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4"/>
  </p:sldMasterIdLst>
  <p:notesMasterIdLst>
    <p:notesMasterId r:id="rId50"/>
  </p:notesMasterIdLst>
  <p:sldIdLst>
    <p:sldId id="257" r:id="rId5"/>
    <p:sldId id="302"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305" r:id="rId43"/>
    <p:sldId id="296" r:id="rId44"/>
    <p:sldId id="299" r:id="rId45"/>
    <p:sldId id="304" r:id="rId46"/>
    <p:sldId id="300" r:id="rId47"/>
    <p:sldId id="301" r:id="rId48"/>
    <p:sldId id="271" r:id="rId49"/>
  </p:sldIdLst>
  <p:sldSz cx="9144000" cy="5143500" type="screen16x9"/>
  <p:notesSz cx="6797675" cy="9926638"/>
  <p:embeddedFontLst>
    <p:embeddedFont>
      <p:font typeface="ADLaM Display" panose="02010000000000000000" pitchFamily="2" charset="0"/>
      <p:regular r:id="rId51"/>
    </p:embeddedFont>
    <p:embeddedFont>
      <p:font typeface="Georgia" panose="02040502050405020303" pitchFamily="18" charset="0"/>
      <p:regular r:id="rId52"/>
      <p:bold r:id="rId53"/>
      <p:italic r:id="rId54"/>
      <p:boldItalic r:id="rId55"/>
    </p:embeddedFont>
    <p:embeddedFont>
      <p:font typeface="Permanent Marker" panose="020B0604020202020204" charset="0"/>
      <p:regular r:id="rId56"/>
    </p:embeddedFont>
    <p:embeddedFont>
      <p:font typeface="Roboto" panose="02000000000000000000" pitchFamily="2" charset="0"/>
      <p:regular r:id="rId57"/>
      <p:bold r:id="rId58"/>
      <p:italic r:id="rId59"/>
      <p:boldItalic r:id="rId6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514">
          <p15:clr>
            <a:srgbClr val="A4A3A4"/>
          </p15:clr>
        </p15:guide>
        <p15:guide id="2" pos="3093">
          <p15:clr>
            <a:srgbClr val="A4A3A4"/>
          </p15:clr>
        </p15:guide>
        <p15:guide id="3" orient="horz" pos="3111">
          <p15:clr>
            <a:srgbClr val="A4A3A4"/>
          </p15:clr>
        </p15:guide>
        <p15:guide id="4" orient="horz" pos="1727">
          <p15:clr>
            <a:srgbClr val="A4A3A4"/>
          </p15:clr>
        </p15:guide>
        <p15:guide id="5" orient="horz" pos="292">
          <p15:clr>
            <a:srgbClr val="A4A3A4"/>
          </p15:clr>
        </p15:guide>
        <p15:guide id="6" pos="5205">
          <p15:clr>
            <a:srgbClr val="A4A3A4"/>
          </p15:clr>
        </p15:guide>
        <p15:guide id="7" pos="300">
          <p15:clr>
            <a:srgbClr val="747775"/>
          </p15:clr>
        </p15:guide>
        <p15:guide id="8" orient="horz" pos="1928">
          <p15:clr>
            <a:srgbClr val="747775"/>
          </p15:clr>
        </p15:guide>
      </p15:sldGuideLst>
    </p:ext>
    <p:ext uri="GoogleSlidesCustomDataVersion2">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r:id="rId78" roundtripDataSignature="AMtx7mglBCWNeKfP1X77oqP2lGmQLpQQLQ=="/>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7D714216-F845-6BA1-4939-0B4075C61A96}" name="Gøril Wærum" initials="GW" userId="S::gorilwa@ntnu.no::2751ae55-18cd-4611-8c47-90739a439a5f" providerId="AD"/>
  <p188:author id="{CC456D84-0FD1-05AB-013A-DC4BA45C8047}" name="Kristian Hjelde Sæterhaug" initials="KS" userId="S::krishsa@ntnu.no::4f1a2693-b30b-44ec-a15c-e9caa43ae5c5" providerId="AD"/>
  <p188:author id="{C54814DC-D8D8-D966-D6E8-C50433D36B89}" name="Ida Størvold Holan" initials="IH" userId="S::idahol@ntnu.no::1c30dd93-eb1a-4ada-a162-c7a72af037e0"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0" name="Nina Harvei Sandvold (NO)" initials="" lastIdx="3" clrIdx="0"/>
  <p:cmAuthor id="1" name="Maren Bryne Aas (NO)" initials="" lastIdx="2" clrIdx="1"/>
  <p:cmAuthor id="2" name="Kari Klepp" initials="KK" lastIdx="5" clrIdx="2">
    <p:extLst>
      <p:ext uri="{19B8F6BF-5375-455C-9EA6-DF929625EA0E}">
        <p15:presenceInfo xmlns:p15="http://schemas.microsoft.com/office/powerpoint/2012/main" userId="S::karikl@ntnu.no::8b5598b4-1c3e-46c2-a06e-741b9ea3aad1" providerId="AD"/>
      </p:ext>
    </p:extLst>
  </p:cmAuthor>
  <p:cmAuthor id="3" name="Gøril Wærum" initials="GW" lastIdx="5" clrIdx="3">
    <p:extLst>
      <p:ext uri="{19B8F6BF-5375-455C-9EA6-DF929625EA0E}">
        <p15:presenceInfo xmlns:p15="http://schemas.microsoft.com/office/powerpoint/2012/main" userId="S::gorilwa@ntnu.no::2751ae55-18cd-4611-8c47-90739a439a5f" providerId="AD"/>
      </p:ext>
    </p:extLst>
  </p:cmAuthor>
  <p:cmAuthor id="4" name="Nina Harvei Sandvold" initials="NS" lastIdx="97" clrIdx="4">
    <p:extLst>
      <p:ext uri="{19B8F6BF-5375-455C-9EA6-DF929625EA0E}">
        <p15:presenceInfo xmlns:p15="http://schemas.microsoft.com/office/powerpoint/2012/main" userId="S::ninaharv@ntnu.no::e4d7f39b-7de1-4ef5-9d07-a52059df6e94" providerId="AD"/>
      </p:ext>
    </p:extLst>
  </p:cmAuthor>
  <p:cmAuthor id="5" name="Fredrik Stensønes" initials="FS" lastIdx="4" clrIdx="5">
    <p:extLst>
      <p:ext uri="{19B8F6BF-5375-455C-9EA6-DF929625EA0E}">
        <p15:presenceInfo xmlns:p15="http://schemas.microsoft.com/office/powerpoint/2012/main" userId="S::fresten@ntnu.no::fcb234ca-a558-416a-b57c-f34e6eca3711" providerId="AD"/>
      </p:ext>
    </p:extLst>
  </p:cmAuthor>
  <p:cmAuthor id="6" name="Anita Finserås Bretun" initials="AB" lastIdx="21" clrIdx="6">
    <p:extLst>
      <p:ext uri="{19B8F6BF-5375-455C-9EA6-DF929625EA0E}">
        <p15:presenceInfo xmlns:p15="http://schemas.microsoft.com/office/powerpoint/2012/main" userId="S::anitafbr@ntnu.no::a0091627-0404-4566-9989-f31ad86dbadc" providerId="AD"/>
      </p:ext>
    </p:extLst>
  </p:cmAuthor>
  <p:cmAuthor id="7" name="Kristian Hjelde Sæterhaug" initials="KS" lastIdx="13" clrIdx="7">
    <p:extLst>
      <p:ext uri="{19B8F6BF-5375-455C-9EA6-DF929625EA0E}">
        <p15:presenceInfo xmlns:p15="http://schemas.microsoft.com/office/powerpoint/2012/main" userId="S::krishsa@ntnu.no::4f1a2693-b30b-44ec-a15c-e9caa43ae5c5" providerId="AD"/>
      </p:ext>
    </p:extLst>
  </p:cmAuthor>
  <p:cmAuthor id="8" name="Thomas B Hagen" initials="TH" lastIdx="29" clrIdx="8">
    <p:extLst>
      <p:ext uri="{19B8F6BF-5375-455C-9EA6-DF929625EA0E}">
        <p15:presenceInfo xmlns:p15="http://schemas.microsoft.com/office/powerpoint/2012/main" userId="S::thomasbh@ntnu.no::66302149-38fe-43fd-bee3-51bdd69aa78a" providerId="AD"/>
      </p:ext>
    </p:extLst>
  </p:cmAuthor>
  <p:cmAuthor id="9" name="Ida Størvold Holan" initials="IH" lastIdx="15" clrIdx="9">
    <p:extLst>
      <p:ext uri="{19B8F6BF-5375-455C-9EA6-DF929625EA0E}">
        <p15:presenceInfo xmlns:p15="http://schemas.microsoft.com/office/powerpoint/2012/main" userId="S::idahol@ntnu.no::1c30dd93-eb1a-4ada-a162-c7a72af037e0" providerId="AD"/>
      </p:ext>
    </p:extLst>
  </p:cmAuthor>
  <p:cmAuthor id="10" name="Even Kristoffer Kalås" initials="EK" lastIdx="2" clrIdx="10">
    <p:extLst>
      <p:ext uri="{19B8F6BF-5375-455C-9EA6-DF929625EA0E}">
        <p15:presenceInfo xmlns:p15="http://schemas.microsoft.com/office/powerpoint/2012/main" userId="S::even.k.kalas@ntnu.no::675b4b99-0128-453c-9c82-fcf7af0c6cfc" providerId="AD"/>
      </p:ext>
    </p:extLst>
  </p:cmAuthor>
  <p:cmAuthor id="11" name="Mari Haugdahl Lie" initials="ML" lastIdx="4" clrIdx="11">
    <p:extLst>
      <p:ext uri="{19B8F6BF-5375-455C-9EA6-DF929625EA0E}">
        <p15:presenceInfo xmlns:p15="http://schemas.microsoft.com/office/powerpoint/2012/main" userId="S::marihli@ntnu.no::1fe79298-fb76-44d8-a66a-e51e8e0640db" providerId="AD"/>
      </p:ext>
    </p:extLst>
  </p:cmAuthor>
  <p:cmAuthor id="12" name="Maren Bryne Aas" initials="MBA" lastIdx="9" clrIdx="12">
    <p:extLst>
      <p:ext uri="{19B8F6BF-5375-455C-9EA6-DF929625EA0E}">
        <p15:presenceInfo xmlns:p15="http://schemas.microsoft.com/office/powerpoint/2012/main" userId="S::marenbaa@ntnu.no::7be7d8ee-4b7e-4ea9-8608-aae996076d7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CFDAF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61EA531-84A0-42BF-BE94-ECA075E8519F}">
  <a:tblStyle styleId="{061EA531-84A0-42BF-BE94-ECA075E8519F}" styleName="Table_0">
    <a:wholeTbl>
      <a:tcTxStyle b="off" i="off">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42" d="100"/>
          <a:sy n="142" d="100"/>
        </p:scale>
        <p:origin x="708" y="120"/>
      </p:cViewPr>
      <p:guideLst>
        <p:guide orient="horz" pos="514"/>
        <p:guide pos="3093"/>
        <p:guide orient="horz" pos="3111"/>
        <p:guide orient="horz" pos="1727"/>
        <p:guide orient="horz" pos="292"/>
        <p:guide pos="5205"/>
        <p:guide pos="300"/>
        <p:guide orient="horz" pos="1928"/>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notesMaster" Target="notesMasters/notesMaster1.xml"/><Relationship Id="rId55" Type="http://schemas.openxmlformats.org/officeDocument/2006/relationships/font" Target="fonts/font5.fntdata"/><Relationship Id="rId84" Type="http://schemas.microsoft.com/office/2018/10/relationships/authors" Target="authors.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font" Target="fonts/font3.fntdata"/><Relationship Id="rId58" Type="http://schemas.openxmlformats.org/officeDocument/2006/relationships/font" Target="fonts/font8.fntdata"/><Relationship Id="rId79" Type="http://schemas.openxmlformats.org/officeDocument/2006/relationships/commentAuthors" Target="commentAuthor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font" Target="fonts/font7.fntdata"/><Relationship Id="rId82" Type="http://schemas.openxmlformats.org/officeDocument/2006/relationships/theme" Target="theme/theme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font" Target="fonts/font2.fntdata"/><Relationship Id="rId60" Type="http://schemas.openxmlformats.org/officeDocument/2006/relationships/font" Target="fonts/font10.fntdata"/><Relationship Id="rId78" Type="http://customschemas.google.com/relationships/presentationmetadata" Target="metadata"/><Relationship Id="rId81"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font" Target="fonts/font6.fntdata"/><Relationship Id="rId8" Type="http://schemas.openxmlformats.org/officeDocument/2006/relationships/slide" Target="slides/slide4.xml"/><Relationship Id="rId51" Type="http://schemas.openxmlformats.org/officeDocument/2006/relationships/font" Target="fonts/font1.fntdata"/><Relationship Id="rId80" Type="http://schemas.openxmlformats.org/officeDocument/2006/relationships/presProps" Target="presProps.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font" Target="fonts/font9.fntdata"/><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font" Target="fonts/font4.fntdata"/><Relationship Id="rId83"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0"/>
        <p:cNvGrpSpPr/>
        <p:nvPr/>
      </p:nvGrpSpPr>
      <p:grpSpPr>
        <a:xfrm>
          <a:off x="0" y="0"/>
          <a:ext cx="0" cy="0"/>
          <a:chOff x="0" y="0"/>
          <a:chExt cx="0" cy="0"/>
        </a:xfrm>
      </p:grpSpPr>
      <p:sp>
        <p:nvSpPr>
          <p:cNvPr id="521" name="Google Shape;521;p1: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
        <p:nvSpPr>
          <p:cNvPr id="522" name="Google Shape;522;p1: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3"/>
        <p:cNvGrpSpPr/>
        <p:nvPr/>
      </p:nvGrpSpPr>
      <p:grpSpPr>
        <a:xfrm>
          <a:off x="0" y="0"/>
          <a:ext cx="0" cy="0"/>
          <a:chOff x="0" y="0"/>
          <a:chExt cx="0" cy="0"/>
        </a:xfrm>
      </p:grpSpPr>
      <p:sp>
        <p:nvSpPr>
          <p:cNvPr id="1164" name="Google Shape;1164;p11: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65" name="Google Shape;1165;p11: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3"/>
        <p:cNvGrpSpPr/>
        <p:nvPr/>
      </p:nvGrpSpPr>
      <p:grpSpPr>
        <a:xfrm>
          <a:off x="0" y="0"/>
          <a:ext cx="0" cy="0"/>
          <a:chOff x="0" y="0"/>
          <a:chExt cx="0" cy="0"/>
        </a:xfrm>
      </p:grpSpPr>
      <p:sp>
        <p:nvSpPr>
          <p:cNvPr id="1174" name="Google Shape;1174;p12: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75" name="Google Shape;1175;p12: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9"/>
        <p:cNvGrpSpPr/>
        <p:nvPr/>
      </p:nvGrpSpPr>
      <p:grpSpPr>
        <a:xfrm>
          <a:off x="0" y="0"/>
          <a:ext cx="0" cy="0"/>
          <a:chOff x="0" y="0"/>
          <a:chExt cx="0" cy="0"/>
        </a:xfrm>
      </p:grpSpPr>
      <p:sp>
        <p:nvSpPr>
          <p:cNvPr id="1460" name="Google Shape;1460;p13: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61" name="Google Shape;1461;p13: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8"/>
        <p:cNvGrpSpPr/>
        <p:nvPr/>
      </p:nvGrpSpPr>
      <p:grpSpPr>
        <a:xfrm>
          <a:off x="0" y="0"/>
          <a:ext cx="0" cy="0"/>
          <a:chOff x="0" y="0"/>
          <a:chExt cx="0" cy="0"/>
        </a:xfrm>
      </p:grpSpPr>
      <p:sp>
        <p:nvSpPr>
          <p:cNvPr id="1489" name="Google Shape;1489;p1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90" name="Google Shape;1490;p14: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2"/>
        <p:cNvGrpSpPr/>
        <p:nvPr/>
      </p:nvGrpSpPr>
      <p:grpSpPr>
        <a:xfrm>
          <a:off x="0" y="0"/>
          <a:ext cx="0" cy="0"/>
          <a:chOff x="0" y="0"/>
          <a:chExt cx="0" cy="0"/>
        </a:xfrm>
      </p:grpSpPr>
      <p:sp>
        <p:nvSpPr>
          <p:cNvPr id="1533" name="Google Shape;1533;p15: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534" name="Google Shape;1534;p15: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1"/>
        <p:cNvGrpSpPr/>
        <p:nvPr/>
      </p:nvGrpSpPr>
      <p:grpSpPr>
        <a:xfrm>
          <a:off x="0" y="0"/>
          <a:ext cx="0" cy="0"/>
          <a:chOff x="0" y="0"/>
          <a:chExt cx="0" cy="0"/>
        </a:xfrm>
      </p:grpSpPr>
      <p:sp>
        <p:nvSpPr>
          <p:cNvPr id="1572" name="Google Shape;1572;g29ba36c631f_0_513: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3" name="Google Shape;1573;g29ba36c631f_0_513: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7"/>
        <p:cNvGrpSpPr/>
        <p:nvPr/>
      </p:nvGrpSpPr>
      <p:grpSpPr>
        <a:xfrm>
          <a:off x="0" y="0"/>
          <a:ext cx="0" cy="0"/>
          <a:chOff x="0" y="0"/>
          <a:chExt cx="0" cy="0"/>
        </a:xfrm>
      </p:grpSpPr>
      <p:sp>
        <p:nvSpPr>
          <p:cNvPr id="3198" name="Google Shape;3198;p17: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199" name="Google Shape;3199;p17: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4"/>
        <p:cNvGrpSpPr/>
        <p:nvPr/>
      </p:nvGrpSpPr>
      <p:grpSpPr>
        <a:xfrm>
          <a:off x="0" y="0"/>
          <a:ext cx="0" cy="0"/>
          <a:chOff x="0" y="0"/>
          <a:chExt cx="0" cy="0"/>
        </a:xfrm>
      </p:grpSpPr>
      <p:sp>
        <p:nvSpPr>
          <p:cNvPr id="3275" name="Google Shape;3275;p18: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276" name="Google Shape;3276;p18: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2"/>
        <p:cNvGrpSpPr/>
        <p:nvPr/>
      </p:nvGrpSpPr>
      <p:grpSpPr>
        <a:xfrm>
          <a:off x="0" y="0"/>
          <a:ext cx="0" cy="0"/>
          <a:chOff x="0" y="0"/>
          <a:chExt cx="0" cy="0"/>
        </a:xfrm>
      </p:grpSpPr>
      <p:sp>
        <p:nvSpPr>
          <p:cNvPr id="3313" name="Google Shape;3313;p20: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314" name="Google Shape;3314;p20: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6"/>
        <p:cNvGrpSpPr/>
        <p:nvPr/>
      </p:nvGrpSpPr>
      <p:grpSpPr>
        <a:xfrm>
          <a:off x="0" y="0"/>
          <a:ext cx="0" cy="0"/>
          <a:chOff x="0" y="0"/>
          <a:chExt cx="0" cy="0"/>
        </a:xfrm>
      </p:grpSpPr>
      <p:sp>
        <p:nvSpPr>
          <p:cNvPr id="3357" name="Google Shape;3357;g1eb65a026c0_0_1049: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358" name="Google Shape;3358;g1eb65a026c0_0_1049: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
        <p:cNvGrpSpPr/>
        <p:nvPr/>
      </p:nvGrpSpPr>
      <p:grpSpPr>
        <a:xfrm>
          <a:off x="0" y="0"/>
          <a:ext cx="0" cy="0"/>
          <a:chOff x="0" y="0"/>
          <a:chExt cx="0" cy="0"/>
        </a:xfrm>
      </p:grpSpPr>
      <p:sp>
        <p:nvSpPr>
          <p:cNvPr id="300" name="Google Shape;300;g1eb65a026c0_0_766: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 name="Google Shape;301;g1eb65a026c0_0_766: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654662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5"/>
        <p:cNvGrpSpPr/>
        <p:nvPr/>
      </p:nvGrpSpPr>
      <p:grpSpPr>
        <a:xfrm>
          <a:off x="0" y="0"/>
          <a:ext cx="0" cy="0"/>
          <a:chOff x="0" y="0"/>
          <a:chExt cx="0" cy="0"/>
        </a:xfrm>
      </p:grpSpPr>
      <p:sp>
        <p:nvSpPr>
          <p:cNvPr id="3376" name="Google Shape;3376;g29ba36c631f_0_9: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377" name="Google Shape;3377;g29ba36c631f_0_9: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5"/>
        <p:cNvGrpSpPr/>
        <p:nvPr/>
      </p:nvGrpSpPr>
      <p:grpSpPr>
        <a:xfrm>
          <a:off x="0" y="0"/>
          <a:ext cx="0" cy="0"/>
          <a:chOff x="0" y="0"/>
          <a:chExt cx="0" cy="0"/>
        </a:xfrm>
      </p:grpSpPr>
      <p:sp>
        <p:nvSpPr>
          <p:cNvPr id="3596" name="Google Shape;3596;p21: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597" name="Google Shape;3597;p21: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3"/>
        <p:cNvGrpSpPr/>
        <p:nvPr/>
      </p:nvGrpSpPr>
      <p:grpSpPr>
        <a:xfrm>
          <a:off x="0" y="0"/>
          <a:ext cx="0" cy="0"/>
          <a:chOff x="0" y="0"/>
          <a:chExt cx="0" cy="0"/>
        </a:xfrm>
      </p:grpSpPr>
      <p:sp>
        <p:nvSpPr>
          <p:cNvPr id="3854" name="Google Shape;3854;g29ba36c631f_0_55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855" name="Google Shape;3855;g29ba36c631f_0_554: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40"/>
        <p:cNvGrpSpPr/>
        <p:nvPr/>
      </p:nvGrpSpPr>
      <p:grpSpPr>
        <a:xfrm>
          <a:off x="0" y="0"/>
          <a:ext cx="0" cy="0"/>
          <a:chOff x="0" y="0"/>
          <a:chExt cx="0" cy="0"/>
        </a:xfrm>
      </p:grpSpPr>
      <p:sp>
        <p:nvSpPr>
          <p:cNvPr id="3941" name="Google Shape;3941;p22: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942" name="Google Shape;3942;p22: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50"/>
        <p:cNvGrpSpPr/>
        <p:nvPr/>
      </p:nvGrpSpPr>
      <p:grpSpPr>
        <a:xfrm>
          <a:off x="0" y="0"/>
          <a:ext cx="0" cy="0"/>
          <a:chOff x="0" y="0"/>
          <a:chExt cx="0" cy="0"/>
        </a:xfrm>
      </p:grpSpPr>
      <p:sp>
        <p:nvSpPr>
          <p:cNvPr id="3951" name="Google Shape;3951;p23: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952" name="Google Shape;3952;p23: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37"/>
        <p:cNvGrpSpPr/>
        <p:nvPr/>
      </p:nvGrpSpPr>
      <p:grpSpPr>
        <a:xfrm>
          <a:off x="0" y="0"/>
          <a:ext cx="0" cy="0"/>
          <a:chOff x="0" y="0"/>
          <a:chExt cx="0" cy="0"/>
        </a:xfrm>
      </p:grpSpPr>
      <p:sp>
        <p:nvSpPr>
          <p:cNvPr id="4038" name="Google Shape;4038;p2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039" name="Google Shape;4039;p24: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6"/>
        <p:cNvGrpSpPr/>
        <p:nvPr/>
      </p:nvGrpSpPr>
      <p:grpSpPr>
        <a:xfrm>
          <a:off x="0" y="0"/>
          <a:ext cx="0" cy="0"/>
          <a:chOff x="0" y="0"/>
          <a:chExt cx="0" cy="0"/>
        </a:xfrm>
      </p:grpSpPr>
      <p:sp>
        <p:nvSpPr>
          <p:cNvPr id="4237" name="Google Shape;4237;p25: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238" name="Google Shape;4238;p25: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90"/>
        <p:cNvGrpSpPr/>
        <p:nvPr/>
      </p:nvGrpSpPr>
      <p:grpSpPr>
        <a:xfrm>
          <a:off x="0" y="0"/>
          <a:ext cx="0" cy="0"/>
          <a:chOff x="0" y="0"/>
          <a:chExt cx="0" cy="0"/>
        </a:xfrm>
      </p:grpSpPr>
      <p:sp>
        <p:nvSpPr>
          <p:cNvPr id="4391" name="Google Shape;4391;p26: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392" name="Google Shape;4392;p26: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0"/>
        <p:cNvGrpSpPr/>
        <p:nvPr/>
      </p:nvGrpSpPr>
      <p:grpSpPr>
        <a:xfrm>
          <a:off x="0" y="0"/>
          <a:ext cx="0" cy="0"/>
          <a:chOff x="0" y="0"/>
          <a:chExt cx="0" cy="0"/>
        </a:xfrm>
      </p:grpSpPr>
      <p:sp>
        <p:nvSpPr>
          <p:cNvPr id="4401" name="Google Shape;4401;p27: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402" name="Google Shape;4402;p27: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8"/>
        <p:cNvGrpSpPr/>
        <p:nvPr/>
      </p:nvGrpSpPr>
      <p:grpSpPr>
        <a:xfrm>
          <a:off x="0" y="0"/>
          <a:ext cx="0" cy="0"/>
          <a:chOff x="0" y="0"/>
          <a:chExt cx="0" cy="0"/>
        </a:xfrm>
      </p:grpSpPr>
      <p:sp>
        <p:nvSpPr>
          <p:cNvPr id="4519" name="Google Shape;4519;g29b7ea283be_1_2021: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520" name="Google Shape;4520;g29b7ea283be_1_2021: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8"/>
        <p:cNvGrpSpPr/>
        <p:nvPr/>
      </p:nvGrpSpPr>
      <p:grpSpPr>
        <a:xfrm>
          <a:off x="0" y="0"/>
          <a:ext cx="0" cy="0"/>
          <a:chOff x="0" y="0"/>
          <a:chExt cx="0" cy="0"/>
        </a:xfrm>
      </p:grpSpPr>
      <p:sp>
        <p:nvSpPr>
          <p:cNvPr id="529" name="Google Shape;529;g29bc8441d3f_0_2117: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0" name="Google Shape;530;g29bc8441d3f_0_2117: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1"/>
        <p:cNvGrpSpPr/>
        <p:nvPr/>
      </p:nvGrpSpPr>
      <p:grpSpPr>
        <a:xfrm>
          <a:off x="0" y="0"/>
          <a:ext cx="0" cy="0"/>
          <a:chOff x="0" y="0"/>
          <a:chExt cx="0" cy="0"/>
        </a:xfrm>
      </p:grpSpPr>
      <p:sp>
        <p:nvSpPr>
          <p:cNvPr id="4732" name="Google Shape;4732;g29c0ca99db8_3_7: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33" name="Google Shape;4733;g29c0ca99db8_3_7: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00"/>
        <p:cNvGrpSpPr/>
        <p:nvPr/>
      </p:nvGrpSpPr>
      <p:grpSpPr>
        <a:xfrm>
          <a:off x="0" y="0"/>
          <a:ext cx="0" cy="0"/>
          <a:chOff x="0" y="0"/>
          <a:chExt cx="0" cy="0"/>
        </a:xfrm>
      </p:grpSpPr>
      <p:sp>
        <p:nvSpPr>
          <p:cNvPr id="4801" name="Google Shape;4801;p28: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802" name="Google Shape;4802;p28: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71"/>
        <p:cNvGrpSpPr/>
        <p:nvPr/>
      </p:nvGrpSpPr>
      <p:grpSpPr>
        <a:xfrm>
          <a:off x="0" y="0"/>
          <a:ext cx="0" cy="0"/>
          <a:chOff x="0" y="0"/>
          <a:chExt cx="0" cy="0"/>
        </a:xfrm>
      </p:grpSpPr>
      <p:sp>
        <p:nvSpPr>
          <p:cNvPr id="4972" name="Google Shape;4972;p29: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973" name="Google Shape;4973;p29: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4"/>
        <p:cNvGrpSpPr/>
        <p:nvPr/>
      </p:nvGrpSpPr>
      <p:grpSpPr>
        <a:xfrm>
          <a:off x="0" y="0"/>
          <a:ext cx="0" cy="0"/>
          <a:chOff x="0" y="0"/>
          <a:chExt cx="0" cy="0"/>
        </a:xfrm>
      </p:grpSpPr>
      <p:sp>
        <p:nvSpPr>
          <p:cNvPr id="5095" name="Google Shape;5095;p30: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096" name="Google Shape;5096;p30: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4"/>
        <p:cNvGrpSpPr/>
        <p:nvPr/>
      </p:nvGrpSpPr>
      <p:grpSpPr>
        <a:xfrm>
          <a:off x="0" y="0"/>
          <a:ext cx="0" cy="0"/>
          <a:chOff x="0" y="0"/>
          <a:chExt cx="0" cy="0"/>
        </a:xfrm>
      </p:grpSpPr>
      <p:sp>
        <p:nvSpPr>
          <p:cNvPr id="5115" name="Google Shape;5115;p32: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116" name="Google Shape;5116;p32: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4"/>
        <p:cNvGrpSpPr/>
        <p:nvPr/>
      </p:nvGrpSpPr>
      <p:grpSpPr>
        <a:xfrm>
          <a:off x="0" y="0"/>
          <a:ext cx="0" cy="0"/>
          <a:chOff x="0" y="0"/>
          <a:chExt cx="0" cy="0"/>
        </a:xfrm>
      </p:grpSpPr>
      <p:sp>
        <p:nvSpPr>
          <p:cNvPr id="5125" name="Google Shape;5125;p33: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126" name="Google Shape;5126;p33: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1"/>
        <p:cNvGrpSpPr/>
        <p:nvPr/>
      </p:nvGrpSpPr>
      <p:grpSpPr>
        <a:xfrm>
          <a:off x="0" y="0"/>
          <a:ext cx="0" cy="0"/>
          <a:chOff x="0" y="0"/>
          <a:chExt cx="0" cy="0"/>
        </a:xfrm>
      </p:grpSpPr>
      <p:sp>
        <p:nvSpPr>
          <p:cNvPr id="5272" name="Google Shape;5272;g1eb65a026c0_0_0: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273" name="Google Shape;5273;g1eb65a026c0_0_0: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24"/>
        <p:cNvGrpSpPr/>
        <p:nvPr/>
      </p:nvGrpSpPr>
      <p:grpSpPr>
        <a:xfrm>
          <a:off x="0" y="0"/>
          <a:ext cx="0" cy="0"/>
          <a:chOff x="0" y="0"/>
          <a:chExt cx="0" cy="0"/>
        </a:xfrm>
      </p:grpSpPr>
      <p:sp>
        <p:nvSpPr>
          <p:cNvPr id="5325" name="Google Shape;5325;p36: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326" name="Google Shape;5326;p36: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34"/>
        <p:cNvGrpSpPr/>
        <p:nvPr/>
      </p:nvGrpSpPr>
      <p:grpSpPr>
        <a:xfrm>
          <a:off x="0" y="0"/>
          <a:ext cx="0" cy="0"/>
          <a:chOff x="0" y="0"/>
          <a:chExt cx="0" cy="0"/>
        </a:xfrm>
      </p:grpSpPr>
      <p:sp>
        <p:nvSpPr>
          <p:cNvPr id="5335" name="Google Shape;5335;p37: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336" name="Google Shape;5336;p37: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72"/>
        <p:cNvGrpSpPr/>
        <p:nvPr/>
      </p:nvGrpSpPr>
      <p:grpSpPr>
        <a:xfrm>
          <a:off x="0" y="0"/>
          <a:ext cx="0" cy="0"/>
          <a:chOff x="0" y="0"/>
          <a:chExt cx="0" cy="0"/>
        </a:xfrm>
      </p:grpSpPr>
      <p:sp>
        <p:nvSpPr>
          <p:cNvPr id="5373" name="Google Shape;5373;p38: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374" name="Google Shape;5374;p38: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extLst>
      <p:ext uri="{BB962C8B-B14F-4D97-AF65-F5344CB8AC3E}">
        <p14:creationId xmlns:p14="http://schemas.microsoft.com/office/powerpoint/2010/main" val="261722020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3"/>
        <p:cNvGrpSpPr/>
        <p:nvPr/>
      </p:nvGrpSpPr>
      <p:grpSpPr>
        <a:xfrm>
          <a:off x="0" y="0"/>
          <a:ext cx="0" cy="0"/>
          <a:chOff x="0" y="0"/>
          <a:chExt cx="0" cy="0"/>
        </a:xfrm>
      </p:grpSpPr>
      <p:sp>
        <p:nvSpPr>
          <p:cNvPr id="624" name="Google Shape;624;p5: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25" name="Google Shape;625;p5: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37"/>
        <p:cNvGrpSpPr/>
        <p:nvPr/>
      </p:nvGrpSpPr>
      <p:grpSpPr>
        <a:xfrm>
          <a:off x="0" y="0"/>
          <a:ext cx="0" cy="0"/>
          <a:chOff x="0" y="0"/>
          <a:chExt cx="0" cy="0"/>
        </a:xfrm>
      </p:grpSpPr>
      <p:sp>
        <p:nvSpPr>
          <p:cNvPr id="5538" name="Google Shape;5538;p39: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539" name="Google Shape;5539;p39: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3"/>
        <p:cNvGrpSpPr/>
        <p:nvPr/>
      </p:nvGrpSpPr>
      <p:grpSpPr>
        <a:xfrm>
          <a:off x="0" y="0"/>
          <a:ext cx="0" cy="0"/>
          <a:chOff x="0" y="0"/>
          <a:chExt cx="0" cy="0"/>
        </a:xfrm>
      </p:grpSpPr>
      <p:sp>
        <p:nvSpPr>
          <p:cNvPr id="5904" name="Google Shape;5904;p42: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05" name="Google Shape;5905;p42: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1"/>
        <p:cNvGrpSpPr/>
        <p:nvPr/>
      </p:nvGrpSpPr>
      <p:grpSpPr>
        <a:xfrm>
          <a:off x="0" y="0"/>
          <a:ext cx="0" cy="0"/>
          <a:chOff x="0" y="0"/>
          <a:chExt cx="0" cy="0"/>
        </a:xfrm>
      </p:grpSpPr>
      <p:sp>
        <p:nvSpPr>
          <p:cNvPr id="2472" name="Google Shape;2472;g29c0ca99db8_3_1: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3" name="Google Shape;2473;g29c0ca99db8_3_1: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1676802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3"/>
        <p:cNvGrpSpPr/>
        <p:nvPr/>
      </p:nvGrpSpPr>
      <p:grpSpPr>
        <a:xfrm>
          <a:off x="0" y="0"/>
          <a:ext cx="0" cy="0"/>
          <a:chOff x="0" y="0"/>
          <a:chExt cx="0" cy="0"/>
        </a:xfrm>
      </p:grpSpPr>
      <p:sp>
        <p:nvSpPr>
          <p:cNvPr id="5914" name="Google Shape;5914;g1eb65a026c0_0_196: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15" name="Google Shape;5915;g1eb65a026c0_0_196: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27"/>
        <p:cNvGrpSpPr/>
        <p:nvPr/>
      </p:nvGrpSpPr>
      <p:grpSpPr>
        <a:xfrm>
          <a:off x="0" y="0"/>
          <a:ext cx="0" cy="0"/>
          <a:chOff x="0" y="0"/>
          <a:chExt cx="0" cy="0"/>
        </a:xfrm>
      </p:grpSpPr>
      <p:sp>
        <p:nvSpPr>
          <p:cNvPr id="5928" name="Google Shape;5928;g1eb65a026c0_0_266: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29" name="Google Shape;5929;g1eb65a026c0_0_266: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1"/>
        <p:cNvGrpSpPr/>
        <p:nvPr/>
      </p:nvGrpSpPr>
      <p:grpSpPr>
        <a:xfrm>
          <a:off x="0" y="0"/>
          <a:ext cx="0" cy="0"/>
          <a:chOff x="0" y="0"/>
          <a:chExt cx="0" cy="0"/>
        </a:xfrm>
      </p:grpSpPr>
      <p:sp>
        <p:nvSpPr>
          <p:cNvPr id="2472" name="Google Shape;2472;g29c0ca99db8_3_1: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3" name="Google Shape;2473;g29c0ca99db8_3_1: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3"/>
        <p:cNvGrpSpPr/>
        <p:nvPr/>
      </p:nvGrpSpPr>
      <p:grpSpPr>
        <a:xfrm>
          <a:off x="0" y="0"/>
          <a:ext cx="0" cy="0"/>
          <a:chOff x="0" y="0"/>
          <a:chExt cx="0" cy="0"/>
        </a:xfrm>
      </p:grpSpPr>
      <p:sp>
        <p:nvSpPr>
          <p:cNvPr id="634" name="Google Shape;634;p6: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35" name="Google Shape;635;p6: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p7: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741" name="Google Shape;741;p7: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p8: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30" name="Google Shape;830;p8: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
        <p:cNvGrpSpPr/>
        <p:nvPr/>
      </p:nvGrpSpPr>
      <p:grpSpPr>
        <a:xfrm>
          <a:off x="0" y="0"/>
          <a:ext cx="0" cy="0"/>
          <a:chOff x="0" y="0"/>
          <a:chExt cx="0" cy="0"/>
        </a:xfrm>
      </p:grpSpPr>
      <p:sp>
        <p:nvSpPr>
          <p:cNvPr id="995" name="Google Shape;995;p9: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96" name="Google Shape;996;p9: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4"/>
        <p:cNvGrpSpPr/>
        <p:nvPr/>
      </p:nvGrpSpPr>
      <p:grpSpPr>
        <a:xfrm>
          <a:off x="0" y="0"/>
          <a:ext cx="0" cy="0"/>
          <a:chOff x="0" y="0"/>
          <a:chExt cx="0" cy="0"/>
        </a:xfrm>
      </p:grpSpPr>
      <p:sp>
        <p:nvSpPr>
          <p:cNvPr id="1005" name="Google Shape;1005;p10: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06" name="Google Shape;1006;p10:notes"/>
          <p:cNvSpPr txBox="1">
            <a:spLocks noGrp="1"/>
          </p:cNvSpPr>
          <p:nvPr>
            <p:ph type="body" idx="1"/>
          </p:nvPr>
        </p:nvSpPr>
        <p:spPr>
          <a:xfrm>
            <a:off x="679768" y="4715153"/>
            <a:ext cx="5438140" cy="4466987"/>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tellysbilde" type="title">
  <p:cSld name="TITLE">
    <p:spTree>
      <p:nvGrpSpPr>
        <p:cNvPr id="1" name="Shape 11"/>
        <p:cNvGrpSpPr/>
        <p:nvPr/>
      </p:nvGrpSpPr>
      <p:grpSpPr>
        <a:xfrm>
          <a:off x="0" y="0"/>
          <a:ext cx="0" cy="0"/>
          <a:chOff x="0" y="0"/>
          <a:chExt cx="0" cy="0"/>
        </a:xfrm>
      </p:grpSpPr>
      <p:sp>
        <p:nvSpPr>
          <p:cNvPr id="12" name="Google Shape;12;p60"/>
          <p:cNvSpPr txBox="1">
            <a:spLocks noGrp="1"/>
          </p:cNvSpPr>
          <p:nvPr>
            <p:ph type="ctrTitle"/>
          </p:nvPr>
        </p:nvSpPr>
        <p:spPr>
          <a:xfrm>
            <a:off x="368315" y="2008061"/>
            <a:ext cx="7772400" cy="675900"/>
          </a:xfrm>
          <a:prstGeom prst="rect">
            <a:avLst/>
          </a:prstGeom>
          <a:noFill/>
          <a:ln>
            <a:noFill/>
          </a:ln>
        </p:spPr>
        <p:txBody>
          <a:bodyPr spcFirstLastPara="1" wrap="square" lIns="91425" tIns="45700" rIns="91425" bIns="45700" anchor="t" anchorCtr="0">
            <a:spAutoFit/>
          </a:bodyPr>
          <a:lstStyle>
            <a:lvl1pPr lvl="0" algn="l">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 name="Google Shape;13;p60"/>
          <p:cNvSpPr txBox="1">
            <a:spLocks noGrp="1"/>
          </p:cNvSpPr>
          <p:nvPr>
            <p:ph type="subTitle" idx="1"/>
          </p:nvPr>
        </p:nvSpPr>
        <p:spPr>
          <a:xfrm>
            <a:off x="368315" y="2733865"/>
            <a:ext cx="7772400" cy="1314300"/>
          </a:xfrm>
          <a:prstGeom prst="rect">
            <a:avLst/>
          </a:prstGeom>
          <a:noFill/>
          <a:ln>
            <a:noFill/>
          </a:ln>
        </p:spPr>
        <p:txBody>
          <a:bodyPr spcFirstLastPara="1" wrap="square" lIns="91425" tIns="45700" rIns="91425" bIns="45700" anchor="t" anchorCtr="0">
            <a:normAutofit/>
          </a:bodyPr>
          <a:lstStyle>
            <a:lvl1pPr lvl="0" algn="l">
              <a:lnSpc>
                <a:spcPct val="100000"/>
              </a:lnSpc>
              <a:spcBef>
                <a:spcPts val="480"/>
              </a:spcBef>
              <a:spcAft>
                <a:spcPts val="0"/>
              </a:spcAft>
              <a:buClr>
                <a:srgbClr val="888888"/>
              </a:buClr>
              <a:buSzPts val="2400"/>
              <a:buNone/>
              <a:defRPr>
                <a:solidFill>
                  <a:srgbClr val="888888"/>
                </a:solidFill>
              </a:defRPr>
            </a:lvl1pPr>
            <a:lvl2pPr lvl="1" algn="ctr">
              <a:lnSpc>
                <a:spcPct val="100000"/>
              </a:lnSpc>
              <a:spcBef>
                <a:spcPts val="400"/>
              </a:spcBef>
              <a:spcAft>
                <a:spcPts val="0"/>
              </a:spcAft>
              <a:buClr>
                <a:srgbClr val="888888"/>
              </a:buClr>
              <a:buSzPts val="2000"/>
              <a:buNone/>
              <a:defRPr>
                <a:solidFill>
                  <a:srgbClr val="888888"/>
                </a:solidFill>
              </a:defRPr>
            </a:lvl2pPr>
            <a:lvl3pPr lvl="2" algn="ctr">
              <a:lnSpc>
                <a:spcPct val="100000"/>
              </a:lnSpc>
              <a:spcBef>
                <a:spcPts val="360"/>
              </a:spcBef>
              <a:spcAft>
                <a:spcPts val="0"/>
              </a:spcAft>
              <a:buClr>
                <a:srgbClr val="888888"/>
              </a:buClr>
              <a:buSzPts val="1800"/>
              <a:buNone/>
              <a:defRPr>
                <a:solidFill>
                  <a:srgbClr val="888888"/>
                </a:solidFill>
              </a:defRPr>
            </a:lvl3pPr>
            <a:lvl4pPr lvl="3" algn="ctr">
              <a:lnSpc>
                <a:spcPct val="100000"/>
              </a:lnSpc>
              <a:spcBef>
                <a:spcPts val="320"/>
              </a:spcBef>
              <a:spcAft>
                <a:spcPts val="0"/>
              </a:spcAft>
              <a:buClr>
                <a:srgbClr val="888888"/>
              </a:buClr>
              <a:buSzPts val="1600"/>
              <a:buNone/>
              <a:defRPr>
                <a:solidFill>
                  <a:srgbClr val="888888"/>
                </a:solidFill>
              </a:defRPr>
            </a:lvl4pPr>
            <a:lvl5pPr lvl="4" algn="ctr">
              <a:lnSpc>
                <a:spcPct val="100000"/>
              </a:lnSpc>
              <a:spcBef>
                <a:spcPts val="280"/>
              </a:spcBef>
              <a:spcAft>
                <a:spcPts val="0"/>
              </a:spcAft>
              <a:buClr>
                <a:srgbClr val="888888"/>
              </a:buClr>
              <a:buSzPts val="1400"/>
              <a:buNone/>
              <a:defRPr>
                <a:solidFill>
                  <a:srgbClr val="888888"/>
                </a:solidFill>
              </a:defRPr>
            </a:lvl5pPr>
            <a:lvl6pPr lvl="5" algn="ctr">
              <a:lnSpc>
                <a:spcPct val="100000"/>
              </a:lnSpc>
              <a:spcBef>
                <a:spcPts val="400"/>
              </a:spcBef>
              <a:spcAft>
                <a:spcPts val="0"/>
              </a:spcAft>
              <a:buClr>
                <a:srgbClr val="888888"/>
              </a:buClr>
              <a:buSzPts val="2000"/>
              <a:buNone/>
              <a:defRPr>
                <a:solidFill>
                  <a:srgbClr val="888888"/>
                </a:solidFill>
              </a:defRPr>
            </a:lvl6pPr>
            <a:lvl7pPr lvl="6" algn="ctr">
              <a:lnSpc>
                <a:spcPct val="100000"/>
              </a:lnSpc>
              <a:spcBef>
                <a:spcPts val="400"/>
              </a:spcBef>
              <a:spcAft>
                <a:spcPts val="0"/>
              </a:spcAft>
              <a:buClr>
                <a:srgbClr val="888888"/>
              </a:buClr>
              <a:buSzPts val="2000"/>
              <a:buNone/>
              <a:defRPr>
                <a:solidFill>
                  <a:srgbClr val="888888"/>
                </a:solidFill>
              </a:defRPr>
            </a:lvl7pPr>
            <a:lvl8pPr lvl="7" algn="ctr">
              <a:lnSpc>
                <a:spcPct val="100000"/>
              </a:lnSpc>
              <a:spcBef>
                <a:spcPts val="400"/>
              </a:spcBef>
              <a:spcAft>
                <a:spcPts val="0"/>
              </a:spcAft>
              <a:buClr>
                <a:srgbClr val="888888"/>
              </a:buClr>
              <a:buSzPts val="2000"/>
              <a:buNone/>
              <a:defRPr>
                <a:solidFill>
                  <a:srgbClr val="888888"/>
                </a:solidFill>
              </a:defRPr>
            </a:lvl8pPr>
            <a:lvl9pPr lvl="8" algn="ctr">
              <a:lnSpc>
                <a:spcPct val="100000"/>
              </a:lnSpc>
              <a:spcBef>
                <a:spcPts val="400"/>
              </a:spcBef>
              <a:spcAft>
                <a:spcPts val="0"/>
              </a:spcAft>
              <a:buClr>
                <a:srgbClr val="888888"/>
              </a:buClr>
              <a:buSzPts val="2000"/>
              <a:buNone/>
              <a:defRPr>
                <a:solidFill>
                  <a:srgbClr val="888888"/>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lde med tekst" type="picTx">
  <p:cSld name="PICTURE_WITH_CAPTION_TEXT">
    <p:spTree>
      <p:nvGrpSpPr>
        <p:cNvPr id="1" name="Shape 59"/>
        <p:cNvGrpSpPr/>
        <p:nvPr/>
      </p:nvGrpSpPr>
      <p:grpSpPr>
        <a:xfrm>
          <a:off x="0" y="0"/>
          <a:ext cx="0" cy="0"/>
          <a:chOff x="0" y="0"/>
          <a:chExt cx="0" cy="0"/>
        </a:xfrm>
      </p:grpSpPr>
      <p:sp>
        <p:nvSpPr>
          <p:cNvPr id="60" name="Google Shape;60;p69"/>
          <p:cNvSpPr txBox="1">
            <a:spLocks noGrp="1"/>
          </p:cNvSpPr>
          <p:nvPr>
            <p:ph type="title"/>
          </p:nvPr>
        </p:nvSpPr>
        <p:spPr>
          <a:xfrm>
            <a:off x="1792288" y="3600450"/>
            <a:ext cx="5486400" cy="425100"/>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chemeClr val="dk1"/>
              </a:buClr>
              <a:buSzPts val="2000"/>
              <a:buFont typeface="Arial"/>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 name="Google Shape;61;p69"/>
          <p:cNvSpPr>
            <a:spLocks noGrp="1"/>
          </p:cNvSpPr>
          <p:nvPr>
            <p:ph type="pic" idx="2"/>
          </p:nvPr>
        </p:nvSpPr>
        <p:spPr>
          <a:xfrm>
            <a:off x="1792288" y="459581"/>
            <a:ext cx="5486400" cy="3086100"/>
          </a:xfrm>
          <a:prstGeom prst="rect">
            <a:avLst/>
          </a:prstGeom>
          <a:noFill/>
          <a:ln>
            <a:noFill/>
          </a:ln>
        </p:spPr>
      </p:sp>
      <p:sp>
        <p:nvSpPr>
          <p:cNvPr id="62" name="Google Shape;62;p69"/>
          <p:cNvSpPr txBox="1">
            <a:spLocks noGrp="1"/>
          </p:cNvSpPr>
          <p:nvPr>
            <p:ph type="body" idx="1"/>
          </p:nvPr>
        </p:nvSpPr>
        <p:spPr>
          <a:xfrm>
            <a:off x="1792288" y="4025504"/>
            <a:ext cx="5486400" cy="603600"/>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280"/>
              </a:spcBef>
              <a:spcAft>
                <a:spcPts val="0"/>
              </a:spcAft>
              <a:buClr>
                <a:schemeClr val="dk1"/>
              </a:buClr>
              <a:buSzPts val="1400"/>
              <a:buNone/>
              <a:defRPr sz="1400"/>
            </a:lvl1pPr>
            <a:lvl2pPr marL="914400" lvl="1" indent="-228600" algn="l">
              <a:lnSpc>
                <a:spcPct val="100000"/>
              </a:lnSpc>
              <a:spcBef>
                <a:spcPts val="240"/>
              </a:spcBef>
              <a:spcAft>
                <a:spcPts val="0"/>
              </a:spcAft>
              <a:buClr>
                <a:schemeClr val="dk1"/>
              </a:buClr>
              <a:buSzPts val="1200"/>
              <a:buNone/>
              <a:defRPr sz="1200"/>
            </a:lvl2pPr>
            <a:lvl3pPr marL="1371600" lvl="2" indent="-228600" algn="l">
              <a:lnSpc>
                <a:spcPct val="100000"/>
              </a:lnSpc>
              <a:spcBef>
                <a:spcPts val="200"/>
              </a:spcBef>
              <a:spcAft>
                <a:spcPts val="0"/>
              </a:spcAft>
              <a:buClr>
                <a:schemeClr val="dk1"/>
              </a:buClr>
              <a:buSzPts val="1000"/>
              <a:buNone/>
              <a:defRPr sz="1000"/>
            </a:lvl3pPr>
            <a:lvl4pPr marL="1828800" lvl="3" indent="-228600" algn="l">
              <a:lnSpc>
                <a:spcPct val="100000"/>
              </a:lnSpc>
              <a:spcBef>
                <a:spcPts val="180"/>
              </a:spcBef>
              <a:spcAft>
                <a:spcPts val="0"/>
              </a:spcAft>
              <a:buClr>
                <a:schemeClr val="dk1"/>
              </a:buClr>
              <a:buSzPts val="900"/>
              <a:buNone/>
              <a:defRPr sz="900"/>
            </a:lvl4pPr>
            <a:lvl5pPr marL="2286000" lvl="4" indent="-228600" algn="l">
              <a:lnSpc>
                <a:spcPct val="100000"/>
              </a:lnSpc>
              <a:spcBef>
                <a:spcPts val="180"/>
              </a:spcBef>
              <a:spcAft>
                <a:spcPts val="0"/>
              </a:spcAft>
              <a:buClr>
                <a:schemeClr val="dk1"/>
              </a:buClr>
              <a:buSzPts val="900"/>
              <a:buNone/>
              <a:defRPr sz="900"/>
            </a:lvl5pPr>
            <a:lvl6pPr marL="2743200" lvl="5" indent="-228600" algn="l">
              <a:lnSpc>
                <a:spcPct val="100000"/>
              </a:lnSpc>
              <a:spcBef>
                <a:spcPts val="180"/>
              </a:spcBef>
              <a:spcAft>
                <a:spcPts val="0"/>
              </a:spcAft>
              <a:buClr>
                <a:schemeClr val="dk1"/>
              </a:buClr>
              <a:buSzPts val="900"/>
              <a:buNone/>
              <a:defRPr sz="900"/>
            </a:lvl6pPr>
            <a:lvl7pPr marL="3200400" lvl="6" indent="-228600" algn="l">
              <a:lnSpc>
                <a:spcPct val="100000"/>
              </a:lnSpc>
              <a:spcBef>
                <a:spcPts val="180"/>
              </a:spcBef>
              <a:spcAft>
                <a:spcPts val="0"/>
              </a:spcAft>
              <a:buClr>
                <a:schemeClr val="dk1"/>
              </a:buClr>
              <a:buSzPts val="900"/>
              <a:buNone/>
              <a:defRPr sz="900"/>
            </a:lvl7pPr>
            <a:lvl8pPr marL="3657600" lvl="7" indent="-228600" algn="l">
              <a:lnSpc>
                <a:spcPct val="100000"/>
              </a:lnSpc>
              <a:spcBef>
                <a:spcPts val="180"/>
              </a:spcBef>
              <a:spcAft>
                <a:spcPts val="0"/>
              </a:spcAft>
              <a:buClr>
                <a:schemeClr val="dk1"/>
              </a:buClr>
              <a:buSzPts val="900"/>
              <a:buNone/>
              <a:defRPr sz="900"/>
            </a:lvl8pPr>
            <a:lvl9pPr marL="4114800" lvl="8" indent="-228600" algn="l">
              <a:lnSpc>
                <a:spcPct val="100000"/>
              </a:lnSpc>
              <a:spcBef>
                <a:spcPts val="180"/>
              </a:spcBef>
              <a:spcAft>
                <a:spcPts val="0"/>
              </a:spcAft>
              <a:buClr>
                <a:schemeClr val="dk1"/>
              </a:buClr>
              <a:buSzPts val="900"/>
              <a:buNone/>
              <a:defRPr sz="9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Loddrett tittel og tekst" type="vertTitleAndTx">
  <p:cSld name="VERTICAL_TITLE_AND_VERTICAL_TEXT">
    <p:spTree>
      <p:nvGrpSpPr>
        <p:cNvPr id="1" name="Shape 63"/>
        <p:cNvGrpSpPr/>
        <p:nvPr/>
      </p:nvGrpSpPr>
      <p:grpSpPr>
        <a:xfrm>
          <a:off x="0" y="0"/>
          <a:ext cx="0" cy="0"/>
          <a:chOff x="0" y="0"/>
          <a:chExt cx="0" cy="0"/>
        </a:xfrm>
      </p:grpSpPr>
      <p:sp>
        <p:nvSpPr>
          <p:cNvPr id="64" name="Google Shape;64;p70"/>
          <p:cNvSpPr txBox="1">
            <a:spLocks noGrp="1"/>
          </p:cNvSpPr>
          <p:nvPr>
            <p:ph type="title"/>
          </p:nvPr>
        </p:nvSpPr>
        <p:spPr>
          <a:xfrm rot="5400000">
            <a:off x="5463751" y="1371629"/>
            <a:ext cx="4388700" cy="2057400"/>
          </a:xfrm>
          <a:prstGeom prst="rect">
            <a:avLst/>
          </a:prstGeom>
          <a:noFill/>
          <a:ln>
            <a:noFill/>
          </a:ln>
        </p:spPr>
        <p:txBody>
          <a:bodyPr spcFirstLastPara="1" wrap="square" lIns="91425" tIns="45700" rIns="91425" bIns="45700" anchor="t" anchorCtr="0">
            <a:spAutoFit/>
          </a:bodyPr>
          <a:lstStyle>
            <a:lvl1pPr lvl="0" algn="l">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 name="Google Shape;65;p70"/>
          <p:cNvSpPr txBox="1">
            <a:spLocks noGrp="1"/>
          </p:cNvSpPr>
          <p:nvPr>
            <p:ph type="body" idx="1"/>
          </p:nvPr>
        </p:nvSpPr>
        <p:spPr>
          <a:xfrm rot="5400000">
            <a:off x="1272750" y="-609572"/>
            <a:ext cx="4388700" cy="6019800"/>
          </a:xfrm>
          <a:prstGeom prst="rect">
            <a:avLst/>
          </a:prstGeom>
          <a:noFill/>
          <a:ln>
            <a:noFill/>
          </a:ln>
        </p:spPr>
        <p:txBody>
          <a:bodyPr spcFirstLastPara="1" wrap="square" lIns="91425" tIns="45700" rIns="91425" bIns="45700" anchor="t" anchorCtr="0">
            <a:normAutofit/>
          </a:bodyPr>
          <a:lstStyle>
            <a:lvl1pPr marL="457200" lvl="0" indent="-342900" algn="l">
              <a:lnSpc>
                <a:spcPct val="100000"/>
              </a:lnSpc>
              <a:spcBef>
                <a:spcPts val="360"/>
              </a:spcBef>
              <a:spcAft>
                <a:spcPts val="0"/>
              </a:spcAft>
              <a:buClr>
                <a:schemeClr val="dk1"/>
              </a:buClr>
              <a:buSzPts val="1800"/>
              <a:buChar char="•"/>
              <a:defRPr/>
            </a:lvl1pPr>
            <a:lvl2pPr marL="914400" lvl="1" indent="-342900" algn="l">
              <a:lnSpc>
                <a:spcPct val="100000"/>
              </a:lnSpc>
              <a:spcBef>
                <a:spcPts val="360"/>
              </a:spcBef>
              <a:spcAft>
                <a:spcPts val="0"/>
              </a:spcAft>
              <a:buClr>
                <a:schemeClr val="dk1"/>
              </a:buClr>
              <a:buSzPts val="1800"/>
              <a:buChar char="–"/>
              <a:defRPr/>
            </a:lvl2pPr>
            <a:lvl3pPr marL="1371600" lvl="2" indent="-342900" algn="l">
              <a:lnSpc>
                <a:spcPct val="100000"/>
              </a:lnSpc>
              <a:spcBef>
                <a:spcPts val="360"/>
              </a:spcBef>
              <a:spcAft>
                <a:spcPts val="0"/>
              </a:spcAft>
              <a:buClr>
                <a:schemeClr val="dk1"/>
              </a:buClr>
              <a:buSzPts val="1800"/>
              <a:buChar char="•"/>
              <a:defRPr/>
            </a:lvl3pPr>
            <a:lvl4pPr marL="1828800" lvl="3" indent="-342900" algn="l">
              <a:lnSpc>
                <a:spcPct val="100000"/>
              </a:lnSpc>
              <a:spcBef>
                <a:spcPts val="360"/>
              </a:spcBef>
              <a:spcAft>
                <a:spcPts val="0"/>
              </a:spcAft>
              <a:buClr>
                <a:schemeClr val="dk1"/>
              </a:buClr>
              <a:buSzPts val="1800"/>
              <a:buChar char="–"/>
              <a:defRPr/>
            </a:lvl4pPr>
            <a:lvl5pPr marL="2286000" lvl="4" indent="-342900" algn="l">
              <a:lnSpc>
                <a:spcPct val="100000"/>
              </a:lnSpc>
              <a:spcBef>
                <a:spcPts val="360"/>
              </a:spcBef>
              <a:spcAft>
                <a:spcPts val="0"/>
              </a:spcAft>
              <a:buClr>
                <a:schemeClr val="dk1"/>
              </a:buClr>
              <a:buSzPts val="1800"/>
              <a:buChar char="»"/>
              <a:defRPr/>
            </a:lvl5pPr>
            <a:lvl6pPr marL="2743200" lvl="5" indent="-342900" algn="l">
              <a:lnSpc>
                <a:spcPct val="100000"/>
              </a:lnSpc>
              <a:spcBef>
                <a:spcPts val="360"/>
              </a:spcBef>
              <a:spcAft>
                <a:spcPts val="0"/>
              </a:spcAft>
              <a:buClr>
                <a:schemeClr val="dk1"/>
              </a:buClr>
              <a:buSzPts val="1800"/>
              <a:buChar char="•"/>
              <a:defRPr/>
            </a:lvl6pPr>
            <a:lvl7pPr marL="3200400" lvl="6" indent="-342900" algn="l">
              <a:lnSpc>
                <a:spcPct val="100000"/>
              </a:lnSpc>
              <a:spcBef>
                <a:spcPts val="360"/>
              </a:spcBef>
              <a:spcAft>
                <a:spcPts val="0"/>
              </a:spcAft>
              <a:buClr>
                <a:schemeClr val="dk1"/>
              </a:buClr>
              <a:buSzPts val="1800"/>
              <a:buChar char="•"/>
              <a:defRPr/>
            </a:lvl7pPr>
            <a:lvl8pPr marL="3657600" lvl="7" indent="-342900" algn="l">
              <a:lnSpc>
                <a:spcPct val="100000"/>
              </a:lnSpc>
              <a:spcBef>
                <a:spcPts val="360"/>
              </a:spcBef>
              <a:spcAft>
                <a:spcPts val="0"/>
              </a:spcAft>
              <a:buClr>
                <a:schemeClr val="dk1"/>
              </a:buClr>
              <a:buSzPts val="1800"/>
              <a:buChar char="•"/>
              <a:defRPr/>
            </a:lvl8pPr>
            <a:lvl9pPr marL="4114800" lvl="8" indent="-342900" algn="l">
              <a:lnSpc>
                <a:spcPct val="100000"/>
              </a:lnSpc>
              <a:spcBef>
                <a:spcPts val="360"/>
              </a:spcBef>
              <a:spcAft>
                <a:spcPts val="0"/>
              </a:spcAft>
              <a:buClr>
                <a:schemeClr val="dk1"/>
              </a:buClr>
              <a:buSzPts val="1800"/>
              <a:buChar char="•"/>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1_Title and Full Content">
  <p:cSld name="1_Title and Full Content">
    <p:bg>
      <p:bgPr>
        <a:solidFill>
          <a:schemeClr val="accent6"/>
        </a:solidFill>
        <a:effectLst/>
      </p:bgPr>
    </p:bg>
    <p:spTree>
      <p:nvGrpSpPr>
        <p:cNvPr id="1" name="Shape 66"/>
        <p:cNvGrpSpPr/>
        <p:nvPr/>
      </p:nvGrpSpPr>
      <p:grpSpPr>
        <a:xfrm>
          <a:off x="0" y="0"/>
          <a:ext cx="0" cy="0"/>
          <a:chOff x="0" y="0"/>
          <a:chExt cx="0" cy="0"/>
        </a:xfrm>
      </p:grpSpPr>
      <p:sp>
        <p:nvSpPr>
          <p:cNvPr id="67" name="Google Shape;67;p71"/>
          <p:cNvSpPr txBox="1">
            <a:spLocks noGrp="1"/>
          </p:cNvSpPr>
          <p:nvPr>
            <p:ph type="body" idx="1"/>
          </p:nvPr>
        </p:nvSpPr>
        <p:spPr>
          <a:xfrm>
            <a:off x="457200" y="1577579"/>
            <a:ext cx="8229600" cy="3051600"/>
          </a:xfrm>
          <a:prstGeom prst="rect">
            <a:avLst/>
          </a:prstGeom>
          <a:noFill/>
          <a:ln>
            <a:noFill/>
          </a:ln>
        </p:spPr>
        <p:txBody>
          <a:bodyPr spcFirstLastPara="1" wrap="square" lIns="0" tIns="0" rIns="0" bIns="0" anchor="t" anchorCtr="0">
            <a:normAutofit/>
          </a:bodyPr>
          <a:lstStyle>
            <a:lvl1pPr marL="457200" lvl="0" indent="-317500" algn="l">
              <a:lnSpc>
                <a:spcPct val="100000"/>
              </a:lnSpc>
              <a:spcBef>
                <a:spcPts val="0"/>
              </a:spcBef>
              <a:spcAft>
                <a:spcPts val="0"/>
              </a:spcAft>
              <a:buClr>
                <a:schemeClr val="lt1"/>
              </a:buClr>
              <a:buSzPts val="1400"/>
              <a:buChar char="•"/>
              <a:defRPr>
                <a:solidFill>
                  <a:schemeClr val="lt1"/>
                </a:solidFill>
              </a:defRPr>
            </a:lvl1pPr>
            <a:lvl2pPr marL="914400" lvl="1" indent="-304800" algn="l">
              <a:lnSpc>
                <a:spcPct val="100000"/>
              </a:lnSpc>
              <a:spcBef>
                <a:spcPts val="900"/>
              </a:spcBef>
              <a:spcAft>
                <a:spcPts val="0"/>
              </a:spcAft>
              <a:buClr>
                <a:schemeClr val="lt1"/>
              </a:buClr>
              <a:buSzPts val="1200"/>
              <a:buChar char="–"/>
              <a:defRPr>
                <a:solidFill>
                  <a:schemeClr val="lt1"/>
                </a:solidFill>
              </a:defRPr>
            </a:lvl2pPr>
            <a:lvl3pPr marL="1371600" lvl="2" indent="-304800" algn="l">
              <a:lnSpc>
                <a:spcPct val="100000"/>
              </a:lnSpc>
              <a:spcBef>
                <a:spcPts val="500"/>
              </a:spcBef>
              <a:spcAft>
                <a:spcPts val="0"/>
              </a:spcAft>
              <a:buClr>
                <a:schemeClr val="lt1"/>
              </a:buClr>
              <a:buSzPts val="1200"/>
              <a:buChar char="•"/>
              <a:defRPr>
                <a:solidFill>
                  <a:schemeClr val="lt1"/>
                </a:solidFill>
              </a:defRPr>
            </a:lvl3pPr>
            <a:lvl4pPr marL="1828800" lvl="3" indent="-304800" algn="l">
              <a:lnSpc>
                <a:spcPct val="100000"/>
              </a:lnSpc>
              <a:spcBef>
                <a:spcPts val="500"/>
              </a:spcBef>
              <a:spcAft>
                <a:spcPts val="0"/>
              </a:spcAft>
              <a:buClr>
                <a:schemeClr val="lt1"/>
              </a:buClr>
              <a:buSzPts val="1200"/>
              <a:buChar char="–"/>
              <a:defRPr>
                <a:solidFill>
                  <a:schemeClr val="lt1"/>
                </a:solidFill>
              </a:defRPr>
            </a:lvl4pPr>
            <a:lvl5pPr marL="2286000" lvl="4" indent="-304800" algn="l">
              <a:lnSpc>
                <a:spcPct val="100000"/>
              </a:lnSpc>
              <a:spcBef>
                <a:spcPts val="500"/>
              </a:spcBef>
              <a:spcAft>
                <a:spcPts val="0"/>
              </a:spcAft>
              <a:buClr>
                <a:schemeClr val="lt1"/>
              </a:buClr>
              <a:buSzPts val="1200"/>
              <a:buChar char="»"/>
              <a:defRPr>
                <a:solidFill>
                  <a:schemeClr val="lt1"/>
                </a:solidFill>
              </a:defRPr>
            </a:lvl5pPr>
            <a:lvl6pPr marL="2743200" lvl="5" indent="-304800" algn="l">
              <a:lnSpc>
                <a:spcPct val="100000"/>
              </a:lnSpc>
              <a:spcBef>
                <a:spcPts val="500"/>
              </a:spcBef>
              <a:spcAft>
                <a:spcPts val="0"/>
              </a:spcAft>
              <a:buClr>
                <a:schemeClr val="lt1"/>
              </a:buClr>
              <a:buSzPts val="1200"/>
              <a:buChar char="•"/>
              <a:defRPr>
                <a:solidFill>
                  <a:schemeClr val="lt1"/>
                </a:solidFill>
              </a:defRPr>
            </a:lvl6pPr>
            <a:lvl7pPr marL="3200400" lvl="6" indent="-304800" algn="l">
              <a:lnSpc>
                <a:spcPct val="100000"/>
              </a:lnSpc>
              <a:spcBef>
                <a:spcPts val="500"/>
              </a:spcBef>
              <a:spcAft>
                <a:spcPts val="0"/>
              </a:spcAft>
              <a:buClr>
                <a:schemeClr val="lt1"/>
              </a:buClr>
              <a:buSzPts val="1200"/>
              <a:buChar char="•"/>
              <a:defRPr>
                <a:solidFill>
                  <a:schemeClr val="lt1"/>
                </a:solidFill>
              </a:defRPr>
            </a:lvl7pPr>
            <a:lvl8pPr marL="3657600" lvl="7" indent="-304800" algn="l">
              <a:lnSpc>
                <a:spcPct val="100000"/>
              </a:lnSpc>
              <a:spcBef>
                <a:spcPts val="500"/>
              </a:spcBef>
              <a:spcAft>
                <a:spcPts val="0"/>
              </a:spcAft>
              <a:buClr>
                <a:schemeClr val="lt1"/>
              </a:buClr>
              <a:buSzPts val="1200"/>
              <a:buChar char="•"/>
              <a:defRPr>
                <a:solidFill>
                  <a:schemeClr val="lt1"/>
                </a:solidFill>
              </a:defRPr>
            </a:lvl8pPr>
            <a:lvl9pPr marL="4114800" lvl="8" indent="-304800" algn="l">
              <a:lnSpc>
                <a:spcPct val="100000"/>
              </a:lnSpc>
              <a:spcBef>
                <a:spcPts val="500"/>
              </a:spcBef>
              <a:spcAft>
                <a:spcPts val="500"/>
              </a:spcAft>
              <a:buClr>
                <a:schemeClr val="lt1"/>
              </a:buClr>
              <a:buSzPts val="1200"/>
              <a:buChar char="•"/>
              <a:defRPr>
                <a:solidFill>
                  <a:schemeClr val="lt1"/>
                </a:solidFill>
              </a:defRPr>
            </a:lvl9pPr>
          </a:lstStyle>
          <a:p>
            <a:endParaRPr/>
          </a:p>
        </p:txBody>
      </p:sp>
      <p:sp>
        <p:nvSpPr>
          <p:cNvPr id="68" name="Google Shape;68;p71"/>
          <p:cNvSpPr txBox="1">
            <a:spLocks noGrp="1"/>
          </p:cNvSpPr>
          <p:nvPr>
            <p:ph type="sldNum" idx="12"/>
          </p:nvPr>
        </p:nvSpPr>
        <p:spPr>
          <a:xfrm>
            <a:off x="7488222" y="4869180"/>
            <a:ext cx="1323600" cy="102900"/>
          </a:xfrm>
          <a:prstGeom prst="rect">
            <a:avLst/>
          </a:prstGeom>
          <a:noFill/>
          <a:ln>
            <a:noFill/>
          </a:ln>
        </p:spPr>
        <p:txBody>
          <a:bodyPr spcFirstLastPara="1" wrap="square" lIns="0" tIns="0" rIns="0" bIns="0" anchor="b" anchorCtr="0">
            <a:noAutofit/>
          </a:bodyPr>
          <a:lstStyle>
            <a:lvl1pPr marL="0" marR="0" lvl="0" indent="0" algn="r" rtl="0">
              <a:lnSpc>
                <a:spcPct val="100000"/>
              </a:lnSpc>
              <a:spcBef>
                <a:spcPts val="0"/>
              </a:spcBef>
              <a:spcAft>
                <a:spcPts val="0"/>
              </a:spcAft>
              <a:buClr>
                <a:srgbClr val="000000"/>
              </a:buClr>
              <a:buSzPts val="600"/>
              <a:buFont typeface="Arial"/>
              <a:buNone/>
              <a:defRPr sz="600" b="0" i="0" u="none" strike="noStrike" cap="none">
                <a:solidFill>
                  <a:schemeClr val="lt1"/>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600"/>
              <a:buFont typeface="Arial"/>
              <a:buNone/>
              <a:defRPr sz="600" b="0" i="0" u="none" strike="noStrike" cap="none">
                <a:solidFill>
                  <a:schemeClr val="lt1"/>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600"/>
              <a:buFont typeface="Arial"/>
              <a:buNone/>
              <a:defRPr sz="600" b="0" i="0" u="none" strike="noStrike" cap="none">
                <a:solidFill>
                  <a:schemeClr val="lt1"/>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600"/>
              <a:buFont typeface="Arial"/>
              <a:buNone/>
              <a:defRPr sz="600" b="0" i="0" u="none" strike="noStrike" cap="none">
                <a:solidFill>
                  <a:schemeClr val="lt1"/>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600"/>
              <a:buFont typeface="Arial"/>
              <a:buNone/>
              <a:defRPr sz="600" b="0" i="0" u="none" strike="noStrike" cap="none">
                <a:solidFill>
                  <a:schemeClr val="lt1"/>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600"/>
              <a:buFont typeface="Arial"/>
              <a:buNone/>
              <a:defRPr sz="600" b="0" i="0" u="none" strike="noStrike" cap="none">
                <a:solidFill>
                  <a:schemeClr val="lt1"/>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600"/>
              <a:buFont typeface="Arial"/>
              <a:buNone/>
              <a:defRPr sz="600" b="0" i="0" u="none" strike="noStrike" cap="none">
                <a:solidFill>
                  <a:schemeClr val="lt1"/>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600"/>
              <a:buFont typeface="Arial"/>
              <a:buNone/>
              <a:defRPr sz="600" b="0" i="0" u="none" strike="noStrike" cap="none">
                <a:solidFill>
                  <a:schemeClr val="lt1"/>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600"/>
              <a:buFont typeface="Arial"/>
              <a:buNone/>
              <a:defRPr sz="600" b="0" i="0" u="none" strike="noStrike" cap="none">
                <a:solidFill>
                  <a:schemeClr val="lt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no-NO"/>
              <a:t>‹#›</a:t>
            </a:fld>
            <a:endParaRPr/>
          </a:p>
        </p:txBody>
      </p:sp>
      <p:sp>
        <p:nvSpPr>
          <p:cNvPr id="69" name="Google Shape;69;p71"/>
          <p:cNvSpPr txBox="1">
            <a:spLocks noGrp="1"/>
          </p:cNvSpPr>
          <p:nvPr>
            <p:ph type="title"/>
          </p:nvPr>
        </p:nvSpPr>
        <p:spPr>
          <a:xfrm>
            <a:off x="332185" y="324001"/>
            <a:ext cx="8479500" cy="1040400"/>
          </a:xfrm>
          <a:prstGeom prst="rect">
            <a:avLst/>
          </a:prstGeom>
          <a:noFill/>
          <a:ln>
            <a:noFill/>
          </a:ln>
        </p:spPr>
        <p:txBody>
          <a:bodyPr spcFirstLastPara="1" wrap="square" lIns="0" tIns="0" rIns="0" bIns="0" anchor="t" anchorCtr="0">
            <a:spAutoFit/>
          </a:bodyPr>
          <a:lstStyle>
            <a:lvl1pPr lvl="0" algn="l">
              <a:lnSpc>
                <a:spcPct val="85000"/>
              </a:lnSpc>
              <a:spcBef>
                <a:spcPts val="0"/>
              </a:spcBef>
              <a:spcAft>
                <a:spcPts val="0"/>
              </a:spcAft>
              <a:buClr>
                <a:schemeClr val="lt1"/>
              </a:buClr>
              <a:buSzPts val="2400"/>
              <a:buFont typeface="Georgia"/>
              <a:buNone/>
              <a:defRPr>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 name="Google Shape;70;p71"/>
          <p:cNvSpPr txBox="1">
            <a:spLocks noGrp="1"/>
          </p:cNvSpPr>
          <p:nvPr>
            <p:ph type="dt" idx="10"/>
          </p:nvPr>
        </p:nvSpPr>
        <p:spPr>
          <a:xfrm>
            <a:off x="7488222" y="4766310"/>
            <a:ext cx="1323600" cy="102900"/>
          </a:xfrm>
          <a:prstGeom prst="rect">
            <a:avLst/>
          </a:prstGeom>
          <a:noFill/>
          <a:ln>
            <a:noFill/>
          </a:ln>
        </p:spPr>
        <p:txBody>
          <a:bodyPr spcFirstLastPara="1" wrap="square" lIns="0" tIns="0" rIns="0" bIns="0" anchor="b" anchorCtr="0">
            <a:noAutofit/>
          </a:bodyPr>
          <a:lstStyle>
            <a:lvl1pPr marR="0" lvl="0" algn="r" rtl="0">
              <a:lnSpc>
                <a:spcPct val="100000"/>
              </a:lnSpc>
              <a:spcBef>
                <a:spcPts val="0"/>
              </a:spcBef>
              <a:spcAft>
                <a:spcPts val="0"/>
              </a:spcAft>
              <a:buClr>
                <a:srgbClr val="000000"/>
              </a:buClr>
              <a:buSzPts val="1400"/>
              <a:buFont typeface="Arial"/>
              <a:buNone/>
              <a:defRPr sz="1400" b="0" i="0" u="none" strike="noStrike" cap="none">
                <a:solidFill>
                  <a:schemeClr val="lt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71" name="Google Shape;71;p71"/>
          <p:cNvSpPr txBox="1">
            <a:spLocks noGrp="1"/>
          </p:cNvSpPr>
          <p:nvPr>
            <p:ph type="ftr" idx="11"/>
          </p:nvPr>
        </p:nvSpPr>
        <p:spPr>
          <a:xfrm>
            <a:off x="332184" y="4766310"/>
            <a:ext cx="4105500" cy="102900"/>
          </a:xfrm>
          <a:prstGeom prst="rect">
            <a:avLst/>
          </a:prstGeom>
          <a:noFill/>
          <a:ln>
            <a:noFill/>
          </a:ln>
        </p:spPr>
        <p:txBody>
          <a:bodyPr spcFirstLastPara="1" wrap="square" lIns="0" tIns="0" rIns="0" bIns="0" anchor="b"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chemeClr val="lt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72" name="Google Shape;72;p71"/>
          <p:cNvSpPr txBox="1"/>
          <p:nvPr/>
        </p:nvSpPr>
        <p:spPr>
          <a:xfrm>
            <a:off x="332184" y="4869180"/>
            <a:ext cx="3981900" cy="102900"/>
          </a:xfrm>
          <a:prstGeom prst="rect">
            <a:avLst/>
          </a:prstGeom>
          <a:solidFill>
            <a:schemeClr val="accent6"/>
          </a:solid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Clr>
                <a:srgbClr val="000000"/>
              </a:buClr>
              <a:buSzPts val="500"/>
              <a:buFont typeface="Arial"/>
              <a:buNone/>
            </a:pPr>
            <a:r>
              <a:rPr lang="no-NO" sz="500" b="0" i="0" u="none" strike="noStrike" cap="none">
                <a:solidFill>
                  <a:schemeClr val="lt1"/>
                </a:solidFill>
                <a:latin typeface="Arial"/>
                <a:ea typeface="Arial"/>
                <a:cs typeface="Arial"/>
                <a:sym typeface="Arial"/>
              </a:rPr>
              <a:t>PwC</a:t>
            </a:r>
            <a:endParaRPr sz="11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Four Content">
  <p:cSld name="Four Content">
    <p:spTree>
      <p:nvGrpSpPr>
        <p:cNvPr id="1" name="Shape 73"/>
        <p:cNvGrpSpPr/>
        <p:nvPr/>
      </p:nvGrpSpPr>
      <p:grpSpPr>
        <a:xfrm>
          <a:off x="0" y="0"/>
          <a:ext cx="0" cy="0"/>
          <a:chOff x="0" y="0"/>
          <a:chExt cx="0" cy="0"/>
        </a:xfrm>
      </p:grpSpPr>
      <p:sp>
        <p:nvSpPr>
          <p:cNvPr id="74" name="Google Shape;74;p72"/>
          <p:cNvSpPr txBox="1">
            <a:spLocks noGrp="1"/>
          </p:cNvSpPr>
          <p:nvPr>
            <p:ph type="body" idx="1"/>
          </p:nvPr>
        </p:nvSpPr>
        <p:spPr>
          <a:xfrm>
            <a:off x="332185" y="1577579"/>
            <a:ext cx="1917000" cy="3051600"/>
          </a:xfrm>
          <a:prstGeom prst="rect">
            <a:avLst/>
          </a:prstGeom>
          <a:noFill/>
          <a:ln>
            <a:noFill/>
          </a:ln>
        </p:spPr>
        <p:txBody>
          <a:bodyPr spcFirstLastPara="1" wrap="square" lIns="0" tIns="0" rIns="0" bIns="0" anchor="t" anchorCtr="0">
            <a:normAutofit/>
          </a:bodyPr>
          <a:lstStyle>
            <a:lvl1pPr marL="457200" marR="0" lvl="0" indent="-304800" algn="l">
              <a:lnSpc>
                <a:spcPct val="100000"/>
              </a:lnSpc>
              <a:spcBef>
                <a:spcPts val="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1pPr>
            <a:lvl2pPr marL="914400" marR="0" lvl="1"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2pPr>
            <a:lvl3pPr marL="1371600" marR="0" lvl="2"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3pPr>
            <a:lvl4pPr marL="1828800" marR="0" lvl="3"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4pPr>
            <a:lvl5pPr marL="2286000" marR="0" lvl="4"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5pPr>
            <a:lvl6pPr marL="2743200" marR="0" lvl="5"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6pPr>
            <a:lvl7pPr marL="3200400" marR="0" lvl="6"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7pPr>
            <a:lvl8pPr marL="3657600" marR="0" lvl="7"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8pPr>
            <a:lvl9pPr marL="4114800" marR="0" lvl="8" indent="-304800" algn="l">
              <a:lnSpc>
                <a:spcPct val="100000"/>
              </a:lnSpc>
              <a:spcBef>
                <a:spcPts val="500"/>
              </a:spcBef>
              <a:spcAft>
                <a:spcPts val="500"/>
              </a:spcAft>
              <a:buClr>
                <a:schemeClr val="dk1"/>
              </a:buClr>
              <a:buSzPts val="1200"/>
              <a:buFont typeface="Arial"/>
              <a:buChar char="•"/>
              <a:defRPr sz="1200" b="0" i="0" u="none" strike="noStrike" cap="none">
                <a:solidFill>
                  <a:schemeClr val="dk1"/>
                </a:solidFill>
                <a:latin typeface="Arial"/>
                <a:ea typeface="Arial"/>
                <a:cs typeface="Arial"/>
                <a:sym typeface="Arial"/>
              </a:defRPr>
            </a:lvl9pPr>
          </a:lstStyle>
          <a:p>
            <a:endParaRPr/>
          </a:p>
        </p:txBody>
      </p:sp>
      <p:sp>
        <p:nvSpPr>
          <p:cNvPr id="75" name="Google Shape;75;p72"/>
          <p:cNvSpPr txBox="1">
            <a:spLocks noGrp="1"/>
          </p:cNvSpPr>
          <p:nvPr>
            <p:ph type="body" idx="2"/>
          </p:nvPr>
        </p:nvSpPr>
        <p:spPr>
          <a:xfrm>
            <a:off x="2520460" y="1577579"/>
            <a:ext cx="1917000" cy="3051600"/>
          </a:xfrm>
          <a:prstGeom prst="rect">
            <a:avLst/>
          </a:prstGeom>
          <a:noFill/>
          <a:ln>
            <a:noFill/>
          </a:ln>
        </p:spPr>
        <p:txBody>
          <a:bodyPr spcFirstLastPara="1" wrap="square" lIns="0" tIns="0" rIns="0" bIns="0" anchor="t" anchorCtr="0">
            <a:normAutofit/>
          </a:bodyPr>
          <a:lstStyle>
            <a:lvl1pPr marL="457200" marR="0" lvl="0" indent="-304800" algn="l">
              <a:lnSpc>
                <a:spcPct val="100000"/>
              </a:lnSpc>
              <a:spcBef>
                <a:spcPts val="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1pPr>
            <a:lvl2pPr marL="914400" marR="0" lvl="1"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2pPr>
            <a:lvl3pPr marL="1371600" marR="0" lvl="2"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3pPr>
            <a:lvl4pPr marL="1828800" marR="0" lvl="3"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4pPr>
            <a:lvl5pPr marL="2286000" marR="0" lvl="4"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5pPr>
            <a:lvl6pPr marL="2743200" marR="0" lvl="5"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6pPr>
            <a:lvl7pPr marL="3200400" marR="0" lvl="6"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7pPr>
            <a:lvl8pPr marL="3657600" marR="0" lvl="7"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8pPr>
            <a:lvl9pPr marL="4114800" marR="0" lvl="8" indent="-304800" algn="l">
              <a:lnSpc>
                <a:spcPct val="100000"/>
              </a:lnSpc>
              <a:spcBef>
                <a:spcPts val="500"/>
              </a:spcBef>
              <a:spcAft>
                <a:spcPts val="500"/>
              </a:spcAft>
              <a:buClr>
                <a:schemeClr val="dk1"/>
              </a:buClr>
              <a:buSzPts val="1200"/>
              <a:buFont typeface="Arial"/>
              <a:buChar char="•"/>
              <a:defRPr sz="1200" b="0" i="0" u="none" strike="noStrike" cap="none">
                <a:solidFill>
                  <a:schemeClr val="dk1"/>
                </a:solidFill>
                <a:latin typeface="Arial"/>
                <a:ea typeface="Arial"/>
                <a:cs typeface="Arial"/>
                <a:sym typeface="Arial"/>
              </a:defRPr>
            </a:lvl9pPr>
          </a:lstStyle>
          <a:p>
            <a:endParaRPr/>
          </a:p>
        </p:txBody>
      </p:sp>
      <p:sp>
        <p:nvSpPr>
          <p:cNvPr id="76" name="Google Shape;76;p72"/>
          <p:cNvSpPr txBox="1">
            <a:spLocks noGrp="1"/>
          </p:cNvSpPr>
          <p:nvPr>
            <p:ph type="body" idx="3"/>
          </p:nvPr>
        </p:nvSpPr>
        <p:spPr>
          <a:xfrm>
            <a:off x="4706541" y="1577579"/>
            <a:ext cx="1917000" cy="3051600"/>
          </a:xfrm>
          <a:prstGeom prst="rect">
            <a:avLst/>
          </a:prstGeom>
          <a:noFill/>
          <a:ln>
            <a:noFill/>
          </a:ln>
        </p:spPr>
        <p:txBody>
          <a:bodyPr spcFirstLastPara="1" wrap="square" lIns="0" tIns="0" rIns="0" bIns="0" anchor="t" anchorCtr="0">
            <a:normAutofit/>
          </a:bodyPr>
          <a:lstStyle>
            <a:lvl1pPr marL="457200" marR="0" lvl="0" indent="-304800" algn="l">
              <a:lnSpc>
                <a:spcPct val="100000"/>
              </a:lnSpc>
              <a:spcBef>
                <a:spcPts val="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1pPr>
            <a:lvl2pPr marL="914400" marR="0" lvl="1"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2pPr>
            <a:lvl3pPr marL="1371600" marR="0" lvl="2"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3pPr>
            <a:lvl4pPr marL="1828800" marR="0" lvl="3"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4pPr>
            <a:lvl5pPr marL="2286000" marR="0" lvl="4"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5pPr>
            <a:lvl6pPr marL="2743200" marR="0" lvl="5"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6pPr>
            <a:lvl7pPr marL="3200400" marR="0" lvl="6"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7pPr>
            <a:lvl8pPr marL="3657600" marR="0" lvl="7"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8pPr>
            <a:lvl9pPr marL="4114800" marR="0" lvl="8" indent="-304800" algn="l">
              <a:lnSpc>
                <a:spcPct val="100000"/>
              </a:lnSpc>
              <a:spcBef>
                <a:spcPts val="500"/>
              </a:spcBef>
              <a:spcAft>
                <a:spcPts val="500"/>
              </a:spcAft>
              <a:buClr>
                <a:schemeClr val="dk1"/>
              </a:buClr>
              <a:buSzPts val="1200"/>
              <a:buFont typeface="Arial"/>
              <a:buChar char="•"/>
              <a:defRPr sz="1200" b="0" i="0" u="none" strike="noStrike" cap="none">
                <a:solidFill>
                  <a:schemeClr val="dk1"/>
                </a:solidFill>
                <a:latin typeface="Arial"/>
                <a:ea typeface="Arial"/>
                <a:cs typeface="Arial"/>
                <a:sym typeface="Arial"/>
              </a:defRPr>
            </a:lvl9pPr>
          </a:lstStyle>
          <a:p>
            <a:endParaRPr/>
          </a:p>
        </p:txBody>
      </p:sp>
      <p:sp>
        <p:nvSpPr>
          <p:cNvPr id="77" name="Google Shape;77;p72"/>
          <p:cNvSpPr txBox="1">
            <a:spLocks noGrp="1"/>
          </p:cNvSpPr>
          <p:nvPr>
            <p:ph type="body" idx="4"/>
          </p:nvPr>
        </p:nvSpPr>
        <p:spPr>
          <a:xfrm>
            <a:off x="6892622" y="1577579"/>
            <a:ext cx="1917000" cy="3051600"/>
          </a:xfrm>
          <a:prstGeom prst="rect">
            <a:avLst/>
          </a:prstGeom>
          <a:noFill/>
          <a:ln>
            <a:noFill/>
          </a:ln>
        </p:spPr>
        <p:txBody>
          <a:bodyPr spcFirstLastPara="1" wrap="square" lIns="0" tIns="0" rIns="0" bIns="0" anchor="t" anchorCtr="0">
            <a:normAutofit/>
          </a:bodyPr>
          <a:lstStyle>
            <a:lvl1pPr marL="457200" marR="0" lvl="0" indent="-304800" algn="l">
              <a:lnSpc>
                <a:spcPct val="100000"/>
              </a:lnSpc>
              <a:spcBef>
                <a:spcPts val="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1pPr>
            <a:lvl2pPr marL="914400" marR="0" lvl="1"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2pPr>
            <a:lvl3pPr marL="1371600" marR="0" lvl="2"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3pPr>
            <a:lvl4pPr marL="1828800" marR="0" lvl="3"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4pPr>
            <a:lvl5pPr marL="2286000" marR="0" lvl="4"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5pPr>
            <a:lvl6pPr marL="2743200" marR="0" lvl="5"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6pPr>
            <a:lvl7pPr marL="3200400" marR="0" lvl="6"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7pPr>
            <a:lvl8pPr marL="3657600" marR="0" lvl="7" indent="-304800" algn="l">
              <a:lnSpc>
                <a:spcPct val="100000"/>
              </a:lnSpc>
              <a:spcBef>
                <a:spcPts val="500"/>
              </a:spcBef>
              <a:spcAft>
                <a:spcPts val="0"/>
              </a:spcAft>
              <a:buClr>
                <a:schemeClr val="dk1"/>
              </a:buClr>
              <a:buSzPts val="1200"/>
              <a:buFont typeface="Arial"/>
              <a:buChar char="–"/>
              <a:defRPr sz="1200" b="0" i="0" u="none" strike="noStrike" cap="none">
                <a:solidFill>
                  <a:schemeClr val="dk1"/>
                </a:solidFill>
                <a:latin typeface="Arial"/>
                <a:ea typeface="Arial"/>
                <a:cs typeface="Arial"/>
                <a:sym typeface="Arial"/>
              </a:defRPr>
            </a:lvl8pPr>
            <a:lvl9pPr marL="4114800" marR="0" lvl="8" indent="-304800" algn="l">
              <a:lnSpc>
                <a:spcPct val="100000"/>
              </a:lnSpc>
              <a:spcBef>
                <a:spcPts val="500"/>
              </a:spcBef>
              <a:spcAft>
                <a:spcPts val="500"/>
              </a:spcAft>
              <a:buClr>
                <a:schemeClr val="dk1"/>
              </a:buClr>
              <a:buSzPts val="1200"/>
              <a:buFont typeface="Arial"/>
              <a:buChar char="•"/>
              <a:defRPr sz="1200" b="0" i="0" u="none" strike="noStrike" cap="none">
                <a:solidFill>
                  <a:schemeClr val="dk1"/>
                </a:solidFill>
                <a:latin typeface="Arial"/>
                <a:ea typeface="Arial"/>
                <a:cs typeface="Arial"/>
                <a:sym typeface="Arial"/>
              </a:defRPr>
            </a:lvl9pPr>
          </a:lstStyle>
          <a:p>
            <a:endParaRPr/>
          </a:p>
        </p:txBody>
      </p:sp>
      <p:sp>
        <p:nvSpPr>
          <p:cNvPr id="78" name="Google Shape;78;p72"/>
          <p:cNvSpPr txBox="1">
            <a:spLocks noGrp="1"/>
          </p:cNvSpPr>
          <p:nvPr>
            <p:ph type="title"/>
          </p:nvPr>
        </p:nvSpPr>
        <p:spPr>
          <a:xfrm>
            <a:off x="332185" y="324000"/>
            <a:ext cx="8479500" cy="1040400"/>
          </a:xfrm>
          <a:prstGeom prst="rect">
            <a:avLst/>
          </a:prstGeom>
          <a:noFill/>
          <a:ln>
            <a:noFill/>
          </a:ln>
        </p:spPr>
        <p:txBody>
          <a:bodyPr spcFirstLastPara="1" wrap="square" lIns="0" tIns="0" rIns="0" bIns="0" anchor="t" anchorCtr="0">
            <a:spAutoFit/>
          </a:bodyPr>
          <a:lstStyle>
            <a:lvl1pPr marR="0" lvl="0" algn="l">
              <a:lnSpc>
                <a:spcPct val="85000"/>
              </a:lnSpc>
              <a:spcBef>
                <a:spcPts val="0"/>
              </a:spcBef>
              <a:spcAft>
                <a:spcPts val="0"/>
              </a:spcAft>
              <a:buClr>
                <a:schemeClr val="dk1"/>
              </a:buClr>
              <a:buSzPts val="2400"/>
              <a:buFont typeface="Georgia"/>
              <a:buNone/>
              <a:defRPr sz="2400" b="0" i="0" u="none" strike="noStrike" cap="none">
                <a:solidFill>
                  <a:schemeClr val="dk1"/>
                </a:solidFill>
                <a:latin typeface="Georgia"/>
                <a:ea typeface="Georgia"/>
                <a:cs typeface="Georgia"/>
                <a:sym typeface="Georgia"/>
              </a:defRPr>
            </a:lvl1pPr>
            <a:lvl2pPr lvl="1" algn="l">
              <a:lnSpc>
                <a:spcPct val="100000"/>
              </a:lnSpc>
              <a:spcBef>
                <a:spcPts val="0"/>
              </a:spcBef>
              <a:spcAft>
                <a:spcPts val="0"/>
              </a:spcAft>
              <a:buSzPts val="1400"/>
              <a:buNone/>
              <a:defRPr sz="1400"/>
            </a:lvl2pPr>
            <a:lvl3pPr lvl="2" algn="l">
              <a:lnSpc>
                <a:spcPct val="100000"/>
              </a:lnSpc>
              <a:spcBef>
                <a:spcPts val="0"/>
              </a:spcBef>
              <a:spcAft>
                <a:spcPts val="0"/>
              </a:spcAft>
              <a:buSzPts val="1400"/>
              <a:buNone/>
              <a:defRPr sz="1400"/>
            </a:lvl3pPr>
            <a:lvl4pPr lvl="3" algn="l">
              <a:lnSpc>
                <a:spcPct val="100000"/>
              </a:lnSpc>
              <a:spcBef>
                <a:spcPts val="0"/>
              </a:spcBef>
              <a:spcAft>
                <a:spcPts val="0"/>
              </a:spcAft>
              <a:buSzPts val="1400"/>
              <a:buNone/>
              <a:defRPr sz="1400"/>
            </a:lvl4pPr>
            <a:lvl5pPr lvl="4" algn="l">
              <a:lnSpc>
                <a:spcPct val="100000"/>
              </a:lnSpc>
              <a:spcBef>
                <a:spcPts val="0"/>
              </a:spcBef>
              <a:spcAft>
                <a:spcPts val="0"/>
              </a:spcAft>
              <a:buSzPts val="1400"/>
              <a:buNone/>
              <a:defRPr sz="1400"/>
            </a:lvl5pPr>
            <a:lvl6pPr lvl="5" algn="l">
              <a:lnSpc>
                <a:spcPct val="100000"/>
              </a:lnSpc>
              <a:spcBef>
                <a:spcPts val="0"/>
              </a:spcBef>
              <a:spcAft>
                <a:spcPts val="0"/>
              </a:spcAft>
              <a:buSzPts val="1400"/>
              <a:buNone/>
              <a:defRPr sz="1400"/>
            </a:lvl6pPr>
            <a:lvl7pPr lvl="6" algn="l">
              <a:lnSpc>
                <a:spcPct val="100000"/>
              </a:lnSpc>
              <a:spcBef>
                <a:spcPts val="0"/>
              </a:spcBef>
              <a:spcAft>
                <a:spcPts val="0"/>
              </a:spcAft>
              <a:buSzPts val="1400"/>
              <a:buNone/>
              <a:defRPr sz="1400"/>
            </a:lvl7pPr>
            <a:lvl8pPr lvl="7" algn="l">
              <a:lnSpc>
                <a:spcPct val="100000"/>
              </a:lnSpc>
              <a:spcBef>
                <a:spcPts val="0"/>
              </a:spcBef>
              <a:spcAft>
                <a:spcPts val="0"/>
              </a:spcAft>
              <a:buSzPts val="1400"/>
              <a:buNone/>
              <a:defRPr sz="1400"/>
            </a:lvl8pPr>
            <a:lvl9pPr lvl="8" algn="l">
              <a:lnSpc>
                <a:spcPct val="100000"/>
              </a:lnSpc>
              <a:spcBef>
                <a:spcPts val="0"/>
              </a:spcBef>
              <a:spcAft>
                <a:spcPts val="0"/>
              </a:spcAft>
              <a:buSzPts val="1400"/>
              <a:buNone/>
              <a:defRPr sz="1400"/>
            </a:lvl9pPr>
          </a:lstStyle>
          <a:p>
            <a:endParaRPr/>
          </a:p>
        </p:txBody>
      </p:sp>
      <p:sp>
        <p:nvSpPr>
          <p:cNvPr id="79" name="Google Shape;79;p72"/>
          <p:cNvSpPr txBox="1">
            <a:spLocks noGrp="1"/>
          </p:cNvSpPr>
          <p:nvPr>
            <p:ph type="sldNum" idx="12"/>
          </p:nvPr>
        </p:nvSpPr>
        <p:spPr>
          <a:xfrm>
            <a:off x="6163867" y="4869180"/>
            <a:ext cx="2648100" cy="102900"/>
          </a:xfrm>
          <a:prstGeom prst="rect">
            <a:avLst/>
          </a:prstGeom>
          <a:noFill/>
          <a:ln>
            <a:noFill/>
          </a:ln>
        </p:spPr>
        <p:txBody>
          <a:bodyPr spcFirstLastPara="1" wrap="square" lIns="0" tIns="0" rIns="0" bIns="0" anchor="b" anchorCtr="0">
            <a:noAutofit/>
          </a:bodyPr>
          <a:lstStyle>
            <a:lvl1pPr marL="0" marR="0" lvl="0" indent="0" algn="r" rtl="0">
              <a:lnSpc>
                <a:spcPct val="100000"/>
              </a:lnSpc>
              <a:spcBef>
                <a:spcPts val="0"/>
              </a:spcBef>
              <a:spcAft>
                <a:spcPts val="0"/>
              </a:spcAft>
              <a:buClr>
                <a:srgbClr val="000000"/>
              </a:buClr>
              <a:buSzPts val="600"/>
              <a:buFont typeface="Arial"/>
              <a:buNone/>
              <a:defRPr sz="600" b="0" i="0" u="none" strike="noStrike" cap="none">
                <a:solidFill>
                  <a:schemeClr val="dk1"/>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600"/>
              <a:buFont typeface="Arial"/>
              <a:buNone/>
              <a:defRPr sz="600" b="0" i="0" u="none" strike="noStrike" cap="none">
                <a:solidFill>
                  <a:schemeClr val="dk1"/>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600"/>
              <a:buFont typeface="Arial"/>
              <a:buNone/>
              <a:defRPr sz="600" b="0" i="0" u="none" strike="noStrike" cap="none">
                <a:solidFill>
                  <a:schemeClr val="dk1"/>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600"/>
              <a:buFont typeface="Arial"/>
              <a:buNone/>
              <a:defRPr sz="600" b="0" i="0" u="none" strike="noStrike" cap="none">
                <a:solidFill>
                  <a:schemeClr val="dk1"/>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600"/>
              <a:buFont typeface="Arial"/>
              <a:buNone/>
              <a:defRPr sz="600" b="0" i="0" u="none" strike="noStrike" cap="none">
                <a:solidFill>
                  <a:schemeClr val="dk1"/>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600"/>
              <a:buFont typeface="Arial"/>
              <a:buNone/>
              <a:defRPr sz="600" b="0" i="0" u="none" strike="noStrike" cap="none">
                <a:solidFill>
                  <a:schemeClr val="dk1"/>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600"/>
              <a:buFont typeface="Arial"/>
              <a:buNone/>
              <a:defRPr sz="600" b="0" i="0" u="none" strike="noStrike" cap="none">
                <a:solidFill>
                  <a:schemeClr val="dk1"/>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600"/>
              <a:buFont typeface="Arial"/>
              <a:buNone/>
              <a:defRPr sz="600" b="0" i="0" u="none" strike="noStrike" cap="none">
                <a:solidFill>
                  <a:schemeClr val="dk1"/>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600"/>
              <a:buFont typeface="Arial"/>
              <a:buNone/>
              <a:defRPr sz="600" b="0" i="0" u="none" strike="noStrike" cap="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no-NO"/>
              <a:t>‹#›</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tel og innhold 1" type="obj">
  <p:cSld name="OBJECT">
    <p:spTree>
      <p:nvGrpSpPr>
        <p:cNvPr id="1" name="Shape 80"/>
        <p:cNvGrpSpPr/>
        <p:nvPr/>
      </p:nvGrpSpPr>
      <p:grpSpPr>
        <a:xfrm>
          <a:off x="0" y="0"/>
          <a:ext cx="0" cy="0"/>
          <a:chOff x="0" y="0"/>
          <a:chExt cx="0" cy="0"/>
        </a:xfrm>
      </p:grpSpPr>
      <p:sp>
        <p:nvSpPr>
          <p:cNvPr id="81" name="Google Shape;81;g29c3709805f_1_131"/>
          <p:cNvSpPr txBox="1">
            <a:spLocks noGrp="1"/>
          </p:cNvSpPr>
          <p:nvPr>
            <p:ph type="title"/>
          </p:nvPr>
        </p:nvSpPr>
        <p:spPr>
          <a:xfrm>
            <a:off x="457200" y="298339"/>
            <a:ext cx="7615500" cy="648600"/>
          </a:xfrm>
          <a:prstGeom prst="rect">
            <a:avLst/>
          </a:prstGeom>
          <a:noFill/>
          <a:ln>
            <a:noFill/>
          </a:ln>
        </p:spPr>
        <p:txBody>
          <a:bodyPr spcFirstLastPara="1" wrap="square" lIns="90000" tIns="46800" rIns="90000" bIns="46800" anchor="t" anchorCtr="0">
            <a:spAutoFit/>
          </a:bodyPr>
          <a:lstStyle>
            <a:lvl1pPr lvl="0" algn="l" rtl="0">
              <a:lnSpc>
                <a:spcPct val="100000"/>
              </a:lnSpc>
              <a:spcBef>
                <a:spcPts val="0"/>
              </a:spcBef>
              <a:spcAft>
                <a:spcPts val="0"/>
              </a:spcAft>
              <a:buClr>
                <a:schemeClr val="dk1"/>
              </a:buClr>
              <a:buSzPts val="18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82" name="Google Shape;82;g29c3709805f_1_131"/>
          <p:cNvSpPr txBox="1">
            <a:spLocks noGrp="1"/>
          </p:cNvSpPr>
          <p:nvPr>
            <p:ph type="body" idx="1"/>
          </p:nvPr>
        </p:nvSpPr>
        <p:spPr>
          <a:xfrm>
            <a:off x="457200" y="1021492"/>
            <a:ext cx="8229600" cy="3794400"/>
          </a:xfrm>
          <a:prstGeom prst="rect">
            <a:avLst/>
          </a:prstGeom>
          <a:noFill/>
          <a:ln>
            <a:noFill/>
          </a:ln>
        </p:spPr>
        <p:txBody>
          <a:bodyPr spcFirstLastPara="1" wrap="square" lIns="90000" tIns="46800" rIns="90000" bIns="46800" anchor="t" anchorCtr="0">
            <a:noAutofit/>
          </a:bodyPr>
          <a:lstStyle>
            <a:lvl1pPr marL="457200" lvl="0" indent="-342900" algn="l" rtl="0">
              <a:lnSpc>
                <a:spcPct val="100000"/>
              </a:lnSpc>
              <a:spcBef>
                <a:spcPts val="360"/>
              </a:spcBef>
              <a:spcAft>
                <a:spcPts val="0"/>
              </a:spcAft>
              <a:buClr>
                <a:schemeClr val="dk1"/>
              </a:buClr>
              <a:buSzPts val="1800"/>
              <a:buChar char="•"/>
              <a:defRPr/>
            </a:lvl1pPr>
            <a:lvl2pPr marL="914400" lvl="1" indent="-342900" algn="l" rtl="0">
              <a:lnSpc>
                <a:spcPct val="100000"/>
              </a:lnSpc>
              <a:spcBef>
                <a:spcPts val="360"/>
              </a:spcBef>
              <a:spcAft>
                <a:spcPts val="0"/>
              </a:spcAft>
              <a:buClr>
                <a:schemeClr val="dk1"/>
              </a:buClr>
              <a:buSzPts val="1800"/>
              <a:buChar char="–"/>
              <a:defRPr/>
            </a:lvl2pPr>
            <a:lvl3pPr marL="1371600" lvl="2" indent="-342900" algn="l" rtl="0">
              <a:lnSpc>
                <a:spcPct val="100000"/>
              </a:lnSpc>
              <a:spcBef>
                <a:spcPts val="360"/>
              </a:spcBef>
              <a:spcAft>
                <a:spcPts val="0"/>
              </a:spcAft>
              <a:buClr>
                <a:schemeClr val="dk1"/>
              </a:buClr>
              <a:buSzPts val="1800"/>
              <a:buChar char="•"/>
              <a:defRPr/>
            </a:lvl3pPr>
            <a:lvl4pPr marL="1828800" lvl="3" indent="-342900" algn="l" rtl="0">
              <a:lnSpc>
                <a:spcPct val="100000"/>
              </a:lnSpc>
              <a:spcBef>
                <a:spcPts val="360"/>
              </a:spcBef>
              <a:spcAft>
                <a:spcPts val="0"/>
              </a:spcAft>
              <a:buClr>
                <a:schemeClr val="dk1"/>
              </a:buClr>
              <a:buSzPts val="1800"/>
              <a:buChar char="–"/>
              <a:defRPr/>
            </a:lvl4pPr>
            <a:lvl5pPr marL="2286000" lvl="4" indent="-342900" algn="l" rtl="0">
              <a:lnSpc>
                <a:spcPct val="100000"/>
              </a:lnSpc>
              <a:spcBef>
                <a:spcPts val="360"/>
              </a:spcBef>
              <a:spcAft>
                <a:spcPts val="0"/>
              </a:spcAft>
              <a:buClr>
                <a:schemeClr val="dk1"/>
              </a:buClr>
              <a:buSzPts val="1800"/>
              <a:buChar char="»"/>
              <a:defRPr/>
            </a:lvl5pPr>
            <a:lvl6pPr marL="2743200" lvl="5" indent="-342900" algn="l" rtl="0">
              <a:lnSpc>
                <a:spcPct val="100000"/>
              </a:lnSpc>
              <a:spcBef>
                <a:spcPts val="360"/>
              </a:spcBef>
              <a:spcAft>
                <a:spcPts val="0"/>
              </a:spcAft>
              <a:buClr>
                <a:schemeClr val="dk1"/>
              </a:buClr>
              <a:buSzPts val="1800"/>
              <a:buChar char="•"/>
              <a:defRPr/>
            </a:lvl6pPr>
            <a:lvl7pPr marL="3200400" lvl="6" indent="-342900" algn="l" rtl="0">
              <a:lnSpc>
                <a:spcPct val="100000"/>
              </a:lnSpc>
              <a:spcBef>
                <a:spcPts val="360"/>
              </a:spcBef>
              <a:spcAft>
                <a:spcPts val="0"/>
              </a:spcAft>
              <a:buClr>
                <a:schemeClr val="dk1"/>
              </a:buClr>
              <a:buSzPts val="1800"/>
              <a:buChar char="•"/>
              <a:defRPr/>
            </a:lvl7pPr>
            <a:lvl8pPr marL="3657600" lvl="7" indent="-342900" algn="l" rtl="0">
              <a:lnSpc>
                <a:spcPct val="100000"/>
              </a:lnSpc>
              <a:spcBef>
                <a:spcPts val="360"/>
              </a:spcBef>
              <a:spcAft>
                <a:spcPts val="0"/>
              </a:spcAft>
              <a:buClr>
                <a:schemeClr val="dk1"/>
              </a:buClr>
              <a:buSzPts val="1800"/>
              <a:buChar char="•"/>
              <a:defRPr/>
            </a:lvl8pPr>
            <a:lvl9pPr marL="4114800" lvl="8" indent="-342900" algn="l" rtl="0">
              <a:lnSpc>
                <a:spcPct val="100000"/>
              </a:lnSpc>
              <a:spcBef>
                <a:spcPts val="360"/>
              </a:spcBef>
              <a:spcAft>
                <a:spcPts val="0"/>
              </a:spcAft>
              <a:buClr>
                <a:schemeClr val="dk1"/>
              </a:buClr>
              <a:buSzPts val="1800"/>
              <a:buChar char="•"/>
              <a:defRPr/>
            </a:lvl9pPr>
          </a:lstStyle>
          <a:p>
            <a:endParaRPr/>
          </a:p>
        </p:txBody>
      </p:sp>
      <p:pic>
        <p:nvPicPr>
          <p:cNvPr id="83" name="Google Shape;83;g29c3709805f_1_131"/>
          <p:cNvPicPr preferRelativeResize="0"/>
          <p:nvPr/>
        </p:nvPicPr>
        <p:blipFill rotWithShape="1">
          <a:blip r:embed="rId2">
            <a:alphaModFix/>
          </a:blip>
          <a:srcRect/>
          <a:stretch/>
        </p:blipFill>
        <p:spPr>
          <a:xfrm>
            <a:off x="4241800" y="2305050"/>
            <a:ext cx="647699" cy="523874"/>
          </a:xfrm>
          <a:prstGeom prst="rect">
            <a:avLst/>
          </a:prstGeom>
          <a:noFill/>
          <a:ln>
            <a:noFill/>
          </a:ln>
        </p:spPr>
      </p:pic>
      <p:pic>
        <p:nvPicPr>
          <p:cNvPr id="84" name="Google Shape;84;g29c3709805f_1_131"/>
          <p:cNvPicPr preferRelativeResize="0"/>
          <p:nvPr/>
        </p:nvPicPr>
        <p:blipFill rotWithShape="1">
          <a:blip r:embed="rId2">
            <a:alphaModFix/>
          </a:blip>
          <a:srcRect/>
          <a:stretch/>
        </p:blipFill>
        <p:spPr>
          <a:xfrm>
            <a:off x="4241800" y="2305050"/>
            <a:ext cx="647699" cy="523874"/>
          </a:xfrm>
          <a:prstGeom prst="rect">
            <a:avLst/>
          </a:prstGeom>
          <a:noFill/>
          <a:ln>
            <a:noFill/>
          </a:ln>
        </p:spPr>
      </p:pic>
      <p:sp>
        <p:nvSpPr>
          <p:cNvPr id="85" name="Google Shape;85;g29c3709805f_1_131"/>
          <p:cNvSpPr txBox="1"/>
          <p:nvPr/>
        </p:nvSpPr>
        <p:spPr>
          <a:xfrm>
            <a:off x="8474801" y="4815936"/>
            <a:ext cx="342000" cy="273900"/>
          </a:xfrm>
          <a:prstGeom prst="rect">
            <a:avLst/>
          </a:prstGeom>
          <a:noFill/>
          <a:ln>
            <a:noFill/>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rgbClr val="000000"/>
              </a:buClr>
              <a:buSzPts val="1000"/>
              <a:buFont typeface="Arial"/>
              <a:buNone/>
            </a:pPr>
            <a:fld id="{00000000-1234-1234-1234-123412341234}" type="slidenum">
              <a:rPr lang="no-NO" sz="1000" b="0" i="0" u="none" strike="noStrike" cap="none">
                <a:solidFill>
                  <a:schemeClr val="dk1"/>
                </a:solidFill>
                <a:latin typeface="Arial"/>
                <a:ea typeface="Arial"/>
                <a:cs typeface="Arial"/>
                <a:sym typeface="Arial"/>
              </a:rPr>
              <a:t>‹#›</a:t>
            </a:fld>
            <a:endParaRPr sz="1000"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o innholdsdeler" type="twoObj">
  <p:cSld name="TWO_OBJECTS">
    <p:spTree>
      <p:nvGrpSpPr>
        <p:cNvPr id="1" name="Shape 14"/>
        <p:cNvGrpSpPr/>
        <p:nvPr/>
      </p:nvGrpSpPr>
      <p:grpSpPr>
        <a:xfrm>
          <a:off x="0" y="0"/>
          <a:ext cx="0" cy="0"/>
          <a:chOff x="0" y="0"/>
          <a:chExt cx="0" cy="0"/>
        </a:xfrm>
      </p:grpSpPr>
      <p:sp>
        <p:nvSpPr>
          <p:cNvPr id="15" name="Google Shape;15;p61"/>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rgbClr val="00509E"/>
              </a:buClr>
              <a:buSzPts val="1800"/>
              <a:buNone/>
              <a:defRPr sz="1800" b="0">
                <a:solidFill>
                  <a:srgbClr val="00509E"/>
                </a:solidFill>
              </a:defRPr>
            </a:lvl1pPr>
            <a:lvl2pPr lvl="1" algn="l">
              <a:lnSpc>
                <a:spcPct val="100000"/>
              </a:lnSpc>
              <a:spcBef>
                <a:spcPts val="0"/>
              </a:spcBef>
              <a:spcAft>
                <a:spcPts val="0"/>
              </a:spcAft>
              <a:buClr>
                <a:srgbClr val="00509E"/>
              </a:buClr>
              <a:buSzPts val="1800"/>
              <a:buNone/>
              <a:defRPr>
                <a:solidFill>
                  <a:srgbClr val="00509E"/>
                </a:solidFill>
              </a:defRPr>
            </a:lvl2pPr>
            <a:lvl3pPr lvl="2" algn="l">
              <a:lnSpc>
                <a:spcPct val="100000"/>
              </a:lnSpc>
              <a:spcBef>
                <a:spcPts val="0"/>
              </a:spcBef>
              <a:spcAft>
                <a:spcPts val="0"/>
              </a:spcAft>
              <a:buClr>
                <a:srgbClr val="00509E"/>
              </a:buClr>
              <a:buSzPts val="1800"/>
              <a:buNone/>
              <a:defRPr>
                <a:solidFill>
                  <a:srgbClr val="00509E"/>
                </a:solidFill>
              </a:defRPr>
            </a:lvl3pPr>
            <a:lvl4pPr lvl="3" algn="l">
              <a:lnSpc>
                <a:spcPct val="100000"/>
              </a:lnSpc>
              <a:spcBef>
                <a:spcPts val="0"/>
              </a:spcBef>
              <a:spcAft>
                <a:spcPts val="0"/>
              </a:spcAft>
              <a:buClr>
                <a:srgbClr val="00509E"/>
              </a:buClr>
              <a:buSzPts val="1800"/>
              <a:buNone/>
              <a:defRPr>
                <a:solidFill>
                  <a:srgbClr val="00509E"/>
                </a:solidFill>
              </a:defRPr>
            </a:lvl4pPr>
            <a:lvl5pPr lvl="4" algn="l">
              <a:lnSpc>
                <a:spcPct val="100000"/>
              </a:lnSpc>
              <a:spcBef>
                <a:spcPts val="0"/>
              </a:spcBef>
              <a:spcAft>
                <a:spcPts val="0"/>
              </a:spcAft>
              <a:buClr>
                <a:srgbClr val="00509E"/>
              </a:buClr>
              <a:buSzPts val="1800"/>
              <a:buNone/>
              <a:defRPr>
                <a:solidFill>
                  <a:srgbClr val="00509E"/>
                </a:solidFill>
              </a:defRPr>
            </a:lvl5pPr>
            <a:lvl6pPr lvl="5" algn="l">
              <a:lnSpc>
                <a:spcPct val="100000"/>
              </a:lnSpc>
              <a:spcBef>
                <a:spcPts val="0"/>
              </a:spcBef>
              <a:spcAft>
                <a:spcPts val="0"/>
              </a:spcAft>
              <a:buClr>
                <a:srgbClr val="00509E"/>
              </a:buClr>
              <a:buSzPts val="1800"/>
              <a:buNone/>
              <a:defRPr>
                <a:solidFill>
                  <a:srgbClr val="00509E"/>
                </a:solidFill>
              </a:defRPr>
            </a:lvl6pPr>
            <a:lvl7pPr lvl="6" algn="l">
              <a:lnSpc>
                <a:spcPct val="100000"/>
              </a:lnSpc>
              <a:spcBef>
                <a:spcPts val="0"/>
              </a:spcBef>
              <a:spcAft>
                <a:spcPts val="0"/>
              </a:spcAft>
              <a:buClr>
                <a:srgbClr val="00509E"/>
              </a:buClr>
              <a:buSzPts val="1800"/>
              <a:buNone/>
              <a:defRPr>
                <a:solidFill>
                  <a:srgbClr val="00509E"/>
                </a:solidFill>
              </a:defRPr>
            </a:lvl7pPr>
            <a:lvl8pPr lvl="7" algn="l">
              <a:lnSpc>
                <a:spcPct val="100000"/>
              </a:lnSpc>
              <a:spcBef>
                <a:spcPts val="0"/>
              </a:spcBef>
              <a:spcAft>
                <a:spcPts val="0"/>
              </a:spcAft>
              <a:buClr>
                <a:srgbClr val="00509E"/>
              </a:buClr>
              <a:buSzPts val="1800"/>
              <a:buNone/>
              <a:defRPr>
                <a:solidFill>
                  <a:srgbClr val="00509E"/>
                </a:solidFill>
              </a:defRPr>
            </a:lvl8pPr>
            <a:lvl9pPr lvl="8" algn="l">
              <a:lnSpc>
                <a:spcPct val="100000"/>
              </a:lnSpc>
              <a:spcBef>
                <a:spcPts val="0"/>
              </a:spcBef>
              <a:spcAft>
                <a:spcPts val="0"/>
              </a:spcAft>
              <a:buClr>
                <a:srgbClr val="00509E"/>
              </a:buClr>
              <a:buSzPts val="1800"/>
              <a:buNone/>
              <a:defRPr>
                <a:solidFill>
                  <a:srgbClr val="00509E"/>
                </a:solidFill>
              </a:defRPr>
            </a:lvl9pPr>
          </a:lstStyle>
          <a:p>
            <a:endParaRPr/>
          </a:p>
        </p:txBody>
      </p:sp>
      <p:sp>
        <p:nvSpPr>
          <p:cNvPr id="16" name="Google Shape;16;p61"/>
          <p:cNvSpPr txBox="1">
            <a:spLocks noGrp="1"/>
          </p:cNvSpPr>
          <p:nvPr>
            <p:ph type="body" idx="1"/>
          </p:nvPr>
        </p:nvSpPr>
        <p:spPr>
          <a:xfrm>
            <a:off x="457200" y="1200150"/>
            <a:ext cx="4038600" cy="3394500"/>
          </a:xfrm>
          <a:prstGeom prst="rect">
            <a:avLst/>
          </a:prstGeom>
          <a:noFill/>
          <a:ln>
            <a:noFill/>
          </a:ln>
        </p:spPr>
        <p:txBody>
          <a:bodyPr spcFirstLastPara="1" wrap="square" lIns="91425" tIns="45700" rIns="91425" bIns="45700" anchor="t" anchorCtr="0">
            <a:normAutofit/>
          </a:bodyPr>
          <a:lstStyle>
            <a:lvl1pPr marL="457200" lvl="0" indent="-349250" algn="l">
              <a:lnSpc>
                <a:spcPct val="100000"/>
              </a:lnSpc>
              <a:spcBef>
                <a:spcPts val="560"/>
              </a:spcBef>
              <a:spcAft>
                <a:spcPts val="0"/>
              </a:spcAft>
              <a:buClr>
                <a:srgbClr val="434343"/>
              </a:buClr>
              <a:buSzPts val="1900"/>
              <a:buChar char="•"/>
              <a:defRPr sz="1900">
                <a:solidFill>
                  <a:srgbClr val="434343"/>
                </a:solidFill>
              </a:defRPr>
            </a:lvl1pPr>
            <a:lvl2pPr marL="914400" lvl="1" indent="-323850" algn="l">
              <a:lnSpc>
                <a:spcPct val="100000"/>
              </a:lnSpc>
              <a:spcBef>
                <a:spcPts val="480"/>
              </a:spcBef>
              <a:spcAft>
                <a:spcPts val="0"/>
              </a:spcAft>
              <a:buClr>
                <a:srgbClr val="434343"/>
              </a:buClr>
              <a:buSzPts val="1500"/>
              <a:buChar char="–"/>
              <a:defRPr sz="1500">
                <a:solidFill>
                  <a:srgbClr val="434343"/>
                </a:solidFill>
              </a:defRPr>
            </a:lvl2pPr>
            <a:lvl3pPr marL="1371600" lvl="2" indent="-298450" algn="l">
              <a:lnSpc>
                <a:spcPct val="100000"/>
              </a:lnSpc>
              <a:spcBef>
                <a:spcPts val="400"/>
              </a:spcBef>
              <a:spcAft>
                <a:spcPts val="0"/>
              </a:spcAft>
              <a:buClr>
                <a:srgbClr val="434343"/>
              </a:buClr>
              <a:buSzPts val="1100"/>
              <a:buChar char="•"/>
              <a:defRPr sz="1100">
                <a:solidFill>
                  <a:srgbClr val="434343"/>
                </a:solidFill>
              </a:defRPr>
            </a:lvl3pPr>
            <a:lvl4pPr marL="1828800" lvl="3" indent="-285750" algn="l">
              <a:lnSpc>
                <a:spcPct val="100000"/>
              </a:lnSpc>
              <a:spcBef>
                <a:spcPts val="360"/>
              </a:spcBef>
              <a:spcAft>
                <a:spcPts val="0"/>
              </a:spcAft>
              <a:buClr>
                <a:srgbClr val="434343"/>
              </a:buClr>
              <a:buSzPts val="900"/>
              <a:buChar char="–"/>
              <a:defRPr sz="900">
                <a:solidFill>
                  <a:srgbClr val="434343"/>
                </a:solidFill>
              </a:defRPr>
            </a:lvl4pPr>
            <a:lvl5pPr marL="2286000" lvl="4" indent="-285750" algn="l">
              <a:lnSpc>
                <a:spcPct val="100000"/>
              </a:lnSpc>
              <a:spcBef>
                <a:spcPts val="360"/>
              </a:spcBef>
              <a:spcAft>
                <a:spcPts val="0"/>
              </a:spcAft>
              <a:buClr>
                <a:srgbClr val="434343"/>
              </a:buClr>
              <a:buSzPts val="900"/>
              <a:buChar char="»"/>
              <a:defRPr sz="900">
                <a:solidFill>
                  <a:srgbClr val="434343"/>
                </a:solidFill>
              </a:defRPr>
            </a:lvl5pPr>
            <a:lvl6pPr marL="2743200" lvl="5" indent="-285750" algn="l">
              <a:lnSpc>
                <a:spcPct val="100000"/>
              </a:lnSpc>
              <a:spcBef>
                <a:spcPts val="360"/>
              </a:spcBef>
              <a:spcAft>
                <a:spcPts val="0"/>
              </a:spcAft>
              <a:buClr>
                <a:srgbClr val="434343"/>
              </a:buClr>
              <a:buSzPts val="900"/>
              <a:buChar char="•"/>
              <a:defRPr sz="900">
                <a:solidFill>
                  <a:srgbClr val="434343"/>
                </a:solidFill>
              </a:defRPr>
            </a:lvl6pPr>
            <a:lvl7pPr marL="3200400" lvl="6" indent="-285750" algn="l">
              <a:lnSpc>
                <a:spcPct val="100000"/>
              </a:lnSpc>
              <a:spcBef>
                <a:spcPts val="360"/>
              </a:spcBef>
              <a:spcAft>
                <a:spcPts val="0"/>
              </a:spcAft>
              <a:buClr>
                <a:srgbClr val="434343"/>
              </a:buClr>
              <a:buSzPts val="900"/>
              <a:buChar char="•"/>
              <a:defRPr sz="900">
                <a:solidFill>
                  <a:srgbClr val="434343"/>
                </a:solidFill>
              </a:defRPr>
            </a:lvl7pPr>
            <a:lvl8pPr marL="3657600" lvl="7" indent="-285750" algn="l">
              <a:lnSpc>
                <a:spcPct val="100000"/>
              </a:lnSpc>
              <a:spcBef>
                <a:spcPts val="360"/>
              </a:spcBef>
              <a:spcAft>
                <a:spcPts val="0"/>
              </a:spcAft>
              <a:buClr>
                <a:srgbClr val="434343"/>
              </a:buClr>
              <a:buSzPts val="900"/>
              <a:buChar char="•"/>
              <a:defRPr sz="900">
                <a:solidFill>
                  <a:srgbClr val="434343"/>
                </a:solidFill>
              </a:defRPr>
            </a:lvl8pPr>
            <a:lvl9pPr marL="4114800" lvl="8" indent="-285750" algn="l">
              <a:lnSpc>
                <a:spcPct val="100000"/>
              </a:lnSpc>
              <a:spcBef>
                <a:spcPts val="360"/>
              </a:spcBef>
              <a:spcAft>
                <a:spcPts val="0"/>
              </a:spcAft>
              <a:buClr>
                <a:srgbClr val="434343"/>
              </a:buClr>
              <a:buSzPts val="900"/>
              <a:buChar char="•"/>
              <a:defRPr sz="900">
                <a:solidFill>
                  <a:srgbClr val="434343"/>
                </a:solidFill>
              </a:defRPr>
            </a:lvl9pPr>
          </a:lstStyle>
          <a:p>
            <a:endParaRPr/>
          </a:p>
        </p:txBody>
      </p:sp>
      <p:sp>
        <p:nvSpPr>
          <p:cNvPr id="17" name="Google Shape;17;p61"/>
          <p:cNvSpPr txBox="1">
            <a:spLocks noGrp="1"/>
          </p:cNvSpPr>
          <p:nvPr>
            <p:ph type="body" idx="2"/>
          </p:nvPr>
        </p:nvSpPr>
        <p:spPr>
          <a:xfrm>
            <a:off x="4648200" y="1200150"/>
            <a:ext cx="4038600" cy="3394500"/>
          </a:xfrm>
          <a:prstGeom prst="rect">
            <a:avLst/>
          </a:prstGeom>
          <a:noFill/>
          <a:ln>
            <a:noFill/>
          </a:ln>
        </p:spPr>
        <p:txBody>
          <a:bodyPr spcFirstLastPara="1" wrap="square" lIns="91425" tIns="45700" rIns="91425" bIns="45700" anchor="t" anchorCtr="0">
            <a:normAutofit/>
          </a:bodyPr>
          <a:lstStyle>
            <a:lvl1pPr marL="457200" lvl="0" indent="-349250" algn="l">
              <a:lnSpc>
                <a:spcPct val="100000"/>
              </a:lnSpc>
              <a:spcBef>
                <a:spcPts val="560"/>
              </a:spcBef>
              <a:spcAft>
                <a:spcPts val="0"/>
              </a:spcAft>
              <a:buClr>
                <a:srgbClr val="434343"/>
              </a:buClr>
              <a:buSzPts val="1900"/>
              <a:buChar char="•"/>
              <a:defRPr sz="1900">
                <a:solidFill>
                  <a:srgbClr val="434343"/>
                </a:solidFill>
              </a:defRPr>
            </a:lvl1pPr>
            <a:lvl2pPr marL="914400" lvl="1" indent="-323850" algn="l">
              <a:lnSpc>
                <a:spcPct val="100000"/>
              </a:lnSpc>
              <a:spcBef>
                <a:spcPts val="480"/>
              </a:spcBef>
              <a:spcAft>
                <a:spcPts val="0"/>
              </a:spcAft>
              <a:buClr>
                <a:srgbClr val="434343"/>
              </a:buClr>
              <a:buSzPts val="1500"/>
              <a:buChar char="–"/>
              <a:defRPr sz="1500">
                <a:solidFill>
                  <a:srgbClr val="434343"/>
                </a:solidFill>
              </a:defRPr>
            </a:lvl2pPr>
            <a:lvl3pPr marL="1371600" lvl="2" indent="-298450" algn="l">
              <a:lnSpc>
                <a:spcPct val="100000"/>
              </a:lnSpc>
              <a:spcBef>
                <a:spcPts val="400"/>
              </a:spcBef>
              <a:spcAft>
                <a:spcPts val="0"/>
              </a:spcAft>
              <a:buClr>
                <a:srgbClr val="434343"/>
              </a:buClr>
              <a:buSzPts val="1100"/>
              <a:buChar char="•"/>
              <a:defRPr sz="1100">
                <a:solidFill>
                  <a:srgbClr val="434343"/>
                </a:solidFill>
              </a:defRPr>
            </a:lvl3pPr>
            <a:lvl4pPr marL="1828800" lvl="3" indent="-285750" algn="l">
              <a:lnSpc>
                <a:spcPct val="100000"/>
              </a:lnSpc>
              <a:spcBef>
                <a:spcPts val="360"/>
              </a:spcBef>
              <a:spcAft>
                <a:spcPts val="0"/>
              </a:spcAft>
              <a:buClr>
                <a:srgbClr val="434343"/>
              </a:buClr>
              <a:buSzPts val="900"/>
              <a:buChar char="–"/>
              <a:defRPr sz="900">
                <a:solidFill>
                  <a:srgbClr val="434343"/>
                </a:solidFill>
              </a:defRPr>
            </a:lvl4pPr>
            <a:lvl5pPr marL="2286000" lvl="4" indent="-285750" algn="l">
              <a:lnSpc>
                <a:spcPct val="100000"/>
              </a:lnSpc>
              <a:spcBef>
                <a:spcPts val="360"/>
              </a:spcBef>
              <a:spcAft>
                <a:spcPts val="0"/>
              </a:spcAft>
              <a:buClr>
                <a:srgbClr val="434343"/>
              </a:buClr>
              <a:buSzPts val="900"/>
              <a:buChar char="»"/>
              <a:defRPr sz="900">
                <a:solidFill>
                  <a:srgbClr val="434343"/>
                </a:solidFill>
              </a:defRPr>
            </a:lvl5pPr>
            <a:lvl6pPr marL="2743200" lvl="5" indent="-285750" algn="l">
              <a:lnSpc>
                <a:spcPct val="100000"/>
              </a:lnSpc>
              <a:spcBef>
                <a:spcPts val="360"/>
              </a:spcBef>
              <a:spcAft>
                <a:spcPts val="0"/>
              </a:spcAft>
              <a:buClr>
                <a:srgbClr val="434343"/>
              </a:buClr>
              <a:buSzPts val="900"/>
              <a:buChar char="•"/>
              <a:defRPr sz="900">
                <a:solidFill>
                  <a:srgbClr val="434343"/>
                </a:solidFill>
              </a:defRPr>
            </a:lvl6pPr>
            <a:lvl7pPr marL="3200400" lvl="6" indent="-285750" algn="l">
              <a:lnSpc>
                <a:spcPct val="100000"/>
              </a:lnSpc>
              <a:spcBef>
                <a:spcPts val="360"/>
              </a:spcBef>
              <a:spcAft>
                <a:spcPts val="0"/>
              </a:spcAft>
              <a:buClr>
                <a:srgbClr val="434343"/>
              </a:buClr>
              <a:buSzPts val="900"/>
              <a:buChar char="•"/>
              <a:defRPr sz="900">
                <a:solidFill>
                  <a:srgbClr val="434343"/>
                </a:solidFill>
              </a:defRPr>
            </a:lvl7pPr>
            <a:lvl8pPr marL="3657600" lvl="7" indent="-285750" algn="l">
              <a:lnSpc>
                <a:spcPct val="100000"/>
              </a:lnSpc>
              <a:spcBef>
                <a:spcPts val="360"/>
              </a:spcBef>
              <a:spcAft>
                <a:spcPts val="0"/>
              </a:spcAft>
              <a:buClr>
                <a:srgbClr val="434343"/>
              </a:buClr>
              <a:buSzPts val="900"/>
              <a:buChar char="•"/>
              <a:defRPr sz="900">
                <a:solidFill>
                  <a:srgbClr val="434343"/>
                </a:solidFill>
              </a:defRPr>
            </a:lvl8pPr>
            <a:lvl9pPr marL="4114800" lvl="8" indent="-285750" algn="l">
              <a:lnSpc>
                <a:spcPct val="100000"/>
              </a:lnSpc>
              <a:spcBef>
                <a:spcPts val="360"/>
              </a:spcBef>
              <a:spcAft>
                <a:spcPts val="0"/>
              </a:spcAft>
              <a:buClr>
                <a:srgbClr val="434343"/>
              </a:buClr>
              <a:buSzPts val="900"/>
              <a:buChar char="•"/>
              <a:defRPr sz="900">
                <a:solidFill>
                  <a:srgbClr val="434343"/>
                </a:solidFill>
              </a:defRPr>
            </a:lvl9pPr>
          </a:lstStyle>
          <a:p>
            <a:endParaRPr/>
          </a:p>
        </p:txBody>
      </p:sp>
      <p:sp>
        <p:nvSpPr>
          <p:cNvPr id="18" name="Google Shape;18;p61"/>
          <p:cNvSpPr/>
          <p:nvPr/>
        </p:nvSpPr>
        <p:spPr>
          <a:xfrm>
            <a:off x="6528484"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a:solidFill>
                  <a:srgbClr val="00509E"/>
                </a:solidFill>
                <a:latin typeface="Calibri"/>
                <a:ea typeface="Calibri"/>
                <a:cs typeface="Calibri"/>
                <a:sym typeface="Calibri"/>
              </a:rPr>
              <a:t>6</a:t>
            </a:r>
            <a:r>
              <a:rPr lang="no-NO" sz="700" b="1" i="0" u="none" strike="noStrike" cap="none">
                <a:solidFill>
                  <a:srgbClr val="00509E"/>
                </a:solidFill>
                <a:latin typeface="Calibri"/>
                <a:ea typeface="Calibri"/>
                <a:cs typeface="Calibri"/>
                <a:sym typeface="Calibri"/>
              </a:rPr>
              <a:t>. </a:t>
            </a:r>
            <a:r>
              <a:rPr lang="no-NO" sz="700" b="1">
                <a:solidFill>
                  <a:srgbClr val="00509E"/>
                </a:solidFill>
                <a:latin typeface="Calibri"/>
                <a:ea typeface="Calibri"/>
                <a:cs typeface="Calibri"/>
                <a:sym typeface="Calibri"/>
              </a:rPr>
              <a:t>KPI-er</a:t>
            </a:r>
            <a:endParaRPr sz="700" b="1" i="0" u="none" strike="noStrike" cap="none">
              <a:solidFill>
                <a:srgbClr val="00509E"/>
              </a:solidFill>
              <a:latin typeface="Calibri"/>
              <a:ea typeface="Calibri"/>
              <a:cs typeface="Calibri"/>
              <a:sym typeface="Calibri"/>
            </a:endParaRPr>
          </a:p>
        </p:txBody>
      </p:sp>
      <p:sp>
        <p:nvSpPr>
          <p:cNvPr id="19" name="Google Shape;19;p61"/>
          <p:cNvSpPr/>
          <p:nvPr/>
        </p:nvSpPr>
        <p:spPr>
          <a:xfrm>
            <a:off x="5222787"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00509E"/>
                </a:solidFill>
                <a:latin typeface="Calibri"/>
                <a:ea typeface="Calibri"/>
                <a:cs typeface="Calibri"/>
                <a:sym typeface="Calibri"/>
              </a:rPr>
              <a:t>5. </a:t>
            </a:r>
            <a:r>
              <a:rPr lang="no-NO" sz="700" b="1">
                <a:solidFill>
                  <a:srgbClr val="00509E"/>
                </a:solidFill>
                <a:latin typeface="Calibri"/>
                <a:ea typeface="Calibri"/>
                <a:cs typeface="Calibri"/>
                <a:sym typeface="Calibri"/>
              </a:rPr>
              <a:t>Lederstøtte</a:t>
            </a:r>
            <a:endParaRPr sz="1000" b="0" i="0" u="none" strike="noStrike" cap="none">
              <a:solidFill>
                <a:srgbClr val="00509E"/>
              </a:solidFill>
              <a:latin typeface="Arial"/>
              <a:ea typeface="Arial"/>
              <a:cs typeface="Arial"/>
              <a:sym typeface="Arial"/>
            </a:endParaRPr>
          </a:p>
        </p:txBody>
      </p:sp>
      <p:sp>
        <p:nvSpPr>
          <p:cNvPr id="20" name="Google Shape;20;p61"/>
          <p:cNvSpPr/>
          <p:nvPr/>
        </p:nvSpPr>
        <p:spPr>
          <a:xfrm>
            <a:off x="3917090"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00509E"/>
                </a:solidFill>
                <a:latin typeface="Calibri"/>
                <a:ea typeface="Calibri"/>
                <a:cs typeface="Calibri"/>
                <a:sym typeface="Calibri"/>
              </a:rPr>
              <a:t>4. </a:t>
            </a:r>
            <a:r>
              <a:rPr lang="no-NO" sz="700" b="1">
                <a:solidFill>
                  <a:srgbClr val="00509E"/>
                </a:solidFill>
                <a:latin typeface="Calibri"/>
                <a:ea typeface="Calibri"/>
                <a:cs typeface="Calibri"/>
                <a:sym typeface="Calibri"/>
              </a:rPr>
              <a:t>Brukerstøtte</a:t>
            </a:r>
            <a:endParaRPr sz="700" b="1" i="0" u="none" strike="noStrike" cap="none">
              <a:solidFill>
                <a:srgbClr val="00509E"/>
              </a:solidFill>
              <a:latin typeface="Calibri"/>
              <a:ea typeface="Calibri"/>
              <a:cs typeface="Calibri"/>
              <a:sym typeface="Calibri"/>
            </a:endParaRPr>
          </a:p>
        </p:txBody>
      </p:sp>
      <p:sp>
        <p:nvSpPr>
          <p:cNvPr id="21" name="Google Shape;21;p61"/>
          <p:cNvSpPr/>
          <p:nvPr/>
        </p:nvSpPr>
        <p:spPr>
          <a:xfrm>
            <a:off x="2611394"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00509E"/>
                </a:solidFill>
                <a:latin typeface="Calibri"/>
                <a:ea typeface="Calibri"/>
                <a:cs typeface="Calibri"/>
                <a:sym typeface="Calibri"/>
              </a:rPr>
              <a:t>3. </a:t>
            </a:r>
            <a:r>
              <a:rPr lang="no-NO" sz="700" b="1">
                <a:solidFill>
                  <a:srgbClr val="00509E"/>
                </a:solidFill>
                <a:latin typeface="Calibri"/>
                <a:ea typeface="Calibri"/>
                <a:cs typeface="Calibri"/>
                <a:sym typeface="Calibri"/>
              </a:rPr>
              <a:t>Saksbehandling</a:t>
            </a:r>
            <a:endParaRPr sz="700" b="1" i="0" u="none" strike="noStrike" cap="none">
              <a:solidFill>
                <a:srgbClr val="00509E"/>
              </a:solidFill>
              <a:latin typeface="Calibri"/>
              <a:ea typeface="Calibri"/>
              <a:cs typeface="Calibri"/>
              <a:sym typeface="Calibri"/>
            </a:endParaRPr>
          </a:p>
        </p:txBody>
      </p:sp>
      <p:sp>
        <p:nvSpPr>
          <p:cNvPr id="22" name="Google Shape;22;p61"/>
          <p:cNvSpPr/>
          <p:nvPr/>
        </p:nvSpPr>
        <p:spPr>
          <a:xfrm>
            <a:off x="1305697"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00509E"/>
                </a:solidFill>
                <a:latin typeface="Calibri"/>
                <a:ea typeface="Calibri"/>
                <a:cs typeface="Calibri"/>
                <a:sym typeface="Calibri"/>
              </a:rPr>
              <a:t>2. Ansvars- og oppgavefordeling</a:t>
            </a:r>
            <a:endParaRPr sz="1000" b="0" i="0" u="none" strike="noStrike" cap="none">
              <a:solidFill>
                <a:srgbClr val="00509E"/>
              </a:solidFill>
              <a:latin typeface="Arial"/>
              <a:ea typeface="Arial"/>
              <a:cs typeface="Arial"/>
              <a:sym typeface="Arial"/>
            </a:endParaRPr>
          </a:p>
        </p:txBody>
      </p:sp>
      <p:sp>
        <p:nvSpPr>
          <p:cNvPr id="23" name="Google Shape;23;p61"/>
          <p:cNvSpPr/>
          <p:nvPr/>
        </p:nvSpPr>
        <p:spPr>
          <a:xfrm>
            <a:off x="0"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a:solidFill>
                  <a:srgbClr val="00509E"/>
                </a:solidFill>
                <a:latin typeface="Calibri"/>
                <a:ea typeface="Calibri"/>
                <a:cs typeface="Calibri"/>
                <a:sym typeface="Calibri"/>
              </a:rPr>
              <a:t>1. Generell informasjon</a:t>
            </a:r>
            <a:endParaRPr sz="700" b="1">
              <a:solidFill>
                <a:srgbClr val="00509E"/>
              </a:solidFill>
              <a:latin typeface="Calibri"/>
              <a:ea typeface="Calibri"/>
              <a:cs typeface="Calibri"/>
              <a:sym typeface="Calibri"/>
            </a:endParaRPr>
          </a:p>
        </p:txBody>
      </p:sp>
      <p:sp>
        <p:nvSpPr>
          <p:cNvPr id="24" name="Google Shape;24;p61"/>
          <p:cNvSpPr/>
          <p:nvPr/>
        </p:nvSpPr>
        <p:spPr>
          <a:xfrm>
            <a:off x="7834181"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a:solidFill>
                  <a:srgbClr val="00509E"/>
                </a:solidFill>
                <a:latin typeface="Calibri"/>
                <a:ea typeface="Calibri"/>
                <a:cs typeface="Calibri"/>
                <a:sym typeface="Calibri"/>
              </a:rPr>
              <a:t>7</a:t>
            </a:r>
            <a:r>
              <a:rPr lang="no-NO" sz="700" b="1" i="0" u="none" strike="noStrike" cap="none">
                <a:solidFill>
                  <a:srgbClr val="00509E"/>
                </a:solidFill>
                <a:latin typeface="Calibri"/>
                <a:ea typeface="Calibri"/>
                <a:cs typeface="Calibri"/>
                <a:sym typeface="Calibri"/>
              </a:rPr>
              <a:t>. Avvikshåndtering</a:t>
            </a:r>
            <a:endParaRPr sz="700" b="1" i="0" u="none" strike="noStrike" cap="none">
              <a:solidFill>
                <a:srgbClr val="00509E"/>
              </a:solidFill>
              <a:latin typeface="Calibri"/>
              <a:ea typeface="Calibri"/>
              <a:cs typeface="Calibri"/>
              <a:sym typeface="Calibri"/>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Loddrett tekst" type="vertTx">
  <p:cSld name="VERTICAL_TEXT">
    <p:bg>
      <p:bgPr>
        <a:solidFill>
          <a:schemeClr val="dk2"/>
        </a:solidFill>
        <a:effectLst/>
      </p:bgPr>
    </p:bg>
    <p:spTree>
      <p:nvGrpSpPr>
        <p:cNvPr id="1" name="Shape 25"/>
        <p:cNvGrpSpPr/>
        <p:nvPr/>
      </p:nvGrpSpPr>
      <p:grpSpPr>
        <a:xfrm>
          <a:off x="0" y="0"/>
          <a:ext cx="0" cy="0"/>
          <a:chOff x="0" y="0"/>
          <a:chExt cx="0" cy="0"/>
        </a:xfrm>
      </p:grpSpPr>
      <p:sp>
        <p:nvSpPr>
          <p:cNvPr id="26" name="Google Shape;26;p62"/>
          <p:cNvSpPr txBox="1">
            <a:spLocks noGrp="1"/>
          </p:cNvSpPr>
          <p:nvPr>
            <p:ph type="title"/>
          </p:nvPr>
        </p:nvSpPr>
        <p:spPr>
          <a:xfrm>
            <a:off x="0" y="1954875"/>
            <a:ext cx="9144000" cy="1055700"/>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accent1"/>
              </a:buClr>
              <a:buSzPts val="1800"/>
              <a:buNone/>
              <a:defRPr>
                <a:solidFill>
                  <a:schemeClr val="accent1"/>
                </a:solidFill>
              </a:defRPr>
            </a:lvl1pPr>
            <a:lvl2pPr lvl="1" algn="ctr">
              <a:lnSpc>
                <a:spcPct val="100000"/>
              </a:lnSpc>
              <a:spcBef>
                <a:spcPts val="0"/>
              </a:spcBef>
              <a:spcAft>
                <a:spcPts val="0"/>
              </a:spcAft>
              <a:buClr>
                <a:schemeClr val="accent1"/>
              </a:buClr>
              <a:buSzPts val="1400"/>
              <a:buNone/>
              <a:defRPr>
                <a:solidFill>
                  <a:schemeClr val="accent1"/>
                </a:solidFill>
              </a:defRPr>
            </a:lvl2pPr>
            <a:lvl3pPr lvl="2" algn="ctr">
              <a:lnSpc>
                <a:spcPct val="100000"/>
              </a:lnSpc>
              <a:spcBef>
                <a:spcPts val="0"/>
              </a:spcBef>
              <a:spcAft>
                <a:spcPts val="0"/>
              </a:spcAft>
              <a:buClr>
                <a:schemeClr val="accent1"/>
              </a:buClr>
              <a:buSzPts val="1400"/>
              <a:buNone/>
              <a:defRPr>
                <a:solidFill>
                  <a:schemeClr val="accent1"/>
                </a:solidFill>
              </a:defRPr>
            </a:lvl3pPr>
            <a:lvl4pPr lvl="3" algn="ctr">
              <a:lnSpc>
                <a:spcPct val="100000"/>
              </a:lnSpc>
              <a:spcBef>
                <a:spcPts val="0"/>
              </a:spcBef>
              <a:spcAft>
                <a:spcPts val="0"/>
              </a:spcAft>
              <a:buClr>
                <a:schemeClr val="accent1"/>
              </a:buClr>
              <a:buSzPts val="1400"/>
              <a:buNone/>
              <a:defRPr>
                <a:solidFill>
                  <a:schemeClr val="accent1"/>
                </a:solidFill>
              </a:defRPr>
            </a:lvl4pPr>
            <a:lvl5pPr lvl="4" algn="ctr">
              <a:lnSpc>
                <a:spcPct val="100000"/>
              </a:lnSpc>
              <a:spcBef>
                <a:spcPts val="0"/>
              </a:spcBef>
              <a:spcAft>
                <a:spcPts val="0"/>
              </a:spcAft>
              <a:buClr>
                <a:schemeClr val="accent1"/>
              </a:buClr>
              <a:buSzPts val="1400"/>
              <a:buNone/>
              <a:defRPr>
                <a:solidFill>
                  <a:schemeClr val="accent1"/>
                </a:solidFill>
              </a:defRPr>
            </a:lvl5pPr>
            <a:lvl6pPr lvl="5" algn="ctr">
              <a:lnSpc>
                <a:spcPct val="100000"/>
              </a:lnSpc>
              <a:spcBef>
                <a:spcPts val="0"/>
              </a:spcBef>
              <a:spcAft>
                <a:spcPts val="0"/>
              </a:spcAft>
              <a:buClr>
                <a:schemeClr val="accent1"/>
              </a:buClr>
              <a:buSzPts val="1400"/>
              <a:buNone/>
              <a:defRPr>
                <a:solidFill>
                  <a:schemeClr val="accent1"/>
                </a:solidFill>
              </a:defRPr>
            </a:lvl6pPr>
            <a:lvl7pPr lvl="6" algn="ctr">
              <a:lnSpc>
                <a:spcPct val="100000"/>
              </a:lnSpc>
              <a:spcBef>
                <a:spcPts val="0"/>
              </a:spcBef>
              <a:spcAft>
                <a:spcPts val="0"/>
              </a:spcAft>
              <a:buClr>
                <a:schemeClr val="accent1"/>
              </a:buClr>
              <a:buSzPts val="1400"/>
              <a:buNone/>
              <a:defRPr>
                <a:solidFill>
                  <a:schemeClr val="accent1"/>
                </a:solidFill>
              </a:defRPr>
            </a:lvl7pPr>
            <a:lvl8pPr lvl="7" algn="ctr">
              <a:lnSpc>
                <a:spcPct val="100000"/>
              </a:lnSpc>
              <a:spcBef>
                <a:spcPts val="0"/>
              </a:spcBef>
              <a:spcAft>
                <a:spcPts val="0"/>
              </a:spcAft>
              <a:buClr>
                <a:schemeClr val="accent1"/>
              </a:buClr>
              <a:buSzPts val="1400"/>
              <a:buNone/>
              <a:defRPr>
                <a:solidFill>
                  <a:schemeClr val="accent1"/>
                </a:solidFill>
              </a:defRPr>
            </a:lvl8pPr>
            <a:lvl9pPr lvl="8" algn="ctr">
              <a:lnSpc>
                <a:spcPct val="100000"/>
              </a:lnSpc>
              <a:spcBef>
                <a:spcPts val="0"/>
              </a:spcBef>
              <a:spcAft>
                <a:spcPts val="0"/>
              </a:spcAft>
              <a:buClr>
                <a:schemeClr val="accent1"/>
              </a:buClr>
              <a:buSzPts val="1400"/>
              <a:buNone/>
              <a:defRPr>
                <a:solidFill>
                  <a:schemeClr val="accent1"/>
                </a:solidFill>
              </a:defRPr>
            </a:lvl9pPr>
          </a:lstStyle>
          <a:p>
            <a:endParaRPr/>
          </a:p>
        </p:txBody>
      </p:sp>
      <p:sp>
        <p:nvSpPr>
          <p:cNvPr id="27" name="Google Shape;27;p62"/>
          <p:cNvSpPr/>
          <p:nvPr/>
        </p:nvSpPr>
        <p:spPr>
          <a:xfrm>
            <a:off x="47625" y="4596570"/>
            <a:ext cx="1775400" cy="4833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 name="Google Shape;28;p62"/>
          <p:cNvSpPr txBox="1">
            <a:spLocks noGrp="1"/>
          </p:cNvSpPr>
          <p:nvPr>
            <p:ph type="title" idx="2"/>
          </p:nvPr>
        </p:nvSpPr>
        <p:spPr>
          <a:xfrm>
            <a:off x="0" y="318325"/>
            <a:ext cx="9144000" cy="1055700"/>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accent1"/>
              </a:buClr>
              <a:buSzPts val="1800"/>
              <a:buNone/>
              <a:defRPr>
                <a:solidFill>
                  <a:schemeClr val="accent1"/>
                </a:solidFill>
              </a:defRPr>
            </a:lvl1pPr>
            <a:lvl2pPr lvl="1" algn="ctr">
              <a:lnSpc>
                <a:spcPct val="100000"/>
              </a:lnSpc>
              <a:spcBef>
                <a:spcPts val="0"/>
              </a:spcBef>
              <a:spcAft>
                <a:spcPts val="0"/>
              </a:spcAft>
              <a:buClr>
                <a:schemeClr val="accent1"/>
              </a:buClr>
              <a:buSzPts val="1400"/>
              <a:buNone/>
              <a:defRPr>
                <a:solidFill>
                  <a:schemeClr val="accent1"/>
                </a:solidFill>
              </a:defRPr>
            </a:lvl2pPr>
            <a:lvl3pPr lvl="2" algn="ctr">
              <a:lnSpc>
                <a:spcPct val="100000"/>
              </a:lnSpc>
              <a:spcBef>
                <a:spcPts val="0"/>
              </a:spcBef>
              <a:spcAft>
                <a:spcPts val="0"/>
              </a:spcAft>
              <a:buClr>
                <a:schemeClr val="accent1"/>
              </a:buClr>
              <a:buSzPts val="1400"/>
              <a:buNone/>
              <a:defRPr>
                <a:solidFill>
                  <a:schemeClr val="accent1"/>
                </a:solidFill>
              </a:defRPr>
            </a:lvl3pPr>
            <a:lvl4pPr lvl="3" algn="ctr">
              <a:lnSpc>
                <a:spcPct val="100000"/>
              </a:lnSpc>
              <a:spcBef>
                <a:spcPts val="0"/>
              </a:spcBef>
              <a:spcAft>
                <a:spcPts val="0"/>
              </a:spcAft>
              <a:buClr>
                <a:schemeClr val="accent1"/>
              </a:buClr>
              <a:buSzPts val="1400"/>
              <a:buNone/>
              <a:defRPr>
                <a:solidFill>
                  <a:schemeClr val="accent1"/>
                </a:solidFill>
              </a:defRPr>
            </a:lvl4pPr>
            <a:lvl5pPr lvl="4" algn="ctr">
              <a:lnSpc>
                <a:spcPct val="100000"/>
              </a:lnSpc>
              <a:spcBef>
                <a:spcPts val="0"/>
              </a:spcBef>
              <a:spcAft>
                <a:spcPts val="0"/>
              </a:spcAft>
              <a:buClr>
                <a:schemeClr val="accent1"/>
              </a:buClr>
              <a:buSzPts val="1400"/>
              <a:buNone/>
              <a:defRPr>
                <a:solidFill>
                  <a:schemeClr val="accent1"/>
                </a:solidFill>
              </a:defRPr>
            </a:lvl5pPr>
            <a:lvl6pPr lvl="5" algn="ctr">
              <a:lnSpc>
                <a:spcPct val="100000"/>
              </a:lnSpc>
              <a:spcBef>
                <a:spcPts val="0"/>
              </a:spcBef>
              <a:spcAft>
                <a:spcPts val="0"/>
              </a:spcAft>
              <a:buClr>
                <a:schemeClr val="accent1"/>
              </a:buClr>
              <a:buSzPts val="1400"/>
              <a:buNone/>
              <a:defRPr>
                <a:solidFill>
                  <a:schemeClr val="accent1"/>
                </a:solidFill>
              </a:defRPr>
            </a:lvl6pPr>
            <a:lvl7pPr lvl="6" algn="ctr">
              <a:lnSpc>
                <a:spcPct val="100000"/>
              </a:lnSpc>
              <a:spcBef>
                <a:spcPts val="0"/>
              </a:spcBef>
              <a:spcAft>
                <a:spcPts val="0"/>
              </a:spcAft>
              <a:buClr>
                <a:schemeClr val="accent1"/>
              </a:buClr>
              <a:buSzPts val="1400"/>
              <a:buNone/>
              <a:defRPr>
                <a:solidFill>
                  <a:schemeClr val="accent1"/>
                </a:solidFill>
              </a:defRPr>
            </a:lvl7pPr>
            <a:lvl8pPr lvl="7" algn="ctr">
              <a:lnSpc>
                <a:spcPct val="100000"/>
              </a:lnSpc>
              <a:spcBef>
                <a:spcPts val="0"/>
              </a:spcBef>
              <a:spcAft>
                <a:spcPts val="0"/>
              </a:spcAft>
              <a:buClr>
                <a:schemeClr val="accent1"/>
              </a:buClr>
              <a:buSzPts val="1400"/>
              <a:buNone/>
              <a:defRPr>
                <a:solidFill>
                  <a:schemeClr val="accent1"/>
                </a:solidFill>
              </a:defRPr>
            </a:lvl8pPr>
            <a:lvl9pPr lvl="8" algn="ctr">
              <a:lnSpc>
                <a:spcPct val="100000"/>
              </a:lnSpc>
              <a:spcBef>
                <a:spcPts val="0"/>
              </a:spcBef>
              <a:spcAft>
                <a:spcPts val="0"/>
              </a:spcAft>
              <a:buClr>
                <a:schemeClr val="accent1"/>
              </a:buClr>
              <a:buSzPts val="1400"/>
              <a:buNone/>
              <a:defRPr>
                <a:solidFill>
                  <a:schemeClr val="accent1"/>
                </a:solidFill>
              </a:defRPr>
            </a:lvl9pPr>
          </a:lstStyle>
          <a:p>
            <a:endParaRPr/>
          </a:p>
        </p:txBody>
      </p:sp>
      <p:sp>
        <p:nvSpPr>
          <p:cNvPr id="29" name="Google Shape;29;p62"/>
          <p:cNvSpPr txBox="1">
            <a:spLocks noGrp="1"/>
          </p:cNvSpPr>
          <p:nvPr>
            <p:ph type="title" idx="3"/>
          </p:nvPr>
        </p:nvSpPr>
        <p:spPr>
          <a:xfrm>
            <a:off x="0" y="3084889"/>
            <a:ext cx="9144000" cy="1055700"/>
          </a:xfrm>
          <a:prstGeom prst="rect">
            <a:avLst/>
          </a:prstGeom>
          <a:noFill/>
          <a:ln>
            <a:noFill/>
          </a:ln>
        </p:spPr>
        <p:txBody>
          <a:bodyPr spcFirstLastPara="1" wrap="square" lIns="91425" tIns="45700" rIns="91425" bIns="45700" anchor="t" anchorCtr="0">
            <a:noAutofit/>
          </a:bodyPr>
          <a:lstStyle>
            <a:lvl1pPr lvl="0" algn="ctr">
              <a:lnSpc>
                <a:spcPct val="100000"/>
              </a:lnSpc>
              <a:spcBef>
                <a:spcPts val="0"/>
              </a:spcBef>
              <a:spcAft>
                <a:spcPts val="0"/>
              </a:spcAft>
              <a:buClr>
                <a:srgbClr val="999999"/>
              </a:buClr>
              <a:buSzPts val="600"/>
              <a:buNone/>
              <a:defRPr sz="1100">
                <a:solidFill>
                  <a:srgbClr val="999999"/>
                </a:solidFill>
              </a:defRPr>
            </a:lvl1pPr>
            <a:lvl2pPr lvl="1" algn="ctr">
              <a:lnSpc>
                <a:spcPct val="100000"/>
              </a:lnSpc>
              <a:spcBef>
                <a:spcPts val="0"/>
              </a:spcBef>
              <a:spcAft>
                <a:spcPts val="0"/>
              </a:spcAft>
              <a:buClr>
                <a:srgbClr val="999999"/>
              </a:buClr>
              <a:buSzPts val="600"/>
              <a:buNone/>
              <a:defRPr sz="600">
                <a:solidFill>
                  <a:srgbClr val="999999"/>
                </a:solidFill>
              </a:defRPr>
            </a:lvl2pPr>
            <a:lvl3pPr lvl="2" algn="ctr">
              <a:lnSpc>
                <a:spcPct val="100000"/>
              </a:lnSpc>
              <a:spcBef>
                <a:spcPts val="0"/>
              </a:spcBef>
              <a:spcAft>
                <a:spcPts val="0"/>
              </a:spcAft>
              <a:buClr>
                <a:srgbClr val="999999"/>
              </a:buClr>
              <a:buSzPts val="600"/>
              <a:buNone/>
              <a:defRPr sz="600">
                <a:solidFill>
                  <a:srgbClr val="999999"/>
                </a:solidFill>
              </a:defRPr>
            </a:lvl3pPr>
            <a:lvl4pPr lvl="3" algn="ctr">
              <a:lnSpc>
                <a:spcPct val="100000"/>
              </a:lnSpc>
              <a:spcBef>
                <a:spcPts val="0"/>
              </a:spcBef>
              <a:spcAft>
                <a:spcPts val="0"/>
              </a:spcAft>
              <a:buClr>
                <a:srgbClr val="999999"/>
              </a:buClr>
              <a:buSzPts val="600"/>
              <a:buNone/>
              <a:defRPr sz="600">
                <a:solidFill>
                  <a:srgbClr val="999999"/>
                </a:solidFill>
              </a:defRPr>
            </a:lvl4pPr>
            <a:lvl5pPr lvl="4" algn="ctr">
              <a:lnSpc>
                <a:spcPct val="100000"/>
              </a:lnSpc>
              <a:spcBef>
                <a:spcPts val="0"/>
              </a:spcBef>
              <a:spcAft>
                <a:spcPts val="0"/>
              </a:spcAft>
              <a:buClr>
                <a:srgbClr val="999999"/>
              </a:buClr>
              <a:buSzPts val="600"/>
              <a:buNone/>
              <a:defRPr sz="600">
                <a:solidFill>
                  <a:srgbClr val="999999"/>
                </a:solidFill>
              </a:defRPr>
            </a:lvl5pPr>
            <a:lvl6pPr lvl="5" algn="ctr">
              <a:lnSpc>
                <a:spcPct val="100000"/>
              </a:lnSpc>
              <a:spcBef>
                <a:spcPts val="0"/>
              </a:spcBef>
              <a:spcAft>
                <a:spcPts val="0"/>
              </a:spcAft>
              <a:buClr>
                <a:srgbClr val="999999"/>
              </a:buClr>
              <a:buSzPts val="600"/>
              <a:buNone/>
              <a:defRPr sz="600">
                <a:solidFill>
                  <a:srgbClr val="999999"/>
                </a:solidFill>
              </a:defRPr>
            </a:lvl6pPr>
            <a:lvl7pPr lvl="6" algn="ctr">
              <a:lnSpc>
                <a:spcPct val="100000"/>
              </a:lnSpc>
              <a:spcBef>
                <a:spcPts val="0"/>
              </a:spcBef>
              <a:spcAft>
                <a:spcPts val="0"/>
              </a:spcAft>
              <a:buClr>
                <a:srgbClr val="999999"/>
              </a:buClr>
              <a:buSzPts val="600"/>
              <a:buNone/>
              <a:defRPr sz="600">
                <a:solidFill>
                  <a:srgbClr val="999999"/>
                </a:solidFill>
              </a:defRPr>
            </a:lvl7pPr>
            <a:lvl8pPr lvl="7" algn="ctr">
              <a:lnSpc>
                <a:spcPct val="100000"/>
              </a:lnSpc>
              <a:spcBef>
                <a:spcPts val="0"/>
              </a:spcBef>
              <a:spcAft>
                <a:spcPts val="0"/>
              </a:spcAft>
              <a:buClr>
                <a:srgbClr val="999999"/>
              </a:buClr>
              <a:buSzPts val="600"/>
              <a:buNone/>
              <a:defRPr sz="600">
                <a:solidFill>
                  <a:srgbClr val="999999"/>
                </a:solidFill>
              </a:defRPr>
            </a:lvl8pPr>
            <a:lvl9pPr lvl="8" algn="ctr">
              <a:lnSpc>
                <a:spcPct val="100000"/>
              </a:lnSpc>
              <a:spcBef>
                <a:spcPts val="0"/>
              </a:spcBef>
              <a:spcAft>
                <a:spcPts val="0"/>
              </a:spcAft>
              <a:buClr>
                <a:srgbClr val="999999"/>
              </a:buClr>
              <a:buSzPts val="600"/>
              <a:buNone/>
              <a:defRPr sz="600">
                <a:solidFill>
                  <a:srgbClr val="999999"/>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are tittel" type="titleOnly">
  <p:cSld name="TITLE_ONLY">
    <p:spTree>
      <p:nvGrpSpPr>
        <p:cNvPr id="1" name="Shape 30"/>
        <p:cNvGrpSpPr/>
        <p:nvPr/>
      </p:nvGrpSpPr>
      <p:grpSpPr>
        <a:xfrm>
          <a:off x="0" y="0"/>
          <a:ext cx="0" cy="0"/>
          <a:chOff x="0" y="0"/>
          <a:chExt cx="0" cy="0"/>
        </a:xfrm>
      </p:grpSpPr>
      <p:sp>
        <p:nvSpPr>
          <p:cNvPr id="31" name="Google Shape;31;p63"/>
          <p:cNvSpPr txBox="1">
            <a:spLocks noGrp="1"/>
          </p:cNvSpPr>
          <p:nvPr>
            <p:ph type="title"/>
          </p:nvPr>
        </p:nvSpPr>
        <p:spPr>
          <a:xfrm>
            <a:off x="397566" y="205978"/>
            <a:ext cx="8448300" cy="484800"/>
          </a:xfrm>
          <a:prstGeom prst="rect">
            <a:avLst/>
          </a:prstGeom>
          <a:noFill/>
          <a:ln>
            <a:noFill/>
          </a:ln>
        </p:spPr>
        <p:txBody>
          <a:bodyPr spcFirstLastPara="1" wrap="square" lIns="91425" tIns="45700" rIns="91425" bIns="45700" anchor="t" anchorCtr="0">
            <a:spAutoFit/>
          </a:bodyPr>
          <a:lstStyle>
            <a:lvl1pPr lvl="0" algn="l">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 name="Google Shape;32;p63"/>
          <p:cNvSpPr/>
          <p:nvPr/>
        </p:nvSpPr>
        <p:spPr>
          <a:xfrm>
            <a:off x="6528484"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a:solidFill>
                  <a:srgbClr val="00509E"/>
                </a:solidFill>
                <a:latin typeface="Calibri"/>
                <a:ea typeface="Calibri"/>
                <a:cs typeface="Calibri"/>
                <a:sym typeface="Calibri"/>
              </a:rPr>
              <a:t>6</a:t>
            </a:r>
            <a:r>
              <a:rPr lang="no-NO" sz="700" b="1" i="0" u="none" strike="noStrike" cap="none">
                <a:solidFill>
                  <a:srgbClr val="00509E"/>
                </a:solidFill>
                <a:latin typeface="Calibri"/>
                <a:ea typeface="Calibri"/>
                <a:cs typeface="Calibri"/>
                <a:sym typeface="Calibri"/>
              </a:rPr>
              <a:t>. </a:t>
            </a:r>
            <a:r>
              <a:rPr lang="no-NO" sz="700" b="1">
                <a:solidFill>
                  <a:srgbClr val="00509E"/>
                </a:solidFill>
                <a:latin typeface="Calibri"/>
                <a:ea typeface="Calibri"/>
                <a:cs typeface="Calibri"/>
                <a:sym typeface="Calibri"/>
              </a:rPr>
              <a:t>KPI-er</a:t>
            </a:r>
            <a:endParaRPr sz="700" b="1" i="0" u="none" strike="noStrike" cap="none">
              <a:solidFill>
                <a:srgbClr val="00509E"/>
              </a:solidFill>
              <a:latin typeface="Calibri"/>
              <a:ea typeface="Calibri"/>
              <a:cs typeface="Calibri"/>
              <a:sym typeface="Calibri"/>
            </a:endParaRPr>
          </a:p>
        </p:txBody>
      </p:sp>
      <p:sp>
        <p:nvSpPr>
          <p:cNvPr id="33" name="Google Shape;33;p63"/>
          <p:cNvSpPr/>
          <p:nvPr/>
        </p:nvSpPr>
        <p:spPr>
          <a:xfrm>
            <a:off x="5222787"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00509E"/>
                </a:solidFill>
                <a:latin typeface="Calibri"/>
                <a:ea typeface="Calibri"/>
                <a:cs typeface="Calibri"/>
                <a:sym typeface="Calibri"/>
              </a:rPr>
              <a:t>5. </a:t>
            </a:r>
            <a:r>
              <a:rPr lang="no-NO" sz="700" b="1">
                <a:solidFill>
                  <a:srgbClr val="00509E"/>
                </a:solidFill>
                <a:latin typeface="Calibri"/>
                <a:ea typeface="Calibri"/>
                <a:cs typeface="Calibri"/>
                <a:sym typeface="Calibri"/>
              </a:rPr>
              <a:t>Lederstøtte</a:t>
            </a:r>
            <a:endParaRPr sz="1000" b="0" i="0" u="none" strike="noStrike" cap="none">
              <a:solidFill>
                <a:srgbClr val="00509E"/>
              </a:solidFill>
              <a:latin typeface="Arial"/>
              <a:ea typeface="Arial"/>
              <a:cs typeface="Arial"/>
              <a:sym typeface="Arial"/>
            </a:endParaRPr>
          </a:p>
        </p:txBody>
      </p:sp>
      <p:sp>
        <p:nvSpPr>
          <p:cNvPr id="34" name="Google Shape;34;p63"/>
          <p:cNvSpPr/>
          <p:nvPr/>
        </p:nvSpPr>
        <p:spPr>
          <a:xfrm>
            <a:off x="3917090"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00509E"/>
                </a:solidFill>
                <a:latin typeface="Calibri"/>
                <a:ea typeface="Calibri"/>
                <a:cs typeface="Calibri"/>
                <a:sym typeface="Calibri"/>
              </a:rPr>
              <a:t>4. </a:t>
            </a:r>
            <a:r>
              <a:rPr lang="no-NO" sz="700" b="1">
                <a:solidFill>
                  <a:srgbClr val="00509E"/>
                </a:solidFill>
                <a:latin typeface="Calibri"/>
                <a:ea typeface="Calibri"/>
                <a:cs typeface="Calibri"/>
                <a:sym typeface="Calibri"/>
              </a:rPr>
              <a:t>Brukerstøtte</a:t>
            </a:r>
            <a:endParaRPr sz="700" b="1" i="0" u="none" strike="noStrike" cap="none">
              <a:solidFill>
                <a:srgbClr val="00509E"/>
              </a:solidFill>
              <a:latin typeface="Calibri"/>
              <a:ea typeface="Calibri"/>
              <a:cs typeface="Calibri"/>
              <a:sym typeface="Calibri"/>
            </a:endParaRPr>
          </a:p>
        </p:txBody>
      </p:sp>
      <p:sp>
        <p:nvSpPr>
          <p:cNvPr id="35" name="Google Shape;35;p63"/>
          <p:cNvSpPr/>
          <p:nvPr/>
        </p:nvSpPr>
        <p:spPr>
          <a:xfrm>
            <a:off x="2611394"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00509E"/>
                </a:solidFill>
                <a:latin typeface="Calibri"/>
                <a:ea typeface="Calibri"/>
                <a:cs typeface="Calibri"/>
                <a:sym typeface="Calibri"/>
              </a:rPr>
              <a:t>3. </a:t>
            </a:r>
            <a:r>
              <a:rPr lang="no-NO" sz="700" b="1">
                <a:solidFill>
                  <a:srgbClr val="00509E"/>
                </a:solidFill>
                <a:latin typeface="Calibri"/>
                <a:ea typeface="Calibri"/>
                <a:cs typeface="Calibri"/>
                <a:sym typeface="Calibri"/>
              </a:rPr>
              <a:t>Saksbehandling</a:t>
            </a:r>
            <a:endParaRPr sz="700" b="1" i="0" u="none" strike="noStrike" cap="none">
              <a:solidFill>
                <a:srgbClr val="00509E"/>
              </a:solidFill>
              <a:latin typeface="Calibri"/>
              <a:ea typeface="Calibri"/>
              <a:cs typeface="Calibri"/>
              <a:sym typeface="Calibri"/>
            </a:endParaRPr>
          </a:p>
        </p:txBody>
      </p:sp>
      <p:sp>
        <p:nvSpPr>
          <p:cNvPr id="36" name="Google Shape;36;p63"/>
          <p:cNvSpPr/>
          <p:nvPr/>
        </p:nvSpPr>
        <p:spPr>
          <a:xfrm>
            <a:off x="1305697"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00509E"/>
                </a:solidFill>
                <a:latin typeface="Calibri"/>
                <a:ea typeface="Calibri"/>
                <a:cs typeface="Calibri"/>
                <a:sym typeface="Calibri"/>
              </a:rPr>
              <a:t>2. Ansvars- og oppgavefordeling</a:t>
            </a:r>
            <a:endParaRPr sz="1000" b="0" i="0" u="none" strike="noStrike" cap="none">
              <a:solidFill>
                <a:srgbClr val="00509E"/>
              </a:solidFill>
              <a:latin typeface="Arial"/>
              <a:ea typeface="Arial"/>
              <a:cs typeface="Arial"/>
              <a:sym typeface="Arial"/>
            </a:endParaRPr>
          </a:p>
        </p:txBody>
      </p:sp>
      <p:sp>
        <p:nvSpPr>
          <p:cNvPr id="37" name="Google Shape;37;p63"/>
          <p:cNvSpPr/>
          <p:nvPr/>
        </p:nvSpPr>
        <p:spPr>
          <a:xfrm>
            <a:off x="0"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a:solidFill>
                  <a:srgbClr val="00509E"/>
                </a:solidFill>
                <a:latin typeface="Calibri"/>
                <a:ea typeface="Calibri"/>
                <a:cs typeface="Calibri"/>
                <a:sym typeface="Calibri"/>
              </a:rPr>
              <a:t>1. Generell informasjon</a:t>
            </a:r>
            <a:endParaRPr sz="700" b="1">
              <a:solidFill>
                <a:srgbClr val="00509E"/>
              </a:solidFill>
              <a:latin typeface="Calibri"/>
              <a:ea typeface="Calibri"/>
              <a:cs typeface="Calibri"/>
              <a:sym typeface="Calibri"/>
            </a:endParaRPr>
          </a:p>
        </p:txBody>
      </p:sp>
      <p:sp>
        <p:nvSpPr>
          <p:cNvPr id="38" name="Google Shape;38;p63"/>
          <p:cNvSpPr/>
          <p:nvPr/>
        </p:nvSpPr>
        <p:spPr>
          <a:xfrm>
            <a:off x="7834181" y="0"/>
            <a:ext cx="1309800" cy="234000"/>
          </a:xfrm>
          <a:prstGeom prst="rect">
            <a:avLst/>
          </a:prstGeom>
          <a:solidFill>
            <a:srgbClr val="E7E6E6"/>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a:solidFill>
                  <a:srgbClr val="00509E"/>
                </a:solidFill>
                <a:latin typeface="Calibri"/>
                <a:ea typeface="Calibri"/>
                <a:cs typeface="Calibri"/>
                <a:sym typeface="Calibri"/>
              </a:rPr>
              <a:t>7</a:t>
            </a:r>
            <a:r>
              <a:rPr lang="no-NO" sz="700" b="1" i="0" u="none" strike="noStrike" cap="none">
                <a:solidFill>
                  <a:srgbClr val="00509E"/>
                </a:solidFill>
                <a:latin typeface="Calibri"/>
                <a:ea typeface="Calibri"/>
                <a:cs typeface="Calibri"/>
                <a:sym typeface="Calibri"/>
              </a:rPr>
              <a:t>. Avvikshåndtering</a:t>
            </a:r>
            <a:endParaRPr sz="700" b="1" i="0" u="none" strike="noStrike" cap="none">
              <a:solidFill>
                <a:srgbClr val="00509E"/>
              </a:solidFill>
              <a:latin typeface="Calibri"/>
              <a:ea typeface="Calibri"/>
              <a:cs typeface="Calibri"/>
              <a:sym typeface="Calibri"/>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om" type="blank">
  <p:cSld name="BLANK">
    <p:bg>
      <p:bgPr>
        <a:solidFill>
          <a:srgbClr val="F3F3F3"/>
        </a:solidFill>
        <a:effectLst/>
      </p:bgPr>
    </p:bg>
    <p:spTree>
      <p:nvGrpSpPr>
        <p:cNvPr id="1" name="Shape 39"/>
        <p:cNvGrpSpPr/>
        <p:nvPr/>
      </p:nvGrpSpPr>
      <p:grpSpPr>
        <a:xfrm>
          <a:off x="0" y="0"/>
          <a:ext cx="0" cy="0"/>
          <a:chOff x="0" y="0"/>
          <a:chExt cx="0" cy="0"/>
        </a:xfrm>
      </p:grpSpPr>
      <p:sp>
        <p:nvSpPr>
          <p:cNvPr id="40" name="Google Shape;40;p64"/>
          <p:cNvSpPr txBox="1">
            <a:spLocks noGrp="1"/>
          </p:cNvSpPr>
          <p:nvPr>
            <p:ph type="title"/>
          </p:nvPr>
        </p:nvSpPr>
        <p:spPr>
          <a:xfrm>
            <a:off x="397575" y="358370"/>
            <a:ext cx="8229600" cy="290400"/>
          </a:xfrm>
          <a:prstGeom prst="rect">
            <a:avLst/>
          </a:prstGeom>
          <a:noFill/>
          <a:ln>
            <a:noFill/>
          </a:ln>
        </p:spPr>
        <p:txBody>
          <a:bodyPr spcFirstLastPara="1" wrap="square" lIns="91425" tIns="45700" rIns="91425" bIns="45700" anchor="t" anchorCtr="0">
            <a:spAutoFit/>
          </a:bodyPr>
          <a:lstStyle>
            <a:lvl1pPr lvl="0" algn="l" rtl="0">
              <a:lnSpc>
                <a:spcPct val="100000"/>
              </a:lnSpc>
              <a:spcBef>
                <a:spcPts val="0"/>
              </a:spcBef>
              <a:spcAft>
                <a:spcPts val="0"/>
              </a:spcAft>
              <a:buClr>
                <a:srgbClr val="00509E"/>
              </a:buClr>
              <a:buSzPts val="2000"/>
              <a:buNone/>
              <a:defRPr sz="2000">
                <a:solidFill>
                  <a:srgbClr val="00509E"/>
                </a:solidFill>
              </a:defRPr>
            </a:lvl1pPr>
            <a:lvl2pPr lvl="1" algn="l" rtl="0">
              <a:lnSpc>
                <a:spcPct val="100000"/>
              </a:lnSpc>
              <a:spcBef>
                <a:spcPts val="0"/>
              </a:spcBef>
              <a:spcAft>
                <a:spcPts val="0"/>
              </a:spcAft>
              <a:buClr>
                <a:srgbClr val="00509E"/>
              </a:buClr>
              <a:buSzPts val="2000"/>
              <a:buNone/>
              <a:defRPr sz="2000">
                <a:solidFill>
                  <a:srgbClr val="00509E"/>
                </a:solidFill>
              </a:defRPr>
            </a:lvl2pPr>
            <a:lvl3pPr lvl="2" algn="l" rtl="0">
              <a:lnSpc>
                <a:spcPct val="100000"/>
              </a:lnSpc>
              <a:spcBef>
                <a:spcPts val="0"/>
              </a:spcBef>
              <a:spcAft>
                <a:spcPts val="0"/>
              </a:spcAft>
              <a:buClr>
                <a:srgbClr val="00509E"/>
              </a:buClr>
              <a:buSzPts val="2000"/>
              <a:buNone/>
              <a:defRPr sz="2000">
                <a:solidFill>
                  <a:srgbClr val="00509E"/>
                </a:solidFill>
              </a:defRPr>
            </a:lvl3pPr>
            <a:lvl4pPr lvl="3" algn="l" rtl="0">
              <a:lnSpc>
                <a:spcPct val="100000"/>
              </a:lnSpc>
              <a:spcBef>
                <a:spcPts val="0"/>
              </a:spcBef>
              <a:spcAft>
                <a:spcPts val="0"/>
              </a:spcAft>
              <a:buClr>
                <a:srgbClr val="00509E"/>
              </a:buClr>
              <a:buSzPts val="2000"/>
              <a:buNone/>
              <a:defRPr sz="2000">
                <a:solidFill>
                  <a:srgbClr val="00509E"/>
                </a:solidFill>
              </a:defRPr>
            </a:lvl4pPr>
            <a:lvl5pPr lvl="4" algn="l" rtl="0">
              <a:lnSpc>
                <a:spcPct val="100000"/>
              </a:lnSpc>
              <a:spcBef>
                <a:spcPts val="0"/>
              </a:spcBef>
              <a:spcAft>
                <a:spcPts val="0"/>
              </a:spcAft>
              <a:buClr>
                <a:srgbClr val="00509E"/>
              </a:buClr>
              <a:buSzPts val="2000"/>
              <a:buNone/>
              <a:defRPr sz="2000">
                <a:solidFill>
                  <a:srgbClr val="00509E"/>
                </a:solidFill>
              </a:defRPr>
            </a:lvl5pPr>
            <a:lvl6pPr lvl="5" algn="l" rtl="0">
              <a:lnSpc>
                <a:spcPct val="100000"/>
              </a:lnSpc>
              <a:spcBef>
                <a:spcPts val="0"/>
              </a:spcBef>
              <a:spcAft>
                <a:spcPts val="0"/>
              </a:spcAft>
              <a:buClr>
                <a:srgbClr val="00509E"/>
              </a:buClr>
              <a:buSzPts val="2000"/>
              <a:buNone/>
              <a:defRPr sz="2000">
                <a:solidFill>
                  <a:srgbClr val="00509E"/>
                </a:solidFill>
              </a:defRPr>
            </a:lvl6pPr>
            <a:lvl7pPr lvl="6" algn="l" rtl="0">
              <a:lnSpc>
                <a:spcPct val="100000"/>
              </a:lnSpc>
              <a:spcBef>
                <a:spcPts val="0"/>
              </a:spcBef>
              <a:spcAft>
                <a:spcPts val="0"/>
              </a:spcAft>
              <a:buClr>
                <a:srgbClr val="00509E"/>
              </a:buClr>
              <a:buSzPts val="2000"/>
              <a:buNone/>
              <a:defRPr sz="2000">
                <a:solidFill>
                  <a:srgbClr val="00509E"/>
                </a:solidFill>
              </a:defRPr>
            </a:lvl7pPr>
            <a:lvl8pPr lvl="7" algn="l" rtl="0">
              <a:lnSpc>
                <a:spcPct val="100000"/>
              </a:lnSpc>
              <a:spcBef>
                <a:spcPts val="0"/>
              </a:spcBef>
              <a:spcAft>
                <a:spcPts val="0"/>
              </a:spcAft>
              <a:buClr>
                <a:srgbClr val="00509E"/>
              </a:buClr>
              <a:buSzPts val="2000"/>
              <a:buNone/>
              <a:defRPr sz="2000">
                <a:solidFill>
                  <a:srgbClr val="00509E"/>
                </a:solidFill>
              </a:defRPr>
            </a:lvl8pPr>
            <a:lvl9pPr lvl="8" algn="l" rtl="0">
              <a:lnSpc>
                <a:spcPct val="100000"/>
              </a:lnSpc>
              <a:spcBef>
                <a:spcPts val="0"/>
              </a:spcBef>
              <a:spcAft>
                <a:spcPts val="0"/>
              </a:spcAft>
              <a:buClr>
                <a:srgbClr val="00509E"/>
              </a:buClr>
              <a:buSzPts val="2000"/>
              <a:buNone/>
              <a:defRPr sz="2000">
                <a:solidFill>
                  <a:srgbClr val="00509E"/>
                </a:solidFill>
              </a:defRPr>
            </a:lvl9pPr>
          </a:lstStyle>
          <a:p>
            <a:endParaRPr/>
          </a:p>
        </p:txBody>
      </p:sp>
      <p:sp>
        <p:nvSpPr>
          <p:cNvPr id="41" name="Google Shape;41;p64"/>
          <p:cNvSpPr/>
          <p:nvPr/>
        </p:nvSpPr>
        <p:spPr>
          <a:xfrm>
            <a:off x="69500" y="4556550"/>
            <a:ext cx="1876800" cy="587100"/>
          </a:xfrm>
          <a:prstGeom prst="rect">
            <a:avLst/>
          </a:prstGeom>
          <a:solidFill>
            <a:srgbClr val="F3F3F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tel og innhold">
  <p:cSld name="Tittel og innhold">
    <p:spTree>
      <p:nvGrpSpPr>
        <p:cNvPr id="1" name="Shape 42"/>
        <p:cNvGrpSpPr/>
        <p:nvPr/>
      </p:nvGrpSpPr>
      <p:grpSpPr>
        <a:xfrm>
          <a:off x="0" y="0"/>
          <a:ext cx="0" cy="0"/>
          <a:chOff x="0" y="0"/>
          <a:chExt cx="0" cy="0"/>
        </a:xfrm>
      </p:grpSpPr>
      <p:sp>
        <p:nvSpPr>
          <p:cNvPr id="43" name="Google Shape;43;p65"/>
          <p:cNvSpPr txBox="1">
            <a:spLocks noGrp="1"/>
          </p:cNvSpPr>
          <p:nvPr>
            <p:ph type="title"/>
          </p:nvPr>
        </p:nvSpPr>
        <p:spPr>
          <a:xfrm>
            <a:off x="407505" y="205978"/>
            <a:ext cx="8229600" cy="484800"/>
          </a:xfrm>
          <a:prstGeom prst="rect">
            <a:avLst/>
          </a:prstGeom>
          <a:noFill/>
          <a:ln>
            <a:noFill/>
          </a:ln>
        </p:spPr>
        <p:txBody>
          <a:bodyPr spcFirstLastPara="1" wrap="square" lIns="91425" tIns="45700" rIns="91425" bIns="45700" anchor="t" anchorCtr="0">
            <a:spAutoFit/>
          </a:bodyPr>
          <a:lstStyle>
            <a:lvl1pPr lvl="0" algn="l">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 name="Google Shape;44;p65"/>
          <p:cNvSpPr txBox="1">
            <a:spLocks noGrp="1"/>
          </p:cNvSpPr>
          <p:nvPr>
            <p:ph type="body" idx="1"/>
          </p:nvPr>
        </p:nvSpPr>
        <p:spPr>
          <a:xfrm>
            <a:off x="407505" y="790161"/>
            <a:ext cx="8229600" cy="3804600"/>
          </a:xfrm>
          <a:prstGeom prst="rect">
            <a:avLst/>
          </a:prstGeom>
          <a:noFill/>
          <a:ln>
            <a:noFill/>
          </a:ln>
        </p:spPr>
        <p:txBody>
          <a:bodyPr spcFirstLastPara="1" wrap="square" lIns="91425" tIns="45700" rIns="91425" bIns="45700" anchor="t" anchorCtr="0">
            <a:normAutofit/>
          </a:bodyPr>
          <a:lstStyle>
            <a:lvl1pPr marL="457200" lvl="0" indent="-342900" algn="l">
              <a:lnSpc>
                <a:spcPct val="100000"/>
              </a:lnSpc>
              <a:spcBef>
                <a:spcPts val="360"/>
              </a:spcBef>
              <a:spcAft>
                <a:spcPts val="0"/>
              </a:spcAft>
              <a:buClr>
                <a:schemeClr val="dk1"/>
              </a:buClr>
              <a:buSzPts val="1800"/>
              <a:buChar char="•"/>
              <a:defRPr/>
            </a:lvl1pPr>
            <a:lvl2pPr marL="914400" lvl="1" indent="-342900" algn="l">
              <a:lnSpc>
                <a:spcPct val="100000"/>
              </a:lnSpc>
              <a:spcBef>
                <a:spcPts val="360"/>
              </a:spcBef>
              <a:spcAft>
                <a:spcPts val="0"/>
              </a:spcAft>
              <a:buClr>
                <a:schemeClr val="dk1"/>
              </a:buClr>
              <a:buSzPts val="1800"/>
              <a:buChar char="–"/>
              <a:defRPr/>
            </a:lvl2pPr>
            <a:lvl3pPr marL="1371600" lvl="2" indent="-342900" algn="l">
              <a:lnSpc>
                <a:spcPct val="100000"/>
              </a:lnSpc>
              <a:spcBef>
                <a:spcPts val="360"/>
              </a:spcBef>
              <a:spcAft>
                <a:spcPts val="0"/>
              </a:spcAft>
              <a:buClr>
                <a:schemeClr val="dk1"/>
              </a:buClr>
              <a:buSzPts val="1800"/>
              <a:buChar char="•"/>
              <a:defRPr/>
            </a:lvl3pPr>
            <a:lvl4pPr marL="1828800" lvl="3" indent="-342900" algn="l">
              <a:lnSpc>
                <a:spcPct val="100000"/>
              </a:lnSpc>
              <a:spcBef>
                <a:spcPts val="360"/>
              </a:spcBef>
              <a:spcAft>
                <a:spcPts val="0"/>
              </a:spcAft>
              <a:buClr>
                <a:schemeClr val="dk1"/>
              </a:buClr>
              <a:buSzPts val="1800"/>
              <a:buChar char="–"/>
              <a:defRPr/>
            </a:lvl4pPr>
            <a:lvl5pPr marL="2286000" lvl="4" indent="-342900" algn="l">
              <a:lnSpc>
                <a:spcPct val="100000"/>
              </a:lnSpc>
              <a:spcBef>
                <a:spcPts val="360"/>
              </a:spcBef>
              <a:spcAft>
                <a:spcPts val="0"/>
              </a:spcAft>
              <a:buClr>
                <a:schemeClr val="dk1"/>
              </a:buClr>
              <a:buSzPts val="1800"/>
              <a:buChar char="»"/>
              <a:defRPr/>
            </a:lvl5pPr>
            <a:lvl6pPr marL="2743200" lvl="5" indent="-342900" algn="l">
              <a:lnSpc>
                <a:spcPct val="100000"/>
              </a:lnSpc>
              <a:spcBef>
                <a:spcPts val="360"/>
              </a:spcBef>
              <a:spcAft>
                <a:spcPts val="0"/>
              </a:spcAft>
              <a:buClr>
                <a:schemeClr val="dk1"/>
              </a:buClr>
              <a:buSzPts val="1800"/>
              <a:buChar char="•"/>
              <a:defRPr/>
            </a:lvl6pPr>
            <a:lvl7pPr marL="3200400" lvl="6" indent="-342900" algn="l">
              <a:lnSpc>
                <a:spcPct val="100000"/>
              </a:lnSpc>
              <a:spcBef>
                <a:spcPts val="360"/>
              </a:spcBef>
              <a:spcAft>
                <a:spcPts val="0"/>
              </a:spcAft>
              <a:buClr>
                <a:schemeClr val="dk1"/>
              </a:buClr>
              <a:buSzPts val="1800"/>
              <a:buChar char="•"/>
              <a:defRPr/>
            </a:lvl7pPr>
            <a:lvl8pPr marL="3657600" lvl="7" indent="-342900" algn="l">
              <a:lnSpc>
                <a:spcPct val="100000"/>
              </a:lnSpc>
              <a:spcBef>
                <a:spcPts val="360"/>
              </a:spcBef>
              <a:spcAft>
                <a:spcPts val="0"/>
              </a:spcAft>
              <a:buClr>
                <a:schemeClr val="dk1"/>
              </a:buClr>
              <a:buSzPts val="1800"/>
              <a:buChar char="•"/>
              <a:defRPr/>
            </a:lvl8pPr>
            <a:lvl9pPr marL="4114800" lvl="8" indent="-342900" algn="l">
              <a:lnSpc>
                <a:spcPct val="100000"/>
              </a:lnSpc>
              <a:spcBef>
                <a:spcPts val="360"/>
              </a:spcBef>
              <a:spcAft>
                <a:spcPts val="0"/>
              </a:spcAft>
              <a:buClr>
                <a:schemeClr val="dk1"/>
              </a:buClr>
              <a:buSzPts val="1800"/>
              <a:buChar char="•"/>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Inndelingsoverskrift" type="secHead">
  <p:cSld name="SECTION_HEADER">
    <p:spTree>
      <p:nvGrpSpPr>
        <p:cNvPr id="1" name="Shape 45"/>
        <p:cNvGrpSpPr/>
        <p:nvPr/>
      </p:nvGrpSpPr>
      <p:grpSpPr>
        <a:xfrm>
          <a:off x="0" y="0"/>
          <a:ext cx="0" cy="0"/>
          <a:chOff x="0" y="0"/>
          <a:chExt cx="0" cy="0"/>
        </a:xfrm>
      </p:grpSpPr>
      <p:sp>
        <p:nvSpPr>
          <p:cNvPr id="46" name="Google Shape;46;p66"/>
          <p:cNvSpPr txBox="1">
            <a:spLocks noGrp="1"/>
          </p:cNvSpPr>
          <p:nvPr>
            <p:ph type="title"/>
          </p:nvPr>
        </p:nvSpPr>
        <p:spPr>
          <a:xfrm>
            <a:off x="722313" y="3305175"/>
            <a:ext cx="7772400" cy="1021800"/>
          </a:xfrm>
          <a:prstGeom prst="rect">
            <a:avLst/>
          </a:prstGeom>
          <a:noFill/>
          <a:ln>
            <a:noFill/>
          </a:ln>
        </p:spPr>
        <p:txBody>
          <a:bodyPr spcFirstLastPara="1" wrap="square" lIns="91425" tIns="45700" rIns="91425" bIns="45700" anchor="t" anchorCtr="0">
            <a:spAutoFit/>
          </a:bodyPr>
          <a:lstStyle>
            <a:lvl1pPr lvl="0" algn="l">
              <a:lnSpc>
                <a:spcPct val="100000"/>
              </a:lnSpc>
              <a:spcBef>
                <a:spcPts val="0"/>
              </a:spcBef>
              <a:spcAft>
                <a:spcPts val="0"/>
              </a:spcAft>
              <a:buClr>
                <a:schemeClr val="dk1"/>
              </a:buClr>
              <a:buSzPts val="4000"/>
              <a:buFont typeface="Arial"/>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 name="Google Shape;47;p66"/>
          <p:cNvSpPr txBox="1">
            <a:spLocks noGrp="1"/>
          </p:cNvSpPr>
          <p:nvPr>
            <p:ph type="body" idx="1"/>
          </p:nvPr>
        </p:nvSpPr>
        <p:spPr>
          <a:xfrm>
            <a:off x="722313" y="2180035"/>
            <a:ext cx="7772400" cy="1125000"/>
          </a:xfrm>
          <a:prstGeom prst="rect">
            <a:avLst/>
          </a:prstGeom>
          <a:noFill/>
          <a:ln>
            <a:noFill/>
          </a:ln>
        </p:spPr>
        <p:txBody>
          <a:bodyPr spcFirstLastPara="1" wrap="square" lIns="91425" tIns="45700" rIns="91425" bIns="45700" anchor="b" anchorCtr="0">
            <a:normAutofit/>
          </a:bodyPr>
          <a:lstStyle>
            <a:lvl1pPr marL="457200" lvl="0" indent="-228600" algn="l">
              <a:lnSpc>
                <a:spcPct val="100000"/>
              </a:lnSpc>
              <a:spcBef>
                <a:spcPts val="400"/>
              </a:spcBef>
              <a:spcAft>
                <a:spcPts val="0"/>
              </a:spcAft>
              <a:buClr>
                <a:srgbClr val="888888"/>
              </a:buClr>
              <a:buSzPts val="2000"/>
              <a:buNone/>
              <a:defRPr sz="2000">
                <a:solidFill>
                  <a:srgbClr val="888888"/>
                </a:solidFill>
              </a:defRPr>
            </a:lvl1pPr>
            <a:lvl2pPr marL="914400" lvl="1" indent="-228600" algn="l">
              <a:lnSpc>
                <a:spcPct val="100000"/>
              </a:lnSpc>
              <a:spcBef>
                <a:spcPts val="360"/>
              </a:spcBef>
              <a:spcAft>
                <a:spcPts val="0"/>
              </a:spcAft>
              <a:buClr>
                <a:srgbClr val="888888"/>
              </a:buClr>
              <a:buSzPts val="1800"/>
              <a:buNone/>
              <a:defRPr sz="1800">
                <a:solidFill>
                  <a:srgbClr val="888888"/>
                </a:solidFill>
              </a:defRPr>
            </a:lvl2pPr>
            <a:lvl3pPr marL="1371600" lvl="2" indent="-228600" algn="l">
              <a:lnSpc>
                <a:spcPct val="100000"/>
              </a:lnSpc>
              <a:spcBef>
                <a:spcPts val="320"/>
              </a:spcBef>
              <a:spcAft>
                <a:spcPts val="0"/>
              </a:spcAft>
              <a:buClr>
                <a:srgbClr val="888888"/>
              </a:buClr>
              <a:buSzPts val="1600"/>
              <a:buNone/>
              <a:defRPr sz="1600">
                <a:solidFill>
                  <a:srgbClr val="888888"/>
                </a:solidFill>
              </a:defRPr>
            </a:lvl3pPr>
            <a:lvl4pPr marL="1828800" lvl="3" indent="-228600" algn="l">
              <a:lnSpc>
                <a:spcPct val="100000"/>
              </a:lnSpc>
              <a:spcBef>
                <a:spcPts val="280"/>
              </a:spcBef>
              <a:spcAft>
                <a:spcPts val="0"/>
              </a:spcAft>
              <a:buClr>
                <a:srgbClr val="888888"/>
              </a:buClr>
              <a:buSzPts val="1400"/>
              <a:buNone/>
              <a:defRPr sz="1400">
                <a:solidFill>
                  <a:srgbClr val="888888"/>
                </a:solidFill>
              </a:defRPr>
            </a:lvl4pPr>
            <a:lvl5pPr marL="2286000" lvl="4" indent="-228600" algn="l">
              <a:lnSpc>
                <a:spcPct val="100000"/>
              </a:lnSpc>
              <a:spcBef>
                <a:spcPts val="280"/>
              </a:spcBef>
              <a:spcAft>
                <a:spcPts val="0"/>
              </a:spcAft>
              <a:buClr>
                <a:srgbClr val="888888"/>
              </a:buClr>
              <a:buSzPts val="1400"/>
              <a:buNone/>
              <a:defRPr sz="1400">
                <a:solidFill>
                  <a:srgbClr val="888888"/>
                </a:solidFill>
              </a:defRPr>
            </a:lvl5pPr>
            <a:lvl6pPr marL="2743200" lvl="5" indent="-228600" algn="l">
              <a:lnSpc>
                <a:spcPct val="100000"/>
              </a:lnSpc>
              <a:spcBef>
                <a:spcPts val="280"/>
              </a:spcBef>
              <a:spcAft>
                <a:spcPts val="0"/>
              </a:spcAft>
              <a:buClr>
                <a:srgbClr val="888888"/>
              </a:buClr>
              <a:buSzPts val="1400"/>
              <a:buNone/>
              <a:defRPr sz="1400">
                <a:solidFill>
                  <a:srgbClr val="888888"/>
                </a:solidFill>
              </a:defRPr>
            </a:lvl6pPr>
            <a:lvl7pPr marL="3200400" lvl="6" indent="-228600" algn="l">
              <a:lnSpc>
                <a:spcPct val="100000"/>
              </a:lnSpc>
              <a:spcBef>
                <a:spcPts val="280"/>
              </a:spcBef>
              <a:spcAft>
                <a:spcPts val="0"/>
              </a:spcAft>
              <a:buClr>
                <a:srgbClr val="888888"/>
              </a:buClr>
              <a:buSzPts val="1400"/>
              <a:buNone/>
              <a:defRPr sz="1400">
                <a:solidFill>
                  <a:srgbClr val="888888"/>
                </a:solidFill>
              </a:defRPr>
            </a:lvl7pPr>
            <a:lvl8pPr marL="3657600" lvl="7" indent="-228600" algn="l">
              <a:lnSpc>
                <a:spcPct val="100000"/>
              </a:lnSpc>
              <a:spcBef>
                <a:spcPts val="280"/>
              </a:spcBef>
              <a:spcAft>
                <a:spcPts val="0"/>
              </a:spcAft>
              <a:buClr>
                <a:srgbClr val="888888"/>
              </a:buClr>
              <a:buSzPts val="1400"/>
              <a:buNone/>
              <a:defRPr sz="1400">
                <a:solidFill>
                  <a:srgbClr val="888888"/>
                </a:solidFill>
              </a:defRPr>
            </a:lvl8pPr>
            <a:lvl9pPr marL="4114800" lvl="8" indent="-228600" algn="l">
              <a:lnSpc>
                <a:spcPct val="100000"/>
              </a:lnSpc>
              <a:spcBef>
                <a:spcPts val="280"/>
              </a:spcBef>
              <a:spcAft>
                <a:spcPts val="0"/>
              </a:spcAft>
              <a:buClr>
                <a:srgbClr val="888888"/>
              </a:buClr>
              <a:buSzPts val="1400"/>
              <a:buNone/>
              <a:defRPr sz="1400">
                <a:solidFill>
                  <a:srgbClr val="888888"/>
                </a:solidFill>
              </a:defRPr>
            </a:lvl9pPr>
          </a:lstStyle>
          <a:p>
            <a:endParaRPr/>
          </a:p>
        </p:txBody>
      </p:sp>
      <p:sp>
        <p:nvSpPr>
          <p:cNvPr id="48" name="Google Shape;48;p66"/>
          <p:cNvSpPr txBox="1">
            <a:spLocks noGrp="1"/>
          </p:cNvSpPr>
          <p:nvPr>
            <p:ph type="sldNum" idx="12"/>
          </p:nvPr>
        </p:nvSpPr>
        <p:spPr>
          <a:xfrm>
            <a:off x="8241294" y="4815935"/>
            <a:ext cx="426900" cy="273900"/>
          </a:xfrm>
          <a:prstGeom prst="rect">
            <a:avLst/>
          </a:prstGeom>
          <a:noFill/>
          <a:ln>
            <a:noFill/>
          </a:ln>
        </p:spPr>
        <p:txBody>
          <a:bodyPr spcFirstLastPara="1" wrap="square" lIns="91425" tIns="45700" rIns="91425" bIns="45700" anchor="t" anchorCtr="0">
            <a:noAutofit/>
          </a:bodyPr>
          <a:lstStyle>
            <a:lvl1pPr marL="0" marR="0" lvl="0" indent="0" algn="r" rtl="0">
              <a:lnSpc>
                <a:spcPct val="100000"/>
              </a:lnSpc>
              <a:spcBef>
                <a:spcPts val="0"/>
              </a:spcBef>
              <a:spcAft>
                <a:spcPts val="0"/>
              </a:spcAft>
              <a:buClr>
                <a:srgbClr val="000000"/>
              </a:buClr>
              <a:buSzPts val="1000"/>
              <a:buFont typeface="Arial"/>
              <a:buNone/>
              <a:defRPr sz="1000" b="0" i="0" u="none" strike="noStrike" cap="none">
                <a:solidFill>
                  <a:schemeClr val="dk1"/>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000"/>
              <a:buFont typeface="Arial"/>
              <a:buNone/>
              <a:defRPr sz="1000" b="0" i="0" u="none" strike="noStrike" cap="none">
                <a:solidFill>
                  <a:schemeClr val="dk1"/>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000"/>
              <a:buFont typeface="Arial"/>
              <a:buNone/>
              <a:defRPr sz="1000" b="0" i="0" u="none" strike="noStrike" cap="none">
                <a:solidFill>
                  <a:schemeClr val="dk1"/>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000"/>
              <a:buFont typeface="Arial"/>
              <a:buNone/>
              <a:defRPr sz="1000" b="0" i="0" u="none" strike="noStrike" cap="none">
                <a:solidFill>
                  <a:schemeClr val="dk1"/>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000"/>
              <a:buFont typeface="Arial"/>
              <a:buNone/>
              <a:defRPr sz="1000" b="0" i="0" u="none" strike="noStrike" cap="none">
                <a:solidFill>
                  <a:schemeClr val="dk1"/>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000"/>
              <a:buFont typeface="Arial"/>
              <a:buNone/>
              <a:defRPr sz="1000" b="0" i="0" u="none" strike="noStrike" cap="none">
                <a:solidFill>
                  <a:schemeClr val="dk1"/>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000"/>
              <a:buFont typeface="Arial"/>
              <a:buNone/>
              <a:defRPr sz="1000" b="0" i="0" u="none" strike="noStrike" cap="none">
                <a:solidFill>
                  <a:schemeClr val="dk1"/>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000"/>
              <a:buFont typeface="Arial"/>
              <a:buNone/>
              <a:defRPr sz="1000" b="0" i="0" u="none" strike="noStrike" cap="none">
                <a:solidFill>
                  <a:schemeClr val="dk1"/>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000"/>
              <a:buFont typeface="Arial"/>
              <a:buNone/>
              <a:defRPr sz="1000" b="0" i="0" u="none" strike="noStrike" cap="none">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no-NO"/>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ammenligning" type="twoTxTwoObj">
  <p:cSld name="TWO_OBJECTS_WITH_TEXT">
    <p:spTree>
      <p:nvGrpSpPr>
        <p:cNvPr id="1" name="Shape 49"/>
        <p:cNvGrpSpPr/>
        <p:nvPr/>
      </p:nvGrpSpPr>
      <p:grpSpPr>
        <a:xfrm>
          <a:off x="0" y="0"/>
          <a:ext cx="0" cy="0"/>
          <a:chOff x="0" y="0"/>
          <a:chExt cx="0" cy="0"/>
        </a:xfrm>
      </p:grpSpPr>
      <p:sp>
        <p:nvSpPr>
          <p:cNvPr id="50" name="Google Shape;50;p67"/>
          <p:cNvSpPr txBox="1">
            <a:spLocks noGrp="1"/>
          </p:cNvSpPr>
          <p:nvPr>
            <p:ph type="title"/>
          </p:nvPr>
        </p:nvSpPr>
        <p:spPr>
          <a:xfrm>
            <a:off x="397566" y="205978"/>
            <a:ext cx="8448300" cy="484800"/>
          </a:xfrm>
          <a:prstGeom prst="rect">
            <a:avLst/>
          </a:prstGeom>
          <a:noFill/>
          <a:ln>
            <a:noFill/>
          </a:ln>
        </p:spPr>
        <p:txBody>
          <a:bodyPr spcFirstLastPara="1" wrap="square" lIns="91425" tIns="45700" rIns="91425" bIns="45700" anchor="t" anchorCtr="0">
            <a:spAutoFit/>
          </a:bodyPr>
          <a:lstStyle>
            <a:lvl1pPr lvl="0" algn="l">
              <a:lnSpc>
                <a:spcPct val="100000"/>
              </a:lnSpc>
              <a:spcBef>
                <a:spcPts val="0"/>
              </a:spcBef>
              <a:spcAft>
                <a:spcPts val="0"/>
              </a:spcAft>
              <a:buClr>
                <a:schemeClr val="dk1"/>
              </a:buClr>
              <a:buSzPts val="3600"/>
              <a:buFont typeface="Arial"/>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 name="Google Shape;51;p67"/>
          <p:cNvSpPr txBox="1">
            <a:spLocks noGrp="1"/>
          </p:cNvSpPr>
          <p:nvPr>
            <p:ph type="body" idx="1"/>
          </p:nvPr>
        </p:nvSpPr>
        <p:spPr>
          <a:xfrm>
            <a:off x="457200" y="1151335"/>
            <a:ext cx="4040100" cy="479700"/>
          </a:xfrm>
          <a:prstGeom prst="rect">
            <a:avLst/>
          </a:prstGeom>
          <a:noFill/>
          <a:ln>
            <a:noFill/>
          </a:ln>
        </p:spPr>
        <p:txBody>
          <a:bodyPr spcFirstLastPara="1" wrap="square" lIns="91425" tIns="45700" rIns="91425" bIns="45700" anchor="b" anchorCtr="0">
            <a:normAutofit/>
          </a:bodyPr>
          <a:lstStyle>
            <a:lvl1pPr marL="457200" lvl="0" indent="-228600" algn="l">
              <a:lnSpc>
                <a:spcPct val="100000"/>
              </a:lnSpc>
              <a:spcBef>
                <a:spcPts val="480"/>
              </a:spcBef>
              <a:spcAft>
                <a:spcPts val="0"/>
              </a:spcAft>
              <a:buClr>
                <a:schemeClr val="dk1"/>
              </a:buClr>
              <a:buSzPts val="2400"/>
              <a:buNone/>
              <a:defRPr sz="2400" b="1"/>
            </a:lvl1pPr>
            <a:lvl2pPr marL="914400" lvl="1" indent="-228600" algn="l">
              <a:lnSpc>
                <a:spcPct val="100000"/>
              </a:lnSpc>
              <a:spcBef>
                <a:spcPts val="400"/>
              </a:spcBef>
              <a:spcAft>
                <a:spcPts val="0"/>
              </a:spcAft>
              <a:buClr>
                <a:schemeClr val="dk1"/>
              </a:buClr>
              <a:buSzPts val="2000"/>
              <a:buNone/>
              <a:defRPr sz="2000" b="1"/>
            </a:lvl2pPr>
            <a:lvl3pPr marL="1371600" lvl="2" indent="-228600" algn="l">
              <a:lnSpc>
                <a:spcPct val="100000"/>
              </a:lnSpc>
              <a:spcBef>
                <a:spcPts val="360"/>
              </a:spcBef>
              <a:spcAft>
                <a:spcPts val="0"/>
              </a:spcAft>
              <a:buClr>
                <a:schemeClr val="dk1"/>
              </a:buClr>
              <a:buSzPts val="1800"/>
              <a:buNone/>
              <a:defRPr sz="1800" b="1"/>
            </a:lvl3pPr>
            <a:lvl4pPr marL="1828800" lvl="3" indent="-228600" algn="l">
              <a:lnSpc>
                <a:spcPct val="100000"/>
              </a:lnSpc>
              <a:spcBef>
                <a:spcPts val="320"/>
              </a:spcBef>
              <a:spcAft>
                <a:spcPts val="0"/>
              </a:spcAft>
              <a:buClr>
                <a:schemeClr val="dk1"/>
              </a:buClr>
              <a:buSzPts val="1600"/>
              <a:buNone/>
              <a:defRPr sz="1600" b="1"/>
            </a:lvl4pPr>
            <a:lvl5pPr marL="2286000" lvl="4" indent="-228600" algn="l">
              <a:lnSpc>
                <a:spcPct val="100000"/>
              </a:lnSpc>
              <a:spcBef>
                <a:spcPts val="320"/>
              </a:spcBef>
              <a:spcAft>
                <a:spcPts val="0"/>
              </a:spcAft>
              <a:buClr>
                <a:schemeClr val="dk1"/>
              </a:buClr>
              <a:buSzPts val="1600"/>
              <a:buNone/>
              <a:defRPr sz="1600" b="1"/>
            </a:lvl5pPr>
            <a:lvl6pPr marL="2743200" lvl="5" indent="-228600" algn="l">
              <a:lnSpc>
                <a:spcPct val="100000"/>
              </a:lnSpc>
              <a:spcBef>
                <a:spcPts val="320"/>
              </a:spcBef>
              <a:spcAft>
                <a:spcPts val="0"/>
              </a:spcAft>
              <a:buClr>
                <a:schemeClr val="dk1"/>
              </a:buClr>
              <a:buSzPts val="1600"/>
              <a:buNone/>
              <a:defRPr sz="1600" b="1"/>
            </a:lvl6pPr>
            <a:lvl7pPr marL="3200400" lvl="6" indent="-228600" algn="l">
              <a:lnSpc>
                <a:spcPct val="100000"/>
              </a:lnSpc>
              <a:spcBef>
                <a:spcPts val="320"/>
              </a:spcBef>
              <a:spcAft>
                <a:spcPts val="0"/>
              </a:spcAft>
              <a:buClr>
                <a:schemeClr val="dk1"/>
              </a:buClr>
              <a:buSzPts val="1600"/>
              <a:buNone/>
              <a:defRPr sz="1600" b="1"/>
            </a:lvl7pPr>
            <a:lvl8pPr marL="3657600" lvl="7" indent="-228600" algn="l">
              <a:lnSpc>
                <a:spcPct val="100000"/>
              </a:lnSpc>
              <a:spcBef>
                <a:spcPts val="320"/>
              </a:spcBef>
              <a:spcAft>
                <a:spcPts val="0"/>
              </a:spcAft>
              <a:buClr>
                <a:schemeClr val="dk1"/>
              </a:buClr>
              <a:buSzPts val="1600"/>
              <a:buNone/>
              <a:defRPr sz="1600" b="1"/>
            </a:lvl8pPr>
            <a:lvl9pPr marL="4114800" lvl="8" indent="-228600" algn="l">
              <a:lnSpc>
                <a:spcPct val="100000"/>
              </a:lnSpc>
              <a:spcBef>
                <a:spcPts val="320"/>
              </a:spcBef>
              <a:spcAft>
                <a:spcPts val="0"/>
              </a:spcAft>
              <a:buClr>
                <a:schemeClr val="dk1"/>
              </a:buClr>
              <a:buSzPts val="1600"/>
              <a:buNone/>
              <a:defRPr sz="1600" b="1"/>
            </a:lvl9pPr>
          </a:lstStyle>
          <a:p>
            <a:endParaRPr/>
          </a:p>
        </p:txBody>
      </p:sp>
      <p:sp>
        <p:nvSpPr>
          <p:cNvPr id="52" name="Google Shape;52;p67"/>
          <p:cNvSpPr txBox="1">
            <a:spLocks noGrp="1"/>
          </p:cNvSpPr>
          <p:nvPr>
            <p:ph type="body" idx="2"/>
          </p:nvPr>
        </p:nvSpPr>
        <p:spPr>
          <a:xfrm>
            <a:off x="457200" y="1631156"/>
            <a:ext cx="4040100" cy="2963400"/>
          </a:xfrm>
          <a:prstGeom prst="rect">
            <a:avLst/>
          </a:prstGeom>
          <a:noFill/>
          <a:ln>
            <a:noFill/>
          </a:ln>
        </p:spPr>
        <p:txBody>
          <a:bodyPr spcFirstLastPara="1" wrap="square" lIns="91425" tIns="45700" rIns="91425" bIns="45700" anchor="t" anchorCtr="0">
            <a:normAutofit/>
          </a:bodyPr>
          <a:lstStyle>
            <a:lvl1pPr marL="457200" lvl="0" indent="-381000" algn="l">
              <a:lnSpc>
                <a:spcPct val="100000"/>
              </a:lnSpc>
              <a:spcBef>
                <a:spcPts val="480"/>
              </a:spcBef>
              <a:spcAft>
                <a:spcPts val="0"/>
              </a:spcAft>
              <a:buClr>
                <a:schemeClr val="dk1"/>
              </a:buClr>
              <a:buSzPts val="2400"/>
              <a:buChar char="•"/>
              <a:defRPr sz="2400"/>
            </a:lvl1pPr>
            <a:lvl2pPr marL="914400" lvl="1" indent="-355600" algn="l">
              <a:lnSpc>
                <a:spcPct val="100000"/>
              </a:lnSpc>
              <a:spcBef>
                <a:spcPts val="400"/>
              </a:spcBef>
              <a:spcAft>
                <a:spcPts val="0"/>
              </a:spcAft>
              <a:buClr>
                <a:schemeClr val="dk1"/>
              </a:buClr>
              <a:buSzPts val="2000"/>
              <a:buChar char="–"/>
              <a:defRPr sz="2000"/>
            </a:lvl2pPr>
            <a:lvl3pPr marL="1371600" lvl="2" indent="-342900" algn="l">
              <a:lnSpc>
                <a:spcPct val="100000"/>
              </a:lnSpc>
              <a:spcBef>
                <a:spcPts val="360"/>
              </a:spcBef>
              <a:spcAft>
                <a:spcPts val="0"/>
              </a:spcAft>
              <a:buClr>
                <a:schemeClr val="dk1"/>
              </a:buClr>
              <a:buSzPts val="1800"/>
              <a:buChar char="•"/>
              <a:defRPr sz="1800"/>
            </a:lvl3pPr>
            <a:lvl4pPr marL="1828800" lvl="3" indent="-330200" algn="l">
              <a:lnSpc>
                <a:spcPct val="100000"/>
              </a:lnSpc>
              <a:spcBef>
                <a:spcPts val="320"/>
              </a:spcBef>
              <a:spcAft>
                <a:spcPts val="0"/>
              </a:spcAft>
              <a:buClr>
                <a:schemeClr val="dk1"/>
              </a:buClr>
              <a:buSzPts val="1600"/>
              <a:buChar char="–"/>
              <a:defRPr sz="1600"/>
            </a:lvl4pPr>
            <a:lvl5pPr marL="2286000" lvl="4" indent="-330200" algn="l">
              <a:lnSpc>
                <a:spcPct val="100000"/>
              </a:lnSpc>
              <a:spcBef>
                <a:spcPts val="320"/>
              </a:spcBef>
              <a:spcAft>
                <a:spcPts val="0"/>
              </a:spcAft>
              <a:buClr>
                <a:schemeClr val="dk1"/>
              </a:buClr>
              <a:buSzPts val="1600"/>
              <a:buChar char="»"/>
              <a:defRPr sz="1600"/>
            </a:lvl5pPr>
            <a:lvl6pPr marL="2743200" lvl="5" indent="-330200" algn="l">
              <a:lnSpc>
                <a:spcPct val="100000"/>
              </a:lnSpc>
              <a:spcBef>
                <a:spcPts val="320"/>
              </a:spcBef>
              <a:spcAft>
                <a:spcPts val="0"/>
              </a:spcAft>
              <a:buClr>
                <a:schemeClr val="dk1"/>
              </a:buClr>
              <a:buSzPts val="1600"/>
              <a:buChar char="•"/>
              <a:defRPr sz="1600"/>
            </a:lvl6pPr>
            <a:lvl7pPr marL="3200400" lvl="6" indent="-330200" algn="l">
              <a:lnSpc>
                <a:spcPct val="100000"/>
              </a:lnSpc>
              <a:spcBef>
                <a:spcPts val="320"/>
              </a:spcBef>
              <a:spcAft>
                <a:spcPts val="0"/>
              </a:spcAft>
              <a:buClr>
                <a:schemeClr val="dk1"/>
              </a:buClr>
              <a:buSzPts val="1600"/>
              <a:buChar char="•"/>
              <a:defRPr sz="1600"/>
            </a:lvl7pPr>
            <a:lvl8pPr marL="3657600" lvl="7" indent="-330200" algn="l">
              <a:lnSpc>
                <a:spcPct val="100000"/>
              </a:lnSpc>
              <a:spcBef>
                <a:spcPts val="320"/>
              </a:spcBef>
              <a:spcAft>
                <a:spcPts val="0"/>
              </a:spcAft>
              <a:buClr>
                <a:schemeClr val="dk1"/>
              </a:buClr>
              <a:buSzPts val="1600"/>
              <a:buChar char="•"/>
              <a:defRPr sz="1600"/>
            </a:lvl8pPr>
            <a:lvl9pPr marL="4114800" lvl="8" indent="-330200" algn="l">
              <a:lnSpc>
                <a:spcPct val="100000"/>
              </a:lnSpc>
              <a:spcBef>
                <a:spcPts val="320"/>
              </a:spcBef>
              <a:spcAft>
                <a:spcPts val="0"/>
              </a:spcAft>
              <a:buClr>
                <a:schemeClr val="dk1"/>
              </a:buClr>
              <a:buSzPts val="1600"/>
              <a:buChar char="•"/>
              <a:defRPr sz="1600"/>
            </a:lvl9pPr>
          </a:lstStyle>
          <a:p>
            <a:endParaRPr/>
          </a:p>
        </p:txBody>
      </p:sp>
      <p:sp>
        <p:nvSpPr>
          <p:cNvPr id="53" name="Google Shape;53;p67"/>
          <p:cNvSpPr txBox="1">
            <a:spLocks noGrp="1"/>
          </p:cNvSpPr>
          <p:nvPr>
            <p:ph type="body" idx="3"/>
          </p:nvPr>
        </p:nvSpPr>
        <p:spPr>
          <a:xfrm>
            <a:off x="4645025" y="1151335"/>
            <a:ext cx="4041900" cy="479700"/>
          </a:xfrm>
          <a:prstGeom prst="rect">
            <a:avLst/>
          </a:prstGeom>
          <a:noFill/>
          <a:ln>
            <a:noFill/>
          </a:ln>
        </p:spPr>
        <p:txBody>
          <a:bodyPr spcFirstLastPara="1" wrap="square" lIns="91425" tIns="45700" rIns="91425" bIns="45700" anchor="b" anchorCtr="0">
            <a:normAutofit/>
          </a:bodyPr>
          <a:lstStyle>
            <a:lvl1pPr marL="457200" lvl="0" indent="-228600" algn="l">
              <a:lnSpc>
                <a:spcPct val="100000"/>
              </a:lnSpc>
              <a:spcBef>
                <a:spcPts val="480"/>
              </a:spcBef>
              <a:spcAft>
                <a:spcPts val="0"/>
              </a:spcAft>
              <a:buClr>
                <a:schemeClr val="dk1"/>
              </a:buClr>
              <a:buSzPts val="2400"/>
              <a:buNone/>
              <a:defRPr sz="2400" b="1"/>
            </a:lvl1pPr>
            <a:lvl2pPr marL="914400" lvl="1" indent="-228600" algn="l">
              <a:lnSpc>
                <a:spcPct val="100000"/>
              </a:lnSpc>
              <a:spcBef>
                <a:spcPts val="400"/>
              </a:spcBef>
              <a:spcAft>
                <a:spcPts val="0"/>
              </a:spcAft>
              <a:buClr>
                <a:schemeClr val="dk1"/>
              </a:buClr>
              <a:buSzPts val="2000"/>
              <a:buNone/>
              <a:defRPr sz="2000" b="1"/>
            </a:lvl2pPr>
            <a:lvl3pPr marL="1371600" lvl="2" indent="-228600" algn="l">
              <a:lnSpc>
                <a:spcPct val="100000"/>
              </a:lnSpc>
              <a:spcBef>
                <a:spcPts val="360"/>
              </a:spcBef>
              <a:spcAft>
                <a:spcPts val="0"/>
              </a:spcAft>
              <a:buClr>
                <a:schemeClr val="dk1"/>
              </a:buClr>
              <a:buSzPts val="1800"/>
              <a:buNone/>
              <a:defRPr sz="1800" b="1"/>
            </a:lvl3pPr>
            <a:lvl4pPr marL="1828800" lvl="3" indent="-228600" algn="l">
              <a:lnSpc>
                <a:spcPct val="100000"/>
              </a:lnSpc>
              <a:spcBef>
                <a:spcPts val="320"/>
              </a:spcBef>
              <a:spcAft>
                <a:spcPts val="0"/>
              </a:spcAft>
              <a:buClr>
                <a:schemeClr val="dk1"/>
              </a:buClr>
              <a:buSzPts val="1600"/>
              <a:buNone/>
              <a:defRPr sz="1600" b="1"/>
            </a:lvl4pPr>
            <a:lvl5pPr marL="2286000" lvl="4" indent="-228600" algn="l">
              <a:lnSpc>
                <a:spcPct val="100000"/>
              </a:lnSpc>
              <a:spcBef>
                <a:spcPts val="320"/>
              </a:spcBef>
              <a:spcAft>
                <a:spcPts val="0"/>
              </a:spcAft>
              <a:buClr>
                <a:schemeClr val="dk1"/>
              </a:buClr>
              <a:buSzPts val="1600"/>
              <a:buNone/>
              <a:defRPr sz="1600" b="1"/>
            </a:lvl5pPr>
            <a:lvl6pPr marL="2743200" lvl="5" indent="-228600" algn="l">
              <a:lnSpc>
                <a:spcPct val="100000"/>
              </a:lnSpc>
              <a:spcBef>
                <a:spcPts val="320"/>
              </a:spcBef>
              <a:spcAft>
                <a:spcPts val="0"/>
              </a:spcAft>
              <a:buClr>
                <a:schemeClr val="dk1"/>
              </a:buClr>
              <a:buSzPts val="1600"/>
              <a:buNone/>
              <a:defRPr sz="1600" b="1"/>
            </a:lvl6pPr>
            <a:lvl7pPr marL="3200400" lvl="6" indent="-228600" algn="l">
              <a:lnSpc>
                <a:spcPct val="100000"/>
              </a:lnSpc>
              <a:spcBef>
                <a:spcPts val="320"/>
              </a:spcBef>
              <a:spcAft>
                <a:spcPts val="0"/>
              </a:spcAft>
              <a:buClr>
                <a:schemeClr val="dk1"/>
              </a:buClr>
              <a:buSzPts val="1600"/>
              <a:buNone/>
              <a:defRPr sz="1600" b="1"/>
            </a:lvl7pPr>
            <a:lvl8pPr marL="3657600" lvl="7" indent="-228600" algn="l">
              <a:lnSpc>
                <a:spcPct val="100000"/>
              </a:lnSpc>
              <a:spcBef>
                <a:spcPts val="320"/>
              </a:spcBef>
              <a:spcAft>
                <a:spcPts val="0"/>
              </a:spcAft>
              <a:buClr>
                <a:schemeClr val="dk1"/>
              </a:buClr>
              <a:buSzPts val="1600"/>
              <a:buNone/>
              <a:defRPr sz="1600" b="1"/>
            </a:lvl8pPr>
            <a:lvl9pPr marL="4114800" lvl="8" indent="-228600" algn="l">
              <a:lnSpc>
                <a:spcPct val="100000"/>
              </a:lnSpc>
              <a:spcBef>
                <a:spcPts val="320"/>
              </a:spcBef>
              <a:spcAft>
                <a:spcPts val="0"/>
              </a:spcAft>
              <a:buClr>
                <a:schemeClr val="dk1"/>
              </a:buClr>
              <a:buSzPts val="1600"/>
              <a:buNone/>
              <a:defRPr sz="1600" b="1"/>
            </a:lvl9pPr>
          </a:lstStyle>
          <a:p>
            <a:endParaRPr/>
          </a:p>
        </p:txBody>
      </p:sp>
      <p:sp>
        <p:nvSpPr>
          <p:cNvPr id="54" name="Google Shape;54;p67"/>
          <p:cNvSpPr txBox="1">
            <a:spLocks noGrp="1"/>
          </p:cNvSpPr>
          <p:nvPr>
            <p:ph type="body" idx="4"/>
          </p:nvPr>
        </p:nvSpPr>
        <p:spPr>
          <a:xfrm>
            <a:off x="4645025" y="1631156"/>
            <a:ext cx="4041900" cy="2963400"/>
          </a:xfrm>
          <a:prstGeom prst="rect">
            <a:avLst/>
          </a:prstGeom>
          <a:noFill/>
          <a:ln>
            <a:noFill/>
          </a:ln>
        </p:spPr>
        <p:txBody>
          <a:bodyPr spcFirstLastPara="1" wrap="square" lIns="91425" tIns="45700" rIns="91425" bIns="45700" anchor="t" anchorCtr="0">
            <a:normAutofit/>
          </a:bodyPr>
          <a:lstStyle>
            <a:lvl1pPr marL="457200" lvl="0" indent="-381000" algn="l">
              <a:lnSpc>
                <a:spcPct val="100000"/>
              </a:lnSpc>
              <a:spcBef>
                <a:spcPts val="480"/>
              </a:spcBef>
              <a:spcAft>
                <a:spcPts val="0"/>
              </a:spcAft>
              <a:buClr>
                <a:schemeClr val="dk1"/>
              </a:buClr>
              <a:buSzPts val="2400"/>
              <a:buChar char="•"/>
              <a:defRPr sz="2400"/>
            </a:lvl1pPr>
            <a:lvl2pPr marL="914400" lvl="1" indent="-355600" algn="l">
              <a:lnSpc>
                <a:spcPct val="100000"/>
              </a:lnSpc>
              <a:spcBef>
                <a:spcPts val="400"/>
              </a:spcBef>
              <a:spcAft>
                <a:spcPts val="0"/>
              </a:spcAft>
              <a:buClr>
                <a:schemeClr val="dk1"/>
              </a:buClr>
              <a:buSzPts val="2000"/>
              <a:buChar char="–"/>
              <a:defRPr sz="2000"/>
            </a:lvl2pPr>
            <a:lvl3pPr marL="1371600" lvl="2" indent="-342900" algn="l">
              <a:lnSpc>
                <a:spcPct val="100000"/>
              </a:lnSpc>
              <a:spcBef>
                <a:spcPts val="360"/>
              </a:spcBef>
              <a:spcAft>
                <a:spcPts val="0"/>
              </a:spcAft>
              <a:buClr>
                <a:schemeClr val="dk1"/>
              </a:buClr>
              <a:buSzPts val="1800"/>
              <a:buChar char="•"/>
              <a:defRPr sz="1800"/>
            </a:lvl3pPr>
            <a:lvl4pPr marL="1828800" lvl="3" indent="-330200" algn="l">
              <a:lnSpc>
                <a:spcPct val="100000"/>
              </a:lnSpc>
              <a:spcBef>
                <a:spcPts val="320"/>
              </a:spcBef>
              <a:spcAft>
                <a:spcPts val="0"/>
              </a:spcAft>
              <a:buClr>
                <a:schemeClr val="dk1"/>
              </a:buClr>
              <a:buSzPts val="1600"/>
              <a:buChar char="–"/>
              <a:defRPr sz="1600"/>
            </a:lvl4pPr>
            <a:lvl5pPr marL="2286000" lvl="4" indent="-330200" algn="l">
              <a:lnSpc>
                <a:spcPct val="100000"/>
              </a:lnSpc>
              <a:spcBef>
                <a:spcPts val="320"/>
              </a:spcBef>
              <a:spcAft>
                <a:spcPts val="0"/>
              </a:spcAft>
              <a:buClr>
                <a:schemeClr val="dk1"/>
              </a:buClr>
              <a:buSzPts val="1600"/>
              <a:buChar char="»"/>
              <a:defRPr sz="1600"/>
            </a:lvl5pPr>
            <a:lvl6pPr marL="2743200" lvl="5" indent="-330200" algn="l">
              <a:lnSpc>
                <a:spcPct val="100000"/>
              </a:lnSpc>
              <a:spcBef>
                <a:spcPts val="320"/>
              </a:spcBef>
              <a:spcAft>
                <a:spcPts val="0"/>
              </a:spcAft>
              <a:buClr>
                <a:schemeClr val="dk1"/>
              </a:buClr>
              <a:buSzPts val="1600"/>
              <a:buChar char="•"/>
              <a:defRPr sz="1600"/>
            </a:lvl6pPr>
            <a:lvl7pPr marL="3200400" lvl="6" indent="-330200" algn="l">
              <a:lnSpc>
                <a:spcPct val="100000"/>
              </a:lnSpc>
              <a:spcBef>
                <a:spcPts val="320"/>
              </a:spcBef>
              <a:spcAft>
                <a:spcPts val="0"/>
              </a:spcAft>
              <a:buClr>
                <a:schemeClr val="dk1"/>
              </a:buClr>
              <a:buSzPts val="1600"/>
              <a:buChar char="•"/>
              <a:defRPr sz="1600"/>
            </a:lvl7pPr>
            <a:lvl8pPr marL="3657600" lvl="7" indent="-330200" algn="l">
              <a:lnSpc>
                <a:spcPct val="100000"/>
              </a:lnSpc>
              <a:spcBef>
                <a:spcPts val="320"/>
              </a:spcBef>
              <a:spcAft>
                <a:spcPts val="0"/>
              </a:spcAft>
              <a:buClr>
                <a:schemeClr val="dk1"/>
              </a:buClr>
              <a:buSzPts val="1600"/>
              <a:buChar char="•"/>
              <a:defRPr sz="1600"/>
            </a:lvl8pPr>
            <a:lvl9pPr marL="4114800" lvl="8" indent="-330200" algn="l">
              <a:lnSpc>
                <a:spcPct val="100000"/>
              </a:lnSpc>
              <a:spcBef>
                <a:spcPts val="320"/>
              </a:spcBef>
              <a:spcAft>
                <a:spcPts val="0"/>
              </a:spcAft>
              <a:buClr>
                <a:schemeClr val="dk1"/>
              </a:buClr>
              <a:buSzPts val="1600"/>
              <a:buChar char="•"/>
              <a:defRPr sz="16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Innhold med tekst" type="objTx">
  <p:cSld name="OBJECT_WITH_CAPTION_TEXT">
    <p:spTree>
      <p:nvGrpSpPr>
        <p:cNvPr id="1" name="Shape 55"/>
        <p:cNvGrpSpPr/>
        <p:nvPr/>
      </p:nvGrpSpPr>
      <p:grpSpPr>
        <a:xfrm>
          <a:off x="0" y="0"/>
          <a:ext cx="0" cy="0"/>
          <a:chOff x="0" y="0"/>
          <a:chExt cx="0" cy="0"/>
        </a:xfrm>
      </p:grpSpPr>
      <p:sp>
        <p:nvSpPr>
          <p:cNvPr id="56" name="Google Shape;56;p68"/>
          <p:cNvSpPr txBox="1">
            <a:spLocks noGrp="1"/>
          </p:cNvSpPr>
          <p:nvPr>
            <p:ph type="title"/>
          </p:nvPr>
        </p:nvSpPr>
        <p:spPr>
          <a:xfrm>
            <a:off x="457200" y="204788"/>
            <a:ext cx="3008400" cy="871500"/>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chemeClr val="dk1"/>
              </a:buClr>
              <a:buSzPts val="2000"/>
              <a:buFont typeface="Arial"/>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 name="Google Shape;57;p68"/>
          <p:cNvSpPr txBox="1">
            <a:spLocks noGrp="1"/>
          </p:cNvSpPr>
          <p:nvPr>
            <p:ph type="body" idx="1"/>
          </p:nvPr>
        </p:nvSpPr>
        <p:spPr>
          <a:xfrm>
            <a:off x="3575050" y="204788"/>
            <a:ext cx="5111700" cy="4389900"/>
          </a:xfrm>
          <a:prstGeom prst="rect">
            <a:avLst/>
          </a:prstGeom>
          <a:noFill/>
          <a:ln>
            <a:noFill/>
          </a:ln>
        </p:spPr>
        <p:txBody>
          <a:bodyPr spcFirstLastPara="1" wrap="square" lIns="91425" tIns="45700" rIns="91425" bIns="45700" anchor="t" anchorCtr="0">
            <a:normAutofit/>
          </a:bodyPr>
          <a:lstStyle>
            <a:lvl1pPr marL="457200" lvl="0" indent="-431800" algn="l">
              <a:lnSpc>
                <a:spcPct val="100000"/>
              </a:lnSpc>
              <a:spcBef>
                <a:spcPts val="640"/>
              </a:spcBef>
              <a:spcAft>
                <a:spcPts val="0"/>
              </a:spcAft>
              <a:buClr>
                <a:schemeClr val="dk1"/>
              </a:buClr>
              <a:buSzPts val="3200"/>
              <a:buChar char="•"/>
              <a:defRPr sz="3200"/>
            </a:lvl1pPr>
            <a:lvl2pPr marL="914400" lvl="1" indent="-406400" algn="l">
              <a:lnSpc>
                <a:spcPct val="100000"/>
              </a:lnSpc>
              <a:spcBef>
                <a:spcPts val="560"/>
              </a:spcBef>
              <a:spcAft>
                <a:spcPts val="0"/>
              </a:spcAft>
              <a:buClr>
                <a:schemeClr val="dk1"/>
              </a:buClr>
              <a:buSzPts val="2800"/>
              <a:buChar char="–"/>
              <a:defRPr sz="2800"/>
            </a:lvl2pPr>
            <a:lvl3pPr marL="1371600" lvl="2" indent="-381000" algn="l">
              <a:lnSpc>
                <a:spcPct val="100000"/>
              </a:lnSpc>
              <a:spcBef>
                <a:spcPts val="480"/>
              </a:spcBef>
              <a:spcAft>
                <a:spcPts val="0"/>
              </a:spcAft>
              <a:buClr>
                <a:schemeClr val="dk1"/>
              </a:buClr>
              <a:buSzPts val="2400"/>
              <a:buChar char="•"/>
              <a:defRPr sz="2400"/>
            </a:lvl3pPr>
            <a:lvl4pPr marL="1828800" lvl="3" indent="-355600" algn="l">
              <a:lnSpc>
                <a:spcPct val="100000"/>
              </a:lnSpc>
              <a:spcBef>
                <a:spcPts val="400"/>
              </a:spcBef>
              <a:spcAft>
                <a:spcPts val="0"/>
              </a:spcAft>
              <a:buClr>
                <a:schemeClr val="dk1"/>
              </a:buClr>
              <a:buSzPts val="2000"/>
              <a:buChar char="–"/>
              <a:defRPr sz="2000"/>
            </a:lvl4pPr>
            <a:lvl5pPr marL="2286000" lvl="4" indent="-355600" algn="l">
              <a:lnSpc>
                <a:spcPct val="100000"/>
              </a:lnSpc>
              <a:spcBef>
                <a:spcPts val="400"/>
              </a:spcBef>
              <a:spcAft>
                <a:spcPts val="0"/>
              </a:spcAft>
              <a:buClr>
                <a:schemeClr val="dk1"/>
              </a:buClr>
              <a:buSzPts val="2000"/>
              <a:buChar char="»"/>
              <a:defRPr sz="2000"/>
            </a:lvl5pPr>
            <a:lvl6pPr marL="2743200" lvl="5" indent="-355600" algn="l">
              <a:lnSpc>
                <a:spcPct val="100000"/>
              </a:lnSpc>
              <a:spcBef>
                <a:spcPts val="400"/>
              </a:spcBef>
              <a:spcAft>
                <a:spcPts val="0"/>
              </a:spcAft>
              <a:buClr>
                <a:schemeClr val="dk1"/>
              </a:buClr>
              <a:buSzPts val="2000"/>
              <a:buChar char="•"/>
              <a:defRPr sz="2000"/>
            </a:lvl6pPr>
            <a:lvl7pPr marL="3200400" lvl="6" indent="-355600" algn="l">
              <a:lnSpc>
                <a:spcPct val="100000"/>
              </a:lnSpc>
              <a:spcBef>
                <a:spcPts val="400"/>
              </a:spcBef>
              <a:spcAft>
                <a:spcPts val="0"/>
              </a:spcAft>
              <a:buClr>
                <a:schemeClr val="dk1"/>
              </a:buClr>
              <a:buSzPts val="2000"/>
              <a:buChar char="•"/>
              <a:defRPr sz="2000"/>
            </a:lvl7pPr>
            <a:lvl8pPr marL="3657600" lvl="7" indent="-355600" algn="l">
              <a:lnSpc>
                <a:spcPct val="100000"/>
              </a:lnSpc>
              <a:spcBef>
                <a:spcPts val="400"/>
              </a:spcBef>
              <a:spcAft>
                <a:spcPts val="0"/>
              </a:spcAft>
              <a:buClr>
                <a:schemeClr val="dk1"/>
              </a:buClr>
              <a:buSzPts val="2000"/>
              <a:buChar char="•"/>
              <a:defRPr sz="2000"/>
            </a:lvl8pPr>
            <a:lvl9pPr marL="4114800" lvl="8" indent="-355600" algn="l">
              <a:lnSpc>
                <a:spcPct val="100000"/>
              </a:lnSpc>
              <a:spcBef>
                <a:spcPts val="400"/>
              </a:spcBef>
              <a:spcAft>
                <a:spcPts val="0"/>
              </a:spcAft>
              <a:buClr>
                <a:schemeClr val="dk1"/>
              </a:buClr>
              <a:buSzPts val="2000"/>
              <a:buChar char="•"/>
              <a:defRPr sz="2000"/>
            </a:lvl9pPr>
          </a:lstStyle>
          <a:p>
            <a:endParaRPr/>
          </a:p>
        </p:txBody>
      </p:sp>
      <p:sp>
        <p:nvSpPr>
          <p:cNvPr id="58" name="Google Shape;58;p68"/>
          <p:cNvSpPr txBox="1">
            <a:spLocks noGrp="1"/>
          </p:cNvSpPr>
          <p:nvPr>
            <p:ph type="body" idx="2"/>
          </p:nvPr>
        </p:nvSpPr>
        <p:spPr>
          <a:xfrm>
            <a:off x="457200" y="1076325"/>
            <a:ext cx="3008400" cy="3518400"/>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280"/>
              </a:spcBef>
              <a:spcAft>
                <a:spcPts val="0"/>
              </a:spcAft>
              <a:buClr>
                <a:schemeClr val="dk1"/>
              </a:buClr>
              <a:buSzPts val="1400"/>
              <a:buNone/>
              <a:defRPr sz="1400"/>
            </a:lvl1pPr>
            <a:lvl2pPr marL="914400" lvl="1" indent="-228600" algn="l">
              <a:lnSpc>
                <a:spcPct val="100000"/>
              </a:lnSpc>
              <a:spcBef>
                <a:spcPts val="240"/>
              </a:spcBef>
              <a:spcAft>
                <a:spcPts val="0"/>
              </a:spcAft>
              <a:buClr>
                <a:schemeClr val="dk1"/>
              </a:buClr>
              <a:buSzPts val="1200"/>
              <a:buNone/>
              <a:defRPr sz="1200"/>
            </a:lvl2pPr>
            <a:lvl3pPr marL="1371600" lvl="2" indent="-228600" algn="l">
              <a:lnSpc>
                <a:spcPct val="100000"/>
              </a:lnSpc>
              <a:spcBef>
                <a:spcPts val="200"/>
              </a:spcBef>
              <a:spcAft>
                <a:spcPts val="0"/>
              </a:spcAft>
              <a:buClr>
                <a:schemeClr val="dk1"/>
              </a:buClr>
              <a:buSzPts val="1000"/>
              <a:buNone/>
              <a:defRPr sz="1000"/>
            </a:lvl3pPr>
            <a:lvl4pPr marL="1828800" lvl="3" indent="-228600" algn="l">
              <a:lnSpc>
                <a:spcPct val="100000"/>
              </a:lnSpc>
              <a:spcBef>
                <a:spcPts val="180"/>
              </a:spcBef>
              <a:spcAft>
                <a:spcPts val="0"/>
              </a:spcAft>
              <a:buClr>
                <a:schemeClr val="dk1"/>
              </a:buClr>
              <a:buSzPts val="900"/>
              <a:buNone/>
              <a:defRPr sz="900"/>
            </a:lvl4pPr>
            <a:lvl5pPr marL="2286000" lvl="4" indent="-228600" algn="l">
              <a:lnSpc>
                <a:spcPct val="100000"/>
              </a:lnSpc>
              <a:spcBef>
                <a:spcPts val="180"/>
              </a:spcBef>
              <a:spcAft>
                <a:spcPts val="0"/>
              </a:spcAft>
              <a:buClr>
                <a:schemeClr val="dk1"/>
              </a:buClr>
              <a:buSzPts val="900"/>
              <a:buNone/>
              <a:defRPr sz="900"/>
            </a:lvl5pPr>
            <a:lvl6pPr marL="2743200" lvl="5" indent="-228600" algn="l">
              <a:lnSpc>
                <a:spcPct val="100000"/>
              </a:lnSpc>
              <a:spcBef>
                <a:spcPts val="180"/>
              </a:spcBef>
              <a:spcAft>
                <a:spcPts val="0"/>
              </a:spcAft>
              <a:buClr>
                <a:schemeClr val="dk1"/>
              </a:buClr>
              <a:buSzPts val="900"/>
              <a:buNone/>
              <a:defRPr sz="900"/>
            </a:lvl6pPr>
            <a:lvl7pPr marL="3200400" lvl="6" indent="-228600" algn="l">
              <a:lnSpc>
                <a:spcPct val="100000"/>
              </a:lnSpc>
              <a:spcBef>
                <a:spcPts val="180"/>
              </a:spcBef>
              <a:spcAft>
                <a:spcPts val="0"/>
              </a:spcAft>
              <a:buClr>
                <a:schemeClr val="dk1"/>
              </a:buClr>
              <a:buSzPts val="900"/>
              <a:buNone/>
              <a:defRPr sz="900"/>
            </a:lvl7pPr>
            <a:lvl8pPr marL="3657600" lvl="7" indent="-228600" algn="l">
              <a:lnSpc>
                <a:spcPct val="100000"/>
              </a:lnSpc>
              <a:spcBef>
                <a:spcPts val="180"/>
              </a:spcBef>
              <a:spcAft>
                <a:spcPts val="0"/>
              </a:spcAft>
              <a:buClr>
                <a:schemeClr val="dk1"/>
              </a:buClr>
              <a:buSzPts val="900"/>
              <a:buNone/>
              <a:defRPr sz="900"/>
            </a:lvl8pPr>
            <a:lvl9pPr marL="4114800" lvl="8" indent="-228600" algn="l">
              <a:lnSpc>
                <a:spcPct val="100000"/>
              </a:lnSpc>
              <a:spcBef>
                <a:spcPts val="180"/>
              </a:spcBef>
              <a:spcAft>
                <a:spcPts val="0"/>
              </a:spcAft>
              <a:buClr>
                <a:schemeClr val="dk1"/>
              </a:buClr>
              <a:buSzPts val="900"/>
              <a:buNone/>
              <a:defRPr sz="9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59"/>
          <p:cNvSpPr txBox="1">
            <a:spLocks noGrp="1"/>
          </p:cNvSpPr>
          <p:nvPr>
            <p:ph type="title"/>
          </p:nvPr>
        </p:nvSpPr>
        <p:spPr>
          <a:xfrm>
            <a:off x="397566" y="205978"/>
            <a:ext cx="8448300" cy="484800"/>
          </a:xfrm>
          <a:prstGeom prst="rect">
            <a:avLst/>
          </a:prstGeom>
          <a:noFill/>
          <a:ln>
            <a:noFill/>
          </a:ln>
        </p:spPr>
        <p:txBody>
          <a:bodyPr spcFirstLastPara="1" wrap="square" lIns="91425" tIns="45700" rIns="91425" bIns="45700" anchor="t" anchorCtr="0">
            <a:spAutoFit/>
          </a:bodyPr>
          <a:lstStyle>
            <a:lvl1pPr marR="0" lvl="0" algn="l" rtl="0">
              <a:lnSpc>
                <a:spcPct val="100000"/>
              </a:lnSpc>
              <a:spcBef>
                <a:spcPts val="0"/>
              </a:spcBef>
              <a:spcAft>
                <a:spcPts val="0"/>
              </a:spcAft>
              <a:buClr>
                <a:schemeClr val="dk1"/>
              </a:buClr>
              <a:buSzPts val="3600"/>
              <a:buFont typeface="Arial"/>
              <a:buNone/>
              <a:defRPr sz="3600" b="1"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7" name="Google Shape;7;p59"/>
          <p:cNvSpPr txBox="1">
            <a:spLocks noGrp="1"/>
          </p:cNvSpPr>
          <p:nvPr>
            <p:ph type="body" idx="1"/>
          </p:nvPr>
        </p:nvSpPr>
        <p:spPr>
          <a:xfrm>
            <a:off x="397566" y="817731"/>
            <a:ext cx="8448300" cy="3776700"/>
          </a:xfrm>
          <a:prstGeom prst="rect">
            <a:avLst/>
          </a:prstGeom>
          <a:noFill/>
          <a:ln>
            <a:noFill/>
          </a:ln>
        </p:spPr>
        <p:txBody>
          <a:bodyPr spcFirstLastPara="1" wrap="square" lIns="91425" tIns="45700" rIns="91425" bIns="45700" anchor="t" anchorCtr="0">
            <a:normAutofit/>
          </a:bodyPr>
          <a:lstStyle>
            <a:lvl1pPr marL="457200" marR="0" lvl="0" indent="-381000" algn="l" rtl="0">
              <a:lnSpc>
                <a:spcPct val="100000"/>
              </a:lnSpc>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1pPr>
            <a:lvl2pPr marL="914400" marR="0" lvl="1"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42900" algn="l" rtl="0">
              <a:lnSpc>
                <a:spcPct val="100000"/>
              </a:lnSpc>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3pPr>
            <a:lvl4pPr marL="1828800" marR="0" lvl="3" indent="-330200" algn="l" rtl="0">
              <a:lnSpc>
                <a:spcPct val="100000"/>
              </a:lnSpc>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4pPr>
            <a:lvl5pPr marL="2286000" marR="0" lvl="4" indent="-317500" algn="l" rtl="0">
              <a:lnSpc>
                <a:spcPct val="100000"/>
              </a:lnSpc>
              <a:spcBef>
                <a:spcPts val="28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endParaRPr/>
          </a:p>
        </p:txBody>
      </p:sp>
      <p:pic>
        <p:nvPicPr>
          <p:cNvPr id="8" name="Google Shape;8;p59"/>
          <p:cNvPicPr preferRelativeResize="0"/>
          <p:nvPr/>
        </p:nvPicPr>
        <p:blipFill rotWithShape="1">
          <a:blip r:embed="rId16">
            <a:alphaModFix/>
          </a:blip>
          <a:srcRect/>
          <a:stretch/>
        </p:blipFill>
        <p:spPr>
          <a:xfrm>
            <a:off x="193100" y="4721602"/>
            <a:ext cx="1233429" cy="319860"/>
          </a:xfrm>
          <a:prstGeom prst="rect">
            <a:avLst/>
          </a:prstGeom>
          <a:noFill/>
          <a:ln>
            <a:noFill/>
          </a:ln>
        </p:spPr>
      </p:pic>
      <p:sp>
        <p:nvSpPr>
          <p:cNvPr id="9" name="Google Shape;9;p59"/>
          <p:cNvSpPr/>
          <p:nvPr/>
        </p:nvSpPr>
        <p:spPr>
          <a:xfrm>
            <a:off x="138050" y="4646543"/>
            <a:ext cx="1601400" cy="3951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 name="Google Shape;10;p59"/>
          <p:cNvSpPr/>
          <p:nvPr/>
        </p:nvSpPr>
        <p:spPr>
          <a:xfrm>
            <a:off x="0" y="4937400"/>
            <a:ext cx="9144000" cy="206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1" i="0" u="none" strike="noStrike" cap="none">
                <a:solidFill>
                  <a:srgbClr val="000000"/>
                </a:solidFill>
                <a:latin typeface="Arial"/>
                <a:ea typeface="Arial"/>
                <a:cs typeface="Arial"/>
                <a:sym typeface="Arial"/>
              </a:rPr>
              <a:t>Serviceavtale Tjenestesenteret</a:t>
            </a:r>
            <a:r>
              <a:rPr lang="no-NO" sz="700" b="0" i="0" u="none" strike="noStrike" cap="none">
                <a:solidFill>
                  <a:srgbClr val="000000"/>
                </a:solidFill>
                <a:latin typeface="Arial"/>
                <a:ea typeface="Arial"/>
                <a:cs typeface="Arial"/>
                <a:sym typeface="Arial"/>
              </a:rPr>
              <a:t> | Versjon 1.0</a:t>
            </a:r>
            <a:endParaRPr sz="700" b="0" i="0" u="none" strike="noStrike" cap="none">
              <a:solidFill>
                <a:srgbClr val="000000"/>
              </a:solidFill>
              <a:latin typeface="Arial"/>
              <a:ea typeface="Arial"/>
              <a:cs typeface="Arial"/>
              <a:sym typeface="Arial"/>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14.png"/><Relationship Id="rId1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8.png"/><Relationship Id="rId12" Type="http://schemas.openxmlformats.org/officeDocument/2006/relationships/image" Target="../media/image13.png"/><Relationship Id="rId17" Type="http://schemas.openxmlformats.org/officeDocument/2006/relationships/image" Target="../media/image18.png"/><Relationship Id="rId2" Type="http://schemas.openxmlformats.org/officeDocument/2006/relationships/notesSlide" Target="../notesSlides/notesSlide12.xml"/><Relationship Id="rId16" Type="http://schemas.openxmlformats.org/officeDocument/2006/relationships/image" Target="../media/image17.png"/><Relationship Id="rId1" Type="http://schemas.openxmlformats.org/officeDocument/2006/relationships/slideLayout" Target="../slideLayouts/slideLayout2.xml"/><Relationship Id="rId6" Type="http://schemas.openxmlformats.org/officeDocument/2006/relationships/image" Target="../media/image7.png"/><Relationship Id="rId11" Type="http://schemas.openxmlformats.org/officeDocument/2006/relationships/image" Target="../media/image12.png"/><Relationship Id="rId5" Type="http://schemas.openxmlformats.org/officeDocument/2006/relationships/image" Target="../media/image6.png"/><Relationship Id="rId15" Type="http://schemas.openxmlformats.org/officeDocument/2006/relationships/image" Target="../media/image16.png"/><Relationship Id="rId10" Type="http://schemas.openxmlformats.org/officeDocument/2006/relationships/image" Target="../media/image11.png"/><Relationship Id="rId4" Type="http://schemas.openxmlformats.org/officeDocument/2006/relationships/image" Target="../media/image5.png"/><Relationship Id="rId9" Type="http://schemas.openxmlformats.org/officeDocument/2006/relationships/image" Target="../media/image10.png"/><Relationship Id="rId14" Type="http://schemas.openxmlformats.org/officeDocument/2006/relationships/image" Target="../media/image15.png"/></Relationships>
</file>

<file path=ppt/slides/_rels/slide13.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12.png"/><Relationship Id="rId7" Type="http://schemas.openxmlformats.org/officeDocument/2006/relationships/image" Target="../media/image16.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s/_rels/slide14.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7.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8.xml"/><Relationship Id="rId1" Type="http://schemas.openxmlformats.org/officeDocument/2006/relationships/slideLayout" Target="../slideLayouts/slideLayout4.xml"/><Relationship Id="rId6" Type="http://schemas.openxmlformats.org/officeDocument/2006/relationships/image" Target="../media/image21.svg"/><Relationship Id="rId5" Type="http://schemas.openxmlformats.org/officeDocument/2006/relationships/image" Target="../media/image20.png"/><Relationship Id="rId4" Type="http://schemas.openxmlformats.org/officeDocument/2006/relationships/image" Target="../media/image19.png"/></Relationships>
</file>

<file path=ppt/slides/_rels/slide19.xml.rels><?xml version="1.0" encoding="UTF-8" standalone="yes"?>
<Relationships xmlns="http://schemas.openxmlformats.org/package/2006/relationships"><Relationship Id="rId3" Type="http://schemas.openxmlformats.org/officeDocument/2006/relationships/hyperlink" Target="https://innsida.ntnu.no/forms/view.php?id=695775#tialo=1701170595" TargetMode="External"/><Relationship Id="rId2" Type="http://schemas.openxmlformats.org/officeDocument/2006/relationships/notesSlide" Target="../notesSlides/notesSlide19.xml"/><Relationship Id="rId1" Type="http://schemas.openxmlformats.org/officeDocument/2006/relationships/slideLayout" Target="../slideLayouts/slideLayout4.xml"/><Relationship Id="rId5" Type="http://schemas.openxmlformats.org/officeDocument/2006/relationships/image" Target="../media/image22.png"/><Relationship Id="rId4" Type="http://schemas.openxmlformats.org/officeDocument/2006/relationships/image" Target="../media/image8.png"/></Relationships>
</file>

<file path=ppt/slides/_rels/slide2.xml.rels><?xml version="1.0" encoding="UTF-8" standalone="yes"?>
<Relationships xmlns="http://schemas.openxmlformats.org/package/2006/relationships"><Relationship Id="rId3" Type="http://schemas.openxmlformats.org/officeDocument/2006/relationships/hyperlink" Target="https://i.ntnu.no/wiki/-/wiki/Norsk/Rutiner+og+prosesser+for+l%C3%B8nn+og+HR" TargetMode="External"/><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1.xml"/><Relationship Id="rId1" Type="http://schemas.openxmlformats.org/officeDocument/2006/relationships/slideLayout" Target="../slideLayouts/slideLayout2.xml"/><Relationship Id="rId5" Type="http://schemas.openxmlformats.org/officeDocument/2006/relationships/image" Target="../media/image25.png"/><Relationship Id="rId4" Type="http://schemas.openxmlformats.org/officeDocument/2006/relationships/image" Target="../media/image24.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hyperlink" Target="https://i.ntnu.no/wiki/-/wiki/Norsk/Tjenestesenteret#kontakt" TargetMode="External"/><Relationship Id="rId2" Type="http://schemas.openxmlformats.org/officeDocument/2006/relationships/notesSlide" Target="../notesSlides/notesSlide25.xml"/><Relationship Id="rId1" Type="http://schemas.openxmlformats.org/officeDocument/2006/relationships/slideLayout" Target="../slideLayouts/slideLayout2.xml"/><Relationship Id="rId4" Type="http://schemas.openxmlformats.org/officeDocument/2006/relationships/image" Target="../media/image26.png"/></Relationships>
</file>

<file path=ppt/slides/_rels/slide2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hyperlink" Target="https://i.ntnu.no/wiki/-/wiki/Norsk/Tjenestesenteret#kontakt" TargetMode="External"/><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slide" Target="slide41.xml"/><Relationship Id="rId3" Type="http://schemas.openxmlformats.org/officeDocument/2006/relationships/slide" Target="slide4.xml"/><Relationship Id="rId7" Type="http://schemas.openxmlformats.org/officeDocument/2006/relationships/slide" Target="slide37.xml"/><Relationship Id="rId2" Type="http://schemas.openxmlformats.org/officeDocument/2006/relationships/notesSlide" Target="../notesSlides/notesSlide3.xml"/><Relationship Id="rId1" Type="http://schemas.openxmlformats.org/officeDocument/2006/relationships/slideLayout" Target="../slideLayouts/slideLayout5.xml"/><Relationship Id="rId6" Type="http://schemas.openxmlformats.org/officeDocument/2006/relationships/slide" Target="slide34.xml"/><Relationship Id="rId5" Type="http://schemas.openxmlformats.org/officeDocument/2006/relationships/slide" Target="slide23.xml"/><Relationship Id="rId4" Type="http://schemas.openxmlformats.org/officeDocument/2006/relationships/slide" Target="slide10.xml"/><Relationship Id="rId9" Type="http://schemas.openxmlformats.org/officeDocument/2006/relationships/slide" Target="slide2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hyperlink" Target="https://i.ntnu.no/wiki/-/wiki/Norsk/Tjenestesenteret" TargetMode="External"/><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hyperlink" Target="https://status.dfo.no/" TargetMode="External"/><Relationship Id="rId2" Type="http://schemas.openxmlformats.org/officeDocument/2006/relationships/notesSlide" Target="../notesSlides/notesSlide44.xml"/><Relationship Id="rId1" Type="http://schemas.openxmlformats.org/officeDocument/2006/relationships/slideLayout" Target="../slideLayouts/slideLayout2.xml"/><Relationship Id="rId4" Type="http://schemas.openxmlformats.org/officeDocument/2006/relationships/hyperlink" Target="https://hjelp.ntnu.no/tas/public/ssp/content/detail/service?unid=7c763f3487f24c0eb695ab423c8b8cef&amp;from=2cc35c7b-dbcb-4c50-a9f6-4da48b17d184" TargetMode="External"/></Relationships>
</file>

<file path=ppt/slides/_rels/slide4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5.xml"/><Relationship Id="rId1" Type="http://schemas.openxmlformats.org/officeDocument/2006/relationships/slideLayout" Target="../slideLayouts/slideLayout2.xml"/><Relationship Id="rId5" Type="http://schemas.openxmlformats.org/officeDocument/2006/relationships/image" Target="../media/image25.png"/><Relationship Id="rId4" Type="http://schemas.openxmlformats.org/officeDocument/2006/relationships/image" Target="../media/image24.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23"/>
        <p:cNvGrpSpPr/>
        <p:nvPr/>
      </p:nvGrpSpPr>
      <p:grpSpPr>
        <a:xfrm>
          <a:off x="0" y="0"/>
          <a:ext cx="0" cy="0"/>
          <a:chOff x="0" y="0"/>
          <a:chExt cx="0" cy="0"/>
        </a:xfrm>
      </p:grpSpPr>
      <p:sp>
        <p:nvSpPr>
          <p:cNvPr id="524" name="Google Shape;524;p1"/>
          <p:cNvSpPr/>
          <p:nvPr/>
        </p:nvSpPr>
        <p:spPr>
          <a:xfrm>
            <a:off x="0" y="0"/>
            <a:ext cx="9144000" cy="5143500"/>
          </a:xfrm>
          <a:prstGeom prst="rect">
            <a:avLst/>
          </a:prstGeom>
          <a:solidFill>
            <a:schemeClr val="dk2"/>
          </a:solidFill>
          <a:ln>
            <a:noFill/>
          </a:ln>
          <a:effectLst>
            <a:outerShdw blurRad="40000" dist="23000" dir="5400000" rotWithShape="0">
              <a:srgbClr val="000000">
                <a:alpha val="31372"/>
              </a:srgbClr>
            </a:outerShdw>
          </a:effectLst>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525" name="Google Shape;525;p1"/>
          <p:cNvSpPr txBox="1">
            <a:spLocks noGrp="1"/>
          </p:cNvSpPr>
          <p:nvPr>
            <p:ph type="ctrTitle"/>
          </p:nvPr>
        </p:nvSpPr>
        <p:spPr>
          <a:xfrm>
            <a:off x="368326" y="2008058"/>
            <a:ext cx="8325000" cy="1477500"/>
          </a:xfrm>
          <a:prstGeom prst="rect">
            <a:avLst/>
          </a:prstGeom>
          <a:noFill/>
          <a:ln>
            <a:noFill/>
          </a:ln>
        </p:spPr>
        <p:txBody>
          <a:bodyPr spcFirstLastPara="1" wrap="square" lIns="91425" tIns="45700" rIns="91425" bIns="45700" anchor="t" anchorCtr="0">
            <a:spAutoFit/>
          </a:bodyPr>
          <a:lstStyle/>
          <a:p>
            <a:pPr marL="0" lvl="0" indent="0" algn="l" rtl="0">
              <a:lnSpc>
                <a:spcPct val="100000"/>
              </a:lnSpc>
              <a:spcBef>
                <a:spcPts val="0"/>
              </a:spcBef>
              <a:spcAft>
                <a:spcPts val="0"/>
              </a:spcAft>
              <a:buClr>
                <a:schemeClr val="lt1"/>
              </a:buClr>
              <a:buSzPts val="3600"/>
              <a:buFont typeface="Arial"/>
              <a:buNone/>
            </a:pPr>
            <a:r>
              <a:rPr lang="nb-NO" err="1">
                <a:solidFill>
                  <a:schemeClr val="lt1"/>
                </a:solidFill>
              </a:rPr>
              <a:t>Serviceavtale</a:t>
            </a:r>
          </a:p>
          <a:p>
            <a:pPr>
              <a:buClr>
                <a:schemeClr val="lt1"/>
              </a:buClr>
              <a:buSzPts val="3600"/>
            </a:pPr>
            <a:r>
              <a:rPr lang="no-NO" sz="2700" b="0" err="1">
                <a:solidFill>
                  <a:schemeClr val="lt1"/>
                </a:solidFill>
              </a:rPr>
              <a:t>mellom</a:t>
            </a:r>
            <a:r>
              <a:rPr lang="no-NO" sz="2700" b="0">
                <a:solidFill>
                  <a:schemeClr val="lt1"/>
                </a:solidFill>
              </a:rPr>
              <a:t> </a:t>
            </a:r>
            <a:r>
              <a:rPr lang="no-NO" sz="2700" b="0" err="1">
                <a:solidFill>
                  <a:schemeClr val="lt1"/>
                </a:solidFill>
              </a:rPr>
              <a:t>Seksjon</a:t>
            </a:r>
            <a:r>
              <a:rPr lang="no-NO" sz="2700" b="0">
                <a:solidFill>
                  <a:schemeClr val="lt1"/>
                </a:solidFill>
              </a:rPr>
              <a:t> for </a:t>
            </a:r>
            <a:r>
              <a:rPr lang="no-NO" sz="2700" b="0" err="1">
                <a:solidFill>
                  <a:schemeClr val="lt1"/>
                </a:solidFill>
              </a:rPr>
              <a:t>lønn</a:t>
            </a:r>
            <a:r>
              <a:rPr lang="no-NO" sz="2700" b="0">
                <a:solidFill>
                  <a:schemeClr val="lt1"/>
                </a:solidFill>
              </a:rPr>
              <a:t> </a:t>
            </a:r>
            <a:r>
              <a:rPr lang="no-NO" sz="2700" b="0" err="1">
                <a:solidFill>
                  <a:schemeClr val="lt1"/>
                </a:solidFill>
              </a:rPr>
              <a:t>og</a:t>
            </a:r>
            <a:r>
              <a:rPr lang="no-NO" sz="2700" b="0">
                <a:solidFill>
                  <a:schemeClr val="lt1"/>
                </a:solidFill>
              </a:rPr>
              <a:t> HR-</a:t>
            </a:r>
            <a:r>
              <a:rPr lang="no-NO" sz="2700" b="0" err="1">
                <a:solidFill>
                  <a:schemeClr val="lt1"/>
                </a:solidFill>
              </a:rPr>
              <a:t>tjenester</a:t>
            </a:r>
            <a:r>
              <a:rPr lang="no-NO" sz="2700" b="0">
                <a:solidFill>
                  <a:schemeClr val="lt1"/>
                </a:solidFill>
              </a:rPr>
              <a:t> </a:t>
            </a:r>
            <a:r>
              <a:rPr lang="no-NO" sz="2700" b="0" err="1">
                <a:solidFill>
                  <a:schemeClr val="lt1"/>
                </a:solidFill>
              </a:rPr>
              <a:t>og</a:t>
            </a:r>
            <a:r>
              <a:rPr lang="no-NO" sz="2700" b="0">
                <a:solidFill>
                  <a:schemeClr val="lt1"/>
                </a:solidFill>
              </a:rPr>
              <a:t> </a:t>
            </a:r>
            <a:br>
              <a:rPr lang="nb-NO" sz="2700" b="0"/>
            </a:br>
            <a:r>
              <a:rPr lang="no-NO" sz="2700" b="0" err="1">
                <a:solidFill>
                  <a:schemeClr val="lt1"/>
                </a:solidFill>
              </a:rPr>
              <a:t>øvrige</a:t>
            </a:r>
            <a:r>
              <a:rPr lang="no-NO" sz="2700" b="0">
                <a:solidFill>
                  <a:schemeClr val="lt1"/>
                </a:solidFill>
              </a:rPr>
              <a:t> </a:t>
            </a:r>
            <a:r>
              <a:rPr lang="no-NO" sz="2700" b="0" err="1">
                <a:solidFill>
                  <a:schemeClr val="lt1"/>
                </a:solidFill>
              </a:rPr>
              <a:t>enheter</a:t>
            </a:r>
            <a:r>
              <a:rPr lang="no-NO" sz="2700" b="0">
                <a:solidFill>
                  <a:schemeClr val="lt1"/>
                </a:solidFill>
              </a:rPr>
              <a:t> </a:t>
            </a:r>
            <a:r>
              <a:rPr lang="no-NO" sz="2700" b="0" err="1">
                <a:solidFill>
                  <a:schemeClr val="lt1"/>
                </a:solidFill>
              </a:rPr>
              <a:t>på</a:t>
            </a:r>
            <a:r>
              <a:rPr lang="no-NO" sz="2700" b="0">
                <a:solidFill>
                  <a:schemeClr val="lt1"/>
                </a:solidFill>
              </a:rPr>
              <a:t> NTNU</a:t>
            </a:r>
            <a:endParaRPr lang="nb-NO" sz="2700" b="0">
              <a:solidFill>
                <a:schemeClr val="lt1"/>
              </a:solidFill>
            </a:endParaRPr>
          </a:p>
        </p:txBody>
      </p:sp>
      <p:sp>
        <p:nvSpPr>
          <p:cNvPr id="526" name="Google Shape;526;p1"/>
          <p:cNvSpPr txBox="1">
            <a:spLocks noGrp="1"/>
          </p:cNvSpPr>
          <p:nvPr>
            <p:ph type="subTitle" idx="1"/>
          </p:nvPr>
        </p:nvSpPr>
        <p:spPr>
          <a:xfrm>
            <a:off x="368315" y="3716845"/>
            <a:ext cx="7772400" cy="1314300"/>
          </a:xfrm>
          <a:prstGeom prst="rect">
            <a:avLst/>
          </a:prstGeom>
          <a:noFill/>
          <a:ln>
            <a:noFill/>
          </a:ln>
        </p:spPr>
        <p:txBody>
          <a:bodyPr spcFirstLastPara="1" wrap="square" lIns="91425" tIns="45700" rIns="91425" bIns="45700" anchor="t" anchorCtr="0">
            <a:normAutofit/>
          </a:bodyPr>
          <a:lstStyle/>
          <a:p>
            <a:pPr marL="0" lvl="0" indent="0" algn="l" rtl="0">
              <a:lnSpc>
                <a:spcPct val="100000"/>
              </a:lnSpc>
              <a:spcBef>
                <a:spcPts val="0"/>
              </a:spcBef>
              <a:spcAft>
                <a:spcPts val="0"/>
              </a:spcAft>
              <a:buClr>
                <a:srgbClr val="D8D8D8"/>
              </a:buClr>
              <a:buSzPts val="2824"/>
              <a:buNone/>
            </a:pPr>
            <a:r>
              <a:rPr lang="nb-NO">
                <a:solidFill>
                  <a:srgbClr val="D8D8D8"/>
                </a:solidFill>
              </a:rPr>
              <a:t>V1.0</a:t>
            </a:r>
            <a:endParaRPr/>
          </a:p>
        </p:txBody>
      </p:sp>
      <p:pic>
        <p:nvPicPr>
          <p:cNvPr id="527" name="Google Shape;527;p1"/>
          <p:cNvPicPr preferRelativeResize="0"/>
          <p:nvPr/>
        </p:nvPicPr>
        <p:blipFill rotWithShape="1">
          <a:blip r:embed="rId3">
            <a:alphaModFix/>
          </a:blip>
          <a:srcRect/>
          <a:stretch/>
        </p:blipFill>
        <p:spPr>
          <a:xfrm>
            <a:off x="1868815" y="1146392"/>
            <a:ext cx="4054771" cy="324973"/>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166"/>
        <p:cNvGrpSpPr/>
        <p:nvPr/>
      </p:nvGrpSpPr>
      <p:grpSpPr>
        <a:xfrm>
          <a:off x="0" y="0"/>
          <a:ext cx="0" cy="0"/>
          <a:chOff x="0" y="0"/>
          <a:chExt cx="0" cy="0"/>
        </a:xfrm>
      </p:grpSpPr>
      <p:sp>
        <p:nvSpPr>
          <p:cNvPr id="1167" name="Google Shape;1167;p11"/>
          <p:cNvSpPr txBox="1">
            <a:spLocks noGrp="1"/>
          </p:cNvSpPr>
          <p:nvPr>
            <p:ph type="title"/>
          </p:nvPr>
        </p:nvSpPr>
        <p:spPr>
          <a:xfrm>
            <a:off x="0" y="2174700"/>
            <a:ext cx="9144000" cy="6465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b-NO" err="1">
                <a:solidFill>
                  <a:schemeClr val="bg1"/>
                </a:solidFill>
              </a:rPr>
              <a:t>Ansvars</a:t>
            </a:r>
            <a:r>
              <a:rPr lang="nb-NO">
                <a:solidFill>
                  <a:schemeClr val="bg1"/>
                </a:solidFill>
              </a:rPr>
              <a:t>- </a:t>
            </a:r>
            <a:r>
              <a:rPr lang="nb-NO" err="1">
                <a:solidFill>
                  <a:schemeClr val="bg1"/>
                </a:solidFill>
              </a:rPr>
              <a:t>og</a:t>
            </a:r>
            <a:r>
              <a:rPr lang="nb-NO">
                <a:solidFill>
                  <a:schemeClr val="bg1"/>
                </a:solidFill>
              </a:rPr>
              <a:t> </a:t>
            </a:r>
            <a:r>
              <a:rPr lang="nb-NO" err="1">
                <a:solidFill>
                  <a:schemeClr val="bg1"/>
                </a:solidFill>
              </a:rPr>
              <a:t>oppgavefordeling</a:t>
            </a:r>
          </a:p>
        </p:txBody>
      </p:sp>
      <p:sp>
        <p:nvSpPr>
          <p:cNvPr id="1168" name="Google Shape;1168;p11"/>
          <p:cNvSpPr txBox="1">
            <a:spLocks noGrp="1"/>
          </p:cNvSpPr>
          <p:nvPr>
            <p:ph type="title" idx="2"/>
          </p:nvPr>
        </p:nvSpPr>
        <p:spPr>
          <a:xfrm>
            <a:off x="3815250" y="963221"/>
            <a:ext cx="1513500" cy="10557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o-NO" sz="8000">
                <a:solidFill>
                  <a:srgbClr val="9DB7E1"/>
                </a:solidFill>
              </a:rPr>
              <a:t>2</a:t>
            </a:r>
            <a:endParaRPr sz="8000">
              <a:solidFill>
                <a:srgbClr val="9DB7E1"/>
              </a:solidFill>
            </a:endParaRPr>
          </a:p>
        </p:txBody>
      </p:sp>
      <p:sp>
        <p:nvSpPr>
          <p:cNvPr id="1169" name="Google Shape;1169;p11"/>
          <p:cNvSpPr txBox="1">
            <a:spLocks noGrp="1"/>
          </p:cNvSpPr>
          <p:nvPr>
            <p:ph type="title" idx="3"/>
          </p:nvPr>
        </p:nvSpPr>
        <p:spPr>
          <a:xfrm>
            <a:off x="0" y="3129375"/>
            <a:ext cx="9144000" cy="1011300"/>
          </a:xfrm>
          <a:prstGeom prst="rect">
            <a:avLst/>
          </a:prstGeom>
          <a:noFill/>
          <a:ln>
            <a:noFill/>
          </a:ln>
        </p:spPr>
        <p:txBody>
          <a:bodyPr spcFirstLastPara="1" wrap="square" lIns="91425" tIns="45700" rIns="91425" bIns="45700" anchor="t" anchorCtr="0">
            <a:noAutofit/>
          </a:bodyPr>
          <a:lstStyle/>
          <a:p>
            <a:pPr marL="0" lvl="0" indent="0" algn="ctr" rtl="0">
              <a:lnSpc>
                <a:spcPct val="100000"/>
              </a:lnSpc>
              <a:spcBef>
                <a:spcPts val="0"/>
              </a:spcBef>
              <a:spcAft>
                <a:spcPts val="0"/>
              </a:spcAft>
              <a:buSzPts val="600"/>
              <a:buNone/>
            </a:pPr>
            <a:r>
              <a:rPr lang="nb-NO" b="0">
                <a:solidFill>
                  <a:schemeClr val="bg1">
                    <a:lumMod val="95000"/>
                  </a:schemeClr>
                </a:solidFill>
              </a:rPr>
              <a:t>Ansvar og oppgaver til Tjenestesenteret</a:t>
            </a:r>
          </a:p>
          <a:p>
            <a:pPr marL="0" lvl="0" indent="0" algn="ctr" rtl="0">
              <a:lnSpc>
                <a:spcPct val="100000"/>
              </a:lnSpc>
              <a:spcBef>
                <a:spcPts val="0"/>
              </a:spcBef>
              <a:spcAft>
                <a:spcPts val="0"/>
              </a:spcAft>
              <a:buSzPts val="600"/>
              <a:buNone/>
            </a:pPr>
            <a:r>
              <a:rPr lang="nb-NO" b="0">
                <a:solidFill>
                  <a:schemeClr val="bg1">
                    <a:lumMod val="95000"/>
                  </a:schemeClr>
                </a:solidFill>
              </a:rPr>
              <a:t>Ansvar og oppgaver til enhetene</a:t>
            </a:r>
          </a:p>
          <a:p>
            <a:pPr marL="0" lvl="0" indent="0" algn="ctr" rtl="0">
              <a:lnSpc>
                <a:spcPct val="100000"/>
              </a:lnSpc>
              <a:spcBef>
                <a:spcPts val="0"/>
              </a:spcBef>
              <a:spcAft>
                <a:spcPts val="0"/>
              </a:spcAft>
              <a:buSzPts val="600"/>
              <a:buNone/>
            </a:pPr>
            <a:r>
              <a:rPr lang="nb-NO" b="0">
                <a:solidFill>
                  <a:schemeClr val="bg1">
                    <a:lumMod val="95000"/>
                  </a:schemeClr>
                </a:solidFill>
              </a:rPr>
              <a:t>Grensesnitt</a:t>
            </a:r>
          </a:p>
        </p:txBody>
      </p:sp>
      <p:pic>
        <p:nvPicPr>
          <p:cNvPr id="1170" name="Google Shape;1170;p11"/>
          <p:cNvPicPr preferRelativeResize="0"/>
          <p:nvPr/>
        </p:nvPicPr>
        <p:blipFill rotWithShape="1">
          <a:blip r:embed="rId3">
            <a:alphaModFix/>
          </a:blip>
          <a:srcRect/>
          <a:stretch/>
        </p:blipFill>
        <p:spPr>
          <a:xfrm>
            <a:off x="6754530" y="137447"/>
            <a:ext cx="2275502" cy="182375"/>
          </a:xfrm>
          <a:prstGeom prst="rect">
            <a:avLst/>
          </a:prstGeom>
          <a:noFill/>
          <a:ln>
            <a:noFill/>
          </a:ln>
        </p:spPr>
      </p:pic>
      <p:cxnSp>
        <p:nvCxnSpPr>
          <p:cNvPr id="1171" name="Google Shape;1171;p11"/>
          <p:cNvCxnSpPr/>
          <p:nvPr/>
        </p:nvCxnSpPr>
        <p:spPr>
          <a:xfrm>
            <a:off x="4572000" y="167800"/>
            <a:ext cx="0" cy="538800"/>
          </a:xfrm>
          <a:prstGeom prst="straightConnector1">
            <a:avLst/>
          </a:prstGeom>
          <a:noFill/>
          <a:ln w="9525" cap="flat" cmpd="sng">
            <a:solidFill>
              <a:schemeClr val="accent1"/>
            </a:solidFill>
            <a:prstDash val="solid"/>
            <a:round/>
            <a:headEnd type="none" w="sm" len="sm"/>
            <a:tailEnd type="none" w="sm" len="sm"/>
          </a:ln>
        </p:spPr>
      </p:cxnSp>
      <p:cxnSp>
        <p:nvCxnSpPr>
          <p:cNvPr id="1172" name="Google Shape;1172;p11"/>
          <p:cNvCxnSpPr/>
          <p:nvPr/>
        </p:nvCxnSpPr>
        <p:spPr>
          <a:xfrm>
            <a:off x="4572000" y="4310375"/>
            <a:ext cx="0" cy="538800"/>
          </a:xfrm>
          <a:prstGeom prst="straightConnector1">
            <a:avLst/>
          </a:prstGeom>
          <a:noFill/>
          <a:ln w="9525" cap="flat" cmpd="sng">
            <a:solidFill>
              <a:schemeClr val="accent1"/>
            </a:solidFill>
            <a:prstDash val="solid"/>
            <a:round/>
            <a:headEnd type="none" w="sm" len="sm"/>
            <a:tailEnd type="none" w="sm" len="sm"/>
          </a:ln>
        </p:spPr>
      </p:cxn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76"/>
        <p:cNvGrpSpPr/>
        <p:nvPr/>
      </p:nvGrpSpPr>
      <p:grpSpPr>
        <a:xfrm>
          <a:off x="0" y="0"/>
          <a:ext cx="0" cy="0"/>
          <a:chOff x="0" y="0"/>
          <a:chExt cx="0" cy="0"/>
        </a:xfrm>
      </p:grpSpPr>
      <p:sp>
        <p:nvSpPr>
          <p:cNvPr id="1177" name="Google Shape;1177;p12"/>
          <p:cNvSpPr/>
          <p:nvPr/>
        </p:nvSpPr>
        <p:spPr>
          <a:xfrm>
            <a:off x="449575" y="1162050"/>
            <a:ext cx="7790700" cy="3352800"/>
          </a:xfrm>
          <a:prstGeom prst="rect">
            <a:avLst/>
          </a:prstGeom>
          <a:solidFill>
            <a:srgbClr val="F3F3F3"/>
          </a:solidFill>
          <a:ln w="9525" cap="flat" cmpd="sng">
            <a:solidFill>
              <a:srgbClr val="F3F3F3"/>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t" anchorCtr="0">
            <a:noAutofit/>
          </a:bodyPr>
          <a:lstStyle/>
          <a:p>
            <a:pPr marL="0" lvl="0" indent="0" algn="l" rtl="0">
              <a:lnSpc>
                <a:spcPct val="115000"/>
              </a:lnSpc>
              <a:spcBef>
                <a:spcPts val="560"/>
              </a:spcBef>
              <a:spcAft>
                <a:spcPts val="0"/>
              </a:spcAft>
              <a:buNone/>
            </a:pPr>
            <a:r>
              <a:rPr lang="nb-NO" sz="887">
                <a:solidFill>
                  <a:schemeClr val="tx1"/>
                </a:solidFill>
              </a:rPr>
              <a:t>Ved opprettelsen av Tjenestesenteret overtok Tjenestesenteret en del oppgaver fra lokal HR, blant annet knyttet til pensjon, ansattstøtte og lederstøtte. Etter denne endringen har det vært et økende behov for å få avklart hvilket ansvar som ligger på Tjenestesenteret og hvilket ansvar som tilhører enhetene. Dette kapittelet vil fokusere på å klargjøre hva Tjenestesenteret har ansvar for, og hvilket ansvar som ligger igjen på enhetene. </a:t>
            </a:r>
          </a:p>
          <a:p>
            <a:pPr marL="0" lvl="0" indent="0" algn="l" rtl="0">
              <a:lnSpc>
                <a:spcPct val="115000"/>
              </a:lnSpc>
              <a:spcBef>
                <a:spcPts val="1000"/>
              </a:spcBef>
              <a:spcAft>
                <a:spcPts val="0"/>
              </a:spcAft>
              <a:buClr>
                <a:schemeClr val="dk1"/>
              </a:buClr>
              <a:buSzPts val="688"/>
              <a:buFont typeface="Arial"/>
              <a:buNone/>
            </a:pPr>
            <a:r>
              <a:rPr lang="nb-NO" sz="887">
                <a:solidFill>
                  <a:schemeClr val="tx1"/>
                </a:solidFill>
              </a:rPr>
              <a:t>Av denne grunn er det første som beskrives i dette kapittelet hvilket ansvar som ligger på Tjenestesenteret. Tjenestesenteret bekler 11 prosessroller. Disse vil ikke bli beskrevet i detalj hver for seg, men en oppsamling av hvilket ansvar som ligger på rollene, og dermed vil også Tjenestesenteret sitt ansvar bli beskrevet.</a:t>
            </a:r>
          </a:p>
          <a:p>
            <a:pPr marL="0" lvl="0" indent="0" algn="l" rtl="0">
              <a:lnSpc>
                <a:spcPct val="115000"/>
              </a:lnSpc>
              <a:spcBef>
                <a:spcPts val="1000"/>
              </a:spcBef>
              <a:spcAft>
                <a:spcPts val="0"/>
              </a:spcAft>
              <a:buClr>
                <a:schemeClr val="dk1"/>
              </a:buClr>
              <a:buSzPts val="688"/>
              <a:buFont typeface="Arial"/>
              <a:buNone/>
            </a:pPr>
            <a:r>
              <a:rPr lang="nb-NO" sz="887">
                <a:solidFill>
                  <a:schemeClr val="tx1"/>
                </a:solidFill>
              </a:rPr>
              <a:t>Det er fire prosessroller som ligger på enhetene, </a:t>
            </a:r>
            <a:r>
              <a:rPr lang="nb-NO" sz="887" err="1">
                <a:solidFill>
                  <a:schemeClr val="tx1"/>
                </a:solidFill>
              </a:rPr>
              <a:t>p</a:t>
            </a:r>
            <a:r>
              <a:rPr lang="nb-NO" sz="887" err="1">
                <a:solidFill>
                  <a:schemeClr val="tx1"/>
                </a:solidFill>
                <a:extLst>
                  <a:ext uri="http://customooxmlschemas.google.com/">
                    <go:slidesCustomData xmlns=""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textRoundtripDataId="3"/>
                  </a:ext>
                </a:extLst>
              </a:rPr>
              <a:t>ersonalgodkjenner</a:t>
            </a:r>
            <a:r>
              <a:rPr lang="nb-NO" sz="887">
                <a:solidFill>
                  <a:schemeClr val="tx1"/>
                </a:solidFill>
                <a:extLst>
                  <a:ext uri="http://customooxmlschemas.google.com/">
                    <go:slidesCustomData xmlns=""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textRoundtripDataId="3"/>
                  </a:ext>
                </a:extLst>
              </a:rPr>
              <a:t>, </a:t>
            </a:r>
            <a:r>
              <a:rPr lang="nb-NO" sz="887" err="1">
                <a:solidFill>
                  <a:schemeClr val="tx1"/>
                </a:solidFill>
                <a:extLst>
                  <a:ext uri="http://customooxmlschemas.google.com/">
                    <go:slidesCustomData xmlns=""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textRoundtripDataId="3"/>
                  </a:ext>
                </a:extLst>
              </a:rPr>
              <a:t>kostnadsgodkjenner</a:t>
            </a:r>
            <a:r>
              <a:rPr lang="nb-NO" sz="887">
                <a:solidFill>
                  <a:schemeClr val="tx1"/>
                </a:solidFill>
                <a:extLst>
                  <a:ext uri="http://customooxmlschemas.google.com/">
                    <go:slidesCustomData xmlns=""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textRoundtripDataId="3"/>
                  </a:ext>
                </a:extLst>
              </a:rPr>
              <a:t>, organisatorisk le</a:t>
            </a:r>
            <a:r>
              <a:rPr lang="nb-NO" sz="887">
                <a:solidFill>
                  <a:schemeClr val="tx1"/>
                </a:solidFill>
              </a:rPr>
              <a:t>der og behovshaver kontrakt. Det er viktig å ha god oversikt over hvilket ansvar disse rollene har, da det tydeliggjør et ansvar som ligger på enhetene siden det er de som bekler disse rollene. Det er viktig å merke seg at det er flere skjema som går fra ansatt direkte til </a:t>
            </a:r>
            <a:r>
              <a:rPr lang="nb-NO" sz="887" err="1">
                <a:solidFill>
                  <a:schemeClr val="tx1"/>
                </a:solidFill>
              </a:rPr>
              <a:t>personalgodkjenner</a:t>
            </a:r>
            <a:r>
              <a:rPr lang="nb-NO" sz="887">
                <a:solidFill>
                  <a:schemeClr val="tx1"/>
                </a:solidFill>
              </a:rPr>
              <a:t>. </a:t>
            </a:r>
            <a:r>
              <a:rPr lang="nb-NO" sz="887" b="1">
                <a:solidFill>
                  <a:schemeClr val="tx1"/>
                </a:solidFill>
              </a:rPr>
              <a:t>Disse skjemaene kontrolleres ikke av Tjenestesenteret, og enheten er derfor selv ansvarlig for datakvaliteten på disse skjemaene.</a:t>
            </a:r>
            <a:endParaRPr lang="nb-NO" sz="887">
              <a:solidFill>
                <a:schemeClr val="tx1"/>
              </a:solidFill>
            </a:endParaRPr>
          </a:p>
          <a:p>
            <a:pPr marL="0" lvl="0" indent="0" algn="l" rtl="0">
              <a:lnSpc>
                <a:spcPct val="115000"/>
              </a:lnSpc>
              <a:spcBef>
                <a:spcPts val="1000"/>
              </a:spcBef>
              <a:spcAft>
                <a:spcPts val="0"/>
              </a:spcAft>
              <a:buClr>
                <a:schemeClr val="dk1"/>
              </a:buClr>
              <a:buSzPts val="688"/>
              <a:buFont typeface="Arial"/>
              <a:buNone/>
            </a:pPr>
            <a:r>
              <a:rPr lang="nb-NO" sz="887" b="1">
                <a:solidFill>
                  <a:schemeClr val="tx1"/>
                </a:solidFill>
              </a:rPr>
              <a:t>I utgangspunktet starter alle prosessene hos enheten</a:t>
            </a:r>
            <a:r>
              <a:rPr lang="nb-NO" sz="887">
                <a:solidFill>
                  <a:schemeClr val="tx1"/>
                </a:solidFill>
              </a:rPr>
              <a:t>, enten ved at den ansatte eller enheten sender inn et skjema i flyt . Det er allikevel noen tilfeller hvor prosessen startes av Tjenestesenteret. Disse prosessene er beskrevet til slutt i dette kapittelet slik at det er forutsigbarhet for både Tjenestesenteret og enhetene i hvilke tilfeller Tjenestesenteret faktisk starter prosessene. De kan også starte prosessen knyttet til lederutvikling, men dette er nærmere beskrevet i kapittel 5. </a:t>
            </a:r>
          </a:p>
          <a:p>
            <a:pPr marL="0" lvl="0" indent="0" algn="l" rtl="0">
              <a:lnSpc>
                <a:spcPct val="115000"/>
              </a:lnSpc>
              <a:spcBef>
                <a:spcPts val="1000"/>
              </a:spcBef>
              <a:spcAft>
                <a:spcPts val="0"/>
              </a:spcAft>
              <a:buClr>
                <a:schemeClr val="dk1"/>
              </a:buClr>
              <a:buSzPts val="688"/>
              <a:buFont typeface="Arial"/>
              <a:buNone/>
            </a:pPr>
            <a:r>
              <a:rPr lang="nb-NO" sz="887">
                <a:solidFill>
                  <a:schemeClr val="tx1"/>
                </a:solidFill>
              </a:rPr>
              <a:t>Til slutt beskrives de prosessene hvor det ikke finnes en heldigital løsning i dag. Det er i noen tilfeller usikkerhet knyttet til hvem som har ansvar for hva fra Tjenestesenteret og enhetenes side i disse prosessene. Dette er derfor forsøkt beskrevet og tydeliggjort i slutten av dette kapittelet.</a:t>
            </a:r>
          </a:p>
          <a:p>
            <a:pPr marL="0" lvl="0" indent="0" algn="ctr" rtl="0">
              <a:lnSpc>
                <a:spcPct val="115000"/>
              </a:lnSpc>
              <a:spcBef>
                <a:spcPts val="0"/>
              </a:spcBef>
              <a:spcAft>
                <a:spcPts val="0"/>
              </a:spcAft>
              <a:buNone/>
            </a:pPr>
            <a:endParaRPr lang="nb-NO" sz="1200"/>
          </a:p>
        </p:txBody>
      </p:sp>
      <p:sp>
        <p:nvSpPr>
          <p:cNvPr id="1178" name="Google Shape;1178;p12"/>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sz="1800"/>
              <a:t>Behovet for tydelig ansvars- og oppgavefordeling</a:t>
            </a:r>
            <a:endParaRPr sz="1800"/>
          </a:p>
        </p:txBody>
      </p:sp>
      <p:grpSp>
        <p:nvGrpSpPr>
          <p:cNvPr id="1179" name="Google Shape;1179;p12"/>
          <p:cNvGrpSpPr/>
          <p:nvPr/>
        </p:nvGrpSpPr>
        <p:grpSpPr>
          <a:xfrm>
            <a:off x="7506423" y="-113627"/>
            <a:ext cx="1418191" cy="1333786"/>
            <a:chOff x="1399750" y="238125"/>
            <a:chExt cx="4820500" cy="5238750"/>
          </a:xfrm>
        </p:grpSpPr>
        <p:sp>
          <p:nvSpPr>
            <p:cNvPr id="1180" name="Google Shape;1180;p12"/>
            <p:cNvSpPr/>
            <p:nvPr/>
          </p:nvSpPr>
          <p:spPr>
            <a:xfrm>
              <a:off x="3443125" y="3851725"/>
              <a:ext cx="219800" cy="334975"/>
            </a:xfrm>
            <a:custGeom>
              <a:avLst/>
              <a:gdLst/>
              <a:ahLst/>
              <a:cxnLst/>
              <a:rect l="l" t="t" r="r" b="b"/>
              <a:pathLst>
                <a:path w="8792" h="13399" extrusionOk="0">
                  <a:moveTo>
                    <a:pt x="4396" y="0"/>
                  </a:moveTo>
                  <a:lnTo>
                    <a:pt x="4183" y="1560"/>
                  </a:lnTo>
                  <a:lnTo>
                    <a:pt x="3900" y="2907"/>
                  </a:lnTo>
                  <a:lnTo>
                    <a:pt x="3616" y="4041"/>
                  </a:lnTo>
                  <a:lnTo>
                    <a:pt x="3404" y="4466"/>
                  </a:lnTo>
                  <a:lnTo>
                    <a:pt x="3191" y="4892"/>
                  </a:lnTo>
                  <a:lnTo>
                    <a:pt x="2978" y="5246"/>
                  </a:lnTo>
                  <a:lnTo>
                    <a:pt x="2695" y="5530"/>
                  </a:lnTo>
                  <a:lnTo>
                    <a:pt x="2340" y="5813"/>
                  </a:lnTo>
                  <a:lnTo>
                    <a:pt x="1986" y="6026"/>
                  </a:lnTo>
                  <a:lnTo>
                    <a:pt x="1560" y="6238"/>
                  </a:lnTo>
                  <a:lnTo>
                    <a:pt x="1135" y="6451"/>
                  </a:lnTo>
                  <a:lnTo>
                    <a:pt x="1" y="6664"/>
                  </a:lnTo>
                  <a:lnTo>
                    <a:pt x="993" y="7089"/>
                  </a:lnTo>
                  <a:lnTo>
                    <a:pt x="1773" y="7444"/>
                  </a:lnTo>
                  <a:lnTo>
                    <a:pt x="2411" y="7940"/>
                  </a:lnTo>
                  <a:lnTo>
                    <a:pt x="2695" y="8223"/>
                  </a:lnTo>
                  <a:lnTo>
                    <a:pt x="2907" y="8507"/>
                  </a:lnTo>
                  <a:lnTo>
                    <a:pt x="3191" y="8861"/>
                  </a:lnTo>
                  <a:lnTo>
                    <a:pt x="3333" y="9287"/>
                  </a:lnTo>
                  <a:lnTo>
                    <a:pt x="3687" y="10350"/>
                  </a:lnTo>
                  <a:lnTo>
                    <a:pt x="3971" y="11697"/>
                  </a:lnTo>
                  <a:lnTo>
                    <a:pt x="4254" y="13398"/>
                  </a:lnTo>
                  <a:lnTo>
                    <a:pt x="4467" y="11697"/>
                  </a:lnTo>
                  <a:lnTo>
                    <a:pt x="4750" y="10350"/>
                  </a:lnTo>
                  <a:lnTo>
                    <a:pt x="4963" y="9783"/>
                  </a:lnTo>
                  <a:lnTo>
                    <a:pt x="5176" y="9358"/>
                  </a:lnTo>
                  <a:lnTo>
                    <a:pt x="5388" y="8932"/>
                  </a:lnTo>
                  <a:lnTo>
                    <a:pt x="5601" y="8578"/>
                  </a:lnTo>
                  <a:lnTo>
                    <a:pt x="5885" y="8223"/>
                  </a:lnTo>
                  <a:lnTo>
                    <a:pt x="6168" y="7940"/>
                  </a:lnTo>
                  <a:lnTo>
                    <a:pt x="6877" y="7444"/>
                  </a:lnTo>
                  <a:lnTo>
                    <a:pt x="7799" y="7018"/>
                  </a:lnTo>
                  <a:lnTo>
                    <a:pt x="8791" y="6593"/>
                  </a:lnTo>
                  <a:lnTo>
                    <a:pt x="8153" y="6451"/>
                  </a:lnTo>
                  <a:lnTo>
                    <a:pt x="7657" y="6309"/>
                  </a:lnTo>
                  <a:lnTo>
                    <a:pt x="7161" y="6168"/>
                  </a:lnTo>
                  <a:lnTo>
                    <a:pt x="6735" y="5955"/>
                  </a:lnTo>
                  <a:lnTo>
                    <a:pt x="6381" y="5742"/>
                  </a:lnTo>
                  <a:lnTo>
                    <a:pt x="6026" y="5459"/>
                  </a:lnTo>
                  <a:lnTo>
                    <a:pt x="5743" y="5104"/>
                  </a:lnTo>
                  <a:lnTo>
                    <a:pt x="5459" y="4750"/>
                  </a:lnTo>
                  <a:lnTo>
                    <a:pt x="5247" y="4324"/>
                  </a:lnTo>
                  <a:lnTo>
                    <a:pt x="5105" y="3899"/>
                  </a:lnTo>
                  <a:lnTo>
                    <a:pt x="4821" y="2836"/>
                  </a:lnTo>
                  <a:lnTo>
                    <a:pt x="4609" y="1489"/>
                  </a:lnTo>
                  <a:lnTo>
                    <a:pt x="439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2"/>
            <p:cNvSpPr/>
            <p:nvPr/>
          </p:nvSpPr>
          <p:spPr>
            <a:xfrm>
              <a:off x="5323475" y="4220350"/>
              <a:ext cx="436000" cy="1256525"/>
            </a:xfrm>
            <a:custGeom>
              <a:avLst/>
              <a:gdLst/>
              <a:ahLst/>
              <a:cxnLst/>
              <a:rect l="l" t="t" r="r" b="b"/>
              <a:pathLst>
                <a:path w="17440" h="50261" extrusionOk="0">
                  <a:moveTo>
                    <a:pt x="16164" y="0"/>
                  </a:moveTo>
                  <a:lnTo>
                    <a:pt x="15951" y="71"/>
                  </a:lnTo>
                  <a:lnTo>
                    <a:pt x="15809" y="213"/>
                  </a:lnTo>
                  <a:lnTo>
                    <a:pt x="15667" y="426"/>
                  </a:lnTo>
                  <a:lnTo>
                    <a:pt x="1" y="50261"/>
                  </a:lnTo>
                  <a:lnTo>
                    <a:pt x="1844" y="50261"/>
                  </a:lnTo>
                  <a:lnTo>
                    <a:pt x="17369" y="993"/>
                  </a:lnTo>
                  <a:lnTo>
                    <a:pt x="17440" y="780"/>
                  </a:lnTo>
                  <a:lnTo>
                    <a:pt x="17369" y="567"/>
                  </a:lnTo>
                  <a:lnTo>
                    <a:pt x="17227" y="355"/>
                  </a:lnTo>
                  <a:lnTo>
                    <a:pt x="17014" y="284"/>
                  </a:lnTo>
                  <a:lnTo>
                    <a:pt x="16376" y="71"/>
                  </a:lnTo>
                  <a:lnTo>
                    <a:pt x="16164"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2"/>
            <p:cNvSpPr/>
            <p:nvPr/>
          </p:nvSpPr>
          <p:spPr>
            <a:xfrm>
              <a:off x="5323475" y="4220350"/>
              <a:ext cx="436000" cy="1256525"/>
            </a:xfrm>
            <a:custGeom>
              <a:avLst/>
              <a:gdLst/>
              <a:ahLst/>
              <a:cxnLst/>
              <a:rect l="l" t="t" r="r" b="b"/>
              <a:pathLst>
                <a:path w="17440" h="50261" fill="none" extrusionOk="0">
                  <a:moveTo>
                    <a:pt x="1844" y="50261"/>
                  </a:moveTo>
                  <a:lnTo>
                    <a:pt x="17369" y="993"/>
                  </a:lnTo>
                  <a:lnTo>
                    <a:pt x="17369" y="993"/>
                  </a:lnTo>
                  <a:lnTo>
                    <a:pt x="17440" y="780"/>
                  </a:lnTo>
                  <a:lnTo>
                    <a:pt x="17369" y="567"/>
                  </a:lnTo>
                  <a:lnTo>
                    <a:pt x="17227" y="355"/>
                  </a:lnTo>
                  <a:lnTo>
                    <a:pt x="17014" y="284"/>
                  </a:lnTo>
                  <a:lnTo>
                    <a:pt x="16376" y="71"/>
                  </a:lnTo>
                  <a:lnTo>
                    <a:pt x="16376" y="71"/>
                  </a:lnTo>
                  <a:lnTo>
                    <a:pt x="16164" y="0"/>
                  </a:lnTo>
                  <a:lnTo>
                    <a:pt x="15951" y="71"/>
                  </a:lnTo>
                  <a:lnTo>
                    <a:pt x="15809" y="213"/>
                  </a:lnTo>
                  <a:lnTo>
                    <a:pt x="15667" y="426"/>
                  </a:lnTo>
                  <a:lnTo>
                    <a:pt x="1" y="50261"/>
                  </a:lnTo>
                  <a:lnTo>
                    <a:pt x="1844" y="502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2"/>
            <p:cNvSpPr/>
            <p:nvPr/>
          </p:nvSpPr>
          <p:spPr>
            <a:xfrm>
              <a:off x="5663750" y="4445425"/>
              <a:ext cx="338525" cy="40775"/>
            </a:xfrm>
            <a:custGeom>
              <a:avLst/>
              <a:gdLst/>
              <a:ahLst/>
              <a:cxnLst/>
              <a:rect l="l" t="t" r="r" b="b"/>
              <a:pathLst>
                <a:path w="13541" h="1631" extrusionOk="0">
                  <a:moveTo>
                    <a:pt x="497" y="0"/>
                  </a:moveTo>
                  <a:lnTo>
                    <a:pt x="284" y="71"/>
                  </a:lnTo>
                  <a:lnTo>
                    <a:pt x="142" y="213"/>
                  </a:lnTo>
                  <a:lnTo>
                    <a:pt x="72" y="426"/>
                  </a:lnTo>
                  <a:lnTo>
                    <a:pt x="1" y="709"/>
                  </a:lnTo>
                  <a:lnTo>
                    <a:pt x="1" y="922"/>
                  </a:lnTo>
                  <a:lnTo>
                    <a:pt x="72" y="1205"/>
                  </a:lnTo>
                  <a:lnTo>
                    <a:pt x="213" y="1489"/>
                  </a:lnTo>
                  <a:lnTo>
                    <a:pt x="213" y="1560"/>
                  </a:lnTo>
                  <a:lnTo>
                    <a:pt x="284" y="1560"/>
                  </a:lnTo>
                  <a:lnTo>
                    <a:pt x="355" y="1631"/>
                  </a:lnTo>
                  <a:lnTo>
                    <a:pt x="13115" y="1631"/>
                  </a:lnTo>
                  <a:lnTo>
                    <a:pt x="13257" y="1489"/>
                  </a:lnTo>
                  <a:lnTo>
                    <a:pt x="13399" y="1347"/>
                  </a:lnTo>
                  <a:lnTo>
                    <a:pt x="13399" y="1276"/>
                  </a:lnTo>
                  <a:lnTo>
                    <a:pt x="13470" y="1134"/>
                  </a:lnTo>
                  <a:lnTo>
                    <a:pt x="13541" y="922"/>
                  </a:lnTo>
                  <a:lnTo>
                    <a:pt x="13541" y="780"/>
                  </a:lnTo>
                  <a:lnTo>
                    <a:pt x="13470" y="496"/>
                  </a:lnTo>
                  <a:lnTo>
                    <a:pt x="13399" y="213"/>
                  </a:lnTo>
                  <a:lnTo>
                    <a:pt x="13257" y="71"/>
                  </a:lnTo>
                  <a:lnTo>
                    <a:pt x="13044"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2"/>
            <p:cNvSpPr/>
            <p:nvPr/>
          </p:nvSpPr>
          <p:spPr>
            <a:xfrm>
              <a:off x="5663750" y="4445425"/>
              <a:ext cx="338525" cy="40775"/>
            </a:xfrm>
            <a:custGeom>
              <a:avLst/>
              <a:gdLst/>
              <a:ahLst/>
              <a:cxnLst/>
              <a:rect l="l" t="t" r="r" b="b"/>
              <a:pathLst>
                <a:path w="13541" h="1631" fill="none" extrusionOk="0">
                  <a:moveTo>
                    <a:pt x="1" y="709"/>
                  </a:moveTo>
                  <a:lnTo>
                    <a:pt x="1" y="922"/>
                  </a:lnTo>
                  <a:lnTo>
                    <a:pt x="1" y="922"/>
                  </a:lnTo>
                  <a:lnTo>
                    <a:pt x="72" y="1205"/>
                  </a:lnTo>
                  <a:lnTo>
                    <a:pt x="213" y="1489"/>
                  </a:lnTo>
                  <a:lnTo>
                    <a:pt x="213" y="1560"/>
                  </a:lnTo>
                  <a:lnTo>
                    <a:pt x="284" y="1560"/>
                  </a:lnTo>
                  <a:lnTo>
                    <a:pt x="284" y="1560"/>
                  </a:lnTo>
                  <a:lnTo>
                    <a:pt x="355" y="1631"/>
                  </a:lnTo>
                  <a:lnTo>
                    <a:pt x="497" y="1631"/>
                  </a:lnTo>
                  <a:lnTo>
                    <a:pt x="13044" y="1631"/>
                  </a:lnTo>
                  <a:lnTo>
                    <a:pt x="13115" y="1631"/>
                  </a:lnTo>
                  <a:lnTo>
                    <a:pt x="13115" y="1631"/>
                  </a:lnTo>
                  <a:lnTo>
                    <a:pt x="13257" y="1489"/>
                  </a:lnTo>
                  <a:lnTo>
                    <a:pt x="13399" y="1347"/>
                  </a:lnTo>
                  <a:lnTo>
                    <a:pt x="13399" y="1276"/>
                  </a:lnTo>
                  <a:lnTo>
                    <a:pt x="13399" y="1276"/>
                  </a:lnTo>
                  <a:lnTo>
                    <a:pt x="13470" y="1134"/>
                  </a:lnTo>
                  <a:lnTo>
                    <a:pt x="13541" y="922"/>
                  </a:lnTo>
                  <a:lnTo>
                    <a:pt x="13541" y="780"/>
                  </a:lnTo>
                  <a:lnTo>
                    <a:pt x="13541" y="780"/>
                  </a:lnTo>
                  <a:lnTo>
                    <a:pt x="13470" y="496"/>
                  </a:lnTo>
                  <a:lnTo>
                    <a:pt x="13399" y="213"/>
                  </a:lnTo>
                  <a:lnTo>
                    <a:pt x="13257" y="71"/>
                  </a:lnTo>
                  <a:lnTo>
                    <a:pt x="13044" y="0"/>
                  </a:lnTo>
                  <a:lnTo>
                    <a:pt x="497" y="0"/>
                  </a:lnTo>
                  <a:lnTo>
                    <a:pt x="497" y="0"/>
                  </a:lnTo>
                  <a:lnTo>
                    <a:pt x="284" y="71"/>
                  </a:lnTo>
                  <a:lnTo>
                    <a:pt x="142" y="213"/>
                  </a:lnTo>
                  <a:lnTo>
                    <a:pt x="72" y="426"/>
                  </a:lnTo>
                  <a:lnTo>
                    <a:pt x="1" y="70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2"/>
            <p:cNvSpPr/>
            <p:nvPr/>
          </p:nvSpPr>
          <p:spPr>
            <a:xfrm>
              <a:off x="5587550" y="4691750"/>
              <a:ext cx="338525" cy="40800"/>
            </a:xfrm>
            <a:custGeom>
              <a:avLst/>
              <a:gdLst/>
              <a:ahLst/>
              <a:cxnLst/>
              <a:rect l="l" t="t" r="r" b="b"/>
              <a:pathLst>
                <a:path w="13541" h="1632" extrusionOk="0">
                  <a:moveTo>
                    <a:pt x="497" y="1"/>
                  </a:moveTo>
                  <a:lnTo>
                    <a:pt x="284" y="72"/>
                  </a:lnTo>
                  <a:lnTo>
                    <a:pt x="142" y="214"/>
                  </a:lnTo>
                  <a:lnTo>
                    <a:pt x="71" y="426"/>
                  </a:lnTo>
                  <a:lnTo>
                    <a:pt x="0" y="710"/>
                  </a:lnTo>
                  <a:lnTo>
                    <a:pt x="0" y="852"/>
                  </a:lnTo>
                  <a:lnTo>
                    <a:pt x="71" y="1206"/>
                  </a:lnTo>
                  <a:lnTo>
                    <a:pt x="213" y="1490"/>
                  </a:lnTo>
                  <a:lnTo>
                    <a:pt x="213" y="1560"/>
                  </a:lnTo>
                  <a:lnTo>
                    <a:pt x="284" y="1560"/>
                  </a:lnTo>
                  <a:lnTo>
                    <a:pt x="355" y="1631"/>
                  </a:lnTo>
                  <a:lnTo>
                    <a:pt x="13115" y="1631"/>
                  </a:lnTo>
                  <a:lnTo>
                    <a:pt x="13257" y="1490"/>
                  </a:lnTo>
                  <a:lnTo>
                    <a:pt x="13399" y="1348"/>
                  </a:lnTo>
                  <a:lnTo>
                    <a:pt x="13399" y="1277"/>
                  </a:lnTo>
                  <a:lnTo>
                    <a:pt x="13469" y="1064"/>
                  </a:lnTo>
                  <a:lnTo>
                    <a:pt x="13540" y="922"/>
                  </a:lnTo>
                  <a:lnTo>
                    <a:pt x="13540" y="710"/>
                  </a:lnTo>
                  <a:lnTo>
                    <a:pt x="13469" y="426"/>
                  </a:lnTo>
                  <a:lnTo>
                    <a:pt x="13399" y="214"/>
                  </a:lnTo>
                  <a:lnTo>
                    <a:pt x="13257" y="72"/>
                  </a:lnTo>
                  <a:lnTo>
                    <a:pt x="13044"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2"/>
            <p:cNvSpPr/>
            <p:nvPr/>
          </p:nvSpPr>
          <p:spPr>
            <a:xfrm>
              <a:off x="5587550" y="4691750"/>
              <a:ext cx="338525" cy="40800"/>
            </a:xfrm>
            <a:custGeom>
              <a:avLst/>
              <a:gdLst/>
              <a:ahLst/>
              <a:cxnLst/>
              <a:rect l="l" t="t" r="r" b="b"/>
              <a:pathLst>
                <a:path w="13541" h="1632" fill="none" extrusionOk="0">
                  <a:moveTo>
                    <a:pt x="0" y="710"/>
                  </a:moveTo>
                  <a:lnTo>
                    <a:pt x="0" y="852"/>
                  </a:lnTo>
                  <a:lnTo>
                    <a:pt x="0" y="852"/>
                  </a:lnTo>
                  <a:lnTo>
                    <a:pt x="71" y="1206"/>
                  </a:lnTo>
                  <a:lnTo>
                    <a:pt x="213" y="1490"/>
                  </a:lnTo>
                  <a:lnTo>
                    <a:pt x="213" y="1560"/>
                  </a:lnTo>
                  <a:lnTo>
                    <a:pt x="284" y="1560"/>
                  </a:lnTo>
                  <a:lnTo>
                    <a:pt x="284" y="1560"/>
                  </a:lnTo>
                  <a:lnTo>
                    <a:pt x="355" y="1631"/>
                  </a:lnTo>
                  <a:lnTo>
                    <a:pt x="497" y="1631"/>
                  </a:lnTo>
                  <a:lnTo>
                    <a:pt x="13044" y="1631"/>
                  </a:lnTo>
                  <a:lnTo>
                    <a:pt x="13115" y="1631"/>
                  </a:lnTo>
                  <a:lnTo>
                    <a:pt x="13115" y="1631"/>
                  </a:lnTo>
                  <a:lnTo>
                    <a:pt x="13257" y="1490"/>
                  </a:lnTo>
                  <a:lnTo>
                    <a:pt x="13399" y="1348"/>
                  </a:lnTo>
                  <a:lnTo>
                    <a:pt x="13399" y="1277"/>
                  </a:lnTo>
                  <a:lnTo>
                    <a:pt x="13399" y="1277"/>
                  </a:lnTo>
                  <a:lnTo>
                    <a:pt x="13469" y="1064"/>
                  </a:lnTo>
                  <a:lnTo>
                    <a:pt x="13540" y="922"/>
                  </a:lnTo>
                  <a:lnTo>
                    <a:pt x="13540" y="710"/>
                  </a:lnTo>
                  <a:lnTo>
                    <a:pt x="13540" y="710"/>
                  </a:lnTo>
                  <a:lnTo>
                    <a:pt x="13469" y="426"/>
                  </a:lnTo>
                  <a:lnTo>
                    <a:pt x="13399" y="214"/>
                  </a:lnTo>
                  <a:lnTo>
                    <a:pt x="13257" y="72"/>
                  </a:lnTo>
                  <a:lnTo>
                    <a:pt x="13044" y="1"/>
                  </a:lnTo>
                  <a:lnTo>
                    <a:pt x="497" y="1"/>
                  </a:lnTo>
                  <a:lnTo>
                    <a:pt x="497" y="1"/>
                  </a:lnTo>
                  <a:lnTo>
                    <a:pt x="284" y="72"/>
                  </a:lnTo>
                  <a:lnTo>
                    <a:pt x="142" y="214"/>
                  </a:lnTo>
                  <a:lnTo>
                    <a:pt x="71" y="426"/>
                  </a:lnTo>
                  <a:lnTo>
                    <a:pt x="0" y="71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2"/>
            <p:cNvSpPr/>
            <p:nvPr/>
          </p:nvSpPr>
          <p:spPr>
            <a:xfrm>
              <a:off x="5513125" y="4931000"/>
              <a:ext cx="336750" cy="40800"/>
            </a:xfrm>
            <a:custGeom>
              <a:avLst/>
              <a:gdLst/>
              <a:ahLst/>
              <a:cxnLst/>
              <a:rect l="l" t="t" r="r" b="b"/>
              <a:pathLst>
                <a:path w="13470" h="1632" extrusionOk="0">
                  <a:moveTo>
                    <a:pt x="425" y="1"/>
                  </a:moveTo>
                  <a:lnTo>
                    <a:pt x="213" y="72"/>
                  </a:lnTo>
                  <a:lnTo>
                    <a:pt x="71" y="214"/>
                  </a:lnTo>
                  <a:lnTo>
                    <a:pt x="0" y="497"/>
                  </a:lnTo>
                  <a:lnTo>
                    <a:pt x="0" y="781"/>
                  </a:lnTo>
                  <a:lnTo>
                    <a:pt x="0" y="923"/>
                  </a:lnTo>
                  <a:lnTo>
                    <a:pt x="0" y="1277"/>
                  </a:lnTo>
                  <a:lnTo>
                    <a:pt x="142" y="1490"/>
                  </a:lnTo>
                  <a:lnTo>
                    <a:pt x="213" y="1561"/>
                  </a:lnTo>
                  <a:lnTo>
                    <a:pt x="354" y="1631"/>
                  </a:lnTo>
                  <a:lnTo>
                    <a:pt x="13115" y="1631"/>
                  </a:lnTo>
                  <a:lnTo>
                    <a:pt x="13256" y="1561"/>
                  </a:lnTo>
                  <a:lnTo>
                    <a:pt x="13398" y="1348"/>
                  </a:lnTo>
                  <a:lnTo>
                    <a:pt x="13398" y="1277"/>
                  </a:lnTo>
                  <a:lnTo>
                    <a:pt x="13469" y="1135"/>
                  </a:lnTo>
                  <a:lnTo>
                    <a:pt x="13469" y="923"/>
                  </a:lnTo>
                  <a:lnTo>
                    <a:pt x="13469" y="781"/>
                  </a:lnTo>
                  <a:lnTo>
                    <a:pt x="13469" y="497"/>
                  </a:lnTo>
                  <a:lnTo>
                    <a:pt x="13398" y="214"/>
                  </a:lnTo>
                  <a:lnTo>
                    <a:pt x="13256" y="72"/>
                  </a:lnTo>
                  <a:lnTo>
                    <a:pt x="13044"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2"/>
            <p:cNvSpPr/>
            <p:nvPr/>
          </p:nvSpPr>
          <p:spPr>
            <a:xfrm>
              <a:off x="5513125" y="4931000"/>
              <a:ext cx="336750" cy="40800"/>
            </a:xfrm>
            <a:custGeom>
              <a:avLst/>
              <a:gdLst/>
              <a:ahLst/>
              <a:cxnLst/>
              <a:rect l="l" t="t" r="r" b="b"/>
              <a:pathLst>
                <a:path w="13470" h="1632" fill="none" extrusionOk="0">
                  <a:moveTo>
                    <a:pt x="0" y="781"/>
                  </a:moveTo>
                  <a:lnTo>
                    <a:pt x="0" y="923"/>
                  </a:lnTo>
                  <a:lnTo>
                    <a:pt x="0" y="923"/>
                  </a:lnTo>
                  <a:lnTo>
                    <a:pt x="0" y="1277"/>
                  </a:lnTo>
                  <a:lnTo>
                    <a:pt x="142" y="1490"/>
                  </a:lnTo>
                  <a:lnTo>
                    <a:pt x="213" y="1561"/>
                  </a:lnTo>
                  <a:lnTo>
                    <a:pt x="213" y="1561"/>
                  </a:lnTo>
                  <a:lnTo>
                    <a:pt x="213" y="1561"/>
                  </a:lnTo>
                  <a:lnTo>
                    <a:pt x="354" y="1631"/>
                  </a:lnTo>
                  <a:lnTo>
                    <a:pt x="425" y="1631"/>
                  </a:lnTo>
                  <a:lnTo>
                    <a:pt x="13044" y="1631"/>
                  </a:lnTo>
                  <a:lnTo>
                    <a:pt x="13115" y="1631"/>
                  </a:lnTo>
                  <a:lnTo>
                    <a:pt x="13115" y="1631"/>
                  </a:lnTo>
                  <a:lnTo>
                    <a:pt x="13256" y="1561"/>
                  </a:lnTo>
                  <a:lnTo>
                    <a:pt x="13398" y="1348"/>
                  </a:lnTo>
                  <a:lnTo>
                    <a:pt x="13398" y="1277"/>
                  </a:lnTo>
                  <a:lnTo>
                    <a:pt x="13398" y="1277"/>
                  </a:lnTo>
                  <a:lnTo>
                    <a:pt x="13469" y="1135"/>
                  </a:lnTo>
                  <a:lnTo>
                    <a:pt x="13469" y="923"/>
                  </a:lnTo>
                  <a:lnTo>
                    <a:pt x="13469" y="781"/>
                  </a:lnTo>
                  <a:lnTo>
                    <a:pt x="13469" y="781"/>
                  </a:lnTo>
                  <a:lnTo>
                    <a:pt x="13469" y="497"/>
                  </a:lnTo>
                  <a:lnTo>
                    <a:pt x="13398" y="214"/>
                  </a:lnTo>
                  <a:lnTo>
                    <a:pt x="13256" y="72"/>
                  </a:lnTo>
                  <a:lnTo>
                    <a:pt x="13044" y="1"/>
                  </a:lnTo>
                  <a:lnTo>
                    <a:pt x="425" y="1"/>
                  </a:lnTo>
                  <a:lnTo>
                    <a:pt x="425" y="1"/>
                  </a:lnTo>
                  <a:lnTo>
                    <a:pt x="213" y="72"/>
                  </a:lnTo>
                  <a:lnTo>
                    <a:pt x="71" y="214"/>
                  </a:lnTo>
                  <a:lnTo>
                    <a:pt x="0" y="497"/>
                  </a:lnTo>
                  <a:lnTo>
                    <a:pt x="0" y="7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2"/>
            <p:cNvSpPr/>
            <p:nvPr/>
          </p:nvSpPr>
          <p:spPr>
            <a:xfrm>
              <a:off x="5429825" y="5196850"/>
              <a:ext cx="338525" cy="40775"/>
            </a:xfrm>
            <a:custGeom>
              <a:avLst/>
              <a:gdLst/>
              <a:ahLst/>
              <a:cxnLst/>
              <a:rect l="l" t="t" r="r" b="b"/>
              <a:pathLst>
                <a:path w="13541" h="1631" extrusionOk="0">
                  <a:moveTo>
                    <a:pt x="496" y="0"/>
                  </a:moveTo>
                  <a:lnTo>
                    <a:pt x="284" y="71"/>
                  </a:lnTo>
                  <a:lnTo>
                    <a:pt x="142" y="213"/>
                  </a:lnTo>
                  <a:lnTo>
                    <a:pt x="71" y="497"/>
                  </a:lnTo>
                  <a:lnTo>
                    <a:pt x="0" y="780"/>
                  </a:lnTo>
                  <a:lnTo>
                    <a:pt x="0" y="922"/>
                  </a:lnTo>
                  <a:lnTo>
                    <a:pt x="71" y="1276"/>
                  </a:lnTo>
                  <a:lnTo>
                    <a:pt x="213" y="1489"/>
                  </a:lnTo>
                  <a:lnTo>
                    <a:pt x="213" y="1560"/>
                  </a:lnTo>
                  <a:lnTo>
                    <a:pt x="284" y="1560"/>
                  </a:lnTo>
                  <a:lnTo>
                    <a:pt x="355" y="1631"/>
                  </a:lnTo>
                  <a:lnTo>
                    <a:pt x="13115" y="1631"/>
                  </a:lnTo>
                  <a:lnTo>
                    <a:pt x="13257" y="1560"/>
                  </a:lnTo>
                  <a:lnTo>
                    <a:pt x="13398" y="1347"/>
                  </a:lnTo>
                  <a:lnTo>
                    <a:pt x="13398" y="1276"/>
                  </a:lnTo>
                  <a:lnTo>
                    <a:pt x="13469" y="1135"/>
                  </a:lnTo>
                  <a:lnTo>
                    <a:pt x="13540" y="922"/>
                  </a:lnTo>
                  <a:lnTo>
                    <a:pt x="13540" y="780"/>
                  </a:lnTo>
                  <a:lnTo>
                    <a:pt x="13469" y="497"/>
                  </a:lnTo>
                  <a:lnTo>
                    <a:pt x="13398" y="213"/>
                  </a:lnTo>
                  <a:lnTo>
                    <a:pt x="13257" y="71"/>
                  </a:lnTo>
                  <a:lnTo>
                    <a:pt x="13044"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2"/>
            <p:cNvSpPr/>
            <p:nvPr/>
          </p:nvSpPr>
          <p:spPr>
            <a:xfrm>
              <a:off x="5429825" y="5196850"/>
              <a:ext cx="338525" cy="40775"/>
            </a:xfrm>
            <a:custGeom>
              <a:avLst/>
              <a:gdLst/>
              <a:ahLst/>
              <a:cxnLst/>
              <a:rect l="l" t="t" r="r" b="b"/>
              <a:pathLst>
                <a:path w="13541" h="1631" fill="none" extrusionOk="0">
                  <a:moveTo>
                    <a:pt x="0" y="780"/>
                  </a:moveTo>
                  <a:lnTo>
                    <a:pt x="0" y="922"/>
                  </a:lnTo>
                  <a:lnTo>
                    <a:pt x="0" y="922"/>
                  </a:lnTo>
                  <a:lnTo>
                    <a:pt x="71" y="1276"/>
                  </a:lnTo>
                  <a:lnTo>
                    <a:pt x="213" y="1489"/>
                  </a:lnTo>
                  <a:lnTo>
                    <a:pt x="213" y="1560"/>
                  </a:lnTo>
                  <a:lnTo>
                    <a:pt x="284" y="1560"/>
                  </a:lnTo>
                  <a:lnTo>
                    <a:pt x="284" y="1560"/>
                  </a:lnTo>
                  <a:lnTo>
                    <a:pt x="355" y="1631"/>
                  </a:lnTo>
                  <a:lnTo>
                    <a:pt x="496" y="1631"/>
                  </a:lnTo>
                  <a:lnTo>
                    <a:pt x="13044" y="1631"/>
                  </a:lnTo>
                  <a:lnTo>
                    <a:pt x="13115" y="1631"/>
                  </a:lnTo>
                  <a:lnTo>
                    <a:pt x="13115" y="1631"/>
                  </a:lnTo>
                  <a:lnTo>
                    <a:pt x="13257" y="1560"/>
                  </a:lnTo>
                  <a:lnTo>
                    <a:pt x="13398" y="1347"/>
                  </a:lnTo>
                  <a:lnTo>
                    <a:pt x="13398" y="1276"/>
                  </a:lnTo>
                  <a:lnTo>
                    <a:pt x="13398" y="1276"/>
                  </a:lnTo>
                  <a:lnTo>
                    <a:pt x="13469" y="1135"/>
                  </a:lnTo>
                  <a:lnTo>
                    <a:pt x="13540" y="922"/>
                  </a:lnTo>
                  <a:lnTo>
                    <a:pt x="13540" y="780"/>
                  </a:lnTo>
                  <a:lnTo>
                    <a:pt x="13540" y="780"/>
                  </a:lnTo>
                  <a:lnTo>
                    <a:pt x="13469" y="497"/>
                  </a:lnTo>
                  <a:lnTo>
                    <a:pt x="13398" y="213"/>
                  </a:lnTo>
                  <a:lnTo>
                    <a:pt x="13257" y="71"/>
                  </a:lnTo>
                  <a:lnTo>
                    <a:pt x="13044" y="0"/>
                  </a:lnTo>
                  <a:lnTo>
                    <a:pt x="496" y="0"/>
                  </a:lnTo>
                  <a:lnTo>
                    <a:pt x="496" y="0"/>
                  </a:lnTo>
                  <a:lnTo>
                    <a:pt x="284" y="71"/>
                  </a:lnTo>
                  <a:lnTo>
                    <a:pt x="142" y="213"/>
                  </a:lnTo>
                  <a:lnTo>
                    <a:pt x="71" y="497"/>
                  </a:lnTo>
                  <a:lnTo>
                    <a:pt x="0" y="7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2"/>
            <p:cNvSpPr/>
            <p:nvPr/>
          </p:nvSpPr>
          <p:spPr>
            <a:xfrm>
              <a:off x="5665525" y="4216800"/>
              <a:ext cx="412950" cy="1260075"/>
            </a:xfrm>
            <a:custGeom>
              <a:avLst/>
              <a:gdLst/>
              <a:ahLst/>
              <a:cxnLst/>
              <a:rect l="l" t="t" r="r" b="b"/>
              <a:pathLst>
                <a:path w="16518" h="50403" extrusionOk="0">
                  <a:moveTo>
                    <a:pt x="15242" y="0"/>
                  </a:moveTo>
                  <a:lnTo>
                    <a:pt x="15100" y="71"/>
                  </a:lnTo>
                  <a:lnTo>
                    <a:pt x="14887" y="213"/>
                  </a:lnTo>
                  <a:lnTo>
                    <a:pt x="14816" y="426"/>
                  </a:lnTo>
                  <a:lnTo>
                    <a:pt x="1" y="50403"/>
                  </a:lnTo>
                  <a:lnTo>
                    <a:pt x="1844" y="50403"/>
                  </a:lnTo>
                  <a:lnTo>
                    <a:pt x="16518" y="993"/>
                  </a:lnTo>
                  <a:lnTo>
                    <a:pt x="16518" y="780"/>
                  </a:lnTo>
                  <a:lnTo>
                    <a:pt x="16447" y="568"/>
                  </a:lnTo>
                  <a:lnTo>
                    <a:pt x="16305" y="355"/>
                  </a:lnTo>
                  <a:lnTo>
                    <a:pt x="16163" y="284"/>
                  </a:lnTo>
                  <a:lnTo>
                    <a:pt x="15525" y="71"/>
                  </a:lnTo>
                  <a:lnTo>
                    <a:pt x="15242"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2"/>
            <p:cNvSpPr/>
            <p:nvPr/>
          </p:nvSpPr>
          <p:spPr>
            <a:xfrm>
              <a:off x="5665525" y="4216800"/>
              <a:ext cx="412950" cy="1260075"/>
            </a:xfrm>
            <a:custGeom>
              <a:avLst/>
              <a:gdLst/>
              <a:ahLst/>
              <a:cxnLst/>
              <a:rect l="l" t="t" r="r" b="b"/>
              <a:pathLst>
                <a:path w="16518" h="50403" fill="none" extrusionOk="0">
                  <a:moveTo>
                    <a:pt x="1844" y="50403"/>
                  </a:moveTo>
                  <a:lnTo>
                    <a:pt x="16518" y="993"/>
                  </a:lnTo>
                  <a:lnTo>
                    <a:pt x="16518" y="993"/>
                  </a:lnTo>
                  <a:lnTo>
                    <a:pt x="16518" y="780"/>
                  </a:lnTo>
                  <a:lnTo>
                    <a:pt x="16447" y="568"/>
                  </a:lnTo>
                  <a:lnTo>
                    <a:pt x="16305" y="355"/>
                  </a:lnTo>
                  <a:lnTo>
                    <a:pt x="16163" y="284"/>
                  </a:lnTo>
                  <a:lnTo>
                    <a:pt x="15525" y="71"/>
                  </a:lnTo>
                  <a:lnTo>
                    <a:pt x="15525" y="71"/>
                  </a:lnTo>
                  <a:lnTo>
                    <a:pt x="15242" y="0"/>
                  </a:lnTo>
                  <a:lnTo>
                    <a:pt x="15100" y="71"/>
                  </a:lnTo>
                  <a:lnTo>
                    <a:pt x="14887" y="213"/>
                  </a:lnTo>
                  <a:lnTo>
                    <a:pt x="14816" y="426"/>
                  </a:lnTo>
                  <a:lnTo>
                    <a:pt x="1" y="50403"/>
                  </a:lnTo>
                  <a:lnTo>
                    <a:pt x="1844" y="504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2"/>
            <p:cNvSpPr/>
            <p:nvPr/>
          </p:nvSpPr>
          <p:spPr>
            <a:xfrm>
              <a:off x="5667300" y="4482625"/>
              <a:ext cx="1800" cy="1800"/>
            </a:xfrm>
            <a:custGeom>
              <a:avLst/>
              <a:gdLst/>
              <a:ahLst/>
              <a:cxnLst/>
              <a:rect l="l" t="t" r="r" b="b"/>
              <a:pathLst>
                <a:path w="72" h="72" extrusionOk="0">
                  <a:moveTo>
                    <a:pt x="0" y="1"/>
                  </a:moveTo>
                  <a:lnTo>
                    <a:pt x="71" y="72"/>
                  </a:lnTo>
                  <a:lnTo>
                    <a:pt x="71" y="1"/>
                  </a:lnTo>
                  <a:close/>
                </a:path>
              </a:pathLst>
            </a:custGeom>
            <a:solidFill>
              <a:srgbClr val="2B2B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2"/>
            <p:cNvSpPr/>
            <p:nvPr/>
          </p:nvSpPr>
          <p:spPr>
            <a:xfrm>
              <a:off x="5667300" y="4482625"/>
              <a:ext cx="1800" cy="1800"/>
            </a:xfrm>
            <a:custGeom>
              <a:avLst/>
              <a:gdLst/>
              <a:ahLst/>
              <a:cxnLst/>
              <a:rect l="l" t="t" r="r" b="b"/>
              <a:pathLst>
                <a:path w="72" h="72" fill="none" extrusionOk="0">
                  <a:moveTo>
                    <a:pt x="71" y="1"/>
                  </a:moveTo>
                  <a:lnTo>
                    <a:pt x="0" y="1"/>
                  </a:lnTo>
                  <a:lnTo>
                    <a:pt x="71" y="72"/>
                  </a:lnTo>
                  <a:lnTo>
                    <a:pt x="71" y="1"/>
                  </a:lnTo>
                  <a:lnTo>
                    <a:pt x="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2"/>
            <p:cNvSpPr/>
            <p:nvPr/>
          </p:nvSpPr>
          <p:spPr>
            <a:xfrm>
              <a:off x="5669075" y="4468450"/>
              <a:ext cx="294200" cy="17750"/>
            </a:xfrm>
            <a:custGeom>
              <a:avLst/>
              <a:gdLst/>
              <a:ahLst/>
              <a:cxnLst/>
              <a:rect l="l" t="t" r="r" b="b"/>
              <a:pathLst>
                <a:path w="11768" h="710" extrusionOk="0">
                  <a:moveTo>
                    <a:pt x="5813" y="72"/>
                  </a:moveTo>
                  <a:lnTo>
                    <a:pt x="3899" y="143"/>
                  </a:lnTo>
                  <a:lnTo>
                    <a:pt x="2198" y="284"/>
                  </a:lnTo>
                  <a:lnTo>
                    <a:pt x="851" y="426"/>
                  </a:lnTo>
                  <a:lnTo>
                    <a:pt x="0" y="568"/>
                  </a:lnTo>
                  <a:lnTo>
                    <a:pt x="0" y="639"/>
                  </a:lnTo>
                  <a:lnTo>
                    <a:pt x="284" y="710"/>
                  </a:lnTo>
                  <a:lnTo>
                    <a:pt x="6026" y="710"/>
                  </a:lnTo>
                  <a:lnTo>
                    <a:pt x="5813" y="72"/>
                  </a:lnTo>
                  <a:close/>
                  <a:moveTo>
                    <a:pt x="7656" y="1"/>
                  </a:moveTo>
                  <a:lnTo>
                    <a:pt x="7869" y="710"/>
                  </a:lnTo>
                  <a:lnTo>
                    <a:pt x="11555" y="710"/>
                  </a:lnTo>
                  <a:lnTo>
                    <a:pt x="11768" y="143"/>
                  </a:lnTo>
                  <a:lnTo>
                    <a:pt x="9996" y="72"/>
                  </a:lnTo>
                  <a:lnTo>
                    <a:pt x="8011" y="1"/>
                  </a:lnTo>
                  <a:close/>
                </a:path>
              </a:pathLst>
            </a:custGeom>
            <a:solidFill>
              <a:srgbClr val="3C3C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2"/>
            <p:cNvSpPr/>
            <p:nvPr/>
          </p:nvSpPr>
          <p:spPr>
            <a:xfrm>
              <a:off x="5669075" y="4470225"/>
              <a:ext cx="150650" cy="15975"/>
            </a:xfrm>
            <a:custGeom>
              <a:avLst/>
              <a:gdLst/>
              <a:ahLst/>
              <a:cxnLst/>
              <a:rect l="l" t="t" r="r" b="b"/>
              <a:pathLst>
                <a:path w="6026" h="639" fill="none" extrusionOk="0">
                  <a:moveTo>
                    <a:pt x="5813" y="1"/>
                  </a:moveTo>
                  <a:lnTo>
                    <a:pt x="5813" y="1"/>
                  </a:lnTo>
                  <a:lnTo>
                    <a:pt x="3899" y="72"/>
                  </a:lnTo>
                  <a:lnTo>
                    <a:pt x="2198" y="213"/>
                  </a:lnTo>
                  <a:lnTo>
                    <a:pt x="851" y="355"/>
                  </a:lnTo>
                  <a:lnTo>
                    <a:pt x="0" y="497"/>
                  </a:lnTo>
                  <a:lnTo>
                    <a:pt x="0" y="497"/>
                  </a:lnTo>
                  <a:lnTo>
                    <a:pt x="0" y="497"/>
                  </a:lnTo>
                  <a:lnTo>
                    <a:pt x="0" y="568"/>
                  </a:lnTo>
                  <a:lnTo>
                    <a:pt x="0" y="568"/>
                  </a:lnTo>
                  <a:lnTo>
                    <a:pt x="284" y="639"/>
                  </a:lnTo>
                  <a:lnTo>
                    <a:pt x="6026" y="639"/>
                  </a:lnTo>
                  <a:lnTo>
                    <a:pt x="581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2"/>
            <p:cNvSpPr/>
            <p:nvPr/>
          </p:nvSpPr>
          <p:spPr>
            <a:xfrm>
              <a:off x="5860475" y="4468450"/>
              <a:ext cx="102800" cy="17750"/>
            </a:xfrm>
            <a:custGeom>
              <a:avLst/>
              <a:gdLst/>
              <a:ahLst/>
              <a:cxnLst/>
              <a:rect l="l" t="t" r="r" b="b"/>
              <a:pathLst>
                <a:path w="4112" h="710" fill="none" extrusionOk="0">
                  <a:moveTo>
                    <a:pt x="355" y="1"/>
                  </a:moveTo>
                  <a:lnTo>
                    <a:pt x="355" y="1"/>
                  </a:lnTo>
                  <a:lnTo>
                    <a:pt x="0" y="1"/>
                  </a:lnTo>
                  <a:lnTo>
                    <a:pt x="213" y="710"/>
                  </a:lnTo>
                  <a:lnTo>
                    <a:pt x="3899" y="710"/>
                  </a:lnTo>
                  <a:lnTo>
                    <a:pt x="4112" y="143"/>
                  </a:lnTo>
                  <a:lnTo>
                    <a:pt x="4112" y="143"/>
                  </a:lnTo>
                  <a:lnTo>
                    <a:pt x="2340" y="72"/>
                  </a:lnTo>
                  <a:lnTo>
                    <a:pt x="3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2"/>
            <p:cNvSpPr/>
            <p:nvPr/>
          </p:nvSpPr>
          <p:spPr>
            <a:xfrm>
              <a:off x="5957950" y="4472000"/>
              <a:ext cx="40775" cy="14200"/>
            </a:xfrm>
            <a:custGeom>
              <a:avLst/>
              <a:gdLst/>
              <a:ahLst/>
              <a:cxnLst/>
              <a:rect l="l" t="t" r="r" b="b"/>
              <a:pathLst>
                <a:path w="1631" h="568" extrusionOk="0">
                  <a:moveTo>
                    <a:pt x="213" y="1"/>
                  </a:moveTo>
                  <a:lnTo>
                    <a:pt x="0" y="568"/>
                  </a:lnTo>
                  <a:lnTo>
                    <a:pt x="1347" y="568"/>
                  </a:lnTo>
                  <a:lnTo>
                    <a:pt x="1489" y="426"/>
                  </a:lnTo>
                  <a:lnTo>
                    <a:pt x="1631" y="284"/>
                  </a:lnTo>
                  <a:lnTo>
                    <a:pt x="1631" y="213"/>
                  </a:lnTo>
                  <a:lnTo>
                    <a:pt x="213" y="1"/>
                  </a:ln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2"/>
            <p:cNvSpPr/>
            <p:nvPr/>
          </p:nvSpPr>
          <p:spPr>
            <a:xfrm>
              <a:off x="5957950" y="4472000"/>
              <a:ext cx="40775" cy="14200"/>
            </a:xfrm>
            <a:custGeom>
              <a:avLst/>
              <a:gdLst/>
              <a:ahLst/>
              <a:cxnLst/>
              <a:rect l="l" t="t" r="r" b="b"/>
              <a:pathLst>
                <a:path w="1631" h="568" fill="none" extrusionOk="0">
                  <a:moveTo>
                    <a:pt x="213" y="1"/>
                  </a:moveTo>
                  <a:lnTo>
                    <a:pt x="213" y="1"/>
                  </a:lnTo>
                  <a:lnTo>
                    <a:pt x="0" y="568"/>
                  </a:lnTo>
                  <a:lnTo>
                    <a:pt x="1276" y="568"/>
                  </a:lnTo>
                  <a:lnTo>
                    <a:pt x="1347" y="568"/>
                  </a:lnTo>
                  <a:lnTo>
                    <a:pt x="1347" y="568"/>
                  </a:lnTo>
                  <a:lnTo>
                    <a:pt x="1489" y="426"/>
                  </a:lnTo>
                  <a:lnTo>
                    <a:pt x="1631" y="284"/>
                  </a:lnTo>
                  <a:lnTo>
                    <a:pt x="1631" y="213"/>
                  </a:lnTo>
                  <a:lnTo>
                    <a:pt x="1631" y="213"/>
                  </a:lnTo>
                  <a:lnTo>
                    <a:pt x="21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2"/>
            <p:cNvSpPr/>
            <p:nvPr/>
          </p:nvSpPr>
          <p:spPr>
            <a:xfrm>
              <a:off x="5592875" y="4728975"/>
              <a:ext cx="25" cy="1800"/>
            </a:xfrm>
            <a:custGeom>
              <a:avLst/>
              <a:gdLst/>
              <a:ahLst/>
              <a:cxnLst/>
              <a:rect l="l" t="t" r="r" b="b"/>
              <a:pathLst>
                <a:path w="1" h="72" extrusionOk="0">
                  <a:moveTo>
                    <a:pt x="0" y="1"/>
                  </a:moveTo>
                  <a:lnTo>
                    <a:pt x="0" y="1"/>
                  </a:lnTo>
                  <a:lnTo>
                    <a:pt x="0" y="71"/>
                  </a:lnTo>
                  <a:lnTo>
                    <a:pt x="0" y="1"/>
                  </a:lnTo>
                  <a:lnTo>
                    <a:pt x="0" y="1"/>
                  </a:lnTo>
                  <a:close/>
                </a:path>
              </a:pathLst>
            </a:custGeom>
            <a:solidFill>
              <a:srgbClr val="2B2B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2"/>
            <p:cNvSpPr/>
            <p:nvPr/>
          </p:nvSpPr>
          <p:spPr>
            <a:xfrm>
              <a:off x="5592875" y="4728975"/>
              <a:ext cx="25" cy="1800"/>
            </a:xfrm>
            <a:custGeom>
              <a:avLst/>
              <a:gdLst/>
              <a:ahLst/>
              <a:cxnLst/>
              <a:rect l="l" t="t" r="r" b="b"/>
              <a:pathLst>
                <a:path w="1" h="72" fill="none" extrusionOk="0">
                  <a:moveTo>
                    <a:pt x="0" y="1"/>
                  </a:moveTo>
                  <a:lnTo>
                    <a:pt x="0" y="1"/>
                  </a:lnTo>
                  <a:lnTo>
                    <a:pt x="0" y="7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2"/>
            <p:cNvSpPr/>
            <p:nvPr/>
          </p:nvSpPr>
          <p:spPr>
            <a:xfrm>
              <a:off x="5592875" y="4714800"/>
              <a:ext cx="295975" cy="17750"/>
            </a:xfrm>
            <a:custGeom>
              <a:avLst/>
              <a:gdLst/>
              <a:ahLst/>
              <a:cxnLst/>
              <a:rect l="l" t="t" r="r" b="b"/>
              <a:pathLst>
                <a:path w="11839" h="710" extrusionOk="0">
                  <a:moveTo>
                    <a:pt x="8011" y="0"/>
                  </a:moveTo>
                  <a:lnTo>
                    <a:pt x="5459" y="71"/>
                  </a:lnTo>
                  <a:lnTo>
                    <a:pt x="3119" y="213"/>
                  </a:lnTo>
                  <a:lnTo>
                    <a:pt x="1205" y="355"/>
                  </a:lnTo>
                  <a:lnTo>
                    <a:pt x="0" y="568"/>
                  </a:lnTo>
                  <a:lnTo>
                    <a:pt x="0" y="638"/>
                  </a:lnTo>
                  <a:lnTo>
                    <a:pt x="284" y="709"/>
                  </a:lnTo>
                  <a:lnTo>
                    <a:pt x="11697" y="709"/>
                  </a:lnTo>
                  <a:lnTo>
                    <a:pt x="11839" y="355"/>
                  </a:lnTo>
                  <a:lnTo>
                    <a:pt x="11768" y="142"/>
                  </a:lnTo>
                  <a:lnTo>
                    <a:pt x="9996" y="71"/>
                  </a:lnTo>
                  <a:lnTo>
                    <a:pt x="8011" y="0"/>
                  </a:lnTo>
                  <a:close/>
                </a:path>
              </a:pathLst>
            </a:custGeom>
            <a:solidFill>
              <a:srgbClr val="3C3C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2"/>
            <p:cNvSpPr/>
            <p:nvPr/>
          </p:nvSpPr>
          <p:spPr>
            <a:xfrm>
              <a:off x="5592875" y="4714800"/>
              <a:ext cx="295975" cy="17750"/>
            </a:xfrm>
            <a:custGeom>
              <a:avLst/>
              <a:gdLst/>
              <a:ahLst/>
              <a:cxnLst/>
              <a:rect l="l" t="t" r="r" b="b"/>
              <a:pathLst>
                <a:path w="11839" h="710" fill="none" extrusionOk="0">
                  <a:moveTo>
                    <a:pt x="8011" y="0"/>
                  </a:moveTo>
                  <a:lnTo>
                    <a:pt x="8011" y="0"/>
                  </a:lnTo>
                  <a:lnTo>
                    <a:pt x="5459" y="71"/>
                  </a:lnTo>
                  <a:lnTo>
                    <a:pt x="3119" y="213"/>
                  </a:lnTo>
                  <a:lnTo>
                    <a:pt x="1205" y="355"/>
                  </a:lnTo>
                  <a:lnTo>
                    <a:pt x="0" y="568"/>
                  </a:lnTo>
                  <a:lnTo>
                    <a:pt x="0" y="568"/>
                  </a:lnTo>
                  <a:lnTo>
                    <a:pt x="0" y="568"/>
                  </a:lnTo>
                  <a:lnTo>
                    <a:pt x="0" y="638"/>
                  </a:lnTo>
                  <a:lnTo>
                    <a:pt x="0" y="638"/>
                  </a:lnTo>
                  <a:lnTo>
                    <a:pt x="284" y="709"/>
                  </a:lnTo>
                  <a:lnTo>
                    <a:pt x="11697" y="709"/>
                  </a:lnTo>
                  <a:lnTo>
                    <a:pt x="11839" y="355"/>
                  </a:lnTo>
                  <a:lnTo>
                    <a:pt x="11768" y="142"/>
                  </a:lnTo>
                  <a:lnTo>
                    <a:pt x="11768" y="142"/>
                  </a:lnTo>
                  <a:lnTo>
                    <a:pt x="9996" y="71"/>
                  </a:lnTo>
                  <a:lnTo>
                    <a:pt x="80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2"/>
            <p:cNvSpPr/>
            <p:nvPr/>
          </p:nvSpPr>
          <p:spPr>
            <a:xfrm>
              <a:off x="5885275" y="4723650"/>
              <a:ext cx="5350" cy="8900"/>
            </a:xfrm>
            <a:custGeom>
              <a:avLst/>
              <a:gdLst/>
              <a:ahLst/>
              <a:cxnLst/>
              <a:rect l="l" t="t" r="r" b="b"/>
              <a:pathLst>
                <a:path w="214" h="356" extrusionOk="0">
                  <a:moveTo>
                    <a:pt x="143" y="1"/>
                  </a:moveTo>
                  <a:lnTo>
                    <a:pt x="1" y="355"/>
                  </a:lnTo>
                  <a:lnTo>
                    <a:pt x="214" y="355"/>
                  </a:lnTo>
                  <a:lnTo>
                    <a:pt x="143" y="1"/>
                  </a:ln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2"/>
            <p:cNvSpPr/>
            <p:nvPr/>
          </p:nvSpPr>
          <p:spPr>
            <a:xfrm>
              <a:off x="5885275" y="4723650"/>
              <a:ext cx="5350" cy="8900"/>
            </a:xfrm>
            <a:custGeom>
              <a:avLst/>
              <a:gdLst/>
              <a:ahLst/>
              <a:cxnLst/>
              <a:rect l="l" t="t" r="r" b="b"/>
              <a:pathLst>
                <a:path w="214" h="356" fill="none" extrusionOk="0">
                  <a:moveTo>
                    <a:pt x="143" y="1"/>
                  </a:moveTo>
                  <a:lnTo>
                    <a:pt x="1" y="355"/>
                  </a:lnTo>
                  <a:lnTo>
                    <a:pt x="214" y="355"/>
                  </a:lnTo>
                  <a:lnTo>
                    <a:pt x="14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2"/>
            <p:cNvSpPr/>
            <p:nvPr/>
          </p:nvSpPr>
          <p:spPr>
            <a:xfrm>
              <a:off x="5516650" y="4968225"/>
              <a:ext cx="1800" cy="1800"/>
            </a:xfrm>
            <a:custGeom>
              <a:avLst/>
              <a:gdLst/>
              <a:ahLst/>
              <a:cxnLst/>
              <a:rect l="l" t="t" r="r" b="b"/>
              <a:pathLst>
                <a:path w="72" h="72" extrusionOk="0">
                  <a:moveTo>
                    <a:pt x="1" y="1"/>
                  </a:moveTo>
                  <a:lnTo>
                    <a:pt x="1" y="72"/>
                  </a:lnTo>
                  <a:lnTo>
                    <a:pt x="72" y="72"/>
                  </a:lnTo>
                  <a:lnTo>
                    <a:pt x="1" y="1"/>
                  </a:lnTo>
                  <a:close/>
                </a:path>
              </a:pathLst>
            </a:custGeom>
            <a:solidFill>
              <a:srgbClr val="2B2B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2"/>
            <p:cNvSpPr/>
            <p:nvPr/>
          </p:nvSpPr>
          <p:spPr>
            <a:xfrm>
              <a:off x="5516650" y="4968225"/>
              <a:ext cx="1800" cy="1800"/>
            </a:xfrm>
            <a:custGeom>
              <a:avLst/>
              <a:gdLst/>
              <a:ahLst/>
              <a:cxnLst/>
              <a:rect l="l" t="t" r="r" b="b"/>
              <a:pathLst>
                <a:path w="72" h="72" fill="none" extrusionOk="0">
                  <a:moveTo>
                    <a:pt x="1" y="1"/>
                  </a:moveTo>
                  <a:lnTo>
                    <a:pt x="1" y="72"/>
                  </a:lnTo>
                  <a:lnTo>
                    <a:pt x="72" y="72"/>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2"/>
            <p:cNvSpPr/>
            <p:nvPr/>
          </p:nvSpPr>
          <p:spPr>
            <a:xfrm>
              <a:off x="5516650" y="4954050"/>
              <a:ext cx="301325" cy="17750"/>
            </a:xfrm>
            <a:custGeom>
              <a:avLst/>
              <a:gdLst/>
              <a:ahLst/>
              <a:cxnLst/>
              <a:rect l="l" t="t" r="r" b="b"/>
              <a:pathLst>
                <a:path w="12053" h="710" extrusionOk="0">
                  <a:moveTo>
                    <a:pt x="8082" y="1"/>
                  </a:moveTo>
                  <a:lnTo>
                    <a:pt x="5530" y="71"/>
                  </a:lnTo>
                  <a:lnTo>
                    <a:pt x="3120" y="213"/>
                  </a:lnTo>
                  <a:lnTo>
                    <a:pt x="1206" y="426"/>
                  </a:lnTo>
                  <a:lnTo>
                    <a:pt x="1" y="568"/>
                  </a:lnTo>
                  <a:lnTo>
                    <a:pt x="72" y="639"/>
                  </a:lnTo>
                  <a:lnTo>
                    <a:pt x="284" y="709"/>
                  </a:lnTo>
                  <a:lnTo>
                    <a:pt x="11910" y="709"/>
                  </a:lnTo>
                  <a:lnTo>
                    <a:pt x="12052" y="213"/>
                  </a:lnTo>
                  <a:lnTo>
                    <a:pt x="10209" y="71"/>
                  </a:lnTo>
                  <a:lnTo>
                    <a:pt x="8082" y="1"/>
                  </a:lnTo>
                  <a:close/>
                </a:path>
              </a:pathLst>
            </a:custGeom>
            <a:solidFill>
              <a:srgbClr val="3C3C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2"/>
            <p:cNvSpPr/>
            <p:nvPr/>
          </p:nvSpPr>
          <p:spPr>
            <a:xfrm>
              <a:off x="5516650" y="4954050"/>
              <a:ext cx="301325" cy="17750"/>
            </a:xfrm>
            <a:custGeom>
              <a:avLst/>
              <a:gdLst/>
              <a:ahLst/>
              <a:cxnLst/>
              <a:rect l="l" t="t" r="r" b="b"/>
              <a:pathLst>
                <a:path w="12053" h="710" fill="none" extrusionOk="0">
                  <a:moveTo>
                    <a:pt x="8082" y="1"/>
                  </a:moveTo>
                  <a:lnTo>
                    <a:pt x="8082" y="1"/>
                  </a:lnTo>
                  <a:lnTo>
                    <a:pt x="5530" y="71"/>
                  </a:lnTo>
                  <a:lnTo>
                    <a:pt x="3120" y="213"/>
                  </a:lnTo>
                  <a:lnTo>
                    <a:pt x="1206" y="426"/>
                  </a:lnTo>
                  <a:lnTo>
                    <a:pt x="1" y="568"/>
                  </a:lnTo>
                  <a:lnTo>
                    <a:pt x="1" y="568"/>
                  </a:lnTo>
                  <a:lnTo>
                    <a:pt x="1" y="568"/>
                  </a:lnTo>
                  <a:lnTo>
                    <a:pt x="72" y="639"/>
                  </a:lnTo>
                  <a:lnTo>
                    <a:pt x="72" y="639"/>
                  </a:lnTo>
                  <a:lnTo>
                    <a:pt x="284" y="709"/>
                  </a:lnTo>
                  <a:lnTo>
                    <a:pt x="11910" y="709"/>
                  </a:lnTo>
                  <a:lnTo>
                    <a:pt x="12052" y="213"/>
                  </a:lnTo>
                  <a:lnTo>
                    <a:pt x="12052" y="213"/>
                  </a:lnTo>
                  <a:lnTo>
                    <a:pt x="10209" y="71"/>
                  </a:lnTo>
                  <a:lnTo>
                    <a:pt x="808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2"/>
            <p:cNvSpPr/>
            <p:nvPr/>
          </p:nvSpPr>
          <p:spPr>
            <a:xfrm>
              <a:off x="5814400" y="4959375"/>
              <a:ext cx="33700" cy="12425"/>
            </a:xfrm>
            <a:custGeom>
              <a:avLst/>
              <a:gdLst/>
              <a:ahLst/>
              <a:cxnLst/>
              <a:rect l="l" t="t" r="r" b="b"/>
              <a:pathLst>
                <a:path w="1348" h="497" extrusionOk="0">
                  <a:moveTo>
                    <a:pt x="142" y="0"/>
                  </a:moveTo>
                  <a:lnTo>
                    <a:pt x="0" y="496"/>
                  </a:lnTo>
                  <a:lnTo>
                    <a:pt x="1064" y="496"/>
                  </a:lnTo>
                  <a:lnTo>
                    <a:pt x="1205" y="426"/>
                  </a:lnTo>
                  <a:lnTo>
                    <a:pt x="1347" y="213"/>
                  </a:lnTo>
                  <a:lnTo>
                    <a:pt x="1347" y="142"/>
                  </a:lnTo>
                  <a:lnTo>
                    <a:pt x="142" y="0"/>
                  </a:ln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2"/>
            <p:cNvSpPr/>
            <p:nvPr/>
          </p:nvSpPr>
          <p:spPr>
            <a:xfrm>
              <a:off x="5814400" y="4959375"/>
              <a:ext cx="33700" cy="12425"/>
            </a:xfrm>
            <a:custGeom>
              <a:avLst/>
              <a:gdLst/>
              <a:ahLst/>
              <a:cxnLst/>
              <a:rect l="l" t="t" r="r" b="b"/>
              <a:pathLst>
                <a:path w="1348" h="497" fill="none" extrusionOk="0">
                  <a:moveTo>
                    <a:pt x="142" y="0"/>
                  </a:moveTo>
                  <a:lnTo>
                    <a:pt x="142" y="0"/>
                  </a:lnTo>
                  <a:lnTo>
                    <a:pt x="0" y="496"/>
                  </a:lnTo>
                  <a:lnTo>
                    <a:pt x="993" y="496"/>
                  </a:lnTo>
                  <a:lnTo>
                    <a:pt x="1064" y="496"/>
                  </a:lnTo>
                  <a:lnTo>
                    <a:pt x="1064" y="496"/>
                  </a:lnTo>
                  <a:lnTo>
                    <a:pt x="1205" y="426"/>
                  </a:lnTo>
                  <a:lnTo>
                    <a:pt x="1347" y="213"/>
                  </a:lnTo>
                  <a:lnTo>
                    <a:pt x="1347" y="142"/>
                  </a:lnTo>
                  <a:lnTo>
                    <a:pt x="1347" y="142"/>
                  </a:lnTo>
                  <a:lnTo>
                    <a:pt x="14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2"/>
            <p:cNvSpPr/>
            <p:nvPr/>
          </p:nvSpPr>
          <p:spPr>
            <a:xfrm>
              <a:off x="5433350" y="5234075"/>
              <a:ext cx="1800" cy="1775"/>
            </a:xfrm>
            <a:custGeom>
              <a:avLst/>
              <a:gdLst/>
              <a:ahLst/>
              <a:cxnLst/>
              <a:rect l="l" t="t" r="r" b="b"/>
              <a:pathLst>
                <a:path w="72" h="71" extrusionOk="0">
                  <a:moveTo>
                    <a:pt x="72" y="0"/>
                  </a:moveTo>
                  <a:lnTo>
                    <a:pt x="1" y="71"/>
                  </a:lnTo>
                  <a:lnTo>
                    <a:pt x="72" y="71"/>
                  </a:lnTo>
                  <a:lnTo>
                    <a:pt x="72" y="0"/>
                  </a:lnTo>
                  <a:close/>
                </a:path>
              </a:pathLst>
            </a:custGeom>
            <a:solidFill>
              <a:srgbClr val="2B2B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2"/>
            <p:cNvSpPr/>
            <p:nvPr/>
          </p:nvSpPr>
          <p:spPr>
            <a:xfrm>
              <a:off x="5433350" y="5234075"/>
              <a:ext cx="1800" cy="1775"/>
            </a:xfrm>
            <a:custGeom>
              <a:avLst/>
              <a:gdLst/>
              <a:ahLst/>
              <a:cxnLst/>
              <a:rect l="l" t="t" r="r" b="b"/>
              <a:pathLst>
                <a:path w="72" h="71" fill="none" extrusionOk="0">
                  <a:moveTo>
                    <a:pt x="72" y="0"/>
                  </a:moveTo>
                  <a:lnTo>
                    <a:pt x="1" y="71"/>
                  </a:lnTo>
                  <a:lnTo>
                    <a:pt x="72" y="71"/>
                  </a:lnTo>
                  <a:lnTo>
                    <a:pt x="72" y="0"/>
                  </a:lnTo>
                  <a:lnTo>
                    <a:pt x="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2"/>
            <p:cNvSpPr/>
            <p:nvPr/>
          </p:nvSpPr>
          <p:spPr>
            <a:xfrm>
              <a:off x="5435125" y="5221650"/>
              <a:ext cx="304850" cy="15975"/>
            </a:xfrm>
            <a:custGeom>
              <a:avLst/>
              <a:gdLst/>
              <a:ahLst/>
              <a:cxnLst/>
              <a:rect l="l" t="t" r="r" b="b"/>
              <a:pathLst>
                <a:path w="12194" h="639" extrusionOk="0">
                  <a:moveTo>
                    <a:pt x="5459" y="1"/>
                  </a:moveTo>
                  <a:lnTo>
                    <a:pt x="3049" y="143"/>
                  </a:lnTo>
                  <a:lnTo>
                    <a:pt x="1135" y="355"/>
                  </a:lnTo>
                  <a:lnTo>
                    <a:pt x="1" y="497"/>
                  </a:lnTo>
                  <a:lnTo>
                    <a:pt x="1" y="568"/>
                  </a:lnTo>
                  <a:lnTo>
                    <a:pt x="284" y="639"/>
                  </a:lnTo>
                  <a:lnTo>
                    <a:pt x="12052" y="639"/>
                  </a:lnTo>
                  <a:lnTo>
                    <a:pt x="12194" y="143"/>
                  </a:lnTo>
                  <a:lnTo>
                    <a:pt x="10209" y="1"/>
                  </a:lnTo>
                  <a:close/>
                </a:path>
              </a:pathLst>
            </a:custGeom>
            <a:solidFill>
              <a:srgbClr val="3C3C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2"/>
            <p:cNvSpPr/>
            <p:nvPr/>
          </p:nvSpPr>
          <p:spPr>
            <a:xfrm>
              <a:off x="5435125" y="5221650"/>
              <a:ext cx="304850" cy="15975"/>
            </a:xfrm>
            <a:custGeom>
              <a:avLst/>
              <a:gdLst/>
              <a:ahLst/>
              <a:cxnLst/>
              <a:rect l="l" t="t" r="r" b="b"/>
              <a:pathLst>
                <a:path w="12194" h="639" fill="none" extrusionOk="0">
                  <a:moveTo>
                    <a:pt x="8011" y="1"/>
                  </a:moveTo>
                  <a:lnTo>
                    <a:pt x="8011" y="1"/>
                  </a:lnTo>
                  <a:lnTo>
                    <a:pt x="5459" y="1"/>
                  </a:lnTo>
                  <a:lnTo>
                    <a:pt x="3049" y="143"/>
                  </a:lnTo>
                  <a:lnTo>
                    <a:pt x="1135" y="355"/>
                  </a:lnTo>
                  <a:lnTo>
                    <a:pt x="1" y="497"/>
                  </a:lnTo>
                  <a:lnTo>
                    <a:pt x="1" y="497"/>
                  </a:lnTo>
                  <a:lnTo>
                    <a:pt x="1" y="497"/>
                  </a:lnTo>
                  <a:lnTo>
                    <a:pt x="1" y="568"/>
                  </a:lnTo>
                  <a:lnTo>
                    <a:pt x="1" y="568"/>
                  </a:lnTo>
                  <a:lnTo>
                    <a:pt x="284" y="639"/>
                  </a:lnTo>
                  <a:lnTo>
                    <a:pt x="12052" y="639"/>
                  </a:lnTo>
                  <a:lnTo>
                    <a:pt x="12194" y="143"/>
                  </a:lnTo>
                  <a:lnTo>
                    <a:pt x="12194" y="143"/>
                  </a:lnTo>
                  <a:lnTo>
                    <a:pt x="10209" y="1"/>
                  </a:lnTo>
                  <a:lnTo>
                    <a:pt x="801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2"/>
            <p:cNvSpPr/>
            <p:nvPr/>
          </p:nvSpPr>
          <p:spPr>
            <a:xfrm>
              <a:off x="5736425" y="5225200"/>
              <a:ext cx="28375" cy="12425"/>
            </a:xfrm>
            <a:custGeom>
              <a:avLst/>
              <a:gdLst/>
              <a:ahLst/>
              <a:cxnLst/>
              <a:rect l="l" t="t" r="r" b="b"/>
              <a:pathLst>
                <a:path w="1135" h="497" extrusionOk="0">
                  <a:moveTo>
                    <a:pt x="142" y="1"/>
                  </a:moveTo>
                  <a:lnTo>
                    <a:pt x="0" y="497"/>
                  </a:lnTo>
                  <a:lnTo>
                    <a:pt x="851" y="497"/>
                  </a:lnTo>
                  <a:lnTo>
                    <a:pt x="993" y="426"/>
                  </a:lnTo>
                  <a:lnTo>
                    <a:pt x="1134" y="213"/>
                  </a:lnTo>
                  <a:lnTo>
                    <a:pt x="1134" y="142"/>
                  </a:lnTo>
                  <a:lnTo>
                    <a:pt x="142" y="1"/>
                  </a:lnTo>
                  <a:close/>
                </a:path>
              </a:pathLst>
            </a:custGeom>
            <a:solidFill>
              <a:srgbClr val="2E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2"/>
            <p:cNvSpPr/>
            <p:nvPr/>
          </p:nvSpPr>
          <p:spPr>
            <a:xfrm>
              <a:off x="5736425" y="5225200"/>
              <a:ext cx="28375" cy="12425"/>
            </a:xfrm>
            <a:custGeom>
              <a:avLst/>
              <a:gdLst/>
              <a:ahLst/>
              <a:cxnLst/>
              <a:rect l="l" t="t" r="r" b="b"/>
              <a:pathLst>
                <a:path w="1135" h="497" fill="none" extrusionOk="0">
                  <a:moveTo>
                    <a:pt x="142" y="1"/>
                  </a:moveTo>
                  <a:lnTo>
                    <a:pt x="142" y="1"/>
                  </a:lnTo>
                  <a:lnTo>
                    <a:pt x="0" y="497"/>
                  </a:lnTo>
                  <a:lnTo>
                    <a:pt x="780" y="497"/>
                  </a:lnTo>
                  <a:lnTo>
                    <a:pt x="851" y="497"/>
                  </a:lnTo>
                  <a:lnTo>
                    <a:pt x="851" y="497"/>
                  </a:lnTo>
                  <a:lnTo>
                    <a:pt x="993" y="426"/>
                  </a:lnTo>
                  <a:lnTo>
                    <a:pt x="1134" y="213"/>
                  </a:lnTo>
                  <a:lnTo>
                    <a:pt x="1134" y="142"/>
                  </a:lnTo>
                  <a:lnTo>
                    <a:pt x="1134" y="142"/>
                  </a:lnTo>
                  <a:lnTo>
                    <a:pt x="14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2"/>
            <p:cNvSpPr/>
            <p:nvPr/>
          </p:nvSpPr>
          <p:spPr>
            <a:xfrm>
              <a:off x="6058975" y="4191975"/>
              <a:ext cx="47875" cy="175500"/>
            </a:xfrm>
            <a:custGeom>
              <a:avLst/>
              <a:gdLst/>
              <a:ahLst/>
              <a:cxnLst/>
              <a:rect l="l" t="t" r="r" b="b"/>
              <a:pathLst>
                <a:path w="1915" h="7020" extrusionOk="0">
                  <a:moveTo>
                    <a:pt x="993" y="1"/>
                  </a:moveTo>
                  <a:lnTo>
                    <a:pt x="425" y="214"/>
                  </a:lnTo>
                  <a:lnTo>
                    <a:pt x="213" y="355"/>
                  </a:lnTo>
                  <a:lnTo>
                    <a:pt x="71" y="497"/>
                  </a:lnTo>
                  <a:lnTo>
                    <a:pt x="0" y="781"/>
                  </a:lnTo>
                  <a:lnTo>
                    <a:pt x="71" y="993"/>
                  </a:lnTo>
                  <a:lnTo>
                    <a:pt x="1914" y="7019"/>
                  </a:lnTo>
                  <a:lnTo>
                    <a:pt x="1914" y="852"/>
                  </a:lnTo>
                  <a:lnTo>
                    <a:pt x="1772" y="426"/>
                  </a:lnTo>
                  <a:lnTo>
                    <a:pt x="1631" y="214"/>
                  </a:lnTo>
                  <a:lnTo>
                    <a:pt x="1489" y="72"/>
                  </a:lnTo>
                  <a:lnTo>
                    <a:pt x="1276"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2"/>
            <p:cNvSpPr/>
            <p:nvPr/>
          </p:nvSpPr>
          <p:spPr>
            <a:xfrm>
              <a:off x="6058975" y="4191975"/>
              <a:ext cx="47875" cy="175500"/>
            </a:xfrm>
            <a:custGeom>
              <a:avLst/>
              <a:gdLst/>
              <a:ahLst/>
              <a:cxnLst/>
              <a:rect l="l" t="t" r="r" b="b"/>
              <a:pathLst>
                <a:path w="1915" h="7020" fill="none" extrusionOk="0">
                  <a:moveTo>
                    <a:pt x="1914" y="852"/>
                  </a:moveTo>
                  <a:lnTo>
                    <a:pt x="1772" y="426"/>
                  </a:lnTo>
                  <a:lnTo>
                    <a:pt x="1772" y="426"/>
                  </a:lnTo>
                  <a:lnTo>
                    <a:pt x="1631" y="214"/>
                  </a:lnTo>
                  <a:lnTo>
                    <a:pt x="1489" y="72"/>
                  </a:lnTo>
                  <a:lnTo>
                    <a:pt x="1276" y="1"/>
                  </a:lnTo>
                  <a:lnTo>
                    <a:pt x="993" y="1"/>
                  </a:lnTo>
                  <a:lnTo>
                    <a:pt x="425" y="214"/>
                  </a:lnTo>
                  <a:lnTo>
                    <a:pt x="425" y="214"/>
                  </a:lnTo>
                  <a:lnTo>
                    <a:pt x="213" y="355"/>
                  </a:lnTo>
                  <a:lnTo>
                    <a:pt x="71" y="497"/>
                  </a:lnTo>
                  <a:lnTo>
                    <a:pt x="0" y="781"/>
                  </a:lnTo>
                  <a:lnTo>
                    <a:pt x="71" y="993"/>
                  </a:lnTo>
                  <a:lnTo>
                    <a:pt x="1914" y="7019"/>
                  </a:lnTo>
                  <a:lnTo>
                    <a:pt x="1914" y="85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2"/>
            <p:cNvSpPr/>
            <p:nvPr/>
          </p:nvSpPr>
          <p:spPr>
            <a:xfrm>
              <a:off x="5816175" y="4422375"/>
              <a:ext cx="290675" cy="40800"/>
            </a:xfrm>
            <a:custGeom>
              <a:avLst/>
              <a:gdLst/>
              <a:ahLst/>
              <a:cxnLst/>
              <a:rect l="l" t="t" r="r" b="b"/>
              <a:pathLst>
                <a:path w="11627" h="1632" extrusionOk="0">
                  <a:moveTo>
                    <a:pt x="496" y="1"/>
                  </a:moveTo>
                  <a:lnTo>
                    <a:pt x="213" y="72"/>
                  </a:lnTo>
                  <a:lnTo>
                    <a:pt x="142" y="213"/>
                  </a:lnTo>
                  <a:lnTo>
                    <a:pt x="71" y="497"/>
                  </a:lnTo>
                  <a:lnTo>
                    <a:pt x="0" y="780"/>
                  </a:lnTo>
                  <a:lnTo>
                    <a:pt x="0" y="922"/>
                  </a:lnTo>
                  <a:lnTo>
                    <a:pt x="71" y="1135"/>
                  </a:lnTo>
                  <a:lnTo>
                    <a:pt x="142" y="1348"/>
                  </a:lnTo>
                  <a:lnTo>
                    <a:pt x="284" y="1560"/>
                  </a:lnTo>
                  <a:lnTo>
                    <a:pt x="425" y="1631"/>
                  </a:lnTo>
                  <a:lnTo>
                    <a:pt x="11626" y="1631"/>
                  </a:lnTo>
                  <a:lnTo>
                    <a:pt x="11626"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2"/>
            <p:cNvSpPr/>
            <p:nvPr/>
          </p:nvSpPr>
          <p:spPr>
            <a:xfrm>
              <a:off x="5816175" y="4422375"/>
              <a:ext cx="290675" cy="40800"/>
            </a:xfrm>
            <a:custGeom>
              <a:avLst/>
              <a:gdLst/>
              <a:ahLst/>
              <a:cxnLst/>
              <a:rect l="l" t="t" r="r" b="b"/>
              <a:pathLst>
                <a:path w="11627" h="1632" fill="none" extrusionOk="0">
                  <a:moveTo>
                    <a:pt x="11626" y="1"/>
                  </a:moveTo>
                  <a:lnTo>
                    <a:pt x="496" y="1"/>
                  </a:lnTo>
                  <a:lnTo>
                    <a:pt x="496" y="1"/>
                  </a:lnTo>
                  <a:lnTo>
                    <a:pt x="213" y="72"/>
                  </a:lnTo>
                  <a:lnTo>
                    <a:pt x="142" y="213"/>
                  </a:lnTo>
                  <a:lnTo>
                    <a:pt x="71" y="497"/>
                  </a:lnTo>
                  <a:lnTo>
                    <a:pt x="0" y="780"/>
                  </a:lnTo>
                  <a:lnTo>
                    <a:pt x="0" y="922"/>
                  </a:lnTo>
                  <a:lnTo>
                    <a:pt x="0" y="922"/>
                  </a:lnTo>
                  <a:lnTo>
                    <a:pt x="71" y="1135"/>
                  </a:lnTo>
                  <a:lnTo>
                    <a:pt x="142" y="1348"/>
                  </a:lnTo>
                  <a:lnTo>
                    <a:pt x="142" y="1348"/>
                  </a:lnTo>
                  <a:lnTo>
                    <a:pt x="142" y="1348"/>
                  </a:lnTo>
                  <a:lnTo>
                    <a:pt x="284" y="1560"/>
                  </a:lnTo>
                  <a:lnTo>
                    <a:pt x="425" y="1631"/>
                  </a:lnTo>
                  <a:lnTo>
                    <a:pt x="496" y="1631"/>
                  </a:lnTo>
                  <a:lnTo>
                    <a:pt x="11626" y="1631"/>
                  </a:lnTo>
                  <a:lnTo>
                    <a:pt x="1162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2"/>
            <p:cNvSpPr/>
            <p:nvPr/>
          </p:nvSpPr>
          <p:spPr>
            <a:xfrm>
              <a:off x="5855150" y="4447200"/>
              <a:ext cx="251700" cy="15975"/>
            </a:xfrm>
            <a:custGeom>
              <a:avLst/>
              <a:gdLst/>
              <a:ahLst/>
              <a:cxnLst/>
              <a:rect l="l" t="t" r="r" b="b"/>
              <a:pathLst>
                <a:path w="10068" h="639" extrusionOk="0">
                  <a:moveTo>
                    <a:pt x="1773" y="0"/>
                  </a:moveTo>
                  <a:lnTo>
                    <a:pt x="1" y="142"/>
                  </a:lnTo>
                  <a:lnTo>
                    <a:pt x="143" y="638"/>
                  </a:lnTo>
                  <a:lnTo>
                    <a:pt x="10067" y="638"/>
                  </a:lnTo>
                  <a:lnTo>
                    <a:pt x="10067" y="284"/>
                  </a:lnTo>
                  <a:lnTo>
                    <a:pt x="7161" y="71"/>
                  </a:lnTo>
                  <a:lnTo>
                    <a:pt x="5459" y="0"/>
                  </a:lnTo>
                  <a:close/>
                </a:path>
              </a:pathLst>
            </a:custGeom>
            <a:solidFill>
              <a:srgbClr val="3D3D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2"/>
            <p:cNvSpPr/>
            <p:nvPr/>
          </p:nvSpPr>
          <p:spPr>
            <a:xfrm>
              <a:off x="5855150" y="4447200"/>
              <a:ext cx="251700" cy="15975"/>
            </a:xfrm>
            <a:custGeom>
              <a:avLst/>
              <a:gdLst/>
              <a:ahLst/>
              <a:cxnLst/>
              <a:rect l="l" t="t" r="r" b="b"/>
              <a:pathLst>
                <a:path w="10068" h="639" fill="none" extrusionOk="0">
                  <a:moveTo>
                    <a:pt x="3758" y="0"/>
                  </a:moveTo>
                  <a:lnTo>
                    <a:pt x="3758" y="0"/>
                  </a:lnTo>
                  <a:lnTo>
                    <a:pt x="1773" y="0"/>
                  </a:lnTo>
                  <a:lnTo>
                    <a:pt x="1" y="142"/>
                  </a:lnTo>
                  <a:lnTo>
                    <a:pt x="143" y="638"/>
                  </a:lnTo>
                  <a:lnTo>
                    <a:pt x="10067" y="638"/>
                  </a:lnTo>
                  <a:lnTo>
                    <a:pt x="10067" y="284"/>
                  </a:lnTo>
                  <a:lnTo>
                    <a:pt x="10067" y="284"/>
                  </a:lnTo>
                  <a:lnTo>
                    <a:pt x="7161" y="71"/>
                  </a:lnTo>
                  <a:lnTo>
                    <a:pt x="5459" y="0"/>
                  </a:lnTo>
                  <a:lnTo>
                    <a:pt x="37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2"/>
            <p:cNvSpPr/>
            <p:nvPr/>
          </p:nvSpPr>
          <p:spPr>
            <a:xfrm>
              <a:off x="5892375" y="4675800"/>
              <a:ext cx="214475" cy="40800"/>
            </a:xfrm>
            <a:custGeom>
              <a:avLst/>
              <a:gdLst/>
              <a:ahLst/>
              <a:cxnLst/>
              <a:rect l="l" t="t" r="r" b="b"/>
              <a:pathLst>
                <a:path w="8579" h="1632" extrusionOk="0">
                  <a:moveTo>
                    <a:pt x="213" y="1"/>
                  </a:moveTo>
                  <a:lnTo>
                    <a:pt x="71" y="214"/>
                  </a:lnTo>
                  <a:lnTo>
                    <a:pt x="0" y="426"/>
                  </a:lnTo>
                  <a:lnTo>
                    <a:pt x="0" y="710"/>
                  </a:lnTo>
                  <a:lnTo>
                    <a:pt x="0" y="852"/>
                  </a:lnTo>
                  <a:lnTo>
                    <a:pt x="71" y="1064"/>
                  </a:lnTo>
                  <a:lnTo>
                    <a:pt x="142" y="1277"/>
                  </a:lnTo>
                  <a:lnTo>
                    <a:pt x="142" y="1348"/>
                  </a:lnTo>
                  <a:lnTo>
                    <a:pt x="284" y="1490"/>
                  </a:lnTo>
                  <a:lnTo>
                    <a:pt x="426" y="1631"/>
                  </a:lnTo>
                  <a:lnTo>
                    <a:pt x="8578" y="1631"/>
                  </a:lnTo>
                  <a:lnTo>
                    <a:pt x="8578"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2"/>
            <p:cNvSpPr/>
            <p:nvPr/>
          </p:nvSpPr>
          <p:spPr>
            <a:xfrm>
              <a:off x="5892375" y="4675800"/>
              <a:ext cx="214475" cy="40800"/>
            </a:xfrm>
            <a:custGeom>
              <a:avLst/>
              <a:gdLst/>
              <a:ahLst/>
              <a:cxnLst/>
              <a:rect l="l" t="t" r="r" b="b"/>
              <a:pathLst>
                <a:path w="8579" h="1632" fill="none" extrusionOk="0">
                  <a:moveTo>
                    <a:pt x="8578" y="1"/>
                  </a:moveTo>
                  <a:lnTo>
                    <a:pt x="426" y="1"/>
                  </a:lnTo>
                  <a:lnTo>
                    <a:pt x="426" y="1"/>
                  </a:lnTo>
                  <a:lnTo>
                    <a:pt x="213" y="1"/>
                  </a:lnTo>
                  <a:lnTo>
                    <a:pt x="71" y="214"/>
                  </a:lnTo>
                  <a:lnTo>
                    <a:pt x="0" y="426"/>
                  </a:lnTo>
                  <a:lnTo>
                    <a:pt x="0" y="710"/>
                  </a:lnTo>
                  <a:lnTo>
                    <a:pt x="0" y="852"/>
                  </a:lnTo>
                  <a:lnTo>
                    <a:pt x="0" y="852"/>
                  </a:lnTo>
                  <a:lnTo>
                    <a:pt x="71" y="1064"/>
                  </a:lnTo>
                  <a:lnTo>
                    <a:pt x="142" y="1277"/>
                  </a:lnTo>
                  <a:lnTo>
                    <a:pt x="142" y="1348"/>
                  </a:lnTo>
                  <a:lnTo>
                    <a:pt x="142" y="1348"/>
                  </a:lnTo>
                  <a:lnTo>
                    <a:pt x="284" y="1490"/>
                  </a:lnTo>
                  <a:lnTo>
                    <a:pt x="426" y="1631"/>
                  </a:lnTo>
                  <a:lnTo>
                    <a:pt x="426" y="1631"/>
                  </a:lnTo>
                  <a:lnTo>
                    <a:pt x="8578" y="1631"/>
                  </a:lnTo>
                  <a:lnTo>
                    <a:pt x="857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2"/>
            <p:cNvSpPr/>
            <p:nvPr/>
          </p:nvSpPr>
          <p:spPr>
            <a:xfrm>
              <a:off x="5927825" y="4698850"/>
              <a:ext cx="179025" cy="17750"/>
            </a:xfrm>
            <a:custGeom>
              <a:avLst/>
              <a:gdLst/>
              <a:ahLst/>
              <a:cxnLst/>
              <a:rect l="l" t="t" r="r" b="b"/>
              <a:pathLst>
                <a:path w="7161" h="710" extrusionOk="0">
                  <a:moveTo>
                    <a:pt x="3899" y="0"/>
                  </a:moveTo>
                  <a:lnTo>
                    <a:pt x="1843" y="71"/>
                  </a:lnTo>
                  <a:lnTo>
                    <a:pt x="0" y="142"/>
                  </a:lnTo>
                  <a:lnTo>
                    <a:pt x="213" y="709"/>
                  </a:lnTo>
                  <a:lnTo>
                    <a:pt x="7160" y="709"/>
                  </a:lnTo>
                  <a:lnTo>
                    <a:pt x="7160" y="71"/>
                  </a:lnTo>
                  <a:lnTo>
                    <a:pt x="3899" y="0"/>
                  </a:lnTo>
                  <a:close/>
                </a:path>
              </a:pathLst>
            </a:custGeom>
            <a:solidFill>
              <a:srgbClr val="3D3D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2"/>
            <p:cNvSpPr/>
            <p:nvPr/>
          </p:nvSpPr>
          <p:spPr>
            <a:xfrm>
              <a:off x="5927825" y="4698850"/>
              <a:ext cx="179025" cy="17750"/>
            </a:xfrm>
            <a:custGeom>
              <a:avLst/>
              <a:gdLst/>
              <a:ahLst/>
              <a:cxnLst/>
              <a:rect l="l" t="t" r="r" b="b"/>
              <a:pathLst>
                <a:path w="7161" h="710" fill="none" extrusionOk="0">
                  <a:moveTo>
                    <a:pt x="3899" y="0"/>
                  </a:moveTo>
                  <a:lnTo>
                    <a:pt x="3899" y="0"/>
                  </a:lnTo>
                  <a:lnTo>
                    <a:pt x="1843" y="71"/>
                  </a:lnTo>
                  <a:lnTo>
                    <a:pt x="0" y="142"/>
                  </a:lnTo>
                  <a:lnTo>
                    <a:pt x="213" y="709"/>
                  </a:lnTo>
                  <a:lnTo>
                    <a:pt x="7160" y="709"/>
                  </a:lnTo>
                  <a:lnTo>
                    <a:pt x="7160" y="71"/>
                  </a:lnTo>
                  <a:lnTo>
                    <a:pt x="7160" y="71"/>
                  </a:lnTo>
                  <a:lnTo>
                    <a:pt x="38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2"/>
            <p:cNvSpPr/>
            <p:nvPr/>
          </p:nvSpPr>
          <p:spPr>
            <a:xfrm>
              <a:off x="5968575" y="4920375"/>
              <a:ext cx="138275" cy="42550"/>
            </a:xfrm>
            <a:custGeom>
              <a:avLst/>
              <a:gdLst/>
              <a:ahLst/>
              <a:cxnLst/>
              <a:rect l="l" t="t" r="r" b="b"/>
              <a:pathLst>
                <a:path w="5531" h="1702" extrusionOk="0">
                  <a:moveTo>
                    <a:pt x="426" y="1"/>
                  </a:moveTo>
                  <a:lnTo>
                    <a:pt x="213" y="72"/>
                  </a:lnTo>
                  <a:lnTo>
                    <a:pt x="72" y="284"/>
                  </a:lnTo>
                  <a:lnTo>
                    <a:pt x="1" y="497"/>
                  </a:lnTo>
                  <a:lnTo>
                    <a:pt x="1" y="780"/>
                  </a:lnTo>
                  <a:lnTo>
                    <a:pt x="1" y="922"/>
                  </a:lnTo>
                  <a:lnTo>
                    <a:pt x="1" y="1135"/>
                  </a:lnTo>
                  <a:lnTo>
                    <a:pt x="72" y="1348"/>
                  </a:lnTo>
                  <a:lnTo>
                    <a:pt x="72" y="1418"/>
                  </a:lnTo>
                  <a:lnTo>
                    <a:pt x="213" y="1560"/>
                  </a:lnTo>
                  <a:lnTo>
                    <a:pt x="355" y="1702"/>
                  </a:lnTo>
                  <a:lnTo>
                    <a:pt x="5530" y="1702"/>
                  </a:lnTo>
                  <a:lnTo>
                    <a:pt x="5530"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2"/>
            <p:cNvSpPr/>
            <p:nvPr/>
          </p:nvSpPr>
          <p:spPr>
            <a:xfrm>
              <a:off x="5968575" y="4920375"/>
              <a:ext cx="138275" cy="42550"/>
            </a:xfrm>
            <a:custGeom>
              <a:avLst/>
              <a:gdLst/>
              <a:ahLst/>
              <a:cxnLst/>
              <a:rect l="l" t="t" r="r" b="b"/>
              <a:pathLst>
                <a:path w="5531" h="1702" fill="none" extrusionOk="0">
                  <a:moveTo>
                    <a:pt x="5530" y="1"/>
                  </a:moveTo>
                  <a:lnTo>
                    <a:pt x="426" y="1"/>
                  </a:lnTo>
                  <a:lnTo>
                    <a:pt x="426" y="1"/>
                  </a:lnTo>
                  <a:lnTo>
                    <a:pt x="213" y="72"/>
                  </a:lnTo>
                  <a:lnTo>
                    <a:pt x="72" y="284"/>
                  </a:lnTo>
                  <a:lnTo>
                    <a:pt x="1" y="497"/>
                  </a:lnTo>
                  <a:lnTo>
                    <a:pt x="1" y="780"/>
                  </a:lnTo>
                  <a:lnTo>
                    <a:pt x="1" y="922"/>
                  </a:lnTo>
                  <a:lnTo>
                    <a:pt x="1" y="922"/>
                  </a:lnTo>
                  <a:lnTo>
                    <a:pt x="1" y="1135"/>
                  </a:lnTo>
                  <a:lnTo>
                    <a:pt x="72" y="1348"/>
                  </a:lnTo>
                  <a:lnTo>
                    <a:pt x="72" y="1418"/>
                  </a:lnTo>
                  <a:lnTo>
                    <a:pt x="72" y="1418"/>
                  </a:lnTo>
                  <a:lnTo>
                    <a:pt x="213" y="1560"/>
                  </a:lnTo>
                  <a:lnTo>
                    <a:pt x="355" y="1702"/>
                  </a:lnTo>
                  <a:lnTo>
                    <a:pt x="426" y="1702"/>
                  </a:lnTo>
                  <a:lnTo>
                    <a:pt x="5530" y="1702"/>
                  </a:lnTo>
                  <a:lnTo>
                    <a:pt x="55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2"/>
            <p:cNvSpPr/>
            <p:nvPr/>
          </p:nvSpPr>
          <p:spPr>
            <a:xfrm>
              <a:off x="6000475" y="4945200"/>
              <a:ext cx="106375" cy="17725"/>
            </a:xfrm>
            <a:custGeom>
              <a:avLst/>
              <a:gdLst/>
              <a:ahLst/>
              <a:cxnLst/>
              <a:rect l="l" t="t" r="r" b="b"/>
              <a:pathLst>
                <a:path w="4255" h="709" extrusionOk="0">
                  <a:moveTo>
                    <a:pt x="3971" y="0"/>
                  </a:moveTo>
                  <a:lnTo>
                    <a:pt x="1844" y="71"/>
                  </a:lnTo>
                  <a:lnTo>
                    <a:pt x="1" y="213"/>
                  </a:lnTo>
                  <a:lnTo>
                    <a:pt x="142" y="709"/>
                  </a:lnTo>
                  <a:lnTo>
                    <a:pt x="4254" y="709"/>
                  </a:lnTo>
                  <a:lnTo>
                    <a:pt x="4254" y="0"/>
                  </a:lnTo>
                  <a:close/>
                </a:path>
              </a:pathLst>
            </a:custGeom>
            <a:solidFill>
              <a:srgbClr val="3D3D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2"/>
            <p:cNvSpPr/>
            <p:nvPr/>
          </p:nvSpPr>
          <p:spPr>
            <a:xfrm>
              <a:off x="6000475" y="4945200"/>
              <a:ext cx="106375" cy="17725"/>
            </a:xfrm>
            <a:custGeom>
              <a:avLst/>
              <a:gdLst/>
              <a:ahLst/>
              <a:cxnLst/>
              <a:rect l="l" t="t" r="r" b="b"/>
              <a:pathLst>
                <a:path w="4255" h="709" fill="none" extrusionOk="0">
                  <a:moveTo>
                    <a:pt x="3971" y="0"/>
                  </a:moveTo>
                  <a:lnTo>
                    <a:pt x="3971" y="0"/>
                  </a:lnTo>
                  <a:lnTo>
                    <a:pt x="1844" y="71"/>
                  </a:lnTo>
                  <a:lnTo>
                    <a:pt x="1" y="213"/>
                  </a:lnTo>
                  <a:lnTo>
                    <a:pt x="142" y="709"/>
                  </a:lnTo>
                  <a:lnTo>
                    <a:pt x="4254" y="709"/>
                  </a:lnTo>
                  <a:lnTo>
                    <a:pt x="4254" y="0"/>
                  </a:lnTo>
                  <a:lnTo>
                    <a:pt x="4254" y="0"/>
                  </a:lnTo>
                  <a:lnTo>
                    <a:pt x="39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2"/>
            <p:cNvSpPr/>
            <p:nvPr/>
          </p:nvSpPr>
          <p:spPr>
            <a:xfrm>
              <a:off x="6050100" y="5193300"/>
              <a:ext cx="56750" cy="42550"/>
            </a:xfrm>
            <a:custGeom>
              <a:avLst/>
              <a:gdLst/>
              <a:ahLst/>
              <a:cxnLst/>
              <a:rect l="l" t="t" r="r" b="b"/>
              <a:pathLst>
                <a:path w="2270" h="1702" extrusionOk="0">
                  <a:moveTo>
                    <a:pt x="497" y="1"/>
                  </a:moveTo>
                  <a:lnTo>
                    <a:pt x="284" y="72"/>
                  </a:lnTo>
                  <a:lnTo>
                    <a:pt x="142" y="284"/>
                  </a:lnTo>
                  <a:lnTo>
                    <a:pt x="71" y="497"/>
                  </a:lnTo>
                  <a:lnTo>
                    <a:pt x="1" y="780"/>
                  </a:lnTo>
                  <a:lnTo>
                    <a:pt x="1" y="922"/>
                  </a:lnTo>
                  <a:lnTo>
                    <a:pt x="71" y="1135"/>
                  </a:lnTo>
                  <a:lnTo>
                    <a:pt x="142" y="1348"/>
                  </a:lnTo>
                  <a:lnTo>
                    <a:pt x="142" y="1418"/>
                  </a:lnTo>
                  <a:lnTo>
                    <a:pt x="284" y="1560"/>
                  </a:lnTo>
                  <a:lnTo>
                    <a:pt x="426" y="1702"/>
                  </a:lnTo>
                  <a:lnTo>
                    <a:pt x="2269" y="1702"/>
                  </a:lnTo>
                  <a:lnTo>
                    <a:pt x="2269"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2"/>
            <p:cNvSpPr/>
            <p:nvPr/>
          </p:nvSpPr>
          <p:spPr>
            <a:xfrm>
              <a:off x="6050100" y="5193300"/>
              <a:ext cx="56750" cy="42550"/>
            </a:xfrm>
            <a:custGeom>
              <a:avLst/>
              <a:gdLst/>
              <a:ahLst/>
              <a:cxnLst/>
              <a:rect l="l" t="t" r="r" b="b"/>
              <a:pathLst>
                <a:path w="2270" h="1702" fill="none" extrusionOk="0">
                  <a:moveTo>
                    <a:pt x="2269" y="1"/>
                  </a:moveTo>
                  <a:lnTo>
                    <a:pt x="497" y="1"/>
                  </a:lnTo>
                  <a:lnTo>
                    <a:pt x="497" y="1"/>
                  </a:lnTo>
                  <a:lnTo>
                    <a:pt x="284" y="72"/>
                  </a:lnTo>
                  <a:lnTo>
                    <a:pt x="142" y="284"/>
                  </a:lnTo>
                  <a:lnTo>
                    <a:pt x="71" y="497"/>
                  </a:lnTo>
                  <a:lnTo>
                    <a:pt x="1" y="780"/>
                  </a:lnTo>
                  <a:lnTo>
                    <a:pt x="1" y="922"/>
                  </a:lnTo>
                  <a:lnTo>
                    <a:pt x="1" y="922"/>
                  </a:lnTo>
                  <a:lnTo>
                    <a:pt x="71" y="1135"/>
                  </a:lnTo>
                  <a:lnTo>
                    <a:pt x="142" y="1348"/>
                  </a:lnTo>
                  <a:lnTo>
                    <a:pt x="142" y="1418"/>
                  </a:lnTo>
                  <a:lnTo>
                    <a:pt x="142" y="1418"/>
                  </a:lnTo>
                  <a:lnTo>
                    <a:pt x="284" y="1560"/>
                  </a:lnTo>
                  <a:lnTo>
                    <a:pt x="426" y="1702"/>
                  </a:lnTo>
                  <a:lnTo>
                    <a:pt x="497" y="1702"/>
                  </a:lnTo>
                  <a:lnTo>
                    <a:pt x="2269" y="1702"/>
                  </a:lnTo>
                  <a:lnTo>
                    <a:pt x="22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2"/>
            <p:cNvSpPr/>
            <p:nvPr/>
          </p:nvSpPr>
          <p:spPr>
            <a:xfrm>
              <a:off x="6078450" y="5219875"/>
              <a:ext cx="28400" cy="15975"/>
            </a:xfrm>
            <a:custGeom>
              <a:avLst/>
              <a:gdLst/>
              <a:ahLst/>
              <a:cxnLst/>
              <a:rect l="l" t="t" r="r" b="b"/>
              <a:pathLst>
                <a:path w="1136" h="639" extrusionOk="0">
                  <a:moveTo>
                    <a:pt x="1135" y="1"/>
                  </a:moveTo>
                  <a:lnTo>
                    <a:pt x="1" y="143"/>
                  </a:lnTo>
                  <a:lnTo>
                    <a:pt x="143" y="639"/>
                  </a:lnTo>
                  <a:lnTo>
                    <a:pt x="1135" y="639"/>
                  </a:lnTo>
                  <a:lnTo>
                    <a:pt x="1135" y="1"/>
                  </a:lnTo>
                  <a:close/>
                </a:path>
              </a:pathLst>
            </a:custGeom>
            <a:solidFill>
              <a:srgbClr val="3D3D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2"/>
            <p:cNvSpPr/>
            <p:nvPr/>
          </p:nvSpPr>
          <p:spPr>
            <a:xfrm>
              <a:off x="6078450" y="5219875"/>
              <a:ext cx="28400" cy="15975"/>
            </a:xfrm>
            <a:custGeom>
              <a:avLst/>
              <a:gdLst/>
              <a:ahLst/>
              <a:cxnLst/>
              <a:rect l="l" t="t" r="r" b="b"/>
              <a:pathLst>
                <a:path w="1136" h="639" fill="none" extrusionOk="0">
                  <a:moveTo>
                    <a:pt x="1135" y="1"/>
                  </a:moveTo>
                  <a:lnTo>
                    <a:pt x="1135" y="1"/>
                  </a:lnTo>
                  <a:lnTo>
                    <a:pt x="1" y="143"/>
                  </a:lnTo>
                  <a:lnTo>
                    <a:pt x="143" y="639"/>
                  </a:lnTo>
                  <a:lnTo>
                    <a:pt x="1135" y="639"/>
                  </a:lnTo>
                  <a:lnTo>
                    <a:pt x="113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12"/>
            <p:cNvSpPr/>
            <p:nvPr/>
          </p:nvSpPr>
          <p:spPr>
            <a:xfrm>
              <a:off x="5739950" y="4188450"/>
              <a:ext cx="366900" cy="1288425"/>
            </a:xfrm>
            <a:custGeom>
              <a:avLst/>
              <a:gdLst/>
              <a:ahLst/>
              <a:cxnLst/>
              <a:rect l="l" t="t" r="r" b="b"/>
              <a:pathLst>
                <a:path w="14676" h="51537" extrusionOk="0">
                  <a:moveTo>
                    <a:pt x="993" y="0"/>
                  </a:moveTo>
                  <a:lnTo>
                    <a:pt x="355" y="213"/>
                  </a:lnTo>
                  <a:lnTo>
                    <a:pt x="214" y="355"/>
                  </a:lnTo>
                  <a:lnTo>
                    <a:pt x="72" y="496"/>
                  </a:lnTo>
                  <a:lnTo>
                    <a:pt x="1" y="709"/>
                  </a:lnTo>
                  <a:lnTo>
                    <a:pt x="1" y="993"/>
                  </a:lnTo>
                  <a:lnTo>
                    <a:pt x="14604" y="51537"/>
                  </a:lnTo>
                  <a:lnTo>
                    <a:pt x="14675" y="51537"/>
                  </a:lnTo>
                  <a:lnTo>
                    <a:pt x="14675" y="45157"/>
                  </a:lnTo>
                  <a:lnTo>
                    <a:pt x="1702" y="426"/>
                  </a:lnTo>
                  <a:lnTo>
                    <a:pt x="1631" y="213"/>
                  </a:lnTo>
                  <a:lnTo>
                    <a:pt x="1419" y="71"/>
                  </a:lnTo>
                  <a:lnTo>
                    <a:pt x="1206"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2"/>
            <p:cNvSpPr/>
            <p:nvPr/>
          </p:nvSpPr>
          <p:spPr>
            <a:xfrm>
              <a:off x="5739950" y="4188450"/>
              <a:ext cx="366900" cy="1288425"/>
            </a:xfrm>
            <a:custGeom>
              <a:avLst/>
              <a:gdLst/>
              <a:ahLst/>
              <a:cxnLst/>
              <a:rect l="l" t="t" r="r" b="b"/>
              <a:pathLst>
                <a:path w="14676" h="51537" fill="none" extrusionOk="0">
                  <a:moveTo>
                    <a:pt x="14675" y="45157"/>
                  </a:moveTo>
                  <a:lnTo>
                    <a:pt x="1702" y="426"/>
                  </a:lnTo>
                  <a:lnTo>
                    <a:pt x="1702" y="426"/>
                  </a:lnTo>
                  <a:lnTo>
                    <a:pt x="1631" y="213"/>
                  </a:lnTo>
                  <a:lnTo>
                    <a:pt x="1419" y="71"/>
                  </a:lnTo>
                  <a:lnTo>
                    <a:pt x="1206" y="0"/>
                  </a:lnTo>
                  <a:lnTo>
                    <a:pt x="993" y="0"/>
                  </a:lnTo>
                  <a:lnTo>
                    <a:pt x="355" y="213"/>
                  </a:lnTo>
                  <a:lnTo>
                    <a:pt x="355" y="213"/>
                  </a:lnTo>
                  <a:lnTo>
                    <a:pt x="214" y="355"/>
                  </a:lnTo>
                  <a:lnTo>
                    <a:pt x="72" y="496"/>
                  </a:lnTo>
                  <a:lnTo>
                    <a:pt x="1" y="709"/>
                  </a:lnTo>
                  <a:lnTo>
                    <a:pt x="1" y="993"/>
                  </a:lnTo>
                  <a:lnTo>
                    <a:pt x="14604" y="51537"/>
                  </a:lnTo>
                  <a:lnTo>
                    <a:pt x="14675" y="51537"/>
                  </a:lnTo>
                  <a:lnTo>
                    <a:pt x="14675" y="451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2"/>
            <p:cNvSpPr/>
            <p:nvPr/>
          </p:nvSpPr>
          <p:spPr>
            <a:xfrm>
              <a:off x="5654900" y="4184900"/>
              <a:ext cx="451950" cy="65600"/>
            </a:xfrm>
            <a:custGeom>
              <a:avLst/>
              <a:gdLst/>
              <a:ahLst/>
              <a:cxnLst/>
              <a:rect l="l" t="t" r="r" b="b"/>
              <a:pathLst>
                <a:path w="18078" h="2624" extrusionOk="0">
                  <a:moveTo>
                    <a:pt x="496" y="0"/>
                  </a:moveTo>
                  <a:lnTo>
                    <a:pt x="355" y="71"/>
                  </a:lnTo>
                  <a:lnTo>
                    <a:pt x="142" y="284"/>
                  </a:lnTo>
                  <a:lnTo>
                    <a:pt x="71" y="638"/>
                  </a:lnTo>
                  <a:lnTo>
                    <a:pt x="0" y="1064"/>
                  </a:lnTo>
                  <a:lnTo>
                    <a:pt x="0" y="1206"/>
                  </a:lnTo>
                  <a:lnTo>
                    <a:pt x="0" y="1418"/>
                  </a:lnTo>
                  <a:lnTo>
                    <a:pt x="0" y="1773"/>
                  </a:lnTo>
                  <a:lnTo>
                    <a:pt x="142" y="2127"/>
                  </a:lnTo>
                  <a:lnTo>
                    <a:pt x="213" y="2198"/>
                  </a:lnTo>
                  <a:lnTo>
                    <a:pt x="426" y="2482"/>
                  </a:lnTo>
                  <a:lnTo>
                    <a:pt x="426" y="2552"/>
                  </a:lnTo>
                  <a:lnTo>
                    <a:pt x="496" y="2623"/>
                  </a:lnTo>
                  <a:lnTo>
                    <a:pt x="18077" y="2623"/>
                  </a:lnTo>
                  <a:lnTo>
                    <a:pt x="18077"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2"/>
            <p:cNvSpPr/>
            <p:nvPr/>
          </p:nvSpPr>
          <p:spPr>
            <a:xfrm>
              <a:off x="5654900" y="4184900"/>
              <a:ext cx="451950" cy="65600"/>
            </a:xfrm>
            <a:custGeom>
              <a:avLst/>
              <a:gdLst/>
              <a:ahLst/>
              <a:cxnLst/>
              <a:rect l="l" t="t" r="r" b="b"/>
              <a:pathLst>
                <a:path w="18078" h="2624" fill="none" extrusionOk="0">
                  <a:moveTo>
                    <a:pt x="18077" y="0"/>
                  </a:moveTo>
                  <a:lnTo>
                    <a:pt x="638" y="0"/>
                  </a:lnTo>
                  <a:lnTo>
                    <a:pt x="638" y="0"/>
                  </a:lnTo>
                  <a:lnTo>
                    <a:pt x="496" y="0"/>
                  </a:lnTo>
                  <a:lnTo>
                    <a:pt x="355" y="71"/>
                  </a:lnTo>
                  <a:lnTo>
                    <a:pt x="142" y="284"/>
                  </a:lnTo>
                  <a:lnTo>
                    <a:pt x="71" y="638"/>
                  </a:lnTo>
                  <a:lnTo>
                    <a:pt x="0" y="1064"/>
                  </a:lnTo>
                  <a:lnTo>
                    <a:pt x="0" y="1064"/>
                  </a:lnTo>
                  <a:lnTo>
                    <a:pt x="0" y="1206"/>
                  </a:lnTo>
                  <a:lnTo>
                    <a:pt x="0" y="1418"/>
                  </a:lnTo>
                  <a:lnTo>
                    <a:pt x="0" y="1418"/>
                  </a:lnTo>
                  <a:lnTo>
                    <a:pt x="0" y="1773"/>
                  </a:lnTo>
                  <a:lnTo>
                    <a:pt x="142" y="2127"/>
                  </a:lnTo>
                  <a:lnTo>
                    <a:pt x="213" y="2198"/>
                  </a:lnTo>
                  <a:lnTo>
                    <a:pt x="213" y="2198"/>
                  </a:lnTo>
                  <a:lnTo>
                    <a:pt x="426" y="2482"/>
                  </a:lnTo>
                  <a:lnTo>
                    <a:pt x="426" y="2552"/>
                  </a:lnTo>
                  <a:lnTo>
                    <a:pt x="496" y="2623"/>
                  </a:lnTo>
                  <a:lnTo>
                    <a:pt x="567" y="2623"/>
                  </a:lnTo>
                  <a:lnTo>
                    <a:pt x="638" y="2623"/>
                  </a:lnTo>
                  <a:lnTo>
                    <a:pt x="638" y="2623"/>
                  </a:lnTo>
                  <a:lnTo>
                    <a:pt x="18077" y="2623"/>
                  </a:lnTo>
                  <a:lnTo>
                    <a:pt x="180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2"/>
            <p:cNvSpPr/>
            <p:nvPr/>
          </p:nvSpPr>
          <p:spPr>
            <a:xfrm>
              <a:off x="5798450" y="4250475"/>
              <a:ext cx="230400" cy="25"/>
            </a:xfrm>
            <a:custGeom>
              <a:avLst/>
              <a:gdLst/>
              <a:ahLst/>
              <a:cxnLst/>
              <a:rect l="l" t="t" r="r" b="b"/>
              <a:pathLst>
                <a:path w="9216" h="1" extrusionOk="0">
                  <a:moveTo>
                    <a:pt x="9216" y="0"/>
                  </a:moveTo>
                  <a:lnTo>
                    <a:pt x="0" y="0"/>
                  </a:lnTo>
                  <a:lnTo>
                    <a:pt x="0" y="0"/>
                  </a:lnTo>
                  <a:lnTo>
                    <a:pt x="9216" y="0"/>
                  </a:lnTo>
                  <a:lnTo>
                    <a:pt x="9216" y="0"/>
                  </a:lnTo>
                  <a:close/>
                </a:path>
              </a:pathLst>
            </a:custGeom>
            <a:solidFill>
              <a:srgbClr val="B1A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2"/>
            <p:cNvSpPr/>
            <p:nvPr/>
          </p:nvSpPr>
          <p:spPr>
            <a:xfrm>
              <a:off x="5798450" y="4250475"/>
              <a:ext cx="230400" cy="25"/>
            </a:xfrm>
            <a:custGeom>
              <a:avLst/>
              <a:gdLst/>
              <a:ahLst/>
              <a:cxnLst/>
              <a:rect l="l" t="t" r="r" b="b"/>
              <a:pathLst>
                <a:path w="9216" h="1" fill="none" extrusionOk="0">
                  <a:moveTo>
                    <a:pt x="9216" y="0"/>
                  </a:moveTo>
                  <a:lnTo>
                    <a:pt x="0" y="0"/>
                  </a:lnTo>
                  <a:lnTo>
                    <a:pt x="0" y="0"/>
                  </a:lnTo>
                  <a:lnTo>
                    <a:pt x="9216" y="0"/>
                  </a:lnTo>
                  <a:lnTo>
                    <a:pt x="92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12"/>
            <p:cNvSpPr/>
            <p:nvPr/>
          </p:nvSpPr>
          <p:spPr>
            <a:xfrm>
              <a:off x="6028825" y="4250475"/>
              <a:ext cx="40800" cy="25"/>
            </a:xfrm>
            <a:custGeom>
              <a:avLst/>
              <a:gdLst/>
              <a:ahLst/>
              <a:cxnLst/>
              <a:rect l="l" t="t" r="r" b="b"/>
              <a:pathLst>
                <a:path w="1632" h="1" extrusionOk="0">
                  <a:moveTo>
                    <a:pt x="1631" y="0"/>
                  </a:moveTo>
                  <a:lnTo>
                    <a:pt x="1" y="0"/>
                  </a:lnTo>
                  <a:lnTo>
                    <a:pt x="1" y="0"/>
                  </a:lnTo>
                  <a:lnTo>
                    <a:pt x="1631" y="0"/>
                  </a:lnTo>
                  <a:lnTo>
                    <a:pt x="1631" y="0"/>
                  </a:lnTo>
                  <a:close/>
                </a:path>
              </a:pathLst>
            </a:custGeom>
            <a:solidFill>
              <a:srgbClr val="2B2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12"/>
            <p:cNvSpPr/>
            <p:nvPr/>
          </p:nvSpPr>
          <p:spPr>
            <a:xfrm>
              <a:off x="6028825" y="4250475"/>
              <a:ext cx="40800" cy="25"/>
            </a:xfrm>
            <a:custGeom>
              <a:avLst/>
              <a:gdLst/>
              <a:ahLst/>
              <a:cxnLst/>
              <a:rect l="l" t="t" r="r" b="b"/>
              <a:pathLst>
                <a:path w="1632" h="1" fill="none" extrusionOk="0">
                  <a:moveTo>
                    <a:pt x="1631" y="0"/>
                  </a:moveTo>
                  <a:lnTo>
                    <a:pt x="1" y="0"/>
                  </a:lnTo>
                  <a:lnTo>
                    <a:pt x="1" y="0"/>
                  </a:lnTo>
                  <a:lnTo>
                    <a:pt x="1631" y="0"/>
                  </a:lnTo>
                  <a:lnTo>
                    <a:pt x="163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2"/>
            <p:cNvSpPr/>
            <p:nvPr/>
          </p:nvSpPr>
          <p:spPr>
            <a:xfrm>
              <a:off x="6069600" y="4250475"/>
              <a:ext cx="37250" cy="25"/>
            </a:xfrm>
            <a:custGeom>
              <a:avLst/>
              <a:gdLst/>
              <a:ahLst/>
              <a:cxnLst/>
              <a:rect l="l" t="t" r="r" b="b"/>
              <a:pathLst>
                <a:path w="1490" h="1" extrusionOk="0">
                  <a:moveTo>
                    <a:pt x="1489" y="0"/>
                  </a:moveTo>
                  <a:lnTo>
                    <a:pt x="0" y="0"/>
                  </a:lnTo>
                  <a:lnTo>
                    <a:pt x="0" y="0"/>
                  </a:lnTo>
                  <a:lnTo>
                    <a:pt x="1489" y="0"/>
                  </a:lnTo>
                  <a:lnTo>
                    <a:pt x="1489" y="0"/>
                  </a:lnTo>
                  <a:close/>
                </a:path>
              </a:pathLst>
            </a:custGeom>
            <a:solidFill>
              <a:srgbClr val="3D3D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2"/>
            <p:cNvSpPr/>
            <p:nvPr/>
          </p:nvSpPr>
          <p:spPr>
            <a:xfrm>
              <a:off x="6069600" y="4250475"/>
              <a:ext cx="37250" cy="25"/>
            </a:xfrm>
            <a:custGeom>
              <a:avLst/>
              <a:gdLst/>
              <a:ahLst/>
              <a:cxnLst/>
              <a:rect l="l" t="t" r="r" b="b"/>
              <a:pathLst>
                <a:path w="1490" h="1" fill="none" extrusionOk="0">
                  <a:moveTo>
                    <a:pt x="1489" y="0"/>
                  </a:moveTo>
                  <a:lnTo>
                    <a:pt x="0" y="0"/>
                  </a:lnTo>
                  <a:lnTo>
                    <a:pt x="0" y="0"/>
                  </a:lnTo>
                  <a:lnTo>
                    <a:pt x="1489" y="0"/>
                  </a:lnTo>
                  <a:lnTo>
                    <a:pt x="14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2"/>
            <p:cNvSpPr/>
            <p:nvPr/>
          </p:nvSpPr>
          <p:spPr>
            <a:xfrm>
              <a:off x="5669075" y="4250475"/>
              <a:ext cx="40775" cy="25"/>
            </a:xfrm>
            <a:custGeom>
              <a:avLst/>
              <a:gdLst/>
              <a:ahLst/>
              <a:cxnLst/>
              <a:rect l="l" t="t" r="r" b="b"/>
              <a:pathLst>
                <a:path w="1631" h="1" extrusionOk="0">
                  <a:moveTo>
                    <a:pt x="0" y="0"/>
                  </a:moveTo>
                  <a:lnTo>
                    <a:pt x="0" y="0"/>
                  </a:lnTo>
                  <a:lnTo>
                    <a:pt x="71" y="0"/>
                  </a:lnTo>
                  <a:lnTo>
                    <a:pt x="1631" y="0"/>
                  </a:lnTo>
                  <a:lnTo>
                    <a:pt x="1631" y="0"/>
                  </a:lnTo>
                  <a:lnTo>
                    <a:pt x="71" y="0"/>
                  </a:lnTo>
                  <a:lnTo>
                    <a:pt x="71" y="0"/>
                  </a:lnTo>
                  <a:lnTo>
                    <a:pt x="0" y="0"/>
                  </a:lnTo>
                  <a:close/>
                </a:path>
              </a:pathLst>
            </a:custGeom>
            <a:solidFill>
              <a:srgbClr val="B1A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2"/>
            <p:cNvSpPr/>
            <p:nvPr/>
          </p:nvSpPr>
          <p:spPr>
            <a:xfrm>
              <a:off x="5669075" y="4250475"/>
              <a:ext cx="40775" cy="25"/>
            </a:xfrm>
            <a:custGeom>
              <a:avLst/>
              <a:gdLst/>
              <a:ahLst/>
              <a:cxnLst/>
              <a:rect l="l" t="t" r="r" b="b"/>
              <a:pathLst>
                <a:path w="1631" h="1" fill="none" extrusionOk="0">
                  <a:moveTo>
                    <a:pt x="0" y="0"/>
                  </a:moveTo>
                  <a:lnTo>
                    <a:pt x="0" y="0"/>
                  </a:lnTo>
                  <a:lnTo>
                    <a:pt x="71" y="0"/>
                  </a:lnTo>
                  <a:lnTo>
                    <a:pt x="1631" y="0"/>
                  </a:lnTo>
                  <a:lnTo>
                    <a:pt x="1631" y="0"/>
                  </a:lnTo>
                  <a:lnTo>
                    <a:pt x="71" y="0"/>
                  </a:lnTo>
                  <a:lnTo>
                    <a:pt x="71"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2"/>
            <p:cNvSpPr/>
            <p:nvPr/>
          </p:nvSpPr>
          <p:spPr>
            <a:xfrm>
              <a:off x="5709825" y="4250475"/>
              <a:ext cx="40800" cy="25"/>
            </a:xfrm>
            <a:custGeom>
              <a:avLst/>
              <a:gdLst/>
              <a:ahLst/>
              <a:cxnLst/>
              <a:rect l="l" t="t" r="r" b="b"/>
              <a:pathLst>
                <a:path w="1632" h="1" extrusionOk="0">
                  <a:moveTo>
                    <a:pt x="1631" y="0"/>
                  </a:moveTo>
                  <a:lnTo>
                    <a:pt x="1" y="0"/>
                  </a:lnTo>
                  <a:lnTo>
                    <a:pt x="1" y="0"/>
                  </a:lnTo>
                  <a:lnTo>
                    <a:pt x="1631" y="0"/>
                  </a:lnTo>
                  <a:lnTo>
                    <a:pt x="1631" y="0"/>
                  </a:lnTo>
                  <a:close/>
                </a:path>
              </a:pathLst>
            </a:custGeom>
            <a:solidFill>
              <a:srgbClr val="2B2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2"/>
            <p:cNvSpPr/>
            <p:nvPr/>
          </p:nvSpPr>
          <p:spPr>
            <a:xfrm>
              <a:off x="5709825" y="4250475"/>
              <a:ext cx="40800" cy="25"/>
            </a:xfrm>
            <a:custGeom>
              <a:avLst/>
              <a:gdLst/>
              <a:ahLst/>
              <a:cxnLst/>
              <a:rect l="l" t="t" r="r" b="b"/>
              <a:pathLst>
                <a:path w="1632" h="1" fill="none" extrusionOk="0">
                  <a:moveTo>
                    <a:pt x="1631" y="0"/>
                  </a:moveTo>
                  <a:lnTo>
                    <a:pt x="1" y="0"/>
                  </a:lnTo>
                  <a:lnTo>
                    <a:pt x="1" y="0"/>
                  </a:lnTo>
                  <a:lnTo>
                    <a:pt x="1631" y="0"/>
                  </a:lnTo>
                  <a:lnTo>
                    <a:pt x="163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2"/>
            <p:cNvSpPr/>
            <p:nvPr/>
          </p:nvSpPr>
          <p:spPr>
            <a:xfrm>
              <a:off x="5750600" y="4250475"/>
              <a:ext cx="47875" cy="25"/>
            </a:xfrm>
            <a:custGeom>
              <a:avLst/>
              <a:gdLst/>
              <a:ahLst/>
              <a:cxnLst/>
              <a:rect l="l" t="t" r="r" b="b"/>
              <a:pathLst>
                <a:path w="1915" h="1" extrusionOk="0">
                  <a:moveTo>
                    <a:pt x="1914" y="0"/>
                  </a:moveTo>
                  <a:lnTo>
                    <a:pt x="0" y="0"/>
                  </a:lnTo>
                  <a:lnTo>
                    <a:pt x="0" y="0"/>
                  </a:lnTo>
                  <a:lnTo>
                    <a:pt x="1914" y="0"/>
                  </a:lnTo>
                  <a:lnTo>
                    <a:pt x="1914" y="0"/>
                  </a:lnTo>
                  <a:close/>
                </a:path>
              </a:pathLst>
            </a:custGeom>
            <a:solidFill>
              <a:srgbClr val="3D3D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2"/>
            <p:cNvSpPr/>
            <p:nvPr/>
          </p:nvSpPr>
          <p:spPr>
            <a:xfrm>
              <a:off x="5750600" y="4250475"/>
              <a:ext cx="47875" cy="25"/>
            </a:xfrm>
            <a:custGeom>
              <a:avLst/>
              <a:gdLst/>
              <a:ahLst/>
              <a:cxnLst/>
              <a:rect l="l" t="t" r="r" b="b"/>
              <a:pathLst>
                <a:path w="1915" h="1" fill="none" extrusionOk="0">
                  <a:moveTo>
                    <a:pt x="1914" y="0"/>
                  </a:moveTo>
                  <a:lnTo>
                    <a:pt x="0" y="0"/>
                  </a:lnTo>
                  <a:lnTo>
                    <a:pt x="0" y="0"/>
                  </a:lnTo>
                  <a:lnTo>
                    <a:pt x="1914" y="0"/>
                  </a:lnTo>
                  <a:lnTo>
                    <a:pt x="191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2"/>
            <p:cNvSpPr/>
            <p:nvPr/>
          </p:nvSpPr>
          <p:spPr>
            <a:xfrm>
              <a:off x="5665525" y="4246925"/>
              <a:ext cx="3575" cy="3575"/>
            </a:xfrm>
            <a:custGeom>
              <a:avLst/>
              <a:gdLst/>
              <a:ahLst/>
              <a:cxnLst/>
              <a:rect l="l" t="t" r="r" b="b"/>
              <a:pathLst>
                <a:path w="143" h="143" extrusionOk="0">
                  <a:moveTo>
                    <a:pt x="1" y="1"/>
                  </a:moveTo>
                  <a:lnTo>
                    <a:pt x="1" y="71"/>
                  </a:lnTo>
                  <a:lnTo>
                    <a:pt x="71" y="142"/>
                  </a:lnTo>
                  <a:lnTo>
                    <a:pt x="142" y="142"/>
                  </a:lnTo>
                  <a:lnTo>
                    <a:pt x="1" y="1"/>
                  </a:lnTo>
                  <a:close/>
                </a:path>
              </a:pathLst>
            </a:custGeom>
            <a:solidFill>
              <a:srgbClr val="B1A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2"/>
            <p:cNvSpPr/>
            <p:nvPr/>
          </p:nvSpPr>
          <p:spPr>
            <a:xfrm>
              <a:off x="5665525" y="4246925"/>
              <a:ext cx="3575" cy="3575"/>
            </a:xfrm>
            <a:custGeom>
              <a:avLst/>
              <a:gdLst/>
              <a:ahLst/>
              <a:cxnLst/>
              <a:rect l="l" t="t" r="r" b="b"/>
              <a:pathLst>
                <a:path w="143" h="143" fill="none" extrusionOk="0">
                  <a:moveTo>
                    <a:pt x="1" y="1"/>
                  </a:moveTo>
                  <a:lnTo>
                    <a:pt x="1" y="1"/>
                  </a:lnTo>
                  <a:lnTo>
                    <a:pt x="142" y="142"/>
                  </a:lnTo>
                  <a:lnTo>
                    <a:pt x="71" y="142"/>
                  </a:lnTo>
                  <a:lnTo>
                    <a:pt x="1" y="7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2"/>
            <p:cNvSpPr/>
            <p:nvPr/>
          </p:nvSpPr>
          <p:spPr>
            <a:xfrm>
              <a:off x="5661975" y="4241600"/>
              <a:ext cx="25" cy="1800"/>
            </a:xfrm>
            <a:custGeom>
              <a:avLst/>
              <a:gdLst/>
              <a:ahLst/>
              <a:cxnLst/>
              <a:rect l="l" t="t" r="r" b="b"/>
              <a:pathLst>
                <a:path w="1" h="72" fill="none" extrusionOk="0">
                  <a:moveTo>
                    <a:pt x="1" y="1"/>
                  </a:moveTo>
                  <a:lnTo>
                    <a:pt x="1" y="1"/>
                  </a:lnTo>
                  <a:lnTo>
                    <a:pt x="1" y="72"/>
                  </a:lnTo>
                  <a:lnTo>
                    <a:pt x="1" y="7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2"/>
            <p:cNvSpPr/>
            <p:nvPr/>
          </p:nvSpPr>
          <p:spPr>
            <a:xfrm>
              <a:off x="5658425" y="42380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2"/>
            <p:cNvSpPr/>
            <p:nvPr/>
          </p:nvSpPr>
          <p:spPr>
            <a:xfrm>
              <a:off x="5658425" y="4222125"/>
              <a:ext cx="448425" cy="28375"/>
            </a:xfrm>
            <a:custGeom>
              <a:avLst/>
              <a:gdLst/>
              <a:ahLst/>
              <a:cxnLst/>
              <a:rect l="l" t="t" r="r" b="b"/>
              <a:pathLst>
                <a:path w="17937" h="1135" extrusionOk="0">
                  <a:moveTo>
                    <a:pt x="7799" y="0"/>
                  </a:moveTo>
                  <a:lnTo>
                    <a:pt x="5601" y="71"/>
                  </a:lnTo>
                  <a:lnTo>
                    <a:pt x="3475" y="142"/>
                  </a:lnTo>
                  <a:lnTo>
                    <a:pt x="1631" y="355"/>
                  </a:lnTo>
                  <a:lnTo>
                    <a:pt x="1" y="638"/>
                  </a:lnTo>
                  <a:lnTo>
                    <a:pt x="72" y="638"/>
                  </a:lnTo>
                  <a:lnTo>
                    <a:pt x="143" y="780"/>
                  </a:lnTo>
                  <a:lnTo>
                    <a:pt x="143" y="851"/>
                  </a:lnTo>
                  <a:lnTo>
                    <a:pt x="285" y="993"/>
                  </a:lnTo>
                  <a:lnTo>
                    <a:pt x="285" y="1063"/>
                  </a:lnTo>
                  <a:lnTo>
                    <a:pt x="355" y="1134"/>
                  </a:lnTo>
                  <a:lnTo>
                    <a:pt x="17936" y="1134"/>
                  </a:lnTo>
                  <a:lnTo>
                    <a:pt x="17936" y="567"/>
                  </a:lnTo>
                  <a:lnTo>
                    <a:pt x="15809" y="355"/>
                  </a:lnTo>
                  <a:lnTo>
                    <a:pt x="13328" y="213"/>
                  </a:lnTo>
                  <a:lnTo>
                    <a:pt x="10634" y="71"/>
                  </a:lnTo>
                  <a:lnTo>
                    <a:pt x="7799" y="0"/>
                  </a:lnTo>
                  <a:close/>
                </a:path>
              </a:pathLst>
            </a:custGeom>
            <a:solidFill>
              <a:srgbClr val="3D3D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2"/>
            <p:cNvSpPr/>
            <p:nvPr/>
          </p:nvSpPr>
          <p:spPr>
            <a:xfrm>
              <a:off x="5658425" y="4222125"/>
              <a:ext cx="448425" cy="28375"/>
            </a:xfrm>
            <a:custGeom>
              <a:avLst/>
              <a:gdLst/>
              <a:ahLst/>
              <a:cxnLst/>
              <a:rect l="l" t="t" r="r" b="b"/>
              <a:pathLst>
                <a:path w="17937" h="1135" fill="none" extrusionOk="0">
                  <a:moveTo>
                    <a:pt x="7799" y="0"/>
                  </a:moveTo>
                  <a:lnTo>
                    <a:pt x="7799" y="0"/>
                  </a:lnTo>
                  <a:lnTo>
                    <a:pt x="5601" y="71"/>
                  </a:lnTo>
                  <a:lnTo>
                    <a:pt x="3475" y="142"/>
                  </a:lnTo>
                  <a:lnTo>
                    <a:pt x="1631" y="355"/>
                  </a:lnTo>
                  <a:lnTo>
                    <a:pt x="1" y="638"/>
                  </a:lnTo>
                  <a:lnTo>
                    <a:pt x="1" y="638"/>
                  </a:lnTo>
                  <a:lnTo>
                    <a:pt x="72" y="638"/>
                  </a:lnTo>
                  <a:lnTo>
                    <a:pt x="72" y="638"/>
                  </a:lnTo>
                  <a:lnTo>
                    <a:pt x="143" y="780"/>
                  </a:lnTo>
                  <a:lnTo>
                    <a:pt x="143" y="780"/>
                  </a:lnTo>
                  <a:lnTo>
                    <a:pt x="143" y="851"/>
                  </a:lnTo>
                  <a:lnTo>
                    <a:pt x="143" y="851"/>
                  </a:lnTo>
                  <a:lnTo>
                    <a:pt x="285" y="993"/>
                  </a:lnTo>
                  <a:lnTo>
                    <a:pt x="285" y="1063"/>
                  </a:lnTo>
                  <a:lnTo>
                    <a:pt x="355" y="1134"/>
                  </a:lnTo>
                  <a:lnTo>
                    <a:pt x="426" y="1134"/>
                  </a:lnTo>
                  <a:lnTo>
                    <a:pt x="426" y="1134"/>
                  </a:lnTo>
                  <a:lnTo>
                    <a:pt x="426" y="1134"/>
                  </a:lnTo>
                  <a:lnTo>
                    <a:pt x="426" y="1134"/>
                  </a:lnTo>
                  <a:lnTo>
                    <a:pt x="426" y="1134"/>
                  </a:lnTo>
                  <a:lnTo>
                    <a:pt x="497" y="1134"/>
                  </a:lnTo>
                  <a:lnTo>
                    <a:pt x="497" y="1134"/>
                  </a:lnTo>
                  <a:lnTo>
                    <a:pt x="2057" y="1134"/>
                  </a:lnTo>
                  <a:lnTo>
                    <a:pt x="3687" y="1134"/>
                  </a:lnTo>
                  <a:lnTo>
                    <a:pt x="5601" y="1134"/>
                  </a:lnTo>
                  <a:lnTo>
                    <a:pt x="14817" y="1134"/>
                  </a:lnTo>
                  <a:lnTo>
                    <a:pt x="16447" y="1134"/>
                  </a:lnTo>
                  <a:lnTo>
                    <a:pt x="17936" y="1134"/>
                  </a:lnTo>
                  <a:lnTo>
                    <a:pt x="17936" y="567"/>
                  </a:lnTo>
                  <a:lnTo>
                    <a:pt x="17936" y="567"/>
                  </a:lnTo>
                  <a:lnTo>
                    <a:pt x="15809" y="355"/>
                  </a:lnTo>
                  <a:lnTo>
                    <a:pt x="13328" y="213"/>
                  </a:lnTo>
                  <a:lnTo>
                    <a:pt x="10634" y="71"/>
                  </a:lnTo>
                  <a:lnTo>
                    <a:pt x="77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2"/>
            <p:cNvSpPr/>
            <p:nvPr/>
          </p:nvSpPr>
          <p:spPr>
            <a:xfrm>
              <a:off x="5654900" y="4184900"/>
              <a:ext cx="164825" cy="26600"/>
            </a:xfrm>
            <a:custGeom>
              <a:avLst/>
              <a:gdLst/>
              <a:ahLst/>
              <a:cxnLst/>
              <a:rect l="l" t="t" r="r" b="b"/>
              <a:pathLst>
                <a:path w="6593" h="1064" extrusionOk="0">
                  <a:moveTo>
                    <a:pt x="426" y="0"/>
                  </a:moveTo>
                  <a:lnTo>
                    <a:pt x="355" y="71"/>
                  </a:lnTo>
                  <a:lnTo>
                    <a:pt x="142" y="355"/>
                  </a:lnTo>
                  <a:lnTo>
                    <a:pt x="0" y="638"/>
                  </a:lnTo>
                  <a:lnTo>
                    <a:pt x="0" y="1064"/>
                  </a:lnTo>
                  <a:lnTo>
                    <a:pt x="2198" y="851"/>
                  </a:lnTo>
                  <a:lnTo>
                    <a:pt x="4254" y="568"/>
                  </a:lnTo>
                  <a:lnTo>
                    <a:pt x="5742" y="284"/>
                  </a:lnTo>
                  <a:lnTo>
                    <a:pt x="6238" y="142"/>
                  </a:lnTo>
                  <a:lnTo>
                    <a:pt x="6593" y="0"/>
                  </a:lnTo>
                  <a:close/>
                </a:path>
              </a:pathLst>
            </a:custGeom>
            <a:solidFill>
              <a:srgbClr val="3E3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2"/>
            <p:cNvSpPr/>
            <p:nvPr/>
          </p:nvSpPr>
          <p:spPr>
            <a:xfrm>
              <a:off x="5654900" y="4184900"/>
              <a:ext cx="164825" cy="26600"/>
            </a:xfrm>
            <a:custGeom>
              <a:avLst/>
              <a:gdLst/>
              <a:ahLst/>
              <a:cxnLst/>
              <a:rect l="l" t="t" r="r" b="b"/>
              <a:pathLst>
                <a:path w="6593" h="1064" fill="none" extrusionOk="0">
                  <a:moveTo>
                    <a:pt x="6593" y="0"/>
                  </a:moveTo>
                  <a:lnTo>
                    <a:pt x="638" y="0"/>
                  </a:lnTo>
                  <a:lnTo>
                    <a:pt x="638" y="0"/>
                  </a:lnTo>
                  <a:lnTo>
                    <a:pt x="638" y="0"/>
                  </a:lnTo>
                  <a:lnTo>
                    <a:pt x="638" y="0"/>
                  </a:lnTo>
                  <a:lnTo>
                    <a:pt x="426" y="0"/>
                  </a:lnTo>
                  <a:lnTo>
                    <a:pt x="355" y="71"/>
                  </a:lnTo>
                  <a:lnTo>
                    <a:pt x="142" y="355"/>
                  </a:lnTo>
                  <a:lnTo>
                    <a:pt x="0" y="638"/>
                  </a:lnTo>
                  <a:lnTo>
                    <a:pt x="0" y="1064"/>
                  </a:lnTo>
                  <a:lnTo>
                    <a:pt x="0" y="1064"/>
                  </a:lnTo>
                  <a:lnTo>
                    <a:pt x="2198" y="851"/>
                  </a:lnTo>
                  <a:lnTo>
                    <a:pt x="4254" y="568"/>
                  </a:lnTo>
                  <a:lnTo>
                    <a:pt x="5742" y="284"/>
                  </a:lnTo>
                  <a:lnTo>
                    <a:pt x="6238" y="142"/>
                  </a:lnTo>
                  <a:lnTo>
                    <a:pt x="659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2"/>
            <p:cNvSpPr/>
            <p:nvPr/>
          </p:nvSpPr>
          <p:spPr>
            <a:xfrm>
              <a:off x="5704525" y="4032475"/>
              <a:ext cx="67350" cy="125875"/>
            </a:xfrm>
            <a:custGeom>
              <a:avLst/>
              <a:gdLst/>
              <a:ahLst/>
              <a:cxnLst/>
              <a:rect l="l" t="t" r="r" b="b"/>
              <a:pathLst>
                <a:path w="2694" h="5035" extrusionOk="0">
                  <a:moveTo>
                    <a:pt x="2694" y="1"/>
                  </a:moveTo>
                  <a:lnTo>
                    <a:pt x="0" y="143"/>
                  </a:lnTo>
                  <a:lnTo>
                    <a:pt x="0" y="1490"/>
                  </a:lnTo>
                  <a:lnTo>
                    <a:pt x="0" y="2695"/>
                  </a:lnTo>
                  <a:lnTo>
                    <a:pt x="71" y="3687"/>
                  </a:lnTo>
                  <a:lnTo>
                    <a:pt x="851" y="5034"/>
                  </a:lnTo>
                  <a:lnTo>
                    <a:pt x="2623" y="3758"/>
                  </a:lnTo>
                  <a:lnTo>
                    <a:pt x="269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2"/>
            <p:cNvSpPr/>
            <p:nvPr/>
          </p:nvSpPr>
          <p:spPr>
            <a:xfrm>
              <a:off x="5584000" y="4114000"/>
              <a:ext cx="196750" cy="83325"/>
            </a:xfrm>
            <a:custGeom>
              <a:avLst/>
              <a:gdLst/>
              <a:ahLst/>
              <a:cxnLst/>
              <a:rect l="l" t="t" r="r" b="b"/>
              <a:pathLst>
                <a:path w="7870" h="3333" extrusionOk="0">
                  <a:moveTo>
                    <a:pt x="4538" y="1"/>
                  </a:moveTo>
                  <a:lnTo>
                    <a:pt x="4467" y="143"/>
                  </a:lnTo>
                  <a:lnTo>
                    <a:pt x="4467" y="639"/>
                  </a:lnTo>
                  <a:lnTo>
                    <a:pt x="4396" y="781"/>
                  </a:lnTo>
                  <a:lnTo>
                    <a:pt x="4254" y="922"/>
                  </a:lnTo>
                  <a:lnTo>
                    <a:pt x="3758" y="1206"/>
                  </a:lnTo>
                  <a:lnTo>
                    <a:pt x="3191" y="1419"/>
                  </a:lnTo>
                  <a:lnTo>
                    <a:pt x="2482" y="1560"/>
                  </a:lnTo>
                  <a:lnTo>
                    <a:pt x="1064" y="1844"/>
                  </a:lnTo>
                  <a:lnTo>
                    <a:pt x="213" y="1915"/>
                  </a:lnTo>
                  <a:lnTo>
                    <a:pt x="142" y="1986"/>
                  </a:lnTo>
                  <a:lnTo>
                    <a:pt x="1" y="2198"/>
                  </a:lnTo>
                  <a:lnTo>
                    <a:pt x="1" y="2411"/>
                  </a:lnTo>
                  <a:lnTo>
                    <a:pt x="1" y="2695"/>
                  </a:lnTo>
                  <a:lnTo>
                    <a:pt x="71" y="2978"/>
                  </a:lnTo>
                  <a:lnTo>
                    <a:pt x="213" y="3191"/>
                  </a:lnTo>
                  <a:lnTo>
                    <a:pt x="497" y="3333"/>
                  </a:lnTo>
                  <a:lnTo>
                    <a:pt x="993" y="3333"/>
                  </a:lnTo>
                  <a:lnTo>
                    <a:pt x="7231" y="2978"/>
                  </a:lnTo>
                  <a:lnTo>
                    <a:pt x="7444" y="2907"/>
                  </a:lnTo>
                  <a:lnTo>
                    <a:pt x="7586" y="2836"/>
                  </a:lnTo>
                  <a:lnTo>
                    <a:pt x="7728" y="2695"/>
                  </a:lnTo>
                  <a:lnTo>
                    <a:pt x="7798" y="2482"/>
                  </a:lnTo>
                  <a:lnTo>
                    <a:pt x="7869" y="1702"/>
                  </a:lnTo>
                  <a:lnTo>
                    <a:pt x="7798" y="922"/>
                  </a:lnTo>
                  <a:lnTo>
                    <a:pt x="7657" y="355"/>
                  </a:lnTo>
                  <a:lnTo>
                    <a:pt x="7586" y="143"/>
                  </a:lnTo>
                  <a:lnTo>
                    <a:pt x="7444" y="72"/>
                  </a:lnTo>
                  <a:lnTo>
                    <a:pt x="5530" y="72"/>
                  </a:lnTo>
                  <a:lnTo>
                    <a:pt x="467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2"/>
            <p:cNvSpPr/>
            <p:nvPr/>
          </p:nvSpPr>
          <p:spPr>
            <a:xfrm>
              <a:off x="5665525" y="3144600"/>
              <a:ext cx="441325" cy="951700"/>
            </a:xfrm>
            <a:custGeom>
              <a:avLst/>
              <a:gdLst/>
              <a:ahLst/>
              <a:cxnLst/>
              <a:rect l="l" t="t" r="r" b="b"/>
              <a:pathLst>
                <a:path w="17653" h="38068" extrusionOk="0">
                  <a:moveTo>
                    <a:pt x="6948" y="0"/>
                  </a:moveTo>
                  <a:lnTo>
                    <a:pt x="3970" y="71"/>
                  </a:lnTo>
                  <a:lnTo>
                    <a:pt x="2694" y="142"/>
                  </a:lnTo>
                  <a:lnTo>
                    <a:pt x="922" y="71"/>
                  </a:lnTo>
                  <a:lnTo>
                    <a:pt x="709" y="2198"/>
                  </a:lnTo>
                  <a:lnTo>
                    <a:pt x="497" y="5104"/>
                  </a:lnTo>
                  <a:lnTo>
                    <a:pt x="284" y="8436"/>
                  </a:lnTo>
                  <a:lnTo>
                    <a:pt x="213" y="11981"/>
                  </a:lnTo>
                  <a:lnTo>
                    <a:pt x="1" y="18431"/>
                  </a:lnTo>
                  <a:lnTo>
                    <a:pt x="1" y="20842"/>
                  </a:lnTo>
                  <a:lnTo>
                    <a:pt x="1" y="22260"/>
                  </a:lnTo>
                  <a:lnTo>
                    <a:pt x="497" y="30624"/>
                  </a:lnTo>
                  <a:lnTo>
                    <a:pt x="851" y="37713"/>
                  </a:lnTo>
                  <a:lnTo>
                    <a:pt x="851" y="37855"/>
                  </a:lnTo>
                  <a:lnTo>
                    <a:pt x="993" y="37926"/>
                  </a:lnTo>
                  <a:lnTo>
                    <a:pt x="1489" y="37997"/>
                  </a:lnTo>
                  <a:lnTo>
                    <a:pt x="2127" y="38068"/>
                  </a:lnTo>
                  <a:lnTo>
                    <a:pt x="2836" y="38068"/>
                  </a:lnTo>
                  <a:lnTo>
                    <a:pt x="3545" y="37997"/>
                  </a:lnTo>
                  <a:lnTo>
                    <a:pt x="4183" y="37926"/>
                  </a:lnTo>
                  <a:lnTo>
                    <a:pt x="4608" y="37713"/>
                  </a:lnTo>
                  <a:lnTo>
                    <a:pt x="4750" y="37643"/>
                  </a:lnTo>
                  <a:lnTo>
                    <a:pt x="4821" y="37572"/>
                  </a:lnTo>
                  <a:lnTo>
                    <a:pt x="4679" y="35445"/>
                  </a:lnTo>
                  <a:lnTo>
                    <a:pt x="4396" y="31192"/>
                  </a:lnTo>
                  <a:lnTo>
                    <a:pt x="4254" y="28781"/>
                  </a:lnTo>
                  <a:lnTo>
                    <a:pt x="4183" y="26371"/>
                  </a:lnTo>
                  <a:lnTo>
                    <a:pt x="4183" y="24315"/>
                  </a:lnTo>
                  <a:lnTo>
                    <a:pt x="4254" y="23465"/>
                  </a:lnTo>
                  <a:lnTo>
                    <a:pt x="4396" y="22756"/>
                  </a:lnTo>
                  <a:lnTo>
                    <a:pt x="7019" y="9783"/>
                  </a:lnTo>
                  <a:lnTo>
                    <a:pt x="8153" y="12760"/>
                  </a:lnTo>
                  <a:lnTo>
                    <a:pt x="9358" y="15879"/>
                  </a:lnTo>
                  <a:lnTo>
                    <a:pt x="10067" y="17439"/>
                  </a:lnTo>
                  <a:lnTo>
                    <a:pt x="10776" y="18999"/>
                  </a:lnTo>
                  <a:lnTo>
                    <a:pt x="11556" y="20558"/>
                  </a:lnTo>
                  <a:lnTo>
                    <a:pt x="12406" y="21976"/>
                  </a:lnTo>
                  <a:lnTo>
                    <a:pt x="12902" y="22685"/>
                  </a:lnTo>
                  <a:lnTo>
                    <a:pt x="13470" y="23394"/>
                  </a:lnTo>
                  <a:lnTo>
                    <a:pt x="14816" y="24670"/>
                  </a:lnTo>
                  <a:lnTo>
                    <a:pt x="16163" y="25946"/>
                  </a:lnTo>
                  <a:lnTo>
                    <a:pt x="17652" y="27080"/>
                  </a:lnTo>
                  <a:lnTo>
                    <a:pt x="17652" y="21905"/>
                  </a:lnTo>
                  <a:lnTo>
                    <a:pt x="17014" y="21267"/>
                  </a:lnTo>
                  <a:lnTo>
                    <a:pt x="16447" y="20700"/>
                  </a:lnTo>
                  <a:lnTo>
                    <a:pt x="16092" y="20204"/>
                  </a:lnTo>
                  <a:lnTo>
                    <a:pt x="15809" y="19707"/>
                  </a:lnTo>
                  <a:lnTo>
                    <a:pt x="15596" y="18857"/>
                  </a:lnTo>
                  <a:lnTo>
                    <a:pt x="15313" y="17652"/>
                  </a:lnTo>
                  <a:lnTo>
                    <a:pt x="14675" y="14320"/>
                  </a:lnTo>
                  <a:lnTo>
                    <a:pt x="13895" y="10208"/>
                  </a:lnTo>
                  <a:lnTo>
                    <a:pt x="12973" y="5955"/>
                  </a:lnTo>
                  <a:lnTo>
                    <a:pt x="12335" y="3474"/>
                  </a:lnTo>
                  <a:lnTo>
                    <a:pt x="11697" y="1205"/>
                  </a:lnTo>
                  <a:lnTo>
                    <a:pt x="11697" y="1134"/>
                  </a:lnTo>
                  <a:lnTo>
                    <a:pt x="11414" y="284"/>
                  </a:lnTo>
                  <a:lnTo>
                    <a:pt x="11272" y="213"/>
                  </a:lnTo>
                  <a:lnTo>
                    <a:pt x="10988" y="71"/>
                  </a:lnTo>
                  <a:lnTo>
                    <a:pt x="9925"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2"/>
            <p:cNvSpPr/>
            <p:nvPr/>
          </p:nvSpPr>
          <p:spPr>
            <a:xfrm>
              <a:off x="5665525" y="3144600"/>
              <a:ext cx="441325" cy="951700"/>
            </a:xfrm>
            <a:custGeom>
              <a:avLst/>
              <a:gdLst/>
              <a:ahLst/>
              <a:cxnLst/>
              <a:rect l="l" t="t" r="r" b="b"/>
              <a:pathLst>
                <a:path w="17653" h="38068" fill="none" extrusionOk="0">
                  <a:moveTo>
                    <a:pt x="17652" y="21905"/>
                  </a:moveTo>
                  <a:lnTo>
                    <a:pt x="17652" y="21905"/>
                  </a:lnTo>
                  <a:lnTo>
                    <a:pt x="17014" y="21267"/>
                  </a:lnTo>
                  <a:lnTo>
                    <a:pt x="16447" y="20700"/>
                  </a:lnTo>
                  <a:lnTo>
                    <a:pt x="16092" y="20204"/>
                  </a:lnTo>
                  <a:lnTo>
                    <a:pt x="15809" y="19707"/>
                  </a:lnTo>
                  <a:lnTo>
                    <a:pt x="15809" y="19707"/>
                  </a:lnTo>
                  <a:lnTo>
                    <a:pt x="15596" y="18857"/>
                  </a:lnTo>
                  <a:lnTo>
                    <a:pt x="15313" y="17652"/>
                  </a:lnTo>
                  <a:lnTo>
                    <a:pt x="14675" y="14320"/>
                  </a:lnTo>
                  <a:lnTo>
                    <a:pt x="13895" y="10208"/>
                  </a:lnTo>
                  <a:lnTo>
                    <a:pt x="12973" y="5955"/>
                  </a:lnTo>
                  <a:lnTo>
                    <a:pt x="12973" y="5955"/>
                  </a:lnTo>
                  <a:lnTo>
                    <a:pt x="12335" y="3474"/>
                  </a:lnTo>
                  <a:lnTo>
                    <a:pt x="11697" y="1205"/>
                  </a:lnTo>
                  <a:lnTo>
                    <a:pt x="11697" y="1134"/>
                  </a:lnTo>
                  <a:lnTo>
                    <a:pt x="11697" y="1134"/>
                  </a:lnTo>
                  <a:lnTo>
                    <a:pt x="11414" y="284"/>
                  </a:lnTo>
                  <a:lnTo>
                    <a:pt x="11414" y="284"/>
                  </a:lnTo>
                  <a:lnTo>
                    <a:pt x="11272" y="213"/>
                  </a:lnTo>
                  <a:lnTo>
                    <a:pt x="10988" y="71"/>
                  </a:lnTo>
                  <a:lnTo>
                    <a:pt x="9925" y="0"/>
                  </a:lnTo>
                  <a:lnTo>
                    <a:pt x="8578" y="0"/>
                  </a:lnTo>
                  <a:lnTo>
                    <a:pt x="6948" y="0"/>
                  </a:lnTo>
                  <a:lnTo>
                    <a:pt x="3970" y="71"/>
                  </a:lnTo>
                  <a:lnTo>
                    <a:pt x="2694" y="142"/>
                  </a:lnTo>
                  <a:lnTo>
                    <a:pt x="922" y="71"/>
                  </a:lnTo>
                  <a:lnTo>
                    <a:pt x="922" y="71"/>
                  </a:lnTo>
                  <a:lnTo>
                    <a:pt x="709" y="2198"/>
                  </a:lnTo>
                  <a:lnTo>
                    <a:pt x="497" y="5104"/>
                  </a:lnTo>
                  <a:lnTo>
                    <a:pt x="284" y="8436"/>
                  </a:lnTo>
                  <a:lnTo>
                    <a:pt x="213" y="11981"/>
                  </a:lnTo>
                  <a:lnTo>
                    <a:pt x="1" y="18431"/>
                  </a:lnTo>
                  <a:lnTo>
                    <a:pt x="1" y="20842"/>
                  </a:lnTo>
                  <a:lnTo>
                    <a:pt x="1" y="22260"/>
                  </a:lnTo>
                  <a:lnTo>
                    <a:pt x="1" y="22260"/>
                  </a:lnTo>
                  <a:lnTo>
                    <a:pt x="497" y="30624"/>
                  </a:lnTo>
                  <a:lnTo>
                    <a:pt x="851" y="37713"/>
                  </a:lnTo>
                  <a:lnTo>
                    <a:pt x="851" y="37713"/>
                  </a:lnTo>
                  <a:lnTo>
                    <a:pt x="851" y="37855"/>
                  </a:lnTo>
                  <a:lnTo>
                    <a:pt x="993" y="37926"/>
                  </a:lnTo>
                  <a:lnTo>
                    <a:pt x="1489" y="37997"/>
                  </a:lnTo>
                  <a:lnTo>
                    <a:pt x="2127" y="38068"/>
                  </a:lnTo>
                  <a:lnTo>
                    <a:pt x="2836" y="38068"/>
                  </a:lnTo>
                  <a:lnTo>
                    <a:pt x="3545" y="37997"/>
                  </a:lnTo>
                  <a:lnTo>
                    <a:pt x="4183" y="37926"/>
                  </a:lnTo>
                  <a:lnTo>
                    <a:pt x="4608" y="37713"/>
                  </a:lnTo>
                  <a:lnTo>
                    <a:pt x="4750" y="37643"/>
                  </a:lnTo>
                  <a:lnTo>
                    <a:pt x="4821" y="37572"/>
                  </a:lnTo>
                  <a:lnTo>
                    <a:pt x="4821" y="37572"/>
                  </a:lnTo>
                  <a:lnTo>
                    <a:pt x="4679" y="35445"/>
                  </a:lnTo>
                  <a:lnTo>
                    <a:pt x="4396" y="31192"/>
                  </a:lnTo>
                  <a:lnTo>
                    <a:pt x="4254" y="28781"/>
                  </a:lnTo>
                  <a:lnTo>
                    <a:pt x="4183" y="26371"/>
                  </a:lnTo>
                  <a:lnTo>
                    <a:pt x="4183" y="24315"/>
                  </a:lnTo>
                  <a:lnTo>
                    <a:pt x="4254" y="23465"/>
                  </a:lnTo>
                  <a:lnTo>
                    <a:pt x="4396" y="22756"/>
                  </a:lnTo>
                  <a:lnTo>
                    <a:pt x="4396" y="22756"/>
                  </a:lnTo>
                  <a:lnTo>
                    <a:pt x="7019" y="9783"/>
                  </a:lnTo>
                  <a:lnTo>
                    <a:pt x="7019" y="9783"/>
                  </a:lnTo>
                  <a:lnTo>
                    <a:pt x="8153" y="12760"/>
                  </a:lnTo>
                  <a:lnTo>
                    <a:pt x="9358" y="15879"/>
                  </a:lnTo>
                  <a:lnTo>
                    <a:pt x="10067" y="17439"/>
                  </a:lnTo>
                  <a:lnTo>
                    <a:pt x="10776" y="18999"/>
                  </a:lnTo>
                  <a:lnTo>
                    <a:pt x="11556" y="20558"/>
                  </a:lnTo>
                  <a:lnTo>
                    <a:pt x="12406" y="21976"/>
                  </a:lnTo>
                  <a:lnTo>
                    <a:pt x="12406" y="21976"/>
                  </a:lnTo>
                  <a:lnTo>
                    <a:pt x="12902" y="22685"/>
                  </a:lnTo>
                  <a:lnTo>
                    <a:pt x="13470" y="23394"/>
                  </a:lnTo>
                  <a:lnTo>
                    <a:pt x="14816" y="24670"/>
                  </a:lnTo>
                  <a:lnTo>
                    <a:pt x="16163" y="25946"/>
                  </a:lnTo>
                  <a:lnTo>
                    <a:pt x="17652" y="27080"/>
                  </a:lnTo>
                  <a:lnTo>
                    <a:pt x="17652" y="219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2"/>
            <p:cNvSpPr/>
            <p:nvPr/>
          </p:nvSpPr>
          <p:spPr>
            <a:xfrm>
              <a:off x="5839200" y="3389150"/>
              <a:ext cx="1800" cy="25"/>
            </a:xfrm>
            <a:custGeom>
              <a:avLst/>
              <a:gdLst/>
              <a:ahLst/>
              <a:cxnLst/>
              <a:rect l="l" t="t" r="r" b="b"/>
              <a:pathLst>
                <a:path w="72" h="1" extrusionOk="0">
                  <a:moveTo>
                    <a:pt x="72" y="1"/>
                  </a:moveTo>
                  <a:lnTo>
                    <a:pt x="72" y="1"/>
                  </a:lnTo>
                  <a:lnTo>
                    <a:pt x="1" y="1"/>
                  </a:lnTo>
                  <a:lnTo>
                    <a:pt x="1" y="1"/>
                  </a:lnTo>
                  <a:lnTo>
                    <a:pt x="72" y="1"/>
                  </a:lnTo>
                  <a:lnTo>
                    <a:pt x="72" y="1"/>
                  </a:lnTo>
                  <a:lnTo>
                    <a:pt x="72" y="1"/>
                  </a:lnTo>
                  <a:close/>
                </a:path>
              </a:pathLst>
            </a:custGeom>
            <a:solidFill>
              <a:srgbClr val="706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2"/>
            <p:cNvSpPr/>
            <p:nvPr/>
          </p:nvSpPr>
          <p:spPr>
            <a:xfrm>
              <a:off x="5839200" y="3389150"/>
              <a:ext cx="1800" cy="25"/>
            </a:xfrm>
            <a:custGeom>
              <a:avLst/>
              <a:gdLst/>
              <a:ahLst/>
              <a:cxnLst/>
              <a:rect l="l" t="t" r="r" b="b"/>
              <a:pathLst>
                <a:path w="72" h="1" fill="none" extrusionOk="0">
                  <a:moveTo>
                    <a:pt x="72" y="1"/>
                  </a:moveTo>
                  <a:lnTo>
                    <a:pt x="72" y="1"/>
                  </a:lnTo>
                  <a:lnTo>
                    <a:pt x="1" y="1"/>
                  </a:lnTo>
                  <a:lnTo>
                    <a:pt x="1" y="1"/>
                  </a:lnTo>
                  <a:lnTo>
                    <a:pt x="72" y="1"/>
                  </a:lnTo>
                  <a:lnTo>
                    <a:pt x="72" y="1"/>
                  </a:lnTo>
                  <a:lnTo>
                    <a:pt x="7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2"/>
            <p:cNvSpPr/>
            <p:nvPr/>
          </p:nvSpPr>
          <p:spPr>
            <a:xfrm>
              <a:off x="5816175" y="3327125"/>
              <a:ext cx="24825" cy="141800"/>
            </a:xfrm>
            <a:custGeom>
              <a:avLst/>
              <a:gdLst/>
              <a:ahLst/>
              <a:cxnLst/>
              <a:rect l="l" t="t" r="r" b="b"/>
              <a:pathLst>
                <a:path w="993" h="5672" extrusionOk="0">
                  <a:moveTo>
                    <a:pt x="71" y="1"/>
                  </a:moveTo>
                  <a:lnTo>
                    <a:pt x="0" y="2057"/>
                  </a:lnTo>
                  <a:lnTo>
                    <a:pt x="71" y="3900"/>
                  </a:lnTo>
                  <a:lnTo>
                    <a:pt x="213" y="5672"/>
                  </a:lnTo>
                  <a:lnTo>
                    <a:pt x="922" y="2482"/>
                  </a:lnTo>
                  <a:lnTo>
                    <a:pt x="993" y="2482"/>
                  </a:lnTo>
                  <a:lnTo>
                    <a:pt x="355" y="781"/>
                  </a:lnTo>
                  <a:lnTo>
                    <a:pt x="71" y="1"/>
                  </a:ln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2"/>
            <p:cNvSpPr/>
            <p:nvPr/>
          </p:nvSpPr>
          <p:spPr>
            <a:xfrm>
              <a:off x="5816175" y="3327125"/>
              <a:ext cx="24825" cy="141800"/>
            </a:xfrm>
            <a:custGeom>
              <a:avLst/>
              <a:gdLst/>
              <a:ahLst/>
              <a:cxnLst/>
              <a:rect l="l" t="t" r="r" b="b"/>
              <a:pathLst>
                <a:path w="993" h="5672" fill="none" extrusionOk="0">
                  <a:moveTo>
                    <a:pt x="71" y="1"/>
                  </a:moveTo>
                  <a:lnTo>
                    <a:pt x="71" y="1"/>
                  </a:lnTo>
                  <a:lnTo>
                    <a:pt x="0" y="2057"/>
                  </a:lnTo>
                  <a:lnTo>
                    <a:pt x="71" y="3900"/>
                  </a:lnTo>
                  <a:lnTo>
                    <a:pt x="213" y="5672"/>
                  </a:lnTo>
                  <a:lnTo>
                    <a:pt x="213" y="5672"/>
                  </a:lnTo>
                  <a:lnTo>
                    <a:pt x="922" y="2482"/>
                  </a:lnTo>
                  <a:lnTo>
                    <a:pt x="922" y="2482"/>
                  </a:lnTo>
                  <a:lnTo>
                    <a:pt x="993" y="2482"/>
                  </a:lnTo>
                  <a:lnTo>
                    <a:pt x="993" y="2482"/>
                  </a:lnTo>
                  <a:lnTo>
                    <a:pt x="993" y="2482"/>
                  </a:lnTo>
                  <a:lnTo>
                    <a:pt x="993" y="2482"/>
                  </a:lnTo>
                  <a:lnTo>
                    <a:pt x="993" y="2482"/>
                  </a:lnTo>
                  <a:lnTo>
                    <a:pt x="993" y="2482"/>
                  </a:lnTo>
                  <a:lnTo>
                    <a:pt x="355" y="781"/>
                  </a:lnTo>
                  <a:lnTo>
                    <a:pt x="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2"/>
            <p:cNvSpPr/>
            <p:nvPr/>
          </p:nvSpPr>
          <p:spPr>
            <a:xfrm>
              <a:off x="5839200" y="3210175"/>
              <a:ext cx="150675" cy="83300"/>
            </a:xfrm>
            <a:custGeom>
              <a:avLst/>
              <a:gdLst/>
              <a:ahLst/>
              <a:cxnLst/>
              <a:rect l="l" t="t" r="r" b="b"/>
              <a:pathLst>
                <a:path w="6027" h="3332" extrusionOk="0">
                  <a:moveTo>
                    <a:pt x="1" y="0"/>
                  </a:moveTo>
                  <a:lnTo>
                    <a:pt x="284" y="425"/>
                  </a:lnTo>
                  <a:lnTo>
                    <a:pt x="568" y="780"/>
                  </a:lnTo>
                  <a:lnTo>
                    <a:pt x="922" y="1134"/>
                  </a:lnTo>
                  <a:lnTo>
                    <a:pt x="1277" y="1418"/>
                  </a:lnTo>
                  <a:lnTo>
                    <a:pt x="2057" y="1914"/>
                  </a:lnTo>
                  <a:lnTo>
                    <a:pt x="2907" y="2339"/>
                  </a:lnTo>
                  <a:lnTo>
                    <a:pt x="3758" y="2694"/>
                  </a:lnTo>
                  <a:lnTo>
                    <a:pt x="4538" y="2907"/>
                  </a:lnTo>
                  <a:lnTo>
                    <a:pt x="6026" y="3332"/>
                  </a:lnTo>
                  <a:lnTo>
                    <a:pt x="5459" y="1063"/>
                  </a:lnTo>
                  <a:lnTo>
                    <a:pt x="5034" y="1276"/>
                  </a:lnTo>
                  <a:lnTo>
                    <a:pt x="4750" y="1418"/>
                  </a:lnTo>
                  <a:lnTo>
                    <a:pt x="4112" y="1489"/>
                  </a:lnTo>
                  <a:lnTo>
                    <a:pt x="3545" y="1560"/>
                  </a:lnTo>
                  <a:lnTo>
                    <a:pt x="3049" y="1560"/>
                  </a:lnTo>
                  <a:lnTo>
                    <a:pt x="2624" y="1489"/>
                  </a:lnTo>
                  <a:lnTo>
                    <a:pt x="1773" y="1205"/>
                  </a:lnTo>
                  <a:lnTo>
                    <a:pt x="1064" y="851"/>
                  </a:lnTo>
                  <a:lnTo>
                    <a:pt x="426" y="425"/>
                  </a:lnTo>
                  <a:lnTo>
                    <a:pt x="1" y="0"/>
                  </a:lnTo>
                  <a:close/>
                </a:path>
              </a:pathLst>
            </a:custGeom>
            <a:solidFill>
              <a:srgbClr val="3F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2"/>
            <p:cNvSpPr/>
            <p:nvPr/>
          </p:nvSpPr>
          <p:spPr>
            <a:xfrm>
              <a:off x="5839200" y="3210175"/>
              <a:ext cx="150675" cy="83300"/>
            </a:xfrm>
            <a:custGeom>
              <a:avLst/>
              <a:gdLst/>
              <a:ahLst/>
              <a:cxnLst/>
              <a:rect l="l" t="t" r="r" b="b"/>
              <a:pathLst>
                <a:path w="6027" h="3332" fill="none" extrusionOk="0">
                  <a:moveTo>
                    <a:pt x="1" y="0"/>
                  </a:moveTo>
                  <a:lnTo>
                    <a:pt x="1" y="0"/>
                  </a:lnTo>
                  <a:lnTo>
                    <a:pt x="284" y="425"/>
                  </a:lnTo>
                  <a:lnTo>
                    <a:pt x="568" y="780"/>
                  </a:lnTo>
                  <a:lnTo>
                    <a:pt x="922" y="1134"/>
                  </a:lnTo>
                  <a:lnTo>
                    <a:pt x="1277" y="1418"/>
                  </a:lnTo>
                  <a:lnTo>
                    <a:pt x="2057" y="1914"/>
                  </a:lnTo>
                  <a:lnTo>
                    <a:pt x="2907" y="2339"/>
                  </a:lnTo>
                  <a:lnTo>
                    <a:pt x="3758" y="2694"/>
                  </a:lnTo>
                  <a:lnTo>
                    <a:pt x="4538" y="2907"/>
                  </a:lnTo>
                  <a:lnTo>
                    <a:pt x="6026" y="3332"/>
                  </a:lnTo>
                  <a:lnTo>
                    <a:pt x="6026" y="3332"/>
                  </a:lnTo>
                  <a:lnTo>
                    <a:pt x="5459" y="1063"/>
                  </a:lnTo>
                  <a:lnTo>
                    <a:pt x="5459" y="1063"/>
                  </a:lnTo>
                  <a:lnTo>
                    <a:pt x="5034" y="1276"/>
                  </a:lnTo>
                  <a:lnTo>
                    <a:pt x="5034" y="1276"/>
                  </a:lnTo>
                  <a:lnTo>
                    <a:pt x="4750" y="1418"/>
                  </a:lnTo>
                  <a:lnTo>
                    <a:pt x="4750" y="1418"/>
                  </a:lnTo>
                  <a:lnTo>
                    <a:pt x="4112" y="1489"/>
                  </a:lnTo>
                  <a:lnTo>
                    <a:pt x="3545" y="1560"/>
                  </a:lnTo>
                  <a:lnTo>
                    <a:pt x="3545" y="1560"/>
                  </a:lnTo>
                  <a:lnTo>
                    <a:pt x="3049" y="1560"/>
                  </a:lnTo>
                  <a:lnTo>
                    <a:pt x="2624" y="1489"/>
                  </a:lnTo>
                  <a:lnTo>
                    <a:pt x="1773" y="1205"/>
                  </a:lnTo>
                  <a:lnTo>
                    <a:pt x="1064" y="851"/>
                  </a:lnTo>
                  <a:lnTo>
                    <a:pt x="426" y="425"/>
                  </a:lnTo>
                  <a:lnTo>
                    <a:pt x="426" y="425"/>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2"/>
            <p:cNvSpPr/>
            <p:nvPr/>
          </p:nvSpPr>
          <p:spPr>
            <a:xfrm>
              <a:off x="5676150" y="2625325"/>
              <a:ext cx="70925" cy="138250"/>
            </a:xfrm>
            <a:custGeom>
              <a:avLst/>
              <a:gdLst/>
              <a:ahLst/>
              <a:cxnLst/>
              <a:rect l="l" t="t" r="r" b="b"/>
              <a:pathLst>
                <a:path w="2837" h="5530" extrusionOk="0">
                  <a:moveTo>
                    <a:pt x="2340" y="0"/>
                  </a:moveTo>
                  <a:lnTo>
                    <a:pt x="922" y="1064"/>
                  </a:lnTo>
                  <a:lnTo>
                    <a:pt x="284" y="1560"/>
                  </a:lnTo>
                  <a:lnTo>
                    <a:pt x="355" y="1844"/>
                  </a:lnTo>
                  <a:lnTo>
                    <a:pt x="355" y="2127"/>
                  </a:lnTo>
                  <a:lnTo>
                    <a:pt x="284" y="2623"/>
                  </a:lnTo>
                  <a:lnTo>
                    <a:pt x="284" y="2907"/>
                  </a:lnTo>
                  <a:lnTo>
                    <a:pt x="355" y="3049"/>
                  </a:lnTo>
                  <a:lnTo>
                    <a:pt x="284" y="3261"/>
                  </a:lnTo>
                  <a:lnTo>
                    <a:pt x="72" y="3687"/>
                  </a:lnTo>
                  <a:lnTo>
                    <a:pt x="1" y="3899"/>
                  </a:lnTo>
                  <a:lnTo>
                    <a:pt x="72" y="4112"/>
                  </a:lnTo>
                  <a:lnTo>
                    <a:pt x="143" y="4325"/>
                  </a:lnTo>
                  <a:lnTo>
                    <a:pt x="355" y="4537"/>
                  </a:lnTo>
                  <a:lnTo>
                    <a:pt x="781" y="4963"/>
                  </a:lnTo>
                  <a:lnTo>
                    <a:pt x="1277" y="5530"/>
                  </a:lnTo>
                  <a:lnTo>
                    <a:pt x="1702" y="5388"/>
                  </a:lnTo>
                  <a:lnTo>
                    <a:pt x="1986" y="5246"/>
                  </a:lnTo>
                  <a:lnTo>
                    <a:pt x="2198" y="5105"/>
                  </a:lnTo>
                  <a:lnTo>
                    <a:pt x="2340" y="4892"/>
                  </a:lnTo>
                  <a:lnTo>
                    <a:pt x="2553" y="4608"/>
                  </a:lnTo>
                  <a:lnTo>
                    <a:pt x="2553" y="4467"/>
                  </a:lnTo>
                  <a:lnTo>
                    <a:pt x="2695" y="4112"/>
                  </a:lnTo>
                  <a:lnTo>
                    <a:pt x="2766" y="3687"/>
                  </a:lnTo>
                  <a:lnTo>
                    <a:pt x="2836" y="2694"/>
                  </a:lnTo>
                  <a:lnTo>
                    <a:pt x="2836" y="1702"/>
                  </a:lnTo>
                  <a:lnTo>
                    <a:pt x="2695" y="922"/>
                  </a:lnTo>
                  <a:lnTo>
                    <a:pt x="2411" y="71"/>
                  </a:lnTo>
                  <a:lnTo>
                    <a:pt x="2340"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2"/>
            <p:cNvSpPr/>
            <p:nvPr/>
          </p:nvSpPr>
          <p:spPr>
            <a:xfrm>
              <a:off x="5676150" y="2625325"/>
              <a:ext cx="70925" cy="138250"/>
            </a:xfrm>
            <a:custGeom>
              <a:avLst/>
              <a:gdLst/>
              <a:ahLst/>
              <a:cxnLst/>
              <a:rect l="l" t="t" r="r" b="b"/>
              <a:pathLst>
                <a:path w="2837" h="5530" fill="none" extrusionOk="0">
                  <a:moveTo>
                    <a:pt x="1277" y="5530"/>
                  </a:moveTo>
                  <a:lnTo>
                    <a:pt x="1277" y="5530"/>
                  </a:lnTo>
                  <a:lnTo>
                    <a:pt x="1702" y="5388"/>
                  </a:lnTo>
                  <a:lnTo>
                    <a:pt x="1986" y="5246"/>
                  </a:lnTo>
                  <a:lnTo>
                    <a:pt x="2198" y="5105"/>
                  </a:lnTo>
                  <a:lnTo>
                    <a:pt x="2340" y="4892"/>
                  </a:lnTo>
                  <a:lnTo>
                    <a:pt x="2553" y="4608"/>
                  </a:lnTo>
                  <a:lnTo>
                    <a:pt x="2553" y="4467"/>
                  </a:lnTo>
                  <a:lnTo>
                    <a:pt x="2553" y="4467"/>
                  </a:lnTo>
                  <a:lnTo>
                    <a:pt x="2695" y="4112"/>
                  </a:lnTo>
                  <a:lnTo>
                    <a:pt x="2766" y="3687"/>
                  </a:lnTo>
                  <a:lnTo>
                    <a:pt x="2836" y="2694"/>
                  </a:lnTo>
                  <a:lnTo>
                    <a:pt x="2836" y="1702"/>
                  </a:lnTo>
                  <a:lnTo>
                    <a:pt x="2695" y="922"/>
                  </a:lnTo>
                  <a:lnTo>
                    <a:pt x="2695" y="922"/>
                  </a:lnTo>
                  <a:lnTo>
                    <a:pt x="2411" y="71"/>
                  </a:lnTo>
                  <a:lnTo>
                    <a:pt x="2340" y="0"/>
                  </a:lnTo>
                  <a:lnTo>
                    <a:pt x="922" y="1064"/>
                  </a:lnTo>
                  <a:lnTo>
                    <a:pt x="284" y="1560"/>
                  </a:lnTo>
                  <a:lnTo>
                    <a:pt x="284" y="1560"/>
                  </a:lnTo>
                  <a:lnTo>
                    <a:pt x="355" y="1844"/>
                  </a:lnTo>
                  <a:lnTo>
                    <a:pt x="355" y="2127"/>
                  </a:lnTo>
                  <a:lnTo>
                    <a:pt x="284" y="2623"/>
                  </a:lnTo>
                  <a:lnTo>
                    <a:pt x="284" y="2623"/>
                  </a:lnTo>
                  <a:lnTo>
                    <a:pt x="284" y="2907"/>
                  </a:lnTo>
                  <a:lnTo>
                    <a:pt x="355" y="3049"/>
                  </a:lnTo>
                  <a:lnTo>
                    <a:pt x="284" y="3261"/>
                  </a:lnTo>
                  <a:lnTo>
                    <a:pt x="72" y="3687"/>
                  </a:lnTo>
                  <a:lnTo>
                    <a:pt x="72" y="3687"/>
                  </a:lnTo>
                  <a:lnTo>
                    <a:pt x="1" y="3899"/>
                  </a:lnTo>
                  <a:lnTo>
                    <a:pt x="72" y="4112"/>
                  </a:lnTo>
                  <a:lnTo>
                    <a:pt x="143" y="4325"/>
                  </a:lnTo>
                  <a:lnTo>
                    <a:pt x="355" y="4537"/>
                  </a:lnTo>
                  <a:lnTo>
                    <a:pt x="781" y="4963"/>
                  </a:lnTo>
                  <a:lnTo>
                    <a:pt x="1277" y="553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2"/>
            <p:cNvSpPr/>
            <p:nvPr/>
          </p:nvSpPr>
          <p:spPr>
            <a:xfrm>
              <a:off x="5683250" y="2678500"/>
              <a:ext cx="1800" cy="14200"/>
            </a:xfrm>
            <a:custGeom>
              <a:avLst/>
              <a:gdLst/>
              <a:ahLst/>
              <a:cxnLst/>
              <a:rect l="l" t="t" r="r" b="b"/>
              <a:pathLst>
                <a:path w="72" h="568" extrusionOk="0">
                  <a:moveTo>
                    <a:pt x="71" y="0"/>
                  </a:moveTo>
                  <a:lnTo>
                    <a:pt x="0" y="496"/>
                  </a:lnTo>
                  <a:lnTo>
                    <a:pt x="0" y="567"/>
                  </a:lnTo>
                  <a:lnTo>
                    <a:pt x="71" y="142"/>
                  </a:lnTo>
                  <a:lnTo>
                    <a:pt x="71" y="0"/>
                  </a:lnTo>
                  <a:close/>
                </a:path>
              </a:pathLst>
            </a:custGeom>
            <a:solidFill>
              <a:srgbClr val="CB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2"/>
            <p:cNvSpPr/>
            <p:nvPr/>
          </p:nvSpPr>
          <p:spPr>
            <a:xfrm>
              <a:off x="5683250" y="2664325"/>
              <a:ext cx="1800" cy="28375"/>
            </a:xfrm>
            <a:custGeom>
              <a:avLst/>
              <a:gdLst/>
              <a:ahLst/>
              <a:cxnLst/>
              <a:rect l="l" t="t" r="r" b="b"/>
              <a:pathLst>
                <a:path w="72" h="1135" fill="none" extrusionOk="0">
                  <a:moveTo>
                    <a:pt x="0" y="0"/>
                  </a:moveTo>
                  <a:lnTo>
                    <a:pt x="0" y="0"/>
                  </a:lnTo>
                  <a:lnTo>
                    <a:pt x="71" y="284"/>
                  </a:lnTo>
                  <a:lnTo>
                    <a:pt x="71" y="709"/>
                  </a:lnTo>
                  <a:lnTo>
                    <a:pt x="0" y="1134"/>
                  </a:lnTo>
                  <a:lnTo>
                    <a:pt x="0" y="1134"/>
                  </a:lnTo>
                  <a:lnTo>
                    <a:pt x="0" y="1134"/>
                  </a:lnTo>
                  <a:lnTo>
                    <a:pt x="0" y="1134"/>
                  </a:lnTo>
                  <a:lnTo>
                    <a:pt x="0" y="1063"/>
                  </a:lnTo>
                  <a:lnTo>
                    <a:pt x="0" y="1063"/>
                  </a:lnTo>
                  <a:lnTo>
                    <a:pt x="71" y="567"/>
                  </a:lnTo>
                  <a:lnTo>
                    <a:pt x="71" y="28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2"/>
            <p:cNvSpPr/>
            <p:nvPr/>
          </p:nvSpPr>
          <p:spPr>
            <a:xfrm>
              <a:off x="5683250" y="2651900"/>
              <a:ext cx="46100" cy="44350"/>
            </a:xfrm>
            <a:custGeom>
              <a:avLst/>
              <a:gdLst/>
              <a:ahLst/>
              <a:cxnLst/>
              <a:rect l="l" t="t" r="r" b="b"/>
              <a:pathLst>
                <a:path w="1844" h="1774" extrusionOk="0">
                  <a:moveTo>
                    <a:pt x="638" y="1"/>
                  </a:moveTo>
                  <a:lnTo>
                    <a:pt x="0" y="497"/>
                  </a:lnTo>
                  <a:lnTo>
                    <a:pt x="71" y="781"/>
                  </a:lnTo>
                  <a:lnTo>
                    <a:pt x="71" y="1064"/>
                  </a:lnTo>
                  <a:lnTo>
                    <a:pt x="0" y="1560"/>
                  </a:lnTo>
                  <a:lnTo>
                    <a:pt x="0" y="1631"/>
                  </a:lnTo>
                  <a:lnTo>
                    <a:pt x="355" y="1702"/>
                  </a:lnTo>
                  <a:lnTo>
                    <a:pt x="638" y="1773"/>
                  </a:lnTo>
                  <a:lnTo>
                    <a:pt x="993" y="1702"/>
                  </a:lnTo>
                  <a:lnTo>
                    <a:pt x="1276" y="1631"/>
                  </a:lnTo>
                  <a:lnTo>
                    <a:pt x="1489" y="1489"/>
                  </a:lnTo>
                  <a:lnTo>
                    <a:pt x="1631" y="1348"/>
                  </a:lnTo>
                  <a:lnTo>
                    <a:pt x="1773" y="1135"/>
                  </a:lnTo>
                  <a:lnTo>
                    <a:pt x="1844" y="993"/>
                  </a:lnTo>
                  <a:lnTo>
                    <a:pt x="1773" y="781"/>
                  </a:lnTo>
                  <a:lnTo>
                    <a:pt x="1702" y="639"/>
                  </a:lnTo>
                  <a:lnTo>
                    <a:pt x="1064" y="284"/>
                  </a:lnTo>
                  <a:lnTo>
                    <a:pt x="638" y="1"/>
                  </a:lnTo>
                  <a:close/>
                </a:path>
              </a:pathLst>
            </a:custGeom>
            <a:solidFill>
              <a:srgbClr val="C59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2"/>
            <p:cNvSpPr/>
            <p:nvPr/>
          </p:nvSpPr>
          <p:spPr>
            <a:xfrm>
              <a:off x="5683250" y="2651900"/>
              <a:ext cx="46100" cy="44350"/>
            </a:xfrm>
            <a:custGeom>
              <a:avLst/>
              <a:gdLst/>
              <a:ahLst/>
              <a:cxnLst/>
              <a:rect l="l" t="t" r="r" b="b"/>
              <a:pathLst>
                <a:path w="1844" h="1774" fill="none" extrusionOk="0">
                  <a:moveTo>
                    <a:pt x="638" y="1"/>
                  </a:moveTo>
                  <a:lnTo>
                    <a:pt x="638" y="1"/>
                  </a:lnTo>
                  <a:lnTo>
                    <a:pt x="0" y="497"/>
                  </a:lnTo>
                  <a:lnTo>
                    <a:pt x="0" y="497"/>
                  </a:lnTo>
                  <a:lnTo>
                    <a:pt x="0" y="497"/>
                  </a:lnTo>
                  <a:lnTo>
                    <a:pt x="71" y="781"/>
                  </a:lnTo>
                  <a:lnTo>
                    <a:pt x="71" y="1064"/>
                  </a:lnTo>
                  <a:lnTo>
                    <a:pt x="0" y="1560"/>
                  </a:lnTo>
                  <a:lnTo>
                    <a:pt x="0" y="1560"/>
                  </a:lnTo>
                  <a:lnTo>
                    <a:pt x="0" y="1631"/>
                  </a:lnTo>
                  <a:lnTo>
                    <a:pt x="0" y="1631"/>
                  </a:lnTo>
                  <a:lnTo>
                    <a:pt x="355" y="1702"/>
                  </a:lnTo>
                  <a:lnTo>
                    <a:pt x="638" y="1773"/>
                  </a:lnTo>
                  <a:lnTo>
                    <a:pt x="638" y="1773"/>
                  </a:lnTo>
                  <a:lnTo>
                    <a:pt x="993" y="1702"/>
                  </a:lnTo>
                  <a:lnTo>
                    <a:pt x="1276" y="1631"/>
                  </a:lnTo>
                  <a:lnTo>
                    <a:pt x="1489" y="1489"/>
                  </a:lnTo>
                  <a:lnTo>
                    <a:pt x="1631" y="1348"/>
                  </a:lnTo>
                  <a:lnTo>
                    <a:pt x="1773" y="1135"/>
                  </a:lnTo>
                  <a:lnTo>
                    <a:pt x="1844" y="993"/>
                  </a:lnTo>
                  <a:lnTo>
                    <a:pt x="1773" y="781"/>
                  </a:lnTo>
                  <a:lnTo>
                    <a:pt x="1702" y="639"/>
                  </a:lnTo>
                  <a:lnTo>
                    <a:pt x="1702" y="639"/>
                  </a:lnTo>
                  <a:lnTo>
                    <a:pt x="1064" y="284"/>
                  </a:lnTo>
                  <a:lnTo>
                    <a:pt x="63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2"/>
            <p:cNvSpPr/>
            <p:nvPr/>
          </p:nvSpPr>
          <p:spPr>
            <a:xfrm>
              <a:off x="5644250" y="2581025"/>
              <a:ext cx="109900" cy="97500"/>
            </a:xfrm>
            <a:custGeom>
              <a:avLst/>
              <a:gdLst/>
              <a:ahLst/>
              <a:cxnLst/>
              <a:rect l="l" t="t" r="r" b="b"/>
              <a:pathLst>
                <a:path w="4396" h="3900" extrusionOk="0">
                  <a:moveTo>
                    <a:pt x="1348" y="0"/>
                  </a:moveTo>
                  <a:lnTo>
                    <a:pt x="1206" y="213"/>
                  </a:lnTo>
                  <a:lnTo>
                    <a:pt x="993" y="567"/>
                  </a:lnTo>
                  <a:lnTo>
                    <a:pt x="568" y="1134"/>
                  </a:lnTo>
                  <a:lnTo>
                    <a:pt x="355" y="1418"/>
                  </a:lnTo>
                  <a:lnTo>
                    <a:pt x="214" y="1702"/>
                  </a:lnTo>
                  <a:lnTo>
                    <a:pt x="214" y="1843"/>
                  </a:lnTo>
                  <a:lnTo>
                    <a:pt x="284" y="1985"/>
                  </a:lnTo>
                  <a:lnTo>
                    <a:pt x="426" y="2056"/>
                  </a:lnTo>
                  <a:lnTo>
                    <a:pt x="426" y="2269"/>
                  </a:lnTo>
                  <a:lnTo>
                    <a:pt x="214" y="2765"/>
                  </a:lnTo>
                  <a:lnTo>
                    <a:pt x="1" y="3332"/>
                  </a:lnTo>
                  <a:lnTo>
                    <a:pt x="72" y="3545"/>
                  </a:lnTo>
                  <a:lnTo>
                    <a:pt x="143" y="3616"/>
                  </a:lnTo>
                  <a:lnTo>
                    <a:pt x="639" y="3757"/>
                  </a:lnTo>
                  <a:lnTo>
                    <a:pt x="1135" y="3828"/>
                  </a:lnTo>
                  <a:lnTo>
                    <a:pt x="1702" y="3899"/>
                  </a:lnTo>
                  <a:lnTo>
                    <a:pt x="2198" y="3828"/>
                  </a:lnTo>
                  <a:lnTo>
                    <a:pt x="2624" y="3757"/>
                  </a:lnTo>
                  <a:lnTo>
                    <a:pt x="2978" y="3616"/>
                  </a:lnTo>
                  <a:lnTo>
                    <a:pt x="3333" y="3474"/>
                  </a:lnTo>
                  <a:lnTo>
                    <a:pt x="3474" y="3261"/>
                  </a:lnTo>
                  <a:lnTo>
                    <a:pt x="3829" y="2694"/>
                  </a:lnTo>
                  <a:lnTo>
                    <a:pt x="4112" y="1914"/>
                  </a:lnTo>
                  <a:lnTo>
                    <a:pt x="4396" y="993"/>
                  </a:lnTo>
                  <a:lnTo>
                    <a:pt x="1348"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2"/>
            <p:cNvSpPr/>
            <p:nvPr/>
          </p:nvSpPr>
          <p:spPr>
            <a:xfrm>
              <a:off x="5661975" y="2543800"/>
              <a:ext cx="117000" cy="120550"/>
            </a:xfrm>
            <a:custGeom>
              <a:avLst/>
              <a:gdLst/>
              <a:ahLst/>
              <a:cxnLst/>
              <a:rect l="l" t="t" r="r" b="b"/>
              <a:pathLst>
                <a:path w="4680" h="4822" extrusionOk="0">
                  <a:moveTo>
                    <a:pt x="426" y="1"/>
                  </a:moveTo>
                  <a:lnTo>
                    <a:pt x="284" y="71"/>
                  </a:lnTo>
                  <a:lnTo>
                    <a:pt x="143" y="284"/>
                  </a:lnTo>
                  <a:lnTo>
                    <a:pt x="1" y="568"/>
                  </a:lnTo>
                  <a:lnTo>
                    <a:pt x="1" y="780"/>
                  </a:lnTo>
                  <a:lnTo>
                    <a:pt x="1" y="922"/>
                  </a:lnTo>
                  <a:lnTo>
                    <a:pt x="143" y="1064"/>
                  </a:lnTo>
                  <a:lnTo>
                    <a:pt x="213" y="1206"/>
                  </a:lnTo>
                  <a:lnTo>
                    <a:pt x="568" y="1489"/>
                  </a:lnTo>
                  <a:lnTo>
                    <a:pt x="922" y="1631"/>
                  </a:lnTo>
                  <a:lnTo>
                    <a:pt x="1064" y="1773"/>
                  </a:lnTo>
                  <a:lnTo>
                    <a:pt x="1135" y="1844"/>
                  </a:lnTo>
                  <a:lnTo>
                    <a:pt x="1064" y="2056"/>
                  </a:lnTo>
                  <a:lnTo>
                    <a:pt x="993" y="2198"/>
                  </a:lnTo>
                  <a:lnTo>
                    <a:pt x="993" y="2269"/>
                  </a:lnTo>
                  <a:lnTo>
                    <a:pt x="1064" y="2340"/>
                  </a:lnTo>
                  <a:lnTo>
                    <a:pt x="1206" y="2482"/>
                  </a:lnTo>
                  <a:lnTo>
                    <a:pt x="1348" y="2553"/>
                  </a:lnTo>
                  <a:lnTo>
                    <a:pt x="1702" y="2623"/>
                  </a:lnTo>
                  <a:lnTo>
                    <a:pt x="1986" y="2694"/>
                  </a:lnTo>
                  <a:lnTo>
                    <a:pt x="2127" y="2836"/>
                  </a:lnTo>
                  <a:lnTo>
                    <a:pt x="2127" y="2907"/>
                  </a:lnTo>
                  <a:lnTo>
                    <a:pt x="2057" y="2978"/>
                  </a:lnTo>
                  <a:lnTo>
                    <a:pt x="1773" y="3261"/>
                  </a:lnTo>
                  <a:lnTo>
                    <a:pt x="1631" y="3474"/>
                  </a:lnTo>
                  <a:lnTo>
                    <a:pt x="1560" y="3545"/>
                  </a:lnTo>
                  <a:lnTo>
                    <a:pt x="1560" y="3687"/>
                  </a:lnTo>
                  <a:lnTo>
                    <a:pt x="1631" y="3758"/>
                  </a:lnTo>
                  <a:lnTo>
                    <a:pt x="1915" y="3758"/>
                  </a:lnTo>
                  <a:lnTo>
                    <a:pt x="2198" y="3687"/>
                  </a:lnTo>
                  <a:lnTo>
                    <a:pt x="2695" y="3474"/>
                  </a:lnTo>
                  <a:lnTo>
                    <a:pt x="2836" y="3474"/>
                  </a:lnTo>
                  <a:lnTo>
                    <a:pt x="2978" y="3616"/>
                  </a:lnTo>
                  <a:lnTo>
                    <a:pt x="3049" y="3758"/>
                  </a:lnTo>
                  <a:lnTo>
                    <a:pt x="3049" y="3899"/>
                  </a:lnTo>
                  <a:lnTo>
                    <a:pt x="2907" y="4183"/>
                  </a:lnTo>
                  <a:lnTo>
                    <a:pt x="2765" y="4537"/>
                  </a:lnTo>
                  <a:lnTo>
                    <a:pt x="2695" y="4679"/>
                  </a:lnTo>
                  <a:lnTo>
                    <a:pt x="2765" y="4821"/>
                  </a:lnTo>
                  <a:lnTo>
                    <a:pt x="3191" y="4821"/>
                  </a:lnTo>
                  <a:lnTo>
                    <a:pt x="3545" y="4679"/>
                  </a:lnTo>
                  <a:lnTo>
                    <a:pt x="3900" y="4467"/>
                  </a:lnTo>
                  <a:lnTo>
                    <a:pt x="4254" y="4183"/>
                  </a:lnTo>
                  <a:lnTo>
                    <a:pt x="4538" y="3829"/>
                  </a:lnTo>
                  <a:lnTo>
                    <a:pt x="4609" y="3687"/>
                  </a:lnTo>
                  <a:lnTo>
                    <a:pt x="4679" y="3474"/>
                  </a:lnTo>
                  <a:lnTo>
                    <a:pt x="4679" y="3332"/>
                  </a:lnTo>
                  <a:lnTo>
                    <a:pt x="4609" y="3120"/>
                  </a:lnTo>
                  <a:lnTo>
                    <a:pt x="4467" y="2836"/>
                  </a:lnTo>
                  <a:lnTo>
                    <a:pt x="4467" y="2553"/>
                  </a:lnTo>
                  <a:lnTo>
                    <a:pt x="4609" y="2056"/>
                  </a:lnTo>
                  <a:lnTo>
                    <a:pt x="4679" y="1844"/>
                  </a:lnTo>
                  <a:lnTo>
                    <a:pt x="4679" y="1560"/>
                  </a:lnTo>
                  <a:lnTo>
                    <a:pt x="4609" y="1277"/>
                  </a:lnTo>
                  <a:lnTo>
                    <a:pt x="4467" y="993"/>
                  </a:lnTo>
                  <a:lnTo>
                    <a:pt x="4396" y="851"/>
                  </a:lnTo>
                  <a:lnTo>
                    <a:pt x="4183" y="780"/>
                  </a:lnTo>
                  <a:lnTo>
                    <a:pt x="3900" y="709"/>
                  </a:lnTo>
                  <a:lnTo>
                    <a:pt x="3333" y="709"/>
                  </a:lnTo>
                  <a:lnTo>
                    <a:pt x="3120" y="568"/>
                  </a:lnTo>
                  <a:lnTo>
                    <a:pt x="2978" y="426"/>
                  </a:lnTo>
                  <a:lnTo>
                    <a:pt x="2836" y="213"/>
                  </a:lnTo>
                  <a:lnTo>
                    <a:pt x="2553" y="71"/>
                  </a:lnTo>
                  <a:lnTo>
                    <a:pt x="2340" y="1"/>
                  </a:lnTo>
                  <a:lnTo>
                    <a:pt x="2198" y="71"/>
                  </a:lnTo>
                  <a:lnTo>
                    <a:pt x="1844" y="142"/>
                  </a:lnTo>
                  <a:lnTo>
                    <a:pt x="1631" y="284"/>
                  </a:lnTo>
                  <a:lnTo>
                    <a:pt x="1489" y="355"/>
                  </a:lnTo>
                  <a:lnTo>
                    <a:pt x="1419" y="284"/>
                  </a:lnTo>
                  <a:lnTo>
                    <a:pt x="1064" y="142"/>
                  </a:lnTo>
                  <a:lnTo>
                    <a:pt x="639" y="1"/>
                  </a:lnTo>
                  <a:close/>
                </a:path>
              </a:pathLst>
            </a:custGeom>
            <a:solidFill>
              <a:srgbClr val="6E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2"/>
            <p:cNvSpPr/>
            <p:nvPr/>
          </p:nvSpPr>
          <p:spPr>
            <a:xfrm>
              <a:off x="5633625" y="2701525"/>
              <a:ext cx="303075" cy="512200"/>
            </a:xfrm>
            <a:custGeom>
              <a:avLst/>
              <a:gdLst/>
              <a:ahLst/>
              <a:cxnLst/>
              <a:rect l="l" t="t" r="r" b="b"/>
              <a:pathLst>
                <a:path w="12123" h="20488" extrusionOk="0">
                  <a:moveTo>
                    <a:pt x="4537" y="1"/>
                  </a:moveTo>
                  <a:lnTo>
                    <a:pt x="4183" y="213"/>
                  </a:lnTo>
                  <a:lnTo>
                    <a:pt x="3899" y="497"/>
                  </a:lnTo>
                  <a:lnTo>
                    <a:pt x="3616" y="851"/>
                  </a:lnTo>
                  <a:lnTo>
                    <a:pt x="3120" y="1560"/>
                  </a:lnTo>
                  <a:lnTo>
                    <a:pt x="2907" y="1844"/>
                  </a:lnTo>
                  <a:lnTo>
                    <a:pt x="2623" y="1986"/>
                  </a:lnTo>
                  <a:lnTo>
                    <a:pt x="2340" y="1986"/>
                  </a:lnTo>
                  <a:lnTo>
                    <a:pt x="2269" y="1773"/>
                  </a:lnTo>
                  <a:lnTo>
                    <a:pt x="2269" y="1560"/>
                  </a:lnTo>
                  <a:lnTo>
                    <a:pt x="2198" y="1348"/>
                  </a:lnTo>
                  <a:lnTo>
                    <a:pt x="1915" y="993"/>
                  </a:lnTo>
                  <a:lnTo>
                    <a:pt x="1773" y="710"/>
                  </a:lnTo>
                  <a:lnTo>
                    <a:pt x="1631" y="639"/>
                  </a:lnTo>
                  <a:lnTo>
                    <a:pt x="1489" y="780"/>
                  </a:lnTo>
                  <a:lnTo>
                    <a:pt x="1206" y="1348"/>
                  </a:lnTo>
                  <a:lnTo>
                    <a:pt x="851" y="1915"/>
                  </a:lnTo>
                  <a:lnTo>
                    <a:pt x="639" y="2553"/>
                  </a:lnTo>
                  <a:lnTo>
                    <a:pt x="426" y="3191"/>
                  </a:lnTo>
                  <a:lnTo>
                    <a:pt x="284" y="3829"/>
                  </a:lnTo>
                  <a:lnTo>
                    <a:pt x="142" y="4538"/>
                  </a:lnTo>
                  <a:lnTo>
                    <a:pt x="1" y="6026"/>
                  </a:lnTo>
                  <a:lnTo>
                    <a:pt x="71" y="7586"/>
                  </a:lnTo>
                  <a:lnTo>
                    <a:pt x="142" y="9145"/>
                  </a:lnTo>
                  <a:lnTo>
                    <a:pt x="355" y="10705"/>
                  </a:lnTo>
                  <a:lnTo>
                    <a:pt x="639" y="12265"/>
                  </a:lnTo>
                  <a:lnTo>
                    <a:pt x="993" y="13682"/>
                  </a:lnTo>
                  <a:lnTo>
                    <a:pt x="1347" y="15100"/>
                  </a:lnTo>
                  <a:lnTo>
                    <a:pt x="2056" y="17440"/>
                  </a:lnTo>
                  <a:lnTo>
                    <a:pt x="2623" y="18999"/>
                  </a:lnTo>
                  <a:lnTo>
                    <a:pt x="2836" y="19637"/>
                  </a:lnTo>
                  <a:lnTo>
                    <a:pt x="3545" y="19921"/>
                  </a:lnTo>
                  <a:lnTo>
                    <a:pt x="4254" y="20133"/>
                  </a:lnTo>
                  <a:lnTo>
                    <a:pt x="5175" y="20346"/>
                  </a:lnTo>
                  <a:lnTo>
                    <a:pt x="6168" y="20488"/>
                  </a:lnTo>
                  <a:lnTo>
                    <a:pt x="6664" y="20488"/>
                  </a:lnTo>
                  <a:lnTo>
                    <a:pt x="7089" y="20417"/>
                  </a:lnTo>
                  <a:lnTo>
                    <a:pt x="7586" y="20346"/>
                  </a:lnTo>
                  <a:lnTo>
                    <a:pt x="8011" y="20133"/>
                  </a:lnTo>
                  <a:lnTo>
                    <a:pt x="8436" y="19850"/>
                  </a:lnTo>
                  <a:lnTo>
                    <a:pt x="8791" y="19495"/>
                  </a:lnTo>
                  <a:lnTo>
                    <a:pt x="9500" y="18716"/>
                  </a:lnTo>
                  <a:lnTo>
                    <a:pt x="10209" y="18078"/>
                  </a:lnTo>
                  <a:lnTo>
                    <a:pt x="10776" y="17652"/>
                  </a:lnTo>
                  <a:lnTo>
                    <a:pt x="11272" y="17369"/>
                  </a:lnTo>
                  <a:lnTo>
                    <a:pt x="11981" y="16943"/>
                  </a:lnTo>
                  <a:lnTo>
                    <a:pt x="12123" y="16802"/>
                  </a:lnTo>
                  <a:lnTo>
                    <a:pt x="12123" y="16589"/>
                  </a:lnTo>
                  <a:lnTo>
                    <a:pt x="11556" y="14533"/>
                  </a:lnTo>
                  <a:lnTo>
                    <a:pt x="10776" y="12406"/>
                  </a:lnTo>
                  <a:lnTo>
                    <a:pt x="7231" y="2340"/>
                  </a:lnTo>
                  <a:lnTo>
                    <a:pt x="7089" y="2127"/>
                  </a:lnTo>
                  <a:lnTo>
                    <a:pt x="6664" y="1631"/>
                  </a:lnTo>
                  <a:lnTo>
                    <a:pt x="5955" y="851"/>
                  </a:lnTo>
                  <a:lnTo>
                    <a:pt x="48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2"/>
            <p:cNvSpPr/>
            <p:nvPr/>
          </p:nvSpPr>
          <p:spPr>
            <a:xfrm>
              <a:off x="5633625" y="2701525"/>
              <a:ext cx="303075" cy="512200"/>
            </a:xfrm>
            <a:custGeom>
              <a:avLst/>
              <a:gdLst/>
              <a:ahLst/>
              <a:cxnLst/>
              <a:rect l="l" t="t" r="r" b="b"/>
              <a:pathLst>
                <a:path w="12123" h="20488" fill="none" extrusionOk="0">
                  <a:moveTo>
                    <a:pt x="4892" y="1"/>
                  </a:moveTo>
                  <a:lnTo>
                    <a:pt x="4892" y="1"/>
                  </a:lnTo>
                  <a:lnTo>
                    <a:pt x="4679" y="1"/>
                  </a:lnTo>
                  <a:lnTo>
                    <a:pt x="4537" y="1"/>
                  </a:lnTo>
                  <a:lnTo>
                    <a:pt x="4183" y="213"/>
                  </a:lnTo>
                  <a:lnTo>
                    <a:pt x="3899" y="497"/>
                  </a:lnTo>
                  <a:lnTo>
                    <a:pt x="3616" y="851"/>
                  </a:lnTo>
                  <a:lnTo>
                    <a:pt x="3120" y="1560"/>
                  </a:lnTo>
                  <a:lnTo>
                    <a:pt x="2907" y="1844"/>
                  </a:lnTo>
                  <a:lnTo>
                    <a:pt x="2623" y="1986"/>
                  </a:lnTo>
                  <a:lnTo>
                    <a:pt x="2623" y="1986"/>
                  </a:lnTo>
                  <a:lnTo>
                    <a:pt x="2411" y="1986"/>
                  </a:lnTo>
                  <a:lnTo>
                    <a:pt x="2340" y="1986"/>
                  </a:lnTo>
                  <a:lnTo>
                    <a:pt x="2269" y="1773"/>
                  </a:lnTo>
                  <a:lnTo>
                    <a:pt x="2269" y="1560"/>
                  </a:lnTo>
                  <a:lnTo>
                    <a:pt x="2198" y="1348"/>
                  </a:lnTo>
                  <a:lnTo>
                    <a:pt x="2198" y="1348"/>
                  </a:lnTo>
                  <a:lnTo>
                    <a:pt x="1915" y="993"/>
                  </a:lnTo>
                  <a:lnTo>
                    <a:pt x="1773" y="710"/>
                  </a:lnTo>
                  <a:lnTo>
                    <a:pt x="1631" y="639"/>
                  </a:lnTo>
                  <a:lnTo>
                    <a:pt x="1489" y="780"/>
                  </a:lnTo>
                  <a:lnTo>
                    <a:pt x="1489" y="780"/>
                  </a:lnTo>
                  <a:lnTo>
                    <a:pt x="1206" y="1348"/>
                  </a:lnTo>
                  <a:lnTo>
                    <a:pt x="851" y="1915"/>
                  </a:lnTo>
                  <a:lnTo>
                    <a:pt x="639" y="2553"/>
                  </a:lnTo>
                  <a:lnTo>
                    <a:pt x="426" y="3191"/>
                  </a:lnTo>
                  <a:lnTo>
                    <a:pt x="284" y="3829"/>
                  </a:lnTo>
                  <a:lnTo>
                    <a:pt x="142" y="4538"/>
                  </a:lnTo>
                  <a:lnTo>
                    <a:pt x="1" y="6026"/>
                  </a:lnTo>
                  <a:lnTo>
                    <a:pt x="71" y="7586"/>
                  </a:lnTo>
                  <a:lnTo>
                    <a:pt x="142" y="9145"/>
                  </a:lnTo>
                  <a:lnTo>
                    <a:pt x="355" y="10705"/>
                  </a:lnTo>
                  <a:lnTo>
                    <a:pt x="639" y="12265"/>
                  </a:lnTo>
                  <a:lnTo>
                    <a:pt x="993" y="13682"/>
                  </a:lnTo>
                  <a:lnTo>
                    <a:pt x="1347" y="15100"/>
                  </a:lnTo>
                  <a:lnTo>
                    <a:pt x="2056" y="17440"/>
                  </a:lnTo>
                  <a:lnTo>
                    <a:pt x="2623" y="18999"/>
                  </a:lnTo>
                  <a:lnTo>
                    <a:pt x="2836" y="19637"/>
                  </a:lnTo>
                  <a:lnTo>
                    <a:pt x="2836" y="19637"/>
                  </a:lnTo>
                  <a:lnTo>
                    <a:pt x="3545" y="19921"/>
                  </a:lnTo>
                  <a:lnTo>
                    <a:pt x="4254" y="20133"/>
                  </a:lnTo>
                  <a:lnTo>
                    <a:pt x="5175" y="20346"/>
                  </a:lnTo>
                  <a:lnTo>
                    <a:pt x="6168" y="20488"/>
                  </a:lnTo>
                  <a:lnTo>
                    <a:pt x="6664" y="20488"/>
                  </a:lnTo>
                  <a:lnTo>
                    <a:pt x="7089" y="20417"/>
                  </a:lnTo>
                  <a:lnTo>
                    <a:pt x="7586" y="20346"/>
                  </a:lnTo>
                  <a:lnTo>
                    <a:pt x="8011" y="20133"/>
                  </a:lnTo>
                  <a:lnTo>
                    <a:pt x="8436" y="19850"/>
                  </a:lnTo>
                  <a:lnTo>
                    <a:pt x="8791" y="19495"/>
                  </a:lnTo>
                  <a:lnTo>
                    <a:pt x="8791" y="19495"/>
                  </a:lnTo>
                  <a:lnTo>
                    <a:pt x="9500" y="18716"/>
                  </a:lnTo>
                  <a:lnTo>
                    <a:pt x="10209" y="18078"/>
                  </a:lnTo>
                  <a:lnTo>
                    <a:pt x="10776" y="17652"/>
                  </a:lnTo>
                  <a:lnTo>
                    <a:pt x="11272" y="17369"/>
                  </a:lnTo>
                  <a:lnTo>
                    <a:pt x="11981" y="16943"/>
                  </a:lnTo>
                  <a:lnTo>
                    <a:pt x="12123" y="16802"/>
                  </a:lnTo>
                  <a:lnTo>
                    <a:pt x="12123" y="16589"/>
                  </a:lnTo>
                  <a:lnTo>
                    <a:pt x="12123" y="16589"/>
                  </a:lnTo>
                  <a:lnTo>
                    <a:pt x="11556" y="14533"/>
                  </a:lnTo>
                  <a:lnTo>
                    <a:pt x="10776" y="12406"/>
                  </a:lnTo>
                  <a:lnTo>
                    <a:pt x="7231" y="2340"/>
                  </a:lnTo>
                  <a:lnTo>
                    <a:pt x="7231" y="2340"/>
                  </a:lnTo>
                  <a:lnTo>
                    <a:pt x="7089" y="2127"/>
                  </a:lnTo>
                  <a:lnTo>
                    <a:pt x="6664" y="1631"/>
                  </a:lnTo>
                  <a:lnTo>
                    <a:pt x="5955" y="851"/>
                  </a:lnTo>
                  <a:lnTo>
                    <a:pt x="48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2"/>
            <p:cNvSpPr/>
            <p:nvPr/>
          </p:nvSpPr>
          <p:spPr>
            <a:xfrm>
              <a:off x="5261450" y="2639500"/>
              <a:ext cx="506900" cy="604350"/>
            </a:xfrm>
            <a:custGeom>
              <a:avLst/>
              <a:gdLst/>
              <a:ahLst/>
              <a:cxnLst/>
              <a:rect l="l" t="t" r="r" b="b"/>
              <a:pathLst>
                <a:path w="20276" h="24174" extrusionOk="0">
                  <a:moveTo>
                    <a:pt x="780" y="1"/>
                  </a:moveTo>
                  <a:lnTo>
                    <a:pt x="497" y="284"/>
                  </a:lnTo>
                  <a:lnTo>
                    <a:pt x="355" y="639"/>
                  </a:lnTo>
                  <a:lnTo>
                    <a:pt x="142" y="1135"/>
                  </a:lnTo>
                  <a:lnTo>
                    <a:pt x="72" y="1702"/>
                  </a:lnTo>
                  <a:lnTo>
                    <a:pt x="1" y="2198"/>
                  </a:lnTo>
                  <a:lnTo>
                    <a:pt x="1" y="2694"/>
                  </a:lnTo>
                  <a:lnTo>
                    <a:pt x="72" y="2978"/>
                  </a:lnTo>
                  <a:lnTo>
                    <a:pt x="426" y="3332"/>
                  </a:lnTo>
                  <a:lnTo>
                    <a:pt x="1064" y="3900"/>
                  </a:lnTo>
                  <a:lnTo>
                    <a:pt x="1915" y="4467"/>
                  </a:lnTo>
                  <a:lnTo>
                    <a:pt x="2907" y="5105"/>
                  </a:lnTo>
                  <a:lnTo>
                    <a:pt x="3971" y="5743"/>
                  </a:lnTo>
                  <a:lnTo>
                    <a:pt x="5034" y="6381"/>
                  </a:lnTo>
                  <a:lnTo>
                    <a:pt x="6026" y="6806"/>
                  </a:lnTo>
                  <a:lnTo>
                    <a:pt x="6948" y="7160"/>
                  </a:lnTo>
                  <a:lnTo>
                    <a:pt x="8507" y="7515"/>
                  </a:lnTo>
                  <a:lnTo>
                    <a:pt x="10280" y="7940"/>
                  </a:lnTo>
                  <a:lnTo>
                    <a:pt x="11059" y="8224"/>
                  </a:lnTo>
                  <a:lnTo>
                    <a:pt x="11839" y="8507"/>
                  </a:lnTo>
                  <a:lnTo>
                    <a:pt x="12406" y="8862"/>
                  </a:lnTo>
                  <a:lnTo>
                    <a:pt x="12690" y="9074"/>
                  </a:lnTo>
                  <a:lnTo>
                    <a:pt x="12832" y="9287"/>
                  </a:lnTo>
                  <a:lnTo>
                    <a:pt x="13115" y="9783"/>
                  </a:lnTo>
                  <a:lnTo>
                    <a:pt x="13399" y="10634"/>
                  </a:lnTo>
                  <a:lnTo>
                    <a:pt x="14037" y="12619"/>
                  </a:lnTo>
                  <a:lnTo>
                    <a:pt x="14604" y="14746"/>
                  </a:lnTo>
                  <a:lnTo>
                    <a:pt x="14746" y="15667"/>
                  </a:lnTo>
                  <a:lnTo>
                    <a:pt x="14817" y="16305"/>
                  </a:lnTo>
                  <a:lnTo>
                    <a:pt x="14888" y="16872"/>
                  </a:lnTo>
                  <a:lnTo>
                    <a:pt x="14958" y="17510"/>
                  </a:lnTo>
                  <a:lnTo>
                    <a:pt x="15384" y="19070"/>
                  </a:lnTo>
                  <a:lnTo>
                    <a:pt x="15596" y="19991"/>
                  </a:lnTo>
                  <a:lnTo>
                    <a:pt x="15809" y="21055"/>
                  </a:lnTo>
                  <a:lnTo>
                    <a:pt x="15951" y="22189"/>
                  </a:lnTo>
                  <a:lnTo>
                    <a:pt x="16022" y="23465"/>
                  </a:lnTo>
                  <a:lnTo>
                    <a:pt x="16093" y="23749"/>
                  </a:lnTo>
                  <a:lnTo>
                    <a:pt x="16164" y="23890"/>
                  </a:lnTo>
                  <a:lnTo>
                    <a:pt x="16376" y="24032"/>
                  </a:lnTo>
                  <a:lnTo>
                    <a:pt x="16589" y="24103"/>
                  </a:lnTo>
                  <a:lnTo>
                    <a:pt x="16872" y="24174"/>
                  </a:lnTo>
                  <a:lnTo>
                    <a:pt x="17156" y="24174"/>
                  </a:lnTo>
                  <a:lnTo>
                    <a:pt x="17865" y="24032"/>
                  </a:lnTo>
                  <a:lnTo>
                    <a:pt x="18574" y="23820"/>
                  </a:lnTo>
                  <a:lnTo>
                    <a:pt x="19212" y="23536"/>
                  </a:lnTo>
                  <a:lnTo>
                    <a:pt x="19708" y="23252"/>
                  </a:lnTo>
                  <a:lnTo>
                    <a:pt x="20062" y="22969"/>
                  </a:lnTo>
                  <a:lnTo>
                    <a:pt x="20204" y="22756"/>
                  </a:lnTo>
                  <a:lnTo>
                    <a:pt x="20275" y="22473"/>
                  </a:lnTo>
                  <a:lnTo>
                    <a:pt x="20275" y="22189"/>
                  </a:lnTo>
                  <a:lnTo>
                    <a:pt x="20275" y="21764"/>
                  </a:lnTo>
                  <a:lnTo>
                    <a:pt x="20062" y="20984"/>
                  </a:lnTo>
                  <a:lnTo>
                    <a:pt x="19708" y="19991"/>
                  </a:lnTo>
                  <a:lnTo>
                    <a:pt x="18786" y="17723"/>
                  </a:lnTo>
                  <a:lnTo>
                    <a:pt x="18361" y="16447"/>
                  </a:lnTo>
                  <a:lnTo>
                    <a:pt x="18007" y="15171"/>
                  </a:lnTo>
                  <a:lnTo>
                    <a:pt x="17723" y="13966"/>
                  </a:lnTo>
                  <a:lnTo>
                    <a:pt x="17369" y="12902"/>
                  </a:lnTo>
                  <a:lnTo>
                    <a:pt x="16802" y="10918"/>
                  </a:lnTo>
                  <a:lnTo>
                    <a:pt x="16518" y="9996"/>
                  </a:lnTo>
                  <a:lnTo>
                    <a:pt x="16376" y="9004"/>
                  </a:lnTo>
                  <a:lnTo>
                    <a:pt x="16234" y="8082"/>
                  </a:lnTo>
                  <a:lnTo>
                    <a:pt x="16164" y="7019"/>
                  </a:lnTo>
                  <a:lnTo>
                    <a:pt x="16234" y="5530"/>
                  </a:lnTo>
                  <a:lnTo>
                    <a:pt x="16305" y="4325"/>
                  </a:lnTo>
                  <a:lnTo>
                    <a:pt x="16447" y="3261"/>
                  </a:lnTo>
                  <a:lnTo>
                    <a:pt x="16447" y="3261"/>
                  </a:lnTo>
                  <a:lnTo>
                    <a:pt x="14037" y="3616"/>
                  </a:lnTo>
                  <a:lnTo>
                    <a:pt x="12832" y="3758"/>
                  </a:lnTo>
                  <a:lnTo>
                    <a:pt x="11697" y="3758"/>
                  </a:lnTo>
                  <a:lnTo>
                    <a:pt x="10563" y="3829"/>
                  </a:lnTo>
                  <a:lnTo>
                    <a:pt x="9571" y="3758"/>
                  </a:lnTo>
                  <a:lnTo>
                    <a:pt x="8720" y="3687"/>
                  </a:lnTo>
                  <a:lnTo>
                    <a:pt x="7940" y="3545"/>
                  </a:lnTo>
                  <a:lnTo>
                    <a:pt x="7161" y="3261"/>
                  </a:lnTo>
                  <a:lnTo>
                    <a:pt x="6168" y="2836"/>
                  </a:lnTo>
                  <a:lnTo>
                    <a:pt x="4041" y="1773"/>
                  </a:lnTo>
                  <a:lnTo>
                    <a:pt x="993" y="1"/>
                  </a:lnTo>
                  <a:close/>
                </a:path>
              </a:pathLst>
            </a:custGeom>
            <a:solidFill>
              <a:srgbClr val="DB54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2"/>
            <p:cNvSpPr/>
            <p:nvPr/>
          </p:nvSpPr>
          <p:spPr>
            <a:xfrm>
              <a:off x="5261450" y="2639500"/>
              <a:ext cx="506900" cy="604350"/>
            </a:xfrm>
            <a:custGeom>
              <a:avLst/>
              <a:gdLst/>
              <a:ahLst/>
              <a:cxnLst/>
              <a:rect l="l" t="t" r="r" b="b"/>
              <a:pathLst>
                <a:path w="20276" h="24174" fill="none" extrusionOk="0">
                  <a:moveTo>
                    <a:pt x="16447" y="3261"/>
                  </a:moveTo>
                  <a:lnTo>
                    <a:pt x="16447" y="3261"/>
                  </a:lnTo>
                  <a:lnTo>
                    <a:pt x="14037" y="3616"/>
                  </a:lnTo>
                  <a:lnTo>
                    <a:pt x="12832" y="3758"/>
                  </a:lnTo>
                  <a:lnTo>
                    <a:pt x="11697" y="3758"/>
                  </a:lnTo>
                  <a:lnTo>
                    <a:pt x="10563" y="3829"/>
                  </a:lnTo>
                  <a:lnTo>
                    <a:pt x="9571" y="3758"/>
                  </a:lnTo>
                  <a:lnTo>
                    <a:pt x="8720" y="3687"/>
                  </a:lnTo>
                  <a:lnTo>
                    <a:pt x="7940" y="3545"/>
                  </a:lnTo>
                  <a:lnTo>
                    <a:pt x="7940" y="3545"/>
                  </a:lnTo>
                  <a:lnTo>
                    <a:pt x="7161" y="3261"/>
                  </a:lnTo>
                  <a:lnTo>
                    <a:pt x="6168" y="2836"/>
                  </a:lnTo>
                  <a:lnTo>
                    <a:pt x="4041" y="1773"/>
                  </a:lnTo>
                  <a:lnTo>
                    <a:pt x="993" y="1"/>
                  </a:lnTo>
                  <a:lnTo>
                    <a:pt x="993" y="1"/>
                  </a:lnTo>
                  <a:lnTo>
                    <a:pt x="851" y="1"/>
                  </a:lnTo>
                  <a:lnTo>
                    <a:pt x="780" y="1"/>
                  </a:lnTo>
                  <a:lnTo>
                    <a:pt x="497" y="284"/>
                  </a:lnTo>
                  <a:lnTo>
                    <a:pt x="355" y="639"/>
                  </a:lnTo>
                  <a:lnTo>
                    <a:pt x="142" y="1135"/>
                  </a:lnTo>
                  <a:lnTo>
                    <a:pt x="72" y="1702"/>
                  </a:lnTo>
                  <a:lnTo>
                    <a:pt x="1" y="2198"/>
                  </a:lnTo>
                  <a:lnTo>
                    <a:pt x="1" y="2694"/>
                  </a:lnTo>
                  <a:lnTo>
                    <a:pt x="72" y="2978"/>
                  </a:lnTo>
                  <a:lnTo>
                    <a:pt x="72" y="2978"/>
                  </a:lnTo>
                  <a:lnTo>
                    <a:pt x="426" y="3332"/>
                  </a:lnTo>
                  <a:lnTo>
                    <a:pt x="1064" y="3900"/>
                  </a:lnTo>
                  <a:lnTo>
                    <a:pt x="1915" y="4467"/>
                  </a:lnTo>
                  <a:lnTo>
                    <a:pt x="2907" y="5105"/>
                  </a:lnTo>
                  <a:lnTo>
                    <a:pt x="3971" y="5743"/>
                  </a:lnTo>
                  <a:lnTo>
                    <a:pt x="5034" y="6381"/>
                  </a:lnTo>
                  <a:lnTo>
                    <a:pt x="6026" y="6806"/>
                  </a:lnTo>
                  <a:lnTo>
                    <a:pt x="6948" y="7160"/>
                  </a:lnTo>
                  <a:lnTo>
                    <a:pt x="6948" y="7160"/>
                  </a:lnTo>
                  <a:lnTo>
                    <a:pt x="8507" y="7515"/>
                  </a:lnTo>
                  <a:lnTo>
                    <a:pt x="10280" y="7940"/>
                  </a:lnTo>
                  <a:lnTo>
                    <a:pt x="11059" y="8224"/>
                  </a:lnTo>
                  <a:lnTo>
                    <a:pt x="11839" y="8507"/>
                  </a:lnTo>
                  <a:lnTo>
                    <a:pt x="12406" y="8862"/>
                  </a:lnTo>
                  <a:lnTo>
                    <a:pt x="12690" y="9074"/>
                  </a:lnTo>
                  <a:lnTo>
                    <a:pt x="12832" y="9287"/>
                  </a:lnTo>
                  <a:lnTo>
                    <a:pt x="12832" y="9287"/>
                  </a:lnTo>
                  <a:lnTo>
                    <a:pt x="13115" y="9783"/>
                  </a:lnTo>
                  <a:lnTo>
                    <a:pt x="13399" y="10634"/>
                  </a:lnTo>
                  <a:lnTo>
                    <a:pt x="14037" y="12619"/>
                  </a:lnTo>
                  <a:lnTo>
                    <a:pt x="14604" y="14746"/>
                  </a:lnTo>
                  <a:lnTo>
                    <a:pt x="14746" y="15667"/>
                  </a:lnTo>
                  <a:lnTo>
                    <a:pt x="14817" y="16305"/>
                  </a:lnTo>
                  <a:lnTo>
                    <a:pt x="14817" y="16305"/>
                  </a:lnTo>
                  <a:lnTo>
                    <a:pt x="14888" y="16872"/>
                  </a:lnTo>
                  <a:lnTo>
                    <a:pt x="14958" y="17510"/>
                  </a:lnTo>
                  <a:lnTo>
                    <a:pt x="15384" y="19070"/>
                  </a:lnTo>
                  <a:lnTo>
                    <a:pt x="15596" y="19991"/>
                  </a:lnTo>
                  <a:lnTo>
                    <a:pt x="15809" y="21055"/>
                  </a:lnTo>
                  <a:lnTo>
                    <a:pt x="15951" y="22189"/>
                  </a:lnTo>
                  <a:lnTo>
                    <a:pt x="16022" y="23465"/>
                  </a:lnTo>
                  <a:lnTo>
                    <a:pt x="16022" y="23465"/>
                  </a:lnTo>
                  <a:lnTo>
                    <a:pt x="16093" y="23749"/>
                  </a:lnTo>
                  <a:lnTo>
                    <a:pt x="16164" y="23890"/>
                  </a:lnTo>
                  <a:lnTo>
                    <a:pt x="16376" y="24032"/>
                  </a:lnTo>
                  <a:lnTo>
                    <a:pt x="16589" y="24103"/>
                  </a:lnTo>
                  <a:lnTo>
                    <a:pt x="16872" y="24174"/>
                  </a:lnTo>
                  <a:lnTo>
                    <a:pt x="17156" y="24174"/>
                  </a:lnTo>
                  <a:lnTo>
                    <a:pt x="17865" y="24032"/>
                  </a:lnTo>
                  <a:lnTo>
                    <a:pt x="18574" y="23820"/>
                  </a:lnTo>
                  <a:lnTo>
                    <a:pt x="19212" y="23536"/>
                  </a:lnTo>
                  <a:lnTo>
                    <a:pt x="19708" y="23252"/>
                  </a:lnTo>
                  <a:lnTo>
                    <a:pt x="20062" y="22969"/>
                  </a:lnTo>
                  <a:lnTo>
                    <a:pt x="20062" y="22969"/>
                  </a:lnTo>
                  <a:lnTo>
                    <a:pt x="20204" y="22756"/>
                  </a:lnTo>
                  <a:lnTo>
                    <a:pt x="20275" y="22473"/>
                  </a:lnTo>
                  <a:lnTo>
                    <a:pt x="20275" y="22189"/>
                  </a:lnTo>
                  <a:lnTo>
                    <a:pt x="20275" y="21764"/>
                  </a:lnTo>
                  <a:lnTo>
                    <a:pt x="20062" y="20984"/>
                  </a:lnTo>
                  <a:lnTo>
                    <a:pt x="19708" y="19991"/>
                  </a:lnTo>
                  <a:lnTo>
                    <a:pt x="18786" y="17723"/>
                  </a:lnTo>
                  <a:lnTo>
                    <a:pt x="18361" y="16447"/>
                  </a:lnTo>
                  <a:lnTo>
                    <a:pt x="18007" y="15171"/>
                  </a:lnTo>
                  <a:lnTo>
                    <a:pt x="18007" y="15171"/>
                  </a:lnTo>
                  <a:lnTo>
                    <a:pt x="17723" y="13966"/>
                  </a:lnTo>
                  <a:lnTo>
                    <a:pt x="17369" y="12902"/>
                  </a:lnTo>
                  <a:lnTo>
                    <a:pt x="16802" y="10918"/>
                  </a:lnTo>
                  <a:lnTo>
                    <a:pt x="16518" y="9996"/>
                  </a:lnTo>
                  <a:lnTo>
                    <a:pt x="16376" y="9004"/>
                  </a:lnTo>
                  <a:lnTo>
                    <a:pt x="16234" y="8082"/>
                  </a:lnTo>
                  <a:lnTo>
                    <a:pt x="16164" y="7019"/>
                  </a:lnTo>
                  <a:lnTo>
                    <a:pt x="16164" y="7019"/>
                  </a:lnTo>
                  <a:lnTo>
                    <a:pt x="16234" y="5530"/>
                  </a:lnTo>
                  <a:lnTo>
                    <a:pt x="16305" y="4325"/>
                  </a:lnTo>
                  <a:lnTo>
                    <a:pt x="16447" y="32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2"/>
            <p:cNvSpPr/>
            <p:nvPr/>
          </p:nvSpPr>
          <p:spPr>
            <a:xfrm>
              <a:off x="5318175" y="2659000"/>
              <a:ext cx="450175" cy="584850"/>
            </a:xfrm>
            <a:custGeom>
              <a:avLst/>
              <a:gdLst/>
              <a:ahLst/>
              <a:cxnLst/>
              <a:rect l="l" t="t" r="r" b="b"/>
              <a:pathLst>
                <a:path w="18007" h="23394" extrusionOk="0">
                  <a:moveTo>
                    <a:pt x="0" y="0"/>
                  </a:moveTo>
                  <a:lnTo>
                    <a:pt x="851" y="1347"/>
                  </a:lnTo>
                  <a:lnTo>
                    <a:pt x="1631" y="2765"/>
                  </a:lnTo>
                  <a:lnTo>
                    <a:pt x="2340" y="4183"/>
                  </a:lnTo>
                  <a:lnTo>
                    <a:pt x="2978" y="5672"/>
                  </a:lnTo>
                  <a:lnTo>
                    <a:pt x="3899" y="6097"/>
                  </a:lnTo>
                  <a:lnTo>
                    <a:pt x="4679" y="6380"/>
                  </a:lnTo>
                  <a:lnTo>
                    <a:pt x="5671" y="6593"/>
                  </a:lnTo>
                  <a:lnTo>
                    <a:pt x="6806" y="6877"/>
                  </a:lnTo>
                  <a:lnTo>
                    <a:pt x="7940" y="7160"/>
                  </a:lnTo>
                  <a:lnTo>
                    <a:pt x="9074" y="7515"/>
                  </a:lnTo>
                  <a:lnTo>
                    <a:pt x="9854" y="7302"/>
                  </a:lnTo>
                  <a:lnTo>
                    <a:pt x="10917" y="6877"/>
                  </a:lnTo>
                  <a:lnTo>
                    <a:pt x="13895" y="5530"/>
                  </a:lnTo>
                  <a:lnTo>
                    <a:pt x="13965" y="4325"/>
                  </a:lnTo>
                  <a:lnTo>
                    <a:pt x="14107" y="3332"/>
                  </a:lnTo>
                  <a:lnTo>
                    <a:pt x="14178" y="2481"/>
                  </a:lnTo>
                  <a:lnTo>
                    <a:pt x="12689" y="2694"/>
                  </a:lnTo>
                  <a:lnTo>
                    <a:pt x="11201" y="2907"/>
                  </a:lnTo>
                  <a:lnTo>
                    <a:pt x="9783" y="2978"/>
                  </a:lnTo>
                  <a:lnTo>
                    <a:pt x="8436" y="3049"/>
                  </a:lnTo>
                  <a:lnTo>
                    <a:pt x="6876" y="2978"/>
                  </a:lnTo>
                  <a:lnTo>
                    <a:pt x="6238" y="2907"/>
                  </a:lnTo>
                  <a:lnTo>
                    <a:pt x="5671" y="2765"/>
                  </a:lnTo>
                  <a:lnTo>
                    <a:pt x="5104" y="2623"/>
                  </a:lnTo>
                  <a:lnTo>
                    <a:pt x="4466" y="2340"/>
                  </a:lnTo>
                  <a:lnTo>
                    <a:pt x="2978" y="1631"/>
                  </a:lnTo>
                  <a:lnTo>
                    <a:pt x="1418" y="780"/>
                  </a:lnTo>
                  <a:lnTo>
                    <a:pt x="0" y="0"/>
                  </a:lnTo>
                  <a:close/>
                  <a:moveTo>
                    <a:pt x="14533" y="10067"/>
                  </a:moveTo>
                  <a:lnTo>
                    <a:pt x="12973" y="10492"/>
                  </a:lnTo>
                  <a:lnTo>
                    <a:pt x="11484" y="10917"/>
                  </a:lnTo>
                  <a:lnTo>
                    <a:pt x="11910" y="12193"/>
                  </a:lnTo>
                  <a:lnTo>
                    <a:pt x="12193" y="13540"/>
                  </a:lnTo>
                  <a:lnTo>
                    <a:pt x="12477" y="14675"/>
                  </a:lnTo>
                  <a:lnTo>
                    <a:pt x="12548" y="15525"/>
                  </a:lnTo>
                  <a:lnTo>
                    <a:pt x="12619" y="16092"/>
                  </a:lnTo>
                  <a:lnTo>
                    <a:pt x="12689" y="16730"/>
                  </a:lnTo>
                  <a:lnTo>
                    <a:pt x="13115" y="18290"/>
                  </a:lnTo>
                  <a:lnTo>
                    <a:pt x="13327" y="19211"/>
                  </a:lnTo>
                  <a:lnTo>
                    <a:pt x="13540" y="20275"/>
                  </a:lnTo>
                  <a:lnTo>
                    <a:pt x="13682" y="21409"/>
                  </a:lnTo>
                  <a:lnTo>
                    <a:pt x="13753" y="22685"/>
                  </a:lnTo>
                  <a:lnTo>
                    <a:pt x="13824" y="23040"/>
                  </a:lnTo>
                  <a:lnTo>
                    <a:pt x="14036" y="23252"/>
                  </a:lnTo>
                  <a:lnTo>
                    <a:pt x="14320" y="23323"/>
                  </a:lnTo>
                  <a:lnTo>
                    <a:pt x="14674" y="23394"/>
                  </a:lnTo>
                  <a:lnTo>
                    <a:pt x="15100" y="23394"/>
                  </a:lnTo>
                  <a:lnTo>
                    <a:pt x="15596" y="23252"/>
                  </a:lnTo>
                  <a:lnTo>
                    <a:pt x="16517" y="22969"/>
                  </a:lnTo>
                  <a:lnTo>
                    <a:pt x="17297" y="22543"/>
                  </a:lnTo>
                  <a:lnTo>
                    <a:pt x="17581" y="22402"/>
                  </a:lnTo>
                  <a:lnTo>
                    <a:pt x="17793" y="22189"/>
                  </a:lnTo>
                  <a:lnTo>
                    <a:pt x="18006" y="21905"/>
                  </a:lnTo>
                  <a:lnTo>
                    <a:pt x="18006" y="21480"/>
                  </a:lnTo>
                  <a:lnTo>
                    <a:pt x="17935" y="20842"/>
                  </a:lnTo>
                  <a:lnTo>
                    <a:pt x="17793" y="20133"/>
                  </a:lnTo>
                  <a:lnTo>
                    <a:pt x="17155" y="18503"/>
                  </a:lnTo>
                  <a:lnTo>
                    <a:pt x="16376" y="16518"/>
                  </a:lnTo>
                  <a:lnTo>
                    <a:pt x="16021" y="15454"/>
                  </a:lnTo>
                  <a:lnTo>
                    <a:pt x="15738" y="14391"/>
                  </a:lnTo>
                  <a:lnTo>
                    <a:pt x="15454" y="13186"/>
                  </a:lnTo>
                  <a:lnTo>
                    <a:pt x="15100" y="12052"/>
                  </a:lnTo>
                  <a:lnTo>
                    <a:pt x="14533" y="10067"/>
                  </a:lnTo>
                  <a:close/>
                </a:path>
              </a:pathLst>
            </a:custGeom>
            <a:solidFill>
              <a:srgbClr val="C24E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2"/>
            <p:cNvSpPr/>
            <p:nvPr/>
          </p:nvSpPr>
          <p:spPr>
            <a:xfrm>
              <a:off x="5605275" y="2910650"/>
              <a:ext cx="163075" cy="333200"/>
            </a:xfrm>
            <a:custGeom>
              <a:avLst/>
              <a:gdLst/>
              <a:ahLst/>
              <a:cxnLst/>
              <a:rect l="l" t="t" r="r" b="b"/>
              <a:pathLst>
                <a:path w="6523" h="13328" fill="none" extrusionOk="0">
                  <a:moveTo>
                    <a:pt x="3049" y="1"/>
                  </a:moveTo>
                  <a:lnTo>
                    <a:pt x="3049" y="1"/>
                  </a:lnTo>
                  <a:lnTo>
                    <a:pt x="1489" y="426"/>
                  </a:lnTo>
                  <a:lnTo>
                    <a:pt x="0" y="851"/>
                  </a:lnTo>
                  <a:lnTo>
                    <a:pt x="0" y="851"/>
                  </a:lnTo>
                  <a:lnTo>
                    <a:pt x="426" y="2127"/>
                  </a:lnTo>
                  <a:lnTo>
                    <a:pt x="709" y="3474"/>
                  </a:lnTo>
                  <a:lnTo>
                    <a:pt x="993" y="4609"/>
                  </a:lnTo>
                  <a:lnTo>
                    <a:pt x="1064" y="5459"/>
                  </a:lnTo>
                  <a:lnTo>
                    <a:pt x="1064" y="5459"/>
                  </a:lnTo>
                  <a:lnTo>
                    <a:pt x="1135" y="6026"/>
                  </a:lnTo>
                  <a:lnTo>
                    <a:pt x="1205" y="6664"/>
                  </a:lnTo>
                  <a:lnTo>
                    <a:pt x="1631" y="8224"/>
                  </a:lnTo>
                  <a:lnTo>
                    <a:pt x="1843" y="9145"/>
                  </a:lnTo>
                  <a:lnTo>
                    <a:pt x="2056" y="10209"/>
                  </a:lnTo>
                  <a:lnTo>
                    <a:pt x="2198" y="11343"/>
                  </a:lnTo>
                  <a:lnTo>
                    <a:pt x="2269" y="12619"/>
                  </a:lnTo>
                  <a:lnTo>
                    <a:pt x="2269" y="12619"/>
                  </a:lnTo>
                  <a:lnTo>
                    <a:pt x="2340" y="12974"/>
                  </a:lnTo>
                  <a:lnTo>
                    <a:pt x="2552" y="13186"/>
                  </a:lnTo>
                  <a:lnTo>
                    <a:pt x="2836" y="13257"/>
                  </a:lnTo>
                  <a:lnTo>
                    <a:pt x="3190" y="13328"/>
                  </a:lnTo>
                  <a:lnTo>
                    <a:pt x="3190" y="13328"/>
                  </a:lnTo>
                  <a:lnTo>
                    <a:pt x="3616" y="13328"/>
                  </a:lnTo>
                  <a:lnTo>
                    <a:pt x="4112" y="13186"/>
                  </a:lnTo>
                  <a:lnTo>
                    <a:pt x="5033" y="12903"/>
                  </a:lnTo>
                  <a:lnTo>
                    <a:pt x="5813" y="12477"/>
                  </a:lnTo>
                  <a:lnTo>
                    <a:pt x="6097" y="12336"/>
                  </a:lnTo>
                  <a:lnTo>
                    <a:pt x="6309" y="12123"/>
                  </a:lnTo>
                  <a:lnTo>
                    <a:pt x="6309" y="12123"/>
                  </a:lnTo>
                  <a:lnTo>
                    <a:pt x="6522" y="11839"/>
                  </a:lnTo>
                  <a:lnTo>
                    <a:pt x="6522" y="11414"/>
                  </a:lnTo>
                  <a:lnTo>
                    <a:pt x="6522" y="11414"/>
                  </a:lnTo>
                  <a:lnTo>
                    <a:pt x="6451" y="10776"/>
                  </a:lnTo>
                  <a:lnTo>
                    <a:pt x="6309" y="10067"/>
                  </a:lnTo>
                  <a:lnTo>
                    <a:pt x="5671" y="8437"/>
                  </a:lnTo>
                  <a:lnTo>
                    <a:pt x="4892" y="6452"/>
                  </a:lnTo>
                  <a:lnTo>
                    <a:pt x="4537" y="5388"/>
                  </a:lnTo>
                  <a:lnTo>
                    <a:pt x="4254" y="4325"/>
                  </a:lnTo>
                  <a:lnTo>
                    <a:pt x="4254" y="4325"/>
                  </a:lnTo>
                  <a:lnTo>
                    <a:pt x="3970" y="3120"/>
                  </a:lnTo>
                  <a:lnTo>
                    <a:pt x="3616" y="1986"/>
                  </a:lnTo>
                  <a:lnTo>
                    <a:pt x="30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2"/>
            <p:cNvSpPr/>
            <p:nvPr/>
          </p:nvSpPr>
          <p:spPr>
            <a:xfrm>
              <a:off x="5318175" y="2659000"/>
              <a:ext cx="354475" cy="187875"/>
            </a:xfrm>
            <a:custGeom>
              <a:avLst/>
              <a:gdLst/>
              <a:ahLst/>
              <a:cxnLst/>
              <a:rect l="l" t="t" r="r" b="b"/>
              <a:pathLst>
                <a:path w="14179" h="7515" fill="none" extrusionOk="0">
                  <a:moveTo>
                    <a:pt x="0" y="0"/>
                  </a:moveTo>
                  <a:lnTo>
                    <a:pt x="0" y="0"/>
                  </a:lnTo>
                  <a:lnTo>
                    <a:pt x="851" y="1347"/>
                  </a:lnTo>
                  <a:lnTo>
                    <a:pt x="1631" y="2765"/>
                  </a:lnTo>
                  <a:lnTo>
                    <a:pt x="2340" y="4183"/>
                  </a:lnTo>
                  <a:lnTo>
                    <a:pt x="2978" y="5672"/>
                  </a:lnTo>
                  <a:lnTo>
                    <a:pt x="2978" y="5672"/>
                  </a:lnTo>
                  <a:lnTo>
                    <a:pt x="3899" y="6097"/>
                  </a:lnTo>
                  <a:lnTo>
                    <a:pt x="4679" y="6380"/>
                  </a:lnTo>
                  <a:lnTo>
                    <a:pt x="4679" y="6380"/>
                  </a:lnTo>
                  <a:lnTo>
                    <a:pt x="5671" y="6593"/>
                  </a:lnTo>
                  <a:lnTo>
                    <a:pt x="6806" y="6877"/>
                  </a:lnTo>
                  <a:lnTo>
                    <a:pt x="7940" y="7160"/>
                  </a:lnTo>
                  <a:lnTo>
                    <a:pt x="9074" y="7515"/>
                  </a:lnTo>
                  <a:lnTo>
                    <a:pt x="9074" y="7515"/>
                  </a:lnTo>
                  <a:lnTo>
                    <a:pt x="9854" y="7302"/>
                  </a:lnTo>
                  <a:lnTo>
                    <a:pt x="10917" y="6877"/>
                  </a:lnTo>
                  <a:lnTo>
                    <a:pt x="13895" y="5530"/>
                  </a:lnTo>
                  <a:lnTo>
                    <a:pt x="13895" y="5530"/>
                  </a:lnTo>
                  <a:lnTo>
                    <a:pt x="13965" y="4325"/>
                  </a:lnTo>
                  <a:lnTo>
                    <a:pt x="14107" y="3332"/>
                  </a:lnTo>
                  <a:lnTo>
                    <a:pt x="14178" y="2481"/>
                  </a:lnTo>
                  <a:lnTo>
                    <a:pt x="14178" y="2481"/>
                  </a:lnTo>
                  <a:lnTo>
                    <a:pt x="12689" y="2694"/>
                  </a:lnTo>
                  <a:lnTo>
                    <a:pt x="11201" y="2907"/>
                  </a:lnTo>
                  <a:lnTo>
                    <a:pt x="9783" y="2978"/>
                  </a:lnTo>
                  <a:lnTo>
                    <a:pt x="8436" y="3049"/>
                  </a:lnTo>
                  <a:lnTo>
                    <a:pt x="8436" y="3049"/>
                  </a:lnTo>
                  <a:lnTo>
                    <a:pt x="6876" y="2978"/>
                  </a:lnTo>
                  <a:lnTo>
                    <a:pt x="6238" y="2907"/>
                  </a:lnTo>
                  <a:lnTo>
                    <a:pt x="5671" y="2765"/>
                  </a:lnTo>
                  <a:lnTo>
                    <a:pt x="5671" y="2765"/>
                  </a:lnTo>
                  <a:lnTo>
                    <a:pt x="5104" y="2623"/>
                  </a:lnTo>
                  <a:lnTo>
                    <a:pt x="4466" y="2340"/>
                  </a:lnTo>
                  <a:lnTo>
                    <a:pt x="2978" y="1631"/>
                  </a:lnTo>
                  <a:lnTo>
                    <a:pt x="1418" y="78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2"/>
            <p:cNvSpPr/>
            <p:nvPr/>
          </p:nvSpPr>
          <p:spPr>
            <a:xfrm>
              <a:off x="5729325" y="2701525"/>
              <a:ext cx="283575" cy="547650"/>
            </a:xfrm>
            <a:custGeom>
              <a:avLst/>
              <a:gdLst/>
              <a:ahLst/>
              <a:cxnLst/>
              <a:rect l="l" t="t" r="r" b="b"/>
              <a:pathLst>
                <a:path w="11343" h="21906" extrusionOk="0">
                  <a:moveTo>
                    <a:pt x="1064" y="1"/>
                  </a:moveTo>
                  <a:lnTo>
                    <a:pt x="1064" y="497"/>
                  </a:lnTo>
                  <a:lnTo>
                    <a:pt x="922" y="1206"/>
                  </a:lnTo>
                  <a:lnTo>
                    <a:pt x="568" y="3120"/>
                  </a:lnTo>
                  <a:lnTo>
                    <a:pt x="426" y="3758"/>
                  </a:lnTo>
                  <a:lnTo>
                    <a:pt x="355" y="4183"/>
                  </a:lnTo>
                  <a:lnTo>
                    <a:pt x="284" y="4750"/>
                  </a:lnTo>
                  <a:lnTo>
                    <a:pt x="213" y="5601"/>
                  </a:lnTo>
                  <a:lnTo>
                    <a:pt x="71" y="6593"/>
                  </a:lnTo>
                  <a:lnTo>
                    <a:pt x="1" y="7657"/>
                  </a:lnTo>
                  <a:lnTo>
                    <a:pt x="71" y="8791"/>
                  </a:lnTo>
                  <a:lnTo>
                    <a:pt x="142" y="9996"/>
                  </a:lnTo>
                  <a:lnTo>
                    <a:pt x="213" y="10280"/>
                  </a:lnTo>
                  <a:lnTo>
                    <a:pt x="213" y="10421"/>
                  </a:lnTo>
                  <a:lnTo>
                    <a:pt x="355" y="10989"/>
                  </a:lnTo>
                  <a:lnTo>
                    <a:pt x="426" y="11201"/>
                  </a:lnTo>
                  <a:lnTo>
                    <a:pt x="851" y="12194"/>
                  </a:lnTo>
                  <a:lnTo>
                    <a:pt x="1418" y="13328"/>
                  </a:lnTo>
                  <a:lnTo>
                    <a:pt x="2340" y="14958"/>
                  </a:lnTo>
                  <a:lnTo>
                    <a:pt x="2765" y="15738"/>
                  </a:lnTo>
                  <a:lnTo>
                    <a:pt x="3049" y="16376"/>
                  </a:lnTo>
                  <a:lnTo>
                    <a:pt x="3120" y="16589"/>
                  </a:lnTo>
                  <a:lnTo>
                    <a:pt x="3332" y="17085"/>
                  </a:lnTo>
                  <a:lnTo>
                    <a:pt x="3545" y="17652"/>
                  </a:lnTo>
                  <a:lnTo>
                    <a:pt x="3829" y="18574"/>
                  </a:lnTo>
                  <a:lnTo>
                    <a:pt x="3899" y="19141"/>
                  </a:lnTo>
                  <a:lnTo>
                    <a:pt x="3970" y="19495"/>
                  </a:lnTo>
                  <a:lnTo>
                    <a:pt x="4041" y="19779"/>
                  </a:lnTo>
                  <a:lnTo>
                    <a:pt x="4112" y="20062"/>
                  </a:lnTo>
                  <a:lnTo>
                    <a:pt x="4325" y="20275"/>
                  </a:lnTo>
                  <a:lnTo>
                    <a:pt x="4821" y="20771"/>
                  </a:lnTo>
                  <a:lnTo>
                    <a:pt x="5246" y="21055"/>
                  </a:lnTo>
                  <a:lnTo>
                    <a:pt x="5672" y="21339"/>
                  </a:lnTo>
                  <a:lnTo>
                    <a:pt x="6168" y="21551"/>
                  </a:lnTo>
                  <a:lnTo>
                    <a:pt x="6664" y="21764"/>
                  </a:lnTo>
                  <a:lnTo>
                    <a:pt x="7302" y="21835"/>
                  </a:lnTo>
                  <a:lnTo>
                    <a:pt x="7869" y="21906"/>
                  </a:lnTo>
                  <a:lnTo>
                    <a:pt x="8507" y="21906"/>
                  </a:lnTo>
                  <a:lnTo>
                    <a:pt x="9145" y="21764"/>
                  </a:lnTo>
                  <a:lnTo>
                    <a:pt x="9429" y="21622"/>
                  </a:lnTo>
                  <a:lnTo>
                    <a:pt x="9854" y="21409"/>
                  </a:lnTo>
                  <a:lnTo>
                    <a:pt x="10280" y="21197"/>
                  </a:lnTo>
                  <a:lnTo>
                    <a:pt x="10705" y="20842"/>
                  </a:lnTo>
                  <a:lnTo>
                    <a:pt x="11130" y="20488"/>
                  </a:lnTo>
                  <a:lnTo>
                    <a:pt x="11272" y="20346"/>
                  </a:lnTo>
                  <a:lnTo>
                    <a:pt x="11343" y="20133"/>
                  </a:lnTo>
                  <a:lnTo>
                    <a:pt x="11343" y="19992"/>
                  </a:lnTo>
                  <a:lnTo>
                    <a:pt x="11343" y="19779"/>
                  </a:lnTo>
                  <a:lnTo>
                    <a:pt x="11201" y="19424"/>
                  </a:lnTo>
                  <a:lnTo>
                    <a:pt x="10918" y="19070"/>
                  </a:lnTo>
                  <a:lnTo>
                    <a:pt x="10280" y="18503"/>
                  </a:lnTo>
                  <a:lnTo>
                    <a:pt x="9783" y="18078"/>
                  </a:lnTo>
                  <a:lnTo>
                    <a:pt x="9287" y="17298"/>
                  </a:lnTo>
                  <a:lnTo>
                    <a:pt x="8791" y="16589"/>
                  </a:lnTo>
                  <a:lnTo>
                    <a:pt x="8436" y="15809"/>
                  </a:lnTo>
                  <a:lnTo>
                    <a:pt x="8082" y="15100"/>
                  </a:lnTo>
                  <a:lnTo>
                    <a:pt x="7586" y="13612"/>
                  </a:lnTo>
                  <a:lnTo>
                    <a:pt x="7160" y="12194"/>
                  </a:lnTo>
                  <a:lnTo>
                    <a:pt x="6877" y="10989"/>
                  </a:lnTo>
                  <a:lnTo>
                    <a:pt x="6593" y="9854"/>
                  </a:lnTo>
                  <a:lnTo>
                    <a:pt x="6168" y="6735"/>
                  </a:lnTo>
                  <a:lnTo>
                    <a:pt x="6026" y="6239"/>
                  </a:lnTo>
                  <a:lnTo>
                    <a:pt x="5884" y="5743"/>
                  </a:lnTo>
                  <a:lnTo>
                    <a:pt x="5530" y="4821"/>
                  </a:lnTo>
                  <a:lnTo>
                    <a:pt x="5459" y="4821"/>
                  </a:lnTo>
                  <a:lnTo>
                    <a:pt x="5246" y="4325"/>
                  </a:lnTo>
                  <a:lnTo>
                    <a:pt x="4821" y="3616"/>
                  </a:lnTo>
                  <a:lnTo>
                    <a:pt x="4325" y="2907"/>
                  </a:lnTo>
                  <a:lnTo>
                    <a:pt x="3829" y="2269"/>
                  </a:lnTo>
                  <a:lnTo>
                    <a:pt x="3403" y="1773"/>
                  </a:lnTo>
                  <a:lnTo>
                    <a:pt x="2127" y="710"/>
                  </a:lnTo>
                  <a:lnTo>
                    <a:pt x="1418" y="213"/>
                  </a:lnTo>
                  <a:lnTo>
                    <a:pt x="1135" y="1"/>
                  </a:lnTo>
                  <a:close/>
                </a:path>
              </a:pathLst>
            </a:custGeom>
            <a:solidFill>
              <a:srgbClr val="DB54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2"/>
            <p:cNvSpPr/>
            <p:nvPr/>
          </p:nvSpPr>
          <p:spPr>
            <a:xfrm>
              <a:off x="5729325" y="2701525"/>
              <a:ext cx="283575" cy="547650"/>
            </a:xfrm>
            <a:custGeom>
              <a:avLst/>
              <a:gdLst/>
              <a:ahLst/>
              <a:cxnLst/>
              <a:rect l="l" t="t" r="r" b="b"/>
              <a:pathLst>
                <a:path w="11343" h="21906" fill="none" extrusionOk="0">
                  <a:moveTo>
                    <a:pt x="11130" y="20488"/>
                  </a:moveTo>
                  <a:lnTo>
                    <a:pt x="11130" y="20488"/>
                  </a:lnTo>
                  <a:lnTo>
                    <a:pt x="10705" y="20842"/>
                  </a:lnTo>
                  <a:lnTo>
                    <a:pt x="10280" y="21197"/>
                  </a:lnTo>
                  <a:lnTo>
                    <a:pt x="9854" y="21409"/>
                  </a:lnTo>
                  <a:lnTo>
                    <a:pt x="9429" y="21622"/>
                  </a:lnTo>
                  <a:lnTo>
                    <a:pt x="9429" y="21622"/>
                  </a:lnTo>
                  <a:lnTo>
                    <a:pt x="9145" y="21764"/>
                  </a:lnTo>
                  <a:lnTo>
                    <a:pt x="9145" y="21764"/>
                  </a:lnTo>
                  <a:lnTo>
                    <a:pt x="8507" y="21906"/>
                  </a:lnTo>
                  <a:lnTo>
                    <a:pt x="7869" y="21906"/>
                  </a:lnTo>
                  <a:lnTo>
                    <a:pt x="7302" y="21835"/>
                  </a:lnTo>
                  <a:lnTo>
                    <a:pt x="6664" y="21764"/>
                  </a:lnTo>
                  <a:lnTo>
                    <a:pt x="6168" y="21551"/>
                  </a:lnTo>
                  <a:lnTo>
                    <a:pt x="5672" y="21339"/>
                  </a:lnTo>
                  <a:lnTo>
                    <a:pt x="5246" y="21055"/>
                  </a:lnTo>
                  <a:lnTo>
                    <a:pt x="4821" y="20771"/>
                  </a:lnTo>
                  <a:lnTo>
                    <a:pt x="4821" y="20771"/>
                  </a:lnTo>
                  <a:lnTo>
                    <a:pt x="4325" y="20275"/>
                  </a:lnTo>
                  <a:lnTo>
                    <a:pt x="4325" y="20275"/>
                  </a:lnTo>
                  <a:lnTo>
                    <a:pt x="4325" y="20275"/>
                  </a:lnTo>
                  <a:lnTo>
                    <a:pt x="4112" y="20062"/>
                  </a:lnTo>
                  <a:lnTo>
                    <a:pt x="4041" y="19779"/>
                  </a:lnTo>
                  <a:lnTo>
                    <a:pt x="4041" y="19779"/>
                  </a:lnTo>
                  <a:lnTo>
                    <a:pt x="3970" y="19495"/>
                  </a:lnTo>
                  <a:lnTo>
                    <a:pt x="3899" y="19141"/>
                  </a:lnTo>
                  <a:lnTo>
                    <a:pt x="3899" y="19141"/>
                  </a:lnTo>
                  <a:lnTo>
                    <a:pt x="3829" y="18574"/>
                  </a:lnTo>
                  <a:lnTo>
                    <a:pt x="3545" y="17652"/>
                  </a:lnTo>
                  <a:lnTo>
                    <a:pt x="3545" y="17652"/>
                  </a:lnTo>
                  <a:lnTo>
                    <a:pt x="3332" y="17085"/>
                  </a:lnTo>
                  <a:lnTo>
                    <a:pt x="3332" y="17085"/>
                  </a:lnTo>
                  <a:lnTo>
                    <a:pt x="3120" y="16589"/>
                  </a:lnTo>
                  <a:lnTo>
                    <a:pt x="3120" y="16589"/>
                  </a:lnTo>
                  <a:lnTo>
                    <a:pt x="3049" y="16376"/>
                  </a:lnTo>
                  <a:lnTo>
                    <a:pt x="3049" y="16376"/>
                  </a:lnTo>
                  <a:lnTo>
                    <a:pt x="2765" y="15738"/>
                  </a:lnTo>
                  <a:lnTo>
                    <a:pt x="2340" y="14958"/>
                  </a:lnTo>
                  <a:lnTo>
                    <a:pt x="1418" y="13328"/>
                  </a:lnTo>
                  <a:lnTo>
                    <a:pt x="1418" y="13328"/>
                  </a:lnTo>
                  <a:lnTo>
                    <a:pt x="851" y="12194"/>
                  </a:lnTo>
                  <a:lnTo>
                    <a:pt x="426" y="11201"/>
                  </a:lnTo>
                  <a:lnTo>
                    <a:pt x="426" y="11201"/>
                  </a:lnTo>
                  <a:lnTo>
                    <a:pt x="355" y="10989"/>
                  </a:lnTo>
                  <a:lnTo>
                    <a:pt x="355" y="10989"/>
                  </a:lnTo>
                  <a:lnTo>
                    <a:pt x="213" y="10421"/>
                  </a:lnTo>
                  <a:lnTo>
                    <a:pt x="213" y="10421"/>
                  </a:lnTo>
                  <a:lnTo>
                    <a:pt x="213" y="10280"/>
                  </a:lnTo>
                  <a:lnTo>
                    <a:pt x="213" y="10280"/>
                  </a:lnTo>
                  <a:lnTo>
                    <a:pt x="213" y="10280"/>
                  </a:lnTo>
                  <a:lnTo>
                    <a:pt x="142" y="9996"/>
                  </a:lnTo>
                  <a:lnTo>
                    <a:pt x="142" y="9996"/>
                  </a:lnTo>
                  <a:lnTo>
                    <a:pt x="71" y="8791"/>
                  </a:lnTo>
                  <a:lnTo>
                    <a:pt x="1" y="7657"/>
                  </a:lnTo>
                  <a:lnTo>
                    <a:pt x="1" y="7657"/>
                  </a:lnTo>
                  <a:lnTo>
                    <a:pt x="1" y="7657"/>
                  </a:lnTo>
                  <a:lnTo>
                    <a:pt x="71" y="6593"/>
                  </a:lnTo>
                  <a:lnTo>
                    <a:pt x="213" y="5601"/>
                  </a:lnTo>
                  <a:lnTo>
                    <a:pt x="213" y="5601"/>
                  </a:lnTo>
                  <a:lnTo>
                    <a:pt x="284" y="4750"/>
                  </a:lnTo>
                  <a:lnTo>
                    <a:pt x="284" y="4750"/>
                  </a:lnTo>
                  <a:lnTo>
                    <a:pt x="355" y="4183"/>
                  </a:lnTo>
                  <a:lnTo>
                    <a:pt x="355" y="4183"/>
                  </a:lnTo>
                  <a:lnTo>
                    <a:pt x="426" y="3758"/>
                  </a:lnTo>
                  <a:lnTo>
                    <a:pt x="426" y="3758"/>
                  </a:lnTo>
                  <a:lnTo>
                    <a:pt x="568" y="3120"/>
                  </a:lnTo>
                  <a:lnTo>
                    <a:pt x="568" y="3120"/>
                  </a:lnTo>
                  <a:lnTo>
                    <a:pt x="922" y="1206"/>
                  </a:lnTo>
                  <a:lnTo>
                    <a:pt x="1064" y="497"/>
                  </a:lnTo>
                  <a:lnTo>
                    <a:pt x="1064" y="1"/>
                  </a:lnTo>
                  <a:lnTo>
                    <a:pt x="1064" y="1"/>
                  </a:lnTo>
                  <a:lnTo>
                    <a:pt x="1064" y="1"/>
                  </a:lnTo>
                  <a:lnTo>
                    <a:pt x="1135" y="1"/>
                  </a:lnTo>
                  <a:lnTo>
                    <a:pt x="1418" y="213"/>
                  </a:lnTo>
                  <a:lnTo>
                    <a:pt x="2127" y="710"/>
                  </a:lnTo>
                  <a:lnTo>
                    <a:pt x="3403" y="1773"/>
                  </a:lnTo>
                  <a:lnTo>
                    <a:pt x="3403" y="1773"/>
                  </a:lnTo>
                  <a:lnTo>
                    <a:pt x="3829" y="2269"/>
                  </a:lnTo>
                  <a:lnTo>
                    <a:pt x="4325" y="2907"/>
                  </a:lnTo>
                  <a:lnTo>
                    <a:pt x="4325" y="2907"/>
                  </a:lnTo>
                  <a:lnTo>
                    <a:pt x="4821" y="3616"/>
                  </a:lnTo>
                  <a:lnTo>
                    <a:pt x="4821" y="3616"/>
                  </a:lnTo>
                  <a:lnTo>
                    <a:pt x="4821" y="3616"/>
                  </a:lnTo>
                  <a:lnTo>
                    <a:pt x="5246" y="4325"/>
                  </a:lnTo>
                  <a:lnTo>
                    <a:pt x="5246" y="4325"/>
                  </a:lnTo>
                  <a:lnTo>
                    <a:pt x="5459" y="4821"/>
                  </a:lnTo>
                  <a:lnTo>
                    <a:pt x="5530" y="4821"/>
                  </a:lnTo>
                  <a:lnTo>
                    <a:pt x="5530" y="4821"/>
                  </a:lnTo>
                  <a:lnTo>
                    <a:pt x="5884" y="5743"/>
                  </a:lnTo>
                  <a:lnTo>
                    <a:pt x="6026" y="6239"/>
                  </a:lnTo>
                  <a:lnTo>
                    <a:pt x="6168" y="6735"/>
                  </a:lnTo>
                  <a:lnTo>
                    <a:pt x="6168" y="6735"/>
                  </a:lnTo>
                  <a:lnTo>
                    <a:pt x="6593" y="9854"/>
                  </a:lnTo>
                  <a:lnTo>
                    <a:pt x="6877" y="10989"/>
                  </a:lnTo>
                  <a:lnTo>
                    <a:pt x="7160" y="12194"/>
                  </a:lnTo>
                  <a:lnTo>
                    <a:pt x="7160" y="12194"/>
                  </a:lnTo>
                  <a:lnTo>
                    <a:pt x="7586" y="13612"/>
                  </a:lnTo>
                  <a:lnTo>
                    <a:pt x="8082" y="15100"/>
                  </a:lnTo>
                  <a:lnTo>
                    <a:pt x="8436" y="15809"/>
                  </a:lnTo>
                  <a:lnTo>
                    <a:pt x="8791" y="16589"/>
                  </a:lnTo>
                  <a:lnTo>
                    <a:pt x="9287" y="17298"/>
                  </a:lnTo>
                  <a:lnTo>
                    <a:pt x="9783" y="18078"/>
                  </a:lnTo>
                  <a:lnTo>
                    <a:pt x="9783" y="18078"/>
                  </a:lnTo>
                  <a:lnTo>
                    <a:pt x="10280" y="18503"/>
                  </a:lnTo>
                  <a:lnTo>
                    <a:pt x="10918" y="19070"/>
                  </a:lnTo>
                  <a:lnTo>
                    <a:pt x="11201" y="19424"/>
                  </a:lnTo>
                  <a:lnTo>
                    <a:pt x="11343" y="19779"/>
                  </a:lnTo>
                  <a:lnTo>
                    <a:pt x="11343" y="19992"/>
                  </a:lnTo>
                  <a:lnTo>
                    <a:pt x="11343" y="20133"/>
                  </a:lnTo>
                  <a:lnTo>
                    <a:pt x="11272" y="20346"/>
                  </a:lnTo>
                  <a:lnTo>
                    <a:pt x="11130" y="204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2"/>
            <p:cNvSpPr/>
            <p:nvPr/>
          </p:nvSpPr>
          <p:spPr>
            <a:xfrm>
              <a:off x="5729325" y="2875200"/>
              <a:ext cx="67375" cy="159525"/>
            </a:xfrm>
            <a:custGeom>
              <a:avLst/>
              <a:gdLst/>
              <a:ahLst/>
              <a:cxnLst/>
              <a:rect l="l" t="t" r="r" b="b"/>
              <a:pathLst>
                <a:path w="2695" h="6381" extrusionOk="0">
                  <a:moveTo>
                    <a:pt x="2694" y="1"/>
                  </a:moveTo>
                  <a:lnTo>
                    <a:pt x="1" y="852"/>
                  </a:lnTo>
                  <a:lnTo>
                    <a:pt x="71" y="2128"/>
                  </a:lnTo>
                  <a:lnTo>
                    <a:pt x="213" y="3333"/>
                  </a:lnTo>
                  <a:lnTo>
                    <a:pt x="213" y="3474"/>
                  </a:lnTo>
                  <a:lnTo>
                    <a:pt x="355" y="4042"/>
                  </a:lnTo>
                  <a:lnTo>
                    <a:pt x="426" y="4254"/>
                  </a:lnTo>
                  <a:lnTo>
                    <a:pt x="851" y="5247"/>
                  </a:lnTo>
                  <a:lnTo>
                    <a:pt x="1418" y="6381"/>
                  </a:lnTo>
                  <a:lnTo>
                    <a:pt x="1489" y="4751"/>
                  </a:lnTo>
                  <a:lnTo>
                    <a:pt x="1773" y="3049"/>
                  </a:lnTo>
                  <a:lnTo>
                    <a:pt x="1915" y="2269"/>
                  </a:lnTo>
                  <a:lnTo>
                    <a:pt x="2127" y="1419"/>
                  </a:lnTo>
                  <a:lnTo>
                    <a:pt x="2340" y="639"/>
                  </a:lnTo>
                  <a:lnTo>
                    <a:pt x="2694" y="1"/>
                  </a:lnTo>
                  <a:close/>
                </a:path>
              </a:pathLst>
            </a:custGeom>
            <a:solidFill>
              <a:srgbClr val="B34A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12"/>
            <p:cNvSpPr/>
            <p:nvPr/>
          </p:nvSpPr>
          <p:spPr>
            <a:xfrm>
              <a:off x="5729325" y="2875200"/>
              <a:ext cx="67375" cy="159525"/>
            </a:xfrm>
            <a:custGeom>
              <a:avLst/>
              <a:gdLst/>
              <a:ahLst/>
              <a:cxnLst/>
              <a:rect l="l" t="t" r="r" b="b"/>
              <a:pathLst>
                <a:path w="2695" h="6381" fill="none" extrusionOk="0">
                  <a:moveTo>
                    <a:pt x="2694" y="1"/>
                  </a:moveTo>
                  <a:lnTo>
                    <a:pt x="2694" y="1"/>
                  </a:lnTo>
                  <a:lnTo>
                    <a:pt x="1" y="852"/>
                  </a:lnTo>
                  <a:lnTo>
                    <a:pt x="1" y="852"/>
                  </a:lnTo>
                  <a:lnTo>
                    <a:pt x="71" y="2128"/>
                  </a:lnTo>
                  <a:lnTo>
                    <a:pt x="213" y="3333"/>
                  </a:lnTo>
                  <a:lnTo>
                    <a:pt x="213" y="3333"/>
                  </a:lnTo>
                  <a:lnTo>
                    <a:pt x="213" y="3333"/>
                  </a:lnTo>
                  <a:lnTo>
                    <a:pt x="213" y="3474"/>
                  </a:lnTo>
                  <a:lnTo>
                    <a:pt x="213" y="3474"/>
                  </a:lnTo>
                  <a:lnTo>
                    <a:pt x="355" y="4042"/>
                  </a:lnTo>
                  <a:lnTo>
                    <a:pt x="355" y="4042"/>
                  </a:lnTo>
                  <a:lnTo>
                    <a:pt x="426" y="4254"/>
                  </a:lnTo>
                  <a:lnTo>
                    <a:pt x="426" y="4254"/>
                  </a:lnTo>
                  <a:lnTo>
                    <a:pt x="851" y="5247"/>
                  </a:lnTo>
                  <a:lnTo>
                    <a:pt x="1418" y="6381"/>
                  </a:lnTo>
                  <a:lnTo>
                    <a:pt x="1418" y="6381"/>
                  </a:lnTo>
                  <a:lnTo>
                    <a:pt x="1489" y="4751"/>
                  </a:lnTo>
                  <a:lnTo>
                    <a:pt x="1773" y="3049"/>
                  </a:lnTo>
                  <a:lnTo>
                    <a:pt x="1915" y="2269"/>
                  </a:lnTo>
                  <a:lnTo>
                    <a:pt x="2127" y="1419"/>
                  </a:lnTo>
                  <a:lnTo>
                    <a:pt x="2340" y="639"/>
                  </a:lnTo>
                  <a:lnTo>
                    <a:pt x="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2"/>
            <p:cNvSpPr/>
            <p:nvPr/>
          </p:nvSpPr>
          <p:spPr>
            <a:xfrm>
              <a:off x="4283175" y="2263775"/>
              <a:ext cx="1187425" cy="1029700"/>
            </a:xfrm>
            <a:custGeom>
              <a:avLst/>
              <a:gdLst/>
              <a:ahLst/>
              <a:cxnLst/>
              <a:rect l="l" t="t" r="r" b="b"/>
              <a:pathLst>
                <a:path w="47497" h="41188" extrusionOk="0">
                  <a:moveTo>
                    <a:pt x="17156" y="1"/>
                  </a:moveTo>
                  <a:lnTo>
                    <a:pt x="14462" y="72"/>
                  </a:lnTo>
                  <a:lnTo>
                    <a:pt x="14108" y="143"/>
                  </a:lnTo>
                  <a:lnTo>
                    <a:pt x="13753" y="285"/>
                  </a:lnTo>
                  <a:lnTo>
                    <a:pt x="13540" y="568"/>
                  </a:lnTo>
                  <a:lnTo>
                    <a:pt x="13470" y="852"/>
                  </a:lnTo>
                  <a:lnTo>
                    <a:pt x="13470" y="14179"/>
                  </a:lnTo>
                  <a:lnTo>
                    <a:pt x="12052" y="14179"/>
                  </a:lnTo>
                  <a:lnTo>
                    <a:pt x="10705" y="14321"/>
                  </a:lnTo>
                  <a:lnTo>
                    <a:pt x="9429" y="14462"/>
                  </a:lnTo>
                  <a:lnTo>
                    <a:pt x="8224" y="14675"/>
                  </a:lnTo>
                  <a:lnTo>
                    <a:pt x="7019" y="14959"/>
                  </a:lnTo>
                  <a:lnTo>
                    <a:pt x="5955" y="15242"/>
                  </a:lnTo>
                  <a:lnTo>
                    <a:pt x="4892" y="15668"/>
                  </a:lnTo>
                  <a:lnTo>
                    <a:pt x="3970" y="16022"/>
                  </a:lnTo>
                  <a:lnTo>
                    <a:pt x="3120" y="16518"/>
                  </a:lnTo>
                  <a:lnTo>
                    <a:pt x="2340" y="17014"/>
                  </a:lnTo>
                  <a:lnTo>
                    <a:pt x="1631" y="17511"/>
                  </a:lnTo>
                  <a:lnTo>
                    <a:pt x="1064" y="18078"/>
                  </a:lnTo>
                  <a:lnTo>
                    <a:pt x="639" y="18645"/>
                  </a:lnTo>
                  <a:lnTo>
                    <a:pt x="284" y="19283"/>
                  </a:lnTo>
                  <a:lnTo>
                    <a:pt x="71" y="19921"/>
                  </a:lnTo>
                  <a:lnTo>
                    <a:pt x="1" y="20559"/>
                  </a:lnTo>
                  <a:lnTo>
                    <a:pt x="71" y="21197"/>
                  </a:lnTo>
                  <a:lnTo>
                    <a:pt x="284" y="21835"/>
                  </a:lnTo>
                  <a:lnTo>
                    <a:pt x="639" y="22473"/>
                  </a:lnTo>
                  <a:lnTo>
                    <a:pt x="1064" y="23040"/>
                  </a:lnTo>
                  <a:lnTo>
                    <a:pt x="1631" y="23607"/>
                  </a:lnTo>
                  <a:lnTo>
                    <a:pt x="2340" y="24103"/>
                  </a:lnTo>
                  <a:lnTo>
                    <a:pt x="3120" y="24600"/>
                  </a:lnTo>
                  <a:lnTo>
                    <a:pt x="3970" y="25096"/>
                  </a:lnTo>
                  <a:lnTo>
                    <a:pt x="4892" y="25450"/>
                  </a:lnTo>
                  <a:lnTo>
                    <a:pt x="5955" y="25876"/>
                  </a:lnTo>
                  <a:lnTo>
                    <a:pt x="7019" y="26159"/>
                  </a:lnTo>
                  <a:lnTo>
                    <a:pt x="8224" y="26443"/>
                  </a:lnTo>
                  <a:lnTo>
                    <a:pt x="9429" y="26655"/>
                  </a:lnTo>
                  <a:lnTo>
                    <a:pt x="10705" y="26797"/>
                  </a:lnTo>
                  <a:lnTo>
                    <a:pt x="12052" y="26868"/>
                  </a:lnTo>
                  <a:lnTo>
                    <a:pt x="13399" y="26939"/>
                  </a:lnTo>
                  <a:lnTo>
                    <a:pt x="13470" y="40337"/>
                  </a:lnTo>
                  <a:lnTo>
                    <a:pt x="13540" y="40692"/>
                  </a:lnTo>
                  <a:lnTo>
                    <a:pt x="13753" y="40904"/>
                  </a:lnTo>
                  <a:lnTo>
                    <a:pt x="14108" y="41117"/>
                  </a:lnTo>
                  <a:lnTo>
                    <a:pt x="14462" y="41188"/>
                  </a:lnTo>
                  <a:lnTo>
                    <a:pt x="24316" y="41188"/>
                  </a:lnTo>
                  <a:lnTo>
                    <a:pt x="24316" y="40054"/>
                  </a:lnTo>
                  <a:lnTo>
                    <a:pt x="24528" y="38919"/>
                  </a:lnTo>
                  <a:lnTo>
                    <a:pt x="24812" y="37785"/>
                  </a:lnTo>
                  <a:lnTo>
                    <a:pt x="25237" y="36722"/>
                  </a:lnTo>
                  <a:lnTo>
                    <a:pt x="25663" y="35658"/>
                  </a:lnTo>
                  <a:lnTo>
                    <a:pt x="26230" y="34666"/>
                  </a:lnTo>
                  <a:lnTo>
                    <a:pt x="26868" y="33744"/>
                  </a:lnTo>
                  <a:lnTo>
                    <a:pt x="27577" y="32894"/>
                  </a:lnTo>
                  <a:lnTo>
                    <a:pt x="28286" y="32043"/>
                  </a:lnTo>
                  <a:lnTo>
                    <a:pt x="29065" y="31334"/>
                  </a:lnTo>
                  <a:lnTo>
                    <a:pt x="29845" y="30696"/>
                  </a:lnTo>
                  <a:lnTo>
                    <a:pt x="30696" y="30129"/>
                  </a:lnTo>
                  <a:lnTo>
                    <a:pt x="31476" y="29704"/>
                  </a:lnTo>
                  <a:lnTo>
                    <a:pt x="32326" y="29420"/>
                  </a:lnTo>
                  <a:lnTo>
                    <a:pt x="33177" y="29208"/>
                  </a:lnTo>
                  <a:lnTo>
                    <a:pt x="33957" y="29137"/>
                  </a:lnTo>
                  <a:lnTo>
                    <a:pt x="34737" y="29208"/>
                  </a:lnTo>
                  <a:lnTo>
                    <a:pt x="35516" y="29420"/>
                  </a:lnTo>
                  <a:lnTo>
                    <a:pt x="36296" y="29704"/>
                  </a:lnTo>
                  <a:lnTo>
                    <a:pt x="37005" y="30129"/>
                  </a:lnTo>
                  <a:lnTo>
                    <a:pt x="37714" y="30696"/>
                  </a:lnTo>
                  <a:lnTo>
                    <a:pt x="38352" y="31334"/>
                  </a:lnTo>
                  <a:lnTo>
                    <a:pt x="38990" y="32043"/>
                  </a:lnTo>
                  <a:lnTo>
                    <a:pt x="39557" y="32823"/>
                  </a:lnTo>
                  <a:lnTo>
                    <a:pt x="40124" y="33744"/>
                  </a:lnTo>
                  <a:lnTo>
                    <a:pt x="40549" y="34666"/>
                  </a:lnTo>
                  <a:lnTo>
                    <a:pt x="40975" y="35658"/>
                  </a:lnTo>
                  <a:lnTo>
                    <a:pt x="41329" y="36651"/>
                  </a:lnTo>
                  <a:lnTo>
                    <a:pt x="41684" y="37714"/>
                  </a:lnTo>
                  <a:lnTo>
                    <a:pt x="41896" y="38849"/>
                  </a:lnTo>
                  <a:lnTo>
                    <a:pt x="42038" y="39983"/>
                  </a:lnTo>
                  <a:lnTo>
                    <a:pt x="42109" y="41117"/>
                  </a:lnTo>
                  <a:lnTo>
                    <a:pt x="47426" y="41117"/>
                  </a:lnTo>
                  <a:lnTo>
                    <a:pt x="47497" y="38636"/>
                  </a:lnTo>
                  <a:lnTo>
                    <a:pt x="47497" y="36722"/>
                  </a:lnTo>
                  <a:lnTo>
                    <a:pt x="47426" y="34808"/>
                  </a:lnTo>
                  <a:lnTo>
                    <a:pt x="47284" y="32894"/>
                  </a:lnTo>
                  <a:lnTo>
                    <a:pt x="47000" y="31051"/>
                  </a:lnTo>
                  <a:lnTo>
                    <a:pt x="46717" y="29278"/>
                  </a:lnTo>
                  <a:lnTo>
                    <a:pt x="46362" y="27577"/>
                  </a:lnTo>
                  <a:lnTo>
                    <a:pt x="45937" y="25876"/>
                  </a:lnTo>
                  <a:lnTo>
                    <a:pt x="45441" y="24174"/>
                  </a:lnTo>
                  <a:lnTo>
                    <a:pt x="44803" y="22544"/>
                  </a:lnTo>
                  <a:lnTo>
                    <a:pt x="44165" y="20984"/>
                  </a:lnTo>
                  <a:lnTo>
                    <a:pt x="43527" y="19496"/>
                  </a:lnTo>
                  <a:lnTo>
                    <a:pt x="42747" y="18007"/>
                  </a:lnTo>
                  <a:lnTo>
                    <a:pt x="41896" y="16589"/>
                  </a:lnTo>
                  <a:lnTo>
                    <a:pt x="41046" y="15242"/>
                  </a:lnTo>
                  <a:lnTo>
                    <a:pt x="40124" y="13895"/>
                  </a:lnTo>
                  <a:lnTo>
                    <a:pt x="39132" y="12619"/>
                  </a:lnTo>
                  <a:lnTo>
                    <a:pt x="38068" y="11414"/>
                  </a:lnTo>
                  <a:lnTo>
                    <a:pt x="37005" y="10209"/>
                  </a:lnTo>
                  <a:lnTo>
                    <a:pt x="35871" y="9146"/>
                  </a:lnTo>
                  <a:lnTo>
                    <a:pt x="34666" y="8082"/>
                  </a:lnTo>
                  <a:lnTo>
                    <a:pt x="33461" y="7090"/>
                  </a:lnTo>
                  <a:lnTo>
                    <a:pt x="32184" y="6097"/>
                  </a:lnTo>
                  <a:lnTo>
                    <a:pt x="30838" y="5247"/>
                  </a:lnTo>
                  <a:lnTo>
                    <a:pt x="29491" y="4396"/>
                  </a:lnTo>
                  <a:lnTo>
                    <a:pt x="28073" y="3687"/>
                  </a:lnTo>
                  <a:lnTo>
                    <a:pt x="26584" y="2978"/>
                  </a:lnTo>
                  <a:lnTo>
                    <a:pt x="25096" y="2269"/>
                  </a:lnTo>
                  <a:lnTo>
                    <a:pt x="23607" y="1702"/>
                  </a:lnTo>
                  <a:lnTo>
                    <a:pt x="22047" y="1206"/>
                  </a:lnTo>
                  <a:lnTo>
                    <a:pt x="20488" y="781"/>
                  </a:lnTo>
                  <a:lnTo>
                    <a:pt x="18857" y="355"/>
                  </a:lnTo>
                  <a:lnTo>
                    <a:pt x="17156" y="1"/>
                  </a:lnTo>
                  <a:close/>
                </a:path>
              </a:pathLst>
            </a:custGeom>
            <a:solidFill>
              <a:srgbClr val="FDB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2"/>
            <p:cNvSpPr/>
            <p:nvPr/>
          </p:nvSpPr>
          <p:spPr>
            <a:xfrm>
              <a:off x="4283175" y="2263775"/>
              <a:ext cx="1187425" cy="1029700"/>
            </a:xfrm>
            <a:custGeom>
              <a:avLst/>
              <a:gdLst/>
              <a:ahLst/>
              <a:cxnLst/>
              <a:rect l="l" t="t" r="r" b="b"/>
              <a:pathLst>
                <a:path w="47497" h="41188" fill="none" extrusionOk="0">
                  <a:moveTo>
                    <a:pt x="47497" y="38636"/>
                  </a:moveTo>
                  <a:lnTo>
                    <a:pt x="47497" y="38636"/>
                  </a:lnTo>
                  <a:lnTo>
                    <a:pt x="47426" y="41117"/>
                  </a:lnTo>
                  <a:lnTo>
                    <a:pt x="47426" y="41117"/>
                  </a:lnTo>
                  <a:lnTo>
                    <a:pt x="45086" y="41117"/>
                  </a:lnTo>
                  <a:lnTo>
                    <a:pt x="42109" y="41117"/>
                  </a:lnTo>
                  <a:lnTo>
                    <a:pt x="42109" y="41117"/>
                  </a:lnTo>
                  <a:lnTo>
                    <a:pt x="42038" y="39983"/>
                  </a:lnTo>
                  <a:lnTo>
                    <a:pt x="41896" y="38849"/>
                  </a:lnTo>
                  <a:lnTo>
                    <a:pt x="41684" y="37714"/>
                  </a:lnTo>
                  <a:lnTo>
                    <a:pt x="41329" y="36651"/>
                  </a:lnTo>
                  <a:lnTo>
                    <a:pt x="40975" y="35658"/>
                  </a:lnTo>
                  <a:lnTo>
                    <a:pt x="40549" y="34666"/>
                  </a:lnTo>
                  <a:lnTo>
                    <a:pt x="40124" y="33744"/>
                  </a:lnTo>
                  <a:lnTo>
                    <a:pt x="39557" y="32823"/>
                  </a:lnTo>
                  <a:lnTo>
                    <a:pt x="38990" y="32043"/>
                  </a:lnTo>
                  <a:lnTo>
                    <a:pt x="38352" y="31334"/>
                  </a:lnTo>
                  <a:lnTo>
                    <a:pt x="37714" y="30696"/>
                  </a:lnTo>
                  <a:lnTo>
                    <a:pt x="37005" y="30129"/>
                  </a:lnTo>
                  <a:lnTo>
                    <a:pt x="36296" y="29704"/>
                  </a:lnTo>
                  <a:lnTo>
                    <a:pt x="35516" y="29420"/>
                  </a:lnTo>
                  <a:lnTo>
                    <a:pt x="34737" y="29208"/>
                  </a:lnTo>
                  <a:lnTo>
                    <a:pt x="33957" y="29137"/>
                  </a:lnTo>
                  <a:lnTo>
                    <a:pt x="33957" y="29137"/>
                  </a:lnTo>
                  <a:lnTo>
                    <a:pt x="33177" y="29208"/>
                  </a:lnTo>
                  <a:lnTo>
                    <a:pt x="32326" y="29420"/>
                  </a:lnTo>
                  <a:lnTo>
                    <a:pt x="31476" y="29704"/>
                  </a:lnTo>
                  <a:lnTo>
                    <a:pt x="30696" y="30129"/>
                  </a:lnTo>
                  <a:lnTo>
                    <a:pt x="29845" y="30696"/>
                  </a:lnTo>
                  <a:lnTo>
                    <a:pt x="29065" y="31334"/>
                  </a:lnTo>
                  <a:lnTo>
                    <a:pt x="28286" y="32043"/>
                  </a:lnTo>
                  <a:lnTo>
                    <a:pt x="27577" y="32894"/>
                  </a:lnTo>
                  <a:lnTo>
                    <a:pt x="26868" y="33744"/>
                  </a:lnTo>
                  <a:lnTo>
                    <a:pt x="26230" y="34666"/>
                  </a:lnTo>
                  <a:lnTo>
                    <a:pt x="25663" y="35658"/>
                  </a:lnTo>
                  <a:lnTo>
                    <a:pt x="25237" y="36722"/>
                  </a:lnTo>
                  <a:lnTo>
                    <a:pt x="24812" y="37785"/>
                  </a:lnTo>
                  <a:lnTo>
                    <a:pt x="24528" y="38919"/>
                  </a:lnTo>
                  <a:lnTo>
                    <a:pt x="24316" y="40054"/>
                  </a:lnTo>
                  <a:lnTo>
                    <a:pt x="24316" y="41188"/>
                  </a:lnTo>
                  <a:lnTo>
                    <a:pt x="24316" y="41188"/>
                  </a:lnTo>
                  <a:lnTo>
                    <a:pt x="18999" y="41188"/>
                  </a:lnTo>
                  <a:lnTo>
                    <a:pt x="18999" y="41188"/>
                  </a:lnTo>
                  <a:lnTo>
                    <a:pt x="14462" y="41188"/>
                  </a:lnTo>
                  <a:lnTo>
                    <a:pt x="14462" y="41188"/>
                  </a:lnTo>
                  <a:lnTo>
                    <a:pt x="14108" y="41117"/>
                  </a:lnTo>
                  <a:lnTo>
                    <a:pt x="13753" y="40904"/>
                  </a:lnTo>
                  <a:lnTo>
                    <a:pt x="13540" y="40692"/>
                  </a:lnTo>
                  <a:lnTo>
                    <a:pt x="13470" y="40337"/>
                  </a:lnTo>
                  <a:lnTo>
                    <a:pt x="13470" y="40337"/>
                  </a:lnTo>
                  <a:lnTo>
                    <a:pt x="13399" y="26939"/>
                  </a:lnTo>
                  <a:lnTo>
                    <a:pt x="13399" y="26939"/>
                  </a:lnTo>
                  <a:lnTo>
                    <a:pt x="12052" y="26868"/>
                  </a:lnTo>
                  <a:lnTo>
                    <a:pt x="10705" y="26797"/>
                  </a:lnTo>
                  <a:lnTo>
                    <a:pt x="9429" y="26655"/>
                  </a:lnTo>
                  <a:lnTo>
                    <a:pt x="8224" y="26443"/>
                  </a:lnTo>
                  <a:lnTo>
                    <a:pt x="7019" y="26159"/>
                  </a:lnTo>
                  <a:lnTo>
                    <a:pt x="5955" y="25876"/>
                  </a:lnTo>
                  <a:lnTo>
                    <a:pt x="4892" y="25450"/>
                  </a:lnTo>
                  <a:lnTo>
                    <a:pt x="3970" y="25096"/>
                  </a:lnTo>
                  <a:lnTo>
                    <a:pt x="3970" y="25096"/>
                  </a:lnTo>
                  <a:lnTo>
                    <a:pt x="3120" y="24600"/>
                  </a:lnTo>
                  <a:lnTo>
                    <a:pt x="2340" y="24103"/>
                  </a:lnTo>
                  <a:lnTo>
                    <a:pt x="1631" y="23607"/>
                  </a:lnTo>
                  <a:lnTo>
                    <a:pt x="1064" y="23040"/>
                  </a:lnTo>
                  <a:lnTo>
                    <a:pt x="639" y="22473"/>
                  </a:lnTo>
                  <a:lnTo>
                    <a:pt x="284" y="21835"/>
                  </a:lnTo>
                  <a:lnTo>
                    <a:pt x="71" y="21197"/>
                  </a:lnTo>
                  <a:lnTo>
                    <a:pt x="1" y="20559"/>
                  </a:lnTo>
                  <a:lnTo>
                    <a:pt x="1" y="20559"/>
                  </a:lnTo>
                  <a:lnTo>
                    <a:pt x="71" y="19921"/>
                  </a:lnTo>
                  <a:lnTo>
                    <a:pt x="284" y="19283"/>
                  </a:lnTo>
                  <a:lnTo>
                    <a:pt x="639" y="18645"/>
                  </a:lnTo>
                  <a:lnTo>
                    <a:pt x="1064" y="18078"/>
                  </a:lnTo>
                  <a:lnTo>
                    <a:pt x="1631" y="17511"/>
                  </a:lnTo>
                  <a:lnTo>
                    <a:pt x="2340" y="17014"/>
                  </a:lnTo>
                  <a:lnTo>
                    <a:pt x="3120" y="16518"/>
                  </a:lnTo>
                  <a:lnTo>
                    <a:pt x="3970" y="16022"/>
                  </a:lnTo>
                  <a:lnTo>
                    <a:pt x="4892" y="15668"/>
                  </a:lnTo>
                  <a:lnTo>
                    <a:pt x="5955" y="15242"/>
                  </a:lnTo>
                  <a:lnTo>
                    <a:pt x="7019" y="14959"/>
                  </a:lnTo>
                  <a:lnTo>
                    <a:pt x="8224" y="14675"/>
                  </a:lnTo>
                  <a:lnTo>
                    <a:pt x="9429" y="14462"/>
                  </a:lnTo>
                  <a:lnTo>
                    <a:pt x="10705" y="14321"/>
                  </a:lnTo>
                  <a:lnTo>
                    <a:pt x="12052" y="14179"/>
                  </a:lnTo>
                  <a:lnTo>
                    <a:pt x="13399" y="14179"/>
                  </a:lnTo>
                  <a:lnTo>
                    <a:pt x="13470" y="14179"/>
                  </a:lnTo>
                  <a:lnTo>
                    <a:pt x="13470" y="14179"/>
                  </a:lnTo>
                  <a:lnTo>
                    <a:pt x="13470" y="852"/>
                  </a:lnTo>
                  <a:lnTo>
                    <a:pt x="13470" y="852"/>
                  </a:lnTo>
                  <a:lnTo>
                    <a:pt x="13540" y="568"/>
                  </a:lnTo>
                  <a:lnTo>
                    <a:pt x="13753" y="285"/>
                  </a:lnTo>
                  <a:lnTo>
                    <a:pt x="14108" y="143"/>
                  </a:lnTo>
                  <a:lnTo>
                    <a:pt x="14462" y="72"/>
                  </a:lnTo>
                  <a:lnTo>
                    <a:pt x="14462" y="72"/>
                  </a:lnTo>
                  <a:lnTo>
                    <a:pt x="17156" y="1"/>
                  </a:lnTo>
                  <a:lnTo>
                    <a:pt x="17156" y="1"/>
                  </a:lnTo>
                  <a:lnTo>
                    <a:pt x="18857" y="355"/>
                  </a:lnTo>
                  <a:lnTo>
                    <a:pt x="20488" y="781"/>
                  </a:lnTo>
                  <a:lnTo>
                    <a:pt x="22047" y="1206"/>
                  </a:lnTo>
                  <a:lnTo>
                    <a:pt x="23607" y="1702"/>
                  </a:lnTo>
                  <a:lnTo>
                    <a:pt x="25096" y="2269"/>
                  </a:lnTo>
                  <a:lnTo>
                    <a:pt x="26584" y="2978"/>
                  </a:lnTo>
                  <a:lnTo>
                    <a:pt x="28073" y="3687"/>
                  </a:lnTo>
                  <a:lnTo>
                    <a:pt x="29491" y="4396"/>
                  </a:lnTo>
                  <a:lnTo>
                    <a:pt x="30838" y="5247"/>
                  </a:lnTo>
                  <a:lnTo>
                    <a:pt x="32184" y="6097"/>
                  </a:lnTo>
                  <a:lnTo>
                    <a:pt x="33461" y="7090"/>
                  </a:lnTo>
                  <a:lnTo>
                    <a:pt x="34666" y="8082"/>
                  </a:lnTo>
                  <a:lnTo>
                    <a:pt x="35871" y="9146"/>
                  </a:lnTo>
                  <a:lnTo>
                    <a:pt x="37005" y="10209"/>
                  </a:lnTo>
                  <a:lnTo>
                    <a:pt x="38068" y="11414"/>
                  </a:lnTo>
                  <a:lnTo>
                    <a:pt x="39132" y="12619"/>
                  </a:lnTo>
                  <a:lnTo>
                    <a:pt x="40124" y="13895"/>
                  </a:lnTo>
                  <a:lnTo>
                    <a:pt x="41046" y="15242"/>
                  </a:lnTo>
                  <a:lnTo>
                    <a:pt x="41896" y="16589"/>
                  </a:lnTo>
                  <a:lnTo>
                    <a:pt x="42747" y="18007"/>
                  </a:lnTo>
                  <a:lnTo>
                    <a:pt x="43527" y="19496"/>
                  </a:lnTo>
                  <a:lnTo>
                    <a:pt x="44165" y="20984"/>
                  </a:lnTo>
                  <a:lnTo>
                    <a:pt x="44803" y="22544"/>
                  </a:lnTo>
                  <a:lnTo>
                    <a:pt x="45441" y="24174"/>
                  </a:lnTo>
                  <a:lnTo>
                    <a:pt x="45937" y="25876"/>
                  </a:lnTo>
                  <a:lnTo>
                    <a:pt x="46362" y="27577"/>
                  </a:lnTo>
                  <a:lnTo>
                    <a:pt x="46717" y="29278"/>
                  </a:lnTo>
                  <a:lnTo>
                    <a:pt x="47000" y="31051"/>
                  </a:lnTo>
                  <a:lnTo>
                    <a:pt x="47284" y="32894"/>
                  </a:lnTo>
                  <a:lnTo>
                    <a:pt x="47426" y="34808"/>
                  </a:lnTo>
                  <a:lnTo>
                    <a:pt x="47497" y="36722"/>
                  </a:lnTo>
                  <a:lnTo>
                    <a:pt x="47497" y="386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2"/>
            <p:cNvSpPr/>
            <p:nvPr/>
          </p:nvSpPr>
          <p:spPr>
            <a:xfrm>
              <a:off x="5055875" y="2550900"/>
              <a:ext cx="182575" cy="319025"/>
            </a:xfrm>
            <a:custGeom>
              <a:avLst/>
              <a:gdLst/>
              <a:ahLst/>
              <a:cxnLst/>
              <a:rect l="l" t="t" r="r" b="b"/>
              <a:pathLst>
                <a:path w="7303" h="12761" extrusionOk="0">
                  <a:moveTo>
                    <a:pt x="284" y="0"/>
                  </a:moveTo>
                  <a:lnTo>
                    <a:pt x="142" y="142"/>
                  </a:lnTo>
                  <a:lnTo>
                    <a:pt x="0" y="355"/>
                  </a:lnTo>
                  <a:lnTo>
                    <a:pt x="0" y="567"/>
                  </a:lnTo>
                  <a:lnTo>
                    <a:pt x="0" y="780"/>
                  </a:lnTo>
                  <a:lnTo>
                    <a:pt x="142" y="922"/>
                  </a:lnTo>
                  <a:lnTo>
                    <a:pt x="1418" y="2269"/>
                  </a:lnTo>
                  <a:lnTo>
                    <a:pt x="2553" y="3615"/>
                  </a:lnTo>
                  <a:lnTo>
                    <a:pt x="3545" y="5033"/>
                  </a:lnTo>
                  <a:lnTo>
                    <a:pt x="4467" y="6451"/>
                  </a:lnTo>
                  <a:lnTo>
                    <a:pt x="5105" y="7940"/>
                  </a:lnTo>
                  <a:lnTo>
                    <a:pt x="5672" y="9358"/>
                  </a:lnTo>
                  <a:lnTo>
                    <a:pt x="6026" y="10775"/>
                  </a:lnTo>
                  <a:lnTo>
                    <a:pt x="6168" y="11484"/>
                  </a:lnTo>
                  <a:lnTo>
                    <a:pt x="6168" y="12193"/>
                  </a:lnTo>
                  <a:lnTo>
                    <a:pt x="6239" y="12406"/>
                  </a:lnTo>
                  <a:lnTo>
                    <a:pt x="6381" y="12548"/>
                  </a:lnTo>
                  <a:lnTo>
                    <a:pt x="6522" y="12689"/>
                  </a:lnTo>
                  <a:lnTo>
                    <a:pt x="6735" y="12760"/>
                  </a:lnTo>
                  <a:lnTo>
                    <a:pt x="6806" y="12760"/>
                  </a:lnTo>
                  <a:lnTo>
                    <a:pt x="7019" y="12689"/>
                  </a:lnTo>
                  <a:lnTo>
                    <a:pt x="7160" y="12548"/>
                  </a:lnTo>
                  <a:lnTo>
                    <a:pt x="7302" y="12335"/>
                  </a:lnTo>
                  <a:lnTo>
                    <a:pt x="7302" y="12122"/>
                  </a:lnTo>
                  <a:lnTo>
                    <a:pt x="7231" y="11413"/>
                  </a:lnTo>
                  <a:lnTo>
                    <a:pt x="7160" y="10634"/>
                  </a:lnTo>
                  <a:lnTo>
                    <a:pt x="6948" y="9854"/>
                  </a:lnTo>
                  <a:lnTo>
                    <a:pt x="6735" y="9074"/>
                  </a:lnTo>
                  <a:lnTo>
                    <a:pt x="6168" y="7514"/>
                  </a:lnTo>
                  <a:lnTo>
                    <a:pt x="5459" y="6026"/>
                  </a:lnTo>
                  <a:lnTo>
                    <a:pt x="4537" y="4466"/>
                  </a:lnTo>
                  <a:lnTo>
                    <a:pt x="3474" y="2977"/>
                  </a:lnTo>
                  <a:lnTo>
                    <a:pt x="2269" y="1489"/>
                  </a:lnTo>
                  <a:lnTo>
                    <a:pt x="922" y="142"/>
                  </a:lnTo>
                  <a:lnTo>
                    <a:pt x="7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2"/>
            <p:cNvSpPr/>
            <p:nvPr/>
          </p:nvSpPr>
          <p:spPr>
            <a:xfrm>
              <a:off x="5055875" y="2550900"/>
              <a:ext cx="182575" cy="319025"/>
            </a:xfrm>
            <a:custGeom>
              <a:avLst/>
              <a:gdLst/>
              <a:ahLst/>
              <a:cxnLst/>
              <a:rect l="l" t="t" r="r" b="b"/>
              <a:pathLst>
                <a:path w="7303" h="12761" fill="none" extrusionOk="0">
                  <a:moveTo>
                    <a:pt x="6735" y="12760"/>
                  </a:moveTo>
                  <a:lnTo>
                    <a:pt x="6735" y="12760"/>
                  </a:lnTo>
                  <a:lnTo>
                    <a:pt x="6522" y="12689"/>
                  </a:lnTo>
                  <a:lnTo>
                    <a:pt x="6381" y="12548"/>
                  </a:lnTo>
                  <a:lnTo>
                    <a:pt x="6239" y="12406"/>
                  </a:lnTo>
                  <a:lnTo>
                    <a:pt x="6168" y="12193"/>
                  </a:lnTo>
                  <a:lnTo>
                    <a:pt x="6168" y="12193"/>
                  </a:lnTo>
                  <a:lnTo>
                    <a:pt x="6168" y="11484"/>
                  </a:lnTo>
                  <a:lnTo>
                    <a:pt x="6026" y="10775"/>
                  </a:lnTo>
                  <a:lnTo>
                    <a:pt x="5672" y="9358"/>
                  </a:lnTo>
                  <a:lnTo>
                    <a:pt x="5105" y="7940"/>
                  </a:lnTo>
                  <a:lnTo>
                    <a:pt x="4467" y="6451"/>
                  </a:lnTo>
                  <a:lnTo>
                    <a:pt x="3545" y="5033"/>
                  </a:lnTo>
                  <a:lnTo>
                    <a:pt x="2553" y="3615"/>
                  </a:lnTo>
                  <a:lnTo>
                    <a:pt x="1418" y="2269"/>
                  </a:lnTo>
                  <a:lnTo>
                    <a:pt x="142" y="922"/>
                  </a:lnTo>
                  <a:lnTo>
                    <a:pt x="142" y="922"/>
                  </a:lnTo>
                  <a:lnTo>
                    <a:pt x="0" y="780"/>
                  </a:lnTo>
                  <a:lnTo>
                    <a:pt x="0" y="567"/>
                  </a:lnTo>
                  <a:lnTo>
                    <a:pt x="0" y="355"/>
                  </a:lnTo>
                  <a:lnTo>
                    <a:pt x="142" y="142"/>
                  </a:lnTo>
                  <a:lnTo>
                    <a:pt x="142" y="142"/>
                  </a:lnTo>
                  <a:lnTo>
                    <a:pt x="284" y="0"/>
                  </a:lnTo>
                  <a:lnTo>
                    <a:pt x="497" y="0"/>
                  </a:lnTo>
                  <a:lnTo>
                    <a:pt x="709" y="0"/>
                  </a:lnTo>
                  <a:lnTo>
                    <a:pt x="922" y="142"/>
                  </a:lnTo>
                  <a:lnTo>
                    <a:pt x="922" y="142"/>
                  </a:lnTo>
                  <a:lnTo>
                    <a:pt x="2269" y="1489"/>
                  </a:lnTo>
                  <a:lnTo>
                    <a:pt x="3474" y="2977"/>
                  </a:lnTo>
                  <a:lnTo>
                    <a:pt x="4537" y="4466"/>
                  </a:lnTo>
                  <a:lnTo>
                    <a:pt x="5459" y="6026"/>
                  </a:lnTo>
                  <a:lnTo>
                    <a:pt x="6168" y="7514"/>
                  </a:lnTo>
                  <a:lnTo>
                    <a:pt x="6735" y="9074"/>
                  </a:lnTo>
                  <a:lnTo>
                    <a:pt x="6948" y="9854"/>
                  </a:lnTo>
                  <a:lnTo>
                    <a:pt x="7160" y="10634"/>
                  </a:lnTo>
                  <a:lnTo>
                    <a:pt x="7231" y="11413"/>
                  </a:lnTo>
                  <a:lnTo>
                    <a:pt x="7302" y="12122"/>
                  </a:lnTo>
                  <a:lnTo>
                    <a:pt x="7302" y="12122"/>
                  </a:lnTo>
                  <a:lnTo>
                    <a:pt x="7302" y="12335"/>
                  </a:lnTo>
                  <a:lnTo>
                    <a:pt x="7160" y="12548"/>
                  </a:lnTo>
                  <a:lnTo>
                    <a:pt x="7019" y="12689"/>
                  </a:lnTo>
                  <a:lnTo>
                    <a:pt x="6806" y="12760"/>
                  </a:lnTo>
                  <a:lnTo>
                    <a:pt x="6735" y="1276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12"/>
            <p:cNvSpPr/>
            <p:nvPr/>
          </p:nvSpPr>
          <p:spPr>
            <a:xfrm>
              <a:off x="4806000" y="2414425"/>
              <a:ext cx="182550" cy="90400"/>
            </a:xfrm>
            <a:custGeom>
              <a:avLst/>
              <a:gdLst/>
              <a:ahLst/>
              <a:cxnLst/>
              <a:rect l="l" t="t" r="r" b="b"/>
              <a:pathLst>
                <a:path w="7302" h="3616" extrusionOk="0">
                  <a:moveTo>
                    <a:pt x="425" y="1"/>
                  </a:moveTo>
                  <a:lnTo>
                    <a:pt x="213" y="71"/>
                  </a:lnTo>
                  <a:lnTo>
                    <a:pt x="71" y="213"/>
                  </a:lnTo>
                  <a:lnTo>
                    <a:pt x="0" y="426"/>
                  </a:lnTo>
                  <a:lnTo>
                    <a:pt x="0" y="639"/>
                  </a:lnTo>
                  <a:lnTo>
                    <a:pt x="71" y="851"/>
                  </a:lnTo>
                  <a:lnTo>
                    <a:pt x="213" y="993"/>
                  </a:lnTo>
                  <a:lnTo>
                    <a:pt x="425" y="1064"/>
                  </a:lnTo>
                  <a:lnTo>
                    <a:pt x="1914" y="1418"/>
                  </a:lnTo>
                  <a:lnTo>
                    <a:pt x="3403" y="1985"/>
                  </a:lnTo>
                  <a:lnTo>
                    <a:pt x="4962" y="2694"/>
                  </a:lnTo>
                  <a:lnTo>
                    <a:pt x="6451" y="3545"/>
                  </a:lnTo>
                  <a:lnTo>
                    <a:pt x="6593" y="3616"/>
                  </a:lnTo>
                  <a:lnTo>
                    <a:pt x="6805" y="3616"/>
                  </a:lnTo>
                  <a:lnTo>
                    <a:pt x="7018" y="3545"/>
                  </a:lnTo>
                  <a:lnTo>
                    <a:pt x="7231" y="3403"/>
                  </a:lnTo>
                  <a:lnTo>
                    <a:pt x="7302" y="3191"/>
                  </a:lnTo>
                  <a:lnTo>
                    <a:pt x="7302" y="2978"/>
                  </a:lnTo>
                  <a:lnTo>
                    <a:pt x="7231" y="2765"/>
                  </a:lnTo>
                  <a:lnTo>
                    <a:pt x="7089" y="2623"/>
                  </a:lnTo>
                  <a:lnTo>
                    <a:pt x="5459" y="1702"/>
                  </a:lnTo>
                  <a:lnTo>
                    <a:pt x="3828" y="922"/>
                  </a:lnTo>
                  <a:lnTo>
                    <a:pt x="2198" y="355"/>
                  </a:lnTo>
                  <a:lnTo>
                    <a:pt x="1418" y="142"/>
                  </a:lnTo>
                  <a:lnTo>
                    <a:pt x="63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12"/>
            <p:cNvSpPr/>
            <p:nvPr/>
          </p:nvSpPr>
          <p:spPr>
            <a:xfrm>
              <a:off x="5146250" y="2827350"/>
              <a:ext cx="187900" cy="81550"/>
            </a:xfrm>
            <a:custGeom>
              <a:avLst/>
              <a:gdLst/>
              <a:ahLst/>
              <a:cxnLst/>
              <a:rect l="l" t="t" r="r" b="b"/>
              <a:pathLst>
                <a:path w="7516" h="3262" extrusionOk="0">
                  <a:moveTo>
                    <a:pt x="1" y="1"/>
                  </a:moveTo>
                  <a:lnTo>
                    <a:pt x="143" y="214"/>
                  </a:lnTo>
                  <a:lnTo>
                    <a:pt x="355" y="426"/>
                  </a:lnTo>
                  <a:lnTo>
                    <a:pt x="639" y="568"/>
                  </a:lnTo>
                  <a:lnTo>
                    <a:pt x="993" y="781"/>
                  </a:lnTo>
                  <a:lnTo>
                    <a:pt x="1773" y="993"/>
                  </a:lnTo>
                  <a:lnTo>
                    <a:pt x="2624" y="1206"/>
                  </a:lnTo>
                  <a:lnTo>
                    <a:pt x="2553" y="1135"/>
                  </a:lnTo>
                  <a:lnTo>
                    <a:pt x="2553" y="568"/>
                  </a:lnTo>
                  <a:lnTo>
                    <a:pt x="1" y="1"/>
                  </a:lnTo>
                  <a:close/>
                  <a:moveTo>
                    <a:pt x="3687" y="852"/>
                  </a:moveTo>
                  <a:lnTo>
                    <a:pt x="3687" y="1064"/>
                  </a:lnTo>
                  <a:lnTo>
                    <a:pt x="3687" y="1277"/>
                  </a:lnTo>
                  <a:lnTo>
                    <a:pt x="3545" y="1490"/>
                  </a:lnTo>
                  <a:lnTo>
                    <a:pt x="3900" y="1702"/>
                  </a:lnTo>
                  <a:lnTo>
                    <a:pt x="4183" y="1915"/>
                  </a:lnTo>
                  <a:lnTo>
                    <a:pt x="4609" y="2269"/>
                  </a:lnTo>
                  <a:lnTo>
                    <a:pt x="5318" y="2553"/>
                  </a:lnTo>
                  <a:lnTo>
                    <a:pt x="6664" y="3049"/>
                  </a:lnTo>
                  <a:lnTo>
                    <a:pt x="7444" y="3262"/>
                  </a:lnTo>
                  <a:lnTo>
                    <a:pt x="7515" y="2624"/>
                  </a:lnTo>
                  <a:lnTo>
                    <a:pt x="5034" y="1915"/>
                  </a:lnTo>
                  <a:lnTo>
                    <a:pt x="4963" y="1844"/>
                  </a:lnTo>
                  <a:lnTo>
                    <a:pt x="4821" y="1702"/>
                  </a:lnTo>
                  <a:lnTo>
                    <a:pt x="4750" y="1135"/>
                  </a:lnTo>
                  <a:lnTo>
                    <a:pt x="3687" y="852"/>
                  </a:lnTo>
                  <a:close/>
                </a:path>
              </a:pathLst>
            </a:custGeom>
            <a:solidFill>
              <a:srgbClr val="C79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2"/>
            <p:cNvSpPr/>
            <p:nvPr/>
          </p:nvSpPr>
          <p:spPr>
            <a:xfrm>
              <a:off x="5234875" y="2848625"/>
              <a:ext cx="99275" cy="60275"/>
            </a:xfrm>
            <a:custGeom>
              <a:avLst/>
              <a:gdLst/>
              <a:ahLst/>
              <a:cxnLst/>
              <a:rect l="l" t="t" r="r" b="b"/>
              <a:pathLst>
                <a:path w="3971" h="2411" fill="none" extrusionOk="0">
                  <a:moveTo>
                    <a:pt x="142" y="1"/>
                  </a:moveTo>
                  <a:lnTo>
                    <a:pt x="142" y="1"/>
                  </a:lnTo>
                  <a:lnTo>
                    <a:pt x="142" y="213"/>
                  </a:lnTo>
                  <a:lnTo>
                    <a:pt x="142" y="213"/>
                  </a:lnTo>
                  <a:lnTo>
                    <a:pt x="142" y="426"/>
                  </a:lnTo>
                  <a:lnTo>
                    <a:pt x="0" y="639"/>
                  </a:lnTo>
                  <a:lnTo>
                    <a:pt x="0" y="639"/>
                  </a:lnTo>
                  <a:lnTo>
                    <a:pt x="355" y="851"/>
                  </a:lnTo>
                  <a:lnTo>
                    <a:pt x="638" y="1064"/>
                  </a:lnTo>
                  <a:lnTo>
                    <a:pt x="1064" y="1418"/>
                  </a:lnTo>
                  <a:lnTo>
                    <a:pt x="1064" y="1418"/>
                  </a:lnTo>
                  <a:lnTo>
                    <a:pt x="1773" y="1702"/>
                  </a:lnTo>
                  <a:lnTo>
                    <a:pt x="3119" y="2198"/>
                  </a:lnTo>
                  <a:lnTo>
                    <a:pt x="3119" y="2198"/>
                  </a:lnTo>
                  <a:lnTo>
                    <a:pt x="3899" y="2411"/>
                  </a:lnTo>
                  <a:lnTo>
                    <a:pt x="3899" y="2411"/>
                  </a:lnTo>
                  <a:lnTo>
                    <a:pt x="3970" y="1773"/>
                  </a:lnTo>
                  <a:lnTo>
                    <a:pt x="3970" y="1773"/>
                  </a:lnTo>
                  <a:lnTo>
                    <a:pt x="1489" y="1064"/>
                  </a:lnTo>
                  <a:lnTo>
                    <a:pt x="1489" y="1064"/>
                  </a:lnTo>
                  <a:lnTo>
                    <a:pt x="1418" y="993"/>
                  </a:lnTo>
                  <a:lnTo>
                    <a:pt x="1276" y="851"/>
                  </a:lnTo>
                  <a:lnTo>
                    <a:pt x="1205" y="284"/>
                  </a:lnTo>
                  <a:lnTo>
                    <a:pt x="14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2"/>
            <p:cNvSpPr/>
            <p:nvPr/>
          </p:nvSpPr>
          <p:spPr>
            <a:xfrm>
              <a:off x="5146250" y="2827350"/>
              <a:ext cx="65600" cy="30150"/>
            </a:xfrm>
            <a:custGeom>
              <a:avLst/>
              <a:gdLst/>
              <a:ahLst/>
              <a:cxnLst/>
              <a:rect l="l" t="t" r="r" b="b"/>
              <a:pathLst>
                <a:path w="2624" h="1206" fill="none" extrusionOk="0">
                  <a:moveTo>
                    <a:pt x="1" y="1"/>
                  </a:moveTo>
                  <a:lnTo>
                    <a:pt x="1" y="1"/>
                  </a:lnTo>
                  <a:lnTo>
                    <a:pt x="143" y="214"/>
                  </a:lnTo>
                  <a:lnTo>
                    <a:pt x="355" y="426"/>
                  </a:lnTo>
                  <a:lnTo>
                    <a:pt x="639" y="568"/>
                  </a:lnTo>
                  <a:lnTo>
                    <a:pt x="993" y="781"/>
                  </a:lnTo>
                  <a:lnTo>
                    <a:pt x="1773" y="993"/>
                  </a:lnTo>
                  <a:lnTo>
                    <a:pt x="2624" y="1206"/>
                  </a:lnTo>
                  <a:lnTo>
                    <a:pt x="2624" y="1206"/>
                  </a:lnTo>
                  <a:lnTo>
                    <a:pt x="2553" y="1135"/>
                  </a:lnTo>
                  <a:lnTo>
                    <a:pt x="2553" y="1135"/>
                  </a:lnTo>
                  <a:lnTo>
                    <a:pt x="2553" y="568"/>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2"/>
            <p:cNvSpPr/>
            <p:nvPr/>
          </p:nvSpPr>
          <p:spPr>
            <a:xfrm>
              <a:off x="5210050" y="2841525"/>
              <a:ext cx="28400" cy="23075"/>
            </a:xfrm>
            <a:custGeom>
              <a:avLst/>
              <a:gdLst/>
              <a:ahLst/>
              <a:cxnLst/>
              <a:rect l="l" t="t" r="r" b="b"/>
              <a:pathLst>
                <a:path w="1136" h="923" extrusionOk="0">
                  <a:moveTo>
                    <a:pt x="1" y="1"/>
                  </a:moveTo>
                  <a:lnTo>
                    <a:pt x="1" y="568"/>
                  </a:lnTo>
                  <a:lnTo>
                    <a:pt x="72" y="639"/>
                  </a:lnTo>
                  <a:lnTo>
                    <a:pt x="284" y="710"/>
                  </a:lnTo>
                  <a:lnTo>
                    <a:pt x="993" y="923"/>
                  </a:lnTo>
                  <a:lnTo>
                    <a:pt x="1135" y="710"/>
                  </a:lnTo>
                  <a:lnTo>
                    <a:pt x="1135" y="497"/>
                  </a:lnTo>
                  <a:lnTo>
                    <a:pt x="1135" y="285"/>
                  </a:lnTo>
                  <a:lnTo>
                    <a:pt x="1" y="1"/>
                  </a:lnTo>
                  <a:close/>
                </a:path>
              </a:pathLst>
            </a:custGeom>
            <a:solidFill>
              <a:srgbClr val="C3C0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2"/>
            <p:cNvSpPr/>
            <p:nvPr/>
          </p:nvSpPr>
          <p:spPr>
            <a:xfrm>
              <a:off x="5210050" y="2841525"/>
              <a:ext cx="28400" cy="23075"/>
            </a:xfrm>
            <a:custGeom>
              <a:avLst/>
              <a:gdLst/>
              <a:ahLst/>
              <a:cxnLst/>
              <a:rect l="l" t="t" r="r" b="b"/>
              <a:pathLst>
                <a:path w="1136" h="923" fill="none" extrusionOk="0">
                  <a:moveTo>
                    <a:pt x="1" y="1"/>
                  </a:moveTo>
                  <a:lnTo>
                    <a:pt x="1" y="1"/>
                  </a:lnTo>
                  <a:lnTo>
                    <a:pt x="1" y="568"/>
                  </a:lnTo>
                  <a:lnTo>
                    <a:pt x="1" y="568"/>
                  </a:lnTo>
                  <a:lnTo>
                    <a:pt x="72" y="639"/>
                  </a:lnTo>
                  <a:lnTo>
                    <a:pt x="72" y="639"/>
                  </a:lnTo>
                  <a:lnTo>
                    <a:pt x="284" y="710"/>
                  </a:lnTo>
                  <a:lnTo>
                    <a:pt x="284" y="710"/>
                  </a:lnTo>
                  <a:lnTo>
                    <a:pt x="993" y="923"/>
                  </a:lnTo>
                  <a:lnTo>
                    <a:pt x="993" y="923"/>
                  </a:lnTo>
                  <a:lnTo>
                    <a:pt x="1135" y="710"/>
                  </a:lnTo>
                  <a:lnTo>
                    <a:pt x="1135" y="497"/>
                  </a:lnTo>
                  <a:lnTo>
                    <a:pt x="1135" y="497"/>
                  </a:lnTo>
                  <a:lnTo>
                    <a:pt x="1135" y="285"/>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12"/>
            <p:cNvSpPr/>
            <p:nvPr/>
          </p:nvSpPr>
          <p:spPr>
            <a:xfrm>
              <a:off x="5144475" y="2763550"/>
              <a:ext cx="196750" cy="108150"/>
            </a:xfrm>
            <a:custGeom>
              <a:avLst/>
              <a:gdLst/>
              <a:ahLst/>
              <a:cxnLst/>
              <a:rect l="l" t="t" r="r" b="b"/>
              <a:pathLst>
                <a:path w="7870" h="4326" extrusionOk="0">
                  <a:moveTo>
                    <a:pt x="3120" y="1"/>
                  </a:moveTo>
                  <a:lnTo>
                    <a:pt x="3049" y="72"/>
                  </a:lnTo>
                  <a:lnTo>
                    <a:pt x="2978" y="143"/>
                  </a:lnTo>
                  <a:lnTo>
                    <a:pt x="2978" y="426"/>
                  </a:lnTo>
                  <a:lnTo>
                    <a:pt x="2907" y="781"/>
                  </a:lnTo>
                  <a:lnTo>
                    <a:pt x="2837" y="993"/>
                  </a:lnTo>
                  <a:lnTo>
                    <a:pt x="2695" y="1135"/>
                  </a:lnTo>
                  <a:lnTo>
                    <a:pt x="2482" y="1206"/>
                  </a:lnTo>
                  <a:lnTo>
                    <a:pt x="1915" y="1206"/>
                  </a:lnTo>
                  <a:lnTo>
                    <a:pt x="1064" y="993"/>
                  </a:lnTo>
                  <a:lnTo>
                    <a:pt x="639" y="993"/>
                  </a:lnTo>
                  <a:lnTo>
                    <a:pt x="426" y="1064"/>
                  </a:lnTo>
                  <a:lnTo>
                    <a:pt x="285" y="1135"/>
                  </a:lnTo>
                  <a:lnTo>
                    <a:pt x="143" y="1277"/>
                  </a:lnTo>
                  <a:lnTo>
                    <a:pt x="72" y="1419"/>
                  </a:lnTo>
                  <a:lnTo>
                    <a:pt x="1" y="1702"/>
                  </a:lnTo>
                  <a:lnTo>
                    <a:pt x="1" y="1986"/>
                  </a:lnTo>
                  <a:lnTo>
                    <a:pt x="1" y="2340"/>
                  </a:lnTo>
                  <a:lnTo>
                    <a:pt x="143" y="2553"/>
                  </a:lnTo>
                  <a:lnTo>
                    <a:pt x="214" y="2766"/>
                  </a:lnTo>
                  <a:lnTo>
                    <a:pt x="426" y="2978"/>
                  </a:lnTo>
                  <a:lnTo>
                    <a:pt x="639" y="3049"/>
                  </a:lnTo>
                  <a:lnTo>
                    <a:pt x="852" y="3191"/>
                  </a:lnTo>
                  <a:lnTo>
                    <a:pt x="1419" y="3333"/>
                  </a:lnTo>
                  <a:lnTo>
                    <a:pt x="2057" y="3404"/>
                  </a:lnTo>
                  <a:lnTo>
                    <a:pt x="3120" y="3404"/>
                  </a:lnTo>
                  <a:lnTo>
                    <a:pt x="3545" y="3474"/>
                  </a:lnTo>
                  <a:lnTo>
                    <a:pt x="4183" y="3687"/>
                  </a:lnTo>
                  <a:lnTo>
                    <a:pt x="5105" y="4042"/>
                  </a:lnTo>
                  <a:lnTo>
                    <a:pt x="5601" y="4183"/>
                  </a:lnTo>
                  <a:lnTo>
                    <a:pt x="6097" y="4325"/>
                  </a:lnTo>
                  <a:lnTo>
                    <a:pt x="7373" y="4325"/>
                  </a:lnTo>
                  <a:lnTo>
                    <a:pt x="7515" y="4042"/>
                  </a:lnTo>
                  <a:lnTo>
                    <a:pt x="7657" y="3616"/>
                  </a:lnTo>
                  <a:lnTo>
                    <a:pt x="7799" y="3262"/>
                  </a:lnTo>
                  <a:lnTo>
                    <a:pt x="7870" y="2766"/>
                  </a:lnTo>
                  <a:lnTo>
                    <a:pt x="7799" y="2411"/>
                  </a:lnTo>
                  <a:lnTo>
                    <a:pt x="7657" y="2269"/>
                  </a:lnTo>
                  <a:lnTo>
                    <a:pt x="7515" y="2128"/>
                  </a:lnTo>
                  <a:lnTo>
                    <a:pt x="7373" y="1986"/>
                  </a:lnTo>
                  <a:lnTo>
                    <a:pt x="7090" y="1915"/>
                  </a:lnTo>
                  <a:lnTo>
                    <a:pt x="5318" y="1631"/>
                  </a:lnTo>
                  <a:lnTo>
                    <a:pt x="4467" y="1419"/>
                  </a:lnTo>
                  <a:lnTo>
                    <a:pt x="4183" y="1277"/>
                  </a:lnTo>
                  <a:lnTo>
                    <a:pt x="3971" y="1064"/>
                  </a:lnTo>
                  <a:lnTo>
                    <a:pt x="3758" y="781"/>
                  </a:lnTo>
                  <a:lnTo>
                    <a:pt x="3616" y="426"/>
                  </a:lnTo>
                  <a:lnTo>
                    <a:pt x="3475" y="143"/>
                  </a:lnTo>
                  <a:lnTo>
                    <a:pt x="3333" y="72"/>
                  </a:lnTo>
                  <a:lnTo>
                    <a:pt x="3120"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12"/>
            <p:cNvSpPr/>
            <p:nvPr/>
          </p:nvSpPr>
          <p:spPr>
            <a:xfrm>
              <a:off x="5263225" y="2740525"/>
              <a:ext cx="568925" cy="202050"/>
            </a:xfrm>
            <a:custGeom>
              <a:avLst/>
              <a:gdLst/>
              <a:ahLst/>
              <a:cxnLst/>
              <a:rect l="l" t="t" r="r" b="b"/>
              <a:pathLst>
                <a:path w="22757" h="8082" extrusionOk="0">
                  <a:moveTo>
                    <a:pt x="21338" y="0"/>
                  </a:moveTo>
                  <a:lnTo>
                    <a:pt x="16589" y="2056"/>
                  </a:lnTo>
                  <a:lnTo>
                    <a:pt x="13541" y="3474"/>
                  </a:lnTo>
                  <a:lnTo>
                    <a:pt x="12406" y="3899"/>
                  </a:lnTo>
                  <a:lnTo>
                    <a:pt x="11556" y="4183"/>
                  </a:lnTo>
                  <a:lnTo>
                    <a:pt x="10847" y="4325"/>
                  </a:lnTo>
                  <a:lnTo>
                    <a:pt x="10209" y="4325"/>
                  </a:lnTo>
                  <a:lnTo>
                    <a:pt x="9287" y="4183"/>
                  </a:lnTo>
                  <a:lnTo>
                    <a:pt x="8011" y="3899"/>
                  </a:lnTo>
                  <a:lnTo>
                    <a:pt x="4821" y="3190"/>
                  </a:lnTo>
                  <a:lnTo>
                    <a:pt x="355" y="2127"/>
                  </a:lnTo>
                  <a:lnTo>
                    <a:pt x="284" y="2127"/>
                  </a:lnTo>
                  <a:lnTo>
                    <a:pt x="213" y="2269"/>
                  </a:lnTo>
                  <a:lnTo>
                    <a:pt x="142" y="2552"/>
                  </a:lnTo>
                  <a:lnTo>
                    <a:pt x="71" y="3119"/>
                  </a:lnTo>
                  <a:lnTo>
                    <a:pt x="1" y="3687"/>
                  </a:lnTo>
                  <a:lnTo>
                    <a:pt x="71" y="4325"/>
                  </a:lnTo>
                  <a:lnTo>
                    <a:pt x="71" y="4821"/>
                  </a:lnTo>
                  <a:lnTo>
                    <a:pt x="213" y="5246"/>
                  </a:lnTo>
                  <a:lnTo>
                    <a:pt x="284" y="5388"/>
                  </a:lnTo>
                  <a:lnTo>
                    <a:pt x="355" y="5388"/>
                  </a:lnTo>
                  <a:lnTo>
                    <a:pt x="1773" y="5813"/>
                  </a:lnTo>
                  <a:lnTo>
                    <a:pt x="4467" y="6593"/>
                  </a:lnTo>
                  <a:lnTo>
                    <a:pt x="7515" y="7444"/>
                  </a:lnTo>
                  <a:lnTo>
                    <a:pt x="9642" y="8011"/>
                  </a:lnTo>
                  <a:lnTo>
                    <a:pt x="10209" y="8082"/>
                  </a:lnTo>
                  <a:lnTo>
                    <a:pt x="10918" y="8082"/>
                  </a:lnTo>
                  <a:lnTo>
                    <a:pt x="11697" y="8011"/>
                  </a:lnTo>
                  <a:lnTo>
                    <a:pt x="12619" y="7869"/>
                  </a:lnTo>
                  <a:lnTo>
                    <a:pt x="14533" y="7444"/>
                  </a:lnTo>
                  <a:lnTo>
                    <a:pt x="16518" y="6877"/>
                  </a:lnTo>
                  <a:lnTo>
                    <a:pt x="18361" y="6309"/>
                  </a:lnTo>
                  <a:lnTo>
                    <a:pt x="19921" y="5813"/>
                  </a:lnTo>
                  <a:lnTo>
                    <a:pt x="21409" y="5317"/>
                  </a:lnTo>
                  <a:lnTo>
                    <a:pt x="21622" y="5175"/>
                  </a:lnTo>
                  <a:lnTo>
                    <a:pt x="21905" y="4963"/>
                  </a:lnTo>
                  <a:lnTo>
                    <a:pt x="22118" y="4679"/>
                  </a:lnTo>
                  <a:lnTo>
                    <a:pt x="22402" y="4325"/>
                  </a:lnTo>
                  <a:lnTo>
                    <a:pt x="22614" y="3828"/>
                  </a:lnTo>
                  <a:lnTo>
                    <a:pt x="22756" y="3190"/>
                  </a:lnTo>
                  <a:lnTo>
                    <a:pt x="22756" y="2411"/>
                  </a:lnTo>
                  <a:lnTo>
                    <a:pt x="22685" y="1702"/>
                  </a:lnTo>
                  <a:lnTo>
                    <a:pt x="22473" y="1064"/>
                  </a:lnTo>
                  <a:lnTo>
                    <a:pt x="22260" y="638"/>
                  </a:lnTo>
                  <a:lnTo>
                    <a:pt x="21976" y="355"/>
                  </a:lnTo>
                  <a:lnTo>
                    <a:pt x="21764" y="142"/>
                  </a:lnTo>
                  <a:lnTo>
                    <a:pt x="21551" y="71"/>
                  </a:lnTo>
                  <a:lnTo>
                    <a:pt x="21338" y="0"/>
                  </a:lnTo>
                  <a:close/>
                </a:path>
              </a:pathLst>
            </a:custGeom>
            <a:solidFill>
              <a:srgbClr val="DB54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2"/>
            <p:cNvSpPr/>
            <p:nvPr/>
          </p:nvSpPr>
          <p:spPr>
            <a:xfrm>
              <a:off x="5263225" y="2740525"/>
              <a:ext cx="568925" cy="202050"/>
            </a:xfrm>
            <a:custGeom>
              <a:avLst/>
              <a:gdLst/>
              <a:ahLst/>
              <a:cxnLst/>
              <a:rect l="l" t="t" r="r" b="b"/>
              <a:pathLst>
                <a:path w="22757" h="8082" fill="none" extrusionOk="0">
                  <a:moveTo>
                    <a:pt x="21338" y="0"/>
                  </a:moveTo>
                  <a:lnTo>
                    <a:pt x="21338" y="0"/>
                  </a:lnTo>
                  <a:lnTo>
                    <a:pt x="16589" y="2056"/>
                  </a:lnTo>
                  <a:lnTo>
                    <a:pt x="13541" y="3474"/>
                  </a:lnTo>
                  <a:lnTo>
                    <a:pt x="12406" y="3899"/>
                  </a:lnTo>
                  <a:lnTo>
                    <a:pt x="11556" y="4183"/>
                  </a:lnTo>
                  <a:lnTo>
                    <a:pt x="10847" y="4325"/>
                  </a:lnTo>
                  <a:lnTo>
                    <a:pt x="10209" y="4325"/>
                  </a:lnTo>
                  <a:lnTo>
                    <a:pt x="10209" y="4325"/>
                  </a:lnTo>
                  <a:lnTo>
                    <a:pt x="9287" y="4183"/>
                  </a:lnTo>
                  <a:lnTo>
                    <a:pt x="8011" y="3899"/>
                  </a:lnTo>
                  <a:lnTo>
                    <a:pt x="4821" y="3190"/>
                  </a:lnTo>
                  <a:lnTo>
                    <a:pt x="355" y="2127"/>
                  </a:lnTo>
                  <a:lnTo>
                    <a:pt x="355" y="2127"/>
                  </a:lnTo>
                  <a:lnTo>
                    <a:pt x="284" y="2127"/>
                  </a:lnTo>
                  <a:lnTo>
                    <a:pt x="213" y="2269"/>
                  </a:lnTo>
                  <a:lnTo>
                    <a:pt x="142" y="2552"/>
                  </a:lnTo>
                  <a:lnTo>
                    <a:pt x="71" y="3119"/>
                  </a:lnTo>
                  <a:lnTo>
                    <a:pt x="1" y="3687"/>
                  </a:lnTo>
                  <a:lnTo>
                    <a:pt x="71" y="4325"/>
                  </a:lnTo>
                  <a:lnTo>
                    <a:pt x="71" y="4821"/>
                  </a:lnTo>
                  <a:lnTo>
                    <a:pt x="213" y="5246"/>
                  </a:lnTo>
                  <a:lnTo>
                    <a:pt x="284" y="5388"/>
                  </a:lnTo>
                  <a:lnTo>
                    <a:pt x="355" y="5388"/>
                  </a:lnTo>
                  <a:lnTo>
                    <a:pt x="355" y="5388"/>
                  </a:lnTo>
                  <a:lnTo>
                    <a:pt x="1773" y="5813"/>
                  </a:lnTo>
                  <a:lnTo>
                    <a:pt x="4467" y="6593"/>
                  </a:lnTo>
                  <a:lnTo>
                    <a:pt x="7515" y="7444"/>
                  </a:lnTo>
                  <a:lnTo>
                    <a:pt x="9642" y="8011"/>
                  </a:lnTo>
                  <a:lnTo>
                    <a:pt x="9642" y="8011"/>
                  </a:lnTo>
                  <a:lnTo>
                    <a:pt x="10209" y="8082"/>
                  </a:lnTo>
                  <a:lnTo>
                    <a:pt x="10918" y="8082"/>
                  </a:lnTo>
                  <a:lnTo>
                    <a:pt x="11697" y="8011"/>
                  </a:lnTo>
                  <a:lnTo>
                    <a:pt x="12619" y="7869"/>
                  </a:lnTo>
                  <a:lnTo>
                    <a:pt x="14533" y="7444"/>
                  </a:lnTo>
                  <a:lnTo>
                    <a:pt x="16518" y="6877"/>
                  </a:lnTo>
                  <a:lnTo>
                    <a:pt x="18361" y="6309"/>
                  </a:lnTo>
                  <a:lnTo>
                    <a:pt x="19921" y="5813"/>
                  </a:lnTo>
                  <a:lnTo>
                    <a:pt x="21409" y="5317"/>
                  </a:lnTo>
                  <a:lnTo>
                    <a:pt x="21409" y="5317"/>
                  </a:lnTo>
                  <a:lnTo>
                    <a:pt x="21622" y="5175"/>
                  </a:lnTo>
                  <a:lnTo>
                    <a:pt x="21905" y="4963"/>
                  </a:lnTo>
                  <a:lnTo>
                    <a:pt x="22118" y="4679"/>
                  </a:lnTo>
                  <a:lnTo>
                    <a:pt x="22402" y="4325"/>
                  </a:lnTo>
                  <a:lnTo>
                    <a:pt x="22614" y="3828"/>
                  </a:lnTo>
                  <a:lnTo>
                    <a:pt x="22756" y="3190"/>
                  </a:lnTo>
                  <a:lnTo>
                    <a:pt x="22756" y="2411"/>
                  </a:lnTo>
                  <a:lnTo>
                    <a:pt x="22756" y="2411"/>
                  </a:lnTo>
                  <a:lnTo>
                    <a:pt x="22685" y="1702"/>
                  </a:lnTo>
                  <a:lnTo>
                    <a:pt x="22473" y="1064"/>
                  </a:lnTo>
                  <a:lnTo>
                    <a:pt x="22260" y="638"/>
                  </a:lnTo>
                  <a:lnTo>
                    <a:pt x="21976" y="355"/>
                  </a:lnTo>
                  <a:lnTo>
                    <a:pt x="21764" y="142"/>
                  </a:lnTo>
                  <a:lnTo>
                    <a:pt x="21551" y="71"/>
                  </a:lnTo>
                  <a:lnTo>
                    <a:pt x="213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2"/>
            <p:cNvSpPr/>
            <p:nvPr/>
          </p:nvSpPr>
          <p:spPr>
            <a:xfrm>
              <a:off x="5697425" y="2744075"/>
              <a:ext cx="8875" cy="7100"/>
            </a:xfrm>
            <a:custGeom>
              <a:avLst/>
              <a:gdLst/>
              <a:ahLst/>
              <a:cxnLst/>
              <a:rect l="l" t="t" r="r" b="b"/>
              <a:pathLst>
                <a:path w="355" h="284" extrusionOk="0">
                  <a:moveTo>
                    <a:pt x="1" y="0"/>
                  </a:moveTo>
                  <a:lnTo>
                    <a:pt x="1" y="71"/>
                  </a:lnTo>
                  <a:lnTo>
                    <a:pt x="1" y="284"/>
                  </a:lnTo>
                  <a:lnTo>
                    <a:pt x="71" y="284"/>
                  </a:lnTo>
                  <a:lnTo>
                    <a:pt x="213" y="213"/>
                  </a:lnTo>
                  <a:lnTo>
                    <a:pt x="355" y="71"/>
                  </a:lnTo>
                  <a:lnTo>
                    <a:pt x="284" y="0"/>
                  </a:lnTo>
                  <a:close/>
                </a:path>
              </a:pathLst>
            </a:custGeom>
            <a:solidFill>
              <a:srgbClr val="BB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2"/>
            <p:cNvSpPr/>
            <p:nvPr/>
          </p:nvSpPr>
          <p:spPr>
            <a:xfrm>
              <a:off x="5697425" y="2744075"/>
              <a:ext cx="8875" cy="7100"/>
            </a:xfrm>
            <a:custGeom>
              <a:avLst/>
              <a:gdLst/>
              <a:ahLst/>
              <a:cxnLst/>
              <a:rect l="l" t="t" r="r" b="b"/>
              <a:pathLst>
                <a:path w="355" h="284" fill="none" extrusionOk="0">
                  <a:moveTo>
                    <a:pt x="142" y="0"/>
                  </a:moveTo>
                  <a:lnTo>
                    <a:pt x="142" y="0"/>
                  </a:lnTo>
                  <a:lnTo>
                    <a:pt x="142" y="0"/>
                  </a:lnTo>
                  <a:lnTo>
                    <a:pt x="142" y="0"/>
                  </a:lnTo>
                  <a:lnTo>
                    <a:pt x="1" y="0"/>
                  </a:lnTo>
                  <a:lnTo>
                    <a:pt x="1" y="71"/>
                  </a:lnTo>
                  <a:lnTo>
                    <a:pt x="1" y="284"/>
                  </a:lnTo>
                  <a:lnTo>
                    <a:pt x="1" y="284"/>
                  </a:lnTo>
                  <a:lnTo>
                    <a:pt x="71" y="284"/>
                  </a:lnTo>
                  <a:lnTo>
                    <a:pt x="71" y="284"/>
                  </a:lnTo>
                  <a:lnTo>
                    <a:pt x="213" y="213"/>
                  </a:lnTo>
                  <a:lnTo>
                    <a:pt x="355" y="71"/>
                  </a:lnTo>
                  <a:lnTo>
                    <a:pt x="355" y="71"/>
                  </a:lnTo>
                  <a:lnTo>
                    <a:pt x="284" y="0"/>
                  </a:lnTo>
                  <a:lnTo>
                    <a:pt x="14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2"/>
            <p:cNvSpPr/>
            <p:nvPr/>
          </p:nvSpPr>
          <p:spPr>
            <a:xfrm>
              <a:off x="5697425" y="2745825"/>
              <a:ext cx="33700" cy="28400"/>
            </a:xfrm>
            <a:custGeom>
              <a:avLst/>
              <a:gdLst/>
              <a:ahLst/>
              <a:cxnLst/>
              <a:rect l="l" t="t" r="r" b="b"/>
              <a:pathLst>
                <a:path w="1348" h="1136" extrusionOk="0">
                  <a:moveTo>
                    <a:pt x="355" y="1"/>
                  </a:moveTo>
                  <a:lnTo>
                    <a:pt x="213" y="143"/>
                  </a:lnTo>
                  <a:lnTo>
                    <a:pt x="71" y="214"/>
                  </a:lnTo>
                  <a:lnTo>
                    <a:pt x="1" y="214"/>
                  </a:lnTo>
                  <a:lnTo>
                    <a:pt x="142" y="355"/>
                  </a:lnTo>
                  <a:lnTo>
                    <a:pt x="213" y="426"/>
                  </a:lnTo>
                  <a:lnTo>
                    <a:pt x="213" y="355"/>
                  </a:lnTo>
                  <a:lnTo>
                    <a:pt x="426" y="639"/>
                  </a:lnTo>
                  <a:lnTo>
                    <a:pt x="851" y="1135"/>
                  </a:lnTo>
                  <a:lnTo>
                    <a:pt x="1347" y="852"/>
                  </a:lnTo>
                  <a:lnTo>
                    <a:pt x="639" y="355"/>
                  </a:lnTo>
                  <a:lnTo>
                    <a:pt x="497" y="214"/>
                  </a:lnTo>
                  <a:lnTo>
                    <a:pt x="355" y="1"/>
                  </a:lnTo>
                  <a:close/>
                </a:path>
              </a:pathLst>
            </a:custGeom>
            <a:solidFill>
              <a:srgbClr val="C0B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2"/>
            <p:cNvSpPr/>
            <p:nvPr/>
          </p:nvSpPr>
          <p:spPr>
            <a:xfrm>
              <a:off x="5697425" y="2745825"/>
              <a:ext cx="33700" cy="28400"/>
            </a:xfrm>
            <a:custGeom>
              <a:avLst/>
              <a:gdLst/>
              <a:ahLst/>
              <a:cxnLst/>
              <a:rect l="l" t="t" r="r" b="b"/>
              <a:pathLst>
                <a:path w="1348" h="1136" fill="none" extrusionOk="0">
                  <a:moveTo>
                    <a:pt x="355" y="1"/>
                  </a:moveTo>
                  <a:lnTo>
                    <a:pt x="355" y="1"/>
                  </a:lnTo>
                  <a:lnTo>
                    <a:pt x="213" y="143"/>
                  </a:lnTo>
                  <a:lnTo>
                    <a:pt x="71" y="214"/>
                  </a:lnTo>
                  <a:lnTo>
                    <a:pt x="71" y="214"/>
                  </a:lnTo>
                  <a:lnTo>
                    <a:pt x="1" y="214"/>
                  </a:lnTo>
                  <a:lnTo>
                    <a:pt x="1" y="214"/>
                  </a:lnTo>
                  <a:lnTo>
                    <a:pt x="142" y="355"/>
                  </a:lnTo>
                  <a:lnTo>
                    <a:pt x="213" y="426"/>
                  </a:lnTo>
                  <a:lnTo>
                    <a:pt x="213" y="426"/>
                  </a:lnTo>
                  <a:lnTo>
                    <a:pt x="213" y="355"/>
                  </a:lnTo>
                  <a:lnTo>
                    <a:pt x="213" y="355"/>
                  </a:lnTo>
                  <a:lnTo>
                    <a:pt x="213" y="355"/>
                  </a:lnTo>
                  <a:lnTo>
                    <a:pt x="213" y="355"/>
                  </a:lnTo>
                  <a:lnTo>
                    <a:pt x="426" y="639"/>
                  </a:lnTo>
                  <a:lnTo>
                    <a:pt x="851" y="1135"/>
                  </a:lnTo>
                  <a:lnTo>
                    <a:pt x="851" y="1135"/>
                  </a:lnTo>
                  <a:lnTo>
                    <a:pt x="1347" y="852"/>
                  </a:lnTo>
                  <a:lnTo>
                    <a:pt x="1347" y="852"/>
                  </a:lnTo>
                  <a:lnTo>
                    <a:pt x="639" y="355"/>
                  </a:lnTo>
                  <a:lnTo>
                    <a:pt x="639" y="355"/>
                  </a:lnTo>
                  <a:lnTo>
                    <a:pt x="497" y="214"/>
                  </a:lnTo>
                  <a:lnTo>
                    <a:pt x="3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2"/>
            <p:cNvSpPr/>
            <p:nvPr/>
          </p:nvSpPr>
          <p:spPr>
            <a:xfrm>
              <a:off x="5848075" y="2788375"/>
              <a:ext cx="7100" cy="12425"/>
            </a:xfrm>
            <a:custGeom>
              <a:avLst/>
              <a:gdLst/>
              <a:ahLst/>
              <a:cxnLst/>
              <a:rect l="l" t="t" r="r" b="b"/>
              <a:pathLst>
                <a:path w="284" h="497" extrusionOk="0">
                  <a:moveTo>
                    <a:pt x="0" y="0"/>
                  </a:moveTo>
                  <a:lnTo>
                    <a:pt x="71" y="142"/>
                  </a:lnTo>
                  <a:lnTo>
                    <a:pt x="284" y="497"/>
                  </a:lnTo>
                  <a:lnTo>
                    <a:pt x="0" y="0"/>
                  </a:lnTo>
                  <a:close/>
                </a:path>
              </a:pathLst>
            </a:custGeom>
            <a:solidFill>
              <a:srgbClr val="C0B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2"/>
            <p:cNvSpPr/>
            <p:nvPr/>
          </p:nvSpPr>
          <p:spPr>
            <a:xfrm>
              <a:off x="5848075" y="2788375"/>
              <a:ext cx="7100" cy="12425"/>
            </a:xfrm>
            <a:custGeom>
              <a:avLst/>
              <a:gdLst/>
              <a:ahLst/>
              <a:cxnLst/>
              <a:rect l="l" t="t" r="r" b="b"/>
              <a:pathLst>
                <a:path w="284" h="497" fill="none" extrusionOk="0">
                  <a:moveTo>
                    <a:pt x="0" y="0"/>
                  </a:moveTo>
                  <a:lnTo>
                    <a:pt x="0" y="0"/>
                  </a:lnTo>
                  <a:lnTo>
                    <a:pt x="71" y="142"/>
                  </a:lnTo>
                  <a:lnTo>
                    <a:pt x="71" y="142"/>
                  </a:lnTo>
                  <a:lnTo>
                    <a:pt x="71" y="142"/>
                  </a:lnTo>
                  <a:lnTo>
                    <a:pt x="284" y="497"/>
                  </a:lnTo>
                  <a:lnTo>
                    <a:pt x="284" y="497"/>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2"/>
            <p:cNvSpPr/>
            <p:nvPr/>
          </p:nvSpPr>
          <p:spPr>
            <a:xfrm>
              <a:off x="5828575" y="2775975"/>
              <a:ext cx="30150" cy="35450"/>
            </a:xfrm>
            <a:custGeom>
              <a:avLst/>
              <a:gdLst/>
              <a:ahLst/>
              <a:cxnLst/>
              <a:rect l="l" t="t" r="r" b="b"/>
              <a:pathLst>
                <a:path w="1206" h="1418" extrusionOk="0">
                  <a:moveTo>
                    <a:pt x="284" y="0"/>
                  </a:moveTo>
                  <a:lnTo>
                    <a:pt x="0" y="71"/>
                  </a:lnTo>
                  <a:lnTo>
                    <a:pt x="142" y="496"/>
                  </a:lnTo>
                  <a:lnTo>
                    <a:pt x="142" y="993"/>
                  </a:lnTo>
                  <a:lnTo>
                    <a:pt x="213" y="1418"/>
                  </a:lnTo>
                  <a:lnTo>
                    <a:pt x="1206" y="1347"/>
                  </a:lnTo>
                  <a:lnTo>
                    <a:pt x="1064" y="993"/>
                  </a:lnTo>
                  <a:lnTo>
                    <a:pt x="851" y="638"/>
                  </a:lnTo>
                  <a:lnTo>
                    <a:pt x="780" y="496"/>
                  </a:lnTo>
                  <a:lnTo>
                    <a:pt x="568" y="213"/>
                  </a:lnTo>
                  <a:lnTo>
                    <a:pt x="284" y="0"/>
                  </a:lnTo>
                  <a:close/>
                </a:path>
              </a:pathLst>
            </a:custGeom>
            <a:solidFill>
              <a:srgbClr val="B04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2"/>
            <p:cNvSpPr/>
            <p:nvPr/>
          </p:nvSpPr>
          <p:spPr>
            <a:xfrm>
              <a:off x="5828575" y="2775975"/>
              <a:ext cx="30150" cy="35450"/>
            </a:xfrm>
            <a:custGeom>
              <a:avLst/>
              <a:gdLst/>
              <a:ahLst/>
              <a:cxnLst/>
              <a:rect l="l" t="t" r="r" b="b"/>
              <a:pathLst>
                <a:path w="1206" h="1418" fill="none" extrusionOk="0">
                  <a:moveTo>
                    <a:pt x="284" y="0"/>
                  </a:moveTo>
                  <a:lnTo>
                    <a:pt x="284" y="0"/>
                  </a:lnTo>
                  <a:lnTo>
                    <a:pt x="0" y="71"/>
                  </a:lnTo>
                  <a:lnTo>
                    <a:pt x="0" y="71"/>
                  </a:lnTo>
                  <a:lnTo>
                    <a:pt x="142" y="496"/>
                  </a:lnTo>
                  <a:lnTo>
                    <a:pt x="142" y="993"/>
                  </a:lnTo>
                  <a:lnTo>
                    <a:pt x="142" y="993"/>
                  </a:lnTo>
                  <a:lnTo>
                    <a:pt x="213" y="1418"/>
                  </a:lnTo>
                  <a:lnTo>
                    <a:pt x="213" y="1418"/>
                  </a:lnTo>
                  <a:lnTo>
                    <a:pt x="1206" y="1347"/>
                  </a:lnTo>
                  <a:lnTo>
                    <a:pt x="1206" y="1347"/>
                  </a:lnTo>
                  <a:lnTo>
                    <a:pt x="1064" y="993"/>
                  </a:lnTo>
                  <a:lnTo>
                    <a:pt x="1064" y="993"/>
                  </a:lnTo>
                  <a:lnTo>
                    <a:pt x="851" y="638"/>
                  </a:lnTo>
                  <a:lnTo>
                    <a:pt x="851" y="638"/>
                  </a:lnTo>
                  <a:lnTo>
                    <a:pt x="851" y="638"/>
                  </a:lnTo>
                  <a:lnTo>
                    <a:pt x="780" y="496"/>
                  </a:lnTo>
                  <a:lnTo>
                    <a:pt x="780" y="496"/>
                  </a:lnTo>
                  <a:lnTo>
                    <a:pt x="568" y="213"/>
                  </a:lnTo>
                  <a:lnTo>
                    <a:pt x="2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2"/>
            <p:cNvSpPr/>
            <p:nvPr/>
          </p:nvSpPr>
          <p:spPr>
            <a:xfrm>
              <a:off x="5718700" y="2767100"/>
              <a:ext cx="115225" cy="46100"/>
            </a:xfrm>
            <a:custGeom>
              <a:avLst/>
              <a:gdLst/>
              <a:ahLst/>
              <a:cxnLst/>
              <a:rect l="l" t="t" r="r" b="b"/>
              <a:pathLst>
                <a:path w="4609" h="1844" extrusionOk="0">
                  <a:moveTo>
                    <a:pt x="496" y="1"/>
                  </a:moveTo>
                  <a:lnTo>
                    <a:pt x="0" y="284"/>
                  </a:lnTo>
                  <a:lnTo>
                    <a:pt x="284" y="639"/>
                  </a:lnTo>
                  <a:lnTo>
                    <a:pt x="709" y="1064"/>
                  </a:lnTo>
                  <a:lnTo>
                    <a:pt x="1134" y="1348"/>
                  </a:lnTo>
                  <a:lnTo>
                    <a:pt x="1560" y="1631"/>
                  </a:lnTo>
                  <a:lnTo>
                    <a:pt x="2056" y="1773"/>
                  </a:lnTo>
                  <a:lnTo>
                    <a:pt x="2623" y="1844"/>
                  </a:lnTo>
                  <a:lnTo>
                    <a:pt x="2694" y="1844"/>
                  </a:lnTo>
                  <a:lnTo>
                    <a:pt x="4608" y="1773"/>
                  </a:lnTo>
                  <a:lnTo>
                    <a:pt x="4537" y="1348"/>
                  </a:lnTo>
                  <a:lnTo>
                    <a:pt x="4537" y="851"/>
                  </a:lnTo>
                  <a:lnTo>
                    <a:pt x="4395" y="426"/>
                  </a:lnTo>
                  <a:lnTo>
                    <a:pt x="3545" y="710"/>
                  </a:lnTo>
                  <a:lnTo>
                    <a:pt x="3190" y="780"/>
                  </a:lnTo>
                  <a:lnTo>
                    <a:pt x="2694" y="780"/>
                  </a:lnTo>
                  <a:lnTo>
                    <a:pt x="2056" y="710"/>
                  </a:lnTo>
                  <a:lnTo>
                    <a:pt x="1489" y="568"/>
                  </a:lnTo>
                  <a:lnTo>
                    <a:pt x="993" y="284"/>
                  </a:lnTo>
                  <a:lnTo>
                    <a:pt x="496" y="1"/>
                  </a:lnTo>
                  <a:close/>
                </a:path>
              </a:pathLst>
            </a:custGeom>
            <a:solidFill>
              <a:srgbClr val="B04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2"/>
            <p:cNvSpPr/>
            <p:nvPr/>
          </p:nvSpPr>
          <p:spPr>
            <a:xfrm>
              <a:off x="5718700" y="2767100"/>
              <a:ext cx="115225" cy="46100"/>
            </a:xfrm>
            <a:custGeom>
              <a:avLst/>
              <a:gdLst/>
              <a:ahLst/>
              <a:cxnLst/>
              <a:rect l="l" t="t" r="r" b="b"/>
              <a:pathLst>
                <a:path w="4609" h="1844" fill="none" extrusionOk="0">
                  <a:moveTo>
                    <a:pt x="496" y="1"/>
                  </a:moveTo>
                  <a:lnTo>
                    <a:pt x="496" y="1"/>
                  </a:lnTo>
                  <a:lnTo>
                    <a:pt x="0" y="284"/>
                  </a:lnTo>
                  <a:lnTo>
                    <a:pt x="0" y="284"/>
                  </a:lnTo>
                  <a:lnTo>
                    <a:pt x="284" y="639"/>
                  </a:lnTo>
                  <a:lnTo>
                    <a:pt x="709" y="1064"/>
                  </a:lnTo>
                  <a:lnTo>
                    <a:pt x="1134" y="1348"/>
                  </a:lnTo>
                  <a:lnTo>
                    <a:pt x="1560" y="1631"/>
                  </a:lnTo>
                  <a:lnTo>
                    <a:pt x="1560" y="1631"/>
                  </a:lnTo>
                  <a:lnTo>
                    <a:pt x="2056" y="1773"/>
                  </a:lnTo>
                  <a:lnTo>
                    <a:pt x="2623" y="1844"/>
                  </a:lnTo>
                  <a:lnTo>
                    <a:pt x="2623" y="1844"/>
                  </a:lnTo>
                  <a:lnTo>
                    <a:pt x="2694" y="1844"/>
                  </a:lnTo>
                  <a:lnTo>
                    <a:pt x="2694" y="1844"/>
                  </a:lnTo>
                  <a:lnTo>
                    <a:pt x="4608" y="1773"/>
                  </a:lnTo>
                  <a:lnTo>
                    <a:pt x="4608" y="1773"/>
                  </a:lnTo>
                  <a:lnTo>
                    <a:pt x="4537" y="1348"/>
                  </a:lnTo>
                  <a:lnTo>
                    <a:pt x="4537" y="1348"/>
                  </a:lnTo>
                  <a:lnTo>
                    <a:pt x="4537" y="851"/>
                  </a:lnTo>
                  <a:lnTo>
                    <a:pt x="4395" y="426"/>
                  </a:lnTo>
                  <a:lnTo>
                    <a:pt x="4395" y="426"/>
                  </a:lnTo>
                  <a:lnTo>
                    <a:pt x="3545" y="710"/>
                  </a:lnTo>
                  <a:lnTo>
                    <a:pt x="3190" y="780"/>
                  </a:lnTo>
                  <a:lnTo>
                    <a:pt x="2836" y="780"/>
                  </a:lnTo>
                  <a:lnTo>
                    <a:pt x="2836" y="780"/>
                  </a:lnTo>
                  <a:lnTo>
                    <a:pt x="2694" y="780"/>
                  </a:lnTo>
                  <a:lnTo>
                    <a:pt x="2694" y="780"/>
                  </a:lnTo>
                  <a:lnTo>
                    <a:pt x="2056" y="710"/>
                  </a:lnTo>
                  <a:lnTo>
                    <a:pt x="1489" y="568"/>
                  </a:lnTo>
                  <a:lnTo>
                    <a:pt x="1489" y="568"/>
                  </a:lnTo>
                  <a:lnTo>
                    <a:pt x="993" y="284"/>
                  </a:lnTo>
                  <a:lnTo>
                    <a:pt x="4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2"/>
            <p:cNvSpPr/>
            <p:nvPr/>
          </p:nvSpPr>
          <p:spPr>
            <a:xfrm>
              <a:off x="5690325" y="2736975"/>
              <a:ext cx="529925" cy="95725"/>
            </a:xfrm>
            <a:custGeom>
              <a:avLst/>
              <a:gdLst/>
              <a:ahLst/>
              <a:cxnLst/>
              <a:rect l="l" t="t" r="r" b="b"/>
              <a:pathLst>
                <a:path w="21197" h="3829" extrusionOk="0">
                  <a:moveTo>
                    <a:pt x="214" y="1"/>
                  </a:moveTo>
                  <a:lnTo>
                    <a:pt x="72" y="142"/>
                  </a:lnTo>
                  <a:lnTo>
                    <a:pt x="1" y="284"/>
                  </a:lnTo>
                  <a:lnTo>
                    <a:pt x="1" y="426"/>
                  </a:lnTo>
                  <a:lnTo>
                    <a:pt x="1" y="709"/>
                  </a:lnTo>
                  <a:lnTo>
                    <a:pt x="72" y="851"/>
                  </a:lnTo>
                  <a:lnTo>
                    <a:pt x="143" y="922"/>
                  </a:lnTo>
                  <a:lnTo>
                    <a:pt x="426" y="922"/>
                  </a:lnTo>
                  <a:lnTo>
                    <a:pt x="568" y="780"/>
                  </a:lnTo>
                  <a:lnTo>
                    <a:pt x="639" y="851"/>
                  </a:lnTo>
                  <a:lnTo>
                    <a:pt x="852" y="1064"/>
                  </a:lnTo>
                  <a:lnTo>
                    <a:pt x="1561" y="1702"/>
                  </a:lnTo>
                  <a:lnTo>
                    <a:pt x="2057" y="1985"/>
                  </a:lnTo>
                  <a:lnTo>
                    <a:pt x="2553" y="2340"/>
                  </a:lnTo>
                  <a:lnTo>
                    <a:pt x="3120" y="2553"/>
                  </a:lnTo>
                  <a:lnTo>
                    <a:pt x="3758" y="2623"/>
                  </a:lnTo>
                  <a:lnTo>
                    <a:pt x="4325" y="2553"/>
                  </a:lnTo>
                  <a:lnTo>
                    <a:pt x="5034" y="2482"/>
                  </a:lnTo>
                  <a:lnTo>
                    <a:pt x="6523" y="2198"/>
                  </a:lnTo>
                  <a:lnTo>
                    <a:pt x="7941" y="1985"/>
                  </a:lnTo>
                  <a:lnTo>
                    <a:pt x="8579" y="1915"/>
                  </a:lnTo>
                  <a:lnTo>
                    <a:pt x="9146" y="1844"/>
                  </a:lnTo>
                  <a:lnTo>
                    <a:pt x="9642" y="1985"/>
                  </a:lnTo>
                  <a:lnTo>
                    <a:pt x="10138" y="2198"/>
                  </a:lnTo>
                  <a:lnTo>
                    <a:pt x="11343" y="2765"/>
                  </a:lnTo>
                  <a:lnTo>
                    <a:pt x="11981" y="3120"/>
                  </a:lnTo>
                  <a:lnTo>
                    <a:pt x="12690" y="3403"/>
                  </a:lnTo>
                  <a:lnTo>
                    <a:pt x="13399" y="3687"/>
                  </a:lnTo>
                  <a:lnTo>
                    <a:pt x="14108" y="3829"/>
                  </a:lnTo>
                  <a:lnTo>
                    <a:pt x="14675" y="3829"/>
                  </a:lnTo>
                  <a:lnTo>
                    <a:pt x="15526" y="3758"/>
                  </a:lnTo>
                  <a:lnTo>
                    <a:pt x="17511" y="3616"/>
                  </a:lnTo>
                  <a:lnTo>
                    <a:pt x="19354" y="3403"/>
                  </a:lnTo>
                  <a:lnTo>
                    <a:pt x="19992" y="3261"/>
                  </a:lnTo>
                  <a:lnTo>
                    <a:pt x="20346" y="3191"/>
                  </a:lnTo>
                  <a:lnTo>
                    <a:pt x="20701" y="2978"/>
                  </a:lnTo>
                  <a:lnTo>
                    <a:pt x="20984" y="2694"/>
                  </a:lnTo>
                  <a:lnTo>
                    <a:pt x="21126" y="2411"/>
                  </a:lnTo>
                  <a:lnTo>
                    <a:pt x="21197" y="2198"/>
                  </a:lnTo>
                  <a:lnTo>
                    <a:pt x="21197" y="2056"/>
                  </a:lnTo>
                  <a:lnTo>
                    <a:pt x="21126" y="1985"/>
                  </a:lnTo>
                  <a:lnTo>
                    <a:pt x="20913" y="1844"/>
                  </a:lnTo>
                  <a:lnTo>
                    <a:pt x="20559" y="1702"/>
                  </a:lnTo>
                  <a:lnTo>
                    <a:pt x="20063" y="1631"/>
                  </a:lnTo>
                  <a:lnTo>
                    <a:pt x="19637" y="1702"/>
                  </a:lnTo>
                  <a:lnTo>
                    <a:pt x="19141" y="1773"/>
                  </a:lnTo>
                  <a:lnTo>
                    <a:pt x="17723" y="2127"/>
                  </a:lnTo>
                  <a:lnTo>
                    <a:pt x="16944" y="2269"/>
                  </a:lnTo>
                  <a:lnTo>
                    <a:pt x="16022" y="2411"/>
                  </a:lnTo>
                  <a:lnTo>
                    <a:pt x="15100" y="2482"/>
                  </a:lnTo>
                  <a:lnTo>
                    <a:pt x="14179" y="2411"/>
                  </a:lnTo>
                  <a:lnTo>
                    <a:pt x="13328" y="2269"/>
                  </a:lnTo>
                  <a:lnTo>
                    <a:pt x="12548" y="1985"/>
                  </a:lnTo>
                  <a:lnTo>
                    <a:pt x="11981" y="1702"/>
                  </a:lnTo>
                  <a:lnTo>
                    <a:pt x="11414" y="1347"/>
                  </a:lnTo>
                  <a:lnTo>
                    <a:pt x="10422" y="709"/>
                  </a:lnTo>
                  <a:lnTo>
                    <a:pt x="9926" y="497"/>
                  </a:lnTo>
                  <a:lnTo>
                    <a:pt x="9288" y="284"/>
                  </a:lnTo>
                  <a:lnTo>
                    <a:pt x="8650" y="284"/>
                  </a:lnTo>
                  <a:lnTo>
                    <a:pt x="7870" y="355"/>
                  </a:lnTo>
                  <a:lnTo>
                    <a:pt x="7090" y="568"/>
                  </a:lnTo>
                  <a:lnTo>
                    <a:pt x="6381" y="851"/>
                  </a:lnTo>
                  <a:lnTo>
                    <a:pt x="4892" y="1347"/>
                  </a:lnTo>
                  <a:lnTo>
                    <a:pt x="4325" y="1489"/>
                  </a:lnTo>
                  <a:lnTo>
                    <a:pt x="3829" y="1560"/>
                  </a:lnTo>
                  <a:lnTo>
                    <a:pt x="3404" y="1489"/>
                  </a:lnTo>
                  <a:lnTo>
                    <a:pt x="2978" y="1418"/>
                  </a:lnTo>
                  <a:lnTo>
                    <a:pt x="2199" y="1064"/>
                  </a:lnTo>
                  <a:lnTo>
                    <a:pt x="1490" y="709"/>
                  </a:lnTo>
                  <a:lnTo>
                    <a:pt x="923" y="284"/>
                  </a:lnTo>
                  <a:lnTo>
                    <a:pt x="710" y="71"/>
                  </a:lnTo>
                  <a:lnTo>
                    <a:pt x="568" y="1"/>
                  </a:lnTo>
                  <a:close/>
                </a:path>
              </a:pathLst>
            </a:custGeom>
            <a:solidFill>
              <a:srgbClr val="FDB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2"/>
            <p:cNvSpPr/>
            <p:nvPr/>
          </p:nvSpPr>
          <p:spPr>
            <a:xfrm>
              <a:off x="3327950" y="4138825"/>
              <a:ext cx="1775" cy="25"/>
            </a:xfrm>
            <a:custGeom>
              <a:avLst/>
              <a:gdLst/>
              <a:ahLst/>
              <a:cxnLst/>
              <a:rect l="l" t="t" r="r" b="b"/>
              <a:pathLst>
                <a:path w="71" h="1" extrusionOk="0">
                  <a:moveTo>
                    <a:pt x="0" y="0"/>
                  </a:moveTo>
                  <a:lnTo>
                    <a:pt x="71" y="0"/>
                  </a:lnTo>
                  <a:lnTo>
                    <a:pt x="0"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2"/>
            <p:cNvSpPr/>
            <p:nvPr/>
          </p:nvSpPr>
          <p:spPr>
            <a:xfrm>
              <a:off x="3327950" y="4138825"/>
              <a:ext cx="1775" cy="25"/>
            </a:xfrm>
            <a:custGeom>
              <a:avLst/>
              <a:gdLst/>
              <a:ahLst/>
              <a:cxnLst/>
              <a:rect l="l" t="t" r="r" b="b"/>
              <a:pathLst>
                <a:path w="71" h="1" fill="none" extrusionOk="0">
                  <a:moveTo>
                    <a:pt x="0" y="0"/>
                  </a:moveTo>
                  <a:lnTo>
                    <a:pt x="71"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2"/>
            <p:cNvSpPr/>
            <p:nvPr/>
          </p:nvSpPr>
          <p:spPr>
            <a:xfrm>
              <a:off x="2468400" y="2279725"/>
              <a:ext cx="95725" cy="95725"/>
            </a:xfrm>
            <a:custGeom>
              <a:avLst/>
              <a:gdLst/>
              <a:ahLst/>
              <a:cxnLst/>
              <a:rect l="l" t="t" r="r" b="b"/>
              <a:pathLst>
                <a:path w="3829" h="3829" extrusionOk="0">
                  <a:moveTo>
                    <a:pt x="2127" y="710"/>
                  </a:moveTo>
                  <a:lnTo>
                    <a:pt x="2411" y="781"/>
                  </a:lnTo>
                  <a:lnTo>
                    <a:pt x="2623" y="923"/>
                  </a:lnTo>
                  <a:lnTo>
                    <a:pt x="2765" y="1064"/>
                  </a:lnTo>
                  <a:lnTo>
                    <a:pt x="2907" y="1206"/>
                  </a:lnTo>
                  <a:lnTo>
                    <a:pt x="3049" y="1419"/>
                  </a:lnTo>
                  <a:lnTo>
                    <a:pt x="3120" y="1702"/>
                  </a:lnTo>
                  <a:lnTo>
                    <a:pt x="3120" y="1915"/>
                  </a:lnTo>
                  <a:lnTo>
                    <a:pt x="3120" y="2199"/>
                  </a:lnTo>
                  <a:lnTo>
                    <a:pt x="3049" y="2411"/>
                  </a:lnTo>
                  <a:lnTo>
                    <a:pt x="2907" y="2624"/>
                  </a:lnTo>
                  <a:lnTo>
                    <a:pt x="2765" y="2766"/>
                  </a:lnTo>
                  <a:lnTo>
                    <a:pt x="2623" y="2907"/>
                  </a:lnTo>
                  <a:lnTo>
                    <a:pt x="2411" y="3049"/>
                  </a:lnTo>
                  <a:lnTo>
                    <a:pt x="2127" y="3120"/>
                  </a:lnTo>
                  <a:lnTo>
                    <a:pt x="1702" y="3120"/>
                  </a:lnTo>
                  <a:lnTo>
                    <a:pt x="1418" y="3049"/>
                  </a:lnTo>
                  <a:lnTo>
                    <a:pt x="1206" y="2907"/>
                  </a:lnTo>
                  <a:lnTo>
                    <a:pt x="1064" y="2766"/>
                  </a:lnTo>
                  <a:lnTo>
                    <a:pt x="922" y="2624"/>
                  </a:lnTo>
                  <a:lnTo>
                    <a:pt x="780" y="2411"/>
                  </a:lnTo>
                  <a:lnTo>
                    <a:pt x="709" y="2199"/>
                  </a:lnTo>
                  <a:lnTo>
                    <a:pt x="709" y="1915"/>
                  </a:lnTo>
                  <a:lnTo>
                    <a:pt x="709" y="1702"/>
                  </a:lnTo>
                  <a:lnTo>
                    <a:pt x="780" y="1419"/>
                  </a:lnTo>
                  <a:lnTo>
                    <a:pt x="922" y="1206"/>
                  </a:lnTo>
                  <a:lnTo>
                    <a:pt x="1064" y="1064"/>
                  </a:lnTo>
                  <a:lnTo>
                    <a:pt x="1206" y="923"/>
                  </a:lnTo>
                  <a:lnTo>
                    <a:pt x="1418" y="781"/>
                  </a:lnTo>
                  <a:lnTo>
                    <a:pt x="1702" y="710"/>
                  </a:lnTo>
                  <a:close/>
                  <a:moveTo>
                    <a:pt x="1489" y="1"/>
                  </a:moveTo>
                  <a:lnTo>
                    <a:pt x="1135" y="143"/>
                  </a:lnTo>
                  <a:lnTo>
                    <a:pt x="851" y="285"/>
                  </a:lnTo>
                  <a:lnTo>
                    <a:pt x="568" y="568"/>
                  </a:lnTo>
                  <a:lnTo>
                    <a:pt x="284" y="852"/>
                  </a:lnTo>
                  <a:lnTo>
                    <a:pt x="142" y="1135"/>
                  </a:lnTo>
                  <a:lnTo>
                    <a:pt x="0" y="1561"/>
                  </a:lnTo>
                  <a:lnTo>
                    <a:pt x="0" y="1915"/>
                  </a:lnTo>
                  <a:lnTo>
                    <a:pt x="0" y="2340"/>
                  </a:lnTo>
                  <a:lnTo>
                    <a:pt x="142" y="2695"/>
                  </a:lnTo>
                  <a:lnTo>
                    <a:pt x="284" y="2978"/>
                  </a:lnTo>
                  <a:lnTo>
                    <a:pt x="568" y="3262"/>
                  </a:lnTo>
                  <a:lnTo>
                    <a:pt x="851" y="3545"/>
                  </a:lnTo>
                  <a:lnTo>
                    <a:pt x="1135" y="3687"/>
                  </a:lnTo>
                  <a:lnTo>
                    <a:pt x="1489" y="3829"/>
                  </a:lnTo>
                  <a:lnTo>
                    <a:pt x="2269" y="3829"/>
                  </a:lnTo>
                  <a:lnTo>
                    <a:pt x="2694" y="3687"/>
                  </a:lnTo>
                  <a:lnTo>
                    <a:pt x="2978" y="3545"/>
                  </a:lnTo>
                  <a:lnTo>
                    <a:pt x="3261" y="3262"/>
                  </a:lnTo>
                  <a:lnTo>
                    <a:pt x="3545" y="2978"/>
                  </a:lnTo>
                  <a:lnTo>
                    <a:pt x="3687" y="2695"/>
                  </a:lnTo>
                  <a:lnTo>
                    <a:pt x="3829" y="2340"/>
                  </a:lnTo>
                  <a:lnTo>
                    <a:pt x="3829" y="1915"/>
                  </a:lnTo>
                  <a:lnTo>
                    <a:pt x="3829" y="1561"/>
                  </a:lnTo>
                  <a:lnTo>
                    <a:pt x="3687" y="1135"/>
                  </a:lnTo>
                  <a:lnTo>
                    <a:pt x="3545" y="852"/>
                  </a:lnTo>
                  <a:lnTo>
                    <a:pt x="3261" y="568"/>
                  </a:lnTo>
                  <a:lnTo>
                    <a:pt x="2978" y="285"/>
                  </a:lnTo>
                  <a:lnTo>
                    <a:pt x="2694" y="143"/>
                  </a:lnTo>
                  <a:lnTo>
                    <a:pt x="2269"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2"/>
            <p:cNvSpPr/>
            <p:nvPr/>
          </p:nvSpPr>
          <p:spPr>
            <a:xfrm>
              <a:off x="2525100" y="2343525"/>
              <a:ext cx="205625" cy="448425"/>
            </a:xfrm>
            <a:custGeom>
              <a:avLst/>
              <a:gdLst/>
              <a:ahLst/>
              <a:cxnLst/>
              <a:rect l="l" t="t" r="r" b="b"/>
              <a:pathLst>
                <a:path w="8225" h="17937" extrusionOk="0">
                  <a:moveTo>
                    <a:pt x="143" y="1"/>
                  </a:moveTo>
                  <a:lnTo>
                    <a:pt x="1" y="143"/>
                  </a:lnTo>
                  <a:lnTo>
                    <a:pt x="1" y="355"/>
                  </a:lnTo>
                  <a:lnTo>
                    <a:pt x="72" y="993"/>
                  </a:lnTo>
                  <a:lnTo>
                    <a:pt x="355" y="1915"/>
                  </a:lnTo>
                  <a:lnTo>
                    <a:pt x="710" y="3049"/>
                  </a:lnTo>
                  <a:lnTo>
                    <a:pt x="1844" y="5956"/>
                  </a:lnTo>
                  <a:lnTo>
                    <a:pt x="3191" y="9217"/>
                  </a:lnTo>
                  <a:lnTo>
                    <a:pt x="4609" y="12407"/>
                  </a:lnTo>
                  <a:lnTo>
                    <a:pt x="5814" y="15242"/>
                  </a:lnTo>
                  <a:lnTo>
                    <a:pt x="7090" y="17936"/>
                  </a:lnTo>
                  <a:lnTo>
                    <a:pt x="8224" y="17723"/>
                  </a:lnTo>
                  <a:lnTo>
                    <a:pt x="7657" y="16447"/>
                  </a:lnTo>
                  <a:lnTo>
                    <a:pt x="6735" y="14179"/>
                  </a:lnTo>
                  <a:lnTo>
                    <a:pt x="4254" y="8012"/>
                  </a:lnTo>
                  <a:lnTo>
                    <a:pt x="2978" y="4892"/>
                  </a:lnTo>
                  <a:lnTo>
                    <a:pt x="1773" y="2269"/>
                  </a:lnTo>
                  <a:lnTo>
                    <a:pt x="1277" y="1277"/>
                  </a:lnTo>
                  <a:lnTo>
                    <a:pt x="781" y="568"/>
                  </a:lnTo>
                  <a:lnTo>
                    <a:pt x="426" y="72"/>
                  </a:lnTo>
                  <a:lnTo>
                    <a:pt x="214"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2"/>
            <p:cNvSpPr/>
            <p:nvPr/>
          </p:nvSpPr>
          <p:spPr>
            <a:xfrm>
              <a:off x="2464850" y="238125"/>
              <a:ext cx="81550" cy="2071775"/>
            </a:xfrm>
            <a:custGeom>
              <a:avLst/>
              <a:gdLst/>
              <a:ahLst/>
              <a:cxnLst/>
              <a:rect l="l" t="t" r="r" b="b"/>
              <a:pathLst>
                <a:path w="3262" h="82871" extrusionOk="0">
                  <a:moveTo>
                    <a:pt x="3262" y="0"/>
                  </a:moveTo>
                  <a:lnTo>
                    <a:pt x="1" y="71"/>
                  </a:lnTo>
                  <a:lnTo>
                    <a:pt x="1489" y="81594"/>
                  </a:lnTo>
                  <a:lnTo>
                    <a:pt x="1489" y="82090"/>
                  </a:lnTo>
                  <a:lnTo>
                    <a:pt x="1631" y="82516"/>
                  </a:lnTo>
                  <a:lnTo>
                    <a:pt x="1773" y="82657"/>
                  </a:lnTo>
                  <a:lnTo>
                    <a:pt x="1915" y="82799"/>
                  </a:lnTo>
                  <a:lnTo>
                    <a:pt x="2057" y="82870"/>
                  </a:lnTo>
                  <a:lnTo>
                    <a:pt x="2340" y="82870"/>
                  </a:lnTo>
                  <a:lnTo>
                    <a:pt x="2553" y="82799"/>
                  </a:lnTo>
                  <a:lnTo>
                    <a:pt x="2695" y="82657"/>
                  </a:lnTo>
                  <a:lnTo>
                    <a:pt x="2836" y="82445"/>
                  </a:lnTo>
                  <a:lnTo>
                    <a:pt x="2907" y="82232"/>
                  </a:lnTo>
                  <a:lnTo>
                    <a:pt x="3049" y="81665"/>
                  </a:lnTo>
                  <a:lnTo>
                    <a:pt x="3049" y="81311"/>
                  </a:lnTo>
                  <a:lnTo>
                    <a:pt x="3191" y="42676"/>
                  </a:lnTo>
                  <a:lnTo>
                    <a:pt x="3262"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2"/>
            <p:cNvSpPr/>
            <p:nvPr/>
          </p:nvSpPr>
          <p:spPr>
            <a:xfrm>
              <a:off x="3147175" y="2947875"/>
              <a:ext cx="187875" cy="81550"/>
            </a:xfrm>
            <a:custGeom>
              <a:avLst/>
              <a:gdLst/>
              <a:ahLst/>
              <a:cxnLst/>
              <a:rect l="l" t="t" r="r" b="b"/>
              <a:pathLst>
                <a:path w="7515" h="3262" extrusionOk="0">
                  <a:moveTo>
                    <a:pt x="4821" y="0"/>
                  </a:moveTo>
                  <a:lnTo>
                    <a:pt x="4537" y="142"/>
                  </a:lnTo>
                  <a:lnTo>
                    <a:pt x="4325" y="426"/>
                  </a:lnTo>
                  <a:lnTo>
                    <a:pt x="4041" y="638"/>
                  </a:lnTo>
                  <a:lnTo>
                    <a:pt x="3757" y="709"/>
                  </a:lnTo>
                  <a:lnTo>
                    <a:pt x="3403" y="780"/>
                  </a:lnTo>
                  <a:lnTo>
                    <a:pt x="2552" y="922"/>
                  </a:lnTo>
                  <a:lnTo>
                    <a:pt x="1631" y="993"/>
                  </a:lnTo>
                  <a:lnTo>
                    <a:pt x="851" y="922"/>
                  </a:lnTo>
                  <a:lnTo>
                    <a:pt x="567" y="922"/>
                  </a:lnTo>
                  <a:lnTo>
                    <a:pt x="426" y="993"/>
                  </a:lnTo>
                  <a:lnTo>
                    <a:pt x="284" y="1064"/>
                  </a:lnTo>
                  <a:lnTo>
                    <a:pt x="142" y="1206"/>
                  </a:lnTo>
                  <a:lnTo>
                    <a:pt x="0" y="1489"/>
                  </a:lnTo>
                  <a:lnTo>
                    <a:pt x="0" y="1914"/>
                  </a:lnTo>
                  <a:lnTo>
                    <a:pt x="71" y="2340"/>
                  </a:lnTo>
                  <a:lnTo>
                    <a:pt x="142" y="2694"/>
                  </a:lnTo>
                  <a:lnTo>
                    <a:pt x="213" y="3049"/>
                  </a:lnTo>
                  <a:lnTo>
                    <a:pt x="567" y="3190"/>
                  </a:lnTo>
                  <a:lnTo>
                    <a:pt x="922" y="3261"/>
                  </a:lnTo>
                  <a:lnTo>
                    <a:pt x="1560" y="3261"/>
                  </a:lnTo>
                  <a:lnTo>
                    <a:pt x="2127" y="3190"/>
                  </a:lnTo>
                  <a:lnTo>
                    <a:pt x="2623" y="3049"/>
                  </a:lnTo>
                  <a:lnTo>
                    <a:pt x="3190" y="2907"/>
                  </a:lnTo>
                  <a:lnTo>
                    <a:pt x="3474" y="2836"/>
                  </a:lnTo>
                  <a:lnTo>
                    <a:pt x="3687" y="2836"/>
                  </a:lnTo>
                  <a:lnTo>
                    <a:pt x="4608" y="2978"/>
                  </a:lnTo>
                  <a:lnTo>
                    <a:pt x="5175" y="3049"/>
                  </a:lnTo>
                  <a:lnTo>
                    <a:pt x="6380" y="3049"/>
                  </a:lnTo>
                  <a:lnTo>
                    <a:pt x="6877" y="2836"/>
                  </a:lnTo>
                  <a:lnTo>
                    <a:pt x="7089" y="2765"/>
                  </a:lnTo>
                  <a:lnTo>
                    <a:pt x="7231" y="2552"/>
                  </a:lnTo>
                  <a:lnTo>
                    <a:pt x="7373" y="2340"/>
                  </a:lnTo>
                  <a:lnTo>
                    <a:pt x="7444" y="2056"/>
                  </a:lnTo>
                  <a:lnTo>
                    <a:pt x="7515" y="1702"/>
                  </a:lnTo>
                  <a:lnTo>
                    <a:pt x="7373" y="1418"/>
                  </a:lnTo>
                  <a:lnTo>
                    <a:pt x="7160" y="1206"/>
                  </a:lnTo>
                  <a:lnTo>
                    <a:pt x="6877" y="1064"/>
                  </a:lnTo>
                  <a:lnTo>
                    <a:pt x="6593" y="993"/>
                  </a:lnTo>
                  <a:lnTo>
                    <a:pt x="5813" y="993"/>
                  </a:lnTo>
                  <a:lnTo>
                    <a:pt x="5388" y="1064"/>
                  </a:lnTo>
                  <a:lnTo>
                    <a:pt x="5104" y="1064"/>
                  </a:lnTo>
                  <a:lnTo>
                    <a:pt x="5033" y="993"/>
                  </a:lnTo>
                  <a:lnTo>
                    <a:pt x="5033" y="780"/>
                  </a:lnTo>
                  <a:lnTo>
                    <a:pt x="5033" y="638"/>
                  </a:lnTo>
                  <a:lnTo>
                    <a:pt x="5175" y="213"/>
                  </a:lnTo>
                  <a:lnTo>
                    <a:pt x="5175" y="71"/>
                  </a:lnTo>
                  <a:lnTo>
                    <a:pt x="5104"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2"/>
            <p:cNvSpPr/>
            <p:nvPr/>
          </p:nvSpPr>
          <p:spPr>
            <a:xfrm>
              <a:off x="3147175" y="2947875"/>
              <a:ext cx="187875" cy="81550"/>
            </a:xfrm>
            <a:custGeom>
              <a:avLst/>
              <a:gdLst/>
              <a:ahLst/>
              <a:cxnLst/>
              <a:rect l="l" t="t" r="r" b="b"/>
              <a:pathLst>
                <a:path w="7515" h="3262" fill="none" extrusionOk="0">
                  <a:moveTo>
                    <a:pt x="213" y="3049"/>
                  </a:moveTo>
                  <a:lnTo>
                    <a:pt x="213" y="3049"/>
                  </a:lnTo>
                  <a:lnTo>
                    <a:pt x="567" y="3190"/>
                  </a:lnTo>
                  <a:lnTo>
                    <a:pt x="922" y="3261"/>
                  </a:lnTo>
                  <a:lnTo>
                    <a:pt x="1560" y="3261"/>
                  </a:lnTo>
                  <a:lnTo>
                    <a:pt x="2127" y="3190"/>
                  </a:lnTo>
                  <a:lnTo>
                    <a:pt x="2623" y="3049"/>
                  </a:lnTo>
                  <a:lnTo>
                    <a:pt x="2623" y="3049"/>
                  </a:lnTo>
                  <a:lnTo>
                    <a:pt x="3190" y="2907"/>
                  </a:lnTo>
                  <a:lnTo>
                    <a:pt x="3474" y="2836"/>
                  </a:lnTo>
                  <a:lnTo>
                    <a:pt x="3687" y="2836"/>
                  </a:lnTo>
                  <a:lnTo>
                    <a:pt x="3687" y="2836"/>
                  </a:lnTo>
                  <a:lnTo>
                    <a:pt x="4608" y="2978"/>
                  </a:lnTo>
                  <a:lnTo>
                    <a:pt x="5175" y="3049"/>
                  </a:lnTo>
                  <a:lnTo>
                    <a:pt x="5742" y="3049"/>
                  </a:lnTo>
                  <a:lnTo>
                    <a:pt x="6380" y="3049"/>
                  </a:lnTo>
                  <a:lnTo>
                    <a:pt x="6877" y="2836"/>
                  </a:lnTo>
                  <a:lnTo>
                    <a:pt x="7089" y="2765"/>
                  </a:lnTo>
                  <a:lnTo>
                    <a:pt x="7231" y="2552"/>
                  </a:lnTo>
                  <a:lnTo>
                    <a:pt x="7373" y="2340"/>
                  </a:lnTo>
                  <a:lnTo>
                    <a:pt x="7444" y="2056"/>
                  </a:lnTo>
                  <a:lnTo>
                    <a:pt x="7444" y="2056"/>
                  </a:lnTo>
                  <a:lnTo>
                    <a:pt x="7515" y="1702"/>
                  </a:lnTo>
                  <a:lnTo>
                    <a:pt x="7373" y="1418"/>
                  </a:lnTo>
                  <a:lnTo>
                    <a:pt x="7160" y="1206"/>
                  </a:lnTo>
                  <a:lnTo>
                    <a:pt x="6877" y="1064"/>
                  </a:lnTo>
                  <a:lnTo>
                    <a:pt x="6593" y="993"/>
                  </a:lnTo>
                  <a:lnTo>
                    <a:pt x="6168" y="993"/>
                  </a:lnTo>
                  <a:lnTo>
                    <a:pt x="5813" y="993"/>
                  </a:lnTo>
                  <a:lnTo>
                    <a:pt x="5388" y="1064"/>
                  </a:lnTo>
                  <a:lnTo>
                    <a:pt x="5388" y="1064"/>
                  </a:lnTo>
                  <a:lnTo>
                    <a:pt x="5104" y="1064"/>
                  </a:lnTo>
                  <a:lnTo>
                    <a:pt x="5033" y="993"/>
                  </a:lnTo>
                  <a:lnTo>
                    <a:pt x="5033" y="780"/>
                  </a:lnTo>
                  <a:lnTo>
                    <a:pt x="5033" y="638"/>
                  </a:lnTo>
                  <a:lnTo>
                    <a:pt x="5175" y="213"/>
                  </a:lnTo>
                  <a:lnTo>
                    <a:pt x="5175" y="71"/>
                  </a:lnTo>
                  <a:lnTo>
                    <a:pt x="5104" y="0"/>
                  </a:lnTo>
                  <a:lnTo>
                    <a:pt x="5104" y="0"/>
                  </a:lnTo>
                  <a:lnTo>
                    <a:pt x="4963" y="0"/>
                  </a:lnTo>
                  <a:lnTo>
                    <a:pt x="4821" y="0"/>
                  </a:lnTo>
                  <a:lnTo>
                    <a:pt x="4537" y="142"/>
                  </a:lnTo>
                  <a:lnTo>
                    <a:pt x="4325" y="426"/>
                  </a:lnTo>
                  <a:lnTo>
                    <a:pt x="4041" y="638"/>
                  </a:lnTo>
                  <a:lnTo>
                    <a:pt x="4041" y="638"/>
                  </a:lnTo>
                  <a:lnTo>
                    <a:pt x="3757" y="709"/>
                  </a:lnTo>
                  <a:lnTo>
                    <a:pt x="3403" y="780"/>
                  </a:lnTo>
                  <a:lnTo>
                    <a:pt x="2552" y="922"/>
                  </a:lnTo>
                  <a:lnTo>
                    <a:pt x="1631" y="993"/>
                  </a:lnTo>
                  <a:lnTo>
                    <a:pt x="851" y="922"/>
                  </a:lnTo>
                  <a:lnTo>
                    <a:pt x="851" y="922"/>
                  </a:lnTo>
                  <a:lnTo>
                    <a:pt x="567" y="922"/>
                  </a:lnTo>
                  <a:lnTo>
                    <a:pt x="426" y="993"/>
                  </a:lnTo>
                  <a:lnTo>
                    <a:pt x="284" y="1064"/>
                  </a:lnTo>
                  <a:lnTo>
                    <a:pt x="142" y="1206"/>
                  </a:lnTo>
                  <a:lnTo>
                    <a:pt x="0" y="1489"/>
                  </a:lnTo>
                  <a:lnTo>
                    <a:pt x="0" y="1914"/>
                  </a:lnTo>
                  <a:lnTo>
                    <a:pt x="71" y="2340"/>
                  </a:lnTo>
                  <a:lnTo>
                    <a:pt x="142" y="2694"/>
                  </a:lnTo>
                  <a:lnTo>
                    <a:pt x="213" y="304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2"/>
            <p:cNvSpPr/>
            <p:nvPr/>
          </p:nvSpPr>
          <p:spPr>
            <a:xfrm>
              <a:off x="1826850" y="2217700"/>
              <a:ext cx="70925" cy="127625"/>
            </a:xfrm>
            <a:custGeom>
              <a:avLst/>
              <a:gdLst/>
              <a:ahLst/>
              <a:cxnLst/>
              <a:rect l="l" t="t" r="r" b="b"/>
              <a:pathLst>
                <a:path w="2837" h="5105" extrusionOk="0">
                  <a:moveTo>
                    <a:pt x="1206" y="1"/>
                  </a:moveTo>
                  <a:lnTo>
                    <a:pt x="355" y="1277"/>
                  </a:lnTo>
                  <a:lnTo>
                    <a:pt x="213" y="2198"/>
                  </a:lnTo>
                  <a:lnTo>
                    <a:pt x="142" y="3404"/>
                  </a:lnTo>
                  <a:lnTo>
                    <a:pt x="0" y="4750"/>
                  </a:lnTo>
                  <a:lnTo>
                    <a:pt x="2623" y="5105"/>
                  </a:lnTo>
                  <a:lnTo>
                    <a:pt x="2836" y="1348"/>
                  </a:lnTo>
                  <a:lnTo>
                    <a:pt x="1206"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2"/>
            <p:cNvSpPr/>
            <p:nvPr/>
          </p:nvSpPr>
          <p:spPr>
            <a:xfrm>
              <a:off x="1720525" y="2168075"/>
              <a:ext cx="189650" cy="93975"/>
            </a:xfrm>
            <a:custGeom>
              <a:avLst/>
              <a:gdLst/>
              <a:ahLst/>
              <a:cxnLst/>
              <a:rect l="l" t="t" r="r" b="b"/>
              <a:pathLst>
                <a:path w="7586" h="3759" extrusionOk="0">
                  <a:moveTo>
                    <a:pt x="567" y="1"/>
                  </a:moveTo>
                  <a:lnTo>
                    <a:pt x="284" y="143"/>
                  </a:lnTo>
                  <a:lnTo>
                    <a:pt x="71" y="355"/>
                  </a:lnTo>
                  <a:lnTo>
                    <a:pt x="0" y="568"/>
                  </a:lnTo>
                  <a:lnTo>
                    <a:pt x="0" y="852"/>
                  </a:lnTo>
                  <a:lnTo>
                    <a:pt x="0" y="1064"/>
                  </a:lnTo>
                  <a:lnTo>
                    <a:pt x="71" y="1277"/>
                  </a:lnTo>
                  <a:lnTo>
                    <a:pt x="213" y="1348"/>
                  </a:lnTo>
                  <a:lnTo>
                    <a:pt x="992" y="1560"/>
                  </a:lnTo>
                  <a:lnTo>
                    <a:pt x="2339" y="1844"/>
                  </a:lnTo>
                  <a:lnTo>
                    <a:pt x="3048" y="2128"/>
                  </a:lnTo>
                  <a:lnTo>
                    <a:pt x="3615" y="2340"/>
                  </a:lnTo>
                  <a:lnTo>
                    <a:pt x="4041" y="2624"/>
                  </a:lnTo>
                  <a:lnTo>
                    <a:pt x="4183" y="2836"/>
                  </a:lnTo>
                  <a:lnTo>
                    <a:pt x="4183" y="2978"/>
                  </a:lnTo>
                  <a:lnTo>
                    <a:pt x="4183" y="3475"/>
                  </a:lnTo>
                  <a:lnTo>
                    <a:pt x="4253" y="3616"/>
                  </a:lnTo>
                  <a:lnTo>
                    <a:pt x="5246" y="3616"/>
                  </a:lnTo>
                  <a:lnTo>
                    <a:pt x="5955" y="3687"/>
                  </a:lnTo>
                  <a:lnTo>
                    <a:pt x="6593" y="3758"/>
                  </a:lnTo>
                  <a:lnTo>
                    <a:pt x="7089" y="3758"/>
                  </a:lnTo>
                  <a:lnTo>
                    <a:pt x="7231" y="3687"/>
                  </a:lnTo>
                  <a:lnTo>
                    <a:pt x="7302" y="3545"/>
                  </a:lnTo>
                  <a:lnTo>
                    <a:pt x="7514" y="2978"/>
                  </a:lnTo>
                  <a:lnTo>
                    <a:pt x="7585" y="2198"/>
                  </a:lnTo>
                  <a:lnTo>
                    <a:pt x="7585" y="1419"/>
                  </a:lnTo>
                  <a:lnTo>
                    <a:pt x="7514" y="1206"/>
                  </a:lnTo>
                  <a:lnTo>
                    <a:pt x="7443" y="1064"/>
                  </a:lnTo>
                  <a:lnTo>
                    <a:pt x="7302" y="993"/>
                  </a:lnTo>
                  <a:lnTo>
                    <a:pt x="7089" y="922"/>
                  </a:lnTo>
                  <a:lnTo>
                    <a:pt x="99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2"/>
            <p:cNvSpPr/>
            <p:nvPr/>
          </p:nvSpPr>
          <p:spPr>
            <a:xfrm>
              <a:off x="1506075" y="2738750"/>
              <a:ext cx="127625" cy="106350"/>
            </a:xfrm>
            <a:custGeom>
              <a:avLst/>
              <a:gdLst/>
              <a:ahLst/>
              <a:cxnLst/>
              <a:rect l="l" t="t" r="r" b="b"/>
              <a:pathLst>
                <a:path w="5105" h="4254" extrusionOk="0">
                  <a:moveTo>
                    <a:pt x="1985" y="0"/>
                  </a:moveTo>
                  <a:lnTo>
                    <a:pt x="0" y="709"/>
                  </a:lnTo>
                  <a:lnTo>
                    <a:pt x="638" y="2127"/>
                  </a:lnTo>
                  <a:lnTo>
                    <a:pt x="1418" y="2694"/>
                  </a:lnTo>
                  <a:lnTo>
                    <a:pt x="2340" y="3403"/>
                  </a:lnTo>
                  <a:lnTo>
                    <a:pt x="3403" y="4254"/>
                  </a:lnTo>
                  <a:lnTo>
                    <a:pt x="5104" y="2198"/>
                  </a:lnTo>
                  <a:lnTo>
                    <a:pt x="1985"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2"/>
            <p:cNvSpPr/>
            <p:nvPr/>
          </p:nvSpPr>
          <p:spPr>
            <a:xfrm>
              <a:off x="1399750" y="2703300"/>
              <a:ext cx="164825" cy="159525"/>
            </a:xfrm>
            <a:custGeom>
              <a:avLst/>
              <a:gdLst/>
              <a:ahLst/>
              <a:cxnLst/>
              <a:rect l="l" t="t" r="r" b="b"/>
              <a:pathLst>
                <a:path w="6593" h="6381" extrusionOk="0">
                  <a:moveTo>
                    <a:pt x="4466" y="1"/>
                  </a:moveTo>
                  <a:lnTo>
                    <a:pt x="4324" y="71"/>
                  </a:lnTo>
                  <a:lnTo>
                    <a:pt x="4182" y="213"/>
                  </a:lnTo>
                  <a:lnTo>
                    <a:pt x="284" y="4963"/>
                  </a:lnTo>
                  <a:lnTo>
                    <a:pt x="71" y="5317"/>
                  </a:lnTo>
                  <a:lnTo>
                    <a:pt x="0" y="5672"/>
                  </a:lnTo>
                  <a:lnTo>
                    <a:pt x="71" y="5884"/>
                  </a:lnTo>
                  <a:lnTo>
                    <a:pt x="213" y="6097"/>
                  </a:lnTo>
                  <a:lnTo>
                    <a:pt x="425" y="6239"/>
                  </a:lnTo>
                  <a:lnTo>
                    <a:pt x="638" y="6381"/>
                  </a:lnTo>
                  <a:lnTo>
                    <a:pt x="992" y="6381"/>
                  </a:lnTo>
                  <a:lnTo>
                    <a:pt x="1560" y="5743"/>
                  </a:lnTo>
                  <a:lnTo>
                    <a:pt x="2552" y="4750"/>
                  </a:lnTo>
                  <a:lnTo>
                    <a:pt x="3048" y="4325"/>
                  </a:lnTo>
                  <a:lnTo>
                    <a:pt x="3615" y="3970"/>
                  </a:lnTo>
                  <a:lnTo>
                    <a:pt x="4112" y="3758"/>
                  </a:lnTo>
                  <a:lnTo>
                    <a:pt x="4253" y="3687"/>
                  </a:lnTo>
                  <a:lnTo>
                    <a:pt x="4466" y="3758"/>
                  </a:lnTo>
                  <a:lnTo>
                    <a:pt x="4891" y="4041"/>
                  </a:lnTo>
                  <a:lnTo>
                    <a:pt x="5033" y="4041"/>
                  </a:lnTo>
                  <a:lnTo>
                    <a:pt x="5104" y="3970"/>
                  </a:lnTo>
                  <a:lnTo>
                    <a:pt x="5529" y="3191"/>
                  </a:lnTo>
                  <a:lnTo>
                    <a:pt x="5955" y="2624"/>
                  </a:lnTo>
                  <a:lnTo>
                    <a:pt x="6309" y="2127"/>
                  </a:lnTo>
                  <a:lnTo>
                    <a:pt x="6593" y="1702"/>
                  </a:lnTo>
                  <a:lnTo>
                    <a:pt x="6593" y="1560"/>
                  </a:lnTo>
                  <a:lnTo>
                    <a:pt x="6522" y="1348"/>
                  </a:lnTo>
                  <a:lnTo>
                    <a:pt x="6097" y="922"/>
                  </a:lnTo>
                  <a:lnTo>
                    <a:pt x="5529" y="426"/>
                  </a:lnTo>
                  <a:lnTo>
                    <a:pt x="4891" y="71"/>
                  </a:lnTo>
                  <a:lnTo>
                    <a:pt x="467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2"/>
            <p:cNvSpPr/>
            <p:nvPr/>
          </p:nvSpPr>
          <p:spPr>
            <a:xfrm>
              <a:off x="1537975" y="2293925"/>
              <a:ext cx="886150" cy="760300"/>
            </a:xfrm>
            <a:custGeom>
              <a:avLst/>
              <a:gdLst/>
              <a:ahLst/>
              <a:cxnLst/>
              <a:rect l="l" t="t" r="r" b="b"/>
              <a:pathLst>
                <a:path w="35446" h="30412" extrusionOk="0">
                  <a:moveTo>
                    <a:pt x="14320" y="0"/>
                  </a:moveTo>
                  <a:lnTo>
                    <a:pt x="13186" y="71"/>
                  </a:lnTo>
                  <a:lnTo>
                    <a:pt x="11697" y="213"/>
                  </a:lnTo>
                  <a:lnTo>
                    <a:pt x="11130" y="284"/>
                  </a:lnTo>
                  <a:lnTo>
                    <a:pt x="10917" y="2410"/>
                  </a:lnTo>
                  <a:lnTo>
                    <a:pt x="10776" y="4608"/>
                  </a:lnTo>
                  <a:lnTo>
                    <a:pt x="10705" y="7231"/>
                  </a:lnTo>
                  <a:lnTo>
                    <a:pt x="10705" y="8649"/>
                  </a:lnTo>
                  <a:lnTo>
                    <a:pt x="10847" y="10066"/>
                  </a:lnTo>
                  <a:lnTo>
                    <a:pt x="10988" y="11413"/>
                  </a:lnTo>
                  <a:lnTo>
                    <a:pt x="11201" y="12689"/>
                  </a:lnTo>
                  <a:lnTo>
                    <a:pt x="11485" y="13894"/>
                  </a:lnTo>
                  <a:lnTo>
                    <a:pt x="11910" y="14887"/>
                  </a:lnTo>
                  <a:lnTo>
                    <a:pt x="12123" y="15383"/>
                  </a:lnTo>
                  <a:lnTo>
                    <a:pt x="12406" y="15808"/>
                  </a:lnTo>
                  <a:lnTo>
                    <a:pt x="12690" y="16163"/>
                  </a:lnTo>
                  <a:lnTo>
                    <a:pt x="13044" y="16446"/>
                  </a:lnTo>
                  <a:lnTo>
                    <a:pt x="14462" y="17368"/>
                  </a:lnTo>
                  <a:lnTo>
                    <a:pt x="16234" y="18361"/>
                  </a:lnTo>
                  <a:lnTo>
                    <a:pt x="20204" y="20416"/>
                  </a:lnTo>
                  <a:lnTo>
                    <a:pt x="23607" y="22047"/>
                  </a:lnTo>
                  <a:lnTo>
                    <a:pt x="24741" y="22543"/>
                  </a:lnTo>
                  <a:lnTo>
                    <a:pt x="25308" y="22685"/>
                  </a:lnTo>
                  <a:lnTo>
                    <a:pt x="25379" y="22685"/>
                  </a:lnTo>
                  <a:lnTo>
                    <a:pt x="23819" y="23181"/>
                  </a:lnTo>
                  <a:lnTo>
                    <a:pt x="20488" y="24173"/>
                  </a:lnTo>
                  <a:lnTo>
                    <a:pt x="18503" y="24741"/>
                  </a:lnTo>
                  <a:lnTo>
                    <a:pt x="16589" y="25237"/>
                  </a:lnTo>
                  <a:lnTo>
                    <a:pt x="15100" y="25520"/>
                  </a:lnTo>
                  <a:lnTo>
                    <a:pt x="14533" y="25591"/>
                  </a:lnTo>
                  <a:lnTo>
                    <a:pt x="14178" y="25591"/>
                  </a:lnTo>
                  <a:lnTo>
                    <a:pt x="13824" y="25449"/>
                  </a:lnTo>
                  <a:lnTo>
                    <a:pt x="13257" y="25166"/>
                  </a:lnTo>
                  <a:lnTo>
                    <a:pt x="11910" y="24386"/>
                  </a:lnTo>
                  <a:lnTo>
                    <a:pt x="10279" y="23323"/>
                  </a:lnTo>
                  <a:lnTo>
                    <a:pt x="8507" y="22189"/>
                  </a:lnTo>
                  <a:lnTo>
                    <a:pt x="5104" y="19849"/>
                  </a:lnTo>
                  <a:lnTo>
                    <a:pt x="3687" y="18928"/>
                  </a:lnTo>
                  <a:lnTo>
                    <a:pt x="2694" y="18290"/>
                  </a:lnTo>
                  <a:lnTo>
                    <a:pt x="2127" y="18786"/>
                  </a:lnTo>
                  <a:lnTo>
                    <a:pt x="1347" y="19566"/>
                  </a:lnTo>
                  <a:lnTo>
                    <a:pt x="426" y="20700"/>
                  </a:lnTo>
                  <a:lnTo>
                    <a:pt x="0" y="21267"/>
                  </a:lnTo>
                  <a:lnTo>
                    <a:pt x="142" y="21480"/>
                  </a:lnTo>
                  <a:lnTo>
                    <a:pt x="497" y="21834"/>
                  </a:lnTo>
                  <a:lnTo>
                    <a:pt x="1773" y="22897"/>
                  </a:lnTo>
                  <a:lnTo>
                    <a:pt x="3545" y="24315"/>
                  </a:lnTo>
                  <a:lnTo>
                    <a:pt x="5672" y="25875"/>
                  </a:lnTo>
                  <a:lnTo>
                    <a:pt x="7940" y="27434"/>
                  </a:lnTo>
                  <a:lnTo>
                    <a:pt x="10138" y="28781"/>
                  </a:lnTo>
                  <a:lnTo>
                    <a:pt x="11130" y="29348"/>
                  </a:lnTo>
                  <a:lnTo>
                    <a:pt x="11981" y="29845"/>
                  </a:lnTo>
                  <a:lnTo>
                    <a:pt x="12761" y="30128"/>
                  </a:lnTo>
                  <a:lnTo>
                    <a:pt x="13399" y="30341"/>
                  </a:lnTo>
                  <a:lnTo>
                    <a:pt x="14037" y="30412"/>
                  </a:lnTo>
                  <a:lnTo>
                    <a:pt x="14887" y="30412"/>
                  </a:lnTo>
                  <a:lnTo>
                    <a:pt x="17156" y="30270"/>
                  </a:lnTo>
                  <a:lnTo>
                    <a:pt x="20062" y="29916"/>
                  </a:lnTo>
                  <a:lnTo>
                    <a:pt x="23252" y="29490"/>
                  </a:lnTo>
                  <a:lnTo>
                    <a:pt x="26442" y="28923"/>
                  </a:lnTo>
                  <a:lnTo>
                    <a:pt x="29491" y="28285"/>
                  </a:lnTo>
                  <a:lnTo>
                    <a:pt x="30767" y="27931"/>
                  </a:lnTo>
                  <a:lnTo>
                    <a:pt x="31972" y="27576"/>
                  </a:lnTo>
                  <a:lnTo>
                    <a:pt x="32964" y="27222"/>
                  </a:lnTo>
                  <a:lnTo>
                    <a:pt x="33673" y="26938"/>
                  </a:lnTo>
                  <a:lnTo>
                    <a:pt x="34453" y="26371"/>
                  </a:lnTo>
                  <a:lnTo>
                    <a:pt x="34949" y="25946"/>
                  </a:lnTo>
                  <a:lnTo>
                    <a:pt x="35303" y="25520"/>
                  </a:lnTo>
                  <a:lnTo>
                    <a:pt x="35445" y="25095"/>
                  </a:lnTo>
                  <a:lnTo>
                    <a:pt x="35374" y="24811"/>
                  </a:lnTo>
                  <a:lnTo>
                    <a:pt x="35303" y="24599"/>
                  </a:lnTo>
                  <a:lnTo>
                    <a:pt x="35162" y="24528"/>
                  </a:lnTo>
                  <a:lnTo>
                    <a:pt x="34949" y="24528"/>
                  </a:lnTo>
                  <a:lnTo>
                    <a:pt x="35091" y="24173"/>
                  </a:lnTo>
                  <a:lnTo>
                    <a:pt x="34949" y="23252"/>
                  </a:lnTo>
                  <a:lnTo>
                    <a:pt x="34949" y="23039"/>
                  </a:lnTo>
                  <a:lnTo>
                    <a:pt x="34878" y="22756"/>
                  </a:lnTo>
                  <a:lnTo>
                    <a:pt x="34736" y="22472"/>
                  </a:lnTo>
                  <a:lnTo>
                    <a:pt x="34736" y="22189"/>
                  </a:lnTo>
                  <a:lnTo>
                    <a:pt x="34736" y="22118"/>
                  </a:lnTo>
                  <a:lnTo>
                    <a:pt x="34665" y="21976"/>
                  </a:lnTo>
                  <a:lnTo>
                    <a:pt x="34382" y="21834"/>
                  </a:lnTo>
                  <a:lnTo>
                    <a:pt x="34169" y="21692"/>
                  </a:lnTo>
                  <a:lnTo>
                    <a:pt x="34098" y="21621"/>
                  </a:lnTo>
                  <a:lnTo>
                    <a:pt x="34098" y="21480"/>
                  </a:lnTo>
                  <a:lnTo>
                    <a:pt x="34169" y="20771"/>
                  </a:lnTo>
                  <a:lnTo>
                    <a:pt x="34240" y="20204"/>
                  </a:lnTo>
                  <a:lnTo>
                    <a:pt x="34240" y="19637"/>
                  </a:lnTo>
                  <a:lnTo>
                    <a:pt x="34240" y="19211"/>
                  </a:lnTo>
                  <a:lnTo>
                    <a:pt x="34098" y="18502"/>
                  </a:lnTo>
                  <a:lnTo>
                    <a:pt x="33957" y="18006"/>
                  </a:lnTo>
                  <a:lnTo>
                    <a:pt x="33886" y="17864"/>
                  </a:lnTo>
                  <a:lnTo>
                    <a:pt x="32893" y="17439"/>
                  </a:lnTo>
                  <a:lnTo>
                    <a:pt x="31901" y="17014"/>
                  </a:lnTo>
                  <a:lnTo>
                    <a:pt x="30979" y="16801"/>
                  </a:lnTo>
                  <a:lnTo>
                    <a:pt x="30199" y="16588"/>
                  </a:lnTo>
                  <a:lnTo>
                    <a:pt x="27576" y="16021"/>
                  </a:lnTo>
                  <a:lnTo>
                    <a:pt x="26159" y="15667"/>
                  </a:lnTo>
                  <a:lnTo>
                    <a:pt x="23536" y="14958"/>
                  </a:lnTo>
                  <a:lnTo>
                    <a:pt x="20488" y="14107"/>
                  </a:lnTo>
                  <a:lnTo>
                    <a:pt x="16589" y="12831"/>
                  </a:lnTo>
                  <a:lnTo>
                    <a:pt x="16376" y="12760"/>
                  </a:lnTo>
                  <a:lnTo>
                    <a:pt x="16234" y="12618"/>
                  </a:lnTo>
                  <a:lnTo>
                    <a:pt x="15880" y="12193"/>
                  </a:lnTo>
                  <a:lnTo>
                    <a:pt x="15667" y="11626"/>
                  </a:lnTo>
                  <a:lnTo>
                    <a:pt x="15454" y="10917"/>
                  </a:lnTo>
                  <a:lnTo>
                    <a:pt x="15242" y="10066"/>
                  </a:lnTo>
                  <a:lnTo>
                    <a:pt x="15171" y="9145"/>
                  </a:lnTo>
                  <a:lnTo>
                    <a:pt x="14958" y="7160"/>
                  </a:lnTo>
                  <a:lnTo>
                    <a:pt x="14887" y="5104"/>
                  </a:lnTo>
                  <a:lnTo>
                    <a:pt x="14887" y="3119"/>
                  </a:lnTo>
                  <a:lnTo>
                    <a:pt x="14816" y="1418"/>
                  </a:lnTo>
                  <a:lnTo>
                    <a:pt x="14816" y="213"/>
                  </a:lnTo>
                  <a:lnTo>
                    <a:pt x="14816" y="142"/>
                  </a:lnTo>
                  <a:lnTo>
                    <a:pt x="14745" y="71"/>
                  </a:lnTo>
                  <a:lnTo>
                    <a:pt x="14320"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2"/>
            <p:cNvSpPr/>
            <p:nvPr/>
          </p:nvSpPr>
          <p:spPr>
            <a:xfrm>
              <a:off x="1537975" y="2293925"/>
              <a:ext cx="886150" cy="760300"/>
            </a:xfrm>
            <a:custGeom>
              <a:avLst/>
              <a:gdLst/>
              <a:ahLst/>
              <a:cxnLst/>
              <a:rect l="l" t="t" r="r" b="b"/>
              <a:pathLst>
                <a:path w="35446" h="30412" fill="none" extrusionOk="0">
                  <a:moveTo>
                    <a:pt x="0" y="21267"/>
                  </a:moveTo>
                  <a:lnTo>
                    <a:pt x="0" y="21267"/>
                  </a:lnTo>
                  <a:lnTo>
                    <a:pt x="142" y="21480"/>
                  </a:lnTo>
                  <a:lnTo>
                    <a:pt x="497" y="21834"/>
                  </a:lnTo>
                  <a:lnTo>
                    <a:pt x="1773" y="22897"/>
                  </a:lnTo>
                  <a:lnTo>
                    <a:pt x="3545" y="24315"/>
                  </a:lnTo>
                  <a:lnTo>
                    <a:pt x="5672" y="25875"/>
                  </a:lnTo>
                  <a:lnTo>
                    <a:pt x="7940" y="27434"/>
                  </a:lnTo>
                  <a:lnTo>
                    <a:pt x="10138" y="28781"/>
                  </a:lnTo>
                  <a:lnTo>
                    <a:pt x="11130" y="29348"/>
                  </a:lnTo>
                  <a:lnTo>
                    <a:pt x="11981" y="29845"/>
                  </a:lnTo>
                  <a:lnTo>
                    <a:pt x="12761" y="30128"/>
                  </a:lnTo>
                  <a:lnTo>
                    <a:pt x="13399" y="30341"/>
                  </a:lnTo>
                  <a:lnTo>
                    <a:pt x="13399" y="30341"/>
                  </a:lnTo>
                  <a:lnTo>
                    <a:pt x="14037" y="30412"/>
                  </a:lnTo>
                  <a:lnTo>
                    <a:pt x="14887" y="30412"/>
                  </a:lnTo>
                  <a:lnTo>
                    <a:pt x="17156" y="30270"/>
                  </a:lnTo>
                  <a:lnTo>
                    <a:pt x="20062" y="29916"/>
                  </a:lnTo>
                  <a:lnTo>
                    <a:pt x="23252" y="29490"/>
                  </a:lnTo>
                  <a:lnTo>
                    <a:pt x="26442" y="28923"/>
                  </a:lnTo>
                  <a:lnTo>
                    <a:pt x="29491" y="28285"/>
                  </a:lnTo>
                  <a:lnTo>
                    <a:pt x="30767" y="27931"/>
                  </a:lnTo>
                  <a:lnTo>
                    <a:pt x="31972" y="27576"/>
                  </a:lnTo>
                  <a:lnTo>
                    <a:pt x="32964" y="27222"/>
                  </a:lnTo>
                  <a:lnTo>
                    <a:pt x="33673" y="26938"/>
                  </a:lnTo>
                  <a:lnTo>
                    <a:pt x="33673" y="26938"/>
                  </a:lnTo>
                  <a:lnTo>
                    <a:pt x="34453" y="26371"/>
                  </a:lnTo>
                  <a:lnTo>
                    <a:pt x="34949" y="25946"/>
                  </a:lnTo>
                  <a:lnTo>
                    <a:pt x="35303" y="25520"/>
                  </a:lnTo>
                  <a:lnTo>
                    <a:pt x="35445" y="25095"/>
                  </a:lnTo>
                  <a:lnTo>
                    <a:pt x="35374" y="24811"/>
                  </a:lnTo>
                  <a:lnTo>
                    <a:pt x="35303" y="24599"/>
                  </a:lnTo>
                  <a:lnTo>
                    <a:pt x="35162" y="24528"/>
                  </a:lnTo>
                  <a:lnTo>
                    <a:pt x="34949" y="24528"/>
                  </a:lnTo>
                  <a:lnTo>
                    <a:pt x="34949" y="24528"/>
                  </a:lnTo>
                  <a:lnTo>
                    <a:pt x="35091" y="24173"/>
                  </a:lnTo>
                  <a:lnTo>
                    <a:pt x="35091" y="24173"/>
                  </a:lnTo>
                  <a:lnTo>
                    <a:pt x="34949" y="23252"/>
                  </a:lnTo>
                  <a:lnTo>
                    <a:pt x="34949" y="23252"/>
                  </a:lnTo>
                  <a:lnTo>
                    <a:pt x="34949" y="23039"/>
                  </a:lnTo>
                  <a:lnTo>
                    <a:pt x="34878" y="22756"/>
                  </a:lnTo>
                  <a:lnTo>
                    <a:pt x="34736" y="22472"/>
                  </a:lnTo>
                  <a:lnTo>
                    <a:pt x="34736" y="22189"/>
                  </a:lnTo>
                  <a:lnTo>
                    <a:pt x="34736" y="22189"/>
                  </a:lnTo>
                  <a:lnTo>
                    <a:pt x="34736" y="22118"/>
                  </a:lnTo>
                  <a:lnTo>
                    <a:pt x="34665" y="21976"/>
                  </a:lnTo>
                  <a:lnTo>
                    <a:pt x="34382" y="21834"/>
                  </a:lnTo>
                  <a:lnTo>
                    <a:pt x="34169" y="21692"/>
                  </a:lnTo>
                  <a:lnTo>
                    <a:pt x="34098" y="21621"/>
                  </a:lnTo>
                  <a:lnTo>
                    <a:pt x="34098" y="21480"/>
                  </a:lnTo>
                  <a:lnTo>
                    <a:pt x="34098" y="21480"/>
                  </a:lnTo>
                  <a:lnTo>
                    <a:pt x="34169" y="20771"/>
                  </a:lnTo>
                  <a:lnTo>
                    <a:pt x="34240" y="20204"/>
                  </a:lnTo>
                  <a:lnTo>
                    <a:pt x="34240" y="19637"/>
                  </a:lnTo>
                  <a:lnTo>
                    <a:pt x="34240" y="19211"/>
                  </a:lnTo>
                  <a:lnTo>
                    <a:pt x="34098" y="18502"/>
                  </a:lnTo>
                  <a:lnTo>
                    <a:pt x="33957" y="18006"/>
                  </a:lnTo>
                  <a:lnTo>
                    <a:pt x="33957" y="18006"/>
                  </a:lnTo>
                  <a:lnTo>
                    <a:pt x="33886" y="17864"/>
                  </a:lnTo>
                  <a:lnTo>
                    <a:pt x="33886" y="17864"/>
                  </a:lnTo>
                  <a:lnTo>
                    <a:pt x="32893" y="17439"/>
                  </a:lnTo>
                  <a:lnTo>
                    <a:pt x="31901" y="17014"/>
                  </a:lnTo>
                  <a:lnTo>
                    <a:pt x="31901" y="17014"/>
                  </a:lnTo>
                  <a:lnTo>
                    <a:pt x="30979" y="16801"/>
                  </a:lnTo>
                  <a:lnTo>
                    <a:pt x="30979" y="16801"/>
                  </a:lnTo>
                  <a:lnTo>
                    <a:pt x="30199" y="16588"/>
                  </a:lnTo>
                  <a:lnTo>
                    <a:pt x="30199" y="16588"/>
                  </a:lnTo>
                  <a:lnTo>
                    <a:pt x="27576" y="16021"/>
                  </a:lnTo>
                  <a:lnTo>
                    <a:pt x="27576" y="16021"/>
                  </a:lnTo>
                  <a:lnTo>
                    <a:pt x="26159" y="15667"/>
                  </a:lnTo>
                  <a:lnTo>
                    <a:pt x="26159" y="15667"/>
                  </a:lnTo>
                  <a:lnTo>
                    <a:pt x="23536" y="14958"/>
                  </a:lnTo>
                  <a:lnTo>
                    <a:pt x="20488" y="14107"/>
                  </a:lnTo>
                  <a:lnTo>
                    <a:pt x="16589" y="12831"/>
                  </a:lnTo>
                  <a:lnTo>
                    <a:pt x="16589" y="12831"/>
                  </a:lnTo>
                  <a:lnTo>
                    <a:pt x="16376" y="12760"/>
                  </a:lnTo>
                  <a:lnTo>
                    <a:pt x="16234" y="12618"/>
                  </a:lnTo>
                  <a:lnTo>
                    <a:pt x="15880" y="12193"/>
                  </a:lnTo>
                  <a:lnTo>
                    <a:pt x="15667" y="11626"/>
                  </a:lnTo>
                  <a:lnTo>
                    <a:pt x="15454" y="10917"/>
                  </a:lnTo>
                  <a:lnTo>
                    <a:pt x="15242" y="10066"/>
                  </a:lnTo>
                  <a:lnTo>
                    <a:pt x="15171" y="9145"/>
                  </a:lnTo>
                  <a:lnTo>
                    <a:pt x="14958" y="7160"/>
                  </a:lnTo>
                  <a:lnTo>
                    <a:pt x="14887" y="5104"/>
                  </a:lnTo>
                  <a:lnTo>
                    <a:pt x="14887" y="3119"/>
                  </a:lnTo>
                  <a:lnTo>
                    <a:pt x="14816" y="1418"/>
                  </a:lnTo>
                  <a:lnTo>
                    <a:pt x="14816" y="213"/>
                  </a:lnTo>
                  <a:lnTo>
                    <a:pt x="14816" y="213"/>
                  </a:lnTo>
                  <a:lnTo>
                    <a:pt x="14816" y="142"/>
                  </a:lnTo>
                  <a:lnTo>
                    <a:pt x="14745" y="71"/>
                  </a:lnTo>
                  <a:lnTo>
                    <a:pt x="14320" y="0"/>
                  </a:lnTo>
                  <a:lnTo>
                    <a:pt x="14320" y="0"/>
                  </a:lnTo>
                  <a:lnTo>
                    <a:pt x="13186" y="71"/>
                  </a:lnTo>
                  <a:lnTo>
                    <a:pt x="11697" y="213"/>
                  </a:lnTo>
                  <a:lnTo>
                    <a:pt x="11697" y="213"/>
                  </a:lnTo>
                  <a:lnTo>
                    <a:pt x="11697" y="213"/>
                  </a:lnTo>
                  <a:lnTo>
                    <a:pt x="11130" y="284"/>
                  </a:lnTo>
                  <a:lnTo>
                    <a:pt x="11130" y="284"/>
                  </a:lnTo>
                  <a:lnTo>
                    <a:pt x="10917" y="2410"/>
                  </a:lnTo>
                  <a:lnTo>
                    <a:pt x="10776" y="4608"/>
                  </a:lnTo>
                  <a:lnTo>
                    <a:pt x="10705" y="7231"/>
                  </a:lnTo>
                  <a:lnTo>
                    <a:pt x="10705" y="8649"/>
                  </a:lnTo>
                  <a:lnTo>
                    <a:pt x="10847" y="10066"/>
                  </a:lnTo>
                  <a:lnTo>
                    <a:pt x="10988" y="11413"/>
                  </a:lnTo>
                  <a:lnTo>
                    <a:pt x="11201" y="12689"/>
                  </a:lnTo>
                  <a:lnTo>
                    <a:pt x="11485" y="13894"/>
                  </a:lnTo>
                  <a:lnTo>
                    <a:pt x="11910" y="14887"/>
                  </a:lnTo>
                  <a:lnTo>
                    <a:pt x="12123" y="15383"/>
                  </a:lnTo>
                  <a:lnTo>
                    <a:pt x="12406" y="15808"/>
                  </a:lnTo>
                  <a:lnTo>
                    <a:pt x="12690" y="16163"/>
                  </a:lnTo>
                  <a:lnTo>
                    <a:pt x="13044" y="16446"/>
                  </a:lnTo>
                  <a:lnTo>
                    <a:pt x="13044" y="16446"/>
                  </a:lnTo>
                  <a:lnTo>
                    <a:pt x="14462" y="17368"/>
                  </a:lnTo>
                  <a:lnTo>
                    <a:pt x="16234" y="18361"/>
                  </a:lnTo>
                  <a:lnTo>
                    <a:pt x="20204" y="20416"/>
                  </a:lnTo>
                  <a:lnTo>
                    <a:pt x="23607" y="22047"/>
                  </a:lnTo>
                  <a:lnTo>
                    <a:pt x="24741" y="22543"/>
                  </a:lnTo>
                  <a:lnTo>
                    <a:pt x="25308" y="22685"/>
                  </a:lnTo>
                  <a:lnTo>
                    <a:pt x="25379" y="22685"/>
                  </a:lnTo>
                  <a:lnTo>
                    <a:pt x="25379" y="22685"/>
                  </a:lnTo>
                  <a:lnTo>
                    <a:pt x="23819" y="23181"/>
                  </a:lnTo>
                  <a:lnTo>
                    <a:pt x="20488" y="24173"/>
                  </a:lnTo>
                  <a:lnTo>
                    <a:pt x="20488" y="24173"/>
                  </a:lnTo>
                  <a:lnTo>
                    <a:pt x="18503" y="24741"/>
                  </a:lnTo>
                  <a:lnTo>
                    <a:pt x="16589" y="25237"/>
                  </a:lnTo>
                  <a:lnTo>
                    <a:pt x="15100" y="25520"/>
                  </a:lnTo>
                  <a:lnTo>
                    <a:pt x="14533" y="25591"/>
                  </a:lnTo>
                  <a:lnTo>
                    <a:pt x="14178" y="25591"/>
                  </a:lnTo>
                  <a:lnTo>
                    <a:pt x="14178" y="25591"/>
                  </a:lnTo>
                  <a:lnTo>
                    <a:pt x="13824" y="25449"/>
                  </a:lnTo>
                  <a:lnTo>
                    <a:pt x="13257" y="25166"/>
                  </a:lnTo>
                  <a:lnTo>
                    <a:pt x="11910" y="24386"/>
                  </a:lnTo>
                  <a:lnTo>
                    <a:pt x="10279" y="23323"/>
                  </a:lnTo>
                  <a:lnTo>
                    <a:pt x="8507" y="22189"/>
                  </a:lnTo>
                  <a:lnTo>
                    <a:pt x="5104" y="19849"/>
                  </a:lnTo>
                  <a:lnTo>
                    <a:pt x="3687" y="18928"/>
                  </a:lnTo>
                  <a:lnTo>
                    <a:pt x="2694" y="18290"/>
                  </a:lnTo>
                  <a:lnTo>
                    <a:pt x="2694" y="18290"/>
                  </a:lnTo>
                  <a:lnTo>
                    <a:pt x="2127" y="18786"/>
                  </a:lnTo>
                  <a:lnTo>
                    <a:pt x="2127" y="18786"/>
                  </a:lnTo>
                  <a:lnTo>
                    <a:pt x="1347" y="19566"/>
                  </a:lnTo>
                  <a:lnTo>
                    <a:pt x="426" y="20700"/>
                  </a:lnTo>
                  <a:lnTo>
                    <a:pt x="426" y="20700"/>
                  </a:lnTo>
                  <a:lnTo>
                    <a:pt x="0" y="212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2"/>
            <p:cNvSpPr/>
            <p:nvPr/>
          </p:nvSpPr>
          <p:spPr>
            <a:xfrm>
              <a:off x="2239775" y="3008125"/>
              <a:ext cx="3575" cy="1800"/>
            </a:xfrm>
            <a:custGeom>
              <a:avLst/>
              <a:gdLst/>
              <a:ahLst/>
              <a:cxnLst/>
              <a:rect l="l" t="t" r="r" b="b"/>
              <a:pathLst>
                <a:path w="143" h="72" extrusionOk="0">
                  <a:moveTo>
                    <a:pt x="1" y="1"/>
                  </a:moveTo>
                  <a:lnTo>
                    <a:pt x="1" y="72"/>
                  </a:lnTo>
                  <a:lnTo>
                    <a:pt x="143" y="1"/>
                  </a:lnTo>
                  <a:close/>
                </a:path>
              </a:pathLst>
            </a:custGeom>
            <a:solidFill>
              <a:srgbClr val="8D87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2"/>
            <p:cNvSpPr/>
            <p:nvPr/>
          </p:nvSpPr>
          <p:spPr>
            <a:xfrm>
              <a:off x="2239775" y="3008125"/>
              <a:ext cx="3575" cy="1800"/>
            </a:xfrm>
            <a:custGeom>
              <a:avLst/>
              <a:gdLst/>
              <a:ahLst/>
              <a:cxnLst/>
              <a:rect l="l" t="t" r="r" b="b"/>
              <a:pathLst>
                <a:path w="143" h="72" fill="none" extrusionOk="0">
                  <a:moveTo>
                    <a:pt x="143" y="1"/>
                  </a:moveTo>
                  <a:lnTo>
                    <a:pt x="143" y="1"/>
                  </a:lnTo>
                  <a:lnTo>
                    <a:pt x="1" y="1"/>
                  </a:lnTo>
                  <a:lnTo>
                    <a:pt x="1" y="1"/>
                  </a:lnTo>
                  <a:lnTo>
                    <a:pt x="1" y="72"/>
                  </a:lnTo>
                  <a:lnTo>
                    <a:pt x="14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2"/>
            <p:cNvSpPr/>
            <p:nvPr/>
          </p:nvSpPr>
          <p:spPr>
            <a:xfrm>
              <a:off x="2239775" y="2790150"/>
              <a:ext cx="69150" cy="218000"/>
            </a:xfrm>
            <a:custGeom>
              <a:avLst/>
              <a:gdLst/>
              <a:ahLst/>
              <a:cxnLst/>
              <a:rect l="l" t="t" r="r" b="b"/>
              <a:pathLst>
                <a:path w="2766" h="8720" extrusionOk="0">
                  <a:moveTo>
                    <a:pt x="2198" y="0"/>
                  </a:moveTo>
                  <a:lnTo>
                    <a:pt x="993" y="5175"/>
                  </a:lnTo>
                  <a:lnTo>
                    <a:pt x="426" y="7444"/>
                  </a:lnTo>
                  <a:lnTo>
                    <a:pt x="213" y="8223"/>
                  </a:lnTo>
                  <a:lnTo>
                    <a:pt x="1" y="8720"/>
                  </a:lnTo>
                  <a:lnTo>
                    <a:pt x="143" y="8720"/>
                  </a:lnTo>
                  <a:lnTo>
                    <a:pt x="710" y="8507"/>
                  </a:lnTo>
                  <a:lnTo>
                    <a:pt x="710" y="8294"/>
                  </a:lnTo>
                  <a:lnTo>
                    <a:pt x="851" y="7727"/>
                  </a:lnTo>
                  <a:lnTo>
                    <a:pt x="1419" y="5884"/>
                  </a:lnTo>
                  <a:lnTo>
                    <a:pt x="2127" y="3474"/>
                  </a:lnTo>
                  <a:lnTo>
                    <a:pt x="2482" y="2127"/>
                  </a:lnTo>
                  <a:lnTo>
                    <a:pt x="2765" y="780"/>
                  </a:lnTo>
                  <a:lnTo>
                    <a:pt x="2198" y="0"/>
                  </a:lnTo>
                  <a:close/>
                </a:path>
              </a:pathLst>
            </a:custGeom>
            <a:solidFill>
              <a:srgbClr val="29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2"/>
            <p:cNvSpPr/>
            <p:nvPr/>
          </p:nvSpPr>
          <p:spPr>
            <a:xfrm>
              <a:off x="2239775" y="2790150"/>
              <a:ext cx="69150" cy="218000"/>
            </a:xfrm>
            <a:custGeom>
              <a:avLst/>
              <a:gdLst/>
              <a:ahLst/>
              <a:cxnLst/>
              <a:rect l="l" t="t" r="r" b="b"/>
              <a:pathLst>
                <a:path w="2766" h="8720" fill="none" extrusionOk="0">
                  <a:moveTo>
                    <a:pt x="2198" y="0"/>
                  </a:moveTo>
                  <a:lnTo>
                    <a:pt x="2198" y="0"/>
                  </a:lnTo>
                  <a:lnTo>
                    <a:pt x="993" y="5175"/>
                  </a:lnTo>
                  <a:lnTo>
                    <a:pt x="426" y="7444"/>
                  </a:lnTo>
                  <a:lnTo>
                    <a:pt x="213" y="8223"/>
                  </a:lnTo>
                  <a:lnTo>
                    <a:pt x="1" y="8720"/>
                  </a:lnTo>
                  <a:lnTo>
                    <a:pt x="1" y="8720"/>
                  </a:lnTo>
                  <a:lnTo>
                    <a:pt x="143" y="8720"/>
                  </a:lnTo>
                  <a:lnTo>
                    <a:pt x="710" y="8507"/>
                  </a:lnTo>
                  <a:lnTo>
                    <a:pt x="710" y="8507"/>
                  </a:lnTo>
                  <a:lnTo>
                    <a:pt x="710" y="8507"/>
                  </a:lnTo>
                  <a:lnTo>
                    <a:pt x="710" y="8294"/>
                  </a:lnTo>
                  <a:lnTo>
                    <a:pt x="851" y="7727"/>
                  </a:lnTo>
                  <a:lnTo>
                    <a:pt x="1419" y="5884"/>
                  </a:lnTo>
                  <a:lnTo>
                    <a:pt x="2127" y="3474"/>
                  </a:lnTo>
                  <a:lnTo>
                    <a:pt x="2482" y="2127"/>
                  </a:lnTo>
                  <a:lnTo>
                    <a:pt x="2765" y="780"/>
                  </a:lnTo>
                  <a:lnTo>
                    <a:pt x="2765" y="780"/>
                  </a:lnTo>
                  <a:lnTo>
                    <a:pt x="21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2"/>
            <p:cNvSpPr/>
            <p:nvPr/>
          </p:nvSpPr>
          <p:spPr>
            <a:xfrm>
              <a:off x="2257500" y="2712175"/>
              <a:ext cx="104600" cy="295975"/>
            </a:xfrm>
            <a:custGeom>
              <a:avLst/>
              <a:gdLst/>
              <a:ahLst/>
              <a:cxnLst/>
              <a:rect l="l" t="t" r="r" b="b"/>
              <a:pathLst>
                <a:path w="4184" h="11839" extrusionOk="0">
                  <a:moveTo>
                    <a:pt x="2978" y="0"/>
                  </a:moveTo>
                  <a:lnTo>
                    <a:pt x="2694" y="71"/>
                  </a:lnTo>
                  <a:lnTo>
                    <a:pt x="2553" y="213"/>
                  </a:lnTo>
                  <a:lnTo>
                    <a:pt x="2482" y="425"/>
                  </a:lnTo>
                  <a:lnTo>
                    <a:pt x="2482" y="1134"/>
                  </a:lnTo>
                  <a:lnTo>
                    <a:pt x="2411" y="1914"/>
                  </a:lnTo>
                  <a:lnTo>
                    <a:pt x="2127" y="3615"/>
                  </a:lnTo>
                  <a:lnTo>
                    <a:pt x="1702" y="5459"/>
                  </a:lnTo>
                  <a:lnTo>
                    <a:pt x="1206" y="7231"/>
                  </a:lnTo>
                  <a:lnTo>
                    <a:pt x="355" y="10279"/>
                  </a:lnTo>
                  <a:lnTo>
                    <a:pt x="72" y="11201"/>
                  </a:lnTo>
                  <a:lnTo>
                    <a:pt x="1" y="11626"/>
                  </a:lnTo>
                  <a:lnTo>
                    <a:pt x="284" y="11768"/>
                  </a:lnTo>
                  <a:lnTo>
                    <a:pt x="710" y="11839"/>
                  </a:lnTo>
                  <a:lnTo>
                    <a:pt x="1206" y="11839"/>
                  </a:lnTo>
                  <a:lnTo>
                    <a:pt x="1418" y="11697"/>
                  </a:lnTo>
                  <a:lnTo>
                    <a:pt x="1560" y="11555"/>
                  </a:lnTo>
                  <a:lnTo>
                    <a:pt x="1773" y="11059"/>
                  </a:lnTo>
                  <a:lnTo>
                    <a:pt x="2127" y="10066"/>
                  </a:lnTo>
                  <a:lnTo>
                    <a:pt x="2624" y="8649"/>
                  </a:lnTo>
                  <a:lnTo>
                    <a:pt x="3120" y="6947"/>
                  </a:lnTo>
                  <a:lnTo>
                    <a:pt x="3616" y="5175"/>
                  </a:lnTo>
                  <a:lnTo>
                    <a:pt x="3970" y="3403"/>
                  </a:lnTo>
                  <a:lnTo>
                    <a:pt x="4112" y="2481"/>
                  </a:lnTo>
                  <a:lnTo>
                    <a:pt x="4183" y="1701"/>
                  </a:lnTo>
                  <a:lnTo>
                    <a:pt x="4183" y="993"/>
                  </a:lnTo>
                  <a:lnTo>
                    <a:pt x="4183" y="284"/>
                  </a:lnTo>
                  <a:lnTo>
                    <a:pt x="4112" y="142"/>
                  </a:lnTo>
                  <a:lnTo>
                    <a:pt x="3900" y="71"/>
                  </a:lnTo>
                  <a:lnTo>
                    <a:pt x="3616"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2"/>
            <p:cNvSpPr/>
            <p:nvPr/>
          </p:nvSpPr>
          <p:spPr>
            <a:xfrm>
              <a:off x="2257500" y="2712175"/>
              <a:ext cx="104600" cy="295975"/>
            </a:xfrm>
            <a:custGeom>
              <a:avLst/>
              <a:gdLst/>
              <a:ahLst/>
              <a:cxnLst/>
              <a:rect l="l" t="t" r="r" b="b"/>
              <a:pathLst>
                <a:path w="4184" h="11839" fill="none" extrusionOk="0">
                  <a:moveTo>
                    <a:pt x="1560" y="11555"/>
                  </a:moveTo>
                  <a:lnTo>
                    <a:pt x="1560" y="11555"/>
                  </a:lnTo>
                  <a:lnTo>
                    <a:pt x="1418" y="11697"/>
                  </a:lnTo>
                  <a:lnTo>
                    <a:pt x="1206" y="11839"/>
                  </a:lnTo>
                  <a:lnTo>
                    <a:pt x="922" y="11839"/>
                  </a:lnTo>
                  <a:lnTo>
                    <a:pt x="710" y="11839"/>
                  </a:lnTo>
                  <a:lnTo>
                    <a:pt x="284" y="11768"/>
                  </a:lnTo>
                  <a:lnTo>
                    <a:pt x="1" y="11626"/>
                  </a:lnTo>
                  <a:lnTo>
                    <a:pt x="1" y="11626"/>
                  </a:lnTo>
                  <a:lnTo>
                    <a:pt x="72" y="11201"/>
                  </a:lnTo>
                  <a:lnTo>
                    <a:pt x="355" y="10279"/>
                  </a:lnTo>
                  <a:lnTo>
                    <a:pt x="1206" y="7231"/>
                  </a:lnTo>
                  <a:lnTo>
                    <a:pt x="1702" y="5459"/>
                  </a:lnTo>
                  <a:lnTo>
                    <a:pt x="2127" y="3615"/>
                  </a:lnTo>
                  <a:lnTo>
                    <a:pt x="2411" y="1914"/>
                  </a:lnTo>
                  <a:lnTo>
                    <a:pt x="2482" y="1134"/>
                  </a:lnTo>
                  <a:lnTo>
                    <a:pt x="2482" y="425"/>
                  </a:lnTo>
                  <a:lnTo>
                    <a:pt x="2482" y="425"/>
                  </a:lnTo>
                  <a:lnTo>
                    <a:pt x="2553" y="213"/>
                  </a:lnTo>
                  <a:lnTo>
                    <a:pt x="2694" y="71"/>
                  </a:lnTo>
                  <a:lnTo>
                    <a:pt x="2978" y="0"/>
                  </a:lnTo>
                  <a:lnTo>
                    <a:pt x="3262" y="0"/>
                  </a:lnTo>
                  <a:lnTo>
                    <a:pt x="3616" y="0"/>
                  </a:lnTo>
                  <a:lnTo>
                    <a:pt x="3900" y="71"/>
                  </a:lnTo>
                  <a:lnTo>
                    <a:pt x="4112" y="142"/>
                  </a:lnTo>
                  <a:lnTo>
                    <a:pt x="4183" y="284"/>
                  </a:lnTo>
                  <a:lnTo>
                    <a:pt x="4183" y="284"/>
                  </a:lnTo>
                  <a:lnTo>
                    <a:pt x="4183" y="993"/>
                  </a:lnTo>
                  <a:lnTo>
                    <a:pt x="4183" y="1701"/>
                  </a:lnTo>
                  <a:lnTo>
                    <a:pt x="4112" y="2481"/>
                  </a:lnTo>
                  <a:lnTo>
                    <a:pt x="3970" y="3403"/>
                  </a:lnTo>
                  <a:lnTo>
                    <a:pt x="3616" y="5175"/>
                  </a:lnTo>
                  <a:lnTo>
                    <a:pt x="3120" y="6947"/>
                  </a:lnTo>
                  <a:lnTo>
                    <a:pt x="2624" y="8649"/>
                  </a:lnTo>
                  <a:lnTo>
                    <a:pt x="2127" y="10066"/>
                  </a:lnTo>
                  <a:lnTo>
                    <a:pt x="1773" y="11059"/>
                  </a:lnTo>
                  <a:lnTo>
                    <a:pt x="1560" y="115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2"/>
            <p:cNvSpPr/>
            <p:nvPr/>
          </p:nvSpPr>
          <p:spPr>
            <a:xfrm>
              <a:off x="2767900" y="2834450"/>
              <a:ext cx="120550" cy="102825"/>
            </a:xfrm>
            <a:custGeom>
              <a:avLst/>
              <a:gdLst/>
              <a:ahLst/>
              <a:cxnLst/>
              <a:rect l="l" t="t" r="r" b="b"/>
              <a:pathLst>
                <a:path w="4822" h="4113" extrusionOk="0">
                  <a:moveTo>
                    <a:pt x="4680" y="0"/>
                  </a:moveTo>
                  <a:lnTo>
                    <a:pt x="3829" y="71"/>
                  </a:lnTo>
                  <a:lnTo>
                    <a:pt x="3049" y="284"/>
                  </a:lnTo>
                  <a:lnTo>
                    <a:pt x="2057" y="638"/>
                  </a:lnTo>
                  <a:lnTo>
                    <a:pt x="1206" y="1135"/>
                  </a:lnTo>
                  <a:lnTo>
                    <a:pt x="781" y="1347"/>
                  </a:lnTo>
                  <a:lnTo>
                    <a:pt x="497" y="1631"/>
                  </a:lnTo>
                  <a:lnTo>
                    <a:pt x="355" y="1702"/>
                  </a:lnTo>
                  <a:lnTo>
                    <a:pt x="143" y="1985"/>
                  </a:lnTo>
                  <a:lnTo>
                    <a:pt x="72" y="2198"/>
                  </a:lnTo>
                  <a:lnTo>
                    <a:pt x="1" y="2482"/>
                  </a:lnTo>
                  <a:lnTo>
                    <a:pt x="1" y="2765"/>
                  </a:lnTo>
                  <a:lnTo>
                    <a:pt x="1" y="3190"/>
                  </a:lnTo>
                  <a:lnTo>
                    <a:pt x="355" y="3332"/>
                  </a:lnTo>
                  <a:lnTo>
                    <a:pt x="639" y="3545"/>
                  </a:lnTo>
                  <a:lnTo>
                    <a:pt x="1064" y="3899"/>
                  </a:lnTo>
                  <a:lnTo>
                    <a:pt x="1277" y="4041"/>
                  </a:lnTo>
                  <a:lnTo>
                    <a:pt x="1419" y="4112"/>
                  </a:lnTo>
                  <a:lnTo>
                    <a:pt x="1560" y="4112"/>
                  </a:lnTo>
                  <a:lnTo>
                    <a:pt x="1702" y="3970"/>
                  </a:lnTo>
                  <a:lnTo>
                    <a:pt x="2128" y="3545"/>
                  </a:lnTo>
                  <a:lnTo>
                    <a:pt x="2482" y="3332"/>
                  </a:lnTo>
                  <a:lnTo>
                    <a:pt x="3120" y="2978"/>
                  </a:lnTo>
                  <a:lnTo>
                    <a:pt x="3545" y="2765"/>
                  </a:lnTo>
                  <a:lnTo>
                    <a:pt x="3900" y="2623"/>
                  </a:lnTo>
                  <a:lnTo>
                    <a:pt x="4183" y="2623"/>
                  </a:lnTo>
                  <a:lnTo>
                    <a:pt x="4396" y="1773"/>
                  </a:lnTo>
                  <a:lnTo>
                    <a:pt x="4821" y="71"/>
                  </a:lnTo>
                  <a:lnTo>
                    <a:pt x="4680"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2"/>
            <p:cNvSpPr/>
            <p:nvPr/>
          </p:nvSpPr>
          <p:spPr>
            <a:xfrm>
              <a:off x="2767900" y="2834450"/>
              <a:ext cx="120550" cy="102825"/>
            </a:xfrm>
            <a:custGeom>
              <a:avLst/>
              <a:gdLst/>
              <a:ahLst/>
              <a:cxnLst/>
              <a:rect l="l" t="t" r="r" b="b"/>
              <a:pathLst>
                <a:path w="4822" h="4113" fill="none" extrusionOk="0">
                  <a:moveTo>
                    <a:pt x="1" y="3190"/>
                  </a:moveTo>
                  <a:lnTo>
                    <a:pt x="1" y="3190"/>
                  </a:lnTo>
                  <a:lnTo>
                    <a:pt x="1" y="2765"/>
                  </a:lnTo>
                  <a:lnTo>
                    <a:pt x="1" y="2482"/>
                  </a:lnTo>
                  <a:lnTo>
                    <a:pt x="72" y="2198"/>
                  </a:lnTo>
                  <a:lnTo>
                    <a:pt x="143" y="1985"/>
                  </a:lnTo>
                  <a:lnTo>
                    <a:pt x="355" y="1702"/>
                  </a:lnTo>
                  <a:lnTo>
                    <a:pt x="497" y="1631"/>
                  </a:lnTo>
                  <a:lnTo>
                    <a:pt x="497" y="1631"/>
                  </a:lnTo>
                  <a:lnTo>
                    <a:pt x="781" y="1347"/>
                  </a:lnTo>
                  <a:lnTo>
                    <a:pt x="1206" y="1135"/>
                  </a:lnTo>
                  <a:lnTo>
                    <a:pt x="2057" y="638"/>
                  </a:lnTo>
                  <a:lnTo>
                    <a:pt x="3049" y="284"/>
                  </a:lnTo>
                  <a:lnTo>
                    <a:pt x="3829" y="71"/>
                  </a:lnTo>
                  <a:lnTo>
                    <a:pt x="3829" y="71"/>
                  </a:lnTo>
                  <a:lnTo>
                    <a:pt x="4680" y="0"/>
                  </a:lnTo>
                  <a:lnTo>
                    <a:pt x="4821" y="71"/>
                  </a:lnTo>
                  <a:lnTo>
                    <a:pt x="4396" y="1773"/>
                  </a:lnTo>
                  <a:lnTo>
                    <a:pt x="4183" y="2623"/>
                  </a:lnTo>
                  <a:lnTo>
                    <a:pt x="4183" y="2623"/>
                  </a:lnTo>
                  <a:lnTo>
                    <a:pt x="3900" y="2623"/>
                  </a:lnTo>
                  <a:lnTo>
                    <a:pt x="3545" y="2765"/>
                  </a:lnTo>
                  <a:lnTo>
                    <a:pt x="3120" y="2978"/>
                  </a:lnTo>
                  <a:lnTo>
                    <a:pt x="3120" y="2978"/>
                  </a:lnTo>
                  <a:lnTo>
                    <a:pt x="2482" y="3332"/>
                  </a:lnTo>
                  <a:lnTo>
                    <a:pt x="2128" y="3545"/>
                  </a:lnTo>
                  <a:lnTo>
                    <a:pt x="1702" y="3970"/>
                  </a:lnTo>
                  <a:lnTo>
                    <a:pt x="1702" y="3970"/>
                  </a:lnTo>
                  <a:lnTo>
                    <a:pt x="1560" y="4112"/>
                  </a:lnTo>
                  <a:lnTo>
                    <a:pt x="1419" y="4112"/>
                  </a:lnTo>
                  <a:lnTo>
                    <a:pt x="1277" y="4041"/>
                  </a:lnTo>
                  <a:lnTo>
                    <a:pt x="1064" y="3899"/>
                  </a:lnTo>
                  <a:lnTo>
                    <a:pt x="639" y="3545"/>
                  </a:lnTo>
                  <a:lnTo>
                    <a:pt x="355" y="3332"/>
                  </a:lnTo>
                  <a:lnTo>
                    <a:pt x="1" y="319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2"/>
            <p:cNvSpPr/>
            <p:nvPr/>
          </p:nvSpPr>
          <p:spPr>
            <a:xfrm>
              <a:off x="2844125" y="2900025"/>
              <a:ext cx="28375" cy="10650"/>
            </a:xfrm>
            <a:custGeom>
              <a:avLst/>
              <a:gdLst/>
              <a:ahLst/>
              <a:cxnLst/>
              <a:rect l="l" t="t" r="r" b="b"/>
              <a:pathLst>
                <a:path w="1135" h="426" extrusionOk="0">
                  <a:moveTo>
                    <a:pt x="851" y="0"/>
                  </a:moveTo>
                  <a:lnTo>
                    <a:pt x="496" y="142"/>
                  </a:lnTo>
                  <a:lnTo>
                    <a:pt x="71" y="355"/>
                  </a:lnTo>
                  <a:lnTo>
                    <a:pt x="0" y="426"/>
                  </a:lnTo>
                  <a:lnTo>
                    <a:pt x="425" y="213"/>
                  </a:lnTo>
                  <a:lnTo>
                    <a:pt x="780" y="71"/>
                  </a:lnTo>
                  <a:lnTo>
                    <a:pt x="1134" y="0"/>
                  </a:lnTo>
                  <a:close/>
                </a:path>
              </a:pathLst>
            </a:custGeom>
            <a:solidFill>
              <a:srgbClr val="CB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2"/>
            <p:cNvSpPr/>
            <p:nvPr/>
          </p:nvSpPr>
          <p:spPr>
            <a:xfrm>
              <a:off x="2844125" y="2900025"/>
              <a:ext cx="28375" cy="10650"/>
            </a:xfrm>
            <a:custGeom>
              <a:avLst/>
              <a:gdLst/>
              <a:ahLst/>
              <a:cxnLst/>
              <a:rect l="l" t="t" r="r" b="b"/>
              <a:pathLst>
                <a:path w="1135" h="426" fill="none" extrusionOk="0">
                  <a:moveTo>
                    <a:pt x="1134" y="0"/>
                  </a:moveTo>
                  <a:lnTo>
                    <a:pt x="1134" y="0"/>
                  </a:lnTo>
                  <a:lnTo>
                    <a:pt x="851" y="0"/>
                  </a:lnTo>
                  <a:lnTo>
                    <a:pt x="496" y="142"/>
                  </a:lnTo>
                  <a:lnTo>
                    <a:pt x="71" y="355"/>
                  </a:lnTo>
                  <a:lnTo>
                    <a:pt x="71" y="355"/>
                  </a:lnTo>
                  <a:lnTo>
                    <a:pt x="0" y="426"/>
                  </a:lnTo>
                  <a:lnTo>
                    <a:pt x="0" y="426"/>
                  </a:lnTo>
                  <a:lnTo>
                    <a:pt x="0" y="426"/>
                  </a:lnTo>
                  <a:lnTo>
                    <a:pt x="0" y="426"/>
                  </a:lnTo>
                  <a:lnTo>
                    <a:pt x="425" y="213"/>
                  </a:lnTo>
                  <a:lnTo>
                    <a:pt x="780" y="71"/>
                  </a:lnTo>
                  <a:lnTo>
                    <a:pt x="113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2"/>
            <p:cNvSpPr/>
            <p:nvPr/>
          </p:nvSpPr>
          <p:spPr>
            <a:xfrm>
              <a:off x="2831700" y="2859250"/>
              <a:ext cx="46125" cy="51425"/>
            </a:xfrm>
            <a:custGeom>
              <a:avLst/>
              <a:gdLst/>
              <a:ahLst/>
              <a:cxnLst/>
              <a:rect l="l" t="t" r="r" b="b"/>
              <a:pathLst>
                <a:path w="1845" h="2057" extrusionOk="0">
                  <a:moveTo>
                    <a:pt x="639" y="1"/>
                  </a:moveTo>
                  <a:lnTo>
                    <a:pt x="426" y="72"/>
                  </a:lnTo>
                  <a:lnTo>
                    <a:pt x="284" y="214"/>
                  </a:lnTo>
                  <a:lnTo>
                    <a:pt x="143" y="426"/>
                  </a:lnTo>
                  <a:lnTo>
                    <a:pt x="72" y="639"/>
                  </a:lnTo>
                  <a:lnTo>
                    <a:pt x="1" y="922"/>
                  </a:lnTo>
                  <a:lnTo>
                    <a:pt x="72" y="1277"/>
                  </a:lnTo>
                  <a:lnTo>
                    <a:pt x="214" y="1631"/>
                  </a:lnTo>
                  <a:lnTo>
                    <a:pt x="497" y="2057"/>
                  </a:lnTo>
                  <a:lnTo>
                    <a:pt x="568" y="1986"/>
                  </a:lnTo>
                  <a:lnTo>
                    <a:pt x="993" y="1773"/>
                  </a:lnTo>
                  <a:lnTo>
                    <a:pt x="1348" y="1631"/>
                  </a:lnTo>
                  <a:lnTo>
                    <a:pt x="1631" y="1631"/>
                  </a:lnTo>
                  <a:lnTo>
                    <a:pt x="1844" y="781"/>
                  </a:lnTo>
                  <a:lnTo>
                    <a:pt x="1419" y="497"/>
                  </a:lnTo>
                  <a:lnTo>
                    <a:pt x="781" y="72"/>
                  </a:lnTo>
                  <a:lnTo>
                    <a:pt x="639" y="1"/>
                  </a:lnTo>
                  <a:close/>
                </a:path>
              </a:pathLst>
            </a:custGeom>
            <a:solidFill>
              <a:srgbClr val="C59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2"/>
            <p:cNvSpPr/>
            <p:nvPr/>
          </p:nvSpPr>
          <p:spPr>
            <a:xfrm>
              <a:off x="2831700" y="2859250"/>
              <a:ext cx="46125" cy="51425"/>
            </a:xfrm>
            <a:custGeom>
              <a:avLst/>
              <a:gdLst/>
              <a:ahLst/>
              <a:cxnLst/>
              <a:rect l="l" t="t" r="r" b="b"/>
              <a:pathLst>
                <a:path w="1845" h="2057" fill="none" extrusionOk="0">
                  <a:moveTo>
                    <a:pt x="639" y="1"/>
                  </a:moveTo>
                  <a:lnTo>
                    <a:pt x="639" y="1"/>
                  </a:lnTo>
                  <a:lnTo>
                    <a:pt x="426" y="72"/>
                  </a:lnTo>
                  <a:lnTo>
                    <a:pt x="284" y="214"/>
                  </a:lnTo>
                  <a:lnTo>
                    <a:pt x="143" y="426"/>
                  </a:lnTo>
                  <a:lnTo>
                    <a:pt x="72" y="639"/>
                  </a:lnTo>
                  <a:lnTo>
                    <a:pt x="1" y="922"/>
                  </a:lnTo>
                  <a:lnTo>
                    <a:pt x="72" y="1277"/>
                  </a:lnTo>
                  <a:lnTo>
                    <a:pt x="214" y="1631"/>
                  </a:lnTo>
                  <a:lnTo>
                    <a:pt x="497" y="2057"/>
                  </a:lnTo>
                  <a:lnTo>
                    <a:pt x="497" y="2057"/>
                  </a:lnTo>
                  <a:lnTo>
                    <a:pt x="568" y="1986"/>
                  </a:lnTo>
                  <a:lnTo>
                    <a:pt x="568" y="1986"/>
                  </a:lnTo>
                  <a:lnTo>
                    <a:pt x="993" y="1773"/>
                  </a:lnTo>
                  <a:lnTo>
                    <a:pt x="1348" y="1631"/>
                  </a:lnTo>
                  <a:lnTo>
                    <a:pt x="1631" y="1631"/>
                  </a:lnTo>
                  <a:lnTo>
                    <a:pt x="1631" y="1631"/>
                  </a:lnTo>
                  <a:lnTo>
                    <a:pt x="1844" y="781"/>
                  </a:lnTo>
                  <a:lnTo>
                    <a:pt x="1844" y="781"/>
                  </a:lnTo>
                  <a:lnTo>
                    <a:pt x="1419" y="497"/>
                  </a:lnTo>
                  <a:lnTo>
                    <a:pt x="781" y="72"/>
                  </a:lnTo>
                  <a:lnTo>
                    <a:pt x="781" y="72"/>
                  </a:lnTo>
                  <a:lnTo>
                    <a:pt x="6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2"/>
            <p:cNvSpPr/>
            <p:nvPr/>
          </p:nvSpPr>
          <p:spPr>
            <a:xfrm>
              <a:off x="2333700" y="2731650"/>
              <a:ext cx="483850" cy="258775"/>
            </a:xfrm>
            <a:custGeom>
              <a:avLst/>
              <a:gdLst/>
              <a:ahLst/>
              <a:cxnLst/>
              <a:rect l="l" t="t" r="r" b="b"/>
              <a:pathLst>
                <a:path w="19354" h="10351" extrusionOk="0">
                  <a:moveTo>
                    <a:pt x="2836" y="1"/>
                  </a:moveTo>
                  <a:lnTo>
                    <a:pt x="2695" y="214"/>
                  </a:lnTo>
                  <a:lnTo>
                    <a:pt x="2411" y="852"/>
                  </a:lnTo>
                  <a:lnTo>
                    <a:pt x="2198" y="1348"/>
                  </a:lnTo>
                  <a:lnTo>
                    <a:pt x="1915" y="1986"/>
                  </a:lnTo>
                  <a:lnTo>
                    <a:pt x="1419" y="2695"/>
                  </a:lnTo>
                  <a:lnTo>
                    <a:pt x="710" y="3474"/>
                  </a:lnTo>
                  <a:lnTo>
                    <a:pt x="426" y="3900"/>
                  </a:lnTo>
                  <a:lnTo>
                    <a:pt x="284" y="4254"/>
                  </a:lnTo>
                  <a:lnTo>
                    <a:pt x="143" y="4750"/>
                  </a:lnTo>
                  <a:lnTo>
                    <a:pt x="1" y="5176"/>
                  </a:lnTo>
                  <a:lnTo>
                    <a:pt x="1" y="5672"/>
                  </a:lnTo>
                  <a:lnTo>
                    <a:pt x="1" y="6168"/>
                  </a:lnTo>
                  <a:lnTo>
                    <a:pt x="143" y="7161"/>
                  </a:lnTo>
                  <a:lnTo>
                    <a:pt x="355" y="8082"/>
                  </a:lnTo>
                  <a:lnTo>
                    <a:pt x="568" y="8791"/>
                  </a:lnTo>
                  <a:lnTo>
                    <a:pt x="781" y="9429"/>
                  </a:lnTo>
                  <a:lnTo>
                    <a:pt x="1419" y="9571"/>
                  </a:lnTo>
                  <a:lnTo>
                    <a:pt x="2978" y="9855"/>
                  </a:lnTo>
                  <a:lnTo>
                    <a:pt x="5388" y="10138"/>
                  </a:lnTo>
                  <a:lnTo>
                    <a:pt x="6735" y="10209"/>
                  </a:lnTo>
                  <a:lnTo>
                    <a:pt x="8153" y="10280"/>
                  </a:lnTo>
                  <a:lnTo>
                    <a:pt x="9713" y="10351"/>
                  </a:lnTo>
                  <a:lnTo>
                    <a:pt x="11201" y="10280"/>
                  </a:lnTo>
                  <a:lnTo>
                    <a:pt x="12761" y="10138"/>
                  </a:lnTo>
                  <a:lnTo>
                    <a:pt x="14179" y="9925"/>
                  </a:lnTo>
                  <a:lnTo>
                    <a:pt x="15597" y="9642"/>
                  </a:lnTo>
                  <a:lnTo>
                    <a:pt x="16235" y="9429"/>
                  </a:lnTo>
                  <a:lnTo>
                    <a:pt x="16873" y="9146"/>
                  </a:lnTo>
                  <a:lnTo>
                    <a:pt x="17440" y="8862"/>
                  </a:lnTo>
                  <a:lnTo>
                    <a:pt x="18007" y="8578"/>
                  </a:lnTo>
                  <a:lnTo>
                    <a:pt x="18503" y="8224"/>
                  </a:lnTo>
                  <a:lnTo>
                    <a:pt x="18928" y="7799"/>
                  </a:lnTo>
                  <a:lnTo>
                    <a:pt x="19070" y="7728"/>
                  </a:lnTo>
                  <a:lnTo>
                    <a:pt x="18999" y="7586"/>
                  </a:lnTo>
                  <a:lnTo>
                    <a:pt x="18432" y="7302"/>
                  </a:lnTo>
                  <a:lnTo>
                    <a:pt x="18290" y="7232"/>
                  </a:lnTo>
                  <a:lnTo>
                    <a:pt x="17865" y="7232"/>
                  </a:lnTo>
                  <a:lnTo>
                    <a:pt x="17794" y="7161"/>
                  </a:lnTo>
                  <a:lnTo>
                    <a:pt x="17794" y="7019"/>
                  </a:lnTo>
                  <a:lnTo>
                    <a:pt x="17865" y="6735"/>
                  </a:lnTo>
                  <a:lnTo>
                    <a:pt x="18078" y="6452"/>
                  </a:lnTo>
                  <a:lnTo>
                    <a:pt x="18716" y="5885"/>
                  </a:lnTo>
                  <a:lnTo>
                    <a:pt x="18999" y="5601"/>
                  </a:lnTo>
                  <a:lnTo>
                    <a:pt x="19212" y="5247"/>
                  </a:lnTo>
                  <a:lnTo>
                    <a:pt x="19354" y="4963"/>
                  </a:lnTo>
                  <a:lnTo>
                    <a:pt x="19354" y="4821"/>
                  </a:lnTo>
                  <a:lnTo>
                    <a:pt x="19354" y="4609"/>
                  </a:lnTo>
                  <a:lnTo>
                    <a:pt x="18432" y="3758"/>
                  </a:lnTo>
                  <a:lnTo>
                    <a:pt x="17652" y="3191"/>
                  </a:lnTo>
                  <a:lnTo>
                    <a:pt x="17085" y="2836"/>
                  </a:lnTo>
                  <a:lnTo>
                    <a:pt x="16873" y="2695"/>
                  </a:lnTo>
                  <a:lnTo>
                    <a:pt x="10918" y="1490"/>
                  </a:lnTo>
                  <a:lnTo>
                    <a:pt x="6310" y="568"/>
                  </a:lnTo>
                  <a:lnTo>
                    <a:pt x="304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2"/>
            <p:cNvSpPr/>
            <p:nvPr/>
          </p:nvSpPr>
          <p:spPr>
            <a:xfrm>
              <a:off x="2333700" y="2731650"/>
              <a:ext cx="483850" cy="258775"/>
            </a:xfrm>
            <a:custGeom>
              <a:avLst/>
              <a:gdLst/>
              <a:ahLst/>
              <a:cxnLst/>
              <a:rect l="l" t="t" r="r" b="b"/>
              <a:pathLst>
                <a:path w="19354" h="10351" fill="none" extrusionOk="0">
                  <a:moveTo>
                    <a:pt x="19354" y="4609"/>
                  </a:moveTo>
                  <a:lnTo>
                    <a:pt x="19354" y="4609"/>
                  </a:lnTo>
                  <a:lnTo>
                    <a:pt x="19354" y="4821"/>
                  </a:lnTo>
                  <a:lnTo>
                    <a:pt x="19354" y="4963"/>
                  </a:lnTo>
                  <a:lnTo>
                    <a:pt x="19212" y="5247"/>
                  </a:lnTo>
                  <a:lnTo>
                    <a:pt x="18999" y="5601"/>
                  </a:lnTo>
                  <a:lnTo>
                    <a:pt x="18716" y="5885"/>
                  </a:lnTo>
                  <a:lnTo>
                    <a:pt x="18078" y="6452"/>
                  </a:lnTo>
                  <a:lnTo>
                    <a:pt x="17865" y="6735"/>
                  </a:lnTo>
                  <a:lnTo>
                    <a:pt x="17794" y="7019"/>
                  </a:lnTo>
                  <a:lnTo>
                    <a:pt x="17794" y="7019"/>
                  </a:lnTo>
                  <a:lnTo>
                    <a:pt x="17794" y="7161"/>
                  </a:lnTo>
                  <a:lnTo>
                    <a:pt x="17865" y="7232"/>
                  </a:lnTo>
                  <a:lnTo>
                    <a:pt x="18078" y="7232"/>
                  </a:lnTo>
                  <a:lnTo>
                    <a:pt x="18078" y="7232"/>
                  </a:lnTo>
                  <a:lnTo>
                    <a:pt x="18290" y="7232"/>
                  </a:lnTo>
                  <a:lnTo>
                    <a:pt x="18432" y="7302"/>
                  </a:lnTo>
                  <a:lnTo>
                    <a:pt x="18432" y="7302"/>
                  </a:lnTo>
                  <a:lnTo>
                    <a:pt x="18999" y="7586"/>
                  </a:lnTo>
                  <a:lnTo>
                    <a:pt x="19070" y="7728"/>
                  </a:lnTo>
                  <a:lnTo>
                    <a:pt x="18928" y="7799"/>
                  </a:lnTo>
                  <a:lnTo>
                    <a:pt x="18928" y="7799"/>
                  </a:lnTo>
                  <a:lnTo>
                    <a:pt x="18503" y="8224"/>
                  </a:lnTo>
                  <a:lnTo>
                    <a:pt x="18007" y="8578"/>
                  </a:lnTo>
                  <a:lnTo>
                    <a:pt x="17440" y="8862"/>
                  </a:lnTo>
                  <a:lnTo>
                    <a:pt x="16873" y="9146"/>
                  </a:lnTo>
                  <a:lnTo>
                    <a:pt x="16235" y="9429"/>
                  </a:lnTo>
                  <a:lnTo>
                    <a:pt x="15597" y="9642"/>
                  </a:lnTo>
                  <a:lnTo>
                    <a:pt x="14179" y="9925"/>
                  </a:lnTo>
                  <a:lnTo>
                    <a:pt x="12761" y="10138"/>
                  </a:lnTo>
                  <a:lnTo>
                    <a:pt x="11201" y="10280"/>
                  </a:lnTo>
                  <a:lnTo>
                    <a:pt x="9713" y="10351"/>
                  </a:lnTo>
                  <a:lnTo>
                    <a:pt x="8153" y="10280"/>
                  </a:lnTo>
                  <a:lnTo>
                    <a:pt x="6735" y="10209"/>
                  </a:lnTo>
                  <a:lnTo>
                    <a:pt x="5388" y="10138"/>
                  </a:lnTo>
                  <a:lnTo>
                    <a:pt x="2978" y="9855"/>
                  </a:lnTo>
                  <a:lnTo>
                    <a:pt x="1419" y="9571"/>
                  </a:lnTo>
                  <a:lnTo>
                    <a:pt x="781" y="9429"/>
                  </a:lnTo>
                  <a:lnTo>
                    <a:pt x="781" y="9429"/>
                  </a:lnTo>
                  <a:lnTo>
                    <a:pt x="568" y="8791"/>
                  </a:lnTo>
                  <a:lnTo>
                    <a:pt x="355" y="8082"/>
                  </a:lnTo>
                  <a:lnTo>
                    <a:pt x="143" y="7161"/>
                  </a:lnTo>
                  <a:lnTo>
                    <a:pt x="1" y="6168"/>
                  </a:lnTo>
                  <a:lnTo>
                    <a:pt x="1" y="5672"/>
                  </a:lnTo>
                  <a:lnTo>
                    <a:pt x="1" y="5176"/>
                  </a:lnTo>
                  <a:lnTo>
                    <a:pt x="143" y="4750"/>
                  </a:lnTo>
                  <a:lnTo>
                    <a:pt x="284" y="4254"/>
                  </a:lnTo>
                  <a:lnTo>
                    <a:pt x="426" y="3900"/>
                  </a:lnTo>
                  <a:lnTo>
                    <a:pt x="710" y="3474"/>
                  </a:lnTo>
                  <a:lnTo>
                    <a:pt x="710" y="3474"/>
                  </a:lnTo>
                  <a:lnTo>
                    <a:pt x="1419" y="2695"/>
                  </a:lnTo>
                  <a:lnTo>
                    <a:pt x="1915" y="1986"/>
                  </a:lnTo>
                  <a:lnTo>
                    <a:pt x="2198" y="1348"/>
                  </a:lnTo>
                  <a:lnTo>
                    <a:pt x="2411" y="852"/>
                  </a:lnTo>
                  <a:lnTo>
                    <a:pt x="2695" y="214"/>
                  </a:lnTo>
                  <a:lnTo>
                    <a:pt x="2836" y="1"/>
                  </a:lnTo>
                  <a:lnTo>
                    <a:pt x="3049" y="1"/>
                  </a:lnTo>
                  <a:lnTo>
                    <a:pt x="3049" y="1"/>
                  </a:lnTo>
                  <a:lnTo>
                    <a:pt x="6310" y="568"/>
                  </a:lnTo>
                  <a:lnTo>
                    <a:pt x="10918" y="1490"/>
                  </a:lnTo>
                  <a:lnTo>
                    <a:pt x="16873" y="2695"/>
                  </a:lnTo>
                  <a:lnTo>
                    <a:pt x="16873" y="2695"/>
                  </a:lnTo>
                  <a:lnTo>
                    <a:pt x="17085" y="2836"/>
                  </a:lnTo>
                  <a:lnTo>
                    <a:pt x="17652" y="3191"/>
                  </a:lnTo>
                  <a:lnTo>
                    <a:pt x="18432" y="3758"/>
                  </a:lnTo>
                  <a:lnTo>
                    <a:pt x="19354" y="460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2"/>
            <p:cNvSpPr/>
            <p:nvPr/>
          </p:nvSpPr>
          <p:spPr>
            <a:xfrm>
              <a:off x="2300025" y="2915975"/>
              <a:ext cx="925150" cy="179025"/>
            </a:xfrm>
            <a:custGeom>
              <a:avLst/>
              <a:gdLst/>
              <a:ahLst/>
              <a:cxnLst/>
              <a:rect l="l" t="t" r="r" b="b"/>
              <a:pathLst>
                <a:path w="37006" h="7161" extrusionOk="0">
                  <a:moveTo>
                    <a:pt x="2199" y="0"/>
                  </a:moveTo>
                  <a:lnTo>
                    <a:pt x="1915" y="71"/>
                  </a:lnTo>
                  <a:lnTo>
                    <a:pt x="1631" y="213"/>
                  </a:lnTo>
                  <a:lnTo>
                    <a:pt x="1277" y="426"/>
                  </a:lnTo>
                  <a:lnTo>
                    <a:pt x="923" y="709"/>
                  </a:lnTo>
                  <a:lnTo>
                    <a:pt x="710" y="1064"/>
                  </a:lnTo>
                  <a:lnTo>
                    <a:pt x="426" y="1347"/>
                  </a:lnTo>
                  <a:lnTo>
                    <a:pt x="285" y="1702"/>
                  </a:lnTo>
                  <a:lnTo>
                    <a:pt x="143" y="2056"/>
                  </a:lnTo>
                  <a:lnTo>
                    <a:pt x="1" y="2765"/>
                  </a:lnTo>
                  <a:lnTo>
                    <a:pt x="72" y="3403"/>
                  </a:lnTo>
                  <a:lnTo>
                    <a:pt x="143" y="3687"/>
                  </a:lnTo>
                  <a:lnTo>
                    <a:pt x="285" y="3970"/>
                  </a:lnTo>
                  <a:lnTo>
                    <a:pt x="426" y="4254"/>
                  </a:lnTo>
                  <a:lnTo>
                    <a:pt x="568" y="4396"/>
                  </a:lnTo>
                  <a:lnTo>
                    <a:pt x="781" y="4608"/>
                  </a:lnTo>
                  <a:lnTo>
                    <a:pt x="1064" y="4679"/>
                  </a:lnTo>
                  <a:lnTo>
                    <a:pt x="1561" y="4821"/>
                  </a:lnTo>
                  <a:lnTo>
                    <a:pt x="3120" y="4821"/>
                  </a:lnTo>
                  <a:lnTo>
                    <a:pt x="4113" y="4608"/>
                  </a:lnTo>
                  <a:lnTo>
                    <a:pt x="5034" y="4325"/>
                  </a:lnTo>
                  <a:lnTo>
                    <a:pt x="5814" y="4112"/>
                  </a:lnTo>
                  <a:lnTo>
                    <a:pt x="6665" y="3899"/>
                  </a:lnTo>
                  <a:lnTo>
                    <a:pt x="7515" y="3828"/>
                  </a:lnTo>
                  <a:lnTo>
                    <a:pt x="8508" y="3828"/>
                  </a:lnTo>
                  <a:lnTo>
                    <a:pt x="9500" y="3899"/>
                  </a:lnTo>
                  <a:lnTo>
                    <a:pt x="10989" y="3828"/>
                  </a:lnTo>
                  <a:lnTo>
                    <a:pt x="13470" y="3828"/>
                  </a:lnTo>
                  <a:lnTo>
                    <a:pt x="14533" y="3899"/>
                  </a:lnTo>
                  <a:lnTo>
                    <a:pt x="14888" y="3970"/>
                  </a:lnTo>
                  <a:lnTo>
                    <a:pt x="15242" y="4041"/>
                  </a:lnTo>
                  <a:lnTo>
                    <a:pt x="16022" y="4325"/>
                  </a:lnTo>
                  <a:lnTo>
                    <a:pt x="17440" y="4821"/>
                  </a:lnTo>
                  <a:lnTo>
                    <a:pt x="21339" y="5955"/>
                  </a:lnTo>
                  <a:lnTo>
                    <a:pt x="23395" y="6451"/>
                  </a:lnTo>
                  <a:lnTo>
                    <a:pt x="25309" y="6877"/>
                  </a:lnTo>
                  <a:lnTo>
                    <a:pt x="26797" y="7089"/>
                  </a:lnTo>
                  <a:lnTo>
                    <a:pt x="27364" y="7160"/>
                  </a:lnTo>
                  <a:lnTo>
                    <a:pt x="27790" y="7160"/>
                  </a:lnTo>
                  <a:lnTo>
                    <a:pt x="29987" y="6735"/>
                  </a:lnTo>
                  <a:lnTo>
                    <a:pt x="32752" y="6097"/>
                  </a:lnTo>
                  <a:lnTo>
                    <a:pt x="34099" y="5742"/>
                  </a:lnTo>
                  <a:lnTo>
                    <a:pt x="35304" y="5388"/>
                  </a:lnTo>
                  <a:lnTo>
                    <a:pt x="36155" y="5034"/>
                  </a:lnTo>
                  <a:lnTo>
                    <a:pt x="36367" y="4821"/>
                  </a:lnTo>
                  <a:lnTo>
                    <a:pt x="36509" y="4679"/>
                  </a:lnTo>
                  <a:lnTo>
                    <a:pt x="36651" y="4254"/>
                  </a:lnTo>
                  <a:lnTo>
                    <a:pt x="36793" y="3758"/>
                  </a:lnTo>
                  <a:lnTo>
                    <a:pt x="36935" y="2694"/>
                  </a:lnTo>
                  <a:lnTo>
                    <a:pt x="37005" y="2269"/>
                  </a:lnTo>
                  <a:lnTo>
                    <a:pt x="36935" y="1843"/>
                  </a:lnTo>
                  <a:lnTo>
                    <a:pt x="36864" y="1631"/>
                  </a:lnTo>
                  <a:lnTo>
                    <a:pt x="36722" y="1560"/>
                  </a:lnTo>
                  <a:lnTo>
                    <a:pt x="36651" y="1631"/>
                  </a:lnTo>
                  <a:lnTo>
                    <a:pt x="35233" y="2056"/>
                  </a:lnTo>
                  <a:lnTo>
                    <a:pt x="32752" y="2694"/>
                  </a:lnTo>
                  <a:lnTo>
                    <a:pt x="29987" y="3403"/>
                  </a:lnTo>
                  <a:lnTo>
                    <a:pt x="28782" y="3616"/>
                  </a:lnTo>
                  <a:lnTo>
                    <a:pt x="27932" y="3687"/>
                  </a:lnTo>
                  <a:lnTo>
                    <a:pt x="27223" y="3616"/>
                  </a:lnTo>
                  <a:lnTo>
                    <a:pt x="26301" y="3545"/>
                  </a:lnTo>
                  <a:lnTo>
                    <a:pt x="25309" y="3261"/>
                  </a:lnTo>
                  <a:lnTo>
                    <a:pt x="24245" y="2907"/>
                  </a:lnTo>
                  <a:lnTo>
                    <a:pt x="23182" y="2482"/>
                  </a:lnTo>
                  <a:lnTo>
                    <a:pt x="22189" y="1843"/>
                  </a:lnTo>
                  <a:lnTo>
                    <a:pt x="21693" y="1560"/>
                  </a:lnTo>
                  <a:lnTo>
                    <a:pt x="21197" y="1135"/>
                  </a:lnTo>
                  <a:lnTo>
                    <a:pt x="20772" y="780"/>
                  </a:lnTo>
                  <a:lnTo>
                    <a:pt x="20417" y="284"/>
                  </a:lnTo>
                  <a:lnTo>
                    <a:pt x="20134" y="426"/>
                  </a:lnTo>
                  <a:lnTo>
                    <a:pt x="19425" y="780"/>
                  </a:lnTo>
                  <a:lnTo>
                    <a:pt x="18291" y="1135"/>
                  </a:lnTo>
                  <a:lnTo>
                    <a:pt x="17653" y="1276"/>
                  </a:lnTo>
                  <a:lnTo>
                    <a:pt x="16873" y="1418"/>
                  </a:lnTo>
                  <a:lnTo>
                    <a:pt x="15951" y="1489"/>
                  </a:lnTo>
                  <a:lnTo>
                    <a:pt x="15030" y="1489"/>
                  </a:lnTo>
                  <a:lnTo>
                    <a:pt x="14108" y="1418"/>
                  </a:lnTo>
                  <a:lnTo>
                    <a:pt x="13186" y="1347"/>
                  </a:lnTo>
                  <a:lnTo>
                    <a:pt x="11343" y="1064"/>
                  </a:lnTo>
                  <a:lnTo>
                    <a:pt x="10280" y="851"/>
                  </a:lnTo>
                  <a:lnTo>
                    <a:pt x="9146" y="780"/>
                  </a:lnTo>
                  <a:lnTo>
                    <a:pt x="7870" y="638"/>
                  </a:lnTo>
                  <a:lnTo>
                    <a:pt x="6665" y="426"/>
                  </a:lnTo>
                  <a:lnTo>
                    <a:pt x="4538" y="142"/>
                  </a:lnTo>
                  <a:lnTo>
                    <a:pt x="3616" y="0"/>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2"/>
            <p:cNvSpPr/>
            <p:nvPr/>
          </p:nvSpPr>
          <p:spPr>
            <a:xfrm>
              <a:off x="2300025" y="2915975"/>
              <a:ext cx="925150" cy="179025"/>
            </a:xfrm>
            <a:custGeom>
              <a:avLst/>
              <a:gdLst/>
              <a:ahLst/>
              <a:cxnLst/>
              <a:rect l="l" t="t" r="r" b="b"/>
              <a:pathLst>
                <a:path w="37006" h="7161" fill="none" extrusionOk="0">
                  <a:moveTo>
                    <a:pt x="20417" y="284"/>
                  </a:moveTo>
                  <a:lnTo>
                    <a:pt x="20417" y="284"/>
                  </a:lnTo>
                  <a:lnTo>
                    <a:pt x="20772" y="780"/>
                  </a:lnTo>
                  <a:lnTo>
                    <a:pt x="21197" y="1135"/>
                  </a:lnTo>
                  <a:lnTo>
                    <a:pt x="21693" y="1560"/>
                  </a:lnTo>
                  <a:lnTo>
                    <a:pt x="22189" y="1843"/>
                  </a:lnTo>
                  <a:lnTo>
                    <a:pt x="23182" y="2482"/>
                  </a:lnTo>
                  <a:lnTo>
                    <a:pt x="24245" y="2907"/>
                  </a:lnTo>
                  <a:lnTo>
                    <a:pt x="25309" y="3261"/>
                  </a:lnTo>
                  <a:lnTo>
                    <a:pt x="26301" y="3545"/>
                  </a:lnTo>
                  <a:lnTo>
                    <a:pt x="27223" y="3616"/>
                  </a:lnTo>
                  <a:lnTo>
                    <a:pt x="27932" y="3687"/>
                  </a:lnTo>
                  <a:lnTo>
                    <a:pt x="27932" y="3687"/>
                  </a:lnTo>
                  <a:lnTo>
                    <a:pt x="28782" y="3616"/>
                  </a:lnTo>
                  <a:lnTo>
                    <a:pt x="29987" y="3403"/>
                  </a:lnTo>
                  <a:lnTo>
                    <a:pt x="32752" y="2694"/>
                  </a:lnTo>
                  <a:lnTo>
                    <a:pt x="35233" y="2056"/>
                  </a:lnTo>
                  <a:lnTo>
                    <a:pt x="36651" y="1631"/>
                  </a:lnTo>
                  <a:lnTo>
                    <a:pt x="36651" y="1631"/>
                  </a:lnTo>
                  <a:lnTo>
                    <a:pt x="36722" y="1560"/>
                  </a:lnTo>
                  <a:lnTo>
                    <a:pt x="36864" y="1631"/>
                  </a:lnTo>
                  <a:lnTo>
                    <a:pt x="36935" y="1843"/>
                  </a:lnTo>
                  <a:lnTo>
                    <a:pt x="37005" y="2269"/>
                  </a:lnTo>
                  <a:lnTo>
                    <a:pt x="36935" y="2694"/>
                  </a:lnTo>
                  <a:lnTo>
                    <a:pt x="36793" y="3758"/>
                  </a:lnTo>
                  <a:lnTo>
                    <a:pt x="36651" y="4254"/>
                  </a:lnTo>
                  <a:lnTo>
                    <a:pt x="36509" y="4679"/>
                  </a:lnTo>
                  <a:lnTo>
                    <a:pt x="36509" y="4679"/>
                  </a:lnTo>
                  <a:lnTo>
                    <a:pt x="36367" y="4821"/>
                  </a:lnTo>
                  <a:lnTo>
                    <a:pt x="36155" y="5034"/>
                  </a:lnTo>
                  <a:lnTo>
                    <a:pt x="35304" y="5388"/>
                  </a:lnTo>
                  <a:lnTo>
                    <a:pt x="34099" y="5742"/>
                  </a:lnTo>
                  <a:lnTo>
                    <a:pt x="32752" y="6097"/>
                  </a:lnTo>
                  <a:lnTo>
                    <a:pt x="29987" y="6735"/>
                  </a:lnTo>
                  <a:lnTo>
                    <a:pt x="27790" y="7160"/>
                  </a:lnTo>
                  <a:lnTo>
                    <a:pt x="27790" y="7160"/>
                  </a:lnTo>
                  <a:lnTo>
                    <a:pt x="27364" y="7160"/>
                  </a:lnTo>
                  <a:lnTo>
                    <a:pt x="26797" y="7089"/>
                  </a:lnTo>
                  <a:lnTo>
                    <a:pt x="25309" y="6877"/>
                  </a:lnTo>
                  <a:lnTo>
                    <a:pt x="23395" y="6451"/>
                  </a:lnTo>
                  <a:lnTo>
                    <a:pt x="21339" y="5955"/>
                  </a:lnTo>
                  <a:lnTo>
                    <a:pt x="17440" y="4821"/>
                  </a:lnTo>
                  <a:lnTo>
                    <a:pt x="16022" y="4325"/>
                  </a:lnTo>
                  <a:lnTo>
                    <a:pt x="15242" y="4041"/>
                  </a:lnTo>
                  <a:lnTo>
                    <a:pt x="15242" y="4041"/>
                  </a:lnTo>
                  <a:lnTo>
                    <a:pt x="14888" y="3970"/>
                  </a:lnTo>
                  <a:lnTo>
                    <a:pt x="14533" y="3899"/>
                  </a:lnTo>
                  <a:lnTo>
                    <a:pt x="13470" y="3828"/>
                  </a:lnTo>
                  <a:lnTo>
                    <a:pt x="10989" y="3828"/>
                  </a:lnTo>
                  <a:lnTo>
                    <a:pt x="10989" y="3828"/>
                  </a:lnTo>
                  <a:lnTo>
                    <a:pt x="9500" y="3899"/>
                  </a:lnTo>
                  <a:lnTo>
                    <a:pt x="8508" y="3828"/>
                  </a:lnTo>
                  <a:lnTo>
                    <a:pt x="8508" y="3828"/>
                  </a:lnTo>
                  <a:lnTo>
                    <a:pt x="7515" y="3828"/>
                  </a:lnTo>
                  <a:lnTo>
                    <a:pt x="6665" y="3899"/>
                  </a:lnTo>
                  <a:lnTo>
                    <a:pt x="5814" y="4112"/>
                  </a:lnTo>
                  <a:lnTo>
                    <a:pt x="5034" y="4325"/>
                  </a:lnTo>
                  <a:lnTo>
                    <a:pt x="5034" y="4325"/>
                  </a:lnTo>
                  <a:lnTo>
                    <a:pt x="4113" y="4608"/>
                  </a:lnTo>
                  <a:lnTo>
                    <a:pt x="3120" y="4821"/>
                  </a:lnTo>
                  <a:lnTo>
                    <a:pt x="2624" y="4821"/>
                  </a:lnTo>
                  <a:lnTo>
                    <a:pt x="2128" y="4821"/>
                  </a:lnTo>
                  <a:lnTo>
                    <a:pt x="1561" y="4821"/>
                  </a:lnTo>
                  <a:lnTo>
                    <a:pt x="1064" y="4679"/>
                  </a:lnTo>
                  <a:lnTo>
                    <a:pt x="1064" y="4679"/>
                  </a:lnTo>
                  <a:lnTo>
                    <a:pt x="781" y="4608"/>
                  </a:lnTo>
                  <a:lnTo>
                    <a:pt x="568" y="4396"/>
                  </a:lnTo>
                  <a:lnTo>
                    <a:pt x="426" y="4254"/>
                  </a:lnTo>
                  <a:lnTo>
                    <a:pt x="285" y="3970"/>
                  </a:lnTo>
                  <a:lnTo>
                    <a:pt x="143" y="3687"/>
                  </a:lnTo>
                  <a:lnTo>
                    <a:pt x="72" y="3403"/>
                  </a:lnTo>
                  <a:lnTo>
                    <a:pt x="1" y="2765"/>
                  </a:lnTo>
                  <a:lnTo>
                    <a:pt x="143" y="2056"/>
                  </a:lnTo>
                  <a:lnTo>
                    <a:pt x="285" y="1702"/>
                  </a:lnTo>
                  <a:lnTo>
                    <a:pt x="426" y="1347"/>
                  </a:lnTo>
                  <a:lnTo>
                    <a:pt x="710" y="1064"/>
                  </a:lnTo>
                  <a:lnTo>
                    <a:pt x="923" y="709"/>
                  </a:lnTo>
                  <a:lnTo>
                    <a:pt x="1277" y="426"/>
                  </a:lnTo>
                  <a:lnTo>
                    <a:pt x="1631" y="213"/>
                  </a:lnTo>
                  <a:lnTo>
                    <a:pt x="1631" y="213"/>
                  </a:lnTo>
                  <a:lnTo>
                    <a:pt x="1915" y="71"/>
                  </a:lnTo>
                  <a:lnTo>
                    <a:pt x="2199" y="0"/>
                  </a:lnTo>
                  <a:lnTo>
                    <a:pt x="2837" y="0"/>
                  </a:lnTo>
                  <a:lnTo>
                    <a:pt x="3616" y="0"/>
                  </a:lnTo>
                  <a:lnTo>
                    <a:pt x="4538" y="142"/>
                  </a:lnTo>
                  <a:lnTo>
                    <a:pt x="6665" y="426"/>
                  </a:lnTo>
                  <a:lnTo>
                    <a:pt x="7870" y="638"/>
                  </a:lnTo>
                  <a:lnTo>
                    <a:pt x="9146" y="780"/>
                  </a:lnTo>
                  <a:lnTo>
                    <a:pt x="9146" y="780"/>
                  </a:lnTo>
                  <a:lnTo>
                    <a:pt x="10280" y="851"/>
                  </a:lnTo>
                  <a:lnTo>
                    <a:pt x="11343" y="1064"/>
                  </a:lnTo>
                  <a:lnTo>
                    <a:pt x="13186" y="1347"/>
                  </a:lnTo>
                  <a:lnTo>
                    <a:pt x="14108" y="1418"/>
                  </a:lnTo>
                  <a:lnTo>
                    <a:pt x="15030" y="1489"/>
                  </a:lnTo>
                  <a:lnTo>
                    <a:pt x="15951" y="1489"/>
                  </a:lnTo>
                  <a:lnTo>
                    <a:pt x="16873" y="1418"/>
                  </a:lnTo>
                  <a:lnTo>
                    <a:pt x="16873" y="1418"/>
                  </a:lnTo>
                  <a:lnTo>
                    <a:pt x="17653" y="1276"/>
                  </a:lnTo>
                  <a:lnTo>
                    <a:pt x="18291" y="1135"/>
                  </a:lnTo>
                  <a:lnTo>
                    <a:pt x="19425" y="780"/>
                  </a:lnTo>
                  <a:lnTo>
                    <a:pt x="20134" y="426"/>
                  </a:lnTo>
                  <a:lnTo>
                    <a:pt x="20417" y="28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2"/>
            <p:cNvSpPr/>
            <p:nvPr/>
          </p:nvSpPr>
          <p:spPr>
            <a:xfrm>
              <a:off x="2300025" y="2915975"/>
              <a:ext cx="882625" cy="179025"/>
            </a:xfrm>
            <a:custGeom>
              <a:avLst/>
              <a:gdLst/>
              <a:ahLst/>
              <a:cxnLst/>
              <a:rect l="l" t="t" r="r" b="b"/>
              <a:pathLst>
                <a:path w="35305" h="7161" extrusionOk="0">
                  <a:moveTo>
                    <a:pt x="2199" y="0"/>
                  </a:moveTo>
                  <a:lnTo>
                    <a:pt x="1915" y="71"/>
                  </a:lnTo>
                  <a:lnTo>
                    <a:pt x="1631" y="213"/>
                  </a:lnTo>
                  <a:lnTo>
                    <a:pt x="1206" y="497"/>
                  </a:lnTo>
                  <a:lnTo>
                    <a:pt x="781" y="922"/>
                  </a:lnTo>
                  <a:lnTo>
                    <a:pt x="426" y="1347"/>
                  </a:lnTo>
                  <a:lnTo>
                    <a:pt x="214" y="1914"/>
                  </a:lnTo>
                  <a:lnTo>
                    <a:pt x="72" y="2411"/>
                  </a:lnTo>
                  <a:lnTo>
                    <a:pt x="1" y="2907"/>
                  </a:lnTo>
                  <a:lnTo>
                    <a:pt x="72" y="3545"/>
                  </a:lnTo>
                  <a:lnTo>
                    <a:pt x="285" y="4041"/>
                  </a:lnTo>
                  <a:lnTo>
                    <a:pt x="426" y="4254"/>
                  </a:lnTo>
                  <a:lnTo>
                    <a:pt x="639" y="4466"/>
                  </a:lnTo>
                  <a:lnTo>
                    <a:pt x="781" y="4608"/>
                  </a:lnTo>
                  <a:lnTo>
                    <a:pt x="1064" y="4679"/>
                  </a:lnTo>
                  <a:lnTo>
                    <a:pt x="1702" y="4821"/>
                  </a:lnTo>
                  <a:lnTo>
                    <a:pt x="3049" y="4821"/>
                  </a:lnTo>
                  <a:lnTo>
                    <a:pt x="3687" y="4679"/>
                  </a:lnTo>
                  <a:lnTo>
                    <a:pt x="5034" y="4325"/>
                  </a:lnTo>
                  <a:lnTo>
                    <a:pt x="6381" y="3970"/>
                  </a:lnTo>
                  <a:lnTo>
                    <a:pt x="7090" y="3899"/>
                  </a:lnTo>
                  <a:lnTo>
                    <a:pt x="7799" y="3828"/>
                  </a:lnTo>
                  <a:lnTo>
                    <a:pt x="8508" y="3828"/>
                  </a:lnTo>
                  <a:lnTo>
                    <a:pt x="9288" y="3899"/>
                  </a:lnTo>
                  <a:lnTo>
                    <a:pt x="10989" y="3828"/>
                  </a:lnTo>
                  <a:lnTo>
                    <a:pt x="12903" y="3828"/>
                  </a:lnTo>
                  <a:lnTo>
                    <a:pt x="14321" y="3899"/>
                  </a:lnTo>
                  <a:lnTo>
                    <a:pt x="14817" y="3970"/>
                  </a:lnTo>
                  <a:lnTo>
                    <a:pt x="15242" y="4041"/>
                  </a:lnTo>
                  <a:lnTo>
                    <a:pt x="15880" y="4325"/>
                  </a:lnTo>
                  <a:lnTo>
                    <a:pt x="17015" y="4679"/>
                  </a:lnTo>
                  <a:lnTo>
                    <a:pt x="17015" y="4396"/>
                  </a:lnTo>
                  <a:lnTo>
                    <a:pt x="17015" y="3899"/>
                  </a:lnTo>
                  <a:lnTo>
                    <a:pt x="17085" y="2765"/>
                  </a:lnTo>
                  <a:lnTo>
                    <a:pt x="17085" y="2552"/>
                  </a:lnTo>
                  <a:lnTo>
                    <a:pt x="17227" y="2269"/>
                  </a:lnTo>
                  <a:lnTo>
                    <a:pt x="17369" y="1773"/>
                  </a:lnTo>
                  <a:lnTo>
                    <a:pt x="17723" y="1276"/>
                  </a:lnTo>
                  <a:lnTo>
                    <a:pt x="16873" y="1418"/>
                  </a:lnTo>
                  <a:lnTo>
                    <a:pt x="16093" y="1489"/>
                  </a:lnTo>
                  <a:lnTo>
                    <a:pt x="14675" y="1489"/>
                  </a:lnTo>
                  <a:lnTo>
                    <a:pt x="13966" y="1418"/>
                  </a:lnTo>
                  <a:lnTo>
                    <a:pt x="12478" y="1205"/>
                  </a:lnTo>
                  <a:lnTo>
                    <a:pt x="10918" y="993"/>
                  </a:lnTo>
                  <a:lnTo>
                    <a:pt x="9146" y="780"/>
                  </a:lnTo>
                  <a:lnTo>
                    <a:pt x="7303" y="567"/>
                  </a:lnTo>
                  <a:lnTo>
                    <a:pt x="5601" y="284"/>
                  </a:lnTo>
                  <a:lnTo>
                    <a:pt x="4113" y="71"/>
                  </a:lnTo>
                  <a:lnTo>
                    <a:pt x="2907" y="0"/>
                  </a:lnTo>
                  <a:close/>
                  <a:moveTo>
                    <a:pt x="20417" y="284"/>
                  </a:moveTo>
                  <a:lnTo>
                    <a:pt x="19921" y="567"/>
                  </a:lnTo>
                  <a:lnTo>
                    <a:pt x="19354" y="780"/>
                  </a:lnTo>
                  <a:lnTo>
                    <a:pt x="18574" y="1064"/>
                  </a:lnTo>
                  <a:lnTo>
                    <a:pt x="18220" y="1702"/>
                  </a:lnTo>
                  <a:lnTo>
                    <a:pt x="18078" y="2127"/>
                  </a:lnTo>
                  <a:lnTo>
                    <a:pt x="18007" y="2623"/>
                  </a:lnTo>
                  <a:lnTo>
                    <a:pt x="18078" y="3049"/>
                  </a:lnTo>
                  <a:lnTo>
                    <a:pt x="18149" y="3687"/>
                  </a:lnTo>
                  <a:lnTo>
                    <a:pt x="18291" y="4325"/>
                  </a:lnTo>
                  <a:lnTo>
                    <a:pt x="18503" y="4963"/>
                  </a:lnTo>
                  <a:lnTo>
                    <a:pt x="17227" y="4750"/>
                  </a:lnTo>
                  <a:lnTo>
                    <a:pt x="17227" y="4750"/>
                  </a:lnTo>
                  <a:lnTo>
                    <a:pt x="19850" y="5530"/>
                  </a:lnTo>
                  <a:lnTo>
                    <a:pt x="22827" y="6310"/>
                  </a:lnTo>
                  <a:lnTo>
                    <a:pt x="25521" y="6948"/>
                  </a:lnTo>
                  <a:lnTo>
                    <a:pt x="26656" y="7089"/>
                  </a:lnTo>
                  <a:lnTo>
                    <a:pt x="27435" y="7160"/>
                  </a:lnTo>
                  <a:lnTo>
                    <a:pt x="27790" y="7160"/>
                  </a:lnTo>
                  <a:lnTo>
                    <a:pt x="30413" y="6593"/>
                  </a:lnTo>
                  <a:lnTo>
                    <a:pt x="32043" y="6239"/>
                  </a:lnTo>
                  <a:lnTo>
                    <a:pt x="33674" y="5884"/>
                  </a:lnTo>
                  <a:lnTo>
                    <a:pt x="34453" y="3899"/>
                  </a:lnTo>
                  <a:lnTo>
                    <a:pt x="35304" y="2056"/>
                  </a:lnTo>
                  <a:lnTo>
                    <a:pt x="34666" y="2198"/>
                  </a:lnTo>
                  <a:lnTo>
                    <a:pt x="34099" y="2340"/>
                  </a:lnTo>
                  <a:lnTo>
                    <a:pt x="32398" y="2836"/>
                  </a:lnTo>
                  <a:lnTo>
                    <a:pt x="30625" y="3261"/>
                  </a:lnTo>
                  <a:lnTo>
                    <a:pt x="29066" y="3545"/>
                  </a:lnTo>
                  <a:lnTo>
                    <a:pt x="27932" y="3687"/>
                  </a:lnTo>
                  <a:lnTo>
                    <a:pt x="27861" y="3687"/>
                  </a:lnTo>
                  <a:lnTo>
                    <a:pt x="27081" y="3616"/>
                  </a:lnTo>
                  <a:lnTo>
                    <a:pt x="26230" y="3474"/>
                  </a:lnTo>
                  <a:lnTo>
                    <a:pt x="25238" y="3261"/>
                  </a:lnTo>
                  <a:lnTo>
                    <a:pt x="24174" y="2907"/>
                  </a:lnTo>
                  <a:lnTo>
                    <a:pt x="23182" y="2411"/>
                  </a:lnTo>
                  <a:lnTo>
                    <a:pt x="22119" y="1843"/>
                  </a:lnTo>
                  <a:lnTo>
                    <a:pt x="21197" y="1135"/>
                  </a:lnTo>
                  <a:lnTo>
                    <a:pt x="20772" y="780"/>
                  </a:lnTo>
                  <a:lnTo>
                    <a:pt x="20417" y="284"/>
                  </a:lnTo>
                  <a:close/>
                </a:path>
              </a:pathLst>
            </a:custGeom>
            <a:solidFill>
              <a:srgbClr val="A244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2"/>
            <p:cNvSpPr/>
            <p:nvPr/>
          </p:nvSpPr>
          <p:spPr>
            <a:xfrm>
              <a:off x="2730700" y="2923050"/>
              <a:ext cx="451950" cy="171950"/>
            </a:xfrm>
            <a:custGeom>
              <a:avLst/>
              <a:gdLst/>
              <a:ahLst/>
              <a:cxnLst/>
              <a:rect l="l" t="t" r="r" b="b"/>
              <a:pathLst>
                <a:path w="18078" h="6878" fill="none" extrusionOk="0">
                  <a:moveTo>
                    <a:pt x="3190" y="1"/>
                  </a:moveTo>
                  <a:lnTo>
                    <a:pt x="3190" y="1"/>
                  </a:lnTo>
                  <a:lnTo>
                    <a:pt x="2694" y="284"/>
                  </a:lnTo>
                  <a:lnTo>
                    <a:pt x="2127" y="497"/>
                  </a:lnTo>
                  <a:lnTo>
                    <a:pt x="1347" y="781"/>
                  </a:lnTo>
                  <a:lnTo>
                    <a:pt x="1347" y="781"/>
                  </a:lnTo>
                  <a:lnTo>
                    <a:pt x="993" y="1419"/>
                  </a:lnTo>
                  <a:lnTo>
                    <a:pt x="993" y="1419"/>
                  </a:lnTo>
                  <a:lnTo>
                    <a:pt x="851" y="1844"/>
                  </a:lnTo>
                  <a:lnTo>
                    <a:pt x="780" y="2340"/>
                  </a:lnTo>
                  <a:lnTo>
                    <a:pt x="780" y="2340"/>
                  </a:lnTo>
                  <a:lnTo>
                    <a:pt x="851" y="2766"/>
                  </a:lnTo>
                  <a:lnTo>
                    <a:pt x="922" y="3404"/>
                  </a:lnTo>
                  <a:lnTo>
                    <a:pt x="1064" y="4042"/>
                  </a:lnTo>
                  <a:lnTo>
                    <a:pt x="1276" y="4680"/>
                  </a:lnTo>
                  <a:lnTo>
                    <a:pt x="1276" y="4680"/>
                  </a:lnTo>
                  <a:lnTo>
                    <a:pt x="0" y="4467"/>
                  </a:lnTo>
                  <a:lnTo>
                    <a:pt x="0" y="4467"/>
                  </a:lnTo>
                  <a:lnTo>
                    <a:pt x="2623" y="5247"/>
                  </a:lnTo>
                  <a:lnTo>
                    <a:pt x="5600" y="6027"/>
                  </a:lnTo>
                  <a:lnTo>
                    <a:pt x="8294" y="6665"/>
                  </a:lnTo>
                  <a:lnTo>
                    <a:pt x="9429" y="6806"/>
                  </a:lnTo>
                  <a:lnTo>
                    <a:pt x="10208" y="6877"/>
                  </a:lnTo>
                  <a:lnTo>
                    <a:pt x="10208" y="6877"/>
                  </a:lnTo>
                  <a:lnTo>
                    <a:pt x="10563" y="6877"/>
                  </a:lnTo>
                  <a:lnTo>
                    <a:pt x="10563" y="6877"/>
                  </a:lnTo>
                  <a:lnTo>
                    <a:pt x="13186" y="6310"/>
                  </a:lnTo>
                  <a:lnTo>
                    <a:pt x="14816" y="5956"/>
                  </a:lnTo>
                  <a:lnTo>
                    <a:pt x="16447" y="5601"/>
                  </a:lnTo>
                  <a:lnTo>
                    <a:pt x="16447" y="5601"/>
                  </a:lnTo>
                  <a:lnTo>
                    <a:pt x="17226" y="3616"/>
                  </a:lnTo>
                  <a:lnTo>
                    <a:pt x="18077" y="1773"/>
                  </a:lnTo>
                  <a:lnTo>
                    <a:pt x="18077" y="1773"/>
                  </a:lnTo>
                  <a:lnTo>
                    <a:pt x="17439" y="1915"/>
                  </a:lnTo>
                  <a:lnTo>
                    <a:pt x="17439" y="1915"/>
                  </a:lnTo>
                  <a:lnTo>
                    <a:pt x="16872" y="2057"/>
                  </a:lnTo>
                  <a:lnTo>
                    <a:pt x="16872" y="2057"/>
                  </a:lnTo>
                  <a:lnTo>
                    <a:pt x="15171" y="2553"/>
                  </a:lnTo>
                  <a:lnTo>
                    <a:pt x="13398" y="2978"/>
                  </a:lnTo>
                  <a:lnTo>
                    <a:pt x="11839" y="3262"/>
                  </a:lnTo>
                  <a:lnTo>
                    <a:pt x="10705" y="3404"/>
                  </a:lnTo>
                  <a:lnTo>
                    <a:pt x="10705" y="3404"/>
                  </a:lnTo>
                  <a:lnTo>
                    <a:pt x="10634" y="3404"/>
                  </a:lnTo>
                  <a:lnTo>
                    <a:pt x="10634" y="3404"/>
                  </a:lnTo>
                  <a:lnTo>
                    <a:pt x="9854" y="3333"/>
                  </a:lnTo>
                  <a:lnTo>
                    <a:pt x="9003" y="3191"/>
                  </a:lnTo>
                  <a:lnTo>
                    <a:pt x="8011" y="2978"/>
                  </a:lnTo>
                  <a:lnTo>
                    <a:pt x="6947" y="2624"/>
                  </a:lnTo>
                  <a:lnTo>
                    <a:pt x="5955" y="2128"/>
                  </a:lnTo>
                  <a:lnTo>
                    <a:pt x="4892" y="1560"/>
                  </a:lnTo>
                  <a:lnTo>
                    <a:pt x="3970" y="852"/>
                  </a:lnTo>
                  <a:lnTo>
                    <a:pt x="3545" y="497"/>
                  </a:lnTo>
                  <a:lnTo>
                    <a:pt x="319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2"/>
            <p:cNvSpPr/>
            <p:nvPr/>
          </p:nvSpPr>
          <p:spPr>
            <a:xfrm>
              <a:off x="2300025" y="2915975"/>
              <a:ext cx="443100" cy="120525"/>
            </a:xfrm>
            <a:custGeom>
              <a:avLst/>
              <a:gdLst/>
              <a:ahLst/>
              <a:cxnLst/>
              <a:rect l="l" t="t" r="r" b="b"/>
              <a:pathLst>
                <a:path w="17724" h="4821" fill="none" extrusionOk="0">
                  <a:moveTo>
                    <a:pt x="2907" y="0"/>
                  </a:moveTo>
                  <a:lnTo>
                    <a:pt x="2907" y="0"/>
                  </a:lnTo>
                  <a:lnTo>
                    <a:pt x="2199" y="0"/>
                  </a:lnTo>
                  <a:lnTo>
                    <a:pt x="1915" y="71"/>
                  </a:lnTo>
                  <a:lnTo>
                    <a:pt x="1631" y="213"/>
                  </a:lnTo>
                  <a:lnTo>
                    <a:pt x="1631" y="213"/>
                  </a:lnTo>
                  <a:lnTo>
                    <a:pt x="1206" y="497"/>
                  </a:lnTo>
                  <a:lnTo>
                    <a:pt x="781" y="922"/>
                  </a:lnTo>
                  <a:lnTo>
                    <a:pt x="781" y="922"/>
                  </a:lnTo>
                  <a:lnTo>
                    <a:pt x="426" y="1347"/>
                  </a:lnTo>
                  <a:lnTo>
                    <a:pt x="214" y="1914"/>
                  </a:lnTo>
                  <a:lnTo>
                    <a:pt x="72" y="2411"/>
                  </a:lnTo>
                  <a:lnTo>
                    <a:pt x="1" y="2907"/>
                  </a:lnTo>
                  <a:lnTo>
                    <a:pt x="1" y="2907"/>
                  </a:lnTo>
                  <a:lnTo>
                    <a:pt x="72" y="3545"/>
                  </a:lnTo>
                  <a:lnTo>
                    <a:pt x="285" y="4041"/>
                  </a:lnTo>
                  <a:lnTo>
                    <a:pt x="426" y="4254"/>
                  </a:lnTo>
                  <a:lnTo>
                    <a:pt x="639" y="4466"/>
                  </a:lnTo>
                  <a:lnTo>
                    <a:pt x="781" y="4608"/>
                  </a:lnTo>
                  <a:lnTo>
                    <a:pt x="1064" y="4679"/>
                  </a:lnTo>
                  <a:lnTo>
                    <a:pt x="1064" y="4679"/>
                  </a:lnTo>
                  <a:lnTo>
                    <a:pt x="1702" y="4821"/>
                  </a:lnTo>
                  <a:lnTo>
                    <a:pt x="2340" y="4821"/>
                  </a:lnTo>
                  <a:lnTo>
                    <a:pt x="2340" y="4821"/>
                  </a:lnTo>
                  <a:lnTo>
                    <a:pt x="3049" y="4821"/>
                  </a:lnTo>
                  <a:lnTo>
                    <a:pt x="3687" y="4679"/>
                  </a:lnTo>
                  <a:lnTo>
                    <a:pt x="5034" y="4325"/>
                  </a:lnTo>
                  <a:lnTo>
                    <a:pt x="5034" y="4325"/>
                  </a:lnTo>
                  <a:lnTo>
                    <a:pt x="6381" y="3970"/>
                  </a:lnTo>
                  <a:lnTo>
                    <a:pt x="7090" y="3899"/>
                  </a:lnTo>
                  <a:lnTo>
                    <a:pt x="7799" y="3828"/>
                  </a:lnTo>
                  <a:lnTo>
                    <a:pt x="7799" y="3828"/>
                  </a:lnTo>
                  <a:lnTo>
                    <a:pt x="8508" y="3828"/>
                  </a:lnTo>
                  <a:lnTo>
                    <a:pt x="8508" y="3828"/>
                  </a:lnTo>
                  <a:lnTo>
                    <a:pt x="9288" y="3899"/>
                  </a:lnTo>
                  <a:lnTo>
                    <a:pt x="9288" y="3899"/>
                  </a:lnTo>
                  <a:lnTo>
                    <a:pt x="10989" y="3828"/>
                  </a:lnTo>
                  <a:lnTo>
                    <a:pt x="10989" y="3828"/>
                  </a:lnTo>
                  <a:lnTo>
                    <a:pt x="12903" y="3828"/>
                  </a:lnTo>
                  <a:lnTo>
                    <a:pt x="12903" y="3828"/>
                  </a:lnTo>
                  <a:lnTo>
                    <a:pt x="14321" y="3899"/>
                  </a:lnTo>
                  <a:lnTo>
                    <a:pt x="14817" y="3970"/>
                  </a:lnTo>
                  <a:lnTo>
                    <a:pt x="15242" y="4041"/>
                  </a:lnTo>
                  <a:lnTo>
                    <a:pt x="15242" y="4041"/>
                  </a:lnTo>
                  <a:lnTo>
                    <a:pt x="15880" y="4325"/>
                  </a:lnTo>
                  <a:lnTo>
                    <a:pt x="17015" y="4679"/>
                  </a:lnTo>
                  <a:lnTo>
                    <a:pt x="17015" y="4679"/>
                  </a:lnTo>
                  <a:lnTo>
                    <a:pt x="17015" y="4396"/>
                  </a:lnTo>
                  <a:lnTo>
                    <a:pt x="17015" y="3899"/>
                  </a:lnTo>
                  <a:lnTo>
                    <a:pt x="17085" y="2765"/>
                  </a:lnTo>
                  <a:lnTo>
                    <a:pt x="17085" y="2765"/>
                  </a:lnTo>
                  <a:lnTo>
                    <a:pt x="17085" y="2552"/>
                  </a:lnTo>
                  <a:lnTo>
                    <a:pt x="17227" y="2269"/>
                  </a:lnTo>
                  <a:lnTo>
                    <a:pt x="17369" y="1773"/>
                  </a:lnTo>
                  <a:lnTo>
                    <a:pt x="17369" y="1773"/>
                  </a:lnTo>
                  <a:lnTo>
                    <a:pt x="17723" y="1276"/>
                  </a:lnTo>
                  <a:lnTo>
                    <a:pt x="17723" y="1276"/>
                  </a:lnTo>
                  <a:lnTo>
                    <a:pt x="16873" y="1418"/>
                  </a:lnTo>
                  <a:lnTo>
                    <a:pt x="16873" y="1418"/>
                  </a:lnTo>
                  <a:lnTo>
                    <a:pt x="16093" y="1489"/>
                  </a:lnTo>
                  <a:lnTo>
                    <a:pt x="15384" y="1489"/>
                  </a:lnTo>
                  <a:lnTo>
                    <a:pt x="15384" y="1489"/>
                  </a:lnTo>
                  <a:lnTo>
                    <a:pt x="14675" y="1489"/>
                  </a:lnTo>
                  <a:lnTo>
                    <a:pt x="13966" y="1418"/>
                  </a:lnTo>
                  <a:lnTo>
                    <a:pt x="12478" y="1205"/>
                  </a:lnTo>
                  <a:lnTo>
                    <a:pt x="10918" y="993"/>
                  </a:lnTo>
                  <a:lnTo>
                    <a:pt x="9146" y="780"/>
                  </a:lnTo>
                  <a:lnTo>
                    <a:pt x="9146" y="780"/>
                  </a:lnTo>
                  <a:lnTo>
                    <a:pt x="7303" y="567"/>
                  </a:lnTo>
                  <a:lnTo>
                    <a:pt x="5601" y="284"/>
                  </a:lnTo>
                  <a:lnTo>
                    <a:pt x="4113" y="71"/>
                  </a:lnTo>
                  <a:lnTo>
                    <a:pt x="29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2"/>
            <p:cNvSpPr/>
            <p:nvPr/>
          </p:nvSpPr>
          <p:spPr>
            <a:xfrm>
              <a:off x="2277000" y="2710400"/>
              <a:ext cx="540550" cy="189650"/>
            </a:xfrm>
            <a:custGeom>
              <a:avLst/>
              <a:gdLst/>
              <a:ahLst/>
              <a:cxnLst/>
              <a:rect l="l" t="t" r="r" b="b"/>
              <a:pathLst>
                <a:path w="21622" h="7586" extrusionOk="0">
                  <a:moveTo>
                    <a:pt x="1276" y="0"/>
                  </a:moveTo>
                  <a:lnTo>
                    <a:pt x="993" y="71"/>
                  </a:lnTo>
                  <a:lnTo>
                    <a:pt x="638" y="213"/>
                  </a:lnTo>
                  <a:lnTo>
                    <a:pt x="355" y="496"/>
                  </a:lnTo>
                  <a:lnTo>
                    <a:pt x="142" y="922"/>
                  </a:lnTo>
                  <a:lnTo>
                    <a:pt x="0" y="1205"/>
                  </a:lnTo>
                  <a:lnTo>
                    <a:pt x="0" y="1489"/>
                  </a:lnTo>
                  <a:lnTo>
                    <a:pt x="71" y="1843"/>
                  </a:lnTo>
                  <a:lnTo>
                    <a:pt x="284" y="2410"/>
                  </a:lnTo>
                  <a:lnTo>
                    <a:pt x="709" y="3119"/>
                  </a:lnTo>
                  <a:lnTo>
                    <a:pt x="1206" y="3899"/>
                  </a:lnTo>
                  <a:lnTo>
                    <a:pt x="1844" y="4608"/>
                  </a:lnTo>
                  <a:lnTo>
                    <a:pt x="2411" y="5033"/>
                  </a:lnTo>
                  <a:lnTo>
                    <a:pt x="2623" y="5175"/>
                  </a:lnTo>
                  <a:lnTo>
                    <a:pt x="2836" y="5246"/>
                  </a:lnTo>
                  <a:lnTo>
                    <a:pt x="4041" y="5246"/>
                  </a:lnTo>
                  <a:lnTo>
                    <a:pt x="4892" y="5388"/>
                  </a:lnTo>
                  <a:lnTo>
                    <a:pt x="5530" y="5530"/>
                  </a:lnTo>
                  <a:lnTo>
                    <a:pt x="5955" y="5671"/>
                  </a:lnTo>
                  <a:lnTo>
                    <a:pt x="6168" y="5671"/>
                  </a:lnTo>
                  <a:lnTo>
                    <a:pt x="6877" y="5955"/>
                  </a:lnTo>
                  <a:lnTo>
                    <a:pt x="7727" y="6238"/>
                  </a:lnTo>
                  <a:lnTo>
                    <a:pt x="9500" y="6947"/>
                  </a:lnTo>
                  <a:lnTo>
                    <a:pt x="10421" y="7231"/>
                  </a:lnTo>
                  <a:lnTo>
                    <a:pt x="11343" y="7444"/>
                  </a:lnTo>
                  <a:lnTo>
                    <a:pt x="11485" y="7514"/>
                  </a:lnTo>
                  <a:lnTo>
                    <a:pt x="12052" y="7585"/>
                  </a:lnTo>
                  <a:lnTo>
                    <a:pt x="12477" y="7585"/>
                  </a:lnTo>
                  <a:lnTo>
                    <a:pt x="13540" y="7514"/>
                  </a:lnTo>
                  <a:lnTo>
                    <a:pt x="14675" y="7373"/>
                  </a:lnTo>
                  <a:lnTo>
                    <a:pt x="15596" y="7231"/>
                  </a:lnTo>
                  <a:lnTo>
                    <a:pt x="16518" y="7018"/>
                  </a:lnTo>
                  <a:lnTo>
                    <a:pt x="16801" y="6876"/>
                  </a:lnTo>
                  <a:lnTo>
                    <a:pt x="17297" y="6806"/>
                  </a:lnTo>
                  <a:lnTo>
                    <a:pt x="17794" y="6593"/>
                  </a:lnTo>
                  <a:lnTo>
                    <a:pt x="18219" y="6522"/>
                  </a:lnTo>
                  <a:lnTo>
                    <a:pt x="18715" y="6309"/>
                  </a:lnTo>
                  <a:lnTo>
                    <a:pt x="20488" y="5742"/>
                  </a:lnTo>
                  <a:lnTo>
                    <a:pt x="21126" y="5530"/>
                  </a:lnTo>
                  <a:lnTo>
                    <a:pt x="21622" y="5459"/>
                  </a:lnTo>
                  <a:lnTo>
                    <a:pt x="21551" y="5317"/>
                  </a:lnTo>
                  <a:lnTo>
                    <a:pt x="21196" y="4821"/>
                  </a:lnTo>
                  <a:lnTo>
                    <a:pt x="20488" y="4041"/>
                  </a:lnTo>
                  <a:lnTo>
                    <a:pt x="19282" y="2907"/>
                  </a:lnTo>
                  <a:lnTo>
                    <a:pt x="18857" y="2552"/>
                  </a:lnTo>
                  <a:lnTo>
                    <a:pt x="18148" y="2198"/>
                  </a:lnTo>
                  <a:lnTo>
                    <a:pt x="17439" y="1843"/>
                  </a:lnTo>
                  <a:lnTo>
                    <a:pt x="16730" y="1489"/>
                  </a:lnTo>
                  <a:lnTo>
                    <a:pt x="16234" y="1347"/>
                  </a:lnTo>
                  <a:lnTo>
                    <a:pt x="15313" y="1134"/>
                  </a:lnTo>
                  <a:lnTo>
                    <a:pt x="14391" y="993"/>
                  </a:lnTo>
                  <a:lnTo>
                    <a:pt x="12831" y="993"/>
                  </a:lnTo>
                  <a:lnTo>
                    <a:pt x="11343" y="1064"/>
                  </a:lnTo>
                  <a:lnTo>
                    <a:pt x="9287" y="1134"/>
                  </a:lnTo>
                  <a:lnTo>
                    <a:pt x="8365" y="1134"/>
                  </a:lnTo>
                  <a:lnTo>
                    <a:pt x="7586" y="993"/>
                  </a:lnTo>
                  <a:lnTo>
                    <a:pt x="6451" y="851"/>
                  </a:lnTo>
                  <a:lnTo>
                    <a:pt x="5459" y="709"/>
                  </a:lnTo>
                  <a:lnTo>
                    <a:pt x="4325" y="567"/>
                  </a:lnTo>
                  <a:lnTo>
                    <a:pt x="2907" y="213"/>
                  </a:lnTo>
                  <a:lnTo>
                    <a:pt x="2269" y="71"/>
                  </a:lnTo>
                  <a:lnTo>
                    <a:pt x="1631" y="0"/>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2"/>
            <p:cNvSpPr/>
            <p:nvPr/>
          </p:nvSpPr>
          <p:spPr>
            <a:xfrm>
              <a:off x="2277000" y="2710400"/>
              <a:ext cx="540550" cy="189650"/>
            </a:xfrm>
            <a:custGeom>
              <a:avLst/>
              <a:gdLst/>
              <a:ahLst/>
              <a:cxnLst/>
              <a:rect l="l" t="t" r="r" b="b"/>
              <a:pathLst>
                <a:path w="21622" h="7586" fill="none" extrusionOk="0">
                  <a:moveTo>
                    <a:pt x="71" y="1843"/>
                  </a:moveTo>
                  <a:lnTo>
                    <a:pt x="71" y="1843"/>
                  </a:lnTo>
                  <a:lnTo>
                    <a:pt x="284" y="2410"/>
                  </a:lnTo>
                  <a:lnTo>
                    <a:pt x="709" y="3119"/>
                  </a:lnTo>
                  <a:lnTo>
                    <a:pt x="1206" y="3899"/>
                  </a:lnTo>
                  <a:lnTo>
                    <a:pt x="1844" y="4608"/>
                  </a:lnTo>
                  <a:lnTo>
                    <a:pt x="1844" y="4608"/>
                  </a:lnTo>
                  <a:lnTo>
                    <a:pt x="2411" y="5033"/>
                  </a:lnTo>
                  <a:lnTo>
                    <a:pt x="2411" y="5033"/>
                  </a:lnTo>
                  <a:lnTo>
                    <a:pt x="2411" y="5033"/>
                  </a:lnTo>
                  <a:lnTo>
                    <a:pt x="2623" y="5175"/>
                  </a:lnTo>
                  <a:lnTo>
                    <a:pt x="2836" y="5246"/>
                  </a:lnTo>
                  <a:lnTo>
                    <a:pt x="2836" y="5246"/>
                  </a:lnTo>
                  <a:lnTo>
                    <a:pt x="3120" y="5246"/>
                  </a:lnTo>
                  <a:lnTo>
                    <a:pt x="3474" y="5246"/>
                  </a:lnTo>
                  <a:lnTo>
                    <a:pt x="3474" y="5246"/>
                  </a:lnTo>
                  <a:lnTo>
                    <a:pt x="4041" y="5246"/>
                  </a:lnTo>
                  <a:lnTo>
                    <a:pt x="4892" y="5388"/>
                  </a:lnTo>
                  <a:lnTo>
                    <a:pt x="4892" y="5388"/>
                  </a:lnTo>
                  <a:lnTo>
                    <a:pt x="5530" y="5530"/>
                  </a:lnTo>
                  <a:lnTo>
                    <a:pt x="5530" y="5530"/>
                  </a:lnTo>
                  <a:lnTo>
                    <a:pt x="5955" y="5671"/>
                  </a:lnTo>
                  <a:lnTo>
                    <a:pt x="5955" y="5671"/>
                  </a:lnTo>
                  <a:lnTo>
                    <a:pt x="6168" y="5671"/>
                  </a:lnTo>
                  <a:lnTo>
                    <a:pt x="6168" y="5671"/>
                  </a:lnTo>
                  <a:lnTo>
                    <a:pt x="6877" y="5955"/>
                  </a:lnTo>
                  <a:lnTo>
                    <a:pt x="7727" y="6238"/>
                  </a:lnTo>
                  <a:lnTo>
                    <a:pt x="7727" y="6238"/>
                  </a:lnTo>
                  <a:lnTo>
                    <a:pt x="9500" y="6947"/>
                  </a:lnTo>
                  <a:lnTo>
                    <a:pt x="10421" y="7231"/>
                  </a:lnTo>
                  <a:lnTo>
                    <a:pt x="11343" y="7444"/>
                  </a:lnTo>
                  <a:lnTo>
                    <a:pt x="11343" y="7444"/>
                  </a:lnTo>
                  <a:lnTo>
                    <a:pt x="11485" y="7514"/>
                  </a:lnTo>
                  <a:lnTo>
                    <a:pt x="11485" y="7514"/>
                  </a:lnTo>
                  <a:lnTo>
                    <a:pt x="12052" y="7585"/>
                  </a:lnTo>
                  <a:lnTo>
                    <a:pt x="12052" y="7585"/>
                  </a:lnTo>
                  <a:lnTo>
                    <a:pt x="12193" y="7585"/>
                  </a:lnTo>
                  <a:lnTo>
                    <a:pt x="12193" y="7585"/>
                  </a:lnTo>
                  <a:lnTo>
                    <a:pt x="12193" y="7585"/>
                  </a:lnTo>
                  <a:lnTo>
                    <a:pt x="12477" y="7585"/>
                  </a:lnTo>
                  <a:lnTo>
                    <a:pt x="12477" y="7585"/>
                  </a:lnTo>
                  <a:lnTo>
                    <a:pt x="13540" y="7514"/>
                  </a:lnTo>
                  <a:lnTo>
                    <a:pt x="14675" y="7373"/>
                  </a:lnTo>
                  <a:lnTo>
                    <a:pt x="14675" y="7373"/>
                  </a:lnTo>
                  <a:lnTo>
                    <a:pt x="14675" y="7373"/>
                  </a:lnTo>
                  <a:lnTo>
                    <a:pt x="15596" y="7231"/>
                  </a:lnTo>
                  <a:lnTo>
                    <a:pt x="16518" y="7018"/>
                  </a:lnTo>
                  <a:lnTo>
                    <a:pt x="16518" y="7018"/>
                  </a:lnTo>
                  <a:lnTo>
                    <a:pt x="16801" y="6876"/>
                  </a:lnTo>
                  <a:lnTo>
                    <a:pt x="16801" y="6876"/>
                  </a:lnTo>
                  <a:lnTo>
                    <a:pt x="17297" y="6806"/>
                  </a:lnTo>
                  <a:lnTo>
                    <a:pt x="17297" y="6806"/>
                  </a:lnTo>
                  <a:lnTo>
                    <a:pt x="17794" y="6593"/>
                  </a:lnTo>
                  <a:lnTo>
                    <a:pt x="17794" y="6593"/>
                  </a:lnTo>
                  <a:lnTo>
                    <a:pt x="18219" y="6522"/>
                  </a:lnTo>
                  <a:lnTo>
                    <a:pt x="18219" y="6522"/>
                  </a:lnTo>
                  <a:lnTo>
                    <a:pt x="18715" y="6309"/>
                  </a:lnTo>
                  <a:lnTo>
                    <a:pt x="18715" y="6309"/>
                  </a:lnTo>
                  <a:lnTo>
                    <a:pt x="20488" y="5742"/>
                  </a:lnTo>
                  <a:lnTo>
                    <a:pt x="21126" y="5530"/>
                  </a:lnTo>
                  <a:lnTo>
                    <a:pt x="21622" y="5459"/>
                  </a:lnTo>
                  <a:lnTo>
                    <a:pt x="21622" y="5459"/>
                  </a:lnTo>
                  <a:lnTo>
                    <a:pt x="21622" y="5459"/>
                  </a:lnTo>
                  <a:lnTo>
                    <a:pt x="21551" y="5317"/>
                  </a:lnTo>
                  <a:lnTo>
                    <a:pt x="21196" y="4821"/>
                  </a:lnTo>
                  <a:lnTo>
                    <a:pt x="20488" y="4041"/>
                  </a:lnTo>
                  <a:lnTo>
                    <a:pt x="19282" y="2907"/>
                  </a:lnTo>
                  <a:lnTo>
                    <a:pt x="19282" y="2907"/>
                  </a:lnTo>
                  <a:lnTo>
                    <a:pt x="18857" y="2552"/>
                  </a:lnTo>
                  <a:lnTo>
                    <a:pt x="18148" y="2198"/>
                  </a:lnTo>
                  <a:lnTo>
                    <a:pt x="18148" y="2198"/>
                  </a:lnTo>
                  <a:lnTo>
                    <a:pt x="17439" y="1843"/>
                  </a:lnTo>
                  <a:lnTo>
                    <a:pt x="17439" y="1843"/>
                  </a:lnTo>
                  <a:lnTo>
                    <a:pt x="17439" y="1843"/>
                  </a:lnTo>
                  <a:lnTo>
                    <a:pt x="16730" y="1489"/>
                  </a:lnTo>
                  <a:lnTo>
                    <a:pt x="16730" y="1489"/>
                  </a:lnTo>
                  <a:lnTo>
                    <a:pt x="16234" y="1347"/>
                  </a:lnTo>
                  <a:lnTo>
                    <a:pt x="16234" y="1347"/>
                  </a:lnTo>
                  <a:lnTo>
                    <a:pt x="16234" y="1347"/>
                  </a:lnTo>
                  <a:lnTo>
                    <a:pt x="15313" y="1134"/>
                  </a:lnTo>
                  <a:lnTo>
                    <a:pt x="14391" y="993"/>
                  </a:lnTo>
                  <a:lnTo>
                    <a:pt x="14391" y="993"/>
                  </a:lnTo>
                  <a:lnTo>
                    <a:pt x="12831" y="993"/>
                  </a:lnTo>
                  <a:lnTo>
                    <a:pt x="11343" y="1064"/>
                  </a:lnTo>
                  <a:lnTo>
                    <a:pt x="11343" y="1064"/>
                  </a:lnTo>
                  <a:lnTo>
                    <a:pt x="9287" y="1134"/>
                  </a:lnTo>
                  <a:lnTo>
                    <a:pt x="8365" y="1134"/>
                  </a:lnTo>
                  <a:lnTo>
                    <a:pt x="7586" y="993"/>
                  </a:lnTo>
                  <a:lnTo>
                    <a:pt x="7586" y="993"/>
                  </a:lnTo>
                  <a:lnTo>
                    <a:pt x="6451" y="851"/>
                  </a:lnTo>
                  <a:lnTo>
                    <a:pt x="5459" y="709"/>
                  </a:lnTo>
                  <a:lnTo>
                    <a:pt x="4325" y="567"/>
                  </a:lnTo>
                  <a:lnTo>
                    <a:pt x="2907" y="213"/>
                  </a:lnTo>
                  <a:lnTo>
                    <a:pt x="2907" y="213"/>
                  </a:lnTo>
                  <a:lnTo>
                    <a:pt x="2269" y="71"/>
                  </a:lnTo>
                  <a:lnTo>
                    <a:pt x="1631" y="0"/>
                  </a:lnTo>
                  <a:lnTo>
                    <a:pt x="1276" y="0"/>
                  </a:lnTo>
                  <a:lnTo>
                    <a:pt x="993" y="71"/>
                  </a:lnTo>
                  <a:lnTo>
                    <a:pt x="638" y="213"/>
                  </a:lnTo>
                  <a:lnTo>
                    <a:pt x="355" y="496"/>
                  </a:lnTo>
                  <a:lnTo>
                    <a:pt x="355" y="496"/>
                  </a:lnTo>
                  <a:lnTo>
                    <a:pt x="142" y="922"/>
                  </a:lnTo>
                  <a:lnTo>
                    <a:pt x="0" y="1205"/>
                  </a:lnTo>
                  <a:lnTo>
                    <a:pt x="0" y="1489"/>
                  </a:lnTo>
                  <a:lnTo>
                    <a:pt x="71" y="184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2"/>
            <p:cNvSpPr/>
            <p:nvPr/>
          </p:nvSpPr>
          <p:spPr>
            <a:xfrm>
              <a:off x="2470175" y="2804325"/>
              <a:ext cx="226875" cy="95725"/>
            </a:xfrm>
            <a:custGeom>
              <a:avLst/>
              <a:gdLst/>
              <a:ahLst/>
              <a:cxnLst/>
              <a:rect l="l" t="t" r="r" b="b"/>
              <a:pathLst>
                <a:path w="9075" h="3829" extrusionOk="0">
                  <a:moveTo>
                    <a:pt x="6380" y="0"/>
                  </a:moveTo>
                  <a:lnTo>
                    <a:pt x="5742" y="567"/>
                  </a:lnTo>
                  <a:lnTo>
                    <a:pt x="5034" y="1064"/>
                  </a:lnTo>
                  <a:lnTo>
                    <a:pt x="4254" y="1489"/>
                  </a:lnTo>
                  <a:lnTo>
                    <a:pt x="3474" y="1843"/>
                  </a:lnTo>
                  <a:lnTo>
                    <a:pt x="2552" y="2056"/>
                  </a:lnTo>
                  <a:lnTo>
                    <a:pt x="1702" y="2269"/>
                  </a:lnTo>
                  <a:lnTo>
                    <a:pt x="851" y="2411"/>
                  </a:lnTo>
                  <a:lnTo>
                    <a:pt x="0" y="2481"/>
                  </a:lnTo>
                  <a:lnTo>
                    <a:pt x="1773" y="3190"/>
                  </a:lnTo>
                  <a:lnTo>
                    <a:pt x="2694" y="3474"/>
                  </a:lnTo>
                  <a:lnTo>
                    <a:pt x="3616" y="3687"/>
                  </a:lnTo>
                  <a:lnTo>
                    <a:pt x="3758" y="3757"/>
                  </a:lnTo>
                  <a:lnTo>
                    <a:pt x="4325" y="3828"/>
                  </a:lnTo>
                  <a:lnTo>
                    <a:pt x="4821" y="3828"/>
                  </a:lnTo>
                  <a:lnTo>
                    <a:pt x="5884" y="3757"/>
                  </a:lnTo>
                  <a:lnTo>
                    <a:pt x="6948" y="3616"/>
                  </a:lnTo>
                  <a:lnTo>
                    <a:pt x="7869" y="3474"/>
                  </a:lnTo>
                  <a:lnTo>
                    <a:pt x="8791" y="3261"/>
                  </a:lnTo>
                  <a:lnTo>
                    <a:pt x="9074" y="3119"/>
                  </a:lnTo>
                  <a:lnTo>
                    <a:pt x="6380" y="0"/>
                  </a:lnTo>
                  <a:close/>
                </a:path>
              </a:pathLst>
            </a:custGeom>
            <a:solidFill>
              <a:srgbClr val="AC46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2"/>
            <p:cNvSpPr/>
            <p:nvPr/>
          </p:nvSpPr>
          <p:spPr>
            <a:xfrm>
              <a:off x="2470175" y="2804325"/>
              <a:ext cx="226875" cy="95725"/>
            </a:xfrm>
            <a:custGeom>
              <a:avLst/>
              <a:gdLst/>
              <a:ahLst/>
              <a:cxnLst/>
              <a:rect l="l" t="t" r="r" b="b"/>
              <a:pathLst>
                <a:path w="9075" h="3829" fill="none" extrusionOk="0">
                  <a:moveTo>
                    <a:pt x="6380" y="0"/>
                  </a:moveTo>
                  <a:lnTo>
                    <a:pt x="6380" y="0"/>
                  </a:lnTo>
                  <a:lnTo>
                    <a:pt x="5742" y="567"/>
                  </a:lnTo>
                  <a:lnTo>
                    <a:pt x="5034" y="1064"/>
                  </a:lnTo>
                  <a:lnTo>
                    <a:pt x="4254" y="1489"/>
                  </a:lnTo>
                  <a:lnTo>
                    <a:pt x="3474" y="1843"/>
                  </a:lnTo>
                  <a:lnTo>
                    <a:pt x="2552" y="2056"/>
                  </a:lnTo>
                  <a:lnTo>
                    <a:pt x="1702" y="2269"/>
                  </a:lnTo>
                  <a:lnTo>
                    <a:pt x="851" y="2411"/>
                  </a:lnTo>
                  <a:lnTo>
                    <a:pt x="0" y="2481"/>
                  </a:lnTo>
                  <a:lnTo>
                    <a:pt x="0" y="2481"/>
                  </a:lnTo>
                  <a:lnTo>
                    <a:pt x="1773" y="3190"/>
                  </a:lnTo>
                  <a:lnTo>
                    <a:pt x="2694" y="3474"/>
                  </a:lnTo>
                  <a:lnTo>
                    <a:pt x="3616" y="3687"/>
                  </a:lnTo>
                  <a:lnTo>
                    <a:pt x="3616" y="3687"/>
                  </a:lnTo>
                  <a:lnTo>
                    <a:pt x="3758" y="3757"/>
                  </a:lnTo>
                  <a:lnTo>
                    <a:pt x="3758" y="3757"/>
                  </a:lnTo>
                  <a:lnTo>
                    <a:pt x="4325" y="3828"/>
                  </a:lnTo>
                  <a:lnTo>
                    <a:pt x="4325" y="3828"/>
                  </a:lnTo>
                  <a:lnTo>
                    <a:pt x="4466" y="3828"/>
                  </a:lnTo>
                  <a:lnTo>
                    <a:pt x="4466" y="3828"/>
                  </a:lnTo>
                  <a:lnTo>
                    <a:pt x="4466" y="3828"/>
                  </a:lnTo>
                  <a:lnTo>
                    <a:pt x="4750" y="3828"/>
                  </a:lnTo>
                  <a:lnTo>
                    <a:pt x="4750" y="3828"/>
                  </a:lnTo>
                  <a:lnTo>
                    <a:pt x="4821" y="3828"/>
                  </a:lnTo>
                  <a:lnTo>
                    <a:pt x="4821" y="3828"/>
                  </a:lnTo>
                  <a:lnTo>
                    <a:pt x="5884" y="3757"/>
                  </a:lnTo>
                  <a:lnTo>
                    <a:pt x="6948" y="3616"/>
                  </a:lnTo>
                  <a:lnTo>
                    <a:pt x="6948" y="3616"/>
                  </a:lnTo>
                  <a:lnTo>
                    <a:pt x="6948" y="3616"/>
                  </a:lnTo>
                  <a:lnTo>
                    <a:pt x="7869" y="3474"/>
                  </a:lnTo>
                  <a:lnTo>
                    <a:pt x="8791" y="3261"/>
                  </a:lnTo>
                  <a:lnTo>
                    <a:pt x="8791" y="3261"/>
                  </a:lnTo>
                  <a:lnTo>
                    <a:pt x="9074" y="3119"/>
                  </a:lnTo>
                  <a:lnTo>
                    <a:pt x="638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2"/>
            <p:cNvSpPr/>
            <p:nvPr/>
          </p:nvSpPr>
          <p:spPr>
            <a:xfrm>
              <a:off x="2778550" y="2907100"/>
              <a:ext cx="5325" cy="5350"/>
            </a:xfrm>
            <a:custGeom>
              <a:avLst/>
              <a:gdLst/>
              <a:ahLst/>
              <a:cxnLst/>
              <a:rect l="l" t="t" r="r" b="b"/>
              <a:pathLst>
                <a:path w="213" h="214" extrusionOk="0">
                  <a:moveTo>
                    <a:pt x="0" y="1"/>
                  </a:moveTo>
                  <a:lnTo>
                    <a:pt x="0" y="143"/>
                  </a:lnTo>
                  <a:lnTo>
                    <a:pt x="71" y="214"/>
                  </a:lnTo>
                  <a:lnTo>
                    <a:pt x="213" y="214"/>
                  </a:lnTo>
                  <a:lnTo>
                    <a:pt x="142" y="72"/>
                  </a:lnTo>
                  <a:lnTo>
                    <a:pt x="0" y="1"/>
                  </a:lnTo>
                  <a:close/>
                </a:path>
              </a:pathLst>
            </a:custGeom>
            <a:solidFill>
              <a:srgbClr val="BB8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2"/>
            <p:cNvSpPr/>
            <p:nvPr/>
          </p:nvSpPr>
          <p:spPr>
            <a:xfrm>
              <a:off x="2778550" y="2907100"/>
              <a:ext cx="5325" cy="5350"/>
            </a:xfrm>
            <a:custGeom>
              <a:avLst/>
              <a:gdLst/>
              <a:ahLst/>
              <a:cxnLst/>
              <a:rect l="l" t="t" r="r" b="b"/>
              <a:pathLst>
                <a:path w="213" h="214" fill="none" extrusionOk="0">
                  <a:moveTo>
                    <a:pt x="0" y="1"/>
                  </a:moveTo>
                  <a:lnTo>
                    <a:pt x="0" y="1"/>
                  </a:lnTo>
                  <a:lnTo>
                    <a:pt x="0" y="143"/>
                  </a:lnTo>
                  <a:lnTo>
                    <a:pt x="71" y="214"/>
                  </a:lnTo>
                  <a:lnTo>
                    <a:pt x="213" y="214"/>
                  </a:lnTo>
                  <a:lnTo>
                    <a:pt x="213" y="214"/>
                  </a:lnTo>
                  <a:lnTo>
                    <a:pt x="213" y="214"/>
                  </a:lnTo>
                  <a:lnTo>
                    <a:pt x="213" y="214"/>
                  </a:lnTo>
                  <a:lnTo>
                    <a:pt x="142" y="7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2"/>
            <p:cNvSpPr/>
            <p:nvPr/>
          </p:nvSpPr>
          <p:spPr>
            <a:xfrm>
              <a:off x="2725375" y="3032950"/>
              <a:ext cx="5350" cy="1775"/>
            </a:xfrm>
            <a:custGeom>
              <a:avLst/>
              <a:gdLst/>
              <a:ahLst/>
              <a:cxnLst/>
              <a:rect l="l" t="t" r="r" b="b"/>
              <a:pathLst>
                <a:path w="214" h="71" extrusionOk="0">
                  <a:moveTo>
                    <a:pt x="1" y="0"/>
                  </a:moveTo>
                  <a:lnTo>
                    <a:pt x="1" y="0"/>
                  </a:lnTo>
                  <a:lnTo>
                    <a:pt x="1" y="0"/>
                  </a:lnTo>
                  <a:lnTo>
                    <a:pt x="1" y="0"/>
                  </a:lnTo>
                  <a:lnTo>
                    <a:pt x="213" y="71"/>
                  </a:lnTo>
                  <a:lnTo>
                    <a:pt x="213" y="71"/>
                  </a:lnTo>
                  <a:lnTo>
                    <a:pt x="1" y="0"/>
                  </a:lnTo>
                  <a:close/>
                </a:path>
              </a:pathLst>
            </a:custGeom>
            <a:solidFill>
              <a:srgbClr val="C0B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2"/>
            <p:cNvSpPr/>
            <p:nvPr/>
          </p:nvSpPr>
          <p:spPr>
            <a:xfrm>
              <a:off x="2725375" y="3032950"/>
              <a:ext cx="5350" cy="1775"/>
            </a:xfrm>
            <a:custGeom>
              <a:avLst/>
              <a:gdLst/>
              <a:ahLst/>
              <a:cxnLst/>
              <a:rect l="l" t="t" r="r" b="b"/>
              <a:pathLst>
                <a:path w="214" h="71" fill="none" extrusionOk="0">
                  <a:moveTo>
                    <a:pt x="1" y="0"/>
                  </a:moveTo>
                  <a:lnTo>
                    <a:pt x="1" y="0"/>
                  </a:lnTo>
                  <a:lnTo>
                    <a:pt x="1" y="0"/>
                  </a:lnTo>
                  <a:lnTo>
                    <a:pt x="1" y="0"/>
                  </a:lnTo>
                  <a:lnTo>
                    <a:pt x="213" y="71"/>
                  </a:lnTo>
                  <a:lnTo>
                    <a:pt x="213" y="71"/>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2"/>
            <p:cNvSpPr/>
            <p:nvPr/>
          </p:nvSpPr>
          <p:spPr>
            <a:xfrm>
              <a:off x="2743100" y="2907100"/>
              <a:ext cx="40775" cy="40800"/>
            </a:xfrm>
            <a:custGeom>
              <a:avLst/>
              <a:gdLst/>
              <a:ahLst/>
              <a:cxnLst/>
              <a:rect l="l" t="t" r="r" b="b"/>
              <a:pathLst>
                <a:path w="1631" h="1632" extrusionOk="0">
                  <a:moveTo>
                    <a:pt x="1347" y="1"/>
                  </a:moveTo>
                  <a:lnTo>
                    <a:pt x="1276" y="72"/>
                  </a:lnTo>
                  <a:lnTo>
                    <a:pt x="1276" y="426"/>
                  </a:lnTo>
                  <a:lnTo>
                    <a:pt x="780" y="781"/>
                  </a:lnTo>
                  <a:lnTo>
                    <a:pt x="355" y="1135"/>
                  </a:lnTo>
                  <a:lnTo>
                    <a:pt x="0" y="1631"/>
                  </a:lnTo>
                  <a:lnTo>
                    <a:pt x="0" y="1631"/>
                  </a:lnTo>
                  <a:lnTo>
                    <a:pt x="851" y="1419"/>
                  </a:lnTo>
                  <a:lnTo>
                    <a:pt x="1276" y="710"/>
                  </a:lnTo>
                  <a:lnTo>
                    <a:pt x="1489" y="568"/>
                  </a:lnTo>
                  <a:lnTo>
                    <a:pt x="1631" y="426"/>
                  </a:lnTo>
                  <a:lnTo>
                    <a:pt x="1631" y="284"/>
                  </a:lnTo>
                  <a:lnTo>
                    <a:pt x="1631" y="214"/>
                  </a:lnTo>
                  <a:lnTo>
                    <a:pt x="1489" y="214"/>
                  </a:lnTo>
                  <a:lnTo>
                    <a:pt x="1418" y="143"/>
                  </a:lnTo>
                  <a:lnTo>
                    <a:pt x="1418" y="1"/>
                  </a:lnTo>
                  <a:close/>
                </a:path>
              </a:pathLst>
            </a:custGeom>
            <a:solidFill>
              <a:srgbClr val="C0B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2"/>
            <p:cNvSpPr/>
            <p:nvPr/>
          </p:nvSpPr>
          <p:spPr>
            <a:xfrm>
              <a:off x="2743100" y="2907100"/>
              <a:ext cx="40775" cy="40800"/>
            </a:xfrm>
            <a:custGeom>
              <a:avLst/>
              <a:gdLst/>
              <a:ahLst/>
              <a:cxnLst/>
              <a:rect l="l" t="t" r="r" b="b"/>
              <a:pathLst>
                <a:path w="1631" h="1632" fill="none" extrusionOk="0">
                  <a:moveTo>
                    <a:pt x="1418" y="1"/>
                  </a:moveTo>
                  <a:lnTo>
                    <a:pt x="1418" y="1"/>
                  </a:lnTo>
                  <a:lnTo>
                    <a:pt x="1347" y="1"/>
                  </a:lnTo>
                  <a:lnTo>
                    <a:pt x="1276" y="72"/>
                  </a:lnTo>
                  <a:lnTo>
                    <a:pt x="1276" y="426"/>
                  </a:lnTo>
                  <a:lnTo>
                    <a:pt x="1276" y="426"/>
                  </a:lnTo>
                  <a:lnTo>
                    <a:pt x="780" y="781"/>
                  </a:lnTo>
                  <a:lnTo>
                    <a:pt x="355" y="1135"/>
                  </a:lnTo>
                  <a:lnTo>
                    <a:pt x="0" y="1631"/>
                  </a:lnTo>
                  <a:lnTo>
                    <a:pt x="0" y="1631"/>
                  </a:lnTo>
                  <a:lnTo>
                    <a:pt x="851" y="1419"/>
                  </a:lnTo>
                  <a:lnTo>
                    <a:pt x="851" y="1419"/>
                  </a:lnTo>
                  <a:lnTo>
                    <a:pt x="1276" y="710"/>
                  </a:lnTo>
                  <a:lnTo>
                    <a:pt x="1276" y="710"/>
                  </a:lnTo>
                  <a:lnTo>
                    <a:pt x="1489" y="568"/>
                  </a:lnTo>
                  <a:lnTo>
                    <a:pt x="1631" y="426"/>
                  </a:lnTo>
                  <a:lnTo>
                    <a:pt x="1631" y="284"/>
                  </a:lnTo>
                  <a:lnTo>
                    <a:pt x="1631" y="284"/>
                  </a:lnTo>
                  <a:lnTo>
                    <a:pt x="1631" y="214"/>
                  </a:lnTo>
                  <a:lnTo>
                    <a:pt x="1631" y="214"/>
                  </a:lnTo>
                  <a:lnTo>
                    <a:pt x="1631" y="214"/>
                  </a:lnTo>
                  <a:lnTo>
                    <a:pt x="1631" y="214"/>
                  </a:lnTo>
                  <a:lnTo>
                    <a:pt x="1489" y="214"/>
                  </a:lnTo>
                  <a:lnTo>
                    <a:pt x="1418" y="143"/>
                  </a:lnTo>
                  <a:lnTo>
                    <a:pt x="1418" y="1"/>
                  </a:lnTo>
                  <a:lnTo>
                    <a:pt x="1418" y="1"/>
                  </a:lnTo>
                  <a:lnTo>
                    <a:pt x="141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2"/>
            <p:cNvSpPr/>
            <p:nvPr/>
          </p:nvSpPr>
          <p:spPr>
            <a:xfrm>
              <a:off x="2725375" y="2942550"/>
              <a:ext cx="39025" cy="97500"/>
            </a:xfrm>
            <a:custGeom>
              <a:avLst/>
              <a:gdLst/>
              <a:ahLst/>
              <a:cxnLst/>
              <a:rect l="l" t="t" r="r" b="b"/>
              <a:pathLst>
                <a:path w="1561" h="3900" extrusionOk="0">
                  <a:moveTo>
                    <a:pt x="1560" y="1"/>
                  </a:moveTo>
                  <a:lnTo>
                    <a:pt x="709" y="213"/>
                  </a:lnTo>
                  <a:lnTo>
                    <a:pt x="355" y="710"/>
                  </a:lnTo>
                  <a:lnTo>
                    <a:pt x="213" y="1206"/>
                  </a:lnTo>
                  <a:lnTo>
                    <a:pt x="71" y="1489"/>
                  </a:lnTo>
                  <a:lnTo>
                    <a:pt x="71" y="1702"/>
                  </a:lnTo>
                  <a:lnTo>
                    <a:pt x="1" y="2836"/>
                  </a:lnTo>
                  <a:lnTo>
                    <a:pt x="1" y="3333"/>
                  </a:lnTo>
                  <a:lnTo>
                    <a:pt x="1" y="3616"/>
                  </a:lnTo>
                  <a:lnTo>
                    <a:pt x="213" y="3687"/>
                  </a:lnTo>
                  <a:lnTo>
                    <a:pt x="1489" y="3900"/>
                  </a:lnTo>
                  <a:lnTo>
                    <a:pt x="1277" y="3262"/>
                  </a:lnTo>
                  <a:lnTo>
                    <a:pt x="1135" y="2624"/>
                  </a:lnTo>
                  <a:lnTo>
                    <a:pt x="1064" y="1986"/>
                  </a:lnTo>
                  <a:lnTo>
                    <a:pt x="993" y="1560"/>
                  </a:lnTo>
                  <a:lnTo>
                    <a:pt x="1064" y="1064"/>
                  </a:lnTo>
                  <a:lnTo>
                    <a:pt x="1206" y="639"/>
                  </a:lnTo>
                  <a:lnTo>
                    <a:pt x="1560" y="1"/>
                  </a:lnTo>
                  <a:close/>
                </a:path>
              </a:pathLst>
            </a:custGeom>
            <a:solidFill>
              <a:srgbClr val="873E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2"/>
            <p:cNvSpPr/>
            <p:nvPr/>
          </p:nvSpPr>
          <p:spPr>
            <a:xfrm>
              <a:off x="2725375" y="2942550"/>
              <a:ext cx="39025" cy="97500"/>
            </a:xfrm>
            <a:custGeom>
              <a:avLst/>
              <a:gdLst/>
              <a:ahLst/>
              <a:cxnLst/>
              <a:rect l="l" t="t" r="r" b="b"/>
              <a:pathLst>
                <a:path w="1561" h="3900" fill="none" extrusionOk="0">
                  <a:moveTo>
                    <a:pt x="1560" y="1"/>
                  </a:moveTo>
                  <a:lnTo>
                    <a:pt x="1560" y="1"/>
                  </a:lnTo>
                  <a:lnTo>
                    <a:pt x="709" y="213"/>
                  </a:lnTo>
                  <a:lnTo>
                    <a:pt x="709" y="213"/>
                  </a:lnTo>
                  <a:lnTo>
                    <a:pt x="355" y="710"/>
                  </a:lnTo>
                  <a:lnTo>
                    <a:pt x="355" y="710"/>
                  </a:lnTo>
                  <a:lnTo>
                    <a:pt x="213" y="1206"/>
                  </a:lnTo>
                  <a:lnTo>
                    <a:pt x="71" y="1489"/>
                  </a:lnTo>
                  <a:lnTo>
                    <a:pt x="71" y="1702"/>
                  </a:lnTo>
                  <a:lnTo>
                    <a:pt x="71" y="1702"/>
                  </a:lnTo>
                  <a:lnTo>
                    <a:pt x="1" y="2836"/>
                  </a:lnTo>
                  <a:lnTo>
                    <a:pt x="1" y="3333"/>
                  </a:lnTo>
                  <a:lnTo>
                    <a:pt x="1" y="3616"/>
                  </a:lnTo>
                  <a:lnTo>
                    <a:pt x="1" y="3616"/>
                  </a:lnTo>
                  <a:lnTo>
                    <a:pt x="213" y="3687"/>
                  </a:lnTo>
                  <a:lnTo>
                    <a:pt x="213" y="3687"/>
                  </a:lnTo>
                  <a:lnTo>
                    <a:pt x="1489" y="3900"/>
                  </a:lnTo>
                  <a:lnTo>
                    <a:pt x="1489" y="3900"/>
                  </a:lnTo>
                  <a:lnTo>
                    <a:pt x="1277" y="3262"/>
                  </a:lnTo>
                  <a:lnTo>
                    <a:pt x="1135" y="2624"/>
                  </a:lnTo>
                  <a:lnTo>
                    <a:pt x="1064" y="1986"/>
                  </a:lnTo>
                  <a:lnTo>
                    <a:pt x="993" y="1560"/>
                  </a:lnTo>
                  <a:lnTo>
                    <a:pt x="993" y="1560"/>
                  </a:lnTo>
                  <a:lnTo>
                    <a:pt x="1064" y="1064"/>
                  </a:lnTo>
                  <a:lnTo>
                    <a:pt x="1206" y="639"/>
                  </a:lnTo>
                  <a:lnTo>
                    <a:pt x="1206" y="639"/>
                  </a:lnTo>
                  <a:lnTo>
                    <a:pt x="156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2"/>
            <p:cNvSpPr/>
            <p:nvPr/>
          </p:nvSpPr>
          <p:spPr>
            <a:xfrm>
              <a:off x="2712975" y="2905350"/>
              <a:ext cx="86850" cy="496250"/>
            </a:xfrm>
            <a:custGeom>
              <a:avLst/>
              <a:gdLst/>
              <a:ahLst/>
              <a:cxnLst/>
              <a:rect l="l" t="t" r="r" b="b"/>
              <a:pathLst>
                <a:path w="3474" h="19850" extrusionOk="0">
                  <a:moveTo>
                    <a:pt x="2836" y="0"/>
                  </a:moveTo>
                  <a:lnTo>
                    <a:pt x="2694" y="71"/>
                  </a:lnTo>
                  <a:lnTo>
                    <a:pt x="2623" y="142"/>
                  </a:lnTo>
                  <a:lnTo>
                    <a:pt x="2623" y="354"/>
                  </a:lnTo>
                  <a:lnTo>
                    <a:pt x="2694" y="496"/>
                  </a:lnTo>
                  <a:lnTo>
                    <a:pt x="2694" y="638"/>
                  </a:lnTo>
                  <a:lnTo>
                    <a:pt x="2481" y="780"/>
                  </a:lnTo>
                  <a:lnTo>
                    <a:pt x="1914" y="1489"/>
                  </a:lnTo>
                  <a:lnTo>
                    <a:pt x="1631" y="1914"/>
                  </a:lnTo>
                  <a:lnTo>
                    <a:pt x="1347" y="2410"/>
                  </a:lnTo>
                  <a:lnTo>
                    <a:pt x="1135" y="2977"/>
                  </a:lnTo>
                  <a:lnTo>
                    <a:pt x="1064" y="3545"/>
                  </a:lnTo>
                  <a:lnTo>
                    <a:pt x="1064" y="4112"/>
                  </a:lnTo>
                  <a:lnTo>
                    <a:pt x="1205" y="4750"/>
                  </a:lnTo>
                  <a:lnTo>
                    <a:pt x="1418" y="6097"/>
                  </a:lnTo>
                  <a:lnTo>
                    <a:pt x="1702" y="7443"/>
                  </a:lnTo>
                  <a:lnTo>
                    <a:pt x="1773" y="8011"/>
                  </a:lnTo>
                  <a:lnTo>
                    <a:pt x="1773" y="8507"/>
                  </a:lnTo>
                  <a:lnTo>
                    <a:pt x="1702" y="9003"/>
                  </a:lnTo>
                  <a:lnTo>
                    <a:pt x="1489" y="9499"/>
                  </a:lnTo>
                  <a:lnTo>
                    <a:pt x="922" y="10633"/>
                  </a:lnTo>
                  <a:lnTo>
                    <a:pt x="638" y="11271"/>
                  </a:lnTo>
                  <a:lnTo>
                    <a:pt x="355" y="11909"/>
                  </a:lnTo>
                  <a:lnTo>
                    <a:pt x="142" y="12548"/>
                  </a:lnTo>
                  <a:lnTo>
                    <a:pt x="0" y="13256"/>
                  </a:lnTo>
                  <a:lnTo>
                    <a:pt x="0" y="13824"/>
                  </a:lnTo>
                  <a:lnTo>
                    <a:pt x="71" y="14532"/>
                  </a:lnTo>
                  <a:lnTo>
                    <a:pt x="213" y="16376"/>
                  </a:lnTo>
                  <a:lnTo>
                    <a:pt x="426" y="18148"/>
                  </a:lnTo>
                  <a:lnTo>
                    <a:pt x="567" y="18715"/>
                  </a:lnTo>
                  <a:lnTo>
                    <a:pt x="638" y="19069"/>
                  </a:lnTo>
                  <a:lnTo>
                    <a:pt x="851" y="19424"/>
                  </a:lnTo>
                  <a:lnTo>
                    <a:pt x="1135" y="19636"/>
                  </a:lnTo>
                  <a:lnTo>
                    <a:pt x="1347" y="19849"/>
                  </a:lnTo>
                  <a:lnTo>
                    <a:pt x="1631" y="19849"/>
                  </a:lnTo>
                  <a:lnTo>
                    <a:pt x="1773" y="19778"/>
                  </a:lnTo>
                  <a:lnTo>
                    <a:pt x="1914" y="19566"/>
                  </a:lnTo>
                  <a:lnTo>
                    <a:pt x="1985" y="19211"/>
                  </a:lnTo>
                  <a:lnTo>
                    <a:pt x="2056" y="18786"/>
                  </a:lnTo>
                  <a:lnTo>
                    <a:pt x="2056" y="18431"/>
                  </a:lnTo>
                  <a:lnTo>
                    <a:pt x="1985" y="17935"/>
                  </a:lnTo>
                  <a:lnTo>
                    <a:pt x="1631" y="16659"/>
                  </a:lnTo>
                  <a:lnTo>
                    <a:pt x="1489" y="15879"/>
                  </a:lnTo>
                  <a:lnTo>
                    <a:pt x="1347" y="15029"/>
                  </a:lnTo>
                  <a:lnTo>
                    <a:pt x="1276" y="14178"/>
                  </a:lnTo>
                  <a:lnTo>
                    <a:pt x="1347" y="13256"/>
                  </a:lnTo>
                  <a:lnTo>
                    <a:pt x="1489" y="12477"/>
                  </a:lnTo>
                  <a:lnTo>
                    <a:pt x="1702" y="11768"/>
                  </a:lnTo>
                  <a:lnTo>
                    <a:pt x="1985" y="11201"/>
                  </a:lnTo>
                  <a:lnTo>
                    <a:pt x="2269" y="10704"/>
                  </a:lnTo>
                  <a:lnTo>
                    <a:pt x="2907" y="9783"/>
                  </a:lnTo>
                  <a:lnTo>
                    <a:pt x="3119" y="9287"/>
                  </a:lnTo>
                  <a:lnTo>
                    <a:pt x="3261" y="8719"/>
                  </a:lnTo>
                  <a:lnTo>
                    <a:pt x="3261" y="8081"/>
                  </a:lnTo>
                  <a:lnTo>
                    <a:pt x="3190" y="7373"/>
                  </a:lnTo>
                  <a:lnTo>
                    <a:pt x="2978" y="6664"/>
                  </a:lnTo>
                  <a:lnTo>
                    <a:pt x="2765" y="5955"/>
                  </a:lnTo>
                  <a:lnTo>
                    <a:pt x="2269" y="4608"/>
                  </a:lnTo>
                  <a:lnTo>
                    <a:pt x="2056" y="4041"/>
                  </a:lnTo>
                  <a:lnTo>
                    <a:pt x="2056" y="3545"/>
                  </a:lnTo>
                  <a:lnTo>
                    <a:pt x="2127" y="3190"/>
                  </a:lnTo>
                  <a:lnTo>
                    <a:pt x="2198" y="2765"/>
                  </a:lnTo>
                  <a:lnTo>
                    <a:pt x="2481" y="2056"/>
                  </a:lnTo>
                  <a:lnTo>
                    <a:pt x="2836" y="1418"/>
                  </a:lnTo>
                  <a:lnTo>
                    <a:pt x="3261" y="851"/>
                  </a:lnTo>
                  <a:lnTo>
                    <a:pt x="3403" y="638"/>
                  </a:lnTo>
                  <a:lnTo>
                    <a:pt x="3474" y="567"/>
                  </a:lnTo>
                  <a:lnTo>
                    <a:pt x="3474" y="425"/>
                  </a:lnTo>
                  <a:lnTo>
                    <a:pt x="3474" y="213"/>
                  </a:lnTo>
                  <a:lnTo>
                    <a:pt x="3332" y="71"/>
                  </a:lnTo>
                  <a:lnTo>
                    <a:pt x="3190" y="0"/>
                  </a:lnTo>
                  <a:close/>
                </a:path>
              </a:pathLst>
            </a:custGeom>
            <a:solidFill>
              <a:srgbClr val="FDB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2"/>
            <p:cNvSpPr/>
            <p:nvPr/>
          </p:nvSpPr>
          <p:spPr>
            <a:xfrm>
              <a:off x="2587150" y="2726350"/>
              <a:ext cx="230400" cy="173700"/>
            </a:xfrm>
            <a:custGeom>
              <a:avLst/>
              <a:gdLst/>
              <a:ahLst/>
              <a:cxnLst/>
              <a:rect l="l" t="t" r="r" b="b"/>
              <a:pathLst>
                <a:path w="9216" h="6948" extrusionOk="0">
                  <a:moveTo>
                    <a:pt x="425" y="0"/>
                  </a:moveTo>
                  <a:lnTo>
                    <a:pt x="213" y="71"/>
                  </a:lnTo>
                  <a:lnTo>
                    <a:pt x="71" y="284"/>
                  </a:lnTo>
                  <a:lnTo>
                    <a:pt x="0" y="496"/>
                  </a:lnTo>
                  <a:lnTo>
                    <a:pt x="0" y="780"/>
                  </a:lnTo>
                  <a:lnTo>
                    <a:pt x="213" y="1489"/>
                  </a:lnTo>
                  <a:lnTo>
                    <a:pt x="496" y="2340"/>
                  </a:lnTo>
                  <a:lnTo>
                    <a:pt x="922" y="3190"/>
                  </a:lnTo>
                  <a:lnTo>
                    <a:pt x="1347" y="3970"/>
                  </a:lnTo>
                  <a:lnTo>
                    <a:pt x="1914" y="4962"/>
                  </a:lnTo>
                  <a:lnTo>
                    <a:pt x="2269" y="5459"/>
                  </a:lnTo>
                  <a:lnTo>
                    <a:pt x="2765" y="5884"/>
                  </a:lnTo>
                  <a:lnTo>
                    <a:pt x="3332" y="6309"/>
                  </a:lnTo>
                  <a:lnTo>
                    <a:pt x="3970" y="6664"/>
                  </a:lnTo>
                  <a:lnTo>
                    <a:pt x="4608" y="6876"/>
                  </a:lnTo>
                  <a:lnTo>
                    <a:pt x="5317" y="6947"/>
                  </a:lnTo>
                  <a:lnTo>
                    <a:pt x="5671" y="6947"/>
                  </a:lnTo>
                  <a:lnTo>
                    <a:pt x="5955" y="6876"/>
                  </a:lnTo>
                  <a:lnTo>
                    <a:pt x="6309" y="6735"/>
                  </a:lnTo>
                  <a:lnTo>
                    <a:pt x="6664" y="6593"/>
                  </a:lnTo>
                  <a:lnTo>
                    <a:pt x="7727" y="5884"/>
                  </a:lnTo>
                  <a:lnTo>
                    <a:pt x="8436" y="5388"/>
                  </a:lnTo>
                  <a:lnTo>
                    <a:pt x="8932" y="5104"/>
                  </a:lnTo>
                  <a:lnTo>
                    <a:pt x="9074" y="4962"/>
                  </a:lnTo>
                  <a:lnTo>
                    <a:pt x="9216" y="4821"/>
                  </a:lnTo>
                  <a:lnTo>
                    <a:pt x="9216" y="4608"/>
                  </a:lnTo>
                  <a:lnTo>
                    <a:pt x="9216" y="4466"/>
                  </a:lnTo>
                  <a:lnTo>
                    <a:pt x="9145" y="4112"/>
                  </a:lnTo>
                  <a:lnTo>
                    <a:pt x="9003" y="3970"/>
                  </a:lnTo>
                  <a:lnTo>
                    <a:pt x="8932" y="3899"/>
                  </a:lnTo>
                  <a:lnTo>
                    <a:pt x="8790" y="3899"/>
                  </a:lnTo>
                  <a:lnTo>
                    <a:pt x="8578" y="4041"/>
                  </a:lnTo>
                  <a:lnTo>
                    <a:pt x="8294" y="4395"/>
                  </a:lnTo>
                  <a:lnTo>
                    <a:pt x="7727" y="4892"/>
                  </a:lnTo>
                  <a:lnTo>
                    <a:pt x="7089" y="5317"/>
                  </a:lnTo>
                  <a:lnTo>
                    <a:pt x="6664" y="5530"/>
                  </a:lnTo>
                  <a:lnTo>
                    <a:pt x="6309" y="5671"/>
                  </a:lnTo>
                  <a:lnTo>
                    <a:pt x="5884" y="5813"/>
                  </a:lnTo>
                  <a:lnTo>
                    <a:pt x="4962" y="5813"/>
                  </a:lnTo>
                  <a:lnTo>
                    <a:pt x="4537" y="5742"/>
                  </a:lnTo>
                  <a:lnTo>
                    <a:pt x="4112" y="5530"/>
                  </a:lnTo>
                  <a:lnTo>
                    <a:pt x="3615" y="5246"/>
                  </a:lnTo>
                  <a:lnTo>
                    <a:pt x="3190" y="4821"/>
                  </a:lnTo>
                  <a:lnTo>
                    <a:pt x="2836" y="4254"/>
                  </a:lnTo>
                  <a:lnTo>
                    <a:pt x="2127" y="3190"/>
                  </a:lnTo>
                  <a:lnTo>
                    <a:pt x="1772" y="2198"/>
                  </a:lnTo>
                  <a:lnTo>
                    <a:pt x="1489" y="1489"/>
                  </a:lnTo>
                  <a:lnTo>
                    <a:pt x="1418" y="851"/>
                  </a:lnTo>
                  <a:lnTo>
                    <a:pt x="1276" y="426"/>
                  </a:lnTo>
                  <a:lnTo>
                    <a:pt x="1134" y="142"/>
                  </a:lnTo>
                  <a:lnTo>
                    <a:pt x="1063" y="71"/>
                  </a:lnTo>
                  <a:lnTo>
                    <a:pt x="922"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2"/>
            <p:cNvSpPr/>
            <p:nvPr/>
          </p:nvSpPr>
          <p:spPr>
            <a:xfrm>
              <a:off x="2050150" y="2861025"/>
              <a:ext cx="164850" cy="39025"/>
            </a:xfrm>
            <a:custGeom>
              <a:avLst/>
              <a:gdLst/>
              <a:ahLst/>
              <a:cxnLst/>
              <a:rect l="l" t="t" r="r" b="b"/>
              <a:pathLst>
                <a:path w="6594" h="1561" extrusionOk="0">
                  <a:moveTo>
                    <a:pt x="4892" y="1"/>
                  </a:moveTo>
                  <a:lnTo>
                    <a:pt x="3332" y="497"/>
                  </a:lnTo>
                  <a:lnTo>
                    <a:pt x="1" y="1489"/>
                  </a:lnTo>
                  <a:lnTo>
                    <a:pt x="1347" y="1560"/>
                  </a:lnTo>
                  <a:lnTo>
                    <a:pt x="2411" y="1560"/>
                  </a:lnTo>
                  <a:lnTo>
                    <a:pt x="3332" y="1489"/>
                  </a:lnTo>
                  <a:lnTo>
                    <a:pt x="5034" y="1206"/>
                  </a:lnTo>
                  <a:lnTo>
                    <a:pt x="6168" y="993"/>
                  </a:lnTo>
                  <a:lnTo>
                    <a:pt x="6593" y="851"/>
                  </a:lnTo>
                  <a:lnTo>
                    <a:pt x="4892" y="1"/>
                  </a:lnTo>
                  <a:close/>
                </a:path>
              </a:pathLst>
            </a:custGeom>
            <a:solidFill>
              <a:srgbClr val="0B0C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2"/>
            <p:cNvSpPr/>
            <p:nvPr/>
          </p:nvSpPr>
          <p:spPr>
            <a:xfrm>
              <a:off x="2050150" y="2861025"/>
              <a:ext cx="164850" cy="39025"/>
            </a:xfrm>
            <a:custGeom>
              <a:avLst/>
              <a:gdLst/>
              <a:ahLst/>
              <a:cxnLst/>
              <a:rect l="l" t="t" r="r" b="b"/>
              <a:pathLst>
                <a:path w="6594" h="1561" fill="none" extrusionOk="0">
                  <a:moveTo>
                    <a:pt x="4892" y="1"/>
                  </a:moveTo>
                  <a:lnTo>
                    <a:pt x="4821" y="1"/>
                  </a:lnTo>
                  <a:lnTo>
                    <a:pt x="4892" y="1"/>
                  </a:lnTo>
                  <a:lnTo>
                    <a:pt x="4892" y="1"/>
                  </a:lnTo>
                  <a:lnTo>
                    <a:pt x="4892" y="1"/>
                  </a:lnTo>
                  <a:lnTo>
                    <a:pt x="3332" y="497"/>
                  </a:lnTo>
                  <a:lnTo>
                    <a:pt x="1" y="1489"/>
                  </a:lnTo>
                  <a:lnTo>
                    <a:pt x="1" y="1489"/>
                  </a:lnTo>
                  <a:lnTo>
                    <a:pt x="1347" y="1560"/>
                  </a:lnTo>
                  <a:lnTo>
                    <a:pt x="1347" y="1560"/>
                  </a:lnTo>
                  <a:lnTo>
                    <a:pt x="2411" y="1560"/>
                  </a:lnTo>
                  <a:lnTo>
                    <a:pt x="3332" y="1489"/>
                  </a:lnTo>
                  <a:lnTo>
                    <a:pt x="5034" y="1206"/>
                  </a:lnTo>
                  <a:lnTo>
                    <a:pt x="6168" y="993"/>
                  </a:lnTo>
                  <a:lnTo>
                    <a:pt x="6593" y="851"/>
                  </a:lnTo>
                  <a:lnTo>
                    <a:pt x="48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2"/>
            <p:cNvSpPr/>
            <p:nvPr/>
          </p:nvSpPr>
          <p:spPr>
            <a:xfrm>
              <a:off x="2305350" y="2343525"/>
              <a:ext cx="202075" cy="560075"/>
            </a:xfrm>
            <a:custGeom>
              <a:avLst/>
              <a:gdLst/>
              <a:ahLst/>
              <a:cxnLst/>
              <a:rect l="l" t="t" r="r" b="b"/>
              <a:pathLst>
                <a:path w="8083" h="22403" extrusionOk="0">
                  <a:moveTo>
                    <a:pt x="7869" y="1"/>
                  </a:moveTo>
                  <a:lnTo>
                    <a:pt x="7728" y="72"/>
                  </a:lnTo>
                  <a:lnTo>
                    <a:pt x="7515" y="285"/>
                  </a:lnTo>
                  <a:lnTo>
                    <a:pt x="7302" y="497"/>
                  </a:lnTo>
                  <a:lnTo>
                    <a:pt x="6806" y="1277"/>
                  </a:lnTo>
                  <a:lnTo>
                    <a:pt x="6239" y="2340"/>
                  </a:lnTo>
                  <a:lnTo>
                    <a:pt x="5601" y="3687"/>
                  </a:lnTo>
                  <a:lnTo>
                    <a:pt x="4963" y="5176"/>
                  </a:lnTo>
                  <a:lnTo>
                    <a:pt x="3616" y="8508"/>
                  </a:lnTo>
                  <a:lnTo>
                    <a:pt x="2340" y="11981"/>
                  </a:lnTo>
                  <a:lnTo>
                    <a:pt x="1206" y="15242"/>
                  </a:lnTo>
                  <a:lnTo>
                    <a:pt x="355" y="17936"/>
                  </a:lnTo>
                  <a:lnTo>
                    <a:pt x="142" y="18858"/>
                  </a:lnTo>
                  <a:lnTo>
                    <a:pt x="1" y="19496"/>
                  </a:lnTo>
                  <a:lnTo>
                    <a:pt x="142" y="20134"/>
                  </a:lnTo>
                  <a:lnTo>
                    <a:pt x="426" y="21410"/>
                  </a:lnTo>
                  <a:lnTo>
                    <a:pt x="639" y="21977"/>
                  </a:lnTo>
                  <a:lnTo>
                    <a:pt x="780" y="22331"/>
                  </a:lnTo>
                  <a:lnTo>
                    <a:pt x="851" y="22402"/>
                  </a:lnTo>
                  <a:lnTo>
                    <a:pt x="922" y="22402"/>
                  </a:lnTo>
                  <a:lnTo>
                    <a:pt x="993" y="22331"/>
                  </a:lnTo>
                  <a:lnTo>
                    <a:pt x="1064" y="22048"/>
                  </a:lnTo>
                  <a:lnTo>
                    <a:pt x="1206" y="21268"/>
                  </a:lnTo>
                  <a:lnTo>
                    <a:pt x="1489" y="20134"/>
                  </a:lnTo>
                  <a:lnTo>
                    <a:pt x="2482" y="17227"/>
                  </a:lnTo>
                  <a:lnTo>
                    <a:pt x="5105" y="9996"/>
                  </a:lnTo>
                  <a:lnTo>
                    <a:pt x="6452" y="6381"/>
                  </a:lnTo>
                  <a:lnTo>
                    <a:pt x="7444" y="3262"/>
                  </a:lnTo>
                  <a:lnTo>
                    <a:pt x="7799" y="2057"/>
                  </a:lnTo>
                  <a:lnTo>
                    <a:pt x="8082" y="1064"/>
                  </a:lnTo>
                  <a:lnTo>
                    <a:pt x="8082" y="355"/>
                  </a:lnTo>
                  <a:lnTo>
                    <a:pt x="8082" y="143"/>
                  </a:lnTo>
                  <a:lnTo>
                    <a:pt x="8011"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2"/>
            <p:cNvSpPr/>
            <p:nvPr/>
          </p:nvSpPr>
          <p:spPr>
            <a:xfrm>
              <a:off x="3171975" y="3777275"/>
              <a:ext cx="99275" cy="111675"/>
            </a:xfrm>
            <a:custGeom>
              <a:avLst/>
              <a:gdLst/>
              <a:ahLst/>
              <a:cxnLst/>
              <a:rect l="l" t="t" r="r" b="b"/>
              <a:pathLst>
                <a:path w="3971" h="4467" extrusionOk="0">
                  <a:moveTo>
                    <a:pt x="2907" y="1"/>
                  </a:moveTo>
                  <a:lnTo>
                    <a:pt x="2411" y="143"/>
                  </a:lnTo>
                  <a:lnTo>
                    <a:pt x="1773" y="497"/>
                  </a:lnTo>
                  <a:lnTo>
                    <a:pt x="1489" y="639"/>
                  </a:lnTo>
                  <a:lnTo>
                    <a:pt x="1277" y="922"/>
                  </a:lnTo>
                  <a:lnTo>
                    <a:pt x="1064" y="1277"/>
                  </a:lnTo>
                  <a:lnTo>
                    <a:pt x="922" y="1702"/>
                  </a:lnTo>
                  <a:lnTo>
                    <a:pt x="497" y="2836"/>
                  </a:lnTo>
                  <a:lnTo>
                    <a:pt x="1" y="4467"/>
                  </a:lnTo>
                  <a:lnTo>
                    <a:pt x="355" y="4467"/>
                  </a:lnTo>
                  <a:lnTo>
                    <a:pt x="710" y="4396"/>
                  </a:lnTo>
                  <a:lnTo>
                    <a:pt x="1064" y="4325"/>
                  </a:lnTo>
                  <a:lnTo>
                    <a:pt x="1489" y="4183"/>
                  </a:lnTo>
                  <a:lnTo>
                    <a:pt x="1915" y="3971"/>
                  </a:lnTo>
                  <a:lnTo>
                    <a:pt x="2269" y="3687"/>
                  </a:lnTo>
                  <a:lnTo>
                    <a:pt x="2411" y="3474"/>
                  </a:lnTo>
                  <a:lnTo>
                    <a:pt x="2553" y="3191"/>
                  </a:lnTo>
                  <a:lnTo>
                    <a:pt x="2624" y="2907"/>
                  </a:lnTo>
                  <a:lnTo>
                    <a:pt x="2836" y="2340"/>
                  </a:lnTo>
                  <a:lnTo>
                    <a:pt x="3191" y="1702"/>
                  </a:lnTo>
                  <a:lnTo>
                    <a:pt x="3403" y="1348"/>
                  </a:lnTo>
                  <a:lnTo>
                    <a:pt x="3687" y="1064"/>
                  </a:lnTo>
                  <a:lnTo>
                    <a:pt x="3900" y="781"/>
                  </a:lnTo>
                  <a:lnTo>
                    <a:pt x="3971" y="497"/>
                  </a:lnTo>
                  <a:lnTo>
                    <a:pt x="3900" y="213"/>
                  </a:lnTo>
                  <a:lnTo>
                    <a:pt x="3687" y="72"/>
                  </a:lnTo>
                  <a:lnTo>
                    <a:pt x="3333"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2"/>
            <p:cNvSpPr/>
            <p:nvPr/>
          </p:nvSpPr>
          <p:spPr>
            <a:xfrm>
              <a:off x="3171975" y="3777275"/>
              <a:ext cx="99275" cy="111675"/>
            </a:xfrm>
            <a:custGeom>
              <a:avLst/>
              <a:gdLst/>
              <a:ahLst/>
              <a:cxnLst/>
              <a:rect l="l" t="t" r="r" b="b"/>
              <a:pathLst>
                <a:path w="3971" h="4467" fill="none" extrusionOk="0">
                  <a:moveTo>
                    <a:pt x="1" y="4467"/>
                  </a:moveTo>
                  <a:lnTo>
                    <a:pt x="1" y="4467"/>
                  </a:lnTo>
                  <a:lnTo>
                    <a:pt x="497" y="2836"/>
                  </a:lnTo>
                  <a:lnTo>
                    <a:pt x="922" y="1702"/>
                  </a:lnTo>
                  <a:lnTo>
                    <a:pt x="1064" y="1277"/>
                  </a:lnTo>
                  <a:lnTo>
                    <a:pt x="1277" y="922"/>
                  </a:lnTo>
                  <a:lnTo>
                    <a:pt x="1489" y="639"/>
                  </a:lnTo>
                  <a:lnTo>
                    <a:pt x="1773" y="497"/>
                  </a:lnTo>
                  <a:lnTo>
                    <a:pt x="1773" y="497"/>
                  </a:lnTo>
                  <a:lnTo>
                    <a:pt x="2411" y="143"/>
                  </a:lnTo>
                  <a:lnTo>
                    <a:pt x="2907" y="1"/>
                  </a:lnTo>
                  <a:lnTo>
                    <a:pt x="3333" y="1"/>
                  </a:lnTo>
                  <a:lnTo>
                    <a:pt x="3687" y="72"/>
                  </a:lnTo>
                  <a:lnTo>
                    <a:pt x="3900" y="213"/>
                  </a:lnTo>
                  <a:lnTo>
                    <a:pt x="3971" y="497"/>
                  </a:lnTo>
                  <a:lnTo>
                    <a:pt x="3900" y="781"/>
                  </a:lnTo>
                  <a:lnTo>
                    <a:pt x="3687" y="1064"/>
                  </a:lnTo>
                  <a:lnTo>
                    <a:pt x="3687" y="1064"/>
                  </a:lnTo>
                  <a:lnTo>
                    <a:pt x="3403" y="1348"/>
                  </a:lnTo>
                  <a:lnTo>
                    <a:pt x="3191" y="1702"/>
                  </a:lnTo>
                  <a:lnTo>
                    <a:pt x="2836" y="2340"/>
                  </a:lnTo>
                  <a:lnTo>
                    <a:pt x="2624" y="2907"/>
                  </a:lnTo>
                  <a:lnTo>
                    <a:pt x="2553" y="3191"/>
                  </a:lnTo>
                  <a:lnTo>
                    <a:pt x="2553" y="3191"/>
                  </a:lnTo>
                  <a:lnTo>
                    <a:pt x="2411" y="3474"/>
                  </a:lnTo>
                  <a:lnTo>
                    <a:pt x="2269" y="3687"/>
                  </a:lnTo>
                  <a:lnTo>
                    <a:pt x="1915" y="3971"/>
                  </a:lnTo>
                  <a:lnTo>
                    <a:pt x="1489" y="4183"/>
                  </a:lnTo>
                  <a:lnTo>
                    <a:pt x="1064" y="4325"/>
                  </a:lnTo>
                  <a:lnTo>
                    <a:pt x="710" y="4396"/>
                  </a:lnTo>
                  <a:lnTo>
                    <a:pt x="355" y="4467"/>
                  </a:lnTo>
                  <a:lnTo>
                    <a:pt x="1" y="44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2"/>
            <p:cNvSpPr/>
            <p:nvPr/>
          </p:nvSpPr>
          <p:spPr>
            <a:xfrm>
              <a:off x="2448900" y="4946950"/>
              <a:ext cx="512200" cy="436000"/>
            </a:xfrm>
            <a:custGeom>
              <a:avLst/>
              <a:gdLst/>
              <a:ahLst/>
              <a:cxnLst/>
              <a:rect l="l" t="t" r="r" b="b"/>
              <a:pathLst>
                <a:path w="20488" h="17440" extrusionOk="0">
                  <a:moveTo>
                    <a:pt x="16093" y="1"/>
                  </a:moveTo>
                  <a:lnTo>
                    <a:pt x="15384" y="143"/>
                  </a:lnTo>
                  <a:lnTo>
                    <a:pt x="15100" y="214"/>
                  </a:lnTo>
                  <a:lnTo>
                    <a:pt x="14888" y="285"/>
                  </a:lnTo>
                  <a:lnTo>
                    <a:pt x="14250" y="710"/>
                  </a:lnTo>
                  <a:lnTo>
                    <a:pt x="13328" y="1631"/>
                  </a:lnTo>
                  <a:lnTo>
                    <a:pt x="10918" y="4254"/>
                  </a:lnTo>
                  <a:lnTo>
                    <a:pt x="8437" y="6806"/>
                  </a:lnTo>
                  <a:lnTo>
                    <a:pt x="7090" y="8224"/>
                  </a:lnTo>
                  <a:lnTo>
                    <a:pt x="6168" y="9075"/>
                  </a:lnTo>
                  <a:lnTo>
                    <a:pt x="4609" y="10280"/>
                  </a:lnTo>
                  <a:lnTo>
                    <a:pt x="2978" y="11485"/>
                  </a:lnTo>
                  <a:lnTo>
                    <a:pt x="2340" y="11981"/>
                  </a:lnTo>
                  <a:lnTo>
                    <a:pt x="1773" y="12265"/>
                  </a:lnTo>
                  <a:lnTo>
                    <a:pt x="1064" y="12548"/>
                  </a:lnTo>
                  <a:lnTo>
                    <a:pt x="710" y="12619"/>
                  </a:lnTo>
                  <a:lnTo>
                    <a:pt x="426" y="12690"/>
                  </a:lnTo>
                  <a:lnTo>
                    <a:pt x="142" y="12903"/>
                  </a:lnTo>
                  <a:lnTo>
                    <a:pt x="1" y="13116"/>
                  </a:lnTo>
                  <a:lnTo>
                    <a:pt x="1" y="13328"/>
                  </a:lnTo>
                  <a:lnTo>
                    <a:pt x="72" y="13966"/>
                  </a:lnTo>
                  <a:lnTo>
                    <a:pt x="355" y="14746"/>
                  </a:lnTo>
                  <a:lnTo>
                    <a:pt x="710" y="15526"/>
                  </a:lnTo>
                  <a:lnTo>
                    <a:pt x="1064" y="16377"/>
                  </a:lnTo>
                  <a:lnTo>
                    <a:pt x="1348" y="17015"/>
                  </a:lnTo>
                  <a:lnTo>
                    <a:pt x="1631" y="17369"/>
                  </a:lnTo>
                  <a:lnTo>
                    <a:pt x="1702" y="17440"/>
                  </a:lnTo>
                  <a:lnTo>
                    <a:pt x="1773" y="17440"/>
                  </a:lnTo>
                  <a:lnTo>
                    <a:pt x="2127" y="16093"/>
                  </a:lnTo>
                  <a:lnTo>
                    <a:pt x="2482" y="14746"/>
                  </a:lnTo>
                  <a:lnTo>
                    <a:pt x="2624" y="14604"/>
                  </a:lnTo>
                  <a:lnTo>
                    <a:pt x="2978" y="14250"/>
                  </a:lnTo>
                  <a:lnTo>
                    <a:pt x="4325" y="13328"/>
                  </a:lnTo>
                  <a:lnTo>
                    <a:pt x="8437" y="10493"/>
                  </a:lnTo>
                  <a:lnTo>
                    <a:pt x="15738" y="5672"/>
                  </a:lnTo>
                  <a:lnTo>
                    <a:pt x="16376" y="5176"/>
                  </a:lnTo>
                  <a:lnTo>
                    <a:pt x="17014" y="4609"/>
                  </a:lnTo>
                  <a:lnTo>
                    <a:pt x="17652" y="3971"/>
                  </a:lnTo>
                  <a:lnTo>
                    <a:pt x="18219" y="3333"/>
                  </a:lnTo>
                  <a:lnTo>
                    <a:pt x="18857" y="2624"/>
                  </a:lnTo>
                  <a:lnTo>
                    <a:pt x="19424" y="1844"/>
                  </a:lnTo>
                  <a:lnTo>
                    <a:pt x="20488" y="143"/>
                  </a:lnTo>
                  <a:lnTo>
                    <a:pt x="19779" y="72"/>
                  </a:lnTo>
                  <a:lnTo>
                    <a:pt x="18007" y="1"/>
                  </a:lnTo>
                  <a:close/>
                </a:path>
              </a:pathLst>
            </a:custGeom>
            <a:solidFill>
              <a:srgbClr val="F5B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2"/>
            <p:cNvSpPr/>
            <p:nvPr/>
          </p:nvSpPr>
          <p:spPr>
            <a:xfrm>
              <a:off x="2448900" y="4946950"/>
              <a:ext cx="512200" cy="436000"/>
            </a:xfrm>
            <a:custGeom>
              <a:avLst/>
              <a:gdLst/>
              <a:ahLst/>
              <a:cxnLst/>
              <a:rect l="l" t="t" r="r" b="b"/>
              <a:pathLst>
                <a:path w="20488" h="17440" fill="none" extrusionOk="0">
                  <a:moveTo>
                    <a:pt x="20488" y="143"/>
                  </a:moveTo>
                  <a:lnTo>
                    <a:pt x="20488" y="143"/>
                  </a:lnTo>
                  <a:lnTo>
                    <a:pt x="19424" y="1844"/>
                  </a:lnTo>
                  <a:lnTo>
                    <a:pt x="18857" y="2624"/>
                  </a:lnTo>
                  <a:lnTo>
                    <a:pt x="18219" y="3333"/>
                  </a:lnTo>
                  <a:lnTo>
                    <a:pt x="17652" y="3971"/>
                  </a:lnTo>
                  <a:lnTo>
                    <a:pt x="17014" y="4609"/>
                  </a:lnTo>
                  <a:lnTo>
                    <a:pt x="16376" y="5176"/>
                  </a:lnTo>
                  <a:lnTo>
                    <a:pt x="15738" y="5672"/>
                  </a:lnTo>
                  <a:lnTo>
                    <a:pt x="15738" y="5672"/>
                  </a:lnTo>
                  <a:lnTo>
                    <a:pt x="8437" y="10493"/>
                  </a:lnTo>
                  <a:lnTo>
                    <a:pt x="4325" y="13328"/>
                  </a:lnTo>
                  <a:lnTo>
                    <a:pt x="2978" y="14250"/>
                  </a:lnTo>
                  <a:lnTo>
                    <a:pt x="2624" y="14604"/>
                  </a:lnTo>
                  <a:lnTo>
                    <a:pt x="2482" y="14746"/>
                  </a:lnTo>
                  <a:lnTo>
                    <a:pt x="2482" y="14746"/>
                  </a:lnTo>
                  <a:lnTo>
                    <a:pt x="2127" y="16093"/>
                  </a:lnTo>
                  <a:lnTo>
                    <a:pt x="1773" y="17440"/>
                  </a:lnTo>
                  <a:lnTo>
                    <a:pt x="1773" y="17440"/>
                  </a:lnTo>
                  <a:lnTo>
                    <a:pt x="1702" y="17440"/>
                  </a:lnTo>
                  <a:lnTo>
                    <a:pt x="1631" y="17369"/>
                  </a:lnTo>
                  <a:lnTo>
                    <a:pt x="1348" y="17015"/>
                  </a:lnTo>
                  <a:lnTo>
                    <a:pt x="1064" y="16377"/>
                  </a:lnTo>
                  <a:lnTo>
                    <a:pt x="710" y="15526"/>
                  </a:lnTo>
                  <a:lnTo>
                    <a:pt x="355" y="14746"/>
                  </a:lnTo>
                  <a:lnTo>
                    <a:pt x="72" y="13966"/>
                  </a:lnTo>
                  <a:lnTo>
                    <a:pt x="1" y="13328"/>
                  </a:lnTo>
                  <a:lnTo>
                    <a:pt x="1" y="13116"/>
                  </a:lnTo>
                  <a:lnTo>
                    <a:pt x="142" y="12903"/>
                  </a:lnTo>
                  <a:lnTo>
                    <a:pt x="142" y="12903"/>
                  </a:lnTo>
                  <a:lnTo>
                    <a:pt x="426" y="12690"/>
                  </a:lnTo>
                  <a:lnTo>
                    <a:pt x="710" y="12619"/>
                  </a:lnTo>
                  <a:lnTo>
                    <a:pt x="1064" y="12548"/>
                  </a:lnTo>
                  <a:lnTo>
                    <a:pt x="1773" y="12265"/>
                  </a:lnTo>
                  <a:lnTo>
                    <a:pt x="1773" y="12265"/>
                  </a:lnTo>
                  <a:lnTo>
                    <a:pt x="2340" y="11981"/>
                  </a:lnTo>
                  <a:lnTo>
                    <a:pt x="2978" y="11485"/>
                  </a:lnTo>
                  <a:lnTo>
                    <a:pt x="4609" y="10280"/>
                  </a:lnTo>
                  <a:lnTo>
                    <a:pt x="6168" y="9075"/>
                  </a:lnTo>
                  <a:lnTo>
                    <a:pt x="7090" y="8224"/>
                  </a:lnTo>
                  <a:lnTo>
                    <a:pt x="7090" y="8224"/>
                  </a:lnTo>
                  <a:lnTo>
                    <a:pt x="8437" y="6806"/>
                  </a:lnTo>
                  <a:lnTo>
                    <a:pt x="10918" y="4254"/>
                  </a:lnTo>
                  <a:lnTo>
                    <a:pt x="13328" y="1631"/>
                  </a:lnTo>
                  <a:lnTo>
                    <a:pt x="14250" y="710"/>
                  </a:lnTo>
                  <a:lnTo>
                    <a:pt x="14888" y="285"/>
                  </a:lnTo>
                  <a:lnTo>
                    <a:pt x="14888" y="285"/>
                  </a:lnTo>
                  <a:lnTo>
                    <a:pt x="15100" y="214"/>
                  </a:lnTo>
                  <a:lnTo>
                    <a:pt x="15384" y="143"/>
                  </a:lnTo>
                  <a:lnTo>
                    <a:pt x="16093" y="1"/>
                  </a:lnTo>
                  <a:lnTo>
                    <a:pt x="17014" y="1"/>
                  </a:lnTo>
                  <a:lnTo>
                    <a:pt x="18007" y="1"/>
                  </a:lnTo>
                  <a:lnTo>
                    <a:pt x="19779" y="72"/>
                  </a:lnTo>
                  <a:lnTo>
                    <a:pt x="20488" y="14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2"/>
            <p:cNvSpPr/>
            <p:nvPr/>
          </p:nvSpPr>
          <p:spPr>
            <a:xfrm>
              <a:off x="2429400" y="5242925"/>
              <a:ext cx="69150" cy="194975"/>
            </a:xfrm>
            <a:custGeom>
              <a:avLst/>
              <a:gdLst/>
              <a:ahLst/>
              <a:cxnLst/>
              <a:rect l="l" t="t" r="r" b="b"/>
              <a:pathLst>
                <a:path w="2766" h="7799" extrusionOk="0">
                  <a:moveTo>
                    <a:pt x="1206" y="1"/>
                  </a:moveTo>
                  <a:lnTo>
                    <a:pt x="852" y="71"/>
                  </a:lnTo>
                  <a:lnTo>
                    <a:pt x="497" y="142"/>
                  </a:lnTo>
                  <a:lnTo>
                    <a:pt x="214" y="284"/>
                  </a:lnTo>
                  <a:lnTo>
                    <a:pt x="1" y="426"/>
                  </a:lnTo>
                  <a:lnTo>
                    <a:pt x="1" y="639"/>
                  </a:lnTo>
                  <a:lnTo>
                    <a:pt x="1" y="1064"/>
                  </a:lnTo>
                  <a:lnTo>
                    <a:pt x="72" y="2127"/>
                  </a:lnTo>
                  <a:lnTo>
                    <a:pt x="72" y="2198"/>
                  </a:lnTo>
                  <a:lnTo>
                    <a:pt x="355" y="2198"/>
                  </a:lnTo>
                  <a:lnTo>
                    <a:pt x="426" y="2553"/>
                  </a:lnTo>
                  <a:lnTo>
                    <a:pt x="497" y="3403"/>
                  </a:lnTo>
                  <a:lnTo>
                    <a:pt x="568" y="5176"/>
                  </a:lnTo>
                  <a:lnTo>
                    <a:pt x="639" y="5530"/>
                  </a:lnTo>
                  <a:lnTo>
                    <a:pt x="781" y="5955"/>
                  </a:lnTo>
                  <a:lnTo>
                    <a:pt x="922" y="6381"/>
                  </a:lnTo>
                  <a:lnTo>
                    <a:pt x="1206" y="6806"/>
                  </a:lnTo>
                  <a:lnTo>
                    <a:pt x="1419" y="7160"/>
                  </a:lnTo>
                  <a:lnTo>
                    <a:pt x="1702" y="7515"/>
                  </a:lnTo>
                  <a:lnTo>
                    <a:pt x="2057" y="7728"/>
                  </a:lnTo>
                  <a:lnTo>
                    <a:pt x="2269" y="7798"/>
                  </a:lnTo>
                  <a:lnTo>
                    <a:pt x="2411" y="7798"/>
                  </a:lnTo>
                  <a:lnTo>
                    <a:pt x="2553" y="7728"/>
                  </a:lnTo>
                  <a:lnTo>
                    <a:pt x="2695" y="7515"/>
                  </a:lnTo>
                  <a:lnTo>
                    <a:pt x="2766" y="7160"/>
                  </a:lnTo>
                  <a:lnTo>
                    <a:pt x="2766" y="6806"/>
                  </a:lnTo>
                  <a:lnTo>
                    <a:pt x="2766" y="6026"/>
                  </a:lnTo>
                  <a:lnTo>
                    <a:pt x="2695" y="5530"/>
                  </a:lnTo>
                  <a:lnTo>
                    <a:pt x="2695" y="5317"/>
                  </a:lnTo>
                  <a:lnTo>
                    <a:pt x="2624" y="5176"/>
                  </a:lnTo>
                  <a:lnTo>
                    <a:pt x="2411" y="4679"/>
                  </a:lnTo>
                  <a:lnTo>
                    <a:pt x="2128" y="4183"/>
                  </a:lnTo>
                  <a:lnTo>
                    <a:pt x="1986" y="3829"/>
                  </a:lnTo>
                  <a:lnTo>
                    <a:pt x="1915" y="3474"/>
                  </a:lnTo>
                  <a:lnTo>
                    <a:pt x="1915" y="3120"/>
                  </a:lnTo>
                  <a:lnTo>
                    <a:pt x="1915" y="2765"/>
                  </a:lnTo>
                  <a:lnTo>
                    <a:pt x="1986" y="2269"/>
                  </a:lnTo>
                  <a:lnTo>
                    <a:pt x="2199" y="1915"/>
                  </a:lnTo>
                  <a:lnTo>
                    <a:pt x="2340" y="1702"/>
                  </a:lnTo>
                  <a:lnTo>
                    <a:pt x="2482" y="1206"/>
                  </a:lnTo>
                  <a:lnTo>
                    <a:pt x="2553" y="851"/>
                  </a:lnTo>
                  <a:lnTo>
                    <a:pt x="2553" y="426"/>
                  </a:lnTo>
                  <a:lnTo>
                    <a:pt x="2482" y="284"/>
                  </a:lnTo>
                  <a:lnTo>
                    <a:pt x="2340" y="142"/>
                  </a:lnTo>
                  <a:lnTo>
                    <a:pt x="120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2"/>
            <p:cNvSpPr/>
            <p:nvPr/>
          </p:nvSpPr>
          <p:spPr>
            <a:xfrm>
              <a:off x="3063875" y="4863675"/>
              <a:ext cx="303075" cy="613200"/>
            </a:xfrm>
            <a:custGeom>
              <a:avLst/>
              <a:gdLst/>
              <a:ahLst/>
              <a:cxnLst/>
              <a:rect l="l" t="t" r="r" b="b"/>
              <a:pathLst>
                <a:path w="12123" h="24528" extrusionOk="0">
                  <a:moveTo>
                    <a:pt x="3403" y="0"/>
                  </a:moveTo>
                  <a:lnTo>
                    <a:pt x="2978" y="71"/>
                  </a:lnTo>
                  <a:lnTo>
                    <a:pt x="2482" y="142"/>
                  </a:lnTo>
                  <a:lnTo>
                    <a:pt x="1276" y="355"/>
                  </a:lnTo>
                  <a:lnTo>
                    <a:pt x="568" y="355"/>
                  </a:lnTo>
                  <a:lnTo>
                    <a:pt x="284" y="426"/>
                  </a:lnTo>
                  <a:lnTo>
                    <a:pt x="71" y="567"/>
                  </a:lnTo>
                  <a:lnTo>
                    <a:pt x="0" y="780"/>
                  </a:lnTo>
                  <a:lnTo>
                    <a:pt x="0" y="1134"/>
                  </a:lnTo>
                  <a:lnTo>
                    <a:pt x="426" y="2836"/>
                  </a:lnTo>
                  <a:lnTo>
                    <a:pt x="1347" y="6097"/>
                  </a:lnTo>
                  <a:lnTo>
                    <a:pt x="2056" y="8436"/>
                  </a:lnTo>
                  <a:lnTo>
                    <a:pt x="3545" y="13540"/>
                  </a:lnTo>
                  <a:lnTo>
                    <a:pt x="4396" y="16234"/>
                  </a:lnTo>
                  <a:lnTo>
                    <a:pt x="4892" y="17439"/>
                  </a:lnTo>
                  <a:lnTo>
                    <a:pt x="5530" y="19353"/>
                  </a:lnTo>
                  <a:lnTo>
                    <a:pt x="6097" y="21338"/>
                  </a:lnTo>
                  <a:lnTo>
                    <a:pt x="6310" y="22189"/>
                  </a:lnTo>
                  <a:lnTo>
                    <a:pt x="6451" y="22827"/>
                  </a:lnTo>
                  <a:lnTo>
                    <a:pt x="6451" y="23536"/>
                  </a:lnTo>
                  <a:lnTo>
                    <a:pt x="6381" y="23890"/>
                  </a:lnTo>
                  <a:lnTo>
                    <a:pt x="6310" y="24174"/>
                  </a:lnTo>
                  <a:lnTo>
                    <a:pt x="6451" y="24528"/>
                  </a:lnTo>
                  <a:lnTo>
                    <a:pt x="9500" y="24528"/>
                  </a:lnTo>
                  <a:lnTo>
                    <a:pt x="10492" y="24244"/>
                  </a:lnTo>
                  <a:lnTo>
                    <a:pt x="11414" y="23961"/>
                  </a:lnTo>
                  <a:lnTo>
                    <a:pt x="11981" y="23748"/>
                  </a:lnTo>
                  <a:lnTo>
                    <a:pt x="12123" y="23606"/>
                  </a:lnTo>
                  <a:lnTo>
                    <a:pt x="12123" y="23536"/>
                  </a:lnTo>
                  <a:lnTo>
                    <a:pt x="11910" y="23465"/>
                  </a:lnTo>
                  <a:lnTo>
                    <a:pt x="11555" y="23394"/>
                  </a:lnTo>
                  <a:lnTo>
                    <a:pt x="10634" y="23252"/>
                  </a:lnTo>
                  <a:lnTo>
                    <a:pt x="9641" y="23110"/>
                  </a:lnTo>
                  <a:lnTo>
                    <a:pt x="9287" y="22968"/>
                  </a:lnTo>
                  <a:lnTo>
                    <a:pt x="9074" y="22898"/>
                  </a:lnTo>
                  <a:lnTo>
                    <a:pt x="8933" y="22472"/>
                  </a:lnTo>
                  <a:lnTo>
                    <a:pt x="8649" y="21338"/>
                  </a:lnTo>
                  <a:lnTo>
                    <a:pt x="7798" y="17581"/>
                  </a:lnTo>
                  <a:lnTo>
                    <a:pt x="5813" y="7656"/>
                  </a:lnTo>
                  <a:lnTo>
                    <a:pt x="5388" y="5317"/>
                  </a:lnTo>
                  <a:lnTo>
                    <a:pt x="4537" y="1560"/>
                  </a:lnTo>
                  <a:lnTo>
                    <a:pt x="4325" y="851"/>
                  </a:lnTo>
                  <a:lnTo>
                    <a:pt x="4041" y="426"/>
                  </a:lnTo>
                  <a:lnTo>
                    <a:pt x="3758" y="142"/>
                  </a:lnTo>
                  <a:lnTo>
                    <a:pt x="3403" y="0"/>
                  </a:lnTo>
                  <a:close/>
                </a:path>
              </a:pathLst>
            </a:custGeom>
            <a:solidFill>
              <a:srgbClr val="F5B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2"/>
            <p:cNvSpPr/>
            <p:nvPr/>
          </p:nvSpPr>
          <p:spPr>
            <a:xfrm>
              <a:off x="3214525" y="5448500"/>
              <a:ext cx="196725" cy="28375"/>
            </a:xfrm>
            <a:custGeom>
              <a:avLst/>
              <a:gdLst/>
              <a:ahLst/>
              <a:cxnLst/>
              <a:rect l="l" t="t" r="r" b="b"/>
              <a:pathLst>
                <a:path w="7869" h="1135" extrusionOk="0">
                  <a:moveTo>
                    <a:pt x="5671" y="1"/>
                  </a:moveTo>
                  <a:lnTo>
                    <a:pt x="5246" y="72"/>
                  </a:lnTo>
                  <a:lnTo>
                    <a:pt x="4821" y="284"/>
                  </a:lnTo>
                  <a:lnTo>
                    <a:pt x="4253" y="497"/>
                  </a:lnTo>
                  <a:lnTo>
                    <a:pt x="3474" y="710"/>
                  </a:lnTo>
                  <a:lnTo>
                    <a:pt x="3119" y="781"/>
                  </a:lnTo>
                  <a:lnTo>
                    <a:pt x="2836" y="781"/>
                  </a:lnTo>
                  <a:lnTo>
                    <a:pt x="2339" y="639"/>
                  </a:lnTo>
                  <a:lnTo>
                    <a:pt x="1914" y="497"/>
                  </a:lnTo>
                  <a:lnTo>
                    <a:pt x="1631" y="355"/>
                  </a:lnTo>
                  <a:lnTo>
                    <a:pt x="1205" y="213"/>
                  </a:lnTo>
                  <a:lnTo>
                    <a:pt x="780" y="143"/>
                  </a:lnTo>
                  <a:lnTo>
                    <a:pt x="355" y="213"/>
                  </a:lnTo>
                  <a:lnTo>
                    <a:pt x="213" y="284"/>
                  </a:lnTo>
                  <a:lnTo>
                    <a:pt x="142" y="426"/>
                  </a:lnTo>
                  <a:lnTo>
                    <a:pt x="0" y="1135"/>
                  </a:lnTo>
                  <a:lnTo>
                    <a:pt x="7798" y="1135"/>
                  </a:lnTo>
                  <a:lnTo>
                    <a:pt x="7869" y="993"/>
                  </a:lnTo>
                  <a:lnTo>
                    <a:pt x="7869" y="851"/>
                  </a:lnTo>
                  <a:lnTo>
                    <a:pt x="7798" y="568"/>
                  </a:lnTo>
                  <a:lnTo>
                    <a:pt x="7585" y="355"/>
                  </a:lnTo>
                  <a:lnTo>
                    <a:pt x="7302" y="213"/>
                  </a:lnTo>
                  <a:lnTo>
                    <a:pt x="6947" y="72"/>
                  </a:lnTo>
                  <a:lnTo>
                    <a:pt x="616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2"/>
            <p:cNvSpPr/>
            <p:nvPr/>
          </p:nvSpPr>
          <p:spPr>
            <a:xfrm>
              <a:off x="2840575" y="5071025"/>
              <a:ext cx="17750" cy="17750"/>
            </a:xfrm>
            <a:custGeom>
              <a:avLst/>
              <a:gdLst/>
              <a:ahLst/>
              <a:cxnLst/>
              <a:rect l="l" t="t" r="r" b="b"/>
              <a:pathLst>
                <a:path w="710" h="710" extrusionOk="0">
                  <a:moveTo>
                    <a:pt x="71" y="0"/>
                  </a:moveTo>
                  <a:lnTo>
                    <a:pt x="0" y="709"/>
                  </a:lnTo>
                  <a:lnTo>
                    <a:pt x="71" y="709"/>
                  </a:lnTo>
                  <a:lnTo>
                    <a:pt x="709" y="213"/>
                  </a:lnTo>
                  <a:lnTo>
                    <a:pt x="71" y="0"/>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2"/>
            <p:cNvSpPr/>
            <p:nvPr/>
          </p:nvSpPr>
          <p:spPr>
            <a:xfrm>
              <a:off x="2840575" y="5071025"/>
              <a:ext cx="17750" cy="17750"/>
            </a:xfrm>
            <a:custGeom>
              <a:avLst/>
              <a:gdLst/>
              <a:ahLst/>
              <a:cxnLst/>
              <a:rect l="l" t="t" r="r" b="b"/>
              <a:pathLst>
                <a:path w="710" h="710" fill="none" extrusionOk="0">
                  <a:moveTo>
                    <a:pt x="71" y="0"/>
                  </a:moveTo>
                  <a:lnTo>
                    <a:pt x="71" y="0"/>
                  </a:lnTo>
                  <a:lnTo>
                    <a:pt x="0" y="709"/>
                  </a:lnTo>
                  <a:lnTo>
                    <a:pt x="0" y="709"/>
                  </a:lnTo>
                  <a:lnTo>
                    <a:pt x="0" y="709"/>
                  </a:lnTo>
                  <a:lnTo>
                    <a:pt x="0" y="709"/>
                  </a:lnTo>
                  <a:lnTo>
                    <a:pt x="71" y="709"/>
                  </a:lnTo>
                  <a:lnTo>
                    <a:pt x="71" y="709"/>
                  </a:lnTo>
                  <a:lnTo>
                    <a:pt x="709" y="213"/>
                  </a:lnTo>
                  <a:lnTo>
                    <a:pt x="709" y="213"/>
                  </a:lnTo>
                  <a:lnTo>
                    <a:pt x="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2"/>
            <p:cNvSpPr/>
            <p:nvPr/>
          </p:nvSpPr>
          <p:spPr>
            <a:xfrm>
              <a:off x="2656250" y="4456050"/>
              <a:ext cx="591950" cy="641575"/>
            </a:xfrm>
            <a:custGeom>
              <a:avLst/>
              <a:gdLst/>
              <a:ahLst/>
              <a:cxnLst/>
              <a:rect l="l" t="t" r="r" b="b"/>
              <a:pathLst>
                <a:path w="23678" h="25663" extrusionOk="0">
                  <a:moveTo>
                    <a:pt x="13541" y="1"/>
                  </a:moveTo>
                  <a:lnTo>
                    <a:pt x="12832" y="71"/>
                  </a:lnTo>
                  <a:lnTo>
                    <a:pt x="12194" y="142"/>
                  </a:lnTo>
                  <a:lnTo>
                    <a:pt x="11485" y="284"/>
                  </a:lnTo>
                  <a:lnTo>
                    <a:pt x="10776" y="497"/>
                  </a:lnTo>
                  <a:lnTo>
                    <a:pt x="10776" y="568"/>
                  </a:lnTo>
                  <a:lnTo>
                    <a:pt x="10563" y="639"/>
                  </a:lnTo>
                  <a:lnTo>
                    <a:pt x="10351" y="851"/>
                  </a:lnTo>
                  <a:lnTo>
                    <a:pt x="9925" y="1418"/>
                  </a:lnTo>
                  <a:lnTo>
                    <a:pt x="9571" y="1985"/>
                  </a:lnTo>
                  <a:lnTo>
                    <a:pt x="9358" y="2269"/>
                  </a:lnTo>
                  <a:lnTo>
                    <a:pt x="9146" y="2482"/>
                  </a:lnTo>
                  <a:lnTo>
                    <a:pt x="9075" y="2553"/>
                  </a:lnTo>
                  <a:lnTo>
                    <a:pt x="8366" y="3545"/>
                  </a:lnTo>
                  <a:lnTo>
                    <a:pt x="7799" y="4608"/>
                  </a:lnTo>
                  <a:lnTo>
                    <a:pt x="7302" y="5672"/>
                  </a:lnTo>
                  <a:lnTo>
                    <a:pt x="6877" y="6806"/>
                  </a:lnTo>
                  <a:lnTo>
                    <a:pt x="6594" y="8011"/>
                  </a:lnTo>
                  <a:lnTo>
                    <a:pt x="6239" y="9145"/>
                  </a:lnTo>
                  <a:lnTo>
                    <a:pt x="5672" y="11556"/>
                  </a:lnTo>
                  <a:lnTo>
                    <a:pt x="5388" y="12832"/>
                  </a:lnTo>
                  <a:lnTo>
                    <a:pt x="5034" y="14037"/>
                  </a:lnTo>
                  <a:lnTo>
                    <a:pt x="4538" y="15313"/>
                  </a:lnTo>
                  <a:lnTo>
                    <a:pt x="3971" y="16589"/>
                  </a:lnTo>
                  <a:lnTo>
                    <a:pt x="3333" y="17936"/>
                  </a:lnTo>
                  <a:lnTo>
                    <a:pt x="2482" y="19212"/>
                  </a:lnTo>
                  <a:lnTo>
                    <a:pt x="1489" y="20488"/>
                  </a:lnTo>
                  <a:lnTo>
                    <a:pt x="355" y="21764"/>
                  </a:lnTo>
                  <a:lnTo>
                    <a:pt x="1" y="22118"/>
                  </a:lnTo>
                  <a:lnTo>
                    <a:pt x="213" y="22402"/>
                  </a:lnTo>
                  <a:lnTo>
                    <a:pt x="497" y="22614"/>
                  </a:lnTo>
                  <a:lnTo>
                    <a:pt x="851" y="22827"/>
                  </a:lnTo>
                  <a:lnTo>
                    <a:pt x="1206" y="22969"/>
                  </a:lnTo>
                  <a:lnTo>
                    <a:pt x="2057" y="23181"/>
                  </a:lnTo>
                  <a:lnTo>
                    <a:pt x="2907" y="23323"/>
                  </a:lnTo>
                  <a:lnTo>
                    <a:pt x="4750" y="23536"/>
                  </a:lnTo>
                  <a:lnTo>
                    <a:pt x="5530" y="23678"/>
                  </a:lnTo>
                  <a:lnTo>
                    <a:pt x="5814" y="23819"/>
                  </a:lnTo>
                  <a:lnTo>
                    <a:pt x="6097" y="23961"/>
                  </a:lnTo>
                  <a:lnTo>
                    <a:pt x="6523" y="24174"/>
                  </a:lnTo>
                  <a:lnTo>
                    <a:pt x="7161" y="24457"/>
                  </a:lnTo>
                  <a:lnTo>
                    <a:pt x="7870" y="24741"/>
                  </a:lnTo>
                  <a:lnTo>
                    <a:pt x="8720" y="24954"/>
                  </a:lnTo>
                  <a:lnTo>
                    <a:pt x="9642" y="25237"/>
                  </a:lnTo>
                  <a:lnTo>
                    <a:pt x="10634" y="25450"/>
                  </a:lnTo>
                  <a:lnTo>
                    <a:pt x="11556" y="25592"/>
                  </a:lnTo>
                  <a:lnTo>
                    <a:pt x="12477" y="25663"/>
                  </a:lnTo>
                  <a:lnTo>
                    <a:pt x="13186" y="25592"/>
                  </a:lnTo>
                  <a:lnTo>
                    <a:pt x="13470" y="25521"/>
                  </a:lnTo>
                  <a:lnTo>
                    <a:pt x="13753" y="25450"/>
                  </a:lnTo>
                  <a:lnTo>
                    <a:pt x="14321" y="25237"/>
                  </a:lnTo>
                  <a:lnTo>
                    <a:pt x="14959" y="25025"/>
                  </a:lnTo>
                  <a:lnTo>
                    <a:pt x="15526" y="24883"/>
                  </a:lnTo>
                  <a:lnTo>
                    <a:pt x="16164" y="24812"/>
                  </a:lnTo>
                  <a:lnTo>
                    <a:pt x="17369" y="24670"/>
                  </a:lnTo>
                  <a:lnTo>
                    <a:pt x="19921" y="24670"/>
                  </a:lnTo>
                  <a:lnTo>
                    <a:pt x="21197" y="24599"/>
                  </a:lnTo>
                  <a:lnTo>
                    <a:pt x="21764" y="24457"/>
                  </a:lnTo>
                  <a:lnTo>
                    <a:pt x="22331" y="24316"/>
                  </a:lnTo>
                  <a:lnTo>
                    <a:pt x="22898" y="24032"/>
                  </a:lnTo>
                  <a:lnTo>
                    <a:pt x="23465" y="23678"/>
                  </a:lnTo>
                  <a:lnTo>
                    <a:pt x="23536" y="23607"/>
                  </a:lnTo>
                  <a:lnTo>
                    <a:pt x="23607" y="23394"/>
                  </a:lnTo>
                  <a:lnTo>
                    <a:pt x="23678" y="22756"/>
                  </a:lnTo>
                  <a:lnTo>
                    <a:pt x="23607" y="21905"/>
                  </a:lnTo>
                  <a:lnTo>
                    <a:pt x="23394" y="20771"/>
                  </a:lnTo>
                  <a:lnTo>
                    <a:pt x="22898" y="18007"/>
                  </a:lnTo>
                  <a:lnTo>
                    <a:pt x="22118" y="14816"/>
                  </a:lnTo>
                  <a:lnTo>
                    <a:pt x="21268" y="11485"/>
                  </a:lnTo>
                  <a:lnTo>
                    <a:pt x="20417" y="8224"/>
                  </a:lnTo>
                  <a:lnTo>
                    <a:pt x="18999" y="3474"/>
                  </a:lnTo>
                  <a:lnTo>
                    <a:pt x="18432" y="1631"/>
                  </a:lnTo>
                  <a:lnTo>
                    <a:pt x="18219" y="1064"/>
                  </a:lnTo>
                  <a:lnTo>
                    <a:pt x="17581" y="780"/>
                  </a:lnTo>
                  <a:lnTo>
                    <a:pt x="16873" y="497"/>
                  </a:lnTo>
                  <a:lnTo>
                    <a:pt x="15880" y="284"/>
                  </a:lnTo>
                  <a:lnTo>
                    <a:pt x="14817" y="71"/>
                  </a:lnTo>
                  <a:lnTo>
                    <a:pt x="14179"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2"/>
            <p:cNvSpPr/>
            <p:nvPr/>
          </p:nvSpPr>
          <p:spPr>
            <a:xfrm>
              <a:off x="2656250" y="4456050"/>
              <a:ext cx="591950" cy="641575"/>
            </a:xfrm>
            <a:custGeom>
              <a:avLst/>
              <a:gdLst/>
              <a:ahLst/>
              <a:cxnLst/>
              <a:rect l="l" t="t" r="r" b="b"/>
              <a:pathLst>
                <a:path w="23678" h="25663" fill="none" extrusionOk="0">
                  <a:moveTo>
                    <a:pt x="23465" y="23678"/>
                  </a:moveTo>
                  <a:lnTo>
                    <a:pt x="23465" y="23678"/>
                  </a:lnTo>
                  <a:lnTo>
                    <a:pt x="22898" y="24032"/>
                  </a:lnTo>
                  <a:lnTo>
                    <a:pt x="22331" y="24316"/>
                  </a:lnTo>
                  <a:lnTo>
                    <a:pt x="21764" y="24457"/>
                  </a:lnTo>
                  <a:lnTo>
                    <a:pt x="21197" y="24599"/>
                  </a:lnTo>
                  <a:lnTo>
                    <a:pt x="19921" y="24670"/>
                  </a:lnTo>
                  <a:lnTo>
                    <a:pt x="18645" y="24670"/>
                  </a:lnTo>
                  <a:lnTo>
                    <a:pt x="18645" y="24670"/>
                  </a:lnTo>
                  <a:lnTo>
                    <a:pt x="17369" y="24670"/>
                  </a:lnTo>
                  <a:lnTo>
                    <a:pt x="16164" y="24812"/>
                  </a:lnTo>
                  <a:lnTo>
                    <a:pt x="15526" y="24883"/>
                  </a:lnTo>
                  <a:lnTo>
                    <a:pt x="14959" y="25025"/>
                  </a:lnTo>
                  <a:lnTo>
                    <a:pt x="14321" y="25237"/>
                  </a:lnTo>
                  <a:lnTo>
                    <a:pt x="13753" y="25450"/>
                  </a:lnTo>
                  <a:lnTo>
                    <a:pt x="13753" y="25450"/>
                  </a:lnTo>
                  <a:lnTo>
                    <a:pt x="13470" y="25521"/>
                  </a:lnTo>
                  <a:lnTo>
                    <a:pt x="13186" y="25592"/>
                  </a:lnTo>
                  <a:lnTo>
                    <a:pt x="12477" y="25663"/>
                  </a:lnTo>
                  <a:lnTo>
                    <a:pt x="11556" y="25592"/>
                  </a:lnTo>
                  <a:lnTo>
                    <a:pt x="10634" y="25450"/>
                  </a:lnTo>
                  <a:lnTo>
                    <a:pt x="9642" y="25237"/>
                  </a:lnTo>
                  <a:lnTo>
                    <a:pt x="8720" y="24954"/>
                  </a:lnTo>
                  <a:lnTo>
                    <a:pt x="7870" y="24741"/>
                  </a:lnTo>
                  <a:lnTo>
                    <a:pt x="7161" y="24457"/>
                  </a:lnTo>
                  <a:lnTo>
                    <a:pt x="7161" y="24457"/>
                  </a:lnTo>
                  <a:lnTo>
                    <a:pt x="6523" y="24174"/>
                  </a:lnTo>
                  <a:lnTo>
                    <a:pt x="6097" y="23961"/>
                  </a:lnTo>
                  <a:lnTo>
                    <a:pt x="6097" y="23961"/>
                  </a:lnTo>
                  <a:lnTo>
                    <a:pt x="5814" y="23819"/>
                  </a:lnTo>
                  <a:lnTo>
                    <a:pt x="5530" y="23678"/>
                  </a:lnTo>
                  <a:lnTo>
                    <a:pt x="4750" y="23536"/>
                  </a:lnTo>
                  <a:lnTo>
                    <a:pt x="2907" y="23323"/>
                  </a:lnTo>
                  <a:lnTo>
                    <a:pt x="2057" y="23181"/>
                  </a:lnTo>
                  <a:lnTo>
                    <a:pt x="1206" y="22969"/>
                  </a:lnTo>
                  <a:lnTo>
                    <a:pt x="851" y="22827"/>
                  </a:lnTo>
                  <a:lnTo>
                    <a:pt x="497" y="22614"/>
                  </a:lnTo>
                  <a:lnTo>
                    <a:pt x="213" y="22402"/>
                  </a:lnTo>
                  <a:lnTo>
                    <a:pt x="1" y="22118"/>
                  </a:lnTo>
                  <a:lnTo>
                    <a:pt x="1" y="22118"/>
                  </a:lnTo>
                  <a:lnTo>
                    <a:pt x="355" y="21764"/>
                  </a:lnTo>
                  <a:lnTo>
                    <a:pt x="355" y="21764"/>
                  </a:lnTo>
                  <a:lnTo>
                    <a:pt x="1489" y="20488"/>
                  </a:lnTo>
                  <a:lnTo>
                    <a:pt x="2482" y="19212"/>
                  </a:lnTo>
                  <a:lnTo>
                    <a:pt x="3333" y="17936"/>
                  </a:lnTo>
                  <a:lnTo>
                    <a:pt x="3971" y="16589"/>
                  </a:lnTo>
                  <a:lnTo>
                    <a:pt x="4538" y="15313"/>
                  </a:lnTo>
                  <a:lnTo>
                    <a:pt x="5034" y="14037"/>
                  </a:lnTo>
                  <a:lnTo>
                    <a:pt x="5388" y="12832"/>
                  </a:lnTo>
                  <a:lnTo>
                    <a:pt x="5672" y="11556"/>
                  </a:lnTo>
                  <a:lnTo>
                    <a:pt x="6239" y="9145"/>
                  </a:lnTo>
                  <a:lnTo>
                    <a:pt x="6594" y="8011"/>
                  </a:lnTo>
                  <a:lnTo>
                    <a:pt x="6877" y="6806"/>
                  </a:lnTo>
                  <a:lnTo>
                    <a:pt x="7302" y="5672"/>
                  </a:lnTo>
                  <a:lnTo>
                    <a:pt x="7799" y="4608"/>
                  </a:lnTo>
                  <a:lnTo>
                    <a:pt x="8366" y="3545"/>
                  </a:lnTo>
                  <a:lnTo>
                    <a:pt x="9075" y="2553"/>
                  </a:lnTo>
                  <a:lnTo>
                    <a:pt x="9146" y="2482"/>
                  </a:lnTo>
                  <a:lnTo>
                    <a:pt x="9146" y="2482"/>
                  </a:lnTo>
                  <a:lnTo>
                    <a:pt x="9146" y="2482"/>
                  </a:lnTo>
                  <a:lnTo>
                    <a:pt x="9358" y="2269"/>
                  </a:lnTo>
                  <a:lnTo>
                    <a:pt x="9571" y="1985"/>
                  </a:lnTo>
                  <a:lnTo>
                    <a:pt x="9925" y="1418"/>
                  </a:lnTo>
                  <a:lnTo>
                    <a:pt x="10351" y="851"/>
                  </a:lnTo>
                  <a:lnTo>
                    <a:pt x="10563" y="639"/>
                  </a:lnTo>
                  <a:lnTo>
                    <a:pt x="10776" y="568"/>
                  </a:lnTo>
                  <a:lnTo>
                    <a:pt x="10776" y="497"/>
                  </a:lnTo>
                  <a:lnTo>
                    <a:pt x="10776" y="497"/>
                  </a:lnTo>
                  <a:lnTo>
                    <a:pt x="11485" y="284"/>
                  </a:lnTo>
                  <a:lnTo>
                    <a:pt x="12194" y="142"/>
                  </a:lnTo>
                  <a:lnTo>
                    <a:pt x="12832" y="71"/>
                  </a:lnTo>
                  <a:lnTo>
                    <a:pt x="13541" y="1"/>
                  </a:lnTo>
                  <a:lnTo>
                    <a:pt x="14179" y="1"/>
                  </a:lnTo>
                  <a:lnTo>
                    <a:pt x="14817" y="71"/>
                  </a:lnTo>
                  <a:lnTo>
                    <a:pt x="15880" y="284"/>
                  </a:lnTo>
                  <a:lnTo>
                    <a:pt x="16873" y="497"/>
                  </a:lnTo>
                  <a:lnTo>
                    <a:pt x="17581" y="780"/>
                  </a:lnTo>
                  <a:lnTo>
                    <a:pt x="18219" y="1064"/>
                  </a:lnTo>
                  <a:lnTo>
                    <a:pt x="18219" y="1064"/>
                  </a:lnTo>
                  <a:lnTo>
                    <a:pt x="18432" y="1631"/>
                  </a:lnTo>
                  <a:lnTo>
                    <a:pt x="18432" y="1631"/>
                  </a:lnTo>
                  <a:lnTo>
                    <a:pt x="18999" y="3474"/>
                  </a:lnTo>
                  <a:lnTo>
                    <a:pt x="18999" y="3474"/>
                  </a:lnTo>
                  <a:lnTo>
                    <a:pt x="18999" y="3474"/>
                  </a:lnTo>
                  <a:lnTo>
                    <a:pt x="20417" y="8224"/>
                  </a:lnTo>
                  <a:lnTo>
                    <a:pt x="21268" y="11485"/>
                  </a:lnTo>
                  <a:lnTo>
                    <a:pt x="22118" y="14816"/>
                  </a:lnTo>
                  <a:lnTo>
                    <a:pt x="22898" y="18007"/>
                  </a:lnTo>
                  <a:lnTo>
                    <a:pt x="23394" y="20771"/>
                  </a:lnTo>
                  <a:lnTo>
                    <a:pt x="23607" y="21905"/>
                  </a:lnTo>
                  <a:lnTo>
                    <a:pt x="23678" y="22756"/>
                  </a:lnTo>
                  <a:lnTo>
                    <a:pt x="23607" y="23394"/>
                  </a:lnTo>
                  <a:lnTo>
                    <a:pt x="23536" y="23607"/>
                  </a:lnTo>
                  <a:lnTo>
                    <a:pt x="23465" y="2367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2"/>
            <p:cNvSpPr/>
            <p:nvPr/>
          </p:nvSpPr>
          <p:spPr>
            <a:xfrm>
              <a:off x="2828175" y="3832225"/>
              <a:ext cx="418275" cy="691200"/>
            </a:xfrm>
            <a:custGeom>
              <a:avLst/>
              <a:gdLst/>
              <a:ahLst/>
              <a:cxnLst/>
              <a:rect l="l" t="t" r="r" b="b"/>
              <a:pathLst>
                <a:path w="16731" h="27648" extrusionOk="0">
                  <a:moveTo>
                    <a:pt x="13965" y="0"/>
                  </a:moveTo>
                  <a:lnTo>
                    <a:pt x="13894" y="71"/>
                  </a:lnTo>
                  <a:lnTo>
                    <a:pt x="13824" y="142"/>
                  </a:lnTo>
                  <a:lnTo>
                    <a:pt x="13540" y="1276"/>
                  </a:lnTo>
                  <a:lnTo>
                    <a:pt x="12760" y="3332"/>
                  </a:lnTo>
                  <a:lnTo>
                    <a:pt x="12264" y="4396"/>
                  </a:lnTo>
                  <a:lnTo>
                    <a:pt x="11839" y="5388"/>
                  </a:lnTo>
                  <a:lnTo>
                    <a:pt x="11413" y="6239"/>
                  </a:lnTo>
                  <a:lnTo>
                    <a:pt x="10988" y="6735"/>
                  </a:lnTo>
                  <a:lnTo>
                    <a:pt x="9925" y="7727"/>
                  </a:lnTo>
                  <a:lnTo>
                    <a:pt x="8294" y="9074"/>
                  </a:lnTo>
                  <a:lnTo>
                    <a:pt x="6664" y="10421"/>
                  </a:lnTo>
                  <a:lnTo>
                    <a:pt x="6097" y="10846"/>
                  </a:lnTo>
                  <a:lnTo>
                    <a:pt x="5742" y="11059"/>
                  </a:lnTo>
                  <a:lnTo>
                    <a:pt x="5246" y="11130"/>
                  </a:lnTo>
                  <a:lnTo>
                    <a:pt x="3970" y="11130"/>
                  </a:lnTo>
                  <a:lnTo>
                    <a:pt x="3261" y="11272"/>
                  </a:lnTo>
                  <a:lnTo>
                    <a:pt x="2977" y="11414"/>
                  </a:lnTo>
                  <a:lnTo>
                    <a:pt x="2552" y="11697"/>
                  </a:lnTo>
                  <a:lnTo>
                    <a:pt x="1560" y="12690"/>
                  </a:lnTo>
                  <a:lnTo>
                    <a:pt x="709" y="13682"/>
                  </a:lnTo>
                  <a:lnTo>
                    <a:pt x="142" y="14533"/>
                  </a:lnTo>
                  <a:lnTo>
                    <a:pt x="0" y="14887"/>
                  </a:lnTo>
                  <a:lnTo>
                    <a:pt x="71" y="15383"/>
                  </a:lnTo>
                  <a:lnTo>
                    <a:pt x="213" y="15880"/>
                  </a:lnTo>
                  <a:lnTo>
                    <a:pt x="496" y="16518"/>
                  </a:lnTo>
                  <a:lnTo>
                    <a:pt x="922" y="17227"/>
                  </a:lnTo>
                  <a:lnTo>
                    <a:pt x="1489" y="17935"/>
                  </a:lnTo>
                  <a:lnTo>
                    <a:pt x="2127" y="18644"/>
                  </a:lnTo>
                  <a:lnTo>
                    <a:pt x="2907" y="19424"/>
                  </a:lnTo>
                  <a:lnTo>
                    <a:pt x="3119" y="20487"/>
                  </a:lnTo>
                  <a:lnTo>
                    <a:pt x="3261" y="21409"/>
                  </a:lnTo>
                  <a:lnTo>
                    <a:pt x="3403" y="22827"/>
                  </a:lnTo>
                  <a:lnTo>
                    <a:pt x="3403" y="23394"/>
                  </a:lnTo>
                  <a:lnTo>
                    <a:pt x="3403" y="23890"/>
                  </a:lnTo>
                  <a:lnTo>
                    <a:pt x="3332" y="24316"/>
                  </a:lnTo>
                  <a:lnTo>
                    <a:pt x="3119" y="25237"/>
                  </a:lnTo>
                  <a:lnTo>
                    <a:pt x="2765" y="26088"/>
                  </a:lnTo>
                  <a:lnTo>
                    <a:pt x="2410" y="26868"/>
                  </a:lnTo>
                  <a:lnTo>
                    <a:pt x="2198" y="27293"/>
                  </a:lnTo>
                  <a:lnTo>
                    <a:pt x="2198" y="27364"/>
                  </a:lnTo>
                  <a:lnTo>
                    <a:pt x="2269" y="27435"/>
                  </a:lnTo>
                  <a:lnTo>
                    <a:pt x="2552" y="27576"/>
                  </a:lnTo>
                  <a:lnTo>
                    <a:pt x="3048" y="27647"/>
                  </a:lnTo>
                  <a:lnTo>
                    <a:pt x="4324" y="27647"/>
                  </a:lnTo>
                  <a:lnTo>
                    <a:pt x="5955" y="27506"/>
                  </a:lnTo>
                  <a:lnTo>
                    <a:pt x="7514" y="27364"/>
                  </a:lnTo>
                  <a:lnTo>
                    <a:pt x="10066" y="27009"/>
                  </a:lnTo>
                  <a:lnTo>
                    <a:pt x="10917" y="26797"/>
                  </a:lnTo>
                  <a:lnTo>
                    <a:pt x="11555" y="26584"/>
                  </a:lnTo>
                  <a:lnTo>
                    <a:pt x="11768" y="26442"/>
                  </a:lnTo>
                  <a:lnTo>
                    <a:pt x="11768" y="26300"/>
                  </a:lnTo>
                  <a:lnTo>
                    <a:pt x="11768" y="26159"/>
                  </a:lnTo>
                  <a:lnTo>
                    <a:pt x="10704" y="23110"/>
                  </a:lnTo>
                  <a:lnTo>
                    <a:pt x="10279" y="21693"/>
                  </a:lnTo>
                  <a:lnTo>
                    <a:pt x="9996" y="20487"/>
                  </a:lnTo>
                  <a:lnTo>
                    <a:pt x="12264" y="20204"/>
                  </a:lnTo>
                  <a:lnTo>
                    <a:pt x="14391" y="19920"/>
                  </a:lnTo>
                  <a:lnTo>
                    <a:pt x="16021" y="19637"/>
                  </a:lnTo>
                  <a:lnTo>
                    <a:pt x="16730" y="19424"/>
                  </a:lnTo>
                  <a:lnTo>
                    <a:pt x="16730" y="19211"/>
                  </a:lnTo>
                  <a:lnTo>
                    <a:pt x="16730" y="18928"/>
                  </a:lnTo>
                  <a:lnTo>
                    <a:pt x="16447" y="18148"/>
                  </a:lnTo>
                  <a:lnTo>
                    <a:pt x="16092" y="17439"/>
                  </a:lnTo>
                  <a:lnTo>
                    <a:pt x="15950" y="17227"/>
                  </a:lnTo>
                  <a:lnTo>
                    <a:pt x="15809" y="17156"/>
                  </a:lnTo>
                  <a:lnTo>
                    <a:pt x="13327" y="17510"/>
                  </a:lnTo>
                  <a:lnTo>
                    <a:pt x="10137" y="17794"/>
                  </a:lnTo>
                  <a:lnTo>
                    <a:pt x="10208" y="17156"/>
                  </a:lnTo>
                  <a:lnTo>
                    <a:pt x="10208" y="16659"/>
                  </a:lnTo>
                  <a:lnTo>
                    <a:pt x="10208" y="16163"/>
                  </a:lnTo>
                  <a:lnTo>
                    <a:pt x="10066" y="15880"/>
                  </a:lnTo>
                  <a:lnTo>
                    <a:pt x="9925" y="15596"/>
                  </a:lnTo>
                  <a:lnTo>
                    <a:pt x="9287" y="15029"/>
                  </a:lnTo>
                  <a:lnTo>
                    <a:pt x="9074" y="14675"/>
                  </a:lnTo>
                  <a:lnTo>
                    <a:pt x="8861" y="14391"/>
                  </a:lnTo>
                  <a:lnTo>
                    <a:pt x="8720" y="14037"/>
                  </a:lnTo>
                  <a:lnTo>
                    <a:pt x="8720" y="13824"/>
                  </a:lnTo>
                  <a:lnTo>
                    <a:pt x="8790" y="13611"/>
                  </a:lnTo>
                  <a:lnTo>
                    <a:pt x="9216" y="12831"/>
                  </a:lnTo>
                  <a:lnTo>
                    <a:pt x="9712" y="12052"/>
                  </a:lnTo>
                  <a:lnTo>
                    <a:pt x="10350" y="11272"/>
                  </a:lnTo>
                  <a:lnTo>
                    <a:pt x="10988" y="10634"/>
                  </a:lnTo>
                  <a:lnTo>
                    <a:pt x="12193" y="9358"/>
                  </a:lnTo>
                  <a:lnTo>
                    <a:pt x="13044" y="8507"/>
                  </a:lnTo>
                  <a:lnTo>
                    <a:pt x="13469" y="7869"/>
                  </a:lnTo>
                  <a:lnTo>
                    <a:pt x="13965" y="6877"/>
                  </a:lnTo>
                  <a:lnTo>
                    <a:pt x="14958" y="4466"/>
                  </a:lnTo>
                  <a:lnTo>
                    <a:pt x="15879" y="2198"/>
                  </a:lnTo>
                  <a:lnTo>
                    <a:pt x="16234" y="1064"/>
                  </a:lnTo>
                  <a:lnTo>
                    <a:pt x="16163" y="851"/>
                  </a:lnTo>
                  <a:lnTo>
                    <a:pt x="15879" y="638"/>
                  </a:lnTo>
                  <a:lnTo>
                    <a:pt x="15100" y="213"/>
                  </a:lnTo>
                  <a:lnTo>
                    <a:pt x="14674" y="71"/>
                  </a:lnTo>
                  <a:lnTo>
                    <a:pt x="14249" y="0"/>
                  </a:lnTo>
                  <a:close/>
                </a:path>
              </a:pathLst>
            </a:custGeom>
            <a:solidFill>
              <a:srgbClr val="DF3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2"/>
            <p:cNvSpPr/>
            <p:nvPr/>
          </p:nvSpPr>
          <p:spPr>
            <a:xfrm>
              <a:off x="2828175" y="3832225"/>
              <a:ext cx="418275" cy="691200"/>
            </a:xfrm>
            <a:custGeom>
              <a:avLst/>
              <a:gdLst/>
              <a:ahLst/>
              <a:cxnLst/>
              <a:rect l="l" t="t" r="r" b="b"/>
              <a:pathLst>
                <a:path w="16731" h="27648" fill="none" extrusionOk="0">
                  <a:moveTo>
                    <a:pt x="16730" y="19424"/>
                  </a:moveTo>
                  <a:lnTo>
                    <a:pt x="16730" y="19424"/>
                  </a:lnTo>
                  <a:lnTo>
                    <a:pt x="16021" y="19637"/>
                  </a:lnTo>
                  <a:lnTo>
                    <a:pt x="14391" y="19920"/>
                  </a:lnTo>
                  <a:lnTo>
                    <a:pt x="12264" y="20204"/>
                  </a:lnTo>
                  <a:lnTo>
                    <a:pt x="9996" y="20487"/>
                  </a:lnTo>
                  <a:lnTo>
                    <a:pt x="9996" y="20487"/>
                  </a:lnTo>
                  <a:lnTo>
                    <a:pt x="10279" y="21693"/>
                  </a:lnTo>
                  <a:lnTo>
                    <a:pt x="10704" y="23110"/>
                  </a:lnTo>
                  <a:lnTo>
                    <a:pt x="11768" y="26159"/>
                  </a:lnTo>
                  <a:lnTo>
                    <a:pt x="11768" y="26159"/>
                  </a:lnTo>
                  <a:lnTo>
                    <a:pt x="11768" y="26300"/>
                  </a:lnTo>
                  <a:lnTo>
                    <a:pt x="11768" y="26442"/>
                  </a:lnTo>
                  <a:lnTo>
                    <a:pt x="11555" y="26584"/>
                  </a:lnTo>
                  <a:lnTo>
                    <a:pt x="11555" y="26584"/>
                  </a:lnTo>
                  <a:lnTo>
                    <a:pt x="10917" y="26797"/>
                  </a:lnTo>
                  <a:lnTo>
                    <a:pt x="10066" y="27009"/>
                  </a:lnTo>
                  <a:lnTo>
                    <a:pt x="7514" y="27364"/>
                  </a:lnTo>
                  <a:lnTo>
                    <a:pt x="7514" y="27364"/>
                  </a:lnTo>
                  <a:lnTo>
                    <a:pt x="5955" y="27506"/>
                  </a:lnTo>
                  <a:lnTo>
                    <a:pt x="4324" y="27647"/>
                  </a:lnTo>
                  <a:lnTo>
                    <a:pt x="4324" y="27647"/>
                  </a:lnTo>
                  <a:lnTo>
                    <a:pt x="3686" y="27647"/>
                  </a:lnTo>
                  <a:lnTo>
                    <a:pt x="3048" y="27647"/>
                  </a:lnTo>
                  <a:lnTo>
                    <a:pt x="2552" y="27576"/>
                  </a:lnTo>
                  <a:lnTo>
                    <a:pt x="2269" y="27435"/>
                  </a:lnTo>
                  <a:lnTo>
                    <a:pt x="2269" y="27435"/>
                  </a:lnTo>
                  <a:lnTo>
                    <a:pt x="2198" y="27364"/>
                  </a:lnTo>
                  <a:lnTo>
                    <a:pt x="2198" y="27293"/>
                  </a:lnTo>
                  <a:lnTo>
                    <a:pt x="2410" y="26868"/>
                  </a:lnTo>
                  <a:lnTo>
                    <a:pt x="2410" y="26868"/>
                  </a:lnTo>
                  <a:lnTo>
                    <a:pt x="2765" y="26088"/>
                  </a:lnTo>
                  <a:lnTo>
                    <a:pt x="3119" y="25237"/>
                  </a:lnTo>
                  <a:lnTo>
                    <a:pt x="3332" y="24316"/>
                  </a:lnTo>
                  <a:lnTo>
                    <a:pt x="3403" y="23890"/>
                  </a:lnTo>
                  <a:lnTo>
                    <a:pt x="3403" y="23394"/>
                  </a:lnTo>
                  <a:lnTo>
                    <a:pt x="3403" y="23394"/>
                  </a:lnTo>
                  <a:lnTo>
                    <a:pt x="3403" y="22827"/>
                  </a:lnTo>
                  <a:lnTo>
                    <a:pt x="3403" y="22827"/>
                  </a:lnTo>
                  <a:lnTo>
                    <a:pt x="3261" y="21409"/>
                  </a:lnTo>
                  <a:lnTo>
                    <a:pt x="3119" y="20487"/>
                  </a:lnTo>
                  <a:lnTo>
                    <a:pt x="2907" y="19424"/>
                  </a:lnTo>
                  <a:lnTo>
                    <a:pt x="2907" y="19424"/>
                  </a:lnTo>
                  <a:lnTo>
                    <a:pt x="2127" y="18644"/>
                  </a:lnTo>
                  <a:lnTo>
                    <a:pt x="1489" y="17935"/>
                  </a:lnTo>
                  <a:lnTo>
                    <a:pt x="922" y="17227"/>
                  </a:lnTo>
                  <a:lnTo>
                    <a:pt x="496" y="16518"/>
                  </a:lnTo>
                  <a:lnTo>
                    <a:pt x="213" y="15880"/>
                  </a:lnTo>
                  <a:lnTo>
                    <a:pt x="71" y="15383"/>
                  </a:lnTo>
                  <a:lnTo>
                    <a:pt x="0" y="14887"/>
                  </a:lnTo>
                  <a:lnTo>
                    <a:pt x="142" y="14533"/>
                  </a:lnTo>
                  <a:lnTo>
                    <a:pt x="142" y="14533"/>
                  </a:lnTo>
                  <a:lnTo>
                    <a:pt x="709" y="13682"/>
                  </a:lnTo>
                  <a:lnTo>
                    <a:pt x="1560" y="12690"/>
                  </a:lnTo>
                  <a:lnTo>
                    <a:pt x="2552" y="11697"/>
                  </a:lnTo>
                  <a:lnTo>
                    <a:pt x="2977" y="11414"/>
                  </a:lnTo>
                  <a:lnTo>
                    <a:pt x="3261" y="11272"/>
                  </a:lnTo>
                  <a:lnTo>
                    <a:pt x="3261" y="11272"/>
                  </a:lnTo>
                  <a:lnTo>
                    <a:pt x="3970" y="11130"/>
                  </a:lnTo>
                  <a:lnTo>
                    <a:pt x="4608" y="11130"/>
                  </a:lnTo>
                  <a:lnTo>
                    <a:pt x="5246" y="11130"/>
                  </a:lnTo>
                  <a:lnTo>
                    <a:pt x="5742" y="11059"/>
                  </a:lnTo>
                  <a:lnTo>
                    <a:pt x="5742" y="11059"/>
                  </a:lnTo>
                  <a:lnTo>
                    <a:pt x="6097" y="10846"/>
                  </a:lnTo>
                  <a:lnTo>
                    <a:pt x="6664" y="10421"/>
                  </a:lnTo>
                  <a:lnTo>
                    <a:pt x="8294" y="9074"/>
                  </a:lnTo>
                  <a:lnTo>
                    <a:pt x="9925" y="7727"/>
                  </a:lnTo>
                  <a:lnTo>
                    <a:pt x="10988" y="6735"/>
                  </a:lnTo>
                  <a:lnTo>
                    <a:pt x="10988" y="6735"/>
                  </a:lnTo>
                  <a:lnTo>
                    <a:pt x="11413" y="6239"/>
                  </a:lnTo>
                  <a:lnTo>
                    <a:pt x="11839" y="5388"/>
                  </a:lnTo>
                  <a:lnTo>
                    <a:pt x="12264" y="4396"/>
                  </a:lnTo>
                  <a:lnTo>
                    <a:pt x="12760" y="3332"/>
                  </a:lnTo>
                  <a:lnTo>
                    <a:pt x="13540" y="1276"/>
                  </a:lnTo>
                  <a:lnTo>
                    <a:pt x="13824" y="142"/>
                  </a:lnTo>
                  <a:lnTo>
                    <a:pt x="13824" y="142"/>
                  </a:lnTo>
                  <a:lnTo>
                    <a:pt x="13894" y="71"/>
                  </a:lnTo>
                  <a:lnTo>
                    <a:pt x="13965" y="0"/>
                  </a:lnTo>
                  <a:lnTo>
                    <a:pt x="14249" y="0"/>
                  </a:lnTo>
                  <a:lnTo>
                    <a:pt x="14674" y="71"/>
                  </a:lnTo>
                  <a:lnTo>
                    <a:pt x="15100" y="213"/>
                  </a:lnTo>
                  <a:lnTo>
                    <a:pt x="15879" y="638"/>
                  </a:lnTo>
                  <a:lnTo>
                    <a:pt x="16163" y="851"/>
                  </a:lnTo>
                  <a:lnTo>
                    <a:pt x="16234" y="1064"/>
                  </a:lnTo>
                  <a:lnTo>
                    <a:pt x="16234" y="1064"/>
                  </a:lnTo>
                  <a:lnTo>
                    <a:pt x="15879" y="2198"/>
                  </a:lnTo>
                  <a:lnTo>
                    <a:pt x="14958" y="4466"/>
                  </a:lnTo>
                  <a:lnTo>
                    <a:pt x="13965" y="6877"/>
                  </a:lnTo>
                  <a:lnTo>
                    <a:pt x="13469" y="7869"/>
                  </a:lnTo>
                  <a:lnTo>
                    <a:pt x="13044" y="8507"/>
                  </a:lnTo>
                  <a:lnTo>
                    <a:pt x="13044" y="8507"/>
                  </a:lnTo>
                  <a:lnTo>
                    <a:pt x="12193" y="9358"/>
                  </a:lnTo>
                  <a:lnTo>
                    <a:pt x="10988" y="10634"/>
                  </a:lnTo>
                  <a:lnTo>
                    <a:pt x="10350" y="11272"/>
                  </a:lnTo>
                  <a:lnTo>
                    <a:pt x="9712" y="12052"/>
                  </a:lnTo>
                  <a:lnTo>
                    <a:pt x="9216" y="12831"/>
                  </a:lnTo>
                  <a:lnTo>
                    <a:pt x="8790" y="13611"/>
                  </a:lnTo>
                  <a:lnTo>
                    <a:pt x="8790" y="13611"/>
                  </a:lnTo>
                  <a:lnTo>
                    <a:pt x="8720" y="13824"/>
                  </a:lnTo>
                  <a:lnTo>
                    <a:pt x="8720" y="14037"/>
                  </a:lnTo>
                  <a:lnTo>
                    <a:pt x="8861" y="14391"/>
                  </a:lnTo>
                  <a:lnTo>
                    <a:pt x="9074" y="14675"/>
                  </a:lnTo>
                  <a:lnTo>
                    <a:pt x="9287" y="15029"/>
                  </a:lnTo>
                  <a:lnTo>
                    <a:pt x="9925" y="15596"/>
                  </a:lnTo>
                  <a:lnTo>
                    <a:pt x="10066" y="15880"/>
                  </a:lnTo>
                  <a:lnTo>
                    <a:pt x="10208" y="16163"/>
                  </a:lnTo>
                  <a:lnTo>
                    <a:pt x="10208" y="16163"/>
                  </a:lnTo>
                  <a:lnTo>
                    <a:pt x="10208" y="16659"/>
                  </a:lnTo>
                  <a:lnTo>
                    <a:pt x="10208" y="17156"/>
                  </a:lnTo>
                  <a:lnTo>
                    <a:pt x="10137" y="17794"/>
                  </a:lnTo>
                  <a:lnTo>
                    <a:pt x="10137" y="17794"/>
                  </a:lnTo>
                  <a:lnTo>
                    <a:pt x="13327" y="17510"/>
                  </a:lnTo>
                  <a:lnTo>
                    <a:pt x="15809" y="17156"/>
                  </a:lnTo>
                  <a:lnTo>
                    <a:pt x="15809" y="17156"/>
                  </a:lnTo>
                  <a:lnTo>
                    <a:pt x="15950" y="17227"/>
                  </a:lnTo>
                  <a:lnTo>
                    <a:pt x="16092" y="17439"/>
                  </a:lnTo>
                  <a:lnTo>
                    <a:pt x="16447" y="18148"/>
                  </a:lnTo>
                  <a:lnTo>
                    <a:pt x="16730" y="18928"/>
                  </a:lnTo>
                  <a:lnTo>
                    <a:pt x="16730" y="19211"/>
                  </a:lnTo>
                  <a:lnTo>
                    <a:pt x="16730" y="194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2"/>
            <p:cNvSpPr/>
            <p:nvPr/>
          </p:nvSpPr>
          <p:spPr>
            <a:xfrm>
              <a:off x="2890200" y="4023625"/>
              <a:ext cx="79775" cy="138250"/>
            </a:xfrm>
            <a:custGeom>
              <a:avLst/>
              <a:gdLst/>
              <a:ahLst/>
              <a:cxnLst/>
              <a:rect l="l" t="t" r="r" b="b"/>
              <a:pathLst>
                <a:path w="3191" h="5530" extrusionOk="0">
                  <a:moveTo>
                    <a:pt x="1418" y="0"/>
                  </a:moveTo>
                  <a:lnTo>
                    <a:pt x="1347" y="142"/>
                  </a:lnTo>
                  <a:lnTo>
                    <a:pt x="1276" y="284"/>
                  </a:lnTo>
                  <a:lnTo>
                    <a:pt x="1134" y="497"/>
                  </a:lnTo>
                  <a:lnTo>
                    <a:pt x="426" y="2836"/>
                  </a:lnTo>
                  <a:lnTo>
                    <a:pt x="0" y="4041"/>
                  </a:lnTo>
                  <a:lnTo>
                    <a:pt x="213" y="4396"/>
                  </a:lnTo>
                  <a:lnTo>
                    <a:pt x="496" y="4679"/>
                  </a:lnTo>
                  <a:lnTo>
                    <a:pt x="922" y="4892"/>
                  </a:lnTo>
                  <a:lnTo>
                    <a:pt x="1418" y="5105"/>
                  </a:lnTo>
                  <a:lnTo>
                    <a:pt x="2056" y="5317"/>
                  </a:lnTo>
                  <a:lnTo>
                    <a:pt x="2694" y="5459"/>
                  </a:lnTo>
                  <a:lnTo>
                    <a:pt x="2978" y="5530"/>
                  </a:lnTo>
                  <a:lnTo>
                    <a:pt x="3119" y="5459"/>
                  </a:lnTo>
                  <a:lnTo>
                    <a:pt x="3190" y="5388"/>
                  </a:lnTo>
                  <a:lnTo>
                    <a:pt x="3190" y="5175"/>
                  </a:lnTo>
                  <a:lnTo>
                    <a:pt x="3190" y="4963"/>
                  </a:lnTo>
                  <a:lnTo>
                    <a:pt x="2978" y="4537"/>
                  </a:lnTo>
                  <a:lnTo>
                    <a:pt x="2765" y="4254"/>
                  </a:lnTo>
                  <a:lnTo>
                    <a:pt x="2552" y="3899"/>
                  </a:lnTo>
                  <a:lnTo>
                    <a:pt x="2410" y="3403"/>
                  </a:lnTo>
                  <a:lnTo>
                    <a:pt x="2340" y="2694"/>
                  </a:lnTo>
                  <a:lnTo>
                    <a:pt x="2340" y="1702"/>
                  </a:lnTo>
                  <a:lnTo>
                    <a:pt x="2269" y="1276"/>
                  </a:lnTo>
                  <a:lnTo>
                    <a:pt x="1914" y="497"/>
                  </a:lnTo>
                  <a:lnTo>
                    <a:pt x="1772" y="213"/>
                  </a:lnTo>
                  <a:lnTo>
                    <a:pt x="1560" y="0"/>
                  </a:lnTo>
                  <a:close/>
                </a:path>
              </a:pathLst>
            </a:custGeom>
            <a:solidFill>
              <a:srgbClr val="F5B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2"/>
            <p:cNvSpPr/>
            <p:nvPr/>
          </p:nvSpPr>
          <p:spPr>
            <a:xfrm>
              <a:off x="2890200" y="4023625"/>
              <a:ext cx="79775" cy="138250"/>
            </a:xfrm>
            <a:custGeom>
              <a:avLst/>
              <a:gdLst/>
              <a:ahLst/>
              <a:cxnLst/>
              <a:rect l="l" t="t" r="r" b="b"/>
              <a:pathLst>
                <a:path w="3191" h="5530" fill="none" extrusionOk="0">
                  <a:moveTo>
                    <a:pt x="2340" y="1702"/>
                  </a:moveTo>
                  <a:lnTo>
                    <a:pt x="2340" y="1702"/>
                  </a:lnTo>
                  <a:lnTo>
                    <a:pt x="2340" y="2694"/>
                  </a:lnTo>
                  <a:lnTo>
                    <a:pt x="2410" y="3403"/>
                  </a:lnTo>
                  <a:lnTo>
                    <a:pt x="2552" y="3899"/>
                  </a:lnTo>
                  <a:lnTo>
                    <a:pt x="2765" y="4254"/>
                  </a:lnTo>
                  <a:lnTo>
                    <a:pt x="2765" y="4254"/>
                  </a:lnTo>
                  <a:lnTo>
                    <a:pt x="2978" y="4537"/>
                  </a:lnTo>
                  <a:lnTo>
                    <a:pt x="3190" y="4963"/>
                  </a:lnTo>
                  <a:lnTo>
                    <a:pt x="3190" y="5175"/>
                  </a:lnTo>
                  <a:lnTo>
                    <a:pt x="3190" y="5388"/>
                  </a:lnTo>
                  <a:lnTo>
                    <a:pt x="3119" y="5459"/>
                  </a:lnTo>
                  <a:lnTo>
                    <a:pt x="2978" y="5530"/>
                  </a:lnTo>
                  <a:lnTo>
                    <a:pt x="2978" y="5530"/>
                  </a:lnTo>
                  <a:lnTo>
                    <a:pt x="2694" y="5459"/>
                  </a:lnTo>
                  <a:lnTo>
                    <a:pt x="2056" y="5317"/>
                  </a:lnTo>
                  <a:lnTo>
                    <a:pt x="1418" y="5105"/>
                  </a:lnTo>
                  <a:lnTo>
                    <a:pt x="922" y="4892"/>
                  </a:lnTo>
                  <a:lnTo>
                    <a:pt x="922" y="4892"/>
                  </a:lnTo>
                  <a:lnTo>
                    <a:pt x="496" y="4679"/>
                  </a:lnTo>
                  <a:lnTo>
                    <a:pt x="213" y="4396"/>
                  </a:lnTo>
                  <a:lnTo>
                    <a:pt x="0" y="4041"/>
                  </a:lnTo>
                  <a:lnTo>
                    <a:pt x="0" y="4041"/>
                  </a:lnTo>
                  <a:lnTo>
                    <a:pt x="426" y="2836"/>
                  </a:lnTo>
                  <a:lnTo>
                    <a:pt x="1134" y="497"/>
                  </a:lnTo>
                  <a:lnTo>
                    <a:pt x="1134" y="497"/>
                  </a:lnTo>
                  <a:lnTo>
                    <a:pt x="1276" y="284"/>
                  </a:lnTo>
                  <a:lnTo>
                    <a:pt x="1347" y="142"/>
                  </a:lnTo>
                  <a:lnTo>
                    <a:pt x="1418" y="0"/>
                  </a:lnTo>
                  <a:lnTo>
                    <a:pt x="1560" y="0"/>
                  </a:lnTo>
                  <a:lnTo>
                    <a:pt x="1772" y="213"/>
                  </a:lnTo>
                  <a:lnTo>
                    <a:pt x="1914" y="497"/>
                  </a:lnTo>
                  <a:lnTo>
                    <a:pt x="2269" y="1276"/>
                  </a:lnTo>
                  <a:lnTo>
                    <a:pt x="2340" y="17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2"/>
            <p:cNvSpPr/>
            <p:nvPr/>
          </p:nvSpPr>
          <p:spPr>
            <a:xfrm>
              <a:off x="2948675" y="4083875"/>
              <a:ext cx="1800" cy="15975"/>
            </a:xfrm>
            <a:custGeom>
              <a:avLst/>
              <a:gdLst/>
              <a:ahLst/>
              <a:cxnLst/>
              <a:rect l="l" t="t" r="r" b="b"/>
              <a:pathLst>
                <a:path w="72" h="639" extrusionOk="0">
                  <a:moveTo>
                    <a:pt x="1" y="1"/>
                  </a:moveTo>
                  <a:lnTo>
                    <a:pt x="1" y="72"/>
                  </a:lnTo>
                  <a:lnTo>
                    <a:pt x="71" y="639"/>
                  </a:lnTo>
                  <a:lnTo>
                    <a:pt x="1" y="1"/>
                  </a:lnTo>
                  <a:close/>
                </a:path>
              </a:pathLst>
            </a:custGeom>
            <a:solidFill>
              <a:srgbClr val="A7A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2"/>
            <p:cNvSpPr/>
            <p:nvPr/>
          </p:nvSpPr>
          <p:spPr>
            <a:xfrm>
              <a:off x="2948675" y="4066150"/>
              <a:ext cx="1800" cy="33700"/>
            </a:xfrm>
            <a:custGeom>
              <a:avLst/>
              <a:gdLst/>
              <a:ahLst/>
              <a:cxnLst/>
              <a:rect l="l" t="t" r="r" b="b"/>
              <a:pathLst>
                <a:path w="72" h="1348" fill="none" extrusionOk="0">
                  <a:moveTo>
                    <a:pt x="1" y="1"/>
                  </a:moveTo>
                  <a:lnTo>
                    <a:pt x="1" y="1"/>
                  </a:lnTo>
                  <a:lnTo>
                    <a:pt x="1" y="781"/>
                  </a:lnTo>
                  <a:lnTo>
                    <a:pt x="71" y="1348"/>
                  </a:lnTo>
                  <a:lnTo>
                    <a:pt x="71" y="1348"/>
                  </a:lnTo>
                  <a:lnTo>
                    <a:pt x="71" y="1348"/>
                  </a:lnTo>
                  <a:lnTo>
                    <a:pt x="71" y="1348"/>
                  </a:lnTo>
                  <a:lnTo>
                    <a:pt x="1" y="710"/>
                  </a:lnTo>
                  <a:lnTo>
                    <a:pt x="1" y="71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2"/>
            <p:cNvSpPr/>
            <p:nvPr/>
          </p:nvSpPr>
          <p:spPr>
            <a:xfrm>
              <a:off x="2922100" y="4060850"/>
              <a:ext cx="28375" cy="39000"/>
            </a:xfrm>
            <a:custGeom>
              <a:avLst/>
              <a:gdLst/>
              <a:ahLst/>
              <a:cxnLst/>
              <a:rect l="l" t="t" r="r" b="b"/>
              <a:pathLst>
                <a:path w="1135" h="1560" extrusionOk="0">
                  <a:moveTo>
                    <a:pt x="284" y="0"/>
                  </a:moveTo>
                  <a:lnTo>
                    <a:pt x="142" y="71"/>
                  </a:lnTo>
                  <a:lnTo>
                    <a:pt x="71" y="284"/>
                  </a:lnTo>
                  <a:lnTo>
                    <a:pt x="0" y="567"/>
                  </a:lnTo>
                  <a:lnTo>
                    <a:pt x="71" y="851"/>
                  </a:lnTo>
                  <a:lnTo>
                    <a:pt x="426" y="1205"/>
                  </a:lnTo>
                  <a:lnTo>
                    <a:pt x="780" y="1418"/>
                  </a:lnTo>
                  <a:lnTo>
                    <a:pt x="1134" y="1560"/>
                  </a:lnTo>
                  <a:lnTo>
                    <a:pt x="1064" y="993"/>
                  </a:lnTo>
                  <a:lnTo>
                    <a:pt x="1064" y="213"/>
                  </a:lnTo>
                  <a:lnTo>
                    <a:pt x="922" y="142"/>
                  </a:lnTo>
                  <a:lnTo>
                    <a:pt x="780" y="71"/>
                  </a:lnTo>
                  <a:lnTo>
                    <a:pt x="426" y="71"/>
                  </a:lnTo>
                  <a:lnTo>
                    <a:pt x="355" y="0"/>
                  </a:lnTo>
                  <a:close/>
                </a:path>
              </a:pathLst>
            </a:custGeom>
            <a:solidFill>
              <a:srgbClr val="A6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2"/>
            <p:cNvSpPr/>
            <p:nvPr/>
          </p:nvSpPr>
          <p:spPr>
            <a:xfrm>
              <a:off x="2922100" y="4060850"/>
              <a:ext cx="28375" cy="39000"/>
            </a:xfrm>
            <a:custGeom>
              <a:avLst/>
              <a:gdLst/>
              <a:ahLst/>
              <a:cxnLst/>
              <a:rect l="l" t="t" r="r" b="b"/>
              <a:pathLst>
                <a:path w="1135" h="1560" fill="none" extrusionOk="0">
                  <a:moveTo>
                    <a:pt x="284" y="0"/>
                  </a:moveTo>
                  <a:lnTo>
                    <a:pt x="284" y="0"/>
                  </a:lnTo>
                  <a:lnTo>
                    <a:pt x="142" y="71"/>
                  </a:lnTo>
                  <a:lnTo>
                    <a:pt x="71" y="284"/>
                  </a:lnTo>
                  <a:lnTo>
                    <a:pt x="0" y="567"/>
                  </a:lnTo>
                  <a:lnTo>
                    <a:pt x="71" y="851"/>
                  </a:lnTo>
                  <a:lnTo>
                    <a:pt x="71" y="851"/>
                  </a:lnTo>
                  <a:lnTo>
                    <a:pt x="426" y="1205"/>
                  </a:lnTo>
                  <a:lnTo>
                    <a:pt x="780" y="1418"/>
                  </a:lnTo>
                  <a:lnTo>
                    <a:pt x="1134" y="1560"/>
                  </a:lnTo>
                  <a:lnTo>
                    <a:pt x="1134" y="1560"/>
                  </a:lnTo>
                  <a:lnTo>
                    <a:pt x="1064" y="993"/>
                  </a:lnTo>
                  <a:lnTo>
                    <a:pt x="1064" y="213"/>
                  </a:lnTo>
                  <a:lnTo>
                    <a:pt x="1064" y="213"/>
                  </a:lnTo>
                  <a:lnTo>
                    <a:pt x="1064" y="213"/>
                  </a:lnTo>
                  <a:lnTo>
                    <a:pt x="1064" y="213"/>
                  </a:lnTo>
                  <a:lnTo>
                    <a:pt x="922" y="142"/>
                  </a:lnTo>
                  <a:lnTo>
                    <a:pt x="780" y="71"/>
                  </a:lnTo>
                  <a:lnTo>
                    <a:pt x="780" y="71"/>
                  </a:lnTo>
                  <a:lnTo>
                    <a:pt x="780" y="71"/>
                  </a:lnTo>
                  <a:lnTo>
                    <a:pt x="780" y="71"/>
                  </a:lnTo>
                  <a:lnTo>
                    <a:pt x="638" y="71"/>
                  </a:lnTo>
                  <a:lnTo>
                    <a:pt x="638" y="71"/>
                  </a:lnTo>
                  <a:lnTo>
                    <a:pt x="567" y="71"/>
                  </a:lnTo>
                  <a:lnTo>
                    <a:pt x="567" y="71"/>
                  </a:lnTo>
                  <a:lnTo>
                    <a:pt x="426" y="71"/>
                  </a:lnTo>
                  <a:lnTo>
                    <a:pt x="355" y="0"/>
                  </a:lnTo>
                  <a:lnTo>
                    <a:pt x="355" y="0"/>
                  </a:lnTo>
                  <a:lnTo>
                    <a:pt x="2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2"/>
            <p:cNvSpPr/>
            <p:nvPr/>
          </p:nvSpPr>
          <p:spPr>
            <a:xfrm>
              <a:off x="2656250" y="4518075"/>
              <a:ext cx="281825" cy="549425"/>
            </a:xfrm>
            <a:custGeom>
              <a:avLst/>
              <a:gdLst/>
              <a:ahLst/>
              <a:cxnLst/>
              <a:rect l="l" t="t" r="r" b="b"/>
              <a:pathLst>
                <a:path w="11273" h="21977" extrusionOk="0">
                  <a:moveTo>
                    <a:pt x="9146" y="1"/>
                  </a:moveTo>
                  <a:lnTo>
                    <a:pt x="9075" y="72"/>
                  </a:lnTo>
                  <a:lnTo>
                    <a:pt x="8366" y="1064"/>
                  </a:lnTo>
                  <a:lnTo>
                    <a:pt x="7799" y="2127"/>
                  </a:lnTo>
                  <a:lnTo>
                    <a:pt x="7302" y="3191"/>
                  </a:lnTo>
                  <a:lnTo>
                    <a:pt x="6877" y="4325"/>
                  </a:lnTo>
                  <a:lnTo>
                    <a:pt x="6594" y="5530"/>
                  </a:lnTo>
                  <a:lnTo>
                    <a:pt x="6239" y="6664"/>
                  </a:lnTo>
                  <a:lnTo>
                    <a:pt x="5672" y="9075"/>
                  </a:lnTo>
                  <a:lnTo>
                    <a:pt x="5388" y="10351"/>
                  </a:lnTo>
                  <a:lnTo>
                    <a:pt x="5034" y="11556"/>
                  </a:lnTo>
                  <a:lnTo>
                    <a:pt x="4538" y="12832"/>
                  </a:lnTo>
                  <a:lnTo>
                    <a:pt x="3971" y="14108"/>
                  </a:lnTo>
                  <a:lnTo>
                    <a:pt x="3333" y="15455"/>
                  </a:lnTo>
                  <a:lnTo>
                    <a:pt x="2482" y="16731"/>
                  </a:lnTo>
                  <a:lnTo>
                    <a:pt x="1489" y="18007"/>
                  </a:lnTo>
                  <a:lnTo>
                    <a:pt x="355" y="19283"/>
                  </a:lnTo>
                  <a:lnTo>
                    <a:pt x="1" y="19637"/>
                  </a:lnTo>
                  <a:lnTo>
                    <a:pt x="213" y="19921"/>
                  </a:lnTo>
                  <a:lnTo>
                    <a:pt x="497" y="20133"/>
                  </a:lnTo>
                  <a:lnTo>
                    <a:pt x="851" y="20346"/>
                  </a:lnTo>
                  <a:lnTo>
                    <a:pt x="1206" y="20488"/>
                  </a:lnTo>
                  <a:lnTo>
                    <a:pt x="2057" y="20700"/>
                  </a:lnTo>
                  <a:lnTo>
                    <a:pt x="2907" y="20842"/>
                  </a:lnTo>
                  <a:lnTo>
                    <a:pt x="4750" y="21055"/>
                  </a:lnTo>
                  <a:lnTo>
                    <a:pt x="5530" y="21197"/>
                  </a:lnTo>
                  <a:lnTo>
                    <a:pt x="5814" y="21338"/>
                  </a:lnTo>
                  <a:lnTo>
                    <a:pt x="6097" y="21480"/>
                  </a:lnTo>
                  <a:lnTo>
                    <a:pt x="6523" y="21693"/>
                  </a:lnTo>
                  <a:lnTo>
                    <a:pt x="7161" y="21976"/>
                  </a:lnTo>
                  <a:lnTo>
                    <a:pt x="7728" y="20913"/>
                  </a:lnTo>
                  <a:lnTo>
                    <a:pt x="8224" y="19779"/>
                  </a:lnTo>
                  <a:lnTo>
                    <a:pt x="8720" y="18574"/>
                  </a:lnTo>
                  <a:lnTo>
                    <a:pt x="9146" y="17298"/>
                  </a:lnTo>
                  <a:lnTo>
                    <a:pt x="9571" y="16022"/>
                  </a:lnTo>
                  <a:lnTo>
                    <a:pt x="9925" y="14604"/>
                  </a:lnTo>
                  <a:lnTo>
                    <a:pt x="10209" y="13257"/>
                  </a:lnTo>
                  <a:lnTo>
                    <a:pt x="10492" y="11839"/>
                  </a:lnTo>
                  <a:lnTo>
                    <a:pt x="10918" y="9004"/>
                  </a:lnTo>
                  <a:lnTo>
                    <a:pt x="11201" y="6168"/>
                  </a:lnTo>
                  <a:lnTo>
                    <a:pt x="11272" y="3474"/>
                  </a:lnTo>
                  <a:lnTo>
                    <a:pt x="11272" y="993"/>
                  </a:lnTo>
                  <a:lnTo>
                    <a:pt x="11201" y="213"/>
                  </a:lnTo>
                  <a:lnTo>
                    <a:pt x="10847" y="213"/>
                  </a:lnTo>
                  <a:lnTo>
                    <a:pt x="9784" y="142"/>
                  </a:lnTo>
                  <a:lnTo>
                    <a:pt x="9358" y="72"/>
                  </a:lnTo>
                  <a:lnTo>
                    <a:pt x="9146" y="1"/>
                  </a:lnTo>
                  <a:close/>
                </a:path>
              </a:pathLst>
            </a:custGeom>
            <a:solidFill>
              <a:srgbClr val="3F3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2"/>
            <p:cNvSpPr/>
            <p:nvPr/>
          </p:nvSpPr>
          <p:spPr>
            <a:xfrm>
              <a:off x="2656250" y="4518075"/>
              <a:ext cx="281825" cy="549425"/>
            </a:xfrm>
            <a:custGeom>
              <a:avLst/>
              <a:gdLst/>
              <a:ahLst/>
              <a:cxnLst/>
              <a:rect l="l" t="t" r="r" b="b"/>
              <a:pathLst>
                <a:path w="11273" h="21977" fill="none" extrusionOk="0">
                  <a:moveTo>
                    <a:pt x="9146" y="1"/>
                  </a:moveTo>
                  <a:lnTo>
                    <a:pt x="9146" y="1"/>
                  </a:lnTo>
                  <a:lnTo>
                    <a:pt x="9075" y="72"/>
                  </a:lnTo>
                  <a:lnTo>
                    <a:pt x="9075" y="72"/>
                  </a:lnTo>
                  <a:lnTo>
                    <a:pt x="8366" y="1064"/>
                  </a:lnTo>
                  <a:lnTo>
                    <a:pt x="7799" y="2127"/>
                  </a:lnTo>
                  <a:lnTo>
                    <a:pt x="7302" y="3191"/>
                  </a:lnTo>
                  <a:lnTo>
                    <a:pt x="6877" y="4325"/>
                  </a:lnTo>
                  <a:lnTo>
                    <a:pt x="6594" y="5530"/>
                  </a:lnTo>
                  <a:lnTo>
                    <a:pt x="6239" y="6664"/>
                  </a:lnTo>
                  <a:lnTo>
                    <a:pt x="5672" y="9075"/>
                  </a:lnTo>
                  <a:lnTo>
                    <a:pt x="5388" y="10351"/>
                  </a:lnTo>
                  <a:lnTo>
                    <a:pt x="5034" y="11556"/>
                  </a:lnTo>
                  <a:lnTo>
                    <a:pt x="4538" y="12832"/>
                  </a:lnTo>
                  <a:lnTo>
                    <a:pt x="3971" y="14108"/>
                  </a:lnTo>
                  <a:lnTo>
                    <a:pt x="3333" y="15455"/>
                  </a:lnTo>
                  <a:lnTo>
                    <a:pt x="2482" y="16731"/>
                  </a:lnTo>
                  <a:lnTo>
                    <a:pt x="1489" y="18007"/>
                  </a:lnTo>
                  <a:lnTo>
                    <a:pt x="355" y="19283"/>
                  </a:lnTo>
                  <a:lnTo>
                    <a:pt x="355" y="19283"/>
                  </a:lnTo>
                  <a:lnTo>
                    <a:pt x="1" y="19637"/>
                  </a:lnTo>
                  <a:lnTo>
                    <a:pt x="1" y="19637"/>
                  </a:lnTo>
                  <a:lnTo>
                    <a:pt x="213" y="19921"/>
                  </a:lnTo>
                  <a:lnTo>
                    <a:pt x="497" y="20133"/>
                  </a:lnTo>
                  <a:lnTo>
                    <a:pt x="851" y="20346"/>
                  </a:lnTo>
                  <a:lnTo>
                    <a:pt x="1206" y="20488"/>
                  </a:lnTo>
                  <a:lnTo>
                    <a:pt x="2057" y="20700"/>
                  </a:lnTo>
                  <a:lnTo>
                    <a:pt x="2907" y="20842"/>
                  </a:lnTo>
                  <a:lnTo>
                    <a:pt x="4750" y="21055"/>
                  </a:lnTo>
                  <a:lnTo>
                    <a:pt x="5530" y="21197"/>
                  </a:lnTo>
                  <a:lnTo>
                    <a:pt x="5814" y="21338"/>
                  </a:lnTo>
                  <a:lnTo>
                    <a:pt x="6097" y="21480"/>
                  </a:lnTo>
                  <a:lnTo>
                    <a:pt x="6097" y="21480"/>
                  </a:lnTo>
                  <a:lnTo>
                    <a:pt x="6523" y="21693"/>
                  </a:lnTo>
                  <a:lnTo>
                    <a:pt x="7161" y="21976"/>
                  </a:lnTo>
                  <a:lnTo>
                    <a:pt x="7161" y="21976"/>
                  </a:lnTo>
                  <a:lnTo>
                    <a:pt x="7728" y="20913"/>
                  </a:lnTo>
                  <a:lnTo>
                    <a:pt x="8224" y="19779"/>
                  </a:lnTo>
                  <a:lnTo>
                    <a:pt x="8720" y="18574"/>
                  </a:lnTo>
                  <a:lnTo>
                    <a:pt x="9146" y="17298"/>
                  </a:lnTo>
                  <a:lnTo>
                    <a:pt x="9571" y="16022"/>
                  </a:lnTo>
                  <a:lnTo>
                    <a:pt x="9925" y="14604"/>
                  </a:lnTo>
                  <a:lnTo>
                    <a:pt x="10209" y="13257"/>
                  </a:lnTo>
                  <a:lnTo>
                    <a:pt x="10492" y="11839"/>
                  </a:lnTo>
                  <a:lnTo>
                    <a:pt x="10918" y="9004"/>
                  </a:lnTo>
                  <a:lnTo>
                    <a:pt x="11201" y="6168"/>
                  </a:lnTo>
                  <a:lnTo>
                    <a:pt x="11272" y="3474"/>
                  </a:lnTo>
                  <a:lnTo>
                    <a:pt x="11272" y="993"/>
                  </a:lnTo>
                  <a:lnTo>
                    <a:pt x="11272" y="993"/>
                  </a:lnTo>
                  <a:lnTo>
                    <a:pt x="11201" y="213"/>
                  </a:lnTo>
                  <a:lnTo>
                    <a:pt x="11201" y="213"/>
                  </a:lnTo>
                  <a:lnTo>
                    <a:pt x="11201" y="213"/>
                  </a:lnTo>
                  <a:lnTo>
                    <a:pt x="10847" y="213"/>
                  </a:lnTo>
                  <a:lnTo>
                    <a:pt x="10847" y="213"/>
                  </a:lnTo>
                  <a:lnTo>
                    <a:pt x="9784" y="142"/>
                  </a:lnTo>
                  <a:lnTo>
                    <a:pt x="9358" y="72"/>
                  </a:lnTo>
                  <a:lnTo>
                    <a:pt x="914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2"/>
            <p:cNvSpPr/>
            <p:nvPr/>
          </p:nvSpPr>
          <p:spPr>
            <a:xfrm>
              <a:off x="2883100" y="4417050"/>
              <a:ext cx="53200" cy="106375"/>
            </a:xfrm>
            <a:custGeom>
              <a:avLst/>
              <a:gdLst/>
              <a:ahLst/>
              <a:cxnLst/>
              <a:rect l="l" t="t" r="r" b="b"/>
              <a:pathLst>
                <a:path w="2128" h="4255" extrusionOk="0">
                  <a:moveTo>
                    <a:pt x="1206" y="1"/>
                  </a:moveTo>
                  <a:lnTo>
                    <a:pt x="1206" y="497"/>
                  </a:lnTo>
                  <a:lnTo>
                    <a:pt x="1135" y="993"/>
                  </a:lnTo>
                  <a:lnTo>
                    <a:pt x="851" y="1844"/>
                  </a:lnTo>
                  <a:lnTo>
                    <a:pt x="568" y="2695"/>
                  </a:lnTo>
                  <a:lnTo>
                    <a:pt x="213" y="3475"/>
                  </a:lnTo>
                  <a:lnTo>
                    <a:pt x="1" y="3900"/>
                  </a:lnTo>
                  <a:lnTo>
                    <a:pt x="1" y="3971"/>
                  </a:lnTo>
                  <a:lnTo>
                    <a:pt x="72" y="4042"/>
                  </a:lnTo>
                  <a:lnTo>
                    <a:pt x="284" y="4113"/>
                  </a:lnTo>
                  <a:lnTo>
                    <a:pt x="710" y="4183"/>
                  </a:lnTo>
                  <a:lnTo>
                    <a:pt x="1773" y="4254"/>
                  </a:lnTo>
                  <a:lnTo>
                    <a:pt x="2127" y="4254"/>
                  </a:lnTo>
                  <a:lnTo>
                    <a:pt x="1702" y="2057"/>
                  </a:lnTo>
                  <a:lnTo>
                    <a:pt x="1206" y="1"/>
                  </a:lnTo>
                  <a:close/>
                </a:path>
              </a:pathLst>
            </a:custGeom>
            <a:solidFill>
              <a:srgbClr val="B335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2"/>
            <p:cNvSpPr/>
            <p:nvPr/>
          </p:nvSpPr>
          <p:spPr>
            <a:xfrm>
              <a:off x="2883100" y="4417050"/>
              <a:ext cx="53200" cy="106375"/>
            </a:xfrm>
            <a:custGeom>
              <a:avLst/>
              <a:gdLst/>
              <a:ahLst/>
              <a:cxnLst/>
              <a:rect l="l" t="t" r="r" b="b"/>
              <a:pathLst>
                <a:path w="2128" h="4255" fill="none" extrusionOk="0">
                  <a:moveTo>
                    <a:pt x="1206" y="1"/>
                  </a:moveTo>
                  <a:lnTo>
                    <a:pt x="1206" y="1"/>
                  </a:lnTo>
                  <a:lnTo>
                    <a:pt x="1206" y="1"/>
                  </a:lnTo>
                  <a:lnTo>
                    <a:pt x="1206" y="1"/>
                  </a:lnTo>
                  <a:lnTo>
                    <a:pt x="1206" y="497"/>
                  </a:lnTo>
                  <a:lnTo>
                    <a:pt x="1135" y="993"/>
                  </a:lnTo>
                  <a:lnTo>
                    <a:pt x="851" y="1844"/>
                  </a:lnTo>
                  <a:lnTo>
                    <a:pt x="568" y="2695"/>
                  </a:lnTo>
                  <a:lnTo>
                    <a:pt x="213" y="3475"/>
                  </a:lnTo>
                  <a:lnTo>
                    <a:pt x="1" y="3900"/>
                  </a:lnTo>
                  <a:lnTo>
                    <a:pt x="1" y="3900"/>
                  </a:lnTo>
                  <a:lnTo>
                    <a:pt x="1" y="3971"/>
                  </a:lnTo>
                  <a:lnTo>
                    <a:pt x="1" y="3971"/>
                  </a:lnTo>
                  <a:lnTo>
                    <a:pt x="72" y="4042"/>
                  </a:lnTo>
                  <a:lnTo>
                    <a:pt x="72" y="4042"/>
                  </a:lnTo>
                  <a:lnTo>
                    <a:pt x="72" y="4042"/>
                  </a:lnTo>
                  <a:lnTo>
                    <a:pt x="72" y="4042"/>
                  </a:lnTo>
                  <a:lnTo>
                    <a:pt x="72" y="4042"/>
                  </a:lnTo>
                  <a:lnTo>
                    <a:pt x="284" y="4113"/>
                  </a:lnTo>
                  <a:lnTo>
                    <a:pt x="710" y="4183"/>
                  </a:lnTo>
                  <a:lnTo>
                    <a:pt x="1773" y="4254"/>
                  </a:lnTo>
                  <a:lnTo>
                    <a:pt x="1773" y="4254"/>
                  </a:lnTo>
                  <a:lnTo>
                    <a:pt x="2127" y="4254"/>
                  </a:lnTo>
                  <a:lnTo>
                    <a:pt x="2127" y="4254"/>
                  </a:lnTo>
                  <a:lnTo>
                    <a:pt x="2127" y="4254"/>
                  </a:lnTo>
                  <a:lnTo>
                    <a:pt x="2127" y="4254"/>
                  </a:lnTo>
                  <a:lnTo>
                    <a:pt x="1702" y="2057"/>
                  </a:lnTo>
                  <a:lnTo>
                    <a:pt x="1702" y="2057"/>
                  </a:lnTo>
                  <a:lnTo>
                    <a:pt x="120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2"/>
            <p:cNvSpPr/>
            <p:nvPr/>
          </p:nvSpPr>
          <p:spPr>
            <a:xfrm>
              <a:off x="2868925" y="3975775"/>
              <a:ext cx="118775" cy="95725"/>
            </a:xfrm>
            <a:custGeom>
              <a:avLst/>
              <a:gdLst/>
              <a:ahLst/>
              <a:cxnLst/>
              <a:rect l="l" t="t" r="r" b="b"/>
              <a:pathLst>
                <a:path w="4751" h="3829" extrusionOk="0">
                  <a:moveTo>
                    <a:pt x="2482" y="0"/>
                  </a:moveTo>
                  <a:lnTo>
                    <a:pt x="1" y="1135"/>
                  </a:lnTo>
                  <a:lnTo>
                    <a:pt x="1206" y="2907"/>
                  </a:lnTo>
                  <a:lnTo>
                    <a:pt x="1489" y="3261"/>
                  </a:lnTo>
                  <a:lnTo>
                    <a:pt x="1773" y="3545"/>
                  </a:lnTo>
                  <a:lnTo>
                    <a:pt x="2198" y="3687"/>
                  </a:lnTo>
                  <a:lnTo>
                    <a:pt x="2553" y="3828"/>
                  </a:lnTo>
                  <a:lnTo>
                    <a:pt x="3403" y="3828"/>
                  </a:lnTo>
                  <a:lnTo>
                    <a:pt x="3900" y="3758"/>
                  </a:lnTo>
                  <a:lnTo>
                    <a:pt x="4325" y="3687"/>
                  </a:lnTo>
                  <a:lnTo>
                    <a:pt x="4538" y="3616"/>
                  </a:lnTo>
                  <a:lnTo>
                    <a:pt x="4608" y="3474"/>
                  </a:lnTo>
                  <a:lnTo>
                    <a:pt x="4679" y="3332"/>
                  </a:lnTo>
                  <a:lnTo>
                    <a:pt x="4750" y="3190"/>
                  </a:lnTo>
                  <a:lnTo>
                    <a:pt x="4679" y="2836"/>
                  </a:lnTo>
                  <a:lnTo>
                    <a:pt x="4467" y="2482"/>
                  </a:lnTo>
                  <a:lnTo>
                    <a:pt x="4041" y="1702"/>
                  </a:lnTo>
                  <a:lnTo>
                    <a:pt x="3900" y="1489"/>
                  </a:lnTo>
                  <a:lnTo>
                    <a:pt x="3900" y="1347"/>
                  </a:lnTo>
                  <a:lnTo>
                    <a:pt x="3900" y="1276"/>
                  </a:lnTo>
                  <a:lnTo>
                    <a:pt x="3970" y="1206"/>
                  </a:lnTo>
                  <a:lnTo>
                    <a:pt x="3970" y="1064"/>
                  </a:lnTo>
                  <a:lnTo>
                    <a:pt x="3687" y="851"/>
                  </a:lnTo>
                  <a:lnTo>
                    <a:pt x="3120" y="497"/>
                  </a:lnTo>
                  <a:lnTo>
                    <a:pt x="2482" y="0"/>
                  </a:lnTo>
                  <a:close/>
                </a:path>
              </a:pathLst>
            </a:custGeom>
            <a:solidFill>
              <a:srgbClr val="F5B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2"/>
            <p:cNvSpPr/>
            <p:nvPr/>
          </p:nvSpPr>
          <p:spPr>
            <a:xfrm>
              <a:off x="2665125" y="3949200"/>
              <a:ext cx="272950" cy="290650"/>
            </a:xfrm>
            <a:custGeom>
              <a:avLst/>
              <a:gdLst/>
              <a:ahLst/>
              <a:cxnLst/>
              <a:rect l="l" t="t" r="r" b="b"/>
              <a:pathLst>
                <a:path w="10918" h="11626" extrusionOk="0">
                  <a:moveTo>
                    <a:pt x="9074" y="0"/>
                  </a:moveTo>
                  <a:lnTo>
                    <a:pt x="8649" y="71"/>
                  </a:lnTo>
                  <a:lnTo>
                    <a:pt x="8153" y="142"/>
                  </a:lnTo>
                  <a:lnTo>
                    <a:pt x="7656" y="355"/>
                  </a:lnTo>
                  <a:lnTo>
                    <a:pt x="7231" y="496"/>
                  </a:lnTo>
                  <a:lnTo>
                    <a:pt x="6947" y="780"/>
                  </a:lnTo>
                  <a:lnTo>
                    <a:pt x="6664" y="1063"/>
                  </a:lnTo>
                  <a:lnTo>
                    <a:pt x="6451" y="1347"/>
                  </a:lnTo>
                  <a:lnTo>
                    <a:pt x="6309" y="1701"/>
                  </a:lnTo>
                  <a:lnTo>
                    <a:pt x="6168" y="2056"/>
                  </a:lnTo>
                  <a:lnTo>
                    <a:pt x="6026" y="2836"/>
                  </a:lnTo>
                  <a:lnTo>
                    <a:pt x="5884" y="3615"/>
                  </a:lnTo>
                  <a:lnTo>
                    <a:pt x="5884" y="4253"/>
                  </a:lnTo>
                  <a:lnTo>
                    <a:pt x="5813" y="4821"/>
                  </a:lnTo>
                  <a:lnTo>
                    <a:pt x="5671" y="5104"/>
                  </a:lnTo>
                  <a:lnTo>
                    <a:pt x="5530" y="5246"/>
                  </a:lnTo>
                  <a:lnTo>
                    <a:pt x="5317" y="5388"/>
                  </a:lnTo>
                  <a:lnTo>
                    <a:pt x="4963" y="5529"/>
                  </a:lnTo>
                  <a:lnTo>
                    <a:pt x="4254" y="5671"/>
                  </a:lnTo>
                  <a:lnTo>
                    <a:pt x="3261" y="6167"/>
                  </a:lnTo>
                  <a:lnTo>
                    <a:pt x="2765" y="6451"/>
                  </a:lnTo>
                  <a:lnTo>
                    <a:pt x="2623" y="6664"/>
                  </a:lnTo>
                  <a:lnTo>
                    <a:pt x="2481" y="6805"/>
                  </a:lnTo>
                  <a:lnTo>
                    <a:pt x="2411" y="7160"/>
                  </a:lnTo>
                  <a:lnTo>
                    <a:pt x="2411" y="7514"/>
                  </a:lnTo>
                  <a:lnTo>
                    <a:pt x="2552" y="8082"/>
                  </a:lnTo>
                  <a:lnTo>
                    <a:pt x="2552" y="8365"/>
                  </a:lnTo>
                  <a:lnTo>
                    <a:pt x="2481" y="8578"/>
                  </a:lnTo>
                  <a:lnTo>
                    <a:pt x="2269" y="8720"/>
                  </a:lnTo>
                  <a:lnTo>
                    <a:pt x="2127" y="8790"/>
                  </a:lnTo>
                  <a:lnTo>
                    <a:pt x="1772" y="8861"/>
                  </a:lnTo>
                  <a:lnTo>
                    <a:pt x="1418" y="8932"/>
                  </a:lnTo>
                  <a:lnTo>
                    <a:pt x="1205" y="9003"/>
                  </a:lnTo>
                  <a:lnTo>
                    <a:pt x="993" y="9216"/>
                  </a:lnTo>
                  <a:lnTo>
                    <a:pt x="567" y="9641"/>
                  </a:lnTo>
                  <a:lnTo>
                    <a:pt x="213" y="10279"/>
                  </a:lnTo>
                  <a:lnTo>
                    <a:pt x="0" y="10775"/>
                  </a:lnTo>
                  <a:lnTo>
                    <a:pt x="0" y="11059"/>
                  </a:lnTo>
                  <a:lnTo>
                    <a:pt x="71" y="11201"/>
                  </a:lnTo>
                  <a:lnTo>
                    <a:pt x="284" y="11413"/>
                  </a:lnTo>
                  <a:lnTo>
                    <a:pt x="638" y="11555"/>
                  </a:lnTo>
                  <a:lnTo>
                    <a:pt x="1064" y="11626"/>
                  </a:lnTo>
                  <a:lnTo>
                    <a:pt x="1631" y="11626"/>
                  </a:lnTo>
                  <a:lnTo>
                    <a:pt x="2269" y="11555"/>
                  </a:lnTo>
                  <a:lnTo>
                    <a:pt x="2978" y="11484"/>
                  </a:lnTo>
                  <a:lnTo>
                    <a:pt x="3687" y="11272"/>
                  </a:lnTo>
                  <a:lnTo>
                    <a:pt x="4537" y="11059"/>
                  </a:lnTo>
                  <a:lnTo>
                    <a:pt x="5317" y="10775"/>
                  </a:lnTo>
                  <a:lnTo>
                    <a:pt x="6097" y="10421"/>
                  </a:lnTo>
                  <a:lnTo>
                    <a:pt x="6877" y="9996"/>
                  </a:lnTo>
                  <a:lnTo>
                    <a:pt x="7656" y="9499"/>
                  </a:lnTo>
                  <a:lnTo>
                    <a:pt x="8294" y="9003"/>
                  </a:lnTo>
                  <a:lnTo>
                    <a:pt x="8861" y="8507"/>
                  </a:lnTo>
                  <a:lnTo>
                    <a:pt x="9287" y="8082"/>
                  </a:lnTo>
                  <a:lnTo>
                    <a:pt x="9570" y="7656"/>
                  </a:lnTo>
                  <a:lnTo>
                    <a:pt x="9854" y="7302"/>
                  </a:lnTo>
                  <a:lnTo>
                    <a:pt x="9996" y="6947"/>
                  </a:lnTo>
                  <a:lnTo>
                    <a:pt x="10137" y="6593"/>
                  </a:lnTo>
                  <a:lnTo>
                    <a:pt x="10208" y="6309"/>
                  </a:lnTo>
                  <a:lnTo>
                    <a:pt x="10137" y="5742"/>
                  </a:lnTo>
                  <a:lnTo>
                    <a:pt x="10067" y="5317"/>
                  </a:lnTo>
                  <a:lnTo>
                    <a:pt x="9925" y="4891"/>
                  </a:lnTo>
                  <a:lnTo>
                    <a:pt x="9925" y="4537"/>
                  </a:lnTo>
                  <a:lnTo>
                    <a:pt x="9925" y="4324"/>
                  </a:lnTo>
                  <a:lnTo>
                    <a:pt x="9925" y="4183"/>
                  </a:lnTo>
                  <a:lnTo>
                    <a:pt x="9783" y="3970"/>
                  </a:lnTo>
                  <a:lnTo>
                    <a:pt x="9712" y="3828"/>
                  </a:lnTo>
                  <a:lnTo>
                    <a:pt x="9216" y="3545"/>
                  </a:lnTo>
                  <a:lnTo>
                    <a:pt x="9145" y="3332"/>
                  </a:lnTo>
                  <a:lnTo>
                    <a:pt x="9145" y="3261"/>
                  </a:lnTo>
                  <a:lnTo>
                    <a:pt x="9145" y="3119"/>
                  </a:lnTo>
                  <a:lnTo>
                    <a:pt x="9287" y="2977"/>
                  </a:lnTo>
                  <a:lnTo>
                    <a:pt x="9499" y="2907"/>
                  </a:lnTo>
                  <a:lnTo>
                    <a:pt x="9641" y="2836"/>
                  </a:lnTo>
                  <a:lnTo>
                    <a:pt x="9783" y="2907"/>
                  </a:lnTo>
                  <a:lnTo>
                    <a:pt x="9925" y="2977"/>
                  </a:lnTo>
                  <a:lnTo>
                    <a:pt x="10137" y="2907"/>
                  </a:lnTo>
                  <a:lnTo>
                    <a:pt x="10279" y="2836"/>
                  </a:lnTo>
                  <a:lnTo>
                    <a:pt x="10350" y="2694"/>
                  </a:lnTo>
                  <a:lnTo>
                    <a:pt x="10634" y="2127"/>
                  </a:lnTo>
                  <a:lnTo>
                    <a:pt x="10846" y="1631"/>
                  </a:lnTo>
                  <a:lnTo>
                    <a:pt x="10917" y="1134"/>
                  </a:lnTo>
                  <a:lnTo>
                    <a:pt x="10917" y="993"/>
                  </a:lnTo>
                  <a:lnTo>
                    <a:pt x="10775" y="780"/>
                  </a:lnTo>
                  <a:lnTo>
                    <a:pt x="10421" y="425"/>
                  </a:lnTo>
                  <a:lnTo>
                    <a:pt x="9996" y="213"/>
                  </a:lnTo>
                  <a:lnTo>
                    <a:pt x="9783" y="142"/>
                  </a:lnTo>
                  <a:lnTo>
                    <a:pt x="9429" y="71"/>
                  </a:lnTo>
                  <a:lnTo>
                    <a:pt x="907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2"/>
            <p:cNvSpPr/>
            <p:nvPr/>
          </p:nvSpPr>
          <p:spPr>
            <a:xfrm>
              <a:off x="3081600" y="4277050"/>
              <a:ext cx="25" cy="25"/>
            </a:xfrm>
            <a:custGeom>
              <a:avLst/>
              <a:gdLst/>
              <a:ahLst/>
              <a:cxnLst/>
              <a:rect l="l" t="t" r="r" b="b"/>
              <a:pathLst>
                <a:path w="1" h="1" extrusionOk="0">
                  <a:moveTo>
                    <a:pt x="0" y="1"/>
                  </a:moveTo>
                  <a:lnTo>
                    <a:pt x="0" y="1"/>
                  </a:lnTo>
                  <a:lnTo>
                    <a:pt x="0" y="1"/>
                  </a:lnTo>
                  <a:lnTo>
                    <a:pt x="0" y="1"/>
                  </a:lnTo>
                  <a:lnTo>
                    <a:pt x="0" y="1"/>
                  </a:lnTo>
                  <a:lnTo>
                    <a:pt x="0" y="1"/>
                  </a:lnTo>
                  <a:lnTo>
                    <a:pt x="0" y="1"/>
                  </a:lnTo>
                  <a:close/>
                </a:path>
              </a:pathLst>
            </a:custGeom>
            <a:solidFill>
              <a:srgbClr val="CB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2"/>
            <p:cNvSpPr/>
            <p:nvPr/>
          </p:nvSpPr>
          <p:spPr>
            <a:xfrm>
              <a:off x="3081600" y="4277050"/>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2"/>
            <p:cNvSpPr/>
            <p:nvPr/>
          </p:nvSpPr>
          <p:spPr>
            <a:xfrm>
              <a:off x="2932725" y="4246925"/>
              <a:ext cx="148900" cy="40775"/>
            </a:xfrm>
            <a:custGeom>
              <a:avLst/>
              <a:gdLst/>
              <a:ahLst/>
              <a:cxnLst/>
              <a:rect l="l" t="t" r="r" b="b"/>
              <a:pathLst>
                <a:path w="5956" h="1631" extrusionOk="0">
                  <a:moveTo>
                    <a:pt x="1" y="1"/>
                  </a:moveTo>
                  <a:lnTo>
                    <a:pt x="142" y="213"/>
                  </a:lnTo>
                  <a:lnTo>
                    <a:pt x="497" y="426"/>
                  </a:lnTo>
                  <a:lnTo>
                    <a:pt x="1489" y="993"/>
                  </a:lnTo>
                  <a:lnTo>
                    <a:pt x="2553" y="1418"/>
                  </a:lnTo>
                  <a:lnTo>
                    <a:pt x="3049" y="1560"/>
                  </a:lnTo>
                  <a:lnTo>
                    <a:pt x="3332" y="1631"/>
                  </a:lnTo>
                  <a:lnTo>
                    <a:pt x="3403" y="1631"/>
                  </a:lnTo>
                  <a:lnTo>
                    <a:pt x="3970" y="1560"/>
                  </a:lnTo>
                  <a:lnTo>
                    <a:pt x="4750" y="1418"/>
                  </a:lnTo>
                  <a:lnTo>
                    <a:pt x="5955" y="1206"/>
                  </a:lnTo>
                  <a:lnTo>
                    <a:pt x="5955" y="1206"/>
                  </a:lnTo>
                  <a:lnTo>
                    <a:pt x="3970" y="1277"/>
                  </a:lnTo>
                  <a:lnTo>
                    <a:pt x="3403" y="1277"/>
                  </a:lnTo>
                  <a:lnTo>
                    <a:pt x="1489" y="568"/>
                  </a:lnTo>
                  <a:lnTo>
                    <a:pt x="1" y="1"/>
                  </a:lnTo>
                  <a:close/>
                </a:path>
              </a:pathLst>
            </a:custGeom>
            <a:solidFill>
              <a:srgbClr val="BE35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2"/>
            <p:cNvSpPr/>
            <p:nvPr/>
          </p:nvSpPr>
          <p:spPr>
            <a:xfrm>
              <a:off x="2932725" y="4246925"/>
              <a:ext cx="148900" cy="40775"/>
            </a:xfrm>
            <a:custGeom>
              <a:avLst/>
              <a:gdLst/>
              <a:ahLst/>
              <a:cxnLst/>
              <a:rect l="l" t="t" r="r" b="b"/>
              <a:pathLst>
                <a:path w="5956" h="1631" fill="none" extrusionOk="0">
                  <a:moveTo>
                    <a:pt x="1" y="1"/>
                  </a:moveTo>
                  <a:lnTo>
                    <a:pt x="1" y="1"/>
                  </a:lnTo>
                  <a:lnTo>
                    <a:pt x="142" y="213"/>
                  </a:lnTo>
                  <a:lnTo>
                    <a:pt x="497" y="426"/>
                  </a:lnTo>
                  <a:lnTo>
                    <a:pt x="1489" y="993"/>
                  </a:lnTo>
                  <a:lnTo>
                    <a:pt x="2553" y="1418"/>
                  </a:lnTo>
                  <a:lnTo>
                    <a:pt x="3049" y="1560"/>
                  </a:lnTo>
                  <a:lnTo>
                    <a:pt x="3332" y="1631"/>
                  </a:lnTo>
                  <a:lnTo>
                    <a:pt x="3332" y="1631"/>
                  </a:lnTo>
                  <a:lnTo>
                    <a:pt x="3403" y="1631"/>
                  </a:lnTo>
                  <a:lnTo>
                    <a:pt x="3403" y="1631"/>
                  </a:lnTo>
                  <a:lnTo>
                    <a:pt x="3970" y="1560"/>
                  </a:lnTo>
                  <a:lnTo>
                    <a:pt x="4750" y="1418"/>
                  </a:lnTo>
                  <a:lnTo>
                    <a:pt x="5955" y="1206"/>
                  </a:lnTo>
                  <a:lnTo>
                    <a:pt x="5955" y="1206"/>
                  </a:lnTo>
                  <a:lnTo>
                    <a:pt x="5955" y="1206"/>
                  </a:lnTo>
                  <a:lnTo>
                    <a:pt x="5955" y="1206"/>
                  </a:lnTo>
                  <a:lnTo>
                    <a:pt x="3970" y="1277"/>
                  </a:lnTo>
                  <a:lnTo>
                    <a:pt x="3970" y="1277"/>
                  </a:lnTo>
                  <a:lnTo>
                    <a:pt x="3403" y="1277"/>
                  </a:lnTo>
                  <a:lnTo>
                    <a:pt x="3403" y="1277"/>
                  </a:lnTo>
                  <a:lnTo>
                    <a:pt x="1489" y="568"/>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2"/>
            <p:cNvSpPr/>
            <p:nvPr/>
          </p:nvSpPr>
          <p:spPr>
            <a:xfrm>
              <a:off x="3078050" y="4344400"/>
              <a:ext cx="5350" cy="1800"/>
            </a:xfrm>
            <a:custGeom>
              <a:avLst/>
              <a:gdLst/>
              <a:ahLst/>
              <a:cxnLst/>
              <a:rect l="l" t="t" r="r" b="b"/>
              <a:pathLst>
                <a:path w="214" h="72" extrusionOk="0">
                  <a:moveTo>
                    <a:pt x="213" y="0"/>
                  </a:moveTo>
                  <a:lnTo>
                    <a:pt x="213" y="0"/>
                  </a:lnTo>
                  <a:lnTo>
                    <a:pt x="1" y="71"/>
                  </a:lnTo>
                  <a:lnTo>
                    <a:pt x="1" y="71"/>
                  </a:lnTo>
                  <a:lnTo>
                    <a:pt x="1" y="71"/>
                  </a:lnTo>
                  <a:lnTo>
                    <a:pt x="1" y="71"/>
                  </a:lnTo>
                  <a:lnTo>
                    <a:pt x="213" y="0"/>
                  </a:lnTo>
                  <a:close/>
                </a:path>
              </a:pathLst>
            </a:custGeom>
            <a:solidFill>
              <a:srgbClr val="CB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2"/>
            <p:cNvSpPr/>
            <p:nvPr/>
          </p:nvSpPr>
          <p:spPr>
            <a:xfrm>
              <a:off x="3078050" y="4344400"/>
              <a:ext cx="5350" cy="1800"/>
            </a:xfrm>
            <a:custGeom>
              <a:avLst/>
              <a:gdLst/>
              <a:ahLst/>
              <a:cxnLst/>
              <a:rect l="l" t="t" r="r" b="b"/>
              <a:pathLst>
                <a:path w="214" h="72" fill="none" extrusionOk="0">
                  <a:moveTo>
                    <a:pt x="213" y="0"/>
                  </a:moveTo>
                  <a:lnTo>
                    <a:pt x="213" y="0"/>
                  </a:lnTo>
                  <a:lnTo>
                    <a:pt x="1" y="71"/>
                  </a:lnTo>
                  <a:lnTo>
                    <a:pt x="1" y="71"/>
                  </a:lnTo>
                  <a:lnTo>
                    <a:pt x="1" y="71"/>
                  </a:lnTo>
                  <a:lnTo>
                    <a:pt x="1" y="71"/>
                  </a:lnTo>
                  <a:lnTo>
                    <a:pt x="2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2"/>
            <p:cNvSpPr/>
            <p:nvPr/>
          </p:nvSpPr>
          <p:spPr>
            <a:xfrm>
              <a:off x="2906150" y="4316050"/>
              <a:ext cx="171925" cy="51425"/>
            </a:xfrm>
            <a:custGeom>
              <a:avLst/>
              <a:gdLst/>
              <a:ahLst/>
              <a:cxnLst/>
              <a:rect l="l" t="t" r="r" b="b"/>
              <a:pathLst>
                <a:path w="6877" h="2057" extrusionOk="0">
                  <a:moveTo>
                    <a:pt x="0" y="0"/>
                  </a:moveTo>
                  <a:lnTo>
                    <a:pt x="567" y="496"/>
                  </a:lnTo>
                  <a:lnTo>
                    <a:pt x="1347" y="1134"/>
                  </a:lnTo>
                  <a:lnTo>
                    <a:pt x="1843" y="1418"/>
                  </a:lnTo>
                  <a:lnTo>
                    <a:pt x="2340" y="1702"/>
                  </a:lnTo>
                  <a:lnTo>
                    <a:pt x="2907" y="1914"/>
                  </a:lnTo>
                  <a:lnTo>
                    <a:pt x="3545" y="2056"/>
                  </a:lnTo>
                  <a:lnTo>
                    <a:pt x="3687" y="2056"/>
                  </a:lnTo>
                  <a:lnTo>
                    <a:pt x="4325" y="1985"/>
                  </a:lnTo>
                  <a:lnTo>
                    <a:pt x="5317" y="1702"/>
                  </a:lnTo>
                  <a:lnTo>
                    <a:pt x="6877" y="1205"/>
                  </a:lnTo>
                  <a:lnTo>
                    <a:pt x="5246" y="1418"/>
                  </a:lnTo>
                  <a:lnTo>
                    <a:pt x="3616" y="1560"/>
                  </a:lnTo>
                  <a:lnTo>
                    <a:pt x="3474" y="1560"/>
                  </a:lnTo>
                  <a:lnTo>
                    <a:pt x="2694" y="1205"/>
                  </a:lnTo>
                  <a:lnTo>
                    <a:pt x="1560" y="709"/>
                  </a:lnTo>
                  <a:lnTo>
                    <a:pt x="0" y="0"/>
                  </a:lnTo>
                  <a:close/>
                </a:path>
              </a:pathLst>
            </a:custGeom>
            <a:solidFill>
              <a:srgbClr val="BE35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2"/>
            <p:cNvSpPr/>
            <p:nvPr/>
          </p:nvSpPr>
          <p:spPr>
            <a:xfrm>
              <a:off x="2906150" y="4316050"/>
              <a:ext cx="171925" cy="51425"/>
            </a:xfrm>
            <a:custGeom>
              <a:avLst/>
              <a:gdLst/>
              <a:ahLst/>
              <a:cxnLst/>
              <a:rect l="l" t="t" r="r" b="b"/>
              <a:pathLst>
                <a:path w="6877" h="2057" fill="none" extrusionOk="0">
                  <a:moveTo>
                    <a:pt x="0" y="0"/>
                  </a:moveTo>
                  <a:lnTo>
                    <a:pt x="0" y="0"/>
                  </a:lnTo>
                  <a:lnTo>
                    <a:pt x="567" y="496"/>
                  </a:lnTo>
                  <a:lnTo>
                    <a:pt x="1347" y="1134"/>
                  </a:lnTo>
                  <a:lnTo>
                    <a:pt x="1843" y="1418"/>
                  </a:lnTo>
                  <a:lnTo>
                    <a:pt x="2340" y="1702"/>
                  </a:lnTo>
                  <a:lnTo>
                    <a:pt x="2907" y="1914"/>
                  </a:lnTo>
                  <a:lnTo>
                    <a:pt x="3545" y="2056"/>
                  </a:lnTo>
                  <a:lnTo>
                    <a:pt x="3545" y="2056"/>
                  </a:lnTo>
                  <a:lnTo>
                    <a:pt x="3687" y="2056"/>
                  </a:lnTo>
                  <a:lnTo>
                    <a:pt x="3687" y="2056"/>
                  </a:lnTo>
                  <a:lnTo>
                    <a:pt x="4325" y="1985"/>
                  </a:lnTo>
                  <a:lnTo>
                    <a:pt x="5317" y="1702"/>
                  </a:lnTo>
                  <a:lnTo>
                    <a:pt x="6877" y="1205"/>
                  </a:lnTo>
                  <a:lnTo>
                    <a:pt x="6877" y="1205"/>
                  </a:lnTo>
                  <a:lnTo>
                    <a:pt x="6877" y="1205"/>
                  </a:lnTo>
                  <a:lnTo>
                    <a:pt x="6877" y="1205"/>
                  </a:lnTo>
                  <a:lnTo>
                    <a:pt x="5246" y="1418"/>
                  </a:lnTo>
                  <a:lnTo>
                    <a:pt x="3616" y="1560"/>
                  </a:lnTo>
                  <a:lnTo>
                    <a:pt x="3616" y="1560"/>
                  </a:lnTo>
                  <a:lnTo>
                    <a:pt x="3474" y="1560"/>
                  </a:lnTo>
                  <a:lnTo>
                    <a:pt x="3474" y="1560"/>
                  </a:lnTo>
                  <a:lnTo>
                    <a:pt x="2694" y="1205"/>
                  </a:lnTo>
                  <a:lnTo>
                    <a:pt x="1560" y="70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2"/>
            <p:cNvSpPr/>
            <p:nvPr/>
          </p:nvSpPr>
          <p:spPr>
            <a:xfrm>
              <a:off x="3221600" y="3805650"/>
              <a:ext cx="40800" cy="31925"/>
            </a:xfrm>
            <a:custGeom>
              <a:avLst/>
              <a:gdLst/>
              <a:ahLst/>
              <a:cxnLst/>
              <a:rect l="l" t="t" r="r" b="b"/>
              <a:pathLst>
                <a:path w="1632" h="1277" extrusionOk="0">
                  <a:moveTo>
                    <a:pt x="1277" y="0"/>
                  </a:moveTo>
                  <a:lnTo>
                    <a:pt x="1135" y="71"/>
                  </a:lnTo>
                  <a:lnTo>
                    <a:pt x="780" y="213"/>
                  </a:lnTo>
                  <a:lnTo>
                    <a:pt x="355" y="425"/>
                  </a:lnTo>
                  <a:lnTo>
                    <a:pt x="142" y="922"/>
                  </a:lnTo>
                  <a:lnTo>
                    <a:pt x="1" y="1205"/>
                  </a:lnTo>
                  <a:lnTo>
                    <a:pt x="72" y="1276"/>
                  </a:lnTo>
                  <a:lnTo>
                    <a:pt x="213" y="1205"/>
                  </a:lnTo>
                  <a:lnTo>
                    <a:pt x="1206" y="709"/>
                  </a:lnTo>
                  <a:lnTo>
                    <a:pt x="1489" y="496"/>
                  </a:lnTo>
                  <a:lnTo>
                    <a:pt x="1631" y="354"/>
                  </a:lnTo>
                  <a:lnTo>
                    <a:pt x="1631" y="284"/>
                  </a:lnTo>
                  <a:lnTo>
                    <a:pt x="1489" y="142"/>
                  </a:lnTo>
                  <a:lnTo>
                    <a:pt x="1418" y="71"/>
                  </a:lnTo>
                  <a:lnTo>
                    <a:pt x="1277"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2"/>
            <p:cNvSpPr/>
            <p:nvPr/>
          </p:nvSpPr>
          <p:spPr>
            <a:xfrm>
              <a:off x="3221600" y="3805650"/>
              <a:ext cx="40800" cy="31925"/>
            </a:xfrm>
            <a:custGeom>
              <a:avLst/>
              <a:gdLst/>
              <a:ahLst/>
              <a:cxnLst/>
              <a:rect l="l" t="t" r="r" b="b"/>
              <a:pathLst>
                <a:path w="1632" h="1277" fill="none" extrusionOk="0">
                  <a:moveTo>
                    <a:pt x="355" y="425"/>
                  </a:moveTo>
                  <a:lnTo>
                    <a:pt x="355" y="425"/>
                  </a:lnTo>
                  <a:lnTo>
                    <a:pt x="780" y="213"/>
                  </a:lnTo>
                  <a:lnTo>
                    <a:pt x="1135" y="71"/>
                  </a:lnTo>
                  <a:lnTo>
                    <a:pt x="1277" y="0"/>
                  </a:lnTo>
                  <a:lnTo>
                    <a:pt x="1418" y="71"/>
                  </a:lnTo>
                  <a:lnTo>
                    <a:pt x="1489" y="142"/>
                  </a:lnTo>
                  <a:lnTo>
                    <a:pt x="1631" y="284"/>
                  </a:lnTo>
                  <a:lnTo>
                    <a:pt x="1631" y="284"/>
                  </a:lnTo>
                  <a:lnTo>
                    <a:pt x="1631" y="354"/>
                  </a:lnTo>
                  <a:lnTo>
                    <a:pt x="1489" y="496"/>
                  </a:lnTo>
                  <a:lnTo>
                    <a:pt x="1206" y="709"/>
                  </a:lnTo>
                  <a:lnTo>
                    <a:pt x="213" y="1205"/>
                  </a:lnTo>
                  <a:lnTo>
                    <a:pt x="213" y="1205"/>
                  </a:lnTo>
                  <a:lnTo>
                    <a:pt x="72" y="1276"/>
                  </a:lnTo>
                  <a:lnTo>
                    <a:pt x="1" y="1205"/>
                  </a:lnTo>
                  <a:lnTo>
                    <a:pt x="142" y="922"/>
                  </a:lnTo>
                  <a:lnTo>
                    <a:pt x="355" y="4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2"/>
            <p:cNvSpPr/>
            <p:nvPr/>
          </p:nvSpPr>
          <p:spPr>
            <a:xfrm>
              <a:off x="2845900" y="2784825"/>
              <a:ext cx="104575" cy="134725"/>
            </a:xfrm>
            <a:custGeom>
              <a:avLst/>
              <a:gdLst/>
              <a:ahLst/>
              <a:cxnLst/>
              <a:rect l="l" t="t" r="r" b="b"/>
              <a:pathLst>
                <a:path w="4183" h="5389" extrusionOk="0">
                  <a:moveTo>
                    <a:pt x="992" y="1"/>
                  </a:moveTo>
                  <a:lnTo>
                    <a:pt x="567" y="993"/>
                  </a:lnTo>
                  <a:lnTo>
                    <a:pt x="213" y="1773"/>
                  </a:lnTo>
                  <a:lnTo>
                    <a:pt x="0" y="2482"/>
                  </a:lnTo>
                  <a:lnTo>
                    <a:pt x="0" y="2836"/>
                  </a:lnTo>
                  <a:lnTo>
                    <a:pt x="71" y="3191"/>
                  </a:lnTo>
                  <a:lnTo>
                    <a:pt x="284" y="3545"/>
                  </a:lnTo>
                  <a:lnTo>
                    <a:pt x="638" y="3970"/>
                  </a:lnTo>
                  <a:lnTo>
                    <a:pt x="992" y="4396"/>
                  </a:lnTo>
                  <a:lnTo>
                    <a:pt x="1418" y="4750"/>
                  </a:lnTo>
                  <a:lnTo>
                    <a:pt x="1843" y="5105"/>
                  </a:lnTo>
                  <a:lnTo>
                    <a:pt x="2339" y="5388"/>
                  </a:lnTo>
                  <a:lnTo>
                    <a:pt x="2552" y="5388"/>
                  </a:lnTo>
                  <a:lnTo>
                    <a:pt x="2694" y="5175"/>
                  </a:lnTo>
                  <a:lnTo>
                    <a:pt x="2977" y="4608"/>
                  </a:lnTo>
                  <a:lnTo>
                    <a:pt x="3190" y="4041"/>
                  </a:lnTo>
                  <a:lnTo>
                    <a:pt x="3403" y="3899"/>
                  </a:lnTo>
                  <a:lnTo>
                    <a:pt x="3686" y="3899"/>
                  </a:lnTo>
                  <a:lnTo>
                    <a:pt x="3828" y="3758"/>
                  </a:lnTo>
                  <a:lnTo>
                    <a:pt x="3899" y="3474"/>
                  </a:lnTo>
                  <a:lnTo>
                    <a:pt x="3970" y="3049"/>
                  </a:lnTo>
                  <a:lnTo>
                    <a:pt x="4041" y="2198"/>
                  </a:lnTo>
                  <a:lnTo>
                    <a:pt x="4112" y="1844"/>
                  </a:lnTo>
                  <a:lnTo>
                    <a:pt x="4182" y="1489"/>
                  </a:lnTo>
                  <a:lnTo>
                    <a:pt x="992"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2"/>
            <p:cNvSpPr/>
            <p:nvPr/>
          </p:nvSpPr>
          <p:spPr>
            <a:xfrm>
              <a:off x="2828175" y="2744075"/>
              <a:ext cx="147100" cy="175475"/>
            </a:xfrm>
            <a:custGeom>
              <a:avLst/>
              <a:gdLst/>
              <a:ahLst/>
              <a:cxnLst/>
              <a:rect l="l" t="t" r="r" b="b"/>
              <a:pathLst>
                <a:path w="5884" h="7019" extrusionOk="0">
                  <a:moveTo>
                    <a:pt x="2127" y="0"/>
                  </a:moveTo>
                  <a:lnTo>
                    <a:pt x="1914" y="71"/>
                  </a:lnTo>
                  <a:lnTo>
                    <a:pt x="1560" y="142"/>
                  </a:lnTo>
                  <a:lnTo>
                    <a:pt x="1347" y="355"/>
                  </a:lnTo>
                  <a:lnTo>
                    <a:pt x="1205" y="496"/>
                  </a:lnTo>
                  <a:lnTo>
                    <a:pt x="1134" y="709"/>
                  </a:lnTo>
                  <a:lnTo>
                    <a:pt x="1063" y="922"/>
                  </a:lnTo>
                  <a:lnTo>
                    <a:pt x="922" y="1134"/>
                  </a:lnTo>
                  <a:lnTo>
                    <a:pt x="709" y="1347"/>
                  </a:lnTo>
                  <a:lnTo>
                    <a:pt x="425" y="1489"/>
                  </a:lnTo>
                  <a:lnTo>
                    <a:pt x="284" y="1560"/>
                  </a:lnTo>
                  <a:lnTo>
                    <a:pt x="142" y="1701"/>
                  </a:lnTo>
                  <a:lnTo>
                    <a:pt x="0" y="1914"/>
                  </a:lnTo>
                  <a:lnTo>
                    <a:pt x="0" y="2056"/>
                  </a:lnTo>
                  <a:lnTo>
                    <a:pt x="0" y="2552"/>
                  </a:lnTo>
                  <a:lnTo>
                    <a:pt x="71" y="3048"/>
                  </a:lnTo>
                  <a:lnTo>
                    <a:pt x="213" y="3545"/>
                  </a:lnTo>
                  <a:lnTo>
                    <a:pt x="355" y="3970"/>
                  </a:lnTo>
                  <a:lnTo>
                    <a:pt x="567" y="4253"/>
                  </a:lnTo>
                  <a:lnTo>
                    <a:pt x="709" y="4395"/>
                  </a:lnTo>
                  <a:lnTo>
                    <a:pt x="780" y="4466"/>
                  </a:lnTo>
                  <a:lnTo>
                    <a:pt x="922" y="4395"/>
                  </a:lnTo>
                  <a:lnTo>
                    <a:pt x="1063" y="4183"/>
                  </a:lnTo>
                  <a:lnTo>
                    <a:pt x="1063" y="3899"/>
                  </a:lnTo>
                  <a:lnTo>
                    <a:pt x="1063" y="3686"/>
                  </a:lnTo>
                  <a:lnTo>
                    <a:pt x="1134" y="3403"/>
                  </a:lnTo>
                  <a:lnTo>
                    <a:pt x="1205" y="3190"/>
                  </a:lnTo>
                  <a:lnTo>
                    <a:pt x="1347" y="3048"/>
                  </a:lnTo>
                  <a:lnTo>
                    <a:pt x="1631" y="3048"/>
                  </a:lnTo>
                  <a:lnTo>
                    <a:pt x="1843" y="2977"/>
                  </a:lnTo>
                  <a:lnTo>
                    <a:pt x="1985" y="2977"/>
                  </a:lnTo>
                  <a:lnTo>
                    <a:pt x="2056" y="3048"/>
                  </a:lnTo>
                  <a:lnTo>
                    <a:pt x="2056" y="3190"/>
                  </a:lnTo>
                  <a:lnTo>
                    <a:pt x="2056" y="3403"/>
                  </a:lnTo>
                  <a:lnTo>
                    <a:pt x="1843" y="3899"/>
                  </a:lnTo>
                  <a:lnTo>
                    <a:pt x="1560" y="4537"/>
                  </a:lnTo>
                  <a:lnTo>
                    <a:pt x="1276" y="5104"/>
                  </a:lnTo>
                  <a:lnTo>
                    <a:pt x="1205" y="5317"/>
                  </a:lnTo>
                  <a:lnTo>
                    <a:pt x="1134" y="5388"/>
                  </a:lnTo>
                  <a:lnTo>
                    <a:pt x="1276" y="5671"/>
                  </a:lnTo>
                  <a:lnTo>
                    <a:pt x="1560" y="5884"/>
                  </a:lnTo>
                  <a:lnTo>
                    <a:pt x="2198" y="6522"/>
                  </a:lnTo>
                  <a:lnTo>
                    <a:pt x="2623" y="6805"/>
                  </a:lnTo>
                  <a:lnTo>
                    <a:pt x="2907" y="6947"/>
                  </a:lnTo>
                  <a:lnTo>
                    <a:pt x="3190" y="7018"/>
                  </a:lnTo>
                  <a:lnTo>
                    <a:pt x="3261" y="6947"/>
                  </a:lnTo>
                  <a:lnTo>
                    <a:pt x="3332" y="6876"/>
                  </a:lnTo>
                  <a:lnTo>
                    <a:pt x="3403" y="6805"/>
                  </a:lnTo>
                  <a:lnTo>
                    <a:pt x="3403" y="6664"/>
                  </a:lnTo>
                  <a:lnTo>
                    <a:pt x="3261" y="6522"/>
                  </a:lnTo>
                  <a:lnTo>
                    <a:pt x="3048" y="6309"/>
                  </a:lnTo>
                  <a:lnTo>
                    <a:pt x="2694" y="6167"/>
                  </a:lnTo>
                  <a:lnTo>
                    <a:pt x="2410" y="6026"/>
                  </a:lnTo>
                  <a:lnTo>
                    <a:pt x="2198" y="5813"/>
                  </a:lnTo>
                  <a:lnTo>
                    <a:pt x="2056" y="5671"/>
                  </a:lnTo>
                  <a:lnTo>
                    <a:pt x="2056" y="5529"/>
                  </a:lnTo>
                  <a:lnTo>
                    <a:pt x="2127" y="5388"/>
                  </a:lnTo>
                  <a:lnTo>
                    <a:pt x="2269" y="5317"/>
                  </a:lnTo>
                  <a:lnTo>
                    <a:pt x="2481" y="5317"/>
                  </a:lnTo>
                  <a:lnTo>
                    <a:pt x="3048" y="5529"/>
                  </a:lnTo>
                  <a:lnTo>
                    <a:pt x="3615" y="5813"/>
                  </a:lnTo>
                  <a:lnTo>
                    <a:pt x="3828" y="5813"/>
                  </a:lnTo>
                  <a:lnTo>
                    <a:pt x="3970" y="5742"/>
                  </a:lnTo>
                  <a:lnTo>
                    <a:pt x="3970" y="5671"/>
                  </a:lnTo>
                  <a:lnTo>
                    <a:pt x="3970" y="5600"/>
                  </a:lnTo>
                  <a:lnTo>
                    <a:pt x="3828" y="5459"/>
                  </a:lnTo>
                  <a:lnTo>
                    <a:pt x="3190" y="5246"/>
                  </a:lnTo>
                  <a:lnTo>
                    <a:pt x="2481" y="4962"/>
                  </a:lnTo>
                  <a:lnTo>
                    <a:pt x="2269" y="4750"/>
                  </a:lnTo>
                  <a:lnTo>
                    <a:pt x="2269" y="4679"/>
                  </a:lnTo>
                  <a:lnTo>
                    <a:pt x="2198" y="4608"/>
                  </a:lnTo>
                  <a:lnTo>
                    <a:pt x="2410" y="4183"/>
                  </a:lnTo>
                  <a:lnTo>
                    <a:pt x="2623" y="3757"/>
                  </a:lnTo>
                  <a:lnTo>
                    <a:pt x="2907" y="3474"/>
                  </a:lnTo>
                  <a:lnTo>
                    <a:pt x="3190" y="3403"/>
                  </a:lnTo>
                  <a:lnTo>
                    <a:pt x="3474" y="3403"/>
                  </a:lnTo>
                  <a:lnTo>
                    <a:pt x="3615" y="3474"/>
                  </a:lnTo>
                  <a:lnTo>
                    <a:pt x="3686" y="3545"/>
                  </a:lnTo>
                  <a:lnTo>
                    <a:pt x="4041" y="3545"/>
                  </a:lnTo>
                  <a:lnTo>
                    <a:pt x="4041" y="3474"/>
                  </a:lnTo>
                  <a:lnTo>
                    <a:pt x="4112" y="3261"/>
                  </a:lnTo>
                  <a:lnTo>
                    <a:pt x="4183" y="3119"/>
                  </a:lnTo>
                  <a:lnTo>
                    <a:pt x="4253" y="3048"/>
                  </a:lnTo>
                  <a:lnTo>
                    <a:pt x="4537" y="3048"/>
                  </a:lnTo>
                  <a:lnTo>
                    <a:pt x="4962" y="3119"/>
                  </a:lnTo>
                  <a:lnTo>
                    <a:pt x="5317" y="3119"/>
                  </a:lnTo>
                  <a:lnTo>
                    <a:pt x="5459" y="3048"/>
                  </a:lnTo>
                  <a:lnTo>
                    <a:pt x="5600" y="2977"/>
                  </a:lnTo>
                  <a:lnTo>
                    <a:pt x="5813" y="2623"/>
                  </a:lnTo>
                  <a:lnTo>
                    <a:pt x="5884" y="2269"/>
                  </a:lnTo>
                  <a:lnTo>
                    <a:pt x="5813" y="1914"/>
                  </a:lnTo>
                  <a:lnTo>
                    <a:pt x="5742" y="1772"/>
                  </a:lnTo>
                  <a:lnTo>
                    <a:pt x="5671" y="1701"/>
                  </a:lnTo>
                  <a:lnTo>
                    <a:pt x="5530" y="1560"/>
                  </a:lnTo>
                  <a:lnTo>
                    <a:pt x="5317" y="1489"/>
                  </a:lnTo>
                  <a:lnTo>
                    <a:pt x="5175" y="1489"/>
                  </a:lnTo>
                  <a:lnTo>
                    <a:pt x="5175" y="1347"/>
                  </a:lnTo>
                  <a:lnTo>
                    <a:pt x="5104" y="1134"/>
                  </a:lnTo>
                  <a:lnTo>
                    <a:pt x="4962" y="851"/>
                  </a:lnTo>
                  <a:lnTo>
                    <a:pt x="4821" y="638"/>
                  </a:lnTo>
                  <a:lnTo>
                    <a:pt x="4679" y="567"/>
                  </a:lnTo>
                  <a:lnTo>
                    <a:pt x="4324" y="425"/>
                  </a:lnTo>
                  <a:lnTo>
                    <a:pt x="3970" y="425"/>
                  </a:lnTo>
                  <a:lnTo>
                    <a:pt x="3686" y="496"/>
                  </a:lnTo>
                  <a:lnTo>
                    <a:pt x="3261" y="496"/>
                  </a:lnTo>
                  <a:lnTo>
                    <a:pt x="3048" y="425"/>
                  </a:lnTo>
                  <a:lnTo>
                    <a:pt x="2694" y="213"/>
                  </a:lnTo>
                  <a:lnTo>
                    <a:pt x="2339" y="71"/>
                  </a:lnTo>
                  <a:lnTo>
                    <a:pt x="2127" y="0"/>
                  </a:lnTo>
                  <a:close/>
                </a:path>
              </a:pathLst>
            </a:custGeom>
            <a:solidFill>
              <a:srgbClr val="20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2"/>
            <p:cNvSpPr/>
            <p:nvPr/>
          </p:nvSpPr>
          <p:spPr>
            <a:xfrm>
              <a:off x="3092225" y="3139275"/>
              <a:ext cx="23075" cy="26600"/>
            </a:xfrm>
            <a:custGeom>
              <a:avLst/>
              <a:gdLst/>
              <a:ahLst/>
              <a:cxnLst/>
              <a:rect l="l" t="t" r="r" b="b"/>
              <a:pathLst>
                <a:path w="923" h="1064" extrusionOk="0">
                  <a:moveTo>
                    <a:pt x="1" y="0"/>
                  </a:moveTo>
                  <a:lnTo>
                    <a:pt x="72" y="922"/>
                  </a:lnTo>
                  <a:lnTo>
                    <a:pt x="639" y="1064"/>
                  </a:lnTo>
                  <a:lnTo>
                    <a:pt x="922" y="71"/>
                  </a:lnTo>
                  <a:lnTo>
                    <a:pt x="1" y="0"/>
                  </a:lnTo>
                  <a:close/>
                </a:path>
              </a:pathLst>
            </a:custGeom>
            <a:solidFill>
              <a:srgbClr val="8A8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2"/>
            <p:cNvSpPr/>
            <p:nvPr/>
          </p:nvSpPr>
          <p:spPr>
            <a:xfrm>
              <a:off x="3092225" y="3139275"/>
              <a:ext cx="23075" cy="26600"/>
            </a:xfrm>
            <a:custGeom>
              <a:avLst/>
              <a:gdLst/>
              <a:ahLst/>
              <a:cxnLst/>
              <a:rect l="l" t="t" r="r" b="b"/>
              <a:pathLst>
                <a:path w="923" h="1064" fill="none" extrusionOk="0">
                  <a:moveTo>
                    <a:pt x="1" y="0"/>
                  </a:moveTo>
                  <a:lnTo>
                    <a:pt x="1" y="0"/>
                  </a:lnTo>
                  <a:lnTo>
                    <a:pt x="72" y="922"/>
                  </a:lnTo>
                  <a:lnTo>
                    <a:pt x="72" y="922"/>
                  </a:lnTo>
                  <a:lnTo>
                    <a:pt x="639" y="1064"/>
                  </a:lnTo>
                  <a:lnTo>
                    <a:pt x="639" y="1064"/>
                  </a:lnTo>
                  <a:lnTo>
                    <a:pt x="922" y="71"/>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2"/>
            <p:cNvSpPr/>
            <p:nvPr/>
          </p:nvSpPr>
          <p:spPr>
            <a:xfrm>
              <a:off x="4747500" y="3780825"/>
              <a:ext cx="106375" cy="168400"/>
            </a:xfrm>
            <a:custGeom>
              <a:avLst/>
              <a:gdLst/>
              <a:ahLst/>
              <a:cxnLst/>
              <a:rect l="l" t="t" r="r" b="b"/>
              <a:pathLst>
                <a:path w="4255" h="6736" extrusionOk="0">
                  <a:moveTo>
                    <a:pt x="1418" y="1"/>
                  </a:moveTo>
                  <a:lnTo>
                    <a:pt x="922" y="71"/>
                  </a:lnTo>
                  <a:lnTo>
                    <a:pt x="497" y="284"/>
                  </a:lnTo>
                  <a:lnTo>
                    <a:pt x="142" y="497"/>
                  </a:lnTo>
                  <a:lnTo>
                    <a:pt x="72" y="709"/>
                  </a:lnTo>
                  <a:lnTo>
                    <a:pt x="1" y="851"/>
                  </a:lnTo>
                  <a:lnTo>
                    <a:pt x="1" y="1064"/>
                  </a:lnTo>
                  <a:lnTo>
                    <a:pt x="1" y="1347"/>
                  </a:lnTo>
                  <a:lnTo>
                    <a:pt x="426" y="2340"/>
                  </a:lnTo>
                  <a:lnTo>
                    <a:pt x="922" y="3261"/>
                  </a:lnTo>
                  <a:lnTo>
                    <a:pt x="1418" y="4467"/>
                  </a:lnTo>
                  <a:lnTo>
                    <a:pt x="1631" y="5246"/>
                  </a:lnTo>
                  <a:lnTo>
                    <a:pt x="1844" y="6097"/>
                  </a:lnTo>
                  <a:lnTo>
                    <a:pt x="1915" y="6310"/>
                  </a:lnTo>
                  <a:lnTo>
                    <a:pt x="1986" y="6522"/>
                  </a:lnTo>
                  <a:lnTo>
                    <a:pt x="2127" y="6664"/>
                  </a:lnTo>
                  <a:lnTo>
                    <a:pt x="2340" y="6735"/>
                  </a:lnTo>
                  <a:lnTo>
                    <a:pt x="2694" y="6735"/>
                  </a:lnTo>
                  <a:lnTo>
                    <a:pt x="3049" y="6664"/>
                  </a:lnTo>
                  <a:lnTo>
                    <a:pt x="3403" y="6522"/>
                  </a:lnTo>
                  <a:lnTo>
                    <a:pt x="3687" y="6381"/>
                  </a:lnTo>
                  <a:lnTo>
                    <a:pt x="4041" y="6168"/>
                  </a:lnTo>
                  <a:lnTo>
                    <a:pt x="3900" y="5743"/>
                  </a:lnTo>
                  <a:lnTo>
                    <a:pt x="3829" y="5246"/>
                  </a:lnTo>
                  <a:lnTo>
                    <a:pt x="3829" y="4396"/>
                  </a:lnTo>
                  <a:lnTo>
                    <a:pt x="3970" y="3616"/>
                  </a:lnTo>
                  <a:lnTo>
                    <a:pt x="4112" y="3120"/>
                  </a:lnTo>
                  <a:lnTo>
                    <a:pt x="4183" y="2978"/>
                  </a:lnTo>
                  <a:lnTo>
                    <a:pt x="4254" y="2765"/>
                  </a:lnTo>
                  <a:lnTo>
                    <a:pt x="4183" y="2411"/>
                  </a:lnTo>
                  <a:lnTo>
                    <a:pt x="4112" y="2340"/>
                  </a:lnTo>
                  <a:lnTo>
                    <a:pt x="4041" y="2269"/>
                  </a:lnTo>
                  <a:lnTo>
                    <a:pt x="3900" y="2269"/>
                  </a:lnTo>
                  <a:lnTo>
                    <a:pt x="3758" y="2340"/>
                  </a:lnTo>
                  <a:lnTo>
                    <a:pt x="3616" y="2482"/>
                  </a:lnTo>
                  <a:lnTo>
                    <a:pt x="3474" y="2553"/>
                  </a:lnTo>
                  <a:lnTo>
                    <a:pt x="3332" y="2553"/>
                  </a:lnTo>
                  <a:lnTo>
                    <a:pt x="3191" y="2482"/>
                  </a:lnTo>
                  <a:lnTo>
                    <a:pt x="3049" y="2411"/>
                  </a:lnTo>
                  <a:lnTo>
                    <a:pt x="2907" y="2198"/>
                  </a:lnTo>
                  <a:lnTo>
                    <a:pt x="2765" y="1915"/>
                  </a:lnTo>
                  <a:lnTo>
                    <a:pt x="2694" y="1560"/>
                  </a:lnTo>
                  <a:lnTo>
                    <a:pt x="2624" y="780"/>
                  </a:lnTo>
                  <a:lnTo>
                    <a:pt x="2553" y="497"/>
                  </a:lnTo>
                  <a:lnTo>
                    <a:pt x="2411" y="213"/>
                  </a:lnTo>
                  <a:lnTo>
                    <a:pt x="2198" y="71"/>
                  </a:lnTo>
                  <a:lnTo>
                    <a:pt x="1844"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2"/>
            <p:cNvSpPr/>
            <p:nvPr/>
          </p:nvSpPr>
          <p:spPr>
            <a:xfrm>
              <a:off x="4747500" y="3780825"/>
              <a:ext cx="106375" cy="168400"/>
            </a:xfrm>
            <a:custGeom>
              <a:avLst/>
              <a:gdLst/>
              <a:ahLst/>
              <a:cxnLst/>
              <a:rect l="l" t="t" r="r" b="b"/>
              <a:pathLst>
                <a:path w="4255" h="6736" fill="none" extrusionOk="0">
                  <a:moveTo>
                    <a:pt x="4041" y="6168"/>
                  </a:moveTo>
                  <a:lnTo>
                    <a:pt x="4041" y="6168"/>
                  </a:lnTo>
                  <a:lnTo>
                    <a:pt x="3900" y="5743"/>
                  </a:lnTo>
                  <a:lnTo>
                    <a:pt x="3829" y="5246"/>
                  </a:lnTo>
                  <a:lnTo>
                    <a:pt x="3829" y="4396"/>
                  </a:lnTo>
                  <a:lnTo>
                    <a:pt x="3970" y="3616"/>
                  </a:lnTo>
                  <a:lnTo>
                    <a:pt x="4112" y="3120"/>
                  </a:lnTo>
                  <a:lnTo>
                    <a:pt x="4112" y="3120"/>
                  </a:lnTo>
                  <a:lnTo>
                    <a:pt x="4183" y="2978"/>
                  </a:lnTo>
                  <a:lnTo>
                    <a:pt x="4254" y="2765"/>
                  </a:lnTo>
                  <a:lnTo>
                    <a:pt x="4183" y="2411"/>
                  </a:lnTo>
                  <a:lnTo>
                    <a:pt x="4112" y="2340"/>
                  </a:lnTo>
                  <a:lnTo>
                    <a:pt x="4041" y="2269"/>
                  </a:lnTo>
                  <a:lnTo>
                    <a:pt x="3900" y="2269"/>
                  </a:lnTo>
                  <a:lnTo>
                    <a:pt x="3758" y="2340"/>
                  </a:lnTo>
                  <a:lnTo>
                    <a:pt x="3758" y="2340"/>
                  </a:lnTo>
                  <a:lnTo>
                    <a:pt x="3616" y="2482"/>
                  </a:lnTo>
                  <a:lnTo>
                    <a:pt x="3474" y="2553"/>
                  </a:lnTo>
                  <a:lnTo>
                    <a:pt x="3332" y="2553"/>
                  </a:lnTo>
                  <a:lnTo>
                    <a:pt x="3191" y="2482"/>
                  </a:lnTo>
                  <a:lnTo>
                    <a:pt x="3049" y="2411"/>
                  </a:lnTo>
                  <a:lnTo>
                    <a:pt x="2907" y="2198"/>
                  </a:lnTo>
                  <a:lnTo>
                    <a:pt x="2765" y="1915"/>
                  </a:lnTo>
                  <a:lnTo>
                    <a:pt x="2694" y="1560"/>
                  </a:lnTo>
                  <a:lnTo>
                    <a:pt x="2694" y="1560"/>
                  </a:lnTo>
                  <a:lnTo>
                    <a:pt x="2624" y="780"/>
                  </a:lnTo>
                  <a:lnTo>
                    <a:pt x="2553" y="497"/>
                  </a:lnTo>
                  <a:lnTo>
                    <a:pt x="2411" y="213"/>
                  </a:lnTo>
                  <a:lnTo>
                    <a:pt x="2411" y="213"/>
                  </a:lnTo>
                  <a:lnTo>
                    <a:pt x="2198" y="71"/>
                  </a:lnTo>
                  <a:lnTo>
                    <a:pt x="1844" y="1"/>
                  </a:lnTo>
                  <a:lnTo>
                    <a:pt x="1418" y="1"/>
                  </a:lnTo>
                  <a:lnTo>
                    <a:pt x="922" y="71"/>
                  </a:lnTo>
                  <a:lnTo>
                    <a:pt x="497" y="284"/>
                  </a:lnTo>
                  <a:lnTo>
                    <a:pt x="142" y="497"/>
                  </a:lnTo>
                  <a:lnTo>
                    <a:pt x="72" y="709"/>
                  </a:lnTo>
                  <a:lnTo>
                    <a:pt x="1" y="851"/>
                  </a:lnTo>
                  <a:lnTo>
                    <a:pt x="1" y="1064"/>
                  </a:lnTo>
                  <a:lnTo>
                    <a:pt x="1" y="1347"/>
                  </a:lnTo>
                  <a:lnTo>
                    <a:pt x="1" y="1347"/>
                  </a:lnTo>
                  <a:lnTo>
                    <a:pt x="426" y="2340"/>
                  </a:lnTo>
                  <a:lnTo>
                    <a:pt x="922" y="3261"/>
                  </a:lnTo>
                  <a:lnTo>
                    <a:pt x="1418" y="4467"/>
                  </a:lnTo>
                  <a:lnTo>
                    <a:pt x="1631" y="5246"/>
                  </a:lnTo>
                  <a:lnTo>
                    <a:pt x="1844" y="6097"/>
                  </a:lnTo>
                  <a:lnTo>
                    <a:pt x="1844" y="6097"/>
                  </a:lnTo>
                  <a:lnTo>
                    <a:pt x="1915" y="6310"/>
                  </a:lnTo>
                  <a:lnTo>
                    <a:pt x="1986" y="6522"/>
                  </a:lnTo>
                  <a:lnTo>
                    <a:pt x="2127" y="6664"/>
                  </a:lnTo>
                  <a:lnTo>
                    <a:pt x="2340" y="6735"/>
                  </a:lnTo>
                  <a:lnTo>
                    <a:pt x="2694" y="6735"/>
                  </a:lnTo>
                  <a:lnTo>
                    <a:pt x="3049" y="6664"/>
                  </a:lnTo>
                  <a:lnTo>
                    <a:pt x="3403" y="6522"/>
                  </a:lnTo>
                  <a:lnTo>
                    <a:pt x="3687" y="6381"/>
                  </a:lnTo>
                  <a:lnTo>
                    <a:pt x="4041" y="61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2"/>
            <p:cNvSpPr/>
            <p:nvPr/>
          </p:nvSpPr>
          <p:spPr>
            <a:xfrm>
              <a:off x="4782950" y="3888925"/>
              <a:ext cx="331425" cy="356250"/>
            </a:xfrm>
            <a:custGeom>
              <a:avLst/>
              <a:gdLst/>
              <a:ahLst/>
              <a:cxnLst/>
              <a:rect l="l" t="t" r="r" b="b"/>
              <a:pathLst>
                <a:path w="13257" h="14250" extrusionOk="0">
                  <a:moveTo>
                    <a:pt x="2836" y="1"/>
                  </a:moveTo>
                  <a:lnTo>
                    <a:pt x="2482" y="72"/>
                  </a:lnTo>
                  <a:lnTo>
                    <a:pt x="1985" y="143"/>
                  </a:lnTo>
                  <a:lnTo>
                    <a:pt x="1418" y="355"/>
                  </a:lnTo>
                  <a:lnTo>
                    <a:pt x="922" y="639"/>
                  </a:lnTo>
                  <a:lnTo>
                    <a:pt x="426" y="922"/>
                  </a:lnTo>
                  <a:lnTo>
                    <a:pt x="142" y="1277"/>
                  </a:lnTo>
                  <a:lnTo>
                    <a:pt x="0" y="1490"/>
                  </a:lnTo>
                  <a:lnTo>
                    <a:pt x="0" y="1631"/>
                  </a:lnTo>
                  <a:lnTo>
                    <a:pt x="0" y="2836"/>
                  </a:lnTo>
                  <a:lnTo>
                    <a:pt x="213" y="4750"/>
                  </a:lnTo>
                  <a:lnTo>
                    <a:pt x="355" y="5743"/>
                  </a:lnTo>
                  <a:lnTo>
                    <a:pt x="568" y="6664"/>
                  </a:lnTo>
                  <a:lnTo>
                    <a:pt x="709" y="7515"/>
                  </a:lnTo>
                  <a:lnTo>
                    <a:pt x="993" y="8153"/>
                  </a:lnTo>
                  <a:lnTo>
                    <a:pt x="1206" y="8508"/>
                  </a:lnTo>
                  <a:lnTo>
                    <a:pt x="1631" y="9004"/>
                  </a:lnTo>
                  <a:lnTo>
                    <a:pt x="2198" y="9429"/>
                  </a:lnTo>
                  <a:lnTo>
                    <a:pt x="2836" y="9996"/>
                  </a:lnTo>
                  <a:lnTo>
                    <a:pt x="4396" y="11060"/>
                  </a:lnTo>
                  <a:lnTo>
                    <a:pt x="6097" y="12123"/>
                  </a:lnTo>
                  <a:lnTo>
                    <a:pt x="7869" y="13045"/>
                  </a:lnTo>
                  <a:lnTo>
                    <a:pt x="9429" y="13824"/>
                  </a:lnTo>
                  <a:lnTo>
                    <a:pt x="10138" y="14037"/>
                  </a:lnTo>
                  <a:lnTo>
                    <a:pt x="10705" y="14179"/>
                  </a:lnTo>
                  <a:lnTo>
                    <a:pt x="11130" y="14250"/>
                  </a:lnTo>
                  <a:lnTo>
                    <a:pt x="11414" y="14179"/>
                  </a:lnTo>
                  <a:lnTo>
                    <a:pt x="11839" y="13824"/>
                  </a:lnTo>
                  <a:lnTo>
                    <a:pt x="12264" y="13399"/>
                  </a:lnTo>
                  <a:lnTo>
                    <a:pt x="12690" y="12903"/>
                  </a:lnTo>
                  <a:lnTo>
                    <a:pt x="12973" y="12407"/>
                  </a:lnTo>
                  <a:lnTo>
                    <a:pt x="13186" y="11910"/>
                  </a:lnTo>
                  <a:lnTo>
                    <a:pt x="13257" y="11414"/>
                  </a:lnTo>
                  <a:lnTo>
                    <a:pt x="13257" y="11272"/>
                  </a:lnTo>
                  <a:lnTo>
                    <a:pt x="13186" y="11060"/>
                  </a:lnTo>
                  <a:lnTo>
                    <a:pt x="13115" y="10918"/>
                  </a:lnTo>
                  <a:lnTo>
                    <a:pt x="12973" y="10776"/>
                  </a:lnTo>
                  <a:lnTo>
                    <a:pt x="12548" y="10493"/>
                  </a:lnTo>
                  <a:lnTo>
                    <a:pt x="11981" y="10280"/>
                  </a:lnTo>
                  <a:lnTo>
                    <a:pt x="10705" y="9713"/>
                  </a:lnTo>
                  <a:lnTo>
                    <a:pt x="7727" y="8649"/>
                  </a:lnTo>
                  <a:lnTo>
                    <a:pt x="6310" y="8153"/>
                  </a:lnTo>
                  <a:lnTo>
                    <a:pt x="5034" y="7586"/>
                  </a:lnTo>
                  <a:lnTo>
                    <a:pt x="4537" y="7302"/>
                  </a:lnTo>
                  <a:lnTo>
                    <a:pt x="4183" y="7019"/>
                  </a:lnTo>
                  <a:lnTo>
                    <a:pt x="3829" y="6735"/>
                  </a:lnTo>
                  <a:lnTo>
                    <a:pt x="3687" y="6523"/>
                  </a:lnTo>
                  <a:lnTo>
                    <a:pt x="3474" y="5814"/>
                  </a:lnTo>
                  <a:lnTo>
                    <a:pt x="3332" y="4963"/>
                  </a:lnTo>
                  <a:lnTo>
                    <a:pt x="3190" y="3049"/>
                  </a:lnTo>
                  <a:lnTo>
                    <a:pt x="3049" y="1277"/>
                  </a:lnTo>
                  <a:lnTo>
                    <a:pt x="2978" y="143"/>
                  </a:lnTo>
                  <a:lnTo>
                    <a:pt x="2907" y="72"/>
                  </a:lnTo>
                  <a:lnTo>
                    <a:pt x="2836" y="1"/>
                  </a:lnTo>
                  <a:close/>
                </a:path>
              </a:pathLst>
            </a:custGeom>
            <a:solidFill>
              <a:srgbClr val="EA8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2"/>
            <p:cNvSpPr/>
            <p:nvPr/>
          </p:nvSpPr>
          <p:spPr>
            <a:xfrm>
              <a:off x="4782950" y="3888925"/>
              <a:ext cx="331425" cy="356250"/>
            </a:xfrm>
            <a:custGeom>
              <a:avLst/>
              <a:gdLst/>
              <a:ahLst/>
              <a:cxnLst/>
              <a:rect l="l" t="t" r="r" b="b"/>
              <a:pathLst>
                <a:path w="13257" h="14250" fill="none" extrusionOk="0">
                  <a:moveTo>
                    <a:pt x="12973" y="10776"/>
                  </a:moveTo>
                  <a:lnTo>
                    <a:pt x="12973" y="10776"/>
                  </a:lnTo>
                  <a:lnTo>
                    <a:pt x="12548" y="10493"/>
                  </a:lnTo>
                  <a:lnTo>
                    <a:pt x="11981" y="10280"/>
                  </a:lnTo>
                  <a:lnTo>
                    <a:pt x="10705" y="9713"/>
                  </a:lnTo>
                  <a:lnTo>
                    <a:pt x="7727" y="8649"/>
                  </a:lnTo>
                  <a:lnTo>
                    <a:pt x="6310" y="8153"/>
                  </a:lnTo>
                  <a:lnTo>
                    <a:pt x="5034" y="7586"/>
                  </a:lnTo>
                  <a:lnTo>
                    <a:pt x="4537" y="7302"/>
                  </a:lnTo>
                  <a:lnTo>
                    <a:pt x="4183" y="7019"/>
                  </a:lnTo>
                  <a:lnTo>
                    <a:pt x="3829" y="6735"/>
                  </a:lnTo>
                  <a:lnTo>
                    <a:pt x="3687" y="6523"/>
                  </a:lnTo>
                  <a:lnTo>
                    <a:pt x="3687" y="6523"/>
                  </a:lnTo>
                  <a:lnTo>
                    <a:pt x="3474" y="5814"/>
                  </a:lnTo>
                  <a:lnTo>
                    <a:pt x="3332" y="4963"/>
                  </a:lnTo>
                  <a:lnTo>
                    <a:pt x="3190" y="3049"/>
                  </a:lnTo>
                  <a:lnTo>
                    <a:pt x="3049" y="1277"/>
                  </a:lnTo>
                  <a:lnTo>
                    <a:pt x="2978" y="143"/>
                  </a:lnTo>
                  <a:lnTo>
                    <a:pt x="2978" y="143"/>
                  </a:lnTo>
                  <a:lnTo>
                    <a:pt x="2907" y="72"/>
                  </a:lnTo>
                  <a:lnTo>
                    <a:pt x="2836" y="1"/>
                  </a:lnTo>
                  <a:lnTo>
                    <a:pt x="2482" y="72"/>
                  </a:lnTo>
                  <a:lnTo>
                    <a:pt x="1985" y="143"/>
                  </a:lnTo>
                  <a:lnTo>
                    <a:pt x="1418" y="355"/>
                  </a:lnTo>
                  <a:lnTo>
                    <a:pt x="922" y="639"/>
                  </a:lnTo>
                  <a:lnTo>
                    <a:pt x="426" y="922"/>
                  </a:lnTo>
                  <a:lnTo>
                    <a:pt x="142" y="1277"/>
                  </a:lnTo>
                  <a:lnTo>
                    <a:pt x="0" y="1490"/>
                  </a:lnTo>
                  <a:lnTo>
                    <a:pt x="0" y="1631"/>
                  </a:lnTo>
                  <a:lnTo>
                    <a:pt x="0" y="1631"/>
                  </a:lnTo>
                  <a:lnTo>
                    <a:pt x="0" y="2836"/>
                  </a:lnTo>
                  <a:lnTo>
                    <a:pt x="213" y="4750"/>
                  </a:lnTo>
                  <a:lnTo>
                    <a:pt x="355" y="5743"/>
                  </a:lnTo>
                  <a:lnTo>
                    <a:pt x="568" y="6664"/>
                  </a:lnTo>
                  <a:lnTo>
                    <a:pt x="709" y="7515"/>
                  </a:lnTo>
                  <a:lnTo>
                    <a:pt x="993" y="8153"/>
                  </a:lnTo>
                  <a:lnTo>
                    <a:pt x="993" y="8153"/>
                  </a:lnTo>
                  <a:lnTo>
                    <a:pt x="1206" y="8508"/>
                  </a:lnTo>
                  <a:lnTo>
                    <a:pt x="1631" y="9004"/>
                  </a:lnTo>
                  <a:lnTo>
                    <a:pt x="2198" y="9429"/>
                  </a:lnTo>
                  <a:lnTo>
                    <a:pt x="2836" y="9996"/>
                  </a:lnTo>
                  <a:lnTo>
                    <a:pt x="4396" y="11060"/>
                  </a:lnTo>
                  <a:lnTo>
                    <a:pt x="6097" y="12123"/>
                  </a:lnTo>
                  <a:lnTo>
                    <a:pt x="7869" y="13045"/>
                  </a:lnTo>
                  <a:lnTo>
                    <a:pt x="9429" y="13824"/>
                  </a:lnTo>
                  <a:lnTo>
                    <a:pt x="10138" y="14037"/>
                  </a:lnTo>
                  <a:lnTo>
                    <a:pt x="10705" y="14179"/>
                  </a:lnTo>
                  <a:lnTo>
                    <a:pt x="11130" y="14250"/>
                  </a:lnTo>
                  <a:lnTo>
                    <a:pt x="11414" y="14179"/>
                  </a:lnTo>
                  <a:lnTo>
                    <a:pt x="11414" y="14179"/>
                  </a:lnTo>
                  <a:lnTo>
                    <a:pt x="11839" y="13824"/>
                  </a:lnTo>
                  <a:lnTo>
                    <a:pt x="12264" y="13399"/>
                  </a:lnTo>
                  <a:lnTo>
                    <a:pt x="12690" y="12903"/>
                  </a:lnTo>
                  <a:lnTo>
                    <a:pt x="12973" y="12407"/>
                  </a:lnTo>
                  <a:lnTo>
                    <a:pt x="13186" y="11910"/>
                  </a:lnTo>
                  <a:lnTo>
                    <a:pt x="13257" y="11414"/>
                  </a:lnTo>
                  <a:lnTo>
                    <a:pt x="13257" y="11272"/>
                  </a:lnTo>
                  <a:lnTo>
                    <a:pt x="13186" y="11060"/>
                  </a:lnTo>
                  <a:lnTo>
                    <a:pt x="13115" y="10918"/>
                  </a:lnTo>
                  <a:lnTo>
                    <a:pt x="12973" y="1077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2"/>
            <p:cNvSpPr/>
            <p:nvPr/>
          </p:nvSpPr>
          <p:spPr>
            <a:xfrm>
              <a:off x="4782950" y="3888925"/>
              <a:ext cx="303075" cy="297775"/>
            </a:xfrm>
            <a:custGeom>
              <a:avLst/>
              <a:gdLst/>
              <a:ahLst/>
              <a:cxnLst/>
              <a:rect l="l" t="t" r="r" b="b"/>
              <a:pathLst>
                <a:path w="12123" h="11911" extrusionOk="0">
                  <a:moveTo>
                    <a:pt x="9216" y="9216"/>
                  </a:moveTo>
                  <a:lnTo>
                    <a:pt x="9003" y="10138"/>
                  </a:lnTo>
                  <a:lnTo>
                    <a:pt x="9003" y="10138"/>
                  </a:lnTo>
                  <a:lnTo>
                    <a:pt x="9287" y="10067"/>
                  </a:lnTo>
                  <a:lnTo>
                    <a:pt x="9783" y="9996"/>
                  </a:lnTo>
                  <a:lnTo>
                    <a:pt x="10350" y="9996"/>
                  </a:lnTo>
                  <a:lnTo>
                    <a:pt x="11272" y="10067"/>
                  </a:lnTo>
                  <a:lnTo>
                    <a:pt x="12123" y="10280"/>
                  </a:lnTo>
                  <a:lnTo>
                    <a:pt x="10776" y="9784"/>
                  </a:lnTo>
                  <a:lnTo>
                    <a:pt x="9216" y="9216"/>
                  </a:lnTo>
                  <a:close/>
                  <a:moveTo>
                    <a:pt x="2694" y="1"/>
                  </a:moveTo>
                  <a:lnTo>
                    <a:pt x="2411" y="72"/>
                  </a:lnTo>
                  <a:lnTo>
                    <a:pt x="1914" y="213"/>
                  </a:lnTo>
                  <a:lnTo>
                    <a:pt x="1276" y="426"/>
                  </a:lnTo>
                  <a:lnTo>
                    <a:pt x="709" y="781"/>
                  </a:lnTo>
                  <a:lnTo>
                    <a:pt x="284" y="1135"/>
                  </a:lnTo>
                  <a:lnTo>
                    <a:pt x="71" y="1348"/>
                  </a:lnTo>
                  <a:lnTo>
                    <a:pt x="0" y="1631"/>
                  </a:lnTo>
                  <a:lnTo>
                    <a:pt x="0" y="1773"/>
                  </a:lnTo>
                  <a:lnTo>
                    <a:pt x="71" y="3049"/>
                  </a:lnTo>
                  <a:lnTo>
                    <a:pt x="213" y="4892"/>
                  </a:lnTo>
                  <a:lnTo>
                    <a:pt x="568" y="6735"/>
                  </a:lnTo>
                  <a:lnTo>
                    <a:pt x="780" y="7515"/>
                  </a:lnTo>
                  <a:lnTo>
                    <a:pt x="993" y="8153"/>
                  </a:lnTo>
                  <a:lnTo>
                    <a:pt x="1206" y="8508"/>
                  </a:lnTo>
                  <a:lnTo>
                    <a:pt x="1560" y="8933"/>
                  </a:lnTo>
                  <a:lnTo>
                    <a:pt x="2127" y="9358"/>
                  </a:lnTo>
                  <a:lnTo>
                    <a:pt x="2694" y="9854"/>
                  </a:lnTo>
                  <a:lnTo>
                    <a:pt x="4112" y="10918"/>
                  </a:lnTo>
                  <a:lnTo>
                    <a:pt x="5743" y="11910"/>
                  </a:lnTo>
                  <a:lnTo>
                    <a:pt x="6381" y="11485"/>
                  </a:lnTo>
                  <a:lnTo>
                    <a:pt x="6310" y="10776"/>
                  </a:lnTo>
                  <a:lnTo>
                    <a:pt x="6310" y="10634"/>
                  </a:lnTo>
                  <a:lnTo>
                    <a:pt x="6310" y="10493"/>
                  </a:lnTo>
                  <a:lnTo>
                    <a:pt x="6310" y="10280"/>
                  </a:lnTo>
                  <a:lnTo>
                    <a:pt x="6664" y="9075"/>
                  </a:lnTo>
                  <a:lnTo>
                    <a:pt x="6664" y="9075"/>
                  </a:lnTo>
                  <a:lnTo>
                    <a:pt x="6168" y="9216"/>
                  </a:lnTo>
                  <a:lnTo>
                    <a:pt x="5813" y="9287"/>
                  </a:lnTo>
                  <a:lnTo>
                    <a:pt x="5601" y="9287"/>
                  </a:lnTo>
                  <a:lnTo>
                    <a:pt x="5459" y="9146"/>
                  </a:lnTo>
                  <a:lnTo>
                    <a:pt x="5317" y="9004"/>
                  </a:lnTo>
                  <a:lnTo>
                    <a:pt x="5317" y="8862"/>
                  </a:lnTo>
                  <a:lnTo>
                    <a:pt x="5317" y="8366"/>
                  </a:lnTo>
                  <a:lnTo>
                    <a:pt x="5388" y="7728"/>
                  </a:lnTo>
                  <a:lnTo>
                    <a:pt x="4750" y="7444"/>
                  </a:lnTo>
                  <a:lnTo>
                    <a:pt x="4254" y="7161"/>
                  </a:lnTo>
                  <a:lnTo>
                    <a:pt x="3899" y="6806"/>
                  </a:lnTo>
                  <a:lnTo>
                    <a:pt x="3687" y="6523"/>
                  </a:lnTo>
                  <a:lnTo>
                    <a:pt x="3474" y="5814"/>
                  </a:lnTo>
                  <a:lnTo>
                    <a:pt x="3332" y="4963"/>
                  </a:lnTo>
                  <a:lnTo>
                    <a:pt x="3190" y="3049"/>
                  </a:lnTo>
                  <a:lnTo>
                    <a:pt x="3049" y="1277"/>
                  </a:lnTo>
                  <a:lnTo>
                    <a:pt x="2978" y="143"/>
                  </a:lnTo>
                  <a:lnTo>
                    <a:pt x="2907" y="72"/>
                  </a:lnTo>
                  <a:lnTo>
                    <a:pt x="2694" y="1"/>
                  </a:lnTo>
                  <a:close/>
                </a:path>
              </a:pathLst>
            </a:custGeom>
            <a:solidFill>
              <a:srgbClr val="C87A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2"/>
            <p:cNvSpPr/>
            <p:nvPr/>
          </p:nvSpPr>
          <p:spPr>
            <a:xfrm>
              <a:off x="5008025" y="4119325"/>
              <a:ext cx="78000" cy="26600"/>
            </a:xfrm>
            <a:custGeom>
              <a:avLst/>
              <a:gdLst/>
              <a:ahLst/>
              <a:cxnLst/>
              <a:rect l="l" t="t" r="r" b="b"/>
              <a:pathLst>
                <a:path w="3120" h="1064" fill="none" extrusionOk="0">
                  <a:moveTo>
                    <a:pt x="213" y="0"/>
                  </a:moveTo>
                  <a:lnTo>
                    <a:pt x="213" y="0"/>
                  </a:lnTo>
                  <a:lnTo>
                    <a:pt x="0" y="922"/>
                  </a:lnTo>
                  <a:lnTo>
                    <a:pt x="0" y="922"/>
                  </a:lnTo>
                  <a:lnTo>
                    <a:pt x="284" y="851"/>
                  </a:lnTo>
                  <a:lnTo>
                    <a:pt x="284" y="851"/>
                  </a:lnTo>
                  <a:lnTo>
                    <a:pt x="780" y="780"/>
                  </a:lnTo>
                  <a:lnTo>
                    <a:pt x="1347" y="780"/>
                  </a:lnTo>
                  <a:lnTo>
                    <a:pt x="1347" y="780"/>
                  </a:lnTo>
                  <a:lnTo>
                    <a:pt x="2269" y="851"/>
                  </a:lnTo>
                  <a:lnTo>
                    <a:pt x="3120" y="1064"/>
                  </a:lnTo>
                  <a:lnTo>
                    <a:pt x="3120" y="1064"/>
                  </a:lnTo>
                  <a:lnTo>
                    <a:pt x="1773" y="568"/>
                  </a:lnTo>
                  <a:lnTo>
                    <a:pt x="2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2"/>
            <p:cNvSpPr/>
            <p:nvPr/>
          </p:nvSpPr>
          <p:spPr>
            <a:xfrm>
              <a:off x="4782950" y="3888925"/>
              <a:ext cx="166625" cy="297775"/>
            </a:xfrm>
            <a:custGeom>
              <a:avLst/>
              <a:gdLst/>
              <a:ahLst/>
              <a:cxnLst/>
              <a:rect l="l" t="t" r="r" b="b"/>
              <a:pathLst>
                <a:path w="6665" h="11911" fill="none" extrusionOk="0">
                  <a:moveTo>
                    <a:pt x="2694" y="1"/>
                  </a:moveTo>
                  <a:lnTo>
                    <a:pt x="2694" y="1"/>
                  </a:lnTo>
                  <a:lnTo>
                    <a:pt x="2411" y="72"/>
                  </a:lnTo>
                  <a:lnTo>
                    <a:pt x="2411" y="72"/>
                  </a:lnTo>
                  <a:lnTo>
                    <a:pt x="1914" y="213"/>
                  </a:lnTo>
                  <a:lnTo>
                    <a:pt x="1276" y="426"/>
                  </a:lnTo>
                  <a:lnTo>
                    <a:pt x="709" y="781"/>
                  </a:lnTo>
                  <a:lnTo>
                    <a:pt x="284" y="1135"/>
                  </a:lnTo>
                  <a:lnTo>
                    <a:pt x="284" y="1135"/>
                  </a:lnTo>
                  <a:lnTo>
                    <a:pt x="71" y="1348"/>
                  </a:lnTo>
                  <a:lnTo>
                    <a:pt x="0" y="1631"/>
                  </a:lnTo>
                  <a:lnTo>
                    <a:pt x="0" y="1631"/>
                  </a:lnTo>
                  <a:lnTo>
                    <a:pt x="0" y="1773"/>
                  </a:lnTo>
                  <a:lnTo>
                    <a:pt x="0" y="1773"/>
                  </a:lnTo>
                  <a:lnTo>
                    <a:pt x="71" y="3049"/>
                  </a:lnTo>
                  <a:lnTo>
                    <a:pt x="213" y="4892"/>
                  </a:lnTo>
                  <a:lnTo>
                    <a:pt x="568" y="6735"/>
                  </a:lnTo>
                  <a:lnTo>
                    <a:pt x="780" y="7515"/>
                  </a:lnTo>
                  <a:lnTo>
                    <a:pt x="993" y="8153"/>
                  </a:lnTo>
                  <a:lnTo>
                    <a:pt x="993" y="8153"/>
                  </a:lnTo>
                  <a:lnTo>
                    <a:pt x="1206" y="8508"/>
                  </a:lnTo>
                  <a:lnTo>
                    <a:pt x="1560" y="8933"/>
                  </a:lnTo>
                  <a:lnTo>
                    <a:pt x="2127" y="9358"/>
                  </a:lnTo>
                  <a:lnTo>
                    <a:pt x="2694" y="9854"/>
                  </a:lnTo>
                  <a:lnTo>
                    <a:pt x="4112" y="10918"/>
                  </a:lnTo>
                  <a:lnTo>
                    <a:pt x="5743" y="11910"/>
                  </a:lnTo>
                  <a:lnTo>
                    <a:pt x="5743" y="11910"/>
                  </a:lnTo>
                  <a:lnTo>
                    <a:pt x="6381" y="11485"/>
                  </a:lnTo>
                  <a:lnTo>
                    <a:pt x="6310" y="10776"/>
                  </a:lnTo>
                  <a:lnTo>
                    <a:pt x="6310" y="10776"/>
                  </a:lnTo>
                  <a:lnTo>
                    <a:pt x="6310" y="10634"/>
                  </a:lnTo>
                  <a:lnTo>
                    <a:pt x="6310" y="10493"/>
                  </a:lnTo>
                  <a:lnTo>
                    <a:pt x="6310" y="10280"/>
                  </a:lnTo>
                  <a:lnTo>
                    <a:pt x="6664" y="9075"/>
                  </a:lnTo>
                  <a:lnTo>
                    <a:pt x="6664" y="9075"/>
                  </a:lnTo>
                  <a:lnTo>
                    <a:pt x="6168" y="9216"/>
                  </a:lnTo>
                  <a:lnTo>
                    <a:pt x="5813" y="9287"/>
                  </a:lnTo>
                  <a:lnTo>
                    <a:pt x="5813" y="9287"/>
                  </a:lnTo>
                  <a:lnTo>
                    <a:pt x="5601" y="9287"/>
                  </a:lnTo>
                  <a:lnTo>
                    <a:pt x="5459" y="9146"/>
                  </a:lnTo>
                  <a:lnTo>
                    <a:pt x="5317" y="9004"/>
                  </a:lnTo>
                  <a:lnTo>
                    <a:pt x="5317" y="8862"/>
                  </a:lnTo>
                  <a:lnTo>
                    <a:pt x="5317" y="8366"/>
                  </a:lnTo>
                  <a:lnTo>
                    <a:pt x="5388" y="7728"/>
                  </a:lnTo>
                  <a:lnTo>
                    <a:pt x="5388" y="7728"/>
                  </a:lnTo>
                  <a:lnTo>
                    <a:pt x="4750" y="7444"/>
                  </a:lnTo>
                  <a:lnTo>
                    <a:pt x="4254" y="7161"/>
                  </a:lnTo>
                  <a:lnTo>
                    <a:pt x="3899" y="6806"/>
                  </a:lnTo>
                  <a:lnTo>
                    <a:pt x="3687" y="6523"/>
                  </a:lnTo>
                  <a:lnTo>
                    <a:pt x="3687" y="6523"/>
                  </a:lnTo>
                  <a:lnTo>
                    <a:pt x="3474" y="5814"/>
                  </a:lnTo>
                  <a:lnTo>
                    <a:pt x="3332" y="4963"/>
                  </a:lnTo>
                  <a:lnTo>
                    <a:pt x="3190" y="3049"/>
                  </a:lnTo>
                  <a:lnTo>
                    <a:pt x="3049" y="1277"/>
                  </a:lnTo>
                  <a:lnTo>
                    <a:pt x="2978" y="143"/>
                  </a:lnTo>
                  <a:lnTo>
                    <a:pt x="2978" y="143"/>
                  </a:lnTo>
                  <a:lnTo>
                    <a:pt x="2907" y="72"/>
                  </a:lnTo>
                  <a:lnTo>
                    <a:pt x="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2"/>
            <p:cNvSpPr/>
            <p:nvPr/>
          </p:nvSpPr>
          <p:spPr>
            <a:xfrm>
              <a:off x="4035075" y="3408650"/>
              <a:ext cx="887900" cy="1276050"/>
            </a:xfrm>
            <a:custGeom>
              <a:avLst/>
              <a:gdLst/>
              <a:ahLst/>
              <a:cxnLst/>
              <a:rect l="l" t="t" r="r" b="b"/>
              <a:pathLst>
                <a:path w="35516" h="51042" extrusionOk="0">
                  <a:moveTo>
                    <a:pt x="21621" y="1"/>
                  </a:moveTo>
                  <a:lnTo>
                    <a:pt x="20912" y="142"/>
                  </a:lnTo>
                  <a:lnTo>
                    <a:pt x="20204" y="355"/>
                  </a:lnTo>
                  <a:lnTo>
                    <a:pt x="19495" y="639"/>
                  </a:lnTo>
                  <a:lnTo>
                    <a:pt x="18786" y="1064"/>
                  </a:lnTo>
                  <a:lnTo>
                    <a:pt x="18148" y="1560"/>
                  </a:lnTo>
                  <a:lnTo>
                    <a:pt x="17510" y="2057"/>
                  </a:lnTo>
                  <a:lnTo>
                    <a:pt x="16943" y="2695"/>
                  </a:lnTo>
                  <a:lnTo>
                    <a:pt x="16446" y="3403"/>
                  </a:lnTo>
                  <a:lnTo>
                    <a:pt x="15950" y="4183"/>
                  </a:lnTo>
                  <a:lnTo>
                    <a:pt x="15454" y="5034"/>
                  </a:lnTo>
                  <a:lnTo>
                    <a:pt x="15100" y="5955"/>
                  </a:lnTo>
                  <a:lnTo>
                    <a:pt x="14745" y="6877"/>
                  </a:lnTo>
                  <a:lnTo>
                    <a:pt x="14462" y="7869"/>
                  </a:lnTo>
                  <a:lnTo>
                    <a:pt x="14249" y="8862"/>
                  </a:lnTo>
                  <a:lnTo>
                    <a:pt x="14107" y="9996"/>
                  </a:lnTo>
                  <a:lnTo>
                    <a:pt x="3686" y="9287"/>
                  </a:lnTo>
                  <a:lnTo>
                    <a:pt x="3261" y="9358"/>
                  </a:lnTo>
                  <a:lnTo>
                    <a:pt x="2906" y="9500"/>
                  </a:lnTo>
                  <a:lnTo>
                    <a:pt x="2694" y="9783"/>
                  </a:lnTo>
                  <a:lnTo>
                    <a:pt x="2623" y="9925"/>
                  </a:lnTo>
                  <a:lnTo>
                    <a:pt x="2552" y="10138"/>
                  </a:lnTo>
                  <a:lnTo>
                    <a:pt x="1772" y="22331"/>
                  </a:lnTo>
                  <a:lnTo>
                    <a:pt x="1843" y="22615"/>
                  </a:lnTo>
                  <a:lnTo>
                    <a:pt x="1985" y="22827"/>
                  </a:lnTo>
                  <a:lnTo>
                    <a:pt x="2198" y="22969"/>
                  </a:lnTo>
                  <a:lnTo>
                    <a:pt x="2481" y="23040"/>
                  </a:lnTo>
                  <a:lnTo>
                    <a:pt x="3757" y="23253"/>
                  </a:lnTo>
                  <a:lnTo>
                    <a:pt x="4962" y="23465"/>
                  </a:lnTo>
                  <a:lnTo>
                    <a:pt x="6097" y="23749"/>
                  </a:lnTo>
                  <a:lnTo>
                    <a:pt x="7231" y="24103"/>
                  </a:lnTo>
                  <a:lnTo>
                    <a:pt x="8294" y="24529"/>
                  </a:lnTo>
                  <a:lnTo>
                    <a:pt x="9216" y="24954"/>
                  </a:lnTo>
                  <a:lnTo>
                    <a:pt x="10137" y="25379"/>
                  </a:lnTo>
                  <a:lnTo>
                    <a:pt x="10988" y="25875"/>
                  </a:lnTo>
                  <a:lnTo>
                    <a:pt x="11697" y="26443"/>
                  </a:lnTo>
                  <a:lnTo>
                    <a:pt x="12335" y="27010"/>
                  </a:lnTo>
                  <a:lnTo>
                    <a:pt x="12902" y="27577"/>
                  </a:lnTo>
                  <a:lnTo>
                    <a:pt x="13398" y="28144"/>
                  </a:lnTo>
                  <a:lnTo>
                    <a:pt x="13753" y="28782"/>
                  </a:lnTo>
                  <a:lnTo>
                    <a:pt x="14036" y="29420"/>
                  </a:lnTo>
                  <a:lnTo>
                    <a:pt x="14178" y="30058"/>
                  </a:lnTo>
                  <a:lnTo>
                    <a:pt x="14178" y="30625"/>
                  </a:lnTo>
                  <a:lnTo>
                    <a:pt x="14036" y="31263"/>
                  </a:lnTo>
                  <a:lnTo>
                    <a:pt x="13823" y="31901"/>
                  </a:lnTo>
                  <a:lnTo>
                    <a:pt x="13469" y="32539"/>
                  </a:lnTo>
                  <a:lnTo>
                    <a:pt x="13044" y="33177"/>
                  </a:lnTo>
                  <a:lnTo>
                    <a:pt x="12477" y="33815"/>
                  </a:lnTo>
                  <a:lnTo>
                    <a:pt x="11768" y="34453"/>
                  </a:lnTo>
                  <a:lnTo>
                    <a:pt x="10988" y="35020"/>
                  </a:lnTo>
                  <a:lnTo>
                    <a:pt x="10137" y="35516"/>
                  </a:lnTo>
                  <a:lnTo>
                    <a:pt x="9216" y="36013"/>
                  </a:lnTo>
                  <a:lnTo>
                    <a:pt x="8223" y="36509"/>
                  </a:lnTo>
                  <a:lnTo>
                    <a:pt x="7160" y="36934"/>
                  </a:lnTo>
                  <a:lnTo>
                    <a:pt x="6097" y="37218"/>
                  </a:lnTo>
                  <a:lnTo>
                    <a:pt x="4891" y="37501"/>
                  </a:lnTo>
                  <a:lnTo>
                    <a:pt x="3686" y="37714"/>
                  </a:lnTo>
                  <a:lnTo>
                    <a:pt x="2481" y="37856"/>
                  </a:lnTo>
                  <a:lnTo>
                    <a:pt x="922" y="37856"/>
                  </a:lnTo>
                  <a:lnTo>
                    <a:pt x="709" y="37998"/>
                  </a:lnTo>
                  <a:lnTo>
                    <a:pt x="496" y="38210"/>
                  </a:lnTo>
                  <a:lnTo>
                    <a:pt x="425" y="38423"/>
                  </a:lnTo>
                  <a:lnTo>
                    <a:pt x="284" y="41542"/>
                  </a:lnTo>
                  <a:lnTo>
                    <a:pt x="213" y="44236"/>
                  </a:lnTo>
                  <a:lnTo>
                    <a:pt x="142" y="46646"/>
                  </a:lnTo>
                  <a:lnTo>
                    <a:pt x="0" y="48986"/>
                  </a:lnTo>
                  <a:lnTo>
                    <a:pt x="0" y="49269"/>
                  </a:lnTo>
                  <a:lnTo>
                    <a:pt x="71" y="49482"/>
                  </a:lnTo>
                  <a:lnTo>
                    <a:pt x="213" y="49765"/>
                  </a:lnTo>
                  <a:lnTo>
                    <a:pt x="354" y="49907"/>
                  </a:lnTo>
                  <a:lnTo>
                    <a:pt x="567" y="50120"/>
                  </a:lnTo>
                  <a:lnTo>
                    <a:pt x="851" y="50262"/>
                  </a:lnTo>
                  <a:lnTo>
                    <a:pt x="1134" y="50332"/>
                  </a:lnTo>
                  <a:lnTo>
                    <a:pt x="1418" y="50332"/>
                  </a:lnTo>
                  <a:lnTo>
                    <a:pt x="12618" y="51041"/>
                  </a:lnTo>
                  <a:lnTo>
                    <a:pt x="14036" y="49269"/>
                  </a:lnTo>
                  <a:lnTo>
                    <a:pt x="15525" y="47426"/>
                  </a:lnTo>
                  <a:lnTo>
                    <a:pt x="18715" y="43527"/>
                  </a:lnTo>
                  <a:lnTo>
                    <a:pt x="20416" y="41400"/>
                  </a:lnTo>
                  <a:lnTo>
                    <a:pt x="22188" y="39274"/>
                  </a:lnTo>
                  <a:lnTo>
                    <a:pt x="23890" y="37005"/>
                  </a:lnTo>
                  <a:lnTo>
                    <a:pt x="25591" y="34595"/>
                  </a:lnTo>
                  <a:lnTo>
                    <a:pt x="27222" y="32114"/>
                  </a:lnTo>
                  <a:lnTo>
                    <a:pt x="28852" y="29562"/>
                  </a:lnTo>
                  <a:lnTo>
                    <a:pt x="30341" y="26868"/>
                  </a:lnTo>
                  <a:lnTo>
                    <a:pt x="31050" y="25521"/>
                  </a:lnTo>
                  <a:lnTo>
                    <a:pt x="31688" y="24103"/>
                  </a:lnTo>
                  <a:lnTo>
                    <a:pt x="32326" y="22615"/>
                  </a:lnTo>
                  <a:lnTo>
                    <a:pt x="32893" y="21126"/>
                  </a:lnTo>
                  <a:lnTo>
                    <a:pt x="33460" y="19637"/>
                  </a:lnTo>
                  <a:lnTo>
                    <a:pt x="34027" y="18078"/>
                  </a:lnTo>
                  <a:lnTo>
                    <a:pt x="34452" y="16518"/>
                  </a:lnTo>
                  <a:lnTo>
                    <a:pt x="34878" y="14888"/>
                  </a:lnTo>
                  <a:lnTo>
                    <a:pt x="35232" y="13257"/>
                  </a:lnTo>
                  <a:lnTo>
                    <a:pt x="35516" y="11556"/>
                  </a:lnTo>
                  <a:lnTo>
                    <a:pt x="29348" y="11060"/>
                  </a:lnTo>
                  <a:lnTo>
                    <a:pt x="29348" y="9925"/>
                  </a:lnTo>
                  <a:lnTo>
                    <a:pt x="29277" y="8862"/>
                  </a:lnTo>
                  <a:lnTo>
                    <a:pt x="29136" y="7869"/>
                  </a:lnTo>
                  <a:lnTo>
                    <a:pt x="28923" y="6877"/>
                  </a:lnTo>
                  <a:lnTo>
                    <a:pt x="28639" y="5955"/>
                  </a:lnTo>
                  <a:lnTo>
                    <a:pt x="28285" y="5034"/>
                  </a:lnTo>
                  <a:lnTo>
                    <a:pt x="27931" y="4183"/>
                  </a:lnTo>
                  <a:lnTo>
                    <a:pt x="27505" y="3403"/>
                  </a:lnTo>
                  <a:lnTo>
                    <a:pt x="27009" y="2695"/>
                  </a:lnTo>
                  <a:lnTo>
                    <a:pt x="26442" y="2057"/>
                  </a:lnTo>
                  <a:lnTo>
                    <a:pt x="25875" y="1489"/>
                  </a:lnTo>
                  <a:lnTo>
                    <a:pt x="25237" y="1064"/>
                  </a:lnTo>
                  <a:lnTo>
                    <a:pt x="24599" y="639"/>
                  </a:lnTo>
                  <a:lnTo>
                    <a:pt x="23890" y="355"/>
                  </a:lnTo>
                  <a:lnTo>
                    <a:pt x="23181" y="142"/>
                  </a:lnTo>
                  <a:lnTo>
                    <a:pt x="22401" y="1"/>
                  </a:lnTo>
                  <a:close/>
                </a:path>
              </a:pathLst>
            </a:custGeom>
            <a:solidFill>
              <a:srgbClr val="FDB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2"/>
            <p:cNvSpPr/>
            <p:nvPr/>
          </p:nvSpPr>
          <p:spPr>
            <a:xfrm>
              <a:off x="4531300" y="3910200"/>
              <a:ext cx="106350" cy="170150"/>
            </a:xfrm>
            <a:custGeom>
              <a:avLst/>
              <a:gdLst/>
              <a:ahLst/>
              <a:cxnLst/>
              <a:rect l="l" t="t" r="r" b="b"/>
              <a:pathLst>
                <a:path w="4254" h="6806" extrusionOk="0">
                  <a:moveTo>
                    <a:pt x="1418" y="0"/>
                  </a:moveTo>
                  <a:lnTo>
                    <a:pt x="922" y="142"/>
                  </a:lnTo>
                  <a:lnTo>
                    <a:pt x="496" y="284"/>
                  </a:lnTo>
                  <a:lnTo>
                    <a:pt x="213" y="497"/>
                  </a:lnTo>
                  <a:lnTo>
                    <a:pt x="71" y="709"/>
                  </a:lnTo>
                  <a:lnTo>
                    <a:pt x="0" y="851"/>
                  </a:lnTo>
                  <a:lnTo>
                    <a:pt x="0" y="1064"/>
                  </a:lnTo>
                  <a:lnTo>
                    <a:pt x="71" y="1347"/>
                  </a:lnTo>
                  <a:lnTo>
                    <a:pt x="425" y="2340"/>
                  </a:lnTo>
                  <a:lnTo>
                    <a:pt x="922" y="3332"/>
                  </a:lnTo>
                  <a:lnTo>
                    <a:pt x="1418" y="4467"/>
                  </a:lnTo>
                  <a:lnTo>
                    <a:pt x="1631" y="5246"/>
                  </a:lnTo>
                  <a:lnTo>
                    <a:pt x="1843" y="6097"/>
                  </a:lnTo>
                  <a:lnTo>
                    <a:pt x="1914" y="6310"/>
                  </a:lnTo>
                  <a:lnTo>
                    <a:pt x="2056" y="6522"/>
                  </a:lnTo>
                  <a:lnTo>
                    <a:pt x="2198" y="6664"/>
                  </a:lnTo>
                  <a:lnTo>
                    <a:pt x="2339" y="6735"/>
                  </a:lnTo>
                  <a:lnTo>
                    <a:pt x="2694" y="6806"/>
                  </a:lnTo>
                  <a:lnTo>
                    <a:pt x="3048" y="6664"/>
                  </a:lnTo>
                  <a:lnTo>
                    <a:pt x="3403" y="6522"/>
                  </a:lnTo>
                  <a:lnTo>
                    <a:pt x="3757" y="6381"/>
                  </a:lnTo>
                  <a:lnTo>
                    <a:pt x="4041" y="6168"/>
                  </a:lnTo>
                  <a:lnTo>
                    <a:pt x="3899" y="5743"/>
                  </a:lnTo>
                  <a:lnTo>
                    <a:pt x="3828" y="5317"/>
                  </a:lnTo>
                  <a:lnTo>
                    <a:pt x="3899" y="4396"/>
                  </a:lnTo>
                  <a:lnTo>
                    <a:pt x="3970" y="3616"/>
                  </a:lnTo>
                  <a:lnTo>
                    <a:pt x="4183" y="3120"/>
                  </a:lnTo>
                  <a:lnTo>
                    <a:pt x="4254" y="2978"/>
                  </a:lnTo>
                  <a:lnTo>
                    <a:pt x="4254" y="2765"/>
                  </a:lnTo>
                  <a:lnTo>
                    <a:pt x="4254" y="2411"/>
                  </a:lnTo>
                  <a:lnTo>
                    <a:pt x="4183" y="2340"/>
                  </a:lnTo>
                  <a:lnTo>
                    <a:pt x="4041" y="2269"/>
                  </a:lnTo>
                  <a:lnTo>
                    <a:pt x="3899" y="2269"/>
                  </a:lnTo>
                  <a:lnTo>
                    <a:pt x="3757" y="2411"/>
                  </a:lnTo>
                  <a:lnTo>
                    <a:pt x="3615" y="2482"/>
                  </a:lnTo>
                  <a:lnTo>
                    <a:pt x="3474" y="2553"/>
                  </a:lnTo>
                  <a:lnTo>
                    <a:pt x="3332" y="2553"/>
                  </a:lnTo>
                  <a:lnTo>
                    <a:pt x="3190" y="2482"/>
                  </a:lnTo>
                  <a:lnTo>
                    <a:pt x="3048" y="2411"/>
                  </a:lnTo>
                  <a:lnTo>
                    <a:pt x="2907" y="2198"/>
                  </a:lnTo>
                  <a:lnTo>
                    <a:pt x="2836" y="1915"/>
                  </a:lnTo>
                  <a:lnTo>
                    <a:pt x="2694" y="1560"/>
                  </a:lnTo>
                  <a:lnTo>
                    <a:pt x="2623" y="780"/>
                  </a:lnTo>
                  <a:lnTo>
                    <a:pt x="2552" y="497"/>
                  </a:lnTo>
                  <a:lnTo>
                    <a:pt x="2410" y="213"/>
                  </a:lnTo>
                  <a:lnTo>
                    <a:pt x="2198" y="71"/>
                  </a:lnTo>
                  <a:lnTo>
                    <a:pt x="1843"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2"/>
            <p:cNvSpPr/>
            <p:nvPr/>
          </p:nvSpPr>
          <p:spPr>
            <a:xfrm>
              <a:off x="4878650" y="5335075"/>
              <a:ext cx="69150" cy="136500"/>
            </a:xfrm>
            <a:custGeom>
              <a:avLst/>
              <a:gdLst/>
              <a:ahLst/>
              <a:cxnLst/>
              <a:rect l="l" t="t" r="r" b="b"/>
              <a:pathLst>
                <a:path w="2766" h="5460" extrusionOk="0">
                  <a:moveTo>
                    <a:pt x="2765" y="1"/>
                  </a:moveTo>
                  <a:lnTo>
                    <a:pt x="1" y="72"/>
                  </a:lnTo>
                  <a:lnTo>
                    <a:pt x="1" y="1631"/>
                  </a:lnTo>
                  <a:lnTo>
                    <a:pt x="1" y="2907"/>
                  </a:lnTo>
                  <a:lnTo>
                    <a:pt x="1" y="3971"/>
                  </a:lnTo>
                  <a:lnTo>
                    <a:pt x="780" y="5459"/>
                  </a:lnTo>
                  <a:lnTo>
                    <a:pt x="2553" y="4112"/>
                  </a:lnTo>
                  <a:lnTo>
                    <a:pt x="27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2"/>
            <p:cNvSpPr/>
            <p:nvPr/>
          </p:nvSpPr>
          <p:spPr>
            <a:xfrm>
              <a:off x="4774100" y="5427250"/>
              <a:ext cx="177225" cy="49625"/>
            </a:xfrm>
            <a:custGeom>
              <a:avLst/>
              <a:gdLst/>
              <a:ahLst/>
              <a:cxnLst/>
              <a:rect l="l" t="t" r="r" b="b"/>
              <a:pathLst>
                <a:path w="7089" h="1985" extrusionOk="0">
                  <a:moveTo>
                    <a:pt x="4112" y="0"/>
                  </a:moveTo>
                  <a:lnTo>
                    <a:pt x="4041" y="71"/>
                  </a:lnTo>
                  <a:lnTo>
                    <a:pt x="3970" y="567"/>
                  </a:lnTo>
                  <a:lnTo>
                    <a:pt x="3899" y="780"/>
                  </a:lnTo>
                  <a:lnTo>
                    <a:pt x="3828" y="922"/>
                  </a:lnTo>
                  <a:lnTo>
                    <a:pt x="3403" y="1134"/>
                  </a:lnTo>
                  <a:lnTo>
                    <a:pt x="2836" y="1347"/>
                  </a:lnTo>
                  <a:lnTo>
                    <a:pt x="2198" y="1489"/>
                  </a:lnTo>
                  <a:lnTo>
                    <a:pt x="922" y="1701"/>
                  </a:lnTo>
                  <a:lnTo>
                    <a:pt x="142" y="1843"/>
                  </a:lnTo>
                  <a:lnTo>
                    <a:pt x="0" y="1985"/>
                  </a:lnTo>
                  <a:lnTo>
                    <a:pt x="7018" y="1985"/>
                  </a:lnTo>
                  <a:lnTo>
                    <a:pt x="7089" y="1347"/>
                  </a:lnTo>
                  <a:lnTo>
                    <a:pt x="7018" y="709"/>
                  </a:lnTo>
                  <a:lnTo>
                    <a:pt x="6876" y="284"/>
                  </a:lnTo>
                  <a:lnTo>
                    <a:pt x="6805" y="142"/>
                  </a:lnTo>
                  <a:lnTo>
                    <a:pt x="6735" y="142"/>
                  </a:lnTo>
                  <a:lnTo>
                    <a:pt x="6238" y="71"/>
                  </a:lnTo>
                  <a:lnTo>
                    <a:pt x="4962" y="71"/>
                  </a:lnTo>
                  <a:lnTo>
                    <a:pt x="42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2"/>
            <p:cNvSpPr/>
            <p:nvPr/>
          </p:nvSpPr>
          <p:spPr>
            <a:xfrm>
              <a:off x="5571600" y="5072800"/>
              <a:ext cx="118750" cy="70900"/>
            </a:xfrm>
            <a:custGeom>
              <a:avLst/>
              <a:gdLst/>
              <a:ahLst/>
              <a:cxnLst/>
              <a:rect l="l" t="t" r="r" b="b"/>
              <a:pathLst>
                <a:path w="4750" h="2836" extrusionOk="0">
                  <a:moveTo>
                    <a:pt x="0" y="0"/>
                  </a:moveTo>
                  <a:lnTo>
                    <a:pt x="0" y="2765"/>
                  </a:lnTo>
                  <a:lnTo>
                    <a:pt x="1347" y="2765"/>
                  </a:lnTo>
                  <a:lnTo>
                    <a:pt x="2482" y="2836"/>
                  </a:lnTo>
                  <a:lnTo>
                    <a:pt x="3403" y="2765"/>
                  </a:lnTo>
                  <a:lnTo>
                    <a:pt x="4750" y="2056"/>
                  </a:lnTo>
                  <a:lnTo>
                    <a:pt x="3616" y="2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2"/>
            <p:cNvSpPr/>
            <p:nvPr/>
          </p:nvSpPr>
          <p:spPr>
            <a:xfrm>
              <a:off x="5646025" y="5067475"/>
              <a:ext cx="78000" cy="203825"/>
            </a:xfrm>
            <a:custGeom>
              <a:avLst/>
              <a:gdLst/>
              <a:ahLst/>
              <a:cxnLst/>
              <a:rect l="l" t="t" r="r" b="b"/>
              <a:pathLst>
                <a:path w="3120" h="8153" extrusionOk="0">
                  <a:moveTo>
                    <a:pt x="1064" y="0"/>
                  </a:moveTo>
                  <a:lnTo>
                    <a:pt x="497" y="142"/>
                  </a:lnTo>
                  <a:lnTo>
                    <a:pt x="284" y="284"/>
                  </a:lnTo>
                  <a:lnTo>
                    <a:pt x="213" y="355"/>
                  </a:lnTo>
                  <a:lnTo>
                    <a:pt x="143" y="922"/>
                  </a:lnTo>
                  <a:lnTo>
                    <a:pt x="143" y="1560"/>
                  </a:lnTo>
                  <a:lnTo>
                    <a:pt x="143" y="2340"/>
                  </a:lnTo>
                  <a:lnTo>
                    <a:pt x="1" y="3191"/>
                  </a:lnTo>
                  <a:lnTo>
                    <a:pt x="72" y="3332"/>
                  </a:lnTo>
                  <a:lnTo>
                    <a:pt x="143" y="3403"/>
                  </a:lnTo>
                  <a:lnTo>
                    <a:pt x="639" y="3474"/>
                  </a:lnTo>
                  <a:lnTo>
                    <a:pt x="781" y="3545"/>
                  </a:lnTo>
                  <a:lnTo>
                    <a:pt x="922" y="3687"/>
                  </a:lnTo>
                  <a:lnTo>
                    <a:pt x="1206" y="4183"/>
                  </a:lnTo>
                  <a:lnTo>
                    <a:pt x="1348" y="4821"/>
                  </a:lnTo>
                  <a:lnTo>
                    <a:pt x="1489" y="5530"/>
                  </a:lnTo>
                  <a:lnTo>
                    <a:pt x="1631" y="6948"/>
                  </a:lnTo>
                  <a:lnTo>
                    <a:pt x="1773" y="7869"/>
                  </a:lnTo>
                  <a:lnTo>
                    <a:pt x="1844" y="7940"/>
                  </a:lnTo>
                  <a:lnTo>
                    <a:pt x="1986" y="8082"/>
                  </a:lnTo>
                  <a:lnTo>
                    <a:pt x="2198" y="8153"/>
                  </a:lnTo>
                  <a:lnTo>
                    <a:pt x="2482" y="8153"/>
                  </a:lnTo>
                  <a:lnTo>
                    <a:pt x="2695" y="8082"/>
                  </a:lnTo>
                  <a:lnTo>
                    <a:pt x="2907" y="7869"/>
                  </a:lnTo>
                  <a:lnTo>
                    <a:pt x="3049" y="7586"/>
                  </a:lnTo>
                  <a:lnTo>
                    <a:pt x="3120" y="7160"/>
                  </a:lnTo>
                  <a:lnTo>
                    <a:pt x="2978" y="709"/>
                  </a:lnTo>
                  <a:lnTo>
                    <a:pt x="2907" y="497"/>
                  </a:lnTo>
                  <a:lnTo>
                    <a:pt x="2836" y="355"/>
                  </a:lnTo>
                  <a:lnTo>
                    <a:pt x="2695" y="213"/>
                  </a:lnTo>
                  <a:lnTo>
                    <a:pt x="2553" y="142"/>
                  </a:lnTo>
                  <a:lnTo>
                    <a:pt x="1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2"/>
            <p:cNvSpPr/>
            <p:nvPr/>
          </p:nvSpPr>
          <p:spPr>
            <a:xfrm>
              <a:off x="4853850" y="4521625"/>
              <a:ext cx="765625" cy="886150"/>
            </a:xfrm>
            <a:custGeom>
              <a:avLst/>
              <a:gdLst/>
              <a:ahLst/>
              <a:cxnLst/>
              <a:rect l="l" t="t" r="r" b="b"/>
              <a:pathLst>
                <a:path w="30625" h="35446" extrusionOk="0">
                  <a:moveTo>
                    <a:pt x="17722" y="0"/>
                  </a:moveTo>
                  <a:lnTo>
                    <a:pt x="16021" y="71"/>
                  </a:lnTo>
                  <a:lnTo>
                    <a:pt x="14320" y="213"/>
                  </a:lnTo>
                  <a:lnTo>
                    <a:pt x="12902" y="355"/>
                  </a:lnTo>
                  <a:lnTo>
                    <a:pt x="11484" y="497"/>
                  </a:lnTo>
                  <a:lnTo>
                    <a:pt x="9995" y="1560"/>
                  </a:lnTo>
                  <a:lnTo>
                    <a:pt x="7798" y="5388"/>
                  </a:lnTo>
                  <a:lnTo>
                    <a:pt x="4891" y="10279"/>
                  </a:lnTo>
                  <a:lnTo>
                    <a:pt x="2269" y="14887"/>
                  </a:lnTo>
                  <a:lnTo>
                    <a:pt x="1276" y="16660"/>
                  </a:lnTo>
                  <a:lnTo>
                    <a:pt x="709" y="17794"/>
                  </a:lnTo>
                  <a:lnTo>
                    <a:pt x="567" y="18361"/>
                  </a:lnTo>
                  <a:lnTo>
                    <a:pt x="425" y="19070"/>
                  </a:lnTo>
                  <a:lnTo>
                    <a:pt x="142" y="21196"/>
                  </a:lnTo>
                  <a:lnTo>
                    <a:pt x="71" y="23749"/>
                  </a:lnTo>
                  <a:lnTo>
                    <a:pt x="0" y="26584"/>
                  </a:lnTo>
                  <a:lnTo>
                    <a:pt x="0" y="31901"/>
                  </a:lnTo>
                  <a:lnTo>
                    <a:pt x="71" y="34949"/>
                  </a:lnTo>
                  <a:lnTo>
                    <a:pt x="142" y="35020"/>
                  </a:lnTo>
                  <a:lnTo>
                    <a:pt x="213" y="35091"/>
                  </a:lnTo>
                  <a:lnTo>
                    <a:pt x="709" y="35233"/>
                  </a:lnTo>
                  <a:lnTo>
                    <a:pt x="1276" y="35374"/>
                  </a:lnTo>
                  <a:lnTo>
                    <a:pt x="2056" y="35445"/>
                  </a:lnTo>
                  <a:lnTo>
                    <a:pt x="2765" y="35445"/>
                  </a:lnTo>
                  <a:lnTo>
                    <a:pt x="3474" y="35374"/>
                  </a:lnTo>
                  <a:lnTo>
                    <a:pt x="3970" y="35233"/>
                  </a:lnTo>
                  <a:lnTo>
                    <a:pt x="4112" y="35091"/>
                  </a:lnTo>
                  <a:lnTo>
                    <a:pt x="4253" y="34949"/>
                  </a:lnTo>
                  <a:lnTo>
                    <a:pt x="4253" y="34666"/>
                  </a:lnTo>
                  <a:lnTo>
                    <a:pt x="4324" y="34169"/>
                  </a:lnTo>
                  <a:lnTo>
                    <a:pt x="4324" y="32468"/>
                  </a:lnTo>
                  <a:lnTo>
                    <a:pt x="4324" y="30199"/>
                  </a:lnTo>
                  <a:lnTo>
                    <a:pt x="4395" y="27577"/>
                  </a:lnTo>
                  <a:lnTo>
                    <a:pt x="4537" y="24812"/>
                  </a:lnTo>
                  <a:lnTo>
                    <a:pt x="4679" y="23536"/>
                  </a:lnTo>
                  <a:lnTo>
                    <a:pt x="4821" y="22260"/>
                  </a:lnTo>
                  <a:lnTo>
                    <a:pt x="5033" y="21126"/>
                  </a:lnTo>
                  <a:lnTo>
                    <a:pt x="5317" y="20133"/>
                  </a:lnTo>
                  <a:lnTo>
                    <a:pt x="5600" y="19282"/>
                  </a:lnTo>
                  <a:lnTo>
                    <a:pt x="5813" y="18928"/>
                  </a:lnTo>
                  <a:lnTo>
                    <a:pt x="6026" y="18644"/>
                  </a:lnTo>
                  <a:lnTo>
                    <a:pt x="8081" y="16163"/>
                  </a:lnTo>
                  <a:lnTo>
                    <a:pt x="10563" y="13399"/>
                  </a:lnTo>
                  <a:lnTo>
                    <a:pt x="13398" y="10279"/>
                  </a:lnTo>
                  <a:lnTo>
                    <a:pt x="13327" y="12264"/>
                  </a:lnTo>
                  <a:lnTo>
                    <a:pt x="13327" y="14320"/>
                  </a:lnTo>
                  <a:lnTo>
                    <a:pt x="13327" y="16305"/>
                  </a:lnTo>
                  <a:lnTo>
                    <a:pt x="13469" y="18219"/>
                  </a:lnTo>
                  <a:lnTo>
                    <a:pt x="13611" y="19991"/>
                  </a:lnTo>
                  <a:lnTo>
                    <a:pt x="13824" y="21480"/>
                  </a:lnTo>
                  <a:lnTo>
                    <a:pt x="14036" y="22685"/>
                  </a:lnTo>
                  <a:lnTo>
                    <a:pt x="14320" y="23536"/>
                  </a:lnTo>
                  <a:lnTo>
                    <a:pt x="14462" y="23819"/>
                  </a:lnTo>
                  <a:lnTo>
                    <a:pt x="14745" y="24174"/>
                  </a:lnTo>
                  <a:lnTo>
                    <a:pt x="15029" y="24457"/>
                  </a:lnTo>
                  <a:lnTo>
                    <a:pt x="15454" y="24670"/>
                  </a:lnTo>
                  <a:lnTo>
                    <a:pt x="15879" y="24883"/>
                  </a:lnTo>
                  <a:lnTo>
                    <a:pt x="16305" y="25095"/>
                  </a:lnTo>
                  <a:lnTo>
                    <a:pt x="17368" y="25450"/>
                  </a:lnTo>
                  <a:lnTo>
                    <a:pt x="18644" y="25663"/>
                  </a:lnTo>
                  <a:lnTo>
                    <a:pt x="19920" y="25875"/>
                  </a:lnTo>
                  <a:lnTo>
                    <a:pt x="21267" y="25946"/>
                  </a:lnTo>
                  <a:lnTo>
                    <a:pt x="22685" y="26017"/>
                  </a:lnTo>
                  <a:lnTo>
                    <a:pt x="25379" y="26017"/>
                  </a:lnTo>
                  <a:lnTo>
                    <a:pt x="27718" y="25875"/>
                  </a:lnTo>
                  <a:lnTo>
                    <a:pt x="29986" y="25733"/>
                  </a:lnTo>
                  <a:lnTo>
                    <a:pt x="30128" y="25663"/>
                  </a:lnTo>
                  <a:lnTo>
                    <a:pt x="30270" y="25521"/>
                  </a:lnTo>
                  <a:lnTo>
                    <a:pt x="30341" y="25237"/>
                  </a:lnTo>
                  <a:lnTo>
                    <a:pt x="30412" y="24954"/>
                  </a:lnTo>
                  <a:lnTo>
                    <a:pt x="30554" y="24245"/>
                  </a:lnTo>
                  <a:lnTo>
                    <a:pt x="30624" y="23465"/>
                  </a:lnTo>
                  <a:lnTo>
                    <a:pt x="30624" y="22685"/>
                  </a:lnTo>
                  <a:lnTo>
                    <a:pt x="30554" y="21976"/>
                  </a:lnTo>
                  <a:lnTo>
                    <a:pt x="30483" y="21551"/>
                  </a:lnTo>
                  <a:lnTo>
                    <a:pt x="30483" y="21480"/>
                  </a:lnTo>
                  <a:lnTo>
                    <a:pt x="28639" y="21480"/>
                  </a:lnTo>
                  <a:lnTo>
                    <a:pt x="26229" y="21551"/>
                  </a:lnTo>
                  <a:lnTo>
                    <a:pt x="23677" y="21693"/>
                  </a:lnTo>
                  <a:lnTo>
                    <a:pt x="21409" y="21693"/>
                  </a:lnTo>
                  <a:lnTo>
                    <a:pt x="20487" y="21622"/>
                  </a:lnTo>
                  <a:lnTo>
                    <a:pt x="19707" y="21551"/>
                  </a:lnTo>
                  <a:lnTo>
                    <a:pt x="19140" y="21409"/>
                  </a:lnTo>
                  <a:lnTo>
                    <a:pt x="18998" y="21267"/>
                  </a:lnTo>
                  <a:lnTo>
                    <a:pt x="18928" y="21126"/>
                  </a:lnTo>
                  <a:lnTo>
                    <a:pt x="18857" y="20558"/>
                  </a:lnTo>
                  <a:lnTo>
                    <a:pt x="18857" y="19708"/>
                  </a:lnTo>
                  <a:lnTo>
                    <a:pt x="18998" y="18715"/>
                  </a:lnTo>
                  <a:lnTo>
                    <a:pt x="19140" y="17510"/>
                  </a:lnTo>
                  <a:lnTo>
                    <a:pt x="19636" y="14746"/>
                  </a:lnTo>
                  <a:lnTo>
                    <a:pt x="20204" y="11626"/>
                  </a:lnTo>
                  <a:lnTo>
                    <a:pt x="20700" y="8436"/>
                  </a:lnTo>
                  <a:lnTo>
                    <a:pt x="20913" y="6877"/>
                  </a:lnTo>
                  <a:lnTo>
                    <a:pt x="21054" y="5388"/>
                  </a:lnTo>
                  <a:lnTo>
                    <a:pt x="21196" y="3970"/>
                  </a:lnTo>
                  <a:lnTo>
                    <a:pt x="21196" y="2694"/>
                  </a:lnTo>
                  <a:lnTo>
                    <a:pt x="21054" y="1560"/>
                  </a:lnTo>
                  <a:lnTo>
                    <a:pt x="20842" y="568"/>
                  </a:lnTo>
                  <a:lnTo>
                    <a:pt x="20842" y="497"/>
                  </a:lnTo>
                  <a:lnTo>
                    <a:pt x="20700" y="355"/>
                  </a:lnTo>
                  <a:lnTo>
                    <a:pt x="20345" y="213"/>
                  </a:lnTo>
                  <a:lnTo>
                    <a:pt x="19849" y="142"/>
                  </a:lnTo>
                  <a:lnTo>
                    <a:pt x="19211" y="71"/>
                  </a:lnTo>
                  <a:lnTo>
                    <a:pt x="17722"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2"/>
            <p:cNvSpPr/>
            <p:nvPr/>
          </p:nvSpPr>
          <p:spPr>
            <a:xfrm>
              <a:off x="4853850" y="4521625"/>
              <a:ext cx="765625" cy="886150"/>
            </a:xfrm>
            <a:custGeom>
              <a:avLst/>
              <a:gdLst/>
              <a:ahLst/>
              <a:cxnLst/>
              <a:rect l="l" t="t" r="r" b="b"/>
              <a:pathLst>
                <a:path w="30625" h="35446" fill="none" extrusionOk="0">
                  <a:moveTo>
                    <a:pt x="9995" y="1560"/>
                  </a:moveTo>
                  <a:lnTo>
                    <a:pt x="9995" y="1560"/>
                  </a:lnTo>
                  <a:lnTo>
                    <a:pt x="7798" y="5388"/>
                  </a:lnTo>
                  <a:lnTo>
                    <a:pt x="4891" y="10279"/>
                  </a:lnTo>
                  <a:lnTo>
                    <a:pt x="2269" y="14887"/>
                  </a:lnTo>
                  <a:lnTo>
                    <a:pt x="1276" y="16660"/>
                  </a:lnTo>
                  <a:lnTo>
                    <a:pt x="709" y="17794"/>
                  </a:lnTo>
                  <a:lnTo>
                    <a:pt x="709" y="17794"/>
                  </a:lnTo>
                  <a:lnTo>
                    <a:pt x="567" y="18361"/>
                  </a:lnTo>
                  <a:lnTo>
                    <a:pt x="425" y="19070"/>
                  </a:lnTo>
                  <a:lnTo>
                    <a:pt x="142" y="21196"/>
                  </a:lnTo>
                  <a:lnTo>
                    <a:pt x="71" y="23749"/>
                  </a:lnTo>
                  <a:lnTo>
                    <a:pt x="0" y="26584"/>
                  </a:lnTo>
                  <a:lnTo>
                    <a:pt x="0" y="31901"/>
                  </a:lnTo>
                  <a:lnTo>
                    <a:pt x="71" y="34949"/>
                  </a:lnTo>
                  <a:lnTo>
                    <a:pt x="71" y="34949"/>
                  </a:lnTo>
                  <a:lnTo>
                    <a:pt x="142" y="35020"/>
                  </a:lnTo>
                  <a:lnTo>
                    <a:pt x="213" y="35091"/>
                  </a:lnTo>
                  <a:lnTo>
                    <a:pt x="709" y="35233"/>
                  </a:lnTo>
                  <a:lnTo>
                    <a:pt x="1276" y="35374"/>
                  </a:lnTo>
                  <a:lnTo>
                    <a:pt x="2056" y="35445"/>
                  </a:lnTo>
                  <a:lnTo>
                    <a:pt x="2765" y="35445"/>
                  </a:lnTo>
                  <a:lnTo>
                    <a:pt x="3474" y="35374"/>
                  </a:lnTo>
                  <a:lnTo>
                    <a:pt x="3970" y="35233"/>
                  </a:lnTo>
                  <a:lnTo>
                    <a:pt x="4112" y="35091"/>
                  </a:lnTo>
                  <a:lnTo>
                    <a:pt x="4253" y="34949"/>
                  </a:lnTo>
                  <a:lnTo>
                    <a:pt x="4253" y="34949"/>
                  </a:lnTo>
                  <a:lnTo>
                    <a:pt x="4253" y="34666"/>
                  </a:lnTo>
                  <a:lnTo>
                    <a:pt x="4324" y="34169"/>
                  </a:lnTo>
                  <a:lnTo>
                    <a:pt x="4324" y="32468"/>
                  </a:lnTo>
                  <a:lnTo>
                    <a:pt x="4324" y="30199"/>
                  </a:lnTo>
                  <a:lnTo>
                    <a:pt x="4395" y="27577"/>
                  </a:lnTo>
                  <a:lnTo>
                    <a:pt x="4537" y="24812"/>
                  </a:lnTo>
                  <a:lnTo>
                    <a:pt x="4679" y="23536"/>
                  </a:lnTo>
                  <a:lnTo>
                    <a:pt x="4821" y="22260"/>
                  </a:lnTo>
                  <a:lnTo>
                    <a:pt x="5033" y="21126"/>
                  </a:lnTo>
                  <a:lnTo>
                    <a:pt x="5317" y="20133"/>
                  </a:lnTo>
                  <a:lnTo>
                    <a:pt x="5600" y="19282"/>
                  </a:lnTo>
                  <a:lnTo>
                    <a:pt x="5813" y="18928"/>
                  </a:lnTo>
                  <a:lnTo>
                    <a:pt x="6026" y="18644"/>
                  </a:lnTo>
                  <a:lnTo>
                    <a:pt x="6026" y="18644"/>
                  </a:lnTo>
                  <a:lnTo>
                    <a:pt x="8081" y="16163"/>
                  </a:lnTo>
                  <a:lnTo>
                    <a:pt x="10563" y="13399"/>
                  </a:lnTo>
                  <a:lnTo>
                    <a:pt x="13398" y="10279"/>
                  </a:lnTo>
                  <a:lnTo>
                    <a:pt x="13398" y="10279"/>
                  </a:lnTo>
                  <a:lnTo>
                    <a:pt x="13327" y="12264"/>
                  </a:lnTo>
                  <a:lnTo>
                    <a:pt x="13327" y="14320"/>
                  </a:lnTo>
                  <a:lnTo>
                    <a:pt x="13327" y="16305"/>
                  </a:lnTo>
                  <a:lnTo>
                    <a:pt x="13469" y="18219"/>
                  </a:lnTo>
                  <a:lnTo>
                    <a:pt x="13611" y="19991"/>
                  </a:lnTo>
                  <a:lnTo>
                    <a:pt x="13824" y="21480"/>
                  </a:lnTo>
                  <a:lnTo>
                    <a:pt x="14036" y="22685"/>
                  </a:lnTo>
                  <a:lnTo>
                    <a:pt x="14320" y="23536"/>
                  </a:lnTo>
                  <a:lnTo>
                    <a:pt x="14320" y="23536"/>
                  </a:lnTo>
                  <a:lnTo>
                    <a:pt x="14462" y="23819"/>
                  </a:lnTo>
                  <a:lnTo>
                    <a:pt x="14745" y="24174"/>
                  </a:lnTo>
                  <a:lnTo>
                    <a:pt x="15029" y="24457"/>
                  </a:lnTo>
                  <a:lnTo>
                    <a:pt x="15454" y="24670"/>
                  </a:lnTo>
                  <a:lnTo>
                    <a:pt x="15879" y="24883"/>
                  </a:lnTo>
                  <a:lnTo>
                    <a:pt x="16305" y="25095"/>
                  </a:lnTo>
                  <a:lnTo>
                    <a:pt x="17368" y="25450"/>
                  </a:lnTo>
                  <a:lnTo>
                    <a:pt x="18644" y="25663"/>
                  </a:lnTo>
                  <a:lnTo>
                    <a:pt x="19920" y="25875"/>
                  </a:lnTo>
                  <a:lnTo>
                    <a:pt x="21267" y="25946"/>
                  </a:lnTo>
                  <a:lnTo>
                    <a:pt x="22685" y="26017"/>
                  </a:lnTo>
                  <a:lnTo>
                    <a:pt x="25379" y="26017"/>
                  </a:lnTo>
                  <a:lnTo>
                    <a:pt x="27718" y="25875"/>
                  </a:lnTo>
                  <a:lnTo>
                    <a:pt x="29986" y="25733"/>
                  </a:lnTo>
                  <a:lnTo>
                    <a:pt x="29986" y="25733"/>
                  </a:lnTo>
                  <a:lnTo>
                    <a:pt x="30128" y="25663"/>
                  </a:lnTo>
                  <a:lnTo>
                    <a:pt x="30270" y="25521"/>
                  </a:lnTo>
                  <a:lnTo>
                    <a:pt x="30341" y="25237"/>
                  </a:lnTo>
                  <a:lnTo>
                    <a:pt x="30412" y="24954"/>
                  </a:lnTo>
                  <a:lnTo>
                    <a:pt x="30554" y="24245"/>
                  </a:lnTo>
                  <a:lnTo>
                    <a:pt x="30624" y="23465"/>
                  </a:lnTo>
                  <a:lnTo>
                    <a:pt x="30624" y="22685"/>
                  </a:lnTo>
                  <a:lnTo>
                    <a:pt x="30554" y="21976"/>
                  </a:lnTo>
                  <a:lnTo>
                    <a:pt x="30483" y="21551"/>
                  </a:lnTo>
                  <a:lnTo>
                    <a:pt x="30483" y="21480"/>
                  </a:lnTo>
                  <a:lnTo>
                    <a:pt x="30412" y="21480"/>
                  </a:lnTo>
                  <a:lnTo>
                    <a:pt x="30412" y="21480"/>
                  </a:lnTo>
                  <a:lnTo>
                    <a:pt x="28639" y="21480"/>
                  </a:lnTo>
                  <a:lnTo>
                    <a:pt x="26229" y="21551"/>
                  </a:lnTo>
                  <a:lnTo>
                    <a:pt x="26229" y="21551"/>
                  </a:lnTo>
                  <a:lnTo>
                    <a:pt x="23677" y="21693"/>
                  </a:lnTo>
                  <a:lnTo>
                    <a:pt x="21409" y="21693"/>
                  </a:lnTo>
                  <a:lnTo>
                    <a:pt x="20487" y="21622"/>
                  </a:lnTo>
                  <a:lnTo>
                    <a:pt x="19707" y="21551"/>
                  </a:lnTo>
                  <a:lnTo>
                    <a:pt x="19140" y="21409"/>
                  </a:lnTo>
                  <a:lnTo>
                    <a:pt x="18998" y="21267"/>
                  </a:lnTo>
                  <a:lnTo>
                    <a:pt x="18928" y="21126"/>
                  </a:lnTo>
                  <a:lnTo>
                    <a:pt x="18928" y="21126"/>
                  </a:lnTo>
                  <a:lnTo>
                    <a:pt x="18857" y="20558"/>
                  </a:lnTo>
                  <a:lnTo>
                    <a:pt x="18857" y="19708"/>
                  </a:lnTo>
                  <a:lnTo>
                    <a:pt x="18998" y="18715"/>
                  </a:lnTo>
                  <a:lnTo>
                    <a:pt x="19140" y="17510"/>
                  </a:lnTo>
                  <a:lnTo>
                    <a:pt x="19636" y="14746"/>
                  </a:lnTo>
                  <a:lnTo>
                    <a:pt x="20204" y="11626"/>
                  </a:lnTo>
                  <a:lnTo>
                    <a:pt x="20700" y="8436"/>
                  </a:lnTo>
                  <a:lnTo>
                    <a:pt x="20913" y="6877"/>
                  </a:lnTo>
                  <a:lnTo>
                    <a:pt x="21054" y="5388"/>
                  </a:lnTo>
                  <a:lnTo>
                    <a:pt x="21196" y="3970"/>
                  </a:lnTo>
                  <a:lnTo>
                    <a:pt x="21196" y="2694"/>
                  </a:lnTo>
                  <a:lnTo>
                    <a:pt x="21054" y="1560"/>
                  </a:lnTo>
                  <a:lnTo>
                    <a:pt x="20842" y="568"/>
                  </a:lnTo>
                  <a:lnTo>
                    <a:pt x="20842" y="568"/>
                  </a:lnTo>
                  <a:lnTo>
                    <a:pt x="20842" y="497"/>
                  </a:lnTo>
                  <a:lnTo>
                    <a:pt x="20700" y="355"/>
                  </a:lnTo>
                  <a:lnTo>
                    <a:pt x="20345" y="213"/>
                  </a:lnTo>
                  <a:lnTo>
                    <a:pt x="19849" y="142"/>
                  </a:lnTo>
                  <a:lnTo>
                    <a:pt x="19211" y="71"/>
                  </a:lnTo>
                  <a:lnTo>
                    <a:pt x="17722" y="0"/>
                  </a:lnTo>
                  <a:lnTo>
                    <a:pt x="16021" y="71"/>
                  </a:lnTo>
                  <a:lnTo>
                    <a:pt x="14320" y="213"/>
                  </a:lnTo>
                  <a:lnTo>
                    <a:pt x="12902" y="355"/>
                  </a:lnTo>
                  <a:lnTo>
                    <a:pt x="11484" y="497"/>
                  </a:lnTo>
                  <a:lnTo>
                    <a:pt x="9995" y="156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2"/>
            <p:cNvSpPr/>
            <p:nvPr/>
          </p:nvSpPr>
          <p:spPr>
            <a:xfrm>
              <a:off x="5187025" y="4720125"/>
              <a:ext cx="42550" cy="157750"/>
            </a:xfrm>
            <a:custGeom>
              <a:avLst/>
              <a:gdLst/>
              <a:ahLst/>
              <a:cxnLst/>
              <a:rect l="l" t="t" r="r" b="b"/>
              <a:pathLst>
                <a:path w="1702" h="6310" extrusionOk="0">
                  <a:moveTo>
                    <a:pt x="1702" y="0"/>
                  </a:moveTo>
                  <a:lnTo>
                    <a:pt x="71" y="2339"/>
                  </a:lnTo>
                  <a:lnTo>
                    <a:pt x="0" y="6309"/>
                  </a:lnTo>
                  <a:lnTo>
                    <a:pt x="1702" y="0"/>
                  </a:lnTo>
                  <a:close/>
                </a:path>
              </a:pathLst>
            </a:custGeom>
            <a:solidFill>
              <a:srgbClr val="363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2"/>
            <p:cNvSpPr/>
            <p:nvPr/>
          </p:nvSpPr>
          <p:spPr>
            <a:xfrm>
              <a:off x="5187025" y="4720125"/>
              <a:ext cx="42550" cy="157750"/>
            </a:xfrm>
            <a:custGeom>
              <a:avLst/>
              <a:gdLst/>
              <a:ahLst/>
              <a:cxnLst/>
              <a:rect l="l" t="t" r="r" b="b"/>
              <a:pathLst>
                <a:path w="1702" h="6310" fill="none" extrusionOk="0">
                  <a:moveTo>
                    <a:pt x="1702" y="0"/>
                  </a:moveTo>
                  <a:lnTo>
                    <a:pt x="71" y="2339"/>
                  </a:lnTo>
                  <a:lnTo>
                    <a:pt x="71" y="2339"/>
                  </a:lnTo>
                  <a:lnTo>
                    <a:pt x="71" y="2339"/>
                  </a:lnTo>
                  <a:lnTo>
                    <a:pt x="0" y="6309"/>
                  </a:lnTo>
                  <a:lnTo>
                    <a:pt x="170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2"/>
            <p:cNvSpPr/>
            <p:nvPr/>
          </p:nvSpPr>
          <p:spPr>
            <a:xfrm>
              <a:off x="4910550" y="3995275"/>
              <a:ext cx="120525" cy="200275"/>
            </a:xfrm>
            <a:custGeom>
              <a:avLst/>
              <a:gdLst/>
              <a:ahLst/>
              <a:cxnLst/>
              <a:rect l="l" t="t" r="r" b="b"/>
              <a:pathLst>
                <a:path w="4821" h="8011" extrusionOk="0">
                  <a:moveTo>
                    <a:pt x="2836" y="0"/>
                  </a:moveTo>
                  <a:lnTo>
                    <a:pt x="2340" y="71"/>
                  </a:lnTo>
                  <a:lnTo>
                    <a:pt x="1915" y="213"/>
                  </a:lnTo>
                  <a:lnTo>
                    <a:pt x="1631" y="355"/>
                  </a:lnTo>
                  <a:lnTo>
                    <a:pt x="1418" y="496"/>
                  </a:lnTo>
                  <a:lnTo>
                    <a:pt x="1206" y="1064"/>
                  </a:lnTo>
                  <a:lnTo>
                    <a:pt x="922" y="1418"/>
                  </a:lnTo>
                  <a:lnTo>
                    <a:pt x="709" y="1772"/>
                  </a:lnTo>
                  <a:lnTo>
                    <a:pt x="426" y="1985"/>
                  </a:lnTo>
                  <a:lnTo>
                    <a:pt x="142" y="2269"/>
                  </a:lnTo>
                  <a:lnTo>
                    <a:pt x="71" y="2340"/>
                  </a:lnTo>
                  <a:lnTo>
                    <a:pt x="1" y="2481"/>
                  </a:lnTo>
                  <a:lnTo>
                    <a:pt x="213" y="2623"/>
                  </a:lnTo>
                  <a:lnTo>
                    <a:pt x="426" y="2623"/>
                  </a:lnTo>
                  <a:lnTo>
                    <a:pt x="426" y="2694"/>
                  </a:lnTo>
                  <a:lnTo>
                    <a:pt x="426" y="2836"/>
                  </a:lnTo>
                  <a:lnTo>
                    <a:pt x="355" y="3261"/>
                  </a:lnTo>
                  <a:lnTo>
                    <a:pt x="213" y="4112"/>
                  </a:lnTo>
                  <a:lnTo>
                    <a:pt x="142" y="4466"/>
                  </a:lnTo>
                  <a:lnTo>
                    <a:pt x="213" y="4750"/>
                  </a:lnTo>
                  <a:lnTo>
                    <a:pt x="355" y="4962"/>
                  </a:lnTo>
                  <a:lnTo>
                    <a:pt x="639" y="5033"/>
                  </a:lnTo>
                  <a:lnTo>
                    <a:pt x="993" y="4962"/>
                  </a:lnTo>
                  <a:lnTo>
                    <a:pt x="1560" y="4821"/>
                  </a:lnTo>
                  <a:lnTo>
                    <a:pt x="1560" y="4821"/>
                  </a:lnTo>
                  <a:lnTo>
                    <a:pt x="1206" y="6026"/>
                  </a:lnTo>
                  <a:lnTo>
                    <a:pt x="1277" y="7869"/>
                  </a:lnTo>
                  <a:lnTo>
                    <a:pt x="3616" y="8011"/>
                  </a:lnTo>
                  <a:lnTo>
                    <a:pt x="3616" y="7656"/>
                  </a:lnTo>
                  <a:lnTo>
                    <a:pt x="3616" y="7302"/>
                  </a:lnTo>
                  <a:lnTo>
                    <a:pt x="3758" y="6380"/>
                  </a:lnTo>
                  <a:lnTo>
                    <a:pt x="4325" y="4183"/>
                  </a:lnTo>
                  <a:lnTo>
                    <a:pt x="4608" y="3119"/>
                  </a:lnTo>
                  <a:lnTo>
                    <a:pt x="4750" y="2127"/>
                  </a:lnTo>
                  <a:lnTo>
                    <a:pt x="4821" y="1276"/>
                  </a:lnTo>
                  <a:lnTo>
                    <a:pt x="4750" y="993"/>
                  </a:lnTo>
                  <a:lnTo>
                    <a:pt x="4679" y="709"/>
                  </a:lnTo>
                  <a:lnTo>
                    <a:pt x="4537" y="567"/>
                  </a:lnTo>
                  <a:lnTo>
                    <a:pt x="4325" y="355"/>
                  </a:lnTo>
                  <a:lnTo>
                    <a:pt x="3899" y="142"/>
                  </a:lnTo>
                  <a:lnTo>
                    <a:pt x="3403" y="71"/>
                  </a:lnTo>
                  <a:lnTo>
                    <a:pt x="2836"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2"/>
            <p:cNvSpPr/>
            <p:nvPr/>
          </p:nvSpPr>
          <p:spPr>
            <a:xfrm>
              <a:off x="4910550" y="3995275"/>
              <a:ext cx="120525" cy="200275"/>
            </a:xfrm>
            <a:custGeom>
              <a:avLst/>
              <a:gdLst/>
              <a:ahLst/>
              <a:cxnLst/>
              <a:rect l="l" t="t" r="r" b="b"/>
              <a:pathLst>
                <a:path w="4821" h="8011" fill="none" extrusionOk="0">
                  <a:moveTo>
                    <a:pt x="1418" y="496"/>
                  </a:moveTo>
                  <a:lnTo>
                    <a:pt x="1418" y="496"/>
                  </a:lnTo>
                  <a:lnTo>
                    <a:pt x="1206" y="1064"/>
                  </a:lnTo>
                  <a:lnTo>
                    <a:pt x="922" y="1418"/>
                  </a:lnTo>
                  <a:lnTo>
                    <a:pt x="709" y="1772"/>
                  </a:lnTo>
                  <a:lnTo>
                    <a:pt x="426" y="1985"/>
                  </a:lnTo>
                  <a:lnTo>
                    <a:pt x="142" y="2269"/>
                  </a:lnTo>
                  <a:lnTo>
                    <a:pt x="71" y="2340"/>
                  </a:lnTo>
                  <a:lnTo>
                    <a:pt x="1" y="2481"/>
                  </a:lnTo>
                  <a:lnTo>
                    <a:pt x="1" y="2481"/>
                  </a:lnTo>
                  <a:lnTo>
                    <a:pt x="213" y="2623"/>
                  </a:lnTo>
                  <a:lnTo>
                    <a:pt x="426" y="2623"/>
                  </a:lnTo>
                  <a:lnTo>
                    <a:pt x="426" y="2694"/>
                  </a:lnTo>
                  <a:lnTo>
                    <a:pt x="426" y="2836"/>
                  </a:lnTo>
                  <a:lnTo>
                    <a:pt x="355" y="3261"/>
                  </a:lnTo>
                  <a:lnTo>
                    <a:pt x="355" y="3261"/>
                  </a:lnTo>
                  <a:lnTo>
                    <a:pt x="213" y="4112"/>
                  </a:lnTo>
                  <a:lnTo>
                    <a:pt x="142" y="4466"/>
                  </a:lnTo>
                  <a:lnTo>
                    <a:pt x="213" y="4750"/>
                  </a:lnTo>
                  <a:lnTo>
                    <a:pt x="355" y="4962"/>
                  </a:lnTo>
                  <a:lnTo>
                    <a:pt x="639" y="5033"/>
                  </a:lnTo>
                  <a:lnTo>
                    <a:pt x="993" y="4962"/>
                  </a:lnTo>
                  <a:lnTo>
                    <a:pt x="1560" y="4821"/>
                  </a:lnTo>
                  <a:lnTo>
                    <a:pt x="1560" y="4821"/>
                  </a:lnTo>
                  <a:lnTo>
                    <a:pt x="1206" y="6026"/>
                  </a:lnTo>
                  <a:lnTo>
                    <a:pt x="1277" y="7869"/>
                  </a:lnTo>
                  <a:lnTo>
                    <a:pt x="3616" y="8011"/>
                  </a:lnTo>
                  <a:lnTo>
                    <a:pt x="3616" y="8011"/>
                  </a:lnTo>
                  <a:lnTo>
                    <a:pt x="3616" y="7656"/>
                  </a:lnTo>
                  <a:lnTo>
                    <a:pt x="3616" y="7302"/>
                  </a:lnTo>
                  <a:lnTo>
                    <a:pt x="3758" y="6380"/>
                  </a:lnTo>
                  <a:lnTo>
                    <a:pt x="4325" y="4183"/>
                  </a:lnTo>
                  <a:lnTo>
                    <a:pt x="4608" y="3119"/>
                  </a:lnTo>
                  <a:lnTo>
                    <a:pt x="4750" y="2127"/>
                  </a:lnTo>
                  <a:lnTo>
                    <a:pt x="4821" y="1276"/>
                  </a:lnTo>
                  <a:lnTo>
                    <a:pt x="4750" y="993"/>
                  </a:lnTo>
                  <a:lnTo>
                    <a:pt x="4679" y="709"/>
                  </a:lnTo>
                  <a:lnTo>
                    <a:pt x="4679" y="709"/>
                  </a:lnTo>
                  <a:lnTo>
                    <a:pt x="4537" y="567"/>
                  </a:lnTo>
                  <a:lnTo>
                    <a:pt x="4325" y="355"/>
                  </a:lnTo>
                  <a:lnTo>
                    <a:pt x="3899" y="142"/>
                  </a:lnTo>
                  <a:lnTo>
                    <a:pt x="3403" y="71"/>
                  </a:lnTo>
                  <a:lnTo>
                    <a:pt x="2836" y="0"/>
                  </a:lnTo>
                  <a:lnTo>
                    <a:pt x="2340" y="71"/>
                  </a:lnTo>
                  <a:lnTo>
                    <a:pt x="1915" y="213"/>
                  </a:lnTo>
                  <a:lnTo>
                    <a:pt x="1631" y="355"/>
                  </a:lnTo>
                  <a:lnTo>
                    <a:pt x="1418" y="4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2"/>
            <p:cNvSpPr/>
            <p:nvPr/>
          </p:nvSpPr>
          <p:spPr>
            <a:xfrm>
              <a:off x="4935350" y="3961600"/>
              <a:ext cx="117000" cy="166600"/>
            </a:xfrm>
            <a:custGeom>
              <a:avLst/>
              <a:gdLst/>
              <a:ahLst/>
              <a:cxnLst/>
              <a:rect l="l" t="t" r="r" b="b"/>
              <a:pathLst>
                <a:path w="4680" h="6664" extrusionOk="0">
                  <a:moveTo>
                    <a:pt x="1064" y="0"/>
                  </a:moveTo>
                  <a:lnTo>
                    <a:pt x="852" y="71"/>
                  </a:lnTo>
                  <a:lnTo>
                    <a:pt x="497" y="213"/>
                  </a:lnTo>
                  <a:lnTo>
                    <a:pt x="285" y="426"/>
                  </a:lnTo>
                  <a:lnTo>
                    <a:pt x="214" y="638"/>
                  </a:lnTo>
                  <a:lnTo>
                    <a:pt x="143" y="851"/>
                  </a:lnTo>
                  <a:lnTo>
                    <a:pt x="214" y="1064"/>
                  </a:lnTo>
                  <a:lnTo>
                    <a:pt x="72" y="1205"/>
                  </a:lnTo>
                  <a:lnTo>
                    <a:pt x="1" y="1418"/>
                  </a:lnTo>
                  <a:lnTo>
                    <a:pt x="1" y="1560"/>
                  </a:lnTo>
                  <a:lnTo>
                    <a:pt x="1" y="1702"/>
                  </a:lnTo>
                  <a:lnTo>
                    <a:pt x="214" y="1985"/>
                  </a:lnTo>
                  <a:lnTo>
                    <a:pt x="426" y="2340"/>
                  </a:lnTo>
                  <a:lnTo>
                    <a:pt x="710" y="2552"/>
                  </a:lnTo>
                  <a:lnTo>
                    <a:pt x="923" y="2694"/>
                  </a:lnTo>
                  <a:lnTo>
                    <a:pt x="1064" y="2907"/>
                  </a:lnTo>
                  <a:lnTo>
                    <a:pt x="1064" y="2978"/>
                  </a:lnTo>
                  <a:lnTo>
                    <a:pt x="1064" y="3190"/>
                  </a:lnTo>
                  <a:lnTo>
                    <a:pt x="923" y="3474"/>
                  </a:lnTo>
                  <a:lnTo>
                    <a:pt x="923" y="3687"/>
                  </a:lnTo>
                  <a:lnTo>
                    <a:pt x="1064" y="3757"/>
                  </a:lnTo>
                  <a:lnTo>
                    <a:pt x="1348" y="3899"/>
                  </a:lnTo>
                  <a:lnTo>
                    <a:pt x="1631" y="3757"/>
                  </a:lnTo>
                  <a:lnTo>
                    <a:pt x="1844" y="3757"/>
                  </a:lnTo>
                  <a:lnTo>
                    <a:pt x="1986" y="3899"/>
                  </a:lnTo>
                  <a:lnTo>
                    <a:pt x="2057" y="4041"/>
                  </a:lnTo>
                  <a:lnTo>
                    <a:pt x="2057" y="4254"/>
                  </a:lnTo>
                  <a:lnTo>
                    <a:pt x="1986" y="4466"/>
                  </a:lnTo>
                  <a:lnTo>
                    <a:pt x="1844" y="4679"/>
                  </a:lnTo>
                  <a:lnTo>
                    <a:pt x="1631" y="4821"/>
                  </a:lnTo>
                  <a:lnTo>
                    <a:pt x="1631" y="5246"/>
                  </a:lnTo>
                  <a:lnTo>
                    <a:pt x="1702" y="5813"/>
                  </a:lnTo>
                  <a:lnTo>
                    <a:pt x="1844" y="6097"/>
                  </a:lnTo>
                  <a:lnTo>
                    <a:pt x="1986" y="6380"/>
                  </a:lnTo>
                  <a:lnTo>
                    <a:pt x="2128" y="6522"/>
                  </a:lnTo>
                  <a:lnTo>
                    <a:pt x="2411" y="6664"/>
                  </a:lnTo>
                  <a:lnTo>
                    <a:pt x="2837" y="6664"/>
                  </a:lnTo>
                  <a:lnTo>
                    <a:pt x="3049" y="6522"/>
                  </a:lnTo>
                  <a:lnTo>
                    <a:pt x="3262" y="6309"/>
                  </a:lnTo>
                  <a:lnTo>
                    <a:pt x="3404" y="6026"/>
                  </a:lnTo>
                  <a:lnTo>
                    <a:pt x="3545" y="5742"/>
                  </a:lnTo>
                  <a:lnTo>
                    <a:pt x="3758" y="5033"/>
                  </a:lnTo>
                  <a:lnTo>
                    <a:pt x="3829" y="4679"/>
                  </a:lnTo>
                  <a:lnTo>
                    <a:pt x="3971" y="4466"/>
                  </a:lnTo>
                  <a:lnTo>
                    <a:pt x="4325" y="4112"/>
                  </a:lnTo>
                  <a:lnTo>
                    <a:pt x="4538" y="3899"/>
                  </a:lnTo>
                  <a:lnTo>
                    <a:pt x="4680" y="3545"/>
                  </a:lnTo>
                  <a:lnTo>
                    <a:pt x="4680" y="3119"/>
                  </a:lnTo>
                  <a:lnTo>
                    <a:pt x="4680" y="2552"/>
                  </a:lnTo>
                  <a:lnTo>
                    <a:pt x="4609" y="2269"/>
                  </a:lnTo>
                  <a:lnTo>
                    <a:pt x="4467" y="2056"/>
                  </a:lnTo>
                  <a:lnTo>
                    <a:pt x="4396" y="1985"/>
                  </a:lnTo>
                  <a:lnTo>
                    <a:pt x="4254" y="1914"/>
                  </a:lnTo>
                  <a:lnTo>
                    <a:pt x="4183" y="1843"/>
                  </a:lnTo>
                  <a:lnTo>
                    <a:pt x="4042" y="1773"/>
                  </a:lnTo>
                  <a:lnTo>
                    <a:pt x="3971" y="1560"/>
                  </a:lnTo>
                  <a:lnTo>
                    <a:pt x="3971" y="1205"/>
                  </a:lnTo>
                  <a:lnTo>
                    <a:pt x="3900" y="922"/>
                  </a:lnTo>
                  <a:lnTo>
                    <a:pt x="3829" y="709"/>
                  </a:lnTo>
                  <a:lnTo>
                    <a:pt x="3687" y="497"/>
                  </a:lnTo>
                  <a:lnTo>
                    <a:pt x="3475" y="426"/>
                  </a:lnTo>
                  <a:lnTo>
                    <a:pt x="3262" y="355"/>
                  </a:lnTo>
                  <a:lnTo>
                    <a:pt x="3049" y="355"/>
                  </a:lnTo>
                  <a:lnTo>
                    <a:pt x="2766" y="497"/>
                  </a:lnTo>
                  <a:lnTo>
                    <a:pt x="2482" y="567"/>
                  </a:lnTo>
                  <a:lnTo>
                    <a:pt x="2057" y="780"/>
                  </a:lnTo>
                  <a:lnTo>
                    <a:pt x="1986" y="780"/>
                  </a:lnTo>
                  <a:lnTo>
                    <a:pt x="1915" y="709"/>
                  </a:lnTo>
                  <a:lnTo>
                    <a:pt x="1773" y="497"/>
                  </a:lnTo>
                  <a:lnTo>
                    <a:pt x="1561" y="213"/>
                  </a:lnTo>
                  <a:lnTo>
                    <a:pt x="1419" y="71"/>
                  </a:lnTo>
                  <a:lnTo>
                    <a:pt x="1277" y="0"/>
                  </a:lnTo>
                  <a:close/>
                </a:path>
              </a:pathLst>
            </a:custGeom>
            <a:solidFill>
              <a:srgbClr val="6E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2"/>
            <p:cNvSpPr/>
            <p:nvPr/>
          </p:nvSpPr>
          <p:spPr>
            <a:xfrm>
              <a:off x="4940675" y="4115775"/>
              <a:ext cx="8900" cy="42575"/>
            </a:xfrm>
            <a:custGeom>
              <a:avLst/>
              <a:gdLst/>
              <a:ahLst/>
              <a:cxnLst/>
              <a:rect l="l" t="t" r="r" b="b"/>
              <a:pathLst>
                <a:path w="356" h="1703" extrusionOk="0">
                  <a:moveTo>
                    <a:pt x="355" y="1"/>
                  </a:moveTo>
                  <a:lnTo>
                    <a:pt x="355" y="1"/>
                  </a:lnTo>
                  <a:lnTo>
                    <a:pt x="1" y="1206"/>
                  </a:lnTo>
                  <a:lnTo>
                    <a:pt x="1" y="1206"/>
                  </a:lnTo>
                  <a:lnTo>
                    <a:pt x="1" y="1419"/>
                  </a:lnTo>
                  <a:lnTo>
                    <a:pt x="1" y="1560"/>
                  </a:lnTo>
                  <a:lnTo>
                    <a:pt x="1" y="1702"/>
                  </a:lnTo>
                  <a:lnTo>
                    <a:pt x="1" y="1206"/>
                  </a:lnTo>
                  <a:lnTo>
                    <a:pt x="1" y="1206"/>
                  </a:lnTo>
                  <a:lnTo>
                    <a:pt x="355" y="1"/>
                  </a:lnTo>
                  <a:close/>
                </a:path>
              </a:pathLst>
            </a:custGeom>
            <a:solidFill>
              <a:srgbClr val="A66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2"/>
            <p:cNvSpPr/>
            <p:nvPr/>
          </p:nvSpPr>
          <p:spPr>
            <a:xfrm>
              <a:off x="4940675" y="4115775"/>
              <a:ext cx="8900" cy="42575"/>
            </a:xfrm>
            <a:custGeom>
              <a:avLst/>
              <a:gdLst/>
              <a:ahLst/>
              <a:cxnLst/>
              <a:rect l="l" t="t" r="r" b="b"/>
              <a:pathLst>
                <a:path w="356" h="1703" fill="none" extrusionOk="0">
                  <a:moveTo>
                    <a:pt x="355" y="1"/>
                  </a:moveTo>
                  <a:lnTo>
                    <a:pt x="355" y="1"/>
                  </a:lnTo>
                  <a:lnTo>
                    <a:pt x="1" y="1206"/>
                  </a:lnTo>
                  <a:lnTo>
                    <a:pt x="1" y="1206"/>
                  </a:lnTo>
                  <a:lnTo>
                    <a:pt x="1" y="1419"/>
                  </a:lnTo>
                  <a:lnTo>
                    <a:pt x="1" y="1560"/>
                  </a:lnTo>
                  <a:lnTo>
                    <a:pt x="1" y="1702"/>
                  </a:lnTo>
                  <a:lnTo>
                    <a:pt x="1" y="1206"/>
                  </a:lnTo>
                  <a:lnTo>
                    <a:pt x="1" y="1206"/>
                  </a:lnTo>
                  <a:lnTo>
                    <a:pt x="35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2"/>
            <p:cNvSpPr/>
            <p:nvPr/>
          </p:nvSpPr>
          <p:spPr>
            <a:xfrm>
              <a:off x="4940675" y="4108700"/>
              <a:ext cx="35475" cy="51400"/>
            </a:xfrm>
            <a:custGeom>
              <a:avLst/>
              <a:gdLst/>
              <a:ahLst/>
              <a:cxnLst/>
              <a:rect l="l" t="t" r="r" b="b"/>
              <a:pathLst>
                <a:path w="1419" h="2056" extrusionOk="0">
                  <a:moveTo>
                    <a:pt x="922" y="0"/>
                  </a:moveTo>
                  <a:lnTo>
                    <a:pt x="710" y="71"/>
                  </a:lnTo>
                  <a:lnTo>
                    <a:pt x="355" y="284"/>
                  </a:lnTo>
                  <a:lnTo>
                    <a:pt x="1" y="1489"/>
                  </a:lnTo>
                  <a:lnTo>
                    <a:pt x="1" y="1985"/>
                  </a:lnTo>
                  <a:lnTo>
                    <a:pt x="72" y="2056"/>
                  </a:lnTo>
                  <a:lnTo>
                    <a:pt x="213" y="1985"/>
                  </a:lnTo>
                  <a:lnTo>
                    <a:pt x="355" y="1843"/>
                  </a:lnTo>
                  <a:lnTo>
                    <a:pt x="568" y="1702"/>
                  </a:lnTo>
                  <a:lnTo>
                    <a:pt x="780" y="1560"/>
                  </a:lnTo>
                  <a:lnTo>
                    <a:pt x="1206" y="1205"/>
                  </a:lnTo>
                  <a:lnTo>
                    <a:pt x="1348" y="1063"/>
                  </a:lnTo>
                  <a:lnTo>
                    <a:pt x="1418" y="851"/>
                  </a:lnTo>
                  <a:lnTo>
                    <a:pt x="1348" y="567"/>
                  </a:lnTo>
                  <a:lnTo>
                    <a:pt x="1135" y="142"/>
                  </a:lnTo>
                  <a:lnTo>
                    <a:pt x="1064" y="71"/>
                  </a:lnTo>
                  <a:lnTo>
                    <a:pt x="922" y="0"/>
                  </a:lnTo>
                  <a:close/>
                </a:path>
              </a:pathLst>
            </a:custGeom>
            <a:solidFill>
              <a:srgbClr val="C08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2"/>
            <p:cNvSpPr/>
            <p:nvPr/>
          </p:nvSpPr>
          <p:spPr>
            <a:xfrm>
              <a:off x="4940675" y="4108700"/>
              <a:ext cx="35475" cy="51400"/>
            </a:xfrm>
            <a:custGeom>
              <a:avLst/>
              <a:gdLst/>
              <a:ahLst/>
              <a:cxnLst/>
              <a:rect l="l" t="t" r="r" b="b"/>
              <a:pathLst>
                <a:path w="1419" h="2056" fill="none" extrusionOk="0">
                  <a:moveTo>
                    <a:pt x="922" y="0"/>
                  </a:moveTo>
                  <a:lnTo>
                    <a:pt x="922" y="0"/>
                  </a:lnTo>
                  <a:lnTo>
                    <a:pt x="710" y="71"/>
                  </a:lnTo>
                  <a:lnTo>
                    <a:pt x="355" y="284"/>
                  </a:lnTo>
                  <a:lnTo>
                    <a:pt x="355" y="284"/>
                  </a:lnTo>
                  <a:lnTo>
                    <a:pt x="355" y="284"/>
                  </a:lnTo>
                  <a:lnTo>
                    <a:pt x="355" y="284"/>
                  </a:lnTo>
                  <a:lnTo>
                    <a:pt x="1" y="1489"/>
                  </a:lnTo>
                  <a:lnTo>
                    <a:pt x="1" y="1985"/>
                  </a:lnTo>
                  <a:lnTo>
                    <a:pt x="1" y="1985"/>
                  </a:lnTo>
                  <a:lnTo>
                    <a:pt x="72" y="2056"/>
                  </a:lnTo>
                  <a:lnTo>
                    <a:pt x="72" y="2056"/>
                  </a:lnTo>
                  <a:lnTo>
                    <a:pt x="213" y="1985"/>
                  </a:lnTo>
                  <a:lnTo>
                    <a:pt x="355" y="1843"/>
                  </a:lnTo>
                  <a:lnTo>
                    <a:pt x="355" y="1843"/>
                  </a:lnTo>
                  <a:lnTo>
                    <a:pt x="568" y="1702"/>
                  </a:lnTo>
                  <a:lnTo>
                    <a:pt x="780" y="1560"/>
                  </a:lnTo>
                  <a:lnTo>
                    <a:pt x="1206" y="1205"/>
                  </a:lnTo>
                  <a:lnTo>
                    <a:pt x="1348" y="1063"/>
                  </a:lnTo>
                  <a:lnTo>
                    <a:pt x="1418" y="851"/>
                  </a:lnTo>
                  <a:lnTo>
                    <a:pt x="1348" y="567"/>
                  </a:lnTo>
                  <a:lnTo>
                    <a:pt x="1135" y="142"/>
                  </a:lnTo>
                  <a:lnTo>
                    <a:pt x="1135" y="142"/>
                  </a:lnTo>
                  <a:lnTo>
                    <a:pt x="1064" y="71"/>
                  </a:lnTo>
                  <a:lnTo>
                    <a:pt x="92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2"/>
            <p:cNvSpPr/>
            <p:nvPr/>
          </p:nvSpPr>
          <p:spPr>
            <a:xfrm>
              <a:off x="4561425" y="4025400"/>
              <a:ext cx="813475" cy="560050"/>
            </a:xfrm>
            <a:custGeom>
              <a:avLst/>
              <a:gdLst/>
              <a:ahLst/>
              <a:cxnLst/>
              <a:rect l="l" t="t" r="r" b="b"/>
              <a:pathLst>
                <a:path w="32539" h="22402" extrusionOk="0">
                  <a:moveTo>
                    <a:pt x="1347" y="0"/>
                  </a:moveTo>
                  <a:lnTo>
                    <a:pt x="851" y="142"/>
                  </a:lnTo>
                  <a:lnTo>
                    <a:pt x="426" y="284"/>
                  </a:lnTo>
                  <a:lnTo>
                    <a:pt x="71" y="426"/>
                  </a:lnTo>
                  <a:lnTo>
                    <a:pt x="0" y="567"/>
                  </a:lnTo>
                  <a:lnTo>
                    <a:pt x="0" y="638"/>
                  </a:lnTo>
                  <a:lnTo>
                    <a:pt x="496" y="2340"/>
                  </a:lnTo>
                  <a:lnTo>
                    <a:pt x="1347" y="5104"/>
                  </a:lnTo>
                  <a:lnTo>
                    <a:pt x="1843" y="6593"/>
                  </a:lnTo>
                  <a:lnTo>
                    <a:pt x="2340" y="7940"/>
                  </a:lnTo>
                  <a:lnTo>
                    <a:pt x="2907" y="9003"/>
                  </a:lnTo>
                  <a:lnTo>
                    <a:pt x="3190" y="9429"/>
                  </a:lnTo>
                  <a:lnTo>
                    <a:pt x="3474" y="9712"/>
                  </a:lnTo>
                  <a:lnTo>
                    <a:pt x="3899" y="10067"/>
                  </a:lnTo>
                  <a:lnTo>
                    <a:pt x="4395" y="10279"/>
                  </a:lnTo>
                  <a:lnTo>
                    <a:pt x="5033" y="10563"/>
                  </a:lnTo>
                  <a:lnTo>
                    <a:pt x="5742" y="10776"/>
                  </a:lnTo>
                  <a:lnTo>
                    <a:pt x="7302" y="11130"/>
                  </a:lnTo>
                  <a:lnTo>
                    <a:pt x="8932" y="11484"/>
                  </a:lnTo>
                  <a:lnTo>
                    <a:pt x="10634" y="11768"/>
                  </a:lnTo>
                  <a:lnTo>
                    <a:pt x="12264" y="12052"/>
                  </a:lnTo>
                  <a:lnTo>
                    <a:pt x="13682" y="12406"/>
                  </a:lnTo>
                  <a:lnTo>
                    <a:pt x="14249" y="12619"/>
                  </a:lnTo>
                  <a:lnTo>
                    <a:pt x="14816" y="12831"/>
                  </a:lnTo>
                  <a:lnTo>
                    <a:pt x="15596" y="13257"/>
                  </a:lnTo>
                  <a:lnTo>
                    <a:pt x="16021" y="13540"/>
                  </a:lnTo>
                  <a:lnTo>
                    <a:pt x="16943" y="14887"/>
                  </a:lnTo>
                  <a:lnTo>
                    <a:pt x="17864" y="16163"/>
                  </a:lnTo>
                  <a:lnTo>
                    <a:pt x="18361" y="16872"/>
                  </a:lnTo>
                  <a:lnTo>
                    <a:pt x="18857" y="17723"/>
                  </a:lnTo>
                  <a:lnTo>
                    <a:pt x="19424" y="18715"/>
                  </a:lnTo>
                  <a:lnTo>
                    <a:pt x="19920" y="19849"/>
                  </a:lnTo>
                  <a:lnTo>
                    <a:pt x="19920" y="19920"/>
                  </a:lnTo>
                  <a:lnTo>
                    <a:pt x="20416" y="21055"/>
                  </a:lnTo>
                  <a:lnTo>
                    <a:pt x="20842" y="22118"/>
                  </a:lnTo>
                  <a:lnTo>
                    <a:pt x="21692" y="22260"/>
                  </a:lnTo>
                  <a:lnTo>
                    <a:pt x="22543" y="22331"/>
                  </a:lnTo>
                  <a:lnTo>
                    <a:pt x="24457" y="22401"/>
                  </a:lnTo>
                  <a:lnTo>
                    <a:pt x="26442" y="22401"/>
                  </a:lnTo>
                  <a:lnTo>
                    <a:pt x="28356" y="22189"/>
                  </a:lnTo>
                  <a:lnTo>
                    <a:pt x="30057" y="21905"/>
                  </a:lnTo>
                  <a:lnTo>
                    <a:pt x="30837" y="21763"/>
                  </a:lnTo>
                  <a:lnTo>
                    <a:pt x="31404" y="21551"/>
                  </a:lnTo>
                  <a:lnTo>
                    <a:pt x="31972" y="21267"/>
                  </a:lnTo>
                  <a:lnTo>
                    <a:pt x="32326" y="21055"/>
                  </a:lnTo>
                  <a:lnTo>
                    <a:pt x="32468" y="20771"/>
                  </a:lnTo>
                  <a:lnTo>
                    <a:pt x="32539" y="20629"/>
                  </a:lnTo>
                  <a:lnTo>
                    <a:pt x="32539" y="20417"/>
                  </a:lnTo>
                  <a:lnTo>
                    <a:pt x="32184" y="19353"/>
                  </a:lnTo>
                  <a:lnTo>
                    <a:pt x="31759" y="18148"/>
                  </a:lnTo>
                  <a:lnTo>
                    <a:pt x="31263" y="17014"/>
                  </a:lnTo>
                  <a:lnTo>
                    <a:pt x="30625" y="15809"/>
                  </a:lnTo>
                  <a:lnTo>
                    <a:pt x="29916" y="14675"/>
                  </a:lnTo>
                  <a:lnTo>
                    <a:pt x="29136" y="13469"/>
                  </a:lnTo>
                  <a:lnTo>
                    <a:pt x="27576" y="11272"/>
                  </a:lnTo>
                  <a:lnTo>
                    <a:pt x="26017" y="9287"/>
                  </a:lnTo>
                  <a:lnTo>
                    <a:pt x="24599" y="7656"/>
                  </a:lnTo>
                  <a:lnTo>
                    <a:pt x="23465" y="6522"/>
                  </a:lnTo>
                  <a:lnTo>
                    <a:pt x="22827" y="5884"/>
                  </a:lnTo>
                  <a:lnTo>
                    <a:pt x="22331" y="5530"/>
                  </a:lnTo>
                  <a:lnTo>
                    <a:pt x="21834" y="5246"/>
                  </a:lnTo>
                  <a:lnTo>
                    <a:pt x="21267" y="4963"/>
                  </a:lnTo>
                  <a:lnTo>
                    <a:pt x="20700" y="4750"/>
                  </a:lnTo>
                  <a:lnTo>
                    <a:pt x="20062" y="4608"/>
                  </a:lnTo>
                  <a:lnTo>
                    <a:pt x="19424" y="4537"/>
                  </a:lnTo>
                  <a:lnTo>
                    <a:pt x="18786" y="4537"/>
                  </a:lnTo>
                  <a:lnTo>
                    <a:pt x="18148" y="4608"/>
                  </a:lnTo>
                  <a:lnTo>
                    <a:pt x="17297" y="4892"/>
                  </a:lnTo>
                  <a:lnTo>
                    <a:pt x="16588" y="5175"/>
                  </a:lnTo>
                  <a:lnTo>
                    <a:pt x="16021" y="5459"/>
                  </a:lnTo>
                  <a:lnTo>
                    <a:pt x="15525" y="5813"/>
                  </a:lnTo>
                  <a:lnTo>
                    <a:pt x="14604" y="6451"/>
                  </a:lnTo>
                  <a:lnTo>
                    <a:pt x="14178" y="6735"/>
                  </a:lnTo>
                  <a:lnTo>
                    <a:pt x="13611" y="6948"/>
                  </a:lnTo>
                  <a:lnTo>
                    <a:pt x="11839" y="7373"/>
                  </a:lnTo>
                  <a:lnTo>
                    <a:pt x="10775" y="7586"/>
                  </a:lnTo>
                  <a:lnTo>
                    <a:pt x="9641" y="7727"/>
                  </a:lnTo>
                  <a:lnTo>
                    <a:pt x="8436" y="7798"/>
                  </a:lnTo>
                  <a:lnTo>
                    <a:pt x="7373" y="7798"/>
                  </a:lnTo>
                  <a:lnTo>
                    <a:pt x="6947" y="7727"/>
                  </a:lnTo>
                  <a:lnTo>
                    <a:pt x="6451" y="7656"/>
                  </a:lnTo>
                  <a:lnTo>
                    <a:pt x="6097" y="7515"/>
                  </a:lnTo>
                  <a:lnTo>
                    <a:pt x="5742" y="7302"/>
                  </a:lnTo>
                  <a:lnTo>
                    <a:pt x="5601" y="7160"/>
                  </a:lnTo>
                  <a:lnTo>
                    <a:pt x="5459" y="6877"/>
                  </a:lnTo>
                  <a:lnTo>
                    <a:pt x="5033" y="6026"/>
                  </a:lnTo>
                  <a:lnTo>
                    <a:pt x="4679" y="4963"/>
                  </a:lnTo>
                  <a:lnTo>
                    <a:pt x="4254" y="3757"/>
                  </a:lnTo>
                  <a:lnTo>
                    <a:pt x="3545" y="1489"/>
                  </a:lnTo>
                  <a:lnTo>
                    <a:pt x="3261" y="638"/>
                  </a:lnTo>
                  <a:lnTo>
                    <a:pt x="3049" y="213"/>
                  </a:lnTo>
                  <a:lnTo>
                    <a:pt x="2978" y="142"/>
                  </a:lnTo>
                  <a:lnTo>
                    <a:pt x="2836" y="71"/>
                  </a:lnTo>
                  <a:lnTo>
                    <a:pt x="2481" y="0"/>
                  </a:lnTo>
                  <a:close/>
                </a:path>
              </a:pathLst>
            </a:custGeom>
            <a:solidFill>
              <a:srgbClr val="EA8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2"/>
            <p:cNvSpPr/>
            <p:nvPr/>
          </p:nvSpPr>
          <p:spPr>
            <a:xfrm>
              <a:off x="4561425" y="4025400"/>
              <a:ext cx="813475" cy="560050"/>
            </a:xfrm>
            <a:custGeom>
              <a:avLst/>
              <a:gdLst/>
              <a:ahLst/>
              <a:cxnLst/>
              <a:rect l="l" t="t" r="r" b="b"/>
              <a:pathLst>
                <a:path w="32539" h="22402" fill="none" extrusionOk="0">
                  <a:moveTo>
                    <a:pt x="14816" y="12831"/>
                  </a:moveTo>
                  <a:lnTo>
                    <a:pt x="14816" y="12831"/>
                  </a:lnTo>
                  <a:lnTo>
                    <a:pt x="15596" y="13257"/>
                  </a:lnTo>
                  <a:lnTo>
                    <a:pt x="16021" y="13540"/>
                  </a:lnTo>
                  <a:lnTo>
                    <a:pt x="16021" y="13540"/>
                  </a:lnTo>
                  <a:lnTo>
                    <a:pt x="16943" y="14887"/>
                  </a:lnTo>
                  <a:lnTo>
                    <a:pt x="17864" y="16163"/>
                  </a:lnTo>
                  <a:lnTo>
                    <a:pt x="18361" y="16872"/>
                  </a:lnTo>
                  <a:lnTo>
                    <a:pt x="18857" y="17723"/>
                  </a:lnTo>
                  <a:lnTo>
                    <a:pt x="19424" y="18715"/>
                  </a:lnTo>
                  <a:lnTo>
                    <a:pt x="19920" y="19849"/>
                  </a:lnTo>
                  <a:lnTo>
                    <a:pt x="19920" y="19920"/>
                  </a:lnTo>
                  <a:lnTo>
                    <a:pt x="19920" y="19920"/>
                  </a:lnTo>
                  <a:lnTo>
                    <a:pt x="20416" y="21055"/>
                  </a:lnTo>
                  <a:lnTo>
                    <a:pt x="20416" y="21055"/>
                  </a:lnTo>
                  <a:lnTo>
                    <a:pt x="20416" y="21055"/>
                  </a:lnTo>
                  <a:lnTo>
                    <a:pt x="20842" y="22118"/>
                  </a:lnTo>
                  <a:lnTo>
                    <a:pt x="20842" y="22118"/>
                  </a:lnTo>
                  <a:lnTo>
                    <a:pt x="21692" y="22260"/>
                  </a:lnTo>
                  <a:lnTo>
                    <a:pt x="22543" y="22331"/>
                  </a:lnTo>
                  <a:lnTo>
                    <a:pt x="24457" y="22401"/>
                  </a:lnTo>
                  <a:lnTo>
                    <a:pt x="26442" y="22401"/>
                  </a:lnTo>
                  <a:lnTo>
                    <a:pt x="28356" y="22189"/>
                  </a:lnTo>
                  <a:lnTo>
                    <a:pt x="30057" y="21905"/>
                  </a:lnTo>
                  <a:lnTo>
                    <a:pt x="30837" y="21763"/>
                  </a:lnTo>
                  <a:lnTo>
                    <a:pt x="31404" y="21551"/>
                  </a:lnTo>
                  <a:lnTo>
                    <a:pt x="31972" y="21267"/>
                  </a:lnTo>
                  <a:lnTo>
                    <a:pt x="32326" y="21055"/>
                  </a:lnTo>
                  <a:lnTo>
                    <a:pt x="32468" y="20771"/>
                  </a:lnTo>
                  <a:lnTo>
                    <a:pt x="32539" y="20629"/>
                  </a:lnTo>
                  <a:lnTo>
                    <a:pt x="32539" y="20417"/>
                  </a:lnTo>
                  <a:lnTo>
                    <a:pt x="32539" y="20417"/>
                  </a:lnTo>
                  <a:lnTo>
                    <a:pt x="32184" y="19353"/>
                  </a:lnTo>
                  <a:lnTo>
                    <a:pt x="31759" y="18148"/>
                  </a:lnTo>
                  <a:lnTo>
                    <a:pt x="31263" y="17014"/>
                  </a:lnTo>
                  <a:lnTo>
                    <a:pt x="30625" y="15809"/>
                  </a:lnTo>
                  <a:lnTo>
                    <a:pt x="29916" y="14675"/>
                  </a:lnTo>
                  <a:lnTo>
                    <a:pt x="29136" y="13469"/>
                  </a:lnTo>
                  <a:lnTo>
                    <a:pt x="27576" y="11272"/>
                  </a:lnTo>
                  <a:lnTo>
                    <a:pt x="26017" y="9287"/>
                  </a:lnTo>
                  <a:lnTo>
                    <a:pt x="24599" y="7656"/>
                  </a:lnTo>
                  <a:lnTo>
                    <a:pt x="23465" y="6522"/>
                  </a:lnTo>
                  <a:lnTo>
                    <a:pt x="22827" y="5884"/>
                  </a:lnTo>
                  <a:lnTo>
                    <a:pt x="22827" y="5884"/>
                  </a:lnTo>
                  <a:lnTo>
                    <a:pt x="22331" y="5530"/>
                  </a:lnTo>
                  <a:lnTo>
                    <a:pt x="21834" y="5246"/>
                  </a:lnTo>
                  <a:lnTo>
                    <a:pt x="21267" y="4963"/>
                  </a:lnTo>
                  <a:lnTo>
                    <a:pt x="20700" y="4750"/>
                  </a:lnTo>
                  <a:lnTo>
                    <a:pt x="20062" y="4608"/>
                  </a:lnTo>
                  <a:lnTo>
                    <a:pt x="19424" y="4537"/>
                  </a:lnTo>
                  <a:lnTo>
                    <a:pt x="18786" y="4537"/>
                  </a:lnTo>
                  <a:lnTo>
                    <a:pt x="18148" y="4608"/>
                  </a:lnTo>
                  <a:lnTo>
                    <a:pt x="18148" y="4608"/>
                  </a:lnTo>
                  <a:lnTo>
                    <a:pt x="17297" y="4892"/>
                  </a:lnTo>
                  <a:lnTo>
                    <a:pt x="16588" y="5175"/>
                  </a:lnTo>
                  <a:lnTo>
                    <a:pt x="16021" y="5459"/>
                  </a:lnTo>
                  <a:lnTo>
                    <a:pt x="15525" y="5813"/>
                  </a:lnTo>
                  <a:lnTo>
                    <a:pt x="14604" y="6451"/>
                  </a:lnTo>
                  <a:lnTo>
                    <a:pt x="14178" y="6735"/>
                  </a:lnTo>
                  <a:lnTo>
                    <a:pt x="13611" y="6948"/>
                  </a:lnTo>
                  <a:lnTo>
                    <a:pt x="13611" y="6948"/>
                  </a:lnTo>
                  <a:lnTo>
                    <a:pt x="11839" y="7373"/>
                  </a:lnTo>
                  <a:lnTo>
                    <a:pt x="10775" y="7586"/>
                  </a:lnTo>
                  <a:lnTo>
                    <a:pt x="9641" y="7727"/>
                  </a:lnTo>
                  <a:lnTo>
                    <a:pt x="8436" y="7798"/>
                  </a:lnTo>
                  <a:lnTo>
                    <a:pt x="7373" y="7798"/>
                  </a:lnTo>
                  <a:lnTo>
                    <a:pt x="6947" y="7727"/>
                  </a:lnTo>
                  <a:lnTo>
                    <a:pt x="6451" y="7656"/>
                  </a:lnTo>
                  <a:lnTo>
                    <a:pt x="6097" y="7515"/>
                  </a:lnTo>
                  <a:lnTo>
                    <a:pt x="5742" y="7302"/>
                  </a:lnTo>
                  <a:lnTo>
                    <a:pt x="5742" y="7302"/>
                  </a:lnTo>
                  <a:lnTo>
                    <a:pt x="5601" y="7160"/>
                  </a:lnTo>
                  <a:lnTo>
                    <a:pt x="5459" y="6877"/>
                  </a:lnTo>
                  <a:lnTo>
                    <a:pt x="5033" y="6026"/>
                  </a:lnTo>
                  <a:lnTo>
                    <a:pt x="4679" y="4963"/>
                  </a:lnTo>
                  <a:lnTo>
                    <a:pt x="4254" y="3757"/>
                  </a:lnTo>
                  <a:lnTo>
                    <a:pt x="3545" y="1489"/>
                  </a:lnTo>
                  <a:lnTo>
                    <a:pt x="3261" y="638"/>
                  </a:lnTo>
                  <a:lnTo>
                    <a:pt x="3049" y="213"/>
                  </a:lnTo>
                  <a:lnTo>
                    <a:pt x="3049" y="213"/>
                  </a:lnTo>
                  <a:lnTo>
                    <a:pt x="2978" y="142"/>
                  </a:lnTo>
                  <a:lnTo>
                    <a:pt x="2836" y="71"/>
                  </a:lnTo>
                  <a:lnTo>
                    <a:pt x="2481" y="0"/>
                  </a:lnTo>
                  <a:lnTo>
                    <a:pt x="1914" y="0"/>
                  </a:lnTo>
                  <a:lnTo>
                    <a:pt x="1347" y="0"/>
                  </a:lnTo>
                  <a:lnTo>
                    <a:pt x="851" y="142"/>
                  </a:lnTo>
                  <a:lnTo>
                    <a:pt x="426" y="284"/>
                  </a:lnTo>
                  <a:lnTo>
                    <a:pt x="71" y="426"/>
                  </a:lnTo>
                  <a:lnTo>
                    <a:pt x="0" y="567"/>
                  </a:lnTo>
                  <a:lnTo>
                    <a:pt x="0" y="638"/>
                  </a:lnTo>
                  <a:lnTo>
                    <a:pt x="0" y="638"/>
                  </a:lnTo>
                  <a:lnTo>
                    <a:pt x="496" y="2340"/>
                  </a:lnTo>
                  <a:lnTo>
                    <a:pt x="1347" y="5104"/>
                  </a:lnTo>
                  <a:lnTo>
                    <a:pt x="1843" y="6593"/>
                  </a:lnTo>
                  <a:lnTo>
                    <a:pt x="2340" y="7940"/>
                  </a:lnTo>
                  <a:lnTo>
                    <a:pt x="2907" y="9003"/>
                  </a:lnTo>
                  <a:lnTo>
                    <a:pt x="3190" y="9429"/>
                  </a:lnTo>
                  <a:lnTo>
                    <a:pt x="3474" y="9712"/>
                  </a:lnTo>
                  <a:lnTo>
                    <a:pt x="3474" y="9712"/>
                  </a:lnTo>
                  <a:lnTo>
                    <a:pt x="3899" y="10067"/>
                  </a:lnTo>
                  <a:lnTo>
                    <a:pt x="4395" y="10279"/>
                  </a:lnTo>
                  <a:lnTo>
                    <a:pt x="5033" y="10563"/>
                  </a:lnTo>
                  <a:lnTo>
                    <a:pt x="5742" y="10776"/>
                  </a:lnTo>
                  <a:lnTo>
                    <a:pt x="7302" y="11130"/>
                  </a:lnTo>
                  <a:lnTo>
                    <a:pt x="8932" y="11484"/>
                  </a:lnTo>
                  <a:lnTo>
                    <a:pt x="10634" y="11768"/>
                  </a:lnTo>
                  <a:lnTo>
                    <a:pt x="12264" y="12052"/>
                  </a:lnTo>
                  <a:lnTo>
                    <a:pt x="13682" y="12406"/>
                  </a:lnTo>
                  <a:lnTo>
                    <a:pt x="14249" y="12619"/>
                  </a:lnTo>
                  <a:lnTo>
                    <a:pt x="14816" y="12831"/>
                  </a:lnTo>
                  <a:lnTo>
                    <a:pt x="14816" y="1283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2"/>
            <p:cNvSpPr/>
            <p:nvPr/>
          </p:nvSpPr>
          <p:spPr>
            <a:xfrm>
              <a:off x="4930050" y="4344400"/>
              <a:ext cx="143575" cy="207375"/>
            </a:xfrm>
            <a:custGeom>
              <a:avLst/>
              <a:gdLst/>
              <a:ahLst/>
              <a:cxnLst/>
              <a:rect l="l" t="t" r="r" b="b"/>
              <a:pathLst>
                <a:path w="5743" h="8295" extrusionOk="0">
                  <a:moveTo>
                    <a:pt x="567" y="0"/>
                  </a:moveTo>
                  <a:lnTo>
                    <a:pt x="0" y="71"/>
                  </a:lnTo>
                  <a:lnTo>
                    <a:pt x="71" y="71"/>
                  </a:lnTo>
                  <a:lnTo>
                    <a:pt x="851" y="497"/>
                  </a:lnTo>
                  <a:lnTo>
                    <a:pt x="1276" y="780"/>
                  </a:lnTo>
                  <a:lnTo>
                    <a:pt x="2198" y="2127"/>
                  </a:lnTo>
                  <a:lnTo>
                    <a:pt x="3119" y="3403"/>
                  </a:lnTo>
                  <a:lnTo>
                    <a:pt x="3616" y="4112"/>
                  </a:lnTo>
                  <a:lnTo>
                    <a:pt x="4112" y="4963"/>
                  </a:lnTo>
                  <a:lnTo>
                    <a:pt x="4679" y="5955"/>
                  </a:lnTo>
                  <a:lnTo>
                    <a:pt x="5175" y="7089"/>
                  </a:lnTo>
                  <a:lnTo>
                    <a:pt x="5175" y="7160"/>
                  </a:lnTo>
                  <a:lnTo>
                    <a:pt x="5671" y="8295"/>
                  </a:lnTo>
                  <a:lnTo>
                    <a:pt x="5742" y="8153"/>
                  </a:lnTo>
                  <a:lnTo>
                    <a:pt x="5742" y="7869"/>
                  </a:lnTo>
                  <a:lnTo>
                    <a:pt x="5671" y="7231"/>
                  </a:lnTo>
                  <a:lnTo>
                    <a:pt x="5530" y="6593"/>
                  </a:lnTo>
                  <a:lnTo>
                    <a:pt x="5317" y="5743"/>
                  </a:lnTo>
                  <a:lnTo>
                    <a:pt x="4963" y="4679"/>
                  </a:lnTo>
                  <a:lnTo>
                    <a:pt x="4537" y="3616"/>
                  </a:lnTo>
                  <a:lnTo>
                    <a:pt x="3616" y="1702"/>
                  </a:lnTo>
                  <a:lnTo>
                    <a:pt x="3261" y="1064"/>
                  </a:lnTo>
                  <a:lnTo>
                    <a:pt x="3049" y="709"/>
                  </a:lnTo>
                  <a:lnTo>
                    <a:pt x="2694" y="497"/>
                  </a:lnTo>
                  <a:lnTo>
                    <a:pt x="2127" y="284"/>
                  </a:lnTo>
                  <a:lnTo>
                    <a:pt x="1418" y="71"/>
                  </a:lnTo>
                  <a:lnTo>
                    <a:pt x="567" y="0"/>
                  </a:lnTo>
                  <a:close/>
                </a:path>
              </a:pathLst>
            </a:custGeom>
            <a:solidFill>
              <a:srgbClr val="A36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2"/>
            <p:cNvSpPr/>
            <p:nvPr/>
          </p:nvSpPr>
          <p:spPr>
            <a:xfrm>
              <a:off x="4930050" y="4344400"/>
              <a:ext cx="143575" cy="207375"/>
            </a:xfrm>
            <a:custGeom>
              <a:avLst/>
              <a:gdLst/>
              <a:ahLst/>
              <a:cxnLst/>
              <a:rect l="l" t="t" r="r" b="b"/>
              <a:pathLst>
                <a:path w="5743" h="8295" fill="none" extrusionOk="0">
                  <a:moveTo>
                    <a:pt x="567" y="0"/>
                  </a:moveTo>
                  <a:lnTo>
                    <a:pt x="567" y="0"/>
                  </a:lnTo>
                  <a:lnTo>
                    <a:pt x="0" y="71"/>
                  </a:lnTo>
                  <a:lnTo>
                    <a:pt x="71" y="71"/>
                  </a:lnTo>
                  <a:lnTo>
                    <a:pt x="71" y="71"/>
                  </a:lnTo>
                  <a:lnTo>
                    <a:pt x="71" y="71"/>
                  </a:lnTo>
                  <a:lnTo>
                    <a:pt x="851" y="497"/>
                  </a:lnTo>
                  <a:lnTo>
                    <a:pt x="1276" y="780"/>
                  </a:lnTo>
                  <a:lnTo>
                    <a:pt x="1276" y="780"/>
                  </a:lnTo>
                  <a:lnTo>
                    <a:pt x="2198" y="2127"/>
                  </a:lnTo>
                  <a:lnTo>
                    <a:pt x="3119" y="3403"/>
                  </a:lnTo>
                  <a:lnTo>
                    <a:pt x="3616" y="4112"/>
                  </a:lnTo>
                  <a:lnTo>
                    <a:pt x="4112" y="4963"/>
                  </a:lnTo>
                  <a:lnTo>
                    <a:pt x="4679" y="5955"/>
                  </a:lnTo>
                  <a:lnTo>
                    <a:pt x="5175" y="7089"/>
                  </a:lnTo>
                  <a:lnTo>
                    <a:pt x="5175" y="7160"/>
                  </a:lnTo>
                  <a:lnTo>
                    <a:pt x="5175" y="7160"/>
                  </a:lnTo>
                  <a:lnTo>
                    <a:pt x="5671" y="8295"/>
                  </a:lnTo>
                  <a:lnTo>
                    <a:pt x="5671" y="8295"/>
                  </a:lnTo>
                  <a:lnTo>
                    <a:pt x="5671" y="8295"/>
                  </a:lnTo>
                  <a:lnTo>
                    <a:pt x="5742" y="8153"/>
                  </a:lnTo>
                  <a:lnTo>
                    <a:pt x="5742" y="7869"/>
                  </a:lnTo>
                  <a:lnTo>
                    <a:pt x="5671" y="7231"/>
                  </a:lnTo>
                  <a:lnTo>
                    <a:pt x="5671" y="7231"/>
                  </a:lnTo>
                  <a:lnTo>
                    <a:pt x="5530" y="6593"/>
                  </a:lnTo>
                  <a:lnTo>
                    <a:pt x="5317" y="5743"/>
                  </a:lnTo>
                  <a:lnTo>
                    <a:pt x="4963" y="4679"/>
                  </a:lnTo>
                  <a:lnTo>
                    <a:pt x="4537" y="3616"/>
                  </a:lnTo>
                  <a:lnTo>
                    <a:pt x="3616" y="1702"/>
                  </a:lnTo>
                  <a:lnTo>
                    <a:pt x="3261" y="1064"/>
                  </a:lnTo>
                  <a:lnTo>
                    <a:pt x="3049" y="709"/>
                  </a:lnTo>
                  <a:lnTo>
                    <a:pt x="3049" y="709"/>
                  </a:lnTo>
                  <a:lnTo>
                    <a:pt x="2694" y="497"/>
                  </a:lnTo>
                  <a:lnTo>
                    <a:pt x="2127" y="284"/>
                  </a:lnTo>
                  <a:lnTo>
                    <a:pt x="1418" y="71"/>
                  </a:lnTo>
                  <a:lnTo>
                    <a:pt x="56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2"/>
            <p:cNvSpPr/>
            <p:nvPr/>
          </p:nvSpPr>
          <p:spPr>
            <a:xfrm>
              <a:off x="3063875" y="2513675"/>
              <a:ext cx="875500" cy="1300850"/>
            </a:xfrm>
            <a:custGeom>
              <a:avLst/>
              <a:gdLst/>
              <a:ahLst/>
              <a:cxnLst/>
              <a:rect l="l" t="t" r="r" b="b"/>
              <a:pathLst>
                <a:path w="35020" h="52034" extrusionOk="0">
                  <a:moveTo>
                    <a:pt x="33319" y="0"/>
                  </a:moveTo>
                  <a:lnTo>
                    <a:pt x="32113" y="71"/>
                  </a:lnTo>
                  <a:lnTo>
                    <a:pt x="31617" y="71"/>
                  </a:lnTo>
                  <a:lnTo>
                    <a:pt x="29349" y="213"/>
                  </a:lnTo>
                  <a:lnTo>
                    <a:pt x="27151" y="497"/>
                  </a:lnTo>
                  <a:lnTo>
                    <a:pt x="25450" y="851"/>
                  </a:lnTo>
                  <a:lnTo>
                    <a:pt x="23748" y="1276"/>
                  </a:lnTo>
                  <a:lnTo>
                    <a:pt x="22118" y="1773"/>
                  </a:lnTo>
                  <a:lnTo>
                    <a:pt x="20558" y="2340"/>
                  </a:lnTo>
                  <a:lnTo>
                    <a:pt x="19070" y="3049"/>
                  </a:lnTo>
                  <a:lnTo>
                    <a:pt x="17652" y="3828"/>
                  </a:lnTo>
                  <a:lnTo>
                    <a:pt x="16234" y="4608"/>
                  </a:lnTo>
                  <a:lnTo>
                    <a:pt x="14958" y="5530"/>
                  </a:lnTo>
                  <a:lnTo>
                    <a:pt x="13682" y="6522"/>
                  </a:lnTo>
                  <a:lnTo>
                    <a:pt x="12477" y="7515"/>
                  </a:lnTo>
                  <a:lnTo>
                    <a:pt x="11343" y="8649"/>
                  </a:lnTo>
                  <a:lnTo>
                    <a:pt x="10279" y="9783"/>
                  </a:lnTo>
                  <a:lnTo>
                    <a:pt x="9216" y="10988"/>
                  </a:lnTo>
                  <a:lnTo>
                    <a:pt x="8295" y="12193"/>
                  </a:lnTo>
                  <a:lnTo>
                    <a:pt x="7373" y="13540"/>
                  </a:lnTo>
                  <a:lnTo>
                    <a:pt x="6522" y="14887"/>
                  </a:lnTo>
                  <a:lnTo>
                    <a:pt x="5743" y="16234"/>
                  </a:lnTo>
                  <a:lnTo>
                    <a:pt x="4963" y="17652"/>
                  </a:lnTo>
                  <a:lnTo>
                    <a:pt x="4325" y="19070"/>
                  </a:lnTo>
                  <a:lnTo>
                    <a:pt x="3687" y="20558"/>
                  </a:lnTo>
                  <a:lnTo>
                    <a:pt x="3049" y="22047"/>
                  </a:lnTo>
                  <a:lnTo>
                    <a:pt x="2552" y="23536"/>
                  </a:lnTo>
                  <a:lnTo>
                    <a:pt x="2056" y="25095"/>
                  </a:lnTo>
                  <a:lnTo>
                    <a:pt x="1631" y="26655"/>
                  </a:lnTo>
                  <a:lnTo>
                    <a:pt x="1276" y="28215"/>
                  </a:lnTo>
                  <a:lnTo>
                    <a:pt x="922" y="29774"/>
                  </a:lnTo>
                  <a:lnTo>
                    <a:pt x="638" y="31334"/>
                  </a:lnTo>
                  <a:lnTo>
                    <a:pt x="426" y="32964"/>
                  </a:lnTo>
                  <a:lnTo>
                    <a:pt x="284" y="34524"/>
                  </a:lnTo>
                  <a:lnTo>
                    <a:pt x="142" y="36083"/>
                  </a:lnTo>
                  <a:lnTo>
                    <a:pt x="71" y="37643"/>
                  </a:lnTo>
                  <a:lnTo>
                    <a:pt x="0" y="39132"/>
                  </a:lnTo>
                  <a:lnTo>
                    <a:pt x="71" y="41967"/>
                  </a:lnTo>
                  <a:lnTo>
                    <a:pt x="8720" y="41967"/>
                  </a:lnTo>
                  <a:lnTo>
                    <a:pt x="8791" y="43030"/>
                  </a:lnTo>
                  <a:lnTo>
                    <a:pt x="8933" y="44023"/>
                  </a:lnTo>
                  <a:lnTo>
                    <a:pt x="9074" y="45015"/>
                  </a:lnTo>
                  <a:lnTo>
                    <a:pt x="9287" y="45937"/>
                  </a:lnTo>
                  <a:lnTo>
                    <a:pt x="9571" y="46859"/>
                  </a:lnTo>
                  <a:lnTo>
                    <a:pt x="9854" y="47638"/>
                  </a:lnTo>
                  <a:lnTo>
                    <a:pt x="10209" y="48418"/>
                  </a:lnTo>
                  <a:lnTo>
                    <a:pt x="10563" y="49127"/>
                  </a:lnTo>
                  <a:lnTo>
                    <a:pt x="10988" y="49765"/>
                  </a:lnTo>
                  <a:lnTo>
                    <a:pt x="11485" y="50403"/>
                  </a:lnTo>
                  <a:lnTo>
                    <a:pt x="11981" y="50899"/>
                  </a:lnTo>
                  <a:lnTo>
                    <a:pt x="12548" y="51254"/>
                  </a:lnTo>
                  <a:lnTo>
                    <a:pt x="13186" y="51608"/>
                  </a:lnTo>
                  <a:lnTo>
                    <a:pt x="13824" y="51892"/>
                  </a:lnTo>
                  <a:lnTo>
                    <a:pt x="14462" y="52033"/>
                  </a:lnTo>
                  <a:lnTo>
                    <a:pt x="15951" y="52033"/>
                  </a:lnTo>
                  <a:lnTo>
                    <a:pt x="16660" y="51892"/>
                  </a:lnTo>
                  <a:lnTo>
                    <a:pt x="17368" y="51608"/>
                  </a:lnTo>
                  <a:lnTo>
                    <a:pt x="18006" y="51325"/>
                  </a:lnTo>
                  <a:lnTo>
                    <a:pt x="18644" y="50899"/>
                  </a:lnTo>
                  <a:lnTo>
                    <a:pt x="19212" y="50403"/>
                  </a:lnTo>
                  <a:lnTo>
                    <a:pt x="19708" y="49836"/>
                  </a:lnTo>
                  <a:lnTo>
                    <a:pt x="20204" y="49198"/>
                  </a:lnTo>
                  <a:lnTo>
                    <a:pt x="20629" y="48489"/>
                  </a:lnTo>
                  <a:lnTo>
                    <a:pt x="21055" y="47709"/>
                  </a:lnTo>
                  <a:lnTo>
                    <a:pt x="21409" y="46859"/>
                  </a:lnTo>
                  <a:lnTo>
                    <a:pt x="21693" y="46008"/>
                  </a:lnTo>
                  <a:lnTo>
                    <a:pt x="21905" y="45015"/>
                  </a:lnTo>
                  <a:lnTo>
                    <a:pt x="22118" y="44023"/>
                  </a:lnTo>
                  <a:lnTo>
                    <a:pt x="22260" y="43030"/>
                  </a:lnTo>
                  <a:lnTo>
                    <a:pt x="22331" y="41967"/>
                  </a:lnTo>
                  <a:lnTo>
                    <a:pt x="25592" y="41967"/>
                  </a:lnTo>
                  <a:lnTo>
                    <a:pt x="29065" y="42038"/>
                  </a:lnTo>
                  <a:lnTo>
                    <a:pt x="34595" y="42109"/>
                  </a:lnTo>
                  <a:lnTo>
                    <a:pt x="34736" y="42038"/>
                  </a:lnTo>
                  <a:lnTo>
                    <a:pt x="34878" y="41967"/>
                  </a:lnTo>
                  <a:lnTo>
                    <a:pt x="34949" y="41825"/>
                  </a:lnTo>
                  <a:lnTo>
                    <a:pt x="35020" y="41613"/>
                  </a:lnTo>
                  <a:lnTo>
                    <a:pt x="35020" y="41187"/>
                  </a:lnTo>
                  <a:lnTo>
                    <a:pt x="35020" y="40762"/>
                  </a:lnTo>
                  <a:lnTo>
                    <a:pt x="34878" y="35729"/>
                  </a:lnTo>
                  <a:lnTo>
                    <a:pt x="34878" y="33177"/>
                  </a:lnTo>
                  <a:lnTo>
                    <a:pt x="34807" y="30058"/>
                  </a:lnTo>
                  <a:lnTo>
                    <a:pt x="34736" y="29845"/>
                  </a:lnTo>
                  <a:lnTo>
                    <a:pt x="34595" y="29632"/>
                  </a:lnTo>
                  <a:lnTo>
                    <a:pt x="34382" y="29491"/>
                  </a:lnTo>
                  <a:lnTo>
                    <a:pt x="34028" y="29420"/>
                  </a:lnTo>
                  <a:lnTo>
                    <a:pt x="32822" y="29278"/>
                  </a:lnTo>
                  <a:lnTo>
                    <a:pt x="31546" y="29136"/>
                  </a:lnTo>
                  <a:lnTo>
                    <a:pt x="30341" y="28853"/>
                  </a:lnTo>
                  <a:lnTo>
                    <a:pt x="29207" y="28498"/>
                  </a:lnTo>
                  <a:lnTo>
                    <a:pt x="28073" y="28144"/>
                  </a:lnTo>
                  <a:lnTo>
                    <a:pt x="27009" y="27647"/>
                  </a:lnTo>
                  <a:lnTo>
                    <a:pt x="26017" y="27151"/>
                  </a:lnTo>
                  <a:lnTo>
                    <a:pt x="25095" y="26584"/>
                  </a:lnTo>
                  <a:lnTo>
                    <a:pt x="24245" y="26017"/>
                  </a:lnTo>
                  <a:lnTo>
                    <a:pt x="23465" y="25450"/>
                  </a:lnTo>
                  <a:lnTo>
                    <a:pt x="22827" y="24812"/>
                  </a:lnTo>
                  <a:lnTo>
                    <a:pt x="22260" y="24174"/>
                  </a:lnTo>
                  <a:lnTo>
                    <a:pt x="21834" y="23536"/>
                  </a:lnTo>
                  <a:lnTo>
                    <a:pt x="21480" y="22827"/>
                  </a:lnTo>
                  <a:lnTo>
                    <a:pt x="21267" y="22189"/>
                  </a:lnTo>
                  <a:lnTo>
                    <a:pt x="21267" y="21551"/>
                  </a:lnTo>
                  <a:lnTo>
                    <a:pt x="21338" y="20913"/>
                  </a:lnTo>
                  <a:lnTo>
                    <a:pt x="21480" y="20346"/>
                  </a:lnTo>
                  <a:lnTo>
                    <a:pt x="21834" y="19708"/>
                  </a:lnTo>
                  <a:lnTo>
                    <a:pt x="22331" y="19070"/>
                  </a:lnTo>
                  <a:lnTo>
                    <a:pt x="22898" y="18432"/>
                  </a:lnTo>
                  <a:lnTo>
                    <a:pt x="23536" y="17865"/>
                  </a:lnTo>
                  <a:lnTo>
                    <a:pt x="24316" y="17297"/>
                  </a:lnTo>
                  <a:lnTo>
                    <a:pt x="25166" y="16730"/>
                  </a:lnTo>
                  <a:lnTo>
                    <a:pt x="26088" y="16234"/>
                  </a:lnTo>
                  <a:lnTo>
                    <a:pt x="27151" y="15738"/>
                  </a:lnTo>
                  <a:lnTo>
                    <a:pt x="28215" y="15383"/>
                  </a:lnTo>
                  <a:lnTo>
                    <a:pt x="29349" y="14958"/>
                  </a:lnTo>
                  <a:lnTo>
                    <a:pt x="30554" y="14675"/>
                  </a:lnTo>
                  <a:lnTo>
                    <a:pt x="31759" y="14462"/>
                  </a:lnTo>
                  <a:lnTo>
                    <a:pt x="32964" y="14249"/>
                  </a:lnTo>
                  <a:lnTo>
                    <a:pt x="34240" y="14178"/>
                  </a:lnTo>
                  <a:lnTo>
                    <a:pt x="34524" y="14107"/>
                  </a:lnTo>
                  <a:lnTo>
                    <a:pt x="34736" y="13966"/>
                  </a:lnTo>
                  <a:lnTo>
                    <a:pt x="34878" y="13753"/>
                  </a:lnTo>
                  <a:lnTo>
                    <a:pt x="34949" y="13540"/>
                  </a:lnTo>
                  <a:lnTo>
                    <a:pt x="34949" y="1702"/>
                  </a:lnTo>
                  <a:lnTo>
                    <a:pt x="34949" y="1206"/>
                  </a:lnTo>
                  <a:lnTo>
                    <a:pt x="34949" y="638"/>
                  </a:lnTo>
                  <a:lnTo>
                    <a:pt x="34878" y="284"/>
                  </a:lnTo>
                  <a:lnTo>
                    <a:pt x="34736" y="142"/>
                  </a:lnTo>
                  <a:lnTo>
                    <a:pt x="34595" y="71"/>
                  </a:lnTo>
                  <a:lnTo>
                    <a:pt x="34028" y="0"/>
                  </a:lnTo>
                  <a:close/>
                </a:path>
              </a:pathLst>
            </a:custGeom>
            <a:solidFill>
              <a:srgbClr val="FDB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2"/>
            <p:cNvSpPr/>
            <p:nvPr/>
          </p:nvSpPr>
          <p:spPr>
            <a:xfrm>
              <a:off x="3063875" y="2513675"/>
              <a:ext cx="875500" cy="1300850"/>
            </a:xfrm>
            <a:custGeom>
              <a:avLst/>
              <a:gdLst/>
              <a:ahLst/>
              <a:cxnLst/>
              <a:rect l="l" t="t" r="r" b="b"/>
              <a:pathLst>
                <a:path w="35020" h="52034" fill="none" extrusionOk="0">
                  <a:moveTo>
                    <a:pt x="34595" y="42109"/>
                  </a:moveTo>
                  <a:lnTo>
                    <a:pt x="34595" y="42109"/>
                  </a:lnTo>
                  <a:lnTo>
                    <a:pt x="29065" y="42038"/>
                  </a:lnTo>
                  <a:lnTo>
                    <a:pt x="29065" y="42038"/>
                  </a:lnTo>
                  <a:lnTo>
                    <a:pt x="25592" y="41967"/>
                  </a:lnTo>
                  <a:lnTo>
                    <a:pt x="22331" y="41967"/>
                  </a:lnTo>
                  <a:lnTo>
                    <a:pt x="22331" y="41967"/>
                  </a:lnTo>
                  <a:lnTo>
                    <a:pt x="22260" y="43030"/>
                  </a:lnTo>
                  <a:lnTo>
                    <a:pt x="22118" y="44023"/>
                  </a:lnTo>
                  <a:lnTo>
                    <a:pt x="21905" y="45015"/>
                  </a:lnTo>
                  <a:lnTo>
                    <a:pt x="21693" y="46008"/>
                  </a:lnTo>
                  <a:lnTo>
                    <a:pt x="21409" y="46859"/>
                  </a:lnTo>
                  <a:lnTo>
                    <a:pt x="21055" y="47709"/>
                  </a:lnTo>
                  <a:lnTo>
                    <a:pt x="20629" y="48489"/>
                  </a:lnTo>
                  <a:lnTo>
                    <a:pt x="20204" y="49198"/>
                  </a:lnTo>
                  <a:lnTo>
                    <a:pt x="19708" y="49836"/>
                  </a:lnTo>
                  <a:lnTo>
                    <a:pt x="19212" y="50403"/>
                  </a:lnTo>
                  <a:lnTo>
                    <a:pt x="18644" y="50899"/>
                  </a:lnTo>
                  <a:lnTo>
                    <a:pt x="18006" y="51325"/>
                  </a:lnTo>
                  <a:lnTo>
                    <a:pt x="17368" y="51608"/>
                  </a:lnTo>
                  <a:lnTo>
                    <a:pt x="16660" y="51892"/>
                  </a:lnTo>
                  <a:lnTo>
                    <a:pt x="15951" y="52033"/>
                  </a:lnTo>
                  <a:lnTo>
                    <a:pt x="15242" y="52033"/>
                  </a:lnTo>
                  <a:lnTo>
                    <a:pt x="15242" y="52033"/>
                  </a:lnTo>
                  <a:lnTo>
                    <a:pt x="14462" y="52033"/>
                  </a:lnTo>
                  <a:lnTo>
                    <a:pt x="13824" y="51892"/>
                  </a:lnTo>
                  <a:lnTo>
                    <a:pt x="13186" y="51608"/>
                  </a:lnTo>
                  <a:lnTo>
                    <a:pt x="12548" y="51254"/>
                  </a:lnTo>
                  <a:lnTo>
                    <a:pt x="11981" y="50899"/>
                  </a:lnTo>
                  <a:lnTo>
                    <a:pt x="11485" y="50403"/>
                  </a:lnTo>
                  <a:lnTo>
                    <a:pt x="10988" y="49765"/>
                  </a:lnTo>
                  <a:lnTo>
                    <a:pt x="10563" y="49127"/>
                  </a:lnTo>
                  <a:lnTo>
                    <a:pt x="10209" y="48418"/>
                  </a:lnTo>
                  <a:lnTo>
                    <a:pt x="9854" y="47638"/>
                  </a:lnTo>
                  <a:lnTo>
                    <a:pt x="9571" y="46859"/>
                  </a:lnTo>
                  <a:lnTo>
                    <a:pt x="9287" y="45937"/>
                  </a:lnTo>
                  <a:lnTo>
                    <a:pt x="9074" y="45015"/>
                  </a:lnTo>
                  <a:lnTo>
                    <a:pt x="8933" y="44023"/>
                  </a:lnTo>
                  <a:lnTo>
                    <a:pt x="8791" y="43030"/>
                  </a:lnTo>
                  <a:lnTo>
                    <a:pt x="8720" y="41967"/>
                  </a:lnTo>
                  <a:lnTo>
                    <a:pt x="8720" y="41967"/>
                  </a:lnTo>
                  <a:lnTo>
                    <a:pt x="8153" y="41967"/>
                  </a:lnTo>
                  <a:lnTo>
                    <a:pt x="8153" y="41967"/>
                  </a:lnTo>
                  <a:lnTo>
                    <a:pt x="3758" y="41967"/>
                  </a:lnTo>
                  <a:lnTo>
                    <a:pt x="71" y="41967"/>
                  </a:lnTo>
                  <a:lnTo>
                    <a:pt x="71" y="41967"/>
                  </a:lnTo>
                  <a:lnTo>
                    <a:pt x="0" y="39132"/>
                  </a:lnTo>
                  <a:lnTo>
                    <a:pt x="0" y="39132"/>
                  </a:lnTo>
                  <a:lnTo>
                    <a:pt x="71" y="37643"/>
                  </a:lnTo>
                  <a:lnTo>
                    <a:pt x="142" y="36083"/>
                  </a:lnTo>
                  <a:lnTo>
                    <a:pt x="284" y="34524"/>
                  </a:lnTo>
                  <a:lnTo>
                    <a:pt x="426" y="32964"/>
                  </a:lnTo>
                  <a:lnTo>
                    <a:pt x="638" y="31334"/>
                  </a:lnTo>
                  <a:lnTo>
                    <a:pt x="922" y="29774"/>
                  </a:lnTo>
                  <a:lnTo>
                    <a:pt x="1276" y="28215"/>
                  </a:lnTo>
                  <a:lnTo>
                    <a:pt x="1631" y="26655"/>
                  </a:lnTo>
                  <a:lnTo>
                    <a:pt x="2056" y="25095"/>
                  </a:lnTo>
                  <a:lnTo>
                    <a:pt x="2552" y="23536"/>
                  </a:lnTo>
                  <a:lnTo>
                    <a:pt x="3049" y="22047"/>
                  </a:lnTo>
                  <a:lnTo>
                    <a:pt x="3687" y="20558"/>
                  </a:lnTo>
                  <a:lnTo>
                    <a:pt x="4325" y="19070"/>
                  </a:lnTo>
                  <a:lnTo>
                    <a:pt x="4963" y="17652"/>
                  </a:lnTo>
                  <a:lnTo>
                    <a:pt x="5743" y="16234"/>
                  </a:lnTo>
                  <a:lnTo>
                    <a:pt x="6522" y="14887"/>
                  </a:lnTo>
                  <a:lnTo>
                    <a:pt x="7373" y="13540"/>
                  </a:lnTo>
                  <a:lnTo>
                    <a:pt x="8295" y="12193"/>
                  </a:lnTo>
                  <a:lnTo>
                    <a:pt x="9216" y="10988"/>
                  </a:lnTo>
                  <a:lnTo>
                    <a:pt x="10279" y="9783"/>
                  </a:lnTo>
                  <a:lnTo>
                    <a:pt x="11343" y="8649"/>
                  </a:lnTo>
                  <a:lnTo>
                    <a:pt x="12477" y="7515"/>
                  </a:lnTo>
                  <a:lnTo>
                    <a:pt x="13682" y="6522"/>
                  </a:lnTo>
                  <a:lnTo>
                    <a:pt x="14958" y="5530"/>
                  </a:lnTo>
                  <a:lnTo>
                    <a:pt x="16234" y="4608"/>
                  </a:lnTo>
                  <a:lnTo>
                    <a:pt x="17652" y="3828"/>
                  </a:lnTo>
                  <a:lnTo>
                    <a:pt x="19070" y="3049"/>
                  </a:lnTo>
                  <a:lnTo>
                    <a:pt x="20558" y="2340"/>
                  </a:lnTo>
                  <a:lnTo>
                    <a:pt x="22118" y="1773"/>
                  </a:lnTo>
                  <a:lnTo>
                    <a:pt x="23748" y="1276"/>
                  </a:lnTo>
                  <a:lnTo>
                    <a:pt x="25450" y="851"/>
                  </a:lnTo>
                  <a:lnTo>
                    <a:pt x="27151" y="497"/>
                  </a:lnTo>
                  <a:lnTo>
                    <a:pt x="27151" y="497"/>
                  </a:lnTo>
                  <a:lnTo>
                    <a:pt x="29349" y="213"/>
                  </a:lnTo>
                  <a:lnTo>
                    <a:pt x="31617" y="71"/>
                  </a:lnTo>
                  <a:lnTo>
                    <a:pt x="31617" y="71"/>
                  </a:lnTo>
                  <a:lnTo>
                    <a:pt x="32113" y="71"/>
                  </a:lnTo>
                  <a:lnTo>
                    <a:pt x="32113" y="71"/>
                  </a:lnTo>
                  <a:lnTo>
                    <a:pt x="33319" y="0"/>
                  </a:lnTo>
                  <a:lnTo>
                    <a:pt x="34028" y="0"/>
                  </a:lnTo>
                  <a:lnTo>
                    <a:pt x="34595" y="71"/>
                  </a:lnTo>
                  <a:lnTo>
                    <a:pt x="34595" y="71"/>
                  </a:lnTo>
                  <a:lnTo>
                    <a:pt x="34736" y="142"/>
                  </a:lnTo>
                  <a:lnTo>
                    <a:pt x="34878" y="284"/>
                  </a:lnTo>
                  <a:lnTo>
                    <a:pt x="34949" y="638"/>
                  </a:lnTo>
                  <a:lnTo>
                    <a:pt x="34949" y="1206"/>
                  </a:lnTo>
                  <a:lnTo>
                    <a:pt x="34949" y="1702"/>
                  </a:lnTo>
                  <a:lnTo>
                    <a:pt x="34949" y="1702"/>
                  </a:lnTo>
                  <a:lnTo>
                    <a:pt x="34949" y="13540"/>
                  </a:lnTo>
                  <a:lnTo>
                    <a:pt x="34949" y="13540"/>
                  </a:lnTo>
                  <a:lnTo>
                    <a:pt x="34878" y="13753"/>
                  </a:lnTo>
                  <a:lnTo>
                    <a:pt x="34736" y="13966"/>
                  </a:lnTo>
                  <a:lnTo>
                    <a:pt x="34524" y="14107"/>
                  </a:lnTo>
                  <a:lnTo>
                    <a:pt x="34240" y="14178"/>
                  </a:lnTo>
                  <a:lnTo>
                    <a:pt x="34240" y="14178"/>
                  </a:lnTo>
                  <a:lnTo>
                    <a:pt x="32964" y="14249"/>
                  </a:lnTo>
                  <a:lnTo>
                    <a:pt x="31759" y="14462"/>
                  </a:lnTo>
                  <a:lnTo>
                    <a:pt x="30554" y="14675"/>
                  </a:lnTo>
                  <a:lnTo>
                    <a:pt x="29349" y="14958"/>
                  </a:lnTo>
                  <a:lnTo>
                    <a:pt x="28215" y="15383"/>
                  </a:lnTo>
                  <a:lnTo>
                    <a:pt x="27151" y="15738"/>
                  </a:lnTo>
                  <a:lnTo>
                    <a:pt x="26088" y="16234"/>
                  </a:lnTo>
                  <a:lnTo>
                    <a:pt x="25166" y="16730"/>
                  </a:lnTo>
                  <a:lnTo>
                    <a:pt x="24316" y="17297"/>
                  </a:lnTo>
                  <a:lnTo>
                    <a:pt x="23536" y="17865"/>
                  </a:lnTo>
                  <a:lnTo>
                    <a:pt x="22898" y="18432"/>
                  </a:lnTo>
                  <a:lnTo>
                    <a:pt x="22331" y="19070"/>
                  </a:lnTo>
                  <a:lnTo>
                    <a:pt x="21834" y="19708"/>
                  </a:lnTo>
                  <a:lnTo>
                    <a:pt x="21480" y="20346"/>
                  </a:lnTo>
                  <a:lnTo>
                    <a:pt x="21338" y="20913"/>
                  </a:lnTo>
                  <a:lnTo>
                    <a:pt x="21267" y="21551"/>
                  </a:lnTo>
                  <a:lnTo>
                    <a:pt x="21267" y="21551"/>
                  </a:lnTo>
                  <a:lnTo>
                    <a:pt x="21267" y="22189"/>
                  </a:lnTo>
                  <a:lnTo>
                    <a:pt x="21480" y="22827"/>
                  </a:lnTo>
                  <a:lnTo>
                    <a:pt x="21834" y="23536"/>
                  </a:lnTo>
                  <a:lnTo>
                    <a:pt x="22260" y="24174"/>
                  </a:lnTo>
                  <a:lnTo>
                    <a:pt x="22827" y="24812"/>
                  </a:lnTo>
                  <a:lnTo>
                    <a:pt x="23465" y="25450"/>
                  </a:lnTo>
                  <a:lnTo>
                    <a:pt x="24245" y="26017"/>
                  </a:lnTo>
                  <a:lnTo>
                    <a:pt x="25095" y="26584"/>
                  </a:lnTo>
                  <a:lnTo>
                    <a:pt x="26017" y="27151"/>
                  </a:lnTo>
                  <a:lnTo>
                    <a:pt x="27009" y="27647"/>
                  </a:lnTo>
                  <a:lnTo>
                    <a:pt x="28073" y="28144"/>
                  </a:lnTo>
                  <a:lnTo>
                    <a:pt x="29207" y="28498"/>
                  </a:lnTo>
                  <a:lnTo>
                    <a:pt x="30341" y="28853"/>
                  </a:lnTo>
                  <a:lnTo>
                    <a:pt x="31546" y="29136"/>
                  </a:lnTo>
                  <a:lnTo>
                    <a:pt x="32822" y="29278"/>
                  </a:lnTo>
                  <a:lnTo>
                    <a:pt x="34028" y="29420"/>
                  </a:lnTo>
                  <a:lnTo>
                    <a:pt x="34028" y="29420"/>
                  </a:lnTo>
                  <a:lnTo>
                    <a:pt x="34382" y="29491"/>
                  </a:lnTo>
                  <a:lnTo>
                    <a:pt x="34595" y="29632"/>
                  </a:lnTo>
                  <a:lnTo>
                    <a:pt x="34736" y="29845"/>
                  </a:lnTo>
                  <a:lnTo>
                    <a:pt x="34807" y="30058"/>
                  </a:lnTo>
                  <a:lnTo>
                    <a:pt x="34807" y="30058"/>
                  </a:lnTo>
                  <a:lnTo>
                    <a:pt x="34878" y="33177"/>
                  </a:lnTo>
                  <a:lnTo>
                    <a:pt x="34878" y="35729"/>
                  </a:lnTo>
                  <a:lnTo>
                    <a:pt x="35020" y="40762"/>
                  </a:lnTo>
                  <a:lnTo>
                    <a:pt x="35020" y="40762"/>
                  </a:lnTo>
                  <a:lnTo>
                    <a:pt x="35020" y="41187"/>
                  </a:lnTo>
                  <a:lnTo>
                    <a:pt x="35020" y="41613"/>
                  </a:lnTo>
                  <a:lnTo>
                    <a:pt x="34949" y="41825"/>
                  </a:lnTo>
                  <a:lnTo>
                    <a:pt x="34878" y="41967"/>
                  </a:lnTo>
                  <a:lnTo>
                    <a:pt x="34736" y="42038"/>
                  </a:lnTo>
                  <a:lnTo>
                    <a:pt x="34595" y="4210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2"/>
            <p:cNvSpPr/>
            <p:nvPr/>
          </p:nvSpPr>
          <p:spPr>
            <a:xfrm>
              <a:off x="3063875" y="2515450"/>
              <a:ext cx="802850" cy="1047425"/>
            </a:xfrm>
            <a:custGeom>
              <a:avLst/>
              <a:gdLst/>
              <a:ahLst/>
              <a:cxnLst/>
              <a:rect l="l" t="t" r="r" b="b"/>
              <a:pathLst>
                <a:path w="32114" h="41897" extrusionOk="0">
                  <a:moveTo>
                    <a:pt x="31617" y="0"/>
                  </a:moveTo>
                  <a:lnTo>
                    <a:pt x="29349" y="142"/>
                  </a:lnTo>
                  <a:lnTo>
                    <a:pt x="27151" y="426"/>
                  </a:lnTo>
                  <a:lnTo>
                    <a:pt x="25875" y="638"/>
                  </a:lnTo>
                  <a:lnTo>
                    <a:pt x="24670" y="922"/>
                  </a:lnTo>
                  <a:lnTo>
                    <a:pt x="23465" y="1276"/>
                  </a:lnTo>
                  <a:lnTo>
                    <a:pt x="22331" y="1631"/>
                  </a:lnTo>
                  <a:lnTo>
                    <a:pt x="21196" y="2056"/>
                  </a:lnTo>
                  <a:lnTo>
                    <a:pt x="20062" y="2481"/>
                  </a:lnTo>
                  <a:lnTo>
                    <a:pt x="18999" y="2978"/>
                  </a:lnTo>
                  <a:lnTo>
                    <a:pt x="18006" y="3545"/>
                  </a:lnTo>
                  <a:lnTo>
                    <a:pt x="16943" y="4112"/>
                  </a:lnTo>
                  <a:lnTo>
                    <a:pt x="16022" y="4750"/>
                  </a:lnTo>
                  <a:lnTo>
                    <a:pt x="15029" y="5388"/>
                  </a:lnTo>
                  <a:lnTo>
                    <a:pt x="14178" y="6026"/>
                  </a:lnTo>
                  <a:lnTo>
                    <a:pt x="13257" y="6806"/>
                  </a:lnTo>
                  <a:lnTo>
                    <a:pt x="12406" y="7515"/>
                  </a:lnTo>
                  <a:lnTo>
                    <a:pt x="10776" y="9145"/>
                  </a:lnTo>
                  <a:lnTo>
                    <a:pt x="9287" y="10846"/>
                  </a:lnTo>
                  <a:lnTo>
                    <a:pt x="7940" y="12619"/>
                  </a:lnTo>
                  <a:lnTo>
                    <a:pt x="6664" y="14533"/>
                  </a:lnTo>
                  <a:lnTo>
                    <a:pt x="5530" y="16518"/>
                  </a:lnTo>
                  <a:lnTo>
                    <a:pt x="4537" y="18573"/>
                  </a:lnTo>
                  <a:lnTo>
                    <a:pt x="3616" y="20700"/>
                  </a:lnTo>
                  <a:lnTo>
                    <a:pt x="2765" y="22827"/>
                  </a:lnTo>
                  <a:lnTo>
                    <a:pt x="2056" y="25024"/>
                  </a:lnTo>
                  <a:lnTo>
                    <a:pt x="1773" y="26017"/>
                  </a:lnTo>
                  <a:lnTo>
                    <a:pt x="1347" y="27647"/>
                  </a:lnTo>
                  <a:lnTo>
                    <a:pt x="993" y="29278"/>
                  </a:lnTo>
                  <a:lnTo>
                    <a:pt x="709" y="30979"/>
                  </a:lnTo>
                  <a:lnTo>
                    <a:pt x="497" y="32610"/>
                  </a:lnTo>
                  <a:lnTo>
                    <a:pt x="284" y="34240"/>
                  </a:lnTo>
                  <a:lnTo>
                    <a:pt x="142" y="35870"/>
                  </a:lnTo>
                  <a:lnTo>
                    <a:pt x="71" y="37501"/>
                  </a:lnTo>
                  <a:lnTo>
                    <a:pt x="0" y="39061"/>
                  </a:lnTo>
                  <a:lnTo>
                    <a:pt x="0" y="39628"/>
                  </a:lnTo>
                  <a:lnTo>
                    <a:pt x="71" y="41896"/>
                  </a:lnTo>
                  <a:lnTo>
                    <a:pt x="8153" y="41896"/>
                  </a:lnTo>
                  <a:lnTo>
                    <a:pt x="8365" y="39628"/>
                  </a:lnTo>
                  <a:lnTo>
                    <a:pt x="8720" y="37359"/>
                  </a:lnTo>
                  <a:lnTo>
                    <a:pt x="9287" y="35091"/>
                  </a:lnTo>
                  <a:lnTo>
                    <a:pt x="9925" y="32751"/>
                  </a:lnTo>
                  <a:lnTo>
                    <a:pt x="10776" y="30412"/>
                  </a:lnTo>
                  <a:lnTo>
                    <a:pt x="11768" y="28002"/>
                  </a:lnTo>
                  <a:lnTo>
                    <a:pt x="12902" y="25521"/>
                  </a:lnTo>
                  <a:lnTo>
                    <a:pt x="14249" y="23039"/>
                  </a:lnTo>
                  <a:lnTo>
                    <a:pt x="15738" y="20487"/>
                  </a:lnTo>
                  <a:lnTo>
                    <a:pt x="17439" y="17864"/>
                  </a:lnTo>
                  <a:lnTo>
                    <a:pt x="19353" y="15171"/>
                  </a:lnTo>
                  <a:lnTo>
                    <a:pt x="21409" y="12406"/>
                  </a:lnTo>
                  <a:lnTo>
                    <a:pt x="23678" y="9570"/>
                  </a:lnTo>
                  <a:lnTo>
                    <a:pt x="26159" y="6593"/>
                  </a:lnTo>
                  <a:lnTo>
                    <a:pt x="28853" y="3545"/>
                  </a:lnTo>
                  <a:lnTo>
                    <a:pt x="31688" y="426"/>
                  </a:lnTo>
                  <a:lnTo>
                    <a:pt x="32113" y="0"/>
                  </a:lnTo>
                  <a:close/>
                </a:path>
              </a:pathLst>
            </a:custGeom>
            <a:solidFill>
              <a:srgbClr val="F59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2"/>
            <p:cNvSpPr/>
            <p:nvPr/>
          </p:nvSpPr>
          <p:spPr>
            <a:xfrm>
              <a:off x="3063875" y="2515450"/>
              <a:ext cx="802850" cy="1047425"/>
            </a:xfrm>
            <a:custGeom>
              <a:avLst/>
              <a:gdLst/>
              <a:ahLst/>
              <a:cxnLst/>
              <a:rect l="l" t="t" r="r" b="b"/>
              <a:pathLst>
                <a:path w="32114" h="41897" fill="none" extrusionOk="0">
                  <a:moveTo>
                    <a:pt x="31972" y="0"/>
                  </a:moveTo>
                  <a:lnTo>
                    <a:pt x="31972" y="0"/>
                  </a:lnTo>
                  <a:lnTo>
                    <a:pt x="31617" y="0"/>
                  </a:lnTo>
                  <a:lnTo>
                    <a:pt x="31617" y="0"/>
                  </a:lnTo>
                  <a:lnTo>
                    <a:pt x="29349" y="142"/>
                  </a:lnTo>
                  <a:lnTo>
                    <a:pt x="27151" y="426"/>
                  </a:lnTo>
                  <a:lnTo>
                    <a:pt x="27151" y="426"/>
                  </a:lnTo>
                  <a:lnTo>
                    <a:pt x="25875" y="638"/>
                  </a:lnTo>
                  <a:lnTo>
                    <a:pt x="24670" y="922"/>
                  </a:lnTo>
                  <a:lnTo>
                    <a:pt x="23465" y="1276"/>
                  </a:lnTo>
                  <a:lnTo>
                    <a:pt x="22331" y="1631"/>
                  </a:lnTo>
                  <a:lnTo>
                    <a:pt x="21196" y="2056"/>
                  </a:lnTo>
                  <a:lnTo>
                    <a:pt x="20062" y="2481"/>
                  </a:lnTo>
                  <a:lnTo>
                    <a:pt x="18999" y="2978"/>
                  </a:lnTo>
                  <a:lnTo>
                    <a:pt x="18006" y="3545"/>
                  </a:lnTo>
                  <a:lnTo>
                    <a:pt x="16943" y="4112"/>
                  </a:lnTo>
                  <a:lnTo>
                    <a:pt x="16022" y="4750"/>
                  </a:lnTo>
                  <a:lnTo>
                    <a:pt x="15029" y="5388"/>
                  </a:lnTo>
                  <a:lnTo>
                    <a:pt x="14178" y="6026"/>
                  </a:lnTo>
                  <a:lnTo>
                    <a:pt x="13257" y="6806"/>
                  </a:lnTo>
                  <a:lnTo>
                    <a:pt x="12406" y="7515"/>
                  </a:lnTo>
                  <a:lnTo>
                    <a:pt x="10776" y="9145"/>
                  </a:lnTo>
                  <a:lnTo>
                    <a:pt x="9287" y="10846"/>
                  </a:lnTo>
                  <a:lnTo>
                    <a:pt x="7940" y="12619"/>
                  </a:lnTo>
                  <a:lnTo>
                    <a:pt x="6664" y="14533"/>
                  </a:lnTo>
                  <a:lnTo>
                    <a:pt x="5530" y="16518"/>
                  </a:lnTo>
                  <a:lnTo>
                    <a:pt x="4537" y="18573"/>
                  </a:lnTo>
                  <a:lnTo>
                    <a:pt x="3616" y="20700"/>
                  </a:lnTo>
                  <a:lnTo>
                    <a:pt x="2765" y="22827"/>
                  </a:lnTo>
                  <a:lnTo>
                    <a:pt x="2056" y="25024"/>
                  </a:lnTo>
                  <a:lnTo>
                    <a:pt x="2056" y="25024"/>
                  </a:lnTo>
                  <a:lnTo>
                    <a:pt x="1773" y="26017"/>
                  </a:lnTo>
                  <a:lnTo>
                    <a:pt x="1773" y="26017"/>
                  </a:lnTo>
                  <a:lnTo>
                    <a:pt x="1347" y="27647"/>
                  </a:lnTo>
                  <a:lnTo>
                    <a:pt x="993" y="29278"/>
                  </a:lnTo>
                  <a:lnTo>
                    <a:pt x="709" y="30979"/>
                  </a:lnTo>
                  <a:lnTo>
                    <a:pt x="497" y="32610"/>
                  </a:lnTo>
                  <a:lnTo>
                    <a:pt x="284" y="34240"/>
                  </a:lnTo>
                  <a:lnTo>
                    <a:pt x="142" y="35870"/>
                  </a:lnTo>
                  <a:lnTo>
                    <a:pt x="71" y="37501"/>
                  </a:lnTo>
                  <a:lnTo>
                    <a:pt x="0" y="39061"/>
                  </a:lnTo>
                  <a:lnTo>
                    <a:pt x="0" y="39061"/>
                  </a:lnTo>
                  <a:lnTo>
                    <a:pt x="0" y="39628"/>
                  </a:lnTo>
                  <a:lnTo>
                    <a:pt x="0" y="39628"/>
                  </a:lnTo>
                  <a:lnTo>
                    <a:pt x="71" y="41896"/>
                  </a:lnTo>
                  <a:lnTo>
                    <a:pt x="71" y="41896"/>
                  </a:lnTo>
                  <a:lnTo>
                    <a:pt x="3403" y="41896"/>
                  </a:lnTo>
                  <a:lnTo>
                    <a:pt x="3403" y="41896"/>
                  </a:lnTo>
                  <a:lnTo>
                    <a:pt x="8153" y="41896"/>
                  </a:lnTo>
                  <a:lnTo>
                    <a:pt x="8153" y="41896"/>
                  </a:lnTo>
                  <a:lnTo>
                    <a:pt x="8365" y="39628"/>
                  </a:lnTo>
                  <a:lnTo>
                    <a:pt x="8720" y="37359"/>
                  </a:lnTo>
                  <a:lnTo>
                    <a:pt x="9287" y="35091"/>
                  </a:lnTo>
                  <a:lnTo>
                    <a:pt x="9925" y="32751"/>
                  </a:lnTo>
                  <a:lnTo>
                    <a:pt x="10776" y="30412"/>
                  </a:lnTo>
                  <a:lnTo>
                    <a:pt x="11768" y="28002"/>
                  </a:lnTo>
                  <a:lnTo>
                    <a:pt x="12902" y="25521"/>
                  </a:lnTo>
                  <a:lnTo>
                    <a:pt x="14249" y="23039"/>
                  </a:lnTo>
                  <a:lnTo>
                    <a:pt x="15738" y="20487"/>
                  </a:lnTo>
                  <a:lnTo>
                    <a:pt x="17439" y="17864"/>
                  </a:lnTo>
                  <a:lnTo>
                    <a:pt x="19353" y="15171"/>
                  </a:lnTo>
                  <a:lnTo>
                    <a:pt x="21409" y="12406"/>
                  </a:lnTo>
                  <a:lnTo>
                    <a:pt x="23678" y="9570"/>
                  </a:lnTo>
                  <a:lnTo>
                    <a:pt x="26159" y="6593"/>
                  </a:lnTo>
                  <a:lnTo>
                    <a:pt x="28853" y="3545"/>
                  </a:lnTo>
                  <a:lnTo>
                    <a:pt x="31688" y="426"/>
                  </a:lnTo>
                  <a:lnTo>
                    <a:pt x="31688" y="426"/>
                  </a:lnTo>
                  <a:lnTo>
                    <a:pt x="32113" y="0"/>
                  </a:lnTo>
                  <a:lnTo>
                    <a:pt x="32113" y="0"/>
                  </a:lnTo>
                  <a:lnTo>
                    <a:pt x="319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2"/>
            <p:cNvSpPr/>
            <p:nvPr/>
          </p:nvSpPr>
          <p:spPr>
            <a:xfrm>
              <a:off x="3085150" y="3633725"/>
              <a:ext cx="1217550" cy="1027925"/>
            </a:xfrm>
            <a:custGeom>
              <a:avLst/>
              <a:gdLst/>
              <a:ahLst/>
              <a:cxnLst/>
              <a:rect l="l" t="t" r="r" b="b"/>
              <a:pathLst>
                <a:path w="48702" h="41117" extrusionOk="0">
                  <a:moveTo>
                    <a:pt x="22897" y="1"/>
                  </a:moveTo>
                  <a:lnTo>
                    <a:pt x="22827" y="1135"/>
                  </a:lnTo>
                  <a:lnTo>
                    <a:pt x="22685" y="2269"/>
                  </a:lnTo>
                  <a:lnTo>
                    <a:pt x="22472" y="3333"/>
                  </a:lnTo>
                  <a:lnTo>
                    <a:pt x="22259" y="4325"/>
                  </a:lnTo>
                  <a:lnTo>
                    <a:pt x="21905" y="5317"/>
                  </a:lnTo>
                  <a:lnTo>
                    <a:pt x="21480" y="6239"/>
                  </a:lnTo>
                  <a:lnTo>
                    <a:pt x="21054" y="7090"/>
                  </a:lnTo>
                  <a:lnTo>
                    <a:pt x="20487" y="7869"/>
                  </a:lnTo>
                  <a:lnTo>
                    <a:pt x="19920" y="8578"/>
                  </a:lnTo>
                  <a:lnTo>
                    <a:pt x="19353" y="9216"/>
                  </a:lnTo>
                  <a:lnTo>
                    <a:pt x="18644" y="9783"/>
                  </a:lnTo>
                  <a:lnTo>
                    <a:pt x="18006" y="10280"/>
                  </a:lnTo>
                  <a:lnTo>
                    <a:pt x="17297" y="10634"/>
                  </a:lnTo>
                  <a:lnTo>
                    <a:pt x="16517" y="10918"/>
                  </a:lnTo>
                  <a:lnTo>
                    <a:pt x="15738" y="11059"/>
                  </a:lnTo>
                  <a:lnTo>
                    <a:pt x="14958" y="11130"/>
                  </a:lnTo>
                  <a:lnTo>
                    <a:pt x="14462" y="11059"/>
                  </a:lnTo>
                  <a:lnTo>
                    <a:pt x="13895" y="10989"/>
                  </a:lnTo>
                  <a:lnTo>
                    <a:pt x="13398" y="10847"/>
                  </a:lnTo>
                  <a:lnTo>
                    <a:pt x="12831" y="10705"/>
                  </a:lnTo>
                  <a:lnTo>
                    <a:pt x="12335" y="10492"/>
                  </a:lnTo>
                  <a:lnTo>
                    <a:pt x="11839" y="10209"/>
                  </a:lnTo>
                  <a:lnTo>
                    <a:pt x="11413" y="9854"/>
                  </a:lnTo>
                  <a:lnTo>
                    <a:pt x="10917" y="9500"/>
                  </a:lnTo>
                  <a:lnTo>
                    <a:pt x="10066" y="8649"/>
                  </a:lnTo>
                  <a:lnTo>
                    <a:pt x="9287" y="7657"/>
                  </a:lnTo>
                  <a:lnTo>
                    <a:pt x="8649" y="6523"/>
                  </a:lnTo>
                  <a:lnTo>
                    <a:pt x="8082" y="5317"/>
                  </a:lnTo>
                  <a:lnTo>
                    <a:pt x="7656" y="4112"/>
                  </a:lnTo>
                  <a:lnTo>
                    <a:pt x="7302" y="2836"/>
                  </a:lnTo>
                  <a:lnTo>
                    <a:pt x="7160" y="1489"/>
                  </a:lnTo>
                  <a:lnTo>
                    <a:pt x="7018" y="142"/>
                  </a:lnTo>
                  <a:lnTo>
                    <a:pt x="0" y="213"/>
                  </a:lnTo>
                  <a:lnTo>
                    <a:pt x="71" y="1773"/>
                  </a:lnTo>
                  <a:lnTo>
                    <a:pt x="284" y="3191"/>
                  </a:lnTo>
                  <a:lnTo>
                    <a:pt x="709" y="6097"/>
                  </a:lnTo>
                  <a:lnTo>
                    <a:pt x="1276" y="8862"/>
                  </a:lnTo>
                  <a:lnTo>
                    <a:pt x="1985" y="11485"/>
                  </a:lnTo>
                  <a:lnTo>
                    <a:pt x="2765" y="14037"/>
                  </a:lnTo>
                  <a:lnTo>
                    <a:pt x="3686" y="16518"/>
                  </a:lnTo>
                  <a:lnTo>
                    <a:pt x="4679" y="18928"/>
                  </a:lnTo>
                  <a:lnTo>
                    <a:pt x="5813" y="21197"/>
                  </a:lnTo>
                  <a:lnTo>
                    <a:pt x="6947" y="23323"/>
                  </a:lnTo>
                  <a:lnTo>
                    <a:pt x="8152" y="25450"/>
                  </a:lnTo>
                  <a:lnTo>
                    <a:pt x="9358" y="27435"/>
                  </a:lnTo>
                  <a:lnTo>
                    <a:pt x="10634" y="29349"/>
                  </a:lnTo>
                  <a:lnTo>
                    <a:pt x="11910" y="31192"/>
                  </a:lnTo>
                  <a:lnTo>
                    <a:pt x="13186" y="32964"/>
                  </a:lnTo>
                  <a:lnTo>
                    <a:pt x="15667" y="36225"/>
                  </a:lnTo>
                  <a:lnTo>
                    <a:pt x="19495" y="41117"/>
                  </a:lnTo>
                  <a:lnTo>
                    <a:pt x="34240" y="41117"/>
                  </a:lnTo>
                  <a:lnTo>
                    <a:pt x="34594" y="41046"/>
                  </a:lnTo>
                  <a:lnTo>
                    <a:pt x="34949" y="40904"/>
                  </a:lnTo>
                  <a:lnTo>
                    <a:pt x="35161" y="40621"/>
                  </a:lnTo>
                  <a:lnTo>
                    <a:pt x="35232" y="40266"/>
                  </a:lnTo>
                  <a:lnTo>
                    <a:pt x="35232" y="27010"/>
                  </a:lnTo>
                  <a:lnTo>
                    <a:pt x="35303" y="27010"/>
                  </a:lnTo>
                  <a:lnTo>
                    <a:pt x="36650" y="26939"/>
                  </a:lnTo>
                  <a:lnTo>
                    <a:pt x="37997" y="26868"/>
                  </a:lnTo>
                  <a:lnTo>
                    <a:pt x="39273" y="26726"/>
                  </a:lnTo>
                  <a:lnTo>
                    <a:pt x="40478" y="26513"/>
                  </a:lnTo>
                  <a:lnTo>
                    <a:pt x="41683" y="26230"/>
                  </a:lnTo>
                  <a:lnTo>
                    <a:pt x="42747" y="25875"/>
                  </a:lnTo>
                  <a:lnTo>
                    <a:pt x="43810" y="25521"/>
                  </a:lnTo>
                  <a:lnTo>
                    <a:pt x="44732" y="25096"/>
                  </a:lnTo>
                  <a:lnTo>
                    <a:pt x="45653" y="24670"/>
                  </a:lnTo>
                  <a:lnTo>
                    <a:pt x="46433" y="24174"/>
                  </a:lnTo>
                  <a:lnTo>
                    <a:pt x="47071" y="23678"/>
                  </a:lnTo>
                  <a:lnTo>
                    <a:pt x="47638" y="23111"/>
                  </a:lnTo>
                  <a:lnTo>
                    <a:pt x="48063" y="22473"/>
                  </a:lnTo>
                  <a:lnTo>
                    <a:pt x="48418" y="21906"/>
                  </a:lnTo>
                  <a:lnTo>
                    <a:pt x="48630" y="21268"/>
                  </a:lnTo>
                  <a:lnTo>
                    <a:pt x="48701" y="20630"/>
                  </a:lnTo>
                  <a:lnTo>
                    <a:pt x="48630" y="19992"/>
                  </a:lnTo>
                  <a:lnTo>
                    <a:pt x="48489" y="19354"/>
                  </a:lnTo>
                  <a:lnTo>
                    <a:pt x="48205" y="18786"/>
                  </a:lnTo>
                  <a:lnTo>
                    <a:pt x="47780" y="18290"/>
                  </a:lnTo>
                  <a:lnTo>
                    <a:pt x="47284" y="17794"/>
                  </a:lnTo>
                  <a:lnTo>
                    <a:pt x="46646" y="17298"/>
                  </a:lnTo>
                  <a:lnTo>
                    <a:pt x="45937" y="16872"/>
                  </a:lnTo>
                  <a:lnTo>
                    <a:pt x="45086" y="16447"/>
                  </a:lnTo>
                  <a:lnTo>
                    <a:pt x="44094" y="16022"/>
                  </a:lnTo>
                  <a:lnTo>
                    <a:pt x="43030" y="15738"/>
                  </a:lnTo>
                  <a:lnTo>
                    <a:pt x="41896" y="15455"/>
                  </a:lnTo>
                  <a:lnTo>
                    <a:pt x="40691" y="15313"/>
                  </a:lnTo>
                  <a:lnTo>
                    <a:pt x="39415" y="15171"/>
                  </a:lnTo>
                  <a:lnTo>
                    <a:pt x="38068" y="15100"/>
                  </a:lnTo>
                  <a:lnTo>
                    <a:pt x="35303" y="15029"/>
                  </a:lnTo>
                  <a:lnTo>
                    <a:pt x="35303" y="7728"/>
                  </a:lnTo>
                  <a:lnTo>
                    <a:pt x="35232" y="1135"/>
                  </a:lnTo>
                  <a:lnTo>
                    <a:pt x="35161" y="851"/>
                  </a:lnTo>
                  <a:lnTo>
                    <a:pt x="34949" y="497"/>
                  </a:lnTo>
                  <a:lnTo>
                    <a:pt x="34665" y="284"/>
                  </a:lnTo>
                  <a:lnTo>
                    <a:pt x="34523" y="213"/>
                  </a:lnTo>
                  <a:lnTo>
                    <a:pt x="34311" y="213"/>
                  </a:lnTo>
                  <a:lnTo>
                    <a:pt x="31475" y="142"/>
                  </a:lnTo>
                  <a:lnTo>
                    <a:pt x="28710" y="142"/>
                  </a:lnTo>
                  <a:lnTo>
                    <a:pt x="25804" y="72"/>
                  </a:lnTo>
                  <a:lnTo>
                    <a:pt x="22897" y="1"/>
                  </a:lnTo>
                  <a:close/>
                </a:path>
              </a:pathLst>
            </a:custGeom>
            <a:solidFill>
              <a:srgbClr val="FDB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2"/>
            <p:cNvSpPr/>
            <p:nvPr/>
          </p:nvSpPr>
          <p:spPr>
            <a:xfrm>
              <a:off x="3085150" y="3633725"/>
              <a:ext cx="1217550" cy="1027925"/>
            </a:xfrm>
            <a:custGeom>
              <a:avLst/>
              <a:gdLst/>
              <a:ahLst/>
              <a:cxnLst/>
              <a:rect l="l" t="t" r="r" b="b"/>
              <a:pathLst>
                <a:path w="48702" h="41117" fill="none" extrusionOk="0">
                  <a:moveTo>
                    <a:pt x="48701" y="20630"/>
                  </a:moveTo>
                  <a:lnTo>
                    <a:pt x="48701" y="20630"/>
                  </a:lnTo>
                  <a:lnTo>
                    <a:pt x="48630" y="21268"/>
                  </a:lnTo>
                  <a:lnTo>
                    <a:pt x="48418" y="21906"/>
                  </a:lnTo>
                  <a:lnTo>
                    <a:pt x="48063" y="22473"/>
                  </a:lnTo>
                  <a:lnTo>
                    <a:pt x="47638" y="23111"/>
                  </a:lnTo>
                  <a:lnTo>
                    <a:pt x="47071" y="23678"/>
                  </a:lnTo>
                  <a:lnTo>
                    <a:pt x="46433" y="24174"/>
                  </a:lnTo>
                  <a:lnTo>
                    <a:pt x="45653" y="24670"/>
                  </a:lnTo>
                  <a:lnTo>
                    <a:pt x="44732" y="25096"/>
                  </a:lnTo>
                  <a:lnTo>
                    <a:pt x="43810" y="25521"/>
                  </a:lnTo>
                  <a:lnTo>
                    <a:pt x="42747" y="25875"/>
                  </a:lnTo>
                  <a:lnTo>
                    <a:pt x="41683" y="26230"/>
                  </a:lnTo>
                  <a:lnTo>
                    <a:pt x="40478" y="26513"/>
                  </a:lnTo>
                  <a:lnTo>
                    <a:pt x="39273" y="26726"/>
                  </a:lnTo>
                  <a:lnTo>
                    <a:pt x="37997" y="26868"/>
                  </a:lnTo>
                  <a:lnTo>
                    <a:pt x="36650" y="26939"/>
                  </a:lnTo>
                  <a:lnTo>
                    <a:pt x="35303" y="27010"/>
                  </a:lnTo>
                  <a:lnTo>
                    <a:pt x="35232" y="27010"/>
                  </a:lnTo>
                  <a:lnTo>
                    <a:pt x="35232" y="27010"/>
                  </a:lnTo>
                  <a:lnTo>
                    <a:pt x="35232" y="40266"/>
                  </a:lnTo>
                  <a:lnTo>
                    <a:pt x="35232" y="40266"/>
                  </a:lnTo>
                  <a:lnTo>
                    <a:pt x="35161" y="40621"/>
                  </a:lnTo>
                  <a:lnTo>
                    <a:pt x="34949" y="40904"/>
                  </a:lnTo>
                  <a:lnTo>
                    <a:pt x="34594" y="41046"/>
                  </a:lnTo>
                  <a:lnTo>
                    <a:pt x="34240" y="41117"/>
                  </a:lnTo>
                  <a:lnTo>
                    <a:pt x="34240" y="41117"/>
                  </a:lnTo>
                  <a:lnTo>
                    <a:pt x="20416" y="41117"/>
                  </a:lnTo>
                  <a:lnTo>
                    <a:pt x="20416" y="41117"/>
                  </a:lnTo>
                  <a:lnTo>
                    <a:pt x="19495" y="41117"/>
                  </a:lnTo>
                  <a:lnTo>
                    <a:pt x="19495" y="41117"/>
                  </a:lnTo>
                  <a:lnTo>
                    <a:pt x="15667" y="36225"/>
                  </a:lnTo>
                  <a:lnTo>
                    <a:pt x="15667" y="36225"/>
                  </a:lnTo>
                  <a:lnTo>
                    <a:pt x="13186" y="32964"/>
                  </a:lnTo>
                  <a:lnTo>
                    <a:pt x="11910" y="31192"/>
                  </a:lnTo>
                  <a:lnTo>
                    <a:pt x="10634" y="29349"/>
                  </a:lnTo>
                  <a:lnTo>
                    <a:pt x="9358" y="27435"/>
                  </a:lnTo>
                  <a:lnTo>
                    <a:pt x="8152" y="25450"/>
                  </a:lnTo>
                  <a:lnTo>
                    <a:pt x="6947" y="23323"/>
                  </a:lnTo>
                  <a:lnTo>
                    <a:pt x="5813" y="21197"/>
                  </a:lnTo>
                  <a:lnTo>
                    <a:pt x="4679" y="18928"/>
                  </a:lnTo>
                  <a:lnTo>
                    <a:pt x="3686" y="16518"/>
                  </a:lnTo>
                  <a:lnTo>
                    <a:pt x="2765" y="14037"/>
                  </a:lnTo>
                  <a:lnTo>
                    <a:pt x="1985" y="11485"/>
                  </a:lnTo>
                  <a:lnTo>
                    <a:pt x="1276" y="8862"/>
                  </a:lnTo>
                  <a:lnTo>
                    <a:pt x="709" y="6097"/>
                  </a:lnTo>
                  <a:lnTo>
                    <a:pt x="284" y="3191"/>
                  </a:lnTo>
                  <a:lnTo>
                    <a:pt x="71" y="1773"/>
                  </a:lnTo>
                  <a:lnTo>
                    <a:pt x="0" y="213"/>
                  </a:lnTo>
                  <a:lnTo>
                    <a:pt x="0" y="213"/>
                  </a:lnTo>
                  <a:lnTo>
                    <a:pt x="7018" y="142"/>
                  </a:lnTo>
                  <a:lnTo>
                    <a:pt x="7018" y="142"/>
                  </a:lnTo>
                  <a:lnTo>
                    <a:pt x="7160" y="1489"/>
                  </a:lnTo>
                  <a:lnTo>
                    <a:pt x="7302" y="2836"/>
                  </a:lnTo>
                  <a:lnTo>
                    <a:pt x="7656" y="4112"/>
                  </a:lnTo>
                  <a:lnTo>
                    <a:pt x="8082" y="5317"/>
                  </a:lnTo>
                  <a:lnTo>
                    <a:pt x="8082" y="5317"/>
                  </a:lnTo>
                  <a:lnTo>
                    <a:pt x="8649" y="6523"/>
                  </a:lnTo>
                  <a:lnTo>
                    <a:pt x="9287" y="7657"/>
                  </a:lnTo>
                  <a:lnTo>
                    <a:pt x="10066" y="8649"/>
                  </a:lnTo>
                  <a:lnTo>
                    <a:pt x="10917" y="9500"/>
                  </a:lnTo>
                  <a:lnTo>
                    <a:pt x="11413" y="9854"/>
                  </a:lnTo>
                  <a:lnTo>
                    <a:pt x="11839" y="10209"/>
                  </a:lnTo>
                  <a:lnTo>
                    <a:pt x="12335" y="10492"/>
                  </a:lnTo>
                  <a:lnTo>
                    <a:pt x="12831" y="10705"/>
                  </a:lnTo>
                  <a:lnTo>
                    <a:pt x="13398" y="10847"/>
                  </a:lnTo>
                  <a:lnTo>
                    <a:pt x="13895" y="10989"/>
                  </a:lnTo>
                  <a:lnTo>
                    <a:pt x="14462" y="11059"/>
                  </a:lnTo>
                  <a:lnTo>
                    <a:pt x="14958" y="11130"/>
                  </a:lnTo>
                  <a:lnTo>
                    <a:pt x="14958" y="11130"/>
                  </a:lnTo>
                  <a:lnTo>
                    <a:pt x="15738" y="11059"/>
                  </a:lnTo>
                  <a:lnTo>
                    <a:pt x="16517" y="10918"/>
                  </a:lnTo>
                  <a:lnTo>
                    <a:pt x="17297" y="10634"/>
                  </a:lnTo>
                  <a:lnTo>
                    <a:pt x="18006" y="10280"/>
                  </a:lnTo>
                  <a:lnTo>
                    <a:pt x="18644" y="9783"/>
                  </a:lnTo>
                  <a:lnTo>
                    <a:pt x="19353" y="9216"/>
                  </a:lnTo>
                  <a:lnTo>
                    <a:pt x="19920" y="8578"/>
                  </a:lnTo>
                  <a:lnTo>
                    <a:pt x="20487" y="7869"/>
                  </a:lnTo>
                  <a:lnTo>
                    <a:pt x="21054" y="7090"/>
                  </a:lnTo>
                  <a:lnTo>
                    <a:pt x="21480" y="6239"/>
                  </a:lnTo>
                  <a:lnTo>
                    <a:pt x="21905" y="5317"/>
                  </a:lnTo>
                  <a:lnTo>
                    <a:pt x="22259" y="4325"/>
                  </a:lnTo>
                  <a:lnTo>
                    <a:pt x="22472" y="3333"/>
                  </a:lnTo>
                  <a:lnTo>
                    <a:pt x="22685" y="2269"/>
                  </a:lnTo>
                  <a:lnTo>
                    <a:pt x="22827" y="1135"/>
                  </a:lnTo>
                  <a:lnTo>
                    <a:pt x="22897" y="1"/>
                  </a:lnTo>
                  <a:lnTo>
                    <a:pt x="22897" y="1"/>
                  </a:lnTo>
                  <a:lnTo>
                    <a:pt x="25804" y="72"/>
                  </a:lnTo>
                  <a:lnTo>
                    <a:pt x="28710" y="142"/>
                  </a:lnTo>
                  <a:lnTo>
                    <a:pt x="28710" y="142"/>
                  </a:lnTo>
                  <a:lnTo>
                    <a:pt x="31475" y="142"/>
                  </a:lnTo>
                  <a:lnTo>
                    <a:pt x="34311" y="213"/>
                  </a:lnTo>
                  <a:lnTo>
                    <a:pt x="34311" y="213"/>
                  </a:lnTo>
                  <a:lnTo>
                    <a:pt x="34523" y="213"/>
                  </a:lnTo>
                  <a:lnTo>
                    <a:pt x="34665" y="284"/>
                  </a:lnTo>
                  <a:lnTo>
                    <a:pt x="34949" y="497"/>
                  </a:lnTo>
                  <a:lnTo>
                    <a:pt x="35161" y="851"/>
                  </a:lnTo>
                  <a:lnTo>
                    <a:pt x="35232" y="1135"/>
                  </a:lnTo>
                  <a:lnTo>
                    <a:pt x="35232" y="1135"/>
                  </a:lnTo>
                  <a:lnTo>
                    <a:pt x="35303" y="7728"/>
                  </a:lnTo>
                  <a:lnTo>
                    <a:pt x="35303" y="15029"/>
                  </a:lnTo>
                  <a:lnTo>
                    <a:pt x="35303" y="15029"/>
                  </a:lnTo>
                  <a:lnTo>
                    <a:pt x="38068" y="15100"/>
                  </a:lnTo>
                  <a:lnTo>
                    <a:pt x="39415" y="15171"/>
                  </a:lnTo>
                  <a:lnTo>
                    <a:pt x="40691" y="15313"/>
                  </a:lnTo>
                  <a:lnTo>
                    <a:pt x="41896" y="15455"/>
                  </a:lnTo>
                  <a:lnTo>
                    <a:pt x="43030" y="15738"/>
                  </a:lnTo>
                  <a:lnTo>
                    <a:pt x="44094" y="16022"/>
                  </a:lnTo>
                  <a:lnTo>
                    <a:pt x="45086" y="16447"/>
                  </a:lnTo>
                  <a:lnTo>
                    <a:pt x="45086" y="16447"/>
                  </a:lnTo>
                  <a:lnTo>
                    <a:pt x="45937" y="16872"/>
                  </a:lnTo>
                  <a:lnTo>
                    <a:pt x="46646" y="17298"/>
                  </a:lnTo>
                  <a:lnTo>
                    <a:pt x="47284" y="17794"/>
                  </a:lnTo>
                  <a:lnTo>
                    <a:pt x="47780" y="18290"/>
                  </a:lnTo>
                  <a:lnTo>
                    <a:pt x="48205" y="18786"/>
                  </a:lnTo>
                  <a:lnTo>
                    <a:pt x="48489" y="19354"/>
                  </a:lnTo>
                  <a:lnTo>
                    <a:pt x="48630" y="19992"/>
                  </a:lnTo>
                  <a:lnTo>
                    <a:pt x="48701" y="2063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2"/>
            <p:cNvSpPr/>
            <p:nvPr/>
          </p:nvSpPr>
          <p:spPr>
            <a:xfrm>
              <a:off x="3085150" y="3637275"/>
              <a:ext cx="510425" cy="1024375"/>
            </a:xfrm>
            <a:custGeom>
              <a:avLst/>
              <a:gdLst/>
              <a:ahLst/>
              <a:cxnLst/>
              <a:rect l="l" t="t" r="r" b="b"/>
              <a:pathLst>
                <a:path w="20417" h="40975" extrusionOk="0">
                  <a:moveTo>
                    <a:pt x="7018" y="0"/>
                  </a:moveTo>
                  <a:lnTo>
                    <a:pt x="0" y="71"/>
                  </a:lnTo>
                  <a:lnTo>
                    <a:pt x="71" y="1631"/>
                  </a:lnTo>
                  <a:lnTo>
                    <a:pt x="284" y="3049"/>
                  </a:lnTo>
                  <a:lnTo>
                    <a:pt x="709" y="5955"/>
                  </a:lnTo>
                  <a:lnTo>
                    <a:pt x="1276" y="8720"/>
                  </a:lnTo>
                  <a:lnTo>
                    <a:pt x="1985" y="11343"/>
                  </a:lnTo>
                  <a:lnTo>
                    <a:pt x="2765" y="13895"/>
                  </a:lnTo>
                  <a:lnTo>
                    <a:pt x="3686" y="16376"/>
                  </a:lnTo>
                  <a:lnTo>
                    <a:pt x="4679" y="18786"/>
                  </a:lnTo>
                  <a:lnTo>
                    <a:pt x="5813" y="21055"/>
                  </a:lnTo>
                  <a:lnTo>
                    <a:pt x="6947" y="23181"/>
                  </a:lnTo>
                  <a:lnTo>
                    <a:pt x="8152" y="25308"/>
                  </a:lnTo>
                  <a:lnTo>
                    <a:pt x="9358" y="27293"/>
                  </a:lnTo>
                  <a:lnTo>
                    <a:pt x="10634" y="29207"/>
                  </a:lnTo>
                  <a:lnTo>
                    <a:pt x="11910" y="31050"/>
                  </a:lnTo>
                  <a:lnTo>
                    <a:pt x="13186" y="32822"/>
                  </a:lnTo>
                  <a:lnTo>
                    <a:pt x="15667" y="36083"/>
                  </a:lnTo>
                  <a:lnTo>
                    <a:pt x="19495" y="40975"/>
                  </a:lnTo>
                  <a:lnTo>
                    <a:pt x="20416" y="40975"/>
                  </a:lnTo>
                  <a:lnTo>
                    <a:pt x="18077" y="35800"/>
                  </a:lnTo>
                  <a:lnTo>
                    <a:pt x="15879" y="30838"/>
                  </a:lnTo>
                  <a:lnTo>
                    <a:pt x="13895" y="26159"/>
                  </a:lnTo>
                  <a:lnTo>
                    <a:pt x="12122" y="21693"/>
                  </a:lnTo>
                  <a:lnTo>
                    <a:pt x="11342" y="19495"/>
                  </a:lnTo>
                  <a:lnTo>
                    <a:pt x="10634" y="17368"/>
                  </a:lnTo>
                  <a:lnTo>
                    <a:pt x="9996" y="15313"/>
                  </a:lnTo>
                  <a:lnTo>
                    <a:pt x="9428" y="13257"/>
                  </a:lnTo>
                  <a:lnTo>
                    <a:pt x="9003" y="11201"/>
                  </a:lnTo>
                  <a:lnTo>
                    <a:pt x="8578" y="9145"/>
                  </a:lnTo>
                  <a:lnTo>
                    <a:pt x="8294" y="7160"/>
                  </a:lnTo>
                  <a:lnTo>
                    <a:pt x="8082" y="5175"/>
                  </a:lnTo>
                  <a:lnTo>
                    <a:pt x="7656" y="3970"/>
                  </a:lnTo>
                  <a:lnTo>
                    <a:pt x="7302" y="2694"/>
                  </a:lnTo>
                  <a:lnTo>
                    <a:pt x="7160" y="1347"/>
                  </a:lnTo>
                  <a:lnTo>
                    <a:pt x="7018" y="0"/>
                  </a:lnTo>
                  <a:close/>
                </a:path>
              </a:pathLst>
            </a:custGeom>
            <a:solidFill>
              <a:srgbClr val="F599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2"/>
            <p:cNvSpPr/>
            <p:nvPr/>
          </p:nvSpPr>
          <p:spPr>
            <a:xfrm>
              <a:off x="3085150" y="3637275"/>
              <a:ext cx="510425" cy="1024375"/>
            </a:xfrm>
            <a:custGeom>
              <a:avLst/>
              <a:gdLst/>
              <a:ahLst/>
              <a:cxnLst/>
              <a:rect l="l" t="t" r="r" b="b"/>
              <a:pathLst>
                <a:path w="20417" h="40975" fill="none" extrusionOk="0">
                  <a:moveTo>
                    <a:pt x="7018" y="0"/>
                  </a:moveTo>
                  <a:lnTo>
                    <a:pt x="7018" y="0"/>
                  </a:lnTo>
                  <a:lnTo>
                    <a:pt x="0" y="71"/>
                  </a:lnTo>
                  <a:lnTo>
                    <a:pt x="0" y="71"/>
                  </a:lnTo>
                  <a:lnTo>
                    <a:pt x="71" y="1631"/>
                  </a:lnTo>
                  <a:lnTo>
                    <a:pt x="284" y="3049"/>
                  </a:lnTo>
                  <a:lnTo>
                    <a:pt x="709" y="5955"/>
                  </a:lnTo>
                  <a:lnTo>
                    <a:pt x="1276" y="8720"/>
                  </a:lnTo>
                  <a:lnTo>
                    <a:pt x="1985" y="11343"/>
                  </a:lnTo>
                  <a:lnTo>
                    <a:pt x="2765" y="13895"/>
                  </a:lnTo>
                  <a:lnTo>
                    <a:pt x="3686" y="16376"/>
                  </a:lnTo>
                  <a:lnTo>
                    <a:pt x="4679" y="18786"/>
                  </a:lnTo>
                  <a:lnTo>
                    <a:pt x="5813" y="21055"/>
                  </a:lnTo>
                  <a:lnTo>
                    <a:pt x="6947" y="23181"/>
                  </a:lnTo>
                  <a:lnTo>
                    <a:pt x="8152" y="25308"/>
                  </a:lnTo>
                  <a:lnTo>
                    <a:pt x="9358" y="27293"/>
                  </a:lnTo>
                  <a:lnTo>
                    <a:pt x="10634" y="29207"/>
                  </a:lnTo>
                  <a:lnTo>
                    <a:pt x="11910" y="31050"/>
                  </a:lnTo>
                  <a:lnTo>
                    <a:pt x="13186" y="32822"/>
                  </a:lnTo>
                  <a:lnTo>
                    <a:pt x="15667" y="36083"/>
                  </a:lnTo>
                  <a:lnTo>
                    <a:pt x="15667" y="36083"/>
                  </a:lnTo>
                  <a:lnTo>
                    <a:pt x="19495" y="40975"/>
                  </a:lnTo>
                  <a:lnTo>
                    <a:pt x="19495" y="40975"/>
                  </a:lnTo>
                  <a:lnTo>
                    <a:pt x="20416" y="40975"/>
                  </a:lnTo>
                  <a:lnTo>
                    <a:pt x="20416" y="40975"/>
                  </a:lnTo>
                  <a:lnTo>
                    <a:pt x="18077" y="35800"/>
                  </a:lnTo>
                  <a:lnTo>
                    <a:pt x="15879" y="30838"/>
                  </a:lnTo>
                  <a:lnTo>
                    <a:pt x="13895" y="26159"/>
                  </a:lnTo>
                  <a:lnTo>
                    <a:pt x="12122" y="21693"/>
                  </a:lnTo>
                  <a:lnTo>
                    <a:pt x="11342" y="19495"/>
                  </a:lnTo>
                  <a:lnTo>
                    <a:pt x="10634" y="17368"/>
                  </a:lnTo>
                  <a:lnTo>
                    <a:pt x="9996" y="15313"/>
                  </a:lnTo>
                  <a:lnTo>
                    <a:pt x="9428" y="13257"/>
                  </a:lnTo>
                  <a:lnTo>
                    <a:pt x="9003" y="11201"/>
                  </a:lnTo>
                  <a:lnTo>
                    <a:pt x="8578" y="9145"/>
                  </a:lnTo>
                  <a:lnTo>
                    <a:pt x="8294" y="7160"/>
                  </a:lnTo>
                  <a:lnTo>
                    <a:pt x="8082" y="5175"/>
                  </a:lnTo>
                  <a:lnTo>
                    <a:pt x="8082" y="5175"/>
                  </a:lnTo>
                  <a:lnTo>
                    <a:pt x="8082" y="5175"/>
                  </a:lnTo>
                  <a:lnTo>
                    <a:pt x="7656" y="3970"/>
                  </a:lnTo>
                  <a:lnTo>
                    <a:pt x="7302" y="2694"/>
                  </a:lnTo>
                  <a:lnTo>
                    <a:pt x="7160" y="1347"/>
                  </a:lnTo>
                  <a:lnTo>
                    <a:pt x="701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2"/>
            <p:cNvSpPr/>
            <p:nvPr/>
          </p:nvSpPr>
          <p:spPr>
            <a:xfrm>
              <a:off x="4081150" y="3564625"/>
              <a:ext cx="210900" cy="317250"/>
            </a:xfrm>
            <a:custGeom>
              <a:avLst/>
              <a:gdLst/>
              <a:ahLst/>
              <a:cxnLst/>
              <a:rect l="l" t="t" r="r" b="b"/>
              <a:pathLst>
                <a:path w="8436" h="12690" extrusionOk="0">
                  <a:moveTo>
                    <a:pt x="4041" y="0"/>
                  </a:moveTo>
                  <a:lnTo>
                    <a:pt x="3899" y="1560"/>
                  </a:lnTo>
                  <a:lnTo>
                    <a:pt x="3686" y="2836"/>
                  </a:lnTo>
                  <a:lnTo>
                    <a:pt x="3403" y="3828"/>
                  </a:lnTo>
                  <a:lnTo>
                    <a:pt x="3261" y="4324"/>
                  </a:lnTo>
                  <a:lnTo>
                    <a:pt x="3048" y="4679"/>
                  </a:lnTo>
                  <a:lnTo>
                    <a:pt x="2836" y="5033"/>
                  </a:lnTo>
                  <a:lnTo>
                    <a:pt x="2552" y="5317"/>
                  </a:lnTo>
                  <a:lnTo>
                    <a:pt x="2269" y="5600"/>
                  </a:lnTo>
                  <a:lnTo>
                    <a:pt x="1914" y="5813"/>
                  </a:lnTo>
                  <a:lnTo>
                    <a:pt x="1489" y="6026"/>
                  </a:lnTo>
                  <a:lnTo>
                    <a:pt x="1063" y="6238"/>
                  </a:lnTo>
                  <a:lnTo>
                    <a:pt x="0" y="6451"/>
                  </a:lnTo>
                  <a:lnTo>
                    <a:pt x="922" y="6805"/>
                  </a:lnTo>
                  <a:lnTo>
                    <a:pt x="1772" y="7160"/>
                  </a:lnTo>
                  <a:lnTo>
                    <a:pt x="2339" y="7585"/>
                  </a:lnTo>
                  <a:lnTo>
                    <a:pt x="2623" y="7798"/>
                  </a:lnTo>
                  <a:lnTo>
                    <a:pt x="2907" y="8152"/>
                  </a:lnTo>
                  <a:lnTo>
                    <a:pt x="3119" y="8436"/>
                  </a:lnTo>
                  <a:lnTo>
                    <a:pt x="3332" y="8861"/>
                  </a:lnTo>
                  <a:lnTo>
                    <a:pt x="3686" y="9783"/>
                  </a:lnTo>
                  <a:lnTo>
                    <a:pt x="3970" y="11059"/>
                  </a:lnTo>
                  <a:lnTo>
                    <a:pt x="4324" y="12689"/>
                  </a:lnTo>
                  <a:lnTo>
                    <a:pt x="4466" y="11059"/>
                  </a:lnTo>
                  <a:lnTo>
                    <a:pt x="4679" y="9783"/>
                  </a:lnTo>
                  <a:lnTo>
                    <a:pt x="4892" y="9287"/>
                  </a:lnTo>
                  <a:lnTo>
                    <a:pt x="5033" y="8861"/>
                  </a:lnTo>
                  <a:lnTo>
                    <a:pt x="5246" y="8436"/>
                  </a:lnTo>
                  <a:lnTo>
                    <a:pt x="5459" y="8081"/>
                  </a:lnTo>
                  <a:lnTo>
                    <a:pt x="5742" y="7798"/>
                  </a:lnTo>
                  <a:lnTo>
                    <a:pt x="6026" y="7514"/>
                  </a:lnTo>
                  <a:lnTo>
                    <a:pt x="6664" y="7018"/>
                  </a:lnTo>
                  <a:lnTo>
                    <a:pt x="7514" y="6593"/>
                  </a:lnTo>
                  <a:lnTo>
                    <a:pt x="8436" y="6097"/>
                  </a:lnTo>
                  <a:lnTo>
                    <a:pt x="7373" y="5955"/>
                  </a:lnTo>
                  <a:lnTo>
                    <a:pt x="6876" y="5813"/>
                  </a:lnTo>
                  <a:lnTo>
                    <a:pt x="6451" y="5600"/>
                  </a:lnTo>
                  <a:lnTo>
                    <a:pt x="6097" y="5388"/>
                  </a:lnTo>
                  <a:lnTo>
                    <a:pt x="5742" y="5104"/>
                  </a:lnTo>
                  <a:lnTo>
                    <a:pt x="5459" y="4821"/>
                  </a:lnTo>
                  <a:lnTo>
                    <a:pt x="5246" y="4466"/>
                  </a:lnTo>
                  <a:lnTo>
                    <a:pt x="5033" y="4112"/>
                  </a:lnTo>
                  <a:lnTo>
                    <a:pt x="4821" y="3686"/>
                  </a:lnTo>
                  <a:lnTo>
                    <a:pt x="4537" y="2694"/>
                  </a:lnTo>
                  <a:lnTo>
                    <a:pt x="4254" y="1489"/>
                  </a:lnTo>
                  <a:lnTo>
                    <a:pt x="404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2"/>
            <p:cNvSpPr/>
            <p:nvPr/>
          </p:nvSpPr>
          <p:spPr>
            <a:xfrm>
              <a:off x="3338575" y="2834450"/>
              <a:ext cx="218000" cy="326125"/>
            </a:xfrm>
            <a:custGeom>
              <a:avLst/>
              <a:gdLst/>
              <a:ahLst/>
              <a:cxnLst/>
              <a:rect l="l" t="t" r="r" b="b"/>
              <a:pathLst>
                <a:path w="8720" h="13045" extrusionOk="0">
                  <a:moveTo>
                    <a:pt x="4183" y="0"/>
                  </a:moveTo>
                  <a:lnTo>
                    <a:pt x="3970" y="1560"/>
                  </a:lnTo>
                  <a:lnTo>
                    <a:pt x="3758" y="2836"/>
                  </a:lnTo>
                  <a:lnTo>
                    <a:pt x="3545" y="3899"/>
                  </a:lnTo>
                  <a:lnTo>
                    <a:pt x="3332" y="4396"/>
                  </a:lnTo>
                  <a:lnTo>
                    <a:pt x="3119" y="4750"/>
                  </a:lnTo>
                  <a:lnTo>
                    <a:pt x="2907" y="5104"/>
                  </a:lnTo>
                  <a:lnTo>
                    <a:pt x="2623" y="5459"/>
                  </a:lnTo>
                  <a:lnTo>
                    <a:pt x="2340" y="5743"/>
                  </a:lnTo>
                  <a:lnTo>
                    <a:pt x="1985" y="5955"/>
                  </a:lnTo>
                  <a:lnTo>
                    <a:pt x="1560" y="6168"/>
                  </a:lnTo>
                  <a:lnTo>
                    <a:pt x="1135" y="6310"/>
                  </a:lnTo>
                  <a:lnTo>
                    <a:pt x="0" y="6593"/>
                  </a:lnTo>
                  <a:lnTo>
                    <a:pt x="993" y="6948"/>
                  </a:lnTo>
                  <a:lnTo>
                    <a:pt x="1773" y="7302"/>
                  </a:lnTo>
                  <a:lnTo>
                    <a:pt x="2481" y="7798"/>
                  </a:lnTo>
                  <a:lnTo>
                    <a:pt x="2694" y="8011"/>
                  </a:lnTo>
                  <a:lnTo>
                    <a:pt x="2978" y="8295"/>
                  </a:lnTo>
                  <a:lnTo>
                    <a:pt x="3190" y="8649"/>
                  </a:lnTo>
                  <a:lnTo>
                    <a:pt x="3403" y="9074"/>
                  </a:lnTo>
                  <a:lnTo>
                    <a:pt x="3758" y="10067"/>
                  </a:lnTo>
                  <a:lnTo>
                    <a:pt x="4112" y="11343"/>
                  </a:lnTo>
                  <a:lnTo>
                    <a:pt x="4466" y="13044"/>
                  </a:lnTo>
                  <a:lnTo>
                    <a:pt x="4608" y="11343"/>
                  </a:lnTo>
                  <a:lnTo>
                    <a:pt x="4821" y="10067"/>
                  </a:lnTo>
                  <a:lnTo>
                    <a:pt x="5034" y="9500"/>
                  </a:lnTo>
                  <a:lnTo>
                    <a:pt x="5175" y="9074"/>
                  </a:lnTo>
                  <a:lnTo>
                    <a:pt x="5388" y="8649"/>
                  </a:lnTo>
                  <a:lnTo>
                    <a:pt x="5601" y="8295"/>
                  </a:lnTo>
                  <a:lnTo>
                    <a:pt x="5884" y="7940"/>
                  </a:lnTo>
                  <a:lnTo>
                    <a:pt x="6168" y="7657"/>
                  </a:lnTo>
                  <a:lnTo>
                    <a:pt x="6877" y="7160"/>
                  </a:lnTo>
                  <a:lnTo>
                    <a:pt x="7727" y="6735"/>
                  </a:lnTo>
                  <a:lnTo>
                    <a:pt x="8720" y="6239"/>
                  </a:lnTo>
                  <a:lnTo>
                    <a:pt x="7586" y="6026"/>
                  </a:lnTo>
                  <a:lnTo>
                    <a:pt x="7089" y="5884"/>
                  </a:lnTo>
                  <a:lnTo>
                    <a:pt x="6664" y="5743"/>
                  </a:lnTo>
                  <a:lnTo>
                    <a:pt x="6239" y="5530"/>
                  </a:lnTo>
                  <a:lnTo>
                    <a:pt x="5955" y="5246"/>
                  </a:lnTo>
                  <a:lnTo>
                    <a:pt x="5672" y="4963"/>
                  </a:lnTo>
                  <a:lnTo>
                    <a:pt x="5388" y="4608"/>
                  </a:lnTo>
                  <a:lnTo>
                    <a:pt x="5175" y="4183"/>
                  </a:lnTo>
                  <a:lnTo>
                    <a:pt x="4963" y="3758"/>
                  </a:lnTo>
                  <a:lnTo>
                    <a:pt x="4679" y="2694"/>
                  </a:lnTo>
                  <a:lnTo>
                    <a:pt x="4396" y="1489"/>
                  </a:lnTo>
                  <a:lnTo>
                    <a:pt x="41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2"/>
            <p:cNvSpPr/>
            <p:nvPr/>
          </p:nvSpPr>
          <p:spPr>
            <a:xfrm>
              <a:off x="3650475" y="4718350"/>
              <a:ext cx="673500" cy="758525"/>
            </a:xfrm>
            <a:custGeom>
              <a:avLst/>
              <a:gdLst/>
              <a:ahLst/>
              <a:cxnLst/>
              <a:rect l="l" t="t" r="r" b="b"/>
              <a:pathLst>
                <a:path w="26940" h="30341" extrusionOk="0">
                  <a:moveTo>
                    <a:pt x="12903" y="0"/>
                  </a:moveTo>
                  <a:lnTo>
                    <a:pt x="8366" y="142"/>
                  </a:lnTo>
                  <a:lnTo>
                    <a:pt x="4467" y="355"/>
                  </a:lnTo>
                  <a:lnTo>
                    <a:pt x="2837" y="496"/>
                  </a:lnTo>
                  <a:lnTo>
                    <a:pt x="1561" y="638"/>
                  </a:lnTo>
                  <a:lnTo>
                    <a:pt x="710" y="851"/>
                  </a:lnTo>
                  <a:lnTo>
                    <a:pt x="426" y="993"/>
                  </a:lnTo>
                  <a:lnTo>
                    <a:pt x="284" y="1064"/>
                  </a:lnTo>
                  <a:lnTo>
                    <a:pt x="214" y="1347"/>
                  </a:lnTo>
                  <a:lnTo>
                    <a:pt x="72" y="1914"/>
                  </a:lnTo>
                  <a:lnTo>
                    <a:pt x="1" y="3474"/>
                  </a:lnTo>
                  <a:lnTo>
                    <a:pt x="1" y="5671"/>
                  </a:lnTo>
                  <a:lnTo>
                    <a:pt x="72" y="9783"/>
                  </a:lnTo>
                  <a:lnTo>
                    <a:pt x="143" y="12193"/>
                  </a:lnTo>
                  <a:lnTo>
                    <a:pt x="355" y="16234"/>
                  </a:lnTo>
                  <a:lnTo>
                    <a:pt x="497" y="18502"/>
                  </a:lnTo>
                  <a:lnTo>
                    <a:pt x="497" y="18999"/>
                  </a:lnTo>
                  <a:lnTo>
                    <a:pt x="568" y="20487"/>
                  </a:lnTo>
                  <a:lnTo>
                    <a:pt x="710" y="21267"/>
                  </a:lnTo>
                  <a:lnTo>
                    <a:pt x="852" y="22047"/>
                  </a:lnTo>
                  <a:lnTo>
                    <a:pt x="1206" y="23323"/>
                  </a:lnTo>
                  <a:lnTo>
                    <a:pt x="1631" y="24528"/>
                  </a:lnTo>
                  <a:lnTo>
                    <a:pt x="2199" y="25733"/>
                  </a:lnTo>
                  <a:lnTo>
                    <a:pt x="2907" y="26797"/>
                  </a:lnTo>
                  <a:lnTo>
                    <a:pt x="3616" y="27789"/>
                  </a:lnTo>
                  <a:lnTo>
                    <a:pt x="4467" y="28781"/>
                  </a:lnTo>
                  <a:lnTo>
                    <a:pt x="5389" y="29561"/>
                  </a:lnTo>
                  <a:lnTo>
                    <a:pt x="6381" y="30341"/>
                  </a:lnTo>
                  <a:lnTo>
                    <a:pt x="20488" y="30341"/>
                  </a:lnTo>
                  <a:lnTo>
                    <a:pt x="21197" y="29845"/>
                  </a:lnTo>
                  <a:lnTo>
                    <a:pt x="21835" y="29278"/>
                  </a:lnTo>
                  <a:lnTo>
                    <a:pt x="22473" y="28640"/>
                  </a:lnTo>
                  <a:lnTo>
                    <a:pt x="23111" y="28002"/>
                  </a:lnTo>
                  <a:lnTo>
                    <a:pt x="23607" y="27293"/>
                  </a:lnTo>
                  <a:lnTo>
                    <a:pt x="24103" y="26584"/>
                  </a:lnTo>
                  <a:lnTo>
                    <a:pt x="24600" y="25804"/>
                  </a:lnTo>
                  <a:lnTo>
                    <a:pt x="25025" y="24953"/>
                  </a:lnTo>
                  <a:lnTo>
                    <a:pt x="25450" y="23961"/>
                  </a:lnTo>
                  <a:lnTo>
                    <a:pt x="25805" y="22898"/>
                  </a:lnTo>
                  <a:lnTo>
                    <a:pt x="26017" y="21905"/>
                  </a:lnTo>
                  <a:lnTo>
                    <a:pt x="26230" y="20984"/>
                  </a:lnTo>
                  <a:lnTo>
                    <a:pt x="26372" y="19495"/>
                  </a:lnTo>
                  <a:lnTo>
                    <a:pt x="26372" y="18644"/>
                  </a:lnTo>
                  <a:lnTo>
                    <a:pt x="26655" y="14674"/>
                  </a:lnTo>
                  <a:lnTo>
                    <a:pt x="26726" y="13257"/>
                  </a:lnTo>
                  <a:lnTo>
                    <a:pt x="26868" y="10917"/>
                  </a:lnTo>
                  <a:lnTo>
                    <a:pt x="26939" y="8507"/>
                  </a:lnTo>
                  <a:lnTo>
                    <a:pt x="26939" y="7018"/>
                  </a:lnTo>
                  <a:lnTo>
                    <a:pt x="26939" y="4750"/>
                  </a:lnTo>
                  <a:lnTo>
                    <a:pt x="26797" y="2836"/>
                  </a:lnTo>
                  <a:lnTo>
                    <a:pt x="26726" y="2056"/>
                  </a:lnTo>
                  <a:lnTo>
                    <a:pt x="26585" y="1489"/>
                  </a:lnTo>
                  <a:lnTo>
                    <a:pt x="26372" y="993"/>
                  </a:lnTo>
                  <a:lnTo>
                    <a:pt x="26159" y="709"/>
                  </a:lnTo>
                  <a:lnTo>
                    <a:pt x="25947" y="638"/>
                  </a:lnTo>
                  <a:lnTo>
                    <a:pt x="25592" y="496"/>
                  </a:lnTo>
                  <a:lnTo>
                    <a:pt x="24600" y="355"/>
                  </a:lnTo>
                  <a:lnTo>
                    <a:pt x="23253" y="213"/>
                  </a:lnTo>
                  <a:lnTo>
                    <a:pt x="21551" y="71"/>
                  </a:lnTo>
                  <a:lnTo>
                    <a:pt x="17440"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2"/>
            <p:cNvSpPr/>
            <p:nvPr/>
          </p:nvSpPr>
          <p:spPr>
            <a:xfrm>
              <a:off x="3650475" y="4718350"/>
              <a:ext cx="673500" cy="758525"/>
            </a:xfrm>
            <a:custGeom>
              <a:avLst/>
              <a:gdLst/>
              <a:ahLst/>
              <a:cxnLst/>
              <a:rect l="l" t="t" r="r" b="b"/>
              <a:pathLst>
                <a:path w="26940" h="30341" fill="none" extrusionOk="0">
                  <a:moveTo>
                    <a:pt x="72" y="9783"/>
                  </a:moveTo>
                  <a:lnTo>
                    <a:pt x="72" y="9783"/>
                  </a:lnTo>
                  <a:lnTo>
                    <a:pt x="143" y="12193"/>
                  </a:lnTo>
                  <a:lnTo>
                    <a:pt x="143" y="12193"/>
                  </a:lnTo>
                  <a:lnTo>
                    <a:pt x="355" y="16234"/>
                  </a:lnTo>
                  <a:lnTo>
                    <a:pt x="355" y="16234"/>
                  </a:lnTo>
                  <a:lnTo>
                    <a:pt x="497" y="18502"/>
                  </a:lnTo>
                  <a:lnTo>
                    <a:pt x="497" y="18502"/>
                  </a:lnTo>
                  <a:lnTo>
                    <a:pt x="497" y="18999"/>
                  </a:lnTo>
                  <a:lnTo>
                    <a:pt x="497" y="18999"/>
                  </a:lnTo>
                  <a:lnTo>
                    <a:pt x="568" y="20487"/>
                  </a:lnTo>
                  <a:lnTo>
                    <a:pt x="568" y="20487"/>
                  </a:lnTo>
                  <a:lnTo>
                    <a:pt x="710" y="21267"/>
                  </a:lnTo>
                  <a:lnTo>
                    <a:pt x="852" y="22047"/>
                  </a:lnTo>
                  <a:lnTo>
                    <a:pt x="852" y="22047"/>
                  </a:lnTo>
                  <a:lnTo>
                    <a:pt x="1206" y="23323"/>
                  </a:lnTo>
                  <a:lnTo>
                    <a:pt x="1631" y="24528"/>
                  </a:lnTo>
                  <a:lnTo>
                    <a:pt x="2199" y="25733"/>
                  </a:lnTo>
                  <a:lnTo>
                    <a:pt x="2907" y="26797"/>
                  </a:lnTo>
                  <a:lnTo>
                    <a:pt x="3616" y="27789"/>
                  </a:lnTo>
                  <a:lnTo>
                    <a:pt x="4467" y="28781"/>
                  </a:lnTo>
                  <a:lnTo>
                    <a:pt x="5389" y="29561"/>
                  </a:lnTo>
                  <a:lnTo>
                    <a:pt x="6381" y="30341"/>
                  </a:lnTo>
                  <a:lnTo>
                    <a:pt x="20488" y="30341"/>
                  </a:lnTo>
                  <a:lnTo>
                    <a:pt x="20488" y="30341"/>
                  </a:lnTo>
                  <a:lnTo>
                    <a:pt x="21197" y="29845"/>
                  </a:lnTo>
                  <a:lnTo>
                    <a:pt x="21835" y="29278"/>
                  </a:lnTo>
                  <a:lnTo>
                    <a:pt x="22473" y="28640"/>
                  </a:lnTo>
                  <a:lnTo>
                    <a:pt x="23111" y="28002"/>
                  </a:lnTo>
                  <a:lnTo>
                    <a:pt x="23607" y="27293"/>
                  </a:lnTo>
                  <a:lnTo>
                    <a:pt x="24103" y="26584"/>
                  </a:lnTo>
                  <a:lnTo>
                    <a:pt x="24600" y="25804"/>
                  </a:lnTo>
                  <a:lnTo>
                    <a:pt x="25025" y="24953"/>
                  </a:lnTo>
                  <a:lnTo>
                    <a:pt x="25025" y="24953"/>
                  </a:lnTo>
                  <a:lnTo>
                    <a:pt x="25450" y="23961"/>
                  </a:lnTo>
                  <a:lnTo>
                    <a:pt x="25805" y="22898"/>
                  </a:lnTo>
                  <a:lnTo>
                    <a:pt x="25805" y="22898"/>
                  </a:lnTo>
                  <a:lnTo>
                    <a:pt x="26017" y="21905"/>
                  </a:lnTo>
                  <a:lnTo>
                    <a:pt x="26230" y="20984"/>
                  </a:lnTo>
                  <a:lnTo>
                    <a:pt x="26230" y="20984"/>
                  </a:lnTo>
                  <a:lnTo>
                    <a:pt x="26372" y="19495"/>
                  </a:lnTo>
                  <a:lnTo>
                    <a:pt x="26372" y="19495"/>
                  </a:lnTo>
                  <a:lnTo>
                    <a:pt x="26372" y="18644"/>
                  </a:lnTo>
                  <a:lnTo>
                    <a:pt x="26372" y="18644"/>
                  </a:lnTo>
                  <a:lnTo>
                    <a:pt x="26655" y="14674"/>
                  </a:lnTo>
                  <a:lnTo>
                    <a:pt x="26655" y="14674"/>
                  </a:lnTo>
                  <a:lnTo>
                    <a:pt x="26726" y="13257"/>
                  </a:lnTo>
                  <a:lnTo>
                    <a:pt x="26726" y="13257"/>
                  </a:lnTo>
                  <a:lnTo>
                    <a:pt x="26868" y="10917"/>
                  </a:lnTo>
                  <a:lnTo>
                    <a:pt x="26939" y="8507"/>
                  </a:lnTo>
                  <a:lnTo>
                    <a:pt x="26939" y="8507"/>
                  </a:lnTo>
                  <a:lnTo>
                    <a:pt x="26939" y="7018"/>
                  </a:lnTo>
                  <a:lnTo>
                    <a:pt x="26939" y="7018"/>
                  </a:lnTo>
                  <a:lnTo>
                    <a:pt x="26939" y="4750"/>
                  </a:lnTo>
                  <a:lnTo>
                    <a:pt x="26797" y="2836"/>
                  </a:lnTo>
                  <a:lnTo>
                    <a:pt x="26726" y="2056"/>
                  </a:lnTo>
                  <a:lnTo>
                    <a:pt x="26585" y="1489"/>
                  </a:lnTo>
                  <a:lnTo>
                    <a:pt x="26372" y="993"/>
                  </a:lnTo>
                  <a:lnTo>
                    <a:pt x="26159" y="709"/>
                  </a:lnTo>
                  <a:lnTo>
                    <a:pt x="26159" y="709"/>
                  </a:lnTo>
                  <a:lnTo>
                    <a:pt x="25947" y="638"/>
                  </a:lnTo>
                  <a:lnTo>
                    <a:pt x="25592" y="496"/>
                  </a:lnTo>
                  <a:lnTo>
                    <a:pt x="24600" y="355"/>
                  </a:lnTo>
                  <a:lnTo>
                    <a:pt x="23253" y="213"/>
                  </a:lnTo>
                  <a:lnTo>
                    <a:pt x="21551" y="71"/>
                  </a:lnTo>
                  <a:lnTo>
                    <a:pt x="17440" y="0"/>
                  </a:lnTo>
                  <a:lnTo>
                    <a:pt x="12903" y="0"/>
                  </a:lnTo>
                  <a:lnTo>
                    <a:pt x="8366" y="142"/>
                  </a:lnTo>
                  <a:lnTo>
                    <a:pt x="4467" y="355"/>
                  </a:lnTo>
                  <a:lnTo>
                    <a:pt x="2837" y="496"/>
                  </a:lnTo>
                  <a:lnTo>
                    <a:pt x="1561" y="638"/>
                  </a:lnTo>
                  <a:lnTo>
                    <a:pt x="710" y="851"/>
                  </a:lnTo>
                  <a:lnTo>
                    <a:pt x="426" y="993"/>
                  </a:lnTo>
                  <a:lnTo>
                    <a:pt x="284" y="1064"/>
                  </a:lnTo>
                  <a:lnTo>
                    <a:pt x="284" y="1064"/>
                  </a:lnTo>
                  <a:lnTo>
                    <a:pt x="214" y="1347"/>
                  </a:lnTo>
                  <a:lnTo>
                    <a:pt x="72" y="1914"/>
                  </a:lnTo>
                  <a:lnTo>
                    <a:pt x="1" y="3474"/>
                  </a:lnTo>
                  <a:lnTo>
                    <a:pt x="1" y="3474"/>
                  </a:lnTo>
                  <a:lnTo>
                    <a:pt x="1" y="5671"/>
                  </a:lnTo>
                  <a:lnTo>
                    <a:pt x="1" y="5671"/>
                  </a:lnTo>
                  <a:lnTo>
                    <a:pt x="72" y="978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2"/>
            <p:cNvSpPr/>
            <p:nvPr/>
          </p:nvSpPr>
          <p:spPr>
            <a:xfrm>
              <a:off x="3654025" y="4888475"/>
              <a:ext cx="666400" cy="141800"/>
            </a:xfrm>
            <a:custGeom>
              <a:avLst/>
              <a:gdLst/>
              <a:ahLst/>
              <a:cxnLst/>
              <a:rect l="l" t="t" r="r" b="b"/>
              <a:pathLst>
                <a:path w="26656" h="5672" extrusionOk="0">
                  <a:moveTo>
                    <a:pt x="142" y="1"/>
                  </a:moveTo>
                  <a:lnTo>
                    <a:pt x="1" y="1418"/>
                  </a:lnTo>
                  <a:lnTo>
                    <a:pt x="13186" y="3403"/>
                  </a:lnTo>
                  <a:lnTo>
                    <a:pt x="17440" y="4041"/>
                  </a:lnTo>
                  <a:lnTo>
                    <a:pt x="21339" y="4679"/>
                  </a:lnTo>
                  <a:lnTo>
                    <a:pt x="24529" y="5246"/>
                  </a:lnTo>
                  <a:lnTo>
                    <a:pt x="26655" y="5672"/>
                  </a:lnTo>
                  <a:lnTo>
                    <a:pt x="26655" y="4821"/>
                  </a:lnTo>
                  <a:lnTo>
                    <a:pt x="26655" y="3970"/>
                  </a:lnTo>
                  <a:lnTo>
                    <a:pt x="26584" y="2482"/>
                  </a:lnTo>
                  <a:lnTo>
                    <a:pt x="142" y="1"/>
                  </a:lnTo>
                  <a:close/>
                </a:path>
              </a:pathLst>
            </a:custGeom>
            <a:solidFill>
              <a:srgbClr val="373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2"/>
            <p:cNvSpPr/>
            <p:nvPr/>
          </p:nvSpPr>
          <p:spPr>
            <a:xfrm>
              <a:off x="3654025" y="4888475"/>
              <a:ext cx="666400" cy="141800"/>
            </a:xfrm>
            <a:custGeom>
              <a:avLst/>
              <a:gdLst/>
              <a:ahLst/>
              <a:cxnLst/>
              <a:rect l="l" t="t" r="r" b="b"/>
              <a:pathLst>
                <a:path w="26656" h="5672" fill="none" extrusionOk="0">
                  <a:moveTo>
                    <a:pt x="142" y="1"/>
                  </a:moveTo>
                  <a:lnTo>
                    <a:pt x="142" y="1"/>
                  </a:lnTo>
                  <a:lnTo>
                    <a:pt x="1" y="1418"/>
                  </a:lnTo>
                  <a:lnTo>
                    <a:pt x="1" y="1418"/>
                  </a:lnTo>
                  <a:lnTo>
                    <a:pt x="13186" y="3403"/>
                  </a:lnTo>
                  <a:lnTo>
                    <a:pt x="17440" y="4041"/>
                  </a:lnTo>
                  <a:lnTo>
                    <a:pt x="21339" y="4679"/>
                  </a:lnTo>
                  <a:lnTo>
                    <a:pt x="24529" y="5246"/>
                  </a:lnTo>
                  <a:lnTo>
                    <a:pt x="26655" y="5672"/>
                  </a:lnTo>
                  <a:lnTo>
                    <a:pt x="26655" y="5672"/>
                  </a:lnTo>
                  <a:lnTo>
                    <a:pt x="26655" y="4821"/>
                  </a:lnTo>
                  <a:lnTo>
                    <a:pt x="26655" y="3970"/>
                  </a:lnTo>
                  <a:lnTo>
                    <a:pt x="26584" y="2482"/>
                  </a:lnTo>
                  <a:lnTo>
                    <a:pt x="14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2"/>
            <p:cNvSpPr/>
            <p:nvPr/>
          </p:nvSpPr>
          <p:spPr>
            <a:xfrm>
              <a:off x="4309750" y="5120650"/>
              <a:ext cx="7125" cy="70900"/>
            </a:xfrm>
            <a:custGeom>
              <a:avLst/>
              <a:gdLst/>
              <a:ahLst/>
              <a:cxnLst/>
              <a:rect l="l" t="t" r="r" b="b"/>
              <a:pathLst>
                <a:path w="285" h="2836" extrusionOk="0">
                  <a:moveTo>
                    <a:pt x="214" y="0"/>
                  </a:moveTo>
                  <a:lnTo>
                    <a:pt x="1" y="2552"/>
                  </a:lnTo>
                  <a:lnTo>
                    <a:pt x="1" y="2836"/>
                  </a:lnTo>
                  <a:lnTo>
                    <a:pt x="214" y="1134"/>
                  </a:lnTo>
                  <a:lnTo>
                    <a:pt x="284" y="0"/>
                  </a:lnTo>
                  <a:close/>
                </a:path>
              </a:pathLst>
            </a:custGeom>
            <a:solidFill>
              <a:srgbClr val="6B6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2"/>
            <p:cNvSpPr/>
            <p:nvPr/>
          </p:nvSpPr>
          <p:spPr>
            <a:xfrm>
              <a:off x="4309750" y="5120650"/>
              <a:ext cx="7125" cy="70900"/>
            </a:xfrm>
            <a:custGeom>
              <a:avLst/>
              <a:gdLst/>
              <a:ahLst/>
              <a:cxnLst/>
              <a:rect l="l" t="t" r="r" b="b"/>
              <a:pathLst>
                <a:path w="285" h="2836" fill="none" extrusionOk="0">
                  <a:moveTo>
                    <a:pt x="214" y="0"/>
                  </a:moveTo>
                  <a:lnTo>
                    <a:pt x="214" y="0"/>
                  </a:lnTo>
                  <a:lnTo>
                    <a:pt x="1" y="2552"/>
                  </a:lnTo>
                  <a:lnTo>
                    <a:pt x="1" y="2552"/>
                  </a:lnTo>
                  <a:lnTo>
                    <a:pt x="1" y="2836"/>
                  </a:lnTo>
                  <a:lnTo>
                    <a:pt x="1" y="2836"/>
                  </a:lnTo>
                  <a:lnTo>
                    <a:pt x="214" y="1134"/>
                  </a:lnTo>
                  <a:lnTo>
                    <a:pt x="284" y="0"/>
                  </a:lnTo>
                  <a:lnTo>
                    <a:pt x="21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2"/>
            <p:cNvSpPr/>
            <p:nvPr/>
          </p:nvSpPr>
          <p:spPr>
            <a:xfrm>
              <a:off x="3657575" y="5065700"/>
              <a:ext cx="657525" cy="140025"/>
            </a:xfrm>
            <a:custGeom>
              <a:avLst/>
              <a:gdLst/>
              <a:ahLst/>
              <a:cxnLst/>
              <a:rect l="l" t="t" r="r" b="b"/>
              <a:pathLst>
                <a:path w="26301" h="5601" extrusionOk="0">
                  <a:moveTo>
                    <a:pt x="142" y="1"/>
                  </a:moveTo>
                  <a:lnTo>
                    <a:pt x="0" y="1418"/>
                  </a:lnTo>
                  <a:lnTo>
                    <a:pt x="12335" y="3332"/>
                  </a:lnTo>
                  <a:lnTo>
                    <a:pt x="20204" y="4538"/>
                  </a:lnTo>
                  <a:lnTo>
                    <a:pt x="23536" y="5176"/>
                  </a:lnTo>
                  <a:lnTo>
                    <a:pt x="25946" y="5601"/>
                  </a:lnTo>
                  <a:lnTo>
                    <a:pt x="26088" y="5034"/>
                  </a:lnTo>
                  <a:lnTo>
                    <a:pt x="26088" y="4750"/>
                  </a:lnTo>
                  <a:lnTo>
                    <a:pt x="26301" y="2198"/>
                  </a:lnTo>
                  <a:lnTo>
                    <a:pt x="142" y="1"/>
                  </a:lnTo>
                  <a:close/>
                </a:path>
              </a:pathLst>
            </a:custGeom>
            <a:solidFill>
              <a:srgbClr val="373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2"/>
            <p:cNvSpPr/>
            <p:nvPr/>
          </p:nvSpPr>
          <p:spPr>
            <a:xfrm>
              <a:off x="3657575" y="5065700"/>
              <a:ext cx="657525" cy="140025"/>
            </a:xfrm>
            <a:custGeom>
              <a:avLst/>
              <a:gdLst/>
              <a:ahLst/>
              <a:cxnLst/>
              <a:rect l="l" t="t" r="r" b="b"/>
              <a:pathLst>
                <a:path w="26301" h="5601" fill="none" extrusionOk="0">
                  <a:moveTo>
                    <a:pt x="142" y="1"/>
                  </a:moveTo>
                  <a:lnTo>
                    <a:pt x="142" y="1"/>
                  </a:lnTo>
                  <a:lnTo>
                    <a:pt x="0" y="1418"/>
                  </a:lnTo>
                  <a:lnTo>
                    <a:pt x="0" y="1418"/>
                  </a:lnTo>
                  <a:lnTo>
                    <a:pt x="12335" y="3332"/>
                  </a:lnTo>
                  <a:lnTo>
                    <a:pt x="20204" y="4538"/>
                  </a:lnTo>
                  <a:lnTo>
                    <a:pt x="23536" y="5176"/>
                  </a:lnTo>
                  <a:lnTo>
                    <a:pt x="25946" y="5601"/>
                  </a:lnTo>
                  <a:lnTo>
                    <a:pt x="25946" y="5601"/>
                  </a:lnTo>
                  <a:lnTo>
                    <a:pt x="26088" y="5034"/>
                  </a:lnTo>
                  <a:lnTo>
                    <a:pt x="26088" y="5034"/>
                  </a:lnTo>
                  <a:lnTo>
                    <a:pt x="26088" y="4750"/>
                  </a:lnTo>
                  <a:lnTo>
                    <a:pt x="26088" y="4750"/>
                  </a:lnTo>
                  <a:lnTo>
                    <a:pt x="26301" y="2198"/>
                  </a:lnTo>
                  <a:lnTo>
                    <a:pt x="14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2"/>
            <p:cNvSpPr/>
            <p:nvPr/>
          </p:nvSpPr>
          <p:spPr>
            <a:xfrm>
              <a:off x="3616825" y="4808725"/>
              <a:ext cx="742575" cy="177250"/>
            </a:xfrm>
            <a:custGeom>
              <a:avLst/>
              <a:gdLst/>
              <a:ahLst/>
              <a:cxnLst/>
              <a:rect l="l" t="t" r="r" b="b"/>
              <a:pathLst>
                <a:path w="29703" h="7090" extrusionOk="0">
                  <a:moveTo>
                    <a:pt x="1701" y="1"/>
                  </a:moveTo>
                  <a:lnTo>
                    <a:pt x="1347" y="71"/>
                  </a:lnTo>
                  <a:lnTo>
                    <a:pt x="992" y="213"/>
                  </a:lnTo>
                  <a:lnTo>
                    <a:pt x="709" y="426"/>
                  </a:lnTo>
                  <a:lnTo>
                    <a:pt x="496" y="709"/>
                  </a:lnTo>
                  <a:lnTo>
                    <a:pt x="284" y="993"/>
                  </a:lnTo>
                  <a:lnTo>
                    <a:pt x="142" y="1347"/>
                  </a:lnTo>
                  <a:lnTo>
                    <a:pt x="71" y="1773"/>
                  </a:lnTo>
                  <a:lnTo>
                    <a:pt x="0" y="2127"/>
                  </a:lnTo>
                  <a:lnTo>
                    <a:pt x="0" y="2482"/>
                  </a:lnTo>
                  <a:lnTo>
                    <a:pt x="71" y="2907"/>
                  </a:lnTo>
                  <a:lnTo>
                    <a:pt x="213" y="3191"/>
                  </a:lnTo>
                  <a:lnTo>
                    <a:pt x="425" y="3545"/>
                  </a:lnTo>
                  <a:lnTo>
                    <a:pt x="709" y="3758"/>
                  </a:lnTo>
                  <a:lnTo>
                    <a:pt x="992" y="3970"/>
                  </a:lnTo>
                  <a:lnTo>
                    <a:pt x="1276" y="4112"/>
                  </a:lnTo>
                  <a:lnTo>
                    <a:pt x="1630" y="4254"/>
                  </a:lnTo>
                  <a:lnTo>
                    <a:pt x="27718" y="7090"/>
                  </a:lnTo>
                  <a:lnTo>
                    <a:pt x="28072" y="7090"/>
                  </a:lnTo>
                  <a:lnTo>
                    <a:pt x="28427" y="7019"/>
                  </a:lnTo>
                  <a:lnTo>
                    <a:pt x="28710" y="6877"/>
                  </a:lnTo>
                  <a:lnTo>
                    <a:pt x="28994" y="6664"/>
                  </a:lnTo>
                  <a:lnTo>
                    <a:pt x="29277" y="6381"/>
                  </a:lnTo>
                  <a:lnTo>
                    <a:pt x="29490" y="6097"/>
                  </a:lnTo>
                  <a:lnTo>
                    <a:pt x="29561" y="5743"/>
                  </a:lnTo>
                  <a:lnTo>
                    <a:pt x="29703" y="5388"/>
                  </a:lnTo>
                  <a:lnTo>
                    <a:pt x="29703" y="5034"/>
                  </a:lnTo>
                  <a:lnTo>
                    <a:pt x="29703" y="4608"/>
                  </a:lnTo>
                  <a:lnTo>
                    <a:pt x="29632" y="4254"/>
                  </a:lnTo>
                  <a:lnTo>
                    <a:pt x="29490" y="3900"/>
                  </a:lnTo>
                  <a:lnTo>
                    <a:pt x="29277" y="3616"/>
                  </a:lnTo>
                  <a:lnTo>
                    <a:pt x="29065" y="3332"/>
                  </a:lnTo>
                  <a:lnTo>
                    <a:pt x="28781" y="3120"/>
                  </a:lnTo>
                  <a:lnTo>
                    <a:pt x="28427" y="2978"/>
                  </a:lnTo>
                  <a:lnTo>
                    <a:pt x="28072" y="2907"/>
                  </a:lnTo>
                  <a:lnTo>
                    <a:pt x="2056" y="1"/>
                  </a:lnTo>
                  <a:close/>
                </a:path>
              </a:pathLst>
            </a:custGeom>
            <a:solidFill>
              <a:srgbClr val="7E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2"/>
            <p:cNvSpPr/>
            <p:nvPr/>
          </p:nvSpPr>
          <p:spPr>
            <a:xfrm>
              <a:off x="3618575" y="4987725"/>
              <a:ext cx="735525" cy="175475"/>
            </a:xfrm>
            <a:custGeom>
              <a:avLst/>
              <a:gdLst/>
              <a:ahLst/>
              <a:cxnLst/>
              <a:rect l="l" t="t" r="r" b="b"/>
              <a:pathLst>
                <a:path w="29421" h="7019" extrusionOk="0">
                  <a:moveTo>
                    <a:pt x="1631" y="0"/>
                  </a:moveTo>
                  <a:lnTo>
                    <a:pt x="1277" y="71"/>
                  </a:lnTo>
                  <a:lnTo>
                    <a:pt x="993" y="213"/>
                  </a:lnTo>
                  <a:lnTo>
                    <a:pt x="710" y="426"/>
                  </a:lnTo>
                  <a:lnTo>
                    <a:pt x="426" y="638"/>
                  </a:lnTo>
                  <a:lnTo>
                    <a:pt x="284" y="993"/>
                  </a:lnTo>
                  <a:lnTo>
                    <a:pt x="143" y="1347"/>
                  </a:lnTo>
                  <a:lnTo>
                    <a:pt x="72" y="1702"/>
                  </a:lnTo>
                  <a:lnTo>
                    <a:pt x="1" y="2056"/>
                  </a:lnTo>
                  <a:lnTo>
                    <a:pt x="1" y="2482"/>
                  </a:lnTo>
                  <a:lnTo>
                    <a:pt x="72" y="2836"/>
                  </a:lnTo>
                  <a:lnTo>
                    <a:pt x="214" y="3190"/>
                  </a:lnTo>
                  <a:lnTo>
                    <a:pt x="426" y="3474"/>
                  </a:lnTo>
                  <a:lnTo>
                    <a:pt x="639" y="3758"/>
                  </a:lnTo>
                  <a:lnTo>
                    <a:pt x="922" y="3970"/>
                  </a:lnTo>
                  <a:lnTo>
                    <a:pt x="1277" y="4112"/>
                  </a:lnTo>
                  <a:lnTo>
                    <a:pt x="1631" y="4183"/>
                  </a:lnTo>
                  <a:lnTo>
                    <a:pt x="27364" y="7019"/>
                  </a:lnTo>
                  <a:lnTo>
                    <a:pt x="27790" y="7019"/>
                  </a:lnTo>
                  <a:lnTo>
                    <a:pt x="28073" y="6948"/>
                  </a:lnTo>
                  <a:lnTo>
                    <a:pt x="28428" y="6806"/>
                  </a:lnTo>
                  <a:lnTo>
                    <a:pt x="28711" y="6593"/>
                  </a:lnTo>
                  <a:lnTo>
                    <a:pt x="28924" y="6381"/>
                  </a:lnTo>
                  <a:lnTo>
                    <a:pt x="29137" y="6026"/>
                  </a:lnTo>
                  <a:lnTo>
                    <a:pt x="29278" y="5672"/>
                  </a:lnTo>
                  <a:lnTo>
                    <a:pt x="29349" y="5317"/>
                  </a:lnTo>
                  <a:lnTo>
                    <a:pt x="29420" y="4963"/>
                  </a:lnTo>
                  <a:lnTo>
                    <a:pt x="29420" y="4537"/>
                  </a:lnTo>
                  <a:lnTo>
                    <a:pt x="29349" y="4183"/>
                  </a:lnTo>
                  <a:lnTo>
                    <a:pt x="29207" y="3828"/>
                  </a:lnTo>
                  <a:lnTo>
                    <a:pt x="28995" y="3545"/>
                  </a:lnTo>
                  <a:lnTo>
                    <a:pt x="28782" y="3261"/>
                  </a:lnTo>
                  <a:lnTo>
                    <a:pt x="28499" y="3049"/>
                  </a:lnTo>
                  <a:lnTo>
                    <a:pt x="28144" y="2907"/>
                  </a:lnTo>
                  <a:lnTo>
                    <a:pt x="27790" y="2836"/>
                  </a:lnTo>
                  <a:lnTo>
                    <a:pt x="1986" y="0"/>
                  </a:lnTo>
                  <a:close/>
                </a:path>
              </a:pathLst>
            </a:custGeom>
            <a:solidFill>
              <a:srgbClr val="7E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2"/>
            <p:cNvSpPr/>
            <p:nvPr/>
          </p:nvSpPr>
          <p:spPr>
            <a:xfrm>
              <a:off x="3664675" y="5230525"/>
              <a:ext cx="630925" cy="60275"/>
            </a:xfrm>
            <a:custGeom>
              <a:avLst/>
              <a:gdLst/>
              <a:ahLst/>
              <a:cxnLst/>
              <a:rect l="l" t="t" r="r" b="b"/>
              <a:pathLst>
                <a:path w="25237" h="2411" extrusionOk="0">
                  <a:moveTo>
                    <a:pt x="25237" y="2411"/>
                  </a:moveTo>
                  <a:lnTo>
                    <a:pt x="25237" y="2411"/>
                  </a:lnTo>
                  <a:lnTo>
                    <a:pt x="25237" y="2411"/>
                  </a:lnTo>
                  <a:lnTo>
                    <a:pt x="25237" y="2411"/>
                  </a:lnTo>
                  <a:lnTo>
                    <a:pt x="25237" y="2411"/>
                  </a:lnTo>
                  <a:lnTo>
                    <a:pt x="25237" y="2411"/>
                  </a:lnTo>
                  <a:close/>
                  <a:moveTo>
                    <a:pt x="0" y="0"/>
                  </a:moveTo>
                  <a:lnTo>
                    <a:pt x="0" y="0"/>
                  </a:lnTo>
                  <a:lnTo>
                    <a:pt x="142" y="993"/>
                  </a:lnTo>
                  <a:lnTo>
                    <a:pt x="142" y="993"/>
                  </a:lnTo>
                  <a:lnTo>
                    <a:pt x="0" y="0"/>
                  </a:lnTo>
                  <a:close/>
                </a:path>
              </a:pathLst>
            </a:custGeom>
            <a:solidFill>
              <a:srgbClr val="6B67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2"/>
            <p:cNvSpPr/>
            <p:nvPr/>
          </p:nvSpPr>
          <p:spPr>
            <a:xfrm>
              <a:off x="4295575" y="5290775"/>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2"/>
            <p:cNvSpPr/>
            <p:nvPr/>
          </p:nvSpPr>
          <p:spPr>
            <a:xfrm>
              <a:off x="3664675" y="5230525"/>
              <a:ext cx="3550" cy="24825"/>
            </a:xfrm>
            <a:custGeom>
              <a:avLst/>
              <a:gdLst/>
              <a:ahLst/>
              <a:cxnLst/>
              <a:rect l="l" t="t" r="r" b="b"/>
              <a:pathLst>
                <a:path w="142" h="993" fill="none" extrusionOk="0">
                  <a:moveTo>
                    <a:pt x="0" y="0"/>
                  </a:moveTo>
                  <a:lnTo>
                    <a:pt x="0" y="0"/>
                  </a:lnTo>
                  <a:lnTo>
                    <a:pt x="142" y="993"/>
                  </a:lnTo>
                  <a:lnTo>
                    <a:pt x="142" y="99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2"/>
            <p:cNvSpPr/>
            <p:nvPr/>
          </p:nvSpPr>
          <p:spPr>
            <a:xfrm>
              <a:off x="3664675" y="5230525"/>
              <a:ext cx="630925" cy="134700"/>
            </a:xfrm>
            <a:custGeom>
              <a:avLst/>
              <a:gdLst/>
              <a:ahLst/>
              <a:cxnLst/>
              <a:rect l="l" t="t" r="r" b="b"/>
              <a:pathLst>
                <a:path w="25237" h="5388" extrusionOk="0">
                  <a:moveTo>
                    <a:pt x="0" y="0"/>
                  </a:moveTo>
                  <a:lnTo>
                    <a:pt x="142" y="993"/>
                  </a:lnTo>
                  <a:lnTo>
                    <a:pt x="284" y="1560"/>
                  </a:lnTo>
                  <a:lnTo>
                    <a:pt x="4891" y="2198"/>
                  </a:lnTo>
                  <a:lnTo>
                    <a:pt x="11413" y="3261"/>
                  </a:lnTo>
                  <a:lnTo>
                    <a:pt x="23890" y="5388"/>
                  </a:lnTo>
                  <a:lnTo>
                    <a:pt x="24244" y="4821"/>
                  </a:lnTo>
                  <a:lnTo>
                    <a:pt x="24599" y="3970"/>
                  </a:lnTo>
                  <a:lnTo>
                    <a:pt x="24953" y="3119"/>
                  </a:lnTo>
                  <a:lnTo>
                    <a:pt x="25237" y="2411"/>
                  </a:lnTo>
                  <a:lnTo>
                    <a:pt x="0" y="0"/>
                  </a:lnTo>
                  <a:close/>
                </a:path>
              </a:pathLst>
            </a:custGeom>
            <a:solidFill>
              <a:srgbClr val="373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2"/>
            <p:cNvSpPr/>
            <p:nvPr/>
          </p:nvSpPr>
          <p:spPr>
            <a:xfrm>
              <a:off x="3664675" y="5230525"/>
              <a:ext cx="630925" cy="134700"/>
            </a:xfrm>
            <a:custGeom>
              <a:avLst/>
              <a:gdLst/>
              <a:ahLst/>
              <a:cxnLst/>
              <a:rect l="l" t="t" r="r" b="b"/>
              <a:pathLst>
                <a:path w="25237" h="5388" fill="none" extrusionOk="0">
                  <a:moveTo>
                    <a:pt x="0" y="0"/>
                  </a:moveTo>
                  <a:lnTo>
                    <a:pt x="0" y="0"/>
                  </a:lnTo>
                  <a:lnTo>
                    <a:pt x="0" y="0"/>
                  </a:lnTo>
                  <a:lnTo>
                    <a:pt x="142" y="993"/>
                  </a:lnTo>
                  <a:lnTo>
                    <a:pt x="142" y="993"/>
                  </a:lnTo>
                  <a:lnTo>
                    <a:pt x="284" y="1560"/>
                  </a:lnTo>
                  <a:lnTo>
                    <a:pt x="284" y="1560"/>
                  </a:lnTo>
                  <a:lnTo>
                    <a:pt x="4891" y="2198"/>
                  </a:lnTo>
                  <a:lnTo>
                    <a:pt x="11413" y="3261"/>
                  </a:lnTo>
                  <a:lnTo>
                    <a:pt x="23890" y="5388"/>
                  </a:lnTo>
                  <a:lnTo>
                    <a:pt x="23890" y="5388"/>
                  </a:lnTo>
                  <a:lnTo>
                    <a:pt x="24244" y="4821"/>
                  </a:lnTo>
                  <a:lnTo>
                    <a:pt x="24599" y="3970"/>
                  </a:lnTo>
                  <a:lnTo>
                    <a:pt x="24953" y="3119"/>
                  </a:lnTo>
                  <a:lnTo>
                    <a:pt x="25237" y="2411"/>
                  </a:lnTo>
                  <a:lnTo>
                    <a:pt x="25237" y="2411"/>
                  </a:lnTo>
                  <a:lnTo>
                    <a:pt x="25237" y="2411"/>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2"/>
            <p:cNvSpPr/>
            <p:nvPr/>
          </p:nvSpPr>
          <p:spPr>
            <a:xfrm>
              <a:off x="3616825" y="5152550"/>
              <a:ext cx="733725" cy="175475"/>
            </a:xfrm>
            <a:custGeom>
              <a:avLst/>
              <a:gdLst/>
              <a:ahLst/>
              <a:cxnLst/>
              <a:rect l="l" t="t" r="r" b="b"/>
              <a:pathLst>
                <a:path w="29349" h="7019" extrusionOk="0">
                  <a:moveTo>
                    <a:pt x="1630" y="0"/>
                  </a:moveTo>
                  <a:lnTo>
                    <a:pt x="1276" y="71"/>
                  </a:lnTo>
                  <a:lnTo>
                    <a:pt x="992" y="213"/>
                  </a:lnTo>
                  <a:lnTo>
                    <a:pt x="709" y="426"/>
                  </a:lnTo>
                  <a:lnTo>
                    <a:pt x="425" y="709"/>
                  </a:lnTo>
                  <a:lnTo>
                    <a:pt x="213" y="993"/>
                  </a:lnTo>
                  <a:lnTo>
                    <a:pt x="71" y="1347"/>
                  </a:lnTo>
                  <a:lnTo>
                    <a:pt x="0" y="1702"/>
                  </a:lnTo>
                  <a:lnTo>
                    <a:pt x="0" y="2127"/>
                  </a:lnTo>
                  <a:lnTo>
                    <a:pt x="0" y="2481"/>
                  </a:lnTo>
                  <a:lnTo>
                    <a:pt x="71" y="2836"/>
                  </a:lnTo>
                  <a:lnTo>
                    <a:pt x="213" y="3190"/>
                  </a:lnTo>
                  <a:lnTo>
                    <a:pt x="425" y="3474"/>
                  </a:lnTo>
                  <a:lnTo>
                    <a:pt x="638" y="3757"/>
                  </a:lnTo>
                  <a:lnTo>
                    <a:pt x="922" y="3970"/>
                  </a:lnTo>
                  <a:lnTo>
                    <a:pt x="1276" y="4112"/>
                  </a:lnTo>
                  <a:lnTo>
                    <a:pt x="1630" y="4183"/>
                  </a:lnTo>
                  <a:lnTo>
                    <a:pt x="27363" y="7018"/>
                  </a:lnTo>
                  <a:lnTo>
                    <a:pt x="27718" y="7018"/>
                  </a:lnTo>
                  <a:lnTo>
                    <a:pt x="28072" y="6947"/>
                  </a:lnTo>
                  <a:lnTo>
                    <a:pt x="28427" y="6806"/>
                  </a:lnTo>
                  <a:lnTo>
                    <a:pt x="28710" y="6593"/>
                  </a:lnTo>
                  <a:lnTo>
                    <a:pt x="28923" y="6380"/>
                  </a:lnTo>
                  <a:lnTo>
                    <a:pt x="29136" y="6026"/>
                  </a:lnTo>
                  <a:lnTo>
                    <a:pt x="29277" y="5742"/>
                  </a:lnTo>
                  <a:lnTo>
                    <a:pt x="29348" y="5317"/>
                  </a:lnTo>
                  <a:lnTo>
                    <a:pt x="29348" y="4962"/>
                  </a:lnTo>
                  <a:lnTo>
                    <a:pt x="29348" y="4537"/>
                  </a:lnTo>
                  <a:lnTo>
                    <a:pt x="29277" y="4183"/>
                  </a:lnTo>
                  <a:lnTo>
                    <a:pt x="29136" y="3828"/>
                  </a:lnTo>
                  <a:lnTo>
                    <a:pt x="28994" y="3545"/>
                  </a:lnTo>
                  <a:lnTo>
                    <a:pt x="28710" y="3261"/>
                  </a:lnTo>
                  <a:lnTo>
                    <a:pt x="28427" y="3048"/>
                  </a:lnTo>
                  <a:lnTo>
                    <a:pt x="28143" y="2907"/>
                  </a:lnTo>
                  <a:lnTo>
                    <a:pt x="27789" y="2836"/>
                  </a:lnTo>
                  <a:lnTo>
                    <a:pt x="1985" y="0"/>
                  </a:lnTo>
                  <a:close/>
                </a:path>
              </a:pathLst>
            </a:custGeom>
            <a:solidFill>
              <a:srgbClr val="7E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2"/>
            <p:cNvSpPr/>
            <p:nvPr/>
          </p:nvSpPr>
          <p:spPr>
            <a:xfrm>
              <a:off x="3230475" y="4238075"/>
              <a:ext cx="102800" cy="70900"/>
            </a:xfrm>
            <a:custGeom>
              <a:avLst/>
              <a:gdLst/>
              <a:ahLst/>
              <a:cxnLst/>
              <a:rect l="l" t="t" r="r" b="b"/>
              <a:pathLst>
                <a:path w="4112" h="2836" extrusionOk="0">
                  <a:moveTo>
                    <a:pt x="1276" y="0"/>
                  </a:moveTo>
                  <a:lnTo>
                    <a:pt x="1134" y="142"/>
                  </a:lnTo>
                  <a:lnTo>
                    <a:pt x="1063" y="638"/>
                  </a:lnTo>
                  <a:lnTo>
                    <a:pt x="993" y="851"/>
                  </a:lnTo>
                  <a:lnTo>
                    <a:pt x="851" y="1063"/>
                  </a:lnTo>
                  <a:lnTo>
                    <a:pt x="709" y="1134"/>
                  </a:lnTo>
                  <a:lnTo>
                    <a:pt x="567" y="1205"/>
                  </a:lnTo>
                  <a:lnTo>
                    <a:pt x="0" y="1205"/>
                  </a:lnTo>
                  <a:lnTo>
                    <a:pt x="71" y="1418"/>
                  </a:lnTo>
                  <a:lnTo>
                    <a:pt x="284" y="1985"/>
                  </a:lnTo>
                  <a:lnTo>
                    <a:pt x="638" y="2836"/>
                  </a:lnTo>
                  <a:lnTo>
                    <a:pt x="1134" y="2623"/>
                  </a:lnTo>
                  <a:lnTo>
                    <a:pt x="1631" y="2481"/>
                  </a:lnTo>
                  <a:lnTo>
                    <a:pt x="2481" y="2481"/>
                  </a:lnTo>
                  <a:lnTo>
                    <a:pt x="2907" y="2410"/>
                  </a:lnTo>
                  <a:lnTo>
                    <a:pt x="3190" y="2339"/>
                  </a:lnTo>
                  <a:lnTo>
                    <a:pt x="3545" y="2198"/>
                  </a:lnTo>
                  <a:lnTo>
                    <a:pt x="3757" y="2056"/>
                  </a:lnTo>
                  <a:lnTo>
                    <a:pt x="3970" y="1914"/>
                  </a:lnTo>
                  <a:lnTo>
                    <a:pt x="4112" y="1701"/>
                  </a:lnTo>
                  <a:lnTo>
                    <a:pt x="4112" y="1489"/>
                  </a:lnTo>
                  <a:lnTo>
                    <a:pt x="4041" y="1205"/>
                  </a:lnTo>
                  <a:lnTo>
                    <a:pt x="3828" y="780"/>
                  </a:lnTo>
                  <a:lnTo>
                    <a:pt x="3545" y="567"/>
                  </a:lnTo>
                  <a:lnTo>
                    <a:pt x="3048" y="567"/>
                  </a:lnTo>
                  <a:lnTo>
                    <a:pt x="2552" y="851"/>
                  </a:lnTo>
                  <a:lnTo>
                    <a:pt x="2410" y="922"/>
                  </a:lnTo>
                  <a:lnTo>
                    <a:pt x="2198" y="851"/>
                  </a:lnTo>
                  <a:lnTo>
                    <a:pt x="2056" y="709"/>
                  </a:lnTo>
                  <a:lnTo>
                    <a:pt x="1985" y="567"/>
                  </a:lnTo>
                  <a:lnTo>
                    <a:pt x="1914" y="425"/>
                  </a:lnTo>
                  <a:lnTo>
                    <a:pt x="1914" y="284"/>
                  </a:lnTo>
                  <a:lnTo>
                    <a:pt x="1843" y="213"/>
                  </a:lnTo>
                  <a:lnTo>
                    <a:pt x="1489" y="71"/>
                  </a:lnTo>
                  <a:lnTo>
                    <a:pt x="1276"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2"/>
            <p:cNvSpPr/>
            <p:nvPr/>
          </p:nvSpPr>
          <p:spPr>
            <a:xfrm>
              <a:off x="3097550" y="3087875"/>
              <a:ext cx="184325" cy="81550"/>
            </a:xfrm>
            <a:custGeom>
              <a:avLst/>
              <a:gdLst/>
              <a:ahLst/>
              <a:cxnLst/>
              <a:rect l="l" t="t" r="r" b="b"/>
              <a:pathLst>
                <a:path w="7373" h="3262" extrusionOk="0">
                  <a:moveTo>
                    <a:pt x="638" y="1"/>
                  </a:moveTo>
                  <a:lnTo>
                    <a:pt x="426" y="72"/>
                  </a:lnTo>
                  <a:lnTo>
                    <a:pt x="284" y="142"/>
                  </a:lnTo>
                  <a:lnTo>
                    <a:pt x="142" y="497"/>
                  </a:lnTo>
                  <a:lnTo>
                    <a:pt x="0" y="851"/>
                  </a:lnTo>
                  <a:lnTo>
                    <a:pt x="0" y="1277"/>
                  </a:lnTo>
                  <a:lnTo>
                    <a:pt x="0" y="1631"/>
                  </a:lnTo>
                  <a:lnTo>
                    <a:pt x="0" y="1986"/>
                  </a:lnTo>
                  <a:lnTo>
                    <a:pt x="497" y="2340"/>
                  </a:lnTo>
                  <a:lnTo>
                    <a:pt x="993" y="2482"/>
                  </a:lnTo>
                  <a:lnTo>
                    <a:pt x="1489" y="2553"/>
                  </a:lnTo>
                  <a:lnTo>
                    <a:pt x="1985" y="2553"/>
                  </a:lnTo>
                  <a:lnTo>
                    <a:pt x="2765" y="2482"/>
                  </a:lnTo>
                  <a:lnTo>
                    <a:pt x="3119" y="2482"/>
                  </a:lnTo>
                  <a:lnTo>
                    <a:pt x="3474" y="2553"/>
                  </a:lnTo>
                  <a:lnTo>
                    <a:pt x="4254" y="2836"/>
                  </a:lnTo>
                  <a:lnTo>
                    <a:pt x="4821" y="3049"/>
                  </a:lnTo>
                  <a:lnTo>
                    <a:pt x="5388" y="3191"/>
                  </a:lnTo>
                  <a:lnTo>
                    <a:pt x="5955" y="3262"/>
                  </a:lnTo>
                  <a:lnTo>
                    <a:pt x="6522" y="3262"/>
                  </a:lnTo>
                  <a:lnTo>
                    <a:pt x="6735" y="3191"/>
                  </a:lnTo>
                  <a:lnTo>
                    <a:pt x="6948" y="3049"/>
                  </a:lnTo>
                  <a:lnTo>
                    <a:pt x="7160" y="2836"/>
                  </a:lnTo>
                  <a:lnTo>
                    <a:pt x="7302" y="2553"/>
                  </a:lnTo>
                  <a:lnTo>
                    <a:pt x="7373" y="2269"/>
                  </a:lnTo>
                  <a:lnTo>
                    <a:pt x="7302" y="1986"/>
                  </a:lnTo>
                  <a:lnTo>
                    <a:pt x="7160" y="1702"/>
                  </a:lnTo>
                  <a:lnTo>
                    <a:pt x="6948" y="1489"/>
                  </a:lnTo>
                  <a:lnTo>
                    <a:pt x="6593" y="1348"/>
                  </a:lnTo>
                  <a:lnTo>
                    <a:pt x="6239" y="1277"/>
                  </a:lnTo>
                  <a:lnTo>
                    <a:pt x="5884" y="1206"/>
                  </a:lnTo>
                  <a:lnTo>
                    <a:pt x="5459" y="1135"/>
                  </a:lnTo>
                  <a:lnTo>
                    <a:pt x="5246" y="1064"/>
                  </a:lnTo>
                  <a:lnTo>
                    <a:pt x="5104" y="993"/>
                  </a:lnTo>
                  <a:lnTo>
                    <a:pt x="5104" y="851"/>
                  </a:lnTo>
                  <a:lnTo>
                    <a:pt x="5246" y="639"/>
                  </a:lnTo>
                  <a:lnTo>
                    <a:pt x="5459" y="284"/>
                  </a:lnTo>
                  <a:lnTo>
                    <a:pt x="5459" y="142"/>
                  </a:lnTo>
                  <a:lnTo>
                    <a:pt x="5459" y="72"/>
                  </a:lnTo>
                  <a:lnTo>
                    <a:pt x="5246" y="1"/>
                  </a:lnTo>
                  <a:lnTo>
                    <a:pt x="5104" y="1"/>
                  </a:lnTo>
                  <a:lnTo>
                    <a:pt x="4821" y="142"/>
                  </a:lnTo>
                  <a:lnTo>
                    <a:pt x="4537" y="284"/>
                  </a:lnTo>
                  <a:lnTo>
                    <a:pt x="4254" y="426"/>
                  </a:lnTo>
                  <a:lnTo>
                    <a:pt x="3970" y="497"/>
                  </a:lnTo>
                  <a:lnTo>
                    <a:pt x="3616" y="497"/>
                  </a:lnTo>
                  <a:lnTo>
                    <a:pt x="2694" y="426"/>
                  </a:lnTo>
                  <a:lnTo>
                    <a:pt x="1773" y="284"/>
                  </a:lnTo>
                  <a:lnTo>
                    <a:pt x="1064" y="72"/>
                  </a:lnTo>
                  <a:lnTo>
                    <a:pt x="780"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2"/>
            <p:cNvSpPr/>
            <p:nvPr/>
          </p:nvSpPr>
          <p:spPr>
            <a:xfrm>
              <a:off x="2654475" y="2772425"/>
              <a:ext cx="515750" cy="389925"/>
            </a:xfrm>
            <a:custGeom>
              <a:avLst/>
              <a:gdLst/>
              <a:ahLst/>
              <a:cxnLst/>
              <a:rect l="l" t="t" r="r" b="b"/>
              <a:pathLst>
                <a:path w="20630" h="15597" extrusionOk="0">
                  <a:moveTo>
                    <a:pt x="1702" y="0"/>
                  </a:moveTo>
                  <a:lnTo>
                    <a:pt x="1419" y="71"/>
                  </a:lnTo>
                  <a:lnTo>
                    <a:pt x="1064" y="142"/>
                  </a:lnTo>
                  <a:lnTo>
                    <a:pt x="781" y="284"/>
                  </a:lnTo>
                  <a:lnTo>
                    <a:pt x="497" y="426"/>
                  </a:lnTo>
                  <a:lnTo>
                    <a:pt x="284" y="709"/>
                  </a:lnTo>
                  <a:lnTo>
                    <a:pt x="72" y="1064"/>
                  </a:lnTo>
                  <a:lnTo>
                    <a:pt x="1" y="1489"/>
                  </a:lnTo>
                  <a:lnTo>
                    <a:pt x="72" y="1843"/>
                  </a:lnTo>
                  <a:lnTo>
                    <a:pt x="143" y="2269"/>
                  </a:lnTo>
                  <a:lnTo>
                    <a:pt x="284" y="2765"/>
                  </a:lnTo>
                  <a:lnTo>
                    <a:pt x="497" y="3190"/>
                  </a:lnTo>
                  <a:lnTo>
                    <a:pt x="922" y="4041"/>
                  </a:lnTo>
                  <a:lnTo>
                    <a:pt x="1490" y="4821"/>
                  </a:lnTo>
                  <a:lnTo>
                    <a:pt x="1986" y="5459"/>
                  </a:lnTo>
                  <a:lnTo>
                    <a:pt x="2553" y="6026"/>
                  </a:lnTo>
                  <a:lnTo>
                    <a:pt x="3475" y="7018"/>
                  </a:lnTo>
                  <a:lnTo>
                    <a:pt x="5672" y="9287"/>
                  </a:lnTo>
                  <a:lnTo>
                    <a:pt x="6948" y="10563"/>
                  </a:lnTo>
                  <a:lnTo>
                    <a:pt x="8295" y="11697"/>
                  </a:lnTo>
                  <a:lnTo>
                    <a:pt x="9500" y="12619"/>
                  </a:lnTo>
                  <a:lnTo>
                    <a:pt x="10067" y="12973"/>
                  </a:lnTo>
                  <a:lnTo>
                    <a:pt x="10563" y="13186"/>
                  </a:lnTo>
                  <a:lnTo>
                    <a:pt x="12548" y="13753"/>
                  </a:lnTo>
                  <a:lnTo>
                    <a:pt x="15313" y="14533"/>
                  </a:lnTo>
                  <a:lnTo>
                    <a:pt x="19354" y="15596"/>
                  </a:lnTo>
                  <a:lnTo>
                    <a:pt x="19637" y="15242"/>
                  </a:lnTo>
                  <a:lnTo>
                    <a:pt x="20204" y="14320"/>
                  </a:lnTo>
                  <a:lnTo>
                    <a:pt x="20417" y="13753"/>
                  </a:lnTo>
                  <a:lnTo>
                    <a:pt x="20559" y="13257"/>
                  </a:lnTo>
                  <a:lnTo>
                    <a:pt x="20630" y="12831"/>
                  </a:lnTo>
                  <a:lnTo>
                    <a:pt x="20559" y="12619"/>
                  </a:lnTo>
                  <a:lnTo>
                    <a:pt x="20488" y="12477"/>
                  </a:lnTo>
                  <a:lnTo>
                    <a:pt x="20063" y="12335"/>
                  </a:lnTo>
                  <a:lnTo>
                    <a:pt x="19212" y="12052"/>
                  </a:lnTo>
                  <a:lnTo>
                    <a:pt x="16589" y="11343"/>
                  </a:lnTo>
                  <a:lnTo>
                    <a:pt x="13754" y="10563"/>
                  </a:lnTo>
                  <a:lnTo>
                    <a:pt x="12690" y="10208"/>
                  </a:lnTo>
                  <a:lnTo>
                    <a:pt x="11910" y="9925"/>
                  </a:lnTo>
                  <a:lnTo>
                    <a:pt x="11343" y="9641"/>
                  </a:lnTo>
                  <a:lnTo>
                    <a:pt x="10776" y="9145"/>
                  </a:lnTo>
                  <a:lnTo>
                    <a:pt x="10067" y="8436"/>
                  </a:lnTo>
                  <a:lnTo>
                    <a:pt x="9287" y="7515"/>
                  </a:lnTo>
                  <a:lnTo>
                    <a:pt x="8295" y="6380"/>
                  </a:lnTo>
                  <a:lnTo>
                    <a:pt x="7161" y="4892"/>
                  </a:lnTo>
                  <a:lnTo>
                    <a:pt x="4254" y="922"/>
                  </a:lnTo>
                  <a:lnTo>
                    <a:pt x="3758" y="638"/>
                  </a:lnTo>
                  <a:lnTo>
                    <a:pt x="3333" y="426"/>
                  </a:lnTo>
                  <a:lnTo>
                    <a:pt x="2695" y="213"/>
                  </a:lnTo>
                  <a:lnTo>
                    <a:pt x="2057" y="71"/>
                  </a:lnTo>
                  <a:lnTo>
                    <a:pt x="1702" y="0"/>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8" name="Google Shape;1458;p12"/>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62"/>
        <p:cNvGrpSpPr/>
        <p:nvPr/>
      </p:nvGrpSpPr>
      <p:grpSpPr>
        <a:xfrm>
          <a:off x="0" y="0"/>
          <a:ext cx="0" cy="0"/>
          <a:chOff x="0" y="0"/>
          <a:chExt cx="0" cy="0"/>
        </a:xfrm>
      </p:grpSpPr>
      <p:sp>
        <p:nvSpPr>
          <p:cNvPr id="1463" name="Google Shape;1463;p13"/>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sz="1800"/>
              <a:t>Roller involvert i lønnsprosessen på NTNU </a:t>
            </a:r>
            <a:endParaRPr sz="1800"/>
          </a:p>
        </p:txBody>
      </p:sp>
      <p:sp>
        <p:nvSpPr>
          <p:cNvPr id="1464" name="Google Shape;1464;p13"/>
          <p:cNvSpPr txBox="1">
            <a:spLocks noGrp="1"/>
          </p:cNvSpPr>
          <p:nvPr>
            <p:ph type="body" idx="1"/>
          </p:nvPr>
        </p:nvSpPr>
        <p:spPr>
          <a:xfrm>
            <a:off x="457200" y="1710325"/>
            <a:ext cx="5328900" cy="2884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62000" tIns="198000" rIns="162000" bIns="91425" anchor="t" anchorCtr="0">
            <a:noAutofit/>
          </a:bodyPr>
          <a:lstStyle/>
          <a:p>
            <a:pPr marL="0" lvl="0" indent="0" algn="l" rtl="0">
              <a:lnSpc>
                <a:spcPct val="90000"/>
              </a:lnSpc>
              <a:spcBef>
                <a:spcPts val="560"/>
              </a:spcBef>
              <a:spcAft>
                <a:spcPts val="0"/>
              </a:spcAft>
              <a:buSzPts val="1900"/>
              <a:buNone/>
            </a:pPr>
            <a:r>
              <a:rPr lang="no-NO" sz="1200">
                <a:solidFill>
                  <a:srgbClr val="00509E"/>
                </a:solidFill>
              </a:rPr>
              <a:t>Sentrale roller på Tjenestesenteret</a:t>
            </a:r>
            <a:endParaRPr sz="1100">
              <a:solidFill>
                <a:srgbClr val="464646"/>
              </a:solidFill>
            </a:endParaRPr>
          </a:p>
        </p:txBody>
      </p:sp>
      <p:sp>
        <p:nvSpPr>
          <p:cNvPr id="1465" name="Google Shape;1465;p13"/>
          <p:cNvSpPr txBox="1">
            <a:spLocks noGrp="1"/>
          </p:cNvSpPr>
          <p:nvPr>
            <p:ph type="body" idx="1"/>
          </p:nvPr>
        </p:nvSpPr>
        <p:spPr>
          <a:xfrm>
            <a:off x="5953350" y="1710325"/>
            <a:ext cx="2592900" cy="28842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62000" tIns="198000" rIns="162000" bIns="91425" anchor="t" anchorCtr="0">
            <a:noAutofit/>
          </a:bodyPr>
          <a:lstStyle/>
          <a:p>
            <a:pPr marL="0" lvl="0" indent="0" algn="l" rtl="0">
              <a:lnSpc>
                <a:spcPct val="90000"/>
              </a:lnSpc>
              <a:spcBef>
                <a:spcPts val="560"/>
              </a:spcBef>
              <a:spcAft>
                <a:spcPts val="0"/>
              </a:spcAft>
              <a:buSzPts val="1900"/>
              <a:buNone/>
            </a:pPr>
            <a:r>
              <a:rPr lang="no-NO" sz="1200">
                <a:solidFill>
                  <a:srgbClr val="00509E"/>
                </a:solidFill>
              </a:rPr>
              <a:t>Lokale roller på enhetene</a:t>
            </a:r>
            <a:endParaRPr sz="1100">
              <a:solidFill>
                <a:srgbClr val="464646"/>
              </a:solidFill>
            </a:endParaRPr>
          </a:p>
        </p:txBody>
      </p:sp>
      <p:pic>
        <p:nvPicPr>
          <p:cNvPr id="1466" name="Google Shape;1466;p13"/>
          <p:cNvPicPr preferRelativeResize="0"/>
          <p:nvPr/>
        </p:nvPicPr>
        <p:blipFill rotWithShape="1">
          <a:blip r:embed="rId3">
            <a:alphaModFix/>
          </a:blip>
          <a:srcRect/>
          <a:stretch/>
        </p:blipFill>
        <p:spPr>
          <a:xfrm>
            <a:off x="6256826" y="2261849"/>
            <a:ext cx="286216" cy="291326"/>
          </a:xfrm>
          <a:prstGeom prst="rect">
            <a:avLst/>
          </a:prstGeom>
          <a:noFill/>
          <a:ln>
            <a:noFill/>
          </a:ln>
        </p:spPr>
      </p:pic>
      <p:pic>
        <p:nvPicPr>
          <p:cNvPr id="1467" name="Google Shape;1467;p13"/>
          <p:cNvPicPr preferRelativeResize="0"/>
          <p:nvPr/>
        </p:nvPicPr>
        <p:blipFill rotWithShape="1">
          <a:blip r:embed="rId4">
            <a:alphaModFix/>
          </a:blip>
          <a:srcRect/>
          <a:stretch/>
        </p:blipFill>
        <p:spPr>
          <a:xfrm>
            <a:off x="6256825" y="2634322"/>
            <a:ext cx="286218" cy="291326"/>
          </a:xfrm>
          <a:prstGeom prst="rect">
            <a:avLst/>
          </a:prstGeom>
          <a:noFill/>
          <a:ln>
            <a:noFill/>
          </a:ln>
        </p:spPr>
      </p:pic>
      <p:pic>
        <p:nvPicPr>
          <p:cNvPr id="1468" name="Google Shape;1468;p13"/>
          <p:cNvPicPr preferRelativeResize="0"/>
          <p:nvPr/>
        </p:nvPicPr>
        <p:blipFill rotWithShape="1">
          <a:blip r:embed="rId5">
            <a:alphaModFix/>
          </a:blip>
          <a:srcRect/>
          <a:stretch/>
        </p:blipFill>
        <p:spPr>
          <a:xfrm>
            <a:off x="3364475" y="2261858"/>
            <a:ext cx="286218" cy="291326"/>
          </a:xfrm>
          <a:prstGeom prst="rect">
            <a:avLst/>
          </a:prstGeom>
          <a:noFill/>
          <a:ln>
            <a:noFill/>
          </a:ln>
        </p:spPr>
      </p:pic>
      <p:pic>
        <p:nvPicPr>
          <p:cNvPr id="1469" name="Google Shape;1469;p13"/>
          <p:cNvPicPr preferRelativeResize="0"/>
          <p:nvPr/>
        </p:nvPicPr>
        <p:blipFill rotWithShape="1">
          <a:blip r:embed="rId6">
            <a:alphaModFix/>
          </a:blip>
          <a:srcRect/>
          <a:stretch/>
        </p:blipFill>
        <p:spPr>
          <a:xfrm>
            <a:off x="3364476" y="3008521"/>
            <a:ext cx="286216" cy="291320"/>
          </a:xfrm>
          <a:prstGeom prst="rect">
            <a:avLst/>
          </a:prstGeom>
          <a:noFill/>
          <a:ln>
            <a:noFill/>
          </a:ln>
        </p:spPr>
      </p:pic>
      <p:pic>
        <p:nvPicPr>
          <p:cNvPr id="1470" name="Google Shape;1470;p13"/>
          <p:cNvPicPr preferRelativeResize="0"/>
          <p:nvPr/>
        </p:nvPicPr>
        <p:blipFill rotWithShape="1">
          <a:blip r:embed="rId7">
            <a:alphaModFix/>
          </a:blip>
          <a:srcRect/>
          <a:stretch/>
        </p:blipFill>
        <p:spPr>
          <a:xfrm>
            <a:off x="6249823" y="3006765"/>
            <a:ext cx="286216" cy="291319"/>
          </a:xfrm>
          <a:prstGeom prst="rect">
            <a:avLst/>
          </a:prstGeom>
          <a:noFill/>
          <a:ln>
            <a:noFill/>
          </a:ln>
        </p:spPr>
      </p:pic>
      <p:pic>
        <p:nvPicPr>
          <p:cNvPr id="1471" name="Google Shape;1471;p13"/>
          <p:cNvPicPr preferRelativeResize="0"/>
          <p:nvPr/>
        </p:nvPicPr>
        <p:blipFill rotWithShape="1">
          <a:blip r:embed="rId8">
            <a:alphaModFix/>
          </a:blip>
          <a:srcRect/>
          <a:stretch/>
        </p:blipFill>
        <p:spPr>
          <a:xfrm>
            <a:off x="3364476" y="3411332"/>
            <a:ext cx="286216" cy="291323"/>
          </a:xfrm>
          <a:prstGeom prst="rect">
            <a:avLst/>
          </a:prstGeom>
          <a:noFill/>
          <a:ln>
            <a:noFill/>
          </a:ln>
        </p:spPr>
      </p:pic>
      <p:pic>
        <p:nvPicPr>
          <p:cNvPr id="1472" name="Google Shape;1472;p13"/>
          <p:cNvPicPr preferRelativeResize="0"/>
          <p:nvPr/>
        </p:nvPicPr>
        <p:blipFill rotWithShape="1">
          <a:blip r:embed="rId9">
            <a:alphaModFix/>
          </a:blip>
          <a:srcRect/>
          <a:stretch/>
        </p:blipFill>
        <p:spPr>
          <a:xfrm>
            <a:off x="3364476" y="2629069"/>
            <a:ext cx="286216" cy="303558"/>
          </a:xfrm>
          <a:prstGeom prst="rect">
            <a:avLst/>
          </a:prstGeom>
          <a:noFill/>
          <a:ln>
            <a:noFill/>
          </a:ln>
        </p:spPr>
      </p:pic>
      <p:pic>
        <p:nvPicPr>
          <p:cNvPr id="1473" name="Google Shape;1473;p13"/>
          <p:cNvPicPr preferRelativeResize="0"/>
          <p:nvPr/>
        </p:nvPicPr>
        <p:blipFill rotWithShape="1">
          <a:blip r:embed="rId10">
            <a:alphaModFix/>
          </a:blip>
          <a:srcRect/>
          <a:stretch/>
        </p:blipFill>
        <p:spPr>
          <a:xfrm>
            <a:off x="3364472" y="3779279"/>
            <a:ext cx="286216" cy="291323"/>
          </a:xfrm>
          <a:prstGeom prst="rect">
            <a:avLst/>
          </a:prstGeom>
          <a:noFill/>
          <a:ln>
            <a:noFill/>
          </a:ln>
        </p:spPr>
      </p:pic>
      <p:pic>
        <p:nvPicPr>
          <p:cNvPr id="1474" name="Google Shape;1474;p13"/>
          <p:cNvPicPr preferRelativeResize="0"/>
          <p:nvPr/>
        </p:nvPicPr>
        <p:blipFill rotWithShape="1">
          <a:blip r:embed="rId11">
            <a:alphaModFix/>
          </a:blip>
          <a:srcRect/>
          <a:stretch/>
        </p:blipFill>
        <p:spPr>
          <a:xfrm>
            <a:off x="740672" y="3015517"/>
            <a:ext cx="286216" cy="291329"/>
          </a:xfrm>
          <a:prstGeom prst="rect">
            <a:avLst/>
          </a:prstGeom>
          <a:noFill/>
          <a:ln>
            <a:noFill/>
          </a:ln>
        </p:spPr>
      </p:pic>
      <p:pic>
        <p:nvPicPr>
          <p:cNvPr id="1475" name="Google Shape;1475;p13"/>
          <p:cNvPicPr preferRelativeResize="0"/>
          <p:nvPr/>
        </p:nvPicPr>
        <p:blipFill rotWithShape="1">
          <a:blip r:embed="rId12">
            <a:alphaModFix/>
          </a:blip>
          <a:srcRect/>
          <a:stretch/>
        </p:blipFill>
        <p:spPr>
          <a:xfrm>
            <a:off x="740671" y="2261850"/>
            <a:ext cx="286218" cy="291326"/>
          </a:xfrm>
          <a:prstGeom prst="rect">
            <a:avLst/>
          </a:prstGeom>
          <a:noFill/>
          <a:ln>
            <a:noFill/>
          </a:ln>
        </p:spPr>
      </p:pic>
      <p:pic>
        <p:nvPicPr>
          <p:cNvPr id="1476" name="Google Shape;1476;p13"/>
          <p:cNvPicPr preferRelativeResize="0"/>
          <p:nvPr/>
        </p:nvPicPr>
        <p:blipFill rotWithShape="1">
          <a:blip r:embed="rId13">
            <a:alphaModFix/>
          </a:blip>
          <a:srcRect/>
          <a:stretch/>
        </p:blipFill>
        <p:spPr>
          <a:xfrm>
            <a:off x="740672" y="4156493"/>
            <a:ext cx="286216" cy="291320"/>
          </a:xfrm>
          <a:prstGeom prst="rect">
            <a:avLst/>
          </a:prstGeom>
          <a:noFill/>
          <a:ln>
            <a:noFill/>
          </a:ln>
        </p:spPr>
      </p:pic>
      <p:pic>
        <p:nvPicPr>
          <p:cNvPr id="1477" name="Google Shape;1477;p13"/>
          <p:cNvPicPr preferRelativeResize="0"/>
          <p:nvPr/>
        </p:nvPicPr>
        <p:blipFill rotWithShape="1">
          <a:blip r:embed="rId14">
            <a:alphaModFix/>
          </a:blip>
          <a:srcRect/>
          <a:stretch/>
        </p:blipFill>
        <p:spPr>
          <a:xfrm>
            <a:off x="740671" y="3395840"/>
            <a:ext cx="286218" cy="291326"/>
          </a:xfrm>
          <a:prstGeom prst="rect">
            <a:avLst/>
          </a:prstGeom>
          <a:noFill/>
          <a:ln>
            <a:noFill/>
          </a:ln>
        </p:spPr>
      </p:pic>
      <p:pic>
        <p:nvPicPr>
          <p:cNvPr id="1478" name="Google Shape;1478;p13"/>
          <p:cNvPicPr preferRelativeResize="0"/>
          <p:nvPr/>
        </p:nvPicPr>
        <p:blipFill rotWithShape="1">
          <a:blip r:embed="rId15">
            <a:alphaModFix/>
          </a:blip>
          <a:srcRect/>
          <a:stretch/>
        </p:blipFill>
        <p:spPr>
          <a:xfrm>
            <a:off x="740672" y="3776187"/>
            <a:ext cx="286216" cy="291318"/>
          </a:xfrm>
          <a:prstGeom prst="rect">
            <a:avLst/>
          </a:prstGeom>
          <a:noFill/>
          <a:ln>
            <a:noFill/>
          </a:ln>
        </p:spPr>
      </p:pic>
      <p:pic>
        <p:nvPicPr>
          <p:cNvPr id="1479" name="Google Shape;1479;p13"/>
          <p:cNvPicPr preferRelativeResize="0"/>
          <p:nvPr/>
        </p:nvPicPr>
        <p:blipFill rotWithShape="1">
          <a:blip r:embed="rId16">
            <a:alphaModFix/>
          </a:blip>
          <a:srcRect/>
          <a:stretch/>
        </p:blipFill>
        <p:spPr>
          <a:xfrm>
            <a:off x="740672" y="2635190"/>
            <a:ext cx="286216" cy="291323"/>
          </a:xfrm>
          <a:prstGeom prst="rect">
            <a:avLst/>
          </a:prstGeom>
          <a:noFill/>
          <a:ln>
            <a:noFill/>
          </a:ln>
        </p:spPr>
      </p:pic>
      <p:graphicFrame>
        <p:nvGraphicFramePr>
          <p:cNvPr id="1480" name="Google Shape;1480;p13"/>
          <p:cNvGraphicFramePr/>
          <p:nvPr/>
        </p:nvGraphicFramePr>
        <p:xfrm>
          <a:off x="3200900" y="2209350"/>
          <a:ext cx="2446775" cy="2286000"/>
        </p:xfrm>
        <a:graphic>
          <a:graphicData uri="http://schemas.openxmlformats.org/drawingml/2006/table">
            <a:tbl>
              <a:tblPr>
                <a:noFill/>
                <a:tableStyleId>{061EA531-84A0-42BF-BE94-ECA075E8519F}</a:tableStyleId>
              </a:tblPr>
              <a:tblGrid>
                <a:gridCol w="614775">
                  <a:extLst>
                    <a:ext uri="{9D8B030D-6E8A-4147-A177-3AD203B41FA5}">
                      <a16:colId xmlns:a16="http://schemas.microsoft.com/office/drawing/2014/main" val="20000"/>
                    </a:ext>
                  </a:extLst>
                </a:gridCol>
                <a:gridCol w="1832000">
                  <a:extLst>
                    <a:ext uri="{9D8B030D-6E8A-4147-A177-3AD203B41FA5}">
                      <a16:colId xmlns:a16="http://schemas.microsoft.com/office/drawing/2014/main" val="20001"/>
                    </a:ext>
                  </a:extLst>
                </a:gridCol>
              </a:tblGrid>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no-NO" sz="1000" u="none" strike="noStrike" cap="none">
                          <a:solidFill>
                            <a:srgbClr val="434343"/>
                          </a:solidFill>
                        </a:rPr>
                        <a:t>Koordinator kontrakt</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0"/>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no-NO" sz="1000" u="none" strike="noStrike" cap="none">
                          <a:solidFill>
                            <a:srgbClr val="434343"/>
                          </a:solidFill>
                        </a:rPr>
                        <a:t>Prosessrolleadministrator</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no-NO" sz="1000" u="none" strike="noStrike" cap="none">
                          <a:solidFill>
                            <a:srgbClr val="434343"/>
                          </a:solidFill>
                        </a:rPr>
                        <a:t>Kontrollør</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no-NO" sz="1000" u="none" strike="noStrike" cap="none">
                          <a:solidFill>
                            <a:srgbClr val="434343"/>
                          </a:solidFill>
                        </a:rPr>
                        <a:t>Attestant</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no-NO" sz="1000" u="none" strike="noStrike" cap="none">
                          <a:solidFill>
                            <a:srgbClr val="434343"/>
                          </a:solidFill>
                        </a:rPr>
                        <a:t>Feilretter lønn</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4"/>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graphicFrame>
        <p:nvGraphicFramePr>
          <p:cNvPr id="1481" name="Google Shape;1481;p13"/>
          <p:cNvGraphicFramePr/>
          <p:nvPr/>
        </p:nvGraphicFramePr>
        <p:xfrm>
          <a:off x="6098225" y="2209350"/>
          <a:ext cx="2320625" cy="1143000"/>
        </p:xfrm>
        <a:graphic>
          <a:graphicData uri="http://schemas.openxmlformats.org/drawingml/2006/table">
            <a:tbl>
              <a:tblPr>
                <a:noFill/>
                <a:tableStyleId>{061EA531-84A0-42BF-BE94-ECA075E8519F}</a:tableStyleId>
              </a:tblPr>
              <a:tblGrid>
                <a:gridCol w="583075">
                  <a:extLst>
                    <a:ext uri="{9D8B030D-6E8A-4147-A177-3AD203B41FA5}">
                      <a16:colId xmlns:a16="http://schemas.microsoft.com/office/drawing/2014/main" val="20000"/>
                    </a:ext>
                  </a:extLst>
                </a:gridCol>
                <a:gridCol w="1737550">
                  <a:extLst>
                    <a:ext uri="{9D8B030D-6E8A-4147-A177-3AD203B41FA5}">
                      <a16:colId xmlns:a16="http://schemas.microsoft.com/office/drawing/2014/main" val="20001"/>
                    </a:ext>
                  </a:extLst>
                </a:gridCol>
              </a:tblGrid>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no-NO" sz="1000" u="none" strike="noStrike" cap="none">
                          <a:solidFill>
                            <a:srgbClr val="434343"/>
                          </a:solidFill>
                        </a:rPr>
                        <a:t>Personalgodkjenner</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0"/>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no-NO" sz="1000" u="none" strike="noStrike" cap="none">
                          <a:solidFill>
                            <a:srgbClr val="434343"/>
                          </a:solidFill>
                        </a:rPr>
                        <a:t>Kostnadsgodkjenner</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nb-NO" sz="1000" u="none" strike="noStrike" cap="none">
                          <a:solidFill>
                            <a:srgbClr val="434343"/>
                          </a:solidFil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
                            </a:ext>
                          </a:extLst>
                        </a:rPr>
                        <a:t>Behovshaver kontrakt</a:t>
                      </a:r>
                      <a:endParaRPr lang="nb-NO" sz="1000">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482" name="Google Shape;1482;p13"/>
          <p:cNvGraphicFramePr/>
          <p:nvPr/>
        </p:nvGraphicFramePr>
        <p:xfrm>
          <a:off x="580100" y="2209350"/>
          <a:ext cx="2446775" cy="2286000"/>
        </p:xfrm>
        <a:graphic>
          <a:graphicData uri="http://schemas.openxmlformats.org/drawingml/2006/table">
            <a:tbl>
              <a:tblPr>
                <a:noFill/>
                <a:tableStyleId>{061EA531-84A0-42BF-BE94-ECA075E8519F}</a:tableStyleId>
              </a:tblPr>
              <a:tblGrid>
                <a:gridCol w="614775">
                  <a:extLst>
                    <a:ext uri="{9D8B030D-6E8A-4147-A177-3AD203B41FA5}">
                      <a16:colId xmlns:a16="http://schemas.microsoft.com/office/drawing/2014/main" val="20000"/>
                    </a:ext>
                  </a:extLst>
                </a:gridCol>
                <a:gridCol w="1832000">
                  <a:extLst>
                    <a:ext uri="{9D8B030D-6E8A-4147-A177-3AD203B41FA5}">
                      <a16:colId xmlns:a16="http://schemas.microsoft.com/office/drawing/2014/main" val="20001"/>
                    </a:ext>
                  </a:extLst>
                </a:gridCol>
              </a:tblGrid>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000"/>
                        <a:buFont typeface="Arial"/>
                        <a:buNone/>
                      </a:pPr>
                      <a:r>
                        <a:rPr lang="no-NO" sz="1000" u="none" strike="noStrike" cap="none">
                          <a:solidFill>
                            <a:srgbClr val="434343"/>
                          </a:solidFill>
                        </a:rPr>
                        <a:t>Fagspesialist tid</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0"/>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chemeClr val="dk1"/>
                        </a:buClr>
                        <a:buSzPts val="1100"/>
                        <a:buFont typeface="Arial"/>
                        <a:buNone/>
                      </a:pPr>
                      <a:r>
                        <a:rPr lang="no-NO" sz="1000" u="none" strike="noStrike" cap="none">
                          <a:solidFill>
                            <a:srgbClr val="434343"/>
                          </a:solidFill>
                        </a:rPr>
                        <a:t>Fagspesialist lønn</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chemeClr val="dk1"/>
                        </a:buClr>
                        <a:buSzPts val="1100"/>
                        <a:buFont typeface="Arial"/>
                        <a:buNone/>
                      </a:pPr>
                      <a:r>
                        <a:rPr lang="no-NO" sz="1000" u="none" strike="noStrike" cap="none">
                          <a:solidFill>
                            <a:srgbClr val="434343"/>
                          </a:solidFill>
                        </a:rPr>
                        <a:t>Fagspesialist utbetaling og offentlig rapportering</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chemeClr val="dk1"/>
                        </a:buClr>
                        <a:buSzPts val="1100"/>
                        <a:buFont typeface="Arial"/>
                        <a:buNone/>
                      </a:pPr>
                      <a:r>
                        <a:rPr lang="no-NO" sz="1000" u="none" strike="noStrike" cap="none">
                          <a:solidFill>
                            <a:srgbClr val="434343"/>
                          </a:solidFill>
                        </a:rPr>
                        <a:t>Fagspesialist organisasjon</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chemeClr val="dk1"/>
                        </a:buClr>
                        <a:buSzPts val="1100"/>
                        <a:buFont typeface="Arial"/>
                        <a:buNone/>
                      </a:pPr>
                      <a:r>
                        <a:rPr lang="no-NO" sz="1000" u="none" strike="noStrike" cap="none">
                          <a:solidFill>
                            <a:srgbClr val="434343"/>
                          </a:solidFill>
                        </a:rPr>
                        <a:t>Fagspesialist lønnsrefusjoner</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4"/>
                  </a:ext>
                </a:extLst>
              </a:tr>
              <a:tr h="381000">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chemeClr val="dk1"/>
                        </a:buClr>
                        <a:buSzPts val="1100"/>
                        <a:buFont typeface="Arial"/>
                        <a:buNone/>
                      </a:pPr>
                      <a:r>
                        <a:rPr lang="no-NO" sz="1000" u="none" strike="noStrike" cap="none">
                          <a:solidFill>
                            <a:srgbClr val="434343"/>
                          </a:solidFill>
                        </a:rPr>
                        <a:t>Fagspesialist reise</a:t>
                      </a:r>
                      <a:endParaRPr sz="10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1483" name="Google Shape;1483;p13"/>
          <p:cNvSpPr/>
          <p:nvPr/>
        </p:nvSpPr>
        <p:spPr>
          <a:xfrm>
            <a:off x="457200" y="919375"/>
            <a:ext cx="8123700" cy="5403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no-NO" sz="1400" b="0" i="0" u="none" strike="noStrike" cap="none">
                <a:solidFill>
                  <a:srgbClr val="434343"/>
                </a:solidFill>
                <a:latin typeface="Arial"/>
                <a:ea typeface="Arial"/>
                <a:cs typeface="Arial"/>
                <a:sym typeface="Arial"/>
              </a:rPr>
              <a:t>Illustrasjonen viser en oversikt over rollene på NTNU som er involvert i lønnsprosessen, og om rollen innehas av ansatte på Tjenestesenteret eller enhetene</a:t>
            </a:r>
            <a:r>
              <a:rPr lang="nb-NO" sz="1400" b="0" i="0" u="none" strike="noStrike" cap="none">
                <a:solidFill>
                  <a:srgbClr val="434343"/>
                </a:solidFill>
                <a:latin typeface="Arial"/>
                <a:ea typeface="Arial"/>
                <a:cs typeface="Arial"/>
                <a:sym typeface="Arial"/>
              </a:rPr>
              <a:t>.</a:t>
            </a:r>
            <a:endParaRPr sz="1400" b="0" i="0" u="none" strike="noStrike" cap="none">
              <a:solidFill>
                <a:srgbClr val="434343"/>
              </a:solidFill>
              <a:latin typeface="Arial"/>
              <a:ea typeface="Arial"/>
              <a:cs typeface="Arial"/>
              <a:sym typeface="Arial"/>
            </a:endParaRPr>
          </a:p>
        </p:txBody>
      </p:sp>
      <p:pic>
        <p:nvPicPr>
          <p:cNvPr id="1484" name="Google Shape;1484;p13"/>
          <p:cNvPicPr preferRelativeResize="0"/>
          <p:nvPr/>
        </p:nvPicPr>
        <p:blipFill rotWithShape="1">
          <a:blip r:embed="rId17">
            <a:alphaModFix/>
          </a:blip>
          <a:srcRect/>
          <a:stretch/>
        </p:blipFill>
        <p:spPr>
          <a:xfrm>
            <a:off x="6256825" y="3463806"/>
            <a:ext cx="286225" cy="299916"/>
          </a:xfrm>
          <a:prstGeom prst="rect">
            <a:avLst/>
          </a:prstGeom>
          <a:noFill/>
          <a:ln>
            <a:noFill/>
          </a:ln>
        </p:spPr>
      </p:pic>
      <p:pic>
        <p:nvPicPr>
          <p:cNvPr id="1485" name="Google Shape;1485;p13" descr="Top Hat with solid fill"/>
          <p:cNvPicPr preferRelativeResize="0"/>
          <p:nvPr/>
        </p:nvPicPr>
        <p:blipFill rotWithShape="1">
          <a:blip r:embed="rId18">
            <a:alphaModFix/>
          </a:blip>
          <a:srcRect/>
          <a:stretch/>
        </p:blipFill>
        <p:spPr>
          <a:xfrm>
            <a:off x="6309811" y="3379198"/>
            <a:ext cx="180998" cy="178819"/>
          </a:xfrm>
          <a:prstGeom prst="rect">
            <a:avLst/>
          </a:prstGeom>
          <a:noFill/>
          <a:ln>
            <a:noFill/>
          </a:ln>
        </p:spPr>
      </p:pic>
      <p:sp>
        <p:nvSpPr>
          <p:cNvPr id="1486" name="Google Shape;1486;p13"/>
          <p:cNvSpPr txBox="1"/>
          <p:nvPr/>
        </p:nvSpPr>
        <p:spPr>
          <a:xfrm>
            <a:off x="6605075" y="3381613"/>
            <a:ext cx="1539300" cy="319800"/>
          </a:xfrm>
          <a:prstGeom prst="rect">
            <a:avLst/>
          </a:prstGeom>
          <a:solidFill>
            <a:srgbClr val="F3F3F3"/>
          </a:solid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nb-NO" sz="1000">
                <a:solidFill>
                  <a:srgbClr val="434343"/>
                </a:solidFil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5"/>
                  </a:ext>
                </a:extLst>
              </a:rPr>
              <a:t>Organisatorisk </a:t>
            </a:r>
            <a:r>
              <a:rPr lang="nb-NO" sz="1000">
                <a:solidFill>
                  <a:srgbClr val="434343"/>
                </a:solidFill>
              </a:rPr>
              <a:t>leder</a:t>
            </a:r>
          </a:p>
        </p:txBody>
      </p:sp>
      <p:sp>
        <p:nvSpPr>
          <p:cNvPr id="1487" name="Google Shape;1487;p13"/>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491"/>
        <p:cNvGrpSpPr/>
        <p:nvPr/>
      </p:nvGrpSpPr>
      <p:grpSpPr>
        <a:xfrm>
          <a:off x="0" y="0"/>
          <a:ext cx="0" cy="0"/>
          <a:chOff x="0" y="0"/>
          <a:chExt cx="0" cy="0"/>
        </a:xfrm>
      </p:grpSpPr>
      <p:sp>
        <p:nvSpPr>
          <p:cNvPr id="1492" name="Google Shape;1492;p14"/>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sz="1800" b="1"/>
              <a:t>Fagspesialistrollene</a:t>
            </a:r>
            <a:r>
              <a:rPr lang="no-NO" sz="1800"/>
              <a:t> </a:t>
            </a:r>
            <a:r>
              <a:rPr lang="no-NO" sz="1800" b="1"/>
              <a:t>på Tjenestesenteret</a:t>
            </a:r>
            <a:r>
              <a:rPr lang="no-NO" sz="1800"/>
              <a:t> skal sikre god og riktig datakvalitet innenfor lønnsområdet i systemløsningen</a:t>
            </a:r>
            <a:endParaRPr sz="1800"/>
          </a:p>
        </p:txBody>
      </p:sp>
      <p:sp>
        <p:nvSpPr>
          <p:cNvPr id="1493" name="Google Shape;1493;p14"/>
          <p:cNvSpPr txBox="1">
            <a:spLocks noGrp="1"/>
          </p:cNvSpPr>
          <p:nvPr>
            <p:ph type="body" idx="1"/>
          </p:nvPr>
        </p:nvSpPr>
        <p:spPr>
          <a:xfrm>
            <a:off x="457200" y="1231575"/>
            <a:ext cx="5095500" cy="33630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62000" tIns="198000" rIns="162000" bIns="91425" anchor="t" anchorCtr="0">
            <a:noAutofit/>
          </a:bodyPr>
          <a:lstStyle/>
          <a:p>
            <a:pPr marL="0" lvl="0" indent="0" algn="l" rtl="0">
              <a:lnSpc>
                <a:spcPct val="90000"/>
              </a:lnSpc>
              <a:spcBef>
                <a:spcPts val="560"/>
              </a:spcBef>
              <a:spcAft>
                <a:spcPts val="0"/>
              </a:spcAft>
              <a:buSzPts val="1900"/>
              <a:buNone/>
            </a:pPr>
            <a:r>
              <a:rPr lang="no-NO" sz="1200">
                <a:solidFill>
                  <a:srgbClr val="00509E"/>
                </a:solidFill>
              </a:rPr>
              <a:t>Fagspesialister på Tjenestesenteret</a:t>
            </a:r>
            <a:endParaRPr sz="1100">
              <a:solidFill>
                <a:srgbClr val="464646"/>
              </a:solidFill>
            </a:endParaRPr>
          </a:p>
        </p:txBody>
      </p:sp>
      <p:pic>
        <p:nvPicPr>
          <p:cNvPr id="1494" name="Google Shape;1494;p14"/>
          <p:cNvPicPr preferRelativeResize="0"/>
          <p:nvPr/>
        </p:nvPicPr>
        <p:blipFill rotWithShape="1">
          <a:blip r:embed="rId3">
            <a:alphaModFix/>
          </a:blip>
          <a:srcRect/>
          <a:stretch/>
        </p:blipFill>
        <p:spPr>
          <a:xfrm>
            <a:off x="555227" y="3620501"/>
            <a:ext cx="644485" cy="655997"/>
          </a:xfrm>
          <a:prstGeom prst="rect">
            <a:avLst/>
          </a:prstGeom>
          <a:noFill/>
          <a:ln>
            <a:noFill/>
          </a:ln>
        </p:spPr>
      </p:pic>
      <p:pic>
        <p:nvPicPr>
          <p:cNvPr id="1495" name="Google Shape;1495;p14"/>
          <p:cNvPicPr preferRelativeResize="0"/>
          <p:nvPr/>
        </p:nvPicPr>
        <p:blipFill rotWithShape="1">
          <a:blip r:embed="rId4">
            <a:alphaModFix/>
          </a:blip>
          <a:srcRect/>
          <a:stretch/>
        </p:blipFill>
        <p:spPr>
          <a:xfrm>
            <a:off x="555225" y="1811924"/>
            <a:ext cx="644490" cy="655991"/>
          </a:xfrm>
          <a:prstGeom prst="rect">
            <a:avLst/>
          </a:prstGeom>
          <a:noFill/>
          <a:ln>
            <a:noFill/>
          </a:ln>
        </p:spPr>
      </p:pic>
      <p:pic>
        <p:nvPicPr>
          <p:cNvPr id="1496" name="Google Shape;1496;p14"/>
          <p:cNvPicPr preferRelativeResize="0"/>
          <p:nvPr/>
        </p:nvPicPr>
        <p:blipFill rotWithShape="1">
          <a:blip r:embed="rId5">
            <a:alphaModFix/>
          </a:blip>
          <a:srcRect/>
          <a:stretch/>
        </p:blipFill>
        <p:spPr>
          <a:xfrm>
            <a:off x="3201587" y="3633998"/>
            <a:ext cx="644485" cy="655977"/>
          </a:xfrm>
          <a:prstGeom prst="rect">
            <a:avLst/>
          </a:prstGeom>
          <a:noFill/>
          <a:ln>
            <a:noFill/>
          </a:ln>
        </p:spPr>
      </p:pic>
      <p:pic>
        <p:nvPicPr>
          <p:cNvPr id="1497" name="Google Shape;1497;p14"/>
          <p:cNvPicPr preferRelativeResize="0"/>
          <p:nvPr/>
        </p:nvPicPr>
        <p:blipFill rotWithShape="1">
          <a:blip r:embed="rId6">
            <a:alphaModFix/>
          </a:blip>
          <a:srcRect/>
          <a:stretch/>
        </p:blipFill>
        <p:spPr>
          <a:xfrm>
            <a:off x="3201585" y="1809691"/>
            <a:ext cx="644490" cy="655991"/>
          </a:xfrm>
          <a:prstGeom prst="rect">
            <a:avLst/>
          </a:prstGeom>
          <a:noFill/>
          <a:ln>
            <a:noFill/>
          </a:ln>
        </p:spPr>
      </p:pic>
      <p:pic>
        <p:nvPicPr>
          <p:cNvPr id="1498" name="Google Shape;1498;p14"/>
          <p:cNvPicPr preferRelativeResize="0"/>
          <p:nvPr/>
        </p:nvPicPr>
        <p:blipFill rotWithShape="1">
          <a:blip r:embed="rId7">
            <a:alphaModFix/>
          </a:blip>
          <a:srcRect/>
          <a:stretch/>
        </p:blipFill>
        <p:spPr>
          <a:xfrm>
            <a:off x="3201587" y="2742801"/>
            <a:ext cx="644485" cy="655973"/>
          </a:xfrm>
          <a:prstGeom prst="rect">
            <a:avLst/>
          </a:prstGeom>
          <a:noFill/>
          <a:ln>
            <a:noFill/>
          </a:ln>
        </p:spPr>
      </p:pic>
      <p:pic>
        <p:nvPicPr>
          <p:cNvPr id="1499" name="Google Shape;1499;p14"/>
          <p:cNvPicPr preferRelativeResize="0"/>
          <p:nvPr/>
        </p:nvPicPr>
        <p:blipFill rotWithShape="1">
          <a:blip r:embed="rId8">
            <a:alphaModFix/>
          </a:blip>
          <a:srcRect/>
          <a:stretch/>
        </p:blipFill>
        <p:spPr>
          <a:xfrm>
            <a:off x="555227" y="2729254"/>
            <a:ext cx="644485" cy="655985"/>
          </a:xfrm>
          <a:prstGeom prst="rect">
            <a:avLst/>
          </a:prstGeom>
          <a:noFill/>
          <a:ln>
            <a:noFill/>
          </a:ln>
        </p:spPr>
      </p:pic>
      <p:graphicFrame>
        <p:nvGraphicFramePr>
          <p:cNvPr id="1500" name="Google Shape;1500;p14"/>
          <p:cNvGraphicFramePr/>
          <p:nvPr/>
        </p:nvGraphicFramePr>
        <p:xfrm>
          <a:off x="580100" y="1710300"/>
          <a:ext cx="2595925" cy="2792700"/>
        </p:xfrm>
        <a:graphic>
          <a:graphicData uri="http://schemas.openxmlformats.org/drawingml/2006/table">
            <a:tbl>
              <a:tblPr>
                <a:noFill/>
                <a:tableStyleId>{061EA531-84A0-42BF-BE94-ECA075E8519F}</a:tableStyleId>
              </a:tblPr>
              <a:tblGrid>
                <a:gridCol w="652250">
                  <a:extLst>
                    <a:ext uri="{9D8B030D-6E8A-4147-A177-3AD203B41FA5}">
                      <a16:colId xmlns:a16="http://schemas.microsoft.com/office/drawing/2014/main" val="20000"/>
                    </a:ext>
                  </a:extLst>
                </a:gridCol>
                <a:gridCol w="1943675">
                  <a:extLst>
                    <a:ext uri="{9D8B030D-6E8A-4147-A177-3AD203B41FA5}">
                      <a16:colId xmlns:a16="http://schemas.microsoft.com/office/drawing/2014/main" val="20001"/>
                    </a:ext>
                  </a:extLst>
                </a:gridCol>
              </a:tblGrid>
              <a:tr h="930900">
                <a:tc>
                  <a:txBody>
                    <a:bodyPr/>
                    <a:lstStyle/>
                    <a:p>
                      <a:pPr marL="0" marR="0" lvl="0" indent="0" algn="l" rtl="0">
                        <a:lnSpc>
                          <a:spcPct val="100000"/>
                        </a:lnSpc>
                        <a:spcBef>
                          <a:spcPts val="0"/>
                        </a:spcBef>
                        <a:spcAft>
                          <a:spcPts val="0"/>
                        </a:spcAft>
                        <a:buClr>
                          <a:srgbClr val="000000"/>
                        </a:buClr>
                        <a:buSzPts val="1700"/>
                        <a:buFont typeface="Arial"/>
                        <a:buNone/>
                      </a:pPr>
                      <a:endParaRPr sz="17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300"/>
                        <a:buFont typeface="Arial"/>
                        <a:buNone/>
                      </a:pPr>
                      <a:r>
                        <a:rPr lang="no-NO" sz="1300" u="none" strike="noStrike" cap="none">
                          <a:solidFill>
                            <a:srgbClr val="434343"/>
                          </a:solidFill>
                        </a:rPr>
                        <a:t>Fagspesialist tid</a:t>
                      </a:r>
                      <a:endParaRPr sz="13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0"/>
                  </a:ext>
                </a:extLst>
              </a:tr>
              <a:tr h="930900">
                <a:tc>
                  <a:txBody>
                    <a:bodyPr/>
                    <a:lstStyle/>
                    <a:p>
                      <a:pPr marL="0" marR="0" lvl="0" indent="0" algn="l" rtl="0">
                        <a:lnSpc>
                          <a:spcPct val="100000"/>
                        </a:lnSpc>
                        <a:spcBef>
                          <a:spcPts val="0"/>
                        </a:spcBef>
                        <a:spcAft>
                          <a:spcPts val="0"/>
                        </a:spcAft>
                        <a:buClr>
                          <a:srgbClr val="000000"/>
                        </a:buClr>
                        <a:buSzPts val="1700"/>
                        <a:buFont typeface="Arial"/>
                        <a:buNone/>
                      </a:pPr>
                      <a:endParaRPr sz="17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300"/>
                        <a:buFont typeface="Arial"/>
                        <a:buNone/>
                      </a:pPr>
                      <a:r>
                        <a:rPr lang="no-NO" sz="1300" u="none" strike="noStrike" cap="none">
                          <a:solidFill>
                            <a:srgbClr val="434343"/>
                          </a:solidFill>
                        </a:rPr>
                        <a:t>Fagspesialist lønn</a:t>
                      </a:r>
                      <a:endParaRPr sz="13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1"/>
                  </a:ext>
                </a:extLst>
              </a:tr>
              <a:tr h="930900">
                <a:tc>
                  <a:txBody>
                    <a:bodyPr/>
                    <a:lstStyle/>
                    <a:p>
                      <a:pPr marL="0" marR="0" lvl="0" indent="0" algn="l" rtl="0">
                        <a:lnSpc>
                          <a:spcPct val="100000"/>
                        </a:lnSpc>
                        <a:spcBef>
                          <a:spcPts val="0"/>
                        </a:spcBef>
                        <a:spcAft>
                          <a:spcPts val="0"/>
                        </a:spcAft>
                        <a:buClr>
                          <a:srgbClr val="000000"/>
                        </a:buClr>
                        <a:buSzPts val="1700"/>
                        <a:buFont typeface="Arial"/>
                        <a:buNone/>
                      </a:pPr>
                      <a:endParaRPr sz="17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300"/>
                        <a:buFont typeface="Arial"/>
                        <a:buNone/>
                      </a:pPr>
                      <a:r>
                        <a:rPr lang="no-NO" sz="1300" u="none" strike="noStrike" cap="none">
                          <a:solidFill>
                            <a:srgbClr val="434343"/>
                          </a:solidFill>
                        </a:rPr>
                        <a:t>Fagspesialist utbetaling og offentlig rapportering</a:t>
                      </a:r>
                      <a:endParaRPr sz="13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
        <p:nvSpPr>
          <p:cNvPr id="1501" name="Google Shape;1501;p14"/>
          <p:cNvSpPr/>
          <p:nvPr/>
        </p:nvSpPr>
        <p:spPr>
          <a:xfrm>
            <a:off x="5699550" y="1231575"/>
            <a:ext cx="2199900" cy="33945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no-NO" sz="1400" b="0" i="0" u="none" strike="noStrike" cap="none" err="1">
                <a:solidFill>
                  <a:srgbClr val="434343"/>
                </a:solidFill>
                <a:latin typeface="Arial"/>
                <a:ea typeface="Arial"/>
                <a:cs typeface="Arial"/>
                <a:sym typeface="Arial"/>
              </a:rPr>
              <a:t>Fagspesialistene</a:t>
            </a:r>
            <a:r>
              <a:rPr lang="no-NO" sz="1400" b="0" i="0" u="none" strike="noStrike" cap="none">
                <a:solidFill>
                  <a:srgbClr val="434343"/>
                </a:solidFill>
                <a:latin typeface="Arial"/>
                <a:ea typeface="Arial"/>
                <a:cs typeface="Arial"/>
                <a:sym typeface="Arial"/>
              </a:rPr>
              <a:t> </a:t>
            </a:r>
            <a:r>
              <a:rPr lang="no-NO" sz="1400" b="0" i="0" u="none" strike="noStrike" cap="none" err="1">
                <a:solidFill>
                  <a:srgbClr val="434343"/>
                </a:solidFill>
                <a:latin typeface="Arial"/>
                <a:ea typeface="Arial"/>
                <a:cs typeface="Arial"/>
                <a:sym typeface="Arial"/>
              </a:rPr>
              <a:t>har</a:t>
            </a:r>
            <a:r>
              <a:rPr lang="no-NO" sz="1400" b="0" i="0" u="none" strike="noStrike" cap="none">
                <a:solidFill>
                  <a:srgbClr val="434343"/>
                </a:solidFill>
                <a:latin typeface="Arial"/>
                <a:ea typeface="Arial"/>
                <a:cs typeface="Arial"/>
                <a:sym typeface="Arial"/>
              </a:rPr>
              <a:t> </a:t>
            </a:r>
            <a:r>
              <a:rPr lang="no-NO" sz="1400" b="0" i="0" u="none" strike="noStrike" cap="none" err="1">
                <a:solidFill>
                  <a:srgbClr val="434343"/>
                </a:solidFill>
                <a:latin typeface="Arial"/>
                <a:ea typeface="Arial"/>
                <a:cs typeface="Arial"/>
                <a:sym typeface="Arial"/>
              </a:rPr>
              <a:t>myndighet</a:t>
            </a:r>
            <a:r>
              <a:rPr lang="no-NO" sz="1400" b="0" i="0" u="none" strike="noStrike" cap="none">
                <a:solidFill>
                  <a:srgbClr val="434343"/>
                </a:solidFill>
                <a:latin typeface="Arial"/>
                <a:ea typeface="Arial"/>
                <a:cs typeface="Arial"/>
                <a:sym typeface="Arial"/>
              </a:rPr>
              <a:t> </a:t>
            </a:r>
            <a:r>
              <a:rPr lang="no-NO" sz="1400" b="0" i="0" u="none" strike="noStrike" cap="none" err="1">
                <a:solidFill>
                  <a:srgbClr val="434343"/>
                </a:solidFill>
                <a:latin typeface="Arial"/>
                <a:ea typeface="Arial"/>
                <a:cs typeface="Arial"/>
                <a:sym typeface="Arial"/>
              </a:rPr>
              <a:t>og</a:t>
            </a:r>
            <a:r>
              <a:rPr lang="no-NO" sz="1400" b="0" i="0" u="none" strike="noStrike" cap="none">
                <a:solidFill>
                  <a:srgbClr val="434343"/>
                </a:solidFill>
                <a:latin typeface="Arial"/>
                <a:ea typeface="Arial"/>
                <a:cs typeface="Arial"/>
                <a:sym typeface="Arial"/>
              </a:rPr>
              <a:t> </a:t>
            </a:r>
            <a:r>
              <a:rPr lang="no-NO" sz="1400" b="0" i="0" u="none" strike="noStrike" cap="none" err="1">
                <a:solidFill>
                  <a:srgbClr val="434343"/>
                </a:solidFill>
                <a:latin typeface="Arial"/>
                <a:ea typeface="Arial"/>
                <a:cs typeface="Arial"/>
                <a:sym typeface="Arial"/>
              </a:rPr>
              <a:t>forplikter</a:t>
            </a:r>
            <a:r>
              <a:rPr lang="no-NO" sz="1400" b="0" i="0" u="none" strike="noStrike" cap="none">
                <a:solidFill>
                  <a:srgbClr val="434343"/>
                </a:solidFill>
                <a:latin typeface="Arial"/>
                <a:ea typeface="Arial"/>
                <a:cs typeface="Arial"/>
                <a:sym typeface="Arial"/>
              </a:rPr>
              <a:t> seg </a:t>
            </a:r>
            <a:r>
              <a:rPr lang="no-NO" sz="1400" b="0" i="0" u="none" strike="noStrike" cap="none" err="1">
                <a:solidFill>
                  <a:srgbClr val="434343"/>
                </a:solidFill>
                <a:latin typeface="Arial"/>
                <a:ea typeface="Arial"/>
                <a:cs typeface="Arial"/>
                <a:sym typeface="Arial"/>
              </a:rPr>
              <a:t>til</a:t>
            </a:r>
            <a:r>
              <a:rPr lang="no-NO" sz="1400" b="0" i="0" u="none" strike="noStrike" cap="none">
                <a:solidFill>
                  <a:srgbClr val="434343"/>
                </a:solidFill>
                <a:latin typeface="Arial"/>
                <a:ea typeface="Arial"/>
                <a:cs typeface="Arial"/>
                <a:sym typeface="Arial"/>
              </a:rPr>
              <a:t> å </a:t>
            </a:r>
            <a:r>
              <a:rPr lang="no-NO" sz="1400" b="1" i="0" u="none" strike="noStrike" cap="none" err="1">
                <a:solidFill>
                  <a:srgbClr val="434343"/>
                </a:solidFill>
              </a:rPr>
              <a:t>registrere</a:t>
            </a:r>
            <a:r>
              <a:rPr lang="no-NO" sz="1400" b="1" i="0" u="none" strike="noStrike" cap="none">
                <a:solidFill>
                  <a:srgbClr val="434343"/>
                </a:solidFill>
              </a:rPr>
              <a:t> </a:t>
            </a:r>
            <a:r>
              <a:rPr lang="no-NO" sz="1400" b="1" i="0" u="none" strike="noStrike" cap="none" err="1">
                <a:solidFill>
                  <a:srgbClr val="434343"/>
                </a:solidFill>
              </a:rPr>
              <a:t>og</a:t>
            </a:r>
            <a:r>
              <a:rPr lang="no-NO" sz="1400" b="1" i="0" u="none" strike="noStrike" cap="none">
                <a:solidFill>
                  <a:srgbClr val="434343"/>
                </a:solidFill>
              </a:rPr>
              <a:t> </a:t>
            </a:r>
            <a:r>
              <a:rPr lang="no-NO" sz="1400" b="1" i="0" u="none" strike="noStrike" cap="none" err="1">
                <a:solidFill>
                  <a:srgbClr val="434343"/>
                </a:solidFill>
              </a:rPr>
              <a:t>redigere</a:t>
            </a:r>
            <a:r>
              <a:rPr lang="no-NO" sz="1400" b="1" i="0" u="none" strike="noStrike" cap="none">
                <a:solidFill>
                  <a:srgbClr val="434343"/>
                </a:solidFill>
              </a:rPr>
              <a:t> data</a:t>
            </a:r>
            <a:r>
              <a:rPr lang="no-NO" sz="1400" b="0" i="0" u="none" strike="noStrike" cap="none">
                <a:solidFill>
                  <a:srgbClr val="434343"/>
                </a:solidFill>
                <a:latin typeface="Arial"/>
                <a:ea typeface="Arial"/>
                <a:cs typeface="Arial"/>
                <a:sym typeface="Arial"/>
              </a:rPr>
              <a:t> </a:t>
            </a:r>
            <a:r>
              <a:rPr lang="no-NO" sz="1400" b="0" i="0" u="none" strike="noStrike" cap="none" err="1">
                <a:solidFill>
                  <a:srgbClr val="434343"/>
                </a:solidFill>
                <a:latin typeface="Arial"/>
                <a:ea typeface="Arial"/>
                <a:cs typeface="Arial"/>
                <a:sym typeface="Arial"/>
              </a:rPr>
              <a:t>basert</a:t>
            </a:r>
            <a:r>
              <a:rPr lang="no-NO" sz="1400" b="0" i="0" u="none" strike="noStrike" cap="none">
                <a:solidFill>
                  <a:srgbClr val="434343"/>
                </a:solidFill>
                <a:latin typeface="Arial"/>
                <a:ea typeface="Arial"/>
                <a:cs typeface="Arial"/>
                <a:sym typeface="Arial"/>
              </a:rPr>
              <a:t> </a:t>
            </a:r>
            <a:r>
              <a:rPr lang="no-NO" sz="1400" b="0" i="0" u="none" strike="noStrike" cap="none" err="1">
                <a:solidFill>
                  <a:srgbClr val="434343"/>
                </a:solidFill>
                <a:latin typeface="Arial"/>
                <a:ea typeface="Arial"/>
                <a:cs typeface="Arial"/>
                <a:sym typeface="Arial"/>
              </a:rPr>
              <a:t>på</a:t>
            </a:r>
            <a:r>
              <a:rPr lang="no-NO" sz="1400" b="0" i="0" u="none" strike="noStrike" cap="none">
                <a:solidFill>
                  <a:srgbClr val="434343"/>
                </a:solidFill>
                <a:latin typeface="Arial"/>
                <a:ea typeface="Arial"/>
                <a:cs typeface="Arial"/>
                <a:sym typeface="Arial"/>
              </a:rPr>
              <a:t> </a:t>
            </a:r>
            <a:r>
              <a:rPr lang="no-NO" sz="1400" b="0" i="0" u="none" strike="noStrike" cap="none" err="1">
                <a:solidFill>
                  <a:srgbClr val="434343"/>
                </a:solidFill>
                <a:latin typeface="Arial"/>
                <a:ea typeface="Arial"/>
                <a:cs typeface="Arial"/>
                <a:sym typeface="Arial"/>
              </a:rPr>
              <a:t>bilag</a:t>
            </a:r>
            <a:r>
              <a:rPr lang="no-NO" sz="1400" b="0" i="0" u="none" strike="noStrike" cap="none">
                <a:solidFill>
                  <a:srgbClr val="434343"/>
                </a:solidFill>
                <a:latin typeface="Arial"/>
                <a:ea typeface="Arial"/>
                <a:cs typeface="Arial"/>
                <a:sym typeface="Arial"/>
              </a:rPr>
              <a:t> </a:t>
            </a:r>
            <a:r>
              <a:rPr lang="no-NO" sz="1400" b="0" i="0" u="none" strike="noStrike" cap="none" err="1">
                <a:solidFill>
                  <a:srgbClr val="434343"/>
                </a:solidFill>
                <a:latin typeface="Arial"/>
                <a:ea typeface="Arial"/>
                <a:cs typeface="Arial"/>
                <a:sym typeface="Arial"/>
              </a:rPr>
              <a:t>knyttet</a:t>
            </a:r>
            <a:r>
              <a:rPr lang="no-NO" sz="1400" b="0" i="0" u="none" strike="noStrike" cap="none">
                <a:solidFill>
                  <a:srgbClr val="434343"/>
                </a:solidFill>
                <a:latin typeface="Arial"/>
                <a:ea typeface="Arial"/>
                <a:cs typeface="Arial"/>
                <a:sym typeface="Arial"/>
              </a:rPr>
              <a:t> </a:t>
            </a:r>
            <a:r>
              <a:rPr lang="no-NO" sz="1400" b="0" i="0" u="none" strike="noStrike" cap="none" err="1">
                <a:solidFill>
                  <a:srgbClr val="434343"/>
                </a:solidFill>
                <a:latin typeface="Arial"/>
                <a:ea typeface="Arial"/>
                <a:cs typeface="Arial"/>
                <a:sym typeface="Arial"/>
              </a:rPr>
              <a:t>til</a:t>
            </a:r>
            <a:r>
              <a:rPr lang="no-NO" sz="1400" b="0" i="0" u="none" strike="noStrike" cap="none">
                <a:solidFill>
                  <a:srgbClr val="434343"/>
                </a:solidFill>
                <a:latin typeface="Arial"/>
                <a:ea typeface="Arial"/>
                <a:cs typeface="Arial"/>
                <a:sym typeface="Arial"/>
              </a:rPr>
              <a:t> </a:t>
            </a:r>
            <a:r>
              <a:rPr lang="no-NO" sz="1400" b="0" i="0" u="none" strike="noStrike" cap="none" err="1">
                <a:solidFill>
                  <a:srgbClr val="434343"/>
                </a:solidFill>
                <a:latin typeface="Arial"/>
                <a:ea typeface="Arial"/>
                <a:cs typeface="Arial"/>
                <a:sym typeface="Arial"/>
              </a:rPr>
              <a:t>sitt</a:t>
            </a:r>
            <a:r>
              <a:rPr lang="no-NO" sz="1400" b="0" i="0" u="none" strike="noStrike" cap="none">
                <a:solidFill>
                  <a:srgbClr val="434343"/>
                </a:solidFill>
                <a:latin typeface="Arial"/>
                <a:ea typeface="Arial"/>
                <a:cs typeface="Arial"/>
                <a:sym typeface="Arial"/>
              </a:rPr>
              <a:t> </a:t>
            </a:r>
            <a:r>
              <a:rPr lang="no-NO" sz="1400" b="0" i="0" u="none" strike="noStrike" cap="none" err="1">
                <a:solidFill>
                  <a:srgbClr val="434343"/>
                </a:solidFill>
                <a:latin typeface="Arial"/>
                <a:ea typeface="Arial"/>
                <a:cs typeface="Arial"/>
                <a:sym typeface="Arial"/>
              </a:rPr>
              <a:t>fagområde</a:t>
            </a:r>
            <a:r>
              <a:rPr lang="no-NO" sz="1400" b="0" i="0" u="none" strike="noStrike" cap="none">
                <a:solidFill>
                  <a:srgbClr val="434343"/>
                </a:solidFill>
                <a:latin typeface="Arial"/>
                <a:ea typeface="Arial"/>
                <a:cs typeface="Arial"/>
                <a:sym typeface="Arial"/>
              </a:rPr>
              <a:t>,</a:t>
            </a:r>
            <a:r>
              <a:rPr lang="no-NO">
                <a:solidFill>
                  <a:srgbClr val="434343"/>
                </a:solidFill>
              </a:rPr>
              <a:t> </a:t>
            </a:r>
            <a:r>
              <a:rPr lang="no-NO" sz="1400" b="0" i="0" u="none" strike="noStrike" cap="none" err="1">
                <a:solidFill>
                  <a:srgbClr val="434343"/>
                </a:solidFill>
                <a:latin typeface="Arial"/>
                <a:ea typeface="Arial"/>
                <a:cs typeface="Arial"/>
                <a:sym typeface="Arial"/>
              </a:rPr>
              <a:t>samt</a:t>
            </a:r>
            <a:r>
              <a:rPr lang="no-NO" sz="1400" b="0" i="0" u="none" strike="noStrike" cap="none">
                <a:solidFill>
                  <a:srgbClr val="434343"/>
                </a:solidFill>
                <a:latin typeface="Arial"/>
                <a:ea typeface="Arial"/>
                <a:cs typeface="Arial"/>
                <a:sym typeface="Arial"/>
              </a:rPr>
              <a:t> </a:t>
            </a:r>
            <a:r>
              <a:rPr lang="no-NO" sz="1400" b="1" i="0" u="none" strike="noStrike" cap="none" err="1">
                <a:solidFill>
                  <a:srgbClr val="434343"/>
                </a:solidFill>
              </a:rPr>
              <a:t>koordinere</a:t>
            </a:r>
            <a:r>
              <a:rPr lang="no-NO" sz="1400" b="1" i="0" u="none" strike="noStrike" cap="none">
                <a:solidFill>
                  <a:srgbClr val="434343"/>
                </a:solidFill>
              </a:rPr>
              <a:t> med DFØ </a:t>
            </a:r>
            <a:r>
              <a:rPr lang="no-NO" sz="1400" b="0" i="0" u="none" strike="noStrike" cap="none">
                <a:solidFill>
                  <a:srgbClr val="434343"/>
                </a:solidFill>
                <a:latin typeface="Arial"/>
                <a:ea typeface="Arial"/>
                <a:cs typeface="Arial"/>
                <a:sym typeface="Arial"/>
              </a:rPr>
              <a:t>der det er </a:t>
            </a:r>
            <a:r>
              <a:rPr lang="no-NO" sz="1400" b="0" i="0" u="none" strike="noStrike" cap="none" err="1">
                <a:solidFill>
                  <a:srgbClr val="434343"/>
                </a:solidFill>
                <a:latin typeface="Arial"/>
                <a:ea typeface="Arial"/>
                <a:cs typeface="Arial"/>
                <a:sym typeface="Arial"/>
              </a:rPr>
              <a:t>behov</a:t>
            </a:r>
            <a:r>
              <a:rPr lang="no-NO" sz="1400" b="0" i="0" u="none" strike="noStrike" cap="none">
                <a:solidFill>
                  <a:srgbClr val="434343"/>
                </a:solidFill>
                <a:latin typeface="Arial"/>
                <a:ea typeface="Arial"/>
                <a:cs typeface="Arial"/>
                <a:sym typeface="Arial"/>
              </a:rPr>
              <a:t> for det.</a:t>
            </a:r>
            <a:endParaRPr>
              <a:solidFill>
                <a:srgbClr val="434343"/>
              </a:solidFill>
            </a:endParaRPr>
          </a:p>
          <a:p>
            <a:pPr marL="0" marR="0" lvl="0" indent="0" algn="l" rtl="0">
              <a:lnSpc>
                <a:spcPct val="100000"/>
              </a:lnSpc>
              <a:spcBef>
                <a:spcPts val="0"/>
              </a:spcBef>
              <a:spcAft>
                <a:spcPts val="0"/>
              </a:spcAft>
              <a:buClr>
                <a:srgbClr val="000000"/>
              </a:buClr>
              <a:buSzPts val="1400"/>
              <a:buFont typeface="Arial"/>
              <a:buNone/>
            </a:pPr>
            <a:endParaRPr>
              <a:solidFill>
                <a:srgbClr val="434343"/>
              </a:solidFill>
            </a:endParaRPr>
          </a:p>
          <a:p>
            <a:pPr marL="0" marR="0" lvl="0" indent="0" algn="l" rtl="0">
              <a:lnSpc>
                <a:spcPct val="100000"/>
              </a:lnSpc>
              <a:spcBef>
                <a:spcPts val="0"/>
              </a:spcBef>
              <a:spcAft>
                <a:spcPts val="0"/>
              </a:spcAft>
              <a:buClr>
                <a:srgbClr val="000000"/>
              </a:buClr>
              <a:buSzPts val="1400"/>
              <a:buFont typeface="Arial"/>
              <a:buNone/>
            </a:pPr>
            <a:r>
              <a:rPr lang="no-NO" sz="1400" b="0" i="0" u="none" strike="noStrike" cap="none">
                <a:solidFill>
                  <a:srgbClr val="434343"/>
                </a:solidFill>
                <a:latin typeface="Arial"/>
                <a:ea typeface="Arial"/>
                <a:cs typeface="Arial"/>
                <a:sym typeface="Arial"/>
              </a:rPr>
              <a:t>De er </a:t>
            </a:r>
            <a:r>
              <a:rPr lang="no-NO" sz="1400" b="1" i="0" u="none" strike="noStrike" cap="none" err="1">
                <a:solidFill>
                  <a:srgbClr val="434343"/>
                </a:solidFill>
              </a:rPr>
              <a:t>spesialis</a:t>
            </a:r>
            <a:r>
              <a:rPr lang="no-NO" b="1" err="1">
                <a:solidFill>
                  <a:srgbClr val="434343"/>
                </a:solidFill>
              </a:rPr>
              <a:t>ter</a:t>
            </a:r>
            <a:r>
              <a:rPr lang="no-NO" b="1">
                <a:solidFill>
                  <a:srgbClr val="434343"/>
                </a:solidFill>
              </a:rPr>
              <a:t> </a:t>
            </a:r>
            <a:r>
              <a:rPr lang="no-NO" err="1">
                <a:solidFill>
                  <a:srgbClr val="434343"/>
                </a:solidFill>
              </a:rPr>
              <a:t>på</a:t>
            </a:r>
            <a:r>
              <a:rPr lang="no-NO">
                <a:solidFill>
                  <a:srgbClr val="434343"/>
                </a:solidFill>
              </a:rPr>
              <a:t> lover </a:t>
            </a:r>
            <a:r>
              <a:rPr lang="no-NO" err="1">
                <a:solidFill>
                  <a:srgbClr val="434343"/>
                </a:solidFill>
              </a:rPr>
              <a:t>og</a:t>
            </a:r>
            <a:r>
              <a:rPr lang="no-NO">
                <a:solidFill>
                  <a:srgbClr val="434343"/>
                </a:solidFill>
              </a:rPr>
              <a:t> </a:t>
            </a:r>
            <a:r>
              <a:rPr lang="no-NO" err="1">
                <a:solidFill>
                  <a:srgbClr val="434343"/>
                </a:solidFill>
              </a:rPr>
              <a:t>regelverk</a:t>
            </a:r>
            <a:r>
              <a:rPr lang="no-NO">
                <a:solidFill>
                  <a:srgbClr val="434343"/>
                </a:solidFill>
              </a:rPr>
              <a:t> </a:t>
            </a:r>
            <a:r>
              <a:rPr lang="no-NO" err="1">
                <a:solidFill>
                  <a:srgbClr val="434343"/>
                </a:solidFill>
              </a:rPr>
              <a:t>innenfor</a:t>
            </a:r>
            <a:r>
              <a:rPr lang="no-NO">
                <a:solidFill>
                  <a:srgbClr val="434343"/>
                </a:solidFill>
              </a:rPr>
              <a:t> </a:t>
            </a:r>
            <a:r>
              <a:rPr lang="no-NO" err="1">
                <a:solidFill>
                  <a:srgbClr val="434343"/>
                </a:solidFill>
              </a:rPr>
              <a:t>sitt</a:t>
            </a:r>
            <a:r>
              <a:rPr lang="no-NO">
                <a:solidFill>
                  <a:srgbClr val="434343"/>
                </a:solidFill>
              </a:rPr>
              <a:t> </a:t>
            </a:r>
            <a:r>
              <a:rPr lang="no-NO" err="1">
                <a:solidFill>
                  <a:srgbClr val="434343"/>
                </a:solidFill>
              </a:rPr>
              <a:t>fagområde</a:t>
            </a:r>
            <a:r>
              <a:rPr lang="no-NO">
                <a:solidFill>
                  <a:srgbClr val="434343"/>
                </a:solidFill>
              </a:rPr>
              <a:t> </a:t>
            </a:r>
            <a:r>
              <a:rPr lang="no-NO" err="1">
                <a:solidFill>
                  <a:srgbClr val="434343"/>
                </a:solidFill>
              </a:rPr>
              <a:t>og</a:t>
            </a:r>
            <a:r>
              <a:rPr lang="no-NO">
                <a:solidFill>
                  <a:srgbClr val="434343"/>
                </a:solidFill>
              </a:rPr>
              <a:t> </a:t>
            </a:r>
            <a:r>
              <a:rPr lang="no-NO" err="1">
                <a:solidFill>
                  <a:srgbClr val="434343"/>
                </a:solidFill>
              </a:rPr>
              <a:t>tilbyr</a:t>
            </a:r>
            <a:r>
              <a:rPr lang="no-NO">
                <a:solidFill>
                  <a:srgbClr val="434343"/>
                </a:solidFill>
              </a:rPr>
              <a:t> </a:t>
            </a:r>
            <a:r>
              <a:rPr lang="no-NO" err="1">
                <a:solidFill>
                  <a:srgbClr val="434343"/>
                </a:solidFill>
              </a:rPr>
              <a:t>derfor</a:t>
            </a:r>
            <a:r>
              <a:rPr lang="no-NO">
                <a:solidFill>
                  <a:srgbClr val="434343"/>
                </a:solidFill>
              </a:rPr>
              <a:t> </a:t>
            </a:r>
            <a:r>
              <a:rPr lang="no-NO" err="1">
                <a:solidFill>
                  <a:srgbClr val="434343"/>
                </a:solidFill>
              </a:rPr>
              <a:t>bruker</a:t>
            </a:r>
            <a:r>
              <a:rPr lang="no-NO">
                <a:solidFill>
                  <a:srgbClr val="434343"/>
                </a:solidFill>
              </a:rPr>
              <a:t>- </a:t>
            </a:r>
            <a:r>
              <a:rPr lang="no-NO" err="1">
                <a:solidFill>
                  <a:srgbClr val="434343"/>
                </a:solidFill>
              </a:rPr>
              <a:t>og</a:t>
            </a:r>
            <a:r>
              <a:rPr lang="no-NO">
                <a:solidFill>
                  <a:srgbClr val="434343"/>
                </a:solidFill>
              </a:rPr>
              <a:t> </a:t>
            </a:r>
            <a:r>
              <a:rPr lang="no-NO" err="1">
                <a:solidFill>
                  <a:srgbClr val="434343"/>
                </a:solidFill>
              </a:rPr>
              <a:t>lederstøtte</a:t>
            </a:r>
            <a:r>
              <a:rPr lang="no-NO">
                <a:solidFill>
                  <a:srgbClr val="434343"/>
                </a:solidFill>
              </a:rPr>
              <a:t> </a:t>
            </a:r>
            <a:r>
              <a:rPr lang="no-NO" err="1">
                <a:solidFill>
                  <a:srgbClr val="434343"/>
                </a:solidFill>
              </a:rPr>
              <a:t>og</a:t>
            </a:r>
            <a:r>
              <a:rPr lang="no-NO">
                <a:solidFill>
                  <a:srgbClr val="434343"/>
                </a:solidFill>
              </a:rPr>
              <a:t> </a:t>
            </a:r>
            <a:r>
              <a:rPr lang="no-NO" err="1">
                <a:solidFill>
                  <a:srgbClr val="434343"/>
                </a:solidFill>
              </a:rPr>
              <a:t>kontrollerer</a:t>
            </a:r>
            <a:r>
              <a:rPr lang="no-NO">
                <a:solidFill>
                  <a:srgbClr val="434343"/>
                </a:solidFill>
              </a:rPr>
              <a:t> at NTNU </a:t>
            </a:r>
            <a:r>
              <a:rPr lang="no-NO" err="1">
                <a:solidFill>
                  <a:srgbClr val="434343"/>
                </a:solidFill>
              </a:rPr>
              <a:t>følger</a:t>
            </a:r>
            <a:r>
              <a:rPr lang="no-NO">
                <a:solidFill>
                  <a:srgbClr val="434343"/>
                </a:solidFill>
              </a:rPr>
              <a:t> </a:t>
            </a:r>
            <a:r>
              <a:rPr lang="no-NO" err="1">
                <a:solidFill>
                  <a:srgbClr val="434343"/>
                </a:solidFill>
              </a:rPr>
              <a:t>regelverk</a:t>
            </a:r>
            <a:r>
              <a:rPr lang="no-NO">
                <a:solidFill>
                  <a:srgbClr val="434343"/>
                </a:solidFill>
              </a:rPr>
              <a:t>.</a:t>
            </a:r>
            <a:endParaRPr sz="1400" b="0" i="0" u="none" strike="noStrike" cap="none">
              <a:solidFill>
                <a:srgbClr val="434343"/>
              </a:solidFill>
              <a:latin typeface="Arial"/>
              <a:ea typeface="Arial"/>
              <a:cs typeface="Arial"/>
              <a:sym typeface="Arial"/>
            </a:endParaRPr>
          </a:p>
        </p:txBody>
      </p:sp>
      <p:grpSp>
        <p:nvGrpSpPr>
          <p:cNvPr id="1502" name="Google Shape;1502;p14"/>
          <p:cNvGrpSpPr/>
          <p:nvPr/>
        </p:nvGrpSpPr>
        <p:grpSpPr>
          <a:xfrm flipH="1">
            <a:off x="7528303" y="3306854"/>
            <a:ext cx="1615708" cy="1721103"/>
            <a:chOff x="3187875" y="3161450"/>
            <a:chExt cx="2093700" cy="2230275"/>
          </a:xfrm>
        </p:grpSpPr>
        <p:sp>
          <p:nvSpPr>
            <p:cNvPr id="1503" name="Google Shape;1503;p14"/>
            <p:cNvSpPr/>
            <p:nvPr/>
          </p:nvSpPr>
          <p:spPr>
            <a:xfrm>
              <a:off x="3187875" y="4345700"/>
              <a:ext cx="323150" cy="1046025"/>
            </a:xfrm>
            <a:custGeom>
              <a:avLst/>
              <a:gdLst/>
              <a:ahLst/>
              <a:cxnLst/>
              <a:rect l="l" t="t" r="r" b="b"/>
              <a:pathLst>
                <a:path w="12926" h="41841" extrusionOk="0">
                  <a:moveTo>
                    <a:pt x="1" y="0"/>
                  </a:moveTo>
                  <a:lnTo>
                    <a:pt x="1" y="41840"/>
                  </a:lnTo>
                  <a:lnTo>
                    <a:pt x="2466" y="36244"/>
                  </a:lnTo>
                  <a:lnTo>
                    <a:pt x="4931" y="30581"/>
                  </a:lnTo>
                  <a:lnTo>
                    <a:pt x="7263" y="24984"/>
                  </a:lnTo>
                  <a:lnTo>
                    <a:pt x="9328" y="19721"/>
                  </a:lnTo>
                  <a:lnTo>
                    <a:pt x="10861" y="15657"/>
                  </a:lnTo>
                  <a:lnTo>
                    <a:pt x="12060" y="12126"/>
                  </a:lnTo>
                  <a:lnTo>
                    <a:pt x="12526" y="10527"/>
                  </a:lnTo>
                  <a:lnTo>
                    <a:pt x="12926" y="9061"/>
                  </a:lnTo>
                  <a:lnTo>
                    <a:pt x="10194" y="6863"/>
                  </a:lnTo>
                  <a:lnTo>
                    <a:pt x="8462" y="5463"/>
                  </a:lnTo>
                  <a:lnTo>
                    <a:pt x="6530" y="4131"/>
                  </a:lnTo>
                  <a:lnTo>
                    <a:pt x="1667" y="1066"/>
                  </a:lnTo>
                  <a:lnTo>
                    <a:pt x="1"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14"/>
            <p:cNvSpPr/>
            <p:nvPr/>
          </p:nvSpPr>
          <p:spPr>
            <a:xfrm>
              <a:off x="4009025" y="3492900"/>
              <a:ext cx="296500" cy="343150"/>
            </a:xfrm>
            <a:custGeom>
              <a:avLst/>
              <a:gdLst/>
              <a:ahLst/>
              <a:cxnLst/>
              <a:rect l="l" t="t" r="r" b="b"/>
              <a:pathLst>
                <a:path w="11860" h="13726" extrusionOk="0">
                  <a:moveTo>
                    <a:pt x="11527" y="1"/>
                  </a:moveTo>
                  <a:lnTo>
                    <a:pt x="10794" y="201"/>
                  </a:lnTo>
                  <a:lnTo>
                    <a:pt x="9328" y="667"/>
                  </a:lnTo>
                  <a:lnTo>
                    <a:pt x="8862" y="867"/>
                  </a:lnTo>
                  <a:lnTo>
                    <a:pt x="8329" y="1134"/>
                  </a:lnTo>
                  <a:lnTo>
                    <a:pt x="7196" y="1866"/>
                  </a:lnTo>
                  <a:lnTo>
                    <a:pt x="5930" y="2799"/>
                  </a:lnTo>
                  <a:lnTo>
                    <a:pt x="4664" y="3799"/>
                  </a:lnTo>
                  <a:lnTo>
                    <a:pt x="2066" y="5864"/>
                  </a:lnTo>
                  <a:lnTo>
                    <a:pt x="933" y="6730"/>
                  </a:lnTo>
                  <a:lnTo>
                    <a:pt x="1" y="7396"/>
                  </a:lnTo>
                  <a:lnTo>
                    <a:pt x="1400" y="13326"/>
                  </a:lnTo>
                  <a:lnTo>
                    <a:pt x="2066" y="13526"/>
                  </a:lnTo>
                  <a:lnTo>
                    <a:pt x="2732" y="13592"/>
                  </a:lnTo>
                  <a:lnTo>
                    <a:pt x="3598" y="13725"/>
                  </a:lnTo>
                  <a:lnTo>
                    <a:pt x="4398" y="13725"/>
                  </a:lnTo>
                  <a:lnTo>
                    <a:pt x="5197" y="13659"/>
                  </a:lnTo>
                  <a:lnTo>
                    <a:pt x="5530" y="13526"/>
                  </a:lnTo>
                  <a:lnTo>
                    <a:pt x="5863" y="13392"/>
                  </a:lnTo>
                  <a:lnTo>
                    <a:pt x="6063" y="13192"/>
                  </a:lnTo>
                  <a:lnTo>
                    <a:pt x="6263" y="12926"/>
                  </a:lnTo>
                  <a:lnTo>
                    <a:pt x="6996" y="11527"/>
                  </a:lnTo>
                  <a:lnTo>
                    <a:pt x="7796" y="10394"/>
                  </a:lnTo>
                  <a:lnTo>
                    <a:pt x="8528" y="9395"/>
                  </a:lnTo>
                  <a:lnTo>
                    <a:pt x="9261" y="8662"/>
                  </a:lnTo>
                  <a:lnTo>
                    <a:pt x="9794" y="8196"/>
                  </a:lnTo>
                  <a:lnTo>
                    <a:pt x="10261" y="7863"/>
                  </a:lnTo>
                  <a:lnTo>
                    <a:pt x="10994" y="7330"/>
                  </a:lnTo>
                  <a:lnTo>
                    <a:pt x="11527" y="7130"/>
                  </a:lnTo>
                  <a:lnTo>
                    <a:pt x="11660" y="7063"/>
                  </a:lnTo>
                  <a:lnTo>
                    <a:pt x="11726" y="4798"/>
                  </a:lnTo>
                  <a:lnTo>
                    <a:pt x="11860" y="68"/>
                  </a:lnTo>
                  <a:lnTo>
                    <a:pt x="11793" y="1"/>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 name="Google Shape;1505;p14"/>
            <p:cNvSpPr/>
            <p:nvPr/>
          </p:nvSpPr>
          <p:spPr>
            <a:xfrm>
              <a:off x="4009025" y="3492900"/>
              <a:ext cx="296500" cy="343150"/>
            </a:xfrm>
            <a:custGeom>
              <a:avLst/>
              <a:gdLst/>
              <a:ahLst/>
              <a:cxnLst/>
              <a:rect l="l" t="t" r="r" b="b"/>
              <a:pathLst>
                <a:path w="11860" h="13726" fill="none" extrusionOk="0">
                  <a:moveTo>
                    <a:pt x="1400" y="13326"/>
                  </a:moveTo>
                  <a:lnTo>
                    <a:pt x="1" y="7396"/>
                  </a:lnTo>
                  <a:lnTo>
                    <a:pt x="1" y="7396"/>
                  </a:lnTo>
                  <a:lnTo>
                    <a:pt x="933" y="6730"/>
                  </a:lnTo>
                  <a:lnTo>
                    <a:pt x="2066" y="5864"/>
                  </a:lnTo>
                  <a:lnTo>
                    <a:pt x="4664" y="3799"/>
                  </a:lnTo>
                  <a:lnTo>
                    <a:pt x="5930" y="2799"/>
                  </a:lnTo>
                  <a:lnTo>
                    <a:pt x="7196" y="1866"/>
                  </a:lnTo>
                  <a:lnTo>
                    <a:pt x="8329" y="1134"/>
                  </a:lnTo>
                  <a:lnTo>
                    <a:pt x="8862" y="867"/>
                  </a:lnTo>
                  <a:lnTo>
                    <a:pt x="9328" y="667"/>
                  </a:lnTo>
                  <a:lnTo>
                    <a:pt x="9328" y="667"/>
                  </a:lnTo>
                  <a:lnTo>
                    <a:pt x="10794" y="201"/>
                  </a:lnTo>
                  <a:lnTo>
                    <a:pt x="11527" y="1"/>
                  </a:lnTo>
                  <a:lnTo>
                    <a:pt x="11793" y="1"/>
                  </a:lnTo>
                  <a:lnTo>
                    <a:pt x="11860" y="68"/>
                  </a:lnTo>
                  <a:lnTo>
                    <a:pt x="11726" y="4798"/>
                  </a:lnTo>
                  <a:lnTo>
                    <a:pt x="11660" y="7063"/>
                  </a:lnTo>
                  <a:lnTo>
                    <a:pt x="11660" y="7063"/>
                  </a:lnTo>
                  <a:lnTo>
                    <a:pt x="11527" y="7130"/>
                  </a:lnTo>
                  <a:lnTo>
                    <a:pt x="10994" y="7330"/>
                  </a:lnTo>
                  <a:lnTo>
                    <a:pt x="10261" y="7863"/>
                  </a:lnTo>
                  <a:lnTo>
                    <a:pt x="9794" y="8196"/>
                  </a:lnTo>
                  <a:lnTo>
                    <a:pt x="9261" y="8662"/>
                  </a:lnTo>
                  <a:lnTo>
                    <a:pt x="9261" y="8662"/>
                  </a:lnTo>
                  <a:lnTo>
                    <a:pt x="8528" y="9395"/>
                  </a:lnTo>
                  <a:lnTo>
                    <a:pt x="7796" y="10394"/>
                  </a:lnTo>
                  <a:lnTo>
                    <a:pt x="6996" y="11527"/>
                  </a:lnTo>
                  <a:lnTo>
                    <a:pt x="6263" y="12926"/>
                  </a:lnTo>
                  <a:lnTo>
                    <a:pt x="6263" y="12926"/>
                  </a:lnTo>
                  <a:lnTo>
                    <a:pt x="6063" y="13192"/>
                  </a:lnTo>
                  <a:lnTo>
                    <a:pt x="5863" y="13392"/>
                  </a:lnTo>
                  <a:lnTo>
                    <a:pt x="5530" y="13526"/>
                  </a:lnTo>
                  <a:lnTo>
                    <a:pt x="5197" y="13659"/>
                  </a:lnTo>
                  <a:lnTo>
                    <a:pt x="4398" y="13725"/>
                  </a:lnTo>
                  <a:lnTo>
                    <a:pt x="3598" y="13725"/>
                  </a:lnTo>
                  <a:lnTo>
                    <a:pt x="2732" y="13592"/>
                  </a:lnTo>
                  <a:lnTo>
                    <a:pt x="2066" y="13526"/>
                  </a:lnTo>
                  <a:lnTo>
                    <a:pt x="1400" y="1332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 name="Google Shape;1506;p14"/>
            <p:cNvSpPr/>
            <p:nvPr/>
          </p:nvSpPr>
          <p:spPr>
            <a:xfrm>
              <a:off x="4235550" y="3669475"/>
              <a:ext cx="64975" cy="44975"/>
            </a:xfrm>
            <a:custGeom>
              <a:avLst/>
              <a:gdLst/>
              <a:ahLst/>
              <a:cxnLst/>
              <a:rect l="l" t="t" r="r" b="b"/>
              <a:pathLst>
                <a:path w="2599" h="1799" extrusionOk="0">
                  <a:moveTo>
                    <a:pt x="2599" y="0"/>
                  </a:moveTo>
                  <a:lnTo>
                    <a:pt x="2399" y="67"/>
                  </a:lnTo>
                  <a:lnTo>
                    <a:pt x="2261" y="144"/>
                  </a:lnTo>
                  <a:lnTo>
                    <a:pt x="2466" y="67"/>
                  </a:lnTo>
                  <a:lnTo>
                    <a:pt x="2599" y="0"/>
                  </a:lnTo>
                  <a:close/>
                  <a:moveTo>
                    <a:pt x="2261" y="144"/>
                  </a:moveTo>
                  <a:lnTo>
                    <a:pt x="1933" y="267"/>
                  </a:lnTo>
                  <a:lnTo>
                    <a:pt x="1200" y="800"/>
                  </a:lnTo>
                  <a:lnTo>
                    <a:pt x="1799" y="400"/>
                  </a:lnTo>
                  <a:lnTo>
                    <a:pt x="2261" y="144"/>
                  </a:lnTo>
                  <a:close/>
                  <a:moveTo>
                    <a:pt x="1200" y="800"/>
                  </a:moveTo>
                  <a:lnTo>
                    <a:pt x="1000" y="933"/>
                  </a:lnTo>
                  <a:lnTo>
                    <a:pt x="933" y="990"/>
                  </a:lnTo>
                  <a:lnTo>
                    <a:pt x="1200" y="800"/>
                  </a:lnTo>
                  <a:close/>
                  <a:moveTo>
                    <a:pt x="933" y="990"/>
                  </a:moveTo>
                  <a:lnTo>
                    <a:pt x="733" y="1133"/>
                  </a:lnTo>
                  <a:lnTo>
                    <a:pt x="200" y="1599"/>
                  </a:lnTo>
                  <a:lnTo>
                    <a:pt x="0" y="1799"/>
                  </a:lnTo>
                  <a:lnTo>
                    <a:pt x="533" y="1333"/>
                  </a:lnTo>
                  <a:lnTo>
                    <a:pt x="933" y="990"/>
                  </a:lnTo>
                  <a:close/>
                </a:path>
              </a:pathLst>
            </a:custGeom>
            <a:solidFill>
              <a:srgbClr val="CBC9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 name="Google Shape;1507;p14"/>
            <p:cNvSpPr/>
            <p:nvPr/>
          </p:nvSpPr>
          <p:spPr>
            <a:xfrm>
              <a:off x="4235550" y="3669475"/>
              <a:ext cx="64975" cy="44975"/>
            </a:xfrm>
            <a:custGeom>
              <a:avLst/>
              <a:gdLst/>
              <a:ahLst/>
              <a:cxnLst/>
              <a:rect l="l" t="t" r="r" b="b"/>
              <a:pathLst>
                <a:path w="2599" h="1799" fill="none" extrusionOk="0">
                  <a:moveTo>
                    <a:pt x="2599" y="0"/>
                  </a:moveTo>
                  <a:lnTo>
                    <a:pt x="2599" y="0"/>
                  </a:lnTo>
                  <a:lnTo>
                    <a:pt x="2466" y="67"/>
                  </a:lnTo>
                  <a:lnTo>
                    <a:pt x="1933" y="267"/>
                  </a:lnTo>
                  <a:lnTo>
                    <a:pt x="1200" y="800"/>
                  </a:lnTo>
                  <a:lnTo>
                    <a:pt x="733" y="1133"/>
                  </a:lnTo>
                  <a:lnTo>
                    <a:pt x="200" y="1599"/>
                  </a:lnTo>
                  <a:lnTo>
                    <a:pt x="200" y="1599"/>
                  </a:lnTo>
                  <a:lnTo>
                    <a:pt x="0" y="1799"/>
                  </a:lnTo>
                  <a:lnTo>
                    <a:pt x="0" y="1799"/>
                  </a:lnTo>
                  <a:lnTo>
                    <a:pt x="0" y="1799"/>
                  </a:lnTo>
                  <a:lnTo>
                    <a:pt x="0" y="1799"/>
                  </a:lnTo>
                  <a:lnTo>
                    <a:pt x="533" y="1333"/>
                  </a:lnTo>
                  <a:lnTo>
                    <a:pt x="1000" y="933"/>
                  </a:lnTo>
                  <a:lnTo>
                    <a:pt x="1799" y="400"/>
                  </a:lnTo>
                  <a:lnTo>
                    <a:pt x="2399" y="67"/>
                  </a:lnTo>
                  <a:lnTo>
                    <a:pt x="259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14"/>
            <p:cNvSpPr/>
            <p:nvPr/>
          </p:nvSpPr>
          <p:spPr>
            <a:xfrm>
              <a:off x="4200575" y="3549550"/>
              <a:ext cx="101625" cy="164900"/>
            </a:xfrm>
            <a:custGeom>
              <a:avLst/>
              <a:gdLst/>
              <a:ahLst/>
              <a:cxnLst/>
              <a:rect l="l" t="t" r="r" b="b"/>
              <a:pathLst>
                <a:path w="4065" h="6596" extrusionOk="0">
                  <a:moveTo>
                    <a:pt x="2132" y="0"/>
                  </a:moveTo>
                  <a:lnTo>
                    <a:pt x="1866" y="200"/>
                  </a:lnTo>
                  <a:lnTo>
                    <a:pt x="1533" y="400"/>
                  </a:lnTo>
                  <a:lnTo>
                    <a:pt x="1266" y="666"/>
                  </a:lnTo>
                  <a:lnTo>
                    <a:pt x="933" y="1066"/>
                  </a:lnTo>
                  <a:lnTo>
                    <a:pt x="667" y="1466"/>
                  </a:lnTo>
                  <a:lnTo>
                    <a:pt x="400" y="1932"/>
                  </a:lnTo>
                  <a:lnTo>
                    <a:pt x="200" y="2399"/>
                  </a:lnTo>
                  <a:lnTo>
                    <a:pt x="67" y="2932"/>
                  </a:lnTo>
                  <a:lnTo>
                    <a:pt x="0" y="3465"/>
                  </a:lnTo>
                  <a:lnTo>
                    <a:pt x="0" y="4064"/>
                  </a:lnTo>
                  <a:lnTo>
                    <a:pt x="67" y="4597"/>
                  </a:lnTo>
                  <a:lnTo>
                    <a:pt x="200" y="5130"/>
                  </a:lnTo>
                  <a:lnTo>
                    <a:pt x="533" y="5663"/>
                  </a:lnTo>
                  <a:lnTo>
                    <a:pt x="933" y="6130"/>
                  </a:lnTo>
                  <a:lnTo>
                    <a:pt x="1399" y="6596"/>
                  </a:lnTo>
                  <a:lnTo>
                    <a:pt x="1599" y="6396"/>
                  </a:lnTo>
                  <a:lnTo>
                    <a:pt x="2132" y="5930"/>
                  </a:lnTo>
                  <a:lnTo>
                    <a:pt x="2599" y="5597"/>
                  </a:lnTo>
                  <a:lnTo>
                    <a:pt x="3332" y="5064"/>
                  </a:lnTo>
                  <a:lnTo>
                    <a:pt x="3865" y="4864"/>
                  </a:lnTo>
                  <a:lnTo>
                    <a:pt x="3998" y="4797"/>
                  </a:lnTo>
                  <a:lnTo>
                    <a:pt x="4064" y="2532"/>
                  </a:lnTo>
                  <a:lnTo>
                    <a:pt x="3931" y="2132"/>
                  </a:lnTo>
                  <a:lnTo>
                    <a:pt x="3665" y="1333"/>
                  </a:lnTo>
                  <a:lnTo>
                    <a:pt x="3398" y="866"/>
                  </a:lnTo>
                  <a:lnTo>
                    <a:pt x="3132" y="467"/>
                  </a:lnTo>
                  <a:lnTo>
                    <a:pt x="2865" y="133"/>
                  </a:lnTo>
                  <a:lnTo>
                    <a:pt x="2732" y="67"/>
                  </a:lnTo>
                  <a:lnTo>
                    <a:pt x="2599" y="0"/>
                  </a:lnTo>
                  <a:close/>
                </a:path>
              </a:pathLst>
            </a:custGeom>
            <a:solidFill>
              <a:srgbClr val="C59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14"/>
            <p:cNvSpPr/>
            <p:nvPr/>
          </p:nvSpPr>
          <p:spPr>
            <a:xfrm>
              <a:off x="4200575" y="3549550"/>
              <a:ext cx="101625" cy="164900"/>
            </a:xfrm>
            <a:custGeom>
              <a:avLst/>
              <a:gdLst/>
              <a:ahLst/>
              <a:cxnLst/>
              <a:rect l="l" t="t" r="r" b="b"/>
              <a:pathLst>
                <a:path w="4065" h="6596" fill="none" extrusionOk="0">
                  <a:moveTo>
                    <a:pt x="2465" y="0"/>
                  </a:moveTo>
                  <a:lnTo>
                    <a:pt x="2465" y="0"/>
                  </a:lnTo>
                  <a:lnTo>
                    <a:pt x="2132" y="0"/>
                  </a:lnTo>
                  <a:lnTo>
                    <a:pt x="1866" y="200"/>
                  </a:lnTo>
                  <a:lnTo>
                    <a:pt x="1533" y="400"/>
                  </a:lnTo>
                  <a:lnTo>
                    <a:pt x="1266" y="666"/>
                  </a:lnTo>
                  <a:lnTo>
                    <a:pt x="933" y="1066"/>
                  </a:lnTo>
                  <a:lnTo>
                    <a:pt x="667" y="1466"/>
                  </a:lnTo>
                  <a:lnTo>
                    <a:pt x="400" y="1932"/>
                  </a:lnTo>
                  <a:lnTo>
                    <a:pt x="200" y="2399"/>
                  </a:lnTo>
                  <a:lnTo>
                    <a:pt x="67" y="2932"/>
                  </a:lnTo>
                  <a:lnTo>
                    <a:pt x="0" y="3465"/>
                  </a:lnTo>
                  <a:lnTo>
                    <a:pt x="0" y="4064"/>
                  </a:lnTo>
                  <a:lnTo>
                    <a:pt x="67" y="4597"/>
                  </a:lnTo>
                  <a:lnTo>
                    <a:pt x="200" y="5130"/>
                  </a:lnTo>
                  <a:lnTo>
                    <a:pt x="533" y="5663"/>
                  </a:lnTo>
                  <a:lnTo>
                    <a:pt x="933" y="6130"/>
                  </a:lnTo>
                  <a:lnTo>
                    <a:pt x="1399" y="6596"/>
                  </a:lnTo>
                  <a:lnTo>
                    <a:pt x="1399" y="6596"/>
                  </a:lnTo>
                  <a:lnTo>
                    <a:pt x="1599" y="6396"/>
                  </a:lnTo>
                  <a:lnTo>
                    <a:pt x="1599" y="6396"/>
                  </a:lnTo>
                  <a:lnTo>
                    <a:pt x="2132" y="5930"/>
                  </a:lnTo>
                  <a:lnTo>
                    <a:pt x="2599" y="5597"/>
                  </a:lnTo>
                  <a:lnTo>
                    <a:pt x="3332" y="5064"/>
                  </a:lnTo>
                  <a:lnTo>
                    <a:pt x="3865" y="4864"/>
                  </a:lnTo>
                  <a:lnTo>
                    <a:pt x="3998" y="4797"/>
                  </a:lnTo>
                  <a:lnTo>
                    <a:pt x="3998" y="4797"/>
                  </a:lnTo>
                  <a:lnTo>
                    <a:pt x="4064" y="2532"/>
                  </a:lnTo>
                  <a:lnTo>
                    <a:pt x="4064" y="2532"/>
                  </a:lnTo>
                  <a:lnTo>
                    <a:pt x="3931" y="2132"/>
                  </a:lnTo>
                  <a:lnTo>
                    <a:pt x="3665" y="1333"/>
                  </a:lnTo>
                  <a:lnTo>
                    <a:pt x="3398" y="866"/>
                  </a:lnTo>
                  <a:lnTo>
                    <a:pt x="3132" y="467"/>
                  </a:lnTo>
                  <a:lnTo>
                    <a:pt x="2865" y="133"/>
                  </a:lnTo>
                  <a:lnTo>
                    <a:pt x="2732" y="67"/>
                  </a:lnTo>
                  <a:lnTo>
                    <a:pt x="2599" y="0"/>
                  </a:lnTo>
                  <a:lnTo>
                    <a:pt x="2599" y="0"/>
                  </a:lnTo>
                  <a:lnTo>
                    <a:pt x="246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 name="Google Shape;1510;p14"/>
            <p:cNvSpPr/>
            <p:nvPr/>
          </p:nvSpPr>
          <p:spPr>
            <a:xfrm>
              <a:off x="4883475" y="4475600"/>
              <a:ext cx="398100" cy="216575"/>
            </a:xfrm>
            <a:custGeom>
              <a:avLst/>
              <a:gdLst/>
              <a:ahLst/>
              <a:cxnLst/>
              <a:rect l="l" t="t" r="r" b="b"/>
              <a:pathLst>
                <a:path w="15924" h="8663" extrusionOk="0">
                  <a:moveTo>
                    <a:pt x="10393" y="1"/>
                  </a:moveTo>
                  <a:lnTo>
                    <a:pt x="10194" y="68"/>
                  </a:lnTo>
                  <a:lnTo>
                    <a:pt x="9994" y="134"/>
                  </a:lnTo>
                  <a:lnTo>
                    <a:pt x="9527" y="534"/>
                  </a:lnTo>
                  <a:lnTo>
                    <a:pt x="8994" y="1067"/>
                  </a:lnTo>
                  <a:lnTo>
                    <a:pt x="8328" y="1667"/>
                  </a:lnTo>
                  <a:lnTo>
                    <a:pt x="7928" y="1933"/>
                  </a:lnTo>
                  <a:lnTo>
                    <a:pt x="7462" y="2200"/>
                  </a:lnTo>
                  <a:lnTo>
                    <a:pt x="6996" y="2399"/>
                  </a:lnTo>
                  <a:lnTo>
                    <a:pt x="6529" y="2599"/>
                  </a:lnTo>
                  <a:lnTo>
                    <a:pt x="5930" y="2733"/>
                  </a:lnTo>
                  <a:lnTo>
                    <a:pt x="3864" y="2733"/>
                  </a:lnTo>
                  <a:lnTo>
                    <a:pt x="2399" y="2666"/>
                  </a:lnTo>
                  <a:lnTo>
                    <a:pt x="1199" y="2599"/>
                  </a:lnTo>
                  <a:lnTo>
                    <a:pt x="733" y="2666"/>
                  </a:lnTo>
                  <a:lnTo>
                    <a:pt x="400" y="2733"/>
                  </a:lnTo>
                  <a:lnTo>
                    <a:pt x="267" y="2799"/>
                  </a:lnTo>
                  <a:lnTo>
                    <a:pt x="133" y="2999"/>
                  </a:lnTo>
                  <a:lnTo>
                    <a:pt x="67" y="3266"/>
                  </a:lnTo>
                  <a:lnTo>
                    <a:pt x="67" y="3599"/>
                  </a:lnTo>
                  <a:lnTo>
                    <a:pt x="0" y="4398"/>
                  </a:lnTo>
                  <a:lnTo>
                    <a:pt x="67" y="5331"/>
                  </a:lnTo>
                  <a:lnTo>
                    <a:pt x="267" y="6996"/>
                  </a:lnTo>
                  <a:lnTo>
                    <a:pt x="333" y="7729"/>
                  </a:lnTo>
                  <a:lnTo>
                    <a:pt x="3465" y="7729"/>
                  </a:lnTo>
                  <a:lnTo>
                    <a:pt x="4797" y="7596"/>
                  </a:lnTo>
                  <a:lnTo>
                    <a:pt x="6196" y="7396"/>
                  </a:lnTo>
                  <a:lnTo>
                    <a:pt x="6796" y="7330"/>
                  </a:lnTo>
                  <a:lnTo>
                    <a:pt x="7395" y="7330"/>
                  </a:lnTo>
                  <a:lnTo>
                    <a:pt x="7995" y="7396"/>
                  </a:lnTo>
                  <a:lnTo>
                    <a:pt x="8528" y="7463"/>
                  </a:lnTo>
                  <a:lnTo>
                    <a:pt x="9061" y="7663"/>
                  </a:lnTo>
                  <a:lnTo>
                    <a:pt x="9661" y="7996"/>
                  </a:lnTo>
                  <a:lnTo>
                    <a:pt x="9860" y="8129"/>
                  </a:lnTo>
                  <a:lnTo>
                    <a:pt x="10194" y="8262"/>
                  </a:lnTo>
                  <a:lnTo>
                    <a:pt x="10993" y="8462"/>
                  </a:lnTo>
                  <a:lnTo>
                    <a:pt x="11926" y="8595"/>
                  </a:lnTo>
                  <a:lnTo>
                    <a:pt x="12925" y="8662"/>
                  </a:lnTo>
                  <a:lnTo>
                    <a:pt x="13858" y="8662"/>
                  </a:lnTo>
                  <a:lnTo>
                    <a:pt x="14591" y="8595"/>
                  </a:lnTo>
                  <a:lnTo>
                    <a:pt x="15190" y="8529"/>
                  </a:lnTo>
                  <a:lnTo>
                    <a:pt x="15390" y="8462"/>
                  </a:lnTo>
                  <a:lnTo>
                    <a:pt x="15457" y="8329"/>
                  </a:lnTo>
                  <a:lnTo>
                    <a:pt x="15723" y="7663"/>
                  </a:lnTo>
                  <a:lnTo>
                    <a:pt x="15857" y="7063"/>
                  </a:lnTo>
                  <a:lnTo>
                    <a:pt x="15923" y="6463"/>
                  </a:lnTo>
                  <a:lnTo>
                    <a:pt x="15923" y="5997"/>
                  </a:lnTo>
                  <a:lnTo>
                    <a:pt x="15790" y="5597"/>
                  </a:lnTo>
                  <a:lnTo>
                    <a:pt x="15657" y="5198"/>
                  </a:lnTo>
                  <a:lnTo>
                    <a:pt x="15390" y="4865"/>
                  </a:lnTo>
                  <a:lnTo>
                    <a:pt x="15124" y="4598"/>
                  </a:lnTo>
                  <a:lnTo>
                    <a:pt x="14791" y="4398"/>
                  </a:lnTo>
                  <a:lnTo>
                    <a:pt x="14458" y="4198"/>
                  </a:lnTo>
                  <a:lnTo>
                    <a:pt x="13791" y="3932"/>
                  </a:lnTo>
                  <a:lnTo>
                    <a:pt x="13125" y="3799"/>
                  </a:lnTo>
                  <a:lnTo>
                    <a:pt x="12659" y="3732"/>
                  </a:lnTo>
                  <a:lnTo>
                    <a:pt x="11992" y="3599"/>
                  </a:lnTo>
                  <a:lnTo>
                    <a:pt x="11459" y="3465"/>
                  </a:lnTo>
                  <a:lnTo>
                    <a:pt x="11126" y="3332"/>
                  </a:lnTo>
                  <a:lnTo>
                    <a:pt x="10860" y="3132"/>
                  </a:lnTo>
                  <a:lnTo>
                    <a:pt x="10660" y="2866"/>
                  </a:lnTo>
                  <a:lnTo>
                    <a:pt x="10593" y="2666"/>
                  </a:lnTo>
                  <a:lnTo>
                    <a:pt x="10527" y="2399"/>
                  </a:lnTo>
                  <a:lnTo>
                    <a:pt x="10593" y="2200"/>
                  </a:lnTo>
                  <a:lnTo>
                    <a:pt x="10727" y="1667"/>
                  </a:lnTo>
                  <a:lnTo>
                    <a:pt x="10860" y="1134"/>
                  </a:lnTo>
                  <a:lnTo>
                    <a:pt x="10926" y="867"/>
                  </a:lnTo>
                  <a:lnTo>
                    <a:pt x="10926" y="667"/>
                  </a:lnTo>
                  <a:lnTo>
                    <a:pt x="10860" y="401"/>
                  </a:lnTo>
                  <a:lnTo>
                    <a:pt x="10727" y="201"/>
                  </a:lnTo>
                  <a:lnTo>
                    <a:pt x="10593" y="68"/>
                  </a:lnTo>
                  <a:lnTo>
                    <a:pt x="10393" y="1"/>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14"/>
            <p:cNvSpPr/>
            <p:nvPr/>
          </p:nvSpPr>
          <p:spPr>
            <a:xfrm>
              <a:off x="3187875" y="3561200"/>
              <a:ext cx="1049375" cy="1144300"/>
            </a:xfrm>
            <a:custGeom>
              <a:avLst/>
              <a:gdLst/>
              <a:ahLst/>
              <a:cxnLst/>
              <a:rect l="l" t="t" r="r" b="b"/>
              <a:pathLst>
                <a:path w="41975" h="45772" extrusionOk="0">
                  <a:moveTo>
                    <a:pt x="30848" y="1"/>
                  </a:moveTo>
                  <a:lnTo>
                    <a:pt x="19455" y="8195"/>
                  </a:lnTo>
                  <a:lnTo>
                    <a:pt x="1" y="22386"/>
                  </a:lnTo>
                  <a:lnTo>
                    <a:pt x="1" y="38842"/>
                  </a:lnTo>
                  <a:lnTo>
                    <a:pt x="68" y="38842"/>
                  </a:lnTo>
                  <a:lnTo>
                    <a:pt x="734" y="39508"/>
                  </a:lnTo>
                  <a:lnTo>
                    <a:pt x="1533" y="40175"/>
                  </a:lnTo>
                  <a:lnTo>
                    <a:pt x="3132" y="41441"/>
                  </a:lnTo>
                  <a:lnTo>
                    <a:pt x="4731" y="42640"/>
                  </a:lnTo>
                  <a:lnTo>
                    <a:pt x="6330" y="43639"/>
                  </a:lnTo>
                  <a:lnTo>
                    <a:pt x="7729" y="44505"/>
                  </a:lnTo>
                  <a:lnTo>
                    <a:pt x="8862" y="45171"/>
                  </a:lnTo>
                  <a:lnTo>
                    <a:pt x="9928" y="45771"/>
                  </a:lnTo>
                  <a:lnTo>
                    <a:pt x="15125" y="40175"/>
                  </a:lnTo>
                  <a:lnTo>
                    <a:pt x="20455" y="34378"/>
                  </a:lnTo>
                  <a:lnTo>
                    <a:pt x="26517" y="27716"/>
                  </a:lnTo>
                  <a:lnTo>
                    <a:pt x="29582" y="24318"/>
                  </a:lnTo>
                  <a:lnTo>
                    <a:pt x="32513" y="20987"/>
                  </a:lnTo>
                  <a:lnTo>
                    <a:pt x="35245" y="17789"/>
                  </a:lnTo>
                  <a:lnTo>
                    <a:pt x="37577" y="14924"/>
                  </a:lnTo>
                  <a:lnTo>
                    <a:pt x="39576" y="12459"/>
                  </a:lnTo>
                  <a:lnTo>
                    <a:pt x="40975" y="10394"/>
                  </a:lnTo>
                  <a:lnTo>
                    <a:pt x="41508" y="9661"/>
                  </a:lnTo>
                  <a:lnTo>
                    <a:pt x="41841" y="8995"/>
                  </a:lnTo>
                  <a:lnTo>
                    <a:pt x="41974" y="8528"/>
                  </a:lnTo>
                  <a:lnTo>
                    <a:pt x="41974" y="8395"/>
                  </a:lnTo>
                  <a:lnTo>
                    <a:pt x="41907" y="8262"/>
                  </a:lnTo>
                  <a:lnTo>
                    <a:pt x="41175" y="7329"/>
                  </a:lnTo>
                  <a:lnTo>
                    <a:pt x="40841" y="7063"/>
                  </a:lnTo>
                  <a:lnTo>
                    <a:pt x="40642" y="6996"/>
                  </a:lnTo>
                  <a:lnTo>
                    <a:pt x="40508" y="6929"/>
                  </a:lnTo>
                  <a:lnTo>
                    <a:pt x="40175" y="6996"/>
                  </a:lnTo>
                  <a:lnTo>
                    <a:pt x="39909" y="7129"/>
                  </a:lnTo>
                  <a:lnTo>
                    <a:pt x="39309" y="7263"/>
                  </a:lnTo>
                  <a:lnTo>
                    <a:pt x="39043" y="7329"/>
                  </a:lnTo>
                  <a:lnTo>
                    <a:pt x="38776" y="7329"/>
                  </a:lnTo>
                  <a:lnTo>
                    <a:pt x="38443" y="7196"/>
                  </a:lnTo>
                  <a:lnTo>
                    <a:pt x="38176" y="6929"/>
                  </a:lnTo>
                  <a:lnTo>
                    <a:pt x="37910" y="6663"/>
                  </a:lnTo>
                  <a:lnTo>
                    <a:pt x="37777" y="6330"/>
                  </a:lnTo>
                  <a:lnTo>
                    <a:pt x="37643" y="5997"/>
                  </a:lnTo>
                  <a:lnTo>
                    <a:pt x="37577" y="5597"/>
                  </a:lnTo>
                  <a:lnTo>
                    <a:pt x="37444" y="4864"/>
                  </a:lnTo>
                  <a:lnTo>
                    <a:pt x="37377" y="4065"/>
                  </a:lnTo>
                  <a:lnTo>
                    <a:pt x="37244" y="3265"/>
                  </a:lnTo>
                  <a:lnTo>
                    <a:pt x="37177" y="2932"/>
                  </a:lnTo>
                  <a:lnTo>
                    <a:pt x="37044" y="2532"/>
                  </a:lnTo>
                  <a:lnTo>
                    <a:pt x="36844" y="2199"/>
                  </a:lnTo>
                  <a:lnTo>
                    <a:pt x="36644" y="1933"/>
                  </a:lnTo>
                  <a:lnTo>
                    <a:pt x="36311" y="1600"/>
                  </a:lnTo>
                  <a:lnTo>
                    <a:pt x="35978" y="1400"/>
                  </a:lnTo>
                  <a:lnTo>
                    <a:pt x="35112" y="933"/>
                  </a:lnTo>
                  <a:lnTo>
                    <a:pt x="34246" y="667"/>
                  </a:lnTo>
                  <a:lnTo>
                    <a:pt x="33380" y="400"/>
                  </a:lnTo>
                  <a:lnTo>
                    <a:pt x="32580" y="200"/>
                  </a:lnTo>
                  <a:lnTo>
                    <a:pt x="3131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14"/>
            <p:cNvSpPr/>
            <p:nvPr/>
          </p:nvSpPr>
          <p:spPr>
            <a:xfrm>
              <a:off x="3187875" y="3561200"/>
              <a:ext cx="1049375" cy="1144300"/>
            </a:xfrm>
            <a:custGeom>
              <a:avLst/>
              <a:gdLst/>
              <a:ahLst/>
              <a:cxnLst/>
              <a:rect l="l" t="t" r="r" b="b"/>
              <a:pathLst>
                <a:path w="41975" h="45772" fill="none" extrusionOk="0">
                  <a:moveTo>
                    <a:pt x="41907" y="8262"/>
                  </a:moveTo>
                  <a:lnTo>
                    <a:pt x="41907" y="8262"/>
                  </a:lnTo>
                  <a:lnTo>
                    <a:pt x="41175" y="7329"/>
                  </a:lnTo>
                  <a:lnTo>
                    <a:pt x="40841" y="7063"/>
                  </a:lnTo>
                  <a:lnTo>
                    <a:pt x="40642" y="6996"/>
                  </a:lnTo>
                  <a:lnTo>
                    <a:pt x="40508" y="6929"/>
                  </a:lnTo>
                  <a:lnTo>
                    <a:pt x="40508" y="6929"/>
                  </a:lnTo>
                  <a:lnTo>
                    <a:pt x="40175" y="6996"/>
                  </a:lnTo>
                  <a:lnTo>
                    <a:pt x="39909" y="7129"/>
                  </a:lnTo>
                  <a:lnTo>
                    <a:pt x="39309" y="7263"/>
                  </a:lnTo>
                  <a:lnTo>
                    <a:pt x="39043" y="7329"/>
                  </a:lnTo>
                  <a:lnTo>
                    <a:pt x="38776" y="7329"/>
                  </a:lnTo>
                  <a:lnTo>
                    <a:pt x="38443" y="7196"/>
                  </a:lnTo>
                  <a:lnTo>
                    <a:pt x="38176" y="6929"/>
                  </a:lnTo>
                  <a:lnTo>
                    <a:pt x="38176" y="6929"/>
                  </a:lnTo>
                  <a:lnTo>
                    <a:pt x="37910" y="6663"/>
                  </a:lnTo>
                  <a:lnTo>
                    <a:pt x="37777" y="6330"/>
                  </a:lnTo>
                  <a:lnTo>
                    <a:pt x="37643" y="5997"/>
                  </a:lnTo>
                  <a:lnTo>
                    <a:pt x="37577" y="5597"/>
                  </a:lnTo>
                  <a:lnTo>
                    <a:pt x="37444" y="4864"/>
                  </a:lnTo>
                  <a:lnTo>
                    <a:pt x="37377" y="4065"/>
                  </a:lnTo>
                  <a:lnTo>
                    <a:pt x="37244" y="3265"/>
                  </a:lnTo>
                  <a:lnTo>
                    <a:pt x="37177" y="2932"/>
                  </a:lnTo>
                  <a:lnTo>
                    <a:pt x="37044" y="2532"/>
                  </a:lnTo>
                  <a:lnTo>
                    <a:pt x="36844" y="2199"/>
                  </a:lnTo>
                  <a:lnTo>
                    <a:pt x="36644" y="1933"/>
                  </a:lnTo>
                  <a:lnTo>
                    <a:pt x="36311" y="1600"/>
                  </a:lnTo>
                  <a:lnTo>
                    <a:pt x="35978" y="1400"/>
                  </a:lnTo>
                  <a:lnTo>
                    <a:pt x="35978" y="1400"/>
                  </a:lnTo>
                  <a:lnTo>
                    <a:pt x="35112" y="933"/>
                  </a:lnTo>
                  <a:lnTo>
                    <a:pt x="34246" y="667"/>
                  </a:lnTo>
                  <a:lnTo>
                    <a:pt x="33380" y="400"/>
                  </a:lnTo>
                  <a:lnTo>
                    <a:pt x="32580" y="200"/>
                  </a:lnTo>
                  <a:lnTo>
                    <a:pt x="31314" y="1"/>
                  </a:lnTo>
                  <a:lnTo>
                    <a:pt x="30848" y="1"/>
                  </a:lnTo>
                  <a:lnTo>
                    <a:pt x="30848" y="1"/>
                  </a:lnTo>
                  <a:lnTo>
                    <a:pt x="19455" y="8195"/>
                  </a:lnTo>
                  <a:lnTo>
                    <a:pt x="1" y="22386"/>
                  </a:lnTo>
                  <a:lnTo>
                    <a:pt x="1" y="38842"/>
                  </a:lnTo>
                  <a:lnTo>
                    <a:pt x="68" y="38842"/>
                  </a:lnTo>
                  <a:lnTo>
                    <a:pt x="68" y="38842"/>
                  </a:lnTo>
                  <a:lnTo>
                    <a:pt x="734" y="39508"/>
                  </a:lnTo>
                  <a:lnTo>
                    <a:pt x="1533" y="40175"/>
                  </a:lnTo>
                  <a:lnTo>
                    <a:pt x="3132" y="41441"/>
                  </a:lnTo>
                  <a:lnTo>
                    <a:pt x="4731" y="42640"/>
                  </a:lnTo>
                  <a:lnTo>
                    <a:pt x="6330" y="43639"/>
                  </a:lnTo>
                  <a:lnTo>
                    <a:pt x="7729" y="44505"/>
                  </a:lnTo>
                  <a:lnTo>
                    <a:pt x="8862" y="45171"/>
                  </a:lnTo>
                  <a:lnTo>
                    <a:pt x="9928" y="45771"/>
                  </a:lnTo>
                  <a:lnTo>
                    <a:pt x="9928" y="45771"/>
                  </a:lnTo>
                  <a:lnTo>
                    <a:pt x="15125" y="40175"/>
                  </a:lnTo>
                  <a:lnTo>
                    <a:pt x="20455" y="34378"/>
                  </a:lnTo>
                  <a:lnTo>
                    <a:pt x="26517" y="27716"/>
                  </a:lnTo>
                  <a:lnTo>
                    <a:pt x="29582" y="24318"/>
                  </a:lnTo>
                  <a:lnTo>
                    <a:pt x="32513" y="20987"/>
                  </a:lnTo>
                  <a:lnTo>
                    <a:pt x="35245" y="17789"/>
                  </a:lnTo>
                  <a:lnTo>
                    <a:pt x="37577" y="14924"/>
                  </a:lnTo>
                  <a:lnTo>
                    <a:pt x="39576" y="12459"/>
                  </a:lnTo>
                  <a:lnTo>
                    <a:pt x="40975" y="10394"/>
                  </a:lnTo>
                  <a:lnTo>
                    <a:pt x="41508" y="9661"/>
                  </a:lnTo>
                  <a:lnTo>
                    <a:pt x="41841" y="8995"/>
                  </a:lnTo>
                  <a:lnTo>
                    <a:pt x="41974" y="8528"/>
                  </a:lnTo>
                  <a:lnTo>
                    <a:pt x="41974" y="8395"/>
                  </a:lnTo>
                  <a:lnTo>
                    <a:pt x="41907" y="826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14"/>
            <p:cNvSpPr/>
            <p:nvPr/>
          </p:nvSpPr>
          <p:spPr>
            <a:xfrm>
              <a:off x="3187875" y="3454600"/>
              <a:ext cx="891125" cy="957750"/>
            </a:xfrm>
            <a:custGeom>
              <a:avLst/>
              <a:gdLst/>
              <a:ahLst/>
              <a:cxnLst/>
              <a:rect l="l" t="t" r="r" b="b"/>
              <a:pathLst>
                <a:path w="35645" h="38310" extrusionOk="0">
                  <a:moveTo>
                    <a:pt x="5198" y="1"/>
                  </a:moveTo>
                  <a:lnTo>
                    <a:pt x="1" y="134"/>
                  </a:lnTo>
                  <a:lnTo>
                    <a:pt x="1" y="9528"/>
                  </a:lnTo>
                  <a:lnTo>
                    <a:pt x="3399" y="9861"/>
                  </a:lnTo>
                  <a:lnTo>
                    <a:pt x="6197" y="10327"/>
                  </a:lnTo>
                  <a:lnTo>
                    <a:pt x="8262" y="10660"/>
                  </a:lnTo>
                  <a:lnTo>
                    <a:pt x="9328" y="10860"/>
                  </a:lnTo>
                  <a:lnTo>
                    <a:pt x="9062" y="11127"/>
                  </a:lnTo>
                  <a:lnTo>
                    <a:pt x="8329" y="12126"/>
                  </a:lnTo>
                  <a:lnTo>
                    <a:pt x="7396" y="13459"/>
                  </a:lnTo>
                  <a:lnTo>
                    <a:pt x="6330" y="15124"/>
                  </a:lnTo>
                  <a:lnTo>
                    <a:pt x="5131" y="16856"/>
                  </a:lnTo>
                  <a:lnTo>
                    <a:pt x="4065" y="18389"/>
                  </a:lnTo>
                  <a:lnTo>
                    <a:pt x="3665" y="18855"/>
                  </a:lnTo>
                  <a:lnTo>
                    <a:pt x="3132" y="19388"/>
                  </a:lnTo>
                  <a:lnTo>
                    <a:pt x="1866" y="20521"/>
                  </a:lnTo>
                  <a:lnTo>
                    <a:pt x="1000" y="21187"/>
                  </a:lnTo>
                  <a:lnTo>
                    <a:pt x="1" y="21920"/>
                  </a:lnTo>
                  <a:lnTo>
                    <a:pt x="1" y="38309"/>
                  </a:lnTo>
                  <a:lnTo>
                    <a:pt x="1067" y="37310"/>
                  </a:lnTo>
                  <a:lnTo>
                    <a:pt x="2066" y="36244"/>
                  </a:lnTo>
                  <a:lnTo>
                    <a:pt x="3998" y="34312"/>
                  </a:lnTo>
                  <a:lnTo>
                    <a:pt x="4598" y="33779"/>
                  </a:lnTo>
                  <a:lnTo>
                    <a:pt x="5398" y="33246"/>
                  </a:lnTo>
                  <a:lnTo>
                    <a:pt x="6264" y="32713"/>
                  </a:lnTo>
                  <a:lnTo>
                    <a:pt x="7263" y="32113"/>
                  </a:lnTo>
                  <a:lnTo>
                    <a:pt x="9395" y="30914"/>
                  </a:lnTo>
                  <a:lnTo>
                    <a:pt x="10594" y="30314"/>
                  </a:lnTo>
                  <a:lnTo>
                    <a:pt x="11727" y="29582"/>
                  </a:lnTo>
                  <a:lnTo>
                    <a:pt x="13392" y="28449"/>
                  </a:lnTo>
                  <a:lnTo>
                    <a:pt x="14258" y="27783"/>
                  </a:lnTo>
                  <a:lnTo>
                    <a:pt x="15058" y="27116"/>
                  </a:lnTo>
                  <a:lnTo>
                    <a:pt x="16057" y="26184"/>
                  </a:lnTo>
                  <a:lnTo>
                    <a:pt x="16990" y="25118"/>
                  </a:lnTo>
                  <a:lnTo>
                    <a:pt x="17856" y="23985"/>
                  </a:lnTo>
                  <a:lnTo>
                    <a:pt x="18656" y="22719"/>
                  </a:lnTo>
                  <a:lnTo>
                    <a:pt x="19588" y="21187"/>
                  </a:lnTo>
                  <a:lnTo>
                    <a:pt x="20654" y="19655"/>
                  </a:lnTo>
                  <a:lnTo>
                    <a:pt x="21787" y="18189"/>
                  </a:lnTo>
                  <a:lnTo>
                    <a:pt x="22986" y="16790"/>
                  </a:lnTo>
                  <a:lnTo>
                    <a:pt x="24252" y="15391"/>
                  </a:lnTo>
                  <a:lnTo>
                    <a:pt x="25585" y="14125"/>
                  </a:lnTo>
                  <a:lnTo>
                    <a:pt x="26850" y="12859"/>
                  </a:lnTo>
                  <a:lnTo>
                    <a:pt x="28183" y="11726"/>
                  </a:lnTo>
                  <a:lnTo>
                    <a:pt x="30648" y="9661"/>
                  </a:lnTo>
                  <a:lnTo>
                    <a:pt x="32847" y="7862"/>
                  </a:lnTo>
                  <a:lnTo>
                    <a:pt x="34512" y="6463"/>
                  </a:lnTo>
                  <a:lnTo>
                    <a:pt x="35178" y="5930"/>
                  </a:lnTo>
                  <a:lnTo>
                    <a:pt x="35578" y="5464"/>
                  </a:lnTo>
                  <a:lnTo>
                    <a:pt x="35645" y="5397"/>
                  </a:lnTo>
                  <a:lnTo>
                    <a:pt x="33913" y="4664"/>
                  </a:lnTo>
                  <a:lnTo>
                    <a:pt x="31980" y="3931"/>
                  </a:lnTo>
                  <a:lnTo>
                    <a:pt x="29649" y="3065"/>
                  </a:lnTo>
                  <a:lnTo>
                    <a:pt x="26984" y="2133"/>
                  </a:lnTo>
                  <a:lnTo>
                    <a:pt x="24252" y="1333"/>
                  </a:lnTo>
                  <a:lnTo>
                    <a:pt x="22853" y="1000"/>
                  </a:lnTo>
                  <a:lnTo>
                    <a:pt x="21520" y="733"/>
                  </a:lnTo>
                  <a:lnTo>
                    <a:pt x="20188" y="534"/>
                  </a:lnTo>
                  <a:lnTo>
                    <a:pt x="18989" y="400"/>
                  </a:lnTo>
                  <a:lnTo>
                    <a:pt x="14991" y="134"/>
                  </a:lnTo>
                  <a:lnTo>
                    <a:pt x="10328" y="67"/>
                  </a:lnTo>
                  <a:lnTo>
                    <a:pt x="5198" y="1"/>
                  </a:lnTo>
                  <a:close/>
                </a:path>
              </a:pathLst>
            </a:custGeom>
            <a:solidFill>
              <a:srgbClr val="CF4D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 name="Google Shape;1514;p14"/>
            <p:cNvSpPr/>
            <p:nvPr/>
          </p:nvSpPr>
          <p:spPr>
            <a:xfrm>
              <a:off x="3187875" y="3454600"/>
              <a:ext cx="891125" cy="957750"/>
            </a:xfrm>
            <a:custGeom>
              <a:avLst/>
              <a:gdLst/>
              <a:ahLst/>
              <a:cxnLst/>
              <a:rect l="l" t="t" r="r" b="b"/>
              <a:pathLst>
                <a:path w="35645" h="38310" fill="none" extrusionOk="0">
                  <a:moveTo>
                    <a:pt x="18989" y="400"/>
                  </a:moveTo>
                  <a:lnTo>
                    <a:pt x="18989" y="400"/>
                  </a:lnTo>
                  <a:lnTo>
                    <a:pt x="14991" y="134"/>
                  </a:lnTo>
                  <a:lnTo>
                    <a:pt x="10328" y="67"/>
                  </a:lnTo>
                  <a:lnTo>
                    <a:pt x="5198" y="1"/>
                  </a:lnTo>
                  <a:lnTo>
                    <a:pt x="1" y="134"/>
                  </a:lnTo>
                  <a:lnTo>
                    <a:pt x="1" y="9528"/>
                  </a:lnTo>
                  <a:lnTo>
                    <a:pt x="1" y="9528"/>
                  </a:lnTo>
                  <a:lnTo>
                    <a:pt x="3399" y="9861"/>
                  </a:lnTo>
                  <a:lnTo>
                    <a:pt x="6197" y="10327"/>
                  </a:lnTo>
                  <a:lnTo>
                    <a:pt x="8262" y="10660"/>
                  </a:lnTo>
                  <a:lnTo>
                    <a:pt x="9328" y="10860"/>
                  </a:lnTo>
                  <a:lnTo>
                    <a:pt x="9328" y="10860"/>
                  </a:lnTo>
                  <a:lnTo>
                    <a:pt x="9328" y="10860"/>
                  </a:lnTo>
                  <a:lnTo>
                    <a:pt x="9062" y="11127"/>
                  </a:lnTo>
                  <a:lnTo>
                    <a:pt x="9062" y="11127"/>
                  </a:lnTo>
                  <a:lnTo>
                    <a:pt x="9062" y="11127"/>
                  </a:lnTo>
                  <a:lnTo>
                    <a:pt x="8329" y="12126"/>
                  </a:lnTo>
                  <a:lnTo>
                    <a:pt x="7396" y="13459"/>
                  </a:lnTo>
                  <a:lnTo>
                    <a:pt x="6330" y="15124"/>
                  </a:lnTo>
                  <a:lnTo>
                    <a:pt x="5131" y="16856"/>
                  </a:lnTo>
                  <a:lnTo>
                    <a:pt x="5131" y="16856"/>
                  </a:lnTo>
                  <a:lnTo>
                    <a:pt x="4065" y="18389"/>
                  </a:lnTo>
                  <a:lnTo>
                    <a:pt x="4065" y="18389"/>
                  </a:lnTo>
                  <a:lnTo>
                    <a:pt x="3665" y="18855"/>
                  </a:lnTo>
                  <a:lnTo>
                    <a:pt x="3132" y="19388"/>
                  </a:lnTo>
                  <a:lnTo>
                    <a:pt x="3132" y="19388"/>
                  </a:lnTo>
                  <a:lnTo>
                    <a:pt x="1866" y="20521"/>
                  </a:lnTo>
                  <a:lnTo>
                    <a:pt x="1866" y="20521"/>
                  </a:lnTo>
                  <a:lnTo>
                    <a:pt x="1000" y="21187"/>
                  </a:lnTo>
                  <a:lnTo>
                    <a:pt x="1" y="21920"/>
                  </a:lnTo>
                  <a:lnTo>
                    <a:pt x="1" y="38309"/>
                  </a:lnTo>
                  <a:lnTo>
                    <a:pt x="1" y="38309"/>
                  </a:lnTo>
                  <a:lnTo>
                    <a:pt x="1067" y="37310"/>
                  </a:lnTo>
                  <a:lnTo>
                    <a:pt x="2066" y="36244"/>
                  </a:lnTo>
                  <a:lnTo>
                    <a:pt x="3998" y="34312"/>
                  </a:lnTo>
                  <a:lnTo>
                    <a:pt x="3998" y="34312"/>
                  </a:lnTo>
                  <a:lnTo>
                    <a:pt x="4598" y="33779"/>
                  </a:lnTo>
                  <a:lnTo>
                    <a:pt x="5398" y="33246"/>
                  </a:lnTo>
                  <a:lnTo>
                    <a:pt x="6264" y="32713"/>
                  </a:lnTo>
                  <a:lnTo>
                    <a:pt x="7263" y="32113"/>
                  </a:lnTo>
                  <a:lnTo>
                    <a:pt x="9395" y="30914"/>
                  </a:lnTo>
                  <a:lnTo>
                    <a:pt x="10594" y="30314"/>
                  </a:lnTo>
                  <a:lnTo>
                    <a:pt x="11727" y="29582"/>
                  </a:lnTo>
                  <a:lnTo>
                    <a:pt x="11727" y="29582"/>
                  </a:lnTo>
                  <a:lnTo>
                    <a:pt x="13392" y="28449"/>
                  </a:lnTo>
                  <a:lnTo>
                    <a:pt x="14258" y="27783"/>
                  </a:lnTo>
                  <a:lnTo>
                    <a:pt x="15058" y="27116"/>
                  </a:lnTo>
                  <a:lnTo>
                    <a:pt x="15058" y="27116"/>
                  </a:lnTo>
                  <a:lnTo>
                    <a:pt x="16057" y="26184"/>
                  </a:lnTo>
                  <a:lnTo>
                    <a:pt x="16990" y="25118"/>
                  </a:lnTo>
                  <a:lnTo>
                    <a:pt x="17856" y="23985"/>
                  </a:lnTo>
                  <a:lnTo>
                    <a:pt x="18656" y="22719"/>
                  </a:lnTo>
                  <a:lnTo>
                    <a:pt x="18656" y="22719"/>
                  </a:lnTo>
                  <a:lnTo>
                    <a:pt x="19588" y="21187"/>
                  </a:lnTo>
                  <a:lnTo>
                    <a:pt x="20654" y="19655"/>
                  </a:lnTo>
                  <a:lnTo>
                    <a:pt x="21787" y="18189"/>
                  </a:lnTo>
                  <a:lnTo>
                    <a:pt x="22986" y="16790"/>
                  </a:lnTo>
                  <a:lnTo>
                    <a:pt x="24252" y="15391"/>
                  </a:lnTo>
                  <a:lnTo>
                    <a:pt x="25585" y="14125"/>
                  </a:lnTo>
                  <a:lnTo>
                    <a:pt x="26850" y="12859"/>
                  </a:lnTo>
                  <a:lnTo>
                    <a:pt x="28183" y="11726"/>
                  </a:lnTo>
                  <a:lnTo>
                    <a:pt x="30648" y="9661"/>
                  </a:lnTo>
                  <a:lnTo>
                    <a:pt x="32847" y="7862"/>
                  </a:lnTo>
                  <a:lnTo>
                    <a:pt x="34512" y="6463"/>
                  </a:lnTo>
                  <a:lnTo>
                    <a:pt x="35178" y="5930"/>
                  </a:lnTo>
                  <a:lnTo>
                    <a:pt x="35578" y="5464"/>
                  </a:lnTo>
                  <a:lnTo>
                    <a:pt x="35645" y="5397"/>
                  </a:lnTo>
                  <a:lnTo>
                    <a:pt x="35645" y="5397"/>
                  </a:lnTo>
                  <a:lnTo>
                    <a:pt x="33913" y="4664"/>
                  </a:lnTo>
                  <a:lnTo>
                    <a:pt x="31980" y="3931"/>
                  </a:lnTo>
                  <a:lnTo>
                    <a:pt x="29649" y="3065"/>
                  </a:lnTo>
                  <a:lnTo>
                    <a:pt x="26984" y="2133"/>
                  </a:lnTo>
                  <a:lnTo>
                    <a:pt x="24252" y="1333"/>
                  </a:lnTo>
                  <a:lnTo>
                    <a:pt x="22853" y="1000"/>
                  </a:lnTo>
                  <a:lnTo>
                    <a:pt x="21520" y="733"/>
                  </a:lnTo>
                  <a:lnTo>
                    <a:pt x="20188" y="534"/>
                  </a:lnTo>
                  <a:lnTo>
                    <a:pt x="18989" y="40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 name="Google Shape;1515;p14"/>
            <p:cNvSpPr/>
            <p:nvPr/>
          </p:nvSpPr>
          <p:spPr>
            <a:xfrm>
              <a:off x="3234525" y="3939300"/>
              <a:ext cx="31675" cy="28325"/>
            </a:xfrm>
            <a:custGeom>
              <a:avLst/>
              <a:gdLst/>
              <a:ahLst/>
              <a:cxnLst/>
              <a:rect l="l" t="t" r="r" b="b"/>
              <a:pathLst>
                <a:path w="1267" h="1133" extrusionOk="0">
                  <a:moveTo>
                    <a:pt x="1266" y="0"/>
                  </a:moveTo>
                  <a:lnTo>
                    <a:pt x="0" y="1133"/>
                  </a:lnTo>
                  <a:lnTo>
                    <a:pt x="0" y="1133"/>
                  </a:lnTo>
                  <a:lnTo>
                    <a:pt x="867" y="400"/>
                  </a:lnTo>
                  <a:lnTo>
                    <a:pt x="1266" y="0"/>
                  </a:lnTo>
                  <a:close/>
                </a:path>
              </a:pathLst>
            </a:custGeom>
            <a:solidFill>
              <a:srgbClr val="A7A2A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14"/>
            <p:cNvSpPr/>
            <p:nvPr/>
          </p:nvSpPr>
          <p:spPr>
            <a:xfrm>
              <a:off x="3232850" y="3930975"/>
              <a:ext cx="41675" cy="36650"/>
            </a:xfrm>
            <a:custGeom>
              <a:avLst/>
              <a:gdLst/>
              <a:ahLst/>
              <a:cxnLst/>
              <a:rect l="l" t="t" r="r" b="b"/>
              <a:pathLst>
                <a:path w="1667" h="1466" fill="none" extrusionOk="0">
                  <a:moveTo>
                    <a:pt x="1666" y="0"/>
                  </a:moveTo>
                  <a:lnTo>
                    <a:pt x="1666" y="0"/>
                  </a:lnTo>
                  <a:lnTo>
                    <a:pt x="934" y="733"/>
                  </a:lnTo>
                  <a:lnTo>
                    <a:pt x="67" y="1466"/>
                  </a:lnTo>
                  <a:lnTo>
                    <a:pt x="67" y="1466"/>
                  </a:lnTo>
                  <a:lnTo>
                    <a:pt x="1" y="1466"/>
                  </a:lnTo>
                  <a:lnTo>
                    <a:pt x="1" y="1466"/>
                  </a:lnTo>
                  <a:lnTo>
                    <a:pt x="67" y="1466"/>
                  </a:lnTo>
                  <a:lnTo>
                    <a:pt x="67" y="1466"/>
                  </a:lnTo>
                  <a:lnTo>
                    <a:pt x="1333" y="333"/>
                  </a:lnTo>
                  <a:lnTo>
                    <a:pt x="1333" y="333"/>
                  </a:lnTo>
                  <a:lnTo>
                    <a:pt x="166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14"/>
            <p:cNvSpPr/>
            <p:nvPr/>
          </p:nvSpPr>
          <p:spPr>
            <a:xfrm>
              <a:off x="3292825" y="3879325"/>
              <a:ext cx="21675" cy="30000"/>
            </a:xfrm>
            <a:custGeom>
              <a:avLst/>
              <a:gdLst/>
              <a:ahLst/>
              <a:cxnLst/>
              <a:rect l="l" t="t" r="r" b="b"/>
              <a:pathLst>
                <a:path w="867" h="1200" fill="none" extrusionOk="0">
                  <a:moveTo>
                    <a:pt x="866" y="1"/>
                  </a:moveTo>
                  <a:lnTo>
                    <a:pt x="866" y="1"/>
                  </a:lnTo>
                  <a:lnTo>
                    <a:pt x="0" y="1200"/>
                  </a:lnTo>
                  <a:lnTo>
                    <a:pt x="0" y="1200"/>
                  </a:lnTo>
                  <a:lnTo>
                    <a:pt x="86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 name="Google Shape;1518;p14"/>
            <p:cNvSpPr/>
            <p:nvPr/>
          </p:nvSpPr>
          <p:spPr>
            <a:xfrm>
              <a:off x="3379425" y="3736100"/>
              <a:ext cx="31675" cy="44975"/>
            </a:xfrm>
            <a:custGeom>
              <a:avLst/>
              <a:gdLst/>
              <a:ahLst/>
              <a:cxnLst/>
              <a:rect l="l" t="t" r="r" b="b"/>
              <a:pathLst>
                <a:path w="1267" h="1799" fill="none" extrusionOk="0">
                  <a:moveTo>
                    <a:pt x="1267" y="0"/>
                  </a:moveTo>
                  <a:lnTo>
                    <a:pt x="1267" y="0"/>
                  </a:lnTo>
                  <a:lnTo>
                    <a:pt x="1267" y="0"/>
                  </a:lnTo>
                  <a:lnTo>
                    <a:pt x="734" y="733"/>
                  </a:lnTo>
                  <a:lnTo>
                    <a:pt x="1" y="1799"/>
                  </a:lnTo>
                  <a:lnTo>
                    <a:pt x="1" y="1799"/>
                  </a:lnTo>
                  <a:lnTo>
                    <a:pt x="734" y="733"/>
                  </a:lnTo>
                  <a:lnTo>
                    <a:pt x="126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 name="Google Shape;1519;p14"/>
            <p:cNvSpPr/>
            <p:nvPr/>
          </p:nvSpPr>
          <p:spPr>
            <a:xfrm>
              <a:off x="3421075" y="37261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14"/>
            <p:cNvSpPr/>
            <p:nvPr/>
          </p:nvSpPr>
          <p:spPr>
            <a:xfrm>
              <a:off x="3187875" y="3726100"/>
              <a:ext cx="354800" cy="293175"/>
            </a:xfrm>
            <a:custGeom>
              <a:avLst/>
              <a:gdLst/>
              <a:ahLst/>
              <a:cxnLst/>
              <a:rect l="l" t="t" r="r" b="b"/>
              <a:pathLst>
                <a:path w="14192" h="11727" extrusionOk="0">
                  <a:moveTo>
                    <a:pt x="9328" y="0"/>
                  </a:moveTo>
                  <a:lnTo>
                    <a:pt x="8929" y="400"/>
                  </a:lnTo>
                  <a:lnTo>
                    <a:pt x="8396" y="1133"/>
                  </a:lnTo>
                  <a:lnTo>
                    <a:pt x="7663" y="2199"/>
                  </a:lnTo>
                  <a:lnTo>
                    <a:pt x="6530" y="3998"/>
                  </a:lnTo>
                  <a:lnTo>
                    <a:pt x="5131" y="5996"/>
                  </a:lnTo>
                  <a:lnTo>
                    <a:pt x="5064" y="6130"/>
                  </a:lnTo>
                  <a:lnTo>
                    <a:pt x="4198" y="7329"/>
                  </a:lnTo>
                  <a:lnTo>
                    <a:pt x="4065" y="7529"/>
                  </a:lnTo>
                  <a:lnTo>
                    <a:pt x="3465" y="8195"/>
                  </a:lnTo>
                  <a:lnTo>
                    <a:pt x="3132" y="8528"/>
                  </a:lnTo>
                  <a:lnTo>
                    <a:pt x="1866" y="9661"/>
                  </a:lnTo>
                  <a:lnTo>
                    <a:pt x="1800" y="9661"/>
                  </a:lnTo>
                  <a:lnTo>
                    <a:pt x="934" y="10527"/>
                  </a:lnTo>
                  <a:lnTo>
                    <a:pt x="1" y="11526"/>
                  </a:lnTo>
                  <a:lnTo>
                    <a:pt x="1" y="11726"/>
                  </a:lnTo>
                  <a:lnTo>
                    <a:pt x="467" y="11526"/>
                  </a:lnTo>
                  <a:lnTo>
                    <a:pt x="1067" y="11126"/>
                  </a:lnTo>
                  <a:lnTo>
                    <a:pt x="2799" y="10060"/>
                  </a:lnTo>
                  <a:lnTo>
                    <a:pt x="4865" y="8661"/>
                  </a:lnTo>
                  <a:lnTo>
                    <a:pt x="7196" y="7062"/>
                  </a:lnTo>
                  <a:lnTo>
                    <a:pt x="9462" y="5397"/>
                  </a:lnTo>
                  <a:lnTo>
                    <a:pt x="11527" y="3731"/>
                  </a:lnTo>
                  <a:lnTo>
                    <a:pt x="13193" y="2399"/>
                  </a:lnTo>
                  <a:lnTo>
                    <a:pt x="13792" y="1799"/>
                  </a:lnTo>
                  <a:lnTo>
                    <a:pt x="14192" y="1333"/>
                  </a:lnTo>
                  <a:lnTo>
                    <a:pt x="13726" y="1133"/>
                  </a:lnTo>
                  <a:lnTo>
                    <a:pt x="12460" y="733"/>
                  </a:lnTo>
                  <a:lnTo>
                    <a:pt x="11660" y="467"/>
                  </a:lnTo>
                  <a:lnTo>
                    <a:pt x="10861" y="267"/>
                  </a:lnTo>
                  <a:lnTo>
                    <a:pt x="10061" y="134"/>
                  </a:lnTo>
                  <a:lnTo>
                    <a:pt x="9328" y="0"/>
                  </a:lnTo>
                  <a:close/>
                </a:path>
              </a:pathLst>
            </a:custGeom>
            <a:solidFill>
              <a:srgbClr val="9641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14"/>
            <p:cNvSpPr/>
            <p:nvPr/>
          </p:nvSpPr>
          <p:spPr>
            <a:xfrm>
              <a:off x="3187875" y="3726100"/>
              <a:ext cx="354800" cy="293175"/>
            </a:xfrm>
            <a:custGeom>
              <a:avLst/>
              <a:gdLst/>
              <a:ahLst/>
              <a:cxnLst/>
              <a:rect l="l" t="t" r="r" b="b"/>
              <a:pathLst>
                <a:path w="14192" h="11727" fill="none" extrusionOk="0">
                  <a:moveTo>
                    <a:pt x="9328" y="0"/>
                  </a:moveTo>
                  <a:lnTo>
                    <a:pt x="9328" y="0"/>
                  </a:lnTo>
                  <a:lnTo>
                    <a:pt x="8929" y="400"/>
                  </a:lnTo>
                  <a:lnTo>
                    <a:pt x="8929" y="400"/>
                  </a:lnTo>
                  <a:lnTo>
                    <a:pt x="8929" y="400"/>
                  </a:lnTo>
                  <a:lnTo>
                    <a:pt x="8396" y="1133"/>
                  </a:lnTo>
                  <a:lnTo>
                    <a:pt x="7663" y="2199"/>
                  </a:lnTo>
                  <a:lnTo>
                    <a:pt x="7663" y="2199"/>
                  </a:lnTo>
                  <a:lnTo>
                    <a:pt x="6530" y="3998"/>
                  </a:lnTo>
                  <a:lnTo>
                    <a:pt x="5131" y="5996"/>
                  </a:lnTo>
                  <a:lnTo>
                    <a:pt x="5131" y="5996"/>
                  </a:lnTo>
                  <a:lnTo>
                    <a:pt x="5064" y="6130"/>
                  </a:lnTo>
                  <a:lnTo>
                    <a:pt x="5064" y="6130"/>
                  </a:lnTo>
                  <a:lnTo>
                    <a:pt x="4198" y="7329"/>
                  </a:lnTo>
                  <a:lnTo>
                    <a:pt x="4198" y="7329"/>
                  </a:lnTo>
                  <a:lnTo>
                    <a:pt x="4065" y="7529"/>
                  </a:lnTo>
                  <a:lnTo>
                    <a:pt x="4065" y="7529"/>
                  </a:lnTo>
                  <a:lnTo>
                    <a:pt x="3465" y="8195"/>
                  </a:lnTo>
                  <a:lnTo>
                    <a:pt x="3465" y="8195"/>
                  </a:lnTo>
                  <a:lnTo>
                    <a:pt x="3132" y="8528"/>
                  </a:lnTo>
                  <a:lnTo>
                    <a:pt x="3132" y="8528"/>
                  </a:lnTo>
                  <a:lnTo>
                    <a:pt x="1866" y="9661"/>
                  </a:lnTo>
                  <a:lnTo>
                    <a:pt x="1866" y="9661"/>
                  </a:lnTo>
                  <a:lnTo>
                    <a:pt x="1800" y="9661"/>
                  </a:lnTo>
                  <a:lnTo>
                    <a:pt x="1800" y="9661"/>
                  </a:lnTo>
                  <a:lnTo>
                    <a:pt x="934" y="10527"/>
                  </a:lnTo>
                  <a:lnTo>
                    <a:pt x="1" y="11526"/>
                  </a:lnTo>
                  <a:lnTo>
                    <a:pt x="1" y="11726"/>
                  </a:lnTo>
                  <a:lnTo>
                    <a:pt x="1" y="11726"/>
                  </a:lnTo>
                  <a:lnTo>
                    <a:pt x="467" y="11526"/>
                  </a:lnTo>
                  <a:lnTo>
                    <a:pt x="1067" y="11126"/>
                  </a:lnTo>
                  <a:lnTo>
                    <a:pt x="2799" y="10060"/>
                  </a:lnTo>
                  <a:lnTo>
                    <a:pt x="4865" y="8661"/>
                  </a:lnTo>
                  <a:lnTo>
                    <a:pt x="7196" y="7062"/>
                  </a:lnTo>
                  <a:lnTo>
                    <a:pt x="9462" y="5397"/>
                  </a:lnTo>
                  <a:lnTo>
                    <a:pt x="11527" y="3731"/>
                  </a:lnTo>
                  <a:lnTo>
                    <a:pt x="13193" y="2399"/>
                  </a:lnTo>
                  <a:lnTo>
                    <a:pt x="13792" y="1799"/>
                  </a:lnTo>
                  <a:lnTo>
                    <a:pt x="14192" y="1333"/>
                  </a:lnTo>
                  <a:lnTo>
                    <a:pt x="14192" y="1333"/>
                  </a:lnTo>
                  <a:lnTo>
                    <a:pt x="13726" y="1133"/>
                  </a:lnTo>
                  <a:lnTo>
                    <a:pt x="12460" y="733"/>
                  </a:lnTo>
                  <a:lnTo>
                    <a:pt x="11660" y="467"/>
                  </a:lnTo>
                  <a:lnTo>
                    <a:pt x="10861" y="267"/>
                  </a:lnTo>
                  <a:lnTo>
                    <a:pt x="10061" y="134"/>
                  </a:lnTo>
                  <a:lnTo>
                    <a:pt x="932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 name="Google Shape;1522;p14"/>
            <p:cNvSpPr/>
            <p:nvPr/>
          </p:nvSpPr>
          <p:spPr>
            <a:xfrm>
              <a:off x="3874125" y="3709450"/>
              <a:ext cx="264850" cy="68300"/>
            </a:xfrm>
            <a:custGeom>
              <a:avLst/>
              <a:gdLst/>
              <a:ahLst/>
              <a:cxnLst/>
              <a:rect l="l" t="t" r="r" b="b"/>
              <a:pathLst>
                <a:path w="10594" h="2732" extrusionOk="0">
                  <a:moveTo>
                    <a:pt x="2532" y="0"/>
                  </a:moveTo>
                  <a:lnTo>
                    <a:pt x="0" y="2199"/>
                  </a:lnTo>
                  <a:lnTo>
                    <a:pt x="666" y="2399"/>
                  </a:lnTo>
                  <a:lnTo>
                    <a:pt x="1199" y="2532"/>
                  </a:lnTo>
                  <a:lnTo>
                    <a:pt x="1799" y="2665"/>
                  </a:lnTo>
                  <a:lnTo>
                    <a:pt x="2998" y="2732"/>
                  </a:lnTo>
                  <a:lnTo>
                    <a:pt x="3997" y="2665"/>
                  </a:lnTo>
                  <a:lnTo>
                    <a:pt x="5063" y="2532"/>
                  </a:lnTo>
                  <a:lnTo>
                    <a:pt x="5996" y="2399"/>
                  </a:lnTo>
                  <a:lnTo>
                    <a:pt x="6929" y="2199"/>
                  </a:lnTo>
                  <a:lnTo>
                    <a:pt x="8395" y="1866"/>
                  </a:lnTo>
                  <a:lnTo>
                    <a:pt x="9128" y="1732"/>
                  </a:lnTo>
                  <a:lnTo>
                    <a:pt x="9261" y="1732"/>
                  </a:lnTo>
                  <a:lnTo>
                    <a:pt x="9327" y="1799"/>
                  </a:lnTo>
                  <a:lnTo>
                    <a:pt x="9461" y="1866"/>
                  </a:lnTo>
                  <a:lnTo>
                    <a:pt x="9927" y="1732"/>
                  </a:lnTo>
                  <a:lnTo>
                    <a:pt x="10127" y="1666"/>
                  </a:lnTo>
                  <a:lnTo>
                    <a:pt x="10327" y="1532"/>
                  </a:lnTo>
                  <a:lnTo>
                    <a:pt x="10527" y="1399"/>
                  </a:lnTo>
                  <a:lnTo>
                    <a:pt x="10593" y="1199"/>
                  </a:lnTo>
                  <a:lnTo>
                    <a:pt x="10527" y="1066"/>
                  </a:lnTo>
                  <a:lnTo>
                    <a:pt x="10393" y="866"/>
                  </a:lnTo>
                  <a:lnTo>
                    <a:pt x="10127" y="733"/>
                  </a:lnTo>
                  <a:lnTo>
                    <a:pt x="9860" y="666"/>
                  </a:lnTo>
                  <a:lnTo>
                    <a:pt x="9527" y="733"/>
                  </a:lnTo>
                  <a:lnTo>
                    <a:pt x="9194" y="800"/>
                  </a:lnTo>
                  <a:lnTo>
                    <a:pt x="8794" y="866"/>
                  </a:lnTo>
                  <a:lnTo>
                    <a:pt x="8395" y="933"/>
                  </a:lnTo>
                  <a:lnTo>
                    <a:pt x="8328" y="933"/>
                  </a:lnTo>
                  <a:lnTo>
                    <a:pt x="7062" y="866"/>
                  </a:lnTo>
                  <a:lnTo>
                    <a:pt x="5663" y="733"/>
                  </a:lnTo>
                  <a:lnTo>
                    <a:pt x="4197" y="533"/>
                  </a:lnTo>
                  <a:lnTo>
                    <a:pt x="3464" y="333"/>
                  </a:lnTo>
                  <a:lnTo>
                    <a:pt x="2732" y="67"/>
                  </a:lnTo>
                  <a:lnTo>
                    <a:pt x="2532" y="0"/>
                  </a:lnTo>
                  <a:close/>
                </a:path>
              </a:pathLst>
            </a:custGeom>
            <a:solidFill>
              <a:srgbClr val="C0BD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14"/>
            <p:cNvSpPr/>
            <p:nvPr/>
          </p:nvSpPr>
          <p:spPr>
            <a:xfrm>
              <a:off x="3874125" y="3709450"/>
              <a:ext cx="264850" cy="68300"/>
            </a:xfrm>
            <a:custGeom>
              <a:avLst/>
              <a:gdLst/>
              <a:ahLst/>
              <a:cxnLst/>
              <a:rect l="l" t="t" r="r" b="b"/>
              <a:pathLst>
                <a:path w="10594" h="2732" fill="none" extrusionOk="0">
                  <a:moveTo>
                    <a:pt x="2532" y="0"/>
                  </a:moveTo>
                  <a:lnTo>
                    <a:pt x="2532" y="0"/>
                  </a:lnTo>
                  <a:lnTo>
                    <a:pt x="0" y="2199"/>
                  </a:lnTo>
                  <a:lnTo>
                    <a:pt x="0" y="2199"/>
                  </a:lnTo>
                  <a:lnTo>
                    <a:pt x="666" y="2399"/>
                  </a:lnTo>
                  <a:lnTo>
                    <a:pt x="666" y="2399"/>
                  </a:lnTo>
                  <a:lnTo>
                    <a:pt x="1199" y="2532"/>
                  </a:lnTo>
                  <a:lnTo>
                    <a:pt x="1799" y="2665"/>
                  </a:lnTo>
                  <a:lnTo>
                    <a:pt x="2998" y="2732"/>
                  </a:lnTo>
                  <a:lnTo>
                    <a:pt x="2998" y="2732"/>
                  </a:lnTo>
                  <a:lnTo>
                    <a:pt x="3997" y="2665"/>
                  </a:lnTo>
                  <a:lnTo>
                    <a:pt x="5063" y="2532"/>
                  </a:lnTo>
                  <a:lnTo>
                    <a:pt x="5996" y="2399"/>
                  </a:lnTo>
                  <a:lnTo>
                    <a:pt x="6929" y="2199"/>
                  </a:lnTo>
                  <a:lnTo>
                    <a:pt x="6929" y="2199"/>
                  </a:lnTo>
                  <a:lnTo>
                    <a:pt x="8395" y="1866"/>
                  </a:lnTo>
                  <a:lnTo>
                    <a:pt x="9128" y="1732"/>
                  </a:lnTo>
                  <a:lnTo>
                    <a:pt x="9128" y="1732"/>
                  </a:lnTo>
                  <a:lnTo>
                    <a:pt x="9261" y="1732"/>
                  </a:lnTo>
                  <a:lnTo>
                    <a:pt x="9261" y="1732"/>
                  </a:lnTo>
                  <a:lnTo>
                    <a:pt x="9327" y="1799"/>
                  </a:lnTo>
                  <a:lnTo>
                    <a:pt x="9461" y="1866"/>
                  </a:lnTo>
                  <a:lnTo>
                    <a:pt x="9461" y="1866"/>
                  </a:lnTo>
                  <a:lnTo>
                    <a:pt x="9927" y="1732"/>
                  </a:lnTo>
                  <a:lnTo>
                    <a:pt x="10127" y="1666"/>
                  </a:lnTo>
                  <a:lnTo>
                    <a:pt x="10327" y="1532"/>
                  </a:lnTo>
                  <a:lnTo>
                    <a:pt x="10527" y="1399"/>
                  </a:lnTo>
                  <a:lnTo>
                    <a:pt x="10593" y="1199"/>
                  </a:lnTo>
                  <a:lnTo>
                    <a:pt x="10527" y="1066"/>
                  </a:lnTo>
                  <a:lnTo>
                    <a:pt x="10393" y="866"/>
                  </a:lnTo>
                  <a:lnTo>
                    <a:pt x="10393" y="866"/>
                  </a:lnTo>
                  <a:lnTo>
                    <a:pt x="10127" y="733"/>
                  </a:lnTo>
                  <a:lnTo>
                    <a:pt x="9860" y="666"/>
                  </a:lnTo>
                  <a:lnTo>
                    <a:pt x="9860" y="666"/>
                  </a:lnTo>
                  <a:lnTo>
                    <a:pt x="9527" y="733"/>
                  </a:lnTo>
                  <a:lnTo>
                    <a:pt x="9194" y="800"/>
                  </a:lnTo>
                  <a:lnTo>
                    <a:pt x="9194" y="800"/>
                  </a:lnTo>
                  <a:lnTo>
                    <a:pt x="8794" y="866"/>
                  </a:lnTo>
                  <a:lnTo>
                    <a:pt x="8395" y="933"/>
                  </a:lnTo>
                  <a:lnTo>
                    <a:pt x="8395" y="933"/>
                  </a:lnTo>
                  <a:lnTo>
                    <a:pt x="8328" y="933"/>
                  </a:lnTo>
                  <a:lnTo>
                    <a:pt x="8328" y="933"/>
                  </a:lnTo>
                  <a:lnTo>
                    <a:pt x="7062" y="866"/>
                  </a:lnTo>
                  <a:lnTo>
                    <a:pt x="5663" y="733"/>
                  </a:lnTo>
                  <a:lnTo>
                    <a:pt x="4197" y="533"/>
                  </a:lnTo>
                  <a:lnTo>
                    <a:pt x="3464" y="333"/>
                  </a:lnTo>
                  <a:lnTo>
                    <a:pt x="2732" y="67"/>
                  </a:lnTo>
                  <a:lnTo>
                    <a:pt x="2732" y="67"/>
                  </a:lnTo>
                  <a:lnTo>
                    <a:pt x="253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14"/>
            <p:cNvSpPr/>
            <p:nvPr/>
          </p:nvSpPr>
          <p:spPr>
            <a:xfrm>
              <a:off x="3575975" y="3461275"/>
              <a:ext cx="361450" cy="303150"/>
            </a:xfrm>
            <a:custGeom>
              <a:avLst/>
              <a:gdLst/>
              <a:ahLst/>
              <a:cxnLst/>
              <a:rect l="l" t="t" r="r" b="b"/>
              <a:pathLst>
                <a:path w="14458" h="12126" extrusionOk="0">
                  <a:moveTo>
                    <a:pt x="0" y="0"/>
                  </a:moveTo>
                  <a:lnTo>
                    <a:pt x="2266" y="2665"/>
                  </a:lnTo>
                  <a:lnTo>
                    <a:pt x="4997" y="5863"/>
                  </a:lnTo>
                  <a:lnTo>
                    <a:pt x="6396" y="7462"/>
                  </a:lnTo>
                  <a:lnTo>
                    <a:pt x="7662" y="8928"/>
                  </a:lnTo>
                  <a:lnTo>
                    <a:pt x="8861" y="10127"/>
                  </a:lnTo>
                  <a:lnTo>
                    <a:pt x="9861" y="10993"/>
                  </a:lnTo>
                  <a:lnTo>
                    <a:pt x="10327" y="11326"/>
                  </a:lnTo>
                  <a:lnTo>
                    <a:pt x="10860" y="11659"/>
                  </a:lnTo>
                  <a:lnTo>
                    <a:pt x="11393" y="11926"/>
                  </a:lnTo>
                  <a:lnTo>
                    <a:pt x="11926" y="12126"/>
                  </a:lnTo>
                  <a:lnTo>
                    <a:pt x="14458" y="9927"/>
                  </a:lnTo>
                  <a:lnTo>
                    <a:pt x="13725" y="9661"/>
                  </a:lnTo>
                  <a:lnTo>
                    <a:pt x="12992" y="9327"/>
                  </a:lnTo>
                  <a:lnTo>
                    <a:pt x="12326" y="8994"/>
                  </a:lnTo>
                  <a:lnTo>
                    <a:pt x="11593" y="8528"/>
                  </a:lnTo>
                  <a:lnTo>
                    <a:pt x="10993" y="7995"/>
                  </a:lnTo>
                  <a:lnTo>
                    <a:pt x="10260" y="7262"/>
                  </a:lnTo>
                  <a:lnTo>
                    <a:pt x="9328" y="6263"/>
                  </a:lnTo>
                  <a:lnTo>
                    <a:pt x="8328" y="5064"/>
                  </a:lnTo>
                  <a:lnTo>
                    <a:pt x="7396" y="3864"/>
                  </a:lnTo>
                  <a:lnTo>
                    <a:pt x="6463" y="2665"/>
                  </a:lnTo>
                  <a:lnTo>
                    <a:pt x="5597" y="1532"/>
                  </a:lnTo>
                  <a:lnTo>
                    <a:pt x="4931" y="533"/>
                  </a:lnTo>
                  <a:lnTo>
                    <a:pt x="2465" y="133"/>
                  </a:lnTo>
                  <a:lnTo>
                    <a:pt x="1333" y="67"/>
                  </a:lnTo>
                  <a:lnTo>
                    <a:pt x="200" y="0"/>
                  </a:lnTo>
                  <a:close/>
                </a:path>
              </a:pathLst>
            </a:custGeom>
            <a:solidFill>
              <a:srgbClr val="AA463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14"/>
            <p:cNvSpPr/>
            <p:nvPr/>
          </p:nvSpPr>
          <p:spPr>
            <a:xfrm>
              <a:off x="3575975" y="3461275"/>
              <a:ext cx="361450" cy="303150"/>
            </a:xfrm>
            <a:custGeom>
              <a:avLst/>
              <a:gdLst/>
              <a:ahLst/>
              <a:cxnLst/>
              <a:rect l="l" t="t" r="r" b="b"/>
              <a:pathLst>
                <a:path w="14458" h="12126" fill="none" extrusionOk="0">
                  <a:moveTo>
                    <a:pt x="200" y="0"/>
                  </a:moveTo>
                  <a:lnTo>
                    <a:pt x="200" y="0"/>
                  </a:lnTo>
                  <a:lnTo>
                    <a:pt x="0" y="0"/>
                  </a:lnTo>
                  <a:lnTo>
                    <a:pt x="0" y="0"/>
                  </a:lnTo>
                  <a:lnTo>
                    <a:pt x="2266" y="2665"/>
                  </a:lnTo>
                  <a:lnTo>
                    <a:pt x="4997" y="5863"/>
                  </a:lnTo>
                  <a:lnTo>
                    <a:pt x="6396" y="7462"/>
                  </a:lnTo>
                  <a:lnTo>
                    <a:pt x="7662" y="8928"/>
                  </a:lnTo>
                  <a:lnTo>
                    <a:pt x="8861" y="10127"/>
                  </a:lnTo>
                  <a:lnTo>
                    <a:pt x="9861" y="10993"/>
                  </a:lnTo>
                  <a:lnTo>
                    <a:pt x="9861" y="10993"/>
                  </a:lnTo>
                  <a:lnTo>
                    <a:pt x="10327" y="11326"/>
                  </a:lnTo>
                  <a:lnTo>
                    <a:pt x="10860" y="11659"/>
                  </a:lnTo>
                  <a:lnTo>
                    <a:pt x="11393" y="11926"/>
                  </a:lnTo>
                  <a:lnTo>
                    <a:pt x="11926" y="12126"/>
                  </a:lnTo>
                  <a:lnTo>
                    <a:pt x="11926" y="12126"/>
                  </a:lnTo>
                  <a:lnTo>
                    <a:pt x="14458" y="9927"/>
                  </a:lnTo>
                  <a:lnTo>
                    <a:pt x="14458" y="9927"/>
                  </a:lnTo>
                  <a:lnTo>
                    <a:pt x="13725" y="9661"/>
                  </a:lnTo>
                  <a:lnTo>
                    <a:pt x="12992" y="9327"/>
                  </a:lnTo>
                  <a:lnTo>
                    <a:pt x="12326" y="8994"/>
                  </a:lnTo>
                  <a:lnTo>
                    <a:pt x="11593" y="8528"/>
                  </a:lnTo>
                  <a:lnTo>
                    <a:pt x="11593" y="8528"/>
                  </a:lnTo>
                  <a:lnTo>
                    <a:pt x="10993" y="7995"/>
                  </a:lnTo>
                  <a:lnTo>
                    <a:pt x="10260" y="7262"/>
                  </a:lnTo>
                  <a:lnTo>
                    <a:pt x="9328" y="6263"/>
                  </a:lnTo>
                  <a:lnTo>
                    <a:pt x="8328" y="5064"/>
                  </a:lnTo>
                  <a:lnTo>
                    <a:pt x="7396" y="3864"/>
                  </a:lnTo>
                  <a:lnTo>
                    <a:pt x="6463" y="2665"/>
                  </a:lnTo>
                  <a:lnTo>
                    <a:pt x="5597" y="1532"/>
                  </a:lnTo>
                  <a:lnTo>
                    <a:pt x="4931" y="533"/>
                  </a:lnTo>
                  <a:lnTo>
                    <a:pt x="4931" y="533"/>
                  </a:lnTo>
                  <a:lnTo>
                    <a:pt x="2465" y="133"/>
                  </a:lnTo>
                  <a:lnTo>
                    <a:pt x="1333" y="67"/>
                  </a:lnTo>
                  <a:lnTo>
                    <a:pt x="20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14"/>
            <p:cNvSpPr/>
            <p:nvPr/>
          </p:nvSpPr>
          <p:spPr>
            <a:xfrm>
              <a:off x="3187875" y="3161450"/>
              <a:ext cx="969425" cy="617975"/>
            </a:xfrm>
            <a:custGeom>
              <a:avLst/>
              <a:gdLst/>
              <a:ahLst/>
              <a:cxnLst/>
              <a:rect l="l" t="t" r="r" b="b"/>
              <a:pathLst>
                <a:path w="38777" h="24719" extrusionOk="0">
                  <a:moveTo>
                    <a:pt x="1" y="1"/>
                  </a:moveTo>
                  <a:lnTo>
                    <a:pt x="1" y="5064"/>
                  </a:lnTo>
                  <a:lnTo>
                    <a:pt x="1067" y="5864"/>
                  </a:lnTo>
                  <a:lnTo>
                    <a:pt x="2000" y="6397"/>
                  </a:lnTo>
                  <a:lnTo>
                    <a:pt x="2932" y="6863"/>
                  </a:lnTo>
                  <a:lnTo>
                    <a:pt x="3932" y="7263"/>
                  </a:lnTo>
                  <a:lnTo>
                    <a:pt x="4931" y="7663"/>
                  </a:lnTo>
                  <a:lnTo>
                    <a:pt x="5931" y="7929"/>
                  </a:lnTo>
                  <a:lnTo>
                    <a:pt x="6996" y="8196"/>
                  </a:lnTo>
                  <a:lnTo>
                    <a:pt x="8995" y="8595"/>
                  </a:lnTo>
                  <a:lnTo>
                    <a:pt x="10994" y="8995"/>
                  </a:lnTo>
                  <a:lnTo>
                    <a:pt x="12793" y="9395"/>
                  </a:lnTo>
                  <a:lnTo>
                    <a:pt x="13592" y="9661"/>
                  </a:lnTo>
                  <a:lnTo>
                    <a:pt x="14392" y="9928"/>
                  </a:lnTo>
                  <a:lnTo>
                    <a:pt x="15058" y="10194"/>
                  </a:lnTo>
                  <a:lnTo>
                    <a:pt x="15658" y="10594"/>
                  </a:lnTo>
                  <a:lnTo>
                    <a:pt x="16191" y="11060"/>
                  </a:lnTo>
                  <a:lnTo>
                    <a:pt x="16790" y="11593"/>
                  </a:lnTo>
                  <a:lnTo>
                    <a:pt x="18056" y="12926"/>
                  </a:lnTo>
                  <a:lnTo>
                    <a:pt x="19389" y="14458"/>
                  </a:lnTo>
                  <a:lnTo>
                    <a:pt x="20721" y="16124"/>
                  </a:lnTo>
                  <a:lnTo>
                    <a:pt x="22120" y="17789"/>
                  </a:lnTo>
                  <a:lnTo>
                    <a:pt x="23519" y="19388"/>
                  </a:lnTo>
                  <a:lnTo>
                    <a:pt x="24852" y="20854"/>
                  </a:lnTo>
                  <a:lnTo>
                    <a:pt x="25518" y="21454"/>
                  </a:lnTo>
                  <a:lnTo>
                    <a:pt x="26184" y="21987"/>
                  </a:lnTo>
                  <a:lnTo>
                    <a:pt x="26917" y="22453"/>
                  </a:lnTo>
                  <a:lnTo>
                    <a:pt x="27650" y="22853"/>
                  </a:lnTo>
                  <a:lnTo>
                    <a:pt x="28516" y="23186"/>
                  </a:lnTo>
                  <a:lnTo>
                    <a:pt x="29315" y="23452"/>
                  </a:lnTo>
                  <a:lnTo>
                    <a:pt x="30182" y="23586"/>
                  </a:lnTo>
                  <a:lnTo>
                    <a:pt x="31048" y="23719"/>
                  </a:lnTo>
                  <a:lnTo>
                    <a:pt x="31847" y="23786"/>
                  </a:lnTo>
                  <a:lnTo>
                    <a:pt x="34179" y="23786"/>
                  </a:lnTo>
                  <a:lnTo>
                    <a:pt x="35378" y="23719"/>
                  </a:lnTo>
                  <a:lnTo>
                    <a:pt x="36178" y="23652"/>
                  </a:lnTo>
                  <a:lnTo>
                    <a:pt x="36378" y="23652"/>
                  </a:lnTo>
                  <a:lnTo>
                    <a:pt x="36511" y="23719"/>
                  </a:lnTo>
                  <a:lnTo>
                    <a:pt x="36578" y="23985"/>
                  </a:lnTo>
                  <a:lnTo>
                    <a:pt x="36711" y="24252"/>
                  </a:lnTo>
                  <a:lnTo>
                    <a:pt x="36911" y="24452"/>
                  </a:lnTo>
                  <a:lnTo>
                    <a:pt x="37244" y="24718"/>
                  </a:lnTo>
                  <a:lnTo>
                    <a:pt x="37510" y="24718"/>
                  </a:lnTo>
                  <a:lnTo>
                    <a:pt x="37910" y="24518"/>
                  </a:lnTo>
                  <a:lnTo>
                    <a:pt x="38176" y="24252"/>
                  </a:lnTo>
                  <a:lnTo>
                    <a:pt x="38443" y="23919"/>
                  </a:lnTo>
                  <a:lnTo>
                    <a:pt x="38643" y="23586"/>
                  </a:lnTo>
                  <a:lnTo>
                    <a:pt x="38709" y="23386"/>
                  </a:lnTo>
                  <a:lnTo>
                    <a:pt x="38776" y="23119"/>
                  </a:lnTo>
                  <a:lnTo>
                    <a:pt x="38709" y="22853"/>
                  </a:lnTo>
                  <a:lnTo>
                    <a:pt x="38643" y="22653"/>
                  </a:lnTo>
                  <a:lnTo>
                    <a:pt x="38510" y="22386"/>
                  </a:lnTo>
                  <a:lnTo>
                    <a:pt x="38243" y="22120"/>
                  </a:lnTo>
                  <a:lnTo>
                    <a:pt x="37843" y="21920"/>
                  </a:lnTo>
                  <a:lnTo>
                    <a:pt x="37510" y="21787"/>
                  </a:lnTo>
                  <a:lnTo>
                    <a:pt x="36578" y="21853"/>
                  </a:lnTo>
                  <a:lnTo>
                    <a:pt x="35645" y="21787"/>
                  </a:lnTo>
                  <a:lnTo>
                    <a:pt x="34579" y="21720"/>
                  </a:lnTo>
                  <a:lnTo>
                    <a:pt x="33446" y="21587"/>
                  </a:lnTo>
                  <a:lnTo>
                    <a:pt x="32380" y="21387"/>
                  </a:lnTo>
                  <a:lnTo>
                    <a:pt x="31181" y="21121"/>
                  </a:lnTo>
                  <a:lnTo>
                    <a:pt x="30115" y="20654"/>
                  </a:lnTo>
                  <a:lnTo>
                    <a:pt x="28982" y="20188"/>
                  </a:lnTo>
                  <a:lnTo>
                    <a:pt x="27916" y="19522"/>
                  </a:lnTo>
                  <a:lnTo>
                    <a:pt x="27383" y="19055"/>
                  </a:lnTo>
                  <a:lnTo>
                    <a:pt x="26917" y="18522"/>
                  </a:lnTo>
                  <a:lnTo>
                    <a:pt x="26384" y="17789"/>
                  </a:lnTo>
                  <a:lnTo>
                    <a:pt x="25851" y="17057"/>
                  </a:lnTo>
                  <a:lnTo>
                    <a:pt x="24718" y="15258"/>
                  </a:lnTo>
                  <a:lnTo>
                    <a:pt x="23586" y="13326"/>
                  </a:lnTo>
                  <a:lnTo>
                    <a:pt x="22387" y="11394"/>
                  </a:lnTo>
                  <a:lnTo>
                    <a:pt x="21720" y="10461"/>
                  </a:lnTo>
                  <a:lnTo>
                    <a:pt x="21054" y="9528"/>
                  </a:lnTo>
                  <a:lnTo>
                    <a:pt x="20321" y="8729"/>
                  </a:lnTo>
                  <a:lnTo>
                    <a:pt x="19588" y="7929"/>
                  </a:lnTo>
                  <a:lnTo>
                    <a:pt x="18789" y="7329"/>
                  </a:lnTo>
                  <a:lnTo>
                    <a:pt x="17989" y="6796"/>
                  </a:lnTo>
                  <a:lnTo>
                    <a:pt x="17190" y="6330"/>
                  </a:lnTo>
                  <a:lnTo>
                    <a:pt x="16390" y="6064"/>
                  </a:lnTo>
                  <a:lnTo>
                    <a:pt x="15591" y="5797"/>
                  </a:lnTo>
                  <a:lnTo>
                    <a:pt x="14725" y="5664"/>
                  </a:lnTo>
                  <a:lnTo>
                    <a:pt x="13059" y="5397"/>
                  </a:lnTo>
                  <a:lnTo>
                    <a:pt x="11394" y="5264"/>
                  </a:lnTo>
                  <a:lnTo>
                    <a:pt x="9595" y="5064"/>
                  </a:lnTo>
                  <a:lnTo>
                    <a:pt x="8662" y="4864"/>
                  </a:lnTo>
                  <a:lnTo>
                    <a:pt x="7729" y="4665"/>
                  </a:lnTo>
                  <a:lnTo>
                    <a:pt x="6730" y="4331"/>
                  </a:lnTo>
                  <a:lnTo>
                    <a:pt x="5664" y="3932"/>
                  </a:lnTo>
                  <a:lnTo>
                    <a:pt x="4598" y="3399"/>
                  </a:lnTo>
                  <a:lnTo>
                    <a:pt x="3465" y="2732"/>
                  </a:lnTo>
                  <a:lnTo>
                    <a:pt x="2533" y="2133"/>
                  </a:lnTo>
                  <a:lnTo>
                    <a:pt x="1667" y="1400"/>
                  </a:lnTo>
                  <a:lnTo>
                    <a:pt x="800" y="734"/>
                  </a:lnTo>
                  <a:lnTo>
                    <a:pt x="1" y="1"/>
                  </a:lnTo>
                  <a:close/>
                </a:path>
              </a:pathLst>
            </a:custGeom>
            <a:solidFill>
              <a:srgbClr val="FDB61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 name="Google Shape;1527;p14"/>
            <p:cNvSpPr/>
            <p:nvPr/>
          </p:nvSpPr>
          <p:spPr>
            <a:xfrm>
              <a:off x="3187875" y="3767725"/>
              <a:ext cx="1845525" cy="1071000"/>
            </a:xfrm>
            <a:custGeom>
              <a:avLst/>
              <a:gdLst/>
              <a:ahLst/>
              <a:cxnLst/>
              <a:rect l="l" t="t" r="r" b="b"/>
              <a:pathLst>
                <a:path w="73821" h="42840" extrusionOk="0">
                  <a:moveTo>
                    <a:pt x="41774" y="1"/>
                  </a:moveTo>
                  <a:lnTo>
                    <a:pt x="36045" y="7396"/>
                  </a:lnTo>
                  <a:lnTo>
                    <a:pt x="34179" y="9661"/>
                  </a:lnTo>
                  <a:lnTo>
                    <a:pt x="32513" y="11527"/>
                  </a:lnTo>
                  <a:lnTo>
                    <a:pt x="31048" y="13126"/>
                  </a:lnTo>
                  <a:lnTo>
                    <a:pt x="29649" y="14458"/>
                  </a:lnTo>
                  <a:lnTo>
                    <a:pt x="26984" y="17123"/>
                  </a:lnTo>
                  <a:lnTo>
                    <a:pt x="23652" y="20321"/>
                  </a:lnTo>
                  <a:lnTo>
                    <a:pt x="22586" y="21320"/>
                  </a:lnTo>
                  <a:lnTo>
                    <a:pt x="21787" y="22120"/>
                  </a:lnTo>
                  <a:lnTo>
                    <a:pt x="20854" y="22853"/>
                  </a:lnTo>
                  <a:lnTo>
                    <a:pt x="18989" y="24252"/>
                  </a:lnTo>
                  <a:lnTo>
                    <a:pt x="17057" y="25651"/>
                  </a:lnTo>
                  <a:lnTo>
                    <a:pt x="14991" y="26984"/>
                  </a:lnTo>
                  <a:lnTo>
                    <a:pt x="12859" y="28316"/>
                  </a:lnTo>
                  <a:lnTo>
                    <a:pt x="10794" y="29648"/>
                  </a:lnTo>
                  <a:lnTo>
                    <a:pt x="8729" y="30848"/>
                  </a:lnTo>
                  <a:lnTo>
                    <a:pt x="6730" y="31980"/>
                  </a:lnTo>
                  <a:lnTo>
                    <a:pt x="4798" y="32980"/>
                  </a:lnTo>
                  <a:lnTo>
                    <a:pt x="3266" y="33646"/>
                  </a:lnTo>
                  <a:lnTo>
                    <a:pt x="1866" y="34312"/>
                  </a:lnTo>
                  <a:lnTo>
                    <a:pt x="734" y="34845"/>
                  </a:lnTo>
                  <a:lnTo>
                    <a:pt x="334" y="35112"/>
                  </a:lnTo>
                  <a:lnTo>
                    <a:pt x="1" y="35311"/>
                  </a:lnTo>
                  <a:lnTo>
                    <a:pt x="1" y="36311"/>
                  </a:lnTo>
                  <a:lnTo>
                    <a:pt x="267" y="36644"/>
                  </a:lnTo>
                  <a:lnTo>
                    <a:pt x="667" y="36977"/>
                  </a:lnTo>
                  <a:lnTo>
                    <a:pt x="1533" y="37577"/>
                  </a:lnTo>
                  <a:lnTo>
                    <a:pt x="2733" y="38243"/>
                  </a:lnTo>
                  <a:lnTo>
                    <a:pt x="3998" y="38909"/>
                  </a:lnTo>
                  <a:lnTo>
                    <a:pt x="5264" y="39642"/>
                  </a:lnTo>
                  <a:lnTo>
                    <a:pt x="6463" y="40508"/>
                  </a:lnTo>
                  <a:lnTo>
                    <a:pt x="7063" y="40908"/>
                  </a:lnTo>
                  <a:lnTo>
                    <a:pt x="7529" y="41374"/>
                  </a:lnTo>
                  <a:lnTo>
                    <a:pt x="7996" y="41907"/>
                  </a:lnTo>
                  <a:lnTo>
                    <a:pt x="8329" y="42374"/>
                  </a:lnTo>
                  <a:lnTo>
                    <a:pt x="8529" y="42640"/>
                  </a:lnTo>
                  <a:lnTo>
                    <a:pt x="8795" y="42773"/>
                  </a:lnTo>
                  <a:lnTo>
                    <a:pt x="9062" y="42840"/>
                  </a:lnTo>
                  <a:lnTo>
                    <a:pt x="9395" y="42773"/>
                  </a:lnTo>
                  <a:lnTo>
                    <a:pt x="9795" y="42707"/>
                  </a:lnTo>
                  <a:lnTo>
                    <a:pt x="10194" y="42507"/>
                  </a:lnTo>
                  <a:lnTo>
                    <a:pt x="11061" y="41907"/>
                  </a:lnTo>
                  <a:lnTo>
                    <a:pt x="11993" y="41108"/>
                  </a:lnTo>
                  <a:lnTo>
                    <a:pt x="13059" y="40108"/>
                  </a:lnTo>
                  <a:lnTo>
                    <a:pt x="14125" y="38976"/>
                  </a:lnTo>
                  <a:lnTo>
                    <a:pt x="15258" y="37710"/>
                  </a:lnTo>
                  <a:lnTo>
                    <a:pt x="17456" y="35045"/>
                  </a:lnTo>
                  <a:lnTo>
                    <a:pt x="19522" y="32447"/>
                  </a:lnTo>
                  <a:lnTo>
                    <a:pt x="22187" y="28782"/>
                  </a:lnTo>
                  <a:lnTo>
                    <a:pt x="23186" y="27583"/>
                  </a:lnTo>
                  <a:lnTo>
                    <a:pt x="24785" y="25918"/>
                  </a:lnTo>
                  <a:lnTo>
                    <a:pt x="27650" y="22919"/>
                  </a:lnTo>
                  <a:lnTo>
                    <a:pt x="28449" y="22253"/>
                  </a:lnTo>
                  <a:lnTo>
                    <a:pt x="29182" y="21587"/>
                  </a:lnTo>
                  <a:lnTo>
                    <a:pt x="29915" y="21054"/>
                  </a:lnTo>
                  <a:lnTo>
                    <a:pt x="30648" y="20588"/>
                  </a:lnTo>
                  <a:lnTo>
                    <a:pt x="31314" y="20188"/>
                  </a:lnTo>
                  <a:lnTo>
                    <a:pt x="31980" y="19855"/>
                  </a:lnTo>
                  <a:lnTo>
                    <a:pt x="32647" y="19522"/>
                  </a:lnTo>
                  <a:lnTo>
                    <a:pt x="33246" y="19322"/>
                  </a:lnTo>
                  <a:lnTo>
                    <a:pt x="33846" y="19189"/>
                  </a:lnTo>
                  <a:lnTo>
                    <a:pt x="34379" y="19055"/>
                  </a:lnTo>
                  <a:lnTo>
                    <a:pt x="35445" y="18989"/>
                  </a:lnTo>
                  <a:lnTo>
                    <a:pt x="36311" y="18989"/>
                  </a:lnTo>
                  <a:lnTo>
                    <a:pt x="37044" y="19189"/>
                  </a:lnTo>
                  <a:lnTo>
                    <a:pt x="37577" y="19388"/>
                  </a:lnTo>
                  <a:lnTo>
                    <a:pt x="38110" y="19788"/>
                  </a:lnTo>
                  <a:lnTo>
                    <a:pt x="38576" y="20321"/>
                  </a:lnTo>
                  <a:lnTo>
                    <a:pt x="39043" y="20921"/>
                  </a:lnTo>
                  <a:lnTo>
                    <a:pt x="39509" y="21720"/>
                  </a:lnTo>
                  <a:lnTo>
                    <a:pt x="39909" y="22520"/>
                  </a:lnTo>
                  <a:lnTo>
                    <a:pt x="40775" y="24452"/>
                  </a:lnTo>
                  <a:lnTo>
                    <a:pt x="42574" y="28849"/>
                  </a:lnTo>
                  <a:lnTo>
                    <a:pt x="43573" y="31181"/>
                  </a:lnTo>
                  <a:lnTo>
                    <a:pt x="44106" y="32313"/>
                  </a:lnTo>
                  <a:lnTo>
                    <a:pt x="44706" y="33379"/>
                  </a:lnTo>
                  <a:lnTo>
                    <a:pt x="45039" y="33979"/>
                  </a:lnTo>
                  <a:lnTo>
                    <a:pt x="45505" y="34445"/>
                  </a:lnTo>
                  <a:lnTo>
                    <a:pt x="46105" y="34912"/>
                  </a:lnTo>
                  <a:lnTo>
                    <a:pt x="46771" y="35378"/>
                  </a:lnTo>
                  <a:lnTo>
                    <a:pt x="47504" y="35711"/>
                  </a:lnTo>
                  <a:lnTo>
                    <a:pt x="48303" y="36044"/>
                  </a:lnTo>
                  <a:lnTo>
                    <a:pt x="49169" y="36377"/>
                  </a:lnTo>
                  <a:lnTo>
                    <a:pt x="50102" y="36644"/>
                  </a:lnTo>
                  <a:lnTo>
                    <a:pt x="51035" y="36910"/>
                  </a:lnTo>
                  <a:lnTo>
                    <a:pt x="52034" y="37110"/>
                  </a:lnTo>
                  <a:lnTo>
                    <a:pt x="54233" y="37377"/>
                  </a:lnTo>
                  <a:lnTo>
                    <a:pt x="56431" y="37643"/>
                  </a:lnTo>
                  <a:lnTo>
                    <a:pt x="58763" y="37777"/>
                  </a:lnTo>
                  <a:lnTo>
                    <a:pt x="61028" y="37843"/>
                  </a:lnTo>
                  <a:lnTo>
                    <a:pt x="63227" y="37843"/>
                  </a:lnTo>
                  <a:lnTo>
                    <a:pt x="67291" y="37710"/>
                  </a:lnTo>
                  <a:lnTo>
                    <a:pt x="70356" y="37577"/>
                  </a:lnTo>
                  <a:lnTo>
                    <a:pt x="72155" y="37510"/>
                  </a:lnTo>
                  <a:lnTo>
                    <a:pt x="72355" y="37510"/>
                  </a:lnTo>
                  <a:lnTo>
                    <a:pt x="72488" y="37443"/>
                  </a:lnTo>
                  <a:lnTo>
                    <a:pt x="72754" y="37110"/>
                  </a:lnTo>
                  <a:lnTo>
                    <a:pt x="73021" y="36711"/>
                  </a:lnTo>
                  <a:lnTo>
                    <a:pt x="73287" y="36111"/>
                  </a:lnTo>
                  <a:lnTo>
                    <a:pt x="73421" y="35445"/>
                  </a:lnTo>
                  <a:lnTo>
                    <a:pt x="73620" y="34712"/>
                  </a:lnTo>
                  <a:lnTo>
                    <a:pt x="73687" y="33912"/>
                  </a:lnTo>
                  <a:lnTo>
                    <a:pt x="73820" y="33113"/>
                  </a:lnTo>
                  <a:lnTo>
                    <a:pt x="73820" y="32313"/>
                  </a:lnTo>
                  <a:lnTo>
                    <a:pt x="73820" y="31514"/>
                  </a:lnTo>
                  <a:lnTo>
                    <a:pt x="73754" y="30848"/>
                  </a:lnTo>
                  <a:lnTo>
                    <a:pt x="73687" y="30181"/>
                  </a:lnTo>
                  <a:lnTo>
                    <a:pt x="73554" y="29648"/>
                  </a:lnTo>
                  <a:lnTo>
                    <a:pt x="73354" y="29315"/>
                  </a:lnTo>
                  <a:lnTo>
                    <a:pt x="73221" y="29182"/>
                  </a:lnTo>
                  <a:lnTo>
                    <a:pt x="73087" y="29049"/>
                  </a:lnTo>
                  <a:lnTo>
                    <a:pt x="72754" y="29049"/>
                  </a:lnTo>
                  <a:lnTo>
                    <a:pt x="71488" y="29249"/>
                  </a:lnTo>
                  <a:lnTo>
                    <a:pt x="69090" y="29382"/>
                  </a:lnTo>
                  <a:lnTo>
                    <a:pt x="66025" y="29449"/>
                  </a:lnTo>
                  <a:lnTo>
                    <a:pt x="62561" y="29449"/>
                  </a:lnTo>
                  <a:lnTo>
                    <a:pt x="60762" y="29382"/>
                  </a:lnTo>
                  <a:lnTo>
                    <a:pt x="59030" y="29249"/>
                  </a:lnTo>
                  <a:lnTo>
                    <a:pt x="57364" y="29115"/>
                  </a:lnTo>
                  <a:lnTo>
                    <a:pt x="55832" y="28849"/>
                  </a:lnTo>
                  <a:lnTo>
                    <a:pt x="54433" y="28582"/>
                  </a:lnTo>
                  <a:lnTo>
                    <a:pt x="53167" y="28183"/>
                  </a:lnTo>
                  <a:lnTo>
                    <a:pt x="52700" y="27983"/>
                  </a:lnTo>
                  <a:lnTo>
                    <a:pt x="52234" y="27783"/>
                  </a:lnTo>
                  <a:lnTo>
                    <a:pt x="51834" y="27516"/>
                  </a:lnTo>
                  <a:lnTo>
                    <a:pt x="51568" y="27250"/>
                  </a:lnTo>
                  <a:lnTo>
                    <a:pt x="51435" y="27050"/>
                  </a:lnTo>
                  <a:lnTo>
                    <a:pt x="51301" y="26784"/>
                  </a:lnTo>
                  <a:lnTo>
                    <a:pt x="51035" y="25918"/>
                  </a:lnTo>
                  <a:lnTo>
                    <a:pt x="50702" y="24785"/>
                  </a:lnTo>
                  <a:lnTo>
                    <a:pt x="50435" y="23319"/>
                  </a:lnTo>
                  <a:lnTo>
                    <a:pt x="49636" y="19655"/>
                  </a:lnTo>
                  <a:lnTo>
                    <a:pt x="48703" y="15458"/>
                  </a:lnTo>
                  <a:lnTo>
                    <a:pt x="48103" y="13259"/>
                  </a:lnTo>
                  <a:lnTo>
                    <a:pt x="47437" y="11060"/>
                  </a:lnTo>
                  <a:lnTo>
                    <a:pt x="46771" y="8862"/>
                  </a:lnTo>
                  <a:lnTo>
                    <a:pt x="45971" y="6797"/>
                  </a:lnTo>
                  <a:lnTo>
                    <a:pt x="45105" y="4798"/>
                  </a:lnTo>
                  <a:lnTo>
                    <a:pt x="44639" y="3865"/>
                  </a:lnTo>
                  <a:lnTo>
                    <a:pt x="44173" y="2999"/>
                  </a:lnTo>
                  <a:lnTo>
                    <a:pt x="43640" y="2199"/>
                  </a:lnTo>
                  <a:lnTo>
                    <a:pt x="43107" y="1467"/>
                  </a:lnTo>
                  <a:lnTo>
                    <a:pt x="42574" y="800"/>
                  </a:lnTo>
                  <a:lnTo>
                    <a:pt x="41974" y="134"/>
                  </a:lnTo>
                  <a:lnTo>
                    <a:pt x="41774" y="1"/>
                  </a:lnTo>
                  <a:close/>
                </a:path>
              </a:pathLst>
            </a:custGeom>
            <a:solidFill>
              <a:srgbClr val="CF4D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14"/>
            <p:cNvSpPr/>
            <p:nvPr/>
          </p:nvSpPr>
          <p:spPr>
            <a:xfrm>
              <a:off x="4218900" y="3407975"/>
              <a:ext cx="281500" cy="356450"/>
            </a:xfrm>
            <a:custGeom>
              <a:avLst/>
              <a:gdLst/>
              <a:ahLst/>
              <a:cxnLst/>
              <a:rect l="l" t="t" r="r" b="b"/>
              <a:pathLst>
                <a:path w="11260" h="14258" extrusionOk="0">
                  <a:moveTo>
                    <a:pt x="4064" y="0"/>
                  </a:moveTo>
                  <a:lnTo>
                    <a:pt x="3531" y="600"/>
                  </a:lnTo>
                  <a:lnTo>
                    <a:pt x="2399" y="2065"/>
                  </a:lnTo>
                  <a:lnTo>
                    <a:pt x="1666" y="2998"/>
                  </a:lnTo>
                  <a:lnTo>
                    <a:pt x="1066" y="3864"/>
                  </a:lnTo>
                  <a:lnTo>
                    <a:pt x="533" y="4730"/>
                  </a:lnTo>
                  <a:lnTo>
                    <a:pt x="133" y="5463"/>
                  </a:lnTo>
                  <a:lnTo>
                    <a:pt x="67" y="5796"/>
                  </a:lnTo>
                  <a:lnTo>
                    <a:pt x="0" y="6196"/>
                  </a:lnTo>
                  <a:lnTo>
                    <a:pt x="0" y="6663"/>
                  </a:lnTo>
                  <a:lnTo>
                    <a:pt x="133" y="7196"/>
                  </a:lnTo>
                  <a:lnTo>
                    <a:pt x="267" y="7729"/>
                  </a:lnTo>
                  <a:lnTo>
                    <a:pt x="467" y="8328"/>
                  </a:lnTo>
                  <a:lnTo>
                    <a:pt x="933" y="9527"/>
                  </a:lnTo>
                  <a:lnTo>
                    <a:pt x="1666" y="10793"/>
                  </a:lnTo>
                  <a:lnTo>
                    <a:pt x="2066" y="11393"/>
                  </a:lnTo>
                  <a:lnTo>
                    <a:pt x="2532" y="12059"/>
                  </a:lnTo>
                  <a:lnTo>
                    <a:pt x="2998" y="12592"/>
                  </a:lnTo>
                  <a:lnTo>
                    <a:pt x="3531" y="13125"/>
                  </a:lnTo>
                  <a:lnTo>
                    <a:pt x="4064" y="13658"/>
                  </a:lnTo>
                  <a:lnTo>
                    <a:pt x="4664" y="14124"/>
                  </a:lnTo>
                  <a:lnTo>
                    <a:pt x="4864" y="14258"/>
                  </a:lnTo>
                  <a:lnTo>
                    <a:pt x="5130" y="14258"/>
                  </a:lnTo>
                  <a:lnTo>
                    <a:pt x="5330" y="14124"/>
                  </a:lnTo>
                  <a:lnTo>
                    <a:pt x="5597" y="13991"/>
                  </a:lnTo>
                  <a:lnTo>
                    <a:pt x="6063" y="13392"/>
                  </a:lnTo>
                  <a:lnTo>
                    <a:pt x="6529" y="12725"/>
                  </a:lnTo>
                  <a:lnTo>
                    <a:pt x="6996" y="12059"/>
                  </a:lnTo>
                  <a:lnTo>
                    <a:pt x="7462" y="11526"/>
                  </a:lnTo>
                  <a:lnTo>
                    <a:pt x="7662" y="11326"/>
                  </a:lnTo>
                  <a:lnTo>
                    <a:pt x="7928" y="11193"/>
                  </a:lnTo>
                  <a:lnTo>
                    <a:pt x="8128" y="11193"/>
                  </a:lnTo>
                  <a:lnTo>
                    <a:pt x="8328" y="11326"/>
                  </a:lnTo>
                  <a:lnTo>
                    <a:pt x="8595" y="11459"/>
                  </a:lnTo>
                  <a:lnTo>
                    <a:pt x="8795" y="11459"/>
                  </a:lnTo>
                  <a:lnTo>
                    <a:pt x="8928" y="11326"/>
                  </a:lnTo>
                  <a:lnTo>
                    <a:pt x="9128" y="11126"/>
                  </a:lnTo>
                  <a:lnTo>
                    <a:pt x="9461" y="10460"/>
                  </a:lnTo>
                  <a:lnTo>
                    <a:pt x="9794" y="9594"/>
                  </a:lnTo>
                  <a:lnTo>
                    <a:pt x="10460" y="7529"/>
                  </a:lnTo>
                  <a:lnTo>
                    <a:pt x="10860" y="6596"/>
                  </a:lnTo>
                  <a:lnTo>
                    <a:pt x="11260" y="5796"/>
                  </a:lnTo>
                  <a:lnTo>
                    <a:pt x="4064" y="0"/>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 name="Google Shape;1529;p14"/>
            <p:cNvSpPr/>
            <p:nvPr/>
          </p:nvSpPr>
          <p:spPr>
            <a:xfrm>
              <a:off x="4198900" y="3314700"/>
              <a:ext cx="374800" cy="449725"/>
            </a:xfrm>
            <a:custGeom>
              <a:avLst/>
              <a:gdLst/>
              <a:ahLst/>
              <a:cxnLst/>
              <a:rect l="l" t="t" r="r" b="b"/>
              <a:pathLst>
                <a:path w="14992" h="17989" extrusionOk="0">
                  <a:moveTo>
                    <a:pt x="5730" y="0"/>
                  </a:moveTo>
                  <a:lnTo>
                    <a:pt x="5331" y="67"/>
                  </a:lnTo>
                  <a:lnTo>
                    <a:pt x="4931" y="133"/>
                  </a:lnTo>
                  <a:lnTo>
                    <a:pt x="4664" y="267"/>
                  </a:lnTo>
                  <a:lnTo>
                    <a:pt x="4464" y="467"/>
                  </a:lnTo>
                  <a:lnTo>
                    <a:pt x="4265" y="666"/>
                  </a:lnTo>
                  <a:lnTo>
                    <a:pt x="3865" y="1133"/>
                  </a:lnTo>
                  <a:lnTo>
                    <a:pt x="3532" y="1599"/>
                  </a:lnTo>
                  <a:lnTo>
                    <a:pt x="3132" y="1999"/>
                  </a:lnTo>
                  <a:lnTo>
                    <a:pt x="2866" y="2199"/>
                  </a:lnTo>
                  <a:lnTo>
                    <a:pt x="2599" y="2332"/>
                  </a:lnTo>
                  <a:lnTo>
                    <a:pt x="2199" y="2465"/>
                  </a:lnTo>
                  <a:lnTo>
                    <a:pt x="1800" y="2532"/>
                  </a:lnTo>
                  <a:lnTo>
                    <a:pt x="1533" y="2532"/>
                  </a:lnTo>
                  <a:lnTo>
                    <a:pt x="1267" y="2599"/>
                  </a:lnTo>
                  <a:lnTo>
                    <a:pt x="867" y="2865"/>
                  </a:lnTo>
                  <a:lnTo>
                    <a:pt x="534" y="3198"/>
                  </a:lnTo>
                  <a:lnTo>
                    <a:pt x="267" y="3665"/>
                  </a:lnTo>
                  <a:lnTo>
                    <a:pt x="134" y="4198"/>
                  </a:lnTo>
                  <a:lnTo>
                    <a:pt x="1" y="4797"/>
                  </a:lnTo>
                  <a:lnTo>
                    <a:pt x="1" y="5397"/>
                  </a:lnTo>
                  <a:lnTo>
                    <a:pt x="1" y="6063"/>
                  </a:lnTo>
                  <a:lnTo>
                    <a:pt x="67" y="7329"/>
                  </a:lnTo>
                  <a:lnTo>
                    <a:pt x="334" y="8528"/>
                  </a:lnTo>
                  <a:lnTo>
                    <a:pt x="600" y="9394"/>
                  </a:lnTo>
                  <a:lnTo>
                    <a:pt x="800" y="9927"/>
                  </a:lnTo>
                  <a:lnTo>
                    <a:pt x="933" y="9994"/>
                  </a:lnTo>
                  <a:lnTo>
                    <a:pt x="1067" y="10060"/>
                  </a:lnTo>
                  <a:lnTo>
                    <a:pt x="1267" y="9994"/>
                  </a:lnTo>
                  <a:lnTo>
                    <a:pt x="1466" y="9927"/>
                  </a:lnTo>
                  <a:lnTo>
                    <a:pt x="1666" y="9794"/>
                  </a:lnTo>
                  <a:lnTo>
                    <a:pt x="1866" y="9594"/>
                  </a:lnTo>
                  <a:lnTo>
                    <a:pt x="1999" y="9261"/>
                  </a:lnTo>
                  <a:lnTo>
                    <a:pt x="2066" y="8861"/>
                  </a:lnTo>
                  <a:lnTo>
                    <a:pt x="2199" y="8262"/>
                  </a:lnTo>
                  <a:lnTo>
                    <a:pt x="2466" y="7729"/>
                  </a:lnTo>
                  <a:lnTo>
                    <a:pt x="2799" y="7262"/>
                  </a:lnTo>
                  <a:lnTo>
                    <a:pt x="2999" y="7129"/>
                  </a:lnTo>
                  <a:lnTo>
                    <a:pt x="3132" y="7062"/>
                  </a:lnTo>
                  <a:lnTo>
                    <a:pt x="4198" y="7062"/>
                  </a:lnTo>
                  <a:lnTo>
                    <a:pt x="4531" y="7129"/>
                  </a:lnTo>
                  <a:lnTo>
                    <a:pt x="4798" y="7262"/>
                  </a:lnTo>
                  <a:lnTo>
                    <a:pt x="4864" y="7395"/>
                  </a:lnTo>
                  <a:lnTo>
                    <a:pt x="4931" y="7529"/>
                  </a:lnTo>
                  <a:lnTo>
                    <a:pt x="4997" y="7662"/>
                  </a:lnTo>
                  <a:lnTo>
                    <a:pt x="4931" y="7862"/>
                  </a:lnTo>
                  <a:lnTo>
                    <a:pt x="4798" y="8328"/>
                  </a:lnTo>
                  <a:lnTo>
                    <a:pt x="4464" y="8795"/>
                  </a:lnTo>
                  <a:lnTo>
                    <a:pt x="4065" y="9394"/>
                  </a:lnTo>
                  <a:lnTo>
                    <a:pt x="2932" y="10727"/>
                  </a:lnTo>
                  <a:lnTo>
                    <a:pt x="1866" y="11926"/>
                  </a:lnTo>
                  <a:lnTo>
                    <a:pt x="1600" y="12392"/>
                  </a:lnTo>
                  <a:lnTo>
                    <a:pt x="1466" y="12592"/>
                  </a:lnTo>
                  <a:lnTo>
                    <a:pt x="1466" y="12659"/>
                  </a:lnTo>
                  <a:lnTo>
                    <a:pt x="1533" y="12992"/>
                  </a:lnTo>
                  <a:lnTo>
                    <a:pt x="1733" y="13325"/>
                  </a:lnTo>
                  <a:lnTo>
                    <a:pt x="2199" y="14191"/>
                  </a:lnTo>
                  <a:lnTo>
                    <a:pt x="2799" y="15124"/>
                  </a:lnTo>
                  <a:lnTo>
                    <a:pt x="3532" y="16123"/>
                  </a:lnTo>
                  <a:lnTo>
                    <a:pt x="4331" y="16989"/>
                  </a:lnTo>
                  <a:lnTo>
                    <a:pt x="4731" y="17389"/>
                  </a:lnTo>
                  <a:lnTo>
                    <a:pt x="5064" y="17656"/>
                  </a:lnTo>
                  <a:lnTo>
                    <a:pt x="5397" y="17855"/>
                  </a:lnTo>
                  <a:lnTo>
                    <a:pt x="5730" y="17989"/>
                  </a:lnTo>
                  <a:lnTo>
                    <a:pt x="5997" y="17989"/>
                  </a:lnTo>
                  <a:lnTo>
                    <a:pt x="6197" y="17855"/>
                  </a:lnTo>
                  <a:lnTo>
                    <a:pt x="6330" y="17589"/>
                  </a:lnTo>
                  <a:lnTo>
                    <a:pt x="6397" y="17322"/>
                  </a:lnTo>
                  <a:lnTo>
                    <a:pt x="6330" y="17056"/>
                  </a:lnTo>
                  <a:lnTo>
                    <a:pt x="6130" y="16723"/>
                  </a:lnTo>
                  <a:lnTo>
                    <a:pt x="5930" y="16456"/>
                  </a:lnTo>
                  <a:lnTo>
                    <a:pt x="5664" y="16190"/>
                  </a:lnTo>
                  <a:lnTo>
                    <a:pt x="4997" y="15590"/>
                  </a:lnTo>
                  <a:lnTo>
                    <a:pt x="4331" y="14991"/>
                  </a:lnTo>
                  <a:lnTo>
                    <a:pt x="4065" y="14657"/>
                  </a:lnTo>
                  <a:lnTo>
                    <a:pt x="3865" y="14391"/>
                  </a:lnTo>
                  <a:lnTo>
                    <a:pt x="3732" y="14124"/>
                  </a:lnTo>
                  <a:lnTo>
                    <a:pt x="3665" y="13858"/>
                  </a:lnTo>
                  <a:lnTo>
                    <a:pt x="3732" y="13591"/>
                  </a:lnTo>
                  <a:lnTo>
                    <a:pt x="3865" y="13325"/>
                  </a:lnTo>
                  <a:lnTo>
                    <a:pt x="4065" y="13192"/>
                  </a:lnTo>
                  <a:lnTo>
                    <a:pt x="4331" y="13192"/>
                  </a:lnTo>
                  <a:lnTo>
                    <a:pt x="4598" y="13258"/>
                  </a:lnTo>
                  <a:lnTo>
                    <a:pt x="4864" y="13325"/>
                  </a:lnTo>
                  <a:lnTo>
                    <a:pt x="5464" y="13725"/>
                  </a:lnTo>
                  <a:lnTo>
                    <a:pt x="6063" y="14258"/>
                  </a:lnTo>
                  <a:lnTo>
                    <a:pt x="6730" y="14791"/>
                  </a:lnTo>
                  <a:lnTo>
                    <a:pt x="7329" y="15257"/>
                  </a:lnTo>
                  <a:lnTo>
                    <a:pt x="7596" y="15390"/>
                  </a:lnTo>
                  <a:lnTo>
                    <a:pt x="7862" y="15524"/>
                  </a:lnTo>
                  <a:lnTo>
                    <a:pt x="8062" y="15524"/>
                  </a:lnTo>
                  <a:lnTo>
                    <a:pt x="8262" y="15457"/>
                  </a:lnTo>
                  <a:lnTo>
                    <a:pt x="8395" y="15324"/>
                  </a:lnTo>
                  <a:lnTo>
                    <a:pt x="8462" y="15124"/>
                  </a:lnTo>
                  <a:lnTo>
                    <a:pt x="8329" y="14924"/>
                  </a:lnTo>
                  <a:lnTo>
                    <a:pt x="8129" y="14657"/>
                  </a:lnTo>
                  <a:lnTo>
                    <a:pt x="7463" y="14124"/>
                  </a:lnTo>
                  <a:lnTo>
                    <a:pt x="6663" y="13591"/>
                  </a:lnTo>
                  <a:lnTo>
                    <a:pt x="5864" y="12992"/>
                  </a:lnTo>
                  <a:lnTo>
                    <a:pt x="5131" y="12392"/>
                  </a:lnTo>
                  <a:lnTo>
                    <a:pt x="4864" y="12126"/>
                  </a:lnTo>
                  <a:lnTo>
                    <a:pt x="4664" y="11859"/>
                  </a:lnTo>
                  <a:lnTo>
                    <a:pt x="4531" y="11593"/>
                  </a:lnTo>
                  <a:lnTo>
                    <a:pt x="4598" y="11393"/>
                  </a:lnTo>
                  <a:lnTo>
                    <a:pt x="4864" y="10860"/>
                  </a:lnTo>
                  <a:lnTo>
                    <a:pt x="5197" y="10394"/>
                  </a:lnTo>
                  <a:lnTo>
                    <a:pt x="5597" y="9994"/>
                  </a:lnTo>
                  <a:lnTo>
                    <a:pt x="6063" y="9594"/>
                  </a:lnTo>
                  <a:lnTo>
                    <a:pt x="6530" y="9328"/>
                  </a:lnTo>
                  <a:lnTo>
                    <a:pt x="6930" y="9128"/>
                  </a:lnTo>
                  <a:lnTo>
                    <a:pt x="7329" y="8994"/>
                  </a:lnTo>
                  <a:lnTo>
                    <a:pt x="7596" y="8994"/>
                  </a:lnTo>
                  <a:lnTo>
                    <a:pt x="7996" y="9128"/>
                  </a:lnTo>
                  <a:lnTo>
                    <a:pt x="8262" y="9261"/>
                  </a:lnTo>
                  <a:lnTo>
                    <a:pt x="8462" y="9328"/>
                  </a:lnTo>
                  <a:lnTo>
                    <a:pt x="8595" y="9461"/>
                  </a:lnTo>
                  <a:lnTo>
                    <a:pt x="8862" y="9727"/>
                  </a:lnTo>
                  <a:lnTo>
                    <a:pt x="9062" y="9861"/>
                  </a:lnTo>
                  <a:lnTo>
                    <a:pt x="9328" y="9994"/>
                  </a:lnTo>
                  <a:lnTo>
                    <a:pt x="9595" y="9994"/>
                  </a:lnTo>
                  <a:lnTo>
                    <a:pt x="9794" y="9794"/>
                  </a:lnTo>
                  <a:lnTo>
                    <a:pt x="9928" y="9594"/>
                  </a:lnTo>
                  <a:lnTo>
                    <a:pt x="10061" y="9328"/>
                  </a:lnTo>
                  <a:lnTo>
                    <a:pt x="10194" y="9128"/>
                  </a:lnTo>
                  <a:lnTo>
                    <a:pt x="10394" y="8994"/>
                  </a:lnTo>
                  <a:lnTo>
                    <a:pt x="10727" y="8994"/>
                  </a:lnTo>
                  <a:lnTo>
                    <a:pt x="11194" y="9194"/>
                  </a:lnTo>
                  <a:lnTo>
                    <a:pt x="11660" y="9461"/>
                  </a:lnTo>
                  <a:lnTo>
                    <a:pt x="12126" y="9661"/>
                  </a:lnTo>
                  <a:lnTo>
                    <a:pt x="12593" y="9794"/>
                  </a:lnTo>
                  <a:lnTo>
                    <a:pt x="12992" y="9861"/>
                  </a:lnTo>
                  <a:lnTo>
                    <a:pt x="13392" y="9794"/>
                  </a:lnTo>
                  <a:lnTo>
                    <a:pt x="13792" y="9661"/>
                  </a:lnTo>
                  <a:lnTo>
                    <a:pt x="14192" y="9328"/>
                  </a:lnTo>
                  <a:lnTo>
                    <a:pt x="14591" y="8928"/>
                  </a:lnTo>
                  <a:lnTo>
                    <a:pt x="14791" y="8528"/>
                  </a:lnTo>
                  <a:lnTo>
                    <a:pt x="14924" y="8195"/>
                  </a:lnTo>
                  <a:lnTo>
                    <a:pt x="14991" y="7729"/>
                  </a:lnTo>
                  <a:lnTo>
                    <a:pt x="14991" y="7329"/>
                  </a:lnTo>
                  <a:lnTo>
                    <a:pt x="14858" y="6929"/>
                  </a:lnTo>
                  <a:lnTo>
                    <a:pt x="14658" y="6529"/>
                  </a:lnTo>
                  <a:lnTo>
                    <a:pt x="14391" y="6130"/>
                  </a:lnTo>
                  <a:lnTo>
                    <a:pt x="13925" y="5863"/>
                  </a:lnTo>
                  <a:lnTo>
                    <a:pt x="13725" y="5663"/>
                  </a:lnTo>
                  <a:lnTo>
                    <a:pt x="13592" y="5397"/>
                  </a:lnTo>
                  <a:lnTo>
                    <a:pt x="13592" y="5130"/>
                  </a:lnTo>
                  <a:lnTo>
                    <a:pt x="13592" y="4731"/>
                  </a:lnTo>
                  <a:lnTo>
                    <a:pt x="13525" y="4397"/>
                  </a:lnTo>
                  <a:lnTo>
                    <a:pt x="13459" y="3931"/>
                  </a:lnTo>
                  <a:lnTo>
                    <a:pt x="13192" y="3531"/>
                  </a:lnTo>
                  <a:lnTo>
                    <a:pt x="12792" y="3065"/>
                  </a:lnTo>
                  <a:lnTo>
                    <a:pt x="12393" y="2732"/>
                  </a:lnTo>
                  <a:lnTo>
                    <a:pt x="11993" y="2532"/>
                  </a:lnTo>
                  <a:lnTo>
                    <a:pt x="11593" y="2465"/>
                  </a:lnTo>
                  <a:lnTo>
                    <a:pt x="11194" y="2399"/>
                  </a:lnTo>
                  <a:lnTo>
                    <a:pt x="10327" y="2332"/>
                  </a:lnTo>
                  <a:lnTo>
                    <a:pt x="9928" y="2199"/>
                  </a:lnTo>
                  <a:lnTo>
                    <a:pt x="9395" y="2066"/>
                  </a:lnTo>
                  <a:lnTo>
                    <a:pt x="9128" y="1932"/>
                  </a:lnTo>
                  <a:lnTo>
                    <a:pt x="8795" y="1666"/>
                  </a:lnTo>
                  <a:lnTo>
                    <a:pt x="8062" y="933"/>
                  </a:lnTo>
                  <a:lnTo>
                    <a:pt x="7662" y="600"/>
                  </a:lnTo>
                  <a:lnTo>
                    <a:pt x="7196" y="267"/>
                  </a:lnTo>
                  <a:lnTo>
                    <a:pt x="6730" y="67"/>
                  </a:lnTo>
                  <a:lnTo>
                    <a:pt x="6197" y="0"/>
                  </a:lnTo>
                  <a:close/>
                </a:path>
              </a:pathLst>
            </a:custGeom>
            <a:solidFill>
              <a:srgbClr val="4646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aphicFrame>
        <p:nvGraphicFramePr>
          <p:cNvPr id="1530" name="Google Shape;1530;p14"/>
          <p:cNvGraphicFramePr/>
          <p:nvPr/>
        </p:nvGraphicFramePr>
        <p:xfrm>
          <a:off x="3299025" y="1710300"/>
          <a:ext cx="2595925" cy="2792700"/>
        </p:xfrm>
        <a:graphic>
          <a:graphicData uri="http://schemas.openxmlformats.org/drawingml/2006/table">
            <a:tbl>
              <a:tblPr>
                <a:noFill/>
                <a:tableStyleId>{061EA531-84A0-42BF-BE94-ECA075E8519F}</a:tableStyleId>
              </a:tblPr>
              <a:tblGrid>
                <a:gridCol w="652250">
                  <a:extLst>
                    <a:ext uri="{9D8B030D-6E8A-4147-A177-3AD203B41FA5}">
                      <a16:colId xmlns:a16="http://schemas.microsoft.com/office/drawing/2014/main" val="20000"/>
                    </a:ext>
                  </a:extLst>
                </a:gridCol>
                <a:gridCol w="1943675">
                  <a:extLst>
                    <a:ext uri="{9D8B030D-6E8A-4147-A177-3AD203B41FA5}">
                      <a16:colId xmlns:a16="http://schemas.microsoft.com/office/drawing/2014/main" val="20001"/>
                    </a:ext>
                  </a:extLst>
                </a:gridCol>
              </a:tblGrid>
              <a:tr h="930900">
                <a:tc>
                  <a:txBody>
                    <a:bodyPr/>
                    <a:lstStyle/>
                    <a:p>
                      <a:pPr marL="0" marR="0" lvl="0" indent="0" algn="l" rtl="0">
                        <a:lnSpc>
                          <a:spcPct val="100000"/>
                        </a:lnSpc>
                        <a:spcBef>
                          <a:spcPts val="0"/>
                        </a:spcBef>
                        <a:spcAft>
                          <a:spcPts val="0"/>
                        </a:spcAft>
                        <a:buClr>
                          <a:srgbClr val="000000"/>
                        </a:buClr>
                        <a:buSzPts val="1700"/>
                        <a:buFont typeface="Arial"/>
                        <a:buNone/>
                      </a:pPr>
                      <a:endParaRPr sz="17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300"/>
                        <a:buFont typeface="Arial"/>
                        <a:buNone/>
                      </a:pPr>
                      <a:r>
                        <a:rPr lang="no-NO" sz="1300" u="none" strike="noStrike" cap="none">
                          <a:solidFill>
                            <a:srgbClr val="434343"/>
                          </a:solidFill>
                        </a:rPr>
                        <a:t>Fagspesialist organisasjon</a:t>
                      </a:r>
                      <a:endParaRPr sz="13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0"/>
                  </a:ext>
                </a:extLst>
              </a:tr>
              <a:tr h="930900">
                <a:tc>
                  <a:txBody>
                    <a:bodyPr/>
                    <a:lstStyle/>
                    <a:p>
                      <a:pPr marL="0" marR="0" lvl="0" indent="0" algn="l" rtl="0">
                        <a:lnSpc>
                          <a:spcPct val="100000"/>
                        </a:lnSpc>
                        <a:spcBef>
                          <a:spcPts val="0"/>
                        </a:spcBef>
                        <a:spcAft>
                          <a:spcPts val="0"/>
                        </a:spcAft>
                        <a:buClr>
                          <a:srgbClr val="000000"/>
                        </a:buClr>
                        <a:buSzPts val="1700"/>
                        <a:buFont typeface="Arial"/>
                        <a:buNone/>
                      </a:pPr>
                      <a:endParaRPr sz="17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300"/>
                        <a:buFont typeface="Arial"/>
                        <a:buNone/>
                      </a:pPr>
                      <a:r>
                        <a:rPr lang="no-NO" sz="1300" u="none" strike="noStrike" cap="none">
                          <a:solidFill>
                            <a:srgbClr val="434343"/>
                          </a:solidFill>
                        </a:rPr>
                        <a:t>Fagspesialist lønnsrefusjoner</a:t>
                      </a:r>
                      <a:endParaRPr sz="13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1"/>
                  </a:ext>
                </a:extLst>
              </a:tr>
              <a:tr h="930900">
                <a:tc>
                  <a:txBody>
                    <a:bodyPr/>
                    <a:lstStyle/>
                    <a:p>
                      <a:pPr marL="0" marR="0" lvl="0" indent="0" algn="l" rtl="0">
                        <a:lnSpc>
                          <a:spcPct val="100000"/>
                        </a:lnSpc>
                        <a:spcBef>
                          <a:spcPts val="0"/>
                        </a:spcBef>
                        <a:spcAft>
                          <a:spcPts val="0"/>
                        </a:spcAft>
                        <a:buClr>
                          <a:srgbClr val="000000"/>
                        </a:buClr>
                        <a:buSzPts val="1700"/>
                        <a:buFont typeface="Arial"/>
                        <a:buNone/>
                      </a:pPr>
                      <a:endParaRPr sz="17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300"/>
                        <a:buFont typeface="Arial"/>
                        <a:buNone/>
                      </a:pPr>
                      <a:r>
                        <a:rPr lang="no-NO" sz="1300" u="none" strike="noStrike" cap="none">
                          <a:solidFill>
                            <a:srgbClr val="434343"/>
                          </a:solidFill>
                        </a:rPr>
                        <a:t>Fagspesialist reise</a:t>
                      </a:r>
                      <a:endParaRPr sz="13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
        <p:nvSpPr>
          <p:cNvPr id="1531" name="Google Shape;1531;p14"/>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535"/>
        <p:cNvGrpSpPr/>
        <p:nvPr/>
      </p:nvGrpSpPr>
      <p:grpSpPr>
        <a:xfrm>
          <a:off x="0" y="0"/>
          <a:ext cx="0" cy="0"/>
          <a:chOff x="0" y="0"/>
          <a:chExt cx="0" cy="0"/>
        </a:xfrm>
      </p:grpSpPr>
      <p:sp>
        <p:nvSpPr>
          <p:cNvPr id="1536" name="Google Shape;1536;p15"/>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sz="1800"/>
              <a:t>Andre </a:t>
            </a:r>
            <a:r>
              <a:rPr lang="no-NO" sz="1800" b="1"/>
              <a:t>roller på Tjenestesenteret</a:t>
            </a:r>
            <a:r>
              <a:rPr lang="no-NO" sz="1800"/>
              <a:t> skal utføre kontroller, attestere og registrere korrekt i lønnssystemet i henhold til gjeldende regelverk, lover og rutiner</a:t>
            </a:r>
            <a:endParaRPr sz="1800"/>
          </a:p>
        </p:txBody>
      </p:sp>
      <p:sp>
        <p:nvSpPr>
          <p:cNvPr id="1537" name="Google Shape;1537;p15"/>
          <p:cNvSpPr txBox="1">
            <a:spLocks noGrp="1"/>
          </p:cNvSpPr>
          <p:nvPr>
            <p:ph type="body" idx="1"/>
          </p:nvPr>
        </p:nvSpPr>
        <p:spPr>
          <a:xfrm>
            <a:off x="457200" y="1231575"/>
            <a:ext cx="4729500" cy="33630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62000" tIns="198000" rIns="162000" bIns="91425" anchor="t" anchorCtr="0">
            <a:noAutofit/>
          </a:bodyPr>
          <a:lstStyle/>
          <a:p>
            <a:pPr marL="0" lvl="0" indent="0" algn="l" rtl="0">
              <a:lnSpc>
                <a:spcPct val="90000"/>
              </a:lnSpc>
              <a:spcBef>
                <a:spcPts val="560"/>
              </a:spcBef>
              <a:spcAft>
                <a:spcPts val="0"/>
              </a:spcAft>
              <a:buSzPts val="1900"/>
              <a:buNone/>
            </a:pPr>
            <a:r>
              <a:rPr lang="no-NO" sz="1200">
                <a:solidFill>
                  <a:srgbClr val="00509E"/>
                </a:solidFill>
              </a:rPr>
              <a:t>Sentrale roller på Tjenestesenteret</a:t>
            </a:r>
            <a:endParaRPr sz="1100">
              <a:solidFill>
                <a:srgbClr val="464646"/>
              </a:solidFill>
            </a:endParaRPr>
          </a:p>
        </p:txBody>
      </p:sp>
      <p:graphicFrame>
        <p:nvGraphicFramePr>
          <p:cNvPr id="1538" name="Google Shape;1538;p15"/>
          <p:cNvGraphicFramePr/>
          <p:nvPr/>
        </p:nvGraphicFramePr>
        <p:xfrm>
          <a:off x="594300" y="1759825"/>
          <a:ext cx="2446775" cy="2696850"/>
        </p:xfrm>
        <a:graphic>
          <a:graphicData uri="http://schemas.openxmlformats.org/drawingml/2006/table">
            <a:tbl>
              <a:tblPr>
                <a:noFill/>
                <a:tableStyleId>{061EA531-84A0-42BF-BE94-ECA075E8519F}</a:tableStyleId>
              </a:tblPr>
              <a:tblGrid>
                <a:gridCol w="614775">
                  <a:extLst>
                    <a:ext uri="{9D8B030D-6E8A-4147-A177-3AD203B41FA5}">
                      <a16:colId xmlns:a16="http://schemas.microsoft.com/office/drawing/2014/main" val="20000"/>
                    </a:ext>
                  </a:extLst>
                </a:gridCol>
                <a:gridCol w="1832000">
                  <a:extLst>
                    <a:ext uri="{9D8B030D-6E8A-4147-A177-3AD203B41FA5}">
                      <a16:colId xmlns:a16="http://schemas.microsoft.com/office/drawing/2014/main" val="20001"/>
                    </a:ext>
                  </a:extLst>
                </a:gridCol>
              </a:tblGrid>
              <a:tr h="898950">
                <a:tc>
                  <a:txBody>
                    <a:bodyPr/>
                    <a:lstStyle/>
                    <a:p>
                      <a:pPr marL="0" marR="0" lvl="0" indent="0" algn="l" rtl="0">
                        <a:lnSpc>
                          <a:spcPct val="100000"/>
                        </a:lnSpc>
                        <a:spcBef>
                          <a:spcPts val="0"/>
                        </a:spcBef>
                        <a:spcAft>
                          <a:spcPts val="0"/>
                        </a:spcAft>
                        <a:buClr>
                          <a:srgbClr val="000000"/>
                        </a:buClr>
                        <a:buSzPts val="1800"/>
                        <a:buFont typeface="Arial"/>
                        <a:buNone/>
                      </a:pPr>
                      <a:endParaRPr sz="18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r>
                        <a:rPr lang="no-NO" sz="1400" u="none" strike="noStrike" cap="none">
                          <a:solidFill>
                            <a:srgbClr val="434343"/>
                          </a:solidFill>
                        </a:rPr>
                        <a:t>Koordinator kontrakt</a:t>
                      </a:r>
                      <a:endParaRPr sz="14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0"/>
                  </a:ext>
                </a:extLst>
              </a:tr>
              <a:tr h="898950">
                <a:tc>
                  <a:txBody>
                    <a:bodyPr/>
                    <a:lstStyle/>
                    <a:p>
                      <a:pPr marL="0" marR="0" lvl="0" indent="0" algn="l" rtl="0">
                        <a:lnSpc>
                          <a:spcPct val="100000"/>
                        </a:lnSpc>
                        <a:spcBef>
                          <a:spcPts val="0"/>
                        </a:spcBef>
                        <a:spcAft>
                          <a:spcPts val="0"/>
                        </a:spcAft>
                        <a:buClr>
                          <a:srgbClr val="000000"/>
                        </a:buClr>
                        <a:buSzPts val="1800"/>
                        <a:buFont typeface="Arial"/>
                        <a:buNone/>
                      </a:pPr>
                      <a:endParaRPr sz="18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r>
                        <a:rPr lang="no-NO" sz="1400" u="none" strike="noStrike" cap="none">
                          <a:solidFill>
                            <a:srgbClr val="434343"/>
                          </a:solidFill>
                        </a:rPr>
                        <a:t>Prosessrolle- administrator</a:t>
                      </a:r>
                      <a:endParaRPr sz="14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1"/>
                  </a:ext>
                </a:extLst>
              </a:tr>
              <a:tr h="898950">
                <a:tc>
                  <a:txBody>
                    <a:bodyPr/>
                    <a:lstStyle/>
                    <a:p>
                      <a:pPr marL="0" marR="0" lvl="0" indent="0" algn="l" rtl="0">
                        <a:lnSpc>
                          <a:spcPct val="100000"/>
                        </a:lnSpc>
                        <a:spcBef>
                          <a:spcPts val="0"/>
                        </a:spcBef>
                        <a:spcAft>
                          <a:spcPts val="0"/>
                        </a:spcAft>
                        <a:buClr>
                          <a:srgbClr val="000000"/>
                        </a:buClr>
                        <a:buSzPts val="1800"/>
                        <a:buFont typeface="Arial"/>
                        <a:buNone/>
                      </a:pPr>
                      <a:endParaRPr sz="18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r>
                        <a:rPr lang="no-NO" sz="1400" u="none" strike="noStrike" cap="none">
                          <a:solidFill>
                            <a:srgbClr val="434343"/>
                          </a:solidFill>
                        </a:rPr>
                        <a:t>Kontrollør</a:t>
                      </a:r>
                      <a:endParaRPr sz="14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
        <p:nvSpPr>
          <p:cNvPr id="1539" name="Google Shape;1539;p15"/>
          <p:cNvSpPr/>
          <p:nvPr/>
        </p:nvSpPr>
        <p:spPr>
          <a:xfrm>
            <a:off x="5372550" y="1231575"/>
            <a:ext cx="2710200" cy="33945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300"/>
              <a:buFont typeface="Arial"/>
              <a:buNone/>
            </a:pPr>
            <a:r>
              <a:rPr lang="no-NO" sz="1300" b="0" i="0" u="none" strike="noStrike" cap="none" err="1">
                <a:solidFill>
                  <a:srgbClr val="434343"/>
                </a:solidFill>
                <a:latin typeface="Arial"/>
                <a:ea typeface="Arial"/>
                <a:cs typeface="Arial"/>
                <a:sym typeface="Arial"/>
              </a:rPr>
              <a:t>Prosesserollene</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beskrevet</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forplikter</a:t>
            </a:r>
            <a:r>
              <a:rPr lang="no-NO" sz="1300" b="0" i="0" u="none" strike="noStrike" cap="none">
                <a:solidFill>
                  <a:srgbClr val="434343"/>
                </a:solidFill>
                <a:latin typeface="Arial"/>
                <a:ea typeface="Arial"/>
                <a:cs typeface="Arial"/>
                <a:sym typeface="Arial"/>
              </a:rPr>
              <a:t> seg </a:t>
            </a:r>
            <a:r>
              <a:rPr lang="no-NO" sz="1300" b="0" i="0" u="none" strike="noStrike" cap="none" err="1">
                <a:solidFill>
                  <a:srgbClr val="434343"/>
                </a:solidFill>
                <a:latin typeface="Arial"/>
                <a:ea typeface="Arial"/>
                <a:cs typeface="Arial"/>
                <a:sym typeface="Arial"/>
              </a:rPr>
              <a:t>til</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følgende</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ved</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utføring</a:t>
            </a:r>
            <a:r>
              <a:rPr lang="no-NO" sz="1300" b="0" i="0" u="none" strike="noStrike" cap="none">
                <a:solidFill>
                  <a:srgbClr val="434343"/>
                </a:solidFill>
                <a:latin typeface="Arial"/>
                <a:ea typeface="Arial"/>
                <a:cs typeface="Arial"/>
                <a:sym typeface="Arial"/>
              </a:rPr>
              <a:t> av sine </a:t>
            </a:r>
            <a:r>
              <a:rPr lang="no-NO" sz="1300" b="0" i="0" u="none" strike="noStrike" cap="none" err="1">
                <a:solidFill>
                  <a:srgbClr val="434343"/>
                </a:solidFill>
                <a:latin typeface="Arial"/>
                <a:ea typeface="Arial"/>
                <a:cs typeface="Arial"/>
                <a:sym typeface="Arial"/>
              </a:rPr>
              <a:t>oppgaver</a:t>
            </a:r>
            <a:r>
              <a:rPr lang="no-NO" sz="1300" b="0" i="0" u="none" strike="noStrike" cap="none">
                <a:solidFill>
                  <a:srgbClr val="434343"/>
                </a:solidFill>
                <a:latin typeface="Arial"/>
                <a:ea typeface="Arial"/>
                <a:cs typeface="Arial"/>
                <a:sym typeface="Arial"/>
              </a:rPr>
              <a:t>:</a:t>
            </a:r>
            <a:endParaRPr sz="1300" b="0" i="0" u="none" strike="noStrike" cap="none">
              <a:solidFill>
                <a:srgbClr val="434343"/>
              </a:solidFill>
              <a:latin typeface="Arial"/>
              <a:ea typeface="Arial"/>
              <a:cs typeface="Arial"/>
              <a:sym typeface="Arial"/>
            </a:endParaRPr>
          </a:p>
          <a:p>
            <a:pPr marL="457200" marR="0" lvl="0" indent="-311150" algn="l" rtl="0">
              <a:lnSpc>
                <a:spcPct val="100000"/>
              </a:lnSpc>
              <a:spcBef>
                <a:spcPts val="0"/>
              </a:spcBef>
              <a:spcAft>
                <a:spcPts val="0"/>
              </a:spcAft>
              <a:buClr>
                <a:srgbClr val="434343"/>
              </a:buClr>
              <a:buSzPts val="1300"/>
              <a:buFont typeface="Arial"/>
              <a:buChar char="●"/>
            </a:pPr>
            <a:r>
              <a:rPr lang="no-NO" sz="1300" b="1" err="1">
                <a:solidFill>
                  <a:srgbClr val="434343"/>
                </a:solidFill>
              </a:rPr>
              <a:t>kontrollere</a:t>
            </a:r>
            <a:r>
              <a:rPr lang="no-NO" sz="1300" b="1" i="0" u="none" strike="noStrike" cap="none">
                <a:solidFill>
                  <a:srgbClr val="434343"/>
                </a:solidFill>
                <a:latin typeface="Arial"/>
                <a:ea typeface="Arial"/>
                <a:cs typeface="Arial"/>
                <a:sym typeface="Arial"/>
              </a:rPr>
              <a:t> </a:t>
            </a:r>
            <a:r>
              <a:rPr lang="no-NO" sz="1300" b="1" i="0" u="none" strike="noStrike" cap="none" err="1">
                <a:solidFill>
                  <a:srgbClr val="434343"/>
                </a:solidFill>
                <a:latin typeface="Arial"/>
                <a:ea typeface="Arial"/>
                <a:cs typeface="Arial"/>
                <a:sym typeface="Arial"/>
              </a:rPr>
              <a:t>og</a:t>
            </a:r>
            <a:r>
              <a:rPr lang="no-NO" sz="1300" b="1" i="0" u="none" strike="noStrike" cap="none">
                <a:solidFill>
                  <a:srgbClr val="434343"/>
                </a:solidFill>
                <a:latin typeface="Arial"/>
                <a:ea typeface="Arial"/>
                <a:cs typeface="Arial"/>
                <a:sym typeface="Arial"/>
              </a:rPr>
              <a:t> </a:t>
            </a:r>
            <a:r>
              <a:rPr lang="no-NO" sz="1300" b="1" i="0" u="none" strike="noStrike" cap="none" err="1">
                <a:solidFill>
                  <a:srgbClr val="434343"/>
                </a:solidFill>
                <a:latin typeface="Arial"/>
                <a:ea typeface="Arial"/>
                <a:cs typeface="Arial"/>
                <a:sym typeface="Arial"/>
              </a:rPr>
              <a:t>utføre</a:t>
            </a:r>
            <a:r>
              <a:rPr lang="no-NO" sz="1300" b="1" i="0" u="none" strike="noStrike" cap="none">
                <a:solidFill>
                  <a:srgbClr val="434343"/>
                </a:solidFill>
                <a:latin typeface="Arial"/>
                <a:ea typeface="Arial"/>
                <a:cs typeface="Arial"/>
                <a:sym typeface="Arial"/>
              </a:rPr>
              <a:t> </a:t>
            </a:r>
            <a:r>
              <a:rPr lang="no-NO" sz="1300" b="1" i="0" u="none" strike="noStrike" cap="none" err="1">
                <a:solidFill>
                  <a:srgbClr val="434343"/>
                </a:solidFill>
                <a:latin typeface="Arial"/>
                <a:ea typeface="Arial"/>
                <a:cs typeface="Arial"/>
                <a:sym typeface="Arial"/>
              </a:rPr>
              <a:t>oppgaver</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i</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henhold</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til</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gjeldende</a:t>
            </a:r>
            <a:r>
              <a:rPr lang="no-NO" sz="1300" b="0" i="0" u="none" strike="noStrike" cap="none">
                <a:solidFill>
                  <a:srgbClr val="434343"/>
                </a:solidFill>
                <a:latin typeface="Arial"/>
                <a:ea typeface="Arial"/>
                <a:cs typeface="Arial"/>
                <a:sym typeface="Arial"/>
              </a:rPr>
              <a:t> lover, </a:t>
            </a:r>
            <a:r>
              <a:rPr lang="no-NO" sz="1300" b="0" i="0" u="none" strike="noStrike" cap="none" err="1">
                <a:solidFill>
                  <a:srgbClr val="434343"/>
                </a:solidFill>
                <a:latin typeface="Arial"/>
                <a:ea typeface="Arial"/>
                <a:cs typeface="Arial"/>
                <a:sym typeface="Arial"/>
              </a:rPr>
              <a:t>regelverk</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og</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rutiner</a:t>
            </a:r>
            <a:endParaRPr sz="1300" b="0" i="0" u="none" strike="noStrike" cap="none" err="1">
              <a:solidFill>
                <a:srgbClr val="434343"/>
              </a:solidFill>
              <a:latin typeface="Arial"/>
              <a:ea typeface="Arial"/>
              <a:cs typeface="Arial"/>
              <a:sym typeface="Arial"/>
            </a:endParaRPr>
          </a:p>
          <a:p>
            <a:pPr marL="457200" marR="0" lvl="0" indent="-311150" algn="l" rtl="0">
              <a:lnSpc>
                <a:spcPct val="100000"/>
              </a:lnSpc>
              <a:spcBef>
                <a:spcPts val="0"/>
              </a:spcBef>
              <a:spcAft>
                <a:spcPts val="0"/>
              </a:spcAft>
              <a:buClr>
                <a:srgbClr val="434343"/>
              </a:buClr>
              <a:buSzPts val="1300"/>
              <a:buFont typeface="Arial"/>
              <a:buChar char="●"/>
            </a:pPr>
            <a:r>
              <a:rPr lang="no-NO" sz="1300" b="1" err="1">
                <a:solidFill>
                  <a:srgbClr val="434343"/>
                </a:solidFill>
              </a:rPr>
              <a:t>attestere</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i</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henhold</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til</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reglement</a:t>
            </a:r>
            <a:r>
              <a:rPr lang="no-NO" sz="1300" b="0" i="0" u="none" strike="noStrike" cap="none">
                <a:solidFill>
                  <a:srgbClr val="434343"/>
                </a:solidFill>
                <a:latin typeface="Arial"/>
                <a:ea typeface="Arial"/>
                <a:cs typeface="Arial"/>
                <a:sym typeface="Arial"/>
              </a:rPr>
              <a:t> for </a:t>
            </a:r>
            <a:r>
              <a:rPr lang="no-NO" sz="1300" b="0" i="0" u="none" strike="noStrike" cap="none" err="1">
                <a:solidFill>
                  <a:srgbClr val="434343"/>
                </a:solidFill>
                <a:latin typeface="Arial"/>
                <a:ea typeface="Arial"/>
                <a:cs typeface="Arial"/>
                <a:sym typeface="Arial"/>
              </a:rPr>
              <a:t>økonomistyring</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i</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staten</a:t>
            </a:r>
            <a:endParaRPr sz="1300" b="0" i="0" u="none" strike="noStrike" cap="none" err="1">
              <a:solidFill>
                <a:srgbClr val="434343"/>
              </a:solidFill>
              <a:latin typeface="Arial"/>
              <a:ea typeface="Arial"/>
              <a:cs typeface="Arial"/>
              <a:sym typeface="Arial"/>
            </a:endParaRPr>
          </a:p>
          <a:p>
            <a:pPr marL="457200" marR="0" lvl="0" indent="-311150" algn="l" rtl="0">
              <a:lnSpc>
                <a:spcPct val="100000"/>
              </a:lnSpc>
              <a:spcBef>
                <a:spcPts val="0"/>
              </a:spcBef>
              <a:spcAft>
                <a:spcPts val="0"/>
              </a:spcAft>
              <a:buClr>
                <a:srgbClr val="434343"/>
              </a:buClr>
              <a:buSzPts val="1300"/>
              <a:buFont typeface="Arial"/>
              <a:buChar char="●"/>
            </a:pPr>
            <a:r>
              <a:rPr lang="no-NO" sz="1300" err="1">
                <a:solidFill>
                  <a:srgbClr val="434343"/>
                </a:solidFill>
              </a:rPr>
              <a:t>sørge</a:t>
            </a:r>
            <a:r>
              <a:rPr lang="no-NO" sz="1300" b="0" i="0" u="none" strike="noStrike" cap="none">
                <a:solidFill>
                  <a:srgbClr val="434343"/>
                </a:solidFill>
                <a:latin typeface="Arial"/>
                <a:ea typeface="Arial"/>
                <a:cs typeface="Arial"/>
                <a:sym typeface="Arial"/>
              </a:rPr>
              <a:t> for at </a:t>
            </a:r>
            <a:r>
              <a:rPr lang="no-NO" sz="1300" b="0" i="0" u="none" strike="noStrike" cap="none" err="1">
                <a:solidFill>
                  <a:srgbClr val="434343"/>
                </a:solidFill>
                <a:latin typeface="Arial"/>
                <a:ea typeface="Arial"/>
                <a:cs typeface="Arial"/>
                <a:sym typeface="Arial"/>
              </a:rPr>
              <a:t>oppgavene</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blir</a:t>
            </a:r>
            <a:r>
              <a:rPr lang="no-NO" sz="1300" b="0" i="0" u="none" strike="noStrike" cap="none">
                <a:solidFill>
                  <a:srgbClr val="434343"/>
                </a:solidFill>
                <a:latin typeface="Arial"/>
                <a:ea typeface="Arial"/>
                <a:cs typeface="Arial"/>
                <a:sym typeface="Arial"/>
              </a:rPr>
              <a:t> </a:t>
            </a:r>
            <a:r>
              <a:rPr lang="no-NO" sz="1300" b="1" i="0" u="none" strike="noStrike" cap="none" err="1">
                <a:solidFill>
                  <a:srgbClr val="434343"/>
                </a:solidFill>
                <a:latin typeface="Arial"/>
                <a:ea typeface="Arial"/>
                <a:cs typeface="Arial"/>
                <a:sym typeface="Arial"/>
              </a:rPr>
              <a:t>korrekt</a:t>
            </a:r>
            <a:r>
              <a:rPr lang="no-NO" sz="1300" b="1" i="0" u="none" strike="noStrike" cap="none">
                <a:solidFill>
                  <a:srgbClr val="434343"/>
                </a:solidFill>
                <a:latin typeface="Arial"/>
                <a:ea typeface="Arial"/>
                <a:cs typeface="Arial"/>
                <a:sym typeface="Arial"/>
              </a:rPr>
              <a:t> </a:t>
            </a:r>
            <a:r>
              <a:rPr lang="no-NO" sz="1300" b="1" i="0" u="none" strike="noStrike" cap="none" err="1">
                <a:solidFill>
                  <a:srgbClr val="434343"/>
                </a:solidFill>
                <a:latin typeface="Arial"/>
                <a:ea typeface="Arial"/>
                <a:cs typeface="Arial"/>
                <a:sym typeface="Arial"/>
              </a:rPr>
              <a:t>registrert</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i</a:t>
            </a:r>
            <a:r>
              <a:rPr lang="no-NO" sz="1300" b="0" i="0" u="none" strike="noStrike" cap="none">
                <a:solidFill>
                  <a:srgbClr val="434343"/>
                </a:solidFill>
                <a:latin typeface="Arial"/>
                <a:ea typeface="Arial"/>
                <a:cs typeface="Arial"/>
                <a:sym typeface="Arial"/>
              </a:rPr>
              <a:t> </a:t>
            </a:r>
            <a:r>
              <a:rPr lang="no-NO" sz="1300" b="0" i="0" u="none" strike="noStrike" cap="none" err="1">
                <a:solidFill>
                  <a:srgbClr val="434343"/>
                </a:solidFill>
                <a:latin typeface="Arial"/>
                <a:ea typeface="Arial"/>
                <a:cs typeface="Arial"/>
                <a:sym typeface="Arial"/>
              </a:rPr>
              <a:t>lønnssystemet</a:t>
            </a:r>
            <a:endParaRPr sz="1300" b="0" i="0" u="none" strike="noStrike" cap="none" err="1">
              <a:solidFill>
                <a:srgbClr val="434343"/>
              </a:solidFill>
              <a:latin typeface="Arial"/>
              <a:ea typeface="Arial"/>
              <a:cs typeface="Arial"/>
              <a:sym typeface="Arial"/>
            </a:endParaRPr>
          </a:p>
        </p:txBody>
      </p:sp>
      <p:grpSp>
        <p:nvGrpSpPr>
          <p:cNvPr id="1540" name="Google Shape;1540;p15"/>
          <p:cNvGrpSpPr/>
          <p:nvPr/>
        </p:nvGrpSpPr>
        <p:grpSpPr>
          <a:xfrm>
            <a:off x="7801132" y="3306782"/>
            <a:ext cx="1342576" cy="1721056"/>
            <a:chOff x="5686275" y="3258075"/>
            <a:chExt cx="1695600" cy="2173600"/>
          </a:xfrm>
        </p:grpSpPr>
        <p:sp>
          <p:nvSpPr>
            <p:cNvPr id="1541" name="Google Shape;1541;p15"/>
            <p:cNvSpPr/>
            <p:nvPr/>
          </p:nvSpPr>
          <p:spPr>
            <a:xfrm>
              <a:off x="5686275" y="3995925"/>
              <a:ext cx="376450" cy="346475"/>
            </a:xfrm>
            <a:custGeom>
              <a:avLst/>
              <a:gdLst/>
              <a:ahLst/>
              <a:cxnLst/>
              <a:rect l="l" t="t" r="r" b="b"/>
              <a:pathLst>
                <a:path w="15058" h="13859" extrusionOk="0">
                  <a:moveTo>
                    <a:pt x="10328" y="0"/>
                  </a:moveTo>
                  <a:lnTo>
                    <a:pt x="10128" y="67"/>
                  </a:lnTo>
                  <a:lnTo>
                    <a:pt x="9928" y="134"/>
                  </a:lnTo>
                  <a:lnTo>
                    <a:pt x="9595" y="467"/>
                  </a:lnTo>
                  <a:lnTo>
                    <a:pt x="9328" y="800"/>
                  </a:lnTo>
                  <a:lnTo>
                    <a:pt x="9062" y="1266"/>
                  </a:lnTo>
                  <a:lnTo>
                    <a:pt x="8729" y="1999"/>
                  </a:lnTo>
                  <a:lnTo>
                    <a:pt x="8529" y="2332"/>
                  </a:lnTo>
                  <a:lnTo>
                    <a:pt x="8329" y="2532"/>
                  </a:lnTo>
                  <a:lnTo>
                    <a:pt x="7996" y="2599"/>
                  </a:lnTo>
                  <a:lnTo>
                    <a:pt x="7663" y="2599"/>
                  </a:lnTo>
                  <a:lnTo>
                    <a:pt x="7196" y="2465"/>
                  </a:lnTo>
                  <a:lnTo>
                    <a:pt x="6796" y="2332"/>
                  </a:lnTo>
                  <a:lnTo>
                    <a:pt x="5731" y="1866"/>
                  </a:lnTo>
                  <a:lnTo>
                    <a:pt x="4665" y="1399"/>
                  </a:lnTo>
                  <a:lnTo>
                    <a:pt x="3532" y="933"/>
                  </a:lnTo>
                  <a:lnTo>
                    <a:pt x="2999" y="800"/>
                  </a:lnTo>
                  <a:lnTo>
                    <a:pt x="2466" y="733"/>
                  </a:lnTo>
                  <a:lnTo>
                    <a:pt x="2000" y="733"/>
                  </a:lnTo>
                  <a:lnTo>
                    <a:pt x="1533" y="866"/>
                  </a:lnTo>
                  <a:lnTo>
                    <a:pt x="1067" y="1066"/>
                  </a:lnTo>
                  <a:lnTo>
                    <a:pt x="734" y="1333"/>
                  </a:lnTo>
                  <a:lnTo>
                    <a:pt x="401" y="1666"/>
                  </a:lnTo>
                  <a:lnTo>
                    <a:pt x="201" y="2066"/>
                  </a:lnTo>
                  <a:lnTo>
                    <a:pt x="67" y="2465"/>
                  </a:lnTo>
                  <a:lnTo>
                    <a:pt x="1" y="2865"/>
                  </a:lnTo>
                  <a:lnTo>
                    <a:pt x="1" y="3265"/>
                  </a:lnTo>
                  <a:lnTo>
                    <a:pt x="67" y="3665"/>
                  </a:lnTo>
                  <a:lnTo>
                    <a:pt x="267" y="4131"/>
                  </a:lnTo>
                  <a:lnTo>
                    <a:pt x="467" y="4464"/>
                  </a:lnTo>
                  <a:lnTo>
                    <a:pt x="734" y="4864"/>
                  </a:lnTo>
                  <a:lnTo>
                    <a:pt x="1133" y="5130"/>
                  </a:lnTo>
                  <a:lnTo>
                    <a:pt x="1533" y="5397"/>
                  </a:lnTo>
                  <a:lnTo>
                    <a:pt x="2000" y="5597"/>
                  </a:lnTo>
                  <a:lnTo>
                    <a:pt x="2599" y="5663"/>
                  </a:lnTo>
                  <a:lnTo>
                    <a:pt x="3199" y="5730"/>
                  </a:lnTo>
                  <a:lnTo>
                    <a:pt x="3665" y="5730"/>
                  </a:lnTo>
                  <a:lnTo>
                    <a:pt x="4265" y="5797"/>
                  </a:lnTo>
                  <a:lnTo>
                    <a:pt x="4931" y="5863"/>
                  </a:lnTo>
                  <a:lnTo>
                    <a:pt x="5597" y="6130"/>
                  </a:lnTo>
                  <a:lnTo>
                    <a:pt x="6330" y="6463"/>
                  </a:lnTo>
                  <a:lnTo>
                    <a:pt x="6663" y="6663"/>
                  </a:lnTo>
                  <a:lnTo>
                    <a:pt x="6930" y="6929"/>
                  </a:lnTo>
                  <a:lnTo>
                    <a:pt x="7263" y="7262"/>
                  </a:lnTo>
                  <a:lnTo>
                    <a:pt x="7596" y="7595"/>
                  </a:lnTo>
                  <a:lnTo>
                    <a:pt x="7862" y="7995"/>
                  </a:lnTo>
                  <a:lnTo>
                    <a:pt x="8062" y="8462"/>
                  </a:lnTo>
                  <a:lnTo>
                    <a:pt x="9461" y="11526"/>
                  </a:lnTo>
                  <a:lnTo>
                    <a:pt x="10194" y="12992"/>
                  </a:lnTo>
                  <a:lnTo>
                    <a:pt x="10527" y="13458"/>
                  </a:lnTo>
                  <a:lnTo>
                    <a:pt x="10727" y="13791"/>
                  </a:lnTo>
                  <a:lnTo>
                    <a:pt x="10861" y="13858"/>
                  </a:lnTo>
                  <a:lnTo>
                    <a:pt x="11060" y="13858"/>
                  </a:lnTo>
                  <a:lnTo>
                    <a:pt x="11660" y="13658"/>
                  </a:lnTo>
                  <a:lnTo>
                    <a:pt x="12326" y="13325"/>
                  </a:lnTo>
                  <a:lnTo>
                    <a:pt x="13126" y="12925"/>
                  </a:lnTo>
                  <a:lnTo>
                    <a:pt x="14458" y="12059"/>
                  </a:lnTo>
                  <a:lnTo>
                    <a:pt x="15058" y="11659"/>
                  </a:lnTo>
                  <a:lnTo>
                    <a:pt x="14591" y="10727"/>
                  </a:lnTo>
                  <a:lnTo>
                    <a:pt x="14125" y="9794"/>
                  </a:lnTo>
                  <a:lnTo>
                    <a:pt x="12859" y="7729"/>
                  </a:lnTo>
                  <a:lnTo>
                    <a:pt x="12193" y="6596"/>
                  </a:lnTo>
                  <a:lnTo>
                    <a:pt x="11593" y="5397"/>
                  </a:lnTo>
                  <a:lnTo>
                    <a:pt x="11127" y="4131"/>
                  </a:lnTo>
                  <a:lnTo>
                    <a:pt x="10927" y="3465"/>
                  </a:lnTo>
                  <a:lnTo>
                    <a:pt x="10794" y="2932"/>
                  </a:lnTo>
                  <a:lnTo>
                    <a:pt x="10727" y="2199"/>
                  </a:lnTo>
                  <a:lnTo>
                    <a:pt x="10794" y="1733"/>
                  </a:lnTo>
                  <a:lnTo>
                    <a:pt x="10861" y="1266"/>
                  </a:lnTo>
                  <a:lnTo>
                    <a:pt x="10994" y="1000"/>
                  </a:lnTo>
                  <a:lnTo>
                    <a:pt x="11127" y="600"/>
                  </a:lnTo>
                  <a:lnTo>
                    <a:pt x="11194" y="467"/>
                  </a:lnTo>
                  <a:lnTo>
                    <a:pt x="11127" y="333"/>
                  </a:lnTo>
                  <a:lnTo>
                    <a:pt x="10861" y="200"/>
                  </a:lnTo>
                  <a:lnTo>
                    <a:pt x="10661" y="67"/>
                  </a:lnTo>
                  <a:lnTo>
                    <a:pt x="10461" y="0"/>
                  </a:lnTo>
                  <a:close/>
                </a:path>
              </a:pathLst>
            </a:custGeom>
            <a:solidFill>
              <a:srgbClr val="F5B2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 name="Google Shape;1542;p15"/>
            <p:cNvSpPr/>
            <p:nvPr/>
          </p:nvSpPr>
          <p:spPr>
            <a:xfrm>
              <a:off x="7010425" y="4239100"/>
              <a:ext cx="371450" cy="1192575"/>
            </a:xfrm>
            <a:custGeom>
              <a:avLst/>
              <a:gdLst/>
              <a:ahLst/>
              <a:cxnLst/>
              <a:rect l="l" t="t" r="r" b="b"/>
              <a:pathLst>
                <a:path w="14858" h="47703" extrusionOk="0">
                  <a:moveTo>
                    <a:pt x="14725" y="0"/>
                  </a:moveTo>
                  <a:lnTo>
                    <a:pt x="14458" y="600"/>
                  </a:lnTo>
                  <a:lnTo>
                    <a:pt x="13659" y="2266"/>
                  </a:lnTo>
                  <a:lnTo>
                    <a:pt x="12393" y="4731"/>
                  </a:lnTo>
                  <a:lnTo>
                    <a:pt x="11527" y="6130"/>
                  </a:lnTo>
                  <a:lnTo>
                    <a:pt x="10661" y="7596"/>
                  </a:lnTo>
                  <a:lnTo>
                    <a:pt x="9595" y="9128"/>
                  </a:lnTo>
                  <a:lnTo>
                    <a:pt x="8462" y="10660"/>
                  </a:lnTo>
                  <a:lnTo>
                    <a:pt x="7263" y="12126"/>
                  </a:lnTo>
                  <a:lnTo>
                    <a:pt x="5997" y="13525"/>
                  </a:lnTo>
                  <a:lnTo>
                    <a:pt x="4598" y="14858"/>
                  </a:lnTo>
                  <a:lnTo>
                    <a:pt x="3865" y="15457"/>
                  </a:lnTo>
                  <a:lnTo>
                    <a:pt x="3132" y="15990"/>
                  </a:lnTo>
                  <a:lnTo>
                    <a:pt x="2333" y="16523"/>
                  </a:lnTo>
                  <a:lnTo>
                    <a:pt x="1600" y="16989"/>
                  </a:lnTo>
                  <a:lnTo>
                    <a:pt x="800" y="17389"/>
                  </a:lnTo>
                  <a:lnTo>
                    <a:pt x="1" y="17722"/>
                  </a:lnTo>
                  <a:lnTo>
                    <a:pt x="1267" y="19588"/>
                  </a:lnTo>
                  <a:lnTo>
                    <a:pt x="2533" y="21453"/>
                  </a:lnTo>
                  <a:lnTo>
                    <a:pt x="3732" y="23385"/>
                  </a:lnTo>
                  <a:lnTo>
                    <a:pt x="4864" y="25317"/>
                  </a:lnTo>
                  <a:lnTo>
                    <a:pt x="5930" y="27250"/>
                  </a:lnTo>
                  <a:lnTo>
                    <a:pt x="6930" y="29248"/>
                  </a:lnTo>
                  <a:lnTo>
                    <a:pt x="7929" y="31180"/>
                  </a:lnTo>
                  <a:lnTo>
                    <a:pt x="8862" y="33179"/>
                  </a:lnTo>
                  <a:lnTo>
                    <a:pt x="10527" y="37043"/>
                  </a:lnTo>
                  <a:lnTo>
                    <a:pt x="12126" y="40774"/>
                  </a:lnTo>
                  <a:lnTo>
                    <a:pt x="14858" y="47703"/>
                  </a:lnTo>
                  <a:lnTo>
                    <a:pt x="14858"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 name="Google Shape;1543;p15"/>
            <p:cNvSpPr/>
            <p:nvPr/>
          </p:nvSpPr>
          <p:spPr>
            <a:xfrm>
              <a:off x="7010425" y="4239100"/>
              <a:ext cx="371450" cy="1192575"/>
            </a:xfrm>
            <a:custGeom>
              <a:avLst/>
              <a:gdLst/>
              <a:ahLst/>
              <a:cxnLst/>
              <a:rect l="l" t="t" r="r" b="b"/>
              <a:pathLst>
                <a:path w="14858" h="47703" fill="none" extrusionOk="0">
                  <a:moveTo>
                    <a:pt x="14858" y="47703"/>
                  </a:moveTo>
                  <a:lnTo>
                    <a:pt x="14858" y="47703"/>
                  </a:lnTo>
                  <a:lnTo>
                    <a:pt x="12126" y="40774"/>
                  </a:lnTo>
                  <a:lnTo>
                    <a:pt x="10527" y="37043"/>
                  </a:lnTo>
                  <a:lnTo>
                    <a:pt x="8862" y="33179"/>
                  </a:lnTo>
                  <a:lnTo>
                    <a:pt x="7929" y="31180"/>
                  </a:lnTo>
                  <a:lnTo>
                    <a:pt x="6930" y="29248"/>
                  </a:lnTo>
                  <a:lnTo>
                    <a:pt x="5930" y="27250"/>
                  </a:lnTo>
                  <a:lnTo>
                    <a:pt x="4864" y="25317"/>
                  </a:lnTo>
                  <a:lnTo>
                    <a:pt x="3732" y="23385"/>
                  </a:lnTo>
                  <a:lnTo>
                    <a:pt x="2533" y="21453"/>
                  </a:lnTo>
                  <a:lnTo>
                    <a:pt x="1267" y="19588"/>
                  </a:lnTo>
                  <a:lnTo>
                    <a:pt x="1" y="17722"/>
                  </a:lnTo>
                  <a:lnTo>
                    <a:pt x="1" y="17722"/>
                  </a:lnTo>
                  <a:lnTo>
                    <a:pt x="800" y="17389"/>
                  </a:lnTo>
                  <a:lnTo>
                    <a:pt x="1600" y="16989"/>
                  </a:lnTo>
                  <a:lnTo>
                    <a:pt x="2333" y="16523"/>
                  </a:lnTo>
                  <a:lnTo>
                    <a:pt x="3132" y="15990"/>
                  </a:lnTo>
                  <a:lnTo>
                    <a:pt x="3865" y="15457"/>
                  </a:lnTo>
                  <a:lnTo>
                    <a:pt x="4598" y="14858"/>
                  </a:lnTo>
                  <a:lnTo>
                    <a:pt x="5997" y="13525"/>
                  </a:lnTo>
                  <a:lnTo>
                    <a:pt x="7263" y="12126"/>
                  </a:lnTo>
                  <a:lnTo>
                    <a:pt x="8462" y="10660"/>
                  </a:lnTo>
                  <a:lnTo>
                    <a:pt x="9595" y="9128"/>
                  </a:lnTo>
                  <a:lnTo>
                    <a:pt x="10661" y="7596"/>
                  </a:lnTo>
                  <a:lnTo>
                    <a:pt x="11527" y="6130"/>
                  </a:lnTo>
                  <a:lnTo>
                    <a:pt x="12393" y="4731"/>
                  </a:lnTo>
                  <a:lnTo>
                    <a:pt x="13659" y="2266"/>
                  </a:lnTo>
                  <a:lnTo>
                    <a:pt x="14458" y="600"/>
                  </a:lnTo>
                  <a:lnTo>
                    <a:pt x="14725" y="0"/>
                  </a:lnTo>
                  <a:lnTo>
                    <a:pt x="14725" y="0"/>
                  </a:lnTo>
                  <a:lnTo>
                    <a:pt x="14858" y="0"/>
                  </a:lnTo>
                  <a:lnTo>
                    <a:pt x="14858" y="4770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 name="Google Shape;1544;p15"/>
            <p:cNvSpPr/>
            <p:nvPr/>
          </p:nvSpPr>
          <p:spPr>
            <a:xfrm>
              <a:off x="6412475" y="3672800"/>
              <a:ext cx="939425" cy="967725"/>
            </a:xfrm>
            <a:custGeom>
              <a:avLst/>
              <a:gdLst/>
              <a:ahLst/>
              <a:cxnLst/>
              <a:rect l="l" t="t" r="r" b="b"/>
              <a:pathLst>
                <a:path w="37577" h="38709" extrusionOk="0">
                  <a:moveTo>
                    <a:pt x="5464" y="0"/>
                  </a:moveTo>
                  <a:lnTo>
                    <a:pt x="1666" y="3265"/>
                  </a:lnTo>
                  <a:lnTo>
                    <a:pt x="1" y="7595"/>
                  </a:lnTo>
                  <a:lnTo>
                    <a:pt x="10061" y="28049"/>
                  </a:lnTo>
                  <a:lnTo>
                    <a:pt x="11793" y="29448"/>
                  </a:lnTo>
                  <a:lnTo>
                    <a:pt x="13659" y="30980"/>
                  </a:lnTo>
                  <a:lnTo>
                    <a:pt x="15924" y="32713"/>
                  </a:lnTo>
                  <a:lnTo>
                    <a:pt x="18456" y="34511"/>
                  </a:lnTo>
                  <a:lnTo>
                    <a:pt x="19788" y="35378"/>
                  </a:lnTo>
                  <a:lnTo>
                    <a:pt x="21121" y="36244"/>
                  </a:lnTo>
                  <a:lnTo>
                    <a:pt x="22387" y="36977"/>
                  </a:lnTo>
                  <a:lnTo>
                    <a:pt x="23652" y="37643"/>
                  </a:lnTo>
                  <a:lnTo>
                    <a:pt x="24785" y="38109"/>
                  </a:lnTo>
                  <a:lnTo>
                    <a:pt x="25918" y="38509"/>
                  </a:lnTo>
                  <a:lnTo>
                    <a:pt x="26584" y="38642"/>
                  </a:lnTo>
                  <a:lnTo>
                    <a:pt x="27250" y="38709"/>
                  </a:lnTo>
                  <a:lnTo>
                    <a:pt x="27850" y="38642"/>
                  </a:lnTo>
                  <a:lnTo>
                    <a:pt x="28516" y="38575"/>
                  </a:lnTo>
                  <a:lnTo>
                    <a:pt x="29116" y="38376"/>
                  </a:lnTo>
                  <a:lnTo>
                    <a:pt x="29715" y="38109"/>
                  </a:lnTo>
                  <a:lnTo>
                    <a:pt x="30315" y="37843"/>
                  </a:lnTo>
                  <a:lnTo>
                    <a:pt x="30914" y="37443"/>
                  </a:lnTo>
                  <a:lnTo>
                    <a:pt x="31447" y="37043"/>
                  </a:lnTo>
                  <a:lnTo>
                    <a:pt x="31980" y="36577"/>
                  </a:lnTo>
                  <a:lnTo>
                    <a:pt x="33046" y="35577"/>
                  </a:lnTo>
                  <a:lnTo>
                    <a:pt x="33979" y="34445"/>
                  </a:lnTo>
                  <a:lnTo>
                    <a:pt x="34845" y="33246"/>
                  </a:lnTo>
                  <a:lnTo>
                    <a:pt x="35578" y="31980"/>
                  </a:lnTo>
                  <a:lnTo>
                    <a:pt x="36244" y="30781"/>
                  </a:lnTo>
                  <a:lnTo>
                    <a:pt x="36777" y="29581"/>
                  </a:lnTo>
                  <a:lnTo>
                    <a:pt x="37177" y="28515"/>
                  </a:lnTo>
                  <a:lnTo>
                    <a:pt x="37444" y="27583"/>
                  </a:lnTo>
                  <a:lnTo>
                    <a:pt x="37577" y="26783"/>
                  </a:lnTo>
                  <a:lnTo>
                    <a:pt x="37577" y="26517"/>
                  </a:lnTo>
                  <a:lnTo>
                    <a:pt x="37577" y="26250"/>
                  </a:lnTo>
                  <a:lnTo>
                    <a:pt x="37510" y="26050"/>
                  </a:lnTo>
                  <a:lnTo>
                    <a:pt x="37377" y="25984"/>
                  </a:lnTo>
                  <a:lnTo>
                    <a:pt x="36178" y="25317"/>
                  </a:lnTo>
                  <a:lnTo>
                    <a:pt x="34978" y="24651"/>
                  </a:lnTo>
                  <a:lnTo>
                    <a:pt x="32447" y="22986"/>
                  </a:lnTo>
                  <a:lnTo>
                    <a:pt x="29848" y="21187"/>
                  </a:lnTo>
                  <a:lnTo>
                    <a:pt x="27183" y="19188"/>
                  </a:lnTo>
                  <a:lnTo>
                    <a:pt x="24452" y="17123"/>
                  </a:lnTo>
                  <a:lnTo>
                    <a:pt x="21854" y="14924"/>
                  </a:lnTo>
                  <a:lnTo>
                    <a:pt x="19255" y="12725"/>
                  </a:lnTo>
                  <a:lnTo>
                    <a:pt x="16790" y="10594"/>
                  </a:lnTo>
                  <a:lnTo>
                    <a:pt x="12326" y="6529"/>
                  </a:lnTo>
                  <a:lnTo>
                    <a:pt x="8729" y="3132"/>
                  </a:lnTo>
                  <a:lnTo>
                    <a:pt x="546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 name="Google Shape;1545;p15"/>
            <p:cNvSpPr/>
            <p:nvPr/>
          </p:nvSpPr>
          <p:spPr>
            <a:xfrm>
              <a:off x="6412475" y="3672800"/>
              <a:ext cx="939425" cy="967725"/>
            </a:xfrm>
            <a:custGeom>
              <a:avLst/>
              <a:gdLst/>
              <a:ahLst/>
              <a:cxnLst/>
              <a:rect l="l" t="t" r="r" b="b"/>
              <a:pathLst>
                <a:path w="37577" h="38709" fill="none" extrusionOk="0">
                  <a:moveTo>
                    <a:pt x="1666" y="3265"/>
                  </a:moveTo>
                  <a:lnTo>
                    <a:pt x="1" y="7595"/>
                  </a:lnTo>
                  <a:lnTo>
                    <a:pt x="10061" y="28049"/>
                  </a:lnTo>
                  <a:lnTo>
                    <a:pt x="10061" y="28049"/>
                  </a:lnTo>
                  <a:lnTo>
                    <a:pt x="11793" y="29448"/>
                  </a:lnTo>
                  <a:lnTo>
                    <a:pt x="13659" y="30980"/>
                  </a:lnTo>
                  <a:lnTo>
                    <a:pt x="15924" y="32713"/>
                  </a:lnTo>
                  <a:lnTo>
                    <a:pt x="18456" y="34511"/>
                  </a:lnTo>
                  <a:lnTo>
                    <a:pt x="19788" y="35378"/>
                  </a:lnTo>
                  <a:lnTo>
                    <a:pt x="21121" y="36244"/>
                  </a:lnTo>
                  <a:lnTo>
                    <a:pt x="22387" y="36977"/>
                  </a:lnTo>
                  <a:lnTo>
                    <a:pt x="23652" y="37643"/>
                  </a:lnTo>
                  <a:lnTo>
                    <a:pt x="24785" y="38109"/>
                  </a:lnTo>
                  <a:lnTo>
                    <a:pt x="25918" y="38509"/>
                  </a:lnTo>
                  <a:lnTo>
                    <a:pt x="25918" y="38509"/>
                  </a:lnTo>
                  <a:lnTo>
                    <a:pt x="26584" y="38642"/>
                  </a:lnTo>
                  <a:lnTo>
                    <a:pt x="27250" y="38709"/>
                  </a:lnTo>
                  <a:lnTo>
                    <a:pt x="27850" y="38642"/>
                  </a:lnTo>
                  <a:lnTo>
                    <a:pt x="28516" y="38575"/>
                  </a:lnTo>
                  <a:lnTo>
                    <a:pt x="29116" y="38376"/>
                  </a:lnTo>
                  <a:lnTo>
                    <a:pt x="29715" y="38109"/>
                  </a:lnTo>
                  <a:lnTo>
                    <a:pt x="30315" y="37843"/>
                  </a:lnTo>
                  <a:lnTo>
                    <a:pt x="30914" y="37443"/>
                  </a:lnTo>
                  <a:lnTo>
                    <a:pt x="31447" y="37043"/>
                  </a:lnTo>
                  <a:lnTo>
                    <a:pt x="31980" y="36577"/>
                  </a:lnTo>
                  <a:lnTo>
                    <a:pt x="33046" y="35577"/>
                  </a:lnTo>
                  <a:lnTo>
                    <a:pt x="33979" y="34445"/>
                  </a:lnTo>
                  <a:lnTo>
                    <a:pt x="34845" y="33246"/>
                  </a:lnTo>
                  <a:lnTo>
                    <a:pt x="35578" y="31980"/>
                  </a:lnTo>
                  <a:lnTo>
                    <a:pt x="36244" y="30781"/>
                  </a:lnTo>
                  <a:lnTo>
                    <a:pt x="36777" y="29581"/>
                  </a:lnTo>
                  <a:lnTo>
                    <a:pt x="37177" y="28515"/>
                  </a:lnTo>
                  <a:lnTo>
                    <a:pt x="37444" y="27583"/>
                  </a:lnTo>
                  <a:lnTo>
                    <a:pt x="37577" y="26783"/>
                  </a:lnTo>
                  <a:lnTo>
                    <a:pt x="37577" y="26517"/>
                  </a:lnTo>
                  <a:lnTo>
                    <a:pt x="37577" y="26250"/>
                  </a:lnTo>
                  <a:lnTo>
                    <a:pt x="37510" y="26050"/>
                  </a:lnTo>
                  <a:lnTo>
                    <a:pt x="37377" y="25984"/>
                  </a:lnTo>
                  <a:lnTo>
                    <a:pt x="37377" y="25984"/>
                  </a:lnTo>
                  <a:lnTo>
                    <a:pt x="36178" y="25317"/>
                  </a:lnTo>
                  <a:lnTo>
                    <a:pt x="34978" y="24651"/>
                  </a:lnTo>
                  <a:lnTo>
                    <a:pt x="32447" y="22986"/>
                  </a:lnTo>
                  <a:lnTo>
                    <a:pt x="29848" y="21187"/>
                  </a:lnTo>
                  <a:lnTo>
                    <a:pt x="27183" y="19188"/>
                  </a:lnTo>
                  <a:lnTo>
                    <a:pt x="24452" y="17123"/>
                  </a:lnTo>
                  <a:lnTo>
                    <a:pt x="21854" y="14924"/>
                  </a:lnTo>
                  <a:lnTo>
                    <a:pt x="19255" y="12725"/>
                  </a:lnTo>
                  <a:lnTo>
                    <a:pt x="16790" y="10594"/>
                  </a:lnTo>
                  <a:lnTo>
                    <a:pt x="12326" y="6529"/>
                  </a:lnTo>
                  <a:lnTo>
                    <a:pt x="8729" y="3132"/>
                  </a:lnTo>
                  <a:lnTo>
                    <a:pt x="5464" y="0"/>
                  </a:lnTo>
                  <a:lnTo>
                    <a:pt x="1666" y="326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15"/>
            <p:cNvSpPr/>
            <p:nvPr/>
          </p:nvSpPr>
          <p:spPr>
            <a:xfrm>
              <a:off x="7336900" y="4623850"/>
              <a:ext cx="13350" cy="13350"/>
            </a:xfrm>
            <a:custGeom>
              <a:avLst/>
              <a:gdLst/>
              <a:ahLst/>
              <a:cxnLst/>
              <a:rect l="l" t="t" r="r" b="b"/>
              <a:pathLst>
                <a:path w="534" h="534" extrusionOk="0">
                  <a:moveTo>
                    <a:pt x="67" y="0"/>
                  </a:moveTo>
                  <a:lnTo>
                    <a:pt x="0" y="533"/>
                  </a:lnTo>
                  <a:lnTo>
                    <a:pt x="533" y="400"/>
                  </a:lnTo>
                  <a:lnTo>
                    <a:pt x="67" y="0"/>
                  </a:lnTo>
                  <a:close/>
                </a:path>
              </a:pathLst>
            </a:custGeom>
            <a:solidFill>
              <a:srgbClr val="25262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 name="Google Shape;1547;p15"/>
            <p:cNvSpPr/>
            <p:nvPr/>
          </p:nvSpPr>
          <p:spPr>
            <a:xfrm>
              <a:off x="7336900" y="4623850"/>
              <a:ext cx="13350" cy="13350"/>
            </a:xfrm>
            <a:custGeom>
              <a:avLst/>
              <a:gdLst/>
              <a:ahLst/>
              <a:cxnLst/>
              <a:rect l="l" t="t" r="r" b="b"/>
              <a:pathLst>
                <a:path w="534" h="534" fill="none" extrusionOk="0">
                  <a:moveTo>
                    <a:pt x="67" y="0"/>
                  </a:moveTo>
                  <a:lnTo>
                    <a:pt x="0" y="533"/>
                  </a:lnTo>
                  <a:lnTo>
                    <a:pt x="0" y="533"/>
                  </a:lnTo>
                  <a:lnTo>
                    <a:pt x="533" y="400"/>
                  </a:lnTo>
                  <a:lnTo>
                    <a:pt x="533" y="400"/>
                  </a:lnTo>
                  <a:lnTo>
                    <a:pt x="6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 name="Google Shape;1548;p15"/>
            <p:cNvSpPr/>
            <p:nvPr/>
          </p:nvSpPr>
          <p:spPr>
            <a:xfrm>
              <a:off x="6574050" y="3581200"/>
              <a:ext cx="807825" cy="1059325"/>
            </a:xfrm>
            <a:custGeom>
              <a:avLst/>
              <a:gdLst/>
              <a:ahLst/>
              <a:cxnLst/>
              <a:rect l="l" t="t" r="r" b="b"/>
              <a:pathLst>
                <a:path w="32313" h="42373" extrusionOk="0">
                  <a:moveTo>
                    <a:pt x="22253" y="0"/>
                  </a:moveTo>
                  <a:lnTo>
                    <a:pt x="18255" y="133"/>
                  </a:lnTo>
                  <a:lnTo>
                    <a:pt x="15324" y="267"/>
                  </a:lnTo>
                  <a:lnTo>
                    <a:pt x="12392" y="533"/>
                  </a:lnTo>
                  <a:lnTo>
                    <a:pt x="9528" y="866"/>
                  </a:lnTo>
                  <a:lnTo>
                    <a:pt x="6863" y="1266"/>
                  </a:lnTo>
                  <a:lnTo>
                    <a:pt x="4331" y="1732"/>
                  </a:lnTo>
                  <a:lnTo>
                    <a:pt x="2066" y="2265"/>
                  </a:lnTo>
                  <a:lnTo>
                    <a:pt x="0" y="5996"/>
                  </a:lnTo>
                  <a:lnTo>
                    <a:pt x="134" y="6263"/>
                  </a:lnTo>
                  <a:lnTo>
                    <a:pt x="1599" y="9194"/>
                  </a:lnTo>
                  <a:lnTo>
                    <a:pt x="3132" y="12525"/>
                  </a:lnTo>
                  <a:lnTo>
                    <a:pt x="4531" y="15923"/>
                  </a:lnTo>
                  <a:lnTo>
                    <a:pt x="5130" y="17455"/>
                  </a:lnTo>
                  <a:lnTo>
                    <a:pt x="5597" y="18788"/>
                  </a:lnTo>
                  <a:lnTo>
                    <a:pt x="5930" y="19654"/>
                  </a:lnTo>
                  <a:lnTo>
                    <a:pt x="6330" y="20454"/>
                  </a:lnTo>
                  <a:lnTo>
                    <a:pt x="6863" y="21253"/>
                  </a:lnTo>
                  <a:lnTo>
                    <a:pt x="7396" y="21986"/>
                  </a:lnTo>
                  <a:lnTo>
                    <a:pt x="8062" y="22719"/>
                  </a:lnTo>
                  <a:lnTo>
                    <a:pt x="8728" y="23385"/>
                  </a:lnTo>
                  <a:lnTo>
                    <a:pt x="9461" y="23985"/>
                  </a:lnTo>
                  <a:lnTo>
                    <a:pt x="10260" y="24518"/>
                  </a:lnTo>
                  <a:lnTo>
                    <a:pt x="11793" y="25584"/>
                  </a:lnTo>
                  <a:lnTo>
                    <a:pt x="13325" y="26516"/>
                  </a:lnTo>
                  <a:lnTo>
                    <a:pt x="16057" y="27982"/>
                  </a:lnTo>
                  <a:lnTo>
                    <a:pt x="16790" y="28448"/>
                  </a:lnTo>
                  <a:lnTo>
                    <a:pt x="17656" y="29115"/>
                  </a:lnTo>
                  <a:lnTo>
                    <a:pt x="18588" y="29981"/>
                  </a:lnTo>
                  <a:lnTo>
                    <a:pt x="19721" y="30980"/>
                  </a:lnTo>
                  <a:lnTo>
                    <a:pt x="22053" y="33312"/>
                  </a:lnTo>
                  <a:lnTo>
                    <a:pt x="24518" y="35844"/>
                  </a:lnTo>
                  <a:lnTo>
                    <a:pt x="26850" y="38242"/>
                  </a:lnTo>
                  <a:lnTo>
                    <a:pt x="28982" y="40307"/>
                  </a:lnTo>
                  <a:lnTo>
                    <a:pt x="29848" y="41174"/>
                  </a:lnTo>
                  <a:lnTo>
                    <a:pt x="30647" y="41773"/>
                  </a:lnTo>
                  <a:lnTo>
                    <a:pt x="31247" y="42173"/>
                  </a:lnTo>
                  <a:lnTo>
                    <a:pt x="31514" y="42306"/>
                  </a:lnTo>
                  <a:lnTo>
                    <a:pt x="31713" y="42373"/>
                  </a:lnTo>
                  <a:lnTo>
                    <a:pt x="31980" y="42306"/>
                  </a:lnTo>
                  <a:lnTo>
                    <a:pt x="32313" y="42106"/>
                  </a:lnTo>
                  <a:lnTo>
                    <a:pt x="32313" y="24984"/>
                  </a:lnTo>
                  <a:lnTo>
                    <a:pt x="30114" y="24251"/>
                  </a:lnTo>
                  <a:lnTo>
                    <a:pt x="27916" y="23385"/>
                  </a:lnTo>
                  <a:lnTo>
                    <a:pt x="27316" y="23118"/>
                  </a:lnTo>
                  <a:lnTo>
                    <a:pt x="26717" y="22785"/>
                  </a:lnTo>
                  <a:lnTo>
                    <a:pt x="26050" y="22319"/>
                  </a:lnTo>
                  <a:lnTo>
                    <a:pt x="25451" y="21853"/>
                  </a:lnTo>
                  <a:lnTo>
                    <a:pt x="24718" y="21186"/>
                  </a:lnTo>
                  <a:lnTo>
                    <a:pt x="24052" y="20454"/>
                  </a:lnTo>
                  <a:lnTo>
                    <a:pt x="23319" y="19654"/>
                  </a:lnTo>
                  <a:lnTo>
                    <a:pt x="22653" y="18855"/>
                  </a:lnTo>
                  <a:lnTo>
                    <a:pt x="22053" y="17988"/>
                  </a:lnTo>
                  <a:lnTo>
                    <a:pt x="21453" y="17056"/>
                  </a:lnTo>
                  <a:lnTo>
                    <a:pt x="20321" y="15323"/>
                  </a:lnTo>
                  <a:lnTo>
                    <a:pt x="19455" y="13591"/>
                  </a:lnTo>
                  <a:lnTo>
                    <a:pt x="19121" y="12725"/>
                  </a:lnTo>
                  <a:lnTo>
                    <a:pt x="18855" y="11992"/>
                  </a:lnTo>
                  <a:lnTo>
                    <a:pt x="18588" y="11259"/>
                  </a:lnTo>
                  <a:lnTo>
                    <a:pt x="18455" y="10593"/>
                  </a:lnTo>
                  <a:lnTo>
                    <a:pt x="18389" y="10060"/>
                  </a:lnTo>
                  <a:lnTo>
                    <a:pt x="18389" y="9594"/>
                  </a:lnTo>
                  <a:lnTo>
                    <a:pt x="18455" y="9327"/>
                  </a:lnTo>
                  <a:lnTo>
                    <a:pt x="18588" y="9127"/>
                  </a:lnTo>
                  <a:lnTo>
                    <a:pt x="18722" y="8861"/>
                  </a:lnTo>
                  <a:lnTo>
                    <a:pt x="18988" y="8661"/>
                  </a:lnTo>
                  <a:lnTo>
                    <a:pt x="19521" y="8328"/>
                  </a:lnTo>
                  <a:lnTo>
                    <a:pt x="20187" y="8061"/>
                  </a:lnTo>
                  <a:lnTo>
                    <a:pt x="20987" y="7795"/>
                  </a:lnTo>
                  <a:lnTo>
                    <a:pt x="21853" y="7595"/>
                  </a:lnTo>
                  <a:lnTo>
                    <a:pt x="22786" y="7462"/>
                  </a:lnTo>
                  <a:lnTo>
                    <a:pt x="23785" y="7395"/>
                  </a:lnTo>
                  <a:lnTo>
                    <a:pt x="25850" y="7395"/>
                  </a:lnTo>
                  <a:lnTo>
                    <a:pt x="26850" y="7529"/>
                  </a:lnTo>
                  <a:lnTo>
                    <a:pt x="27783" y="7595"/>
                  </a:lnTo>
                  <a:lnTo>
                    <a:pt x="28649" y="7795"/>
                  </a:lnTo>
                  <a:lnTo>
                    <a:pt x="29448" y="7995"/>
                  </a:lnTo>
                  <a:lnTo>
                    <a:pt x="30114" y="8261"/>
                  </a:lnTo>
                  <a:lnTo>
                    <a:pt x="30647" y="8594"/>
                  </a:lnTo>
                  <a:lnTo>
                    <a:pt x="30981" y="8928"/>
                  </a:lnTo>
                  <a:lnTo>
                    <a:pt x="31380" y="9594"/>
                  </a:lnTo>
                  <a:lnTo>
                    <a:pt x="31780" y="10593"/>
                  </a:lnTo>
                  <a:lnTo>
                    <a:pt x="32313" y="11726"/>
                  </a:lnTo>
                  <a:lnTo>
                    <a:pt x="32313" y="733"/>
                  </a:lnTo>
                  <a:lnTo>
                    <a:pt x="30914" y="533"/>
                  </a:lnTo>
                  <a:lnTo>
                    <a:pt x="29448" y="333"/>
                  </a:lnTo>
                  <a:lnTo>
                    <a:pt x="27783" y="200"/>
                  </a:lnTo>
                  <a:lnTo>
                    <a:pt x="26050" y="67"/>
                  </a:lnTo>
                  <a:lnTo>
                    <a:pt x="24185" y="67"/>
                  </a:lnTo>
                  <a:lnTo>
                    <a:pt x="22253" y="0"/>
                  </a:lnTo>
                  <a:close/>
                </a:path>
              </a:pathLst>
            </a:custGeom>
            <a:solidFill>
              <a:srgbClr val="FDB61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 name="Google Shape;1549;p15"/>
            <p:cNvSpPr/>
            <p:nvPr/>
          </p:nvSpPr>
          <p:spPr>
            <a:xfrm>
              <a:off x="6574050" y="3581200"/>
              <a:ext cx="807825" cy="1059325"/>
            </a:xfrm>
            <a:custGeom>
              <a:avLst/>
              <a:gdLst/>
              <a:ahLst/>
              <a:cxnLst/>
              <a:rect l="l" t="t" r="r" b="b"/>
              <a:pathLst>
                <a:path w="32313" h="42373" fill="none" extrusionOk="0">
                  <a:moveTo>
                    <a:pt x="2066" y="2265"/>
                  </a:moveTo>
                  <a:lnTo>
                    <a:pt x="2066" y="2265"/>
                  </a:lnTo>
                  <a:lnTo>
                    <a:pt x="4331" y="1732"/>
                  </a:lnTo>
                  <a:lnTo>
                    <a:pt x="6863" y="1266"/>
                  </a:lnTo>
                  <a:lnTo>
                    <a:pt x="9528" y="866"/>
                  </a:lnTo>
                  <a:lnTo>
                    <a:pt x="12392" y="533"/>
                  </a:lnTo>
                  <a:lnTo>
                    <a:pt x="12392" y="533"/>
                  </a:lnTo>
                  <a:lnTo>
                    <a:pt x="15324" y="267"/>
                  </a:lnTo>
                  <a:lnTo>
                    <a:pt x="18255" y="133"/>
                  </a:lnTo>
                  <a:lnTo>
                    <a:pt x="18255" y="133"/>
                  </a:lnTo>
                  <a:lnTo>
                    <a:pt x="22253" y="0"/>
                  </a:lnTo>
                  <a:lnTo>
                    <a:pt x="24185" y="67"/>
                  </a:lnTo>
                  <a:lnTo>
                    <a:pt x="26050" y="67"/>
                  </a:lnTo>
                  <a:lnTo>
                    <a:pt x="27783" y="200"/>
                  </a:lnTo>
                  <a:lnTo>
                    <a:pt x="29448" y="333"/>
                  </a:lnTo>
                  <a:lnTo>
                    <a:pt x="30914" y="533"/>
                  </a:lnTo>
                  <a:lnTo>
                    <a:pt x="32313" y="733"/>
                  </a:lnTo>
                  <a:lnTo>
                    <a:pt x="32313" y="11726"/>
                  </a:lnTo>
                  <a:lnTo>
                    <a:pt x="32313" y="11726"/>
                  </a:lnTo>
                  <a:lnTo>
                    <a:pt x="31780" y="10593"/>
                  </a:lnTo>
                  <a:lnTo>
                    <a:pt x="31380" y="9594"/>
                  </a:lnTo>
                  <a:lnTo>
                    <a:pt x="30981" y="8928"/>
                  </a:lnTo>
                  <a:lnTo>
                    <a:pt x="30647" y="8594"/>
                  </a:lnTo>
                  <a:lnTo>
                    <a:pt x="30647" y="8594"/>
                  </a:lnTo>
                  <a:lnTo>
                    <a:pt x="30114" y="8261"/>
                  </a:lnTo>
                  <a:lnTo>
                    <a:pt x="29448" y="7995"/>
                  </a:lnTo>
                  <a:lnTo>
                    <a:pt x="28649" y="7795"/>
                  </a:lnTo>
                  <a:lnTo>
                    <a:pt x="27783" y="7595"/>
                  </a:lnTo>
                  <a:lnTo>
                    <a:pt x="26850" y="7529"/>
                  </a:lnTo>
                  <a:lnTo>
                    <a:pt x="25850" y="7395"/>
                  </a:lnTo>
                  <a:lnTo>
                    <a:pt x="24851" y="7395"/>
                  </a:lnTo>
                  <a:lnTo>
                    <a:pt x="23785" y="7395"/>
                  </a:lnTo>
                  <a:lnTo>
                    <a:pt x="22786" y="7462"/>
                  </a:lnTo>
                  <a:lnTo>
                    <a:pt x="21853" y="7595"/>
                  </a:lnTo>
                  <a:lnTo>
                    <a:pt x="20987" y="7795"/>
                  </a:lnTo>
                  <a:lnTo>
                    <a:pt x="20187" y="8061"/>
                  </a:lnTo>
                  <a:lnTo>
                    <a:pt x="19521" y="8328"/>
                  </a:lnTo>
                  <a:lnTo>
                    <a:pt x="18988" y="8661"/>
                  </a:lnTo>
                  <a:lnTo>
                    <a:pt x="18722" y="8861"/>
                  </a:lnTo>
                  <a:lnTo>
                    <a:pt x="18588" y="9127"/>
                  </a:lnTo>
                  <a:lnTo>
                    <a:pt x="18455" y="9327"/>
                  </a:lnTo>
                  <a:lnTo>
                    <a:pt x="18389" y="9594"/>
                  </a:lnTo>
                  <a:lnTo>
                    <a:pt x="18389" y="9594"/>
                  </a:lnTo>
                  <a:lnTo>
                    <a:pt x="18389" y="10060"/>
                  </a:lnTo>
                  <a:lnTo>
                    <a:pt x="18455" y="10593"/>
                  </a:lnTo>
                  <a:lnTo>
                    <a:pt x="18588" y="11259"/>
                  </a:lnTo>
                  <a:lnTo>
                    <a:pt x="18855" y="11992"/>
                  </a:lnTo>
                  <a:lnTo>
                    <a:pt x="19121" y="12725"/>
                  </a:lnTo>
                  <a:lnTo>
                    <a:pt x="19455" y="13591"/>
                  </a:lnTo>
                  <a:lnTo>
                    <a:pt x="20321" y="15323"/>
                  </a:lnTo>
                  <a:lnTo>
                    <a:pt x="21453" y="17056"/>
                  </a:lnTo>
                  <a:lnTo>
                    <a:pt x="22053" y="17988"/>
                  </a:lnTo>
                  <a:lnTo>
                    <a:pt x="22653" y="18855"/>
                  </a:lnTo>
                  <a:lnTo>
                    <a:pt x="23319" y="19654"/>
                  </a:lnTo>
                  <a:lnTo>
                    <a:pt x="24052" y="20454"/>
                  </a:lnTo>
                  <a:lnTo>
                    <a:pt x="24718" y="21186"/>
                  </a:lnTo>
                  <a:lnTo>
                    <a:pt x="25451" y="21853"/>
                  </a:lnTo>
                  <a:lnTo>
                    <a:pt x="25451" y="21853"/>
                  </a:lnTo>
                  <a:lnTo>
                    <a:pt x="26050" y="22319"/>
                  </a:lnTo>
                  <a:lnTo>
                    <a:pt x="26717" y="22785"/>
                  </a:lnTo>
                  <a:lnTo>
                    <a:pt x="27316" y="23118"/>
                  </a:lnTo>
                  <a:lnTo>
                    <a:pt x="27916" y="23385"/>
                  </a:lnTo>
                  <a:lnTo>
                    <a:pt x="27916" y="23385"/>
                  </a:lnTo>
                  <a:lnTo>
                    <a:pt x="30114" y="24251"/>
                  </a:lnTo>
                  <a:lnTo>
                    <a:pt x="32313" y="24984"/>
                  </a:lnTo>
                  <a:lnTo>
                    <a:pt x="32313" y="42106"/>
                  </a:lnTo>
                  <a:lnTo>
                    <a:pt x="32313" y="42106"/>
                  </a:lnTo>
                  <a:lnTo>
                    <a:pt x="31980" y="42306"/>
                  </a:lnTo>
                  <a:lnTo>
                    <a:pt x="31713" y="42373"/>
                  </a:lnTo>
                  <a:lnTo>
                    <a:pt x="31713" y="42373"/>
                  </a:lnTo>
                  <a:lnTo>
                    <a:pt x="31514" y="42306"/>
                  </a:lnTo>
                  <a:lnTo>
                    <a:pt x="31247" y="42173"/>
                  </a:lnTo>
                  <a:lnTo>
                    <a:pt x="30647" y="41773"/>
                  </a:lnTo>
                  <a:lnTo>
                    <a:pt x="29848" y="41174"/>
                  </a:lnTo>
                  <a:lnTo>
                    <a:pt x="28982" y="40307"/>
                  </a:lnTo>
                  <a:lnTo>
                    <a:pt x="26850" y="38242"/>
                  </a:lnTo>
                  <a:lnTo>
                    <a:pt x="24518" y="35844"/>
                  </a:lnTo>
                  <a:lnTo>
                    <a:pt x="22053" y="33312"/>
                  </a:lnTo>
                  <a:lnTo>
                    <a:pt x="19721" y="30980"/>
                  </a:lnTo>
                  <a:lnTo>
                    <a:pt x="18588" y="29981"/>
                  </a:lnTo>
                  <a:lnTo>
                    <a:pt x="17656" y="29115"/>
                  </a:lnTo>
                  <a:lnTo>
                    <a:pt x="16790" y="28448"/>
                  </a:lnTo>
                  <a:lnTo>
                    <a:pt x="16057" y="27982"/>
                  </a:lnTo>
                  <a:lnTo>
                    <a:pt x="16057" y="27982"/>
                  </a:lnTo>
                  <a:lnTo>
                    <a:pt x="13325" y="26516"/>
                  </a:lnTo>
                  <a:lnTo>
                    <a:pt x="11793" y="25584"/>
                  </a:lnTo>
                  <a:lnTo>
                    <a:pt x="10260" y="24518"/>
                  </a:lnTo>
                  <a:lnTo>
                    <a:pt x="9461" y="23985"/>
                  </a:lnTo>
                  <a:lnTo>
                    <a:pt x="8728" y="23385"/>
                  </a:lnTo>
                  <a:lnTo>
                    <a:pt x="8062" y="22719"/>
                  </a:lnTo>
                  <a:lnTo>
                    <a:pt x="7396" y="21986"/>
                  </a:lnTo>
                  <a:lnTo>
                    <a:pt x="6863" y="21253"/>
                  </a:lnTo>
                  <a:lnTo>
                    <a:pt x="6330" y="20454"/>
                  </a:lnTo>
                  <a:lnTo>
                    <a:pt x="5930" y="19654"/>
                  </a:lnTo>
                  <a:lnTo>
                    <a:pt x="5597" y="18788"/>
                  </a:lnTo>
                  <a:lnTo>
                    <a:pt x="5597" y="18788"/>
                  </a:lnTo>
                  <a:lnTo>
                    <a:pt x="5130" y="17455"/>
                  </a:lnTo>
                  <a:lnTo>
                    <a:pt x="4531" y="15923"/>
                  </a:lnTo>
                  <a:lnTo>
                    <a:pt x="3132" y="12525"/>
                  </a:lnTo>
                  <a:lnTo>
                    <a:pt x="1599" y="9194"/>
                  </a:lnTo>
                  <a:lnTo>
                    <a:pt x="134" y="6263"/>
                  </a:lnTo>
                  <a:lnTo>
                    <a:pt x="134" y="6263"/>
                  </a:lnTo>
                  <a:lnTo>
                    <a:pt x="0" y="5996"/>
                  </a:lnTo>
                  <a:lnTo>
                    <a:pt x="2066" y="226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 name="Google Shape;1550;p15"/>
            <p:cNvSpPr/>
            <p:nvPr/>
          </p:nvSpPr>
          <p:spPr>
            <a:xfrm>
              <a:off x="5851175" y="3847675"/>
              <a:ext cx="1335825" cy="1016050"/>
            </a:xfrm>
            <a:custGeom>
              <a:avLst/>
              <a:gdLst/>
              <a:ahLst/>
              <a:cxnLst/>
              <a:rect l="l" t="t" r="r" b="b"/>
              <a:pathLst>
                <a:path w="53433" h="40642" extrusionOk="0">
                  <a:moveTo>
                    <a:pt x="22653" y="1"/>
                  </a:moveTo>
                  <a:lnTo>
                    <a:pt x="21653" y="2999"/>
                  </a:lnTo>
                  <a:lnTo>
                    <a:pt x="20787" y="5797"/>
                  </a:lnTo>
                  <a:lnTo>
                    <a:pt x="19988" y="8529"/>
                  </a:lnTo>
                  <a:lnTo>
                    <a:pt x="19322" y="11060"/>
                  </a:lnTo>
                  <a:lnTo>
                    <a:pt x="18189" y="15657"/>
                  </a:lnTo>
                  <a:lnTo>
                    <a:pt x="17323" y="19522"/>
                  </a:lnTo>
                  <a:lnTo>
                    <a:pt x="16657" y="22586"/>
                  </a:lnTo>
                  <a:lnTo>
                    <a:pt x="16390" y="23786"/>
                  </a:lnTo>
                  <a:lnTo>
                    <a:pt x="16124" y="24785"/>
                  </a:lnTo>
                  <a:lnTo>
                    <a:pt x="15857" y="25518"/>
                  </a:lnTo>
                  <a:lnTo>
                    <a:pt x="15591" y="25984"/>
                  </a:lnTo>
                  <a:lnTo>
                    <a:pt x="15457" y="26117"/>
                  </a:lnTo>
                  <a:lnTo>
                    <a:pt x="15324" y="26184"/>
                  </a:lnTo>
                  <a:lnTo>
                    <a:pt x="15191" y="26184"/>
                  </a:lnTo>
                  <a:lnTo>
                    <a:pt x="14991" y="26117"/>
                  </a:lnTo>
                  <a:lnTo>
                    <a:pt x="14791" y="25851"/>
                  </a:lnTo>
                  <a:lnTo>
                    <a:pt x="14391" y="25451"/>
                  </a:lnTo>
                  <a:lnTo>
                    <a:pt x="13459" y="24052"/>
                  </a:lnTo>
                  <a:lnTo>
                    <a:pt x="12259" y="22187"/>
                  </a:lnTo>
                  <a:lnTo>
                    <a:pt x="10927" y="19988"/>
                  </a:lnTo>
                  <a:lnTo>
                    <a:pt x="9528" y="17589"/>
                  </a:lnTo>
                  <a:lnTo>
                    <a:pt x="8262" y="15258"/>
                  </a:lnTo>
                  <a:lnTo>
                    <a:pt x="7263" y="13192"/>
                  </a:lnTo>
                  <a:lnTo>
                    <a:pt x="6863" y="12260"/>
                  </a:lnTo>
                  <a:lnTo>
                    <a:pt x="6530" y="11460"/>
                  </a:lnTo>
                  <a:lnTo>
                    <a:pt x="6463" y="11393"/>
                  </a:lnTo>
                  <a:lnTo>
                    <a:pt x="6397" y="11393"/>
                  </a:lnTo>
                  <a:lnTo>
                    <a:pt x="6130" y="11460"/>
                  </a:lnTo>
                  <a:lnTo>
                    <a:pt x="5797" y="11527"/>
                  </a:lnTo>
                  <a:lnTo>
                    <a:pt x="5331" y="11727"/>
                  </a:lnTo>
                  <a:lnTo>
                    <a:pt x="4131" y="12326"/>
                  </a:lnTo>
                  <a:lnTo>
                    <a:pt x="2865" y="13059"/>
                  </a:lnTo>
                  <a:lnTo>
                    <a:pt x="1666" y="13925"/>
                  </a:lnTo>
                  <a:lnTo>
                    <a:pt x="1133" y="14325"/>
                  </a:lnTo>
                  <a:lnTo>
                    <a:pt x="667" y="14725"/>
                  </a:lnTo>
                  <a:lnTo>
                    <a:pt x="334" y="15124"/>
                  </a:lnTo>
                  <a:lnTo>
                    <a:pt x="67" y="15524"/>
                  </a:lnTo>
                  <a:lnTo>
                    <a:pt x="1" y="15857"/>
                  </a:lnTo>
                  <a:lnTo>
                    <a:pt x="1" y="15991"/>
                  </a:lnTo>
                  <a:lnTo>
                    <a:pt x="1" y="16124"/>
                  </a:lnTo>
                  <a:lnTo>
                    <a:pt x="1266" y="18189"/>
                  </a:lnTo>
                  <a:lnTo>
                    <a:pt x="3265" y="21454"/>
                  </a:lnTo>
                  <a:lnTo>
                    <a:pt x="4531" y="23452"/>
                  </a:lnTo>
                  <a:lnTo>
                    <a:pt x="5930" y="25518"/>
                  </a:lnTo>
                  <a:lnTo>
                    <a:pt x="7396" y="27650"/>
                  </a:lnTo>
                  <a:lnTo>
                    <a:pt x="8928" y="29715"/>
                  </a:lnTo>
                  <a:lnTo>
                    <a:pt x="10461" y="31714"/>
                  </a:lnTo>
                  <a:lnTo>
                    <a:pt x="11993" y="33446"/>
                  </a:lnTo>
                  <a:lnTo>
                    <a:pt x="12726" y="34312"/>
                  </a:lnTo>
                  <a:lnTo>
                    <a:pt x="13525" y="35045"/>
                  </a:lnTo>
                  <a:lnTo>
                    <a:pt x="14258" y="35711"/>
                  </a:lnTo>
                  <a:lnTo>
                    <a:pt x="14924" y="36244"/>
                  </a:lnTo>
                  <a:lnTo>
                    <a:pt x="15657" y="36711"/>
                  </a:lnTo>
                  <a:lnTo>
                    <a:pt x="16257" y="37110"/>
                  </a:lnTo>
                  <a:lnTo>
                    <a:pt x="16923" y="37310"/>
                  </a:lnTo>
                  <a:lnTo>
                    <a:pt x="17523" y="37443"/>
                  </a:lnTo>
                  <a:lnTo>
                    <a:pt x="18056" y="37443"/>
                  </a:lnTo>
                  <a:lnTo>
                    <a:pt x="18589" y="37310"/>
                  </a:lnTo>
                  <a:lnTo>
                    <a:pt x="18988" y="36977"/>
                  </a:lnTo>
                  <a:lnTo>
                    <a:pt x="19455" y="36511"/>
                  </a:lnTo>
                  <a:lnTo>
                    <a:pt x="20388" y="34978"/>
                  </a:lnTo>
                  <a:lnTo>
                    <a:pt x="21254" y="33513"/>
                  </a:lnTo>
                  <a:lnTo>
                    <a:pt x="21987" y="31980"/>
                  </a:lnTo>
                  <a:lnTo>
                    <a:pt x="22586" y="30515"/>
                  </a:lnTo>
                  <a:lnTo>
                    <a:pt x="23119" y="29115"/>
                  </a:lnTo>
                  <a:lnTo>
                    <a:pt x="23519" y="27783"/>
                  </a:lnTo>
                  <a:lnTo>
                    <a:pt x="23852" y="26450"/>
                  </a:lnTo>
                  <a:lnTo>
                    <a:pt x="24118" y="25251"/>
                  </a:lnTo>
                  <a:lnTo>
                    <a:pt x="24585" y="23119"/>
                  </a:lnTo>
                  <a:lnTo>
                    <a:pt x="24918" y="21454"/>
                  </a:lnTo>
                  <a:lnTo>
                    <a:pt x="25118" y="20787"/>
                  </a:lnTo>
                  <a:lnTo>
                    <a:pt x="25318" y="20321"/>
                  </a:lnTo>
                  <a:lnTo>
                    <a:pt x="25518" y="19988"/>
                  </a:lnTo>
                  <a:lnTo>
                    <a:pt x="25651" y="19855"/>
                  </a:lnTo>
                  <a:lnTo>
                    <a:pt x="25851" y="19788"/>
                  </a:lnTo>
                  <a:lnTo>
                    <a:pt x="26517" y="19788"/>
                  </a:lnTo>
                  <a:lnTo>
                    <a:pt x="26783" y="19855"/>
                  </a:lnTo>
                  <a:lnTo>
                    <a:pt x="26983" y="19921"/>
                  </a:lnTo>
                  <a:lnTo>
                    <a:pt x="27250" y="20121"/>
                  </a:lnTo>
                  <a:lnTo>
                    <a:pt x="27450" y="20321"/>
                  </a:lnTo>
                  <a:lnTo>
                    <a:pt x="27849" y="20787"/>
                  </a:lnTo>
                  <a:lnTo>
                    <a:pt x="28649" y="22120"/>
                  </a:lnTo>
                  <a:lnTo>
                    <a:pt x="29182" y="22853"/>
                  </a:lnTo>
                  <a:lnTo>
                    <a:pt x="29848" y="23586"/>
                  </a:lnTo>
                  <a:lnTo>
                    <a:pt x="31114" y="24718"/>
                  </a:lnTo>
                  <a:lnTo>
                    <a:pt x="32380" y="25784"/>
                  </a:lnTo>
                  <a:lnTo>
                    <a:pt x="33712" y="26717"/>
                  </a:lnTo>
                  <a:lnTo>
                    <a:pt x="34978" y="27583"/>
                  </a:lnTo>
                  <a:lnTo>
                    <a:pt x="37577" y="29182"/>
                  </a:lnTo>
                  <a:lnTo>
                    <a:pt x="40241" y="30781"/>
                  </a:lnTo>
                  <a:lnTo>
                    <a:pt x="41507" y="31647"/>
                  </a:lnTo>
                  <a:lnTo>
                    <a:pt x="42773" y="32513"/>
                  </a:lnTo>
                  <a:lnTo>
                    <a:pt x="44039" y="33446"/>
                  </a:lnTo>
                  <a:lnTo>
                    <a:pt x="45305" y="34512"/>
                  </a:lnTo>
                  <a:lnTo>
                    <a:pt x="46504" y="35645"/>
                  </a:lnTo>
                  <a:lnTo>
                    <a:pt x="47703" y="36910"/>
                  </a:lnTo>
                  <a:lnTo>
                    <a:pt x="48836" y="38309"/>
                  </a:lnTo>
                  <a:lnTo>
                    <a:pt x="49902" y="39908"/>
                  </a:lnTo>
                  <a:lnTo>
                    <a:pt x="50168" y="40242"/>
                  </a:lnTo>
                  <a:lnTo>
                    <a:pt x="50368" y="40508"/>
                  </a:lnTo>
                  <a:lnTo>
                    <a:pt x="50568" y="40641"/>
                  </a:lnTo>
                  <a:lnTo>
                    <a:pt x="50968" y="40641"/>
                  </a:lnTo>
                  <a:lnTo>
                    <a:pt x="51234" y="40508"/>
                  </a:lnTo>
                  <a:lnTo>
                    <a:pt x="51434" y="40308"/>
                  </a:lnTo>
                  <a:lnTo>
                    <a:pt x="51767" y="40042"/>
                  </a:lnTo>
                  <a:lnTo>
                    <a:pt x="52167" y="39575"/>
                  </a:lnTo>
                  <a:lnTo>
                    <a:pt x="52567" y="38909"/>
                  </a:lnTo>
                  <a:lnTo>
                    <a:pt x="52900" y="38243"/>
                  </a:lnTo>
                  <a:lnTo>
                    <a:pt x="53167" y="37577"/>
                  </a:lnTo>
                  <a:lnTo>
                    <a:pt x="53366" y="36844"/>
                  </a:lnTo>
                  <a:lnTo>
                    <a:pt x="53433" y="36111"/>
                  </a:lnTo>
                  <a:lnTo>
                    <a:pt x="53366" y="35445"/>
                  </a:lnTo>
                  <a:lnTo>
                    <a:pt x="53300" y="35112"/>
                  </a:lnTo>
                  <a:lnTo>
                    <a:pt x="53167" y="34778"/>
                  </a:lnTo>
                  <a:lnTo>
                    <a:pt x="52767" y="33979"/>
                  </a:lnTo>
                  <a:lnTo>
                    <a:pt x="52167" y="33179"/>
                  </a:lnTo>
                  <a:lnTo>
                    <a:pt x="51568" y="32380"/>
                  </a:lnTo>
                  <a:lnTo>
                    <a:pt x="50835" y="31580"/>
                  </a:lnTo>
                  <a:lnTo>
                    <a:pt x="50635" y="31314"/>
                  </a:lnTo>
                  <a:lnTo>
                    <a:pt x="49436" y="30248"/>
                  </a:lnTo>
                  <a:lnTo>
                    <a:pt x="48236" y="29182"/>
                  </a:lnTo>
                  <a:lnTo>
                    <a:pt x="46904" y="28183"/>
                  </a:lnTo>
                  <a:lnTo>
                    <a:pt x="45571" y="27250"/>
                  </a:lnTo>
                  <a:lnTo>
                    <a:pt x="42773" y="25384"/>
                  </a:lnTo>
                  <a:lnTo>
                    <a:pt x="40108" y="23652"/>
                  </a:lnTo>
                  <a:lnTo>
                    <a:pt x="37577" y="21987"/>
                  </a:lnTo>
                  <a:lnTo>
                    <a:pt x="36444" y="21121"/>
                  </a:lnTo>
                  <a:lnTo>
                    <a:pt x="35378" y="20321"/>
                  </a:lnTo>
                  <a:lnTo>
                    <a:pt x="34445" y="19522"/>
                  </a:lnTo>
                  <a:lnTo>
                    <a:pt x="33646" y="18722"/>
                  </a:lnTo>
                  <a:lnTo>
                    <a:pt x="33046" y="17923"/>
                  </a:lnTo>
                  <a:lnTo>
                    <a:pt x="32780" y="17523"/>
                  </a:lnTo>
                  <a:lnTo>
                    <a:pt x="32580" y="17123"/>
                  </a:lnTo>
                  <a:lnTo>
                    <a:pt x="31114" y="13725"/>
                  </a:lnTo>
                  <a:lnTo>
                    <a:pt x="30448" y="12326"/>
                  </a:lnTo>
                  <a:lnTo>
                    <a:pt x="29782" y="11060"/>
                  </a:lnTo>
                  <a:lnTo>
                    <a:pt x="29115" y="9861"/>
                  </a:lnTo>
                  <a:lnTo>
                    <a:pt x="28316" y="8662"/>
                  </a:lnTo>
                  <a:lnTo>
                    <a:pt x="27450" y="7396"/>
                  </a:lnTo>
                  <a:lnTo>
                    <a:pt x="26450" y="5997"/>
                  </a:lnTo>
                  <a:lnTo>
                    <a:pt x="25717" y="4931"/>
                  </a:lnTo>
                  <a:lnTo>
                    <a:pt x="25118" y="3998"/>
                  </a:lnTo>
                  <a:lnTo>
                    <a:pt x="24518" y="3066"/>
                  </a:lnTo>
                  <a:lnTo>
                    <a:pt x="23985" y="2266"/>
                  </a:lnTo>
                  <a:lnTo>
                    <a:pt x="23319" y="1400"/>
                  </a:lnTo>
                  <a:lnTo>
                    <a:pt x="22919" y="667"/>
                  </a:lnTo>
                  <a:lnTo>
                    <a:pt x="22653" y="1"/>
                  </a:lnTo>
                  <a:close/>
                </a:path>
              </a:pathLst>
            </a:custGeom>
            <a:solidFill>
              <a:srgbClr val="FDB61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 name="Google Shape;1551;p15"/>
            <p:cNvSpPr/>
            <p:nvPr/>
          </p:nvSpPr>
          <p:spPr>
            <a:xfrm>
              <a:off x="7033750" y="3821025"/>
              <a:ext cx="1700" cy="26675"/>
            </a:xfrm>
            <a:custGeom>
              <a:avLst/>
              <a:gdLst/>
              <a:ahLst/>
              <a:cxnLst/>
              <a:rect l="l" t="t" r="r" b="b"/>
              <a:pathLst>
                <a:path w="68" h="1067" extrusionOk="0">
                  <a:moveTo>
                    <a:pt x="1" y="1"/>
                  </a:moveTo>
                  <a:lnTo>
                    <a:pt x="1" y="1"/>
                  </a:lnTo>
                  <a:lnTo>
                    <a:pt x="1" y="1"/>
                  </a:lnTo>
                  <a:lnTo>
                    <a:pt x="1" y="1"/>
                  </a:lnTo>
                  <a:lnTo>
                    <a:pt x="1" y="467"/>
                  </a:lnTo>
                  <a:lnTo>
                    <a:pt x="67" y="1067"/>
                  </a:lnTo>
                  <a:lnTo>
                    <a:pt x="67" y="1067"/>
                  </a:lnTo>
                  <a:lnTo>
                    <a:pt x="1" y="467"/>
                  </a:lnTo>
                  <a:lnTo>
                    <a:pt x="1" y="1"/>
                  </a:lnTo>
                  <a:close/>
                </a:path>
              </a:pathLst>
            </a:custGeom>
            <a:solidFill>
              <a:srgbClr val="C0BEC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 name="Google Shape;1552;p15"/>
            <p:cNvSpPr/>
            <p:nvPr/>
          </p:nvSpPr>
          <p:spPr>
            <a:xfrm>
              <a:off x="7033750" y="3821025"/>
              <a:ext cx="1700" cy="26675"/>
            </a:xfrm>
            <a:custGeom>
              <a:avLst/>
              <a:gdLst/>
              <a:ahLst/>
              <a:cxnLst/>
              <a:rect l="l" t="t" r="r" b="b"/>
              <a:pathLst>
                <a:path w="68" h="1067" fill="none" extrusionOk="0">
                  <a:moveTo>
                    <a:pt x="1" y="1"/>
                  </a:moveTo>
                  <a:lnTo>
                    <a:pt x="1" y="1"/>
                  </a:lnTo>
                  <a:lnTo>
                    <a:pt x="1" y="1"/>
                  </a:lnTo>
                  <a:lnTo>
                    <a:pt x="1" y="1"/>
                  </a:lnTo>
                  <a:lnTo>
                    <a:pt x="1" y="467"/>
                  </a:lnTo>
                  <a:lnTo>
                    <a:pt x="67" y="1067"/>
                  </a:lnTo>
                  <a:lnTo>
                    <a:pt x="67" y="1067"/>
                  </a:lnTo>
                  <a:lnTo>
                    <a:pt x="1" y="467"/>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 name="Google Shape;1553;p15"/>
            <p:cNvSpPr/>
            <p:nvPr/>
          </p:nvSpPr>
          <p:spPr>
            <a:xfrm>
              <a:off x="7022100" y="3821025"/>
              <a:ext cx="188225" cy="306500"/>
            </a:xfrm>
            <a:custGeom>
              <a:avLst/>
              <a:gdLst/>
              <a:ahLst/>
              <a:cxnLst/>
              <a:rect l="l" t="t" r="r" b="b"/>
              <a:pathLst>
                <a:path w="7529" h="12260" extrusionOk="0">
                  <a:moveTo>
                    <a:pt x="467" y="1"/>
                  </a:moveTo>
                  <a:lnTo>
                    <a:pt x="267" y="734"/>
                  </a:lnTo>
                  <a:lnTo>
                    <a:pt x="133" y="1400"/>
                  </a:lnTo>
                  <a:lnTo>
                    <a:pt x="67" y="2199"/>
                  </a:lnTo>
                  <a:lnTo>
                    <a:pt x="0" y="2932"/>
                  </a:lnTo>
                  <a:lnTo>
                    <a:pt x="0" y="4398"/>
                  </a:lnTo>
                  <a:lnTo>
                    <a:pt x="133" y="5864"/>
                  </a:lnTo>
                  <a:lnTo>
                    <a:pt x="333" y="7130"/>
                  </a:lnTo>
                  <a:lnTo>
                    <a:pt x="666" y="8262"/>
                  </a:lnTo>
                  <a:lnTo>
                    <a:pt x="866" y="8729"/>
                  </a:lnTo>
                  <a:lnTo>
                    <a:pt x="1066" y="9195"/>
                  </a:lnTo>
                  <a:lnTo>
                    <a:pt x="1266" y="9528"/>
                  </a:lnTo>
                  <a:lnTo>
                    <a:pt x="1466" y="9795"/>
                  </a:lnTo>
                  <a:lnTo>
                    <a:pt x="1866" y="10061"/>
                  </a:lnTo>
                  <a:lnTo>
                    <a:pt x="2465" y="10394"/>
                  </a:lnTo>
                  <a:lnTo>
                    <a:pt x="3198" y="10727"/>
                  </a:lnTo>
                  <a:lnTo>
                    <a:pt x="3998" y="11060"/>
                  </a:lnTo>
                  <a:lnTo>
                    <a:pt x="5797" y="11660"/>
                  </a:lnTo>
                  <a:lnTo>
                    <a:pt x="7529" y="12260"/>
                  </a:lnTo>
                  <a:lnTo>
                    <a:pt x="6929" y="11660"/>
                  </a:lnTo>
                  <a:lnTo>
                    <a:pt x="6263" y="11060"/>
                  </a:lnTo>
                  <a:lnTo>
                    <a:pt x="5064" y="9661"/>
                  </a:lnTo>
                  <a:lnTo>
                    <a:pt x="3998" y="8196"/>
                  </a:lnTo>
                  <a:lnTo>
                    <a:pt x="2998" y="6597"/>
                  </a:lnTo>
                  <a:lnTo>
                    <a:pt x="2066" y="5064"/>
                  </a:lnTo>
                  <a:lnTo>
                    <a:pt x="1399" y="3599"/>
                  </a:lnTo>
                  <a:lnTo>
                    <a:pt x="866" y="2266"/>
                  </a:lnTo>
                  <a:lnTo>
                    <a:pt x="666" y="1600"/>
                  </a:lnTo>
                  <a:lnTo>
                    <a:pt x="533" y="1067"/>
                  </a:lnTo>
                  <a:lnTo>
                    <a:pt x="467" y="467"/>
                  </a:lnTo>
                  <a:lnTo>
                    <a:pt x="467" y="1"/>
                  </a:lnTo>
                  <a:close/>
                </a:path>
              </a:pathLst>
            </a:custGeom>
            <a:solidFill>
              <a:srgbClr val="C38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 name="Google Shape;1554;p15"/>
            <p:cNvSpPr/>
            <p:nvPr/>
          </p:nvSpPr>
          <p:spPr>
            <a:xfrm>
              <a:off x="7022100" y="3821025"/>
              <a:ext cx="188225" cy="306500"/>
            </a:xfrm>
            <a:custGeom>
              <a:avLst/>
              <a:gdLst/>
              <a:ahLst/>
              <a:cxnLst/>
              <a:rect l="l" t="t" r="r" b="b"/>
              <a:pathLst>
                <a:path w="7529" h="12260" fill="none" extrusionOk="0">
                  <a:moveTo>
                    <a:pt x="467" y="1"/>
                  </a:moveTo>
                  <a:lnTo>
                    <a:pt x="467" y="1"/>
                  </a:lnTo>
                  <a:lnTo>
                    <a:pt x="267" y="734"/>
                  </a:lnTo>
                  <a:lnTo>
                    <a:pt x="133" y="1400"/>
                  </a:lnTo>
                  <a:lnTo>
                    <a:pt x="67" y="2199"/>
                  </a:lnTo>
                  <a:lnTo>
                    <a:pt x="0" y="2932"/>
                  </a:lnTo>
                  <a:lnTo>
                    <a:pt x="0" y="4398"/>
                  </a:lnTo>
                  <a:lnTo>
                    <a:pt x="133" y="5864"/>
                  </a:lnTo>
                  <a:lnTo>
                    <a:pt x="333" y="7130"/>
                  </a:lnTo>
                  <a:lnTo>
                    <a:pt x="666" y="8262"/>
                  </a:lnTo>
                  <a:lnTo>
                    <a:pt x="866" y="8729"/>
                  </a:lnTo>
                  <a:lnTo>
                    <a:pt x="1066" y="9195"/>
                  </a:lnTo>
                  <a:lnTo>
                    <a:pt x="1266" y="9528"/>
                  </a:lnTo>
                  <a:lnTo>
                    <a:pt x="1466" y="9795"/>
                  </a:lnTo>
                  <a:lnTo>
                    <a:pt x="1466" y="9795"/>
                  </a:lnTo>
                  <a:lnTo>
                    <a:pt x="1866" y="10061"/>
                  </a:lnTo>
                  <a:lnTo>
                    <a:pt x="2465" y="10394"/>
                  </a:lnTo>
                  <a:lnTo>
                    <a:pt x="3198" y="10727"/>
                  </a:lnTo>
                  <a:lnTo>
                    <a:pt x="3998" y="11060"/>
                  </a:lnTo>
                  <a:lnTo>
                    <a:pt x="5797" y="11660"/>
                  </a:lnTo>
                  <a:lnTo>
                    <a:pt x="7529" y="12260"/>
                  </a:lnTo>
                  <a:lnTo>
                    <a:pt x="7529" y="12260"/>
                  </a:lnTo>
                  <a:lnTo>
                    <a:pt x="6929" y="11660"/>
                  </a:lnTo>
                  <a:lnTo>
                    <a:pt x="6263" y="11060"/>
                  </a:lnTo>
                  <a:lnTo>
                    <a:pt x="5064" y="9661"/>
                  </a:lnTo>
                  <a:lnTo>
                    <a:pt x="3998" y="8196"/>
                  </a:lnTo>
                  <a:lnTo>
                    <a:pt x="2998" y="6597"/>
                  </a:lnTo>
                  <a:lnTo>
                    <a:pt x="2066" y="5064"/>
                  </a:lnTo>
                  <a:lnTo>
                    <a:pt x="1399" y="3599"/>
                  </a:lnTo>
                  <a:lnTo>
                    <a:pt x="866" y="2266"/>
                  </a:lnTo>
                  <a:lnTo>
                    <a:pt x="666" y="1600"/>
                  </a:lnTo>
                  <a:lnTo>
                    <a:pt x="533" y="1067"/>
                  </a:lnTo>
                  <a:lnTo>
                    <a:pt x="533" y="1067"/>
                  </a:lnTo>
                  <a:lnTo>
                    <a:pt x="467" y="467"/>
                  </a:lnTo>
                  <a:lnTo>
                    <a:pt x="46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 name="Google Shape;1555;p15"/>
            <p:cNvSpPr/>
            <p:nvPr/>
          </p:nvSpPr>
          <p:spPr>
            <a:xfrm>
              <a:off x="6572375" y="3731100"/>
              <a:ext cx="5025" cy="6675"/>
            </a:xfrm>
            <a:custGeom>
              <a:avLst/>
              <a:gdLst/>
              <a:ahLst/>
              <a:cxnLst/>
              <a:rect l="l" t="t" r="r" b="b"/>
              <a:pathLst>
                <a:path w="201" h="267" extrusionOk="0">
                  <a:moveTo>
                    <a:pt x="67" y="0"/>
                  </a:moveTo>
                  <a:lnTo>
                    <a:pt x="1" y="133"/>
                  </a:lnTo>
                  <a:lnTo>
                    <a:pt x="201" y="267"/>
                  </a:lnTo>
                  <a:lnTo>
                    <a:pt x="67" y="0"/>
                  </a:lnTo>
                  <a:close/>
                </a:path>
              </a:pathLst>
            </a:custGeom>
            <a:solidFill>
              <a:srgbClr val="C0BEC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 name="Google Shape;1556;p15"/>
            <p:cNvSpPr/>
            <p:nvPr/>
          </p:nvSpPr>
          <p:spPr>
            <a:xfrm>
              <a:off x="6572375" y="3709450"/>
              <a:ext cx="15025" cy="28325"/>
            </a:xfrm>
            <a:custGeom>
              <a:avLst/>
              <a:gdLst/>
              <a:ahLst/>
              <a:cxnLst/>
              <a:rect l="l" t="t" r="r" b="b"/>
              <a:pathLst>
                <a:path w="601" h="1133" fill="none" extrusionOk="0">
                  <a:moveTo>
                    <a:pt x="600" y="0"/>
                  </a:moveTo>
                  <a:lnTo>
                    <a:pt x="67" y="866"/>
                  </a:lnTo>
                  <a:lnTo>
                    <a:pt x="1" y="999"/>
                  </a:lnTo>
                  <a:lnTo>
                    <a:pt x="1" y="999"/>
                  </a:lnTo>
                  <a:lnTo>
                    <a:pt x="201" y="1133"/>
                  </a:lnTo>
                  <a:lnTo>
                    <a:pt x="201" y="1133"/>
                  </a:lnTo>
                  <a:lnTo>
                    <a:pt x="67" y="866"/>
                  </a:lnTo>
                  <a:lnTo>
                    <a:pt x="600" y="0"/>
                  </a:lnTo>
                  <a:lnTo>
                    <a:pt x="60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 name="Google Shape;1557;p15"/>
            <p:cNvSpPr/>
            <p:nvPr/>
          </p:nvSpPr>
          <p:spPr>
            <a:xfrm>
              <a:off x="6574050" y="3584525"/>
              <a:ext cx="456400" cy="166575"/>
            </a:xfrm>
            <a:custGeom>
              <a:avLst/>
              <a:gdLst/>
              <a:ahLst/>
              <a:cxnLst/>
              <a:rect l="l" t="t" r="r" b="b"/>
              <a:pathLst>
                <a:path w="18256" h="6663" extrusionOk="0">
                  <a:moveTo>
                    <a:pt x="18255" y="0"/>
                  </a:moveTo>
                  <a:lnTo>
                    <a:pt x="15324" y="134"/>
                  </a:lnTo>
                  <a:lnTo>
                    <a:pt x="12392" y="400"/>
                  </a:lnTo>
                  <a:lnTo>
                    <a:pt x="9528" y="733"/>
                  </a:lnTo>
                  <a:lnTo>
                    <a:pt x="6863" y="1133"/>
                  </a:lnTo>
                  <a:lnTo>
                    <a:pt x="4331" y="1599"/>
                  </a:lnTo>
                  <a:lnTo>
                    <a:pt x="2066" y="2132"/>
                  </a:lnTo>
                  <a:lnTo>
                    <a:pt x="533" y="4997"/>
                  </a:lnTo>
                  <a:lnTo>
                    <a:pt x="0" y="5863"/>
                  </a:lnTo>
                  <a:lnTo>
                    <a:pt x="134" y="6130"/>
                  </a:lnTo>
                  <a:lnTo>
                    <a:pt x="1066" y="6396"/>
                  </a:lnTo>
                  <a:lnTo>
                    <a:pt x="1866" y="6529"/>
                  </a:lnTo>
                  <a:lnTo>
                    <a:pt x="2732" y="6663"/>
                  </a:lnTo>
                  <a:lnTo>
                    <a:pt x="4198" y="6663"/>
                  </a:lnTo>
                  <a:lnTo>
                    <a:pt x="4864" y="6596"/>
                  </a:lnTo>
                  <a:lnTo>
                    <a:pt x="5530" y="6463"/>
                  </a:lnTo>
                  <a:lnTo>
                    <a:pt x="6196" y="6263"/>
                  </a:lnTo>
                  <a:lnTo>
                    <a:pt x="6729" y="6063"/>
                  </a:lnTo>
                  <a:lnTo>
                    <a:pt x="7329" y="5797"/>
                  </a:lnTo>
                  <a:lnTo>
                    <a:pt x="8328" y="5264"/>
                  </a:lnTo>
                  <a:lnTo>
                    <a:pt x="9195" y="4664"/>
                  </a:lnTo>
                  <a:lnTo>
                    <a:pt x="9994" y="4131"/>
                  </a:lnTo>
                  <a:lnTo>
                    <a:pt x="10660" y="3665"/>
                  </a:lnTo>
                  <a:lnTo>
                    <a:pt x="11326" y="3331"/>
                  </a:lnTo>
                  <a:lnTo>
                    <a:pt x="12126" y="2998"/>
                  </a:lnTo>
                  <a:lnTo>
                    <a:pt x="13059" y="2732"/>
                  </a:lnTo>
                  <a:lnTo>
                    <a:pt x="15257" y="1999"/>
                  </a:lnTo>
                  <a:lnTo>
                    <a:pt x="16257" y="1599"/>
                  </a:lnTo>
                  <a:lnTo>
                    <a:pt x="17189" y="1133"/>
                  </a:lnTo>
                  <a:lnTo>
                    <a:pt x="17523" y="866"/>
                  </a:lnTo>
                  <a:lnTo>
                    <a:pt x="17856" y="600"/>
                  </a:lnTo>
                  <a:lnTo>
                    <a:pt x="18122" y="267"/>
                  </a:lnTo>
                  <a:lnTo>
                    <a:pt x="18255" y="0"/>
                  </a:lnTo>
                  <a:close/>
                </a:path>
              </a:pathLst>
            </a:custGeom>
            <a:solidFill>
              <a:srgbClr val="C38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 name="Google Shape;1558;p15"/>
            <p:cNvSpPr/>
            <p:nvPr/>
          </p:nvSpPr>
          <p:spPr>
            <a:xfrm>
              <a:off x="6574050" y="3584525"/>
              <a:ext cx="456400" cy="166575"/>
            </a:xfrm>
            <a:custGeom>
              <a:avLst/>
              <a:gdLst/>
              <a:ahLst/>
              <a:cxnLst/>
              <a:rect l="l" t="t" r="r" b="b"/>
              <a:pathLst>
                <a:path w="18256" h="6663" fill="none" extrusionOk="0">
                  <a:moveTo>
                    <a:pt x="18255" y="0"/>
                  </a:moveTo>
                  <a:lnTo>
                    <a:pt x="18255" y="0"/>
                  </a:lnTo>
                  <a:lnTo>
                    <a:pt x="15324" y="134"/>
                  </a:lnTo>
                  <a:lnTo>
                    <a:pt x="12392" y="400"/>
                  </a:lnTo>
                  <a:lnTo>
                    <a:pt x="12392" y="400"/>
                  </a:lnTo>
                  <a:lnTo>
                    <a:pt x="9528" y="733"/>
                  </a:lnTo>
                  <a:lnTo>
                    <a:pt x="6863" y="1133"/>
                  </a:lnTo>
                  <a:lnTo>
                    <a:pt x="4331" y="1599"/>
                  </a:lnTo>
                  <a:lnTo>
                    <a:pt x="2066" y="2132"/>
                  </a:lnTo>
                  <a:lnTo>
                    <a:pt x="533" y="4997"/>
                  </a:lnTo>
                  <a:lnTo>
                    <a:pt x="0" y="5863"/>
                  </a:lnTo>
                  <a:lnTo>
                    <a:pt x="0" y="5863"/>
                  </a:lnTo>
                  <a:lnTo>
                    <a:pt x="134" y="6130"/>
                  </a:lnTo>
                  <a:lnTo>
                    <a:pt x="134" y="6130"/>
                  </a:lnTo>
                  <a:lnTo>
                    <a:pt x="134" y="6130"/>
                  </a:lnTo>
                  <a:lnTo>
                    <a:pt x="1066" y="6396"/>
                  </a:lnTo>
                  <a:lnTo>
                    <a:pt x="1866" y="6529"/>
                  </a:lnTo>
                  <a:lnTo>
                    <a:pt x="2732" y="6663"/>
                  </a:lnTo>
                  <a:lnTo>
                    <a:pt x="3465" y="6663"/>
                  </a:lnTo>
                  <a:lnTo>
                    <a:pt x="3465" y="6663"/>
                  </a:lnTo>
                  <a:lnTo>
                    <a:pt x="4198" y="6663"/>
                  </a:lnTo>
                  <a:lnTo>
                    <a:pt x="4864" y="6596"/>
                  </a:lnTo>
                  <a:lnTo>
                    <a:pt x="5530" y="6463"/>
                  </a:lnTo>
                  <a:lnTo>
                    <a:pt x="6196" y="6263"/>
                  </a:lnTo>
                  <a:lnTo>
                    <a:pt x="6729" y="6063"/>
                  </a:lnTo>
                  <a:lnTo>
                    <a:pt x="7329" y="5797"/>
                  </a:lnTo>
                  <a:lnTo>
                    <a:pt x="8328" y="5264"/>
                  </a:lnTo>
                  <a:lnTo>
                    <a:pt x="9195" y="4664"/>
                  </a:lnTo>
                  <a:lnTo>
                    <a:pt x="9994" y="4131"/>
                  </a:lnTo>
                  <a:lnTo>
                    <a:pt x="10660" y="3665"/>
                  </a:lnTo>
                  <a:lnTo>
                    <a:pt x="11326" y="3331"/>
                  </a:lnTo>
                  <a:lnTo>
                    <a:pt x="11326" y="3331"/>
                  </a:lnTo>
                  <a:lnTo>
                    <a:pt x="12126" y="2998"/>
                  </a:lnTo>
                  <a:lnTo>
                    <a:pt x="13059" y="2732"/>
                  </a:lnTo>
                  <a:lnTo>
                    <a:pt x="15257" y="1999"/>
                  </a:lnTo>
                  <a:lnTo>
                    <a:pt x="16257" y="1599"/>
                  </a:lnTo>
                  <a:lnTo>
                    <a:pt x="17189" y="1133"/>
                  </a:lnTo>
                  <a:lnTo>
                    <a:pt x="17523" y="866"/>
                  </a:lnTo>
                  <a:lnTo>
                    <a:pt x="17856" y="600"/>
                  </a:lnTo>
                  <a:lnTo>
                    <a:pt x="18122" y="267"/>
                  </a:lnTo>
                  <a:lnTo>
                    <a:pt x="1825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 name="Google Shape;1559;p15"/>
            <p:cNvSpPr/>
            <p:nvPr/>
          </p:nvSpPr>
          <p:spPr>
            <a:xfrm>
              <a:off x="6139325" y="3486250"/>
              <a:ext cx="479725" cy="479725"/>
            </a:xfrm>
            <a:custGeom>
              <a:avLst/>
              <a:gdLst/>
              <a:ahLst/>
              <a:cxnLst/>
              <a:rect l="l" t="t" r="r" b="b"/>
              <a:pathLst>
                <a:path w="19189" h="19189" extrusionOk="0">
                  <a:moveTo>
                    <a:pt x="6396" y="0"/>
                  </a:moveTo>
                  <a:lnTo>
                    <a:pt x="1" y="2999"/>
                  </a:lnTo>
                  <a:lnTo>
                    <a:pt x="200" y="3532"/>
                  </a:lnTo>
                  <a:lnTo>
                    <a:pt x="467" y="3931"/>
                  </a:lnTo>
                  <a:lnTo>
                    <a:pt x="1067" y="4664"/>
                  </a:lnTo>
                  <a:lnTo>
                    <a:pt x="1333" y="5064"/>
                  </a:lnTo>
                  <a:lnTo>
                    <a:pt x="1533" y="5464"/>
                  </a:lnTo>
                  <a:lnTo>
                    <a:pt x="1666" y="5997"/>
                  </a:lnTo>
                  <a:lnTo>
                    <a:pt x="1666" y="6596"/>
                  </a:lnTo>
                  <a:lnTo>
                    <a:pt x="1666" y="7063"/>
                  </a:lnTo>
                  <a:lnTo>
                    <a:pt x="1600" y="7529"/>
                  </a:lnTo>
                  <a:lnTo>
                    <a:pt x="1400" y="8195"/>
                  </a:lnTo>
                  <a:lnTo>
                    <a:pt x="1333" y="8462"/>
                  </a:lnTo>
                  <a:lnTo>
                    <a:pt x="1333" y="8595"/>
                  </a:lnTo>
                  <a:lnTo>
                    <a:pt x="1400" y="8795"/>
                  </a:lnTo>
                  <a:lnTo>
                    <a:pt x="1600" y="8861"/>
                  </a:lnTo>
                  <a:lnTo>
                    <a:pt x="1799" y="8928"/>
                  </a:lnTo>
                  <a:lnTo>
                    <a:pt x="1999" y="8928"/>
                  </a:lnTo>
                  <a:lnTo>
                    <a:pt x="2399" y="8795"/>
                  </a:lnTo>
                  <a:lnTo>
                    <a:pt x="2799" y="8662"/>
                  </a:lnTo>
                  <a:lnTo>
                    <a:pt x="2999" y="8662"/>
                  </a:lnTo>
                  <a:lnTo>
                    <a:pt x="3132" y="8795"/>
                  </a:lnTo>
                  <a:lnTo>
                    <a:pt x="3265" y="9195"/>
                  </a:lnTo>
                  <a:lnTo>
                    <a:pt x="3398" y="9528"/>
                  </a:lnTo>
                  <a:lnTo>
                    <a:pt x="3465" y="9594"/>
                  </a:lnTo>
                  <a:lnTo>
                    <a:pt x="3532" y="9728"/>
                  </a:lnTo>
                  <a:lnTo>
                    <a:pt x="3865" y="9728"/>
                  </a:lnTo>
                  <a:lnTo>
                    <a:pt x="4398" y="9528"/>
                  </a:lnTo>
                  <a:lnTo>
                    <a:pt x="4464" y="9528"/>
                  </a:lnTo>
                  <a:lnTo>
                    <a:pt x="4531" y="9594"/>
                  </a:lnTo>
                  <a:lnTo>
                    <a:pt x="4464" y="9861"/>
                  </a:lnTo>
                  <a:lnTo>
                    <a:pt x="4331" y="9994"/>
                  </a:lnTo>
                  <a:lnTo>
                    <a:pt x="4264" y="10127"/>
                  </a:lnTo>
                  <a:lnTo>
                    <a:pt x="4264" y="10194"/>
                  </a:lnTo>
                  <a:lnTo>
                    <a:pt x="4331" y="10261"/>
                  </a:lnTo>
                  <a:lnTo>
                    <a:pt x="4598" y="10527"/>
                  </a:lnTo>
                  <a:lnTo>
                    <a:pt x="4864" y="10727"/>
                  </a:lnTo>
                  <a:lnTo>
                    <a:pt x="5064" y="11060"/>
                  </a:lnTo>
                  <a:lnTo>
                    <a:pt x="5530" y="11926"/>
                  </a:lnTo>
                  <a:lnTo>
                    <a:pt x="5730" y="12326"/>
                  </a:lnTo>
                  <a:lnTo>
                    <a:pt x="5997" y="12659"/>
                  </a:lnTo>
                  <a:lnTo>
                    <a:pt x="6197" y="12726"/>
                  </a:lnTo>
                  <a:lnTo>
                    <a:pt x="6330" y="12859"/>
                  </a:lnTo>
                  <a:lnTo>
                    <a:pt x="6530" y="12859"/>
                  </a:lnTo>
                  <a:lnTo>
                    <a:pt x="6730" y="12792"/>
                  </a:lnTo>
                  <a:lnTo>
                    <a:pt x="6929" y="12726"/>
                  </a:lnTo>
                  <a:lnTo>
                    <a:pt x="7129" y="12526"/>
                  </a:lnTo>
                  <a:lnTo>
                    <a:pt x="7529" y="11926"/>
                  </a:lnTo>
                  <a:lnTo>
                    <a:pt x="8062" y="11327"/>
                  </a:lnTo>
                  <a:lnTo>
                    <a:pt x="8395" y="11060"/>
                  </a:lnTo>
                  <a:lnTo>
                    <a:pt x="8662" y="10794"/>
                  </a:lnTo>
                  <a:lnTo>
                    <a:pt x="9061" y="10660"/>
                  </a:lnTo>
                  <a:lnTo>
                    <a:pt x="9461" y="10594"/>
                  </a:lnTo>
                  <a:lnTo>
                    <a:pt x="9661" y="10660"/>
                  </a:lnTo>
                  <a:lnTo>
                    <a:pt x="9928" y="10794"/>
                  </a:lnTo>
                  <a:lnTo>
                    <a:pt x="10127" y="10927"/>
                  </a:lnTo>
                  <a:lnTo>
                    <a:pt x="10394" y="11193"/>
                  </a:lnTo>
                  <a:lnTo>
                    <a:pt x="10527" y="11460"/>
                  </a:lnTo>
                  <a:lnTo>
                    <a:pt x="10727" y="11793"/>
                  </a:lnTo>
                  <a:lnTo>
                    <a:pt x="10860" y="12193"/>
                  </a:lnTo>
                  <a:lnTo>
                    <a:pt x="10927" y="12592"/>
                  </a:lnTo>
                  <a:lnTo>
                    <a:pt x="10994" y="13192"/>
                  </a:lnTo>
                  <a:lnTo>
                    <a:pt x="11060" y="13858"/>
                  </a:lnTo>
                  <a:lnTo>
                    <a:pt x="11060" y="14391"/>
                  </a:lnTo>
                  <a:lnTo>
                    <a:pt x="11193" y="14791"/>
                  </a:lnTo>
                  <a:lnTo>
                    <a:pt x="11327" y="15057"/>
                  </a:lnTo>
                  <a:lnTo>
                    <a:pt x="11593" y="15391"/>
                  </a:lnTo>
                  <a:lnTo>
                    <a:pt x="12526" y="16057"/>
                  </a:lnTo>
                  <a:lnTo>
                    <a:pt x="13725" y="16856"/>
                  </a:lnTo>
                  <a:lnTo>
                    <a:pt x="15058" y="17589"/>
                  </a:lnTo>
                  <a:lnTo>
                    <a:pt x="16390" y="18322"/>
                  </a:lnTo>
                  <a:lnTo>
                    <a:pt x="17523" y="18855"/>
                  </a:lnTo>
                  <a:lnTo>
                    <a:pt x="18455" y="19188"/>
                  </a:lnTo>
                  <a:lnTo>
                    <a:pt x="18722" y="19188"/>
                  </a:lnTo>
                  <a:lnTo>
                    <a:pt x="18922" y="19121"/>
                  </a:lnTo>
                  <a:lnTo>
                    <a:pt x="19055" y="18855"/>
                  </a:lnTo>
                  <a:lnTo>
                    <a:pt x="19188" y="18522"/>
                  </a:lnTo>
                  <a:lnTo>
                    <a:pt x="19188" y="18189"/>
                  </a:lnTo>
                  <a:lnTo>
                    <a:pt x="19122" y="17789"/>
                  </a:lnTo>
                  <a:lnTo>
                    <a:pt x="18855" y="16856"/>
                  </a:lnTo>
                  <a:lnTo>
                    <a:pt x="18455" y="15857"/>
                  </a:lnTo>
                  <a:lnTo>
                    <a:pt x="17989" y="14724"/>
                  </a:lnTo>
                  <a:lnTo>
                    <a:pt x="17589" y="13458"/>
                  </a:lnTo>
                  <a:lnTo>
                    <a:pt x="17389" y="12859"/>
                  </a:lnTo>
                  <a:lnTo>
                    <a:pt x="17256" y="12193"/>
                  </a:lnTo>
                  <a:lnTo>
                    <a:pt x="17190" y="11526"/>
                  </a:lnTo>
                  <a:lnTo>
                    <a:pt x="17190" y="10860"/>
                  </a:lnTo>
                  <a:lnTo>
                    <a:pt x="17190" y="10261"/>
                  </a:lnTo>
                  <a:lnTo>
                    <a:pt x="17123" y="9728"/>
                  </a:lnTo>
                  <a:lnTo>
                    <a:pt x="17056" y="9128"/>
                  </a:lnTo>
                  <a:lnTo>
                    <a:pt x="16923" y="8595"/>
                  </a:lnTo>
                  <a:lnTo>
                    <a:pt x="16590" y="7662"/>
                  </a:lnTo>
                  <a:lnTo>
                    <a:pt x="16124" y="6796"/>
                  </a:lnTo>
                  <a:lnTo>
                    <a:pt x="15591" y="5997"/>
                  </a:lnTo>
                  <a:lnTo>
                    <a:pt x="14991" y="5330"/>
                  </a:lnTo>
                  <a:lnTo>
                    <a:pt x="14325" y="4731"/>
                  </a:lnTo>
                  <a:lnTo>
                    <a:pt x="13658" y="4198"/>
                  </a:lnTo>
                  <a:lnTo>
                    <a:pt x="12992" y="3798"/>
                  </a:lnTo>
                  <a:lnTo>
                    <a:pt x="12393" y="3398"/>
                  </a:lnTo>
                  <a:lnTo>
                    <a:pt x="11193" y="2865"/>
                  </a:lnTo>
                  <a:lnTo>
                    <a:pt x="10394" y="2599"/>
                  </a:lnTo>
                  <a:lnTo>
                    <a:pt x="10127" y="2466"/>
                  </a:lnTo>
                  <a:lnTo>
                    <a:pt x="6396" y="0"/>
                  </a:lnTo>
                  <a:close/>
                </a:path>
              </a:pathLst>
            </a:custGeom>
            <a:solidFill>
              <a:srgbClr val="F5B2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 name="Google Shape;1560;p15"/>
            <p:cNvSpPr/>
            <p:nvPr/>
          </p:nvSpPr>
          <p:spPr>
            <a:xfrm>
              <a:off x="6139325" y="3486250"/>
              <a:ext cx="479725" cy="479725"/>
            </a:xfrm>
            <a:custGeom>
              <a:avLst/>
              <a:gdLst/>
              <a:ahLst/>
              <a:cxnLst/>
              <a:rect l="l" t="t" r="r" b="b"/>
              <a:pathLst>
                <a:path w="19189" h="19189" fill="none" extrusionOk="0">
                  <a:moveTo>
                    <a:pt x="17190" y="10860"/>
                  </a:moveTo>
                  <a:lnTo>
                    <a:pt x="17190" y="10860"/>
                  </a:lnTo>
                  <a:lnTo>
                    <a:pt x="17190" y="11526"/>
                  </a:lnTo>
                  <a:lnTo>
                    <a:pt x="17256" y="12193"/>
                  </a:lnTo>
                  <a:lnTo>
                    <a:pt x="17389" y="12859"/>
                  </a:lnTo>
                  <a:lnTo>
                    <a:pt x="17589" y="13458"/>
                  </a:lnTo>
                  <a:lnTo>
                    <a:pt x="17989" y="14724"/>
                  </a:lnTo>
                  <a:lnTo>
                    <a:pt x="18455" y="15857"/>
                  </a:lnTo>
                  <a:lnTo>
                    <a:pt x="18855" y="16856"/>
                  </a:lnTo>
                  <a:lnTo>
                    <a:pt x="19122" y="17789"/>
                  </a:lnTo>
                  <a:lnTo>
                    <a:pt x="19188" y="18189"/>
                  </a:lnTo>
                  <a:lnTo>
                    <a:pt x="19188" y="18522"/>
                  </a:lnTo>
                  <a:lnTo>
                    <a:pt x="19055" y="18855"/>
                  </a:lnTo>
                  <a:lnTo>
                    <a:pt x="18922" y="19121"/>
                  </a:lnTo>
                  <a:lnTo>
                    <a:pt x="18922" y="19121"/>
                  </a:lnTo>
                  <a:lnTo>
                    <a:pt x="18722" y="19188"/>
                  </a:lnTo>
                  <a:lnTo>
                    <a:pt x="18455" y="19188"/>
                  </a:lnTo>
                  <a:lnTo>
                    <a:pt x="17523" y="18855"/>
                  </a:lnTo>
                  <a:lnTo>
                    <a:pt x="16390" y="18322"/>
                  </a:lnTo>
                  <a:lnTo>
                    <a:pt x="15058" y="17589"/>
                  </a:lnTo>
                  <a:lnTo>
                    <a:pt x="13725" y="16856"/>
                  </a:lnTo>
                  <a:lnTo>
                    <a:pt x="12526" y="16057"/>
                  </a:lnTo>
                  <a:lnTo>
                    <a:pt x="11593" y="15391"/>
                  </a:lnTo>
                  <a:lnTo>
                    <a:pt x="11327" y="15057"/>
                  </a:lnTo>
                  <a:lnTo>
                    <a:pt x="11193" y="14791"/>
                  </a:lnTo>
                  <a:lnTo>
                    <a:pt x="11193" y="14791"/>
                  </a:lnTo>
                  <a:lnTo>
                    <a:pt x="11060" y="14391"/>
                  </a:lnTo>
                  <a:lnTo>
                    <a:pt x="11060" y="13858"/>
                  </a:lnTo>
                  <a:lnTo>
                    <a:pt x="10994" y="13192"/>
                  </a:lnTo>
                  <a:lnTo>
                    <a:pt x="10927" y="12592"/>
                  </a:lnTo>
                  <a:lnTo>
                    <a:pt x="10927" y="12592"/>
                  </a:lnTo>
                  <a:lnTo>
                    <a:pt x="10860" y="12193"/>
                  </a:lnTo>
                  <a:lnTo>
                    <a:pt x="10727" y="11793"/>
                  </a:lnTo>
                  <a:lnTo>
                    <a:pt x="10527" y="11460"/>
                  </a:lnTo>
                  <a:lnTo>
                    <a:pt x="10394" y="11193"/>
                  </a:lnTo>
                  <a:lnTo>
                    <a:pt x="10127" y="10927"/>
                  </a:lnTo>
                  <a:lnTo>
                    <a:pt x="9928" y="10794"/>
                  </a:lnTo>
                  <a:lnTo>
                    <a:pt x="9661" y="10660"/>
                  </a:lnTo>
                  <a:lnTo>
                    <a:pt x="9461" y="10594"/>
                  </a:lnTo>
                  <a:lnTo>
                    <a:pt x="9461" y="10594"/>
                  </a:lnTo>
                  <a:lnTo>
                    <a:pt x="9061" y="10660"/>
                  </a:lnTo>
                  <a:lnTo>
                    <a:pt x="8662" y="10794"/>
                  </a:lnTo>
                  <a:lnTo>
                    <a:pt x="8662" y="10794"/>
                  </a:lnTo>
                  <a:lnTo>
                    <a:pt x="8395" y="11060"/>
                  </a:lnTo>
                  <a:lnTo>
                    <a:pt x="8062" y="11327"/>
                  </a:lnTo>
                  <a:lnTo>
                    <a:pt x="7529" y="11926"/>
                  </a:lnTo>
                  <a:lnTo>
                    <a:pt x="7129" y="12526"/>
                  </a:lnTo>
                  <a:lnTo>
                    <a:pt x="6929" y="12726"/>
                  </a:lnTo>
                  <a:lnTo>
                    <a:pt x="6730" y="12792"/>
                  </a:lnTo>
                  <a:lnTo>
                    <a:pt x="6730" y="12792"/>
                  </a:lnTo>
                  <a:lnTo>
                    <a:pt x="6530" y="12859"/>
                  </a:lnTo>
                  <a:lnTo>
                    <a:pt x="6330" y="12859"/>
                  </a:lnTo>
                  <a:lnTo>
                    <a:pt x="6197" y="12726"/>
                  </a:lnTo>
                  <a:lnTo>
                    <a:pt x="5997" y="12659"/>
                  </a:lnTo>
                  <a:lnTo>
                    <a:pt x="5730" y="12326"/>
                  </a:lnTo>
                  <a:lnTo>
                    <a:pt x="5530" y="11926"/>
                  </a:lnTo>
                  <a:lnTo>
                    <a:pt x="5064" y="11060"/>
                  </a:lnTo>
                  <a:lnTo>
                    <a:pt x="4864" y="10727"/>
                  </a:lnTo>
                  <a:lnTo>
                    <a:pt x="4598" y="10527"/>
                  </a:lnTo>
                  <a:lnTo>
                    <a:pt x="4598" y="10527"/>
                  </a:lnTo>
                  <a:lnTo>
                    <a:pt x="4331" y="10261"/>
                  </a:lnTo>
                  <a:lnTo>
                    <a:pt x="4264" y="10194"/>
                  </a:lnTo>
                  <a:lnTo>
                    <a:pt x="4264" y="10127"/>
                  </a:lnTo>
                  <a:lnTo>
                    <a:pt x="4331" y="9994"/>
                  </a:lnTo>
                  <a:lnTo>
                    <a:pt x="4464" y="9861"/>
                  </a:lnTo>
                  <a:lnTo>
                    <a:pt x="4464" y="9861"/>
                  </a:lnTo>
                  <a:lnTo>
                    <a:pt x="4531" y="9594"/>
                  </a:lnTo>
                  <a:lnTo>
                    <a:pt x="4464" y="9528"/>
                  </a:lnTo>
                  <a:lnTo>
                    <a:pt x="4398" y="9528"/>
                  </a:lnTo>
                  <a:lnTo>
                    <a:pt x="3865" y="9728"/>
                  </a:lnTo>
                  <a:lnTo>
                    <a:pt x="3865" y="9728"/>
                  </a:lnTo>
                  <a:lnTo>
                    <a:pt x="3665" y="9728"/>
                  </a:lnTo>
                  <a:lnTo>
                    <a:pt x="3532" y="9728"/>
                  </a:lnTo>
                  <a:lnTo>
                    <a:pt x="3465" y="9594"/>
                  </a:lnTo>
                  <a:lnTo>
                    <a:pt x="3398" y="9528"/>
                  </a:lnTo>
                  <a:lnTo>
                    <a:pt x="3265" y="9195"/>
                  </a:lnTo>
                  <a:lnTo>
                    <a:pt x="3132" y="8795"/>
                  </a:lnTo>
                  <a:lnTo>
                    <a:pt x="3132" y="8795"/>
                  </a:lnTo>
                  <a:lnTo>
                    <a:pt x="2999" y="8662"/>
                  </a:lnTo>
                  <a:lnTo>
                    <a:pt x="2799" y="8662"/>
                  </a:lnTo>
                  <a:lnTo>
                    <a:pt x="2399" y="8795"/>
                  </a:lnTo>
                  <a:lnTo>
                    <a:pt x="2399" y="8795"/>
                  </a:lnTo>
                  <a:lnTo>
                    <a:pt x="1999" y="8928"/>
                  </a:lnTo>
                  <a:lnTo>
                    <a:pt x="1799" y="8928"/>
                  </a:lnTo>
                  <a:lnTo>
                    <a:pt x="1600" y="8861"/>
                  </a:lnTo>
                  <a:lnTo>
                    <a:pt x="1600" y="8861"/>
                  </a:lnTo>
                  <a:lnTo>
                    <a:pt x="1400" y="8795"/>
                  </a:lnTo>
                  <a:lnTo>
                    <a:pt x="1333" y="8595"/>
                  </a:lnTo>
                  <a:lnTo>
                    <a:pt x="1333" y="8462"/>
                  </a:lnTo>
                  <a:lnTo>
                    <a:pt x="1400" y="8195"/>
                  </a:lnTo>
                  <a:lnTo>
                    <a:pt x="1600" y="7529"/>
                  </a:lnTo>
                  <a:lnTo>
                    <a:pt x="1666" y="7063"/>
                  </a:lnTo>
                  <a:lnTo>
                    <a:pt x="1666" y="6596"/>
                  </a:lnTo>
                  <a:lnTo>
                    <a:pt x="1666" y="6596"/>
                  </a:lnTo>
                  <a:lnTo>
                    <a:pt x="1666" y="5997"/>
                  </a:lnTo>
                  <a:lnTo>
                    <a:pt x="1533" y="5464"/>
                  </a:lnTo>
                  <a:lnTo>
                    <a:pt x="1333" y="5064"/>
                  </a:lnTo>
                  <a:lnTo>
                    <a:pt x="1067" y="4664"/>
                  </a:lnTo>
                  <a:lnTo>
                    <a:pt x="467" y="3931"/>
                  </a:lnTo>
                  <a:lnTo>
                    <a:pt x="200" y="3532"/>
                  </a:lnTo>
                  <a:lnTo>
                    <a:pt x="1" y="2999"/>
                  </a:lnTo>
                  <a:lnTo>
                    <a:pt x="6396" y="0"/>
                  </a:lnTo>
                  <a:lnTo>
                    <a:pt x="10127" y="2466"/>
                  </a:lnTo>
                  <a:lnTo>
                    <a:pt x="10127" y="2466"/>
                  </a:lnTo>
                  <a:lnTo>
                    <a:pt x="10394" y="2599"/>
                  </a:lnTo>
                  <a:lnTo>
                    <a:pt x="11193" y="2865"/>
                  </a:lnTo>
                  <a:lnTo>
                    <a:pt x="12393" y="3398"/>
                  </a:lnTo>
                  <a:lnTo>
                    <a:pt x="12992" y="3798"/>
                  </a:lnTo>
                  <a:lnTo>
                    <a:pt x="13658" y="4198"/>
                  </a:lnTo>
                  <a:lnTo>
                    <a:pt x="14325" y="4731"/>
                  </a:lnTo>
                  <a:lnTo>
                    <a:pt x="14991" y="5330"/>
                  </a:lnTo>
                  <a:lnTo>
                    <a:pt x="15591" y="5997"/>
                  </a:lnTo>
                  <a:lnTo>
                    <a:pt x="16124" y="6796"/>
                  </a:lnTo>
                  <a:lnTo>
                    <a:pt x="16590" y="7662"/>
                  </a:lnTo>
                  <a:lnTo>
                    <a:pt x="16923" y="8595"/>
                  </a:lnTo>
                  <a:lnTo>
                    <a:pt x="17056" y="9128"/>
                  </a:lnTo>
                  <a:lnTo>
                    <a:pt x="17123" y="9728"/>
                  </a:lnTo>
                  <a:lnTo>
                    <a:pt x="17190" y="10261"/>
                  </a:lnTo>
                  <a:lnTo>
                    <a:pt x="17190" y="1086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 name="Google Shape;1561;p15"/>
            <p:cNvSpPr/>
            <p:nvPr/>
          </p:nvSpPr>
          <p:spPr>
            <a:xfrm>
              <a:off x="6097675" y="3258075"/>
              <a:ext cx="1225925" cy="501350"/>
            </a:xfrm>
            <a:custGeom>
              <a:avLst/>
              <a:gdLst/>
              <a:ahLst/>
              <a:cxnLst/>
              <a:rect l="l" t="t" r="r" b="b"/>
              <a:pathLst>
                <a:path w="49037" h="20054" extrusionOk="0">
                  <a:moveTo>
                    <a:pt x="43773" y="0"/>
                  </a:moveTo>
                  <a:lnTo>
                    <a:pt x="42707" y="67"/>
                  </a:lnTo>
                  <a:lnTo>
                    <a:pt x="41641" y="200"/>
                  </a:lnTo>
                  <a:lnTo>
                    <a:pt x="40508" y="333"/>
                  </a:lnTo>
                  <a:lnTo>
                    <a:pt x="39442" y="600"/>
                  </a:lnTo>
                  <a:lnTo>
                    <a:pt x="38443" y="866"/>
                  </a:lnTo>
                  <a:lnTo>
                    <a:pt x="37444" y="1266"/>
                  </a:lnTo>
                  <a:lnTo>
                    <a:pt x="36511" y="1666"/>
                  </a:lnTo>
                  <a:lnTo>
                    <a:pt x="35578" y="2199"/>
                  </a:lnTo>
                  <a:lnTo>
                    <a:pt x="34712" y="2732"/>
                  </a:lnTo>
                  <a:lnTo>
                    <a:pt x="33113" y="3798"/>
                  </a:lnTo>
                  <a:lnTo>
                    <a:pt x="32447" y="4264"/>
                  </a:lnTo>
                  <a:lnTo>
                    <a:pt x="31847" y="4664"/>
                  </a:lnTo>
                  <a:lnTo>
                    <a:pt x="31248" y="4930"/>
                  </a:lnTo>
                  <a:lnTo>
                    <a:pt x="30648" y="5063"/>
                  </a:lnTo>
                  <a:lnTo>
                    <a:pt x="30048" y="5063"/>
                  </a:lnTo>
                  <a:lnTo>
                    <a:pt x="29515" y="4864"/>
                  </a:lnTo>
                  <a:lnTo>
                    <a:pt x="28250" y="4331"/>
                  </a:lnTo>
                  <a:lnTo>
                    <a:pt x="27450" y="4064"/>
                  </a:lnTo>
                  <a:lnTo>
                    <a:pt x="26984" y="3931"/>
                  </a:lnTo>
                  <a:lnTo>
                    <a:pt x="26451" y="3864"/>
                  </a:lnTo>
                  <a:lnTo>
                    <a:pt x="25185" y="3864"/>
                  </a:lnTo>
                  <a:lnTo>
                    <a:pt x="24452" y="3931"/>
                  </a:lnTo>
                  <a:lnTo>
                    <a:pt x="23652" y="3997"/>
                  </a:lnTo>
                  <a:lnTo>
                    <a:pt x="22920" y="4197"/>
                  </a:lnTo>
                  <a:lnTo>
                    <a:pt x="22320" y="4331"/>
                  </a:lnTo>
                  <a:lnTo>
                    <a:pt x="21787" y="4530"/>
                  </a:lnTo>
                  <a:lnTo>
                    <a:pt x="21321" y="4797"/>
                  </a:lnTo>
                  <a:lnTo>
                    <a:pt x="20588" y="5263"/>
                  </a:lnTo>
                  <a:lnTo>
                    <a:pt x="20055" y="5730"/>
                  </a:lnTo>
                  <a:lnTo>
                    <a:pt x="19588" y="6196"/>
                  </a:lnTo>
                  <a:lnTo>
                    <a:pt x="19122" y="6596"/>
                  </a:lnTo>
                  <a:lnTo>
                    <a:pt x="18922" y="6729"/>
                  </a:lnTo>
                  <a:lnTo>
                    <a:pt x="18656" y="6862"/>
                  </a:lnTo>
                  <a:lnTo>
                    <a:pt x="18456" y="6929"/>
                  </a:lnTo>
                  <a:lnTo>
                    <a:pt x="18123" y="6996"/>
                  </a:lnTo>
                  <a:lnTo>
                    <a:pt x="17790" y="6929"/>
                  </a:lnTo>
                  <a:lnTo>
                    <a:pt x="17323" y="6729"/>
                  </a:lnTo>
                  <a:lnTo>
                    <a:pt x="16191" y="6196"/>
                  </a:lnTo>
                  <a:lnTo>
                    <a:pt x="14791" y="5397"/>
                  </a:lnTo>
                  <a:lnTo>
                    <a:pt x="13126" y="4597"/>
                  </a:lnTo>
                  <a:lnTo>
                    <a:pt x="12260" y="4197"/>
                  </a:lnTo>
                  <a:lnTo>
                    <a:pt x="11394" y="3864"/>
                  </a:lnTo>
                  <a:lnTo>
                    <a:pt x="10394" y="3598"/>
                  </a:lnTo>
                  <a:lnTo>
                    <a:pt x="9462" y="3398"/>
                  </a:lnTo>
                  <a:lnTo>
                    <a:pt x="8462" y="3331"/>
                  </a:lnTo>
                  <a:lnTo>
                    <a:pt x="7529" y="3331"/>
                  </a:lnTo>
                  <a:lnTo>
                    <a:pt x="6530" y="3531"/>
                  </a:lnTo>
                  <a:lnTo>
                    <a:pt x="6064" y="3664"/>
                  </a:lnTo>
                  <a:lnTo>
                    <a:pt x="5531" y="3864"/>
                  </a:lnTo>
                  <a:lnTo>
                    <a:pt x="4265" y="4464"/>
                  </a:lnTo>
                  <a:lnTo>
                    <a:pt x="3132" y="5130"/>
                  </a:lnTo>
                  <a:lnTo>
                    <a:pt x="2066" y="5796"/>
                  </a:lnTo>
                  <a:lnTo>
                    <a:pt x="1667" y="6196"/>
                  </a:lnTo>
                  <a:lnTo>
                    <a:pt x="1267" y="6596"/>
                  </a:lnTo>
                  <a:lnTo>
                    <a:pt x="934" y="6996"/>
                  </a:lnTo>
                  <a:lnTo>
                    <a:pt x="601" y="7395"/>
                  </a:lnTo>
                  <a:lnTo>
                    <a:pt x="401" y="7862"/>
                  </a:lnTo>
                  <a:lnTo>
                    <a:pt x="201" y="8328"/>
                  </a:lnTo>
                  <a:lnTo>
                    <a:pt x="68" y="8794"/>
                  </a:lnTo>
                  <a:lnTo>
                    <a:pt x="1" y="9261"/>
                  </a:lnTo>
                  <a:lnTo>
                    <a:pt x="1" y="9794"/>
                  </a:lnTo>
                  <a:lnTo>
                    <a:pt x="68" y="10260"/>
                  </a:lnTo>
                  <a:lnTo>
                    <a:pt x="201" y="10860"/>
                  </a:lnTo>
                  <a:lnTo>
                    <a:pt x="334" y="11193"/>
                  </a:lnTo>
                  <a:lnTo>
                    <a:pt x="534" y="11593"/>
                  </a:lnTo>
                  <a:lnTo>
                    <a:pt x="734" y="11926"/>
                  </a:lnTo>
                  <a:lnTo>
                    <a:pt x="1000" y="12192"/>
                  </a:lnTo>
                  <a:lnTo>
                    <a:pt x="1400" y="12392"/>
                  </a:lnTo>
                  <a:lnTo>
                    <a:pt x="1800" y="12525"/>
                  </a:lnTo>
                  <a:lnTo>
                    <a:pt x="2333" y="12459"/>
                  </a:lnTo>
                  <a:lnTo>
                    <a:pt x="2932" y="12259"/>
                  </a:lnTo>
                  <a:lnTo>
                    <a:pt x="3266" y="12126"/>
                  </a:lnTo>
                  <a:lnTo>
                    <a:pt x="3599" y="12059"/>
                  </a:lnTo>
                  <a:lnTo>
                    <a:pt x="4065" y="11992"/>
                  </a:lnTo>
                  <a:lnTo>
                    <a:pt x="4531" y="12059"/>
                  </a:lnTo>
                  <a:lnTo>
                    <a:pt x="5064" y="12192"/>
                  </a:lnTo>
                  <a:lnTo>
                    <a:pt x="5664" y="12459"/>
                  </a:lnTo>
                  <a:lnTo>
                    <a:pt x="6264" y="12925"/>
                  </a:lnTo>
                  <a:lnTo>
                    <a:pt x="6863" y="13591"/>
                  </a:lnTo>
                  <a:lnTo>
                    <a:pt x="7196" y="13924"/>
                  </a:lnTo>
                  <a:lnTo>
                    <a:pt x="7463" y="14124"/>
                  </a:lnTo>
                  <a:lnTo>
                    <a:pt x="7663" y="14191"/>
                  </a:lnTo>
                  <a:lnTo>
                    <a:pt x="7863" y="14124"/>
                  </a:lnTo>
                  <a:lnTo>
                    <a:pt x="7996" y="13924"/>
                  </a:lnTo>
                  <a:lnTo>
                    <a:pt x="8062" y="13591"/>
                  </a:lnTo>
                  <a:lnTo>
                    <a:pt x="8062" y="13258"/>
                  </a:lnTo>
                  <a:lnTo>
                    <a:pt x="7996" y="12792"/>
                  </a:lnTo>
                  <a:lnTo>
                    <a:pt x="7996" y="12592"/>
                  </a:lnTo>
                  <a:lnTo>
                    <a:pt x="8129" y="12392"/>
                  </a:lnTo>
                  <a:lnTo>
                    <a:pt x="8262" y="12192"/>
                  </a:lnTo>
                  <a:lnTo>
                    <a:pt x="8396" y="12059"/>
                  </a:lnTo>
                  <a:lnTo>
                    <a:pt x="8662" y="11926"/>
                  </a:lnTo>
                  <a:lnTo>
                    <a:pt x="8862" y="11859"/>
                  </a:lnTo>
                  <a:lnTo>
                    <a:pt x="9128" y="11859"/>
                  </a:lnTo>
                  <a:lnTo>
                    <a:pt x="9395" y="11926"/>
                  </a:lnTo>
                  <a:lnTo>
                    <a:pt x="9661" y="12059"/>
                  </a:lnTo>
                  <a:lnTo>
                    <a:pt x="9861" y="12259"/>
                  </a:lnTo>
                  <a:lnTo>
                    <a:pt x="9928" y="12525"/>
                  </a:lnTo>
                  <a:lnTo>
                    <a:pt x="9995" y="12792"/>
                  </a:lnTo>
                  <a:lnTo>
                    <a:pt x="10061" y="13391"/>
                  </a:lnTo>
                  <a:lnTo>
                    <a:pt x="9995" y="13991"/>
                  </a:lnTo>
                  <a:lnTo>
                    <a:pt x="9995" y="14258"/>
                  </a:lnTo>
                  <a:lnTo>
                    <a:pt x="10061" y="14457"/>
                  </a:lnTo>
                  <a:lnTo>
                    <a:pt x="10261" y="14924"/>
                  </a:lnTo>
                  <a:lnTo>
                    <a:pt x="10528" y="15257"/>
                  </a:lnTo>
                  <a:lnTo>
                    <a:pt x="10927" y="15590"/>
                  </a:lnTo>
                  <a:lnTo>
                    <a:pt x="12393" y="16523"/>
                  </a:lnTo>
                  <a:lnTo>
                    <a:pt x="13326" y="17189"/>
                  </a:lnTo>
                  <a:lnTo>
                    <a:pt x="14392" y="17855"/>
                  </a:lnTo>
                  <a:lnTo>
                    <a:pt x="15591" y="18521"/>
                  </a:lnTo>
                  <a:lnTo>
                    <a:pt x="16857" y="19121"/>
                  </a:lnTo>
                  <a:lnTo>
                    <a:pt x="18189" y="19654"/>
                  </a:lnTo>
                  <a:lnTo>
                    <a:pt x="18922" y="19787"/>
                  </a:lnTo>
                  <a:lnTo>
                    <a:pt x="19588" y="19987"/>
                  </a:lnTo>
                  <a:lnTo>
                    <a:pt x="19722" y="19987"/>
                  </a:lnTo>
                  <a:lnTo>
                    <a:pt x="20455" y="20054"/>
                  </a:lnTo>
                  <a:lnTo>
                    <a:pt x="21254" y="20054"/>
                  </a:lnTo>
                  <a:lnTo>
                    <a:pt x="21987" y="19987"/>
                  </a:lnTo>
                  <a:lnTo>
                    <a:pt x="22786" y="19854"/>
                  </a:lnTo>
                  <a:lnTo>
                    <a:pt x="24052" y="19454"/>
                  </a:lnTo>
                  <a:lnTo>
                    <a:pt x="25118" y="19054"/>
                  </a:lnTo>
                  <a:lnTo>
                    <a:pt x="26051" y="18655"/>
                  </a:lnTo>
                  <a:lnTo>
                    <a:pt x="26850" y="18122"/>
                  </a:lnTo>
                  <a:lnTo>
                    <a:pt x="27583" y="17589"/>
                  </a:lnTo>
                  <a:lnTo>
                    <a:pt x="28183" y="16989"/>
                  </a:lnTo>
                  <a:lnTo>
                    <a:pt x="28783" y="16389"/>
                  </a:lnTo>
                  <a:lnTo>
                    <a:pt x="29515" y="15723"/>
                  </a:lnTo>
                  <a:lnTo>
                    <a:pt x="29982" y="15390"/>
                  </a:lnTo>
                  <a:lnTo>
                    <a:pt x="30448" y="15124"/>
                  </a:lnTo>
                  <a:lnTo>
                    <a:pt x="31314" y="14857"/>
                  </a:lnTo>
                  <a:lnTo>
                    <a:pt x="32247" y="14657"/>
                  </a:lnTo>
                  <a:lnTo>
                    <a:pt x="33113" y="14524"/>
                  </a:lnTo>
                  <a:lnTo>
                    <a:pt x="33979" y="14324"/>
                  </a:lnTo>
                  <a:lnTo>
                    <a:pt x="34379" y="14191"/>
                  </a:lnTo>
                  <a:lnTo>
                    <a:pt x="34779" y="14058"/>
                  </a:lnTo>
                  <a:lnTo>
                    <a:pt x="35112" y="13858"/>
                  </a:lnTo>
                  <a:lnTo>
                    <a:pt x="35378" y="13591"/>
                  </a:lnTo>
                  <a:lnTo>
                    <a:pt x="35645" y="13325"/>
                  </a:lnTo>
                  <a:lnTo>
                    <a:pt x="35911" y="12925"/>
                  </a:lnTo>
                  <a:lnTo>
                    <a:pt x="36111" y="12525"/>
                  </a:lnTo>
                  <a:lnTo>
                    <a:pt x="36178" y="11992"/>
                  </a:lnTo>
                  <a:lnTo>
                    <a:pt x="36311" y="11393"/>
                  </a:lnTo>
                  <a:lnTo>
                    <a:pt x="36511" y="10726"/>
                  </a:lnTo>
                  <a:lnTo>
                    <a:pt x="36777" y="10193"/>
                  </a:lnTo>
                  <a:lnTo>
                    <a:pt x="37110" y="9660"/>
                  </a:lnTo>
                  <a:lnTo>
                    <a:pt x="37444" y="9127"/>
                  </a:lnTo>
                  <a:lnTo>
                    <a:pt x="37777" y="8661"/>
                  </a:lnTo>
                  <a:lnTo>
                    <a:pt x="38176" y="8261"/>
                  </a:lnTo>
                  <a:lnTo>
                    <a:pt x="38643" y="7862"/>
                  </a:lnTo>
                  <a:lnTo>
                    <a:pt x="39642" y="7195"/>
                  </a:lnTo>
                  <a:lnTo>
                    <a:pt x="40642" y="6662"/>
                  </a:lnTo>
                  <a:lnTo>
                    <a:pt x="41774" y="6129"/>
                  </a:lnTo>
                  <a:lnTo>
                    <a:pt x="42840" y="5730"/>
                  </a:lnTo>
                  <a:lnTo>
                    <a:pt x="45039" y="5063"/>
                  </a:lnTo>
                  <a:lnTo>
                    <a:pt x="46971" y="4530"/>
                  </a:lnTo>
                  <a:lnTo>
                    <a:pt x="47770" y="4264"/>
                  </a:lnTo>
                  <a:lnTo>
                    <a:pt x="48370" y="3931"/>
                  </a:lnTo>
                  <a:lnTo>
                    <a:pt x="48636" y="3731"/>
                  </a:lnTo>
                  <a:lnTo>
                    <a:pt x="48770" y="3531"/>
                  </a:lnTo>
                  <a:lnTo>
                    <a:pt x="48903" y="3331"/>
                  </a:lnTo>
                  <a:lnTo>
                    <a:pt x="49036" y="3131"/>
                  </a:lnTo>
                  <a:lnTo>
                    <a:pt x="49036" y="2798"/>
                  </a:lnTo>
                  <a:lnTo>
                    <a:pt x="49036" y="2465"/>
                  </a:lnTo>
                  <a:lnTo>
                    <a:pt x="49036" y="2132"/>
                  </a:lnTo>
                  <a:lnTo>
                    <a:pt x="48903" y="1865"/>
                  </a:lnTo>
                  <a:lnTo>
                    <a:pt x="48770" y="1599"/>
                  </a:lnTo>
                  <a:lnTo>
                    <a:pt x="48570" y="1332"/>
                  </a:lnTo>
                  <a:lnTo>
                    <a:pt x="48303" y="1133"/>
                  </a:lnTo>
                  <a:lnTo>
                    <a:pt x="48037" y="933"/>
                  </a:lnTo>
                  <a:lnTo>
                    <a:pt x="47437" y="600"/>
                  </a:lnTo>
                  <a:lnTo>
                    <a:pt x="46638" y="333"/>
                  </a:lnTo>
                  <a:lnTo>
                    <a:pt x="45772" y="133"/>
                  </a:lnTo>
                  <a:lnTo>
                    <a:pt x="44772" y="67"/>
                  </a:lnTo>
                  <a:lnTo>
                    <a:pt x="43773" y="0"/>
                  </a:lnTo>
                  <a:close/>
                </a:path>
              </a:pathLst>
            </a:custGeom>
            <a:solidFill>
              <a:srgbClr val="6E36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 name="Google Shape;1562;p15"/>
            <p:cNvSpPr/>
            <p:nvPr/>
          </p:nvSpPr>
          <p:spPr>
            <a:xfrm>
              <a:off x="6355850" y="3722775"/>
              <a:ext cx="66650" cy="78300"/>
            </a:xfrm>
            <a:custGeom>
              <a:avLst/>
              <a:gdLst/>
              <a:ahLst/>
              <a:cxnLst/>
              <a:rect l="l" t="t" r="r" b="b"/>
              <a:pathLst>
                <a:path w="2666" h="3132" extrusionOk="0">
                  <a:moveTo>
                    <a:pt x="2199" y="0"/>
                  </a:moveTo>
                  <a:lnTo>
                    <a:pt x="1999" y="67"/>
                  </a:lnTo>
                  <a:lnTo>
                    <a:pt x="1800" y="133"/>
                  </a:lnTo>
                  <a:lnTo>
                    <a:pt x="1267" y="400"/>
                  </a:lnTo>
                  <a:lnTo>
                    <a:pt x="667" y="800"/>
                  </a:lnTo>
                  <a:lnTo>
                    <a:pt x="1" y="1333"/>
                  </a:lnTo>
                  <a:lnTo>
                    <a:pt x="334" y="1199"/>
                  </a:lnTo>
                  <a:lnTo>
                    <a:pt x="667" y="1133"/>
                  </a:lnTo>
                  <a:lnTo>
                    <a:pt x="800" y="1133"/>
                  </a:lnTo>
                  <a:lnTo>
                    <a:pt x="1000" y="1199"/>
                  </a:lnTo>
                  <a:lnTo>
                    <a:pt x="1267" y="1333"/>
                  </a:lnTo>
                  <a:lnTo>
                    <a:pt x="1466" y="1466"/>
                  </a:lnTo>
                  <a:lnTo>
                    <a:pt x="1733" y="1732"/>
                  </a:lnTo>
                  <a:lnTo>
                    <a:pt x="1866" y="1999"/>
                  </a:lnTo>
                  <a:lnTo>
                    <a:pt x="2066" y="2332"/>
                  </a:lnTo>
                  <a:lnTo>
                    <a:pt x="2199" y="2665"/>
                  </a:lnTo>
                  <a:lnTo>
                    <a:pt x="2266" y="3131"/>
                  </a:lnTo>
                  <a:lnTo>
                    <a:pt x="2599" y="1666"/>
                  </a:lnTo>
                  <a:lnTo>
                    <a:pt x="2666" y="1133"/>
                  </a:lnTo>
                  <a:lnTo>
                    <a:pt x="2666" y="733"/>
                  </a:lnTo>
                  <a:lnTo>
                    <a:pt x="2666" y="400"/>
                  </a:lnTo>
                  <a:lnTo>
                    <a:pt x="2532" y="200"/>
                  </a:lnTo>
                  <a:lnTo>
                    <a:pt x="2399" y="67"/>
                  </a:lnTo>
                  <a:lnTo>
                    <a:pt x="2199" y="0"/>
                  </a:lnTo>
                  <a:close/>
                </a:path>
              </a:pathLst>
            </a:custGeom>
            <a:solidFill>
              <a:srgbClr val="BE8C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 name="Google Shape;1563;p15"/>
            <p:cNvSpPr/>
            <p:nvPr/>
          </p:nvSpPr>
          <p:spPr>
            <a:xfrm>
              <a:off x="6355850" y="3722775"/>
              <a:ext cx="66650" cy="78300"/>
            </a:xfrm>
            <a:custGeom>
              <a:avLst/>
              <a:gdLst/>
              <a:ahLst/>
              <a:cxnLst/>
              <a:rect l="l" t="t" r="r" b="b"/>
              <a:pathLst>
                <a:path w="2666" h="3132" fill="none" extrusionOk="0">
                  <a:moveTo>
                    <a:pt x="2199" y="0"/>
                  </a:moveTo>
                  <a:lnTo>
                    <a:pt x="2199" y="0"/>
                  </a:lnTo>
                  <a:lnTo>
                    <a:pt x="1999" y="67"/>
                  </a:lnTo>
                  <a:lnTo>
                    <a:pt x="1800" y="133"/>
                  </a:lnTo>
                  <a:lnTo>
                    <a:pt x="1267" y="400"/>
                  </a:lnTo>
                  <a:lnTo>
                    <a:pt x="667" y="800"/>
                  </a:lnTo>
                  <a:lnTo>
                    <a:pt x="1" y="1333"/>
                  </a:lnTo>
                  <a:lnTo>
                    <a:pt x="1" y="1333"/>
                  </a:lnTo>
                  <a:lnTo>
                    <a:pt x="334" y="1199"/>
                  </a:lnTo>
                  <a:lnTo>
                    <a:pt x="667" y="1133"/>
                  </a:lnTo>
                  <a:lnTo>
                    <a:pt x="667" y="1133"/>
                  </a:lnTo>
                  <a:lnTo>
                    <a:pt x="800" y="1133"/>
                  </a:lnTo>
                  <a:lnTo>
                    <a:pt x="800" y="1133"/>
                  </a:lnTo>
                  <a:lnTo>
                    <a:pt x="1000" y="1199"/>
                  </a:lnTo>
                  <a:lnTo>
                    <a:pt x="1267" y="1333"/>
                  </a:lnTo>
                  <a:lnTo>
                    <a:pt x="1466" y="1466"/>
                  </a:lnTo>
                  <a:lnTo>
                    <a:pt x="1733" y="1732"/>
                  </a:lnTo>
                  <a:lnTo>
                    <a:pt x="1866" y="1999"/>
                  </a:lnTo>
                  <a:lnTo>
                    <a:pt x="2066" y="2332"/>
                  </a:lnTo>
                  <a:lnTo>
                    <a:pt x="2199" y="2665"/>
                  </a:lnTo>
                  <a:lnTo>
                    <a:pt x="2266" y="3131"/>
                  </a:lnTo>
                  <a:lnTo>
                    <a:pt x="2266" y="3131"/>
                  </a:lnTo>
                  <a:lnTo>
                    <a:pt x="2599" y="1666"/>
                  </a:lnTo>
                  <a:lnTo>
                    <a:pt x="2666" y="1133"/>
                  </a:lnTo>
                  <a:lnTo>
                    <a:pt x="2666" y="733"/>
                  </a:lnTo>
                  <a:lnTo>
                    <a:pt x="2666" y="400"/>
                  </a:lnTo>
                  <a:lnTo>
                    <a:pt x="2532" y="200"/>
                  </a:lnTo>
                  <a:lnTo>
                    <a:pt x="2399" y="67"/>
                  </a:lnTo>
                  <a:lnTo>
                    <a:pt x="219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aphicFrame>
        <p:nvGraphicFramePr>
          <p:cNvPr id="1564" name="Google Shape;1564;p15"/>
          <p:cNvGraphicFramePr/>
          <p:nvPr/>
        </p:nvGraphicFramePr>
        <p:xfrm>
          <a:off x="3263625" y="1759825"/>
          <a:ext cx="2446775" cy="2696850"/>
        </p:xfrm>
        <a:graphic>
          <a:graphicData uri="http://schemas.openxmlformats.org/drawingml/2006/table">
            <a:tbl>
              <a:tblPr>
                <a:noFill/>
                <a:tableStyleId>{061EA531-84A0-42BF-BE94-ECA075E8519F}</a:tableStyleId>
              </a:tblPr>
              <a:tblGrid>
                <a:gridCol w="614775">
                  <a:extLst>
                    <a:ext uri="{9D8B030D-6E8A-4147-A177-3AD203B41FA5}">
                      <a16:colId xmlns:a16="http://schemas.microsoft.com/office/drawing/2014/main" val="20000"/>
                    </a:ext>
                  </a:extLst>
                </a:gridCol>
                <a:gridCol w="1832000">
                  <a:extLst>
                    <a:ext uri="{9D8B030D-6E8A-4147-A177-3AD203B41FA5}">
                      <a16:colId xmlns:a16="http://schemas.microsoft.com/office/drawing/2014/main" val="20001"/>
                    </a:ext>
                  </a:extLst>
                </a:gridCol>
              </a:tblGrid>
              <a:tr h="898950">
                <a:tc>
                  <a:txBody>
                    <a:bodyPr/>
                    <a:lstStyle/>
                    <a:p>
                      <a:pPr marL="0" marR="0" lvl="0" indent="0" algn="l" rtl="0">
                        <a:lnSpc>
                          <a:spcPct val="100000"/>
                        </a:lnSpc>
                        <a:spcBef>
                          <a:spcPts val="0"/>
                        </a:spcBef>
                        <a:spcAft>
                          <a:spcPts val="0"/>
                        </a:spcAft>
                        <a:buClr>
                          <a:srgbClr val="000000"/>
                        </a:buClr>
                        <a:buSzPts val="1800"/>
                        <a:buFont typeface="Arial"/>
                        <a:buNone/>
                      </a:pPr>
                      <a:endParaRPr sz="18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r>
                        <a:rPr lang="no-NO" sz="1400" u="none" strike="noStrike" cap="none">
                          <a:solidFill>
                            <a:srgbClr val="434343"/>
                          </a:solidFill>
                        </a:rPr>
                        <a:t>Attestant</a:t>
                      </a:r>
                      <a:endParaRPr sz="14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0"/>
                  </a:ext>
                </a:extLst>
              </a:tr>
              <a:tr h="898950">
                <a:tc>
                  <a:txBody>
                    <a:bodyPr/>
                    <a:lstStyle/>
                    <a:p>
                      <a:pPr marL="0" marR="0" lvl="0" indent="0" algn="l" rtl="0">
                        <a:lnSpc>
                          <a:spcPct val="100000"/>
                        </a:lnSpc>
                        <a:spcBef>
                          <a:spcPts val="0"/>
                        </a:spcBef>
                        <a:spcAft>
                          <a:spcPts val="0"/>
                        </a:spcAft>
                        <a:buClr>
                          <a:srgbClr val="000000"/>
                        </a:buClr>
                        <a:buSzPts val="1800"/>
                        <a:buFont typeface="Arial"/>
                        <a:buNone/>
                      </a:pPr>
                      <a:endParaRPr sz="18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r>
                        <a:rPr lang="no-NO" sz="1400" u="none" strike="noStrike" cap="none">
                          <a:solidFill>
                            <a:srgbClr val="434343"/>
                          </a:solidFill>
                        </a:rPr>
                        <a:t>Feilretter lønn</a:t>
                      </a:r>
                      <a:endParaRPr sz="14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1"/>
                  </a:ext>
                </a:extLst>
              </a:tr>
              <a:tr h="898950">
                <a:tc>
                  <a:txBody>
                    <a:bodyPr/>
                    <a:lstStyle/>
                    <a:p>
                      <a:pPr marL="0" marR="0" lvl="0" indent="0" algn="l" rtl="0">
                        <a:lnSpc>
                          <a:spcPct val="100000"/>
                        </a:lnSpc>
                        <a:spcBef>
                          <a:spcPts val="0"/>
                        </a:spcBef>
                        <a:spcAft>
                          <a:spcPts val="0"/>
                        </a:spcAft>
                        <a:buClr>
                          <a:srgbClr val="000000"/>
                        </a:buClr>
                        <a:buSzPts val="1800"/>
                        <a:buFont typeface="Arial"/>
                        <a:buNone/>
                      </a:pPr>
                      <a:endParaRPr sz="1800" u="none" strike="noStrike" cap="none"/>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solidFill>
                          <a:srgbClr val="434343"/>
                        </a:solidFill>
                      </a:endParaRPr>
                    </a:p>
                  </a:txBody>
                  <a:tcPr marL="0" marR="0" marT="0" marB="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pic>
        <p:nvPicPr>
          <p:cNvPr id="1565" name="Google Shape;1565;p15"/>
          <p:cNvPicPr preferRelativeResize="0"/>
          <p:nvPr/>
        </p:nvPicPr>
        <p:blipFill rotWithShape="1">
          <a:blip r:embed="rId3">
            <a:alphaModFix/>
          </a:blip>
          <a:srcRect/>
          <a:stretch/>
        </p:blipFill>
        <p:spPr>
          <a:xfrm>
            <a:off x="528439" y="1860716"/>
            <a:ext cx="644469" cy="655963"/>
          </a:xfrm>
          <a:prstGeom prst="rect">
            <a:avLst/>
          </a:prstGeom>
          <a:noFill/>
          <a:ln>
            <a:noFill/>
          </a:ln>
        </p:spPr>
      </p:pic>
      <p:pic>
        <p:nvPicPr>
          <p:cNvPr id="1566" name="Google Shape;1566;p15"/>
          <p:cNvPicPr preferRelativeResize="0"/>
          <p:nvPr/>
        </p:nvPicPr>
        <p:blipFill rotWithShape="1">
          <a:blip r:embed="rId4">
            <a:alphaModFix/>
          </a:blip>
          <a:srcRect/>
          <a:stretch/>
        </p:blipFill>
        <p:spPr>
          <a:xfrm>
            <a:off x="528441" y="3604660"/>
            <a:ext cx="644464" cy="655950"/>
          </a:xfrm>
          <a:prstGeom prst="rect">
            <a:avLst/>
          </a:prstGeom>
          <a:noFill/>
          <a:ln>
            <a:noFill/>
          </a:ln>
        </p:spPr>
      </p:pic>
      <p:pic>
        <p:nvPicPr>
          <p:cNvPr id="1567" name="Google Shape;1567;p15"/>
          <p:cNvPicPr preferRelativeResize="0"/>
          <p:nvPr/>
        </p:nvPicPr>
        <p:blipFill rotWithShape="1">
          <a:blip r:embed="rId5">
            <a:alphaModFix/>
          </a:blip>
          <a:srcRect/>
          <a:stretch/>
        </p:blipFill>
        <p:spPr>
          <a:xfrm>
            <a:off x="3041091" y="1860724"/>
            <a:ext cx="644464" cy="655956"/>
          </a:xfrm>
          <a:prstGeom prst="rect">
            <a:avLst/>
          </a:prstGeom>
          <a:noFill/>
          <a:ln>
            <a:noFill/>
          </a:ln>
        </p:spPr>
      </p:pic>
      <p:pic>
        <p:nvPicPr>
          <p:cNvPr id="1568" name="Google Shape;1568;p15"/>
          <p:cNvPicPr preferRelativeResize="0"/>
          <p:nvPr/>
        </p:nvPicPr>
        <p:blipFill rotWithShape="1">
          <a:blip r:embed="rId6">
            <a:alphaModFix/>
          </a:blip>
          <a:srcRect/>
          <a:stretch/>
        </p:blipFill>
        <p:spPr>
          <a:xfrm>
            <a:off x="528441" y="2687546"/>
            <a:ext cx="644464" cy="683504"/>
          </a:xfrm>
          <a:prstGeom prst="rect">
            <a:avLst/>
          </a:prstGeom>
          <a:noFill/>
          <a:ln>
            <a:noFill/>
          </a:ln>
        </p:spPr>
      </p:pic>
      <p:pic>
        <p:nvPicPr>
          <p:cNvPr id="1569" name="Google Shape;1569;p15"/>
          <p:cNvPicPr preferRelativeResize="0"/>
          <p:nvPr/>
        </p:nvPicPr>
        <p:blipFill rotWithShape="1">
          <a:blip r:embed="rId7">
            <a:alphaModFix/>
          </a:blip>
          <a:srcRect/>
          <a:stretch/>
        </p:blipFill>
        <p:spPr>
          <a:xfrm>
            <a:off x="3041096" y="2701322"/>
            <a:ext cx="644464" cy="655956"/>
          </a:xfrm>
          <a:prstGeom prst="rect">
            <a:avLst/>
          </a:prstGeom>
          <a:noFill/>
          <a:ln>
            <a:noFill/>
          </a:ln>
        </p:spPr>
      </p:pic>
      <p:sp>
        <p:nvSpPr>
          <p:cNvPr id="1570" name="Google Shape;1570;p15"/>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574"/>
        <p:cNvGrpSpPr/>
        <p:nvPr/>
      </p:nvGrpSpPr>
      <p:grpSpPr>
        <a:xfrm>
          <a:off x="0" y="0"/>
          <a:ext cx="0" cy="0"/>
          <a:chOff x="0" y="0"/>
          <a:chExt cx="0" cy="0"/>
        </a:xfrm>
      </p:grpSpPr>
      <p:sp>
        <p:nvSpPr>
          <p:cNvPr id="1575" name="Google Shape;1575;g29ba36c631f_0_513"/>
          <p:cNvSpPr txBox="1">
            <a:spLocks noGrp="1"/>
          </p:cNvSpPr>
          <p:nvPr>
            <p:ph type="title"/>
          </p:nvPr>
        </p:nvSpPr>
        <p:spPr>
          <a:xfrm>
            <a:off x="397566" y="434579"/>
            <a:ext cx="8448300" cy="484800"/>
          </a:xfrm>
          <a:prstGeom prst="rect">
            <a:avLst/>
          </a:prstGeom>
        </p:spPr>
        <p:txBody>
          <a:bodyPr spcFirstLastPara="1" wrap="square" lIns="91425" tIns="45700" rIns="91425" bIns="45700" anchor="ctr" anchorCtr="0">
            <a:noAutofit/>
          </a:bodyPr>
          <a:lstStyle/>
          <a:p>
            <a:pPr marL="0" lvl="0" indent="0" algn="l" rtl="0">
              <a:spcBef>
                <a:spcPts val="0"/>
              </a:spcBef>
              <a:spcAft>
                <a:spcPts val="0"/>
              </a:spcAft>
              <a:buNone/>
            </a:pPr>
            <a:r>
              <a:rPr lang="no-NO"/>
              <a:t>Skjema som behandles av Tjenestesenteret </a:t>
            </a:r>
            <a:endParaRPr/>
          </a:p>
        </p:txBody>
      </p:sp>
      <p:sp>
        <p:nvSpPr>
          <p:cNvPr id="1576" name="Google Shape;1576;g29ba36c631f_0_513"/>
          <p:cNvSpPr txBox="1">
            <a:spLocks noGrp="1"/>
          </p:cNvSpPr>
          <p:nvPr>
            <p:ph type="body" idx="1"/>
          </p:nvPr>
        </p:nvSpPr>
        <p:spPr>
          <a:xfrm>
            <a:off x="457200" y="1200150"/>
            <a:ext cx="7404900" cy="3541800"/>
          </a:xfrm>
          <a:prstGeom prst="rect">
            <a:avLst/>
          </a:prstGeom>
          <a:solidFill>
            <a:srgbClr val="F3F3F3"/>
          </a:solidFill>
          <a:effectLst>
            <a:outerShdw blurRad="57150" dist="19050" dir="5400000" algn="bl" rotWithShape="0">
              <a:srgbClr val="000000">
                <a:alpha val="49800"/>
              </a:srgbClr>
            </a:outerShdw>
          </a:effectLst>
        </p:spPr>
        <p:txBody>
          <a:bodyPr spcFirstLastPara="1" wrap="square" lIns="91425" tIns="45700" rIns="91425" bIns="45700" anchor="t" anchorCtr="0">
            <a:normAutofit fontScale="92500" lnSpcReduction="10000"/>
          </a:bodyPr>
          <a:lstStyle/>
          <a:p>
            <a:pPr marL="0" marR="0" lvl="0" indent="0" algn="l" rtl="0">
              <a:lnSpc>
                <a:spcPct val="90000"/>
              </a:lnSpc>
              <a:spcBef>
                <a:spcPts val="560"/>
              </a:spcBef>
              <a:spcAft>
                <a:spcPts val="0"/>
              </a:spcAft>
              <a:buNone/>
            </a:pPr>
            <a:endParaRPr sz="318"/>
          </a:p>
          <a:p>
            <a:pPr marL="0" marR="0" lvl="0" indent="0" algn="l" rtl="0">
              <a:lnSpc>
                <a:spcPct val="90000"/>
              </a:lnSpc>
              <a:spcBef>
                <a:spcPts val="560"/>
              </a:spcBef>
              <a:spcAft>
                <a:spcPts val="0"/>
              </a:spcAft>
              <a:buClr>
                <a:srgbClr val="000000"/>
              </a:buClr>
              <a:buSzPct val="135714"/>
              <a:buFont typeface="Arial"/>
              <a:buNone/>
            </a:pPr>
            <a:r>
              <a:rPr lang="no-NO" sz="1400"/>
              <a:t>Den neste delen av kapittelet vil ta for seg flyten i skjemainnsending når den ansatte sender inn skjemaer til vurdering, kontroll og godkjenning. Skjemaer sendt fra den ansatte har følgende flyter:</a:t>
            </a:r>
            <a:endParaRPr sz="1400"/>
          </a:p>
          <a:p>
            <a:pPr marL="457200" lvl="0" indent="-310515" algn="l" rtl="0">
              <a:lnSpc>
                <a:spcPct val="115000"/>
              </a:lnSpc>
              <a:spcBef>
                <a:spcPts val="560"/>
              </a:spcBef>
              <a:spcAft>
                <a:spcPts val="0"/>
              </a:spcAft>
              <a:buSzPct val="100000"/>
              <a:buChar char="•"/>
            </a:pPr>
            <a:r>
              <a:rPr lang="no-NO" sz="1400" b="1"/>
              <a:t>Direkte til personalgodkjenner.</a:t>
            </a:r>
            <a:r>
              <a:rPr lang="no-NO" sz="1400"/>
              <a:t> Tjenestesenteret er </a:t>
            </a:r>
            <a:r>
              <a:rPr lang="no-NO" sz="1400" i="1"/>
              <a:t>ikke</a:t>
            </a:r>
            <a:r>
              <a:rPr lang="no-NO" sz="1400"/>
              <a:t> involvert i prosessen.</a:t>
            </a:r>
            <a:endParaRPr sz="1400"/>
          </a:p>
          <a:p>
            <a:pPr marL="457200" lvl="0" indent="-310515" algn="l" rtl="0">
              <a:lnSpc>
                <a:spcPct val="115000"/>
              </a:lnSpc>
              <a:spcBef>
                <a:spcPts val="0"/>
              </a:spcBef>
              <a:spcAft>
                <a:spcPts val="0"/>
              </a:spcAft>
              <a:buSzPct val="100000"/>
              <a:buChar char="•"/>
            </a:pPr>
            <a:r>
              <a:rPr lang="no-NO" sz="1400" b="1"/>
              <a:t>Tjenestesenteret før personalgodkjenner.</a:t>
            </a:r>
            <a:r>
              <a:rPr lang="no-NO" sz="1400"/>
              <a:t> Tjenestesenteret kontrollerer at søknaden er i henhold til gjeldende lover og regelverk og at det blir registrert korrekt i lønnssystemet.</a:t>
            </a:r>
            <a:endParaRPr sz="1400"/>
          </a:p>
          <a:p>
            <a:pPr marL="457200" lvl="0" indent="-310515" algn="l" rtl="0">
              <a:lnSpc>
                <a:spcPct val="115000"/>
              </a:lnSpc>
              <a:spcBef>
                <a:spcPts val="0"/>
              </a:spcBef>
              <a:spcAft>
                <a:spcPts val="0"/>
              </a:spcAft>
              <a:buSzPct val="100000"/>
              <a:buChar char="•"/>
            </a:pPr>
            <a:r>
              <a:rPr lang="no-NO" sz="1400" b="1"/>
              <a:t>Direkte til kostnadsgodkjenner</a:t>
            </a:r>
            <a:r>
              <a:rPr lang="no-NO" sz="1400"/>
              <a:t>. Tjenestesenteret er </a:t>
            </a:r>
            <a:r>
              <a:rPr lang="no-NO" sz="1400" i="1"/>
              <a:t>ikke</a:t>
            </a:r>
            <a:r>
              <a:rPr lang="no-NO" sz="1400"/>
              <a:t> involvert i prosessen.</a:t>
            </a:r>
            <a:endParaRPr sz="1400"/>
          </a:p>
          <a:p>
            <a:pPr marL="457200" lvl="0" indent="-310515" algn="l" rtl="0">
              <a:lnSpc>
                <a:spcPct val="115000"/>
              </a:lnSpc>
              <a:spcBef>
                <a:spcPts val="0"/>
              </a:spcBef>
              <a:spcAft>
                <a:spcPts val="0"/>
              </a:spcAft>
              <a:buSzPct val="100000"/>
              <a:buChar char="•"/>
            </a:pPr>
            <a:r>
              <a:rPr lang="no-NO" sz="1400" b="1"/>
              <a:t>Tjenestesenteret før kostnadsgodkjenner. </a:t>
            </a:r>
            <a:r>
              <a:rPr lang="no-NO" sz="1400"/>
              <a:t>Tjenestesenteret kontrollerer at utbetalingen er korrekt, og i henhold til gjeldende lover og regelverk.</a:t>
            </a:r>
            <a:endParaRPr sz="1400"/>
          </a:p>
          <a:p>
            <a:pPr marL="0" indent="0">
              <a:lnSpc>
                <a:spcPct val="115000"/>
              </a:lnSpc>
              <a:buNone/>
            </a:pPr>
            <a:r>
              <a:rPr lang="no-NO" sz="1400"/>
              <a:t>Noen av skjemaene går </a:t>
            </a:r>
            <a:r>
              <a:rPr lang="no-NO" sz="1400" b="1"/>
              <a:t>fra en godkjenner til Tjenestesenteret</a:t>
            </a:r>
            <a:r>
              <a:rPr lang="no-NO" sz="1400"/>
              <a:t> for registrering i lønnssystemet. </a:t>
            </a:r>
            <a:endParaRPr sz="1400"/>
          </a:p>
          <a:p>
            <a:pPr marL="0" lvl="0" indent="0" algn="l" rtl="0">
              <a:lnSpc>
                <a:spcPct val="115000"/>
              </a:lnSpc>
              <a:spcBef>
                <a:spcPts val="560"/>
              </a:spcBef>
              <a:spcAft>
                <a:spcPts val="0"/>
              </a:spcAft>
              <a:buNone/>
            </a:pPr>
            <a:endParaRPr sz="751"/>
          </a:p>
          <a:p>
            <a:pPr marL="0" lvl="0" indent="0" algn="l" rtl="0">
              <a:lnSpc>
                <a:spcPct val="115000"/>
              </a:lnSpc>
              <a:spcBef>
                <a:spcPts val="560"/>
              </a:spcBef>
              <a:spcAft>
                <a:spcPts val="0"/>
              </a:spcAft>
              <a:buNone/>
            </a:pPr>
            <a:r>
              <a:rPr lang="no-NO" sz="1400"/>
              <a:t>I tillegg vil </a:t>
            </a:r>
            <a:r>
              <a:rPr lang="no-NO" sz="1400" b="1"/>
              <a:t>organisatorisk leder </a:t>
            </a:r>
            <a:r>
              <a:rPr lang="no-NO" sz="1400"/>
              <a:t>gjøre følgende to handlinger knyttet til lønnsprosessen:</a:t>
            </a:r>
            <a:endParaRPr sz="1400"/>
          </a:p>
          <a:p>
            <a:pPr indent="-310515">
              <a:lnSpc>
                <a:spcPct val="115000"/>
              </a:lnSpc>
              <a:buSzPct val="100000"/>
            </a:pPr>
            <a:r>
              <a:rPr lang="no-NO" sz="1400" b="1"/>
              <a:t>Sende skjemaer til Tjenestesenteret. </a:t>
            </a:r>
            <a:r>
              <a:rPr lang="no-NO" sz="1400"/>
              <a:t>Tjenestesenteret vil kontrollere og</a:t>
            </a:r>
            <a:r>
              <a:rPr lang="nb-NO" sz="1400"/>
              <a:t>               </a:t>
            </a:r>
            <a:r>
              <a:rPr lang="no-NO" sz="1400"/>
              <a:t>godkjenne i lønnssystemet.</a:t>
            </a:r>
            <a:endParaRPr sz="1400"/>
          </a:p>
          <a:p>
            <a:pPr marL="457200" lvl="0" indent="-310515" algn="l" rtl="0">
              <a:lnSpc>
                <a:spcPct val="115000"/>
              </a:lnSpc>
              <a:spcBef>
                <a:spcPts val="0"/>
              </a:spcBef>
              <a:spcAft>
                <a:spcPts val="0"/>
              </a:spcAft>
              <a:buSzPct val="100000"/>
              <a:buChar char="•"/>
            </a:pPr>
            <a:r>
              <a:rPr lang="no-NO" sz="1400" b="1"/>
              <a:t>Følge opp den ansatte.</a:t>
            </a:r>
            <a:r>
              <a:rPr lang="no-NO" sz="1400"/>
              <a:t> Tjenestesenteret er </a:t>
            </a:r>
            <a:r>
              <a:rPr lang="no-NO" sz="1400" i="1"/>
              <a:t>ikke</a:t>
            </a:r>
            <a:r>
              <a:rPr lang="no-NO" sz="1400"/>
              <a:t> involvert i prosessen.</a:t>
            </a:r>
            <a:endParaRPr sz="1400"/>
          </a:p>
        </p:txBody>
      </p:sp>
      <p:grpSp>
        <p:nvGrpSpPr>
          <p:cNvPr id="1577" name="Google Shape;1577;g29ba36c631f_0_513"/>
          <p:cNvGrpSpPr/>
          <p:nvPr/>
        </p:nvGrpSpPr>
        <p:grpSpPr>
          <a:xfrm>
            <a:off x="7051082" y="3739510"/>
            <a:ext cx="2093119" cy="1404115"/>
            <a:chOff x="238125" y="461400"/>
            <a:chExt cx="7143750" cy="4792200"/>
          </a:xfrm>
        </p:grpSpPr>
        <p:sp>
          <p:nvSpPr>
            <p:cNvPr id="1578" name="Google Shape;1578;g29ba36c631f_0_513"/>
            <p:cNvSpPr/>
            <p:nvPr/>
          </p:nvSpPr>
          <p:spPr>
            <a:xfrm>
              <a:off x="985125" y="4371975"/>
              <a:ext cx="6396750" cy="881625"/>
            </a:xfrm>
            <a:custGeom>
              <a:avLst/>
              <a:gdLst/>
              <a:ahLst/>
              <a:cxnLst/>
              <a:rect l="l" t="t" r="r" b="b"/>
              <a:pathLst>
                <a:path w="255870" h="35265" extrusionOk="0">
                  <a:moveTo>
                    <a:pt x="28953" y="1"/>
                  </a:moveTo>
                  <a:lnTo>
                    <a:pt x="27527" y="322"/>
                  </a:lnTo>
                  <a:lnTo>
                    <a:pt x="26100" y="678"/>
                  </a:lnTo>
                  <a:lnTo>
                    <a:pt x="24674" y="1106"/>
                  </a:lnTo>
                  <a:lnTo>
                    <a:pt x="23212" y="1606"/>
                  </a:lnTo>
                  <a:lnTo>
                    <a:pt x="21786" y="2140"/>
                  </a:lnTo>
                  <a:lnTo>
                    <a:pt x="20360" y="2747"/>
                  </a:lnTo>
                  <a:lnTo>
                    <a:pt x="18934" y="3353"/>
                  </a:lnTo>
                  <a:lnTo>
                    <a:pt x="17507" y="4030"/>
                  </a:lnTo>
                  <a:lnTo>
                    <a:pt x="16117" y="4743"/>
                  </a:lnTo>
                  <a:lnTo>
                    <a:pt x="14762" y="5492"/>
                  </a:lnTo>
                  <a:lnTo>
                    <a:pt x="13442" y="6241"/>
                  </a:lnTo>
                  <a:lnTo>
                    <a:pt x="12159" y="7025"/>
                  </a:lnTo>
                  <a:lnTo>
                    <a:pt x="10875" y="7845"/>
                  </a:lnTo>
                  <a:lnTo>
                    <a:pt x="9663" y="8701"/>
                  </a:lnTo>
                  <a:lnTo>
                    <a:pt x="8522" y="9557"/>
                  </a:lnTo>
                  <a:lnTo>
                    <a:pt x="7417" y="10413"/>
                  </a:lnTo>
                  <a:lnTo>
                    <a:pt x="6347" y="11304"/>
                  </a:lnTo>
                  <a:lnTo>
                    <a:pt x="5384" y="12195"/>
                  </a:lnTo>
                  <a:lnTo>
                    <a:pt x="4457" y="13087"/>
                  </a:lnTo>
                  <a:lnTo>
                    <a:pt x="3601" y="13978"/>
                  </a:lnTo>
                  <a:lnTo>
                    <a:pt x="2817" y="14870"/>
                  </a:lnTo>
                  <a:lnTo>
                    <a:pt x="2139" y="15725"/>
                  </a:lnTo>
                  <a:lnTo>
                    <a:pt x="1533" y="16617"/>
                  </a:lnTo>
                  <a:lnTo>
                    <a:pt x="1034" y="17473"/>
                  </a:lnTo>
                  <a:lnTo>
                    <a:pt x="606" y="18293"/>
                  </a:lnTo>
                  <a:lnTo>
                    <a:pt x="428" y="18721"/>
                  </a:lnTo>
                  <a:lnTo>
                    <a:pt x="285" y="19113"/>
                  </a:lnTo>
                  <a:lnTo>
                    <a:pt x="178" y="19505"/>
                  </a:lnTo>
                  <a:lnTo>
                    <a:pt x="107" y="19897"/>
                  </a:lnTo>
                  <a:lnTo>
                    <a:pt x="36" y="20289"/>
                  </a:lnTo>
                  <a:lnTo>
                    <a:pt x="0" y="20682"/>
                  </a:lnTo>
                  <a:lnTo>
                    <a:pt x="0" y="21074"/>
                  </a:lnTo>
                  <a:lnTo>
                    <a:pt x="0" y="21430"/>
                  </a:lnTo>
                  <a:lnTo>
                    <a:pt x="71" y="21787"/>
                  </a:lnTo>
                  <a:lnTo>
                    <a:pt x="143" y="22144"/>
                  </a:lnTo>
                  <a:lnTo>
                    <a:pt x="250" y="22464"/>
                  </a:lnTo>
                  <a:lnTo>
                    <a:pt x="392" y="22821"/>
                  </a:lnTo>
                  <a:lnTo>
                    <a:pt x="571" y="23106"/>
                  </a:lnTo>
                  <a:lnTo>
                    <a:pt x="784" y="23427"/>
                  </a:lnTo>
                  <a:lnTo>
                    <a:pt x="1177" y="23926"/>
                  </a:lnTo>
                  <a:lnTo>
                    <a:pt x="1605" y="24390"/>
                  </a:lnTo>
                  <a:lnTo>
                    <a:pt x="2104" y="24853"/>
                  </a:lnTo>
                  <a:lnTo>
                    <a:pt x="2639" y="25281"/>
                  </a:lnTo>
                  <a:lnTo>
                    <a:pt x="3245" y="25709"/>
                  </a:lnTo>
                  <a:lnTo>
                    <a:pt x="3851" y="26137"/>
                  </a:lnTo>
                  <a:lnTo>
                    <a:pt x="4528" y="26565"/>
                  </a:lnTo>
                  <a:lnTo>
                    <a:pt x="5277" y="26957"/>
                  </a:lnTo>
                  <a:lnTo>
                    <a:pt x="6026" y="27314"/>
                  </a:lnTo>
                  <a:lnTo>
                    <a:pt x="6846" y="27706"/>
                  </a:lnTo>
                  <a:lnTo>
                    <a:pt x="7702" y="28062"/>
                  </a:lnTo>
                  <a:lnTo>
                    <a:pt x="8593" y="28419"/>
                  </a:lnTo>
                  <a:lnTo>
                    <a:pt x="9520" y="28740"/>
                  </a:lnTo>
                  <a:lnTo>
                    <a:pt x="10483" y="29061"/>
                  </a:lnTo>
                  <a:lnTo>
                    <a:pt x="12551" y="29703"/>
                  </a:lnTo>
                  <a:lnTo>
                    <a:pt x="14726" y="30273"/>
                  </a:lnTo>
                  <a:lnTo>
                    <a:pt x="17079" y="30808"/>
                  </a:lnTo>
                  <a:lnTo>
                    <a:pt x="19540" y="31307"/>
                  </a:lnTo>
                  <a:lnTo>
                    <a:pt x="22107" y="31771"/>
                  </a:lnTo>
                  <a:lnTo>
                    <a:pt x="24781" y="32199"/>
                  </a:lnTo>
                  <a:lnTo>
                    <a:pt x="27562" y="32591"/>
                  </a:lnTo>
                  <a:lnTo>
                    <a:pt x="30451" y="32947"/>
                  </a:lnTo>
                  <a:lnTo>
                    <a:pt x="33446" y="33268"/>
                  </a:lnTo>
                  <a:lnTo>
                    <a:pt x="36476" y="33589"/>
                  </a:lnTo>
                  <a:lnTo>
                    <a:pt x="39614" y="33839"/>
                  </a:lnTo>
                  <a:lnTo>
                    <a:pt x="42788" y="34088"/>
                  </a:lnTo>
                  <a:lnTo>
                    <a:pt x="46032" y="34302"/>
                  </a:lnTo>
                  <a:lnTo>
                    <a:pt x="49313" y="34481"/>
                  </a:lnTo>
                  <a:lnTo>
                    <a:pt x="52629" y="34623"/>
                  </a:lnTo>
                  <a:lnTo>
                    <a:pt x="55980" y="34766"/>
                  </a:lnTo>
                  <a:lnTo>
                    <a:pt x="59368" y="34908"/>
                  </a:lnTo>
                  <a:lnTo>
                    <a:pt x="66143" y="35087"/>
                  </a:lnTo>
                  <a:lnTo>
                    <a:pt x="72953" y="35194"/>
                  </a:lnTo>
                  <a:lnTo>
                    <a:pt x="79656" y="35265"/>
                  </a:lnTo>
                  <a:lnTo>
                    <a:pt x="95381" y="35265"/>
                  </a:lnTo>
                  <a:lnTo>
                    <a:pt x="103903" y="35194"/>
                  </a:lnTo>
                  <a:lnTo>
                    <a:pt x="111640" y="35122"/>
                  </a:lnTo>
                  <a:lnTo>
                    <a:pt x="118415" y="35087"/>
                  </a:lnTo>
                  <a:lnTo>
                    <a:pt x="125261" y="35122"/>
                  </a:lnTo>
                  <a:lnTo>
                    <a:pt x="133604" y="35158"/>
                  </a:lnTo>
                  <a:lnTo>
                    <a:pt x="143125" y="35229"/>
                  </a:lnTo>
                  <a:lnTo>
                    <a:pt x="161416" y="35229"/>
                  </a:lnTo>
                  <a:lnTo>
                    <a:pt x="169475" y="35158"/>
                  </a:lnTo>
                  <a:lnTo>
                    <a:pt x="177676" y="35087"/>
                  </a:lnTo>
                  <a:lnTo>
                    <a:pt x="185948" y="34944"/>
                  </a:lnTo>
                  <a:lnTo>
                    <a:pt x="194185" y="34730"/>
                  </a:lnTo>
                  <a:lnTo>
                    <a:pt x="202279" y="34445"/>
                  </a:lnTo>
                  <a:lnTo>
                    <a:pt x="206236" y="34302"/>
                  </a:lnTo>
                  <a:lnTo>
                    <a:pt x="210123" y="34088"/>
                  </a:lnTo>
                  <a:lnTo>
                    <a:pt x="213938" y="33874"/>
                  </a:lnTo>
                  <a:lnTo>
                    <a:pt x="217682" y="33660"/>
                  </a:lnTo>
                  <a:lnTo>
                    <a:pt x="221283" y="33375"/>
                  </a:lnTo>
                  <a:lnTo>
                    <a:pt x="224778" y="33126"/>
                  </a:lnTo>
                  <a:lnTo>
                    <a:pt x="228129" y="32805"/>
                  </a:lnTo>
                  <a:lnTo>
                    <a:pt x="231374" y="32448"/>
                  </a:lnTo>
                  <a:lnTo>
                    <a:pt x="234441" y="32092"/>
                  </a:lnTo>
                  <a:lnTo>
                    <a:pt x="237329" y="31699"/>
                  </a:lnTo>
                  <a:lnTo>
                    <a:pt x="240074" y="31272"/>
                  </a:lnTo>
                  <a:lnTo>
                    <a:pt x="242606" y="30808"/>
                  </a:lnTo>
                  <a:lnTo>
                    <a:pt x="244959" y="30309"/>
                  </a:lnTo>
                  <a:lnTo>
                    <a:pt x="246029" y="30059"/>
                  </a:lnTo>
                  <a:lnTo>
                    <a:pt x="247099" y="29774"/>
                  </a:lnTo>
                  <a:lnTo>
                    <a:pt x="248061" y="29489"/>
                  </a:lnTo>
                  <a:lnTo>
                    <a:pt x="248988" y="29203"/>
                  </a:lnTo>
                  <a:lnTo>
                    <a:pt x="249844" y="28918"/>
                  </a:lnTo>
                  <a:lnTo>
                    <a:pt x="250664" y="28597"/>
                  </a:lnTo>
                  <a:lnTo>
                    <a:pt x="251413" y="28312"/>
                  </a:lnTo>
                  <a:lnTo>
                    <a:pt x="252090" y="27955"/>
                  </a:lnTo>
                  <a:lnTo>
                    <a:pt x="252697" y="27635"/>
                  </a:lnTo>
                  <a:lnTo>
                    <a:pt x="253231" y="27278"/>
                  </a:lnTo>
                  <a:lnTo>
                    <a:pt x="253731" y="26921"/>
                  </a:lnTo>
                  <a:lnTo>
                    <a:pt x="254123" y="26565"/>
                  </a:lnTo>
                  <a:lnTo>
                    <a:pt x="254479" y="26208"/>
                  </a:lnTo>
                  <a:lnTo>
                    <a:pt x="254729" y="25816"/>
                  </a:lnTo>
                  <a:lnTo>
                    <a:pt x="255014" y="25281"/>
                  </a:lnTo>
                  <a:lnTo>
                    <a:pt x="255264" y="24782"/>
                  </a:lnTo>
                  <a:lnTo>
                    <a:pt x="255478" y="24247"/>
                  </a:lnTo>
                  <a:lnTo>
                    <a:pt x="255620" y="23748"/>
                  </a:lnTo>
                  <a:lnTo>
                    <a:pt x="255727" y="23213"/>
                  </a:lnTo>
                  <a:lnTo>
                    <a:pt x="255834" y="22714"/>
                  </a:lnTo>
                  <a:lnTo>
                    <a:pt x="255870" y="22215"/>
                  </a:lnTo>
                  <a:lnTo>
                    <a:pt x="255870" y="21716"/>
                  </a:lnTo>
                  <a:lnTo>
                    <a:pt x="255799" y="21216"/>
                  </a:lnTo>
                  <a:lnTo>
                    <a:pt x="255727" y="20717"/>
                  </a:lnTo>
                  <a:lnTo>
                    <a:pt x="255620" y="20254"/>
                  </a:lnTo>
                  <a:lnTo>
                    <a:pt x="255478" y="19755"/>
                  </a:lnTo>
                  <a:lnTo>
                    <a:pt x="255300" y="19291"/>
                  </a:lnTo>
                  <a:lnTo>
                    <a:pt x="255050" y="18792"/>
                  </a:lnTo>
                  <a:lnTo>
                    <a:pt x="254800" y="18328"/>
                  </a:lnTo>
                  <a:lnTo>
                    <a:pt x="254551" y="17865"/>
                  </a:lnTo>
                  <a:lnTo>
                    <a:pt x="254230" y="17401"/>
                  </a:lnTo>
                  <a:lnTo>
                    <a:pt x="253873" y="16938"/>
                  </a:lnTo>
                  <a:lnTo>
                    <a:pt x="253517" y="16510"/>
                  </a:lnTo>
                  <a:lnTo>
                    <a:pt x="253089" y="16046"/>
                  </a:lnTo>
                  <a:lnTo>
                    <a:pt x="252661" y="15618"/>
                  </a:lnTo>
                  <a:lnTo>
                    <a:pt x="252233" y="15191"/>
                  </a:lnTo>
                  <a:lnTo>
                    <a:pt x="251235" y="14299"/>
                  </a:lnTo>
                  <a:lnTo>
                    <a:pt x="250165" y="13479"/>
                  </a:lnTo>
                  <a:lnTo>
                    <a:pt x="248988" y="12659"/>
                  </a:lnTo>
                  <a:lnTo>
                    <a:pt x="247776" y="11875"/>
                  </a:lnTo>
                  <a:lnTo>
                    <a:pt x="246457" y="11090"/>
                  </a:lnTo>
                  <a:lnTo>
                    <a:pt x="245066" y="10341"/>
                  </a:lnTo>
                  <a:lnTo>
                    <a:pt x="243640" y="9593"/>
                  </a:lnTo>
                  <a:lnTo>
                    <a:pt x="242142" y="8915"/>
                  </a:lnTo>
                  <a:lnTo>
                    <a:pt x="240609" y="8202"/>
                  </a:lnTo>
                  <a:lnTo>
                    <a:pt x="239040" y="7560"/>
                  </a:lnTo>
                  <a:lnTo>
                    <a:pt x="237436" y="6918"/>
                  </a:lnTo>
                  <a:lnTo>
                    <a:pt x="235831" y="6312"/>
                  </a:lnTo>
                  <a:lnTo>
                    <a:pt x="234191" y="5742"/>
                  </a:lnTo>
                  <a:lnTo>
                    <a:pt x="232551" y="5207"/>
                  </a:lnTo>
                  <a:lnTo>
                    <a:pt x="230911" y="4672"/>
                  </a:lnTo>
                  <a:lnTo>
                    <a:pt x="229270" y="4173"/>
                  </a:lnTo>
                  <a:lnTo>
                    <a:pt x="227666" y="3709"/>
                  </a:lnTo>
                  <a:lnTo>
                    <a:pt x="226061" y="3281"/>
                  </a:lnTo>
                  <a:lnTo>
                    <a:pt x="224492" y="2889"/>
                  </a:lnTo>
                  <a:lnTo>
                    <a:pt x="221497" y="2176"/>
                  </a:lnTo>
                  <a:lnTo>
                    <a:pt x="221497" y="2176"/>
                  </a:lnTo>
                  <a:lnTo>
                    <a:pt x="226596" y="6776"/>
                  </a:lnTo>
                  <a:lnTo>
                    <a:pt x="231338" y="11126"/>
                  </a:lnTo>
                  <a:lnTo>
                    <a:pt x="236758" y="16118"/>
                  </a:lnTo>
                  <a:lnTo>
                    <a:pt x="236865" y="16153"/>
                  </a:lnTo>
                  <a:lnTo>
                    <a:pt x="236865" y="16189"/>
                  </a:lnTo>
                  <a:lnTo>
                    <a:pt x="237008" y="17187"/>
                  </a:lnTo>
                  <a:lnTo>
                    <a:pt x="237043" y="17793"/>
                  </a:lnTo>
                  <a:lnTo>
                    <a:pt x="237079" y="18435"/>
                  </a:lnTo>
                  <a:lnTo>
                    <a:pt x="237115" y="19148"/>
                  </a:lnTo>
                  <a:lnTo>
                    <a:pt x="237079" y="19897"/>
                  </a:lnTo>
                  <a:lnTo>
                    <a:pt x="236972" y="20646"/>
                  </a:lnTo>
                  <a:lnTo>
                    <a:pt x="236830" y="21359"/>
                  </a:lnTo>
                  <a:lnTo>
                    <a:pt x="236723" y="21716"/>
                  </a:lnTo>
                  <a:lnTo>
                    <a:pt x="236616" y="22072"/>
                  </a:lnTo>
                  <a:lnTo>
                    <a:pt x="236473" y="22429"/>
                  </a:lnTo>
                  <a:lnTo>
                    <a:pt x="236295" y="22750"/>
                  </a:lnTo>
                  <a:lnTo>
                    <a:pt x="236081" y="23071"/>
                  </a:lnTo>
                  <a:lnTo>
                    <a:pt x="235867" y="23391"/>
                  </a:lnTo>
                  <a:lnTo>
                    <a:pt x="235617" y="23677"/>
                  </a:lnTo>
                  <a:lnTo>
                    <a:pt x="235332" y="23926"/>
                  </a:lnTo>
                  <a:lnTo>
                    <a:pt x="235011" y="24176"/>
                  </a:lnTo>
                  <a:lnTo>
                    <a:pt x="234654" y="24426"/>
                  </a:lnTo>
                  <a:lnTo>
                    <a:pt x="234298" y="24604"/>
                  </a:lnTo>
                  <a:lnTo>
                    <a:pt x="233870" y="24782"/>
                  </a:lnTo>
                  <a:lnTo>
                    <a:pt x="233407" y="24925"/>
                  </a:lnTo>
                  <a:lnTo>
                    <a:pt x="232907" y="25032"/>
                  </a:lnTo>
                  <a:lnTo>
                    <a:pt x="232372" y="25103"/>
                  </a:lnTo>
                  <a:lnTo>
                    <a:pt x="231802" y="25139"/>
                  </a:lnTo>
                  <a:lnTo>
                    <a:pt x="226917" y="25174"/>
                  </a:lnTo>
                  <a:lnTo>
                    <a:pt x="216042" y="25210"/>
                  </a:lnTo>
                  <a:lnTo>
                    <a:pt x="194113" y="25174"/>
                  </a:lnTo>
                  <a:lnTo>
                    <a:pt x="166159" y="25139"/>
                  </a:lnTo>
                  <a:lnTo>
                    <a:pt x="102512" y="24960"/>
                  </a:lnTo>
                  <a:lnTo>
                    <a:pt x="46175" y="24782"/>
                  </a:lnTo>
                  <a:lnTo>
                    <a:pt x="18113" y="24675"/>
                  </a:lnTo>
                  <a:lnTo>
                    <a:pt x="17579" y="24675"/>
                  </a:lnTo>
                  <a:lnTo>
                    <a:pt x="17044" y="24568"/>
                  </a:lnTo>
                  <a:lnTo>
                    <a:pt x="16580" y="24461"/>
                  </a:lnTo>
                  <a:lnTo>
                    <a:pt x="16117" y="24283"/>
                  </a:lnTo>
                  <a:lnTo>
                    <a:pt x="15689" y="24069"/>
                  </a:lnTo>
                  <a:lnTo>
                    <a:pt x="15297" y="23819"/>
                  </a:lnTo>
                  <a:lnTo>
                    <a:pt x="14940" y="23570"/>
                  </a:lnTo>
                  <a:lnTo>
                    <a:pt x="14583" y="23249"/>
                  </a:lnTo>
                  <a:lnTo>
                    <a:pt x="14263" y="22892"/>
                  </a:lnTo>
                  <a:lnTo>
                    <a:pt x="13977" y="22536"/>
                  </a:lnTo>
                  <a:lnTo>
                    <a:pt x="13728" y="22179"/>
                  </a:lnTo>
                  <a:lnTo>
                    <a:pt x="13478" y="21787"/>
                  </a:lnTo>
                  <a:lnTo>
                    <a:pt x="13264" y="21359"/>
                  </a:lnTo>
                  <a:lnTo>
                    <a:pt x="13086" y="20931"/>
                  </a:lnTo>
                  <a:lnTo>
                    <a:pt x="12943" y="20503"/>
                  </a:lnTo>
                  <a:lnTo>
                    <a:pt x="12801" y="20075"/>
                  </a:lnTo>
                  <a:lnTo>
                    <a:pt x="12551" y="19220"/>
                  </a:lnTo>
                  <a:lnTo>
                    <a:pt x="12444" y="18364"/>
                  </a:lnTo>
                  <a:lnTo>
                    <a:pt x="12373" y="17580"/>
                  </a:lnTo>
                  <a:lnTo>
                    <a:pt x="12373" y="16866"/>
                  </a:lnTo>
                  <a:lnTo>
                    <a:pt x="12444" y="16225"/>
                  </a:lnTo>
                  <a:lnTo>
                    <a:pt x="12515" y="15975"/>
                  </a:lnTo>
                  <a:lnTo>
                    <a:pt x="12587" y="15725"/>
                  </a:lnTo>
                  <a:lnTo>
                    <a:pt x="12658" y="15547"/>
                  </a:lnTo>
                  <a:lnTo>
                    <a:pt x="12765" y="15404"/>
                  </a:lnTo>
                  <a:lnTo>
                    <a:pt x="12872" y="15262"/>
                  </a:lnTo>
                  <a:lnTo>
                    <a:pt x="13015" y="15226"/>
                  </a:lnTo>
                  <a:lnTo>
                    <a:pt x="14655" y="13693"/>
                  </a:lnTo>
                  <a:lnTo>
                    <a:pt x="16473" y="11981"/>
                  </a:lnTo>
                  <a:lnTo>
                    <a:pt x="20502" y="8059"/>
                  </a:lnTo>
                  <a:lnTo>
                    <a:pt x="24746" y="3923"/>
                  </a:lnTo>
                  <a:lnTo>
                    <a:pt x="26885" y="1891"/>
                  </a:lnTo>
                  <a:lnTo>
                    <a:pt x="28953" y="1"/>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g29ba36c631f_0_513"/>
            <p:cNvSpPr/>
            <p:nvPr/>
          </p:nvSpPr>
          <p:spPr>
            <a:xfrm>
              <a:off x="1920200" y="1250275"/>
              <a:ext cx="4345650" cy="3072700"/>
            </a:xfrm>
            <a:custGeom>
              <a:avLst/>
              <a:gdLst/>
              <a:ahLst/>
              <a:cxnLst/>
              <a:rect l="l" t="t" r="r" b="b"/>
              <a:pathLst>
                <a:path w="173826" h="122908" extrusionOk="0">
                  <a:moveTo>
                    <a:pt x="4172" y="1"/>
                  </a:moveTo>
                  <a:lnTo>
                    <a:pt x="3744" y="36"/>
                  </a:lnTo>
                  <a:lnTo>
                    <a:pt x="3352" y="108"/>
                  </a:lnTo>
                  <a:lnTo>
                    <a:pt x="2924" y="215"/>
                  </a:lnTo>
                  <a:lnTo>
                    <a:pt x="2568" y="322"/>
                  </a:lnTo>
                  <a:lnTo>
                    <a:pt x="2176" y="500"/>
                  </a:lnTo>
                  <a:lnTo>
                    <a:pt x="1855" y="714"/>
                  </a:lnTo>
                  <a:lnTo>
                    <a:pt x="1534" y="964"/>
                  </a:lnTo>
                  <a:lnTo>
                    <a:pt x="1213" y="1249"/>
                  </a:lnTo>
                  <a:lnTo>
                    <a:pt x="963" y="1534"/>
                  </a:lnTo>
                  <a:lnTo>
                    <a:pt x="714" y="1855"/>
                  </a:lnTo>
                  <a:lnTo>
                    <a:pt x="500" y="2211"/>
                  </a:lnTo>
                  <a:lnTo>
                    <a:pt x="321" y="2568"/>
                  </a:lnTo>
                  <a:lnTo>
                    <a:pt x="179" y="2960"/>
                  </a:lnTo>
                  <a:lnTo>
                    <a:pt x="72" y="3352"/>
                  </a:lnTo>
                  <a:lnTo>
                    <a:pt x="1" y="3780"/>
                  </a:lnTo>
                  <a:lnTo>
                    <a:pt x="1" y="4208"/>
                  </a:lnTo>
                  <a:lnTo>
                    <a:pt x="1" y="118700"/>
                  </a:lnTo>
                  <a:lnTo>
                    <a:pt x="1" y="119128"/>
                  </a:lnTo>
                  <a:lnTo>
                    <a:pt x="72" y="119556"/>
                  </a:lnTo>
                  <a:lnTo>
                    <a:pt x="179" y="119948"/>
                  </a:lnTo>
                  <a:lnTo>
                    <a:pt x="321" y="120341"/>
                  </a:lnTo>
                  <a:lnTo>
                    <a:pt x="500" y="120697"/>
                  </a:lnTo>
                  <a:lnTo>
                    <a:pt x="714" y="121054"/>
                  </a:lnTo>
                  <a:lnTo>
                    <a:pt x="963" y="121375"/>
                  </a:lnTo>
                  <a:lnTo>
                    <a:pt x="1213" y="121660"/>
                  </a:lnTo>
                  <a:lnTo>
                    <a:pt x="1534" y="121945"/>
                  </a:lnTo>
                  <a:lnTo>
                    <a:pt x="1855" y="122195"/>
                  </a:lnTo>
                  <a:lnTo>
                    <a:pt x="2176" y="122373"/>
                  </a:lnTo>
                  <a:lnTo>
                    <a:pt x="2568" y="122551"/>
                  </a:lnTo>
                  <a:lnTo>
                    <a:pt x="2924" y="122694"/>
                  </a:lnTo>
                  <a:lnTo>
                    <a:pt x="3352" y="122801"/>
                  </a:lnTo>
                  <a:lnTo>
                    <a:pt x="3744" y="122872"/>
                  </a:lnTo>
                  <a:lnTo>
                    <a:pt x="4172" y="122908"/>
                  </a:lnTo>
                  <a:lnTo>
                    <a:pt x="169653" y="122908"/>
                  </a:lnTo>
                  <a:lnTo>
                    <a:pt x="170081" y="122872"/>
                  </a:lnTo>
                  <a:lnTo>
                    <a:pt x="170509" y="122801"/>
                  </a:lnTo>
                  <a:lnTo>
                    <a:pt x="170901" y="122694"/>
                  </a:lnTo>
                  <a:lnTo>
                    <a:pt x="171294" y="122551"/>
                  </a:lnTo>
                  <a:lnTo>
                    <a:pt x="171650" y="122373"/>
                  </a:lnTo>
                  <a:lnTo>
                    <a:pt x="172007" y="122195"/>
                  </a:lnTo>
                  <a:lnTo>
                    <a:pt x="172328" y="121945"/>
                  </a:lnTo>
                  <a:lnTo>
                    <a:pt x="172613" y="121660"/>
                  </a:lnTo>
                  <a:lnTo>
                    <a:pt x="172898" y="121375"/>
                  </a:lnTo>
                  <a:lnTo>
                    <a:pt x="173112" y="121054"/>
                  </a:lnTo>
                  <a:lnTo>
                    <a:pt x="173326" y="120697"/>
                  </a:lnTo>
                  <a:lnTo>
                    <a:pt x="173504" y="120341"/>
                  </a:lnTo>
                  <a:lnTo>
                    <a:pt x="173647" y="119948"/>
                  </a:lnTo>
                  <a:lnTo>
                    <a:pt x="173754" y="119556"/>
                  </a:lnTo>
                  <a:lnTo>
                    <a:pt x="173825" y="119128"/>
                  </a:lnTo>
                  <a:lnTo>
                    <a:pt x="173825" y="118700"/>
                  </a:lnTo>
                  <a:lnTo>
                    <a:pt x="173825" y="4208"/>
                  </a:lnTo>
                  <a:lnTo>
                    <a:pt x="173825" y="3780"/>
                  </a:lnTo>
                  <a:lnTo>
                    <a:pt x="173754" y="3352"/>
                  </a:lnTo>
                  <a:lnTo>
                    <a:pt x="173647" y="2960"/>
                  </a:lnTo>
                  <a:lnTo>
                    <a:pt x="173504" y="2568"/>
                  </a:lnTo>
                  <a:lnTo>
                    <a:pt x="173326" y="2211"/>
                  </a:lnTo>
                  <a:lnTo>
                    <a:pt x="173112" y="1855"/>
                  </a:lnTo>
                  <a:lnTo>
                    <a:pt x="172898" y="1534"/>
                  </a:lnTo>
                  <a:lnTo>
                    <a:pt x="172613" y="1249"/>
                  </a:lnTo>
                  <a:lnTo>
                    <a:pt x="172328" y="964"/>
                  </a:lnTo>
                  <a:lnTo>
                    <a:pt x="172007" y="714"/>
                  </a:lnTo>
                  <a:lnTo>
                    <a:pt x="171650" y="500"/>
                  </a:lnTo>
                  <a:lnTo>
                    <a:pt x="171294" y="322"/>
                  </a:lnTo>
                  <a:lnTo>
                    <a:pt x="170901" y="215"/>
                  </a:lnTo>
                  <a:lnTo>
                    <a:pt x="170509" y="108"/>
                  </a:lnTo>
                  <a:lnTo>
                    <a:pt x="170081" y="36"/>
                  </a:lnTo>
                  <a:lnTo>
                    <a:pt x="169653" y="1"/>
                  </a:lnTo>
                  <a:close/>
                </a:path>
              </a:pathLst>
            </a:custGeom>
            <a:solidFill>
              <a:srgbClr val="7D7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g29ba36c631f_0_513"/>
            <p:cNvSpPr/>
            <p:nvPr/>
          </p:nvSpPr>
          <p:spPr>
            <a:xfrm>
              <a:off x="1920200" y="1250275"/>
              <a:ext cx="4345650" cy="3072700"/>
            </a:xfrm>
            <a:custGeom>
              <a:avLst/>
              <a:gdLst/>
              <a:ahLst/>
              <a:cxnLst/>
              <a:rect l="l" t="t" r="r" b="b"/>
              <a:pathLst>
                <a:path w="173826" h="122908" fill="none" extrusionOk="0">
                  <a:moveTo>
                    <a:pt x="169653" y="122908"/>
                  </a:moveTo>
                  <a:lnTo>
                    <a:pt x="4172" y="122908"/>
                  </a:lnTo>
                  <a:lnTo>
                    <a:pt x="4172" y="122908"/>
                  </a:lnTo>
                  <a:lnTo>
                    <a:pt x="3744" y="122872"/>
                  </a:lnTo>
                  <a:lnTo>
                    <a:pt x="3352" y="122801"/>
                  </a:lnTo>
                  <a:lnTo>
                    <a:pt x="2924" y="122694"/>
                  </a:lnTo>
                  <a:lnTo>
                    <a:pt x="2568" y="122551"/>
                  </a:lnTo>
                  <a:lnTo>
                    <a:pt x="2176" y="122373"/>
                  </a:lnTo>
                  <a:lnTo>
                    <a:pt x="1855" y="122195"/>
                  </a:lnTo>
                  <a:lnTo>
                    <a:pt x="1534" y="121945"/>
                  </a:lnTo>
                  <a:lnTo>
                    <a:pt x="1213" y="121660"/>
                  </a:lnTo>
                  <a:lnTo>
                    <a:pt x="963" y="121375"/>
                  </a:lnTo>
                  <a:lnTo>
                    <a:pt x="714" y="121054"/>
                  </a:lnTo>
                  <a:lnTo>
                    <a:pt x="500" y="120697"/>
                  </a:lnTo>
                  <a:lnTo>
                    <a:pt x="321" y="120341"/>
                  </a:lnTo>
                  <a:lnTo>
                    <a:pt x="179" y="119948"/>
                  </a:lnTo>
                  <a:lnTo>
                    <a:pt x="72" y="119556"/>
                  </a:lnTo>
                  <a:lnTo>
                    <a:pt x="1" y="119128"/>
                  </a:lnTo>
                  <a:lnTo>
                    <a:pt x="1" y="118700"/>
                  </a:lnTo>
                  <a:lnTo>
                    <a:pt x="1" y="4208"/>
                  </a:lnTo>
                  <a:lnTo>
                    <a:pt x="1" y="4208"/>
                  </a:lnTo>
                  <a:lnTo>
                    <a:pt x="1" y="3780"/>
                  </a:lnTo>
                  <a:lnTo>
                    <a:pt x="72" y="3352"/>
                  </a:lnTo>
                  <a:lnTo>
                    <a:pt x="179" y="2960"/>
                  </a:lnTo>
                  <a:lnTo>
                    <a:pt x="321" y="2568"/>
                  </a:lnTo>
                  <a:lnTo>
                    <a:pt x="500" y="2211"/>
                  </a:lnTo>
                  <a:lnTo>
                    <a:pt x="714" y="1855"/>
                  </a:lnTo>
                  <a:lnTo>
                    <a:pt x="963" y="1534"/>
                  </a:lnTo>
                  <a:lnTo>
                    <a:pt x="1213" y="1249"/>
                  </a:lnTo>
                  <a:lnTo>
                    <a:pt x="1534" y="964"/>
                  </a:lnTo>
                  <a:lnTo>
                    <a:pt x="1855" y="714"/>
                  </a:lnTo>
                  <a:lnTo>
                    <a:pt x="2176" y="500"/>
                  </a:lnTo>
                  <a:lnTo>
                    <a:pt x="2568" y="322"/>
                  </a:lnTo>
                  <a:lnTo>
                    <a:pt x="2924" y="215"/>
                  </a:lnTo>
                  <a:lnTo>
                    <a:pt x="3352" y="108"/>
                  </a:lnTo>
                  <a:lnTo>
                    <a:pt x="3744" y="36"/>
                  </a:lnTo>
                  <a:lnTo>
                    <a:pt x="4172" y="1"/>
                  </a:lnTo>
                  <a:lnTo>
                    <a:pt x="169653" y="1"/>
                  </a:lnTo>
                  <a:lnTo>
                    <a:pt x="169653" y="1"/>
                  </a:lnTo>
                  <a:lnTo>
                    <a:pt x="170081" y="36"/>
                  </a:lnTo>
                  <a:lnTo>
                    <a:pt x="170509" y="108"/>
                  </a:lnTo>
                  <a:lnTo>
                    <a:pt x="170901" y="215"/>
                  </a:lnTo>
                  <a:lnTo>
                    <a:pt x="171294" y="322"/>
                  </a:lnTo>
                  <a:lnTo>
                    <a:pt x="171650" y="500"/>
                  </a:lnTo>
                  <a:lnTo>
                    <a:pt x="172007" y="714"/>
                  </a:lnTo>
                  <a:lnTo>
                    <a:pt x="172328" y="964"/>
                  </a:lnTo>
                  <a:lnTo>
                    <a:pt x="172613" y="1249"/>
                  </a:lnTo>
                  <a:lnTo>
                    <a:pt x="172898" y="1534"/>
                  </a:lnTo>
                  <a:lnTo>
                    <a:pt x="173112" y="1855"/>
                  </a:lnTo>
                  <a:lnTo>
                    <a:pt x="173326" y="2211"/>
                  </a:lnTo>
                  <a:lnTo>
                    <a:pt x="173504" y="2568"/>
                  </a:lnTo>
                  <a:lnTo>
                    <a:pt x="173647" y="2960"/>
                  </a:lnTo>
                  <a:lnTo>
                    <a:pt x="173754" y="3352"/>
                  </a:lnTo>
                  <a:lnTo>
                    <a:pt x="173825" y="3780"/>
                  </a:lnTo>
                  <a:lnTo>
                    <a:pt x="173825" y="4208"/>
                  </a:lnTo>
                  <a:lnTo>
                    <a:pt x="173825" y="118700"/>
                  </a:lnTo>
                  <a:lnTo>
                    <a:pt x="173825" y="118700"/>
                  </a:lnTo>
                  <a:lnTo>
                    <a:pt x="173825" y="119128"/>
                  </a:lnTo>
                  <a:lnTo>
                    <a:pt x="173754" y="119556"/>
                  </a:lnTo>
                  <a:lnTo>
                    <a:pt x="173647" y="119948"/>
                  </a:lnTo>
                  <a:lnTo>
                    <a:pt x="173504" y="120341"/>
                  </a:lnTo>
                  <a:lnTo>
                    <a:pt x="173326" y="120697"/>
                  </a:lnTo>
                  <a:lnTo>
                    <a:pt x="173112" y="121054"/>
                  </a:lnTo>
                  <a:lnTo>
                    <a:pt x="172898" y="121375"/>
                  </a:lnTo>
                  <a:lnTo>
                    <a:pt x="172613" y="121660"/>
                  </a:lnTo>
                  <a:lnTo>
                    <a:pt x="172328" y="121945"/>
                  </a:lnTo>
                  <a:lnTo>
                    <a:pt x="172007" y="122195"/>
                  </a:lnTo>
                  <a:lnTo>
                    <a:pt x="171650" y="122373"/>
                  </a:lnTo>
                  <a:lnTo>
                    <a:pt x="171294" y="122551"/>
                  </a:lnTo>
                  <a:lnTo>
                    <a:pt x="170901" y="122694"/>
                  </a:lnTo>
                  <a:lnTo>
                    <a:pt x="170509" y="122801"/>
                  </a:lnTo>
                  <a:lnTo>
                    <a:pt x="170081" y="122872"/>
                  </a:lnTo>
                  <a:lnTo>
                    <a:pt x="169653" y="1229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g29ba36c631f_0_513"/>
            <p:cNvSpPr/>
            <p:nvPr/>
          </p:nvSpPr>
          <p:spPr>
            <a:xfrm>
              <a:off x="2003100" y="1327825"/>
              <a:ext cx="4177175" cy="2765175"/>
            </a:xfrm>
            <a:custGeom>
              <a:avLst/>
              <a:gdLst/>
              <a:ahLst/>
              <a:cxnLst/>
              <a:rect l="l" t="t" r="r" b="b"/>
              <a:pathLst>
                <a:path w="167087" h="110607" extrusionOk="0">
                  <a:moveTo>
                    <a:pt x="4172" y="1"/>
                  </a:moveTo>
                  <a:lnTo>
                    <a:pt x="3744" y="37"/>
                  </a:lnTo>
                  <a:lnTo>
                    <a:pt x="3352" y="108"/>
                  </a:lnTo>
                  <a:lnTo>
                    <a:pt x="2924" y="215"/>
                  </a:lnTo>
                  <a:lnTo>
                    <a:pt x="2568" y="357"/>
                  </a:lnTo>
                  <a:lnTo>
                    <a:pt x="2176" y="536"/>
                  </a:lnTo>
                  <a:lnTo>
                    <a:pt x="1855" y="750"/>
                  </a:lnTo>
                  <a:lnTo>
                    <a:pt x="1534" y="964"/>
                  </a:lnTo>
                  <a:lnTo>
                    <a:pt x="1213" y="1249"/>
                  </a:lnTo>
                  <a:lnTo>
                    <a:pt x="963" y="1534"/>
                  </a:lnTo>
                  <a:lnTo>
                    <a:pt x="714" y="1855"/>
                  </a:lnTo>
                  <a:lnTo>
                    <a:pt x="500" y="2212"/>
                  </a:lnTo>
                  <a:lnTo>
                    <a:pt x="321" y="2568"/>
                  </a:lnTo>
                  <a:lnTo>
                    <a:pt x="179" y="2960"/>
                  </a:lnTo>
                  <a:lnTo>
                    <a:pt x="72" y="3353"/>
                  </a:lnTo>
                  <a:lnTo>
                    <a:pt x="1" y="3780"/>
                  </a:lnTo>
                  <a:lnTo>
                    <a:pt x="1" y="4208"/>
                  </a:lnTo>
                  <a:lnTo>
                    <a:pt x="1" y="106435"/>
                  </a:lnTo>
                  <a:lnTo>
                    <a:pt x="1" y="106863"/>
                  </a:lnTo>
                  <a:lnTo>
                    <a:pt x="72" y="107291"/>
                  </a:lnTo>
                  <a:lnTo>
                    <a:pt x="179" y="107683"/>
                  </a:lnTo>
                  <a:lnTo>
                    <a:pt x="321" y="108075"/>
                  </a:lnTo>
                  <a:lnTo>
                    <a:pt x="500" y="108432"/>
                  </a:lnTo>
                  <a:lnTo>
                    <a:pt x="714" y="108788"/>
                  </a:lnTo>
                  <a:lnTo>
                    <a:pt x="963" y="109109"/>
                  </a:lnTo>
                  <a:lnTo>
                    <a:pt x="1213" y="109394"/>
                  </a:lnTo>
                  <a:lnTo>
                    <a:pt x="1534" y="109680"/>
                  </a:lnTo>
                  <a:lnTo>
                    <a:pt x="1855" y="109893"/>
                  </a:lnTo>
                  <a:lnTo>
                    <a:pt x="2176" y="110107"/>
                  </a:lnTo>
                  <a:lnTo>
                    <a:pt x="2568" y="110286"/>
                  </a:lnTo>
                  <a:lnTo>
                    <a:pt x="2924" y="110428"/>
                  </a:lnTo>
                  <a:lnTo>
                    <a:pt x="3352" y="110535"/>
                  </a:lnTo>
                  <a:lnTo>
                    <a:pt x="3744" y="110607"/>
                  </a:lnTo>
                  <a:lnTo>
                    <a:pt x="163342" y="110607"/>
                  </a:lnTo>
                  <a:lnTo>
                    <a:pt x="163735" y="110535"/>
                  </a:lnTo>
                  <a:lnTo>
                    <a:pt x="164127" y="110428"/>
                  </a:lnTo>
                  <a:lnTo>
                    <a:pt x="164519" y="110286"/>
                  </a:lnTo>
                  <a:lnTo>
                    <a:pt x="164876" y="110107"/>
                  </a:lnTo>
                  <a:lnTo>
                    <a:pt x="165232" y="109893"/>
                  </a:lnTo>
                  <a:lnTo>
                    <a:pt x="165553" y="109680"/>
                  </a:lnTo>
                  <a:lnTo>
                    <a:pt x="165838" y="109394"/>
                  </a:lnTo>
                  <a:lnTo>
                    <a:pt x="166124" y="109109"/>
                  </a:lnTo>
                  <a:lnTo>
                    <a:pt x="166373" y="108788"/>
                  </a:lnTo>
                  <a:lnTo>
                    <a:pt x="166587" y="108432"/>
                  </a:lnTo>
                  <a:lnTo>
                    <a:pt x="166765" y="108075"/>
                  </a:lnTo>
                  <a:lnTo>
                    <a:pt x="166908" y="107683"/>
                  </a:lnTo>
                  <a:lnTo>
                    <a:pt x="166979" y="107291"/>
                  </a:lnTo>
                  <a:lnTo>
                    <a:pt x="167051" y="106863"/>
                  </a:lnTo>
                  <a:lnTo>
                    <a:pt x="167086" y="106435"/>
                  </a:lnTo>
                  <a:lnTo>
                    <a:pt x="167086" y="4208"/>
                  </a:lnTo>
                  <a:lnTo>
                    <a:pt x="167051" y="3780"/>
                  </a:lnTo>
                  <a:lnTo>
                    <a:pt x="166979" y="3353"/>
                  </a:lnTo>
                  <a:lnTo>
                    <a:pt x="166908" y="2960"/>
                  </a:lnTo>
                  <a:lnTo>
                    <a:pt x="166765" y="2568"/>
                  </a:lnTo>
                  <a:lnTo>
                    <a:pt x="166587" y="2212"/>
                  </a:lnTo>
                  <a:lnTo>
                    <a:pt x="166373" y="1855"/>
                  </a:lnTo>
                  <a:lnTo>
                    <a:pt x="166124" y="1534"/>
                  </a:lnTo>
                  <a:lnTo>
                    <a:pt x="165838" y="1249"/>
                  </a:lnTo>
                  <a:lnTo>
                    <a:pt x="165553" y="964"/>
                  </a:lnTo>
                  <a:lnTo>
                    <a:pt x="165232" y="750"/>
                  </a:lnTo>
                  <a:lnTo>
                    <a:pt x="164876" y="536"/>
                  </a:lnTo>
                  <a:lnTo>
                    <a:pt x="164519" y="357"/>
                  </a:lnTo>
                  <a:lnTo>
                    <a:pt x="164127" y="215"/>
                  </a:lnTo>
                  <a:lnTo>
                    <a:pt x="163735" y="108"/>
                  </a:lnTo>
                  <a:lnTo>
                    <a:pt x="163342" y="37"/>
                  </a:lnTo>
                  <a:lnTo>
                    <a:pt x="1629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g29ba36c631f_0_513"/>
            <p:cNvSpPr/>
            <p:nvPr/>
          </p:nvSpPr>
          <p:spPr>
            <a:xfrm>
              <a:off x="2003100" y="1327825"/>
              <a:ext cx="4177175" cy="2765175"/>
            </a:xfrm>
            <a:custGeom>
              <a:avLst/>
              <a:gdLst/>
              <a:ahLst/>
              <a:cxnLst/>
              <a:rect l="l" t="t" r="r" b="b"/>
              <a:pathLst>
                <a:path w="167087" h="110607" fill="none" extrusionOk="0">
                  <a:moveTo>
                    <a:pt x="162914" y="110607"/>
                  </a:moveTo>
                  <a:lnTo>
                    <a:pt x="4172" y="110607"/>
                  </a:lnTo>
                  <a:lnTo>
                    <a:pt x="4172" y="110607"/>
                  </a:lnTo>
                  <a:lnTo>
                    <a:pt x="3744" y="110607"/>
                  </a:lnTo>
                  <a:lnTo>
                    <a:pt x="3352" y="110535"/>
                  </a:lnTo>
                  <a:lnTo>
                    <a:pt x="2924" y="110428"/>
                  </a:lnTo>
                  <a:lnTo>
                    <a:pt x="2568" y="110286"/>
                  </a:lnTo>
                  <a:lnTo>
                    <a:pt x="2176" y="110107"/>
                  </a:lnTo>
                  <a:lnTo>
                    <a:pt x="1855" y="109893"/>
                  </a:lnTo>
                  <a:lnTo>
                    <a:pt x="1534" y="109680"/>
                  </a:lnTo>
                  <a:lnTo>
                    <a:pt x="1213" y="109394"/>
                  </a:lnTo>
                  <a:lnTo>
                    <a:pt x="963" y="109109"/>
                  </a:lnTo>
                  <a:lnTo>
                    <a:pt x="714" y="108788"/>
                  </a:lnTo>
                  <a:lnTo>
                    <a:pt x="500" y="108432"/>
                  </a:lnTo>
                  <a:lnTo>
                    <a:pt x="321" y="108075"/>
                  </a:lnTo>
                  <a:lnTo>
                    <a:pt x="179" y="107683"/>
                  </a:lnTo>
                  <a:lnTo>
                    <a:pt x="72" y="107291"/>
                  </a:lnTo>
                  <a:lnTo>
                    <a:pt x="1" y="106863"/>
                  </a:lnTo>
                  <a:lnTo>
                    <a:pt x="1" y="106435"/>
                  </a:lnTo>
                  <a:lnTo>
                    <a:pt x="1" y="4208"/>
                  </a:lnTo>
                  <a:lnTo>
                    <a:pt x="1" y="4208"/>
                  </a:lnTo>
                  <a:lnTo>
                    <a:pt x="1" y="3780"/>
                  </a:lnTo>
                  <a:lnTo>
                    <a:pt x="72" y="3353"/>
                  </a:lnTo>
                  <a:lnTo>
                    <a:pt x="179" y="2960"/>
                  </a:lnTo>
                  <a:lnTo>
                    <a:pt x="321" y="2568"/>
                  </a:lnTo>
                  <a:lnTo>
                    <a:pt x="500" y="2212"/>
                  </a:lnTo>
                  <a:lnTo>
                    <a:pt x="714" y="1855"/>
                  </a:lnTo>
                  <a:lnTo>
                    <a:pt x="963" y="1534"/>
                  </a:lnTo>
                  <a:lnTo>
                    <a:pt x="1213" y="1249"/>
                  </a:lnTo>
                  <a:lnTo>
                    <a:pt x="1534" y="964"/>
                  </a:lnTo>
                  <a:lnTo>
                    <a:pt x="1855" y="750"/>
                  </a:lnTo>
                  <a:lnTo>
                    <a:pt x="2176" y="536"/>
                  </a:lnTo>
                  <a:lnTo>
                    <a:pt x="2568" y="357"/>
                  </a:lnTo>
                  <a:lnTo>
                    <a:pt x="2924" y="215"/>
                  </a:lnTo>
                  <a:lnTo>
                    <a:pt x="3352" y="108"/>
                  </a:lnTo>
                  <a:lnTo>
                    <a:pt x="3744" y="37"/>
                  </a:lnTo>
                  <a:lnTo>
                    <a:pt x="4172" y="1"/>
                  </a:lnTo>
                  <a:lnTo>
                    <a:pt x="162914" y="1"/>
                  </a:lnTo>
                  <a:lnTo>
                    <a:pt x="162914" y="1"/>
                  </a:lnTo>
                  <a:lnTo>
                    <a:pt x="163342" y="37"/>
                  </a:lnTo>
                  <a:lnTo>
                    <a:pt x="163735" y="108"/>
                  </a:lnTo>
                  <a:lnTo>
                    <a:pt x="164127" y="215"/>
                  </a:lnTo>
                  <a:lnTo>
                    <a:pt x="164519" y="357"/>
                  </a:lnTo>
                  <a:lnTo>
                    <a:pt x="164876" y="536"/>
                  </a:lnTo>
                  <a:lnTo>
                    <a:pt x="165232" y="750"/>
                  </a:lnTo>
                  <a:lnTo>
                    <a:pt x="165553" y="964"/>
                  </a:lnTo>
                  <a:lnTo>
                    <a:pt x="165838" y="1249"/>
                  </a:lnTo>
                  <a:lnTo>
                    <a:pt x="166124" y="1534"/>
                  </a:lnTo>
                  <a:lnTo>
                    <a:pt x="166373" y="1855"/>
                  </a:lnTo>
                  <a:lnTo>
                    <a:pt x="166587" y="2212"/>
                  </a:lnTo>
                  <a:lnTo>
                    <a:pt x="166765" y="2568"/>
                  </a:lnTo>
                  <a:lnTo>
                    <a:pt x="166908" y="2960"/>
                  </a:lnTo>
                  <a:lnTo>
                    <a:pt x="166979" y="3353"/>
                  </a:lnTo>
                  <a:lnTo>
                    <a:pt x="167051" y="3780"/>
                  </a:lnTo>
                  <a:lnTo>
                    <a:pt x="167086" y="4208"/>
                  </a:lnTo>
                  <a:lnTo>
                    <a:pt x="167086" y="106435"/>
                  </a:lnTo>
                  <a:lnTo>
                    <a:pt x="167086" y="106435"/>
                  </a:lnTo>
                  <a:lnTo>
                    <a:pt x="167051" y="106863"/>
                  </a:lnTo>
                  <a:lnTo>
                    <a:pt x="166979" y="107291"/>
                  </a:lnTo>
                  <a:lnTo>
                    <a:pt x="166908" y="107683"/>
                  </a:lnTo>
                  <a:lnTo>
                    <a:pt x="166765" y="108075"/>
                  </a:lnTo>
                  <a:lnTo>
                    <a:pt x="166587" y="108432"/>
                  </a:lnTo>
                  <a:lnTo>
                    <a:pt x="166373" y="108788"/>
                  </a:lnTo>
                  <a:lnTo>
                    <a:pt x="166124" y="109109"/>
                  </a:lnTo>
                  <a:lnTo>
                    <a:pt x="165838" y="109394"/>
                  </a:lnTo>
                  <a:lnTo>
                    <a:pt x="165553" y="109680"/>
                  </a:lnTo>
                  <a:lnTo>
                    <a:pt x="165232" y="109893"/>
                  </a:lnTo>
                  <a:lnTo>
                    <a:pt x="164876" y="110107"/>
                  </a:lnTo>
                  <a:lnTo>
                    <a:pt x="164519" y="110286"/>
                  </a:lnTo>
                  <a:lnTo>
                    <a:pt x="164127" y="110428"/>
                  </a:lnTo>
                  <a:lnTo>
                    <a:pt x="163735" y="110535"/>
                  </a:lnTo>
                  <a:lnTo>
                    <a:pt x="163342" y="110607"/>
                  </a:lnTo>
                  <a:lnTo>
                    <a:pt x="162914" y="1106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g29ba36c631f_0_513"/>
            <p:cNvSpPr/>
            <p:nvPr/>
          </p:nvSpPr>
          <p:spPr>
            <a:xfrm>
              <a:off x="1294425" y="4745475"/>
              <a:ext cx="5618575" cy="256750"/>
            </a:xfrm>
            <a:custGeom>
              <a:avLst/>
              <a:gdLst/>
              <a:ahLst/>
              <a:cxnLst/>
              <a:rect l="l" t="t" r="r" b="b"/>
              <a:pathLst>
                <a:path w="224743" h="10270" extrusionOk="0">
                  <a:moveTo>
                    <a:pt x="129184" y="1"/>
                  </a:moveTo>
                  <a:lnTo>
                    <a:pt x="99054" y="37"/>
                  </a:lnTo>
                  <a:lnTo>
                    <a:pt x="69816" y="72"/>
                  </a:lnTo>
                  <a:lnTo>
                    <a:pt x="43430" y="144"/>
                  </a:lnTo>
                  <a:lnTo>
                    <a:pt x="13194" y="251"/>
                  </a:lnTo>
                  <a:lnTo>
                    <a:pt x="750" y="251"/>
                  </a:lnTo>
                  <a:lnTo>
                    <a:pt x="607" y="286"/>
                  </a:lnTo>
                  <a:lnTo>
                    <a:pt x="464" y="358"/>
                  </a:lnTo>
                  <a:lnTo>
                    <a:pt x="357" y="500"/>
                  </a:lnTo>
                  <a:lnTo>
                    <a:pt x="286" y="678"/>
                  </a:lnTo>
                  <a:lnTo>
                    <a:pt x="179" y="857"/>
                  </a:lnTo>
                  <a:lnTo>
                    <a:pt x="108" y="1106"/>
                  </a:lnTo>
                  <a:lnTo>
                    <a:pt x="36" y="1712"/>
                  </a:lnTo>
                  <a:lnTo>
                    <a:pt x="1" y="2426"/>
                  </a:lnTo>
                  <a:lnTo>
                    <a:pt x="36" y="3246"/>
                  </a:lnTo>
                  <a:lnTo>
                    <a:pt x="143" y="4101"/>
                  </a:lnTo>
                  <a:lnTo>
                    <a:pt x="357" y="4993"/>
                  </a:lnTo>
                  <a:lnTo>
                    <a:pt x="500" y="5421"/>
                  </a:lnTo>
                  <a:lnTo>
                    <a:pt x="678" y="5849"/>
                  </a:lnTo>
                  <a:lnTo>
                    <a:pt x="857" y="6312"/>
                  </a:lnTo>
                  <a:lnTo>
                    <a:pt x="1070" y="6704"/>
                  </a:lnTo>
                  <a:lnTo>
                    <a:pt x="1284" y="7132"/>
                  </a:lnTo>
                  <a:lnTo>
                    <a:pt x="1534" y="7524"/>
                  </a:lnTo>
                  <a:lnTo>
                    <a:pt x="1819" y="7881"/>
                  </a:lnTo>
                  <a:lnTo>
                    <a:pt x="2140" y="8238"/>
                  </a:lnTo>
                  <a:lnTo>
                    <a:pt x="2497" y="8558"/>
                  </a:lnTo>
                  <a:lnTo>
                    <a:pt x="2853" y="8844"/>
                  </a:lnTo>
                  <a:lnTo>
                    <a:pt x="3281" y="9093"/>
                  </a:lnTo>
                  <a:lnTo>
                    <a:pt x="3709" y="9343"/>
                  </a:lnTo>
                  <a:lnTo>
                    <a:pt x="4173" y="9486"/>
                  </a:lnTo>
                  <a:lnTo>
                    <a:pt x="4672" y="9628"/>
                  </a:lnTo>
                  <a:lnTo>
                    <a:pt x="5207" y="9699"/>
                  </a:lnTo>
                  <a:lnTo>
                    <a:pt x="5741" y="9735"/>
                  </a:lnTo>
                  <a:lnTo>
                    <a:pt x="42824" y="9878"/>
                  </a:lnTo>
                  <a:lnTo>
                    <a:pt x="114279" y="10092"/>
                  </a:lnTo>
                  <a:lnTo>
                    <a:pt x="151861" y="10199"/>
                  </a:lnTo>
                  <a:lnTo>
                    <a:pt x="184879" y="10234"/>
                  </a:lnTo>
                  <a:lnTo>
                    <a:pt x="208876" y="10270"/>
                  </a:lnTo>
                  <a:lnTo>
                    <a:pt x="216114" y="10234"/>
                  </a:lnTo>
                  <a:lnTo>
                    <a:pt x="219430" y="10199"/>
                  </a:lnTo>
                  <a:lnTo>
                    <a:pt x="220000" y="10163"/>
                  </a:lnTo>
                  <a:lnTo>
                    <a:pt x="220535" y="10092"/>
                  </a:lnTo>
                  <a:lnTo>
                    <a:pt x="221035" y="9985"/>
                  </a:lnTo>
                  <a:lnTo>
                    <a:pt x="221498" y="9842"/>
                  </a:lnTo>
                  <a:lnTo>
                    <a:pt x="221926" y="9664"/>
                  </a:lnTo>
                  <a:lnTo>
                    <a:pt x="222282" y="9486"/>
                  </a:lnTo>
                  <a:lnTo>
                    <a:pt x="222639" y="9236"/>
                  </a:lnTo>
                  <a:lnTo>
                    <a:pt x="222960" y="8986"/>
                  </a:lnTo>
                  <a:lnTo>
                    <a:pt x="223245" y="8737"/>
                  </a:lnTo>
                  <a:lnTo>
                    <a:pt x="223495" y="8451"/>
                  </a:lnTo>
                  <a:lnTo>
                    <a:pt x="223709" y="8131"/>
                  </a:lnTo>
                  <a:lnTo>
                    <a:pt x="223923" y="7810"/>
                  </a:lnTo>
                  <a:lnTo>
                    <a:pt x="224101" y="7489"/>
                  </a:lnTo>
                  <a:lnTo>
                    <a:pt x="224244" y="7132"/>
                  </a:lnTo>
                  <a:lnTo>
                    <a:pt x="224351" y="6776"/>
                  </a:lnTo>
                  <a:lnTo>
                    <a:pt x="224458" y="6419"/>
                  </a:lnTo>
                  <a:lnTo>
                    <a:pt x="224600" y="5706"/>
                  </a:lnTo>
                  <a:lnTo>
                    <a:pt x="224707" y="4957"/>
                  </a:lnTo>
                  <a:lnTo>
                    <a:pt x="224743" y="4208"/>
                  </a:lnTo>
                  <a:lnTo>
                    <a:pt x="224707" y="3495"/>
                  </a:lnTo>
                  <a:lnTo>
                    <a:pt x="224671" y="2853"/>
                  </a:lnTo>
                  <a:lnTo>
                    <a:pt x="224636" y="2247"/>
                  </a:lnTo>
                  <a:lnTo>
                    <a:pt x="224493" y="1249"/>
                  </a:lnTo>
                  <a:lnTo>
                    <a:pt x="224493" y="1213"/>
                  </a:lnTo>
                  <a:lnTo>
                    <a:pt x="224422" y="1213"/>
                  </a:lnTo>
                  <a:lnTo>
                    <a:pt x="224137" y="1142"/>
                  </a:lnTo>
                  <a:lnTo>
                    <a:pt x="223744" y="1071"/>
                  </a:lnTo>
                  <a:lnTo>
                    <a:pt x="223138" y="999"/>
                  </a:lnTo>
                  <a:lnTo>
                    <a:pt x="221534" y="892"/>
                  </a:lnTo>
                  <a:lnTo>
                    <a:pt x="219323" y="785"/>
                  </a:lnTo>
                  <a:lnTo>
                    <a:pt x="216577" y="678"/>
                  </a:lnTo>
                  <a:lnTo>
                    <a:pt x="213297" y="571"/>
                  </a:lnTo>
                  <a:lnTo>
                    <a:pt x="205274" y="429"/>
                  </a:lnTo>
                  <a:lnTo>
                    <a:pt x="195505" y="286"/>
                  </a:lnTo>
                  <a:lnTo>
                    <a:pt x="184237" y="215"/>
                  </a:lnTo>
                  <a:lnTo>
                    <a:pt x="171722" y="108"/>
                  </a:lnTo>
                  <a:lnTo>
                    <a:pt x="158244" y="72"/>
                  </a:lnTo>
                  <a:lnTo>
                    <a:pt x="129184" y="1"/>
                  </a:lnTo>
                  <a:close/>
                </a:path>
              </a:pathLst>
            </a:custGeom>
            <a:solidFill>
              <a:srgbClr val="7D7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g29ba36c631f_0_513"/>
            <p:cNvSpPr/>
            <p:nvPr/>
          </p:nvSpPr>
          <p:spPr>
            <a:xfrm>
              <a:off x="1294425" y="4745475"/>
              <a:ext cx="5618575" cy="256750"/>
            </a:xfrm>
            <a:custGeom>
              <a:avLst/>
              <a:gdLst/>
              <a:ahLst/>
              <a:cxnLst/>
              <a:rect l="l" t="t" r="r" b="b"/>
              <a:pathLst>
                <a:path w="224743" h="10270" fill="none" extrusionOk="0">
                  <a:moveTo>
                    <a:pt x="750" y="251"/>
                  </a:moveTo>
                  <a:lnTo>
                    <a:pt x="750" y="251"/>
                  </a:lnTo>
                  <a:lnTo>
                    <a:pt x="13194" y="251"/>
                  </a:lnTo>
                  <a:lnTo>
                    <a:pt x="43430" y="144"/>
                  </a:lnTo>
                  <a:lnTo>
                    <a:pt x="43430" y="144"/>
                  </a:lnTo>
                  <a:lnTo>
                    <a:pt x="69816" y="72"/>
                  </a:lnTo>
                  <a:lnTo>
                    <a:pt x="99054" y="37"/>
                  </a:lnTo>
                  <a:lnTo>
                    <a:pt x="129184" y="1"/>
                  </a:lnTo>
                  <a:lnTo>
                    <a:pt x="158244" y="72"/>
                  </a:lnTo>
                  <a:lnTo>
                    <a:pt x="171722" y="108"/>
                  </a:lnTo>
                  <a:lnTo>
                    <a:pt x="184237" y="215"/>
                  </a:lnTo>
                  <a:lnTo>
                    <a:pt x="195505" y="286"/>
                  </a:lnTo>
                  <a:lnTo>
                    <a:pt x="205274" y="429"/>
                  </a:lnTo>
                  <a:lnTo>
                    <a:pt x="213297" y="571"/>
                  </a:lnTo>
                  <a:lnTo>
                    <a:pt x="216577" y="678"/>
                  </a:lnTo>
                  <a:lnTo>
                    <a:pt x="219323" y="785"/>
                  </a:lnTo>
                  <a:lnTo>
                    <a:pt x="221534" y="892"/>
                  </a:lnTo>
                  <a:lnTo>
                    <a:pt x="223138" y="999"/>
                  </a:lnTo>
                  <a:lnTo>
                    <a:pt x="223744" y="1071"/>
                  </a:lnTo>
                  <a:lnTo>
                    <a:pt x="224137" y="1142"/>
                  </a:lnTo>
                  <a:lnTo>
                    <a:pt x="224422" y="1213"/>
                  </a:lnTo>
                  <a:lnTo>
                    <a:pt x="224493" y="1213"/>
                  </a:lnTo>
                  <a:lnTo>
                    <a:pt x="224493" y="1249"/>
                  </a:lnTo>
                  <a:lnTo>
                    <a:pt x="224493" y="1249"/>
                  </a:lnTo>
                  <a:lnTo>
                    <a:pt x="224636" y="2247"/>
                  </a:lnTo>
                  <a:lnTo>
                    <a:pt x="224671" y="2853"/>
                  </a:lnTo>
                  <a:lnTo>
                    <a:pt x="224707" y="3495"/>
                  </a:lnTo>
                  <a:lnTo>
                    <a:pt x="224743" y="4208"/>
                  </a:lnTo>
                  <a:lnTo>
                    <a:pt x="224707" y="4957"/>
                  </a:lnTo>
                  <a:lnTo>
                    <a:pt x="224600" y="5706"/>
                  </a:lnTo>
                  <a:lnTo>
                    <a:pt x="224458" y="6419"/>
                  </a:lnTo>
                  <a:lnTo>
                    <a:pt x="224351" y="6776"/>
                  </a:lnTo>
                  <a:lnTo>
                    <a:pt x="224244" y="7132"/>
                  </a:lnTo>
                  <a:lnTo>
                    <a:pt x="224101" y="7489"/>
                  </a:lnTo>
                  <a:lnTo>
                    <a:pt x="223923" y="7810"/>
                  </a:lnTo>
                  <a:lnTo>
                    <a:pt x="223709" y="8131"/>
                  </a:lnTo>
                  <a:lnTo>
                    <a:pt x="223495" y="8451"/>
                  </a:lnTo>
                  <a:lnTo>
                    <a:pt x="223245" y="8737"/>
                  </a:lnTo>
                  <a:lnTo>
                    <a:pt x="222960" y="8986"/>
                  </a:lnTo>
                  <a:lnTo>
                    <a:pt x="222639" y="9236"/>
                  </a:lnTo>
                  <a:lnTo>
                    <a:pt x="222282" y="9486"/>
                  </a:lnTo>
                  <a:lnTo>
                    <a:pt x="221926" y="9664"/>
                  </a:lnTo>
                  <a:lnTo>
                    <a:pt x="221498" y="9842"/>
                  </a:lnTo>
                  <a:lnTo>
                    <a:pt x="221035" y="9985"/>
                  </a:lnTo>
                  <a:lnTo>
                    <a:pt x="220535" y="10092"/>
                  </a:lnTo>
                  <a:lnTo>
                    <a:pt x="220000" y="10163"/>
                  </a:lnTo>
                  <a:lnTo>
                    <a:pt x="219430" y="10199"/>
                  </a:lnTo>
                  <a:lnTo>
                    <a:pt x="219430" y="10199"/>
                  </a:lnTo>
                  <a:lnTo>
                    <a:pt x="216114" y="10234"/>
                  </a:lnTo>
                  <a:lnTo>
                    <a:pt x="208876" y="10270"/>
                  </a:lnTo>
                  <a:lnTo>
                    <a:pt x="184879" y="10234"/>
                  </a:lnTo>
                  <a:lnTo>
                    <a:pt x="151861" y="10199"/>
                  </a:lnTo>
                  <a:lnTo>
                    <a:pt x="114279" y="10092"/>
                  </a:lnTo>
                  <a:lnTo>
                    <a:pt x="42824" y="9878"/>
                  </a:lnTo>
                  <a:lnTo>
                    <a:pt x="5741" y="9735"/>
                  </a:lnTo>
                  <a:lnTo>
                    <a:pt x="5741" y="9735"/>
                  </a:lnTo>
                  <a:lnTo>
                    <a:pt x="5207" y="9699"/>
                  </a:lnTo>
                  <a:lnTo>
                    <a:pt x="4672" y="9628"/>
                  </a:lnTo>
                  <a:lnTo>
                    <a:pt x="4173" y="9486"/>
                  </a:lnTo>
                  <a:lnTo>
                    <a:pt x="3709" y="9343"/>
                  </a:lnTo>
                  <a:lnTo>
                    <a:pt x="3281" y="9093"/>
                  </a:lnTo>
                  <a:lnTo>
                    <a:pt x="2853" y="8844"/>
                  </a:lnTo>
                  <a:lnTo>
                    <a:pt x="2497" y="8558"/>
                  </a:lnTo>
                  <a:lnTo>
                    <a:pt x="2140" y="8238"/>
                  </a:lnTo>
                  <a:lnTo>
                    <a:pt x="1819" y="7881"/>
                  </a:lnTo>
                  <a:lnTo>
                    <a:pt x="1534" y="7524"/>
                  </a:lnTo>
                  <a:lnTo>
                    <a:pt x="1284" y="7132"/>
                  </a:lnTo>
                  <a:lnTo>
                    <a:pt x="1070" y="6704"/>
                  </a:lnTo>
                  <a:lnTo>
                    <a:pt x="857" y="6312"/>
                  </a:lnTo>
                  <a:lnTo>
                    <a:pt x="678" y="5849"/>
                  </a:lnTo>
                  <a:lnTo>
                    <a:pt x="500" y="5421"/>
                  </a:lnTo>
                  <a:lnTo>
                    <a:pt x="357" y="4993"/>
                  </a:lnTo>
                  <a:lnTo>
                    <a:pt x="143" y="4101"/>
                  </a:lnTo>
                  <a:lnTo>
                    <a:pt x="36" y="3246"/>
                  </a:lnTo>
                  <a:lnTo>
                    <a:pt x="1" y="2426"/>
                  </a:lnTo>
                  <a:lnTo>
                    <a:pt x="36" y="1712"/>
                  </a:lnTo>
                  <a:lnTo>
                    <a:pt x="108" y="1106"/>
                  </a:lnTo>
                  <a:lnTo>
                    <a:pt x="179" y="857"/>
                  </a:lnTo>
                  <a:lnTo>
                    <a:pt x="286" y="678"/>
                  </a:lnTo>
                  <a:lnTo>
                    <a:pt x="357" y="500"/>
                  </a:lnTo>
                  <a:lnTo>
                    <a:pt x="464" y="358"/>
                  </a:lnTo>
                  <a:lnTo>
                    <a:pt x="607" y="286"/>
                  </a:lnTo>
                  <a:lnTo>
                    <a:pt x="750" y="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g29ba36c631f_0_513"/>
            <p:cNvSpPr/>
            <p:nvPr/>
          </p:nvSpPr>
          <p:spPr>
            <a:xfrm>
              <a:off x="1308700" y="4215100"/>
              <a:ext cx="5598075" cy="561600"/>
            </a:xfrm>
            <a:custGeom>
              <a:avLst/>
              <a:gdLst/>
              <a:ahLst/>
              <a:cxnLst/>
              <a:rect l="l" t="t" r="r" b="b"/>
              <a:pathLst>
                <a:path w="223923" h="22464" extrusionOk="0">
                  <a:moveTo>
                    <a:pt x="198357" y="0"/>
                  </a:moveTo>
                  <a:lnTo>
                    <a:pt x="24888" y="72"/>
                  </a:lnTo>
                  <a:lnTo>
                    <a:pt x="24496" y="107"/>
                  </a:lnTo>
                  <a:lnTo>
                    <a:pt x="24068" y="250"/>
                  </a:lnTo>
                  <a:lnTo>
                    <a:pt x="23569" y="464"/>
                  </a:lnTo>
                  <a:lnTo>
                    <a:pt x="22999" y="749"/>
                  </a:lnTo>
                  <a:lnTo>
                    <a:pt x="22428" y="1106"/>
                  </a:lnTo>
                  <a:lnTo>
                    <a:pt x="21786" y="1534"/>
                  </a:lnTo>
                  <a:lnTo>
                    <a:pt x="21109" y="1997"/>
                  </a:lnTo>
                  <a:lnTo>
                    <a:pt x="20396" y="2532"/>
                  </a:lnTo>
                  <a:lnTo>
                    <a:pt x="18827" y="3780"/>
                  </a:lnTo>
                  <a:lnTo>
                    <a:pt x="17187" y="5206"/>
                  </a:lnTo>
                  <a:lnTo>
                    <a:pt x="15475" y="6775"/>
                  </a:lnTo>
                  <a:lnTo>
                    <a:pt x="13657" y="8415"/>
                  </a:lnTo>
                  <a:lnTo>
                    <a:pt x="11803" y="10163"/>
                  </a:lnTo>
                  <a:lnTo>
                    <a:pt x="9984" y="11981"/>
                  </a:lnTo>
                  <a:lnTo>
                    <a:pt x="6347" y="15511"/>
                  </a:lnTo>
                  <a:lnTo>
                    <a:pt x="2924" y="18791"/>
                  </a:lnTo>
                  <a:lnTo>
                    <a:pt x="1391" y="20253"/>
                  </a:lnTo>
                  <a:lnTo>
                    <a:pt x="0" y="21537"/>
                  </a:lnTo>
                  <a:lnTo>
                    <a:pt x="223922" y="22464"/>
                  </a:lnTo>
                  <a:lnTo>
                    <a:pt x="220107" y="18970"/>
                  </a:lnTo>
                  <a:lnTo>
                    <a:pt x="216185" y="15368"/>
                  </a:lnTo>
                  <a:lnTo>
                    <a:pt x="211656" y="11232"/>
                  </a:lnTo>
                  <a:lnTo>
                    <a:pt x="207021" y="7096"/>
                  </a:lnTo>
                  <a:lnTo>
                    <a:pt x="204882" y="5206"/>
                  </a:lnTo>
                  <a:lnTo>
                    <a:pt x="202921" y="3495"/>
                  </a:lnTo>
                  <a:lnTo>
                    <a:pt x="201209" y="2069"/>
                  </a:lnTo>
                  <a:lnTo>
                    <a:pt x="199854" y="963"/>
                  </a:lnTo>
                  <a:lnTo>
                    <a:pt x="199284" y="535"/>
                  </a:lnTo>
                  <a:lnTo>
                    <a:pt x="198856" y="250"/>
                  </a:lnTo>
                  <a:lnTo>
                    <a:pt x="198535" y="36"/>
                  </a:lnTo>
                  <a:lnTo>
                    <a:pt x="198357" y="0"/>
                  </a:lnTo>
                  <a:close/>
                </a:path>
              </a:pathLst>
            </a:custGeom>
            <a:solidFill>
              <a:srgbClr val="DE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g29ba36c631f_0_513"/>
            <p:cNvSpPr/>
            <p:nvPr/>
          </p:nvSpPr>
          <p:spPr>
            <a:xfrm>
              <a:off x="1308700" y="4215100"/>
              <a:ext cx="5598075" cy="561600"/>
            </a:xfrm>
            <a:custGeom>
              <a:avLst/>
              <a:gdLst/>
              <a:ahLst/>
              <a:cxnLst/>
              <a:rect l="l" t="t" r="r" b="b"/>
              <a:pathLst>
                <a:path w="223923" h="22464" fill="none" extrusionOk="0">
                  <a:moveTo>
                    <a:pt x="0" y="21537"/>
                  </a:moveTo>
                  <a:lnTo>
                    <a:pt x="0" y="21537"/>
                  </a:lnTo>
                  <a:lnTo>
                    <a:pt x="1391" y="20253"/>
                  </a:lnTo>
                  <a:lnTo>
                    <a:pt x="2924" y="18791"/>
                  </a:lnTo>
                  <a:lnTo>
                    <a:pt x="6347" y="15511"/>
                  </a:lnTo>
                  <a:lnTo>
                    <a:pt x="9984" y="11981"/>
                  </a:lnTo>
                  <a:lnTo>
                    <a:pt x="11803" y="10163"/>
                  </a:lnTo>
                  <a:lnTo>
                    <a:pt x="13657" y="8415"/>
                  </a:lnTo>
                  <a:lnTo>
                    <a:pt x="15475" y="6775"/>
                  </a:lnTo>
                  <a:lnTo>
                    <a:pt x="17187" y="5206"/>
                  </a:lnTo>
                  <a:lnTo>
                    <a:pt x="18827" y="3780"/>
                  </a:lnTo>
                  <a:lnTo>
                    <a:pt x="20396" y="2532"/>
                  </a:lnTo>
                  <a:lnTo>
                    <a:pt x="21109" y="1997"/>
                  </a:lnTo>
                  <a:lnTo>
                    <a:pt x="21786" y="1534"/>
                  </a:lnTo>
                  <a:lnTo>
                    <a:pt x="22428" y="1106"/>
                  </a:lnTo>
                  <a:lnTo>
                    <a:pt x="22999" y="749"/>
                  </a:lnTo>
                  <a:lnTo>
                    <a:pt x="23569" y="464"/>
                  </a:lnTo>
                  <a:lnTo>
                    <a:pt x="24068" y="250"/>
                  </a:lnTo>
                  <a:lnTo>
                    <a:pt x="24496" y="107"/>
                  </a:lnTo>
                  <a:lnTo>
                    <a:pt x="24888" y="72"/>
                  </a:lnTo>
                  <a:lnTo>
                    <a:pt x="24888" y="72"/>
                  </a:lnTo>
                  <a:lnTo>
                    <a:pt x="198357" y="0"/>
                  </a:lnTo>
                  <a:lnTo>
                    <a:pt x="198357" y="0"/>
                  </a:lnTo>
                  <a:lnTo>
                    <a:pt x="198535" y="36"/>
                  </a:lnTo>
                  <a:lnTo>
                    <a:pt x="198856" y="250"/>
                  </a:lnTo>
                  <a:lnTo>
                    <a:pt x="199284" y="535"/>
                  </a:lnTo>
                  <a:lnTo>
                    <a:pt x="199854" y="963"/>
                  </a:lnTo>
                  <a:lnTo>
                    <a:pt x="201209" y="2069"/>
                  </a:lnTo>
                  <a:lnTo>
                    <a:pt x="202921" y="3495"/>
                  </a:lnTo>
                  <a:lnTo>
                    <a:pt x="204882" y="5206"/>
                  </a:lnTo>
                  <a:lnTo>
                    <a:pt x="207021" y="7096"/>
                  </a:lnTo>
                  <a:lnTo>
                    <a:pt x="211656" y="11232"/>
                  </a:lnTo>
                  <a:lnTo>
                    <a:pt x="216185" y="15368"/>
                  </a:lnTo>
                  <a:lnTo>
                    <a:pt x="220107" y="18970"/>
                  </a:lnTo>
                  <a:lnTo>
                    <a:pt x="223922" y="22464"/>
                  </a:lnTo>
                  <a:lnTo>
                    <a:pt x="0" y="2153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g29ba36c631f_0_513"/>
            <p:cNvSpPr/>
            <p:nvPr/>
          </p:nvSpPr>
          <p:spPr>
            <a:xfrm>
              <a:off x="2007550" y="4274825"/>
              <a:ext cx="4219075" cy="245150"/>
            </a:xfrm>
            <a:custGeom>
              <a:avLst/>
              <a:gdLst/>
              <a:ahLst/>
              <a:cxnLst/>
              <a:rect l="l" t="t" r="r" b="b"/>
              <a:pathLst>
                <a:path w="168763" h="9806" extrusionOk="0">
                  <a:moveTo>
                    <a:pt x="158422" y="0"/>
                  </a:moveTo>
                  <a:lnTo>
                    <a:pt x="7310" y="214"/>
                  </a:lnTo>
                  <a:lnTo>
                    <a:pt x="7096" y="250"/>
                  </a:lnTo>
                  <a:lnTo>
                    <a:pt x="6883" y="321"/>
                  </a:lnTo>
                  <a:lnTo>
                    <a:pt x="6704" y="428"/>
                  </a:lnTo>
                  <a:lnTo>
                    <a:pt x="6526" y="607"/>
                  </a:lnTo>
                  <a:lnTo>
                    <a:pt x="215" y="8166"/>
                  </a:lnTo>
                  <a:lnTo>
                    <a:pt x="143" y="8273"/>
                  </a:lnTo>
                  <a:lnTo>
                    <a:pt x="72" y="8415"/>
                  </a:lnTo>
                  <a:lnTo>
                    <a:pt x="1" y="8558"/>
                  </a:lnTo>
                  <a:lnTo>
                    <a:pt x="1" y="8701"/>
                  </a:lnTo>
                  <a:lnTo>
                    <a:pt x="1" y="8950"/>
                  </a:lnTo>
                  <a:lnTo>
                    <a:pt x="72" y="9235"/>
                  </a:lnTo>
                  <a:lnTo>
                    <a:pt x="250" y="9449"/>
                  </a:lnTo>
                  <a:lnTo>
                    <a:pt x="429" y="9663"/>
                  </a:lnTo>
                  <a:lnTo>
                    <a:pt x="571" y="9699"/>
                  </a:lnTo>
                  <a:lnTo>
                    <a:pt x="714" y="9770"/>
                  </a:lnTo>
                  <a:lnTo>
                    <a:pt x="857" y="9806"/>
                  </a:lnTo>
                  <a:lnTo>
                    <a:pt x="167907" y="9806"/>
                  </a:lnTo>
                  <a:lnTo>
                    <a:pt x="168085" y="9770"/>
                  </a:lnTo>
                  <a:lnTo>
                    <a:pt x="168228" y="9699"/>
                  </a:lnTo>
                  <a:lnTo>
                    <a:pt x="168335" y="9628"/>
                  </a:lnTo>
                  <a:lnTo>
                    <a:pt x="168477" y="9521"/>
                  </a:lnTo>
                  <a:lnTo>
                    <a:pt x="168548" y="9414"/>
                  </a:lnTo>
                  <a:lnTo>
                    <a:pt x="168691" y="9128"/>
                  </a:lnTo>
                  <a:lnTo>
                    <a:pt x="168762" y="8843"/>
                  </a:lnTo>
                  <a:lnTo>
                    <a:pt x="168762" y="8701"/>
                  </a:lnTo>
                  <a:lnTo>
                    <a:pt x="168727" y="8558"/>
                  </a:lnTo>
                  <a:lnTo>
                    <a:pt x="168691" y="8415"/>
                  </a:lnTo>
                  <a:lnTo>
                    <a:pt x="168620" y="8273"/>
                  </a:lnTo>
                  <a:lnTo>
                    <a:pt x="168513" y="8130"/>
                  </a:lnTo>
                  <a:lnTo>
                    <a:pt x="168406" y="8023"/>
                  </a:lnTo>
                  <a:lnTo>
                    <a:pt x="159064" y="250"/>
                  </a:lnTo>
                  <a:lnTo>
                    <a:pt x="158921" y="143"/>
                  </a:lnTo>
                  <a:lnTo>
                    <a:pt x="158779" y="72"/>
                  </a:lnTo>
                  <a:lnTo>
                    <a:pt x="158600" y="36"/>
                  </a:lnTo>
                  <a:lnTo>
                    <a:pt x="158422" y="0"/>
                  </a:lnTo>
                  <a:close/>
                </a:path>
              </a:pathLst>
            </a:custGeom>
            <a:solidFill>
              <a:srgbClr val="92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g29ba36c631f_0_513"/>
            <p:cNvSpPr/>
            <p:nvPr/>
          </p:nvSpPr>
          <p:spPr>
            <a:xfrm>
              <a:off x="2007550" y="4274825"/>
              <a:ext cx="4219075" cy="245150"/>
            </a:xfrm>
            <a:custGeom>
              <a:avLst/>
              <a:gdLst/>
              <a:ahLst/>
              <a:cxnLst/>
              <a:rect l="l" t="t" r="r" b="b"/>
              <a:pathLst>
                <a:path w="168763" h="9806" fill="none" extrusionOk="0">
                  <a:moveTo>
                    <a:pt x="158422" y="0"/>
                  </a:moveTo>
                  <a:lnTo>
                    <a:pt x="158422" y="0"/>
                  </a:lnTo>
                  <a:lnTo>
                    <a:pt x="158422" y="0"/>
                  </a:lnTo>
                  <a:lnTo>
                    <a:pt x="7310" y="214"/>
                  </a:lnTo>
                  <a:lnTo>
                    <a:pt x="7310" y="214"/>
                  </a:lnTo>
                  <a:lnTo>
                    <a:pt x="7096" y="250"/>
                  </a:lnTo>
                  <a:lnTo>
                    <a:pt x="6883" y="321"/>
                  </a:lnTo>
                  <a:lnTo>
                    <a:pt x="6704" y="428"/>
                  </a:lnTo>
                  <a:lnTo>
                    <a:pt x="6526" y="607"/>
                  </a:lnTo>
                  <a:lnTo>
                    <a:pt x="215" y="8166"/>
                  </a:lnTo>
                  <a:lnTo>
                    <a:pt x="215" y="8166"/>
                  </a:lnTo>
                  <a:lnTo>
                    <a:pt x="143" y="8273"/>
                  </a:lnTo>
                  <a:lnTo>
                    <a:pt x="72" y="8415"/>
                  </a:lnTo>
                  <a:lnTo>
                    <a:pt x="1" y="8558"/>
                  </a:lnTo>
                  <a:lnTo>
                    <a:pt x="1" y="8701"/>
                  </a:lnTo>
                  <a:lnTo>
                    <a:pt x="1" y="8950"/>
                  </a:lnTo>
                  <a:lnTo>
                    <a:pt x="72" y="9235"/>
                  </a:lnTo>
                  <a:lnTo>
                    <a:pt x="250" y="9449"/>
                  </a:lnTo>
                  <a:lnTo>
                    <a:pt x="429" y="9663"/>
                  </a:lnTo>
                  <a:lnTo>
                    <a:pt x="571" y="9699"/>
                  </a:lnTo>
                  <a:lnTo>
                    <a:pt x="714" y="9770"/>
                  </a:lnTo>
                  <a:lnTo>
                    <a:pt x="857" y="9806"/>
                  </a:lnTo>
                  <a:lnTo>
                    <a:pt x="999" y="9806"/>
                  </a:lnTo>
                  <a:lnTo>
                    <a:pt x="167728" y="9806"/>
                  </a:lnTo>
                  <a:lnTo>
                    <a:pt x="167728" y="9806"/>
                  </a:lnTo>
                  <a:lnTo>
                    <a:pt x="167907" y="9806"/>
                  </a:lnTo>
                  <a:lnTo>
                    <a:pt x="168085" y="9770"/>
                  </a:lnTo>
                  <a:lnTo>
                    <a:pt x="168228" y="9699"/>
                  </a:lnTo>
                  <a:lnTo>
                    <a:pt x="168335" y="9628"/>
                  </a:lnTo>
                  <a:lnTo>
                    <a:pt x="168477" y="9521"/>
                  </a:lnTo>
                  <a:lnTo>
                    <a:pt x="168548" y="9414"/>
                  </a:lnTo>
                  <a:lnTo>
                    <a:pt x="168691" y="9128"/>
                  </a:lnTo>
                  <a:lnTo>
                    <a:pt x="168762" y="8843"/>
                  </a:lnTo>
                  <a:lnTo>
                    <a:pt x="168762" y="8701"/>
                  </a:lnTo>
                  <a:lnTo>
                    <a:pt x="168727" y="8558"/>
                  </a:lnTo>
                  <a:lnTo>
                    <a:pt x="168691" y="8415"/>
                  </a:lnTo>
                  <a:lnTo>
                    <a:pt x="168620" y="8273"/>
                  </a:lnTo>
                  <a:lnTo>
                    <a:pt x="168513" y="8130"/>
                  </a:lnTo>
                  <a:lnTo>
                    <a:pt x="168406" y="8023"/>
                  </a:lnTo>
                  <a:lnTo>
                    <a:pt x="159064" y="250"/>
                  </a:lnTo>
                  <a:lnTo>
                    <a:pt x="159064" y="250"/>
                  </a:lnTo>
                  <a:lnTo>
                    <a:pt x="158921" y="143"/>
                  </a:lnTo>
                  <a:lnTo>
                    <a:pt x="158779" y="72"/>
                  </a:lnTo>
                  <a:lnTo>
                    <a:pt x="158600" y="36"/>
                  </a:lnTo>
                  <a:lnTo>
                    <a:pt x="15842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g29ba36c631f_0_513"/>
            <p:cNvSpPr/>
            <p:nvPr/>
          </p:nvSpPr>
          <p:spPr>
            <a:xfrm>
              <a:off x="3203825" y="4542250"/>
              <a:ext cx="1751650" cy="175625"/>
            </a:xfrm>
            <a:custGeom>
              <a:avLst/>
              <a:gdLst/>
              <a:ahLst/>
              <a:cxnLst/>
              <a:rect l="l" t="t" r="r" b="b"/>
              <a:pathLst>
                <a:path w="70066" h="7025" extrusionOk="0">
                  <a:moveTo>
                    <a:pt x="65608" y="0"/>
                  </a:moveTo>
                  <a:lnTo>
                    <a:pt x="5171" y="428"/>
                  </a:lnTo>
                  <a:lnTo>
                    <a:pt x="1" y="6811"/>
                  </a:lnTo>
                  <a:lnTo>
                    <a:pt x="70065" y="7025"/>
                  </a:lnTo>
                  <a:lnTo>
                    <a:pt x="65608" y="0"/>
                  </a:lnTo>
                  <a:close/>
                </a:path>
              </a:pathLst>
            </a:custGeom>
            <a:solidFill>
              <a:srgbClr val="E7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g29ba36c631f_0_513"/>
            <p:cNvSpPr/>
            <p:nvPr/>
          </p:nvSpPr>
          <p:spPr>
            <a:xfrm>
              <a:off x="3203825" y="4542250"/>
              <a:ext cx="1751650" cy="175625"/>
            </a:xfrm>
            <a:custGeom>
              <a:avLst/>
              <a:gdLst/>
              <a:ahLst/>
              <a:cxnLst/>
              <a:rect l="l" t="t" r="r" b="b"/>
              <a:pathLst>
                <a:path w="70066" h="7025" fill="none" extrusionOk="0">
                  <a:moveTo>
                    <a:pt x="65608" y="0"/>
                  </a:moveTo>
                  <a:lnTo>
                    <a:pt x="5171" y="428"/>
                  </a:lnTo>
                  <a:lnTo>
                    <a:pt x="1" y="6811"/>
                  </a:lnTo>
                  <a:lnTo>
                    <a:pt x="70065" y="7025"/>
                  </a:lnTo>
                  <a:lnTo>
                    <a:pt x="6560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g29ba36c631f_0_513"/>
            <p:cNvSpPr/>
            <p:nvPr/>
          </p:nvSpPr>
          <p:spPr>
            <a:xfrm>
              <a:off x="3632600" y="4763325"/>
              <a:ext cx="910150" cy="74000"/>
            </a:xfrm>
            <a:custGeom>
              <a:avLst/>
              <a:gdLst/>
              <a:ahLst/>
              <a:cxnLst/>
              <a:rect l="l" t="t" r="r" b="b"/>
              <a:pathLst>
                <a:path w="36406" h="2960" extrusionOk="0">
                  <a:moveTo>
                    <a:pt x="0" y="0"/>
                  </a:moveTo>
                  <a:lnTo>
                    <a:pt x="143" y="357"/>
                  </a:lnTo>
                  <a:lnTo>
                    <a:pt x="393" y="785"/>
                  </a:lnTo>
                  <a:lnTo>
                    <a:pt x="678" y="1248"/>
                  </a:lnTo>
                  <a:lnTo>
                    <a:pt x="1070" y="1712"/>
                  </a:lnTo>
                  <a:lnTo>
                    <a:pt x="1284" y="1926"/>
                  </a:lnTo>
                  <a:lnTo>
                    <a:pt x="1534" y="2139"/>
                  </a:lnTo>
                  <a:lnTo>
                    <a:pt x="1783" y="2353"/>
                  </a:lnTo>
                  <a:lnTo>
                    <a:pt x="2068" y="2496"/>
                  </a:lnTo>
                  <a:lnTo>
                    <a:pt x="2389" y="2639"/>
                  </a:lnTo>
                  <a:lnTo>
                    <a:pt x="2746" y="2781"/>
                  </a:lnTo>
                  <a:lnTo>
                    <a:pt x="3102" y="2853"/>
                  </a:lnTo>
                  <a:lnTo>
                    <a:pt x="3495" y="2888"/>
                  </a:lnTo>
                  <a:lnTo>
                    <a:pt x="5991" y="2924"/>
                  </a:lnTo>
                  <a:lnTo>
                    <a:pt x="10769" y="2960"/>
                  </a:lnTo>
                  <a:lnTo>
                    <a:pt x="33696" y="2960"/>
                  </a:lnTo>
                  <a:lnTo>
                    <a:pt x="34017" y="2924"/>
                  </a:lnTo>
                  <a:lnTo>
                    <a:pt x="34337" y="2853"/>
                  </a:lnTo>
                  <a:lnTo>
                    <a:pt x="34587" y="2710"/>
                  </a:lnTo>
                  <a:lnTo>
                    <a:pt x="34837" y="2567"/>
                  </a:lnTo>
                  <a:lnTo>
                    <a:pt x="35086" y="2389"/>
                  </a:lnTo>
                  <a:lnTo>
                    <a:pt x="35300" y="2175"/>
                  </a:lnTo>
                  <a:lnTo>
                    <a:pt x="35478" y="1926"/>
                  </a:lnTo>
                  <a:lnTo>
                    <a:pt x="35657" y="1712"/>
                  </a:lnTo>
                  <a:lnTo>
                    <a:pt x="35978" y="1212"/>
                  </a:lnTo>
                  <a:lnTo>
                    <a:pt x="36192" y="749"/>
                  </a:lnTo>
                  <a:lnTo>
                    <a:pt x="36334" y="392"/>
                  </a:lnTo>
                  <a:lnTo>
                    <a:pt x="36406" y="143"/>
                  </a:lnTo>
                  <a:lnTo>
                    <a:pt x="0" y="0"/>
                  </a:lnTo>
                  <a:close/>
                </a:path>
              </a:pathLst>
            </a:custGeom>
            <a:solidFill>
              <a:srgbClr val="D5D5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g29ba36c631f_0_513"/>
            <p:cNvSpPr/>
            <p:nvPr/>
          </p:nvSpPr>
          <p:spPr>
            <a:xfrm>
              <a:off x="3632600" y="4763325"/>
              <a:ext cx="910150" cy="74000"/>
            </a:xfrm>
            <a:custGeom>
              <a:avLst/>
              <a:gdLst/>
              <a:ahLst/>
              <a:cxnLst/>
              <a:rect l="l" t="t" r="r" b="b"/>
              <a:pathLst>
                <a:path w="36406" h="2960" fill="none" extrusionOk="0">
                  <a:moveTo>
                    <a:pt x="0" y="0"/>
                  </a:moveTo>
                  <a:lnTo>
                    <a:pt x="0" y="0"/>
                  </a:lnTo>
                  <a:lnTo>
                    <a:pt x="143" y="357"/>
                  </a:lnTo>
                  <a:lnTo>
                    <a:pt x="393" y="785"/>
                  </a:lnTo>
                  <a:lnTo>
                    <a:pt x="678" y="1248"/>
                  </a:lnTo>
                  <a:lnTo>
                    <a:pt x="1070" y="1712"/>
                  </a:lnTo>
                  <a:lnTo>
                    <a:pt x="1284" y="1926"/>
                  </a:lnTo>
                  <a:lnTo>
                    <a:pt x="1534" y="2139"/>
                  </a:lnTo>
                  <a:lnTo>
                    <a:pt x="1783" y="2353"/>
                  </a:lnTo>
                  <a:lnTo>
                    <a:pt x="2068" y="2496"/>
                  </a:lnTo>
                  <a:lnTo>
                    <a:pt x="2389" y="2639"/>
                  </a:lnTo>
                  <a:lnTo>
                    <a:pt x="2746" y="2781"/>
                  </a:lnTo>
                  <a:lnTo>
                    <a:pt x="3102" y="2853"/>
                  </a:lnTo>
                  <a:lnTo>
                    <a:pt x="3495" y="2888"/>
                  </a:lnTo>
                  <a:lnTo>
                    <a:pt x="3495" y="2888"/>
                  </a:lnTo>
                  <a:lnTo>
                    <a:pt x="5991" y="2924"/>
                  </a:lnTo>
                  <a:lnTo>
                    <a:pt x="10769" y="2960"/>
                  </a:lnTo>
                  <a:lnTo>
                    <a:pt x="23213" y="2960"/>
                  </a:lnTo>
                  <a:lnTo>
                    <a:pt x="23213" y="2960"/>
                  </a:lnTo>
                  <a:lnTo>
                    <a:pt x="33696" y="2960"/>
                  </a:lnTo>
                  <a:lnTo>
                    <a:pt x="33696" y="2960"/>
                  </a:lnTo>
                  <a:lnTo>
                    <a:pt x="34017" y="2924"/>
                  </a:lnTo>
                  <a:lnTo>
                    <a:pt x="34337" y="2853"/>
                  </a:lnTo>
                  <a:lnTo>
                    <a:pt x="34587" y="2710"/>
                  </a:lnTo>
                  <a:lnTo>
                    <a:pt x="34837" y="2567"/>
                  </a:lnTo>
                  <a:lnTo>
                    <a:pt x="35086" y="2389"/>
                  </a:lnTo>
                  <a:lnTo>
                    <a:pt x="35300" y="2175"/>
                  </a:lnTo>
                  <a:lnTo>
                    <a:pt x="35478" y="1926"/>
                  </a:lnTo>
                  <a:lnTo>
                    <a:pt x="35657" y="1712"/>
                  </a:lnTo>
                  <a:lnTo>
                    <a:pt x="35978" y="1212"/>
                  </a:lnTo>
                  <a:lnTo>
                    <a:pt x="36192" y="749"/>
                  </a:lnTo>
                  <a:lnTo>
                    <a:pt x="36334" y="392"/>
                  </a:lnTo>
                  <a:lnTo>
                    <a:pt x="36406" y="1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g29ba36c631f_0_513"/>
            <p:cNvSpPr/>
            <p:nvPr/>
          </p:nvSpPr>
          <p:spPr>
            <a:xfrm>
              <a:off x="3631700" y="4762425"/>
              <a:ext cx="911050" cy="4475"/>
            </a:xfrm>
            <a:custGeom>
              <a:avLst/>
              <a:gdLst/>
              <a:ahLst/>
              <a:cxnLst/>
              <a:rect l="l" t="t" r="r" b="b"/>
              <a:pathLst>
                <a:path w="36442" h="179" extrusionOk="0">
                  <a:moveTo>
                    <a:pt x="1" y="0"/>
                  </a:moveTo>
                  <a:lnTo>
                    <a:pt x="36" y="36"/>
                  </a:lnTo>
                  <a:lnTo>
                    <a:pt x="36442" y="179"/>
                  </a:lnTo>
                  <a:lnTo>
                    <a:pt x="36442" y="143"/>
                  </a:lnTo>
                  <a:lnTo>
                    <a:pt x="1" y="0"/>
                  </a:lnTo>
                  <a:close/>
                </a:path>
              </a:pathLst>
            </a:custGeom>
            <a:solidFill>
              <a:srgbClr val="DE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g29ba36c631f_0_513"/>
            <p:cNvSpPr/>
            <p:nvPr/>
          </p:nvSpPr>
          <p:spPr>
            <a:xfrm>
              <a:off x="3631700" y="4762425"/>
              <a:ext cx="911050" cy="4475"/>
            </a:xfrm>
            <a:custGeom>
              <a:avLst/>
              <a:gdLst/>
              <a:ahLst/>
              <a:cxnLst/>
              <a:rect l="l" t="t" r="r" b="b"/>
              <a:pathLst>
                <a:path w="36442" h="179" fill="none" extrusionOk="0">
                  <a:moveTo>
                    <a:pt x="1" y="0"/>
                  </a:moveTo>
                  <a:lnTo>
                    <a:pt x="1" y="0"/>
                  </a:lnTo>
                  <a:lnTo>
                    <a:pt x="36" y="36"/>
                  </a:lnTo>
                  <a:lnTo>
                    <a:pt x="36442" y="179"/>
                  </a:lnTo>
                  <a:lnTo>
                    <a:pt x="36442" y="179"/>
                  </a:lnTo>
                  <a:lnTo>
                    <a:pt x="36442" y="14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g29ba36c631f_0_513"/>
            <p:cNvSpPr/>
            <p:nvPr/>
          </p:nvSpPr>
          <p:spPr>
            <a:xfrm>
              <a:off x="2627975" y="1745025"/>
              <a:ext cx="5375" cy="2218725"/>
            </a:xfrm>
            <a:custGeom>
              <a:avLst/>
              <a:gdLst/>
              <a:ahLst/>
              <a:cxnLst/>
              <a:rect l="l" t="t" r="r" b="b"/>
              <a:pathLst>
                <a:path w="215" h="88749" extrusionOk="0">
                  <a:moveTo>
                    <a:pt x="1" y="0"/>
                  </a:moveTo>
                  <a:lnTo>
                    <a:pt x="1" y="4564"/>
                  </a:lnTo>
                  <a:lnTo>
                    <a:pt x="215" y="4564"/>
                  </a:lnTo>
                  <a:lnTo>
                    <a:pt x="215" y="0"/>
                  </a:lnTo>
                  <a:close/>
                  <a:moveTo>
                    <a:pt x="1" y="4814"/>
                  </a:moveTo>
                  <a:lnTo>
                    <a:pt x="1" y="10840"/>
                  </a:lnTo>
                  <a:lnTo>
                    <a:pt x="215" y="10840"/>
                  </a:lnTo>
                  <a:lnTo>
                    <a:pt x="215" y="4814"/>
                  </a:lnTo>
                  <a:close/>
                  <a:moveTo>
                    <a:pt x="1" y="11446"/>
                  </a:moveTo>
                  <a:lnTo>
                    <a:pt x="1" y="17899"/>
                  </a:lnTo>
                  <a:lnTo>
                    <a:pt x="215" y="17899"/>
                  </a:lnTo>
                  <a:lnTo>
                    <a:pt x="215" y="11446"/>
                  </a:lnTo>
                  <a:close/>
                  <a:moveTo>
                    <a:pt x="1" y="18113"/>
                  </a:moveTo>
                  <a:lnTo>
                    <a:pt x="1" y="24104"/>
                  </a:lnTo>
                  <a:lnTo>
                    <a:pt x="108" y="24175"/>
                  </a:lnTo>
                  <a:lnTo>
                    <a:pt x="143" y="24211"/>
                  </a:lnTo>
                  <a:lnTo>
                    <a:pt x="143" y="24246"/>
                  </a:lnTo>
                  <a:lnTo>
                    <a:pt x="143" y="24710"/>
                  </a:lnTo>
                  <a:lnTo>
                    <a:pt x="143" y="24745"/>
                  </a:lnTo>
                  <a:lnTo>
                    <a:pt x="108" y="24781"/>
                  </a:lnTo>
                  <a:lnTo>
                    <a:pt x="1" y="24852"/>
                  </a:lnTo>
                  <a:lnTo>
                    <a:pt x="1" y="31199"/>
                  </a:lnTo>
                  <a:lnTo>
                    <a:pt x="215" y="31199"/>
                  </a:lnTo>
                  <a:lnTo>
                    <a:pt x="215" y="18113"/>
                  </a:lnTo>
                  <a:close/>
                  <a:moveTo>
                    <a:pt x="1" y="31449"/>
                  </a:moveTo>
                  <a:lnTo>
                    <a:pt x="1" y="35121"/>
                  </a:lnTo>
                  <a:lnTo>
                    <a:pt x="215" y="35121"/>
                  </a:lnTo>
                  <a:lnTo>
                    <a:pt x="215" y="31449"/>
                  </a:lnTo>
                  <a:close/>
                  <a:moveTo>
                    <a:pt x="1" y="35728"/>
                  </a:moveTo>
                  <a:lnTo>
                    <a:pt x="1" y="44499"/>
                  </a:lnTo>
                  <a:lnTo>
                    <a:pt x="215" y="44499"/>
                  </a:lnTo>
                  <a:lnTo>
                    <a:pt x="215" y="35728"/>
                  </a:lnTo>
                  <a:close/>
                  <a:moveTo>
                    <a:pt x="1" y="44749"/>
                  </a:moveTo>
                  <a:lnTo>
                    <a:pt x="1" y="53449"/>
                  </a:lnTo>
                  <a:lnTo>
                    <a:pt x="215" y="53449"/>
                  </a:lnTo>
                  <a:lnTo>
                    <a:pt x="215" y="44749"/>
                  </a:lnTo>
                  <a:close/>
                  <a:moveTo>
                    <a:pt x="1" y="80690"/>
                  </a:moveTo>
                  <a:lnTo>
                    <a:pt x="1" y="84434"/>
                  </a:lnTo>
                  <a:lnTo>
                    <a:pt x="215" y="84434"/>
                  </a:lnTo>
                  <a:lnTo>
                    <a:pt x="215" y="80690"/>
                  </a:lnTo>
                  <a:close/>
                  <a:moveTo>
                    <a:pt x="1" y="84684"/>
                  </a:moveTo>
                  <a:lnTo>
                    <a:pt x="1" y="88748"/>
                  </a:lnTo>
                  <a:lnTo>
                    <a:pt x="215" y="88748"/>
                  </a:lnTo>
                  <a:lnTo>
                    <a:pt x="215" y="84684"/>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g29ba36c631f_0_513"/>
            <p:cNvSpPr/>
            <p:nvPr/>
          </p:nvSpPr>
          <p:spPr>
            <a:xfrm>
              <a:off x="2627975" y="3862100"/>
              <a:ext cx="5375" cy="101650"/>
            </a:xfrm>
            <a:custGeom>
              <a:avLst/>
              <a:gdLst/>
              <a:ahLst/>
              <a:cxnLst/>
              <a:rect l="l" t="t" r="r" b="b"/>
              <a:pathLst>
                <a:path w="215" h="4066" fill="none" extrusionOk="0">
                  <a:moveTo>
                    <a:pt x="215" y="1"/>
                  </a:moveTo>
                  <a:lnTo>
                    <a:pt x="1" y="1"/>
                  </a:lnTo>
                  <a:lnTo>
                    <a:pt x="1" y="4065"/>
                  </a:lnTo>
                  <a:lnTo>
                    <a:pt x="215" y="4065"/>
                  </a:lnTo>
                  <a:lnTo>
                    <a:pt x="2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g29ba36c631f_0_513"/>
            <p:cNvSpPr/>
            <p:nvPr/>
          </p:nvSpPr>
          <p:spPr>
            <a:xfrm>
              <a:off x="2627975" y="3762275"/>
              <a:ext cx="5375" cy="93600"/>
            </a:xfrm>
            <a:custGeom>
              <a:avLst/>
              <a:gdLst/>
              <a:ahLst/>
              <a:cxnLst/>
              <a:rect l="l" t="t" r="r" b="b"/>
              <a:pathLst>
                <a:path w="215" h="3744" fill="none" extrusionOk="0">
                  <a:moveTo>
                    <a:pt x="1" y="0"/>
                  </a:moveTo>
                  <a:lnTo>
                    <a:pt x="1" y="3744"/>
                  </a:lnTo>
                  <a:lnTo>
                    <a:pt x="215" y="3744"/>
                  </a:lnTo>
                  <a:lnTo>
                    <a:pt x="215" y="0"/>
                  </a:lnTo>
                  <a:lnTo>
                    <a:pt x="215" y="0"/>
                  </a:lnTo>
                  <a:lnTo>
                    <a:pt x="215" y="0"/>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g29ba36c631f_0_513"/>
            <p:cNvSpPr/>
            <p:nvPr/>
          </p:nvSpPr>
          <p:spPr>
            <a:xfrm>
              <a:off x="2627975" y="2863725"/>
              <a:ext cx="5375" cy="217525"/>
            </a:xfrm>
            <a:custGeom>
              <a:avLst/>
              <a:gdLst/>
              <a:ahLst/>
              <a:cxnLst/>
              <a:rect l="l" t="t" r="r" b="b"/>
              <a:pathLst>
                <a:path w="215" h="8701" fill="none" extrusionOk="0">
                  <a:moveTo>
                    <a:pt x="215" y="1"/>
                  </a:moveTo>
                  <a:lnTo>
                    <a:pt x="1" y="1"/>
                  </a:lnTo>
                  <a:lnTo>
                    <a:pt x="1" y="8701"/>
                  </a:lnTo>
                  <a:lnTo>
                    <a:pt x="215" y="8701"/>
                  </a:lnTo>
                  <a:lnTo>
                    <a:pt x="2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g29ba36c631f_0_513"/>
            <p:cNvSpPr/>
            <p:nvPr/>
          </p:nvSpPr>
          <p:spPr>
            <a:xfrm>
              <a:off x="2627975" y="2638200"/>
              <a:ext cx="5375" cy="219300"/>
            </a:xfrm>
            <a:custGeom>
              <a:avLst/>
              <a:gdLst/>
              <a:ahLst/>
              <a:cxnLst/>
              <a:rect l="l" t="t" r="r" b="b"/>
              <a:pathLst>
                <a:path w="215" h="8772" fill="none" extrusionOk="0">
                  <a:moveTo>
                    <a:pt x="215" y="1"/>
                  </a:moveTo>
                  <a:lnTo>
                    <a:pt x="1" y="1"/>
                  </a:lnTo>
                  <a:lnTo>
                    <a:pt x="1" y="8772"/>
                  </a:lnTo>
                  <a:lnTo>
                    <a:pt x="215" y="8772"/>
                  </a:lnTo>
                  <a:lnTo>
                    <a:pt x="2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g29ba36c631f_0_513"/>
            <p:cNvSpPr/>
            <p:nvPr/>
          </p:nvSpPr>
          <p:spPr>
            <a:xfrm>
              <a:off x="2627975" y="2531225"/>
              <a:ext cx="5375" cy="91850"/>
            </a:xfrm>
            <a:custGeom>
              <a:avLst/>
              <a:gdLst/>
              <a:ahLst/>
              <a:cxnLst/>
              <a:rect l="l" t="t" r="r" b="b"/>
              <a:pathLst>
                <a:path w="215" h="3674" fill="none" extrusionOk="0">
                  <a:moveTo>
                    <a:pt x="215" y="1"/>
                  </a:moveTo>
                  <a:lnTo>
                    <a:pt x="1" y="1"/>
                  </a:lnTo>
                  <a:lnTo>
                    <a:pt x="1" y="3673"/>
                  </a:lnTo>
                  <a:lnTo>
                    <a:pt x="215" y="3673"/>
                  </a:lnTo>
                  <a:lnTo>
                    <a:pt x="2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g29ba36c631f_0_513"/>
            <p:cNvSpPr/>
            <p:nvPr/>
          </p:nvSpPr>
          <p:spPr>
            <a:xfrm>
              <a:off x="2627975" y="2197850"/>
              <a:ext cx="5375" cy="327175"/>
            </a:xfrm>
            <a:custGeom>
              <a:avLst/>
              <a:gdLst/>
              <a:ahLst/>
              <a:cxnLst/>
              <a:rect l="l" t="t" r="r" b="b"/>
              <a:pathLst>
                <a:path w="215" h="13087" fill="none" extrusionOk="0">
                  <a:moveTo>
                    <a:pt x="215" y="0"/>
                  </a:moveTo>
                  <a:lnTo>
                    <a:pt x="1" y="0"/>
                  </a:lnTo>
                  <a:lnTo>
                    <a:pt x="1" y="5991"/>
                  </a:lnTo>
                  <a:lnTo>
                    <a:pt x="1" y="5991"/>
                  </a:lnTo>
                  <a:lnTo>
                    <a:pt x="108" y="6062"/>
                  </a:lnTo>
                  <a:lnTo>
                    <a:pt x="143" y="6098"/>
                  </a:lnTo>
                  <a:lnTo>
                    <a:pt x="143" y="6133"/>
                  </a:lnTo>
                  <a:lnTo>
                    <a:pt x="143" y="6597"/>
                  </a:lnTo>
                  <a:lnTo>
                    <a:pt x="143" y="6597"/>
                  </a:lnTo>
                  <a:lnTo>
                    <a:pt x="143" y="6632"/>
                  </a:lnTo>
                  <a:lnTo>
                    <a:pt x="108" y="6668"/>
                  </a:lnTo>
                  <a:lnTo>
                    <a:pt x="1" y="6739"/>
                  </a:lnTo>
                  <a:lnTo>
                    <a:pt x="1" y="13086"/>
                  </a:lnTo>
                  <a:lnTo>
                    <a:pt x="215" y="13086"/>
                  </a:lnTo>
                  <a:lnTo>
                    <a:pt x="2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g29ba36c631f_0_513"/>
            <p:cNvSpPr/>
            <p:nvPr/>
          </p:nvSpPr>
          <p:spPr>
            <a:xfrm>
              <a:off x="2627975" y="2031150"/>
              <a:ext cx="5375" cy="161375"/>
            </a:xfrm>
            <a:custGeom>
              <a:avLst/>
              <a:gdLst/>
              <a:ahLst/>
              <a:cxnLst/>
              <a:rect l="l" t="t" r="r" b="b"/>
              <a:pathLst>
                <a:path w="215" h="6455" fill="none" extrusionOk="0">
                  <a:moveTo>
                    <a:pt x="215" y="1"/>
                  </a:moveTo>
                  <a:lnTo>
                    <a:pt x="1" y="1"/>
                  </a:lnTo>
                  <a:lnTo>
                    <a:pt x="1" y="6454"/>
                  </a:lnTo>
                  <a:lnTo>
                    <a:pt x="215" y="6454"/>
                  </a:lnTo>
                  <a:lnTo>
                    <a:pt x="2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g29ba36c631f_0_513"/>
            <p:cNvSpPr/>
            <p:nvPr/>
          </p:nvSpPr>
          <p:spPr>
            <a:xfrm>
              <a:off x="2627975" y="1865350"/>
              <a:ext cx="5375" cy="150675"/>
            </a:xfrm>
            <a:custGeom>
              <a:avLst/>
              <a:gdLst/>
              <a:ahLst/>
              <a:cxnLst/>
              <a:rect l="l" t="t" r="r" b="b"/>
              <a:pathLst>
                <a:path w="215" h="6027" fill="none" extrusionOk="0">
                  <a:moveTo>
                    <a:pt x="215" y="1"/>
                  </a:moveTo>
                  <a:lnTo>
                    <a:pt x="1" y="1"/>
                  </a:lnTo>
                  <a:lnTo>
                    <a:pt x="1" y="6027"/>
                  </a:lnTo>
                  <a:lnTo>
                    <a:pt x="215" y="6027"/>
                  </a:lnTo>
                  <a:lnTo>
                    <a:pt x="2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g29ba36c631f_0_513"/>
            <p:cNvSpPr/>
            <p:nvPr/>
          </p:nvSpPr>
          <p:spPr>
            <a:xfrm>
              <a:off x="2627975" y="1745025"/>
              <a:ext cx="5375" cy="114100"/>
            </a:xfrm>
            <a:custGeom>
              <a:avLst/>
              <a:gdLst/>
              <a:ahLst/>
              <a:cxnLst/>
              <a:rect l="l" t="t" r="r" b="b"/>
              <a:pathLst>
                <a:path w="215" h="4564" fill="none" extrusionOk="0">
                  <a:moveTo>
                    <a:pt x="215" y="0"/>
                  </a:moveTo>
                  <a:lnTo>
                    <a:pt x="1" y="0"/>
                  </a:lnTo>
                  <a:lnTo>
                    <a:pt x="1" y="4564"/>
                  </a:lnTo>
                  <a:lnTo>
                    <a:pt x="215" y="4564"/>
                  </a:lnTo>
                  <a:lnTo>
                    <a:pt x="2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g29ba36c631f_0_513"/>
            <p:cNvSpPr/>
            <p:nvPr/>
          </p:nvSpPr>
          <p:spPr>
            <a:xfrm>
              <a:off x="2960475" y="1436575"/>
              <a:ext cx="6275" cy="2531625"/>
            </a:xfrm>
            <a:custGeom>
              <a:avLst/>
              <a:gdLst/>
              <a:ahLst/>
              <a:cxnLst/>
              <a:rect l="l" t="t" r="r" b="b"/>
              <a:pathLst>
                <a:path w="251" h="101265" extrusionOk="0">
                  <a:moveTo>
                    <a:pt x="1" y="1"/>
                  </a:moveTo>
                  <a:lnTo>
                    <a:pt x="1" y="3602"/>
                  </a:lnTo>
                  <a:lnTo>
                    <a:pt x="250" y="3602"/>
                  </a:lnTo>
                  <a:lnTo>
                    <a:pt x="250" y="1"/>
                  </a:lnTo>
                  <a:close/>
                  <a:moveTo>
                    <a:pt x="1" y="3852"/>
                  </a:moveTo>
                  <a:lnTo>
                    <a:pt x="1" y="16902"/>
                  </a:lnTo>
                  <a:lnTo>
                    <a:pt x="250" y="16902"/>
                  </a:lnTo>
                  <a:lnTo>
                    <a:pt x="250" y="3852"/>
                  </a:lnTo>
                  <a:close/>
                  <a:moveTo>
                    <a:pt x="1" y="17152"/>
                  </a:moveTo>
                  <a:lnTo>
                    <a:pt x="1" y="30237"/>
                  </a:lnTo>
                  <a:lnTo>
                    <a:pt x="250" y="30237"/>
                  </a:lnTo>
                  <a:lnTo>
                    <a:pt x="250" y="17152"/>
                  </a:lnTo>
                  <a:close/>
                  <a:moveTo>
                    <a:pt x="1" y="30451"/>
                  </a:moveTo>
                  <a:lnTo>
                    <a:pt x="1" y="43537"/>
                  </a:lnTo>
                  <a:lnTo>
                    <a:pt x="250" y="43537"/>
                  </a:lnTo>
                  <a:lnTo>
                    <a:pt x="250" y="30451"/>
                  </a:lnTo>
                  <a:close/>
                  <a:moveTo>
                    <a:pt x="1" y="43787"/>
                  </a:moveTo>
                  <a:lnTo>
                    <a:pt x="1" y="56837"/>
                  </a:lnTo>
                  <a:lnTo>
                    <a:pt x="250" y="56837"/>
                  </a:lnTo>
                  <a:lnTo>
                    <a:pt x="250" y="43787"/>
                  </a:lnTo>
                  <a:close/>
                  <a:moveTo>
                    <a:pt x="1" y="57087"/>
                  </a:moveTo>
                  <a:lnTo>
                    <a:pt x="1" y="70172"/>
                  </a:lnTo>
                  <a:lnTo>
                    <a:pt x="250" y="70172"/>
                  </a:lnTo>
                  <a:lnTo>
                    <a:pt x="250" y="57087"/>
                  </a:lnTo>
                  <a:close/>
                  <a:moveTo>
                    <a:pt x="1" y="70386"/>
                  </a:moveTo>
                  <a:lnTo>
                    <a:pt x="1" y="83472"/>
                  </a:lnTo>
                  <a:lnTo>
                    <a:pt x="250" y="83472"/>
                  </a:lnTo>
                  <a:lnTo>
                    <a:pt x="250" y="70386"/>
                  </a:lnTo>
                  <a:close/>
                  <a:moveTo>
                    <a:pt x="1" y="83722"/>
                  </a:moveTo>
                  <a:lnTo>
                    <a:pt x="1" y="96772"/>
                  </a:lnTo>
                  <a:lnTo>
                    <a:pt x="250" y="96772"/>
                  </a:lnTo>
                  <a:lnTo>
                    <a:pt x="250" y="83722"/>
                  </a:lnTo>
                  <a:close/>
                  <a:moveTo>
                    <a:pt x="1" y="97022"/>
                  </a:moveTo>
                  <a:lnTo>
                    <a:pt x="1" y="101265"/>
                  </a:lnTo>
                  <a:lnTo>
                    <a:pt x="250" y="101265"/>
                  </a:lnTo>
                  <a:lnTo>
                    <a:pt x="250" y="97022"/>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g29ba36c631f_0_513"/>
            <p:cNvSpPr/>
            <p:nvPr/>
          </p:nvSpPr>
          <p:spPr>
            <a:xfrm>
              <a:off x="2960475" y="3862100"/>
              <a:ext cx="6275" cy="106100"/>
            </a:xfrm>
            <a:custGeom>
              <a:avLst/>
              <a:gdLst/>
              <a:ahLst/>
              <a:cxnLst/>
              <a:rect l="l" t="t" r="r" b="b"/>
              <a:pathLst>
                <a:path w="251" h="4244" fill="none" extrusionOk="0">
                  <a:moveTo>
                    <a:pt x="250" y="1"/>
                  </a:moveTo>
                  <a:lnTo>
                    <a:pt x="1" y="1"/>
                  </a:lnTo>
                  <a:lnTo>
                    <a:pt x="1" y="4244"/>
                  </a:lnTo>
                  <a:lnTo>
                    <a:pt x="250" y="4244"/>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g29ba36c631f_0_513"/>
            <p:cNvSpPr/>
            <p:nvPr/>
          </p:nvSpPr>
          <p:spPr>
            <a:xfrm>
              <a:off x="2960475" y="3529600"/>
              <a:ext cx="6275" cy="326275"/>
            </a:xfrm>
            <a:custGeom>
              <a:avLst/>
              <a:gdLst/>
              <a:ahLst/>
              <a:cxnLst/>
              <a:rect l="l" t="t" r="r" b="b"/>
              <a:pathLst>
                <a:path w="251" h="13051" fill="none" extrusionOk="0">
                  <a:moveTo>
                    <a:pt x="250" y="1"/>
                  </a:moveTo>
                  <a:lnTo>
                    <a:pt x="1" y="1"/>
                  </a:lnTo>
                  <a:lnTo>
                    <a:pt x="1"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g29ba36c631f_0_513"/>
            <p:cNvSpPr/>
            <p:nvPr/>
          </p:nvSpPr>
          <p:spPr>
            <a:xfrm>
              <a:off x="2960475" y="3196225"/>
              <a:ext cx="6275" cy="327175"/>
            </a:xfrm>
            <a:custGeom>
              <a:avLst/>
              <a:gdLst/>
              <a:ahLst/>
              <a:cxnLst/>
              <a:rect l="l" t="t" r="r" b="b"/>
              <a:pathLst>
                <a:path w="251" h="13087" fill="none" extrusionOk="0">
                  <a:moveTo>
                    <a:pt x="250" y="0"/>
                  </a:moveTo>
                  <a:lnTo>
                    <a:pt x="1" y="0"/>
                  </a:lnTo>
                  <a:lnTo>
                    <a:pt x="1" y="13086"/>
                  </a:lnTo>
                  <a:lnTo>
                    <a:pt x="250" y="13086"/>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g29ba36c631f_0_513"/>
            <p:cNvSpPr/>
            <p:nvPr/>
          </p:nvSpPr>
          <p:spPr>
            <a:xfrm>
              <a:off x="2960475" y="2863725"/>
              <a:ext cx="6275" cy="327175"/>
            </a:xfrm>
            <a:custGeom>
              <a:avLst/>
              <a:gdLst/>
              <a:ahLst/>
              <a:cxnLst/>
              <a:rect l="l" t="t" r="r" b="b"/>
              <a:pathLst>
                <a:path w="251" h="13087" fill="none" extrusionOk="0">
                  <a:moveTo>
                    <a:pt x="250" y="1"/>
                  </a:moveTo>
                  <a:lnTo>
                    <a:pt x="1" y="1"/>
                  </a:lnTo>
                  <a:lnTo>
                    <a:pt x="1" y="13086"/>
                  </a:lnTo>
                  <a:lnTo>
                    <a:pt x="250" y="1308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g29ba36c631f_0_513"/>
            <p:cNvSpPr/>
            <p:nvPr/>
          </p:nvSpPr>
          <p:spPr>
            <a:xfrm>
              <a:off x="2960475" y="2531225"/>
              <a:ext cx="6275" cy="326275"/>
            </a:xfrm>
            <a:custGeom>
              <a:avLst/>
              <a:gdLst/>
              <a:ahLst/>
              <a:cxnLst/>
              <a:rect l="l" t="t" r="r" b="b"/>
              <a:pathLst>
                <a:path w="251" h="13051" fill="none" extrusionOk="0">
                  <a:moveTo>
                    <a:pt x="250" y="1"/>
                  </a:moveTo>
                  <a:lnTo>
                    <a:pt x="1" y="1"/>
                  </a:lnTo>
                  <a:lnTo>
                    <a:pt x="1"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g29ba36c631f_0_513"/>
            <p:cNvSpPr/>
            <p:nvPr/>
          </p:nvSpPr>
          <p:spPr>
            <a:xfrm>
              <a:off x="2960475" y="2197850"/>
              <a:ext cx="6275" cy="327175"/>
            </a:xfrm>
            <a:custGeom>
              <a:avLst/>
              <a:gdLst/>
              <a:ahLst/>
              <a:cxnLst/>
              <a:rect l="l" t="t" r="r" b="b"/>
              <a:pathLst>
                <a:path w="251" h="13087" fill="none" extrusionOk="0">
                  <a:moveTo>
                    <a:pt x="250" y="0"/>
                  </a:moveTo>
                  <a:lnTo>
                    <a:pt x="1" y="0"/>
                  </a:lnTo>
                  <a:lnTo>
                    <a:pt x="1" y="13086"/>
                  </a:lnTo>
                  <a:lnTo>
                    <a:pt x="250" y="13086"/>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g29ba36c631f_0_513"/>
            <p:cNvSpPr/>
            <p:nvPr/>
          </p:nvSpPr>
          <p:spPr>
            <a:xfrm>
              <a:off x="2960475" y="1865350"/>
              <a:ext cx="6275" cy="327175"/>
            </a:xfrm>
            <a:custGeom>
              <a:avLst/>
              <a:gdLst/>
              <a:ahLst/>
              <a:cxnLst/>
              <a:rect l="l" t="t" r="r" b="b"/>
              <a:pathLst>
                <a:path w="251" h="13087" fill="none" extrusionOk="0">
                  <a:moveTo>
                    <a:pt x="250" y="1"/>
                  </a:moveTo>
                  <a:lnTo>
                    <a:pt x="1" y="1"/>
                  </a:lnTo>
                  <a:lnTo>
                    <a:pt x="1" y="13086"/>
                  </a:lnTo>
                  <a:lnTo>
                    <a:pt x="250" y="1308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g29ba36c631f_0_513"/>
            <p:cNvSpPr/>
            <p:nvPr/>
          </p:nvSpPr>
          <p:spPr>
            <a:xfrm>
              <a:off x="2960475" y="1532850"/>
              <a:ext cx="6275" cy="326275"/>
            </a:xfrm>
            <a:custGeom>
              <a:avLst/>
              <a:gdLst/>
              <a:ahLst/>
              <a:cxnLst/>
              <a:rect l="l" t="t" r="r" b="b"/>
              <a:pathLst>
                <a:path w="251" h="13051" fill="none" extrusionOk="0">
                  <a:moveTo>
                    <a:pt x="250" y="1"/>
                  </a:moveTo>
                  <a:lnTo>
                    <a:pt x="1" y="1"/>
                  </a:lnTo>
                  <a:lnTo>
                    <a:pt x="1"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g29ba36c631f_0_513"/>
            <p:cNvSpPr/>
            <p:nvPr/>
          </p:nvSpPr>
          <p:spPr>
            <a:xfrm>
              <a:off x="2960475" y="1436575"/>
              <a:ext cx="6275" cy="90075"/>
            </a:xfrm>
            <a:custGeom>
              <a:avLst/>
              <a:gdLst/>
              <a:ahLst/>
              <a:cxnLst/>
              <a:rect l="l" t="t" r="r" b="b"/>
              <a:pathLst>
                <a:path w="251" h="3603" fill="none" extrusionOk="0">
                  <a:moveTo>
                    <a:pt x="250" y="1"/>
                  </a:moveTo>
                  <a:lnTo>
                    <a:pt x="1" y="1"/>
                  </a:lnTo>
                  <a:lnTo>
                    <a:pt x="1" y="3602"/>
                  </a:lnTo>
                  <a:lnTo>
                    <a:pt x="250" y="3602"/>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g29ba36c631f_0_513"/>
            <p:cNvSpPr/>
            <p:nvPr/>
          </p:nvSpPr>
          <p:spPr>
            <a:xfrm>
              <a:off x="3292975" y="1436575"/>
              <a:ext cx="6250" cy="2531625"/>
            </a:xfrm>
            <a:custGeom>
              <a:avLst/>
              <a:gdLst/>
              <a:ahLst/>
              <a:cxnLst/>
              <a:rect l="l" t="t" r="r" b="b"/>
              <a:pathLst>
                <a:path w="250" h="101265" extrusionOk="0">
                  <a:moveTo>
                    <a:pt x="0" y="1"/>
                  </a:moveTo>
                  <a:lnTo>
                    <a:pt x="0" y="3602"/>
                  </a:lnTo>
                  <a:lnTo>
                    <a:pt x="250" y="3602"/>
                  </a:lnTo>
                  <a:lnTo>
                    <a:pt x="250" y="1"/>
                  </a:lnTo>
                  <a:close/>
                  <a:moveTo>
                    <a:pt x="0" y="3852"/>
                  </a:moveTo>
                  <a:lnTo>
                    <a:pt x="0" y="16902"/>
                  </a:lnTo>
                  <a:lnTo>
                    <a:pt x="250" y="16902"/>
                  </a:lnTo>
                  <a:lnTo>
                    <a:pt x="250" y="3852"/>
                  </a:lnTo>
                  <a:close/>
                  <a:moveTo>
                    <a:pt x="0" y="17152"/>
                  </a:moveTo>
                  <a:lnTo>
                    <a:pt x="0" y="30237"/>
                  </a:lnTo>
                  <a:lnTo>
                    <a:pt x="250" y="30237"/>
                  </a:lnTo>
                  <a:lnTo>
                    <a:pt x="250" y="17152"/>
                  </a:lnTo>
                  <a:close/>
                  <a:moveTo>
                    <a:pt x="0" y="30451"/>
                  </a:moveTo>
                  <a:lnTo>
                    <a:pt x="0" y="43537"/>
                  </a:lnTo>
                  <a:lnTo>
                    <a:pt x="250" y="43537"/>
                  </a:lnTo>
                  <a:lnTo>
                    <a:pt x="250" y="30451"/>
                  </a:lnTo>
                  <a:close/>
                  <a:moveTo>
                    <a:pt x="0" y="43787"/>
                  </a:moveTo>
                  <a:lnTo>
                    <a:pt x="0" y="56837"/>
                  </a:lnTo>
                  <a:lnTo>
                    <a:pt x="250" y="56837"/>
                  </a:lnTo>
                  <a:lnTo>
                    <a:pt x="250" y="43787"/>
                  </a:lnTo>
                  <a:close/>
                  <a:moveTo>
                    <a:pt x="0" y="57087"/>
                  </a:moveTo>
                  <a:lnTo>
                    <a:pt x="0" y="66357"/>
                  </a:lnTo>
                  <a:lnTo>
                    <a:pt x="250" y="66357"/>
                  </a:lnTo>
                  <a:lnTo>
                    <a:pt x="250" y="57087"/>
                  </a:lnTo>
                  <a:close/>
                  <a:moveTo>
                    <a:pt x="0" y="93028"/>
                  </a:moveTo>
                  <a:lnTo>
                    <a:pt x="0" y="96772"/>
                  </a:lnTo>
                  <a:lnTo>
                    <a:pt x="250" y="96772"/>
                  </a:lnTo>
                  <a:lnTo>
                    <a:pt x="250" y="93028"/>
                  </a:lnTo>
                  <a:close/>
                  <a:moveTo>
                    <a:pt x="0" y="97022"/>
                  </a:moveTo>
                  <a:lnTo>
                    <a:pt x="0" y="101265"/>
                  </a:lnTo>
                  <a:lnTo>
                    <a:pt x="250" y="101265"/>
                  </a:lnTo>
                  <a:lnTo>
                    <a:pt x="250" y="97022"/>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g29ba36c631f_0_513"/>
            <p:cNvSpPr/>
            <p:nvPr/>
          </p:nvSpPr>
          <p:spPr>
            <a:xfrm>
              <a:off x="3292975" y="3862100"/>
              <a:ext cx="6250" cy="106100"/>
            </a:xfrm>
            <a:custGeom>
              <a:avLst/>
              <a:gdLst/>
              <a:ahLst/>
              <a:cxnLst/>
              <a:rect l="l" t="t" r="r" b="b"/>
              <a:pathLst>
                <a:path w="250" h="4244" fill="none" extrusionOk="0">
                  <a:moveTo>
                    <a:pt x="250" y="1"/>
                  </a:moveTo>
                  <a:lnTo>
                    <a:pt x="0" y="1"/>
                  </a:lnTo>
                  <a:lnTo>
                    <a:pt x="0" y="4244"/>
                  </a:lnTo>
                  <a:lnTo>
                    <a:pt x="250" y="4244"/>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g29ba36c631f_0_513"/>
            <p:cNvSpPr/>
            <p:nvPr/>
          </p:nvSpPr>
          <p:spPr>
            <a:xfrm>
              <a:off x="3292975" y="3762275"/>
              <a:ext cx="6250" cy="93600"/>
            </a:xfrm>
            <a:custGeom>
              <a:avLst/>
              <a:gdLst/>
              <a:ahLst/>
              <a:cxnLst/>
              <a:rect l="l" t="t" r="r" b="b"/>
              <a:pathLst>
                <a:path w="250" h="3744" fill="none" extrusionOk="0">
                  <a:moveTo>
                    <a:pt x="0" y="0"/>
                  </a:moveTo>
                  <a:lnTo>
                    <a:pt x="0" y="3744"/>
                  </a:lnTo>
                  <a:lnTo>
                    <a:pt x="250" y="3744"/>
                  </a:lnTo>
                  <a:lnTo>
                    <a:pt x="250" y="0"/>
                  </a:lnTo>
                  <a:lnTo>
                    <a:pt x="25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g29ba36c631f_0_513"/>
            <p:cNvSpPr/>
            <p:nvPr/>
          </p:nvSpPr>
          <p:spPr>
            <a:xfrm>
              <a:off x="3292975" y="2863725"/>
              <a:ext cx="6250" cy="231800"/>
            </a:xfrm>
            <a:custGeom>
              <a:avLst/>
              <a:gdLst/>
              <a:ahLst/>
              <a:cxnLst/>
              <a:rect l="l" t="t" r="r" b="b"/>
              <a:pathLst>
                <a:path w="250" h="9272" fill="none" extrusionOk="0">
                  <a:moveTo>
                    <a:pt x="250" y="1"/>
                  </a:moveTo>
                  <a:lnTo>
                    <a:pt x="0" y="1"/>
                  </a:lnTo>
                  <a:lnTo>
                    <a:pt x="0" y="9271"/>
                  </a:lnTo>
                  <a:lnTo>
                    <a:pt x="250" y="927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g29ba36c631f_0_513"/>
            <p:cNvSpPr/>
            <p:nvPr/>
          </p:nvSpPr>
          <p:spPr>
            <a:xfrm>
              <a:off x="3292975" y="2531225"/>
              <a:ext cx="6250" cy="326275"/>
            </a:xfrm>
            <a:custGeom>
              <a:avLst/>
              <a:gdLst/>
              <a:ahLst/>
              <a:cxnLst/>
              <a:rect l="l" t="t" r="r" b="b"/>
              <a:pathLst>
                <a:path w="250" h="13051" fill="none" extrusionOk="0">
                  <a:moveTo>
                    <a:pt x="250" y="1"/>
                  </a:moveTo>
                  <a:lnTo>
                    <a:pt x="0" y="1"/>
                  </a:lnTo>
                  <a:lnTo>
                    <a:pt x="0"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g29ba36c631f_0_513"/>
            <p:cNvSpPr/>
            <p:nvPr/>
          </p:nvSpPr>
          <p:spPr>
            <a:xfrm>
              <a:off x="3292975" y="2197850"/>
              <a:ext cx="6250" cy="327175"/>
            </a:xfrm>
            <a:custGeom>
              <a:avLst/>
              <a:gdLst/>
              <a:ahLst/>
              <a:cxnLst/>
              <a:rect l="l" t="t" r="r" b="b"/>
              <a:pathLst>
                <a:path w="250" h="13087" fill="none" extrusionOk="0">
                  <a:moveTo>
                    <a:pt x="250" y="0"/>
                  </a:moveTo>
                  <a:lnTo>
                    <a:pt x="0" y="0"/>
                  </a:lnTo>
                  <a:lnTo>
                    <a:pt x="0" y="13086"/>
                  </a:lnTo>
                  <a:lnTo>
                    <a:pt x="250" y="13086"/>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g29ba36c631f_0_513"/>
            <p:cNvSpPr/>
            <p:nvPr/>
          </p:nvSpPr>
          <p:spPr>
            <a:xfrm>
              <a:off x="3292975" y="1865350"/>
              <a:ext cx="6250" cy="327175"/>
            </a:xfrm>
            <a:custGeom>
              <a:avLst/>
              <a:gdLst/>
              <a:ahLst/>
              <a:cxnLst/>
              <a:rect l="l" t="t" r="r" b="b"/>
              <a:pathLst>
                <a:path w="250" h="13087" fill="none" extrusionOk="0">
                  <a:moveTo>
                    <a:pt x="250" y="1"/>
                  </a:moveTo>
                  <a:lnTo>
                    <a:pt x="0" y="1"/>
                  </a:lnTo>
                  <a:lnTo>
                    <a:pt x="0" y="13086"/>
                  </a:lnTo>
                  <a:lnTo>
                    <a:pt x="250" y="1308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g29ba36c631f_0_513"/>
            <p:cNvSpPr/>
            <p:nvPr/>
          </p:nvSpPr>
          <p:spPr>
            <a:xfrm>
              <a:off x="3292975" y="1532850"/>
              <a:ext cx="6250" cy="326275"/>
            </a:xfrm>
            <a:custGeom>
              <a:avLst/>
              <a:gdLst/>
              <a:ahLst/>
              <a:cxnLst/>
              <a:rect l="l" t="t" r="r" b="b"/>
              <a:pathLst>
                <a:path w="250" h="13051" fill="none" extrusionOk="0">
                  <a:moveTo>
                    <a:pt x="250" y="1"/>
                  </a:moveTo>
                  <a:lnTo>
                    <a:pt x="0" y="1"/>
                  </a:lnTo>
                  <a:lnTo>
                    <a:pt x="0"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g29ba36c631f_0_513"/>
            <p:cNvSpPr/>
            <p:nvPr/>
          </p:nvSpPr>
          <p:spPr>
            <a:xfrm>
              <a:off x="3292975" y="1436575"/>
              <a:ext cx="6250" cy="90075"/>
            </a:xfrm>
            <a:custGeom>
              <a:avLst/>
              <a:gdLst/>
              <a:ahLst/>
              <a:cxnLst/>
              <a:rect l="l" t="t" r="r" b="b"/>
              <a:pathLst>
                <a:path w="250" h="3603" fill="none" extrusionOk="0">
                  <a:moveTo>
                    <a:pt x="250" y="1"/>
                  </a:moveTo>
                  <a:lnTo>
                    <a:pt x="0" y="1"/>
                  </a:lnTo>
                  <a:lnTo>
                    <a:pt x="0" y="3602"/>
                  </a:lnTo>
                  <a:lnTo>
                    <a:pt x="250" y="3602"/>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g29ba36c631f_0_513"/>
            <p:cNvSpPr/>
            <p:nvPr/>
          </p:nvSpPr>
          <p:spPr>
            <a:xfrm>
              <a:off x="3626350" y="1436575"/>
              <a:ext cx="6275" cy="2531625"/>
            </a:xfrm>
            <a:custGeom>
              <a:avLst/>
              <a:gdLst/>
              <a:ahLst/>
              <a:cxnLst/>
              <a:rect l="l" t="t" r="r" b="b"/>
              <a:pathLst>
                <a:path w="251" h="101265" extrusionOk="0">
                  <a:moveTo>
                    <a:pt x="1" y="1"/>
                  </a:moveTo>
                  <a:lnTo>
                    <a:pt x="1" y="3602"/>
                  </a:lnTo>
                  <a:lnTo>
                    <a:pt x="250" y="3602"/>
                  </a:lnTo>
                  <a:lnTo>
                    <a:pt x="250" y="1"/>
                  </a:lnTo>
                  <a:close/>
                  <a:moveTo>
                    <a:pt x="1" y="3852"/>
                  </a:moveTo>
                  <a:lnTo>
                    <a:pt x="1" y="16902"/>
                  </a:lnTo>
                  <a:lnTo>
                    <a:pt x="250" y="16902"/>
                  </a:lnTo>
                  <a:lnTo>
                    <a:pt x="250" y="3852"/>
                  </a:lnTo>
                  <a:close/>
                  <a:moveTo>
                    <a:pt x="1" y="17152"/>
                  </a:moveTo>
                  <a:lnTo>
                    <a:pt x="1" y="30237"/>
                  </a:lnTo>
                  <a:lnTo>
                    <a:pt x="250" y="30237"/>
                  </a:lnTo>
                  <a:lnTo>
                    <a:pt x="250" y="17152"/>
                  </a:lnTo>
                  <a:close/>
                  <a:moveTo>
                    <a:pt x="1" y="30451"/>
                  </a:moveTo>
                  <a:lnTo>
                    <a:pt x="1" y="43537"/>
                  </a:lnTo>
                  <a:lnTo>
                    <a:pt x="250" y="43537"/>
                  </a:lnTo>
                  <a:lnTo>
                    <a:pt x="250" y="30451"/>
                  </a:lnTo>
                  <a:close/>
                  <a:moveTo>
                    <a:pt x="1" y="43787"/>
                  </a:moveTo>
                  <a:lnTo>
                    <a:pt x="1" y="47352"/>
                  </a:lnTo>
                  <a:lnTo>
                    <a:pt x="250" y="47352"/>
                  </a:lnTo>
                  <a:lnTo>
                    <a:pt x="250" y="43787"/>
                  </a:lnTo>
                  <a:close/>
                  <a:moveTo>
                    <a:pt x="1" y="47994"/>
                  </a:moveTo>
                  <a:lnTo>
                    <a:pt x="1" y="56837"/>
                  </a:lnTo>
                  <a:lnTo>
                    <a:pt x="250" y="56837"/>
                  </a:lnTo>
                  <a:lnTo>
                    <a:pt x="250" y="47994"/>
                  </a:lnTo>
                  <a:close/>
                  <a:moveTo>
                    <a:pt x="1" y="57087"/>
                  </a:moveTo>
                  <a:lnTo>
                    <a:pt x="1" y="70172"/>
                  </a:lnTo>
                  <a:lnTo>
                    <a:pt x="250" y="70172"/>
                  </a:lnTo>
                  <a:lnTo>
                    <a:pt x="250" y="57087"/>
                  </a:lnTo>
                  <a:close/>
                  <a:moveTo>
                    <a:pt x="1" y="70386"/>
                  </a:moveTo>
                  <a:lnTo>
                    <a:pt x="1" y="83472"/>
                  </a:lnTo>
                  <a:lnTo>
                    <a:pt x="250" y="83472"/>
                  </a:lnTo>
                  <a:lnTo>
                    <a:pt x="250" y="70386"/>
                  </a:lnTo>
                  <a:close/>
                  <a:moveTo>
                    <a:pt x="1" y="83722"/>
                  </a:moveTo>
                  <a:lnTo>
                    <a:pt x="1" y="96772"/>
                  </a:lnTo>
                  <a:lnTo>
                    <a:pt x="250" y="96772"/>
                  </a:lnTo>
                  <a:lnTo>
                    <a:pt x="250" y="83722"/>
                  </a:lnTo>
                  <a:close/>
                  <a:moveTo>
                    <a:pt x="1" y="97022"/>
                  </a:moveTo>
                  <a:lnTo>
                    <a:pt x="1" y="101265"/>
                  </a:lnTo>
                  <a:lnTo>
                    <a:pt x="250" y="101265"/>
                  </a:lnTo>
                  <a:lnTo>
                    <a:pt x="250" y="97022"/>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g29ba36c631f_0_513"/>
            <p:cNvSpPr/>
            <p:nvPr/>
          </p:nvSpPr>
          <p:spPr>
            <a:xfrm>
              <a:off x="3626350" y="3862100"/>
              <a:ext cx="6275" cy="106100"/>
            </a:xfrm>
            <a:custGeom>
              <a:avLst/>
              <a:gdLst/>
              <a:ahLst/>
              <a:cxnLst/>
              <a:rect l="l" t="t" r="r" b="b"/>
              <a:pathLst>
                <a:path w="251" h="4244" fill="none" extrusionOk="0">
                  <a:moveTo>
                    <a:pt x="250" y="1"/>
                  </a:moveTo>
                  <a:lnTo>
                    <a:pt x="1" y="1"/>
                  </a:lnTo>
                  <a:lnTo>
                    <a:pt x="1" y="4244"/>
                  </a:lnTo>
                  <a:lnTo>
                    <a:pt x="250" y="4244"/>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g29ba36c631f_0_513"/>
            <p:cNvSpPr/>
            <p:nvPr/>
          </p:nvSpPr>
          <p:spPr>
            <a:xfrm>
              <a:off x="3626350" y="3529600"/>
              <a:ext cx="6275" cy="326275"/>
            </a:xfrm>
            <a:custGeom>
              <a:avLst/>
              <a:gdLst/>
              <a:ahLst/>
              <a:cxnLst/>
              <a:rect l="l" t="t" r="r" b="b"/>
              <a:pathLst>
                <a:path w="251" h="13051" fill="none" extrusionOk="0">
                  <a:moveTo>
                    <a:pt x="250" y="1"/>
                  </a:moveTo>
                  <a:lnTo>
                    <a:pt x="1" y="1"/>
                  </a:lnTo>
                  <a:lnTo>
                    <a:pt x="1"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g29ba36c631f_0_513"/>
            <p:cNvSpPr/>
            <p:nvPr/>
          </p:nvSpPr>
          <p:spPr>
            <a:xfrm>
              <a:off x="3626350" y="3196225"/>
              <a:ext cx="6275" cy="327175"/>
            </a:xfrm>
            <a:custGeom>
              <a:avLst/>
              <a:gdLst/>
              <a:ahLst/>
              <a:cxnLst/>
              <a:rect l="l" t="t" r="r" b="b"/>
              <a:pathLst>
                <a:path w="251" h="13087" fill="none" extrusionOk="0">
                  <a:moveTo>
                    <a:pt x="250" y="0"/>
                  </a:moveTo>
                  <a:lnTo>
                    <a:pt x="1" y="0"/>
                  </a:lnTo>
                  <a:lnTo>
                    <a:pt x="1" y="13086"/>
                  </a:lnTo>
                  <a:lnTo>
                    <a:pt x="250" y="13086"/>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g29ba36c631f_0_513"/>
            <p:cNvSpPr/>
            <p:nvPr/>
          </p:nvSpPr>
          <p:spPr>
            <a:xfrm>
              <a:off x="3626350" y="2863725"/>
              <a:ext cx="6275" cy="327175"/>
            </a:xfrm>
            <a:custGeom>
              <a:avLst/>
              <a:gdLst/>
              <a:ahLst/>
              <a:cxnLst/>
              <a:rect l="l" t="t" r="r" b="b"/>
              <a:pathLst>
                <a:path w="251" h="13087" fill="none" extrusionOk="0">
                  <a:moveTo>
                    <a:pt x="250" y="1"/>
                  </a:moveTo>
                  <a:lnTo>
                    <a:pt x="1" y="1"/>
                  </a:lnTo>
                  <a:lnTo>
                    <a:pt x="1" y="13086"/>
                  </a:lnTo>
                  <a:lnTo>
                    <a:pt x="250" y="1308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g29ba36c631f_0_513"/>
            <p:cNvSpPr/>
            <p:nvPr/>
          </p:nvSpPr>
          <p:spPr>
            <a:xfrm>
              <a:off x="3626350" y="2636425"/>
              <a:ext cx="6275" cy="221075"/>
            </a:xfrm>
            <a:custGeom>
              <a:avLst/>
              <a:gdLst/>
              <a:ahLst/>
              <a:cxnLst/>
              <a:rect l="l" t="t" r="r" b="b"/>
              <a:pathLst>
                <a:path w="251" h="8843" fill="none" extrusionOk="0">
                  <a:moveTo>
                    <a:pt x="250" y="0"/>
                  </a:moveTo>
                  <a:lnTo>
                    <a:pt x="1" y="0"/>
                  </a:lnTo>
                  <a:lnTo>
                    <a:pt x="1" y="8843"/>
                  </a:lnTo>
                  <a:lnTo>
                    <a:pt x="250" y="8843"/>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g29ba36c631f_0_513"/>
            <p:cNvSpPr/>
            <p:nvPr/>
          </p:nvSpPr>
          <p:spPr>
            <a:xfrm>
              <a:off x="3626350" y="2531225"/>
              <a:ext cx="6275" cy="89175"/>
            </a:xfrm>
            <a:custGeom>
              <a:avLst/>
              <a:gdLst/>
              <a:ahLst/>
              <a:cxnLst/>
              <a:rect l="l" t="t" r="r" b="b"/>
              <a:pathLst>
                <a:path w="251" h="3567" fill="none" extrusionOk="0">
                  <a:moveTo>
                    <a:pt x="250" y="1"/>
                  </a:moveTo>
                  <a:lnTo>
                    <a:pt x="1" y="1"/>
                  </a:lnTo>
                  <a:lnTo>
                    <a:pt x="1" y="3566"/>
                  </a:lnTo>
                  <a:lnTo>
                    <a:pt x="250" y="356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g29ba36c631f_0_513"/>
            <p:cNvSpPr/>
            <p:nvPr/>
          </p:nvSpPr>
          <p:spPr>
            <a:xfrm>
              <a:off x="3626350" y="2197850"/>
              <a:ext cx="6275" cy="327175"/>
            </a:xfrm>
            <a:custGeom>
              <a:avLst/>
              <a:gdLst/>
              <a:ahLst/>
              <a:cxnLst/>
              <a:rect l="l" t="t" r="r" b="b"/>
              <a:pathLst>
                <a:path w="251" h="13087" fill="none" extrusionOk="0">
                  <a:moveTo>
                    <a:pt x="250" y="0"/>
                  </a:moveTo>
                  <a:lnTo>
                    <a:pt x="1" y="0"/>
                  </a:lnTo>
                  <a:lnTo>
                    <a:pt x="1" y="13086"/>
                  </a:lnTo>
                  <a:lnTo>
                    <a:pt x="250" y="13086"/>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g29ba36c631f_0_513"/>
            <p:cNvSpPr/>
            <p:nvPr/>
          </p:nvSpPr>
          <p:spPr>
            <a:xfrm>
              <a:off x="3626350" y="1865350"/>
              <a:ext cx="6275" cy="327175"/>
            </a:xfrm>
            <a:custGeom>
              <a:avLst/>
              <a:gdLst/>
              <a:ahLst/>
              <a:cxnLst/>
              <a:rect l="l" t="t" r="r" b="b"/>
              <a:pathLst>
                <a:path w="251" h="13087" fill="none" extrusionOk="0">
                  <a:moveTo>
                    <a:pt x="250" y="1"/>
                  </a:moveTo>
                  <a:lnTo>
                    <a:pt x="1" y="1"/>
                  </a:lnTo>
                  <a:lnTo>
                    <a:pt x="1" y="13086"/>
                  </a:lnTo>
                  <a:lnTo>
                    <a:pt x="250" y="1308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g29ba36c631f_0_513"/>
            <p:cNvSpPr/>
            <p:nvPr/>
          </p:nvSpPr>
          <p:spPr>
            <a:xfrm>
              <a:off x="3626350" y="1532850"/>
              <a:ext cx="6275" cy="326275"/>
            </a:xfrm>
            <a:custGeom>
              <a:avLst/>
              <a:gdLst/>
              <a:ahLst/>
              <a:cxnLst/>
              <a:rect l="l" t="t" r="r" b="b"/>
              <a:pathLst>
                <a:path w="251" h="13051" fill="none" extrusionOk="0">
                  <a:moveTo>
                    <a:pt x="250" y="1"/>
                  </a:moveTo>
                  <a:lnTo>
                    <a:pt x="1" y="1"/>
                  </a:lnTo>
                  <a:lnTo>
                    <a:pt x="1"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g29ba36c631f_0_513"/>
            <p:cNvSpPr/>
            <p:nvPr/>
          </p:nvSpPr>
          <p:spPr>
            <a:xfrm>
              <a:off x="3626350" y="1436575"/>
              <a:ext cx="6275" cy="90075"/>
            </a:xfrm>
            <a:custGeom>
              <a:avLst/>
              <a:gdLst/>
              <a:ahLst/>
              <a:cxnLst/>
              <a:rect l="l" t="t" r="r" b="b"/>
              <a:pathLst>
                <a:path w="251" h="3603" fill="none" extrusionOk="0">
                  <a:moveTo>
                    <a:pt x="250" y="1"/>
                  </a:moveTo>
                  <a:lnTo>
                    <a:pt x="1" y="1"/>
                  </a:lnTo>
                  <a:lnTo>
                    <a:pt x="1" y="3602"/>
                  </a:lnTo>
                  <a:lnTo>
                    <a:pt x="250" y="3602"/>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g29ba36c631f_0_513"/>
            <p:cNvSpPr/>
            <p:nvPr/>
          </p:nvSpPr>
          <p:spPr>
            <a:xfrm>
              <a:off x="3958850" y="1436575"/>
              <a:ext cx="6275" cy="2531625"/>
            </a:xfrm>
            <a:custGeom>
              <a:avLst/>
              <a:gdLst/>
              <a:ahLst/>
              <a:cxnLst/>
              <a:rect l="l" t="t" r="r" b="b"/>
              <a:pathLst>
                <a:path w="251" h="101265" extrusionOk="0">
                  <a:moveTo>
                    <a:pt x="1" y="1"/>
                  </a:moveTo>
                  <a:lnTo>
                    <a:pt x="1" y="3602"/>
                  </a:lnTo>
                  <a:lnTo>
                    <a:pt x="250" y="3602"/>
                  </a:lnTo>
                  <a:lnTo>
                    <a:pt x="250" y="1"/>
                  </a:lnTo>
                  <a:close/>
                  <a:moveTo>
                    <a:pt x="1" y="3852"/>
                  </a:moveTo>
                  <a:lnTo>
                    <a:pt x="1" y="12445"/>
                  </a:lnTo>
                  <a:lnTo>
                    <a:pt x="215" y="12231"/>
                  </a:lnTo>
                  <a:lnTo>
                    <a:pt x="250" y="12231"/>
                  </a:lnTo>
                  <a:lnTo>
                    <a:pt x="250" y="3852"/>
                  </a:lnTo>
                  <a:close/>
                  <a:moveTo>
                    <a:pt x="1" y="45427"/>
                  </a:moveTo>
                  <a:lnTo>
                    <a:pt x="1" y="56837"/>
                  </a:lnTo>
                  <a:lnTo>
                    <a:pt x="250" y="56837"/>
                  </a:lnTo>
                  <a:lnTo>
                    <a:pt x="250" y="45641"/>
                  </a:lnTo>
                  <a:lnTo>
                    <a:pt x="1" y="45427"/>
                  </a:lnTo>
                  <a:close/>
                  <a:moveTo>
                    <a:pt x="1" y="57087"/>
                  </a:moveTo>
                  <a:lnTo>
                    <a:pt x="1" y="70172"/>
                  </a:lnTo>
                  <a:lnTo>
                    <a:pt x="250" y="70172"/>
                  </a:lnTo>
                  <a:lnTo>
                    <a:pt x="250" y="57087"/>
                  </a:lnTo>
                  <a:close/>
                  <a:moveTo>
                    <a:pt x="1" y="70386"/>
                  </a:moveTo>
                  <a:lnTo>
                    <a:pt x="1" y="83472"/>
                  </a:lnTo>
                  <a:lnTo>
                    <a:pt x="250" y="83472"/>
                  </a:lnTo>
                  <a:lnTo>
                    <a:pt x="250" y="70386"/>
                  </a:lnTo>
                  <a:close/>
                  <a:moveTo>
                    <a:pt x="1" y="83722"/>
                  </a:moveTo>
                  <a:lnTo>
                    <a:pt x="1" y="96772"/>
                  </a:lnTo>
                  <a:lnTo>
                    <a:pt x="250" y="96772"/>
                  </a:lnTo>
                  <a:lnTo>
                    <a:pt x="250" y="83722"/>
                  </a:lnTo>
                  <a:close/>
                  <a:moveTo>
                    <a:pt x="1" y="97022"/>
                  </a:moveTo>
                  <a:lnTo>
                    <a:pt x="1" y="101265"/>
                  </a:lnTo>
                  <a:lnTo>
                    <a:pt x="250" y="101265"/>
                  </a:lnTo>
                  <a:lnTo>
                    <a:pt x="250" y="97022"/>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g29ba36c631f_0_513"/>
            <p:cNvSpPr/>
            <p:nvPr/>
          </p:nvSpPr>
          <p:spPr>
            <a:xfrm>
              <a:off x="3958850" y="3862100"/>
              <a:ext cx="6275" cy="106100"/>
            </a:xfrm>
            <a:custGeom>
              <a:avLst/>
              <a:gdLst/>
              <a:ahLst/>
              <a:cxnLst/>
              <a:rect l="l" t="t" r="r" b="b"/>
              <a:pathLst>
                <a:path w="251" h="4244" fill="none" extrusionOk="0">
                  <a:moveTo>
                    <a:pt x="250" y="1"/>
                  </a:moveTo>
                  <a:lnTo>
                    <a:pt x="1" y="1"/>
                  </a:lnTo>
                  <a:lnTo>
                    <a:pt x="1" y="4244"/>
                  </a:lnTo>
                  <a:lnTo>
                    <a:pt x="250" y="4244"/>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g29ba36c631f_0_513"/>
            <p:cNvSpPr/>
            <p:nvPr/>
          </p:nvSpPr>
          <p:spPr>
            <a:xfrm>
              <a:off x="3958850" y="3529600"/>
              <a:ext cx="6275" cy="326275"/>
            </a:xfrm>
            <a:custGeom>
              <a:avLst/>
              <a:gdLst/>
              <a:ahLst/>
              <a:cxnLst/>
              <a:rect l="l" t="t" r="r" b="b"/>
              <a:pathLst>
                <a:path w="251" h="13051" fill="none" extrusionOk="0">
                  <a:moveTo>
                    <a:pt x="250" y="1"/>
                  </a:moveTo>
                  <a:lnTo>
                    <a:pt x="1" y="1"/>
                  </a:lnTo>
                  <a:lnTo>
                    <a:pt x="1"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g29ba36c631f_0_513"/>
            <p:cNvSpPr/>
            <p:nvPr/>
          </p:nvSpPr>
          <p:spPr>
            <a:xfrm>
              <a:off x="3958850" y="3196225"/>
              <a:ext cx="6275" cy="327175"/>
            </a:xfrm>
            <a:custGeom>
              <a:avLst/>
              <a:gdLst/>
              <a:ahLst/>
              <a:cxnLst/>
              <a:rect l="l" t="t" r="r" b="b"/>
              <a:pathLst>
                <a:path w="251" h="13087" fill="none" extrusionOk="0">
                  <a:moveTo>
                    <a:pt x="250" y="0"/>
                  </a:moveTo>
                  <a:lnTo>
                    <a:pt x="1" y="0"/>
                  </a:lnTo>
                  <a:lnTo>
                    <a:pt x="1" y="13086"/>
                  </a:lnTo>
                  <a:lnTo>
                    <a:pt x="250" y="13086"/>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g29ba36c631f_0_513"/>
            <p:cNvSpPr/>
            <p:nvPr/>
          </p:nvSpPr>
          <p:spPr>
            <a:xfrm>
              <a:off x="3958850" y="2863725"/>
              <a:ext cx="6275" cy="327175"/>
            </a:xfrm>
            <a:custGeom>
              <a:avLst/>
              <a:gdLst/>
              <a:ahLst/>
              <a:cxnLst/>
              <a:rect l="l" t="t" r="r" b="b"/>
              <a:pathLst>
                <a:path w="251" h="13087" fill="none" extrusionOk="0">
                  <a:moveTo>
                    <a:pt x="250" y="1"/>
                  </a:moveTo>
                  <a:lnTo>
                    <a:pt x="1" y="1"/>
                  </a:lnTo>
                  <a:lnTo>
                    <a:pt x="1" y="13086"/>
                  </a:lnTo>
                  <a:lnTo>
                    <a:pt x="250" y="1308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g29ba36c631f_0_513"/>
            <p:cNvSpPr/>
            <p:nvPr/>
          </p:nvSpPr>
          <p:spPr>
            <a:xfrm>
              <a:off x="3958850" y="2572250"/>
              <a:ext cx="6275" cy="285250"/>
            </a:xfrm>
            <a:custGeom>
              <a:avLst/>
              <a:gdLst/>
              <a:ahLst/>
              <a:cxnLst/>
              <a:rect l="l" t="t" r="r" b="b"/>
              <a:pathLst>
                <a:path w="251" h="11410" fill="none" extrusionOk="0">
                  <a:moveTo>
                    <a:pt x="1" y="0"/>
                  </a:moveTo>
                  <a:lnTo>
                    <a:pt x="1" y="11410"/>
                  </a:lnTo>
                  <a:lnTo>
                    <a:pt x="250" y="11410"/>
                  </a:lnTo>
                  <a:lnTo>
                    <a:pt x="250" y="214"/>
                  </a:lnTo>
                  <a:lnTo>
                    <a:pt x="250" y="21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g29ba36c631f_0_513"/>
            <p:cNvSpPr/>
            <p:nvPr/>
          </p:nvSpPr>
          <p:spPr>
            <a:xfrm>
              <a:off x="3958850" y="1532850"/>
              <a:ext cx="6275" cy="214850"/>
            </a:xfrm>
            <a:custGeom>
              <a:avLst/>
              <a:gdLst/>
              <a:ahLst/>
              <a:cxnLst/>
              <a:rect l="l" t="t" r="r" b="b"/>
              <a:pathLst>
                <a:path w="251" h="8594" fill="none" extrusionOk="0">
                  <a:moveTo>
                    <a:pt x="250" y="1"/>
                  </a:moveTo>
                  <a:lnTo>
                    <a:pt x="1" y="1"/>
                  </a:lnTo>
                  <a:lnTo>
                    <a:pt x="1" y="8594"/>
                  </a:lnTo>
                  <a:lnTo>
                    <a:pt x="1" y="8594"/>
                  </a:lnTo>
                  <a:lnTo>
                    <a:pt x="215" y="8380"/>
                  </a:lnTo>
                  <a:lnTo>
                    <a:pt x="215" y="8380"/>
                  </a:lnTo>
                  <a:lnTo>
                    <a:pt x="250" y="8380"/>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g29ba36c631f_0_513"/>
            <p:cNvSpPr/>
            <p:nvPr/>
          </p:nvSpPr>
          <p:spPr>
            <a:xfrm>
              <a:off x="3958850" y="1436575"/>
              <a:ext cx="6275" cy="90075"/>
            </a:xfrm>
            <a:custGeom>
              <a:avLst/>
              <a:gdLst/>
              <a:ahLst/>
              <a:cxnLst/>
              <a:rect l="l" t="t" r="r" b="b"/>
              <a:pathLst>
                <a:path w="251" h="3603" fill="none" extrusionOk="0">
                  <a:moveTo>
                    <a:pt x="250" y="1"/>
                  </a:moveTo>
                  <a:lnTo>
                    <a:pt x="1" y="1"/>
                  </a:lnTo>
                  <a:lnTo>
                    <a:pt x="1" y="3602"/>
                  </a:lnTo>
                  <a:lnTo>
                    <a:pt x="250" y="3602"/>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g29ba36c631f_0_513"/>
            <p:cNvSpPr/>
            <p:nvPr/>
          </p:nvSpPr>
          <p:spPr>
            <a:xfrm>
              <a:off x="4291350" y="1436575"/>
              <a:ext cx="6275" cy="2531625"/>
            </a:xfrm>
            <a:custGeom>
              <a:avLst/>
              <a:gdLst/>
              <a:ahLst/>
              <a:cxnLst/>
              <a:rect l="l" t="t" r="r" b="b"/>
              <a:pathLst>
                <a:path w="251" h="101265" extrusionOk="0">
                  <a:moveTo>
                    <a:pt x="0" y="1"/>
                  </a:moveTo>
                  <a:lnTo>
                    <a:pt x="0" y="3602"/>
                  </a:lnTo>
                  <a:lnTo>
                    <a:pt x="250" y="3602"/>
                  </a:lnTo>
                  <a:lnTo>
                    <a:pt x="250" y="1"/>
                  </a:lnTo>
                  <a:close/>
                  <a:moveTo>
                    <a:pt x="0" y="3852"/>
                  </a:moveTo>
                  <a:lnTo>
                    <a:pt x="0" y="6169"/>
                  </a:lnTo>
                  <a:lnTo>
                    <a:pt x="250" y="6134"/>
                  </a:lnTo>
                  <a:lnTo>
                    <a:pt x="250" y="3852"/>
                  </a:lnTo>
                  <a:close/>
                  <a:moveTo>
                    <a:pt x="0" y="51631"/>
                  </a:moveTo>
                  <a:lnTo>
                    <a:pt x="0" y="56837"/>
                  </a:lnTo>
                  <a:lnTo>
                    <a:pt x="250" y="56837"/>
                  </a:lnTo>
                  <a:lnTo>
                    <a:pt x="250" y="51631"/>
                  </a:lnTo>
                  <a:close/>
                  <a:moveTo>
                    <a:pt x="0" y="57087"/>
                  </a:moveTo>
                  <a:lnTo>
                    <a:pt x="0" y="62185"/>
                  </a:lnTo>
                  <a:lnTo>
                    <a:pt x="250" y="62007"/>
                  </a:lnTo>
                  <a:lnTo>
                    <a:pt x="250" y="57087"/>
                  </a:lnTo>
                  <a:close/>
                  <a:moveTo>
                    <a:pt x="0" y="91103"/>
                  </a:moveTo>
                  <a:lnTo>
                    <a:pt x="0" y="96772"/>
                  </a:lnTo>
                  <a:lnTo>
                    <a:pt x="250" y="96772"/>
                  </a:lnTo>
                  <a:lnTo>
                    <a:pt x="250" y="91245"/>
                  </a:lnTo>
                  <a:lnTo>
                    <a:pt x="0" y="91103"/>
                  </a:lnTo>
                  <a:close/>
                  <a:moveTo>
                    <a:pt x="0" y="97022"/>
                  </a:moveTo>
                  <a:lnTo>
                    <a:pt x="0" y="101265"/>
                  </a:lnTo>
                  <a:lnTo>
                    <a:pt x="250" y="101265"/>
                  </a:lnTo>
                  <a:lnTo>
                    <a:pt x="250" y="97022"/>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g29ba36c631f_0_513"/>
            <p:cNvSpPr/>
            <p:nvPr/>
          </p:nvSpPr>
          <p:spPr>
            <a:xfrm>
              <a:off x="4291350" y="3862100"/>
              <a:ext cx="6275" cy="106100"/>
            </a:xfrm>
            <a:custGeom>
              <a:avLst/>
              <a:gdLst/>
              <a:ahLst/>
              <a:cxnLst/>
              <a:rect l="l" t="t" r="r" b="b"/>
              <a:pathLst>
                <a:path w="251" h="4244" fill="none" extrusionOk="0">
                  <a:moveTo>
                    <a:pt x="250" y="1"/>
                  </a:moveTo>
                  <a:lnTo>
                    <a:pt x="0" y="1"/>
                  </a:lnTo>
                  <a:lnTo>
                    <a:pt x="0" y="4244"/>
                  </a:lnTo>
                  <a:lnTo>
                    <a:pt x="250" y="4244"/>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g29ba36c631f_0_513"/>
            <p:cNvSpPr/>
            <p:nvPr/>
          </p:nvSpPr>
          <p:spPr>
            <a:xfrm>
              <a:off x="4291350" y="3714125"/>
              <a:ext cx="6275" cy="141750"/>
            </a:xfrm>
            <a:custGeom>
              <a:avLst/>
              <a:gdLst/>
              <a:ahLst/>
              <a:cxnLst/>
              <a:rect l="l" t="t" r="r" b="b"/>
              <a:pathLst>
                <a:path w="251" h="5670" fill="none" extrusionOk="0">
                  <a:moveTo>
                    <a:pt x="0" y="1"/>
                  </a:moveTo>
                  <a:lnTo>
                    <a:pt x="0" y="5670"/>
                  </a:lnTo>
                  <a:lnTo>
                    <a:pt x="250" y="5670"/>
                  </a:lnTo>
                  <a:lnTo>
                    <a:pt x="250" y="143"/>
                  </a:lnTo>
                  <a:lnTo>
                    <a:pt x="250" y="143"/>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g29ba36c631f_0_513"/>
            <p:cNvSpPr/>
            <p:nvPr/>
          </p:nvSpPr>
          <p:spPr>
            <a:xfrm>
              <a:off x="4291350" y="2863725"/>
              <a:ext cx="6275" cy="127500"/>
            </a:xfrm>
            <a:custGeom>
              <a:avLst/>
              <a:gdLst/>
              <a:ahLst/>
              <a:cxnLst/>
              <a:rect l="l" t="t" r="r" b="b"/>
              <a:pathLst>
                <a:path w="251" h="5100" fill="none" extrusionOk="0">
                  <a:moveTo>
                    <a:pt x="250" y="1"/>
                  </a:moveTo>
                  <a:lnTo>
                    <a:pt x="0" y="1"/>
                  </a:lnTo>
                  <a:lnTo>
                    <a:pt x="0" y="5099"/>
                  </a:lnTo>
                  <a:lnTo>
                    <a:pt x="0" y="5099"/>
                  </a:lnTo>
                  <a:lnTo>
                    <a:pt x="250" y="492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g29ba36c631f_0_513"/>
            <p:cNvSpPr/>
            <p:nvPr/>
          </p:nvSpPr>
          <p:spPr>
            <a:xfrm>
              <a:off x="4291350" y="2727350"/>
              <a:ext cx="6275" cy="130150"/>
            </a:xfrm>
            <a:custGeom>
              <a:avLst/>
              <a:gdLst/>
              <a:ahLst/>
              <a:cxnLst/>
              <a:rect l="l" t="t" r="r" b="b"/>
              <a:pathLst>
                <a:path w="251" h="5206" fill="none" extrusionOk="0">
                  <a:moveTo>
                    <a:pt x="0" y="0"/>
                  </a:moveTo>
                  <a:lnTo>
                    <a:pt x="0" y="5206"/>
                  </a:lnTo>
                  <a:lnTo>
                    <a:pt x="250" y="5206"/>
                  </a:lnTo>
                  <a:lnTo>
                    <a:pt x="250" y="0"/>
                  </a:lnTo>
                  <a:lnTo>
                    <a:pt x="25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g29ba36c631f_0_513"/>
            <p:cNvSpPr/>
            <p:nvPr/>
          </p:nvSpPr>
          <p:spPr>
            <a:xfrm>
              <a:off x="4291350" y="1532850"/>
              <a:ext cx="6275" cy="57975"/>
            </a:xfrm>
            <a:custGeom>
              <a:avLst/>
              <a:gdLst/>
              <a:ahLst/>
              <a:cxnLst/>
              <a:rect l="l" t="t" r="r" b="b"/>
              <a:pathLst>
                <a:path w="251" h="2319" fill="none" extrusionOk="0">
                  <a:moveTo>
                    <a:pt x="250" y="1"/>
                  </a:moveTo>
                  <a:lnTo>
                    <a:pt x="0" y="1"/>
                  </a:lnTo>
                  <a:lnTo>
                    <a:pt x="0" y="2318"/>
                  </a:lnTo>
                  <a:lnTo>
                    <a:pt x="0" y="2318"/>
                  </a:lnTo>
                  <a:lnTo>
                    <a:pt x="250" y="2283"/>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g29ba36c631f_0_513"/>
            <p:cNvSpPr/>
            <p:nvPr/>
          </p:nvSpPr>
          <p:spPr>
            <a:xfrm>
              <a:off x="4291350" y="1436575"/>
              <a:ext cx="6275" cy="90075"/>
            </a:xfrm>
            <a:custGeom>
              <a:avLst/>
              <a:gdLst/>
              <a:ahLst/>
              <a:cxnLst/>
              <a:rect l="l" t="t" r="r" b="b"/>
              <a:pathLst>
                <a:path w="251" h="3603" fill="none" extrusionOk="0">
                  <a:moveTo>
                    <a:pt x="250" y="1"/>
                  </a:moveTo>
                  <a:lnTo>
                    <a:pt x="0" y="1"/>
                  </a:lnTo>
                  <a:lnTo>
                    <a:pt x="0" y="3602"/>
                  </a:lnTo>
                  <a:lnTo>
                    <a:pt x="250" y="3602"/>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g29ba36c631f_0_513"/>
            <p:cNvSpPr/>
            <p:nvPr/>
          </p:nvSpPr>
          <p:spPr>
            <a:xfrm>
              <a:off x="4624725" y="1436575"/>
              <a:ext cx="6275" cy="2531625"/>
            </a:xfrm>
            <a:custGeom>
              <a:avLst/>
              <a:gdLst/>
              <a:ahLst/>
              <a:cxnLst/>
              <a:rect l="l" t="t" r="r" b="b"/>
              <a:pathLst>
                <a:path w="251" h="101265" extrusionOk="0">
                  <a:moveTo>
                    <a:pt x="1" y="1"/>
                  </a:moveTo>
                  <a:lnTo>
                    <a:pt x="1" y="3602"/>
                  </a:lnTo>
                  <a:lnTo>
                    <a:pt x="251" y="3602"/>
                  </a:lnTo>
                  <a:lnTo>
                    <a:pt x="251" y="1"/>
                  </a:lnTo>
                  <a:close/>
                  <a:moveTo>
                    <a:pt x="1" y="3852"/>
                  </a:moveTo>
                  <a:lnTo>
                    <a:pt x="1" y="8487"/>
                  </a:lnTo>
                  <a:lnTo>
                    <a:pt x="251" y="8630"/>
                  </a:lnTo>
                  <a:lnTo>
                    <a:pt x="251" y="3852"/>
                  </a:lnTo>
                  <a:close/>
                  <a:moveTo>
                    <a:pt x="251" y="49064"/>
                  </a:moveTo>
                  <a:lnTo>
                    <a:pt x="1" y="49171"/>
                  </a:lnTo>
                  <a:lnTo>
                    <a:pt x="1" y="56837"/>
                  </a:lnTo>
                  <a:lnTo>
                    <a:pt x="251" y="56837"/>
                  </a:lnTo>
                  <a:lnTo>
                    <a:pt x="251" y="49064"/>
                  </a:lnTo>
                  <a:close/>
                  <a:moveTo>
                    <a:pt x="1" y="57087"/>
                  </a:moveTo>
                  <a:lnTo>
                    <a:pt x="1" y="59404"/>
                  </a:lnTo>
                  <a:lnTo>
                    <a:pt x="251" y="59476"/>
                  </a:lnTo>
                  <a:lnTo>
                    <a:pt x="251" y="57087"/>
                  </a:lnTo>
                  <a:close/>
                  <a:moveTo>
                    <a:pt x="251" y="93813"/>
                  </a:moveTo>
                  <a:lnTo>
                    <a:pt x="1" y="93848"/>
                  </a:lnTo>
                  <a:lnTo>
                    <a:pt x="1" y="96772"/>
                  </a:lnTo>
                  <a:lnTo>
                    <a:pt x="251" y="96772"/>
                  </a:lnTo>
                  <a:lnTo>
                    <a:pt x="251" y="93813"/>
                  </a:lnTo>
                  <a:close/>
                  <a:moveTo>
                    <a:pt x="1" y="97022"/>
                  </a:moveTo>
                  <a:lnTo>
                    <a:pt x="1" y="101265"/>
                  </a:lnTo>
                  <a:lnTo>
                    <a:pt x="251" y="101265"/>
                  </a:lnTo>
                  <a:lnTo>
                    <a:pt x="251" y="97022"/>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g29ba36c631f_0_513"/>
            <p:cNvSpPr/>
            <p:nvPr/>
          </p:nvSpPr>
          <p:spPr>
            <a:xfrm>
              <a:off x="4624725" y="3862100"/>
              <a:ext cx="6275" cy="106100"/>
            </a:xfrm>
            <a:custGeom>
              <a:avLst/>
              <a:gdLst/>
              <a:ahLst/>
              <a:cxnLst/>
              <a:rect l="l" t="t" r="r" b="b"/>
              <a:pathLst>
                <a:path w="251" h="4244" fill="none" extrusionOk="0">
                  <a:moveTo>
                    <a:pt x="251" y="1"/>
                  </a:moveTo>
                  <a:lnTo>
                    <a:pt x="1" y="1"/>
                  </a:lnTo>
                  <a:lnTo>
                    <a:pt x="1" y="4244"/>
                  </a:lnTo>
                  <a:lnTo>
                    <a:pt x="251" y="4244"/>
                  </a:lnTo>
                  <a:lnTo>
                    <a:pt x="2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g29ba36c631f_0_513"/>
            <p:cNvSpPr/>
            <p:nvPr/>
          </p:nvSpPr>
          <p:spPr>
            <a:xfrm>
              <a:off x="4624725" y="3781875"/>
              <a:ext cx="6275" cy="74000"/>
            </a:xfrm>
            <a:custGeom>
              <a:avLst/>
              <a:gdLst/>
              <a:ahLst/>
              <a:cxnLst/>
              <a:rect l="l" t="t" r="r" b="b"/>
              <a:pathLst>
                <a:path w="251" h="2960" fill="none" extrusionOk="0">
                  <a:moveTo>
                    <a:pt x="251" y="1"/>
                  </a:moveTo>
                  <a:lnTo>
                    <a:pt x="251" y="1"/>
                  </a:lnTo>
                  <a:lnTo>
                    <a:pt x="1" y="36"/>
                  </a:lnTo>
                  <a:lnTo>
                    <a:pt x="1" y="2960"/>
                  </a:lnTo>
                  <a:lnTo>
                    <a:pt x="251" y="2960"/>
                  </a:lnTo>
                  <a:lnTo>
                    <a:pt x="2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g29ba36c631f_0_513"/>
            <p:cNvSpPr/>
            <p:nvPr/>
          </p:nvSpPr>
          <p:spPr>
            <a:xfrm>
              <a:off x="4624725" y="2863725"/>
              <a:ext cx="6275" cy="59750"/>
            </a:xfrm>
            <a:custGeom>
              <a:avLst/>
              <a:gdLst/>
              <a:ahLst/>
              <a:cxnLst/>
              <a:rect l="l" t="t" r="r" b="b"/>
              <a:pathLst>
                <a:path w="251" h="2390" fill="none" extrusionOk="0">
                  <a:moveTo>
                    <a:pt x="251" y="1"/>
                  </a:moveTo>
                  <a:lnTo>
                    <a:pt x="1" y="1"/>
                  </a:lnTo>
                  <a:lnTo>
                    <a:pt x="1" y="2318"/>
                  </a:lnTo>
                  <a:lnTo>
                    <a:pt x="1" y="2318"/>
                  </a:lnTo>
                  <a:lnTo>
                    <a:pt x="251" y="2390"/>
                  </a:lnTo>
                  <a:lnTo>
                    <a:pt x="2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g29ba36c631f_0_513"/>
            <p:cNvSpPr/>
            <p:nvPr/>
          </p:nvSpPr>
          <p:spPr>
            <a:xfrm>
              <a:off x="4624725" y="2663150"/>
              <a:ext cx="6275" cy="194350"/>
            </a:xfrm>
            <a:custGeom>
              <a:avLst/>
              <a:gdLst/>
              <a:ahLst/>
              <a:cxnLst/>
              <a:rect l="l" t="t" r="r" b="b"/>
              <a:pathLst>
                <a:path w="251" h="7774" fill="none" extrusionOk="0">
                  <a:moveTo>
                    <a:pt x="251" y="1"/>
                  </a:moveTo>
                  <a:lnTo>
                    <a:pt x="251" y="1"/>
                  </a:lnTo>
                  <a:lnTo>
                    <a:pt x="1" y="108"/>
                  </a:lnTo>
                  <a:lnTo>
                    <a:pt x="1" y="7774"/>
                  </a:lnTo>
                  <a:lnTo>
                    <a:pt x="251" y="7774"/>
                  </a:lnTo>
                  <a:lnTo>
                    <a:pt x="2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g29ba36c631f_0_513"/>
            <p:cNvSpPr/>
            <p:nvPr/>
          </p:nvSpPr>
          <p:spPr>
            <a:xfrm>
              <a:off x="4628300" y="1774425"/>
              <a:ext cx="2700" cy="1800"/>
            </a:xfrm>
            <a:custGeom>
              <a:avLst/>
              <a:gdLst/>
              <a:ahLst/>
              <a:cxnLst/>
              <a:rect l="l" t="t" r="r" b="b"/>
              <a:pathLst>
                <a:path w="108" h="72" fill="none" extrusionOk="0">
                  <a:moveTo>
                    <a:pt x="1" y="1"/>
                  </a:moveTo>
                  <a:lnTo>
                    <a:pt x="1" y="1"/>
                  </a:lnTo>
                  <a:lnTo>
                    <a:pt x="1" y="1"/>
                  </a:lnTo>
                  <a:lnTo>
                    <a:pt x="1" y="1"/>
                  </a:lnTo>
                  <a:lnTo>
                    <a:pt x="108" y="72"/>
                  </a:lnTo>
                  <a:lnTo>
                    <a:pt x="108" y="72"/>
                  </a:lnTo>
                  <a:lnTo>
                    <a:pt x="108" y="7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g29ba36c631f_0_513"/>
            <p:cNvSpPr/>
            <p:nvPr/>
          </p:nvSpPr>
          <p:spPr>
            <a:xfrm>
              <a:off x="4624725" y="1532850"/>
              <a:ext cx="6275" cy="119475"/>
            </a:xfrm>
            <a:custGeom>
              <a:avLst/>
              <a:gdLst/>
              <a:ahLst/>
              <a:cxnLst/>
              <a:rect l="l" t="t" r="r" b="b"/>
              <a:pathLst>
                <a:path w="251" h="4779" fill="none" extrusionOk="0">
                  <a:moveTo>
                    <a:pt x="251" y="1"/>
                  </a:moveTo>
                  <a:lnTo>
                    <a:pt x="1" y="1"/>
                  </a:lnTo>
                  <a:lnTo>
                    <a:pt x="1" y="4636"/>
                  </a:lnTo>
                  <a:lnTo>
                    <a:pt x="1" y="4636"/>
                  </a:lnTo>
                  <a:lnTo>
                    <a:pt x="251" y="4779"/>
                  </a:lnTo>
                  <a:lnTo>
                    <a:pt x="2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g29ba36c631f_0_513"/>
            <p:cNvSpPr/>
            <p:nvPr/>
          </p:nvSpPr>
          <p:spPr>
            <a:xfrm>
              <a:off x="4624725" y="1436575"/>
              <a:ext cx="6275" cy="90075"/>
            </a:xfrm>
            <a:custGeom>
              <a:avLst/>
              <a:gdLst/>
              <a:ahLst/>
              <a:cxnLst/>
              <a:rect l="l" t="t" r="r" b="b"/>
              <a:pathLst>
                <a:path w="251" h="3603" fill="none" extrusionOk="0">
                  <a:moveTo>
                    <a:pt x="251" y="1"/>
                  </a:moveTo>
                  <a:lnTo>
                    <a:pt x="1" y="1"/>
                  </a:lnTo>
                  <a:lnTo>
                    <a:pt x="1" y="3602"/>
                  </a:lnTo>
                  <a:lnTo>
                    <a:pt x="251" y="3602"/>
                  </a:lnTo>
                  <a:lnTo>
                    <a:pt x="2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g29ba36c631f_0_513"/>
            <p:cNvSpPr/>
            <p:nvPr/>
          </p:nvSpPr>
          <p:spPr>
            <a:xfrm>
              <a:off x="4957225" y="1436575"/>
              <a:ext cx="6275" cy="2531625"/>
            </a:xfrm>
            <a:custGeom>
              <a:avLst/>
              <a:gdLst/>
              <a:ahLst/>
              <a:cxnLst/>
              <a:rect l="l" t="t" r="r" b="b"/>
              <a:pathLst>
                <a:path w="251" h="101265" extrusionOk="0">
                  <a:moveTo>
                    <a:pt x="1" y="1"/>
                  </a:moveTo>
                  <a:lnTo>
                    <a:pt x="1" y="3602"/>
                  </a:lnTo>
                  <a:lnTo>
                    <a:pt x="250" y="3602"/>
                  </a:lnTo>
                  <a:lnTo>
                    <a:pt x="250" y="1"/>
                  </a:lnTo>
                  <a:close/>
                  <a:moveTo>
                    <a:pt x="1" y="3852"/>
                  </a:moveTo>
                  <a:lnTo>
                    <a:pt x="1" y="16902"/>
                  </a:lnTo>
                  <a:lnTo>
                    <a:pt x="250" y="16902"/>
                  </a:lnTo>
                  <a:lnTo>
                    <a:pt x="250" y="3852"/>
                  </a:lnTo>
                  <a:close/>
                  <a:moveTo>
                    <a:pt x="1" y="17152"/>
                  </a:moveTo>
                  <a:lnTo>
                    <a:pt x="1" y="30237"/>
                  </a:lnTo>
                  <a:lnTo>
                    <a:pt x="250" y="30237"/>
                  </a:lnTo>
                  <a:lnTo>
                    <a:pt x="250" y="17152"/>
                  </a:lnTo>
                  <a:close/>
                  <a:moveTo>
                    <a:pt x="1" y="30451"/>
                  </a:moveTo>
                  <a:lnTo>
                    <a:pt x="1" y="43537"/>
                  </a:lnTo>
                  <a:lnTo>
                    <a:pt x="250" y="43537"/>
                  </a:lnTo>
                  <a:lnTo>
                    <a:pt x="250" y="30451"/>
                  </a:lnTo>
                  <a:close/>
                  <a:moveTo>
                    <a:pt x="1" y="43787"/>
                  </a:moveTo>
                  <a:lnTo>
                    <a:pt x="1" y="49492"/>
                  </a:lnTo>
                  <a:lnTo>
                    <a:pt x="250" y="49670"/>
                  </a:lnTo>
                  <a:lnTo>
                    <a:pt x="250" y="43787"/>
                  </a:lnTo>
                  <a:close/>
                  <a:moveTo>
                    <a:pt x="1" y="57265"/>
                  </a:moveTo>
                  <a:lnTo>
                    <a:pt x="1" y="70172"/>
                  </a:lnTo>
                  <a:lnTo>
                    <a:pt x="250" y="70172"/>
                  </a:lnTo>
                  <a:lnTo>
                    <a:pt x="250" y="57479"/>
                  </a:lnTo>
                  <a:lnTo>
                    <a:pt x="1" y="57265"/>
                  </a:lnTo>
                  <a:close/>
                  <a:moveTo>
                    <a:pt x="1" y="70386"/>
                  </a:moveTo>
                  <a:lnTo>
                    <a:pt x="1" y="71206"/>
                  </a:lnTo>
                  <a:lnTo>
                    <a:pt x="250" y="72027"/>
                  </a:lnTo>
                  <a:lnTo>
                    <a:pt x="250" y="70386"/>
                  </a:lnTo>
                  <a:close/>
                  <a:moveTo>
                    <a:pt x="250" y="81262"/>
                  </a:moveTo>
                  <a:lnTo>
                    <a:pt x="1" y="82046"/>
                  </a:lnTo>
                  <a:lnTo>
                    <a:pt x="1" y="83472"/>
                  </a:lnTo>
                  <a:lnTo>
                    <a:pt x="250" y="83472"/>
                  </a:lnTo>
                  <a:lnTo>
                    <a:pt x="250" y="81262"/>
                  </a:lnTo>
                  <a:close/>
                  <a:moveTo>
                    <a:pt x="1" y="83722"/>
                  </a:moveTo>
                  <a:lnTo>
                    <a:pt x="1" y="96772"/>
                  </a:lnTo>
                  <a:lnTo>
                    <a:pt x="250" y="96772"/>
                  </a:lnTo>
                  <a:lnTo>
                    <a:pt x="250" y="83722"/>
                  </a:lnTo>
                  <a:close/>
                  <a:moveTo>
                    <a:pt x="1" y="97022"/>
                  </a:moveTo>
                  <a:lnTo>
                    <a:pt x="1" y="101265"/>
                  </a:lnTo>
                  <a:lnTo>
                    <a:pt x="250" y="101265"/>
                  </a:lnTo>
                  <a:lnTo>
                    <a:pt x="250" y="97022"/>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g29ba36c631f_0_513"/>
            <p:cNvSpPr/>
            <p:nvPr/>
          </p:nvSpPr>
          <p:spPr>
            <a:xfrm>
              <a:off x="4957225" y="3862100"/>
              <a:ext cx="6275" cy="106100"/>
            </a:xfrm>
            <a:custGeom>
              <a:avLst/>
              <a:gdLst/>
              <a:ahLst/>
              <a:cxnLst/>
              <a:rect l="l" t="t" r="r" b="b"/>
              <a:pathLst>
                <a:path w="251" h="4244" fill="none" extrusionOk="0">
                  <a:moveTo>
                    <a:pt x="250" y="1"/>
                  </a:moveTo>
                  <a:lnTo>
                    <a:pt x="1" y="1"/>
                  </a:lnTo>
                  <a:lnTo>
                    <a:pt x="1" y="4244"/>
                  </a:lnTo>
                  <a:lnTo>
                    <a:pt x="250" y="4244"/>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g29ba36c631f_0_513"/>
            <p:cNvSpPr/>
            <p:nvPr/>
          </p:nvSpPr>
          <p:spPr>
            <a:xfrm>
              <a:off x="4957225" y="3529600"/>
              <a:ext cx="6275" cy="326275"/>
            </a:xfrm>
            <a:custGeom>
              <a:avLst/>
              <a:gdLst/>
              <a:ahLst/>
              <a:cxnLst/>
              <a:rect l="l" t="t" r="r" b="b"/>
              <a:pathLst>
                <a:path w="251" h="13051" fill="none" extrusionOk="0">
                  <a:moveTo>
                    <a:pt x="250" y="1"/>
                  </a:moveTo>
                  <a:lnTo>
                    <a:pt x="1" y="1"/>
                  </a:lnTo>
                  <a:lnTo>
                    <a:pt x="1"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g29ba36c631f_0_513"/>
            <p:cNvSpPr/>
            <p:nvPr/>
          </p:nvSpPr>
          <p:spPr>
            <a:xfrm>
              <a:off x="4957225" y="3468100"/>
              <a:ext cx="6275" cy="55300"/>
            </a:xfrm>
            <a:custGeom>
              <a:avLst/>
              <a:gdLst/>
              <a:ahLst/>
              <a:cxnLst/>
              <a:rect l="l" t="t" r="r" b="b"/>
              <a:pathLst>
                <a:path w="251" h="2212" fill="none" extrusionOk="0">
                  <a:moveTo>
                    <a:pt x="250" y="1"/>
                  </a:moveTo>
                  <a:lnTo>
                    <a:pt x="250" y="1"/>
                  </a:lnTo>
                  <a:lnTo>
                    <a:pt x="1" y="785"/>
                  </a:lnTo>
                  <a:lnTo>
                    <a:pt x="1" y="2211"/>
                  </a:lnTo>
                  <a:lnTo>
                    <a:pt x="250" y="221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g29ba36c631f_0_513"/>
            <p:cNvSpPr/>
            <p:nvPr/>
          </p:nvSpPr>
          <p:spPr>
            <a:xfrm>
              <a:off x="4957225" y="3196225"/>
              <a:ext cx="6275" cy="41025"/>
            </a:xfrm>
            <a:custGeom>
              <a:avLst/>
              <a:gdLst/>
              <a:ahLst/>
              <a:cxnLst/>
              <a:rect l="l" t="t" r="r" b="b"/>
              <a:pathLst>
                <a:path w="251" h="1641" fill="none" extrusionOk="0">
                  <a:moveTo>
                    <a:pt x="250" y="0"/>
                  </a:moveTo>
                  <a:lnTo>
                    <a:pt x="1" y="0"/>
                  </a:lnTo>
                  <a:lnTo>
                    <a:pt x="1" y="820"/>
                  </a:lnTo>
                  <a:lnTo>
                    <a:pt x="1" y="820"/>
                  </a:lnTo>
                  <a:lnTo>
                    <a:pt x="250" y="1641"/>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g29ba36c631f_0_513"/>
            <p:cNvSpPr/>
            <p:nvPr/>
          </p:nvSpPr>
          <p:spPr>
            <a:xfrm>
              <a:off x="4957225" y="2868175"/>
              <a:ext cx="6275" cy="322725"/>
            </a:xfrm>
            <a:custGeom>
              <a:avLst/>
              <a:gdLst/>
              <a:ahLst/>
              <a:cxnLst/>
              <a:rect l="l" t="t" r="r" b="b"/>
              <a:pathLst>
                <a:path w="251" h="12909" fill="none" extrusionOk="0">
                  <a:moveTo>
                    <a:pt x="1" y="1"/>
                  </a:moveTo>
                  <a:lnTo>
                    <a:pt x="1" y="12908"/>
                  </a:lnTo>
                  <a:lnTo>
                    <a:pt x="250" y="12908"/>
                  </a:lnTo>
                  <a:lnTo>
                    <a:pt x="250" y="215"/>
                  </a:lnTo>
                  <a:lnTo>
                    <a:pt x="250" y="215"/>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g29ba36c631f_0_513"/>
            <p:cNvSpPr/>
            <p:nvPr/>
          </p:nvSpPr>
          <p:spPr>
            <a:xfrm>
              <a:off x="4957225" y="2531225"/>
              <a:ext cx="6275" cy="147125"/>
            </a:xfrm>
            <a:custGeom>
              <a:avLst/>
              <a:gdLst/>
              <a:ahLst/>
              <a:cxnLst/>
              <a:rect l="l" t="t" r="r" b="b"/>
              <a:pathLst>
                <a:path w="251" h="5885" fill="none" extrusionOk="0">
                  <a:moveTo>
                    <a:pt x="250" y="1"/>
                  </a:moveTo>
                  <a:lnTo>
                    <a:pt x="1" y="1"/>
                  </a:lnTo>
                  <a:lnTo>
                    <a:pt x="1" y="5706"/>
                  </a:lnTo>
                  <a:lnTo>
                    <a:pt x="1" y="5706"/>
                  </a:lnTo>
                  <a:lnTo>
                    <a:pt x="250" y="5884"/>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g29ba36c631f_0_513"/>
            <p:cNvSpPr/>
            <p:nvPr/>
          </p:nvSpPr>
          <p:spPr>
            <a:xfrm>
              <a:off x="4957225" y="2197850"/>
              <a:ext cx="6275" cy="327175"/>
            </a:xfrm>
            <a:custGeom>
              <a:avLst/>
              <a:gdLst/>
              <a:ahLst/>
              <a:cxnLst/>
              <a:rect l="l" t="t" r="r" b="b"/>
              <a:pathLst>
                <a:path w="251" h="13087" fill="none" extrusionOk="0">
                  <a:moveTo>
                    <a:pt x="250" y="0"/>
                  </a:moveTo>
                  <a:lnTo>
                    <a:pt x="1" y="0"/>
                  </a:lnTo>
                  <a:lnTo>
                    <a:pt x="1" y="13086"/>
                  </a:lnTo>
                  <a:lnTo>
                    <a:pt x="250" y="13086"/>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g29ba36c631f_0_513"/>
            <p:cNvSpPr/>
            <p:nvPr/>
          </p:nvSpPr>
          <p:spPr>
            <a:xfrm>
              <a:off x="4957225" y="1865350"/>
              <a:ext cx="6275" cy="327175"/>
            </a:xfrm>
            <a:custGeom>
              <a:avLst/>
              <a:gdLst/>
              <a:ahLst/>
              <a:cxnLst/>
              <a:rect l="l" t="t" r="r" b="b"/>
              <a:pathLst>
                <a:path w="251" h="13087" fill="none" extrusionOk="0">
                  <a:moveTo>
                    <a:pt x="250" y="1"/>
                  </a:moveTo>
                  <a:lnTo>
                    <a:pt x="1" y="1"/>
                  </a:lnTo>
                  <a:lnTo>
                    <a:pt x="1" y="13086"/>
                  </a:lnTo>
                  <a:lnTo>
                    <a:pt x="250" y="1308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g29ba36c631f_0_513"/>
            <p:cNvSpPr/>
            <p:nvPr/>
          </p:nvSpPr>
          <p:spPr>
            <a:xfrm>
              <a:off x="4957225" y="1532850"/>
              <a:ext cx="6275" cy="326275"/>
            </a:xfrm>
            <a:custGeom>
              <a:avLst/>
              <a:gdLst/>
              <a:ahLst/>
              <a:cxnLst/>
              <a:rect l="l" t="t" r="r" b="b"/>
              <a:pathLst>
                <a:path w="251" h="13051" fill="none" extrusionOk="0">
                  <a:moveTo>
                    <a:pt x="250" y="1"/>
                  </a:moveTo>
                  <a:lnTo>
                    <a:pt x="1" y="1"/>
                  </a:lnTo>
                  <a:lnTo>
                    <a:pt x="1"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g29ba36c631f_0_513"/>
            <p:cNvSpPr/>
            <p:nvPr/>
          </p:nvSpPr>
          <p:spPr>
            <a:xfrm>
              <a:off x="4957225" y="1436575"/>
              <a:ext cx="6275" cy="90075"/>
            </a:xfrm>
            <a:custGeom>
              <a:avLst/>
              <a:gdLst/>
              <a:ahLst/>
              <a:cxnLst/>
              <a:rect l="l" t="t" r="r" b="b"/>
              <a:pathLst>
                <a:path w="251" h="3603" fill="none" extrusionOk="0">
                  <a:moveTo>
                    <a:pt x="250" y="1"/>
                  </a:moveTo>
                  <a:lnTo>
                    <a:pt x="1" y="1"/>
                  </a:lnTo>
                  <a:lnTo>
                    <a:pt x="1" y="3602"/>
                  </a:lnTo>
                  <a:lnTo>
                    <a:pt x="250" y="3602"/>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g29ba36c631f_0_513"/>
            <p:cNvSpPr/>
            <p:nvPr/>
          </p:nvSpPr>
          <p:spPr>
            <a:xfrm>
              <a:off x="5289725" y="1436575"/>
              <a:ext cx="6275" cy="1832775"/>
            </a:xfrm>
            <a:custGeom>
              <a:avLst/>
              <a:gdLst/>
              <a:ahLst/>
              <a:cxnLst/>
              <a:rect l="l" t="t" r="r" b="b"/>
              <a:pathLst>
                <a:path w="251" h="73311" extrusionOk="0">
                  <a:moveTo>
                    <a:pt x="1" y="1"/>
                  </a:moveTo>
                  <a:lnTo>
                    <a:pt x="1" y="3602"/>
                  </a:lnTo>
                  <a:lnTo>
                    <a:pt x="250" y="3602"/>
                  </a:lnTo>
                  <a:lnTo>
                    <a:pt x="250" y="1"/>
                  </a:lnTo>
                  <a:close/>
                  <a:moveTo>
                    <a:pt x="1" y="3852"/>
                  </a:moveTo>
                  <a:lnTo>
                    <a:pt x="1" y="16902"/>
                  </a:lnTo>
                  <a:lnTo>
                    <a:pt x="250" y="16902"/>
                  </a:lnTo>
                  <a:lnTo>
                    <a:pt x="250" y="3852"/>
                  </a:lnTo>
                  <a:close/>
                  <a:moveTo>
                    <a:pt x="1" y="17152"/>
                  </a:moveTo>
                  <a:lnTo>
                    <a:pt x="1" y="30237"/>
                  </a:lnTo>
                  <a:lnTo>
                    <a:pt x="250" y="30237"/>
                  </a:lnTo>
                  <a:lnTo>
                    <a:pt x="250" y="17152"/>
                  </a:lnTo>
                  <a:close/>
                  <a:moveTo>
                    <a:pt x="1" y="30451"/>
                  </a:moveTo>
                  <a:lnTo>
                    <a:pt x="1" y="43537"/>
                  </a:lnTo>
                  <a:lnTo>
                    <a:pt x="250" y="43537"/>
                  </a:lnTo>
                  <a:lnTo>
                    <a:pt x="250" y="30451"/>
                  </a:lnTo>
                  <a:close/>
                  <a:moveTo>
                    <a:pt x="1" y="43787"/>
                  </a:moveTo>
                  <a:lnTo>
                    <a:pt x="1" y="51560"/>
                  </a:lnTo>
                  <a:lnTo>
                    <a:pt x="250" y="51382"/>
                  </a:lnTo>
                  <a:lnTo>
                    <a:pt x="250" y="43787"/>
                  </a:lnTo>
                  <a:close/>
                  <a:moveTo>
                    <a:pt x="1" y="57087"/>
                  </a:moveTo>
                  <a:lnTo>
                    <a:pt x="1" y="61080"/>
                  </a:lnTo>
                  <a:lnTo>
                    <a:pt x="250" y="61294"/>
                  </a:lnTo>
                  <a:lnTo>
                    <a:pt x="250" y="57087"/>
                  </a:lnTo>
                  <a:close/>
                  <a:moveTo>
                    <a:pt x="1" y="69923"/>
                  </a:moveTo>
                  <a:lnTo>
                    <a:pt x="1" y="70172"/>
                  </a:lnTo>
                  <a:lnTo>
                    <a:pt x="108" y="70172"/>
                  </a:lnTo>
                  <a:lnTo>
                    <a:pt x="1" y="69923"/>
                  </a:lnTo>
                  <a:close/>
                  <a:moveTo>
                    <a:pt x="1" y="70386"/>
                  </a:moveTo>
                  <a:lnTo>
                    <a:pt x="1" y="73310"/>
                  </a:lnTo>
                  <a:lnTo>
                    <a:pt x="250" y="71741"/>
                  </a:lnTo>
                  <a:lnTo>
                    <a:pt x="250" y="70422"/>
                  </a:lnTo>
                  <a:lnTo>
                    <a:pt x="250" y="70386"/>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g29ba36c631f_0_513"/>
            <p:cNvSpPr/>
            <p:nvPr/>
          </p:nvSpPr>
          <p:spPr>
            <a:xfrm>
              <a:off x="5289725" y="3196225"/>
              <a:ext cx="6275" cy="73125"/>
            </a:xfrm>
            <a:custGeom>
              <a:avLst/>
              <a:gdLst/>
              <a:ahLst/>
              <a:cxnLst/>
              <a:rect l="l" t="t" r="r" b="b"/>
              <a:pathLst>
                <a:path w="251" h="2925" fill="none" extrusionOk="0">
                  <a:moveTo>
                    <a:pt x="250" y="0"/>
                  </a:moveTo>
                  <a:lnTo>
                    <a:pt x="1" y="0"/>
                  </a:lnTo>
                  <a:lnTo>
                    <a:pt x="1" y="2924"/>
                  </a:lnTo>
                  <a:lnTo>
                    <a:pt x="1" y="2924"/>
                  </a:lnTo>
                  <a:lnTo>
                    <a:pt x="250" y="1355"/>
                  </a:lnTo>
                  <a:lnTo>
                    <a:pt x="250" y="36"/>
                  </a:lnTo>
                  <a:lnTo>
                    <a:pt x="250" y="36"/>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g29ba36c631f_0_513"/>
            <p:cNvSpPr/>
            <p:nvPr/>
          </p:nvSpPr>
          <p:spPr>
            <a:xfrm>
              <a:off x="5289725" y="3184625"/>
              <a:ext cx="2700" cy="6275"/>
            </a:xfrm>
            <a:custGeom>
              <a:avLst/>
              <a:gdLst/>
              <a:ahLst/>
              <a:cxnLst/>
              <a:rect l="l" t="t" r="r" b="b"/>
              <a:pathLst>
                <a:path w="108" h="251" fill="none" extrusionOk="0">
                  <a:moveTo>
                    <a:pt x="1" y="1"/>
                  </a:moveTo>
                  <a:lnTo>
                    <a:pt x="1" y="250"/>
                  </a:lnTo>
                  <a:lnTo>
                    <a:pt x="108" y="250"/>
                  </a:lnTo>
                  <a:lnTo>
                    <a:pt x="108" y="25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g29ba36c631f_0_513"/>
            <p:cNvSpPr/>
            <p:nvPr/>
          </p:nvSpPr>
          <p:spPr>
            <a:xfrm>
              <a:off x="5289725" y="2863725"/>
              <a:ext cx="6275" cy="105225"/>
            </a:xfrm>
            <a:custGeom>
              <a:avLst/>
              <a:gdLst/>
              <a:ahLst/>
              <a:cxnLst/>
              <a:rect l="l" t="t" r="r" b="b"/>
              <a:pathLst>
                <a:path w="251" h="4209" fill="none" extrusionOk="0">
                  <a:moveTo>
                    <a:pt x="250" y="1"/>
                  </a:moveTo>
                  <a:lnTo>
                    <a:pt x="1" y="1"/>
                  </a:lnTo>
                  <a:lnTo>
                    <a:pt x="1" y="3994"/>
                  </a:lnTo>
                  <a:lnTo>
                    <a:pt x="1" y="3994"/>
                  </a:lnTo>
                  <a:lnTo>
                    <a:pt x="250" y="4208"/>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g29ba36c631f_0_513"/>
            <p:cNvSpPr/>
            <p:nvPr/>
          </p:nvSpPr>
          <p:spPr>
            <a:xfrm>
              <a:off x="5289725" y="2531225"/>
              <a:ext cx="6275" cy="194350"/>
            </a:xfrm>
            <a:custGeom>
              <a:avLst/>
              <a:gdLst/>
              <a:ahLst/>
              <a:cxnLst/>
              <a:rect l="l" t="t" r="r" b="b"/>
              <a:pathLst>
                <a:path w="251" h="7774" fill="none" extrusionOk="0">
                  <a:moveTo>
                    <a:pt x="250" y="1"/>
                  </a:moveTo>
                  <a:lnTo>
                    <a:pt x="1" y="1"/>
                  </a:lnTo>
                  <a:lnTo>
                    <a:pt x="1" y="7774"/>
                  </a:lnTo>
                  <a:lnTo>
                    <a:pt x="1" y="7774"/>
                  </a:lnTo>
                  <a:lnTo>
                    <a:pt x="250" y="759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g29ba36c631f_0_513"/>
            <p:cNvSpPr/>
            <p:nvPr/>
          </p:nvSpPr>
          <p:spPr>
            <a:xfrm>
              <a:off x="5289725" y="2197850"/>
              <a:ext cx="6275" cy="327175"/>
            </a:xfrm>
            <a:custGeom>
              <a:avLst/>
              <a:gdLst/>
              <a:ahLst/>
              <a:cxnLst/>
              <a:rect l="l" t="t" r="r" b="b"/>
              <a:pathLst>
                <a:path w="251" h="13087" fill="none" extrusionOk="0">
                  <a:moveTo>
                    <a:pt x="250" y="0"/>
                  </a:moveTo>
                  <a:lnTo>
                    <a:pt x="1" y="0"/>
                  </a:lnTo>
                  <a:lnTo>
                    <a:pt x="1" y="13086"/>
                  </a:lnTo>
                  <a:lnTo>
                    <a:pt x="250" y="13086"/>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g29ba36c631f_0_513"/>
            <p:cNvSpPr/>
            <p:nvPr/>
          </p:nvSpPr>
          <p:spPr>
            <a:xfrm>
              <a:off x="5289725" y="1865350"/>
              <a:ext cx="6275" cy="327175"/>
            </a:xfrm>
            <a:custGeom>
              <a:avLst/>
              <a:gdLst/>
              <a:ahLst/>
              <a:cxnLst/>
              <a:rect l="l" t="t" r="r" b="b"/>
              <a:pathLst>
                <a:path w="251" h="13087" fill="none" extrusionOk="0">
                  <a:moveTo>
                    <a:pt x="250" y="1"/>
                  </a:moveTo>
                  <a:lnTo>
                    <a:pt x="1" y="1"/>
                  </a:lnTo>
                  <a:lnTo>
                    <a:pt x="1" y="13086"/>
                  </a:lnTo>
                  <a:lnTo>
                    <a:pt x="250" y="1308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g29ba36c631f_0_513"/>
            <p:cNvSpPr/>
            <p:nvPr/>
          </p:nvSpPr>
          <p:spPr>
            <a:xfrm>
              <a:off x="5289725" y="1532850"/>
              <a:ext cx="6275" cy="326275"/>
            </a:xfrm>
            <a:custGeom>
              <a:avLst/>
              <a:gdLst/>
              <a:ahLst/>
              <a:cxnLst/>
              <a:rect l="l" t="t" r="r" b="b"/>
              <a:pathLst>
                <a:path w="251" h="13051" fill="none" extrusionOk="0">
                  <a:moveTo>
                    <a:pt x="250" y="1"/>
                  </a:moveTo>
                  <a:lnTo>
                    <a:pt x="1" y="1"/>
                  </a:lnTo>
                  <a:lnTo>
                    <a:pt x="1"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g29ba36c631f_0_513"/>
            <p:cNvSpPr/>
            <p:nvPr/>
          </p:nvSpPr>
          <p:spPr>
            <a:xfrm>
              <a:off x="5289725" y="1436575"/>
              <a:ext cx="6275" cy="90075"/>
            </a:xfrm>
            <a:custGeom>
              <a:avLst/>
              <a:gdLst/>
              <a:ahLst/>
              <a:cxnLst/>
              <a:rect l="l" t="t" r="r" b="b"/>
              <a:pathLst>
                <a:path w="251" h="3603" fill="none" extrusionOk="0">
                  <a:moveTo>
                    <a:pt x="250" y="1"/>
                  </a:moveTo>
                  <a:lnTo>
                    <a:pt x="1" y="1"/>
                  </a:lnTo>
                  <a:lnTo>
                    <a:pt x="1" y="3602"/>
                  </a:lnTo>
                  <a:lnTo>
                    <a:pt x="250" y="3602"/>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g29ba36c631f_0_513"/>
            <p:cNvSpPr/>
            <p:nvPr/>
          </p:nvSpPr>
          <p:spPr>
            <a:xfrm>
              <a:off x="5623125" y="1436575"/>
              <a:ext cx="6250" cy="2531625"/>
            </a:xfrm>
            <a:custGeom>
              <a:avLst/>
              <a:gdLst/>
              <a:ahLst/>
              <a:cxnLst/>
              <a:rect l="l" t="t" r="r" b="b"/>
              <a:pathLst>
                <a:path w="250" h="101265" extrusionOk="0">
                  <a:moveTo>
                    <a:pt x="0" y="1"/>
                  </a:moveTo>
                  <a:lnTo>
                    <a:pt x="0" y="3602"/>
                  </a:lnTo>
                  <a:lnTo>
                    <a:pt x="250" y="3602"/>
                  </a:lnTo>
                  <a:lnTo>
                    <a:pt x="250" y="1"/>
                  </a:lnTo>
                  <a:close/>
                  <a:moveTo>
                    <a:pt x="0" y="3852"/>
                  </a:moveTo>
                  <a:lnTo>
                    <a:pt x="0" y="16902"/>
                  </a:lnTo>
                  <a:lnTo>
                    <a:pt x="250" y="16902"/>
                  </a:lnTo>
                  <a:lnTo>
                    <a:pt x="250" y="3852"/>
                  </a:lnTo>
                  <a:close/>
                  <a:moveTo>
                    <a:pt x="0" y="17152"/>
                  </a:moveTo>
                  <a:lnTo>
                    <a:pt x="0" y="30237"/>
                  </a:lnTo>
                  <a:lnTo>
                    <a:pt x="250" y="30237"/>
                  </a:lnTo>
                  <a:lnTo>
                    <a:pt x="250" y="17152"/>
                  </a:lnTo>
                  <a:close/>
                  <a:moveTo>
                    <a:pt x="0" y="30451"/>
                  </a:moveTo>
                  <a:lnTo>
                    <a:pt x="0" y="43537"/>
                  </a:lnTo>
                  <a:lnTo>
                    <a:pt x="250" y="43537"/>
                  </a:lnTo>
                  <a:lnTo>
                    <a:pt x="250" y="30451"/>
                  </a:lnTo>
                  <a:close/>
                  <a:moveTo>
                    <a:pt x="0" y="43787"/>
                  </a:moveTo>
                  <a:lnTo>
                    <a:pt x="0" y="48137"/>
                  </a:lnTo>
                  <a:lnTo>
                    <a:pt x="250" y="48280"/>
                  </a:lnTo>
                  <a:lnTo>
                    <a:pt x="250" y="43787"/>
                  </a:lnTo>
                  <a:close/>
                  <a:moveTo>
                    <a:pt x="250" y="82296"/>
                  </a:moveTo>
                  <a:lnTo>
                    <a:pt x="178" y="83151"/>
                  </a:lnTo>
                  <a:lnTo>
                    <a:pt x="143" y="83472"/>
                  </a:lnTo>
                  <a:lnTo>
                    <a:pt x="250" y="83472"/>
                  </a:lnTo>
                  <a:lnTo>
                    <a:pt x="250" y="82296"/>
                  </a:lnTo>
                  <a:close/>
                  <a:moveTo>
                    <a:pt x="143" y="83722"/>
                  </a:moveTo>
                  <a:lnTo>
                    <a:pt x="0" y="86182"/>
                  </a:lnTo>
                  <a:lnTo>
                    <a:pt x="0" y="96772"/>
                  </a:lnTo>
                  <a:lnTo>
                    <a:pt x="250" y="96772"/>
                  </a:lnTo>
                  <a:lnTo>
                    <a:pt x="250" y="83722"/>
                  </a:lnTo>
                  <a:close/>
                  <a:moveTo>
                    <a:pt x="0" y="97022"/>
                  </a:moveTo>
                  <a:lnTo>
                    <a:pt x="0" y="101265"/>
                  </a:lnTo>
                  <a:lnTo>
                    <a:pt x="250" y="101265"/>
                  </a:lnTo>
                  <a:lnTo>
                    <a:pt x="250" y="97022"/>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g29ba36c631f_0_513"/>
            <p:cNvSpPr/>
            <p:nvPr/>
          </p:nvSpPr>
          <p:spPr>
            <a:xfrm>
              <a:off x="5623125" y="3862100"/>
              <a:ext cx="6250" cy="106100"/>
            </a:xfrm>
            <a:custGeom>
              <a:avLst/>
              <a:gdLst/>
              <a:ahLst/>
              <a:cxnLst/>
              <a:rect l="l" t="t" r="r" b="b"/>
              <a:pathLst>
                <a:path w="250" h="4244" fill="none" extrusionOk="0">
                  <a:moveTo>
                    <a:pt x="250" y="1"/>
                  </a:moveTo>
                  <a:lnTo>
                    <a:pt x="0" y="1"/>
                  </a:lnTo>
                  <a:lnTo>
                    <a:pt x="0" y="4244"/>
                  </a:lnTo>
                  <a:lnTo>
                    <a:pt x="250" y="4244"/>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g29ba36c631f_0_513"/>
            <p:cNvSpPr/>
            <p:nvPr/>
          </p:nvSpPr>
          <p:spPr>
            <a:xfrm>
              <a:off x="5623125" y="3529600"/>
              <a:ext cx="6250" cy="326275"/>
            </a:xfrm>
            <a:custGeom>
              <a:avLst/>
              <a:gdLst/>
              <a:ahLst/>
              <a:cxnLst/>
              <a:rect l="l" t="t" r="r" b="b"/>
              <a:pathLst>
                <a:path w="250" h="13051" fill="none" extrusionOk="0">
                  <a:moveTo>
                    <a:pt x="250" y="1"/>
                  </a:moveTo>
                  <a:lnTo>
                    <a:pt x="143" y="1"/>
                  </a:lnTo>
                  <a:lnTo>
                    <a:pt x="143" y="1"/>
                  </a:lnTo>
                  <a:lnTo>
                    <a:pt x="0" y="2461"/>
                  </a:lnTo>
                  <a:lnTo>
                    <a:pt x="0"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g29ba36c631f_0_513"/>
            <p:cNvSpPr/>
            <p:nvPr/>
          </p:nvSpPr>
          <p:spPr>
            <a:xfrm>
              <a:off x="5626675" y="3493950"/>
              <a:ext cx="2700" cy="29450"/>
            </a:xfrm>
            <a:custGeom>
              <a:avLst/>
              <a:gdLst/>
              <a:ahLst/>
              <a:cxnLst/>
              <a:rect l="l" t="t" r="r" b="b"/>
              <a:pathLst>
                <a:path w="108" h="1178" fill="none" extrusionOk="0">
                  <a:moveTo>
                    <a:pt x="108" y="1"/>
                  </a:moveTo>
                  <a:lnTo>
                    <a:pt x="108" y="1"/>
                  </a:lnTo>
                  <a:lnTo>
                    <a:pt x="36" y="856"/>
                  </a:lnTo>
                  <a:lnTo>
                    <a:pt x="36" y="856"/>
                  </a:lnTo>
                  <a:lnTo>
                    <a:pt x="1" y="1177"/>
                  </a:lnTo>
                  <a:lnTo>
                    <a:pt x="108" y="1177"/>
                  </a:lnTo>
                  <a:lnTo>
                    <a:pt x="10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g29ba36c631f_0_513"/>
            <p:cNvSpPr/>
            <p:nvPr/>
          </p:nvSpPr>
          <p:spPr>
            <a:xfrm>
              <a:off x="5623125" y="2531225"/>
              <a:ext cx="6250" cy="112350"/>
            </a:xfrm>
            <a:custGeom>
              <a:avLst/>
              <a:gdLst/>
              <a:ahLst/>
              <a:cxnLst/>
              <a:rect l="l" t="t" r="r" b="b"/>
              <a:pathLst>
                <a:path w="250" h="4494" fill="none" extrusionOk="0">
                  <a:moveTo>
                    <a:pt x="250" y="1"/>
                  </a:moveTo>
                  <a:lnTo>
                    <a:pt x="0" y="1"/>
                  </a:lnTo>
                  <a:lnTo>
                    <a:pt x="0" y="4351"/>
                  </a:lnTo>
                  <a:lnTo>
                    <a:pt x="0" y="4351"/>
                  </a:lnTo>
                  <a:lnTo>
                    <a:pt x="250" y="4494"/>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g29ba36c631f_0_513"/>
            <p:cNvSpPr/>
            <p:nvPr/>
          </p:nvSpPr>
          <p:spPr>
            <a:xfrm>
              <a:off x="5623125" y="2197850"/>
              <a:ext cx="6250" cy="327175"/>
            </a:xfrm>
            <a:custGeom>
              <a:avLst/>
              <a:gdLst/>
              <a:ahLst/>
              <a:cxnLst/>
              <a:rect l="l" t="t" r="r" b="b"/>
              <a:pathLst>
                <a:path w="250" h="13087" fill="none" extrusionOk="0">
                  <a:moveTo>
                    <a:pt x="250" y="0"/>
                  </a:moveTo>
                  <a:lnTo>
                    <a:pt x="0" y="0"/>
                  </a:lnTo>
                  <a:lnTo>
                    <a:pt x="0" y="13086"/>
                  </a:lnTo>
                  <a:lnTo>
                    <a:pt x="250" y="13086"/>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g29ba36c631f_0_513"/>
            <p:cNvSpPr/>
            <p:nvPr/>
          </p:nvSpPr>
          <p:spPr>
            <a:xfrm>
              <a:off x="5623125" y="1865350"/>
              <a:ext cx="6250" cy="327175"/>
            </a:xfrm>
            <a:custGeom>
              <a:avLst/>
              <a:gdLst/>
              <a:ahLst/>
              <a:cxnLst/>
              <a:rect l="l" t="t" r="r" b="b"/>
              <a:pathLst>
                <a:path w="250" h="13087" fill="none" extrusionOk="0">
                  <a:moveTo>
                    <a:pt x="250" y="1"/>
                  </a:moveTo>
                  <a:lnTo>
                    <a:pt x="0" y="1"/>
                  </a:lnTo>
                  <a:lnTo>
                    <a:pt x="0" y="13086"/>
                  </a:lnTo>
                  <a:lnTo>
                    <a:pt x="250" y="1308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g29ba36c631f_0_513"/>
            <p:cNvSpPr/>
            <p:nvPr/>
          </p:nvSpPr>
          <p:spPr>
            <a:xfrm>
              <a:off x="5623125" y="1532850"/>
              <a:ext cx="6250" cy="326275"/>
            </a:xfrm>
            <a:custGeom>
              <a:avLst/>
              <a:gdLst/>
              <a:ahLst/>
              <a:cxnLst/>
              <a:rect l="l" t="t" r="r" b="b"/>
              <a:pathLst>
                <a:path w="250" h="13051" fill="none" extrusionOk="0">
                  <a:moveTo>
                    <a:pt x="250" y="1"/>
                  </a:moveTo>
                  <a:lnTo>
                    <a:pt x="0" y="1"/>
                  </a:lnTo>
                  <a:lnTo>
                    <a:pt x="0" y="13051"/>
                  </a:lnTo>
                  <a:lnTo>
                    <a:pt x="250" y="1305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g29ba36c631f_0_513"/>
            <p:cNvSpPr/>
            <p:nvPr/>
          </p:nvSpPr>
          <p:spPr>
            <a:xfrm>
              <a:off x="5623125" y="1436575"/>
              <a:ext cx="6250" cy="90075"/>
            </a:xfrm>
            <a:custGeom>
              <a:avLst/>
              <a:gdLst/>
              <a:ahLst/>
              <a:cxnLst/>
              <a:rect l="l" t="t" r="r" b="b"/>
              <a:pathLst>
                <a:path w="250" h="3603" fill="none" extrusionOk="0">
                  <a:moveTo>
                    <a:pt x="250" y="1"/>
                  </a:moveTo>
                  <a:lnTo>
                    <a:pt x="0" y="1"/>
                  </a:lnTo>
                  <a:lnTo>
                    <a:pt x="0" y="3602"/>
                  </a:lnTo>
                  <a:lnTo>
                    <a:pt x="250" y="3602"/>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g29ba36c631f_0_513"/>
            <p:cNvSpPr/>
            <p:nvPr/>
          </p:nvSpPr>
          <p:spPr>
            <a:xfrm>
              <a:off x="2437225" y="3855875"/>
              <a:ext cx="3371325" cy="6250"/>
            </a:xfrm>
            <a:custGeom>
              <a:avLst/>
              <a:gdLst/>
              <a:ahLst/>
              <a:cxnLst/>
              <a:rect l="l" t="t" r="r" b="b"/>
              <a:pathLst>
                <a:path w="134853" h="250" extrusionOk="0">
                  <a:moveTo>
                    <a:pt x="0" y="0"/>
                  </a:moveTo>
                  <a:lnTo>
                    <a:pt x="0" y="250"/>
                  </a:lnTo>
                  <a:lnTo>
                    <a:pt x="110785" y="250"/>
                  </a:lnTo>
                  <a:lnTo>
                    <a:pt x="110820" y="0"/>
                  </a:lnTo>
                  <a:close/>
                  <a:moveTo>
                    <a:pt x="115776" y="0"/>
                  </a:moveTo>
                  <a:lnTo>
                    <a:pt x="115776" y="250"/>
                  </a:lnTo>
                  <a:lnTo>
                    <a:pt x="121981" y="250"/>
                  </a:lnTo>
                  <a:lnTo>
                    <a:pt x="121981" y="0"/>
                  </a:lnTo>
                  <a:close/>
                  <a:moveTo>
                    <a:pt x="127293" y="0"/>
                  </a:moveTo>
                  <a:lnTo>
                    <a:pt x="127293" y="250"/>
                  </a:lnTo>
                  <a:lnTo>
                    <a:pt x="134853" y="250"/>
                  </a:lnTo>
                  <a:lnTo>
                    <a:pt x="134853" y="0"/>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g29ba36c631f_0_513"/>
            <p:cNvSpPr/>
            <p:nvPr/>
          </p:nvSpPr>
          <p:spPr>
            <a:xfrm>
              <a:off x="2437225" y="3855875"/>
              <a:ext cx="2770525" cy="6250"/>
            </a:xfrm>
            <a:custGeom>
              <a:avLst/>
              <a:gdLst/>
              <a:ahLst/>
              <a:cxnLst/>
              <a:rect l="l" t="t" r="r" b="b"/>
              <a:pathLst>
                <a:path w="110821" h="250" fill="none" extrusionOk="0">
                  <a:moveTo>
                    <a:pt x="110820" y="0"/>
                  </a:moveTo>
                  <a:lnTo>
                    <a:pt x="101050" y="0"/>
                  </a:lnTo>
                  <a:lnTo>
                    <a:pt x="100801" y="0"/>
                  </a:lnTo>
                  <a:lnTo>
                    <a:pt x="87751" y="0"/>
                  </a:lnTo>
                  <a:lnTo>
                    <a:pt x="87501" y="0"/>
                  </a:lnTo>
                  <a:lnTo>
                    <a:pt x="74415" y="0"/>
                  </a:lnTo>
                  <a:lnTo>
                    <a:pt x="74165" y="0"/>
                  </a:lnTo>
                  <a:lnTo>
                    <a:pt x="61115" y="0"/>
                  </a:lnTo>
                  <a:lnTo>
                    <a:pt x="60866" y="0"/>
                  </a:lnTo>
                  <a:lnTo>
                    <a:pt x="47815" y="0"/>
                  </a:lnTo>
                  <a:lnTo>
                    <a:pt x="47566" y="0"/>
                  </a:lnTo>
                  <a:lnTo>
                    <a:pt x="34480" y="0"/>
                  </a:lnTo>
                  <a:lnTo>
                    <a:pt x="34230" y="0"/>
                  </a:lnTo>
                  <a:lnTo>
                    <a:pt x="21180" y="0"/>
                  </a:lnTo>
                  <a:lnTo>
                    <a:pt x="20931" y="0"/>
                  </a:lnTo>
                  <a:lnTo>
                    <a:pt x="7845" y="0"/>
                  </a:lnTo>
                  <a:lnTo>
                    <a:pt x="7631" y="0"/>
                  </a:lnTo>
                  <a:lnTo>
                    <a:pt x="0" y="0"/>
                  </a:lnTo>
                  <a:lnTo>
                    <a:pt x="0" y="250"/>
                  </a:lnTo>
                  <a:lnTo>
                    <a:pt x="7631" y="250"/>
                  </a:lnTo>
                  <a:lnTo>
                    <a:pt x="7845" y="250"/>
                  </a:lnTo>
                  <a:lnTo>
                    <a:pt x="20931" y="250"/>
                  </a:lnTo>
                  <a:lnTo>
                    <a:pt x="21180" y="250"/>
                  </a:lnTo>
                  <a:lnTo>
                    <a:pt x="34230" y="250"/>
                  </a:lnTo>
                  <a:lnTo>
                    <a:pt x="34480" y="250"/>
                  </a:lnTo>
                  <a:lnTo>
                    <a:pt x="47566" y="250"/>
                  </a:lnTo>
                  <a:lnTo>
                    <a:pt x="47815" y="250"/>
                  </a:lnTo>
                  <a:lnTo>
                    <a:pt x="60866" y="250"/>
                  </a:lnTo>
                  <a:lnTo>
                    <a:pt x="61115" y="250"/>
                  </a:lnTo>
                  <a:lnTo>
                    <a:pt x="74165" y="250"/>
                  </a:lnTo>
                  <a:lnTo>
                    <a:pt x="74415" y="250"/>
                  </a:lnTo>
                  <a:lnTo>
                    <a:pt x="87501" y="250"/>
                  </a:lnTo>
                  <a:lnTo>
                    <a:pt x="87751" y="250"/>
                  </a:lnTo>
                  <a:lnTo>
                    <a:pt x="100801" y="250"/>
                  </a:lnTo>
                  <a:lnTo>
                    <a:pt x="101050" y="250"/>
                  </a:lnTo>
                  <a:lnTo>
                    <a:pt x="110785" y="250"/>
                  </a:lnTo>
                  <a:lnTo>
                    <a:pt x="110785" y="250"/>
                  </a:lnTo>
                  <a:lnTo>
                    <a:pt x="1108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g29ba36c631f_0_513"/>
            <p:cNvSpPr/>
            <p:nvPr/>
          </p:nvSpPr>
          <p:spPr>
            <a:xfrm>
              <a:off x="5331625" y="3855875"/>
              <a:ext cx="155125" cy="6250"/>
            </a:xfrm>
            <a:custGeom>
              <a:avLst/>
              <a:gdLst/>
              <a:ahLst/>
              <a:cxnLst/>
              <a:rect l="l" t="t" r="r" b="b"/>
              <a:pathLst>
                <a:path w="6205" h="250" fill="none" extrusionOk="0">
                  <a:moveTo>
                    <a:pt x="6205" y="0"/>
                  </a:moveTo>
                  <a:lnTo>
                    <a:pt x="0" y="0"/>
                  </a:lnTo>
                  <a:lnTo>
                    <a:pt x="0" y="0"/>
                  </a:lnTo>
                  <a:lnTo>
                    <a:pt x="0" y="250"/>
                  </a:lnTo>
                  <a:lnTo>
                    <a:pt x="6205" y="250"/>
                  </a:lnTo>
                  <a:lnTo>
                    <a:pt x="6205" y="250"/>
                  </a:lnTo>
                  <a:lnTo>
                    <a:pt x="620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g29ba36c631f_0_513"/>
            <p:cNvSpPr/>
            <p:nvPr/>
          </p:nvSpPr>
          <p:spPr>
            <a:xfrm>
              <a:off x="5619550" y="3855875"/>
              <a:ext cx="189000" cy="6250"/>
            </a:xfrm>
            <a:custGeom>
              <a:avLst/>
              <a:gdLst/>
              <a:ahLst/>
              <a:cxnLst/>
              <a:rect l="l" t="t" r="r" b="b"/>
              <a:pathLst>
                <a:path w="7560" h="250" fill="none" extrusionOk="0">
                  <a:moveTo>
                    <a:pt x="7560" y="0"/>
                  </a:moveTo>
                  <a:lnTo>
                    <a:pt x="393" y="0"/>
                  </a:lnTo>
                  <a:lnTo>
                    <a:pt x="143" y="0"/>
                  </a:lnTo>
                  <a:lnTo>
                    <a:pt x="0" y="0"/>
                  </a:lnTo>
                  <a:lnTo>
                    <a:pt x="0" y="0"/>
                  </a:lnTo>
                  <a:lnTo>
                    <a:pt x="0" y="250"/>
                  </a:lnTo>
                  <a:lnTo>
                    <a:pt x="143" y="250"/>
                  </a:lnTo>
                  <a:lnTo>
                    <a:pt x="393" y="250"/>
                  </a:lnTo>
                  <a:lnTo>
                    <a:pt x="7560" y="250"/>
                  </a:lnTo>
                  <a:lnTo>
                    <a:pt x="756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g29ba36c631f_0_513"/>
            <p:cNvSpPr/>
            <p:nvPr/>
          </p:nvSpPr>
          <p:spPr>
            <a:xfrm>
              <a:off x="2424750" y="3523375"/>
              <a:ext cx="3383800" cy="6250"/>
            </a:xfrm>
            <a:custGeom>
              <a:avLst/>
              <a:gdLst/>
              <a:ahLst/>
              <a:cxnLst/>
              <a:rect l="l" t="t" r="r" b="b"/>
              <a:pathLst>
                <a:path w="135352" h="250" extrusionOk="0">
                  <a:moveTo>
                    <a:pt x="0" y="0"/>
                  </a:moveTo>
                  <a:lnTo>
                    <a:pt x="0" y="250"/>
                  </a:lnTo>
                  <a:lnTo>
                    <a:pt x="5099" y="250"/>
                  </a:lnTo>
                  <a:lnTo>
                    <a:pt x="5099" y="0"/>
                  </a:lnTo>
                  <a:close/>
                  <a:moveTo>
                    <a:pt x="11446" y="0"/>
                  </a:moveTo>
                  <a:lnTo>
                    <a:pt x="11446" y="250"/>
                  </a:lnTo>
                  <a:lnTo>
                    <a:pt x="14120" y="250"/>
                  </a:lnTo>
                  <a:lnTo>
                    <a:pt x="14120" y="0"/>
                  </a:lnTo>
                  <a:close/>
                  <a:moveTo>
                    <a:pt x="20467" y="0"/>
                  </a:moveTo>
                  <a:lnTo>
                    <a:pt x="20467" y="250"/>
                  </a:lnTo>
                  <a:lnTo>
                    <a:pt x="23284" y="250"/>
                  </a:lnTo>
                  <a:lnTo>
                    <a:pt x="23284" y="0"/>
                  </a:lnTo>
                  <a:close/>
                  <a:moveTo>
                    <a:pt x="29630" y="0"/>
                  </a:moveTo>
                  <a:lnTo>
                    <a:pt x="29630" y="250"/>
                  </a:lnTo>
                  <a:lnTo>
                    <a:pt x="32091" y="250"/>
                  </a:lnTo>
                  <a:lnTo>
                    <a:pt x="32091" y="0"/>
                  </a:lnTo>
                  <a:close/>
                  <a:moveTo>
                    <a:pt x="38438" y="0"/>
                  </a:moveTo>
                  <a:lnTo>
                    <a:pt x="38438" y="250"/>
                  </a:lnTo>
                  <a:lnTo>
                    <a:pt x="40755" y="250"/>
                  </a:lnTo>
                  <a:lnTo>
                    <a:pt x="40755" y="0"/>
                  </a:lnTo>
                  <a:close/>
                  <a:moveTo>
                    <a:pt x="47102" y="0"/>
                  </a:moveTo>
                  <a:lnTo>
                    <a:pt x="47102" y="250"/>
                  </a:lnTo>
                  <a:lnTo>
                    <a:pt x="49598" y="250"/>
                  </a:lnTo>
                  <a:lnTo>
                    <a:pt x="49598" y="0"/>
                  </a:lnTo>
                  <a:close/>
                  <a:moveTo>
                    <a:pt x="55945" y="0"/>
                  </a:moveTo>
                  <a:lnTo>
                    <a:pt x="55945" y="250"/>
                  </a:lnTo>
                  <a:lnTo>
                    <a:pt x="68567" y="250"/>
                  </a:lnTo>
                  <a:lnTo>
                    <a:pt x="68460" y="0"/>
                  </a:lnTo>
                  <a:close/>
                  <a:moveTo>
                    <a:pt x="100765" y="0"/>
                  </a:moveTo>
                  <a:lnTo>
                    <a:pt x="100658" y="250"/>
                  </a:lnTo>
                  <a:lnTo>
                    <a:pt x="112959" y="250"/>
                  </a:lnTo>
                  <a:lnTo>
                    <a:pt x="112995" y="0"/>
                  </a:lnTo>
                  <a:close/>
                  <a:moveTo>
                    <a:pt x="119413" y="0"/>
                  </a:moveTo>
                  <a:lnTo>
                    <a:pt x="119306" y="250"/>
                  </a:lnTo>
                  <a:lnTo>
                    <a:pt x="121303" y="250"/>
                  </a:lnTo>
                  <a:lnTo>
                    <a:pt x="121267" y="0"/>
                  </a:lnTo>
                  <a:close/>
                  <a:moveTo>
                    <a:pt x="128078" y="0"/>
                  </a:moveTo>
                  <a:lnTo>
                    <a:pt x="128078" y="250"/>
                  </a:lnTo>
                  <a:lnTo>
                    <a:pt x="135352" y="250"/>
                  </a:lnTo>
                  <a:lnTo>
                    <a:pt x="135352" y="0"/>
                  </a:lnTo>
                  <a:lnTo>
                    <a:pt x="132784" y="0"/>
                  </a:lnTo>
                  <a:lnTo>
                    <a:pt x="132535" y="36"/>
                  </a:lnTo>
                  <a:lnTo>
                    <a:pt x="132249" y="36"/>
                  </a:lnTo>
                  <a:lnTo>
                    <a:pt x="131679" y="0"/>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g29ba36c631f_0_513"/>
            <p:cNvSpPr/>
            <p:nvPr/>
          </p:nvSpPr>
          <p:spPr>
            <a:xfrm>
              <a:off x="2424750" y="3523375"/>
              <a:ext cx="127475" cy="6250"/>
            </a:xfrm>
            <a:custGeom>
              <a:avLst/>
              <a:gdLst/>
              <a:ahLst/>
              <a:cxnLst/>
              <a:rect l="l" t="t" r="r" b="b"/>
              <a:pathLst>
                <a:path w="5099" h="250" fill="none" extrusionOk="0">
                  <a:moveTo>
                    <a:pt x="5099" y="0"/>
                  </a:moveTo>
                  <a:lnTo>
                    <a:pt x="0" y="0"/>
                  </a:lnTo>
                  <a:lnTo>
                    <a:pt x="0" y="250"/>
                  </a:lnTo>
                  <a:lnTo>
                    <a:pt x="5099" y="250"/>
                  </a:lnTo>
                  <a:lnTo>
                    <a:pt x="50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g29ba36c631f_0_513"/>
            <p:cNvSpPr/>
            <p:nvPr/>
          </p:nvSpPr>
          <p:spPr>
            <a:xfrm>
              <a:off x="2710875" y="3523375"/>
              <a:ext cx="66875" cy="6250"/>
            </a:xfrm>
            <a:custGeom>
              <a:avLst/>
              <a:gdLst/>
              <a:ahLst/>
              <a:cxnLst/>
              <a:rect l="l" t="t" r="r" b="b"/>
              <a:pathLst>
                <a:path w="2675" h="250" fill="none" extrusionOk="0">
                  <a:moveTo>
                    <a:pt x="2675" y="0"/>
                  </a:moveTo>
                  <a:lnTo>
                    <a:pt x="1" y="0"/>
                  </a:lnTo>
                  <a:lnTo>
                    <a:pt x="1" y="250"/>
                  </a:lnTo>
                  <a:lnTo>
                    <a:pt x="2675" y="250"/>
                  </a:lnTo>
                  <a:lnTo>
                    <a:pt x="267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g29ba36c631f_0_513"/>
            <p:cNvSpPr/>
            <p:nvPr/>
          </p:nvSpPr>
          <p:spPr>
            <a:xfrm>
              <a:off x="2936400" y="3523375"/>
              <a:ext cx="70450" cy="6250"/>
            </a:xfrm>
            <a:custGeom>
              <a:avLst/>
              <a:gdLst/>
              <a:ahLst/>
              <a:cxnLst/>
              <a:rect l="l" t="t" r="r" b="b"/>
              <a:pathLst>
                <a:path w="2818" h="250" fill="none" extrusionOk="0">
                  <a:moveTo>
                    <a:pt x="2818" y="0"/>
                  </a:moveTo>
                  <a:lnTo>
                    <a:pt x="1213" y="0"/>
                  </a:lnTo>
                  <a:lnTo>
                    <a:pt x="964" y="0"/>
                  </a:lnTo>
                  <a:lnTo>
                    <a:pt x="1" y="0"/>
                  </a:lnTo>
                  <a:lnTo>
                    <a:pt x="1" y="250"/>
                  </a:lnTo>
                  <a:lnTo>
                    <a:pt x="964" y="250"/>
                  </a:lnTo>
                  <a:lnTo>
                    <a:pt x="1213" y="250"/>
                  </a:lnTo>
                  <a:lnTo>
                    <a:pt x="2818" y="250"/>
                  </a:lnTo>
                  <a:lnTo>
                    <a:pt x="281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g29ba36c631f_0_513"/>
            <p:cNvSpPr/>
            <p:nvPr/>
          </p:nvSpPr>
          <p:spPr>
            <a:xfrm>
              <a:off x="3165500" y="3523375"/>
              <a:ext cx="61525" cy="6250"/>
            </a:xfrm>
            <a:custGeom>
              <a:avLst/>
              <a:gdLst/>
              <a:ahLst/>
              <a:cxnLst/>
              <a:rect l="l" t="t" r="r" b="b"/>
              <a:pathLst>
                <a:path w="2461" h="250" fill="none" extrusionOk="0">
                  <a:moveTo>
                    <a:pt x="2461" y="0"/>
                  </a:moveTo>
                  <a:lnTo>
                    <a:pt x="0" y="0"/>
                  </a:lnTo>
                  <a:lnTo>
                    <a:pt x="0" y="250"/>
                  </a:lnTo>
                  <a:lnTo>
                    <a:pt x="2461" y="250"/>
                  </a:lnTo>
                  <a:lnTo>
                    <a:pt x="246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g29ba36c631f_0_513"/>
            <p:cNvSpPr/>
            <p:nvPr/>
          </p:nvSpPr>
          <p:spPr>
            <a:xfrm>
              <a:off x="3385675" y="3523375"/>
              <a:ext cx="57975" cy="6250"/>
            </a:xfrm>
            <a:custGeom>
              <a:avLst/>
              <a:gdLst/>
              <a:ahLst/>
              <a:cxnLst/>
              <a:rect l="l" t="t" r="r" b="b"/>
              <a:pathLst>
                <a:path w="2319" h="250" fill="none" extrusionOk="0">
                  <a:moveTo>
                    <a:pt x="2318" y="0"/>
                  </a:moveTo>
                  <a:lnTo>
                    <a:pt x="1" y="0"/>
                  </a:lnTo>
                  <a:lnTo>
                    <a:pt x="1" y="250"/>
                  </a:lnTo>
                  <a:lnTo>
                    <a:pt x="2318" y="250"/>
                  </a:lnTo>
                  <a:lnTo>
                    <a:pt x="231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g29ba36c631f_0_513"/>
            <p:cNvSpPr/>
            <p:nvPr/>
          </p:nvSpPr>
          <p:spPr>
            <a:xfrm>
              <a:off x="3602300" y="3523375"/>
              <a:ext cx="62425" cy="6250"/>
            </a:xfrm>
            <a:custGeom>
              <a:avLst/>
              <a:gdLst/>
              <a:ahLst/>
              <a:cxnLst/>
              <a:rect l="l" t="t" r="r" b="b"/>
              <a:pathLst>
                <a:path w="2497" h="250" fill="none" extrusionOk="0">
                  <a:moveTo>
                    <a:pt x="2496" y="0"/>
                  </a:moveTo>
                  <a:lnTo>
                    <a:pt x="1212" y="0"/>
                  </a:lnTo>
                  <a:lnTo>
                    <a:pt x="963" y="0"/>
                  </a:lnTo>
                  <a:lnTo>
                    <a:pt x="0" y="0"/>
                  </a:lnTo>
                  <a:lnTo>
                    <a:pt x="0" y="250"/>
                  </a:lnTo>
                  <a:lnTo>
                    <a:pt x="963" y="250"/>
                  </a:lnTo>
                  <a:lnTo>
                    <a:pt x="1212" y="250"/>
                  </a:lnTo>
                  <a:lnTo>
                    <a:pt x="2496" y="250"/>
                  </a:lnTo>
                  <a:lnTo>
                    <a:pt x="24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g29ba36c631f_0_513"/>
            <p:cNvSpPr/>
            <p:nvPr/>
          </p:nvSpPr>
          <p:spPr>
            <a:xfrm>
              <a:off x="3823350" y="3523375"/>
              <a:ext cx="315600" cy="6250"/>
            </a:xfrm>
            <a:custGeom>
              <a:avLst/>
              <a:gdLst/>
              <a:ahLst/>
              <a:cxnLst/>
              <a:rect l="l" t="t" r="r" b="b"/>
              <a:pathLst>
                <a:path w="12624" h="250" fill="none" extrusionOk="0">
                  <a:moveTo>
                    <a:pt x="12516" y="0"/>
                  </a:moveTo>
                  <a:lnTo>
                    <a:pt x="5670" y="0"/>
                  </a:lnTo>
                  <a:lnTo>
                    <a:pt x="5421" y="0"/>
                  </a:lnTo>
                  <a:lnTo>
                    <a:pt x="1" y="0"/>
                  </a:lnTo>
                  <a:lnTo>
                    <a:pt x="1" y="250"/>
                  </a:lnTo>
                  <a:lnTo>
                    <a:pt x="5421" y="250"/>
                  </a:lnTo>
                  <a:lnTo>
                    <a:pt x="5670" y="250"/>
                  </a:lnTo>
                  <a:lnTo>
                    <a:pt x="12623" y="250"/>
                  </a:lnTo>
                  <a:lnTo>
                    <a:pt x="12623" y="250"/>
                  </a:lnTo>
                  <a:lnTo>
                    <a:pt x="125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g29ba36c631f_0_513"/>
            <p:cNvSpPr/>
            <p:nvPr/>
          </p:nvSpPr>
          <p:spPr>
            <a:xfrm>
              <a:off x="4941175" y="3523375"/>
              <a:ext cx="308450" cy="6250"/>
            </a:xfrm>
            <a:custGeom>
              <a:avLst/>
              <a:gdLst/>
              <a:ahLst/>
              <a:cxnLst/>
              <a:rect l="l" t="t" r="r" b="b"/>
              <a:pathLst>
                <a:path w="12338" h="250" fill="none" extrusionOk="0">
                  <a:moveTo>
                    <a:pt x="12338" y="0"/>
                  </a:moveTo>
                  <a:lnTo>
                    <a:pt x="892" y="0"/>
                  </a:lnTo>
                  <a:lnTo>
                    <a:pt x="643" y="0"/>
                  </a:lnTo>
                  <a:lnTo>
                    <a:pt x="108" y="0"/>
                  </a:lnTo>
                  <a:lnTo>
                    <a:pt x="108" y="0"/>
                  </a:lnTo>
                  <a:lnTo>
                    <a:pt x="1" y="250"/>
                  </a:lnTo>
                  <a:lnTo>
                    <a:pt x="643" y="250"/>
                  </a:lnTo>
                  <a:lnTo>
                    <a:pt x="892" y="250"/>
                  </a:lnTo>
                  <a:lnTo>
                    <a:pt x="12302" y="250"/>
                  </a:lnTo>
                  <a:lnTo>
                    <a:pt x="12302" y="250"/>
                  </a:lnTo>
                  <a:lnTo>
                    <a:pt x="1233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g29ba36c631f_0_513"/>
            <p:cNvSpPr/>
            <p:nvPr/>
          </p:nvSpPr>
          <p:spPr>
            <a:xfrm>
              <a:off x="5407400" y="3523375"/>
              <a:ext cx="49925" cy="6250"/>
            </a:xfrm>
            <a:custGeom>
              <a:avLst/>
              <a:gdLst/>
              <a:ahLst/>
              <a:cxnLst/>
              <a:rect l="l" t="t" r="r" b="b"/>
              <a:pathLst>
                <a:path w="1997" h="250" fill="none" extrusionOk="0">
                  <a:moveTo>
                    <a:pt x="1961" y="0"/>
                  </a:moveTo>
                  <a:lnTo>
                    <a:pt x="107" y="0"/>
                  </a:lnTo>
                  <a:lnTo>
                    <a:pt x="107" y="0"/>
                  </a:lnTo>
                  <a:lnTo>
                    <a:pt x="0" y="250"/>
                  </a:lnTo>
                  <a:lnTo>
                    <a:pt x="1997" y="250"/>
                  </a:lnTo>
                  <a:lnTo>
                    <a:pt x="1997" y="250"/>
                  </a:lnTo>
                  <a:lnTo>
                    <a:pt x="196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g29ba36c631f_0_513"/>
            <p:cNvSpPr/>
            <p:nvPr/>
          </p:nvSpPr>
          <p:spPr>
            <a:xfrm>
              <a:off x="5626675" y="3523375"/>
              <a:ext cx="181875" cy="6250"/>
            </a:xfrm>
            <a:custGeom>
              <a:avLst/>
              <a:gdLst/>
              <a:ahLst/>
              <a:cxnLst/>
              <a:rect l="l" t="t" r="r" b="b"/>
              <a:pathLst>
                <a:path w="7275" h="250" fill="none" extrusionOk="0">
                  <a:moveTo>
                    <a:pt x="7275" y="0"/>
                  </a:moveTo>
                  <a:lnTo>
                    <a:pt x="4707" y="0"/>
                  </a:lnTo>
                  <a:lnTo>
                    <a:pt x="4707" y="0"/>
                  </a:lnTo>
                  <a:lnTo>
                    <a:pt x="4458" y="36"/>
                  </a:lnTo>
                  <a:lnTo>
                    <a:pt x="4172" y="36"/>
                  </a:lnTo>
                  <a:lnTo>
                    <a:pt x="4172" y="36"/>
                  </a:lnTo>
                  <a:lnTo>
                    <a:pt x="3602" y="0"/>
                  </a:lnTo>
                  <a:lnTo>
                    <a:pt x="108" y="0"/>
                  </a:lnTo>
                  <a:lnTo>
                    <a:pt x="1" y="0"/>
                  </a:lnTo>
                  <a:lnTo>
                    <a:pt x="1" y="0"/>
                  </a:lnTo>
                  <a:lnTo>
                    <a:pt x="1" y="250"/>
                  </a:lnTo>
                  <a:lnTo>
                    <a:pt x="108" y="250"/>
                  </a:lnTo>
                  <a:lnTo>
                    <a:pt x="7275" y="250"/>
                  </a:lnTo>
                  <a:lnTo>
                    <a:pt x="727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g29ba36c631f_0_513"/>
            <p:cNvSpPr/>
            <p:nvPr/>
          </p:nvSpPr>
          <p:spPr>
            <a:xfrm>
              <a:off x="2437225" y="3190875"/>
              <a:ext cx="3371325" cy="5375"/>
            </a:xfrm>
            <a:custGeom>
              <a:avLst/>
              <a:gdLst/>
              <a:ahLst/>
              <a:cxnLst/>
              <a:rect l="l" t="t" r="r" b="b"/>
              <a:pathLst>
                <a:path w="134853" h="215" extrusionOk="0">
                  <a:moveTo>
                    <a:pt x="0" y="0"/>
                  </a:moveTo>
                  <a:lnTo>
                    <a:pt x="0" y="214"/>
                  </a:lnTo>
                  <a:lnTo>
                    <a:pt x="4600" y="214"/>
                  </a:lnTo>
                  <a:lnTo>
                    <a:pt x="4600" y="0"/>
                  </a:lnTo>
                  <a:close/>
                  <a:moveTo>
                    <a:pt x="10947" y="0"/>
                  </a:moveTo>
                  <a:lnTo>
                    <a:pt x="10947" y="214"/>
                  </a:lnTo>
                  <a:lnTo>
                    <a:pt x="13621" y="214"/>
                  </a:lnTo>
                  <a:lnTo>
                    <a:pt x="13621" y="0"/>
                  </a:lnTo>
                  <a:close/>
                  <a:moveTo>
                    <a:pt x="19968" y="0"/>
                  </a:moveTo>
                  <a:lnTo>
                    <a:pt x="19968" y="214"/>
                  </a:lnTo>
                  <a:lnTo>
                    <a:pt x="22785" y="214"/>
                  </a:lnTo>
                  <a:lnTo>
                    <a:pt x="22785" y="0"/>
                  </a:lnTo>
                  <a:close/>
                  <a:moveTo>
                    <a:pt x="29131" y="0"/>
                  </a:moveTo>
                  <a:lnTo>
                    <a:pt x="29131" y="214"/>
                  </a:lnTo>
                  <a:lnTo>
                    <a:pt x="31556" y="214"/>
                  </a:lnTo>
                  <a:lnTo>
                    <a:pt x="31556" y="0"/>
                  </a:lnTo>
                  <a:close/>
                  <a:moveTo>
                    <a:pt x="37903" y="0"/>
                  </a:moveTo>
                  <a:lnTo>
                    <a:pt x="37903" y="214"/>
                  </a:lnTo>
                  <a:lnTo>
                    <a:pt x="49099" y="214"/>
                  </a:lnTo>
                  <a:lnTo>
                    <a:pt x="49099" y="0"/>
                  </a:lnTo>
                  <a:close/>
                  <a:moveTo>
                    <a:pt x="55446" y="0"/>
                  </a:moveTo>
                  <a:lnTo>
                    <a:pt x="55446" y="214"/>
                  </a:lnTo>
                  <a:lnTo>
                    <a:pt x="67712" y="214"/>
                  </a:lnTo>
                  <a:lnTo>
                    <a:pt x="67819" y="0"/>
                  </a:lnTo>
                  <a:close/>
                  <a:moveTo>
                    <a:pt x="100409" y="0"/>
                  </a:moveTo>
                  <a:lnTo>
                    <a:pt x="100515" y="214"/>
                  </a:lnTo>
                  <a:lnTo>
                    <a:pt x="114350" y="214"/>
                  </a:lnTo>
                  <a:lnTo>
                    <a:pt x="114279" y="107"/>
                  </a:lnTo>
                  <a:lnTo>
                    <a:pt x="114208" y="0"/>
                  </a:lnTo>
                  <a:close/>
                  <a:moveTo>
                    <a:pt x="130396" y="0"/>
                  </a:moveTo>
                  <a:lnTo>
                    <a:pt x="130182" y="214"/>
                  </a:lnTo>
                  <a:lnTo>
                    <a:pt x="134853" y="214"/>
                  </a:lnTo>
                  <a:lnTo>
                    <a:pt x="134853" y="0"/>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g29ba36c631f_0_513"/>
            <p:cNvSpPr/>
            <p:nvPr/>
          </p:nvSpPr>
          <p:spPr>
            <a:xfrm>
              <a:off x="2437225" y="3190875"/>
              <a:ext cx="115000" cy="5375"/>
            </a:xfrm>
            <a:custGeom>
              <a:avLst/>
              <a:gdLst/>
              <a:ahLst/>
              <a:cxnLst/>
              <a:rect l="l" t="t" r="r" b="b"/>
              <a:pathLst>
                <a:path w="4600" h="215" fill="none" extrusionOk="0">
                  <a:moveTo>
                    <a:pt x="4600" y="0"/>
                  </a:moveTo>
                  <a:lnTo>
                    <a:pt x="0" y="0"/>
                  </a:lnTo>
                  <a:lnTo>
                    <a:pt x="0" y="214"/>
                  </a:lnTo>
                  <a:lnTo>
                    <a:pt x="4600" y="214"/>
                  </a:lnTo>
                  <a:lnTo>
                    <a:pt x="460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g29ba36c631f_0_513"/>
            <p:cNvSpPr/>
            <p:nvPr/>
          </p:nvSpPr>
          <p:spPr>
            <a:xfrm>
              <a:off x="2710875" y="3190875"/>
              <a:ext cx="66875" cy="5375"/>
            </a:xfrm>
            <a:custGeom>
              <a:avLst/>
              <a:gdLst/>
              <a:ahLst/>
              <a:cxnLst/>
              <a:rect l="l" t="t" r="r" b="b"/>
              <a:pathLst>
                <a:path w="2675" h="215" fill="none" extrusionOk="0">
                  <a:moveTo>
                    <a:pt x="2675" y="0"/>
                  </a:moveTo>
                  <a:lnTo>
                    <a:pt x="1" y="0"/>
                  </a:lnTo>
                  <a:lnTo>
                    <a:pt x="1" y="214"/>
                  </a:lnTo>
                  <a:lnTo>
                    <a:pt x="2675" y="214"/>
                  </a:lnTo>
                  <a:lnTo>
                    <a:pt x="267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g29ba36c631f_0_513"/>
            <p:cNvSpPr/>
            <p:nvPr/>
          </p:nvSpPr>
          <p:spPr>
            <a:xfrm>
              <a:off x="2936400" y="3190875"/>
              <a:ext cx="70450" cy="5375"/>
            </a:xfrm>
            <a:custGeom>
              <a:avLst/>
              <a:gdLst/>
              <a:ahLst/>
              <a:cxnLst/>
              <a:rect l="l" t="t" r="r" b="b"/>
              <a:pathLst>
                <a:path w="2818" h="215" fill="none" extrusionOk="0">
                  <a:moveTo>
                    <a:pt x="2818" y="0"/>
                  </a:moveTo>
                  <a:lnTo>
                    <a:pt x="1213" y="0"/>
                  </a:lnTo>
                  <a:lnTo>
                    <a:pt x="964" y="0"/>
                  </a:lnTo>
                  <a:lnTo>
                    <a:pt x="1" y="0"/>
                  </a:lnTo>
                  <a:lnTo>
                    <a:pt x="1" y="214"/>
                  </a:lnTo>
                  <a:lnTo>
                    <a:pt x="964" y="214"/>
                  </a:lnTo>
                  <a:lnTo>
                    <a:pt x="1213" y="214"/>
                  </a:lnTo>
                  <a:lnTo>
                    <a:pt x="2818" y="214"/>
                  </a:lnTo>
                  <a:lnTo>
                    <a:pt x="281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g29ba36c631f_0_513"/>
            <p:cNvSpPr/>
            <p:nvPr/>
          </p:nvSpPr>
          <p:spPr>
            <a:xfrm>
              <a:off x="3165500" y="3190875"/>
              <a:ext cx="60650" cy="5375"/>
            </a:xfrm>
            <a:custGeom>
              <a:avLst/>
              <a:gdLst/>
              <a:ahLst/>
              <a:cxnLst/>
              <a:rect l="l" t="t" r="r" b="b"/>
              <a:pathLst>
                <a:path w="2426" h="215" fill="none" extrusionOk="0">
                  <a:moveTo>
                    <a:pt x="2425" y="0"/>
                  </a:moveTo>
                  <a:lnTo>
                    <a:pt x="0" y="0"/>
                  </a:lnTo>
                  <a:lnTo>
                    <a:pt x="0" y="214"/>
                  </a:lnTo>
                  <a:lnTo>
                    <a:pt x="2425" y="214"/>
                  </a:lnTo>
                  <a:lnTo>
                    <a:pt x="242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g29ba36c631f_0_513"/>
            <p:cNvSpPr/>
            <p:nvPr/>
          </p:nvSpPr>
          <p:spPr>
            <a:xfrm>
              <a:off x="3384775" y="3190875"/>
              <a:ext cx="279950" cy="5375"/>
            </a:xfrm>
            <a:custGeom>
              <a:avLst/>
              <a:gdLst/>
              <a:ahLst/>
              <a:cxnLst/>
              <a:rect l="l" t="t" r="r" b="b"/>
              <a:pathLst>
                <a:path w="11198" h="215" fill="none" extrusionOk="0">
                  <a:moveTo>
                    <a:pt x="11197" y="0"/>
                  </a:moveTo>
                  <a:lnTo>
                    <a:pt x="9913" y="0"/>
                  </a:lnTo>
                  <a:lnTo>
                    <a:pt x="9664" y="0"/>
                  </a:lnTo>
                  <a:lnTo>
                    <a:pt x="1" y="0"/>
                  </a:lnTo>
                  <a:lnTo>
                    <a:pt x="1" y="214"/>
                  </a:lnTo>
                  <a:lnTo>
                    <a:pt x="9664" y="214"/>
                  </a:lnTo>
                  <a:lnTo>
                    <a:pt x="9913" y="214"/>
                  </a:lnTo>
                  <a:lnTo>
                    <a:pt x="11197" y="214"/>
                  </a:lnTo>
                  <a:lnTo>
                    <a:pt x="1119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g29ba36c631f_0_513"/>
            <p:cNvSpPr/>
            <p:nvPr/>
          </p:nvSpPr>
          <p:spPr>
            <a:xfrm>
              <a:off x="3823350" y="3190875"/>
              <a:ext cx="309350" cy="5375"/>
            </a:xfrm>
            <a:custGeom>
              <a:avLst/>
              <a:gdLst/>
              <a:ahLst/>
              <a:cxnLst/>
              <a:rect l="l" t="t" r="r" b="b"/>
              <a:pathLst>
                <a:path w="12374" h="215" fill="none" extrusionOk="0">
                  <a:moveTo>
                    <a:pt x="12374" y="0"/>
                  </a:moveTo>
                  <a:lnTo>
                    <a:pt x="5670" y="0"/>
                  </a:lnTo>
                  <a:lnTo>
                    <a:pt x="5421" y="0"/>
                  </a:lnTo>
                  <a:lnTo>
                    <a:pt x="1" y="0"/>
                  </a:lnTo>
                  <a:lnTo>
                    <a:pt x="1" y="214"/>
                  </a:lnTo>
                  <a:lnTo>
                    <a:pt x="5421" y="214"/>
                  </a:lnTo>
                  <a:lnTo>
                    <a:pt x="5670" y="214"/>
                  </a:lnTo>
                  <a:lnTo>
                    <a:pt x="12267" y="214"/>
                  </a:lnTo>
                  <a:lnTo>
                    <a:pt x="12267" y="214"/>
                  </a:lnTo>
                  <a:lnTo>
                    <a:pt x="123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g29ba36c631f_0_513"/>
            <p:cNvSpPr/>
            <p:nvPr/>
          </p:nvSpPr>
          <p:spPr>
            <a:xfrm>
              <a:off x="4947425" y="3190875"/>
              <a:ext cx="348575" cy="5375"/>
            </a:xfrm>
            <a:custGeom>
              <a:avLst/>
              <a:gdLst/>
              <a:ahLst/>
              <a:cxnLst/>
              <a:rect l="l" t="t" r="r" b="b"/>
              <a:pathLst>
                <a:path w="13943" h="215" fill="none" extrusionOk="0">
                  <a:moveTo>
                    <a:pt x="13800" y="0"/>
                  </a:moveTo>
                  <a:lnTo>
                    <a:pt x="13693" y="0"/>
                  </a:lnTo>
                  <a:lnTo>
                    <a:pt x="642" y="0"/>
                  </a:lnTo>
                  <a:lnTo>
                    <a:pt x="393" y="0"/>
                  </a:lnTo>
                  <a:lnTo>
                    <a:pt x="1" y="0"/>
                  </a:lnTo>
                  <a:lnTo>
                    <a:pt x="1" y="0"/>
                  </a:lnTo>
                  <a:lnTo>
                    <a:pt x="107" y="214"/>
                  </a:lnTo>
                  <a:lnTo>
                    <a:pt x="393" y="214"/>
                  </a:lnTo>
                  <a:lnTo>
                    <a:pt x="642" y="214"/>
                  </a:lnTo>
                  <a:lnTo>
                    <a:pt x="13693" y="214"/>
                  </a:lnTo>
                  <a:lnTo>
                    <a:pt x="13942" y="214"/>
                  </a:lnTo>
                  <a:lnTo>
                    <a:pt x="13942" y="214"/>
                  </a:lnTo>
                  <a:lnTo>
                    <a:pt x="13871" y="107"/>
                  </a:lnTo>
                  <a:lnTo>
                    <a:pt x="13871" y="107"/>
                  </a:lnTo>
                  <a:lnTo>
                    <a:pt x="1380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g29ba36c631f_0_513"/>
            <p:cNvSpPr/>
            <p:nvPr/>
          </p:nvSpPr>
          <p:spPr>
            <a:xfrm>
              <a:off x="5691750" y="3190875"/>
              <a:ext cx="116800" cy="5375"/>
            </a:xfrm>
            <a:custGeom>
              <a:avLst/>
              <a:gdLst/>
              <a:ahLst/>
              <a:cxnLst/>
              <a:rect l="l" t="t" r="r" b="b"/>
              <a:pathLst>
                <a:path w="4672" h="215" fill="none" extrusionOk="0">
                  <a:moveTo>
                    <a:pt x="4672" y="0"/>
                  </a:moveTo>
                  <a:lnTo>
                    <a:pt x="215" y="0"/>
                  </a:lnTo>
                  <a:lnTo>
                    <a:pt x="215" y="0"/>
                  </a:lnTo>
                  <a:lnTo>
                    <a:pt x="1" y="214"/>
                  </a:lnTo>
                  <a:lnTo>
                    <a:pt x="4672" y="214"/>
                  </a:lnTo>
                  <a:lnTo>
                    <a:pt x="46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g29ba36c631f_0_513"/>
            <p:cNvSpPr/>
            <p:nvPr/>
          </p:nvSpPr>
          <p:spPr>
            <a:xfrm>
              <a:off x="2437225" y="2857500"/>
              <a:ext cx="3371325" cy="6250"/>
            </a:xfrm>
            <a:custGeom>
              <a:avLst/>
              <a:gdLst/>
              <a:ahLst/>
              <a:cxnLst/>
              <a:rect l="l" t="t" r="r" b="b"/>
              <a:pathLst>
                <a:path w="134853" h="250" extrusionOk="0">
                  <a:moveTo>
                    <a:pt x="0" y="0"/>
                  </a:moveTo>
                  <a:lnTo>
                    <a:pt x="0" y="250"/>
                  </a:lnTo>
                  <a:lnTo>
                    <a:pt x="100622" y="250"/>
                  </a:lnTo>
                  <a:lnTo>
                    <a:pt x="100337" y="0"/>
                  </a:lnTo>
                  <a:close/>
                  <a:moveTo>
                    <a:pt x="114707" y="0"/>
                  </a:moveTo>
                  <a:lnTo>
                    <a:pt x="114065" y="250"/>
                  </a:lnTo>
                  <a:lnTo>
                    <a:pt x="117559" y="250"/>
                  </a:lnTo>
                  <a:lnTo>
                    <a:pt x="117631" y="0"/>
                  </a:lnTo>
                  <a:close/>
                  <a:moveTo>
                    <a:pt x="131822" y="0"/>
                  </a:moveTo>
                  <a:lnTo>
                    <a:pt x="131857" y="250"/>
                  </a:lnTo>
                  <a:lnTo>
                    <a:pt x="134853" y="250"/>
                  </a:lnTo>
                  <a:lnTo>
                    <a:pt x="134853" y="0"/>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g29ba36c631f_0_513"/>
            <p:cNvSpPr/>
            <p:nvPr/>
          </p:nvSpPr>
          <p:spPr>
            <a:xfrm>
              <a:off x="2437225" y="2857500"/>
              <a:ext cx="2515575" cy="6250"/>
            </a:xfrm>
            <a:custGeom>
              <a:avLst/>
              <a:gdLst/>
              <a:ahLst/>
              <a:cxnLst/>
              <a:rect l="l" t="t" r="r" b="b"/>
              <a:pathLst>
                <a:path w="100623" h="250" fill="none" extrusionOk="0">
                  <a:moveTo>
                    <a:pt x="100337" y="0"/>
                  </a:moveTo>
                  <a:lnTo>
                    <a:pt x="87751" y="0"/>
                  </a:lnTo>
                  <a:lnTo>
                    <a:pt x="87501" y="0"/>
                  </a:lnTo>
                  <a:lnTo>
                    <a:pt x="74415" y="0"/>
                  </a:lnTo>
                  <a:lnTo>
                    <a:pt x="74165" y="0"/>
                  </a:lnTo>
                  <a:lnTo>
                    <a:pt x="61115" y="0"/>
                  </a:lnTo>
                  <a:lnTo>
                    <a:pt x="60866" y="0"/>
                  </a:lnTo>
                  <a:lnTo>
                    <a:pt x="47815" y="0"/>
                  </a:lnTo>
                  <a:lnTo>
                    <a:pt x="47566" y="0"/>
                  </a:lnTo>
                  <a:lnTo>
                    <a:pt x="34480" y="0"/>
                  </a:lnTo>
                  <a:lnTo>
                    <a:pt x="34230" y="0"/>
                  </a:lnTo>
                  <a:lnTo>
                    <a:pt x="21180" y="0"/>
                  </a:lnTo>
                  <a:lnTo>
                    <a:pt x="20931" y="0"/>
                  </a:lnTo>
                  <a:lnTo>
                    <a:pt x="7845" y="0"/>
                  </a:lnTo>
                  <a:lnTo>
                    <a:pt x="7631" y="0"/>
                  </a:lnTo>
                  <a:lnTo>
                    <a:pt x="0" y="0"/>
                  </a:lnTo>
                  <a:lnTo>
                    <a:pt x="0" y="250"/>
                  </a:lnTo>
                  <a:lnTo>
                    <a:pt x="7631" y="250"/>
                  </a:lnTo>
                  <a:lnTo>
                    <a:pt x="7845" y="250"/>
                  </a:lnTo>
                  <a:lnTo>
                    <a:pt x="20931" y="250"/>
                  </a:lnTo>
                  <a:lnTo>
                    <a:pt x="21180" y="250"/>
                  </a:lnTo>
                  <a:lnTo>
                    <a:pt x="34230" y="250"/>
                  </a:lnTo>
                  <a:lnTo>
                    <a:pt x="34480" y="250"/>
                  </a:lnTo>
                  <a:lnTo>
                    <a:pt x="47566" y="250"/>
                  </a:lnTo>
                  <a:lnTo>
                    <a:pt x="47815" y="250"/>
                  </a:lnTo>
                  <a:lnTo>
                    <a:pt x="60866" y="250"/>
                  </a:lnTo>
                  <a:lnTo>
                    <a:pt x="61115" y="250"/>
                  </a:lnTo>
                  <a:lnTo>
                    <a:pt x="74165" y="250"/>
                  </a:lnTo>
                  <a:lnTo>
                    <a:pt x="74415" y="250"/>
                  </a:lnTo>
                  <a:lnTo>
                    <a:pt x="87501" y="250"/>
                  </a:lnTo>
                  <a:lnTo>
                    <a:pt x="87751" y="250"/>
                  </a:lnTo>
                  <a:lnTo>
                    <a:pt x="100622" y="250"/>
                  </a:lnTo>
                  <a:lnTo>
                    <a:pt x="100622" y="250"/>
                  </a:lnTo>
                  <a:lnTo>
                    <a:pt x="10033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g29ba36c631f_0_513"/>
            <p:cNvSpPr/>
            <p:nvPr/>
          </p:nvSpPr>
          <p:spPr>
            <a:xfrm>
              <a:off x="5288825" y="2857500"/>
              <a:ext cx="89175" cy="6250"/>
            </a:xfrm>
            <a:custGeom>
              <a:avLst/>
              <a:gdLst/>
              <a:ahLst/>
              <a:cxnLst/>
              <a:rect l="l" t="t" r="r" b="b"/>
              <a:pathLst>
                <a:path w="3567" h="250" fill="none" extrusionOk="0">
                  <a:moveTo>
                    <a:pt x="3567" y="0"/>
                  </a:moveTo>
                  <a:lnTo>
                    <a:pt x="643" y="0"/>
                  </a:lnTo>
                  <a:lnTo>
                    <a:pt x="643" y="0"/>
                  </a:lnTo>
                  <a:lnTo>
                    <a:pt x="1" y="250"/>
                  </a:lnTo>
                  <a:lnTo>
                    <a:pt x="37" y="250"/>
                  </a:lnTo>
                  <a:lnTo>
                    <a:pt x="286" y="250"/>
                  </a:lnTo>
                  <a:lnTo>
                    <a:pt x="3495" y="250"/>
                  </a:lnTo>
                  <a:lnTo>
                    <a:pt x="3495" y="250"/>
                  </a:lnTo>
                  <a:lnTo>
                    <a:pt x="356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g29ba36c631f_0_513"/>
            <p:cNvSpPr/>
            <p:nvPr/>
          </p:nvSpPr>
          <p:spPr>
            <a:xfrm>
              <a:off x="5732750" y="2857500"/>
              <a:ext cx="75800" cy="6250"/>
            </a:xfrm>
            <a:custGeom>
              <a:avLst/>
              <a:gdLst/>
              <a:ahLst/>
              <a:cxnLst/>
              <a:rect l="l" t="t" r="r" b="b"/>
              <a:pathLst>
                <a:path w="3032" h="250" fill="none" extrusionOk="0">
                  <a:moveTo>
                    <a:pt x="3032" y="0"/>
                  </a:moveTo>
                  <a:lnTo>
                    <a:pt x="1" y="0"/>
                  </a:lnTo>
                  <a:lnTo>
                    <a:pt x="1" y="0"/>
                  </a:lnTo>
                  <a:lnTo>
                    <a:pt x="36" y="250"/>
                  </a:lnTo>
                  <a:lnTo>
                    <a:pt x="3032" y="250"/>
                  </a:lnTo>
                  <a:lnTo>
                    <a:pt x="303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g29ba36c631f_0_513"/>
            <p:cNvSpPr/>
            <p:nvPr/>
          </p:nvSpPr>
          <p:spPr>
            <a:xfrm>
              <a:off x="2437225" y="2525000"/>
              <a:ext cx="3371325" cy="6250"/>
            </a:xfrm>
            <a:custGeom>
              <a:avLst/>
              <a:gdLst/>
              <a:ahLst/>
              <a:cxnLst/>
              <a:rect l="l" t="t" r="r" b="b"/>
              <a:pathLst>
                <a:path w="134853" h="250" extrusionOk="0">
                  <a:moveTo>
                    <a:pt x="0" y="0"/>
                  </a:moveTo>
                  <a:lnTo>
                    <a:pt x="0" y="250"/>
                  </a:lnTo>
                  <a:lnTo>
                    <a:pt x="59297" y="250"/>
                  </a:lnTo>
                  <a:lnTo>
                    <a:pt x="59083" y="0"/>
                  </a:lnTo>
                  <a:close/>
                  <a:moveTo>
                    <a:pt x="94597" y="0"/>
                  </a:moveTo>
                  <a:lnTo>
                    <a:pt x="94383" y="250"/>
                  </a:lnTo>
                  <a:lnTo>
                    <a:pt x="124512" y="250"/>
                  </a:lnTo>
                  <a:lnTo>
                    <a:pt x="124690" y="0"/>
                  </a:lnTo>
                  <a:close/>
                  <a:moveTo>
                    <a:pt x="125867" y="0"/>
                  </a:moveTo>
                  <a:lnTo>
                    <a:pt x="125974" y="250"/>
                  </a:lnTo>
                  <a:lnTo>
                    <a:pt x="134853" y="250"/>
                  </a:lnTo>
                  <a:lnTo>
                    <a:pt x="134853" y="0"/>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g29ba36c631f_0_513"/>
            <p:cNvSpPr/>
            <p:nvPr/>
          </p:nvSpPr>
          <p:spPr>
            <a:xfrm>
              <a:off x="2437225" y="2525000"/>
              <a:ext cx="1482425" cy="6250"/>
            </a:xfrm>
            <a:custGeom>
              <a:avLst/>
              <a:gdLst/>
              <a:ahLst/>
              <a:cxnLst/>
              <a:rect l="l" t="t" r="r" b="b"/>
              <a:pathLst>
                <a:path w="59297" h="250" fill="none" extrusionOk="0">
                  <a:moveTo>
                    <a:pt x="59083" y="0"/>
                  </a:moveTo>
                  <a:lnTo>
                    <a:pt x="47815" y="0"/>
                  </a:lnTo>
                  <a:lnTo>
                    <a:pt x="47566" y="0"/>
                  </a:lnTo>
                  <a:lnTo>
                    <a:pt x="34480" y="0"/>
                  </a:lnTo>
                  <a:lnTo>
                    <a:pt x="34230" y="0"/>
                  </a:lnTo>
                  <a:lnTo>
                    <a:pt x="21180" y="0"/>
                  </a:lnTo>
                  <a:lnTo>
                    <a:pt x="20931" y="0"/>
                  </a:lnTo>
                  <a:lnTo>
                    <a:pt x="7845" y="0"/>
                  </a:lnTo>
                  <a:lnTo>
                    <a:pt x="7631" y="0"/>
                  </a:lnTo>
                  <a:lnTo>
                    <a:pt x="0" y="0"/>
                  </a:lnTo>
                  <a:lnTo>
                    <a:pt x="0" y="250"/>
                  </a:lnTo>
                  <a:lnTo>
                    <a:pt x="7631" y="250"/>
                  </a:lnTo>
                  <a:lnTo>
                    <a:pt x="7845" y="250"/>
                  </a:lnTo>
                  <a:lnTo>
                    <a:pt x="20931" y="250"/>
                  </a:lnTo>
                  <a:lnTo>
                    <a:pt x="21180" y="250"/>
                  </a:lnTo>
                  <a:lnTo>
                    <a:pt x="34230" y="250"/>
                  </a:lnTo>
                  <a:lnTo>
                    <a:pt x="34480" y="250"/>
                  </a:lnTo>
                  <a:lnTo>
                    <a:pt x="47566" y="250"/>
                  </a:lnTo>
                  <a:lnTo>
                    <a:pt x="47815" y="250"/>
                  </a:lnTo>
                  <a:lnTo>
                    <a:pt x="59297" y="250"/>
                  </a:lnTo>
                  <a:lnTo>
                    <a:pt x="59297" y="250"/>
                  </a:lnTo>
                  <a:lnTo>
                    <a:pt x="5908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g29ba36c631f_0_513"/>
            <p:cNvSpPr/>
            <p:nvPr/>
          </p:nvSpPr>
          <p:spPr>
            <a:xfrm>
              <a:off x="4796775" y="2525000"/>
              <a:ext cx="757725" cy="6250"/>
            </a:xfrm>
            <a:custGeom>
              <a:avLst/>
              <a:gdLst/>
              <a:ahLst/>
              <a:cxnLst/>
              <a:rect l="l" t="t" r="r" b="b"/>
              <a:pathLst>
                <a:path w="30309" h="250" fill="none" extrusionOk="0">
                  <a:moveTo>
                    <a:pt x="30308" y="0"/>
                  </a:moveTo>
                  <a:lnTo>
                    <a:pt x="19968" y="0"/>
                  </a:lnTo>
                  <a:lnTo>
                    <a:pt x="19719" y="0"/>
                  </a:lnTo>
                  <a:lnTo>
                    <a:pt x="6668" y="0"/>
                  </a:lnTo>
                  <a:lnTo>
                    <a:pt x="6419" y="0"/>
                  </a:lnTo>
                  <a:lnTo>
                    <a:pt x="215" y="0"/>
                  </a:lnTo>
                  <a:lnTo>
                    <a:pt x="215" y="0"/>
                  </a:lnTo>
                  <a:lnTo>
                    <a:pt x="1" y="250"/>
                  </a:lnTo>
                  <a:lnTo>
                    <a:pt x="6419" y="250"/>
                  </a:lnTo>
                  <a:lnTo>
                    <a:pt x="6668" y="250"/>
                  </a:lnTo>
                  <a:lnTo>
                    <a:pt x="19719" y="250"/>
                  </a:lnTo>
                  <a:lnTo>
                    <a:pt x="19968" y="250"/>
                  </a:lnTo>
                  <a:lnTo>
                    <a:pt x="30130" y="250"/>
                  </a:lnTo>
                  <a:lnTo>
                    <a:pt x="3030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g29ba36c631f_0_513"/>
            <p:cNvSpPr/>
            <p:nvPr/>
          </p:nvSpPr>
          <p:spPr>
            <a:xfrm>
              <a:off x="5583900" y="2525000"/>
              <a:ext cx="224650" cy="6250"/>
            </a:xfrm>
            <a:custGeom>
              <a:avLst/>
              <a:gdLst/>
              <a:ahLst/>
              <a:cxnLst/>
              <a:rect l="l" t="t" r="r" b="b"/>
              <a:pathLst>
                <a:path w="8986" h="250" fill="none" extrusionOk="0">
                  <a:moveTo>
                    <a:pt x="8986" y="0"/>
                  </a:moveTo>
                  <a:lnTo>
                    <a:pt x="1819" y="0"/>
                  </a:lnTo>
                  <a:lnTo>
                    <a:pt x="1569" y="0"/>
                  </a:lnTo>
                  <a:lnTo>
                    <a:pt x="0" y="0"/>
                  </a:lnTo>
                  <a:lnTo>
                    <a:pt x="0" y="0"/>
                  </a:lnTo>
                  <a:lnTo>
                    <a:pt x="107" y="250"/>
                  </a:lnTo>
                  <a:lnTo>
                    <a:pt x="1569" y="250"/>
                  </a:lnTo>
                  <a:lnTo>
                    <a:pt x="1819" y="250"/>
                  </a:lnTo>
                  <a:lnTo>
                    <a:pt x="8986" y="250"/>
                  </a:lnTo>
                  <a:lnTo>
                    <a:pt x="89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g29ba36c631f_0_513"/>
            <p:cNvSpPr/>
            <p:nvPr/>
          </p:nvSpPr>
          <p:spPr>
            <a:xfrm>
              <a:off x="2437225" y="2192500"/>
              <a:ext cx="3371325" cy="5375"/>
            </a:xfrm>
            <a:custGeom>
              <a:avLst/>
              <a:gdLst/>
              <a:ahLst/>
              <a:cxnLst/>
              <a:rect l="l" t="t" r="r" b="b"/>
              <a:pathLst>
                <a:path w="134853" h="215" extrusionOk="0">
                  <a:moveTo>
                    <a:pt x="0" y="0"/>
                  </a:moveTo>
                  <a:lnTo>
                    <a:pt x="0" y="214"/>
                  </a:lnTo>
                  <a:lnTo>
                    <a:pt x="53841" y="214"/>
                  </a:lnTo>
                  <a:lnTo>
                    <a:pt x="53806" y="0"/>
                  </a:lnTo>
                  <a:close/>
                  <a:moveTo>
                    <a:pt x="99981" y="0"/>
                  </a:moveTo>
                  <a:lnTo>
                    <a:pt x="99945" y="214"/>
                  </a:lnTo>
                  <a:lnTo>
                    <a:pt x="134853" y="214"/>
                  </a:lnTo>
                  <a:lnTo>
                    <a:pt x="134853" y="0"/>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g29ba36c631f_0_513"/>
            <p:cNvSpPr/>
            <p:nvPr/>
          </p:nvSpPr>
          <p:spPr>
            <a:xfrm>
              <a:off x="2437225" y="2192500"/>
              <a:ext cx="1346050" cy="5375"/>
            </a:xfrm>
            <a:custGeom>
              <a:avLst/>
              <a:gdLst/>
              <a:ahLst/>
              <a:cxnLst/>
              <a:rect l="l" t="t" r="r" b="b"/>
              <a:pathLst>
                <a:path w="53842" h="215" fill="none" extrusionOk="0">
                  <a:moveTo>
                    <a:pt x="53806" y="0"/>
                  </a:moveTo>
                  <a:lnTo>
                    <a:pt x="47815" y="0"/>
                  </a:lnTo>
                  <a:lnTo>
                    <a:pt x="47566" y="0"/>
                  </a:lnTo>
                  <a:lnTo>
                    <a:pt x="34480" y="0"/>
                  </a:lnTo>
                  <a:lnTo>
                    <a:pt x="34230" y="0"/>
                  </a:lnTo>
                  <a:lnTo>
                    <a:pt x="21180" y="0"/>
                  </a:lnTo>
                  <a:lnTo>
                    <a:pt x="20931" y="0"/>
                  </a:lnTo>
                  <a:lnTo>
                    <a:pt x="7845" y="0"/>
                  </a:lnTo>
                  <a:lnTo>
                    <a:pt x="7631" y="0"/>
                  </a:lnTo>
                  <a:lnTo>
                    <a:pt x="0" y="0"/>
                  </a:lnTo>
                  <a:lnTo>
                    <a:pt x="0" y="214"/>
                  </a:lnTo>
                  <a:lnTo>
                    <a:pt x="7631" y="214"/>
                  </a:lnTo>
                  <a:lnTo>
                    <a:pt x="7845" y="214"/>
                  </a:lnTo>
                  <a:lnTo>
                    <a:pt x="20931" y="214"/>
                  </a:lnTo>
                  <a:lnTo>
                    <a:pt x="21180" y="214"/>
                  </a:lnTo>
                  <a:lnTo>
                    <a:pt x="34230" y="214"/>
                  </a:lnTo>
                  <a:lnTo>
                    <a:pt x="34480" y="214"/>
                  </a:lnTo>
                  <a:lnTo>
                    <a:pt x="47566" y="214"/>
                  </a:lnTo>
                  <a:lnTo>
                    <a:pt x="47815" y="214"/>
                  </a:lnTo>
                  <a:lnTo>
                    <a:pt x="53841" y="214"/>
                  </a:lnTo>
                  <a:lnTo>
                    <a:pt x="53841" y="214"/>
                  </a:lnTo>
                  <a:lnTo>
                    <a:pt x="5380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g29ba36c631f_0_513"/>
            <p:cNvSpPr/>
            <p:nvPr/>
          </p:nvSpPr>
          <p:spPr>
            <a:xfrm>
              <a:off x="4935825" y="2192500"/>
              <a:ext cx="872725" cy="5375"/>
            </a:xfrm>
            <a:custGeom>
              <a:avLst/>
              <a:gdLst/>
              <a:ahLst/>
              <a:cxnLst/>
              <a:rect l="l" t="t" r="r" b="b"/>
              <a:pathLst>
                <a:path w="34909" h="215" fill="none" extrusionOk="0">
                  <a:moveTo>
                    <a:pt x="34909" y="0"/>
                  </a:moveTo>
                  <a:lnTo>
                    <a:pt x="27742" y="0"/>
                  </a:lnTo>
                  <a:lnTo>
                    <a:pt x="27492" y="0"/>
                  </a:lnTo>
                  <a:lnTo>
                    <a:pt x="14406" y="0"/>
                  </a:lnTo>
                  <a:lnTo>
                    <a:pt x="14157" y="0"/>
                  </a:lnTo>
                  <a:lnTo>
                    <a:pt x="1106" y="0"/>
                  </a:lnTo>
                  <a:lnTo>
                    <a:pt x="857" y="0"/>
                  </a:lnTo>
                  <a:lnTo>
                    <a:pt x="37" y="0"/>
                  </a:lnTo>
                  <a:lnTo>
                    <a:pt x="37" y="0"/>
                  </a:lnTo>
                  <a:lnTo>
                    <a:pt x="1" y="214"/>
                  </a:lnTo>
                  <a:lnTo>
                    <a:pt x="857" y="214"/>
                  </a:lnTo>
                  <a:lnTo>
                    <a:pt x="1106" y="214"/>
                  </a:lnTo>
                  <a:lnTo>
                    <a:pt x="14157" y="214"/>
                  </a:lnTo>
                  <a:lnTo>
                    <a:pt x="14406" y="214"/>
                  </a:lnTo>
                  <a:lnTo>
                    <a:pt x="27492" y="214"/>
                  </a:lnTo>
                  <a:lnTo>
                    <a:pt x="27742" y="214"/>
                  </a:lnTo>
                  <a:lnTo>
                    <a:pt x="34909" y="214"/>
                  </a:lnTo>
                  <a:lnTo>
                    <a:pt x="3490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g29ba36c631f_0_513"/>
            <p:cNvSpPr/>
            <p:nvPr/>
          </p:nvSpPr>
          <p:spPr>
            <a:xfrm>
              <a:off x="2437225" y="1859125"/>
              <a:ext cx="3371325" cy="6250"/>
            </a:xfrm>
            <a:custGeom>
              <a:avLst/>
              <a:gdLst/>
              <a:ahLst/>
              <a:cxnLst/>
              <a:rect l="l" t="t" r="r" b="b"/>
              <a:pathLst>
                <a:path w="134853" h="250" extrusionOk="0">
                  <a:moveTo>
                    <a:pt x="0" y="0"/>
                  </a:moveTo>
                  <a:lnTo>
                    <a:pt x="0" y="250"/>
                  </a:lnTo>
                  <a:lnTo>
                    <a:pt x="57122" y="250"/>
                  </a:lnTo>
                  <a:lnTo>
                    <a:pt x="57264" y="0"/>
                  </a:lnTo>
                  <a:close/>
                  <a:moveTo>
                    <a:pt x="96665" y="0"/>
                  </a:moveTo>
                  <a:lnTo>
                    <a:pt x="96807" y="250"/>
                  </a:lnTo>
                  <a:lnTo>
                    <a:pt x="134853" y="250"/>
                  </a:lnTo>
                  <a:lnTo>
                    <a:pt x="134853" y="0"/>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g29ba36c631f_0_513"/>
            <p:cNvSpPr/>
            <p:nvPr/>
          </p:nvSpPr>
          <p:spPr>
            <a:xfrm>
              <a:off x="2437225" y="1859125"/>
              <a:ext cx="1431625" cy="6250"/>
            </a:xfrm>
            <a:custGeom>
              <a:avLst/>
              <a:gdLst/>
              <a:ahLst/>
              <a:cxnLst/>
              <a:rect l="l" t="t" r="r" b="b"/>
              <a:pathLst>
                <a:path w="57265" h="250" fill="none" extrusionOk="0">
                  <a:moveTo>
                    <a:pt x="57264" y="0"/>
                  </a:moveTo>
                  <a:lnTo>
                    <a:pt x="47815" y="0"/>
                  </a:lnTo>
                  <a:lnTo>
                    <a:pt x="47566" y="0"/>
                  </a:lnTo>
                  <a:lnTo>
                    <a:pt x="34480" y="0"/>
                  </a:lnTo>
                  <a:lnTo>
                    <a:pt x="34230" y="0"/>
                  </a:lnTo>
                  <a:lnTo>
                    <a:pt x="21180" y="0"/>
                  </a:lnTo>
                  <a:lnTo>
                    <a:pt x="20931" y="0"/>
                  </a:lnTo>
                  <a:lnTo>
                    <a:pt x="7845" y="0"/>
                  </a:lnTo>
                  <a:lnTo>
                    <a:pt x="7631" y="0"/>
                  </a:lnTo>
                  <a:lnTo>
                    <a:pt x="0" y="0"/>
                  </a:lnTo>
                  <a:lnTo>
                    <a:pt x="0" y="250"/>
                  </a:lnTo>
                  <a:lnTo>
                    <a:pt x="7631" y="250"/>
                  </a:lnTo>
                  <a:lnTo>
                    <a:pt x="7845" y="250"/>
                  </a:lnTo>
                  <a:lnTo>
                    <a:pt x="20931" y="250"/>
                  </a:lnTo>
                  <a:lnTo>
                    <a:pt x="21180" y="250"/>
                  </a:lnTo>
                  <a:lnTo>
                    <a:pt x="34230" y="250"/>
                  </a:lnTo>
                  <a:lnTo>
                    <a:pt x="34480" y="250"/>
                  </a:lnTo>
                  <a:lnTo>
                    <a:pt x="47566" y="250"/>
                  </a:lnTo>
                  <a:lnTo>
                    <a:pt x="47815" y="250"/>
                  </a:lnTo>
                  <a:lnTo>
                    <a:pt x="57122" y="250"/>
                  </a:lnTo>
                  <a:lnTo>
                    <a:pt x="57122" y="250"/>
                  </a:lnTo>
                  <a:lnTo>
                    <a:pt x="5726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g29ba36c631f_0_513"/>
            <p:cNvSpPr/>
            <p:nvPr/>
          </p:nvSpPr>
          <p:spPr>
            <a:xfrm>
              <a:off x="4853825" y="1859125"/>
              <a:ext cx="954725" cy="6250"/>
            </a:xfrm>
            <a:custGeom>
              <a:avLst/>
              <a:gdLst/>
              <a:ahLst/>
              <a:cxnLst/>
              <a:rect l="l" t="t" r="r" b="b"/>
              <a:pathLst>
                <a:path w="38189" h="250" fill="none" extrusionOk="0">
                  <a:moveTo>
                    <a:pt x="38189" y="0"/>
                  </a:moveTo>
                  <a:lnTo>
                    <a:pt x="31022" y="0"/>
                  </a:lnTo>
                  <a:lnTo>
                    <a:pt x="30772" y="0"/>
                  </a:lnTo>
                  <a:lnTo>
                    <a:pt x="17686" y="0"/>
                  </a:lnTo>
                  <a:lnTo>
                    <a:pt x="17437" y="0"/>
                  </a:lnTo>
                  <a:lnTo>
                    <a:pt x="4386" y="0"/>
                  </a:lnTo>
                  <a:lnTo>
                    <a:pt x="4137" y="0"/>
                  </a:lnTo>
                  <a:lnTo>
                    <a:pt x="1" y="0"/>
                  </a:lnTo>
                  <a:lnTo>
                    <a:pt x="1" y="0"/>
                  </a:lnTo>
                  <a:lnTo>
                    <a:pt x="143" y="250"/>
                  </a:lnTo>
                  <a:lnTo>
                    <a:pt x="4137" y="250"/>
                  </a:lnTo>
                  <a:lnTo>
                    <a:pt x="4386" y="250"/>
                  </a:lnTo>
                  <a:lnTo>
                    <a:pt x="17437" y="250"/>
                  </a:lnTo>
                  <a:lnTo>
                    <a:pt x="17686" y="250"/>
                  </a:lnTo>
                  <a:lnTo>
                    <a:pt x="30772" y="250"/>
                  </a:lnTo>
                  <a:lnTo>
                    <a:pt x="31022" y="250"/>
                  </a:lnTo>
                  <a:lnTo>
                    <a:pt x="38189" y="250"/>
                  </a:lnTo>
                  <a:lnTo>
                    <a:pt x="381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g29ba36c631f_0_513"/>
            <p:cNvSpPr/>
            <p:nvPr/>
          </p:nvSpPr>
          <p:spPr>
            <a:xfrm>
              <a:off x="2880250" y="1526625"/>
              <a:ext cx="2928300" cy="6250"/>
            </a:xfrm>
            <a:custGeom>
              <a:avLst/>
              <a:gdLst/>
              <a:ahLst/>
              <a:cxnLst/>
              <a:rect l="l" t="t" r="r" b="b"/>
              <a:pathLst>
                <a:path w="117132" h="250" extrusionOk="0">
                  <a:moveTo>
                    <a:pt x="0" y="0"/>
                  </a:moveTo>
                  <a:lnTo>
                    <a:pt x="0" y="250"/>
                  </a:lnTo>
                  <a:lnTo>
                    <a:pt x="117132" y="250"/>
                  </a:lnTo>
                  <a:lnTo>
                    <a:pt x="117132" y="0"/>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g29ba36c631f_0_513"/>
            <p:cNvSpPr/>
            <p:nvPr/>
          </p:nvSpPr>
          <p:spPr>
            <a:xfrm>
              <a:off x="2880250" y="1526625"/>
              <a:ext cx="2928300" cy="6250"/>
            </a:xfrm>
            <a:custGeom>
              <a:avLst/>
              <a:gdLst/>
              <a:ahLst/>
              <a:cxnLst/>
              <a:rect l="l" t="t" r="r" b="b"/>
              <a:pathLst>
                <a:path w="117132" h="250" fill="none" extrusionOk="0">
                  <a:moveTo>
                    <a:pt x="117132" y="0"/>
                  </a:moveTo>
                  <a:lnTo>
                    <a:pt x="109965" y="0"/>
                  </a:lnTo>
                  <a:lnTo>
                    <a:pt x="109715" y="0"/>
                  </a:lnTo>
                  <a:lnTo>
                    <a:pt x="96629" y="0"/>
                  </a:lnTo>
                  <a:lnTo>
                    <a:pt x="96380" y="0"/>
                  </a:lnTo>
                  <a:lnTo>
                    <a:pt x="83329" y="0"/>
                  </a:lnTo>
                  <a:lnTo>
                    <a:pt x="83080" y="0"/>
                  </a:lnTo>
                  <a:lnTo>
                    <a:pt x="70030" y="0"/>
                  </a:lnTo>
                  <a:lnTo>
                    <a:pt x="69780" y="0"/>
                  </a:lnTo>
                  <a:lnTo>
                    <a:pt x="56694" y="0"/>
                  </a:lnTo>
                  <a:lnTo>
                    <a:pt x="56444" y="0"/>
                  </a:lnTo>
                  <a:lnTo>
                    <a:pt x="43394" y="0"/>
                  </a:lnTo>
                  <a:lnTo>
                    <a:pt x="43145" y="0"/>
                  </a:lnTo>
                  <a:lnTo>
                    <a:pt x="30094" y="0"/>
                  </a:lnTo>
                  <a:lnTo>
                    <a:pt x="29845" y="0"/>
                  </a:lnTo>
                  <a:lnTo>
                    <a:pt x="16759" y="0"/>
                  </a:lnTo>
                  <a:lnTo>
                    <a:pt x="16509" y="0"/>
                  </a:lnTo>
                  <a:lnTo>
                    <a:pt x="3459" y="0"/>
                  </a:lnTo>
                  <a:lnTo>
                    <a:pt x="3210" y="0"/>
                  </a:lnTo>
                  <a:lnTo>
                    <a:pt x="0" y="0"/>
                  </a:lnTo>
                  <a:lnTo>
                    <a:pt x="0" y="250"/>
                  </a:lnTo>
                  <a:lnTo>
                    <a:pt x="3210" y="250"/>
                  </a:lnTo>
                  <a:lnTo>
                    <a:pt x="3459" y="250"/>
                  </a:lnTo>
                  <a:lnTo>
                    <a:pt x="16509" y="250"/>
                  </a:lnTo>
                  <a:lnTo>
                    <a:pt x="16759" y="250"/>
                  </a:lnTo>
                  <a:lnTo>
                    <a:pt x="29845" y="250"/>
                  </a:lnTo>
                  <a:lnTo>
                    <a:pt x="30094" y="250"/>
                  </a:lnTo>
                  <a:lnTo>
                    <a:pt x="43145" y="250"/>
                  </a:lnTo>
                  <a:lnTo>
                    <a:pt x="43394" y="250"/>
                  </a:lnTo>
                  <a:lnTo>
                    <a:pt x="56444" y="250"/>
                  </a:lnTo>
                  <a:lnTo>
                    <a:pt x="56694" y="250"/>
                  </a:lnTo>
                  <a:lnTo>
                    <a:pt x="69780" y="250"/>
                  </a:lnTo>
                  <a:lnTo>
                    <a:pt x="70030" y="250"/>
                  </a:lnTo>
                  <a:lnTo>
                    <a:pt x="83080" y="250"/>
                  </a:lnTo>
                  <a:lnTo>
                    <a:pt x="83329" y="250"/>
                  </a:lnTo>
                  <a:lnTo>
                    <a:pt x="96380" y="250"/>
                  </a:lnTo>
                  <a:lnTo>
                    <a:pt x="96629" y="250"/>
                  </a:lnTo>
                  <a:lnTo>
                    <a:pt x="109715" y="250"/>
                  </a:lnTo>
                  <a:lnTo>
                    <a:pt x="109965" y="250"/>
                  </a:lnTo>
                  <a:lnTo>
                    <a:pt x="117132" y="250"/>
                  </a:lnTo>
                  <a:lnTo>
                    <a:pt x="11713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g29ba36c631f_0_513"/>
            <p:cNvSpPr/>
            <p:nvPr/>
          </p:nvSpPr>
          <p:spPr>
            <a:xfrm>
              <a:off x="2737625" y="1909025"/>
              <a:ext cx="763075" cy="785350"/>
            </a:xfrm>
            <a:custGeom>
              <a:avLst/>
              <a:gdLst/>
              <a:ahLst/>
              <a:cxnLst/>
              <a:rect l="l" t="t" r="r" b="b"/>
              <a:pathLst>
                <a:path w="30523" h="31414" extrusionOk="0">
                  <a:moveTo>
                    <a:pt x="16188" y="7382"/>
                  </a:moveTo>
                  <a:lnTo>
                    <a:pt x="16759" y="7453"/>
                  </a:lnTo>
                  <a:lnTo>
                    <a:pt x="17329" y="7560"/>
                  </a:lnTo>
                  <a:lnTo>
                    <a:pt x="17864" y="7667"/>
                  </a:lnTo>
                  <a:lnTo>
                    <a:pt x="18399" y="7845"/>
                  </a:lnTo>
                  <a:lnTo>
                    <a:pt x="18934" y="8059"/>
                  </a:lnTo>
                  <a:lnTo>
                    <a:pt x="19433" y="8273"/>
                  </a:lnTo>
                  <a:lnTo>
                    <a:pt x="19897" y="8523"/>
                  </a:lnTo>
                  <a:lnTo>
                    <a:pt x="20360" y="8808"/>
                  </a:lnTo>
                  <a:lnTo>
                    <a:pt x="20824" y="9129"/>
                  </a:lnTo>
                  <a:lnTo>
                    <a:pt x="21252" y="9485"/>
                  </a:lnTo>
                  <a:lnTo>
                    <a:pt x="21644" y="9842"/>
                  </a:lnTo>
                  <a:lnTo>
                    <a:pt x="22000" y="10234"/>
                  </a:lnTo>
                  <a:lnTo>
                    <a:pt x="22357" y="10662"/>
                  </a:lnTo>
                  <a:lnTo>
                    <a:pt x="22678" y="11090"/>
                  </a:lnTo>
                  <a:lnTo>
                    <a:pt x="22963" y="11553"/>
                  </a:lnTo>
                  <a:lnTo>
                    <a:pt x="23248" y="12017"/>
                  </a:lnTo>
                  <a:lnTo>
                    <a:pt x="23462" y="12516"/>
                  </a:lnTo>
                  <a:lnTo>
                    <a:pt x="23676" y="13015"/>
                  </a:lnTo>
                  <a:lnTo>
                    <a:pt x="23855" y="13550"/>
                  </a:lnTo>
                  <a:lnTo>
                    <a:pt x="23997" y="14085"/>
                  </a:lnTo>
                  <a:lnTo>
                    <a:pt x="24068" y="14655"/>
                  </a:lnTo>
                  <a:lnTo>
                    <a:pt x="24140" y="15226"/>
                  </a:lnTo>
                  <a:lnTo>
                    <a:pt x="24175" y="15796"/>
                  </a:lnTo>
                  <a:lnTo>
                    <a:pt x="24175" y="15868"/>
                  </a:lnTo>
                  <a:lnTo>
                    <a:pt x="24140" y="16545"/>
                  </a:lnTo>
                  <a:lnTo>
                    <a:pt x="24068" y="17223"/>
                  </a:lnTo>
                  <a:lnTo>
                    <a:pt x="23926" y="17865"/>
                  </a:lnTo>
                  <a:lnTo>
                    <a:pt x="23748" y="18506"/>
                  </a:lnTo>
                  <a:lnTo>
                    <a:pt x="23534" y="19113"/>
                  </a:lnTo>
                  <a:lnTo>
                    <a:pt x="23248" y="19719"/>
                  </a:lnTo>
                  <a:lnTo>
                    <a:pt x="22927" y="20289"/>
                  </a:lnTo>
                  <a:lnTo>
                    <a:pt x="22571" y="20824"/>
                  </a:lnTo>
                  <a:lnTo>
                    <a:pt x="22179" y="21323"/>
                  </a:lnTo>
                  <a:lnTo>
                    <a:pt x="21751" y="21787"/>
                  </a:lnTo>
                  <a:lnTo>
                    <a:pt x="21252" y="22250"/>
                  </a:lnTo>
                  <a:lnTo>
                    <a:pt x="20752" y="22642"/>
                  </a:lnTo>
                  <a:lnTo>
                    <a:pt x="20218" y="23035"/>
                  </a:lnTo>
                  <a:lnTo>
                    <a:pt x="19683" y="23356"/>
                  </a:lnTo>
                  <a:lnTo>
                    <a:pt x="19077" y="23641"/>
                  </a:lnTo>
                  <a:lnTo>
                    <a:pt x="18470" y="23890"/>
                  </a:lnTo>
                  <a:lnTo>
                    <a:pt x="17793" y="24069"/>
                  </a:lnTo>
                  <a:lnTo>
                    <a:pt x="17080" y="24247"/>
                  </a:lnTo>
                  <a:lnTo>
                    <a:pt x="16367" y="24318"/>
                  </a:lnTo>
                  <a:lnTo>
                    <a:pt x="15618" y="24354"/>
                  </a:lnTo>
                  <a:lnTo>
                    <a:pt x="14940" y="24354"/>
                  </a:lnTo>
                  <a:lnTo>
                    <a:pt x="14299" y="24283"/>
                  </a:lnTo>
                  <a:lnTo>
                    <a:pt x="13692" y="24140"/>
                  </a:lnTo>
                  <a:lnTo>
                    <a:pt x="13086" y="23997"/>
                  </a:lnTo>
                  <a:lnTo>
                    <a:pt x="12516" y="23783"/>
                  </a:lnTo>
                  <a:lnTo>
                    <a:pt x="11945" y="23534"/>
                  </a:lnTo>
                  <a:lnTo>
                    <a:pt x="11375" y="23284"/>
                  </a:lnTo>
                  <a:lnTo>
                    <a:pt x="10876" y="22963"/>
                  </a:lnTo>
                  <a:lnTo>
                    <a:pt x="10269" y="22500"/>
                  </a:lnTo>
                  <a:lnTo>
                    <a:pt x="9699" y="22036"/>
                  </a:lnTo>
                  <a:lnTo>
                    <a:pt x="9128" y="21430"/>
                  </a:lnTo>
                  <a:lnTo>
                    <a:pt x="8594" y="20753"/>
                  </a:lnTo>
                  <a:lnTo>
                    <a:pt x="8130" y="20040"/>
                  </a:lnTo>
                  <a:lnTo>
                    <a:pt x="7916" y="19647"/>
                  </a:lnTo>
                  <a:lnTo>
                    <a:pt x="7738" y="19291"/>
                  </a:lnTo>
                  <a:lnTo>
                    <a:pt x="7595" y="18863"/>
                  </a:lnTo>
                  <a:lnTo>
                    <a:pt x="7453" y="18471"/>
                  </a:lnTo>
                  <a:lnTo>
                    <a:pt x="7310" y="18043"/>
                  </a:lnTo>
                  <a:lnTo>
                    <a:pt x="7239" y="17651"/>
                  </a:lnTo>
                  <a:lnTo>
                    <a:pt x="7132" y="17223"/>
                  </a:lnTo>
                  <a:lnTo>
                    <a:pt x="7096" y="16759"/>
                  </a:lnTo>
                  <a:lnTo>
                    <a:pt x="7060" y="16331"/>
                  </a:lnTo>
                  <a:lnTo>
                    <a:pt x="7025" y="15868"/>
                  </a:lnTo>
                  <a:lnTo>
                    <a:pt x="7060" y="15297"/>
                  </a:lnTo>
                  <a:lnTo>
                    <a:pt x="7096" y="14762"/>
                  </a:lnTo>
                  <a:lnTo>
                    <a:pt x="7203" y="14228"/>
                  </a:lnTo>
                  <a:lnTo>
                    <a:pt x="7310" y="13693"/>
                  </a:lnTo>
                  <a:lnTo>
                    <a:pt x="7453" y="13194"/>
                  </a:lnTo>
                  <a:lnTo>
                    <a:pt x="7667" y="12694"/>
                  </a:lnTo>
                  <a:lnTo>
                    <a:pt x="7880" y="12231"/>
                  </a:lnTo>
                  <a:lnTo>
                    <a:pt x="8094" y="11767"/>
                  </a:lnTo>
                  <a:lnTo>
                    <a:pt x="8487" y="11126"/>
                  </a:lnTo>
                  <a:lnTo>
                    <a:pt x="8915" y="10591"/>
                  </a:lnTo>
                  <a:lnTo>
                    <a:pt x="9342" y="10091"/>
                  </a:lnTo>
                  <a:lnTo>
                    <a:pt x="9913" y="9521"/>
                  </a:lnTo>
                  <a:lnTo>
                    <a:pt x="10519" y="9022"/>
                  </a:lnTo>
                  <a:lnTo>
                    <a:pt x="11197" y="8594"/>
                  </a:lnTo>
                  <a:lnTo>
                    <a:pt x="11910" y="8202"/>
                  </a:lnTo>
                  <a:lnTo>
                    <a:pt x="12444" y="7988"/>
                  </a:lnTo>
                  <a:lnTo>
                    <a:pt x="13193" y="7738"/>
                  </a:lnTo>
                  <a:lnTo>
                    <a:pt x="13978" y="7524"/>
                  </a:lnTo>
                  <a:lnTo>
                    <a:pt x="14762" y="7417"/>
                  </a:lnTo>
                  <a:lnTo>
                    <a:pt x="15618" y="7382"/>
                  </a:lnTo>
                  <a:close/>
                  <a:moveTo>
                    <a:pt x="14370" y="1"/>
                  </a:moveTo>
                  <a:lnTo>
                    <a:pt x="14299" y="36"/>
                  </a:lnTo>
                  <a:lnTo>
                    <a:pt x="14049" y="36"/>
                  </a:lnTo>
                  <a:lnTo>
                    <a:pt x="13871" y="72"/>
                  </a:lnTo>
                  <a:lnTo>
                    <a:pt x="13692" y="72"/>
                  </a:lnTo>
                  <a:lnTo>
                    <a:pt x="13443" y="108"/>
                  </a:lnTo>
                  <a:lnTo>
                    <a:pt x="13407" y="108"/>
                  </a:lnTo>
                  <a:lnTo>
                    <a:pt x="13229" y="143"/>
                  </a:lnTo>
                  <a:lnTo>
                    <a:pt x="13051" y="143"/>
                  </a:lnTo>
                  <a:lnTo>
                    <a:pt x="12979" y="179"/>
                  </a:lnTo>
                  <a:lnTo>
                    <a:pt x="12694" y="215"/>
                  </a:lnTo>
                  <a:lnTo>
                    <a:pt x="12623" y="215"/>
                  </a:lnTo>
                  <a:lnTo>
                    <a:pt x="12373" y="286"/>
                  </a:lnTo>
                  <a:lnTo>
                    <a:pt x="12266" y="286"/>
                  </a:lnTo>
                  <a:lnTo>
                    <a:pt x="11945" y="357"/>
                  </a:lnTo>
                  <a:lnTo>
                    <a:pt x="11910" y="357"/>
                  </a:lnTo>
                  <a:lnTo>
                    <a:pt x="11803" y="393"/>
                  </a:lnTo>
                  <a:lnTo>
                    <a:pt x="11767" y="393"/>
                  </a:lnTo>
                  <a:lnTo>
                    <a:pt x="11589" y="464"/>
                  </a:lnTo>
                  <a:lnTo>
                    <a:pt x="11517" y="464"/>
                  </a:lnTo>
                  <a:lnTo>
                    <a:pt x="11303" y="536"/>
                  </a:lnTo>
                  <a:lnTo>
                    <a:pt x="11161" y="571"/>
                  </a:lnTo>
                  <a:lnTo>
                    <a:pt x="11125" y="571"/>
                  </a:lnTo>
                  <a:lnTo>
                    <a:pt x="11054" y="607"/>
                  </a:lnTo>
                  <a:lnTo>
                    <a:pt x="10911" y="643"/>
                  </a:lnTo>
                  <a:lnTo>
                    <a:pt x="10840" y="678"/>
                  </a:lnTo>
                  <a:lnTo>
                    <a:pt x="10697" y="714"/>
                  </a:lnTo>
                  <a:lnTo>
                    <a:pt x="10626" y="750"/>
                  </a:lnTo>
                  <a:lnTo>
                    <a:pt x="10555" y="750"/>
                  </a:lnTo>
                  <a:lnTo>
                    <a:pt x="10483" y="785"/>
                  </a:lnTo>
                  <a:lnTo>
                    <a:pt x="10376" y="821"/>
                  </a:lnTo>
                  <a:lnTo>
                    <a:pt x="10269" y="857"/>
                  </a:lnTo>
                  <a:lnTo>
                    <a:pt x="10234" y="857"/>
                  </a:lnTo>
                  <a:lnTo>
                    <a:pt x="10020" y="963"/>
                  </a:lnTo>
                  <a:lnTo>
                    <a:pt x="9913" y="999"/>
                  </a:lnTo>
                  <a:lnTo>
                    <a:pt x="9877" y="999"/>
                  </a:lnTo>
                  <a:lnTo>
                    <a:pt x="9699" y="1070"/>
                  </a:lnTo>
                  <a:lnTo>
                    <a:pt x="9663" y="1106"/>
                  </a:lnTo>
                  <a:lnTo>
                    <a:pt x="9592" y="1106"/>
                  </a:lnTo>
                  <a:lnTo>
                    <a:pt x="9556" y="1142"/>
                  </a:lnTo>
                  <a:lnTo>
                    <a:pt x="9521" y="1142"/>
                  </a:lnTo>
                  <a:lnTo>
                    <a:pt x="9414" y="1213"/>
                  </a:lnTo>
                  <a:lnTo>
                    <a:pt x="9235" y="1249"/>
                  </a:lnTo>
                  <a:lnTo>
                    <a:pt x="9235" y="1284"/>
                  </a:lnTo>
                  <a:lnTo>
                    <a:pt x="8950" y="1391"/>
                  </a:lnTo>
                  <a:lnTo>
                    <a:pt x="8879" y="1427"/>
                  </a:lnTo>
                  <a:lnTo>
                    <a:pt x="8736" y="1498"/>
                  </a:lnTo>
                  <a:lnTo>
                    <a:pt x="8487" y="1641"/>
                  </a:lnTo>
                  <a:lnTo>
                    <a:pt x="7880" y="1962"/>
                  </a:lnTo>
                  <a:lnTo>
                    <a:pt x="7738" y="2033"/>
                  </a:lnTo>
                  <a:lnTo>
                    <a:pt x="7239" y="2354"/>
                  </a:lnTo>
                  <a:lnTo>
                    <a:pt x="7132" y="2425"/>
                  </a:lnTo>
                  <a:lnTo>
                    <a:pt x="6953" y="2532"/>
                  </a:lnTo>
                  <a:lnTo>
                    <a:pt x="6811" y="2639"/>
                  </a:lnTo>
                  <a:lnTo>
                    <a:pt x="6347" y="2960"/>
                  </a:lnTo>
                  <a:lnTo>
                    <a:pt x="6205" y="3067"/>
                  </a:lnTo>
                  <a:lnTo>
                    <a:pt x="6062" y="3174"/>
                  </a:lnTo>
                  <a:lnTo>
                    <a:pt x="5919" y="3281"/>
                  </a:lnTo>
                  <a:lnTo>
                    <a:pt x="5705" y="3459"/>
                  </a:lnTo>
                  <a:lnTo>
                    <a:pt x="5456" y="3673"/>
                  </a:lnTo>
                  <a:lnTo>
                    <a:pt x="5385" y="3745"/>
                  </a:lnTo>
                  <a:lnTo>
                    <a:pt x="5206" y="3887"/>
                  </a:lnTo>
                  <a:lnTo>
                    <a:pt x="4743" y="4351"/>
                  </a:lnTo>
                  <a:lnTo>
                    <a:pt x="4564" y="4529"/>
                  </a:lnTo>
                  <a:lnTo>
                    <a:pt x="4493" y="4600"/>
                  </a:lnTo>
                  <a:lnTo>
                    <a:pt x="4350" y="4743"/>
                  </a:lnTo>
                  <a:lnTo>
                    <a:pt x="4172" y="4921"/>
                  </a:lnTo>
                  <a:lnTo>
                    <a:pt x="4065" y="5064"/>
                  </a:lnTo>
                  <a:lnTo>
                    <a:pt x="3958" y="5171"/>
                  </a:lnTo>
                  <a:lnTo>
                    <a:pt x="3816" y="5314"/>
                  </a:lnTo>
                  <a:lnTo>
                    <a:pt x="3637" y="5527"/>
                  </a:lnTo>
                  <a:lnTo>
                    <a:pt x="3423" y="5813"/>
                  </a:lnTo>
                  <a:lnTo>
                    <a:pt x="3245" y="6027"/>
                  </a:lnTo>
                  <a:lnTo>
                    <a:pt x="3138" y="6169"/>
                  </a:lnTo>
                  <a:lnTo>
                    <a:pt x="2817" y="6633"/>
                  </a:lnTo>
                  <a:lnTo>
                    <a:pt x="2675" y="6847"/>
                  </a:lnTo>
                  <a:lnTo>
                    <a:pt x="2532" y="7061"/>
                  </a:lnTo>
                  <a:lnTo>
                    <a:pt x="2318" y="7382"/>
                  </a:lnTo>
                  <a:lnTo>
                    <a:pt x="2247" y="7560"/>
                  </a:lnTo>
                  <a:lnTo>
                    <a:pt x="2211" y="7631"/>
                  </a:lnTo>
                  <a:lnTo>
                    <a:pt x="2104" y="7774"/>
                  </a:lnTo>
                  <a:lnTo>
                    <a:pt x="2104" y="7809"/>
                  </a:lnTo>
                  <a:lnTo>
                    <a:pt x="1962" y="8023"/>
                  </a:lnTo>
                  <a:lnTo>
                    <a:pt x="1855" y="8237"/>
                  </a:lnTo>
                  <a:lnTo>
                    <a:pt x="1819" y="8273"/>
                  </a:lnTo>
                  <a:lnTo>
                    <a:pt x="1819" y="8309"/>
                  </a:lnTo>
                  <a:lnTo>
                    <a:pt x="1783" y="8380"/>
                  </a:lnTo>
                  <a:lnTo>
                    <a:pt x="1783" y="8416"/>
                  </a:lnTo>
                  <a:lnTo>
                    <a:pt x="1641" y="8630"/>
                  </a:lnTo>
                  <a:lnTo>
                    <a:pt x="1498" y="8986"/>
                  </a:lnTo>
                  <a:lnTo>
                    <a:pt x="1462" y="9022"/>
                  </a:lnTo>
                  <a:lnTo>
                    <a:pt x="1355" y="9271"/>
                  </a:lnTo>
                  <a:lnTo>
                    <a:pt x="1320" y="9307"/>
                  </a:lnTo>
                  <a:lnTo>
                    <a:pt x="1320" y="9343"/>
                  </a:lnTo>
                  <a:lnTo>
                    <a:pt x="1177" y="9664"/>
                  </a:lnTo>
                  <a:lnTo>
                    <a:pt x="1141" y="9771"/>
                  </a:lnTo>
                  <a:lnTo>
                    <a:pt x="1070" y="9949"/>
                  </a:lnTo>
                  <a:lnTo>
                    <a:pt x="1034" y="10020"/>
                  </a:lnTo>
                  <a:lnTo>
                    <a:pt x="963" y="10270"/>
                  </a:lnTo>
                  <a:lnTo>
                    <a:pt x="927" y="10305"/>
                  </a:lnTo>
                  <a:lnTo>
                    <a:pt x="892" y="10484"/>
                  </a:lnTo>
                  <a:lnTo>
                    <a:pt x="856" y="10591"/>
                  </a:lnTo>
                  <a:lnTo>
                    <a:pt x="821" y="10662"/>
                  </a:lnTo>
                  <a:lnTo>
                    <a:pt x="749" y="10876"/>
                  </a:lnTo>
                  <a:lnTo>
                    <a:pt x="678" y="11126"/>
                  </a:lnTo>
                  <a:lnTo>
                    <a:pt x="642" y="11232"/>
                  </a:lnTo>
                  <a:lnTo>
                    <a:pt x="607" y="11411"/>
                  </a:lnTo>
                  <a:lnTo>
                    <a:pt x="571" y="11446"/>
                  </a:lnTo>
                  <a:lnTo>
                    <a:pt x="571" y="11482"/>
                  </a:lnTo>
                  <a:lnTo>
                    <a:pt x="571" y="11518"/>
                  </a:lnTo>
                  <a:lnTo>
                    <a:pt x="500" y="11803"/>
                  </a:lnTo>
                  <a:lnTo>
                    <a:pt x="500" y="11839"/>
                  </a:lnTo>
                  <a:lnTo>
                    <a:pt x="464" y="11874"/>
                  </a:lnTo>
                  <a:lnTo>
                    <a:pt x="464" y="11946"/>
                  </a:lnTo>
                  <a:lnTo>
                    <a:pt x="428" y="11981"/>
                  </a:lnTo>
                  <a:lnTo>
                    <a:pt x="393" y="12160"/>
                  </a:lnTo>
                  <a:lnTo>
                    <a:pt x="393" y="12195"/>
                  </a:lnTo>
                  <a:lnTo>
                    <a:pt x="393" y="12302"/>
                  </a:lnTo>
                  <a:lnTo>
                    <a:pt x="357" y="12373"/>
                  </a:lnTo>
                  <a:lnTo>
                    <a:pt x="321" y="12516"/>
                  </a:lnTo>
                  <a:lnTo>
                    <a:pt x="286" y="12730"/>
                  </a:lnTo>
                  <a:lnTo>
                    <a:pt x="286" y="12801"/>
                  </a:lnTo>
                  <a:lnTo>
                    <a:pt x="250" y="12908"/>
                  </a:lnTo>
                  <a:lnTo>
                    <a:pt x="250" y="13051"/>
                  </a:lnTo>
                  <a:lnTo>
                    <a:pt x="214" y="13087"/>
                  </a:lnTo>
                  <a:lnTo>
                    <a:pt x="214" y="13265"/>
                  </a:lnTo>
                  <a:lnTo>
                    <a:pt x="179" y="13336"/>
                  </a:lnTo>
                  <a:lnTo>
                    <a:pt x="179" y="13443"/>
                  </a:lnTo>
                  <a:lnTo>
                    <a:pt x="179" y="13479"/>
                  </a:lnTo>
                  <a:lnTo>
                    <a:pt x="143" y="13621"/>
                  </a:lnTo>
                  <a:lnTo>
                    <a:pt x="143" y="13693"/>
                  </a:lnTo>
                  <a:lnTo>
                    <a:pt x="143" y="13800"/>
                  </a:lnTo>
                  <a:lnTo>
                    <a:pt x="107" y="13907"/>
                  </a:lnTo>
                  <a:lnTo>
                    <a:pt x="107" y="14085"/>
                  </a:lnTo>
                  <a:lnTo>
                    <a:pt x="107" y="14121"/>
                  </a:lnTo>
                  <a:lnTo>
                    <a:pt x="107" y="14156"/>
                  </a:lnTo>
                  <a:lnTo>
                    <a:pt x="72" y="14442"/>
                  </a:lnTo>
                  <a:lnTo>
                    <a:pt x="72" y="14584"/>
                  </a:lnTo>
                  <a:lnTo>
                    <a:pt x="72" y="14620"/>
                  </a:lnTo>
                  <a:lnTo>
                    <a:pt x="36" y="14905"/>
                  </a:lnTo>
                  <a:lnTo>
                    <a:pt x="36" y="15012"/>
                  </a:lnTo>
                  <a:lnTo>
                    <a:pt x="36" y="15262"/>
                  </a:lnTo>
                  <a:lnTo>
                    <a:pt x="36" y="15297"/>
                  </a:lnTo>
                  <a:lnTo>
                    <a:pt x="36" y="15333"/>
                  </a:lnTo>
                  <a:lnTo>
                    <a:pt x="36" y="15369"/>
                  </a:lnTo>
                  <a:lnTo>
                    <a:pt x="0" y="15690"/>
                  </a:lnTo>
                  <a:lnTo>
                    <a:pt x="36" y="15903"/>
                  </a:lnTo>
                  <a:lnTo>
                    <a:pt x="36" y="16046"/>
                  </a:lnTo>
                  <a:lnTo>
                    <a:pt x="36" y="16153"/>
                  </a:lnTo>
                  <a:lnTo>
                    <a:pt x="36" y="16367"/>
                  </a:lnTo>
                  <a:lnTo>
                    <a:pt x="36" y="16652"/>
                  </a:lnTo>
                  <a:lnTo>
                    <a:pt x="36" y="16795"/>
                  </a:lnTo>
                  <a:lnTo>
                    <a:pt x="72" y="16973"/>
                  </a:lnTo>
                  <a:lnTo>
                    <a:pt x="72" y="17151"/>
                  </a:lnTo>
                  <a:lnTo>
                    <a:pt x="107" y="17258"/>
                  </a:lnTo>
                  <a:lnTo>
                    <a:pt x="107" y="17472"/>
                  </a:lnTo>
                  <a:lnTo>
                    <a:pt x="143" y="17722"/>
                  </a:lnTo>
                  <a:lnTo>
                    <a:pt x="179" y="18007"/>
                  </a:lnTo>
                  <a:lnTo>
                    <a:pt x="214" y="18328"/>
                  </a:lnTo>
                  <a:lnTo>
                    <a:pt x="286" y="18649"/>
                  </a:lnTo>
                  <a:lnTo>
                    <a:pt x="357" y="18970"/>
                  </a:lnTo>
                  <a:lnTo>
                    <a:pt x="393" y="19255"/>
                  </a:lnTo>
                  <a:lnTo>
                    <a:pt x="464" y="19505"/>
                  </a:lnTo>
                  <a:lnTo>
                    <a:pt x="535" y="19719"/>
                  </a:lnTo>
                  <a:lnTo>
                    <a:pt x="714" y="20396"/>
                  </a:lnTo>
                  <a:lnTo>
                    <a:pt x="749" y="20574"/>
                  </a:lnTo>
                  <a:lnTo>
                    <a:pt x="856" y="20824"/>
                  </a:lnTo>
                  <a:lnTo>
                    <a:pt x="856" y="20860"/>
                  </a:lnTo>
                  <a:lnTo>
                    <a:pt x="927" y="21038"/>
                  </a:lnTo>
                  <a:lnTo>
                    <a:pt x="927" y="21074"/>
                  </a:lnTo>
                  <a:lnTo>
                    <a:pt x="999" y="21252"/>
                  </a:lnTo>
                  <a:lnTo>
                    <a:pt x="1034" y="21323"/>
                  </a:lnTo>
                  <a:lnTo>
                    <a:pt x="1034" y="21395"/>
                  </a:lnTo>
                  <a:lnTo>
                    <a:pt x="1106" y="21537"/>
                  </a:lnTo>
                  <a:lnTo>
                    <a:pt x="1106" y="21573"/>
                  </a:lnTo>
                  <a:lnTo>
                    <a:pt x="1213" y="21822"/>
                  </a:lnTo>
                  <a:lnTo>
                    <a:pt x="1391" y="22286"/>
                  </a:lnTo>
                  <a:lnTo>
                    <a:pt x="1427" y="22322"/>
                  </a:lnTo>
                  <a:lnTo>
                    <a:pt x="1462" y="22357"/>
                  </a:lnTo>
                  <a:lnTo>
                    <a:pt x="1498" y="22464"/>
                  </a:lnTo>
                  <a:lnTo>
                    <a:pt x="1534" y="22536"/>
                  </a:lnTo>
                  <a:lnTo>
                    <a:pt x="1641" y="22749"/>
                  </a:lnTo>
                  <a:lnTo>
                    <a:pt x="1641" y="22785"/>
                  </a:lnTo>
                  <a:lnTo>
                    <a:pt x="1676" y="22892"/>
                  </a:lnTo>
                  <a:lnTo>
                    <a:pt x="1819" y="23177"/>
                  </a:lnTo>
                  <a:lnTo>
                    <a:pt x="1855" y="23249"/>
                  </a:lnTo>
                  <a:lnTo>
                    <a:pt x="1890" y="23249"/>
                  </a:lnTo>
                  <a:lnTo>
                    <a:pt x="1997" y="23427"/>
                  </a:lnTo>
                  <a:lnTo>
                    <a:pt x="2140" y="23712"/>
                  </a:lnTo>
                  <a:lnTo>
                    <a:pt x="2282" y="23962"/>
                  </a:lnTo>
                  <a:lnTo>
                    <a:pt x="2389" y="24140"/>
                  </a:lnTo>
                  <a:lnTo>
                    <a:pt x="2425" y="24176"/>
                  </a:lnTo>
                  <a:lnTo>
                    <a:pt x="2461" y="24247"/>
                  </a:lnTo>
                  <a:lnTo>
                    <a:pt x="2532" y="24354"/>
                  </a:lnTo>
                  <a:lnTo>
                    <a:pt x="2603" y="24497"/>
                  </a:lnTo>
                  <a:lnTo>
                    <a:pt x="2710" y="24604"/>
                  </a:lnTo>
                  <a:lnTo>
                    <a:pt x="2710" y="24675"/>
                  </a:lnTo>
                  <a:lnTo>
                    <a:pt x="2782" y="24746"/>
                  </a:lnTo>
                  <a:lnTo>
                    <a:pt x="2853" y="24853"/>
                  </a:lnTo>
                  <a:lnTo>
                    <a:pt x="2960" y="25031"/>
                  </a:lnTo>
                  <a:lnTo>
                    <a:pt x="3067" y="25138"/>
                  </a:lnTo>
                  <a:lnTo>
                    <a:pt x="3281" y="25424"/>
                  </a:lnTo>
                  <a:lnTo>
                    <a:pt x="3316" y="25495"/>
                  </a:lnTo>
                  <a:lnTo>
                    <a:pt x="3423" y="25638"/>
                  </a:lnTo>
                  <a:lnTo>
                    <a:pt x="3637" y="25852"/>
                  </a:lnTo>
                  <a:lnTo>
                    <a:pt x="3637" y="25887"/>
                  </a:lnTo>
                  <a:lnTo>
                    <a:pt x="3744" y="26030"/>
                  </a:lnTo>
                  <a:lnTo>
                    <a:pt x="3816" y="26101"/>
                  </a:lnTo>
                  <a:lnTo>
                    <a:pt x="4030" y="26351"/>
                  </a:lnTo>
                  <a:lnTo>
                    <a:pt x="4101" y="26422"/>
                  </a:lnTo>
                  <a:lnTo>
                    <a:pt x="4279" y="26600"/>
                  </a:lnTo>
                  <a:lnTo>
                    <a:pt x="4350" y="26672"/>
                  </a:lnTo>
                  <a:lnTo>
                    <a:pt x="4493" y="26850"/>
                  </a:lnTo>
                  <a:lnTo>
                    <a:pt x="4636" y="26993"/>
                  </a:lnTo>
                  <a:lnTo>
                    <a:pt x="4707" y="27064"/>
                  </a:lnTo>
                  <a:lnTo>
                    <a:pt x="4921" y="27278"/>
                  </a:lnTo>
                  <a:lnTo>
                    <a:pt x="4992" y="27313"/>
                  </a:lnTo>
                  <a:lnTo>
                    <a:pt x="4992" y="27349"/>
                  </a:lnTo>
                  <a:lnTo>
                    <a:pt x="5028" y="27349"/>
                  </a:lnTo>
                  <a:lnTo>
                    <a:pt x="5135" y="27456"/>
                  </a:lnTo>
                  <a:lnTo>
                    <a:pt x="5171" y="27492"/>
                  </a:lnTo>
                  <a:lnTo>
                    <a:pt x="5527" y="27813"/>
                  </a:lnTo>
                  <a:lnTo>
                    <a:pt x="5598" y="27884"/>
                  </a:lnTo>
                  <a:lnTo>
                    <a:pt x="5705" y="27955"/>
                  </a:lnTo>
                  <a:lnTo>
                    <a:pt x="5991" y="28205"/>
                  </a:lnTo>
                  <a:lnTo>
                    <a:pt x="6062" y="28276"/>
                  </a:lnTo>
                  <a:lnTo>
                    <a:pt x="6205" y="28347"/>
                  </a:lnTo>
                  <a:lnTo>
                    <a:pt x="6597" y="28668"/>
                  </a:lnTo>
                  <a:lnTo>
                    <a:pt x="6632" y="28668"/>
                  </a:lnTo>
                  <a:lnTo>
                    <a:pt x="6846" y="28811"/>
                  </a:lnTo>
                  <a:lnTo>
                    <a:pt x="7096" y="28989"/>
                  </a:lnTo>
                  <a:lnTo>
                    <a:pt x="7167" y="29025"/>
                  </a:lnTo>
                  <a:lnTo>
                    <a:pt x="7381" y="29168"/>
                  </a:lnTo>
                  <a:lnTo>
                    <a:pt x="7417" y="29203"/>
                  </a:lnTo>
                  <a:lnTo>
                    <a:pt x="7738" y="29382"/>
                  </a:lnTo>
                  <a:lnTo>
                    <a:pt x="7845" y="29453"/>
                  </a:lnTo>
                  <a:lnTo>
                    <a:pt x="7952" y="29524"/>
                  </a:lnTo>
                  <a:lnTo>
                    <a:pt x="8273" y="29702"/>
                  </a:lnTo>
                  <a:lnTo>
                    <a:pt x="8772" y="29952"/>
                  </a:lnTo>
                  <a:lnTo>
                    <a:pt x="9592" y="30309"/>
                  </a:lnTo>
                  <a:lnTo>
                    <a:pt x="10162" y="30558"/>
                  </a:lnTo>
                  <a:lnTo>
                    <a:pt x="10769" y="30736"/>
                  </a:lnTo>
                  <a:lnTo>
                    <a:pt x="11375" y="30915"/>
                  </a:lnTo>
                  <a:lnTo>
                    <a:pt x="15867" y="31414"/>
                  </a:lnTo>
                  <a:lnTo>
                    <a:pt x="15903" y="31414"/>
                  </a:lnTo>
                  <a:lnTo>
                    <a:pt x="16545" y="31378"/>
                  </a:lnTo>
                  <a:lnTo>
                    <a:pt x="17187" y="31307"/>
                  </a:lnTo>
                  <a:lnTo>
                    <a:pt x="17329" y="31307"/>
                  </a:lnTo>
                  <a:lnTo>
                    <a:pt x="17650" y="31271"/>
                  </a:lnTo>
                  <a:lnTo>
                    <a:pt x="17722" y="31236"/>
                  </a:lnTo>
                  <a:lnTo>
                    <a:pt x="17829" y="31236"/>
                  </a:lnTo>
                  <a:lnTo>
                    <a:pt x="18649" y="31057"/>
                  </a:lnTo>
                  <a:lnTo>
                    <a:pt x="19433" y="30843"/>
                  </a:lnTo>
                  <a:lnTo>
                    <a:pt x="20218" y="30594"/>
                  </a:lnTo>
                  <a:lnTo>
                    <a:pt x="20966" y="30309"/>
                  </a:lnTo>
                  <a:lnTo>
                    <a:pt x="21929" y="29881"/>
                  </a:lnTo>
                  <a:lnTo>
                    <a:pt x="22927" y="29346"/>
                  </a:lnTo>
                  <a:lnTo>
                    <a:pt x="23855" y="28740"/>
                  </a:lnTo>
                  <a:lnTo>
                    <a:pt x="24425" y="28276"/>
                  </a:lnTo>
                  <a:lnTo>
                    <a:pt x="25245" y="27634"/>
                  </a:lnTo>
                  <a:lnTo>
                    <a:pt x="25994" y="26921"/>
                  </a:lnTo>
                  <a:lnTo>
                    <a:pt x="26707" y="26137"/>
                  </a:lnTo>
                  <a:lnTo>
                    <a:pt x="27349" y="25352"/>
                  </a:lnTo>
                  <a:lnTo>
                    <a:pt x="27420" y="25245"/>
                  </a:lnTo>
                  <a:lnTo>
                    <a:pt x="27491" y="25103"/>
                  </a:lnTo>
                  <a:lnTo>
                    <a:pt x="27670" y="24889"/>
                  </a:lnTo>
                  <a:lnTo>
                    <a:pt x="27812" y="24639"/>
                  </a:lnTo>
                  <a:lnTo>
                    <a:pt x="27991" y="24425"/>
                  </a:lnTo>
                  <a:lnTo>
                    <a:pt x="28098" y="24247"/>
                  </a:lnTo>
                  <a:lnTo>
                    <a:pt x="28312" y="23890"/>
                  </a:lnTo>
                  <a:lnTo>
                    <a:pt x="28419" y="23712"/>
                  </a:lnTo>
                  <a:lnTo>
                    <a:pt x="28561" y="23427"/>
                  </a:lnTo>
                  <a:lnTo>
                    <a:pt x="28846" y="22928"/>
                  </a:lnTo>
                  <a:lnTo>
                    <a:pt x="28882" y="22856"/>
                  </a:lnTo>
                  <a:lnTo>
                    <a:pt x="28918" y="22749"/>
                  </a:lnTo>
                  <a:lnTo>
                    <a:pt x="28989" y="22642"/>
                  </a:lnTo>
                  <a:lnTo>
                    <a:pt x="29167" y="22215"/>
                  </a:lnTo>
                  <a:lnTo>
                    <a:pt x="29274" y="22001"/>
                  </a:lnTo>
                  <a:lnTo>
                    <a:pt x="29310" y="21894"/>
                  </a:lnTo>
                  <a:lnTo>
                    <a:pt x="29346" y="21822"/>
                  </a:lnTo>
                  <a:lnTo>
                    <a:pt x="29381" y="21715"/>
                  </a:lnTo>
                  <a:lnTo>
                    <a:pt x="29417" y="21680"/>
                  </a:lnTo>
                  <a:lnTo>
                    <a:pt x="29595" y="21181"/>
                  </a:lnTo>
                  <a:lnTo>
                    <a:pt x="29631" y="21109"/>
                  </a:lnTo>
                  <a:lnTo>
                    <a:pt x="29631" y="21074"/>
                  </a:lnTo>
                  <a:lnTo>
                    <a:pt x="29702" y="20824"/>
                  </a:lnTo>
                  <a:lnTo>
                    <a:pt x="29738" y="20753"/>
                  </a:lnTo>
                  <a:lnTo>
                    <a:pt x="29773" y="20646"/>
                  </a:lnTo>
                  <a:lnTo>
                    <a:pt x="29809" y="20539"/>
                  </a:lnTo>
                  <a:lnTo>
                    <a:pt x="29809" y="20503"/>
                  </a:lnTo>
                  <a:lnTo>
                    <a:pt x="29809" y="20467"/>
                  </a:lnTo>
                  <a:lnTo>
                    <a:pt x="29845" y="20396"/>
                  </a:lnTo>
                  <a:lnTo>
                    <a:pt x="29880" y="20289"/>
                  </a:lnTo>
                  <a:lnTo>
                    <a:pt x="29916" y="20218"/>
                  </a:lnTo>
                  <a:lnTo>
                    <a:pt x="29916" y="20111"/>
                  </a:lnTo>
                  <a:lnTo>
                    <a:pt x="29952" y="19968"/>
                  </a:lnTo>
                  <a:lnTo>
                    <a:pt x="29987" y="19933"/>
                  </a:lnTo>
                  <a:lnTo>
                    <a:pt x="29987" y="19826"/>
                  </a:lnTo>
                  <a:lnTo>
                    <a:pt x="30059" y="19576"/>
                  </a:lnTo>
                  <a:lnTo>
                    <a:pt x="30130" y="19398"/>
                  </a:lnTo>
                  <a:lnTo>
                    <a:pt x="30166" y="19113"/>
                  </a:lnTo>
                  <a:lnTo>
                    <a:pt x="30201" y="18934"/>
                  </a:lnTo>
                  <a:lnTo>
                    <a:pt x="30237" y="18827"/>
                  </a:lnTo>
                  <a:lnTo>
                    <a:pt x="30237" y="18720"/>
                  </a:lnTo>
                  <a:lnTo>
                    <a:pt x="30273" y="18542"/>
                  </a:lnTo>
                  <a:lnTo>
                    <a:pt x="30308" y="18364"/>
                  </a:lnTo>
                  <a:lnTo>
                    <a:pt x="30308" y="18328"/>
                  </a:lnTo>
                  <a:lnTo>
                    <a:pt x="30344" y="18257"/>
                  </a:lnTo>
                  <a:lnTo>
                    <a:pt x="30380" y="18078"/>
                  </a:lnTo>
                  <a:lnTo>
                    <a:pt x="30380" y="17972"/>
                  </a:lnTo>
                  <a:lnTo>
                    <a:pt x="30380" y="17936"/>
                  </a:lnTo>
                  <a:lnTo>
                    <a:pt x="30415" y="17686"/>
                  </a:lnTo>
                  <a:lnTo>
                    <a:pt x="30415" y="17651"/>
                  </a:lnTo>
                  <a:lnTo>
                    <a:pt x="30451" y="17508"/>
                  </a:lnTo>
                  <a:lnTo>
                    <a:pt x="30451" y="17365"/>
                  </a:lnTo>
                  <a:lnTo>
                    <a:pt x="30451" y="17187"/>
                  </a:lnTo>
                  <a:lnTo>
                    <a:pt x="30487" y="17009"/>
                  </a:lnTo>
                  <a:lnTo>
                    <a:pt x="30487" y="16902"/>
                  </a:lnTo>
                  <a:lnTo>
                    <a:pt x="30487" y="16759"/>
                  </a:lnTo>
                  <a:lnTo>
                    <a:pt x="30522" y="16652"/>
                  </a:lnTo>
                  <a:lnTo>
                    <a:pt x="30522" y="16545"/>
                  </a:lnTo>
                  <a:lnTo>
                    <a:pt x="30522" y="16367"/>
                  </a:lnTo>
                  <a:lnTo>
                    <a:pt x="30522" y="16260"/>
                  </a:lnTo>
                  <a:lnTo>
                    <a:pt x="30522" y="16082"/>
                  </a:lnTo>
                  <a:lnTo>
                    <a:pt x="30522" y="15975"/>
                  </a:lnTo>
                  <a:lnTo>
                    <a:pt x="30522" y="15832"/>
                  </a:lnTo>
                  <a:lnTo>
                    <a:pt x="30522" y="15725"/>
                  </a:lnTo>
                  <a:lnTo>
                    <a:pt x="30522" y="15404"/>
                  </a:lnTo>
                  <a:lnTo>
                    <a:pt x="30522" y="14798"/>
                  </a:lnTo>
                  <a:lnTo>
                    <a:pt x="30451" y="14192"/>
                  </a:lnTo>
                  <a:lnTo>
                    <a:pt x="30344" y="13336"/>
                  </a:lnTo>
                  <a:lnTo>
                    <a:pt x="30201" y="12480"/>
                  </a:lnTo>
                  <a:lnTo>
                    <a:pt x="30023" y="11625"/>
                  </a:lnTo>
                  <a:lnTo>
                    <a:pt x="29773" y="10805"/>
                  </a:lnTo>
                  <a:lnTo>
                    <a:pt x="29453" y="9878"/>
                  </a:lnTo>
                  <a:lnTo>
                    <a:pt x="29060" y="8986"/>
                  </a:lnTo>
                  <a:lnTo>
                    <a:pt x="28632" y="8130"/>
                  </a:lnTo>
                  <a:lnTo>
                    <a:pt x="28169" y="7310"/>
                  </a:lnTo>
                  <a:lnTo>
                    <a:pt x="27634" y="6526"/>
                  </a:lnTo>
                  <a:lnTo>
                    <a:pt x="27099" y="5741"/>
                  </a:lnTo>
                  <a:lnTo>
                    <a:pt x="26457" y="5028"/>
                  </a:lnTo>
                  <a:lnTo>
                    <a:pt x="25816" y="4351"/>
                  </a:lnTo>
                  <a:lnTo>
                    <a:pt x="25245" y="3816"/>
                  </a:lnTo>
                  <a:lnTo>
                    <a:pt x="24996" y="3602"/>
                  </a:lnTo>
                  <a:lnTo>
                    <a:pt x="24746" y="3388"/>
                  </a:lnTo>
                  <a:lnTo>
                    <a:pt x="24496" y="3210"/>
                  </a:lnTo>
                  <a:lnTo>
                    <a:pt x="24461" y="3174"/>
                  </a:lnTo>
                  <a:lnTo>
                    <a:pt x="24247" y="2996"/>
                  </a:lnTo>
                  <a:lnTo>
                    <a:pt x="23748" y="2639"/>
                  </a:lnTo>
                  <a:lnTo>
                    <a:pt x="23462" y="2425"/>
                  </a:lnTo>
                  <a:lnTo>
                    <a:pt x="23284" y="2318"/>
                  </a:lnTo>
                  <a:lnTo>
                    <a:pt x="23248" y="2318"/>
                  </a:lnTo>
                  <a:lnTo>
                    <a:pt x="23034" y="2176"/>
                  </a:lnTo>
                  <a:lnTo>
                    <a:pt x="22179" y="1677"/>
                  </a:lnTo>
                  <a:lnTo>
                    <a:pt x="21929" y="1570"/>
                  </a:lnTo>
                  <a:lnTo>
                    <a:pt x="21608" y="1427"/>
                  </a:lnTo>
                  <a:lnTo>
                    <a:pt x="21002" y="1142"/>
                  </a:lnTo>
                  <a:lnTo>
                    <a:pt x="20681" y="999"/>
                  </a:lnTo>
                  <a:lnTo>
                    <a:pt x="20396" y="892"/>
                  </a:lnTo>
                  <a:lnTo>
                    <a:pt x="20360" y="892"/>
                  </a:lnTo>
                  <a:lnTo>
                    <a:pt x="20039" y="785"/>
                  </a:lnTo>
                  <a:lnTo>
                    <a:pt x="19754" y="678"/>
                  </a:lnTo>
                  <a:lnTo>
                    <a:pt x="19647" y="643"/>
                  </a:lnTo>
                  <a:lnTo>
                    <a:pt x="19433" y="571"/>
                  </a:lnTo>
                  <a:lnTo>
                    <a:pt x="19041" y="464"/>
                  </a:lnTo>
                  <a:lnTo>
                    <a:pt x="18756" y="393"/>
                  </a:lnTo>
                  <a:lnTo>
                    <a:pt x="18684" y="393"/>
                  </a:lnTo>
                  <a:lnTo>
                    <a:pt x="18078" y="250"/>
                  </a:lnTo>
                  <a:lnTo>
                    <a:pt x="17829" y="215"/>
                  </a:lnTo>
                  <a:lnTo>
                    <a:pt x="17615" y="179"/>
                  </a:lnTo>
                  <a:lnTo>
                    <a:pt x="17543" y="179"/>
                  </a:lnTo>
                  <a:lnTo>
                    <a:pt x="17294" y="143"/>
                  </a:lnTo>
                  <a:lnTo>
                    <a:pt x="17008" y="108"/>
                  </a:lnTo>
                  <a:lnTo>
                    <a:pt x="16723" y="72"/>
                  </a:lnTo>
                  <a:lnTo>
                    <a:pt x="16474" y="36"/>
                  </a:lnTo>
                  <a:lnTo>
                    <a:pt x="16260" y="36"/>
                  </a:lnTo>
                  <a:lnTo>
                    <a:pt x="15974" y="1"/>
                  </a:lnTo>
                  <a:close/>
                </a:path>
              </a:pathLst>
            </a:custGeom>
            <a:solidFill>
              <a:srgbClr val="D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g29ba36c631f_0_513"/>
            <p:cNvSpPr/>
            <p:nvPr/>
          </p:nvSpPr>
          <p:spPr>
            <a:xfrm>
              <a:off x="3132525" y="1906350"/>
              <a:ext cx="35675" cy="8050"/>
            </a:xfrm>
            <a:custGeom>
              <a:avLst/>
              <a:gdLst/>
              <a:ahLst/>
              <a:cxnLst/>
              <a:rect l="l" t="t" r="r" b="b"/>
              <a:pathLst>
                <a:path w="1427" h="322" extrusionOk="0">
                  <a:moveTo>
                    <a:pt x="107" y="1"/>
                  </a:moveTo>
                  <a:lnTo>
                    <a:pt x="36" y="36"/>
                  </a:lnTo>
                  <a:lnTo>
                    <a:pt x="0" y="108"/>
                  </a:lnTo>
                  <a:lnTo>
                    <a:pt x="0" y="179"/>
                  </a:lnTo>
                  <a:lnTo>
                    <a:pt x="71" y="215"/>
                  </a:lnTo>
                  <a:lnTo>
                    <a:pt x="713" y="250"/>
                  </a:lnTo>
                  <a:lnTo>
                    <a:pt x="1319" y="322"/>
                  </a:lnTo>
                  <a:lnTo>
                    <a:pt x="1391" y="286"/>
                  </a:lnTo>
                  <a:lnTo>
                    <a:pt x="1426" y="215"/>
                  </a:lnTo>
                  <a:lnTo>
                    <a:pt x="1426" y="143"/>
                  </a:lnTo>
                  <a:lnTo>
                    <a:pt x="1355" y="108"/>
                  </a:lnTo>
                  <a:lnTo>
                    <a:pt x="713" y="36"/>
                  </a:lnTo>
                  <a:lnTo>
                    <a:pt x="1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g29ba36c631f_0_513"/>
            <p:cNvSpPr/>
            <p:nvPr/>
          </p:nvSpPr>
          <p:spPr>
            <a:xfrm>
              <a:off x="2959575" y="1909025"/>
              <a:ext cx="371750" cy="213075"/>
            </a:xfrm>
            <a:custGeom>
              <a:avLst/>
              <a:gdLst/>
              <a:ahLst/>
              <a:cxnLst/>
              <a:rect l="l" t="t" r="r" b="b"/>
              <a:pathLst>
                <a:path w="14870" h="8523" extrusionOk="0">
                  <a:moveTo>
                    <a:pt x="5492" y="1"/>
                  </a:moveTo>
                  <a:lnTo>
                    <a:pt x="5421" y="36"/>
                  </a:lnTo>
                  <a:lnTo>
                    <a:pt x="5171" y="36"/>
                  </a:lnTo>
                  <a:lnTo>
                    <a:pt x="4993" y="72"/>
                  </a:lnTo>
                  <a:lnTo>
                    <a:pt x="4814" y="72"/>
                  </a:lnTo>
                  <a:lnTo>
                    <a:pt x="4565" y="108"/>
                  </a:lnTo>
                  <a:lnTo>
                    <a:pt x="4529" y="108"/>
                  </a:lnTo>
                  <a:lnTo>
                    <a:pt x="4351" y="143"/>
                  </a:lnTo>
                  <a:lnTo>
                    <a:pt x="4173" y="143"/>
                  </a:lnTo>
                  <a:lnTo>
                    <a:pt x="4101" y="179"/>
                  </a:lnTo>
                  <a:lnTo>
                    <a:pt x="3816" y="215"/>
                  </a:lnTo>
                  <a:lnTo>
                    <a:pt x="3745" y="215"/>
                  </a:lnTo>
                  <a:lnTo>
                    <a:pt x="3495" y="286"/>
                  </a:lnTo>
                  <a:lnTo>
                    <a:pt x="3388" y="286"/>
                  </a:lnTo>
                  <a:lnTo>
                    <a:pt x="3067" y="357"/>
                  </a:lnTo>
                  <a:lnTo>
                    <a:pt x="2925" y="393"/>
                  </a:lnTo>
                  <a:lnTo>
                    <a:pt x="2889" y="393"/>
                  </a:lnTo>
                  <a:lnTo>
                    <a:pt x="2746" y="429"/>
                  </a:lnTo>
                  <a:lnTo>
                    <a:pt x="2711" y="464"/>
                  </a:lnTo>
                  <a:lnTo>
                    <a:pt x="2639" y="464"/>
                  </a:lnTo>
                  <a:lnTo>
                    <a:pt x="2425" y="536"/>
                  </a:lnTo>
                  <a:lnTo>
                    <a:pt x="2283" y="571"/>
                  </a:lnTo>
                  <a:lnTo>
                    <a:pt x="2247" y="571"/>
                  </a:lnTo>
                  <a:lnTo>
                    <a:pt x="2176" y="607"/>
                  </a:lnTo>
                  <a:lnTo>
                    <a:pt x="2033" y="643"/>
                  </a:lnTo>
                  <a:lnTo>
                    <a:pt x="1962" y="678"/>
                  </a:lnTo>
                  <a:lnTo>
                    <a:pt x="1819" y="714"/>
                  </a:lnTo>
                  <a:lnTo>
                    <a:pt x="1748" y="750"/>
                  </a:lnTo>
                  <a:lnTo>
                    <a:pt x="1677" y="750"/>
                  </a:lnTo>
                  <a:lnTo>
                    <a:pt x="1534" y="821"/>
                  </a:lnTo>
                  <a:lnTo>
                    <a:pt x="1498" y="821"/>
                  </a:lnTo>
                  <a:lnTo>
                    <a:pt x="1391" y="857"/>
                  </a:lnTo>
                  <a:lnTo>
                    <a:pt x="1356" y="857"/>
                  </a:lnTo>
                  <a:lnTo>
                    <a:pt x="1142" y="963"/>
                  </a:lnTo>
                  <a:lnTo>
                    <a:pt x="1035" y="999"/>
                  </a:lnTo>
                  <a:lnTo>
                    <a:pt x="999" y="999"/>
                  </a:lnTo>
                  <a:lnTo>
                    <a:pt x="785" y="1106"/>
                  </a:lnTo>
                  <a:lnTo>
                    <a:pt x="714" y="1106"/>
                  </a:lnTo>
                  <a:lnTo>
                    <a:pt x="678" y="1142"/>
                  </a:lnTo>
                  <a:lnTo>
                    <a:pt x="643" y="1142"/>
                  </a:lnTo>
                  <a:lnTo>
                    <a:pt x="536" y="1213"/>
                  </a:lnTo>
                  <a:lnTo>
                    <a:pt x="357" y="1249"/>
                  </a:lnTo>
                  <a:lnTo>
                    <a:pt x="357" y="1284"/>
                  </a:lnTo>
                  <a:lnTo>
                    <a:pt x="72" y="1391"/>
                  </a:lnTo>
                  <a:lnTo>
                    <a:pt x="1" y="1427"/>
                  </a:lnTo>
                  <a:lnTo>
                    <a:pt x="3032" y="8202"/>
                  </a:lnTo>
                  <a:lnTo>
                    <a:pt x="3566" y="7988"/>
                  </a:lnTo>
                  <a:lnTo>
                    <a:pt x="4315" y="7738"/>
                  </a:lnTo>
                  <a:lnTo>
                    <a:pt x="5100" y="7524"/>
                  </a:lnTo>
                  <a:lnTo>
                    <a:pt x="5884" y="7417"/>
                  </a:lnTo>
                  <a:lnTo>
                    <a:pt x="6740" y="7382"/>
                  </a:lnTo>
                  <a:lnTo>
                    <a:pt x="7310" y="7382"/>
                  </a:lnTo>
                  <a:lnTo>
                    <a:pt x="7881" y="7453"/>
                  </a:lnTo>
                  <a:lnTo>
                    <a:pt x="8451" y="7560"/>
                  </a:lnTo>
                  <a:lnTo>
                    <a:pt x="8986" y="7667"/>
                  </a:lnTo>
                  <a:lnTo>
                    <a:pt x="9521" y="7845"/>
                  </a:lnTo>
                  <a:lnTo>
                    <a:pt x="10056" y="8059"/>
                  </a:lnTo>
                  <a:lnTo>
                    <a:pt x="10555" y="8273"/>
                  </a:lnTo>
                  <a:lnTo>
                    <a:pt x="11019" y="8523"/>
                  </a:lnTo>
                  <a:lnTo>
                    <a:pt x="14870" y="2639"/>
                  </a:lnTo>
                  <a:lnTo>
                    <a:pt x="14584" y="2425"/>
                  </a:lnTo>
                  <a:lnTo>
                    <a:pt x="14406" y="2318"/>
                  </a:lnTo>
                  <a:lnTo>
                    <a:pt x="14370" y="2318"/>
                  </a:lnTo>
                  <a:lnTo>
                    <a:pt x="14156" y="2176"/>
                  </a:lnTo>
                  <a:lnTo>
                    <a:pt x="13301" y="1677"/>
                  </a:lnTo>
                  <a:lnTo>
                    <a:pt x="13051" y="1570"/>
                  </a:lnTo>
                  <a:lnTo>
                    <a:pt x="12730" y="1427"/>
                  </a:lnTo>
                  <a:lnTo>
                    <a:pt x="12124" y="1142"/>
                  </a:lnTo>
                  <a:lnTo>
                    <a:pt x="11803" y="999"/>
                  </a:lnTo>
                  <a:lnTo>
                    <a:pt x="11518" y="892"/>
                  </a:lnTo>
                  <a:lnTo>
                    <a:pt x="11482" y="892"/>
                  </a:lnTo>
                  <a:lnTo>
                    <a:pt x="11161" y="785"/>
                  </a:lnTo>
                  <a:lnTo>
                    <a:pt x="10876" y="678"/>
                  </a:lnTo>
                  <a:lnTo>
                    <a:pt x="10769" y="643"/>
                  </a:lnTo>
                  <a:lnTo>
                    <a:pt x="10555" y="571"/>
                  </a:lnTo>
                  <a:lnTo>
                    <a:pt x="10163" y="464"/>
                  </a:lnTo>
                  <a:lnTo>
                    <a:pt x="9878" y="393"/>
                  </a:lnTo>
                  <a:lnTo>
                    <a:pt x="9806" y="393"/>
                  </a:lnTo>
                  <a:lnTo>
                    <a:pt x="9200" y="250"/>
                  </a:lnTo>
                  <a:lnTo>
                    <a:pt x="8951" y="215"/>
                  </a:lnTo>
                  <a:lnTo>
                    <a:pt x="8737" y="179"/>
                  </a:lnTo>
                  <a:lnTo>
                    <a:pt x="8665" y="179"/>
                  </a:lnTo>
                  <a:lnTo>
                    <a:pt x="8416" y="143"/>
                  </a:lnTo>
                  <a:lnTo>
                    <a:pt x="8130" y="108"/>
                  </a:lnTo>
                  <a:lnTo>
                    <a:pt x="7845" y="72"/>
                  </a:lnTo>
                  <a:lnTo>
                    <a:pt x="7596" y="36"/>
                  </a:lnTo>
                  <a:lnTo>
                    <a:pt x="7382" y="36"/>
                  </a:lnTo>
                  <a:lnTo>
                    <a:pt x="7096"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g29ba36c631f_0_513"/>
            <p:cNvSpPr/>
            <p:nvPr/>
          </p:nvSpPr>
          <p:spPr>
            <a:xfrm>
              <a:off x="2737625" y="2115850"/>
              <a:ext cx="763075" cy="579425"/>
            </a:xfrm>
            <a:custGeom>
              <a:avLst/>
              <a:gdLst/>
              <a:ahLst/>
              <a:cxnLst/>
              <a:rect l="l" t="t" r="r" b="b"/>
              <a:pathLst>
                <a:path w="30523" h="23177" extrusionOk="0">
                  <a:moveTo>
                    <a:pt x="1819" y="0"/>
                  </a:moveTo>
                  <a:lnTo>
                    <a:pt x="1819" y="36"/>
                  </a:lnTo>
                  <a:lnTo>
                    <a:pt x="1783" y="107"/>
                  </a:lnTo>
                  <a:lnTo>
                    <a:pt x="1748" y="143"/>
                  </a:lnTo>
                  <a:lnTo>
                    <a:pt x="1712" y="250"/>
                  </a:lnTo>
                  <a:lnTo>
                    <a:pt x="1498" y="713"/>
                  </a:lnTo>
                  <a:lnTo>
                    <a:pt x="1462" y="749"/>
                  </a:lnTo>
                  <a:lnTo>
                    <a:pt x="1355" y="963"/>
                  </a:lnTo>
                  <a:lnTo>
                    <a:pt x="1355" y="998"/>
                  </a:lnTo>
                  <a:lnTo>
                    <a:pt x="1320" y="1070"/>
                  </a:lnTo>
                  <a:lnTo>
                    <a:pt x="1284" y="1141"/>
                  </a:lnTo>
                  <a:lnTo>
                    <a:pt x="1141" y="1498"/>
                  </a:lnTo>
                  <a:lnTo>
                    <a:pt x="1070" y="1676"/>
                  </a:lnTo>
                  <a:lnTo>
                    <a:pt x="1034" y="1747"/>
                  </a:lnTo>
                  <a:lnTo>
                    <a:pt x="963" y="2032"/>
                  </a:lnTo>
                  <a:lnTo>
                    <a:pt x="927" y="2104"/>
                  </a:lnTo>
                  <a:lnTo>
                    <a:pt x="892" y="2211"/>
                  </a:lnTo>
                  <a:lnTo>
                    <a:pt x="856" y="2318"/>
                  </a:lnTo>
                  <a:lnTo>
                    <a:pt x="821" y="2353"/>
                  </a:lnTo>
                  <a:lnTo>
                    <a:pt x="821" y="2389"/>
                  </a:lnTo>
                  <a:lnTo>
                    <a:pt x="785" y="2460"/>
                  </a:lnTo>
                  <a:lnTo>
                    <a:pt x="785" y="2567"/>
                  </a:lnTo>
                  <a:lnTo>
                    <a:pt x="714" y="2710"/>
                  </a:lnTo>
                  <a:lnTo>
                    <a:pt x="678" y="2853"/>
                  </a:lnTo>
                  <a:lnTo>
                    <a:pt x="642" y="2924"/>
                  </a:lnTo>
                  <a:lnTo>
                    <a:pt x="642" y="2995"/>
                  </a:lnTo>
                  <a:lnTo>
                    <a:pt x="607" y="3138"/>
                  </a:lnTo>
                  <a:lnTo>
                    <a:pt x="571" y="3173"/>
                  </a:lnTo>
                  <a:lnTo>
                    <a:pt x="571" y="3209"/>
                  </a:lnTo>
                  <a:lnTo>
                    <a:pt x="571" y="3280"/>
                  </a:lnTo>
                  <a:lnTo>
                    <a:pt x="500" y="3459"/>
                  </a:lnTo>
                  <a:lnTo>
                    <a:pt x="500" y="3566"/>
                  </a:lnTo>
                  <a:lnTo>
                    <a:pt x="464" y="3673"/>
                  </a:lnTo>
                  <a:lnTo>
                    <a:pt x="428" y="3708"/>
                  </a:lnTo>
                  <a:lnTo>
                    <a:pt x="393" y="3922"/>
                  </a:lnTo>
                  <a:lnTo>
                    <a:pt x="393" y="4029"/>
                  </a:lnTo>
                  <a:lnTo>
                    <a:pt x="357" y="4100"/>
                  </a:lnTo>
                  <a:lnTo>
                    <a:pt x="321" y="4243"/>
                  </a:lnTo>
                  <a:lnTo>
                    <a:pt x="321" y="4314"/>
                  </a:lnTo>
                  <a:lnTo>
                    <a:pt x="286" y="4493"/>
                  </a:lnTo>
                  <a:lnTo>
                    <a:pt x="286" y="4528"/>
                  </a:lnTo>
                  <a:lnTo>
                    <a:pt x="250" y="4635"/>
                  </a:lnTo>
                  <a:lnTo>
                    <a:pt x="250" y="4778"/>
                  </a:lnTo>
                  <a:lnTo>
                    <a:pt x="214" y="4814"/>
                  </a:lnTo>
                  <a:lnTo>
                    <a:pt x="214" y="4885"/>
                  </a:lnTo>
                  <a:lnTo>
                    <a:pt x="214" y="4992"/>
                  </a:lnTo>
                  <a:lnTo>
                    <a:pt x="179" y="5063"/>
                  </a:lnTo>
                  <a:lnTo>
                    <a:pt x="179" y="5170"/>
                  </a:lnTo>
                  <a:lnTo>
                    <a:pt x="179" y="5206"/>
                  </a:lnTo>
                  <a:lnTo>
                    <a:pt x="143" y="5348"/>
                  </a:lnTo>
                  <a:lnTo>
                    <a:pt x="143" y="5420"/>
                  </a:lnTo>
                  <a:lnTo>
                    <a:pt x="143" y="5527"/>
                  </a:lnTo>
                  <a:lnTo>
                    <a:pt x="107" y="5634"/>
                  </a:lnTo>
                  <a:lnTo>
                    <a:pt x="107" y="5812"/>
                  </a:lnTo>
                  <a:lnTo>
                    <a:pt x="107" y="5848"/>
                  </a:lnTo>
                  <a:lnTo>
                    <a:pt x="107" y="5883"/>
                  </a:lnTo>
                  <a:lnTo>
                    <a:pt x="72" y="6169"/>
                  </a:lnTo>
                  <a:lnTo>
                    <a:pt x="72" y="6311"/>
                  </a:lnTo>
                  <a:lnTo>
                    <a:pt x="72" y="6347"/>
                  </a:lnTo>
                  <a:lnTo>
                    <a:pt x="36" y="6632"/>
                  </a:lnTo>
                  <a:lnTo>
                    <a:pt x="36" y="6739"/>
                  </a:lnTo>
                  <a:lnTo>
                    <a:pt x="36" y="6989"/>
                  </a:lnTo>
                  <a:lnTo>
                    <a:pt x="36" y="7024"/>
                  </a:lnTo>
                  <a:lnTo>
                    <a:pt x="36" y="7060"/>
                  </a:lnTo>
                  <a:lnTo>
                    <a:pt x="36" y="7096"/>
                  </a:lnTo>
                  <a:lnTo>
                    <a:pt x="0" y="7417"/>
                  </a:lnTo>
                  <a:lnTo>
                    <a:pt x="36" y="7630"/>
                  </a:lnTo>
                  <a:lnTo>
                    <a:pt x="36" y="7773"/>
                  </a:lnTo>
                  <a:lnTo>
                    <a:pt x="36" y="7880"/>
                  </a:lnTo>
                  <a:lnTo>
                    <a:pt x="36" y="8094"/>
                  </a:lnTo>
                  <a:lnTo>
                    <a:pt x="36" y="8379"/>
                  </a:lnTo>
                  <a:lnTo>
                    <a:pt x="36" y="8522"/>
                  </a:lnTo>
                  <a:lnTo>
                    <a:pt x="72" y="8700"/>
                  </a:lnTo>
                  <a:lnTo>
                    <a:pt x="72" y="8878"/>
                  </a:lnTo>
                  <a:lnTo>
                    <a:pt x="107" y="8985"/>
                  </a:lnTo>
                  <a:lnTo>
                    <a:pt x="107" y="9199"/>
                  </a:lnTo>
                  <a:lnTo>
                    <a:pt x="143" y="9449"/>
                  </a:lnTo>
                  <a:lnTo>
                    <a:pt x="179" y="9734"/>
                  </a:lnTo>
                  <a:lnTo>
                    <a:pt x="214" y="10055"/>
                  </a:lnTo>
                  <a:lnTo>
                    <a:pt x="286" y="10376"/>
                  </a:lnTo>
                  <a:lnTo>
                    <a:pt x="357" y="10697"/>
                  </a:lnTo>
                  <a:lnTo>
                    <a:pt x="393" y="10982"/>
                  </a:lnTo>
                  <a:lnTo>
                    <a:pt x="464" y="11232"/>
                  </a:lnTo>
                  <a:lnTo>
                    <a:pt x="535" y="11446"/>
                  </a:lnTo>
                  <a:lnTo>
                    <a:pt x="714" y="12123"/>
                  </a:lnTo>
                  <a:lnTo>
                    <a:pt x="749" y="12301"/>
                  </a:lnTo>
                  <a:lnTo>
                    <a:pt x="856" y="12551"/>
                  </a:lnTo>
                  <a:lnTo>
                    <a:pt x="856" y="12622"/>
                  </a:lnTo>
                  <a:lnTo>
                    <a:pt x="927" y="12765"/>
                  </a:lnTo>
                  <a:lnTo>
                    <a:pt x="927" y="12801"/>
                  </a:lnTo>
                  <a:lnTo>
                    <a:pt x="999" y="12979"/>
                  </a:lnTo>
                  <a:lnTo>
                    <a:pt x="1034" y="13050"/>
                  </a:lnTo>
                  <a:lnTo>
                    <a:pt x="1034" y="13122"/>
                  </a:lnTo>
                  <a:lnTo>
                    <a:pt x="1106" y="13264"/>
                  </a:lnTo>
                  <a:lnTo>
                    <a:pt x="1106" y="13300"/>
                  </a:lnTo>
                  <a:lnTo>
                    <a:pt x="1141" y="13407"/>
                  </a:lnTo>
                  <a:lnTo>
                    <a:pt x="1177" y="13514"/>
                  </a:lnTo>
                  <a:lnTo>
                    <a:pt x="1213" y="13549"/>
                  </a:lnTo>
                  <a:lnTo>
                    <a:pt x="1248" y="13621"/>
                  </a:lnTo>
                  <a:lnTo>
                    <a:pt x="1320" y="13799"/>
                  </a:lnTo>
                  <a:lnTo>
                    <a:pt x="1427" y="14049"/>
                  </a:lnTo>
                  <a:lnTo>
                    <a:pt x="1462" y="14084"/>
                  </a:lnTo>
                  <a:lnTo>
                    <a:pt x="1498" y="14191"/>
                  </a:lnTo>
                  <a:lnTo>
                    <a:pt x="1534" y="14263"/>
                  </a:lnTo>
                  <a:lnTo>
                    <a:pt x="1534" y="14298"/>
                  </a:lnTo>
                  <a:lnTo>
                    <a:pt x="1641" y="14476"/>
                  </a:lnTo>
                  <a:lnTo>
                    <a:pt x="1641" y="14512"/>
                  </a:lnTo>
                  <a:lnTo>
                    <a:pt x="1748" y="14726"/>
                  </a:lnTo>
                  <a:lnTo>
                    <a:pt x="1783" y="14762"/>
                  </a:lnTo>
                  <a:lnTo>
                    <a:pt x="1855" y="14976"/>
                  </a:lnTo>
                  <a:lnTo>
                    <a:pt x="1890" y="14976"/>
                  </a:lnTo>
                  <a:lnTo>
                    <a:pt x="1890" y="15011"/>
                  </a:lnTo>
                  <a:lnTo>
                    <a:pt x="1997" y="15190"/>
                  </a:lnTo>
                  <a:lnTo>
                    <a:pt x="2033" y="15225"/>
                  </a:lnTo>
                  <a:lnTo>
                    <a:pt x="2282" y="15689"/>
                  </a:lnTo>
                  <a:lnTo>
                    <a:pt x="2389" y="15867"/>
                  </a:lnTo>
                  <a:lnTo>
                    <a:pt x="2425" y="15903"/>
                  </a:lnTo>
                  <a:lnTo>
                    <a:pt x="2496" y="16045"/>
                  </a:lnTo>
                  <a:lnTo>
                    <a:pt x="2532" y="16081"/>
                  </a:lnTo>
                  <a:lnTo>
                    <a:pt x="2568" y="16117"/>
                  </a:lnTo>
                  <a:lnTo>
                    <a:pt x="2568" y="16152"/>
                  </a:lnTo>
                  <a:lnTo>
                    <a:pt x="2675" y="16331"/>
                  </a:lnTo>
                  <a:lnTo>
                    <a:pt x="2710" y="16331"/>
                  </a:lnTo>
                  <a:lnTo>
                    <a:pt x="2710" y="16402"/>
                  </a:lnTo>
                  <a:lnTo>
                    <a:pt x="2817" y="16545"/>
                  </a:lnTo>
                  <a:lnTo>
                    <a:pt x="2853" y="16580"/>
                  </a:lnTo>
                  <a:lnTo>
                    <a:pt x="2960" y="16758"/>
                  </a:lnTo>
                  <a:lnTo>
                    <a:pt x="2996" y="16794"/>
                  </a:lnTo>
                  <a:lnTo>
                    <a:pt x="3138" y="16972"/>
                  </a:lnTo>
                  <a:lnTo>
                    <a:pt x="3281" y="17151"/>
                  </a:lnTo>
                  <a:lnTo>
                    <a:pt x="3316" y="17222"/>
                  </a:lnTo>
                  <a:lnTo>
                    <a:pt x="3423" y="17365"/>
                  </a:lnTo>
                  <a:lnTo>
                    <a:pt x="3459" y="17400"/>
                  </a:lnTo>
                  <a:lnTo>
                    <a:pt x="3602" y="17579"/>
                  </a:lnTo>
                  <a:lnTo>
                    <a:pt x="3637" y="17614"/>
                  </a:lnTo>
                  <a:lnTo>
                    <a:pt x="3744" y="17757"/>
                  </a:lnTo>
                  <a:lnTo>
                    <a:pt x="4101" y="18149"/>
                  </a:lnTo>
                  <a:lnTo>
                    <a:pt x="4279" y="18327"/>
                  </a:lnTo>
                  <a:lnTo>
                    <a:pt x="4315" y="18399"/>
                  </a:lnTo>
                  <a:lnTo>
                    <a:pt x="4457" y="18541"/>
                  </a:lnTo>
                  <a:lnTo>
                    <a:pt x="4636" y="18720"/>
                  </a:lnTo>
                  <a:lnTo>
                    <a:pt x="4778" y="18862"/>
                  </a:lnTo>
                  <a:lnTo>
                    <a:pt x="4814" y="18898"/>
                  </a:lnTo>
                  <a:lnTo>
                    <a:pt x="4992" y="19076"/>
                  </a:lnTo>
                  <a:lnTo>
                    <a:pt x="5028" y="19076"/>
                  </a:lnTo>
                  <a:lnTo>
                    <a:pt x="5135" y="19183"/>
                  </a:lnTo>
                  <a:lnTo>
                    <a:pt x="5313" y="19361"/>
                  </a:lnTo>
                  <a:lnTo>
                    <a:pt x="5527" y="19540"/>
                  </a:lnTo>
                  <a:lnTo>
                    <a:pt x="5598" y="19611"/>
                  </a:lnTo>
                  <a:lnTo>
                    <a:pt x="5777" y="19754"/>
                  </a:lnTo>
                  <a:lnTo>
                    <a:pt x="5848" y="19789"/>
                  </a:lnTo>
                  <a:lnTo>
                    <a:pt x="6062" y="20003"/>
                  </a:lnTo>
                  <a:lnTo>
                    <a:pt x="6347" y="20181"/>
                  </a:lnTo>
                  <a:lnTo>
                    <a:pt x="6632" y="20395"/>
                  </a:lnTo>
                  <a:lnTo>
                    <a:pt x="7167" y="20752"/>
                  </a:lnTo>
                  <a:lnTo>
                    <a:pt x="7381" y="20895"/>
                  </a:lnTo>
                  <a:lnTo>
                    <a:pt x="7631" y="21037"/>
                  </a:lnTo>
                  <a:lnTo>
                    <a:pt x="7845" y="21180"/>
                  </a:lnTo>
                  <a:lnTo>
                    <a:pt x="8059" y="21322"/>
                  </a:lnTo>
                  <a:lnTo>
                    <a:pt x="9021" y="21786"/>
                  </a:lnTo>
                  <a:lnTo>
                    <a:pt x="9235" y="21893"/>
                  </a:lnTo>
                  <a:lnTo>
                    <a:pt x="9770" y="22107"/>
                  </a:lnTo>
                  <a:lnTo>
                    <a:pt x="10305" y="22321"/>
                  </a:lnTo>
                  <a:lnTo>
                    <a:pt x="10840" y="22499"/>
                  </a:lnTo>
                  <a:lnTo>
                    <a:pt x="11375" y="22642"/>
                  </a:lnTo>
                  <a:lnTo>
                    <a:pt x="11660" y="22713"/>
                  </a:lnTo>
                  <a:lnTo>
                    <a:pt x="11696" y="22749"/>
                  </a:lnTo>
                  <a:lnTo>
                    <a:pt x="12409" y="22891"/>
                  </a:lnTo>
                  <a:lnTo>
                    <a:pt x="12480" y="22891"/>
                  </a:lnTo>
                  <a:lnTo>
                    <a:pt x="13158" y="23034"/>
                  </a:lnTo>
                  <a:lnTo>
                    <a:pt x="13871" y="23105"/>
                  </a:lnTo>
                  <a:lnTo>
                    <a:pt x="14548" y="23141"/>
                  </a:lnTo>
                  <a:lnTo>
                    <a:pt x="15261" y="23177"/>
                  </a:lnTo>
                  <a:lnTo>
                    <a:pt x="15867" y="23141"/>
                  </a:lnTo>
                  <a:lnTo>
                    <a:pt x="16545" y="23105"/>
                  </a:lnTo>
                  <a:lnTo>
                    <a:pt x="17222" y="23034"/>
                  </a:lnTo>
                  <a:lnTo>
                    <a:pt x="17864" y="22927"/>
                  </a:lnTo>
                  <a:lnTo>
                    <a:pt x="18506" y="22820"/>
                  </a:lnTo>
                  <a:lnTo>
                    <a:pt x="19148" y="22642"/>
                  </a:lnTo>
                  <a:lnTo>
                    <a:pt x="19790" y="22463"/>
                  </a:lnTo>
                  <a:lnTo>
                    <a:pt x="20396" y="22250"/>
                  </a:lnTo>
                  <a:lnTo>
                    <a:pt x="21002" y="22036"/>
                  </a:lnTo>
                  <a:lnTo>
                    <a:pt x="21929" y="21608"/>
                  </a:lnTo>
                  <a:lnTo>
                    <a:pt x="22820" y="21109"/>
                  </a:lnTo>
                  <a:lnTo>
                    <a:pt x="23676" y="20574"/>
                  </a:lnTo>
                  <a:lnTo>
                    <a:pt x="24496" y="19968"/>
                  </a:lnTo>
                  <a:lnTo>
                    <a:pt x="25281" y="19326"/>
                  </a:lnTo>
                  <a:lnTo>
                    <a:pt x="25994" y="18613"/>
                  </a:lnTo>
                  <a:lnTo>
                    <a:pt x="26707" y="17864"/>
                  </a:lnTo>
                  <a:lnTo>
                    <a:pt x="27349" y="17079"/>
                  </a:lnTo>
                  <a:lnTo>
                    <a:pt x="27491" y="16830"/>
                  </a:lnTo>
                  <a:lnTo>
                    <a:pt x="27670" y="16616"/>
                  </a:lnTo>
                  <a:lnTo>
                    <a:pt x="27812" y="16366"/>
                  </a:lnTo>
                  <a:lnTo>
                    <a:pt x="27991" y="16152"/>
                  </a:lnTo>
                  <a:lnTo>
                    <a:pt x="28098" y="15974"/>
                  </a:lnTo>
                  <a:lnTo>
                    <a:pt x="28312" y="15617"/>
                  </a:lnTo>
                  <a:lnTo>
                    <a:pt x="28419" y="15439"/>
                  </a:lnTo>
                  <a:lnTo>
                    <a:pt x="28561" y="15154"/>
                  </a:lnTo>
                  <a:lnTo>
                    <a:pt x="28846" y="14655"/>
                  </a:lnTo>
                  <a:lnTo>
                    <a:pt x="28918" y="14476"/>
                  </a:lnTo>
                  <a:lnTo>
                    <a:pt x="28989" y="14369"/>
                  </a:lnTo>
                  <a:lnTo>
                    <a:pt x="29167" y="13942"/>
                  </a:lnTo>
                  <a:lnTo>
                    <a:pt x="29274" y="13728"/>
                  </a:lnTo>
                  <a:lnTo>
                    <a:pt x="29310" y="13621"/>
                  </a:lnTo>
                  <a:lnTo>
                    <a:pt x="29417" y="13407"/>
                  </a:lnTo>
                  <a:lnTo>
                    <a:pt x="29595" y="12908"/>
                  </a:lnTo>
                  <a:lnTo>
                    <a:pt x="29631" y="12801"/>
                  </a:lnTo>
                  <a:lnTo>
                    <a:pt x="29702" y="12551"/>
                  </a:lnTo>
                  <a:lnTo>
                    <a:pt x="29773" y="12373"/>
                  </a:lnTo>
                  <a:lnTo>
                    <a:pt x="29809" y="12266"/>
                  </a:lnTo>
                  <a:lnTo>
                    <a:pt x="29809" y="12194"/>
                  </a:lnTo>
                  <a:lnTo>
                    <a:pt x="29845" y="12123"/>
                  </a:lnTo>
                  <a:lnTo>
                    <a:pt x="29880" y="12016"/>
                  </a:lnTo>
                  <a:lnTo>
                    <a:pt x="29916" y="11945"/>
                  </a:lnTo>
                  <a:lnTo>
                    <a:pt x="29952" y="11695"/>
                  </a:lnTo>
                  <a:lnTo>
                    <a:pt x="30094" y="11125"/>
                  </a:lnTo>
                  <a:lnTo>
                    <a:pt x="30237" y="10554"/>
                  </a:lnTo>
                  <a:lnTo>
                    <a:pt x="30273" y="10269"/>
                  </a:lnTo>
                  <a:lnTo>
                    <a:pt x="30308" y="10055"/>
                  </a:lnTo>
                  <a:lnTo>
                    <a:pt x="30344" y="9984"/>
                  </a:lnTo>
                  <a:lnTo>
                    <a:pt x="30380" y="9699"/>
                  </a:lnTo>
                  <a:lnTo>
                    <a:pt x="30415" y="9413"/>
                  </a:lnTo>
                  <a:lnTo>
                    <a:pt x="30415" y="9378"/>
                  </a:lnTo>
                  <a:lnTo>
                    <a:pt x="30451" y="9092"/>
                  </a:lnTo>
                  <a:lnTo>
                    <a:pt x="30451" y="8914"/>
                  </a:lnTo>
                  <a:lnTo>
                    <a:pt x="30487" y="8736"/>
                  </a:lnTo>
                  <a:lnTo>
                    <a:pt x="30487" y="8629"/>
                  </a:lnTo>
                  <a:lnTo>
                    <a:pt x="30487" y="8486"/>
                  </a:lnTo>
                  <a:lnTo>
                    <a:pt x="30522" y="8379"/>
                  </a:lnTo>
                  <a:lnTo>
                    <a:pt x="30522" y="8272"/>
                  </a:lnTo>
                  <a:lnTo>
                    <a:pt x="30522" y="8094"/>
                  </a:lnTo>
                  <a:lnTo>
                    <a:pt x="30522" y="7987"/>
                  </a:lnTo>
                  <a:lnTo>
                    <a:pt x="30522" y="7809"/>
                  </a:lnTo>
                  <a:lnTo>
                    <a:pt x="30522" y="7702"/>
                  </a:lnTo>
                  <a:lnTo>
                    <a:pt x="30522" y="7559"/>
                  </a:lnTo>
                  <a:lnTo>
                    <a:pt x="24496" y="7523"/>
                  </a:lnTo>
                  <a:lnTo>
                    <a:pt x="24175" y="7523"/>
                  </a:lnTo>
                  <a:lnTo>
                    <a:pt x="24175" y="7595"/>
                  </a:lnTo>
                  <a:lnTo>
                    <a:pt x="24140" y="8272"/>
                  </a:lnTo>
                  <a:lnTo>
                    <a:pt x="24068" y="8950"/>
                  </a:lnTo>
                  <a:lnTo>
                    <a:pt x="23926" y="9592"/>
                  </a:lnTo>
                  <a:lnTo>
                    <a:pt x="23748" y="10233"/>
                  </a:lnTo>
                  <a:lnTo>
                    <a:pt x="23534" y="10840"/>
                  </a:lnTo>
                  <a:lnTo>
                    <a:pt x="23248" y="11446"/>
                  </a:lnTo>
                  <a:lnTo>
                    <a:pt x="22927" y="12016"/>
                  </a:lnTo>
                  <a:lnTo>
                    <a:pt x="22571" y="12551"/>
                  </a:lnTo>
                  <a:lnTo>
                    <a:pt x="22179" y="13050"/>
                  </a:lnTo>
                  <a:lnTo>
                    <a:pt x="21751" y="13514"/>
                  </a:lnTo>
                  <a:lnTo>
                    <a:pt x="21252" y="13977"/>
                  </a:lnTo>
                  <a:lnTo>
                    <a:pt x="20752" y="14369"/>
                  </a:lnTo>
                  <a:lnTo>
                    <a:pt x="20218" y="14762"/>
                  </a:lnTo>
                  <a:lnTo>
                    <a:pt x="19683" y="15083"/>
                  </a:lnTo>
                  <a:lnTo>
                    <a:pt x="19077" y="15368"/>
                  </a:lnTo>
                  <a:lnTo>
                    <a:pt x="18470" y="15617"/>
                  </a:lnTo>
                  <a:lnTo>
                    <a:pt x="17793" y="15796"/>
                  </a:lnTo>
                  <a:lnTo>
                    <a:pt x="17080" y="15974"/>
                  </a:lnTo>
                  <a:lnTo>
                    <a:pt x="16367" y="16045"/>
                  </a:lnTo>
                  <a:lnTo>
                    <a:pt x="15618" y="16081"/>
                  </a:lnTo>
                  <a:lnTo>
                    <a:pt x="14940" y="16081"/>
                  </a:lnTo>
                  <a:lnTo>
                    <a:pt x="14299" y="16010"/>
                  </a:lnTo>
                  <a:lnTo>
                    <a:pt x="13692" y="15867"/>
                  </a:lnTo>
                  <a:lnTo>
                    <a:pt x="13086" y="15724"/>
                  </a:lnTo>
                  <a:lnTo>
                    <a:pt x="12516" y="15510"/>
                  </a:lnTo>
                  <a:lnTo>
                    <a:pt x="11945" y="15261"/>
                  </a:lnTo>
                  <a:lnTo>
                    <a:pt x="11375" y="15011"/>
                  </a:lnTo>
                  <a:lnTo>
                    <a:pt x="10876" y="14690"/>
                  </a:lnTo>
                  <a:lnTo>
                    <a:pt x="10269" y="14227"/>
                  </a:lnTo>
                  <a:lnTo>
                    <a:pt x="9699" y="13763"/>
                  </a:lnTo>
                  <a:lnTo>
                    <a:pt x="9128" y="13157"/>
                  </a:lnTo>
                  <a:lnTo>
                    <a:pt x="8594" y="12480"/>
                  </a:lnTo>
                  <a:lnTo>
                    <a:pt x="8130" y="11767"/>
                  </a:lnTo>
                  <a:lnTo>
                    <a:pt x="7916" y="11374"/>
                  </a:lnTo>
                  <a:lnTo>
                    <a:pt x="7738" y="11018"/>
                  </a:lnTo>
                  <a:lnTo>
                    <a:pt x="7595" y="10590"/>
                  </a:lnTo>
                  <a:lnTo>
                    <a:pt x="7453" y="10198"/>
                  </a:lnTo>
                  <a:lnTo>
                    <a:pt x="7310" y="9770"/>
                  </a:lnTo>
                  <a:lnTo>
                    <a:pt x="7239" y="9378"/>
                  </a:lnTo>
                  <a:lnTo>
                    <a:pt x="7132" y="8950"/>
                  </a:lnTo>
                  <a:lnTo>
                    <a:pt x="7096" y="8486"/>
                  </a:lnTo>
                  <a:lnTo>
                    <a:pt x="7060" y="8058"/>
                  </a:lnTo>
                  <a:lnTo>
                    <a:pt x="7025" y="7595"/>
                  </a:lnTo>
                  <a:lnTo>
                    <a:pt x="7060" y="7024"/>
                  </a:lnTo>
                  <a:lnTo>
                    <a:pt x="7096" y="6489"/>
                  </a:lnTo>
                  <a:lnTo>
                    <a:pt x="7203" y="5955"/>
                  </a:lnTo>
                  <a:lnTo>
                    <a:pt x="7310" y="5420"/>
                  </a:lnTo>
                  <a:lnTo>
                    <a:pt x="7453" y="4921"/>
                  </a:lnTo>
                  <a:lnTo>
                    <a:pt x="7667" y="4421"/>
                  </a:lnTo>
                  <a:lnTo>
                    <a:pt x="7880" y="3958"/>
                  </a:lnTo>
                  <a:lnTo>
                    <a:pt x="8094" y="3494"/>
                  </a:lnTo>
                  <a:lnTo>
                    <a:pt x="1819" y="0"/>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g29ba36c631f_0_513"/>
            <p:cNvSpPr/>
            <p:nvPr/>
          </p:nvSpPr>
          <p:spPr>
            <a:xfrm>
              <a:off x="2737625" y="2035600"/>
              <a:ext cx="271900" cy="599050"/>
            </a:xfrm>
            <a:custGeom>
              <a:avLst/>
              <a:gdLst/>
              <a:ahLst/>
              <a:cxnLst/>
              <a:rect l="l" t="t" r="r" b="b"/>
              <a:pathLst>
                <a:path w="10876" h="23962" extrusionOk="0">
                  <a:moveTo>
                    <a:pt x="4065" y="1"/>
                  </a:moveTo>
                  <a:lnTo>
                    <a:pt x="3316" y="857"/>
                  </a:lnTo>
                  <a:lnTo>
                    <a:pt x="2746" y="1641"/>
                  </a:lnTo>
                  <a:lnTo>
                    <a:pt x="2354" y="2319"/>
                  </a:lnTo>
                  <a:lnTo>
                    <a:pt x="2318" y="2319"/>
                  </a:lnTo>
                  <a:lnTo>
                    <a:pt x="2247" y="2497"/>
                  </a:lnTo>
                  <a:lnTo>
                    <a:pt x="2211" y="2568"/>
                  </a:lnTo>
                  <a:lnTo>
                    <a:pt x="2104" y="2711"/>
                  </a:lnTo>
                  <a:lnTo>
                    <a:pt x="2104" y="2746"/>
                  </a:lnTo>
                  <a:lnTo>
                    <a:pt x="1997" y="2925"/>
                  </a:lnTo>
                  <a:lnTo>
                    <a:pt x="1855" y="3174"/>
                  </a:lnTo>
                  <a:lnTo>
                    <a:pt x="1819" y="3210"/>
                  </a:lnTo>
                  <a:lnTo>
                    <a:pt x="1819" y="3246"/>
                  </a:lnTo>
                  <a:lnTo>
                    <a:pt x="1783" y="3317"/>
                  </a:lnTo>
                  <a:lnTo>
                    <a:pt x="1783" y="3353"/>
                  </a:lnTo>
                  <a:lnTo>
                    <a:pt x="1748" y="3353"/>
                  </a:lnTo>
                  <a:lnTo>
                    <a:pt x="1712" y="3460"/>
                  </a:lnTo>
                  <a:lnTo>
                    <a:pt x="1498" y="3923"/>
                  </a:lnTo>
                  <a:lnTo>
                    <a:pt x="1462" y="3959"/>
                  </a:lnTo>
                  <a:lnTo>
                    <a:pt x="1355" y="4173"/>
                  </a:lnTo>
                  <a:lnTo>
                    <a:pt x="1355" y="4208"/>
                  </a:lnTo>
                  <a:lnTo>
                    <a:pt x="1320" y="4280"/>
                  </a:lnTo>
                  <a:lnTo>
                    <a:pt x="1284" y="4351"/>
                  </a:lnTo>
                  <a:lnTo>
                    <a:pt x="1141" y="4708"/>
                  </a:lnTo>
                  <a:lnTo>
                    <a:pt x="1070" y="4886"/>
                  </a:lnTo>
                  <a:lnTo>
                    <a:pt x="1034" y="4957"/>
                  </a:lnTo>
                  <a:lnTo>
                    <a:pt x="963" y="5242"/>
                  </a:lnTo>
                  <a:lnTo>
                    <a:pt x="927" y="5314"/>
                  </a:lnTo>
                  <a:lnTo>
                    <a:pt x="892" y="5421"/>
                  </a:lnTo>
                  <a:lnTo>
                    <a:pt x="856" y="5528"/>
                  </a:lnTo>
                  <a:lnTo>
                    <a:pt x="821" y="5563"/>
                  </a:lnTo>
                  <a:lnTo>
                    <a:pt x="821" y="5599"/>
                  </a:lnTo>
                  <a:lnTo>
                    <a:pt x="785" y="5670"/>
                  </a:lnTo>
                  <a:lnTo>
                    <a:pt x="785" y="5777"/>
                  </a:lnTo>
                  <a:lnTo>
                    <a:pt x="714" y="5920"/>
                  </a:lnTo>
                  <a:lnTo>
                    <a:pt x="678" y="6063"/>
                  </a:lnTo>
                  <a:lnTo>
                    <a:pt x="642" y="6134"/>
                  </a:lnTo>
                  <a:lnTo>
                    <a:pt x="642" y="6205"/>
                  </a:lnTo>
                  <a:lnTo>
                    <a:pt x="607" y="6348"/>
                  </a:lnTo>
                  <a:lnTo>
                    <a:pt x="571" y="6383"/>
                  </a:lnTo>
                  <a:lnTo>
                    <a:pt x="571" y="6419"/>
                  </a:lnTo>
                  <a:lnTo>
                    <a:pt x="571" y="6490"/>
                  </a:lnTo>
                  <a:lnTo>
                    <a:pt x="500" y="6669"/>
                  </a:lnTo>
                  <a:lnTo>
                    <a:pt x="500" y="6776"/>
                  </a:lnTo>
                  <a:lnTo>
                    <a:pt x="464" y="6883"/>
                  </a:lnTo>
                  <a:lnTo>
                    <a:pt x="428" y="6918"/>
                  </a:lnTo>
                  <a:lnTo>
                    <a:pt x="393" y="7132"/>
                  </a:lnTo>
                  <a:lnTo>
                    <a:pt x="393" y="7239"/>
                  </a:lnTo>
                  <a:lnTo>
                    <a:pt x="357" y="7310"/>
                  </a:lnTo>
                  <a:lnTo>
                    <a:pt x="321" y="7453"/>
                  </a:lnTo>
                  <a:lnTo>
                    <a:pt x="321" y="7524"/>
                  </a:lnTo>
                  <a:lnTo>
                    <a:pt x="286" y="7703"/>
                  </a:lnTo>
                  <a:lnTo>
                    <a:pt x="286" y="7738"/>
                  </a:lnTo>
                  <a:lnTo>
                    <a:pt x="250" y="7845"/>
                  </a:lnTo>
                  <a:lnTo>
                    <a:pt x="250" y="7988"/>
                  </a:lnTo>
                  <a:lnTo>
                    <a:pt x="214" y="8024"/>
                  </a:lnTo>
                  <a:lnTo>
                    <a:pt x="214" y="8095"/>
                  </a:lnTo>
                  <a:lnTo>
                    <a:pt x="214" y="8202"/>
                  </a:lnTo>
                  <a:lnTo>
                    <a:pt x="179" y="8273"/>
                  </a:lnTo>
                  <a:lnTo>
                    <a:pt x="179" y="8380"/>
                  </a:lnTo>
                  <a:lnTo>
                    <a:pt x="179" y="8416"/>
                  </a:lnTo>
                  <a:lnTo>
                    <a:pt x="143" y="8558"/>
                  </a:lnTo>
                  <a:lnTo>
                    <a:pt x="143" y="8630"/>
                  </a:lnTo>
                  <a:lnTo>
                    <a:pt x="143" y="8737"/>
                  </a:lnTo>
                  <a:lnTo>
                    <a:pt x="107" y="8844"/>
                  </a:lnTo>
                  <a:lnTo>
                    <a:pt x="107" y="9022"/>
                  </a:lnTo>
                  <a:lnTo>
                    <a:pt x="107" y="9058"/>
                  </a:lnTo>
                  <a:lnTo>
                    <a:pt x="107" y="9093"/>
                  </a:lnTo>
                  <a:lnTo>
                    <a:pt x="72" y="9379"/>
                  </a:lnTo>
                  <a:lnTo>
                    <a:pt x="72" y="9521"/>
                  </a:lnTo>
                  <a:lnTo>
                    <a:pt x="72" y="9557"/>
                  </a:lnTo>
                  <a:lnTo>
                    <a:pt x="36" y="9842"/>
                  </a:lnTo>
                  <a:lnTo>
                    <a:pt x="36" y="9949"/>
                  </a:lnTo>
                  <a:lnTo>
                    <a:pt x="36" y="10199"/>
                  </a:lnTo>
                  <a:lnTo>
                    <a:pt x="36" y="10234"/>
                  </a:lnTo>
                  <a:lnTo>
                    <a:pt x="36" y="10270"/>
                  </a:lnTo>
                  <a:lnTo>
                    <a:pt x="36" y="10306"/>
                  </a:lnTo>
                  <a:lnTo>
                    <a:pt x="0" y="10627"/>
                  </a:lnTo>
                  <a:lnTo>
                    <a:pt x="36" y="10840"/>
                  </a:lnTo>
                  <a:lnTo>
                    <a:pt x="36" y="10983"/>
                  </a:lnTo>
                  <a:lnTo>
                    <a:pt x="36" y="11090"/>
                  </a:lnTo>
                  <a:lnTo>
                    <a:pt x="36" y="11304"/>
                  </a:lnTo>
                  <a:lnTo>
                    <a:pt x="36" y="11589"/>
                  </a:lnTo>
                  <a:lnTo>
                    <a:pt x="36" y="11732"/>
                  </a:lnTo>
                  <a:lnTo>
                    <a:pt x="72" y="11910"/>
                  </a:lnTo>
                  <a:lnTo>
                    <a:pt x="72" y="12088"/>
                  </a:lnTo>
                  <a:lnTo>
                    <a:pt x="107" y="12195"/>
                  </a:lnTo>
                  <a:lnTo>
                    <a:pt x="107" y="12409"/>
                  </a:lnTo>
                  <a:lnTo>
                    <a:pt x="143" y="12659"/>
                  </a:lnTo>
                  <a:lnTo>
                    <a:pt x="179" y="12944"/>
                  </a:lnTo>
                  <a:lnTo>
                    <a:pt x="214" y="13265"/>
                  </a:lnTo>
                  <a:lnTo>
                    <a:pt x="286" y="13586"/>
                  </a:lnTo>
                  <a:lnTo>
                    <a:pt x="357" y="13907"/>
                  </a:lnTo>
                  <a:lnTo>
                    <a:pt x="393" y="14192"/>
                  </a:lnTo>
                  <a:lnTo>
                    <a:pt x="464" y="14442"/>
                  </a:lnTo>
                  <a:lnTo>
                    <a:pt x="535" y="14656"/>
                  </a:lnTo>
                  <a:lnTo>
                    <a:pt x="714" y="15333"/>
                  </a:lnTo>
                  <a:lnTo>
                    <a:pt x="749" y="15511"/>
                  </a:lnTo>
                  <a:lnTo>
                    <a:pt x="856" y="15761"/>
                  </a:lnTo>
                  <a:lnTo>
                    <a:pt x="856" y="15797"/>
                  </a:lnTo>
                  <a:lnTo>
                    <a:pt x="856" y="15832"/>
                  </a:lnTo>
                  <a:lnTo>
                    <a:pt x="927" y="15975"/>
                  </a:lnTo>
                  <a:lnTo>
                    <a:pt x="1034" y="16260"/>
                  </a:lnTo>
                  <a:lnTo>
                    <a:pt x="1106" y="16474"/>
                  </a:lnTo>
                  <a:lnTo>
                    <a:pt x="1106" y="16510"/>
                  </a:lnTo>
                  <a:lnTo>
                    <a:pt x="1141" y="16617"/>
                  </a:lnTo>
                  <a:lnTo>
                    <a:pt x="1177" y="16724"/>
                  </a:lnTo>
                  <a:lnTo>
                    <a:pt x="1213" y="16759"/>
                  </a:lnTo>
                  <a:lnTo>
                    <a:pt x="1248" y="16831"/>
                  </a:lnTo>
                  <a:lnTo>
                    <a:pt x="1320" y="17009"/>
                  </a:lnTo>
                  <a:lnTo>
                    <a:pt x="1427" y="17259"/>
                  </a:lnTo>
                  <a:lnTo>
                    <a:pt x="1462" y="17294"/>
                  </a:lnTo>
                  <a:lnTo>
                    <a:pt x="1498" y="17401"/>
                  </a:lnTo>
                  <a:lnTo>
                    <a:pt x="1534" y="17473"/>
                  </a:lnTo>
                  <a:lnTo>
                    <a:pt x="1534" y="17508"/>
                  </a:lnTo>
                  <a:lnTo>
                    <a:pt x="1748" y="17936"/>
                  </a:lnTo>
                  <a:lnTo>
                    <a:pt x="1783" y="17972"/>
                  </a:lnTo>
                  <a:lnTo>
                    <a:pt x="1890" y="18221"/>
                  </a:lnTo>
                  <a:lnTo>
                    <a:pt x="2033" y="18435"/>
                  </a:lnTo>
                  <a:lnTo>
                    <a:pt x="2282" y="18899"/>
                  </a:lnTo>
                  <a:lnTo>
                    <a:pt x="2389" y="19077"/>
                  </a:lnTo>
                  <a:lnTo>
                    <a:pt x="2425" y="19113"/>
                  </a:lnTo>
                  <a:lnTo>
                    <a:pt x="2496" y="19255"/>
                  </a:lnTo>
                  <a:lnTo>
                    <a:pt x="2568" y="19327"/>
                  </a:lnTo>
                  <a:lnTo>
                    <a:pt x="2568" y="19362"/>
                  </a:lnTo>
                  <a:lnTo>
                    <a:pt x="2675" y="19541"/>
                  </a:lnTo>
                  <a:lnTo>
                    <a:pt x="2710" y="19541"/>
                  </a:lnTo>
                  <a:lnTo>
                    <a:pt x="2710" y="19612"/>
                  </a:lnTo>
                  <a:lnTo>
                    <a:pt x="2853" y="19790"/>
                  </a:lnTo>
                  <a:lnTo>
                    <a:pt x="2996" y="20004"/>
                  </a:lnTo>
                  <a:lnTo>
                    <a:pt x="3138" y="20182"/>
                  </a:lnTo>
                  <a:lnTo>
                    <a:pt x="3281" y="20361"/>
                  </a:lnTo>
                  <a:lnTo>
                    <a:pt x="3316" y="20432"/>
                  </a:lnTo>
                  <a:lnTo>
                    <a:pt x="3459" y="20610"/>
                  </a:lnTo>
                  <a:lnTo>
                    <a:pt x="3602" y="20789"/>
                  </a:lnTo>
                  <a:lnTo>
                    <a:pt x="3637" y="20824"/>
                  </a:lnTo>
                  <a:lnTo>
                    <a:pt x="3744" y="20967"/>
                  </a:lnTo>
                  <a:lnTo>
                    <a:pt x="4101" y="21359"/>
                  </a:lnTo>
                  <a:lnTo>
                    <a:pt x="4279" y="21537"/>
                  </a:lnTo>
                  <a:lnTo>
                    <a:pt x="4315" y="21609"/>
                  </a:lnTo>
                  <a:lnTo>
                    <a:pt x="4457" y="21751"/>
                  </a:lnTo>
                  <a:lnTo>
                    <a:pt x="4493" y="21787"/>
                  </a:lnTo>
                  <a:lnTo>
                    <a:pt x="4636" y="21930"/>
                  </a:lnTo>
                  <a:lnTo>
                    <a:pt x="4778" y="22072"/>
                  </a:lnTo>
                  <a:lnTo>
                    <a:pt x="4814" y="22108"/>
                  </a:lnTo>
                  <a:lnTo>
                    <a:pt x="4992" y="22250"/>
                  </a:lnTo>
                  <a:lnTo>
                    <a:pt x="4992" y="22286"/>
                  </a:lnTo>
                  <a:lnTo>
                    <a:pt x="5028" y="22286"/>
                  </a:lnTo>
                  <a:lnTo>
                    <a:pt x="5135" y="22393"/>
                  </a:lnTo>
                  <a:lnTo>
                    <a:pt x="5313" y="22571"/>
                  </a:lnTo>
                  <a:lnTo>
                    <a:pt x="5527" y="22750"/>
                  </a:lnTo>
                  <a:lnTo>
                    <a:pt x="5598" y="22821"/>
                  </a:lnTo>
                  <a:lnTo>
                    <a:pt x="5777" y="22964"/>
                  </a:lnTo>
                  <a:lnTo>
                    <a:pt x="5848" y="22999"/>
                  </a:lnTo>
                  <a:lnTo>
                    <a:pt x="6062" y="23213"/>
                  </a:lnTo>
                  <a:lnTo>
                    <a:pt x="6347" y="23391"/>
                  </a:lnTo>
                  <a:lnTo>
                    <a:pt x="6632" y="23605"/>
                  </a:lnTo>
                  <a:lnTo>
                    <a:pt x="7167" y="23962"/>
                  </a:lnTo>
                  <a:lnTo>
                    <a:pt x="10876" y="17900"/>
                  </a:lnTo>
                  <a:lnTo>
                    <a:pt x="10269" y="17437"/>
                  </a:lnTo>
                  <a:lnTo>
                    <a:pt x="9699" y="16973"/>
                  </a:lnTo>
                  <a:lnTo>
                    <a:pt x="9128" y="16367"/>
                  </a:lnTo>
                  <a:lnTo>
                    <a:pt x="8594" y="15690"/>
                  </a:lnTo>
                  <a:lnTo>
                    <a:pt x="8130" y="14977"/>
                  </a:lnTo>
                  <a:lnTo>
                    <a:pt x="7916" y="14584"/>
                  </a:lnTo>
                  <a:lnTo>
                    <a:pt x="7738" y="14228"/>
                  </a:lnTo>
                  <a:lnTo>
                    <a:pt x="7595" y="13800"/>
                  </a:lnTo>
                  <a:lnTo>
                    <a:pt x="7453" y="13408"/>
                  </a:lnTo>
                  <a:lnTo>
                    <a:pt x="7310" y="12980"/>
                  </a:lnTo>
                  <a:lnTo>
                    <a:pt x="7239" y="12588"/>
                  </a:lnTo>
                  <a:lnTo>
                    <a:pt x="7132" y="12160"/>
                  </a:lnTo>
                  <a:lnTo>
                    <a:pt x="7096" y="11696"/>
                  </a:lnTo>
                  <a:lnTo>
                    <a:pt x="7060" y="11268"/>
                  </a:lnTo>
                  <a:lnTo>
                    <a:pt x="7025" y="10805"/>
                  </a:lnTo>
                  <a:lnTo>
                    <a:pt x="7060" y="10234"/>
                  </a:lnTo>
                  <a:lnTo>
                    <a:pt x="7096" y="9699"/>
                  </a:lnTo>
                  <a:lnTo>
                    <a:pt x="7203" y="9165"/>
                  </a:lnTo>
                  <a:lnTo>
                    <a:pt x="7310" y="8630"/>
                  </a:lnTo>
                  <a:lnTo>
                    <a:pt x="7453" y="8131"/>
                  </a:lnTo>
                  <a:lnTo>
                    <a:pt x="7667" y="7631"/>
                  </a:lnTo>
                  <a:lnTo>
                    <a:pt x="7880" y="7168"/>
                  </a:lnTo>
                  <a:lnTo>
                    <a:pt x="8094" y="6704"/>
                  </a:lnTo>
                  <a:lnTo>
                    <a:pt x="8487" y="6063"/>
                  </a:lnTo>
                  <a:lnTo>
                    <a:pt x="8915" y="5528"/>
                  </a:lnTo>
                  <a:lnTo>
                    <a:pt x="9342" y="5028"/>
                  </a:lnTo>
                  <a:lnTo>
                    <a:pt x="4065" y="1"/>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g29ba36c631f_0_513"/>
            <p:cNvSpPr/>
            <p:nvPr/>
          </p:nvSpPr>
          <p:spPr>
            <a:xfrm>
              <a:off x="2800925" y="1934000"/>
              <a:ext cx="247825" cy="253175"/>
            </a:xfrm>
            <a:custGeom>
              <a:avLst/>
              <a:gdLst/>
              <a:ahLst/>
              <a:cxnLst/>
              <a:rect l="l" t="t" r="r" b="b"/>
              <a:pathLst>
                <a:path w="9913" h="10127" extrusionOk="0">
                  <a:moveTo>
                    <a:pt x="7345" y="0"/>
                  </a:moveTo>
                  <a:lnTo>
                    <a:pt x="7167" y="71"/>
                  </a:lnTo>
                  <a:lnTo>
                    <a:pt x="7131" y="107"/>
                  </a:lnTo>
                  <a:lnTo>
                    <a:pt x="7060" y="107"/>
                  </a:lnTo>
                  <a:lnTo>
                    <a:pt x="7024" y="143"/>
                  </a:lnTo>
                  <a:lnTo>
                    <a:pt x="6989" y="143"/>
                  </a:lnTo>
                  <a:lnTo>
                    <a:pt x="6882" y="214"/>
                  </a:lnTo>
                  <a:lnTo>
                    <a:pt x="6703" y="250"/>
                  </a:lnTo>
                  <a:lnTo>
                    <a:pt x="6703" y="285"/>
                  </a:lnTo>
                  <a:lnTo>
                    <a:pt x="6418" y="392"/>
                  </a:lnTo>
                  <a:lnTo>
                    <a:pt x="6347" y="428"/>
                  </a:lnTo>
                  <a:lnTo>
                    <a:pt x="6204" y="499"/>
                  </a:lnTo>
                  <a:lnTo>
                    <a:pt x="5955" y="642"/>
                  </a:lnTo>
                  <a:lnTo>
                    <a:pt x="5348" y="963"/>
                  </a:lnTo>
                  <a:lnTo>
                    <a:pt x="5206" y="1034"/>
                  </a:lnTo>
                  <a:lnTo>
                    <a:pt x="4707" y="1355"/>
                  </a:lnTo>
                  <a:lnTo>
                    <a:pt x="4600" y="1426"/>
                  </a:lnTo>
                  <a:lnTo>
                    <a:pt x="4421" y="1533"/>
                  </a:lnTo>
                  <a:lnTo>
                    <a:pt x="4279" y="1640"/>
                  </a:lnTo>
                  <a:lnTo>
                    <a:pt x="3815" y="1961"/>
                  </a:lnTo>
                  <a:lnTo>
                    <a:pt x="3673" y="2068"/>
                  </a:lnTo>
                  <a:lnTo>
                    <a:pt x="3530" y="2175"/>
                  </a:lnTo>
                  <a:lnTo>
                    <a:pt x="3387" y="2282"/>
                  </a:lnTo>
                  <a:lnTo>
                    <a:pt x="3173" y="2460"/>
                  </a:lnTo>
                  <a:lnTo>
                    <a:pt x="2924" y="2674"/>
                  </a:lnTo>
                  <a:lnTo>
                    <a:pt x="2853" y="2746"/>
                  </a:lnTo>
                  <a:lnTo>
                    <a:pt x="2674" y="2888"/>
                  </a:lnTo>
                  <a:lnTo>
                    <a:pt x="2211" y="3352"/>
                  </a:lnTo>
                  <a:lnTo>
                    <a:pt x="2032" y="3530"/>
                  </a:lnTo>
                  <a:lnTo>
                    <a:pt x="1961" y="3601"/>
                  </a:lnTo>
                  <a:lnTo>
                    <a:pt x="1818" y="3744"/>
                  </a:lnTo>
                  <a:lnTo>
                    <a:pt x="1640" y="3922"/>
                  </a:lnTo>
                  <a:lnTo>
                    <a:pt x="1533" y="4065"/>
                  </a:lnTo>
                  <a:lnTo>
                    <a:pt x="1426" y="4172"/>
                  </a:lnTo>
                  <a:lnTo>
                    <a:pt x="1284" y="4315"/>
                  </a:lnTo>
                  <a:lnTo>
                    <a:pt x="1105" y="4528"/>
                  </a:lnTo>
                  <a:lnTo>
                    <a:pt x="891" y="4814"/>
                  </a:lnTo>
                  <a:lnTo>
                    <a:pt x="713" y="5028"/>
                  </a:lnTo>
                  <a:lnTo>
                    <a:pt x="606" y="5170"/>
                  </a:lnTo>
                  <a:lnTo>
                    <a:pt x="285" y="5634"/>
                  </a:lnTo>
                  <a:lnTo>
                    <a:pt x="143" y="5848"/>
                  </a:lnTo>
                  <a:lnTo>
                    <a:pt x="0" y="6062"/>
                  </a:lnTo>
                  <a:lnTo>
                    <a:pt x="5955" y="10127"/>
                  </a:lnTo>
                  <a:lnTo>
                    <a:pt x="6383" y="9592"/>
                  </a:lnTo>
                  <a:lnTo>
                    <a:pt x="6810" y="9092"/>
                  </a:lnTo>
                  <a:lnTo>
                    <a:pt x="7381" y="8522"/>
                  </a:lnTo>
                  <a:lnTo>
                    <a:pt x="7987" y="8023"/>
                  </a:lnTo>
                  <a:lnTo>
                    <a:pt x="8665" y="7595"/>
                  </a:lnTo>
                  <a:lnTo>
                    <a:pt x="9378" y="7203"/>
                  </a:lnTo>
                  <a:lnTo>
                    <a:pt x="9912" y="6989"/>
                  </a:lnTo>
                  <a:lnTo>
                    <a:pt x="7345" y="0"/>
                  </a:lnTo>
                  <a:close/>
                </a:path>
              </a:pathLst>
            </a:custGeom>
            <a:solidFill>
              <a:srgbClr val="D04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g29ba36c631f_0_513"/>
            <p:cNvSpPr/>
            <p:nvPr/>
          </p:nvSpPr>
          <p:spPr>
            <a:xfrm>
              <a:off x="2862425" y="2459925"/>
              <a:ext cx="400250" cy="235350"/>
            </a:xfrm>
            <a:custGeom>
              <a:avLst/>
              <a:gdLst/>
              <a:ahLst/>
              <a:cxnLst/>
              <a:rect l="l" t="t" r="r" b="b"/>
              <a:pathLst>
                <a:path w="16010" h="9414" extrusionOk="0">
                  <a:moveTo>
                    <a:pt x="4707" y="0"/>
                  </a:moveTo>
                  <a:lnTo>
                    <a:pt x="0" y="5313"/>
                  </a:lnTo>
                  <a:lnTo>
                    <a:pt x="36" y="5313"/>
                  </a:lnTo>
                  <a:lnTo>
                    <a:pt x="143" y="5420"/>
                  </a:lnTo>
                  <a:lnTo>
                    <a:pt x="321" y="5598"/>
                  </a:lnTo>
                  <a:lnTo>
                    <a:pt x="535" y="5777"/>
                  </a:lnTo>
                  <a:lnTo>
                    <a:pt x="606" y="5848"/>
                  </a:lnTo>
                  <a:lnTo>
                    <a:pt x="785" y="5991"/>
                  </a:lnTo>
                  <a:lnTo>
                    <a:pt x="856" y="6026"/>
                  </a:lnTo>
                  <a:lnTo>
                    <a:pt x="1070" y="6240"/>
                  </a:lnTo>
                  <a:lnTo>
                    <a:pt x="1355" y="6418"/>
                  </a:lnTo>
                  <a:lnTo>
                    <a:pt x="1640" y="6632"/>
                  </a:lnTo>
                  <a:lnTo>
                    <a:pt x="2175" y="6989"/>
                  </a:lnTo>
                  <a:lnTo>
                    <a:pt x="2389" y="7132"/>
                  </a:lnTo>
                  <a:lnTo>
                    <a:pt x="2639" y="7274"/>
                  </a:lnTo>
                  <a:lnTo>
                    <a:pt x="2853" y="7417"/>
                  </a:lnTo>
                  <a:lnTo>
                    <a:pt x="3067" y="7559"/>
                  </a:lnTo>
                  <a:lnTo>
                    <a:pt x="4029" y="8023"/>
                  </a:lnTo>
                  <a:lnTo>
                    <a:pt x="4243" y="8130"/>
                  </a:lnTo>
                  <a:lnTo>
                    <a:pt x="4778" y="8344"/>
                  </a:lnTo>
                  <a:lnTo>
                    <a:pt x="5313" y="8558"/>
                  </a:lnTo>
                  <a:lnTo>
                    <a:pt x="5848" y="8736"/>
                  </a:lnTo>
                  <a:lnTo>
                    <a:pt x="6383" y="8879"/>
                  </a:lnTo>
                  <a:lnTo>
                    <a:pt x="6668" y="8950"/>
                  </a:lnTo>
                  <a:lnTo>
                    <a:pt x="6704" y="8986"/>
                  </a:lnTo>
                  <a:lnTo>
                    <a:pt x="7417" y="9128"/>
                  </a:lnTo>
                  <a:lnTo>
                    <a:pt x="7488" y="9128"/>
                  </a:lnTo>
                  <a:lnTo>
                    <a:pt x="8166" y="9271"/>
                  </a:lnTo>
                  <a:lnTo>
                    <a:pt x="8879" y="9342"/>
                  </a:lnTo>
                  <a:lnTo>
                    <a:pt x="9556" y="9378"/>
                  </a:lnTo>
                  <a:lnTo>
                    <a:pt x="10269" y="9414"/>
                  </a:lnTo>
                  <a:lnTo>
                    <a:pt x="10875" y="9378"/>
                  </a:lnTo>
                  <a:lnTo>
                    <a:pt x="11553" y="9342"/>
                  </a:lnTo>
                  <a:lnTo>
                    <a:pt x="12230" y="9271"/>
                  </a:lnTo>
                  <a:lnTo>
                    <a:pt x="12872" y="9164"/>
                  </a:lnTo>
                  <a:lnTo>
                    <a:pt x="13514" y="9057"/>
                  </a:lnTo>
                  <a:lnTo>
                    <a:pt x="14156" y="8879"/>
                  </a:lnTo>
                  <a:lnTo>
                    <a:pt x="14798" y="8700"/>
                  </a:lnTo>
                  <a:lnTo>
                    <a:pt x="15404" y="8487"/>
                  </a:lnTo>
                  <a:lnTo>
                    <a:pt x="16010" y="8273"/>
                  </a:lnTo>
                  <a:lnTo>
                    <a:pt x="13478" y="1854"/>
                  </a:lnTo>
                  <a:lnTo>
                    <a:pt x="12801" y="2033"/>
                  </a:lnTo>
                  <a:lnTo>
                    <a:pt x="12088" y="2211"/>
                  </a:lnTo>
                  <a:lnTo>
                    <a:pt x="11375" y="2282"/>
                  </a:lnTo>
                  <a:lnTo>
                    <a:pt x="10626" y="2318"/>
                  </a:lnTo>
                  <a:lnTo>
                    <a:pt x="9948" y="2318"/>
                  </a:lnTo>
                  <a:lnTo>
                    <a:pt x="9307" y="2247"/>
                  </a:lnTo>
                  <a:lnTo>
                    <a:pt x="8700" y="2104"/>
                  </a:lnTo>
                  <a:lnTo>
                    <a:pt x="8094" y="1961"/>
                  </a:lnTo>
                  <a:lnTo>
                    <a:pt x="7524" y="1747"/>
                  </a:lnTo>
                  <a:lnTo>
                    <a:pt x="6953" y="1498"/>
                  </a:lnTo>
                  <a:lnTo>
                    <a:pt x="6383" y="1248"/>
                  </a:lnTo>
                  <a:lnTo>
                    <a:pt x="5884" y="927"/>
                  </a:lnTo>
                  <a:lnTo>
                    <a:pt x="5277" y="464"/>
                  </a:lnTo>
                  <a:lnTo>
                    <a:pt x="4707"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g29ba36c631f_0_513"/>
            <p:cNvSpPr/>
            <p:nvPr/>
          </p:nvSpPr>
          <p:spPr>
            <a:xfrm>
              <a:off x="2734050" y="1904575"/>
              <a:ext cx="771100" cy="795150"/>
            </a:xfrm>
            <a:custGeom>
              <a:avLst/>
              <a:gdLst/>
              <a:ahLst/>
              <a:cxnLst/>
              <a:rect l="l" t="t" r="r" b="b"/>
              <a:pathLst>
                <a:path w="30844" h="31806" extrusionOk="0">
                  <a:moveTo>
                    <a:pt x="16331" y="7738"/>
                  </a:moveTo>
                  <a:lnTo>
                    <a:pt x="16866" y="7809"/>
                  </a:lnTo>
                  <a:lnTo>
                    <a:pt x="17437" y="7881"/>
                  </a:lnTo>
                  <a:lnTo>
                    <a:pt x="17972" y="8023"/>
                  </a:lnTo>
                  <a:lnTo>
                    <a:pt x="18506" y="8166"/>
                  </a:lnTo>
                  <a:lnTo>
                    <a:pt x="19006" y="8380"/>
                  </a:lnTo>
                  <a:lnTo>
                    <a:pt x="19505" y="8594"/>
                  </a:lnTo>
                  <a:lnTo>
                    <a:pt x="19968" y="8843"/>
                  </a:lnTo>
                  <a:lnTo>
                    <a:pt x="20432" y="9128"/>
                  </a:lnTo>
                  <a:lnTo>
                    <a:pt x="20860" y="9449"/>
                  </a:lnTo>
                  <a:lnTo>
                    <a:pt x="21288" y="9770"/>
                  </a:lnTo>
                  <a:lnTo>
                    <a:pt x="21680" y="10127"/>
                  </a:lnTo>
                  <a:lnTo>
                    <a:pt x="22036" y="10519"/>
                  </a:lnTo>
                  <a:lnTo>
                    <a:pt x="22357" y="10947"/>
                  </a:lnTo>
                  <a:lnTo>
                    <a:pt x="22678" y="11375"/>
                  </a:lnTo>
                  <a:lnTo>
                    <a:pt x="22963" y="11803"/>
                  </a:lnTo>
                  <a:lnTo>
                    <a:pt x="23249" y="12266"/>
                  </a:lnTo>
                  <a:lnTo>
                    <a:pt x="23463" y="12765"/>
                  </a:lnTo>
                  <a:lnTo>
                    <a:pt x="23677" y="13265"/>
                  </a:lnTo>
                  <a:lnTo>
                    <a:pt x="23819" y="13764"/>
                  </a:lnTo>
                  <a:lnTo>
                    <a:pt x="23962" y="14299"/>
                  </a:lnTo>
                  <a:lnTo>
                    <a:pt x="24069" y="14833"/>
                  </a:lnTo>
                  <a:lnTo>
                    <a:pt x="24104" y="15404"/>
                  </a:lnTo>
                  <a:lnTo>
                    <a:pt x="24140" y="15974"/>
                  </a:lnTo>
                  <a:lnTo>
                    <a:pt x="24140" y="16046"/>
                  </a:lnTo>
                  <a:lnTo>
                    <a:pt x="24104" y="16723"/>
                  </a:lnTo>
                  <a:lnTo>
                    <a:pt x="24033" y="17365"/>
                  </a:lnTo>
                  <a:lnTo>
                    <a:pt x="23926" y="18007"/>
                  </a:lnTo>
                  <a:lnTo>
                    <a:pt x="23748" y="18649"/>
                  </a:lnTo>
                  <a:lnTo>
                    <a:pt x="23498" y="19255"/>
                  </a:lnTo>
                  <a:lnTo>
                    <a:pt x="23249" y="19825"/>
                  </a:lnTo>
                  <a:lnTo>
                    <a:pt x="22928" y="20360"/>
                  </a:lnTo>
                  <a:lnTo>
                    <a:pt x="22571" y="20895"/>
                  </a:lnTo>
                  <a:lnTo>
                    <a:pt x="22179" y="21394"/>
                  </a:lnTo>
                  <a:lnTo>
                    <a:pt x="21751" y="21858"/>
                  </a:lnTo>
                  <a:lnTo>
                    <a:pt x="21288" y="22286"/>
                  </a:lnTo>
                  <a:lnTo>
                    <a:pt x="20824" y="22678"/>
                  </a:lnTo>
                  <a:lnTo>
                    <a:pt x="20289" y="23070"/>
                  </a:lnTo>
                  <a:lnTo>
                    <a:pt x="19754" y="23391"/>
                  </a:lnTo>
                  <a:lnTo>
                    <a:pt x="19148" y="23676"/>
                  </a:lnTo>
                  <a:lnTo>
                    <a:pt x="18578" y="23890"/>
                  </a:lnTo>
                  <a:lnTo>
                    <a:pt x="17900" y="24104"/>
                  </a:lnTo>
                  <a:lnTo>
                    <a:pt x="17187" y="24247"/>
                  </a:lnTo>
                  <a:lnTo>
                    <a:pt x="16474" y="24354"/>
                  </a:lnTo>
                  <a:lnTo>
                    <a:pt x="15761" y="24389"/>
                  </a:lnTo>
                  <a:lnTo>
                    <a:pt x="15119" y="24354"/>
                  </a:lnTo>
                  <a:lnTo>
                    <a:pt x="14477" y="24282"/>
                  </a:lnTo>
                  <a:lnTo>
                    <a:pt x="13871" y="24175"/>
                  </a:lnTo>
                  <a:lnTo>
                    <a:pt x="13265" y="23997"/>
                  </a:lnTo>
                  <a:lnTo>
                    <a:pt x="12694" y="23819"/>
                  </a:lnTo>
                  <a:lnTo>
                    <a:pt x="12160" y="23569"/>
                  </a:lnTo>
                  <a:lnTo>
                    <a:pt x="11625" y="23320"/>
                  </a:lnTo>
                  <a:lnTo>
                    <a:pt x="11090" y="22999"/>
                  </a:lnTo>
                  <a:lnTo>
                    <a:pt x="10519" y="22571"/>
                  </a:lnTo>
                  <a:lnTo>
                    <a:pt x="9949" y="22072"/>
                  </a:lnTo>
                  <a:lnTo>
                    <a:pt x="9378" y="21501"/>
                  </a:lnTo>
                  <a:lnTo>
                    <a:pt x="8879" y="20824"/>
                  </a:lnTo>
                  <a:lnTo>
                    <a:pt x="8416" y="20146"/>
                  </a:lnTo>
                  <a:lnTo>
                    <a:pt x="8059" y="19397"/>
                  </a:lnTo>
                  <a:lnTo>
                    <a:pt x="7881" y="19005"/>
                  </a:lnTo>
                  <a:lnTo>
                    <a:pt x="7738" y="18613"/>
                  </a:lnTo>
                  <a:lnTo>
                    <a:pt x="7631" y="18185"/>
                  </a:lnTo>
                  <a:lnTo>
                    <a:pt x="7524" y="17793"/>
                  </a:lnTo>
                  <a:lnTo>
                    <a:pt x="7453" y="17365"/>
                  </a:lnTo>
                  <a:lnTo>
                    <a:pt x="7382" y="16937"/>
                  </a:lnTo>
                  <a:lnTo>
                    <a:pt x="7346" y="16509"/>
                  </a:lnTo>
                  <a:lnTo>
                    <a:pt x="7346" y="16046"/>
                  </a:lnTo>
                  <a:lnTo>
                    <a:pt x="7346" y="15511"/>
                  </a:lnTo>
                  <a:lnTo>
                    <a:pt x="7417" y="14976"/>
                  </a:lnTo>
                  <a:lnTo>
                    <a:pt x="7489" y="14441"/>
                  </a:lnTo>
                  <a:lnTo>
                    <a:pt x="7631" y="13942"/>
                  </a:lnTo>
                  <a:lnTo>
                    <a:pt x="7774" y="13443"/>
                  </a:lnTo>
                  <a:lnTo>
                    <a:pt x="7952" y="12944"/>
                  </a:lnTo>
                  <a:lnTo>
                    <a:pt x="8166" y="12480"/>
                  </a:lnTo>
                  <a:lnTo>
                    <a:pt x="8416" y="12017"/>
                  </a:lnTo>
                  <a:lnTo>
                    <a:pt x="8772" y="11375"/>
                  </a:lnTo>
                  <a:lnTo>
                    <a:pt x="9164" y="10876"/>
                  </a:lnTo>
                  <a:lnTo>
                    <a:pt x="9592" y="10376"/>
                  </a:lnTo>
                  <a:lnTo>
                    <a:pt x="10163" y="9842"/>
                  </a:lnTo>
                  <a:lnTo>
                    <a:pt x="10769" y="9342"/>
                  </a:lnTo>
                  <a:lnTo>
                    <a:pt x="11446" y="8915"/>
                  </a:lnTo>
                  <a:lnTo>
                    <a:pt x="12124" y="8522"/>
                  </a:lnTo>
                  <a:lnTo>
                    <a:pt x="12623" y="8308"/>
                  </a:lnTo>
                  <a:lnTo>
                    <a:pt x="13372" y="8059"/>
                  </a:lnTo>
                  <a:lnTo>
                    <a:pt x="14156" y="7881"/>
                  </a:lnTo>
                  <a:lnTo>
                    <a:pt x="14941" y="7774"/>
                  </a:lnTo>
                  <a:lnTo>
                    <a:pt x="15761" y="7738"/>
                  </a:lnTo>
                  <a:close/>
                  <a:moveTo>
                    <a:pt x="15761" y="7381"/>
                  </a:moveTo>
                  <a:lnTo>
                    <a:pt x="14905" y="7417"/>
                  </a:lnTo>
                  <a:lnTo>
                    <a:pt x="14085" y="7560"/>
                  </a:lnTo>
                  <a:lnTo>
                    <a:pt x="13265" y="7738"/>
                  </a:lnTo>
                  <a:lnTo>
                    <a:pt x="12516" y="7987"/>
                  </a:lnTo>
                  <a:lnTo>
                    <a:pt x="11981" y="8237"/>
                  </a:lnTo>
                  <a:lnTo>
                    <a:pt x="11268" y="8629"/>
                  </a:lnTo>
                  <a:lnTo>
                    <a:pt x="10591" y="9057"/>
                  </a:lnTo>
                  <a:lnTo>
                    <a:pt x="9949" y="9592"/>
                  </a:lnTo>
                  <a:lnTo>
                    <a:pt x="9378" y="10127"/>
                  </a:lnTo>
                  <a:lnTo>
                    <a:pt x="8915" y="10662"/>
                  </a:lnTo>
                  <a:lnTo>
                    <a:pt x="8523" y="11197"/>
                  </a:lnTo>
                  <a:lnTo>
                    <a:pt x="8095" y="11838"/>
                  </a:lnTo>
                  <a:lnTo>
                    <a:pt x="7845" y="12338"/>
                  </a:lnTo>
                  <a:lnTo>
                    <a:pt x="7631" y="12801"/>
                  </a:lnTo>
                  <a:lnTo>
                    <a:pt x="7453" y="13336"/>
                  </a:lnTo>
                  <a:lnTo>
                    <a:pt x="7310" y="13835"/>
                  </a:lnTo>
                  <a:lnTo>
                    <a:pt x="7168" y="14370"/>
                  </a:lnTo>
                  <a:lnTo>
                    <a:pt x="7096" y="14940"/>
                  </a:lnTo>
                  <a:lnTo>
                    <a:pt x="7025" y="15475"/>
                  </a:lnTo>
                  <a:lnTo>
                    <a:pt x="7025" y="16046"/>
                  </a:lnTo>
                  <a:lnTo>
                    <a:pt x="7025" y="16509"/>
                  </a:lnTo>
                  <a:lnTo>
                    <a:pt x="7061" y="16973"/>
                  </a:lnTo>
                  <a:lnTo>
                    <a:pt x="7132" y="17401"/>
                  </a:lnTo>
                  <a:lnTo>
                    <a:pt x="7203" y="17864"/>
                  </a:lnTo>
                  <a:lnTo>
                    <a:pt x="7310" y="18292"/>
                  </a:lnTo>
                  <a:lnTo>
                    <a:pt x="7417" y="18720"/>
                  </a:lnTo>
                  <a:lnTo>
                    <a:pt x="7560" y="19112"/>
                  </a:lnTo>
                  <a:lnTo>
                    <a:pt x="7738" y="19504"/>
                  </a:lnTo>
                  <a:lnTo>
                    <a:pt x="7916" y="19897"/>
                  </a:lnTo>
                  <a:lnTo>
                    <a:pt x="8130" y="20289"/>
                  </a:lnTo>
                  <a:lnTo>
                    <a:pt x="8344" y="20681"/>
                  </a:lnTo>
                  <a:lnTo>
                    <a:pt x="8594" y="21038"/>
                  </a:lnTo>
                  <a:lnTo>
                    <a:pt x="9129" y="21715"/>
                  </a:lnTo>
                  <a:lnTo>
                    <a:pt x="9735" y="22321"/>
                  </a:lnTo>
                  <a:lnTo>
                    <a:pt x="10305" y="22820"/>
                  </a:lnTo>
                  <a:lnTo>
                    <a:pt x="10912" y="23284"/>
                  </a:lnTo>
                  <a:lnTo>
                    <a:pt x="11446" y="23605"/>
                  </a:lnTo>
                  <a:lnTo>
                    <a:pt x="12017" y="23890"/>
                  </a:lnTo>
                  <a:lnTo>
                    <a:pt x="12587" y="24140"/>
                  </a:lnTo>
                  <a:lnTo>
                    <a:pt x="13194" y="24318"/>
                  </a:lnTo>
                  <a:lnTo>
                    <a:pt x="13800" y="24496"/>
                  </a:lnTo>
                  <a:lnTo>
                    <a:pt x="14442" y="24603"/>
                  </a:lnTo>
                  <a:lnTo>
                    <a:pt x="15083" y="24675"/>
                  </a:lnTo>
                  <a:lnTo>
                    <a:pt x="15761" y="24710"/>
                  </a:lnTo>
                  <a:lnTo>
                    <a:pt x="16510" y="24675"/>
                  </a:lnTo>
                  <a:lnTo>
                    <a:pt x="17258" y="24568"/>
                  </a:lnTo>
                  <a:lnTo>
                    <a:pt x="17972" y="24425"/>
                  </a:lnTo>
                  <a:lnTo>
                    <a:pt x="18685" y="24211"/>
                  </a:lnTo>
                  <a:lnTo>
                    <a:pt x="19291" y="23961"/>
                  </a:lnTo>
                  <a:lnTo>
                    <a:pt x="19897" y="23676"/>
                  </a:lnTo>
                  <a:lnTo>
                    <a:pt x="20468" y="23320"/>
                  </a:lnTo>
                  <a:lnTo>
                    <a:pt x="21002" y="22963"/>
                  </a:lnTo>
                  <a:lnTo>
                    <a:pt x="21537" y="22535"/>
                  </a:lnTo>
                  <a:lnTo>
                    <a:pt x="22001" y="22107"/>
                  </a:lnTo>
                  <a:lnTo>
                    <a:pt x="22429" y="21608"/>
                  </a:lnTo>
                  <a:lnTo>
                    <a:pt x="22857" y="21109"/>
                  </a:lnTo>
                  <a:lnTo>
                    <a:pt x="23213" y="20538"/>
                  </a:lnTo>
                  <a:lnTo>
                    <a:pt x="23534" y="19968"/>
                  </a:lnTo>
                  <a:lnTo>
                    <a:pt x="23819" y="19362"/>
                  </a:lnTo>
                  <a:lnTo>
                    <a:pt x="24033" y="18756"/>
                  </a:lnTo>
                  <a:lnTo>
                    <a:pt x="24247" y="18114"/>
                  </a:lnTo>
                  <a:lnTo>
                    <a:pt x="24354" y="17436"/>
                  </a:lnTo>
                  <a:lnTo>
                    <a:pt x="24461" y="16759"/>
                  </a:lnTo>
                  <a:lnTo>
                    <a:pt x="24461" y="16046"/>
                  </a:lnTo>
                  <a:lnTo>
                    <a:pt x="24461" y="15974"/>
                  </a:lnTo>
                  <a:lnTo>
                    <a:pt x="24461" y="15368"/>
                  </a:lnTo>
                  <a:lnTo>
                    <a:pt x="24390" y="14798"/>
                  </a:lnTo>
                  <a:lnTo>
                    <a:pt x="24283" y="14227"/>
                  </a:lnTo>
                  <a:lnTo>
                    <a:pt x="24140" y="13692"/>
                  </a:lnTo>
                  <a:lnTo>
                    <a:pt x="23962" y="13158"/>
                  </a:lnTo>
                  <a:lnTo>
                    <a:pt x="23784" y="12623"/>
                  </a:lnTo>
                  <a:lnTo>
                    <a:pt x="23534" y="12124"/>
                  </a:lnTo>
                  <a:lnTo>
                    <a:pt x="23249" y="11624"/>
                  </a:lnTo>
                  <a:lnTo>
                    <a:pt x="22963" y="11161"/>
                  </a:lnTo>
                  <a:lnTo>
                    <a:pt x="22643" y="10733"/>
                  </a:lnTo>
                  <a:lnTo>
                    <a:pt x="22286" y="10305"/>
                  </a:lnTo>
                  <a:lnTo>
                    <a:pt x="21894" y="9913"/>
                  </a:lnTo>
                  <a:lnTo>
                    <a:pt x="21502" y="9521"/>
                  </a:lnTo>
                  <a:lnTo>
                    <a:pt x="21074" y="9164"/>
                  </a:lnTo>
                  <a:lnTo>
                    <a:pt x="20610" y="8843"/>
                  </a:lnTo>
                  <a:lnTo>
                    <a:pt x="20147" y="8558"/>
                  </a:lnTo>
                  <a:lnTo>
                    <a:pt x="19647" y="8308"/>
                  </a:lnTo>
                  <a:lnTo>
                    <a:pt x="19148" y="8059"/>
                  </a:lnTo>
                  <a:lnTo>
                    <a:pt x="18613" y="7881"/>
                  </a:lnTo>
                  <a:lnTo>
                    <a:pt x="18043" y="7702"/>
                  </a:lnTo>
                  <a:lnTo>
                    <a:pt x="17508" y="7560"/>
                  </a:lnTo>
                  <a:lnTo>
                    <a:pt x="16938" y="7453"/>
                  </a:lnTo>
                  <a:lnTo>
                    <a:pt x="16331" y="7417"/>
                  </a:lnTo>
                  <a:lnTo>
                    <a:pt x="15761" y="7381"/>
                  </a:lnTo>
                  <a:close/>
                  <a:moveTo>
                    <a:pt x="15832" y="321"/>
                  </a:moveTo>
                  <a:lnTo>
                    <a:pt x="16117" y="357"/>
                  </a:lnTo>
                  <a:lnTo>
                    <a:pt x="16367" y="357"/>
                  </a:lnTo>
                  <a:lnTo>
                    <a:pt x="16545" y="393"/>
                  </a:lnTo>
                  <a:lnTo>
                    <a:pt x="16866" y="393"/>
                  </a:lnTo>
                  <a:lnTo>
                    <a:pt x="17116" y="428"/>
                  </a:lnTo>
                  <a:lnTo>
                    <a:pt x="17151" y="428"/>
                  </a:lnTo>
                  <a:lnTo>
                    <a:pt x="17401" y="464"/>
                  </a:lnTo>
                  <a:lnTo>
                    <a:pt x="17651" y="500"/>
                  </a:lnTo>
                  <a:lnTo>
                    <a:pt x="17722" y="500"/>
                  </a:lnTo>
                  <a:lnTo>
                    <a:pt x="17936" y="535"/>
                  </a:lnTo>
                  <a:lnTo>
                    <a:pt x="18186" y="607"/>
                  </a:lnTo>
                  <a:lnTo>
                    <a:pt x="18792" y="714"/>
                  </a:lnTo>
                  <a:lnTo>
                    <a:pt x="18863" y="749"/>
                  </a:lnTo>
                  <a:lnTo>
                    <a:pt x="19148" y="821"/>
                  </a:lnTo>
                  <a:lnTo>
                    <a:pt x="19540" y="928"/>
                  </a:lnTo>
                  <a:lnTo>
                    <a:pt x="19719" y="963"/>
                  </a:lnTo>
                  <a:lnTo>
                    <a:pt x="19754" y="963"/>
                  </a:lnTo>
                  <a:lnTo>
                    <a:pt x="19754" y="999"/>
                  </a:lnTo>
                  <a:lnTo>
                    <a:pt x="19861" y="1035"/>
                  </a:lnTo>
                  <a:lnTo>
                    <a:pt x="20147" y="1106"/>
                  </a:lnTo>
                  <a:lnTo>
                    <a:pt x="20432" y="1213"/>
                  </a:lnTo>
                  <a:lnTo>
                    <a:pt x="20468" y="1248"/>
                  </a:lnTo>
                  <a:lnTo>
                    <a:pt x="20503" y="1248"/>
                  </a:lnTo>
                  <a:lnTo>
                    <a:pt x="20788" y="1355"/>
                  </a:lnTo>
                  <a:lnTo>
                    <a:pt x="21074" y="1462"/>
                  </a:lnTo>
                  <a:lnTo>
                    <a:pt x="21680" y="1748"/>
                  </a:lnTo>
                  <a:lnTo>
                    <a:pt x="22001" y="1890"/>
                  </a:lnTo>
                  <a:lnTo>
                    <a:pt x="22215" y="1997"/>
                  </a:lnTo>
                  <a:lnTo>
                    <a:pt x="22250" y="1997"/>
                  </a:lnTo>
                  <a:lnTo>
                    <a:pt x="23106" y="2496"/>
                  </a:lnTo>
                  <a:lnTo>
                    <a:pt x="23320" y="2639"/>
                  </a:lnTo>
                  <a:lnTo>
                    <a:pt x="23498" y="2746"/>
                  </a:lnTo>
                  <a:lnTo>
                    <a:pt x="23784" y="2924"/>
                  </a:lnTo>
                  <a:lnTo>
                    <a:pt x="24283" y="3317"/>
                  </a:lnTo>
                  <a:lnTo>
                    <a:pt x="24497" y="3459"/>
                  </a:lnTo>
                  <a:lnTo>
                    <a:pt x="24497" y="3495"/>
                  </a:lnTo>
                  <a:lnTo>
                    <a:pt x="24568" y="3495"/>
                  </a:lnTo>
                  <a:lnTo>
                    <a:pt x="24782" y="3673"/>
                  </a:lnTo>
                  <a:lnTo>
                    <a:pt x="24782" y="3709"/>
                  </a:lnTo>
                  <a:lnTo>
                    <a:pt x="25032" y="3887"/>
                  </a:lnTo>
                  <a:lnTo>
                    <a:pt x="25281" y="4137"/>
                  </a:lnTo>
                  <a:lnTo>
                    <a:pt x="25852" y="4636"/>
                  </a:lnTo>
                  <a:lnTo>
                    <a:pt x="26493" y="5313"/>
                  </a:lnTo>
                  <a:lnTo>
                    <a:pt x="27100" y="6026"/>
                  </a:lnTo>
                  <a:lnTo>
                    <a:pt x="27670" y="6775"/>
                  </a:lnTo>
                  <a:lnTo>
                    <a:pt x="28169" y="7560"/>
                  </a:lnTo>
                  <a:lnTo>
                    <a:pt x="28633" y="8380"/>
                  </a:lnTo>
                  <a:lnTo>
                    <a:pt x="29061" y="9235"/>
                  </a:lnTo>
                  <a:lnTo>
                    <a:pt x="29453" y="10127"/>
                  </a:lnTo>
                  <a:lnTo>
                    <a:pt x="29774" y="11018"/>
                  </a:lnTo>
                  <a:lnTo>
                    <a:pt x="29988" y="11838"/>
                  </a:lnTo>
                  <a:lnTo>
                    <a:pt x="30202" y="12694"/>
                  </a:lnTo>
                  <a:lnTo>
                    <a:pt x="30344" y="13550"/>
                  </a:lnTo>
                  <a:lnTo>
                    <a:pt x="30451" y="14406"/>
                  </a:lnTo>
                  <a:lnTo>
                    <a:pt x="30487" y="14976"/>
                  </a:lnTo>
                  <a:lnTo>
                    <a:pt x="30523" y="15582"/>
                  </a:lnTo>
                  <a:lnTo>
                    <a:pt x="30523" y="15903"/>
                  </a:lnTo>
                  <a:lnTo>
                    <a:pt x="30523" y="16010"/>
                  </a:lnTo>
                  <a:lnTo>
                    <a:pt x="30523" y="16153"/>
                  </a:lnTo>
                  <a:lnTo>
                    <a:pt x="30523" y="16260"/>
                  </a:lnTo>
                  <a:lnTo>
                    <a:pt x="30487" y="16438"/>
                  </a:lnTo>
                  <a:lnTo>
                    <a:pt x="30487" y="16545"/>
                  </a:lnTo>
                  <a:lnTo>
                    <a:pt x="30487" y="16723"/>
                  </a:lnTo>
                  <a:lnTo>
                    <a:pt x="30487" y="16830"/>
                  </a:lnTo>
                  <a:lnTo>
                    <a:pt x="30487" y="16937"/>
                  </a:lnTo>
                  <a:lnTo>
                    <a:pt x="30451" y="17080"/>
                  </a:lnTo>
                  <a:lnTo>
                    <a:pt x="30451" y="17187"/>
                  </a:lnTo>
                  <a:lnTo>
                    <a:pt x="30451" y="17365"/>
                  </a:lnTo>
                  <a:lnTo>
                    <a:pt x="30416" y="17508"/>
                  </a:lnTo>
                  <a:lnTo>
                    <a:pt x="30416" y="17650"/>
                  </a:lnTo>
                  <a:lnTo>
                    <a:pt x="30380" y="17829"/>
                  </a:lnTo>
                  <a:lnTo>
                    <a:pt x="30349" y="18079"/>
                  </a:lnTo>
                  <a:lnTo>
                    <a:pt x="30349" y="18079"/>
                  </a:lnTo>
                  <a:lnTo>
                    <a:pt x="30344" y="18078"/>
                  </a:lnTo>
                  <a:lnTo>
                    <a:pt x="30344" y="18114"/>
                  </a:lnTo>
                  <a:lnTo>
                    <a:pt x="30344" y="18221"/>
                  </a:lnTo>
                  <a:lnTo>
                    <a:pt x="30309" y="18399"/>
                  </a:lnTo>
                  <a:lnTo>
                    <a:pt x="30309" y="18506"/>
                  </a:lnTo>
                  <a:lnTo>
                    <a:pt x="30280" y="18652"/>
                  </a:lnTo>
                  <a:lnTo>
                    <a:pt x="30273" y="18649"/>
                  </a:lnTo>
                  <a:lnTo>
                    <a:pt x="30273" y="18684"/>
                  </a:lnTo>
                  <a:lnTo>
                    <a:pt x="30237" y="18863"/>
                  </a:lnTo>
                  <a:lnTo>
                    <a:pt x="30202" y="18970"/>
                  </a:lnTo>
                  <a:lnTo>
                    <a:pt x="30202" y="19077"/>
                  </a:lnTo>
                  <a:lnTo>
                    <a:pt x="30166" y="19255"/>
                  </a:lnTo>
                  <a:lnTo>
                    <a:pt x="30095" y="19540"/>
                  </a:lnTo>
                  <a:lnTo>
                    <a:pt x="30059" y="19718"/>
                  </a:lnTo>
                  <a:lnTo>
                    <a:pt x="29988" y="19968"/>
                  </a:lnTo>
                  <a:lnTo>
                    <a:pt x="29952" y="20075"/>
                  </a:lnTo>
                  <a:lnTo>
                    <a:pt x="29952" y="20111"/>
                  </a:lnTo>
                  <a:lnTo>
                    <a:pt x="29916" y="20253"/>
                  </a:lnTo>
                  <a:lnTo>
                    <a:pt x="29881" y="20360"/>
                  </a:lnTo>
                  <a:lnTo>
                    <a:pt x="29845" y="20432"/>
                  </a:lnTo>
                  <a:lnTo>
                    <a:pt x="29845" y="20503"/>
                  </a:lnTo>
                  <a:lnTo>
                    <a:pt x="29810" y="20610"/>
                  </a:lnTo>
                  <a:lnTo>
                    <a:pt x="29774" y="20681"/>
                  </a:lnTo>
                  <a:lnTo>
                    <a:pt x="29738" y="20788"/>
                  </a:lnTo>
                  <a:lnTo>
                    <a:pt x="29703" y="20895"/>
                  </a:lnTo>
                  <a:lnTo>
                    <a:pt x="29719" y="20898"/>
                  </a:lnTo>
                  <a:lnTo>
                    <a:pt x="29719" y="20898"/>
                  </a:lnTo>
                  <a:lnTo>
                    <a:pt x="29703" y="20931"/>
                  </a:lnTo>
                  <a:lnTo>
                    <a:pt x="29703" y="20966"/>
                  </a:lnTo>
                  <a:lnTo>
                    <a:pt x="29596" y="21216"/>
                  </a:lnTo>
                  <a:lnTo>
                    <a:pt x="29560" y="21323"/>
                  </a:lnTo>
                  <a:lnTo>
                    <a:pt x="29382" y="21786"/>
                  </a:lnTo>
                  <a:lnTo>
                    <a:pt x="29382" y="21822"/>
                  </a:lnTo>
                  <a:lnTo>
                    <a:pt x="29382" y="21858"/>
                  </a:lnTo>
                  <a:lnTo>
                    <a:pt x="29346" y="21929"/>
                  </a:lnTo>
                  <a:lnTo>
                    <a:pt x="29323" y="21974"/>
                  </a:lnTo>
                  <a:lnTo>
                    <a:pt x="29323" y="21974"/>
                  </a:lnTo>
                  <a:lnTo>
                    <a:pt x="29310" y="21965"/>
                  </a:lnTo>
                  <a:lnTo>
                    <a:pt x="29310" y="22000"/>
                  </a:lnTo>
                  <a:lnTo>
                    <a:pt x="29275" y="22107"/>
                  </a:lnTo>
                  <a:lnTo>
                    <a:pt x="29239" y="22107"/>
                  </a:lnTo>
                  <a:lnTo>
                    <a:pt x="29168" y="22321"/>
                  </a:lnTo>
                  <a:lnTo>
                    <a:pt x="29168" y="22357"/>
                  </a:lnTo>
                  <a:lnTo>
                    <a:pt x="28989" y="22749"/>
                  </a:lnTo>
                  <a:lnTo>
                    <a:pt x="28918" y="22856"/>
                  </a:lnTo>
                  <a:lnTo>
                    <a:pt x="28882" y="22892"/>
                  </a:lnTo>
                  <a:lnTo>
                    <a:pt x="28882" y="22910"/>
                  </a:lnTo>
                  <a:lnTo>
                    <a:pt x="28847" y="22963"/>
                  </a:lnTo>
                  <a:lnTo>
                    <a:pt x="28847" y="23034"/>
                  </a:lnTo>
                  <a:lnTo>
                    <a:pt x="28811" y="23034"/>
                  </a:lnTo>
                  <a:lnTo>
                    <a:pt x="28562" y="23534"/>
                  </a:lnTo>
                  <a:lnTo>
                    <a:pt x="28419" y="23783"/>
                  </a:lnTo>
                  <a:lnTo>
                    <a:pt x="28312" y="23997"/>
                  </a:lnTo>
                  <a:lnTo>
                    <a:pt x="28098" y="24318"/>
                  </a:lnTo>
                  <a:lnTo>
                    <a:pt x="27991" y="24496"/>
                  </a:lnTo>
                  <a:lnTo>
                    <a:pt x="27848" y="24746"/>
                  </a:lnTo>
                  <a:lnTo>
                    <a:pt x="27670" y="24960"/>
                  </a:lnTo>
                  <a:lnTo>
                    <a:pt x="27527" y="25209"/>
                  </a:lnTo>
                  <a:lnTo>
                    <a:pt x="27421" y="25316"/>
                  </a:lnTo>
                  <a:lnTo>
                    <a:pt x="27349" y="25423"/>
                  </a:lnTo>
                  <a:lnTo>
                    <a:pt x="26707" y="26208"/>
                  </a:lnTo>
                  <a:lnTo>
                    <a:pt x="25994" y="26992"/>
                  </a:lnTo>
                  <a:lnTo>
                    <a:pt x="25281" y="27705"/>
                  </a:lnTo>
                  <a:lnTo>
                    <a:pt x="24497" y="28347"/>
                  </a:lnTo>
                  <a:lnTo>
                    <a:pt x="23891" y="28775"/>
                  </a:lnTo>
                  <a:lnTo>
                    <a:pt x="22963" y="29381"/>
                  </a:lnTo>
                  <a:lnTo>
                    <a:pt x="22001" y="29916"/>
                  </a:lnTo>
                  <a:lnTo>
                    <a:pt x="21038" y="30344"/>
                  </a:lnTo>
                  <a:lnTo>
                    <a:pt x="20289" y="30629"/>
                  </a:lnTo>
                  <a:lnTo>
                    <a:pt x="19540" y="30879"/>
                  </a:lnTo>
                  <a:lnTo>
                    <a:pt x="18720" y="31093"/>
                  </a:lnTo>
                  <a:lnTo>
                    <a:pt x="17936" y="31235"/>
                  </a:lnTo>
                  <a:lnTo>
                    <a:pt x="17829" y="31271"/>
                  </a:lnTo>
                  <a:lnTo>
                    <a:pt x="17758" y="31271"/>
                  </a:lnTo>
                  <a:lnTo>
                    <a:pt x="17437" y="31307"/>
                  </a:lnTo>
                  <a:lnTo>
                    <a:pt x="16831" y="31378"/>
                  </a:lnTo>
                  <a:lnTo>
                    <a:pt x="16046" y="31449"/>
                  </a:lnTo>
                  <a:lnTo>
                    <a:pt x="15262" y="31449"/>
                  </a:lnTo>
                  <a:lnTo>
                    <a:pt x="14299" y="31414"/>
                  </a:lnTo>
                  <a:lnTo>
                    <a:pt x="13764" y="31378"/>
                  </a:lnTo>
                  <a:lnTo>
                    <a:pt x="13265" y="31307"/>
                  </a:lnTo>
                  <a:lnTo>
                    <a:pt x="13087" y="31271"/>
                  </a:lnTo>
                  <a:lnTo>
                    <a:pt x="12659" y="31200"/>
                  </a:lnTo>
                  <a:lnTo>
                    <a:pt x="12587" y="31164"/>
                  </a:lnTo>
                  <a:lnTo>
                    <a:pt x="11874" y="31021"/>
                  </a:lnTo>
                  <a:lnTo>
                    <a:pt x="11839" y="31021"/>
                  </a:lnTo>
                  <a:lnTo>
                    <a:pt x="11553" y="30950"/>
                  </a:lnTo>
                  <a:lnTo>
                    <a:pt x="10947" y="30772"/>
                  </a:lnTo>
                  <a:lnTo>
                    <a:pt x="10377" y="30558"/>
                  </a:lnTo>
                  <a:lnTo>
                    <a:pt x="9806" y="30344"/>
                  </a:lnTo>
                  <a:lnTo>
                    <a:pt x="9450" y="30201"/>
                  </a:lnTo>
                  <a:lnTo>
                    <a:pt x="9236" y="30094"/>
                  </a:lnTo>
                  <a:lnTo>
                    <a:pt x="8986" y="29987"/>
                  </a:lnTo>
                  <a:lnTo>
                    <a:pt x="8309" y="29631"/>
                  </a:lnTo>
                  <a:lnTo>
                    <a:pt x="8309" y="29595"/>
                  </a:lnTo>
                  <a:lnTo>
                    <a:pt x="8059" y="29488"/>
                  </a:lnTo>
                  <a:lnTo>
                    <a:pt x="7845" y="29346"/>
                  </a:lnTo>
                  <a:lnTo>
                    <a:pt x="7631" y="29203"/>
                  </a:lnTo>
                  <a:lnTo>
                    <a:pt x="7417" y="29096"/>
                  </a:lnTo>
                  <a:lnTo>
                    <a:pt x="7382" y="29060"/>
                  </a:lnTo>
                  <a:lnTo>
                    <a:pt x="6847" y="28704"/>
                  </a:lnTo>
                  <a:lnTo>
                    <a:pt x="6597" y="28525"/>
                  </a:lnTo>
                  <a:lnTo>
                    <a:pt x="6312" y="28312"/>
                  </a:lnTo>
                  <a:lnTo>
                    <a:pt x="6098" y="28133"/>
                  </a:lnTo>
                  <a:lnTo>
                    <a:pt x="6062" y="28133"/>
                  </a:lnTo>
                  <a:lnTo>
                    <a:pt x="6027" y="28098"/>
                  </a:lnTo>
                  <a:lnTo>
                    <a:pt x="6027" y="28062"/>
                  </a:lnTo>
                  <a:lnTo>
                    <a:pt x="5848" y="27919"/>
                  </a:lnTo>
                  <a:lnTo>
                    <a:pt x="5777" y="27884"/>
                  </a:lnTo>
                  <a:lnTo>
                    <a:pt x="5777" y="27848"/>
                  </a:lnTo>
                  <a:lnTo>
                    <a:pt x="5563" y="27670"/>
                  </a:lnTo>
                  <a:lnTo>
                    <a:pt x="5385" y="27491"/>
                  </a:lnTo>
                  <a:lnTo>
                    <a:pt x="5278" y="27420"/>
                  </a:lnTo>
                  <a:lnTo>
                    <a:pt x="5242" y="27384"/>
                  </a:lnTo>
                  <a:lnTo>
                    <a:pt x="5064" y="27206"/>
                  </a:lnTo>
                  <a:lnTo>
                    <a:pt x="4921" y="27064"/>
                  </a:lnTo>
                  <a:lnTo>
                    <a:pt x="4886" y="27028"/>
                  </a:lnTo>
                  <a:lnTo>
                    <a:pt x="4779" y="26921"/>
                  </a:lnTo>
                  <a:lnTo>
                    <a:pt x="4600" y="26743"/>
                  </a:lnTo>
                  <a:lnTo>
                    <a:pt x="4529" y="26671"/>
                  </a:lnTo>
                  <a:lnTo>
                    <a:pt x="4351" y="26493"/>
                  </a:lnTo>
                  <a:lnTo>
                    <a:pt x="4030" y="26101"/>
                  </a:lnTo>
                  <a:lnTo>
                    <a:pt x="3923" y="25958"/>
                  </a:lnTo>
                  <a:lnTo>
                    <a:pt x="3923" y="25994"/>
                  </a:lnTo>
                  <a:lnTo>
                    <a:pt x="3887" y="25958"/>
                  </a:lnTo>
                  <a:lnTo>
                    <a:pt x="3709" y="25709"/>
                  </a:lnTo>
                  <a:lnTo>
                    <a:pt x="3602" y="25566"/>
                  </a:lnTo>
                  <a:lnTo>
                    <a:pt x="3566" y="25495"/>
                  </a:lnTo>
                  <a:lnTo>
                    <a:pt x="3424" y="25316"/>
                  </a:lnTo>
                  <a:lnTo>
                    <a:pt x="3388" y="25316"/>
                  </a:lnTo>
                  <a:lnTo>
                    <a:pt x="3246" y="25102"/>
                  </a:lnTo>
                  <a:lnTo>
                    <a:pt x="3103" y="24889"/>
                  </a:lnTo>
                  <a:lnTo>
                    <a:pt x="3067" y="24853"/>
                  </a:lnTo>
                  <a:lnTo>
                    <a:pt x="2996" y="24746"/>
                  </a:lnTo>
                  <a:lnTo>
                    <a:pt x="2960" y="24710"/>
                  </a:lnTo>
                  <a:lnTo>
                    <a:pt x="2960" y="24675"/>
                  </a:lnTo>
                  <a:lnTo>
                    <a:pt x="2889" y="24603"/>
                  </a:lnTo>
                  <a:lnTo>
                    <a:pt x="2853" y="24496"/>
                  </a:lnTo>
                  <a:lnTo>
                    <a:pt x="2818" y="24496"/>
                  </a:lnTo>
                  <a:lnTo>
                    <a:pt x="2818" y="24461"/>
                  </a:lnTo>
                  <a:lnTo>
                    <a:pt x="2782" y="24425"/>
                  </a:lnTo>
                  <a:lnTo>
                    <a:pt x="2711" y="24282"/>
                  </a:lnTo>
                  <a:lnTo>
                    <a:pt x="2675" y="24247"/>
                  </a:lnTo>
                  <a:lnTo>
                    <a:pt x="2568" y="24068"/>
                  </a:lnTo>
                  <a:lnTo>
                    <a:pt x="2425" y="23819"/>
                  </a:lnTo>
                  <a:lnTo>
                    <a:pt x="2283" y="23569"/>
                  </a:lnTo>
                  <a:lnTo>
                    <a:pt x="2283" y="23534"/>
                  </a:lnTo>
                  <a:lnTo>
                    <a:pt x="2176" y="23391"/>
                  </a:lnTo>
                  <a:lnTo>
                    <a:pt x="2176" y="23355"/>
                  </a:lnTo>
                  <a:lnTo>
                    <a:pt x="2176" y="23320"/>
                  </a:lnTo>
                  <a:lnTo>
                    <a:pt x="2105" y="23248"/>
                  </a:lnTo>
                  <a:lnTo>
                    <a:pt x="2140" y="23248"/>
                  </a:lnTo>
                  <a:lnTo>
                    <a:pt x="2033" y="23106"/>
                  </a:lnTo>
                  <a:lnTo>
                    <a:pt x="1998" y="22999"/>
                  </a:lnTo>
                  <a:lnTo>
                    <a:pt x="1926" y="22892"/>
                  </a:lnTo>
                  <a:lnTo>
                    <a:pt x="1926" y="22856"/>
                  </a:lnTo>
                  <a:lnTo>
                    <a:pt x="1819" y="22642"/>
                  </a:lnTo>
                  <a:lnTo>
                    <a:pt x="1784" y="22571"/>
                  </a:lnTo>
                  <a:lnTo>
                    <a:pt x="1748" y="22500"/>
                  </a:lnTo>
                  <a:lnTo>
                    <a:pt x="1748" y="22464"/>
                  </a:lnTo>
                  <a:lnTo>
                    <a:pt x="1712" y="22428"/>
                  </a:lnTo>
                  <a:lnTo>
                    <a:pt x="1605" y="22179"/>
                  </a:lnTo>
                  <a:lnTo>
                    <a:pt x="1534" y="22036"/>
                  </a:lnTo>
                  <a:lnTo>
                    <a:pt x="1534" y="22000"/>
                  </a:lnTo>
                  <a:lnTo>
                    <a:pt x="1498" y="21929"/>
                  </a:lnTo>
                  <a:lnTo>
                    <a:pt x="1498" y="21893"/>
                  </a:lnTo>
                  <a:lnTo>
                    <a:pt x="1463" y="21786"/>
                  </a:lnTo>
                  <a:lnTo>
                    <a:pt x="1427" y="21786"/>
                  </a:lnTo>
                  <a:lnTo>
                    <a:pt x="1427" y="21715"/>
                  </a:lnTo>
                  <a:lnTo>
                    <a:pt x="1391" y="21679"/>
                  </a:lnTo>
                  <a:lnTo>
                    <a:pt x="1391" y="21644"/>
                  </a:lnTo>
                  <a:lnTo>
                    <a:pt x="1356" y="21501"/>
                  </a:lnTo>
                  <a:lnTo>
                    <a:pt x="1320" y="21501"/>
                  </a:lnTo>
                  <a:lnTo>
                    <a:pt x="1320" y="21466"/>
                  </a:lnTo>
                  <a:lnTo>
                    <a:pt x="1320" y="21430"/>
                  </a:lnTo>
                  <a:lnTo>
                    <a:pt x="1310" y="21435"/>
                  </a:lnTo>
                  <a:lnTo>
                    <a:pt x="1310" y="21435"/>
                  </a:lnTo>
                  <a:lnTo>
                    <a:pt x="1284" y="21359"/>
                  </a:lnTo>
                  <a:lnTo>
                    <a:pt x="1213" y="21216"/>
                  </a:lnTo>
                  <a:lnTo>
                    <a:pt x="1213" y="21180"/>
                  </a:lnTo>
                  <a:lnTo>
                    <a:pt x="1213" y="21145"/>
                  </a:lnTo>
                  <a:lnTo>
                    <a:pt x="1142" y="20966"/>
                  </a:lnTo>
                  <a:lnTo>
                    <a:pt x="1070" y="20717"/>
                  </a:lnTo>
                  <a:lnTo>
                    <a:pt x="999" y="20503"/>
                  </a:lnTo>
                  <a:lnTo>
                    <a:pt x="821" y="19861"/>
                  </a:lnTo>
                  <a:lnTo>
                    <a:pt x="750" y="19647"/>
                  </a:lnTo>
                  <a:lnTo>
                    <a:pt x="714" y="19397"/>
                  </a:lnTo>
                  <a:lnTo>
                    <a:pt x="643" y="19112"/>
                  </a:lnTo>
                  <a:lnTo>
                    <a:pt x="607" y="18827"/>
                  </a:lnTo>
                  <a:lnTo>
                    <a:pt x="536" y="18470"/>
                  </a:lnTo>
                  <a:lnTo>
                    <a:pt x="500" y="18185"/>
                  </a:lnTo>
                  <a:lnTo>
                    <a:pt x="464" y="17900"/>
                  </a:lnTo>
                  <a:lnTo>
                    <a:pt x="429" y="17615"/>
                  </a:lnTo>
                  <a:lnTo>
                    <a:pt x="393" y="17401"/>
                  </a:lnTo>
                  <a:lnTo>
                    <a:pt x="393" y="17329"/>
                  </a:lnTo>
                  <a:lnTo>
                    <a:pt x="393" y="17294"/>
                  </a:lnTo>
                  <a:lnTo>
                    <a:pt x="357" y="17151"/>
                  </a:lnTo>
                  <a:lnTo>
                    <a:pt x="357" y="16937"/>
                  </a:lnTo>
                  <a:lnTo>
                    <a:pt x="357" y="16830"/>
                  </a:lnTo>
                  <a:lnTo>
                    <a:pt x="322" y="16545"/>
                  </a:lnTo>
                  <a:lnTo>
                    <a:pt x="322" y="16331"/>
                  </a:lnTo>
                  <a:lnTo>
                    <a:pt x="322" y="16224"/>
                  </a:lnTo>
                  <a:lnTo>
                    <a:pt x="322" y="16081"/>
                  </a:lnTo>
                  <a:lnTo>
                    <a:pt x="322" y="15868"/>
                  </a:lnTo>
                  <a:lnTo>
                    <a:pt x="322" y="15547"/>
                  </a:lnTo>
                  <a:lnTo>
                    <a:pt x="322" y="15511"/>
                  </a:lnTo>
                  <a:lnTo>
                    <a:pt x="322" y="15475"/>
                  </a:lnTo>
                  <a:lnTo>
                    <a:pt x="357" y="15083"/>
                  </a:lnTo>
                  <a:lnTo>
                    <a:pt x="357" y="14798"/>
                  </a:lnTo>
                  <a:lnTo>
                    <a:pt x="357" y="14762"/>
                  </a:lnTo>
                  <a:lnTo>
                    <a:pt x="357" y="14655"/>
                  </a:lnTo>
                  <a:lnTo>
                    <a:pt x="393" y="14334"/>
                  </a:lnTo>
                  <a:lnTo>
                    <a:pt x="429" y="14013"/>
                  </a:lnTo>
                  <a:lnTo>
                    <a:pt x="429" y="13978"/>
                  </a:lnTo>
                  <a:lnTo>
                    <a:pt x="464" y="13906"/>
                  </a:lnTo>
                  <a:lnTo>
                    <a:pt x="464" y="13692"/>
                  </a:lnTo>
                  <a:lnTo>
                    <a:pt x="500" y="13657"/>
                  </a:lnTo>
                  <a:lnTo>
                    <a:pt x="500" y="13621"/>
                  </a:lnTo>
                  <a:lnTo>
                    <a:pt x="500" y="13550"/>
                  </a:lnTo>
                  <a:lnTo>
                    <a:pt x="500" y="13479"/>
                  </a:lnTo>
                  <a:lnTo>
                    <a:pt x="536" y="13300"/>
                  </a:lnTo>
                  <a:lnTo>
                    <a:pt x="536" y="13265"/>
                  </a:lnTo>
                  <a:lnTo>
                    <a:pt x="536" y="13229"/>
                  </a:lnTo>
                  <a:lnTo>
                    <a:pt x="571" y="13122"/>
                  </a:lnTo>
                  <a:lnTo>
                    <a:pt x="571" y="13015"/>
                  </a:lnTo>
                  <a:lnTo>
                    <a:pt x="607" y="12944"/>
                  </a:lnTo>
                  <a:lnTo>
                    <a:pt x="607" y="12801"/>
                  </a:lnTo>
                  <a:lnTo>
                    <a:pt x="643" y="12730"/>
                  </a:lnTo>
                  <a:lnTo>
                    <a:pt x="678" y="12587"/>
                  </a:lnTo>
                  <a:lnTo>
                    <a:pt x="678" y="12516"/>
                  </a:lnTo>
                  <a:lnTo>
                    <a:pt x="714" y="12409"/>
                  </a:lnTo>
                  <a:lnTo>
                    <a:pt x="714" y="12373"/>
                  </a:lnTo>
                  <a:lnTo>
                    <a:pt x="785" y="12088"/>
                  </a:lnTo>
                  <a:lnTo>
                    <a:pt x="785" y="12052"/>
                  </a:lnTo>
                  <a:lnTo>
                    <a:pt x="785" y="12017"/>
                  </a:lnTo>
                  <a:lnTo>
                    <a:pt x="857" y="11731"/>
                  </a:lnTo>
                  <a:lnTo>
                    <a:pt x="892" y="11696"/>
                  </a:lnTo>
                  <a:lnTo>
                    <a:pt x="892" y="11660"/>
                  </a:lnTo>
                  <a:lnTo>
                    <a:pt x="964" y="11446"/>
                  </a:lnTo>
                  <a:lnTo>
                    <a:pt x="964" y="11339"/>
                  </a:lnTo>
                  <a:lnTo>
                    <a:pt x="1035" y="11232"/>
                  </a:lnTo>
                  <a:lnTo>
                    <a:pt x="1005" y="11220"/>
                  </a:lnTo>
                  <a:lnTo>
                    <a:pt x="1005" y="11220"/>
                  </a:lnTo>
                  <a:lnTo>
                    <a:pt x="1070" y="11090"/>
                  </a:lnTo>
                  <a:lnTo>
                    <a:pt x="1106" y="10983"/>
                  </a:lnTo>
                  <a:lnTo>
                    <a:pt x="1142" y="10876"/>
                  </a:lnTo>
                  <a:lnTo>
                    <a:pt x="1177" y="10733"/>
                  </a:lnTo>
                  <a:lnTo>
                    <a:pt x="1249" y="10555"/>
                  </a:lnTo>
                  <a:lnTo>
                    <a:pt x="1249" y="10519"/>
                  </a:lnTo>
                  <a:lnTo>
                    <a:pt x="1356" y="10269"/>
                  </a:lnTo>
                  <a:lnTo>
                    <a:pt x="1463" y="9913"/>
                  </a:lnTo>
                  <a:lnTo>
                    <a:pt x="1605" y="9592"/>
                  </a:lnTo>
                  <a:lnTo>
                    <a:pt x="1641" y="9556"/>
                  </a:lnTo>
                  <a:lnTo>
                    <a:pt x="1748" y="9271"/>
                  </a:lnTo>
                  <a:lnTo>
                    <a:pt x="1784" y="9235"/>
                  </a:lnTo>
                  <a:lnTo>
                    <a:pt x="1962" y="8879"/>
                  </a:lnTo>
                  <a:lnTo>
                    <a:pt x="2069" y="8665"/>
                  </a:lnTo>
                  <a:lnTo>
                    <a:pt x="2105" y="8558"/>
                  </a:lnTo>
                  <a:lnTo>
                    <a:pt x="2140" y="8522"/>
                  </a:lnTo>
                  <a:lnTo>
                    <a:pt x="2115" y="8512"/>
                  </a:lnTo>
                  <a:lnTo>
                    <a:pt x="2140" y="8487"/>
                  </a:lnTo>
                  <a:lnTo>
                    <a:pt x="2247" y="8273"/>
                  </a:lnTo>
                  <a:lnTo>
                    <a:pt x="2283" y="8237"/>
                  </a:lnTo>
                  <a:lnTo>
                    <a:pt x="2390" y="8059"/>
                  </a:lnTo>
                  <a:lnTo>
                    <a:pt x="2390" y="8023"/>
                  </a:lnTo>
                  <a:lnTo>
                    <a:pt x="2461" y="7881"/>
                  </a:lnTo>
                  <a:lnTo>
                    <a:pt x="2497" y="7881"/>
                  </a:lnTo>
                  <a:lnTo>
                    <a:pt x="2604" y="7667"/>
                  </a:lnTo>
                  <a:lnTo>
                    <a:pt x="2818" y="7346"/>
                  </a:lnTo>
                  <a:lnTo>
                    <a:pt x="2960" y="7132"/>
                  </a:lnTo>
                  <a:lnTo>
                    <a:pt x="2960" y="7096"/>
                  </a:lnTo>
                  <a:lnTo>
                    <a:pt x="3032" y="6989"/>
                  </a:lnTo>
                  <a:lnTo>
                    <a:pt x="3103" y="6882"/>
                  </a:lnTo>
                  <a:lnTo>
                    <a:pt x="3424" y="6454"/>
                  </a:lnTo>
                  <a:lnTo>
                    <a:pt x="3531" y="6312"/>
                  </a:lnTo>
                  <a:lnTo>
                    <a:pt x="3709" y="6098"/>
                  </a:lnTo>
                  <a:lnTo>
                    <a:pt x="3923" y="5812"/>
                  </a:lnTo>
                  <a:lnTo>
                    <a:pt x="4101" y="5599"/>
                  </a:lnTo>
                  <a:lnTo>
                    <a:pt x="4244" y="5456"/>
                  </a:lnTo>
                  <a:lnTo>
                    <a:pt x="4315" y="5349"/>
                  </a:lnTo>
                  <a:lnTo>
                    <a:pt x="4422" y="5206"/>
                  </a:lnTo>
                  <a:lnTo>
                    <a:pt x="4600" y="5028"/>
                  </a:lnTo>
                  <a:lnTo>
                    <a:pt x="4743" y="4885"/>
                  </a:lnTo>
                  <a:lnTo>
                    <a:pt x="4814" y="4814"/>
                  </a:lnTo>
                  <a:lnTo>
                    <a:pt x="4993" y="4636"/>
                  </a:lnTo>
                  <a:lnTo>
                    <a:pt x="5456" y="4208"/>
                  </a:lnTo>
                  <a:lnTo>
                    <a:pt x="5456" y="4172"/>
                  </a:lnTo>
                  <a:lnTo>
                    <a:pt x="5634" y="4030"/>
                  </a:lnTo>
                  <a:lnTo>
                    <a:pt x="5670" y="4030"/>
                  </a:lnTo>
                  <a:lnTo>
                    <a:pt x="5706" y="3994"/>
                  </a:lnTo>
                  <a:lnTo>
                    <a:pt x="5955" y="3780"/>
                  </a:lnTo>
                  <a:lnTo>
                    <a:pt x="6169" y="3602"/>
                  </a:lnTo>
                  <a:lnTo>
                    <a:pt x="6312" y="3495"/>
                  </a:lnTo>
                  <a:lnTo>
                    <a:pt x="6455" y="3352"/>
                  </a:lnTo>
                  <a:lnTo>
                    <a:pt x="6597" y="3281"/>
                  </a:lnTo>
                  <a:lnTo>
                    <a:pt x="7025" y="2960"/>
                  </a:lnTo>
                  <a:lnTo>
                    <a:pt x="7168" y="2853"/>
                  </a:lnTo>
                  <a:lnTo>
                    <a:pt x="7346" y="2746"/>
                  </a:lnTo>
                  <a:lnTo>
                    <a:pt x="7489" y="2675"/>
                  </a:lnTo>
                  <a:lnTo>
                    <a:pt x="7952" y="2354"/>
                  </a:lnTo>
                  <a:lnTo>
                    <a:pt x="8095" y="2282"/>
                  </a:lnTo>
                  <a:lnTo>
                    <a:pt x="8701" y="1962"/>
                  </a:lnTo>
                  <a:lnTo>
                    <a:pt x="8951" y="1819"/>
                  </a:lnTo>
                  <a:lnTo>
                    <a:pt x="9093" y="1748"/>
                  </a:lnTo>
                  <a:lnTo>
                    <a:pt x="9164" y="1748"/>
                  </a:lnTo>
                  <a:lnTo>
                    <a:pt x="9450" y="1605"/>
                  </a:lnTo>
                  <a:lnTo>
                    <a:pt x="9592" y="1534"/>
                  </a:lnTo>
                  <a:lnTo>
                    <a:pt x="9735" y="1462"/>
                  </a:lnTo>
                  <a:lnTo>
                    <a:pt x="9806" y="1462"/>
                  </a:lnTo>
                  <a:lnTo>
                    <a:pt x="9842" y="1427"/>
                  </a:lnTo>
                  <a:lnTo>
                    <a:pt x="9913" y="1391"/>
                  </a:lnTo>
                  <a:lnTo>
                    <a:pt x="10056" y="1355"/>
                  </a:lnTo>
                  <a:lnTo>
                    <a:pt x="10092" y="1320"/>
                  </a:lnTo>
                  <a:lnTo>
                    <a:pt x="10234" y="1284"/>
                  </a:lnTo>
                  <a:lnTo>
                    <a:pt x="10448" y="1213"/>
                  </a:lnTo>
                  <a:lnTo>
                    <a:pt x="10484" y="1177"/>
                  </a:lnTo>
                  <a:lnTo>
                    <a:pt x="10626" y="1141"/>
                  </a:lnTo>
                  <a:lnTo>
                    <a:pt x="10698" y="1106"/>
                  </a:lnTo>
                  <a:lnTo>
                    <a:pt x="10769" y="1106"/>
                  </a:lnTo>
                  <a:lnTo>
                    <a:pt x="10805" y="1070"/>
                  </a:lnTo>
                  <a:lnTo>
                    <a:pt x="10840" y="1070"/>
                  </a:lnTo>
                  <a:lnTo>
                    <a:pt x="10912" y="1035"/>
                  </a:lnTo>
                  <a:lnTo>
                    <a:pt x="11054" y="999"/>
                  </a:lnTo>
                  <a:lnTo>
                    <a:pt x="11126" y="963"/>
                  </a:lnTo>
                  <a:lnTo>
                    <a:pt x="11268" y="928"/>
                  </a:lnTo>
                  <a:lnTo>
                    <a:pt x="11340" y="928"/>
                  </a:lnTo>
                  <a:lnTo>
                    <a:pt x="11340" y="892"/>
                  </a:lnTo>
                  <a:lnTo>
                    <a:pt x="11482" y="856"/>
                  </a:lnTo>
                  <a:lnTo>
                    <a:pt x="11518" y="856"/>
                  </a:lnTo>
                  <a:lnTo>
                    <a:pt x="11696" y="821"/>
                  </a:lnTo>
                  <a:lnTo>
                    <a:pt x="11732" y="821"/>
                  </a:lnTo>
                  <a:lnTo>
                    <a:pt x="11732" y="785"/>
                  </a:lnTo>
                  <a:lnTo>
                    <a:pt x="11803" y="785"/>
                  </a:lnTo>
                  <a:lnTo>
                    <a:pt x="12088" y="714"/>
                  </a:lnTo>
                  <a:lnTo>
                    <a:pt x="12124" y="714"/>
                  </a:lnTo>
                  <a:lnTo>
                    <a:pt x="12445" y="642"/>
                  </a:lnTo>
                  <a:lnTo>
                    <a:pt x="12481" y="642"/>
                  </a:lnTo>
                  <a:lnTo>
                    <a:pt x="12801" y="571"/>
                  </a:lnTo>
                  <a:lnTo>
                    <a:pt x="12866" y="539"/>
                  </a:lnTo>
                  <a:lnTo>
                    <a:pt x="12866" y="539"/>
                  </a:lnTo>
                  <a:lnTo>
                    <a:pt x="12873" y="571"/>
                  </a:lnTo>
                  <a:lnTo>
                    <a:pt x="13158" y="500"/>
                  </a:lnTo>
                  <a:lnTo>
                    <a:pt x="13301" y="500"/>
                  </a:lnTo>
                  <a:lnTo>
                    <a:pt x="13550" y="464"/>
                  </a:lnTo>
                  <a:lnTo>
                    <a:pt x="13586" y="428"/>
                  </a:lnTo>
                  <a:lnTo>
                    <a:pt x="13942" y="393"/>
                  </a:lnTo>
                  <a:lnTo>
                    <a:pt x="14228" y="393"/>
                  </a:lnTo>
                  <a:lnTo>
                    <a:pt x="14406" y="357"/>
                  </a:lnTo>
                  <a:lnTo>
                    <a:pt x="14727" y="357"/>
                  </a:lnTo>
                  <a:lnTo>
                    <a:pt x="15119" y="321"/>
                  </a:lnTo>
                  <a:close/>
                  <a:moveTo>
                    <a:pt x="15119" y="0"/>
                  </a:moveTo>
                  <a:lnTo>
                    <a:pt x="14727" y="36"/>
                  </a:lnTo>
                  <a:lnTo>
                    <a:pt x="14192" y="36"/>
                  </a:lnTo>
                  <a:lnTo>
                    <a:pt x="13978" y="72"/>
                  </a:lnTo>
                  <a:lnTo>
                    <a:pt x="13907" y="72"/>
                  </a:lnTo>
                  <a:lnTo>
                    <a:pt x="13550" y="107"/>
                  </a:lnTo>
                  <a:lnTo>
                    <a:pt x="13515" y="107"/>
                  </a:lnTo>
                  <a:lnTo>
                    <a:pt x="13236" y="177"/>
                  </a:lnTo>
                  <a:lnTo>
                    <a:pt x="13236" y="177"/>
                  </a:lnTo>
                  <a:lnTo>
                    <a:pt x="13229" y="143"/>
                  </a:lnTo>
                  <a:lnTo>
                    <a:pt x="13158" y="179"/>
                  </a:lnTo>
                  <a:lnTo>
                    <a:pt x="13087" y="179"/>
                  </a:lnTo>
                  <a:lnTo>
                    <a:pt x="12801" y="214"/>
                  </a:lnTo>
                  <a:lnTo>
                    <a:pt x="12766" y="250"/>
                  </a:lnTo>
                  <a:lnTo>
                    <a:pt x="12409" y="321"/>
                  </a:lnTo>
                  <a:lnTo>
                    <a:pt x="12374" y="321"/>
                  </a:lnTo>
                  <a:lnTo>
                    <a:pt x="12053" y="393"/>
                  </a:lnTo>
                  <a:lnTo>
                    <a:pt x="12017" y="393"/>
                  </a:lnTo>
                  <a:lnTo>
                    <a:pt x="11732" y="464"/>
                  </a:lnTo>
                  <a:lnTo>
                    <a:pt x="11660" y="464"/>
                  </a:lnTo>
                  <a:lnTo>
                    <a:pt x="11666" y="479"/>
                  </a:lnTo>
                  <a:lnTo>
                    <a:pt x="11666" y="479"/>
                  </a:lnTo>
                  <a:lnTo>
                    <a:pt x="11625" y="500"/>
                  </a:lnTo>
                  <a:lnTo>
                    <a:pt x="11411" y="535"/>
                  </a:lnTo>
                  <a:lnTo>
                    <a:pt x="11375" y="535"/>
                  </a:lnTo>
                  <a:lnTo>
                    <a:pt x="11233" y="607"/>
                  </a:lnTo>
                  <a:lnTo>
                    <a:pt x="11161" y="607"/>
                  </a:lnTo>
                  <a:lnTo>
                    <a:pt x="11019" y="642"/>
                  </a:lnTo>
                  <a:lnTo>
                    <a:pt x="10947" y="678"/>
                  </a:lnTo>
                  <a:lnTo>
                    <a:pt x="10805" y="714"/>
                  </a:lnTo>
                  <a:lnTo>
                    <a:pt x="10698" y="749"/>
                  </a:lnTo>
                  <a:lnTo>
                    <a:pt x="10702" y="760"/>
                  </a:lnTo>
                  <a:lnTo>
                    <a:pt x="10702" y="760"/>
                  </a:lnTo>
                  <a:lnTo>
                    <a:pt x="10626" y="785"/>
                  </a:lnTo>
                  <a:lnTo>
                    <a:pt x="10591" y="785"/>
                  </a:lnTo>
                  <a:lnTo>
                    <a:pt x="10484" y="821"/>
                  </a:lnTo>
                  <a:lnTo>
                    <a:pt x="10489" y="833"/>
                  </a:lnTo>
                  <a:lnTo>
                    <a:pt x="10489" y="833"/>
                  </a:lnTo>
                  <a:lnTo>
                    <a:pt x="10341" y="892"/>
                  </a:lnTo>
                  <a:lnTo>
                    <a:pt x="10092" y="963"/>
                  </a:lnTo>
                  <a:lnTo>
                    <a:pt x="9985" y="1035"/>
                  </a:lnTo>
                  <a:lnTo>
                    <a:pt x="9949" y="1035"/>
                  </a:lnTo>
                  <a:lnTo>
                    <a:pt x="9806" y="1106"/>
                  </a:lnTo>
                  <a:lnTo>
                    <a:pt x="9735" y="1106"/>
                  </a:lnTo>
                  <a:lnTo>
                    <a:pt x="9664" y="1141"/>
                  </a:lnTo>
                  <a:lnTo>
                    <a:pt x="9638" y="1167"/>
                  </a:lnTo>
                  <a:lnTo>
                    <a:pt x="9638" y="1167"/>
                  </a:lnTo>
                  <a:lnTo>
                    <a:pt x="9628" y="1141"/>
                  </a:lnTo>
                  <a:lnTo>
                    <a:pt x="9628" y="1177"/>
                  </a:lnTo>
                  <a:lnTo>
                    <a:pt x="9592" y="1177"/>
                  </a:lnTo>
                  <a:lnTo>
                    <a:pt x="9485" y="1213"/>
                  </a:lnTo>
                  <a:lnTo>
                    <a:pt x="9307" y="1284"/>
                  </a:lnTo>
                  <a:lnTo>
                    <a:pt x="9022" y="1427"/>
                  </a:lnTo>
                  <a:lnTo>
                    <a:pt x="8951" y="1462"/>
                  </a:lnTo>
                  <a:lnTo>
                    <a:pt x="8808" y="1534"/>
                  </a:lnTo>
                  <a:lnTo>
                    <a:pt x="8558" y="1641"/>
                  </a:lnTo>
                  <a:lnTo>
                    <a:pt x="7952" y="1997"/>
                  </a:lnTo>
                  <a:lnTo>
                    <a:pt x="7774" y="2069"/>
                  </a:lnTo>
                  <a:lnTo>
                    <a:pt x="7785" y="2084"/>
                  </a:lnTo>
                  <a:lnTo>
                    <a:pt x="7785" y="2084"/>
                  </a:lnTo>
                  <a:lnTo>
                    <a:pt x="7310" y="2389"/>
                  </a:lnTo>
                  <a:lnTo>
                    <a:pt x="7168" y="2461"/>
                  </a:lnTo>
                  <a:lnTo>
                    <a:pt x="6989" y="2568"/>
                  </a:lnTo>
                  <a:lnTo>
                    <a:pt x="6847" y="2675"/>
                  </a:lnTo>
                  <a:lnTo>
                    <a:pt x="6383" y="2996"/>
                  </a:lnTo>
                  <a:lnTo>
                    <a:pt x="6276" y="3103"/>
                  </a:lnTo>
                  <a:lnTo>
                    <a:pt x="6098" y="3245"/>
                  </a:lnTo>
                  <a:lnTo>
                    <a:pt x="5955" y="3317"/>
                  </a:lnTo>
                  <a:lnTo>
                    <a:pt x="5969" y="3335"/>
                  </a:lnTo>
                  <a:lnTo>
                    <a:pt x="5969" y="3335"/>
                  </a:lnTo>
                  <a:lnTo>
                    <a:pt x="5741" y="3530"/>
                  </a:lnTo>
                  <a:lnTo>
                    <a:pt x="5492" y="3744"/>
                  </a:lnTo>
                  <a:lnTo>
                    <a:pt x="5421" y="3780"/>
                  </a:lnTo>
                  <a:lnTo>
                    <a:pt x="5242" y="3958"/>
                  </a:lnTo>
                  <a:lnTo>
                    <a:pt x="4743" y="4422"/>
                  </a:lnTo>
                  <a:lnTo>
                    <a:pt x="4600" y="4564"/>
                  </a:lnTo>
                  <a:lnTo>
                    <a:pt x="4493" y="4671"/>
                  </a:lnTo>
                  <a:lnTo>
                    <a:pt x="4387" y="4814"/>
                  </a:lnTo>
                  <a:lnTo>
                    <a:pt x="4208" y="4992"/>
                  </a:lnTo>
                  <a:lnTo>
                    <a:pt x="4066" y="5135"/>
                  </a:lnTo>
                  <a:lnTo>
                    <a:pt x="4007" y="5223"/>
                  </a:lnTo>
                  <a:lnTo>
                    <a:pt x="3994" y="5206"/>
                  </a:lnTo>
                  <a:lnTo>
                    <a:pt x="3852" y="5385"/>
                  </a:lnTo>
                  <a:lnTo>
                    <a:pt x="3673" y="5599"/>
                  </a:lnTo>
                  <a:lnTo>
                    <a:pt x="3459" y="5884"/>
                  </a:lnTo>
                  <a:lnTo>
                    <a:pt x="3246" y="6098"/>
                  </a:lnTo>
                  <a:lnTo>
                    <a:pt x="3268" y="6115"/>
                  </a:lnTo>
                  <a:lnTo>
                    <a:pt x="3268" y="6115"/>
                  </a:lnTo>
                  <a:lnTo>
                    <a:pt x="3174" y="6240"/>
                  </a:lnTo>
                  <a:lnTo>
                    <a:pt x="2818" y="6704"/>
                  </a:lnTo>
                  <a:lnTo>
                    <a:pt x="2841" y="6722"/>
                  </a:lnTo>
                  <a:lnTo>
                    <a:pt x="2841" y="6722"/>
                  </a:lnTo>
                  <a:lnTo>
                    <a:pt x="2782" y="6811"/>
                  </a:lnTo>
                  <a:lnTo>
                    <a:pt x="2746" y="6811"/>
                  </a:lnTo>
                  <a:lnTo>
                    <a:pt x="2675" y="6918"/>
                  </a:lnTo>
                  <a:lnTo>
                    <a:pt x="2532" y="7167"/>
                  </a:lnTo>
                  <a:lnTo>
                    <a:pt x="2318" y="7488"/>
                  </a:lnTo>
                  <a:lnTo>
                    <a:pt x="2176" y="7702"/>
                  </a:lnTo>
                  <a:lnTo>
                    <a:pt x="2202" y="7718"/>
                  </a:lnTo>
                  <a:lnTo>
                    <a:pt x="2202" y="7718"/>
                  </a:lnTo>
                  <a:lnTo>
                    <a:pt x="2105" y="7881"/>
                  </a:lnTo>
                  <a:lnTo>
                    <a:pt x="1998" y="8094"/>
                  </a:lnTo>
                  <a:lnTo>
                    <a:pt x="1962" y="8094"/>
                  </a:lnTo>
                  <a:lnTo>
                    <a:pt x="1962" y="8130"/>
                  </a:lnTo>
                  <a:lnTo>
                    <a:pt x="1855" y="8344"/>
                  </a:lnTo>
                  <a:lnTo>
                    <a:pt x="1819" y="8380"/>
                  </a:lnTo>
                  <a:lnTo>
                    <a:pt x="1819" y="8415"/>
                  </a:lnTo>
                  <a:lnTo>
                    <a:pt x="1748" y="8487"/>
                  </a:lnTo>
                  <a:lnTo>
                    <a:pt x="1641" y="8736"/>
                  </a:lnTo>
                  <a:lnTo>
                    <a:pt x="1463" y="9093"/>
                  </a:lnTo>
                  <a:lnTo>
                    <a:pt x="1463" y="9128"/>
                  </a:lnTo>
                  <a:lnTo>
                    <a:pt x="1320" y="9449"/>
                  </a:lnTo>
                  <a:lnTo>
                    <a:pt x="1177" y="9806"/>
                  </a:lnTo>
                  <a:lnTo>
                    <a:pt x="1035" y="10163"/>
                  </a:lnTo>
                  <a:lnTo>
                    <a:pt x="928" y="10412"/>
                  </a:lnTo>
                  <a:lnTo>
                    <a:pt x="928" y="10448"/>
                  </a:lnTo>
                  <a:lnTo>
                    <a:pt x="857" y="10626"/>
                  </a:lnTo>
                  <a:lnTo>
                    <a:pt x="821" y="10769"/>
                  </a:lnTo>
                  <a:lnTo>
                    <a:pt x="785" y="10876"/>
                  </a:lnTo>
                  <a:lnTo>
                    <a:pt x="750" y="10983"/>
                  </a:lnTo>
                  <a:lnTo>
                    <a:pt x="714" y="11125"/>
                  </a:lnTo>
                  <a:lnTo>
                    <a:pt x="686" y="11236"/>
                  </a:lnTo>
                  <a:lnTo>
                    <a:pt x="686" y="11236"/>
                  </a:lnTo>
                  <a:lnTo>
                    <a:pt x="678" y="11232"/>
                  </a:lnTo>
                  <a:lnTo>
                    <a:pt x="678" y="11268"/>
                  </a:lnTo>
                  <a:lnTo>
                    <a:pt x="643" y="11268"/>
                  </a:lnTo>
                  <a:lnTo>
                    <a:pt x="643" y="11339"/>
                  </a:lnTo>
                  <a:lnTo>
                    <a:pt x="571" y="11589"/>
                  </a:lnTo>
                  <a:lnTo>
                    <a:pt x="571" y="11624"/>
                  </a:lnTo>
                  <a:lnTo>
                    <a:pt x="464" y="11945"/>
                  </a:lnTo>
                  <a:lnTo>
                    <a:pt x="481" y="11949"/>
                  </a:lnTo>
                  <a:lnTo>
                    <a:pt x="481" y="11949"/>
                  </a:lnTo>
                  <a:lnTo>
                    <a:pt x="464" y="11981"/>
                  </a:lnTo>
                  <a:lnTo>
                    <a:pt x="464" y="12017"/>
                  </a:lnTo>
                  <a:lnTo>
                    <a:pt x="393" y="12302"/>
                  </a:lnTo>
                  <a:lnTo>
                    <a:pt x="393" y="12338"/>
                  </a:lnTo>
                  <a:lnTo>
                    <a:pt x="357" y="12445"/>
                  </a:lnTo>
                  <a:lnTo>
                    <a:pt x="357" y="12516"/>
                  </a:lnTo>
                  <a:lnTo>
                    <a:pt x="322" y="12658"/>
                  </a:lnTo>
                  <a:lnTo>
                    <a:pt x="286" y="12730"/>
                  </a:lnTo>
                  <a:lnTo>
                    <a:pt x="286" y="12872"/>
                  </a:lnTo>
                  <a:lnTo>
                    <a:pt x="250" y="12944"/>
                  </a:lnTo>
                  <a:lnTo>
                    <a:pt x="250" y="13051"/>
                  </a:lnTo>
                  <a:lnTo>
                    <a:pt x="215" y="13193"/>
                  </a:lnTo>
                  <a:lnTo>
                    <a:pt x="215" y="13229"/>
                  </a:lnTo>
                  <a:lnTo>
                    <a:pt x="179" y="13443"/>
                  </a:lnTo>
                  <a:lnTo>
                    <a:pt x="179" y="13514"/>
                  </a:lnTo>
                  <a:lnTo>
                    <a:pt x="143" y="13586"/>
                  </a:lnTo>
                  <a:lnTo>
                    <a:pt x="143" y="13657"/>
                  </a:lnTo>
                  <a:lnTo>
                    <a:pt x="108" y="13871"/>
                  </a:lnTo>
                  <a:lnTo>
                    <a:pt x="108" y="13942"/>
                  </a:lnTo>
                  <a:lnTo>
                    <a:pt x="72" y="14299"/>
                  </a:lnTo>
                  <a:lnTo>
                    <a:pt x="36" y="14620"/>
                  </a:lnTo>
                  <a:lnTo>
                    <a:pt x="36" y="14727"/>
                  </a:lnTo>
                  <a:lnTo>
                    <a:pt x="36" y="14798"/>
                  </a:lnTo>
                  <a:lnTo>
                    <a:pt x="1" y="15083"/>
                  </a:lnTo>
                  <a:lnTo>
                    <a:pt x="1" y="15475"/>
                  </a:lnTo>
                  <a:lnTo>
                    <a:pt x="1" y="15547"/>
                  </a:lnTo>
                  <a:lnTo>
                    <a:pt x="1" y="15868"/>
                  </a:lnTo>
                  <a:lnTo>
                    <a:pt x="1" y="16081"/>
                  </a:lnTo>
                  <a:lnTo>
                    <a:pt x="1" y="16224"/>
                  </a:lnTo>
                  <a:lnTo>
                    <a:pt x="1" y="16331"/>
                  </a:lnTo>
                  <a:lnTo>
                    <a:pt x="1" y="16545"/>
                  </a:lnTo>
                  <a:lnTo>
                    <a:pt x="36" y="16830"/>
                  </a:lnTo>
                  <a:lnTo>
                    <a:pt x="36" y="16973"/>
                  </a:lnTo>
                  <a:lnTo>
                    <a:pt x="36" y="17187"/>
                  </a:lnTo>
                  <a:lnTo>
                    <a:pt x="72" y="17329"/>
                  </a:lnTo>
                  <a:lnTo>
                    <a:pt x="72" y="17436"/>
                  </a:lnTo>
                  <a:lnTo>
                    <a:pt x="72" y="17650"/>
                  </a:lnTo>
                  <a:lnTo>
                    <a:pt x="108" y="17936"/>
                  </a:lnTo>
                  <a:lnTo>
                    <a:pt x="143" y="18221"/>
                  </a:lnTo>
                  <a:lnTo>
                    <a:pt x="215" y="18506"/>
                  </a:lnTo>
                  <a:lnTo>
                    <a:pt x="250" y="18863"/>
                  </a:lnTo>
                  <a:lnTo>
                    <a:pt x="322" y="19184"/>
                  </a:lnTo>
                  <a:lnTo>
                    <a:pt x="393" y="19469"/>
                  </a:lnTo>
                  <a:lnTo>
                    <a:pt x="429" y="19718"/>
                  </a:lnTo>
                  <a:lnTo>
                    <a:pt x="500" y="19932"/>
                  </a:lnTo>
                  <a:lnTo>
                    <a:pt x="678" y="20610"/>
                  </a:lnTo>
                  <a:lnTo>
                    <a:pt x="750" y="20788"/>
                  </a:lnTo>
                  <a:lnTo>
                    <a:pt x="821" y="21073"/>
                  </a:lnTo>
                  <a:lnTo>
                    <a:pt x="892" y="21252"/>
                  </a:lnTo>
                  <a:lnTo>
                    <a:pt x="928" y="21323"/>
                  </a:lnTo>
                  <a:lnTo>
                    <a:pt x="964" y="21501"/>
                  </a:lnTo>
                  <a:lnTo>
                    <a:pt x="999" y="21573"/>
                  </a:lnTo>
                  <a:lnTo>
                    <a:pt x="1035" y="21644"/>
                  </a:lnTo>
                  <a:lnTo>
                    <a:pt x="1047" y="21638"/>
                  </a:lnTo>
                  <a:lnTo>
                    <a:pt x="1047" y="21638"/>
                  </a:lnTo>
                  <a:lnTo>
                    <a:pt x="1090" y="21747"/>
                  </a:lnTo>
                  <a:lnTo>
                    <a:pt x="1090" y="21747"/>
                  </a:lnTo>
                  <a:lnTo>
                    <a:pt x="1070" y="21751"/>
                  </a:lnTo>
                  <a:lnTo>
                    <a:pt x="1106" y="21822"/>
                  </a:lnTo>
                  <a:lnTo>
                    <a:pt x="1142" y="21929"/>
                  </a:lnTo>
                  <a:lnTo>
                    <a:pt x="1152" y="21924"/>
                  </a:lnTo>
                  <a:lnTo>
                    <a:pt x="1177" y="22000"/>
                  </a:lnTo>
                  <a:lnTo>
                    <a:pt x="1213" y="22072"/>
                  </a:lnTo>
                  <a:lnTo>
                    <a:pt x="1249" y="22143"/>
                  </a:lnTo>
                  <a:lnTo>
                    <a:pt x="1320" y="22321"/>
                  </a:lnTo>
                  <a:lnTo>
                    <a:pt x="1427" y="22571"/>
                  </a:lnTo>
                  <a:lnTo>
                    <a:pt x="1427" y="22642"/>
                  </a:lnTo>
                  <a:lnTo>
                    <a:pt x="1444" y="22632"/>
                  </a:lnTo>
                  <a:lnTo>
                    <a:pt x="1491" y="22702"/>
                  </a:lnTo>
                  <a:lnTo>
                    <a:pt x="1491" y="22702"/>
                  </a:lnTo>
                  <a:lnTo>
                    <a:pt x="1463" y="22714"/>
                  </a:lnTo>
                  <a:lnTo>
                    <a:pt x="1534" y="22785"/>
                  </a:lnTo>
                  <a:lnTo>
                    <a:pt x="1641" y="22999"/>
                  </a:lnTo>
                  <a:lnTo>
                    <a:pt x="1641" y="23034"/>
                  </a:lnTo>
                  <a:lnTo>
                    <a:pt x="1677" y="23141"/>
                  </a:lnTo>
                  <a:lnTo>
                    <a:pt x="1748" y="23284"/>
                  </a:lnTo>
                  <a:lnTo>
                    <a:pt x="1759" y="23276"/>
                  </a:lnTo>
                  <a:lnTo>
                    <a:pt x="1759" y="23276"/>
                  </a:lnTo>
                  <a:lnTo>
                    <a:pt x="1819" y="23427"/>
                  </a:lnTo>
                  <a:lnTo>
                    <a:pt x="1855" y="23498"/>
                  </a:lnTo>
                  <a:lnTo>
                    <a:pt x="1891" y="23498"/>
                  </a:lnTo>
                  <a:lnTo>
                    <a:pt x="1891" y="23534"/>
                  </a:lnTo>
                  <a:lnTo>
                    <a:pt x="1962" y="23676"/>
                  </a:lnTo>
                  <a:lnTo>
                    <a:pt x="1998" y="23712"/>
                  </a:lnTo>
                  <a:lnTo>
                    <a:pt x="1998" y="23748"/>
                  </a:lnTo>
                  <a:lnTo>
                    <a:pt x="2140" y="23961"/>
                  </a:lnTo>
                  <a:lnTo>
                    <a:pt x="2283" y="24247"/>
                  </a:lnTo>
                  <a:lnTo>
                    <a:pt x="2390" y="24425"/>
                  </a:lnTo>
                  <a:lnTo>
                    <a:pt x="2425" y="24461"/>
                  </a:lnTo>
                  <a:lnTo>
                    <a:pt x="2497" y="24603"/>
                  </a:lnTo>
                  <a:lnTo>
                    <a:pt x="2510" y="24594"/>
                  </a:lnTo>
                  <a:lnTo>
                    <a:pt x="2532" y="24639"/>
                  </a:lnTo>
                  <a:lnTo>
                    <a:pt x="2568" y="24675"/>
                  </a:lnTo>
                  <a:lnTo>
                    <a:pt x="2604" y="24728"/>
                  </a:lnTo>
                  <a:lnTo>
                    <a:pt x="2604" y="24728"/>
                  </a:lnTo>
                  <a:lnTo>
                    <a:pt x="2604" y="24746"/>
                  </a:lnTo>
                  <a:lnTo>
                    <a:pt x="2639" y="24782"/>
                  </a:lnTo>
                  <a:lnTo>
                    <a:pt x="2675" y="24853"/>
                  </a:lnTo>
                  <a:lnTo>
                    <a:pt x="2711" y="24889"/>
                  </a:lnTo>
                  <a:lnTo>
                    <a:pt x="2734" y="24912"/>
                  </a:lnTo>
                  <a:lnTo>
                    <a:pt x="2734" y="24912"/>
                  </a:lnTo>
                  <a:lnTo>
                    <a:pt x="2711" y="24924"/>
                  </a:lnTo>
                  <a:lnTo>
                    <a:pt x="2782" y="25031"/>
                  </a:lnTo>
                  <a:lnTo>
                    <a:pt x="2818" y="25031"/>
                  </a:lnTo>
                  <a:lnTo>
                    <a:pt x="2818" y="25067"/>
                  </a:lnTo>
                  <a:lnTo>
                    <a:pt x="2985" y="25268"/>
                  </a:lnTo>
                  <a:lnTo>
                    <a:pt x="2985" y="25268"/>
                  </a:lnTo>
                  <a:lnTo>
                    <a:pt x="2960" y="25281"/>
                  </a:lnTo>
                  <a:lnTo>
                    <a:pt x="2996" y="25281"/>
                  </a:lnTo>
                  <a:lnTo>
                    <a:pt x="3139" y="25530"/>
                  </a:lnTo>
                  <a:lnTo>
                    <a:pt x="3154" y="25518"/>
                  </a:lnTo>
                  <a:lnTo>
                    <a:pt x="3154" y="25518"/>
                  </a:lnTo>
                  <a:lnTo>
                    <a:pt x="3281" y="25709"/>
                  </a:lnTo>
                  <a:lnTo>
                    <a:pt x="3317" y="25744"/>
                  </a:lnTo>
                  <a:lnTo>
                    <a:pt x="3317" y="25744"/>
                  </a:lnTo>
                  <a:lnTo>
                    <a:pt x="3459" y="25923"/>
                  </a:lnTo>
                  <a:lnTo>
                    <a:pt x="3638" y="26172"/>
                  </a:lnTo>
                  <a:lnTo>
                    <a:pt x="3673" y="26172"/>
                  </a:lnTo>
                  <a:lnTo>
                    <a:pt x="3780" y="26315"/>
                  </a:lnTo>
                  <a:lnTo>
                    <a:pt x="4137" y="26707"/>
                  </a:lnTo>
                  <a:lnTo>
                    <a:pt x="4280" y="26885"/>
                  </a:lnTo>
                  <a:lnTo>
                    <a:pt x="4315" y="26921"/>
                  </a:lnTo>
                  <a:lnTo>
                    <a:pt x="4351" y="26992"/>
                  </a:lnTo>
                  <a:lnTo>
                    <a:pt x="4529" y="27135"/>
                  </a:lnTo>
                  <a:lnTo>
                    <a:pt x="4672" y="27278"/>
                  </a:lnTo>
                  <a:lnTo>
                    <a:pt x="4814" y="27456"/>
                  </a:lnTo>
                  <a:lnTo>
                    <a:pt x="4850" y="27456"/>
                  </a:lnTo>
                  <a:lnTo>
                    <a:pt x="5028" y="27634"/>
                  </a:lnTo>
                  <a:lnTo>
                    <a:pt x="5064" y="27670"/>
                  </a:lnTo>
                  <a:lnTo>
                    <a:pt x="5152" y="27728"/>
                  </a:lnTo>
                  <a:lnTo>
                    <a:pt x="5152" y="27728"/>
                  </a:lnTo>
                  <a:lnTo>
                    <a:pt x="5135" y="27741"/>
                  </a:lnTo>
                  <a:lnTo>
                    <a:pt x="5349" y="27919"/>
                  </a:lnTo>
                  <a:lnTo>
                    <a:pt x="5563" y="28098"/>
                  </a:lnTo>
                  <a:lnTo>
                    <a:pt x="5634" y="28169"/>
                  </a:lnTo>
                  <a:lnTo>
                    <a:pt x="5813" y="28347"/>
                  </a:lnTo>
                  <a:lnTo>
                    <a:pt x="5828" y="28327"/>
                  </a:lnTo>
                  <a:lnTo>
                    <a:pt x="5828" y="28327"/>
                  </a:lnTo>
                  <a:lnTo>
                    <a:pt x="5884" y="28383"/>
                  </a:lnTo>
                  <a:lnTo>
                    <a:pt x="6134" y="28561"/>
                  </a:lnTo>
                  <a:lnTo>
                    <a:pt x="6383" y="28775"/>
                  </a:lnTo>
                  <a:lnTo>
                    <a:pt x="6669" y="28989"/>
                  </a:lnTo>
                  <a:lnTo>
                    <a:pt x="7203" y="29346"/>
                  </a:lnTo>
                  <a:lnTo>
                    <a:pt x="7453" y="29488"/>
                  </a:lnTo>
                  <a:lnTo>
                    <a:pt x="7667" y="29631"/>
                  </a:lnTo>
                  <a:lnTo>
                    <a:pt x="7916" y="29773"/>
                  </a:lnTo>
                  <a:lnTo>
                    <a:pt x="8130" y="29916"/>
                  </a:lnTo>
                  <a:lnTo>
                    <a:pt x="8844" y="30273"/>
                  </a:lnTo>
                  <a:lnTo>
                    <a:pt x="9093" y="30380"/>
                  </a:lnTo>
                  <a:lnTo>
                    <a:pt x="9307" y="30487"/>
                  </a:lnTo>
                  <a:lnTo>
                    <a:pt x="9699" y="30665"/>
                  </a:lnTo>
                  <a:lnTo>
                    <a:pt x="10270" y="30879"/>
                  </a:lnTo>
                  <a:lnTo>
                    <a:pt x="10840" y="31093"/>
                  </a:lnTo>
                  <a:lnTo>
                    <a:pt x="11446" y="31271"/>
                  </a:lnTo>
                  <a:lnTo>
                    <a:pt x="11767" y="31342"/>
                  </a:lnTo>
                  <a:lnTo>
                    <a:pt x="11803" y="31342"/>
                  </a:lnTo>
                  <a:lnTo>
                    <a:pt x="12516" y="31485"/>
                  </a:lnTo>
                  <a:lnTo>
                    <a:pt x="12587" y="31521"/>
                  </a:lnTo>
                  <a:lnTo>
                    <a:pt x="13194" y="31628"/>
                  </a:lnTo>
                  <a:lnTo>
                    <a:pt x="13229" y="31628"/>
                  </a:lnTo>
                  <a:lnTo>
                    <a:pt x="13728" y="31699"/>
                  </a:lnTo>
                  <a:lnTo>
                    <a:pt x="14263" y="31770"/>
                  </a:lnTo>
                  <a:lnTo>
                    <a:pt x="15262" y="31806"/>
                  </a:lnTo>
                  <a:lnTo>
                    <a:pt x="16046" y="31770"/>
                  </a:lnTo>
                  <a:lnTo>
                    <a:pt x="16866" y="31699"/>
                  </a:lnTo>
                  <a:lnTo>
                    <a:pt x="17508" y="31628"/>
                  </a:lnTo>
                  <a:lnTo>
                    <a:pt x="17793" y="31592"/>
                  </a:lnTo>
                  <a:lnTo>
                    <a:pt x="17900" y="31592"/>
                  </a:lnTo>
                  <a:lnTo>
                    <a:pt x="17972" y="31556"/>
                  </a:lnTo>
                  <a:lnTo>
                    <a:pt x="18827" y="31414"/>
                  </a:lnTo>
                  <a:lnTo>
                    <a:pt x="19612" y="31200"/>
                  </a:lnTo>
                  <a:lnTo>
                    <a:pt x="20396" y="30950"/>
                  </a:lnTo>
                  <a:lnTo>
                    <a:pt x="21181" y="30629"/>
                  </a:lnTo>
                  <a:lnTo>
                    <a:pt x="22143" y="30201"/>
                  </a:lnTo>
                  <a:lnTo>
                    <a:pt x="23142" y="29666"/>
                  </a:lnTo>
                  <a:lnTo>
                    <a:pt x="24069" y="29060"/>
                  </a:lnTo>
                  <a:lnTo>
                    <a:pt x="24675" y="28597"/>
                  </a:lnTo>
                  <a:lnTo>
                    <a:pt x="25495" y="27919"/>
                  </a:lnTo>
                  <a:lnTo>
                    <a:pt x="26244" y="27206"/>
                  </a:lnTo>
                  <a:lnTo>
                    <a:pt x="26957" y="26422"/>
                  </a:lnTo>
                  <a:lnTo>
                    <a:pt x="27599" y="25637"/>
                  </a:lnTo>
                  <a:lnTo>
                    <a:pt x="27706" y="25530"/>
                  </a:lnTo>
                  <a:lnTo>
                    <a:pt x="27777" y="25388"/>
                  </a:lnTo>
                  <a:lnTo>
                    <a:pt x="27955" y="25174"/>
                  </a:lnTo>
                  <a:lnTo>
                    <a:pt x="27955" y="25138"/>
                  </a:lnTo>
                  <a:lnTo>
                    <a:pt x="28098" y="24924"/>
                  </a:lnTo>
                  <a:lnTo>
                    <a:pt x="28276" y="24675"/>
                  </a:lnTo>
                  <a:lnTo>
                    <a:pt x="28383" y="24496"/>
                  </a:lnTo>
                  <a:lnTo>
                    <a:pt x="28597" y="24140"/>
                  </a:lnTo>
                  <a:lnTo>
                    <a:pt x="28704" y="23961"/>
                  </a:lnTo>
                  <a:lnTo>
                    <a:pt x="28847" y="23712"/>
                  </a:lnTo>
                  <a:lnTo>
                    <a:pt x="29118" y="23203"/>
                  </a:lnTo>
                  <a:lnTo>
                    <a:pt x="29118" y="23203"/>
                  </a:lnTo>
                  <a:lnTo>
                    <a:pt x="29132" y="23213"/>
                  </a:lnTo>
                  <a:lnTo>
                    <a:pt x="29168" y="23141"/>
                  </a:lnTo>
                  <a:lnTo>
                    <a:pt x="29203" y="22999"/>
                  </a:lnTo>
                  <a:lnTo>
                    <a:pt x="29239" y="22963"/>
                  </a:lnTo>
                  <a:lnTo>
                    <a:pt x="29239" y="22945"/>
                  </a:lnTo>
                  <a:lnTo>
                    <a:pt x="29275" y="22892"/>
                  </a:lnTo>
                  <a:lnTo>
                    <a:pt x="29453" y="22464"/>
                  </a:lnTo>
                  <a:lnTo>
                    <a:pt x="29560" y="22250"/>
                  </a:lnTo>
                  <a:lnTo>
                    <a:pt x="29586" y="22172"/>
                  </a:lnTo>
                  <a:lnTo>
                    <a:pt x="29596" y="22179"/>
                  </a:lnTo>
                  <a:lnTo>
                    <a:pt x="29596" y="22143"/>
                  </a:lnTo>
                  <a:lnTo>
                    <a:pt x="29631" y="22036"/>
                  </a:lnTo>
                  <a:lnTo>
                    <a:pt x="29667" y="21965"/>
                  </a:lnTo>
                  <a:lnTo>
                    <a:pt x="29703" y="21893"/>
                  </a:lnTo>
                  <a:lnTo>
                    <a:pt x="29881" y="21430"/>
                  </a:lnTo>
                  <a:lnTo>
                    <a:pt x="29916" y="21323"/>
                  </a:lnTo>
                  <a:lnTo>
                    <a:pt x="29988" y="21073"/>
                  </a:lnTo>
                  <a:lnTo>
                    <a:pt x="30023" y="21073"/>
                  </a:lnTo>
                  <a:lnTo>
                    <a:pt x="30023" y="21038"/>
                  </a:lnTo>
                  <a:lnTo>
                    <a:pt x="30023" y="21002"/>
                  </a:lnTo>
                  <a:lnTo>
                    <a:pt x="30023" y="20966"/>
                  </a:lnTo>
                  <a:lnTo>
                    <a:pt x="30059" y="20895"/>
                  </a:lnTo>
                  <a:lnTo>
                    <a:pt x="30095" y="20752"/>
                  </a:lnTo>
                  <a:lnTo>
                    <a:pt x="30130" y="20717"/>
                  </a:lnTo>
                  <a:lnTo>
                    <a:pt x="30166" y="20610"/>
                  </a:lnTo>
                  <a:lnTo>
                    <a:pt x="30166" y="20503"/>
                  </a:lnTo>
                  <a:lnTo>
                    <a:pt x="30202" y="20503"/>
                  </a:lnTo>
                  <a:lnTo>
                    <a:pt x="30202" y="20467"/>
                  </a:lnTo>
                  <a:lnTo>
                    <a:pt x="30184" y="20467"/>
                  </a:lnTo>
                  <a:lnTo>
                    <a:pt x="30202" y="20432"/>
                  </a:lnTo>
                  <a:lnTo>
                    <a:pt x="30237" y="20360"/>
                  </a:lnTo>
                  <a:lnTo>
                    <a:pt x="30266" y="20215"/>
                  </a:lnTo>
                  <a:lnTo>
                    <a:pt x="30266" y="20215"/>
                  </a:lnTo>
                  <a:lnTo>
                    <a:pt x="30273" y="20218"/>
                  </a:lnTo>
                  <a:lnTo>
                    <a:pt x="30273" y="20146"/>
                  </a:lnTo>
                  <a:lnTo>
                    <a:pt x="30309" y="20075"/>
                  </a:lnTo>
                  <a:lnTo>
                    <a:pt x="30380" y="19790"/>
                  </a:lnTo>
                  <a:lnTo>
                    <a:pt x="30416" y="19611"/>
                  </a:lnTo>
                  <a:lnTo>
                    <a:pt x="30487" y="19326"/>
                  </a:lnTo>
                  <a:lnTo>
                    <a:pt x="30523" y="19112"/>
                  </a:lnTo>
                  <a:lnTo>
                    <a:pt x="30523" y="19041"/>
                  </a:lnTo>
                  <a:lnTo>
                    <a:pt x="30558" y="18934"/>
                  </a:lnTo>
                  <a:lnTo>
                    <a:pt x="30594" y="18756"/>
                  </a:lnTo>
                  <a:lnTo>
                    <a:pt x="30630" y="18542"/>
                  </a:lnTo>
                  <a:lnTo>
                    <a:pt x="30630" y="18470"/>
                  </a:lnTo>
                  <a:lnTo>
                    <a:pt x="30665" y="18256"/>
                  </a:lnTo>
                  <a:lnTo>
                    <a:pt x="30701" y="18150"/>
                  </a:lnTo>
                  <a:lnTo>
                    <a:pt x="30737" y="17864"/>
                  </a:lnTo>
                  <a:lnTo>
                    <a:pt x="30737" y="17686"/>
                  </a:lnTo>
                  <a:lnTo>
                    <a:pt x="30772" y="17543"/>
                  </a:lnTo>
                  <a:lnTo>
                    <a:pt x="30772" y="17365"/>
                  </a:lnTo>
                  <a:lnTo>
                    <a:pt x="30772" y="17222"/>
                  </a:lnTo>
                  <a:lnTo>
                    <a:pt x="30808" y="17080"/>
                  </a:lnTo>
                  <a:lnTo>
                    <a:pt x="30808" y="16937"/>
                  </a:lnTo>
                  <a:lnTo>
                    <a:pt x="30808" y="16830"/>
                  </a:lnTo>
                  <a:lnTo>
                    <a:pt x="30808" y="16723"/>
                  </a:lnTo>
                  <a:lnTo>
                    <a:pt x="30844" y="16545"/>
                  </a:lnTo>
                  <a:lnTo>
                    <a:pt x="30844" y="16438"/>
                  </a:lnTo>
                  <a:lnTo>
                    <a:pt x="30844" y="16260"/>
                  </a:lnTo>
                  <a:lnTo>
                    <a:pt x="30844" y="16153"/>
                  </a:lnTo>
                  <a:lnTo>
                    <a:pt x="30844" y="16046"/>
                  </a:lnTo>
                  <a:lnTo>
                    <a:pt x="30844" y="15903"/>
                  </a:lnTo>
                  <a:lnTo>
                    <a:pt x="30844" y="15582"/>
                  </a:lnTo>
                  <a:lnTo>
                    <a:pt x="30808" y="14976"/>
                  </a:lnTo>
                  <a:lnTo>
                    <a:pt x="30772" y="14370"/>
                  </a:lnTo>
                  <a:lnTo>
                    <a:pt x="30665" y="13479"/>
                  </a:lnTo>
                  <a:lnTo>
                    <a:pt x="30523" y="12623"/>
                  </a:lnTo>
                  <a:lnTo>
                    <a:pt x="30309" y="11767"/>
                  </a:lnTo>
                  <a:lnTo>
                    <a:pt x="30059" y="10947"/>
                  </a:lnTo>
                  <a:lnTo>
                    <a:pt x="29738" y="10020"/>
                  </a:lnTo>
                  <a:lnTo>
                    <a:pt x="29382" y="9093"/>
                  </a:lnTo>
                  <a:lnTo>
                    <a:pt x="28954" y="8237"/>
                  </a:lnTo>
                  <a:lnTo>
                    <a:pt x="28455" y="7417"/>
                  </a:lnTo>
                  <a:lnTo>
                    <a:pt x="27920" y="6597"/>
                  </a:lnTo>
                  <a:lnTo>
                    <a:pt x="27349" y="5848"/>
                  </a:lnTo>
                  <a:lnTo>
                    <a:pt x="26743" y="5099"/>
                  </a:lnTo>
                  <a:lnTo>
                    <a:pt x="26066" y="4422"/>
                  </a:lnTo>
                  <a:lnTo>
                    <a:pt x="25495" y="3887"/>
                  </a:lnTo>
                  <a:lnTo>
                    <a:pt x="25245" y="3637"/>
                  </a:lnTo>
                  <a:lnTo>
                    <a:pt x="24996" y="3423"/>
                  </a:lnTo>
                  <a:lnTo>
                    <a:pt x="24746" y="3245"/>
                  </a:lnTo>
                  <a:lnTo>
                    <a:pt x="24711" y="3210"/>
                  </a:lnTo>
                  <a:lnTo>
                    <a:pt x="24497" y="3031"/>
                  </a:lnTo>
                  <a:lnTo>
                    <a:pt x="23962" y="2675"/>
                  </a:lnTo>
                  <a:lnTo>
                    <a:pt x="23677" y="2461"/>
                  </a:lnTo>
                  <a:lnTo>
                    <a:pt x="23498" y="2354"/>
                  </a:lnTo>
                  <a:lnTo>
                    <a:pt x="23284" y="2211"/>
                  </a:lnTo>
                  <a:lnTo>
                    <a:pt x="22393" y="1712"/>
                  </a:lnTo>
                  <a:lnTo>
                    <a:pt x="22143" y="1605"/>
                  </a:lnTo>
                  <a:lnTo>
                    <a:pt x="21822" y="1427"/>
                  </a:lnTo>
                  <a:lnTo>
                    <a:pt x="21216" y="1177"/>
                  </a:lnTo>
                  <a:lnTo>
                    <a:pt x="20895" y="1035"/>
                  </a:lnTo>
                  <a:lnTo>
                    <a:pt x="20610" y="928"/>
                  </a:lnTo>
                  <a:lnTo>
                    <a:pt x="20575" y="892"/>
                  </a:lnTo>
                  <a:lnTo>
                    <a:pt x="20254" y="785"/>
                  </a:lnTo>
                  <a:lnTo>
                    <a:pt x="19968" y="714"/>
                  </a:lnTo>
                  <a:lnTo>
                    <a:pt x="19826" y="678"/>
                  </a:lnTo>
                  <a:lnTo>
                    <a:pt x="19642" y="617"/>
                  </a:lnTo>
                  <a:lnTo>
                    <a:pt x="19642" y="617"/>
                  </a:lnTo>
                  <a:lnTo>
                    <a:pt x="19647" y="607"/>
                  </a:lnTo>
                  <a:lnTo>
                    <a:pt x="19220" y="500"/>
                  </a:lnTo>
                  <a:lnTo>
                    <a:pt x="18970" y="428"/>
                  </a:lnTo>
                  <a:lnTo>
                    <a:pt x="18863" y="393"/>
                  </a:lnTo>
                  <a:lnTo>
                    <a:pt x="18257" y="286"/>
                  </a:lnTo>
                  <a:lnTo>
                    <a:pt x="18006" y="223"/>
                  </a:lnTo>
                  <a:lnTo>
                    <a:pt x="18006" y="223"/>
                  </a:lnTo>
                  <a:lnTo>
                    <a:pt x="18007" y="214"/>
                  </a:lnTo>
                  <a:lnTo>
                    <a:pt x="17793" y="179"/>
                  </a:lnTo>
                  <a:lnTo>
                    <a:pt x="17686" y="179"/>
                  </a:lnTo>
                  <a:lnTo>
                    <a:pt x="17472" y="143"/>
                  </a:lnTo>
                  <a:lnTo>
                    <a:pt x="17187" y="107"/>
                  </a:lnTo>
                  <a:lnTo>
                    <a:pt x="16902" y="72"/>
                  </a:lnTo>
                  <a:lnTo>
                    <a:pt x="16617" y="36"/>
                  </a:lnTo>
                  <a:lnTo>
                    <a:pt x="16153" y="36"/>
                  </a:lnTo>
                  <a:lnTo>
                    <a:pt x="158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g29ba36c631f_0_513"/>
            <p:cNvSpPr/>
            <p:nvPr/>
          </p:nvSpPr>
          <p:spPr>
            <a:xfrm>
              <a:off x="3335750" y="2007975"/>
              <a:ext cx="1825" cy="925"/>
            </a:xfrm>
            <a:custGeom>
              <a:avLst/>
              <a:gdLst/>
              <a:ahLst/>
              <a:cxnLst/>
              <a:rect l="l" t="t" r="r" b="b"/>
              <a:pathLst>
                <a:path w="73" h="37" extrusionOk="0">
                  <a:moveTo>
                    <a:pt x="1" y="1"/>
                  </a:moveTo>
                  <a:lnTo>
                    <a:pt x="72" y="36"/>
                  </a:lnTo>
                  <a:lnTo>
                    <a:pt x="72" y="1"/>
                  </a:lnTo>
                  <a:close/>
                </a:path>
              </a:pathLst>
            </a:custGeom>
            <a:solidFill>
              <a:srgbClr val="8CC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g29ba36c631f_0_513"/>
            <p:cNvSpPr/>
            <p:nvPr/>
          </p:nvSpPr>
          <p:spPr>
            <a:xfrm>
              <a:off x="3351800" y="2024025"/>
              <a:ext cx="153350" cy="84700"/>
            </a:xfrm>
            <a:custGeom>
              <a:avLst/>
              <a:gdLst/>
              <a:ahLst/>
              <a:cxnLst/>
              <a:rect l="l" t="t" r="r" b="b"/>
              <a:pathLst>
                <a:path w="6134" h="3388" extrusionOk="0">
                  <a:moveTo>
                    <a:pt x="3709" y="0"/>
                  </a:moveTo>
                  <a:lnTo>
                    <a:pt x="3566" y="36"/>
                  </a:lnTo>
                  <a:lnTo>
                    <a:pt x="3424" y="107"/>
                  </a:lnTo>
                  <a:lnTo>
                    <a:pt x="2960" y="428"/>
                  </a:lnTo>
                  <a:lnTo>
                    <a:pt x="2425" y="892"/>
                  </a:lnTo>
                  <a:lnTo>
                    <a:pt x="1855" y="1427"/>
                  </a:lnTo>
                  <a:lnTo>
                    <a:pt x="749" y="2496"/>
                  </a:lnTo>
                  <a:lnTo>
                    <a:pt x="36" y="3209"/>
                  </a:lnTo>
                  <a:lnTo>
                    <a:pt x="1" y="3281"/>
                  </a:lnTo>
                  <a:lnTo>
                    <a:pt x="36" y="3352"/>
                  </a:lnTo>
                  <a:lnTo>
                    <a:pt x="108" y="3388"/>
                  </a:lnTo>
                  <a:lnTo>
                    <a:pt x="143" y="3352"/>
                  </a:lnTo>
                  <a:lnTo>
                    <a:pt x="1213" y="2282"/>
                  </a:lnTo>
                  <a:lnTo>
                    <a:pt x="2283" y="1284"/>
                  </a:lnTo>
                  <a:lnTo>
                    <a:pt x="2782" y="856"/>
                  </a:lnTo>
                  <a:lnTo>
                    <a:pt x="3174" y="500"/>
                  </a:lnTo>
                  <a:lnTo>
                    <a:pt x="3495" y="250"/>
                  </a:lnTo>
                  <a:lnTo>
                    <a:pt x="3602" y="214"/>
                  </a:lnTo>
                  <a:lnTo>
                    <a:pt x="3709" y="179"/>
                  </a:lnTo>
                  <a:lnTo>
                    <a:pt x="4279" y="214"/>
                  </a:lnTo>
                  <a:lnTo>
                    <a:pt x="5028" y="214"/>
                  </a:lnTo>
                  <a:lnTo>
                    <a:pt x="6062" y="179"/>
                  </a:lnTo>
                  <a:lnTo>
                    <a:pt x="6134" y="143"/>
                  </a:lnTo>
                  <a:lnTo>
                    <a:pt x="6134" y="107"/>
                  </a:lnTo>
                  <a:lnTo>
                    <a:pt x="6098" y="36"/>
                  </a:lnTo>
                  <a:lnTo>
                    <a:pt x="6062" y="0"/>
                  </a:lnTo>
                  <a:close/>
                </a:path>
              </a:pathLst>
            </a:custGeom>
            <a:solidFill>
              <a:srgbClr val="586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g29ba36c631f_0_513"/>
            <p:cNvSpPr/>
            <p:nvPr/>
          </p:nvSpPr>
          <p:spPr>
            <a:xfrm>
              <a:off x="3384775" y="2536575"/>
              <a:ext cx="41050" cy="94525"/>
            </a:xfrm>
            <a:custGeom>
              <a:avLst/>
              <a:gdLst/>
              <a:ahLst/>
              <a:cxnLst/>
              <a:rect l="l" t="t" r="r" b="b"/>
              <a:pathLst>
                <a:path w="1642" h="3781" extrusionOk="0">
                  <a:moveTo>
                    <a:pt x="108" y="1"/>
                  </a:moveTo>
                  <a:lnTo>
                    <a:pt x="37" y="36"/>
                  </a:lnTo>
                  <a:lnTo>
                    <a:pt x="1" y="108"/>
                  </a:lnTo>
                  <a:lnTo>
                    <a:pt x="108" y="2354"/>
                  </a:lnTo>
                  <a:lnTo>
                    <a:pt x="144" y="3709"/>
                  </a:lnTo>
                  <a:lnTo>
                    <a:pt x="179" y="3745"/>
                  </a:lnTo>
                  <a:lnTo>
                    <a:pt x="251" y="3780"/>
                  </a:lnTo>
                  <a:lnTo>
                    <a:pt x="1534" y="3780"/>
                  </a:lnTo>
                  <a:lnTo>
                    <a:pt x="1605" y="3745"/>
                  </a:lnTo>
                  <a:lnTo>
                    <a:pt x="1641" y="3709"/>
                  </a:lnTo>
                  <a:lnTo>
                    <a:pt x="1605" y="3638"/>
                  </a:lnTo>
                  <a:lnTo>
                    <a:pt x="1534" y="3602"/>
                  </a:lnTo>
                  <a:lnTo>
                    <a:pt x="322" y="3602"/>
                  </a:lnTo>
                  <a:lnTo>
                    <a:pt x="251" y="2104"/>
                  </a:lnTo>
                  <a:lnTo>
                    <a:pt x="179" y="108"/>
                  </a:lnTo>
                  <a:lnTo>
                    <a:pt x="179" y="36"/>
                  </a:lnTo>
                  <a:lnTo>
                    <a:pt x="108" y="1"/>
                  </a:lnTo>
                  <a:close/>
                </a:path>
              </a:pathLst>
            </a:custGeom>
            <a:solidFill>
              <a:srgbClr val="586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g29ba36c631f_0_513"/>
            <p:cNvSpPr/>
            <p:nvPr/>
          </p:nvSpPr>
          <p:spPr>
            <a:xfrm>
              <a:off x="2650275" y="2314625"/>
              <a:ext cx="167600" cy="44600"/>
            </a:xfrm>
            <a:custGeom>
              <a:avLst/>
              <a:gdLst/>
              <a:ahLst/>
              <a:cxnLst/>
              <a:rect l="l" t="t" r="r" b="b"/>
              <a:pathLst>
                <a:path w="6704" h="1784" extrusionOk="0">
                  <a:moveTo>
                    <a:pt x="6561" y="0"/>
                  </a:moveTo>
                  <a:lnTo>
                    <a:pt x="5669" y="393"/>
                  </a:lnTo>
                  <a:lnTo>
                    <a:pt x="4279" y="892"/>
                  </a:lnTo>
                  <a:lnTo>
                    <a:pt x="2318" y="1605"/>
                  </a:lnTo>
                  <a:lnTo>
                    <a:pt x="107" y="1605"/>
                  </a:lnTo>
                  <a:lnTo>
                    <a:pt x="36" y="1641"/>
                  </a:lnTo>
                  <a:lnTo>
                    <a:pt x="0" y="1676"/>
                  </a:lnTo>
                  <a:lnTo>
                    <a:pt x="36" y="1748"/>
                  </a:lnTo>
                  <a:lnTo>
                    <a:pt x="107" y="1783"/>
                  </a:lnTo>
                  <a:lnTo>
                    <a:pt x="2353" y="1783"/>
                  </a:lnTo>
                  <a:lnTo>
                    <a:pt x="4279" y="1070"/>
                  </a:lnTo>
                  <a:lnTo>
                    <a:pt x="5705" y="571"/>
                  </a:lnTo>
                  <a:lnTo>
                    <a:pt x="6276" y="321"/>
                  </a:lnTo>
                  <a:lnTo>
                    <a:pt x="6632" y="143"/>
                  </a:lnTo>
                  <a:lnTo>
                    <a:pt x="6703" y="107"/>
                  </a:lnTo>
                  <a:lnTo>
                    <a:pt x="6703" y="36"/>
                  </a:lnTo>
                  <a:lnTo>
                    <a:pt x="6632" y="0"/>
                  </a:lnTo>
                  <a:close/>
                </a:path>
              </a:pathLst>
            </a:custGeom>
            <a:solidFill>
              <a:srgbClr val="586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g29ba36c631f_0_513"/>
            <p:cNvSpPr/>
            <p:nvPr/>
          </p:nvSpPr>
          <p:spPr>
            <a:xfrm>
              <a:off x="3519400" y="2020450"/>
              <a:ext cx="91825" cy="16075"/>
            </a:xfrm>
            <a:custGeom>
              <a:avLst/>
              <a:gdLst/>
              <a:ahLst/>
              <a:cxnLst/>
              <a:rect l="l" t="t" r="r" b="b"/>
              <a:pathLst>
                <a:path w="3673" h="643" extrusionOk="0">
                  <a:moveTo>
                    <a:pt x="214" y="1"/>
                  </a:moveTo>
                  <a:lnTo>
                    <a:pt x="71" y="36"/>
                  </a:lnTo>
                  <a:lnTo>
                    <a:pt x="36" y="72"/>
                  </a:lnTo>
                  <a:lnTo>
                    <a:pt x="0" y="143"/>
                  </a:lnTo>
                  <a:lnTo>
                    <a:pt x="0" y="500"/>
                  </a:lnTo>
                  <a:lnTo>
                    <a:pt x="36" y="536"/>
                  </a:lnTo>
                  <a:lnTo>
                    <a:pt x="71" y="607"/>
                  </a:lnTo>
                  <a:lnTo>
                    <a:pt x="214" y="643"/>
                  </a:lnTo>
                  <a:lnTo>
                    <a:pt x="3459" y="643"/>
                  </a:lnTo>
                  <a:lnTo>
                    <a:pt x="3601" y="607"/>
                  </a:lnTo>
                  <a:lnTo>
                    <a:pt x="3673" y="536"/>
                  </a:lnTo>
                  <a:lnTo>
                    <a:pt x="3673" y="500"/>
                  </a:lnTo>
                  <a:lnTo>
                    <a:pt x="3673" y="143"/>
                  </a:lnTo>
                  <a:lnTo>
                    <a:pt x="3673" y="72"/>
                  </a:lnTo>
                  <a:lnTo>
                    <a:pt x="3601" y="36"/>
                  </a:lnTo>
                  <a:lnTo>
                    <a:pt x="3459" y="1"/>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g29ba36c631f_0_513"/>
            <p:cNvSpPr/>
            <p:nvPr/>
          </p:nvSpPr>
          <p:spPr>
            <a:xfrm>
              <a:off x="3519400" y="2020450"/>
              <a:ext cx="91825" cy="16075"/>
            </a:xfrm>
            <a:custGeom>
              <a:avLst/>
              <a:gdLst/>
              <a:ahLst/>
              <a:cxnLst/>
              <a:rect l="l" t="t" r="r" b="b"/>
              <a:pathLst>
                <a:path w="3673" h="643" fill="none" extrusionOk="0">
                  <a:moveTo>
                    <a:pt x="3459" y="1"/>
                  </a:moveTo>
                  <a:lnTo>
                    <a:pt x="214" y="1"/>
                  </a:lnTo>
                  <a:lnTo>
                    <a:pt x="214" y="1"/>
                  </a:lnTo>
                  <a:lnTo>
                    <a:pt x="71" y="36"/>
                  </a:lnTo>
                  <a:lnTo>
                    <a:pt x="36" y="72"/>
                  </a:lnTo>
                  <a:lnTo>
                    <a:pt x="0" y="143"/>
                  </a:lnTo>
                  <a:lnTo>
                    <a:pt x="0" y="500"/>
                  </a:lnTo>
                  <a:lnTo>
                    <a:pt x="0" y="500"/>
                  </a:lnTo>
                  <a:lnTo>
                    <a:pt x="36" y="536"/>
                  </a:lnTo>
                  <a:lnTo>
                    <a:pt x="71" y="607"/>
                  </a:lnTo>
                  <a:lnTo>
                    <a:pt x="214" y="643"/>
                  </a:lnTo>
                  <a:lnTo>
                    <a:pt x="3459" y="643"/>
                  </a:lnTo>
                  <a:lnTo>
                    <a:pt x="3459" y="643"/>
                  </a:lnTo>
                  <a:lnTo>
                    <a:pt x="3601" y="607"/>
                  </a:lnTo>
                  <a:lnTo>
                    <a:pt x="3673" y="536"/>
                  </a:lnTo>
                  <a:lnTo>
                    <a:pt x="3673" y="500"/>
                  </a:lnTo>
                  <a:lnTo>
                    <a:pt x="3673" y="143"/>
                  </a:lnTo>
                  <a:lnTo>
                    <a:pt x="3673" y="143"/>
                  </a:lnTo>
                  <a:lnTo>
                    <a:pt x="3673" y="72"/>
                  </a:lnTo>
                  <a:lnTo>
                    <a:pt x="3601" y="36"/>
                  </a:lnTo>
                  <a:lnTo>
                    <a:pt x="34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g29ba36c631f_0_513"/>
            <p:cNvSpPr/>
            <p:nvPr/>
          </p:nvSpPr>
          <p:spPr>
            <a:xfrm>
              <a:off x="2541525" y="2347600"/>
              <a:ext cx="86475" cy="18750"/>
            </a:xfrm>
            <a:custGeom>
              <a:avLst/>
              <a:gdLst/>
              <a:ahLst/>
              <a:cxnLst/>
              <a:rect l="l" t="t" r="r" b="b"/>
              <a:pathLst>
                <a:path w="3459" h="750" extrusionOk="0">
                  <a:moveTo>
                    <a:pt x="107" y="1"/>
                  </a:moveTo>
                  <a:lnTo>
                    <a:pt x="71" y="36"/>
                  </a:lnTo>
                  <a:lnTo>
                    <a:pt x="0" y="108"/>
                  </a:lnTo>
                  <a:lnTo>
                    <a:pt x="0" y="143"/>
                  </a:lnTo>
                  <a:lnTo>
                    <a:pt x="0" y="607"/>
                  </a:lnTo>
                  <a:lnTo>
                    <a:pt x="0" y="642"/>
                  </a:lnTo>
                  <a:lnTo>
                    <a:pt x="71" y="714"/>
                  </a:lnTo>
                  <a:lnTo>
                    <a:pt x="107" y="714"/>
                  </a:lnTo>
                  <a:lnTo>
                    <a:pt x="214" y="749"/>
                  </a:lnTo>
                  <a:lnTo>
                    <a:pt x="3459" y="749"/>
                  </a:lnTo>
                  <a:lnTo>
                    <a:pt x="3459" y="1"/>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g29ba36c631f_0_513"/>
            <p:cNvSpPr/>
            <p:nvPr/>
          </p:nvSpPr>
          <p:spPr>
            <a:xfrm>
              <a:off x="2541525" y="2347600"/>
              <a:ext cx="86475" cy="18750"/>
            </a:xfrm>
            <a:custGeom>
              <a:avLst/>
              <a:gdLst/>
              <a:ahLst/>
              <a:cxnLst/>
              <a:rect l="l" t="t" r="r" b="b"/>
              <a:pathLst>
                <a:path w="3459" h="750" fill="none" extrusionOk="0">
                  <a:moveTo>
                    <a:pt x="3423" y="1"/>
                  </a:moveTo>
                  <a:lnTo>
                    <a:pt x="214" y="1"/>
                  </a:lnTo>
                  <a:lnTo>
                    <a:pt x="214" y="1"/>
                  </a:lnTo>
                  <a:lnTo>
                    <a:pt x="107" y="1"/>
                  </a:lnTo>
                  <a:lnTo>
                    <a:pt x="71" y="36"/>
                  </a:lnTo>
                  <a:lnTo>
                    <a:pt x="0" y="108"/>
                  </a:lnTo>
                  <a:lnTo>
                    <a:pt x="0" y="143"/>
                  </a:lnTo>
                  <a:lnTo>
                    <a:pt x="0" y="607"/>
                  </a:lnTo>
                  <a:lnTo>
                    <a:pt x="0" y="607"/>
                  </a:lnTo>
                  <a:lnTo>
                    <a:pt x="0" y="642"/>
                  </a:lnTo>
                  <a:lnTo>
                    <a:pt x="71" y="714"/>
                  </a:lnTo>
                  <a:lnTo>
                    <a:pt x="107" y="714"/>
                  </a:lnTo>
                  <a:lnTo>
                    <a:pt x="214" y="749"/>
                  </a:lnTo>
                  <a:lnTo>
                    <a:pt x="3423" y="749"/>
                  </a:lnTo>
                  <a:lnTo>
                    <a:pt x="3423" y="749"/>
                  </a:lnTo>
                  <a:lnTo>
                    <a:pt x="3459" y="749"/>
                  </a:lnTo>
                  <a:lnTo>
                    <a:pt x="3459" y="1"/>
                  </a:lnTo>
                  <a:lnTo>
                    <a:pt x="3459" y="1"/>
                  </a:lnTo>
                  <a:lnTo>
                    <a:pt x="342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g29ba36c631f_0_513"/>
            <p:cNvSpPr/>
            <p:nvPr/>
          </p:nvSpPr>
          <p:spPr>
            <a:xfrm>
              <a:off x="2627975" y="2347600"/>
              <a:ext cx="3600" cy="18750"/>
            </a:xfrm>
            <a:custGeom>
              <a:avLst/>
              <a:gdLst/>
              <a:ahLst/>
              <a:cxnLst/>
              <a:rect l="l" t="t" r="r" b="b"/>
              <a:pathLst>
                <a:path w="144" h="750" extrusionOk="0">
                  <a:moveTo>
                    <a:pt x="1" y="1"/>
                  </a:moveTo>
                  <a:lnTo>
                    <a:pt x="1" y="749"/>
                  </a:lnTo>
                  <a:lnTo>
                    <a:pt x="108" y="678"/>
                  </a:lnTo>
                  <a:lnTo>
                    <a:pt x="143" y="642"/>
                  </a:lnTo>
                  <a:lnTo>
                    <a:pt x="143" y="607"/>
                  </a:lnTo>
                  <a:lnTo>
                    <a:pt x="143" y="143"/>
                  </a:lnTo>
                  <a:lnTo>
                    <a:pt x="143" y="108"/>
                  </a:lnTo>
                  <a:lnTo>
                    <a:pt x="108" y="72"/>
                  </a:lnTo>
                  <a:lnTo>
                    <a:pt x="1" y="1"/>
                  </a:lnTo>
                  <a:close/>
                </a:path>
              </a:pathLst>
            </a:custGeom>
            <a:solidFill>
              <a:srgbClr val="6262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g29ba36c631f_0_513"/>
            <p:cNvSpPr/>
            <p:nvPr/>
          </p:nvSpPr>
          <p:spPr>
            <a:xfrm>
              <a:off x="2627975" y="2347600"/>
              <a:ext cx="3600" cy="18750"/>
            </a:xfrm>
            <a:custGeom>
              <a:avLst/>
              <a:gdLst/>
              <a:ahLst/>
              <a:cxnLst/>
              <a:rect l="l" t="t" r="r" b="b"/>
              <a:pathLst>
                <a:path w="144" h="750" fill="none" extrusionOk="0">
                  <a:moveTo>
                    <a:pt x="1" y="1"/>
                  </a:moveTo>
                  <a:lnTo>
                    <a:pt x="1" y="749"/>
                  </a:lnTo>
                  <a:lnTo>
                    <a:pt x="1" y="749"/>
                  </a:lnTo>
                  <a:lnTo>
                    <a:pt x="108" y="678"/>
                  </a:lnTo>
                  <a:lnTo>
                    <a:pt x="143" y="642"/>
                  </a:lnTo>
                  <a:lnTo>
                    <a:pt x="143" y="607"/>
                  </a:lnTo>
                  <a:lnTo>
                    <a:pt x="143" y="143"/>
                  </a:lnTo>
                  <a:lnTo>
                    <a:pt x="143" y="143"/>
                  </a:lnTo>
                  <a:lnTo>
                    <a:pt x="143" y="108"/>
                  </a:lnTo>
                  <a:lnTo>
                    <a:pt x="108" y="7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g29ba36c631f_0_513"/>
            <p:cNvSpPr/>
            <p:nvPr/>
          </p:nvSpPr>
          <p:spPr>
            <a:xfrm>
              <a:off x="2406900" y="2347600"/>
              <a:ext cx="54400" cy="18750"/>
            </a:xfrm>
            <a:custGeom>
              <a:avLst/>
              <a:gdLst/>
              <a:ahLst/>
              <a:cxnLst/>
              <a:rect l="l" t="t" r="r" b="b"/>
              <a:pathLst>
                <a:path w="2176" h="750" extrusionOk="0">
                  <a:moveTo>
                    <a:pt x="108" y="1"/>
                  </a:moveTo>
                  <a:lnTo>
                    <a:pt x="37" y="36"/>
                  </a:lnTo>
                  <a:lnTo>
                    <a:pt x="1" y="143"/>
                  </a:lnTo>
                  <a:lnTo>
                    <a:pt x="1" y="607"/>
                  </a:lnTo>
                  <a:lnTo>
                    <a:pt x="37" y="714"/>
                  </a:lnTo>
                  <a:lnTo>
                    <a:pt x="108" y="749"/>
                  </a:lnTo>
                  <a:lnTo>
                    <a:pt x="2069" y="749"/>
                  </a:lnTo>
                  <a:lnTo>
                    <a:pt x="2140" y="714"/>
                  </a:lnTo>
                  <a:lnTo>
                    <a:pt x="2176" y="607"/>
                  </a:lnTo>
                  <a:lnTo>
                    <a:pt x="2176" y="143"/>
                  </a:lnTo>
                  <a:lnTo>
                    <a:pt x="2140" y="36"/>
                  </a:lnTo>
                  <a:lnTo>
                    <a:pt x="2069" y="1"/>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g29ba36c631f_0_513"/>
            <p:cNvSpPr/>
            <p:nvPr/>
          </p:nvSpPr>
          <p:spPr>
            <a:xfrm>
              <a:off x="2406900" y="2347600"/>
              <a:ext cx="54400" cy="18750"/>
            </a:xfrm>
            <a:custGeom>
              <a:avLst/>
              <a:gdLst/>
              <a:ahLst/>
              <a:cxnLst/>
              <a:rect l="l" t="t" r="r" b="b"/>
              <a:pathLst>
                <a:path w="2176" h="750" fill="none" extrusionOk="0">
                  <a:moveTo>
                    <a:pt x="2069" y="1"/>
                  </a:moveTo>
                  <a:lnTo>
                    <a:pt x="108" y="1"/>
                  </a:lnTo>
                  <a:lnTo>
                    <a:pt x="108" y="1"/>
                  </a:lnTo>
                  <a:lnTo>
                    <a:pt x="37" y="36"/>
                  </a:lnTo>
                  <a:lnTo>
                    <a:pt x="1" y="143"/>
                  </a:lnTo>
                  <a:lnTo>
                    <a:pt x="1" y="607"/>
                  </a:lnTo>
                  <a:lnTo>
                    <a:pt x="1" y="607"/>
                  </a:lnTo>
                  <a:lnTo>
                    <a:pt x="37" y="714"/>
                  </a:lnTo>
                  <a:lnTo>
                    <a:pt x="108" y="749"/>
                  </a:lnTo>
                  <a:lnTo>
                    <a:pt x="2069" y="749"/>
                  </a:lnTo>
                  <a:lnTo>
                    <a:pt x="2069" y="749"/>
                  </a:lnTo>
                  <a:lnTo>
                    <a:pt x="2140" y="714"/>
                  </a:lnTo>
                  <a:lnTo>
                    <a:pt x="2176" y="607"/>
                  </a:lnTo>
                  <a:lnTo>
                    <a:pt x="2176" y="143"/>
                  </a:lnTo>
                  <a:lnTo>
                    <a:pt x="2176" y="143"/>
                  </a:lnTo>
                  <a:lnTo>
                    <a:pt x="2140" y="36"/>
                  </a:lnTo>
                  <a:lnTo>
                    <a:pt x="20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g29ba36c631f_0_513"/>
            <p:cNvSpPr/>
            <p:nvPr/>
          </p:nvSpPr>
          <p:spPr>
            <a:xfrm>
              <a:off x="2472875" y="2347600"/>
              <a:ext cx="51725" cy="18750"/>
            </a:xfrm>
            <a:custGeom>
              <a:avLst/>
              <a:gdLst/>
              <a:ahLst/>
              <a:cxnLst/>
              <a:rect l="l" t="t" r="r" b="b"/>
              <a:pathLst>
                <a:path w="2069" h="750" extrusionOk="0">
                  <a:moveTo>
                    <a:pt x="107" y="1"/>
                  </a:moveTo>
                  <a:lnTo>
                    <a:pt x="72" y="36"/>
                  </a:lnTo>
                  <a:lnTo>
                    <a:pt x="36" y="72"/>
                  </a:lnTo>
                  <a:lnTo>
                    <a:pt x="0" y="143"/>
                  </a:lnTo>
                  <a:lnTo>
                    <a:pt x="0" y="607"/>
                  </a:lnTo>
                  <a:lnTo>
                    <a:pt x="36" y="642"/>
                  </a:lnTo>
                  <a:lnTo>
                    <a:pt x="72" y="714"/>
                  </a:lnTo>
                  <a:lnTo>
                    <a:pt x="107" y="714"/>
                  </a:lnTo>
                  <a:lnTo>
                    <a:pt x="179" y="749"/>
                  </a:lnTo>
                  <a:lnTo>
                    <a:pt x="1890" y="749"/>
                  </a:lnTo>
                  <a:lnTo>
                    <a:pt x="1962" y="714"/>
                  </a:lnTo>
                  <a:lnTo>
                    <a:pt x="2033" y="714"/>
                  </a:lnTo>
                  <a:lnTo>
                    <a:pt x="2069" y="642"/>
                  </a:lnTo>
                  <a:lnTo>
                    <a:pt x="2069" y="607"/>
                  </a:lnTo>
                  <a:lnTo>
                    <a:pt x="2069" y="143"/>
                  </a:lnTo>
                  <a:lnTo>
                    <a:pt x="2069" y="72"/>
                  </a:lnTo>
                  <a:lnTo>
                    <a:pt x="2033" y="36"/>
                  </a:lnTo>
                  <a:lnTo>
                    <a:pt x="1962" y="1"/>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g29ba36c631f_0_513"/>
            <p:cNvSpPr/>
            <p:nvPr/>
          </p:nvSpPr>
          <p:spPr>
            <a:xfrm>
              <a:off x="2472875" y="2347600"/>
              <a:ext cx="51725" cy="18750"/>
            </a:xfrm>
            <a:custGeom>
              <a:avLst/>
              <a:gdLst/>
              <a:ahLst/>
              <a:cxnLst/>
              <a:rect l="l" t="t" r="r" b="b"/>
              <a:pathLst>
                <a:path w="2069" h="750" fill="none" extrusionOk="0">
                  <a:moveTo>
                    <a:pt x="1890" y="1"/>
                  </a:moveTo>
                  <a:lnTo>
                    <a:pt x="179" y="1"/>
                  </a:lnTo>
                  <a:lnTo>
                    <a:pt x="179" y="1"/>
                  </a:lnTo>
                  <a:lnTo>
                    <a:pt x="107" y="1"/>
                  </a:lnTo>
                  <a:lnTo>
                    <a:pt x="72" y="36"/>
                  </a:lnTo>
                  <a:lnTo>
                    <a:pt x="36" y="72"/>
                  </a:lnTo>
                  <a:lnTo>
                    <a:pt x="0" y="143"/>
                  </a:lnTo>
                  <a:lnTo>
                    <a:pt x="0" y="607"/>
                  </a:lnTo>
                  <a:lnTo>
                    <a:pt x="0" y="607"/>
                  </a:lnTo>
                  <a:lnTo>
                    <a:pt x="36" y="642"/>
                  </a:lnTo>
                  <a:lnTo>
                    <a:pt x="72" y="714"/>
                  </a:lnTo>
                  <a:lnTo>
                    <a:pt x="107" y="714"/>
                  </a:lnTo>
                  <a:lnTo>
                    <a:pt x="179" y="749"/>
                  </a:lnTo>
                  <a:lnTo>
                    <a:pt x="1890" y="749"/>
                  </a:lnTo>
                  <a:lnTo>
                    <a:pt x="1890" y="749"/>
                  </a:lnTo>
                  <a:lnTo>
                    <a:pt x="1962" y="714"/>
                  </a:lnTo>
                  <a:lnTo>
                    <a:pt x="2033" y="714"/>
                  </a:lnTo>
                  <a:lnTo>
                    <a:pt x="2069" y="642"/>
                  </a:lnTo>
                  <a:lnTo>
                    <a:pt x="2069" y="607"/>
                  </a:lnTo>
                  <a:lnTo>
                    <a:pt x="2069" y="143"/>
                  </a:lnTo>
                  <a:lnTo>
                    <a:pt x="2069" y="143"/>
                  </a:lnTo>
                  <a:lnTo>
                    <a:pt x="2069" y="72"/>
                  </a:lnTo>
                  <a:lnTo>
                    <a:pt x="2033" y="36"/>
                  </a:lnTo>
                  <a:lnTo>
                    <a:pt x="1962" y="1"/>
                  </a:lnTo>
                  <a:lnTo>
                    <a:pt x="189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g29ba36c631f_0_513"/>
            <p:cNvSpPr/>
            <p:nvPr/>
          </p:nvSpPr>
          <p:spPr>
            <a:xfrm>
              <a:off x="3632600" y="2021350"/>
              <a:ext cx="47275" cy="15175"/>
            </a:xfrm>
            <a:custGeom>
              <a:avLst/>
              <a:gdLst/>
              <a:ahLst/>
              <a:cxnLst/>
              <a:rect l="l" t="t" r="r" b="b"/>
              <a:pathLst>
                <a:path w="1891" h="607" extrusionOk="0">
                  <a:moveTo>
                    <a:pt x="107" y="0"/>
                  </a:moveTo>
                  <a:lnTo>
                    <a:pt x="36" y="36"/>
                  </a:lnTo>
                  <a:lnTo>
                    <a:pt x="0" y="107"/>
                  </a:lnTo>
                  <a:lnTo>
                    <a:pt x="0" y="500"/>
                  </a:lnTo>
                  <a:lnTo>
                    <a:pt x="36" y="571"/>
                  </a:lnTo>
                  <a:lnTo>
                    <a:pt x="107" y="607"/>
                  </a:lnTo>
                  <a:lnTo>
                    <a:pt x="1783" y="607"/>
                  </a:lnTo>
                  <a:lnTo>
                    <a:pt x="1855" y="571"/>
                  </a:lnTo>
                  <a:lnTo>
                    <a:pt x="1890" y="500"/>
                  </a:lnTo>
                  <a:lnTo>
                    <a:pt x="1890" y="107"/>
                  </a:lnTo>
                  <a:lnTo>
                    <a:pt x="1855" y="36"/>
                  </a:lnTo>
                  <a:lnTo>
                    <a:pt x="1783" y="0"/>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g29ba36c631f_0_513"/>
            <p:cNvSpPr/>
            <p:nvPr/>
          </p:nvSpPr>
          <p:spPr>
            <a:xfrm>
              <a:off x="3632600" y="2021350"/>
              <a:ext cx="47275" cy="15175"/>
            </a:xfrm>
            <a:custGeom>
              <a:avLst/>
              <a:gdLst/>
              <a:ahLst/>
              <a:cxnLst/>
              <a:rect l="l" t="t" r="r" b="b"/>
              <a:pathLst>
                <a:path w="1891" h="607" fill="none" extrusionOk="0">
                  <a:moveTo>
                    <a:pt x="1783" y="0"/>
                  </a:moveTo>
                  <a:lnTo>
                    <a:pt x="107" y="0"/>
                  </a:lnTo>
                  <a:lnTo>
                    <a:pt x="107" y="0"/>
                  </a:lnTo>
                  <a:lnTo>
                    <a:pt x="36" y="36"/>
                  </a:lnTo>
                  <a:lnTo>
                    <a:pt x="0" y="107"/>
                  </a:lnTo>
                  <a:lnTo>
                    <a:pt x="0" y="500"/>
                  </a:lnTo>
                  <a:lnTo>
                    <a:pt x="0" y="500"/>
                  </a:lnTo>
                  <a:lnTo>
                    <a:pt x="36" y="571"/>
                  </a:lnTo>
                  <a:lnTo>
                    <a:pt x="107" y="607"/>
                  </a:lnTo>
                  <a:lnTo>
                    <a:pt x="1783" y="607"/>
                  </a:lnTo>
                  <a:lnTo>
                    <a:pt x="1783" y="607"/>
                  </a:lnTo>
                  <a:lnTo>
                    <a:pt x="1855" y="571"/>
                  </a:lnTo>
                  <a:lnTo>
                    <a:pt x="1890" y="500"/>
                  </a:lnTo>
                  <a:lnTo>
                    <a:pt x="1890" y="107"/>
                  </a:lnTo>
                  <a:lnTo>
                    <a:pt x="1890" y="107"/>
                  </a:lnTo>
                  <a:lnTo>
                    <a:pt x="1855" y="36"/>
                  </a:lnTo>
                  <a:lnTo>
                    <a:pt x="178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g29ba36c631f_0_513"/>
            <p:cNvSpPr/>
            <p:nvPr/>
          </p:nvSpPr>
          <p:spPr>
            <a:xfrm>
              <a:off x="3688750" y="2021350"/>
              <a:ext cx="43700" cy="15175"/>
            </a:xfrm>
            <a:custGeom>
              <a:avLst/>
              <a:gdLst/>
              <a:ahLst/>
              <a:cxnLst/>
              <a:rect l="l" t="t" r="r" b="b"/>
              <a:pathLst>
                <a:path w="1748" h="607" extrusionOk="0">
                  <a:moveTo>
                    <a:pt x="179" y="0"/>
                  </a:moveTo>
                  <a:lnTo>
                    <a:pt x="72" y="36"/>
                  </a:lnTo>
                  <a:lnTo>
                    <a:pt x="36" y="72"/>
                  </a:lnTo>
                  <a:lnTo>
                    <a:pt x="1" y="107"/>
                  </a:lnTo>
                  <a:lnTo>
                    <a:pt x="1" y="500"/>
                  </a:lnTo>
                  <a:lnTo>
                    <a:pt x="36" y="535"/>
                  </a:lnTo>
                  <a:lnTo>
                    <a:pt x="72" y="571"/>
                  </a:lnTo>
                  <a:lnTo>
                    <a:pt x="179" y="607"/>
                  </a:lnTo>
                  <a:lnTo>
                    <a:pt x="1605" y="607"/>
                  </a:lnTo>
                  <a:lnTo>
                    <a:pt x="1712" y="571"/>
                  </a:lnTo>
                  <a:lnTo>
                    <a:pt x="1748" y="535"/>
                  </a:lnTo>
                  <a:lnTo>
                    <a:pt x="1748" y="500"/>
                  </a:lnTo>
                  <a:lnTo>
                    <a:pt x="1748" y="107"/>
                  </a:lnTo>
                  <a:lnTo>
                    <a:pt x="1748" y="72"/>
                  </a:lnTo>
                  <a:lnTo>
                    <a:pt x="1712" y="36"/>
                  </a:lnTo>
                  <a:lnTo>
                    <a:pt x="1605" y="0"/>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g29ba36c631f_0_513"/>
            <p:cNvSpPr/>
            <p:nvPr/>
          </p:nvSpPr>
          <p:spPr>
            <a:xfrm>
              <a:off x="3688750" y="2021350"/>
              <a:ext cx="43700" cy="15175"/>
            </a:xfrm>
            <a:custGeom>
              <a:avLst/>
              <a:gdLst/>
              <a:ahLst/>
              <a:cxnLst/>
              <a:rect l="l" t="t" r="r" b="b"/>
              <a:pathLst>
                <a:path w="1748" h="607" fill="none" extrusionOk="0">
                  <a:moveTo>
                    <a:pt x="1605" y="0"/>
                  </a:moveTo>
                  <a:lnTo>
                    <a:pt x="179" y="0"/>
                  </a:lnTo>
                  <a:lnTo>
                    <a:pt x="179" y="0"/>
                  </a:lnTo>
                  <a:lnTo>
                    <a:pt x="72" y="36"/>
                  </a:lnTo>
                  <a:lnTo>
                    <a:pt x="36" y="72"/>
                  </a:lnTo>
                  <a:lnTo>
                    <a:pt x="1" y="107"/>
                  </a:lnTo>
                  <a:lnTo>
                    <a:pt x="1" y="500"/>
                  </a:lnTo>
                  <a:lnTo>
                    <a:pt x="1" y="500"/>
                  </a:lnTo>
                  <a:lnTo>
                    <a:pt x="36" y="535"/>
                  </a:lnTo>
                  <a:lnTo>
                    <a:pt x="72" y="571"/>
                  </a:lnTo>
                  <a:lnTo>
                    <a:pt x="179" y="607"/>
                  </a:lnTo>
                  <a:lnTo>
                    <a:pt x="1605" y="607"/>
                  </a:lnTo>
                  <a:lnTo>
                    <a:pt x="1605" y="607"/>
                  </a:lnTo>
                  <a:lnTo>
                    <a:pt x="1712" y="571"/>
                  </a:lnTo>
                  <a:lnTo>
                    <a:pt x="1748" y="535"/>
                  </a:lnTo>
                  <a:lnTo>
                    <a:pt x="1748" y="500"/>
                  </a:lnTo>
                  <a:lnTo>
                    <a:pt x="1748" y="107"/>
                  </a:lnTo>
                  <a:lnTo>
                    <a:pt x="1748" y="107"/>
                  </a:lnTo>
                  <a:lnTo>
                    <a:pt x="1748" y="72"/>
                  </a:lnTo>
                  <a:lnTo>
                    <a:pt x="1712" y="36"/>
                  </a:lnTo>
                  <a:lnTo>
                    <a:pt x="160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g29ba36c631f_0_513"/>
            <p:cNvSpPr/>
            <p:nvPr/>
          </p:nvSpPr>
          <p:spPr>
            <a:xfrm>
              <a:off x="2860625" y="2598100"/>
              <a:ext cx="91850" cy="33875"/>
            </a:xfrm>
            <a:custGeom>
              <a:avLst/>
              <a:gdLst/>
              <a:ahLst/>
              <a:cxnLst/>
              <a:rect l="l" t="t" r="r" b="b"/>
              <a:pathLst>
                <a:path w="3674" h="1355" extrusionOk="0">
                  <a:moveTo>
                    <a:pt x="3567" y="0"/>
                  </a:moveTo>
                  <a:lnTo>
                    <a:pt x="2711" y="321"/>
                  </a:lnTo>
                  <a:lnTo>
                    <a:pt x="1534" y="713"/>
                  </a:lnTo>
                  <a:lnTo>
                    <a:pt x="37" y="1177"/>
                  </a:lnTo>
                  <a:lnTo>
                    <a:pt x="1" y="1212"/>
                  </a:lnTo>
                  <a:lnTo>
                    <a:pt x="1" y="1284"/>
                  </a:lnTo>
                  <a:lnTo>
                    <a:pt x="37" y="1355"/>
                  </a:lnTo>
                  <a:lnTo>
                    <a:pt x="108" y="1355"/>
                  </a:lnTo>
                  <a:lnTo>
                    <a:pt x="1641" y="856"/>
                  </a:lnTo>
                  <a:lnTo>
                    <a:pt x="2782" y="499"/>
                  </a:lnTo>
                  <a:lnTo>
                    <a:pt x="3638" y="178"/>
                  </a:lnTo>
                  <a:lnTo>
                    <a:pt x="3674" y="143"/>
                  </a:lnTo>
                  <a:lnTo>
                    <a:pt x="3674" y="71"/>
                  </a:lnTo>
                  <a:lnTo>
                    <a:pt x="3638" y="0"/>
                  </a:lnTo>
                  <a:close/>
                </a:path>
              </a:pathLst>
            </a:custGeom>
            <a:solidFill>
              <a:srgbClr val="586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g29ba36c631f_0_513"/>
            <p:cNvSpPr/>
            <p:nvPr/>
          </p:nvSpPr>
          <p:spPr>
            <a:xfrm>
              <a:off x="2803575" y="2623050"/>
              <a:ext cx="42825" cy="16075"/>
            </a:xfrm>
            <a:custGeom>
              <a:avLst/>
              <a:gdLst/>
              <a:ahLst/>
              <a:cxnLst/>
              <a:rect l="l" t="t" r="r" b="b"/>
              <a:pathLst>
                <a:path w="1713" h="643" extrusionOk="0">
                  <a:moveTo>
                    <a:pt x="144" y="0"/>
                  </a:moveTo>
                  <a:lnTo>
                    <a:pt x="37" y="36"/>
                  </a:lnTo>
                  <a:lnTo>
                    <a:pt x="1" y="72"/>
                  </a:lnTo>
                  <a:lnTo>
                    <a:pt x="1" y="107"/>
                  </a:lnTo>
                  <a:lnTo>
                    <a:pt x="1" y="500"/>
                  </a:lnTo>
                  <a:lnTo>
                    <a:pt x="1" y="571"/>
                  </a:lnTo>
                  <a:lnTo>
                    <a:pt x="37" y="607"/>
                  </a:lnTo>
                  <a:lnTo>
                    <a:pt x="144" y="642"/>
                  </a:lnTo>
                  <a:lnTo>
                    <a:pt x="1570" y="642"/>
                  </a:lnTo>
                  <a:lnTo>
                    <a:pt x="1677" y="607"/>
                  </a:lnTo>
                  <a:lnTo>
                    <a:pt x="1712" y="571"/>
                  </a:lnTo>
                  <a:lnTo>
                    <a:pt x="1712" y="500"/>
                  </a:lnTo>
                  <a:lnTo>
                    <a:pt x="1712" y="107"/>
                  </a:lnTo>
                  <a:lnTo>
                    <a:pt x="1712" y="72"/>
                  </a:lnTo>
                  <a:lnTo>
                    <a:pt x="1677" y="36"/>
                  </a:lnTo>
                  <a:lnTo>
                    <a:pt x="1570" y="0"/>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g29ba36c631f_0_513"/>
            <p:cNvSpPr/>
            <p:nvPr/>
          </p:nvSpPr>
          <p:spPr>
            <a:xfrm>
              <a:off x="2803575" y="2623050"/>
              <a:ext cx="42825" cy="16075"/>
            </a:xfrm>
            <a:custGeom>
              <a:avLst/>
              <a:gdLst/>
              <a:ahLst/>
              <a:cxnLst/>
              <a:rect l="l" t="t" r="r" b="b"/>
              <a:pathLst>
                <a:path w="1713" h="643" fill="none" extrusionOk="0">
                  <a:moveTo>
                    <a:pt x="1570" y="0"/>
                  </a:moveTo>
                  <a:lnTo>
                    <a:pt x="144" y="0"/>
                  </a:lnTo>
                  <a:lnTo>
                    <a:pt x="144" y="0"/>
                  </a:lnTo>
                  <a:lnTo>
                    <a:pt x="37" y="36"/>
                  </a:lnTo>
                  <a:lnTo>
                    <a:pt x="1" y="72"/>
                  </a:lnTo>
                  <a:lnTo>
                    <a:pt x="1" y="107"/>
                  </a:lnTo>
                  <a:lnTo>
                    <a:pt x="1" y="500"/>
                  </a:lnTo>
                  <a:lnTo>
                    <a:pt x="1" y="500"/>
                  </a:lnTo>
                  <a:lnTo>
                    <a:pt x="1" y="571"/>
                  </a:lnTo>
                  <a:lnTo>
                    <a:pt x="37" y="607"/>
                  </a:lnTo>
                  <a:lnTo>
                    <a:pt x="144" y="642"/>
                  </a:lnTo>
                  <a:lnTo>
                    <a:pt x="1570" y="642"/>
                  </a:lnTo>
                  <a:lnTo>
                    <a:pt x="1570" y="642"/>
                  </a:lnTo>
                  <a:lnTo>
                    <a:pt x="1677" y="607"/>
                  </a:lnTo>
                  <a:lnTo>
                    <a:pt x="1712" y="571"/>
                  </a:lnTo>
                  <a:lnTo>
                    <a:pt x="1712" y="500"/>
                  </a:lnTo>
                  <a:lnTo>
                    <a:pt x="1712" y="107"/>
                  </a:lnTo>
                  <a:lnTo>
                    <a:pt x="1712" y="107"/>
                  </a:lnTo>
                  <a:lnTo>
                    <a:pt x="1712" y="72"/>
                  </a:lnTo>
                  <a:lnTo>
                    <a:pt x="1677" y="36"/>
                  </a:lnTo>
                  <a:lnTo>
                    <a:pt x="15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g29ba36c631f_0_513"/>
            <p:cNvSpPr/>
            <p:nvPr/>
          </p:nvSpPr>
          <p:spPr>
            <a:xfrm>
              <a:off x="2713550" y="2623050"/>
              <a:ext cx="75800" cy="15175"/>
            </a:xfrm>
            <a:custGeom>
              <a:avLst/>
              <a:gdLst/>
              <a:ahLst/>
              <a:cxnLst/>
              <a:rect l="l" t="t" r="r" b="b"/>
              <a:pathLst>
                <a:path w="3032" h="607" extrusionOk="0">
                  <a:moveTo>
                    <a:pt x="179" y="0"/>
                  </a:moveTo>
                  <a:lnTo>
                    <a:pt x="72" y="36"/>
                  </a:lnTo>
                  <a:lnTo>
                    <a:pt x="36" y="72"/>
                  </a:lnTo>
                  <a:lnTo>
                    <a:pt x="1" y="107"/>
                  </a:lnTo>
                  <a:lnTo>
                    <a:pt x="1" y="464"/>
                  </a:lnTo>
                  <a:lnTo>
                    <a:pt x="36" y="535"/>
                  </a:lnTo>
                  <a:lnTo>
                    <a:pt x="72" y="571"/>
                  </a:lnTo>
                  <a:lnTo>
                    <a:pt x="179" y="607"/>
                  </a:lnTo>
                  <a:lnTo>
                    <a:pt x="2853" y="607"/>
                  </a:lnTo>
                  <a:lnTo>
                    <a:pt x="2960" y="571"/>
                  </a:lnTo>
                  <a:lnTo>
                    <a:pt x="2996" y="535"/>
                  </a:lnTo>
                  <a:lnTo>
                    <a:pt x="3031" y="464"/>
                  </a:lnTo>
                  <a:lnTo>
                    <a:pt x="3031" y="107"/>
                  </a:lnTo>
                  <a:lnTo>
                    <a:pt x="2996" y="72"/>
                  </a:lnTo>
                  <a:lnTo>
                    <a:pt x="2960" y="36"/>
                  </a:lnTo>
                  <a:lnTo>
                    <a:pt x="2853" y="0"/>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g29ba36c631f_0_513"/>
            <p:cNvSpPr/>
            <p:nvPr/>
          </p:nvSpPr>
          <p:spPr>
            <a:xfrm>
              <a:off x="2713550" y="2623050"/>
              <a:ext cx="75800" cy="15175"/>
            </a:xfrm>
            <a:custGeom>
              <a:avLst/>
              <a:gdLst/>
              <a:ahLst/>
              <a:cxnLst/>
              <a:rect l="l" t="t" r="r" b="b"/>
              <a:pathLst>
                <a:path w="3032" h="607" fill="none" extrusionOk="0">
                  <a:moveTo>
                    <a:pt x="2853" y="0"/>
                  </a:moveTo>
                  <a:lnTo>
                    <a:pt x="179" y="0"/>
                  </a:lnTo>
                  <a:lnTo>
                    <a:pt x="179" y="0"/>
                  </a:lnTo>
                  <a:lnTo>
                    <a:pt x="72" y="36"/>
                  </a:lnTo>
                  <a:lnTo>
                    <a:pt x="36" y="72"/>
                  </a:lnTo>
                  <a:lnTo>
                    <a:pt x="1" y="107"/>
                  </a:lnTo>
                  <a:lnTo>
                    <a:pt x="1" y="464"/>
                  </a:lnTo>
                  <a:lnTo>
                    <a:pt x="1" y="464"/>
                  </a:lnTo>
                  <a:lnTo>
                    <a:pt x="36" y="535"/>
                  </a:lnTo>
                  <a:lnTo>
                    <a:pt x="72" y="571"/>
                  </a:lnTo>
                  <a:lnTo>
                    <a:pt x="179" y="607"/>
                  </a:lnTo>
                  <a:lnTo>
                    <a:pt x="2853" y="607"/>
                  </a:lnTo>
                  <a:lnTo>
                    <a:pt x="2853" y="607"/>
                  </a:lnTo>
                  <a:lnTo>
                    <a:pt x="2960" y="571"/>
                  </a:lnTo>
                  <a:lnTo>
                    <a:pt x="2996" y="535"/>
                  </a:lnTo>
                  <a:lnTo>
                    <a:pt x="3031" y="464"/>
                  </a:lnTo>
                  <a:lnTo>
                    <a:pt x="3031" y="107"/>
                  </a:lnTo>
                  <a:lnTo>
                    <a:pt x="3031" y="107"/>
                  </a:lnTo>
                  <a:lnTo>
                    <a:pt x="2996" y="72"/>
                  </a:lnTo>
                  <a:lnTo>
                    <a:pt x="2960" y="36"/>
                  </a:lnTo>
                  <a:lnTo>
                    <a:pt x="285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g29ba36c631f_0_513"/>
            <p:cNvSpPr/>
            <p:nvPr/>
          </p:nvSpPr>
          <p:spPr>
            <a:xfrm>
              <a:off x="2615500" y="2623050"/>
              <a:ext cx="69550" cy="15175"/>
            </a:xfrm>
            <a:custGeom>
              <a:avLst/>
              <a:gdLst/>
              <a:ahLst/>
              <a:cxnLst/>
              <a:rect l="l" t="t" r="r" b="b"/>
              <a:pathLst>
                <a:path w="2782" h="607" extrusionOk="0">
                  <a:moveTo>
                    <a:pt x="143" y="0"/>
                  </a:moveTo>
                  <a:lnTo>
                    <a:pt x="36" y="36"/>
                  </a:lnTo>
                  <a:lnTo>
                    <a:pt x="36" y="72"/>
                  </a:lnTo>
                  <a:lnTo>
                    <a:pt x="0" y="107"/>
                  </a:lnTo>
                  <a:lnTo>
                    <a:pt x="0" y="500"/>
                  </a:lnTo>
                  <a:lnTo>
                    <a:pt x="36" y="535"/>
                  </a:lnTo>
                  <a:lnTo>
                    <a:pt x="36" y="571"/>
                  </a:lnTo>
                  <a:lnTo>
                    <a:pt x="143" y="607"/>
                  </a:lnTo>
                  <a:lnTo>
                    <a:pt x="500" y="607"/>
                  </a:lnTo>
                  <a:lnTo>
                    <a:pt x="500" y="0"/>
                  </a:lnTo>
                  <a:close/>
                  <a:moveTo>
                    <a:pt x="714" y="0"/>
                  </a:moveTo>
                  <a:lnTo>
                    <a:pt x="714" y="607"/>
                  </a:lnTo>
                  <a:lnTo>
                    <a:pt x="2639" y="607"/>
                  </a:lnTo>
                  <a:lnTo>
                    <a:pt x="2746" y="571"/>
                  </a:lnTo>
                  <a:lnTo>
                    <a:pt x="2782" y="535"/>
                  </a:lnTo>
                  <a:lnTo>
                    <a:pt x="2782" y="500"/>
                  </a:lnTo>
                  <a:lnTo>
                    <a:pt x="2782" y="107"/>
                  </a:lnTo>
                  <a:lnTo>
                    <a:pt x="2782" y="72"/>
                  </a:lnTo>
                  <a:lnTo>
                    <a:pt x="2746" y="36"/>
                  </a:lnTo>
                  <a:lnTo>
                    <a:pt x="2639" y="0"/>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g29ba36c631f_0_513"/>
            <p:cNvSpPr/>
            <p:nvPr/>
          </p:nvSpPr>
          <p:spPr>
            <a:xfrm>
              <a:off x="2615500" y="2623050"/>
              <a:ext cx="12500" cy="15175"/>
            </a:xfrm>
            <a:custGeom>
              <a:avLst/>
              <a:gdLst/>
              <a:ahLst/>
              <a:cxnLst/>
              <a:rect l="l" t="t" r="r" b="b"/>
              <a:pathLst>
                <a:path w="500" h="607" fill="none" extrusionOk="0">
                  <a:moveTo>
                    <a:pt x="500" y="0"/>
                  </a:moveTo>
                  <a:lnTo>
                    <a:pt x="143" y="0"/>
                  </a:lnTo>
                  <a:lnTo>
                    <a:pt x="143" y="0"/>
                  </a:lnTo>
                  <a:lnTo>
                    <a:pt x="36" y="36"/>
                  </a:lnTo>
                  <a:lnTo>
                    <a:pt x="36" y="72"/>
                  </a:lnTo>
                  <a:lnTo>
                    <a:pt x="0" y="107"/>
                  </a:lnTo>
                  <a:lnTo>
                    <a:pt x="0" y="500"/>
                  </a:lnTo>
                  <a:lnTo>
                    <a:pt x="0" y="500"/>
                  </a:lnTo>
                  <a:lnTo>
                    <a:pt x="36" y="535"/>
                  </a:lnTo>
                  <a:lnTo>
                    <a:pt x="36" y="571"/>
                  </a:lnTo>
                  <a:lnTo>
                    <a:pt x="143" y="607"/>
                  </a:lnTo>
                  <a:lnTo>
                    <a:pt x="500" y="607"/>
                  </a:lnTo>
                  <a:lnTo>
                    <a:pt x="50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g29ba36c631f_0_513"/>
            <p:cNvSpPr/>
            <p:nvPr/>
          </p:nvSpPr>
          <p:spPr>
            <a:xfrm>
              <a:off x="2633325" y="2623050"/>
              <a:ext cx="51725" cy="15175"/>
            </a:xfrm>
            <a:custGeom>
              <a:avLst/>
              <a:gdLst/>
              <a:ahLst/>
              <a:cxnLst/>
              <a:rect l="l" t="t" r="r" b="b"/>
              <a:pathLst>
                <a:path w="2069" h="607" fill="none" extrusionOk="0">
                  <a:moveTo>
                    <a:pt x="1926" y="0"/>
                  </a:moveTo>
                  <a:lnTo>
                    <a:pt x="1" y="0"/>
                  </a:lnTo>
                  <a:lnTo>
                    <a:pt x="1" y="607"/>
                  </a:lnTo>
                  <a:lnTo>
                    <a:pt x="1926" y="607"/>
                  </a:lnTo>
                  <a:lnTo>
                    <a:pt x="1926" y="607"/>
                  </a:lnTo>
                  <a:lnTo>
                    <a:pt x="2033" y="571"/>
                  </a:lnTo>
                  <a:lnTo>
                    <a:pt x="2069" y="535"/>
                  </a:lnTo>
                  <a:lnTo>
                    <a:pt x="2069" y="500"/>
                  </a:lnTo>
                  <a:lnTo>
                    <a:pt x="2069" y="107"/>
                  </a:lnTo>
                  <a:lnTo>
                    <a:pt x="2069" y="107"/>
                  </a:lnTo>
                  <a:lnTo>
                    <a:pt x="2069" y="72"/>
                  </a:lnTo>
                  <a:lnTo>
                    <a:pt x="2033" y="36"/>
                  </a:lnTo>
                  <a:lnTo>
                    <a:pt x="19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g29ba36c631f_0_513"/>
            <p:cNvSpPr/>
            <p:nvPr/>
          </p:nvSpPr>
          <p:spPr>
            <a:xfrm>
              <a:off x="2627975" y="2623050"/>
              <a:ext cx="5375" cy="15175"/>
            </a:xfrm>
            <a:custGeom>
              <a:avLst/>
              <a:gdLst/>
              <a:ahLst/>
              <a:cxnLst/>
              <a:rect l="l" t="t" r="r" b="b"/>
              <a:pathLst>
                <a:path w="215" h="607" extrusionOk="0">
                  <a:moveTo>
                    <a:pt x="1" y="0"/>
                  </a:moveTo>
                  <a:lnTo>
                    <a:pt x="1" y="607"/>
                  </a:lnTo>
                  <a:lnTo>
                    <a:pt x="215" y="607"/>
                  </a:lnTo>
                  <a:lnTo>
                    <a:pt x="215" y="0"/>
                  </a:lnTo>
                  <a:close/>
                </a:path>
              </a:pathLst>
            </a:custGeom>
            <a:solidFill>
              <a:srgbClr val="6262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g29ba36c631f_0_513"/>
            <p:cNvSpPr/>
            <p:nvPr/>
          </p:nvSpPr>
          <p:spPr>
            <a:xfrm>
              <a:off x="2627975" y="2623050"/>
              <a:ext cx="5375" cy="15175"/>
            </a:xfrm>
            <a:custGeom>
              <a:avLst/>
              <a:gdLst/>
              <a:ahLst/>
              <a:cxnLst/>
              <a:rect l="l" t="t" r="r" b="b"/>
              <a:pathLst>
                <a:path w="215" h="607" fill="none" extrusionOk="0">
                  <a:moveTo>
                    <a:pt x="215" y="0"/>
                  </a:moveTo>
                  <a:lnTo>
                    <a:pt x="1" y="0"/>
                  </a:lnTo>
                  <a:lnTo>
                    <a:pt x="1" y="607"/>
                  </a:lnTo>
                  <a:lnTo>
                    <a:pt x="215" y="607"/>
                  </a:lnTo>
                  <a:lnTo>
                    <a:pt x="2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g29ba36c631f_0_513"/>
            <p:cNvSpPr/>
            <p:nvPr/>
          </p:nvSpPr>
          <p:spPr>
            <a:xfrm>
              <a:off x="2916800" y="1838600"/>
              <a:ext cx="167600" cy="120375"/>
            </a:xfrm>
            <a:custGeom>
              <a:avLst/>
              <a:gdLst/>
              <a:ahLst/>
              <a:cxnLst/>
              <a:rect l="l" t="t" r="r" b="b"/>
              <a:pathLst>
                <a:path w="6704" h="4815" extrusionOk="0">
                  <a:moveTo>
                    <a:pt x="72" y="1"/>
                  </a:moveTo>
                  <a:lnTo>
                    <a:pt x="0" y="37"/>
                  </a:lnTo>
                  <a:lnTo>
                    <a:pt x="0" y="108"/>
                  </a:lnTo>
                  <a:lnTo>
                    <a:pt x="0" y="179"/>
                  </a:lnTo>
                  <a:lnTo>
                    <a:pt x="72" y="215"/>
                  </a:lnTo>
                  <a:lnTo>
                    <a:pt x="1819" y="179"/>
                  </a:lnTo>
                  <a:lnTo>
                    <a:pt x="6561" y="4815"/>
                  </a:lnTo>
                  <a:lnTo>
                    <a:pt x="6668" y="4815"/>
                  </a:lnTo>
                  <a:lnTo>
                    <a:pt x="6704" y="4743"/>
                  </a:lnTo>
                  <a:lnTo>
                    <a:pt x="6668" y="4672"/>
                  </a:lnTo>
                  <a:lnTo>
                    <a:pt x="1926" y="37"/>
                  </a:lnTo>
                  <a:lnTo>
                    <a:pt x="1854" y="1"/>
                  </a:lnTo>
                  <a:close/>
                </a:path>
              </a:pathLst>
            </a:custGeom>
            <a:solidFill>
              <a:srgbClr val="586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g29ba36c631f_0_513"/>
            <p:cNvSpPr/>
            <p:nvPr/>
          </p:nvSpPr>
          <p:spPr>
            <a:xfrm>
              <a:off x="2853500" y="1826125"/>
              <a:ext cx="48175" cy="18750"/>
            </a:xfrm>
            <a:custGeom>
              <a:avLst/>
              <a:gdLst/>
              <a:ahLst/>
              <a:cxnLst/>
              <a:rect l="l" t="t" r="r" b="b"/>
              <a:pathLst>
                <a:path w="1927" h="750" extrusionOk="0">
                  <a:moveTo>
                    <a:pt x="143" y="1"/>
                  </a:moveTo>
                  <a:lnTo>
                    <a:pt x="108" y="36"/>
                  </a:lnTo>
                  <a:lnTo>
                    <a:pt x="36" y="36"/>
                  </a:lnTo>
                  <a:lnTo>
                    <a:pt x="1" y="108"/>
                  </a:lnTo>
                  <a:lnTo>
                    <a:pt x="1" y="143"/>
                  </a:lnTo>
                  <a:lnTo>
                    <a:pt x="1" y="607"/>
                  </a:lnTo>
                  <a:lnTo>
                    <a:pt x="1" y="678"/>
                  </a:lnTo>
                  <a:lnTo>
                    <a:pt x="36" y="714"/>
                  </a:lnTo>
                  <a:lnTo>
                    <a:pt x="108" y="750"/>
                  </a:lnTo>
                  <a:lnTo>
                    <a:pt x="1819" y="750"/>
                  </a:lnTo>
                  <a:lnTo>
                    <a:pt x="1855" y="714"/>
                  </a:lnTo>
                  <a:lnTo>
                    <a:pt x="1891" y="678"/>
                  </a:lnTo>
                  <a:lnTo>
                    <a:pt x="1926" y="607"/>
                  </a:lnTo>
                  <a:lnTo>
                    <a:pt x="1926" y="143"/>
                  </a:lnTo>
                  <a:lnTo>
                    <a:pt x="1891" y="108"/>
                  </a:lnTo>
                  <a:lnTo>
                    <a:pt x="1855" y="36"/>
                  </a:lnTo>
                  <a:lnTo>
                    <a:pt x="1819" y="36"/>
                  </a:lnTo>
                  <a:lnTo>
                    <a:pt x="1748" y="1"/>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g29ba36c631f_0_513"/>
            <p:cNvSpPr/>
            <p:nvPr/>
          </p:nvSpPr>
          <p:spPr>
            <a:xfrm>
              <a:off x="2853500" y="1826125"/>
              <a:ext cx="48175" cy="18750"/>
            </a:xfrm>
            <a:custGeom>
              <a:avLst/>
              <a:gdLst/>
              <a:ahLst/>
              <a:cxnLst/>
              <a:rect l="l" t="t" r="r" b="b"/>
              <a:pathLst>
                <a:path w="1927" h="750" fill="none" extrusionOk="0">
                  <a:moveTo>
                    <a:pt x="1748" y="1"/>
                  </a:moveTo>
                  <a:lnTo>
                    <a:pt x="143" y="1"/>
                  </a:lnTo>
                  <a:lnTo>
                    <a:pt x="143" y="1"/>
                  </a:lnTo>
                  <a:lnTo>
                    <a:pt x="108" y="36"/>
                  </a:lnTo>
                  <a:lnTo>
                    <a:pt x="36" y="36"/>
                  </a:lnTo>
                  <a:lnTo>
                    <a:pt x="1" y="108"/>
                  </a:lnTo>
                  <a:lnTo>
                    <a:pt x="1" y="143"/>
                  </a:lnTo>
                  <a:lnTo>
                    <a:pt x="1" y="607"/>
                  </a:lnTo>
                  <a:lnTo>
                    <a:pt x="1" y="607"/>
                  </a:lnTo>
                  <a:lnTo>
                    <a:pt x="1" y="678"/>
                  </a:lnTo>
                  <a:lnTo>
                    <a:pt x="36" y="714"/>
                  </a:lnTo>
                  <a:lnTo>
                    <a:pt x="108" y="750"/>
                  </a:lnTo>
                  <a:lnTo>
                    <a:pt x="143" y="750"/>
                  </a:lnTo>
                  <a:lnTo>
                    <a:pt x="1748" y="750"/>
                  </a:lnTo>
                  <a:lnTo>
                    <a:pt x="1748" y="750"/>
                  </a:lnTo>
                  <a:lnTo>
                    <a:pt x="1819" y="750"/>
                  </a:lnTo>
                  <a:lnTo>
                    <a:pt x="1855" y="714"/>
                  </a:lnTo>
                  <a:lnTo>
                    <a:pt x="1891" y="678"/>
                  </a:lnTo>
                  <a:lnTo>
                    <a:pt x="1926" y="607"/>
                  </a:lnTo>
                  <a:lnTo>
                    <a:pt x="1926" y="143"/>
                  </a:lnTo>
                  <a:lnTo>
                    <a:pt x="1926" y="143"/>
                  </a:lnTo>
                  <a:lnTo>
                    <a:pt x="1891" y="108"/>
                  </a:lnTo>
                  <a:lnTo>
                    <a:pt x="1855" y="36"/>
                  </a:lnTo>
                  <a:lnTo>
                    <a:pt x="1819" y="36"/>
                  </a:lnTo>
                  <a:lnTo>
                    <a:pt x="174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g29ba36c631f_0_513"/>
            <p:cNvSpPr/>
            <p:nvPr/>
          </p:nvSpPr>
          <p:spPr>
            <a:xfrm>
              <a:off x="2742975" y="1826125"/>
              <a:ext cx="83825" cy="18750"/>
            </a:xfrm>
            <a:custGeom>
              <a:avLst/>
              <a:gdLst/>
              <a:ahLst/>
              <a:cxnLst/>
              <a:rect l="l" t="t" r="r" b="b"/>
              <a:pathLst>
                <a:path w="3353" h="750" extrusionOk="0">
                  <a:moveTo>
                    <a:pt x="179" y="1"/>
                  </a:moveTo>
                  <a:lnTo>
                    <a:pt x="107" y="36"/>
                  </a:lnTo>
                  <a:lnTo>
                    <a:pt x="36" y="72"/>
                  </a:lnTo>
                  <a:lnTo>
                    <a:pt x="0" y="108"/>
                  </a:lnTo>
                  <a:lnTo>
                    <a:pt x="0" y="179"/>
                  </a:lnTo>
                  <a:lnTo>
                    <a:pt x="0" y="607"/>
                  </a:lnTo>
                  <a:lnTo>
                    <a:pt x="0" y="643"/>
                  </a:lnTo>
                  <a:lnTo>
                    <a:pt x="36" y="714"/>
                  </a:lnTo>
                  <a:lnTo>
                    <a:pt x="107" y="750"/>
                  </a:lnTo>
                  <a:lnTo>
                    <a:pt x="3245" y="750"/>
                  </a:lnTo>
                  <a:lnTo>
                    <a:pt x="3281" y="714"/>
                  </a:lnTo>
                  <a:lnTo>
                    <a:pt x="3352" y="643"/>
                  </a:lnTo>
                  <a:lnTo>
                    <a:pt x="3352" y="607"/>
                  </a:lnTo>
                  <a:lnTo>
                    <a:pt x="3352" y="179"/>
                  </a:lnTo>
                  <a:lnTo>
                    <a:pt x="3352" y="108"/>
                  </a:lnTo>
                  <a:lnTo>
                    <a:pt x="3281" y="72"/>
                  </a:lnTo>
                  <a:lnTo>
                    <a:pt x="3245" y="36"/>
                  </a:lnTo>
                  <a:lnTo>
                    <a:pt x="3174" y="1"/>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g29ba36c631f_0_513"/>
            <p:cNvSpPr/>
            <p:nvPr/>
          </p:nvSpPr>
          <p:spPr>
            <a:xfrm>
              <a:off x="2742975" y="1826125"/>
              <a:ext cx="83825" cy="18750"/>
            </a:xfrm>
            <a:custGeom>
              <a:avLst/>
              <a:gdLst/>
              <a:ahLst/>
              <a:cxnLst/>
              <a:rect l="l" t="t" r="r" b="b"/>
              <a:pathLst>
                <a:path w="3353" h="750" fill="none" extrusionOk="0">
                  <a:moveTo>
                    <a:pt x="3174" y="1"/>
                  </a:moveTo>
                  <a:lnTo>
                    <a:pt x="179" y="1"/>
                  </a:lnTo>
                  <a:lnTo>
                    <a:pt x="179" y="1"/>
                  </a:lnTo>
                  <a:lnTo>
                    <a:pt x="107" y="36"/>
                  </a:lnTo>
                  <a:lnTo>
                    <a:pt x="36" y="72"/>
                  </a:lnTo>
                  <a:lnTo>
                    <a:pt x="0" y="108"/>
                  </a:lnTo>
                  <a:lnTo>
                    <a:pt x="0" y="179"/>
                  </a:lnTo>
                  <a:lnTo>
                    <a:pt x="0" y="607"/>
                  </a:lnTo>
                  <a:lnTo>
                    <a:pt x="0" y="607"/>
                  </a:lnTo>
                  <a:lnTo>
                    <a:pt x="0" y="643"/>
                  </a:lnTo>
                  <a:lnTo>
                    <a:pt x="36" y="714"/>
                  </a:lnTo>
                  <a:lnTo>
                    <a:pt x="107" y="750"/>
                  </a:lnTo>
                  <a:lnTo>
                    <a:pt x="179" y="750"/>
                  </a:lnTo>
                  <a:lnTo>
                    <a:pt x="3174" y="750"/>
                  </a:lnTo>
                  <a:lnTo>
                    <a:pt x="3174" y="750"/>
                  </a:lnTo>
                  <a:lnTo>
                    <a:pt x="3245" y="750"/>
                  </a:lnTo>
                  <a:lnTo>
                    <a:pt x="3281" y="714"/>
                  </a:lnTo>
                  <a:lnTo>
                    <a:pt x="3352" y="643"/>
                  </a:lnTo>
                  <a:lnTo>
                    <a:pt x="3352" y="607"/>
                  </a:lnTo>
                  <a:lnTo>
                    <a:pt x="3352" y="179"/>
                  </a:lnTo>
                  <a:lnTo>
                    <a:pt x="3352" y="179"/>
                  </a:lnTo>
                  <a:lnTo>
                    <a:pt x="3352" y="108"/>
                  </a:lnTo>
                  <a:lnTo>
                    <a:pt x="3281" y="72"/>
                  </a:lnTo>
                  <a:lnTo>
                    <a:pt x="3245" y="36"/>
                  </a:lnTo>
                  <a:lnTo>
                    <a:pt x="317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g29ba36c631f_0_513"/>
            <p:cNvSpPr/>
            <p:nvPr/>
          </p:nvSpPr>
          <p:spPr>
            <a:xfrm>
              <a:off x="2656500" y="1826125"/>
              <a:ext cx="77575" cy="18750"/>
            </a:xfrm>
            <a:custGeom>
              <a:avLst/>
              <a:gdLst/>
              <a:ahLst/>
              <a:cxnLst/>
              <a:rect l="l" t="t" r="r" b="b"/>
              <a:pathLst>
                <a:path w="3103" h="750" extrusionOk="0">
                  <a:moveTo>
                    <a:pt x="179" y="1"/>
                  </a:moveTo>
                  <a:lnTo>
                    <a:pt x="108" y="36"/>
                  </a:lnTo>
                  <a:lnTo>
                    <a:pt x="72" y="36"/>
                  </a:lnTo>
                  <a:lnTo>
                    <a:pt x="36" y="108"/>
                  </a:lnTo>
                  <a:lnTo>
                    <a:pt x="1" y="143"/>
                  </a:lnTo>
                  <a:lnTo>
                    <a:pt x="1" y="607"/>
                  </a:lnTo>
                  <a:lnTo>
                    <a:pt x="36" y="678"/>
                  </a:lnTo>
                  <a:lnTo>
                    <a:pt x="72" y="714"/>
                  </a:lnTo>
                  <a:lnTo>
                    <a:pt x="108" y="750"/>
                  </a:lnTo>
                  <a:lnTo>
                    <a:pt x="2996" y="750"/>
                  </a:lnTo>
                  <a:lnTo>
                    <a:pt x="3067" y="714"/>
                  </a:lnTo>
                  <a:lnTo>
                    <a:pt x="3103" y="678"/>
                  </a:lnTo>
                  <a:lnTo>
                    <a:pt x="3103" y="607"/>
                  </a:lnTo>
                  <a:lnTo>
                    <a:pt x="3103" y="143"/>
                  </a:lnTo>
                  <a:lnTo>
                    <a:pt x="3103" y="108"/>
                  </a:lnTo>
                  <a:lnTo>
                    <a:pt x="3067" y="36"/>
                  </a:lnTo>
                  <a:lnTo>
                    <a:pt x="2996" y="36"/>
                  </a:lnTo>
                  <a:lnTo>
                    <a:pt x="2925" y="1"/>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g29ba36c631f_0_513"/>
            <p:cNvSpPr/>
            <p:nvPr/>
          </p:nvSpPr>
          <p:spPr>
            <a:xfrm>
              <a:off x="2656500" y="1826125"/>
              <a:ext cx="77575" cy="18750"/>
            </a:xfrm>
            <a:custGeom>
              <a:avLst/>
              <a:gdLst/>
              <a:ahLst/>
              <a:cxnLst/>
              <a:rect l="l" t="t" r="r" b="b"/>
              <a:pathLst>
                <a:path w="3103" h="750" fill="none" extrusionOk="0">
                  <a:moveTo>
                    <a:pt x="2925" y="1"/>
                  </a:moveTo>
                  <a:lnTo>
                    <a:pt x="179" y="1"/>
                  </a:lnTo>
                  <a:lnTo>
                    <a:pt x="179" y="1"/>
                  </a:lnTo>
                  <a:lnTo>
                    <a:pt x="108" y="36"/>
                  </a:lnTo>
                  <a:lnTo>
                    <a:pt x="72" y="36"/>
                  </a:lnTo>
                  <a:lnTo>
                    <a:pt x="36" y="108"/>
                  </a:lnTo>
                  <a:lnTo>
                    <a:pt x="1" y="143"/>
                  </a:lnTo>
                  <a:lnTo>
                    <a:pt x="1" y="607"/>
                  </a:lnTo>
                  <a:lnTo>
                    <a:pt x="1" y="607"/>
                  </a:lnTo>
                  <a:lnTo>
                    <a:pt x="36" y="678"/>
                  </a:lnTo>
                  <a:lnTo>
                    <a:pt x="72" y="714"/>
                  </a:lnTo>
                  <a:lnTo>
                    <a:pt x="108" y="750"/>
                  </a:lnTo>
                  <a:lnTo>
                    <a:pt x="179" y="750"/>
                  </a:lnTo>
                  <a:lnTo>
                    <a:pt x="2925" y="750"/>
                  </a:lnTo>
                  <a:lnTo>
                    <a:pt x="2925" y="750"/>
                  </a:lnTo>
                  <a:lnTo>
                    <a:pt x="2996" y="750"/>
                  </a:lnTo>
                  <a:lnTo>
                    <a:pt x="3067" y="714"/>
                  </a:lnTo>
                  <a:lnTo>
                    <a:pt x="3103" y="678"/>
                  </a:lnTo>
                  <a:lnTo>
                    <a:pt x="3103" y="607"/>
                  </a:lnTo>
                  <a:lnTo>
                    <a:pt x="3103" y="143"/>
                  </a:lnTo>
                  <a:lnTo>
                    <a:pt x="3103" y="143"/>
                  </a:lnTo>
                  <a:lnTo>
                    <a:pt x="3103" y="108"/>
                  </a:lnTo>
                  <a:lnTo>
                    <a:pt x="3067" y="36"/>
                  </a:lnTo>
                  <a:lnTo>
                    <a:pt x="2996" y="36"/>
                  </a:lnTo>
                  <a:lnTo>
                    <a:pt x="292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g29ba36c631f_0_513"/>
            <p:cNvSpPr/>
            <p:nvPr/>
          </p:nvSpPr>
          <p:spPr>
            <a:xfrm>
              <a:off x="2742975" y="2021350"/>
              <a:ext cx="131950" cy="52625"/>
            </a:xfrm>
            <a:custGeom>
              <a:avLst/>
              <a:gdLst/>
              <a:ahLst/>
              <a:cxnLst/>
              <a:rect l="l" t="t" r="r" b="b"/>
              <a:pathLst>
                <a:path w="5278" h="2105" extrusionOk="0">
                  <a:moveTo>
                    <a:pt x="36" y="0"/>
                  </a:moveTo>
                  <a:lnTo>
                    <a:pt x="0" y="72"/>
                  </a:lnTo>
                  <a:lnTo>
                    <a:pt x="36" y="143"/>
                  </a:lnTo>
                  <a:lnTo>
                    <a:pt x="107" y="179"/>
                  </a:lnTo>
                  <a:lnTo>
                    <a:pt x="2568" y="179"/>
                  </a:lnTo>
                  <a:lnTo>
                    <a:pt x="5135" y="2069"/>
                  </a:lnTo>
                  <a:lnTo>
                    <a:pt x="5206" y="2104"/>
                  </a:lnTo>
                  <a:lnTo>
                    <a:pt x="5277" y="2069"/>
                  </a:lnTo>
                  <a:lnTo>
                    <a:pt x="5277" y="1997"/>
                  </a:lnTo>
                  <a:lnTo>
                    <a:pt x="5242" y="1926"/>
                  </a:lnTo>
                  <a:lnTo>
                    <a:pt x="2639" y="0"/>
                  </a:lnTo>
                  <a:close/>
                </a:path>
              </a:pathLst>
            </a:custGeom>
            <a:solidFill>
              <a:srgbClr val="586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g29ba36c631f_0_513"/>
            <p:cNvSpPr/>
            <p:nvPr/>
          </p:nvSpPr>
          <p:spPr>
            <a:xfrm>
              <a:off x="2507650" y="2016000"/>
              <a:ext cx="72225" cy="15175"/>
            </a:xfrm>
            <a:custGeom>
              <a:avLst/>
              <a:gdLst/>
              <a:ahLst/>
              <a:cxnLst/>
              <a:rect l="l" t="t" r="r" b="b"/>
              <a:pathLst>
                <a:path w="2889" h="607" extrusionOk="0">
                  <a:moveTo>
                    <a:pt x="178" y="1"/>
                  </a:moveTo>
                  <a:lnTo>
                    <a:pt x="36" y="36"/>
                  </a:lnTo>
                  <a:lnTo>
                    <a:pt x="0" y="72"/>
                  </a:lnTo>
                  <a:lnTo>
                    <a:pt x="0" y="107"/>
                  </a:lnTo>
                  <a:lnTo>
                    <a:pt x="0" y="464"/>
                  </a:lnTo>
                  <a:lnTo>
                    <a:pt x="0" y="500"/>
                  </a:lnTo>
                  <a:lnTo>
                    <a:pt x="36" y="571"/>
                  </a:lnTo>
                  <a:lnTo>
                    <a:pt x="178" y="607"/>
                  </a:lnTo>
                  <a:lnTo>
                    <a:pt x="2746" y="607"/>
                  </a:lnTo>
                  <a:lnTo>
                    <a:pt x="2853" y="571"/>
                  </a:lnTo>
                  <a:lnTo>
                    <a:pt x="2888" y="500"/>
                  </a:lnTo>
                  <a:lnTo>
                    <a:pt x="2888" y="464"/>
                  </a:lnTo>
                  <a:lnTo>
                    <a:pt x="2888" y="107"/>
                  </a:lnTo>
                  <a:lnTo>
                    <a:pt x="2888" y="72"/>
                  </a:lnTo>
                  <a:lnTo>
                    <a:pt x="2853" y="36"/>
                  </a:lnTo>
                  <a:lnTo>
                    <a:pt x="2746" y="1"/>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g29ba36c631f_0_513"/>
            <p:cNvSpPr/>
            <p:nvPr/>
          </p:nvSpPr>
          <p:spPr>
            <a:xfrm>
              <a:off x="2507650" y="2016000"/>
              <a:ext cx="72225" cy="15175"/>
            </a:xfrm>
            <a:custGeom>
              <a:avLst/>
              <a:gdLst/>
              <a:ahLst/>
              <a:cxnLst/>
              <a:rect l="l" t="t" r="r" b="b"/>
              <a:pathLst>
                <a:path w="2889" h="607" fill="none" extrusionOk="0">
                  <a:moveTo>
                    <a:pt x="2746" y="1"/>
                  </a:moveTo>
                  <a:lnTo>
                    <a:pt x="178" y="1"/>
                  </a:lnTo>
                  <a:lnTo>
                    <a:pt x="178" y="1"/>
                  </a:lnTo>
                  <a:lnTo>
                    <a:pt x="36" y="36"/>
                  </a:lnTo>
                  <a:lnTo>
                    <a:pt x="0" y="72"/>
                  </a:lnTo>
                  <a:lnTo>
                    <a:pt x="0" y="107"/>
                  </a:lnTo>
                  <a:lnTo>
                    <a:pt x="0" y="464"/>
                  </a:lnTo>
                  <a:lnTo>
                    <a:pt x="0" y="464"/>
                  </a:lnTo>
                  <a:lnTo>
                    <a:pt x="0" y="500"/>
                  </a:lnTo>
                  <a:lnTo>
                    <a:pt x="36" y="571"/>
                  </a:lnTo>
                  <a:lnTo>
                    <a:pt x="178" y="607"/>
                  </a:lnTo>
                  <a:lnTo>
                    <a:pt x="2746" y="607"/>
                  </a:lnTo>
                  <a:lnTo>
                    <a:pt x="2746" y="607"/>
                  </a:lnTo>
                  <a:lnTo>
                    <a:pt x="2853" y="571"/>
                  </a:lnTo>
                  <a:lnTo>
                    <a:pt x="2888" y="500"/>
                  </a:lnTo>
                  <a:lnTo>
                    <a:pt x="2888" y="464"/>
                  </a:lnTo>
                  <a:lnTo>
                    <a:pt x="2888" y="107"/>
                  </a:lnTo>
                  <a:lnTo>
                    <a:pt x="2888" y="107"/>
                  </a:lnTo>
                  <a:lnTo>
                    <a:pt x="2888" y="72"/>
                  </a:lnTo>
                  <a:lnTo>
                    <a:pt x="2853" y="36"/>
                  </a:lnTo>
                  <a:lnTo>
                    <a:pt x="274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g29ba36c631f_0_513"/>
            <p:cNvSpPr/>
            <p:nvPr/>
          </p:nvSpPr>
          <p:spPr>
            <a:xfrm>
              <a:off x="2605700" y="2016000"/>
              <a:ext cx="66875" cy="15175"/>
            </a:xfrm>
            <a:custGeom>
              <a:avLst/>
              <a:gdLst/>
              <a:ahLst/>
              <a:cxnLst/>
              <a:rect l="l" t="t" r="r" b="b"/>
              <a:pathLst>
                <a:path w="2675" h="607" extrusionOk="0">
                  <a:moveTo>
                    <a:pt x="143" y="1"/>
                  </a:moveTo>
                  <a:lnTo>
                    <a:pt x="36" y="36"/>
                  </a:lnTo>
                  <a:lnTo>
                    <a:pt x="36" y="72"/>
                  </a:lnTo>
                  <a:lnTo>
                    <a:pt x="0" y="107"/>
                  </a:lnTo>
                  <a:lnTo>
                    <a:pt x="0" y="500"/>
                  </a:lnTo>
                  <a:lnTo>
                    <a:pt x="36" y="535"/>
                  </a:lnTo>
                  <a:lnTo>
                    <a:pt x="36" y="571"/>
                  </a:lnTo>
                  <a:lnTo>
                    <a:pt x="143" y="607"/>
                  </a:lnTo>
                  <a:lnTo>
                    <a:pt x="892" y="607"/>
                  </a:lnTo>
                  <a:lnTo>
                    <a:pt x="892" y="1"/>
                  </a:lnTo>
                  <a:close/>
                  <a:moveTo>
                    <a:pt x="1106" y="1"/>
                  </a:moveTo>
                  <a:lnTo>
                    <a:pt x="1106" y="607"/>
                  </a:lnTo>
                  <a:lnTo>
                    <a:pt x="2532" y="607"/>
                  </a:lnTo>
                  <a:lnTo>
                    <a:pt x="2639" y="571"/>
                  </a:lnTo>
                  <a:lnTo>
                    <a:pt x="2674" y="535"/>
                  </a:lnTo>
                  <a:lnTo>
                    <a:pt x="2674" y="500"/>
                  </a:lnTo>
                  <a:lnTo>
                    <a:pt x="2674" y="107"/>
                  </a:lnTo>
                  <a:lnTo>
                    <a:pt x="2674" y="72"/>
                  </a:lnTo>
                  <a:lnTo>
                    <a:pt x="2639" y="36"/>
                  </a:lnTo>
                  <a:lnTo>
                    <a:pt x="2532" y="1"/>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g29ba36c631f_0_513"/>
            <p:cNvSpPr/>
            <p:nvPr/>
          </p:nvSpPr>
          <p:spPr>
            <a:xfrm>
              <a:off x="2605700" y="2016000"/>
              <a:ext cx="22300" cy="15175"/>
            </a:xfrm>
            <a:custGeom>
              <a:avLst/>
              <a:gdLst/>
              <a:ahLst/>
              <a:cxnLst/>
              <a:rect l="l" t="t" r="r" b="b"/>
              <a:pathLst>
                <a:path w="892" h="607" fill="none" extrusionOk="0">
                  <a:moveTo>
                    <a:pt x="892" y="1"/>
                  </a:moveTo>
                  <a:lnTo>
                    <a:pt x="143" y="1"/>
                  </a:lnTo>
                  <a:lnTo>
                    <a:pt x="143" y="1"/>
                  </a:lnTo>
                  <a:lnTo>
                    <a:pt x="36" y="36"/>
                  </a:lnTo>
                  <a:lnTo>
                    <a:pt x="36" y="72"/>
                  </a:lnTo>
                  <a:lnTo>
                    <a:pt x="0" y="107"/>
                  </a:lnTo>
                  <a:lnTo>
                    <a:pt x="0" y="500"/>
                  </a:lnTo>
                  <a:lnTo>
                    <a:pt x="0" y="500"/>
                  </a:lnTo>
                  <a:lnTo>
                    <a:pt x="36" y="535"/>
                  </a:lnTo>
                  <a:lnTo>
                    <a:pt x="36" y="571"/>
                  </a:lnTo>
                  <a:lnTo>
                    <a:pt x="143" y="607"/>
                  </a:lnTo>
                  <a:lnTo>
                    <a:pt x="892" y="607"/>
                  </a:lnTo>
                  <a:lnTo>
                    <a:pt x="8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g29ba36c631f_0_513"/>
            <p:cNvSpPr/>
            <p:nvPr/>
          </p:nvSpPr>
          <p:spPr>
            <a:xfrm>
              <a:off x="2633325" y="2016000"/>
              <a:ext cx="39250" cy="15175"/>
            </a:xfrm>
            <a:custGeom>
              <a:avLst/>
              <a:gdLst/>
              <a:ahLst/>
              <a:cxnLst/>
              <a:rect l="l" t="t" r="r" b="b"/>
              <a:pathLst>
                <a:path w="1570" h="607" fill="none" extrusionOk="0">
                  <a:moveTo>
                    <a:pt x="1427" y="1"/>
                  </a:moveTo>
                  <a:lnTo>
                    <a:pt x="1" y="1"/>
                  </a:lnTo>
                  <a:lnTo>
                    <a:pt x="1" y="607"/>
                  </a:lnTo>
                  <a:lnTo>
                    <a:pt x="1427" y="607"/>
                  </a:lnTo>
                  <a:lnTo>
                    <a:pt x="1427" y="607"/>
                  </a:lnTo>
                  <a:lnTo>
                    <a:pt x="1534" y="571"/>
                  </a:lnTo>
                  <a:lnTo>
                    <a:pt x="1569" y="535"/>
                  </a:lnTo>
                  <a:lnTo>
                    <a:pt x="1569" y="500"/>
                  </a:lnTo>
                  <a:lnTo>
                    <a:pt x="1569" y="107"/>
                  </a:lnTo>
                  <a:lnTo>
                    <a:pt x="1569" y="107"/>
                  </a:lnTo>
                  <a:lnTo>
                    <a:pt x="1569" y="72"/>
                  </a:lnTo>
                  <a:lnTo>
                    <a:pt x="1534" y="36"/>
                  </a:lnTo>
                  <a:lnTo>
                    <a:pt x="142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g29ba36c631f_0_513"/>
            <p:cNvSpPr/>
            <p:nvPr/>
          </p:nvSpPr>
          <p:spPr>
            <a:xfrm>
              <a:off x="2627975" y="2016000"/>
              <a:ext cx="5375" cy="15175"/>
            </a:xfrm>
            <a:custGeom>
              <a:avLst/>
              <a:gdLst/>
              <a:ahLst/>
              <a:cxnLst/>
              <a:rect l="l" t="t" r="r" b="b"/>
              <a:pathLst>
                <a:path w="215" h="607" extrusionOk="0">
                  <a:moveTo>
                    <a:pt x="1" y="1"/>
                  </a:moveTo>
                  <a:lnTo>
                    <a:pt x="1" y="607"/>
                  </a:lnTo>
                  <a:lnTo>
                    <a:pt x="215" y="607"/>
                  </a:lnTo>
                  <a:lnTo>
                    <a:pt x="215" y="1"/>
                  </a:lnTo>
                  <a:close/>
                </a:path>
              </a:pathLst>
            </a:custGeom>
            <a:solidFill>
              <a:srgbClr val="6262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g29ba36c631f_0_513"/>
            <p:cNvSpPr/>
            <p:nvPr/>
          </p:nvSpPr>
          <p:spPr>
            <a:xfrm>
              <a:off x="2627975" y="2016000"/>
              <a:ext cx="5375" cy="15175"/>
            </a:xfrm>
            <a:custGeom>
              <a:avLst/>
              <a:gdLst/>
              <a:ahLst/>
              <a:cxnLst/>
              <a:rect l="l" t="t" r="r" b="b"/>
              <a:pathLst>
                <a:path w="215" h="607" fill="none" extrusionOk="0">
                  <a:moveTo>
                    <a:pt x="215" y="1"/>
                  </a:moveTo>
                  <a:lnTo>
                    <a:pt x="1" y="1"/>
                  </a:lnTo>
                  <a:lnTo>
                    <a:pt x="1" y="607"/>
                  </a:lnTo>
                  <a:lnTo>
                    <a:pt x="215" y="607"/>
                  </a:lnTo>
                  <a:lnTo>
                    <a:pt x="2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g29ba36c631f_0_513"/>
            <p:cNvSpPr/>
            <p:nvPr/>
          </p:nvSpPr>
          <p:spPr>
            <a:xfrm>
              <a:off x="2679675" y="2016000"/>
              <a:ext cx="41925" cy="15175"/>
            </a:xfrm>
            <a:custGeom>
              <a:avLst/>
              <a:gdLst/>
              <a:ahLst/>
              <a:cxnLst/>
              <a:rect l="l" t="t" r="r" b="b"/>
              <a:pathLst>
                <a:path w="1677" h="607" extrusionOk="0">
                  <a:moveTo>
                    <a:pt x="143" y="1"/>
                  </a:moveTo>
                  <a:lnTo>
                    <a:pt x="36" y="36"/>
                  </a:lnTo>
                  <a:lnTo>
                    <a:pt x="36" y="72"/>
                  </a:lnTo>
                  <a:lnTo>
                    <a:pt x="1" y="107"/>
                  </a:lnTo>
                  <a:lnTo>
                    <a:pt x="1" y="500"/>
                  </a:lnTo>
                  <a:lnTo>
                    <a:pt x="36" y="535"/>
                  </a:lnTo>
                  <a:lnTo>
                    <a:pt x="36" y="571"/>
                  </a:lnTo>
                  <a:lnTo>
                    <a:pt x="143" y="607"/>
                  </a:lnTo>
                  <a:lnTo>
                    <a:pt x="1534" y="607"/>
                  </a:lnTo>
                  <a:lnTo>
                    <a:pt x="1641" y="571"/>
                  </a:lnTo>
                  <a:lnTo>
                    <a:pt x="1641" y="535"/>
                  </a:lnTo>
                  <a:lnTo>
                    <a:pt x="1677" y="500"/>
                  </a:lnTo>
                  <a:lnTo>
                    <a:pt x="1677" y="107"/>
                  </a:lnTo>
                  <a:lnTo>
                    <a:pt x="1641" y="72"/>
                  </a:lnTo>
                  <a:lnTo>
                    <a:pt x="1641" y="36"/>
                  </a:lnTo>
                  <a:lnTo>
                    <a:pt x="1534" y="1"/>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g29ba36c631f_0_513"/>
            <p:cNvSpPr/>
            <p:nvPr/>
          </p:nvSpPr>
          <p:spPr>
            <a:xfrm>
              <a:off x="2679675" y="2016000"/>
              <a:ext cx="41925" cy="15175"/>
            </a:xfrm>
            <a:custGeom>
              <a:avLst/>
              <a:gdLst/>
              <a:ahLst/>
              <a:cxnLst/>
              <a:rect l="l" t="t" r="r" b="b"/>
              <a:pathLst>
                <a:path w="1677" h="607" fill="none" extrusionOk="0">
                  <a:moveTo>
                    <a:pt x="1534" y="1"/>
                  </a:moveTo>
                  <a:lnTo>
                    <a:pt x="143" y="1"/>
                  </a:lnTo>
                  <a:lnTo>
                    <a:pt x="143" y="1"/>
                  </a:lnTo>
                  <a:lnTo>
                    <a:pt x="36" y="36"/>
                  </a:lnTo>
                  <a:lnTo>
                    <a:pt x="36" y="72"/>
                  </a:lnTo>
                  <a:lnTo>
                    <a:pt x="1" y="107"/>
                  </a:lnTo>
                  <a:lnTo>
                    <a:pt x="1" y="500"/>
                  </a:lnTo>
                  <a:lnTo>
                    <a:pt x="1" y="500"/>
                  </a:lnTo>
                  <a:lnTo>
                    <a:pt x="36" y="535"/>
                  </a:lnTo>
                  <a:lnTo>
                    <a:pt x="36" y="571"/>
                  </a:lnTo>
                  <a:lnTo>
                    <a:pt x="143" y="607"/>
                  </a:lnTo>
                  <a:lnTo>
                    <a:pt x="1534" y="607"/>
                  </a:lnTo>
                  <a:lnTo>
                    <a:pt x="1534" y="607"/>
                  </a:lnTo>
                  <a:lnTo>
                    <a:pt x="1641" y="571"/>
                  </a:lnTo>
                  <a:lnTo>
                    <a:pt x="1641" y="535"/>
                  </a:lnTo>
                  <a:lnTo>
                    <a:pt x="1677" y="500"/>
                  </a:lnTo>
                  <a:lnTo>
                    <a:pt x="1677" y="107"/>
                  </a:lnTo>
                  <a:lnTo>
                    <a:pt x="1677" y="107"/>
                  </a:lnTo>
                  <a:lnTo>
                    <a:pt x="1641" y="72"/>
                  </a:lnTo>
                  <a:lnTo>
                    <a:pt x="1641" y="36"/>
                  </a:lnTo>
                  <a:lnTo>
                    <a:pt x="15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g29ba36c631f_0_513"/>
            <p:cNvSpPr/>
            <p:nvPr/>
          </p:nvSpPr>
          <p:spPr>
            <a:xfrm>
              <a:off x="3566625" y="2620375"/>
              <a:ext cx="78475" cy="16075"/>
            </a:xfrm>
            <a:custGeom>
              <a:avLst/>
              <a:gdLst/>
              <a:ahLst/>
              <a:cxnLst/>
              <a:rect l="l" t="t" r="r" b="b"/>
              <a:pathLst>
                <a:path w="3139" h="643" extrusionOk="0">
                  <a:moveTo>
                    <a:pt x="179" y="0"/>
                  </a:moveTo>
                  <a:lnTo>
                    <a:pt x="36" y="36"/>
                  </a:lnTo>
                  <a:lnTo>
                    <a:pt x="1" y="72"/>
                  </a:lnTo>
                  <a:lnTo>
                    <a:pt x="1" y="107"/>
                  </a:lnTo>
                  <a:lnTo>
                    <a:pt x="1" y="500"/>
                  </a:lnTo>
                  <a:lnTo>
                    <a:pt x="1" y="535"/>
                  </a:lnTo>
                  <a:lnTo>
                    <a:pt x="36" y="571"/>
                  </a:lnTo>
                  <a:lnTo>
                    <a:pt x="179" y="642"/>
                  </a:lnTo>
                  <a:lnTo>
                    <a:pt x="2390" y="642"/>
                  </a:lnTo>
                  <a:lnTo>
                    <a:pt x="2390" y="0"/>
                  </a:lnTo>
                  <a:close/>
                  <a:moveTo>
                    <a:pt x="2639" y="0"/>
                  </a:moveTo>
                  <a:lnTo>
                    <a:pt x="2639" y="642"/>
                  </a:lnTo>
                  <a:lnTo>
                    <a:pt x="2960" y="642"/>
                  </a:lnTo>
                  <a:lnTo>
                    <a:pt x="3103" y="571"/>
                  </a:lnTo>
                  <a:lnTo>
                    <a:pt x="3139" y="535"/>
                  </a:lnTo>
                  <a:lnTo>
                    <a:pt x="3139" y="500"/>
                  </a:lnTo>
                  <a:lnTo>
                    <a:pt x="3139" y="107"/>
                  </a:lnTo>
                  <a:lnTo>
                    <a:pt x="3139" y="72"/>
                  </a:lnTo>
                  <a:lnTo>
                    <a:pt x="3103" y="36"/>
                  </a:lnTo>
                  <a:lnTo>
                    <a:pt x="2960" y="0"/>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g29ba36c631f_0_513"/>
            <p:cNvSpPr/>
            <p:nvPr/>
          </p:nvSpPr>
          <p:spPr>
            <a:xfrm>
              <a:off x="3566625" y="2620375"/>
              <a:ext cx="59750" cy="16075"/>
            </a:xfrm>
            <a:custGeom>
              <a:avLst/>
              <a:gdLst/>
              <a:ahLst/>
              <a:cxnLst/>
              <a:rect l="l" t="t" r="r" b="b"/>
              <a:pathLst>
                <a:path w="2390" h="643" fill="none" extrusionOk="0">
                  <a:moveTo>
                    <a:pt x="2390" y="0"/>
                  </a:moveTo>
                  <a:lnTo>
                    <a:pt x="179" y="0"/>
                  </a:lnTo>
                  <a:lnTo>
                    <a:pt x="179" y="0"/>
                  </a:lnTo>
                  <a:lnTo>
                    <a:pt x="36" y="36"/>
                  </a:lnTo>
                  <a:lnTo>
                    <a:pt x="1" y="72"/>
                  </a:lnTo>
                  <a:lnTo>
                    <a:pt x="1" y="107"/>
                  </a:lnTo>
                  <a:lnTo>
                    <a:pt x="1" y="500"/>
                  </a:lnTo>
                  <a:lnTo>
                    <a:pt x="1" y="500"/>
                  </a:lnTo>
                  <a:lnTo>
                    <a:pt x="1" y="535"/>
                  </a:lnTo>
                  <a:lnTo>
                    <a:pt x="36" y="571"/>
                  </a:lnTo>
                  <a:lnTo>
                    <a:pt x="179" y="642"/>
                  </a:lnTo>
                  <a:lnTo>
                    <a:pt x="2390" y="642"/>
                  </a:lnTo>
                  <a:lnTo>
                    <a:pt x="239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g29ba36c631f_0_513"/>
            <p:cNvSpPr/>
            <p:nvPr/>
          </p:nvSpPr>
          <p:spPr>
            <a:xfrm>
              <a:off x="3632600" y="2620375"/>
              <a:ext cx="12500" cy="16075"/>
            </a:xfrm>
            <a:custGeom>
              <a:avLst/>
              <a:gdLst/>
              <a:ahLst/>
              <a:cxnLst/>
              <a:rect l="l" t="t" r="r" b="b"/>
              <a:pathLst>
                <a:path w="500" h="643" fill="none" extrusionOk="0">
                  <a:moveTo>
                    <a:pt x="321" y="0"/>
                  </a:moveTo>
                  <a:lnTo>
                    <a:pt x="0" y="0"/>
                  </a:lnTo>
                  <a:lnTo>
                    <a:pt x="0" y="642"/>
                  </a:lnTo>
                  <a:lnTo>
                    <a:pt x="321" y="642"/>
                  </a:lnTo>
                  <a:lnTo>
                    <a:pt x="321" y="642"/>
                  </a:lnTo>
                  <a:lnTo>
                    <a:pt x="464" y="571"/>
                  </a:lnTo>
                  <a:lnTo>
                    <a:pt x="500" y="535"/>
                  </a:lnTo>
                  <a:lnTo>
                    <a:pt x="500" y="500"/>
                  </a:lnTo>
                  <a:lnTo>
                    <a:pt x="500" y="107"/>
                  </a:lnTo>
                  <a:lnTo>
                    <a:pt x="500" y="107"/>
                  </a:lnTo>
                  <a:lnTo>
                    <a:pt x="500" y="72"/>
                  </a:lnTo>
                  <a:lnTo>
                    <a:pt x="464" y="36"/>
                  </a:lnTo>
                  <a:lnTo>
                    <a:pt x="3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g29ba36c631f_0_513"/>
            <p:cNvSpPr/>
            <p:nvPr/>
          </p:nvSpPr>
          <p:spPr>
            <a:xfrm>
              <a:off x="3626350" y="2620375"/>
              <a:ext cx="6275" cy="16075"/>
            </a:xfrm>
            <a:custGeom>
              <a:avLst/>
              <a:gdLst/>
              <a:ahLst/>
              <a:cxnLst/>
              <a:rect l="l" t="t" r="r" b="b"/>
              <a:pathLst>
                <a:path w="251" h="643" extrusionOk="0">
                  <a:moveTo>
                    <a:pt x="1" y="0"/>
                  </a:moveTo>
                  <a:lnTo>
                    <a:pt x="1" y="642"/>
                  </a:lnTo>
                  <a:lnTo>
                    <a:pt x="250" y="642"/>
                  </a:lnTo>
                  <a:lnTo>
                    <a:pt x="250" y="0"/>
                  </a:lnTo>
                  <a:close/>
                </a:path>
              </a:pathLst>
            </a:custGeom>
            <a:solidFill>
              <a:srgbClr val="6262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g29ba36c631f_0_513"/>
            <p:cNvSpPr/>
            <p:nvPr/>
          </p:nvSpPr>
          <p:spPr>
            <a:xfrm>
              <a:off x="3626350" y="2620375"/>
              <a:ext cx="6275" cy="16075"/>
            </a:xfrm>
            <a:custGeom>
              <a:avLst/>
              <a:gdLst/>
              <a:ahLst/>
              <a:cxnLst/>
              <a:rect l="l" t="t" r="r" b="b"/>
              <a:pathLst>
                <a:path w="251" h="643" fill="none" extrusionOk="0">
                  <a:moveTo>
                    <a:pt x="250" y="0"/>
                  </a:moveTo>
                  <a:lnTo>
                    <a:pt x="1" y="0"/>
                  </a:lnTo>
                  <a:lnTo>
                    <a:pt x="1" y="642"/>
                  </a:lnTo>
                  <a:lnTo>
                    <a:pt x="250" y="642"/>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g29ba36c631f_0_513"/>
            <p:cNvSpPr/>
            <p:nvPr/>
          </p:nvSpPr>
          <p:spPr>
            <a:xfrm>
              <a:off x="3448975" y="2620375"/>
              <a:ext cx="48150" cy="16075"/>
            </a:xfrm>
            <a:custGeom>
              <a:avLst/>
              <a:gdLst/>
              <a:ahLst/>
              <a:cxnLst/>
              <a:rect l="l" t="t" r="r" b="b"/>
              <a:pathLst>
                <a:path w="1926" h="643" extrusionOk="0">
                  <a:moveTo>
                    <a:pt x="107" y="0"/>
                  </a:moveTo>
                  <a:lnTo>
                    <a:pt x="36" y="36"/>
                  </a:lnTo>
                  <a:lnTo>
                    <a:pt x="0" y="107"/>
                  </a:lnTo>
                  <a:lnTo>
                    <a:pt x="0" y="500"/>
                  </a:lnTo>
                  <a:lnTo>
                    <a:pt x="36" y="607"/>
                  </a:lnTo>
                  <a:lnTo>
                    <a:pt x="107" y="642"/>
                  </a:lnTo>
                  <a:lnTo>
                    <a:pt x="1819" y="642"/>
                  </a:lnTo>
                  <a:lnTo>
                    <a:pt x="1890" y="607"/>
                  </a:lnTo>
                  <a:lnTo>
                    <a:pt x="1926" y="500"/>
                  </a:lnTo>
                  <a:lnTo>
                    <a:pt x="1926" y="107"/>
                  </a:lnTo>
                  <a:lnTo>
                    <a:pt x="1890" y="36"/>
                  </a:lnTo>
                  <a:lnTo>
                    <a:pt x="1819" y="0"/>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g29ba36c631f_0_513"/>
            <p:cNvSpPr/>
            <p:nvPr/>
          </p:nvSpPr>
          <p:spPr>
            <a:xfrm>
              <a:off x="3448975" y="2620375"/>
              <a:ext cx="48150" cy="16075"/>
            </a:xfrm>
            <a:custGeom>
              <a:avLst/>
              <a:gdLst/>
              <a:ahLst/>
              <a:cxnLst/>
              <a:rect l="l" t="t" r="r" b="b"/>
              <a:pathLst>
                <a:path w="1926" h="643" fill="none" extrusionOk="0">
                  <a:moveTo>
                    <a:pt x="1819" y="0"/>
                  </a:moveTo>
                  <a:lnTo>
                    <a:pt x="107" y="0"/>
                  </a:lnTo>
                  <a:lnTo>
                    <a:pt x="107" y="0"/>
                  </a:lnTo>
                  <a:lnTo>
                    <a:pt x="36" y="36"/>
                  </a:lnTo>
                  <a:lnTo>
                    <a:pt x="0" y="107"/>
                  </a:lnTo>
                  <a:lnTo>
                    <a:pt x="0" y="500"/>
                  </a:lnTo>
                  <a:lnTo>
                    <a:pt x="0" y="500"/>
                  </a:lnTo>
                  <a:lnTo>
                    <a:pt x="36" y="607"/>
                  </a:lnTo>
                  <a:lnTo>
                    <a:pt x="107" y="642"/>
                  </a:lnTo>
                  <a:lnTo>
                    <a:pt x="1819" y="642"/>
                  </a:lnTo>
                  <a:lnTo>
                    <a:pt x="1819" y="642"/>
                  </a:lnTo>
                  <a:lnTo>
                    <a:pt x="1890" y="607"/>
                  </a:lnTo>
                  <a:lnTo>
                    <a:pt x="1926" y="500"/>
                  </a:lnTo>
                  <a:lnTo>
                    <a:pt x="1926" y="107"/>
                  </a:lnTo>
                  <a:lnTo>
                    <a:pt x="1926" y="107"/>
                  </a:lnTo>
                  <a:lnTo>
                    <a:pt x="1890" y="36"/>
                  </a:lnTo>
                  <a:lnTo>
                    <a:pt x="181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g29ba36c631f_0_513"/>
            <p:cNvSpPr/>
            <p:nvPr/>
          </p:nvSpPr>
          <p:spPr>
            <a:xfrm>
              <a:off x="3506900" y="2620375"/>
              <a:ext cx="44600" cy="16075"/>
            </a:xfrm>
            <a:custGeom>
              <a:avLst/>
              <a:gdLst/>
              <a:ahLst/>
              <a:cxnLst/>
              <a:rect l="l" t="t" r="r" b="b"/>
              <a:pathLst>
                <a:path w="1784" h="643" extrusionOk="0">
                  <a:moveTo>
                    <a:pt x="143" y="0"/>
                  </a:moveTo>
                  <a:lnTo>
                    <a:pt x="37" y="36"/>
                  </a:lnTo>
                  <a:lnTo>
                    <a:pt x="1" y="72"/>
                  </a:lnTo>
                  <a:lnTo>
                    <a:pt x="1" y="107"/>
                  </a:lnTo>
                  <a:lnTo>
                    <a:pt x="1" y="500"/>
                  </a:lnTo>
                  <a:lnTo>
                    <a:pt x="1" y="571"/>
                  </a:lnTo>
                  <a:lnTo>
                    <a:pt x="37" y="607"/>
                  </a:lnTo>
                  <a:lnTo>
                    <a:pt x="143" y="642"/>
                  </a:lnTo>
                  <a:lnTo>
                    <a:pt x="1641" y="642"/>
                  </a:lnTo>
                  <a:lnTo>
                    <a:pt x="1748" y="607"/>
                  </a:lnTo>
                  <a:lnTo>
                    <a:pt x="1784" y="571"/>
                  </a:lnTo>
                  <a:lnTo>
                    <a:pt x="1784" y="500"/>
                  </a:lnTo>
                  <a:lnTo>
                    <a:pt x="1784" y="107"/>
                  </a:lnTo>
                  <a:lnTo>
                    <a:pt x="1784" y="72"/>
                  </a:lnTo>
                  <a:lnTo>
                    <a:pt x="1748" y="36"/>
                  </a:lnTo>
                  <a:lnTo>
                    <a:pt x="1641" y="0"/>
                  </a:lnTo>
                  <a:close/>
                </a:path>
              </a:pathLst>
            </a:custGeom>
            <a:solidFill>
              <a:srgbClr val="6A6A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g29ba36c631f_0_513"/>
            <p:cNvSpPr/>
            <p:nvPr/>
          </p:nvSpPr>
          <p:spPr>
            <a:xfrm>
              <a:off x="3506900" y="2620375"/>
              <a:ext cx="44600" cy="16075"/>
            </a:xfrm>
            <a:custGeom>
              <a:avLst/>
              <a:gdLst/>
              <a:ahLst/>
              <a:cxnLst/>
              <a:rect l="l" t="t" r="r" b="b"/>
              <a:pathLst>
                <a:path w="1784" h="643" fill="none" extrusionOk="0">
                  <a:moveTo>
                    <a:pt x="1641" y="0"/>
                  </a:moveTo>
                  <a:lnTo>
                    <a:pt x="143" y="0"/>
                  </a:lnTo>
                  <a:lnTo>
                    <a:pt x="143" y="0"/>
                  </a:lnTo>
                  <a:lnTo>
                    <a:pt x="37" y="36"/>
                  </a:lnTo>
                  <a:lnTo>
                    <a:pt x="1" y="72"/>
                  </a:lnTo>
                  <a:lnTo>
                    <a:pt x="1" y="107"/>
                  </a:lnTo>
                  <a:lnTo>
                    <a:pt x="1" y="500"/>
                  </a:lnTo>
                  <a:lnTo>
                    <a:pt x="1" y="500"/>
                  </a:lnTo>
                  <a:lnTo>
                    <a:pt x="1" y="571"/>
                  </a:lnTo>
                  <a:lnTo>
                    <a:pt x="37" y="607"/>
                  </a:lnTo>
                  <a:lnTo>
                    <a:pt x="143" y="642"/>
                  </a:lnTo>
                  <a:lnTo>
                    <a:pt x="1641" y="642"/>
                  </a:lnTo>
                  <a:lnTo>
                    <a:pt x="1641" y="642"/>
                  </a:lnTo>
                  <a:lnTo>
                    <a:pt x="1748" y="607"/>
                  </a:lnTo>
                  <a:lnTo>
                    <a:pt x="1784" y="571"/>
                  </a:lnTo>
                  <a:lnTo>
                    <a:pt x="1784" y="500"/>
                  </a:lnTo>
                  <a:lnTo>
                    <a:pt x="1784" y="107"/>
                  </a:lnTo>
                  <a:lnTo>
                    <a:pt x="1784" y="107"/>
                  </a:lnTo>
                  <a:lnTo>
                    <a:pt x="1784" y="72"/>
                  </a:lnTo>
                  <a:lnTo>
                    <a:pt x="1748" y="36"/>
                  </a:lnTo>
                  <a:lnTo>
                    <a:pt x="164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g29ba36c631f_0_513"/>
            <p:cNvSpPr/>
            <p:nvPr/>
          </p:nvSpPr>
          <p:spPr>
            <a:xfrm>
              <a:off x="5475150" y="2503600"/>
              <a:ext cx="118575" cy="180975"/>
            </a:xfrm>
            <a:custGeom>
              <a:avLst/>
              <a:gdLst/>
              <a:ahLst/>
              <a:cxnLst/>
              <a:rect l="l" t="t" r="r" b="b"/>
              <a:pathLst>
                <a:path w="4743" h="7239" extrusionOk="0">
                  <a:moveTo>
                    <a:pt x="3851" y="0"/>
                  </a:moveTo>
                  <a:lnTo>
                    <a:pt x="2318" y="1962"/>
                  </a:lnTo>
                  <a:lnTo>
                    <a:pt x="2318" y="2140"/>
                  </a:lnTo>
                  <a:lnTo>
                    <a:pt x="2246" y="2461"/>
                  </a:lnTo>
                  <a:lnTo>
                    <a:pt x="2032" y="3210"/>
                  </a:lnTo>
                  <a:lnTo>
                    <a:pt x="1890" y="3637"/>
                  </a:lnTo>
                  <a:lnTo>
                    <a:pt x="1712" y="4101"/>
                  </a:lnTo>
                  <a:lnTo>
                    <a:pt x="1498" y="4493"/>
                  </a:lnTo>
                  <a:lnTo>
                    <a:pt x="1284" y="4814"/>
                  </a:lnTo>
                  <a:lnTo>
                    <a:pt x="1177" y="4992"/>
                  </a:lnTo>
                  <a:lnTo>
                    <a:pt x="1070" y="5171"/>
                  </a:lnTo>
                  <a:lnTo>
                    <a:pt x="856" y="5634"/>
                  </a:lnTo>
                  <a:lnTo>
                    <a:pt x="713" y="5884"/>
                  </a:lnTo>
                  <a:lnTo>
                    <a:pt x="535" y="6098"/>
                  </a:lnTo>
                  <a:lnTo>
                    <a:pt x="321" y="6347"/>
                  </a:lnTo>
                  <a:lnTo>
                    <a:pt x="71" y="6561"/>
                  </a:lnTo>
                  <a:lnTo>
                    <a:pt x="0" y="6633"/>
                  </a:lnTo>
                  <a:lnTo>
                    <a:pt x="0" y="6704"/>
                  </a:lnTo>
                  <a:lnTo>
                    <a:pt x="36" y="6775"/>
                  </a:lnTo>
                  <a:lnTo>
                    <a:pt x="143" y="6846"/>
                  </a:lnTo>
                  <a:lnTo>
                    <a:pt x="428" y="6918"/>
                  </a:lnTo>
                  <a:lnTo>
                    <a:pt x="820" y="7025"/>
                  </a:lnTo>
                  <a:lnTo>
                    <a:pt x="1640" y="7096"/>
                  </a:lnTo>
                  <a:lnTo>
                    <a:pt x="1997" y="7132"/>
                  </a:lnTo>
                  <a:lnTo>
                    <a:pt x="4600" y="7239"/>
                  </a:lnTo>
                  <a:lnTo>
                    <a:pt x="4635" y="7025"/>
                  </a:lnTo>
                  <a:lnTo>
                    <a:pt x="4707" y="6775"/>
                  </a:lnTo>
                  <a:lnTo>
                    <a:pt x="4742" y="6205"/>
                  </a:lnTo>
                  <a:lnTo>
                    <a:pt x="4742" y="5527"/>
                  </a:lnTo>
                  <a:lnTo>
                    <a:pt x="4707" y="4850"/>
                  </a:lnTo>
                  <a:lnTo>
                    <a:pt x="4671" y="3530"/>
                  </a:lnTo>
                  <a:lnTo>
                    <a:pt x="4671" y="2960"/>
                  </a:lnTo>
                  <a:lnTo>
                    <a:pt x="4671" y="2496"/>
                  </a:lnTo>
                  <a:lnTo>
                    <a:pt x="4707" y="2282"/>
                  </a:lnTo>
                  <a:lnTo>
                    <a:pt x="4707" y="2069"/>
                  </a:lnTo>
                  <a:lnTo>
                    <a:pt x="4635" y="1641"/>
                  </a:lnTo>
                  <a:lnTo>
                    <a:pt x="4493" y="1213"/>
                  </a:lnTo>
                  <a:lnTo>
                    <a:pt x="4314" y="821"/>
                  </a:lnTo>
                  <a:lnTo>
                    <a:pt x="4172" y="500"/>
                  </a:lnTo>
                  <a:lnTo>
                    <a:pt x="3994" y="214"/>
                  </a:lnTo>
                  <a:lnTo>
                    <a:pt x="3851"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g29ba36c631f_0_513"/>
            <p:cNvSpPr/>
            <p:nvPr/>
          </p:nvSpPr>
          <p:spPr>
            <a:xfrm>
              <a:off x="5475150" y="2503600"/>
              <a:ext cx="118575" cy="180975"/>
            </a:xfrm>
            <a:custGeom>
              <a:avLst/>
              <a:gdLst/>
              <a:ahLst/>
              <a:cxnLst/>
              <a:rect l="l" t="t" r="r" b="b"/>
              <a:pathLst>
                <a:path w="4743" h="7239" fill="none" extrusionOk="0">
                  <a:moveTo>
                    <a:pt x="1997" y="7132"/>
                  </a:moveTo>
                  <a:lnTo>
                    <a:pt x="4600" y="7239"/>
                  </a:lnTo>
                  <a:lnTo>
                    <a:pt x="4600" y="7239"/>
                  </a:lnTo>
                  <a:lnTo>
                    <a:pt x="4635" y="7025"/>
                  </a:lnTo>
                  <a:lnTo>
                    <a:pt x="4707" y="6775"/>
                  </a:lnTo>
                  <a:lnTo>
                    <a:pt x="4742" y="6205"/>
                  </a:lnTo>
                  <a:lnTo>
                    <a:pt x="4742" y="5527"/>
                  </a:lnTo>
                  <a:lnTo>
                    <a:pt x="4707" y="4850"/>
                  </a:lnTo>
                  <a:lnTo>
                    <a:pt x="4671" y="3530"/>
                  </a:lnTo>
                  <a:lnTo>
                    <a:pt x="4671" y="2960"/>
                  </a:lnTo>
                  <a:lnTo>
                    <a:pt x="4671" y="2496"/>
                  </a:lnTo>
                  <a:lnTo>
                    <a:pt x="4671" y="2496"/>
                  </a:lnTo>
                  <a:lnTo>
                    <a:pt x="4707" y="2282"/>
                  </a:lnTo>
                  <a:lnTo>
                    <a:pt x="4707" y="2069"/>
                  </a:lnTo>
                  <a:lnTo>
                    <a:pt x="4635" y="1641"/>
                  </a:lnTo>
                  <a:lnTo>
                    <a:pt x="4493" y="1213"/>
                  </a:lnTo>
                  <a:lnTo>
                    <a:pt x="4314" y="821"/>
                  </a:lnTo>
                  <a:lnTo>
                    <a:pt x="4172" y="500"/>
                  </a:lnTo>
                  <a:lnTo>
                    <a:pt x="3994" y="214"/>
                  </a:lnTo>
                  <a:lnTo>
                    <a:pt x="3851" y="0"/>
                  </a:lnTo>
                  <a:lnTo>
                    <a:pt x="2318" y="1962"/>
                  </a:lnTo>
                  <a:lnTo>
                    <a:pt x="2318" y="2140"/>
                  </a:lnTo>
                  <a:lnTo>
                    <a:pt x="2318" y="2140"/>
                  </a:lnTo>
                  <a:lnTo>
                    <a:pt x="2246" y="2461"/>
                  </a:lnTo>
                  <a:lnTo>
                    <a:pt x="2032" y="3210"/>
                  </a:lnTo>
                  <a:lnTo>
                    <a:pt x="1890" y="3637"/>
                  </a:lnTo>
                  <a:lnTo>
                    <a:pt x="1712" y="4101"/>
                  </a:lnTo>
                  <a:lnTo>
                    <a:pt x="1498" y="4493"/>
                  </a:lnTo>
                  <a:lnTo>
                    <a:pt x="1284" y="4814"/>
                  </a:lnTo>
                  <a:lnTo>
                    <a:pt x="1284" y="4814"/>
                  </a:lnTo>
                  <a:lnTo>
                    <a:pt x="1177" y="4992"/>
                  </a:lnTo>
                  <a:lnTo>
                    <a:pt x="1070" y="5171"/>
                  </a:lnTo>
                  <a:lnTo>
                    <a:pt x="856" y="5634"/>
                  </a:lnTo>
                  <a:lnTo>
                    <a:pt x="713" y="5884"/>
                  </a:lnTo>
                  <a:lnTo>
                    <a:pt x="535" y="6098"/>
                  </a:lnTo>
                  <a:lnTo>
                    <a:pt x="321" y="6347"/>
                  </a:lnTo>
                  <a:lnTo>
                    <a:pt x="71" y="6561"/>
                  </a:lnTo>
                  <a:lnTo>
                    <a:pt x="71" y="6561"/>
                  </a:lnTo>
                  <a:lnTo>
                    <a:pt x="0" y="6633"/>
                  </a:lnTo>
                  <a:lnTo>
                    <a:pt x="0" y="6704"/>
                  </a:lnTo>
                  <a:lnTo>
                    <a:pt x="36" y="6775"/>
                  </a:lnTo>
                  <a:lnTo>
                    <a:pt x="143" y="6846"/>
                  </a:lnTo>
                  <a:lnTo>
                    <a:pt x="428" y="6918"/>
                  </a:lnTo>
                  <a:lnTo>
                    <a:pt x="820" y="7025"/>
                  </a:lnTo>
                  <a:lnTo>
                    <a:pt x="1640" y="7096"/>
                  </a:lnTo>
                  <a:lnTo>
                    <a:pt x="1997" y="713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g29ba36c631f_0_513"/>
            <p:cNvSpPr/>
            <p:nvPr/>
          </p:nvSpPr>
          <p:spPr>
            <a:xfrm>
              <a:off x="5523275" y="2567775"/>
              <a:ext cx="7150" cy="25000"/>
            </a:xfrm>
            <a:custGeom>
              <a:avLst/>
              <a:gdLst/>
              <a:ahLst/>
              <a:cxnLst/>
              <a:rect l="l" t="t" r="r" b="b"/>
              <a:pathLst>
                <a:path w="286" h="1000" extrusionOk="0">
                  <a:moveTo>
                    <a:pt x="286" y="1"/>
                  </a:moveTo>
                  <a:lnTo>
                    <a:pt x="214" y="286"/>
                  </a:lnTo>
                  <a:lnTo>
                    <a:pt x="1" y="999"/>
                  </a:lnTo>
                  <a:lnTo>
                    <a:pt x="179" y="464"/>
                  </a:lnTo>
                  <a:lnTo>
                    <a:pt x="286" y="1"/>
                  </a:lnTo>
                  <a:close/>
                </a:path>
              </a:pathLst>
            </a:custGeom>
            <a:solidFill>
              <a:srgbClr val="DF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g29ba36c631f_0_513"/>
            <p:cNvSpPr/>
            <p:nvPr/>
          </p:nvSpPr>
          <p:spPr>
            <a:xfrm>
              <a:off x="5513475" y="2614125"/>
              <a:ext cx="25" cy="925"/>
            </a:xfrm>
            <a:custGeom>
              <a:avLst/>
              <a:gdLst/>
              <a:ahLst/>
              <a:cxnLst/>
              <a:rect l="l" t="t" r="r" b="b"/>
              <a:pathLst>
                <a:path w="1" h="37" fill="none" extrusionOk="0">
                  <a:moveTo>
                    <a:pt x="0" y="1"/>
                  </a:moveTo>
                  <a:lnTo>
                    <a:pt x="0" y="1"/>
                  </a:lnTo>
                  <a:lnTo>
                    <a:pt x="0" y="37"/>
                  </a:lnTo>
                  <a:lnTo>
                    <a:pt x="0" y="37"/>
                  </a:lnTo>
                  <a:lnTo>
                    <a:pt x="0" y="37"/>
                  </a:lnTo>
                  <a:lnTo>
                    <a:pt x="0" y="3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g29ba36c631f_0_513"/>
            <p:cNvSpPr/>
            <p:nvPr/>
          </p:nvSpPr>
          <p:spPr>
            <a:xfrm>
              <a:off x="5523275" y="2567775"/>
              <a:ext cx="7150" cy="25000"/>
            </a:xfrm>
            <a:custGeom>
              <a:avLst/>
              <a:gdLst/>
              <a:ahLst/>
              <a:cxnLst/>
              <a:rect l="l" t="t" r="r" b="b"/>
              <a:pathLst>
                <a:path w="286" h="1000" fill="none" extrusionOk="0">
                  <a:moveTo>
                    <a:pt x="286" y="1"/>
                  </a:moveTo>
                  <a:lnTo>
                    <a:pt x="286" y="1"/>
                  </a:lnTo>
                  <a:lnTo>
                    <a:pt x="286" y="1"/>
                  </a:lnTo>
                  <a:lnTo>
                    <a:pt x="214" y="286"/>
                  </a:lnTo>
                  <a:lnTo>
                    <a:pt x="1" y="999"/>
                  </a:lnTo>
                  <a:lnTo>
                    <a:pt x="1" y="999"/>
                  </a:lnTo>
                  <a:lnTo>
                    <a:pt x="179" y="464"/>
                  </a:lnTo>
                  <a:lnTo>
                    <a:pt x="28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g29ba36c631f_0_513"/>
            <p:cNvSpPr/>
            <p:nvPr/>
          </p:nvSpPr>
          <p:spPr>
            <a:xfrm>
              <a:off x="5513475" y="2564225"/>
              <a:ext cx="61525" cy="51725"/>
            </a:xfrm>
            <a:custGeom>
              <a:avLst/>
              <a:gdLst/>
              <a:ahLst/>
              <a:cxnLst/>
              <a:rect l="l" t="t" r="r" b="b"/>
              <a:pathLst>
                <a:path w="2461" h="2069" extrusionOk="0">
                  <a:moveTo>
                    <a:pt x="1534" y="0"/>
                  </a:moveTo>
                  <a:lnTo>
                    <a:pt x="678" y="143"/>
                  </a:lnTo>
                  <a:lnTo>
                    <a:pt x="571" y="606"/>
                  </a:lnTo>
                  <a:lnTo>
                    <a:pt x="393" y="1141"/>
                  </a:lnTo>
                  <a:lnTo>
                    <a:pt x="214" y="1605"/>
                  </a:lnTo>
                  <a:lnTo>
                    <a:pt x="0" y="1997"/>
                  </a:lnTo>
                  <a:lnTo>
                    <a:pt x="0" y="2033"/>
                  </a:lnTo>
                  <a:lnTo>
                    <a:pt x="286" y="2068"/>
                  </a:lnTo>
                  <a:lnTo>
                    <a:pt x="785" y="2068"/>
                  </a:lnTo>
                  <a:lnTo>
                    <a:pt x="999" y="2033"/>
                  </a:lnTo>
                  <a:lnTo>
                    <a:pt x="1427" y="1926"/>
                  </a:lnTo>
                  <a:lnTo>
                    <a:pt x="1747" y="1747"/>
                  </a:lnTo>
                  <a:lnTo>
                    <a:pt x="2068" y="1533"/>
                  </a:lnTo>
                  <a:lnTo>
                    <a:pt x="2282" y="1284"/>
                  </a:lnTo>
                  <a:lnTo>
                    <a:pt x="2425" y="1070"/>
                  </a:lnTo>
                  <a:lnTo>
                    <a:pt x="2461" y="820"/>
                  </a:lnTo>
                  <a:lnTo>
                    <a:pt x="2461" y="713"/>
                  </a:lnTo>
                  <a:lnTo>
                    <a:pt x="2461" y="642"/>
                  </a:lnTo>
                  <a:lnTo>
                    <a:pt x="2354" y="499"/>
                  </a:lnTo>
                  <a:lnTo>
                    <a:pt x="2247" y="392"/>
                  </a:lnTo>
                  <a:lnTo>
                    <a:pt x="1926" y="178"/>
                  </a:lnTo>
                  <a:lnTo>
                    <a:pt x="1676" y="36"/>
                  </a:lnTo>
                  <a:lnTo>
                    <a:pt x="1534" y="0"/>
                  </a:lnTo>
                  <a:close/>
                </a:path>
              </a:pathLst>
            </a:custGeom>
            <a:solidFill>
              <a:srgbClr val="D29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g29ba36c631f_0_513"/>
            <p:cNvSpPr/>
            <p:nvPr/>
          </p:nvSpPr>
          <p:spPr>
            <a:xfrm>
              <a:off x="5513475" y="2564225"/>
              <a:ext cx="61525" cy="51725"/>
            </a:xfrm>
            <a:custGeom>
              <a:avLst/>
              <a:gdLst/>
              <a:ahLst/>
              <a:cxnLst/>
              <a:rect l="l" t="t" r="r" b="b"/>
              <a:pathLst>
                <a:path w="2461" h="2069" fill="none" extrusionOk="0">
                  <a:moveTo>
                    <a:pt x="1534" y="0"/>
                  </a:moveTo>
                  <a:lnTo>
                    <a:pt x="678" y="143"/>
                  </a:lnTo>
                  <a:lnTo>
                    <a:pt x="678" y="143"/>
                  </a:lnTo>
                  <a:lnTo>
                    <a:pt x="571" y="606"/>
                  </a:lnTo>
                  <a:lnTo>
                    <a:pt x="393" y="1141"/>
                  </a:lnTo>
                  <a:lnTo>
                    <a:pt x="393" y="1141"/>
                  </a:lnTo>
                  <a:lnTo>
                    <a:pt x="214" y="1605"/>
                  </a:lnTo>
                  <a:lnTo>
                    <a:pt x="0" y="1997"/>
                  </a:lnTo>
                  <a:lnTo>
                    <a:pt x="0" y="1997"/>
                  </a:lnTo>
                  <a:lnTo>
                    <a:pt x="0" y="2033"/>
                  </a:lnTo>
                  <a:lnTo>
                    <a:pt x="0" y="2033"/>
                  </a:lnTo>
                  <a:lnTo>
                    <a:pt x="286" y="2068"/>
                  </a:lnTo>
                  <a:lnTo>
                    <a:pt x="571" y="2068"/>
                  </a:lnTo>
                  <a:lnTo>
                    <a:pt x="571" y="2068"/>
                  </a:lnTo>
                  <a:lnTo>
                    <a:pt x="785" y="2068"/>
                  </a:lnTo>
                  <a:lnTo>
                    <a:pt x="999" y="2033"/>
                  </a:lnTo>
                  <a:lnTo>
                    <a:pt x="1427" y="1926"/>
                  </a:lnTo>
                  <a:lnTo>
                    <a:pt x="1747" y="1747"/>
                  </a:lnTo>
                  <a:lnTo>
                    <a:pt x="2068" y="1533"/>
                  </a:lnTo>
                  <a:lnTo>
                    <a:pt x="2282" y="1284"/>
                  </a:lnTo>
                  <a:lnTo>
                    <a:pt x="2425" y="1070"/>
                  </a:lnTo>
                  <a:lnTo>
                    <a:pt x="2461" y="820"/>
                  </a:lnTo>
                  <a:lnTo>
                    <a:pt x="2461" y="713"/>
                  </a:lnTo>
                  <a:lnTo>
                    <a:pt x="2461" y="642"/>
                  </a:lnTo>
                  <a:lnTo>
                    <a:pt x="2461" y="642"/>
                  </a:lnTo>
                  <a:lnTo>
                    <a:pt x="2354" y="499"/>
                  </a:lnTo>
                  <a:lnTo>
                    <a:pt x="2247" y="392"/>
                  </a:lnTo>
                  <a:lnTo>
                    <a:pt x="1926" y="178"/>
                  </a:lnTo>
                  <a:lnTo>
                    <a:pt x="1676" y="36"/>
                  </a:lnTo>
                  <a:lnTo>
                    <a:pt x="153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g29ba36c631f_0_513"/>
            <p:cNvSpPr/>
            <p:nvPr/>
          </p:nvSpPr>
          <p:spPr>
            <a:xfrm>
              <a:off x="5237125" y="4181225"/>
              <a:ext cx="76700" cy="139075"/>
            </a:xfrm>
            <a:custGeom>
              <a:avLst/>
              <a:gdLst/>
              <a:ahLst/>
              <a:cxnLst/>
              <a:rect l="l" t="t" r="r" b="b"/>
              <a:pathLst>
                <a:path w="3068" h="5563" extrusionOk="0">
                  <a:moveTo>
                    <a:pt x="3067" y="1"/>
                  </a:moveTo>
                  <a:lnTo>
                    <a:pt x="1" y="108"/>
                  </a:lnTo>
                  <a:lnTo>
                    <a:pt x="1" y="1641"/>
                  </a:lnTo>
                  <a:lnTo>
                    <a:pt x="1" y="2960"/>
                  </a:lnTo>
                  <a:lnTo>
                    <a:pt x="1" y="3531"/>
                  </a:lnTo>
                  <a:lnTo>
                    <a:pt x="36" y="4030"/>
                  </a:lnTo>
                  <a:lnTo>
                    <a:pt x="892" y="5563"/>
                  </a:lnTo>
                  <a:lnTo>
                    <a:pt x="2889" y="4208"/>
                  </a:lnTo>
                  <a:lnTo>
                    <a:pt x="306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g29ba36c631f_0_513"/>
            <p:cNvSpPr/>
            <p:nvPr/>
          </p:nvSpPr>
          <p:spPr>
            <a:xfrm>
              <a:off x="5092725" y="4256100"/>
              <a:ext cx="226450" cy="98975"/>
            </a:xfrm>
            <a:custGeom>
              <a:avLst/>
              <a:gdLst/>
              <a:ahLst/>
              <a:cxnLst/>
              <a:rect l="l" t="t" r="r" b="b"/>
              <a:pathLst>
                <a:path w="9058" h="3959" extrusionOk="0">
                  <a:moveTo>
                    <a:pt x="8772" y="1"/>
                  </a:moveTo>
                  <a:lnTo>
                    <a:pt x="8166" y="179"/>
                  </a:lnTo>
                  <a:lnTo>
                    <a:pt x="7774" y="286"/>
                  </a:lnTo>
                  <a:lnTo>
                    <a:pt x="7310" y="393"/>
                  </a:lnTo>
                  <a:lnTo>
                    <a:pt x="6882" y="429"/>
                  </a:lnTo>
                  <a:lnTo>
                    <a:pt x="6419" y="429"/>
                  </a:lnTo>
                  <a:lnTo>
                    <a:pt x="6169" y="393"/>
                  </a:lnTo>
                  <a:lnTo>
                    <a:pt x="5955" y="322"/>
                  </a:lnTo>
                  <a:lnTo>
                    <a:pt x="5777" y="250"/>
                  </a:lnTo>
                  <a:lnTo>
                    <a:pt x="5563" y="108"/>
                  </a:lnTo>
                  <a:lnTo>
                    <a:pt x="5456" y="72"/>
                  </a:lnTo>
                  <a:lnTo>
                    <a:pt x="5349" y="108"/>
                  </a:lnTo>
                  <a:lnTo>
                    <a:pt x="5206" y="215"/>
                  </a:lnTo>
                  <a:lnTo>
                    <a:pt x="5064" y="357"/>
                  </a:lnTo>
                  <a:lnTo>
                    <a:pt x="4921" y="500"/>
                  </a:lnTo>
                  <a:lnTo>
                    <a:pt x="4778" y="714"/>
                  </a:lnTo>
                  <a:lnTo>
                    <a:pt x="4707" y="892"/>
                  </a:lnTo>
                  <a:lnTo>
                    <a:pt x="4636" y="1070"/>
                  </a:lnTo>
                  <a:lnTo>
                    <a:pt x="4529" y="1249"/>
                  </a:lnTo>
                  <a:lnTo>
                    <a:pt x="4386" y="1427"/>
                  </a:lnTo>
                  <a:lnTo>
                    <a:pt x="4172" y="1570"/>
                  </a:lnTo>
                  <a:lnTo>
                    <a:pt x="3923" y="1712"/>
                  </a:lnTo>
                  <a:lnTo>
                    <a:pt x="3637" y="1819"/>
                  </a:lnTo>
                  <a:lnTo>
                    <a:pt x="3317" y="1926"/>
                  </a:lnTo>
                  <a:lnTo>
                    <a:pt x="2603" y="2069"/>
                  </a:lnTo>
                  <a:lnTo>
                    <a:pt x="1890" y="2211"/>
                  </a:lnTo>
                  <a:lnTo>
                    <a:pt x="1248" y="2283"/>
                  </a:lnTo>
                  <a:lnTo>
                    <a:pt x="357" y="2354"/>
                  </a:lnTo>
                  <a:lnTo>
                    <a:pt x="286" y="2390"/>
                  </a:lnTo>
                  <a:lnTo>
                    <a:pt x="214" y="2461"/>
                  </a:lnTo>
                  <a:lnTo>
                    <a:pt x="107" y="2639"/>
                  </a:lnTo>
                  <a:lnTo>
                    <a:pt x="36" y="2889"/>
                  </a:lnTo>
                  <a:lnTo>
                    <a:pt x="0" y="3174"/>
                  </a:lnTo>
                  <a:lnTo>
                    <a:pt x="36" y="3352"/>
                  </a:lnTo>
                  <a:lnTo>
                    <a:pt x="72" y="3495"/>
                  </a:lnTo>
                  <a:lnTo>
                    <a:pt x="179" y="3602"/>
                  </a:lnTo>
                  <a:lnTo>
                    <a:pt x="286" y="3745"/>
                  </a:lnTo>
                  <a:lnTo>
                    <a:pt x="428" y="3816"/>
                  </a:lnTo>
                  <a:lnTo>
                    <a:pt x="607" y="3923"/>
                  </a:lnTo>
                  <a:lnTo>
                    <a:pt x="821" y="3959"/>
                  </a:lnTo>
                  <a:lnTo>
                    <a:pt x="8237" y="3959"/>
                  </a:lnTo>
                  <a:lnTo>
                    <a:pt x="8451" y="3923"/>
                  </a:lnTo>
                  <a:lnTo>
                    <a:pt x="8629" y="3816"/>
                  </a:lnTo>
                  <a:lnTo>
                    <a:pt x="8772" y="3638"/>
                  </a:lnTo>
                  <a:lnTo>
                    <a:pt x="8879" y="3459"/>
                  </a:lnTo>
                  <a:lnTo>
                    <a:pt x="8950" y="2996"/>
                  </a:lnTo>
                  <a:lnTo>
                    <a:pt x="9022" y="2497"/>
                  </a:lnTo>
                  <a:lnTo>
                    <a:pt x="9057" y="1926"/>
                  </a:lnTo>
                  <a:lnTo>
                    <a:pt x="9057" y="1356"/>
                  </a:lnTo>
                  <a:lnTo>
                    <a:pt x="9057" y="821"/>
                  </a:lnTo>
                  <a:lnTo>
                    <a:pt x="8986" y="393"/>
                  </a:lnTo>
                  <a:lnTo>
                    <a:pt x="8950" y="250"/>
                  </a:lnTo>
                  <a:lnTo>
                    <a:pt x="8879" y="108"/>
                  </a:lnTo>
                  <a:lnTo>
                    <a:pt x="8843" y="36"/>
                  </a:lnTo>
                  <a:lnTo>
                    <a:pt x="8772" y="1"/>
                  </a:lnTo>
                  <a:close/>
                </a:path>
              </a:pathLst>
            </a:custGeom>
            <a:solidFill>
              <a:srgbClr val="1F1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g29ba36c631f_0_513"/>
            <p:cNvSpPr/>
            <p:nvPr/>
          </p:nvSpPr>
          <p:spPr>
            <a:xfrm>
              <a:off x="5529525" y="4181225"/>
              <a:ext cx="76675" cy="139075"/>
            </a:xfrm>
            <a:custGeom>
              <a:avLst/>
              <a:gdLst/>
              <a:ahLst/>
              <a:cxnLst/>
              <a:rect l="l" t="t" r="r" b="b"/>
              <a:pathLst>
                <a:path w="3067" h="5563" extrusionOk="0">
                  <a:moveTo>
                    <a:pt x="3067" y="1"/>
                  </a:moveTo>
                  <a:lnTo>
                    <a:pt x="36" y="143"/>
                  </a:lnTo>
                  <a:lnTo>
                    <a:pt x="0" y="1676"/>
                  </a:lnTo>
                  <a:lnTo>
                    <a:pt x="0" y="2960"/>
                  </a:lnTo>
                  <a:lnTo>
                    <a:pt x="36" y="3566"/>
                  </a:lnTo>
                  <a:lnTo>
                    <a:pt x="71" y="4030"/>
                  </a:lnTo>
                  <a:lnTo>
                    <a:pt x="927" y="5563"/>
                  </a:lnTo>
                  <a:lnTo>
                    <a:pt x="2924" y="4208"/>
                  </a:lnTo>
                  <a:lnTo>
                    <a:pt x="306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g29ba36c631f_0_513"/>
            <p:cNvSpPr/>
            <p:nvPr/>
          </p:nvSpPr>
          <p:spPr>
            <a:xfrm>
              <a:off x="5386900" y="4245400"/>
              <a:ext cx="226425" cy="111450"/>
            </a:xfrm>
            <a:custGeom>
              <a:avLst/>
              <a:gdLst/>
              <a:ahLst/>
              <a:cxnLst/>
              <a:rect l="l" t="t" r="r" b="b"/>
              <a:pathLst>
                <a:path w="9057" h="4458" extrusionOk="0">
                  <a:moveTo>
                    <a:pt x="8807" y="1"/>
                  </a:moveTo>
                  <a:lnTo>
                    <a:pt x="8237" y="72"/>
                  </a:lnTo>
                  <a:lnTo>
                    <a:pt x="7452" y="108"/>
                  </a:lnTo>
                  <a:lnTo>
                    <a:pt x="5456" y="215"/>
                  </a:lnTo>
                  <a:lnTo>
                    <a:pt x="5349" y="250"/>
                  </a:lnTo>
                  <a:lnTo>
                    <a:pt x="5242" y="286"/>
                  </a:lnTo>
                  <a:lnTo>
                    <a:pt x="5206" y="357"/>
                  </a:lnTo>
                  <a:lnTo>
                    <a:pt x="5170" y="464"/>
                  </a:lnTo>
                  <a:lnTo>
                    <a:pt x="5063" y="999"/>
                  </a:lnTo>
                  <a:lnTo>
                    <a:pt x="4956" y="1213"/>
                  </a:lnTo>
                  <a:lnTo>
                    <a:pt x="4814" y="1391"/>
                  </a:lnTo>
                  <a:lnTo>
                    <a:pt x="4564" y="1570"/>
                  </a:lnTo>
                  <a:lnTo>
                    <a:pt x="4279" y="1748"/>
                  </a:lnTo>
                  <a:lnTo>
                    <a:pt x="3958" y="1891"/>
                  </a:lnTo>
                  <a:lnTo>
                    <a:pt x="3601" y="2033"/>
                  </a:lnTo>
                  <a:lnTo>
                    <a:pt x="2817" y="2283"/>
                  </a:lnTo>
                  <a:lnTo>
                    <a:pt x="1997" y="2532"/>
                  </a:lnTo>
                  <a:lnTo>
                    <a:pt x="1284" y="2675"/>
                  </a:lnTo>
                  <a:lnTo>
                    <a:pt x="321" y="2853"/>
                  </a:lnTo>
                  <a:lnTo>
                    <a:pt x="250" y="2889"/>
                  </a:lnTo>
                  <a:lnTo>
                    <a:pt x="178" y="2960"/>
                  </a:lnTo>
                  <a:lnTo>
                    <a:pt x="71" y="3139"/>
                  </a:lnTo>
                  <a:lnTo>
                    <a:pt x="0" y="3388"/>
                  </a:lnTo>
                  <a:lnTo>
                    <a:pt x="0" y="3673"/>
                  </a:lnTo>
                  <a:lnTo>
                    <a:pt x="0" y="3852"/>
                  </a:lnTo>
                  <a:lnTo>
                    <a:pt x="71" y="3994"/>
                  </a:lnTo>
                  <a:lnTo>
                    <a:pt x="143" y="4101"/>
                  </a:lnTo>
                  <a:lnTo>
                    <a:pt x="250" y="4244"/>
                  </a:lnTo>
                  <a:lnTo>
                    <a:pt x="392" y="4315"/>
                  </a:lnTo>
                  <a:lnTo>
                    <a:pt x="571" y="4387"/>
                  </a:lnTo>
                  <a:lnTo>
                    <a:pt x="820" y="4458"/>
                  </a:lnTo>
                  <a:lnTo>
                    <a:pt x="1070" y="4458"/>
                  </a:lnTo>
                  <a:lnTo>
                    <a:pt x="8201" y="4387"/>
                  </a:lnTo>
                  <a:lnTo>
                    <a:pt x="8415" y="4351"/>
                  </a:lnTo>
                  <a:lnTo>
                    <a:pt x="8629" y="4244"/>
                  </a:lnTo>
                  <a:lnTo>
                    <a:pt x="8772" y="4066"/>
                  </a:lnTo>
                  <a:lnTo>
                    <a:pt x="8843" y="3887"/>
                  </a:lnTo>
                  <a:lnTo>
                    <a:pt x="8950" y="3424"/>
                  </a:lnTo>
                  <a:lnTo>
                    <a:pt x="9021" y="2853"/>
                  </a:lnTo>
                  <a:lnTo>
                    <a:pt x="9057" y="2211"/>
                  </a:lnTo>
                  <a:lnTo>
                    <a:pt x="9057" y="1570"/>
                  </a:lnTo>
                  <a:lnTo>
                    <a:pt x="9057" y="964"/>
                  </a:lnTo>
                  <a:lnTo>
                    <a:pt x="9021" y="464"/>
                  </a:lnTo>
                  <a:lnTo>
                    <a:pt x="8985" y="286"/>
                  </a:lnTo>
                  <a:lnTo>
                    <a:pt x="8914" y="143"/>
                  </a:lnTo>
                  <a:lnTo>
                    <a:pt x="8879" y="36"/>
                  </a:lnTo>
                  <a:lnTo>
                    <a:pt x="8807" y="1"/>
                  </a:lnTo>
                  <a:close/>
                </a:path>
              </a:pathLst>
            </a:custGeom>
            <a:solidFill>
              <a:srgbClr val="1F1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g29ba36c631f_0_513"/>
            <p:cNvSpPr/>
            <p:nvPr/>
          </p:nvSpPr>
          <p:spPr>
            <a:xfrm>
              <a:off x="5205925" y="3110650"/>
              <a:ext cx="436825" cy="1137450"/>
            </a:xfrm>
            <a:custGeom>
              <a:avLst/>
              <a:gdLst/>
              <a:ahLst/>
              <a:cxnLst/>
              <a:rect l="l" t="t" r="r" b="b"/>
              <a:pathLst>
                <a:path w="17473" h="45498" extrusionOk="0">
                  <a:moveTo>
                    <a:pt x="11660" y="0"/>
                  </a:moveTo>
                  <a:lnTo>
                    <a:pt x="10876" y="36"/>
                  </a:lnTo>
                  <a:lnTo>
                    <a:pt x="9343" y="107"/>
                  </a:lnTo>
                  <a:lnTo>
                    <a:pt x="7845" y="286"/>
                  </a:lnTo>
                  <a:lnTo>
                    <a:pt x="6383" y="464"/>
                  </a:lnTo>
                  <a:lnTo>
                    <a:pt x="5242" y="678"/>
                  </a:lnTo>
                  <a:lnTo>
                    <a:pt x="4173" y="892"/>
                  </a:lnTo>
                  <a:lnTo>
                    <a:pt x="3959" y="2389"/>
                  </a:lnTo>
                  <a:lnTo>
                    <a:pt x="3780" y="3709"/>
                  </a:lnTo>
                  <a:lnTo>
                    <a:pt x="3709" y="4243"/>
                  </a:lnTo>
                  <a:lnTo>
                    <a:pt x="2746" y="10198"/>
                  </a:lnTo>
                  <a:lnTo>
                    <a:pt x="1712" y="16688"/>
                  </a:lnTo>
                  <a:lnTo>
                    <a:pt x="821" y="22143"/>
                  </a:lnTo>
                  <a:lnTo>
                    <a:pt x="322" y="25067"/>
                  </a:lnTo>
                  <a:lnTo>
                    <a:pt x="250" y="25709"/>
                  </a:lnTo>
                  <a:lnTo>
                    <a:pt x="179" y="26671"/>
                  </a:lnTo>
                  <a:lnTo>
                    <a:pt x="108" y="27848"/>
                  </a:lnTo>
                  <a:lnTo>
                    <a:pt x="72" y="29239"/>
                  </a:lnTo>
                  <a:lnTo>
                    <a:pt x="37" y="32412"/>
                  </a:lnTo>
                  <a:lnTo>
                    <a:pt x="1" y="35835"/>
                  </a:lnTo>
                  <a:lnTo>
                    <a:pt x="37" y="41932"/>
                  </a:lnTo>
                  <a:lnTo>
                    <a:pt x="72" y="44642"/>
                  </a:lnTo>
                  <a:lnTo>
                    <a:pt x="215" y="44820"/>
                  </a:lnTo>
                  <a:lnTo>
                    <a:pt x="393" y="44999"/>
                  </a:lnTo>
                  <a:lnTo>
                    <a:pt x="607" y="45141"/>
                  </a:lnTo>
                  <a:lnTo>
                    <a:pt x="857" y="45284"/>
                  </a:lnTo>
                  <a:lnTo>
                    <a:pt x="1106" y="45355"/>
                  </a:lnTo>
                  <a:lnTo>
                    <a:pt x="1391" y="45426"/>
                  </a:lnTo>
                  <a:lnTo>
                    <a:pt x="1712" y="45498"/>
                  </a:lnTo>
                  <a:lnTo>
                    <a:pt x="2354" y="45498"/>
                  </a:lnTo>
                  <a:lnTo>
                    <a:pt x="2675" y="45462"/>
                  </a:lnTo>
                  <a:lnTo>
                    <a:pt x="2996" y="45426"/>
                  </a:lnTo>
                  <a:lnTo>
                    <a:pt x="3353" y="45355"/>
                  </a:lnTo>
                  <a:lnTo>
                    <a:pt x="3673" y="45248"/>
                  </a:lnTo>
                  <a:lnTo>
                    <a:pt x="3959" y="45141"/>
                  </a:lnTo>
                  <a:lnTo>
                    <a:pt x="4280" y="45034"/>
                  </a:lnTo>
                  <a:lnTo>
                    <a:pt x="4529" y="44856"/>
                  </a:lnTo>
                  <a:lnTo>
                    <a:pt x="4601" y="44785"/>
                  </a:lnTo>
                  <a:lnTo>
                    <a:pt x="4636" y="44642"/>
                  </a:lnTo>
                  <a:lnTo>
                    <a:pt x="4672" y="44107"/>
                  </a:lnTo>
                  <a:lnTo>
                    <a:pt x="4707" y="43358"/>
                  </a:lnTo>
                  <a:lnTo>
                    <a:pt x="4743" y="42396"/>
                  </a:lnTo>
                  <a:lnTo>
                    <a:pt x="4814" y="36976"/>
                  </a:lnTo>
                  <a:lnTo>
                    <a:pt x="4850" y="33803"/>
                  </a:lnTo>
                  <a:lnTo>
                    <a:pt x="4921" y="32198"/>
                  </a:lnTo>
                  <a:lnTo>
                    <a:pt x="4993" y="30665"/>
                  </a:lnTo>
                  <a:lnTo>
                    <a:pt x="5100" y="29167"/>
                  </a:lnTo>
                  <a:lnTo>
                    <a:pt x="5207" y="27812"/>
                  </a:lnTo>
                  <a:lnTo>
                    <a:pt x="5385" y="26564"/>
                  </a:lnTo>
                  <a:lnTo>
                    <a:pt x="5563" y="25495"/>
                  </a:lnTo>
                  <a:lnTo>
                    <a:pt x="5884" y="24175"/>
                  </a:lnTo>
                  <a:lnTo>
                    <a:pt x="6241" y="22785"/>
                  </a:lnTo>
                  <a:lnTo>
                    <a:pt x="6633" y="21323"/>
                  </a:lnTo>
                  <a:lnTo>
                    <a:pt x="7061" y="19897"/>
                  </a:lnTo>
                  <a:lnTo>
                    <a:pt x="7952" y="17115"/>
                  </a:lnTo>
                  <a:lnTo>
                    <a:pt x="8737" y="14798"/>
                  </a:lnTo>
                  <a:lnTo>
                    <a:pt x="9450" y="12730"/>
                  </a:lnTo>
                  <a:lnTo>
                    <a:pt x="10163" y="17508"/>
                  </a:lnTo>
                  <a:lnTo>
                    <a:pt x="10591" y="20467"/>
                  </a:lnTo>
                  <a:lnTo>
                    <a:pt x="10733" y="21751"/>
                  </a:lnTo>
                  <a:lnTo>
                    <a:pt x="10840" y="23106"/>
                  </a:lnTo>
                  <a:lnTo>
                    <a:pt x="10947" y="24746"/>
                  </a:lnTo>
                  <a:lnTo>
                    <a:pt x="11090" y="26885"/>
                  </a:lnTo>
                  <a:lnTo>
                    <a:pt x="11375" y="32982"/>
                  </a:lnTo>
                  <a:lnTo>
                    <a:pt x="11625" y="38509"/>
                  </a:lnTo>
                  <a:lnTo>
                    <a:pt x="11839" y="44107"/>
                  </a:lnTo>
                  <a:lnTo>
                    <a:pt x="13194" y="44392"/>
                  </a:lnTo>
                  <a:lnTo>
                    <a:pt x="13764" y="44464"/>
                  </a:lnTo>
                  <a:lnTo>
                    <a:pt x="14299" y="44499"/>
                  </a:lnTo>
                  <a:lnTo>
                    <a:pt x="14763" y="44499"/>
                  </a:lnTo>
                  <a:lnTo>
                    <a:pt x="15262" y="44428"/>
                  </a:lnTo>
                  <a:lnTo>
                    <a:pt x="15725" y="44321"/>
                  </a:lnTo>
                  <a:lnTo>
                    <a:pt x="16260" y="44107"/>
                  </a:lnTo>
                  <a:lnTo>
                    <a:pt x="16331" y="41326"/>
                  </a:lnTo>
                  <a:lnTo>
                    <a:pt x="16438" y="36477"/>
                  </a:lnTo>
                  <a:lnTo>
                    <a:pt x="16545" y="31057"/>
                  </a:lnTo>
                  <a:lnTo>
                    <a:pt x="16581" y="28597"/>
                  </a:lnTo>
                  <a:lnTo>
                    <a:pt x="16545" y="26529"/>
                  </a:lnTo>
                  <a:lnTo>
                    <a:pt x="16510" y="25352"/>
                  </a:lnTo>
                  <a:lnTo>
                    <a:pt x="16510" y="24068"/>
                  </a:lnTo>
                  <a:lnTo>
                    <a:pt x="16581" y="21430"/>
                  </a:lnTo>
                  <a:lnTo>
                    <a:pt x="16724" y="18720"/>
                  </a:lnTo>
                  <a:lnTo>
                    <a:pt x="16866" y="16188"/>
                  </a:lnTo>
                  <a:lnTo>
                    <a:pt x="17045" y="13799"/>
                  </a:lnTo>
                  <a:lnTo>
                    <a:pt x="17223" y="11981"/>
                  </a:lnTo>
                  <a:lnTo>
                    <a:pt x="17365" y="10341"/>
                  </a:lnTo>
                  <a:lnTo>
                    <a:pt x="17472" y="9021"/>
                  </a:lnTo>
                  <a:lnTo>
                    <a:pt x="17472" y="7916"/>
                  </a:lnTo>
                  <a:lnTo>
                    <a:pt x="17437" y="6918"/>
                  </a:lnTo>
                  <a:lnTo>
                    <a:pt x="17401" y="6062"/>
                  </a:lnTo>
                  <a:lnTo>
                    <a:pt x="17365" y="5064"/>
                  </a:lnTo>
                  <a:lnTo>
                    <a:pt x="17330" y="4065"/>
                  </a:lnTo>
                  <a:lnTo>
                    <a:pt x="17330" y="3281"/>
                  </a:lnTo>
                  <a:lnTo>
                    <a:pt x="17294" y="2461"/>
                  </a:lnTo>
                  <a:lnTo>
                    <a:pt x="17259" y="2175"/>
                  </a:lnTo>
                  <a:lnTo>
                    <a:pt x="17187" y="1961"/>
                  </a:lnTo>
                  <a:lnTo>
                    <a:pt x="17080" y="1748"/>
                  </a:lnTo>
                  <a:lnTo>
                    <a:pt x="16973" y="1534"/>
                  </a:lnTo>
                  <a:lnTo>
                    <a:pt x="16831" y="1320"/>
                  </a:lnTo>
                  <a:lnTo>
                    <a:pt x="16652" y="1177"/>
                  </a:lnTo>
                  <a:lnTo>
                    <a:pt x="16438" y="999"/>
                  </a:lnTo>
                  <a:lnTo>
                    <a:pt x="16224" y="856"/>
                  </a:lnTo>
                  <a:lnTo>
                    <a:pt x="15761" y="607"/>
                  </a:lnTo>
                  <a:lnTo>
                    <a:pt x="15190" y="393"/>
                  </a:lnTo>
                  <a:lnTo>
                    <a:pt x="14549" y="250"/>
                  </a:lnTo>
                  <a:lnTo>
                    <a:pt x="13907" y="143"/>
                  </a:lnTo>
                  <a:lnTo>
                    <a:pt x="13158" y="72"/>
                  </a:lnTo>
                  <a:lnTo>
                    <a:pt x="12445"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g29ba36c631f_0_513"/>
            <p:cNvSpPr/>
            <p:nvPr/>
          </p:nvSpPr>
          <p:spPr>
            <a:xfrm>
              <a:off x="5205925" y="3110650"/>
              <a:ext cx="436825" cy="1137450"/>
            </a:xfrm>
            <a:custGeom>
              <a:avLst/>
              <a:gdLst/>
              <a:ahLst/>
              <a:cxnLst/>
              <a:rect l="l" t="t" r="r" b="b"/>
              <a:pathLst>
                <a:path w="17473" h="45498" fill="none" extrusionOk="0">
                  <a:moveTo>
                    <a:pt x="17365" y="10341"/>
                  </a:moveTo>
                  <a:lnTo>
                    <a:pt x="17365" y="10341"/>
                  </a:lnTo>
                  <a:lnTo>
                    <a:pt x="17223" y="11981"/>
                  </a:lnTo>
                  <a:lnTo>
                    <a:pt x="17223" y="11981"/>
                  </a:lnTo>
                  <a:lnTo>
                    <a:pt x="17045" y="13799"/>
                  </a:lnTo>
                  <a:lnTo>
                    <a:pt x="17045" y="13799"/>
                  </a:lnTo>
                  <a:lnTo>
                    <a:pt x="16866" y="16188"/>
                  </a:lnTo>
                  <a:lnTo>
                    <a:pt x="16866" y="16188"/>
                  </a:lnTo>
                  <a:lnTo>
                    <a:pt x="16724" y="18720"/>
                  </a:lnTo>
                  <a:lnTo>
                    <a:pt x="16581" y="21430"/>
                  </a:lnTo>
                  <a:lnTo>
                    <a:pt x="16510" y="24068"/>
                  </a:lnTo>
                  <a:lnTo>
                    <a:pt x="16510" y="25352"/>
                  </a:lnTo>
                  <a:lnTo>
                    <a:pt x="16545" y="26529"/>
                  </a:lnTo>
                  <a:lnTo>
                    <a:pt x="16545" y="26529"/>
                  </a:lnTo>
                  <a:lnTo>
                    <a:pt x="16581" y="28597"/>
                  </a:lnTo>
                  <a:lnTo>
                    <a:pt x="16545" y="31057"/>
                  </a:lnTo>
                  <a:lnTo>
                    <a:pt x="16438" y="36477"/>
                  </a:lnTo>
                  <a:lnTo>
                    <a:pt x="16331" y="41326"/>
                  </a:lnTo>
                  <a:lnTo>
                    <a:pt x="16260" y="44107"/>
                  </a:lnTo>
                  <a:lnTo>
                    <a:pt x="16260" y="44107"/>
                  </a:lnTo>
                  <a:lnTo>
                    <a:pt x="15725" y="44321"/>
                  </a:lnTo>
                  <a:lnTo>
                    <a:pt x="15262" y="44428"/>
                  </a:lnTo>
                  <a:lnTo>
                    <a:pt x="14763" y="44499"/>
                  </a:lnTo>
                  <a:lnTo>
                    <a:pt x="14299" y="44499"/>
                  </a:lnTo>
                  <a:lnTo>
                    <a:pt x="13764" y="44464"/>
                  </a:lnTo>
                  <a:lnTo>
                    <a:pt x="13194" y="44392"/>
                  </a:lnTo>
                  <a:lnTo>
                    <a:pt x="11839" y="44107"/>
                  </a:lnTo>
                  <a:lnTo>
                    <a:pt x="11839" y="44107"/>
                  </a:lnTo>
                  <a:lnTo>
                    <a:pt x="11625" y="38509"/>
                  </a:lnTo>
                  <a:lnTo>
                    <a:pt x="11375" y="32982"/>
                  </a:lnTo>
                  <a:lnTo>
                    <a:pt x="11090" y="26885"/>
                  </a:lnTo>
                  <a:lnTo>
                    <a:pt x="11090" y="26885"/>
                  </a:lnTo>
                  <a:lnTo>
                    <a:pt x="10947" y="24746"/>
                  </a:lnTo>
                  <a:lnTo>
                    <a:pt x="10840" y="23106"/>
                  </a:lnTo>
                  <a:lnTo>
                    <a:pt x="10733" y="21751"/>
                  </a:lnTo>
                  <a:lnTo>
                    <a:pt x="10591" y="20467"/>
                  </a:lnTo>
                  <a:lnTo>
                    <a:pt x="10163" y="17508"/>
                  </a:lnTo>
                  <a:lnTo>
                    <a:pt x="9450" y="12730"/>
                  </a:lnTo>
                  <a:lnTo>
                    <a:pt x="9450" y="12730"/>
                  </a:lnTo>
                  <a:lnTo>
                    <a:pt x="9450" y="12730"/>
                  </a:lnTo>
                  <a:lnTo>
                    <a:pt x="8737" y="14798"/>
                  </a:lnTo>
                  <a:lnTo>
                    <a:pt x="8737" y="14798"/>
                  </a:lnTo>
                  <a:lnTo>
                    <a:pt x="7952" y="17115"/>
                  </a:lnTo>
                  <a:lnTo>
                    <a:pt x="7061" y="19897"/>
                  </a:lnTo>
                  <a:lnTo>
                    <a:pt x="6633" y="21323"/>
                  </a:lnTo>
                  <a:lnTo>
                    <a:pt x="6241" y="22785"/>
                  </a:lnTo>
                  <a:lnTo>
                    <a:pt x="5884" y="24175"/>
                  </a:lnTo>
                  <a:lnTo>
                    <a:pt x="5563" y="25495"/>
                  </a:lnTo>
                  <a:lnTo>
                    <a:pt x="5563" y="25495"/>
                  </a:lnTo>
                  <a:lnTo>
                    <a:pt x="5385" y="26564"/>
                  </a:lnTo>
                  <a:lnTo>
                    <a:pt x="5207" y="27812"/>
                  </a:lnTo>
                  <a:lnTo>
                    <a:pt x="5100" y="29167"/>
                  </a:lnTo>
                  <a:lnTo>
                    <a:pt x="4993" y="30665"/>
                  </a:lnTo>
                  <a:lnTo>
                    <a:pt x="4921" y="32198"/>
                  </a:lnTo>
                  <a:lnTo>
                    <a:pt x="4850" y="33803"/>
                  </a:lnTo>
                  <a:lnTo>
                    <a:pt x="4814" y="36976"/>
                  </a:lnTo>
                  <a:lnTo>
                    <a:pt x="4743" y="42396"/>
                  </a:lnTo>
                  <a:lnTo>
                    <a:pt x="4707" y="43358"/>
                  </a:lnTo>
                  <a:lnTo>
                    <a:pt x="4672" y="44107"/>
                  </a:lnTo>
                  <a:lnTo>
                    <a:pt x="4636" y="44642"/>
                  </a:lnTo>
                  <a:lnTo>
                    <a:pt x="4601" y="44785"/>
                  </a:lnTo>
                  <a:lnTo>
                    <a:pt x="4529" y="44856"/>
                  </a:lnTo>
                  <a:lnTo>
                    <a:pt x="4529" y="44856"/>
                  </a:lnTo>
                  <a:lnTo>
                    <a:pt x="4280" y="45034"/>
                  </a:lnTo>
                  <a:lnTo>
                    <a:pt x="3959" y="45141"/>
                  </a:lnTo>
                  <a:lnTo>
                    <a:pt x="3673" y="45248"/>
                  </a:lnTo>
                  <a:lnTo>
                    <a:pt x="3353" y="45355"/>
                  </a:lnTo>
                  <a:lnTo>
                    <a:pt x="2996" y="45426"/>
                  </a:lnTo>
                  <a:lnTo>
                    <a:pt x="2675" y="45462"/>
                  </a:lnTo>
                  <a:lnTo>
                    <a:pt x="2354" y="45498"/>
                  </a:lnTo>
                  <a:lnTo>
                    <a:pt x="2033" y="45498"/>
                  </a:lnTo>
                  <a:lnTo>
                    <a:pt x="1712" y="45498"/>
                  </a:lnTo>
                  <a:lnTo>
                    <a:pt x="1391" y="45426"/>
                  </a:lnTo>
                  <a:lnTo>
                    <a:pt x="1106" y="45355"/>
                  </a:lnTo>
                  <a:lnTo>
                    <a:pt x="857" y="45284"/>
                  </a:lnTo>
                  <a:lnTo>
                    <a:pt x="607" y="45141"/>
                  </a:lnTo>
                  <a:lnTo>
                    <a:pt x="393" y="44999"/>
                  </a:lnTo>
                  <a:lnTo>
                    <a:pt x="215" y="44820"/>
                  </a:lnTo>
                  <a:lnTo>
                    <a:pt x="72" y="44642"/>
                  </a:lnTo>
                  <a:lnTo>
                    <a:pt x="72" y="44642"/>
                  </a:lnTo>
                  <a:lnTo>
                    <a:pt x="37" y="41932"/>
                  </a:lnTo>
                  <a:lnTo>
                    <a:pt x="1" y="35835"/>
                  </a:lnTo>
                  <a:lnTo>
                    <a:pt x="37" y="32412"/>
                  </a:lnTo>
                  <a:lnTo>
                    <a:pt x="72" y="29239"/>
                  </a:lnTo>
                  <a:lnTo>
                    <a:pt x="108" y="27848"/>
                  </a:lnTo>
                  <a:lnTo>
                    <a:pt x="179" y="26671"/>
                  </a:lnTo>
                  <a:lnTo>
                    <a:pt x="250" y="25709"/>
                  </a:lnTo>
                  <a:lnTo>
                    <a:pt x="322" y="25067"/>
                  </a:lnTo>
                  <a:lnTo>
                    <a:pt x="322" y="25067"/>
                  </a:lnTo>
                  <a:lnTo>
                    <a:pt x="821" y="22143"/>
                  </a:lnTo>
                  <a:lnTo>
                    <a:pt x="1712" y="16688"/>
                  </a:lnTo>
                  <a:lnTo>
                    <a:pt x="2746" y="10198"/>
                  </a:lnTo>
                  <a:lnTo>
                    <a:pt x="3709" y="4243"/>
                  </a:lnTo>
                  <a:lnTo>
                    <a:pt x="3709" y="4243"/>
                  </a:lnTo>
                  <a:lnTo>
                    <a:pt x="3780" y="3709"/>
                  </a:lnTo>
                  <a:lnTo>
                    <a:pt x="3780" y="3709"/>
                  </a:lnTo>
                  <a:lnTo>
                    <a:pt x="3959" y="2389"/>
                  </a:lnTo>
                  <a:lnTo>
                    <a:pt x="3959" y="2389"/>
                  </a:lnTo>
                  <a:lnTo>
                    <a:pt x="4173" y="892"/>
                  </a:lnTo>
                  <a:lnTo>
                    <a:pt x="4173" y="892"/>
                  </a:lnTo>
                  <a:lnTo>
                    <a:pt x="5242" y="678"/>
                  </a:lnTo>
                  <a:lnTo>
                    <a:pt x="6383" y="464"/>
                  </a:lnTo>
                  <a:lnTo>
                    <a:pt x="7845" y="286"/>
                  </a:lnTo>
                  <a:lnTo>
                    <a:pt x="7845" y="286"/>
                  </a:lnTo>
                  <a:lnTo>
                    <a:pt x="9343" y="107"/>
                  </a:lnTo>
                  <a:lnTo>
                    <a:pt x="10876" y="36"/>
                  </a:lnTo>
                  <a:lnTo>
                    <a:pt x="11660" y="0"/>
                  </a:lnTo>
                  <a:lnTo>
                    <a:pt x="12445" y="0"/>
                  </a:lnTo>
                  <a:lnTo>
                    <a:pt x="13158" y="72"/>
                  </a:lnTo>
                  <a:lnTo>
                    <a:pt x="13907" y="143"/>
                  </a:lnTo>
                  <a:lnTo>
                    <a:pt x="14549" y="250"/>
                  </a:lnTo>
                  <a:lnTo>
                    <a:pt x="15190" y="393"/>
                  </a:lnTo>
                  <a:lnTo>
                    <a:pt x="15761" y="607"/>
                  </a:lnTo>
                  <a:lnTo>
                    <a:pt x="16224" y="856"/>
                  </a:lnTo>
                  <a:lnTo>
                    <a:pt x="16438" y="999"/>
                  </a:lnTo>
                  <a:lnTo>
                    <a:pt x="16652" y="1177"/>
                  </a:lnTo>
                  <a:lnTo>
                    <a:pt x="16831" y="1320"/>
                  </a:lnTo>
                  <a:lnTo>
                    <a:pt x="16973" y="1534"/>
                  </a:lnTo>
                  <a:lnTo>
                    <a:pt x="17080" y="1748"/>
                  </a:lnTo>
                  <a:lnTo>
                    <a:pt x="17187" y="1961"/>
                  </a:lnTo>
                  <a:lnTo>
                    <a:pt x="17259" y="2175"/>
                  </a:lnTo>
                  <a:lnTo>
                    <a:pt x="17294" y="2461"/>
                  </a:lnTo>
                  <a:lnTo>
                    <a:pt x="17294" y="2461"/>
                  </a:lnTo>
                  <a:lnTo>
                    <a:pt x="17330" y="3281"/>
                  </a:lnTo>
                  <a:lnTo>
                    <a:pt x="17330" y="4065"/>
                  </a:lnTo>
                  <a:lnTo>
                    <a:pt x="17330" y="4065"/>
                  </a:lnTo>
                  <a:lnTo>
                    <a:pt x="17365" y="5064"/>
                  </a:lnTo>
                  <a:lnTo>
                    <a:pt x="17401" y="6062"/>
                  </a:lnTo>
                  <a:lnTo>
                    <a:pt x="17401" y="6062"/>
                  </a:lnTo>
                  <a:lnTo>
                    <a:pt x="17437" y="6918"/>
                  </a:lnTo>
                  <a:lnTo>
                    <a:pt x="17472" y="7916"/>
                  </a:lnTo>
                  <a:lnTo>
                    <a:pt x="17472" y="9021"/>
                  </a:lnTo>
                  <a:lnTo>
                    <a:pt x="17365" y="103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g29ba36c631f_0_513"/>
            <p:cNvSpPr/>
            <p:nvPr/>
          </p:nvSpPr>
          <p:spPr>
            <a:xfrm>
              <a:off x="5429675" y="3374500"/>
              <a:ext cx="25" cy="25"/>
            </a:xfrm>
            <a:custGeom>
              <a:avLst/>
              <a:gdLst/>
              <a:ahLst/>
              <a:cxnLst/>
              <a:rect l="l" t="t" r="r" b="b"/>
              <a:pathLst>
                <a:path w="1" h="1" extrusionOk="0">
                  <a:moveTo>
                    <a:pt x="1" y="1"/>
                  </a:moveTo>
                  <a:lnTo>
                    <a:pt x="1" y="1"/>
                  </a:lnTo>
                  <a:lnTo>
                    <a:pt x="1" y="1"/>
                  </a:lnTo>
                  <a:lnTo>
                    <a:pt x="1" y="1"/>
                  </a:lnTo>
                  <a:close/>
                </a:path>
              </a:pathLst>
            </a:custGeom>
            <a:solidFill>
              <a:srgbClr val="151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g29ba36c631f_0_513"/>
            <p:cNvSpPr/>
            <p:nvPr/>
          </p:nvSpPr>
          <p:spPr>
            <a:xfrm>
              <a:off x="5429675" y="33745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g29ba36c631f_0_513"/>
            <p:cNvSpPr/>
            <p:nvPr/>
          </p:nvSpPr>
          <p:spPr>
            <a:xfrm>
              <a:off x="5431450" y="3428875"/>
              <a:ext cx="10725" cy="30325"/>
            </a:xfrm>
            <a:custGeom>
              <a:avLst/>
              <a:gdLst/>
              <a:ahLst/>
              <a:cxnLst/>
              <a:rect l="l" t="t" r="r" b="b"/>
              <a:pathLst>
                <a:path w="429" h="1213" extrusionOk="0">
                  <a:moveTo>
                    <a:pt x="429" y="1"/>
                  </a:moveTo>
                  <a:lnTo>
                    <a:pt x="429" y="1"/>
                  </a:lnTo>
                  <a:lnTo>
                    <a:pt x="429" y="1"/>
                  </a:lnTo>
                  <a:lnTo>
                    <a:pt x="1" y="1213"/>
                  </a:lnTo>
                  <a:lnTo>
                    <a:pt x="1" y="1213"/>
                  </a:lnTo>
                  <a:lnTo>
                    <a:pt x="429" y="1"/>
                  </a:lnTo>
                  <a:lnTo>
                    <a:pt x="429" y="1"/>
                  </a:lnTo>
                  <a:lnTo>
                    <a:pt x="429" y="1"/>
                  </a:lnTo>
                  <a:lnTo>
                    <a:pt x="429" y="1"/>
                  </a:lnTo>
                  <a:close/>
                </a:path>
              </a:pathLst>
            </a:custGeom>
            <a:solidFill>
              <a:srgbClr val="75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g29ba36c631f_0_513"/>
            <p:cNvSpPr/>
            <p:nvPr/>
          </p:nvSpPr>
          <p:spPr>
            <a:xfrm>
              <a:off x="5431450" y="3428875"/>
              <a:ext cx="10725" cy="30325"/>
            </a:xfrm>
            <a:custGeom>
              <a:avLst/>
              <a:gdLst/>
              <a:ahLst/>
              <a:cxnLst/>
              <a:rect l="l" t="t" r="r" b="b"/>
              <a:pathLst>
                <a:path w="429" h="1213" fill="none" extrusionOk="0">
                  <a:moveTo>
                    <a:pt x="429" y="1"/>
                  </a:moveTo>
                  <a:lnTo>
                    <a:pt x="429" y="1"/>
                  </a:lnTo>
                  <a:lnTo>
                    <a:pt x="429" y="1"/>
                  </a:lnTo>
                  <a:lnTo>
                    <a:pt x="1" y="1213"/>
                  </a:lnTo>
                  <a:lnTo>
                    <a:pt x="1" y="1213"/>
                  </a:lnTo>
                  <a:lnTo>
                    <a:pt x="429" y="1"/>
                  </a:lnTo>
                  <a:lnTo>
                    <a:pt x="429" y="1"/>
                  </a:lnTo>
                  <a:lnTo>
                    <a:pt x="429" y="1"/>
                  </a:lnTo>
                  <a:lnTo>
                    <a:pt x="4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g29ba36c631f_0_513"/>
            <p:cNvSpPr/>
            <p:nvPr/>
          </p:nvSpPr>
          <p:spPr>
            <a:xfrm>
              <a:off x="5417200" y="3374500"/>
              <a:ext cx="24975" cy="125725"/>
            </a:xfrm>
            <a:custGeom>
              <a:avLst/>
              <a:gdLst/>
              <a:ahLst/>
              <a:cxnLst/>
              <a:rect l="l" t="t" r="r" b="b"/>
              <a:pathLst>
                <a:path w="999" h="5029" extrusionOk="0">
                  <a:moveTo>
                    <a:pt x="500" y="1"/>
                  </a:moveTo>
                  <a:lnTo>
                    <a:pt x="0" y="5028"/>
                  </a:lnTo>
                  <a:lnTo>
                    <a:pt x="571" y="3388"/>
                  </a:lnTo>
                  <a:lnTo>
                    <a:pt x="999" y="2176"/>
                  </a:lnTo>
                  <a:lnTo>
                    <a:pt x="714" y="1035"/>
                  </a:lnTo>
                  <a:lnTo>
                    <a:pt x="571" y="393"/>
                  </a:lnTo>
                  <a:lnTo>
                    <a:pt x="500" y="72"/>
                  </a:lnTo>
                  <a:lnTo>
                    <a:pt x="500" y="1"/>
                  </a:lnTo>
                  <a:close/>
                </a:path>
              </a:pathLst>
            </a:custGeom>
            <a:solidFill>
              <a:srgbClr val="1515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g29ba36c631f_0_513"/>
            <p:cNvSpPr/>
            <p:nvPr/>
          </p:nvSpPr>
          <p:spPr>
            <a:xfrm>
              <a:off x="5417200" y="3374500"/>
              <a:ext cx="24975" cy="125725"/>
            </a:xfrm>
            <a:custGeom>
              <a:avLst/>
              <a:gdLst/>
              <a:ahLst/>
              <a:cxnLst/>
              <a:rect l="l" t="t" r="r" b="b"/>
              <a:pathLst>
                <a:path w="999" h="5029" fill="none" extrusionOk="0">
                  <a:moveTo>
                    <a:pt x="500" y="1"/>
                  </a:moveTo>
                  <a:lnTo>
                    <a:pt x="0" y="5028"/>
                  </a:lnTo>
                  <a:lnTo>
                    <a:pt x="0" y="5028"/>
                  </a:lnTo>
                  <a:lnTo>
                    <a:pt x="571" y="3388"/>
                  </a:lnTo>
                  <a:lnTo>
                    <a:pt x="571" y="3388"/>
                  </a:lnTo>
                  <a:lnTo>
                    <a:pt x="999" y="2176"/>
                  </a:lnTo>
                  <a:lnTo>
                    <a:pt x="999" y="2176"/>
                  </a:lnTo>
                  <a:lnTo>
                    <a:pt x="999" y="2176"/>
                  </a:lnTo>
                  <a:lnTo>
                    <a:pt x="999" y="2176"/>
                  </a:lnTo>
                  <a:lnTo>
                    <a:pt x="999" y="2176"/>
                  </a:lnTo>
                  <a:lnTo>
                    <a:pt x="999" y="2176"/>
                  </a:lnTo>
                  <a:lnTo>
                    <a:pt x="714" y="1035"/>
                  </a:lnTo>
                  <a:lnTo>
                    <a:pt x="571" y="393"/>
                  </a:lnTo>
                  <a:lnTo>
                    <a:pt x="500" y="72"/>
                  </a:lnTo>
                  <a:lnTo>
                    <a:pt x="50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g29ba36c631f_0_513"/>
            <p:cNvSpPr/>
            <p:nvPr/>
          </p:nvSpPr>
          <p:spPr>
            <a:xfrm>
              <a:off x="5361050" y="2624825"/>
              <a:ext cx="308450" cy="594600"/>
            </a:xfrm>
            <a:custGeom>
              <a:avLst/>
              <a:gdLst/>
              <a:ahLst/>
              <a:cxnLst/>
              <a:rect l="l" t="t" r="r" b="b"/>
              <a:pathLst>
                <a:path w="12338" h="23784" extrusionOk="0">
                  <a:moveTo>
                    <a:pt x="8700" y="1"/>
                  </a:moveTo>
                  <a:lnTo>
                    <a:pt x="8558" y="72"/>
                  </a:lnTo>
                  <a:lnTo>
                    <a:pt x="8379" y="143"/>
                  </a:lnTo>
                  <a:lnTo>
                    <a:pt x="8201" y="286"/>
                  </a:lnTo>
                  <a:lnTo>
                    <a:pt x="7880" y="536"/>
                  </a:lnTo>
                  <a:lnTo>
                    <a:pt x="7595" y="785"/>
                  </a:lnTo>
                  <a:lnTo>
                    <a:pt x="7310" y="963"/>
                  </a:lnTo>
                  <a:lnTo>
                    <a:pt x="7167" y="1035"/>
                  </a:lnTo>
                  <a:lnTo>
                    <a:pt x="6989" y="1106"/>
                  </a:lnTo>
                  <a:lnTo>
                    <a:pt x="6632" y="1106"/>
                  </a:lnTo>
                  <a:lnTo>
                    <a:pt x="6454" y="1070"/>
                  </a:lnTo>
                  <a:lnTo>
                    <a:pt x="6347" y="999"/>
                  </a:lnTo>
                  <a:lnTo>
                    <a:pt x="6240" y="963"/>
                  </a:lnTo>
                  <a:lnTo>
                    <a:pt x="6204" y="856"/>
                  </a:lnTo>
                  <a:lnTo>
                    <a:pt x="6133" y="678"/>
                  </a:lnTo>
                  <a:lnTo>
                    <a:pt x="6026" y="464"/>
                  </a:lnTo>
                  <a:lnTo>
                    <a:pt x="5955" y="322"/>
                  </a:lnTo>
                  <a:lnTo>
                    <a:pt x="5848" y="215"/>
                  </a:lnTo>
                  <a:lnTo>
                    <a:pt x="5776" y="179"/>
                  </a:lnTo>
                  <a:lnTo>
                    <a:pt x="5598" y="179"/>
                  </a:lnTo>
                  <a:lnTo>
                    <a:pt x="5491" y="250"/>
                  </a:lnTo>
                  <a:lnTo>
                    <a:pt x="4885" y="678"/>
                  </a:lnTo>
                  <a:lnTo>
                    <a:pt x="4314" y="1142"/>
                  </a:lnTo>
                  <a:lnTo>
                    <a:pt x="3815" y="1677"/>
                  </a:lnTo>
                  <a:lnTo>
                    <a:pt x="3387" y="2283"/>
                  </a:lnTo>
                  <a:lnTo>
                    <a:pt x="2960" y="2889"/>
                  </a:lnTo>
                  <a:lnTo>
                    <a:pt x="2603" y="3566"/>
                  </a:lnTo>
                  <a:lnTo>
                    <a:pt x="2246" y="4279"/>
                  </a:lnTo>
                  <a:lnTo>
                    <a:pt x="1961" y="5028"/>
                  </a:lnTo>
                  <a:lnTo>
                    <a:pt x="1676" y="5777"/>
                  </a:lnTo>
                  <a:lnTo>
                    <a:pt x="1462" y="6597"/>
                  </a:lnTo>
                  <a:lnTo>
                    <a:pt x="1248" y="7382"/>
                  </a:lnTo>
                  <a:lnTo>
                    <a:pt x="1105" y="8202"/>
                  </a:lnTo>
                  <a:lnTo>
                    <a:pt x="927" y="9057"/>
                  </a:lnTo>
                  <a:lnTo>
                    <a:pt x="820" y="9878"/>
                  </a:lnTo>
                  <a:lnTo>
                    <a:pt x="642" y="11553"/>
                  </a:lnTo>
                  <a:lnTo>
                    <a:pt x="499" y="13158"/>
                  </a:lnTo>
                  <a:lnTo>
                    <a:pt x="428" y="14727"/>
                  </a:lnTo>
                  <a:lnTo>
                    <a:pt x="392" y="17437"/>
                  </a:lnTo>
                  <a:lnTo>
                    <a:pt x="357" y="18542"/>
                  </a:lnTo>
                  <a:lnTo>
                    <a:pt x="321" y="19398"/>
                  </a:lnTo>
                  <a:lnTo>
                    <a:pt x="285" y="19754"/>
                  </a:lnTo>
                  <a:lnTo>
                    <a:pt x="214" y="20004"/>
                  </a:lnTo>
                  <a:lnTo>
                    <a:pt x="178" y="20218"/>
                  </a:lnTo>
                  <a:lnTo>
                    <a:pt x="71" y="20325"/>
                  </a:lnTo>
                  <a:lnTo>
                    <a:pt x="36" y="20396"/>
                  </a:lnTo>
                  <a:lnTo>
                    <a:pt x="0" y="20467"/>
                  </a:lnTo>
                  <a:lnTo>
                    <a:pt x="0" y="20539"/>
                  </a:lnTo>
                  <a:lnTo>
                    <a:pt x="36" y="20646"/>
                  </a:lnTo>
                  <a:lnTo>
                    <a:pt x="143" y="20895"/>
                  </a:lnTo>
                  <a:lnTo>
                    <a:pt x="357" y="21145"/>
                  </a:lnTo>
                  <a:lnTo>
                    <a:pt x="606" y="21394"/>
                  </a:lnTo>
                  <a:lnTo>
                    <a:pt x="963" y="21715"/>
                  </a:lnTo>
                  <a:lnTo>
                    <a:pt x="1391" y="22001"/>
                  </a:lnTo>
                  <a:lnTo>
                    <a:pt x="1854" y="22286"/>
                  </a:lnTo>
                  <a:lnTo>
                    <a:pt x="2353" y="22571"/>
                  </a:lnTo>
                  <a:lnTo>
                    <a:pt x="2888" y="22856"/>
                  </a:lnTo>
                  <a:lnTo>
                    <a:pt x="3459" y="23106"/>
                  </a:lnTo>
                  <a:lnTo>
                    <a:pt x="4065" y="23320"/>
                  </a:lnTo>
                  <a:lnTo>
                    <a:pt x="4671" y="23534"/>
                  </a:lnTo>
                  <a:lnTo>
                    <a:pt x="5242" y="23676"/>
                  </a:lnTo>
                  <a:lnTo>
                    <a:pt x="5848" y="23748"/>
                  </a:lnTo>
                  <a:lnTo>
                    <a:pt x="6418" y="23783"/>
                  </a:lnTo>
                  <a:lnTo>
                    <a:pt x="6810" y="23783"/>
                  </a:lnTo>
                  <a:lnTo>
                    <a:pt x="7167" y="23748"/>
                  </a:lnTo>
                  <a:lnTo>
                    <a:pt x="7488" y="23676"/>
                  </a:lnTo>
                  <a:lnTo>
                    <a:pt x="7809" y="23605"/>
                  </a:lnTo>
                  <a:lnTo>
                    <a:pt x="8130" y="23498"/>
                  </a:lnTo>
                  <a:lnTo>
                    <a:pt x="8415" y="23391"/>
                  </a:lnTo>
                  <a:lnTo>
                    <a:pt x="8665" y="23249"/>
                  </a:lnTo>
                  <a:lnTo>
                    <a:pt x="8914" y="23106"/>
                  </a:lnTo>
                  <a:lnTo>
                    <a:pt x="9378" y="22785"/>
                  </a:lnTo>
                  <a:lnTo>
                    <a:pt x="9770" y="22393"/>
                  </a:lnTo>
                  <a:lnTo>
                    <a:pt x="10126" y="21965"/>
                  </a:lnTo>
                  <a:lnTo>
                    <a:pt x="10412" y="21537"/>
                  </a:lnTo>
                  <a:lnTo>
                    <a:pt x="10661" y="21109"/>
                  </a:lnTo>
                  <a:lnTo>
                    <a:pt x="10875" y="20681"/>
                  </a:lnTo>
                  <a:lnTo>
                    <a:pt x="11054" y="20253"/>
                  </a:lnTo>
                  <a:lnTo>
                    <a:pt x="11160" y="19826"/>
                  </a:lnTo>
                  <a:lnTo>
                    <a:pt x="11339" y="19148"/>
                  </a:lnTo>
                  <a:lnTo>
                    <a:pt x="11410" y="18685"/>
                  </a:lnTo>
                  <a:lnTo>
                    <a:pt x="11588" y="15975"/>
                  </a:lnTo>
                  <a:lnTo>
                    <a:pt x="11909" y="10805"/>
                  </a:lnTo>
                  <a:lnTo>
                    <a:pt x="12337" y="3566"/>
                  </a:lnTo>
                  <a:lnTo>
                    <a:pt x="12052" y="3317"/>
                  </a:lnTo>
                  <a:lnTo>
                    <a:pt x="11303" y="2568"/>
                  </a:lnTo>
                  <a:lnTo>
                    <a:pt x="10840" y="2069"/>
                  </a:lnTo>
                  <a:lnTo>
                    <a:pt x="10305" y="1463"/>
                  </a:lnTo>
                  <a:lnTo>
                    <a:pt x="9806" y="821"/>
                  </a:lnTo>
                  <a:lnTo>
                    <a:pt x="9271" y="108"/>
                  </a:lnTo>
                  <a:lnTo>
                    <a:pt x="909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g29ba36c631f_0_513"/>
            <p:cNvSpPr/>
            <p:nvPr/>
          </p:nvSpPr>
          <p:spPr>
            <a:xfrm>
              <a:off x="5361050" y="2624825"/>
              <a:ext cx="308450" cy="594600"/>
            </a:xfrm>
            <a:custGeom>
              <a:avLst/>
              <a:gdLst/>
              <a:ahLst/>
              <a:cxnLst/>
              <a:rect l="l" t="t" r="r" b="b"/>
              <a:pathLst>
                <a:path w="12338" h="23784" fill="none" extrusionOk="0">
                  <a:moveTo>
                    <a:pt x="9271" y="108"/>
                  </a:moveTo>
                  <a:lnTo>
                    <a:pt x="9271" y="108"/>
                  </a:lnTo>
                  <a:lnTo>
                    <a:pt x="9092" y="1"/>
                  </a:lnTo>
                  <a:lnTo>
                    <a:pt x="8878" y="1"/>
                  </a:lnTo>
                  <a:lnTo>
                    <a:pt x="8700" y="1"/>
                  </a:lnTo>
                  <a:lnTo>
                    <a:pt x="8558" y="72"/>
                  </a:lnTo>
                  <a:lnTo>
                    <a:pt x="8379" y="143"/>
                  </a:lnTo>
                  <a:lnTo>
                    <a:pt x="8201" y="286"/>
                  </a:lnTo>
                  <a:lnTo>
                    <a:pt x="7880" y="536"/>
                  </a:lnTo>
                  <a:lnTo>
                    <a:pt x="7880" y="536"/>
                  </a:lnTo>
                  <a:lnTo>
                    <a:pt x="7595" y="785"/>
                  </a:lnTo>
                  <a:lnTo>
                    <a:pt x="7310" y="963"/>
                  </a:lnTo>
                  <a:lnTo>
                    <a:pt x="7167" y="1035"/>
                  </a:lnTo>
                  <a:lnTo>
                    <a:pt x="6989" y="1106"/>
                  </a:lnTo>
                  <a:lnTo>
                    <a:pt x="6810" y="1106"/>
                  </a:lnTo>
                  <a:lnTo>
                    <a:pt x="6632" y="1106"/>
                  </a:lnTo>
                  <a:lnTo>
                    <a:pt x="6632" y="1106"/>
                  </a:lnTo>
                  <a:lnTo>
                    <a:pt x="6454" y="1070"/>
                  </a:lnTo>
                  <a:lnTo>
                    <a:pt x="6347" y="999"/>
                  </a:lnTo>
                  <a:lnTo>
                    <a:pt x="6240" y="963"/>
                  </a:lnTo>
                  <a:lnTo>
                    <a:pt x="6204" y="856"/>
                  </a:lnTo>
                  <a:lnTo>
                    <a:pt x="6133" y="678"/>
                  </a:lnTo>
                  <a:lnTo>
                    <a:pt x="6026" y="464"/>
                  </a:lnTo>
                  <a:lnTo>
                    <a:pt x="6026" y="464"/>
                  </a:lnTo>
                  <a:lnTo>
                    <a:pt x="5955" y="322"/>
                  </a:lnTo>
                  <a:lnTo>
                    <a:pt x="5848" y="215"/>
                  </a:lnTo>
                  <a:lnTo>
                    <a:pt x="5776" y="179"/>
                  </a:lnTo>
                  <a:lnTo>
                    <a:pt x="5669" y="179"/>
                  </a:lnTo>
                  <a:lnTo>
                    <a:pt x="5598" y="179"/>
                  </a:lnTo>
                  <a:lnTo>
                    <a:pt x="5491" y="250"/>
                  </a:lnTo>
                  <a:lnTo>
                    <a:pt x="5491" y="250"/>
                  </a:lnTo>
                  <a:lnTo>
                    <a:pt x="4885" y="678"/>
                  </a:lnTo>
                  <a:lnTo>
                    <a:pt x="4314" y="1142"/>
                  </a:lnTo>
                  <a:lnTo>
                    <a:pt x="3815" y="1677"/>
                  </a:lnTo>
                  <a:lnTo>
                    <a:pt x="3387" y="2283"/>
                  </a:lnTo>
                  <a:lnTo>
                    <a:pt x="2960" y="2889"/>
                  </a:lnTo>
                  <a:lnTo>
                    <a:pt x="2603" y="3566"/>
                  </a:lnTo>
                  <a:lnTo>
                    <a:pt x="2246" y="4279"/>
                  </a:lnTo>
                  <a:lnTo>
                    <a:pt x="1961" y="5028"/>
                  </a:lnTo>
                  <a:lnTo>
                    <a:pt x="1676" y="5777"/>
                  </a:lnTo>
                  <a:lnTo>
                    <a:pt x="1462" y="6597"/>
                  </a:lnTo>
                  <a:lnTo>
                    <a:pt x="1248" y="7382"/>
                  </a:lnTo>
                  <a:lnTo>
                    <a:pt x="1105" y="8202"/>
                  </a:lnTo>
                  <a:lnTo>
                    <a:pt x="927" y="9057"/>
                  </a:lnTo>
                  <a:lnTo>
                    <a:pt x="820" y="9878"/>
                  </a:lnTo>
                  <a:lnTo>
                    <a:pt x="642" y="11553"/>
                  </a:lnTo>
                  <a:lnTo>
                    <a:pt x="499" y="13158"/>
                  </a:lnTo>
                  <a:lnTo>
                    <a:pt x="428" y="14727"/>
                  </a:lnTo>
                  <a:lnTo>
                    <a:pt x="392" y="17437"/>
                  </a:lnTo>
                  <a:lnTo>
                    <a:pt x="357" y="18542"/>
                  </a:lnTo>
                  <a:lnTo>
                    <a:pt x="321" y="19398"/>
                  </a:lnTo>
                  <a:lnTo>
                    <a:pt x="285" y="19754"/>
                  </a:lnTo>
                  <a:lnTo>
                    <a:pt x="214" y="20004"/>
                  </a:lnTo>
                  <a:lnTo>
                    <a:pt x="178" y="20218"/>
                  </a:lnTo>
                  <a:lnTo>
                    <a:pt x="71" y="20325"/>
                  </a:lnTo>
                  <a:lnTo>
                    <a:pt x="71" y="20325"/>
                  </a:lnTo>
                  <a:lnTo>
                    <a:pt x="36" y="20396"/>
                  </a:lnTo>
                  <a:lnTo>
                    <a:pt x="0" y="20467"/>
                  </a:lnTo>
                  <a:lnTo>
                    <a:pt x="0" y="20539"/>
                  </a:lnTo>
                  <a:lnTo>
                    <a:pt x="36" y="20646"/>
                  </a:lnTo>
                  <a:lnTo>
                    <a:pt x="143" y="20895"/>
                  </a:lnTo>
                  <a:lnTo>
                    <a:pt x="357" y="21145"/>
                  </a:lnTo>
                  <a:lnTo>
                    <a:pt x="606" y="21394"/>
                  </a:lnTo>
                  <a:lnTo>
                    <a:pt x="963" y="21715"/>
                  </a:lnTo>
                  <a:lnTo>
                    <a:pt x="1391" y="22001"/>
                  </a:lnTo>
                  <a:lnTo>
                    <a:pt x="1854" y="22286"/>
                  </a:lnTo>
                  <a:lnTo>
                    <a:pt x="2353" y="22571"/>
                  </a:lnTo>
                  <a:lnTo>
                    <a:pt x="2888" y="22856"/>
                  </a:lnTo>
                  <a:lnTo>
                    <a:pt x="3459" y="23106"/>
                  </a:lnTo>
                  <a:lnTo>
                    <a:pt x="4065" y="23320"/>
                  </a:lnTo>
                  <a:lnTo>
                    <a:pt x="4671" y="23534"/>
                  </a:lnTo>
                  <a:lnTo>
                    <a:pt x="5242" y="23676"/>
                  </a:lnTo>
                  <a:lnTo>
                    <a:pt x="5848" y="23748"/>
                  </a:lnTo>
                  <a:lnTo>
                    <a:pt x="6418" y="23783"/>
                  </a:lnTo>
                  <a:lnTo>
                    <a:pt x="6418" y="23783"/>
                  </a:lnTo>
                  <a:lnTo>
                    <a:pt x="6810" y="23783"/>
                  </a:lnTo>
                  <a:lnTo>
                    <a:pt x="7167" y="23748"/>
                  </a:lnTo>
                  <a:lnTo>
                    <a:pt x="7488" y="23676"/>
                  </a:lnTo>
                  <a:lnTo>
                    <a:pt x="7809" y="23605"/>
                  </a:lnTo>
                  <a:lnTo>
                    <a:pt x="8130" y="23498"/>
                  </a:lnTo>
                  <a:lnTo>
                    <a:pt x="8415" y="23391"/>
                  </a:lnTo>
                  <a:lnTo>
                    <a:pt x="8665" y="23249"/>
                  </a:lnTo>
                  <a:lnTo>
                    <a:pt x="8914" y="23106"/>
                  </a:lnTo>
                  <a:lnTo>
                    <a:pt x="9378" y="22785"/>
                  </a:lnTo>
                  <a:lnTo>
                    <a:pt x="9770" y="22393"/>
                  </a:lnTo>
                  <a:lnTo>
                    <a:pt x="10126" y="21965"/>
                  </a:lnTo>
                  <a:lnTo>
                    <a:pt x="10412" y="21537"/>
                  </a:lnTo>
                  <a:lnTo>
                    <a:pt x="10661" y="21109"/>
                  </a:lnTo>
                  <a:lnTo>
                    <a:pt x="10875" y="20681"/>
                  </a:lnTo>
                  <a:lnTo>
                    <a:pt x="11054" y="20253"/>
                  </a:lnTo>
                  <a:lnTo>
                    <a:pt x="11160" y="19826"/>
                  </a:lnTo>
                  <a:lnTo>
                    <a:pt x="11339" y="19148"/>
                  </a:lnTo>
                  <a:lnTo>
                    <a:pt x="11410" y="18685"/>
                  </a:lnTo>
                  <a:lnTo>
                    <a:pt x="11410" y="18685"/>
                  </a:lnTo>
                  <a:lnTo>
                    <a:pt x="11588" y="15975"/>
                  </a:lnTo>
                  <a:lnTo>
                    <a:pt x="11909" y="10805"/>
                  </a:lnTo>
                  <a:lnTo>
                    <a:pt x="12337" y="3566"/>
                  </a:lnTo>
                  <a:lnTo>
                    <a:pt x="12337" y="3566"/>
                  </a:lnTo>
                  <a:lnTo>
                    <a:pt x="12052" y="3317"/>
                  </a:lnTo>
                  <a:lnTo>
                    <a:pt x="11303" y="2568"/>
                  </a:lnTo>
                  <a:lnTo>
                    <a:pt x="10840" y="2069"/>
                  </a:lnTo>
                  <a:lnTo>
                    <a:pt x="10305" y="1463"/>
                  </a:lnTo>
                  <a:lnTo>
                    <a:pt x="9806" y="821"/>
                  </a:lnTo>
                  <a:lnTo>
                    <a:pt x="9271" y="1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g29ba36c631f_0_513"/>
            <p:cNvSpPr/>
            <p:nvPr/>
          </p:nvSpPr>
          <p:spPr>
            <a:xfrm>
              <a:off x="4936725" y="2631075"/>
              <a:ext cx="561625" cy="597250"/>
            </a:xfrm>
            <a:custGeom>
              <a:avLst/>
              <a:gdLst/>
              <a:ahLst/>
              <a:cxnLst/>
              <a:rect l="l" t="t" r="r" b="b"/>
              <a:pathLst>
                <a:path w="22465" h="23890" extrusionOk="0">
                  <a:moveTo>
                    <a:pt x="22464" y="0"/>
                  </a:moveTo>
                  <a:lnTo>
                    <a:pt x="22001" y="36"/>
                  </a:lnTo>
                  <a:lnTo>
                    <a:pt x="21573" y="107"/>
                  </a:lnTo>
                  <a:lnTo>
                    <a:pt x="21145" y="179"/>
                  </a:lnTo>
                  <a:lnTo>
                    <a:pt x="20717" y="286"/>
                  </a:lnTo>
                  <a:lnTo>
                    <a:pt x="19861" y="571"/>
                  </a:lnTo>
                  <a:lnTo>
                    <a:pt x="19005" y="892"/>
                  </a:lnTo>
                  <a:lnTo>
                    <a:pt x="18150" y="1284"/>
                  </a:lnTo>
                  <a:lnTo>
                    <a:pt x="17294" y="1747"/>
                  </a:lnTo>
                  <a:lnTo>
                    <a:pt x="16474" y="2211"/>
                  </a:lnTo>
                  <a:lnTo>
                    <a:pt x="15689" y="2746"/>
                  </a:lnTo>
                  <a:lnTo>
                    <a:pt x="14192" y="3744"/>
                  </a:lnTo>
                  <a:lnTo>
                    <a:pt x="12801" y="4707"/>
                  </a:lnTo>
                  <a:lnTo>
                    <a:pt x="12159" y="5099"/>
                  </a:lnTo>
                  <a:lnTo>
                    <a:pt x="11589" y="5456"/>
                  </a:lnTo>
                  <a:lnTo>
                    <a:pt x="11018" y="5777"/>
                  </a:lnTo>
                  <a:lnTo>
                    <a:pt x="10555" y="5991"/>
                  </a:lnTo>
                  <a:lnTo>
                    <a:pt x="10377" y="6026"/>
                  </a:lnTo>
                  <a:lnTo>
                    <a:pt x="9735" y="6026"/>
                  </a:lnTo>
                  <a:lnTo>
                    <a:pt x="9129" y="5919"/>
                  </a:lnTo>
                  <a:lnTo>
                    <a:pt x="8416" y="5777"/>
                  </a:lnTo>
                  <a:lnTo>
                    <a:pt x="6811" y="5384"/>
                  </a:lnTo>
                  <a:lnTo>
                    <a:pt x="5028" y="4921"/>
                  </a:lnTo>
                  <a:lnTo>
                    <a:pt x="3210" y="4422"/>
                  </a:lnTo>
                  <a:lnTo>
                    <a:pt x="1605" y="3994"/>
                  </a:lnTo>
                  <a:lnTo>
                    <a:pt x="999" y="3887"/>
                  </a:lnTo>
                  <a:lnTo>
                    <a:pt x="535" y="3816"/>
                  </a:lnTo>
                  <a:lnTo>
                    <a:pt x="215" y="3816"/>
                  </a:lnTo>
                  <a:lnTo>
                    <a:pt x="143" y="3851"/>
                  </a:lnTo>
                  <a:lnTo>
                    <a:pt x="108" y="3923"/>
                  </a:lnTo>
                  <a:lnTo>
                    <a:pt x="72" y="4457"/>
                  </a:lnTo>
                  <a:lnTo>
                    <a:pt x="36" y="5028"/>
                  </a:lnTo>
                  <a:lnTo>
                    <a:pt x="1" y="5670"/>
                  </a:lnTo>
                  <a:lnTo>
                    <a:pt x="72" y="6311"/>
                  </a:lnTo>
                  <a:lnTo>
                    <a:pt x="108" y="6632"/>
                  </a:lnTo>
                  <a:lnTo>
                    <a:pt x="179" y="6918"/>
                  </a:lnTo>
                  <a:lnTo>
                    <a:pt x="286" y="7167"/>
                  </a:lnTo>
                  <a:lnTo>
                    <a:pt x="393" y="7346"/>
                  </a:lnTo>
                  <a:lnTo>
                    <a:pt x="571" y="7524"/>
                  </a:lnTo>
                  <a:lnTo>
                    <a:pt x="749" y="7595"/>
                  </a:lnTo>
                  <a:lnTo>
                    <a:pt x="2283" y="8023"/>
                  </a:lnTo>
                  <a:lnTo>
                    <a:pt x="5456" y="8879"/>
                  </a:lnTo>
                  <a:lnTo>
                    <a:pt x="7203" y="9307"/>
                  </a:lnTo>
                  <a:lnTo>
                    <a:pt x="8879" y="9699"/>
                  </a:lnTo>
                  <a:lnTo>
                    <a:pt x="9628" y="9841"/>
                  </a:lnTo>
                  <a:lnTo>
                    <a:pt x="10270" y="9948"/>
                  </a:lnTo>
                  <a:lnTo>
                    <a:pt x="10840" y="9984"/>
                  </a:lnTo>
                  <a:lnTo>
                    <a:pt x="11232" y="9984"/>
                  </a:lnTo>
                  <a:lnTo>
                    <a:pt x="11732" y="9948"/>
                  </a:lnTo>
                  <a:lnTo>
                    <a:pt x="12231" y="9841"/>
                  </a:lnTo>
                  <a:lnTo>
                    <a:pt x="12730" y="9734"/>
                  </a:lnTo>
                  <a:lnTo>
                    <a:pt x="13265" y="9592"/>
                  </a:lnTo>
                  <a:lnTo>
                    <a:pt x="14334" y="9200"/>
                  </a:lnTo>
                  <a:lnTo>
                    <a:pt x="15333" y="8807"/>
                  </a:lnTo>
                  <a:lnTo>
                    <a:pt x="16973" y="8130"/>
                  </a:lnTo>
                  <a:lnTo>
                    <a:pt x="17472" y="7916"/>
                  </a:lnTo>
                  <a:lnTo>
                    <a:pt x="17615" y="7880"/>
                  </a:lnTo>
                  <a:lnTo>
                    <a:pt x="17651" y="7880"/>
                  </a:lnTo>
                  <a:lnTo>
                    <a:pt x="17722" y="7952"/>
                  </a:lnTo>
                  <a:lnTo>
                    <a:pt x="17793" y="8094"/>
                  </a:lnTo>
                  <a:lnTo>
                    <a:pt x="17793" y="8344"/>
                  </a:lnTo>
                  <a:lnTo>
                    <a:pt x="17793" y="8665"/>
                  </a:lnTo>
                  <a:lnTo>
                    <a:pt x="17686" y="8986"/>
                  </a:lnTo>
                  <a:lnTo>
                    <a:pt x="17579" y="9342"/>
                  </a:lnTo>
                  <a:lnTo>
                    <a:pt x="17401" y="9734"/>
                  </a:lnTo>
                  <a:lnTo>
                    <a:pt x="17080" y="10483"/>
                  </a:lnTo>
                  <a:lnTo>
                    <a:pt x="16616" y="11624"/>
                  </a:lnTo>
                  <a:lnTo>
                    <a:pt x="16224" y="12587"/>
                  </a:lnTo>
                  <a:lnTo>
                    <a:pt x="15654" y="14013"/>
                  </a:lnTo>
                  <a:lnTo>
                    <a:pt x="15297" y="15012"/>
                  </a:lnTo>
                  <a:lnTo>
                    <a:pt x="14869" y="16117"/>
                  </a:lnTo>
                  <a:lnTo>
                    <a:pt x="14513" y="17329"/>
                  </a:lnTo>
                  <a:lnTo>
                    <a:pt x="14334" y="17935"/>
                  </a:lnTo>
                  <a:lnTo>
                    <a:pt x="14192" y="18542"/>
                  </a:lnTo>
                  <a:lnTo>
                    <a:pt x="14049" y="19148"/>
                  </a:lnTo>
                  <a:lnTo>
                    <a:pt x="13978" y="19754"/>
                  </a:lnTo>
                  <a:lnTo>
                    <a:pt x="13907" y="20324"/>
                  </a:lnTo>
                  <a:lnTo>
                    <a:pt x="13907" y="20859"/>
                  </a:lnTo>
                  <a:lnTo>
                    <a:pt x="13942" y="21323"/>
                  </a:lnTo>
                  <a:lnTo>
                    <a:pt x="14014" y="21751"/>
                  </a:lnTo>
                  <a:lnTo>
                    <a:pt x="14121" y="22143"/>
                  </a:lnTo>
                  <a:lnTo>
                    <a:pt x="14299" y="22499"/>
                  </a:lnTo>
                  <a:lnTo>
                    <a:pt x="14548" y="22892"/>
                  </a:lnTo>
                  <a:lnTo>
                    <a:pt x="14869" y="23248"/>
                  </a:lnTo>
                  <a:lnTo>
                    <a:pt x="15190" y="23533"/>
                  </a:lnTo>
                  <a:lnTo>
                    <a:pt x="15475" y="23747"/>
                  </a:lnTo>
                  <a:lnTo>
                    <a:pt x="15796" y="23854"/>
                  </a:lnTo>
                  <a:lnTo>
                    <a:pt x="16117" y="23890"/>
                  </a:lnTo>
                  <a:lnTo>
                    <a:pt x="16438" y="23890"/>
                  </a:lnTo>
                  <a:lnTo>
                    <a:pt x="16759" y="23783"/>
                  </a:lnTo>
                  <a:lnTo>
                    <a:pt x="17044" y="23640"/>
                  </a:lnTo>
                  <a:lnTo>
                    <a:pt x="17080" y="23640"/>
                  </a:lnTo>
                  <a:lnTo>
                    <a:pt x="17223" y="23533"/>
                  </a:lnTo>
                  <a:lnTo>
                    <a:pt x="17365" y="23426"/>
                  </a:lnTo>
                  <a:lnTo>
                    <a:pt x="17579" y="23106"/>
                  </a:lnTo>
                  <a:lnTo>
                    <a:pt x="17793" y="22678"/>
                  </a:lnTo>
                  <a:lnTo>
                    <a:pt x="17971" y="22179"/>
                  </a:lnTo>
                  <a:lnTo>
                    <a:pt x="18150" y="21572"/>
                  </a:lnTo>
                  <a:lnTo>
                    <a:pt x="18292" y="20931"/>
                  </a:lnTo>
                  <a:lnTo>
                    <a:pt x="18613" y="19469"/>
                  </a:lnTo>
                  <a:lnTo>
                    <a:pt x="18899" y="17900"/>
                  </a:lnTo>
                  <a:lnTo>
                    <a:pt x="19255" y="16188"/>
                  </a:lnTo>
                  <a:lnTo>
                    <a:pt x="19469" y="15333"/>
                  </a:lnTo>
                  <a:lnTo>
                    <a:pt x="19683" y="14441"/>
                  </a:lnTo>
                  <a:lnTo>
                    <a:pt x="19933" y="13585"/>
                  </a:lnTo>
                  <a:lnTo>
                    <a:pt x="20218" y="12694"/>
                  </a:lnTo>
                  <a:lnTo>
                    <a:pt x="20432" y="12016"/>
                  </a:lnTo>
                  <a:lnTo>
                    <a:pt x="20610" y="11339"/>
                  </a:lnTo>
                  <a:lnTo>
                    <a:pt x="20717" y="10697"/>
                  </a:lnTo>
                  <a:lnTo>
                    <a:pt x="20788" y="10091"/>
                  </a:lnTo>
                  <a:lnTo>
                    <a:pt x="20860" y="9485"/>
                  </a:lnTo>
                  <a:lnTo>
                    <a:pt x="20860" y="8879"/>
                  </a:lnTo>
                  <a:lnTo>
                    <a:pt x="20895" y="7738"/>
                  </a:lnTo>
                  <a:lnTo>
                    <a:pt x="20895" y="6597"/>
                  </a:lnTo>
                  <a:lnTo>
                    <a:pt x="20931" y="6026"/>
                  </a:lnTo>
                  <a:lnTo>
                    <a:pt x="20967" y="5491"/>
                  </a:lnTo>
                  <a:lnTo>
                    <a:pt x="21038" y="4921"/>
                  </a:lnTo>
                  <a:lnTo>
                    <a:pt x="21145" y="4386"/>
                  </a:lnTo>
                  <a:lnTo>
                    <a:pt x="21287" y="3816"/>
                  </a:lnTo>
                  <a:lnTo>
                    <a:pt x="21466" y="3245"/>
                  </a:lnTo>
                  <a:lnTo>
                    <a:pt x="21751" y="2461"/>
                  </a:lnTo>
                  <a:lnTo>
                    <a:pt x="22001" y="1783"/>
                  </a:lnTo>
                  <a:lnTo>
                    <a:pt x="22286" y="749"/>
                  </a:lnTo>
                  <a:lnTo>
                    <a:pt x="22428" y="179"/>
                  </a:lnTo>
                  <a:lnTo>
                    <a:pt x="22464" y="0"/>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g29ba36c631f_0_513"/>
            <p:cNvSpPr/>
            <p:nvPr/>
          </p:nvSpPr>
          <p:spPr>
            <a:xfrm>
              <a:off x="4936725" y="2631075"/>
              <a:ext cx="561625" cy="597250"/>
            </a:xfrm>
            <a:custGeom>
              <a:avLst/>
              <a:gdLst/>
              <a:ahLst/>
              <a:cxnLst/>
              <a:rect l="l" t="t" r="r" b="b"/>
              <a:pathLst>
                <a:path w="22465" h="23890" fill="none" extrusionOk="0">
                  <a:moveTo>
                    <a:pt x="22464" y="0"/>
                  </a:moveTo>
                  <a:lnTo>
                    <a:pt x="22464" y="0"/>
                  </a:lnTo>
                  <a:lnTo>
                    <a:pt x="22428" y="179"/>
                  </a:lnTo>
                  <a:lnTo>
                    <a:pt x="22286" y="749"/>
                  </a:lnTo>
                  <a:lnTo>
                    <a:pt x="22001" y="1783"/>
                  </a:lnTo>
                  <a:lnTo>
                    <a:pt x="21751" y="2461"/>
                  </a:lnTo>
                  <a:lnTo>
                    <a:pt x="21466" y="3245"/>
                  </a:lnTo>
                  <a:lnTo>
                    <a:pt x="21466" y="3245"/>
                  </a:lnTo>
                  <a:lnTo>
                    <a:pt x="21287" y="3816"/>
                  </a:lnTo>
                  <a:lnTo>
                    <a:pt x="21145" y="4386"/>
                  </a:lnTo>
                  <a:lnTo>
                    <a:pt x="21038" y="4921"/>
                  </a:lnTo>
                  <a:lnTo>
                    <a:pt x="20967" y="5491"/>
                  </a:lnTo>
                  <a:lnTo>
                    <a:pt x="20931" y="6026"/>
                  </a:lnTo>
                  <a:lnTo>
                    <a:pt x="20895" y="6597"/>
                  </a:lnTo>
                  <a:lnTo>
                    <a:pt x="20895" y="7738"/>
                  </a:lnTo>
                  <a:lnTo>
                    <a:pt x="20860" y="8879"/>
                  </a:lnTo>
                  <a:lnTo>
                    <a:pt x="20860" y="9485"/>
                  </a:lnTo>
                  <a:lnTo>
                    <a:pt x="20788" y="10091"/>
                  </a:lnTo>
                  <a:lnTo>
                    <a:pt x="20717" y="10697"/>
                  </a:lnTo>
                  <a:lnTo>
                    <a:pt x="20610" y="11339"/>
                  </a:lnTo>
                  <a:lnTo>
                    <a:pt x="20432" y="12016"/>
                  </a:lnTo>
                  <a:lnTo>
                    <a:pt x="20218" y="12694"/>
                  </a:lnTo>
                  <a:lnTo>
                    <a:pt x="20218" y="12694"/>
                  </a:lnTo>
                  <a:lnTo>
                    <a:pt x="19933" y="13585"/>
                  </a:lnTo>
                  <a:lnTo>
                    <a:pt x="19683" y="14441"/>
                  </a:lnTo>
                  <a:lnTo>
                    <a:pt x="19469" y="15333"/>
                  </a:lnTo>
                  <a:lnTo>
                    <a:pt x="19255" y="16188"/>
                  </a:lnTo>
                  <a:lnTo>
                    <a:pt x="18899" y="17900"/>
                  </a:lnTo>
                  <a:lnTo>
                    <a:pt x="18613" y="19469"/>
                  </a:lnTo>
                  <a:lnTo>
                    <a:pt x="18613" y="19469"/>
                  </a:lnTo>
                  <a:lnTo>
                    <a:pt x="18292" y="20931"/>
                  </a:lnTo>
                  <a:lnTo>
                    <a:pt x="18150" y="21572"/>
                  </a:lnTo>
                  <a:lnTo>
                    <a:pt x="17971" y="22179"/>
                  </a:lnTo>
                  <a:lnTo>
                    <a:pt x="17793" y="22678"/>
                  </a:lnTo>
                  <a:lnTo>
                    <a:pt x="17579" y="23106"/>
                  </a:lnTo>
                  <a:lnTo>
                    <a:pt x="17365" y="23426"/>
                  </a:lnTo>
                  <a:lnTo>
                    <a:pt x="17223" y="23533"/>
                  </a:lnTo>
                  <a:lnTo>
                    <a:pt x="17080" y="23640"/>
                  </a:lnTo>
                  <a:lnTo>
                    <a:pt x="17044" y="23640"/>
                  </a:lnTo>
                  <a:lnTo>
                    <a:pt x="17044" y="23640"/>
                  </a:lnTo>
                  <a:lnTo>
                    <a:pt x="16759" y="23783"/>
                  </a:lnTo>
                  <a:lnTo>
                    <a:pt x="16438" y="23890"/>
                  </a:lnTo>
                  <a:lnTo>
                    <a:pt x="16117" y="23890"/>
                  </a:lnTo>
                  <a:lnTo>
                    <a:pt x="15796" y="23854"/>
                  </a:lnTo>
                  <a:lnTo>
                    <a:pt x="15475" y="23747"/>
                  </a:lnTo>
                  <a:lnTo>
                    <a:pt x="15190" y="23533"/>
                  </a:lnTo>
                  <a:lnTo>
                    <a:pt x="14869" y="23248"/>
                  </a:lnTo>
                  <a:lnTo>
                    <a:pt x="14548" y="22892"/>
                  </a:lnTo>
                  <a:lnTo>
                    <a:pt x="14548" y="22892"/>
                  </a:lnTo>
                  <a:lnTo>
                    <a:pt x="14299" y="22499"/>
                  </a:lnTo>
                  <a:lnTo>
                    <a:pt x="14299" y="22499"/>
                  </a:lnTo>
                  <a:lnTo>
                    <a:pt x="14121" y="22143"/>
                  </a:lnTo>
                  <a:lnTo>
                    <a:pt x="14014" y="21751"/>
                  </a:lnTo>
                  <a:lnTo>
                    <a:pt x="13942" y="21323"/>
                  </a:lnTo>
                  <a:lnTo>
                    <a:pt x="13907" y="20859"/>
                  </a:lnTo>
                  <a:lnTo>
                    <a:pt x="13907" y="20859"/>
                  </a:lnTo>
                  <a:lnTo>
                    <a:pt x="13907" y="20324"/>
                  </a:lnTo>
                  <a:lnTo>
                    <a:pt x="13978" y="19754"/>
                  </a:lnTo>
                  <a:lnTo>
                    <a:pt x="14049" y="19148"/>
                  </a:lnTo>
                  <a:lnTo>
                    <a:pt x="14192" y="18542"/>
                  </a:lnTo>
                  <a:lnTo>
                    <a:pt x="14334" y="17935"/>
                  </a:lnTo>
                  <a:lnTo>
                    <a:pt x="14513" y="17329"/>
                  </a:lnTo>
                  <a:lnTo>
                    <a:pt x="14869" y="16117"/>
                  </a:lnTo>
                  <a:lnTo>
                    <a:pt x="15297" y="15012"/>
                  </a:lnTo>
                  <a:lnTo>
                    <a:pt x="15654" y="14013"/>
                  </a:lnTo>
                  <a:lnTo>
                    <a:pt x="16224" y="12587"/>
                  </a:lnTo>
                  <a:lnTo>
                    <a:pt x="16224" y="12587"/>
                  </a:lnTo>
                  <a:lnTo>
                    <a:pt x="16616" y="11624"/>
                  </a:lnTo>
                  <a:lnTo>
                    <a:pt x="17080" y="10483"/>
                  </a:lnTo>
                  <a:lnTo>
                    <a:pt x="17080" y="10483"/>
                  </a:lnTo>
                  <a:lnTo>
                    <a:pt x="17401" y="9734"/>
                  </a:lnTo>
                  <a:lnTo>
                    <a:pt x="17579" y="9342"/>
                  </a:lnTo>
                  <a:lnTo>
                    <a:pt x="17686" y="8986"/>
                  </a:lnTo>
                  <a:lnTo>
                    <a:pt x="17793" y="8665"/>
                  </a:lnTo>
                  <a:lnTo>
                    <a:pt x="17793" y="8344"/>
                  </a:lnTo>
                  <a:lnTo>
                    <a:pt x="17793" y="8094"/>
                  </a:lnTo>
                  <a:lnTo>
                    <a:pt x="17722" y="7952"/>
                  </a:lnTo>
                  <a:lnTo>
                    <a:pt x="17651" y="7880"/>
                  </a:lnTo>
                  <a:lnTo>
                    <a:pt x="17651" y="7880"/>
                  </a:lnTo>
                  <a:lnTo>
                    <a:pt x="17615" y="7880"/>
                  </a:lnTo>
                  <a:lnTo>
                    <a:pt x="17472" y="7916"/>
                  </a:lnTo>
                  <a:lnTo>
                    <a:pt x="16973" y="8130"/>
                  </a:lnTo>
                  <a:lnTo>
                    <a:pt x="15333" y="8807"/>
                  </a:lnTo>
                  <a:lnTo>
                    <a:pt x="14334" y="9200"/>
                  </a:lnTo>
                  <a:lnTo>
                    <a:pt x="13265" y="9592"/>
                  </a:lnTo>
                  <a:lnTo>
                    <a:pt x="12730" y="9734"/>
                  </a:lnTo>
                  <a:lnTo>
                    <a:pt x="12231" y="9841"/>
                  </a:lnTo>
                  <a:lnTo>
                    <a:pt x="11732" y="9948"/>
                  </a:lnTo>
                  <a:lnTo>
                    <a:pt x="11232" y="9984"/>
                  </a:lnTo>
                  <a:lnTo>
                    <a:pt x="11232" y="9984"/>
                  </a:lnTo>
                  <a:lnTo>
                    <a:pt x="10840" y="9984"/>
                  </a:lnTo>
                  <a:lnTo>
                    <a:pt x="10270" y="9948"/>
                  </a:lnTo>
                  <a:lnTo>
                    <a:pt x="9628" y="9841"/>
                  </a:lnTo>
                  <a:lnTo>
                    <a:pt x="8879" y="9699"/>
                  </a:lnTo>
                  <a:lnTo>
                    <a:pt x="7203" y="9307"/>
                  </a:lnTo>
                  <a:lnTo>
                    <a:pt x="5456" y="8879"/>
                  </a:lnTo>
                  <a:lnTo>
                    <a:pt x="2283" y="8023"/>
                  </a:lnTo>
                  <a:lnTo>
                    <a:pt x="749" y="7595"/>
                  </a:lnTo>
                  <a:lnTo>
                    <a:pt x="749" y="7595"/>
                  </a:lnTo>
                  <a:lnTo>
                    <a:pt x="571" y="7524"/>
                  </a:lnTo>
                  <a:lnTo>
                    <a:pt x="393" y="7346"/>
                  </a:lnTo>
                  <a:lnTo>
                    <a:pt x="286" y="7167"/>
                  </a:lnTo>
                  <a:lnTo>
                    <a:pt x="179" y="6918"/>
                  </a:lnTo>
                  <a:lnTo>
                    <a:pt x="108" y="6632"/>
                  </a:lnTo>
                  <a:lnTo>
                    <a:pt x="72" y="6311"/>
                  </a:lnTo>
                  <a:lnTo>
                    <a:pt x="1" y="5670"/>
                  </a:lnTo>
                  <a:lnTo>
                    <a:pt x="36" y="5028"/>
                  </a:lnTo>
                  <a:lnTo>
                    <a:pt x="72" y="4457"/>
                  </a:lnTo>
                  <a:lnTo>
                    <a:pt x="108" y="3923"/>
                  </a:lnTo>
                  <a:lnTo>
                    <a:pt x="108" y="3923"/>
                  </a:lnTo>
                  <a:lnTo>
                    <a:pt x="143" y="3851"/>
                  </a:lnTo>
                  <a:lnTo>
                    <a:pt x="215" y="3816"/>
                  </a:lnTo>
                  <a:lnTo>
                    <a:pt x="357" y="3816"/>
                  </a:lnTo>
                  <a:lnTo>
                    <a:pt x="535" y="3816"/>
                  </a:lnTo>
                  <a:lnTo>
                    <a:pt x="999" y="3887"/>
                  </a:lnTo>
                  <a:lnTo>
                    <a:pt x="1605" y="3994"/>
                  </a:lnTo>
                  <a:lnTo>
                    <a:pt x="3210" y="4422"/>
                  </a:lnTo>
                  <a:lnTo>
                    <a:pt x="5028" y="4921"/>
                  </a:lnTo>
                  <a:lnTo>
                    <a:pt x="5028" y="4921"/>
                  </a:lnTo>
                  <a:lnTo>
                    <a:pt x="6811" y="5384"/>
                  </a:lnTo>
                  <a:lnTo>
                    <a:pt x="8416" y="5777"/>
                  </a:lnTo>
                  <a:lnTo>
                    <a:pt x="9129" y="5919"/>
                  </a:lnTo>
                  <a:lnTo>
                    <a:pt x="9735" y="6026"/>
                  </a:lnTo>
                  <a:lnTo>
                    <a:pt x="10198" y="6026"/>
                  </a:lnTo>
                  <a:lnTo>
                    <a:pt x="10377" y="6026"/>
                  </a:lnTo>
                  <a:lnTo>
                    <a:pt x="10555" y="5991"/>
                  </a:lnTo>
                  <a:lnTo>
                    <a:pt x="10555" y="5991"/>
                  </a:lnTo>
                  <a:lnTo>
                    <a:pt x="11018" y="5777"/>
                  </a:lnTo>
                  <a:lnTo>
                    <a:pt x="11589" y="5456"/>
                  </a:lnTo>
                  <a:lnTo>
                    <a:pt x="12159" y="5099"/>
                  </a:lnTo>
                  <a:lnTo>
                    <a:pt x="12801" y="4707"/>
                  </a:lnTo>
                  <a:lnTo>
                    <a:pt x="14192" y="3744"/>
                  </a:lnTo>
                  <a:lnTo>
                    <a:pt x="15689" y="2746"/>
                  </a:lnTo>
                  <a:lnTo>
                    <a:pt x="16474" y="2211"/>
                  </a:lnTo>
                  <a:lnTo>
                    <a:pt x="17294" y="1747"/>
                  </a:lnTo>
                  <a:lnTo>
                    <a:pt x="18150" y="1284"/>
                  </a:lnTo>
                  <a:lnTo>
                    <a:pt x="19005" y="892"/>
                  </a:lnTo>
                  <a:lnTo>
                    <a:pt x="19861" y="571"/>
                  </a:lnTo>
                  <a:lnTo>
                    <a:pt x="20717" y="286"/>
                  </a:lnTo>
                  <a:lnTo>
                    <a:pt x="21145" y="179"/>
                  </a:lnTo>
                  <a:lnTo>
                    <a:pt x="21573" y="107"/>
                  </a:lnTo>
                  <a:lnTo>
                    <a:pt x="22001" y="36"/>
                  </a:lnTo>
                  <a:lnTo>
                    <a:pt x="2246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g29ba36c631f_0_513"/>
            <p:cNvSpPr/>
            <p:nvPr/>
          </p:nvSpPr>
          <p:spPr>
            <a:xfrm>
              <a:off x="5497425" y="2627500"/>
              <a:ext cx="215750" cy="666800"/>
            </a:xfrm>
            <a:custGeom>
              <a:avLst/>
              <a:gdLst/>
              <a:ahLst/>
              <a:cxnLst/>
              <a:rect l="l" t="t" r="r" b="b"/>
              <a:pathLst>
                <a:path w="8630" h="26672" extrusionOk="0">
                  <a:moveTo>
                    <a:pt x="3816" y="1"/>
                  </a:moveTo>
                  <a:lnTo>
                    <a:pt x="3530" y="892"/>
                  </a:lnTo>
                  <a:lnTo>
                    <a:pt x="3103" y="2318"/>
                  </a:lnTo>
                  <a:lnTo>
                    <a:pt x="3031" y="2604"/>
                  </a:lnTo>
                  <a:lnTo>
                    <a:pt x="2817" y="3424"/>
                  </a:lnTo>
                  <a:lnTo>
                    <a:pt x="2639" y="4101"/>
                  </a:lnTo>
                  <a:lnTo>
                    <a:pt x="2425" y="4886"/>
                  </a:lnTo>
                  <a:lnTo>
                    <a:pt x="2033" y="6419"/>
                  </a:lnTo>
                  <a:lnTo>
                    <a:pt x="1676" y="7988"/>
                  </a:lnTo>
                  <a:lnTo>
                    <a:pt x="1355" y="9592"/>
                  </a:lnTo>
                  <a:lnTo>
                    <a:pt x="1070" y="11197"/>
                  </a:lnTo>
                  <a:lnTo>
                    <a:pt x="963" y="12017"/>
                  </a:lnTo>
                  <a:lnTo>
                    <a:pt x="892" y="12944"/>
                  </a:lnTo>
                  <a:lnTo>
                    <a:pt x="821" y="13871"/>
                  </a:lnTo>
                  <a:lnTo>
                    <a:pt x="785" y="14869"/>
                  </a:lnTo>
                  <a:lnTo>
                    <a:pt x="821" y="16723"/>
                  </a:lnTo>
                  <a:lnTo>
                    <a:pt x="856" y="18292"/>
                  </a:lnTo>
                  <a:lnTo>
                    <a:pt x="856" y="18364"/>
                  </a:lnTo>
                  <a:lnTo>
                    <a:pt x="892" y="18863"/>
                  </a:lnTo>
                  <a:lnTo>
                    <a:pt x="856" y="19362"/>
                  </a:lnTo>
                  <a:lnTo>
                    <a:pt x="821" y="19826"/>
                  </a:lnTo>
                  <a:lnTo>
                    <a:pt x="749" y="20253"/>
                  </a:lnTo>
                  <a:lnTo>
                    <a:pt x="607" y="20967"/>
                  </a:lnTo>
                  <a:lnTo>
                    <a:pt x="428" y="21644"/>
                  </a:lnTo>
                  <a:lnTo>
                    <a:pt x="250" y="22250"/>
                  </a:lnTo>
                  <a:lnTo>
                    <a:pt x="107" y="22785"/>
                  </a:lnTo>
                  <a:lnTo>
                    <a:pt x="36" y="23213"/>
                  </a:lnTo>
                  <a:lnTo>
                    <a:pt x="0" y="23605"/>
                  </a:lnTo>
                  <a:lnTo>
                    <a:pt x="36" y="23783"/>
                  </a:lnTo>
                  <a:lnTo>
                    <a:pt x="72" y="24069"/>
                  </a:lnTo>
                  <a:lnTo>
                    <a:pt x="143" y="24318"/>
                  </a:lnTo>
                  <a:lnTo>
                    <a:pt x="286" y="24604"/>
                  </a:lnTo>
                  <a:lnTo>
                    <a:pt x="464" y="24889"/>
                  </a:lnTo>
                  <a:lnTo>
                    <a:pt x="678" y="25138"/>
                  </a:lnTo>
                  <a:lnTo>
                    <a:pt x="856" y="25388"/>
                  </a:lnTo>
                  <a:lnTo>
                    <a:pt x="1106" y="25602"/>
                  </a:lnTo>
                  <a:lnTo>
                    <a:pt x="1320" y="25816"/>
                  </a:lnTo>
                  <a:lnTo>
                    <a:pt x="1569" y="25994"/>
                  </a:lnTo>
                  <a:lnTo>
                    <a:pt x="1855" y="26137"/>
                  </a:lnTo>
                  <a:lnTo>
                    <a:pt x="2104" y="26279"/>
                  </a:lnTo>
                  <a:lnTo>
                    <a:pt x="2389" y="26386"/>
                  </a:lnTo>
                  <a:lnTo>
                    <a:pt x="2675" y="26493"/>
                  </a:lnTo>
                  <a:lnTo>
                    <a:pt x="3281" y="26600"/>
                  </a:lnTo>
                  <a:lnTo>
                    <a:pt x="3887" y="26672"/>
                  </a:lnTo>
                  <a:lnTo>
                    <a:pt x="4493" y="26636"/>
                  </a:lnTo>
                  <a:lnTo>
                    <a:pt x="4850" y="26600"/>
                  </a:lnTo>
                  <a:lnTo>
                    <a:pt x="5171" y="26529"/>
                  </a:lnTo>
                  <a:lnTo>
                    <a:pt x="5599" y="26422"/>
                  </a:lnTo>
                  <a:lnTo>
                    <a:pt x="5705" y="26351"/>
                  </a:lnTo>
                  <a:lnTo>
                    <a:pt x="5812" y="26279"/>
                  </a:lnTo>
                  <a:lnTo>
                    <a:pt x="5991" y="26065"/>
                  </a:lnTo>
                  <a:lnTo>
                    <a:pt x="6133" y="25780"/>
                  </a:lnTo>
                  <a:lnTo>
                    <a:pt x="6240" y="25424"/>
                  </a:lnTo>
                  <a:lnTo>
                    <a:pt x="6347" y="24996"/>
                  </a:lnTo>
                  <a:lnTo>
                    <a:pt x="6419" y="24532"/>
                  </a:lnTo>
                  <a:lnTo>
                    <a:pt x="6526" y="23391"/>
                  </a:lnTo>
                  <a:lnTo>
                    <a:pt x="6561" y="22357"/>
                  </a:lnTo>
                  <a:lnTo>
                    <a:pt x="6597" y="21252"/>
                  </a:lnTo>
                  <a:lnTo>
                    <a:pt x="6597" y="19041"/>
                  </a:lnTo>
                  <a:lnTo>
                    <a:pt x="6633" y="18185"/>
                  </a:lnTo>
                  <a:lnTo>
                    <a:pt x="6668" y="16866"/>
                  </a:lnTo>
                  <a:lnTo>
                    <a:pt x="6740" y="16296"/>
                  </a:lnTo>
                  <a:lnTo>
                    <a:pt x="6811" y="15832"/>
                  </a:lnTo>
                  <a:lnTo>
                    <a:pt x="6882" y="15547"/>
                  </a:lnTo>
                  <a:lnTo>
                    <a:pt x="7203" y="14406"/>
                  </a:lnTo>
                  <a:lnTo>
                    <a:pt x="7417" y="13586"/>
                  </a:lnTo>
                  <a:lnTo>
                    <a:pt x="7809" y="12231"/>
                  </a:lnTo>
                  <a:lnTo>
                    <a:pt x="7988" y="11446"/>
                  </a:lnTo>
                  <a:lnTo>
                    <a:pt x="8344" y="9771"/>
                  </a:lnTo>
                  <a:lnTo>
                    <a:pt x="8487" y="8808"/>
                  </a:lnTo>
                  <a:lnTo>
                    <a:pt x="8594" y="7809"/>
                  </a:lnTo>
                  <a:lnTo>
                    <a:pt x="8629" y="6989"/>
                  </a:lnTo>
                  <a:lnTo>
                    <a:pt x="8629" y="5920"/>
                  </a:lnTo>
                  <a:lnTo>
                    <a:pt x="8558" y="5064"/>
                  </a:lnTo>
                  <a:lnTo>
                    <a:pt x="8522" y="4636"/>
                  </a:lnTo>
                  <a:lnTo>
                    <a:pt x="8415" y="4279"/>
                  </a:lnTo>
                  <a:lnTo>
                    <a:pt x="8308" y="3923"/>
                  </a:lnTo>
                  <a:lnTo>
                    <a:pt x="8201" y="3638"/>
                  </a:lnTo>
                  <a:lnTo>
                    <a:pt x="8130" y="3566"/>
                  </a:lnTo>
                  <a:lnTo>
                    <a:pt x="7774" y="2960"/>
                  </a:lnTo>
                  <a:lnTo>
                    <a:pt x="7381" y="2461"/>
                  </a:lnTo>
                  <a:lnTo>
                    <a:pt x="7096" y="2140"/>
                  </a:lnTo>
                  <a:lnTo>
                    <a:pt x="6811" y="1819"/>
                  </a:lnTo>
                  <a:lnTo>
                    <a:pt x="6205" y="1284"/>
                  </a:lnTo>
                  <a:lnTo>
                    <a:pt x="5634" y="892"/>
                  </a:lnTo>
                  <a:lnTo>
                    <a:pt x="5099" y="536"/>
                  </a:lnTo>
                  <a:lnTo>
                    <a:pt x="4636" y="322"/>
                  </a:lnTo>
                  <a:lnTo>
                    <a:pt x="4244" y="143"/>
                  </a:lnTo>
                  <a:lnTo>
                    <a:pt x="3816"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g29ba36c631f_0_513"/>
            <p:cNvSpPr/>
            <p:nvPr/>
          </p:nvSpPr>
          <p:spPr>
            <a:xfrm>
              <a:off x="5497425" y="2627500"/>
              <a:ext cx="215750" cy="666800"/>
            </a:xfrm>
            <a:custGeom>
              <a:avLst/>
              <a:gdLst/>
              <a:ahLst/>
              <a:cxnLst/>
              <a:rect l="l" t="t" r="r" b="b"/>
              <a:pathLst>
                <a:path w="8630" h="26672" fill="none" extrusionOk="0">
                  <a:moveTo>
                    <a:pt x="8629" y="6989"/>
                  </a:moveTo>
                  <a:lnTo>
                    <a:pt x="8629" y="6989"/>
                  </a:lnTo>
                  <a:lnTo>
                    <a:pt x="8594" y="7809"/>
                  </a:lnTo>
                  <a:lnTo>
                    <a:pt x="8594" y="7809"/>
                  </a:lnTo>
                  <a:lnTo>
                    <a:pt x="8487" y="8808"/>
                  </a:lnTo>
                  <a:lnTo>
                    <a:pt x="8344" y="9771"/>
                  </a:lnTo>
                  <a:lnTo>
                    <a:pt x="8344" y="9771"/>
                  </a:lnTo>
                  <a:lnTo>
                    <a:pt x="7988" y="11446"/>
                  </a:lnTo>
                  <a:lnTo>
                    <a:pt x="7988" y="11446"/>
                  </a:lnTo>
                  <a:lnTo>
                    <a:pt x="7809" y="12231"/>
                  </a:lnTo>
                  <a:lnTo>
                    <a:pt x="7809" y="12231"/>
                  </a:lnTo>
                  <a:lnTo>
                    <a:pt x="7809" y="12231"/>
                  </a:lnTo>
                  <a:lnTo>
                    <a:pt x="7417" y="13586"/>
                  </a:lnTo>
                  <a:lnTo>
                    <a:pt x="7417" y="13586"/>
                  </a:lnTo>
                  <a:lnTo>
                    <a:pt x="7203" y="14406"/>
                  </a:lnTo>
                  <a:lnTo>
                    <a:pt x="7203" y="14406"/>
                  </a:lnTo>
                  <a:lnTo>
                    <a:pt x="7203" y="14406"/>
                  </a:lnTo>
                  <a:lnTo>
                    <a:pt x="6882" y="15547"/>
                  </a:lnTo>
                  <a:lnTo>
                    <a:pt x="6882" y="15547"/>
                  </a:lnTo>
                  <a:lnTo>
                    <a:pt x="6811" y="15832"/>
                  </a:lnTo>
                  <a:lnTo>
                    <a:pt x="6811" y="15832"/>
                  </a:lnTo>
                  <a:lnTo>
                    <a:pt x="6740" y="16296"/>
                  </a:lnTo>
                  <a:lnTo>
                    <a:pt x="6668" y="16866"/>
                  </a:lnTo>
                  <a:lnTo>
                    <a:pt x="6633" y="18185"/>
                  </a:lnTo>
                  <a:lnTo>
                    <a:pt x="6633" y="18185"/>
                  </a:lnTo>
                  <a:lnTo>
                    <a:pt x="6597" y="19041"/>
                  </a:lnTo>
                  <a:lnTo>
                    <a:pt x="6597" y="19041"/>
                  </a:lnTo>
                  <a:lnTo>
                    <a:pt x="6597" y="19041"/>
                  </a:lnTo>
                  <a:lnTo>
                    <a:pt x="6597" y="21252"/>
                  </a:lnTo>
                  <a:lnTo>
                    <a:pt x="6561" y="22357"/>
                  </a:lnTo>
                  <a:lnTo>
                    <a:pt x="6526" y="23391"/>
                  </a:lnTo>
                  <a:lnTo>
                    <a:pt x="6526" y="23391"/>
                  </a:lnTo>
                  <a:lnTo>
                    <a:pt x="6419" y="24532"/>
                  </a:lnTo>
                  <a:lnTo>
                    <a:pt x="6347" y="24996"/>
                  </a:lnTo>
                  <a:lnTo>
                    <a:pt x="6240" y="25424"/>
                  </a:lnTo>
                  <a:lnTo>
                    <a:pt x="6133" y="25780"/>
                  </a:lnTo>
                  <a:lnTo>
                    <a:pt x="5991" y="26065"/>
                  </a:lnTo>
                  <a:lnTo>
                    <a:pt x="5812" y="26279"/>
                  </a:lnTo>
                  <a:lnTo>
                    <a:pt x="5705" y="26351"/>
                  </a:lnTo>
                  <a:lnTo>
                    <a:pt x="5599" y="26422"/>
                  </a:lnTo>
                  <a:lnTo>
                    <a:pt x="5599" y="26422"/>
                  </a:lnTo>
                  <a:lnTo>
                    <a:pt x="5171" y="26529"/>
                  </a:lnTo>
                  <a:lnTo>
                    <a:pt x="5171" y="26529"/>
                  </a:lnTo>
                  <a:lnTo>
                    <a:pt x="5171" y="26529"/>
                  </a:lnTo>
                  <a:lnTo>
                    <a:pt x="4850" y="26600"/>
                  </a:lnTo>
                  <a:lnTo>
                    <a:pt x="4493" y="26636"/>
                  </a:lnTo>
                  <a:lnTo>
                    <a:pt x="4493" y="26636"/>
                  </a:lnTo>
                  <a:lnTo>
                    <a:pt x="3887" y="26672"/>
                  </a:lnTo>
                  <a:lnTo>
                    <a:pt x="3281" y="26600"/>
                  </a:lnTo>
                  <a:lnTo>
                    <a:pt x="2675" y="26493"/>
                  </a:lnTo>
                  <a:lnTo>
                    <a:pt x="2389" y="26386"/>
                  </a:lnTo>
                  <a:lnTo>
                    <a:pt x="2104" y="26279"/>
                  </a:lnTo>
                  <a:lnTo>
                    <a:pt x="1855" y="26137"/>
                  </a:lnTo>
                  <a:lnTo>
                    <a:pt x="1569" y="25994"/>
                  </a:lnTo>
                  <a:lnTo>
                    <a:pt x="1320" y="25816"/>
                  </a:lnTo>
                  <a:lnTo>
                    <a:pt x="1106" y="25602"/>
                  </a:lnTo>
                  <a:lnTo>
                    <a:pt x="856" y="25388"/>
                  </a:lnTo>
                  <a:lnTo>
                    <a:pt x="678" y="25138"/>
                  </a:lnTo>
                  <a:lnTo>
                    <a:pt x="464" y="24889"/>
                  </a:lnTo>
                  <a:lnTo>
                    <a:pt x="286" y="24604"/>
                  </a:lnTo>
                  <a:lnTo>
                    <a:pt x="286" y="24604"/>
                  </a:lnTo>
                  <a:lnTo>
                    <a:pt x="143" y="24318"/>
                  </a:lnTo>
                  <a:lnTo>
                    <a:pt x="143" y="24318"/>
                  </a:lnTo>
                  <a:lnTo>
                    <a:pt x="72" y="24069"/>
                  </a:lnTo>
                  <a:lnTo>
                    <a:pt x="36" y="23783"/>
                  </a:lnTo>
                  <a:lnTo>
                    <a:pt x="36" y="23783"/>
                  </a:lnTo>
                  <a:lnTo>
                    <a:pt x="36" y="23783"/>
                  </a:lnTo>
                  <a:lnTo>
                    <a:pt x="0" y="23605"/>
                  </a:lnTo>
                  <a:lnTo>
                    <a:pt x="0" y="23605"/>
                  </a:lnTo>
                  <a:lnTo>
                    <a:pt x="36" y="23213"/>
                  </a:lnTo>
                  <a:lnTo>
                    <a:pt x="107" y="22785"/>
                  </a:lnTo>
                  <a:lnTo>
                    <a:pt x="107" y="22785"/>
                  </a:lnTo>
                  <a:lnTo>
                    <a:pt x="250" y="22250"/>
                  </a:lnTo>
                  <a:lnTo>
                    <a:pt x="428" y="21644"/>
                  </a:lnTo>
                  <a:lnTo>
                    <a:pt x="607" y="20967"/>
                  </a:lnTo>
                  <a:lnTo>
                    <a:pt x="749" y="20253"/>
                  </a:lnTo>
                  <a:lnTo>
                    <a:pt x="749" y="20253"/>
                  </a:lnTo>
                  <a:lnTo>
                    <a:pt x="821" y="19826"/>
                  </a:lnTo>
                  <a:lnTo>
                    <a:pt x="856" y="19362"/>
                  </a:lnTo>
                  <a:lnTo>
                    <a:pt x="892" y="18863"/>
                  </a:lnTo>
                  <a:lnTo>
                    <a:pt x="856" y="18364"/>
                  </a:lnTo>
                  <a:lnTo>
                    <a:pt x="856" y="18364"/>
                  </a:lnTo>
                  <a:lnTo>
                    <a:pt x="856" y="18292"/>
                  </a:lnTo>
                  <a:lnTo>
                    <a:pt x="856" y="18292"/>
                  </a:lnTo>
                  <a:lnTo>
                    <a:pt x="821" y="16723"/>
                  </a:lnTo>
                  <a:lnTo>
                    <a:pt x="785" y="14869"/>
                  </a:lnTo>
                  <a:lnTo>
                    <a:pt x="821" y="13871"/>
                  </a:lnTo>
                  <a:lnTo>
                    <a:pt x="892" y="12944"/>
                  </a:lnTo>
                  <a:lnTo>
                    <a:pt x="963" y="12017"/>
                  </a:lnTo>
                  <a:lnTo>
                    <a:pt x="1070" y="11197"/>
                  </a:lnTo>
                  <a:lnTo>
                    <a:pt x="1070" y="11197"/>
                  </a:lnTo>
                  <a:lnTo>
                    <a:pt x="1355" y="9592"/>
                  </a:lnTo>
                  <a:lnTo>
                    <a:pt x="1676" y="7988"/>
                  </a:lnTo>
                  <a:lnTo>
                    <a:pt x="2033" y="6419"/>
                  </a:lnTo>
                  <a:lnTo>
                    <a:pt x="2425" y="4886"/>
                  </a:lnTo>
                  <a:lnTo>
                    <a:pt x="2425" y="4886"/>
                  </a:lnTo>
                  <a:lnTo>
                    <a:pt x="2639" y="4101"/>
                  </a:lnTo>
                  <a:lnTo>
                    <a:pt x="2639" y="4101"/>
                  </a:lnTo>
                  <a:lnTo>
                    <a:pt x="2817" y="3424"/>
                  </a:lnTo>
                  <a:lnTo>
                    <a:pt x="2817" y="3424"/>
                  </a:lnTo>
                  <a:lnTo>
                    <a:pt x="3031" y="2604"/>
                  </a:lnTo>
                  <a:lnTo>
                    <a:pt x="3031" y="2604"/>
                  </a:lnTo>
                  <a:lnTo>
                    <a:pt x="3103" y="2318"/>
                  </a:lnTo>
                  <a:lnTo>
                    <a:pt x="3103" y="2318"/>
                  </a:lnTo>
                  <a:lnTo>
                    <a:pt x="3530" y="892"/>
                  </a:lnTo>
                  <a:lnTo>
                    <a:pt x="3816" y="1"/>
                  </a:lnTo>
                  <a:lnTo>
                    <a:pt x="3816" y="1"/>
                  </a:lnTo>
                  <a:lnTo>
                    <a:pt x="3816" y="1"/>
                  </a:lnTo>
                  <a:lnTo>
                    <a:pt x="3816" y="1"/>
                  </a:lnTo>
                  <a:lnTo>
                    <a:pt x="4244" y="143"/>
                  </a:lnTo>
                  <a:lnTo>
                    <a:pt x="4636" y="322"/>
                  </a:lnTo>
                  <a:lnTo>
                    <a:pt x="5099" y="536"/>
                  </a:lnTo>
                  <a:lnTo>
                    <a:pt x="5634" y="892"/>
                  </a:lnTo>
                  <a:lnTo>
                    <a:pt x="6205" y="1284"/>
                  </a:lnTo>
                  <a:lnTo>
                    <a:pt x="6811" y="1819"/>
                  </a:lnTo>
                  <a:lnTo>
                    <a:pt x="7096" y="2140"/>
                  </a:lnTo>
                  <a:lnTo>
                    <a:pt x="7381" y="2461"/>
                  </a:lnTo>
                  <a:lnTo>
                    <a:pt x="7381" y="2461"/>
                  </a:lnTo>
                  <a:lnTo>
                    <a:pt x="7381" y="2461"/>
                  </a:lnTo>
                  <a:lnTo>
                    <a:pt x="7774" y="2960"/>
                  </a:lnTo>
                  <a:lnTo>
                    <a:pt x="7774" y="2960"/>
                  </a:lnTo>
                  <a:lnTo>
                    <a:pt x="8130" y="3566"/>
                  </a:lnTo>
                  <a:lnTo>
                    <a:pt x="8130" y="3566"/>
                  </a:lnTo>
                  <a:lnTo>
                    <a:pt x="8201" y="3638"/>
                  </a:lnTo>
                  <a:lnTo>
                    <a:pt x="8201" y="3638"/>
                  </a:lnTo>
                  <a:lnTo>
                    <a:pt x="8308" y="3923"/>
                  </a:lnTo>
                  <a:lnTo>
                    <a:pt x="8415" y="4279"/>
                  </a:lnTo>
                  <a:lnTo>
                    <a:pt x="8522" y="4636"/>
                  </a:lnTo>
                  <a:lnTo>
                    <a:pt x="8558" y="5064"/>
                  </a:lnTo>
                  <a:lnTo>
                    <a:pt x="8558" y="5064"/>
                  </a:lnTo>
                  <a:lnTo>
                    <a:pt x="8629" y="5920"/>
                  </a:lnTo>
                  <a:lnTo>
                    <a:pt x="8629" y="5920"/>
                  </a:lnTo>
                  <a:lnTo>
                    <a:pt x="8629" y="698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g29ba36c631f_0_513"/>
            <p:cNvSpPr/>
            <p:nvPr/>
          </p:nvSpPr>
          <p:spPr>
            <a:xfrm>
              <a:off x="5298650" y="3203350"/>
              <a:ext cx="331625" cy="312025"/>
            </a:xfrm>
            <a:custGeom>
              <a:avLst/>
              <a:gdLst/>
              <a:ahLst/>
              <a:cxnLst/>
              <a:rect l="l" t="t" r="r" b="b"/>
              <a:pathLst>
                <a:path w="13265" h="12481" extrusionOk="0">
                  <a:moveTo>
                    <a:pt x="71" y="1"/>
                  </a:moveTo>
                  <a:lnTo>
                    <a:pt x="0" y="535"/>
                  </a:lnTo>
                  <a:lnTo>
                    <a:pt x="2853" y="3210"/>
                  </a:lnTo>
                  <a:lnTo>
                    <a:pt x="6989" y="7025"/>
                  </a:lnTo>
                  <a:lnTo>
                    <a:pt x="10947" y="10591"/>
                  </a:lnTo>
                  <a:lnTo>
                    <a:pt x="12337" y="11839"/>
                  </a:lnTo>
                  <a:lnTo>
                    <a:pt x="13157" y="12480"/>
                  </a:lnTo>
                  <a:lnTo>
                    <a:pt x="13264" y="11197"/>
                  </a:lnTo>
                  <a:lnTo>
                    <a:pt x="12195" y="10377"/>
                  </a:lnTo>
                  <a:lnTo>
                    <a:pt x="11018" y="9450"/>
                  </a:lnTo>
                  <a:lnTo>
                    <a:pt x="9734" y="8380"/>
                  </a:lnTo>
                  <a:lnTo>
                    <a:pt x="8344" y="7168"/>
                  </a:lnTo>
                  <a:lnTo>
                    <a:pt x="8272" y="7203"/>
                  </a:lnTo>
                  <a:lnTo>
                    <a:pt x="7845" y="6847"/>
                  </a:lnTo>
                  <a:lnTo>
                    <a:pt x="7916" y="6811"/>
                  </a:lnTo>
                  <a:lnTo>
                    <a:pt x="4849" y="4065"/>
                  </a:lnTo>
                  <a:lnTo>
                    <a:pt x="1533" y="999"/>
                  </a:lnTo>
                  <a:lnTo>
                    <a:pt x="1355" y="963"/>
                  </a:lnTo>
                  <a:lnTo>
                    <a:pt x="1177" y="928"/>
                  </a:lnTo>
                  <a:lnTo>
                    <a:pt x="963" y="821"/>
                  </a:lnTo>
                  <a:lnTo>
                    <a:pt x="785" y="714"/>
                  </a:lnTo>
                  <a:lnTo>
                    <a:pt x="606" y="571"/>
                  </a:lnTo>
                  <a:lnTo>
                    <a:pt x="428" y="429"/>
                  </a:lnTo>
                  <a:lnTo>
                    <a:pt x="250" y="215"/>
                  </a:lnTo>
                  <a:lnTo>
                    <a:pt x="71"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g29ba36c631f_0_513"/>
            <p:cNvSpPr/>
            <p:nvPr/>
          </p:nvSpPr>
          <p:spPr>
            <a:xfrm>
              <a:off x="5468900" y="3368275"/>
              <a:ext cx="925" cy="900"/>
            </a:xfrm>
            <a:custGeom>
              <a:avLst/>
              <a:gdLst/>
              <a:ahLst/>
              <a:cxnLst/>
              <a:rect l="l" t="t" r="r" b="b"/>
              <a:pathLst>
                <a:path w="37" h="36" fill="none" extrusionOk="0">
                  <a:moveTo>
                    <a:pt x="36" y="36"/>
                  </a:moveTo>
                  <a:lnTo>
                    <a:pt x="36" y="36"/>
                  </a:lnTo>
                  <a:lnTo>
                    <a:pt x="0" y="0"/>
                  </a:lnTo>
                  <a:lnTo>
                    <a:pt x="36" y="36"/>
                  </a:lnTo>
                  <a:lnTo>
                    <a:pt x="36" y="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g29ba36c631f_0_513"/>
            <p:cNvSpPr/>
            <p:nvPr/>
          </p:nvSpPr>
          <p:spPr>
            <a:xfrm>
              <a:off x="5298650" y="3203350"/>
              <a:ext cx="331625" cy="312025"/>
            </a:xfrm>
            <a:custGeom>
              <a:avLst/>
              <a:gdLst/>
              <a:ahLst/>
              <a:cxnLst/>
              <a:rect l="l" t="t" r="r" b="b"/>
              <a:pathLst>
                <a:path w="13265" h="12481" fill="none" extrusionOk="0">
                  <a:moveTo>
                    <a:pt x="71" y="1"/>
                  </a:moveTo>
                  <a:lnTo>
                    <a:pt x="71" y="1"/>
                  </a:lnTo>
                  <a:lnTo>
                    <a:pt x="71" y="1"/>
                  </a:lnTo>
                  <a:lnTo>
                    <a:pt x="0" y="535"/>
                  </a:lnTo>
                  <a:lnTo>
                    <a:pt x="0" y="535"/>
                  </a:lnTo>
                  <a:lnTo>
                    <a:pt x="2853" y="3210"/>
                  </a:lnTo>
                  <a:lnTo>
                    <a:pt x="6989" y="7025"/>
                  </a:lnTo>
                  <a:lnTo>
                    <a:pt x="10947" y="10591"/>
                  </a:lnTo>
                  <a:lnTo>
                    <a:pt x="12337" y="11839"/>
                  </a:lnTo>
                  <a:lnTo>
                    <a:pt x="13157" y="12480"/>
                  </a:lnTo>
                  <a:lnTo>
                    <a:pt x="13157" y="12480"/>
                  </a:lnTo>
                  <a:lnTo>
                    <a:pt x="13264" y="11197"/>
                  </a:lnTo>
                  <a:lnTo>
                    <a:pt x="13264" y="11197"/>
                  </a:lnTo>
                  <a:lnTo>
                    <a:pt x="12195" y="10377"/>
                  </a:lnTo>
                  <a:lnTo>
                    <a:pt x="11018" y="9450"/>
                  </a:lnTo>
                  <a:lnTo>
                    <a:pt x="9734" y="8380"/>
                  </a:lnTo>
                  <a:lnTo>
                    <a:pt x="8344" y="7168"/>
                  </a:lnTo>
                  <a:lnTo>
                    <a:pt x="8344" y="7168"/>
                  </a:lnTo>
                  <a:lnTo>
                    <a:pt x="8272" y="7203"/>
                  </a:lnTo>
                  <a:lnTo>
                    <a:pt x="7845" y="6847"/>
                  </a:lnTo>
                  <a:lnTo>
                    <a:pt x="7916" y="6811"/>
                  </a:lnTo>
                  <a:lnTo>
                    <a:pt x="7916" y="6811"/>
                  </a:lnTo>
                  <a:lnTo>
                    <a:pt x="4849" y="4065"/>
                  </a:lnTo>
                  <a:lnTo>
                    <a:pt x="1533" y="999"/>
                  </a:lnTo>
                  <a:lnTo>
                    <a:pt x="1533" y="999"/>
                  </a:lnTo>
                  <a:lnTo>
                    <a:pt x="1355" y="963"/>
                  </a:lnTo>
                  <a:lnTo>
                    <a:pt x="1177" y="928"/>
                  </a:lnTo>
                  <a:lnTo>
                    <a:pt x="963" y="821"/>
                  </a:lnTo>
                  <a:lnTo>
                    <a:pt x="785" y="714"/>
                  </a:lnTo>
                  <a:lnTo>
                    <a:pt x="606" y="571"/>
                  </a:lnTo>
                  <a:lnTo>
                    <a:pt x="428" y="429"/>
                  </a:lnTo>
                  <a:lnTo>
                    <a:pt x="250" y="215"/>
                  </a:lnTo>
                  <a:lnTo>
                    <a:pt x="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g29ba36c631f_0_513"/>
            <p:cNvSpPr/>
            <p:nvPr/>
          </p:nvSpPr>
          <p:spPr>
            <a:xfrm>
              <a:off x="5468900" y="3368275"/>
              <a:ext cx="925" cy="900"/>
            </a:xfrm>
            <a:custGeom>
              <a:avLst/>
              <a:gdLst/>
              <a:ahLst/>
              <a:cxnLst/>
              <a:rect l="l" t="t" r="r" b="b"/>
              <a:pathLst>
                <a:path w="37" h="36" extrusionOk="0">
                  <a:moveTo>
                    <a:pt x="0" y="0"/>
                  </a:moveTo>
                  <a:lnTo>
                    <a:pt x="0" y="0"/>
                  </a:lnTo>
                  <a:lnTo>
                    <a:pt x="36" y="36"/>
                  </a:lnTo>
                  <a:lnTo>
                    <a:pt x="36" y="36"/>
                  </a:lnTo>
                  <a:lnTo>
                    <a:pt x="0" y="0"/>
                  </a:lnTo>
                  <a:close/>
                </a:path>
              </a:pathLst>
            </a:custGeom>
            <a:solidFill>
              <a:srgbClr val="141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g29ba36c631f_0_513"/>
            <p:cNvSpPr/>
            <p:nvPr/>
          </p:nvSpPr>
          <p:spPr>
            <a:xfrm>
              <a:off x="5468900" y="3368275"/>
              <a:ext cx="925" cy="900"/>
            </a:xfrm>
            <a:custGeom>
              <a:avLst/>
              <a:gdLst/>
              <a:ahLst/>
              <a:cxnLst/>
              <a:rect l="l" t="t" r="r" b="b"/>
              <a:pathLst>
                <a:path w="37" h="36" fill="none" extrusionOk="0">
                  <a:moveTo>
                    <a:pt x="0" y="0"/>
                  </a:moveTo>
                  <a:lnTo>
                    <a:pt x="0" y="0"/>
                  </a:lnTo>
                  <a:lnTo>
                    <a:pt x="36" y="36"/>
                  </a:lnTo>
                  <a:lnTo>
                    <a:pt x="36" y="3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g29ba36c631f_0_513"/>
            <p:cNvSpPr/>
            <p:nvPr/>
          </p:nvSpPr>
          <p:spPr>
            <a:xfrm>
              <a:off x="5289725" y="3183750"/>
              <a:ext cx="47275" cy="44575"/>
            </a:xfrm>
            <a:custGeom>
              <a:avLst/>
              <a:gdLst/>
              <a:ahLst/>
              <a:cxnLst/>
              <a:rect l="l" t="t" r="r" b="b"/>
              <a:pathLst>
                <a:path w="1891" h="1783" extrusionOk="0">
                  <a:moveTo>
                    <a:pt x="1" y="0"/>
                  </a:moveTo>
                  <a:lnTo>
                    <a:pt x="179" y="392"/>
                  </a:lnTo>
                  <a:lnTo>
                    <a:pt x="428" y="785"/>
                  </a:lnTo>
                  <a:lnTo>
                    <a:pt x="607" y="999"/>
                  </a:lnTo>
                  <a:lnTo>
                    <a:pt x="785" y="1213"/>
                  </a:lnTo>
                  <a:lnTo>
                    <a:pt x="963" y="1355"/>
                  </a:lnTo>
                  <a:lnTo>
                    <a:pt x="1142" y="1498"/>
                  </a:lnTo>
                  <a:lnTo>
                    <a:pt x="1320" y="1605"/>
                  </a:lnTo>
                  <a:lnTo>
                    <a:pt x="1534" y="1712"/>
                  </a:lnTo>
                  <a:lnTo>
                    <a:pt x="1712" y="1747"/>
                  </a:lnTo>
                  <a:lnTo>
                    <a:pt x="1890" y="1783"/>
                  </a:lnTo>
                  <a:lnTo>
                    <a:pt x="1" y="0"/>
                  </a:lnTo>
                  <a:close/>
                </a:path>
              </a:pathLst>
            </a:custGeom>
            <a:solidFill>
              <a:srgbClr val="7B4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g29ba36c631f_0_513"/>
            <p:cNvSpPr/>
            <p:nvPr/>
          </p:nvSpPr>
          <p:spPr>
            <a:xfrm>
              <a:off x="5289725" y="3183750"/>
              <a:ext cx="47275" cy="44575"/>
            </a:xfrm>
            <a:custGeom>
              <a:avLst/>
              <a:gdLst/>
              <a:ahLst/>
              <a:cxnLst/>
              <a:rect l="l" t="t" r="r" b="b"/>
              <a:pathLst>
                <a:path w="1891" h="1783" fill="none" extrusionOk="0">
                  <a:moveTo>
                    <a:pt x="1" y="0"/>
                  </a:moveTo>
                  <a:lnTo>
                    <a:pt x="1" y="0"/>
                  </a:lnTo>
                  <a:lnTo>
                    <a:pt x="179" y="392"/>
                  </a:lnTo>
                  <a:lnTo>
                    <a:pt x="179" y="392"/>
                  </a:lnTo>
                  <a:lnTo>
                    <a:pt x="428" y="785"/>
                  </a:lnTo>
                  <a:lnTo>
                    <a:pt x="428" y="785"/>
                  </a:lnTo>
                  <a:lnTo>
                    <a:pt x="428" y="785"/>
                  </a:lnTo>
                  <a:lnTo>
                    <a:pt x="428" y="785"/>
                  </a:lnTo>
                  <a:lnTo>
                    <a:pt x="428" y="785"/>
                  </a:lnTo>
                  <a:lnTo>
                    <a:pt x="607" y="999"/>
                  </a:lnTo>
                  <a:lnTo>
                    <a:pt x="785" y="1213"/>
                  </a:lnTo>
                  <a:lnTo>
                    <a:pt x="963" y="1355"/>
                  </a:lnTo>
                  <a:lnTo>
                    <a:pt x="1142" y="1498"/>
                  </a:lnTo>
                  <a:lnTo>
                    <a:pt x="1320" y="1605"/>
                  </a:lnTo>
                  <a:lnTo>
                    <a:pt x="1534" y="1712"/>
                  </a:lnTo>
                  <a:lnTo>
                    <a:pt x="1712" y="1747"/>
                  </a:lnTo>
                  <a:lnTo>
                    <a:pt x="1890" y="1783"/>
                  </a:lnTo>
                  <a:lnTo>
                    <a:pt x="1890" y="178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g29ba36c631f_0_513"/>
            <p:cNvSpPr/>
            <p:nvPr/>
          </p:nvSpPr>
          <p:spPr>
            <a:xfrm>
              <a:off x="5547350" y="2957325"/>
              <a:ext cx="111450" cy="324500"/>
            </a:xfrm>
            <a:custGeom>
              <a:avLst/>
              <a:gdLst/>
              <a:ahLst/>
              <a:cxnLst/>
              <a:rect l="l" t="t" r="r" b="b"/>
              <a:pathLst>
                <a:path w="4458" h="12980" extrusionOk="0">
                  <a:moveTo>
                    <a:pt x="3566" y="1"/>
                  </a:moveTo>
                  <a:lnTo>
                    <a:pt x="3673" y="749"/>
                  </a:lnTo>
                  <a:lnTo>
                    <a:pt x="3708" y="1498"/>
                  </a:lnTo>
                  <a:lnTo>
                    <a:pt x="3673" y="2211"/>
                  </a:lnTo>
                  <a:lnTo>
                    <a:pt x="3566" y="2960"/>
                  </a:lnTo>
                  <a:lnTo>
                    <a:pt x="3388" y="3637"/>
                  </a:lnTo>
                  <a:lnTo>
                    <a:pt x="3174" y="4351"/>
                  </a:lnTo>
                  <a:lnTo>
                    <a:pt x="2924" y="4992"/>
                  </a:lnTo>
                  <a:lnTo>
                    <a:pt x="2639" y="5634"/>
                  </a:lnTo>
                  <a:lnTo>
                    <a:pt x="2354" y="6240"/>
                  </a:lnTo>
                  <a:lnTo>
                    <a:pt x="1997" y="6811"/>
                  </a:lnTo>
                  <a:lnTo>
                    <a:pt x="1676" y="7381"/>
                  </a:lnTo>
                  <a:lnTo>
                    <a:pt x="1320" y="7881"/>
                  </a:lnTo>
                  <a:lnTo>
                    <a:pt x="963" y="8344"/>
                  </a:lnTo>
                  <a:lnTo>
                    <a:pt x="606" y="8736"/>
                  </a:lnTo>
                  <a:lnTo>
                    <a:pt x="0" y="9449"/>
                  </a:lnTo>
                  <a:lnTo>
                    <a:pt x="357" y="9770"/>
                  </a:lnTo>
                  <a:lnTo>
                    <a:pt x="1676" y="8308"/>
                  </a:lnTo>
                  <a:lnTo>
                    <a:pt x="2282" y="7524"/>
                  </a:lnTo>
                  <a:lnTo>
                    <a:pt x="2853" y="6811"/>
                  </a:lnTo>
                  <a:lnTo>
                    <a:pt x="3388" y="6098"/>
                  </a:lnTo>
                  <a:lnTo>
                    <a:pt x="3780" y="5456"/>
                  </a:lnTo>
                  <a:lnTo>
                    <a:pt x="4065" y="4921"/>
                  </a:lnTo>
                  <a:lnTo>
                    <a:pt x="4136" y="4707"/>
                  </a:lnTo>
                  <a:lnTo>
                    <a:pt x="4172" y="4493"/>
                  </a:lnTo>
                  <a:lnTo>
                    <a:pt x="4208" y="4137"/>
                  </a:lnTo>
                  <a:lnTo>
                    <a:pt x="4208" y="3780"/>
                  </a:lnTo>
                  <a:lnTo>
                    <a:pt x="4136" y="2853"/>
                  </a:lnTo>
                  <a:lnTo>
                    <a:pt x="3958" y="1712"/>
                  </a:lnTo>
                  <a:lnTo>
                    <a:pt x="3673" y="214"/>
                  </a:lnTo>
                  <a:lnTo>
                    <a:pt x="3566" y="1"/>
                  </a:lnTo>
                  <a:close/>
                  <a:moveTo>
                    <a:pt x="4457" y="11125"/>
                  </a:moveTo>
                  <a:lnTo>
                    <a:pt x="3281" y="12373"/>
                  </a:lnTo>
                  <a:lnTo>
                    <a:pt x="3495" y="12552"/>
                  </a:lnTo>
                  <a:lnTo>
                    <a:pt x="3495" y="12587"/>
                  </a:lnTo>
                  <a:lnTo>
                    <a:pt x="3922" y="12979"/>
                  </a:lnTo>
                  <a:lnTo>
                    <a:pt x="4029" y="12837"/>
                  </a:lnTo>
                  <a:lnTo>
                    <a:pt x="4101" y="12658"/>
                  </a:lnTo>
                  <a:lnTo>
                    <a:pt x="4243" y="12231"/>
                  </a:lnTo>
                  <a:lnTo>
                    <a:pt x="4350" y="11731"/>
                  </a:lnTo>
                  <a:lnTo>
                    <a:pt x="4457" y="11125"/>
                  </a:lnTo>
                  <a:close/>
                </a:path>
              </a:pathLst>
            </a:custGeom>
            <a:solidFill>
              <a:srgbClr val="C678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g29ba36c631f_0_513"/>
            <p:cNvSpPr/>
            <p:nvPr/>
          </p:nvSpPr>
          <p:spPr>
            <a:xfrm>
              <a:off x="5629350" y="3235450"/>
              <a:ext cx="29450" cy="46375"/>
            </a:xfrm>
            <a:custGeom>
              <a:avLst/>
              <a:gdLst/>
              <a:ahLst/>
              <a:cxnLst/>
              <a:rect l="l" t="t" r="r" b="b"/>
              <a:pathLst>
                <a:path w="1178" h="1855" fill="none" extrusionOk="0">
                  <a:moveTo>
                    <a:pt x="1177" y="0"/>
                  </a:moveTo>
                  <a:lnTo>
                    <a:pt x="1177" y="0"/>
                  </a:lnTo>
                  <a:lnTo>
                    <a:pt x="1" y="1248"/>
                  </a:lnTo>
                  <a:lnTo>
                    <a:pt x="215" y="1427"/>
                  </a:lnTo>
                  <a:lnTo>
                    <a:pt x="215" y="1427"/>
                  </a:lnTo>
                  <a:lnTo>
                    <a:pt x="215" y="1462"/>
                  </a:lnTo>
                  <a:lnTo>
                    <a:pt x="215" y="1462"/>
                  </a:lnTo>
                  <a:lnTo>
                    <a:pt x="642" y="1854"/>
                  </a:lnTo>
                  <a:lnTo>
                    <a:pt x="642" y="1854"/>
                  </a:lnTo>
                  <a:lnTo>
                    <a:pt x="749" y="1712"/>
                  </a:lnTo>
                  <a:lnTo>
                    <a:pt x="821" y="1533"/>
                  </a:lnTo>
                  <a:lnTo>
                    <a:pt x="963" y="1106"/>
                  </a:lnTo>
                  <a:lnTo>
                    <a:pt x="1070" y="606"/>
                  </a:lnTo>
                  <a:lnTo>
                    <a:pt x="1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g29ba36c631f_0_513"/>
            <p:cNvSpPr/>
            <p:nvPr/>
          </p:nvSpPr>
          <p:spPr>
            <a:xfrm>
              <a:off x="5547350" y="2957325"/>
              <a:ext cx="105200" cy="244275"/>
            </a:xfrm>
            <a:custGeom>
              <a:avLst/>
              <a:gdLst/>
              <a:ahLst/>
              <a:cxnLst/>
              <a:rect l="l" t="t" r="r" b="b"/>
              <a:pathLst>
                <a:path w="4208" h="9771" fill="none" extrusionOk="0">
                  <a:moveTo>
                    <a:pt x="3566" y="1"/>
                  </a:moveTo>
                  <a:lnTo>
                    <a:pt x="3566" y="1"/>
                  </a:lnTo>
                  <a:lnTo>
                    <a:pt x="3673" y="749"/>
                  </a:lnTo>
                  <a:lnTo>
                    <a:pt x="3708" y="1498"/>
                  </a:lnTo>
                  <a:lnTo>
                    <a:pt x="3673" y="2211"/>
                  </a:lnTo>
                  <a:lnTo>
                    <a:pt x="3566" y="2960"/>
                  </a:lnTo>
                  <a:lnTo>
                    <a:pt x="3388" y="3637"/>
                  </a:lnTo>
                  <a:lnTo>
                    <a:pt x="3174" y="4351"/>
                  </a:lnTo>
                  <a:lnTo>
                    <a:pt x="2924" y="4992"/>
                  </a:lnTo>
                  <a:lnTo>
                    <a:pt x="2639" y="5634"/>
                  </a:lnTo>
                  <a:lnTo>
                    <a:pt x="2354" y="6240"/>
                  </a:lnTo>
                  <a:lnTo>
                    <a:pt x="1997" y="6811"/>
                  </a:lnTo>
                  <a:lnTo>
                    <a:pt x="1676" y="7381"/>
                  </a:lnTo>
                  <a:lnTo>
                    <a:pt x="1320" y="7881"/>
                  </a:lnTo>
                  <a:lnTo>
                    <a:pt x="963" y="8344"/>
                  </a:lnTo>
                  <a:lnTo>
                    <a:pt x="606" y="8736"/>
                  </a:lnTo>
                  <a:lnTo>
                    <a:pt x="0" y="9449"/>
                  </a:lnTo>
                  <a:lnTo>
                    <a:pt x="0" y="9449"/>
                  </a:lnTo>
                  <a:lnTo>
                    <a:pt x="357" y="9770"/>
                  </a:lnTo>
                  <a:lnTo>
                    <a:pt x="357" y="9770"/>
                  </a:lnTo>
                  <a:lnTo>
                    <a:pt x="1676" y="8308"/>
                  </a:lnTo>
                  <a:lnTo>
                    <a:pt x="2282" y="7524"/>
                  </a:lnTo>
                  <a:lnTo>
                    <a:pt x="2853" y="6811"/>
                  </a:lnTo>
                  <a:lnTo>
                    <a:pt x="3388" y="6098"/>
                  </a:lnTo>
                  <a:lnTo>
                    <a:pt x="3780" y="5456"/>
                  </a:lnTo>
                  <a:lnTo>
                    <a:pt x="4065" y="4921"/>
                  </a:lnTo>
                  <a:lnTo>
                    <a:pt x="4136" y="4707"/>
                  </a:lnTo>
                  <a:lnTo>
                    <a:pt x="4172" y="4493"/>
                  </a:lnTo>
                  <a:lnTo>
                    <a:pt x="4172" y="4493"/>
                  </a:lnTo>
                  <a:lnTo>
                    <a:pt x="4208" y="4137"/>
                  </a:lnTo>
                  <a:lnTo>
                    <a:pt x="4208" y="3780"/>
                  </a:lnTo>
                  <a:lnTo>
                    <a:pt x="4136" y="2853"/>
                  </a:lnTo>
                  <a:lnTo>
                    <a:pt x="3958" y="1712"/>
                  </a:lnTo>
                  <a:lnTo>
                    <a:pt x="3673" y="214"/>
                  </a:lnTo>
                  <a:lnTo>
                    <a:pt x="356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g29ba36c631f_0_513"/>
            <p:cNvSpPr/>
            <p:nvPr/>
          </p:nvSpPr>
          <p:spPr>
            <a:xfrm>
              <a:off x="4684450" y="2523200"/>
              <a:ext cx="1108050" cy="1001075"/>
            </a:xfrm>
            <a:custGeom>
              <a:avLst/>
              <a:gdLst/>
              <a:ahLst/>
              <a:cxnLst/>
              <a:rect l="l" t="t" r="r" b="b"/>
              <a:pathLst>
                <a:path w="44322" h="40043" extrusionOk="0">
                  <a:moveTo>
                    <a:pt x="3103" y="1"/>
                  </a:moveTo>
                  <a:lnTo>
                    <a:pt x="2782" y="72"/>
                  </a:lnTo>
                  <a:lnTo>
                    <a:pt x="2497" y="179"/>
                  </a:lnTo>
                  <a:lnTo>
                    <a:pt x="2176" y="393"/>
                  </a:lnTo>
                  <a:lnTo>
                    <a:pt x="1855" y="643"/>
                  </a:lnTo>
                  <a:lnTo>
                    <a:pt x="1534" y="928"/>
                  </a:lnTo>
                  <a:lnTo>
                    <a:pt x="1213" y="1249"/>
                  </a:lnTo>
                  <a:lnTo>
                    <a:pt x="892" y="1712"/>
                  </a:lnTo>
                  <a:lnTo>
                    <a:pt x="571" y="2176"/>
                  </a:lnTo>
                  <a:lnTo>
                    <a:pt x="322" y="2675"/>
                  </a:lnTo>
                  <a:lnTo>
                    <a:pt x="144" y="3139"/>
                  </a:lnTo>
                  <a:lnTo>
                    <a:pt x="108" y="3139"/>
                  </a:lnTo>
                  <a:lnTo>
                    <a:pt x="1" y="3567"/>
                  </a:lnTo>
                  <a:lnTo>
                    <a:pt x="1" y="3780"/>
                  </a:lnTo>
                  <a:lnTo>
                    <a:pt x="1" y="3959"/>
                  </a:lnTo>
                  <a:lnTo>
                    <a:pt x="37" y="4101"/>
                  </a:lnTo>
                  <a:lnTo>
                    <a:pt x="72" y="4280"/>
                  </a:lnTo>
                  <a:lnTo>
                    <a:pt x="179" y="4387"/>
                  </a:lnTo>
                  <a:lnTo>
                    <a:pt x="286" y="4494"/>
                  </a:lnTo>
                  <a:lnTo>
                    <a:pt x="322" y="4494"/>
                  </a:lnTo>
                  <a:lnTo>
                    <a:pt x="500" y="4636"/>
                  </a:lnTo>
                  <a:lnTo>
                    <a:pt x="1071" y="5100"/>
                  </a:lnTo>
                  <a:lnTo>
                    <a:pt x="1784" y="5635"/>
                  </a:lnTo>
                  <a:lnTo>
                    <a:pt x="2532" y="6241"/>
                  </a:lnTo>
                  <a:lnTo>
                    <a:pt x="3388" y="6954"/>
                  </a:lnTo>
                  <a:lnTo>
                    <a:pt x="5349" y="8665"/>
                  </a:lnTo>
                  <a:lnTo>
                    <a:pt x="7631" y="10733"/>
                  </a:lnTo>
                  <a:lnTo>
                    <a:pt x="10127" y="13087"/>
                  </a:lnTo>
                  <a:lnTo>
                    <a:pt x="15690" y="18328"/>
                  </a:lnTo>
                  <a:lnTo>
                    <a:pt x="21573" y="23962"/>
                  </a:lnTo>
                  <a:lnTo>
                    <a:pt x="24532" y="26707"/>
                  </a:lnTo>
                  <a:lnTo>
                    <a:pt x="27385" y="29382"/>
                  </a:lnTo>
                  <a:lnTo>
                    <a:pt x="30131" y="31913"/>
                  </a:lnTo>
                  <a:lnTo>
                    <a:pt x="32662" y="34160"/>
                  </a:lnTo>
                  <a:lnTo>
                    <a:pt x="34980" y="36156"/>
                  </a:lnTo>
                  <a:lnTo>
                    <a:pt x="36014" y="37012"/>
                  </a:lnTo>
                  <a:lnTo>
                    <a:pt x="36977" y="37761"/>
                  </a:lnTo>
                  <a:lnTo>
                    <a:pt x="37868" y="38403"/>
                  </a:lnTo>
                  <a:lnTo>
                    <a:pt x="38652" y="38938"/>
                  </a:lnTo>
                  <a:lnTo>
                    <a:pt x="39330" y="39365"/>
                  </a:lnTo>
                  <a:lnTo>
                    <a:pt x="39900" y="39651"/>
                  </a:lnTo>
                  <a:lnTo>
                    <a:pt x="40114" y="39722"/>
                  </a:lnTo>
                  <a:lnTo>
                    <a:pt x="40613" y="39865"/>
                  </a:lnTo>
                  <a:lnTo>
                    <a:pt x="41041" y="39972"/>
                  </a:lnTo>
                  <a:lnTo>
                    <a:pt x="41469" y="40007"/>
                  </a:lnTo>
                  <a:lnTo>
                    <a:pt x="41861" y="40043"/>
                  </a:lnTo>
                  <a:lnTo>
                    <a:pt x="42182" y="40043"/>
                  </a:lnTo>
                  <a:lnTo>
                    <a:pt x="42503" y="39972"/>
                  </a:lnTo>
                  <a:lnTo>
                    <a:pt x="42824" y="39900"/>
                  </a:lnTo>
                  <a:lnTo>
                    <a:pt x="43074" y="39793"/>
                  </a:lnTo>
                  <a:lnTo>
                    <a:pt x="43288" y="39651"/>
                  </a:lnTo>
                  <a:lnTo>
                    <a:pt x="43502" y="39508"/>
                  </a:lnTo>
                  <a:lnTo>
                    <a:pt x="43680" y="39330"/>
                  </a:lnTo>
                  <a:lnTo>
                    <a:pt x="43858" y="39151"/>
                  </a:lnTo>
                  <a:lnTo>
                    <a:pt x="43965" y="38938"/>
                  </a:lnTo>
                  <a:lnTo>
                    <a:pt x="44072" y="38688"/>
                  </a:lnTo>
                  <a:lnTo>
                    <a:pt x="44179" y="38474"/>
                  </a:lnTo>
                  <a:lnTo>
                    <a:pt x="44250" y="38224"/>
                  </a:lnTo>
                  <a:lnTo>
                    <a:pt x="44322" y="37725"/>
                  </a:lnTo>
                  <a:lnTo>
                    <a:pt x="44322" y="37226"/>
                  </a:lnTo>
                  <a:lnTo>
                    <a:pt x="44250" y="36691"/>
                  </a:lnTo>
                  <a:lnTo>
                    <a:pt x="44143" y="36228"/>
                  </a:lnTo>
                  <a:lnTo>
                    <a:pt x="44001" y="35764"/>
                  </a:lnTo>
                  <a:lnTo>
                    <a:pt x="43823" y="35336"/>
                  </a:lnTo>
                  <a:lnTo>
                    <a:pt x="43573" y="35015"/>
                  </a:lnTo>
                  <a:lnTo>
                    <a:pt x="43323" y="34730"/>
                  </a:lnTo>
                  <a:lnTo>
                    <a:pt x="41612" y="33197"/>
                  </a:lnTo>
                  <a:lnTo>
                    <a:pt x="38046" y="29988"/>
                  </a:lnTo>
                  <a:lnTo>
                    <a:pt x="33126" y="25566"/>
                  </a:lnTo>
                  <a:lnTo>
                    <a:pt x="27349" y="20396"/>
                  </a:lnTo>
                  <a:lnTo>
                    <a:pt x="21252" y="14977"/>
                  </a:lnTo>
                  <a:lnTo>
                    <a:pt x="15262" y="9699"/>
                  </a:lnTo>
                  <a:lnTo>
                    <a:pt x="12445" y="7310"/>
                  </a:lnTo>
                  <a:lnTo>
                    <a:pt x="9878" y="5135"/>
                  </a:lnTo>
                  <a:lnTo>
                    <a:pt x="7560" y="3246"/>
                  </a:lnTo>
                  <a:lnTo>
                    <a:pt x="5599" y="1677"/>
                  </a:lnTo>
                  <a:lnTo>
                    <a:pt x="3745" y="251"/>
                  </a:lnTo>
                  <a:lnTo>
                    <a:pt x="3638" y="179"/>
                  </a:lnTo>
                  <a:lnTo>
                    <a:pt x="3531" y="108"/>
                  </a:lnTo>
                  <a:lnTo>
                    <a:pt x="3388" y="37"/>
                  </a:lnTo>
                  <a:lnTo>
                    <a:pt x="3246" y="1"/>
                  </a:lnTo>
                  <a:close/>
                </a:path>
              </a:pathLst>
            </a:custGeom>
            <a:solidFill>
              <a:srgbClr val="D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g29ba36c631f_0_513"/>
            <p:cNvSpPr/>
            <p:nvPr/>
          </p:nvSpPr>
          <p:spPr>
            <a:xfrm>
              <a:off x="4684450" y="2523200"/>
              <a:ext cx="1108050" cy="1001075"/>
            </a:xfrm>
            <a:custGeom>
              <a:avLst/>
              <a:gdLst/>
              <a:ahLst/>
              <a:cxnLst/>
              <a:rect l="l" t="t" r="r" b="b"/>
              <a:pathLst>
                <a:path w="44322" h="40043" fill="none" extrusionOk="0">
                  <a:moveTo>
                    <a:pt x="44250" y="38224"/>
                  </a:moveTo>
                  <a:lnTo>
                    <a:pt x="44250" y="38224"/>
                  </a:lnTo>
                  <a:lnTo>
                    <a:pt x="44179" y="38474"/>
                  </a:lnTo>
                  <a:lnTo>
                    <a:pt x="44072" y="38688"/>
                  </a:lnTo>
                  <a:lnTo>
                    <a:pt x="43965" y="38938"/>
                  </a:lnTo>
                  <a:lnTo>
                    <a:pt x="43858" y="39151"/>
                  </a:lnTo>
                  <a:lnTo>
                    <a:pt x="43680" y="39330"/>
                  </a:lnTo>
                  <a:lnTo>
                    <a:pt x="43502" y="39508"/>
                  </a:lnTo>
                  <a:lnTo>
                    <a:pt x="43288" y="39651"/>
                  </a:lnTo>
                  <a:lnTo>
                    <a:pt x="43074" y="39793"/>
                  </a:lnTo>
                  <a:lnTo>
                    <a:pt x="42824" y="39900"/>
                  </a:lnTo>
                  <a:lnTo>
                    <a:pt x="42503" y="39972"/>
                  </a:lnTo>
                  <a:lnTo>
                    <a:pt x="42182" y="40043"/>
                  </a:lnTo>
                  <a:lnTo>
                    <a:pt x="41861" y="40043"/>
                  </a:lnTo>
                  <a:lnTo>
                    <a:pt x="41469" y="40007"/>
                  </a:lnTo>
                  <a:lnTo>
                    <a:pt x="41041" y="39972"/>
                  </a:lnTo>
                  <a:lnTo>
                    <a:pt x="40613" y="39865"/>
                  </a:lnTo>
                  <a:lnTo>
                    <a:pt x="40114" y="39722"/>
                  </a:lnTo>
                  <a:lnTo>
                    <a:pt x="40114" y="39722"/>
                  </a:lnTo>
                  <a:lnTo>
                    <a:pt x="39900" y="39651"/>
                  </a:lnTo>
                  <a:lnTo>
                    <a:pt x="39900" y="39651"/>
                  </a:lnTo>
                  <a:lnTo>
                    <a:pt x="39330" y="39365"/>
                  </a:lnTo>
                  <a:lnTo>
                    <a:pt x="38652" y="38938"/>
                  </a:lnTo>
                  <a:lnTo>
                    <a:pt x="37868" y="38403"/>
                  </a:lnTo>
                  <a:lnTo>
                    <a:pt x="36977" y="37761"/>
                  </a:lnTo>
                  <a:lnTo>
                    <a:pt x="36014" y="37012"/>
                  </a:lnTo>
                  <a:lnTo>
                    <a:pt x="34980" y="36156"/>
                  </a:lnTo>
                  <a:lnTo>
                    <a:pt x="32662" y="34160"/>
                  </a:lnTo>
                  <a:lnTo>
                    <a:pt x="30131" y="31913"/>
                  </a:lnTo>
                  <a:lnTo>
                    <a:pt x="27385" y="29382"/>
                  </a:lnTo>
                  <a:lnTo>
                    <a:pt x="24532" y="26707"/>
                  </a:lnTo>
                  <a:lnTo>
                    <a:pt x="21573" y="23962"/>
                  </a:lnTo>
                  <a:lnTo>
                    <a:pt x="15690" y="18328"/>
                  </a:lnTo>
                  <a:lnTo>
                    <a:pt x="10127" y="13087"/>
                  </a:lnTo>
                  <a:lnTo>
                    <a:pt x="7631" y="10733"/>
                  </a:lnTo>
                  <a:lnTo>
                    <a:pt x="5349" y="8665"/>
                  </a:lnTo>
                  <a:lnTo>
                    <a:pt x="3388" y="6954"/>
                  </a:lnTo>
                  <a:lnTo>
                    <a:pt x="2532" y="6241"/>
                  </a:lnTo>
                  <a:lnTo>
                    <a:pt x="1784" y="5635"/>
                  </a:lnTo>
                  <a:lnTo>
                    <a:pt x="1784" y="5635"/>
                  </a:lnTo>
                  <a:lnTo>
                    <a:pt x="1071" y="5100"/>
                  </a:lnTo>
                  <a:lnTo>
                    <a:pt x="1071" y="5100"/>
                  </a:lnTo>
                  <a:lnTo>
                    <a:pt x="500" y="4636"/>
                  </a:lnTo>
                  <a:lnTo>
                    <a:pt x="500" y="4636"/>
                  </a:lnTo>
                  <a:lnTo>
                    <a:pt x="322" y="4494"/>
                  </a:lnTo>
                  <a:lnTo>
                    <a:pt x="286" y="4494"/>
                  </a:lnTo>
                  <a:lnTo>
                    <a:pt x="286" y="4494"/>
                  </a:lnTo>
                  <a:lnTo>
                    <a:pt x="179" y="4387"/>
                  </a:lnTo>
                  <a:lnTo>
                    <a:pt x="72" y="4280"/>
                  </a:lnTo>
                  <a:lnTo>
                    <a:pt x="37" y="4101"/>
                  </a:lnTo>
                  <a:lnTo>
                    <a:pt x="1" y="3959"/>
                  </a:lnTo>
                  <a:lnTo>
                    <a:pt x="1" y="3780"/>
                  </a:lnTo>
                  <a:lnTo>
                    <a:pt x="1" y="3567"/>
                  </a:lnTo>
                  <a:lnTo>
                    <a:pt x="108" y="3139"/>
                  </a:lnTo>
                  <a:lnTo>
                    <a:pt x="144" y="3139"/>
                  </a:lnTo>
                  <a:lnTo>
                    <a:pt x="144" y="3139"/>
                  </a:lnTo>
                  <a:lnTo>
                    <a:pt x="322" y="2675"/>
                  </a:lnTo>
                  <a:lnTo>
                    <a:pt x="571" y="2176"/>
                  </a:lnTo>
                  <a:lnTo>
                    <a:pt x="892" y="1712"/>
                  </a:lnTo>
                  <a:lnTo>
                    <a:pt x="1213" y="1249"/>
                  </a:lnTo>
                  <a:lnTo>
                    <a:pt x="1213" y="1249"/>
                  </a:lnTo>
                  <a:lnTo>
                    <a:pt x="1534" y="928"/>
                  </a:lnTo>
                  <a:lnTo>
                    <a:pt x="1855" y="643"/>
                  </a:lnTo>
                  <a:lnTo>
                    <a:pt x="2176" y="393"/>
                  </a:lnTo>
                  <a:lnTo>
                    <a:pt x="2497" y="179"/>
                  </a:lnTo>
                  <a:lnTo>
                    <a:pt x="2782" y="72"/>
                  </a:lnTo>
                  <a:lnTo>
                    <a:pt x="3103" y="1"/>
                  </a:lnTo>
                  <a:lnTo>
                    <a:pt x="3246" y="1"/>
                  </a:lnTo>
                  <a:lnTo>
                    <a:pt x="3388" y="37"/>
                  </a:lnTo>
                  <a:lnTo>
                    <a:pt x="3531" y="108"/>
                  </a:lnTo>
                  <a:lnTo>
                    <a:pt x="3638" y="179"/>
                  </a:lnTo>
                  <a:lnTo>
                    <a:pt x="3638" y="179"/>
                  </a:lnTo>
                  <a:lnTo>
                    <a:pt x="3745" y="251"/>
                  </a:lnTo>
                  <a:lnTo>
                    <a:pt x="3745" y="251"/>
                  </a:lnTo>
                  <a:lnTo>
                    <a:pt x="3745" y="251"/>
                  </a:lnTo>
                  <a:lnTo>
                    <a:pt x="5599" y="1677"/>
                  </a:lnTo>
                  <a:lnTo>
                    <a:pt x="5599" y="1677"/>
                  </a:lnTo>
                  <a:lnTo>
                    <a:pt x="7560" y="3246"/>
                  </a:lnTo>
                  <a:lnTo>
                    <a:pt x="9878" y="5135"/>
                  </a:lnTo>
                  <a:lnTo>
                    <a:pt x="12445" y="7310"/>
                  </a:lnTo>
                  <a:lnTo>
                    <a:pt x="15262" y="9699"/>
                  </a:lnTo>
                  <a:lnTo>
                    <a:pt x="21252" y="14977"/>
                  </a:lnTo>
                  <a:lnTo>
                    <a:pt x="27349" y="20396"/>
                  </a:lnTo>
                  <a:lnTo>
                    <a:pt x="33126" y="25566"/>
                  </a:lnTo>
                  <a:lnTo>
                    <a:pt x="38046" y="29988"/>
                  </a:lnTo>
                  <a:lnTo>
                    <a:pt x="41612" y="33197"/>
                  </a:lnTo>
                  <a:lnTo>
                    <a:pt x="43323" y="34730"/>
                  </a:lnTo>
                  <a:lnTo>
                    <a:pt x="43323" y="34730"/>
                  </a:lnTo>
                  <a:lnTo>
                    <a:pt x="43573" y="35015"/>
                  </a:lnTo>
                  <a:lnTo>
                    <a:pt x="43823" y="35336"/>
                  </a:lnTo>
                  <a:lnTo>
                    <a:pt x="44001" y="35764"/>
                  </a:lnTo>
                  <a:lnTo>
                    <a:pt x="44143" y="36228"/>
                  </a:lnTo>
                  <a:lnTo>
                    <a:pt x="44250" y="36691"/>
                  </a:lnTo>
                  <a:lnTo>
                    <a:pt x="44322" y="37226"/>
                  </a:lnTo>
                  <a:lnTo>
                    <a:pt x="44322" y="37725"/>
                  </a:lnTo>
                  <a:lnTo>
                    <a:pt x="44250" y="382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g29ba36c631f_0_513"/>
            <p:cNvSpPr/>
            <p:nvPr/>
          </p:nvSpPr>
          <p:spPr>
            <a:xfrm>
              <a:off x="4686250" y="2629300"/>
              <a:ext cx="20525" cy="17850"/>
            </a:xfrm>
            <a:custGeom>
              <a:avLst/>
              <a:gdLst/>
              <a:ahLst/>
              <a:cxnLst/>
              <a:rect l="l" t="t" r="r" b="b"/>
              <a:pathLst>
                <a:path w="821" h="714" extrusionOk="0">
                  <a:moveTo>
                    <a:pt x="464" y="428"/>
                  </a:moveTo>
                  <a:lnTo>
                    <a:pt x="464" y="428"/>
                  </a:lnTo>
                  <a:lnTo>
                    <a:pt x="820" y="713"/>
                  </a:lnTo>
                  <a:lnTo>
                    <a:pt x="820" y="713"/>
                  </a:lnTo>
                  <a:lnTo>
                    <a:pt x="464" y="428"/>
                  </a:lnTo>
                  <a:close/>
                  <a:moveTo>
                    <a:pt x="0" y="0"/>
                  </a:moveTo>
                  <a:lnTo>
                    <a:pt x="0" y="0"/>
                  </a:lnTo>
                  <a:lnTo>
                    <a:pt x="0" y="0"/>
                  </a:lnTo>
                  <a:lnTo>
                    <a:pt x="72" y="143"/>
                  </a:lnTo>
                  <a:lnTo>
                    <a:pt x="214" y="250"/>
                  </a:lnTo>
                  <a:lnTo>
                    <a:pt x="214" y="250"/>
                  </a:lnTo>
                  <a:lnTo>
                    <a:pt x="72" y="143"/>
                  </a:lnTo>
                  <a:lnTo>
                    <a:pt x="0" y="0"/>
                  </a:lnTo>
                  <a:close/>
                </a:path>
              </a:pathLst>
            </a:custGeom>
            <a:solidFill>
              <a:srgbClr val="E2E2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g29ba36c631f_0_513"/>
            <p:cNvSpPr/>
            <p:nvPr/>
          </p:nvSpPr>
          <p:spPr>
            <a:xfrm>
              <a:off x="4697825" y="2639975"/>
              <a:ext cx="8950" cy="7175"/>
            </a:xfrm>
            <a:custGeom>
              <a:avLst/>
              <a:gdLst/>
              <a:ahLst/>
              <a:cxnLst/>
              <a:rect l="l" t="t" r="r" b="b"/>
              <a:pathLst>
                <a:path w="358" h="287" fill="none" extrusionOk="0">
                  <a:moveTo>
                    <a:pt x="1" y="1"/>
                  </a:moveTo>
                  <a:lnTo>
                    <a:pt x="1" y="1"/>
                  </a:lnTo>
                  <a:lnTo>
                    <a:pt x="357" y="286"/>
                  </a:lnTo>
                  <a:lnTo>
                    <a:pt x="357" y="28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g29ba36c631f_0_513"/>
            <p:cNvSpPr/>
            <p:nvPr/>
          </p:nvSpPr>
          <p:spPr>
            <a:xfrm>
              <a:off x="4686250" y="2629300"/>
              <a:ext cx="5375" cy="6250"/>
            </a:xfrm>
            <a:custGeom>
              <a:avLst/>
              <a:gdLst/>
              <a:ahLst/>
              <a:cxnLst/>
              <a:rect l="l" t="t" r="r" b="b"/>
              <a:pathLst>
                <a:path w="215" h="250" fill="none" extrusionOk="0">
                  <a:moveTo>
                    <a:pt x="0" y="0"/>
                  </a:moveTo>
                  <a:lnTo>
                    <a:pt x="0" y="0"/>
                  </a:lnTo>
                  <a:lnTo>
                    <a:pt x="0" y="0"/>
                  </a:lnTo>
                  <a:lnTo>
                    <a:pt x="72" y="143"/>
                  </a:lnTo>
                  <a:lnTo>
                    <a:pt x="214" y="250"/>
                  </a:lnTo>
                  <a:lnTo>
                    <a:pt x="214" y="250"/>
                  </a:lnTo>
                  <a:lnTo>
                    <a:pt x="72" y="1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g29ba36c631f_0_513"/>
            <p:cNvSpPr/>
            <p:nvPr/>
          </p:nvSpPr>
          <p:spPr>
            <a:xfrm>
              <a:off x="4711200" y="2638200"/>
              <a:ext cx="1079525" cy="886075"/>
            </a:xfrm>
            <a:custGeom>
              <a:avLst/>
              <a:gdLst/>
              <a:ahLst/>
              <a:cxnLst/>
              <a:rect l="l" t="t" r="r" b="b"/>
              <a:pathLst>
                <a:path w="43181" h="35443" extrusionOk="0">
                  <a:moveTo>
                    <a:pt x="856" y="1"/>
                  </a:moveTo>
                  <a:lnTo>
                    <a:pt x="428" y="250"/>
                  </a:lnTo>
                  <a:lnTo>
                    <a:pt x="1" y="500"/>
                  </a:lnTo>
                  <a:lnTo>
                    <a:pt x="714" y="1035"/>
                  </a:lnTo>
                  <a:lnTo>
                    <a:pt x="1890" y="1962"/>
                  </a:lnTo>
                  <a:lnTo>
                    <a:pt x="3245" y="3138"/>
                  </a:lnTo>
                  <a:lnTo>
                    <a:pt x="4814" y="4529"/>
                  </a:lnTo>
                  <a:lnTo>
                    <a:pt x="6526" y="6098"/>
                  </a:lnTo>
                  <a:lnTo>
                    <a:pt x="10305" y="9663"/>
                  </a:lnTo>
                  <a:lnTo>
                    <a:pt x="14513" y="13621"/>
                  </a:lnTo>
                  <a:lnTo>
                    <a:pt x="18898" y="17793"/>
                  </a:lnTo>
                  <a:lnTo>
                    <a:pt x="23284" y="21965"/>
                  </a:lnTo>
                  <a:lnTo>
                    <a:pt x="27527" y="25887"/>
                  </a:lnTo>
                  <a:lnTo>
                    <a:pt x="29524" y="27705"/>
                  </a:lnTo>
                  <a:lnTo>
                    <a:pt x="31414" y="29417"/>
                  </a:lnTo>
                  <a:lnTo>
                    <a:pt x="32911" y="27527"/>
                  </a:lnTo>
                  <a:lnTo>
                    <a:pt x="30843" y="25923"/>
                  </a:lnTo>
                  <a:lnTo>
                    <a:pt x="28668" y="24247"/>
                  </a:lnTo>
                  <a:lnTo>
                    <a:pt x="26458" y="22428"/>
                  </a:lnTo>
                  <a:lnTo>
                    <a:pt x="24247" y="20574"/>
                  </a:lnTo>
                  <a:lnTo>
                    <a:pt x="21965" y="18649"/>
                  </a:lnTo>
                  <a:lnTo>
                    <a:pt x="19719" y="16688"/>
                  </a:lnTo>
                  <a:lnTo>
                    <a:pt x="15261" y="12766"/>
                  </a:lnTo>
                  <a:lnTo>
                    <a:pt x="11018" y="8950"/>
                  </a:lnTo>
                  <a:lnTo>
                    <a:pt x="7096" y="5456"/>
                  </a:lnTo>
                  <a:lnTo>
                    <a:pt x="3673" y="2425"/>
                  </a:lnTo>
                  <a:lnTo>
                    <a:pt x="2176" y="1106"/>
                  </a:lnTo>
                  <a:lnTo>
                    <a:pt x="856" y="1"/>
                  </a:lnTo>
                  <a:close/>
                  <a:moveTo>
                    <a:pt x="33589" y="28026"/>
                  </a:moveTo>
                  <a:lnTo>
                    <a:pt x="32590" y="29025"/>
                  </a:lnTo>
                  <a:lnTo>
                    <a:pt x="32127" y="29488"/>
                  </a:lnTo>
                  <a:lnTo>
                    <a:pt x="31842" y="29774"/>
                  </a:lnTo>
                  <a:lnTo>
                    <a:pt x="34052" y="31699"/>
                  </a:lnTo>
                  <a:lnTo>
                    <a:pt x="35051" y="32519"/>
                  </a:lnTo>
                  <a:lnTo>
                    <a:pt x="36013" y="33232"/>
                  </a:lnTo>
                  <a:lnTo>
                    <a:pt x="36834" y="33874"/>
                  </a:lnTo>
                  <a:lnTo>
                    <a:pt x="37618" y="34373"/>
                  </a:lnTo>
                  <a:lnTo>
                    <a:pt x="38260" y="34765"/>
                  </a:lnTo>
                  <a:lnTo>
                    <a:pt x="38830" y="35051"/>
                  </a:lnTo>
                  <a:lnTo>
                    <a:pt x="39044" y="35122"/>
                  </a:lnTo>
                  <a:lnTo>
                    <a:pt x="39543" y="35265"/>
                  </a:lnTo>
                  <a:lnTo>
                    <a:pt x="40007" y="35372"/>
                  </a:lnTo>
                  <a:lnTo>
                    <a:pt x="40399" y="35443"/>
                  </a:lnTo>
                  <a:lnTo>
                    <a:pt x="40791" y="35443"/>
                  </a:lnTo>
                  <a:lnTo>
                    <a:pt x="41291" y="35407"/>
                  </a:lnTo>
                  <a:lnTo>
                    <a:pt x="41754" y="35300"/>
                  </a:lnTo>
                  <a:lnTo>
                    <a:pt x="42146" y="35122"/>
                  </a:lnTo>
                  <a:lnTo>
                    <a:pt x="42432" y="34908"/>
                  </a:lnTo>
                  <a:lnTo>
                    <a:pt x="42717" y="34623"/>
                  </a:lnTo>
                  <a:lnTo>
                    <a:pt x="42895" y="34338"/>
                  </a:lnTo>
                  <a:lnTo>
                    <a:pt x="43073" y="33981"/>
                  </a:lnTo>
                  <a:lnTo>
                    <a:pt x="43180" y="33624"/>
                  </a:lnTo>
                  <a:lnTo>
                    <a:pt x="42717" y="33482"/>
                  </a:lnTo>
                  <a:lnTo>
                    <a:pt x="42253" y="33304"/>
                  </a:lnTo>
                  <a:lnTo>
                    <a:pt x="41255" y="32876"/>
                  </a:lnTo>
                  <a:lnTo>
                    <a:pt x="40150" y="32341"/>
                  </a:lnTo>
                  <a:lnTo>
                    <a:pt x="38973" y="31663"/>
                  </a:lnTo>
                  <a:lnTo>
                    <a:pt x="37725" y="30915"/>
                  </a:lnTo>
                  <a:lnTo>
                    <a:pt x="36406" y="30023"/>
                  </a:lnTo>
                  <a:lnTo>
                    <a:pt x="35015" y="29060"/>
                  </a:lnTo>
                  <a:lnTo>
                    <a:pt x="33589" y="28026"/>
                  </a:lnTo>
                  <a:close/>
                </a:path>
              </a:pathLst>
            </a:custGeom>
            <a:solidFill>
              <a:srgbClr val="C24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g29ba36c631f_0_513"/>
            <p:cNvSpPr/>
            <p:nvPr/>
          </p:nvSpPr>
          <p:spPr>
            <a:xfrm>
              <a:off x="5507225" y="3338850"/>
              <a:ext cx="283500" cy="185425"/>
            </a:xfrm>
            <a:custGeom>
              <a:avLst/>
              <a:gdLst/>
              <a:ahLst/>
              <a:cxnLst/>
              <a:rect l="l" t="t" r="r" b="b"/>
              <a:pathLst>
                <a:path w="11340" h="7417" fill="none" extrusionOk="0">
                  <a:moveTo>
                    <a:pt x="1748" y="0"/>
                  </a:moveTo>
                  <a:lnTo>
                    <a:pt x="1748" y="0"/>
                  </a:lnTo>
                  <a:lnTo>
                    <a:pt x="749" y="999"/>
                  </a:lnTo>
                  <a:lnTo>
                    <a:pt x="286" y="1462"/>
                  </a:lnTo>
                  <a:lnTo>
                    <a:pt x="1" y="1748"/>
                  </a:lnTo>
                  <a:lnTo>
                    <a:pt x="1" y="1748"/>
                  </a:lnTo>
                  <a:lnTo>
                    <a:pt x="2211" y="3673"/>
                  </a:lnTo>
                  <a:lnTo>
                    <a:pt x="3210" y="4493"/>
                  </a:lnTo>
                  <a:lnTo>
                    <a:pt x="4172" y="5206"/>
                  </a:lnTo>
                  <a:lnTo>
                    <a:pt x="4993" y="5848"/>
                  </a:lnTo>
                  <a:lnTo>
                    <a:pt x="5777" y="6347"/>
                  </a:lnTo>
                  <a:lnTo>
                    <a:pt x="6419" y="6739"/>
                  </a:lnTo>
                  <a:lnTo>
                    <a:pt x="6989" y="7025"/>
                  </a:lnTo>
                  <a:lnTo>
                    <a:pt x="6989" y="7025"/>
                  </a:lnTo>
                  <a:lnTo>
                    <a:pt x="7203" y="7096"/>
                  </a:lnTo>
                  <a:lnTo>
                    <a:pt x="7203" y="7096"/>
                  </a:lnTo>
                  <a:lnTo>
                    <a:pt x="7702" y="7239"/>
                  </a:lnTo>
                  <a:lnTo>
                    <a:pt x="8166" y="7346"/>
                  </a:lnTo>
                  <a:lnTo>
                    <a:pt x="8558" y="7417"/>
                  </a:lnTo>
                  <a:lnTo>
                    <a:pt x="8950" y="7417"/>
                  </a:lnTo>
                  <a:lnTo>
                    <a:pt x="8950" y="7417"/>
                  </a:lnTo>
                  <a:lnTo>
                    <a:pt x="9450" y="7381"/>
                  </a:lnTo>
                  <a:lnTo>
                    <a:pt x="9913" y="7274"/>
                  </a:lnTo>
                  <a:lnTo>
                    <a:pt x="10305" y="7096"/>
                  </a:lnTo>
                  <a:lnTo>
                    <a:pt x="10591" y="6882"/>
                  </a:lnTo>
                  <a:lnTo>
                    <a:pt x="10876" y="6597"/>
                  </a:lnTo>
                  <a:lnTo>
                    <a:pt x="11054" y="6312"/>
                  </a:lnTo>
                  <a:lnTo>
                    <a:pt x="11232" y="5955"/>
                  </a:lnTo>
                  <a:lnTo>
                    <a:pt x="11339" y="5598"/>
                  </a:lnTo>
                  <a:lnTo>
                    <a:pt x="11339" y="5598"/>
                  </a:lnTo>
                  <a:lnTo>
                    <a:pt x="10876" y="5456"/>
                  </a:lnTo>
                  <a:lnTo>
                    <a:pt x="10412" y="5278"/>
                  </a:lnTo>
                  <a:lnTo>
                    <a:pt x="9414" y="4850"/>
                  </a:lnTo>
                  <a:lnTo>
                    <a:pt x="8309" y="4315"/>
                  </a:lnTo>
                  <a:lnTo>
                    <a:pt x="7132" y="3637"/>
                  </a:lnTo>
                  <a:lnTo>
                    <a:pt x="5884" y="2889"/>
                  </a:lnTo>
                  <a:lnTo>
                    <a:pt x="4565" y="1997"/>
                  </a:lnTo>
                  <a:lnTo>
                    <a:pt x="3174" y="1034"/>
                  </a:lnTo>
                  <a:lnTo>
                    <a:pt x="174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g29ba36c631f_0_513"/>
            <p:cNvSpPr/>
            <p:nvPr/>
          </p:nvSpPr>
          <p:spPr>
            <a:xfrm>
              <a:off x="4711200" y="2638200"/>
              <a:ext cx="822800" cy="735425"/>
            </a:xfrm>
            <a:custGeom>
              <a:avLst/>
              <a:gdLst/>
              <a:ahLst/>
              <a:cxnLst/>
              <a:rect l="l" t="t" r="r" b="b"/>
              <a:pathLst>
                <a:path w="32912" h="29417" fill="none" extrusionOk="0">
                  <a:moveTo>
                    <a:pt x="856" y="1"/>
                  </a:moveTo>
                  <a:lnTo>
                    <a:pt x="856" y="1"/>
                  </a:lnTo>
                  <a:lnTo>
                    <a:pt x="428" y="250"/>
                  </a:lnTo>
                  <a:lnTo>
                    <a:pt x="1" y="500"/>
                  </a:lnTo>
                  <a:lnTo>
                    <a:pt x="1" y="500"/>
                  </a:lnTo>
                  <a:lnTo>
                    <a:pt x="714" y="1035"/>
                  </a:lnTo>
                  <a:lnTo>
                    <a:pt x="714" y="1035"/>
                  </a:lnTo>
                  <a:lnTo>
                    <a:pt x="1890" y="1962"/>
                  </a:lnTo>
                  <a:lnTo>
                    <a:pt x="3245" y="3138"/>
                  </a:lnTo>
                  <a:lnTo>
                    <a:pt x="4814" y="4529"/>
                  </a:lnTo>
                  <a:lnTo>
                    <a:pt x="6526" y="6098"/>
                  </a:lnTo>
                  <a:lnTo>
                    <a:pt x="10305" y="9663"/>
                  </a:lnTo>
                  <a:lnTo>
                    <a:pt x="14513" y="13621"/>
                  </a:lnTo>
                  <a:lnTo>
                    <a:pt x="18898" y="17793"/>
                  </a:lnTo>
                  <a:lnTo>
                    <a:pt x="23284" y="21965"/>
                  </a:lnTo>
                  <a:lnTo>
                    <a:pt x="27527" y="25887"/>
                  </a:lnTo>
                  <a:lnTo>
                    <a:pt x="29524" y="27705"/>
                  </a:lnTo>
                  <a:lnTo>
                    <a:pt x="31414" y="29417"/>
                  </a:lnTo>
                  <a:lnTo>
                    <a:pt x="32911" y="27527"/>
                  </a:lnTo>
                  <a:lnTo>
                    <a:pt x="32911" y="27527"/>
                  </a:lnTo>
                  <a:lnTo>
                    <a:pt x="30843" y="25923"/>
                  </a:lnTo>
                  <a:lnTo>
                    <a:pt x="28668" y="24247"/>
                  </a:lnTo>
                  <a:lnTo>
                    <a:pt x="26458" y="22428"/>
                  </a:lnTo>
                  <a:lnTo>
                    <a:pt x="24247" y="20574"/>
                  </a:lnTo>
                  <a:lnTo>
                    <a:pt x="21965" y="18649"/>
                  </a:lnTo>
                  <a:lnTo>
                    <a:pt x="19719" y="16688"/>
                  </a:lnTo>
                  <a:lnTo>
                    <a:pt x="15261" y="12766"/>
                  </a:lnTo>
                  <a:lnTo>
                    <a:pt x="11018" y="8950"/>
                  </a:lnTo>
                  <a:lnTo>
                    <a:pt x="7096" y="5456"/>
                  </a:lnTo>
                  <a:lnTo>
                    <a:pt x="3673" y="2425"/>
                  </a:lnTo>
                  <a:lnTo>
                    <a:pt x="2176" y="1106"/>
                  </a:lnTo>
                  <a:lnTo>
                    <a:pt x="8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g29ba36c631f_0_513"/>
            <p:cNvSpPr/>
            <p:nvPr/>
          </p:nvSpPr>
          <p:spPr>
            <a:xfrm>
              <a:off x="4705850" y="2538375"/>
              <a:ext cx="118575" cy="99850"/>
            </a:xfrm>
            <a:custGeom>
              <a:avLst/>
              <a:gdLst/>
              <a:ahLst/>
              <a:cxnLst/>
              <a:rect l="l" t="t" r="r" b="b"/>
              <a:pathLst>
                <a:path w="4743" h="3994" extrusionOk="0">
                  <a:moveTo>
                    <a:pt x="3388" y="0"/>
                  </a:moveTo>
                  <a:lnTo>
                    <a:pt x="2604" y="820"/>
                  </a:lnTo>
                  <a:lnTo>
                    <a:pt x="1748" y="1640"/>
                  </a:lnTo>
                  <a:lnTo>
                    <a:pt x="892" y="2389"/>
                  </a:lnTo>
                  <a:lnTo>
                    <a:pt x="1" y="3067"/>
                  </a:lnTo>
                  <a:lnTo>
                    <a:pt x="1070" y="3994"/>
                  </a:lnTo>
                  <a:lnTo>
                    <a:pt x="1570" y="3637"/>
                  </a:lnTo>
                  <a:lnTo>
                    <a:pt x="2069" y="3245"/>
                  </a:lnTo>
                  <a:lnTo>
                    <a:pt x="3067" y="2460"/>
                  </a:lnTo>
                  <a:lnTo>
                    <a:pt x="3994" y="1676"/>
                  </a:lnTo>
                  <a:lnTo>
                    <a:pt x="4743" y="1070"/>
                  </a:lnTo>
                  <a:lnTo>
                    <a:pt x="3388" y="0"/>
                  </a:lnTo>
                  <a:close/>
                </a:path>
              </a:pathLst>
            </a:custGeom>
            <a:solidFill>
              <a:srgbClr val="C64C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g29ba36c631f_0_513"/>
            <p:cNvSpPr/>
            <p:nvPr/>
          </p:nvSpPr>
          <p:spPr>
            <a:xfrm>
              <a:off x="4706750" y="2647125"/>
              <a:ext cx="4475" cy="3575"/>
            </a:xfrm>
            <a:custGeom>
              <a:avLst/>
              <a:gdLst/>
              <a:ahLst/>
              <a:cxnLst/>
              <a:rect l="l" t="t" r="r" b="b"/>
              <a:pathLst>
                <a:path w="179" h="143" fill="none" extrusionOk="0">
                  <a:moveTo>
                    <a:pt x="0" y="0"/>
                  </a:moveTo>
                  <a:lnTo>
                    <a:pt x="0" y="0"/>
                  </a:lnTo>
                  <a:lnTo>
                    <a:pt x="179" y="143"/>
                  </a:lnTo>
                  <a:lnTo>
                    <a:pt x="179" y="143"/>
                  </a:lnTo>
                  <a:lnTo>
                    <a:pt x="179" y="143"/>
                  </a:lnTo>
                  <a:lnTo>
                    <a:pt x="179" y="1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g29ba36c631f_0_513"/>
            <p:cNvSpPr/>
            <p:nvPr/>
          </p:nvSpPr>
          <p:spPr>
            <a:xfrm>
              <a:off x="4696950" y="2639100"/>
              <a:ext cx="900" cy="900"/>
            </a:xfrm>
            <a:custGeom>
              <a:avLst/>
              <a:gdLst/>
              <a:ahLst/>
              <a:cxnLst/>
              <a:rect l="l" t="t" r="r" b="b"/>
              <a:pathLst>
                <a:path w="36" h="36" fill="none" extrusionOk="0">
                  <a:moveTo>
                    <a:pt x="0" y="0"/>
                  </a:moveTo>
                  <a:lnTo>
                    <a:pt x="0" y="0"/>
                  </a:lnTo>
                  <a:lnTo>
                    <a:pt x="36" y="36"/>
                  </a:lnTo>
                  <a:lnTo>
                    <a:pt x="36" y="3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g29ba36c631f_0_513"/>
            <p:cNvSpPr/>
            <p:nvPr/>
          </p:nvSpPr>
          <p:spPr>
            <a:xfrm>
              <a:off x="4705850" y="2538375"/>
              <a:ext cx="118575" cy="99850"/>
            </a:xfrm>
            <a:custGeom>
              <a:avLst/>
              <a:gdLst/>
              <a:ahLst/>
              <a:cxnLst/>
              <a:rect l="l" t="t" r="r" b="b"/>
              <a:pathLst>
                <a:path w="4743" h="3994" fill="none" extrusionOk="0">
                  <a:moveTo>
                    <a:pt x="3388" y="0"/>
                  </a:moveTo>
                  <a:lnTo>
                    <a:pt x="3388" y="0"/>
                  </a:lnTo>
                  <a:lnTo>
                    <a:pt x="2604" y="820"/>
                  </a:lnTo>
                  <a:lnTo>
                    <a:pt x="1748" y="1640"/>
                  </a:lnTo>
                  <a:lnTo>
                    <a:pt x="892" y="2389"/>
                  </a:lnTo>
                  <a:lnTo>
                    <a:pt x="1" y="3067"/>
                  </a:lnTo>
                  <a:lnTo>
                    <a:pt x="1" y="3067"/>
                  </a:lnTo>
                  <a:lnTo>
                    <a:pt x="1070" y="3994"/>
                  </a:lnTo>
                  <a:lnTo>
                    <a:pt x="1070" y="3994"/>
                  </a:lnTo>
                  <a:lnTo>
                    <a:pt x="1570" y="3637"/>
                  </a:lnTo>
                  <a:lnTo>
                    <a:pt x="2069" y="3245"/>
                  </a:lnTo>
                  <a:lnTo>
                    <a:pt x="3067" y="2460"/>
                  </a:lnTo>
                  <a:lnTo>
                    <a:pt x="3994" y="1676"/>
                  </a:lnTo>
                  <a:lnTo>
                    <a:pt x="4743" y="1070"/>
                  </a:lnTo>
                  <a:lnTo>
                    <a:pt x="4743" y="1070"/>
                  </a:lnTo>
                  <a:lnTo>
                    <a:pt x="338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g29ba36c631f_0_513"/>
            <p:cNvSpPr/>
            <p:nvPr/>
          </p:nvSpPr>
          <p:spPr>
            <a:xfrm>
              <a:off x="4686250" y="2615025"/>
              <a:ext cx="46375" cy="35675"/>
            </a:xfrm>
            <a:custGeom>
              <a:avLst/>
              <a:gdLst/>
              <a:ahLst/>
              <a:cxnLst/>
              <a:rect l="l" t="t" r="r" b="b"/>
              <a:pathLst>
                <a:path w="1855" h="1427" extrusionOk="0">
                  <a:moveTo>
                    <a:pt x="785" y="1"/>
                  </a:moveTo>
                  <a:lnTo>
                    <a:pt x="0" y="571"/>
                  </a:lnTo>
                  <a:lnTo>
                    <a:pt x="72" y="714"/>
                  </a:lnTo>
                  <a:lnTo>
                    <a:pt x="214" y="821"/>
                  </a:lnTo>
                  <a:lnTo>
                    <a:pt x="250" y="821"/>
                  </a:lnTo>
                  <a:lnTo>
                    <a:pt x="428" y="963"/>
                  </a:lnTo>
                  <a:lnTo>
                    <a:pt x="464" y="999"/>
                  </a:lnTo>
                  <a:lnTo>
                    <a:pt x="820" y="1284"/>
                  </a:lnTo>
                  <a:lnTo>
                    <a:pt x="999" y="1427"/>
                  </a:lnTo>
                  <a:lnTo>
                    <a:pt x="1426" y="1177"/>
                  </a:lnTo>
                  <a:lnTo>
                    <a:pt x="1854" y="928"/>
                  </a:lnTo>
                  <a:lnTo>
                    <a:pt x="785" y="1"/>
                  </a:lnTo>
                  <a:close/>
                </a:path>
              </a:pathLst>
            </a:custGeom>
            <a:solidFill>
              <a:srgbClr val="B04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g29ba36c631f_0_513"/>
            <p:cNvSpPr/>
            <p:nvPr/>
          </p:nvSpPr>
          <p:spPr>
            <a:xfrm>
              <a:off x="4686250" y="2615025"/>
              <a:ext cx="46375" cy="35675"/>
            </a:xfrm>
            <a:custGeom>
              <a:avLst/>
              <a:gdLst/>
              <a:ahLst/>
              <a:cxnLst/>
              <a:rect l="l" t="t" r="r" b="b"/>
              <a:pathLst>
                <a:path w="1855" h="1427" fill="none" extrusionOk="0">
                  <a:moveTo>
                    <a:pt x="785" y="1"/>
                  </a:moveTo>
                  <a:lnTo>
                    <a:pt x="785" y="1"/>
                  </a:lnTo>
                  <a:lnTo>
                    <a:pt x="0" y="571"/>
                  </a:lnTo>
                  <a:lnTo>
                    <a:pt x="0" y="571"/>
                  </a:lnTo>
                  <a:lnTo>
                    <a:pt x="72" y="714"/>
                  </a:lnTo>
                  <a:lnTo>
                    <a:pt x="214" y="821"/>
                  </a:lnTo>
                  <a:lnTo>
                    <a:pt x="250" y="821"/>
                  </a:lnTo>
                  <a:lnTo>
                    <a:pt x="250" y="821"/>
                  </a:lnTo>
                  <a:lnTo>
                    <a:pt x="428" y="963"/>
                  </a:lnTo>
                  <a:lnTo>
                    <a:pt x="428" y="963"/>
                  </a:lnTo>
                  <a:lnTo>
                    <a:pt x="428" y="963"/>
                  </a:lnTo>
                  <a:lnTo>
                    <a:pt x="464" y="999"/>
                  </a:lnTo>
                  <a:lnTo>
                    <a:pt x="464" y="999"/>
                  </a:lnTo>
                  <a:lnTo>
                    <a:pt x="820" y="1284"/>
                  </a:lnTo>
                  <a:lnTo>
                    <a:pt x="820" y="1284"/>
                  </a:lnTo>
                  <a:lnTo>
                    <a:pt x="999" y="1427"/>
                  </a:lnTo>
                  <a:lnTo>
                    <a:pt x="999" y="1427"/>
                  </a:lnTo>
                  <a:lnTo>
                    <a:pt x="1426" y="1177"/>
                  </a:lnTo>
                  <a:lnTo>
                    <a:pt x="1854" y="928"/>
                  </a:lnTo>
                  <a:lnTo>
                    <a:pt x="1854" y="928"/>
                  </a:lnTo>
                  <a:lnTo>
                    <a:pt x="7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g29ba36c631f_0_513"/>
            <p:cNvSpPr/>
            <p:nvPr/>
          </p:nvSpPr>
          <p:spPr>
            <a:xfrm>
              <a:off x="3781475" y="1586350"/>
              <a:ext cx="1156175" cy="1144575"/>
            </a:xfrm>
            <a:custGeom>
              <a:avLst/>
              <a:gdLst/>
              <a:ahLst/>
              <a:cxnLst/>
              <a:rect l="l" t="t" r="r" b="b"/>
              <a:pathLst>
                <a:path w="46247" h="45783" extrusionOk="0">
                  <a:moveTo>
                    <a:pt x="23640" y="4315"/>
                  </a:moveTo>
                  <a:lnTo>
                    <a:pt x="24567" y="4350"/>
                  </a:lnTo>
                  <a:lnTo>
                    <a:pt x="25459" y="4422"/>
                  </a:lnTo>
                  <a:lnTo>
                    <a:pt x="26350" y="4564"/>
                  </a:lnTo>
                  <a:lnTo>
                    <a:pt x="27241" y="4707"/>
                  </a:lnTo>
                  <a:lnTo>
                    <a:pt x="28133" y="4921"/>
                  </a:lnTo>
                  <a:lnTo>
                    <a:pt x="28989" y="5170"/>
                  </a:lnTo>
                  <a:lnTo>
                    <a:pt x="29809" y="5456"/>
                  </a:lnTo>
                  <a:lnTo>
                    <a:pt x="30629" y="5777"/>
                  </a:lnTo>
                  <a:lnTo>
                    <a:pt x="31449" y="6133"/>
                  </a:lnTo>
                  <a:lnTo>
                    <a:pt x="32233" y="6525"/>
                  </a:lnTo>
                  <a:lnTo>
                    <a:pt x="33018" y="6989"/>
                  </a:lnTo>
                  <a:lnTo>
                    <a:pt x="33767" y="7452"/>
                  </a:lnTo>
                  <a:lnTo>
                    <a:pt x="34480" y="7952"/>
                  </a:lnTo>
                  <a:lnTo>
                    <a:pt x="35193" y="8522"/>
                  </a:lnTo>
                  <a:lnTo>
                    <a:pt x="35870" y="9093"/>
                  </a:lnTo>
                  <a:lnTo>
                    <a:pt x="36512" y="9699"/>
                  </a:lnTo>
                  <a:lnTo>
                    <a:pt x="37118" y="10341"/>
                  </a:lnTo>
                  <a:lnTo>
                    <a:pt x="37689" y="11018"/>
                  </a:lnTo>
                  <a:lnTo>
                    <a:pt x="38259" y="11731"/>
                  </a:lnTo>
                  <a:lnTo>
                    <a:pt x="38758" y="12444"/>
                  </a:lnTo>
                  <a:lnTo>
                    <a:pt x="39258" y="13193"/>
                  </a:lnTo>
                  <a:lnTo>
                    <a:pt x="39721" y="13977"/>
                  </a:lnTo>
                  <a:lnTo>
                    <a:pt x="40113" y="14798"/>
                  </a:lnTo>
                  <a:lnTo>
                    <a:pt x="40506" y="15618"/>
                  </a:lnTo>
                  <a:lnTo>
                    <a:pt x="40827" y="16509"/>
                  </a:lnTo>
                  <a:lnTo>
                    <a:pt x="41112" y="17365"/>
                  </a:lnTo>
                  <a:lnTo>
                    <a:pt x="41361" y="18292"/>
                  </a:lnTo>
                  <a:lnTo>
                    <a:pt x="41575" y="19219"/>
                  </a:lnTo>
                  <a:lnTo>
                    <a:pt x="41754" y="20146"/>
                  </a:lnTo>
                  <a:lnTo>
                    <a:pt x="41861" y="21073"/>
                  </a:lnTo>
                  <a:lnTo>
                    <a:pt x="41932" y="22000"/>
                  </a:lnTo>
                  <a:lnTo>
                    <a:pt x="41932" y="22927"/>
                  </a:lnTo>
                  <a:lnTo>
                    <a:pt x="41896" y="23854"/>
                  </a:lnTo>
                  <a:lnTo>
                    <a:pt x="41825" y="24746"/>
                  </a:lnTo>
                  <a:lnTo>
                    <a:pt x="41718" y="25637"/>
                  </a:lnTo>
                  <a:lnTo>
                    <a:pt x="41540" y="26528"/>
                  </a:lnTo>
                  <a:lnTo>
                    <a:pt x="41361" y="27420"/>
                  </a:lnTo>
                  <a:lnTo>
                    <a:pt x="41112" y="28276"/>
                  </a:lnTo>
                  <a:lnTo>
                    <a:pt x="40827" y="29131"/>
                  </a:lnTo>
                  <a:lnTo>
                    <a:pt x="40470" y="29951"/>
                  </a:lnTo>
                  <a:lnTo>
                    <a:pt x="40113" y="30736"/>
                  </a:lnTo>
                  <a:lnTo>
                    <a:pt x="39721" y="31556"/>
                  </a:lnTo>
                  <a:lnTo>
                    <a:pt x="39293" y="32305"/>
                  </a:lnTo>
                  <a:lnTo>
                    <a:pt x="38794" y="33054"/>
                  </a:lnTo>
                  <a:lnTo>
                    <a:pt x="38295" y="33767"/>
                  </a:lnTo>
                  <a:lnTo>
                    <a:pt x="37760" y="34480"/>
                  </a:lnTo>
                  <a:lnTo>
                    <a:pt x="37154" y="35157"/>
                  </a:lnTo>
                  <a:lnTo>
                    <a:pt x="36548" y="35799"/>
                  </a:lnTo>
                  <a:lnTo>
                    <a:pt x="35906" y="36405"/>
                  </a:lnTo>
                  <a:lnTo>
                    <a:pt x="35264" y="37011"/>
                  </a:lnTo>
                  <a:lnTo>
                    <a:pt x="34551" y="37546"/>
                  </a:lnTo>
                  <a:lnTo>
                    <a:pt x="33802" y="38081"/>
                  </a:lnTo>
                  <a:lnTo>
                    <a:pt x="33053" y="38545"/>
                  </a:lnTo>
                  <a:lnTo>
                    <a:pt x="32269" y="39008"/>
                  </a:lnTo>
                  <a:lnTo>
                    <a:pt x="31449" y="39436"/>
                  </a:lnTo>
                  <a:lnTo>
                    <a:pt x="30629" y="39793"/>
                  </a:lnTo>
                  <a:lnTo>
                    <a:pt x="29773" y="40113"/>
                  </a:lnTo>
                  <a:lnTo>
                    <a:pt x="28882" y="40434"/>
                  </a:lnTo>
                  <a:lnTo>
                    <a:pt x="27990" y="40684"/>
                  </a:lnTo>
                  <a:lnTo>
                    <a:pt x="27063" y="40862"/>
                  </a:lnTo>
                  <a:lnTo>
                    <a:pt x="26100" y="41041"/>
                  </a:lnTo>
                  <a:lnTo>
                    <a:pt x="25173" y="41148"/>
                  </a:lnTo>
                  <a:lnTo>
                    <a:pt x="24246" y="41219"/>
                  </a:lnTo>
                  <a:lnTo>
                    <a:pt x="22428" y="41219"/>
                  </a:lnTo>
                  <a:lnTo>
                    <a:pt x="21501" y="41112"/>
                  </a:lnTo>
                  <a:lnTo>
                    <a:pt x="20609" y="41005"/>
                  </a:lnTo>
                  <a:lnTo>
                    <a:pt x="19718" y="40862"/>
                  </a:lnTo>
                  <a:lnTo>
                    <a:pt x="18862" y="40648"/>
                  </a:lnTo>
                  <a:lnTo>
                    <a:pt x="18006" y="40399"/>
                  </a:lnTo>
                  <a:lnTo>
                    <a:pt x="17151" y="40113"/>
                  </a:lnTo>
                  <a:lnTo>
                    <a:pt x="16331" y="39793"/>
                  </a:lnTo>
                  <a:lnTo>
                    <a:pt x="15511" y="39400"/>
                  </a:lnTo>
                  <a:lnTo>
                    <a:pt x="14726" y="39008"/>
                  </a:lnTo>
                  <a:lnTo>
                    <a:pt x="13942" y="38580"/>
                  </a:lnTo>
                  <a:lnTo>
                    <a:pt x="13193" y="38117"/>
                  </a:lnTo>
                  <a:lnTo>
                    <a:pt x="12480" y="37582"/>
                  </a:lnTo>
                  <a:lnTo>
                    <a:pt x="11767" y="37047"/>
                  </a:lnTo>
                  <a:lnTo>
                    <a:pt x="11125" y="36477"/>
                  </a:lnTo>
                  <a:lnTo>
                    <a:pt x="10447" y="35870"/>
                  </a:lnTo>
                  <a:lnTo>
                    <a:pt x="9841" y="35229"/>
                  </a:lnTo>
                  <a:lnTo>
                    <a:pt x="9271" y="34551"/>
                  </a:lnTo>
                  <a:lnTo>
                    <a:pt x="8700" y="33838"/>
                  </a:lnTo>
                  <a:lnTo>
                    <a:pt x="8201" y="33125"/>
                  </a:lnTo>
                  <a:lnTo>
                    <a:pt x="7702" y="32340"/>
                  </a:lnTo>
                  <a:lnTo>
                    <a:pt x="7238" y="31556"/>
                  </a:lnTo>
                  <a:lnTo>
                    <a:pt x="6846" y="30772"/>
                  </a:lnTo>
                  <a:lnTo>
                    <a:pt x="6454" y="29916"/>
                  </a:lnTo>
                  <a:lnTo>
                    <a:pt x="6133" y="29060"/>
                  </a:lnTo>
                  <a:lnTo>
                    <a:pt x="5848" y="28169"/>
                  </a:lnTo>
                  <a:lnTo>
                    <a:pt x="5598" y="27277"/>
                  </a:lnTo>
                  <a:lnTo>
                    <a:pt x="5384" y="26350"/>
                  </a:lnTo>
                  <a:lnTo>
                    <a:pt x="5206" y="25423"/>
                  </a:lnTo>
                  <a:lnTo>
                    <a:pt x="5099" y="24460"/>
                  </a:lnTo>
                  <a:lnTo>
                    <a:pt x="5028" y="23533"/>
                  </a:lnTo>
                  <a:lnTo>
                    <a:pt x="5028" y="22606"/>
                  </a:lnTo>
                  <a:lnTo>
                    <a:pt x="5063" y="21715"/>
                  </a:lnTo>
                  <a:lnTo>
                    <a:pt x="5135" y="20788"/>
                  </a:lnTo>
                  <a:lnTo>
                    <a:pt x="5241" y="19896"/>
                  </a:lnTo>
                  <a:lnTo>
                    <a:pt x="5420" y="19005"/>
                  </a:lnTo>
                  <a:lnTo>
                    <a:pt x="5634" y="18149"/>
                  </a:lnTo>
                  <a:lnTo>
                    <a:pt x="5848" y="17293"/>
                  </a:lnTo>
                  <a:lnTo>
                    <a:pt x="6133" y="16438"/>
                  </a:lnTo>
                  <a:lnTo>
                    <a:pt x="6489" y="15618"/>
                  </a:lnTo>
                  <a:lnTo>
                    <a:pt x="6846" y="14798"/>
                  </a:lnTo>
                  <a:lnTo>
                    <a:pt x="7238" y="14013"/>
                  </a:lnTo>
                  <a:lnTo>
                    <a:pt x="7666" y="13229"/>
                  </a:lnTo>
                  <a:lnTo>
                    <a:pt x="8165" y="12516"/>
                  </a:lnTo>
                  <a:lnTo>
                    <a:pt x="8664" y="11767"/>
                  </a:lnTo>
                  <a:lnTo>
                    <a:pt x="9199" y="11089"/>
                  </a:lnTo>
                  <a:lnTo>
                    <a:pt x="9806" y="10412"/>
                  </a:lnTo>
                  <a:lnTo>
                    <a:pt x="10412" y="9770"/>
                  </a:lnTo>
                  <a:lnTo>
                    <a:pt x="11053" y="9128"/>
                  </a:lnTo>
                  <a:lnTo>
                    <a:pt x="11731" y="8558"/>
                  </a:lnTo>
                  <a:lnTo>
                    <a:pt x="12408" y="8023"/>
                  </a:lnTo>
                  <a:lnTo>
                    <a:pt x="13157" y="7488"/>
                  </a:lnTo>
                  <a:lnTo>
                    <a:pt x="13906" y="6989"/>
                  </a:lnTo>
                  <a:lnTo>
                    <a:pt x="14690" y="6561"/>
                  </a:lnTo>
                  <a:lnTo>
                    <a:pt x="15511" y="6133"/>
                  </a:lnTo>
                  <a:lnTo>
                    <a:pt x="16331" y="5777"/>
                  </a:lnTo>
                  <a:lnTo>
                    <a:pt x="17186" y="5420"/>
                  </a:lnTo>
                  <a:lnTo>
                    <a:pt x="18078" y="5135"/>
                  </a:lnTo>
                  <a:lnTo>
                    <a:pt x="19005" y="4885"/>
                  </a:lnTo>
                  <a:lnTo>
                    <a:pt x="19932" y="4671"/>
                  </a:lnTo>
                  <a:lnTo>
                    <a:pt x="20859" y="4529"/>
                  </a:lnTo>
                  <a:lnTo>
                    <a:pt x="21786" y="4386"/>
                  </a:lnTo>
                  <a:lnTo>
                    <a:pt x="22713" y="4350"/>
                  </a:lnTo>
                  <a:lnTo>
                    <a:pt x="23640" y="4315"/>
                  </a:lnTo>
                  <a:close/>
                  <a:moveTo>
                    <a:pt x="23391" y="0"/>
                  </a:moveTo>
                  <a:lnTo>
                    <a:pt x="22214" y="36"/>
                  </a:lnTo>
                  <a:lnTo>
                    <a:pt x="21037" y="107"/>
                  </a:lnTo>
                  <a:lnTo>
                    <a:pt x="19896" y="250"/>
                  </a:lnTo>
                  <a:lnTo>
                    <a:pt x="18720" y="464"/>
                  </a:lnTo>
                  <a:lnTo>
                    <a:pt x="17436" y="749"/>
                  </a:lnTo>
                  <a:lnTo>
                    <a:pt x="16224" y="1070"/>
                  </a:lnTo>
                  <a:lnTo>
                    <a:pt x="15011" y="1498"/>
                  </a:lnTo>
                  <a:lnTo>
                    <a:pt x="13835" y="1961"/>
                  </a:lnTo>
                  <a:lnTo>
                    <a:pt x="12979" y="2389"/>
                  </a:lnTo>
                  <a:lnTo>
                    <a:pt x="12123" y="2817"/>
                  </a:lnTo>
                  <a:lnTo>
                    <a:pt x="11446" y="3209"/>
                  </a:lnTo>
                  <a:lnTo>
                    <a:pt x="10768" y="3601"/>
                  </a:lnTo>
                  <a:lnTo>
                    <a:pt x="10126" y="4029"/>
                  </a:lnTo>
                  <a:lnTo>
                    <a:pt x="9485" y="4493"/>
                  </a:lnTo>
                  <a:lnTo>
                    <a:pt x="8843" y="4956"/>
                  </a:lnTo>
                  <a:lnTo>
                    <a:pt x="8237" y="5420"/>
                  </a:lnTo>
                  <a:lnTo>
                    <a:pt x="7666" y="5955"/>
                  </a:lnTo>
                  <a:lnTo>
                    <a:pt x="7096" y="6454"/>
                  </a:lnTo>
                  <a:lnTo>
                    <a:pt x="6561" y="7024"/>
                  </a:lnTo>
                  <a:lnTo>
                    <a:pt x="6026" y="7559"/>
                  </a:lnTo>
                  <a:lnTo>
                    <a:pt x="5527" y="8165"/>
                  </a:lnTo>
                  <a:lnTo>
                    <a:pt x="5028" y="8736"/>
                  </a:lnTo>
                  <a:lnTo>
                    <a:pt x="4564" y="9342"/>
                  </a:lnTo>
                  <a:lnTo>
                    <a:pt x="4100" y="9984"/>
                  </a:lnTo>
                  <a:lnTo>
                    <a:pt x="3673" y="10590"/>
                  </a:lnTo>
                  <a:lnTo>
                    <a:pt x="3280" y="11268"/>
                  </a:lnTo>
                  <a:lnTo>
                    <a:pt x="2888" y="11909"/>
                  </a:lnTo>
                  <a:lnTo>
                    <a:pt x="2532" y="12587"/>
                  </a:lnTo>
                  <a:lnTo>
                    <a:pt x="2175" y="13264"/>
                  </a:lnTo>
                  <a:lnTo>
                    <a:pt x="1890" y="13977"/>
                  </a:lnTo>
                  <a:lnTo>
                    <a:pt x="1569" y="14691"/>
                  </a:lnTo>
                  <a:lnTo>
                    <a:pt x="1319" y="15404"/>
                  </a:lnTo>
                  <a:lnTo>
                    <a:pt x="1070" y="16152"/>
                  </a:lnTo>
                  <a:lnTo>
                    <a:pt x="856" y="16866"/>
                  </a:lnTo>
                  <a:lnTo>
                    <a:pt x="642" y="17614"/>
                  </a:lnTo>
                  <a:lnTo>
                    <a:pt x="464" y="18399"/>
                  </a:lnTo>
                  <a:lnTo>
                    <a:pt x="321" y="19148"/>
                  </a:lnTo>
                  <a:lnTo>
                    <a:pt x="214" y="19896"/>
                  </a:lnTo>
                  <a:lnTo>
                    <a:pt x="107" y="20681"/>
                  </a:lnTo>
                  <a:lnTo>
                    <a:pt x="71" y="21465"/>
                  </a:lnTo>
                  <a:lnTo>
                    <a:pt x="36" y="22250"/>
                  </a:lnTo>
                  <a:lnTo>
                    <a:pt x="0" y="23034"/>
                  </a:lnTo>
                  <a:lnTo>
                    <a:pt x="36" y="24104"/>
                  </a:lnTo>
                  <a:lnTo>
                    <a:pt x="107" y="25209"/>
                  </a:lnTo>
                  <a:lnTo>
                    <a:pt x="250" y="26279"/>
                  </a:lnTo>
                  <a:lnTo>
                    <a:pt x="428" y="27349"/>
                  </a:lnTo>
                  <a:lnTo>
                    <a:pt x="606" y="28133"/>
                  </a:lnTo>
                  <a:lnTo>
                    <a:pt x="820" y="28917"/>
                  </a:lnTo>
                  <a:lnTo>
                    <a:pt x="1034" y="29666"/>
                  </a:lnTo>
                  <a:lnTo>
                    <a:pt x="1284" y="30415"/>
                  </a:lnTo>
                  <a:lnTo>
                    <a:pt x="1640" y="31413"/>
                  </a:lnTo>
                  <a:lnTo>
                    <a:pt x="2032" y="32376"/>
                  </a:lnTo>
                  <a:lnTo>
                    <a:pt x="2496" y="33303"/>
                  </a:lnTo>
                  <a:lnTo>
                    <a:pt x="2995" y="34195"/>
                  </a:lnTo>
                  <a:lnTo>
                    <a:pt x="3494" y="35086"/>
                  </a:lnTo>
                  <a:lnTo>
                    <a:pt x="4065" y="35942"/>
                  </a:lnTo>
                  <a:lnTo>
                    <a:pt x="4671" y="36762"/>
                  </a:lnTo>
                  <a:lnTo>
                    <a:pt x="5313" y="37546"/>
                  </a:lnTo>
                  <a:lnTo>
                    <a:pt x="5990" y="38295"/>
                  </a:lnTo>
                  <a:lnTo>
                    <a:pt x="6668" y="39044"/>
                  </a:lnTo>
                  <a:lnTo>
                    <a:pt x="7417" y="39721"/>
                  </a:lnTo>
                  <a:lnTo>
                    <a:pt x="8165" y="40399"/>
                  </a:lnTo>
                  <a:lnTo>
                    <a:pt x="8950" y="41041"/>
                  </a:lnTo>
                  <a:lnTo>
                    <a:pt x="9770" y="41611"/>
                  </a:lnTo>
                  <a:lnTo>
                    <a:pt x="10626" y="42182"/>
                  </a:lnTo>
                  <a:lnTo>
                    <a:pt x="11481" y="42716"/>
                  </a:lnTo>
                  <a:lnTo>
                    <a:pt x="12373" y="43180"/>
                  </a:lnTo>
                  <a:lnTo>
                    <a:pt x="13300" y="43643"/>
                  </a:lnTo>
                  <a:lnTo>
                    <a:pt x="14227" y="44036"/>
                  </a:lnTo>
                  <a:lnTo>
                    <a:pt x="15154" y="44392"/>
                  </a:lnTo>
                  <a:lnTo>
                    <a:pt x="16117" y="44713"/>
                  </a:lnTo>
                  <a:lnTo>
                    <a:pt x="17115" y="44998"/>
                  </a:lnTo>
                  <a:lnTo>
                    <a:pt x="18113" y="45248"/>
                  </a:lnTo>
                  <a:lnTo>
                    <a:pt x="19112" y="45462"/>
                  </a:lnTo>
                  <a:lnTo>
                    <a:pt x="20146" y="45605"/>
                  </a:lnTo>
                  <a:lnTo>
                    <a:pt x="21180" y="45712"/>
                  </a:lnTo>
                  <a:lnTo>
                    <a:pt x="22214" y="45747"/>
                  </a:lnTo>
                  <a:lnTo>
                    <a:pt x="23284" y="45783"/>
                  </a:lnTo>
                  <a:lnTo>
                    <a:pt x="24353" y="45747"/>
                  </a:lnTo>
                  <a:lnTo>
                    <a:pt x="25423" y="45640"/>
                  </a:lnTo>
                  <a:lnTo>
                    <a:pt x="26493" y="45498"/>
                  </a:lnTo>
                  <a:lnTo>
                    <a:pt x="27562" y="45319"/>
                  </a:lnTo>
                  <a:lnTo>
                    <a:pt x="28917" y="44998"/>
                  </a:lnTo>
                  <a:lnTo>
                    <a:pt x="30272" y="44606"/>
                  </a:lnTo>
                  <a:lnTo>
                    <a:pt x="31592" y="44143"/>
                  </a:lnTo>
                  <a:lnTo>
                    <a:pt x="32840" y="43608"/>
                  </a:lnTo>
                  <a:lnTo>
                    <a:pt x="33695" y="43180"/>
                  </a:lnTo>
                  <a:lnTo>
                    <a:pt x="34551" y="42752"/>
                  </a:lnTo>
                  <a:lnTo>
                    <a:pt x="35371" y="42253"/>
                  </a:lnTo>
                  <a:lnTo>
                    <a:pt x="36191" y="41718"/>
                  </a:lnTo>
                  <a:lnTo>
                    <a:pt x="36869" y="41254"/>
                  </a:lnTo>
                  <a:lnTo>
                    <a:pt x="37510" y="40720"/>
                  </a:lnTo>
                  <a:lnTo>
                    <a:pt x="38152" y="40220"/>
                  </a:lnTo>
                  <a:lnTo>
                    <a:pt x="38794" y="39650"/>
                  </a:lnTo>
                  <a:lnTo>
                    <a:pt x="39400" y="39079"/>
                  </a:lnTo>
                  <a:lnTo>
                    <a:pt x="39971" y="38509"/>
                  </a:lnTo>
                  <a:lnTo>
                    <a:pt x="40541" y="37903"/>
                  </a:lnTo>
                  <a:lnTo>
                    <a:pt x="41076" y="37261"/>
                  </a:lnTo>
                  <a:lnTo>
                    <a:pt x="41575" y="36619"/>
                  </a:lnTo>
                  <a:lnTo>
                    <a:pt x="42039" y="35942"/>
                  </a:lnTo>
                  <a:lnTo>
                    <a:pt x="42502" y="35264"/>
                  </a:lnTo>
                  <a:lnTo>
                    <a:pt x="42966" y="34587"/>
                  </a:lnTo>
                  <a:lnTo>
                    <a:pt x="43358" y="33874"/>
                  </a:lnTo>
                  <a:lnTo>
                    <a:pt x="43750" y="33125"/>
                  </a:lnTo>
                  <a:lnTo>
                    <a:pt x="44107" y="32412"/>
                  </a:lnTo>
                  <a:lnTo>
                    <a:pt x="44463" y="31663"/>
                  </a:lnTo>
                  <a:lnTo>
                    <a:pt x="44749" y="30879"/>
                  </a:lnTo>
                  <a:lnTo>
                    <a:pt x="45034" y="30094"/>
                  </a:lnTo>
                  <a:lnTo>
                    <a:pt x="45284" y="29310"/>
                  </a:lnTo>
                  <a:lnTo>
                    <a:pt x="45533" y="28525"/>
                  </a:lnTo>
                  <a:lnTo>
                    <a:pt x="45711" y="27705"/>
                  </a:lnTo>
                  <a:lnTo>
                    <a:pt x="45890" y="26885"/>
                  </a:lnTo>
                  <a:lnTo>
                    <a:pt x="45997" y="26065"/>
                  </a:lnTo>
                  <a:lnTo>
                    <a:pt x="46104" y="25245"/>
                  </a:lnTo>
                  <a:lnTo>
                    <a:pt x="46211" y="24425"/>
                  </a:lnTo>
                  <a:lnTo>
                    <a:pt x="46246" y="23569"/>
                  </a:lnTo>
                  <a:lnTo>
                    <a:pt x="46246" y="22713"/>
                  </a:lnTo>
                  <a:lnTo>
                    <a:pt x="46246" y="21857"/>
                  </a:lnTo>
                  <a:lnTo>
                    <a:pt x="46175" y="21002"/>
                  </a:lnTo>
                  <a:lnTo>
                    <a:pt x="46104" y="20146"/>
                  </a:lnTo>
                  <a:lnTo>
                    <a:pt x="45961" y="19290"/>
                  </a:lnTo>
                  <a:lnTo>
                    <a:pt x="45818" y="18434"/>
                  </a:lnTo>
                  <a:lnTo>
                    <a:pt x="45569" y="17258"/>
                  </a:lnTo>
                  <a:lnTo>
                    <a:pt x="45248" y="16152"/>
                  </a:lnTo>
                  <a:lnTo>
                    <a:pt x="44891" y="15047"/>
                  </a:lnTo>
                  <a:lnTo>
                    <a:pt x="44463" y="13977"/>
                  </a:lnTo>
                  <a:lnTo>
                    <a:pt x="44000" y="12943"/>
                  </a:lnTo>
                  <a:lnTo>
                    <a:pt x="43501" y="11945"/>
                  </a:lnTo>
                  <a:lnTo>
                    <a:pt x="42930" y="10982"/>
                  </a:lnTo>
                  <a:lnTo>
                    <a:pt x="42324" y="10020"/>
                  </a:lnTo>
                  <a:lnTo>
                    <a:pt x="41682" y="9128"/>
                  </a:lnTo>
                  <a:lnTo>
                    <a:pt x="40969" y="8272"/>
                  </a:lnTo>
                  <a:lnTo>
                    <a:pt x="40256" y="7417"/>
                  </a:lnTo>
                  <a:lnTo>
                    <a:pt x="39472" y="6632"/>
                  </a:lnTo>
                  <a:lnTo>
                    <a:pt x="38651" y="5883"/>
                  </a:lnTo>
                  <a:lnTo>
                    <a:pt x="37831" y="5170"/>
                  </a:lnTo>
                  <a:lnTo>
                    <a:pt x="36940" y="4493"/>
                  </a:lnTo>
                  <a:lnTo>
                    <a:pt x="36049" y="3851"/>
                  </a:lnTo>
                  <a:lnTo>
                    <a:pt x="35122" y="3281"/>
                  </a:lnTo>
                  <a:lnTo>
                    <a:pt x="34159" y="2746"/>
                  </a:lnTo>
                  <a:lnTo>
                    <a:pt x="33160" y="2247"/>
                  </a:lnTo>
                  <a:lnTo>
                    <a:pt x="32162" y="1783"/>
                  </a:lnTo>
                  <a:lnTo>
                    <a:pt x="31128" y="1391"/>
                  </a:lnTo>
                  <a:lnTo>
                    <a:pt x="30058" y="1034"/>
                  </a:lnTo>
                  <a:lnTo>
                    <a:pt x="28989" y="713"/>
                  </a:lnTo>
                  <a:lnTo>
                    <a:pt x="27883" y="464"/>
                  </a:lnTo>
                  <a:lnTo>
                    <a:pt x="26778" y="285"/>
                  </a:lnTo>
                  <a:lnTo>
                    <a:pt x="25673" y="143"/>
                  </a:lnTo>
                  <a:lnTo>
                    <a:pt x="24532" y="36"/>
                  </a:lnTo>
                  <a:lnTo>
                    <a:pt x="23391" y="0"/>
                  </a:lnTo>
                  <a:close/>
                </a:path>
              </a:pathLst>
            </a:custGeom>
            <a:solidFill>
              <a:srgbClr val="D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g29ba36c631f_0_513"/>
            <p:cNvSpPr/>
            <p:nvPr/>
          </p:nvSpPr>
          <p:spPr>
            <a:xfrm>
              <a:off x="3781475" y="1586350"/>
              <a:ext cx="1156175" cy="1144575"/>
            </a:xfrm>
            <a:custGeom>
              <a:avLst/>
              <a:gdLst/>
              <a:ahLst/>
              <a:cxnLst/>
              <a:rect l="l" t="t" r="r" b="b"/>
              <a:pathLst>
                <a:path w="46247" h="45783" fill="none" extrusionOk="0">
                  <a:moveTo>
                    <a:pt x="18720" y="464"/>
                  </a:moveTo>
                  <a:lnTo>
                    <a:pt x="18720" y="464"/>
                  </a:lnTo>
                  <a:lnTo>
                    <a:pt x="17436" y="749"/>
                  </a:lnTo>
                  <a:lnTo>
                    <a:pt x="16224" y="1070"/>
                  </a:lnTo>
                  <a:lnTo>
                    <a:pt x="15011" y="1498"/>
                  </a:lnTo>
                  <a:lnTo>
                    <a:pt x="13835" y="1961"/>
                  </a:lnTo>
                  <a:lnTo>
                    <a:pt x="13835" y="1961"/>
                  </a:lnTo>
                  <a:lnTo>
                    <a:pt x="12979" y="2389"/>
                  </a:lnTo>
                  <a:lnTo>
                    <a:pt x="12123" y="2817"/>
                  </a:lnTo>
                  <a:lnTo>
                    <a:pt x="12123" y="2817"/>
                  </a:lnTo>
                  <a:lnTo>
                    <a:pt x="11446" y="3209"/>
                  </a:lnTo>
                  <a:lnTo>
                    <a:pt x="10768" y="3601"/>
                  </a:lnTo>
                  <a:lnTo>
                    <a:pt x="10126" y="4029"/>
                  </a:lnTo>
                  <a:lnTo>
                    <a:pt x="9485" y="4493"/>
                  </a:lnTo>
                  <a:lnTo>
                    <a:pt x="8843" y="4956"/>
                  </a:lnTo>
                  <a:lnTo>
                    <a:pt x="8237" y="5420"/>
                  </a:lnTo>
                  <a:lnTo>
                    <a:pt x="7666" y="5955"/>
                  </a:lnTo>
                  <a:lnTo>
                    <a:pt x="7096" y="6454"/>
                  </a:lnTo>
                  <a:lnTo>
                    <a:pt x="6561" y="7024"/>
                  </a:lnTo>
                  <a:lnTo>
                    <a:pt x="6026" y="7559"/>
                  </a:lnTo>
                  <a:lnTo>
                    <a:pt x="5527" y="8165"/>
                  </a:lnTo>
                  <a:lnTo>
                    <a:pt x="5028" y="8736"/>
                  </a:lnTo>
                  <a:lnTo>
                    <a:pt x="4564" y="9342"/>
                  </a:lnTo>
                  <a:lnTo>
                    <a:pt x="4100" y="9984"/>
                  </a:lnTo>
                  <a:lnTo>
                    <a:pt x="3673" y="10590"/>
                  </a:lnTo>
                  <a:lnTo>
                    <a:pt x="3280" y="11268"/>
                  </a:lnTo>
                  <a:lnTo>
                    <a:pt x="2888" y="11909"/>
                  </a:lnTo>
                  <a:lnTo>
                    <a:pt x="2532" y="12587"/>
                  </a:lnTo>
                  <a:lnTo>
                    <a:pt x="2175" y="13264"/>
                  </a:lnTo>
                  <a:lnTo>
                    <a:pt x="1890" y="13977"/>
                  </a:lnTo>
                  <a:lnTo>
                    <a:pt x="1569" y="14691"/>
                  </a:lnTo>
                  <a:lnTo>
                    <a:pt x="1319" y="15404"/>
                  </a:lnTo>
                  <a:lnTo>
                    <a:pt x="1070" y="16152"/>
                  </a:lnTo>
                  <a:lnTo>
                    <a:pt x="856" y="16866"/>
                  </a:lnTo>
                  <a:lnTo>
                    <a:pt x="642" y="17614"/>
                  </a:lnTo>
                  <a:lnTo>
                    <a:pt x="464" y="18399"/>
                  </a:lnTo>
                  <a:lnTo>
                    <a:pt x="321" y="19148"/>
                  </a:lnTo>
                  <a:lnTo>
                    <a:pt x="214" y="19896"/>
                  </a:lnTo>
                  <a:lnTo>
                    <a:pt x="107" y="20681"/>
                  </a:lnTo>
                  <a:lnTo>
                    <a:pt x="71" y="21465"/>
                  </a:lnTo>
                  <a:lnTo>
                    <a:pt x="36" y="22250"/>
                  </a:lnTo>
                  <a:lnTo>
                    <a:pt x="0" y="23034"/>
                  </a:lnTo>
                  <a:lnTo>
                    <a:pt x="0" y="23034"/>
                  </a:lnTo>
                  <a:lnTo>
                    <a:pt x="36" y="24104"/>
                  </a:lnTo>
                  <a:lnTo>
                    <a:pt x="107" y="25209"/>
                  </a:lnTo>
                  <a:lnTo>
                    <a:pt x="250" y="26279"/>
                  </a:lnTo>
                  <a:lnTo>
                    <a:pt x="428" y="27349"/>
                  </a:lnTo>
                  <a:lnTo>
                    <a:pt x="428" y="27349"/>
                  </a:lnTo>
                  <a:lnTo>
                    <a:pt x="606" y="28133"/>
                  </a:lnTo>
                  <a:lnTo>
                    <a:pt x="820" y="28917"/>
                  </a:lnTo>
                  <a:lnTo>
                    <a:pt x="1034" y="29666"/>
                  </a:lnTo>
                  <a:lnTo>
                    <a:pt x="1284" y="30415"/>
                  </a:lnTo>
                  <a:lnTo>
                    <a:pt x="1284" y="30415"/>
                  </a:lnTo>
                  <a:lnTo>
                    <a:pt x="1640" y="31413"/>
                  </a:lnTo>
                  <a:lnTo>
                    <a:pt x="2032" y="32376"/>
                  </a:lnTo>
                  <a:lnTo>
                    <a:pt x="2496" y="33303"/>
                  </a:lnTo>
                  <a:lnTo>
                    <a:pt x="2995" y="34195"/>
                  </a:lnTo>
                  <a:lnTo>
                    <a:pt x="3494" y="35086"/>
                  </a:lnTo>
                  <a:lnTo>
                    <a:pt x="4065" y="35942"/>
                  </a:lnTo>
                  <a:lnTo>
                    <a:pt x="4671" y="36762"/>
                  </a:lnTo>
                  <a:lnTo>
                    <a:pt x="5313" y="37546"/>
                  </a:lnTo>
                  <a:lnTo>
                    <a:pt x="5990" y="38295"/>
                  </a:lnTo>
                  <a:lnTo>
                    <a:pt x="6668" y="39044"/>
                  </a:lnTo>
                  <a:lnTo>
                    <a:pt x="7417" y="39721"/>
                  </a:lnTo>
                  <a:lnTo>
                    <a:pt x="8165" y="40399"/>
                  </a:lnTo>
                  <a:lnTo>
                    <a:pt x="8950" y="41041"/>
                  </a:lnTo>
                  <a:lnTo>
                    <a:pt x="9770" y="41611"/>
                  </a:lnTo>
                  <a:lnTo>
                    <a:pt x="10626" y="42182"/>
                  </a:lnTo>
                  <a:lnTo>
                    <a:pt x="11481" y="42716"/>
                  </a:lnTo>
                  <a:lnTo>
                    <a:pt x="12373" y="43180"/>
                  </a:lnTo>
                  <a:lnTo>
                    <a:pt x="13300" y="43643"/>
                  </a:lnTo>
                  <a:lnTo>
                    <a:pt x="14227" y="44036"/>
                  </a:lnTo>
                  <a:lnTo>
                    <a:pt x="15154" y="44392"/>
                  </a:lnTo>
                  <a:lnTo>
                    <a:pt x="16117" y="44713"/>
                  </a:lnTo>
                  <a:lnTo>
                    <a:pt x="17115" y="44998"/>
                  </a:lnTo>
                  <a:lnTo>
                    <a:pt x="18113" y="45248"/>
                  </a:lnTo>
                  <a:lnTo>
                    <a:pt x="19112" y="45462"/>
                  </a:lnTo>
                  <a:lnTo>
                    <a:pt x="20146" y="45605"/>
                  </a:lnTo>
                  <a:lnTo>
                    <a:pt x="21180" y="45712"/>
                  </a:lnTo>
                  <a:lnTo>
                    <a:pt x="22214" y="45747"/>
                  </a:lnTo>
                  <a:lnTo>
                    <a:pt x="23284" y="45783"/>
                  </a:lnTo>
                  <a:lnTo>
                    <a:pt x="24353" y="45747"/>
                  </a:lnTo>
                  <a:lnTo>
                    <a:pt x="25423" y="45640"/>
                  </a:lnTo>
                  <a:lnTo>
                    <a:pt x="26493" y="45498"/>
                  </a:lnTo>
                  <a:lnTo>
                    <a:pt x="27562" y="45319"/>
                  </a:lnTo>
                  <a:lnTo>
                    <a:pt x="27562" y="45319"/>
                  </a:lnTo>
                  <a:lnTo>
                    <a:pt x="28917" y="44998"/>
                  </a:lnTo>
                  <a:lnTo>
                    <a:pt x="30272" y="44606"/>
                  </a:lnTo>
                  <a:lnTo>
                    <a:pt x="31592" y="44143"/>
                  </a:lnTo>
                  <a:lnTo>
                    <a:pt x="32840" y="43608"/>
                  </a:lnTo>
                  <a:lnTo>
                    <a:pt x="32840" y="43608"/>
                  </a:lnTo>
                  <a:lnTo>
                    <a:pt x="33695" y="43180"/>
                  </a:lnTo>
                  <a:lnTo>
                    <a:pt x="34551" y="42752"/>
                  </a:lnTo>
                  <a:lnTo>
                    <a:pt x="35371" y="42253"/>
                  </a:lnTo>
                  <a:lnTo>
                    <a:pt x="36191" y="41718"/>
                  </a:lnTo>
                  <a:lnTo>
                    <a:pt x="36191" y="41718"/>
                  </a:lnTo>
                  <a:lnTo>
                    <a:pt x="36869" y="41254"/>
                  </a:lnTo>
                  <a:lnTo>
                    <a:pt x="37510" y="40720"/>
                  </a:lnTo>
                  <a:lnTo>
                    <a:pt x="38152" y="40220"/>
                  </a:lnTo>
                  <a:lnTo>
                    <a:pt x="38794" y="39650"/>
                  </a:lnTo>
                  <a:lnTo>
                    <a:pt x="39400" y="39079"/>
                  </a:lnTo>
                  <a:lnTo>
                    <a:pt x="39971" y="38509"/>
                  </a:lnTo>
                  <a:lnTo>
                    <a:pt x="40541" y="37903"/>
                  </a:lnTo>
                  <a:lnTo>
                    <a:pt x="41076" y="37261"/>
                  </a:lnTo>
                  <a:lnTo>
                    <a:pt x="41575" y="36619"/>
                  </a:lnTo>
                  <a:lnTo>
                    <a:pt x="42039" y="35942"/>
                  </a:lnTo>
                  <a:lnTo>
                    <a:pt x="42502" y="35264"/>
                  </a:lnTo>
                  <a:lnTo>
                    <a:pt x="42966" y="34587"/>
                  </a:lnTo>
                  <a:lnTo>
                    <a:pt x="43358" y="33874"/>
                  </a:lnTo>
                  <a:lnTo>
                    <a:pt x="43750" y="33125"/>
                  </a:lnTo>
                  <a:lnTo>
                    <a:pt x="44107" y="32412"/>
                  </a:lnTo>
                  <a:lnTo>
                    <a:pt x="44463" y="31663"/>
                  </a:lnTo>
                  <a:lnTo>
                    <a:pt x="44749" y="30879"/>
                  </a:lnTo>
                  <a:lnTo>
                    <a:pt x="45034" y="30094"/>
                  </a:lnTo>
                  <a:lnTo>
                    <a:pt x="45284" y="29310"/>
                  </a:lnTo>
                  <a:lnTo>
                    <a:pt x="45533" y="28525"/>
                  </a:lnTo>
                  <a:lnTo>
                    <a:pt x="45711" y="27705"/>
                  </a:lnTo>
                  <a:lnTo>
                    <a:pt x="45890" y="26885"/>
                  </a:lnTo>
                  <a:lnTo>
                    <a:pt x="45997" y="26065"/>
                  </a:lnTo>
                  <a:lnTo>
                    <a:pt x="46104" y="25245"/>
                  </a:lnTo>
                  <a:lnTo>
                    <a:pt x="46211" y="24425"/>
                  </a:lnTo>
                  <a:lnTo>
                    <a:pt x="46246" y="23569"/>
                  </a:lnTo>
                  <a:lnTo>
                    <a:pt x="46246" y="22713"/>
                  </a:lnTo>
                  <a:lnTo>
                    <a:pt x="46246" y="21857"/>
                  </a:lnTo>
                  <a:lnTo>
                    <a:pt x="46175" y="21002"/>
                  </a:lnTo>
                  <a:lnTo>
                    <a:pt x="46104" y="20146"/>
                  </a:lnTo>
                  <a:lnTo>
                    <a:pt x="45961" y="19290"/>
                  </a:lnTo>
                  <a:lnTo>
                    <a:pt x="45818" y="18434"/>
                  </a:lnTo>
                  <a:lnTo>
                    <a:pt x="45818" y="18434"/>
                  </a:lnTo>
                  <a:lnTo>
                    <a:pt x="45569" y="17258"/>
                  </a:lnTo>
                  <a:lnTo>
                    <a:pt x="45248" y="16152"/>
                  </a:lnTo>
                  <a:lnTo>
                    <a:pt x="44891" y="15047"/>
                  </a:lnTo>
                  <a:lnTo>
                    <a:pt x="44463" y="13977"/>
                  </a:lnTo>
                  <a:lnTo>
                    <a:pt x="44000" y="12943"/>
                  </a:lnTo>
                  <a:lnTo>
                    <a:pt x="43501" y="11945"/>
                  </a:lnTo>
                  <a:lnTo>
                    <a:pt x="42930" y="10982"/>
                  </a:lnTo>
                  <a:lnTo>
                    <a:pt x="42324" y="10020"/>
                  </a:lnTo>
                  <a:lnTo>
                    <a:pt x="41682" y="9128"/>
                  </a:lnTo>
                  <a:lnTo>
                    <a:pt x="40969" y="8272"/>
                  </a:lnTo>
                  <a:lnTo>
                    <a:pt x="40256" y="7417"/>
                  </a:lnTo>
                  <a:lnTo>
                    <a:pt x="39472" y="6632"/>
                  </a:lnTo>
                  <a:lnTo>
                    <a:pt x="38651" y="5883"/>
                  </a:lnTo>
                  <a:lnTo>
                    <a:pt x="37831" y="5170"/>
                  </a:lnTo>
                  <a:lnTo>
                    <a:pt x="36940" y="4493"/>
                  </a:lnTo>
                  <a:lnTo>
                    <a:pt x="36049" y="3851"/>
                  </a:lnTo>
                  <a:lnTo>
                    <a:pt x="35122" y="3281"/>
                  </a:lnTo>
                  <a:lnTo>
                    <a:pt x="34159" y="2746"/>
                  </a:lnTo>
                  <a:lnTo>
                    <a:pt x="33160" y="2247"/>
                  </a:lnTo>
                  <a:lnTo>
                    <a:pt x="32162" y="1783"/>
                  </a:lnTo>
                  <a:lnTo>
                    <a:pt x="31128" y="1391"/>
                  </a:lnTo>
                  <a:lnTo>
                    <a:pt x="30058" y="1034"/>
                  </a:lnTo>
                  <a:lnTo>
                    <a:pt x="28989" y="713"/>
                  </a:lnTo>
                  <a:lnTo>
                    <a:pt x="27883" y="464"/>
                  </a:lnTo>
                  <a:lnTo>
                    <a:pt x="26778" y="285"/>
                  </a:lnTo>
                  <a:lnTo>
                    <a:pt x="25673" y="143"/>
                  </a:lnTo>
                  <a:lnTo>
                    <a:pt x="24532" y="36"/>
                  </a:lnTo>
                  <a:lnTo>
                    <a:pt x="23391" y="0"/>
                  </a:lnTo>
                  <a:lnTo>
                    <a:pt x="22214" y="36"/>
                  </a:lnTo>
                  <a:lnTo>
                    <a:pt x="21037" y="107"/>
                  </a:lnTo>
                  <a:lnTo>
                    <a:pt x="19896" y="250"/>
                  </a:lnTo>
                  <a:lnTo>
                    <a:pt x="18720" y="4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g29ba36c631f_0_513"/>
            <p:cNvSpPr/>
            <p:nvPr/>
          </p:nvSpPr>
          <p:spPr>
            <a:xfrm>
              <a:off x="3907150" y="1694200"/>
              <a:ext cx="922625" cy="922625"/>
            </a:xfrm>
            <a:custGeom>
              <a:avLst/>
              <a:gdLst/>
              <a:ahLst/>
              <a:cxnLst/>
              <a:rect l="l" t="t" r="r" b="b"/>
              <a:pathLst>
                <a:path w="36905" h="36905" fill="none" extrusionOk="0">
                  <a:moveTo>
                    <a:pt x="22036" y="36548"/>
                  </a:moveTo>
                  <a:lnTo>
                    <a:pt x="22036" y="36548"/>
                  </a:lnTo>
                  <a:lnTo>
                    <a:pt x="21073" y="36727"/>
                  </a:lnTo>
                  <a:lnTo>
                    <a:pt x="20146" y="36834"/>
                  </a:lnTo>
                  <a:lnTo>
                    <a:pt x="19219" y="36905"/>
                  </a:lnTo>
                  <a:lnTo>
                    <a:pt x="18292" y="36905"/>
                  </a:lnTo>
                  <a:lnTo>
                    <a:pt x="17401" y="36905"/>
                  </a:lnTo>
                  <a:lnTo>
                    <a:pt x="16474" y="36798"/>
                  </a:lnTo>
                  <a:lnTo>
                    <a:pt x="15582" y="36691"/>
                  </a:lnTo>
                  <a:lnTo>
                    <a:pt x="14691" y="36548"/>
                  </a:lnTo>
                  <a:lnTo>
                    <a:pt x="13835" y="36334"/>
                  </a:lnTo>
                  <a:lnTo>
                    <a:pt x="12979" y="36085"/>
                  </a:lnTo>
                  <a:lnTo>
                    <a:pt x="12124" y="35799"/>
                  </a:lnTo>
                  <a:lnTo>
                    <a:pt x="11304" y="35479"/>
                  </a:lnTo>
                  <a:lnTo>
                    <a:pt x="10484" y="35086"/>
                  </a:lnTo>
                  <a:lnTo>
                    <a:pt x="9699" y="34694"/>
                  </a:lnTo>
                  <a:lnTo>
                    <a:pt x="8915" y="34266"/>
                  </a:lnTo>
                  <a:lnTo>
                    <a:pt x="8166" y="33803"/>
                  </a:lnTo>
                  <a:lnTo>
                    <a:pt x="7453" y="33268"/>
                  </a:lnTo>
                  <a:lnTo>
                    <a:pt x="6740" y="32733"/>
                  </a:lnTo>
                  <a:lnTo>
                    <a:pt x="6098" y="32163"/>
                  </a:lnTo>
                  <a:lnTo>
                    <a:pt x="5420" y="31556"/>
                  </a:lnTo>
                  <a:lnTo>
                    <a:pt x="4814" y="30915"/>
                  </a:lnTo>
                  <a:lnTo>
                    <a:pt x="4244" y="30237"/>
                  </a:lnTo>
                  <a:lnTo>
                    <a:pt x="3673" y="29524"/>
                  </a:lnTo>
                  <a:lnTo>
                    <a:pt x="3174" y="28811"/>
                  </a:lnTo>
                  <a:lnTo>
                    <a:pt x="2675" y="28026"/>
                  </a:lnTo>
                  <a:lnTo>
                    <a:pt x="2211" y="27242"/>
                  </a:lnTo>
                  <a:lnTo>
                    <a:pt x="1819" y="26458"/>
                  </a:lnTo>
                  <a:lnTo>
                    <a:pt x="1427" y="25602"/>
                  </a:lnTo>
                  <a:lnTo>
                    <a:pt x="1106" y="24746"/>
                  </a:lnTo>
                  <a:lnTo>
                    <a:pt x="821" y="23855"/>
                  </a:lnTo>
                  <a:lnTo>
                    <a:pt x="571" y="22963"/>
                  </a:lnTo>
                  <a:lnTo>
                    <a:pt x="357" y="22036"/>
                  </a:lnTo>
                  <a:lnTo>
                    <a:pt x="357" y="22036"/>
                  </a:lnTo>
                  <a:lnTo>
                    <a:pt x="179" y="21109"/>
                  </a:lnTo>
                  <a:lnTo>
                    <a:pt x="72" y="20146"/>
                  </a:lnTo>
                  <a:lnTo>
                    <a:pt x="1" y="19219"/>
                  </a:lnTo>
                  <a:lnTo>
                    <a:pt x="1" y="18292"/>
                  </a:lnTo>
                  <a:lnTo>
                    <a:pt x="36" y="17401"/>
                  </a:lnTo>
                  <a:lnTo>
                    <a:pt x="108" y="16474"/>
                  </a:lnTo>
                  <a:lnTo>
                    <a:pt x="214" y="15582"/>
                  </a:lnTo>
                  <a:lnTo>
                    <a:pt x="393" y="14691"/>
                  </a:lnTo>
                  <a:lnTo>
                    <a:pt x="607" y="13835"/>
                  </a:lnTo>
                  <a:lnTo>
                    <a:pt x="821" y="12979"/>
                  </a:lnTo>
                  <a:lnTo>
                    <a:pt x="1106" y="12124"/>
                  </a:lnTo>
                  <a:lnTo>
                    <a:pt x="1462" y="11304"/>
                  </a:lnTo>
                  <a:lnTo>
                    <a:pt x="1819" y="10484"/>
                  </a:lnTo>
                  <a:lnTo>
                    <a:pt x="2211" y="9699"/>
                  </a:lnTo>
                  <a:lnTo>
                    <a:pt x="2639" y="8915"/>
                  </a:lnTo>
                  <a:lnTo>
                    <a:pt x="3138" y="8202"/>
                  </a:lnTo>
                  <a:lnTo>
                    <a:pt x="3637" y="7453"/>
                  </a:lnTo>
                  <a:lnTo>
                    <a:pt x="4172" y="6775"/>
                  </a:lnTo>
                  <a:lnTo>
                    <a:pt x="4779" y="6098"/>
                  </a:lnTo>
                  <a:lnTo>
                    <a:pt x="5385" y="5456"/>
                  </a:lnTo>
                  <a:lnTo>
                    <a:pt x="6026" y="4814"/>
                  </a:lnTo>
                  <a:lnTo>
                    <a:pt x="6704" y="4244"/>
                  </a:lnTo>
                  <a:lnTo>
                    <a:pt x="7381" y="3709"/>
                  </a:lnTo>
                  <a:lnTo>
                    <a:pt x="8130" y="3174"/>
                  </a:lnTo>
                  <a:lnTo>
                    <a:pt x="8879" y="2675"/>
                  </a:lnTo>
                  <a:lnTo>
                    <a:pt x="9663" y="2247"/>
                  </a:lnTo>
                  <a:lnTo>
                    <a:pt x="10484" y="1819"/>
                  </a:lnTo>
                  <a:lnTo>
                    <a:pt x="11304" y="1463"/>
                  </a:lnTo>
                  <a:lnTo>
                    <a:pt x="12159" y="1106"/>
                  </a:lnTo>
                  <a:lnTo>
                    <a:pt x="13051" y="821"/>
                  </a:lnTo>
                  <a:lnTo>
                    <a:pt x="13978" y="571"/>
                  </a:lnTo>
                  <a:lnTo>
                    <a:pt x="14905" y="357"/>
                  </a:lnTo>
                  <a:lnTo>
                    <a:pt x="14905" y="357"/>
                  </a:lnTo>
                  <a:lnTo>
                    <a:pt x="15832" y="215"/>
                  </a:lnTo>
                  <a:lnTo>
                    <a:pt x="16759" y="72"/>
                  </a:lnTo>
                  <a:lnTo>
                    <a:pt x="17686" y="36"/>
                  </a:lnTo>
                  <a:lnTo>
                    <a:pt x="18613" y="1"/>
                  </a:lnTo>
                  <a:lnTo>
                    <a:pt x="19540" y="36"/>
                  </a:lnTo>
                  <a:lnTo>
                    <a:pt x="20432" y="108"/>
                  </a:lnTo>
                  <a:lnTo>
                    <a:pt x="21323" y="250"/>
                  </a:lnTo>
                  <a:lnTo>
                    <a:pt x="22214" y="393"/>
                  </a:lnTo>
                  <a:lnTo>
                    <a:pt x="23106" y="607"/>
                  </a:lnTo>
                  <a:lnTo>
                    <a:pt x="23962" y="856"/>
                  </a:lnTo>
                  <a:lnTo>
                    <a:pt x="24782" y="1142"/>
                  </a:lnTo>
                  <a:lnTo>
                    <a:pt x="25602" y="1463"/>
                  </a:lnTo>
                  <a:lnTo>
                    <a:pt x="26422" y="1819"/>
                  </a:lnTo>
                  <a:lnTo>
                    <a:pt x="27206" y="2211"/>
                  </a:lnTo>
                  <a:lnTo>
                    <a:pt x="27991" y="2675"/>
                  </a:lnTo>
                  <a:lnTo>
                    <a:pt x="28740" y="3138"/>
                  </a:lnTo>
                  <a:lnTo>
                    <a:pt x="29453" y="3638"/>
                  </a:lnTo>
                  <a:lnTo>
                    <a:pt x="30166" y="4208"/>
                  </a:lnTo>
                  <a:lnTo>
                    <a:pt x="30843" y="4779"/>
                  </a:lnTo>
                  <a:lnTo>
                    <a:pt x="31485" y="5385"/>
                  </a:lnTo>
                  <a:lnTo>
                    <a:pt x="32091" y="6027"/>
                  </a:lnTo>
                  <a:lnTo>
                    <a:pt x="32662" y="6704"/>
                  </a:lnTo>
                  <a:lnTo>
                    <a:pt x="33232" y="7417"/>
                  </a:lnTo>
                  <a:lnTo>
                    <a:pt x="33731" y="8130"/>
                  </a:lnTo>
                  <a:lnTo>
                    <a:pt x="34231" y="8879"/>
                  </a:lnTo>
                  <a:lnTo>
                    <a:pt x="34694" y="9663"/>
                  </a:lnTo>
                  <a:lnTo>
                    <a:pt x="35086" y="10484"/>
                  </a:lnTo>
                  <a:lnTo>
                    <a:pt x="35479" y="11304"/>
                  </a:lnTo>
                  <a:lnTo>
                    <a:pt x="35800" y="12195"/>
                  </a:lnTo>
                  <a:lnTo>
                    <a:pt x="36085" y="13051"/>
                  </a:lnTo>
                  <a:lnTo>
                    <a:pt x="36334" y="13978"/>
                  </a:lnTo>
                  <a:lnTo>
                    <a:pt x="36548" y="14905"/>
                  </a:lnTo>
                  <a:lnTo>
                    <a:pt x="36548" y="14905"/>
                  </a:lnTo>
                  <a:lnTo>
                    <a:pt x="36727" y="15832"/>
                  </a:lnTo>
                  <a:lnTo>
                    <a:pt x="36834" y="16759"/>
                  </a:lnTo>
                  <a:lnTo>
                    <a:pt x="36905" y="17686"/>
                  </a:lnTo>
                  <a:lnTo>
                    <a:pt x="36905" y="18613"/>
                  </a:lnTo>
                  <a:lnTo>
                    <a:pt x="36869" y="19540"/>
                  </a:lnTo>
                  <a:lnTo>
                    <a:pt x="36798" y="20432"/>
                  </a:lnTo>
                  <a:lnTo>
                    <a:pt x="36691" y="21323"/>
                  </a:lnTo>
                  <a:lnTo>
                    <a:pt x="36513" y="22214"/>
                  </a:lnTo>
                  <a:lnTo>
                    <a:pt x="36334" y="23106"/>
                  </a:lnTo>
                  <a:lnTo>
                    <a:pt x="36085" y="23962"/>
                  </a:lnTo>
                  <a:lnTo>
                    <a:pt x="35800" y="24817"/>
                  </a:lnTo>
                  <a:lnTo>
                    <a:pt x="35443" y="25637"/>
                  </a:lnTo>
                  <a:lnTo>
                    <a:pt x="35086" y="26422"/>
                  </a:lnTo>
                  <a:lnTo>
                    <a:pt x="34694" y="27242"/>
                  </a:lnTo>
                  <a:lnTo>
                    <a:pt x="34266" y="27991"/>
                  </a:lnTo>
                  <a:lnTo>
                    <a:pt x="33767" y="28740"/>
                  </a:lnTo>
                  <a:lnTo>
                    <a:pt x="33268" y="29453"/>
                  </a:lnTo>
                  <a:lnTo>
                    <a:pt x="32733" y="30166"/>
                  </a:lnTo>
                  <a:lnTo>
                    <a:pt x="32127" y="30843"/>
                  </a:lnTo>
                  <a:lnTo>
                    <a:pt x="31521" y="31485"/>
                  </a:lnTo>
                  <a:lnTo>
                    <a:pt x="30879" y="32091"/>
                  </a:lnTo>
                  <a:lnTo>
                    <a:pt x="30237" y="32697"/>
                  </a:lnTo>
                  <a:lnTo>
                    <a:pt x="29524" y="33232"/>
                  </a:lnTo>
                  <a:lnTo>
                    <a:pt x="28775" y="33767"/>
                  </a:lnTo>
                  <a:lnTo>
                    <a:pt x="28026" y="34231"/>
                  </a:lnTo>
                  <a:lnTo>
                    <a:pt x="27242" y="34694"/>
                  </a:lnTo>
                  <a:lnTo>
                    <a:pt x="26422" y="35122"/>
                  </a:lnTo>
                  <a:lnTo>
                    <a:pt x="25602" y="35479"/>
                  </a:lnTo>
                  <a:lnTo>
                    <a:pt x="24746" y="35799"/>
                  </a:lnTo>
                  <a:lnTo>
                    <a:pt x="23855" y="36120"/>
                  </a:lnTo>
                  <a:lnTo>
                    <a:pt x="22963" y="36370"/>
                  </a:lnTo>
                  <a:lnTo>
                    <a:pt x="22036" y="3654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g29ba36c631f_0_513"/>
            <p:cNvSpPr/>
            <p:nvPr/>
          </p:nvSpPr>
          <p:spPr>
            <a:xfrm>
              <a:off x="3781475" y="1747675"/>
              <a:ext cx="177400" cy="414550"/>
            </a:xfrm>
            <a:custGeom>
              <a:avLst/>
              <a:gdLst/>
              <a:ahLst/>
              <a:cxnLst/>
              <a:rect l="l" t="t" r="r" b="b"/>
              <a:pathLst>
                <a:path w="7096" h="16582" extrusionOk="0">
                  <a:moveTo>
                    <a:pt x="3352" y="4708"/>
                  </a:moveTo>
                  <a:lnTo>
                    <a:pt x="3352" y="4708"/>
                  </a:lnTo>
                  <a:lnTo>
                    <a:pt x="3352" y="4708"/>
                  </a:lnTo>
                  <a:lnTo>
                    <a:pt x="2959" y="5385"/>
                  </a:lnTo>
                  <a:lnTo>
                    <a:pt x="2567" y="6063"/>
                  </a:lnTo>
                  <a:lnTo>
                    <a:pt x="2246" y="6740"/>
                  </a:lnTo>
                  <a:lnTo>
                    <a:pt x="1925" y="7453"/>
                  </a:lnTo>
                  <a:lnTo>
                    <a:pt x="1605" y="8166"/>
                  </a:lnTo>
                  <a:lnTo>
                    <a:pt x="1355" y="8879"/>
                  </a:lnTo>
                  <a:lnTo>
                    <a:pt x="1105" y="9628"/>
                  </a:lnTo>
                  <a:lnTo>
                    <a:pt x="856" y="10377"/>
                  </a:lnTo>
                  <a:lnTo>
                    <a:pt x="677" y="11126"/>
                  </a:lnTo>
                  <a:lnTo>
                    <a:pt x="499" y="11875"/>
                  </a:lnTo>
                  <a:lnTo>
                    <a:pt x="357" y="12659"/>
                  </a:lnTo>
                  <a:lnTo>
                    <a:pt x="214" y="13408"/>
                  </a:lnTo>
                  <a:lnTo>
                    <a:pt x="143" y="14192"/>
                  </a:lnTo>
                  <a:lnTo>
                    <a:pt x="71" y="14977"/>
                  </a:lnTo>
                  <a:lnTo>
                    <a:pt x="36" y="15797"/>
                  </a:lnTo>
                  <a:lnTo>
                    <a:pt x="0" y="16581"/>
                  </a:lnTo>
                  <a:lnTo>
                    <a:pt x="0" y="16581"/>
                  </a:lnTo>
                  <a:lnTo>
                    <a:pt x="36" y="15797"/>
                  </a:lnTo>
                  <a:lnTo>
                    <a:pt x="71" y="14977"/>
                  </a:lnTo>
                  <a:lnTo>
                    <a:pt x="143" y="14192"/>
                  </a:lnTo>
                  <a:lnTo>
                    <a:pt x="214" y="13408"/>
                  </a:lnTo>
                  <a:lnTo>
                    <a:pt x="357" y="12659"/>
                  </a:lnTo>
                  <a:lnTo>
                    <a:pt x="499" y="11875"/>
                  </a:lnTo>
                  <a:lnTo>
                    <a:pt x="677" y="11126"/>
                  </a:lnTo>
                  <a:lnTo>
                    <a:pt x="856" y="10377"/>
                  </a:lnTo>
                  <a:lnTo>
                    <a:pt x="1105" y="9628"/>
                  </a:lnTo>
                  <a:lnTo>
                    <a:pt x="1355" y="8879"/>
                  </a:lnTo>
                  <a:lnTo>
                    <a:pt x="1605" y="8166"/>
                  </a:lnTo>
                  <a:lnTo>
                    <a:pt x="1925" y="7453"/>
                  </a:lnTo>
                  <a:lnTo>
                    <a:pt x="2246" y="6740"/>
                  </a:lnTo>
                  <a:lnTo>
                    <a:pt x="2567" y="6063"/>
                  </a:lnTo>
                  <a:lnTo>
                    <a:pt x="2959" y="5385"/>
                  </a:lnTo>
                  <a:lnTo>
                    <a:pt x="3352" y="4708"/>
                  </a:lnTo>
                  <a:close/>
                  <a:moveTo>
                    <a:pt x="7096" y="1"/>
                  </a:moveTo>
                  <a:lnTo>
                    <a:pt x="7096" y="1"/>
                  </a:lnTo>
                  <a:lnTo>
                    <a:pt x="6596" y="536"/>
                  </a:lnTo>
                  <a:lnTo>
                    <a:pt x="6097" y="1035"/>
                  </a:lnTo>
                  <a:lnTo>
                    <a:pt x="5598" y="1570"/>
                  </a:lnTo>
                  <a:lnTo>
                    <a:pt x="5135" y="2140"/>
                  </a:lnTo>
                  <a:lnTo>
                    <a:pt x="4707" y="2711"/>
                  </a:lnTo>
                  <a:lnTo>
                    <a:pt x="4279" y="3281"/>
                  </a:lnTo>
                  <a:lnTo>
                    <a:pt x="3887" y="3852"/>
                  </a:lnTo>
                  <a:lnTo>
                    <a:pt x="3494" y="4458"/>
                  </a:lnTo>
                  <a:lnTo>
                    <a:pt x="3494" y="4458"/>
                  </a:lnTo>
                  <a:lnTo>
                    <a:pt x="3494" y="4458"/>
                  </a:lnTo>
                  <a:lnTo>
                    <a:pt x="3887" y="3852"/>
                  </a:lnTo>
                  <a:lnTo>
                    <a:pt x="4279" y="3281"/>
                  </a:lnTo>
                  <a:lnTo>
                    <a:pt x="4707" y="2711"/>
                  </a:lnTo>
                  <a:lnTo>
                    <a:pt x="5135" y="2140"/>
                  </a:lnTo>
                  <a:lnTo>
                    <a:pt x="5598" y="1570"/>
                  </a:lnTo>
                  <a:lnTo>
                    <a:pt x="6097" y="1035"/>
                  </a:lnTo>
                  <a:lnTo>
                    <a:pt x="6596" y="536"/>
                  </a:lnTo>
                  <a:lnTo>
                    <a:pt x="7096" y="1"/>
                  </a:lnTo>
                  <a:lnTo>
                    <a:pt x="709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g29ba36c631f_0_513"/>
            <p:cNvSpPr/>
            <p:nvPr/>
          </p:nvSpPr>
          <p:spPr>
            <a:xfrm>
              <a:off x="3781475" y="1865350"/>
              <a:ext cx="83800" cy="296875"/>
            </a:xfrm>
            <a:custGeom>
              <a:avLst/>
              <a:gdLst/>
              <a:ahLst/>
              <a:cxnLst/>
              <a:rect l="l" t="t" r="r" b="b"/>
              <a:pathLst>
                <a:path w="3352" h="11875" fill="none" extrusionOk="0">
                  <a:moveTo>
                    <a:pt x="3352" y="1"/>
                  </a:moveTo>
                  <a:lnTo>
                    <a:pt x="3352" y="1"/>
                  </a:lnTo>
                  <a:lnTo>
                    <a:pt x="3352" y="1"/>
                  </a:lnTo>
                  <a:lnTo>
                    <a:pt x="2959" y="678"/>
                  </a:lnTo>
                  <a:lnTo>
                    <a:pt x="2567" y="1356"/>
                  </a:lnTo>
                  <a:lnTo>
                    <a:pt x="2246" y="2033"/>
                  </a:lnTo>
                  <a:lnTo>
                    <a:pt x="1925" y="2746"/>
                  </a:lnTo>
                  <a:lnTo>
                    <a:pt x="1605" y="3459"/>
                  </a:lnTo>
                  <a:lnTo>
                    <a:pt x="1355" y="4172"/>
                  </a:lnTo>
                  <a:lnTo>
                    <a:pt x="1105" y="4921"/>
                  </a:lnTo>
                  <a:lnTo>
                    <a:pt x="856" y="5670"/>
                  </a:lnTo>
                  <a:lnTo>
                    <a:pt x="677" y="6419"/>
                  </a:lnTo>
                  <a:lnTo>
                    <a:pt x="499" y="7168"/>
                  </a:lnTo>
                  <a:lnTo>
                    <a:pt x="357" y="7952"/>
                  </a:lnTo>
                  <a:lnTo>
                    <a:pt x="214" y="8701"/>
                  </a:lnTo>
                  <a:lnTo>
                    <a:pt x="143" y="9485"/>
                  </a:lnTo>
                  <a:lnTo>
                    <a:pt x="71" y="10270"/>
                  </a:lnTo>
                  <a:lnTo>
                    <a:pt x="36" y="11090"/>
                  </a:lnTo>
                  <a:lnTo>
                    <a:pt x="0" y="11874"/>
                  </a:lnTo>
                  <a:lnTo>
                    <a:pt x="0" y="11874"/>
                  </a:lnTo>
                  <a:lnTo>
                    <a:pt x="36" y="11090"/>
                  </a:lnTo>
                  <a:lnTo>
                    <a:pt x="71" y="10270"/>
                  </a:lnTo>
                  <a:lnTo>
                    <a:pt x="143" y="9485"/>
                  </a:lnTo>
                  <a:lnTo>
                    <a:pt x="214" y="8701"/>
                  </a:lnTo>
                  <a:lnTo>
                    <a:pt x="357" y="7952"/>
                  </a:lnTo>
                  <a:lnTo>
                    <a:pt x="499" y="7168"/>
                  </a:lnTo>
                  <a:lnTo>
                    <a:pt x="677" y="6419"/>
                  </a:lnTo>
                  <a:lnTo>
                    <a:pt x="856" y="5670"/>
                  </a:lnTo>
                  <a:lnTo>
                    <a:pt x="1105" y="4921"/>
                  </a:lnTo>
                  <a:lnTo>
                    <a:pt x="1355" y="4172"/>
                  </a:lnTo>
                  <a:lnTo>
                    <a:pt x="1605" y="3459"/>
                  </a:lnTo>
                  <a:lnTo>
                    <a:pt x="1925" y="2746"/>
                  </a:lnTo>
                  <a:lnTo>
                    <a:pt x="2246" y="2033"/>
                  </a:lnTo>
                  <a:lnTo>
                    <a:pt x="2567" y="1356"/>
                  </a:lnTo>
                  <a:lnTo>
                    <a:pt x="2959" y="678"/>
                  </a:lnTo>
                  <a:lnTo>
                    <a:pt x="335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g29ba36c631f_0_513"/>
            <p:cNvSpPr/>
            <p:nvPr/>
          </p:nvSpPr>
          <p:spPr>
            <a:xfrm>
              <a:off x="3868825" y="1747675"/>
              <a:ext cx="90050" cy="111450"/>
            </a:xfrm>
            <a:custGeom>
              <a:avLst/>
              <a:gdLst/>
              <a:ahLst/>
              <a:cxnLst/>
              <a:rect l="l" t="t" r="r" b="b"/>
              <a:pathLst>
                <a:path w="3602" h="4458" fill="none" extrusionOk="0">
                  <a:moveTo>
                    <a:pt x="3602" y="1"/>
                  </a:moveTo>
                  <a:lnTo>
                    <a:pt x="3602" y="1"/>
                  </a:lnTo>
                  <a:lnTo>
                    <a:pt x="3102" y="536"/>
                  </a:lnTo>
                  <a:lnTo>
                    <a:pt x="2603" y="1035"/>
                  </a:lnTo>
                  <a:lnTo>
                    <a:pt x="2104" y="1570"/>
                  </a:lnTo>
                  <a:lnTo>
                    <a:pt x="1641" y="2140"/>
                  </a:lnTo>
                  <a:lnTo>
                    <a:pt x="1213" y="2711"/>
                  </a:lnTo>
                  <a:lnTo>
                    <a:pt x="785" y="3281"/>
                  </a:lnTo>
                  <a:lnTo>
                    <a:pt x="393" y="3852"/>
                  </a:lnTo>
                  <a:lnTo>
                    <a:pt x="0" y="4458"/>
                  </a:lnTo>
                  <a:lnTo>
                    <a:pt x="0" y="4458"/>
                  </a:lnTo>
                  <a:lnTo>
                    <a:pt x="0" y="4458"/>
                  </a:lnTo>
                  <a:lnTo>
                    <a:pt x="393" y="3852"/>
                  </a:lnTo>
                  <a:lnTo>
                    <a:pt x="785" y="3281"/>
                  </a:lnTo>
                  <a:lnTo>
                    <a:pt x="1213" y="2711"/>
                  </a:lnTo>
                  <a:lnTo>
                    <a:pt x="1641" y="2140"/>
                  </a:lnTo>
                  <a:lnTo>
                    <a:pt x="2104" y="1570"/>
                  </a:lnTo>
                  <a:lnTo>
                    <a:pt x="2603" y="1035"/>
                  </a:lnTo>
                  <a:lnTo>
                    <a:pt x="3102" y="536"/>
                  </a:lnTo>
                  <a:lnTo>
                    <a:pt x="3602" y="1"/>
                  </a:lnTo>
                  <a:lnTo>
                    <a:pt x="360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g29ba36c631f_0_513"/>
            <p:cNvSpPr/>
            <p:nvPr/>
          </p:nvSpPr>
          <p:spPr>
            <a:xfrm>
              <a:off x="3958850" y="1742350"/>
              <a:ext cx="5375" cy="5350"/>
            </a:xfrm>
            <a:custGeom>
              <a:avLst/>
              <a:gdLst/>
              <a:ahLst/>
              <a:cxnLst/>
              <a:rect l="l" t="t" r="r" b="b"/>
              <a:pathLst>
                <a:path w="215" h="214" extrusionOk="0">
                  <a:moveTo>
                    <a:pt x="215" y="0"/>
                  </a:moveTo>
                  <a:lnTo>
                    <a:pt x="215" y="0"/>
                  </a:lnTo>
                  <a:lnTo>
                    <a:pt x="1" y="214"/>
                  </a:lnTo>
                  <a:lnTo>
                    <a:pt x="1" y="214"/>
                  </a:lnTo>
                  <a:lnTo>
                    <a:pt x="1" y="214"/>
                  </a:lnTo>
                  <a:lnTo>
                    <a:pt x="215" y="0"/>
                  </a:lnTo>
                  <a:close/>
                </a:path>
              </a:pathLst>
            </a:custGeom>
            <a:solidFill>
              <a:srgbClr val="E7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g29ba36c631f_0_513"/>
            <p:cNvSpPr/>
            <p:nvPr/>
          </p:nvSpPr>
          <p:spPr>
            <a:xfrm>
              <a:off x="3958850" y="1742350"/>
              <a:ext cx="5375" cy="5350"/>
            </a:xfrm>
            <a:custGeom>
              <a:avLst/>
              <a:gdLst/>
              <a:ahLst/>
              <a:cxnLst/>
              <a:rect l="l" t="t" r="r" b="b"/>
              <a:pathLst>
                <a:path w="215" h="214" fill="none" extrusionOk="0">
                  <a:moveTo>
                    <a:pt x="215" y="0"/>
                  </a:moveTo>
                  <a:lnTo>
                    <a:pt x="215" y="0"/>
                  </a:lnTo>
                  <a:lnTo>
                    <a:pt x="1" y="214"/>
                  </a:lnTo>
                  <a:lnTo>
                    <a:pt x="1" y="214"/>
                  </a:lnTo>
                  <a:lnTo>
                    <a:pt x="1" y="214"/>
                  </a:lnTo>
                  <a:lnTo>
                    <a:pt x="2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g29ba36c631f_0_513"/>
            <p:cNvSpPr/>
            <p:nvPr/>
          </p:nvSpPr>
          <p:spPr>
            <a:xfrm>
              <a:off x="3865250" y="1859125"/>
              <a:ext cx="3600" cy="6250"/>
            </a:xfrm>
            <a:custGeom>
              <a:avLst/>
              <a:gdLst/>
              <a:ahLst/>
              <a:cxnLst/>
              <a:rect l="l" t="t" r="r" b="b"/>
              <a:pathLst>
                <a:path w="144" h="250" extrusionOk="0">
                  <a:moveTo>
                    <a:pt x="143" y="0"/>
                  </a:moveTo>
                  <a:lnTo>
                    <a:pt x="143" y="0"/>
                  </a:lnTo>
                  <a:lnTo>
                    <a:pt x="143" y="0"/>
                  </a:lnTo>
                  <a:lnTo>
                    <a:pt x="1" y="250"/>
                  </a:lnTo>
                  <a:lnTo>
                    <a:pt x="1" y="250"/>
                  </a:lnTo>
                  <a:lnTo>
                    <a:pt x="1" y="250"/>
                  </a:lnTo>
                  <a:lnTo>
                    <a:pt x="143" y="0"/>
                  </a:lnTo>
                  <a:close/>
                </a:path>
              </a:pathLst>
            </a:custGeom>
            <a:solidFill>
              <a:srgbClr val="E7E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g29ba36c631f_0_513"/>
            <p:cNvSpPr/>
            <p:nvPr/>
          </p:nvSpPr>
          <p:spPr>
            <a:xfrm>
              <a:off x="3865250" y="1859125"/>
              <a:ext cx="3600" cy="6250"/>
            </a:xfrm>
            <a:custGeom>
              <a:avLst/>
              <a:gdLst/>
              <a:ahLst/>
              <a:cxnLst/>
              <a:rect l="l" t="t" r="r" b="b"/>
              <a:pathLst>
                <a:path w="144" h="250" fill="none" extrusionOk="0">
                  <a:moveTo>
                    <a:pt x="143" y="0"/>
                  </a:moveTo>
                  <a:lnTo>
                    <a:pt x="143" y="0"/>
                  </a:lnTo>
                  <a:lnTo>
                    <a:pt x="143" y="0"/>
                  </a:lnTo>
                  <a:lnTo>
                    <a:pt x="1" y="250"/>
                  </a:lnTo>
                  <a:lnTo>
                    <a:pt x="1" y="250"/>
                  </a:lnTo>
                  <a:lnTo>
                    <a:pt x="1" y="250"/>
                  </a:lnTo>
                  <a:lnTo>
                    <a:pt x="14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g29ba36c631f_0_513"/>
            <p:cNvSpPr/>
            <p:nvPr/>
          </p:nvSpPr>
          <p:spPr>
            <a:xfrm>
              <a:off x="3781475" y="1635375"/>
              <a:ext cx="346775" cy="526850"/>
            </a:xfrm>
            <a:custGeom>
              <a:avLst/>
              <a:gdLst/>
              <a:ahLst/>
              <a:cxnLst/>
              <a:rect l="l" t="t" r="r" b="b"/>
              <a:pathLst>
                <a:path w="13871" h="21074" extrusionOk="0">
                  <a:moveTo>
                    <a:pt x="13835" y="0"/>
                  </a:moveTo>
                  <a:lnTo>
                    <a:pt x="12979" y="428"/>
                  </a:lnTo>
                  <a:lnTo>
                    <a:pt x="12123" y="856"/>
                  </a:lnTo>
                  <a:lnTo>
                    <a:pt x="11481" y="1213"/>
                  </a:lnTo>
                  <a:lnTo>
                    <a:pt x="10840" y="1605"/>
                  </a:lnTo>
                  <a:lnTo>
                    <a:pt x="10198" y="1997"/>
                  </a:lnTo>
                  <a:lnTo>
                    <a:pt x="9592" y="2425"/>
                  </a:lnTo>
                  <a:lnTo>
                    <a:pt x="9021" y="2853"/>
                  </a:lnTo>
                  <a:lnTo>
                    <a:pt x="8415" y="3316"/>
                  </a:lnTo>
                  <a:lnTo>
                    <a:pt x="7880" y="3816"/>
                  </a:lnTo>
                  <a:lnTo>
                    <a:pt x="7310" y="4279"/>
                  </a:lnTo>
                  <a:lnTo>
                    <a:pt x="7096" y="4493"/>
                  </a:lnTo>
                  <a:lnTo>
                    <a:pt x="6596" y="5028"/>
                  </a:lnTo>
                  <a:lnTo>
                    <a:pt x="6097" y="5527"/>
                  </a:lnTo>
                  <a:lnTo>
                    <a:pt x="5598" y="6062"/>
                  </a:lnTo>
                  <a:lnTo>
                    <a:pt x="5135" y="6632"/>
                  </a:lnTo>
                  <a:lnTo>
                    <a:pt x="4707" y="7203"/>
                  </a:lnTo>
                  <a:lnTo>
                    <a:pt x="4279" y="7773"/>
                  </a:lnTo>
                  <a:lnTo>
                    <a:pt x="3887" y="8344"/>
                  </a:lnTo>
                  <a:lnTo>
                    <a:pt x="3494" y="8950"/>
                  </a:lnTo>
                  <a:lnTo>
                    <a:pt x="3352" y="9200"/>
                  </a:lnTo>
                  <a:lnTo>
                    <a:pt x="2959" y="9877"/>
                  </a:lnTo>
                  <a:lnTo>
                    <a:pt x="2567" y="10555"/>
                  </a:lnTo>
                  <a:lnTo>
                    <a:pt x="2246" y="11232"/>
                  </a:lnTo>
                  <a:lnTo>
                    <a:pt x="1925" y="11945"/>
                  </a:lnTo>
                  <a:lnTo>
                    <a:pt x="1605" y="12658"/>
                  </a:lnTo>
                  <a:lnTo>
                    <a:pt x="1355" y="13371"/>
                  </a:lnTo>
                  <a:lnTo>
                    <a:pt x="1105" y="14120"/>
                  </a:lnTo>
                  <a:lnTo>
                    <a:pt x="856" y="14869"/>
                  </a:lnTo>
                  <a:lnTo>
                    <a:pt x="677" y="15618"/>
                  </a:lnTo>
                  <a:lnTo>
                    <a:pt x="499" y="16367"/>
                  </a:lnTo>
                  <a:lnTo>
                    <a:pt x="357" y="17151"/>
                  </a:lnTo>
                  <a:lnTo>
                    <a:pt x="214" y="17900"/>
                  </a:lnTo>
                  <a:lnTo>
                    <a:pt x="143" y="18684"/>
                  </a:lnTo>
                  <a:lnTo>
                    <a:pt x="71" y="19469"/>
                  </a:lnTo>
                  <a:lnTo>
                    <a:pt x="36" y="20289"/>
                  </a:lnTo>
                  <a:lnTo>
                    <a:pt x="0" y="21073"/>
                  </a:lnTo>
                  <a:lnTo>
                    <a:pt x="1105" y="20931"/>
                  </a:lnTo>
                  <a:lnTo>
                    <a:pt x="2139" y="20681"/>
                  </a:lnTo>
                  <a:lnTo>
                    <a:pt x="3102" y="20431"/>
                  </a:lnTo>
                  <a:lnTo>
                    <a:pt x="4029" y="20110"/>
                  </a:lnTo>
                  <a:lnTo>
                    <a:pt x="4065" y="19005"/>
                  </a:lnTo>
                  <a:lnTo>
                    <a:pt x="4100" y="18827"/>
                  </a:lnTo>
                  <a:lnTo>
                    <a:pt x="4100" y="18577"/>
                  </a:lnTo>
                  <a:lnTo>
                    <a:pt x="4136" y="18399"/>
                  </a:lnTo>
                  <a:lnTo>
                    <a:pt x="4136" y="18292"/>
                  </a:lnTo>
                  <a:lnTo>
                    <a:pt x="4172" y="18114"/>
                  </a:lnTo>
                  <a:lnTo>
                    <a:pt x="4207" y="17900"/>
                  </a:lnTo>
                  <a:lnTo>
                    <a:pt x="4243" y="17472"/>
                  </a:lnTo>
                  <a:lnTo>
                    <a:pt x="4279" y="17401"/>
                  </a:lnTo>
                  <a:lnTo>
                    <a:pt x="4279" y="17258"/>
                  </a:lnTo>
                  <a:lnTo>
                    <a:pt x="4279" y="17187"/>
                  </a:lnTo>
                  <a:lnTo>
                    <a:pt x="4314" y="17008"/>
                  </a:lnTo>
                  <a:lnTo>
                    <a:pt x="4386" y="16794"/>
                  </a:lnTo>
                  <a:lnTo>
                    <a:pt x="4421" y="16545"/>
                  </a:lnTo>
                  <a:lnTo>
                    <a:pt x="4457" y="16295"/>
                  </a:lnTo>
                  <a:lnTo>
                    <a:pt x="4528" y="16117"/>
                  </a:lnTo>
                  <a:lnTo>
                    <a:pt x="4564" y="15903"/>
                  </a:lnTo>
                  <a:lnTo>
                    <a:pt x="4635" y="15689"/>
                  </a:lnTo>
                  <a:lnTo>
                    <a:pt x="4742" y="15261"/>
                  </a:lnTo>
                  <a:lnTo>
                    <a:pt x="4778" y="15190"/>
                  </a:lnTo>
                  <a:lnTo>
                    <a:pt x="4885" y="14798"/>
                  </a:lnTo>
                  <a:lnTo>
                    <a:pt x="4956" y="14584"/>
                  </a:lnTo>
                  <a:lnTo>
                    <a:pt x="4992" y="14405"/>
                  </a:lnTo>
                  <a:lnTo>
                    <a:pt x="5028" y="14370"/>
                  </a:lnTo>
                  <a:lnTo>
                    <a:pt x="5099" y="14156"/>
                  </a:lnTo>
                  <a:lnTo>
                    <a:pt x="5170" y="13942"/>
                  </a:lnTo>
                  <a:lnTo>
                    <a:pt x="5241" y="13764"/>
                  </a:lnTo>
                  <a:lnTo>
                    <a:pt x="5313" y="13550"/>
                  </a:lnTo>
                  <a:lnTo>
                    <a:pt x="5562" y="12979"/>
                  </a:lnTo>
                  <a:lnTo>
                    <a:pt x="5598" y="12872"/>
                  </a:lnTo>
                  <a:lnTo>
                    <a:pt x="5776" y="12516"/>
                  </a:lnTo>
                  <a:lnTo>
                    <a:pt x="5848" y="12302"/>
                  </a:lnTo>
                  <a:lnTo>
                    <a:pt x="5919" y="12159"/>
                  </a:lnTo>
                  <a:lnTo>
                    <a:pt x="5955" y="12123"/>
                  </a:lnTo>
                  <a:lnTo>
                    <a:pt x="5990" y="12052"/>
                  </a:lnTo>
                  <a:lnTo>
                    <a:pt x="6062" y="11874"/>
                  </a:lnTo>
                  <a:lnTo>
                    <a:pt x="6169" y="11696"/>
                  </a:lnTo>
                  <a:lnTo>
                    <a:pt x="6276" y="11517"/>
                  </a:lnTo>
                  <a:lnTo>
                    <a:pt x="6347" y="11375"/>
                  </a:lnTo>
                  <a:lnTo>
                    <a:pt x="6382" y="11268"/>
                  </a:lnTo>
                  <a:lnTo>
                    <a:pt x="6668" y="10804"/>
                  </a:lnTo>
                  <a:lnTo>
                    <a:pt x="6739" y="10697"/>
                  </a:lnTo>
                  <a:lnTo>
                    <a:pt x="6810" y="10555"/>
                  </a:lnTo>
                  <a:lnTo>
                    <a:pt x="6882" y="10412"/>
                  </a:lnTo>
                  <a:lnTo>
                    <a:pt x="6953" y="10341"/>
                  </a:lnTo>
                  <a:lnTo>
                    <a:pt x="7024" y="10234"/>
                  </a:lnTo>
                  <a:lnTo>
                    <a:pt x="7096" y="10127"/>
                  </a:lnTo>
                  <a:lnTo>
                    <a:pt x="7417" y="9663"/>
                  </a:lnTo>
                  <a:lnTo>
                    <a:pt x="7488" y="9556"/>
                  </a:lnTo>
                  <a:lnTo>
                    <a:pt x="7666" y="9307"/>
                  </a:lnTo>
                  <a:lnTo>
                    <a:pt x="7737" y="9235"/>
                  </a:lnTo>
                  <a:lnTo>
                    <a:pt x="7844" y="9057"/>
                  </a:lnTo>
                  <a:lnTo>
                    <a:pt x="7951" y="8914"/>
                  </a:lnTo>
                  <a:lnTo>
                    <a:pt x="8058" y="8772"/>
                  </a:lnTo>
                  <a:lnTo>
                    <a:pt x="8165" y="8665"/>
                  </a:lnTo>
                  <a:lnTo>
                    <a:pt x="8272" y="8522"/>
                  </a:lnTo>
                  <a:lnTo>
                    <a:pt x="8415" y="8380"/>
                  </a:lnTo>
                  <a:lnTo>
                    <a:pt x="8486" y="8237"/>
                  </a:lnTo>
                  <a:lnTo>
                    <a:pt x="8878" y="7845"/>
                  </a:lnTo>
                  <a:lnTo>
                    <a:pt x="8985" y="7702"/>
                  </a:lnTo>
                  <a:lnTo>
                    <a:pt x="9128" y="7559"/>
                  </a:lnTo>
                  <a:lnTo>
                    <a:pt x="9235" y="7417"/>
                  </a:lnTo>
                  <a:lnTo>
                    <a:pt x="9306" y="7345"/>
                  </a:lnTo>
                  <a:lnTo>
                    <a:pt x="9734" y="6953"/>
                  </a:lnTo>
                  <a:lnTo>
                    <a:pt x="9806" y="6846"/>
                  </a:lnTo>
                  <a:lnTo>
                    <a:pt x="9912" y="6775"/>
                  </a:lnTo>
                  <a:lnTo>
                    <a:pt x="9984" y="6704"/>
                  </a:lnTo>
                  <a:lnTo>
                    <a:pt x="10126" y="6561"/>
                  </a:lnTo>
                  <a:lnTo>
                    <a:pt x="10269" y="6454"/>
                  </a:lnTo>
                  <a:lnTo>
                    <a:pt x="10412" y="6311"/>
                  </a:lnTo>
                  <a:lnTo>
                    <a:pt x="10447" y="6311"/>
                  </a:lnTo>
                  <a:lnTo>
                    <a:pt x="10590" y="6169"/>
                  </a:lnTo>
                  <a:lnTo>
                    <a:pt x="10733" y="6026"/>
                  </a:lnTo>
                  <a:lnTo>
                    <a:pt x="10840" y="5955"/>
                  </a:lnTo>
                  <a:lnTo>
                    <a:pt x="11053" y="5777"/>
                  </a:lnTo>
                  <a:lnTo>
                    <a:pt x="11160" y="5705"/>
                  </a:lnTo>
                  <a:lnTo>
                    <a:pt x="11517" y="5420"/>
                  </a:lnTo>
                  <a:lnTo>
                    <a:pt x="11660" y="5313"/>
                  </a:lnTo>
                  <a:lnTo>
                    <a:pt x="11981" y="5099"/>
                  </a:lnTo>
                  <a:lnTo>
                    <a:pt x="12052" y="5028"/>
                  </a:lnTo>
                  <a:lnTo>
                    <a:pt x="12159" y="4957"/>
                  </a:lnTo>
                  <a:lnTo>
                    <a:pt x="12266" y="4885"/>
                  </a:lnTo>
                  <a:lnTo>
                    <a:pt x="12515" y="4743"/>
                  </a:lnTo>
                  <a:lnTo>
                    <a:pt x="12622" y="4636"/>
                  </a:lnTo>
                  <a:lnTo>
                    <a:pt x="12765" y="4564"/>
                  </a:lnTo>
                  <a:lnTo>
                    <a:pt x="12872" y="4493"/>
                  </a:lnTo>
                  <a:lnTo>
                    <a:pt x="13335" y="4208"/>
                  </a:lnTo>
                  <a:lnTo>
                    <a:pt x="13585" y="4101"/>
                  </a:lnTo>
                  <a:lnTo>
                    <a:pt x="13799" y="3994"/>
                  </a:lnTo>
                  <a:lnTo>
                    <a:pt x="13835" y="3958"/>
                  </a:lnTo>
                  <a:lnTo>
                    <a:pt x="13870" y="2924"/>
                  </a:lnTo>
                  <a:lnTo>
                    <a:pt x="13870" y="1926"/>
                  </a:lnTo>
                  <a:lnTo>
                    <a:pt x="13835" y="0"/>
                  </a:lnTo>
                  <a:close/>
                </a:path>
              </a:pathLst>
            </a:custGeom>
            <a:solidFill>
              <a:srgbClr val="E4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g29ba36c631f_0_513"/>
            <p:cNvSpPr/>
            <p:nvPr/>
          </p:nvSpPr>
          <p:spPr>
            <a:xfrm>
              <a:off x="3917850" y="1967875"/>
              <a:ext cx="25" cy="900"/>
            </a:xfrm>
            <a:custGeom>
              <a:avLst/>
              <a:gdLst/>
              <a:ahLst/>
              <a:cxnLst/>
              <a:rect l="l" t="t" r="r" b="b"/>
              <a:pathLst>
                <a:path w="1" h="36" fill="none" extrusionOk="0">
                  <a:moveTo>
                    <a:pt x="0" y="0"/>
                  </a:moveTo>
                  <a:lnTo>
                    <a:pt x="0" y="0"/>
                  </a:lnTo>
                  <a:lnTo>
                    <a:pt x="0" y="36"/>
                  </a:lnTo>
                  <a:lnTo>
                    <a:pt x="0" y="36"/>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g29ba36c631f_0_513"/>
            <p:cNvSpPr/>
            <p:nvPr/>
          </p:nvSpPr>
          <p:spPr>
            <a:xfrm>
              <a:off x="3781475" y="1635375"/>
              <a:ext cx="346775" cy="526850"/>
            </a:xfrm>
            <a:custGeom>
              <a:avLst/>
              <a:gdLst/>
              <a:ahLst/>
              <a:cxnLst/>
              <a:rect l="l" t="t" r="r" b="b"/>
              <a:pathLst>
                <a:path w="13871" h="21074" fill="none" extrusionOk="0">
                  <a:moveTo>
                    <a:pt x="13835" y="0"/>
                  </a:moveTo>
                  <a:lnTo>
                    <a:pt x="13835" y="0"/>
                  </a:lnTo>
                  <a:lnTo>
                    <a:pt x="13835" y="0"/>
                  </a:lnTo>
                  <a:lnTo>
                    <a:pt x="13835" y="0"/>
                  </a:lnTo>
                  <a:lnTo>
                    <a:pt x="12979" y="428"/>
                  </a:lnTo>
                  <a:lnTo>
                    <a:pt x="12123" y="856"/>
                  </a:lnTo>
                  <a:lnTo>
                    <a:pt x="12123" y="856"/>
                  </a:lnTo>
                  <a:lnTo>
                    <a:pt x="11481" y="1213"/>
                  </a:lnTo>
                  <a:lnTo>
                    <a:pt x="10840" y="1605"/>
                  </a:lnTo>
                  <a:lnTo>
                    <a:pt x="10198" y="1997"/>
                  </a:lnTo>
                  <a:lnTo>
                    <a:pt x="9592" y="2425"/>
                  </a:lnTo>
                  <a:lnTo>
                    <a:pt x="9021" y="2853"/>
                  </a:lnTo>
                  <a:lnTo>
                    <a:pt x="8415" y="3316"/>
                  </a:lnTo>
                  <a:lnTo>
                    <a:pt x="7880" y="3816"/>
                  </a:lnTo>
                  <a:lnTo>
                    <a:pt x="7310" y="4279"/>
                  </a:lnTo>
                  <a:lnTo>
                    <a:pt x="7310" y="4279"/>
                  </a:lnTo>
                  <a:lnTo>
                    <a:pt x="7096" y="4493"/>
                  </a:lnTo>
                  <a:lnTo>
                    <a:pt x="7096" y="4493"/>
                  </a:lnTo>
                  <a:lnTo>
                    <a:pt x="6596" y="5028"/>
                  </a:lnTo>
                  <a:lnTo>
                    <a:pt x="6097" y="5527"/>
                  </a:lnTo>
                  <a:lnTo>
                    <a:pt x="5598" y="6062"/>
                  </a:lnTo>
                  <a:lnTo>
                    <a:pt x="5135" y="6632"/>
                  </a:lnTo>
                  <a:lnTo>
                    <a:pt x="4707" y="7203"/>
                  </a:lnTo>
                  <a:lnTo>
                    <a:pt x="4279" y="7773"/>
                  </a:lnTo>
                  <a:lnTo>
                    <a:pt x="3887" y="8344"/>
                  </a:lnTo>
                  <a:lnTo>
                    <a:pt x="3494" y="8950"/>
                  </a:lnTo>
                  <a:lnTo>
                    <a:pt x="3494" y="8950"/>
                  </a:lnTo>
                  <a:lnTo>
                    <a:pt x="3352" y="9200"/>
                  </a:lnTo>
                  <a:lnTo>
                    <a:pt x="3352" y="9200"/>
                  </a:lnTo>
                  <a:lnTo>
                    <a:pt x="2959" y="9877"/>
                  </a:lnTo>
                  <a:lnTo>
                    <a:pt x="2567" y="10555"/>
                  </a:lnTo>
                  <a:lnTo>
                    <a:pt x="2246" y="11232"/>
                  </a:lnTo>
                  <a:lnTo>
                    <a:pt x="1925" y="11945"/>
                  </a:lnTo>
                  <a:lnTo>
                    <a:pt x="1605" y="12658"/>
                  </a:lnTo>
                  <a:lnTo>
                    <a:pt x="1355" y="13371"/>
                  </a:lnTo>
                  <a:lnTo>
                    <a:pt x="1105" y="14120"/>
                  </a:lnTo>
                  <a:lnTo>
                    <a:pt x="856" y="14869"/>
                  </a:lnTo>
                  <a:lnTo>
                    <a:pt x="677" y="15618"/>
                  </a:lnTo>
                  <a:lnTo>
                    <a:pt x="499" y="16367"/>
                  </a:lnTo>
                  <a:lnTo>
                    <a:pt x="357" y="17151"/>
                  </a:lnTo>
                  <a:lnTo>
                    <a:pt x="214" y="17900"/>
                  </a:lnTo>
                  <a:lnTo>
                    <a:pt x="143" y="18684"/>
                  </a:lnTo>
                  <a:lnTo>
                    <a:pt x="71" y="19469"/>
                  </a:lnTo>
                  <a:lnTo>
                    <a:pt x="36" y="20289"/>
                  </a:lnTo>
                  <a:lnTo>
                    <a:pt x="0" y="21073"/>
                  </a:lnTo>
                  <a:lnTo>
                    <a:pt x="0" y="21073"/>
                  </a:lnTo>
                  <a:lnTo>
                    <a:pt x="0" y="21073"/>
                  </a:lnTo>
                  <a:lnTo>
                    <a:pt x="0" y="21073"/>
                  </a:lnTo>
                  <a:lnTo>
                    <a:pt x="1105" y="20931"/>
                  </a:lnTo>
                  <a:lnTo>
                    <a:pt x="2139" y="20681"/>
                  </a:lnTo>
                  <a:lnTo>
                    <a:pt x="3102" y="20431"/>
                  </a:lnTo>
                  <a:lnTo>
                    <a:pt x="4029" y="20110"/>
                  </a:lnTo>
                  <a:lnTo>
                    <a:pt x="4029" y="20110"/>
                  </a:lnTo>
                  <a:lnTo>
                    <a:pt x="4065" y="19005"/>
                  </a:lnTo>
                  <a:lnTo>
                    <a:pt x="4065" y="19005"/>
                  </a:lnTo>
                  <a:lnTo>
                    <a:pt x="4100" y="18827"/>
                  </a:lnTo>
                  <a:lnTo>
                    <a:pt x="4100" y="18827"/>
                  </a:lnTo>
                  <a:lnTo>
                    <a:pt x="4100" y="18577"/>
                  </a:lnTo>
                  <a:lnTo>
                    <a:pt x="4100" y="18577"/>
                  </a:lnTo>
                  <a:lnTo>
                    <a:pt x="4100" y="18577"/>
                  </a:lnTo>
                  <a:lnTo>
                    <a:pt x="4136" y="18399"/>
                  </a:lnTo>
                  <a:lnTo>
                    <a:pt x="4136" y="18399"/>
                  </a:lnTo>
                  <a:lnTo>
                    <a:pt x="4136" y="18292"/>
                  </a:lnTo>
                  <a:lnTo>
                    <a:pt x="4136" y="18292"/>
                  </a:lnTo>
                  <a:lnTo>
                    <a:pt x="4172" y="18114"/>
                  </a:lnTo>
                  <a:lnTo>
                    <a:pt x="4172" y="18114"/>
                  </a:lnTo>
                  <a:lnTo>
                    <a:pt x="4207" y="17900"/>
                  </a:lnTo>
                  <a:lnTo>
                    <a:pt x="4207" y="17900"/>
                  </a:lnTo>
                  <a:lnTo>
                    <a:pt x="4243" y="17472"/>
                  </a:lnTo>
                  <a:lnTo>
                    <a:pt x="4243" y="17472"/>
                  </a:lnTo>
                  <a:lnTo>
                    <a:pt x="4279" y="17401"/>
                  </a:lnTo>
                  <a:lnTo>
                    <a:pt x="4279" y="17401"/>
                  </a:lnTo>
                  <a:lnTo>
                    <a:pt x="4279" y="17258"/>
                  </a:lnTo>
                  <a:lnTo>
                    <a:pt x="4279" y="17258"/>
                  </a:lnTo>
                  <a:lnTo>
                    <a:pt x="4279" y="17187"/>
                  </a:lnTo>
                  <a:lnTo>
                    <a:pt x="4279" y="17187"/>
                  </a:lnTo>
                  <a:lnTo>
                    <a:pt x="4314" y="17008"/>
                  </a:lnTo>
                  <a:lnTo>
                    <a:pt x="4314" y="17008"/>
                  </a:lnTo>
                  <a:lnTo>
                    <a:pt x="4386" y="16794"/>
                  </a:lnTo>
                  <a:lnTo>
                    <a:pt x="4386" y="16794"/>
                  </a:lnTo>
                  <a:lnTo>
                    <a:pt x="4421" y="16545"/>
                  </a:lnTo>
                  <a:lnTo>
                    <a:pt x="4421" y="16545"/>
                  </a:lnTo>
                  <a:lnTo>
                    <a:pt x="4457" y="16295"/>
                  </a:lnTo>
                  <a:lnTo>
                    <a:pt x="4457" y="16295"/>
                  </a:lnTo>
                  <a:lnTo>
                    <a:pt x="4528" y="16117"/>
                  </a:lnTo>
                  <a:lnTo>
                    <a:pt x="4528" y="16117"/>
                  </a:lnTo>
                  <a:lnTo>
                    <a:pt x="4528" y="16117"/>
                  </a:lnTo>
                  <a:lnTo>
                    <a:pt x="4564" y="15903"/>
                  </a:lnTo>
                  <a:lnTo>
                    <a:pt x="4564" y="15903"/>
                  </a:lnTo>
                  <a:lnTo>
                    <a:pt x="4635" y="15689"/>
                  </a:lnTo>
                  <a:lnTo>
                    <a:pt x="4635" y="15689"/>
                  </a:lnTo>
                  <a:lnTo>
                    <a:pt x="4742" y="15261"/>
                  </a:lnTo>
                  <a:lnTo>
                    <a:pt x="4742" y="15261"/>
                  </a:lnTo>
                  <a:lnTo>
                    <a:pt x="4778" y="15190"/>
                  </a:lnTo>
                  <a:lnTo>
                    <a:pt x="4778" y="15190"/>
                  </a:lnTo>
                  <a:lnTo>
                    <a:pt x="4885" y="14798"/>
                  </a:lnTo>
                  <a:lnTo>
                    <a:pt x="4885" y="14798"/>
                  </a:lnTo>
                  <a:lnTo>
                    <a:pt x="4956" y="14584"/>
                  </a:lnTo>
                  <a:lnTo>
                    <a:pt x="4956" y="14584"/>
                  </a:lnTo>
                  <a:lnTo>
                    <a:pt x="4992" y="14405"/>
                  </a:lnTo>
                  <a:lnTo>
                    <a:pt x="5028" y="14370"/>
                  </a:lnTo>
                  <a:lnTo>
                    <a:pt x="5028" y="14370"/>
                  </a:lnTo>
                  <a:lnTo>
                    <a:pt x="5099" y="14156"/>
                  </a:lnTo>
                  <a:lnTo>
                    <a:pt x="5099" y="14156"/>
                  </a:lnTo>
                  <a:lnTo>
                    <a:pt x="5170" y="13942"/>
                  </a:lnTo>
                  <a:lnTo>
                    <a:pt x="5170" y="13942"/>
                  </a:lnTo>
                  <a:lnTo>
                    <a:pt x="5241" y="13764"/>
                  </a:lnTo>
                  <a:lnTo>
                    <a:pt x="5241" y="13764"/>
                  </a:lnTo>
                  <a:lnTo>
                    <a:pt x="5313" y="13550"/>
                  </a:lnTo>
                  <a:lnTo>
                    <a:pt x="5313" y="13550"/>
                  </a:lnTo>
                  <a:lnTo>
                    <a:pt x="5562" y="12979"/>
                  </a:lnTo>
                  <a:lnTo>
                    <a:pt x="5562" y="12979"/>
                  </a:lnTo>
                  <a:lnTo>
                    <a:pt x="5598" y="12872"/>
                  </a:lnTo>
                  <a:lnTo>
                    <a:pt x="5598" y="12872"/>
                  </a:lnTo>
                  <a:lnTo>
                    <a:pt x="5776" y="12516"/>
                  </a:lnTo>
                  <a:lnTo>
                    <a:pt x="5776" y="12516"/>
                  </a:lnTo>
                  <a:lnTo>
                    <a:pt x="5848" y="12302"/>
                  </a:lnTo>
                  <a:lnTo>
                    <a:pt x="5848" y="12302"/>
                  </a:lnTo>
                  <a:lnTo>
                    <a:pt x="5919" y="12159"/>
                  </a:lnTo>
                  <a:lnTo>
                    <a:pt x="5955" y="12123"/>
                  </a:lnTo>
                  <a:lnTo>
                    <a:pt x="5955" y="12123"/>
                  </a:lnTo>
                  <a:lnTo>
                    <a:pt x="5990" y="12052"/>
                  </a:lnTo>
                  <a:lnTo>
                    <a:pt x="5990" y="12052"/>
                  </a:lnTo>
                  <a:lnTo>
                    <a:pt x="6062" y="11874"/>
                  </a:lnTo>
                  <a:lnTo>
                    <a:pt x="6062" y="11874"/>
                  </a:lnTo>
                  <a:lnTo>
                    <a:pt x="6169" y="11696"/>
                  </a:lnTo>
                  <a:lnTo>
                    <a:pt x="6169" y="11696"/>
                  </a:lnTo>
                  <a:lnTo>
                    <a:pt x="6276" y="11517"/>
                  </a:lnTo>
                  <a:lnTo>
                    <a:pt x="6276" y="11517"/>
                  </a:lnTo>
                  <a:lnTo>
                    <a:pt x="6347" y="11375"/>
                  </a:lnTo>
                  <a:lnTo>
                    <a:pt x="6347" y="11375"/>
                  </a:lnTo>
                  <a:lnTo>
                    <a:pt x="6382" y="11268"/>
                  </a:lnTo>
                  <a:lnTo>
                    <a:pt x="6382" y="11268"/>
                  </a:lnTo>
                  <a:lnTo>
                    <a:pt x="6668" y="10804"/>
                  </a:lnTo>
                  <a:lnTo>
                    <a:pt x="6668" y="10804"/>
                  </a:lnTo>
                  <a:lnTo>
                    <a:pt x="6739" y="10697"/>
                  </a:lnTo>
                  <a:lnTo>
                    <a:pt x="6739" y="10697"/>
                  </a:lnTo>
                  <a:lnTo>
                    <a:pt x="6739" y="10697"/>
                  </a:lnTo>
                  <a:lnTo>
                    <a:pt x="6810" y="10555"/>
                  </a:lnTo>
                  <a:lnTo>
                    <a:pt x="6810" y="10555"/>
                  </a:lnTo>
                  <a:lnTo>
                    <a:pt x="6882" y="10412"/>
                  </a:lnTo>
                  <a:lnTo>
                    <a:pt x="6882" y="10412"/>
                  </a:lnTo>
                  <a:lnTo>
                    <a:pt x="6953" y="10341"/>
                  </a:lnTo>
                  <a:lnTo>
                    <a:pt x="6953" y="10341"/>
                  </a:lnTo>
                  <a:lnTo>
                    <a:pt x="7024" y="10234"/>
                  </a:lnTo>
                  <a:lnTo>
                    <a:pt x="7024" y="10234"/>
                  </a:lnTo>
                  <a:lnTo>
                    <a:pt x="7096" y="10127"/>
                  </a:lnTo>
                  <a:lnTo>
                    <a:pt x="7096" y="10127"/>
                  </a:lnTo>
                  <a:lnTo>
                    <a:pt x="7417" y="9663"/>
                  </a:lnTo>
                  <a:lnTo>
                    <a:pt x="7417" y="9663"/>
                  </a:lnTo>
                  <a:lnTo>
                    <a:pt x="7488" y="9556"/>
                  </a:lnTo>
                  <a:lnTo>
                    <a:pt x="7488" y="9556"/>
                  </a:lnTo>
                  <a:lnTo>
                    <a:pt x="7666" y="9307"/>
                  </a:lnTo>
                  <a:lnTo>
                    <a:pt x="7666" y="9307"/>
                  </a:lnTo>
                  <a:lnTo>
                    <a:pt x="7737" y="9235"/>
                  </a:lnTo>
                  <a:lnTo>
                    <a:pt x="7737" y="9235"/>
                  </a:lnTo>
                  <a:lnTo>
                    <a:pt x="7844" y="9057"/>
                  </a:lnTo>
                  <a:lnTo>
                    <a:pt x="7844" y="9057"/>
                  </a:lnTo>
                  <a:lnTo>
                    <a:pt x="7951" y="8914"/>
                  </a:lnTo>
                  <a:lnTo>
                    <a:pt x="7951" y="8914"/>
                  </a:lnTo>
                  <a:lnTo>
                    <a:pt x="8058" y="8772"/>
                  </a:lnTo>
                  <a:lnTo>
                    <a:pt x="8058" y="8772"/>
                  </a:lnTo>
                  <a:lnTo>
                    <a:pt x="8165" y="8665"/>
                  </a:lnTo>
                  <a:lnTo>
                    <a:pt x="8165" y="8665"/>
                  </a:lnTo>
                  <a:lnTo>
                    <a:pt x="8272" y="8522"/>
                  </a:lnTo>
                  <a:lnTo>
                    <a:pt x="8272" y="8522"/>
                  </a:lnTo>
                  <a:lnTo>
                    <a:pt x="8415" y="8380"/>
                  </a:lnTo>
                  <a:lnTo>
                    <a:pt x="8415" y="8380"/>
                  </a:lnTo>
                  <a:lnTo>
                    <a:pt x="8486" y="8237"/>
                  </a:lnTo>
                  <a:lnTo>
                    <a:pt x="8486" y="8237"/>
                  </a:lnTo>
                  <a:lnTo>
                    <a:pt x="8878" y="7845"/>
                  </a:lnTo>
                  <a:lnTo>
                    <a:pt x="8878" y="7845"/>
                  </a:lnTo>
                  <a:lnTo>
                    <a:pt x="8985" y="7702"/>
                  </a:lnTo>
                  <a:lnTo>
                    <a:pt x="8985" y="7702"/>
                  </a:lnTo>
                  <a:lnTo>
                    <a:pt x="9128" y="7559"/>
                  </a:lnTo>
                  <a:lnTo>
                    <a:pt x="9128" y="7559"/>
                  </a:lnTo>
                  <a:lnTo>
                    <a:pt x="9235" y="7417"/>
                  </a:lnTo>
                  <a:lnTo>
                    <a:pt x="9235" y="7417"/>
                  </a:lnTo>
                  <a:lnTo>
                    <a:pt x="9306" y="7345"/>
                  </a:lnTo>
                  <a:lnTo>
                    <a:pt x="9306" y="7345"/>
                  </a:lnTo>
                  <a:lnTo>
                    <a:pt x="9734" y="6953"/>
                  </a:lnTo>
                  <a:lnTo>
                    <a:pt x="9734" y="6953"/>
                  </a:lnTo>
                  <a:lnTo>
                    <a:pt x="9806" y="6846"/>
                  </a:lnTo>
                  <a:lnTo>
                    <a:pt x="9806" y="6846"/>
                  </a:lnTo>
                  <a:lnTo>
                    <a:pt x="9912" y="6775"/>
                  </a:lnTo>
                  <a:lnTo>
                    <a:pt x="9912" y="6775"/>
                  </a:lnTo>
                  <a:lnTo>
                    <a:pt x="9984" y="6704"/>
                  </a:lnTo>
                  <a:lnTo>
                    <a:pt x="9984" y="6704"/>
                  </a:lnTo>
                  <a:lnTo>
                    <a:pt x="10126" y="6561"/>
                  </a:lnTo>
                  <a:lnTo>
                    <a:pt x="10126" y="6561"/>
                  </a:lnTo>
                  <a:lnTo>
                    <a:pt x="10269" y="6454"/>
                  </a:lnTo>
                  <a:lnTo>
                    <a:pt x="10269" y="6454"/>
                  </a:lnTo>
                  <a:lnTo>
                    <a:pt x="10412" y="6311"/>
                  </a:lnTo>
                  <a:lnTo>
                    <a:pt x="10447" y="6311"/>
                  </a:lnTo>
                  <a:lnTo>
                    <a:pt x="10447" y="6311"/>
                  </a:lnTo>
                  <a:lnTo>
                    <a:pt x="10590" y="6169"/>
                  </a:lnTo>
                  <a:lnTo>
                    <a:pt x="10590" y="6169"/>
                  </a:lnTo>
                  <a:lnTo>
                    <a:pt x="10733" y="6026"/>
                  </a:lnTo>
                  <a:lnTo>
                    <a:pt x="10733" y="6026"/>
                  </a:lnTo>
                  <a:lnTo>
                    <a:pt x="10840" y="5955"/>
                  </a:lnTo>
                  <a:lnTo>
                    <a:pt x="10840" y="5955"/>
                  </a:lnTo>
                  <a:lnTo>
                    <a:pt x="11053" y="5777"/>
                  </a:lnTo>
                  <a:lnTo>
                    <a:pt x="11053" y="5777"/>
                  </a:lnTo>
                  <a:lnTo>
                    <a:pt x="11160" y="5705"/>
                  </a:lnTo>
                  <a:lnTo>
                    <a:pt x="11160" y="5705"/>
                  </a:lnTo>
                  <a:lnTo>
                    <a:pt x="11517" y="5420"/>
                  </a:lnTo>
                  <a:lnTo>
                    <a:pt x="11517" y="5420"/>
                  </a:lnTo>
                  <a:lnTo>
                    <a:pt x="11660" y="5313"/>
                  </a:lnTo>
                  <a:lnTo>
                    <a:pt x="11660" y="5313"/>
                  </a:lnTo>
                  <a:lnTo>
                    <a:pt x="11981" y="5099"/>
                  </a:lnTo>
                  <a:lnTo>
                    <a:pt x="11981" y="5099"/>
                  </a:lnTo>
                  <a:lnTo>
                    <a:pt x="12052" y="5028"/>
                  </a:lnTo>
                  <a:lnTo>
                    <a:pt x="12052" y="5028"/>
                  </a:lnTo>
                  <a:lnTo>
                    <a:pt x="12159" y="4957"/>
                  </a:lnTo>
                  <a:lnTo>
                    <a:pt x="12159" y="4957"/>
                  </a:lnTo>
                  <a:lnTo>
                    <a:pt x="12266" y="4885"/>
                  </a:lnTo>
                  <a:lnTo>
                    <a:pt x="12266" y="4885"/>
                  </a:lnTo>
                  <a:lnTo>
                    <a:pt x="12515" y="4743"/>
                  </a:lnTo>
                  <a:lnTo>
                    <a:pt x="12515" y="4743"/>
                  </a:lnTo>
                  <a:lnTo>
                    <a:pt x="12622" y="4636"/>
                  </a:lnTo>
                  <a:lnTo>
                    <a:pt x="12622" y="4636"/>
                  </a:lnTo>
                  <a:lnTo>
                    <a:pt x="12765" y="4564"/>
                  </a:lnTo>
                  <a:lnTo>
                    <a:pt x="12765" y="4564"/>
                  </a:lnTo>
                  <a:lnTo>
                    <a:pt x="12872" y="4493"/>
                  </a:lnTo>
                  <a:lnTo>
                    <a:pt x="12872" y="4493"/>
                  </a:lnTo>
                  <a:lnTo>
                    <a:pt x="13335" y="4208"/>
                  </a:lnTo>
                  <a:lnTo>
                    <a:pt x="13335" y="4208"/>
                  </a:lnTo>
                  <a:lnTo>
                    <a:pt x="13585" y="4101"/>
                  </a:lnTo>
                  <a:lnTo>
                    <a:pt x="13585" y="4101"/>
                  </a:lnTo>
                  <a:lnTo>
                    <a:pt x="13585" y="4101"/>
                  </a:lnTo>
                  <a:lnTo>
                    <a:pt x="13799" y="3994"/>
                  </a:lnTo>
                  <a:lnTo>
                    <a:pt x="13799" y="3994"/>
                  </a:lnTo>
                  <a:lnTo>
                    <a:pt x="13835" y="3958"/>
                  </a:lnTo>
                  <a:lnTo>
                    <a:pt x="13835" y="3958"/>
                  </a:lnTo>
                  <a:lnTo>
                    <a:pt x="13870" y="2924"/>
                  </a:lnTo>
                  <a:lnTo>
                    <a:pt x="13870" y="1926"/>
                  </a:lnTo>
                  <a:lnTo>
                    <a:pt x="138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g29ba36c631f_0_513"/>
            <p:cNvSpPr/>
            <p:nvPr/>
          </p:nvSpPr>
          <p:spPr>
            <a:xfrm>
              <a:off x="4533800" y="1728975"/>
              <a:ext cx="134650" cy="80250"/>
            </a:xfrm>
            <a:custGeom>
              <a:avLst/>
              <a:gdLst/>
              <a:ahLst/>
              <a:cxnLst/>
              <a:rect l="l" t="t" r="r" b="b"/>
              <a:pathLst>
                <a:path w="5386" h="3210" extrusionOk="0">
                  <a:moveTo>
                    <a:pt x="1" y="0"/>
                  </a:moveTo>
                  <a:lnTo>
                    <a:pt x="892" y="392"/>
                  </a:lnTo>
                  <a:lnTo>
                    <a:pt x="1784" y="820"/>
                  </a:lnTo>
                  <a:lnTo>
                    <a:pt x="2640" y="1319"/>
                  </a:lnTo>
                  <a:lnTo>
                    <a:pt x="3460" y="1854"/>
                  </a:lnTo>
                  <a:lnTo>
                    <a:pt x="3638" y="1961"/>
                  </a:lnTo>
                  <a:lnTo>
                    <a:pt x="3638" y="1712"/>
                  </a:lnTo>
                  <a:lnTo>
                    <a:pt x="2889" y="1248"/>
                  </a:lnTo>
                  <a:lnTo>
                    <a:pt x="2247" y="927"/>
                  </a:lnTo>
                  <a:lnTo>
                    <a:pt x="1570" y="606"/>
                  </a:lnTo>
                  <a:lnTo>
                    <a:pt x="928" y="321"/>
                  </a:lnTo>
                  <a:lnTo>
                    <a:pt x="215" y="72"/>
                  </a:lnTo>
                  <a:lnTo>
                    <a:pt x="1" y="0"/>
                  </a:lnTo>
                  <a:close/>
                  <a:moveTo>
                    <a:pt x="3888" y="1926"/>
                  </a:moveTo>
                  <a:lnTo>
                    <a:pt x="3888" y="2104"/>
                  </a:lnTo>
                  <a:lnTo>
                    <a:pt x="3994" y="2175"/>
                  </a:lnTo>
                  <a:lnTo>
                    <a:pt x="4708" y="2674"/>
                  </a:lnTo>
                  <a:lnTo>
                    <a:pt x="5385" y="3209"/>
                  </a:lnTo>
                  <a:lnTo>
                    <a:pt x="4636" y="2532"/>
                  </a:lnTo>
                  <a:lnTo>
                    <a:pt x="3888" y="1926"/>
                  </a:lnTo>
                  <a:close/>
                </a:path>
              </a:pathLst>
            </a:custGeom>
            <a:solidFill>
              <a:srgbClr val="FFFE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g29ba36c631f_0_513"/>
            <p:cNvSpPr/>
            <p:nvPr/>
          </p:nvSpPr>
          <p:spPr>
            <a:xfrm>
              <a:off x="4630975" y="1777100"/>
              <a:ext cx="37475" cy="32125"/>
            </a:xfrm>
            <a:custGeom>
              <a:avLst/>
              <a:gdLst/>
              <a:ahLst/>
              <a:cxnLst/>
              <a:rect l="l" t="t" r="r" b="b"/>
              <a:pathLst>
                <a:path w="1499" h="1285" fill="none" extrusionOk="0">
                  <a:moveTo>
                    <a:pt x="1" y="1"/>
                  </a:moveTo>
                  <a:lnTo>
                    <a:pt x="1" y="179"/>
                  </a:lnTo>
                  <a:lnTo>
                    <a:pt x="1" y="179"/>
                  </a:lnTo>
                  <a:lnTo>
                    <a:pt x="107" y="250"/>
                  </a:lnTo>
                  <a:lnTo>
                    <a:pt x="107" y="250"/>
                  </a:lnTo>
                  <a:lnTo>
                    <a:pt x="821" y="749"/>
                  </a:lnTo>
                  <a:lnTo>
                    <a:pt x="1498" y="1284"/>
                  </a:lnTo>
                  <a:lnTo>
                    <a:pt x="1498" y="1284"/>
                  </a:lnTo>
                  <a:lnTo>
                    <a:pt x="749" y="6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g29ba36c631f_0_513"/>
            <p:cNvSpPr/>
            <p:nvPr/>
          </p:nvSpPr>
          <p:spPr>
            <a:xfrm>
              <a:off x="4630975" y="1776200"/>
              <a:ext cx="1800" cy="1825"/>
            </a:xfrm>
            <a:custGeom>
              <a:avLst/>
              <a:gdLst/>
              <a:ahLst/>
              <a:cxnLst/>
              <a:rect l="l" t="t" r="r" b="b"/>
              <a:pathLst>
                <a:path w="72" h="73" fill="none" extrusionOk="0">
                  <a:moveTo>
                    <a:pt x="1" y="1"/>
                  </a:moveTo>
                  <a:lnTo>
                    <a:pt x="1" y="1"/>
                  </a:lnTo>
                  <a:lnTo>
                    <a:pt x="1" y="1"/>
                  </a:lnTo>
                  <a:lnTo>
                    <a:pt x="72" y="72"/>
                  </a:lnTo>
                  <a:lnTo>
                    <a:pt x="72" y="7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g29ba36c631f_0_513"/>
            <p:cNvSpPr/>
            <p:nvPr/>
          </p:nvSpPr>
          <p:spPr>
            <a:xfrm>
              <a:off x="4533800" y="1728975"/>
              <a:ext cx="90950" cy="49050"/>
            </a:xfrm>
            <a:custGeom>
              <a:avLst/>
              <a:gdLst/>
              <a:ahLst/>
              <a:cxnLst/>
              <a:rect l="l" t="t" r="r" b="b"/>
              <a:pathLst>
                <a:path w="3638" h="1962" fill="none" extrusionOk="0">
                  <a:moveTo>
                    <a:pt x="1" y="0"/>
                  </a:moveTo>
                  <a:lnTo>
                    <a:pt x="1" y="0"/>
                  </a:lnTo>
                  <a:lnTo>
                    <a:pt x="892" y="392"/>
                  </a:lnTo>
                  <a:lnTo>
                    <a:pt x="1784" y="820"/>
                  </a:lnTo>
                  <a:lnTo>
                    <a:pt x="2640" y="1319"/>
                  </a:lnTo>
                  <a:lnTo>
                    <a:pt x="3460" y="1854"/>
                  </a:lnTo>
                  <a:lnTo>
                    <a:pt x="3460" y="1854"/>
                  </a:lnTo>
                  <a:lnTo>
                    <a:pt x="3638" y="1961"/>
                  </a:lnTo>
                  <a:lnTo>
                    <a:pt x="3638" y="1712"/>
                  </a:lnTo>
                  <a:lnTo>
                    <a:pt x="3638" y="1712"/>
                  </a:lnTo>
                  <a:lnTo>
                    <a:pt x="2889" y="1248"/>
                  </a:lnTo>
                  <a:lnTo>
                    <a:pt x="2889" y="1248"/>
                  </a:lnTo>
                  <a:lnTo>
                    <a:pt x="2247" y="927"/>
                  </a:lnTo>
                  <a:lnTo>
                    <a:pt x="1570" y="606"/>
                  </a:lnTo>
                  <a:lnTo>
                    <a:pt x="928" y="321"/>
                  </a:lnTo>
                  <a:lnTo>
                    <a:pt x="215" y="72"/>
                  </a:lnTo>
                  <a:lnTo>
                    <a:pt x="215" y="7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g29ba36c631f_0_513"/>
            <p:cNvSpPr/>
            <p:nvPr/>
          </p:nvSpPr>
          <p:spPr>
            <a:xfrm>
              <a:off x="4624725" y="1771750"/>
              <a:ext cx="6275" cy="9825"/>
            </a:xfrm>
            <a:custGeom>
              <a:avLst/>
              <a:gdLst/>
              <a:ahLst/>
              <a:cxnLst/>
              <a:rect l="l" t="t" r="r" b="b"/>
              <a:pathLst>
                <a:path w="251" h="393" extrusionOk="0">
                  <a:moveTo>
                    <a:pt x="1" y="1"/>
                  </a:moveTo>
                  <a:lnTo>
                    <a:pt x="1" y="250"/>
                  </a:lnTo>
                  <a:lnTo>
                    <a:pt x="251" y="393"/>
                  </a:lnTo>
                  <a:lnTo>
                    <a:pt x="251" y="215"/>
                  </a:lnTo>
                  <a:lnTo>
                    <a:pt x="144" y="108"/>
                  </a:lnTo>
                  <a:lnTo>
                    <a:pt x="251" y="179"/>
                  </a:lnTo>
                  <a:lnTo>
                    <a:pt x="1" y="1"/>
                  </a:lnTo>
                  <a:close/>
                </a:path>
              </a:pathLst>
            </a:custGeom>
            <a:solidFill>
              <a:srgbClr val="DFDF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g29ba36c631f_0_513"/>
            <p:cNvSpPr/>
            <p:nvPr/>
          </p:nvSpPr>
          <p:spPr>
            <a:xfrm>
              <a:off x="4624725" y="1771750"/>
              <a:ext cx="6275" cy="9825"/>
            </a:xfrm>
            <a:custGeom>
              <a:avLst/>
              <a:gdLst/>
              <a:ahLst/>
              <a:cxnLst/>
              <a:rect l="l" t="t" r="r" b="b"/>
              <a:pathLst>
                <a:path w="251" h="393" fill="none" extrusionOk="0">
                  <a:moveTo>
                    <a:pt x="1" y="1"/>
                  </a:moveTo>
                  <a:lnTo>
                    <a:pt x="1" y="250"/>
                  </a:lnTo>
                  <a:lnTo>
                    <a:pt x="1" y="250"/>
                  </a:lnTo>
                  <a:lnTo>
                    <a:pt x="251" y="393"/>
                  </a:lnTo>
                  <a:lnTo>
                    <a:pt x="251" y="215"/>
                  </a:lnTo>
                  <a:lnTo>
                    <a:pt x="251" y="215"/>
                  </a:lnTo>
                  <a:lnTo>
                    <a:pt x="144" y="108"/>
                  </a:lnTo>
                  <a:lnTo>
                    <a:pt x="144" y="108"/>
                  </a:lnTo>
                  <a:lnTo>
                    <a:pt x="144" y="108"/>
                  </a:lnTo>
                  <a:lnTo>
                    <a:pt x="144" y="108"/>
                  </a:lnTo>
                  <a:lnTo>
                    <a:pt x="144" y="108"/>
                  </a:lnTo>
                  <a:lnTo>
                    <a:pt x="144" y="108"/>
                  </a:lnTo>
                  <a:lnTo>
                    <a:pt x="251" y="179"/>
                  </a:lnTo>
                  <a:lnTo>
                    <a:pt x="251" y="179"/>
                  </a:lnTo>
                  <a:lnTo>
                    <a:pt x="251" y="179"/>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g29ba36c631f_0_513"/>
            <p:cNvSpPr/>
            <p:nvPr/>
          </p:nvSpPr>
          <p:spPr>
            <a:xfrm>
              <a:off x="3882200" y="1683500"/>
              <a:ext cx="759500" cy="875400"/>
            </a:xfrm>
            <a:custGeom>
              <a:avLst/>
              <a:gdLst/>
              <a:ahLst/>
              <a:cxnLst/>
              <a:rect l="l" t="t" r="r" b="b"/>
              <a:pathLst>
                <a:path w="30380" h="35016" extrusionOk="0">
                  <a:moveTo>
                    <a:pt x="21287" y="1"/>
                  </a:moveTo>
                  <a:lnTo>
                    <a:pt x="22428" y="215"/>
                  </a:lnTo>
                  <a:lnTo>
                    <a:pt x="23495" y="456"/>
                  </a:lnTo>
                  <a:lnTo>
                    <a:pt x="23141" y="357"/>
                  </a:lnTo>
                  <a:lnTo>
                    <a:pt x="22535" y="215"/>
                  </a:lnTo>
                  <a:lnTo>
                    <a:pt x="21929" y="108"/>
                  </a:lnTo>
                  <a:lnTo>
                    <a:pt x="21287" y="1"/>
                  </a:lnTo>
                  <a:close/>
                  <a:moveTo>
                    <a:pt x="23495" y="456"/>
                  </a:moveTo>
                  <a:lnTo>
                    <a:pt x="23578" y="479"/>
                  </a:lnTo>
                  <a:lnTo>
                    <a:pt x="23578" y="479"/>
                  </a:lnTo>
                  <a:lnTo>
                    <a:pt x="23533" y="464"/>
                  </a:lnTo>
                  <a:lnTo>
                    <a:pt x="23495" y="456"/>
                  </a:lnTo>
                  <a:close/>
                  <a:moveTo>
                    <a:pt x="23578" y="479"/>
                  </a:moveTo>
                  <a:lnTo>
                    <a:pt x="24639" y="821"/>
                  </a:lnTo>
                  <a:lnTo>
                    <a:pt x="25352" y="1082"/>
                  </a:lnTo>
                  <a:lnTo>
                    <a:pt x="24960" y="928"/>
                  </a:lnTo>
                  <a:lnTo>
                    <a:pt x="24353" y="714"/>
                  </a:lnTo>
                  <a:lnTo>
                    <a:pt x="23783" y="536"/>
                  </a:lnTo>
                  <a:lnTo>
                    <a:pt x="23578" y="479"/>
                  </a:lnTo>
                  <a:close/>
                  <a:moveTo>
                    <a:pt x="25352" y="1082"/>
                  </a:moveTo>
                  <a:lnTo>
                    <a:pt x="25818" y="1266"/>
                  </a:lnTo>
                  <a:lnTo>
                    <a:pt x="25818" y="1266"/>
                  </a:lnTo>
                  <a:lnTo>
                    <a:pt x="25708" y="1213"/>
                  </a:lnTo>
                  <a:lnTo>
                    <a:pt x="25352" y="1082"/>
                  </a:lnTo>
                  <a:close/>
                  <a:moveTo>
                    <a:pt x="25818" y="1266"/>
                  </a:moveTo>
                  <a:lnTo>
                    <a:pt x="26742" y="1712"/>
                  </a:lnTo>
                  <a:lnTo>
                    <a:pt x="27776" y="2247"/>
                  </a:lnTo>
                  <a:lnTo>
                    <a:pt x="28621" y="2748"/>
                  </a:lnTo>
                  <a:lnTo>
                    <a:pt x="28347" y="2568"/>
                  </a:lnTo>
                  <a:lnTo>
                    <a:pt x="27242" y="1926"/>
                  </a:lnTo>
                  <a:lnTo>
                    <a:pt x="26136" y="1391"/>
                  </a:lnTo>
                  <a:lnTo>
                    <a:pt x="25818" y="1266"/>
                  </a:lnTo>
                  <a:close/>
                  <a:moveTo>
                    <a:pt x="28621" y="2748"/>
                  </a:moveTo>
                  <a:lnTo>
                    <a:pt x="28837" y="2889"/>
                  </a:lnTo>
                  <a:lnTo>
                    <a:pt x="28739" y="2818"/>
                  </a:lnTo>
                  <a:lnTo>
                    <a:pt x="28621" y="2748"/>
                  </a:lnTo>
                  <a:close/>
                  <a:moveTo>
                    <a:pt x="28837" y="2889"/>
                  </a:moveTo>
                  <a:lnTo>
                    <a:pt x="29666" y="3495"/>
                  </a:lnTo>
                  <a:lnTo>
                    <a:pt x="29666" y="3495"/>
                  </a:lnTo>
                  <a:lnTo>
                    <a:pt x="28953" y="3067"/>
                  </a:lnTo>
                  <a:lnTo>
                    <a:pt x="29702" y="3531"/>
                  </a:lnTo>
                  <a:lnTo>
                    <a:pt x="29952" y="3709"/>
                  </a:lnTo>
                  <a:lnTo>
                    <a:pt x="30023" y="3780"/>
                  </a:lnTo>
                  <a:lnTo>
                    <a:pt x="30379" y="3994"/>
                  </a:lnTo>
                  <a:lnTo>
                    <a:pt x="29381" y="3245"/>
                  </a:lnTo>
                  <a:lnTo>
                    <a:pt x="28837" y="2889"/>
                  </a:lnTo>
                  <a:close/>
                  <a:moveTo>
                    <a:pt x="30379" y="3994"/>
                  </a:moveTo>
                  <a:lnTo>
                    <a:pt x="30379" y="3994"/>
                  </a:lnTo>
                  <a:lnTo>
                    <a:pt x="30379" y="3994"/>
                  </a:lnTo>
                  <a:close/>
                  <a:moveTo>
                    <a:pt x="0" y="18185"/>
                  </a:moveTo>
                  <a:lnTo>
                    <a:pt x="0" y="19148"/>
                  </a:lnTo>
                  <a:lnTo>
                    <a:pt x="71" y="20111"/>
                  </a:lnTo>
                  <a:lnTo>
                    <a:pt x="178" y="21074"/>
                  </a:lnTo>
                  <a:lnTo>
                    <a:pt x="357" y="22036"/>
                  </a:lnTo>
                  <a:lnTo>
                    <a:pt x="535" y="22892"/>
                  </a:lnTo>
                  <a:lnTo>
                    <a:pt x="722" y="23534"/>
                  </a:lnTo>
                  <a:lnTo>
                    <a:pt x="571" y="22928"/>
                  </a:lnTo>
                  <a:lnTo>
                    <a:pt x="392" y="22036"/>
                  </a:lnTo>
                  <a:lnTo>
                    <a:pt x="214" y="21074"/>
                  </a:lnTo>
                  <a:lnTo>
                    <a:pt x="107" y="20111"/>
                  </a:lnTo>
                  <a:lnTo>
                    <a:pt x="36" y="19148"/>
                  </a:lnTo>
                  <a:lnTo>
                    <a:pt x="36" y="18185"/>
                  </a:lnTo>
                  <a:close/>
                  <a:moveTo>
                    <a:pt x="722" y="23534"/>
                  </a:moveTo>
                  <a:lnTo>
                    <a:pt x="785" y="23783"/>
                  </a:lnTo>
                  <a:lnTo>
                    <a:pt x="849" y="23969"/>
                  </a:lnTo>
                  <a:lnTo>
                    <a:pt x="785" y="23748"/>
                  </a:lnTo>
                  <a:lnTo>
                    <a:pt x="722" y="23534"/>
                  </a:lnTo>
                  <a:close/>
                  <a:moveTo>
                    <a:pt x="849" y="23969"/>
                  </a:moveTo>
                  <a:lnTo>
                    <a:pt x="1034" y="24604"/>
                  </a:lnTo>
                  <a:lnTo>
                    <a:pt x="1272" y="25186"/>
                  </a:lnTo>
                  <a:lnTo>
                    <a:pt x="1070" y="24604"/>
                  </a:lnTo>
                  <a:lnTo>
                    <a:pt x="849" y="23969"/>
                  </a:lnTo>
                  <a:close/>
                  <a:moveTo>
                    <a:pt x="1272" y="25186"/>
                  </a:moveTo>
                  <a:lnTo>
                    <a:pt x="1355" y="25424"/>
                  </a:lnTo>
                  <a:lnTo>
                    <a:pt x="1355" y="25388"/>
                  </a:lnTo>
                  <a:lnTo>
                    <a:pt x="1272" y="25186"/>
                  </a:lnTo>
                  <a:close/>
                  <a:moveTo>
                    <a:pt x="6704" y="32733"/>
                  </a:moveTo>
                  <a:lnTo>
                    <a:pt x="7524" y="33375"/>
                  </a:lnTo>
                  <a:lnTo>
                    <a:pt x="8379" y="33981"/>
                  </a:lnTo>
                  <a:lnTo>
                    <a:pt x="9271" y="34516"/>
                  </a:lnTo>
                  <a:lnTo>
                    <a:pt x="10198" y="35015"/>
                  </a:lnTo>
                  <a:lnTo>
                    <a:pt x="10198" y="35015"/>
                  </a:lnTo>
                  <a:lnTo>
                    <a:pt x="9556" y="34659"/>
                  </a:lnTo>
                  <a:lnTo>
                    <a:pt x="8950" y="34266"/>
                  </a:lnTo>
                  <a:lnTo>
                    <a:pt x="8379" y="33910"/>
                  </a:lnTo>
                  <a:lnTo>
                    <a:pt x="7809" y="33518"/>
                  </a:lnTo>
                  <a:lnTo>
                    <a:pt x="7238" y="33125"/>
                  </a:lnTo>
                  <a:lnTo>
                    <a:pt x="6704" y="32733"/>
                  </a:lnTo>
                  <a:close/>
                </a:path>
              </a:pathLst>
            </a:custGeom>
            <a:solidFill>
              <a:srgbClr val="DB55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g29ba36c631f_0_513"/>
            <p:cNvSpPr/>
            <p:nvPr/>
          </p:nvSpPr>
          <p:spPr>
            <a:xfrm>
              <a:off x="4049775" y="2501825"/>
              <a:ext cx="87375" cy="57075"/>
            </a:xfrm>
            <a:custGeom>
              <a:avLst/>
              <a:gdLst/>
              <a:ahLst/>
              <a:cxnLst/>
              <a:rect l="l" t="t" r="r" b="b"/>
              <a:pathLst>
                <a:path w="3495" h="2283" fill="none" extrusionOk="0">
                  <a:moveTo>
                    <a:pt x="1" y="0"/>
                  </a:moveTo>
                  <a:lnTo>
                    <a:pt x="1" y="0"/>
                  </a:lnTo>
                  <a:lnTo>
                    <a:pt x="821" y="642"/>
                  </a:lnTo>
                  <a:lnTo>
                    <a:pt x="1676" y="1248"/>
                  </a:lnTo>
                  <a:lnTo>
                    <a:pt x="2568" y="1783"/>
                  </a:lnTo>
                  <a:lnTo>
                    <a:pt x="3495" y="2282"/>
                  </a:lnTo>
                  <a:lnTo>
                    <a:pt x="3495" y="2282"/>
                  </a:lnTo>
                  <a:lnTo>
                    <a:pt x="2853" y="1926"/>
                  </a:lnTo>
                  <a:lnTo>
                    <a:pt x="2247" y="1533"/>
                  </a:lnTo>
                  <a:lnTo>
                    <a:pt x="2247" y="1533"/>
                  </a:lnTo>
                  <a:lnTo>
                    <a:pt x="1676" y="1177"/>
                  </a:lnTo>
                  <a:lnTo>
                    <a:pt x="1106" y="785"/>
                  </a:lnTo>
                  <a:lnTo>
                    <a:pt x="535" y="39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g29ba36c631f_0_513"/>
            <p:cNvSpPr/>
            <p:nvPr/>
          </p:nvSpPr>
          <p:spPr>
            <a:xfrm>
              <a:off x="3882200" y="2138125"/>
              <a:ext cx="33900" cy="180975"/>
            </a:xfrm>
            <a:custGeom>
              <a:avLst/>
              <a:gdLst/>
              <a:ahLst/>
              <a:cxnLst/>
              <a:rect l="l" t="t" r="r" b="b"/>
              <a:pathLst>
                <a:path w="1356" h="7239" fill="none" extrusionOk="0">
                  <a:moveTo>
                    <a:pt x="36" y="0"/>
                  </a:moveTo>
                  <a:lnTo>
                    <a:pt x="36" y="0"/>
                  </a:lnTo>
                  <a:lnTo>
                    <a:pt x="0" y="0"/>
                  </a:lnTo>
                  <a:lnTo>
                    <a:pt x="0" y="0"/>
                  </a:lnTo>
                  <a:lnTo>
                    <a:pt x="0" y="963"/>
                  </a:lnTo>
                  <a:lnTo>
                    <a:pt x="71" y="1926"/>
                  </a:lnTo>
                  <a:lnTo>
                    <a:pt x="178" y="2889"/>
                  </a:lnTo>
                  <a:lnTo>
                    <a:pt x="357" y="3851"/>
                  </a:lnTo>
                  <a:lnTo>
                    <a:pt x="357" y="3851"/>
                  </a:lnTo>
                  <a:lnTo>
                    <a:pt x="535" y="4707"/>
                  </a:lnTo>
                  <a:lnTo>
                    <a:pt x="785" y="5563"/>
                  </a:lnTo>
                  <a:lnTo>
                    <a:pt x="1034" y="6419"/>
                  </a:lnTo>
                  <a:lnTo>
                    <a:pt x="1355" y="7203"/>
                  </a:lnTo>
                  <a:lnTo>
                    <a:pt x="1355" y="7239"/>
                  </a:lnTo>
                  <a:lnTo>
                    <a:pt x="1355" y="7239"/>
                  </a:lnTo>
                  <a:lnTo>
                    <a:pt x="1355" y="7239"/>
                  </a:lnTo>
                  <a:lnTo>
                    <a:pt x="1355" y="7239"/>
                  </a:lnTo>
                  <a:lnTo>
                    <a:pt x="1070" y="6419"/>
                  </a:lnTo>
                  <a:lnTo>
                    <a:pt x="785" y="5598"/>
                  </a:lnTo>
                  <a:lnTo>
                    <a:pt x="571" y="4743"/>
                  </a:lnTo>
                  <a:lnTo>
                    <a:pt x="392" y="3851"/>
                  </a:lnTo>
                  <a:lnTo>
                    <a:pt x="392" y="3851"/>
                  </a:lnTo>
                  <a:lnTo>
                    <a:pt x="214" y="2889"/>
                  </a:lnTo>
                  <a:lnTo>
                    <a:pt x="107" y="1926"/>
                  </a:lnTo>
                  <a:lnTo>
                    <a:pt x="36" y="963"/>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g29ba36c631f_0_513"/>
            <p:cNvSpPr/>
            <p:nvPr/>
          </p:nvSpPr>
          <p:spPr>
            <a:xfrm>
              <a:off x="4414375" y="1683500"/>
              <a:ext cx="227325" cy="99875"/>
            </a:xfrm>
            <a:custGeom>
              <a:avLst/>
              <a:gdLst/>
              <a:ahLst/>
              <a:cxnLst/>
              <a:rect l="l" t="t" r="r" b="b"/>
              <a:pathLst>
                <a:path w="9093" h="3995" fill="none" extrusionOk="0">
                  <a:moveTo>
                    <a:pt x="0" y="1"/>
                  </a:moveTo>
                  <a:lnTo>
                    <a:pt x="0" y="1"/>
                  </a:lnTo>
                  <a:lnTo>
                    <a:pt x="1141" y="215"/>
                  </a:lnTo>
                  <a:lnTo>
                    <a:pt x="2246" y="464"/>
                  </a:lnTo>
                  <a:lnTo>
                    <a:pt x="3352" y="821"/>
                  </a:lnTo>
                  <a:lnTo>
                    <a:pt x="4421" y="1213"/>
                  </a:lnTo>
                  <a:lnTo>
                    <a:pt x="5455" y="1712"/>
                  </a:lnTo>
                  <a:lnTo>
                    <a:pt x="6489" y="2247"/>
                  </a:lnTo>
                  <a:lnTo>
                    <a:pt x="7452" y="2818"/>
                  </a:lnTo>
                  <a:lnTo>
                    <a:pt x="8379" y="3495"/>
                  </a:lnTo>
                  <a:lnTo>
                    <a:pt x="8379" y="3495"/>
                  </a:lnTo>
                  <a:lnTo>
                    <a:pt x="8379" y="3495"/>
                  </a:lnTo>
                  <a:lnTo>
                    <a:pt x="8379" y="3495"/>
                  </a:lnTo>
                  <a:lnTo>
                    <a:pt x="8379" y="3495"/>
                  </a:lnTo>
                  <a:lnTo>
                    <a:pt x="8379" y="3495"/>
                  </a:lnTo>
                  <a:lnTo>
                    <a:pt x="8379" y="3495"/>
                  </a:lnTo>
                  <a:lnTo>
                    <a:pt x="8379" y="3495"/>
                  </a:lnTo>
                  <a:lnTo>
                    <a:pt x="7666" y="3067"/>
                  </a:lnTo>
                  <a:lnTo>
                    <a:pt x="7666" y="3067"/>
                  </a:lnTo>
                  <a:lnTo>
                    <a:pt x="8415" y="3531"/>
                  </a:lnTo>
                  <a:lnTo>
                    <a:pt x="8415" y="3531"/>
                  </a:lnTo>
                  <a:lnTo>
                    <a:pt x="8665" y="3709"/>
                  </a:lnTo>
                  <a:lnTo>
                    <a:pt x="8665" y="3709"/>
                  </a:lnTo>
                  <a:lnTo>
                    <a:pt x="8736" y="3780"/>
                  </a:lnTo>
                  <a:lnTo>
                    <a:pt x="8736" y="3780"/>
                  </a:lnTo>
                  <a:lnTo>
                    <a:pt x="9092" y="3994"/>
                  </a:lnTo>
                  <a:lnTo>
                    <a:pt x="9092" y="3994"/>
                  </a:lnTo>
                  <a:lnTo>
                    <a:pt x="8094" y="3245"/>
                  </a:lnTo>
                  <a:lnTo>
                    <a:pt x="7060" y="2568"/>
                  </a:lnTo>
                  <a:lnTo>
                    <a:pt x="5955" y="1926"/>
                  </a:lnTo>
                  <a:lnTo>
                    <a:pt x="4849" y="1391"/>
                  </a:lnTo>
                  <a:lnTo>
                    <a:pt x="3673" y="928"/>
                  </a:lnTo>
                  <a:lnTo>
                    <a:pt x="3066" y="714"/>
                  </a:lnTo>
                  <a:lnTo>
                    <a:pt x="2496" y="536"/>
                  </a:lnTo>
                  <a:lnTo>
                    <a:pt x="1854" y="357"/>
                  </a:lnTo>
                  <a:lnTo>
                    <a:pt x="1248" y="215"/>
                  </a:lnTo>
                  <a:lnTo>
                    <a:pt x="642" y="10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g29ba36c631f_0_513"/>
            <p:cNvSpPr/>
            <p:nvPr/>
          </p:nvSpPr>
          <p:spPr>
            <a:xfrm>
              <a:off x="3882200" y="1740550"/>
              <a:ext cx="232675" cy="397600"/>
            </a:xfrm>
            <a:custGeom>
              <a:avLst/>
              <a:gdLst/>
              <a:ahLst/>
              <a:cxnLst/>
              <a:rect l="l" t="t" r="r" b="b"/>
              <a:pathLst>
                <a:path w="9307" h="15904" extrusionOk="0">
                  <a:moveTo>
                    <a:pt x="9306" y="1"/>
                  </a:moveTo>
                  <a:lnTo>
                    <a:pt x="8843" y="286"/>
                  </a:lnTo>
                  <a:lnTo>
                    <a:pt x="8736" y="357"/>
                  </a:lnTo>
                  <a:lnTo>
                    <a:pt x="8593" y="429"/>
                  </a:lnTo>
                  <a:lnTo>
                    <a:pt x="8486" y="536"/>
                  </a:lnTo>
                  <a:lnTo>
                    <a:pt x="8237" y="678"/>
                  </a:lnTo>
                  <a:lnTo>
                    <a:pt x="8130" y="750"/>
                  </a:lnTo>
                  <a:lnTo>
                    <a:pt x="8023" y="821"/>
                  </a:lnTo>
                  <a:lnTo>
                    <a:pt x="7952" y="892"/>
                  </a:lnTo>
                  <a:lnTo>
                    <a:pt x="7631" y="1106"/>
                  </a:lnTo>
                  <a:lnTo>
                    <a:pt x="7488" y="1213"/>
                  </a:lnTo>
                  <a:lnTo>
                    <a:pt x="7488" y="1213"/>
                  </a:lnTo>
                  <a:lnTo>
                    <a:pt x="8023" y="856"/>
                  </a:lnTo>
                  <a:lnTo>
                    <a:pt x="8665" y="429"/>
                  </a:lnTo>
                  <a:lnTo>
                    <a:pt x="9306" y="1"/>
                  </a:lnTo>
                  <a:close/>
                  <a:moveTo>
                    <a:pt x="7488" y="1213"/>
                  </a:moveTo>
                  <a:lnTo>
                    <a:pt x="7381" y="1284"/>
                  </a:lnTo>
                  <a:lnTo>
                    <a:pt x="7078" y="1534"/>
                  </a:lnTo>
                  <a:lnTo>
                    <a:pt x="7078" y="1534"/>
                  </a:lnTo>
                  <a:lnTo>
                    <a:pt x="7131" y="1498"/>
                  </a:lnTo>
                  <a:lnTo>
                    <a:pt x="7488" y="1213"/>
                  </a:lnTo>
                  <a:close/>
                  <a:moveTo>
                    <a:pt x="7078" y="1534"/>
                  </a:moveTo>
                  <a:lnTo>
                    <a:pt x="7024" y="1570"/>
                  </a:lnTo>
                  <a:lnTo>
                    <a:pt x="6811" y="1748"/>
                  </a:lnTo>
                  <a:lnTo>
                    <a:pt x="6704" y="1819"/>
                  </a:lnTo>
                  <a:lnTo>
                    <a:pt x="6561" y="1962"/>
                  </a:lnTo>
                  <a:lnTo>
                    <a:pt x="6490" y="2033"/>
                  </a:lnTo>
                  <a:lnTo>
                    <a:pt x="6490" y="2033"/>
                  </a:lnTo>
                  <a:lnTo>
                    <a:pt x="6775" y="1784"/>
                  </a:lnTo>
                  <a:lnTo>
                    <a:pt x="7078" y="1534"/>
                  </a:lnTo>
                  <a:close/>
                  <a:moveTo>
                    <a:pt x="6490" y="2033"/>
                  </a:moveTo>
                  <a:lnTo>
                    <a:pt x="6408" y="2104"/>
                  </a:lnTo>
                  <a:lnTo>
                    <a:pt x="6418" y="2104"/>
                  </a:lnTo>
                  <a:lnTo>
                    <a:pt x="6490" y="2033"/>
                  </a:lnTo>
                  <a:close/>
                  <a:moveTo>
                    <a:pt x="6383" y="2104"/>
                  </a:moveTo>
                  <a:lnTo>
                    <a:pt x="6240" y="2247"/>
                  </a:lnTo>
                  <a:lnTo>
                    <a:pt x="6097" y="2354"/>
                  </a:lnTo>
                  <a:lnTo>
                    <a:pt x="5955" y="2497"/>
                  </a:lnTo>
                  <a:lnTo>
                    <a:pt x="5883" y="2568"/>
                  </a:lnTo>
                  <a:lnTo>
                    <a:pt x="5777" y="2639"/>
                  </a:lnTo>
                  <a:lnTo>
                    <a:pt x="5705" y="2746"/>
                  </a:lnTo>
                  <a:lnTo>
                    <a:pt x="5277" y="3138"/>
                  </a:lnTo>
                  <a:lnTo>
                    <a:pt x="5206" y="3210"/>
                  </a:lnTo>
                  <a:lnTo>
                    <a:pt x="5099" y="3352"/>
                  </a:lnTo>
                  <a:lnTo>
                    <a:pt x="4956" y="3495"/>
                  </a:lnTo>
                  <a:lnTo>
                    <a:pt x="4849" y="3638"/>
                  </a:lnTo>
                  <a:lnTo>
                    <a:pt x="4457" y="4030"/>
                  </a:lnTo>
                  <a:lnTo>
                    <a:pt x="4386" y="4173"/>
                  </a:lnTo>
                  <a:lnTo>
                    <a:pt x="4243" y="4315"/>
                  </a:lnTo>
                  <a:lnTo>
                    <a:pt x="4136" y="4458"/>
                  </a:lnTo>
                  <a:lnTo>
                    <a:pt x="4029" y="4565"/>
                  </a:lnTo>
                  <a:lnTo>
                    <a:pt x="3922" y="4707"/>
                  </a:lnTo>
                  <a:lnTo>
                    <a:pt x="3815" y="4850"/>
                  </a:lnTo>
                  <a:lnTo>
                    <a:pt x="3708" y="5028"/>
                  </a:lnTo>
                  <a:lnTo>
                    <a:pt x="3637" y="5100"/>
                  </a:lnTo>
                  <a:lnTo>
                    <a:pt x="3459" y="5349"/>
                  </a:lnTo>
                  <a:lnTo>
                    <a:pt x="3388" y="5456"/>
                  </a:lnTo>
                  <a:lnTo>
                    <a:pt x="3067" y="5920"/>
                  </a:lnTo>
                  <a:lnTo>
                    <a:pt x="2995" y="6027"/>
                  </a:lnTo>
                  <a:lnTo>
                    <a:pt x="2924" y="6134"/>
                  </a:lnTo>
                  <a:lnTo>
                    <a:pt x="2853" y="6205"/>
                  </a:lnTo>
                  <a:lnTo>
                    <a:pt x="2781" y="6348"/>
                  </a:lnTo>
                  <a:lnTo>
                    <a:pt x="2710" y="6490"/>
                  </a:lnTo>
                  <a:lnTo>
                    <a:pt x="2639" y="6597"/>
                  </a:lnTo>
                  <a:lnTo>
                    <a:pt x="2353" y="7061"/>
                  </a:lnTo>
                  <a:lnTo>
                    <a:pt x="2318" y="7168"/>
                  </a:lnTo>
                  <a:lnTo>
                    <a:pt x="2247" y="7310"/>
                  </a:lnTo>
                  <a:lnTo>
                    <a:pt x="2140" y="7489"/>
                  </a:lnTo>
                  <a:lnTo>
                    <a:pt x="2033" y="7667"/>
                  </a:lnTo>
                  <a:lnTo>
                    <a:pt x="1961" y="7845"/>
                  </a:lnTo>
                  <a:lnTo>
                    <a:pt x="1926" y="7916"/>
                  </a:lnTo>
                  <a:lnTo>
                    <a:pt x="1890" y="7952"/>
                  </a:lnTo>
                  <a:lnTo>
                    <a:pt x="1819" y="8095"/>
                  </a:lnTo>
                  <a:lnTo>
                    <a:pt x="1747" y="8309"/>
                  </a:lnTo>
                  <a:lnTo>
                    <a:pt x="1569" y="8665"/>
                  </a:lnTo>
                  <a:lnTo>
                    <a:pt x="1533" y="8772"/>
                  </a:lnTo>
                  <a:lnTo>
                    <a:pt x="1284" y="9343"/>
                  </a:lnTo>
                  <a:lnTo>
                    <a:pt x="1212" y="9557"/>
                  </a:lnTo>
                  <a:lnTo>
                    <a:pt x="1141" y="9735"/>
                  </a:lnTo>
                  <a:lnTo>
                    <a:pt x="1070" y="9949"/>
                  </a:lnTo>
                  <a:lnTo>
                    <a:pt x="999" y="10163"/>
                  </a:lnTo>
                  <a:lnTo>
                    <a:pt x="963" y="10198"/>
                  </a:lnTo>
                  <a:lnTo>
                    <a:pt x="927" y="10377"/>
                  </a:lnTo>
                  <a:lnTo>
                    <a:pt x="856" y="10591"/>
                  </a:lnTo>
                  <a:lnTo>
                    <a:pt x="749" y="10983"/>
                  </a:lnTo>
                  <a:lnTo>
                    <a:pt x="713" y="11054"/>
                  </a:lnTo>
                  <a:lnTo>
                    <a:pt x="606" y="11482"/>
                  </a:lnTo>
                  <a:lnTo>
                    <a:pt x="535" y="11696"/>
                  </a:lnTo>
                  <a:lnTo>
                    <a:pt x="499" y="11910"/>
                  </a:lnTo>
                  <a:lnTo>
                    <a:pt x="428" y="12088"/>
                  </a:lnTo>
                  <a:lnTo>
                    <a:pt x="392" y="12338"/>
                  </a:lnTo>
                  <a:lnTo>
                    <a:pt x="357" y="12587"/>
                  </a:lnTo>
                  <a:lnTo>
                    <a:pt x="285" y="12801"/>
                  </a:lnTo>
                  <a:lnTo>
                    <a:pt x="250" y="12980"/>
                  </a:lnTo>
                  <a:lnTo>
                    <a:pt x="250" y="13051"/>
                  </a:lnTo>
                  <a:lnTo>
                    <a:pt x="250" y="13194"/>
                  </a:lnTo>
                  <a:lnTo>
                    <a:pt x="214" y="13265"/>
                  </a:lnTo>
                  <a:lnTo>
                    <a:pt x="178" y="13693"/>
                  </a:lnTo>
                  <a:lnTo>
                    <a:pt x="143" y="13907"/>
                  </a:lnTo>
                  <a:lnTo>
                    <a:pt x="107" y="14085"/>
                  </a:lnTo>
                  <a:lnTo>
                    <a:pt x="107" y="14192"/>
                  </a:lnTo>
                  <a:lnTo>
                    <a:pt x="71" y="14370"/>
                  </a:lnTo>
                  <a:lnTo>
                    <a:pt x="71" y="14620"/>
                  </a:lnTo>
                  <a:lnTo>
                    <a:pt x="36" y="14798"/>
                  </a:lnTo>
                  <a:lnTo>
                    <a:pt x="0" y="15903"/>
                  </a:lnTo>
                  <a:lnTo>
                    <a:pt x="36" y="15903"/>
                  </a:lnTo>
                  <a:lnTo>
                    <a:pt x="71" y="15012"/>
                  </a:lnTo>
                  <a:lnTo>
                    <a:pt x="143" y="14156"/>
                  </a:lnTo>
                  <a:lnTo>
                    <a:pt x="250" y="13265"/>
                  </a:lnTo>
                  <a:lnTo>
                    <a:pt x="428" y="12409"/>
                  </a:lnTo>
                  <a:lnTo>
                    <a:pt x="606" y="11589"/>
                  </a:lnTo>
                  <a:lnTo>
                    <a:pt x="856" y="10733"/>
                  </a:lnTo>
                  <a:lnTo>
                    <a:pt x="1106" y="9913"/>
                  </a:lnTo>
                  <a:lnTo>
                    <a:pt x="1426" y="9129"/>
                  </a:lnTo>
                  <a:lnTo>
                    <a:pt x="1426" y="9093"/>
                  </a:lnTo>
                  <a:lnTo>
                    <a:pt x="1747" y="8380"/>
                  </a:lnTo>
                  <a:lnTo>
                    <a:pt x="2068" y="7702"/>
                  </a:lnTo>
                  <a:lnTo>
                    <a:pt x="2425" y="7025"/>
                  </a:lnTo>
                  <a:lnTo>
                    <a:pt x="2817" y="6383"/>
                  </a:lnTo>
                  <a:lnTo>
                    <a:pt x="3209" y="5741"/>
                  </a:lnTo>
                  <a:lnTo>
                    <a:pt x="3673" y="5100"/>
                  </a:lnTo>
                  <a:lnTo>
                    <a:pt x="4136" y="4493"/>
                  </a:lnTo>
                  <a:lnTo>
                    <a:pt x="4600" y="3923"/>
                  </a:lnTo>
                  <a:lnTo>
                    <a:pt x="5135" y="3352"/>
                  </a:lnTo>
                  <a:lnTo>
                    <a:pt x="5670" y="2818"/>
                  </a:lnTo>
                  <a:lnTo>
                    <a:pt x="6204" y="2283"/>
                  </a:lnTo>
                  <a:lnTo>
                    <a:pt x="6408" y="2104"/>
                  </a:lnTo>
                  <a:close/>
                </a:path>
              </a:pathLst>
            </a:custGeom>
            <a:solidFill>
              <a:srgbClr val="E47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g29ba36c631f_0_513"/>
            <p:cNvSpPr/>
            <p:nvPr/>
          </p:nvSpPr>
          <p:spPr>
            <a:xfrm>
              <a:off x="3882200" y="1740550"/>
              <a:ext cx="232675" cy="397600"/>
            </a:xfrm>
            <a:custGeom>
              <a:avLst/>
              <a:gdLst/>
              <a:ahLst/>
              <a:cxnLst/>
              <a:rect l="l" t="t" r="r" b="b"/>
              <a:pathLst>
                <a:path w="9307" h="15904" fill="none" extrusionOk="0">
                  <a:moveTo>
                    <a:pt x="9306" y="1"/>
                  </a:moveTo>
                  <a:lnTo>
                    <a:pt x="9306" y="1"/>
                  </a:lnTo>
                  <a:lnTo>
                    <a:pt x="8843" y="286"/>
                  </a:lnTo>
                  <a:lnTo>
                    <a:pt x="8843" y="286"/>
                  </a:lnTo>
                  <a:lnTo>
                    <a:pt x="8736" y="357"/>
                  </a:lnTo>
                  <a:lnTo>
                    <a:pt x="8736" y="357"/>
                  </a:lnTo>
                  <a:lnTo>
                    <a:pt x="8593" y="429"/>
                  </a:lnTo>
                  <a:lnTo>
                    <a:pt x="8593" y="429"/>
                  </a:lnTo>
                  <a:lnTo>
                    <a:pt x="8486" y="536"/>
                  </a:lnTo>
                  <a:lnTo>
                    <a:pt x="8486" y="536"/>
                  </a:lnTo>
                  <a:lnTo>
                    <a:pt x="8237" y="678"/>
                  </a:lnTo>
                  <a:lnTo>
                    <a:pt x="8237" y="678"/>
                  </a:lnTo>
                  <a:lnTo>
                    <a:pt x="8130" y="750"/>
                  </a:lnTo>
                  <a:lnTo>
                    <a:pt x="8130" y="750"/>
                  </a:lnTo>
                  <a:lnTo>
                    <a:pt x="8023" y="821"/>
                  </a:lnTo>
                  <a:lnTo>
                    <a:pt x="8023" y="821"/>
                  </a:lnTo>
                  <a:lnTo>
                    <a:pt x="7952" y="892"/>
                  </a:lnTo>
                  <a:lnTo>
                    <a:pt x="7952" y="892"/>
                  </a:lnTo>
                  <a:lnTo>
                    <a:pt x="7631" y="1106"/>
                  </a:lnTo>
                  <a:lnTo>
                    <a:pt x="7631" y="1106"/>
                  </a:lnTo>
                  <a:lnTo>
                    <a:pt x="7488" y="1213"/>
                  </a:lnTo>
                  <a:lnTo>
                    <a:pt x="7488" y="1213"/>
                  </a:lnTo>
                  <a:lnTo>
                    <a:pt x="7131" y="1498"/>
                  </a:lnTo>
                  <a:lnTo>
                    <a:pt x="7131" y="1498"/>
                  </a:lnTo>
                  <a:lnTo>
                    <a:pt x="7024" y="1570"/>
                  </a:lnTo>
                  <a:lnTo>
                    <a:pt x="7024" y="1570"/>
                  </a:lnTo>
                  <a:lnTo>
                    <a:pt x="6811" y="1748"/>
                  </a:lnTo>
                  <a:lnTo>
                    <a:pt x="6811" y="1748"/>
                  </a:lnTo>
                  <a:lnTo>
                    <a:pt x="6704" y="1819"/>
                  </a:lnTo>
                  <a:lnTo>
                    <a:pt x="6704" y="1819"/>
                  </a:lnTo>
                  <a:lnTo>
                    <a:pt x="6561" y="1962"/>
                  </a:lnTo>
                  <a:lnTo>
                    <a:pt x="6561" y="1962"/>
                  </a:lnTo>
                  <a:lnTo>
                    <a:pt x="6418" y="2104"/>
                  </a:lnTo>
                  <a:lnTo>
                    <a:pt x="6383" y="2104"/>
                  </a:lnTo>
                  <a:lnTo>
                    <a:pt x="6383" y="2104"/>
                  </a:lnTo>
                  <a:lnTo>
                    <a:pt x="6240" y="2247"/>
                  </a:lnTo>
                  <a:lnTo>
                    <a:pt x="6240" y="2247"/>
                  </a:lnTo>
                  <a:lnTo>
                    <a:pt x="6097" y="2354"/>
                  </a:lnTo>
                  <a:lnTo>
                    <a:pt x="6097" y="2354"/>
                  </a:lnTo>
                  <a:lnTo>
                    <a:pt x="5955" y="2497"/>
                  </a:lnTo>
                  <a:lnTo>
                    <a:pt x="5955" y="2497"/>
                  </a:lnTo>
                  <a:lnTo>
                    <a:pt x="5883" y="2568"/>
                  </a:lnTo>
                  <a:lnTo>
                    <a:pt x="5883" y="2568"/>
                  </a:lnTo>
                  <a:lnTo>
                    <a:pt x="5777" y="2639"/>
                  </a:lnTo>
                  <a:lnTo>
                    <a:pt x="5777" y="2639"/>
                  </a:lnTo>
                  <a:lnTo>
                    <a:pt x="5705" y="2746"/>
                  </a:lnTo>
                  <a:lnTo>
                    <a:pt x="5705" y="2746"/>
                  </a:lnTo>
                  <a:lnTo>
                    <a:pt x="5277" y="3138"/>
                  </a:lnTo>
                  <a:lnTo>
                    <a:pt x="5277" y="3138"/>
                  </a:lnTo>
                  <a:lnTo>
                    <a:pt x="5206" y="3210"/>
                  </a:lnTo>
                  <a:lnTo>
                    <a:pt x="5206" y="3210"/>
                  </a:lnTo>
                  <a:lnTo>
                    <a:pt x="5099" y="3352"/>
                  </a:lnTo>
                  <a:lnTo>
                    <a:pt x="5099" y="3352"/>
                  </a:lnTo>
                  <a:lnTo>
                    <a:pt x="4956" y="3495"/>
                  </a:lnTo>
                  <a:lnTo>
                    <a:pt x="4956" y="3495"/>
                  </a:lnTo>
                  <a:lnTo>
                    <a:pt x="4849" y="3638"/>
                  </a:lnTo>
                  <a:lnTo>
                    <a:pt x="4849" y="3638"/>
                  </a:lnTo>
                  <a:lnTo>
                    <a:pt x="4457" y="4030"/>
                  </a:lnTo>
                  <a:lnTo>
                    <a:pt x="4457" y="4030"/>
                  </a:lnTo>
                  <a:lnTo>
                    <a:pt x="4386" y="4173"/>
                  </a:lnTo>
                  <a:lnTo>
                    <a:pt x="4386" y="4173"/>
                  </a:lnTo>
                  <a:lnTo>
                    <a:pt x="4243" y="4315"/>
                  </a:lnTo>
                  <a:lnTo>
                    <a:pt x="4243" y="4315"/>
                  </a:lnTo>
                  <a:lnTo>
                    <a:pt x="4136" y="4458"/>
                  </a:lnTo>
                  <a:lnTo>
                    <a:pt x="4136" y="4458"/>
                  </a:lnTo>
                  <a:lnTo>
                    <a:pt x="4029" y="4565"/>
                  </a:lnTo>
                  <a:lnTo>
                    <a:pt x="4029" y="4565"/>
                  </a:lnTo>
                  <a:lnTo>
                    <a:pt x="3922" y="4707"/>
                  </a:lnTo>
                  <a:lnTo>
                    <a:pt x="3922" y="4707"/>
                  </a:lnTo>
                  <a:lnTo>
                    <a:pt x="3815" y="4850"/>
                  </a:lnTo>
                  <a:lnTo>
                    <a:pt x="3815" y="4850"/>
                  </a:lnTo>
                  <a:lnTo>
                    <a:pt x="3708" y="5028"/>
                  </a:lnTo>
                  <a:lnTo>
                    <a:pt x="3708" y="5028"/>
                  </a:lnTo>
                  <a:lnTo>
                    <a:pt x="3637" y="5100"/>
                  </a:lnTo>
                  <a:lnTo>
                    <a:pt x="3637" y="5100"/>
                  </a:lnTo>
                  <a:lnTo>
                    <a:pt x="3459" y="5349"/>
                  </a:lnTo>
                  <a:lnTo>
                    <a:pt x="3459" y="5349"/>
                  </a:lnTo>
                  <a:lnTo>
                    <a:pt x="3388" y="5456"/>
                  </a:lnTo>
                  <a:lnTo>
                    <a:pt x="3388" y="5456"/>
                  </a:lnTo>
                  <a:lnTo>
                    <a:pt x="3067" y="5920"/>
                  </a:lnTo>
                  <a:lnTo>
                    <a:pt x="3067" y="5920"/>
                  </a:lnTo>
                  <a:lnTo>
                    <a:pt x="2995" y="6027"/>
                  </a:lnTo>
                  <a:lnTo>
                    <a:pt x="2995" y="6027"/>
                  </a:lnTo>
                  <a:lnTo>
                    <a:pt x="2924" y="6134"/>
                  </a:lnTo>
                  <a:lnTo>
                    <a:pt x="2924" y="6134"/>
                  </a:lnTo>
                  <a:lnTo>
                    <a:pt x="2853" y="6205"/>
                  </a:lnTo>
                  <a:lnTo>
                    <a:pt x="2853" y="6205"/>
                  </a:lnTo>
                  <a:lnTo>
                    <a:pt x="2781" y="6348"/>
                  </a:lnTo>
                  <a:lnTo>
                    <a:pt x="2781" y="6348"/>
                  </a:lnTo>
                  <a:lnTo>
                    <a:pt x="2710" y="6490"/>
                  </a:lnTo>
                  <a:lnTo>
                    <a:pt x="2710" y="6490"/>
                  </a:lnTo>
                  <a:lnTo>
                    <a:pt x="2710" y="6490"/>
                  </a:lnTo>
                  <a:lnTo>
                    <a:pt x="2639" y="6597"/>
                  </a:lnTo>
                  <a:lnTo>
                    <a:pt x="2639" y="6597"/>
                  </a:lnTo>
                  <a:lnTo>
                    <a:pt x="2353" y="7061"/>
                  </a:lnTo>
                  <a:lnTo>
                    <a:pt x="2353" y="7061"/>
                  </a:lnTo>
                  <a:lnTo>
                    <a:pt x="2318" y="7168"/>
                  </a:lnTo>
                  <a:lnTo>
                    <a:pt x="2318" y="7168"/>
                  </a:lnTo>
                  <a:lnTo>
                    <a:pt x="2247" y="7310"/>
                  </a:lnTo>
                  <a:lnTo>
                    <a:pt x="2247" y="7310"/>
                  </a:lnTo>
                  <a:lnTo>
                    <a:pt x="2140" y="7489"/>
                  </a:lnTo>
                  <a:lnTo>
                    <a:pt x="2140" y="7489"/>
                  </a:lnTo>
                  <a:lnTo>
                    <a:pt x="2033" y="7667"/>
                  </a:lnTo>
                  <a:lnTo>
                    <a:pt x="2033" y="7667"/>
                  </a:lnTo>
                  <a:lnTo>
                    <a:pt x="1961" y="7845"/>
                  </a:lnTo>
                  <a:lnTo>
                    <a:pt x="1961" y="7845"/>
                  </a:lnTo>
                  <a:lnTo>
                    <a:pt x="1926" y="7916"/>
                  </a:lnTo>
                  <a:lnTo>
                    <a:pt x="1890" y="7952"/>
                  </a:lnTo>
                  <a:lnTo>
                    <a:pt x="1890" y="7952"/>
                  </a:lnTo>
                  <a:lnTo>
                    <a:pt x="1819" y="8095"/>
                  </a:lnTo>
                  <a:lnTo>
                    <a:pt x="1819" y="8095"/>
                  </a:lnTo>
                  <a:lnTo>
                    <a:pt x="1747" y="8309"/>
                  </a:lnTo>
                  <a:lnTo>
                    <a:pt x="1747" y="8309"/>
                  </a:lnTo>
                  <a:lnTo>
                    <a:pt x="1569" y="8665"/>
                  </a:lnTo>
                  <a:lnTo>
                    <a:pt x="1569" y="8665"/>
                  </a:lnTo>
                  <a:lnTo>
                    <a:pt x="1533" y="8772"/>
                  </a:lnTo>
                  <a:lnTo>
                    <a:pt x="1533" y="8772"/>
                  </a:lnTo>
                  <a:lnTo>
                    <a:pt x="1284" y="9343"/>
                  </a:lnTo>
                  <a:lnTo>
                    <a:pt x="1284" y="9343"/>
                  </a:lnTo>
                  <a:lnTo>
                    <a:pt x="1212" y="9557"/>
                  </a:lnTo>
                  <a:lnTo>
                    <a:pt x="1212" y="9557"/>
                  </a:lnTo>
                  <a:lnTo>
                    <a:pt x="1141" y="9735"/>
                  </a:lnTo>
                  <a:lnTo>
                    <a:pt x="1141" y="9735"/>
                  </a:lnTo>
                  <a:lnTo>
                    <a:pt x="1070" y="9949"/>
                  </a:lnTo>
                  <a:lnTo>
                    <a:pt x="1070" y="9949"/>
                  </a:lnTo>
                  <a:lnTo>
                    <a:pt x="999" y="10163"/>
                  </a:lnTo>
                  <a:lnTo>
                    <a:pt x="963" y="10198"/>
                  </a:lnTo>
                  <a:lnTo>
                    <a:pt x="963" y="10198"/>
                  </a:lnTo>
                  <a:lnTo>
                    <a:pt x="927" y="10377"/>
                  </a:lnTo>
                  <a:lnTo>
                    <a:pt x="927" y="10377"/>
                  </a:lnTo>
                  <a:lnTo>
                    <a:pt x="856" y="10591"/>
                  </a:lnTo>
                  <a:lnTo>
                    <a:pt x="856" y="10591"/>
                  </a:lnTo>
                  <a:lnTo>
                    <a:pt x="749" y="10983"/>
                  </a:lnTo>
                  <a:lnTo>
                    <a:pt x="749" y="10983"/>
                  </a:lnTo>
                  <a:lnTo>
                    <a:pt x="713" y="11054"/>
                  </a:lnTo>
                  <a:lnTo>
                    <a:pt x="713" y="11054"/>
                  </a:lnTo>
                  <a:lnTo>
                    <a:pt x="606" y="11482"/>
                  </a:lnTo>
                  <a:lnTo>
                    <a:pt x="606" y="11482"/>
                  </a:lnTo>
                  <a:lnTo>
                    <a:pt x="535" y="11696"/>
                  </a:lnTo>
                  <a:lnTo>
                    <a:pt x="535" y="11696"/>
                  </a:lnTo>
                  <a:lnTo>
                    <a:pt x="499" y="11910"/>
                  </a:lnTo>
                  <a:lnTo>
                    <a:pt x="499" y="11910"/>
                  </a:lnTo>
                  <a:lnTo>
                    <a:pt x="499" y="11910"/>
                  </a:lnTo>
                  <a:lnTo>
                    <a:pt x="428" y="12088"/>
                  </a:lnTo>
                  <a:lnTo>
                    <a:pt x="428" y="12088"/>
                  </a:lnTo>
                  <a:lnTo>
                    <a:pt x="392" y="12338"/>
                  </a:lnTo>
                  <a:lnTo>
                    <a:pt x="392" y="12338"/>
                  </a:lnTo>
                  <a:lnTo>
                    <a:pt x="357" y="12587"/>
                  </a:lnTo>
                  <a:lnTo>
                    <a:pt x="357" y="12587"/>
                  </a:lnTo>
                  <a:lnTo>
                    <a:pt x="285" y="12801"/>
                  </a:lnTo>
                  <a:lnTo>
                    <a:pt x="285" y="12801"/>
                  </a:lnTo>
                  <a:lnTo>
                    <a:pt x="250" y="12980"/>
                  </a:lnTo>
                  <a:lnTo>
                    <a:pt x="250" y="12980"/>
                  </a:lnTo>
                  <a:lnTo>
                    <a:pt x="250" y="13051"/>
                  </a:lnTo>
                  <a:lnTo>
                    <a:pt x="250" y="13051"/>
                  </a:lnTo>
                  <a:lnTo>
                    <a:pt x="250" y="13194"/>
                  </a:lnTo>
                  <a:lnTo>
                    <a:pt x="250" y="13194"/>
                  </a:lnTo>
                  <a:lnTo>
                    <a:pt x="214" y="13265"/>
                  </a:lnTo>
                  <a:lnTo>
                    <a:pt x="214" y="13265"/>
                  </a:lnTo>
                  <a:lnTo>
                    <a:pt x="178" y="13693"/>
                  </a:lnTo>
                  <a:lnTo>
                    <a:pt x="178" y="13693"/>
                  </a:lnTo>
                  <a:lnTo>
                    <a:pt x="143" y="13907"/>
                  </a:lnTo>
                  <a:lnTo>
                    <a:pt x="143" y="13907"/>
                  </a:lnTo>
                  <a:lnTo>
                    <a:pt x="107" y="14085"/>
                  </a:lnTo>
                  <a:lnTo>
                    <a:pt x="107" y="14085"/>
                  </a:lnTo>
                  <a:lnTo>
                    <a:pt x="107" y="14192"/>
                  </a:lnTo>
                  <a:lnTo>
                    <a:pt x="107" y="14192"/>
                  </a:lnTo>
                  <a:lnTo>
                    <a:pt x="71" y="14370"/>
                  </a:lnTo>
                  <a:lnTo>
                    <a:pt x="71" y="14370"/>
                  </a:lnTo>
                  <a:lnTo>
                    <a:pt x="71" y="14370"/>
                  </a:lnTo>
                  <a:lnTo>
                    <a:pt x="71" y="14620"/>
                  </a:lnTo>
                  <a:lnTo>
                    <a:pt x="71" y="14620"/>
                  </a:lnTo>
                  <a:lnTo>
                    <a:pt x="36" y="14798"/>
                  </a:lnTo>
                  <a:lnTo>
                    <a:pt x="36" y="14798"/>
                  </a:lnTo>
                  <a:lnTo>
                    <a:pt x="0" y="15903"/>
                  </a:lnTo>
                  <a:lnTo>
                    <a:pt x="0" y="15903"/>
                  </a:lnTo>
                  <a:lnTo>
                    <a:pt x="36" y="15903"/>
                  </a:lnTo>
                  <a:lnTo>
                    <a:pt x="36" y="15903"/>
                  </a:lnTo>
                  <a:lnTo>
                    <a:pt x="71" y="15012"/>
                  </a:lnTo>
                  <a:lnTo>
                    <a:pt x="143" y="14156"/>
                  </a:lnTo>
                  <a:lnTo>
                    <a:pt x="250" y="13265"/>
                  </a:lnTo>
                  <a:lnTo>
                    <a:pt x="428" y="12409"/>
                  </a:lnTo>
                  <a:lnTo>
                    <a:pt x="606" y="11589"/>
                  </a:lnTo>
                  <a:lnTo>
                    <a:pt x="856" y="10733"/>
                  </a:lnTo>
                  <a:lnTo>
                    <a:pt x="1106" y="9913"/>
                  </a:lnTo>
                  <a:lnTo>
                    <a:pt x="1426" y="9129"/>
                  </a:lnTo>
                  <a:lnTo>
                    <a:pt x="1426" y="9129"/>
                  </a:lnTo>
                  <a:lnTo>
                    <a:pt x="1426" y="9093"/>
                  </a:lnTo>
                  <a:lnTo>
                    <a:pt x="1426" y="9093"/>
                  </a:lnTo>
                  <a:lnTo>
                    <a:pt x="1747" y="8380"/>
                  </a:lnTo>
                  <a:lnTo>
                    <a:pt x="2068" y="7702"/>
                  </a:lnTo>
                  <a:lnTo>
                    <a:pt x="2425" y="7025"/>
                  </a:lnTo>
                  <a:lnTo>
                    <a:pt x="2817" y="6383"/>
                  </a:lnTo>
                  <a:lnTo>
                    <a:pt x="3209" y="5741"/>
                  </a:lnTo>
                  <a:lnTo>
                    <a:pt x="3673" y="5100"/>
                  </a:lnTo>
                  <a:lnTo>
                    <a:pt x="4136" y="4493"/>
                  </a:lnTo>
                  <a:lnTo>
                    <a:pt x="4600" y="3923"/>
                  </a:lnTo>
                  <a:lnTo>
                    <a:pt x="5135" y="3352"/>
                  </a:lnTo>
                  <a:lnTo>
                    <a:pt x="5670" y="2818"/>
                  </a:lnTo>
                  <a:lnTo>
                    <a:pt x="6204" y="2283"/>
                  </a:lnTo>
                  <a:lnTo>
                    <a:pt x="6775" y="1784"/>
                  </a:lnTo>
                  <a:lnTo>
                    <a:pt x="7381" y="1284"/>
                  </a:lnTo>
                  <a:lnTo>
                    <a:pt x="8023" y="856"/>
                  </a:lnTo>
                  <a:lnTo>
                    <a:pt x="8665" y="429"/>
                  </a:lnTo>
                  <a:lnTo>
                    <a:pt x="930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g29ba36c631f_0_513"/>
            <p:cNvSpPr/>
            <p:nvPr/>
          </p:nvSpPr>
          <p:spPr>
            <a:xfrm>
              <a:off x="4399200" y="1681725"/>
              <a:ext cx="6275" cy="925"/>
            </a:xfrm>
            <a:custGeom>
              <a:avLst/>
              <a:gdLst/>
              <a:ahLst/>
              <a:cxnLst/>
              <a:rect l="l" t="t" r="r" b="b"/>
              <a:pathLst>
                <a:path w="251" h="37" extrusionOk="0">
                  <a:moveTo>
                    <a:pt x="1" y="0"/>
                  </a:moveTo>
                  <a:lnTo>
                    <a:pt x="1" y="0"/>
                  </a:lnTo>
                  <a:lnTo>
                    <a:pt x="250" y="36"/>
                  </a:lnTo>
                  <a:lnTo>
                    <a:pt x="250" y="36"/>
                  </a:lnTo>
                  <a:lnTo>
                    <a:pt x="1" y="0"/>
                  </a:lnTo>
                  <a:close/>
                </a:path>
              </a:pathLst>
            </a:custGeom>
            <a:solidFill>
              <a:srgbClr val="D95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g29ba36c631f_0_513"/>
            <p:cNvSpPr/>
            <p:nvPr/>
          </p:nvSpPr>
          <p:spPr>
            <a:xfrm>
              <a:off x="4399200" y="1681725"/>
              <a:ext cx="6275" cy="925"/>
            </a:xfrm>
            <a:custGeom>
              <a:avLst/>
              <a:gdLst/>
              <a:ahLst/>
              <a:cxnLst/>
              <a:rect l="l" t="t" r="r" b="b"/>
              <a:pathLst>
                <a:path w="251" h="37" fill="none" extrusionOk="0">
                  <a:moveTo>
                    <a:pt x="1" y="0"/>
                  </a:moveTo>
                  <a:lnTo>
                    <a:pt x="1" y="0"/>
                  </a:lnTo>
                  <a:lnTo>
                    <a:pt x="250" y="36"/>
                  </a:lnTo>
                  <a:lnTo>
                    <a:pt x="250" y="3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g29ba36c631f_0_513"/>
            <p:cNvSpPr/>
            <p:nvPr/>
          </p:nvSpPr>
          <p:spPr>
            <a:xfrm>
              <a:off x="3918750" y="1737875"/>
              <a:ext cx="202375" cy="228225"/>
            </a:xfrm>
            <a:custGeom>
              <a:avLst/>
              <a:gdLst/>
              <a:ahLst/>
              <a:cxnLst/>
              <a:rect l="l" t="t" r="r" b="b"/>
              <a:pathLst>
                <a:path w="8095" h="9129" extrusionOk="0">
                  <a:moveTo>
                    <a:pt x="8094" y="1"/>
                  </a:moveTo>
                  <a:lnTo>
                    <a:pt x="7844" y="108"/>
                  </a:lnTo>
                  <a:lnTo>
                    <a:pt x="7880" y="108"/>
                  </a:lnTo>
                  <a:lnTo>
                    <a:pt x="8094" y="1"/>
                  </a:lnTo>
                  <a:close/>
                  <a:moveTo>
                    <a:pt x="5491" y="1748"/>
                  </a:moveTo>
                  <a:lnTo>
                    <a:pt x="4921" y="2211"/>
                  </a:lnTo>
                  <a:lnTo>
                    <a:pt x="4386" y="2711"/>
                  </a:lnTo>
                  <a:lnTo>
                    <a:pt x="3887" y="3210"/>
                  </a:lnTo>
                  <a:lnTo>
                    <a:pt x="3423" y="3709"/>
                  </a:lnTo>
                  <a:lnTo>
                    <a:pt x="3922" y="3210"/>
                  </a:lnTo>
                  <a:lnTo>
                    <a:pt x="4421" y="2711"/>
                  </a:lnTo>
                  <a:lnTo>
                    <a:pt x="4956" y="2211"/>
                  </a:lnTo>
                  <a:lnTo>
                    <a:pt x="5491" y="1748"/>
                  </a:lnTo>
                  <a:close/>
                  <a:moveTo>
                    <a:pt x="3423" y="3709"/>
                  </a:moveTo>
                  <a:lnTo>
                    <a:pt x="2924" y="4280"/>
                  </a:lnTo>
                  <a:lnTo>
                    <a:pt x="2496" y="4814"/>
                  </a:lnTo>
                  <a:lnTo>
                    <a:pt x="2960" y="4244"/>
                  </a:lnTo>
                  <a:lnTo>
                    <a:pt x="3423" y="3709"/>
                  </a:lnTo>
                  <a:close/>
                  <a:moveTo>
                    <a:pt x="1676" y="5991"/>
                  </a:moveTo>
                  <a:lnTo>
                    <a:pt x="1284" y="6562"/>
                  </a:lnTo>
                  <a:lnTo>
                    <a:pt x="927" y="7203"/>
                  </a:lnTo>
                  <a:lnTo>
                    <a:pt x="1284" y="6597"/>
                  </a:lnTo>
                  <a:lnTo>
                    <a:pt x="1676" y="5991"/>
                  </a:lnTo>
                  <a:close/>
                  <a:moveTo>
                    <a:pt x="606" y="7809"/>
                  </a:moveTo>
                  <a:lnTo>
                    <a:pt x="285" y="8451"/>
                  </a:lnTo>
                  <a:lnTo>
                    <a:pt x="0" y="9129"/>
                  </a:lnTo>
                  <a:lnTo>
                    <a:pt x="285" y="8487"/>
                  </a:lnTo>
                  <a:lnTo>
                    <a:pt x="606" y="7809"/>
                  </a:lnTo>
                  <a:close/>
                </a:path>
              </a:pathLst>
            </a:custGeom>
            <a:solidFill>
              <a:srgbClr val="E18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g29ba36c631f_0_513"/>
            <p:cNvSpPr/>
            <p:nvPr/>
          </p:nvSpPr>
          <p:spPr>
            <a:xfrm>
              <a:off x="3917850" y="19678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g29ba36c631f_0_513"/>
            <p:cNvSpPr/>
            <p:nvPr/>
          </p:nvSpPr>
          <p:spPr>
            <a:xfrm>
              <a:off x="3918750" y="1750350"/>
              <a:ext cx="180975" cy="215750"/>
            </a:xfrm>
            <a:custGeom>
              <a:avLst/>
              <a:gdLst/>
              <a:ahLst/>
              <a:cxnLst/>
              <a:rect l="l" t="t" r="r" b="b"/>
              <a:pathLst>
                <a:path w="7239" h="8630" fill="none" extrusionOk="0">
                  <a:moveTo>
                    <a:pt x="7238" y="1"/>
                  </a:moveTo>
                  <a:lnTo>
                    <a:pt x="7238" y="1"/>
                  </a:lnTo>
                  <a:lnTo>
                    <a:pt x="6632" y="393"/>
                  </a:lnTo>
                  <a:lnTo>
                    <a:pt x="6062" y="821"/>
                  </a:lnTo>
                  <a:lnTo>
                    <a:pt x="5491" y="1249"/>
                  </a:lnTo>
                  <a:lnTo>
                    <a:pt x="4921" y="1712"/>
                  </a:lnTo>
                  <a:lnTo>
                    <a:pt x="4386" y="2212"/>
                  </a:lnTo>
                  <a:lnTo>
                    <a:pt x="3887" y="2711"/>
                  </a:lnTo>
                  <a:lnTo>
                    <a:pt x="3423" y="3210"/>
                  </a:lnTo>
                  <a:lnTo>
                    <a:pt x="2924" y="3781"/>
                  </a:lnTo>
                  <a:lnTo>
                    <a:pt x="2496" y="4315"/>
                  </a:lnTo>
                  <a:lnTo>
                    <a:pt x="2068" y="4886"/>
                  </a:lnTo>
                  <a:lnTo>
                    <a:pt x="1676" y="5492"/>
                  </a:lnTo>
                  <a:lnTo>
                    <a:pt x="1284" y="6098"/>
                  </a:lnTo>
                  <a:lnTo>
                    <a:pt x="927" y="6704"/>
                  </a:lnTo>
                  <a:lnTo>
                    <a:pt x="606" y="7310"/>
                  </a:lnTo>
                  <a:lnTo>
                    <a:pt x="285" y="7988"/>
                  </a:lnTo>
                  <a:lnTo>
                    <a:pt x="0" y="8630"/>
                  </a:lnTo>
                  <a:lnTo>
                    <a:pt x="0" y="8630"/>
                  </a:lnTo>
                  <a:lnTo>
                    <a:pt x="285" y="7952"/>
                  </a:lnTo>
                  <a:lnTo>
                    <a:pt x="606" y="7310"/>
                  </a:lnTo>
                  <a:lnTo>
                    <a:pt x="927" y="6704"/>
                  </a:lnTo>
                  <a:lnTo>
                    <a:pt x="1284" y="6063"/>
                  </a:lnTo>
                  <a:lnTo>
                    <a:pt x="1676" y="5492"/>
                  </a:lnTo>
                  <a:lnTo>
                    <a:pt x="2068" y="4886"/>
                  </a:lnTo>
                  <a:lnTo>
                    <a:pt x="2496" y="4315"/>
                  </a:lnTo>
                  <a:lnTo>
                    <a:pt x="2960" y="3745"/>
                  </a:lnTo>
                  <a:lnTo>
                    <a:pt x="3423" y="3210"/>
                  </a:lnTo>
                  <a:lnTo>
                    <a:pt x="3922" y="2711"/>
                  </a:lnTo>
                  <a:lnTo>
                    <a:pt x="4421" y="2212"/>
                  </a:lnTo>
                  <a:lnTo>
                    <a:pt x="4956" y="1712"/>
                  </a:lnTo>
                  <a:lnTo>
                    <a:pt x="5491" y="1249"/>
                  </a:lnTo>
                  <a:lnTo>
                    <a:pt x="6062" y="821"/>
                  </a:lnTo>
                  <a:lnTo>
                    <a:pt x="6632" y="393"/>
                  </a:lnTo>
                  <a:lnTo>
                    <a:pt x="723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g29ba36c631f_0_513"/>
            <p:cNvSpPr/>
            <p:nvPr/>
          </p:nvSpPr>
          <p:spPr>
            <a:xfrm>
              <a:off x="4114850" y="1737875"/>
              <a:ext cx="6275" cy="2700"/>
            </a:xfrm>
            <a:custGeom>
              <a:avLst/>
              <a:gdLst/>
              <a:ahLst/>
              <a:cxnLst/>
              <a:rect l="l" t="t" r="r" b="b"/>
              <a:pathLst>
                <a:path w="251" h="108" fill="none" extrusionOk="0">
                  <a:moveTo>
                    <a:pt x="250" y="1"/>
                  </a:moveTo>
                  <a:lnTo>
                    <a:pt x="250" y="1"/>
                  </a:lnTo>
                  <a:lnTo>
                    <a:pt x="0" y="108"/>
                  </a:lnTo>
                  <a:lnTo>
                    <a:pt x="0" y="108"/>
                  </a:lnTo>
                  <a:lnTo>
                    <a:pt x="36" y="108"/>
                  </a:lnTo>
                  <a:lnTo>
                    <a:pt x="36" y="108"/>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g29ba36c631f_0_513"/>
            <p:cNvSpPr/>
            <p:nvPr/>
          </p:nvSpPr>
          <p:spPr>
            <a:xfrm>
              <a:off x="3917850" y="1740550"/>
              <a:ext cx="197925" cy="227350"/>
            </a:xfrm>
            <a:custGeom>
              <a:avLst/>
              <a:gdLst/>
              <a:ahLst/>
              <a:cxnLst/>
              <a:rect l="l" t="t" r="r" b="b"/>
              <a:pathLst>
                <a:path w="7917" h="9094" extrusionOk="0">
                  <a:moveTo>
                    <a:pt x="7880" y="1"/>
                  </a:moveTo>
                  <a:lnTo>
                    <a:pt x="7488" y="262"/>
                  </a:lnTo>
                  <a:lnTo>
                    <a:pt x="7916" y="1"/>
                  </a:lnTo>
                  <a:close/>
                  <a:moveTo>
                    <a:pt x="7488" y="262"/>
                  </a:moveTo>
                  <a:lnTo>
                    <a:pt x="7274" y="393"/>
                  </a:lnTo>
                  <a:lnTo>
                    <a:pt x="6668" y="785"/>
                  </a:lnTo>
                  <a:lnTo>
                    <a:pt x="6383" y="999"/>
                  </a:lnTo>
                  <a:lnTo>
                    <a:pt x="6383" y="999"/>
                  </a:lnTo>
                  <a:lnTo>
                    <a:pt x="6597" y="856"/>
                  </a:lnTo>
                  <a:lnTo>
                    <a:pt x="7239" y="429"/>
                  </a:lnTo>
                  <a:lnTo>
                    <a:pt x="7488" y="262"/>
                  </a:lnTo>
                  <a:close/>
                  <a:moveTo>
                    <a:pt x="6383" y="999"/>
                  </a:moveTo>
                  <a:lnTo>
                    <a:pt x="5955" y="1284"/>
                  </a:lnTo>
                  <a:lnTo>
                    <a:pt x="5349" y="1784"/>
                  </a:lnTo>
                  <a:lnTo>
                    <a:pt x="5313" y="1815"/>
                  </a:lnTo>
                  <a:lnTo>
                    <a:pt x="5527" y="1641"/>
                  </a:lnTo>
                  <a:lnTo>
                    <a:pt x="6098" y="1213"/>
                  </a:lnTo>
                  <a:lnTo>
                    <a:pt x="6383" y="999"/>
                  </a:lnTo>
                  <a:close/>
                  <a:moveTo>
                    <a:pt x="5313" y="1815"/>
                  </a:moveTo>
                  <a:lnTo>
                    <a:pt x="4957" y="2104"/>
                  </a:lnTo>
                  <a:lnTo>
                    <a:pt x="4422" y="2604"/>
                  </a:lnTo>
                  <a:lnTo>
                    <a:pt x="3923" y="3103"/>
                  </a:lnTo>
                  <a:lnTo>
                    <a:pt x="3459" y="3602"/>
                  </a:lnTo>
                  <a:lnTo>
                    <a:pt x="3241" y="3852"/>
                  </a:lnTo>
                  <a:lnTo>
                    <a:pt x="3241" y="3852"/>
                  </a:lnTo>
                  <a:lnTo>
                    <a:pt x="3709" y="3352"/>
                  </a:lnTo>
                  <a:lnTo>
                    <a:pt x="4244" y="2818"/>
                  </a:lnTo>
                  <a:lnTo>
                    <a:pt x="4778" y="2283"/>
                  </a:lnTo>
                  <a:lnTo>
                    <a:pt x="5313" y="1815"/>
                  </a:lnTo>
                  <a:close/>
                  <a:moveTo>
                    <a:pt x="3241" y="3852"/>
                  </a:moveTo>
                  <a:lnTo>
                    <a:pt x="3174" y="3923"/>
                  </a:lnTo>
                  <a:lnTo>
                    <a:pt x="3116" y="3994"/>
                  </a:lnTo>
                  <a:lnTo>
                    <a:pt x="3116" y="3994"/>
                  </a:lnTo>
                  <a:lnTo>
                    <a:pt x="3241" y="3852"/>
                  </a:lnTo>
                  <a:close/>
                  <a:moveTo>
                    <a:pt x="3116" y="3994"/>
                  </a:moveTo>
                  <a:lnTo>
                    <a:pt x="2960" y="4173"/>
                  </a:lnTo>
                  <a:lnTo>
                    <a:pt x="2532" y="4707"/>
                  </a:lnTo>
                  <a:lnTo>
                    <a:pt x="2104" y="5278"/>
                  </a:lnTo>
                  <a:lnTo>
                    <a:pt x="1985" y="5462"/>
                  </a:lnTo>
                  <a:lnTo>
                    <a:pt x="1985" y="5462"/>
                  </a:lnTo>
                  <a:lnTo>
                    <a:pt x="2247" y="5100"/>
                  </a:lnTo>
                  <a:lnTo>
                    <a:pt x="2710" y="4493"/>
                  </a:lnTo>
                  <a:lnTo>
                    <a:pt x="3116" y="3994"/>
                  </a:lnTo>
                  <a:close/>
                  <a:moveTo>
                    <a:pt x="1985" y="5462"/>
                  </a:moveTo>
                  <a:lnTo>
                    <a:pt x="1783" y="5741"/>
                  </a:lnTo>
                  <a:lnTo>
                    <a:pt x="1427" y="6325"/>
                  </a:lnTo>
                  <a:lnTo>
                    <a:pt x="1712" y="5884"/>
                  </a:lnTo>
                  <a:lnTo>
                    <a:pt x="1985" y="5462"/>
                  </a:lnTo>
                  <a:close/>
                  <a:moveTo>
                    <a:pt x="1427" y="6325"/>
                  </a:moveTo>
                  <a:lnTo>
                    <a:pt x="1320" y="6490"/>
                  </a:lnTo>
                  <a:lnTo>
                    <a:pt x="1167" y="6750"/>
                  </a:lnTo>
                  <a:lnTo>
                    <a:pt x="1167" y="6750"/>
                  </a:lnTo>
                  <a:lnTo>
                    <a:pt x="1391" y="6383"/>
                  </a:lnTo>
                  <a:lnTo>
                    <a:pt x="1427" y="6325"/>
                  </a:lnTo>
                  <a:close/>
                  <a:moveTo>
                    <a:pt x="1167" y="6750"/>
                  </a:moveTo>
                  <a:lnTo>
                    <a:pt x="999" y="7025"/>
                  </a:lnTo>
                  <a:lnTo>
                    <a:pt x="642" y="7702"/>
                  </a:lnTo>
                  <a:lnTo>
                    <a:pt x="963" y="7096"/>
                  </a:lnTo>
                  <a:lnTo>
                    <a:pt x="1167" y="6750"/>
                  </a:lnTo>
                  <a:close/>
                  <a:moveTo>
                    <a:pt x="321" y="8380"/>
                  </a:moveTo>
                  <a:lnTo>
                    <a:pt x="0" y="9093"/>
                  </a:lnTo>
                  <a:lnTo>
                    <a:pt x="36" y="9022"/>
                  </a:lnTo>
                  <a:lnTo>
                    <a:pt x="321" y="8380"/>
                  </a:lnTo>
                  <a:close/>
                </a:path>
              </a:pathLst>
            </a:custGeom>
            <a:solidFill>
              <a:srgbClr val="E181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g29ba36c631f_0_513"/>
            <p:cNvSpPr/>
            <p:nvPr/>
          </p:nvSpPr>
          <p:spPr>
            <a:xfrm>
              <a:off x="3917850" y="1740550"/>
              <a:ext cx="197925" cy="227350"/>
            </a:xfrm>
            <a:custGeom>
              <a:avLst/>
              <a:gdLst/>
              <a:ahLst/>
              <a:cxnLst/>
              <a:rect l="l" t="t" r="r" b="b"/>
              <a:pathLst>
                <a:path w="7917" h="9094" fill="none" extrusionOk="0">
                  <a:moveTo>
                    <a:pt x="7916" y="1"/>
                  </a:moveTo>
                  <a:lnTo>
                    <a:pt x="7916" y="1"/>
                  </a:lnTo>
                  <a:lnTo>
                    <a:pt x="7880" y="1"/>
                  </a:lnTo>
                  <a:lnTo>
                    <a:pt x="7880" y="1"/>
                  </a:lnTo>
                  <a:lnTo>
                    <a:pt x="7239" y="429"/>
                  </a:lnTo>
                  <a:lnTo>
                    <a:pt x="6597" y="856"/>
                  </a:lnTo>
                  <a:lnTo>
                    <a:pt x="5955" y="1284"/>
                  </a:lnTo>
                  <a:lnTo>
                    <a:pt x="5349" y="1784"/>
                  </a:lnTo>
                  <a:lnTo>
                    <a:pt x="4778" y="2283"/>
                  </a:lnTo>
                  <a:lnTo>
                    <a:pt x="4244" y="2818"/>
                  </a:lnTo>
                  <a:lnTo>
                    <a:pt x="3709" y="3352"/>
                  </a:lnTo>
                  <a:lnTo>
                    <a:pt x="3174" y="3923"/>
                  </a:lnTo>
                  <a:lnTo>
                    <a:pt x="2710" y="4493"/>
                  </a:lnTo>
                  <a:lnTo>
                    <a:pt x="2247" y="5100"/>
                  </a:lnTo>
                  <a:lnTo>
                    <a:pt x="1783" y="5741"/>
                  </a:lnTo>
                  <a:lnTo>
                    <a:pt x="1391" y="6383"/>
                  </a:lnTo>
                  <a:lnTo>
                    <a:pt x="999" y="7025"/>
                  </a:lnTo>
                  <a:lnTo>
                    <a:pt x="642" y="7702"/>
                  </a:lnTo>
                  <a:lnTo>
                    <a:pt x="321" y="8380"/>
                  </a:lnTo>
                  <a:lnTo>
                    <a:pt x="0" y="9093"/>
                  </a:lnTo>
                  <a:lnTo>
                    <a:pt x="0" y="9093"/>
                  </a:lnTo>
                  <a:lnTo>
                    <a:pt x="0" y="9093"/>
                  </a:lnTo>
                  <a:lnTo>
                    <a:pt x="0" y="9093"/>
                  </a:lnTo>
                  <a:lnTo>
                    <a:pt x="36" y="9022"/>
                  </a:lnTo>
                  <a:lnTo>
                    <a:pt x="36" y="9022"/>
                  </a:lnTo>
                  <a:lnTo>
                    <a:pt x="321" y="8380"/>
                  </a:lnTo>
                  <a:lnTo>
                    <a:pt x="642" y="7702"/>
                  </a:lnTo>
                  <a:lnTo>
                    <a:pt x="963" y="7096"/>
                  </a:lnTo>
                  <a:lnTo>
                    <a:pt x="1320" y="6490"/>
                  </a:lnTo>
                  <a:lnTo>
                    <a:pt x="1712" y="5884"/>
                  </a:lnTo>
                  <a:lnTo>
                    <a:pt x="2104" y="5278"/>
                  </a:lnTo>
                  <a:lnTo>
                    <a:pt x="2532" y="4707"/>
                  </a:lnTo>
                  <a:lnTo>
                    <a:pt x="2960" y="4173"/>
                  </a:lnTo>
                  <a:lnTo>
                    <a:pt x="3459" y="3602"/>
                  </a:lnTo>
                  <a:lnTo>
                    <a:pt x="3923" y="3103"/>
                  </a:lnTo>
                  <a:lnTo>
                    <a:pt x="4422" y="2604"/>
                  </a:lnTo>
                  <a:lnTo>
                    <a:pt x="4957" y="2104"/>
                  </a:lnTo>
                  <a:lnTo>
                    <a:pt x="5527" y="1641"/>
                  </a:lnTo>
                  <a:lnTo>
                    <a:pt x="6098" y="1213"/>
                  </a:lnTo>
                  <a:lnTo>
                    <a:pt x="6668" y="785"/>
                  </a:lnTo>
                  <a:lnTo>
                    <a:pt x="7274" y="393"/>
                  </a:lnTo>
                  <a:lnTo>
                    <a:pt x="7274" y="393"/>
                  </a:lnTo>
                  <a:lnTo>
                    <a:pt x="79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g29ba36c631f_0_513"/>
            <p:cNvSpPr/>
            <p:nvPr/>
          </p:nvSpPr>
          <p:spPr>
            <a:xfrm>
              <a:off x="4630975" y="1776200"/>
              <a:ext cx="49050" cy="41925"/>
            </a:xfrm>
            <a:custGeom>
              <a:avLst/>
              <a:gdLst/>
              <a:ahLst/>
              <a:cxnLst/>
              <a:rect l="l" t="t" r="r" b="b"/>
              <a:pathLst>
                <a:path w="1962" h="1677" extrusionOk="0">
                  <a:moveTo>
                    <a:pt x="1" y="1"/>
                  </a:moveTo>
                  <a:lnTo>
                    <a:pt x="1" y="37"/>
                  </a:lnTo>
                  <a:lnTo>
                    <a:pt x="749" y="643"/>
                  </a:lnTo>
                  <a:lnTo>
                    <a:pt x="1498" y="1320"/>
                  </a:lnTo>
                  <a:lnTo>
                    <a:pt x="1962" y="1677"/>
                  </a:lnTo>
                  <a:lnTo>
                    <a:pt x="1391" y="1142"/>
                  </a:lnTo>
                  <a:lnTo>
                    <a:pt x="785" y="607"/>
                  </a:lnTo>
                  <a:lnTo>
                    <a:pt x="72" y="72"/>
                  </a:lnTo>
                  <a:lnTo>
                    <a:pt x="1" y="1"/>
                  </a:lnTo>
                  <a:close/>
                </a:path>
              </a:pathLst>
            </a:custGeom>
            <a:solidFill>
              <a:srgbClr val="F7EB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g29ba36c631f_0_513"/>
            <p:cNvSpPr/>
            <p:nvPr/>
          </p:nvSpPr>
          <p:spPr>
            <a:xfrm>
              <a:off x="4630975" y="1776200"/>
              <a:ext cx="49050" cy="41925"/>
            </a:xfrm>
            <a:custGeom>
              <a:avLst/>
              <a:gdLst/>
              <a:ahLst/>
              <a:cxnLst/>
              <a:rect l="l" t="t" r="r" b="b"/>
              <a:pathLst>
                <a:path w="1962" h="1677" fill="none" extrusionOk="0">
                  <a:moveTo>
                    <a:pt x="1" y="1"/>
                  </a:moveTo>
                  <a:lnTo>
                    <a:pt x="1" y="37"/>
                  </a:lnTo>
                  <a:lnTo>
                    <a:pt x="1" y="37"/>
                  </a:lnTo>
                  <a:lnTo>
                    <a:pt x="749" y="643"/>
                  </a:lnTo>
                  <a:lnTo>
                    <a:pt x="1498" y="1320"/>
                  </a:lnTo>
                  <a:lnTo>
                    <a:pt x="1498" y="1320"/>
                  </a:lnTo>
                  <a:lnTo>
                    <a:pt x="1962" y="1677"/>
                  </a:lnTo>
                  <a:lnTo>
                    <a:pt x="1962" y="1677"/>
                  </a:lnTo>
                  <a:lnTo>
                    <a:pt x="1391" y="1142"/>
                  </a:lnTo>
                  <a:lnTo>
                    <a:pt x="785" y="607"/>
                  </a:lnTo>
                  <a:lnTo>
                    <a:pt x="785" y="607"/>
                  </a:lnTo>
                  <a:lnTo>
                    <a:pt x="72" y="72"/>
                  </a:lnTo>
                  <a:lnTo>
                    <a:pt x="72" y="7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g29ba36c631f_0_513"/>
            <p:cNvSpPr/>
            <p:nvPr/>
          </p:nvSpPr>
          <p:spPr>
            <a:xfrm>
              <a:off x="4628300" y="1774425"/>
              <a:ext cx="2700" cy="2700"/>
            </a:xfrm>
            <a:custGeom>
              <a:avLst/>
              <a:gdLst/>
              <a:ahLst/>
              <a:cxnLst/>
              <a:rect l="l" t="t" r="r" b="b"/>
              <a:pathLst>
                <a:path w="108" h="108" extrusionOk="0">
                  <a:moveTo>
                    <a:pt x="1" y="1"/>
                  </a:moveTo>
                  <a:lnTo>
                    <a:pt x="108" y="108"/>
                  </a:lnTo>
                  <a:lnTo>
                    <a:pt x="108" y="72"/>
                  </a:lnTo>
                  <a:lnTo>
                    <a:pt x="1" y="1"/>
                  </a:lnTo>
                  <a:close/>
                </a:path>
              </a:pathLst>
            </a:custGeom>
            <a:solidFill>
              <a:srgbClr val="DDD1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g29ba36c631f_0_513"/>
            <p:cNvSpPr/>
            <p:nvPr/>
          </p:nvSpPr>
          <p:spPr>
            <a:xfrm>
              <a:off x="4628300" y="1774425"/>
              <a:ext cx="2700" cy="2700"/>
            </a:xfrm>
            <a:custGeom>
              <a:avLst/>
              <a:gdLst/>
              <a:ahLst/>
              <a:cxnLst/>
              <a:rect l="l" t="t" r="r" b="b"/>
              <a:pathLst>
                <a:path w="108" h="108" fill="none" extrusionOk="0">
                  <a:moveTo>
                    <a:pt x="1" y="1"/>
                  </a:moveTo>
                  <a:lnTo>
                    <a:pt x="1" y="1"/>
                  </a:lnTo>
                  <a:lnTo>
                    <a:pt x="108" y="108"/>
                  </a:lnTo>
                  <a:lnTo>
                    <a:pt x="108" y="72"/>
                  </a:lnTo>
                  <a:lnTo>
                    <a:pt x="108" y="7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g29ba36c631f_0_513"/>
            <p:cNvSpPr/>
            <p:nvPr/>
          </p:nvSpPr>
          <p:spPr>
            <a:xfrm>
              <a:off x="4632750" y="1778000"/>
              <a:ext cx="17850" cy="13400"/>
            </a:xfrm>
            <a:custGeom>
              <a:avLst/>
              <a:gdLst/>
              <a:ahLst/>
              <a:cxnLst/>
              <a:rect l="l" t="t" r="r" b="b"/>
              <a:pathLst>
                <a:path w="714" h="536" extrusionOk="0">
                  <a:moveTo>
                    <a:pt x="1" y="0"/>
                  </a:moveTo>
                  <a:lnTo>
                    <a:pt x="714" y="535"/>
                  </a:lnTo>
                  <a:lnTo>
                    <a:pt x="357" y="214"/>
                  </a:lnTo>
                  <a:lnTo>
                    <a:pt x="1" y="0"/>
                  </a:lnTo>
                  <a:close/>
                </a:path>
              </a:pathLst>
            </a:custGeom>
            <a:solidFill>
              <a:srgbClr val="D95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g29ba36c631f_0_513"/>
            <p:cNvSpPr/>
            <p:nvPr/>
          </p:nvSpPr>
          <p:spPr>
            <a:xfrm>
              <a:off x="4632750" y="1778000"/>
              <a:ext cx="17850" cy="13400"/>
            </a:xfrm>
            <a:custGeom>
              <a:avLst/>
              <a:gdLst/>
              <a:ahLst/>
              <a:cxnLst/>
              <a:rect l="l" t="t" r="r" b="b"/>
              <a:pathLst>
                <a:path w="714" h="536" fill="none" extrusionOk="0">
                  <a:moveTo>
                    <a:pt x="1" y="0"/>
                  </a:moveTo>
                  <a:lnTo>
                    <a:pt x="1" y="0"/>
                  </a:lnTo>
                  <a:lnTo>
                    <a:pt x="714" y="535"/>
                  </a:lnTo>
                  <a:lnTo>
                    <a:pt x="714" y="535"/>
                  </a:lnTo>
                  <a:lnTo>
                    <a:pt x="357" y="214"/>
                  </a:lnTo>
                  <a:lnTo>
                    <a:pt x="357" y="21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g29ba36c631f_0_513"/>
            <p:cNvSpPr/>
            <p:nvPr/>
          </p:nvSpPr>
          <p:spPr>
            <a:xfrm>
              <a:off x="4630975" y="1777100"/>
              <a:ext cx="37475" cy="32125"/>
            </a:xfrm>
            <a:custGeom>
              <a:avLst/>
              <a:gdLst/>
              <a:ahLst/>
              <a:cxnLst/>
              <a:rect l="l" t="t" r="r" b="b"/>
              <a:pathLst>
                <a:path w="1499" h="1285" extrusionOk="0">
                  <a:moveTo>
                    <a:pt x="1" y="1"/>
                  </a:moveTo>
                  <a:lnTo>
                    <a:pt x="1" y="1"/>
                  </a:lnTo>
                  <a:lnTo>
                    <a:pt x="1" y="1"/>
                  </a:lnTo>
                  <a:lnTo>
                    <a:pt x="749" y="607"/>
                  </a:lnTo>
                  <a:lnTo>
                    <a:pt x="1498" y="1284"/>
                  </a:lnTo>
                  <a:lnTo>
                    <a:pt x="1498" y="1284"/>
                  </a:lnTo>
                  <a:lnTo>
                    <a:pt x="1498" y="1284"/>
                  </a:lnTo>
                  <a:lnTo>
                    <a:pt x="1498" y="1284"/>
                  </a:lnTo>
                  <a:lnTo>
                    <a:pt x="749" y="607"/>
                  </a:lnTo>
                  <a:lnTo>
                    <a:pt x="1" y="1"/>
                  </a:lnTo>
                  <a:close/>
                </a:path>
              </a:pathLst>
            </a:custGeom>
            <a:solidFill>
              <a:srgbClr val="F7E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g29ba36c631f_0_513"/>
            <p:cNvSpPr/>
            <p:nvPr/>
          </p:nvSpPr>
          <p:spPr>
            <a:xfrm>
              <a:off x="4630975" y="1777100"/>
              <a:ext cx="37475" cy="32125"/>
            </a:xfrm>
            <a:custGeom>
              <a:avLst/>
              <a:gdLst/>
              <a:ahLst/>
              <a:cxnLst/>
              <a:rect l="l" t="t" r="r" b="b"/>
              <a:pathLst>
                <a:path w="1499" h="1285" fill="none" extrusionOk="0">
                  <a:moveTo>
                    <a:pt x="1" y="1"/>
                  </a:moveTo>
                  <a:lnTo>
                    <a:pt x="1" y="1"/>
                  </a:lnTo>
                  <a:lnTo>
                    <a:pt x="1" y="1"/>
                  </a:lnTo>
                  <a:lnTo>
                    <a:pt x="749" y="607"/>
                  </a:lnTo>
                  <a:lnTo>
                    <a:pt x="1498" y="1284"/>
                  </a:lnTo>
                  <a:lnTo>
                    <a:pt x="1498" y="1284"/>
                  </a:lnTo>
                  <a:lnTo>
                    <a:pt x="1498" y="1284"/>
                  </a:lnTo>
                  <a:lnTo>
                    <a:pt x="1498" y="1284"/>
                  </a:lnTo>
                  <a:lnTo>
                    <a:pt x="749" y="6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g29ba36c631f_0_513"/>
            <p:cNvSpPr/>
            <p:nvPr/>
          </p:nvSpPr>
          <p:spPr>
            <a:xfrm>
              <a:off x="4628300" y="1774425"/>
              <a:ext cx="2700" cy="2700"/>
            </a:xfrm>
            <a:custGeom>
              <a:avLst/>
              <a:gdLst/>
              <a:ahLst/>
              <a:cxnLst/>
              <a:rect l="l" t="t" r="r" b="b"/>
              <a:pathLst>
                <a:path w="108" h="108" extrusionOk="0">
                  <a:moveTo>
                    <a:pt x="1" y="1"/>
                  </a:moveTo>
                  <a:lnTo>
                    <a:pt x="1" y="1"/>
                  </a:lnTo>
                  <a:lnTo>
                    <a:pt x="108" y="108"/>
                  </a:lnTo>
                  <a:lnTo>
                    <a:pt x="108" y="108"/>
                  </a:lnTo>
                  <a:lnTo>
                    <a:pt x="108" y="108"/>
                  </a:lnTo>
                  <a:lnTo>
                    <a:pt x="1" y="1"/>
                  </a:lnTo>
                  <a:lnTo>
                    <a:pt x="1" y="1"/>
                  </a:lnTo>
                  <a:lnTo>
                    <a:pt x="1" y="1"/>
                  </a:lnTo>
                  <a:close/>
                </a:path>
              </a:pathLst>
            </a:custGeom>
            <a:solidFill>
              <a:srgbClr val="DDD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g29ba36c631f_0_513"/>
            <p:cNvSpPr/>
            <p:nvPr/>
          </p:nvSpPr>
          <p:spPr>
            <a:xfrm>
              <a:off x="4628300" y="1774425"/>
              <a:ext cx="2700" cy="2700"/>
            </a:xfrm>
            <a:custGeom>
              <a:avLst/>
              <a:gdLst/>
              <a:ahLst/>
              <a:cxnLst/>
              <a:rect l="l" t="t" r="r" b="b"/>
              <a:pathLst>
                <a:path w="108" h="108" fill="none" extrusionOk="0">
                  <a:moveTo>
                    <a:pt x="1" y="1"/>
                  </a:moveTo>
                  <a:lnTo>
                    <a:pt x="1" y="1"/>
                  </a:lnTo>
                  <a:lnTo>
                    <a:pt x="108" y="108"/>
                  </a:lnTo>
                  <a:lnTo>
                    <a:pt x="108" y="108"/>
                  </a:lnTo>
                  <a:lnTo>
                    <a:pt x="108" y="108"/>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g29ba36c631f_0_513"/>
            <p:cNvSpPr/>
            <p:nvPr/>
          </p:nvSpPr>
          <p:spPr>
            <a:xfrm>
              <a:off x="3883075" y="1679050"/>
              <a:ext cx="740800" cy="863800"/>
            </a:xfrm>
            <a:custGeom>
              <a:avLst/>
              <a:gdLst/>
              <a:ahLst/>
              <a:cxnLst/>
              <a:rect l="l" t="t" r="r" b="b"/>
              <a:pathLst>
                <a:path w="29632" h="34552" extrusionOk="0">
                  <a:moveTo>
                    <a:pt x="17686" y="0"/>
                  </a:moveTo>
                  <a:lnTo>
                    <a:pt x="17009" y="36"/>
                  </a:lnTo>
                  <a:lnTo>
                    <a:pt x="16331" y="107"/>
                  </a:lnTo>
                  <a:lnTo>
                    <a:pt x="15654" y="214"/>
                  </a:lnTo>
                  <a:lnTo>
                    <a:pt x="14976" y="321"/>
                  </a:lnTo>
                  <a:lnTo>
                    <a:pt x="14299" y="500"/>
                  </a:lnTo>
                  <a:lnTo>
                    <a:pt x="13586" y="678"/>
                  </a:lnTo>
                  <a:lnTo>
                    <a:pt x="12908" y="856"/>
                  </a:lnTo>
                  <a:lnTo>
                    <a:pt x="12231" y="1106"/>
                  </a:lnTo>
                  <a:lnTo>
                    <a:pt x="11589" y="1355"/>
                  </a:lnTo>
                  <a:lnTo>
                    <a:pt x="10947" y="1605"/>
                  </a:lnTo>
                  <a:lnTo>
                    <a:pt x="10341" y="1926"/>
                  </a:lnTo>
                  <a:lnTo>
                    <a:pt x="9735" y="2247"/>
                  </a:lnTo>
                  <a:lnTo>
                    <a:pt x="9521" y="2354"/>
                  </a:lnTo>
                  <a:lnTo>
                    <a:pt x="8879" y="2710"/>
                  </a:lnTo>
                  <a:lnTo>
                    <a:pt x="8273" y="3103"/>
                  </a:lnTo>
                  <a:lnTo>
                    <a:pt x="7667" y="3530"/>
                  </a:lnTo>
                  <a:lnTo>
                    <a:pt x="7096" y="3958"/>
                  </a:lnTo>
                  <a:lnTo>
                    <a:pt x="6562" y="4422"/>
                  </a:lnTo>
                  <a:lnTo>
                    <a:pt x="6027" y="4885"/>
                  </a:lnTo>
                  <a:lnTo>
                    <a:pt x="5492" y="5385"/>
                  </a:lnTo>
                  <a:lnTo>
                    <a:pt x="4993" y="5919"/>
                  </a:lnTo>
                  <a:lnTo>
                    <a:pt x="4529" y="6454"/>
                  </a:lnTo>
                  <a:lnTo>
                    <a:pt x="4066" y="7025"/>
                  </a:lnTo>
                  <a:lnTo>
                    <a:pt x="3638" y="7595"/>
                  </a:lnTo>
                  <a:lnTo>
                    <a:pt x="3210" y="8166"/>
                  </a:lnTo>
                  <a:lnTo>
                    <a:pt x="2818" y="8772"/>
                  </a:lnTo>
                  <a:lnTo>
                    <a:pt x="2461" y="9414"/>
                  </a:lnTo>
                  <a:lnTo>
                    <a:pt x="2105" y="10056"/>
                  </a:lnTo>
                  <a:lnTo>
                    <a:pt x="1784" y="10697"/>
                  </a:lnTo>
                  <a:lnTo>
                    <a:pt x="1498" y="11339"/>
                  </a:lnTo>
                  <a:lnTo>
                    <a:pt x="1213" y="12017"/>
                  </a:lnTo>
                  <a:lnTo>
                    <a:pt x="964" y="12694"/>
                  </a:lnTo>
                  <a:lnTo>
                    <a:pt x="750" y="13407"/>
                  </a:lnTo>
                  <a:lnTo>
                    <a:pt x="571" y="14085"/>
                  </a:lnTo>
                  <a:lnTo>
                    <a:pt x="393" y="14798"/>
                  </a:lnTo>
                  <a:lnTo>
                    <a:pt x="250" y="15547"/>
                  </a:lnTo>
                  <a:lnTo>
                    <a:pt x="143" y="16260"/>
                  </a:lnTo>
                  <a:lnTo>
                    <a:pt x="72" y="16973"/>
                  </a:lnTo>
                  <a:lnTo>
                    <a:pt x="1" y="17722"/>
                  </a:lnTo>
                  <a:lnTo>
                    <a:pt x="1" y="18470"/>
                  </a:lnTo>
                  <a:lnTo>
                    <a:pt x="1" y="19219"/>
                  </a:lnTo>
                  <a:lnTo>
                    <a:pt x="36" y="19968"/>
                  </a:lnTo>
                  <a:lnTo>
                    <a:pt x="108" y="20717"/>
                  </a:lnTo>
                  <a:lnTo>
                    <a:pt x="215" y="21466"/>
                  </a:lnTo>
                  <a:lnTo>
                    <a:pt x="357" y="22214"/>
                  </a:lnTo>
                  <a:lnTo>
                    <a:pt x="571" y="23213"/>
                  </a:lnTo>
                  <a:lnTo>
                    <a:pt x="821" y="24175"/>
                  </a:lnTo>
                  <a:lnTo>
                    <a:pt x="1142" y="25138"/>
                  </a:lnTo>
                  <a:lnTo>
                    <a:pt x="1534" y="26065"/>
                  </a:lnTo>
                  <a:lnTo>
                    <a:pt x="1926" y="26957"/>
                  </a:lnTo>
                  <a:lnTo>
                    <a:pt x="2390" y="27812"/>
                  </a:lnTo>
                  <a:lnTo>
                    <a:pt x="2889" y="28668"/>
                  </a:lnTo>
                  <a:lnTo>
                    <a:pt x="3424" y="29488"/>
                  </a:lnTo>
                  <a:lnTo>
                    <a:pt x="3994" y="30237"/>
                  </a:lnTo>
                  <a:lnTo>
                    <a:pt x="4636" y="30986"/>
                  </a:lnTo>
                  <a:lnTo>
                    <a:pt x="5314" y="31699"/>
                  </a:lnTo>
                  <a:lnTo>
                    <a:pt x="5991" y="32341"/>
                  </a:lnTo>
                  <a:lnTo>
                    <a:pt x="6740" y="32982"/>
                  </a:lnTo>
                  <a:lnTo>
                    <a:pt x="7524" y="33553"/>
                  </a:lnTo>
                  <a:lnTo>
                    <a:pt x="8309" y="34088"/>
                  </a:lnTo>
                  <a:lnTo>
                    <a:pt x="9165" y="34551"/>
                  </a:lnTo>
                  <a:lnTo>
                    <a:pt x="8523" y="34052"/>
                  </a:lnTo>
                  <a:lnTo>
                    <a:pt x="7881" y="33517"/>
                  </a:lnTo>
                  <a:lnTo>
                    <a:pt x="7275" y="32911"/>
                  </a:lnTo>
                  <a:lnTo>
                    <a:pt x="6669" y="32305"/>
                  </a:lnTo>
                  <a:lnTo>
                    <a:pt x="6098" y="31663"/>
                  </a:lnTo>
                  <a:lnTo>
                    <a:pt x="5563" y="31021"/>
                  </a:lnTo>
                  <a:lnTo>
                    <a:pt x="5064" y="30308"/>
                  </a:lnTo>
                  <a:lnTo>
                    <a:pt x="4565" y="29595"/>
                  </a:lnTo>
                  <a:lnTo>
                    <a:pt x="4137" y="28846"/>
                  </a:lnTo>
                  <a:lnTo>
                    <a:pt x="3709" y="28098"/>
                  </a:lnTo>
                  <a:lnTo>
                    <a:pt x="3317" y="27313"/>
                  </a:lnTo>
                  <a:lnTo>
                    <a:pt x="2960" y="26493"/>
                  </a:lnTo>
                  <a:lnTo>
                    <a:pt x="2639" y="25673"/>
                  </a:lnTo>
                  <a:lnTo>
                    <a:pt x="2390" y="24817"/>
                  </a:lnTo>
                  <a:lnTo>
                    <a:pt x="2140" y="23961"/>
                  </a:lnTo>
                  <a:lnTo>
                    <a:pt x="1962" y="23106"/>
                  </a:lnTo>
                  <a:lnTo>
                    <a:pt x="1784" y="22179"/>
                  </a:lnTo>
                  <a:lnTo>
                    <a:pt x="1677" y="21216"/>
                  </a:lnTo>
                  <a:lnTo>
                    <a:pt x="1605" y="20289"/>
                  </a:lnTo>
                  <a:lnTo>
                    <a:pt x="1605" y="19362"/>
                  </a:lnTo>
                  <a:lnTo>
                    <a:pt x="1605" y="18470"/>
                  </a:lnTo>
                  <a:lnTo>
                    <a:pt x="1712" y="17543"/>
                  </a:lnTo>
                  <a:lnTo>
                    <a:pt x="1819" y="16652"/>
                  </a:lnTo>
                  <a:lnTo>
                    <a:pt x="1962" y="15761"/>
                  </a:lnTo>
                  <a:lnTo>
                    <a:pt x="2176" y="14869"/>
                  </a:lnTo>
                  <a:lnTo>
                    <a:pt x="2425" y="14013"/>
                  </a:lnTo>
                  <a:lnTo>
                    <a:pt x="2711" y="13158"/>
                  </a:lnTo>
                  <a:lnTo>
                    <a:pt x="3032" y="12338"/>
                  </a:lnTo>
                  <a:lnTo>
                    <a:pt x="3424" y="11517"/>
                  </a:lnTo>
                  <a:lnTo>
                    <a:pt x="3816" y="10733"/>
                  </a:lnTo>
                  <a:lnTo>
                    <a:pt x="4244" y="9949"/>
                  </a:lnTo>
                  <a:lnTo>
                    <a:pt x="4743" y="9200"/>
                  </a:lnTo>
                  <a:lnTo>
                    <a:pt x="5242" y="8487"/>
                  </a:lnTo>
                  <a:lnTo>
                    <a:pt x="5777" y="7774"/>
                  </a:lnTo>
                  <a:lnTo>
                    <a:pt x="6383" y="7132"/>
                  </a:lnTo>
                  <a:lnTo>
                    <a:pt x="6989" y="6454"/>
                  </a:lnTo>
                  <a:lnTo>
                    <a:pt x="7631" y="5848"/>
                  </a:lnTo>
                  <a:lnTo>
                    <a:pt x="8309" y="5278"/>
                  </a:lnTo>
                  <a:lnTo>
                    <a:pt x="9022" y="4707"/>
                  </a:lnTo>
                  <a:lnTo>
                    <a:pt x="9735" y="4172"/>
                  </a:lnTo>
                  <a:lnTo>
                    <a:pt x="10484" y="3709"/>
                  </a:lnTo>
                  <a:lnTo>
                    <a:pt x="11304" y="3245"/>
                  </a:lnTo>
                  <a:lnTo>
                    <a:pt x="12088" y="2817"/>
                  </a:lnTo>
                  <a:lnTo>
                    <a:pt x="12944" y="2461"/>
                  </a:lnTo>
                  <a:lnTo>
                    <a:pt x="13800" y="2104"/>
                  </a:lnTo>
                  <a:lnTo>
                    <a:pt x="14691" y="1819"/>
                  </a:lnTo>
                  <a:lnTo>
                    <a:pt x="15583" y="1569"/>
                  </a:lnTo>
                  <a:lnTo>
                    <a:pt x="16510" y="1355"/>
                  </a:lnTo>
                  <a:lnTo>
                    <a:pt x="17401" y="1213"/>
                  </a:lnTo>
                  <a:lnTo>
                    <a:pt x="18293" y="1106"/>
                  </a:lnTo>
                  <a:lnTo>
                    <a:pt x="19148" y="1034"/>
                  </a:lnTo>
                  <a:lnTo>
                    <a:pt x="20004" y="999"/>
                  </a:lnTo>
                  <a:lnTo>
                    <a:pt x="20895" y="1034"/>
                  </a:lnTo>
                  <a:lnTo>
                    <a:pt x="21716" y="1070"/>
                  </a:lnTo>
                  <a:lnTo>
                    <a:pt x="22571" y="1177"/>
                  </a:lnTo>
                  <a:lnTo>
                    <a:pt x="23427" y="1320"/>
                  </a:lnTo>
                  <a:lnTo>
                    <a:pt x="24247" y="1498"/>
                  </a:lnTo>
                  <a:lnTo>
                    <a:pt x="25067" y="1676"/>
                  </a:lnTo>
                  <a:lnTo>
                    <a:pt x="25852" y="1926"/>
                  </a:lnTo>
                  <a:lnTo>
                    <a:pt x="26636" y="2211"/>
                  </a:lnTo>
                  <a:lnTo>
                    <a:pt x="27421" y="2532"/>
                  </a:lnTo>
                  <a:lnTo>
                    <a:pt x="28169" y="2853"/>
                  </a:lnTo>
                  <a:lnTo>
                    <a:pt x="28918" y="3245"/>
                  </a:lnTo>
                  <a:lnTo>
                    <a:pt x="29631" y="3673"/>
                  </a:lnTo>
                  <a:lnTo>
                    <a:pt x="29631" y="3673"/>
                  </a:lnTo>
                  <a:lnTo>
                    <a:pt x="28669" y="2996"/>
                  </a:lnTo>
                  <a:lnTo>
                    <a:pt x="27635" y="2354"/>
                  </a:lnTo>
                  <a:lnTo>
                    <a:pt x="26600" y="1819"/>
                  </a:lnTo>
                  <a:lnTo>
                    <a:pt x="25531" y="1355"/>
                  </a:lnTo>
                  <a:lnTo>
                    <a:pt x="24390" y="928"/>
                  </a:lnTo>
                  <a:lnTo>
                    <a:pt x="23249" y="571"/>
                  </a:lnTo>
                  <a:lnTo>
                    <a:pt x="22108" y="321"/>
                  </a:lnTo>
                  <a:lnTo>
                    <a:pt x="20895" y="143"/>
                  </a:lnTo>
                  <a:lnTo>
                    <a:pt x="20646" y="107"/>
                  </a:lnTo>
                  <a:lnTo>
                    <a:pt x="20539" y="72"/>
                  </a:lnTo>
                  <a:lnTo>
                    <a:pt x="20361" y="72"/>
                  </a:lnTo>
                  <a:lnTo>
                    <a:pt x="19683" y="0"/>
                  </a:lnTo>
                  <a:close/>
                </a:path>
              </a:pathLst>
            </a:custGeom>
            <a:solidFill>
              <a:srgbClr val="A43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g29ba36c631f_0_513"/>
            <p:cNvSpPr/>
            <p:nvPr/>
          </p:nvSpPr>
          <p:spPr>
            <a:xfrm>
              <a:off x="3883075" y="1679050"/>
              <a:ext cx="740800" cy="863800"/>
            </a:xfrm>
            <a:custGeom>
              <a:avLst/>
              <a:gdLst/>
              <a:ahLst/>
              <a:cxnLst/>
              <a:rect l="l" t="t" r="r" b="b"/>
              <a:pathLst>
                <a:path w="29632" h="34552" fill="none" extrusionOk="0">
                  <a:moveTo>
                    <a:pt x="29631" y="3673"/>
                  </a:moveTo>
                  <a:lnTo>
                    <a:pt x="29631" y="3673"/>
                  </a:lnTo>
                  <a:lnTo>
                    <a:pt x="28918" y="3245"/>
                  </a:lnTo>
                  <a:lnTo>
                    <a:pt x="28169" y="2853"/>
                  </a:lnTo>
                  <a:lnTo>
                    <a:pt x="27421" y="2532"/>
                  </a:lnTo>
                  <a:lnTo>
                    <a:pt x="26636" y="2211"/>
                  </a:lnTo>
                  <a:lnTo>
                    <a:pt x="25852" y="1926"/>
                  </a:lnTo>
                  <a:lnTo>
                    <a:pt x="25067" y="1676"/>
                  </a:lnTo>
                  <a:lnTo>
                    <a:pt x="24247" y="1498"/>
                  </a:lnTo>
                  <a:lnTo>
                    <a:pt x="23427" y="1320"/>
                  </a:lnTo>
                  <a:lnTo>
                    <a:pt x="22571" y="1177"/>
                  </a:lnTo>
                  <a:lnTo>
                    <a:pt x="21716" y="1070"/>
                  </a:lnTo>
                  <a:lnTo>
                    <a:pt x="20895" y="1034"/>
                  </a:lnTo>
                  <a:lnTo>
                    <a:pt x="20004" y="999"/>
                  </a:lnTo>
                  <a:lnTo>
                    <a:pt x="19148" y="1034"/>
                  </a:lnTo>
                  <a:lnTo>
                    <a:pt x="18293" y="1106"/>
                  </a:lnTo>
                  <a:lnTo>
                    <a:pt x="17401" y="1213"/>
                  </a:lnTo>
                  <a:lnTo>
                    <a:pt x="16510" y="1355"/>
                  </a:lnTo>
                  <a:lnTo>
                    <a:pt x="16510" y="1355"/>
                  </a:lnTo>
                  <a:lnTo>
                    <a:pt x="15583" y="1569"/>
                  </a:lnTo>
                  <a:lnTo>
                    <a:pt x="14691" y="1819"/>
                  </a:lnTo>
                  <a:lnTo>
                    <a:pt x="13800" y="2104"/>
                  </a:lnTo>
                  <a:lnTo>
                    <a:pt x="12944" y="2461"/>
                  </a:lnTo>
                  <a:lnTo>
                    <a:pt x="12088" y="2817"/>
                  </a:lnTo>
                  <a:lnTo>
                    <a:pt x="11304" y="3245"/>
                  </a:lnTo>
                  <a:lnTo>
                    <a:pt x="10484" y="3709"/>
                  </a:lnTo>
                  <a:lnTo>
                    <a:pt x="9735" y="4172"/>
                  </a:lnTo>
                  <a:lnTo>
                    <a:pt x="9022" y="4707"/>
                  </a:lnTo>
                  <a:lnTo>
                    <a:pt x="8309" y="5278"/>
                  </a:lnTo>
                  <a:lnTo>
                    <a:pt x="7631" y="5848"/>
                  </a:lnTo>
                  <a:lnTo>
                    <a:pt x="6989" y="6454"/>
                  </a:lnTo>
                  <a:lnTo>
                    <a:pt x="6383" y="7132"/>
                  </a:lnTo>
                  <a:lnTo>
                    <a:pt x="5777" y="7774"/>
                  </a:lnTo>
                  <a:lnTo>
                    <a:pt x="5242" y="8487"/>
                  </a:lnTo>
                  <a:lnTo>
                    <a:pt x="4743" y="9200"/>
                  </a:lnTo>
                  <a:lnTo>
                    <a:pt x="4244" y="9949"/>
                  </a:lnTo>
                  <a:lnTo>
                    <a:pt x="3816" y="10733"/>
                  </a:lnTo>
                  <a:lnTo>
                    <a:pt x="3424" y="11517"/>
                  </a:lnTo>
                  <a:lnTo>
                    <a:pt x="3032" y="12338"/>
                  </a:lnTo>
                  <a:lnTo>
                    <a:pt x="2711" y="13158"/>
                  </a:lnTo>
                  <a:lnTo>
                    <a:pt x="2425" y="14013"/>
                  </a:lnTo>
                  <a:lnTo>
                    <a:pt x="2176" y="14869"/>
                  </a:lnTo>
                  <a:lnTo>
                    <a:pt x="1962" y="15761"/>
                  </a:lnTo>
                  <a:lnTo>
                    <a:pt x="1819" y="16652"/>
                  </a:lnTo>
                  <a:lnTo>
                    <a:pt x="1712" y="17543"/>
                  </a:lnTo>
                  <a:lnTo>
                    <a:pt x="1605" y="18470"/>
                  </a:lnTo>
                  <a:lnTo>
                    <a:pt x="1605" y="19362"/>
                  </a:lnTo>
                  <a:lnTo>
                    <a:pt x="1605" y="20289"/>
                  </a:lnTo>
                  <a:lnTo>
                    <a:pt x="1677" y="21216"/>
                  </a:lnTo>
                  <a:lnTo>
                    <a:pt x="1784" y="22179"/>
                  </a:lnTo>
                  <a:lnTo>
                    <a:pt x="1962" y="23106"/>
                  </a:lnTo>
                  <a:lnTo>
                    <a:pt x="1962" y="23106"/>
                  </a:lnTo>
                  <a:lnTo>
                    <a:pt x="2140" y="23961"/>
                  </a:lnTo>
                  <a:lnTo>
                    <a:pt x="2390" y="24817"/>
                  </a:lnTo>
                  <a:lnTo>
                    <a:pt x="2639" y="25673"/>
                  </a:lnTo>
                  <a:lnTo>
                    <a:pt x="2960" y="26493"/>
                  </a:lnTo>
                  <a:lnTo>
                    <a:pt x="3317" y="27313"/>
                  </a:lnTo>
                  <a:lnTo>
                    <a:pt x="3709" y="28098"/>
                  </a:lnTo>
                  <a:lnTo>
                    <a:pt x="4137" y="28846"/>
                  </a:lnTo>
                  <a:lnTo>
                    <a:pt x="4565" y="29595"/>
                  </a:lnTo>
                  <a:lnTo>
                    <a:pt x="5064" y="30308"/>
                  </a:lnTo>
                  <a:lnTo>
                    <a:pt x="5563" y="31021"/>
                  </a:lnTo>
                  <a:lnTo>
                    <a:pt x="6098" y="31663"/>
                  </a:lnTo>
                  <a:lnTo>
                    <a:pt x="6669" y="32305"/>
                  </a:lnTo>
                  <a:lnTo>
                    <a:pt x="7275" y="32911"/>
                  </a:lnTo>
                  <a:lnTo>
                    <a:pt x="7881" y="33517"/>
                  </a:lnTo>
                  <a:lnTo>
                    <a:pt x="8523" y="34052"/>
                  </a:lnTo>
                  <a:lnTo>
                    <a:pt x="9165" y="34551"/>
                  </a:lnTo>
                  <a:lnTo>
                    <a:pt x="9165" y="34551"/>
                  </a:lnTo>
                  <a:lnTo>
                    <a:pt x="8309" y="34088"/>
                  </a:lnTo>
                  <a:lnTo>
                    <a:pt x="7524" y="33553"/>
                  </a:lnTo>
                  <a:lnTo>
                    <a:pt x="6740" y="32982"/>
                  </a:lnTo>
                  <a:lnTo>
                    <a:pt x="5991" y="32341"/>
                  </a:lnTo>
                  <a:lnTo>
                    <a:pt x="5314" y="31699"/>
                  </a:lnTo>
                  <a:lnTo>
                    <a:pt x="4636" y="30986"/>
                  </a:lnTo>
                  <a:lnTo>
                    <a:pt x="3994" y="30237"/>
                  </a:lnTo>
                  <a:lnTo>
                    <a:pt x="3424" y="29488"/>
                  </a:lnTo>
                  <a:lnTo>
                    <a:pt x="2889" y="28668"/>
                  </a:lnTo>
                  <a:lnTo>
                    <a:pt x="2390" y="27812"/>
                  </a:lnTo>
                  <a:lnTo>
                    <a:pt x="1926" y="26957"/>
                  </a:lnTo>
                  <a:lnTo>
                    <a:pt x="1534" y="26065"/>
                  </a:lnTo>
                  <a:lnTo>
                    <a:pt x="1142" y="25138"/>
                  </a:lnTo>
                  <a:lnTo>
                    <a:pt x="821" y="24175"/>
                  </a:lnTo>
                  <a:lnTo>
                    <a:pt x="571" y="23213"/>
                  </a:lnTo>
                  <a:lnTo>
                    <a:pt x="357" y="22214"/>
                  </a:lnTo>
                  <a:lnTo>
                    <a:pt x="357" y="22214"/>
                  </a:lnTo>
                  <a:lnTo>
                    <a:pt x="215" y="21466"/>
                  </a:lnTo>
                  <a:lnTo>
                    <a:pt x="108" y="20717"/>
                  </a:lnTo>
                  <a:lnTo>
                    <a:pt x="36" y="19968"/>
                  </a:lnTo>
                  <a:lnTo>
                    <a:pt x="1" y="19219"/>
                  </a:lnTo>
                  <a:lnTo>
                    <a:pt x="1" y="18470"/>
                  </a:lnTo>
                  <a:lnTo>
                    <a:pt x="1" y="17722"/>
                  </a:lnTo>
                  <a:lnTo>
                    <a:pt x="72" y="16973"/>
                  </a:lnTo>
                  <a:lnTo>
                    <a:pt x="143" y="16260"/>
                  </a:lnTo>
                  <a:lnTo>
                    <a:pt x="250" y="15547"/>
                  </a:lnTo>
                  <a:lnTo>
                    <a:pt x="393" y="14798"/>
                  </a:lnTo>
                  <a:lnTo>
                    <a:pt x="571" y="14085"/>
                  </a:lnTo>
                  <a:lnTo>
                    <a:pt x="750" y="13407"/>
                  </a:lnTo>
                  <a:lnTo>
                    <a:pt x="964" y="12694"/>
                  </a:lnTo>
                  <a:lnTo>
                    <a:pt x="1213" y="12017"/>
                  </a:lnTo>
                  <a:lnTo>
                    <a:pt x="1498" y="11339"/>
                  </a:lnTo>
                  <a:lnTo>
                    <a:pt x="1784" y="10697"/>
                  </a:lnTo>
                  <a:lnTo>
                    <a:pt x="2105" y="10056"/>
                  </a:lnTo>
                  <a:lnTo>
                    <a:pt x="2461" y="9414"/>
                  </a:lnTo>
                  <a:lnTo>
                    <a:pt x="2818" y="8772"/>
                  </a:lnTo>
                  <a:lnTo>
                    <a:pt x="3210" y="8166"/>
                  </a:lnTo>
                  <a:lnTo>
                    <a:pt x="3638" y="7595"/>
                  </a:lnTo>
                  <a:lnTo>
                    <a:pt x="4066" y="7025"/>
                  </a:lnTo>
                  <a:lnTo>
                    <a:pt x="4529" y="6454"/>
                  </a:lnTo>
                  <a:lnTo>
                    <a:pt x="4993" y="5919"/>
                  </a:lnTo>
                  <a:lnTo>
                    <a:pt x="5492" y="5385"/>
                  </a:lnTo>
                  <a:lnTo>
                    <a:pt x="6027" y="4885"/>
                  </a:lnTo>
                  <a:lnTo>
                    <a:pt x="6562" y="4422"/>
                  </a:lnTo>
                  <a:lnTo>
                    <a:pt x="7096" y="3958"/>
                  </a:lnTo>
                  <a:lnTo>
                    <a:pt x="7667" y="3530"/>
                  </a:lnTo>
                  <a:lnTo>
                    <a:pt x="8273" y="3103"/>
                  </a:lnTo>
                  <a:lnTo>
                    <a:pt x="8879" y="2710"/>
                  </a:lnTo>
                  <a:lnTo>
                    <a:pt x="9521" y="2354"/>
                  </a:lnTo>
                  <a:lnTo>
                    <a:pt x="9521" y="2354"/>
                  </a:lnTo>
                  <a:lnTo>
                    <a:pt x="9735" y="2247"/>
                  </a:lnTo>
                  <a:lnTo>
                    <a:pt x="9735" y="2247"/>
                  </a:lnTo>
                  <a:lnTo>
                    <a:pt x="10341" y="1926"/>
                  </a:lnTo>
                  <a:lnTo>
                    <a:pt x="10947" y="1605"/>
                  </a:lnTo>
                  <a:lnTo>
                    <a:pt x="11589" y="1355"/>
                  </a:lnTo>
                  <a:lnTo>
                    <a:pt x="12231" y="1106"/>
                  </a:lnTo>
                  <a:lnTo>
                    <a:pt x="12908" y="856"/>
                  </a:lnTo>
                  <a:lnTo>
                    <a:pt x="13586" y="678"/>
                  </a:lnTo>
                  <a:lnTo>
                    <a:pt x="14299" y="500"/>
                  </a:lnTo>
                  <a:lnTo>
                    <a:pt x="14976" y="321"/>
                  </a:lnTo>
                  <a:lnTo>
                    <a:pt x="14976" y="321"/>
                  </a:lnTo>
                  <a:lnTo>
                    <a:pt x="15654" y="214"/>
                  </a:lnTo>
                  <a:lnTo>
                    <a:pt x="16331" y="107"/>
                  </a:lnTo>
                  <a:lnTo>
                    <a:pt x="17009" y="36"/>
                  </a:lnTo>
                  <a:lnTo>
                    <a:pt x="17686" y="0"/>
                  </a:lnTo>
                  <a:lnTo>
                    <a:pt x="18364" y="0"/>
                  </a:lnTo>
                  <a:lnTo>
                    <a:pt x="19041" y="0"/>
                  </a:lnTo>
                  <a:lnTo>
                    <a:pt x="19683" y="0"/>
                  </a:lnTo>
                  <a:lnTo>
                    <a:pt x="20361" y="72"/>
                  </a:lnTo>
                  <a:lnTo>
                    <a:pt x="20361" y="72"/>
                  </a:lnTo>
                  <a:lnTo>
                    <a:pt x="20539" y="72"/>
                  </a:lnTo>
                  <a:lnTo>
                    <a:pt x="20539" y="72"/>
                  </a:lnTo>
                  <a:lnTo>
                    <a:pt x="20646" y="107"/>
                  </a:lnTo>
                  <a:lnTo>
                    <a:pt x="20646" y="107"/>
                  </a:lnTo>
                  <a:lnTo>
                    <a:pt x="20895" y="143"/>
                  </a:lnTo>
                  <a:lnTo>
                    <a:pt x="20895" y="143"/>
                  </a:lnTo>
                  <a:lnTo>
                    <a:pt x="22108" y="321"/>
                  </a:lnTo>
                  <a:lnTo>
                    <a:pt x="23249" y="571"/>
                  </a:lnTo>
                  <a:lnTo>
                    <a:pt x="24390" y="928"/>
                  </a:lnTo>
                  <a:lnTo>
                    <a:pt x="25531" y="1355"/>
                  </a:lnTo>
                  <a:lnTo>
                    <a:pt x="26600" y="1819"/>
                  </a:lnTo>
                  <a:lnTo>
                    <a:pt x="27635" y="2354"/>
                  </a:lnTo>
                  <a:lnTo>
                    <a:pt x="28669" y="2996"/>
                  </a:lnTo>
                  <a:lnTo>
                    <a:pt x="29631" y="367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g29ba36c631f_0_513"/>
            <p:cNvSpPr/>
            <p:nvPr/>
          </p:nvSpPr>
          <p:spPr>
            <a:xfrm>
              <a:off x="4104150" y="1774425"/>
              <a:ext cx="739900" cy="860225"/>
            </a:xfrm>
            <a:custGeom>
              <a:avLst/>
              <a:gdLst/>
              <a:ahLst/>
              <a:cxnLst/>
              <a:rect l="l" t="t" r="r" b="b"/>
              <a:pathLst>
                <a:path w="29596" h="34409" extrusionOk="0">
                  <a:moveTo>
                    <a:pt x="20610" y="1"/>
                  </a:moveTo>
                  <a:lnTo>
                    <a:pt x="21573" y="785"/>
                  </a:lnTo>
                  <a:lnTo>
                    <a:pt x="22464" y="1570"/>
                  </a:lnTo>
                  <a:lnTo>
                    <a:pt x="23284" y="2461"/>
                  </a:lnTo>
                  <a:lnTo>
                    <a:pt x="24069" y="3388"/>
                  </a:lnTo>
                  <a:lnTo>
                    <a:pt x="24817" y="4386"/>
                  </a:lnTo>
                  <a:lnTo>
                    <a:pt x="25459" y="5420"/>
                  </a:lnTo>
                  <a:lnTo>
                    <a:pt x="26065" y="6526"/>
                  </a:lnTo>
                  <a:lnTo>
                    <a:pt x="26600" y="7631"/>
                  </a:lnTo>
                  <a:lnTo>
                    <a:pt x="26921" y="8523"/>
                  </a:lnTo>
                  <a:lnTo>
                    <a:pt x="27242" y="9414"/>
                  </a:lnTo>
                  <a:lnTo>
                    <a:pt x="27492" y="10341"/>
                  </a:lnTo>
                  <a:lnTo>
                    <a:pt x="27706" y="11268"/>
                  </a:lnTo>
                  <a:lnTo>
                    <a:pt x="27848" y="12088"/>
                  </a:lnTo>
                  <a:lnTo>
                    <a:pt x="27955" y="12944"/>
                  </a:lnTo>
                  <a:lnTo>
                    <a:pt x="28026" y="13764"/>
                  </a:lnTo>
                  <a:lnTo>
                    <a:pt x="28062" y="14584"/>
                  </a:lnTo>
                  <a:lnTo>
                    <a:pt x="28026" y="15404"/>
                  </a:lnTo>
                  <a:lnTo>
                    <a:pt x="27991" y="16189"/>
                  </a:lnTo>
                  <a:lnTo>
                    <a:pt x="27920" y="17009"/>
                  </a:lnTo>
                  <a:lnTo>
                    <a:pt x="27813" y="17793"/>
                  </a:lnTo>
                  <a:lnTo>
                    <a:pt x="27670" y="18578"/>
                  </a:lnTo>
                  <a:lnTo>
                    <a:pt x="27492" y="19362"/>
                  </a:lnTo>
                  <a:lnTo>
                    <a:pt x="27278" y="20111"/>
                  </a:lnTo>
                  <a:lnTo>
                    <a:pt x="27028" y="20895"/>
                  </a:lnTo>
                  <a:lnTo>
                    <a:pt x="26779" y="21608"/>
                  </a:lnTo>
                  <a:lnTo>
                    <a:pt x="26458" y="22357"/>
                  </a:lnTo>
                  <a:lnTo>
                    <a:pt x="26137" y="23070"/>
                  </a:lnTo>
                  <a:lnTo>
                    <a:pt x="25780" y="23748"/>
                  </a:lnTo>
                  <a:lnTo>
                    <a:pt x="25388" y="24425"/>
                  </a:lnTo>
                  <a:lnTo>
                    <a:pt x="24960" y="25103"/>
                  </a:lnTo>
                  <a:lnTo>
                    <a:pt x="24497" y="25744"/>
                  </a:lnTo>
                  <a:lnTo>
                    <a:pt x="24033" y="26386"/>
                  </a:lnTo>
                  <a:lnTo>
                    <a:pt x="23534" y="26992"/>
                  </a:lnTo>
                  <a:lnTo>
                    <a:pt x="22999" y="27563"/>
                  </a:lnTo>
                  <a:lnTo>
                    <a:pt x="22428" y="28133"/>
                  </a:lnTo>
                  <a:lnTo>
                    <a:pt x="21858" y="28668"/>
                  </a:lnTo>
                  <a:lnTo>
                    <a:pt x="21252" y="29167"/>
                  </a:lnTo>
                  <a:lnTo>
                    <a:pt x="20646" y="29667"/>
                  </a:lnTo>
                  <a:lnTo>
                    <a:pt x="20004" y="30130"/>
                  </a:lnTo>
                  <a:lnTo>
                    <a:pt x="19326" y="30558"/>
                  </a:lnTo>
                  <a:lnTo>
                    <a:pt x="18649" y="30986"/>
                  </a:lnTo>
                  <a:lnTo>
                    <a:pt x="17936" y="31343"/>
                  </a:lnTo>
                  <a:lnTo>
                    <a:pt x="17187" y="31699"/>
                  </a:lnTo>
                  <a:lnTo>
                    <a:pt x="16438" y="32020"/>
                  </a:lnTo>
                  <a:lnTo>
                    <a:pt x="15297" y="32448"/>
                  </a:lnTo>
                  <a:lnTo>
                    <a:pt x="14121" y="32769"/>
                  </a:lnTo>
                  <a:lnTo>
                    <a:pt x="13122" y="33018"/>
                  </a:lnTo>
                  <a:lnTo>
                    <a:pt x="12373" y="33125"/>
                  </a:lnTo>
                  <a:lnTo>
                    <a:pt x="11625" y="33232"/>
                  </a:lnTo>
                  <a:lnTo>
                    <a:pt x="10876" y="33304"/>
                  </a:lnTo>
                  <a:lnTo>
                    <a:pt x="10127" y="33339"/>
                  </a:lnTo>
                  <a:lnTo>
                    <a:pt x="9450" y="33375"/>
                  </a:lnTo>
                  <a:lnTo>
                    <a:pt x="8772" y="33339"/>
                  </a:lnTo>
                  <a:lnTo>
                    <a:pt x="8095" y="33304"/>
                  </a:lnTo>
                  <a:lnTo>
                    <a:pt x="7417" y="33232"/>
                  </a:lnTo>
                  <a:lnTo>
                    <a:pt x="6775" y="33161"/>
                  </a:lnTo>
                  <a:lnTo>
                    <a:pt x="6133" y="33054"/>
                  </a:lnTo>
                  <a:lnTo>
                    <a:pt x="5456" y="32911"/>
                  </a:lnTo>
                  <a:lnTo>
                    <a:pt x="4814" y="32769"/>
                  </a:lnTo>
                  <a:lnTo>
                    <a:pt x="4208" y="32555"/>
                  </a:lnTo>
                  <a:lnTo>
                    <a:pt x="3566" y="32377"/>
                  </a:lnTo>
                  <a:lnTo>
                    <a:pt x="2960" y="32163"/>
                  </a:lnTo>
                  <a:lnTo>
                    <a:pt x="2354" y="31913"/>
                  </a:lnTo>
                  <a:lnTo>
                    <a:pt x="1748" y="31628"/>
                  </a:lnTo>
                  <a:lnTo>
                    <a:pt x="1142" y="31343"/>
                  </a:lnTo>
                  <a:lnTo>
                    <a:pt x="571" y="31057"/>
                  </a:lnTo>
                  <a:lnTo>
                    <a:pt x="1" y="30701"/>
                  </a:lnTo>
                  <a:lnTo>
                    <a:pt x="999" y="31414"/>
                  </a:lnTo>
                  <a:lnTo>
                    <a:pt x="1676" y="31842"/>
                  </a:lnTo>
                  <a:lnTo>
                    <a:pt x="2390" y="32198"/>
                  </a:lnTo>
                  <a:lnTo>
                    <a:pt x="3067" y="32590"/>
                  </a:lnTo>
                  <a:lnTo>
                    <a:pt x="3816" y="32911"/>
                  </a:lnTo>
                  <a:lnTo>
                    <a:pt x="4529" y="33197"/>
                  </a:lnTo>
                  <a:lnTo>
                    <a:pt x="5313" y="33482"/>
                  </a:lnTo>
                  <a:lnTo>
                    <a:pt x="6062" y="33696"/>
                  </a:lnTo>
                  <a:lnTo>
                    <a:pt x="6847" y="33910"/>
                  </a:lnTo>
                  <a:lnTo>
                    <a:pt x="7631" y="34088"/>
                  </a:lnTo>
                  <a:lnTo>
                    <a:pt x="8416" y="34195"/>
                  </a:lnTo>
                  <a:lnTo>
                    <a:pt x="9236" y="34302"/>
                  </a:lnTo>
                  <a:lnTo>
                    <a:pt x="10056" y="34373"/>
                  </a:lnTo>
                  <a:lnTo>
                    <a:pt x="10876" y="34409"/>
                  </a:lnTo>
                  <a:lnTo>
                    <a:pt x="11696" y="34373"/>
                  </a:lnTo>
                  <a:lnTo>
                    <a:pt x="12516" y="34338"/>
                  </a:lnTo>
                  <a:lnTo>
                    <a:pt x="13372" y="34266"/>
                  </a:lnTo>
                  <a:lnTo>
                    <a:pt x="14014" y="34159"/>
                  </a:lnTo>
                  <a:lnTo>
                    <a:pt x="14655" y="34052"/>
                  </a:lnTo>
                  <a:lnTo>
                    <a:pt x="15618" y="33838"/>
                  </a:lnTo>
                  <a:lnTo>
                    <a:pt x="16545" y="33553"/>
                  </a:lnTo>
                  <a:lnTo>
                    <a:pt x="17472" y="33268"/>
                  </a:lnTo>
                  <a:lnTo>
                    <a:pt x="18364" y="32911"/>
                  </a:lnTo>
                  <a:lnTo>
                    <a:pt x="19077" y="32590"/>
                  </a:lnTo>
                  <a:lnTo>
                    <a:pt x="19790" y="32198"/>
                  </a:lnTo>
                  <a:lnTo>
                    <a:pt x="20503" y="31842"/>
                  </a:lnTo>
                  <a:lnTo>
                    <a:pt x="21145" y="31414"/>
                  </a:lnTo>
                  <a:lnTo>
                    <a:pt x="21822" y="30986"/>
                  </a:lnTo>
                  <a:lnTo>
                    <a:pt x="22428" y="30522"/>
                  </a:lnTo>
                  <a:lnTo>
                    <a:pt x="23035" y="30023"/>
                  </a:lnTo>
                  <a:lnTo>
                    <a:pt x="23605" y="29488"/>
                  </a:lnTo>
                  <a:lnTo>
                    <a:pt x="24176" y="28954"/>
                  </a:lnTo>
                  <a:lnTo>
                    <a:pt x="24710" y="28383"/>
                  </a:lnTo>
                  <a:lnTo>
                    <a:pt x="25245" y="27813"/>
                  </a:lnTo>
                  <a:lnTo>
                    <a:pt x="25709" y="27206"/>
                  </a:lnTo>
                  <a:lnTo>
                    <a:pt x="26172" y="26600"/>
                  </a:lnTo>
                  <a:lnTo>
                    <a:pt x="26600" y="25958"/>
                  </a:lnTo>
                  <a:lnTo>
                    <a:pt x="27028" y="25281"/>
                  </a:lnTo>
                  <a:lnTo>
                    <a:pt x="27385" y="24603"/>
                  </a:lnTo>
                  <a:lnTo>
                    <a:pt x="27741" y="23926"/>
                  </a:lnTo>
                  <a:lnTo>
                    <a:pt x="28062" y="23213"/>
                  </a:lnTo>
                  <a:lnTo>
                    <a:pt x="28383" y="22500"/>
                  </a:lnTo>
                  <a:lnTo>
                    <a:pt x="28633" y="21787"/>
                  </a:lnTo>
                  <a:lnTo>
                    <a:pt x="28847" y="21038"/>
                  </a:lnTo>
                  <a:lnTo>
                    <a:pt x="29061" y="20289"/>
                  </a:lnTo>
                  <a:lnTo>
                    <a:pt x="29239" y="19505"/>
                  </a:lnTo>
                  <a:lnTo>
                    <a:pt x="29381" y="18720"/>
                  </a:lnTo>
                  <a:lnTo>
                    <a:pt x="29488" y="17936"/>
                  </a:lnTo>
                  <a:lnTo>
                    <a:pt x="29560" y="17151"/>
                  </a:lnTo>
                  <a:lnTo>
                    <a:pt x="29595" y="16367"/>
                  </a:lnTo>
                  <a:lnTo>
                    <a:pt x="29595" y="15547"/>
                  </a:lnTo>
                  <a:lnTo>
                    <a:pt x="29560" y="14762"/>
                  </a:lnTo>
                  <a:lnTo>
                    <a:pt x="29488" y="13942"/>
                  </a:lnTo>
                  <a:lnTo>
                    <a:pt x="29381" y="13122"/>
                  </a:lnTo>
                  <a:lnTo>
                    <a:pt x="29239" y="12302"/>
                  </a:lnTo>
                  <a:lnTo>
                    <a:pt x="29025" y="11375"/>
                  </a:lnTo>
                  <a:lnTo>
                    <a:pt x="28775" y="10448"/>
                  </a:lnTo>
                  <a:lnTo>
                    <a:pt x="28454" y="9521"/>
                  </a:lnTo>
                  <a:lnTo>
                    <a:pt x="28133" y="8665"/>
                  </a:lnTo>
                  <a:lnTo>
                    <a:pt x="27741" y="7809"/>
                  </a:lnTo>
                  <a:lnTo>
                    <a:pt x="27313" y="6989"/>
                  </a:lnTo>
                  <a:lnTo>
                    <a:pt x="26850" y="6169"/>
                  </a:lnTo>
                  <a:lnTo>
                    <a:pt x="26351" y="5420"/>
                  </a:lnTo>
                  <a:lnTo>
                    <a:pt x="25816" y="4672"/>
                  </a:lnTo>
                  <a:lnTo>
                    <a:pt x="25245" y="3959"/>
                  </a:lnTo>
                  <a:lnTo>
                    <a:pt x="24639" y="3281"/>
                  </a:lnTo>
                  <a:lnTo>
                    <a:pt x="23997" y="2604"/>
                  </a:lnTo>
                  <a:lnTo>
                    <a:pt x="23320" y="1997"/>
                  </a:lnTo>
                  <a:lnTo>
                    <a:pt x="22642" y="1427"/>
                  </a:lnTo>
                  <a:lnTo>
                    <a:pt x="21894" y="856"/>
                  </a:lnTo>
                  <a:lnTo>
                    <a:pt x="21180" y="357"/>
                  </a:lnTo>
                  <a:lnTo>
                    <a:pt x="20610" y="1"/>
                  </a:lnTo>
                  <a:close/>
                </a:path>
              </a:pathLst>
            </a:custGeom>
            <a:solidFill>
              <a:srgbClr val="E2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g29ba36c631f_0_513"/>
            <p:cNvSpPr/>
            <p:nvPr/>
          </p:nvSpPr>
          <p:spPr>
            <a:xfrm>
              <a:off x="4104150" y="1774425"/>
              <a:ext cx="739900" cy="860225"/>
            </a:xfrm>
            <a:custGeom>
              <a:avLst/>
              <a:gdLst/>
              <a:ahLst/>
              <a:cxnLst/>
              <a:rect l="l" t="t" r="r" b="b"/>
              <a:pathLst>
                <a:path w="29596" h="34409" fill="none" extrusionOk="0">
                  <a:moveTo>
                    <a:pt x="29239" y="12302"/>
                  </a:moveTo>
                  <a:lnTo>
                    <a:pt x="29239" y="12302"/>
                  </a:lnTo>
                  <a:lnTo>
                    <a:pt x="29381" y="13122"/>
                  </a:lnTo>
                  <a:lnTo>
                    <a:pt x="29488" y="13942"/>
                  </a:lnTo>
                  <a:lnTo>
                    <a:pt x="29560" y="14762"/>
                  </a:lnTo>
                  <a:lnTo>
                    <a:pt x="29595" y="15547"/>
                  </a:lnTo>
                  <a:lnTo>
                    <a:pt x="29595" y="16367"/>
                  </a:lnTo>
                  <a:lnTo>
                    <a:pt x="29560" y="17151"/>
                  </a:lnTo>
                  <a:lnTo>
                    <a:pt x="29488" y="17936"/>
                  </a:lnTo>
                  <a:lnTo>
                    <a:pt x="29381" y="18720"/>
                  </a:lnTo>
                  <a:lnTo>
                    <a:pt x="29239" y="19505"/>
                  </a:lnTo>
                  <a:lnTo>
                    <a:pt x="29061" y="20289"/>
                  </a:lnTo>
                  <a:lnTo>
                    <a:pt x="28847" y="21038"/>
                  </a:lnTo>
                  <a:lnTo>
                    <a:pt x="28633" y="21787"/>
                  </a:lnTo>
                  <a:lnTo>
                    <a:pt x="28383" y="22500"/>
                  </a:lnTo>
                  <a:lnTo>
                    <a:pt x="28062" y="23213"/>
                  </a:lnTo>
                  <a:lnTo>
                    <a:pt x="27741" y="23926"/>
                  </a:lnTo>
                  <a:lnTo>
                    <a:pt x="27385" y="24603"/>
                  </a:lnTo>
                  <a:lnTo>
                    <a:pt x="27028" y="25281"/>
                  </a:lnTo>
                  <a:lnTo>
                    <a:pt x="26600" y="25958"/>
                  </a:lnTo>
                  <a:lnTo>
                    <a:pt x="26172" y="26600"/>
                  </a:lnTo>
                  <a:lnTo>
                    <a:pt x="25709" y="27206"/>
                  </a:lnTo>
                  <a:lnTo>
                    <a:pt x="25245" y="27813"/>
                  </a:lnTo>
                  <a:lnTo>
                    <a:pt x="24710" y="28383"/>
                  </a:lnTo>
                  <a:lnTo>
                    <a:pt x="24176" y="28954"/>
                  </a:lnTo>
                  <a:lnTo>
                    <a:pt x="23605" y="29488"/>
                  </a:lnTo>
                  <a:lnTo>
                    <a:pt x="23035" y="30023"/>
                  </a:lnTo>
                  <a:lnTo>
                    <a:pt x="22428" y="30522"/>
                  </a:lnTo>
                  <a:lnTo>
                    <a:pt x="21822" y="30986"/>
                  </a:lnTo>
                  <a:lnTo>
                    <a:pt x="21145" y="31414"/>
                  </a:lnTo>
                  <a:lnTo>
                    <a:pt x="20503" y="31842"/>
                  </a:lnTo>
                  <a:lnTo>
                    <a:pt x="19790" y="32198"/>
                  </a:lnTo>
                  <a:lnTo>
                    <a:pt x="19077" y="32590"/>
                  </a:lnTo>
                  <a:lnTo>
                    <a:pt x="18364" y="32911"/>
                  </a:lnTo>
                  <a:lnTo>
                    <a:pt x="18364" y="32911"/>
                  </a:lnTo>
                  <a:lnTo>
                    <a:pt x="17472" y="33268"/>
                  </a:lnTo>
                  <a:lnTo>
                    <a:pt x="16545" y="33553"/>
                  </a:lnTo>
                  <a:lnTo>
                    <a:pt x="15618" y="33838"/>
                  </a:lnTo>
                  <a:lnTo>
                    <a:pt x="14655" y="34052"/>
                  </a:lnTo>
                  <a:lnTo>
                    <a:pt x="14655" y="34052"/>
                  </a:lnTo>
                  <a:lnTo>
                    <a:pt x="14014" y="34159"/>
                  </a:lnTo>
                  <a:lnTo>
                    <a:pt x="13372" y="34266"/>
                  </a:lnTo>
                  <a:lnTo>
                    <a:pt x="13372" y="34266"/>
                  </a:lnTo>
                  <a:lnTo>
                    <a:pt x="12516" y="34338"/>
                  </a:lnTo>
                  <a:lnTo>
                    <a:pt x="11696" y="34373"/>
                  </a:lnTo>
                  <a:lnTo>
                    <a:pt x="10876" y="34409"/>
                  </a:lnTo>
                  <a:lnTo>
                    <a:pt x="10056" y="34373"/>
                  </a:lnTo>
                  <a:lnTo>
                    <a:pt x="9236" y="34302"/>
                  </a:lnTo>
                  <a:lnTo>
                    <a:pt x="8416" y="34195"/>
                  </a:lnTo>
                  <a:lnTo>
                    <a:pt x="7631" y="34088"/>
                  </a:lnTo>
                  <a:lnTo>
                    <a:pt x="6847" y="33910"/>
                  </a:lnTo>
                  <a:lnTo>
                    <a:pt x="6062" y="33696"/>
                  </a:lnTo>
                  <a:lnTo>
                    <a:pt x="5313" y="33482"/>
                  </a:lnTo>
                  <a:lnTo>
                    <a:pt x="4529" y="33197"/>
                  </a:lnTo>
                  <a:lnTo>
                    <a:pt x="3816" y="32911"/>
                  </a:lnTo>
                  <a:lnTo>
                    <a:pt x="3067" y="32590"/>
                  </a:lnTo>
                  <a:lnTo>
                    <a:pt x="2390" y="32198"/>
                  </a:lnTo>
                  <a:lnTo>
                    <a:pt x="1676" y="31842"/>
                  </a:lnTo>
                  <a:lnTo>
                    <a:pt x="999" y="31414"/>
                  </a:lnTo>
                  <a:lnTo>
                    <a:pt x="999" y="31414"/>
                  </a:lnTo>
                  <a:lnTo>
                    <a:pt x="1" y="30701"/>
                  </a:lnTo>
                  <a:lnTo>
                    <a:pt x="1" y="30701"/>
                  </a:lnTo>
                  <a:lnTo>
                    <a:pt x="571" y="31057"/>
                  </a:lnTo>
                  <a:lnTo>
                    <a:pt x="1142" y="31343"/>
                  </a:lnTo>
                  <a:lnTo>
                    <a:pt x="1748" y="31628"/>
                  </a:lnTo>
                  <a:lnTo>
                    <a:pt x="2354" y="31913"/>
                  </a:lnTo>
                  <a:lnTo>
                    <a:pt x="2960" y="32163"/>
                  </a:lnTo>
                  <a:lnTo>
                    <a:pt x="3566" y="32377"/>
                  </a:lnTo>
                  <a:lnTo>
                    <a:pt x="4208" y="32555"/>
                  </a:lnTo>
                  <a:lnTo>
                    <a:pt x="4814" y="32769"/>
                  </a:lnTo>
                  <a:lnTo>
                    <a:pt x="5456" y="32911"/>
                  </a:lnTo>
                  <a:lnTo>
                    <a:pt x="6133" y="33054"/>
                  </a:lnTo>
                  <a:lnTo>
                    <a:pt x="6775" y="33161"/>
                  </a:lnTo>
                  <a:lnTo>
                    <a:pt x="7417" y="33232"/>
                  </a:lnTo>
                  <a:lnTo>
                    <a:pt x="8095" y="33304"/>
                  </a:lnTo>
                  <a:lnTo>
                    <a:pt x="8772" y="33339"/>
                  </a:lnTo>
                  <a:lnTo>
                    <a:pt x="9450" y="33375"/>
                  </a:lnTo>
                  <a:lnTo>
                    <a:pt x="10127" y="33339"/>
                  </a:lnTo>
                  <a:lnTo>
                    <a:pt x="10127" y="33339"/>
                  </a:lnTo>
                  <a:lnTo>
                    <a:pt x="10876" y="33304"/>
                  </a:lnTo>
                  <a:lnTo>
                    <a:pt x="11625" y="33232"/>
                  </a:lnTo>
                  <a:lnTo>
                    <a:pt x="12373" y="33125"/>
                  </a:lnTo>
                  <a:lnTo>
                    <a:pt x="13122" y="33018"/>
                  </a:lnTo>
                  <a:lnTo>
                    <a:pt x="13122" y="33018"/>
                  </a:lnTo>
                  <a:lnTo>
                    <a:pt x="14121" y="32769"/>
                  </a:lnTo>
                  <a:lnTo>
                    <a:pt x="14121" y="32769"/>
                  </a:lnTo>
                  <a:lnTo>
                    <a:pt x="15297" y="32448"/>
                  </a:lnTo>
                  <a:lnTo>
                    <a:pt x="16438" y="32020"/>
                  </a:lnTo>
                  <a:lnTo>
                    <a:pt x="16438" y="32020"/>
                  </a:lnTo>
                  <a:lnTo>
                    <a:pt x="17187" y="31699"/>
                  </a:lnTo>
                  <a:lnTo>
                    <a:pt x="17936" y="31343"/>
                  </a:lnTo>
                  <a:lnTo>
                    <a:pt x="18649" y="30986"/>
                  </a:lnTo>
                  <a:lnTo>
                    <a:pt x="19326" y="30558"/>
                  </a:lnTo>
                  <a:lnTo>
                    <a:pt x="20004" y="30130"/>
                  </a:lnTo>
                  <a:lnTo>
                    <a:pt x="20646" y="29667"/>
                  </a:lnTo>
                  <a:lnTo>
                    <a:pt x="21252" y="29167"/>
                  </a:lnTo>
                  <a:lnTo>
                    <a:pt x="21858" y="28668"/>
                  </a:lnTo>
                  <a:lnTo>
                    <a:pt x="22428" y="28133"/>
                  </a:lnTo>
                  <a:lnTo>
                    <a:pt x="22999" y="27563"/>
                  </a:lnTo>
                  <a:lnTo>
                    <a:pt x="23534" y="26992"/>
                  </a:lnTo>
                  <a:lnTo>
                    <a:pt x="24033" y="26386"/>
                  </a:lnTo>
                  <a:lnTo>
                    <a:pt x="24497" y="25744"/>
                  </a:lnTo>
                  <a:lnTo>
                    <a:pt x="24960" y="25103"/>
                  </a:lnTo>
                  <a:lnTo>
                    <a:pt x="25388" y="24425"/>
                  </a:lnTo>
                  <a:lnTo>
                    <a:pt x="25780" y="23748"/>
                  </a:lnTo>
                  <a:lnTo>
                    <a:pt x="26137" y="23070"/>
                  </a:lnTo>
                  <a:lnTo>
                    <a:pt x="26458" y="22357"/>
                  </a:lnTo>
                  <a:lnTo>
                    <a:pt x="26779" y="21608"/>
                  </a:lnTo>
                  <a:lnTo>
                    <a:pt x="27028" y="20895"/>
                  </a:lnTo>
                  <a:lnTo>
                    <a:pt x="27278" y="20111"/>
                  </a:lnTo>
                  <a:lnTo>
                    <a:pt x="27492" y="19362"/>
                  </a:lnTo>
                  <a:lnTo>
                    <a:pt x="27670" y="18578"/>
                  </a:lnTo>
                  <a:lnTo>
                    <a:pt x="27813" y="17793"/>
                  </a:lnTo>
                  <a:lnTo>
                    <a:pt x="27920" y="17009"/>
                  </a:lnTo>
                  <a:lnTo>
                    <a:pt x="27991" y="16189"/>
                  </a:lnTo>
                  <a:lnTo>
                    <a:pt x="28026" y="15404"/>
                  </a:lnTo>
                  <a:lnTo>
                    <a:pt x="28062" y="14584"/>
                  </a:lnTo>
                  <a:lnTo>
                    <a:pt x="28026" y="13764"/>
                  </a:lnTo>
                  <a:lnTo>
                    <a:pt x="27955" y="12944"/>
                  </a:lnTo>
                  <a:lnTo>
                    <a:pt x="27848" y="12088"/>
                  </a:lnTo>
                  <a:lnTo>
                    <a:pt x="27706" y="11268"/>
                  </a:lnTo>
                  <a:lnTo>
                    <a:pt x="27706" y="11268"/>
                  </a:lnTo>
                  <a:lnTo>
                    <a:pt x="27492" y="10341"/>
                  </a:lnTo>
                  <a:lnTo>
                    <a:pt x="27242" y="9414"/>
                  </a:lnTo>
                  <a:lnTo>
                    <a:pt x="26921" y="8523"/>
                  </a:lnTo>
                  <a:lnTo>
                    <a:pt x="26600" y="7631"/>
                  </a:lnTo>
                  <a:lnTo>
                    <a:pt x="26600" y="7631"/>
                  </a:lnTo>
                  <a:lnTo>
                    <a:pt x="26065" y="6526"/>
                  </a:lnTo>
                  <a:lnTo>
                    <a:pt x="25459" y="5420"/>
                  </a:lnTo>
                  <a:lnTo>
                    <a:pt x="24817" y="4386"/>
                  </a:lnTo>
                  <a:lnTo>
                    <a:pt x="24069" y="3388"/>
                  </a:lnTo>
                  <a:lnTo>
                    <a:pt x="23284" y="2461"/>
                  </a:lnTo>
                  <a:lnTo>
                    <a:pt x="22464" y="1570"/>
                  </a:lnTo>
                  <a:lnTo>
                    <a:pt x="21573" y="785"/>
                  </a:lnTo>
                  <a:lnTo>
                    <a:pt x="20610" y="1"/>
                  </a:lnTo>
                  <a:lnTo>
                    <a:pt x="20610" y="1"/>
                  </a:lnTo>
                  <a:lnTo>
                    <a:pt x="21180" y="357"/>
                  </a:lnTo>
                  <a:lnTo>
                    <a:pt x="21180" y="357"/>
                  </a:lnTo>
                  <a:lnTo>
                    <a:pt x="21894" y="856"/>
                  </a:lnTo>
                  <a:lnTo>
                    <a:pt x="22642" y="1427"/>
                  </a:lnTo>
                  <a:lnTo>
                    <a:pt x="23320" y="1997"/>
                  </a:lnTo>
                  <a:lnTo>
                    <a:pt x="23997" y="2604"/>
                  </a:lnTo>
                  <a:lnTo>
                    <a:pt x="24639" y="3281"/>
                  </a:lnTo>
                  <a:lnTo>
                    <a:pt x="25245" y="3959"/>
                  </a:lnTo>
                  <a:lnTo>
                    <a:pt x="25816" y="4672"/>
                  </a:lnTo>
                  <a:lnTo>
                    <a:pt x="26351" y="5420"/>
                  </a:lnTo>
                  <a:lnTo>
                    <a:pt x="26850" y="6169"/>
                  </a:lnTo>
                  <a:lnTo>
                    <a:pt x="27313" y="6989"/>
                  </a:lnTo>
                  <a:lnTo>
                    <a:pt x="27741" y="7809"/>
                  </a:lnTo>
                  <a:lnTo>
                    <a:pt x="28133" y="8665"/>
                  </a:lnTo>
                  <a:lnTo>
                    <a:pt x="28454" y="9521"/>
                  </a:lnTo>
                  <a:lnTo>
                    <a:pt x="28775" y="10448"/>
                  </a:lnTo>
                  <a:lnTo>
                    <a:pt x="29025" y="11375"/>
                  </a:lnTo>
                  <a:lnTo>
                    <a:pt x="29239" y="123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g29ba36c631f_0_513"/>
            <p:cNvSpPr/>
            <p:nvPr/>
          </p:nvSpPr>
          <p:spPr>
            <a:xfrm>
              <a:off x="4122875" y="1704000"/>
              <a:ext cx="362825" cy="82050"/>
            </a:xfrm>
            <a:custGeom>
              <a:avLst/>
              <a:gdLst/>
              <a:ahLst/>
              <a:cxnLst/>
              <a:rect l="l" t="t" r="r" b="b"/>
              <a:pathLst>
                <a:path w="14513" h="3282" extrusionOk="0">
                  <a:moveTo>
                    <a:pt x="6739" y="393"/>
                  </a:moveTo>
                  <a:lnTo>
                    <a:pt x="6739" y="393"/>
                  </a:lnTo>
                  <a:lnTo>
                    <a:pt x="5812" y="607"/>
                  </a:lnTo>
                  <a:lnTo>
                    <a:pt x="4921" y="892"/>
                  </a:lnTo>
                  <a:lnTo>
                    <a:pt x="4030" y="1177"/>
                  </a:lnTo>
                  <a:lnTo>
                    <a:pt x="3174" y="1534"/>
                  </a:lnTo>
                  <a:lnTo>
                    <a:pt x="2354" y="1926"/>
                  </a:lnTo>
                  <a:lnTo>
                    <a:pt x="1534" y="2354"/>
                  </a:lnTo>
                  <a:lnTo>
                    <a:pt x="749" y="2782"/>
                  </a:lnTo>
                  <a:lnTo>
                    <a:pt x="0" y="3281"/>
                  </a:lnTo>
                  <a:lnTo>
                    <a:pt x="0" y="3281"/>
                  </a:lnTo>
                  <a:lnTo>
                    <a:pt x="0" y="3281"/>
                  </a:lnTo>
                  <a:lnTo>
                    <a:pt x="749" y="2782"/>
                  </a:lnTo>
                  <a:lnTo>
                    <a:pt x="1534" y="2354"/>
                  </a:lnTo>
                  <a:lnTo>
                    <a:pt x="2354" y="1926"/>
                  </a:lnTo>
                  <a:lnTo>
                    <a:pt x="3174" y="1534"/>
                  </a:lnTo>
                  <a:lnTo>
                    <a:pt x="4030" y="1177"/>
                  </a:lnTo>
                  <a:lnTo>
                    <a:pt x="4921" y="892"/>
                  </a:lnTo>
                  <a:lnTo>
                    <a:pt x="5812" y="607"/>
                  </a:lnTo>
                  <a:lnTo>
                    <a:pt x="6739" y="393"/>
                  </a:lnTo>
                  <a:lnTo>
                    <a:pt x="6739" y="393"/>
                  </a:lnTo>
                  <a:close/>
                  <a:moveTo>
                    <a:pt x="10519" y="1"/>
                  </a:moveTo>
                  <a:lnTo>
                    <a:pt x="10519" y="1"/>
                  </a:lnTo>
                  <a:lnTo>
                    <a:pt x="9663" y="36"/>
                  </a:lnTo>
                  <a:lnTo>
                    <a:pt x="8772" y="108"/>
                  </a:lnTo>
                  <a:lnTo>
                    <a:pt x="7880" y="215"/>
                  </a:lnTo>
                  <a:lnTo>
                    <a:pt x="6989" y="357"/>
                  </a:lnTo>
                  <a:lnTo>
                    <a:pt x="6989" y="357"/>
                  </a:lnTo>
                  <a:lnTo>
                    <a:pt x="6989" y="357"/>
                  </a:lnTo>
                  <a:lnTo>
                    <a:pt x="7880" y="215"/>
                  </a:lnTo>
                  <a:lnTo>
                    <a:pt x="8772" y="108"/>
                  </a:lnTo>
                  <a:lnTo>
                    <a:pt x="9663" y="36"/>
                  </a:lnTo>
                  <a:lnTo>
                    <a:pt x="10519" y="1"/>
                  </a:lnTo>
                  <a:lnTo>
                    <a:pt x="10519" y="1"/>
                  </a:lnTo>
                  <a:lnTo>
                    <a:pt x="11553" y="36"/>
                  </a:lnTo>
                  <a:lnTo>
                    <a:pt x="12551" y="143"/>
                  </a:lnTo>
                  <a:lnTo>
                    <a:pt x="13550" y="250"/>
                  </a:lnTo>
                  <a:lnTo>
                    <a:pt x="14513" y="464"/>
                  </a:lnTo>
                  <a:lnTo>
                    <a:pt x="14513" y="464"/>
                  </a:lnTo>
                  <a:lnTo>
                    <a:pt x="13550" y="250"/>
                  </a:lnTo>
                  <a:lnTo>
                    <a:pt x="12551" y="143"/>
                  </a:lnTo>
                  <a:lnTo>
                    <a:pt x="11553" y="36"/>
                  </a:lnTo>
                  <a:lnTo>
                    <a:pt x="1051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g29ba36c631f_0_513"/>
            <p:cNvSpPr/>
            <p:nvPr/>
          </p:nvSpPr>
          <p:spPr>
            <a:xfrm>
              <a:off x="4122875" y="1713825"/>
              <a:ext cx="168500" cy="72225"/>
            </a:xfrm>
            <a:custGeom>
              <a:avLst/>
              <a:gdLst/>
              <a:ahLst/>
              <a:cxnLst/>
              <a:rect l="l" t="t" r="r" b="b"/>
              <a:pathLst>
                <a:path w="6740" h="2889" fill="none" extrusionOk="0">
                  <a:moveTo>
                    <a:pt x="6739" y="0"/>
                  </a:moveTo>
                  <a:lnTo>
                    <a:pt x="6739" y="0"/>
                  </a:lnTo>
                  <a:lnTo>
                    <a:pt x="5812" y="214"/>
                  </a:lnTo>
                  <a:lnTo>
                    <a:pt x="4921" y="499"/>
                  </a:lnTo>
                  <a:lnTo>
                    <a:pt x="4030" y="784"/>
                  </a:lnTo>
                  <a:lnTo>
                    <a:pt x="3174" y="1141"/>
                  </a:lnTo>
                  <a:lnTo>
                    <a:pt x="2354" y="1533"/>
                  </a:lnTo>
                  <a:lnTo>
                    <a:pt x="1534" y="1961"/>
                  </a:lnTo>
                  <a:lnTo>
                    <a:pt x="749" y="2389"/>
                  </a:lnTo>
                  <a:lnTo>
                    <a:pt x="0" y="2888"/>
                  </a:lnTo>
                  <a:lnTo>
                    <a:pt x="0" y="2888"/>
                  </a:lnTo>
                  <a:lnTo>
                    <a:pt x="0" y="2888"/>
                  </a:lnTo>
                  <a:lnTo>
                    <a:pt x="749" y="2389"/>
                  </a:lnTo>
                  <a:lnTo>
                    <a:pt x="1534" y="1961"/>
                  </a:lnTo>
                  <a:lnTo>
                    <a:pt x="2354" y="1533"/>
                  </a:lnTo>
                  <a:lnTo>
                    <a:pt x="3174" y="1141"/>
                  </a:lnTo>
                  <a:lnTo>
                    <a:pt x="4030" y="784"/>
                  </a:lnTo>
                  <a:lnTo>
                    <a:pt x="4921" y="499"/>
                  </a:lnTo>
                  <a:lnTo>
                    <a:pt x="5812" y="214"/>
                  </a:lnTo>
                  <a:lnTo>
                    <a:pt x="6739" y="0"/>
                  </a:lnTo>
                  <a:lnTo>
                    <a:pt x="673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g29ba36c631f_0_513"/>
            <p:cNvSpPr/>
            <p:nvPr/>
          </p:nvSpPr>
          <p:spPr>
            <a:xfrm>
              <a:off x="4297600" y="1704000"/>
              <a:ext cx="188100" cy="11625"/>
            </a:xfrm>
            <a:custGeom>
              <a:avLst/>
              <a:gdLst/>
              <a:ahLst/>
              <a:cxnLst/>
              <a:rect l="l" t="t" r="r" b="b"/>
              <a:pathLst>
                <a:path w="7524" h="465" fill="none" extrusionOk="0">
                  <a:moveTo>
                    <a:pt x="3530" y="1"/>
                  </a:moveTo>
                  <a:lnTo>
                    <a:pt x="3530" y="1"/>
                  </a:lnTo>
                  <a:lnTo>
                    <a:pt x="2674" y="36"/>
                  </a:lnTo>
                  <a:lnTo>
                    <a:pt x="1783" y="108"/>
                  </a:lnTo>
                  <a:lnTo>
                    <a:pt x="891" y="215"/>
                  </a:lnTo>
                  <a:lnTo>
                    <a:pt x="0" y="357"/>
                  </a:lnTo>
                  <a:lnTo>
                    <a:pt x="0" y="357"/>
                  </a:lnTo>
                  <a:lnTo>
                    <a:pt x="0" y="357"/>
                  </a:lnTo>
                  <a:lnTo>
                    <a:pt x="891" y="215"/>
                  </a:lnTo>
                  <a:lnTo>
                    <a:pt x="1783" y="108"/>
                  </a:lnTo>
                  <a:lnTo>
                    <a:pt x="2674" y="36"/>
                  </a:lnTo>
                  <a:lnTo>
                    <a:pt x="3530" y="1"/>
                  </a:lnTo>
                  <a:lnTo>
                    <a:pt x="3530" y="1"/>
                  </a:lnTo>
                  <a:lnTo>
                    <a:pt x="4564" y="36"/>
                  </a:lnTo>
                  <a:lnTo>
                    <a:pt x="5562" y="143"/>
                  </a:lnTo>
                  <a:lnTo>
                    <a:pt x="6561" y="250"/>
                  </a:lnTo>
                  <a:lnTo>
                    <a:pt x="7524" y="464"/>
                  </a:lnTo>
                  <a:lnTo>
                    <a:pt x="7524" y="464"/>
                  </a:lnTo>
                  <a:lnTo>
                    <a:pt x="6561" y="250"/>
                  </a:lnTo>
                  <a:lnTo>
                    <a:pt x="5562" y="143"/>
                  </a:lnTo>
                  <a:lnTo>
                    <a:pt x="4564" y="36"/>
                  </a:lnTo>
                  <a:lnTo>
                    <a:pt x="35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g29ba36c631f_0_513"/>
            <p:cNvSpPr/>
            <p:nvPr/>
          </p:nvSpPr>
          <p:spPr>
            <a:xfrm>
              <a:off x="4291350" y="1712925"/>
              <a:ext cx="6275" cy="925"/>
            </a:xfrm>
            <a:custGeom>
              <a:avLst/>
              <a:gdLst/>
              <a:ahLst/>
              <a:cxnLst/>
              <a:rect l="l" t="t" r="r" b="b"/>
              <a:pathLst>
                <a:path w="251" h="37" extrusionOk="0">
                  <a:moveTo>
                    <a:pt x="250" y="0"/>
                  </a:moveTo>
                  <a:lnTo>
                    <a:pt x="250" y="0"/>
                  </a:lnTo>
                  <a:lnTo>
                    <a:pt x="179" y="0"/>
                  </a:lnTo>
                  <a:lnTo>
                    <a:pt x="179" y="0"/>
                  </a:lnTo>
                  <a:lnTo>
                    <a:pt x="0" y="36"/>
                  </a:lnTo>
                  <a:lnTo>
                    <a:pt x="0" y="36"/>
                  </a:lnTo>
                  <a:lnTo>
                    <a:pt x="0" y="36"/>
                  </a:lnTo>
                  <a:lnTo>
                    <a:pt x="179" y="0"/>
                  </a:lnTo>
                  <a:lnTo>
                    <a:pt x="179" y="0"/>
                  </a:lnTo>
                  <a:lnTo>
                    <a:pt x="250" y="0"/>
                  </a:lnTo>
                  <a:lnTo>
                    <a:pt x="250"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g29ba36c631f_0_513"/>
            <p:cNvSpPr/>
            <p:nvPr/>
          </p:nvSpPr>
          <p:spPr>
            <a:xfrm>
              <a:off x="4291350" y="1712925"/>
              <a:ext cx="6275" cy="925"/>
            </a:xfrm>
            <a:custGeom>
              <a:avLst/>
              <a:gdLst/>
              <a:ahLst/>
              <a:cxnLst/>
              <a:rect l="l" t="t" r="r" b="b"/>
              <a:pathLst>
                <a:path w="251" h="37" fill="none" extrusionOk="0">
                  <a:moveTo>
                    <a:pt x="250" y="0"/>
                  </a:moveTo>
                  <a:lnTo>
                    <a:pt x="250" y="0"/>
                  </a:lnTo>
                  <a:lnTo>
                    <a:pt x="179" y="0"/>
                  </a:lnTo>
                  <a:lnTo>
                    <a:pt x="179" y="0"/>
                  </a:lnTo>
                  <a:lnTo>
                    <a:pt x="0" y="36"/>
                  </a:lnTo>
                  <a:lnTo>
                    <a:pt x="0" y="36"/>
                  </a:lnTo>
                  <a:lnTo>
                    <a:pt x="0" y="36"/>
                  </a:lnTo>
                  <a:lnTo>
                    <a:pt x="179" y="0"/>
                  </a:lnTo>
                  <a:lnTo>
                    <a:pt x="179" y="0"/>
                  </a:lnTo>
                  <a:lnTo>
                    <a:pt x="250" y="0"/>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g29ba36c631f_0_513"/>
            <p:cNvSpPr/>
            <p:nvPr/>
          </p:nvSpPr>
          <p:spPr>
            <a:xfrm>
              <a:off x="3923200" y="1988375"/>
              <a:ext cx="35675" cy="177400"/>
            </a:xfrm>
            <a:custGeom>
              <a:avLst/>
              <a:gdLst/>
              <a:ahLst/>
              <a:cxnLst/>
              <a:rect l="l" t="t" r="r" b="b"/>
              <a:pathLst>
                <a:path w="1427" h="7096" extrusionOk="0">
                  <a:moveTo>
                    <a:pt x="1427" y="0"/>
                  </a:moveTo>
                  <a:lnTo>
                    <a:pt x="1106" y="820"/>
                  </a:lnTo>
                  <a:lnTo>
                    <a:pt x="820" y="1712"/>
                  </a:lnTo>
                  <a:lnTo>
                    <a:pt x="820" y="1712"/>
                  </a:lnTo>
                  <a:lnTo>
                    <a:pt x="1070" y="963"/>
                  </a:lnTo>
                  <a:lnTo>
                    <a:pt x="1427" y="0"/>
                  </a:lnTo>
                  <a:close/>
                  <a:moveTo>
                    <a:pt x="820" y="1712"/>
                  </a:moveTo>
                  <a:lnTo>
                    <a:pt x="749" y="1926"/>
                  </a:lnTo>
                  <a:lnTo>
                    <a:pt x="464" y="2924"/>
                  </a:lnTo>
                  <a:lnTo>
                    <a:pt x="250" y="3958"/>
                  </a:lnTo>
                  <a:lnTo>
                    <a:pt x="234" y="4073"/>
                  </a:lnTo>
                  <a:lnTo>
                    <a:pt x="357" y="3459"/>
                  </a:lnTo>
                  <a:lnTo>
                    <a:pt x="571" y="2567"/>
                  </a:lnTo>
                  <a:lnTo>
                    <a:pt x="820" y="1712"/>
                  </a:lnTo>
                  <a:close/>
                  <a:moveTo>
                    <a:pt x="234" y="4073"/>
                  </a:moveTo>
                  <a:lnTo>
                    <a:pt x="179" y="4350"/>
                  </a:lnTo>
                  <a:lnTo>
                    <a:pt x="72" y="5277"/>
                  </a:lnTo>
                  <a:lnTo>
                    <a:pt x="0" y="6204"/>
                  </a:lnTo>
                  <a:lnTo>
                    <a:pt x="0" y="7096"/>
                  </a:lnTo>
                  <a:lnTo>
                    <a:pt x="36" y="6026"/>
                  </a:lnTo>
                  <a:lnTo>
                    <a:pt x="107" y="4992"/>
                  </a:lnTo>
                  <a:lnTo>
                    <a:pt x="234" y="4073"/>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g29ba36c631f_0_513"/>
            <p:cNvSpPr/>
            <p:nvPr/>
          </p:nvSpPr>
          <p:spPr>
            <a:xfrm>
              <a:off x="3924100" y="2197850"/>
              <a:ext cx="9825" cy="67775"/>
            </a:xfrm>
            <a:custGeom>
              <a:avLst/>
              <a:gdLst/>
              <a:ahLst/>
              <a:cxnLst/>
              <a:rect l="l" t="t" r="r" b="b"/>
              <a:pathLst>
                <a:path w="393" h="2711" fill="none" extrusionOk="0">
                  <a:moveTo>
                    <a:pt x="0" y="0"/>
                  </a:moveTo>
                  <a:lnTo>
                    <a:pt x="0" y="0"/>
                  </a:lnTo>
                  <a:lnTo>
                    <a:pt x="0" y="0"/>
                  </a:lnTo>
                  <a:lnTo>
                    <a:pt x="107" y="1177"/>
                  </a:lnTo>
                  <a:lnTo>
                    <a:pt x="321" y="2354"/>
                  </a:lnTo>
                  <a:lnTo>
                    <a:pt x="321" y="2354"/>
                  </a:lnTo>
                  <a:lnTo>
                    <a:pt x="392" y="2710"/>
                  </a:lnTo>
                  <a:lnTo>
                    <a:pt x="392" y="2710"/>
                  </a:lnTo>
                  <a:lnTo>
                    <a:pt x="321" y="2354"/>
                  </a:lnTo>
                  <a:lnTo>
                    <a:pt x="321" y="2354"/>
                  </a:lnTo>
                  <a:lnTo>
                    <a:pt x="107" y="1177"/>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g29ba36c631f_0_513"/>
            <p:cNvSpPr/>
            <p:nvPr/>
          </p:nvSpPr>
          <p:spPr>
            <a:xfrm>
              <a:off x="3923200" y="1988375"/>
              <a:ext cx="35675" cy="204150"/>
            </a:xfrm>
            <a:custGeom>
              <a:avLst/>
              <a:gdLst/>
              <a:ahLst/>
              <a:cxnLst/>
              <a:rect l="l" t="t" r="r" b="b"/>
              <a:pathLst>
                <a:path w="1427" h="8166" fill="none" extrusionOk="0">
                  <a:moveTo>
                    <a:pt x="1427" y="0"/>
                  </a:moveTo>
                  <a:lnTo>
                    <a:pt x="1427" y="0"/>
                  </a:lnTo>
                  <a:lnTo>
                    <a:pt x="1106" y="820"/>
                  </a:lnTo>
                  <a:lnTo>
                    <a:pt x="820" y="1712"/>
                  </a:lnTo>
                  <a:lnTo>
                    <a:pt x="571" y="2567"/>
                  </a:lnTo>
                  <a:lnTo>
                    <a:pt x="357" y="3459"/>
                  </a:lnTo>
                  <a:lnTo>
                    <a:pt x="179" y="4350"/>
                  </a:lnTo>
                  <a:lnTo>
                    <a:pt x="72" y="5277"/>
                  </a:lnTo>
                  <a:lnTo>
                    <a:pt x="0" y="6204"/>
                  </a:lnTo>
                  <a:lnTo>
                    <a:pt x="0" y="7131"/>
                  </a:lnTo>
                  <a:lnTo>
                    <a:pt x="0" y="7131"/>
                  </a:lnTo>
                  <a:lnTo>
                    <a:pt x="0" y="8165"/>
                  </a:lnTo>
                  <a:lnTo>
                    <a:pt x="0" y="8165"/>
                  </a:lnTo>
                  <a:lnTo>
                    <a:pt x="0" y="8165"/>
                  </a:lnTo>
                  <a:lnTo>
                    <a:pt x="0" y="7096"/>
                  </a:lnTo>
                  <a:lnTo>
                    <a:pt x="36" y="6026"/>
                  </a:lnTo>
                  <a:lnTo>
                    <a:pt x="107" y="4992"/>
                  </a:lnTo>
                  <a:lnTo>
                    <a:pt x="250" y="3958"/>
                  </a:lnTo>
                  <a:lnTo>
                    <a:pt x="464" y="2924"/>
                  </a:lnTo>
                  <a:lnTo>
                    <a:pt x="749" y="1926"/>
                  </a:lnTo>
                  <a:lnTo>
                    <a:pt x="1070" y="963"/>
                  </a:lnTo>
                  <a:lnTo>
                    <a:pt x="1427" y="0"/>
                  </a:lnTo>
                  <a:lnTo>
                    <a:pt x="14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g29ba36c631f_0_513"/>
            <p:cNvSpPr/>
            <p:nvPr/>
          </p:nvSpPr>
          <p:spPr>
            <a:xfrm>
              <a:off x="3965100" y="1865350"/>
              <a:ext cx="69550" cy="108775"/>
            </a:xfrm>
            <a:custGeom>
              <a:avLst/>
              <a:gdLst/>
              <a:ahLst/>
              <a:cxnLst/>
              <a:rect l="l" t="t" r="r" b="b"/>
              <a:pathLst>
                <a:path w="2782" h="4351" fill="none" extrusionOk="0">
                  <a:moveTo>
                    <a:pt x="2781" y="1"/>
                  </a:moveTo>
                  <a:lnTo>
                    <a:pt x="2781" y="1"/>
                  </a:lnTo>
                  <a:lnTo>
                    <a:pt x="2781" y="1"/>
                  </a:lnTo>
                  <a:lnTo>
                    <a:pt x="2389" y="500"/>
                  </a:lnTo>
                  <a:lnTo>
                    <a:pt x="1997" y="999"/>
                  </a:lnTo>
                  <a:lnTo>
                    <a:pt x="1605" y="1534"/>
                  </a:lnTo>
                  <a:lnTo>
                    <a:pt x="1248" y="2069"/>
                  </a:lnTo>
                  <a:lnTo>
                    <a:pt x="892" y="2639"/>
                  </a:lnTo>
                  <a:lnTo>
                    <a:pt x="571" y="3210"/>
                  </a:lnTo>
                  <a:lnTo>
                    <a:pt x="285" y="3780"/>
                  </a:lnTo>
                  <a:lnTo>
                    <a:pt x="0" y="4351"/>
                  </a:lnTo>
                  <a:lnTo>
                    <a:pt x="0" y="4351"/>
                  </a:lnTo>
                  <a:lnTo>
                    <a:pt x="0" y="4351"/>
                  </a:lnTo>
                  <a:lnTo>
                    <a:pt x="285" y="3780"/>
                  </a:lnTo>
                  <a:lnTo>
                    <a:pt x="571" y="3210"/>
                  </a:lnTo>
                  <a:lnTo>
                    <a:pt x="892" y="2639"/>
                  </a:lnTo>
                  <a:lnTo>
                    <a:pt x="1248" y="2069"/>
                  </a:lnTo>
                  <a:lnTo>
                    <a:pt x="1605" y="1534"/>
                  </a:lnTo>
                  <a:lnTo>
                    <a:pt x="1997" y="999"/>
                  </a:lnTo>
                  <a:lnTo>
                    <a:pt x="2389" y="500"/>
                  </a:lnTo>
                  <a:lnTo>
                    <a:pt x="27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g29ba36c631f_0_513"/>
            <p:cNvSpPr/>
            <p:nvPr/>
          </p:nvSpPr>
          <p:spPr>
            <a:xfrm>
              <a:off x="4039975" y="1813650"/>
              <a:ext cx="47275" cy="45475"/>
            </a:xfrm>
            <a:custGeom>
              <a:avLst/>
              <a:gdLst/>
              <a:ahLst/>
              <a:cxnLst/>
              <a:rect l="l" t="t" r="r" b="b"/>
              <a:pathLst>
                <a:path w="1891" h="1819" fill="none" extrusionOk="0">
                  <a:moveTo>
                    <a:pt x="1890" y="1"/>
                  </a:moveTo>
                  <a:lnTo>
                    <a:pt x="1890" y="1"/>
                  </a:lnTo>
                  <a:lnTo>
                    <a:pt x="1890" y="1"/>
                  </a:lnTo>
                  <a:lnTo>
                    <a:pt x="1890" y="1"/>
                  </a:lnTo>
                  <a:lnTo>
                    <a:pt x="1391" y="428"/>
                  </a:lnTo>
                  <a:lnTo>
                    <a:pt x="927" y="892"/>
                  </a:lnTo>
                  <a:lnTo>
                    <a:pt x="464" y="1355"/>
                  </a:lnTo>
                  <a:lnTo>
                    <a:pt x="0" y="1819"/>
                  </a:lnTo>
                  <a:lnTo>
                    <a:pt x="0" y="1819"/>
                  </a:lnTo>
                  <a:lnTo>
                    <a:pt x="0" y="1819"/>
                  </a:lnTo>
                  <a:lnTo>
                    <a:pt x="464" y="1355"/>
                  </a:lnTo>
                  <a:lnTo>
                    <a:pt x="927" y="892"/>
                  </a:lnTo>
                  <a:lnTo>
                    <a:pt x="1391" y="428"/>
                  </a:lnTo>
                  <a:lnTo>
                    <a:pt x="189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g29ba36c631f_0_513"/>
            <p:cNvSpPr/>
            <p:nvPr/>
          </p:nvSpPr>
          <p:spPr>
            <a:xfrm>
              <a:off x="3958850" y="1974100"/>
              <a:ext cx="6275" cy="14300"/>
            </a:xfrm>
            <a:custGeom>
              <a:avLst/>
              <a:gdLst/>
              <a:ahLst/>
              <a:cxnLst/>
              <a:rect l="l" t="t" r="r" b="b"/>
              <a:pathLst>
                <a:path w="251" h="572" extrusionOk="0">
                  <a:moveTo>
                    <a:pt x="250" y="1"/>
                  </a:moveTo>
                  <a:lnTo>
                    <a:pt x="250" y="1"/>
                  </a:lnTo>
                  <a:lnTo>
                    <a:pt x="1" y="571"/>
                  </a:lnTo>
                  <a:lnTo>
                    <a:pt x="1" y="571"/>
                  </a:lnTo>
                  <a:lnTo>
                    <a:pt x="1" y="571"/>
                  </a:lnTo>
                  <a:lnTo>
                    <a:pt x="250" y="1"/>
                  </a:lnTo>
                  <a:lnTo>
                    <a:pt x="250"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g29ba36c631f_0_513"/>
            <p:cNvSpPr/>
            <p:nvPr/>
          </p:nvSpPr>
          <p:spPr>
            <a:xfrm>
              <a:off x="3958850" y="1974100"/>
              <a:ext cx="6275" cy="14300"/>
            </a:xfrm>
            <a:custGeom>
              <a:avLst/>
              <a:gdLst/>
              <a:ahLst/>
              <a:cxnLst/>
              <a:rect l="l" t="t" r="r" b="b"/>
              <a:pathLst>
                <a:path w="251" h="572" fill="none" extrusionOk="0">
                  <a:moveTo>
                    <a:pt x="250" y="1"/>
                  </a:moveTo>
                  <a:lnTo>
                    <a:pt x="250" y="1"/>
                  </a:lnTo>
                  <a:lnTo>
                    <a:pt x="1" y="571"/>
                  </a:lnTo>
                  <a:lnTo>
                    <a:pt x="1" y="571"/>
                  </a:lnTo>
                  <a:lnTo>
                    <a:pt x="1" y="571"/>
                  </a:lnTo>
                  <a:lnTo>
                    <a:pt x="250" y="1"/>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g29ba36c631f_0_513"/>
            <p:cNvSpPr/>
            <p:nvPr/>
          </p:nvSpPr>
          <p:spPr>
            <a:xfrm>
              <a:off x="3923200" y="2192500"/>
              <a:ext cx="925" cy="5375"/>
            </a:xfrm>
            <a:custGeom>
              <a:avLst/>
              <a:gdLst/>
              <a:ahLst/>
              <a:cxnLst/>
              <a:rect l="l" t="t" r="r" b="b"/>
              <a:pathLst>
                <a:path w="37" h="215" extrusionOk="0">
                  <a:moveTo>
                    <a:pt x="0" y="0"/>
                  </a:moveTo>
                  <a:lnTo>
                    <a:pt x="0" y="0"/>
                  </a:lnTo>
                  <a:lnTo>
                    <a:pt x="0" y="0"/>
                  </a:lnTo>
                  <a:lnTo>
                    <a:pt x="36" y="214"/>
                  </a:lnTo>
                  <a:lnTo>
                    <a:pt x="36" y="214"/>
                  </a:lnTo>
                  <a:lnTo>
                    <a:pt x="36" y="214"/>
                  </a:lnTo>
                  <a:lnTo>
                    <a:pt x="0"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g29ba36c631f_0_513"/>
            <p:cNvSpPr/>
            <p:nvPr/>
          </p:nvSpPr>
          <p:spPr>
            <a:xfrm>
              <a:off x="3923200" y="2192500"/>
              <a:ext cx="925" cy="5375"/>
            </a:xfrm>
            <a:custGeom>
              <a:avLst/>
              <a:gdLst/>
              <a:ahLst/>
              <a:cxnLst/>
              <a:rect l="l" t="t" r="r" b="b"/>
              <a:pathLst>
                <a:path w="37" h="215" fill="none" extrusionOk="0">
                  <a:moveTo>
                    <a:pt x="0" y="0"/>
                  </a:moveTo>
                  <a:lnTo>
                    <a:pt x="0" y="0"/>
                  </a:lnTo>
                  <a:lnTo>
                    <a:pt x="0" y="0"/>
                  </a:lnTo>
                  <a:lnTo>
                    <a:pt x="36" y="214"/>
                  </a:lnTo>
                  <a:lnTo>
                    <a:pt x="36" y="214"/>
                  </a:lnTo>
                  <a:lnTo>
                    <a:pt x="36" y="21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g29ba36c631f_0_513"/>
            <p:cNvSpPr/>
            <p:nvPr/>
          </p:nvSpPr>
          <p:spPr>
            <a:xfrm>
              <a:off x="4034625" y="1859125"/>
              <a:ext cx="5375" cy="6250"/>
            </a:xfrm>
            <a:custGeom>
              <a:avLst/>
              <a:gdLst/>
              <a:ahLst/>
              <a:cxnLst/>
              <a:rect l="l" t="t" r="r" b="b"/>
              <a:pathLst>
                <a:path w="215" h="250" extrusionOk="0">
                  <a:moveTo>
                    <a:pt x="214" y="0"/>
                  </a:moveTo>
                  <a:lnTo>
                    <a:pt x="214" y="0"/>
                  </a:lnTo>
                  <a:lnTo>
                    <a:pt x="214" y="0"/>
                  </a:lnTo>
                  <a:lnTo>
                    <a:pt x="0" y="250"/>
                  </a:lnTo>
                  <a:lnTo>
                    <a:pt x="0" y="250"/>
                  </a:lnTo>
                  <a:lnTo>
                    <a:pt x="0" y="250"/>
                  </a:lnTo>
                  <a:lnTo>
                    <a:pt x="214"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g29ba36c631f_0_513"/>
            <p:cNvSpPr/>
            <p:nvPr/>
          </p:nvSpPr>
          <p:spPr>
            <a:xfrm>
              <a:off x="4034625" y="1859125"/>
              <a:ext cx="5375" cy="6250"/>
            </a:xfrm>
            <a:custGeom>
              <a:avLst/>
              <a:gdLst/>
              <a:ahLst/>
              <a:cxnLst/>
              <a:rect l="l" t="t" r="r" b="b"/>
              <a:pathLst>
                <a:path w="215" h="250" fill="none" extrusionOk="0">
                  <a:moveTo>
                    <a:pt x="214" y="0"/>
                  </a:moveTo>
                  <a:lnTo>
                    <a:pt x="214" y="0"/>
                  </a:lnTo>
                  <a:lnTo>
                    <a:pt x="214" y="0"/>
                  </a:lnTo>
                  <a:lnTo>
                    <a:pt x="0" y="250"/>
                  </a:lnTo>
                  <a:lnTo>
                    <a:pt x="0" y="250"/>
                  </a:lnTo>
                  <a:lnTo>
                    <a:pt x="0" y="250"/>
                  </a:lnTo>
                  <a:lnTo>
                    <a:pt x="21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g29ba36c631f_0_513"/>
            <p:cNvSpPr/>
            <p:nvPr/>
          </p:nvSpPr>
          <p:spPr>
            <a:xfrm>
              <a:off x="3999850" y="2423375"/>
              <a:ext cx="925" cy="925"/>
            </a:xfrm>
            <a:custGeom>
              <a:avLst/>
              <a:gdLst/>
              <a:ahLst/>
              <a:cxnLst/>
              <a:rect l="l" t="t" r="r" b="b"/>
              <a:pathLst>
                <a:path w="37" h="37" extrusionOk="0">
                  <a:moveTo>
                    <a:pt x="1" y="0"/>
                  </a:moveTo>
                  <a:lnTo>
                    <a:pt x="36" y="36"/>
                  </a:lnTo>
                  <a:lnTo>
                    <a:pt x="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g29ba36c631f_0_513"/>
            <p:cNvSpPr/>
            <p:nvPr/>
          </p:nvSpPr>
          <p:spPr>
            <a:xfrm>
              <a:off x="3999850" y="2423375"/>
              <a:ext cx="925" cy="925"/>
            </a:xfrm>
            <a:custGeom>
              <a:avLst/>
              <a:gdLst/>
              <a:ahLst/>
              <a:cxnLst/>
              <a:rect l="l" t="t" r="r" b="b"/>
              <a:pathLst>
                <a:path w="37" h="37" fill="none" extrusionOk="0">
                  <a:moveTo>
                    <a:pt x="1" y="0"/>
                  </a:moveTo>
                  <a:lnTo>
                    <a:pt x="1" y="0"/>
                  </a:lnTo>
                  <a:lnTo>
                    <a:pt x="36" y="36"/>
                  </a:lnTo>
                  <a:lnTo>
                    <a:pt x="36" y="36"/>
                  </a:lnTo>
                  <a:lnTo>
                    <a:pt x="36" y="36"/>
                  </a:lnTo>
                  <a:lnTo>
                    <a:pt x="36" y="36"/>
                  </a:lnTo>
                  <a:lnTo>
                    <a:pt x="36" y="0"/>
                  </a:lnTo>
                  <a:lnTo>
                    <a:pt x="36"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g29ba36c631f_0_513"/>
            <p:cNvSpPr/>
            <p:nvPr/>
          </p:nvSpPr>
          <p:spPr>
            <a:xfrm>
              <a:off x="4093450" y="2528550"/>
              <a:ext cx="15175" cy="9850"/>
            </a:xfrm>
            <a:custGeom>
              <a:avLst/>
              <a:gdLst/>
              <a:ahLst/>
              <a:cxnLst/>
              <a:rect l="l" t="t" r="r" b="b"/>
              <a:pathLst>
                <a:path w="607" h="394" extrusionOk="0">
                  <a:moveTo>
                    <a:pt x="1" y="1"/>
                  </a:moveTo>
                  <a:lnTo>
                    <a:pt x="1" y="1"/>
                  </a:lnTo>
                  <a:lnTo>
                    <a:pt x="1" y="1"/>
                  </a:lnTo>
                  <a:lnTo>
                    <a:pt x="1" y="1"/>
                  </a:lnTo>
                  <a:lnTo>
                    <a:pt x="1" y="1"/>
                  </a:lnTo>
                  <a:lnTo>
                    <a:pt x="1" y="1"/>
                  </a:lnTo>
                  <a:lnTo>
                    <a:pt x="607" y="393"/>
                  </a:lnTo>
                  <a:lnTo>
                    <a:pt x="607" y="393"/>
                  </a:lnTo>
                  <a:lnTo>
                    <a:pt x="607" y="393"/>
                  </a:lnTo>
                  <a:lnTo>
                    <a:pt x="607" y="393"/>
                  </a:lnTo>
                  <a:lnTo>
                    <a:pt x="1" y="1"/>
                  </a:lnTo>
                  <a:close/>
                </a:path>
              </a:pathLst>
            </a:custGeom>
            <a:solidFill>
              <a:srgbClr val="ECA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g29ba36c631f_0_513"/>
            <p:cNvSpPr/>
            <p:nvPr/>
          </p:nvSpPr>
          <p:spPr>
            <a:xfrm>
              <a:off x="4093450" y="2528550"/>
              <a:ext cx="15175" cy="9850"/>
            </a:xfrm>
            <a:custGeom>
              <a:avLst/>
              <a:gdLst/>
              <a:ahLst/>
              <a:cxnLst/>
              <a:rect l="l" t="t" r="r" b="b"/>
              <a:pathLst>
                <a:path w="607" h="394" fill="none" extrusionOk="0">
                  <a:moveTo>
                    <a:pt x="1" y="1"/>
                  </a:moveTo>
                  <a:lnTo>
                    <a:pt x="1" y="1"/>
                  </a:lnTo>
                  <a:lnTo>
                    <a:pt x="1" y="1"/>
                  </a:lnTo>
                  <a:lnTo>
                    <a:pt x="1" y="1"/>
                  </a:lnTo>
                  <a:lnTo>
                    <a:pt x="1" y="1"/>
                  </a:lnTo>
                  <a:lnTo>
                    <a:pt x="1" y="1"/>
                  </a:lnTo>
                  <a:lnTo>
                    <a:pt x="607" y="393"/>
                  </a:lnTo>
                  <a:lnTo>
                    <a:pt x="607" y="393"/>
                  </a:lnTo>
                  <a:lnTo>
                    <a:pt x="607" y="393"/>
                  </a:lnTo>
                  <a:lnTo>
                    <a:pt x="607" y="39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g29ba36c631f_0_513"/>
            <p:cNvSpPr/>
            <p:nvPr/>
          </p:nvSpPr>
          <p:spPr>
            <a:xfrm>
              <a:off x="4206675" y="2588275"/>
              <a:ext cx="23200" cy="6275"/>
            </a:xfrm>
            <a:custGeom>
              <a:avLst/>
              <a:gdLst/>
              <a:ahLst/>
              <a:cxnLst/>
              <a:rect l="l" t="t" r="r" b="b"/>
              <a:pathLst>
                <a:path w="928" h="251" extrusionOk="0">
                  <a:moveTo>
                    <a:pt x="0" y="1"/>
                  </a:moveTo>
                  <a:lnTo>
                    <a:pt x="927" y="250"/>
                  </a:lnTo>
                  <a:lnTo>
                    <a:pt x="143" y="36"/>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g29ba36c631f_0_513"/>
            <p:cNvSpPr/>
            <p:nvPr/>
          </p:nvSpPr>
          <p:spPr>
            <a:xfrm>
              <a:off x="4206675" y="2588275"/>
              <a:ext cx="23200" cy="6275"/>
            </a:xfrm>
            <a:custGeom>
              <a:avLst/>
              <a:gdLst/>
              <a:ahLst/>
              <a:cxnLst/>
              <a:rect l="l" t="t" r="r" b="b"/>
              <a:pathLst>
                <a:path w="928" h="251" fill="none" extrusionOk="0">
                  <a:moveTo>
                    <a:pt x="0" y="1"/>
                  </a:moveTo>
                  <a:lnTo>
                    <a:pt x="0" y="1"/>
                  </a:lnTo>
                  <a:lnTo>
                    <a:pt x="143" y="36"/>
                  </a:lnTo>
                  <a:lnTo>
                    <a:pt x="143" y="36"/>
                  </a:lnTo>
                  <a:lnTo>
                    <a:pt x="927" y="250"/>
                  </a:lnTo>
                  <a:lnTo>
                    <a:pt x="927" y="25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g29ba36c631f_0_513"/>
            <p:cNvSpPr/>
            <p:nvPr/>
          </p:nvSpPr>
          <p:spPr>
            <a:xfrm>
              <a:off x="4137125" y="2558875"/>
              <a:ext cx="73125" cy="30325"/>
            </a:xfrm>
            <a:custGeom>
              <a:avLst/>
              <a:gdLst/>
              <a:ahLst/>
              <a:cxnLst/>
              <a:rect l="l" t="t" r="r" b="b"/>
              <a:pathLst>
                <a:path w="2925" h="1213" extrusionOk="0">
                  <a:moveTo>
                    <a:pt x="1" y="0"/>
                  </a:moveTo>
                  <a:lnTo>
                    <a:pt x="37" y="36"/>
                  </a:lnTo>
                  <a:lnTo>
                    <a:pt x="193" y="110"/>
                  </a:lnTo>
                  <a:lnTo>
                    <a:pt x="193" y="110"/>
                  </a:lnTo>
                  <a:lnTo>
                    <a:pt x="1" y="0"/>
                  </a:lnTo>
                  <a:close/>
                  <a:moveTo>
                    <a:pt x="193" y="110"/>
                  </a:moveTo>
                  <a:lnTo>
                    <a:pt x="500" y="285"/>
                  </a:lnTo>
                  <a:lnTo>
                    <a:pt x="1106" y="571"/>
                  </a:lnTo>
                  <a:lnTo>
                    <a:pt x="1712" y="785"/>
                  </a:lnTo>
                  <a:lnTo>
                    <a:pt x="2319" y="1034"/>
                  </a:lnTo>
                  <a:lnTo>
                    <a:pt x="2669" y="1137"/>
                  </a:lnTo>
                  <a:lnTo>
                    <a:pt x="2069" y="927"/>
                  </a:lnTo>
                  <a:lnTo>
                    <a:pt x="1391" y="642"/>
                  </a:lnTo>
                  <a:lnTo>
                    <a:pt x="714" y="357"/>
                  </a:lnTo>
                  <a:lnTo>
                    <a:pt x="193" y="110"/>
                  </a:lnTo>
                  <a:close/>
                  <a:moveTo>
                    <a:pt x="2669" y="1137"/>
                  </a:moveTo>
                  <a:lnTo>
                    <a:pt x="2782" y="1177"/>
                  </a:lnTo>
                  <a:lnTo>
                    <a:pt x="2925" y="1212"/>
                  </a:lnTo>
                  <a:lnTo>
                    <a:pt x="2925" y="1212"/>
                  </a:lnTo>
                  <a:lnTo>
                    <a:pt x="2669" y="1137"/>
                  </a:lnTo>
                  <a:close/>
                </a:path>
              </a:pathLst>
            </a:custGeom>
            <a:solidFill>
              <a:srgbClr val="ECA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g29ba36c631f_0_513"/>
            <p:cNvSpPr/>
            <p:nvPr/>
          </p:nvSpPr>
          <p:spPr>
            <a:xfrm>
              <a:off x="4113075" y="2541925"/>
              <a:ext cx="97175" cy="47275"/>
            </a:xfrm>
            <a:custGeom>
              <a:avLst/>
              <a:gdLst/>
              <a:ahLst/>
              <a:cxnLst/>
              <a:rect l="l" t="t" r="r" b="b"/>
              <a:pathLst>
                <a:path w="3887" h="1891" fill="none" extrusionOk="0">
                  <a:moveTo>
                    <a:pt x="0" y="1"/>
                  </a:moveTo>
                  <a:lnTo>
                    <a:pt x="0" y="1"/>
                  </a:lnTo>
                  <a:lnTo>
                    <a:pt x="999" y="714"/>
                  </a:lnTo>
                  <a:lnTo>
                    <a:pt x="999" y="714"/>
                  </a:lnTo>
                  <a:lnTo>
                    <a:pt x="963" y="678"/>
                  </a:lnTo>
                  <a:lnTo>
                    <a:pt x="963" y="678"/>
                  </a:lnTo>
                  <a:lnTo>
                    <a:pt x="1462" y="963"/>
                  </a:lnTo>
                  <a:lnTo>
                    <a:pt x="1462" y="963"/>
                  </a:lnTo>
                  <a:lnTo>
                    <a:pt x="2068" y="1249"/>
                  </a:lnTo>
                  <a:lnTo>
                    <a:pt x="2674" y="1463"/>
                  </a:lnTo>
                  <a:lnTo>
                    <a:pt x="3281" y="1712"/>
                  </a:lnTo>
                  <a:lnTo>
                    <a:pt x="3887" y="1890"/>
                  </a:lnTo>
                  <a:lnTo>
                    <a:pt x="3887" y="1890"/>
                  </a:lnTo>
                  <a:lnTo>
                    <a:pt x="3744" y="1855"/>
                  </a:lnTo>
                  <a:lnTo>
                    <a:pt x="3744" y="1855"/>
                  </a:lnTo>
                  <a:lnTo>
                    <a:pt x="3031" y="1605"/>
                  </a:lnTo>
                  <a:lnTo>
                    <a:pt x="2353" y="1320"/>
                  </a:lnTo>
                  <a:lnTo>
                    <a:pt x="1676" y="1035"/>
                  </a:lnTo>
                  <a:lnTo>
                    <a:pt x="999" y="714"/>
                  </a:lnTo>
                  <a:lnTo>
                    <a:pt x="999" y="714"/>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g29ba36c631f_0_513"/>
            <p:cNvSpPr/>
            <p:nvPr/>
          </p:nvSpPr>
          <p:spPr>
            <a:xfrm>
              <a:off x="4359975" y="2590950"/>
              <a:ext cx="98100" cy="16975"/>
            </a:xfrm>
            <a:custGeom>
              <a:avLst/>
              <a:gdLst/>
              <a:ahLst/>
              <a:cxnLst/>
              <a:rect l="l" t="t" r="r" b="b"/>
              <a:pathLst>
                <a:path w="3924" h="679" extrusionOk="0">
                  <a:moveTo>
                    <a:pt x="821" y="1"/>
                  </a:moveTo>
                  <a:lnTo>
                    <a:pt x="1" y="536"/>
                  </a:lnTo>
                  <a:lnTo>
                    <a:pt x="215" y="678"/>
                  </a:lnTo>
                  <a:lnTo>
                    <a:pt x="892" y="643"/>
                  </a:lnTo>
                  <a:lnTo>
                    <a:pt x="1534" y="571"/>
                  </a:lnTo>
                  <a:lnTo>
                    <a:pt x="2212" y="464"/>
                  </a:lnTo>
                  <a:lnTo>
                    <a:pt x="2889" y="357"/>
                  </a:lnTo>
                  <a:lnTo>
                    <a:pt x="3888" y="108"/>
                  </a:lnTo>
                  <a:lnTo>
                    <a:pt x="3923" y="108"/>
                  </a:lnTo>
                  <a:lnTo>
                    <a:pt x="8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g29ba36c631f_0_513"/>
            <p:cNvSpPr/>
            <p:nvPr/>
          </p:nvSpPr>
          <p:spPr>
            <a:xfrm>
              <a:off x="4359975" y="2590950"/>
              <a:ext cx="98100" cy="16975"/>
            </a:xfrm>
            <a:custGeom>
              <a:avLst/>
              <a:gdLst/>
              <a:ahLst/>
              <a:cxnLst/>
              <a:rect l="l" t="t" r="r" b="b"/>
              <a:pathLst>
                <a:path w="3924" h="679" fill="none" extrusionOk="0">
                  <a:moveTo>
                    <a:pt x="821" y="1"/>
                  </a:moveTo>
                  <a:lnTo>
                    <a:pt x="1" y="536"/>
                  </a:lnTo>
                  <a:lnTo>
                    <a:pt x="1" y="536"/>
                  </a:lnTo>
                  <a:lnTo>
                    <a:pt x="215" y="678"/>
                  </a:lnTo>
                  <a:lnTo>
                    <a:pt x="215" y="678"/>
                  </a:lnTo>
                  <a:lnTo>
                    <a:pt x="892" y="643"/>
                  </a:lnTo>
                  <a:lnTo>
                    <a:pt x="1534" y="571"/>
                  </a:lnTo>
                  <a:lnTo>
                    <a:pt x="2212" y="464"/>
                  </a:lnTo>
                  <a:lnTo>
                    <a:pt x="2889" y="357"/>
                  </a:lnTo>
                  <a:lnTo>
                    <a:pt x="2889" y="357"/>
                  </a:lnTo>
                  <a:lnTo>
                    <a:pt x="3888" y="108"/>
                  </a:lnTo>
                  <a:lnTo>
                    <a:pt x="3888" y="108"/>
                  </a:lnTo>
                  <a:lnTo>
                    <a:pt x="3923" y="108"/>
                  </a:lnTo>
                  <a:lnTo>
                    <a:pt x="82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g29ba36c631f_0_513"/>
            <p:cNvSpPr/>
            <p:nvPr/>
          </p:nvSpPr>
          <p:spPr>
            <a:xfrm>
              <a:off x="4087225" y="1786025"/>
              <a:ext cx="35675" cy="27650"/>
            </a:xfrm>
            <a:custGeom>
              <a:avLst/>
              <a:gdLst/>
              <a:ahLst/>
              <a:cxnLst/>
              <a:rect l="l" t="t" r="r" b="b"/>
              <a:pathLst>
                <a:path w="1427" h="1106" extrusionOk="0">
                  <a:moveTo>
                    <a:pt x="1426" y="0"/>
                  </a:moveTo>
                  <a:lnTo>
                    <a:pt x="1426" y="0"/>
                  </a:lnTo>
                  <a:lnTo>
                    <a:pt x="678" y="535"/>
                  </a:lnTo>
                  <a:lnTo>
                    <a:pt x="0" y="1106"/>
                  </a:lnTo>
                  <a:lnTo>
                    <a:pt x="0" y="1106"/>
                  </a:lnTo>
                  <a:lnTo>
                    <a:pt x="0" y="1106"/>
                  </a:lnTo>
                  <a:lnTo>
                    <a:pt x="0" y="1106"/>
                  </a:lnTo>
                  <a:lnTo>
                    <a:pt x="678" y="535"/>
                  </a:lnTo>
                  <a:lnTo>
                    <a:pt x="1426" y="0"/>
                  </a:lnTo>
                  <a:lnTo>
                    <a:pt x="14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g29ba36c631f_0_513"/>
            <p:cNvSpPr/>
            <p:nvPr/>
          </p:nvSpPr>
          <p:spPr>
            <a:xfrm>
              <a:off x="4087225" y="1786025"/>
              <a:ext cx="35675" cy="27650"/>
            </a:xfrm>
            <a:custGeom>
              <a:avLst/>
              <a:gdLst/>
              <a:ahLst/>
              <a:cxnLst/>
              <a:rect l="l" t="t" r="r" b="b"/>
              <a:pathLst>
                <a:path w="1427" h="1106" fill="none" extrusionOk="0">
                  <a:moveTo>
                    <a:pt x="1426" y="0"/>
                  </a:moveTo>
                  <a:lnTo>
                    <a:pt x="1426" y="0"/>
                  </a:lnTo>
                  <a:lnTo>
                    <a:pt x="678" y="535"/>
                  </a:lnTo>
                  <a:lnTo>
                    <a:pt x="0" y="1106"/>
                  </a:lnTo>
                  <a:lnTo>
                    <a:pt x="0" y="1106"/>
                  </a:lnTo>
                  <a:lnTo>
                    <a:pt x="0" y="1106"/>
                  </a:lnTo>
                  <a:lnTo>
                    <a:pt x="0" y="1106"/>
                  </a:lnTo>
                  <a:lnTo>
                    <a:pt x="678" y="535"/>
                  </a:lnTo>
                  <a:lnTo>
                    <a:pt x="1426" y="0"/>
                  </a:lnTo>
                  <a:lnTo>
                    <a:pt x="14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g29ba36c631f_0_513"/>
            <p:cNvSpPr/>
            <p:nvPr/>
          </p:nvSpPr>
          <p:spPr>
            <a:xfrm>
              <a:off x="3923200" y="1704000"/>
              <a:ext cx="882525" cy="904800"/>
            </a:xfrm>
            <a:custGeom>
              <a:avLst/>
              <a:gdLst/>
              <a:ahLst/>
              <a:cxnLst/>
              <a:rect l="l" t="t" r="r" b="b"/>
              <a:pathLst>
                <a:path w="35301" h="36192" extrusionOk="0">
                  <a:moveTo>
                    <a:pt x="14726" y="393"/>
                  </a:moveTo>
                  <a:lnTo>
                    <a:pt x="13799" y="607"/>
                  </a:lnTo>
                  <a:lnTo>
                    <a:pt x="12908" y="892"/>
                  </a:lnTo>
                  <a:lnTo>
                    <a:pt x="12017" y="1177"/>
                  </a:lnTo>
                  <a:lnTo>
                    <a:pt x="11161" y="1534"/>
                  </a:lnTo>
                  <a:lnTo>
                    <a:pt x="10341" y="1926"/>
                  </a:lnTo>
                  <a:lnTo>
                    <a:pt x="9521" y="2354"/>
                  </a:lnTo>
                  <a:lnTo>
                    <a:pt x="8736" y="2782"/>
                  </a:lnTo>
                  <a:lnTo>
                    <a:pt x="7987" y="3281"/>
                  </a:lnTo>
                  <a:lnTo>
                    <a:pt x="7952" y="3424"/>
                  </a:lnTo>
                  <a:lnTo>
                    <a:pt x="7845" y="3495"/>
                  </a:lnTo>
                  <a:lnTo>
                    <a:pt x="7738" y="3566"/>
                  </a:lnTo>
                  <a:lnTo>
                    <a:pt x="7631" y="3638"/>
                  </a:lnTo>
                  <a:lnTo>
                    <a:pt x="7417" y="3780"/>
                  </a:lnTo>
                  <a:lnTo>
                    <a:pt x="7310" y="3852"/>
                  </a:lnTo>
                  <a:lnTo>
                    <a:pt x="7203" y="3923"/>
                  </a:lnTo>
                  <a:lnTo>
                    <a:pt x="7132" y="3959"/>
                  </a:lnTo>
                  <a:lnTo>
                    <a:pt x="6846" y="4173"/>
                  </a:lnTo>
                  <a:lnTo>
                    <a:pt x="6704" y="4280"/>
                  </a:lnTo>
                  <a:lnTo>
                    <a:pt x="6561" y="4387"/>
                  </a:lnTo>
                  <a:lnTo>
                    <a:pt x="6062" y="4814"/>
                  </a:lnTo>
                  <a:lnTo>
                    <a:pt x="5598" y="5278"/>
                  </a:lnTo>
                  <a:lnTo>
                    <a:pt x="5135" y="5741"/>
                  </a:lnTo>
                  <a:lnTo>
                    <a:pt x="4671" y="6205"/>
                  </a:lnTo>
                  <a:lnTo>
                    <a:pt x="14726" y="6205"/>
                  </a:lnTo>
                  <a:lnTo>
                    <a:pt x="14726" y="393"/>
                  </a:lnTo>
                  <a:close/>
                  <a:moveTo>
                    <a:pt x="18506" y="1"/>
                  </a:moveTo>
                  <a:lnTo>
                    <a:pt x="17650" y="36"/>
                  </a:lnTo>
                  <a:lnTo>
                    <a:pt x="16759" y="108"/>
                  </a:lnTo>
                  <a:lnTo>
                    <a:pt x="15867" y="215"/>
                  </a:lnTo>
                  <a:lnTo>
                    <a:pt x="14976" y="357"/>
                  </a:lnTo>
                  <a:lnTo>
                    <a:pt x="14976" y="6205"/>
                  </a:lnTo>
                  <a:lnTo>
                    <a:pt x="28062" y="6205"/>
                  </a:lnTo>
                  <a:lnTo>
                    <a:pt x="28062" y="2996"/>
                  </a:lnTo>
                  <a:lnTo>
                    <a:pt x="27848" y="2818"/>
                  </a:lnTo>
                  <a:lnTo>
                    <a:pt x="27884" y="2853"/>
                  </a:lnTo>
                  <a:lnTo>
                    <a:pt x="27064" y="2318"/>
                  </a:lnTo>
                  <a:lnTo>
                    <a:pt x="26208" y="1819"/>
                  </a:lnTo>
                  <a:lnTo>
                    <a:pt x="25316" y="1391"/>
                  </a:lnTo>
                  <a:lnTo>
                    <a:pt x="24425" y="999"/>
                  </a:lnTo>
                  <a:lnTo>
                    <a:pt x="23462" y="714"/>
                  </a:lnTo>
                  <a:lnTo>
                    <a:pt x="22500" y="464"/>
                  </a:lnTo>
                  <a:lnTo>
                    <a:pt x="21537" y="250"/>
                  </a:lnTo>
                  <a:lnTo>
                    <a:pt x="20538" y="143"/>
                  </a:lnTo>
                  <a:lnTo>
                    <a:pt x="19540" y="36"/>
                  </a:lnTo>
                  <a:lnTo>
                    <a:pt x="18506" y="1"/>
                  </a:lnTo>
                  <a:close/>
                  <a:moveTo>
                    <a:pt x="28312" y="3174"/>
                  </a:moveTo>
                  <a:lnTo>
                    <a:pt x="28312" y="6205"/>
                  </a:lnTo>
                  <a:lnTo>
                    <a:pt x="31307" y="6205"/>
                  </a:lnTo>
                  <a:lnTo>
                    <a:pt x="30629" y="5385"/>
                  </a:lnTo>
                  <a:lnTo>
                    <a:pt x="29880" y="4600"/>
                  </a:lnTo>
                  <a:lnTo>
                    <a:pt x="29096" y="3852"/>
                  </a:lnTo>
                  <a:lnTo>
                    <a:pt x="28312" y="3174"/>
                  </a:lnTo>
                  <a:close/>
                  <a:moveTo>
                    <a:pt x="1427" y="11375"/>
                  </a:moveTo>
                  <a:lnTo>
                    <a:pt x="1070" y="12338"/>
                  </a:lnTo>
                  <a:lnTo>
                    <a:pt x="749" y="13301"/>
                  </a:lnTo>
                  <a:lnTo>
                    <a:pt x="464" y="14299"/>
                  </a:lnTo>
                  <a:lnTo>
                    <a:pt x="250" y="15333"/>
                  </a:lnTo>
                  <a:lnTo>
                    <a:pt x="107" y="16367"/>
                  </a:lnTo>
                  <a:lnTo>
                    <a:pt x="36" y="17401"/>
                  </a:lnTo>
                  <a:lnTo>
                    <a:pt x="0" y="18471"/>
                  </a:lnTo>
                  <a:lnTo>
                    <a:pt x="0" y="19540"/>
                  </a:lnTo>
                  <a:lnTo>
                    <a:pt x="1427" y="19540"/>
                  </a:lnTo>
                  <a:lnTo>
                    <a:pt x="1427" y="11375"/>
                  </a:lnTo>
                  <a:close/>
                  <a:moveTo>
                    <a:pt x="4457" y="6455"/>
                  </a:moveTo>
                  <a:lnTo>
                    <a:pt x="4065" y="6954"/>
                  </a:lnTo>
                  <a:lnTo>
                    <a:pt x="3673" y="7453"/>
                  </a:lnTo>
                  <a:lnTo>
                    <a:pt x="3281" y="7988"/>
                  </a:lnTo>
                  <a:lnTo>
                    <a:pt x="2924" y="8523"/>
                  </a:lnTo>
                  <a:lnTo>
                    <a:pt x="2568" y="9093"/>
                  </a:lnTo>
                  <a:lnTo>
                    <a:pt x="2247" y="9664"/>
                  </a:lnTo>
                  <a:lnTo>
                    <a:pt x="1961" y="10234"/>
                  </a:lnTo>
                  <a:lnTo>
                    <a:pt x="1676" y="10805"/>
                  </a:lnTo>
                  <a:lnTo>
                    <a:pt x="1676" y="19540"/>
                  </a:lnTo>
                  <a:lnTo>
                    <a:pt x="14726" y="19540"/>
                  </a:lnTo>
                  <a:lnTo>
                    <a:pt x="14726" y="6455"/>
                  </a:lnTo>
                  <a:close/>
                  <a:moveTo>
                    <a:pt x="14976" y="6455"/>
                  </a:moveTo>
                  <a:lnTo>
                    <a:pt x="14976" y="19540"/>
                  </a:lnTo>
                  <a:lnTo>
                    <a:pt x="28062" y="19540"/>
                  </a:lnTo>
                  <a:lnTo>
                    <a:pt x="28062" y="6455"/>
                  </a:lnTo>
                  <a:close/>
                  <a:moveTo>
                    <a:pt x="28312" y="6455"/>
                  </a:moveTo>
                  <a:lnTo>
                    <a:pt x="28312" y="19540"/>
                  </a:lnTo>
                  <a:lnTo>
                    <a:pt x="35193" y="19540"/>
                  </a:lnTo>
                  <a:lnTo>
                    <a:pt x="35264" y="18863"/>
                  </a:lnTo>
                  <a:lnTo>
                    <a:pt x="35300" y="18186"/>
                  </a:lnTo>
                  <a:lnTo>
                    <a:pt x="35300" y="17508"/>
                  </a:lnTo>
                  <a:lnTo>
                    <a:pt x="35264" y="16831"/>
                  </a:lnTo>
                  <a:lnTo>
                    <a:pt x="35229" y="16153"/>
                  </a:lnTo>
                  <a:lnTo>
                    <a:pt x="35158" y="15476"/>
                  </a:lnTo>
                  <a:lnTo>
                    <a:pt x="35051" y="14763"/>
                  </a:lnTo>
                  <a:lnTo>
                    <a:pt x="34944" y="14085"/>
                  </a:lnTo>
                  <a:lnTo>
                    <a:pt x="34730" y="13158"/>
                  </a:lnTo>
                  <a:lnTo>
                    <a:pt x="34480" y="12231"/>
                  </a:lnTo>
                  <a:lnTo>
                    <a:pt x="34159" y="11340"/>
                  </a:lnTo>
                  <a:lnTo>
                    <a:pt x="33838" y="10448"/>
                  </a:lnTo>
                  <a:lnTo>
                    <a:pt x="33339" y="9378"/>
                  </a:lnTo>
                  <a:lnTo>
                    <a:pt x="32804" y="8380"/>
                  </a:lnTo>
                  <a:lnTo>
                    <a:pt x="32162" y="7382"/>
                  </a:lnTo>
                  <a:lnTo>
                    <a:pt x="31521" y="6455"/>
                  </a:lnTo>
                  <a:close/>
                  <a:moveTo>
                    <a:pt x="36" y="19754"/>
                  </a:moveTo>
                  <a:lnTo>
                    <a:pt x="143" y="20931"/>
                  </a:lnTo>
                  <a:lnTo>
                    <a:pt x="357" y="22108"/>
                  </a:lnTo>
                  <a:lnTo>
                    <a:pt x="428" y="22464"/>
                  </a:lnTo>
                  <a:lnTo>
                    <a:pt x="607" y="23284"/>
                  </a:lnTo>
                  <a:lnTo>
                    <a:pt x="856" y="24104"/>
                  </a:lnTo>
                  <a:lnTo>
                    <a:pt x="1141" y="24889"/>
                  </a:lnTo>
                  <a:lnTo>
                    <a:pt x="1427" y="25673"/>
                  </a:lnTo>
                  <a:lnTo>
                    <a:pt x="1427" y="19754"/>
                  </a:lnTo>
                  <a:close/>
                  <a:moveTo>
                    <a:pt x="28312" y="19754"/>
                  </a:moveTo>
                  <a:lnTo>
                    <a:pt x="28312" y="32163"/>
                  </a:lnTo>
                  <a:lnTo>
                    <a:pt x="28989" y="31592"/>
                  </a:lnTo>
                  <a:lnTo>
                    <a:pt x="29666" y="30950"/>
                  </a:lnTo>
                  <a:lnTo>
                    <a:pt x="30308" y="30309"/>
                  </a:lnTo>
                  <a:lnTo>
                    <a:pt x="30914" y="29631"/>
                  </a:lnTo>
                  <a:lnTo>
                    <a:pt x="31449" y="28918"/>
                  </a:lnTo>
                  <a:lnTo>
                    <a:pt x="31984" y="28205"/>
                  </a:lnTo>
                  <a:lnTo>
                    <a:pt x="32483" y="27456"/>
                  </a:lnTo>
                  <a:lnTo>
                    <a:pt x="32947" y="26672"/>
                  </a:lnTo>
                  <a:lnTo>
                    <a:pt x="33375" y="25852"/>
                  </a:lnTo>
                  <a:lnTo>
                    <a:pt x="33767" y="25032"/>
                  </a:lnTo>
                  <a:lnTo>
                    <a:pt x="34088" y="24211"/>
                  </a:lnTo>
                  <a:lnTo>
                    <a:pt x="34409" y="23356"/>
                  </a:lnTo>
                  <a:lnTo>
                    <a:pt x="34658" y="22464"/>
                  </a:lnTo>
                  <a:lnTo>
                    <a:pt x="34872" y="21573"/>
                  </a:lnTo>
                  <a:lnTo>
                    <a:pt x="35051" y="20681"/>
                  </a:lnTo>
                  <a:lnTo>
                    <a:pt x="35158" y="19754"/>
                  </a:lnTo>
                  <a:close/>
                  <a:moveTo>
                    <a:pt x="1676" y="19754"/>
                  </a:moveTo>
                  <a:lnTo>
                    <a:pt x="1676" y="26208"/>
                  </a:lnTo>
                  <a:lnTo>
                    <a:pt x="1997" y="26886"/>
                  </a:lnTo>
                  <a:lnTo>
                    <a:pt x="2318" y="27527"/>
                  </a:lnTo>
                  <a:lnTo>
                    <a:pt x="2675" y="28169"/>
                  </a:lnTo>
                  <a:lnTo>
                    <a:pt x="3067" y="28775"/>
                  </a:lnTo>
                  <a:lnTo>
                    <a:pt x="3102" y="28775"/>
                  </a:lnTo>
                  <a:lnTo>
                    <a:pt x="3102" y="28811"/>
                  </a:lnTo>
                  <a:lnTo>
                    <a:pt x="3495" y="29382"/>
                  </a:lnTo>
                  <a:lnTo>
                    <a:pt x="3923" y="29916"/>
                  </a:lnTo>
                  <a:lnTo>
                    <a:pt x="4350" y="30451"/>
                  </a:lnTo>
                  <a:lnTo>
                    <a:pt x="4778" y="30950"/>
                  </a:lnTo>
                  <a:lnTo>
                    <a:pt x="5242" y="31450"/>
                  </a:lnTo>
                  <a:lnTo>
                    <a:pt x="5741" y="31949"/>
                  </a:lnTo>
                  <a:lnTo>
                    <a:pt x="6240" y="32412"/>
                  </a:lnTo>
                  <a:lnTo>
                    <a:pt x="6739" y="32840"/>
                  </a:lnTo>
                  <a:lnTo>
                    <a:pt x="14726" y="32840"/>
                  </a:lnTo>
                  <a:lnTo>
                    <a:pt x="14726" y="19754"/>
                  </a:lnTo>
                  <a:close/>
                  <a:moveTo>
                    <a:pt x="14976" y="19754"/>
                  </a:moveTo>
                  <a:lnTo>
                    <a:pt x="14976" y="32840"/>
                  </a:lnTo>
                  <a:lnTo>
                    <a:pt x="27384" y="32840"/>
                  </a:lnTo>
                  <a:lnTo>
                    <a:pt x="28062" y="32341"/>
                  </a:lnTo>
                  <a:lnTo>
                    <a:pt x="28062" y="19754"/>
                  </a:lnTo>
                  <a:close/>
                  <a:moveTo>
                    <a:pt x="7060" y="33090"/>
                  </a:moveTo>
                  <a:lnTo>
                    <a:pt x="7631" y="33446"/>
                  </a:lnTo>
                  <a:lnTo>
                    <a:pt x="8166" y="33803"/>
                  </a:lnTo>
                  <a:lnTo>
                    <a:pt x="8736" y="34124"/>
                  </a:lnTo>
                  <a:lnTo>
                    <a:pt x="9307" y="34445"/>
                  </a:lnTo>
                  <a:lnTo>
                    <a:pt x="9948" y="34730"/>
                  </a:lnTo>
                  <a:lnTo>
                    <a:pt x="10590" y="34980"/>
                  </a:lnTo>
                  <a:lnTo>
                    <a:pt x="11268" y="35229"/>
                  </a:lnTo>
                  <a:lnTo>
                    <a:pt x="11945" y="35443"/>
                  </a:lnTo>
                  <a:lnTo>
                    <a:pt x="12623" y="35621"/>
                  </a:lnTo>
                  <a:lnTo>
                    <a:pt x="13336" y="35800"/>
                  </a:lnTo>
                  <a:lnTo>
                    <a:pt x="14049" y="35907"/>
                  </a:lnTo>
                  <a:lnTo>
                    <a:pt x="14726" y="36014"/>
                  </a:lnTo>
                  <a:lnTo>
                    <a:pt x="14726" y="33090"/>
                  </a:lnTo>
                  <a:close/>
                  <a:moveTo>
                    <a:pt x="14976" y="33090"/>
                  </a:moveTo>
                  <a:lnTo>
                    <a:pt x="14976" y="36049"/>
                  </a:lnTo>
                  <a:lnTo>
                    <a:pt x="15939" y="36156"/>
                  </a:lnTo>
                  <a:lnTo>
                    <a:pt x="16937" y="36192"/>
                  </a:lnTo>
                  <a:lnTo>
                    <a:pt x="17365" y="36156"/>
                  </a:lnTo>
                  <a:lnTo>
                    <a:pt x="17686" y="36156"/>
                  </a:lnTo>
                  <a:lnTo>
                    <a:pt x="17472" y="36014"/>
                  </a:lnTo>
                  <a:lnTo>
                    <a:pt x="18292" y="35479"/>
                  </a:lnTo>
                  <a:lnTo>
                    <a:pt x="21394" y="35586"/>
                  </a:lnTo>
                  <a:lnTo>
                    <a:pt x="22571" y="35265"/>
                  </a:lnTo>
                  <a:lnTo>
                    <a:pt x="23676" y="34837"/>
                  </a:lnTo>
                  <a:lnTo>
                    <a:pt x="24568" y="34445"/>
                  </a:lnTo>
                  <a:lnTo>
                    <a:pt x="25423" y="34053"/>
                  </a:lnTo>
                  <a:lnTo>
                    <a:pt x="26243" y="33589"/>
                  </a:lnTo>
                  <a:lnTo>
                    <a:pt x="27028" y="33090"/>
                  </a:lnTo>
                  <a:close/>
                </a:path>
              </a:pathLst>
            </a:custGeom>
            <a:solidFill>
              <a:srgbClr val="FFFE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g29ba36c631f_0_513"/>
            <p:cNvSpPr/>
            <p:nvPr/>
          </p:nvSpPr>
          <p:spPr>
            <a:xfrm>
              <a:off x="4099700" y="2531225"/>
              <a:ext cx="191675" cy="73125"/>
            </a:xfrm>
            <a:custGeom>
              <a:avLst/>
              <a:gdLst/>
              <a:ahLst/>
              <a:cxnLst/>
              <a:rect l="l" t="t" r="r" b="b"/>
              <a:pathLst>
                <a:path w="7667" h="2925" fill="none" extrusionOk="0">
                  <a:moveTo>
                    <a:pt x="7666" y="1"/>
                  </a:moveTo>
                  <a:lnTo>
                    <a:pt x="0" y="1"/>
                  </a:lnTo>
                  <a:lnTo>
                    <a:pt x="0" y="1"/>
                  </a:lnTo>
                  <a:lnTo>
                    <a:pt x="571" y="357"/>
                  </a:lnTo>
                  <a:lnTo>
                    <a:pt x="1106" y="714"/>
                  </a:lnTo>
                  <a:lnTo>
                    <a:pt x="1676" y="1035"/>
                  </a:lnTo>
                  <a:lnTo>
                    <a:pt x="2247" y="1356"/>
                  </a:lnTo>
                  <a:lnTo>
                    <a:pt x="2247" y="1356"/>
                  </a:lnTo>
                  <a:lnTo>
                    <a:pt x="2888" y="1641"/>
                  </a:lnTo>
                  <a:lnTo>
                    <a:pt x="3530" y="1891"/>
                  </a:lnTo>
                  <a:lnTo>
                    <a:pt x="4208" y="2140"/>
                  </a:lnTo>
                  <a:lnTo>
                    <a:pt x="4885" y="2354"/>
                  </a:lnTo>
                  <a:lnTo>
                    <a:pt x="5563" y="2532"/>
                  </a:lnTo>
                  <a:lnTo>
                    <a:pt x="6276" y="2711"/>
                  </a:lnTo>
                  <a:lnTo>
                    <a:pt x="6989" y="2818"/>
                  </a:lnTo>
                  <a:lnTo>
                    <a:pt x="7666" y="2925"/>
                  </a:lnTo>
                  <a:lnTo>
                    <a:pt x="766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g29ba36c631f_0_513"/>
            <p:cNvSpPr/>
            <p:nvPr/>
          </p:nvSpPr>
          <p:spPr>
            <a:xfrm>
              <a:off x="4297600" y="2531225"/>
              <a:ext cx="301300" cy="77575"/>
            </a:xfrm>
            <a:custGeom>
              <a:avLst/>
              <a:gdLst/>
              <a:ahLst/>
              <a:cxnLst/>
              <a:rect l="l" t="t" r="r" b="b"/>
              <a:pathLst>
                <a:path w="12052" h="3103" fill="none" extrusionOk="0">
                  <a:moveTo>
                    <a:pt x="12052" y="1"/>
                  </a:moveTo>
                  <a:lnTo>
                    <a:pt x="0" y="1"/>
                  </a:lnTo>
                  <a:lnTo>
                    <a:pt x="0" y="2960"/>
                  </a:lnTo>
                  <a:lnTo>
                    <a:pt x="0" y="2960"/>
                  </a:lnTo>
                  <a:lnTo>
                    <a:pt x="963" y="3067"/>
                  </a:lnTo>
                  <a:lnTo>
                    <a:pt x="1961" y="3103"/>
                  </a:lnTo>
                  <a:lnTo>
                    <a:pt x="1961" y="3103"/>
                  </a:lnTo>
                  <a:lnTo>
                    <a:pt x="2389" y="3067"/>
                  </a:lnTo>
                  <a:lnTo>
                    <a:pt x="2389" y="3067"/>
                  </a:lnTo>
                  <a:lnTo>
                    <a:pt x="2710" y="3067"/>
                  </a:lnTo>
                  <a:lnTo>
                    <a:pt x="2710" y="3067"/>
                  </a:lnTo>
                  <a:lnTo>
                    <a:pt x="2496" y="2925"/>
                  </a:lnTo>
                  <a:lnTo>
                    <a:pt x="3316" y="2390"/>
                  </a:lnTo>
                  <a:lnTo>
                    <a:pt x="6418" y="2497"/>
                  </a:lnTo>
                  <a:lnTo>
                    <a:pt x="6418" y="2497"/>
                  </a:lnTo>
                  <a:lnTo>
                    <a:pt x="7595" y="2176"/>
                  </a:lnTo>
                  <a:lnTo>
                    <a:pt x="8700" y="1748"/>
                  </a:lnTo>
                  <a:lnTo>
                    <a:pt x="8700" y="1748"/>
                  </a:lnTo>
                  <a:lnTo>
                    <a:pt x="9592" y="1356"/>
                  </a:lnTo>
                  <a:lnTo>
                    <a:pt x="10447" y="964"/>
                  </a:lnTo>
                  <a:lnTo>
                    <a:pt x="11267" y="500"/>
                  </a:lnTo>
                  <a:lnTo>
                    <a:pt x="1205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g29ba36c631f_0_513"/>
            <p:cNvSpPr/>
            <p:nvPr/>
          </p:nvSpPr>
          <p:spPr>
            <a:xfrm>
              <a:off x="3924100" y="2197850"/>
              <a:ext cx="34775" cy="148000"/>
            </a:xfrm>
            <a:custGeom>
              <a:avLst/>
              <a:gdLst/>
              <a:ahLst/>
              <a:cxnLst/>
              <a:rect l="l" t="t" r="r" b="b"/>
              <a:pathLst>
                <a:path w="1391" h="5920" fill="none" extrusionOk="0">
                  <a:moveTo>
                    <a:pt x="1391" y="0"/>
                  </a:moveTo>
                  <a:lnTo>
                    <a:pt x="0" y="0"/>
                  </a:lnTo>
                  <a:lnTo>
                    <a:pt x="0" y="0"/>
                  </a:lnTo>
                  <a:lnTo>
                    <a:pt x="107" y="1177"/>
                  </a:lnTo>
                  <a:lnTo>
                    <a:pt x="321" y="2354"/>
                  </a:lnTo>
                  <a:lnTo>
                    <a:pt x="321" y="2354"/>
                  </a:lnTo>
                  <a:lnTo>
                    <a:pt x="392" y="2710"/>
                  </a:lnTo>
                  <a:lnTo>
                    <a:pt x="392" y="2710"/>
                  </a:lnTo>
                  <a:lnTo>
                    <a:pt x="571" y="3530"/>
                  </a:lnTo>
                  <a:lnTo>
                    <a:pt x="820" y="4350"/>
                  </a:lnTo>
                  <a:lnTo>
                    <a:pt x="1105" y="5135"/>
                  </a:lnTo>
                  <a:lnTo>
                    <a:pt x="1391" y="5919"/>
                  </a:lnTo>
                  <a:lnTo>
                    <a:pt x="13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g29ba36c631f_0_513"/>
            <p:cNvSpPr/>
            <p:nvPr/>
          </p:nvSpPr>
          <p:spPr>
            <a:xfrm>
              <a:off x="3965100" y="2197850"/>
              <a:ext cx="326275" cy="327175"/>
            </a:xfrm>
            <a:custGeom>
              <a:avLst/>
              <a:gdLst/>
              <a:ahLst/>
              <a:cxnLst/>
              <a:rect l="l" t="t" r="r" b="b"/>
              <a:pathLst>
                <a:path w="13051" h="13087" fill="none" extrusionOk="0">
                  <a:moveTo>
                    <a:pt x="13050" y="0"/>
                  </a:moveTo>
                  <a:lnTo>
                    <a:pt x="0" y="0"/>
                  </a:lnTo>
                  <a:lnTo>
                    <a:pt x="0" y="6454"/>
                  </a:lnTo>
                  <a:lnTo>
                    <a:pt x="0" y="6454"/>
                  </a:lnTo>
                  <a:lnTo>
                    <a:pt x="321" y="7132"/>
                  </a:lnTo>
                  <a:lnTo>
                    <a:pt x="642" y="7773"/>
                  </a:lnTo>
                  <a:lnTo>
                    <a:pt x="999" y="8415"/>
                  </a:lnTo>
                  <a:lnTo>
                    <a:pt x="1391" y="9021"/>
                  </a:lnTo>
                  <a:lnTo>
                    <a:pt x="1391" y="9021"/>
                  </a:lnTo>
                  <a:lnTo>
                    <a:pt x="1426" y="9021"/>
                  </a:lnTo>
                  <a:lnTo>
                    <a:pt x="1426" y="9021"/>
                  </a:lnTo>
                  <a:lnTo>
                    <a:pt x="1426" y="9057"/>
                  </a:lnTo>
                  <a:lnTo>
                    <a:pt x="1426" y="9057"/>
                  </a:lnTo>
                  <a:lnTo>
                    <a:pt x="1819" y="9628"/>
                  </a:lnTo>
                  <a:lnTo>
                    <a:pt x="2247" y="10162"/>
                  </a:lnTo>
                  <a:lnTo>
                    <a:pt x="2674" y="10697"/>
                  </a:lnTo>
                  <a:lnTo>
                    <a:pt x="3102" y="11196"/>
                  </a:lnTo>
                  <a:lnTo>
                    <a:pt x="3566" y="11696"/>
                  </a:lnTo>
                  <a:lnTo>
                    <a:pt x="4065" y="12195"/>
                  </a:lnTo>
                  <a:lnTo>
                    <a:pt x="4564" y="12658"/>
                  </a:lnTo>
                  <a:lnTo>
                    <a:pt x="5063" y="13086"/>
                  </a:lnTo>
                  <a:lnTo>
                    <a:pt x="13050" y="13086"/>
                  </a:lnTo>
                  <a:lnTo>
                    <a:pt x="130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g29ba36c631f_0_513"/>
            <p:cNvSpPr/>
            <p:nvPr/>
          </p:nvSpPr>
          <p:spPr>
            <a:xfrm>
              <a:off x="4297600" y="2197850"/>
              <a:ext cx="327150" cy="327175"/>
            </a:xfrm>
            <a:custGeom>
              <a:avLst/>
              <a:gdLst/>
              <a:ahLst/>
              <a:cxnLst/>
              <a:rect l="l" t="t" r="r" b="b"/>
              <a:pathLst>
                <a:path w="13086" h="13087" fill="none" extrusionOk="0">
                  <a:moveTo>
                    <a:pt x="13086" y="0"/>
                  </a:moveTo>
                  <a:lnTo>
                    <a:pt x="0" y="0"/>
                  </a:lnTo>
                  <a:lnTo>
                    <a:pt x="0" y="13086"/>
                  </a:lnTo>
                  <a:lnTo>
                    <a:pt x="12408" y="13086"/>
                  </a:lnTo>
                  <a:lnTo>
                    <a:pt x="12408" y="13086"/>
                  </a:lnTo>
                  <a:lnTo>
                    <a:pt x="13086" y="12587"/>
                  </a:lnTo>
                  <a:lnTo>
                    <a:pt x="130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g29ba36c631f_0_513"/>
            <p:cNvSpPr/>
            <p:nvPr/>
          </p:nvSpPr>
          <p:spPr>
            <a:xfrm>
              <a:off x="4630975" y="2197850"/>
              <a:ext cx="171175" cy="310225"/>
            </a:xfrm>
            <a:custGeom>
              <a:avLst/>
              <a:gdLst/>
              <a:ahLst/>
              <a:cxnLst/>
              <a:rect l="l" t="t" r="r" b="b"/>
              <a:pathLst>
                <a:path w="6847" h="12409" fill="none" extrusionOk="0">
                  <a:moveTo>
                    <a:pt x="6847" y="0"/>
                  </a:moveTo>
                  <a:lnTo>
                    <a:pt x="1" y="0"/>
                  </a:lnTo>
                  <a:lnTo>
                    <a:pt x="1" y="12409"/>
                  </a:lnTo>
                  <a:lnTo>
                    <a:pt x="1" y="12409"/>
                  </a:lnTo>
                  <a:lnTo>
                    <a:pt x="678" y="11838"/>
                  </a:lnTo>
                  <a:lnTo>
                    <a:pt x="1355" y="11196"/>
                  </a:lnTo>
                  <a:lnTo>
                    <a:pt x="1997" y="10555"/>
                  </a:lnTo>
                  <a:lnTo>
                    <a:pt x="2603" y="9877"/>
                  </a:lnTo>
                  <a:lnTo>
                    <a:pt x="3138" y="9164"/>
                  </a:lnTo>
                  <a:lnTo>
                    <a:pt x="3673" y="8451"/>
                  </a:lnTo>
                  <a:lnTo>
                    <a:pt x="4172" y="7702"/>
                  </a:lnTo>
                  <a:lnTo>
                    <a:pt x="4636" y="6918"/>
                  </a:lnTo>
                  <a:lnTo>
                    <a:pt x="5064" y="6098"/>
                  </a:lnTo>
                  <a:lnTo>
                    <a:pt x="5456" y="5278"/>
                  </a:lnTo>
                  <a:lnTo>
                    <a:pt x="5777" y="4457"/>
                  </a:lnTo>
                  <a:lnTo>
                    <a:pt x="6098" y="3602"/>
                  </a:lnTo>
                  <a:lnTo>
                    <a:pt x="6347" y="2710"/>
                  </a:lnTo>
                  <a:lnTo>
                    <a:pt x="6561" y="1819"/>
                  </a:lnTo>
                  <a:lnTo>
                    <a:pt x="6740" y="927"/>
                  </a:lnTo>
                  <a:lnTo>
                    <a:pt x="684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g29ba36c631f_0_513"/>
            <p:cNvSpPr/>
            <p:nvPr/>
          </p:nvSpPr>
          <p:spPr>
            <a:xfrm>
              <a:off x="3923200" y="1988375"/>
              <a:ext cx="35675" cy="204150"/>
            </a:xfrm>
            <a:custGeom>
              <a:avLst/>
              <a:gdLst/>
              <a:ahLst/>
              <a:cxnLst/>
              <a:rect l="l" t="t" r="r" b="b"/>
              <a:pathLst>
                <a:path w="1427" h="8166" fill="none" extrusionOk="0">
                  <a:moveTo>
                    <a:pt x="1427" y="0"/>
                  </a:moveTo>
                  <a:lnTo>
                    <a:pt x="1427" y="0"/>
                  </a:lnTo>
                  <a:lnTo>
                    <a:pt x="1070" y="963"/>
                  </a:lnTo>
                  <a:lnTo>
                    <a:pt x="749" y="1926"/>
                  </a:lnTo>
                  <a:lnTo>
                    <a:pt x="464" y="2924"/>
                  </a:lnTo>
                  <a:lnTo>
                    <a:pt x="250" y="3958"/>
                  </a:lnTo>
                  <a:lnTo>
                    <a:pt x="107" y="4992"/>
                  </a:lnTo>
                  <a:lnTo>
                    <a:pt x="36" y="6026"/>
                  </a:lnTo>
                  <a:lnTo>
                    <a:pt x="0" y="7096"/>
                  </a:lnTo>
                  <a:lnTo>
                    <a:pt x="0" y="8165"/>
                  </a:lnTo>
                  <a:lnTo>
                    <a:pt x="1427" y="8165"/>
                  </a:lnTo>
                  <a:lnTo>
                    <a:pt x="14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g29ba36c631f_0_513"/>
            <p:cNvSpPr/>
            <p:nvPr/>
          </p:nvSpPr>
          <p:spPr>
            <a:xfrm>
              <a:off x="3965100" y="1865350"/>
              <a:ext cx="326275" cy="327175"/>
            </a:xfrm>
            <a:custGeom>
              <a:avLst/>
              <a:gdLst/>
              <a:ahLst/>
              <a:cxnLst/>
              <a:rect l="l" t="t" r="r" b="b"/>
              <a:pathLst>
                <a:path w="13051" h="13087" fill="none" extrusionOk="0">
                  <a:moveTo>
                    <a:pt x="13050" y="1"/>
                  </a:moveTo>
                  <a:lnTo>
                    <a:pt x="2781" y="1"/>
                  </a:lnTo>
                  <a:lnTo>
                    <a:pt x="2781" y="1"/>
                  </a:lnTo>
                  <a:lnTo>
                    <a:pt x="2389" y="500"/>
                  </a:lnTo>
                  <a:lnTo>
                    <a:pt x="1997" y="999"/>
                  </a:lnTo>
                  <a:lnTo>
                    <a:pt x="1605" y="1534"/>
                  </a:lnTo>
                  <a:lnTo>
                    <a:pt x="1248" y="2069"/>
                  </a:lnTo>
                  <a:lnTo>
                    <a:pt x="892" y="2639"/>
                  </a:lnTo>
                  <a:lnTo>
                    <a:pt x="571" y="3210"/>
                  </a:lnTo>
                  <a:lnTo>
                    <a:pt x="285" y="3780"/>
                  </a:lnTo>
                  <a:lnTo>
                    <a:pt x="0" y="4351"/>
                  </a:lnTo>
                  <a:lnTo>
                    <a:pt x="0" y="13086"/>
                  </a:lnTo>
                  <a:lnTo>
                    <a:pt x="13050" y="13086"/>
                  </a:lnTo>
                  <a:lnTo>
                    <a:pt x="130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g29ba36c631f_0_513"/>
            <p:cNvSpPr/>
            <p:nvPr/>
          </p:nvSpPr>
          <p:spPr>
            <a:xfrm>
              <a:off x="4297600" y="1865350"/>
              <a:ext cx="327150" cy="327175"/>
            </a:xfrm>
            <a:custGeom>
              <a:avLst/>
              <a:gdLst/>
              <a:ahLst/>
              <a:cxnLst/>
              <a:rect l="l" t="t" r="r" b="b"/>
              <a:pathLst>
                <a:path w="13086" h="13087" fill="none" extrusionOk="0">
                  <a:moveTo>
                    <a:pt x="13086" y="1"/>
                  </a:moveTo>
                  <a:lnTo>
                    <a:pt x="0" y="1"/>
                  </a:lnTo>
                  <a:lnTo>
                    <a:pt x="0" y="13086"/>
                  </a:lnTo>
                  <a:lnTo>
                    <a:pt x="13086" y="13086"/>
                  </a:lnTo>
                  <a:lnTo>
                    <a:pt x="1308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g29ba36c631f_0_513"/>
            <p:cNvSpPr/>
            <p:nvPr/>
          </p:nvSpPr>
          <p:spPr>
            <a:xfrm>
              <a:off x="4630975" y="1865350"/>
              <a:ext cx="174750" cy="327175"/>
            </a:xfrm>
            <a:custGeom>
              <a:avLst/>
              <a:gdLst/>
              <a:ahLst/>
              <a:cxnLst/>
              <a:rect l="l" t="t" r="r" b="b"/>
              <a:pathLst>
                <a:path w="6990" h="13087" fill="none" extrusionOk="0">
                  <a:moveTo>
                    <a:pt x="3210" y="1"/>
                  </a:moveTo>
                  <a:lnTo>
                    <a:pt x="1" y="1"/>
                  </a:lnTo>
                  <a:lnTo>
                    <a:pt x="1" y="13086"/>
                  </a:lnTo>
                  <a:lnTo>
                    <a:pt x="6882" y="13086"/>
                  </a:lnTo>
                  <a:lnTo>
                    <a:pt x="6882" y="13086"/>
                  </a:lnTo>
                  <a:lnTo>
                    <a:pt x="6953" y="12409"/>
                  </a:lnTo>
                  <a:lnTo>
                    <a:pt x="6989" y="11732"/>
                  </a:lnTo>
                  <a:lnTo>
                    <a:pt x="6989" y="11054"/>
                  </a:lnTo>
                  <a:lnTo>
                    <a:pt x="6953" y="10377"/>
                  </a:lnTo>
                  <a:lnTo>
                    <a:pt x="6918" y="9699"/>
                  </a:lnTo>
                  <a:lnTo>
                    <a:pt x="6847" y="9022"/>
                  </a:lnTo>
                  <a:lnTo>
                    <a:pt x="6740" y="8309"/>
                  </a:lnTo>
                  <a:lnTo>
                    <a:pt x="6633" y="7631"/>
                  </a:lnTo>
                  <a:lnTo>
                    <a:pt x="6633" y="7631"/>
                  </a:lnTo>
                  <a:lnTo>
                    <a:pt x="6419" y="6704"/>
                  </a:lnTo>
                  <a:lnTo>
                    <a:pt x="6169" y="5777"/>
                  </a:lnTo>
                  <a:lnTo>
                    <a:pt x="5848" y="4886"/>
                  </a:lnTo>
                  <a:lnTo>
                    <a:pt x="5527" y="3994"/>
                  </a:lnTo>
                  <a:lnTo>
                    <a:pt x="5527" y="3994"/>
                  </a:lnTo>
                  <a:lnTo>
                    <a:pt x="5028" y="2924"/>
                  </a:lnTo>
                  <a:lnTo>
                    <a:pt x="4493" y="1926"/>
                  </a:lnTo>
                  <a:lnTo>
                    <a:pt x="3851" y="928"/>
                  </a:lnTo>
                  <a:lnTo>
                    <a:pt x="32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g29ba36c631f_0_513"/>
            <p:cNvSpPr/>
            <p:nvPr/>
          </p:nvSpPr>
          <p:spPr>
            <a:xfrm>
              <a:off x="4630975" y="1783350"/>
              <a:ext cx="74900" cy="75775"/>
            </a:xfrm>
            <a:custGeom>
              <a:avLst/>
              <a:gdLst/>
              <a:ahLst/>
              <a:cxnLst/>
              <a:rect l="l" t="t" r="r" b="b"/>
              <a:pathLst>
                <a:path w="2996" h="3031" fill="none" extrusionOk="0">
                  <a:moveTo>
                    <a:pt x="1" y="0"/>
                  </a:moveTo>
                  <a:lnTo>
                    <a:pt x="1" y="3031"/>
                  </a:lnTo>
                  <a:lnTo>
                    <a:pt x="2996" y="3031"/>
                  </a:lnTo>
                  <a:lnTo>
                    <a:pt x="2996" y="3031"/>
                  </a:lnTo>
                  <a:lnTo>
                    <a:pt x="2318" y="2211"/>
                  </a:lnTo>
                  <a:lnTo>
                    <a:pt x="1569" y="1426"/>
                  </a:lnTo>
                  <a:lnTo>
                    <a:pt x="785" y="67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g29ba36c631f_0_513"/>
            <p:cNvSpPr/>
            <p:nvPr/>
          </p:nvSpPr>
          <p:spPr>
            <a:xfrm>
              <a:off x="4039975" y="1713825"/>
              <a:ext cx="251400" cy="145300"/>
            </a:xfrm>
            <a:custGeom>
              <a:avLst/>
              <a:gdLst/>
              <a:ahLst/>
              <a:cxnLst/>
              <a:rect l="l" t="t" r="r" b="b"/>
              <a:pathLst>
                <a:path w="10056" h="5812" fill="none" extrusionOk="0">
                  <a:moveTo>
                    <a:pt x="10055" y="0"/>
                  </a:moveTo>
                  <a:lnTo>
                    <a:pt x="10055" y="0"/>
                  </a:lnTo>
                  <a:lnTo>
                    <a:pt x="9128" y="214"/>
                  </a:lnTo>
                  <a:lnTo>
                    <a:pt x="8237" y="499"/>
                  </a:lnTo>
                  <a:lnTo>
                    <a:pt x="7346" y="784"/>
                  </a:lnTo>
                  <a:lnTo>
                    <a:pt x="6490" y="1141"/>
                  </a:lnTo>
                  <a:lnTo>
                    <a:pt x="5670" y="1533"/>
                  </a:lnTo>
                  <a:lnTo>
                    <a:pt x="4850" y="1961"/>
                  </a:lnTo>
                  <a:lnTo>
                    <a:pt x="4065" y="2389"/>
                  </a:lnTo>
                  <a:lnTo>
                    <a:pt x="3316" y="2888"/>
                  </a:lnTo>
                  <a:lnTo>
                    <a:pt x="3316" y="2888"/>
                  </a:lnTo>
                  <a:lnTo>
                    <a:pt x="3281" y="3031"/>
                  </a:lnTo>
                  <a:lnTo>
                    <a:pt x="3281" y="3031"/>
                  </a:lnTo>
                  <a:lnTo>
                    <a:pt x="3174" y="3102"/>
                  </a:lnTo>
                  <a:lnTo>
                    <a:pt x="3174" y="3102"/>
                  </a:lnTo>
                  <a:lnTo>
                    <a:pt x="3067" y="3173"/>
                  </a:lnTo>
                  <a:lnTo>
                    <a:pt x="3067" y="3173"/>
                  </a:lnTo>
                  <a:lnTo>
                    <a:pt x="2960" y="3245"/>
                  </a:lnTo>
                  <a:lnTo>
                    <a:pt x="2960" y="3245"/>
                  </a:lnTo>
                  <a:lnTo>
                    <a:pt x="2746" y="3387"/>
                  </a:lnTo>
                  <a:lnTo>
                    <a:pt x="2746" y="3387"/>
                  </a:lnTo>
                  <a:lnTo>
                    <a:pt x="2639" y="3459"/>
                  </a:lnTo>
                  <a:lnTo>
                    <a:pt x="2639" y="3459"/>
                  </a:lnTo>
                  <a:lnTo>
                    <a:pt x="2532" y="3530"/>
                  </a:lnTo>
                  <a:lnTo>
                    <a:pt x="2532" y="3530"/>
                  </a:lnTo>
                  <a:lnTo>
                    <a:pt x="2461" y="3566"/>
                  </a:lnTo>
                  <a:lnTo>
                    <a:pt x="2461" y="3566"/>
                  </a:lnTo>
                  <a:lnTo>
                    <a:pt x="2175" y="3780"/>
                  </a:lnTo>
                  <a:lnTo>
                    <a:pt x="2175" y="3780"/>
                  </a:lnTo>
                  <a:lnTo>
                    <a:pt x="2033" y="3887"/>
                  </a:lnTo>
                  <a:lnTo>
                    <a:pt x="2033" y="3887"/>
                  </a:lnTo>
                  <a:lnTo>
                    <a:pt x="1890" y="3994"/>
                  </a:lnTo>
                  <a:lnTo>
                    <a:pt x="1890" y="3994"/>
                  </a:lnTo>
                  <a:lnTo>
                    <a:pt x="1391" y="4421"/>
                  </a:lnTo>
                  <a:lnTo>
                    <a:pt x="927" y="4885"/>
                  </a:lnTo>
                  <a:lnTo>
                    <a:pt x="464" y="5348"/>
                  </a:lnTo>
                  <a:lnTo>
                    <a:pt x="0" y="5812"/>
                  </a:lnTo>
                  <a:lnTo>
                    <a:pt x="10055" y="5812"/>
                  </a:lnTo>
                  <a:lnTo>
                    <a:pt x="100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g29ba36c631f_0_513"/>
            <p:cNvSpPr/>
            <p:nvPr/>
          </p:nvSpPr>
          <p:spPr>
            <a:xfrm>
              <a:off x="4297600" y="1704000"/>
              <a:ext cx="327150" cy="155125"/>
            </a:xfrm>
            <a:custGeom>
              <a:avLst/>
              <a:gdLst/>
              <a:ahLst/>
              <a:cxnLst/>
              <a:rect l="l" t="t" r="r" b="b"/>
              <a:pathLst>
                <a:path w="13086" h="6205" fill="none" extrusionOk="0">
                  <a:moveTo>
                    <a:pt x="3530" y="1"/>
                  </a:moveTo>
                  <a:lnTo>
                    <a:pt x="3530" y="1"/>
                  </a:lnTo>
                  <a:lnTo>
                    <a:pt x="2674" y="36"/>
                  </a:lnTo>
                  <a:lnTo>
                    <a:pt x="1783" y="108"/>
                  </a:lnTo>
                  <a:lnTo>
                    <a:pt x="891" y="215"/>
                  </a:lnTo>
                  <a:lnTo>
                    <a:pt x="0" y="357"/>
                  </a:lnTo>
                  <a:lnTo>
                    <a:pt x="0" y="6205"/>
                  </a:lnTo>
                  <a:lnTo>
                    <a:pt x="13086" y="6205"/>
                  </a:lnTo>
                  <a:lnTo>
                    <a:pt x="13086" y="2996"/>
                  </a:lnTo>
                  <a:lnTo>
                    <a:pt x="13086" y="2996"/>
                  </a:lnTo>
                  <a:lnTo>
                    <a:pt x="12872" y="2818"/>
                  </a:lnTo>
                  <a:lnTo>
                    <a:pt x="12872" y="2818"/>
                  </a:lnTo>
                  <a:lnTo>
                    <a:pt x="12908" y="2853"/>
                  </a:lnTo>
                  <a:lnTo>
                    <a:pt x="12908" y="2853"/>
                  </a:lnTo>
                  <a:lnTo>
                    <a:pt x="12088" y="2318"/>
                  </a:lnTo>
                  <a:lnTo>
                    <a:pt x="11232" y="1819"/>
                  </a:lnTo>
                  <a:lnTo>
                    <a:pt x="10340" y="1391"/>
                  </a:lnTo>
                  <a:lnTo>
                    <a:pt x="9449" y="999"/>
                  </a:lnTo>
                  <a:lnTo>
                    <a:pt x="9449" y="999"/>
                  </a:lnTo>
                  <a:lnTo>
                    <a:pt x="8486" y="714"/>
                  </a:lnTo>
                  <a:lnTo>
                    <a:pt x="7524" y="464"/>
                  </a:lnTo>
                  <a:lnTo>
                    <a:pt x="7524" y="464"/>
                  </a:lnTo>
                  <a:lnTo>
                    <a:pt x="6561" y="250"/>
                  </a:lnTo>
                  <a:lnTo>
                    <a:pt x="5562" y="143"/>
                  </a:lnTo>
                  <a:lnTo>
                    <a:pt x="4564" y="36"/>
                  </a:lnTo>
                  <a:lnTo>
                    <a:pt x="353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g29ba36c631f_0_513"/>
            <p:cNvSpPr/>
            <p:nvPr/>
          </p:nvSpPr>
          <p:spPr>
            <a:xfrm>
              <a:off x="3958850" y="1974100"/>
              <a:ext cx="6275" cy="385125"/>
            </a:xfrm>
            <a:custGeom>
              <a:avLst/>
              <a:gdLst/>
              <a:ahLst/>
              <a:cxnLst/>
              <a:rect l="l" t="t" r="r" b="b"/>
              <a:pathLst>
                <a:path w="251" h="15405" extrusionOk="0">
                  <a:moveTo>
                    <a:pt x="250" y="1"/>
                  </a:moveTo>
                  <a:lnTo>
                    <a:pt x="1" y="571"/>
                  </a:lnTo>
                  <a:lnTo>
                    <a:pt x="1" y="8736"/>
                  </a:lnTo>
                  <a:lnTo>
                    <a:pt x="250" y="8736"/>
                  </a:lnTo>
                  <a:lnTo>
                    <a:pt x="250" y="1"/>
                  </a:lnTo>
                  <a:close/>
                  <a:moveTo>
                    <a:pt x="1" y="8950"/>
                  </a:moveTo>
                  <a:lnTo>
                    <a:pt x="1" y="14869"/>
                  </a:lnTo>
                  <a:lnTo>
                    <a:pt x="250" y="15404"/>
                  </a:lnTo>
                  <a:lnTo>
                    <a:pt x="250" y="8950"/>
                  </a:lnTo>
                  <a:close/>
                </a:path>
              </a:pathLst>
            </a:custGeom>
            <a:solidFill>
              <a:srgbClr val="EEEE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g29ba36c631f_0_513"/>
            <p:cNvSpPr/>
            <p:nvPr/>
          </p:nvSpPr>
          <p:spPr>
            <a:xfrm>
              <a:off x="3958850" y="2197850"/>
              <a:ext cx="6275" cy="161375"/>
            </a:xfrm>
            <a:custGeom>
              <a:avLst/>
              <a:gdLst/>
              <a:ahLst/>
              <a:cxnLst/>
              <a:rect l="l" t="t" r="r" b="b"/>
              <a:pathLst>
                <a:path w="251" h="6455" fill="none" extrusionOk="0">
                  <a:moveTo>
                    <a:pt x="250" y="0"/>
                  </a:moveTo>
                  <a:lnTo>
                    <a:pt x="1" y="0"/>
                  </a:lnTo>
                  <a:lnTo>
                    <a:pt x="1" y="5919"/>
                  </a:lnTo>
                  <a:lnTo>
                    <a:pt x="1" y="5919"/>
                  </a:lnTo>
                  <a:lnTo>
                    <a:pt x="250" y="6454"/>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g29ba36c631f_0_513"/>
            <p:cNvSpPr/>
            <p:nvPr/>
          </p:nvSpPr>
          <p:spPr>
            <a:xfrm>
              <a:off x="3958850" y="1974100"/>
              <a:ext cx="6275" cy="218425"/>
            </a:xfrm>
            <a:custGeom>
              <a:avLst/>
              <a:gdLst/>
              <a:ahLst/>
              <a:cxnLst/>
              <a:rect l="l" t="t" r="r" b="b"/>
              <a:pathLst>
                <a:path w="251" h="8737" fill="none" extrusionOk="0">
                  <a:moveTo>
                    <a:pt x="250" y="1"/>
                  </a:moveTo>
                  <a:lnTo>
                    <a:pt x="250" y="1"/>
                  </a:lnTo>
                  <a:lnTo>
                    <a:pt x="1" y="571"/>
                  </a:lnTo>
                  <a:lnTo>
                    <a:pt x="1" y="8736"/>
                  </a:lnTo>
                  <a:lnTo>
                    <a:pt x="250" y="873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g29ba36c631f_0_513"/>
            <p:cNvSpPr/>
            <p:nvPr/>
          </p:nvSpPr>
          <p:spPr>
            <a:xfrm>
              <a:off x="4291350" y="1712925"/>
              <a:ext cx="6275" cy="892325"/>
            </a:xfrm>
            <a:custGeom>
              <a:avLst/>
              <a:gdLst/>
              <a:ahLst/>
              <a:cxnLst/>
              <a:rect l="l" t="t" r="r" b="b"/>
              <a:pathLst>
                <a:path w="251" h="35693" extrusionOk="0">
                  <a:moveTo>
                    <a:pt x="179" y="0"/>
                  </a:moveTo>
                  <a:lnTo>
                    <a:pt x="0" y="36"/>
                  </a:lnTo>
                  <a:lnTo>
                    <a:pt x="0" y="5848"/>
                  </a:lnTo>
                  <a:lnTo>
                    <a:pt x="250" y="5848"/>
                  </a:lnTo>
                  <a:lnTo>
                    <a:pt x="250" y="0"/>
                  </a:lnTo>
                  <a:close/>
                  <a:moveTo>
                    <a:pt x="0" y="6098"/>
                  </a:moveTo>
                  <a:lnTo>
                    <a:pt x="0" y="19183"/>
                  </a:lnTo>
                  <a:lnTo>
                    <a:pt x="250" y="19183"/>
                  </a:lnTo>
                  <a:lnTo>
                    <a:pt x="250" y="6098"/>
                  </a:lnTo>
                  <a:close/>
                  <a:moveTo>
                    <a:pt x="0" y="19397"/>
                  </a:moveTo>
                  <a:lnTo>
                    <a:pt x="0" y="32483"/>
                  </a:lnTo>
                  <a:lnTo>
                    <a:pt x="250" y="32483"/>
                  </a:lnTo>
                  <a:lnTo>
                    <a:pt x="250" y="19397"/>
                  </a:lnTo>
                  <a:close/>
                  <a:moveTo>
                    <a:pt x="0" y="32733"/>
                  </a:moveTo>
                  <a:lnTo>
                    <a:pt x="0" y="35657"/>
                  </a:lnTo>
                  <a:lnTo>
                    <a:pt x="250" y="35692"/>
                  </a:lnTo>
                  <a:lnTo>
                    <a:pt x="250" y="32733"/>
                  </a:lnTo>
                  <a:close/>
                </a:path>
              </a:pathLst>
            </a:custGeom>
            <a:solidFill>
              <a:srgbClr val="EEEE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g29ba36c631f_0_513"/>
            <p:cNvSpPr/>
            <p:nvPr/>
          </p:nvSpPr>
          <p:spPr>
            <a:xfrm>
              <a:off x="4291350" y="2531225"/>
              <a:ext cx="6275" cy="74025"/>
            </a:xfrm>
            <a:custGeom>
              <a:avLst/>
              <a:gdLst/>
              <a:ahLst/>
              <a:cxnLst/>
              <a:rect l="l" t="t" r="r" b="b"/>
              <a:pathLst>
                <a:path w="251" h="2961" fill="none" extrusionOk="0">
                  <a:moveTo>
                    <a:pt x="250" y="1"/>
                  </a:moveTo>
                  <a:lnTo>
                    <a:pt x="0" y="1"/>
                  </a:lnTo>
                  <a:lnTo>
                    <a:pt x="0" y="2925"/>
                  </a:lnTo>
                  <a:lnTo>
                    <a:pt x="0" y="2925"/>
                  </a:lnTo>
                  <a:lnTo>
                    <a:pt x="250" y="2960"/>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g29ba36c631f_0_513"/>
            <p:cNvSpPr/>
            <p:nvPr/>
          </p:nvSpPr>
          <p:spPr>
            <a:xfrm>
              <a:off x="4291350" y="2197850"/>
              <a:ext cx="6275" cy="327175"/>
            </a:xfrm>
            <a:custGeom>
              <a:avLst/>
              <a:gdLst/>
              <a:ahLst/>
              <a:cxnLst/>
              <a:rect l="l" t="t" r="r" b="b"/>
              <a:pathLst>
                <a:path w="251" h="13087" fill="none" extrusionOk="0">
                  <a:moveTo>
                    <a:pt x="250" y="0"/>
                  </a:moveTo>
                  <a:lnTo>
                    <a:pt x="0" y="0"/>
                  </a:lnTo>
                  <a:lnTo>
                    <a:pt x="0" y="13086"/>
                  </a:lnTo>
                  <a:lnTo>
                    <a:pt x="250" y="13086"/>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g29ba36c631f_0_513"/>
            <p:cNvSpPr/>
            <p:nvPr/>
          </p:nvSpPr>
          <p:spPr>
            <a:xfrm>
              <a:off x="4291350" y="1865350"/>
              <a:ext cx="6275" cy="327175"/>
            </a:xfrm>
            <a:custGeom>
              <a:avLst/>
              <a:gdLst/>
              <a:ahLst/>
              <a:cxnLst/>
              <a:rect l="l" t="t" r="r" b="b"/>
              <a:pathLst>
                <a:path w="251" h="13087" fill="none" extrusionOk="0">
                  <a:moveTo>
                    <a:pt x="250" y="1"/>
                  </a:moveTo>
                  <a:lnTo>
                    <a:pt x="0" y="1"/>
                  </a:lnTo>
                  <a:lnTo>
                    <a:pt x="0" y="13086"/>
                  </a:lnTo>
                  <a:lnTo>
                    <a:pt x="250" y="1308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g29ba36c631f_0_513"/>
            <p:cNvSpPr/>
            <p:nvPr/>
          </p:nvSpPr>
          <p:spPr>
            <a:xfrm>
              <a:off x="4291350" y="1712925"/>
              <a:ext cx="6275" cy="146200"/>
            </a:xfrm>
            <a:custGeom>
              <a:avLst/>
              <a:gdLst/>
              <a:ahLst/>
              <a:cxnLst/>
              <a:rect l="l" t="t" r="r" b="b"/>
              <a:pathLst>
                <a:path w="251" h="5848" fill="none" extrusionOk="0">
                  <a:moveTo>
                    <a:pt x="250" y="0"/>
                  </a:moveTo>
                  <a:lnTo>
                    <a:pt x="250" y="0"/>
                  </a:lnTo>
                  <a:lnTo>
                    <a:pt x="179" y="0"/>
                  </a:lnTo>
                  <a:lnTo>
                    <a:pt x="179" y="0"/>
                  </a:lnTo>
                  <a:lnTo>
                    <a:pt x="0" y="36"/>
                  </a:lnTo>
                  <a:lnTo>
                    <a:pt x="0" y="5848"/>
                  </a:lnTo>
                  <a:lnTo>
                    <a:pt x="250" y="5848"/>
                  </a:lnTo>
                  <a:lnTo>
                    <a:pt x="2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g29ba36c631f_0_513"/>
            <p:cNvSpPr/>
            <p:nvPr/>
          </p:nvSpPr>
          <p:spPr>
            <a:xfrm>
              <a:off x="4624725" y="1778875"/>
              <a:ext cx="6275" cy="733675"/>
            </a:xfrm>
            <a:custGeom>
              <a:avLst/>
              <a:gdLst/>
              <a:ahLst/>
              <a:cxnLst/>
              <a:rect l="l" t="t" r="r" b="b"/>
              <a:pathLst>
                <a:path w="251" h="29347" extrusionOk="0">
                  <a:moveTo>
                    <a:pt x="1" y="1"/>
                  </a:moveTo>
                  <a:lnTo>
                    <a:pt x="1" y="3210"/>
                  </a:lnTo>
                  <a:lnTo>
                    <a:pt x="251" y="3210"/>
                  </a:lnTo>
                  <a:lnTo>
                    <a:pt x="251" y="179"/>
                  </a:lnTo>
                  <a:lnTo>
                    <a:pt x="1" y="1"/>
                  </a:lnTo>
                  <a:close/>
                  <a:moveTo>
                    <a:pt x="1" y="3460"/>
                  </a:moveTo>
                  <a:lnTo>
                    <a:pt x="1" y="16545"/>
                  </a:lnTo>
                  <a:lnTo>
                    <a:pt x="251" y="16545"/>
                  </a:lnTo>
                  <a:lnTo>
                    <a:pt x="251" y="3460"/>
                  </a:lnTo>
                  <a:close/>
                  <a:moveTo>
                    <a:pt x="1" y="16759"/>
                  </a:moveTo>
                  <a:lnTo>
                    <a:pt x="1" y="29346"/>
                  </a:lnTo>
                  <a:lnTo>
                    <a:pt x="251" y="29168"/>
                  </a:lnTo>
                  <a:lnTo>
                    <a:pt x="251" y="16759"/>
                  </a:lnTo>
                  <a:close/>
                </a:path>
              </a:pathLst>
            </a:custGeom>
            <a:solidFill>
              <a:srgbClr val="EEEE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g29ba36c631f_0_513"/>
            <p:cNvSpPr/>
            <p:nvPr/>
          </p:nvSpPr>
          <p:spPr>
            <a:xfrm>
              <a:off x="4624725" y="2197850"/>
              <a:ext cx="6275" cy="314700"/>
            </a:xfrm>
            <a:custGeom>
              <a:avLst/>
              <a:gdLst/>
              <a:ahLst/>
              <a:cxnLst/>
              <a:rect l="l" t="t" r="r" b="b"/>
              <a:pathLst>
                <a:path w="251" h="12588" fill="none" extrusionOk="0">
                  <a:moveTo>
                    <a:pt x="251" y="0"/>
                  </a:moveTo>
                  <a:lnTo>
                    <a:pt x="1" y="0"/>
                  </a:lnTo>
                  <a:lnTo>
                    <a:pt x="1" y="12587"/>
                  </a:lnTo>
                  <a:lnTo>
                    <a:pt x="1" y="12587"/>
                  </a:lnTo>
                  <a:lnTo>
                    <a:pt x="251" y="12409"/>
                  </a:lnTo>
                  <a:lnTo>
                    <a:pt x="2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g29ba36c631f_0_513"/>
            <p:cNvSpPr/>
            <p:nvPr/>
          </p:nvSpPr>
          <p:spPr>
            <a:xfrm>
              <a:off x="4624725" y="1865350"/>
              <a:ext cx="6275" cy="327175"/>
            </a:xfrm>
            <a:custGeom>
              <a:avLst/>
              <a:gdLst/>
              <a:ahLst/>
              <a:cxnLst/>
              <a:rect l="l" t="t" r="r" b="b"/>
              <a:pathLst>
                <a:path w="251" h="13087" fill="none" extrusionOk="0">
                  <a:moveTo>
                    <a:pt x="251" y="1"/>
                  </a:moveTo>
                  <a:lnTo>
                    <a:pt x="1" y="1"/>
                  </a:lnTo>
                  <a:lnTo>
                    <a:pt x="1" y="13086"/>
                  </a:lnTo>
                  <a:lnTo>
                    <a:pt x="251" y="13086"/>
                  </a:lnTo>
                  <a:lnTo>
                    <a:pt x="2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g29ba36c631f_0_513"/>
            <p:cNvSpPr/>
            <p:nvPr/>
          </p:nvSpPr>
          <p:spPr>
            <a:xfrm>
              <a:off x="4624725" y="1778875"/>
              <a:ext cx="6275" cy="80250"/>
            </a:xfrm>
            <a:custGeom>
              <a:avLst/>
              <a:gdLst/>
              <a:ahLst/>
              <a:cxnLst/>
              <a:rect l="l" t="t" r="r" b="b"/>
              <a:pathLst>
                <a:path w="251" h="3210" fill="none" extrusionOk="0">
                  <a:moveTo>
                    <a:pt x="1" y="1"/>
                  </a:moveTo>
                  <a:lnTo>
                    <a:pt x="1" y="3210"/>
                  </a:lnTo>
                  <a:lnTo>
                    <a:pt x="251" y="3210"/>
                  </a:lnTo>
                  <a:lnTo>
                    <a:pt x="251" y="179"/>
                  </a:lnTo>
                  <a:lnTo>
                    <a:pt x="251" y="179"/>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g29ba36c631f_0_513"/>
            <p:cNvSpPr/>
            <p:nvPr/>
          </p:nvSpPr>
          <p:spPr>
            <a:xfrm>
              <a:off x="4091675" y="2525000"/>
              <a:ext cx="516150" cy="6250"/>
            </a:xfrm>
            <a:custGeom>
              <a:avLst/>
              <a:gdLst/>
              <a:ahLst/>
              <a:cxnLst/>
              <a:rect l="l" t="t" r="r" b="b"/>
              <a:pathLst>
                <a:path w="20646" h="250" extrusionOk="0">
                  <a:moveTo>
                    <a:pt x="0" y="0"/>
                  </a:moveTo>
                  <a:lnTo>
                    <a:pt x="107" y="72"/>
                  </a:lnTo>
                  <a:lnTo>
                    <a:pt x="321" y="250"/>
                  </a:lnTo>
                  <a:lnTo>
                    <a:pt x="20289" y="250"/>
                  </a:lnTo>
                  <a:lnTo>
                    <a:pt x="20645" y="0"/>
                  </a:lnTo>
                  <a:close/>
                </a:path>
              </a:pathLst>
            </a:custGeom>
            <a:solidFill>
              <a:srgbClr val="EEEE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g29ba36c631f_0_513"/>
            <p:cNvSpPr/>
            <p:nvPr/>
          </p:nvSpPr>
          <p:spPr>
            <a:xfrm>
              <a:off x="4091675" y="2525000"/>
              <a:ext cx="516150" cy="6250"/>
            </a:xfrm>
            <a:custGeom>
              <a:avLst/>
              <a:gdLst/>
              <a:ahLst/>
              <a:cxnLst/>
              <a:rect l="l" t="t" r="r" b="b"/>
              <a:pathLst>
                <a:path w="20646" h="250" fill="none" extrusionOk="0">
                  <a:moveTo>
                    <a:pt x="20645" y="0"/>
                  </a:moveTo>
                  <a:lnTo>
                    <a:pt x="8237" y="0"/>
                  </a:lnTo>
                  <a:lnTo>
                    <a:pt x="7987" y="0"/>
                  </a:lnTo>
                  <a:lnTo>
                    <a:pt x="0" y="0"/>
                  </a:lnTo>
                  <a:lnTo>
                    <a:pt x="0" y="0"/>
                  </a:lnTo>
                  <a:lnTo>
                    <a:pt x="107" y="72"/>
                  </a:lnTo>
                  <a:lnTo>
                    <a:pt x="107" y="72"/>
                  </a:lnTo>
                  <a:lnTo>
                    <a:pt x="321" y="250"/>
                  </a:lnTo>
                  <a:lnTo>
                    <a:pt x="7987" y="250"/>
                  </a:lnTo>
                  <a:lnTo>
                    <a:pt x="8237" y="250"/>
                  </a:lnTo>
                  <a:lnTo>
                    <a:pt x="20289" y="250"/>
                  </a:lnTo>
                  <a:lnTo>
                    <a:pt x="20289" y="250"/>
                  </a:lnTo>
                  <a:lnTo>
                    <a:pt x="2064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g29ba36c631f_0_513"/>
            <p:cNvSpPr/>
            <p:nvPr/>
          </p:nvSpPr>
          <p:spPr>
            <a:xfrm>
              <a:off x="3923200" y="2192500"/>
              <a:ext cx="879850" cy="5375"/>
            </a:xfrm>
            <a:custGeom>
              <a:avLst/>
              <a:gdLst/>
              <a:ahLst/>
              <a:cxnLst/>
              <a:rect l="l" t="t" r="r" b="b"/>
              <a:pathLst>
                <a:path w="35194" h="215" extrusionOk="0">
                  <a:moveTo>
                    <a:pt x="0" y="0"/>
                  </a:moveTo>
                  <a:lnTo>
                    <a:pt x="36" y="214"/>
                  </a:lnTo>
                  <a:lnTo>
                    <a:pt x="35158" y="214"/>
                  </a:lnTo>
                  <a:lnTo>
                    <a:pt x="35193" y="0"/>
                  </a:lnTo>
                  <a:close/>
                </a:path>
              </a:pathLst>
            </a:custGeom>
            <a:solidFill>
              <a:srgbClr val="EEEE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g29ba36c631f_0_513"/>
            <p:cNvSpPr/>
            <p:nvPr/>
          </p:nvSpPr>
          <p:spPr>
            <a:xfrm>
              <a:off x="3923200" y="2192500"/>
              <a:ext cx="879850" cy="5375"/>
            </a:xfrm>
            <a:custGeom>
              <a:avLst/>
              <a:gdLst/>
              <a:ahLst/>
              <a:cxnLst/>
              <a:rect l="l" t="t" r="r" b="b"/>
              <a:pathLst>
                <a:path w="35194" h="215" fill="none" extrusionOk="0">
                  <a:moveTo>
                    <a:pt x="35193" y="0"/>
                  </a:moveTo>
                  <a:lnTo>
                    <a:pt x="28312" y="0"/>
                  </a:lnTo>
                  <a:lnTo>
                    <a:pt x="28062" y="0"/>
                  </a:lnTo>
                  <a:lnTo>
                    <a:pt x="14976" y="0"/>
                  </a:lnTo>
                  <a:lnTo>
                    <a:pt x="14726" y="0"/>
                  </a:lnTo>
                  <a:lnTo>
                    <a:pt x="1676" y="0"/>
                  </a:lnTo>
                  <a:lnTo>
                    <a:pt x="1427" y="0"/>
                  </a:lnTo>
                  <a:lnTo>
                    <a:pt x="0" y="0"/>
                  </a:lnTo>
                  <a:lnTo>
                    <a:pt x="0" y="0"/>
                  </a:lnTo>
                  <a:lnTo>
                    <a:pt x="36" y="214"/>
                  </a:lnTo>
                  <a:lnTo>
                    <a:pt x="1427" y="214"/>
                  </a:lnTo>
                  <a:lnTo>
                    <a:pt x="1676" y="214"/>
                  </a:lnTo>
                  <a:lnTo>
                    <a:pt x="14726" y="214"/>
                  </a:lnTo>
                  <a:lnTo>
                    <a:pt x="14976" y="214"/>
                  </a:lnTo>
                  <a:lnTo>
                    <a:pt x="28062" y="214"/>
                  </a:lnTo>
                  <a:lnTo>
                    <a:pt x="28312" y="214"/>
                  </a:lnTo>
                  <a:lnTo>
                    <a:pt x="35158" y="214"/>
                  </a:lnTo>
                  <a:lnTo>
                    <a:pt x="35158" y="214"/>
                  </a:lnTo>
                  <a:lnTo>
                    <a:pt x="3519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g29ba36c631f_0_513"/>
            <p:cNvSpPr/>
            <p:nvPr/>
          </p:nvSpPr>
          <p:spPr>
            <a:xfrm>
              <a:off x="4034625" y="1859125"/>
              <a:ext cx="676600" cy="6250"/>
            </a:xfrm>
            <a:custGeom>
              <a:avLst/>
              <a:gdLst/>
              <a:ahLst/>
              <a:cxnLst/>
              <a:rect l="l" t="t" r="r" b="b"/>
              <a:pathLst>
                <a:path w="27064" h="250" extrusionOk="0">
                  <a:moveTo>
                    <a:pt x="214" y="0"/>
                  </a:moveTo>
                  <a:lnTo>
                    <a:pt x="0" y="250"/>
                  </a:lnTo>
                  <a:lnTo>
                    <a:pt x="27064" y="250"/>
                  </a:lnTo>
                  <a:lnTo>
                    <a:pt x="26850" y="0"/>
                  </a:lnTo>
                  <a:close/>
                </a:path>
              </a:pathLst>
            </a:custGeom>
            <a:solidFill>
              <a:srgbClr val="EEEE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g29ba36c631f_0_513"/>
            <p:cNvSpPr/>
            <p:nvPr/>
          </p:nvSpPr>
          <p:spPr>
            <a:xfrm>
              <a:off x="4034625" y="1859125"/>
              <a:ext cx="676600" cy="6250"/>
            </a:xfrm>
            <a:custGeom>
              <a:avLst/>
              <a:gdLst/>
              <a:ahLst/>
              <a:cxnLst/>
              <a:rect l="l" t="t" r="r" b="b"/>
              <a:pathLst>
                <a:path w="27064" h="250" fill="none" extrusionOk="0">
                  <a:moveTo>
                    <a:pt x="26850" y="0"/>
                  </a:moveTo>
                  <a:lnTo>
                    <a:pt x="23855" y="0"/>
                  </a:lnTo>
                  <a:lnTo>
                    <a:pt x="23605" y="0"/>
                  </a:lnTo>
                  <a:lnTo>
                    <a:pt x="10519" y="0"/>
                  </a:lnTo>
                  <a:lnTo>
                    <a:pt x="10269" y="0"/>
                  </a:lnTo>
                  <a:lnTo>
                    <a:pt x="214" y="0"/>
                  </a:lnTo>
                  <a:lnTo>
                    <a:pt x="214" y="0"/>
                  </a:lnTo>
                  <a:lnTo>
                    <a:pt x="0" y="250"/>
                  </a:lnTo>
                  <a:lnTo>
                    <a:pt x="10269" y="250"/>
                  </a:lnTo>
                  <a:lnTo>
                    <a:pt x="10519" y="250"/>
                  </a:lnTo>
                  <a:lnTo>
                    <a:pt x="23605" y="250"/>
                  </a:lnTo>
                  <a:lnTo>
                    <a:pt x="23855" y="250"/>
                  </a:lnTo>
                  <a:lnTo>
                    <a:pt x="27064" y="250"/>
                  </a:lnTo>
                  <a:lnTo>
                    <a:pt x="27064" y="250"/>
                  </a:lnTo>
                  <a:lnTo>
                    <a:pt x="268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g29ba36c631f_0_513"/>
            <p:cNvSpPr/>
            <p:nvPr/>
          </p:nvSpPr>
          <p:spPr>
            <a:xfrm>
              <a:off x="4093450" y="2526775"/>
              <a:ext cx="62425" cy="38350"/>
            </a:xfrm>
            <a:custGeom>
              <a:avLst/>
              <a:gdLst/>
              <a:ahLst/>
              <a:cxnLst/>
              <a:rect l="l" t="t" r="r" b="b"/>
              <a:pathLst>
                <a:path w="2497" h="1534" extrusionOk="0">
                  <a:moveTo>
                    <a:pt x="36" y="1"/>
                  </a:moveTo>
                  <a:lnTo>
                    <a:pt x="250" y="179"/>
                  </a:lnTo>
                  <a:lnTo>
                    <a:pt x="274" y="194"/>
                  </a:lnTo>
                  <a:lnTo>
                    <a:pt x="36" y="1"/>
                  </a:lnTo>
                  <a:close/>
                  <a:moveTo>
                    <a:pt x="1684" y="1249"/>
                  </a:moveTo>
                  <a:lnTo>
                    <a:pt x="1784" y="1320"/>
                  </a:lnTo>
                  <a:lnTo>
                    <a:pt x="1748" y="1284"/>
                  </a:lnTo>
                  <a:lnTo>
                    <a:pt x="1684" y="1249"/>
                  </a:lnTo>
                  <a:close/>
                  <a:moveTo>
                    <a:pt x="1" y="72"/>
                  </a:moveTo>
                  <a:lnTo>
                    <a:pt x="750" y="642"/>
                  </a:lnTo>
                  <a:lnTo>
                    <a:pt x="500" y="535"/>
                  </a:lnTo>
                  <a:lnTo>
                    <a:pt x="1106" y="928"/>
                  </a:lnTo>
                  <a:lnTo>
                    <a:pt x="1684" y="1249"/>
                  </a:lnTo>
                  <a:lnTo>
                    <a:pt x="1684" y="1249"/>
                  </a:lnTo>
                  <a:lnTo>
                    <a:pt x="785" y="607"/>
                  </a:lnTo>
                  <a:lnTo>
                    <a:pt x="1641" y="1106"/>
                  </a:lnTo>
                  <a:lnTo>
                    <a:pt x="2497" y="1534"/>
                  </a:lnTo>
                  <a:lnTo>
                    <a:pt x="1926" y="1213"/>
                  </a:lnTo>
                  <a:lnTo>
                    <a:pt x="1356" y="892"/>
                  </a:lnTo>
                  <a:lnTo>
                    <a:pt x="821" y="535"/>
                  </a:lnTo>
                  <a:lnTo>
                    <a:pt x="274" y="194"/>
                  </a:lnTo>
                  <a:lnTo>
                    <a:pt x="607" y="464"/>
                  </a:lnTo>
                  <a:lnTo>
                    <a:pt x="607" y="464"/>
                  </a:lnTo>
                  <a:lnTo>
                    <a:pt x="1" y="72"/>
                  </a:lnTo>
                  <a:close/>
                </a:path>
              </a:pathLst>
            </a:custGeom>
            <a:solidFill>
              <a:srgbClr val="ECA3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g29ba36c631f_0_513"/>
            <p:cNvSpPr/>
            <p:nvPr/>
          </p:nvSpPr>
          <p:spPr>
            <a:xfrm>
              <a:off x="4093450" y="2526775"/>
              <a:ext cx="62425" cy="38350"/>
            </a:xfrm>
            <a:custGeom>
              <a:avLst/>
              <a:gdLst/>
              <a:ahLst/>
              <a:cxnLst/>
              <a:rect l="l" t="t" r="r" b="b"/>
              <a:pathLst>
                <a:path w="2497" h="1534" fill="none" extrusionOk="0">
                  <a:moveTo>
                    <a:pt x="36" y="1"/>
                  </a:moveTo>
                  <a:lnTo>
                    <a:pt x="36" y="1"/>
                  </a:lnTo>
                  <a:lnTo>
                    <a:pt x="607" y="464"/>
                  </a:lnTo>
                  <a:lnTo>
                    <a:pt x="607" y="464"/>
                  </a:lnTo>
                  <a:lnTo>
                    <a:pt x="607" y="464"/>
                  </a:lnTo>
                  <a:lnTo>
                    <a:pt x="607" y="464"/>
                  </a:lnTo>
                  <a:lnTo>
                    <a:pt x="607" y="464"/>
                  </a:lnTo>
                  <a:lnTo>
                    <a:pt x="1" y="72"/>
                  </a:lnTo>
                  <a:lnTo>
                    <a:pt x="1" y="72"/>
                  </a:lnTo>
                  <a:lnTo>
                    <a:pt x="1" y="72"/>
                  </a:lnTo>
                  <a:lnTo>
                    <a:pt x="1" y="72"/>
                  </a:lnTo>
                  <a:lnTo>
                    <a:pt x="750" y="642"/>
                  </a:lnTo>
                  <a:lnTo>
                    <a:pt x="750" y="642"/>
                  </a:lnTo>
                  <a:lnTo>
                    <a:pt x="500" y="535"/>
                  </a:lnTo>
                  <a:lnTo>
                    <a:pt x="500" y="535"/>
                  </a:lnTo>
                  <a:lnTo>
                    <a:pt x="1106" y="928"/>
                  </a:lnTo>
                  <a:lnTo>
                    <a:pt x="1748" y="1284"/>
                  </a:lnTo>
                  <a:lnTo>
                    <a:pt x="1748" y="1284"/>
                  </a:lnTo>
                  <a:lnTo>
                    <a:pt x="1784" y="1320"/>
                  </a:lnTo>
                  <a:lnTo>
                    <a:pt x="1784" y="1320"/>
                  </a:lnTo>
                  <a:lnTo>
                    <a:pt x="785" y="607"/>
                  </a:lnTo>
                  <a:lnTo>
                    <a:pt x="785" y="607"/>
                  </a:lnTo>
                  <a:lnTo>
                    <a:pt x="785" y="607"/>
                  </a:lnTo>
                  <a:lnTo>
                    <a:pt x="785" y="607"/>
                  </a:lnTo>
                  <a:lnTo>
                    <a:pt x="1641" y="1106"/>
                  </a:lnTo>
                  <a:lnTo>
                    <a:pt x="2497" y="1534"/>
                  </a:lnTo>
                  <a:lnTo>
                    <a:pt x="2497" y="1534"/>
                  </a:lnTo>
                  <a:lnTo>
                    <a:pt x="1926" y="1213"/>
                  </a:lnTo>
                  <a:lnTo>
                    <a:pt x="1356" y="892"/>
                  </a:lnTo>
                  <a:lnTo>
                    <a:pt x="821" y="535"/>
                  </a:lnTo>
                  <a:lnTo>
                    <a:pt x="250" y="179"/>
                  </a:lnTo>
                  <a:lnTo>
                    <a:pt x="250" y="179"/>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g29ba36c631f_0_513"/>
            <p:cNvSpPr/>
            <p:nvPr/>
          </p:nvSpPr>
          <p:spPr>
            <a:xfrm>
              <a:off x="4087225" y="1786025"/>
              <a:ext cx="35675" cy="27650"/>
            </a:xfrm>
            <a:custGeom>
              <a:avLst/>
              <a:gdLst/>
              <a:ahLst/>
              <a:cxnLst/>
              <a:rect l="l" t="t" r="r" b="b"/>
              <a:pathLst>
                <a:path w="1427" h="1106" extrusionOk="0">
                  <a:moveTo>
                    <a:pt x="1426" y="0"/>
                  </a:moveTo>
                  <a:lnTo>
                    <a:pt x="678" y="535"/>
                  </a:lnTo>
                  <a:lnTo>
                    <a:pt x="0" y="1106"/>
                  </a:lnTo>
                  <a:lnTo>
                    <a:pt x="143" y="999"/>
                  </a:lnTo>
                  <a:lnTo>
                    <a:pt x="285" y="892"/>
                  </a:lnTo>
                  <a:lnTo>
                    <a:pt x="571" y="678"/>
                  </a:lnTo>
                  <a:lnTo>
                    <a:pt x="642" y="642"/>
                  </a:lnTo>
                  <a:lnTo>
                    <a:pt x="749" y="571"/>
                  </a:lnTo>
                  <a:lnTo>
                    <a:pt x="856" y="499"/>
                  </a:lnTo>
                  <a:lnTo>
                    <a:pt x="1070" y="357"/>
                  </a:lnTo>
                  <a:lnTo>
                    <a:pt x="1177" y="285"/>
                  </a:lnTo>
                  <a:lnTo>
                    <a:pt x="1284" y="214"/>
                  </a:lnTo>
                  <a:lnTo>
                    <a:pt x="1391" y="143"/>
                  </a:lnTo>
                  <a:lnTo>
                    <a:pt x="1426" y="0"/>
                  </a:lnTo>
                  <a:close/>
                </a:path>
              </a:pathLst>
            </a:custGeom>
            <a:solidFill>
              <a:srgbClr val="FFFE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g29ba36c631f_0_513"/>
            <p:cNvSpPr/>
            <p:nvPr/>
          </p:nvSpPr>
          <p:spPr>
            <a:xfrm>
              <a:off x="4087225" y="1786025"/>
              <a:ext cx="35675" cy="27650"/>
            </a:xfrm>
            <a:custGeom>
              <a:avLst/>
              <a:gdLst/>
              <a:ahLst/>
              <a:cxnLst/>
              <a:rect l="l" t="t" r="r" b="b"/>
              <a:pathLst>
                <a:path w="1427" h="1106" fill="none" extrusionOk="0">
                  <a:moveTo>
                    <a:pt x="1426" y="0"/>
                  </a:moveTo>
                  <a:lnTo>
                    <a:pt x="1426" y="0"/>
                  </a:lnTo>
                  <a:lnTo>
                    <a:pt x="678" y="535"/>
                  </a:lnTo>
                  <a:lnTo>
                    <a:pt x="0" y="1106"/>
                  </a:lnTo>
                  <a:lnTo>
                    <a:pt x="0" y="1106"/>
                  </a:lnTo>
                  <a:lnTo>
                    <a:pt x="143" y="999"/>
                  </a:lnTo>
                  <a:lnTo>
                    <a:pt x="143" y="999"/>
                  </a:lnTo>
                  <a:lnTo>
                    <a:pt x="285" y="892"/>
                  </a:lnTo>
                  <a:lnTo>
                    <a:pt x="285" y="892"/>
                  </a:lnTo>
                  <a:lnTo>
                    <a:pt x="571" y="678"/>
                  </a:lnTo>
                  <a:lnTo>
                    <a:pt x="571" y="678"/>
                  </a:lnTo>
                  <a:lnTo>
                    <a:pt x="642" y="642"/>
                  </a:lnTo>
                  <a:lnTo>
                    <a:pt x="642" y="642"/>
                  </a:lnTo>
                  <a:lnTo>
                    <a:pt x="749" y="571"/>
                  </a:lnTo>
                  <a:lnTo>
                    <a:pt x="749" y="571"/>
                  </a:lnTo>
                  <a:lnTo>
                    <a:pt x="856" y="499"/>
                  </a:lnTo>
                  <a:lnTo>
                    <a:pt x="856" y="499"/>
                  </a:lnTo>
                  <a:lnTo>
                    <a:pt x="1070" y="357"/>
                  </a:lnTo>
                  <a:lnTo>
                    <a:pt x="1070" y="357"/>
                  </a:lnTo>
                  <a:lnTo>
                    <a:pt x="1177" y="285"/>
                  </a:lnTo>
                  <a:lnTo>
                    <a:pt x="1177" y="285"/>
                  </a:lnTo>
                  <a:lnTo>
                    <a:pt x="1284" y="214"/>
                  </a:lnTo>
                  <a:lnTo>
                    <a:pt x="1284" y="214"/>
                  </a:lnTo>
                  <a:lnTo>
                    <a:pt x="1391" y="143"/>
                  </a:lnTo>
                  <a:lnTo>
                    <a:pt x="1391" y="143"/>
                  </a:lnTo>
                  <a:lnTo>
                    <a:pt x="14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g29ba36c631f_0_513"/>
            <p:cNvSpPr/>
            <p:nvPr/>
          </p:nvSpPr>
          <p:spPr>
            <a:xfrm>
              <a:off x="4155850" y="2565100"/>
              <a:ext cx="190800" cy="43700"/>
            </a:xfrm>
            <a:custGeom>
              <a:avLst/>
              <a:gdLst/>
              <a:ahLst/>
              <a:cxnLst/>
              <a:rect l="l" t="t" r="r" b="b"/>
              <a:pathLst>
                <a:path w="7632" h="1748" extrusionOk="0">
                  <a:moveTo>
                    <a:pt x="1" y="1"/>
                  </a:moveTo>
                  <a:lnTo>
                    <a:pt x="999" y="500"/>
                  </a:lnTo>
                  <a:lnTo>
                    <a:pt x="2033" y="928"/>
                  </a:lnTo>
                  <a:lnTo>
                    <a:pt x="2960" y="1177"/>
                  </a:lnTo>
                  <a:lnTo>
                    <a:pt x="3566" y="1320"/>
                  </a:lnTo>
                  <a:lnTo>
                    <a:pt x="4172" y="1427"/>
                  </a:lnTo>
                  <a:lnTo>
                    <a:pt x="4814" y="1534"/>
                  </a:lnTo>
                  <a:lnTo>
                    <a:pt x="5420" y="1641"/>
                  </a:lnTo>
                  <a:lnTo>
                    <a:pt x="5420" y="1570"/>
                  </a:lnTo>
                  <a:lnTo>
                    <a:pt x="4743" y="1463"/>
                  </a:lnTo>
                  <a:lnTo>
                    <a:pt x="4030" y="1356"/>
                  </a:lnTo>
                  <a:lnTo>
                    <a:pt x="3317" y="1177"/>
                  </a:lnTo>
                  <a:lnTo>
                    <a:pt x="2639" y="999"/>
                  </a:lnTo>
                  <a:lnTo>
                    <a:pt x="1962" y="785"/>
                  </a:lnTo>
                  <a:lnTo>
                    <a:pt x="1284" y="536"/>
                  </a:lnTo>
                  <a:lnTo>
                    <a:pt x="642" y="286"/>
                  </a:lnTo>
                  <a:lnTo>
                    <a:pt x="1" y="1"/>
                  </a:lnTo>
                  <a:close/>
                  <a:moveTo>
                    <a:pt x="5670" y="1605"/>
                  </a:moveTo>
                  <a:lnTo>
                    <a:pt x="5670" y="1641"/>
                  </a:lnTo>
                  <a:lnTo>
                    <a:pt x="6561" y="1712"/>
                  </a:lnTo>
                  <a:lnTo>
                    <a:pt x="7453" y="1748"/>
                  </a:lnTo>
                  <a:lnTo>
                    <a:pt x="7631" y="1748"/>
                  </a:lnTo>
                  <a:lnTo>
                    <a:pt x="6633" y="1712"/>
                  </a:lnTo>
                  <a:lnTo>
                    <a:pt x="5670" y="1605"/>
                  </a:lnTo>
                  <a:close/>
                </a:path>
              </a:pathLst>
            </a:custGeom>
            <a:solidFill>
              <a:srgbClr val="FBF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g29ba36c631f_0_513"/>
            <p:cNvSpPr/>
            <p:nvPr/>
          </p:nvSpPr>
          <p:spPr>
            <a:xfrm>
              <a:off x="4297600" y="2605225"/>
              <a:ext cx="49050" cy="3575"/>
            </a:xfrm>
            <a:custGeom>
              <a:avLst/>
              <a:gdLst/>
              <a:ahLst/>
              <a:cxnLst/>
              <a:rect l="l" t="t" r="r" b="b"/>
              <a:pathLst>
                <a:path w="1962" h="143" fill="none" extrusionOk="0">
                  <a:moveTo>
                    <a:pt x="0" y="0"/>
                  </a:moveTo>
                  <a:lnTo>
                    <a:pt x="0" y="36"/>
                  </a:lnTo>
                  <a:lnTo>
                    <a:pt x="0" y="36"/>
                  </a:lnTo>
                  <a:lnTo>
                    <a:pt x="891" y="107"/>
                  </a:lnTo>
                  <a:lnTo>
                    <a:pt x="1783" y="143"/>
                  </a:lnTo>
                  <a:lnTo>
                    <a:pt x="1783" y="143"/>
                  </a:lnTo>
                  <a:lnTo>
                    <a:pt x="1961" y="143"/>
                  </a:lnTo>
                  <a:lnTo>
                    <a:pt x="1961" y="143"/>
                  </a:lnTo>
                  <a:lnTo>
                    <a:pt x="963" y="107"/>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g29ba36c631f_0_513"/>
            <p:cNvSpPr/>
            <p:nvPr/>
          </p:nvSpPr>
          <p:spPr>
            <a:xfrm>
              <a:off x="4155850" y="2565100"/>
              <a:ext cx="135525" cy="41025"/>
            </a:xfrm>
            <a:custGeom>
              <a:avLst/>
              <a:gdLst/>
              <a:ahLst/>
              <a:cxnLst/>
              <a:rect l="l" t="t" r="r" b="b"/>
              <a:pathLst>
                <a:path w="5421" h="1641" fill="none" extrusionOk="0">
                  <a:moveTo>
                    <a:pt x="1" y="1"/>
                  </a:moveTo>
                  <a:lnTo>
                    <a:pt x="1" y="1"/>
                  </a:lnTo>
                  <a:lnTo>
                    <a:pt x="999" y="500"/>
                  </a:lnTo>
                  <a:lnTo>
                    <a:pt x="2033" y="928"/>
                  </a:lnTo>
                  <a:lnTo>
                    <a:pt x="2033" y="928"/>
                  </a:lnTo>
                  <a:lnTo>
                    <a:pt x="2960" y="1177"/>
                  </a:lnTo>
                  <a:lnTo>
                    <a:pt x="2960" y="1177"/>
                  </a:lnTo>
                  <a:lnTo>
                    <a:pt x="3566" y="1320"/>
                  </a:lnTo>
                  <a:lnTo>
                    <a:pt x="4172" y="1427"/>
                  </a:lnTo>
                  <a:lnTo>
                    <a:pt x="4814" y="1534"/>
                  </a:lnTo>
                  <a:lnTo>
                    <a:pt x="5420" y="1641"/>
                  </a:lnTo>
                  <a:lnTo>
                    <a:pt x="5420" y="1570"/>
                  </a:lnTo>
                  <a:lnTo>
                    <a:pt x="5420" y="1570"/>
                  </a:lnTo>
                  <a:lnTo>
                    <a:pt x="4743" y="1463"/>
                  </a:lnTo>
                  <a:lnTo>
                    <a:pt x="4030" y="1356"/>
                  </a:lnTo>
                  <a:lnTo>
                    <a:pt x="3317" y="1177"/>
                  </a:lnTo>
                  <a:lnTo>
                    <a:pt x="2639" y="999"/>
                  </a:lnTo>
                  <a:lnTo>
                    <a:pt x="1962" y="785"/>
                  </a:lnTo>
                  <a:lnTo>
                    <a:pt x="1284" y="536"/>
                  </a:lnTo>
                  <a:lnTo>
                    <a:pt x="642" y="28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g29ba36c631f_0_513"/>
            <p:cNvSpPr/>
            <p:nvPr/>
          </p:nvSpPr>
          <p:spPr>
            <a:xfrm>
              <a:off x="4291350" y="2604325"/>
              <a:ext cx="6275" cy="1800"/>
            </a:xfrm>
            <a:custGeom>
              <a:avLst/>
              <a:gdLst/>
              <a:ahLst/>
              <a:cxnLst/>
              <a:rect l="l" t="t" r="r" b="b"/>
              <a:pathLst>
                <a:path w="251" h="72" extrusionOk="0">
                  <a:moveTo>
                    <a:pt x="0" y="1"/>
                  </a:moveTo>
                  <a:lnTo>
                    <a:pt x="0" y="72"/>
                  </a:lnTo>
                  <a:lnTo>
                    <a:pt x="250" y="72"/>
                  </a:lnTo>
                  <a:lnTo>
                    <a:pt x="250" y="36"/>
                  </a:lnTo>
                  <a:lnTo>
                    <a:pt x="0" y="1"/>
                  </a:lnTo>
                  <a:close/>
                </a:path>
              </a:pathLst>
            </a:custGeom>
            <a:solidFill>
              <a:srgbClr val="ED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g29ba36c631f_0_513"/>
            <p:cNvSpPr/>
            <p:nvPr/>
          </p:nvSpPr>
          <p:spPr>
            <a:xfrm>
              <a:off x="4291350" y="2604325"/>
              <a:ext cx="6275" cy="1800"/>
            </a:xfrm>
            <a:custGeom>
              <a:avLst/>
              <a:gdLst/>
              <a:ahLst/>
              <a:cxnLst/>
              <a:rect l="l" t="t" r="r" b="b"/>
              <a:pathLst>
                <a:path w="251" h="72" fill="none" extrusionOk="0">
                  <a:moveTo>
                    <a:pt x="0" y="1"/>
                  </a:moveTo>
                  <a:lnTo>
                    <a:pt x="0" y="72"/>
                  </a:lnTo>
                  <a:lnTo>
                    <a:pt x="0" y="72"/>
                  </a:lnTo>
                  <a:lnTo>
                    <a:pt x="250" y="72"/>
                  </a:lnTo>
                  <a:lnTo>
                    <a:pt x="250" y="36"/>
                  </a:lnTo>
                  <a:lnTo>
                    <a:pt x="250" y="3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g29ba36c631f_0_513"/>
            <p:cNvSpPr/>
            <p:nvPr/>
          </p:nvSpPr>
          <p:spPr>
            <a:xfrm>
              <a:off x="4113075" y="2541925"/>
              <a:ext cx="93625" cy="46375"/>
            </a:xfrm>
            <a:custGeom>
              <a:avLst/>
              <a:gdLst/>
              <a:ahLst/>
              <a:cxnLst/>
              <a:rect l="l" t="t" r="r" b="b"/>
              <a:pathLst>
                <a:path w="3745" h="1855" extrusionOk="0">
                  <a:moveTo>
                    <a:pt x="0" y="1"/>
                  </a:moveTo>
                  <a:lnTo>
                    <a:pt x="999" y="714"/>
                  </a:lnTo>
                  <a:lnTo>
                    <a:pt x="1676" y="1035"/>
                  </a:lnTo>
                  <a:lnTo>
                    <a:pt x="2353" y="1320"/>
                  </a:lnTo>
                  <a:lnTo>
                    <a:pt x="3031" y="1605"/>
                  </a:lnTo>
                  <a:lnTo>
                    <a:pt x="3744" y="1855"/>
                  </a:lnTo>
                  <a:lnTo>
                    <a:pt x="2710" y="1427"/>
                  </a:lnTo>
                  <a:lnTo>
                    <a:pt x="1712" y="928"/>
                  </a:lnTo>
                  <a:lnTo>
                    <a:pt x="856" y="500"/>
                  </a:lnTo>
                  <a:lnTo>
                    <a:pt x="0" y="1"/>
                  </a:lnTo>
                  <a:close/>
                </a:path>
              </a:pathLst>
            </a:custGeom>
            <a:solidFill>
              <a:srgbClr val="EA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g29ba36c631f_0_513"/>
            <p:cNvSpPr/>
            <p:nvPr/>
          </p:nvSpPr>
          <p:spPr>
            <a:xfrm>
              <a:off x="4113075" y="2541925"/>
              <a:ext cx="93625" cy="46375"/>
            </a:xfrm>
            <a:custGeom>
              <a:avLst/>
              <a:gdLst/>
              <a:ahLst/>
              <a:cxnLst/>
              <a:rect l="l" t="t" r="r" b="b"/>
              <a:pathLst>
                <a:path w="3745" h="1855" fill="none" extrusionOk="0">
                  <a:moveTo>
                    <a:pt x="0" y="1"/>
                  </a:moveTo>
                  <a:lnTo>
                    <a:pt x="0" y="1"/>
                  </a:lnTo>
                  <a:lnTo>
                    <a:pt x="999" y="714"/>
                  </a:lnTo>
                  <a:lnTo>
                    <a:pt x="999" y="714"/>
                  </a:lnTo>
                  <a:lnTo>
                    <a:pt x="1676" y="1035"/>
                  </a:lnTo>
                  <a:lnTo>
                    <a:pt x="2353" y="1320"/>
                  </a:lnTo>
                  <a:lnTo>
                    <a:pt x="3031" y="1605"/>
                  </a:lnTo>
                  <a:lnTo>
                    <a:pt x="3744" y="1855"/>
                  </a:lnTo>
                  <a:lnTo>
                    <a:pt x="3744" y="1855"/>
                  </a:lnTo>
                  <a:lnTo>
                    <a:pt x="2710" y="1427"/>
                  </a:lnTo>
                  <a:lnTo>
                    <a:pt x="1712" y="928"/>
                  </a:lnTo>
                  <a:lnTo>
                    <a:pt x="1712" y="928"/>
                  </a:lnTo>
                  <a:lnTo>
                    <a:pt x="856" y="50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g29ba36c631f_0_513"/>
            <p:cNvSpPr/>
            <p:nvPr/>
          </p:nvSpPr>
          <p:spPr>
            <a:xfrm>
              <a:off x="4155850" y="2565100"/>
              <a:ext cx="190800" cy="43700"/>
            </a:xfrm>
            <a:custGeom>
              <a:avLst/>
              <a:gdLst/>
              <a:ahLst/>
              <a:cxnLst/>
              <a:rect l="l" t="t" r="r" b="b"/>
              <a:pathLst>
                <a:path w="7632" h="1748" extrusionOk="0">
                  <a:moveTo>
                    <a:pt x="5670" y="1605"/>
                  </a:moveTo>
                  <a:lnTo>
                    <a:pt x="5670" y="1605"/>
                  </a:lnTo>
                  <a:lnTo>
                    <a:pt x="5670" y="1605"/>
                  </a:lnTo>
                  <a:lnTo>
                    <a:pt x="6633" y="1712"/>
                  </a:lnTo>
                  <a:lnTo>
                    <a:pt x="7631" y="1748"/>
                  </a:lnTo>
                  <a:lnTo>
                    <a:pt x="7631" y="1748"/>
                  </a:lnTo>
                  <a:lnTo>
                    <a:pt x="7631" y="1748"/>
                  </a:lnTo>
                  <a:lnTo>
                    <a:pt x="6633" y="1712"/>
                  </a:lnTo>
                  <a:lnTo>
                    <a:pt x="5670" y="1605"/>
                  </a:lnTo>
                  <a:close/>
                  <a:moveTo>
                    <a:pt x="1" y="1"/>
                  </a:moveTo>
                  <a:lnTo>
                    <a:pt x="1" y="1"/>
                  </a:lnTo>
                  <a:lnTo>
                    <a:pt x="1" y="1"/>
                  </a:lnTo>
                  <a:lnTo>
                    <a:pt x="642" y="286"/>
                  </a:lnTo>
                  <a:lnTo>
                    <a:pt x="1284" y="536"/>
                  </a:lnTo>
                  <a:lnTo>
                    <a:pt x="1962" y="785"/>
                  </a:lnTo>
                  <a:lnTo>
                    <a:pt x="2639" y="999"/>
                  </a:lnTo>
                  <a:lnTo>
                    <a:pt x="3317" y="1177"/>
                  </a:lnTo>
                  <a:lnTo>
                    <a:pt x="4030" y="1356"/>
                  </a:lnTo>
                  <a:lnTo>
                    <a:pt x="4743" y="1463"/>
                  </a:lnTo>
                  <a:lnTo>
                    <a:pt x="5420" y="1570"/>
                  </a:lnTo>
                  <a:lnTo>
                    <a:pt x="5420" y="1570"/>
                  </a:lnTo>
                  <a:lnTo>
                    <a:pt x="5420" y="1570"/>
                  </a:lnTo>
                  <a:lnTo>
                    <a:pt x="4743" y="1463"/>
                  </a:lnTo>
                  <a:lnTo>
                    <a:pt x="4030" y="1356"/>
                  </a:lnTo>
                  <a:lnTo>
                    <a:pt x="3317" y="1177"/>
                  </a:lnTo>
                  <a:lnTo>
                    <a:pt x="2639" y="999"/>
                  </a:lnTo>
                  <a:lnTo>
                    <a:pt x="1962" y="785"/>
                  </a:lnTo>
                  <a:lnTo>
                    <a:pt x="1284" y="536"/>
                  </a:lnTo>
                  <a:lnTo>
                    <a:pt x="642" y="286"/>
                  </a:lnTo>
                  <a:lnTo>
                    <a:pt x="1" y="1"/>
                  </a:lnTo>
                  <a:close/>
                </a:path>
              </a:pathLst>
            </a:custGeom>
            <a:solidFill>
              <a:srgbClr val="FBF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g29ba36c631f_0_513"/>
            <p:cNvSpPr/>
            <p:nvPr/>
          </p:nvSpPr>
          <p:spPr>
            <a:xfrm>
              <a:off x="4297600" y="2605225"/>
              <a:ext cx="49050" cy="3575"/>
            </a:xfrm>
            <a:custGeom>
              <a:avLst/>
              <a:gdLst/>
              <a:ahLst/>
              <a:cxnLst/>
              <a:rect l="l" t="t" r="r" b="b"/>
              <a:pathLst>
                <a:path w="1962" h="143" fill="none" extrusionOk="0">
                  <a:moveTo>
                    <a:pt x="0" y="0"/>
                  </a:moveTo>
                  <a:lnTo>
                    <a:pt x="0" y="0"/>
                  </a:lnTo>
                  <a:lnTo>
                    <a:pt x="0" y="0"/>
                  </a:lnTo>
                  <a:lnTo>
                    <a:pt x="963" y="107"/>
                  </a:lnTo>
                  <a:lnTo>
                    <a:pt x="1961" y="143"/>
                  </a:lnTo>
                  <a:lnTo>
                    <a:pt x="1961" y="143"/>
                  </a:lnTo>
                  <a:lnTo>
                    <a:pt x="1961" y="143"/>
                  </a:lnTo>
                  <a:lnTo>
                    <a:pt x="963" y="107"/>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g29ba36c631f_0_513"/>
            <p:cNvSpPr/>
            <p:nvPr/>
          </p:nvSpPr>
          <p:spPr>
            <a:xfrm>
              <a:off x="4155850" y="2565100"/>
              <a:ext cx="135525" cy="39250"/>
            </a:xfrm>
            <a:custGeom>
              <a:avLst/>
              <a:gdLst/>
              <a:ahLst/>
              <a:cxnLst/>
              <a:rect l="l" t="t" r="r" b="b"/>
              <a:pathLst>
                <a:path w="5421" h="1570" fill="none" extrusionOk="0">
                  <a:moveTo>
                    <a:pt x="1" y="1"/>
                  </a:moveTo>
                  <a:lnTo>
                    <a:pt x="1" y="1"/>
                  </a:lnTo>
                  <a:lnTo>
                    <a:pt x="1" y="1"/>
                  </a:lnTo>
                  <a:lnTo>
                    <a:pt x="642" y="286"/>
                  </a:lnTo>
                  <a:lnTo>
                    <a:pt x="1284" y="536"/>
                  </a:lnTo>
                  <a:lnTo>
                    <a:pt x="1962" y="785"/>
                  </a:lnTo>
                  <a:lnTo>
                    <a:pt x="2639" y="999"/>
                  </a:lnTo>
                  <a:lnTo>
                    <a:pt x="3317" y="1177"/>
                  </a:lnTo>
                  <a:lnTo>
                    <a:pt x="4030" y="1356"/>
                  </a:lnTo>
                  <a:lnTo>
                    <a:pt x="4743" y="1463"/>
                  </a:lnTo>
                  <a:lnTo>
                    <a:pt x="5420" y="1570"/>
                  </a:lnTo>
                  <a:lnTo>
                    <a:pt x="5420" y="1570"/>
                  </a:lnTo>
                  <a:lnTo>
                    <a:pt x="5420" y="1570"/>
                  </a:lnTo>
                  <a:lnTo>
                    <a:pt x="4743" y="1463"/>
                  </a:lnTo>
                  <a:lnTo>
                    <a:pt x="4030" y="1356"/>
                  </a:lnTo>
                  <a:lnTo>
                    <a:pt x="3317" y="1177"/>
                  </a:lnTo>
                  <a:lnTo>
                    <a:pt x="2639" y="999"/>
                  </a:lnTo>
                  <a:lnTo>
                    <a:pt x="1962" y="785"/>
                  </a:lnTo>
                  <a:lnTo>
                    <a:pt x="1284" y="536"/>
                  </a:lnTo>
                  <a:lnTo>
                    <a:pt x="642" y="28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g29ba36c631f_0_513"/>
            <p:cNvSpPr/>
            <p:nvPr/>
          </p:nvSpPr>
          <p:spPr>
            <a:xfrm>
              <a:off x="4291350" y="2604325"/>
              <a:ext cx="6275" cy="925"/>
            </a:xfrm>
            <a:custGeom>
              <a:avLst/>
              <a:gdLst/>
              <a:ahLst/>
              <a:cxnLst/>
              <a:rect l="l" t="t" r="r" b="b"/>
              <a:pathLst>
                <a:path w="251" h="37" extrusionOk="0">
                  <a:moveTo>
                    <a:pt x="0" y="1"/>
                  </a:moveTo>
                  <a:lnTo>
                    <a:pt x="0" y="1"/>
                  </a:lnTo>
                  <a:lnTo>
                    <a:pt x="0" y="1"/>
                  </a:lnTo>
                  <a:lnTo>
                    <a:pt x="250" y="36"/>
                  </a:lnTo>
                  <a:lnTo>
                    <a:pt x="250" y="36"/>
                  </a:lnTo>
                  <a:lnTo>
                    <a:pt x="250" y="36"/>
                  </a:lnTo>
                  <a:lnTo>
                    <a:pt x="0" y="1"/>
                  </a:lnTo>
                  <a:close/>
                </a:path>
              </a:pathLst>
            </a:custGeom>
            <a:solidFill>
              <a:srgbClr val="EDE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g29ba36c631f_0_513"/>
            <p:cNvSpPr/>
            <p:nvPr/>
          </p:nvSpPr>
          <p:spPr>
            <a:xfrm>
              <a:off x="4291350" y="2604325"/>
              <a:ext cx="6275" cy="925"/>
            </a:xfrm>
            <a:custGeom>
              <a:avLst/>
              <a:gdLst/>
              <a:ahLst/>
              <a:cxnLst/>
              <a:rect l="l" t="t" r="r" b="b"/>
              <a:pathLst>
                <a:path w="251" h="37" fill="none" extrusionOk="0">
                  <a:moveTo>
                    <a:pt x="0" y="1"/>
                  </a:moveTo>
                  <a:lnTo>
                    <a:pt x="0" y="1"/>
                  </a:lnTo>
                  <a:lnTo>
                    <a:pt x="0" y="1"/>
                  </a:lnTo>
                  <a:lnTo>
                    <a:pt x="250" y="36"/>
                  </a:lnTo>
                  <a:lnTo>
                    <a:pt x="250" y="36"/>
                  </a:lnTo>
                  <a:lnTo>
                    <a:pt x="250" y="3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g29ba36c631f_0_513"/>
            <p:cNvSpPr/>
            <p:nvPr/>
          </p:nvSpPr>
          <p:spPr>
            <a:xfrm>
              <a:off x="4113075" y="2541925"/>
              <a:ext cx="42800" cy="23200"/>
            </a:xfrm>
            <a:custGeom>
              <a:avLst/>
              <a:gdLst/>
              <a:ahLst/>
              <a:cxnLst/>
              <a:rect l="l" t="t" r="r" b="b"/>
              <a:pathLst>
                <a:path w="1712" h="928" extrusionOk="0">
                  <a:moveTo>
                    <a:pt x="0" y="1"/>
                  </a:moveTo>
                  <a:lnTo>
                    <a:pt x="0" y="1"/>
                  </a:lnTo>
                  <a:lnTo>
                    <a:pt x="0" y="1"/>
                  </a:lnTo>
                  <a:lnTo>
                    <a:pt x="856" y="500"/>
                  </a:lnTo>
                  <a:lnTo>
                    <a:pt x="1712" y="928"/>
                  </a:lnTo>
                  <a:lnTo>
                    <a:pt x="1712" y="928"/>
                  </a:lnTo>
                  <a:lnTo>
                    <a:pt x="1712" y="928"/>
                  </a:lnTo>
                  <a:lnTo>
                    <a:pt x="856" y="500"/>
                  </a:lnTo>
                  <a:lnTo>
                    <a:pt x="0" y="1"/>
                  </a:lnTo>
                  <a:close/>
                </a:path>
              </a:pathLst>
            </a:custGeom>
            <a:solidFill>
              <a:srgbClr val="EAA9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g29ba36c631f_0_513"/>
            <p:cNvSpPr/>
            <p:nvPr/>
          </p:nvSpPr>
          <p:spPr>
            <a:xfrm>
              <a:off x="4113075" y="2541925"/>
              <a:ext cx="42800" cy="23200"/>
            </a:xfrm>
            <a:custGeom>
              <a:avLst/>
              <a:gdLst/>
              <a:ahLst/>
              <a:cxnLst/>
              <a:rect l="l" t="t" r="r" b="b"/>
              <a:pathLst>
                <a:path w="1712" h="928" fill="none" extrusionOk="0">
                  <a:moveTo>
                    <a:pt x="0" y="1"/>
                  </a:moveTo>
                  <a:lnTo>
                    <a:pt x="0" y="1"/>
                  </a:lnTo>
                  <a:lnTo>
                    <a:pt x="0" y="1"/>
                  </a:lnTo>
                  <a:lnTo>
                    <a:pt x="856" y="500"/>
                  </a:lnTo>
                  <a:lnTo>
                    <a:pt x="1712" y="928"/>
                  </a:lnTo>
                  <a:lnTo>
                    <a:pt x="1712" y="928"/>
                  </a:lnTo>
                  <a:lnTo>
                    <a:pt x="1712" y="928"/>
                  </a:lnTo>
                  <a:lnTo>
                    <a:pt x="856" y="50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g29ba36c631f_0_513"/>
            <p:cNvSpPr/>
            <p:nvPr/>
          </p:nvSpPr>
          <p:spPr>
            <a:xfrm>
              <a:off x="4000750" y="2424275"/>
              <a:ext cx="90950" cy="100750"/>
            </a:xfrm>
            <a:custGeom>
              <a:avLst/>
              <a:gdLst/>
              <a:ahLst/>
              <a:cxnLst/>
              <a:rect l="l" t="t" r="r" b="b"/>
              <a:pathLst>
                <a:path w="3638" h="4030" extrusionOk="0">
                  <a:moveTo>
                    <a:pt x="0" y="0"/>
                  </a:moveTo>
                  <a:lnTo>
                    <a:pt x="247" y="343"/>
                  </a:lnTo>
                  <a:lnTo>
                    <a:pt x="247" y="343"/>
                  </a:lnTo>
                  <a:lnTo>
                    <a:pt x="36" y="36"/>
                  </a:lnTo>
                  <a:lnTo>
                    <a:pt x="0" y="0"/>
                  </a:lnTo>
                  <a:close/>
                  <a:moveTo>
                    <a:pt x="247" y="343"/>
                  </a:moveTo>
                  <a:lnTo>
                    <a:pt x="428" y="606"/>
                  </a:lnTo>
                  <a:lnTo>
                    <a:pt x="821" y="1141"/>
                  </a:lnTo>
                  <a:lnTo>
                    <a:pt x="1248" y="1676"/>
                  </a:lnTo>
                  <a:lnTo>
                    <a:pt x="1395" y="1834"/>
                  </a:lnTo>
                  <a:lnTo>
                    <a:pt x="1320" y="1747"/>
                  </a:lnTo>
                  <a:lnTo>
                    <a:pt x="642" y="891"/>
                  </a:lnTo>
                  <a:lnTo>
                    <a:pt x="247" y="343"/>
                  </a:lnTo>
                  <a:close/>
                  <a:moveTo>
                    <a:pt x="1395" y="1834"/>
                  </a:moveTo>
                  <a:lnTo>
                    <a:pt x="2033" y="2567"/>
                  </a:lnTo>
                  <a:lnTo>
                    <a:pt x="2782" y="3352"/>
                  </a:lnTo>
                  <a:lnTo>
                    <a:pt x="3637" y="4029"/>
                  </a:lnTo>
                  <a:lnTo>
                    <a:pt x="3637" y="4029"/>
                  </a:lnTo>
                  <a:lnTo>
                    <a:pt x="3138" y="3601"/>
                  </a:lnTo>
                  <a:lnTo>
                    <a:pt x="2639" y="3138"/>
                  </a:lnTo>
                  <a:lnTo>
                    <a:pt x="2176" y="2674"/>
                  </a:lnTo>
                  <a:lnTo>
                    <a:pt x="1712" y="2175"/>
                  </a:lnTo>
                  <a:lnTo>
                    <a:pt x="1395" y="1834"/>
                  </a:lnTo>
                  <a:close/>
                </a:path>
              </a:pathLst>
            </a:custGeom>
            <a:solidFill>
              <a:srgbClr val="FBF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g29ba36c631f_0_513"/>
            <p:cNvSpPr/>
            <p:nvPr/>
          </p:nvSpPr>
          <p:spPr>
            <a:xfrm>
              <a:off x="4000750" y="2424275"/>
              <a:ext cx="90950" cy="100750"/>
            </a:xfrm>
            <a:custGeom>
              <a:avLst/>
              <a:gdLst/>
              <a:ahLst/>
              <a:cxnLst/>
              <a:rect l="l" t="t" r="r" b="b"/>
              <a:pathLst>
                <a:path w="3638" h="4030" fill="none" extrusionOk="0">
                  <a:moveTo>
                    <a:pt x="0" y="0"/>
                  </a:moveTo>
                  <a:lnTo>
                    <a:pt x="0" y="0"/>
                  </a:lnTo>
                  <a:lnTo>
                    <a:pt x="642" y="891"/>
                  </a:lnTo>
                  <a:lnTo>
                    <a:pt x="1320" y="1747"/>
                  </a:lnTo>
                  <a:lnTo>
                    <a:pt x="2033" y="2567"/>
                  </a:lnTo>
                  <a:lnTo>
                    <a:pt x="2782" y="3352"/>
                  </a:lnTo>
                  <a:lnTo>
                    <a:pt x="2782" y="3352"/>
                  </a:lnTo>
                  <a:lnTo>
                    <a:pt x="3637" y="4029"/>
                  </a:lnTo>
                  <a:lnTo>
                    <a:pt x="3637" y="4029"/>
                  </a:lnTo>
                  <a:lnTo>
                    <a:pt x="3637" y="4029"/>
                  </a:lnTo>
                  <a:lnTo>
                    <a:pt x="3138" y="3601"/>
                  </a:lnTo>
                  <a:lnTo>
                    <a:pt x="2639" y="3138"/>
                  </a:lnTo>
                  <a:lnTo>
                    <a:pt x="2176" y="2674"/>
                  </a:lnTo>
                  <a:lnTo>
                    <a:pt x="1712" y="2175"/>
                  </a:lnTo>
                  <a:lnTo>
                    <a:pt x="1248" y="1676"/>
                  </a:lnTo>
                  <a:lnTo>
                    <a:pt x="821" y="1141"/>
                  </a:lnTo>
                  <a:lnTo>
                    <a:pt x="428" y="606"/>
                  </a:lnTo>
                  <a:lnTo>
                    <a:pt x="36" y="36"/>
                  </a:lnTo>
                  <a:lnTo>
                    <a:pt x="36" y="36"/>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g29ba36c631f_0_513"/>
            <p:cNvSpPr/>
            <p:nvPr/>
          </p:nvSpPr>
          <p:spPr>
            <a:xfrm>
              <a:off x="4091675" y="2525000"/>
              <a:ext cx="2700" cy="1800"/>
            </a:xfrm>
            <a:custGeom>
              <a:avLst/>
              <a:gdLst/>
              <a:ahLst/>
              <a:cxnLst/>
              <a:rect l="l" t="t" r="r" b="b"/>
              <a:pathLst>
                <a:path w="108" h="72" extrusionOk="0">
                  <a:moveTo>
                    <a:pt x="0" y="0"/>
                  </a:moveTo>
                  <a:lnTo>
                    <a:pt x="0" y="0"/>
                  </a:lnTo>
                  <a:lnTo>
                    <a:pt x="0" y="0"/>
                  </a:lnTo>
                  <a:lnTo>
                    <a:pt x="107" y="72"/>
                  </a:lnTo>
                  <a:lnTo>
                    <a:pt x="107" y="72"/>
                  </a:lnTo>
                  <a:lnTo>
                    <a:pt x="0" y="0"/>
                  </a:lnTo>
                  <a:close/>
                </a:path>
              </a:pathLst>
            </a:custGeom>
            <a:solidFill>
              <a:srgbClr val="ED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g29ba36c631f_0_513"/>
            <p:cNvSpPr/>
            <p:nvPr/>
          </p:nvSpPr>
          <p:spPr>
            <a:xfrm>
              <a:off x="4091675" y="2525000"/>
              <a:ext cx="2700" cy="1800"/>
            </a:xfrm>
            <a:custGeom>
              <a:avLst/>
              <a:gdLst/>
              <a:ahLst/>
              <a:cxnLst/>
              <a:rect l="l" t="t" r="r" b="b"/>
              <a:pathLst>
                <a:path w="108" h="72" fill="none" extrusionOk="0">
                  <a:moveTo>
                    <a:pt x="0" y="0"/>
                  </a:moveTo>
                  <a:lnTo>
                    <a:pt x="0" y="0"/>
                  </a:lnTo>
                  <a:lnTo>
                    <a:pt x="0" y="0"/>
                  </a:lnTo>
                  <a:lnTo>
                    <a:pt x="107" y="72"/>
                  </a:lnTo>
                  <a:lnTo>
                    <a:pt x="107" y="72"/>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g29ba36c631f_0_513"/>
            <p:cNvSpPr/>
            <p:nvPr/>
          </p:nvSpPr>
          <p:spPr>
            <a:xfrm>
              <a:off x="4070275" y="2508050"/>
              <a:ext cx="38350" cy="30350"/>
            </a:xfrm>
            <a:custGeom>
              <a:avLst/>
              <a:gdLst/>
              <a:ahLst/>
              <a:cxnLst/>
              <a:rect l="l" t="t" r="r" b="b"/>
              <a:pathLst>
                <a:path w="1534" h="1214" extrusionOk="0">
                  <a:moveTo>
                    <a:pt x="1" y="1"/>
                  </a:moveTo>
                  <a:lnTo>
                    <a:pt x="928" y="821"/>
                  </a:lnTo>
                  <a:lnTo>
                    <a:pt x="1534" y="1213"/>
                  </a:lnTo>
                  <a:lnTo>
                    <a:pt x="1534" y="1213"/>
                  </a:lnTo>
                  <a:lnTo>
                    <a:pt x="963" y="750"/>
                  </a:lnTo>
                  <a:lnTo>
                    <a:pt x="856" y="678"/>
                  </a:lnTo>
                  <a:lnTo>
                    <a:pt x="1" y="1"/>
                  </a:lnTo>
                  <a:close/>
                </a:path>
              </a:pathLst>
            </a:custGeom>
            <a:solidFill>
              <a:srgbClr val="EA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g29ba36c631f_0_513"/>
            <p:cNvSpPr/>
            <p:nvPr/>
          </p:nvSpPr>
          <p:spPr>
            <a:xfrm>
              <a:off x="4070275" y="2508050"/>
              <a:ext cx="38350" cy="30350"/>
            </a:xfrm>
            <a:custGeom>
              <a:avLst/>
              <a:gdLst/>
              <a:ahLst/>
              <a:cxnLst/>
              <a:rect l="l" t="t" r="r" b="b"/>
              <a:pathLst>
                <a:path w="1534" h="1214" fill="none" extrusionOk="0">
                  <a:moveTo>
                    <a:pt x="1" y="1"/>
                  </a:moveTo>
                  <a:lnTo>
                    <a:pt x="1" y="1"/>
                  </a:lnTo>
                  <a:lnTo>
                    <a:pt x="928" y="821"/>
                  </a:lnTo>
                  <a:lnTo>
                    <a:pt x="928" y="821"/>
                  </a:lnTo>
                  <a:lnTo>
                    <a:pt x="1534" y="1213"/>
                  </a:lnTo>
                  <a:lnTo>
                    <a:pt x="1534" y="1213"/>
                  </a:lnTo>
                  <a:lnTo>
                    <a:pt x="963" y="750"/>
                  </a:lnTo>
                  <a:lnTo>
                    <a:pt x="963" y="750"/>
                  </a:lnTo>
                  <a:lnTo>
                    <a:pt x="856" y="678"/>
                  </a:lnTo>
                  <a:lnTo>
                    <a:pt x="856" y="678"/>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g29ba36c631f_0_513"/>
            <p:cNvSpPr/>
            <p:nvPr/>
          </p:nvSpPr>
          <p:spPr>
            <a:xfrm>
              <a:off x="4000750" y="2424275"/>
              <a:ext cx="66000" cy="78450"/>
            </a:xfrm>
            <a:custGeom>
              <a:avLst/>
              <a:gdLst/>
              <a:ahLst/>
              <a:cxnLst/>
              <a:rect l="l" t="t" r="r" b="b"/>
              <a:pathLst>
                <a:path w="2640" h="3138" extrusionOk="0">
                  <a:moveTo>
                    <a:pt x="0" y="0"/>
                  </a:moveTo>
                  <a:lnTo>
                    <a:pt x="393" y="571"/>
                  </a:lnTo>
                  <a:lnTo>
                    <a:pt x="507" y="713"/>
                  </a:lnTo>
                  <a:lnTo>
                    <a:pt x="428" y="606"/>
                  </a:lnTo>
                  <a:lnTo>
                    <a:pt x="36" y="36"/>
                  </a:lnTo>
                  <a:lnTo>
                    <a:pt x="0" y="0"/>
                  </a:lnTo>
                  <a:close/>
                  <a:moveTo>
                    <a:pt x="507" y="713"/>
                  </a:moveTo>
                  <a:lnTo>
                    <a:pt x="821" y="1141"/>
                  </a:lnTo>
                  <a:lnTo>
                    <a:pt x="1248" y="1676"/>
                  </a:lnTo>
                  <a:lnTo>
                    <a:pt x="1646" y="2104"/>
                  </a:lnTo>
                  <a:lnTo>
                    <a:pt x="1248" y="1640"/>
                  </a:lnTo>
                  <a:lnTo>
                    <a:pt x="821" y="1105"/>
                  </a:lnTo>
                  <a:lnTo>
                    <a:pt x="507" y="713"/>
                  </a:lnTo>
                  <a:close/>
                  <a:moveTo>
                    <a:pt x="1646" y="2104"/>
                  </a:moveTo>
                  <a:lnTo>
                    <a:pt x="1676" y="2139"/>
                  </a:lnTo>
                  <a:lnTo>
                    <a:pt x="2140" y="2639"/>
                  </a:lnTo>
                  <a:lnTo>
                    <a:pt x="2176" y="2674"/>
                  </a:lnTo>
                  <a:lnTo>
                    <a:pt x="1712" y="2175"/>
                  </a:lnTo>
                  <a:lnTo>
                    <a:pt x="1646" y="2104"/>
                  </a:lnTo>
                  <a:close/>
                  <a:moveTo>
                    <a:pt x="2176" y="2674"/>
                  </a:moveTo>
                  <a:lnTo>
                    <a:pt x="2176" y="2674"/>
                  </a:lnTo>
                  <a:lnTo>
                    <a:pt x="2639" y="3138"/>
                  </a:lnTo>
                  <a:lnTo>
                    <a:pt x="2176" y="2674"/>
                  </a:lnTo>
                  <a:close/>
                </a:path>
              </a:pathLst>
            </a:custGeom>
            <a:solidFill>
              <a:srgbClr val="FBF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g29ba36c631f_0_513"/>
            <p:cNvSpPr/>
            <p:nvPr/>
          </p:nvSpPr>
          <p:spPr>
            <a:xfrm>
              <a:off x="4000750" y="2424275"/>
              <a:ext cx="90950" cy="100750"/>
            </a:xfrm>
            <a:custGeom>
              <a:avLst/>
              <a:gdLst/>
              <a:ahLst/>
              <a:cxnLst/>
              <a:rect l="l" t="t" r="r" b="b"/>
              <a:pathLst>
                <a:path w="3638" h="4030" fill="none" extrusionOk="0">
                  <a:moveTo>
                    <a:pt x="0" y="0"/>
                  </a:moveTo>
                  <a:lnTo>
                    <a:pt x="0" y="0"/>
                  </a:lnTo>
                  <a:lnTo>
                    <a:pt x="36" y="36"/>
                  </a:lnTo>
                  <a:lnTo>
                    <a:pt x="36" y="36"/>
                  </a:lnTo>
                  <a:lnTo>
                    <a:pt x="428" y="606"/>
                  </a:lnTo>
                  <a:lnTo>
                    <a:pt x="821" y="1141"/>
                  </a:lnTo>
                  <a:lnTo>
                    <a:pt x="1248" y="1676"/>
                  </a:lnTo>
                  <a:lnTo>
                    <a:pt x="1712" y="2175"/>
                  </a:lnTo>
                  <a:lnTo>
                    <a:pt x="2176" y="2674"/>
                  </a:lnTo>
                  <a:lnTo>
                    <a:pt x="2639" y="3138"/>
                  </a:lnTo>
                  <a:lnTo>
                    <a:pt x="3138" y="3601"/>
                  </a:lnTo>
                  <a:lnTo>
                    <a:pt x="3637" y="4029"/>
                  </a:lnTo>
                  <a:lnTo>
                    <a:pt x="3637" y="4029"/>
                  </a:lnTo>
                  <a:lnTo>
                    <a:pt x="3637" y="4029"/>
                  </a:lnTo>
                  <a:lnTo>
                    <a:pt x="3138" y="3601"/>
                  </a:lnTo>
                  <a:lnTo>
                    <a:pt x="2639" y="3138"/>
                  </a:lnTo>
                  <a:lnTo>
                    <a:pt x="2140" y="2639"/>
                  </a:lnTo>
                  <a:lnTo>
                    <a:pt x="1676" y="2139"/>
                  </a:lnTo>
                  <a:lnTo>
                    <a:pt x="1248" y="1640"/>
                  </a:lnTo>
                  <a:lnTo>
                    <a:pt x="821" y="1105"/>
                  </a:lnTo>
                  <a:lnTo>
                    <a:pt x="393" y="571"/>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g29ba36c631f_0_513"/>
            <p:cNvSpPr/>
            <p:nvPr/>
          </p:nvSpPr>
          <p:spPr>
            <a:xfrm>
              <a:off x="4091675" y="2525000"/>
              <a:ext cx="2700" cy="1800"/>
            </a:xfrm>
            <a:custGeom>
              <a:avLst/>
              <a:gdLst/>
              <a:ahLst/>
              <a:cxnLst/>
              <a:rect l="l" t="t" r="r" b="b"/>
              <a:pathLst>
                <a:path w="108" h="72" extrusionOk="0">
                  <a:moveTo>
                    <a:pt x="0" y="0"/>
                  </a:moveTo>
                  <a:lnTo>
                    <a:pt x="0" y="0"/>
                  </a:lnTo>
                  <a:lnTo>
                    <a:pt x="0" y="0"/>
                  </a:lnTo>
                  <a:lnTo>
                    <a:pt x="107" y="72"/>
                  </a:lnTo>
                  <a:lnTo>
                    <a:pt x="107" y="72"/>
                  </a:lnTo>
                  <a:lnTo>
                    <a:pt x="107" y="72"/>
                  </a:lnTo>
                  <a:lnTo>
                    <a:pt x="107" y="72"/>
                  </a:lnTo>
                  <a:lnTo>
                    <a:pt x="0" y="0"/>
                  </a:lnTo>
                  <a:close/>
                </a:path>
              </a:pathLst>
            </a:custGeom>
            <a:solidFill>
              <a:srgbClr val="EDE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g29ba36c631f_0_513"/>
            <p:cNvSpPr/>
            <p:nvPr/>
          </p:nvSpPr>
          <p:spPr>
            <a:xfrm>
              <a:off x="4091675" y="2525000"/>
              <a:ext cx="2700" cy="1800"/>
            </a:xfrm>
            <a:custGeom>
              <a:avLst/>
              <a:gdLst/>
              <a:ahLst/>
              <a:cxnLst/>
              <a:rect l="l" t="t" r="r" b="b"/>
              <a:pathLst>
                <a:path w="108" h="72" fill="none" extrusionOk="0">
                  <a:moveTo>
                    <a:pt x="0" y="0"/>
                  </a:moveTo>
                  <a:lnTo>
                    <a:pt x="0" y="0"/>
                  </a:lnTo>
                  <a:lnTo>
                    <a:pt x="0" y="0"/>
                  </a:lnTo>
                  <a:lnTo>
                    <a:pt x="107" y="72"/>
                  </a:lnTo>
                  <a:lnTo>
                    <a:pt x="107" y="72"/>
                  </a:lnTo>
                  <a:lnTo>
                    <a:pt x="107" y="72"/>
                  </a:lnTo>
                  <a:lnTo>
                    <a:pt x="107" y="72"/>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g29ba36c631f_0_513"/>
            <p:cNvSpPr/>
            <p:nvPr/>
          </p:nvSpPr>
          <p:spPr>
            <a:xfrm>
              <a:off x="4094350" y="2526775"/>
              <a:ext cx="14275" cy="11625"/>
            </a:xfrm>
            <a:custGeom>
              <a:avLst/>
              <a:gdLst/>
              <a:ahLst/>
              <a:cxnLst/>
              <a:rect l="l" t="t" r="r" b="b"/>
              <a:pathLst>
                <a:path w="571" h="465" extrusionOk="0">
                  <a:moveTo>
                    <a:pt x="0" y="1"/>
                  </a:moveTo>
                  <a:lnTo>
                    <a:pt x="0" y="1"/>
                  </a:lnTo>
                  <a:lnTo>
                    <a:pt x="571" y="464"/>
                  </a:lnTo>
                  <a:lnTo>
                    <a:pt x="571" y="464"/>
                  </a:lnTo>
                  <a:lnTo>
                    <a:pt x="571" y="464"/>
                  </a:lnTo>
                  <a:lnTo>
                    <a:pt x="571" y="464"/>
                  </a:lnTo>
                  <a:lnTo>
                    <a:pt x="0" y="1"/>
                  </a:lnTo>
                  <a:lnTo>
                    <a:pt x="0" y="1"/>
                  </a:lnTo>
                  <a:lnTo>
                    <a:pt x="0" y="1"/>
                  </a:lnTo>
                  <a:close/>
                </a:path>
              </a:pathLst>
            </a:custGeom>
            <a:solidFill>
              <a:srgbClr val="EAA9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g29ba36c631f_0_513"/>
            <p:cNvSpPr/>
            <p:nvPr/>
          </p:nvSpPr>
          <p:spPr>
            <a:xfrm>
              <a:off x="4094350" y="2526775"/>
              <a:ext cx="14275" cy="11625"/>
            </a:xfrm>
            <a:custGeom>
              <a:avLst/>
              <a:gdLst/>
              <a:ahLst/>
              <a:cxnLst/>
              <a:rect l="l" t="t" r="r" b="b"/>
              <a:pathLst>
                <a:path w="571" h="465" fill="none" extrusionOk="0">
                  <a:moveTo>
                    <a:pt x="0" y="1"/>
                  </a:moveTo>
                  <a:lnTo>
                    <a:pt x="0" y="1"/>
                  </a:lnTo>
                  <a:lnTo>
                    <a:pt x="571" y="464"/>
                  </a:lnTo>
                  <a:lnTo>
                    <a:pt x="571" y="464"/>
                  </a:lnTo>
                  <a:lnTo>
                    <a:pt x="571" y="464"/>
                  </a:lnTo>
                  <a:lnTo>
                    <a:pt x="571" y="464"/>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g29ba36c631f_0_513"/>
            <p:cNvSpPr/>
            <p:nvPr/>
          </p:nvSpPr>
          <p:spPr>
            <a:xfrm>
              <a:off x="3904475" y="1695100"/>
              <a:ext cx="629350" cy="847750"/>
            </a:xfrm>
            <a:custGeom>
              <a:avLst/>
              <a:gdLst/>
              <a:ahLst/>
              <a:cxnLst/>
              <a:rect l="l" t="t" r="r" b="b"/>
              <a:pathLst>
                <a:path w="25174" h="33910" extrusionOk="0">
                  <a:moveTo>
                    <a:pt x="18328" y="0"/>
                  </a:moveTo>
                  <a:lnTo>
                    <a:pt x="17294" y="36"/>
                  </a:lnTo>
                  <a:lnTo>
                    <a:pt x="16723" y="72"/>
                  </a:lnTo>
                  <a:lnTo>
                    <a:pt x="15511" y="214"/>
                  </a:lnTo>
                  <a:lnTo>
                    <a:pt x="14941" y="321"/>
                  </a:lnTo>
                  <a:lnTo>
                    <a:pt x="14762" y="357"/>
                  </a:lnTo>
                  <a:lnTo>
                    <a:pt x="14156" y="499"/>
                  </a:lnTo>
                  <a:lnTo>
                    <a:pt x="13514" y="642"/>
                  </a:lnTo>
                  <a:lnTo>
                    <a:pt x="12445" y="963"/>
                  </a:lnTo>
                  <a:lnTo>
                    <a:pt x="11411" y="1355"/>
                  </a:lnTo>
                  <a:lnTo>
                    <a:pt x="10377" y="1819"/>
                  </a:lnTo>
                  <a:lnTo>
                    <a:pt x="9414" y="2318"/>
                  </a:lnTo>
                  <a:lnTo>
                    <a:pt x="8487" y="2853"/>
                  </a:lnTo>
                  <a:lnTo>
                    <a:pt x="7595" y="3495"/>
                  </a:lnTo>
                  <a:lnTo>
                    <a:pt x="6740" y="4136"/>
                  </a:lnTo>
                  <a:lnTo>
                    <a:pt x="5920" y="4850"/>
                  </a:lnTo>
                  <a:lnTo>
                    <a:pt x="5171" y="5598"/>
                  </a:lnTo>
                  <a:lnTo>
                    <a:pt x="4458" y="6383"/>
                  </a:lnTo>
                  <a:lnTo>
                    <a:pt x="3780" y="7203"/>
                  </a:lnTo>
                  <a:lnTo>
                    <a:pt x="3174" y="8094"/>
                  </a:lnTo>
                  <a:lnTo>
                    <a:pt x="2746" y="8736"/>
                  </a:lnTo>
                  <a:lnTo>
                    <a:pt x="2354" y="9378"/>
                  </a:lnTo>
                  <a:lnTo>
                    <a:pt x="1997" y="10055"/>
                  </a:lnTo>
                  <a:lnTo>
                    <a:pt x="1676" y="10733"/>
                  </a:lnTo>
                  <a:lnTo>
                    <a:pt x="1391" y="11410"/>
                  </a:lnTo>
                  <a:lnTo>
                    <a:pt x="1106" y="12123"/>
                  </a:lnTo>
                  <a:lnTo>
                    <a:pt x="856" y="12872"/>
                  </a:lnTo>
                  <a:lnTo>
                    <a:pt x="642" y="13585"/>
                  </a:lnTo>
                  <a:lnTo>
                    <a:pt x="464" y="14334"/>
                  </a:lnTo>
                  <a:lnTo>
                    <a:pt x="321" y="15083"/>
                  </a:lnTo>
                  <a:lnTo>
                    <a:pt x="179" y="15867"/>
                  </a:lnTo>
                  <a:lnTo>
                    <a:pt x="72" y="16616"/>
                  </a:lnTo>
                  <a:lnTo>
                    <a:pt x="36" y="17401"/>
                  </a:lnTo>
                  <a:lnTo>
                    <a:pt x="1" y="18185"/>
                  </a:lnTo>
                  <a:lnTo>
                    <a:pt x="1" y="19005"/>
                  </a:lnTo>
                  <a:lnTo>
                    <a:pt x="36" y="19789"/>
                  </a:lnTo>
                  <a:lnTo>
                    <a:pt x="179" y="20930"/>
                  </a:lnTo>
                  <a:lnTo>
                    <a:pt x="357" y="22036"/>
                  </a:lnTo>
                  <a:lnTo>
                    <a:pt x="357" y="22071"/>
                  </a:lnTo>
                  <a:lnTo>
                    <a:pt x="571" y="22963"/>
                  </a:lnTo>
                  <a:lnTo>
                    <a:pt x="821" y="23890"/>
                  </a:lnTo>
                  <a:lnTo>
                    <a:pt x="1106" y="24746"/>
                  </a:lnTo>
                  <a:lnTo>
                    <a:pt x="1427" y="25601"/>
                  </a:lnTo>
                  <a:lnTo>
                    <a:pt x="1819" y="26457"/>
                  </a:lnTo>
                  <a:lnTo>
                    <a:pt x="2211" y="27242"/>
                  </a:lnTo>
                  <a:lnTo>
                    <a:pt x="2675" y="28026"/>
                  </a:lnTo>
                  <a:lnTo>
                    <a:pt x="3138" y="28811"/>
                  </a:lnTo>
                  <a:lnTo>
                    <a:pt x="3638" y="29524"/>
                  </a:lnTo>
                  <a:lnTo>
                    <a:pt x="4208" y="30237"/>
                  </a:lnTo>
                  <a:lnTo>
                    <a:pt x="4779" y="30914"/>
                  </a:lnTo>
                  <a:lnTo>
                    <a:pt x="5385" y="31556"/>
                  </a:lnTo>
                  <a:lnTo>
                    <a:pt x="6027" y="32162"/>
                  </a:lnTo>
                  <a:lnTo>
                    <a:pt x="6668" y="32733"/>
                  </a:lnTo>
                  <a:lnTo>
                    <a:pt x="7346" y="33268"/>
                  </a:lnTo>
                  <a:lnTo>
                    <a:pt x="8059" y="33802"/>
                  </a:lnTo>
                  <a:lnTo>
                    <a:pt x="8309" y="33909"/>
                  </a:lnTo>
                  <a:lnTo>
                    <a:pt x="7560" y="33339"/>
                  </a:lnTo>
                  <a:lnTo>
                    <a:pt x="6633" y="32519"/>
                  </a:lnTo>
                  <a:lnTo>
                    <a:pt x="5884" y="31734"/>
                  </a:lnTo>
                  <a:lnTo>
                    <a:pt x="5171" y="30914"/>
                  </a:lnTo>
                  <a:lnTo>
                    <a:pt x="4493" y="30058"/>
                  </a:lnTo>
                  <a:lnTo>
                    <a:pt x="3851" y="29167"/>
                  </a:lnTo>
                  <a:lnTo>
                    <a:pt x="3816" y="29131"/>
                  </a:lnTo>
                  <a:lnTo>
                    <a:pt x="3424" y="28525"/>
                  </a:lnTo>
                  <a:lnTo>
                    <a:pt x="3067" y="27883"/>
                  </a:lnTo>
                  <a:lnTo>
                    <a:pt x="2746" y="27242"/>
                  </a:lnTo>
                  <a:lnTo>
                    <a:pt x="2425" y="26564"/>
                  </a:lnTo>
                  <a:lnTo>
                    <a:pt x="2176" y="26029"/>
                  </a:lnTo>
                  <a:lnTo>
                    <a:pt x="1890" y="25245"/>
                  </a:lnTo>
                  <a:lnTo>
                    <a:pt x="1605" y="24460"/>
                  </a:lnTo>
                  <a:lnTo>
                    <a:pt x="1356" y="23640"/>
                  </a:lnTo>
                  <a:lnTo>
                    <a:pt x="1177" y="22820"/>
                  </a:lnTo>
                  <a:lnTo>
                    <a:pt x="1106" y="22464"/>
                  </a:lnTo>
                  <a:lnTo>
                    <a:pt x="892" y="21287"/>
                  </a:lnTo>
                  <a:lnTo>
                    <a:pt x="785" y="20110"/>
                  </a:lnTo>
                  <a:lnTo>
                    <a:pt x="749" y="19896"/>
                  </a:lnTo>
                  <a:lnTo>
                    <a:pt x="749" y="18862"/>
                  </a:lnTo>
                  <a:lnTo>
                    <a:pt x="749" y="18042"/>
                  </a:lnTo>
                  <a:lnTo>
                    <a:pt x="821" y="17187"/>
                  </a:lnTo>
                  <a:lnTo>
                    <a:pt x="892" y="16366"/>
                  </a:lnTo>
                  <a:lnTo>
                    <a:pt x="1035" y="15546"/>
                  </a:lnTo>
                  <a:lnTo>
                    <a:pt x="1213" y="14726"/>
                  </a:lnTo>
                  <a:lnTo>
                    <a:pt x="1391" y="13942"/>
                  </a:lnTo>
                  <a:lnTo>
                    <a:pt x="1641" y="13157"/>
                  </a:lnTo>
                  <a:lnTo>
                    <a:pt x="1926" y="12373"/>
                  </a:lnTo>
                  <a:lnTo>
                    <a:pt x="2211" y="11624"/>
                  </a:lnTo>
                  <a:lnTo>
                    <a:pt x="2568" y="10875"/>
                  </a:lnTo>
                  <a:lnTo>
                    <a:pt x="2924" y="10162"/>
                  </a:lnTo>
                  <a:lnTo>
                    <a:pt x="3317" y="9449"/>
                  </a:lnTo>
                  <a:lnTo>
                    <a:pt x="3744" y="8772"/>
                  </a:lnTo>
                  <a:lnTo>
                    <a:pt x="4208" y="8094"/>
                  </a:lnTo>
                  <a:lnTo>
                    <a:pt x="4707" y="7452"/>
                  </a:lnTo>
                  <a:lnTo>
                    <a:pt x="5206" y="6811"/>
                  </a:lnTo>
                  <a:lnTo>
                    <a:pt x="5420" y="6561"/>
                  </a:lnTo>
                  <a:lnTo>
                    <a:pt x="5920" y="6026"/>
                  </a:lnTo>
                  <a:lnTo>
                    <a:pt x="6454" y="5527"/>
                  </a:lnTo>
                  <a:lnTo>
                    <a:pt x="6989" y="5028"/>
                  </a:lnTo>
                  <a:lnTo>
                    <a:pt x="7560" y="4529"/>
                  </a:lnTo>
                  <a:lnTo>
                    <a:pt x="8130" y="4101"/>
                  </a:lnTo>
                  <a:lnTo>
                    <a:pt x="8736" y="3637"/>
                  </a:lnTo>
                  <a:lnTo>
                    <a:pt x="9343" y="3245"/>
                  </a:lnTo>
                  <a:lnTo>
                    <a:pt x="9984" y="2853"/>
                  </a:lnTo>
                  <a:lnTo>
                    <a:pt x="10626" y="2496"/>
                  </a:lnTo>
                  <a:lnTo>
                    <a:pt x="11304" y="2175"/>
                  </a:lnTo>
                  <a:lnTo>
                    <a:pt x="11981" y="1854"/>
                  </a:lnTo>
                  <a:lnTo>
                    <a:pt x="12694" y="1569"/>
                  </a:lnTo>
                  <a:lnTo>
                    <a:pt x="13407" y="1320"/>
                  </a:lnTo>
                  <a:lnTo>
                    <a:pt x="14156" y="1106"/>
                  </a:lnTo>
                  <a:lnTo>
                    <a:pt x="14905" y="892"/>
                  </a:lnTo>
                  <a:lnTo>
                    <a:pt x="15654" y="713"/>
                  </a:lnTo>
                  <a:lnTo>
                    <a:pt x="16581" y="571"/>
                  </a:lnTo>
                  <a:lnTo>
                    <a:pt x="17472" y="464"/>
                  </a:lnTo>
                  <a:lnTo>
                    <a:pt x="18364" y="392"/>
                  </a:lnTo>
                  <a:lnTo>
                    <a:pt x="19255" y="357"/>
                  </a:lnTo>
                  <a:lnTo>
                    <a:pt x="20289" y="392"/>
                  </a:lnTo>
                  <a:lnTo>
                    <a:pt x="21287" y="499"/>
                  </a:lnTo>
                  <a:lnTo>
                    <a:pt x="22286" y="606"/>
                  </a:lnTo>
                  <a:lnTo>
                    <a:pt x="23249" y="820"/>
                  </a:lnTo>
                  <a:lnTo>
                    <a:pt x="24211" y="1070"/>
                  </a:lnTo>
                  <a:lnTo>
                    <a:pt x="25174" y="1355"/>
                  </a:lnTo>
                  <a:lnTo>
                    <a:pt x="25174" y="1355"/>
                  </a:lnTo>
                  <a:lnTo>
                    <a:pt x="24461" y="1070"/>
                  </a:lnTo>
                  <a:lnTo>
                    <a:pt x="23748" y="820"/>
                  </a:lnTo>
                  <a:lnTo>
                    <a:pt x="23035" y="642"/>
                  </a:lnTo>
                  <a:lnTo>
                    <a:pt x="22286" y="428"/>
                  </a:lnTo>
                  <a:lnTo>
                    <a:pt x="21573" y="286"/>
                  </a:lnTo>
                  <a:lnTo>
                    <a:pt x="20824" y="179"/>
                  </a:lnTo>
                  <a:lnTo>
                    <a:pt x="20039" y="72"/>
                  </a:lnTo>
                  <a:lnTo>
                    <a:pt x="19291" y="36"/>
                  </a:lnTo>
                  <a:lnTo>
                    <a:pt x="18328" y="0"/>
                  </a:lnTo>
                  <a:close/>
                </a:path>
              </a:pathLst>
            </a:custGeom>
            <a:solidFill>
              <a:srgbClr val="CE9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g29ba36c631f_0_513"/>
            <p:cNvSpPr/>
            <p:nvPr/>
          </p:nvSpPr>
          <p:spPr>
            <a:xfrm>
              <a:off x="3904475" y="1695100"/>
              <a:ext cx="629350" cy="847750"/>
            </a:xfrm>
            <a:custGeom>
              <a:avLst/>
              <a:gdLst/>
              <a:ahLst/>
              <a:cxnLst/>
              <a:rect l="l" t="t" r="r" b="b"/>
              <a:pathLst>
                <a:path w="25174" h="33910" fill="none" extrusionOk="0">
                  <a:moveTo>
                    <a:pt x="18328" y="0"/>
                  </a:moveTo>
                  <a:lnTo>
                    <a:pt x="18328" y="0"/>
                  </a:lnTo>
                  <a:lnTo>
                    <a:pt x="17294" y="36"/>
                  </a:lnTo>
                  <a:lnTo>
                    <a:pt x="17294" y="36"/>
                  </a:lnTo>
                  <a:lnTo>
                    <a:pt x="17294" y="36"/>
                  </a:lnTo>
                  <a:lnTo>
                    <a:pt x="16723" y="72"/>
                  </a:lnTo>
                  <a:lnTo>
                    <a:pt x="16723" y="72"/>
                  </a:lnTo>
                  <a:lnTo>
                    <a:pt x="15511" y="214"/>
                  </a:lnTo>
                  <a:lnTo>
                    <a:pt x="15511" y="214"/>
                  </a:lnTo>
                  <a:lnTo>
                    <a:pt x="14941" y="321"/>
                  </a:lnTo>
                  <a:lnTo>
                    <a:pt x="14941" y="321"/>
                  </a:lnTo>
                  <a:lnTo>
                    <a:pt x="14762" y="357"/>
                  </a:lnTo>
                  <a:lnTo>
                    <a:pt x="14762" y="357"/>
                  </a:lnTo>
                  <a:lnTo>
                    <a:pt x="14156" y="499"/>
                  </a:lnTo>
                  <a:lnTo>
                    <a:pt x="13514" y="642"/>
                  </a:lnTo>
                  <a:lnTo>
                    <a:pt x="13514" y="642"/>
                  </a:lnTo>
                  <a:lnTo>
                    <a:pt x="12445" y="963"/>
                  </a:lnTo>
                  <a:lnTo>
                    <a:pt x="11411" y="1355"/>
                  </a:lnTo>
                  <a:lnTo>
                    <a:pt x="10377" y="1819"/>
                  </a:lnTo>
                  <a:lnTo>
                    <a:pt x="9414" y="2318"/>
                  </a:lnTo>
                  <a:lnTo>
                    <a:pt x="8487" y="2853"/>
                  </a:lnTo>
                  <a:lnTo>
                    <a:pt x="7595" y="3495"/>
                  </a:lnTo>
                  <a:lnTo>
                    <a:pt x="6740" y="4136"/>
                  </a:lnTo>
                  <a:lnTo>
                    <a:pt x="5920" y="4850"/>
                  </a:lnTo>
                  <a:lnTo>
                    <a:pt x="5920" y="4850"/>
                  </a:lnTo>
                  <a:lnTo>
                    <a:pt x="5920" y="4850"/>
                  </a:lnTo>
                  <a:lnTo>
                    <a:pt x="5171" y="5598"/>
                  </a:lnTo>
                  <a:lnTo>
                    <a:pt x="4458" y="6383"/>
                  </a:lnTo>
                  <a:lnTo>
                    <a:pt x="3780" y="7203"/>
                  </a:lnTo>
                  <a:lnTo>
                    <a:pt x="3174" y="8094"/>
                  </a:lnTo>
                  <a:lnTo>
                    <a:pt x="3174" y="8094"/>
                  </a:lnTo>
                  <a:lnTo>
                    <a:pt x="2746" y="8736"/>
                  </a:lnTo>
                  <a:lnTo>
                    <a:pt x="2354" y="9378"/>
                  </a:lnTo>
                  <a:lnTo>
                    <a:pt x="1997" y="10055"/>
                  </a:lnTo>
                  <a:lnTo>
                    <a:pt x="1676" y="10733"/>
                  </a:lnTo>
                  <a:lnTo>
                    <a:pt x="1391" y="11410"/>
                  </a:lnTo>
                  <a:lnTo>
                    <a:pt x="1106" y="12123"/>
                  </a:lnTo>
                  <a:lnTo>
                    <a:pt x="856" y="12872"/>
                  </a:lnTo>
                  <a:lnTo>
                    <a:pt x="642" y="13585"/>
                  </a:lnTo>
                  <a:lnTo>
                    <a:pt x="464" y="14334"/>
                  </a:lnTo>
                  <a:lnTo>
                    <a:pt x="321" y="15083"/>
                  </a:lnTo>
                  <a:lnTo>
                    <a:pt x="179" y="15867"/>
                  </a:lnTo>
                  <a:lnTo>
                    <a:pt x="72" y="16616"/>
                  </a:lnTo>
                  <a:lnTo>
                    <a:pt x="36" y="17401"/>
                  </a:lnTo>
                  <a:lnTo>
                    <a:pt x="1" y="18185"/>
                  </a:lnTo>
                  <a:lnTo>
                    <a:pt x="1" y="19005"/>
                  </a:lnTo>
                  <a:lnTo>
                    <a:pt x="36" y="19789"/>
                  </a:lnTo>
                  <a:lnTo>
                    <a:pt x="36" y="19789"/>
                  </a:lnTo>
                  <a:lnTo>
                    <a:pt x="179" y="20930"/>
                  </a:lnTo>
                  <a:lnTo>
                    <a:pt x="357" y="22036"/>
                  </a:lnTo>
                  <a:lnTo>
                    <a:pt x="357" y="22071"/>
                  </a:lnTo>
                  <a:lnTo>
                    <a:pt x="357" y="22071"/>
                  </a:lnTo>
                  <a:lnTo>
                    <a:pt x="571" y="22963"/>
                  </a:lnTo>
                  <a:lnTo>
                    <a:pt x="821" y="23890"/>
                  </a:lnTo>
                  <a:lnTo>
                    <a:pt x="1106" y="24746"/>
                  </a:lnTo>
                  <a:lnTo>
                    <a:pt x="1427" y="25601"/>
                  </a:lnTo>
                  <a:lnTo>
                    <a:pt x="1819" y="26457"/>
                  </a:lnTo>
                  <a:lnTo>
                    <a:pt x="2211" y="27242"/>
                  </a:lnTo>
                  <a:lnTo>
                    <a:pt x="2675" y="28026"/>
                  </a:lnTo>
                  <a:lnTo>
                    <a:pt x="3138" y="28811"/>
                  </a:lnTo>
                  <a:lnTo>
                    <a:pt x="3638" y="29524"/>
                  </a:lnTo>
                  <a:lnTo>
                    <a:pt x="4208" y="30237"/>
                  </a:lnTo>
                  <a:lnTo>
                    <a:pt x="4779" y="30914"/>
                  </a:lnTo>
                  <a:lnTo>
                    <a:pt x="5385" y="31556"/>
                  </a:lnTo>
                  <a:lnTo>
                    <a:pt x="6027" y="32162"/>
                  </a:lnTo>
                  <a:lnTo>
                    <a:pt x="6668" y="32733"/>
                  </a:lnTo>
                  <a:lnTo>
                    <a:pt x="7346" y="33268"/>
                  </a:lnTo>
                  <a:lnTo>
                    <a:pt x="8059" y="33802"/>
                  </a:lnTo>
                  <a:lnTo>
                    <a:pt x="8059" y="33802"/>
                  </a:lnTo>
                  <a:lnTo>
                    <a:pt x="8309" y="33909"/>
                  </a:lnTo>
                  <a:lnTo>
                    <a:pt x="8309" y="33909"/>
                  </a:lnTo>
                  <a:lnTo>
                    <a:pt x="7560" y="33339"/>
                  </a:lnTo>
                  <a:lnTo>
                    <a:pt x="7560" y="33339"/>
                  </a:lnTo>
                  <a:lnTo>
                    <a:pt x="7560" y="33339"/>
                  </a:lnTo>
                  <a:lnTo>
                    <a:pt x="7560" y="33339"/>
                  </a:lnTo>
                  <a:lnTo>
                    <a:pt x="6633" y="32519"/>
                  </a:lnTo>
                  <a:lnTo>
                    <a:pt x="6633" y="32519"/>
                  </a:lnTo>
                  <a:lnTo>
                    <a:pt x="5884" y="31734"/>
                  </a:lnTo>
                  <a:lnTo>
                    <a:pt x="5171" y="30914"/>
                  </a:lnTo>
                  <a:lnTo>
                    <a:pt x="4493" y="30058"/>
                  </a:lnTo>
                  <a:lnTo>
                    <a:pt x="3851" y="29167"/>
                  </a:lnTo>
                  <a:lnTo>
                    <a:pt x="3851" y="29167"/>
                  </a:lnTo>
                  <a:lnTo>
                    <a:pt x="3816" y="29131"/>
                  </a:lnTo>
                  <a:lnTo>
                    <a:pt x="3816" y="29131"/>
                  </a:lnTo>
                  <a:lnTo>
                    <a:pt x="3424" y="28525"/>
                  </a:lnTo>
                  <a:lnTo>
                    <a:pt x="3067" y="27883"/>
                  </a:lnTo>
                  <a:lnTo>
                    <a:pt x="2746" y="27242"/>
                  </a:lnTo>
                  <a:lnTo>
                    <a:pt x="2425" y="26564"/>
                  </a:lnTo>
                  <a:lnTo>
                    <a:pt x="2425" y="26564"/>
                  </a:lnTo>
                  <a:lnTo>
                    <a:pt x="2176" y="26029"/>
                  </a:lnTo>
                  <a:lnTo>
                    <a:pt x="2176" y="26029"/>
                  </a:lnTo>
                  <a:lnTo>
                    <a:pt x="1890" y="25245"/>
                  </a:lnTo>
                  <a:lnTo>
                    <a:pt x="1605" y="24460"/>
                  </a:lnTo>
                  <a:lnTo>
                    <a:pt x="1356" y="23640"/>
                  </a:lnTo>
                  <a:lnTo>
                    <a:pt x="1177" y="22820"/>
                  </a:lnTo>
                  <a:lnTo>
                    <a:pt x="1177" y="22820"/>
                  </a:lnTo>
                  <a:lnTo>
                    <a:pt x="1106" y="22464"/>
                  </a:lnTo>
                  <a:lnTo>
                    <a:pt x="1106" y="22464"/>
                  </a:lnTo>
                  <a:lnTo>
                    <a:pt x="892" y="21287"/>
                  </a:lnTo>
                  <a:lnTo>
                    <a:pt x="785" y="20110"/>
                  </a:lnTo>
                  <a:lnTo>
                    <a:pt x="785" y="20110"/>
                  </a:lnTo>
                  <a:lnTo>
                    <a:pt x="749" y="19896"/>
                  </a:lnTo>
                  <a:lnTo>
                    <a:pt x="749" y="19896"/>
                  </a:lnTo>
                  <a:lnTo>
                    <a:pt x="749" y="18862"/>
                  </a:lnTo>
                  <a:lnTo>
                    <a:pt x="749" y="18862"/>
                  </a:lnTo>
                  <a:lnTo>
                    <a:pt x="749" y="18042"/>
                  </a:lnTo>
                  <a:lnTo>
                    <a:pt x="821" y="17187"/>
                  </a:lnTo>
                  <a:lnTo>
                    <a:pt x="892" y="16366"/>
                  </a:lnTo>
                  <a:lnTo>
                    <a:pt x="1035" y="15546"/>
                  </a:lnTo>
                  <a:lnTo>
                    <a:pt x="1213" y="14726"/>
                  </a:lnTo>
                  <a:lnTo>
                    <a:pt x="1391" y="13942"/>
                  </a:lnTo>
                  <a:lnTo>
                    <a:pt x="1641" y="13157"/>
                  </a:lnTo>
                  <a:lnTo>
                    <a:pt x="1926" y="12373"/>
                  </a:lnTo>
                  <a:lnTo>
                    <a:pt x="2211" y="11624"/>
                  </a:lnTo>
                  <a:lnTo>
                    <a:pt x="2568" y="10875"/>
                  </a:lnTo>
                  <a:lnTo>
                    <a:pt x="2924" y="10162"/>
                  </a:lnTo>
                  <a:lnTo>
                    <a:pt x="3317" y="9449"/>
                  </a:lnTo>
                  <a:lnTo>
                    <a:pt x="3744" y="8772"/>
                  </a:lnTo>
                  <a:lnTo>
                    <a:pt x="4208" y="8094"/>
                  </a:lnTo>
                  <a:lnTo>
                    <a:pt x="4707" y="7452"/>
                  </a:lnTo>
                  <a:lnTo>
                    <a:pt x="5206" y="6811"/>
                  </a:lnTo>
                  <a:lnTo>
                    <a:pt x="5206" y="6811"/>
                  </a:lnTo>
                  <a:lnTo>
                    <a:pt x="5420" y="6561"/>
                  </a:lnTo>
                  <a:lnTo>
                    <a:pt x="5420" y="6561"/>
                  </a:lnTo>
                  <a:lnTo>
                    <a:pt x="5920" y="6026"/>
                  </a:lnTo>
                  <a:lnTo>
                    <a:pt x="6454" y="5527"/>
                  </a:lnTo>
                  <a:lnTo>
                    <a:pt x="6989" y="5028"/>
                  </a:lnTo>
                  <a:lnTo>
                    <a:pt x="7560" y="4529"/>
                  </a:lnTo>
                  <a:lnTo>
                    <a:pt x="8130" y="4101"/>
                  </a:lnTo>
                  <a:lnTo>
                    <a:pt x="8736" y="3637"/>
                  </a:lnTo>
                  <a:lnTo>
                    <a:pt x="9343" y="3245"/>
                  </a:lnTo>
                  <a:lnTo>
                    <a:pt x="9984" y="2853"/>
                  </a:lnTo>
                  <a:lnTo>
                    <a:pt x="10626" y="2496"/>
                  </a:lnTo>
                  <a:lnTo>
                    <a:pt x="11304" y="2175"/>
                  </a:lnTo>
                  <a:lnTo>
                    <a:pt x="11981" y="1854"/>
                  </a:lnTo>
                  <a:lnTo>
                    <a:pt x="12694" y="1569"/>
                  </a:lnTo>
                  <a:lnTo>
                    <a:pt x="13407" y="1320"/>
                  </a:lnTo>
                  <a:lnTo>
                    <a:pt x="14156" y="1106"/>
                  </a:lnTo>
                  <a:lnTo>
                    <a:pt x="14905" y="892"/>
                  </a:lnTo>
                  <a:lnTo>
                    <a:pt x="15654" y="713"/>
                  </a:lnTo>
                  <a:lnTo>
                    <a:pt x="15654" y="713"/>
                  </a:lnTo>
                  <a:lnTo>
                    <a:pt x="16581" y="571"/>
                  </a:lnTo>
                  <a:lnTo>
                    <a:pt x="17472" y="464"/>
                  </a:lnTo>
                  <a:lnTo>
                    <a:pt x="18364" y="392"/>
                  </a:lnTo>
                  <a:lnTo>
                    <a:pt x="19255" y="357"/>
                  </a:lnTo>
                  <a:lnTo>
                    <a:pt x="19255" y="357"/>
                  </a:lnTo>
                  <a:lnTo>
                    <a:pt x="20289" y="392"/>
                  </a:lnTo>
                  <a:lnTo>
                    <a:pt x="21287" y="499"/>
                  </a:lnTo>
                  <a:lnTo>
                    <a:pt x="22286" y="606"/>
                  </a:lnTo>
                  <a:lnTo>
                    <a:pt x="23249" y="820"/>
                  </a:lnTo>
                  <a:lnTo>
                    <a:pt x="23249" y="820"/>
                  </a:lnTo>
                  <a:lnTo>
                    <a:pt x="24211" y="1070"/>
                  </a:lnTo>
                  <a:lnTo>
                    <a:pt x="25174" y="1355"/>
                  </a:lnTo>
                  <a:lnTo>
                    <a:pt x="25174" y="1355"/>
                  </a:lnTo>
                  <a:lnTo>
                    <a:pt x="24461" y="1070"/>
                  </a:lnTo>
                  <a:lnTo>
                    <a:pt x="23748" y="820"/>
                  </a:lnTo>
                  <a:lnTo>
                    <a:pt x="23035" y="642"/>
                  </a:lnTo>
                  <a:lnTo>
                    <a:pt x="22286" y="428"/>
                  </a:lnTo>
                  <a:lnTo>
                    <a:pt x="21573" y="286"/>
                  </a:lnTo>
                  <a:lnTo>
                    <a:pt x="20824" y="179"/>
                  </a:lnTo>
                  <a:lnTo>
                    <a:pt x="20039" y="72"/>
                  </a:lnTo>
                  <a:lnTo>
                    <a:pt x="19291" y="36"/>
                  </a:lnTo>
                  <a:lnTo>
                    <a:pt x="19291" y="36"/>
                  </a:lnTo>
                  <a:lnTo>
                    <a:pt x="1832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g29ba36c631f_0_513"/>
            <p:cNvSpPr/>
            <p:nvPr/>
          </p:nvSpPr>
          <p:spPr>
            <a:xfrm>
              <a:off x="4149625" y="1774425"/>
              <a:ext cx="672125" cy="845975"/>
            </a:xfrm>
            <a:custGeom>
              <a:avLst/>
              <a:gdLst/>
              <a:ahLst/>
              <a:cxnLst/>
              <a:rect l="l" t="t" r="r" b="b"/>
              <a:pathLst>
                <a:path w="26885" h="33839" extrusionOk="0">
                  <a:moveTo>
                    <a:pt x="18791" y="1"/>
                  </a:moveTo>
                  <a:lnTo>
                    <a:pt x="18827" y="36"/>
                  </a:lnTo>
                  <a:lnTo>
                    <a:pt x="18873" y="69"/>
                  </a:lnTo>
                  <a:lnTo>
                    <a:pt x="18873" y="69"/>
                  </a:lnTo>
                  <a:lnTo>
                    <a:pt x="18791" y="1"/>
                  </a:lnTo>
                  <a:close/>
                  <a:moveTo>
                    <a:pt x="18873" y="69"/>
                  </a:moveTo>
                  <a:lnTo>
                    <a:pt x="19005" y="179"/>
                  </a:lnTo>
                  <a:lnTo>
                    <a:pt x="19255" y="357"/>
                  </a:lnTo>
                  <a:lnTo>
                    <a:pt x="20039" y="1035"/>
                  </a:lnTo>
                  <a:lnTo>
                    <a:pt x="20823" y="1783"/>
                  </a:lnTo>
                  <a:lnTo>
                    <a:pt x="21572" y="2568"/>
                  </a:lnTo>
                  <a:lnTo>
                    <a:pt x="22250" y="3388"/>
                  </a:lnTo>
                  <a:lnTo>
                    <a:pt x="22464" y="3638"/>
                  </a:lnTo>
                  <a:lnTo>
                    <a:pt x="23105" y="4565"/>
                  </a:lnTo>
                  <a:lnTo>
                    <a:pt x="23747" y="5563"/>
                  </a:lnTo>
                  <a:lnTo>
                    <a:pt x="24282" y="6561"/>
                  </a:lnTo>
                  <a:lnTo>
                    <a:pt x="24781" y="7631"/>
                  </a:lnTo>
                  <a:lnTo>
                    <a:pt x="25102" y="8523"/>
                  </a:lnTo>
                  <a:lnTo>
                    <a:pt x="25423" y="9414"/>
                  </a:lnTo>
                  <a:lnTo>
                    <a:pt x="25673" y="10341"/>
                  </a:lnTo>
                  <a:lnTo>
                    <a:pt x="25887" y="11268"/>
                  </a:lnTo>
                  <a:lnTo>
                    <a:pt x="25994" y="11946"/>
                  </a:lnTo>
                  <a:lnTo>
                    <a:pt x="26101" y="12659"/>
                  </a:lnTo>
                  <a:lnTo>
                    <a:pt x="26172" y="13336"/>
                  </a:lnTo>
                  <a:lnTo>
                    <a:pt x="26207" y="14014"/>
                  </a:lnTo>
                  <a:lnTo>
                    <a:pt x="26243" y="14691"/>
                  </a:lnTo>
                  <a:lnTo>
                    <a:pt x="26243" y="15369"/>
                  </a:lnTo>
                  <a:lnTo>
                    <a:pt x="26207" y="16046"/>
                  </a:lnTo>
                  <a:lnTo>
                    <a:pt x="26136" y="16723"/>
                  </a:lnTo>
                  <a:lnTo>
                    <a:pt x="26101" y="16937"/>
                  </a:lnTo>
                  <a:lnTo>
                    <a:pt x="25994" y="17864"/>
                  </a:lnTo>
                  <a:lnTo>
                    <a:pt x="25815" y="18756"/>
                  </a:lnTo>
                  <a:lnTo>
                    <a:pt x="25601" y="19647"/>
                  </a:lnTo>
                  <a:lnTo>
                    <a:pt x="25352" y="20539"/>
                  </a:lnTo>
                  <a:lnTo>
                    <a:pt x="25031" y="21394"/>
                  </a:lnTo>
                  <a:lnTo>
                    <a:pt x="24710" y="22215"/>
                  </a:lnTo>
                  <a:lnTo>
                    <a:pt x="24318" y="23035"/>
                  </a:lnTo>
                  <a:lnTo>
                    <a:pt x="23890" y="23855"/>
                  </a:lnTo>
                  <a:lnTo>
                    <a:pt x="23426" y="24639"/>
                  </a:lnTo>
                  <a:lnTo>
                    <a:pt x="22927" y="25388"/>
                  </a:lnTo>
                  <a:lnTo>
                    <a:pt x="22392" y="26101"/>
                  </a:lnTo>
                  <a:lnTo>
                    <a:pt x="21857" y="26814"/>
                  </a:lnTo>
                  <a:lnTo>
                    <a:pt x="21251" y="27492"/>
                  </a:lnTo>
                  <a:lnTo>
                    <a:pt x="20609" y="28133"/>
                  </a:lnTo>
                  <a:lnTo>
                    <a:pt x="19932" y="28775"/>
                  </a:lnTo>
                  <a:lnTo>
                    <a:pt x="19255" y="29346"/>
                  </a:lnTo>
                  <a:lnTo>
                    <a:pt x="19005" y="29524"/>
                  </a:lnTo>
                  <a:lnTo>
                    <a:pt x="18327" y="30023"/>
                  </a:lnTo>
                  <a:lnTo>
                    <a:pt x="17971" y="30273"/>
                  </a:lnTo>
                  <a:lnTo>
                    <a:pt x="17186" y="30772"/>
                  </a:lnTo>
                  <a:lnTo>
                    <a:pt x="16366" y="31236"/>
                  </a:lnTo>
                  <a:lnTo>
                    <a:pt x="15511" y="31628"/>
                  </a:lnTo>
                  <a:lnTo>
                    <a:pt x="14619" y="32020"/>
                  </a:lnTo>
                  <a:lnTo>
                    <a:pt x="13514" y="32448"/>
                  </a:lnTo>
                  <a:lnTo>
                    <a:pt x="12337" y="32769"/>
                  </a:lnTo>
                  <a:lnTo>
                    <a:pt x="12302" y="32769"/>
                  </a:lnTo>
                  <a:lnTo>
                    <a:pt x="11303" y="33018"/>
                  </a:lnTo>
                  <a:lnTo>
                    <a:pt x="10626" y="33125"/>
                  </a:lnTo>
                  <a:lnTo>
                    <a:pt x="9948" y="33232"/>
                  </a:lnTo>
                  <a:lnTo>
                    <a:pt x="9306" y="33304"/>
                  </a:lnTo>
                  <a:lnTo>
                    <a:pt x="8629" y="33339"/>
                  </a:lnTo>
                  <a:lnTo>
                    <a:pt x="8308" y="33339"/>
                  </a:lnTo>
                  <a:lnTo>
                    <a:pt x="7880" y="33375"/>
                  </a:lnTo>
                  <a:lnTo>
                    <a:pt x="7702" y="33375"/>
                  </a:lnTo>
                  <a:lnTo>
                    <a:pt x="6810" y="33339"/>
                  </a:lnTo>
                  <a:lnTo>
                    <a:pt x="5919" y="33268"/>
                  </a:lnTo>
                  <a:lnTo>
                    <a:pt x="5669" y="33268"/>
                  </a:lnTo>
                  <a:lnTo>
                    <a:pt x="5063" y="33161"/>
                  </a:lnTo>
                  <a:lnTo>
                    <a:pt x="4421" y="33054"/>
                  </a:lnTo>
                  <a:lnTo>
                    <a:pt x="3815" y="32947"/>
                  </a:lnTo>
                  <a:lnTo>
                    <a:pt x="3209" y="32804"/>
                  </a:lnTo>
                  <a:lnTo>
                    <a:pt x="2425" y="32590"/>
                  </a:lnTo>
                  <a:lnTo>
                    <a:pt x="1819" y="32412"/>
                  </a:lnTo>
                  <a:lnTo>
                    <a:pt x="1212" y="32163"/>
                  </a:lnTo>
                  <a:lnTo>
                    <a:pt x="606" y="31949"/>
                  </a:lnTo>
                  <a:lnTo>
                    <a:pt x="0" y="31663"/>
                  </a:lnTo>
                  <a:lnTo>
                    <a:pt x="642" y="31984"/>
                  </a:lnTo>
                  <a:lnTo>
                    <a:pt x="1284" y="32305"/>
                  </a:lnTo>
                  <a:lnTo>
                    <a:pt x="1926" y="32555"/>
                  </a:lnTo>
                  <a:lnTo>
                    <a:pt x="2603" y="32804"/>
                  </a:lnTo>
                  <a:lnTo>
                    <a:pt x="3280" y="33018"/>
                  </a:lnTo>
                  <a:lnTo>
                    <a:pt x="3958" y="33232"/>
                  </a:lnTo>
                  <a:lnTo>
                    <a:pt x="4635" y="33411"/>
                  </a:lnTo>
                  <a:lnTo>
                    <a:pt x="5349" y="33553"/>
                  </a:lnTo>
                  <a:lnTo>
                    <a:pt x="6133" y="33660"/>
                  </a:lnTo>
                  <a:lnTo>
                    <a:pt x="6953" y="33767"/>
                  </a:lnTo>
                  <a:lnTo>
                    <a:pt x="7773" y="33803"/>
                  </a:lnTo>
                  <a:lnTo>
                    <a:pt x="8593" y="33838"/>
                  </a:lnTo>
                  <a:lnTo>
                    <a:pt x="9485" y="33803"/>
                  </a:lnTo>
                  <a:lnTo>
                    <a:pt x="10340" y="33731"/>
                  </a:lnTo>
                  <a:lnTo>
                    <a:pt x="11232" y="33625"/>
                  </a:lnTo>
                  <a:lnTo>
                    <a:pt x="12123" y="33482"/>
                  </a:lnTo>
                  <a:lnTo>
                    <a:pt x="12765" y="33339"/>
                  </a:lnTo>
                  <a:lnTo>
                    <a:pt x="13443" y="33197"/>
                  </a:lnTo>
                  <a:lnTo>
                    <a:pt x="13799" y="33090"/>
                  </a:lnTo>
                  <a:lnTo>
                    <a:pt x="14548" y="32840"/>
                  </a:lnTo>
                  <a:lnTo>
                    <a:pt x="15297" y="32555"/>
                  </a:lnTo>
                  <a:lnTo>
                    <a:pt x="16045" y="32234"/>
                  </a:lnTo>
                  <a:lnTo>
                    <a:pt x="16759" y="31913"/>
                  </a:lnTo>
                  <a:lnTo>
                    <a:pt x="17436" y="31556"/>
                  </a:lnTo>
                  <a:lnTo>
                    <a:pt x="18114" y="31164"/>
                  </a:lnTo>
                  <a:lnTo>
                    <a:pt x="18791" y="30736"/>
                  </a:lnTo>
                  <a:lnTo>
                    <a:pt x="19433" y="30273"/>
                  </a:lnTo>
                  <a:lnTo>
                    <a:pt x="19932" y="29881"/>
                  </a:lnTo>
                  <a:lnTo>
                    <a:pt x="20431" y="29488"/>
                  </a:lnTo>
                  <a:lnTo>
                    <a:pt x="20930" y="29061"/>
                  </a:lnTo>
                  <a:lnTo>
                    <a:pt x="21394" y="28597"/>
                  </a:lnTo>
                  <a:lnTo>
                    <a:pt x="21822" y="28133"/>
                  </a:lnTo>
                  <a:lnTo>
                    <a:pt x="22250" y="27670"/>
                  </a:lnTo>
                  <a:lnTo>
                    <a:pt x="22678" y="27171"/>
                  </a:lnTo>
                  <a:lnTo>
                    <a:pt x="23070" y="26672"/>
                  </a:lnTo>
                  <a:lnTo>
                    <a:pt x="23462" y="26172"/>
                  </a:lnTo>
                  <a:lnTo>
                    <a:pt x="23819" y="25638"/>
                  </a:lnTo>
                  <a:lnTo>
                    <a:pt x="24175" y="25103"/>
                  </a:lnTo>
                  <a:lnTo>
                    <a:pt x="24496" y="24532"/>
                  </a:lnTo>
                  <a:lnTo>
                    <a:pt x="24817" y="23962"/>
                  </a:lnTo>
                  <a:lnTo>
                    <a:pt x="25102" y="23391"/>
                  </a:lnTo>
                  <a:lnTo>
                    <a:pt x="25352" y="22821"/>
                  </a:lnTo>
                  <a:lnTo>
                    <a:pt x="25601" y="22215"/>
                  </a:lnTo>
                  <a:lnTo>
                    <a:pt x="25815" y="21608"/>
                  </a:lnTo>
                  <a:lnTo>
                    <a:pt x="26029" y="21002"/>
                  </a:lnTo>
                  <a:lnTo>
                    <a:pt x="26207" y="20396"/>
                  </a:lnTo>
                  <a:lnTo>
                    <a:pt x="26386" y="19754"/>
                  </a:lnTo>
                  <a:lnTo>
                    <a:pt x="26528" y="19112"/>
                  </a:lnTo>
                  <a:lnTo>
                    <a:pt x="26635" y="18471"/>
                  </a:lnTo>
                  <a:lnTo>
                    <a:pt x="26742" y="17829"/>
                  </a:lnTo>
                  <a:lnTo>
                    <a:pt x="26814" y="17151"/>
                  </a:lnTo>
                  <a:lnTo>
                    <a:pt x="26885" y="16510"/>
                  </a:lnTo>
                  <a:lnTo>
                    <a:pt x="26885" y="15832"/>
                  </a:lnTo>
                  <a:lnTo>
                    <a:pt x="26885" y="15155"/>
                  </a:lnTo>
                  <a:lnTo>
                    <a:pt x="26885" y="14513"/>
                  </a:lnTo>
                  <a:lnTo>
                    <a:pt x="26849" y="13835"/>
                  </a:lnTo>
                  <a:lnTo>
                    <a:pt x="26778" y="13158"/>
                  </a:lnTo>
                  <a:lnTo>
                    <a:pt x="26671" y="12480"/>
                  </a:lnTo>
                  <a:lnTo>
                    <a:pt x="26564" y="11767"/>
                  </a:lnTo>
                  <a:lnTo>
                    <a:pt x="26350" y="10947"/>
                  </a:lnTo>
                  <a:lnTo>
                    <a:pt x="26136" y="10127"/>
                  </a:lnTo>
                  <a:lnTo>
                    <a:pt x="25887" y="9343"/>
                  </a:lnTo>
                  <a:lnTo>
                    <a:pt x="25601" y="8558"/>
                  </a:lnTo>
                  <a:lnTo>
                    <a:pt x="25280" y="7774"/>
                  </a:lnTo>
                  <a:lnTo>
                    <a:pt x="24924" y="7025"/>
                  </a:lnTo>
                  <a:lnTo>
                    <a:pt x="24567" y="6312"/>
                  </a:lnTo>
                  <a:lnTo>
                    <a:pt x="24139" y="5634"/>
                  </a:lnTo>
                  <a:lnTo>
                    <a:pt x="23462" y="4600"/>
                  </a:lnTo>
                  <a:lnTo>
                    <a:pt x="22749" y="3638"/>
                  </a:lnTo>
                  <a:lnTo>
                    <a:pt x="21964" y="2746"/>
                  </a:lnTo>
                  <a:lnTo>
                    <a:pt x="21144" y="1890"/>
                  </a:lnTo>
                  <a:lnTo>
                    <a:pt x="20574" y="1391"/>
                  </a:lnTo>
                  <a:lnTo>
                    <a:pt x="20003" y="928"/>
                  </a:lnTo>
                  <a:lnTo>
                    <a:pt x="19433" y="464"/>
                  </a:lnTo>
                  <a:lnTo>
                    <a:pt x="18873" y="69"/>
                  </a:lnTo>
                  <a:close/>
                </a:path>
              </a:pathLst>
            </a:custGeom>
            <a:solidFill>
              <a:srgbClr val="EF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g29ba36c631f_0_513"/>
            <p:cNvSpPr/>
            <p:nvPr/>
          </p:nvSpPr>
          <p:spPr>
            <a:xfrm>
              <a:off x="4149625" y="1774425"/>
              <a:ext cx="672125" cy="845975"/>
            </a:xfrm>
            <a:custGeom>
              <a:avLst/>
              <a:gdLst/>
              <a:ahLst/>
              <a:cxnLst/>
              <a:rect l="l" t="t" r="r" b="b"/>
              <a:pathLst>
                <a:path w="26885" h="33839" fill="none" extrusionOk="0">
                  <a:moveTo>
                    <a:pt x="18791" y="1"/>
                  </a:moveTo>
                  <a:lnTo>
                    <a:pt x="18791" y="1"/>
                  </a:lnTo>
                  <a:lnTo>
                    <a:pt x="19005" y="179"/>
                  </a:lnTo>
                  <a:lnTo>
                    <a:pt x="19005" y="179"/>
                  </a:lnTo>
                  <a:lnTo>
                    <a:pt x="19255" y="357"/>
                  </a:lnTo>
                  <a:lnTo>
                    <a:pt x="19255" y="357"/>
                  </a:lnTo>
                  <a:lnTo>
                    <a:pt x="20039" y="1035"/>
                  </a:lnTo>
                  <a:lnTo>
                    <a:pt x="20823" y="1783"/>
                  </a:lnTo>
                  <a:lnTo>
                    <a:pt x="21572" y="2568"/>
                  </a:lnTo>
                  <a:lnTo>
                    <a:pt x="22250" y="3388"/>
                  </a:lnTo>
                  <a:lnTo>
                    <a:pt x="22250" y="3388"/>
                  </a:lnTo>
                  <a:lnTo>
                    <a:pt x="22464" y="3638"/>
                  </a:lnTo>
                  <a:lnTo>
                    <a:pt x="22464" y="3638"/>
                  </a:lnTo>
                  <a:lnTo>
                    <a:pt x="23105" y="4565"/>
                  </a:lnTo>
                  <a:lnTo>
                    <a:pt x="23747" y="5563"/>
                  </a:lnTo>
                  <a:lnTo>
                    <a:pt x="24282" y="6561"/>
                  </a:lnTo>
                  <a:lnTo>
                    <a:pt x="24781" y="7631"/>
                  </a:lnTo>
                  <a:lnTo>
                    <a:pt x="24781" y="7631"/>
                  </a:lnTo>
                  <a:lnTo>
                    <a:pt x="25102" y="8523"/>
                  </a:lnTo>
                  <a:lnTo>
                    <a:pt x="25423" y="9414"/>
                  </a:lnTo>
                  <a:lnTo>
                    <a:pt x="25673" y="10341"/>
                  </a:lnTo>
                  <a:lnTo>
                    <a:pt x="25887" y="11268"/>
                  </a:lnTo>
                  <a:lnTo>
                    <a:pt x="25887" y="11268"/>
                  </a:lnTo>
                  <a:lnTo>
                    <a:pt x="25994" y="11946"/>
                  </a:lnTo>
                  <a:lnTo>
                    <a:pt x="26101" y="12659"/>
                  </a:lnTo>
                  <a:lnTo>
                    <a:pt x="26172" y="13336"/>
                  </a:lnTo>
                  <a:lnTo>
                    <a:pt x="26207" y="14014"/>
                  </a:lnTo>
                  <a:lnTo>
                    <a:pt x="26243" y="14691"/>
                  </a:lnTo>
                  <a:lnTo>
                    <a:pt x="26243" y="15369"/>
                  </a:lnTo>
                  <a:lnTo>
                    <a:pt x="26207" y="16046"/>
                  </a:lnTo>
                  <a:lnTo>
                    <a:pt x="26136" y="16723"/>
                  </a:lnTo>
                  <a:lnTo>
                    <a:pt x="26136" y="16723"/>
                  </a:lnTo>
                  <a:lnTo>
                    <a:pt x="26101" y="16937"/>
                  </a:lnTo>
                  <a:lnTo>
                    <a:pt x="26101" y="16937"/>
                  </a:lnTo>
                  <a:lnTo>
                    <a:pt x="25994" y="17864"/>
                  </a:lnTo>
                  <a:lnTo>
                    <a:pt x="25815" y="18756"/>
                  </a:lnTo>
                  <a:lnTo>
                    <a:pt x="25601" y="19647"/>
                  </a:lnTo>
                  <a:lnTo>
                    <a:pt x="25352" y="20539"/>
                  </a:lnTo>
                  <a:lnTo>
                    <a:pt x="25031" y="21394"/>
                  </a:lnTo>
                  <a:lnTo>
                    <a:pt x="24710" y="22215"/>
                  </a:lnTo>
                  <a:lnTo>
                    <a:pt x="24318" y="23035"/>
                  </a:lnTo>
                  <a:lnTo>
                    <a:pt x="23890" y="23855"/>
                  </a:lnTo>
                  <a:lnTo>
                    <a:pt x="23426" y="24639"/>
                  </a:lnTo>
                  <a:lnTo>
                    <a:pt x="22927" y="25388"/>
                  </a:lnTo>
                  <a:lnTo>
                    <a:pt x="22392" y="26101"/>
                  </a:lnTo>
                  <a:lnTo>
                    <a:pt x="21857" y="26814"/>
                  </a:lnTo>
                  <a:lnTo>
                    <a:pt x="21251" y="27492"/>
                  </a:lnTo>
                  <a:lnTo>
                    <a:pt x="20609" y="28133"/>
                  </a:lnTo>
                  <a:lnTo>
                    <a:pt x="19932" y="28775"/>
                  </a:lnTo>
                  <a:lnTo>
                    <a:pt x="19255" y="29346"/>
                  </a:lnTo>
                  <a:lnTo>
                    <a:pt x="19255" y="29346"/>
                  </a:lnTo>
                  <a:lnTo>
                    <a:pt x="19005" y="29524"/>
                  </a:lnTo>
                  <a:lnTo>
                    <a:pt x="19005" y="29524"/>
                  </a:lnTo>
                  <a:lnTo>
                    <a:pt x="18327" y="30023"/>
                  </a:lnTo>
                  <a:lnTo>
                    <a:pt x="18327" y="30023"/>
                  </a:lnTo>
                  <a:lnTo>
                    <a:pt x="17971" y="30273"/>
                  </a:lnTo>
                  <a:lnTo>
                    <a:pt x="17971" y="30273"/>
                  </a:lnTo>
                  <a:lnTo>
                    <a:pt x="17186" y="30772"/>
                  </a:lnTo>
                  <a:lnTo>
                    <a:pt x="16366" y="31236"/>
                  </a:lnTo>
                  <a:lnTo>
                    <a:pt x="15511" y="31628"/>
                  </a:lnTo>
                  <a:lnTo>
                    <a:pt x="14619" y="32020"/>
                  </a:lnTo>
                  <a:lnTo>
                    <a:pt x="14619" y="32020"/>
                  </a:lnTo>
                  <a:lnTo>
                    <a:pt x="13514" y="32448"/>
                  </a:lnTo>
                  <a:lnTo>
                    <a:pt x="12337" y="32769"/>
                  </a:lnTo>
                  <a:lnTo>
                    <a:pt x="12337" y="32769"/>
                  </a:lnTo>
                  <a:lnTo>
                    <a:pt x="12302" y="32769"/>
                  </a:lnTo>
                  <a:lnTo>
                    <a:pt x="12302" y="32769"/>
                  </a:lnTo>
                  <a:lnTo>
                    <a:pt x="11303" y="33018"/>
                  </a:lnTo>
                  <a:lnTo>
                    <a:pt x="11303" y="33018"/>
                  </a:lnTo>
                  <a:lnTo>
                    <a:pt x="10626" y="33125"/>
                  </a:lnTo>
                  <a:lnTo>
                    <a:pt x="9948" y="33232"/>
                  </a:lnTo>
                  <a:lnTo>
                    <a:pt x="9306" y="33304"/>
                  </a:lnTo>
                  <a:lnTo>
                    <a:pt x="8629" y="33339"/>
                  </a:lnTo>
                  <a:lnTo>
                    <a:pt x="8629" y="33339"/>
                  </a:lnTo>
                  <a:lnTo>
                    <a:pt x="8308" y="33339"/>
                  </a:lnTo>
                  <a:lnTo>
                    <a:pt x="8308" y="33339"/>
                  </a:lnTo>
                  <a:lnTo>
                    <a:pt x="7880" y="33375"/>
                  </a:lnTo>
                  <a:lnTo>
                    <a:pt x="7880" y="33375"/>
                  </a:lnTo>
                  <a:lnTo>
                    <a:pt x="7880" y="33375"/>
                  </a:lnTo>
                  <a:lnTo>
                    <a:pt x="7702" y="33375"/>
                  </a:lnTo>
                  <a:lnTo>
                    <a:pt x="7702" y="33375"/>
                  </a:lnTo>
                  <a:lnTo>
                    <a:pt x="6810" y="33339"/>
                  </a:lnTo>
                  <a:lnTo>
                    <a:pt x="5919" y="33268"/>
                  </a:lnTo>
                  <a:lnTo>
                    <a:pt x="5919" y="33268"/>
                  </a:lnTo>
                  <a:lnTo>
                    <a:pt x="5669" y="33268"/>
                  </a:lnTo>
                  <a:lnTo>
                    <a:pt x="5669" y="33268"/>
                  </a:lnTo>
                  <a:lnTo>
                    <a:pt x="5063" y="33161"/>
                  </a:lnTo>
                  <a:lnTo>
                    <a:pt x="4421" y="33054"/>
                  </a:lnTo>
                  <a:lnTo>
                    <a:pt x="3815" y="32947"/>
                  </a:lnTo>
                  <a:lnTo>
                    <a:pt x="3209" y="32804"/>
                  </a:lnTo>
                  <a:lnTo>
                    <a:pt x="3209" y="32804"/>
                  </a:lnTo>
                  <a:lnTo>
                    <a:pt x="2425" y="32590"/>
                  </a:lnTo>
                  <a:lnTo>
                    <a:pt x="2425" y="32590"/>
                  </a:lnTo>
                  <a:lnTo>
                    <a:pt x="1819" y="32412"/>
                  </a:lnTo>
                  <a:lnTo>
                    <a:pt x="1212" y="32163"/>
                  </a:lnTo>
                  <a:lnTo>
                    <a:pt x="606" y="31949"/>
                  </a:lnTo>
                  <a:lnTo>
                    <a:pt x="0" y="31663"/>
                  </a:lnTo>
                  <a:lnTo>
                    <a:pt x="0" y="31663"/>
                  </a:lnTo>
                  <a:lnTo>
                    <a:pt x="642" y="31984"/>
                  </a:lnTo>
                  <a:lnTo>
                    <a:pt x="1284" y="32305"/>
                  </a:lnTo>
                  <a:lnTo>
                    <a:pt x="1926" y="32555"/>
                  </a:lnTo>
                  <a:lnTo>
                    <a:pt x="2603" y="32804"/>
                  </a:lnTo>
                  <a:lnTo>
                    <a:pt x="3280" y="33018"/>
                  </a:lnTo>
                  <a:lnTo>
                    <a:pt x="3958" y="33232"/>
                  </a:lnTo>
                  <a:lnTo>
                    <a:pt x="4635" y="33411"/>
                  </a:lnTo>
                  <a:lnTo>
                    <a:pt x="5349" y="33553"/>
                  </a:lnTo>
                  <a:lnTo>
                    <a:pt x="5349" y="33553"/>
                  </a:lnTo>
                  <a:lnTo>
                    <a:pt x="6133" y="33660"/>
                  </a:lnTo>
                  <a:lnTo>
                    <a:pt x="6953" y="33767"/>
                  </a:lnTo>
                  <a:lnTo>
                    <a:pt x="7773" y="33803"/>
                  </a:lnTo>
                  <a:lnTo>
                    <a:pt x="8593" y="33838"/>
                  </a:lnTo>
                  <a:lnTo>
                    <a:pt x="8593" y="33838"/>
                  </a:lnTo>
                  <a:lnTo>
                    <a:pt x="9485" y="33803"/>
                  </a:lnTo>
                  <a:lnTo>
                    <a:pt x="10340" y="33731"/>
                  </a:lnTo>
                  <a:lnTo>
                    <a:pt x="11232" y="33625"/>
                  </a:lnTo>
                  <a:lnTo>
                    <a:pt x="12123" y="33482"/>
                  </a:lnTo>
                  <a:lnTo>
                    <a:pt x="12123" y="33482"/>
                  </a:lnTo>
                  <a:lnTo>
                    <a:pt x="12765" y="33339"/>
                  </a:lnTo>
                  <a:lnTo>
                    <a:pt x="12765" y="33339"/>
                  </a:lnTo>
                  <a:lnTo>
                    <a:pt x="13443" y="33197"/>
                  </a:lnTo>
                  <a:lnTo>
                    <a:pt x="13443" y="33197"/>
                  </a:lnTo>
                  <a:lnTo>
                    <a:pt x="13799" y="33090"/>
                  </a:lnTo>
                  <a:lnTo>
                    <a:pt x="13799" y="33090"/>
                  </a:lnTo>
                  <a:lnTo>
                    <a:pt x="14548" y="32840"/>
                  </a:lnTo>
                  <a:lnTo>
                    <a:pt x="15297" y="32555"/>
                  </a:lnTo>
                  <a:lnTo>
                    <a:pt x="16045" y="32234"/>
                  </a:lnTo>
                  <a:lnTo>
                    <a:pt x="16759" y="31913"/>
                  </a:lnTo>
                  <a:lnTo>
                    <a:pt x="17436" y="31556"/>
                  </a:lnTo>
                  <a:lnTo>
                    <a:pt x="18114" y="31164"/>
                  </a:lnTo>
                  <a:lnTo>
                    <a:pt x="18791" y="30736"/>
                  </a:lnTo>
                  <a:lnTo>
                    <a:pt x="19433" y="30273"/>
                  </a:lnTo>
                  <a:lnTo>
                    <a:pt x="19433" y="30273"/>
                  </a:lnTo>
                  <a:lnTo>
                    <a:pt x="19932" y="29881"/>
                  </a:lnTo>
                  <a:lnTo>
                    <a:pt x="20431" y="29488"/>
                  </a:lnTo>
                  <a:lnTo>
                    <a:pt x="20930" y="29061"/>
                  </a:lnTo>
                  <a:lnTo>
                    <a:pt x="21394" y="28597"/>
                  </a:lnTo>
                  <a:lnTo>
                    <a:pt x="21822" y="28133"/>
                  </a:lnTo>
                  <a:lnTo>
                    <a:pt x="22250" y="27670"/>
                  </a:lnTo>
                  <a:lnTo>
                    <a:pt x="22678" y="27171"/>
                  </a:lnTo>
                  <a:lnTo>
                    <a:pt x="23070" y="26672"/>
                  </a:lnTo>
                  <a:lnTo>
                    <a:pt x="23462" y="26172"/>
                  </a:lnTo>
                  <a:lnTo>
                    <a:pt x="23819" y="25638"/>
                  </a:lnTo>
                  <a:lnTo>
                    <a:pt x="24175" y="25103"/>
                  </a:lnTo>
                  <a:lnTo>
                    <a:pt x="24496" y="24532"/>
                  </a:lnTo>
                  <a:lnTo>
                    <a:pt x="24817" y="23962"/>
                  </a:lnTo>
                  <a:lnTo>
                    <a:pt x="25102" y="23391"/>
                  </a:lnTo>
                  <a:lnTo>
                    <a:pt x="25352" y="22821"/>
                  </a:lnTo>
                  <a:lnTo>
                    <a:pt x="25601" y="22215"/>
                  </a:lnTo>
                  <a:lnTo>
                    <a:pt x="25815" y="21608"/>
                  </a:lnTo>
                  <a:lnTo>
                    <a:pt x="26029" y="21002"/>
                  </a:lnTo>
                  <a:lnTo>
                    <a:pt x="26207" y="20396"/>
                  </a:lnTo>
                  <a:lnTo>
                    <a:pt x="26386" y="19754"/>
                  </a:lnTo>
                  <a:lnTo>
                    <a:pt x="26528" y="19112"/>
                  </a:lnTo>
                  <a:lnTo>
                    <a:pt x="26635" y="18471"/>
                  </a:lnTo>
                  <a:lnTo>
                    <a:pt x="26742" y="17829"/>
                  </a:lnTo>
                  <a:lnTo>
                    <a:pt x="26814" y="17151"/>
                  </a:lnTo>
                  <a:lnTo>
                    <a:pt x="26885" y="16510"/>
                  </a:lnTo>
                  <a:lnTo>
                    <a:pt x="26885" y="15832"/>
                  </a:lnTo>
                  <a:lnTo>
                    <a:pt x="26885" y="15155"/>
                  </a:lnTo>
                  <a:lnTo>
                    <a:pt x="26885" y="14513"/>
                  </a:lnTo>
                  <a:lnTo>
                    <a:pt x="26849" y="13835"/>
                  </a:lnTo>
                  <a:lnTo>
                    <a:pt x="26778" y="13158"/>
                  </a:lnTo>
                  <a:lnTo>
                    <a:pt x="26671" y="12480"/>
                  </a:lnTo>
                  <a:lnTo>
                    <a:pt x="26564" y="11767"/>
                  </a:lnTo>
                  <a:lnTo>
                    <a:pt x="26564" y="11767"/>
                  </a:lnTo>
                  <a:lnTo>
                    <a:pt x="26350" y="10947"/>
                  </a:lnTo>
                  <a:lnTo>
                    <a:pt x="26136" y="10127"/>
                  </a:lnTo>
                  <a:lnTo>
                    <a:pt x="25887" y="9343"/>
                  </a:lnTo>
                  <a:lnTo>
                    <a:pt x="25601" y="8558"/>
                  </a:lnTo>
                  <a:lnTo>
                    <a:pt x="25280" y="7774"/>
                  </a:lnTo>
                  <a:lnTo>
                    <a:pt x="24924" y="7025"/>
                  </a:lnTo>
                  <a:lnTo>
                    <a:pt x="24567" y="6312"/>
                  </a:lnTo>
                  <a:lnTo>
                    <a:pt x="24139" y="5634"/>
                  </a:lnTo>
                  <a:lnTo>
                    <a:pt x="24139" y="5634"/>
                  </a:lnTo>
                  <a:lnTo>
                    <a:pt x="23462" y="4600"/>
                  </a:lnTo>
                  <a:lnTo>
                    <a:pt x="22749" y="3638"/>
                  </a:lnTo>
                  <a:lnTo>
                    <a:pt x="21964" y="2746"/>
                  </a:lnTo>
                  <a:lnTo>
                    <a:pt x="21144" y="1890"/>
                  </a:lnTo>
                  <a:lnTo>
                    <a:pt x="21144" y="1890"/>
                  </a:lnTo>
                  <a:lnTo>
                    <a:pt x="20574" y="1391"/>
                  </a:lnTo>
                  <a:lnTo>
                    <a:pt x="20003" y="928"/>
                  </a:lnTo>
                  <a:lnTo>
                    <a:pt x="19433" y="464"/>
                  </a:lnTo>
                  <a:lnTo>
                    <a:pt x="18827" y="36"/>
                  </a:lnTo>
                  <a:lnTo>
                    <a:pt x="18827" y="36"/>
                  </a:lnTo>
                  <a:lnTo>
                    <a:pt x="1879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g29ba36c631f_0_513"/>
            <p:cNvSpPr/>
            <p:nvPr/>
          </p:nvSpPr>
          <p:spPr>
            <a:xfrm>
              <a:off x="4800350" y="2733575"/>
              <a:ext cx="77575" cy="74900"/>
            </a:xfrm>
            <a:custGeom>
              <a:avLst/>
              <a:gdLst/>
              <a:ahLst/>
              <a:cxnLst/>
              <a:rect l="l" t="t" r="r" b="b"/>
              <a:pathLst>
                <a:path w="3103" h="2996" extrusionOk="0">
                  <a:moveTo>
                    <a:pt x="856" y="1"/>
                  </a:moveTo>
                  <a:lnTo>
                    <a:pt x="642" y="36"/>
                  </a:lnTo>
                  <a:lnTo>
                    <a:pt x="107" y="215"/>
                  </a:lnTo>
                  <a:lnTo>
                    <a:pt x="36" y="250"/>
                  </a:lnTo>
                  <a:lnTo>
                    <a:pt x="0" y="322"/>
                  </a:lnTo>
                  <a:lnTo>
                    <a:pt x="0" y="429"/>
                  </a:lnTo>
                  <a:lnTo>
                    <a:pt x="36" y="643"/>
                  </a:lnTo>
                  <a:lnTo>
                    <a:pt x="143" y="857"/>
                  </a:lnTo>
                  <a:lnTo>
                    <a:pt x="285" y="1106"/>
                  </a:lnTo>
                  <a:lnTo>
                    <a:pt x="499" y="1356"/>
                  </a:lnTo>
                  <a:lnTo>
                    <a:pt x="999" y="1926"/>
                  </a:lnTo>
                  <a:lnTo>
                    <a:pt x="1569" y="2425"/>
                  </a:lnTo>
                  <a:lnTo>
                    <a:pt x="1854" y="2639"/>
                  </a:lnTo>
                  <a:lnTo>
                    <a:pt x="2104" y="2818"/>
                  </a:lnTo>
                  <a:lnTo>
                    <a:pt x="2354" y="2925"/>
                  </a:lnTo>
                  <a:lnTo>
                    <a:pt x="2603" y="2996"/>
                  </a:lnTo>
                  <a:lnTo>
                    <a:pt x="2781" y="2996"/>
                  </a:lnTo>
                  <a:lnTo>
                    <a:pt x="2853" y="2960"/>
                  </a:lnTo>
                  <a:lnTo>
                    <a:pt x="2888" y="2925"/>
                  </a:lnTo>
                  <a:lnTo>
                    <a:pt x="2995" y="2782"/>
                  </a:lnTo>
                  <a:lnTo>
                    <a:pt x="3031" y="2639"/>
                  </a:lnTo>
                  <a:lnTo>
                    <a:pt x="3067" y="2497"/>
                  </a:lnTo>
                  <a:lnTo>
                    <a:pt x="3102" y="2354"/>
                  </a:lnTo>
                  <a:lnTo>
                    <a:pt x="3031" y="1998"/>
                  </a:lnTo>
                  <a:lnTo>
                    <a:pt x="2924" y="1677"/>
                  </a:lnTo>
                  <a:lnTo>
                    <a:pt x="2746" y="1356"/>
                  </a:lnTo>
                  <a:lnTo>
                    <a:pt x="2496" y="1035"/>
                  </a:lnTo>
                  <a:lnTo>
                    <a:pt x="2247" y="714"/>
                  </a:lnTo>
                  <a:lnTo>
                    <a:pt x="1997" y="464"/>
                  </a:lnTo>
                  <a:lnTo>
                    <a:pt x="1747" y="250"/>
                  </a:lnTo>
                  <a:lnTo>
                    <a:pt x="1533" y="108"/>
                  </a:lnTo>
                  <a:lnTo>
                    <a:pt x="1319"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g29ba36c631f_0_513"/>
            <p:cNvSpPr/>
            <p:nvPr/>
          </p:nvSpPr>
          <p:spPr>
            <a:xfrm>
              <a:off x="5494750" y="3373600"/>
              <a:ext cx="12500" cy="9850"/>
            </a:xfrm>
            <a:custGeom>
              <a:avLst/>
              <a:gdLst/>
              <a:ahLst/>
              <a:cxnLst/>
              <a:rect l="l" t="t" r="r" b="b"/>
              <a:pathLst>
                <a:path w="500" h="394" extrusionOk="0">
                  <a:moveTo>
                    <a:pt x="72" y="1"/>
                  </a:moveTo>
                  <a:lnTo>
                    <a:pt x="1" y="37"/>
                  </a:lnTo>
                  <a:lnTo>
                    <a:pt x="428" y="393"/>
                  </a:lnTo>
                  <a:lnTo>
                    <a:pt x="500" y="358"/>
                  </a:lnTo>
                  <a:lnTo>
                    <a:pt x="72" y="1"/>
                  </a:lnTo>
                  <a:close/>
                </a:path>
              </a:pathLst>
            </a:custGeom>
            <a:solidFill>
              <a:srgbClr val="1818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g29ba36c631f_0_513"/>
            <p:cNvSpPr/>
            <p:nvPr/>
          </p:nvSpPr>
          <p:spPr>
            <a:xfrm>
              <a:off x="5494750" y="3373600"/>
              <a:ext cx="12500" cy="9850"/>
            </a:xfrm>
            <a:custGeom>
              <a:avLst/>
              <a:gdLst/>
              <a:ahLst/>
              <a:cxnLst/>
              <a:rect l="l" t="t" r="r" b="b"/>
              <a:pathLst>
                <a:path w="500" h="394" fill="none" extrusionOk="0">
                  <a:moveTo>
                    <a:pt x="72" y="1"/>
                  </a:moveTo>
                  <a:lnTo>
                    <a:pt x="1" y="37"/>
                  </a:lnTo>
                  <a:lnTo>
                    <a:pt x="428" y="393"/>
                  </a:lnTo>
                  <a:lnTo>
                    <a:pt x="428" y="393"/>
                  </a:lnTo>
                  <a:lnTo>
                    <a:pt x="500" y="358"/>
                  </a:lnTo>
                  <a:lnTo>
                    <a:pt x="500" y="358"/>
                  </a:lnTo>
                  <a:lnTo>
                    <a:pt x="7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g29ba36c631f_0_513"/>
            <p:cNvSpPr/>
            <p:nvPr/>
          </p:nvSpPr>
          <p:spPr>
            <a:xfrm>
              <a:off x="5629350" y="3266650"/>
              <a:ext cx="5375" cy="5375"/>
            </a:xfrm>
            <a:custGeom>
              <a:avLst/>
              <a:gdLst/>
              <a:ahLst/>
              <a:cxnLst/>
              <a:rect l="l" t="t" r="r" b="b"/>
              <a:pathLst>
                <a:path w="215" h="215" extrusionOk="0">
                  <a:moveTo>
                    <a:pt x="1" y="0"/>
                  </a:moveTo>
                  <a:lnTo>
                    <a:pt x="1" y="36"/>
                  </a:lnTo>
                  <a:lnTo>
                    <a:pt x="215" y="214"/>
                  </a:lnTo>
                  <a:lnTo>
                    <a:pt x="215" y="179"/>
                  </a:lnTo>
                  <a:lnTo>
                    <a:pt x="1" y="0"/>
                  </a:lnTo>
                  <a:close/>
                </a:path>
              </a:pathLst>
            </a:custGeom>
            <a:solidFill>
              <a:srgbClr val="A86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g29ba36c631f_0_513"/>
            <p:cNvSpPr/>
            <p:nvPr/>
          </p:nvSpPr>
          <p:spPr>
            <a:xfrm>
              <a:off x="5629350" y="3266650"/>
              <a:ext cx="5375" cy="5375"/>
            </a:xfrm>
            <a:custGeom>
              <a:avLst/>
              <a:gdLst/>
              <a:ahLst/>
              <a:cxnLst/>
              <a:rect l="l" t="t" r="r" b="b"/>
              <a:pathLst>
                <a:path w="215" h="215" fill="none" extrusionOk="0">
                  <a:moveTo>
                    <a:pt x="1" y="0"/>
                  </a:moveTo>
                  <a:lnTo>
                    <a:pt x="1" y="0"/>
                  </a:lnTo>
                  <a:lnTo>
                    <a:pt x="1" y="36"/>
                  </a:lnTo>
                  <a:lnTo>
                    <a:pt x="1" y="36"/>
                  </a:lnTo>
                  <a:lnTo>
                    <a:pt x="215" y="214"/>
                  </a:lnTo>
                  <a:lnTo>
                    <a:pt x="215" y="214"/>
                  </a:lnTo>
                  <a:lnTo>
                    <a:pt x="215" y="17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g29ba36c631f_0_513"/>
            <p:cNvSpPr/>
            <p:nvPr/>
          </p:nvSpPr>
          <p:spPr>
            <a:xfrm>
              <a:off x="5533975" y="3267525"/>
              <a:ext cx="100750" cy="71350"/>
            </a:xfrm>
            <a:custGeom>
              <a:avLst/>
              <a:gdLst/>
              <a:ahLst/>
              <a:cxnLst/>
              <a:rect l="l" t="t" r="r" b="b"/>
              <a:pathLst>
                <a:path w="4030" h="2854" extrusionOk="0">
                  <a:moveTo>
                    <a:pt x="3816" y="1"/>
                  </a:moveTo>
                  <a:lnTo>
                    <a:pt x="2389" y="1534"/>
                  </a:lnTo>
                  <a:lnTo>
                    <a:pt x="1676" y="2283"/>
                  </a:lnTo>
                  <a:lnTo>
                    <a:pt x="1569" y="2283"/>
                  </a:lnTo>
                  <a:lnTo>
                    <a:pt x="1391" y="2247"/>
                  </a:lnTo>
                  <a:lnTo>
                    <a:pt x="1177" y="2105"/>
                  </a:lnTo>
                  <a:lnTo>
                    <a:pt x="892" y="1891"/>
                  </a:lnTo>
                  <a:lnTo>
                    <a:pt x="571" y="1641"/>
                  </a:lnTo>
                  <a:lnTo>
                    <a:pt x="0" y="2354"/>
                  </a:lnTo>
                  <a:lnTo>
                    <a:pt x="678" y="2853"/>
                  </a:lnTo>
                  <a:lnTo>
                    <a:pt x="927" y="2604"/>
                  </a:lnTo>
                  <a:lnTo>
                    <a:pt x="1070" y="2497"/>
                  </a:lnTo>
                  <a:lnTo>
                    <a:pt x="1320" y="2568"/>
                  </a:lnTo>
                  <a:lnTo>
                    <a:pt x="1498" y="2604"/>
                  </a:lnTo>
                  <a:lnTo>
                    <a:pt x="1819" y="2604"/>
                  </a:lnTo>
                  <a:lnTo>
                    <a:pt x="1961" y="2532"/>
                  </a:lnTo>
                  <a:lnTo>
                    <a:pt x="2996" y="1356"/>
                  </a:lnTo>
                  <a:lnTo>
                    <a:pt x="4030" y="179"/>
                  </a:lnTo>
                  <a:lnTo>
                    <a:pt x="3816" y="1"/>
                  </a:lnTo>
                  <a:close/>
                </a:path>
              </a:pathLst>
            </a:custGeom>
            <a:solidFill>
              <a:srgbClr val="B94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g29ba36c631f_0_513"/>
            <p:cNvSpPr/>
            <p:nvPr/>
          </p:nvSpPr>
          <p:spPr>
            <a:xfrm>
              <a:off x="5533975" y="3267525"/>
              <a:ext cx="100750" cy="71350"/>
            </a:xfrm>
            <a:custGeom>
              <a:avLst/>
              <a:gdLst/>
              <a:ahLst/>
              <a:cxnLst/>
              <a:rect l="l" t="t" r="r" b="b"/>
              <a:pathLst>
                <a:path w="4030" h="2854" fill="none" extrusionOk="0">
                  <a:moveTo>
                    <a:pt x="3816" y="1"/>
                  </a:moveTo>
                  <a:lnTo>
                    <a:pt x="3816" y="1"/>
                  </a:lnTo>
                  <a:lnTo>
                    <a:pt x="2389" y="1534"/>
                  </a:lnTo>
                  <a:lnTo>
                    <a:pt x="1676" y="2283"/>
                  </a:lnTo>
                  <a:lnTo>
                    <a:pt x="1676" y="2283"/>
                  </a:lnTo>
                  <a:lnTo>
                    <a:pt x="1569" y="2283"/>
                  </a:lnTo>
                  <a:lnTo>
                    <a:pt x="1569" y="2283"/>
                  </a:lnTo>
                  <a:lnTo>
                    <a:pt x="1391" y="2247"/>
                  </a:lnTo>
                  <a:lnTo>
                    <a:pt x="1177" y="2105"/>
                  </a:lnTo>
                  <a:lnTo>
                    <a:pt x="892" y="1891"/>
                  </a:lnTo>
                  <a:lnTo>
                    <a:pt x="571" y="1641"/>
                  </a:lnTo>
                  <a:lnTo>
                    <a:pt x="0" y="2354"/>
                  </a:lnTo>
                  <a:lnTo>
                    <a:pt x="0" y="2354"/>
                  </a:lnTo>
                  <a:lnTo>
                    <a:pt x="678" y="2853"/>
                  </a:lnTo>
                  <a:lnTo>
                    <a:pt x="678" y="2853"/>
                  </a:lnTo>
                  <a:lnTo>
                    <a:pt x="927" y="2604"/>
                  </a:lnTo>
                  <a:lnTo>
                    <a:pt x="1070" y="2497"/>
                  </a:lnTo>
                  <a:lnTo>
                    <a:pt x="1070" y="2497"/>
                  </a:lnTo>
                  <a:lnTo>
                    <a:pt x="1070" y="2497"/>
                  </a:lnTo>
                  <a:lnTo>
                    <a:pt x="1070" y="2497"/>
                  </a:lnTo>
                  <a:lnTo>
                    <a:pt x="1320" y="2568"/>
                  </a:lnTo>
                  <a:lnTo>
                    <a:pt x="1498" y="2604"/>
                  </a:lnTo>
                  <a:lnTo>
                    <a:pt x="1676" y="2604"/>
                  </a:lnTo>
                  <a:lnTo>
                    <a:pt x="1676" y="2604"/>
                  </a:lnTo>
                  <a:lnTo>
                    <a:pt x="1819" y="2604"/>
                  </a:lnTo>
                  <a:lnTo>
                    <a:pt x="1961" y="2532"/>
                  </a:lnTo>
                  <a:lnTo>
                    <a:pt x="1961" y="2532"/>
                  </a:lnTo>
                  <a:lnTo>
                    <a:pt x="2996" y="1356"/>
                  </a:lnTo>
                  <a:lnTo>
                    <a:pt x="4030" y="179"/>
                  </a:lnTo>
                  <a:lnTo>
                    <a:pt x="4030" y="179"/>
                  </a:lnTo>
                  <a:lnTo>
                    <a:pt x="38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g29ba36c631f_0_513"/>
            <p:cNvSpPr/>
            <p:nvPr/>
          </p:nvSpPr>
          <p:spPr>
            <a:xfrm>
              <a:off x="5496525" y="3326375"/>
              <a:ext cx="54400" cy="56175"/>
            </a:xfrm>
            <a:custGeom>
              <a:avLst/>
              <a:gdLst/>
              <a:ahLst/>
              <a:cxnLst/>
              <a:rect l="l" t="t" r="r" b="b"/>
              <a:pathLst>
                <a:path w="2176" h="2247" extrusionOk="0">
                  <a:moveTo>
                    <a:pt x="1498" y="0"/>
                  </a:moveTo>
                  <a:lnTo>
                    <a:pt x="1" y="1890"/>
                  </a:lnTo>
                  <a:lnTo>
                    <a:pt x="429" y="2247"/>
                  </a:lnTo>
                  <a:lnTo>
                    <a:pt x="714" y="1961"/>
                  </a:lnTo>
                  <a:lnTo>
                    <a:pt x="1177" y="1498"/>
                  </a:lnTo>
                  <a:lnTo>
                    <a:pt x="2176" y="499"/>
                  </a:lnTo>
                  <a:lnTo>
                    <a:pt x="1498" y="0"/>
                  </a:lnTo>
                  <a:close/>
                </a:path>
              </a:pathLst>
            </a:custGeom>
            <a:solidFill>
              <a:srgbClr val="A542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g29ba36c631f_0_513"/>
            <p:cNvSpPr/>
            <p:nvPr/>
          </p:nvSpPr>
          <p:spPr>
            <a:xfrm>
              <a:off x="5496525" y="3326375"/>
              <a:ext cx="54400" cy="56175"/>
            </a:xfrm>
            <a:custGeom>
              <a:avLst/>
              <a:gdLst/>
              <a:ahLst/>
              <a:cxnLst/>
              <a:rect l="l" t="t" r="r" b="b"/>
              <a:pathLst>
                <a:path w="2176" h="2247" fill="none" extrusionOk="0">
                  <a:moveTo>
                    <a:pt x="1498" y="0"/>
                  </a:moveTo>
                  <a:lnTo>
                    <a:pt x="1" y="1890"/>
                  </a:lnTo>
                  <a:lnTo>
                    <a:pt x="1" y="1890"/>
                  </a:lnTo>
                  <a:lnTo>
                    <a:pt x="429" y="2247"/>
                  </a:lnTo>
                  <a:lnTo>
                    <a:pt x="429" y="2247"/>
                  </a:lnTo>
                  <a:lnTo>
                    <a:pt x="714" y="1961"/>
                  </a:lnTo>
                  <a:lnTo>
                    <a:pt x="1177" y="1498"/>
                  </a:lnTo>
                  <a:lnTo>
                    <a:pt x="2176" y="499"/>
                  </a:lnTo>
                  <a:lnTo>
                    <a:pt x="2176" y="499"/>
                  </a:lnTo>
                  <a:lnTo>
                    <a:pt x="14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g29ba36c631f_0_513"/>
            <p:cNvSpPr/>
            <p:nvPr/>
          </p:nvSpPr>
          <p:spPr>
            <a:xfrm>
              <a:off x="5439475" y="3253275"/>
              <a:ext cx="136425" cy="126600"/>
            </a:xfrm>
            <a:custGeom>
              <a:avLst/>
              <a:gdLst/>
              <a:ahLst/>
              <a:cxnLst/>
              <a:rect l="l" t="t" r="r" b="b"/>
              <a:pathLst>
                <a:path w="5457" h="5064" extrusionOk="0">
                  <a:moveTo>
                    <a:pt x="3531" y="0"/>
                  </a:moveTo>
                  <a:lnTo>
                    <a:pt x="3317" y="250"/>
                  </a:lnTo>
                  <a:lnTo>
                    <a:pt x="2782" y="820"/>
                  </a:lnTo>
                  <a:lnTo>
                    <a:pt x="2461" y="1106"/>
                  </a:lnTo>
                  <a:lnTo>
                    <a:pt x="2140" y="1355"/>
                  </a:lnTo>
                  <a:lnTo>
                    <a:pt x="1819" y="1534"/>
                  </a:lnTo>
                  <a:lnTo>
                    <a:pt x="1712" y="1605"/>
                  </a:lnTo>
                  <a:lnTo>
                    <a:pt x="1570" y="1605"/>
                  </a:lnTo>
                  <a:lnTo>
                    <a:pt x="1356" y="1569"/>
                  </a:lnTo>
                  <a:lnTo>
                    <a:pt x="1142" y="1498"/>
                  </a:lnTo>
                  <a:lnTo>
                    <a:pt x="678" y="1355"/>
                  </a:lnTo>
                  <a:lnTo>
                    <a:pt x="464" y="1320"/>
                  </a:lnTo>
                  <a:lnTo>
                    <a:pt x="286" y="1320"/>
                  </a:lnTo>
                  <a:lnTo>
                    <a:pt x="215" y="1355"/>
                  </a:lnTo>
                  <a:lnTo>
                    <a:pt x="143" y="1427"/>
                  </a:lnTo>
                  <a:lnTo>
                    <a:pt x="72" y="1498"/>
                  </a:lnTo>
                  <a:lnTo>
                    <a:pt x="1" y="1605"/>
                  </a:lnTo>
                  <a:lnTo>
                    <a:pt x="1" y="1712"/>
                  </a:lnTo>
                  <a:lnTo>
                    <a:pt x="1" y="1819"/>
                  </a:lnTo>
                  <a:lnTo>
                    <a:pt x="1" y="1926"/>
                  </a:lnTo>
                  <a:lnTo>
                    <a:pt x="72" y="1997"/>
                  </a:lnTo>
                  <a:lnTo>
                    <a:pt x="179" y="2140"/>
                  </a:lnTo>
                  <a:lnTo>
                    <a:pt x="357" y="2282"/>
                  </a:lnTo>
                  <a:lnTo>
                    <a:pt x="500" y="2425"/>
                  </a:lnTo>
                  <a:lnTo>
                    <a:pt x="643" y="2568"/>
                  </a:lnTo>
                  <a:lnTo>
                    <a:pt x="643" y="2675"/>
                  </a:lnTo>
                  <a:lnTo>
                    <a:pt x="678" y="2746"/>
                  </a:lnTo>
                  <a:lnTo>
                    <a:pt x="643" y="2853"/>
                  </a:lnTo>
                  <a:lnTo>
                    <a:pt x="571" y="2960"/>
                  </a:lnTo>
                  <a:lnTo>
                    <a:pt x="464" y="3209"/>
                  </a:lnTo>
                  <a:lnTo>
                    <a:pt x="429" y="3459"/>
                  </a:lnTo>
                  <a:lnTo>
                    <a:pt x="464" y="3673"/>
                  </a:lnTo>
                  <a:lnTo>
                    <a:pt x="536" y="3887"/>
                  </a:lnTo>
                  <a:lnTo>
                    <a:pt x="643" y="4101"/>
                  </a:lnTo>
                  <a:lnTo>
                    <a:pt x="821" y="4315"/>
                  </a:lnTo>
                  <a:lnTo>
                    <a:pt x="999" y="4493"/>
                  </a:lnTo>
                  <a:lnTo>
                    <a:pt x="1213" y="4636"/>
                  </a:lnTo>
                  <a:lnTo>
                    <a:pt x="1427" y="4778"/>
                  </a:lnTo>
                  <a:lnTo>
                    <a:pt x="1677" y="4885"/>
                  </a:lnTo>
                  <a:lnTo>
                    <a:pt x="1891" y="4992"/>
                  </a:lnTo>
                  <a:lnTo>
                    <a:pt x="2105" y="5028"/>
                  </a:lnTo>
                  <a:lnTo>
                    <a:pt x="2318" y="5064"/>
                  </a:lnTo>
                  <a:lnTo>
                    <a:pt x="2461" y="5028"/>
                  </a:lnTo>
                  <a:lnTo>
                    <a:pt x="2604" y="4992"/>
                  </a:lnTo>
                  <a:lnTo>
                    <a:pt x="2675" y="4921"/>
                  </a:lnTo>
                  <a:lnTo>
                    <a:pt x="2960" y="4493"/>
                  </a:lnTo>
                  <a:lnTo>
                    <a:pt x="3353" y="4030"/>
                  </a:lnTo>
                  <a:lnTo>
                    <a:pt x="3780" y="3530"/>
                  </a:lnTo>
                  <a:lnTo>
                    <a:pt x="4244" y="3031"/>
                  </a:lnTo>
                  <a:lnTo>
                    <a:pt x="5064" y="2247"/>
                  </a:lnTo>
                  <a:lnTo>
                    <a:pt x="5456" y="1855"/>
                  </a:lnTo>
                  <a:lnTo>
                    <a:pt x="5385" y="1783"/>
                  </a:lnTo>
                  <a:lnTo>
                    <a:pt x="5171" y="1569"/>
                  </a:lnTo>
                  <a:lnTo>
                    <a:pt x="4529" y="927"/>
                  </a:lnTo>
                  <a:lnTo>
                    <a:pt x="3531"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g29ba36c631f_0_513"/>
            <p:cNvSpPr/>
            <p:nvPr/>
          </p:nvSpPr>
          <p:spPr>
            <a:xfrm>
              <a:off x="5501000" y="2681000"/>
              <a:ext cx="254950" cy="643600"/>
            </a:xfrm>
            <a:custGeom>
              <a:avLst/>
              <a:gdLst/>
              <a:ahLst/>
              <a:cxnLst/>
              <a:rect l="l" t="t" r="r" b="b"/>
              <a:pathLst>
                <a:path w="10198" h="25744" extrusionOk="0">
                  <a:moveTo>
                    <a:pt x="4778" y="0"/>
                  </a:moveTo>
                  <a:lnTo>
                    <a:pt x="4493" y="36"/>
                  </a:lnTo>
                  <a:lnTo>
                    <a:pt x="4243" y="143"/>
                  </a:lnTo>
                  <a:lnTo>
                    <a:pt x="4029" y="250"/>
                  </a:lnTo>
                  <a:lnTo>
                    <a:pt x="3958" y="357"/>
                  </a:lnTo>
                  <a:lnTo>
                    <a:pt x="3887" y="464"/>
                  </a:lnTo>
                  <a:lnTo>
                    <a:pt x="3815" y="571"/>
                  </a:lnTo>
                  <a:lnTo>
                    <a:pt x="3780" y="713"/>
                  </a:lnTo>
                  <a:lnTo>
                    <a:pt x="3708" y="1319"/>
                  </a:lnTo>
                  <a:lnTo>
                    <a:pt x="3708" y="1854"/>
                  </a:lnTo>
                  <a:lnTo>
                    <a:pt x="3780" y="2318"/>
                  </a:lnTo>
                  <a:lnTo>
                    <a:pt x="3851" y="2746"/>
                  </a:lnTo>
                  <a:lnTo>
                    <a:pt x="3922" y="3102"/>
                  </a:lnTo>
                  <a:lnTo>
                    <a:pt x="3994" y="3352"/>
                  </a:lnTo>
                  <a:lnTo>
                    <a:pt x="4101" y="3566"/>
                  </a:lnTo>
                  <a:lnTo>
                    <a:pt x="4600" y="6311"/>
                  </a:lnTo>
                  <a:lnTo>
                    <a:pt x="4992" y="8558"/>
                  </a:lnTo>
                  <a:lnTo>
                    <a:pt x="5634" y="11945"/>
                  </a:lnTo>
                  <a:lnTo>
                    <a:pt x="5848" y="13157"/>
                  </a:lnTo>
                  <a:lnTo>
                    <a:pt x="5990" y="14120"/>
                  </a:lnTo>
                  <a:lnTo>
                    <a:pt x="6062" y="14904"/>
                  </a:lnTo>
                  <a:lnTo>
                    <a:pt x="6026" y="15546"/>
                  </a:lnTo>
                  <a:lnTo>
                    <a:pt x="5990" y="15724"/>
                  </a:lnTo>
                  <a:lnTo>
                    <a:pt x="5955" y="15903"/>
                  </a:lnTo>
                  <a:lnTo>
                    <a:pt x="5741" y="16366"/>
                  </a:lnTo>
                  <a:lnTo>
                    <a:pt x="5420" y="16865"/>
                  </a:lnTo>
                  <a:lnTo>
                    <a:pt x="5028" y="17436"/>
                  </a:lnTo>
                  <a:lnTo>
                    <a:pt x="4564" y="18078"/>
                  </a:lnTo>
                  <a:lnTo>
                    <a:pt x="4029" y="18720"/>
                  </a:lnTo>
                  <a:lnTo>
                    <a:pt x="2960" y="20003"/>
                  </a:lnTo>
                  <a:lnTo>
                    <a:pt x="1854" y="21251"/>
                  </a:lnTo>
                  <a:lnTo>
                    <a:pt x="892" y="22285"/>
                  </a:lnTo>
                  <a:lnTo>
                    <a:pt x="0" y="23248"/>
                  </a:lnTo>
                  <a:lnTo>
                    <a:pt x="392" y="23676"/>
                  </a:lnTo>
                  <a:lnTo>
                    <a:pt x="1355" y="24639"/>
                  </a:lnTo>
                  <a:lnTo>
                    <a:pt x="1890" y="25102"/>
                  </a:lnTo>
                  <a:lnTo>
                    <a:pt x="2353" y="25494"/>
                  </a:lnTo>
                  <a:lnTo>
                    <a:pt x="2567" y="25637"/>
                  </a:lnTo>
                  <a:lnTo>
                    <a:pt x="2746" y="25708"/>
                  </a:lnTo>
                  <a:lnTo>
                    <a:pt x="2888" y="25744"/>
                  </a:lnTo>
                  <a:lnTo>
                    <a:pt x="2995" y="25744"/>
                  </a:lnTo>
                  <a:lnTo>
                    <a:pt x="4136" y="24532"/>
                  </a:lnTo>
                  <a:lnTo>
                    <a:pt x="5170" y="23391"/>
                  </a:lnTo>
                  <a:lnTo>
                    <a:pt x="6347" y="22107"/>
                  </a:lnTo>
                  <a:lnTo>
                    <a:pt x="7559" y="20716"/>
                  </a:lnTo>
                  <a:lnTo>
                    <a:pt x="8665" y="19361"/>
                  </a:lnTo>
                  <a:lnTo>
                    <a:pt x="9128" y="18720"/>
                  </a:lnTo>
                  <a:lnTo>
                    <a:pt x="9520" y="18149"/>
                  </a:lnTo>
                  <a:lnTo>
                    <a:pt x="9806" y="17650"/>
                  </a:lnTo>
                  <a:lnTo>
                    <a:pt x="10020" y="17222"/>
                  </a:lnTo>
                  <a:lnTo>
                    <a:pt x="10091" y="16972"/>
                  </a:lnTo>
                  <a:lnTo>
                    <a:pt x="10127" y="16687"/>
                  </a:lnTo>
                  <a:lnTo>
                    <a:pt x="10198" y="15938"/>
                  </a:lnTo>
                  <a:lnTo>
                    <a:pt x="10198" y="15047"/>
                  </a:lnTo>
                  <a:lnTo>
                    <a:pt x="10127" y="13977"/>
                  </a:lnTo>
                  <a:lnTo>
                    <a:pt x="10055" y="12801"/>
                  </a:lnTo>
                  <a:lnTo>
                    <a:pt x="9913" y="11553"/>
                  </a:lnTo>
                  <a:lnTo>
                    <a:pt x="9770" y="10269"/>
                  </a:lnTo>
                  <a:lnTo>
                    <a:pt x="9556" y="8950"/>
                  </a:lnTo>
                  <a:lnTo>
                    <a:pt x="9164" y="6383"/>
                  </a:lnTo>
                  <a:lnTo>
                    <a:pt x="8736" y="4136"/>
                  </a:lnTo>
                  <a:lnTo>
                    <a:pt x="8344" y="2460"/>
                  </a:lnTo>
                  <a:lnTo>
                    <a:pt x="8201" y="1890"/>
                  </a:lnTo>
                  <a:lnTo>
                    <a:pt x="8058" y="1569"/>
                  </a:lnTo>
                  <a:lnTo>
                    <a:pt x="7916" y="1355"/>
                  </a:lnTo>
                  <a:lnTo>
                    <a:pt x="7702" y="1177"/>
                  </a:lnTo>
                  <a:lnTo>
                    <a:pt x="7488" y="963"/>
                  </a:lnTo>
                  <a:lnTo>
                    <a:pt x="7167" y="785"/>
                  </a:lnTo>
                  <a:lnTo>
                    <a:pt x="6882" y="606"/>
                  </a:lnTo>
                  <a:lnTo>
                    <a:pt x="6525" y="428"/>
                  </a:lnTo>
                  <a:lnTo>
                    <a:pt x="6169" y="285"/>
                  </a:lnTo>
                  <a:lnTo>
                    <a:pt x="5812" y="178"/>
                  </a:lnTo>
                  <a:lnTo>
                    <a:pt x="5456" y="71"/>
                  </a:lnTo>
                  <a:lnTo>
                    <a:pt x="5099" y="36"/>
                  </a:lnTo>
                  <a:lnTo>
                    <a:pt x="4778" y="0"/>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g29ba36c631f_0_513"/>
            <p:cNvSpPr/>
            <p:nvPr/>
          </p:nvSpPr>
          <p:spPr>
            <a:xfrm>
              <a:off x="5501000" y="2681000"/>
              <a:ext cx="254950" cy="643600"/>
            </a:xfrm>
            <a:custGeom>
              <a:avLst/>
              <a:gdLst/>
              <a:ahLst/>
              <a:cxnLst/>
              <a:rect l="l" t="t" r="r" b="b"/>
              <a:pathLst>
                <a:path w="10198" h="25744" fill="none" extrusionOk="0">
                  <a:moveTo>
                    <a:pt x="4101" y="3566"/>
                  </a:moveTo>
                  <a:lnTo>
                    <a:pt x="4101" y="3566"/>
                  </a:lnTo>
                  <a:lnTo>
                    <a:pt x="4600" y="6311"/>
                  </a:lnTo>
                  <a:lnTo>
                    <a:pt x="4992" y="8558"/>
                  </a:lnTo>
                  <a:lnTo>
                    <a:pt x="5634" y="11945"/>
                  </a:lnTo>
                  <a:lnTo>
                    <a:pt x="5848" y="13157"/>
                  </a:lnTo>
                  <a:lnTo>
                    <a:pt x="5990" y="14120"/>
                  </a:lnTo>
                  <a:lnTo>
                    <a:pt x="6062" y="14904"/>
                  </a:lnTo>
                  <a:lnTo>
                    <a:pt x="6026" y="15546"/>
                  </a:lnTo>
                  <a:lnTo>
                    <a:pt x="6026" y="15546"/>
                  </a:lnTo>
                  <a:lnTo>
                    <a:pt x="5990" y="15724"/>
                  </a:lnTo>
                  <a:lnTo>
                    <a:pt x="5955" y="15903"/>
                  </a:lnTo>
                  <a:lnTo>
                    <a:pt x="5741" y="16366"/>
                  </a:lnTo>
                  <a:lnTo>
                    <a:pt x="5420" y="16865"/>
                  </a:lnTo>
                  <a:lnTo>
                    <a:pt x="5028" y="17436"/>
                  </a:lnTo>
                  <a:lnTo>
                    <a:pt x="4564" y="18078"/>
                  </a:lnTo>
                  <a:lnTo>
                    <a:pt x="4029" y="18720"/>
                  </a:lnTo>
                  <a:lnTo>
                    <a:pt x="2960" y="20003"/>
                  </a:lnTo>
                  <a:lnTo>
                    <a:pt x="1854" y="21251"/>
                  </a:lnTo>
                  <a:lnTo>
                    <a:pt x="892" y="22285"/>
                  </a:lnTo>
                  <a:lnTo>
                    <a:pt x="0" y="23248"/>
                  </a:lnTo>
                  <a:lnTo>
                    <a:pt x="0" y="23248"/>
                  </a:lnTo>
                  <a:lnTo>
                    <a:pt x="392" y="23676"/>
                  </a:lnTo>
                  <a:lnTo>
                    <a:pt x="1355" y="24639"/>
                  </a:lnTo>
                  <a:lnTo>
                    <a:pt x="1890" y="25102"/>
                  </a:lnTo>
                  <a:lnTo>
                    <a:pt x="2353" y="25494"/>
                  </a:lnTo>
                  <a:lnTo>
                    <a:pt x="2567" y="25637"/>
                  </a:lnTo>
                  <a:lnTo>
                    <a:pt x="2746" y="25708"/>
                  </a:lnTo>
                  <a:lnTo>
                    <a:pt x="2888" y="25744"/>
                  </a:lnTo>
                  <a:lnTo>
                    <a:pt x="2995" y="25744"/>
                  </a:lnTo>
                  <a:lnTo>
                    <a:pt x="2995" y="25744"/>
                  </a:lnTo>
                  <a:lnTo>
                    <a:pt x="4136" y="24532"/>
                  </a:lnTo>
                  <a:lnTo>
                    <a:pt x="5170" y="23391"/>
                  </a:lnTo>
                  <a:lnTo>
                    <a:pt x="6347" y="22107"/>
                  </a:lnTo>
                  <a:lnTo>
                    <a:pt x="7559" y="20716"/>
                  </a:lnTo>
                  <a:lnTo>
                    <a:pt x="8665" y="19361"/>
                  </a:lnTo>
                  <a:lnTo>
                    <a:pt x="9128" y="18720"/>
                  </a:lnTo>
                  <a:lnTo>
                    <a:pt x="9520" y="18149"/>
                  </a:lnTo>
                  <a:lnTo>
                    <a:pt x="9806" y="17650"/>
                  </a:lnTo>
                  <a:lnTo>
                    <a:pt x="10020" y="17222"/>
                  </a:lnTo>
                  <a:lnTo>
                    <a:pt x="10020" y="17222"/>
                  </a:lnTo>
                  <a:lnTo>
                    <a:pt x="10091" y="16972"/>
                  </a:lnTo>
                  <a:lnTo>
                    <a:pt x="10127" y="16687"/>
                  </a:lnTo>
                  <a:lnTo>
                    <a:pt x="10198" y="15938"/>
                  </a:lnTo>
                  <a:lnTo>
                    <a:pt x="10198" y="15047"/>
                  </a:lnTo>
                  <a:lnTo>
                    <a:pt x="10127" y="13977"/>
                  </a:lnTo>
                  <a:lnTo>
                    <a:pt x="10055" y="12801"/>
                  </a:lnTo>
                  <a:lnTo>
                    <a:pt x="9913" y="11553"/>
                  </a:lnTo>
                  <a:lnTo>
                    <a:pt x="9770" y="10269"/>
                  </a:lnTo>
                  <a:lnTo>
                    <a:pt x="9556" y="8950"/>
                  </a:lnTo>
                  <a:lnTo>
                    <a:pt x="9164" y="6383"/>
                  </a:lnTo>
                  <a:lnTo>
                    <a:pt x="8736" y="4136"/>
                  </a:lnTo>
                  <a:lnTo>
                    <a:pt x="8344" y="2460"/>
                  </a:lnTo>
                  <a:lnTo>
                    <a:pt x="8201" y="1890"/>
                  </a:lnTo>
                  <a:lnTo>
                    <a:pt x="8058" y="1569"/>
                  </a:lnTo>
                  <a:lnTo>
                    <a:pt x="8058" y="1569"/>
                  </a:lnTo>
                  <a:lnTo>
                    <a:pt x="7916" y="1355"/>
                  </a:lnTo>
                  <a:lnTo>
                    <a:pt x="7702" y="1177"/>
                  </a:lnTo>
                  <a:lnTo>
                    <a:pt x="7488" y="963"/>
                  </a:lnTo>
                  <a:lnTo>
                    <a:pt x="7167" y="785"/>
                  </a:lnTo>
                  <a:lnTo>
                    <a:pt x="6882" y="606"/>
                  </a:lnTo>
                  <a:lnTo>
                    <a:pt x="6525" y="428"/>
                  </a:lnTo>
                  <a:lnTo>
                    <a:pt x="6169" y="285"/>
                  </a:lnTo>
                  <a:lnTo>
                    <a:pt x="5812" y="178"/>
                  </a:lnTo>
                  <a:lnTo>
                    <a:pt x="5456" y="71"/>
                  </a:lnTo>
                  <a:lnTo>
                    <a:pt x="5099" y="36"/>
                  </a:lnTo>
                  <a:lnTo>
                    <a:pt x="4778" y="0"/>
                  </a:lnTo>
                  <a:lnTo>
                    <a:pt x="4493" y="36"/>
                  </a:lnTo>
                  <a:lnTo>
                    <a:pt x="4243" y="143"/>
                  </a:lnTo>
                  <a:lnTo>
                    <a:pt x="4029" y="250"/>
                  </a:lnTo>
                  <a:lnTo>
                    <a:pt x="3958" y="357"/>
                  </a:lnTo>
                  <a:lnTo>
                    <a:pt x="3887" y="464"/>
                  </a:lnTo>
                  <a:lnTo>
                    <a:pt x="3815" y="571"/>
                  </a:lnTo>
                  <a:lnTo>
                    <a:pt x="3780" y="713"/>
                  </a:lnTo>
                  <a:lnTo>
                    <a:pt x="3780" y="713"/>
                  </a:lnTo>
                  <a:lnTo>
                    <a:pt x="3708" y="1319"/>
                  </a:lnTo>
                  <a:lnTo>
                    <a:pt x="3708" y="1854"/>
                  </a:lnTo>
                  <a:lnTo>
                    <a:pt x="3780" y="2318"/>
                  </a:lnTo>
                  <a:lnTo>
                    <a:pt x="3851" y="2746"/>
                  </a:lnTo>
                  <a:lnTo>
                    <a:pt x="3922" y="3102"/>
                  </a:lnTo>
                  <a:lnTo>
                    <a:pt x="3994" y="3352"/>
                  </a:lnTo>
                  <a:lnTo>
                    <a:pt x="4101" y="356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g29ba36c631f_0_513"/>
            <p:cNvSpPr/>
            <p:nvPr/>
          </p:nvSpPr>
          <p:spPr>
            <a:xfrm>
              <a:off x="5528625" y="2649800"/>
              <a:ext cx="8050" cy="2700"/>
            </a:xfrm>
            <a:custGeom>
              <a:avLst/>
              <a:gdLst/>
              <a:ahLst/>
              <a:cxnLst/>
              <a:rect l="l" t="t" r="r" b="b"/>
              <a:pathLst>
                <a:path w="322" h="108" extrusionOk="0">
                  <a:moveTo>
                    <a:pt x="143" y="0"/>
                  </a:moveTo>
                  <a:lnTo>
                    <a:pt x="72" y="36"/>
                  </a:lnTo>
                  <a:lnTo>
                    <a:pt x="0" y="107"/>
                  </a:lnTo>
                  <a:lnTo>
                    <a:pt x="107" y="107"/>
                  </a:lnTo>
                  <a:lnTo>
                    <a:pt x="321" y="71"/>
                  </a:lnTo>
                  <a:lnTo>
                    <a:pt x="250" y="36"/>
                  </a:lnTo>
                  <a:lnTo>
                    <a:pt x="143" y="0"/>
                  </a:lnTo>
                  <a:close/>
                </a:path>
              </a:pathLst>
            </a:custGeom>
            <a:solidFill>
              <a:srgbClr val="C994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g29ba36c631f_0_513"/>
            <p:cNvSpPr/>
            <p:nvPr/>
          </p:nvSpPr>
          <p:spPr>
            <a:xfrm>
              <a:off x="5528625" y="2649800"/>
              <a:ext cx="8050" cy="2700"/>
            </a:xfrm>
            <a:custGeom>
              <a:avLst/>
              <a:gdLst/>
              <a:ahLst/>
              <a:cxnLst/>
              <a:rect l="l" t="t" r="r" b="b"/>
              <a:pathLst>
                <a:path w="322" h="108" fill="none" extrusionOk="0">
                  <a:moveTo>
                    <a:pt x="143" y="0"/>
                  </a:moveTo>
                  <a:lnTo>
                    <a:pt x="143" y="0"/>
                  </a:lnTo>
                  <a:lnTo>
                    <a:pt x="72" y="36"/>
                  </a:lnTo>
                  <a:lnTo>
                    <a:pt x="0" y="107"/>
                  </a:lnTo>
                  <a:lnTo>
                    <a:pt x="0" y="107"/>
                  </a:lnTo>
                  <a:lnTo>
                    <a:pt x="107" y="107"/>
                  </a:lnTo>
                  <a:lnTo>
                    <a:pt x="107" y="107"/>
                  </a:lnTo>
                  <a:lnTo>
                    <a:pt x="321" y="71"/>
                  </a:lnTo>
                  <a:lnTo>
                    <a:pt x="321" y="71"/>
                  </a:lnTo>
                  <a:lnTo>
                    <a:pt x="250" y="36"/>
                  </a:lnTo>
                  <a:lnTo>
                    <a:pt x="250" y="36"/>
                  </a:lnTo>
                  <a:lnTo>
                    <a:pt x="14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g29ba36c631f_0_513"/>
            <p:cNvSpPr/>
            <p:nvPr/>
          </p:nvSpPr>
          <p:spPr>
            <a:xfrm>
              <a:off x="5528625" y="2651575"/>
              <a:ext cx="40125" cy="90050"/>
            </a:xfrm>
            <a:custGeom>
              <a:avLst/>
              <a:gdLst/>
              <a:ahLst/>
              <a:cxnLst/>
              <a:rect l="l" t="t" r="r" b="b"/>
              <a:pathLst>
                <a:path w="1605" h="3602" extrusionOk="0">
                  <a:moveTo>
                    <a:pt x="321" y="0"/>
                  </a:moveTo>
                  <a:lnTo>
                    <a:pt x="107" y="36"/>
                  </a:lnTo>
                  <a:lnTo>
                    <a:pt x="0" y="36"/>
                  </a:lnTo>
                  <a:lnTo>
                    <a:pt x="0" y="214"/>
                  </a:lnTo>
                  <a:lnTo>
                    <a:pt x="36" y="428"/>
                  </a:lnTo>
                  <a:lnTo>
                    <a:pt x="72" y="500"/>
                  </a:lnTo>
                  <a:lnTo>
                    <a:pt x="107" y="500"/>
                  </a:lnTo>
                  <a:lnTo>
                    <a:pt x="143" y="607"/>
                  </a:lnTo>
                  <a:lnTo>
                    <a:pt x="214" y="856"/>
                  </a:lnTo>
                  <a:lnTo>
                    <a:pt x="393" y="1641"/>
                  </a:lnTo>
                  <a:lnTo>
                    <a:pt x="535" y="2140"/>
                  </a:lnTo>
                  <a:lnTo>
                    <a:pt x="714" y="2675"/>
                  </a:lnTo>
                  <a:lnTo>
                    <a:pt x="963" y="3138"/>
                  </a:lnTo>
                  <a:lnTo>
                    <a:pt x="1106" y="3388"/>
                  </a:lnTo>
                  <a:lnTo>
                    <a:pt x="1248" y="3602"/>
                  </a:lnTo>
                  <a:lnTo>
                    <a:pt x="1391" y="3138"/>
                  </a:lnTo>
                  <a:lnTo>
                    <a:pt x="1569" y="2461"/>
                  </a:lnTo>
                  <a:lnTo>
                    <a:pt x="1605" y="2318"/>
                  </a:lnTo>
                  <a:lnTo>
                    <a:pt x="1284" y="1926"/>
                  </a:lnTo>
                  <a:lnTo>
                    <a:pt x="999" y="1498"/>
                  </a:lnTo>
                  <a:lnTo>
                    <a:pt x="749" y="1070"/>
                  </a:lnTo>
                  <a:lnTo>
                    <a:pt x="535" y="678"/>
                  </a:lnTo>
                  <a:lnTo>
                    <a:pt x="500" y="500"/>
                  </a:lnTo>
                  <a:lnTo>
                    <a:pt x="464" y="321"/>
                  </a:lnTo>
                  <a:lnTo>
                    <a:pt x="393" y="143"/>
                  </a:lnTo>
                  <a:lnTo>
                    <a:pt x="321" y="0"/>
                  </a:lnTo>
                  <a:close/>
                </a:path>
              </a:pathLst>
            </a:custGeom>
            <a:solidFill>
              <a:srgbClr val="D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g29ba36c631f_0_513"/>
            <p:cNvSpPr/>
            <p:nvPr/>
          </p:nvSpPr>
          <p:spPr>
            <a:xfrm>
              <a:off x="5528625" y="2651575"/>
              <a:ext cx="40125" cy="90050"/>
            </a:xfrm>
            <a:custGeom>
              <a:avLst/>
              <a:gdLst/>
              <a:ahLst/>
              <a:cxnLst/>
              <a:rect l="l" t="t" r="r" b="b"/>
              <a:pathLst>
                <a:path w="1605" h="3602" fill="none" extrusionOk="0">
                  <a:moveTo>
                    <a:pt x="321" y="0"/>
                  </a:moveTo>
                  <a:lnTo>
                    <a:pt x="321" y="0"/>
                  </a:lnTo>
                  <a:lnTo>
                    <a:pt x="107" y="36"/>
                  </a:lnTo>
                  <a:lnTo>
                    <a:pt x="107" y="36"/>
                  </a:lnTo>
                  <a:lnTo>
                    <a:pt x="0" y="36"/>
                  </a:lnTo>
                  <a:lnTo>
                    <a:pt x="0" y="36"/>
                  </a:lnTo>
                  <a:lnTo>
                    <a:pt x="0" y="214"/>
                  </a:lnTo>
                  <a:lnTo>
                    <a:pt x="0" y="214"/>
                  </a:lnTo>
                  <a:lnTo>
                    <a:pt x="36" y="428"/>
                  </a:lnTo>
                  <a:lnTo>
                    <a:pt x="72" y="500"/>
                  </a:lnTo>
                  <a:lnTo>
                    <a:pt x="107" y="500"/>
                  </a:lnTo>
                  <a:lnTo>
                    <a:pt x="107" y="500"/>
                  </a:lnTo>
                  <a:lnTo>
                    <a:pt x="107" y="500"/>
                  </a:lnTo>
                  <a:lnTo>
                    <a:pt x="107" y="500"/>
                  </a:lnTo>
                  <a:lnTo>
                    <a:pt x="107" y="500"/>
                  </a:lnTo>
                  <a:lnTo>
                    <a:pt x="107" y="500"/>
                  </a:lnTo>
                  <a:lnTo>
                    <a:pt x="143" y="607"/>
                  </a:lnTo>
                  <a:lnTo>
                    <a:pt x="214" y="856"/>
                  </a:lnTo>
                  <a:lnTo>
                    <a:pt x="393" y="1641"/>
                  </a:lnTo>
                  <a:lnTo>
                    <a:pt x="535" y="2140"/>
                  </a:lnTo>
                  <a:lnTo>
                    <a:pt x="714" y="2675"/>
                  </a:lnTo>
                  <a:lnTo>
                    <a:pt x="963" y="3138"/>
                  </a:lnTo>
                  <a:lnTo>
                    <a:pt x="1106" y="3388"/>
                  </a:lnTo>
                  <a:lnTo>
                    <a:pt x="1248" y="3602"/>
                  </a:lnTo>
                  <a:lnTo>
                    <a:pt x="1248" y="3602"/>
                  </a:lnTo>
                  <a:lnTo>
                    <a:pt x="1391" y="3138"/>
                  </a:lnTo>
                  <a:lnTo>
                    <a:pt x="1391" y="3138"/>
                  </a:lnTo>
                  <a:lnTo>
                    <a:pt x="1569" y="2461"/>
                  </a:lnTo>
                  <a:lnTo>
                    <a:pt x="1569" y="2461"/>
                  </a:lnTo>
                  <a:lnTo>
                    <a:pt x="1605" y="2318"/>
                  </a:lnTo>
                  <a:lnTo>
                    <a:pt x="1605" y="2318"/>
                  </a:lnTo>
                  <a:lnTo>
                    <a:pt x="1284" y="1926"/>
                  </a:lnTo>
                  <a:lnTo>
                    <a:pt x="999" y="1498"/>
                  </a:lnTo>
                  <a:lnTo>
                    <a:pt x="749" y="1070"/>
                  </a:lnTo>
                  <a:lnTo>
                    <a:pt x="535" y="678"/>
                  </a:lnTo>
                  <a:lnTo>
                    <a:pt x="535" y="678"/>
                  </a:lnTo>
                  <a:lnTo>
                    <a:pt x="500" y="500"/>
                  </a:lnTo>
                  <a:lnTo>
                    <a:pt x="464" y="321"/>
                  </a:lnTo>
                  <a:lnTo>
                    <a:pt x="393" y="143"/>
                  </a:lnTo>
                  <a:lnTo>
                    <a:pt x="3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g29ba36c631f_0_513"/>
            <p:cNvSpPr/>
            <p:nvPr/>
          </p:nvSpPr>
          <p:spPr>
            <a:xfrm>
              <a:off x="5559825" y="2709525"/>
              <a:ext cx="42800" cy="58850"/>
            </a:xfrm>
            <a:custGeom>
              <a:avLst/>
              <a:gdLst/>
              <a:ahLst/>
              <a:cxnLst/>
              <a:rect l="l" t="t" r="r" b="b"/>
              <a:pathLst>
                <a:path w="1712" h="2354" extrusionOk="0">
                  <a:moveTo>
                    <a:pt x="357" y="0"/>
                  </a:moveTo>
                  <a:lnTo>
                    <a:pt x="321" y="143"/>
                  </a:lnTo>
                  <a:lnTo>
                    <a:pt x="143" y="820"/>
                  </a:lnTo>
                  <a:lnTo>
                    <a:pt x="0" y="1284"/>
                  </a:lnTo>
                  <a:lnTo>
                    <a:pt x="72" y="1355"/>
                  </a:lnTo>
                  <a:lnTo>
                    <a:pt x="286" y="1569"/>
                  </a:lnTo>
                  <a:lnTo>
                    <a:pt x="500" y="1783"/>
                  </a:lnTo>
                  <a:lnTo>
                    <a:pt x="749" y="1961"/>
                  </a:lnTo>
                  <a:lnTo>
                    <a:pt x="999" y="2104"/>
                  </a:lnTo>
                  <a:lnTo>
                    <a:pt x="1320" y="2211"/>
                  </a:lnTo>
                  <a:lnTo>
                    <a:pt x="1712" y="2353"/>
                  </a:lnTo>
                  <a:lnTo>
                    <a:pt x="1641" y="2175"/>
                  </a:lnTo>
                  <a:lnTo>
                    <a:pt x="1534" y="1854"/>
                  </a:lnTo>
                  <a:lnTo>
                    <a:pt x="1462" y="1426"/>
                  </a:lnTo>
                  <a:lnTo>
                    <a:pt x="1391" y="927"/>
                  </a:lnTo>
                  <a:lnTo>
                    <a:pt x="927" y="606"/>
                  </a:lnTo>
                  <a:lnTo>
                    <a:pt x="535" y="214"/>
                  </a:lnTo>
                  <a:lnTo>
                    <a:pt x="357" y="0"/>
                  </a:lnTo>
                  <a:close/>
                </a:path>
              </a:pathLst>
            </a:custGeom>
            <a:solidFill>
              <a:srgbClr val="C678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g29ba36c631f_0_513"/>
            <p:cNvSpPr/>
            <p:nvPr/>
          </p:nvSpPr>
          <p:spPr>
            <a:xfrm>
              <a:off x="5559825" y="2709525"/>
              <a:ext cx="42800" cy="58850"/>
            </a:xfrm>
            <a:custGeom>
              <a:avLst/>
              <a:gdLst/>
              <a:ahLst/>
              <a:cxnLst/>
              <a:rect l="l" t="t" r="r" b="b"/>
              <a:pathLst>
                <a:path w="1712" h="2354" fill="none" extrusionOk="0">
                  <a:moveTo>
                    <a:pt x="357" y="0"/>
                  </a:moveTo>
                  <a:lnTo>
                    <a:pt x="357" y="0"/>
                  </a:lnTo>
                  <a:lnTo>
                    <a:pt x="321" y="143"/>
                  </a:lnTo>
                  <a:lnTo>
                    <a:pt x="321" y="143"/>
                  </a:lnTo>
                  <a:lnTo>
                    <a:pt x="143" y="820"/>
                  </a:lnTo>
                  <a:lnTo>
                    <a:pt x="143" y="820"/>
                  </a:lnTo>
                  <a:lnTo>
                    <a:pt x="0" y="1284"/>
                  </a:lnTo>
                  <a:lnTo>
                    <a:pt x="0" y="1284"/>
                  </a:lnTo>
                  <a:lnTo>
                    <a:pt x="72" y="1355"/>
                  </a:lnTo>
                  <a:lnTo>
                    <a:pt x="72" y="1355"/>
                  </a:lnTo>
                  <a:lnTo>
                    <a:pt x="286" y="1569"/>
                  </a:lnTo>
                  <a:lnTo>
                    <a:pt x="500" y="1783"/>
                  </a:lnTo>
                  <a:lnTo>
                    <a:pt x="749" y="1961"/>
                  </a:lnTo>
                  <a:lnTo>
                    <a:pt x="999" y="2104"/>
                  </a:lnTo>
                  <a:lnTo>
                    <a:pt x="999" y="2104"/>
                  </a:lnTo>
                  <a:lnTo>
                    <a:pt x="1320" y="2211"/>
                  </a:lnTo>
                  <a:lnTo>
                    <a:pt x="1712" y="2353"/>
                  </a:lnTo>
                  <a:lnTo>
                    <a:pt x="1712" y="2353"/>
                  </a:lnTo>
                  <a:lnTo>
                    <a:pt x="1641" y="2175"/>
                  </a:lnTo>
                  <a:lnTo>
                    <a:pt x="1534" y="1854"/>
                  </a:lnTo>
                  <a:lnTo>
                    <a:pt x="1462" y="1426"/>
                  </a:lnTo>
                  <a:lnTo>
                    <a:pt x="1391" y="927"/>
                  </a:lnTo>
                  <a:lnTo>
                    <a:pt x="1391" y="927"/>
                  </a:lnTo>
                  <a:lnTo>
                    <a:pt x="927" y="606"/>
                  </a:lnTo>
                  <a:lnTo>
                    <a:pt x="535" y="214"/>
                  </a:lnTo>
                  <a:lnTo>
                    <a:pt x="535" y="214"/>
                  </a:lnTo>
                  <a:lnTo>
                    <a:pt x="35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g29ba36c631f_0_513"/>
            <p:cNvSpPr/>
            <p:nvPr/>
          </p:nvSpPr>
          <p:spPr>
            <a:xfrm>
              <a:off x="5594600" y="2732700"/>
              <a:ext cx="127475" cy="67750"/>
            </a:xfrm>
            <a:custGeom>
              <a:avLst/>
              <a:gdLst/>
              <a:ahLst/>
              <a:cxnLst/>
              <a:rect l="l" t="t" r="r" b="b"/>
              <a:pathLst>
                <a:path w="5099" h="2710" extrusionOk="0">
                  <a:moveTo>
                    <a:pt x="0" y="0"/>
                  </a:moveTo>
                  <a:lnTo>
                    <a:pt x="71" y="499"/>
                  </a:lnTo>
                  <a:lnTo>
                    <a:pt x="143" y="927"/>
                  </a:lnTo>
                  <a:lnTo>
                    <a:pt x="250" y="1248"/>
                  </a:lnTo>
                  <a:lnTo>
                    <a:pt x="321" y="1426"/>
                  </a:lnTo>
                  <a:lnTo>
                    <a:pt x="1747" y="1854"/>
                  </a:lnTo>
                  <a:lnTo>
                    <a:pt x="3316" y="2282"/>
                  </a:lnTo>
                  <a:lnTo>
                    <a:pt x="5099" y="2710"/>
                  </a:lnTo>
                  <a:lnTo>
                    <a:pt x="4992" y="2104"/>
                  </a:lnTo>
                  <a:lnTo>
                    <a:pt x="4849" y="1498"/>
                  </a:lnTo>
                  <a:lnTo>
                    <a:pt x="4635" y="785"/>
                  </a:lnTo>
                  <a:lnTo>
                    <a:pt x="3530" y="678"/>
                  </a:lnTo>
                  <a:lnTo>
                    <a:pt x="2175" y="535"/>
                  </a:lnTo>
                  <a:lnTo>
                    <a:pt x="963" y="357"/>
                  </a:lnTo>
                  <a:lnTo>
                    <a:pt x="499" y="250"/>
                  </a:lnTo>
                  <a:lnTo>
                    <a:pt x="178" y="143"/>
                  </a:lnTo>
                  <a:lnTo>
                    <a:pt x="0" y="0"/>
                  </a:lnTo>
                  <a:close/>
                </a:path>
              </a:pathLst>
            </a:custGeom>
            <a:solidFill>
              <a:srgbClr val="C678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g29ba36c631f_0_513"/>
            <p:cNvSpPr/>
            <p:nvPr/>
          </p:nvSpPr>
          <p:spPr>
            <a:xfrm>
              <a:off x="5594600" y="2732700"/>
              <a:ext cx="127475" cy="67750"/>
            </a:xfrm>
            <a:custGeom>
              <a:avLst/>
              <a:gdLst/>
              <a:ahLst/>
              <a:cxnLst/>
              <a:rect l="l" t="t" r="r" b="b"/>
              <a:pathLst>
                <a:path w="5099" h="2710" fill="none" extrusionOk="0">
                  <a:moveTo>
                    <a:pt x="0" y="0"/>
                  </a:moveTo>
                  <a:lnTo>
                    <a:pt x="0" y="0"/>
                  </a:lnTo>
                  <a:lnTo>
                    <a:pt x="71" y="499"/>
                  </a:lnTo>
                  <a:lnTo>
                    <a:pt x="143" y="927"/>
                  </a:lnTo>
                  <a:lnTo>
                    <a:pt x="250" y="1248"/>
                  </a:lnTo>
                  <a:lnTo>
                    <a:pt x="321" y="1426"/>
                  </a:lnTo>
                  <a:lnTo>
                    <a:pt x="321" y="1426"/>
                  </a:lnTo>
                  <a:lnTo>
                    <a:pt x="1747" y="1854"/>
                  </a:lnTo>
                  <a:lnTo>
                    <a:pt x="3316" y="2282"/>
                  </a:lnTo>
                  <a:lnTo>
                    <a:pt x="5099" y="2710"/>
                  </a:lnTo>
                  <a:lnTo>
                    <a:pt x="5099" y="2710"/>
                  </a:lnTo>
                  <a:lnTo>
                    <a:pt x="4992" y="2104"/>
                  </a:lnTo>
                  <a:lnTo>
                    <a:pt x="4849" y="1498"/>
                  </a:lnTo>
                  <a:lnTo>
                    <a:pt x="4635" y="785"/>
                  </a:lnTo>
                  <a:lnTo>
                    <a:pt x="4635" y="785"/>
                  </a:lnTo>
                  <a:lnTo>
                    <a:pt x="3530" y="678"/>
                  </a:lnTo>
                  <a:lnTo>
                    <a:pt x="2175" y="535"/>
                  </a:lnTo>
                  <a:lnTo>
                    <a:pt x="963" y="357"/>
                  </a:lnTo>
                  <a:lnTo>
                    <a:pt x="499" y="250"/>
                  </a:lnTo>
                  <a:lnTo>
                    <a:pt x="178" y="143"/>
                  </a:lnTo>
                  <a:lnTo>
                    <a:pt x="178" y="14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g29ba36c631f_0_513"/>
            <p:cNvSpPr/>
            <p:nvPr/>
          </p:nvSpPr>
          <p:spPr>
            <a:xfrm>
              <a:off x="5519700" y="2639975"/>
              <a:ext cx="520625" cy="322725"/>
            </a:xfrm>
            <a:custGeom>
              <a:avLst/>
              <a:gdLst/>
              <a:ahLst/>
              <a:cxnLst/>
              <a:rect l="l" t="t" r="r" b="b"/>
              <a:pathLst>
                <a:path w="20825" h="12909" extrusionOk="0">
                  <a:moveTo>
                    <a:pt x="464" y="1"/>
                  </a:moveTo>
                  <a:lnTo>
                    <a:pt x="357" y="37"/>
                  </a:lnTo>
                  <a:lnTo>
                    <a:pt x="215" y="144"/>
                  </a:lnTo>
                  <a:lnTo>
                    <a:pt x="144" y="286"/>
                  </a:lnTo>
                  <a:lnTo>
                    <a:pt x="72" y="429"/>
                  </a:lnTo>
                  <a:lnTo>
                    <a:pt x="1" y="571"/>
                  </a:lnTo>
                  <a:lnTo>
                    <a:pt x="1" y="750"/>
                  </a:lnTo>
                  <a:lnTo>
                    <a:pt x="37" y="785"/>
                  </a:lnTo>
                  <a:lnTo>
                    <a:pt x="72" y="857"/>
                  </a:lnTo>
                  <a:lnTo>
                    <a:pt x="215" y="928"/>
                  </a:lnTo>
                  <a:lnTo>
                    <a:pt x="322" y="964"/>
                  </a:lnTo>
                  <a:lnTo>
                    <a:pt x="429" y="964"/>
                  </a:lnTo>
                  <a:lnTo>
                    <a:pt x="536" y="928"/>
                  </a:lnTo>
                  <a:lnTo>
                    <a:pt x="571" y="964"/>
                  </a:lnTo>
                  <a:lnTo>
                    <a:pt x="607" y="1035"/>
                  </a:lnTo>
                  <a:lnTo>
                    <a:pt x="750" y="1320"/>
                  </a:lnTo>
                  <a:lnTo>
                    <a:pt x="892" y="1784"/>
                  </a:lnTo>
                  <a:lnTo>
                    <a:pt x="1142" y="2319"/>
                  </a:lnTo>
                  <a:lnTo>
                    <a:pt x="1463" y="2889"/>
                  </a:lnTo>
                  <a:lnTo>
                    <a:pt x="1641" y="3139"/>
                  </a:lnTo>
                  <a:lnTo>
                    <a:pt x="1855" y="3424"/>
                  </a:lnTo>
                  <a:lnTo>
                    <a:pt x="2069" y="3673"/>
                  </a:lnTo>
                  <a:lnTo>
                    <a:pt x="2319" y="3923"/>
                  </a:lnTo>
                  <a:lnTo>
                    <a:pt x="2604" y="4137"/>
                  </a:lnTo>
                  <a:lnTo>
                    <a:pt x="2889" y="4315"/>
                  </a:lnTo>
                  <a:lnTo>
                    <a:pt x="3531" y="4565"/>
                  </a:lnTo>
                  <a:lnTo>
                    <a:pt x="4244" y="4814"/>
                  </a:lnTo>
                  <a:lnTo>
                    <a:pt x="5064" y="5028"/>
                  </a:lnTo>
                  <a:lnTo>
                    <a:pt x="5884" y="5242"/>
                  </a:lnTo>
                  <a:lnTo>
                    <a:pt x="6704" y="5456"/>
                  </a:lnTo>
                  <a:lnTo>
                    <a:pt x="7453" y="5670"/>
                  </a:lnTo>
                  <a:lnTo>
                    <a:pt x="8131" y="5884"/>
                  </a:lnTo>
                  <a:lnTo>
                    <a:pt x="8701" y="6134"/>
                  </a:lnTo>
                  <a:lnTo>
                    <a:pt x="8915" y="6276"/>
                  </a:lnTo>
                  <a:lnTo>
                    <a:pt x="9165" y="6490"/>
                  </a:lnTo>
                  <a:lnTo>
                    <a:pt x="9379" y="6704"/>
                  </a:lnTo>
                  <a:lnTo>
                    <a:pt x="9592" y="6954"/>
                  </a:lnTo>
                  <a:lnTo>
                    <a:pt x="10056" y="7524"/>
                  </a:lnTo>
                  <a:lnTo>
                    <a:pt x="10520" y="8166"/>
                  </a:lnTo>
                  <a:lnTo>
                    <a:pt x="11019" y="8808"/>
                  </a:lnTo>
                  <a:lnTo>
                    <a:pt x="11554" y="9450"/>
                  </a:lnTo>
                  <a:lnTo>
                    <a:pt x="11839" y="9735"/>
                  </a:lnTo>
                  <a:lnTo>
                    <a:pt x="12124" y="10020"/>
                  </a:lnTo>
                  <a:lnTo>
                    <a:pt x="12481" y="10270"/>
                  </a:lnTo>
                  <a:lnTo>
                    <a:pt x="12802" y="10519"/>
                  </a:lnTo>
                  <a:lnTo>
                    <a:pt x="13408" y="10805"/>
                  </a:lnTo>
                  <a:lnTo>
                    <a:pt x="14263" y="11197"/>
                  </a:lnTo>
                  <a:lnTo>
                    <a:pt x="15262" y="11589"/>
                  </a:lnTo>
                  <a:lnTo>
                    <a:pt x="16331" y="11981"/>
                  </a:lnTo>
                  <a:lnTo>
                    <a:pt x="17366" y="12338"/>
                  </a:lnTo>
                  <a:lnTo>
                    <a:pt x="18293" y="12623"/>
                  </a:lnTo>
                  <a:lnTo>
                    <a:pt x="19006" y="12837"/>
                  </a:lnTo>
                  <a:lnTo>
                    <a:pt x="19434" y="12908"/>
                  </a:lnTo>
                  <a:lnTo>
                    <a:pt x="19648" y="12908"/>
                  </a:lnTo>
                  <a:lnTo>
                    <a:pt x="19897" y="12873"/>
                  </a:lnTo>
                  <a:lnTo>
                    <a:pt x="20111" y="12801"/>
                  </a:lnTo>
                  <a:lnTo>
                    <a:pt x="20289" y="12730"/>
                  </a:lnTo>
                  <a:lnTo>
                    <a:pt x="20468" y="12623"/>
                  </a:lnTo>
                  <a:lnTo>
                    <a:pt x="20610" y="12516"/>
                  </a:lnTo>
                  <a:lnTo>
                    <a:pt x="20717" y="12409"/>
                  </a:lnTo>
                  <a:lnTo>
                    <a:pt x="20789" y="12302"/>
                  </a:lnTo>
                  <a:lnTo>
                    <a:pt x="20824" y="12195"/>
                  </a:lnTo>
                  <a:lnTo>
                    <a:pt x="20789" y="12053"/>
                  </a:lnTo>
                  <a:lnTo>
                    <a:pt x="20753" y="11946"/>
                  </a:lnTo>
                  <a:lnTo>
                    <a:pt x="20646" y="11803"/>
                  </a:lnTo>
                  <a:lnTo>
                    <a:pt x="20325" y="11518"/>
                  </a:lnTo>
                  <a:lnTo>
                    <a:pt x="19861" y="11197"/>
                  </a:lnTo>
                  <a:lnTo>
                    <a:pt x="19683" y="11090"/>
                  </a:lnTo>
                  <a:lnTo>
                    <a:pt x="19469" y="11019"/>
                  </a:lnTo>
                  <a:lnTo>
                    <a:pt x="18899" y="10876"/>
                  </a:lnTo>
                  <a:lnTo>
                    <a:pt x="17330" y="10555"/>
                  </a:lnTo>
                  <a:lnTo>
                    <a:pt x="16403" y="10341"/>
                  </a:lnTo>
                  <a:lnTo>
                    <a:pt x="15440" y="10020"/>
                  </a:lnTo>
                  <a:lnTo>
                    <a:pt x="14941" y="9842"/>
                  </a:lnTo>
                  <a:lnTo>
                    <a:pt x="14442" y="9628"/>
                  </a:lnTo>
                  <a:lnTo>
                    <a:pt x="13978" y="9414"/>
                  </a:lnTo>
                  <a:lnTo>
                    <a:pt x="13515" y="9129"/>
                  </a:lnTo>
                  <a:lnTo>
                    <a:pt x="13087" y="8844"/>
                  </a:lnTo>
                  <a:lnTo>
                    <a:pt x="12730" y="8558"/>
                  </a:lnTo>
                  <a:lnTo>
                    <a:pt x="12409" y="8273"/>
                  </a:lnTo>
                  <a:lnTo>
                    <a:pt x="12124" y="7952"/>
                  </a:lnTo>
                  <a:lnTo>
                    <a:pt x="11874" y="7667"/>
                  </a:lnTo>
                  <a:lnTo>
                    <a:pt x="11661" y="7346"/>
                  </a:lnTo>
                  <a:lnTo>
                    <a:pt x="11304" y="6740"/>
                  </a:lnTo>
                  <a:lnTo>
                    <a:pt x="10947" y="6169"/>
                  </a:lnTo>
                  <a:lnTo>
                    <a:pt x="10591" y="5635"/>
                  </a:lnTo>
                  <a:lnTo>
                    <a:pt x="10413" y="5349"/>
                  </a:lnTo>
                  <a:lnTo>
                    <a:pt x="10199" y="5100"/>
                  </a:lnTo>
                  <a:lnTo>
                    <a:pt x="9949" y="4886"/>
                  </a:lnTo>
                  <a:lnTo>
                    <a:pt x="9664" y="4636"/>
                  </a:lnTo>
                  <a:lnTo>
                    <a:pt x="9343" y="4458"/>
                  </a:lnTo>
                  <a:lnTo>
                    <a:pt x="8986" y="4280"/>
                  </a:lnTo>
                  <a:lnTo>
                    <a:pt x="8594" y="4137"/>
                  </a:lnTo>
                  <a:lnTo>
                    <a:pt x="8166" y="4030"/>
                  </a:lnTo>
                  <a:lnTo>
                    <a:pt x="7275" y="3887"/>
                  </a:lnTo>
                  <a:lnTo>
                    <a:pt x="6383" y="3780"/>
                  </a:lnTo>
                  <a:lnTo>
                    <a:pt x="5492" y="3673"/>
                  </a:lnTo>
                  <a:lnTo>
                    <a:pt x="4708" y="3602"/>
                  </a:lnTo>
                  <a:lnTo>
                    <a:pt x="3994" y="3460"/>
                  </a:lnTo>
                  <a:lnTo>
                    <a:pt x="3709" y="3388"/>
                  </a:lnTo>
                  <a:lnTo>
                    <a:pt x="3460" y="3281"/>
                  </a:lnTo>
                  <a:lnTo>
                    <a:pt x="3067" y="2996"/>
                  </a:lnTo>
                  <a:lnTo>
                    <a:pt x="2675" y="2711"/>
                  </a:lnTo>
                  <a:lnTo>
                    <a:pt x="2354" y="2354"/>
                  </a:lnTo>
                  <a:lnTo>
                    <a:pt x="2069" y="2033"/>
                  </a:lnTo>
                  <a:lnTo>
                    <a:pt x="1784" y="1641"/>
                  </a:lnTo>
                  <a:lnTo>
                    <a:pt x="1570" y="1285"/>
                  </a:lnTo>
                  <a:lnTo>
                    <a:pt x="1178" y="571"/>
                  </a:lnTo>
                  <a:lnTo>
                    <a:pt x="1035" y="250"/>
                  </a:lnTo>
                  <a:lnTo>
                    <a:pt x="964" y="144"/>
                  </a:lnTo>
                  <a:lnTo>
                    <a:pt x="821" y="37"/>
                  </a:lnTo>
                  <a:lnTo>
                    <a:pt x="678" y="1"/>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g29ba36c631f_0_513"/>
            <p:cNvSpPr/>
            <p:nvPr/>
          </p:nvSpPr>
          <p:spPr>
            <a:xfrm>
              <a:off x="5479600" y="2467950"/>
              <a:ext cx="147100" cy="121250"/>
            </a:xfrm>
            <a:custGeom>
              <a:avLst/>
              <a:gdLst/>
              <a:ahLst/>
              <a:cxnLst/>
              <a:rect l="l" t="t" r="r" b="b"/>
              <a:pathLst>
                <a:path w="5884" h="4850" extrusionOk="0">
                  <a:moveTo>
                    <a:pt x="2782" y="0"/>
                  </a:moveTo>
                  <a:lnTo>
                    <a:pt x="2496" y="285"/>
                  </a:lnTo>
                  <a:lnTo>
                    <a:pt x="2175" y="571"/>
                  </a:lnTo>
                  <a:lnTo>
                    <a:pt x="1391" y="1106"/>
                  </a:lnTo>
                  <a:lnTo>
                    <a:pt x="1070" y="1355"/>
                  </a:lnTo>
                  <a:lnTo>
                    <a:pt x="856" y="1569"/>
                  </a:lnTo>
                  <a:lnTo>
                    <a:pt x="785" y="1676"/>
                  </a:lnTo>
                  <a:lnTo>
                    <a:pt x="749" y="1783"/>
                  </a:lnTo>
                  <a:lnTo>
                    <a:pt x="785" y="1854"/>
                  </a:lnTo>
                  <a:lnTo>
                    <a:pt x="856" y="1926"/>
                  </a:lnTo>
                  <a:lnTo>
                    <a:pt x="927" y="1997"/>
                  </a:lnTo>
                  <a:lnTo>
                    <a:pt x="927" y="2104"/>
                  </a:lnTo>
                  <a:lnTo>
                    <a:pt x="927" y="2211"/>
                  </a:lnTo>
                  <a:lnTo>
                    <a:pt x="856" y="2318"/>
                  </a:lnTo>
                  <a:lnTo>
                    <a:pt x="678" y="2603"/>
                  </a:lnTo>
                  <a:lnTo>
                    <a:pt x="464" y="2853"/>
                  </a:lnTo>
                  <a:lnTo>
                    <a:pt x="250" y="3138"/>
                  </a:lnTo>
                  <a:lnTo>
                    <a:pt x="72" y="3423"/>
                  </a:lnTo>
                  <a:lnTo>
                    <a:pt x="0" y="3530"/>
                  </a:lnTo>
                  <a:lnTo>
                    <a:pt x="0" y="3637"/>
                  </a:lnTo>
                  <a:lnTo>
                    <a:pt x="36" y="3744"/>
                  </a:lnTo>
                  <a:lnTo>
                    <a:pt x="107" y="3851"/>
                  </a:lnTo>
                  <a:lnTo>
                    <a:pt x="357" y="4029"/>
                  </a:lnTo>
                  <a:lnTo>
                    <a:pt x="607" y="4172"/>
                  </a:lnTo>
                  <a:lnTo>
                    <a:pt x="1177" y="4457"/>
                  </a:lnTo>
                  <a:lnTo>
                    <a:pt x="1748" y="4636"/>
                  </a:lnTo>
                  <a:lnTo>
                    <a:pt x="2354" y="4778"/>
                  </a:lnTo>
                  <a:lnTo>
                    <a:pt x="2889" y="4849"/>
                  </a:lnTo>
                  <a:lnTo>
                    <a:pt x="3388" y="4849"/>
                  </a:lnTo>
                  <a:lnTo>
                    <a:pt x="3602" y="4814"/>
                  </a:lnTo>
                  <a:lnTo>
                    <a:pt x="3780" y="4743"/>
                  </a:lnTo>
                  <a:lnTo>
                    <a:pt x="3958" y="4671"/>
                  </a:lnTo>
                  <a:lnTo>
                    <a:pt x="4101" y="4600"/>
                  </a:lnTo>
                  <a:lnTo>
                    <a:pt x="4350" y="4350"/>
                  </a:lnTo>
                  <a:lnTo>
                    <a:pt x="4636" y="4029"/>
                  </a:lnTo>
                  <a:lnTo>
                    <a:pt x="5242" y="3245"/>
                  </a:lnTo>
                  <a:lnTo>
                    <a:pt x="5705" y="2532"/>
                  </a:lnTo>
                  <a:lnTo>
                    <a:pt x="5884" y="2247"/>
                  </a:lnTo>
                  <a:lnTo>
                    <a:pt x="2782"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g29ba36c631f_0_513"/>
            <p:cNvSpPr/>
            <p:nvPr/>
          </p:nvSpPr>
          <p:spPr>
            <a:xfrm>
              <a:off x="5535750" y="2424275"/>
              <a:ext cx="129275" cy="163150"/>
            </a:xfrm>
            <a:custGeom>
              <a:avLst/>
              <a:gdLst/>
              <a:ahLst/>
              <a:cxnLst/>
              <a:rect l="l" t="t" r="r" b="b"/>
              <a:pathLst>
                <a:path w="5171" h="6526" extrusionOk="0">
                  <a:moveTo>
                    <a:pt x="678" y="0"/>
                  </a:moveTo>
                  <a:lnTo>
                    <a:pt x="571" y="36"/>
                  </a:lnTo>
                  <a:lnTo>
                    <a:pt x="464" y="107"/>
                  </a:lnTo>
                  <a:lnTo>
                    <a:pt x="322" y="178"/>
                  </a:lnTo>
                  <a:lnTo>
                    <a:pt x="215" y="321"/>
                  </a:lnTo>
                  <a:lnTo>
                    <a:pt x="108" y="464"/>
                  </a:lnTo>
                  <a:lnTo>
                    <a:pt x="1" y="713"/>
                  </a:lnTo>
                  <a:lnTo>
                    <a:pt x="1" y="927"/>
                  </a:lnTo>
                  <a:lnTo>
                    <a:pt x="36" y="1141"/>
                  </a:lnTo>
                  <a:lnTo>
                    <a:pt x="108" y="1355"/>
                  </a:lnTo>
                  <a:lnTo>
                    <a:pt x="250" y="1533"/>
                  </a:lnTo>
                  <a:lnTo>
                    <a:pt x="429" y="1712"/>
                  </a:lnTo>
                  <a:lnTo>
                    <a:pt x="785" y="2068"/>
                  </a:lnTo>
                  <a:lnTo>
                    <a:pt x="892" y="2246"/>
                  </a:lnTo>
                  <a:lnTo>
                    <a:pt x="928" y="2353"/>
                  </a:lnTo>
                  <a:lnTo>
                    <a:pt x="892" y="2460"/>
                  </a:lnTo>
                  <a:lnTo>
                    <a:pt x="821" y="2567"/>
                  </a:lnTo>
                  <a:lnTo>
                    <a:pt x="643" y="2746"/>
                  </a:lnTo>
                  <a:lnTo>
                    <a:pt x="607" y="2817"/>
                  </a:lnTo>
                  <a:lnTo>
                    <a:pt x="643" y="2960"/>
                  </a:lnTo>
                  <a:lnTo>
                    <a:pt x="785" y="3138"/>
                  </a:lnTo>
                  <a:lnTo>
                    <a:pt x="928" y="3245"/>
                  </a:lnTo>
                  <a:lnTo>
                    <a:pt x="1106" y="3316"/>
                  </a:lnTo>
                  <a:lnTo>
                    <a:pt x="1356" y="3459"/>
                  </a:lnTo>
                  <a:lnTo>
                    <a:pt x="1498" y="3566"/>
                  </a:lnTo>
                  <a:lnTo>
                    <a:pt x="1641" y="3637"/>
                  </a:lnTo>
                  <a:lnTo>
                    <a:pt x="1712" y="3744"/>
                  </a:lnTo>
                  <a:lnTo>
                    <a:pt x="1748" y="3851"/>
                  </a:lnTo>
                  <a:lnTo>
                    <a:pt x="1712" y="3958"/>
                  </a:lnTo>
                  <a:lnTo>
                    <a:pt x="1641" y="4065"/>
                  </a:lnTo>
                  <a:lnTo>
                    <a:pt x="1463" y="4172"/>
                  </a:lnTo>
                  <a:lnTo>
                    <a:pt x="1213" y="4314"/>
                  </a:lnTo>
                  <a:lnTo>
                    <a:pt x="963" y="4421"/>
                  </a:lnTo>
                  <a:lnTo>
                    <a:pt x="856" y="4528"/>
                  </a:lnTo>
                  <a:lnTo>
                    <a:pt x="821" y="4600"/>
                  </a:lnTo>
                  <a:lnTo>
                    <a:pt x="821" y="4671"/>
                  </a:lnTo>
                  <a:lnTo>
                    <a:pt x="892" y="4778"/>
                  </a:lnTo>
                  <a:lnTo>
                    <a:pt x="999" y="4849"/>
                  </a:lnTo>
                  <a:lnTo>
                    <a:pt x="1177" y="4921"/>
                  </a:lnTo>
                  <a:lnTo>
                    <a:pt x="1356" y="4956"/>
                  </a:lnTo>
                  <a:lnTo>
                    <a:pt x="1534" y="4956"/>
                  </a:lnTo>
                  <a:lnTo>
                    <a:pt x="1890" y="4885"/>
                  </a:lnTo>
                  <a:lnTo>
                    <a:pt x="2140" y="4814"/>
                  </a:lnTo>
                  <a:lnTo>
                    <a:pt x="2247" y="4814"/>
                  </a:lnTo>
                  <a:lnTo>
                    <a:pt x="2318" y="4885"/>
                  </a:lnTo>
                  <a:lnTo>
                    <a:pt x="2425" y="4992"/>
                  </a:lnTo>
                  <a:lnTo>
                    <a:pt x="2461" y="5135"/>
                  </a:lnTo>
                  <a:lnTo>
                    <a:pt x="2497" y="5206"/>
                  </a:lnTo>
                  <a:lnTo>
                    <a:pt x="2461" y="5277"/>
                  </a:lnTo>
                  <a:lnTo>
                    <a:pt x="2390" y="5420"/>
                  </a:lnTo>
                  <a:lnTo>
                    <a:pt x="2140" y="5741"/>
                  </a:lnTo>
                  <a:lnTo>
                    <a:pt x="1855" y="6097"/>
                  </a:lnTo>
                  <a:lnTo>
                    <a:pt x="1784" y="6240"/>
                  </a:lnTo>
                  <a:lnTo>
                    <a:pt x="1748" y="6418"/>
                  </a:lnTo>
                  <a:lnTo>
                    <a:pt x="1819" y="6454"/>
                  </a:lnTo>
                  <a:lnTo>
                    <a:pt x="1890" y="6490"/>
                  </a:lnTo>
                  <a:lnTo>
                    <a:pt x="2247" y="6525"/>
                  </a:lnTo>
                  <a:lnTo>
                    <a:pt x="2711" y="6490"/>
                  </a:lnTo>
                  <a:lnTo>
                    <a:pt x="3210" y="6383"/>
                  </a:lnTo>
                  <a:lnTo>
                    <a:pt x="3459" y="6311"/>
                  </a:lnTo>
                  <a:lnTo>
                    <a:pt x="3709" y="6204"/>
                  </a:lnTo>
                  <a:lnTo>
                    <a:pt x="3959" y="6062"/>
                  </a:lnTo>
                  <a:lnTo>
                    <a:pt x="4137" y="5919"/>
                  </a:lnTo>
                  <a:lnTo>
                    <a:pt x="4315" y="5776"/>
                  </a:lnTo>
                  <a:lnTo>
                    <a:pt x="4422" y="5562"/>
                  </a:lnTo>
                  <a:lnTo>
                    <a:pt x="4458" y="5384"/>
                  </a:lnTo>
                  <a:lnTo>
                    <a:pt x="4458" y="5135"/>
                  </a:lnTo>
                  <a:lnTo>
                    <a:pt x="4458" y="4956"/>
                  </a:lnTo>
                  <a:lnTo>
                    <a:pt x="4458" y="4778"/>
                  </a:lnTo>
                  <a:lnTo>
                    <a:pt x="4493" y="4600"/>
                  </a:lnTo>
                  <a:lnTo>
                    <a:pt x="4529" y="4457"/>
                  </a:lnTo>
                  <a:lnTo>
                    <a:pt x="4672" y="4172"/>
                  </a:lnTo>
                  <a:lnTo>
                    <a:pt x="4850" y="3887"/>
                  </a:lnTo>
                  <a:lnTo>
                    <a:pt x="5028" y="3637"/>
                  </a:lnTo>
                  <a:lnTo>
                    <a:pt x="5135" y="3352"/>
                  </a:lnTo>
                  <a:lnTo>
                    <a:pt x="5171" y="3173"/>
                  </a:lnTo>
                  <a:lnTo>
                    <a:pt x="5171" y="3031"/>
                  </a:lnTo>
                  <a:lnTo>
                    <a:pt x="5171" y="2817"/>
                  </a:lnTo>
                  <a:lnTo>
                    <a:pt x="5100" y="2639"/>
                  </a:lnTo>
                  <a:lnTo>
                    <a:pt x="5028" y="2425"/>
                  </a:lnTo>
                  <a:lnTo>
                    <a:pt x="4886" y="2282"/>
                  </a:lnTo>
                  <a:lnTo>
                    <a:pt x="4707" y="2175"/>
                  </a:lnTo>
                  <a:lnTo>
                    <a:pt x="4493" y="2068"/>
                  </a:lnTo>
                  <a:lnTo>
                    <a:pt x="4137" y="1961"/>
                  </a:lnTo>
                  <a:lnTo>
                    <a:pt x="3959" y="1926"/>
                  </a:lnTo>
                  <a:lnTo>
                    <a:pt x="3852" y="1854"/>
                  </a:lnTo>
                  <a:lnTo>
                    <a:pt x="3709" y="1712"/>
                  </a:lnTo>
                  <a:lnTo>
                    <a:pt x="3638" y="1605"/>
                  </a:lnTo>
                  <a:lnTo>
                    <a:pt x="3566" y="1355"/>
                  </a:lnTo>
                  <a:lnTo>
                    <a:pt x="3531" y="1248"/>
                  </a:lnTo>
                  <a:lnTo>
                    <a:pt x="3459" y="1105"/>
                  </a:lnTo>
                  <a:lnTo>
                    <a:pt x="3388" y="998"/>
                  </a:lnTo>
                  <a:lnTo>
                    <a:pt x="3245" y="856"/>
                  </a:lnTo>
                  <a:lnTo>
                    <a:pt x="2996" y="713"/>
                  </a:lnTo>
                  <a:lnTo>
                    <a:pt x="2782" y="678"/>
                  </a:lnTo>
                  <a:lnTo>
                    <a:pt x="2568" y="678"/>
                  </a:lnTo>
                  <a:lnTo>
                    <a:pt x="2390" y="713"/>
                  </a:lnTo>
                  <a:lnTo>
                    <a:pt x="2033" y="785"/>
                  </a:lnTo>
                  <a:lnTo>
                    <a:pt x="1890" y="749"/>
                  </a:lnTo>
                  <a:lnTo>
                    <a:pt x="1784" y="678"/>
                  </a:lnTo>
                  <a:lnTo>
                    <a:pt x="1427" y="321"/>
                  </a:lnTo>
                  <a:lnTo>
                    <a:pt x="1213" y="178"/>
                  </a:lnTo>
                  <a:lnTo>
                    <a:pt x="999" y="36"/>
                  </a:lnTo>
                  <a:lnTo>
                    <a:pt x="785"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g29ba36c631f_0_513"/>
            <p:cNvSpPr/>
            <p:nvPr/>
          </p:nvSpPr>
          <p:spPr>
            <a:xfrm>
              <a:off x="4050675" y="1872475"/>
              <a:ext cx="659650" cy="509925"/>
            </a:xfrm>
            <a:custGeom>
              <a:avLst/>
              <a:gdLst/>
              <a:ahLst/>
              <a:cxnLst/>
              <a:rect l="l" t="t" r="r" b="b"/>
              <a:pathLst>
                <a:path w="26386" h="20397" extrusionOk="0">
                  <a:moveTo>
                    <a:pt x="13443" y="1"/>
                  </a:moveTo>
                  <a:lnTo>
                    <a:pt x="12551" y="37"/>
                  </a:lnTo>
                  <a:lnTo>
                    <a:pt x="11660" y="108"/>
                  </a:lnTo>
                  <a:lnTo>
                    <a:pt x="10768" y="215"/>
                  </a:lnTo>
                  <a:lnTo>
                    <a:pt x="9913" y="429"/>
                  </a:lnTo>
                  <a:lnTo>
                    <a:pt x="9057" y="643"/>
                  </a:lnTo>
                  <a:lnTo>
                    <a:pt x="8201" y="964"/>
                  </a:lnTo>
                  <a:lnTo>
                    <a:pt x="7381" y="1320"/>
                  </a:lnTo>
                  <a:lnTo>
                    <a:pt x="6561" y="1748"/>
                  </a:lnTo>
                  <a:lnTo>
                    <a:pt x="5812" y="2212"/>
                  </a:lnTo>
                  <a:lnTo>
                    <a:pt x="5063" y="2746"/>
                  </a:lnTo>
                  <a:lnTo>
                    <a:pt x="4350" y="3353"/>
                  </a:lnTo>
                  <a:lnTo>
                    <a:pt x="3673" y="3994"/>
                  </a:lnTo>
                  <a:lnTo>
                    <a:pt x="3067" y="4707"/>
                  </a:lnTo>
                  <a:lnTo>
                    <a:pt x="2461" y="5456"/>
                  </a:lnTo>
                  <a:lnTo>
                    <a:pt x="1926" y="6276"/>
                  </a:lnTo>
                  <a:lnTo>
                    <a:pt x="1462" y="7168"/>
                  </a:lnTo>
                  <a:lnTo>
                    <a:pt x="1034" y="8095"/>
                  </a:lnTo>
                  <a:lnTo>
                    <a:pt x="713" y="8879"/>
                  </a:lnTo>
                  <a:lnTo>
                    <a:pt x="464" y="9628"/>
                  </a:lnTo>
                  <a:lnTo>
                    <a:pt x="285" y="10412"/>
                  </a:lnTo>
                  <a:lnTo>
                    <a:pt x="143" y="11197"/>
                  </a:lnTo>
                  <a:lnTo>
                    <a:pt x="36" y="11981"/>
                  </a:lnTo>
                  <a:lnTo>
                    <a:pt x="0" y="12766"/>
                  </a:lnTo>
                  <a:lnTo>
                    <a:pt x="0" y="13550"/>
                  </a:lnTo>
                  <a:lnTo>
                    <a:pt x="36" y="14299"/>
                  </a:lnTo>
                  <a:lnTo>
                    <a:pt x="143" y="15083"/>
                  </a:lnTo>
                  <a:lnTo>
                    <a:pt x="285" y="15832"/>
                  </a:lnTo>
                  <a:lnTo>
                    <a:pt x="464" y="16545"/>
                  </a:lnTo>
                  <a:lnTo>
                    <a:pt x="678" y="17294"/>
                  </a:lnTo>
                  <a:lnTo>
                    <a:pt x="963" y="18007"/>
                  </a:lnTo>
                  <a:lnTo>
                    <a:pt x="1248" y="18685"/>
                  </a:lnTo>
                  <a:lnTo>
                    <a:pt x="1605" y="19362"/>
                  </a:lnTo>
                  <a:lnTo>
                    <a:pt x="1961" y="20040"/>
                  </a:lnTo>
                  <a:lnTo>
                    <a:pt x="2068" y="20182"/>
                  </a:lnTo>
                  <a:lnTo>
                    <a:pt x="2211" y="20289"/>
                  </a:lnTo>
                  <a:lnTo>
                    <a:pt x="2354" y="20361"/>
                  </a:lnTo>
                  <a:lnTo>
                    <a:pt x="2496" y="20396"/>
                  </a:lnTo>
                  <a:lnTo>
                    <a:pt x="2674" y="20396"/>
                  </a:lnTo>
                  <a:lnTo>
                    <a:pt x="2817" y="20361"/>
                  </a:lnTo>
                  <a:lnTo>
                    <a:pt x="2995" y="20325"/>
                  </a:lnTo>
                  <a:lnTo>
                    <a:pt x="3138" y="20218"/>
                  </a:lnTo>
                  <a:lnTo>
                    <a:pt x="5242" y="18435"/>
                  </a:lnTo>
                  <a:lnTo>
                    <a:pt x="5349" y="18328"/>
                  </a:lnTo>
                  <a:lnTo>
                    <a:pt x="5420" y="18221"/>
                  </a:lnTo>
                  <a:lnTo>
                    <a:pt x="5491" y="18114"/>
                  </a:lnTo>
                  <a:lnTo>
                    <a:pt x="5527" y="18007"/>
                  </a:lnTo>
                  <a:lnTo>
                    <a:pt x="5527" y="17865"/>
                  </a:lnTo>
                  <a:lnTo>
                    <a:pt x="5527" y="17722"/>
                  </a:lnTo>
                  <a:lnTo>
                    <a:pt x="5491" y="17615"/>
                  </a:lnTo>
                  <a:lnTo>
                    <a:pt x="5456" y="17472"/>
                  </a:lnTo>
                  <a:lnTo>
                    <a:pt x="5170" y="16938"/>
                  </a:lnTo>
                  <a:lnTo>
                    <a:pt x="4921" y="16367"/>
                  </a:lnTo>
                  <a:lnTo>
                    <a:pt x="4707" y="15761"/>
                  </a:lnTo>
                  <a:lnTo>
                    <a:pt x="4564" y="15119"/>
                  </a:lnTo>
                  <a:lnTo>
                    <a:pt x="4457" y="14620"/>
                  </a:lnTo>
                  <a:lnTo>
                    <a:pt x="4386" y="14121"/>
                  </a:lnTo>
                  <a:lnTo>
                    <a:pt x="4315" y="13622"/>
                  </a:lnTo>
                  <a:lnTo>
                    <a:pt x="4315" y="13087"/>
                  </a:lnTo>
                  <a:lnTo>
                    <a:pt x="4350" y="12588"/>
                  </a:lnTo>
                  <a:lnTo>
                    <a:pt x="4386" y="12124"/>
                  </a:lnTo>
                  <a:lnTo>
                    <a:pt x="4457" y="11625"/>
                  </a:lnTo>
                  <a:lnTo>
                    <a:pt x="4564" y="11126"/>
                  </a:lnTo>
                  <a:lnTo>
                    <a:pt x="4707" y="10662"/>
                  </a:lnTo>
                  <a:lnTo>
                    <a:pt x="4849" y="10199"/>
                  </a:lnTo>
                  <a:lnTo>
                    <a:pt x="5028" y="9735"/>
                  </a:lnTo>
                  <a:lnTo>
                    <a:pt x="5242" y="9307"/>
                  </a:lnTo>
                  <a:lnTo>
                    <a:pt x="5456" y="8879"/>
                  </a:lnTo>
                  <a:lnTo>
                    <a:pt x="5705" y="8451"/>
                  </a:lnTo>
                  <a:lnTo>
                    <a:pt x="5990" y="8024"/>
                  </a:lnTo>
                  <a:lnTo>
                    <a:pt x="6276" y="7631"/>
                  </a:lnTo>
                  <a:lnTo>
                    <a:pt x="6597" y="7275"/>
                  </a:lnTo>
                  <a:lnTo>
                    <a:pt x="6953" y="6918"/>
                  </a:lnTo>
                  <a:lnTo>
                    <a:pt x="7310" y="6562"/>
                  </a:lnTo>
                  <a:lnTo>
                    <a:pt x="7666" y="6241"/>
                  </a:lnTo>
                  <a:lnTo>
                    <a:pt x="8059" y="5955"/>
                  </a:lnTo>
                  <a:lnTo>
                    <a:pt x="8451" y="5670"/>
                  </a:lnTo>
                  <a:lnTo>
                    <a:pt x="8879" y="5421"/>
                  </a:lnTo>
                  <a:lnTo>
                    <a:pt x="9307" y="5171"/>
                  </a:lnTo>
                  <a:lnTo>
                    <a:pt x="9770" y="4993"/>
                  </a:lnTo>
                  <a:lnTo>
                    <a:pt x="10234" y="4779"/>
                  </a:lnTo>
                  <a:lnTo>
                    <a:pt x="10697" y="4636"/>
                  </a:lnTo>
                  <a:lnTo>
                    <a:pt x="11161" y="4529"/>
                  </a:lnTo>
                  <a:lnTo>
                    <a:pt x="11660" y="4422"/>
                  </a:lnTo>
                  <a:lnTo>
                    <a:pt x="12159" y="4351"/>
                  </a:lnTo>
                  <a:lnTo>
                    <a:pt x="12694" y="4315"/>
                  </a:lnTo>
                  <a:lnTo>
                    <a:pt x="13799" y="4315"/>
                  </a:lnTo>
                  <a:lnTo>
                    <a:pt x="14405" y="4387"/>
                  </a:lnTo>
                  <a:lnTo>
                    <a:pt x="14976" y="4458"/>
                  </a:lnTo>
                  <a:lnTo>
                    <a:pt x="15546" y="4601"/>
                  </a:lnTo>
                  <a:lnTo>
                    <a:pt x="16117" y="4779"/>
                  </a:lnTo>
                  <a:lnTo>
                    <a:pt x="16652" y="4993"/>
                  </a:lnTo>
                  <a:lnTo>
                    <a:pt x="17151" y="5207"/>
                  </a:lnTo>
                  <a:lnTo>
                    <a:pt x="17650" y="5492"/>
                  </a:lnTo>
                  <a:lnTo>
                    <a:pt x="18114" y="5777"/>
                  </a:lnTo>
                  <a:lnTo>
                    <a:pt x="18577" y="6098"/>
                  </a:lnTo>
                  <a:lnTo>
                    <a:pt x="19005" y="6455"/>
                  </a:lnTo>
                  <a:lnTo>
                    <a:pt x="19397" y="6847"/>
                  </a:lnTo>
                  <a:lnTo>
                    <a:pt x="19789" y="7275"/>
                  </a:lnTo>
                  <a:lnTo>
                    <a:pt x="20146" y="7703"/>
                  </a:lnTo>
                  <a:lnTo>
                    <a:pt x="20467" y="8130"/>
                  </a:lnTo>
                  <a:lnTo>
                    <a:pt x="20752" y="8594"/>
                  </a:lnTo>
                  <a:lnTo>
                    <a:pt x="21037" y="9093"/>
                  </a:lnTo>
                  <a:lnTo>
                    <a:pt x="21287" y="9592"/>
                  </a:lnTo>
                  <a:lnTo>
                    <a:pt x="21501" y="10092"/>
                  </a:lnTo>
                  <a:lnTo>
                    <a:pt x="21679" y="10626"/>
                  </a:lnTo>
                  <a:lnTo>
                    <a:pt x="21822" y="11161"/>
                  </a:lnTo>
                  <a:lnTo>
                    <a:pt x="21929" y="11696"/>
                  </a:lnTo>
                  <a:lnTo>
                    <a:pt x="22036" y="12267"/>
                  </a:lnTo>
                  <a:lnTo>
                    <a:pt x="22072" y="12801"/>
                  </a:lnTo>
                  <a:lnTo>
                    <a:pt x="22072" y="13372"/>
                  </a:lnTo>
                  <a:lnTo>
                    <a:pt x="22036" y="13942"/>
                  </a:lnTo>
                  <a:lnTo>
                    <a:pt x="21965" y="14513"/>
                  </a:lnTo>
                  <a:lnTo>
                    <a:pt x="21858" y="15083"/>
                  </a:lnTo>
                  <a:lnTo>
                    <a:pt x="21715" y="15654"/>
                  </a:lnTo>
                  <a:lnTo>
                    <a:pt x="21537" y="16189"/>
                  </a:lnTo>
                  <a:lnTo>
                    <a:pt x="21323" y="16759"/>
                  </a:lnTo>
                  <a:lnTo>
                    <a:pt x="21037" y="17294"/>
                  </a:lnTo>
                  <a:lnTo>
                    <a:pt x="20966" y="17401"/>
                  </a:lnTo>
                  <a:lnTo>
                    <a:pt x="20931" y="17544"/>
                  </a:lnTo>
                  <a:lnTo>
                    <a:pt x="20895" y="17686"/>
                  </a:lnTo>
                  <a:lnTo>
                    <a:pt x="20895" y="17829"/>
                  </a:lnTo>
                  <a:lnTo>
                    <a:pt x="20895" y="17972"/>
                  </a:lnTo>
                  <a:lnTo>
                    <a:pt x="20966" y="18079"/>
                  </a:lnTo>
                  <a:lnTo>
                    <a:pt x="21002" y="18221"/>
                  </a:lnTo>
                  <a:lnTo>
                    <a:pt x="21109" y="18328"/>
                  </a:lnTo>
                  <a:lnTo>
                    <a:pt x="21216" y="18399"/>
                  </a:lnTo>
                  <a:lnTo>
                    <a:pt x="23462" y="20004"/>
                  </a:lnTo>
                  <a:lnTo>
                    <a:pt x="23605" y="20075"/>
                  </a:lnTo>
                  <a:lnTo>
                    <a:pt x="23747" y="20147"/>
                  </a:lnTo>
                  <a:lnTo>
                    <a:pt x="23926" y="20147"/>
                  </a:lnTo>
                  <a:lnTo>
                    <a:pt x="24068" y="20111"/>
                  </a:lnTo>
                  <a:lnTo>
                    <a:pt x="24211" y="20075"/>
                  </a:lnTo>
                  <a:lnTo>
                    <a:pt x="24354" y="20004"/>
                  </a:lnTo>
                  <a:lnTo>
                    <a:pt x="24496" y="19897"/>
                  </a:lnTo>
                  <a:lnTo>
                    <a:pt x="24567" y="19754"/>
                  </a:lnTo>
                  <a:lnTo>
                    <a:pt x="24960" y="19041"/>
                  </a:lnTo>
                  <a:lnTo>
                    <a:pt x="25316" y="18293"/>
                  </a:lnTo>
                  <a:lnTo>
                    <a:pt x="25601" y="17544"/>
                  </a:lnTo>
                  <a:lnTo>
                    <a:pt x="25851" y="16759"/>
                  </a:lnTo>
                  <a:lnTo>
                    <a:pt x="26065" y="15975"/>
                  </a:lnTo>
                  <a:lnTo>
                    <a:pt x="26243" y="15190"/>
                  </a:lnTo>
                  <a:lnTo>
                    <a:pt x="26350" y="14370"/>
                  </a:lnTo>
                  <a:lnTo>
                    <a:pt x="26386" y="13550"/>
                  </a:lnTo>
                  <a:lnTo>
                    <a:pt x="26386" y="12694"/>
                  </a:lnTo>
                  <a:lnTo>
                    <a:pt x="26350" y="11874"/>
                  </a:lnTo>
                  <a:lnTo>
                    <a:pt x="26243" y="11054"/>
                  </a:lnTo>
                  <a:lnTo>
                    <a:pt x="26101" y="10199"/>
                  </a:lnTo>
                  <a:lnTo>
                    <a:pt x="25851" y="9378"/>
                  </a:lnTo>
                  <a:lnTo>
                    <a:pt x="25566" y="8558"/>
                  </a:lnTo>
                  <a:lnTo>
                    <a:pt x="25245" y="7738"/>
                  </a:lnTo>
                  <a:lnTo>
                    <a:pt x="24853" y="6954"/>
                  </a:lnTo>
                  <a:lnTo>
                    <a:pt x="24318" y="6062"/>
                  </a:lnTo>
                  <a:lnTo>
                    <a:pt x="23747" y="5242"/>
                  </a:lnTo>
                  <a:lnTo>
                    <a:pt x="23141" y="4458"/>
                  </a:lnTo>
                  <a:lnTo>
                    <a:pt x="22499" y="3780"/>
                  </a:lnTo>
                  <a:lnTo>
                    <a:pt x="21786" y="3139"/>
                  </a:lnTo>
                  <a:lnTo>
                    <a:pt x="21073" y="2532"/>
                  </a:lnTo>
                  <a:lnTo>
                    <a:pt x="20289" y="2033"/>
                  </a:lnTo>
                  <a:lnTo>
                    <a:pt x="19504" y="1570"/>
                  </a:lnTo>
                  <a:lnTo>
                    <a:pt x="18684" y="1178"/>
                  </a:lnTo>
                  <a:lnTo>
                    <a:pt x="17864" y="821"/>
                  </a:lnTo>
                  <a:lnTo>
                    <a:pt x="17008" y="536"/>
                  </a:lnTo>
                  <a:lnTo>
                    <a:pt x="16117" y="322"/>
                  </a:lnTo>
                  <a:lnTo>
                    <a:pt x="15225" y="143"/>
                  </a:lnTo>
                  <a:lnTo>
                    <a:pt x="14370" y="37"/>
                  </a:lnTo>
                  <a:lnTo>
                    <a:pt x="13443" y="1"/>
                  </a:lnTo>
                  <a:close/>
                </a:path>
              </a:pathLst>
            </a:custGeom>
            <a:solidFill>
              <a:srgbClr val="2C8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g29ba36c631f_0_513"/>
            <p:cNvSpPr/>
            <p:nvPr/>
          </p:nvSpPr>
          <p:spPr>
            <a:xfrm>
              <a:off x="4154975" y="1872475"/>
              <a:ext cx="555350" cy="503675"/>
            </a:xfrm>
            <a:custGeom>
              <a:avLst/>
              <a:gdLst/>
              <a:ahLst/>
              <a:cxnLst/>
              <a:rect l="l" t="t" r="r" b="b"/>
              <a:pathLst>
                <a:path w="22214" h="20147" extrusionOk="0">
                  <a:moveTo>
                    <a:pt x="8878" y="1"/>
                  </a:moveTo>
                  <a:lnTo>
                    <a:pt x="8237" y="37"/>
                  </a:lnTo>
                  <a:lnTo>
                    <a:pt x="7630" y="72"/>
                  </a:lnTo>
                  <a:lnTo>
                    <a:pt x="7024" y="143"/>
                  </a:lnTo>
                  <a:lnTo>
                    <a:pt x="6418" y="250"/>
                  </a:lnTo>
                  <a:lnTo>
                    <a:pt x="5812" y="393"/>
                  </a:lnTo>
                  <a:lnTo>
                    <a:pt x="5206" y="571"/>
                  </a:lnTo>
                  <a:lnTo>
                    <a:pt x="4600" y="750"/>
                  </a:lnTo>
                  <a:lnTo>
                    <a:pt x="4029" y="964"/>
                  </a:lnTo>
                  <a:lnTo>
                    <a:pt x="3459" y="1213"/>
                  </a:lnTo>
                  <a:lnTo>
                    <a:pt x="2888" y="1498"/>
                  </a:lnTo>
                  <a:lnTo>
                    <a:pt x="2318" y="1784"/>
                  </a:lnTo>
                  <a:lnTo>
                    <a:pt x="1783" y="2105"/>
                  </a:lnTo>
                  <a:lnTo>
                    <a:pt x="1284" y="2461"/>
                  </a:lnTo>
                  <a:lnTo>
                    <a:pt x="749" y="2853"/>
                  </a:lnTo>
                  <a:lnTo>
                    <a:pt x="285" y="3281"/>
                  </a:lnTo>
                  <a:lnTo>
                    <a:pt x="143" y="3388"/>
                  </a:lnTo>
                  <a:lnTo>
                    <a:pt x="71" y="3531"/>
                  </a:lnTo>
                  <a:lnTo>
                    <a:pt x="36" y="3709"/>
                  </a:lnTo>
                  <a:lnTo>
                    <a:pt x="0" y="3852"/>
                  </a:lnTo>
                  <a:lnTo>
                    <a:pt x="36" y="4030"/>
                  </a:lnTo>
                  <a:lnTo>
                    <a:pt x="71" y="4173"/>
                  </a:lnTo>
                  <a:lnTo>
                    <a:pt x="143" y="4315"/>
                  </a:lnTo>
                  <a:lnTo>
                    <a:pt x="285" y="4458"/>
                  </a:lnTo>
                  <a:lnTo>
                    <a:pt x="1391" y="5456"/>
                  </a:lnTo>
                  <a:lnTo>
                    <a:pt x="2389" y="6312"/>
                  </a:lnTo>
                  <a:lnTo>
                    <a:pt x="2496" y="6419"/>
                  </a:lnTo>
                  <a:lnTo>
                    <a:pt x="2603" y="6455"/>
                  </a:lnTo>
                  <a:lnTo>
                    <a:pt x="2746" y="6490"/>
                  </a:lnTo>
                  <a:lnTo>
                    <a:pt x="2888" y="6526"/>
                  </a:lnTo>
                  <a:lnTo>
                    <a:pt x="3031" y="6490"/>
                  </a:lnTo>
                  <a:lnTo>
                    <a:pt x="3173" y="6455"/>
                  </a:lnTo>
                  <a:lnTo>
                    <a:pt x="3280" y="6419"/>
                  </a:lnTo>
                  <a:lnTo>
                    <a:pt x="3423" y="6312"/>
                  </a:lnTo>
                  <a:lnTo>
                    <a:pt x="3994" y="5884"/>
                  </a:lnTo>
                  <a:lnTo>
                    <a:pt x="4635" y="5456"/>
                  </a:lnTo>
                  <a:lnTo>
                    <a:pt x="5313" y="5100"/>
                  </a:lnTo>
                  <a:lnTo>
                    <a:pt x="5990" y="4814"/>
                  </a:lnTo>
                  <a:lnTo>
                    <a:pt x="6703" y="4601"/>
                  </a:lnTo>
                  <a:lnTo>
                    <a:pt x="7452" y="4422"/>
                  </a:lnTo>
                  <a:lnTo>
                    <a:pt x="8237" y="4315"/>
                  </a:lnTo>
                  <a:lnTo>
                    <a:pt x="9485" y="4315"/>
                  </a:lnTo>
                  <a:lnTo>
                    <a:pt x="9948" y="4351"/>
                  </a:lnTo>
                  <a:lnTo>
                    <a:pt x="10376" y="4387"/>
                  </a:lnTo>
                  <a:lnTo>
                    <a:pt x="10840" y="4458"/>
                  </a:lnTo>
                  <a:lnTo>
                    <a:pt x="11267" y="4565"/>
                  </a:lnTo>
                  <a:lnTo>
                    <a:pt x="11695" y="4672"/>
                  </a:lnTo>
                  <a:lnTo>
                    <a:pt x="12088" y="4814"/>
                  </a:lnTo>
                  <a:lnTo>
                    <a:pt x="12480" y="4993"/>
                  </a:lnTo>
                  <a:lnTo>
                    <a:pt x="12872" y="5171"/>
                  </a:lnTo>
                  <a:lnTo>
                    <a:pt x="13264" y="5349"/>
                  </a:lnTo>
                  <a:lnTo>
                    <a:pt x="13977" y="5813"/>
                  </a:lnTo>
                  <a:lnTo>
                    <a:pt x="14655" y="6312"/>
                  </a:lnTo>
                  <a:lnTo>
                    <a:pt x="15261" y="6883"/>
                  </a:lnTo>
                  <a:lnTo>
                    <a:pt x="15724" y="7382"/>
                  </a:lnTo>
                  <a:lnTo>
                    <a:pt x="16152" y="7952"/>
                  </a:lnTo>
                  <a:lnTo>
                    <a:pt x="16545" y="8523"/>
                  </a:lnTo>
                  <a:lnTo>
                    <a:pt x="16901" y="9129"/>
                  </a:lnTo>
                  <a:lnTo>
                    <a:pt x="17186" y="9735"/>
                  </a:lnTo>
                  <a:lnTo>
                    <a:pt x="17436" y="10377"/>
                  </a:lnTo>
                  <a:lnTo>
                    <a:pt x="17614" y="11054"/>
                  </a:lnTo>
                  <a:lnTo>
                    <a:pt x="17757" y="11732"/>
                  </a:lnTo>
                  <a:lnTo>
                    <a:pt x="17864" y="12409"/>
                  </a:lnTo>
                  <a:lnTo>
                    <a:pt x="17900" y="13122"/>
                  </a:lnTo>
                  <a:lnTo>
                    <a:pt x="17900" y="13835"/>
                  </a:lnTo>
                  <a:lnTo>
                    <a:pt x="17793" y="14513"/>
                  </a:lnTo>
                  <a:lnTo>
                    <a:pt x="17650" y="15226"/>
                  </a:lnTo>
                  <a:lnTo>
                    <a:pt x="17472" y="15939"/>
                  </a:lnTo>
                  <a:lnTo>
                    <a:pt x="17186" y="16617"/>
                  </a:lnTo>
                  <a:lnTo>
                    <a:pt x="16865" y="17294"/>
                  </a:lnTo>
                  <a:lnTo>
                    <a:pt x="16830" y="17401"/>
                  </a:lnTo>
                  <a:lnTo>
                    <a:pt x="16759" y="17544"/>
                  </a:lnTo>
                  <a:lnTo>
                    <a:pt x="16723" y="17686"/>
                  </a:lnTo>
                  <a:lnTo>
                    <a:pt x="16723" y="17829"/>
                  </a:lnTo>
                  <a:lnTo>
                    <a:pt x="16759" y="17972"/>
                  </a:lnTo>
                  <a:lnTo>
                    <a:pt x="16794" y="18079"/>
                  </a:lnTo>
                  <a:lnTo>
                    <a:pt x="16865" y="18221"/>
                  </a:lnTo>
                  <a:lnTo>
                    <a:pt x="16937" y="18328"/>
                  </a:lnTo>
                  <a:lnTo>
                    <a:pt x="17079" y="18435"/>
                  </a:lnTo>
                  <a:lnTo>
                    <a:pt x="19254" y="19968"/>
                  </a:lnTo>
                  <a:lnTo>
                    <a:pt x="19397" y="20075"/>
                  </a:lnTo>
                  <a:lnTo>
                    <a:pt x="19575" y="20111"/>
                  </a:lnTo>
                  <a:lnTo>
                    <a:pt x="19754" y="20147"/>
                  </a:lnTo>
                  <a:lnTo>
                    <a:pt x="19896" y="20111"/>
                  </a:lnTo>
                  <a:lnTo>
                    <a:pt x="20039" y="20075"/>
                  </a:lnTo>
                  <a:lnTo>
                    <a:pt x="20182" y="19968"/>
                  </a:lnTo>
                  <a:lnTo>
                    <a:pt x="20324" y="19861"/>
                  </a:lnTo>
                  <a:lnTo>
                    <a:pt x="20431" y="19719"/>
                  </a:lnTo>
                  <a:lnTo>
                    <a:pt x="20823" y="19006"/>
                  </a:lnTo>
                  <a:lnTo>
                    <a:pt x="21144" y="18293"/>
                  </a:lnTo>
                  <a:lnTo>
                    <a:pt x="21465" y="17508"/>
                  </a:lnTo>
                  <a:lnTo>
                    <a:pt x="21715" y="16759"/>
                  </a:lnTo>
                  <a:lnTo>
                    <a:pt x="21893" y="15939"/>
                  </a:lnTo>
                  <a:lnTo>
                    <a:pt x="22071" y="15155"/>
                  </a:lnTo>
                  <a:lnTo>
                    <a:pt x="22178" y="14335"/>
                  </a:lnTo>
                  <a:lnTo>
                    <a:pt x="22214" y="13515"/>
                  </a:lnTo>
                  <a:lnTo>
                    <a:pt x="22214" y="12694"/>
                  </a:lnTo>
                  <a:lnTo>
                    <a:pt x="22178" y="11874"/>
                  </a:lnTo>
                  <a:lnTo>
                    <a:pt x="22071" y="11019"/>
                  </a:lnTo>
                  <a:lnTo>
                    <a:pt x="21893" y="10199"/>
                  </a:lnTo>
                  <a:lnTo>
                    <a:pt x="21679" y="9378"/>
                  </a:lnTo>
                  <a:lnTo>
                    <a:pt x="21394" y="8558"/>
                  </a:lnTo>
                  <a:lnTo>
                    <a:pt x="21073" y="7738"/>
                  </a:lnTo>
                  <a:lnTo>
                    <a:pt x="20681" y="6954"/>
                  </a:lnTo>
                  <a:lnTo>
                    <a:pt x="20182" y="6134"/>
                  </a:lnTo>
                  <a:lnTo>
                    <a:pt x="19682" y="5349"/>
                  </a:lnTo>
                  <a:lnTo>
                    <a:pt x="19112" y="4636"/>
                  </a:lnTo>
                  <a:lnTo>
                    <a:pt x="18541" y="3994"/>
                  </a:lnTo>
                  <a:lnTo>
                    <a:pt x="18042" y="3531"/>
                  </a:lnTo>
                  <a:lnTo>
                    <a:pt x="17579" y="3103"/>
                  </a:lnTo>
                  <a:lnTo>
                    <a:pt x="17079" y="2675"/>
                  </a:lnTo>
                  <a:lnTo>
                    <a:pt x="16545" y="2319"/>
                  </a:lnTo>
                  <a:lnTo>
                    <a:pt x="16010" y="1962"/>
                  </a:lnTo>
                  <a:lnTo>
                    <a:pt x="15475" y="1641"/>
                  </a:lnTo>
                  <a:lnTo>
                    <a:pt x="14904" y="1356"/>
                  </a:lnTo>
                  <a:lnTo>
                    <a:pt x="14334" y="1071"/>
                  </a:lnTo>
                  <a:lnTo>
                    <a:pt x="13763" y="857"/>
                  </a:lnTo>
                  <a:lnTo>
                    <a:pt x="13157" y="643"/>
                  </a:lnTo>
                  <a:lnTo>
                    <a:pt x="12551" y="464"/>
                  </a:lnTo>
                  <a:lnTo>
                    <a:pt x="11945" y="322"/>
                  </a:lnTo>
                  <a:lnTo>
                    <a:pt x="11339" y="215"/>
                  </a:lnTo>
                  <a:lnTo>
                    <a:pt x="10733" y="108"/>
                  </a:lnTo>
                  <a:lnTo>
                    <a:pt x="10126" y="37"/>
                  </a:lnTo>
                  <a:lnTo>
                    <a:pt x="9485"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g29ba36c631f_0_513"/>
            <p:cNvSpPr/>
            <p:nvPr/>
          </p:nvSpPr>
          <p:spPr>
            <a:xfrm>
              <a:off x="4146050" y="1872475"/>
              <a:ext cx="472475" cy="172075"/>
            </a:xfrm>
            <a:custGeom>
              <a:avLst/>
              <a:gdLst/>
              <a:ahLst/>
              <a:cxnLst/>
              <a:rect l="l" t="t" r="r" b="b"/>
              <a:pathLst>
                <a:path w="18899" h="6883" extrusionOk="0">
                  <a:moveTo>
                    <a:pt x="8772" y="1"/>
                  </a:moveTo>
                  <a:lnTo>
                    <a:pt x="8130" y="72"/>
                  </a:lnTo>
                  <a:lnTo>
                    <a:pt x="7488" y="143"/>
                  </a:lnTo>
                  <a:lnTo>
                    <a:pt x="6846" y="250"/>
                  </a:lnTo>
                  <a:lnTo>
                    <a:pt x="6205" y="393"/>
                  </a:lnTo>
                  <a:lnTo>
                    <a:pt x="5598" y="536"/>
                  </a:lnTo>
                  <a:lnTo>
                    <a:pt x="4957" y="750"/>
                  </a:lnTo>
                  <a:lnTo>
                    <a:pt x="4351" y="964"/>
                  </a:lnTo>
                  <a:lnTo>
                    <a:pt x="3780" y="1249"/>
                  </a:lnTo>
                  <a:lnTo>
                    <a:pt x="3174" y="1534"/>
                  </a:lnTo>
                  <a:lnTo>
                    <a:pt x="2603" y="1855"/>
                  </a:lnTo>
                  <a:lnTo>
                    <a:pt x="2033" y="2176"/>
                  </a:lnTo>
                  <a:lnTo>
                    <a:pt x="1498" y="2568"/>
                  </a:lnTo>
                  <a:lnTo>
                    <a:pt x="999" y="2960"/>
                  </a:lnTo>
                  <a:lnTo>
                    <a:pt x="464" y="3424"/>
                  </a:lnTo>
                  <a:lnTo>
                    <a:pt x="0" y="3887"/>
                  </a:lnTo>
                  <a:lnTo>
                    <a:pt x="1783" y="5528"/>
                  </a:lnTo>
                  <a:lnTo>
                    <a:pt x="3281" y="6776"/>
                  </a:lnTo>
                  <a:lnTo>
                    <a:pt x="3887" y="6205"/>
                  </a:lnTo>
                  <a:lnTo>
                    <a:pt x="4564" y="5742"/>
                  </a:lnTo>
                  <a:lnTo>
                    <a:pt x="5278" y="5314"/>
                  </a:lnTo>
                  <a:lnTo>
                    <a:pt x="6026" y="4957"/>
                  </a:lnTo>
                  <a:lnTo>
                    <a:pt x="6846" y="4672"/>
                  </a:lnTo>
                  <a:lnTo>
                    <a:pt x="7239" y="4529"/>
                  </a:lnTo>
                  <a:lnTo>
                    <a:pt x="7667" y="4458"/>
                  </a:lnTo>
                  <a:lnTo>
                    <a:pt x="8094" y="4387"/>
                  </a:lnTo>
                  <a:lnTo>
                    <a:pt x="8522" y="4315"/>
                  </a:lnTo>
                  <a:lnTo>
                    <a:pt x="9842" y="4315"/>
                  </a:lnTo>
                  <a:lnTo>
                    <a:pt x="10305" y="4351"/>
                  </a:lnTo>
                  <a:lnTo>
                    <a:pt x="10733" y="4387"/>
                  </a:lnTo>
                  <a:lnTo>
                    <a:pt x="11197" y="4458"/>
                  </a:lnTo>
                  <a:lnTo>
                    <a:pt x="11624" y="4565"/>
                  </a:lnTo>
                  <a:lnTo>
                    <a:pt x="12052" y="4672"/>
                  </a:lnTo>
                  <a:lnTo>
                    <a:pt x="12445" y="4814"/>
                  </a:lnTo>
                  <a:lnTo>
                    <a:pt x="12837" y="4993"/>
                  </a:lnTo>
                  <a:lnTo>
                    <a:pt x="13229" y="5171"/>
                  </a:lnTo>
                  <a:lnTo>
                    <a:pt x="13621" y="5349"/>
                  </a:lnTo>
                  <a:lnTo>
                    <a:pt x="14334" y="5813"/>
                  </a:lnTo>
                  <a:lnTo>
                    <a:pt x="15012" y="6312"/>
                  </a:lnTo>
                  <a:lnTo>
                    <a:pt x="15618" y="6883"/>
                  </a:lnTo>
                  <a:lnTo>
                    <a:pt x="18898" y="3994"/>
                  </a:lnTo>
                  <a:lnTo>
                    <a:pt x="18399" y="3495"/>
                  </a:lnTo>
                  <a:lnTo>
                    <a:pt x="17900" y="3067"/>
                  </a:lnTo>
                  <a:lnTo>
                    <a:pt x="17365" y="2639"/>
                  </a:lnTo>
                  <a:lnTo>
                    <a:pt x="16830" y="2247"/>
                  </a:lnTo>
                  <a:lnTo>
                    <a:pt x="16260" y="1891"/>
                  </a:lnTo>
                  <a:lnTo>
                    <a:pt x="15689" y="1570"/>
                  </a:lnTo>
                  <a:lnTo>
                    <a:pt x="15083" y="1249"/>
                  </a:lnTo>
                  <a:lnTo>
                    <a:pt x="14477" y="999"/>
                  </a:lnTo>
                  <a:lnTo>
                    <a:pt x="13871" y="750"/>
                  </a:lnTo>
                  <a:lnTo>
                    <a:pt x="13265" y="571"/>
                  </a:lnTo>
                  <a:lnTo>
                    <a:pt x="12623" y="393"/>
                  </a:lnTo>
                  <a:lnTo>
                    <a:pt x="12017" y="250"/>
                  </a:lnTo>
                  <a:lnTo>
                    <a:pt x="11375" y="143"/>
                  </a:lnTo>
                  <a:lnTo>
                    <a:pt x="10733" y="72"/>
                  </a:lnTo>
                  <a:lnTo>
                    <a:pt x="10056" y="37"/>
                  </a:lnTo>
                  <a:lnTo>
                    <a:pt x="9414" y="1"/>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g29ba36c631f_0_513"/>
            <p:cNvSpPr/>
            <p:nvPr/>
          </p:nvSpPr>
          <p:spPr>
            <a:xfrm>
              <a:off x="4334125" y="2169325"/>
              <a:ext cx="85600" cy="85600"/>
            </a:xfrm>
            <a:custGeom>
              <a:avLst/>
              <a:gdLst/>
              <a:ahLst/>
              <a:cxnLst/>
              <a:rect l="l" t="t" r="r" b="b"/>
              <a:pathLst>
                <a:path w="3424" h="3424" extrusionOk="0">
                  <a:moveTo>
                    <a:pt x="1570" y="0"/>
                  </a:moveTo>
                  <a:lnTo>
                    <a:pt x="1249" y="36"/>
                  </a:lnTo>
                  <a:lnTo>
                    <a:pt x="928" y="179"/>
                  </a:lnTo>
                  <a:lnTo>
                    <a:pt x="643" y="321"/>
                  </a:lnTo>
                  <a:lnTo>
                    <a:pt x="429" y="571"/>
                  </a:lnTo>
                  <a:lnTo>
                    <a:pt x="215" y="820"/>
                  </a:lnTo>
                  <a:lnTo>
                    <a:pt x="72" y="1141"/>
                  </a:lnTo>
                  <a:lnTo>
                    <a:pt x="1" y="1462"/>
                  </a:lnTo>
                  <a:lnTo>
                    <a:pt x="1" y="1819"/>
                  </a:lnTo>
                  <a:lnTo>
                    <a:pt x="72" y="2175"/>
                  </a:lnTo>
                  <a:lnTo>
                    <a:pt x="179" y="2461"/>
                  </a:lnTo>
                  <a:lnTo>
                    <a:pt x="358" y="2746"/>
                  </a:lnTo>
                  <a:lnTo>
                    <a:pt x="571" y="2996"/>
                  </a:lnTo>
                  <a:lnTo>
                    <a:pt x="857" y="3174"/>
                  </a:lnTo>
                  <a:lnTo>
                    <a:pt x="1142" y="3316"/>
                  </a:lnTo>
                  <a:lnTo>
                    <a:pt x="1499" y="3388"/>
                  </a:lnTo>
                  <a:lnTo>
                    <a:pt x="1855" y="3423"/>
                  </a:lnTo>
                  <a:lnTo>
                    <a:pt x="2176" y="3352"/>
                  </a:lnTo>
                  <a:lnTo>
                    <a:pt x="2497" y="3245"/>
                  </a:lnTo>
                  <a:lnTo>
                    <a:pt x="2746" y="3067"/>
                  </a:lnTo>
                  <a:lnTo>
                    <a:pt x="2996" y="2817"/>
                  </a:lnTo>
                  <a:lnTo>
                    <a:pt x="3210" y="2568"/>
                  </a:lnTo>
                  <a:lnTo>
                    <a:pt x="3353" y="2247"/>
                  </a:lnTo>
                  <a:lnTo>
                    <a:pt x="3424" y="1926"/>
                  </a:lnTo>
                  <a:lnTo>
                    <a:pt x="3424" y="1569"/>
                  </a:lnTo>
                  <a:lnTo>
                    <a:pt x="3353" y="1248"/>
                  </a:lnTo>
                  <a:lnTo>
                    <a:pt x="3246" y="927"/>
                  </a:lnTo>
                  <a:lnTo>
                    <a:pt x="3067" y="642"/>
                  </a:lnTo>
                  <a:lnTo>
                    <a:pt x="2853" y="393"/>
                  </a:lnTo>
                  <a:lnTo>
                    <a:pt x="2568" y="214"/>
                  </a:lnTo>
                  <a:lnTo>
                    <a:pt x="2283" y="72"/>
                  </a:lnTo>
                  <a:lnTo>
                    <a:pt x="1926"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g29ba36c631f_0_513"/>
            <p:cNvSpPr/>
            <p:nvPr/>
          </p:nvSpPr>
          <p:spPr>
            <a:xfrm>
              <a:off x="4366225" y="2045425"/>
              <a:ext cx="115025" cy="176525"/>
            </a:xfrm>
            <a:custGeom>
              <a:avLst/>
              <a:gdLst/>
              <a:ahLst/>
              <a:cxnLst/>
              <a:rect l="l" t="t" r="r" b="b"/>
              <a:pathLst>
                <a:path w="4601" h="7061" extrusionOk="0">
                  <a:moveTo>
                    <a:pt x="4493" y="0"/>
                  </a:moveTo>
                  <a:lnTo>
                    <a:pt x="4386" y="36"/>
                  </a:lnTo>
                  <a:lnTo>
                    <a:pt x="4172" y="143"/>
                  </a:lnTo>
                  <a:lnTo>
                    <a:pt x="3887" y="357"/>
                  </a:lnTo>
                  <a:lnTo>
                    <a:pt x="3566" y="678"/>
                  </a:lnTo>
                  <a:lnTo>
                    <a:pt x="3245" y="1106"/>
                  </a:lnTo>
                  <a:lnTo>
                    <a:pt x="2853" y="1569"/>
                  </a:lnTo>
                  <a:lnTo>
                    <a:pt x="2069" y="2639"/>
                  </a:lnTo>
                  <a:lnTo>
                    <a:pt x="1320" y="3780"/>
                  </a:lnTo>
                  <a:lnTo>
                    <a:pt x="678" y="4921"/>
                  </a:lnTo>
                  <a:lnTo>
                    <a:pt x="428" y="5420"/>
                  </a:lnTo>
                  <a:lnTo>
                    <a:pt x="215" y="5883"/>
                  </a:lnTo>
                  <a:lnTo>
                    <a:pt x="72" y="6276"/>
                  </a:lnTo>
                  <a:lnTo>
                    <a:pt x="1" y="6561"/>
                  </a:lnTo>
                  <a:lnTo>
                    <a:pt x="72" y="6668"/>
                  </a:lnTo>
                  <a:lnTo>
                    <a:pt x="250" y="6882"/>
                  </a:lnTo>
                  <a:lnTo>
                    <a:pt x="357" y="6953"/>
                  </a:lnTo>
                  <a:lnTo>
                    <a:pt x="500" y="7024"/>
                  </a:lnTo>
                  <a:lnTo>
                    <a:pt x="607" y="7060"/>
                  </a:lnTo>
                  <a:lnTo>
                    <a:pt x="749" y="7024"/>
                  </a:lnTo>
                  <a:lnTo>
                    <a:pt x="963" y="6882"/>
                  </a:lnTo>
                  <a:lnTo>
                    <a:pt x="1213" y="6597"/>
                  </a:lnTo>
                  <a:lnTo>
                    <a:pt x="1462" y="6240"/>
                  </a:lnTo>
                  <a:lnTo>
                    <a:pt x="1783" y="5776"/>
                  </a:lnTo>
                  <a:lnTo>
                    <a:pt x="2461" y="4671"/>
                  </a:lnTo>
                  <a:lnTo>
                    <a:pt x="3138" y="3459"/>
                  </a:lnTo>
                  <a:lnTo>
                    <a:pt x="3744" y="2247"/>
                  </a:lnTo>
                  <a:lnTo>
                    <a:pt x="4244" y="1177"/>
                  </a:lnTo>
                  <a:lnTo>
                    <a:pt x="4422" y="713"/>
                  </a:lnTo>
                  <a:lnTo>
                    <a:pt x="4529" y="392"/>
                  </a:lnTo>
                  <a:lnTo>
                    <a:pt x="4600" y="143"/>
                  </a:lnTo>
                  <a:lnTo>
                    <a:pt x="4565" y="71"/>
                  </a:lnTo>
                  <a:lnTo>
                    <a:pt x="4565" y="36"/>
                  </a:lnTo>
                  <a:lnTo>
                    <a:pt x="4493"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g29ba36c631f_0_513"/>
            <p:cNvSpPr/>
            <p:nvPr/>
          </p:nvSpPr>
          <p:spPr>
            <a:xfrm>
              <a:off x="3437375" y="3747100"/>
              <a:ext cx="176525" cy="15200"/>
            </a:xfrm>
            <a:custGeom>
              <a:avLst/>
              <a:gdLst/>
              <a:ahLst/>
              <a:cxnLst/>
              <a:rect l="l" t="t" r="r" b="b"/>
              <a:pathLst>
                <a:path w="7061" h="608" extrusionOk="0">
                  <a:moveTo>
                    <a:pt x="464" y="1"/>
                  </a:moveTo>
                  <a:lnTo>
                    <a:pt x="143" y="72"/>
                  </a:lnTo>
                  <a:lnTo>
                    <a:pt x="36" y="108"/>
                  </a:lnTo>
                  <a:lnTo>
                    <a:pt x="1" y="144"/>
                  </a:lnTo>
                  <a:lnTo>
                    <a:pt x="36" y="215"/>
                  </a:lnTo>
                  <a:lnTo>
                    <a:pt x="72" y="251"/>
                  </a:lnTo>
                  <a:lnTo>
                    <a:pt x="286" y="322"/>
                  </a:lnTo>
                  <a:lnTo>
                    <a:pt x="642" y="393"/>
                  </a:lnTo>
                  <a:lnTo>
                    <a:pt x="1070" y="464"/>
                  </a:lnTo>
                  <a:lnTo>
                    <a:pt x="2211" y="571"/>
                  </a:lnTo>
                  <a:lnTo>
                    <a:pt x="2889" y="607"/>
                  </a:lnTo>
                  <a:lnTo>
                    <a:pt x="4921" y="607"/>
                  </a:lnTo>
                  <a:lnTo>
                    <a:pt x="6027" y="500"/>
                  </a:lnTo>
                  <a:lnTo>
                    <a:pt x="6454" y="464"/>
                  </a:lnTo>
                  <a:lnTo>
                    <a:pt x="6775" y="393"/>
                  </a:lnTo>
                  <a:lnTo>
                    <a:pt x="6989" y="322"/>
                  </a:lnTo>
                  <a:lnTo>
                    <a:pt x="7025" y="286"/>
                  </a:lnTo>
                  <a:lnTo>
                    <a:pt x="7061" y="251"/>
                  </a:lnTo>
                  <a:lnTo>
                    <a:pt x="7025" y="179"/>
                  </a:lnTo>
                  <a:lnTo>
                    <a:pt x="6882" y="108"/>
                  </a:lnTo>
                  <a:lnTo>
                    <a:pt x="6383" y="1"/>
                  </a:lnTo>
                  <a:lnTo>
                    <a:pt x="6241" y="144"/>
                  </a:lnTo>
                  <a:lnTo>
                    <a:pt x="6062" y="215"/>
                  </a:lnTo>
                  <a:lnTo>
                    <a:pt x="821" y="215"/>
                  </a:lnTo>
                  <a:lnTo>
                    <a:pt x="714" y="179"/>
                  </a:lnTo>
                  <a:lnTo>
                    <a:pt x="571" y="72"/>
                  </a:lnTo>
                  <a:lnTo>
                    <a:pt x="464" y="1"/>
                  </a:lnTo>
                  <a:close/>
                </a:path>
              </a:pathLst>
            </a:custGeom>
            <a:solidFill>
              <a:srgbClr val="D0D0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g29ba36c631f_0_513"/>
            <p:cNvSpPr/>
            <p:nvPr/>
          </p:nvSpPr>
          <p:spPr>
            <a:xfrm>
              <a:off x="3437375" y="3747100"/>
              <a:ext cx="176525" cy="15200"/>
            </a:xfrm>
            <a:custGeom>
              <a:avLst/>
              <a:gdLst/>
              <a:ahLst/>
              <a:cxnLst/>
              <a:rect l="l" t="t" r="r" b="b"/>
              <a:pathLst>
                <a:path w="7061" h="608" fill="none" extrusionOk="0">
                  <a:moveTo>
                    <a:pt x="464" y="1"/>
                  </a:moveTo>
                  <a:lnTo>
                    <a:pt x="464" y="1"/>
                  </a:lnTo>
                  <a:lnTo>
                    <a:pt x="143" y="72"/>
                  </a:lnTo>
                  <a:lnTo>
                    <a:pt x="36" y="108"/>
                  </a:lnTo>
                  <a:lnTo>
                    <a:pt x="1" y="144"/>
                  </a:lnTo>
                  <a:lnTo>
                    <a:pt x="1" y="144"/>
                  </a:lnTo>
                  <a:lnTo>
                    <a:pt x="36" y="215"/>
                  </a:lnTo>
                  <a:lnTo>
                    <a:pt x="72" y="251"/>
                  </a:lnTo>
                  <a:lnTo>
                    <a:pt x="286" y="322"/>
                  </a:lnTo>
                  <a:lnTo>
                    <a:pt x="642" y="393"/>
                  </a:lnTo>
                  <a:lnTo>
                    <a:pt x="1070" y="464"/>
                  </a:lnTo>
                  <a:lnTo>
                    <a:pt x="2211" y="571"/>
                  </a:lnTo>
                  <a:lnTo>
                    <a:pt x="2889" y="607"/>
                  </a:lnTo>
                  <a:lnTo>
                    <a:pt x="3566" y="607"/>
                  </a:lnTo>
                  <a:lnTo>
                    <a:pt x="3566" y="607"/>
                  </a:lnTo>
                  <a:lnTo>
                    <a:pt x="4921" y="607"/>
                  </a:lnTo>
                  <a:lnTo>
                    <a:pt x="6027" y="500"/>
                  </a:lnTo>
                  <a:lnTo>
                    <a:pt x="6454" y="464"/>
                  </a:lnTo>
                  <a:lnTo>
                    <a:pt x="6775" y="393"/>
                  </a:lnTo>
                  <a:lnTo>
                    <a:pt x="6989" y="322"/>
                  </a:lnTo>
                  <a:lnTo>
                    <a:pt x="7025" y="286"/>
                  </a:lnTo>
                  <a:lnTo>
                    <a:pt x="7061" y="251"/>
                  </a:lnTo>
                  <a:lnTo>
                    <a:pt x="7061" y="251"/>
                  </a:lnTo>
                  <a:lnTo>
                    <a:pt x="7025" y="179"/>
                  </a:lnTo>
                  <a:lnTo>
                    <a:pt x="6882" y="108"/>
                  </a:lnTo>
                  <a:lnTo>
                    <a:pt x="6383" y="1"/>
                  </a:lnTo>
                  <a:lnTo>
                    <a:pt x="6383" y="1"/>
                  </a:lnTo>
                  <a:lnTo>
                    <a:pt x="6241" y="144"/>
                  </a:lnTo>
                  <a:lnTo>
                    <a:pt x="6241" y="144"/>
                  </a:lnTo>
                  <a:lnTo>
                    <a:pt x="6062" y="215"/>
                  </a:lnTo>
                  <a:lnTo>
                    <a:pt x="5884" y="215"/>
                  </a:lnTo>
                  <a:lnTo>
                    <a:pt x="5884" y="215"/>
                  </a:lnTo>
                  <a:lnTo>
                    <a:pt x="4850" y="215"/>
                  </a:lnTo>
                  <a:lnTo>
                    <a:pt x="4850" y="215"/>
                  </a:lnTo>
                  <a:lnTo>
                    <a:pt x="963" y="215"/>
                  </a:lnTo>
                  <a:lnTo>
                    <a:pt x="963" y="215"/>
                  </a:lnTo>
                  <a:lnTo>
                    <a:pt x="963" y="215"/>
                  </a:lnTo>
                  <a:lnTo>
                    <a:pt x="963" y="215"/>
                  </a:lnTo>
                  <a:lnTo>
                    <a:pt x="821" y="215"/>
                  </a:lnTo>
                  <a:lnTo>
                    <a:pt x="714" y="179"/>
                  </a:lnTo>
                  <a:lnTo>
                    <a:pt x="571" y="72"/>
                  </a:lnTo>
                  <a:lnTo>
                    <a:pt x="4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g29ba36c631f_0_513"/>
            <p:cNvSpPr/>
            <p:nvPr/>
          </p:nvSpPr>
          <p:spPr>
            <a:xfrm>
              <a:off x="3218100" y="3746225"/>
              <a:ext cx="176525" cy="16075"/>
            </a:xfrm>
            <a:custGeom>
              <a:avLst/>
              <a:gdLst/>
              <a:ahLst/>
              <a:cxnLst/>
              <a:rect l="l" t="t" r="r" b="b"/>
              <a:pathLst>
                <a:path w="7061" h="643" extrusionOk="0">
                  <a:moveTo>
                    <a:pt x="535" y="0"/>
                  </a:moveTo>
                  <a:lnTo>
                    <a:pt x="143" y="107"/>
                  </a:lnTo>
                  <a:lnTo>
                    <a:pt x="36" y="143"/>
                  </a:lnTo>
                  <a:lnTo>
                    <a:pt x="0" y="179"/>
                  </a:lnTo>
                  <a:lnTo>
                    <a:pt x="0" y="214"/>
                  </a:lnTo>
                  <a:lnTo>
                    <a:pt x="36" y="250"/>
                  </a:lnTo>
                  <a:lnTo>
                    <a:pt x="214" y="357"/>
                  </a:lnTo>
                  <a:lnTo>
                    <a:pt x="499" y="428"/>
                  </a:lnTo>
                  <a:lnTo>
                    <a:pt x="892" y="464"/>
                  </a:lnTo>
                  <a:lnTo>
                    <a:pt x="1819" y="571"/>
                  </a:lnTo>
                  <a:lnTo>
                    <a:pt x="2995" y="642"/>
                  </a:lnTo>
                  <a:lnTo>
                    <a:pt x="2995" y="250"/>
                  </a:lnTo>
                  <a:lnTo>
                    <a:pt x="1070" y="286"/>
                  </a:lnTo>
                  <a:lnTo>
                    <a:pt x="927" y="250"/>
                  </a:lnTo>
                  <a:lnTo>
                    <a:pt x="785" y="214"/>
                  </a:lnTo>
                  <a:lnTo>
                    <a:pt x="642" y="107"/>
                  </a:lnTo>
                  <a:lnTo>
                    <a:pt x="535" y="0"/>
                  </a:lnTo>
                  <a:close/>
                  <a:moveTo>
                    <a:pt x="6454" y="36"/>
                  </a:moveTo>
                  <a:lnTo>
                    <a:pt x="6347" y="143"/>
                  </a:lnTo>
                  <a:lnTo>
                    <a:pt x="6240" y="214"/>
                  </a:lnTo>
                  <a:lnTo>
                    <a:pt x="6097" y="250"/>
                  </a:lnTo>
                  <a:lnTo>
                    <a:pt x="3245" y="250"/>
                  </a:lnTo>
                  <a:lnTo>
                    <a:pt x="3245" y="642"/>
                  </a:lnTo>
                  <a:lnTo>
                    <a:pt x="4921" y="642"/>
                  </a:lnTo>
                  <a:lnTo>
                    <a:pt x="6026" y="535"/>
                  </a:lnTo>
                  <a:lnTo>
                    <a:pt x="6454" y="499"/>
                  </a:lnTo>
                  <a:lnTo>
                    <a:pt x="6775" y="428"/>
                  </a:lnTo>
                  <a:lnTo>
                    <a:pt x="6989" y="357"/>
                  </a:lnTo>
                  <a:lnTo>
                    <a:pt x="7024" y="321"/>
                  </a:lnTo>
                  <a:lnTo>
                    <a:pt x="7060" y="286"/>
                  </a:lnTo>
                  <a:lnTo>
                    <a:pt x="6989" y="214"/>
                  </a:lnTo>
                  <a:lnTo>
                    <a:pt x="6882" y="143"/>
                  </a:lnTo>
                  <a:lnTo>
                    <a:pt x="6454" y="36"/>
                  </a:lnTo>
                  <a:close/>
                </a:path>
              </a:pathLst>
            </a:custGeom>
            <a:solidFill>
              <a:srgbClr val="D0D0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g29ba36c631f_0_513"/>
            <p:cNvSpPr/>
            <p:nvPr/>
          </p:nvSpPr>
          <p:spPr>
            <a:xfrm>
              <a:off x="3299200" y="3747100"/>
              <a:ext cx="95425" cy="15200"/>
            </a:xfrm>
            <a:custGeom>
              <a:avLst/>
              <a:gdLst/>
              <a:ahLst/>
              <a:cxnLst/>
              <a:rect l="l" t="t" r="r" b="b"/>
              <a:pathLst>
                <a:path w="3817" h="608" fill="none" extrusionOk="0">
                  <a:moveTo>
                    <a:pt x="3210" y="1"/>
                  </a:moveTo>
                  <a:lnTo>
                    <a:pt x="3210" y="1"/>
                  </a:lnTo>
                  <a:lnTo>
                    <a:pt x="3103" y="108"/>
                  </a:lnTo>
                  <a:lnTo>
                    <a:pt x="2996" y="179"/>
                  </a:lnTo>
                  <a:lnTo>
                    <a:pt x="2853" y="215"/>
                  </a:lnTo>
                  <a:lnTo>
                    <a:pt x="2746" y="215"/>
                  </a:lnTo>
                  <a:lnTo>
                    <a:pt x="2746" y="215"/>
                  </a:lnTo>
                  <a:lnTo>
                    <a:pt x="1677" y="215"/>
                  </a:lnTo>
                  <a:lnTo>
                    <a:pt x="1677" y="215"/>
                  </a:lnTo>
                  <a:lnTo>
                    <a:pt x="1" y="215"/>
                  </a:lnTo>
                  <a:lnTo>
                    <a:pt x="1" y="607"/>
                  </a:lnTo>
                  <a:lnTo>
                    <a:pt x="1" y="607"/>
                  </a:lnTo>
                  <a:lnTo>
                    <a:pt x="322" y="607"/>
                  </a:lnTo>
                  <a:lnTo>
                    <a:pt x="322" y="607"/>
                  </a:lnTo>
                  <a:lnTo>
                    <a:pt x="1677" y="607"/>
                  </a:lnTo>
                  <a:lnTo>
                    <a:pt x="2782" y="500"/>
                  </a:lnTo>
                  <a:lnTo>
                    <a:pt x="3210" y="464"/>
                  </a:lnTo>
                  <a:lnTo>
                    <a:pt x="3531" y="393"/>
                  </a:lnTo>
                  <a:lnTo>
                    <a:pt x="3745" y="322"/>
                  </a:lnTo>
                  <a:lnTo>
                    <a:pt x="3780" y="286"/>
                  </a:lnTo>
                  <a:lnTo>
                    <a:pt x="3816" y="251"/>
                  </a:lnTo>
                  <a:lnTo>
                    <a:pt x="3816" y="251"/>
                  </a:lnTo>
                  <a:lnTo>
                    <a:pt x="3745" y="179"/>
                  </a:lnTo>
                  <a:lnTo>
                    <a:pt x="3638" y="108"/>
                  </a:lnTo>
                  <a:lnTo>
                    <a:pt x="32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g29ba36c631f_0_513"/>
            <p:cNvSpPr/>
            <p:nvPr/>
          </p:nvSpPr>
          <p:spPr>
            <a:xfrm>
              <a:off x="3218100" y="3746225"/>
              <a:ext cx="74900" cy="16075"/>
            </a:xfrm>
            <a:custGeom>
              <a:avLst/>
              <a:gdLst/>
              <a:ahLst/>
              <a:cxnLst/>
              <a:rect l="l" t="t" r="r" b="b"/>
              <a:pathLst>
                <a:path w="2996" h="643" fill="none" extrusionOk="0">
                  <a:moveTo>
                    <a:pt x="535" y="0"/>
                  </a:moveTo>
                  <a:lnTo>
                    <a:pt x="535" y="0"/>
                  </a:lnTo>
                  <a:lnTo>
                    <a:pt x="143" y="107"/>
                  </a:lnTo>
                  <a:lnTo>
                    <a:pt x="36" y="143"/>
                  </a:lnTo>
                  <a:lnTo>
                    <a:pt x="0" y="179"/>
                  </a:lnTo>
                  <a:lnTo>
                    <a:pt x="0" y="179"/>
                  </a:lnTo>
                  <a:lnTo>
                    <a:pt x="0" y="214"/>
                  </a:lnTo>
                  <a:lnTo>
                    <a:pt x="36" y="250"/>
                  </a:lnTo>
                  <a:lnTo>
                    <a:pt x="214" y="357"/>
                  </a:lnTo>
                  <a:lnTo>
                    <a:pt x="499" y="428"/>
                  </a:lnTo>
                  <a:lnTo>
                    <a:pt x="892" y="464"/>
                  </a:lnTo>
                  <a:lnTo>
                    <a:pt x="1819" y="571"/>
                  </a:lnTo>
                  <a:lnTo>
                    <a:pt x="2995" y="642"/>
                  </a:lnTo>
                  <a:lnTo>
                    <a:pt x="2995" y="250"/>
                  </a:lnTo>
                  <a:lnTo>
                    <a:pt x="1070" y="286"/>
                  </a:lnTo>
                  <a:lnTo>
                    <a:pt x="1070" y="286"/>
                  </a:lnTo>
                  <a:lnTo>
                    <a:pt x="1070" y="286"/>
                  </a:lnTo>
                  <a:lnTo>
                    <a:pt x="1070" y="286"/>
                  </a:lnTo>
                  <a:lnTo>
                    <a:pt x="927" y="250"/>
                  </a:lnTo>
                  <a:lnTo>
                    <a:pt x="785" y="214"/>
                  </a:lnTo>
                  <a:lnTo>
                    <a:pt x="642" y="107"/>
                  </a:lnTo>
                  <a:lnTo>
                    <a:pt x="5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g29ba36c631f_0_513"/>
            <p:cNvSpPr/>
            <p:nvPr/>
          </p:nvSpPr>
          <p:spPr>
            <a:xfrm>
              <a:off x="3292975" y="3752450"/>
              <a:ext cx="6250" cy="9850"/>
            </a:xfrm>
            <a:custGeom>
              <a:avLst/>
              <a:gdLst/>
              <a:ahLst/>
              <a:cxnLst/>
              <a:rect l="l" t="t" r="r" b="b"/>
              <a:pathLst>
                <a:path w="250" h="394" extrusionOk="0">
                  <a:moveTo>
                    <a:pt x="0" y="1"/>
                  </a:moveTo>
                  <a:lnTo>
                    <a:pt x="0" y="393"/>
                  </a:lnTo>
                  <a:lnTo>
                    <a:pt x="250" y="393"/>
                  </a:lnTo>
                  <a:lnTo>
                    <a:pt x="250" y="1"/>
                  </a:lnTo>
                  <a:close/>
                </a:path>
              </a:pathLst>
            </a:custGeom>
            <a:solidFill>
              <a:srgbClr val="B7B7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g29ba36c631f_0_513"/>
            <p:cNvSpPr/>
            <p:nvPr/>
          </p:nvSpPr>
          <p:spPr>
            <a:xfrm>
              <a:off x="3292975" y="3752450"/>
              <a:ext cx="6250" cy="9850"/>
            </a:xfrm>
            <a:custGeom>
              <a:avLst/>
              <a:gdLst/>
              <a:ahLst/>
              <a:cxnLst/>
              <a:rect l="l" t="t" r="r" b="b"/>
              <a:pathLst>
                <a:path w="250" h="394" fill="none" extrusionOk="0">
                  <a:moveTo>
                    <a:pt x="250" y="1"/>
                  </a:moveTo>
                  <a:lnTo>
                    <a:pt x="0" y="1"/>
                  </a:lnTo>
                  <a:lnTo>
                    <a:pt x="0" y="393"/>
                  </a:lnTo>
                  <a:lnTo>
                    <a:pt x="0" y="393"/>
                  </a:lnTo>
                  <a:lnTo>
                    <a:pt x="250" y="393"/>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g29ba36c631f_0_513"/>
            <p:cNvSpPr/>
            <p:nvPr/>
          </p:nvSpPr>
          <p:spPr>
            <a:xfrm>
              <a:off x="2997925" y="3746225"/>
              <a:ext cx="176525" cy="16075"/>
            </a:xfrm>
            <a:custGeom>
              <a:avLst/>
              <a:gdLst/>
              <a:ahLst/>
              <a:cxnLst/>
              <a:rect l="l" t="t" r="r" b="b"/>
              <a:pathLst>
                <a:path w="7061" h="643" extrusionOk="0">
                  <a:moveTo>
                    <a:pt x="499" y="0"/>
                  </a:moveTo>
                  <a:lnTo>
                    <a:pt x="143" y="107"/>
                  </a:lnTo>
                  <a:lnTo>
                    <a:pt x="36" y="143"/>
                  </a:lnTo>
                  <a:lnTo>
                    <a:pt x="0" y="179"/>
                  </a:lnTo>
                  <a:lnTo>
                    <a:pt x="36" y="250"/>
                  </a:lnTo>
                  <a:lnTo>
                    <a:pt x="71" y="286"/>
                  </a:lnTo>
                  <a:lnTo>
                    <a:pt x="285" y="357"/>
                  </a:lnTo>
                  <a:lnTo>
                    <a:pt x="642" y="428"/>
                  </a:lnTo>
                  <a:lnTo>
                    <a:pt x="1070" y="499"/>
                  </a:lnTo>
                  <a:lnTo>
                    <a:pt x="2211" y="606"/>
                  </a:lnTo>
                  <a:lnTo>
                    <a:pt x="2888" y="642"/>
                  </a:lnTo>
                  <a:lnTo>
                    <a:pt x="4921" y="642"/>
                  </a:lnTo>
                  <a:lnTo>
                    <a:pt x="6026" y="535"/>
                  </a:lnTo>
                  <a:lnTo>
                    <a:pt x="6454" y="499"/>
                  </a:lnTo>
                  <a:lnTo>
                    <a:pt x="6775" y="428"/>
                  </a:lnTo>
                  <a:lnTo>
                    <a:pt x="6989" y="357"/>
                  </a:lnTo>
                  <a:lnTo>
                    <a:pt x="7024" y="321"/>
                  </a:lnTo>
                  <a:lnTo>
                    <a:pt x="7060" y="286"/>
                  </a:lnTo>
                  <a:lnTo>
                    <a:pt x="7024" y="214"/>
                  </a:lnTo>
                  <a:lnTo>
                    <a:pt x="6917" y="143"/>
                  </a:lnTo>
                  <a:lnTo>
                    <a:pt x="6525" y="72"/>
                  </a:lnTo>
                  <a:lnTo>
                    <a:pt x="6383" y="179"/>
                  </a:lnTo>
                  <a:lnTo>
                    <a:pt x="6204" y="250"/>
                  </a:lnTo>
                  <a:lnTo>
                    <a:pt x="4921" y="250"/>
                  </a:lnTo>
                  <a:lnTo>
                    <a:pt x="1070" y="286"/>
                  </a:lnTo>
                  <a:lnTo>
                    <a:pt x="891" y="250"/>
                  </a:lnTo>
                  <a:lnTo>
                    <a:pt x="749" y="214"/>
                  </a:lnTo>
                  <a:lnTo>
                    <a:pt x="606" y="107"/>
                  </a:lnTo>
                  <a:lnTo>
                    <a:pt x="499" y="0"/>
                  </a:lnTo>
                  <a:close/>
                </a:path>
              </a:pathLst>
            </a:custGeom>
            <a:solidFill>
              <a:srgbClr val="D0D0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g29ba36c631f_0_513"/>
            <p:cNvSpPr/>
            <p:nvPr/>
          </p:nvSpPr>
          <p:spPr>
            <a:xfrm>
              <a:off x="2997925" y="3746225"/>
              <a:ext cx="176525" cy="16075"/>
            </a:xfrm>
            <a:custGeom>
              <a:avLst/>
              <a:gdLst/>
              <a:ahLst/>
              <a:cxnLst/>
              <a:rect l="l" t="t" r="r" b="b"/>
              <a:pathLst>
                <a:path w="7061" h="643" fill="none" extrusionOk="0">
                  <a:moveTo>
                    <a:pt x="499" y="0"/>
                  </a:moveTo>
                  <a:lnTo>
                    <a:pt x="499" y="0"/>
                  </a:lnTo>
                  <a:lnTo>
                    <a:pt x="143" y="107"/>
                  </a:lnTo>
                  <a:lnTo>
                    <a:pt x="36" y="143"/>
                  </a:lnTo>
                  <a:lnTo>
                    <a:pt x="0" y="179"/>
                  </a:lnTo>
                  <a:lnTo>
                    <a:pt x="0" y="179"/>
                  </a:lnTo>
                  <a:lnTo>
                    <a:pt x="36" y="250"/>
                  </a:lnTo>
                  <a:lnTo>
                    <a:pt x="71" y="286"/>
                  </a:lnTo>
                  <a:lnTo>
                    <a:pt x="285" y="357"/>
                  </a:lnTo>
                  <a:lnTo>
                    <a:pt x="642" y="428"/>
                  </a:lnTo>
                  <a:lnTo>
                    <a:pt x="1070" y="499"/>
                  </a:lnTo>
                  <a:lnTo>
                    <a:pt x="2211" y="606"/>
                  </a:lnTo>
                  <a:lnTo>
                    <a:pt x="2888" y="642"/>
                  </a:lnTo>
                  <a:lnTo>
                    <a:pt x="3566" y="642"/>
                  </a:lnTo>
                  <a:lnTo>
                    <a:pt x="3566" y="642"/>
                  </a:lnTo>
                  <a:lnTo>
                    <a:pt x="4921" y="642"/>
                  </a:lnTo>
                  <a:lnTo>
                    <a:pt x="6026" y="535"/>
                  </a:lnTo>
                  <a:lnTo>
                    <a:pt x="6454" y="499"/>
                  </a:lnTo>
                  <a:lnTo>
                    <a:pt x="6775" y="428"/>
                  </a:lnTo>
                  <a:lnTo>
                    <a:pt x="6989" y="357"/>
                  </a:lnTo>
                  <a:lnTo>
                    <a:pt x="7024" y="321"/>
                  </a:lnTo>
                  <a:lnTo>
                    <a:pt x="7060" y="286"/>
                  </a:lnTo>
                  <a:lnTo>
                    <a:pt x="7060" y="286"/>
                  </a:lnTo>
                  <a:lnTo>
                    <a:pt x="7024" y="214"/>
                  </a:lnTo>
                  <a:lnTo>
                    <a:pt x="6917" y="143"/>
                  </a:lnTo>
                  <a:lnTo>
                    <a:pt x="6525" y="72"/>
                  </a:lnTo>
                  <a:lnTo>
                    <a:pt x="6525" y="72"/>
                  </a:lnTo>
                  <a:lnTo>
                    <a:pt x="6383" y="179"/>
                  </a:lnTo>
                  <a:lnTo>
                    <a:pt x="6204" y="250"/>
                  </a:lnTo>
                  <a:lnTo>
                    <a:pt x="6204" y="250"/>
                  </a:lnTo>
                  <a:lnTo>
                    <a:pt x="5990" y="250"/>
                  </a:lnTo>
                  <a:lnTo>
                    <a:pt x="5990" y="250"/>
                  </a:lnTo>
                  <a:lnTo>
                    <a:pt x="4921" y="250"/>
                  </a:lnTo>
                  <a:lnTo>
                    <a:pt x="4921" y="250"/>
                  </a:lnTo>
                  <a:lnTo>
                    <a:pt x="4921" y="250"/>
                  </a:lnTo>
                  <a:lnTo>
                    <a:pt x="1070" y="286"/>
                  </a:lnTo>
                  <a:lnTo>
                    <a:pt x="1070" y="286"/>
                  </a:lnTo>
                  <a:lnTo>
                    <a:pt x="1070" y="286"/>
                  </a:lnTo>
                  <a:lnTo>
                    <a:pt x="1070" y="286"/>
                  </a:lnTo>
                  <a:lnTo>
                    <a:pt x="891" y="250"/>
                  </a:lnTo>
                  <a:lnTo>
                    <a:pt x="749" y="214"/>
                  </a:lnTo>
                  <a:lnTo>
                    <a:pt x="606" y="107"/>
                  </a:lnTo>
                  <a:lnTo>
                    <a:pt x="4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g29ba36c631f_0_513"/>
            <p:cNvSpPr/>
            <p:nvPr/>
          </p:nvSpPr>
          <p:spPr>
            <a:xfrm>
              <a:off x="2768825" y="3746225"/>
              <a:ext cx="176525" cy="16075"/>
            </a:xfrm>
            <a:custGeom>
              <a:avLst/>
              <a:gdLst/>
              <a:ahLst/>
              <a:cxnLst/>
              <a:rect l="l" t="t" r="r" b="b"/>
              <a:pathLst>
                <a:path w="7061" h="643" extrusionOk="0">
                  <a:moveTo>
                    <a:pt x="500" y="0"/>
                  </a:moveTo>
                  <a:lnTo>
                    <a:pt x="143" y="107"/>
                  </a:lnTo>
                  <a:lnTo>
                    <a:pt x="36" y="143"/>
                  </a:lnTo>
                  <a:lnTo>
                    <a:pt x="0" y="179"/>
                  </a:lnTo>
                  <a:lnTo>
                    <a:pt x="0" y="250"/>
                  </a:lnTo>
                  <a:lnTo>
                    <a:pt x="72" y="286"/>
                  </a:lnTo>
                  <a:lnTo>
                    <a:pt x="286" y="357"/>
                  </a:lnTo>
                  <a:lnTo>
                    <a:pt x="607" y="428"/>
                  </a:lnTo>
                  <a:lnTo>
                    <a:pt x="1070" y="499"/>
                  </a:lnTo>
                  <a:lnTo>
                    <a:pt x="2211" y="606"/>
                  </a:lnTo>
                  <a:lnTo>
                    <a:pt x="2853" y="642"/>
                  </a:lnTo>
                  <a:lnTo>
                    <a:pt x="4921" y="642"/>
                  </a:lnTo>
                  <a:lnTo>
                    <a:pt x="6026" y="535"/>
                  </a:lnTo>
                  <a:lnTo>
                    <a:pt x="6454" y="499"/>
                  </a:lnTo>
                  <a:lnTo>
                    <a:pt x="6775" y="428"/>
                  </a:lnTo>
                  <a:lnTo>
                    <a:pt x="6989" y="357"/>
                  </a:lnTo>
                  <a:lnTo>
                    <a:pt x="7025" y="321"/>
                  </a:lnTo>
                  <a:lnTo>
                    <a:pt x="7060" y="286"/>
                  </a:lnTo>
                  <a:lnTo>
                    <a:pt x="7025" y="214"/>
                  </a:lnTo>
                  <a:lnTo>
                    <a:pt x="6918" y="143"/>
                  </a:lnTo>
                  <a:lnTo>
                    <a:pt x="6490" y="72"/>
                  </a:lnTo>
                  <a:lnTo>
                    <a:pt x="6383" y="143"/>
                  </a:lnTo>
                  <a:lnTo>
                    <a:pt x="6276" y="214"/>
                  </a:lnTo>
                  <a:lnTo>
                    <a:pt x="6133" y="250"/>
                  </a:lnTo>
                  <a:lnTo>
                    <a:pt x="4921" y="250"/>
                  </a:lnTo>
                  <a:lnTo>
                    <a:pt x="1070" y="286"/>
                  </a:lnTo>
                  <a:lnTo>
                    <a:pt x="892" y="250"/>
                  </a:lnTo>
                  <a:lnTo>
                    <a:pt x="749" y="214"/>
                  </a:lnTo>
                  <a:lnTo>
                    <a:pt x="607" y="107"/>
                  </a:lnTo>
                  <a:lnTo>
                    <a:pt x="500" y="0"/>
                  </a:lnTo>
                  <a:close/>
                </a:path>
              </a:pathLst>
            </a:custGeom>
            <a:solidFill>
              <a:srgbClr val="D0D0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g29ba36c631f_0_513"/>
            <p:cNvSpPr/>
            <p:nvPr/>
          </p:nvSpPr>
          <p:spPr>
            <a:xfrm>
              <a:off x="2768825" y="3746225"/>
              <a:ext cx="176525" cy="16075"/>
            </a:xfrm>
            <a:custGeom>
              <a:avLst/>
              <a:gdLst/>
              <a:ahLst/>
              <a:cxnLst/>
              <a:rect l="l" t="t" r="r" b="b"/>
              <a:pathLst>
                <a:path w="7061" h="643" fill="none" extrusionOk="0">
                  <a:moveTo>
                    <a:pt x="500" y="0"/>
                  </a:moveTo>
                  <a:lnTo>
                    <a:pt x="500" y="0"/>
                  </a:lnTo>
                  <a:lnTo>
                    <a:pt x="143" y="107"/>
                  </a:lnTo>
                  <a:lnTo>
                    <a:pt x="36" y="143"/>
                  </a:lnTo>
                  <a:lnTo>
                    <a:pt x="0" y="179"/>
                  </a:lnTo>
                  <a:lnTo>
                    <a:pt x="0" y="179"/>
                  </a:lnTo>
                  <a:lnTo>
                    <a:pt x="0" y="250"/>
                  </a:lnTo>
                  <a:lnTo>
                    <a:pt x="72" y="286"/>
                  </a:lnTo>
                  <a:lnTo>
                    <a:pt x="286" y="357"/>
                  </a:lnTo>
                  <a:lnTo>
                    <a:pt x="607" y="428"/>
                  </a:lnTo>
                  <a:lnTo>
                    <a:pt x="1070" y="499"/>
                  </a:lnTo>
                  <a:lnTo>
                    <a:pt x="2211" y="606"/>
                  </a:lnTo>
                  <a:lnTo>
                    <a:pt x="2853" y="642"/>
                  </a:lnTo>
                  <a:lnTo>
                    <a:pt x="3566" y="642"/>
                  </a:lnTo>
                  <a:lnTo>
                    <a:pt x="3566" y="642"/>
                  </a:lnTo>
                  <a:lnTo>
                    <a:pt x="4921" y="642"/>
                  </a:lnTo>
                  <a:lnTo>
                    <a:pt x="6026" y="535"/>
                  </a:lnTo>
                  <a:lnTo>
                    <a:pt x="6454" y="499"/>
                  </a:lnTo>
                  <a:lnTo>
                    <a:pt x="6775" y="428"/>
                  </a:lnTo>
                  <a:lnTo>
                    <a:pt x="6989" y="357"/>
                  </a:lnTo>
                  <a:lnTo>
                    <a:pt x="7025" y="321"/>
                  </a:lnTo>
                  <a:lnTo>
                    <a:pt x="7060" y="286"/>
                  </a:lnTo>
                  <a:lnTo>
                    <a:pt x="7060" y="286"/>
                  </a:lnTo>
                  <a:lnTo>
                    <a:pt x="7025" y="214"/>
                  </a:lnTo>
                  <a:lnTo>
                    <a:pt x="6918" y="143"/>
                  </a:lnTo>
                  <a:lnTo>
                    <a:pt x="6490" y="72"/>
                  </a:lnTo>
                  <a:lnTo>
                    <a:pt x="6490" y="72"/>
                  </a:lnTo>
                  <a:lnTo>
                    <a:pt x="6383" y="143"/>
                  </a:lnTo>
                  <a:lnTo>
                    <a:pt x="6276" y="214"/>
                  </a:lnTo>
                  <a:lnTo>
                    <a:pt x="6133" y="250"/>
                  </a:lnTo>
                  <a:lnTo>
                    <a:pt x="5991" y="250"/>
                  </a:lnTo>
                  <a:lnTo>
                    <a:pt x="5991" y="250"/>
                  </a:lnTo>
                  <a:lnTo>
                    <a:pt x="4921" y="250"/>
                  </a:lnTo>
                  <a:lnTo>
                    <a:pt x="4921" y="250"/>
                  </a:lnTo>
                  <a:lnTo>
                    <a:pt x="1070" y="286"/>
                  </a:lnTo>
                  <a:lnTo>
                    <a:pt x="1070" y="286"/>
                  </a:lnTo>
                  <a:lnTo>
                    <a:pt x="1070" y="286"/>
                  </a:lnTo>
                  <a:lnTo>
                    <a:pt x="1070" y="286"/>
                  </a:lnTo>
                  <a:lnTo>
                    <a:pt x="892" y="250"/>
                  </a:lnTo>
                  <a:lnTo>
                    <a:pt x="749" y="214"/>
                  </a:lnTo>
                  <a:lnTo>
                    <a:pt x="607" y="107"/>
                  </a:lnTo>
                  <a:lnTo>
                    <a:pt x="50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g29ba36c631f_0_513"/>
            <p:cNvSpPr/>
            <p:nvPr/>
          </p:nvSpPr>
          <p:spPr>
            <a:xfrm>
              <a:off x="2543300" y="3746225"/>
              <a:ext cx="176525" cy="16075"/>
            </a:xfrm>
            <a:custGeom>
              <a:avLst/>
              <a:gdLst/>
              <a:ahLst/>
              <a:cxnLst/>
              <a:rect l="l" t="t" r="r" b="b"/>
              <a:pathLst>
                <a:path w="7061" h="643" extrusionOk="0">
                  <a:moveTo>
                    <a:pt x="535" y="0"/>
                  </a:moveTo>
                  <a:lnTo>
                    <a:pt x="143" y="107"/>
                  </a:lnTo>
                  <a:lnTo>
                    <a:pt x="36" y="143"/>
                  </a:lnTo>
                  <a:lnTo>
                    <a:pt x="0" y="179"/>
                  </a:lnTo>
                  <a:lnTo>
                    <a:pt x="36" y="250"/>
                  </a:lnTo>
                  <a:lnTo>
                    <a:pt x="72" y="286"/>
                  </a:lnTo>
                  <a:lnTo>
                    <a:pt x="286" y="357"/>
                  </a:lnTo>
                  <a:lnTo>
                    <a:pt x="606" y="428"/>
                  </a:lnTo>
                  <a:lnTo>
                    <a:pt x="999" y="499"/>
                  </a:lnTo>
                  <a:lnTo>
                    <a:pt x="2068" y="606"/>
                  </a:lnTo>
                  <a:lnTo>
                    <a:pt x="3388" y="642"/>
                  </a:lnTo>
                  <a:lnTo>
                    <a:pt x="3388" y="250"/>
                  </a:lnTo>
                  <a:lnTo>
                    <a:pt x="1070" y="286"/>
                  </a:lnTo>
                  <a:lnTo>
                    <a:pt x="927" y="250"/>
                  </a:lnTo>
                  <a:lnTo>
                    <a:pt x="785" y="214"/>
                  </a:lnTo>
                  <a:lnTo>
                    <a:pt x="642" y="107"/>
                  </a:lnTo>
                  <a:lnTo>
                    <a:pt x="535" y="0"/>
                  </a:lnTo>
                  <a:close/>
                  <a:moveTo>
                    <a:pt x="6525" y="72"/>
                  </a:moveTo>
                  <a:lnTo>
                    <a:pt x="6418" y="143"/>
                  </a:lnTo>
                  <a:lnTo>
                    <a:pt x="6312" y="214"/>
                  </a:lnTo>
                  <a:lnTo>
                    <a:pt x="6169" y="250"/>
                  </a:lnTo>
                  <a:lnTo>
                    <a:pt x="3602" y="250"/>
                  </a:lnTo>
                  <a:lnTo>
                    <a:pt x="3602" y="642"/>
                  </a:lnTo>
                  <a:lnTo>
                    <a:pt x="4957" y="642"/>
                  </a:lnTo>
                  <a:lnTo>
                    <a:pt x="6062" y="535"/>
                  </a:lnTo>
                  <a:lnTo>
                    <a:pt x="6490" y="499"/>
                  </a:lnTo>
                  <a:lnTo>
                    <a:pt x="6811" y="428"/>
                  </a:lnTo>
                  <a:lnTo>
                    <a:pt x="6989" y="357"/>
                  </a:lnTo>
                  <a:lnTo>
                    <a:pt x="7060" y="321"/>
                  </a:lnTo>
                  <a:lnTo>
                    <a:pt x="7060" y="286"/>
                  </a:lnTo>
                  <a:lnTo>
                    <a:pt x="7025" y="214"/>
                  </a:lnTo>
                  <a:lnTo>
                    <a:pt x="6918" y="143"/>
                  </a:lnTo>
                  <a:lnTo>
                    <a:pt x="6525" y="72"/>
                  </a:lnTo>
                  <a:close/>
                </a:path>
              </a:pathLst>
            </a:custGeom>
            <a:solidFill>
              <a:srgbClr val="D0D0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g29ba36c631f_0_513"/>
            <p:cNvSpPr/>
            <p:nvPr/>
          </p:nvSpPr>
          <p:spPr>
            <a:xfrm>
              <a:off x="2633325" y="3748000"/>
              <a:ext cx="86500" cy="14300"/>
            </a:xfrm>
            <a:custGeom>
              <a:avLst/>
              <a:gdLst/>
              <a:ahLst/>
              <a:cxnLst/>
              <a:rect l="l" t="t" r="r" b="b"/>
              <a:pathLst>
                <a:path w="3460" h="572" fill="none" extrusionOk="0">
                  <a:moveTo>
                    <a:pt x="2924" y="1"/>
                  </a:moveTo>
                  <a:lnTo>
                    <a:pt x="2924" y="1"/>
                  </a:lnTo>
                  <a:lnTo>
                    <a:pt x="2817" y="72"/>
                  </a:lnTo>
                  <a:lnTo>
                    <a:pt x="2711" y="143"/>
                  </a:lnTo>
                  <a:lnTo>
                    <a:pt x="2568" y="179"/>
                  </a:lnTo>
                  <a:lnTo>
                    <a:pt x="2390" y="179"/>
                  </a:lnTo>
                  <a:lnTo>
                    <a:pt x="2390" y="179"/>
                  </a:lnTo>
                  <a:lnTo>
                    <a:pt x="1356" y="179"/>
                  </a:lnTo>
                  <a:lnTo>
                    <a:pt x="1356" y="179"/>
                  </a:lnTo>
                  <a:lnTo>
                    <a:pt x="1" y="179"/>
                  </a:lnTo>
                  <a:lnTo>
                    <a:pt x="1" y="571"/>
                  </a:lnTo>
                  <a:lnTo>
                    <a:pt x="1" y="571"/>
                  </a:lnTo>
                  <a:lnTo>
                    <a:pt x="1356" y="571"/>
                  </a:lnTo>
                  <a:lnTo>
                    <a:pt x="2461" y="464"/>
                  </a:lnTo>
                  <a:lnTo>
                    <a:pt x="2889" y="428"/>
                  </a:lnTo>
                  <a:lnTo>
                    <a:pt x="3210" y="357"/>
                  </a:lnTo>
                  <a:lnTo>
                    <a:pt x="3388" y="286"/>
                  </a:lnTo>
                  <a:lnTo>
                    <a:pt x="3459" y="250"/>
                  </a:lnTo>
                  <a:lnTo>
                    <a:pt x="3459" y="215"/>
                  </a:lnTo>
                  <a:lnTo>
                    <a:pt x="3459" y="215"/>
                  </a:lnTo>
                  <a:lnTo>
                    <a:pt x="3424" y="143"/>
                  </a:lnTo>
                  <a:lnTo>
                    <a:pt x="3317" y="72"/>
                  </a:lnTo>
                  <a:lnTo>
                    <a:pt x="292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g29ba36c631f_0_513"/>
            <p:cNvSpPr/>
            <p:nvPr/>
          </p:nvSpPr>
          <p:spPr>
            <a:xfrm>
              <a:off x="2543300" y="3746225"/>
              <a:ext cx="84700" cy="16075"/>
            </a:xfrm>
            <a:custGeom>
              <a:avLst/>
              <a:gdLst/>
              <a:ahLst/>
              <a:cxnLst/>
              <a:rect l="l" t="t" r="r" b="b"/>
              <a:pathLst>
                <a:path w="3388" h="643" fill="none" extrusionOk="0">
                  <a:moveTo>
                    <a:pt x="535" y="0"/>
                  </a:moveTo>
                  <a:lnTo>
                    <a:pt x="535" y="0"/>
                  </a:lnTo>
                  <a:lnTo>
                    <a:pt x="143" y="107"/>
                  </a:lnTo>
                  <a:lnTo>
                    <a:pt x="36" y="143"/>
                  </a:lnTo>
                  <a:lnTo>
                    <a:pt x="0" y="179"/>
                  </a:lnTo>
                  <a:lnTo>
                    <a:pt x="0" y="179"/>
                  </a:lnTo>
                  <a:lnTo>
                    <a:pt x="36" y="250"/>
                  </a:lnTo>
                  <a:lnTo>
                    <a:pt x="72" y="286"/>
                  </a:lnTo>
                  <a:lnTo>
                    <a:pt x="286" y="357"/>
                  </a:lnTo>
                  <a:lnTo>
                    <a:pt x="606" y="428"/>
                  </a:lnTo>
                  <a:lnTo>
                    <a:pt x="999" y="499"/>
                  </a:lnTo>
                  <a:lnTo>
                    <a:pt x="2068" y="606"/>
                  </a:lnTo>
                  <a:lnTo>
                    <a:pt x="3388" y="642"/>
                  </a:lnTo>
                  <a:lnTo>
                    <a:pt x="3388" y="250"/>
                  </a:lnTo>
                  <a:lnTo>
                    <a:pt x="1070" y="286"/>
                  </a:lnTo>
                  <a:lnTo>
                    <a:pt x="1070" y="286"/>
                  </a:lnTo>
                  <a:lnTo>
                    <a:pt x="1070" y="286"/>
                  </a:lnTo>
                  <a:lnTo>
                    <a:pt x="1070" y="286"/>
                  </a:lnTo>
                  <a:lnTo>
                    <a:pt x="927" y="250"/>
                  </a:lnTo>
                  <a:lnTo>
                    <a:pt x="785" y="214"/>
                  </a:lnTo>
                  <a:lnTo>
                    <a:pt x="642" y="107"/>
                  </a:lnTo>
                  <a:lnTo>
                    <a:pt x="5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g29ba36c631f_0_513"/>
            <p:cNvSpPr/>
            <p:nvPr/>
          </p:nvSpPr>
          <p:spPr>
            <a:xfrm>
              <a:off x="2627975" y="3752450"/>
              <a:ext cx="5375" cy="9850"/>
            </a:xfrm>
            <a:custGeom>
              <a:avLst/>
              <a:gdLst/>
              <a:ahLst/>
              <a:cxnLst/>
              <a:rect l="l" t="t" r="r" b="b"/>
              <a:pathLst>
                <a:path w="215" h="394" extrusionOk="0">
                  <a:moveTo>
                    <a:pt x="1" y="1"/>
                  </a:moveTo>
                  <a:lnTo>
                    <a:pt x="1" y="393"/>
                  </a:lnTo>
                  <a:lnTo>
                    <a:pt x="215" y="393"/>
                  </a:lnTo>
                  <a:lnTo>
                    <a:pt x="215" y="1"/>
                  </a:lnTo>
                  <a:close/>
                </a:path>
              </a:pathLst>
            </a:custGeom>
            <a:solidFill>
              <a:srgbClr val="B7B7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g29ba36c631f_0_513"/>
            <p:cNvSpPr/>
            <p:nvPr/>
          </p:nvSpPr>
          <p:spPr>
            <a:xfrm>
              <a:off x="2627975" y="3752450"/>
              <a:ext cx="5375" cy="9850"/>
            </a:xfrm>
            <a:custGeom>
              <a:avLst/>
              <a:gdLst/>
              <a:ahLst/>
              <a:cxnLst/>
              <a:rect l="l" t="t" r="r" b="b"/>
              <a:pathLst>
                <a:path w="215" h="394" fill="none" extrusionOk="0">
                  <a:moveTo>
                    <a:pt x="215" y="1"/>
                  </a:moveTo>
                  <a:lnTo>
                    <a:pt x="1" y="1"/>
                  </a:lnTo>
                  <a:lnTo>
                    <a:pt x="1" y="393"/>
                  </a:lnTo>
                  <a:lnTo>
                    <a:pt x="1" y="393"/>
                  </a:lnTo>
                  <a:lnTo>
                    <a:pt x="215" y="393"/>
                  </a:lnTo>
                  <a:lnTo>
                    <a:pt x="215" y="393"/>
                  </a:lnTo>
                  <a:lnTo>
                    <a:pt x="215" y="393"/>
                  </a:lnTo>
                  <a:lnTo>
                    <a:pt x="2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g29ba36c631f_0_513"/>
            <p:cNvSpPr/>
            <p:nvPr/>
          </p:nvSpPr>
          <p:spPr>
            <a:xfrm>
              <a:off x="3226125" y="3095500"/>
              <a:ext cx="159575" cy="657875"/>
            </a:xfrm>
            <a:custGeom>
              <a:avLst/>
              <a:gdLst/>
              <a:ahLst/>
              <a:cxnLst/>
              <a:rect l="l" t="t" r="r" b="b"/>
              <a:pathLst>
                <a:path w="6383" h="26315" extrusionOk="0">
                  <a:moveTo>
                    <a:pt x="571" y="0"/>
                  </a:moveTo>
                  <a:lnTo>
                    <a:pt x="464" y="72"/>
                  </a:lnTo>
                  <a:lnTo>
                    <a:pt x="321" y="143"/>
                  </a:lnTo>
                  <a:lnTo>
                    <a:pt x="214" y="250"/>
                  </a:lnTo>
                  <a:lnTo>
                    <a:pt x="143" y="357"/>
                  </a:lnTo>
                  <a:lnTo>
                    <a:pt x="71" y="499"/>
                  </a:lnTo>
                  <a:lnTo>
                    <a:pt x="36" y="678"/>
                  </a:lnTo>
                  <a:lnTo>
                    <a:pt x="0" y="856"/>
                  </a:lnTo>
                  <a:lnTo>
                    <a:pt x="36" y="25459"/>
                  </a:lnTo>
                  <a:lnTo>
                    <a:pt x="36" y="25601"/>
                  </a:lnTo>
                  <a:lnTo>
                    <a:pt x="71" y="25780"/>
                  </a:lnTo>
                  <a:lnTo>
                    <a:pt x="143" y="25922"/>
                  </a:lnTo>
                  <a:lnTo>
                    <a:pt x="250" y="26065"/>
                  </a:lnTo>
                  <a:lnTo>
                    <a:pt x="357" y="26136"/>
                  </a:lnTo>
                  <a:lnTo>
                    <a:pt x="464" y="26243"/>
                  </a:lnTo>
                  <a:lnTo>
                    <a:pt x="606" y="26279"/>
                  </a:lnTo>
                  <a:lnTo>
                    <a:pt x="749" y="26315"/>
                  </a:lnTo>
                  <a:lnTo>
                    <a:pt x="5669" y="26279"/>
                  </a:lnTo>
                  <a:lnTo>
                    <a:pt x="5812" y="26279"/>
                  </a:lnTo>
                  <a:lnTo>
                    <a:pt x="5955" y="26243"/>
                  </a:lnTo>
                  <a:lnTo>
                    <a:pt x="6062" y="26136"/>
                  </a:lnTo>
                  <a:lnTo>
                    <a:pt x="6169" y="26029"/>
                  </a:lnTo>
                  <a:lnTo>
                    <a:pt x="6240" y="25922"/>
                  </a:lnTo>
                  <a:lnTo>
                    <a:pt x="6311" y="25780"/>
                  </a:lnTo>
                  <a:lnTo>
                    <a:pt x="6347" y="25601"/>
                  </a:lnTo>
                  <a:lnTo>
                    <a:pt x="6383" y="25459"/>
                  </a:lnTo>
                  <a:lnTo>
                    <a:pt x="6347" y="856"/>
                  </a:lnTo>
                  <a:lnTo>
                    <a:pt x="6347" y="678"/>
                  </a:lnTo>
                  <a:lnTo>
                    <a:pt x="6311" y="499"/>
                  </a:lnTo>
                  <a:lnTo>
                    <a:pt x="6240" y="357"/>
                  </a:lnTo>
                  <a:lnTo>
                    <a:pt x="6169" y="250"/>
                  </a:lnTo>
                  <a:lnTo>
                    <a:pt x="6062" y="143"/>
                  </a:lnTo>
                  <a:lnTo>
                    <a:pt x="5919" y="72"/>
                  </a:lnTo>
                  <a:lnTo>
                    <a:pt x="5776" y="0"/>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g29ba36c631f_0_513"/>
            <p:cNvSpPr/>
            <p:nvPr/>
          </p:nvSpPr>
          <p:spPr>
            <a:xfrm>
              <a:off x="3226125" y="3095500"/>
              <a:ext cx="159575" cy="657875"/>
            </a:xfrm>
            <a:custGeom>
              <a:avLst/>
              <a:gdLst/>
              <a:ahLst/>
              <a:cxnLst/>
              <a:rect l="l" t="t" r="r" b="b"/>
              <a:pathLst>
                <a:path w="6383" h="26315" fill="none" extrusionOk="0">
                  <a:moveTo>
                    <a:pt x="6347" y="856"/>
                  </a:moveTo>
                  <a:lnTo>
                    <a:pt x="6383" y="25459"/>
                  </a:lnTo>
                  <a:lnTo>
                    <a:pt x="6383" y="25459"/>
                  </a:lnTo>
                  <a:lnTo>
                    <a:pt x="6347" y="25601"/>
                  </a:lnTo>
                  <a:lnTo>
                    <a:pt x="6311" y="25780"/>
                  </a:lnTo>
                  <a:lnTo>
                    <a:pt x="6240" y="25922"/>
                  </a:lnTo>
                  <a:lnTo>
                    <a:pt x="6169" y="26029"/>
                  </a:lnTo>
                  <a:lnTo>
                    <a:pt x="6062" y="26136"/>
                  </a:lnTo>
                  <a:lnTo>
                    <a:pt x="5955" y="26243"/>
                  </a:lnTo>
                  <a:lnTo>
                    <a:pt x="5812" y="26279"/>
                  </a:lnTo>
                  <a:lnTo>
                    <a:pt x="5669" y="26279"/>
                  </a:lnTo>
                  <a:lnTo>
                    <a:pt x="749" y="26315"/>
                  </a:lnTo>
                  <a:lnTo>
                    <a:pt x="749" y="26315"/>
                  </a:lnTo>
                  <a:lnTo>
                    <a:pt x="606" y="26279"/>
                  </a:lnTo>
                  <a:lnTo>
                    <a:pt x="464" y="26243"/>
                  </a:lnTo>
                  <a:lnTo>
                    <a:pt x="357" y="26136"/>
                  </a:lnTo>
                  <a:lnTo>
                    <a:pt x="250" y="26065"/>
                  </a:lnTo>
                  <a:lnTo>
                    <a:pt x="143" y="25922"/>
                  </a:lnTo>
                  <a:lnTo>
                    <a:pt x="71" y="25780"/>
                  </a:lnTo>
                  <a:lnTo>
                    <a:pt x="36" y="25601"/>
                  </a:lnTo>
                  <a:lnTo>
                    <a:pt x="36" y="25459"/>
                  </a:lnTo>
                  <a:lnTo>
                    <a:pt x="0" y="856"/>
                  </a:lnTo>
                  <a:lnTo>
                    <a:pt x="0" y="856"/>
                  </a:lnTo>
                  <a:lnTo>
                    <a:pt x="36" y="678"/>
                  </a:lnTo>
                  <a:lnTo>
                    <a:pt x="71" y="499"/>
                  </a:lnTo>
                  <a:lnTo>
                    <a:pt x="143" y="357"/>
                  </a:lnTo>
                  <a:lnTo>
                    <a:pt x="214" y="250"/>
                  </a:lnTo>
                  <a:lnTo>
                    <a:pt x="321" y="143"/>
                  </a:lnTo>
                  <a:lnTo>
                    <a:pt x="464" y="72"/>
                  </a:lnTo>
                  <a:lnTo>
                    <a:pt x="571" y="0"/>
                  </a:lnTo>
                  <a:lnTo>
                    <a:pt x="713" y="0"/>
                  </a:lnTo>
                  <a:lnTo>
                    <a:pt x="5634" y="0"/>
                  </a:lnTo>
                  <a:lnTo>
                    <a:pt x="5634" y="0"/>
                  </a:lnTo>
                  <a:lnTo>
                    <a:pt x="5776" y="0"/>
                  </a:lnTo>
                  <a:lnTo>
                    <a:pt x="5919" y="72"/>
                  </a:lnTo>
                  <a:lnTo>
                    <a:pt x="6062" y="143"/>
                  </a:lnTo>
                  <a:lnTo>
                    <a:pt x="6169" y="250"/>
                  </a:lnTo>
                  <a:lnTo>
                    <a:pt x="6240" y="357"/>
                  </a:lnTo>
                  <a:lnTo>
                    <a:pt x="6311" y="499"/>
                  </a:lnTo>
                  <a:lnTo>
                    <a:pt x="6347" y="678"/>
                  </a:lnTo>
                  <a:lnTo>
                    <a:pt x="6347" y="8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g29ba36c631f_0_513"/>
            <p:cNvSpPr/>
            <p:nvPr/>
          </p:nvSpPr>
          <p:spPr>
            <a:xfrm>
              <a:off x="3327725" y="3095500"/>
              <a:ext cx="57075" cy="95400"/>
            </a:xfrm>
            <a:custGeom>
              <a:avLst/>
              <a:gdLst/>
              <a:ahLst/>
              <a:cxnLst/>
              <a:rect l="l" t="t" r="r" b="b"/>
              <a:pathLst>
                <a:path w="2283" h="3816" extrusionOk="0">
                  <a:moveTo>
                    <a:pt x="1570" y="0"/>
                  </a:moveTo>
                  <a:lnTo>
                    <a:pt x="1570" y="0"/>
                  </a:lnTo>
                  <a:lnTo>
                    <a:pt x="1570" y="0"/>
                  </a:lnTo>
                  <a:lnTo>
                    <a:pt x="1" y="0"/>
                  </a:lnTo>
                  <a:lnTo>
                    <a:pt x="1" y="0"/>
                  </a:lnTo>
                  <a:lnTo>
                    <a:pt x="1" y="0"/>
                  </a:lnTo>
                  <a:lnTo>
                    <a:pt x="1570" y="0"/>
                  </a:lnTo>
                  <a:lnTo>
                    <a:pt x="1570" y="0"/>
                  </a:lnTo>
                  <a:lnTo>
                    <a:pt x="1570" y="0"/>
                  </a:lnTo>
                  <a:lnTo>
                    <a:pt x="1570" y="0"/>
                  </a:lnTo>
                  <a:lnTo>
                    <a:pt x="1712" y="0"/>
                  </a:lnTo>
                  <a:lnTo>
                    <a:pt x="1855" y="72"/>
                  </a:lnTo>
                  <a:lnTo>
                    <a:pt x="1998" y="143"/>
                  </a:lnTo>
                  <a:lnTo>
                    <a:pt x="2105" y="250"/>
                  </a:lnTo>
                  <a:lnTo>
                    <a:pt x="2176" y="357"/>
                  </a:lnTo>
                  <a:lnTo>
                    <a:pt x="2247" y="499"/>
                  </a:lnTo>
                  <a:lnTo>
                    <a:pt x="2283" y="678"/>
                  </a:lnTo>
                  <a:lnTo>
                    <a:pt x="2283" y="856"/>
                  </a:lnTo>
                  <a:lnTo>
                    <a:pt x="2283" y="3815"/>
                  </a:lnTo>
                  <a:lnTo>
                    <a:pt x="2283" y="856"/>
                  </a:lnTo>
                  <a:lnTo>
                    <a:pt x="2283" y="856"/>
                  </a:lnTo>
                  <a:lnTo>
                    <a:pt x="2283" y="678"/>
                  </a:lnTo>
                  <a:lnTo>
                    <a:pt x="2247" y="499"/>
                  </a:lnTo>
                  <a:lnTo>
                    <a:pt x="2176" y="357"/>
                  </a:lnTo>
                  <a:lnTo>
                    <a:pt x="2105" y="250"/>
                  </a:lnTo>
                  <a:lnTo>
                    <a:pt x="1998" y="143"/>
                  </a:lnTo>
                  <a:lnTo>
                    <a:pt x="1855" y="72"/>
                  </a:lnTo>
                  <a:lnTo>
                    <a:pt x="1712" y="0"/>
                  </a:lnTo>
                  <a:lnTo>
                    <a:pt x="1570"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g29ba36c631f_0_513"/>
            <p:cNvSpPr/>
            <p:nvPr/>
          </p:nvSpPr>
          <p:spPr>
            <a:xfrm>
              <a:off x="3327725" y="3095500"/>
              <a:ext cx="57075" cy="95400"/>
            </a:xfrm>
            <a:custGeom>
              <a:avLst/>
              <a:gdLst/>
              <a:ahLst/>
              <a:cxnLst/>
              <a:rect l="l" t="t" r="r" b="b"/>
              <a:pathLst>
                <a:path w="2283" h="3816" fill="none" extrusionOk="0">
                  <a:moveTo>
                    <a:pt x="1570" y="0"/>
                  </a:moveTo>
                  <a:lnTo>
                    <a:pt x="1570" y="0"/>
                  </a:lnTo>
                  <a:lnTo>
                    <a:pt x="1570" y="0"/>
                  </a:lnTo>
                  <a:lnTo>
                    <a:pt x="1" y="0"/>
                  </a:lnTo>
                  <a:lnTo>
                    <a:pt x="1" y="0"/>
                  </a:lnTo>
                  <a:lnTo>
                    <a:pt x="1" y="0"/>
                  </a:lnTo>
                  <a:lnTo>
                    <a:pt x="1570" y="0"/>
                  </a:lnTo>
                  <a:lnTo>
                    <a:pt x="1570" y="0"/>
                  </a:lnTo>
                  <a:lnTo>
                    <a:pt x="1570" y="0"/>
                  </a:lnTo>
                  <a:lnTo>
                    <a:pt x="1570" y="0"/>
                  </a:lnTo>
                  <a:lnTo>
                    <a:pt x="1712" y="0"/>
                  </a:lnTo>
                  <a:lnTo>
                    <a:pt x="1855" y="72"/>
                  </a:lnTo>
                  <a:lnTo>
                    <a:pt x="1998" y="143"/>
                  </a:lnTo>
                  <a:lnTo>
                    <a:pt x="2105" y="250"/>
                  </a:lnTo>
                  <a:lnTo>
                    <a:pt x="2176" y="357"/>
                  </a:lnTo>
                  <a:lnTo>
                    <a:pt x="2247" y="499"/>
                  </a:lnTo>
                  <a:lnTo>
                    <a:pt x="2283" y="678"/>
                  </a:lnTo>
                  <a:lnTo>
                    <a:pt x="2283" y="856"/>
                  </a:lnTo>
                  <a:lnTo>
                    <a:pt x="2283" y="3815"/>
                  </a:lnTo>
                  <a:lnTo>
                    <a:pt x="2283" y="856"/>
                  </a:lnTo>
                  <a:lnTo>
                    <a:pt x="2283" y="856"/>
                  </a:lnTo>
                  <a:lnTo>
                    <a:pt x="2283" y="678"/>
                  </a:lnTo>
                  <a:lnTo>
                    <a:pt x="2247" y="499"/>
                  </a:lnTo>
                  <a:lnTo>
                    <a:pt x="2176" y="357"/>
                  </a:lnTo>
                  <a:lnTo>
                    <a:pt x="2105" y="250"/>
                  </a:lnTo>
                  <a:lnTo>
                    <a:pt x="1998" y="143"/>
                  </a:lnTo>
                  <a:lnTo>
                    <a:pt x="1855" y="72"/>
                  </a:lnTo>
                  <a:lnTo>
                    <a:pt x="1712" y="0"/>
                  </a:lnTo>
                  <a:lnTo>
                    <a:pt x="15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g29ba36c631f_0_513"/>
            <p:cNvSpPr/>
            <p:nvPr/>
          </p:nvSpPr>
          <p:spPr>
            <a:xfrm>
              <a:off x="3341100" y="3752450"/>
              <a:ext cx="26775" cy="25"/>
            </a:xfrm>
            <a:custGeom>
              <a:avLst/>
              <a:gdLst/>
              <a:ahLst/>
              <a:cxnLst/>
              <a:rect l="l" t="t" r="r" b="b"/>
              <a:pathLst>
                <a:path w="1071" h="1" extrusionOk="0">
                  <a:moveTo>
                    <a:pt x="1070" y="1"/>
                  </a:moveTo>
                  <a:lnTo>
                    <a:pt x="1" y="1"/>
                  </a:lnTo>
                  <a:lnTo>
                    <a:pt x="1" y="1"/>
                  </a:lnTo>
                  <a:lnTo>
                    <a:pt x="1" y="1"/>
                  </a:lnTo>
                  <a:lnTo>
                    <a:pt x="1070" y="1"/>
                  </a:lnTo>
                  <a:close/>
                </a:path>
              </a:pathLst>
            </a:custGeom>
            <a:solidFill>
              <a:srgbClr val="D4D4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g29ba36c631f_0_513"/>
            <p:cNvSpPr/>
            <p:nvPr/>
          </p:nvSpPr>
          <p:spPr>
            <a:xfrm>
              <a:off x="3341100" y="3752450"/>
              <a:ext cx="26775" cy="25"/>
            </a:xfrm>
            <a:custGeom>
              <a:avLst/>
              <a:gdLst/>
              <a:ahLst/>
              <a:cxnLst/>
              <a:rect l="l" t="t" r="r" b="b"/>
              <a:pathLst>
                <a:path w="1071" h="1" fill="none" extrusionOk="0">
                  <a:moveTo>
                    <a:pt x="1070" y="1"/>
                  </a:moveTo>
                  <a:lnTo>
                    <a:pt x="1" y="1"/>
                  </a:lnTo>
                  <a:lnTo>
                    <a:pt x="1" y="1"/>
                  </a:lnTo>
                  <a:lnTo>
                    <a:pt x="1" y="1"/>
                  </a:lnTo>
                  <a:lnTo>
                    <a:pt x="107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g29ba36c631f_0_513"/>
            <p:cNvSpPr/>
            <p:nvPr/>
          </p:nvSpPr>
          <p:spPr>
            <a:xfrm>
              <a:off x="3327725" y="3095500"/>
              <a:ext cx="57975" cy="656975"/>
            </a:xfrm>
            <a:custGeom>
              <a:avLst/>
              <a:gdLst/>
              <a:ahLst/>
              <a:cxnLst/>
              <a:rect l="l" t="t" r="r" b="b"/>
              <a:pathLst>
                <a:path w="2319" h="26279" extrusionOk="0">
                  <a:moveTo>
                    <a:pt x="1" y="0"/>
                  </a:moveTo>
                  <a:lnTo>
                    <a:pt x="1" y="3887"/>
                  </a:lnTo>
                  <a:lnTo>
                    <a:pt x="1" y="7809"/>
                  </a:lnTo>
                  <a:lnTo>
                    <a:pt x="37" y="11624"/>
                  </a:lnTo>
                  <a:lnTo>
                    <a:pt x="108" y="15261"/>
                  </a:lnTo>
                  <a:lnTo>
                    <a:pt x="179" y="18613"/>
                  </a:lnTo>
                  <a:lnTo>
                    <a:pt x="286" y="21644"/>
                  </a:lnTo>
                  <a:lnTo>
                    <a:pt x="393" y="24246"/>
                  </a:lnTo>
                  <a:lnTo>
                    <a:pt x="536" y="26279"/>
                  </a:lnTo>
                  <a:lnTo>
                    <a:pt x="1748" y="26279"/>
                  </a:lnTo>
                  <a:lnTo>
                    <a:pt x="1891" y="26243"/>
                  </a:lnTo>
                  <a:lnTo>
                    <a:pt x="1998" y="26136"/>
                  </a:lnTo>
                  <a:lnTo>
                    <a:pt x="2105" y="26029"/>
                  </a:lnTo>
                  <a:lnTo>
                    <a:pt x="2176" y="25922"/>
                  </a:lnTo>
                  <a:lnTo>
                    <a:pt x="2247" y="25780"/>
                  </a:lnTo>
                  <a:lnTo>
                    <a:pt x="2283" y="25601"/>
                  </a:lnTo>
                  <a:lnTo>
                    <a:pt x="2319" y="25459"/>
                  </a:lnTo>
                  <a:lnTo>
                    <a:pt x="2319" y="17365"/>
                  </a:lnTo>
                  <a:lnTo>
                    <a:pt x="2319" y="17115"/>
                  </a:lnTo>
                  <a:lnTo>
                    <a:pt x="2283" y="4029"/>
                  </a:lnTo>
                  <a:lnTo>
                    <a:pt x="2283" y="3815"/>
                  </a:lnTo>
                  <a:lnTo>
                    <a:pt x="2283" y="856"/>
                  </a:lnTo>
                  <a:lnTo>
                    <a:pt x="2283" y="678"/>
                  </a:lnTo>
                  <a:lnTo>
                    <a:pt x="2247" y="499"/>
                  </a:lnTo>
                  <a:lnTo>
                    <a:pt x="2176" y="357"/>
                  </a:lnTo>
                  <a:lnTo>
                    <a:pt x="2105" y="250"/>
                  </a:lnTo>
                  <a:lnTo>
                    <a:pt x="1998" y="143"/>
                  </a:lnTo>
                  <a:lnTo>
                    <a:pt x="1855" y="72"/>
                  </a:lnTo>
                  <a:lnTo>
                    <a:pt x="1712" y="0"/>
                  </a:lnTo>
                  <a:close/>
                </a:path>
              </a:pathLst>
            </a:custGeom>
            <a:solidFill>
              <a:srgbClr val="EC9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g29ba36c631f_0_513"/>
            <p:cNvSpPr/>
            <p:nvPr/>
          </p:nvSpPr>
          <p:spPr>
            <a:xfrm>
              <a:off x="3327725" y="3095500"/>
              <a:ext cx="57975" cy="656975"/>
            </a:xfrm>
            <a:custGeom>
              <a:avLst/>
              <a:gdLst/>
              <a:ahLst/>
              <a:cxnLst/>
              <a:rect l="l" t="t" r="r" b="b"/>
              <a:pathLst>
                <a:path w="2319" h="26279" fill="none" extrusionOk="0">
                  <a:moveTo>
                    <a:pt x="1570" y="0"/>
                  </a:moveTo>
                  <a:lnTo>
                    <a:pt x="1570" y="0"/>
                  </a:lnTo>
                  <a:lnTo>
                    <a:pt x="1570" y="0"/>
                  </a:lnTo>
                  <a:lnTo>
                    <a:pt x="1" y="0"/>
                  </a:lnTo>
                  <a:lnTo>
                    <a:pt x="1" y="0"/>
                  </a:lnTo>
                  <a:lnTo>
                    <a:pt x="1" y="3887"/>
                  </a:lnTo>
                  <a:lnTo>
                    <a:pt x="1" y="7809"/>
                  </a:lnTo>
                  <a:lnTo>
                    <a:pt x="37" y="11624"/>
                  </a:lnTo>
                  <a:lnTo>
                    <a:pt x="108" y="15261"/>
                  </a:lnTo>
                  <a:lnTo>
                    <a:pt x="179" y="18613"/>
                  </a:lnTo>
                  <a:lnTo>
                    <a:pt x="286" y="21644"/>
                  </a:lnTo>
                  <a:lnTo>
                    <a:pt x="393" y="24246"/>
                  </a:lnTo>
                  <a:lnTo>
                    <a:pt x="536" y="26279"/>
                  </a:lnTo>
                  <a:lnTo>
                    <a:pt x="1605" y="26279"/>
                  </a:lnTo>
                  <a:lnTo>
                    <a:pt x="1605" y="26279"/>
                  </a:lnTo>
                  <a:lnTo>
                    <a:pt x="1748" y="26279"/>
                  </a:lnTo>
                  <a:lnTo>
                    <a:pt x="1891" y="26243"/>
                  </a:lnTo>
                  <a:lnTo>
                    <a:pt x="1998" y="26136"/>
                  </a:lnTo>
                  <a:lnTo>
                    <a:pt x="2105" y="26029"/>
                  </a:lnTo>
                  <a:lnTo>
                    <a:pt x="2176" y="25922"/>
                  </a:lnTo>
                  <a:lnTo>
                    <a:pt x="2247" y="25780"/>
                  </a:lnTo>
                  <a:lnTo>
                    <a:pt x="2283" y="25601"/>
                  </a:lnTo>
                  <a:lnTo>
                    <a:pt x="2319" y="25459"/>
                  </a:lnTo>
                  <a:lnTo>
                    <a:pt x="2319" y="17365"/>
                  </a:lnTo>
                  <a:lnTo>
                    <a:pt x="2319" y="17115"/>
                  </a:lnTo>
                  <a:lnTo>
                    <a:pt x="2283" y="4029"/>
                  </a:lnTo>
                  <a:lnTo>
                    <a:pt x="2283" y="3815"/>
                  </a:lnTo>
                  <a:lnTo>
                    <a:pt x="2283" y="856"/>
                  </a:lnTo>
                  <a:lnTo>
                    <a:pt x="2283" y="856"/>
                  </a:lnTo>
                  <a:lnTo>
                    <a:pt x="2283" y="678"/>
                  </a:lnTo>
                  <a:lnTo>
                    <a:pt x="2247" y="499"/>
                  </a:lnTo>
                  <a:lnTo>
                    <a:pt x="2176" y="357"/>
                  </a:lnTo>
                  <a:lnTo>
                    <a:pt x="2105" y="250"/>
                  </a:lnTo>
                  <a:lnTo>
                    <a:pt x="1998" y="143"/>
                  </a:lnTo>
                  <a:lnTo>
                    <a:pt x="1855" y="72"/>
                  </a:lnTo>
                  <a:lnTo>
                    <a:pt x="1712" y="0"/>
                  </a:lnTo>
                  <a:lnTo>
                    <a:pt x="15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g29ba36c631f_0_513"/>
            <p:cNvSpPr/>
            <p:nvPr/>
          </p:nvSpPr>
          <p:spPr>
            <a:xfrm>
              <a:off x="3443625" y="3235450"/>
              <a:ext cx="158700" cy="517025"/>
            </a:xfrm>
            <a:custGeom>
              <a:avLst/>
              <a:gdLst/>
              <a:ahLst/>
              <a:cxnLst/>
              <a:rect l="l" t="t" r="r" b="b"/>
              <a:pathLst>
                <a:path w="6348" h="20681" extrusionOk="0">
                  <a:moveTo>
                    <a:pt x="713" y="0"/>
                  </a:moveTo>
                  <a:lnTo>
                    <a:pt x="571" y="36"/>
                  </a:lnTo>
                  <a:lnTo>
                    <a:pt x="464" y="72"/>
                  </a:lnTo>
                  <a:lnTo>
                    <a:pt x="321" y="143"/>
                  </a:lnTo>
                  <a:lnTo>
                    <a:pt x="214" y="250"/>
                  </a:lnTo>
                  <a:lnTo>
                    <a:pt x="143" y="392"/>
                  </a:lnTo>
                  <a:lnTo>
                    <a:pt x="72" y="535"/>
                  </a:lnTo>
                  <a:lnTo>
                    <a:pt x="36" y="678"/>
                  </a:lnTo>
                  <a:lnTo>
                    <a:pt x="0" y="856"/>
                  </a:lnTo>
                  <a:lnTo>
                    <a:pt x="0" y="19861"/>
                  </a:lnTo>
                  <a:lnTo>
                    <a:pt x="36" y="20003"/>
                  </a:lnTo>
                  <a:lnTo>
                    <a:pt x="72" y="20182"/>
                  </a:lnTo>
                  <a:lnTo>
                    <a:pt x="143" y="20324"/>
                  </a:lnTo>
                  <a:lnTo>
                    <a:pt x="214" y="20467"/>
                  </a:lnTo>
                  <a:lnTo>
                    <a:pt x="321" y="20538"/>
                  </a:lnTo>
                  <a:lnTo>
                    <a:pt x="464" y="20645"/>
                  </a:lnTo>
                  <a:lnTo>
                    <a:pt x="571" y="20681"/>
                  </a:lnTo>
                  <a:lnTo>
                    <a:pt x="5812" y="20681"/>
                  </a:lnTo>
                  <a:lnTo>
                    <a:pt x="5919" y="20645"/>
                  </a:lnTo>
                  <a:lnTo>
                    <a:pt x="6062" y="20538"/>
                  </a:lnTo>
                  <a:lnTo>
                    <a:pt x="6169" y="20431"/>
                  </a:lnTo>
                  <a:lnTo>
                    <a:pt x="6240" y="20324"/>
                  </a:lnTo>
                  <a:lnTo>
                    <a:pt x="6311" y="20182"/>
                  </a:lnTo>
                  <a:lnTo>
                    <a:pt x="6347" y="20003"/>
                  </a:lnTo>
                  <a:lnTo>
                    <a:pt x="6347" y="19861"/>
                  </a:lnTo>
                  <a:lnTo>
                    <a:pt x="6347" y="856"/>
                  </a:lnTo>
                  <a:lnTo>
                    <a:pt x="6347" y="713"/>
                  </a:lnTo>
                  <a:lnTo>
                    <a:pt x="6311" y="571"/>
                  </a:lnTo>
                  <a:lnTo>
                    <a:pt x="6204" y="321"/>
                  </a:lnTo>
                  <a:lnTo>
                    <a:pt x="6097" y="179"/>
                  </a:lnTo>
                  <a:lnTo>
                    <a:pt x="5955" y="72"/>
                  </a:lnTo>
                  <a:lnTo>
                    <a:pt x="5812" y="36"/>
                  </a:lnTo>
                  <a:lnTo>
                    <a:pt x="5634" y="0"/>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g29ba36c631f_0_513"/>
            <p:cNvSpPr/>
            <p:nvPr/>
          </p:nvSpPr>
          <p:spPr>
            <a:xfrm>
              <a:off x="3443625" y="3235450"/>
              <a:ext cx="158700" cy="517025"/>
            </a:xfrm>
            <a:custGeom>
              <a:avLst/>
              <a:gdLst/>
              <a:ahLst/>
              <a:cxnLst/>
              <a:rect l="l" t="t" r="r" b="b"/>
              <a:pathLst>
                <a:path w="6348" h="20681" fill="none" extrusionOk="0">
                  <a:moveTo>
                    <a:pt x="0" y="856"/>
                  </a:moveTo>
                  <a:lnTo>
                    <a:pt x="0" y="19861"/>
                  </a:lnTo>
                  <a:lnTo>
                    <a:pt x="0" y="19861"/>
                  </a:lnTo>
                  <a:lnTo>
                    <a:pt x="36" y="20003"/>
                  </a:lnTo>
                  <a:lnTo>
                    <a:pt x="72" y="20182"/>
                  </a:lnTo>
                  <a:lnTo>
                    <a:pt x="143" y="20324"/>
                  </a:lnTo>
                  <a:lnTo>
                    <a:pt x="214" y="20467"/>
                  </a:lnTo>
                  <a:lnTo>
                    <a:pt x="321" y="20538"/>
                  </a:lnTo>
                  <a:lnTo>
                    <a:pt x="464" y="20645"/>
                  </a:lnTo>
                  <a:lnTo>
                    <a:pt x="571" y="20681"/>
                  </a:lnTo>
                  <a:lnTo>
                    <a:pt x="713" y="20681"/>
                  </a:lnTo>
                  <a:lnTo>
                    <a:pt x="5634" y="20681"/>
                  </a:lnTo>
                  <a:lnTo>
                    <a:pt x="5634" y="20681"/>
                  </a:lnTo>
                  <a:lnTo>
                    <a:pt x="5812" y="20681"/>
                  </a:lnTo>
                  <a:lnTo>
                    <a:pt x="5919" y="20645"/>
                  </a:lnTo>
                  <a:lnTo>
                    <a:pt x="6062" y="20538"/>
                  </a:lnTo>
                  <a:lnTo>
                    <a:pt x="6169" y="20431"/>
                  </a:lnTo>
                  <a:lnTo>
                    <a:pt x="6240" y="20324"/>
                  </a:lnTo>
                  <a:lnTo>
                    <a:pt x="6311" y="20182"/>
                  </a:lnTo>
                  <a:lnTo>
                    <a:pt x="6347" y="20003"/>
                  </a:lnTo>
                  <a:lnTo>
                    <a:pt x="6347" y="19861"/>
                  </a:lnTo>
                  <a:lnTo>
                    <a:pt x="6347" y="856"/>
                  </a:lnTo>
                  <a:lnTo>
                    <a:pt x="6347" y="856"/>
                  </a:lnTo>
                  <a:lnTo>
                    <a:pt x="6347" y="713"/>
                  </a:lnTo>
                  <a:lnTo>
                    <a:pt x="6311" y="571"/>
                  </a:lnTo>
                  <a:lnTo>
                    <a:pt x="6204" y="321"/>
                  </a:lnTo>
                  <a:lnTo>
                    <a:pt x="6204" y="321"/>
                  </a:lnTo>
                  <a:lnTo>
                    <a:pt x="6097" y="179"/>
                  </a:lnTo>
                  <a:lnTo>
                    <a:pt x="5955" y="72"/>
                  </a:lnTo>
                  <a:lnTo>
                    <a:pt x="5812" y="36"/>
                  </a:lnTo>
                  <a:lnTo>
                    <a:pt x="5634" y="0"/>
                  </a:lnTo>
                  <a:lnTo>
                    <a:pt x="2853" y="0"/>
                  </a:lnTo>
                  <a:lnTo>
                    <a:pt x="713" y="0"/>
                  </a:lnTo>
                  <a:lnTo>
                    <a:pt x="713" y="0"/>
                  </a:lnTo>
                  <a:lnTo>
                    <a:pt x="571" y="36"/>
                  </a:lnTo>
                  <a:lnTo>
                    <a:pt x="464" y="72"/>
                  </a:lnTo>
                  <a:lnTo>
                    <a:pt x="321" y="143"/>
                  </a:lnTo>
                  <a:lnTo>
                    <a:pt x="214" y="250"/>
                  </a:lnTo>
                  <a:lnTo>
                    <a:pt x="143" y="392"/>
                  </a:lnTo>
                  <a:lnTo>
                    <a:pt x="72" y="535"/>
                  </a:lnTo>
                  <a:lnTo>
                    <a:pt x="36" y="678"/>
                  </a:lnTo>
                  <a:lnTo>
                    <a:pt x="0" y="8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g29ba36c631f_0_513"/>
            <p:cNvSpPr/>
            <p:nvPr/>
          </p:nvSpPr>
          <p:spPr>
            <a:xfrm>
              <a:off x="3584450" y="3235450"/>
              <a:ext cx="17875" cy="496525"/>
            </a:xfrm>
            <a:custGeom>
              <a:avLst/>
              <a:gdLst/>
              <a:ahLst/>
              <a:cxnLst/>
              <a:rect l="l" t="t" r="r" b="b"/>
              <a:pathLst>
                <a:path w="715" h="19861" extrusionOk="0">
                  <a:moveTo>
                    <a:pt x="714" y="11767"/>
                  </a:moveTo>
                  <a:lnTo>
                    <a:pt x="714" y="11767"/>
                  </a:lnTo>
                  <a:lnTo>
                    <a:pt x="714" y="19861"/>
                  </a:lnTo>
                  <a:lnTo>
                    <a:pt x="714" y="19861"/>
                  </a:lnTo>
                  <a:lnTo>
                    <a:pt x="714" y="19861"/>
                  </a:lnTo>
                  <a:lnTo>
                    <a:pt x="714" y="11767"/>
                  </a:lnTo>
                  <a:close/>
                  <a:moveTo>
                    <a:pt x="714" y="10341"/>
                  </a:moveTo>
                  <a:lnTo>
                    <a:pt x="714" y="11517"/>
                  </a:lnTo>
                  <a:lnTo>
                    <a:pt x="714" y="10341"/>
                  </a:lnTo>
                  <a:close/>
                  <a:moveTo>
                    <a:pt x="714" y="856"/>
                  </a:moveTo>
                  <a:lnTo>
                    <a:pt x="714" y="856"/>
                  </a:lnTo>
                  <a:lnTo>
                    <a:pt x="714" y="856"/>
                  </a:lnTo>
                  <a:lnTo>
                    <a:pt x="714" y="856"/>
                  </a:lnTo>
                  <a:lnTo>
                    <a:pt x="714" y="856"/>
                  </a:lnTo>
                  <a:close/>
                  <a:moveTo>
                    <a:pt x="1" y="0"/>
                  </a:moveTo>
                  <a:lnTo>
                    <a:pt x="1" y="0"/>
                  </a:lnTo>
                  <a:lnTo>
                    <a:pt x="1" y="0"/>
                  </a:lnTo>
                  <a:lnTo>
                    <a:pt x="1" y="0"/>
                  </a:lnTo>
                  <a:lnTo>
                    <a:pt x="1" y="0"/>
                  </a:lnTo>
                  <a:lnTo>
                    <a:pt x="1"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g29ba36c631f_0_513"/>
            <p:cNvSpPr/>
            <p:nvPr/>
          </p:nvSpPr>
          <p:spPr>
            <a:xfrm>
              <a:off x="3602300" y="3529600"/>
              <a:ext cx="25" cy="202375"/>
            </a:xfrm>
            <a:custGeom>
              <a:avLst/>
              <a:gdLst/>
              <a:ahLst/>
              <a:cxnLst/>
              <a:rect l="l" t="t" r="r" b="b"/>
              <a:pathLst>
                <a:path w="1" h="8095" fill="none" extrusionOk="0">
                  <a:moveTo>
                    <a:pt x="0" y="1"/>
                  </a:moveTo>
                  <a:lnTo>
                    <a:pt x="0" y="1"/>
                  </a:lnTo>
                  <a:lnTo>
                    <a:pt x="0" y="8095"/>
                  </a:lnTo>
                  <a:lnTo>
                    <a:pt x="0" y="8095"/>
                  </a:lnTo>
                  <a:lnTo>
                    <a:pt x="0" y="8095"/>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g29ba36c631f_0_513"/>
            <p:cNvSpPr/>
            <p:nvPr/>
          </p:nvSpPr>
          <p:spPr>
            <a:xfrm>
              <a:off x="3602300" y="3493950"/>
              <a:ext cx="25" cy="29450"/>
            </a:xfrm>
            <a:custGeom>
              <a:avLst/>
              <a:gdLst/>
              <a:ahLst/>
              <a:cxnLst/>
              <a:rect l="l" t="t" r="r" b="b"/>
              <a:pathLst>
                <a:path w="1" h="1178" fill="none" extrusionOk="0">
                  <a:moveTo>
                    <a:pt x="0" y="1"/>
                  </a:moveTo>
                  <a:lnTo>
                    <a:pt x="0" y="117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g29ba36c631f_0_513"/>
            <p:cNvSpPr/>
            <p:nvPr/>
          </p:nvSpPr>
          <p:spPr>
            <a:xfrm>
              <a:off x="3602300" y="3256850"/>
              <a:ext cx="25" cy="0"/>
            </a:xfrm>
            <a:custGeom>
              <a:avLst/>
              <a:gdLst/>
              <a:ahLst/>
              <a:cxnLst/>
              <a:rect l="l" t="t" r="r" b="b"/>
              <a:pathLst>
                <a:path w="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g29ba36c631f_0_513"/>
            <p:cNvSpPr/>
            <p:nvPr/>
          </p:nvSpPr>
          <p:spPr>
            <a:xfrm>
              <a:off x="3584450" y="3235450"/>
              <a:ext cx="25" cy="25"/>
            </a:xfrm>
            <a:custGeom>
              <a:avLst/>
              <a:gdLst/>
              <a:ahLst/>
              <a:cxnLst/>
              <a:rect l="l" t="t" r="r" b="b"/>
              <a:pathLst>
                <a:path w="1" h="1" fill="none" extrusionOk="0">
                  <a:moveTo>
                    <a:pt x="1" y="0"/>
                  </a:move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g29ba36c631f_0_513"/>
            <p:cNvSpPr/>
            <p:nvPr/>
          </p:nvSpPr>
          <p:spPr>
            <a:xfrm>
              <a:off x="3558600" y="3750675"/>
              <a:ext cx="34800" cy="1800"/>
            </a:xfrm>
            <a:custGeom>
              <a:avLst/>
              <a:gdLst/>
              <a:ahLst/>
              <a:cxnLst/>
              <a:rect l="l" t="t" r="r" b="b"/>
              <a:pathLst>
                <a:path w="1392" h="72" extrusionOk="0">
                  <a:moveTo>
                    <a:pt x="1035" y="72"/>
                  </a:moveTo>
                  <a:lnTo>
                    <a:pt x="1" y="72"/>
                  </a:lnTo>
                  <a:lnTo>
                    <a:pt x="1" y="72"/>
                  </a:lnTo>
                  <a:lnTo>
                    <a:pt x="1" y="72"/>
                  </a:lnTo>
                  <a:lnTo>
                    <a:pt x="1035" y="72"/>
                  </a:lnTo>
                  <a:close/>
                  <a:moveTo>
                    <a:pt x="1392" y="1"/>
                  </a:moveTo>
                  <a:lnTo>
                    <a:pt x="1392" y="1"/>
                  </a:lnTo>
                  <a:lnTo>
                    <a:pt x="1213" y="72"/>
                  </a:lnTo>
                  <a:lnTo>
                    <a:pt x="1035" y="72"/>
                  </a:lnTo>
                  <a:lnTo>
                    <a:pt x="1035" y="72"/>
                  </a:lnTo>
                  <a:lnTo>
                    <a:pt x="1213" y="72"/>
                  </a:lnTo>
                  <a:lnTo>
                    <a:pt x="1392" y="1"/>
                  </a:lnTo>
                  <a:close/>
                </a:path>
              </a:pathLst>
            </a:custGeom>
            <a:solidFill>
              <a:srgbClr val="D4D4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g29ba36c631f_0_513"/>
            <p:cNvSpPr/>
            <p:nvPr/>
          </p:nvSpPr>
          <p:spPr>
            <a:xfrm>
              <a:off x="3558600" y="3752450"/>
              <a:ext cx="25875" cy="25"/>
            </a:xfrm>
            <a:custGeom>
              <a:avLst/>
              <a:gdLst/>
              <a:ahLst/>
              <a:cxnLst/>
              <a:rect l="l" t="t" r="r" b="b"/>
              <a:pathLst>
                <a:path w="1035" h="1" fill="none" extrusionOk="0">
                  <a:moveTo>
                    <a:pt x="1035" y="1"/>
                  </a:moveTo>
                  <a:lnTo>
                    <a:pt x="1" y="1"/>
                  </a:lnTo>
                  <a:lnTo>
                    <a:pt x="1" y="1"/>
                  </a:lnTo>
                  <a:lnTo>
                    <a:pt x="1" y="1"/>
                  </a:lnTo>
                  <a:lnTo>
                    <a:pt x="103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g29ba36c631f_0_513"/>
            <p:cNvSpPr/>
            <p:nvPr/>
          </p:nvSpPr>
          <p:spPr>
            <a:xfrm>
              <a:off x="3584450" y="3750675"/>
              <a:ext cx="8950" cy="1800"/>
            </a:xfrm>
            <a:custGeom>
              <a:avLst/>
              <a:gdLst/>
              <a:ahLst/>
              <a:cxnLst/>
              <a:rect l="l" t="t" r="r" b="b"/>
              <a:pathLst>
                <a:path w="358" h="72" fill="none" extrusionOk="0">
                  <a:moveTo>
                    <a:pt x="358" y="1"/>
                  </a:moveTo>
                  <a:lnTo>
                    <a:pt x="358" y="1"/>
                  </a:lnTo>
                  <a:lnTo>
                    <a:pt x="179" y="72"/>
                  </a:lnTo>
                  <a:lnTo>
                    <a:pt x="1" y="72"/>
                  </a:lnTo>
                  <a:lnTo>
                    <a:pt x="1" y="72"/>
                  </a:lnTo>
                  <a:lnTo>
                    <a:pt x="179" y="72"/>
                  </a:lnTo>
                  <a:lnTo>
                    <a:pt x="3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g29ba36c631f_0_513"/>
            <p:cNvSpPr/>
            <p:nvPr/>
          </p:nvSpPr>
          <p:spPr>
            <a:xfrm>
              <a:off x="3544350" y="3235450"/>
              <a:ext cx="57975" cy="517025"/>
            </a:xfrm>
            <a:custGeom>
              <a:avLst/>
              <a:gdLst/>
              <a:ahLst/>
              <a:cxnLst/>
              <a:rect l="l" t="t" r="r" b="b"/>
              <a:pathLst>
                <a:path w="2319" h="20681" extrusionOk="0">
                  <a:moveTo>
                    <a:pt x="36" y="0"/>
                  </a:moveTo>
                  <a:lnTo>
                    <a:pt x="0" y="3673"/>
                  </a:lnTo>
                  <a:lnTo>
                    <a:pt x="36" y="6918"/>
                  </a:lnTo>
                  <a:lnTo>
                    <a:pt x="72" y="9841"/>
                  </a:lnTo>
                  <a:lnTo>
                    <a:pt x="107" y="12444"/>
                  </a:lnTo>
                  <a:lnTo>
                    <a:pt x="214" y="14798"/>
                  </a:lnTo>
                  <a:lnTo>
                    <a:pt x="286" y="16937"/>
                  </a:lnTo>
                  <a:lnTo>
                    <a:pt x="428" y="18862"/>
                  </a:lnTo>
                  <a:lnTo>
                    <a:pt x="571" y="20681"/>
                  </a:lnTo>
                  <a:lnTo>
                    <a:pt x="1783" y="20681"/>
                  </a:lnTo>
                  <a:lnTo>
                    <a:pt x="1962" y="20610"/>
                  </a:lnTo>
                  <a:lnTo>
                    <a:pt x="2104" y="20467"/>
                  </a:lnTo>
                  <a:lnTo>
                    <a:pt x="2247" y="20289"/>
                  </a:lnTo>
                  <a:lnTo>
                    <a:pt x="2318" y="20075"/>
                  </a:lnTo>
                  <a:lnTo>
                    <a:pt x="2318" y="19861"/>
                  </a:lnTo>
                  <a:lnTo>
                    <a:pt x="2318" y="11767"/>
                  </a:lnTo>
                  <a:lnTo>
                    <a:pt x="2318" y="11517"/>
                  </a:lnTo>
                  <a:lnTo>
                    <a:pt x="2318" y="10341"/>
                  </a:lnTo>
                  <a:lnTo>
                    <a:pt x="2318" y="856"/>
                  </a:lnTo>
                  <a:lnTo>
                    <a:pt x="2318" y="678"/>
                  </a:lnTo>
                  <a:lnTo>
                    <a:pt x="2282" y="499"/>
                  </a:lnTo>
                  <a:lnTo>
                    <a:pt x="2211" y="357"/>
                  </a:lnTo>
                  <a:lnTo>
                    <a:pt x="2104" y="250"/>
                  </a:lnTo>
                  <a:lnTo>
                    <a:pt x="1997" y="143"/>
                  </a:lnTo>
                  <a:lnTo>
                    <a:pt x="1890" y="72"/>
                  </a:lnTo>
                  <a:lnTo>
                    <a:pt x="1748" y="0"/>
                  </a:lnTo>
                  <a:close/>
                </a:path>
              </a:pathLst>
            </a:custGeom>
            <a:solidFill>
              <a:srgbClr val="EC9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g29ba36c631f_0_513"/>
            <p:cNvSpPr/>
            <p:nvPr/>
          </p:nvSpPr>
          <p:spPr>
            <a:xfrm>
              <a:off x="3544350" y="3235450"/>
              <a:ext cx="57975" cy="517025"/>
            </a:xfrm>
            <a:custGeom>
              <a:avLst/>
              <a:gdLst/>
              <a:ahLst/>
              <a:cxnLst/>
              <a:rect l="l" t="t" r="r" b="b"/>
              <a:pathLst>
                <a:path w="2319" h="20681" fill="none" extrusionOk="0">
                  <a:moveTo>
                    <a:pt x="1605" y="0"/>
                  </a:moveTo>
                  <a:lnTo>
                    <a:pt x="1605" y="0"/>
                  </a:lnTo>
                  <a:lnTo>
                    <a:pt x="1605" y="0"/>
                  </a:lnTo>
                  <a:lnTo>
                    <a:pt x="1605" y="0"/>
                  </a:lnTo>
                  <a:lnTo>
                    <a:pt x="1605" y="0"/>
                  </a:lnTo>
                  <a:lnTo>
                    <a:pt x="36" y="0"/>
                  </a:lnTo>
                  <a:lnTo>
                    <a:pt x="36" y="0"/>
                  </a:lnTo>
                  <a:lnTo>
                    <a:pt x="0" y="3673"/>
                  </a:lnTo>
                  <a:lnTo>
                    <a:pt x="36" y="6918"/>
                  </a:lnTo>
                  <a:lnTo>
                    <a:pt x="72" y="9841"/>
                  </a:lnTo>
                  <a:lnTo>
                    <a:pt x="107" y="12444"/>
                  </a:lnTo>
                  <a:lnTo>
                    <a:pt x="214" y="14798"/>
                  </a:lnTo>
                  <a:lnTo>
                    <a:pt x="286" y="16937"/>
                  </a:lnTo>
                  <a:lnTo>
                    <a:pt x="428" y="18862"/>
                  </a:lnTo>
                  <a:lnTo>
                    <a:pt x="571" y="20681"/>
                  </a:lnTo>
                  <a:lnTo>
                    <a:pt x="1605" y="20681"/>
                  </a:lnTo>
                  <a:lnTo>
                    <a:pt x="1605" y="20681"/>
                  </a:lnTo>
                  <a:lnTo>
                    <a:pt x="1605" y="20681"/>
                  </a:lnTo>
                  <a:lnTo>
                    <a:pt x="1783" y="20681"/>
                  </a:lnTo>
                  <a:lnTo>
                    <a:pt x="1962" y="20610"/>
                  </a:lnTo>
                  <a:lnTo>
                    <a:pt x="1962" y="20610"/>
                  </a:lnTo>
                  <a:lnTo>
                    <a:pt x="2104" y="20467"/>
                  </a:lnTo>
                  <a:lnTo>
                    <a:pt x="2247" y="20289"/>
                  </a:lnTo>
                  <a:lnTo>
                    <a:pt x="2318" y="20075"/>
                  </a:lnTo>
                  <a:lnTo>
                    <a:pt x="2318" y="19861"/>
                  </a:lnTo>
                  <a:lnTo>
                    <a:pt x="2318" y="11767"/>
                  </a:lnTo>
                  <a:lnTo>
                    <a:pt x="2318" y="11517"/>
                  </a:lnTo>
                  <a:lnTo>
                    <a:pt x="2318" y="10341"/>
                  </a:lnTo>
                  <a:lnTo>
                    <a:pt x="2318" y="856"/>
                  </a:lnTo>
                  <a:lnTo>
                    <a:pt x="2318" y="856"/>
                  </a:lnTo>
                  <a:lnTo>
                    <a:pt x="2318" y="856"/>
                  </a:lnTo>
                  <a:lnTo>
                    <a:pt x="2318" y="856"/>
                  </a:lnTo>
                  <a:lnTo>
                    <a:pt x="2318" y="856"/>
                  </a:lnTo>
                  <a:lnTo>
                    <a:pt x="2318" y="856"/>
                  </a:lnTo>
                  <a:lnTo>
                    <a:pt x="2318" y="678"/>
                  </a:lnTo>
                  <a:lnTo>
                    <a:pt x="2282" y="499"/>
                  </a:lnTo>
                  <a:lnTo>
                    <a:pt x="2211" y="357"/>
                  </a:lnTo>
                  <a:lnTo>
                    <a:pt x="2104" y="250"/>
                  </a:lnTo>
                  <a:lnTo>
                    <a:pt x="1997" y="143"/>
                  </a:lnTo>
                  <a:lnTo>
                    <a:pt x="1890" y="72"/>
                  </a:lnTo>
                  <a:lnTo>
                    <a:pt x="1748" y="0"/>
                  </a:lnTo>
                  <a:lnTo>
                    <a:pt x="160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g29ba36c631f_0_513"/>
            <p:cNvSpPr/>
            <p:nvPr/>
          </p:nvSpPr>
          <p:spPr>
            <a:xfrm>
              <a:off x="3006825" y="3163250"/>
              <a:ext cx="158700" cy="590125"/>
            </a:xfrm>
            <a:custGeom>
              <a:avLst/>
              <a:gdLst/>
              <a:ahLst/>
              <a:cxnLst/>
              <a:rect l="l" t="t" r="r" b="b"/>
              <a:pathLst>
                <a:path w="6348" h="23605" extrusionOk="0">
                  <a:moveTo>
                    <a:pt x="535" y="0"/>
                  </a:moveTo>
                  <a:lnTo>
                    <a:pt x="357" y="71"/>
                  </a:lnTo>
                  <a:lnTo>
                    <a:pt x="215" y="178"/>
                  </a:lnTo>
                  <a:lnTo>
                    <a:pt x="108" y="321"/>
                  </a:lnTo>
                  <a:lnTo>
                    <a:pt x="36" y="464"/>
                  </a:lnTo>
                  <a:lnTo>
                    <a:pt x="1" y="642"/>
                  </a:lnTo>
                  <a:lnTo>
                    <a:pt x="1" y="22927"/>
                  </a:lnTo>
                  <a:lnTo>
                    <a:pt x="1" y="23070"/>
                  </a:lnTo>
                  <a:lnTo>
                    <a:pt x="72" y="23177"/>
                  </a:lnTo>
                  <a:lnTo>
                    <a:pt x="108" y="23284"/>
                  </a:lnTo>
                  <a:lnTo>
                    <a:pt x="215" y="23391"/>
                  </a:lnTo>
                  <a:lnTo>
                    <a:pt x="322" y="23462"/>
                  </a:lnTo>
                  <a:lnTo>
                    <a:pt x="429" y="23533"/>
                  </a:lnTo>
                  <a:lnTo>
                    <a:pt x="571" y="23569"/>
                  </a:lnTo>
                  <a:lnTo>
                    <a:pt x="714" y="23605"/>
                  </a:lnTo>
                  <a:lnTo>
                    <a:pt x="4565" y="23569"/>
                  </a:lnTo>
                  <a:lnTo>
                    <a:pt x="5777" y="23569"/>
                  </a:lnTo>
                  <a:lnTo>
                    <a:pt x="5920" y="23533"/>
                  </a:lnTo>
                  <a:lnTo>
                    <a:pt x="6027" y="23462"/>
                  </a:lnTo>
                  <a:lnTo>
                    <a:pt x="6134" y="23391"/>
                  </a:lnTo>
                  <a:lnTo>
                    <a:pt x="6240" y="23284"/>
                  </a:lnTo>
                  <a:lnTo>
                    <a:pt x="6276" y="23177"/>
                  </a:lnTo>
                  <a:lnTo>
                    <a:pt x="6347" y="23070"/>
                  </a:lnTo>
                  <a:lnTo>
                    <a:pt x="6347" y="22927"/>
                  </a:lnTo>
                  <a:lnTo>
                    <a:pt x="6347" y="642"/>
                  </a:lnTo>
                  <a:lnTo>
                    <a:pt x="6312" y="499"/>
                  </a:lnTo>
                  <a:lnTo>
                    <a:pt x="6276" y="392"/>
                  </a:lnTo>
                  <a:lnTo>
                    <a:pt x="6205" y="285"/>
                  </a:lnTo>
                  <a:lnTo>
                    <a:pt x="6134" y="178"/>
                  </a:lnTo>
                  <a:lnTo>
                    <a:pt x="6027" y="107"/>
                  </a:lnTo>
                  <a:lnTo>
                    <a:pt x="5920" y="36"/>
                  </a:lnTo>
                  <a:lnTo>
                    <a:pt x="5777" y="0"/>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g29ba36c631f_0_513"/>
            <p:cNvSpPr/>
            <p:nvPr/>
          </p:nvSpPr>
          <p:spPr>
            <a:xfrm>
              <a:off x="3006825" y="3163250"/>
              <a:ext cx="158700" cy="590125"/>
            </a:xfrm>
            <a:custGeom>
              <a:avLst/>
              <a:gdLst/>
              <a:ahLst/>
              <a:cxnLst/>
              <a:rect l="l" t="t" r="r" b="b"/>
              <a:pathLst>
                <a:path w="6348" h="23605" fill="none" extrusionOk="0">
                  <a:moveTo>
                    <a:pt x="1" y="642"/>
                  </a:moveTo>
                  <a:lnTo>
                    <a:pt x="1" y="22927"/>
                  </a:lnTo>
                  <a:lnTo>
                    <a:pt x="1" y="22927"/>
                  </a:lnTo>
                  <a:lnTo>
                    <a:pt x="1" y="23070"/>
                  </a:lnTo>
                  <a:lnTo>
                    <a:pt x="72" y="23177"/>
                  </a:lnTo>
                  <a:lnTo>
                    <a:pt x="108" y="23284"/>
                  </a:lnTo>
                  <a:lnTo>
                    <a:pt x="215" y="23391"/>
                  </a:lnTo>
                  <a:lnTo>
                    <a:pt x="322" y="23462"/>
                  </a:lnTo>
                  <a:lnTo>
                    <a:pt x="429" y="23533"/>
                  </a:lnTo>
                  <a:lnTo>
                    <a:pt x="571" y="23569"/>
                  </a:lnTo>
                  <a:lnTo>
                    <a:pt x="714" y="23605"/>
                  </a:lnTo>
                  <a:lnTo>
                    <a:pt x="4565" y="23569"/>
                  </a:lnTo>
                  <a:lnTo>
                    <a:pt x="5634" y="23569"/>
                  </a:lnTo>
                  <a:lnTo>
                    <a:pt x="5634" y="23569"/>
                  </a:lnTo>
                  <a:lnTo>
                    <a:pt x="5777" y="23569"/>
                  </a:lnTo>
                  <a:lnTo>
                    <a:pt x="5920" y="23533"/>
                  </a:lnTo>
                  <a:lnTo>
                    <a:pt x="6027" y="23462"/>
                  </a:lnTo>
                  <a:lnTo>
                    <a:pt x="6134" y="23391"/>
                  </a:lnTo>
                  <a:lnTo>
                    <a:pt x="6240" y="23284"/>
                  </a:lnTo>
                  <a:lnTo>
                    <a:pt x="6276" y="23177"/>
                  </a:lnTo>
                  <a:lnTo>
                    <a:pt x="6347" y="23070"/>
                  </a:lnTo>
                  <a:lnTo>
                    <a:pt x="6347" y="22927"/>
                  </a:lnTo>
                  <a:lnTo>
                    <a:pt x="6347" y="642"/>
                  </a:lnTo>
                  <a:lnTo>
                    <a:pt x="6347" y="642"/>
                  </a:lnTo>
                  <a:lnTo>
                    <a:pt x="6312" y="499"/>
                  </a:lnTo>
                  <a:lnTo>
                    <a:pt x="6276" y="392"/>
                  </a:lnTo>
                  <a:lnTo>
                    <a:pt x="6205" y="285"/>
                  </a:lnTo>
                  <a:lnTo>
                    <a:pt x="6134" y="178"/>
                  </a:lnTo>
                  <a:lnTo>
                    <a:pt x="6027" y="107"/>
                  </a:lnTo>
                  <a:lnTo>
                    <a:pt x="5920" y="36"/>
                  </a:lnTo>
                  <a:lnTo>
                    <a:pt x="5777" y="0"/>
                  </a:lnTo>
                  <a:lnTo>
                    <a:pt x="5634" y="0"/>
                  </a:lnTo>
                  <a:lnTo>
                    <a:pt x="4030" y="0"/>
                  </a:lnTo>
                  <a:lnTo>
                    <a:pt x="3210" y="0"/>
                  </a:lnTo>
                  <a:lnTo>
                    <a:pt x="714" y="0"/>
                  </a:lnTo>
                  <a:lnTo>
                    <a:pt x="714" y="0"/>
                  </a:lnTo>
                  <a:lnTo>
                    <a:pt x="535" y="0"/>
                  </a:lnTo>
                  <a:lnTo>
                    <a:pt x="357" y="71"/>
                  </a:lnTo>
                  <a:lnTo>
                    <a:pt x="357" y="71"/>
                  </a:lnTo>
                  <a:lnTo>
                    <a:pt x="357" y="71"/>
                  </a:lnTo>
                  <a:lnTo>
                    <a:pt x="215" y="178"/>
                  </a:lnTo>
                  <a:lnTo>
                    <a:pt x="108" y="321"/>
                  </a:lnTo>
                  <a:lnTo>
                    <a:pt x="36" y="464"/>
                  </a:lnTo>
                  <a:lnTo>
                    <a:pt x="1" y="64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g29ba36c631f_0_513"/>
            <p:cNvSpPr/>
            <p:nvPr/>
          </p:nvSpPr>
          <p:spPr>
            <a:xfrm>
              <a:off x="3152125" y="3163250"/>
              <a:ext cx="13400" cy="295075"/>
            </a:xfrm>
            <a:custGeom>
              <a:avLst/>
              <a:gdLst/>
              <a:ahLst/>
              <a:cxnLst/>
              <a:rect l="l" t="t" r="r" b="b"/>
              <a:pathLst>
                <a:path w="536" h="11803" extrusionOk="0">
                  <a:moveTo>
                    <a:pt x="535" y="1319"/>
                  </a:moveTo>
                  <a:lnTo>
                    <a:pt x="535" y="1319"/>
                  </a:lnTo>
                  <a:lnTo>
                    <a:pt x="535" y="11802"/>
                  </a:lnTo>
                  <a:lnTo>
                    <a:pt x="535" y="1319"/>
                  </a:lnTo>
                  <a:close/>
                  <a:moveTo>
                    <a:pt x="1" y="0"/>
                  </a:moveTo>
                  <a:lnTo>
                    <a:pt x="1" y="0"/>
                  </a:lnTo>
                  <a:lnTo>
                    <a:pt x="215" y="107"/>
                  </a:lnTo>
                  <a:lnTo>
                    <a:pt x="393" y="250"/>
                  </a:lnTo>
                  <a:lnTo>
                    <a:pt x="500" y="428"/>
                  </a:lnTo>
                  <a:lnTo>
                    <a:pt x="535" y="642"/>
                  </a:lnTo>
                  <a:lnTo>
                    <a:pt x="535" y="1105"/>
                  </a:lnTo>
                  <a:lnTo>
                    <a:pt x="535" y="1105"/>
                  </a:lnTo>
                  <a:lnTo>
                    <a:pt x="535" y="642"/>
                  </a:lnTo>
                  <a:lnTo>
                    <a:pt x="535" y="642"/>
                  </a:lnTo>
                  <a:lnTo>
                    <a:pt x="500" y="428"/>
                  </a:lnTo>
                  <a:lnTo>
                    <a:pt x="393" y="250"/>
                  </a:lnTo>
                  <a:lnTo>
                    <a:pt x="215" y="107"/>
                  </a:lnTo>
                  <a:lnTo>
                    <a:pt x="1"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g29ba36c631f_0_513"/>
            <p:cNvSpPr/>
            <p:nvPr/>
          </p:nvSpPr>
          <p:spPr>
            <a:xfrm>
              <a:off x="3165500" y="3196225"/>
              <a:ext cx="25" cy="262100"/>
            </a:xfrm>
            <a:custGeom>
              <a:avLst/>
              <a:gdLst/>
              <a:ahLst/>
              <a:cxnLst/>
              <a:rect l="l" t="t" r="r" b="b"/>
              <a:pathLst>
                <a:path w="1" h="10484" fill="none" extrusionOk="0">
                  <a:moveTo>
                    <a:pt x="0" y="0"/>
                  </a:moveTo>
                  <a:lnTo>
                    <a:pt x="0" y="0"/>
                  </a:lnTo>
                  <a:lnTo>
                    <a:pt x="0" y="1048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g29ba36c631f_0_513"/>
            <p:cNvSpPr/>
            <p:nvPr/>
          </p:nvSpPr>
          <p:spPr>
            <a:xfrm>
              <a:off x="3152125" y="3163250"/>
              <a:ext cx="13400" cy="27650"/>
            </a:xfrm>
            <a:custGeom>
              <a:avLst/>
              <a:gdLst/>
              <a:ahLst/>
              <a:cxnLst/>
              <a:rect l="l" t="t" r="r" b="b"/>
              <a:pathLst>
                <a:path w="536" h="1106" fill="none" extrusionOk="0">
                  <a:moveTo>
                    <a:pt x="1" y="0"/>
                  </a:moveTo>
                  <a:lnTo>
                    <a:pt x="1" y="0"/>
                  </a:lnTo>
                  <a:lnTo>
                    <a:pt x="215" y="107"/>
                  </a:lnTo>
                  <a:lnTo>
                    <a:pt x="393" y="250"/>
                  </a:lnTo>
                  <a:lnTo>
                    <a:pt x="500" y="428"/>
                  </a:lnTo>
                  <a:lnTo>
                    <a:pt x="535" y="642"/>
                  </a:lnTo>
                  <a:lnTo>
                    <a:pt x="535" y="1105"/>
                  </a:lnTo>
                  <a:lnTo>
                    <a:pt x="535" y="1105"/>
                  </a:lnTo>
                  <a:lnTo>
                    <a:pt x="535" y="642"/>
                  </a:lnTo>
                  <a:lnTo>
                    <a:pt x="535" y="642"/>
                  </a:lnTo>
                  <a:lnTo>
                    <a:pt x="500" y="428"/>
                  </a:lnTo>
                  <a:lnTo>
                    <a:pt x="393" y="250"/>
                  </a:lnTo>
                  <a:lnTo>
                    <a:pt x="215" y="10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g29ba36c631f_0_513"/>
            <p:cNvSpPr/>
            <p:nvPr/>
          </p:nvSpPr>
          <p:spPr>
            <a:xfrm>
              <a:off x="3165500" y="3190875"/>
              <a:ext cx="25" cy="5375"/>
            </a:xfrm>
            <a:custGeom>
              <a:avLst/>
              <a:gdLst/>
              <a:ahLst/>
              <a:cxnLst/>
              <a:rect l="l" t="t" r="r" b="b"/>
              <a:pathLst>
                <a:path w="1" h="215" extrusionOk="0">
                  <a:moveTo>
                    <a:pt x="0" y="0"/>
                  </a:moveTo>
                  <a:lnTo>
                    <a:pt x="0" y="0"/>
                  </a:lnTo>
                  <a:lnTo>
                    <a:pt x="0" y="214"/>
                  </a:lnTo>
                  <a:lnTo>
                    <a:pt x="0" y="214"/>
                  </a:lnTo>
                  <a:lnTo>
                    <a:pt x="0" y="0"/>
                  </a:lnTo>
                  <a:close/>
                </a:path>
              </a:pathLst>
            </a:custGeom>
            <a:solidFill>
              <a:srgbClr val="E1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g29ba36c631f_0_513"/>
            <p:cNvSpPr/>
            <p:nvPr/>
          </p:nvSpPr>
          <p:spPr>
            <a:xfrm>
              <a:off x="3165500" y="3190875"/>
              <a:ext cx="25" cy="5375"/>
            </a:xfrm>
            <a:custGeom>
              <a:avLst/>
              <a:gdLst/>
              <a:ahLst/>
              <a:cxnLst/>
              <a:rect l="l" t="t" r="r" b="b"/>
              <a:pathLst>
                <a:path w="1" h="215" fill="none" extrusionOk="0">
                  <a:moveTo>
                    <a:pt x="0" y="0"/>
                  </a:moveTo>
                  <a:lnTo>
                    <a:pt x="0" y="0"/>
                  </a:lnTo>
                  <a:lnTo>
                    <a:pt x="0" y="214"/>
                  </a:lnTo>
                  <a:lnTo>
                    <a:pt x="0" y="21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g29ba36c631f_0_513"/>
            <p:cNvSpPr/>
            <p:nvPr/>
          </p:nvSpPr>
          <p:spPr>
            <a:xfrm>
              <a:off x="3120925" y="3748000"/>
              <a:ext cx="40150" cy="4475"/>
            </a:xfrm>
            <a:custGeom>
              <a:avLst/>
              <a:gdLst/>
              <a:ahLst/>
              <a:cxnLst/>
              <a:rect l="l" t="t" r="r" b="b"/>
              <a:pathLst>
                <a:path w="1606" h="179" extrusionOk="0">
                  <a:moveTo>
                    <a:pt x="1070" y="179"/>
                  </a:moveTo>
                  <a:lnTo>
                    <a:pt x="1" y="179"/>
                  </a:lnTo>
                  <a:lnTo>
                    <a:pt x="1" y="179"/>
                  </a:lnTo>
                  <a:lnTo>
                    <a:pt x="1" y="179"/>
                  </a:lnTo>
                  <a:lnTo>
                    <a:pt x="1070" y="179"/>
                  </a:lnTo>
                  <a:close/>
                  <a:moveTo>
                    <a:pt x="1605" y="1"/>
                  </a:moveTo>
                  <a:lnTo>
                    <a:pt x="1605" y="1"/>
                  </a:lnTo>
                  <a:lnTo>
                    <a:pt x="1463" y="108"/>
                  </a:lnTo>
                  <a:lnTo>
                    <a:pt x="1284" y="179"/>
                  </a:lnTo>
                  <a:lnTo>
                    <a:pt x="1284" y="179"/>
                  </a:lnTo>
                  <a:lnTo>
                    <a:pt x="1463" y="108"/>
                  </a:lnTo>
                  <a:lnTo>
                    <a:pt x="1605" y="1"/>
                  </a:lnTo>
                  <a:lnTo>
                    <a:pt x="1605" y="1"/>
                  </a:lnTo>
                  <a:close/>
                </a:path>
              </a:pathLst>
            </a:custGeom>
            <a:solidFill>
              <a:srgbClr val="D4D4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g29ba36c631f_0_513"/>
            <p:cNvSpPr/>
            <p:nvPr/>
          </p:nvSpPr>
          <p:spPr>
            <a:xfrm>
              <a:off x="3120925" y="3752450"/>
              <a:ext cx="26775" cy="25"/>
            </a:xfrm>
            <a:custGeom>
              <a:avLst/>
              <a:gdLst/>
              <a:ahLst/>
              <a:cxnLst/>
              <a:rect l="l" t="t" r="r" b="b"/>
              <a:pathLst>
                <a:path w="1071" h="1" fill="none" extrusionOk="0">
                  <a:moveTo>
                    <a:pt x="1070" y="1"/>
                  </a:moveTo>
                  <a:lnTo>
                    <a:pt x="1" y="1"/>
                  </a:lnTo>
                  <a:lnTo>
                    <a:pt x="1" y="1"/>
                  </a:lnTo>
                  <a:lnTo>
                    <a:pt x="1" y="1"/>
                  </a:lnTo>
                  <a:lnTo>
                    <a:pt x="107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g29ba36c631f_0_513"/>
            <p:cNvSpPr/>
            <p:nvPr/>
          </p:nvSpPr>
          <p:spPr>
            <a:xfrm>
              <a:off x="3153025" y="3748000"/>
              <a:ext cx="8050" cy="4475"/>
            </a:xfrm>
            <a:custGeom>
              <a:avLst/>
              <a:gdLst/>
              <a:ahLst/>
              <a:cxnLst/>
              <a:rect l="l" t="t" r="r" b="b"/>
              <a:pathLst>
                <a:path w="322" h="179" fill="none" extrusionOk="0">
                  <a:moveTo>
                    <a:pt x="321" y="1"/>
                  </a:moveTo>
                  <a:lnTo>
                    <a:pt x="321" y="1"/>
                  </a:lnTo>
                  <a:lnTo>
                    <a:pt x="179" y="108"/>
                  </a:lnTo>
                  <a:lnTo>
                    <a:pt x="0" y="179"/>
                  </a:lnTo>
                  <a:lnTo>
                    <a:pt x="0" y="179"/>
                  </a:lnTo>
                  <a:lnTo>
                    <a:pt x="179" y="108"/>
                  </a:lnTo>
                  <a:lnTo>
                    <a:pt x="321" y="1"/>
                  </a:lnTo>
                  <a:lnTo>
                    <a:pt x="32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g29ba36c631f_0_513"/>
            <p:cNvSpPr/>
            <p:nvPr/>
          </p:nvSpPr>
          <p:spPr>
            <a:xfrm>
              <a:off x="3104875" y="3163250"/>
              <a:ext cx="60650" cy="589225"/>
            </a:xfrm>
            <a:custGeom>
              <a:avLst/>
              <a:gdLst/>
              <a:ahLst/>
              <a:cxnLst/>
              <a:rect l="l" t="t" r="r" b="b"/>
              <a:pathLst>
                <a:path w="2426" h="23569" extrusionOk="0">
                  <a:moveTo>
                    <a:pt x="108" y="0"/>
                  </a:moveTo>
                  <a:lnTo>
                    <a:pt x="36" y="785"/>
                  </a:lnTo>
                  <a:lnTo>
                    <a:pt x="36" y="1890"/>
                  </a:lnTo>
                  <a:lnTo>
                    <a:pt x="1" y="3209"/>
                  </a:lnTo>
                  <a:lnTo>
                    <a:pt x="36" y="4742"/>
                  </a:lnTo>
                  <a:lnTo>
                    <a:pt x="108" y="8201"/>
                  </a:lnTo>
                  <a:lnTo>
                    <a:pt x="250" y="11981"/>
                  </a:lnTo>
                  <a:lnTo>
                    <a:pt x="536" y="19112"/>
                  </a:lnTo>
                  <a:lnTo>
                    <a:pt x="643" y="21857"/>
                  </a:lnTo>
                  <a:lnTo>
                    <a:pt x="643" y="23569"/>
                  </a:lnTo>
                  <a:lnTo>
                    <a:pt x="1926" y="23569"/>
                  </a:lnTo>
                  <a:lnTo>
                    <a:pt x="2105" y="23498"/>
                  </a:lnTo>
                  <a:lnTo>
                    <a:pt x="2247" y="23391"/>
                  </a:lnTo>
                  <a:lnTo>
                    <a:pt x="2283" y="23355"/>
                  </a:lnTo>
                  <a:lnTo>
                    <a:pt x="2390" y="23141"/>
                  </a:lnTo>
                  <a:lnTo>
                    <a:pt x="2425" y="23034"/>
                  </a:lnTo>
                  <a:lnTo>
                    <a:pt x="2425" y="22927"/>
                  </a:lnTo>
                  <a:lnTo>
                    <a:pt x="2425" y="11802"/>
                  </a:lnTo>
                  <a:lnTo>
                    <a:pt x="2425" y="1319"/>
                  </a:lnTo>
                  <a:lnTo>
                    <a:pt x="2425" y="1105"/>
                  </a:lnTo>
                  <a:lnTo>
                    <a:pt x="2425" y="642"/>
                  </a:lnTo>
                  <a:lnTo>
                    <a:pt x="2390" y="428"/>
                  </a:lnTo>
                  <a:lnTo>
                    <a:pt x="2283" y="250"/>
                  </a:lnTo>
                  <a:lnTo>
                    <a:pt x="2105" y="107"/>
                  </a:lnTo>
                  <a:lnTo>
                    <a:pt x="1891" y="0"/>
                  </a:lnTo>
                  <a:close/>
                </a:path>
              </a:pathLst>
            </a:custGeom>
            <a:solidFill>
              <a:srgbClr val="EC9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g29ba36c631f_0_513"/>
            <p:cNvSpPr/>
            <p:nvPr/>
          </p:nvSpPr>
          <p:spPr>
            <a:xfrm>
              <a:off x="3104875" y="3163250"/>
              <a:ext cx="60650" cy="589225"/>
            </a:xfrm>
            <a:custGeom>
              <a:avLst/>
              <a:gdLst/>
              <a:ahLst/>
              <a:cxnLst/>
              <a:rect l="l" t="t" r="r" b="b"/>
              <a:pathLst>
                <a:path w="2426" h="23569" fill="none" extrusionOk="0">
                  <a:moveTo>
                    <a:pt x="1712" y="0"/>
                  </a:moveTo>
                  <a:lnTo>
                    <a:pt x="1712" y="0"/>
                  </a:lnTo>
                  <a:lnTo>
                    <a:pt x="1712" y="0"/>
                  </a:lnTo>
                  <a:lnTo>
                    <a:pt x="108" y="0"/>
                  </a:lnTo>
                  <a:lnTo>
                    <a:pt x="108" y="0"/>
                  </a:lnTo>
                  <a:lnTo>
                    <a:pt x="36" y="785"/>
                  </a:lnTo>
                  <a:lnTo>
                    <a:pt x="36" y="1890"/>
                  </a:lnTo>
                  <a:lnTo>
                    <a:pt x="1" y="3209"/>
                  </a:lnTo>
                  <a:lnTo>
                    <a:pt x="36" y="4742"/>
                  </a:lnTo>
                  <a:lnTo>
                    <a:pt x="108" y="8201"/>
                  </a:lnTo>
                  <a:lnTo>
                    <a:pt x="250" y="11981"/>
                  </a:lnTo>
                  <a:lnTo>
                    <a:pt x="536" y="19112"/>
                  </a:lnTo>
                  <a:lnTo>
                    <a:pt x="643" y="21857"/>
                  </a:lnTo>
                  <a:lnTo>
                    <a:pt x="643" y="23569"/>
                  </a:lnTo>
                  <a:lnTo>
                    <a:pt x="1712" y="23569"/>
                  </a:lnTo>
                  <a:lnTo>
                    <a:pt x="1712" y="23569"/>
                  </a:lnTo>
                  <a:lnTo>
                    <a:pt x="1712" y="23569"/>
                  </a:lnTo>
                  <a:lnTo>
                    <a:pt x="1926" y="23569"/>
                  </a:lnTo>
                  <a:lnTo>
                    <a:pt x="1926" y="23569"/>
                  </a:lnTo>
                  <a:lnTo>
                    <a:pt x="2105" y="23498"/>
                  </a:lnTo>
                  <a:lnTo>
                    <a:pt x="2247" y="23391"/>
                  </a:lnTo>
                  <a:lnTo>
                    <a:pt x="2247" y="23391"/>
                  </a:lnTo>
                  <a:lnTo>
                    <a:pt x="2283" y="23355"/>
                  </a:lnTo>
                  <a:lnTo>
                    <a:pt x="2283" y="23355"/>
                  </a:lnTo>
                  <a:lnTo>
                    <a:pt x="2390" y="23141"/>
                  </a:lnTo>
                  <a:lnTo>
                    <a:pt x="2425" y="23034"/>
                  </a:lnTo>
                  <a:lnTo>
                    <a:pt x="2425" y="22927"/>
                  </a:lnTo>
                  <a:lnTo>
                    <a:pt x="2425" y="11802"/>
                  </a:lnTo>
                  <a:lnTo>
                    <a:pt x="2425" y="1319"/>
                  </a:lnTo>
                  <a:lnTo>
                    <a:pt x="2425" y="1105"/>
                  </a:lnTo>
                  <a:lnTo>
                    <a:pt x="2425" y="642"/>
                  </a:lnTo>
                  <a:lnTo>
                    <a:pt x="2425" y="642"/>
                  </a:lnTo>
                  <a:lnTo>
                    <a:pt x="2390" y="428"/>
                  </a:lnTo>
                  <a:lnTo>
                    <a:pt x="2283" y="250"/>
                  </a:lnTo>
                  <a:lnTo>
                    <a:pt x="2105" y="107"/>
                  </a:lnTo>
                  <a:lnTo>
                    <a:pt x="1891" y="0"/>
                  </a:lnTo>
                  <a:lnTo>
                    <a:pt x="1891" y="0"/>
                  </a:lnTo>
                  <a:lnTo>
                    <a:pt x="171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g29ba36c631f_0_513"/>
            <p:cNvSpPr/>
            <p:nvPr/>
          </p:nvSpPr>
          <p:spPr>
            <a:xfrm>
              <a:off x="2777725" y="2982275"/>
              <a:ext cx="158700" cy="771100"/>
            </a:xfrm>
            <a:custGeom>
              <a:avLst/>
              <a:gdLst/>
              <a:ahLst/>
              <a:cxnLst/>
              <a:rect l="l" t="t" r="r" b="b"/>
              <a:pathLst>
                <a:path w="6348" h="30844" extrusionOk="0">
                  <a:moveTo>
                    <a:pt x="571" y="1"/>
                  </a:moveTo>
                  <a:lnTo>
                    <a:pt x="429" y="37"/>
                  </a:lnTo>
                  <a:lnTo>
                    <a:pt x="286" y="108"/>
                  </a:lnTo>
                  <a:lnTo>
                    <a:pt x="179" y="179"/>
                  </a:lnTo>
                  <a:lnTo>
                    <a:pt x="108" y="286"/>
                  </a:lnTo>
                  <a:lnTo>
                    <a:pt x="37" y="393"/>
                  </a:lnTo>
                  <a:lnTo>
                    <a:pt x="1" y="500"/>
                  </a:lnTo>
                  <a:lnTo>
                    <a:pt x="1" y="643"/>
                  </a:lnTo>
                  <a:lnTo>
                    <a:pt x="1" y="30166"/>
                  </a:lnTo>
                  <a:lnTo>
                    <a:pt x="1" y="30309"/>
                  </a:lnTo>
                  <a:lnTo>
                    <a:pt x="37" y="30416"/>
                  </a:lnTo>
                  <a:lnTo>
                    <a:pt x="108" y="30523"/>
                  </a:lnTo>
                  <a:lnTo>
                    <a:pt x="215" y="30630"/>
                  </a:lnTo>
                  <a:lnTo>
                    <a:pt x="322" y="30701"/>
                  </a:lnTo>
                  <a:lnTo>
                    <a:pt x="429" y="30772"/>
                  </a:lnTo>
                  <a:lnTo>
                    <a:pt x="571" y="30808"/>
                  </a:lnTo>
                  <a:lnTo>
                    <a:pt x="714" y="30844"/>
                  </a:lnTo>
                  <a:lnTo>
                    <a:pt x="5635" y="30808"/>
                  </a:lnTo>
                  <a:lnTo>
                    <a:pt x="5777" y="30808"/>
                  </a:lnTo>
                  <a:lnTo>
                    <a:pt x="5920" y="30772"/>
                  </a:lnTo>
                  <a:lnTo>
                    <a:pt x="6027" y="30701"/>
                  </a:lnTo>
                  <a:lnTo>
                    <a:pt x="6134" y="30630"/>
                  </a:lnTo>
                  <a:lnTo>
                    <a:pt x="6205" y="30523"/>
                  </a:lnTo>
                  <a:lnTo>
                    <a:pt x="6276" y="30416"/>
                  </a:lnTo>
                  <a:lnTo>
                    <a:pt x="6312" y="30309"/>
                  </a:lnTo>
                  <a:lnTo>
                    <a:pt x="6348" y="30166"/>
                  </a:lnTo>
                  <a:lnTo>
                    <a:pt x="6348" y="643"/>
                  </a:lnTo>
                  <a:lnTo>
                    <a:pt x="6312" y="500"/>
                  </a:lnTo>
                  <a:lnTo>
                    <a:pt x="6276" y="393"/>
                  </a:lnTo>
                  <a:lnTo>
                    <a:pt x="6205" y="286"/>
                  </a:lnTo>
                  <a:lnTo>
                    <a:pt x="6134" y="179"/>
                  </a:lnTo>
                  <a:lnTo>
                    <a:pt x="6027" y="108"/>
                  </a:lnTo>
                  <a:lnTo>
                    <a:pt x="5884" y="37"/>
                  </a:lnTo>
                  <a:lnTo>
                    <a:pt x="5777"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g29ba36c631f_0_513"/>
            <p:cNvSpPr/>
            <p:nvPr/>
          </p:nvSpPr>
          <p:spPr>
            <a:xfrm>
              <a:off x="2777725" y="2982275"/>
              <a:ext cx="158700" cy="771100"/>
            </a:xfrm>
            <a:custGeom>
              <a:avLst/>
              <a:gdLst/>
              <a:ahLst/>
              <a:cxnLst/>
              <a:rect l="l" t="t" r="r" b="b"/>
              <a:pathLst>
                <a:path w="6348" h="30844" fill="none" extrusionOk="0">
                  <a:moveTo>
                    <a:pt x="6348" y="643"/>
                  </a:moveTo>
                  <a:lnTo>
                    <a:pt x="6348" y="30166"/>
                  </a:lnTo>
                  <a:lnTo>
                    <a:pt x="6348" y="30166"/>
                  </a:lnTo>
                  <a:lnTo>
                    <a:pt x="6312" y="30309"/>
                  </a:lnTo>
                  <a:lnTo>
                    <a:pt x="6276" y="30416"/>
                  </a:lnTo>
                  <a:lnTo>
                    <a:pt x="6205" y="30523"/>
                  </a:lnTo>
                  <a:lnTo>
                    <a:pt x="6134" y="30630"/>
                  </a:lnTo>
                  <a:lnTo>
                    <a:pt x="6027" y="30701"/>
                  </a:lnTo>
                  <a:lnTo>
                    <a:pt x="5920" y="30772"/>
                  </a:lnTo>
                  <a:lnTo>
                    <a:pt x="5777" y="30808"/>
                  </a:lnTo>
                  <a:lnTo>
                    <a:pt x="5635" y="30808"/>
                  </a:lnTo>
                  <a:lnTo>
                    <a:pt x="714" y="30844"/>
                  </a:lnTo>
                  <a:lnTo>
                    <a:pt x="714" y="30844"/>
                  </a:lnTo>
                  <a:lnTo>
                    <a:pt x="571" y="30808"/>
                  </a:lnTo>
                  <a:lnTo>
                    <a:pt x="429" y="30772"/>
                  </a:lnTo>
                  <a:lnTo>
                    <a:pt x="322" y="30701"/>
                  </a:lnTo>
                  <a:lnTo>
                    <a:pt x="215" y="30630"/>
                  </a:lnTo>
                  <a:lnTo>
                    <a:pt x="108" y="30523"/>
                  </a:lnTo>
                  <a:lnTo>
                    <a:pt x="37" y="30416"/>
                  </a:lnTo>
                  <a:lnTo>
                    <a:pt x="1" y="30309"/>
                  </a:lnTo>
                  <a:lnTo>
                    <a:pt x="1" y="30166"/>
                  </a:lnTo>
                  <a:lnTo>
                    <a:pt x="1" y="643"/>
                  </a:lnTo>
                  <a:lnTo>
                    <a:pt x="1" y="643"/>
                  </a:lnTo>
                  <a:lnTo>
                    <a:pt x="1" y="500"/>
                  </a:lnTo>
                  <a:lnTo>
                    <a:pt x="37" y="393"/>
                  </a:lnTo>
                  <a:lnTo>
                    <a:pt x="108" y="286"/>
                  </a:lnTo>
                  <a:lnTo>
                    <a:pt x="179" y="179"/>
                  </a:lnTo>
                  <a:lnTo>
                    <a:pt x="286" y="108"/>
                  </a:lnTo>
                  <a:lnTo>
                    <a:pt x="429" y="37"/>
                  </a:lnTo>
                  <a:lnTo>
                    <a:pt x="571" y="1"/>
                  </a:lnTo>
                  <a:lnTo>
                    <a:pt x="714" y="1"/>
                  </a:lnTo>
                  <a:lnTo>
                    <a:pt x="5635" y="1"/>
                  </a:lnTo>
                  <a:lnTo>
                    <a:pt x="5635" y="1"/>
                  </a:lnTo>
                  <a:lnTo>
                    <a:pt x="5777" y="1"/>
                  </a:lnTo>
                  <a:lnTo>
                    <a:pt x="5884" y="37"/>
                  </a:lnTo>
                  <a:lnTo>
                    <a:pt x="6027" y="108"/>
                  </a:lnTo>
                  <a:lnTo>
                    <a:pt x="6134" y="179"/>
                  </a:lnTo>
                  <a:lnTo>
                    <a:pt x="6205" y="286"/>
                  </a:lnTo>
                  <a:lnTo>
                    <a:pt x="6276" y="393"/>
                  </a:lnTo>
                  <a:lnTo>
                    <a:pt x="6312" y="500"/>
                  </a:lnTo>
                  <a:lnTo>
                    <a:pt x="6348" y="64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g29ba36c631f_0_513"/>
            <p:cNvSpPr/>
            <p:nvPr/>
          </p:nvSpPr>
          <p:spPr>
            <a:xfrm>
              <a:off x="2878475" y="2982275"/>
              <a:ext cx="57950" cy="208625"/>
            </a:xfrm>
            <a:custGeom>
              <a:avLst/>
              <a:gdLst/>
              <a:ahLst/>
              <a:cxnLst/>
              <a:rect l="l" t="t" r="r" b="b"/>
              <a:pathLst>
                <a:path w="2318" h="8345" extrusionOk="0">
                  <a:moveTo>
                    <a:pt x="1605" y="1"/>
                  </a:moveTo>
                  <a:lnTo>
                    <a:pt x="1605" y="1"/>
                  </a:lnTo>
                  <a:lnTo>
                    <a:pt x="1605" y="1"/>
                  </a:lnTo>
                  <a:lnTo>
                    <a:pt x="0" y="1"/>
                  </a:lnTo>
                  <a:lnTo>
                    <a:pt x="0" y="1"/>
                  </a:lnTo>
                  <a:lnTo>
                    <a:pt x="0" y="1"/>
                  </a:lnTo>
                  <a:lnTo>
                    <a:pt x="1605" y="1"/>
                  </a:lnTo>
                  <a:lnTo>
                    <a:pt x="1605" y="1"/>
                  </a:lnTo>
                  <a:lnTo>
                    <a:pt x="1605" y="1"/>
                  </a:lnTo>
                  <a:lnTo>
                    <a:pt x="1605" y="1"/>
                  </a:lnTo>
                  <a:lnTo>
                    <a:pt x="1747" y="1"/>
                  </a:lnTo>
                  <a:lnTo>
                    <a:pt x="1854" y="37"/>
                  </a:lnTo>
                  <a:lnTo>
                    <a:pt x="1997" y="108"/>
                  </a:lnTo>
                  <a:lnTo>
                    <a:pt x="2104" y="179"/>
                  </a:lnTo>
                  <a:lnTo>
                    <a:pt x="2175" y="286"/>
                  </a:lnTo>
                  <a:lnTo>
                    <a:pt x="2246" y="393"/>
                  </a:lnTo>
                  <a:lnTo>
                    <a:pt x="2282" y="500"/>
                  </a:lnTo>
                  <a:lnTo>
                    <a:pt x="2318" y="643"/>
                  </a:lnTo>
                  <a:lnTo>
                    <a:pt x="2318" y="8344"/>
                  </a:lnTo>
                  <a:lnTo>
                    <a:pt x="2318" y="643"/>
                  </a:lnTo>
                  <a:lnTo>
                    <a:pt x="2318" y="643"/>
                  </a:lnTo>
                  <a:lnTo>
                    <a:pt x="2282" y="500"/>
                  </a:lnTo>
                  <a:lnTo>
                    <a:pt x="2246" y="393"/>
                  </a:lnTo>
                  <a:lnTo>
                    <a:pt x="2175" y="286"/>
                  </a:lnTo>
                  <a:lnTo>
                    <a:pt x="2104" y="179"/>
                  </a:lnTo>
                  <a:lnTo>
                    <a:pt x="1997" y="108"/>
                  </a:lnTo>
                  <a:lnTo>
                    <a:pt x="1854" y="37"/>
                  </a:lnTo>
                  <a:lnTo>
                    <a:pt x="1747" y="1"/>
                  </a:lnTo>
                  <a:lnTo>
                    <a:pt x="1605"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g29ba36c631f_0_513"/>
            <p:cNvSpPr/>
            <p:nvPr/>
          </p:nvSpPr>
          <p:spPr>
            <a:xfrm>
              <a:off x="2878475" y="2982275"/>
              <a:ext cx="57950" cy="208625"/>
            </a:xfrm>
            <a:custGeom>
              <a:avLst/>
              <a:gdLst/>
              <a:ahLst/>
              <a:cxnLst/>
              <a:rect l="l" t="t" r="r" b="b"/>
              <a:pathLst>
                <a:path w="2318" h="8345" fill="none" extrusionOk="0">
                  <a:moveTo>
                    <a:pt x="1605" y="1"/>
                  </a:moveTo>
                  <a:lnTo>
                    <a:pt x="1605" y="1"/>
                  </a:lnTo>
                  <a:lnTo>
                    <a:pt x="1605" y="1"/>
                  </a:lnTo>
                  <a:lnTo>
                    <a:pt x="0" y="1"/>
                  </a:lnTo>
                  <a:lnTo>
                    <a:pt x="0" y="1"/>
                  </a:lnTo>
                  <a:lnTo>
                    <a:pt x="0" y="1"/>
                  </a:lnTo>
                  <a:lnTo>
                    <a:pt x="1605" y="1"/>
                  </a:lnTo>
                  <a:lnTo>
                    <a:pt x="1605" y="1"/>
                  </a:lnTo>
                  <a:lnTo>
                    <a:pt x="1605" y="1"/>
                  </a:lnTo>
                  <a:lnTo>
                    <a:pt x="1605" y="1"/>
                  </a:lnTo>
                  <a:lnTo>
                    <a:pt x="1747" y="1"/>
                  </a:lnTo>
                  <a:lnTo>
                    <a:pt x="1854" y="37"/>
                  </a:lnTo>
                  <a:lnTo>
                    <a:pt x="1997" y="108"/>
                  </a:lnTo>
                  <a:lnTo>
                    <a:pt x="2104" y="179"/>
                  </a:lnTo>
                  <a:lnTo>
                    <a:pt x="2175" y="286"/>
                  </a:lnTo>
                  <a:lnTo>
                    <a:pt x="2246" y="393"/>
                  </a:lnTo>
                  <a:lnTo>
                    <a:pt x="2282" y="500"/>
                  </a:lnTo>
                  <a:lnTo>
                    <a:pt x="2318" y="643"/>
                  </a:lnTo>
                  <a:lnTo>
                    <a:pt x="2318" y="8344"/>
                  </a:lnTo>
                  <a:lnTo>
                    <a:pt x="2318" y="643"/>
                  </a:lnTo>
                  <a:lnTo>
                    <a:pt x="2318" y="643"/>
                  </a:lnTo>
                  <a:lnTo>
                    <a:pt x="2282" y="500"/>
                  </a:lnTo>
                  <a:lnTo>
                    <a:pt x="2246" y="393"/>
                  </a:lnTo>
                  <a:lnTo>
                    <a:pt x="2175" y="286"/>
                  </a:lnTo>
                  <a:lnTo>
                    <a:pt x="2104" y="179"/>
                  </a:lnTo>
                  <a:lnTo>
                    <a:pt x="1997" y="108"/>
                  </a:lnTo>
                  <a:lnTo>
                    <a:pt x="1854" y="37"/>
                  </a:lnTo>
                  <a:lnTo>
                    <a:pt x="1747" y="1"/>
                  </a:lnTo>
                  <a:lnTo>
                    <a:pt x="160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g29ba36c631f_0_513"/>
            <p:cNvSpPr/>
            <p:nvPr/>
          </p:nvSpPr>
          <p:spPr>
            <a:xfrm>
              <a:off x="2891825" y="3752450"/>
              <a:ext cx="26775" cy="25"/>
            </a:xfrm>
            <a:custGeom>
              <a:avLst/>
              <a:gdLst/>
              <a:ahLst/>
              <a:cxnLst/>
              <a:rect l="l" t="t" r="r" b="b"/>
              <a:pathLst>
                <a:path w="1071" h="1" extrusionOk="0">
                  <a:moveTo>
                    <a:pt x="1071" y="1"/>
                  </a:moveTo>
                  <a:lnTo>
                    <a:pt x="1" y="1"/>
                  </a:lnTo>
                  <a:lnTo>
                    <a:pt x="1" y="1"/>
                  </a:lnTo>
                  <a:lnTo>
                    <a:pt x="1" y="1"/>
                  </a:lnTo>
                  <a:lnTo>
                    <a:pt x="1071" y="1"/>
                  </a:lnTo>
                  <a:close/>
                </a:path>
              </a:pathLst>
            </a:custGeom>
            <a:solidFill>
              <a:srgbClr val="D4D4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g29ba36c631f_0_513"/>
            <p:cNvSpPr/>
            <p:nvPr/>
          </p:nvSpPr>
          <p:spPr>
            <a:xfrm>
              <a:off x="2891825" y="3752450"/>
              <a:ext cx="26775" cy="25"/>
            </a:xfrm>
            <a:custGeom>
              <a:avLst/>
              <a:gdLst/>
              <a:ahLst/>
              <a:cxnLst/>
              <a:rect l="l" t="t" r="r" b="b"/>
              <a:pathLst>
                <a:path w="1071" h="1" fill="none" extrusionOk="0">
                  <a:moveTo>
                    <a:pt x="1071" y="1"/>
                  </a:moveTo>
                  <a:lnTo>
                    <a:pt x="1" y="1"/>
                  </a:lnTo>
                  <a:lnTo>
                    <a:pt x="1" y="1"/>
                  </a:lnTo>
                  <a:lnTo>
                    <a:pt x="1" y="1"/>
                  </a:lnTo>
                  <a:lnTo>
                    <a:pt x="107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g29ba36c631f_0_513"/>
            <p:cNvSpPr/>
            <p:nvPr/>
          </p:nvSpPr>
          <p:spPr>
            <a:xfrm>
              <a:off x="2877575" y="2982275"/>
              <a:ext cx="58850" cy="770200"/>
            </a:xfrm>
            <a:custGeom>
              <a:avLst/>
              <a:gdLst/>
              <a:ahLst/>
              <a:cxnLst/>
              <a:rect l="l" t="t" r="r" b="b"/>
              <a:pathLst>
                <a:path w="2354" h="30808" extrusionOk="0">
                  <a:moveTo>
                    <a:pt x="36" y="1"/>
                  </a:moveTo>
                  <a:lnTo>
                    <a:pt x="0" y="857"/>
                  </a:lnTo>
                  <a:lnTo>
                    <a:pt x="0" y="2176"/>
                  </a:lnTo>
                  <a:lnTo>
                    <a:pt x="36" y="5991"/>
                  </a:lnTo>
                  <a:lnTo>
                    <a:pt x="107" y="10840"/>
                  </a:lnTo>
                  <a:lnTo>
                    <a:pt x="214" y="16153"/>
                  </a:lnTo>
                  <a:lnTo>
                    <a:pt x="571" y="30808"/>
                  </a:lnTo>
                  <a:lnTo>
                    <a:pt x="1783" y="30808"/>
                  </a:lnTo>
                  <a:lnTo>
                    <a:pt x="1926" y="30772"/>
                  </a:lnTo>
                  <a:lnTo>
                    <a:pt x="2033" y="30701"/>
                  </a:lnTo>
                  <a:lnTo>
                    <a:pt x="2140" y="30630"/>
                  </a:lnTo>
                  <a:lnTo>
                    <a:pt x="2211" y="30523"/>
                  </a:lnTo>
                  <a:lnTo>
                    <a:pt x="2282" y="30416"/>
                  </a:lnTo>
                  <a:lnTo>
                    <a:pt x="2318" y="30309"/>
                  </a:lnTo>
                  <a:lnTo>
                    <a:pt x="2354" y="30166"/>
                  </a:lnTo>
                  <a:lnTo>
                    <a:pt x="2354" y="21894"/>
                  </a:lnTo>
                  <a:lnTo>
                    <a:pt x="2354" y="21644"/>
                  </a:lnTo>
                  <a:lnTo>
                    <a:pt x="2354" y="8558"/>
                  </a:lnTo>
                  <a:lnTo>
                    <a:pt x="2354" y="8344"/>
                  </a:lnTo>
                  <a:lnTo>
                    <a:pt x="2354" y="643"/>
                  </a:lnTo>
                  <a:lnTo>
                    <a:pt x="2318" y="500"/>
                  </a:lnTo>
                  <a:lnTo>
                    <a:pt x="2282" y="393"/>
                  </a:lnTo>
                  <a:lnTo>
                    <a:pt x="2211" y="286"/>
                  </a:lnTo>
                  <a:lnTo>
                    <a:pt x="2140" y="179"/>
                  </a:lnTo>
                  <a:lnTo>
                    <a:pt x="2033" y="108"/>
                  </a:lnTo>
                  <a:lnTo>
                    <a:pt x="1890" y="37"/>
                  </a:lnTo>
                  <a:lnTo>
                    <a:pt x="1783" y="1"/>
                  </a:lnTo>
                  <a:close/>
                </a:path>
              </a:pathLst>
            </a:custGeom>
            <a:solidFill>
              <a:srgbClr val="EC9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g29ba36c631f_0_513"/>
            <p:cNvSpPr/>
            <p:nvPr/>
          </p:nvSpPr>
          <p:spPr>
            <a:xfrm>
              <a:off x="2877575" y="2982275"/>
              <a:ext cx="58850" cy="770200"/>
            </a:xfrm>
            <a:custGeom>
              <a:avLst/>
              <a:gdLst/>
              <a:ahLst/>
              <a:cxnLst/>
              <a:rect l="l" t="t" r="r" b="b"/>
              <a:pathLst>
                <a:path w="2354" h="30808" fill="none" extrusionOk="0">
                  <a:moveTo>
                    <a:pt x="1641" y="1"/>
                  </a:moveTo>
                  <a:lnTo>
                    <a:pt x="1641" y="1"/>
                  </a:lnTo>
                  <a:lnTo>
                    <a:pt x="1641" y="1"/>
                  </a:lnTo>
                  <a:lnTo>
                    <a:pt x="36" y="1"/>
                  </a:lnTo>
                  <a:lnTo>
                    <a:pt x="36" y="1"/>
                  </a:lnTo>
                  <a:lnTo>
                    <a:pt x="0" y="857"/>
                  </a:lnTo>
                  <a:lnTo>
                    <a:pt x="0" y="2176"/>
                  </a:lnTo>
                  <a:lnTo>
                    <a:pt x="36" y="5991"/>
                  </a:lnTo>
                  <a:lnTo>
                    <a:pt x="107" y="10840"/>
                  </a:lnTo>
                  <a:lnTo>
                    <a:pt x="214" y="16153"/>
                  </a:lnTo>
                  <a:lnTo>
                    <a:pt x="571" y="30808"/>
                  </a:lnTo>
                  <a:lnTo>
                    <a:pt x="1641" y="30808"/>
                  </a:lnTo>
                  <a:lnTo>
                    <a:pt x="1641" y="30808"/>
                  </a:lnTo>
                  <a:lnTo>
                    <a:pt x="1783" y="30808"/>
                  </a:lnTo>
                  <a:lnTo>
                    <a:pt x="1926" y="30772"/>
                  </a:lnTo>
                  <a:lnTo>
                    <a:pt x="2033" y="30701"/>
                  </a:lnTo>
                  <a:lnTo>
                    <a:pt x="2140" y="30630"/>
                  </a:lnTo>
                  <a:lnTo>
                    <a:pt x="2211" y="30523"/>
                  </a:lnTo>
                  <a:lnTo>
                    <a:pt x="2282" y="30416"/>
                  </a:lnTo>
                  <a:lnTo>
                    <a:pt x="2318" y="30309"/>
                  </a:lnTo>
                  <a:lnTo>
                    <a:pt x="2354" y="30166"/>
                  </a:lnTo>
                  <a:lnTo>
                    <a:pt x="2354" y="21894"/>
                  </a:lnTo>
                  <a:lnTo>
                    <a:pt x="2354" y="21644"/>
                  </a:lnTo>
                  <a:lnTo>
                    <a:pt x="2354" y="8558"/>
                  </a:lnTo>
                  <a:lnTo>
                    <a:pt x="2354" y="8344"/>
                  </a:lnTo>
                  <a:lnTo>
                    <a:pt x="2354" y="643"/>
                  </a:lnTo>
                  <a:lnTo>
                    <a:pt x="2354" y="643"/>
                  </a:lnTo>
                  <a:lnTo>
                    <a:pt x="2318" y="500"/>
                  </a:lnTo>
                  <a:lnTo>
                    <a:pt x="2282" y="393"/>
                  </a:lnTo>
                  <a:lnTo>
                    <a:pt x="2211" y="286"/>
                  </a:lnTo>
                  <a:lnTo>
                    <a:pt x="2140" y="179"/>
                  </a:lnTo>
                  <a:lnTo>
                    <a:pt x="2033" y="108"/>
                  </a:lnTo>
                  <a:lnTo>
                    <a:pt x="1890" y="37"/>
                  </a:lnTo>
                  <a:lnTo>
                    <a:pt x="1783" y="1"/>
                  </a:lnTo>
                  <a:lnTo>
                    <a:pt x="1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g29ba36c631f_0_513"/>
            <p:cNvSpPr/>
            <p:nvPr/>
          </p:nvSpPr>
          <p:spPr>
            <a:xfrm>
              <a:off x="3655775" y="3746225"/>
              <a:ext cx="176525" cy="16075"/>
            </a:xfrm>
            <a:custGeom>
              <a:avLst/>
              <a:gdLst/>
              <a:ahLst/>
              <a:cxnLst/>
              <a:rect l="l" t="t" r="r" b="b"/>
              <a:pathLst>
                <a:path w="7061" h="643" extrusionOk="0">
                  <a:moveTo>
                    <a:pt x="535" y="0"/>
                  </a:moveTo>
                  <a:lnTo>
                    <a:pt x="143" y="107"/>
                  </a:lnTo>
                  <a:lnTo>
                    <a:pt x="36" y="143"/>
                  </a:lnTo>
                  <a:lnTo>
                    <a:pt x="0" y="179"/>
                  </a:lnTo>
                  <a:lnTo>
                    <a:pt x="36" y="250"/>
                  </a:lnTo>
                  <a:lnTo>
                    <a:pt x="72" y="286"/>
                  </a:lnTo>
                  <a:lnTo>
                    <a:pt x="286" y="357"/>
                  </a:lnTo>
                  <a:lnTo>
                    <a:pt x="642" y="428"/>
                  </a:lnTo>
                  <a:lnTo>
                    <a:pt x="1070" y="499"/>
                  </a:lnTo>
                  <a:lnTo>
                    <a:pt x="2211" y="606"/>
                  </a:lnTo>
                  <a:lnTo>
                    <a:pt x="2889" y="642"/>
                  </a:lnTo>
                  <a:lnTo>
                    <a:pt x="4957" y="642"/>
                  </a:lnTo>
                  <a:lnTo>
                    <a:pt x="6062" y="535"/>
                  </a:lnTo>
                  <a:lnTo>
                    <a:pt x="6490" y="499"/>
                  </a:lnTo>
                  <a:lnTo>
                    <a:pt x="6775" y="428"/>
                  </a:lnTo>
                  <a:lnTo>
                    <a:pt x="6989" y="357"/>
                  </a:lnTo>
                  <a:lnTo>
                    <a:pt x="7060" y="321"/>
                  </a:lnTo>
                  <a:lnTo>
                    <a:pt x="7060" y="286"/>
                  </a:lnTo>
                  <a:lnTo>
                    <a:pt x="7025" y="214"/>
                  </a:lnTo>
                  <a:lnTo>
                    <a:pt x="6918" y="143"/>
                  </a:lnTo>
                  <a:lnTo>
                    <a:pt x="6526" y="72"/>
                  </a:lnTo>
                  <a:lnTo>
                    <a:pt x="6419" y="143"/>
                  </a:lnTo>
                  <a:lnTo>
                    <a:pt x="6276" y="214"/>
                  </a:lnTo>
                  <a:lnTo>
                    <a:pt x="6169" y="250"/>
                  </a:lnTo>
                  <a:lnTo>
                    <a:pt x="4957" y="250"/>
                  </a:lnTo>
                  <a:lnTo>
                    <a:pt x="1070" y="286"/>
                  </a:lnTo>
                  <a:lnTo>
                    <a:pt x="928" y="250"/>
                  </a:lnTo>
                  <a:lnTo>
                    <a:pt x="749" y="214"/>
                  </a:lnTo>
                  <a:lnTo>
                    <a:pt x="642" y="107"/>
                  </a:lnTo>
                  <a:lnTo>
                    <a:pt x="535" y="0"/>
                  </a:lnTo>
                  <a:close/>
                </a:path>
              </a:pathLst>
            </a:custGeom>
            <a:solidFill>
              <a:srgbClr val="D0D0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g29ba36c631f_0_513"/>
            <p:cNvSpPr/>
            <p:nvPr/>
          </p:nvSpPr>
          <p:spPr>
            <a:xfrm>
              <a:off x="3655775" y="3746225"/>
              <a:ext cx="176525" cy="16075"/>
            </a:xfrm>
            <a:custGeom>
              <a:avLst/>
              <a:gdLst/>
              <a:ahLst/>
              <a:cxnLst/>
              <a:rect l="l" t="t" r="r" b="b"/>
              <a:pathLst>
                <a:path w="7061" h="643" fill="none" extrusionOk="0">
                  <a:moveTo>
                    <a:pt x="535" y="0"/>
                  </a:moveTo>
                  <a:lnTo>
                    <a:pt x="535" y="0"/>
                  </a:lnTo>
                  <a:lnTo>
                    <a:pt x="143" y="107"/>
                  </a:lnTo>
                  <a:lnTo>
                    <a:pt x="36" y="143"/>
                  </a:lnTo>
                  <a:lnTo>
                    <a:pt x="0" y="179"/>
                  </a:lnTo>
                  <a:lnTo>
                    <a:pt x="0" y="179"/>
                  </a:lnTo>
                  <a:lnTo>
                    <a:pt x="36" y="250"/>
                  </a:lnTo>
                  <a:lnTo>
                    <a:pt x="72" y="286"/>
                  </a:lnTo>
                  <a:lnTo>
                    <a:pt x="286" y="357"/>
                  </a:lnTo>
                  <a:lnTo>
                    <a:pt x="642" y="428"/>
                  </a:lnTo>
                  <a:lnTo>
                    <a:pt x="1070" y="499"/>
                  </a:lnTo>
                  <a:lnTo>
                    <a:pt x="2211" y="606"/>
                  </a:lnTo>
                  <a:lnTo>
                    <a:pt x="2889" y="642"/>
                  </a:lnTo>
                  <a:lnTo>
                    <a:pt x="3602" y="642"/>
                  </a:lnTo>
                  <a:lnTo>
                    <a:pt x="3602" y="642"/>
                  </a:lnTo>
                  <a:lnTo>
                    <a:pt x="4957" y="642"/>
                  </a:lnTo>
                  <a:lnTo>
                    <a:pt x="6062" y="535"/>
                  </a:lnTo>
                  <a:lnTo>
                    <a:pt x="6490" y="499"/>
                  </a:lnTo>
                  <a:lnTo>
                    <a:pt x="6775" y="428"/>
                  </a:lnTo>
                  <a:lnTo>
                    <a:pt x="6989" y="357"/>
                  </a:lnTo>
                  <a:lnTo>
                    <a:pt x="7060" y="321"/>
                  </a:lnTo>
                  <a:lnTo>
                    <a:pt x="7060" y="286"/>
                  </a:lnTo>
                  <a:lnTo>
                    <a:pt x="7060" y="286"/>
                  </a:lnTo>
                  <a:lnTo>
                    <a:pt x="7025" y="214"/>
                  </a:lnTo>
                  <a:lnTo>
                    <a:pt x="6918" y="143"/>
                  </a:lnTo>
                  <a:lnTo>
                    <a:pt x="6526" y="72"/>
                  </a:lnTo>
                  <a:lnTo>
                    <a:pt x="6526" y="72"/>
                  </a:lnTo>
                  <a:lnTo>
                    <a:pt x="6419" y="143"/>
                  </a:lnTo>
                  <a:lnTo>
                    <a:pt x="6276" y="214"/>
                  </a:lnTo>
                  <a:lnTo>
                    <a:pt x="6169" y="250"/>
                  </a:lnTo>
                  <a:lnTo>
                    <a:pt x="5991" y="250"/>
                  </a:lnTo>
                  <a:lnTo>
                    <a:pt x="5991" y="250"/>
                  </a:lnTo>
                  <a:lnTo>
                    <a:pt x="4957" y="250"/>
                  </a:lnTo>
                  <a:lnTo>
                    <a:pt x="4957" y="250"/>
                  </a:lnTo>
                  <a:lnTo>
                    <a:pt x="1070" y="286"/>
                  </a:lnTo>
                  <a:lnTo>
                    <a:pt x="1070" y="286"/>
                  </a:lnTo>
                  <a:lnTo>
                    <a:pt x="1070" y="286"/>
                  </a:lnTo>
                  <a:lnTo>
                    <a:pt x="1070" y="286"/>
                  </a:lnTo>
                  <a:lnTo>
                    <a:pt x="928" y="250"/>
                  </a:lnTo>
                  <a:lnTo>
                    <a:pt x="749" y="214"/>
                  </a:lnTo>
                  <a:lnTo>
                    <a:pt x="642" y="107"/>
                  </a:lnTo>
                  <a:lnTo>
                    <a:pt x="5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g29ba36c631f_0_513"/>
            <p:cNvSpPr/>
            <p:nvPr/>
          </p:nvSpPr>
          <p:spPr>
            <a:xfrm>
              <a:off x="3664700" y="2982275"/>
              <a:ext cx="158675" cy="771100"/>
            </a:xfrm>
            <a:custGeom>
              <a:avLst/>
              <a:gdLst/>
              <a:ahLst/>
              <a:cxnLst/>
              <a:rect l="l" t="t" r="r" b="b"/>
              <a:pathLst>
                <a:path w="6347" h="30844" extrusionOk="0">
                  <a:moveTo>
                    <a:pt x="571" y="1"/>
                  </a:moveTo>
                  <a:lnTo>
                    <a:pt x="428" y="37"/>
                  </a:lnTo>
                  <a:lnTo>
                    <a:pt x="321" y="108"/>
                  </a:lnTo>
                  <a:lnTo>
                    <a:pt x="214" y="179"/>
                  </a:lnTo>
                  <a:lnTo>
                    <a:pt x="143" y="286"/>
                  </a:lnTo>
                  <a:lnTo>
                    <a:pt x="71" y="393"/>
                  </a:lnTo>
                  <a:lnTo>
                    <a:pt x="36" y="500"/>
                  </a:lnTo>
                  <a:lnTo>
                    <a:pt x="0" y="643"/>
                  </a:lnTo>
                  <a:lnTo>
                    <a:pt x="0" y="30166"/>
                  </a:lnTo>
                  <a:lnTo>
                    <a:pt x="36" y="30309"/>
                  </a:lnTo>
                  <a:lnTo>
                    <a:pt x="71" y="30416"/>
                  </a:lnTo>
                  <a:lnTo>
                    <a:pt x="143" y="30523"/>
                  </a:lnTo>
                  <a:lnTo>
                    <a:pt x="214" y="30630"/>
                  </a:lnTo>
                  <a:lnTo>
                    <a:pt x="321" y="30701"/>
                  </a:lnTo>
                  <a:lnTo>
                    <a:pt x="464" y="30772"/>
                  </a:lnTo>
                  <a:lnTo>
                    <a:pt x="571" y="30808"/>
                  </a:lnTo>
                  <a:lnTo>
                    <a:pt x="713" y="30844"/>
                  </a:lnTo>
                  <a:lnTo>
                    <a:pt x="5634" y="30808"/>
                  </a:lnTo>
                  <a:lnTo>
                    <a:pt x="5776" y="30808"/>
                  </a:lnTo>
                  <a:lnTo>
                    <a:pt x="5919" y="30772"/>
                  </a:lnTo>
                  <a:lnTo>
                    <a:pt x="6062" y="30701"/>
                  </a:lnTo>
                  <a:lnTo>
                    <a:pt x="6169" y="30630"/>
                  </a:lnTo>
                  <a:lnTo>
                    <a:pt x="6240" y="30523"/>
                  </a:lnTo>
                  <a:lnTo>
                    <a:pt x="6311" y="30416"/>
                  </a:lnTo>
                  <a:lnTo>
                    <a:pt x="6347" y="30309"/>
                  </a:lnTo>
                  <a:lnTo>
                    <a:pt x="6347" y="30166"/>
                  </a:lnTo>
                  <a:lnTo>
                    <a:pt x="6347" y="643"/>
                  </a:lnTo>
                  <a:lnTo>
                    <a:pt x="6347" y="500"/>
                  </a:lnTo>
                  <a:lnTo>
                    <a:pt x="6311" y="393"/>
                  </a:lnTo>
                  <a:lnTo>
                    <a:pt x="6240" y="286"/>
                  </a:lnTo>
                  <a:lnTo>
                    <a:pt x="6133" y="179"/>
                  </a:lnTo>
                  <a:lnTo>
                    <a:pt x="6026" y="108"/>
                  </a:lnTo>
                  <a:lnTo>
                    <a:pt x="5919" y="37"/>
                  </a:lnTo>
                  <a:lnTo>
                    <a:pt x="5776"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g29ba36c631f_0_513"/>
            <p:cNvSpPr/>
            <p:nvPr/>
          </p:nvSpPr>
          <p:spPr>
            <a:xfrm>
              <a:off x="3664700" y="2982275"/>
              <a:ext cx="158675" cy="771100"/>
            </a:xfrm>
            <a:custGeom>
              <a:avLst/>
              <a:gdLst/>
              <a:ahLst/>
              <a:cxnLst/>
              <a:rect l="l" t="t" r="r" b="b"/>
              <a:pathLst>
                <a:path w="6347" h="30844" fill="none" extrusionOk="0">
                  <a:moveTo>
                    <a:pt x="6347" y="643"/>
                  </a:moveTo>
                  <a:lnTo>
                    <a:pt x="6347" y="30166"/>
                  </a:lnTo>
                  <a:lnTo>
                    <a:pt x="6347" y="30166"/>
                  </a:lnTo>
                  <a:lnTo>
                    <a:pt x="6347" y="30309"/>
                  </a:lnTo>
                  <a:lnTo>
                    <a:pt x="6311" y="30416"/>
                  </a:lnTo>
                  <a:lnTo>
                    <a:pt x="6240" y="30523"/>
                  </a:lnTo>
                  <a:lnTo>
                    <a:pt x="6169" y="30630"/>
                  </a:lnTo>
                  <a:lnTo>
                    <a:pt x="6062" y="30701"/>
                  </a:lnTo>
                  <a:lnTo>
                    <a:pt x="5919" y="30772"/>
                  </a:lnTo>
                  <a:lnTo>
                    <a:pt x="5776" y="30808"/>
                  </a:lnTo>
                  <a:lnTo>
                    <a:pt x="5634" y="30808"/>
                  </a:lnTo>
                  <a:lnTo>
                    <a:pt x="713" y="30844"/>
                  </a:lnTo>
                  <a:lnTo>
                    <a:pt x="713" y="30844"/>
                  </a:lnTo>
                  <a:lnTo>
                    <a:pt x="571" y="30808"/>
                  </a:lnTo>
                  <a:lnTo>
                    <a:pt x="464" y="30772"/>
                  </a:lnTo>
                  <a:lnTo>
                    <a:pt x="321" y="30701"/>
                  </a:lnTo>
                  <a:lnTo>
                    <a:pt x="214" y="30630"/>
                  </a:lnTo>
                  <a:lnTo>
                    <a:pt x="143" y="30523"/>
                  </a:lnTo>
                  <a:lnTo>
                    <a:pt x="71" y="30416"/>
                  </a:lnTo>
                  <a:lnTo>
                    <a:pt x="36" y="30309"/>
                  </a:lnTo>
                  <a:lnTo>
                    <a:pt x="0" y="30166"/>
                  </a:lnTo>
                  <a:lnTo>
                    <a:pt x="0" y="643"/>
                  </a:lnTo>
                  <a:lnTo>
                    <a:pt x="0" y="643"/>
                  </a:lnTo>
                  <a:lnTo>
                    <a:pt x="36" y="500"/>
                  </a:lnTo>
                  <a:lnTo>
                    <a:pt x="71" y="393"/>
                  </a:lnTo>
                  <a:lnTo>
                    <a:pt x="143" y="286"/>
                  </a:lnTo>
                  <a:lnTo>
                    <a:pt x="214" y="179"/>
                  </a:lnTo>
                  <a:lnTo>
                    <a:pt x="321" y="108"/>
                  </a:lnTo>
                  <a:lnTo>
                    <a:pt x="428" y="37"/>
                  </a:lnTo>
                  <a:lnTo>
                    <a:pt x="571" y="1"/>
                  </a:lnTo>
                  <a:lnTo>
                    <a:pt x="713" y="1"/>
                  </a:lnTo>
                  <a:lnTo>
                    <a:pt x="5634" y="1"/>
                  </a:lnTo>
                  <a:lnTo>
                    <a:pt x="5634" y="1"/>
                  </a:lnTo>
                  <a:lnTo>
                    <a:pt x="5776" y="1"/>
                  </a:lnTo>
                  <a:lnTo>
                    <a:pt x="5919" y="37"/>
                  </a:lnTo>
                  <a:lnTo>
                    <a:pt x="6026" y="108"/>
                  </a:lnTo>
                  <a:lnTo>
                    <a:pt x="6133" y="179"/>
                  </a:lnTo>
                  <a:lnTo>
                    <a:pt x="6240" y="286"/>
                  </a:lnTo>
                  <a:lnTo>
                    <a:pt x="6311" y="393"/>
                  </a:lnTo>
                  <a:lnTo>
                    <a:pt x="6347" y="500"/>
                  </a:lnTo>
                  <a:lnTo>
                    <a:pt x="6347" y="64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g29ba36c631f_0_513"/>
            <p:cNvSpPr/>
            <p:nvPr/>
          </p:nvSpPr>
          <p:spPr>
            <a:xfrm>
              <a:off x="3765425" y="2982275"/>
              <a:ext cx="57950" cy="208625"/>
            </a:xfrm>
            <a:custGeom>
              <a:avLst/>
              <a:gdLst/>
              <a:ahLst/>
              <a:cxnLst/>
              <a:rect l="l" t="t" r="r" b="b"/>
              <a:pathLst>
                <a:path w="2318" h="8345" extrusionOk="0">
                  <a:moveTo>
                    <a:pt x="1605" y="1"/>
                  </a:moveTo>
                  <a:lnTo>
                    <a:pt x="1605" y="1"/>
                  </a:lnTo>
                  <a:lnTo>
                    <a:pt x="1605" y="1"/>
                  </a:lnTo>
                  <a:lnTo>
                    <a:pt x="0" y="1"/>
                  </a:lnTo>
                  <a:lnTo>
                    <a:pt x="0" y="1"/>
                  </a:lnTo>
                  <a:lnTo>
                    <a:pt x="0" y="1"/>
                  </a:lnTo>
                  <a:lnTo>
                    <a:pt x="1605" y="1"/>
                  </a:lnTo>
                  <a:lnTo>
                    <a:pt x="1605" y="1"/>
                  </a:lnTo>
                  <a:lnTo>
                    <a:pt x="1605" y="1"/>
                  </a:lnTo>
                  <a:lnTo>
                    <a:pt x="1605" y="1"/>
                  </a:lnTo>
                  <a:lnTo>
                    <a:pt x="1747" y="1"/>
                  </a:lnTo>
                  <a:lnTo>
                    <a:pt x="1890" y="37"/>
                  </a:lnTo>
                  <a:lnTo>
                    <a:pt x="1997" y="108"/>
                  </a:lnTo>
                  <a:lnTo>
                    <a:pt x="2104" y="179"/>
                  </a:lnTo>
                  <a:lnTo>
                    <a:pt x="2211" y="286"/>
                  </a:lnTo>
                  <a:lnTo>
                    <a:pt x="2282" y="393"/>
                  </a:lnTo>
                  <a:lnTo>
                    <a:pt x="2318" y="500"/>
                  </a:lnTo>
                  <a:lnTo>
                    <a:pt x="2318" y="643"/>
                  </a:lnTo>
                  <a:lnTo>
                    <a:pt x="2318" y="8344"/>
                  </a:lnTo>
                  <a:lnTo>
                    <a:pt x="2318" y="643"/>
                  </a:lnTo>
                  <a:lnTo>
                    <a:pt x="2318" y="643"/>
                  </a:lnTo>
                  <a:lnTo>
                    <a:pt x="2318" y="500"/>
                  </a:lnTo>
                  <a:lnTo>
                    <a:pt x="2282" y="393"/>
                  </a:lnTo>
                  <a:lnTo>
                    <a:pt x="2211" y="286"/>
                  </a:lnTo>
                  <a:lnTo>
                    <a:pt x="2104" y="179"/>
                  </a:lnTo>
                  <a:lnTo>
                    <a:pt x="1997" y="108"/>
                  </a:lnTo>
                  <a:lnTo>
                    <a:pt x="1890" y="37"/>
                  </a:lnTo>
                  <a:lnTo>
                    <a:pt x="1747" y="1"/>
                  </a:lnTo>
                  <a:lnTo>
                    <a:pt x="1605"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g29ba36c631f_0_513"/>
            <p:cNvSpPr/>
            <p:nvPr/>
          </p:nvSpPr>
          <p:spPr>
            <a:xfrm>
              <a:off x="3765425" y="2982275"/>
              <a:ext cx="57950" cy="208625"/>
            </a:xfrm>
            <a:custGeom>
              <a:avLst/>
              <a:gdLst/>
              <a:ahLst/>
              <a:cxnLst/>
              <a:rect l="l" t="t" r="r" b="b"/>
              <a:pathLst>
                <a:path w="2318" h="8345" fill="none" extrusionOk="0">
                  <a:moveTo>
                    <a:pt x="1605" y="1"/>
                  </a:moveTo>
                  <a:lnTo>
                    <a:pt x="1605" y="1"/>
                  </a:lnTo>
                  <a:lnTo>
                    <a:pt x="1605" y="1"/>
                  </a:lnTo>
                  <a:lnTo>
                    <a:pt x="0" y="1"/>
                  </a:lnTo>
                  <a:lnTo>
                    <a:pt x="0" y="1"/>
                  </a:lnTo>
                  <a:lnTo>
                    <a:pt x="0" y="1"/>
                  </a:lnTo>
                  <a:lnTo>
                    <a:pt x="1605" y="1"/>
                  </a:lnTo>
                  <a:lnTo>
                    <a:pt x="1605" y="1"/>
                  </a:lnTo>
                  <a:lnTo>
                    <a:pt x="1605" y="1"/>
                  </a:lnTo>
                  <a:lnTo>
                    <a:pt x="1605" y="1"/>
                  </a:lnTo>
                  <a:lnTo>
                    <a:pt x="1747" y="1"/>
                  </a:lnTo>
                  <a:lnTo>
                    <a:pt x="1890" y="37"/>
                  </a:lnTo>
                  <a:lnTo>
                    <a:pt x="1997" y="108"/>
                  </a:lnTo>
                  <a:lnTo>
                    <a:pt x="2104" y="179"/>
                  </a:lnTo>
                  <a:lnTo>
                    <a:pt x="2211" y="286"/>
                  </a:lnTo>
                  <a:lnTo>
                    <a:pt x="2282" y="393"/>
                  </a:lnTo>
                  <a:lnTo>
                    <a:pt x="2318" y="500"/>
                  </a:lnTo>
                  <a:lnTo>
                    <a:pt x="2318" y="643"/>
                  </a:lnTo>
                  <a:lnTo>
                    <a:pt x="2318" y="8344"/>
                  </a:lnTo>
                  <a:lnTo>
                    <a:pt x="2318" y="643"/>
                  </a:lnTo>
                  <a:lnTo>
                    <a:pt x="2318" y="643"/>
                  </a:lnTo>
                  <a:lnTo>
                    <a:pt x="2318" y="500"/>
                  </a:lnTo>
                  <a:lnTo>
                    <a:pt x="2282" y="393"/>
                  </a:lnTo>
                  <a:lnTo>
                    <a:pt x="2211" y="286"/>
                  </a:lnTo>
                  <a:lnTo>
                    <a:pt x="2104" y="179"/>
                  </a:lnTo>
                  <a:lnTo>
                    <a:pt x="1997" y="108"/>
                  </a:lnTo>
                  <a:lnTo>
                    <a:pt x="1890" y="37"/>
                  </a:lnTo>
                  <a:lnTo>
                    <a:pt x="1747" y="1"/>
                  </a:lnTo>
                  <a:lnTo>
                    <a:pt x="160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g29ba36c631f_0_513"/>
            <p:cNvSpPr/>
            <p:nvPr/>
          </p:nvSpPr>
          <p:spPr>
            <a:xfrm>
              <a:off x="3779675" y="3752450"/>
              <a:ext cx="25875" cy="25"/>
            </a:xfrm>
            <a:custGeom>
              <a:avLst/>
              <a:gdLst/>
              <a:ahLst/>
              <a:cxnLst/>
              <a:rect l="l" t="t" r="r" b="b"/>
              <a:pathLst>
                <a:path w="1035" h="1" extrusionOk="0">
                  <a:moveTo>
                    <a:pt x="1035" y="1"/>
                  </a:moveTo>
                  <a:lnTo>
                    <a:pt x="1" y="1"/>
                  </a:lnTo>
                  <a:lnTo>
                    <a:pt x="1" y="1"/>
                  </a:lnTo>
                  <a:lnTo>
                    <a:pt x="1" y="1"/>
                  </a:lnTo>
                  <a:lnTo>
                    <a:pt x="1035" y="1"/>
                  </a:lnTo>
                  <a:close/>
                </a:path>
              </a:pathLst>
            </a:custGeom>
            <a:solidFill>
              <a:srgbClr val="D4D4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g29ba36c631f_0_513"/>
            <p:cNvSpPr/>
            <p:nvPr/>
          </p:nvSpPr>
          <p:spPr>
            <a:xfrm>
              <a:off x="3779675" y="3752450"/>
              <a:ext cx="25875" cy="25"/>
            </a:xfrm>
            <a:custGeom>
              <a:avLst/>
              <a:gdLst/>
              <a:ahLst/>
              <a:cxnLst/>
              <a:rect l="l" t="t" r="r" b="b"/>
              <a:pathLst>
                <a:path w="1035" h="1" fill="none" extrusionOk="0">
                  <a:moveTo>
                    <a:pt x="1035" y="1"/>
                  </a:moveTo>
                  <a:lnTo>
                    <a:pt x="1" y="1"/>
                  </a:lnTo>
                  <a:lnTo>
                    <a:pt x="1" y="1"/>
                  </a:lnTo>
                  <a:lnTo>
                    <a:pt x="1" y="1"/>
                  </a:lnTo>
                  <a:lnTo>
                    <a:pt x="103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g29ba36c631f_0_513"/>
            <p:cNvSpPr/>
            <p:nvPr/>
          </p:nvSpPr>
          <p:spPr>
            <a:xfrm>
              <a:off x="3764525" y="2982275"/>
              <a:ext cx="58850" cy="770200"/>
            </a:xfrm>
            <a:custGeom>
              <a:avLst/>
              <a:gdLst/>
              <a:ahLst/>
              <a:cxnLst/>
              <a:rect l="l" t="t" r="r" b="b"/>
              <a:pathLst>
                <a:path w="2354" h="30808" extrusionOk="0">
                  <a:moveTo>
                    <a:pt x="36" y="1"/>
                  </a:moveTo>
                  <a:lnTo>
                    <a:pt x="36" y="857"/>
                  </a:lnTo>
                  <a:lnTo>
                    <a:pt x="1" y="2176"/>
                  </a:lnTo>
                  <a:lnTo>
                    <a:pt x="36" y="5991"/>
                  </a:lnTo>
                  <a:lnTo>
                    <a:pt x="143" y="10840"/>
                  </a:lnTo>
                  <a:lnTo>
                    <a:pt x="250" y="16153"/>
                  </a:lnTo>
                  <a:lnTo>
                    <a:pt x="607" y="30808"/>
                  </a:lnTo>
                  <a:lnTo>
                    <a:pt x="1783" y="30808"/>
                  </a:lnTo>
                  <a:lnTo>
                    <a:pt x="1926" y="30772"/>
                  </a:lnTo>
                  <a:lnTo>
                    <a:pt x="2069" y="30701"/>
                  </a:lnTo>
                  <a:lnTo>
                    <a:pt x="2176" y="30630"/>
                  </a:lnTo>
                  <a:lnTo>
                    <a:pt x="2247" y="30523"/>
                  </a:lnTo>
                  <a:lnTo>
                    <a:pt x="2318" y="30416"/>
                  </a:lnTo>
                  <a:lnTo>
                    <a:pt x="2354" y="30309"/>
                  </a:lnTo>
                  <a:lnTo>
                    <a:pt x="2354" y="30166"/>
                  </a:lnTo>
                  <a:lnTo>
                    <a:pt x="2354" y="21894"/>
                  </a:lnTo>
                  <a:lnTo>
                    <a:pt x="2354" y="21644"/>
                  </a:lnTo>
                  <a:lnTo>
                    <a:pt x="2354" y="8558"/>
                  </a:lnTo>
                  <a:lnTo>
                    <a:pt x="2354" y="8344"/>
                  </a:lnTo>
                  <a:lnTo>
                    <a:pt x="2354" y="643"/>
                  </a:lnTo>
                  <a:lnTo>
                    <a:pt x="2354" y="500"/>
                  </a:lnTo>
                  <a:lnTo>
                    <a:pt x="2318" y="393"/>
                  </a:lnTo>
                  <a:lnTo>
                    <a:pt x="2247" y="286"/>
                  </a:lnTo>
                  <a:lnTo>
                    <a:pt x="2140" y="179"/>
                  </a:lnTo>
                  <a:lnTo>
                    <a:pt x="2033" y="108"/>
                  </a:lnTo>
                  <a:lnTo>
                    <a:pt x="1926" y="37"/>
                  </a:lnTo>
                  <a:lnTo>
                    <a:pt x="1783" y="1"/>
                  </a:lnTo>
                  <a:close/>
                </a:path>
              </a:pathLst>
            </a:custGeom>
            <a:solidFill>
              <a:srgbClr val="EC9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g29ba36c631f_0_513"/>
            <p:cNvSpPr/>
            <p:nvPr/>
          </p:nvSpPr>
          <p:spPr>
            <a:xfrm>
              <a:off x="3764525" y="2982275"/>
              <a:ext cx="58850" cy="770200"/>
            </a:xfrm>
            <a:custGeom>
              <a:avLst/>
              <a:gdLst/>
              <a:ahLst/>
              <a:cxnLst/>
              <a:rect l="l" t="t" r="r" b="b"/>
              <a:pathLst>
                <a:path w="2354" h="30808" fill="none" extrusionOk="0">
                  <a:moveTo>
                    <a:pt x="1641" y="1"/>
                  </a:moveTo>
                  <a:lnTo>
                    <a:pt x="1641" y="1"/>
                  </a:lnTo>
                  <a:lnTo>
                    <a:pt x="1641" y="1"/>
                  </a:lnTo>
                  <a:lnTo>
                    <a:pt x="36" y="1"/>
                  </a:lnTo>
                  <a:lnTo>
                    <a:pt x="36" y="1"/>
                  </a:lnTo>
                  <a:lnTo>
                    <a:pt x="36" y="857"/>
                  </a:lnTo>
                  <a:lnTo>
                    <a:pt x="1" y="2176"/>
                  </a:lnTo>
                  <a:lnTo>
                    <a:pt x="36" y="5991"/>
                  </a:lnTo>
                  <a:lnTo>
                    <a:pt x="143" y="10840"/>
                  </a:lnTo>
                  <a:lnTo>
                    <a:pt x="250" y="16153"/>
                  </a:lnTo>
                  <a:lnTo>
                    <a:pt x="607" y="30808"/>
                  </a:lnTo>
                  <a:lnTo>
                    <a:pt x="1641" y="30808"/>
                  </a:lnTo>
                  <a:lnTo>
                    <a:pt x="1641" y="30808"/>
                  </a:lnTo>
                  <a:lnTo>
                    <a:pt x="1783" y="30808"/>
                  </a:lnTo>
                  <a:lnTo>
                    <a:pt x="1926" y="30772"/>
                  </a:lnTo>
                  <a:lnTo>
                    <a:pt x="2069" y="30701"/>
                  </a:lnTo>
                  <a:lnTo>
                    <a:pt x="2176" y="30630"/>
                  </a:lnTo>
                  <a:lnTo>
                    <a:pt x="2247" y="30523"/>
                  </a:lnTo>
                  <a:lnTo>
                    <a:pt x="2318" y="30416"/>
                  </a:lnTo>
                  <a:lnTo>
                    <a:pt x="2354" y="30309"/>
                  </a:lnTo>
                  <a:lnTo>
                    <a:pt x="2354" y="30166"/>
                  </a:lnTo>
                  <a:lnTo>
                    <a:pt x="2354" y="21894"/>
                  </a:lnTo>
                  <a:lnTo>
                    <a:pt x="2354" y="21644"/>
                  </a:lnTo>
                  <a:lnTo>
                    <a:pt x="2354" y="8558"/>
                  </a:lnTo>
                  <a:lnTo>
                    <a:pt x="2354" y="8344"/>
                  </a:lnTo>
                  <a:lnTo>
                    <a:pt x="2354" y="643"/>
                  </a:lnTo>
                  <a:lnTo>
                    <a:pt x="2354" y="643"/>
                  </a:lnTo>
                  <a:lnTo>
                    <a:pt x="2354" y="500"/>
                  </a:lnTo>
                  <a:lnTo>
                    <a:pt x="2318" y="393"/>
                  </a:lnTo>
                  <a:lnTo>
                    <a:pt x="2247" y="286"/>
                  </a:lnTo>
                  <a:lnTo>
                    <a:pt x="2140" y="179"/>
                  </a:lnTo>
                  <a:lnTo>
                    <a:pt x="2033" y="108"/>
                  </a:lnTo>
                  <a:lnTo>
                    <a:pt x="1926" y="37"/>
                  </a:lnTo>
                  <a:lnTo>
                    <a:pt x="1783" y="1"/>
                  </a:lnTo>
                  <a:lnTo>
                    <a:pt x="1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g29ba36c631f_0_513"/>
            <p:cNvSpPr/>
            <p:nvPr/>
          </p:nvSpPr>
          <p:spPr>
            <a:xfrm>
              <a:off x="2551325" y="3081225"/>
              <a:ext cx="159575" cy="672150"/>
            </a:xfrm>
            <a:custGeom>
              <a:avLst/>
              <a:gdLst/>
              <a:ahLst/>
              <a:cxnLst/>
              <a:rect l="l" t="t" r="r" b="b"/>
              <a:pathLst>
                <a:path w="6383" h="26886" extrusionOk="0">
                  <a:moveTo>
                    <a:pt x="571" y="1"/>
                  </a:moveTo>
                  <a:lnTo>
                    <a:pt x="464" y="36"/>
                  </a:lnTo>
                  <a:lnTo>
                    <a:pt x="321" y="108"/>
                  </a:lnTo>
                  <a:lnTo>
                    <a:pt x="214" y="179"/>
                  </a:lnTo>
                  <a:lnTo>
                    <a:pt x="143" y="286"/>
                  </a:lnTo>
                  <a:lnTo>
                    <a:pt x="72" y="393"/>
                  </a:lnTo>
                  <a:lnTo>
                    <a:pt x="36" y="500"/>
                  </a:lnTo>
                  <a:lnTo>
                    <a:pt x="0" y="643"/>
                  </a:lnTo>
                  <a:lnTo>
                    <a:pt x="36" y="26208"/>
                  </a:lnTo>
                  <a:lnTo>
                    <a:pt x="72" y="26351"/>
                  </a:lnTo>
                  <a:lnTo>
                    <a:pt x="107" y="26458"/>
                  </a:lnTo>
                  <a:lnTo>
                    <a:pt x="179" y="26565"/>
                  </a:lnTo>
                  <a:lnTo>
                    <a:pt x="250" y="26672"/>
                  </a:lnTo>
                  <a:lnTo>
                    <a:pt x="357" y="26743"/>
                  </a:lnTo>
                  <a:lnTo>
                    <a:pt x="499" y="26814"/>
                  </a:lnTo>
                  <a:lnTo>
                    <a:pt x="606" y="26850"/>
                  </a:lnTo>
                  <a:lnTo>
                    <a:pt x="749" y="26886"/>
                  </a:lnTo>
                  <a:lnTo>
                    <a:pt x="5670" y="26850"/>
                  </a:lnTo>
                  <a:lnTo>
                    <a:pt x="5812" y="26850"/>
                  </a:lnTo>
                  <a:lnTo>
                    <a:pt x="5955" y="26814"/>
                  </a:lnTo>
                  <a:lnTo>
                    <a:pt x="6097" y="26743"/>
                  </a:lnTo>
                  <a:lnTo>
                    <a:pt x="6204" y="26672"/>
                  </a:lnTo>
                  <a:lnTo>
                    <a:pt x="6276" y="26565"/>
                  </a:lnTo>
                  <a:lnTo>
                    <a:pt x="6347" y="26458"/>
                  </a:lnTo>
                  <a:lnTo>
                    <a:pt x="6383" y="26351"/>
                  </a:lnTo>
                  <a:lnTo>
                    <a:pt x="6383" y="26208"/>
                  </a:lnTo>
                  <a:lnTo>
                    <a:pt x="6347" y="643"/>
                  </a:lnTo>
                  <a:lnTo>
                    <a:pt x="6347" y="500"/>
                  </a:lnTo>
                  <a:lnTo>
                    <a:pt x="6311" y="393"/>
                  </a:lnTo>
                  <a:lnTo>
                    <a:pt x="6240" y="286"/>
                  </a:lnTo>
                  <a:lnTo>
                    <a:pt x="6169" y="179"/>
                  </a:lnTo>
                  <a:lnTo>
                    <a:pt x="6062" y="108"/>
                  </a:lnTo>
                  <a:lnTo>
                    <a:pt x="5919" y="36"/>
                  </a:lnTo>
                  <a:lnTo>
                    <a:pt x="5777"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g29ba36c631f_0_513"/>
            <p:cNvSpPr/>
            <p:nvPr/>
          </p:nvSpPr>
          <p:spPr>
            <a:xfrm>
              <a:off x="2551325" y="3081225"/>
              <a:ext cx="159575" cy="672150"/>
            </a:xfrm>
            <a:custGeom>
              <a:avLst/>
              <a:gdLst/>
              <a:ahLst/>
              <a:cxnLst/>
              <a:rect l="l" t="t" r="r" b="b"/>
              <a:pathLst>
                <a:path w="6383" h="26886" fill="none" extrusionOk="0">
                  <a:moveTo>
                    <a:pt x="6347" y="643"/>
                  </a:moveTo>
                  <a:lnTo>
                    <a:pt x="6383" y="26208"/>
                  </a:lnTo>
                  <a:lnTo>
                    <a:pt x="6383" y="26208"/>
                  </a:lnTo>
                  <a:lnTo>
                    <a:pt x="6383" y="26351"/>
                  </a:lnTo>
                  <a:lnTo>
                    <a:pt x="6347" y="26458"/>
                  </a:lnTo>
                  <a:lnTo>
                    <a:pt x="6276" y="26565"/>
                  </a:lnTo>
                  <a:lnTo>
                    <a:pt x="6204" y="26672"/>
                  </a:lnTo>
                  <a:lnTo>
                    <a:pt x="6097" y="26743"/>
                  </a:lnTo>
                  <a:lnTo>
                    <a:pt x="5955" y="26814"/>
                  </a:lnTo>
                  <a:lnTo>
                    <a:pt x="5812" y="26850"/>
                  </a:lnTo>
                  <a:lnTo>
                    <a:pt x="5670" y="26850"/>
                  </a:lnTo>
                  <a:lnTo>
                    <a:pt x="749" y="26886"/>
                  </a:lnTo>
                  <a:lnTo>
                    <a:pt x="749" y="26886"/>
                  </a:lnTo>
                  <a:lnTo>
                    <a:pt x="606" y="26850"/>
                  </a:lnTo>
                  <a:lnTo>
                    <a:pt x="499" y="26814"/>
                  </a:lnTo>
                  <a:lnTo>
                    <a:pt x="357" y="26743"/>
                  </a:lnTo>
                  <a:lnTo>
                    <a:pt x="250" y="26672"/>
                  </a:lnTo>
                  <a:lnTo>
                    <a:pt x="179" y="26565"/>
                  </a:lnTo>
                  <a:lnTo>
                    <a:pt x="107" y="26458"/>
                  </a:lnTo>
                  <a:lnTo>
                    <a:pt x="72" y="26351"/>
                  </a:lnTo>
                  <a:lnTo>
                    <a:pt x="36" y="26208"/>
                  </a:lnTo>
                  <a:lnTo>
                    <a:pt x="0" y="643"/>
                  </a:lnTo>
                  <a:lnTo>
                    <a:pt x="0" y="643"/>
                  </a:lnTo>
                  <a:lnTo>
                    <a:pt x="36" y="500"/>
                  </a:lnTo>
                  <a:lnTo>
                    <a:pt x="72" y="393"/>
                  </a:lnTo>
                  <a:lnTo>
                    <a:pt x="143" y="286"/>
                  </a:lnTo>
                  <a:lnTo>
                    <a:pt x="214" y="179"/>
                  </a:lnTo>
                  <a:lnTo>
                    <a:pt x="321" y="108"/>
                  </a:lnTo>
                  <a:lnTo>
                    <a:pt x="464" y="36"/>
                  </a:lnTo>
                  <a:lnTo>
                    <a:pt x="571" y="1"/>
                  </a:lnTo>
                  <a:lnTo>
                    <a:pt x="713" y="1"/>
                  </a:lnTo>
                  <a:lnTo>
                    <a:pt x="5634" y="1"/>
                  </a:lnTo>
                  <a:lnTo>
                    <a:pt x="5634" y="1"/>
                  </a:lnTo>
                  <a:lnTo>
                    <a:pt x="5777" y="1"/>
                  </a:lnTo>
                  <a:lnTo>
                    <a:pt x="5919" y="36"/>
                  </a:lnTo>
                  <a:lnTo>
                    <a:pt x="6062" y="108"/>
                  </a:lnTo>
                  <a:lnTo>
                    <a:pt x="6169" y="179"/>
                  </a:lnTo>
                  <a:lnTo>
                    <a:pt x="6240" y="286"/>
                  </a:lnTo>
                  <a:lnTo>
                    <a:pt x="6311" y="393"/>
                  </a:lnTo>
                  <a:lnTo>
                    <a:pt x="6347" y="500"/>
                  </a:lnTo>
                  <a:lnTo>
                    <a:pt x="6347" y="64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g29ba36c631f_0_513"/>
            <p:cNvSpPr/>
            <p:nvPr/>
          </p:nvSpPr>
          <p:spPr>
            <a:xfrm>
              <a:off x="2652950" y="3081225"/>
              <a:ext cx="57950" cy="109675"/>
            </a:xfrm>
            <a:custGeom>
              <a:avLst/>
              <a:gdLst/>
              <a:ahLst/>
              <a:cxnLst/>
              <a:rect l="l" t="t" r="r" b="b"/>
              <a:pathLst>
                <a:path w="2318" h="4387" extrusionOk="0">
                  <a:moveTo>
                    <a:pt x="1569" y="1"/>
                  </a:moveTo>
                  <a:lnTo>
                    <a:pt x="1569" y="1"/>
                  </a:lnTo>
                  <a:lnTo>
                    <a:pt x="1569" y="1"/>
                  </a:lnTo>
                  <a:lnTo>
                    <a:pt x="0" y="1"/>
                  </a:lnTo>
                  <a:lnTo>
                    <a:pt x="0" y="1"/>
                  </a:lnTo>
                  <a:lnTo>
                    <a:pt x="0" y="1"/>
                  </a:lnTo>
                  <a:lnTo>
                    <a:pt x="1569" y="1"/>
                  </a:lnTo>
                  <a:lnTo>
                    <a:pt x="1569" y="1"/>
                  </a:lnTo>
                  <a:lnTo>
                    <a:pt x="1569" y="1"/>
                  </a:lnTo>
                  <a:lnTo>
                    <a:pt x="1569" y="1"/>
                  </a:lnTo>
                  <a:lnTo>
                    <a:pt x="1712" y="1"/>
                  </a:lnTo>
                  <a:lnTo>
                    <a:pt x="1854" y="36"/>
                  </a:lnTo>
                  <a:lnTo>
                    <a:pt x="1997" y="108"/>
                  </a:lnTo>
                  <a:lnTo>
                    <a:pt x="2104" y="179"/>
                  </a:lnTo>
                  <a:lnTo>
                    <a:pt x="2175" y="286"/>
                  </a:lnTo>
                  <a:lnTo>
                    <a:pt x="2246" y="393"/>
                  </a:lnTo>
                  <a:lnTo>
                    <a:pt x="2282" y="500"/>
                  </a:lnTo>
                  <a:lnTo>
                    <a:pt x="2282" y="643"/>
                  </a:lnTo>
                  <a:lnTo>
                    <a:pt x="2318" y="4386"/>
                  </a:lnTo>
                  <a:lnTo>
                    <a:pt x="2282" y="643"/>
                  </a:lnTo>
                  <a:lnTo>
                    <a:pt x="2282" y="643"/>
                  </a:lnTo>
                  <a:lnTo>
                    <a:pt x="2282" y="500"/>
                  </a:lnTo>
                  <a:lnTo>
                    <a:pt x="2246" y="393"/>
                  </a:lnTo>
                  <a:lnTo>
                    <a:pt x="2175" y="286"/>
                  </a:lnTo>
                  <a:lnTo>
                    <a:pt x="2104" y="179"/>
                  </a:lnTo>
                  <a:lnTo>
                    <a:pt x="1997" y="108"/>
                  </a:lnTo>
                  <a:lnTo>
                    <a:pt x="1854" y="36"/>
                  </a:lnTo>
                  <a:lnTo>
                    <a:pt x="1712" y="1"/>
                  </a:lnTo>
                  <a:lnTo>
                    <a:pt x="1569"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g29ba36c631f_0_513"/>
            <p:cNvSpPr/>
            <p:nvPr/>
          </p:nvSpPr>
          <p:spPr>
            <a:xfrm>
              <a:off x="2652950" y="3081225"/>
              <a:ext cx="57950" cy="109675"/>
            </a:xfrm>
            <a:custGeom>
              <a:avLst/>
              <a:gdLst/>
              <a:ahLst/>
              <a:cxnLst/>
              <a:rect l="l" t="t" r="r" b="b"/>
              <a:pathLst>
                <a:path w="2318" h="4387" fill="none" extrusionOk="0">
                  <a:moveTo>
                    <a:pt x="1569" y="1"/>
                  </a:moveTo>
                  <a:lnTo>
                    <a:pt x="1569" y="1"/>
                  </a:lnTo>
                  <a:lnTo>
                    <a:pt x="1569" y="1"/>
                  </a:lnTo>
                  <a:lnTo>
                    <a:pt x="0" y="1"/>
                  </a:lnTo>
                  <a:lnTo>
                    <a:pt x="0" y="1"/>
                  </a:lnTo>
                  <a:lnTo>
                    <a:pt x="0" y="1"/>
                  </a:lnTo>
                  <a:lnTo>
                    <a:pt x="1569" y="1"/>
                  </a:lnTo>
                  <a:lnTo>
                    <a:pt x="1569" y="1"/>
                  </a:lnTo>
                  <a:lnTo>
                    <a:pt x="1569" y="1"/>
                  </a:lnTo>
                  <a:lnTo>
                    <a:pt x="1569" y="1"/>
                  </a:lnTo>
                  <a:lnTo>
                    <a:pt x="1712" y="1"/>
                  </a:lnTo>
                  <a:lnTo>
                    <a:pt x="1854" y="36"/>
                  </a:lnTo>
                  <a:lnTo>
                    <a:pt x="1997" y="108"/>
                  </a:lnTo>
                  <a:lnTo>
                    <a:pt x="2104" y="179"/>
                  </a:lnTo>
                  <a:lnTo>
                    <a:pt x="2175" y="286"/>
                  </a:lnTo>
                  <a:lnTo>
                    <a:pt x="2246" y="393"/>
                  </a:lnTo>
                  <a:lnTo>
                    <a:pt x="2282" y="500"/>
                  </a:lnTo>
                  <a:lnTo>
                    <a:pt x="2282" y="643"/>
                  </a:lnTo>
                  <a:lnTo>
                    <a:pt x="2318" y="4386"/>
                  </a:lnTo>
                  <a:lnTo>
                    <a:pt x="2282" y="643"/>
                  </a:lnTo>
                  <a:lnTo>
                    <a:pt x="2282" y="643"/>
                  </a:lnTo>
                  <a:lnTo>
                    <a:pt x="2282" y="500"/>
                  </a:lnTo>
                  <a:lnTo>
                    <a:pt x="2246" y="393"/>
                  </a:lnTo>
                  <a:lnTo>
                    <a:pt x="2175" y="286"/>
                  </a:lnTo>
                  <a:lnTo>
                    <a:pt x="2104" y="179"/>
                  </a:lnTo>
                  <a:lnTo>
                    <a:pt x="1997" y="108"/>
                  </a:lnTo>
                  <a:lnTo>
                    <a:pt x="1854" y="36"/>
                  </a:lnTo>
                  <a:lnTo>
                    <a:pt x="1712" y="1"/>
                  </a:lnTo>
                  <a:lnTo>
                    <a:pt x="15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g29ba36c631f_0_513"/>
            <p:cNvSpPr/>
            <p:nvPr/>
          </p:nvSpPr>
          <p:spPr>
            <a:xfrm>
              <a:off x="2667200" y="3752450"/>
              <a:ext cx="25875" cy="25"/>
            </a:xfrm>
            <a:custGeom>
              <a:avLst/>
              <a:gdLst/>
              <a:ahLst/>
              <a:cxnLst/>
              <a:rect l="l" t="t" r="r" b="b"/>
              <a:pathLst>
                <a:path w="1035" h="1" extrusionOk="0">
                  <a:moveTo>
                    <a:pt x="1035" y="1"/>
                  </a:moveTo>
                  <a:lnTo>
                    <a:pt x="1" y="1"/>
                  </a:lnTo>
                  <a:lnTo>
                    <a:pt x="1" y="1"/>
                  </a:lnTo>
                  <a:lnTo>
                    <a:pt x="1" y="1"/>
                  </a:lnTo>
                  <a:lnTo>
                    <a:pt x="1035" y="1"/>
                  </a:lnTo>
                  <a:close/>
                </a:path>
              </a:pathLst>
            </a:custGeom>
            <a:solidFill>
              <a:srgbClr val="D4D4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g29ba36c631f_0_513"/>
            <p:cNvSpPr/>
            <p:nvPr/>
          </p:nvSpPr>
          <p:spPr>
            <a:xfrm>
              <a:off x="2667200" y="3752450"/>
              <a:ext cx="25875" cy="25"/>
            </a:xfrm>
            <a:custGeom>
              <a:avLst/>
              <a:gdLst/>
              <a:ahLst/>
              <a:cxnLst/>
              <a:rect l="l" t="t" r="r" b="b"/>
              <a:pathLst>
                <a:path w="1035" h="1" fill="none" extrusionOk="0">
                  <a:moveTo>
                    <a:pt x="1035" y="1"/>
                  </a:moveTo>
                  <a:lnTo>
                    <a:pt x="1" y="1"/>
                  </a:lnTo>
                  <a:lnTo>
                    <a:pt x="1" y="1"/>
                  </a:lnTo>
                  <a:lnTo>
                    <a:pt x="1" y="1"/>
                  </a:lnTo>
                  <a:lnTo>
                    <a:pt x="103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g29ba36c631f_0_513"/>
            <p:cNvSpPr/>
            <p:nvPr/>
          </p:nvSpPr>
          <p:spPr>
            <a:xfrm>
              <a:off x="2649375" y="3081225"/>
              <a:ext cx="61525" cy="671250"/>
            </a:xfrm>
            <a:custGeom>
              <a:avLst/>
              <a:gdLst/>
              <a:ahLst/>
              <a:cxnLst/>
              <a:rect l="l" t="t" r="r" b="b"/>
              <a:pathLst>
                <a:path w="2461" h="26850" extrusionOk="0">
                  <a:moveTo>
                    <a:pt x="143" y="1"/>
                  </a:moveTo>
                  <a:lnTo>
                    <a:pt x="107" y="215"/>
                  </a:lnTo>
                  <a:lnTo>
                    <a:pt x="72" y="571"/>
                  </a:lnTo>
                  <a:lnTo>
                    <a:pt x="0" y="1641"/>
                  </a:lnTo>
                  <a:lnTo>
                    <a:pt x="0" y="3067"/>
                  </a:lnTo>
                  <a:lnTo>
                    <a:pt x="0" y="4779"/>
                  </a:lnTo>
                  <a:lnTo>
                    <a:pt x="107" y="8950"/>
                  </a:lnTo>
                  <a:lnTo>
                    <a:pt x="250" y="13621"/>
                  </a:lnTo>
                  <a:lnTo>
                    <a:pt x="535" y="22322"/>
                  </a:lnTo>
                  <a:lnTo>
                    <a:pt x="714" y="26850"/>
                  </a:lnTo>
                  <a:lnTo>
                    <a:pt x="1890" y="26850"/>
                  </a:lnTo>
                  <a:lnTo>
                    <a:pt x="2033" y="26814"/>
                  </a:lnTo>
                  <a:lnTo>
                    <a:pt x="2175" y="26743"/>
                  </a:lnTo>
                  <a:lnTo>
                    <a:pt x="2282" y="26672"/>
                  </a:lnTo>
                  <a:lnTo>
                    <a:pt x="2354" y="26565"/>
                  </a:lnTo>
                  <a:lnTo>
                    <a:pt x="2425" y="26458"/>
                  </a:lnTo>
                  <a:lnTo>
                    <a:pt x="2461" y="26351"/>
                  </a:lnTo>
                  <a:lnTo>
                    <a:pt x="2461" y="26208"/>
                  </a:lnTo>
                  <a:lnTo>
                    <a:pt x="2461" y="17936"/>
                  </a:lnTo>
                  <a:lnTo>
                    <a:pt x="2461" y="17686"/>
                  </a:lnTo>
                  <a:lnTo>
                    <a:pt x="2461" y="4600"/>
                  </a:lnTo>
                  <a:lnTo>
                    <a:pt x="2461" y="4386"/>
                  </a:lnTo>
                  <a:lnTo>
                    <a:pt x="2425" y="643"/>
                  </a:lnTo>
                  <a:lnTo>
                    <a:pt x="2425" y="500"/>
                  </a:lnTo>
                  <a:lnTo>
                    <a:pt x="2389" y="393"/>
                  </a:lnTo>
                  <a:lnTo>
                    <a:pt x="2318" y="286"/>
                  </a:lnTo>
                  <a:lnTo>
                    <a:pt x="2247" y="179"/>
                  </a:lnTo>
                  <a:lnTo>
                    <a:pt x="2140" y="108"/>
                  </a:lnTo>
                  <a:lnTo>
                    <a:pt x="1997" y="36"/>
                  </a:lnTo>
                  <a:lnTo>
                    <a:pt x="1855" y="1"/>
                  </a:lnTo>
                  <a:close/>
                </a:path>
              </a:pathLst>
            </a:custGeom>
            <a:solidFill>
              <a:srgbClr val="EC9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g29ba36c631f_0_513"/>
            <p:cNvSpPr/>
            <p:nvPr/>
          </p:nvSpPr>
          <p:spPr>
            <a:xfrm>
              <a:off x="2649375" y="3081225"/>
              <a:ext cx="61525" cy="671250"/>
            </a:xfrm>
            <a:custGeom>
              <a:avLst/>
              <a:gdLst/>
              <a:ahLst/>
              <a:cxnLst/>
              <a:rect l="l" t="t" r="r" b="b"/>
              <a:pathLst>
                <a:path w="2461" h="26850" fill="none" extrusionOk="0">
                  <a:moveTo>
                    <a:pt x="1712" y="1"/>
                  </a:moveTo>
                  <a:lnTo>
                    <a:pt x="1712" y="1"/>
                  </a:lnTo>
                  <a:lnTo>
                    <a:pt x="1712" y="1"/>
                  </a:lnTo>
                  <a:lnTo>
                    <a:pt x="143" y="1"/>
                  </a:lnTo>
                  <a:lnTo>
                    <a:pt x="143" y="1"/>
                  </a:lnTo>
                  <a:lnTo>
                    <a:pt x="107" y="215"/>
                  </a:lnTo>
                  <a:lnTo>
                    <a:pt x="72" y="571"/>
                  </a:lnTo>
                  <a:lnTo>
                    <a:pt x="0" y="1641"/>
                  </a:lnTo>
                  <a:lnTo>
                    <a:pt x="0" y="3067"/>
                  </a:lnTo>
                  <a:lnTo>
                    <a:pt x="0" y="4779"/>
                  </a:lnTo>
                  <a:lnTo>
                    <a:pt x="107" y="8950"/>
                  </a:lnTo>
                  <a:lnTo>
                    <a:pt x="250" y="13621"/>
                  </a:lnTo>
                  <a:lnTo>
                    <a:pt x="535" y="22322"/>
                  </a:lnTo>
                  <a:lnTo>
                    <a:pt x="714" y="26850"/>
                  </a:lnTo>
                  <a:lnTo>
                    <a:pt x="1748" y="26850"/>
                  </a:lnTo>
                  <a:lnTo>
                    <a:pt x="1748" y="26850"/>
                  </a:lnTo>
                  <a:lnTo>
                    <a:pt x="1890" y="26850"/>
                  </a:lnTo>
                  <a:lnTo>
                    <a:pt x="2033" y="26814"/>
                  </a:lnTo>
                  <a:lnTo>
                    <a:pt x="2175" y="26743"/>
                  </a:lnTo>
                  <a:lnTo>
                    <a:pt x="2282" y="26672"/>
                  </a:lnTo>
                  <a:lnTo>
                    <a:pt x="2354" y="26565"/>
                  </a:lnTo>
                  <a:lnTo>
                    <a:pt x="2425" y="26458"/>
                  </a:lnTo>
                  <a:lnTo>
                    <a:pt x="2461" y="26351"/>
                  </a:lnTo>
                  <a:lnTo>
                    <a:pt x="2461" y="26208"/>
                  </a:lnTo>
                  <a:lnTo>
                    <a:pt x="2461" y="17936"/>
                  </a:lnTo>
                  <a:lnTo>
                    <a:pt x="2461" y="17686"/>
                  </a:lnTo>
                  <a:lnTo>
                    <a:pt x="2461" y="4600"/>
                  </a:lnTo>
                  <a:lnTo>
                    <a:pt x="2461" y="4386"/>
                  </a:lnTo>
                  <a:lnTo>
                    <a:pt x="2425" y="643"/>
                  </a:lnTo>
                  <a:lnTo>
                    <a:pt x="2425" y="643"/>
                  </a:lnTo>
                  <a:lnTo>
                    <a:pt x="2425" y="500"/>
                  </a:lnTo>
                  <a:lnTo>
                    <a:pt x="2389" y="393"/>
                  </a:lnTo>
                  <a:lnTo>
                    <a:pt x="2318" y="286"/>
                  </a:lnTo>
                  <a:lnTo>
                    <a:pt x="2247" y="179"/>
                  </a:lnTo>
                  <a:lnTo>
                    <a:pt x="2140" y="108"/>
                  </a:lnTo>
                  <a:lnTo>
                    <a:pt x="1997" y="36"/>
                  </a:lnTo>
                  <a:lnTo>
                    <a:pt x="1855" y="1"/>
                  </a:lnTo>
                  <a:lnTo>
                    <a:pt x="171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g29ba36c631f_0_513"/>
            <p:cNvSpPr/>
            <p:nvPr/>
          </p:nvSpPr>
          <p:spPr>
            <a:xfrm>
              <a:off x="2600350" y="2874425"/>
              <a:ext cx="1180250" cy="309350"/>
            </a:xfrm>
            <a:custGeom>
              <a:avLst/>
              <a:gdLst/>
              <a:ahLst/>
              <a:cxnLst/>
              <a:rect l="l" t="t" r="r" b="b"/>
              <a:pathLst>
                <a:path w="47210" h="12374" extrusionOk="0">
                  <a:moveTo>
                    <a:pt x="10519" y="0"/>
                  </a:moveTo>
                  <a:lnTo>
                    <a:pt x="10305" y="36"/>
                  </a:lnTo>
                  <a:lnTo>
                    <a:pt x="9948" y="143"/>
                  </a:lnTo>
                  <a:lnTo>
                    <a:pt x="8914" y="500"/>
                  </a:lnTo>
                  <a:lnTo>
                    <a:pt x="7595" y="1070"/>
                  </a:lnTo>
                  <a:lnTo>
                    <a:pt x="6062" y="1712"/>
                  </a:lnTo>
                  <a:lnTo>
                    <a:pt x="2960" y="3067"/>
                  </a:lnTo>
                  <a:lnTo>
                    <a:pt x="606" y="4137"/>
                  </a:lnTo>
                  <a:lnTo>
                    <a:pt x="357" y="4172"/>
                  </a:lnTo>
                  <a:lnTo>
                    <a:pt x="179" y="4279"/>
                  </a:lnTo>
                  <a:lnTo>
                    <a:pt x="72" y="4422"/>
                  </a:lnTo>
                  <a:lnTo>
                    <a:pt x="0" y="4564"/>
                  </a:lnTo>
                  <a:lnTo>
                    <a:pt x="0" y="4778"/>
                  </a:lnTo>
                  <a:lnTo>
                    <a:pt x="72" y="4921"/>
                  </a:lnTo>
                  <a:lnTo>
                    <a:pt x="214" y="5064"/>
                  </a:lnTo>
                  <a:lnTo>
                    <a:pt x="393" y="5135"/>
                  </a:lnTo>
                  <a:lnTo>
                    <a:pt x="571" y="5099"/>
                  </a:lnTo>
                  <a:lnTo>
                    <a:pt x="892" y="5028"/>
                  </a:lnTo>
                  <a:lnTo>
                    <a:pt x="963" y="4992"/>
                  </a:lnTo>
                  <a:lnTo>
                    <a:pt x="4030" y="3637"/>
                  </a:lnTo>
                  <a:lnTo>
                    <a:pt x="6882" y="2389"/>
                  </a:lnTo>
                  <a:lnTo>
                    <a:pt x="9164" y="1427"/>
                  </a:lnTo>
                  <a:lnTo>
                    <a:pt x="9948" y="1141"/>
                  </a:lnTo>
                  <a:lnTo>
                    <a:pt x="10448" y="963"/>
                  </a:lnTo>
                  <a:lnTo>
                    <a:pt x="10982" y="1355"/>
                  </a:lnTo>
                  <a:lnTo>
                    <a:pt x="11767" y="2069"/>
                  </a:lnTo>
                  <a:lnTo>
                    <a:pt x="14013" y="4101"/>
                  </a:lnTo>
                  <a:lnTo>
                    <a:pt x="16652" y="6526"/>
                  </a:lnTo>
                  <a:lnTo>
                    <a:pt x="19112" y="8843"/>
                  </a:lnTo>
                  <a:lnTo>
                    <a:pt x="19219" y="8915"/>
                  </a:lnTo>
                  <a:lnTo>
                    <a:pt x="19362" y="8986"/>
                  </a:lnTo>
                  <a:lnTo>
                    <a:pt x="19469" y="8986"/>
                  </a:lnTo>
                  <a:lnTo>
                    <a:pt x="19611" y="8950"/>
                  </a:lnTo>
                  <a:lnTo>
                    <a:pt x="22143" y="8094"/>
                  </a:lnTo>
                  <a:lnTo>
                    <a:pt x="24853" y="7203"/>
                  </a:lnTo>
                  <a:lnTo>
                    <a:pt x="27135" y="6454"/>
                  </a:lnTo>
                  <a:lnTo>
                    <a:pt x="27919" y="6240"/>
                  </a:lnTo>
                  <a:lnTo>
                    <a:pt x="28418" y="6098"/>
                  </a:lnTo>
                  <a:lnTo>
                    <a:pt x="28811" y="6383"/>
                  </a:lnTo>
                  <a:lnTo>
                    <a:pt x="29381" y="6882"/>
                  </a:lnTo>
                  <a:lnTo>
                    <a:pt x="30807" y="8094"/>
                  </a:lnTo>
                  <a:lnTo>
                    <a:pt x="33054" y="10056"/>
                  </a:lnTo>
                  <a:lnTo>
                    <a:pt x="33981" y="10804"/>
                  </a:lnTo>
                  <a:lnTo>
                    <a:pt x="34730" y="11410"/>
                  </a:lnTo>
                  <a:lnTo>
                    <a:pt x="35371" y="11838"/>
                  </a:lnTo>
                  <a:lnTo>
                    <a:pt x="35906" y="12159"/>
                  </a:lnTo>
                  <a:lnTo>
                    <a:pt x="36334" y="12338"/>
                  </a:lnTo>
                  <a:lnTo>
                    <a:pt x="36512" y="12373"/>
                  </a:lnTo>
                  <a:lnTo>
                    <a:pt x="36691" y="12373"/>
                  </a:lnTo>
                  <a:lnTo>
                    <a:pt x="36940" y="12338"/>
                  </a:lnTo>
                  <a:lnTo>
                    <a:pt x="37226" y="12195"/>
                  </a:lnTo>
                  <a:lnTo>
                    <a:pt x="37689" y="11838"/>
                  </a:lnTo>
                  <a:lnTo>
                    <a:pt x="38224" y="11375"/>
                  </a:lnTo>
                  <a:lnTo>
                    <a:pt x="38866" y="10804"/>
                  </a:lnTo>
                  <a:lnTo>
                    <a:pt x="40328" y="9378"/>
                  </a:lnTo>
                  <a:lnTo>
                    <a:pt x="41932" y="7738"/>
                  </a:lnTo>
                  <a:lnTo>
                    <a:pt x="43572" y="6062"/>
                  </a:lnTo>
                  <a:lnTo>
                    <a:pt x="45070" y="4458"/>
                  </a:lnTo>
                  <a:lnTo>
                    <a:pt x="47067" y="2282"/>
                  </a:lnTo>
                  <a:lnTo>
                    <a:pt x="47174" y="2104"/>
                  </a:lnTo>
                  <a:lnTo>
                    <a:pt x="47209" y="1926"/>
                  </a:lnTo>
                  <a:lnTo>
                    <a:pt x="47138" y="1748"/>
                  </a:lnTo>
                  <a:lnTo>
                    <a:pt x="47031" y="1605"/>
                  </a:lnTo>
                  <a:lnTo>
                    <a:pt x="46888" y="1498"/>
                  </a:lnTo>
                  <a:lnTo>
                    <a:pt x="46710" y="1498"/>
                  </a:lnTo>
                  <a:lnTo>
                    <a:pt x="46532" y="1534"/>
                  </a:lnTo>
                  <a:lnTo>
                    <a:pt x="46354" y="1641"/>
                  </a:lnTo>
                  <a:lnTo>
                    <a:pt x="43501" y="4743"/>
                  </a:lnTo>
                  <a:lnTo>
                    <a:pt x="40542" y="7809"/>
                  </a:lnTo>
                  <a:lnTo>
                    <a:pt x="39187" y="9164"/>
                  </a:lnTo>
                  <a:lnTo>
                    <a:pt x="38046" y="10269"/>
                  </a:lnTo>
                  <a:lnTo>
                    <a:pt x="37190" y="11054"/>
                  </a:lnTo>
                  <a:lnTo>
                    <a:pt x="36869" y="11304"/>
                  </a:lnTo>
                  <a:lnTo>
                    <a:pt x="36655" y="11446"/>
                  </a:lnTo>
                  <a:lnTo>
                    <a:pt x="36477" y="11375"/>
                  </a:lnTo>
                  <a:lnTo>
                    <a:pt x="36263" y="11304"/>
                  </a:lnTo>
                  <a:lnTo>
                    <a:pt x="35728" y="10947"/>
                  </a:lnTo>
                  <a:lnTo>
                    <a:pt x="35051" y="10448"/>
                  </a:lnTo>
                  <a:lnTo>
                    <a:pt x="34302" y="9877"/>
                  </a:lnTo>
                  <a:lnTo>
                    <a:pt x="32769" y="8558"/>
                  </a:lnTo>
                  <a:lnTo>
                    <a:pt x="31414" y="7381"/>
                  </a:lnTo>
                  <a:lnTo>
                    <a:pt x="30094" y="6240"/>
                  </a:lnTo>
                  <a:lnTo>
                    <a:pt x="29274" y="5563"/>
                  </a:lnTo>
                  <a:lnTo>
                    <a:pt x="28989" y="5349"/>
                  </a:lnTo>
                  <a:lnTo>
                    <a:pt x="28811" y="5242"/>
                  </a:lnTo>
                  <a:lnTo>
                    <a:pt x="28632" y="5171"/>
                  </a:lnTo>
                  <a:lnTo>
                    <a:pt x="28525" y="5135"/>
                  </a:lnTo>
                  <a:lnTo>
                    <a:pt x="28490" y="5135"/>
                  </a:lnTo>
                  <a:lnTo>
                    <a:pt x="28062" y="5242"/>
                  </a:lnTo>
                  <a:lnTo>
                    <a:pt x="27277" y="5420"/>
                  </a:lnTo>
                  <a:lnTo>
                    <a:pt x="24995" y="6133"/>
                  </a:lnTo>
                  <a:lnTo>
                    <a:pt x="22214" y="7060"/>
                  </a:lnTo>
                  <a:lnTo>
                    <a:pt x="19576" y="7952"/>
                  </a:lnTo>
                  <a:lnTo>
                    <a:pt x="15440" y="4137"/>
                  </a:lnTo>
                  <a:lnTo>
                    <a:pt x="12837" y="1712"/>
                  </a:lnTo>
                  <a:lnTo>
                    <a:pt x="11410" y="500"/>
                  </a:lnTo>
                  <a:lnTo>
                    <a:pt x="11018" y="214"/>
                  </a:lnTo>
                  <a:lnTo>
                    <a:pt x="10769" y="36"/>
                  </a:lnTo>
                  <a:lnTo>
                    <a:pt x="10626" y="0"/>
                  </a:lnTo>
                  <a:close/>
                </a:path>
              </a:pathLst>
            </a:custGeom>
            <a:solidFill>
              <a:srgbClr val="D04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g29ba36c631f_0_513"/>
            <p:cNvSpPr/>
            <p:nvPr/>
          </p:nvSpPr>
          <p:spPr>
            <a:xfrm>
              <a:off x="2573600" y="2930575"/>
              <a:ext cx="96300" cy="97200"/>
            </a:xfrm>
            <a:custGeom>
              <a:avLst/>
              <a:gdLst/>
              <a:ahLst/>
              <a:cxnLst/>
              <a:rect l="l" t="t" r="r" b="b"/>
              <a:pathLst>
                <a:path w="3852" h="3888" extrusionOk="0">
                  <a:moveTo>
                    <a:pt x="1962" y="1"/>
                  </a:moveTo>
                  <a:lnTo>
                    <a:pt x="1570" y="36"/>
                  </a:lnTo>
                  <a:lnTo>
                    <a:pt x="1213" y="143"/>
                  </a:lnTo>
                  <a:lnTo>
                    <a:pt x="892" y="322"/>
                  </a:lnTo>
                  <a:lnTo>
                    <a:pt x="571" y="536"/>
                  </a:lnTo>
                  <a:lnTo>
                    <a:pt x="357" y="821"/>
                  </a:lnTo>
                  <a:lnTo>
                    <a:pt x="143" y="1177"/>
                  </a:lnTo>
                  <a:lnTo>
                    <a:pt x="36" y="1534"/>
                  </a:lnTo>
                  <a:lnTo>
                    <a:pt x="1" y="1926"/>
                  </a:lnTo>
                  <a:lnTo>
                    <a:pt x="36" y="2318"/>
                  </a:lnTo>
                  <a:lnTo>
                    <a:pt x="143" y="2675"/>
                  </a:lnTo>
                  <a:lnTo>
                    <a:pt x="286" y="2996"/>
                  </a:lnTo>
                  <a:lnTo>
                    <a:pt x="535" y="3281"/>
                  </a:lnTo>
                  <a:lnTo>
                    <a:pt x="821" y="3531"/>
                  </a:lnTo>
                  <a:lnTo>
                    <a:pt x="1142" y="3709"/>
                  </a:lnTo>
                  <a:lnTo>
                    <a:pt x="1498" y="3852"/>
                  </a:lnTo>
                  <a:lnTo>
                    <a:pt x="1890" y="3887"/>
                  </a:lnTo>
                  <a:lnTo>
                    <a:pt x="2283" y="3852"/>
                  </a:lnTo>
                  <a:lnTo>
                    <a:pt x="2639" y="3745"/>
                  </a:lnTo>
                  <a:lnTo>
                    <a:pt x="2960" y="3566"/>
                  </a:lnTo>
                  <a:lnTo>
                    <a:pt x="3281" y="3353"/>
                  </a:lnTo>
                  <a:lnTo>
                    <a:pt x="3531" y="3067"/>
                  </a:lnTo>
                  <a:lnTo>
                    <a:pt x="3709" y="2746"/>
                  </a:lnTo>
                  <a:lnTo>
                    <a:pt x="3816" y="2354"/>
                  </a:lnTo>
                  <a:lnTo>
                    <a:pt x="3852" y="1962"/>
                  </a:lnTo>
                  <a:lnTo>
                    <a:pt x="3852" y="1605"/>
                  </a:lnTo>
                  <a:lnTo>
                    <a:pt x="3745" y="1213"/>
                  </a:lnTo>
                  <a:lnTo>
                    <a:pt x="3566" y="892"/>
                  </a:lnTo>
                  <a:lnTo>
                    <a:pt x="3317" y="607"/>
                  </a:lnTo>
                  <a:lnTo>
                    <a:pt x="3031" y="357"/>
                  </a:lnTo>
                  <a:lnTo>
                    <a:pt x="2711" y="179"/>
                  </a:lnTo>
                  <a:lnTo>
                    <a:pt x="2354" y="36"/>
                  </a:lnTo>
                  <a:lnTo>
                    <a:pt x="1962" y="1"/>
                  </a:lnTo>
                  <a:close/>
                </a:path>
              </a:pathLst>
            </a:custGeom>
            <a:solidFill>
              <a:srgbClr val="D04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g29ba36c631f_0_513"/>
            <p:cNvSpPr/>
            <p:nvPr/>
          </p:nvSpPr>
          <p:spPr>
            <a:xfrm>
              <a:off x="2591425" y="2948400"/>
              <a:ext cx="60650" cy="61550"/>
            </a:xfrm>
            <a:custGeom>
              <a:avLst/>
              <a:gdLst/>
              <a:ahLst/>
              <a:cxnLst/>
              <a:rect l="l" t="t" r="r" b="b"/>
              <a:pathLst>
                <a:path w="2426" h="2462" extrusionOk="0">
                  <a:moveTo>
                    <a:pt x="1213" y="1"/>
                  </a:moveTo>
                  <a:lnTo>
                    <a:pt x="999" y="37"/>
                  </a:lnTo>
                  <a:lnTo>
                    <a:pt x="750" y="108"/>
                  </a:lnTo>
                  <a:lnTo>
                    <a:pt x="571" y="215"/>
                  </a:lnTo>
                  <a:lnTo>
                    <a:pt x="357" y="358"/>
                  </a:lnTo>
                  <a:lnTo>
                    <a:pt x="215" y="536"/>
                  </a:lnTo>
                  <a:lnTo>
                    <a:pt x="108" y="750"/>
                  </a:lnTo>
                  <a:lnTo>
                    <a:pt x="36" y="964"/>
                  </a:lnTo>
                  <a:lnTo>
                    <a:pt x="1" y="1213"/>
                  </a:lnTo>
                  <a:lnTo>
                    <a:pt x="1" y="1463"/>
                  </a:lnTo>
                  <a:lnTo>
                    <a:pt x="72" y="1677"/>
                  </a:lnTo>
                  <a:lnTo>
                    <a:pt x="179" y="1891"/>
                  </a:lnTo>
                  <a:lnTo>
                    <a:pt x="322" y="2069"/>
                  </a:lnTo>
                  <a:lnTo>
                    <a:pt x="500" y="2247"/>
                  </a:lnTo>
                  <a:lnTo>
                    <a:pt x="714" y="2354"/>
                  </a:lnTo>
                  <a:lnTo>
                    <a:pt x="963" y="2426"/>
                  </a:lnTo>
                  <a:lnTo>
                    <a:pt x="1213" y="2461"/>
                  </a:lnTo>
                  <a:lnTo>
                    <a:pt x="1427" y="2426"/>
                  </a:lnTo>
                  <a:lnTo>
                    <a:pt x="1677" y="2354"/>
                  </a:lnTo>
                  <a:lnTo>
                    <a:pt x="1891" y="2247"/>
                  </a:lnTo>
                  <a:lnTo>
                    <a:pt x="2069" y="2105"/>
                  </a:lnTo>
                  <a:lnTo>
                    <a:pt x="2211" y="1926"/>
                  </a:lnTo>
                  <a:lnTo>
                    <a:pt x="2318" y="1712"/>
                  </a:lnTo>
                  <a:lnTo>
                    <a:pt x="2425" y="1499"/>
                  </a:lnTo>
                  <a:lnTo>
                    <a:pt x="2425" y="1249"/>
                  </a:lnTo>
                  <a:lnTo>
                    <a:pt x="2425" y="999"/>
                  </a:lnTo>
                  <a:lnTo>
                    <a:pt x="2354" y="785"/>
                  </a:lnTo>
                  <a:lnTo>
                    <a:pt x="2247" y="571"/>
                  </a:lnTo>
                  <a:lnTo>
                    <a:pt x="2104" y="393"/>
                  </a:lnTo>
                  <a:lnTo>
                    <a:pt x="1926" y="251"/>
                  </a:lnTo>
                  <a:lnTo>
                    <a:pt x="1712" y="108"/>
                  </a:lnTo>
                  <a:lnTo>
                    <a:pt x="1463" y="37"/>
                  </a:lnTo>
                  <a:lnTo>
                    <a:pt x="121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g29ba36c631f_0_513"/>
            <p:cNvSpPr/>
            <p:nvPr/>
          </p:nvSpPr>
          <p:spPr>
            <a:xfrm>
              <a:off x="2811600" y="2836975"/>
              <a:ext cx="97200" cy="97200"/>
            </a:xfrm>
            <a:custGeom>
              <a:avLst/>
              <a:gdLst/>
              <a:ahLst/>
              <a:cxnLst/>
              <a:rect l="l" t="t" r="r" b="b"/>
              <a:pathLst>
                <a:path w="3888" h="3888" extrusionOk="0">
                  <a:moveTo>
                    <a:pt x="1962" y="1"/>
                  </a:moveTo>
                  <a:lnTo>
                    <a:pt x="1570" y="37"/>
                  </a:lnTo>
                  <a:lnTo>
                    <a:pt x="1213" y="144"/>
                  </a:lnTo>
                  <a:lnTo>
                    <a:pt x="892" y="322"/>
                  </a:lnTo>
                  <a:lnTo>
                    <a:pt x="607" y="571"/>
                  </a:lnTo>
                  <a:lnTo>
                    <a:pt x="357" y="821"/>
                  </a:lnTo>
                  <a:lnTo>
                    <a:pt x="179" y="1178"/>
                  </a:lnTo>
                  <a:lnTo>
                    <a:pt x="37" y="1534"/>
                  </a:lnTo>
                  <a:lnTo>
                    <a:pt x="1" y="1926"/>
                  </a:lnTo>
                  <a:lnTo>
                    <a:pt x="37" y="2319"/>
                  </a:lnTo>
                  <a:lnTo>
                    <a:pt x="144" y="2675"/>
                  </a:lnTo>
                  <a:lnTo>
                    <a:pt x="322" y="2996"/>
                  </a:lnTo>
                  <a:lnTo>
                    <a:pt x="536" y="3281"/>
                  </a:lnTo>
                  <a:lnTo>
                    <a:pt x="821" y="3531"/>
                  </a:lnTo>
                  <a:lnTo>
                    <a:pt x="1142" y="3745"/>
                  </a:lnTo>
                  <a:lnTo>
                    <a:pt x="1534" y="3852"/>
                  </a:lnTo>
                  <a:lnTo>
                    <a:pt x="1926" y="3887"/>
                  </a:lnTo>
                  <a:lnTo>
                    <a:pt x="2283" y="3852"/>
                  </a:lnTo>
                  <a:lnTo>
                    <a:pt x="2639" y="3745"/>
                  </a:lnTo>
                  <a:lnTo>
                    <a:pt x="2996" y="3602"/>
                  </a:lnTo>
                  <a:lnTo>
                    <a:pt x="3281" y="3353"/>
                  </a:lnTo>
                  <a:lnTo>
                    <a:pt x="3531" y="3067"/>
                  </a:lnTo>
                  <a:lnTo>
                    <a:pt x="3709" y="2746"/>
                  </a:lnTo>
                  <a:lnTo>
                    <a:pt x="3816" y="2354"/>
                  </a:lnTo>
                  <a:lnTo>
                    <a:pt x="3887" y="1962"/>
                  </a:lnTo>
                  <a:lnTo>
                    <a:pt x="3852" y="1605"/>
                  </a:lnTo>
                  <a:lnTo>
                    <a:pt x="3745" y="1249"/>
                  </a:lnTo>
                  <a:lnTo>
                    <a:pt x="3567" y="892"/>
                  </a:lnTo>
                  <a:lnTo>
                    <a:pt x="3353" y="607"/>
                  </a:lnTo>
                  <a:lnTo>
                    <a:pt x="3067" y="357"/>
                  </a:lnTo>
                  <a:lnTo>
                    <a:pt x="2711" y="179"/>
                  </a:lnTo>
                  <a:lnTo>
                    <a:pt x="2354" y="72"/>
                  </a:lnTo>
                  <a:lnTo>
                    <a:pt x="1962" y="1"/>
                  </a:lnTo>
                  <a:close/>
                </a:path>
              </a:pathLst>
            </a:custGeom>
            <a:solidFill>
              <a:srgbClr val="D04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g29ba36c631f_0_513"/>
            <p:cNvSpPr/>
            <p:nvPr/>
          </p:nvSpPr>
          <p:spPr>
            <a:xfrm>
              <a:off x="2829450" y="2854825"/>
              <a:ext cx="61525" cy="61525"/>
            </a:xfrm>
            <a:custGeom>
              <a:avLst/>
              <a:gdLst/>
              <a:ahLst/>
              <a:cxnLst/>
              <a:rect l="l" t="t" r="r" b="b"/>
              <a:pathLst>
                <a:path w="2461" h="2461" extrusionOk="0">
                  <a:moveTo>
                    <a:pt x="1248" y="0"/>
                  </a:moveTo>
                  <a:lnTo>
                    <a:pt x="998" y="36"/>
                  </a:lnTo>
                  <a:lnTo>
                    <a:pt x="784" y="107"/>
                  </a:lnTo>
                  <a:lnTo>
                    <a:pt x="571" y="214"/>
                  </a:lnTo>
                  <a:lnTo>
                    <a:pt x="392" y="357"/>
                  </a:lnTo>
                  <a:lnTo>
                    <a:pt x="214" y="535"/>
                  </a:lnTo>
                  <a:lnTo>
                    <a:pt x="107" y="749"/>
                  </a:lnTo>
                  <a:lnTo>
                    <a:pt x="36" y="998"/>
                  </a:lnTo>
                  <a:lnTo>
                    <a:pt x="0" y="1212"/>
                  </a:lnTo>
                  <a:lnTo>
                    <a:pt x="36" y="1462"/>
                  </a:lnTo>
                  <a:lnTo>
                    <a:pt x="71" y="1712"/>
                  </a:lnTo>
                  <a:lnTo>
                    <a:pt x="178" y="1890"/>
                  </a:lnTo>
                  <a:lnTo>
                    <a:pt x="357" y="2104"/>
                  </a:lnTo>
                  <a:lnTo>
                    <a:pt x="535" y="2246"/>
                  </a:lnTo>
                  <a:lnTo>
                    <a:pt x="713" y="2353"/>
                  </a:lnTo>
                  <a:lnTo>
                    <a:pt x="963" y="2425"/>
                  </a:lnTo>
                  <a:lnTo>
                    <a:pt x="1212" y="2460"/>
                  </a:lnTo>
                  <a:lnTo>
                    <a:pt x="1462" y="2460"/>
                  </a:lnTo>
                  <a:lnTo>
                    <a:pt x="1676" y="2389"/>
                  </a:lnTo>
                  <a:lnTo>
                    <a:pt x="1890" y="2282"/>
                  </a:lnTo>
                  <a:lnTo>
                    <a:pt x="2068" y="2139"/>
                  </a:lnTo>
                  <a:lnTo>
                    <a:pt x="2211" y="1961"/>
                  </a:lnTo>
                  <a:lnTo>
                    <a:pt x="2353" y="1747"/>
                  </a:lnTo>
                  <a:lnTo>
                    <a:pt x="2425" y="1498"/>
                  </a:lnTo>
                  <a:lnTo>
                    <a:pt x="2460" y="1248"/>
                  </a:lnTo>
                  <a:lnTo>
                    <a:pt x="2425" y="998"/>
                  </a:lnTo>
                  <a:lnTo>
                    <a:pt x="2353" y="784"/>
                  </a:lnTo>
                  <a:lnTo>
                    <a:pt x="2246" y="571"/>
                  </a:lnTo>
                  <a:lnTo>
                    <a:pt x="2104" y="392"/>
                  </a:lnTo>
                  <a:lnTo>
                    <a:pt x="1925" y="250"/>
                  </a:lnTo>
                  <a:lnTo>
                    <a:pt x="1712" y="107"/>
                  </a:lnTo>
                  <a:lnTo>
                    <a:pt x="1498" y="36"/>
                  </a:lnTo>
                  <a:lnTo>
                    <a:pt x="124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g29ba36c631f_0_513"/>
            <p:cNvSpPr/>
            <p:nvPr/>
          </p:nvSpPr>
          <p:spPr>
            <a:xfrm>
              <a:off x="3038025" y="3035775"/>
              <a:ext cx="97200" cy="97175"/>
            </a:xfrm>
            <a:custGeom>
              <a:avLst/>
              <a:gdLst/>
              <a:ahLst/>
              <a:cxnLst/>
              <a:rect l="l" t="t" r="r" b="b"/>
              <a:pathLst>
                <a:path w="3888" h="3887" extrusionOk="0">
                  <a:moveTo>
                    <a:pt x="1962" y="0"/>
                  </a:moveTo>
                  <a:lnTo>
                    <a:pt x="1605" y="36"/>
                  </a:lnTo>
                  <a:lnTo>
                    <a:pt x="1249" y="143"/>
                  </a:lnTo>
                  <a:lnTo>
                    <a:pt x="892" y="286"/>
                  </a:lnTo>
                  <a:lnTo>
                    <a:pt x="607" y="535"/>
                  </a:lnTo>
                  <a:lnTo>
                    <a:pt x="357" y="820"/>
                  </a:lnTo>
                  <a:lnTo>
                    <a:pt x="179" y="1141"/>
                  </a:lnTo>
                  <a:lnTo>
                    <a:pt x="72" y="1533"/>
                  </a:lnTo>
                  <a:lnTo>
                    <a:pt x="1" y="1926"/>
                  </a:lnTo>
                  <a:lnTo>
                    <a:pt x="36" y="2282"/>
                  </a:lnTo>
                  <a:lnTo>
                    <a:pt x="143" y="2639"/>
                  </a:lnTo>
                  <a:lnTo>
                    <a:pt x="322" y="2995"/>
                  </a:lnTo>
                  <a:lnTo>
                    <a:pt x="535" y="3281"/>
                  </a:lnTo>
                  <a:lnTo>
                    <a:pt x="821" y="3530"/>
                  </a:lnTo>
                  <a:lnTo>
                    <a:pt x="1177" y="3709"/>
                  </a:lnTo>
                  <a:lnTo>
                    <a:pt x="1534" y="3815"/>
                  </a:lnTo>
                  <a:lnTo>
                    <a:pt x="1926" y="3887"/>
                  </a:lnTo>
                  <a:lnTo>
                    <a:pt x="2318" y="3851"/>
                  </a:lnTo>
                  <a:lnTo>
                    <a:pt x="2675" y="3744"/>
                  </a:lnTo>
                  <a:lnTo>
                    <a:pt x="2996" y="3566"/>
                  </a:lnTo>
                  <a:lnTo>
                    <a:pt x="3281" y="3316"/>
                  </a:lnTo>
                  <a:lnTo>
                    <a:pt x="3531" y="3067"/>
                  </a:lnTo>
                  <a:lnTo>
                    <a:pt x="3709" y="2710"/>
                  </a:lnTo>
                  <a:lnTo>
                    <a:pt x="3851" y="2354"/>
                  </a:lnTo>
                  <a:lnTo>
                    <a:pt x="3887" y="1961"/>
                  </a:lnTo>
                  <a:lnTo>
                    <a:pt x="3851" y="1569"/>
                  </a:lnTo>
                  <a:lnTo>
                    <a:pt x="3745" y="1213"/>
                  </a:lnTo>
                  <a:lnTo>
                    <a:pt x="3602" y="892"/>
                  </a:lnTo>
                  <a:lnTo>
                    <a:pt x="3352" y="606"/>
                  </a:lnTo>
                  <a:lnTo>
                    <a:pt x="3067" y="357"/>
                  </a:lnTo>
                  <a:lnTo>
                    <a:pt x="2746" y="143"/>
                  </a:lnTo>
                  <a:lnTo>
                    <a:pt x="2354" y="36"/>
                  </a:lnTo>
                  <a:lnTo>
                    <a:pt x="1962" y="0"/>
                  </a:lnTo>
                  <a:close/>
                </a:path>
              </a:pathLst>
            </a:custGeom>
            <a:solidFill>
              <a:srgbClr val="D04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g29ba36c631f_0_513"/>
            <p:cNvSpPr/>
            <p:nvPr/>
          </p:nvSpPr>
          <p:spPr>
            <a:xfrm>
              <a:off x="3055850" y="3053600"/>
              <a:ext cx="61550" cy="61525"/>
            </a:xfrm>
            <a:custGeom>
              <a:avLst/>
              <a:gdLst/>
              <a:ahLst/>
              <a:cxnLst/>
              <a:rect l="l" t="t" r="r" b="b"/>
              <a:pathLst>
                <a:path w="2462" h="2461" extrusionOk="0">
                  <a:moveTo>
                    <a:pt x="999" y="0"/>
                  </a:moveTo>
                  <a:lnTo>
                    <a:pt x="785" y="72"/>
                  </a:lnTo>
                  <a:lnTo>
                    <a:pt x="571" y="179"/>
                  </a:lnTo>
                  <a:lnTo>
                    <a:pt x="393" y="321"/>
                  </a:lnTo>
                  <a:lnTo>
                    <a:pt x="250" y="500"/>
                  </a:lnTo>
                  <a:lnTo>
                    <a:pt x="108" y="714"/>
                  </a:lnTo>
                  <a:lnTo>
                    <a:pt x="36" y="963"/>
                  </a:lnTo>
                  <a:lnTo>
                    <a:pt x="1" y="1213"/>
                  </a:lnTo>
                  <a:lnTo>
                    <a:pt x="36" y="1427"/>
                  </a:lnTo>
                  <a:lnTo>
                    <a:pt x="108" y="1676"/>
                  </a:lnTo>
                  <a:lnTo>
                    <a:pt x="215" y="1890"/>
                  </a:lnTo>
                  <a:lnTo>
                    <a:pt x="357" y="2068"/>
                  </a:lnTo>
                  <a:lnTo>
                    <a:pt x="536" y="2211"/>
                  </a:lnTo>
                  <a:lnTo>
                    <a:pt x="750" y="2354"/>
                  </a:lnTo>
                  <a:lnTo>
                    <a:pt x="963" y="2425"/>
                  </a:lnTo>
                  <a:lnTo>
                    <a:pt x="1213" y="2461"/>
                  </a:lnTo>
                  <a:lnTo>
                    <a:pt x="1463" y="2425"/>
                  </a:lnTo>
                  <a:lnTo>
                    <a:pt x="1677" y="2354"/>
                  </a:lnTo>
                  <a:lnTo>
                    <a:pt x="1891" y="2247"/>
                  </a:lnTo>
                  <a:lnTo>
                    <a:pt x="2069" y="2104"/>
                  </a:lnTo>
                  <a:lnTo>
                    <a:pt x="2247" y="1926"/>
                  </a:lnTo>
                  <a:lnTo>
                    <a:pt x="2354" y="1712"/>
                  </a:lnTo>
                  <a:lnTo>
                    <a:pt x="2425" y="1462"/>
                  </a:lnTo>
                  <a:lnTo>
                    <a:pt x="2461" y="1248"/>
                  </a:lnTo>
                  <a:lnTo>
                    <a:pt x="2425" y="999"/>
                  </a:lnTo>
                  <a:lnTo>
                    <a:pt x="2390" y="749"/>
                  </a:lnTo>
                  <a:lnTo>
                    <a:pt x="2283" y="571"/>
                  </a:lnTo>
                  <a:lnTo>
                    <a:pt x="2140" y="357"/>
                  </a:lnTo>
                  <a:lnTo>
                    <a:pt x="1962" y="214"/>
                  </a:lnTo>
                  <a:lnTo>
                    <a:pt x="1748" y="107"/>
                  </a:lnTo>
                  <a:lnTo>
                    <a:pt x="1498" y="36"/>
                  </a:lnTo>
                  <a:lnTo>
                    <a:pt x="12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g29ba36c631f_0_513"/>
            <p:cNvSpPr/>
            <p:nvPr/>
          </p:nvSpPr>
          <p:spPr>
            <a:xfrm>
              <a:off x="3259100" y="2969800"/>
              <a:ext cx="96300" cy="97200"/>
            </a:xfrm>
            <a:custGeom>
              <a:avLst/>
              <a:gdLst/>
              <a:ahLst/>
              <a:cxnLst/>
              <a:rect l="l" t="t" r="r" b="b"/>
              <a:pathLst>
                <a:path w="3852" h="3888" extrusionOk="0">
                  <a:moveTo>
                    <a:pt x="1961" y="1"/>
                  </a:moveTo>
                  <a:lnTo>
                    <a:pt x="1569" y="36"/>
                  </a:lnTo>
                  <a:lnTo>
                    <a:pt x="1213" y="143"/>
                  </a:lnTo>
                  <a:lnTo>
                    <a:pt x="892" y="322"/>
                  </a:lnTo>
                  <a:lnTo>
                    <a:pt x="571" y="536"/>
                  </a:lnTo>
                  <a:lnTo>
                    <a:pt x="357" y="821"/>
                  </a:lnTo>
                  <a:lnTo>
                    <a:pt x="143" y="1177"/>
                  </a:lnTo>
                  <a:lnTo>
                    <a:pt x="36" y="1534"/>
                  </a:lnTo>
                  <a:lnTo>
                    <a:pt x="0" y="1926"/>
                  </a:lnTo>
                  <a:lnTo>
                    <a:pt x="36" y="2318"/>
                  </a:lnTo>
                  <a:lnTo>
                    <a:pt x="143" y="2675"/>
                  </a:lnTo>
                  <a:lnTo>
                    <a:pt x="286" y="2996"/>
                  </a:lnTo>
                  <a:lnTo>
                    <a:pt x="535" y="3281"/>
                  </a:lnTo>
                  <a:lnTo>
                    <a:pt x="820" y="3531"/>
                  </a:lnTo>
                  <a:lnTo>
                    <a:pt x="1141" y="3709"/>
                  </a:lnTo>
                  <a:lnTo>
                    <a:pt x="1498" y="3852"/>
                  </a:lnTo>
                  <a:lnTo>
                    <a:pt x="1890" y="3887"/>
                  </a:lnTo>
                  <a:lnTo>
                    <a:pt x="2282" y="3852"/>
                  </a:lnTo>
                  <a:lnTo>
                    <a:pt x="2639" y="3745"/>
                  </a:lnTo>
                  <a:lnTo>
                    <a:pt x="2960" y="3566"/>
                  </a:lnTo>
                  <a:lnTo>
                    <a:pt x="3281" y="3352"/>
                  </a:lnTo>
                  <a:lnTo>
                    <a:pt x="3530" y="3067"/>
                  </a:lnTo>
                  <a:lnTo>
                    <a:pt x="3709" y="2746"/>
                  </a:lnTo>
                  <a:lnTo>
                    <a:pt x="3816" y="2354"/>
                  </a:lnTo>
                  <a:lnTo>
                    <a:pt x="3851" y="1962"/>
                  </a:lnTo>
                  <a:lnTo>
                    <a:pt x="3851" y="1605"/>
                  </a:lnTo>
                  <a:lnTo>
                    <a:pt x="3744" y="1249"/>
                  </a:lnTo>
                  <a:lnTo>
                    <a:pt x="3566" y="892"/>
                  </a:lnTo>
                  <a:lnTo>
                    <a:pt x="3316" y="607"/>
                  </a:lnTo>
                  <a:lnTo>
                    <a:pt x="3031" y="357"/>
                  </a:lnTo>
                  <a:lnTo>
                    <a:pt x="2710" y="179"/>
                  </a:lnTo>
                  <a:lnTo>
                    <a:pt x="2354" y="72"/>
                  </a:lnTo>
                  <a:lnTo>
                    <a:pt x="1961" y="1"/>
                  </a:lnTo>
                  <a:close/>
                </a:path>
              </a:pathLst>
            </a:custGeom>
            <a:solidFill>
              <a:srgbClr val="D04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g29ba36c631f_0_513"/>
            <p:cNvSpPr/>
            <p:nvPr/>
          </p:nvSpPr>
          <p:spPr>
            <a:xfrm>
              <a:off x="3276925" y="2987625"/>
              <a:ext cx="60650" cy="61550"/>
            </a:xfrm>
            <a:custGeom>
              <a:avLst/>
              <a:gdLst/>
              <a:ahLst/>
              <a:cxnLst/>
              <a:rect l="l" t="t" r="r" b="b"/>
              <a:pathLst>
                <a:path w="2426" h="2462" extrusionOk="0">
                  <a:moveTo>
                    <a:pt x="1213" y="1"/>
                  </a:moveTo>
                  <a:lnTo>
                    <a:pt x="999" y="36"/>
                  </a:lnTo>
                  <a:lnTo>
                    <a:pt x="749" y="108"/>
                  </a:lnTo>
                  <a:lnTo>
                    <a:pt x="571" y="215"/>
                  </a:lnTo>
                  <a:lnTo>
                    <a:pt x="357" y="357"/>
                  </a:lnTo>
                  <a:lnTo>
                    <a:pt x="214" y="536"/>
                  </a:lnTo>
                  <a:lnTo>
                    <a:pt x="107" y="750"/>
                  </a:lnTo>
                  <a:lnTo>
                    <a:pt x="36" y="964"/>
                  </a:lnTo>
                  <a:lnTo>
                    <a:pt x="1" y="1213"/>
                  </a:lnTo>
                  <a:lnTo>
                    <a:pt x="1" y="1463"/>
                  </a:lnTo>
                  <a:lnTo>
                    <a:pt x="72" y="1677"/>
                  </a:lnTo>
                  <a:lnTo>
                    <a:pt x="179" y="1891"/>
                  </a:lnTo>
                  <a:lnTo>
                    <a:pt x="321" y="2069"/>
                  </a:lnTo>
                  <a:lnTo>
                    <a:pt x="500" y="2247"/>
                  </a:lnTo>
                  <a:lnTo>
                    <a:pt x="714" y="2354"/>
                  </a:lnTo>
                  <a:lnTo>
                    <a:pt x="963" y="2425"/>
                  </a:lnTo>
                  <a:lnTo>
                    <a:pt x="1213" y="2461"/>
                  </a:lnTo>
                  <a:lnTo>
                    <a:pt x="1427" y="2425"/>
                  </a:lnTo>
                  <a:lnTo>
                    <a:pt x="1676" y="2390"/>
                  </a:lnTo>
                  <a:lnTo>
                    <a:pt x="1890" y="2283"/>
                  </a:lnTo>
                  <a:lnTo>
                    <a:pt x="2069" y="2140"/>
                  </a:lnTo>
                  <a:lnTo>
                    <a:pt x="2211" y="1926"/>
                  </a:lnTo>
                  <a:lnTo>
                    <a:pt x="2318" y="1748"/>
                  </a:lnTo>
                  <a:lnTo>
                    <a:pt x="2425" y="1498"/>
                  </a:lnTo>
                  <a:lnTo>
                    <a:pt x="2425" y="1249"/>
                  </a:lnTo>
                  <a:lnTo>
                    <a:pt x="2425" y="999"/>
                  </a:lnTo>
                  <a:lnTo>
                    <a:pt x="2354" y="785"/>
                  </a:lnTo>
                  <a:lnTo>
                    <a:pt x="2247" y="571"/>
                  </a:lnTo>
                  <a:lnTo>
                    <a:pt x="2104" y="393"/>
                  </a:lnTo>
                  <a:lnTo>
                    <a:pt x="1926" y="250"/>
                  </a:lnTo>
                  <a:lnTo>
                    <a:pt x="1712" y="108"/>
                  </a:lnTo>
                  <a:lnTo>
                    <a:pt x="1462" y="36"/>
                  </a:lnTo>
                  <a:lnTo>
                    <a:pt x="121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g29ba36c631f_0_513"/>
            <p:cNvSpPr/>
            <p:nvPr/>
          </p:nvSpPr>
          <p:spPr>
            <a:xfrm>
              <a:off x="3470350" y="3119550"/>
              <a:ext cx="97200" cy="97200"/>
            </a:xfrm>
            <a:custGeom>
              <a:avLst/>
              <a:gdLst/>
              <a:ahLst/>
              <a:cxnLst/>
              <a:rect l="l" t="t" r="r" b="b"/>
              <a:pathLst>
                <a:path w="3888" h="3888" extrusionOk="0">
                  <a:moveTo>
                    <a:pt x="1962" y="1"/>
                  </a:moveTo>
                  <a:lnTo>
                    <a:pt x="1570" y="37"/>
                  </a:lnTo>
                  <a:lnTo>
                    <a:pt x="1213" y="144"/>
                  </a:lnTo>
                  <a:lnTo>
                    <a:pt x="892" y="322"/>
                  </a:lnTo>
                  <a:lnTo>
                    <a:pt x="607" y="536"/>
                  </a:lnTo>
                  <a:lnTo>
                    <a:pt x="358" y="821"/>
                  </a:lnTo>
                  <a:lnTo>
                    <a:pt x="144" y="1142"/>
                  </a:lnTo>
                  <a:lnTo>
                    <a:pt x="37" y="1534"/>
                  </a:lnTo>
                  <a:lnTo>
                    <a:pt x="1" y="1926"/>
                  </a:lnTo>
                  <a:lnTo>
                    <a:pt x="37" y="2319"/>
                  </a:lnTo>
                  <a:lnTo>
                    <a:pt x="144" y="2675"/>
                  </a:lnTo>
                  <a:lnTo>
                    <a:pt x="286" y="2996"/>
                  </a:lnTo>
                  <a:lnTo>
                    <a:pt x="536" y="3281"/>
                  </a:lnTo>
                  <a:lnTo>
                    <a:pt x="821" y="3531"/>
                  </a:lnTo>
                  <a:lnTo>
                    <a:pt x="1142" y="3709"/>
                  </a:lnTo>
                  <a:lnTo>
                    <a:pt x="1534" y="3852"/>
                  </a:lnTo>
                  <a:lnTo>
                    <a:pt x="1926" y="3887"/>
                  </a:lnTo>
                  <a:lnTo>
                    <a:pt x="2283" y="3852"/>
                  </a:lnTo>
                  <a:lnTo>
                    <a:pt x="2640" y="3745"/>
                  </a:lnTo>
                  <a:lnTo>
                    <a:pt x="2996" y="3567"/>
                  </a:lnTo>
                  <a:lnTo>
                    <a:pt x="3281" y="3353"/>
                  </a:lnTo>
                  <a:lnTo>
                    <a:pt x="3531" y="3067"/>
                  </a:lnTo>
                  <a:lnTo>
                    <a:pt x="3709" y="2746"/>
                  </a:lnTo>
                  <a:lnTo>
                    <a:pt x="3816" y="2354"/>
                  </a:lnTo>
                  <a:lnTo>
                    <a:pt x="3887" y="1962"/>
                  </a:lnTo>
                  <a:lnTo>
                    <a:pt x="3852" y="1570"/>
                  </a:lnTo>
                  <a:lnTo>
                    <a:pt x="3745" y="1213"/>
                  </a:lnTo>
                  <a:lnTo>
                    <a:pt x="3567" y="892"/>
                  </a:lnTo>
                  <a:lnTo>
                    <a:pt x="3317" y="607"/>
                  </a:lnTo>
                  <a:lnTo>
                    <a:pt x="3067" y="358"/>
                  </a:lnTo>
                  <a:lnTo>
                    <a:pt x="2711" y="179"/>
                  </a:lnTo>
                  <a:lnTo>
                    <a:pt x="2354" y="37"/>
                  </a:lnTo>
                  <a:lnTo>
                    <a:pt x="1962" y="1"/>
                  </a:lnTo>
                  <a:close/>
                </a:path>
              </a:pathLst>
            </a:custGeom>
            <a:solidFill>
              <a:srgbClr val="D04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g29ba36c631f_0_513"/>
            <p:cNvSpPr/>
            <p:nvPr/>
          </p:nvSpPr>
          <p:spPr>
            <a:xfrm>
              <a:off x="3488200" y="3137400"/>
              <a:ext cx="61525" cy="61525"/>
            </a:xfrm>
            <a:custGeom>
              <a:avLst/>
              <a:gdLst/>
              <a:ahLst/>
              <a:cxnLst/>
              <a:rect l="l" t="t" r="r" b="b"/>
              <a:pathLst>
                <a:path w="2461" h="2461" extrusionOk="0">
                  <a:moveTo>
                    <a:pt x="1248" y="0"/>
                  </a:moveTo>
                  <a:lnTo>
                    <a:pt x="998" y="36"/>
                  </a:lnTo>
                  <a:lnTo>
                    <a:pt x="749" y="107"/>
                  </a:lnTo>
                  <a:lnTo>
                    <a:pt x="571" y="214"/>
                  </a:lnTo>
                  <a:lnTo>
                    <a:pt x="357" y="357"/>
                  </a:lnTo>
                  <a:lnTo>
                    <a:pt x="214" y="535"/>
                  </a:lnTo>
                  <a:lnTo>
                    <a:pt x="107" y="749"/>
                  </a:lnTo>
                  <a:lnTo>
                    <a:pt x="36" y="963"/>
                  </a:lnTo>
                  <a:lnTo>
                    <a:pt x="0" y="1212"/>
                  </a:lnTo>
                  <a:lnTo>
                    <a:pt x="0" y="1462"/>
                  </a:lnTo>
                  <a:lnTo>
                    <a:pt x="71" y="1676"/>
                  </a:lnTo>
                  <a:lnTo>
                    <a:pt x="178" y="1890"/>
                  </a:lnTo>
                  <a:lnTo>
                    <a:pt x="321" y="2068"/>
                  </a:lnTo>
                  <a:lnTo>
                    <a:pt x="499" y="2246"/>
                  </a:lnTo>
                  <a:lnTo>
                    <a:pt x="713" y="2353"/>
                  </a:lnTo>
                  <a:lnTo>
                    <a:pt x="963" y="2425"/>
                  </a:lnTo>
                  <a:lnTo>
                    <a:pt x="1212" y="2460"/>
                  </a:lnTo>
                  <a:lnTo>
                    <a:pt x="1426" y="2425"/>
                  </a:lnTo>
                  <a:lnTo>
                    <a:pt x="1676" y="2353"/>
                  </a:lnTo>
                  <a:lnTo>
                    <a:pt x="1890" y="2246"/>
                  </a:lnTo>
                  <a:lnTo>
                    <a:pt x="2068" y="2104"/>
                  </a:lnTo>
                  <a:lnTo>
                    <a:pt x="2211" y="1926"/>
                  </a:lnTo>
                  <a:lnTo>
                    <a:pt x="2353" y="1712"/>
                  </a:lnTo>
                  <a:lnTo>
                    <a:pt x="2425" y="1498"/>
                  </a:lnTo>
                  <a:lnTo>
                    <a:pt x="2460" y="1248"/>
                  </a:lnTo>
                  <a:lnTo>
                    <a:pt x="2425" y="998"/>
                  </a:lnTo>
                  <a:lnTo>
                    <a:pt x="2353" y="785"/>
                  </a:lnTo>
                  <a:lnTo>
                    <a:pt x="2246" y="571"/>
                  </a:lnTo>
                  <a:lnTo>
                    <a:pt x="2104" y="392"/>
                  </a:lnTo>
                  <a:lnTo>
                    <a:pt x="1926" y="214"/>
                  </a:lnTo>
                  <a:lnTo>
                    <a:pt x="1712" y="107"/>
                  </a:lnTo>
                  <a:lnTo>
                    <a:pt x="1462" y="36"/>
                  </a:lnTo>
                  <a:lnTo>
                    <a:pt x="124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g29ba36c631f_0_513"/>
            <p:cNvSpPr/>
            <p:nvPr/>
          </p:nvSpPr>
          <p:spPr>
            <a:xfrm>
              <a:off x="3714600" y="2880675"/>
              <a:ext cx="97200" cy="97175"/>
            </a:xfrm>
            <a:custGeom>
              <a:avLst/>
              <a:gdLst/>
              <a:ahLst/>
              <a:cxnLst/>
              <a:rect l="l" t="t" r="r" b="b"/>
              <a:pathLst>
                <a:path w="3888" h="3887" extrusionOk="0">
                  <a:moveTo>
                    <a:pt x="1962" y="0"/>
                  </a:moveTo>
                  <a:lnTo>
                    <a:pt x="1570" y="36"/>
                  </a:lnTo>
                  <a:lnTo>
                    <a:pt x="1213" y="143"/>
                  </a:lnTo>
                  <a:lnTo>
                    <a:pt x="892" y="321"/>
                  </a:lnTo>
                  <a:lnTo>
                    <a:pt x="607" y="535"/>
                  </a:lnTo>
                  <a:lnTo>
                    <a:pt x="357" y="820"/>
                  </a:lnTo>
                  <a:lnTo>
                    <a:pt x="179" y="1141"/>
                  </a:lnTo>
                  <a:lnTo>
                    <a:pt x="36" y="1533"/>
                  </a:lnTo>
                  <a:lnTo>
                    <a:pt x="1" y="1926"/>
                  </a:lnTo>
                  <a:lnTo>
                    <a:pt x="36" y="2282"/>
                  </a:lnTo>
                  <a:lnTo>
                    <a:pt x="143" y="2674"/>
                  </a:lnTo>
                  <a:lnTo>
                    <a:pt x="322" y="2995"/>
                  </a:lnTo>
                  <a:lnTo>
                    <a:pt x="536" y="3280"/>
                  </a:lnTo>
                  <a:lnTo>
                    <a:pt x="821" y="3530"/>
                  </a:lnTo>
                  <a:lnTo>
                    <a:pt x="1142" y="3708"/>
                  </a:lnTo>
                  <a:lnTo>
                    <a:pt x="1534" y="3851"/>
                  </a:lnTo>
                  <a:lnTo>
                    <a:pt x="1926" y="3887"/>
                  </a:lnTo>
                  <a:lnTo>
                    <a:pt x="2283" y="3851"/>
                  </a:lnTo>
                  <a:lnTo>
                    <a:pt x="2639" y="3744"/>
                  </a:lnTo>
                  <a:lnTo>
                    <a:pt x="2996" y="3566"/>
                  </a:lnTo>
                  <a:lnTo>
                    <a:pt x="3281" y="3352"/>
                  </a:lnTo>
                  <a:lnTo>
                    <a:pt x="3531" y="3067"/>
                  </a:lnTo>
                  <a:lnTo>
                    <a:pt x="3709" y="2746"/>
                  </a:lnTo>
                  <a:lnTo>
                    <a:pt x="3816" y="2353"/>
                  </a:lnTo>
                  <a:lnTo>
                    <a:pt x="3887" y="1961"/>
                  </a:lnTo>
                  <a:lnTo>
                    <a:pt x="3852" y="1569"/>
                  </a:lnTo>
                  <a:lnTo>
                    <a:pt x="3745" y="1212"/>
                  </a:lnTo>
                  <a:lnTo>
                    <a:pt x="3566" y="891"/>
                  </a:lnTo>
                  <a:lnTo>
                    <a:pt x="3352" y="606"/>
                  </a:lnTo>
                  <a:lnTo>
                    <a:pt x="3067" y="357"/>
                  </a:lnTo>
                  <a:lnTo>
                    <a:pt x="2711" y="178"/>
                  </a:lnTo>
                  <a:lnTo>
                    <a:pt x="2354" y="36"/>
                  </a:lnTo>
                  <a:lnTo>
                    <a:pt x="1962" y="0"/>
                  </a:lnTo>
                  <a:close/>
                </a:path>
              </a:pathLst>
            </a:custGeom>
            <a:solidFill>
              <a:srgbClr val="D04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g29ba36c631f_0_513"/>
            <p:cNvSpPr/>
            <p:nvPr/>
          </p:nvSpPr>
          <p:spPr>
            <a:xfrm>
              <a:off x="3732425" y="2898500"/>
              <a:ext cx="61550" cy="61525"/>
            </a:xfrm>
            <a:custGeom>
              <a:avLst/>
              <a:gdLst/>
              <a:ahLst/>
              <a:cxnLst/>
              <a:rect l="l" t="t" r="r" b="b"/>
              <a:pathLst>
                <a:path w="2462" h="2461" extrusionOk="0">
                  <a:moveTo>
                    <a:pt x="1249" y="0"/>
                  </a:moveTo>
                  <a:lnTo>
                    <a:pt x="999" y="36"/>
                  </a:lnTo>
                  <a:lnTo>
                    <a:pt x="785" y="107"/>
                  </a:lnTo>
                  <a:lnTo>
                    <a:pt x="571" y="214"/>
                  </a:lnTo>
                  <a:lnTo>
                    <a:pt x="393" y="357"/>
                  </a:lnTo>
                  <a:lnTo>
                    <a:pt x="215" y="535"/>
                  </a:lnTo>
                  <a:lnTo>
                    <a:pt x="108" y="749"/>
                  </a:lnTo>
                  <a:lnTo>
                    <a:pt x="37" y="963"/>
                  </a:lnTo>
                  <a:lnTo>
                    <a:pt x="1" y="1213"/>
                  </a:lnTo>
                  <a:lnTo>
                    <a:pt x="37" y="1462"/>
                  </a:lnTo>
                  <a:lnTo>
                    <a:pt x="72" y="1676"/>
                  </a:lnTo>
                  <a:lnTo>
                    <a:pt x="179" y="1890"/>
                  </a:lnTo>
                  <a:lnTo>
                    <a:pt x="357" y="2068"/>
                  </a:lnTo>
                  <a:lnTo>
                    <a:pt x="536" y="2247"/>
                  </a:lnTo>
                  <a:lnTo>
                    <a:pt x="714" y="2354"/>
                  </a:lnTo>
                  <a:lnTo>
                    <a:pt x="964" y="2425"/>
                  </a:lnTo>
                  <a:lnTo>
                    <a:pt x="1213" y="2460"/>
                  </a:lnTo>
                  <a:lnTo>
                    <a:pt x="1463" y="2425"/>
                  </a:lnTo>
                  <a:lnTo>
                    <a:pt x="1677" y="2354"/>
                  </a:lnTo>
                  <a:lnTo>
                    <a:pt x="1891" y="2247"/>
                  </a:lnTo>
                  <a:lnTo>
                    <a:pt x="2069" y="2104"/>
                  </a:lnTo>
                  <a:lnTo>
                    <a:pt x="2212" y="1926"/>
                  </a:lnTo>
                  <a:lnTo>
                    <a:pt x="2354" y="1712"/>
                  </a:lnTo>
                  <a:lnTo>
                    <a:pt x="2426" y="1498"/>
                  </a:lnTo>
                  <a:lnTo>
                    <a:pt x="2461" y="1248"/>
                  </a:lnTo>
                  <a:lnTo>
                    <a:pt x="2426" y="999"/>
                  </a:lnTo>
                  <a:lnTo>
                    <a:pt x="2354" y="785"/>
                  </a:lnTo>
                  <a:lnTo>
                    <a:pt x="2247" y="571"/>
                  </a:lnTo>
                  <a:lnTo>
                    <a:pt x="2105" y="392"/>
                  </a:lnTo>
                  <a:lnTo>
                    <a:pt x="1926" y="214"/>
                  </a:lnTo>
                  <a:lnTo>
                    <a:pt x="1712" y="107"/>
                  </a:lnTo>
                  <a:lnTo>
                    <a:pt x="1498" y="36"/>
                  </a:lnTo>
                  <a:lnTo>
                    <a:pt x="12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g29ba36c631f_0_513"/>
            <p:cNvSpPr/>
            <p:nvPr/>
          </p:nvSpPr>
          <p:spPr>
            <a:xfrm>
              <a:off x="4101475" y="2913650"/>
              <a:ext cx="877175" cy="877175"/>
            </a:xfrm>
            <a:custGeom>
              <a:avLst/>
              <a:gdLst/>
              <a:ahLst/>
              <a:cxnLst/>
              <a:rect l="l" t="t" r="r" b="b"/>
              <a:pathLst>
                <a:path w="35087" h="35087" extrusionOk="0">
                  <a:moveTo>
                    <a:pt x="17544" y="0"/>
                  </a:moveTo>
                  <a:lnTo>
                    <a:pt x="16510" y="36"/>
                  </a:lnTo>
                  <a:lnTo>
                    <a:pt x="15475" y="143"/>
                  </a:lnTo>
                  <a:lnTo>
                    <a:pt x="14477" y="286"/>
                  </a:lnTo>
                  <a:lnTo>
                    <a:pt x="13479" y="464"/>
                  </a:lnTo>
                  <a:lnTo>
                    <a:pt x="12516" y="749"/>
                  </a:lnTo>
                  <a:lnTo>
                    <a:pt x="11553" y="1070"/>
                  </a:lnTo>
                  <a:lnTo>
                    <a:pt x="10626" y="1427"/>
                  </a:lnTo>
                  <a:lnTo>
                    <a:pt x="9735" y="1819"/>
                  </a:lnTo>
                  <a:lnTo>
                    <a:pt x="9093" y="2175"/>
                  </a:lnTo>
                  <a:lnTo>
                    <a:pt x="8451" y="2532"/>
                  </a:lnTo>
                  <a:lnTo>
                    <a:pt x="8309" y="2639"/>
                  </a:lnTo>
                  <a:lnTo>
                    <a:pt x="7702" y="3031"/>
                  </a:lnTo>
                  <a:lnTo>
                    <a:pt x="7096" y="3459"/>
                  </a:lnTo>
                  <a:lnTo>
                    <a:pt x="6526" y="3887"/>
                  </a:lnTo>
                  <a:lnTo>
                    <a:pt x="5955" y="4350"/>
                  </a:lnTo>
                  <a:lnTo>
                    <a:pt x="5955" y="4386"/>
                  </a:lnTo>
                  <a:lnTo>
                    <a:pt x="5171" y="5099"/>
                  </a:lnTo>
                  <a:lnTo>
                    <a:pt x="4458" y="5884"/>
                  </a:lnTo>
                  <a:lnTo>
                    <a:pt x="3780" y="6668"/>
                  </a:lnTo>
                  <a:lnTo>
                    <a:pt x="3673" y="6811"/>
                  </a:lnTo>
                  <a:lnTo>
                    <a:pt x="3174" y="7488"/>
                  </a:lnTo>
                  <a:lnTo>
                    <a:pt x="2996" y="7738"/>
                  </a:lnTo>
                  <a:lnTo>
                    <a:pt x="2497" y="8522"/>
                  </a:lnTo>
                  <a:lnTo>
                    <a:pt x="2033" y="9342"/>
                  </a:lnTo>
                  <a:lnTo>
                    <a:pt x="1605" y="10198"/>
                  </a:lnTo>
                  <a:lnTo>
                    <a:pt x="1356" y="10769"/>
                  </a:lnTo>
                  <a:lnTo>
                    <a:pt x="1249" y="11054"/>
                  </a:lnTo>
                  <a:lnTo>
                    <a:pt x="928" y="11874"/>
                  </a:lnTo>
                  <a:lnTo>
                    <a:pt x="678" y="12730"/>
                  </a:lnTo>
                  <a:lnTo>
                    <a:pt x="500" y="13443"/>
                  </a:lnTo>
                  <a:lnTo>
                    <a:pt x="322" y="14192"/>
                  </a:lnTo>
                  <a:lnTo>
                    <a:pt x="179" y="14940"/>
                  </a:lnTo>
                  <a:lnTo>
                    <a:pt x="108" y="15689"/>
                  </a:lnTo>
                  <a:lnTo>
                    <a:pt x="36" y="16474"/>
                  </a:lnTo>
                  <a:lnTo>
                    <a:pt x="1" y="17543"/>
                  </a:lnTo>
                  <a:lnTo>
                    <a:pt x="36" y="18435"/>
                  </a:lnTo>
                  <a:lnTo>
                    <a:pt x="108" y="19326"/>
                  </a:lnTo>
                  <a:lnTo>
                    <a:pt x="215" y="20217"/>
                  </a:lnTo>
                  <a:lnTo>
                    <a:pt x="357" y="21073"/>
                  </a:lnTo>
                  <a:lnTo>
                    <a:pt x="571" y="21929"/>
                  </a:lnTo>
                  <a:lnTo>
                    <a:pt x="785" y="22749"/>
                  </a:lnTo>
                  <a:lnTo>
                    <a:pt x="1070" y="23569"/>
                  </a:lnTo>
                  <a:lnTo>
                    <a:pt x="1391" y="24389"/>
                  </a:lnTo>
                  <a:lnTo>
                    <a:pt x="1748" y="25138"/>
                  </a:lnTo>
                  <a:lnTo>
                    <a:pt x="2104" y="25922"/>
                  </a:lnTo>
                  <a:lnTo>
                    <a:pt x="2532" y="26636"/>
                  </a:lnTo>
                  <a:lnTo>
                    <a:pt x="2996" y="27349"/>
                  </a:lnTo>
                  <a:lnTo>
                    <a:pt x="3495" y="28062"/>
                  </a:lnTo>
                  <a:lnTo>
                    <a:pt x="3994" y="28704"/>
                  </a:lnTo>
                  <a:lnTo>
                    <a:pt x="4565" y="29345"/>
                  </a:lnTo>
                  <a:lnTo>
                    <a:pt x="5135" y="29952"/>
                  </a:lnTo>
                  <a:lnTo>
                    <a:pt x="5741" y="30522"/>
                  </a:lnTo>
                  <a:lnTo>
                    <a:pt x="6383" y="31093"/>
                  </a:lnTo>
                  <a:lnTo>
                    <a:pt x="7061" y="31592"/>
                  </a:lnTo>
                  <a:lnTo>
                    <a:pt x="7738" y="32091"/>
                  </a:lnTo>
                  <a:lnTo>
                    <a:pt x="8451" y="32555"/>
                  </a:lnTo>
                  <a:lnTo>
                    <a:pt x="9200" y="32982"/>
                  </a:lnTo>
                  <a:lnTo>
                    <a:pt x="9949" y="33375"/>
                  </a:lnTo>
                  <a:lnTo>
                    <a:pt x="10733" y="33731"/>
                  </a:lnTo>
                  <a:lnTo>
                    <a:pt x="11518" y="34016"/>
                  </a:lnTo>
                  <a:lnTo>
                    <a:pt x="12338" y="34302"/>
                  </a:lnTo>
                  <a:lnTo>
                    <a:pt x="13158" y="34551"/>
                  </a:lnTo>
                  <a:lnTo>
                    <a:pt x="14014" y="34730"/>
                  </a:lnTo>
                  <a:lnTo>
                    <a:pt x="14869" y="34908"/>
                  </a:lnTo>
                  <a:lnTo>
                    <a:pt x="15761" y="35015"/>
                  </a:lnTo>
                  <a:lnTo>
                    <a:pt x="16652" y="35086"/>
                  </a:lnTo>
                  <a:lnTo>
                    <a:pt x="18257" y="35086"/>
                  </a:lnTo>
                  <a:lnTo>
                    <a:pt x="19219" y="35015"/>
                  </a:lnTo>
                  <a:lnTo>
                    <a:pt x="19505" y="34979"/>
                  </a:lnTo>
                  <a:lnTo>
                    <a:pt x="19754" y="34943"/>
                  </a:lnTo>
                  <a:lnTo>
                    <a:pt x="19933" y="34943"/>
                  </a:lnTo>
                  <a:lnTo>
                    <a:pt x="20467" y="34837"/>
                  </a:lnTo>
                  <a:lnTo>
                    <a:pt x="21430" y="34658"/>
                  </a:lnTo>
                  <a:lnTo>
                    <a:pt x="22357" y="34409"/>
                  </a:lnTo>
                  <a:lnTo>
                    <a:pt x="23284" y="34123"/>
                  </a:lnTo>
                  <a:lnTo>
                    <a:pt x="24211" y="33767"/>
                  </a:lnTo>
                  <a:lnTo>
                    <a:pt x="25103" y="33410"/>
                  </a:lnTo>
                  <a:lnTo>
                    <a:pt x="25958" y="32947"/>
                  </a:lnTo>
                  <a:lnTo>
                    <a:pt x="26779" y="32483"/>
                  </a:lnTo>
                  <a:lnTo>
                    <a:pt x="27563" y="31948"/>
                  </a:lnTo>
                  <a:lnTo>
                    <a:pt x="28347" y="31378"/>
                  </a:lnTo>
                  <a:lnTo>
                    <a:pt x="29061" y="30772"/>
                  </a:lnTo>
                  <a:lnTo>
                    <a:pt x="29774" y="30130"/>
                  </a:lnTo>
                  <a:lnTo>
                    <a:pt x="30451" y="29452"/>
                  </a:lnTo>
                  <a:lnTo>
                    <a:pt x="31057" y="28739"/>
                  </a:lnTo>
                  <a:lnTo>
                    <a:pt x="31663" y="27991"/>
                  </a:lnTo>
                  <a:lnTo>
                    <a:pt x="32198" y="27206"/>
                  </a:lnTo>
                  <a:lnTo>
                    <a:pt x="32698" y="26386"/>
                  </a:lnTo>
                  <a:lnTo>
                    <a:pt x="33232" y="25388"/>
                  </a:lnTo>
                  <a:lnTo>
                    <a:pt x="33732" y="24354"/>
                  </a:lnTo>
                  <a:lnTo>
                    <a:pt x="34124" y="23320"/>
                  </a:lnTo>
                  <a:lnTo>
                    <a:pt x="34480" y="22214"/>
                  </a:lnTo>
                  <a:lnTo>
                    <a:pt x="34730" y="21073"/>
                  </a:lnTo>
                  <a:lnTo>
                    <a:pt x="34944" y="19932"/>
                  </a:lnTo>
                  <a:lnTo>
                    <a:pt x="35051" y="18756"/>
                  </a:lnTo>
                  <a:lnTo>
                    <a:pt x="35086" y="17543"/>
                  </a:lnTo>
                  <a:lnTo>
                    <a:pt x="35086" y="16830"/>
                  </a:lnTo>
                  <a:lnTo>
                    <a:pt x="35015" y="15760"/>
                  </a:lnTo>
                  <a:lnTo>
                    <a:pt x="34873" y="14726"/>
                  </a:lnTo>
                  <a:lnTo>
                    <a:pt x="34659" y="13692"/>
                  </a:lnTo>
                  <a:lnTo>
                    <a:pt x="34409" y="12694"/>
                  </a:lnTo>
                  <a:lnTo>
                    <a:pt x="34088" y="11696"/>
                  </a:lnTo>
                  <a:lnTo>
                    <a:pt x="33732" y="10733"/>
                  </a:lnTo>
                  <a:lnTo>
                    <a:pt x="33304" y="9806"/>
                  </a:lnTo>
                  <a:lnTo>
                    <a:pt x="32804" y="8914"/>
                  </a:lnTo>
                  <a:lnTo>
                    <a:pt x="32305" y="8059"/>
                  </a:lnTo>
                  <a:lnTo>
                    <a:pt x="31770" y="7310"/>
                  </a:lnTo>
                  <a:lnTo>
                    <a:pt x="31236" y="6561"/>
                  </a:lnTo>
                  <a:lnTo>
                    <a:pt x="30665" y="5884"/>
                  </a:lnTo>
                  <a:lnTo>
                    <a:pt x="30023" y="5242"/>
                  </a:lnTo>
                  <a:lnTo>
                    <a:pt x="29560" y="4778"/>
                  </a:lnTo>
                  <a:lnTo>
                    <a:pt x="29096" y="4350"/>
                  </a:lnTo>
                  <a:lnTo>
                    <a:pt x="28597" y="3923"/>
                  </a:lnTo>
                  <a:lnTo>
                    <a:pt x="28062" y="3530"/>
                  </a:lnTo>
                  <a:lnTo>
                    <a:pt x="28027" y="3495"/>
                  </a:lnTo>
                  <a:lnTo>
                    <a:pt x="27527" y="3138"/>
                  </a:lnTo>
                  <a:lnTo>
                    <a:pt x="27028" y="2782"/>
                  </a:lnTo>
                  <a:lnTo>
                    <a:pt x="26208" y="2282"/>
                  </a:lnTo>
                  <a:lnTo>
                    <a:pt x="25352" y="1854"/>
                  </a:lnTo>
                  <a:lnTo>
                    <a:pt x="25067" y="1676"/>
                  </a:lnTo>
                  <a:lnTo>
                    <a:pt x="24996" y="1641"/>
                  </a:lnTo>
                  <a:lnTo>
                    <a:pt x="24069" y="1248"/>
                  </a:lnTo>
                  <a:lnTo>
                    <a:pt x="23177" y="927"/>
                  </a:lnTo>
                  <a:lnTo>
                    <a:pt x="22250" y="642"/>
                  </a:lnTo>
                  <a:lnTo>
                    <a:pt x="21323" y="428"/>
                  </a:lnTo>
                  <a:lnTo>
                    <a:pt x="20360" y="250"/>
                  </a:lnTo>
                  <a:lnTo>
                    <a:pt x="19683" y="143"/>
                  </a:lnTo>
                  <a:lnTo>
                    <a:pt x="18970" y="72"/>
                  </a:lnTo>
                  <a:lnTo>
                    <a:pt x="18257" y="36"/>
                  </a:lnTo>
                  <a:lnTo>
                    <a:pt x="17544" y="0"/>
                  </a:lnTo>
                  <a:close/>
                </a:path>
              </a:pathLst>
            </a:custGeom>
            <a:solidFill>
              <a:srgbClr val="DE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g29ba36c631f_0_513"/>
            <p:cNvSpPr/>
            <p:nvPr/>
          </p:nvSpPr>
          <p:spPr>
            <a:xfrm>
              <a:off x="4101475" y="2913650"/>
              <a:ext cx="877175" cy="877175"/>
            </a:xfrm>
            <a:custGeom>
              <a:avLst/>
              <a:gdLst/>
              <a:ahLst/>
              <a:cxnLst/>
              <a:rect l="l" t="t" r="r" b="b"/>
              <a:pathLst>
                <a:path w="35087" h="35087" fill="none" extrusionOk="0">
                  <a:moveTo>
                    <a:pt x="35086" y="17543"/>
                  </a:moveTo>
                  <a:lnTo>
                    <a:pt x="35086" y="17543"/>
                  </a:lnTo>
                  <a:lnTo>
                    <a:pt x="35051" y="18756"/>
                  </a:lnTo>
                  <a:lnTo>
                    <a:pt x="34944" y="19932"/>
                  </a:lnTo>
                  <a:lnTo>
                    <a:pt x="34730" y="21073"/>
                  </a:lnTo>
                  <a:lnTo>
                    <a:pt x="34480" y="22214"/>
                  </a:lnTo>
                  <a:lnTo>
                    <a:pt x="34124" y="23320"/>
                  </a:lnTo>
                  <a:lnTo>
                    <a:pt x="33732" y="24354"/>
                  </a:lnTo>
                  <a:lnTo>
                    <a:pt x="33232" y="25388"/>
                  </a:lnTo>
                  <a:lnTo>
                    <a:pt x="32698" y="26386"/>
                  </a:lnTo>
                  <a:lnTo>
                    <a:pt x="32698" y="26386"/>
                  </a:lnTo>
                  <a:lnTo>
                    <a:pt x="32198" y="27206"/>
                  </a:lnTo>
                  <a:lnTo>
                    <a:pt x="31663" y="27991"/>
                  </a:lnTo>
                  <a:lnTo>
                    <a:pt x="31057" y="28739"/>
                  </a:lnTo>
                  <a:lnTo>
                    <a:pt x="30451" y="29452"/>
                  </a:lnTo>
                  <a:lnTo>
                    <a:pt x="29774" y="30130"/>
                  </a:lnTo>
                  <a:lnTo>
                    <a:pt x="29061" y="30772"/>
                  </a:lnTo>
                  <a:lnTo>
                    <a:pt x="28347" y="31378"/>
                  </a:lnTo>
                  <a:lnTo>
                    <a:pt x="27563" y="31948"/>
                  </a:lnTo>
                  <a:lnTo>
                    <a:pt x="26779" y="32483"/>
                  </a:lnTo>
                  <a:lnTo>
                    <a:pt x="25958" y="32947"/>
                  </a:lnTo>
                  <a:lnTo>
                    <a:pt x="25103" y="33410"/>
                  </a:lnTo>
                  <a:lnTo>
                    <a:pt x="24211" y="33767"/>
                  </a:lnTo>
                  <a:lnTo>
                    <a:pt x="23284" y="34123"/>
                  </a:lnTo>
                  <a:lnTo>
                    <a:pt x="22357" y="34409"/>
                  </a:lnTo>
                  <a:lnTo>
                    <a:pt x="21430" y="34658"/>
                  </a:lnTo>
                  <a:lnTo>
                    <a:pt x="20467" y="34837"/>
                  </a:lnTo>
                  <a:lnTo>
                    <a:pt x="20467" y="34837"/>
                  </a:lnTo>
                  <a:lnTo>
                    <a:pt x="19933" y="34943"/>
                  </a:lnTo>
                  <a:lnTo>
                    <a:pt x="19933" y="34943"/>
                  </a:lnTo>
                  <a:lnTo>
                    <a:pt x="19754" y="34943"/>
                  </a:lnTo>
                  <a:lnTo>
                    <a:pt x="19754" y="34943"/>
                  </a:lnTo>
                  <a:lnTo>
                    <a:pt x="19505" y="34979"/>
                  </a:lnTo>
                  <a:lnTo>
                    <a:pt x="19505" y="34979"/>
                  </a:lnTo>
                  <a:lnTo>
                    <a:pt x="19219" y="35015"/>
                  </a:lnTo>
                  <a:lnTo>
                    <a:pt x="19219" y="35015"/>
                  </a:lnTo>
                  <a:lnTo>
                    <a:pt x="18257" y="35086"/>
                  </a:lnTo>
                  <a:lnTo>
                    <a:pt x="18257" y="35086"/>
                  </a:lnTo>
                  <a:lnTo>
                    <a:pt x="17544" y="35086"/>
                  </a:lnTo>
                  <a:lnTo>
                    <a:pt x="17544" y="35086"/>
                  </a:lnTo>
                  <a:lnTo>
                    <a:pt x="16652" y="35086"/>
                  </a:lnTo>
                  <a:lnTo>
                    <a:pt x="15761" y="35015"/>
                  </a:lnTo>
                  <a:lnTo>
                    <a:pt x="14869" y="34908"/>
                  </a:lnTo>
                  <a:lnTo>
                    <a:pt x="14014" y="34730"/>
                  </a:lnTo>
                  <a:lnTo>
                    <a:pt x="13158" y="34551"/>
                  </a:lnTo>
                  <a:lnTo>
                    <a:pt x="12338" y="34302"/>
                  </a:lnTo>
                  <a:lnTo>
                    <a:pt x="11518" y="34016"/>
                  </a:lnTo>
                  <a:lnTo>
                    <a:pt x="10733" y="33731"/>
                  </a:lnTo>
                  <a:lnTo>
                    <a:pt x="9949" y="33375"/>
                  </a:lnTo>
                  <a:lnTo>
                    <a:pt x="9200" y="32982"/>
                  </a:lnTo>
                  <a:lnTo>
                    <a:pt x="8451" y="32555"/>
                  </a:lnTo>
                  <a:lnTo>
                    <a:pt x="7738" y="32091"/>
                  </a:lnTo>
                  <a:lnTo>
                    <a:pt x="7061" y="31592"/>
                  </a:lnTo>
                  <a:lnTo>
                    <a:pt x="6383" y="31093"/>
                  </a:lnTo>
                  <a:lnTo>
                    <a:pt x="5741" y="30522"/>
                  </a:lnTo>
                  <a:lnTo>
                    <a:pt x="5135" y="29952"/>
                  </a:lnTo>
                  <a:lnTo>
                    <a:pt x="4565" y="29345"/>
                  </a:lnTo>
                  <a:lnTo>
                    <a:pt x="3994" y="28704"/>
                  </a:lnTo>
                  <a:lnTo>
                    <a:pt x="3495" y="28062"/>
                  </a:lnTo>
                  <a:lnTo>
                    <a:pt x="2996" y="27349"/>
                  </a:lnTo>
                  <a:lnTo>
                    <a:pt x="2532" y="26636"/>
                  </a:lnTo>
                  <a:lnTo>
                    <a:pt x="2104" y="25922"/>
                  </a:lnTo>
                  <a:lnTo>
                    <a:pt x="1748" y="25138"/>
                  </a:lnTo>
                  <a:lnTo>
                    <a:pt x="1391" y="24389"/>
                  </a:lnTo>
                  <a:lnTo>
                    <a:pt x="1070" y="23569"/>
                  </a:lnTo>
                  <a:lnTo>
                    <a:pt x="785" y="22749"/>
                  </a:lnTo>
                  <a:lnTo>
                    <a:pt x="571" y="21929"/>
                  </a:lnTo>
                  <a:lnTo>
                    <a:pt x="357" y="21073"/>
                  </a:lnTo>
                  <a:lnTo>
                    <a:pt x="215" y="20217"/>
                  </a:lnTo>
                  <a:lnTo>
                    <a:pt x="108" y="19326"/>
                  </a:lnTo>
                  <a:lnTo>
                    <a:pt x="36" y="18435"/>
                  </a:lnTo>
                  <a:lnTo>
                    <a:pt x="1" y="17543"/>
                  </a:lnTo>
                  <a:lnTo>
                    <a:pt x="1" y="17543"/>
                  </a:lnTo>
                  <a:lnTo>
                    <a:pt x="36" y="16474"/>
                  </a:lnTo>
                  <a:lnTo>
                    <a:pt x="36" y="16474"/>
                  </a:lnTo>
                  <a:lnTo>
                    <a:pt x="36" y="16474"/>
                  </a:lnTo>
                  <a:lnTo>
                    <a:pt x="108" y="15689"/>
                  </a:lnTo>
                  <a:lnTo>
                    <a:pt x="179" y="14940"/>
                  </a:lnTo>
                  <a:lnTo>
                    <a:pt x="322" y="14192"/>
                  </a:lnTo>
                  <a:lnTo>
                    <a:pt x="500" y="13443"/>
                  </a:lnTo>
                  <a:lnTo>
                    <a:pt x="500" y="13443"/>
                  </a:lnTo>
                  <a:lnTo>
                    <a:pt x="500" y="13443"/>
                  </a:lnTo>
                  <a:lnTo>
                    <a:pt x="678" y="12730"/>
                  </a:lnTo>
                  <a:lnTo>
                    <a:pt x="678" y="12730"/>
                  </a:lnTo>
                  <a:lnTo>
                    <a:pt x="928" y="11874"/>
                  </a:lnTo>
                  <a:lnTo>
                    <a:pt x="1249" y="11054"/>
                  </a:lnTo>
                  <a:lnTo>
                    <a:pt x="1249" y="11054"/>
                  </a:lnTo>
                  <a:lnTo>
                    <a:pt x="1356" y="10769"/>
                  </a:lnTo>
                  <a:lnTo>
                    <a:pt x="1356" y="10769"/>
                  </a:lnTo>
                  <a:lnTo>
                    <a:pt x="1605" y="10198"/>
                  </a:lnTo>
                  <a:lnTo>
                    <a:pt x="1605" y="10198"/>
                  </a:lnTo>
                  <a:lnTo>
                    <a:pt x="2033" y="9342"/>
                  </a:lnTo>
                  <a:lnTo>
                    <a:pt x="2033" y="9342"/>
                  </a:lnTo>
                  <a:lnTo>
                    <a:pt x="2497" y="8522"/>
                  </a:lnTo>
                  <a:lnTo>
                    <a:pt x="2996" y="7738"/>
                  </a:lnTo>
                  <a:lnTo>
                    <a:pt x="2996" y="7738"/>
                  </a:lnTo>
                  <a:lnTo>
                    <a:pt x="2996" y="7738"/>
                  </a:lnTo>
                  <a:lnTo>
                    <a:pt x="3174" y="7488"/>
                  </a:lnTo>
                  <a:lnTo>
                    <a:pt x="3174" y="7488"/>
                  </a:lnTo>
                  <a:lnTo>
                    <a:pt x="3174" y="7488"/>
                  </a:lnTo>
                  <a:lnTo>
                    <a:pt x="3673" y="6811"/>
                  </a:lnTo>
                  <a:lnTo>
                    <a:pt x="3673" y="6811"/>
                  </a:lnTo>
                  <a:lnTo>
                    <a:pt x="3780" y="6668"/>
                  </a:lnTo>
                  <a:lnTo>
                    <a:pt x="3780" y="6668"/>
                  </a:lnTo>
                  <a:lnTo>
                    <a:pt x="4458" y="5884"/>
                  </a:lnTo>
                  <a:lnTo>
                    <a:pt x="5171" y="5099"/>
                  </a:lnTo>
                  <a:lnTo>
                    <a:pt x="5171" y="5099"/>
                  </a:lnTo>
                  <a:lnTo>
                    <a:pt x="5955" y="4386"/>
                  </a:lnTo>
                  <a:lnTo>
                    <a:pt x="5955" y="4350"/>
                  </a:lnTo>
                  <a:lnTo>
                    <a:pt x="5955" y="4350"/>
                  </a:lnTo>
                  <a:lnTo>
                    <a:pt x="6526" y="3887"/>
                  </a:lnTo>
                  <a:lnTo>
                    <a:pt x="7096" y="3459"/>
                  </a:lnTo>
                  <a:lnTo>
                    <a:pt x="7702" y="3031"/>
                  </a:lnTo>
                  <a:lnTo>
                    <a:pt x="8309" y="2639"/>
                  </a:lnTo>
                  <a:lnTo>
                    <a:pt x="8309" y="2639"/>
                  </a:lnTo>
                  <a:lnTo>
                    <a:pt x="8451" y="2532"/>
                  </a:lnTo>
                  <a:lnTo>
                    <a:pt x="8451" y="2532"/>
                  </a:lnTo>
                  <a:lnTo>
                    <a:pt x="9093" y="2175"/>
                  </a:lnTo>
                  <a:lnTo>
                    <a:pt x="9093" y="2175"/>
                  </a:lnTo>
                  <a:lnTo>
                    <a:pt x="9735" y="1819"/>
                  </a:lnTo>
                  <a:lnTo>
                    <a:pt x="9735" y="1819"/>
                  </a:lnTo>
                  <a:lnTo>
                    <a:pt x="10626" y="1427"/>
                  </a:lnTo>
                  <a:lnTo>
                    <a:pt x="11553" y="1070"/>
                  </a:lnTo>
                  <a:lnTo>
                    <a:pt x="12516" y="749"/>
                  </a:lnTo>
                  <a:lnTo>
                    <a:pt x="13479" y="464"/>
                  </a:lnTo>
                  <a:lnTo>
                    <a:pt x="14477" y="286"/>
                  </a:lnTo>
                  <a:lnTo>
                    <a:pt x="15475" y="143"/>
                  </a:lnTo>
                  <a:lnTo>
                    <a:pt x="16510" y="36"/>
                  </a:lnTo>
                  <a:lnTo>
                    <a:pt x="17544" y="0"/>
                  </a:lnTo>
                  <a:lnTo>
                    <a:pt x="17544" y="0"/>
                  </a:lnTo>
                  <a:lnTo>
                    <a:pt x="18257" y="36"/>
                  </a:lnTo>
                  <a:lnTo>
                    <a:pt x="18970" y="72"/>
                  </a:lnTo>
                  <a:lnTo>
                    <a:pt x="19683" y="143"/>
                  </a:lnTo>
                  <a:lnTo>
                    <a:pt x="20360" y="250"/>
                  </a:lnTo>
                  <a:lnTo>
                    <a:pt x="20360" y="250"/>
                  </a:lnTo>
                  <a:lnTo>
                    <a:pt x="21323" y="428"/>
                  </a:lnTo>
                  <a:lnTo>
                    <a:pt x="22250" y="642"/>
                  </a:lnTo>
                  <a:lnTo>
                    <a:pt x="23177" y="927"/>
                  </a:lnTo>
                  <a:lnTo>
                    <a:pt x="24069" y="1248"/>
                  </a:lnTo>
                  <a:lnTo>
                    <a:pt x="24069" y="1248"/>
                  </a:lnTo>
                  <a:lnTo>
                    <a:pt x="24996" y="1641"/>
                  </a:lnTo>
                  <a:lnTo>
                    <a:pt x="24996" y="1641"/>
                  </a:lnTo>
                  <a:lnTo>
                    <a:pt x="25067" y="1676"/>
                  </a:lnTo>
                  <a:lnTo>
                    <a:pt x="25067" y="1676"/>
                  </a:lnTo>
                  <a:lnTo>
                    <a:pt x="25352" y="1854"/>
                  </a:lnTo>
                  <a:lnTo>
                    <a:pt x="25352" y="1854"/>
                  </a:lnTo>
                  <a:lnTo>
                    <a:pt x="26208" y="2282"/>
                  </a:lnTo>
                  <a:lnTo>
                    <a:pt x="27028" y="2782"/>
                  </a:lnTo>
                  <a:lnTo>
                    <a:pt x="27028" y="2782"/>
                  </a:lnTo>
                  <a:lnTo>
                    <a:pt x="27527" y="3138"/>
                  </a:lnTo>
                  <a:lnTo>
                    <a:pt x="28027" y="3495"/>
                  </a:lnTo>
                  <a:lnTo>
                    <a:pt x="28062" y="3530"/>
                  </a:lnTo>
                  <a:lnTo>
                    <a:pt x="28062" y="3530"/>
                  </a:lnTo>
                  <a:lnTo>
                    <a:pt x="28597" y="3923"/>
                  </a:lnTo>
                  <a:lnTo>
                    <a:pt x="29096" y="4350"/>
                  </a:lnTo>
                  <a:lnTo>
                    <a:pt x="29560" y="4778"/>
                  </a:lnTo>
                  <a:lnTo>
                    <a:pt x="30023" y="5242"/>
                  </a:lnTo>
                  <a:lnTo>
                    <a:pt x="30023" y="5242"/>
                  </a:lnTo>
                  <a:lnTo>
                    <a:pt x="30665" y="5884"/>
                  </a:lnTo>
                  <a:lnTo>
                    <a:pt x="31236" y="6561"/>
                  </a:lnTo>
                  <a:lnTo>
                    <a:pt x="31770" y="7310"/>
                  </a:lnTo>
                  <a:lnTo>
                    <a:pt x="32305" y="8059"/>
                  </a:lnTo>
                  <a:lnTo>
                    <a:pt x="32305" y="8059"/>
                  </a:lnTo>
                  <a:lnTo>
                    <a:pt x="32804" y="8914"/>
                  </a:lnTo>
                  <a:lnTo>
                    <a:pt x="32804" y="8914"/>
                  </a:lnTo>
                  <a:lnTo>
                    <a:pt x="33304" y="9806"/>
                  </a:lnTo>
                  <a:lnTo>
                    <a:pt x="33732" y="10733"/>
                  </a:lnTo>
                  <a:lnTo>
                    <a:pt x="34088" y="11696"/>
                  </a:lnTo>
                  <a:lnTo>
                    <a:pt x="34409" y="12694"/>
                  </a:lnTo>
                  <a:lnTo>
                    <a:pt x="34659" y="13692"/>
                  </a:lnTo>
                  <a:lnTo>
                    <a:pt x="34873" y="14726"/>
                  </a:lnTo>
                  <a:lnTo>
                    <a:pt x="35015" y="15760"/>
                  </a:lnTo>
                  <a:lnTo>
                    <a:pt x="35086" y="16830"/>
                  </a:lnTo>
                  <a:lnTo>
                    <a:pt x="35086" y="16830"/>
                  </a:lnTo>
                  <a:lnTo>
                    <a:pt x="35086" y="1754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g29ba36c631f_0_513"/>
            <p:cNvSpPr/>
            <p:nvPr/>
          </p:nvSpPr>
          <p:spPr>
            <a:xfrm>
              <a:off x="4102375" y="2968025"/>
              <a:ext cx="603500" cy="822800"/>
            </a:xfrm>
            <a:custGeom>
              <a:avLst/>
              <a:gdLst/>
              <a:ahLst/>
              <a:cxnLst/>
              <a:rect l="l" t="t" r="r" b="b"/>
              <a:pathLst>
                <a:path w="24140" h="32912" extrusionOk="0">
                  <a:moveTo>
                    <a:pt x="13978" y="0"/>
                  </a:moveTo>
                  <a:lnTo>
                    <a:pt x="13764" y="36"/>
                  </a:lnTo>
                  <a:lnTo>
                    <a:pt x="13550" y="72"/>
                  </a:lnTo>
                  <a:lnTo>
                    <a:pt x="13336" y="143"/>
                  </a:lnTo>
                  <a:lnTo>
                    <a:pt x="13122" y="286"/>
                  </a:lnTo>
                  <a:lnTo>
                    <a:pt x="12694" y="571"/>
                  </a:lnTo>
                  <a:lnTo>
                    <a:pt x="12302" y="927"/>
                  </a:lnTo>
                  <a:lnTo>
                    <a:pt x="11910" y="1284"/>
                  </a:lnTo>
                  <a:lnTo>
                    <a:pt x="11624" y="1605"/>
                  </a:lnTo>
                  <a:lnTo>
                    <a:pt x="11410" y="1890"/>
                  </a:lnTo>
                  <a:lnTo>
                    <a:pt x="11232" y="2068"/>
                  </a:lnTo>
                  <a:lnTo>
                    <a:pt x="11196" y="2104"/>
                  </a:lnTo>
                  <a:lnTo>
                    <a:pt x="11161" y="2104"/>
                  </a:lnTo>
                  <a:lnTo>
                    <a:pt x="11125" y="2068"/>
                  </a:lnTo>
                  <a:lnTo>
                    <a:pt x="11089" y="2033"/>
                  </a:lnTo>
                  <a:lnTo>
                    <a:pt x="11054" y="1890"/>
                  </a:lnTo>
                  <a:lnTo>
                    <a:pt x="10982" y="1391"/>
                  </a:lnTo>
                  <a:lnTo>
                    <a:pt x="10911" y="1141"/>
                  </a:lnTo>
                  <a:lnTo>
                    <a:pt x="10804" y="856"/>
                  </a:lnTo>
                  <a:lnTo>
                    <a:pt x="10733" y="749"/>
                  </a:lnTo>
                  <a:lnTo>
                    <a:pt x="10662" y="678"/>
                  </a:lnTo>
                  <a:lnTo>
                    <a:pt x="10590" y="678"/>
                  </a:lnTo>
                  <a:lnTo>
                    <a:pt x="10483" y="714"/>
                  </a:lnTo>
                  <a:lnTo>
                    <a:pt x="10448" y="749"/>
                  </a:lnTo>
                  <a:lnTo>
                    <a:pt x="10376" y="856"/>
                  </a:lnTo>
                  <a:lnTo>
                    <a:pt x="10234" y="1106"/>
                  </a:lnTo>
                  <a:lnTo>
                    <a:pt x="10020" y="1712"/>
                  </a:lnTo>
                  <a:lnTo>
                    <a:pt x="9877" y="2211"/>
                  </a:lnTo>
                  <a:lnTo>
                    <a:pt x="9806" y="2318"/>
                  </a:lnTo>
                  <a:lnTo>
                    <a:pt x="9734" y="2425"/>
                  </a:lnTo>
                  <a:lnTo>
                    <a:pt x="9663" y="2496"/>
                  </a:lnTo>
                  <a:lnTo>
                    <a:pt x="9556" y="2532"/>
                  </a:lnTo>
                  <a:lnTo>
                    <a:pt x="9449" y="2496"/>
                  </a:lnTo>
                  <a:lnTo>
                    <a:pt x="9307" y="2425"/>
                  </a:lnTo>
                  <a:lnTo>
                    <a:pt x="9164" y="2354"/>
                  </a:lnTo>
                  <a:lnTo>
                    <a:pt x="9021" y="2211"/>
                  </a:lnTo>
                  <a:lnTo>
                    <a:pt x="8879" y="2033"/>
                  </a:lnTo>
                  <a:lnTo>
                    <a:pt x="8807" y="1890"/>
                  </a:lnTo>
                  <a:lnTo>
                    <a:pt x="8807" y="1783"/>
                  </a:lnTo>
                  <a:lnTo>
                    <a:pt x="8807" y="1712"/>
                  </a:lnTo>
                  <a:lnTo>
                    <a:pt x="8807" y="1641"/>
                  </a:lnTo>
                  <a:lnTo>
                    <a:pt x="8772" y="1605"/>
                  </a:lnTo>
                  <a:lnTo>
                    <a:pt x="8700" y="1569"/>
                  </a:lnTo>
                  <a:lnTo>
                    <a:pt x="8344" y="1569"/>
                  </a:lnTo>
                  <a:lnTo>
                    <a:pt x="8094" y="1641"/>
                  </a:lnTo>
                  <a:lnTo>
                    <a:pt x="7524" y="1783"/>
                  </a:lnTo>
                  <a:lnTo>
                    <a:pt x="6882" y="1961"/>
                  </a:lnTo>
                  <a:lnTo>
                    <a:pt x="6525" y="1997"/>
                  </a:lnTo>
                  <a:lnTo>
                    <a:pt x="6204" y="1997"/>
                  </a:lnTo>
                  <a:lnTo>
                    <a:pt x="5919" y="2175"/>
                  </a:lnTo>
                  <a:lnTo>
                    <a:pt x="5919" y="2211"/>
                  </a:lnTo>
                  <a:lnTo>
                    <a:pt x="5135" y="2924"/>
                  </a:lnTo>
                  <a:lnTo>
                    <a:pt x="4422" y="3709"/>
                  </a:lnTo>
                  <a:lnTo>
                    <a:pt x="3744" y="4493"/>
                  </a:lnTo>
                  <a:lnTo>
                    <a:pt x="3637" y="4636"/>
                  </a:lnTo>
                  <a:lnTo>
                    <a:pt x="3138" y="5313"/>
                  </a:lnTo>
                  <a:lnTo>
                    <a:pt x="2960" y="5563"/>
                  </a:lnTo>
                  <a:lnTo>
                    <a:pt x="2461" y="6347"/>
                  </a:lnTo>
                  <a:lnTo>
                    <a:pt x="1997" y="7167"/>
                  </a:lnTo>
                  <a:lnTo>
                    <a:pt x="1569" y="8023"/>
                  </a:lnTo>
                  <a:lnTo>
                    <a:pt x="1320" y="8594"/>
                  </a:lnTo>
                  <a:lnTo>
                    <a:pt x="1213" y="8879"/>
                  </a:lnTo>
                  <a:lnTo>
                    <a:pt x="892" y="9699"/>
                  </a:lnTo>
                  <a:lnTo>
                    <a:pt x="642" y="10555"/>
                  </a:lnTo>
                  <a:lnTo>
                    <a:pt x="464" y="11268"/>
                  </a:lnTo>
                  <a:lnTo>
                    <a:pt x="286" y="12017"/>
                  </a:lnTo>
                  <a:lnTo>
                    <a:pt x="143" y="12765"/>
                  </a:lnTo>
                  <a:lnTo>
                    <a:pt x="72" y="13514"/>
                  </a:lnTo>
                  <a:lnTo>
                    <a:pt x="0" y="14299"/>
                  </a:lnTo>
                  <a:lnTo>
                    <a:pt x="72" y="14370"/>
                  </a:lnTo>
                  <a:lnTo>
                    <a:pt x="143" y="14406"/>
                  </a:lnTo>
                  <a:lnTo>
                    <a:pt x="286" y="14441"/>
                  </a:lnTo>
                  <a:lnTo>
                    <a:pt x="464" y="14548"/>
                  </a:lnTo>
                  <a:lnTo>
                    <a:pt x="642" y="14726"/>
                  </a:lnTo>
                  <a:lnTo>
                    <a:pt x="820" y="14905"/>
                  </a:lnTo>
                  <a:lnTo>
                    <a:pt x="1141" y="15368"/>
                  </a:lnTo>
                  <a:lnTo>
                    <a:pt x="1462" y="15867"/>
                  </a:lnTo>
                  <a:lnTo>
                    <a:pt x="1783" y="16402"/>
                  </a:lnTo>
                  <a:lnTo>
                    <a:pt x="2068" y="16901"/>
                  </a:lnTo>
                  <a:lnTo>
                    <a:pt x="2354" y="17258"/>
                  </a:lnTo>
                  <a:lnTo>
                    <a:pt x="2496" y="17365"/>
                  </a:lnTo>
                  <a:lnTo>
                    <a:pt x="2639" y="17472"/>
                  </a:lnTo>
                  <a:lnTo>
                    <a:pt x="2746" y="17472"/>
                  </a:lnTo>
                  <a:lnTo>
                    <a:pt x="2781" y="17436"/>
                  </a:lnTo>
                  <a:lnTo>
                    <a:pt x="2781" y="17401"/>
                  </a:lnTo>
                  <a:lnTo>
                    <a:pt x="2746" y="17294"/>
                  </a:lnTo>
                  <a:lnTo>
                    <a:pt x="2603" y="16973"/>
                  </a:lnTo>
                  <a:lnTo>
                    <a:pt x="2354" y="16616"/>
                  </a:lnTo>
                  <a:lnTo>
                    <a:pt x="1854" y="15796"/>
                  </a:lnTo>
                  <a:lnTo>
                    <a:pt x="1640" y="15475"/>
                  </a:lnTo>
                  <a:lnTo>
                    <a:pt x="1605" y="15333"/>
                  </a:lnTo>
                  <a:lnTo>
                    <a:pt x="1569" y="15226"/>
                  </a:lnTo>
                  <a:lnTo>
                    <a:pt x="1605" y="15154"/>
                  </a:lnTo>
                  <a:lnTo>
                    <a:pt x="1640" y="15154"/>
                  </a:lnTo>
                  <a:lnTo>
                    <a:pt x="1712" y="15190"/>
                  </a:lnTo>
                  <a:lnTo>
                    <a:pt x="1819" y="15261"/>
                  </a:lnTo>
                  <a:lnTo>
                    <a:pt x="2068" y="15511"/>
                  </a:lnTo>
                  <a:lnTo>
                    <a:pt x="2389" y="15867"/>
                  </a:lnTo>
                  <a:lnTo>
                    <a:pt x="3174" y="16759"/>
                  </a:lnTo>
                  <a:lnTo>
                    <a:pt x="3602" y="17222"/>
                  </a:lnTo>
                  <a:lnTo>
                    <a:pt x="3994" y="17650"/>
                  </a:lnTo>
                  <a:lnTo>
                    <a:pt x="4208" y="17829"/>
                  </a:lnTo>
                  <a:lnTo>
                    <a:pt x="4422" y="17971"/>
                  </a:lnTo>
                  <a:lnTo>
                    <a:pt x="4600" y="18078"/>
                  </a:lnTo>
                  <a:lnTo>
                    <a:pt x="4814" y="18185"/>
                  </a:lnTo>
                  <a:lnTo>
                    <a:pt x="5206" y="18292"/>
                  </a:lnTo>
                  <a:lnTo>
                    <a:pt x="5598" y="18363"/>
                  </a:lnTo>
                  <a:lnTo>
                    <a:pt x="6311" y="18363"/>
                  </a:lnTo>
                  <a:lnTo>
                    <a:pt x="6882" y="18292"/>
                  </a:lnTo>
                  <a:lnTo>
                    <a:pt x="7132" y="18256"/>
                  </a:lnTo>
                  <a:lnTo>
                    <a:pt x="7417" y="18328"/>
                  </a:lnTo>
                  <a:lnTo>
                    <a:pt x="7702" y="18399"/>
                  </a:lnTo>
                  <a:lnTo>
                    <a:pt x="8023" y="18506"/>
                  </a:lnTo>
                  <a:lnTo>
                    <a:pt x="8308" y="18649"/>
                  </a:lnTo>
                  <a:lnTo>
                    <a:pt x="8593" y="18827"/>
                  </a:lnTo>
                  <a:lnTo>
                    <a:pt x="8807" y="19005"/>
                  </a:lnTo>
                  <a:lnTo>
                    <a:pt x="9021" y="19219"/>
                  </a:lnTo>
                  <a:lnTo>
                    <a:pt x="9200" y="19397"/>
                  </a:lnTo>
                  <a:lnTo>
                    <a:pt x="9414" y="19504"/>
                  </a:lnTo>
                  <a:lnTo>
                    <a:pt x="9663" y="19611"/>
                  </a:lnTo>
                  <a:lnTo>
                    <a:pt x="9948" y="19647"/>
                  </a:lnTo>
                  <a:lnTo>
                    <a:pt x="11089" y="19647"/>
                  </a:lnTo>
                  <a:lnTo>
                    <a:pt x="11303" y="19683"/>
                  </a:lnTo>
                  <a:lnTo>
                    <a:pt x="11446" y="19754"/>
                  </a:lnTo>
                  <a:lnTo>
                    <a:pt x="11517" y="19861"/>
                  </a:lnTo>
                  <a:lnTo>
                    <a:pt x="11553" y="20004"/>
                  </a:lnTo>
                  <a:lnTo>
                    <a:pt x="11624" y="20360"/>
                  </a:lnTo>
                  <a:lnTo>
                    <a:pt x="11660" y="20503"/>
                  </a:lnTo>
                  <a:lnTo>
                    <a:pt x="11767" y="20645"/>
                  </a:lnTo>
                  <a:lnTo>
                    <a:pt x="11838" y="20717"/>
                  </a:lnTo>
                  <a:lnTo>
                    <a:pt x="11838" y="20788"/>
                  </a:lnTo>
                  <a:lnTo>
                    <a:pt x="11838" y="20859"/>
                  </a:lnTo>
                  <a:lnTo>
                    <a:pt x="11803" y="20931"/>
                  </a:lnTo>
                  <a:lnTo>
                    <a:pt x="11589" y="21358"/>
                  </a:lnTo>
                  <a:lnTo>
                    <a:pt x="11482" y="21644"/>
                  </a:lnTo>
                  <a:lnTo>
                    <a:pt x="11410" y="21822"/>
                  </a:lnTo>
                  <a:lnTo>
                    <a:pt x="11375" y="22036"/>
                  </a:lnTo>
                  <a:lnTo>
                    <a:pt x="11375" y="22286"/>
                  </a:lnTo>
                  <a:lnTo>
                    <a:pt x="11410" y="22535"/>
                  </a:lnTo>
                  <a:lnTo>
                    <a:pt x="11446" y="22856"/>
                  </a:lnTo>
                  <a:lnTo>
                    <a:pt x="11517" y="23213"/>
                  </a:lnTo>
                  <a:lnTo>
                    <a:pt x="11624" y="23462"/>
                  </a:lnTo>
                  <a:lnTo>
                    <a:pt x="11731" y="23676"/>
                  </a:lnTo>
                  <a:lnTo>
                    <a:pt x="11838" y="23854"/>
                  </a:lnTo>
                  <a:lnTo>
                    <a:pt x="11981" y="23997"/>
                  </a:lnTo>
                  <a:lnTo>
                    <a:pt x="12123" y="24140"/>
                  </a:lnTo>
                  <a:lnTo>
                    <a:pt x="12266" y="24247"/>
                  </a:lnTo>
                  <a:lnTo>
                    <a:pt x="12587" y="24425"/>
                  </a:lnTo>
                  <a:lnTo>
                    <a:pt x="13193" y="24675"/>
                  </a:lnTo>
                  <a:lnTo>
                    <a:pt x="13443" y="24817"/>
                  </a:lnTo>
                  <a:lnTo>
                    <a:pt x="13514" y="24888"/>
                  </a:lnTo>
                  <a:lnTo>
                    <a:pt x="13585" y="24995"/>
                  </a:lnTo>
                  <a:lnTo>
                    <a:pt x="13728" y="25138"/>
                  </a:lnTo>
                  <a:lnTo>
                    <a:pt x="13871" y="25281"/>
                  </a:lnTo>
                  <a:lnTo>
                    <a:pt x="14085" y="25423"/>
                  </a:lnTo>
                  <a:lnTo>
                    <a:pt x="14334" y="25566"/>
                  </a:lnTo>
                  <a:lnTo>
                    <a:pt x="14940" y="25816"/>
                  </a:lnTo>
                  <a:lnTo>
                    <a:pt x="15689" y="26065"/>
                  </a:lnTo>
                  <a:lnTo>
                    <a:pt x="15867" y="26172"/>
                  </a:lnTo>
                  <a:lnTo>
                    <a:pt x="16046" y="26279"/>
                  </a:lnTo>
                  <a:lnTo>
                    <a:pt x="16153" y="26422"/>
                  </a:lnTo>
                  <a:lnTo>
                    <a:pt x="16295" y="26600"/>
                  </a:lnTo>
                  <a:lnTo>
                    <a:pt x="16367" y="26814"/>
                  </a:lnTo>
                  <a:lnTo>
                    <a:pt x="16474" y="27063"/>
                  </a:lnTo>
                  <a:lnTo>
                    <a:pt x="16580" y="27563"/>
                  </a:lnTo>
                  <a:lnTo>
                    <a:pt x="16652" y="28062"/>
                  </a:lnTo>
                  <a:lnTo>
                    <a:pt x="16687" y="28597"/>
                  </a:lnTo>
                  <a:lnTo>
                    <a:pt x="16759" y="29452"/>
                  </a:lnTo>
                  <a:lnTo>
                    <a:pt x="16794" y="29631"/>
                  </a:lnTo>
                  <a:lnTo>
                    <a:pt x="16866" y="29845"/>
                  </a:lnTo>
                  <a:lnTo>
                    <a:pt x="17044" y="30237"/>
                  </a:lnTo>
                  <a:lnTo>
                    <a:pt x="17294" y="30629"/>
                  </a:lnTo>
                  <a:lnTo>
                    <a:pt x="17543" y="31057"/>
                  </a:lnTo>
                  <a:lnTo>
                    <a:pt x="18042" y="31806"/>
                  </a:lnTo>
                  <a:lnTo>
                    <a:pt x="18185" y="32091"/>
                  </a:lnTo>
                  <a:lnTo>
                    <a:pt x="18221" y="32234"/>
                  </a:lnTo>
                  <a:lnTo>
                    <a:pt x="18256" y="32376"/>
                  </a:lnTo>
                  <a:lnTo>
                    <a:pt x="18221" y="32911"/>
                  </a:lnTo>
                  <a:lnTo>
                    <a:pt x="19183" y="32840"/>
                  </a:lnTo>
                  <a:lnTo>
                    <a:pt x="19469" y="32804"/>
                  </a:lnTo>
                  <a:lnTo>
                    <a:pt x="19718" y="32768"/>
                  </a:lnTo>
                  <a:lnTo>
                    <a:pt x="19897" y="32768"/>
                  </a:lnTo>
                  <a:lnTo>
                    <a:pt x="20431" y="32662"/>
                  </a:lnTo>
                  <a:lnTo>
                    <a:pt x="20503" y="32555"/>
                  </a:lnTo>
                  <a:lnTo>
                    <a:pt x="20574" y="32448"/>
                  </a:lnTo>
                  <a:lnTo>
                    <a:pt x="20645" y="32269"/>
                  </a:lnTo>
                  <a:lnTo>
                    <a:pt x="20717" y="31841"/>
                  </a:lnTo>
                  <a:lnTo>
                    <a:pt x="20717" y="31378"/>
                  </a:lnTo>
                  <a:lnTo>
                    <a:pt x="20681" y="31128"/>
                  </a:lnTo>
                  <a:lnTo>
                    <a:pt x="20610" y="30914"/>
                  </a:lnTo>
                  <a:lnTo>
                    <a:pt x="20610" y="30807"/>
                  </a:lnTo>
                  <a:lnTo>
                    <a:pt x="20610" y="30700"/>
                  </a:lnTo>
                  <a:lnTo>
                    <a:pt x="20717" y="30415"/>
                  </a:lnTo>
                  <a:lnTo>
                    <a:pt x="20895" y="30130"/>
                  </a:lnTo>
                  <a:lnTo>
                    <a:pt x="21109" y="29845"/>
                  </a:lnTo>
                  <a:lnTo>
                    <a:pt x="21608" y="29345"/>
                  </a:lnTo>
                  <a:lnTo>
                    <a:pt x="22000" y="28989"/>
                  </a:lnTo>
                  <a:lnTo>
                    <a:pt x="22072" y="28846"/>
                  </a:lnTo>
                  <a:lnTo>
                    <a:pt x="22143" y="28668"/>
                  </a:lnTo>
                  <a:lnTo>
                    <a:pt x="22179" y="28490"/>
                  </a:lnTo>
                  <a:lnTo>
                    <a:pt x="22214" y="28240"/>
                  </a:lnTo>
                  <a:lnTo>
                    <a:pt x="22143" y="27634"/>
                  </a:lnTo>
                  <a:lnTo>
                    <a:pt x="22036" y="26921"/>
                  </a:lnTo>
                  <a:lnTo>
                    <a:pt x="22000" y="26743"/>
                  </a:lnTo>
                  <a:lnTo>
                    <a:pt x="22036" y="26529"/>
                  </a:lnTo>
                  <a:lnTo>
                    <a:pt x="22107" y="26350"/>
                  </a:lnTo>
                  <a:lnTo>
                    <a:pt x="22214" y="26136"/>
                  </a:lnTo>
                  <a:lnTo>
                    <a:pt x="22499" y="25780"/>
                  </a:lnTo>
                  <a:lnTo>
                    <a:pt x="22856" y="25388"/>
                  </a:lnTo>
                  <a:lnTo>
                    <a:pt x="23213" y="25031"/>
                  </a:lnTo>
                  <a:lnTo>
                    <a:pt x="23498" y="24710"/>
                  </a:lnTo>
                  <a:lnTo>
                    <a:pt x="23605" y="24568"/>
                  </a:lnTo>
                  <a:lnTo>
                    <a:pt x="23676" y="24389"/>
                  </a:lnTo>
                  <a:lnTo>
                    <a:pt x="23712" y="24247"/>
                  </a:lnTo>
                  <a:lnTo>
                    <a:pt x="23712" y="24140"/>
                  </a:lnTo>
                  <a:lnTo>
                    <a:pt x="23676" y="23997"/>
                  </a:lnTo>
                  <a:lnTo>
                    <a:pt x="23676" y="23854"/>
                  </a:lnTo>
                  <a:lnTo>
                    <a:pt x="23747" y="23498"/>
                  </a:lnTo>
                  <a:lnTo>
                    <a:pt x="23997" y="22642"/>
                  </a:lnTo>
                  <a:lnTo>
                    <a:pt x="24104" y="22143"/>
                  </a:lnTo>
                  <a:lnTo>
                    <a:pt x="24140" y="21608"/>
                  </a:lnTo>
                  <a:lnTo>
                    <a:pt x="24104" y="21323"/>
                  </a:lnTo>
                  <a:lnTo>
                    <a:pt x="24068" y="21038"/>
                  </a:lnTo>
                  <a:lnTo>
                    <a:pt x="23997" y="20752"/>
                  </a:lnTo>
                  <a:lnTo>
                    <a:pt x="23890" y="20431"/>
                  </a:lnTo>
                  <a:lnTo>
                    <a:pt x="23783" y="20217"/>
                  </a:lnTo>
                  <a:lnTo>
                    <a:pt x="23640" y="20039"/>
                  </a:lnTo>
                  <a:lnTo>
                    <a:pt x="23462" y="19897"/>
                  </a:lnTo>
                  <a:lnTo>
                    <a:pt x="23248" y="19790"/>
                  </a:lnTo>
                  <a:lnTo>
                    <a:pt x="23034" y="19683"/>
                  </a:lnTo>
                  <a:lnTo>
                    <a:pt x="22785" y="19611"/>
                  </a:lnTo>
                  <a:lnTo>
                    <a:pt x="22286" y="19504"/>
                  </a:lnTo>
                  <a:lnTo>
                    <a:pt x="21751" y="19433"/>
                  </a:lnTo>
                  <a:lnTo>
                    <a:pt x="20431" y="19433"/>
                  </a:lnTo>
                  <a:lnTo>
                    <a:pt x="20110" y="19397"/>
                  </a:lnTo>
                  <a:lnTo>
                    <a:pt x="19825" y="19362"/>
                  </a:lnTo>
                  <a:lnTo>
                    <a:pt x="19540" y="19255"/>
                  </a:lnTo>
                  <a:lnTo>
                    <a:pt x="19255" y="19112"/>
                  </a:lnTo>
                  <a:lnTo>
                    <a:pt x="18969" y="18934"/>
                  </a:lnTo>
                  <a:lnTo>
                    <a:pt x="18720" y="18756"/>
                  </a:lnTo>
                  <a:lnTo>
                    <a:pt x="18470" y="18506"/>
                  </a:lnTo>
                  <a:lnTo>
                    <a:pt x="18256" y="18292"/>
                  </a:lnTo>
                  <a:lnTo>
                    <a:pt x="18149" y="18149"/>
                  </a:lnTo>
                  <a:lnTo>
                    <a:pt x="18042" y="18078"/>
                  </a:lnTo>
                  <a:lnTo>
                    <a:pt x="17900" y="18007"/>
                  </a:lnTo>
                  <a:lnTo>
                    <a:pt x="17757" y="17935"/>
                  </a:lnTo>
                  <a:lnTo>
                    <a:pt x="17401" y="17900"/>
                  </a:lnTo>
                  <a:lnTo>
                    <a:pt x="17008" y="17864"/>
                  </a:lnTo>
                  <a:lnTo>
                    <a:pt x="16081" y="17864"/>
                  </a:lnTo>
                  <a:lnTo>
                    <a:pt x="15511" y="17829"/>
                  </a:lnTo>
                  <a:lnTo>
                    <a:pt x="14905" y="17757"/>
                  </a:lnTo>
                  <a:lnTo>
                    <a:pt x="14584" y="17722"/>
                  </a:lnTo>
                  <a:lnTo>
                    <a:pt x="14263" y="17722"/>
                  </a:lnTo>
                  <a:lnTo>
                    <a:pt x="13978" y="17757"/>
                  </a:lnTo>
                  <a:lnTo>
                    <a:pt x="13692" y="17829"/>
                  </a:lnTo>
                  <a:lnTo>
                    <a:pt x="13157" y="18007"/>
                  </a:lnTo>
                  <a:lnTo>
                    <a:pt x="12658" y="18256"/>
                  </a:lnTo>
                  <a:lnTo>
                    <a:pt x="11838" y="18720"/>
                  </a:lnTo>
                  <a:lnTo>
                    <a:pt x="11482" y="18898"/>
                  </a:lnTo>
                  <a:lnTo>
                    <a:pt x="11339" y="18970"/>
                  </a:lnTo>
                  <a:lnTo>
                    <a:pt x="11196" y="18970"/>
                  </a:lnTo>
                  <a:lnTo>
                    <a:pt x="10804" y="19041"/>
                  </a:lnTo>
                  <a:lnTo>
                    <a:pt x="10626" y="19076"/>
                  </a:lnTo>
                  <a:lnTo>
                    <a:pt x="10483" y="19076"/>
                  </a:lnTo>
                  <a:lnTo>
                    <a:pt x="10376" y="19041"/>
                  </a:lnTo>
                  <a:lnTo>
                    <a:pt x="10234" y="18970"/>
                  </a:lnTo>
                  <a:lnTo>
                    <a:pt x="10127" y="18827"/>
                  </a:lnTo>
                  <a:lnTo>
                    <a:pt x="10020" y="18613"/>
                  </a:lnTo>
                  <a:lnTo>
                    <a:pt x="9770" y="18149"/>
                  </a:lnTo>
                  <a:lnTo>
                    <a:pt x="9628" y="17971"/>
                  </a:lnTo>
                  <a:lnTo>
                    <a:pt x="9485" y="17793"/>
                  </a:lnTo>
                  <a:lnTo>
                    <a:pt x="9307" y="17686"/>
                  </a:lnTo>
                  <a:lnTo>
                    <a:pt x="9093" y="17615"/>
                  </a:lnTo>
                  <a:lnTo>
                    <a:pt x="8843" y="17579"/>
                  </a:lnTo>
                  <a:lnTo>
                    <a:pt x="8308" y="17579"/>
                  </a:lnTo>
                  <a:lnTo>
                    <a:pt x="8166" y="17543"/>
                  </a:lnTo>
                  <a:lnTo>
                    <a:pt x="8094" y="17472"/>
                  </a:lnTo>
                  <a:lnTo>
                    <a:pt x="8059" y="17401"/>
                  </a:lnTo>
                  <a:lnTo>
                    <a:pt x="8059" y="17115"/>
                  </a:lnTo>
                  <a:lnTo>
                    <a:pt x="8023" y="16937"/>
                  </a:lnTo>
                  <a:lnTo>
                    <a:pt x="7916" y="16759"/>
                  </a:lnTo>
                  <a:lnTo>
                    <a:pt x="7845" y="16652"/>
                  </a:lnTo>
                  <a:lnTo>
                    <a:pt x="7809" y="16616"/>
                  </a:lnTo>
                  <a:lnTo>
                    <a:pt x="7702" y="16581"/>
                  </a:lnTo>
                  <a:lnTo>
                    <a:pt x="7631" y="16581"/>
                  </a:lnTo>
                  <a:lnTo>
                    <a:pt x="7488" y="16688"/>
                  </a:lnTo>
                  <a:lnTo>
                    <a:pt x="7310" y="16830"/>
                  </a:lnTo>
                  <a:lnTo>
                    <a:pt x="6918" y="17187"/>
                  </a:lnTo>
                  <a:lnTo>
                    <a:pt x="6739" y="17294"/>
                  </a:lnTo>
                  <a:lnTo>
                    <a:pt x="6561" y="17365"/>
                  </a:lnTo>
                  <a:lnTo>
                    <a:pt x="6454" y="17365"/>
                  </a:lnTo>
                  <a:lnTo>
                    <a:pt x="6383" y="17329"/>
                  </a:lnTo>
                  <a:lnTo>
                    <a:pt x="6276" y="17294"/>
                  </a:lnTo>
                  <a:lnTo>
                    <a:pt x="6240" y="17187"/>
                  </a:lnTo>
                  <a:lnTo>
                    <a:pt x="6133" y="16937"/>
                  </a:lnTo>
                  <a:lnTo>
                    <a:pt x="6062" y="16581"/>
                  </a:lnTo>
                  <a:lnTo>
                    <a:pt x="6026" y="16188"/>
                  </a:lnTo>
                  <a:lnTo>
                    <a:pt x="6062" y="15760"/>
                  </a:lnTo>
                  <a:lnTo>
                    <a:pt x="6098" y="15297"/>
                  </a:lnTo>
                  <a:lnTo>
                    <a:pt x="6204" y="14798"/>
                  </a:lnTo>
                  <a:lnTo>
                    <a:pt x="6276" y="14584"/>
                  </a:lnTo>
                  <a:lnTo>
                    <a:pt x="6418" y="14406"/>
                  </a:lnTo>
                  <a:lnTo>
                    <a:pt x="6525" y="14263"/>
                  </a:lnTo>
                  <a:lnTo>
                    <a:pt x="6704" y="14120"/>
                  </a:lnTo>
                  <a:lnTo>
                    <a:pt x="6882" y="14013"/>
                  </a:lnTo>
                  <a:lnTo>
                    <a:pt x="7096" y="13942"/>
                  </a:lnTo>
                  <a:lnTo>
                    <a:pt x="7524" y="13835"/>
                  </a:lnTo>
                  <a:lnTo>
                    <a:pt x="7952" y="13799"/>
                  </a:lnTo>
                  <a:lnTo>
                    <a:pt x="8380" y="13764"/>
                  </a:lnTo>
                  <a:lnTo>
                    <a:pt x="8772" y="13764"/>
                  </a:lnTo>
                  <a:lnTo>
                    <a:pt x="9057" y="13728"/>
                  </a:lnTo>
                  <a:lnTo>
                    <a:pt x="9271" y="13692"/>
                  </a:lnTo>
                  <a:lnTo>
                    <a:pt x="9414" y="13764"/>
                  </a:lnTo>
                  <a:lnTo>
                    <a:pt x="9556" y="13871"/>
                  </a:lnTo>
                  <a:lnTo>
                    <a:pt x="9628" y="13978"/>
                  </a:lnTo>
                  <a:lnTo>
                    <a:pt x="9734" y="14120"/>
                  </a:lnTo>
                  <a:lnTo>
                    <a:pt x="9841" y="14227"/>
                  </a:lnTo>
                  <a:lnTo>
                    <a:pt x="9984" y="14334"/>
                  </a:lnTo>
                  <a:lnTo>
                    <a:pt x="10127" y="14370"/>
                  </a:lnTo>
                  <a:lnTo>
                    <a:pt x="10198" y="14334"/>
                  </a:lnTo>
                  <a:lnTo>
                    <a:pt x="10269" y="14299"/>
                  </a:lnTo>
                  <a:lnTo>
                    <a:pt x="10305" y="14227"/>
                  </a:lnTo>
                  <a:lnTo>
                    <a:pt x="10341" y="14120"/>
                  </a:lnTo>
                  <a:lnTo>
                    <a:pt x="10376" y="13835"/>
                  </a:lnTo>
                  <a:lnTo>
                    <a:pt x="10412" y="13478"/>
                  </a:lnTo>
                  <a:lnTo>
                    <a:pt x="10483" y="13122"/>
                  </a:lnTo>
                  <a:lnTo>
                    <a:pt x="10590" y="12730"/>
                  </a:lnTo>
                  <a:lnTo>
                    <a:pt x="10697" y="12516"/>
                  </a:lnTo>
                  <a:lnTo>
                    <a:pt x="10804" y="12337"/>
                  </a:lnTo>
                  <a:lnTo>
                    <a:pt x="10947" y="12159"/>
                  </a:lnTo>
                  <a:lnTo>
                    <a:pt x="11125" y="12017"/>
                  </a:lnTo>
                  <a:lnTo>
                    <a:pt x="11482" y="11731"/>
                  </a:lnTo>
                  <a:lnTo>
                    <a:pt x="11696" y="11482"/>
                  </a:lnTo>
                  <a:lnTo>
                    <a:pt x="11803" y="11268"/>
                  </a:lnTo>
                  <a:lnTo>
                    <a:pt x="11874" y="11054"/>
                  </a:lnTo>
                  <a:lnTo>
                    <a:pt x="11910" y="10876"/>
                  </a:lnTo>
                  <a:lnTo>
                    <a:pt x="11945" y="10697"/>
                  </a:lnTo>
                  <a:lnTo>
                    <a:pt x="11945" y="10448"/>
                  </a:lnTo>
                  <a:lnTo>
                    <a:pt x="11981" y="10198"/>
                  </a:lnTo>
                  <a:lnTo>
                    <a:pt x="12052" y="9984"/>
                  </a:lnTo>
                  <a:lnTo>
                    <a:pt x="12195" y="9735"/>
                  </a:lnTo>
                  <a:lnTo>
                    <a:pt x="12373" y="9521"/>
                  </a:lnTo>
                  <a:lnTo>
                    <a:pt x="12551" y="9342"/>
                  </a:lnTo>
                  <a:lnTo>
                    <a:pt x="12801" y="9128"/>
                  </a:lnTo>
                  <a:lnTo>
                    <a:pt x="13051" y="8950"/>
                  </a:lnTo>
                  <a:lnTo>
                    <a:pt x="13657" y="8558"/>
                  </a:lnTo>
                  <a:lnTo>
                    <a:pt x="14976" y="7738"/>
                  </a:lnTo>
                  <a:lnTo>
                    <a:pt x="15689" y="7274"/>
                  </a:lnTo>
                  <a:lnTo>
                    <a:pt x="16010" y="7025"/>
                  </a:lnTo>
                  <a:lnTo>
                    <a:pt x="16331" y="6739"/>
                  </a:lnTo>
                  <a:lnTo>
                    <a:pt x="16545" y="6490"/>
                  </a:lnTo>
                  <a:lnTo>
                    <a:pt x="16723" y="6276"/>
                  </a:lnTo>
                  <a:lnTo>
                    <a:pt x="16830" y="6098"/>
                  </a:lnTo>
                  <a:lnTo>
                    <a:pt x="16866" y="5884"/>
                  </a:lnTo>
                  <a:lnTo>
                    <a:pt x="16866" y="5705"/>
                  </a:lnTo>
                  <a:lnTo>
                    <a:pt x="16830" y="5527"/>
                  </a:lnTo>
                  <a:lnTo>
                    <a:pt x="16759" y="5349"/>
                  </a:lnTo>
                  <a:lnTo>
                    <a:pt x="16687" y="5171"/>
                  </a:lnTo>
                  <a:lnTo>
                    <a:pt x="16438" y="4850"/>
                  </a:lnTo>
                  <a:lnTo>
                    <a:pt x="16153" y="4529"/>
                  </a:lnTo>
                  <a:lnTo>
                    <a:pt x="15832" y="4208"/>
                  </a:lnTo>
                  <a:lnTo>
                    <a:pt x="15618" y="3923"/>
                  </a:lnTo>
                  <a:lnTo>
                    <a:pt x="15439" y="3673"/>
                  </a:lnTo>
                  <a:lnTo>
                    <a:pt x="15333" y="3530"/>
                  </a:lnTo>
                  <a:lnTo>
                    <a:pt x="15226" y="3459"/>
                  </a:lnTo>
                  <a:lnTo>
                    <a:pt x="15154" y="3459"/>
                  </a:lnTo>
                  <a:lnTo>
                    <a:pt x="14905" y="3602"/>
                  </a:lnTo>
                  <a:lnTo>
                    <a:pt x="14691" y="3673"/>
                  </a:lnTo>
                  <a:lnTo>
                    <a:pt x="14405" y="3744"/>
                  </a:lnTo>
                  <a:lnTo>
                    <a:pt x="14156" y="3816"/>
                  </a:lnTo>
                  <a:lnTo>
                    <a:pt x="13978" y="3816"/>
                  </a:lnTo>
                  <a:lnTo>
                    <a:pt x="13906" y="3780"/>
                  </a:lnTo>
                  <a:lnTo>
                    <a:pt x="13835" y="3744"/>
                  </a:lnTo>
                  <a:lnTo>
                    <a:pt x="13728" y="3602"/>
                  </a:lnTo>
                  <a:lnTo>
                    <a:pt x="13585" y="3530"/>
                  </a:lnTo>
                  <a:lnTo>
                    <a:pt x="13371" y="3459"/>
                  </a:lnTo>
                  <a:lnTo>
                    <a:pt x="13229" y="3423"/>
                  </a:lnTo>
                  <a:lnTo>
                    <a:pt x="13122" y="3423"/>
                  </a:lnTo>
                  <a:lnTo>
                    <a:pt x="13015" y="3459"/>
                  </a:lnTo>
                  <a:lnTo>
                    <a:pt x="12944" y="3495"/>
                  </a:lnTo>
                  <a:lnTo>
                    <a:pt x="12765" y="3637"/>
                  </a:lnTo>
                  <a:lnTo>
                    <a:pt x="12623" y="3851"/>
                  </a:lnTo>
                  <a:lnTo>
                    <a:pt x="12480" y="4101"/>
                  </a:lnTo>
                  <a:lnTo>
                    <a:pt x="12337" y="4422"/>
                  </a:lnTo>
                  <a:lnTo>
                    <a:pt x="12052" y="5135"/>
                  </a:lnTo>
                  <a:lnTo>
                    <a:pt x="11910" y="5456"/>
                  </a:lnTo>
                  <a:lnTo>
                    <a:pt x="11803" y="5563"/>
                  </a:lnTo>
                  <a:lnTo>
                    <a:pt x="11731" y="5670"/>
                  </a:lnTo>
                  <a:lnTo>
                    <a:pt x="11624" y="5741"/>
                  </a:lnTo>
                  <a:lnTo>
                    <a:pt x="11517" y="5777"/>
                  </a:lnTo>
                  <a:lnTo>
                    <a:pt x="11268" y="5848"/>
                  </a:lnTo>
                  <a:lnTo>
                    <a:pt x="10982" y="5812"/>
                  </a:lnTo>
                  <a:lnTo>
                    <a:pt x="10697" y="5777"/>
                  </a:lnTo>
                  <a:lnTo>
                    <a:pt x="10020" y="5634"/>
                  </a:lnTo>
                  <a:lnTo>
                    <a:pt x="9841" y="5563"/>
                  </a:lnTo>
                  <a:lnTo>
                    <a:pt x="9734" y="5491"/>
                  </a:lnTo>
                  <a:lnTo>
                    <a:pt x="9699" y="5384"/>
                  </a:lnTo>
                  <a:lnTo>
                    <a:pt x="9699" y="5278"/>
                  </a:lnTo>
                  <a:lnTo>
                    <a:pt x="9734" y="5135"/>
                  </a:lnTo>
                  <a:lnTo>
                    <a:pt x="9806" y="4992"/>
                  </a:lnTo>
                  <a:lnTo>
                    <a:pt x="10020" y="4636"/>
                  </a:lnTo>
                  <a:lnTo>
                    <a:pt x="10341" y="4279"/>
                  </a:lnTo>
                  <a:lnTo>
                    <a:pt x="10697" y="3923"/>
                  </a:lnTo>
                  <a:lnTo>
                    <a:pt x="11410" y="3316"/>
                  </a:lnTo>
                  <a:lnTo>
                    <a:pt x="12016" y="2853"/>
                  </a:lnTo>
                  <a:lnTo>
                    <a:pt x="12302" y="2639"/>
                  </a:lnTo>
                  <a:lnTo>
                    <a:pt x="12587" y="2496"/>
                  </a:lnTo>
                  <a:lnTo>
                    <a:pt x="12837" y="2425"/>
                  </a:lnTo>
                  <a:lnTo>
                    <a:pt x="13015" y="2389"/>
                  </a:lnTo>
                  <a:lnTo>
                    <a:pt x="13122" y="2389"/>
                  </a:lnTo>
                  <a:lnTo>
                    <a:pt x="13157" y="2425"/>
                  </a:lnTo>
                  <a:lnTo>
                    <a:pt x="13229" y="2496"/>
                  </a:lnTo>
                  <a:lnTo>
                    <a:pt x="13264" y="2568"/>
                  </a:lnTo>
                  <a:lnTo>
                    <a:pt x="13300" y="2675"/>
                  </a:lnTo>
                  <a:lnTo>
                    <a:pt x="13371" y="2746"/>
                  </a:lnTo>
                  <a:lnTo>
                    <a:pt x="13407" y="2782"/>
                  </a:lnTo>
                  <a:lnTo>
                    <a:pt x="13478" y="2817"/>
                  </a:lnTo>
                  <a:lnTo>
                    <a:pt x="13692" y="2817"/>
                  </a:lnTo>
                  <a:lnTo>
                    <a:pt x="13906" y="2782"/>
                  </a:lnTo>
                  <a:lnTo>
                    <a:pt x="14263" y="2746"/>
                  </a:lnTo>
                  <a:lnTo>
                    <a:pt x="14940" y="2746"/>
                  </a:lnTo>
                  <a:lnTo>
                    <a:pt x="15154" y="2710"/>
                  </a:lnTo>
                  <a:lnTo>
                    <a:pt x="15297" y="2603"/>
                  </a:lnTo>
                  <a:lnTo>
                    <a:pt x="15439" y="2425"/>
                  </a:lnTo>
                  <a:lnTo>
                    <a:pt x="15511" y="2247"/>
                  </a:lnTo>
                  <a:lnTo>
                    <a:pt x="15582" y="2033"/>
                  </a:lnTo>
                  <a:lnTo>
                    <a:pt x="15725" y="1605"/>
                  </a:lnTo>
                  <a:lnTo>
                    <a:pt x="15760" y="1391"/>
                  </a:lnTo>
                  <a:lnTo>
                    <a:pt x="15760" y="1177"/>
                  </a:lnTo>
                  <a:lnTo>
                    <a:pt x="15653" y="999"/>
                  </a:lnTo>
                  <a:lnTo>
                    <a:pt x="15511" y="820"/>
                  </a:lnTo>
                  <a:lnTo>
                    <a:pt x="15297" y="642"/>
                  </a:lnTo>
                  <a:lnTo>
                    <a:pt x="15047" y="464"/>
                  </a:lnTo>
                  <a:lnTo>
                    <a:pt x="14370" y="107"/>
                  </a:lnTo>
                  <a:lnTo>
                    <a:pt x="14192" y="36"/>
                  </a:lnTo>
                  <a:lnTo>
                    <a:pt x="13978" y="0"/>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g29ba36c631f_0_513"/>
            <p:cNvSpPr/>
            <p:nvPr/>
          </p:nvSpPr>
          <p:spPr>
            <a:xfrm>
              <a:off x="4102375" y="2968025"/>
              <a:ext cx="603500" cy="822800"/>
            </a:xfrm>
            <a:custGeom>
              <a:avLst/>
              <a:gdLst/>
              <a:ahLst/>
              <a:cxnLst/>
              <a:rect l="l" t="t" r="r" b="b"/>
              <a:pathLst>
                <a:path w="24140" h="32912" fill="none" extrusionOk="0">
                  <a:moveTo>
                    <a:pt x="22036" y="26921"/>
                  </a:moveTo>
                  <a:lnTo>
                    <a:pt x="22036" y="26921"/>
                  </a:lnTo>
                  <a:lnTo>
                    <a:pt x="22143" y="27634"/>
                  </a:lnTo>
                  <a:lnTo>
                    <a:pt x="22214" y="28240"/>
                  </a:lnTo>
                  <a:lnTo>
                    <a:pt x="22179" y="28490"/>
                  </a:lnTo>
                  <a:lnTo>
                    <a:pt x="22143" y="28668"/>
                  </a:lnTo>
                  <a:lnTo>
                    <a:pt x="22072" y="28846"/>
                  </a:lnTo>
                  <a:lnTo>
                    <a:pt x="22000" y="28989"/>
                  </a:lnTo>
                  <a:lnTo>
                    <a:pt x="22000" y="28989"/>
                  </a:lnTo>
                  <a:lnTo>
                    <a:pt x="21608" y="29345"/>
                  </a:lnTo>
                  <a:lnTo>
                    <a:pt x="21109" y="29845"/>
                  </a:lnTo>
                  <a:lnTo>
                    <a:pt x="20895" y="30130"/>
                  </a:lnTo>
                  <a:lnTo>
                    <a:pt x="20717" y="30415"/>
                  </a:lnTo>
                  <a:lnTo>
                    <a:pt x="20610" y="30700"/>
                  </a:lnTo>
                  <a:lnTo>
                    <a:pt x="20610" y="30807"/>
                  </a:lnTo>
                  <a:lnTo>
                    <a:pt x="20610" y="30914"/>
                  </a:lnTo>
                  <a:lnTo>
                    <a:pt x="20610" y="30914"/>
                  </a:lnTo>
                  <a:lnTo>
                    <a:pt x="20681" y="31128"/>
                  </a:lnTo>
                  <a:lnTo>
                    <a:pt x="20717" y="31378"/>
                  </a:lnTo>
                  <a:lnTo>
                    <a:pt x="20717" y="31841"/>
                  </a:lnTo>
                  <a:lnTo>
                    <a:pt x="20645" y="32269"/>
                  </a:lnTo>
                  <a:lnTo>
                    <a:pt x="20574" y="32448"/>
                  </a:lnTo>
                  <a:lnTo>
                    <a:pt x="20503" y="32555"/>
                  </a:lnTo>
                  <a:lnTo>
                    <a:pt x="20503" y="32555"/>
                  </a:lnTo>
                  <a:lnTo>
                    <a:pt x="20431" y="32662"/>
                  </a:lnTo>
                  <a:lnTo>
                    <a:pt x="20431" y="32662"/>
                  </a:lnTo>
                  <a:lnTo>
                    <a:pt x="19897" y="32768"/>
                  </a:lnTo>
                  <a:lnTo>
                    <a:pt x="19897" y="32768"/>
                  </a:lnTo>
                  <a:lnTo>
                    <a:pt x="19718" y="32768"/>
                  </a:lnTo>
                  <a:lnTo>
                    <a:pt x="19718" y="32768"/>
                  </a:lnTo>
                  <a:lnTo>
                    <a:pt x="19469" y="32804"/>
                  </a:lnTo>
                  <a:lnTo>
                    <a:pt x="19469" y="32804"/>
                  </a:lnTo>
                  <a:lnTo>
                    <a:pt x="19183" y="32840"/>
                  </a:lnTo>
                  <a:lnTo>
                    <a:pt x="19183" y="32840"/>
                  </a:lnTo>
                  <a:lnTo>
                    <a:pt x="18221" y="32911"/>
                  </a:lnTo>
                  <a:lnTo>
                    <a:pt x="18221" y="32911"/>
                  </a:lnTo>
                  <a:lnTo>
                    <a:pt x="18256" y="32376"/>
                  </a:lnTo>
                  <a:lnTo>
                    <a:pt x="18256" y="32376"/>
                  </a:lnTo>
                  <a:lnTo>
                    <a:pt x="18221" y="32234"/>
                  </a:lnTo>
                  <a:lnTo>
                    <a:pt x="18185" y="32091"/>
                  </a:lnTo>
                  <a:lnTo>
                    <a:pt x="18042" y="31806"/>
                  </a:lnTo>
                  <a:lnTo>
                    <a:pt x="17543" y="31057"/>
                  </a:lnTo>
                  <a:lnTo>
                    <a:pt x="17294" y="30629"/>
                  </a:lnTo>
                  <a:lnTo>
                    <a:pt x="17044" y="30237"/>
                  </a:lnTo>
                  <a:lnTo>
                    <a:pt x="16866" y="29845"/>
                  </a:lnTo>
                  <a:lnTo>
                    <a:pt x="16794" y="29631"/>
                  </a:lnTo>
                  <a:lnTo>
                    <a:pt x="16759" y="29452"/>
                  </a:lnTo>
                  <a:lnTo>
                    <a:pt x="16759" y="29452"/>
                  </a:lnTo>
                  <a:lnTo>
                    <a:pt x="16687" y="28597"/>
                  </a:lnTo>
                  <a:lnTo>
                    <a:pt x="16652" y="28062"/>
                  </a:lnTo>
                  <a:lnTo>
                    <a:pt x="16580" y="27563"/>
                  </a:lnTo>
                  <a:lnTo>
                    <a:pt x="16474" y="27063"/>
                  </a:lnTo>
                  <a:lnTo>
                    <a:pt x="16367" y="26814"/>
                  </a:lnTo>
                  <a:lnTo>
                    <a:pt x="16295" y="26600"/>
                  </a:lnTo>
                  <a:lnTo>
                    <a:pt x="16153" y="26422"/>
                  </a:lnTo>
                  <a:lnTo>
                    <a:pt x="16046" y="26279"/>
                  </a:lnTo>
                  <a:lnTo>
                    <a:pt x="15867" y="26172"/>
                  </a:lnTo>
                  <a:lnTo>
                    <a:pt x="15689" y="26065"/>
                  </a:lnTo>
                  <a:lnTo>
                    <a:pt x="15689" y="26065"/>
                  </a:lnTo>
                  <a:lnTo>
                    <a:pt x="14940" y="25816"/>
                  </a:lnTo>
                  <a:lnTo>
                    <a:pt x="14334" y="25566"/>
                  </a:lnTo>
                  <a:lnTo>
                    <a:pt x="14085" y="25423"/>
                  </a:lnTo>
                  <a:lnTo>
                    <a:pt x="13871" y="25281"/>
                  </a:lnTo>
                  <a:lnTo>
                    <a:pt x="13728" y="25138"/>
                  </a:lnTo>
                  <a:lnTo>
                    <a:pt x="13585" y="24995"/>
                  </a:lnTo>
                  <a:lnTo>
                    <a:pt x="13585" y="24995"/>
                  </a:lnTo>
                  <a:lnTo>
                    <a:pt x="13514" y="24888"/>
                  </a:lnTo>
                  <a:lnTo>
                    <a:pt x="13443" y="24817"/>
                  </a:lnTo>
                  <a:lnTo>
                    <a:pt x="13193" y="24675"/>
                  </a:lnTo>
                  <a:lnTo>
                    <a:pt x="12587" y="24425"/>
                  </a:lnTo>
                  <a:lnTo>
                    <a:pt x="12266" y="24247"/>
                  </a:lnTo>
                  <a:lnTo>
                    <a:pt x="12123" y="24140"/>
                  </a:lnTo>
                  <a:lnTo>
                    <a:pt x="11981" y="23997"/>
                  </a:lnTo>
                  <a:lnTo>
                    <a:pt x="11838" y="23854"/>
                  </a:lnTo>
                  <a:lnTo>
                    <a:pt x="11731" y="23676"/>
                  </a:lnTo>
                  <a:lnTo>
                    <a:pt x="11624" y="23462"/>
                  </a:lnTo>
                  <a:lnTo>
                    <a:pt x="11517" y="23213"/>
                  </a:lnTo>
                  <a:lnTo>
                    <a:pt x="11517" y="23213"/>
                  </a:lnTo>
                  <a:lnTo>
                    <a:pt x="11446" y="22856"/>
                  </a:lnTo>
                  <a:lnTo>
                    <a:pt x="11410" y="22535"/>
                  </a:lnTo>
                  <a:lnTo>
                    <a:pt x="11375" y="22286"/>
                  </a:lnTo>
                  <a:lnTo>
                    <a:pt x="11375" y="22036"/>
                  </a:lnTo>
                  <a:lnTo>
                    <a:pt x="11410" y="21822"/>
                  </a:lnTo>
                  <a:lnTo>
                    <a:pt x="11482" y="21644"/>
                  </a:lnTo>
                  <a:lnTo>
                    <a:pt x="11589" y="21358"/>
                  </a:lnTo>
                  <a:lnTo>
                    <a:pt x="11803" y="20931"/>
                  </a:lnTo>
                  <a:lnTo>
                    <a:pt x="11838" y="20859"/>
                  </a:lnTo>
                  <a:lnTo>
                    <a:pt x="11838" y="20788"/>
                  </a:lnTo>
                  <a:lnTo>
                    <a:pt x="11838" y="20717"/>
                  </a:lnTo>
                  <a:lnTo>
                    <a:pt x="11767" y="20645"/>
                  </a:lnTo>
                  <a:lnTo>
                    <a:pt x="11767" y="20645"/>
                  </a:lnTo>
                  <a:lnTo>
                    <a:pt x="11660" y="20503"/>
                  </a:lnTo>
                  <a:lnTo>
                    <a:pt x="11624" y="20360"/>
                  </a:lnTo>
                  <a:lnTo>
                    <a:pt x="11553" y="20004"/>
                  </a:lnTo>
                  <a:lnTo>
                    <a:pt x="11517" y="19861"/>
                  </a:lnTo>
                  <a:lnTo>
                    <a:pt x="11446" y="19754"/>
                  </a:lnTo>
                  <a:lnTo>
                    <a:pt x="11303" y="19683"/>
                  </a:lnTo>
                  <a:lnTo>
                    <a:pt x="11089" y="19647"/>
                  </a:lnTo>
                  <a:lnTo>
                    <a:pt x="11089" y="19647"/>
                  </a:lnTo>
                  <a:lnTo>
                    <a:pt x="10519" y="19647"/>
                  </a:lnTo>
                  <a:lnTo>
                    <a:pt x="9948" y="19647"/>
                  </a:lnTo>
                  <a:lnTo>
                    <a:pt x="9663" y="19611"/>
                  </a:lnTo>
                  <a:lnTo>
                    <a:pt x="9414" y="19504"/>
                  </a:lnTo>
                  <a:lnTo>
                    <a:pt x="9200" y="19397"/>
                  </a:lnTo>
                  <a:lnTo>
                    <a:pt x="9021" y="19219"/>
                  </a:lnTo>
                  <a:lnTo>
                    <a:pt x="9021" y="19219"/>
                  </a:lnTo>
                  <a:lnTo>
                    <a:pt x="8807" y="19005"/>
                  </a:lnTo>
                  <a:lnTo>
                    <a:pt x="8593" y="18827"/>
                  </a:lnTo>
                  <a:lnTo>
                    <a:pt x="8308" y="18649"/>
                  </a:lnTo>
                  <a:lnTo>
                    <a:pt x="8023" y="18506"/>
                  </a:lnTo>
                  <a:lnTo>
                    <a:pt x="7702" y="18399"/>
                  </a:lnTo>
                  <a:lnTo>
                    <a:pt x="7417" y="18328"/>
                  </a:lnTo>
                  <a:lnTo>
                    <a:pt x="7132" y="18256"/>
                  </a:lnTo>
                  <a:lnTo>
                    <a:pt x="6882" y="18292"/>
                  </a:lnTo>
                  <a:lnTo>
                    <a:pt x="6882" y="18292"/>
                  </a:lnTo>
                  <a:lnTo>
                    <a:pt x="6311" y="18363"/>
                  </a:lnTo>
                  <a:lnTo>
                    <a:pt x="5991" y="18363"/>
                  </a:lnTo>
                  <a:lnTo>
                    <a:pt x="5598" y="18363"/>
                  </a:lnTo>
                  <a:lnTo>
                    <a:pt x="5206" y="18292"/>
                  </a:lnTo>
                  <a:lnTo>
                    <a:pt x="4814" y="18185"/>
                  </a:lnTo>
                  <a:lnTo>
                    <a:pt x="4600" y="18078"/>
                  </a:lnTo>
                  <a:lnTo>
                    <a:pt x="4422" y="17971"/>
                  </a:lnTo>
                  <a:lnTo>
                    <a:pt x="4208" y="17829"/>
                  </a:lnTo>
                  <a:lnTo>
                    <a:pt x="3994" y="17650"/>
                  </a:lnTo>
                  <a:lnTo>
                    <a:pt x="3994" y="17650"/>
                  </a:lnTo>
                  <a:lnTo>
                    <a:pt x="3602" y="17222"/>
                  </a:lnTo>
                  <a:lnTo>
                    <a:pt x="3174" y="16759"/>
                  </a:lnTo>
                  <a:lnTo>
                    <a:pt x="2389" y="15867"/>
                  </a:lnTo>
                  <a:lnTo>
                    <a:pt x="2068" y="15511"/>
                  </a:lnTo>
                  <a:lnTo>
                    <a:pt x="1819" y="15261"/>
                  </a:lnTo>
                  <a:lnTo>
                    <a:pt x="1712" y="15190"/>
                  </a:lnTo>
                  <a:lnTo>
                    <a:pt x="1640" y="15154"/>
                  </a:lnTo>
                  <a:lnTo>
                    <a:pt x="1605" y="15154"/>
                  </a:lnTo>
                  <a:lnTo>
                    <a:pt x="1569" y="15226"/>
                  </a:lnTo>
                  <a:lnTo>
                    <a:pt x="1569" y="15226"/>
                  </a:lnTo>
                  <a:lnTo>
                    <a:pt x="1605" y="15333"/>
                  </a:lnTo>
                  <a:lnTo>
                    <a:pt x="1640" y="15475"/>
                  </a:lnTo>
                  <a:lnTo>
                    <a:pt x="1854" y="15796"/>
                  </a:lnTo>
                  <a:lnTo>
                    <a:pt x="2354" y="16616"/>
                  </a:lnTo>
                  <a:lnTo>
                    <a:pt x="2603" y="16973"/>
                  </a:lnTo>
                  <a:lnTo>
                    <a:pt x="2746" y="17294"/>
                  </a:lnTo>
                  <a:lnTo>
                    <a:pt x="2781" y="17401"/>
                  </a:lnTo>
                  <a:lnTo>
                    <a:pt x="2781" y="17436"/>
                  </a:lnTo>
                  <a:lnTo>
                    <a:pt x="2746" y="17472"/>
                  </a:lnTo>
                  <a:lnTo>
                    <a:pt x="2639" y="17472"/>
                  </a:lnTo>
                  <a:lnTo>
                    <a:pt x="2639" y="17472"/>
                  </a:lnTo>
                  <a:lnTo>
                    <a:pt x="2496" y="17365"/>
                  </a:lnTo>
                  <a:lnTo>
                    <a:pt x="2354" y="17258"/>
                  </a:lnTo>
                  <a:lnTo>
                    <a:pt x="2068" y="16901"/>
                  </a:lnTo>
                  <a:lnTo>
                    <a:pt x="1783" y="16402"/>
                  </a:lnTo>
                  <a:lnTo>
                    <a:pt x="1462" y="15867"/>
                  </a:lnTo>
                  <a:lnTo>
                    <a:pt x="1141" y="15368"/>
                  </a:lnTo>
                  <a:lnTo>
                    <a:pt x="820" y="14905"/>
                  </a:lnTo>
                  <a:lnTo>
                    <a:pt x="642" y="14726"/>
                  </a:lnTo>
                  <a:lnTo>
                    <a:pt x="464" y="14548"/>
                  </a:lnTo>
                  <a:lnTo>
                    <a:pt x="286" y="14441"/>
                  </a:lnTo>
                  <a:lnTo>
                    <a:pt x="143" y="14406"/>
                  </a:lnTo>
                  <a:lnTo>
                    <a:pt x="143" y="14406"/>
                  </a:lnTo>
                  <a:lnTo>
                    <a:pt x="72" y="14370"/>
                  </a:lnTo>
                  <a:lnTo>
                    <a:pt x="0" y="14299"/>
                  </a:lnTo>
                  <a:lnTo>
                    <a:pt x="0" y="14299"/>
                  </a:lnTo>
                  <a:lnTo>
                    <a:pt x="0" y="14299"/>
                  </a:lnTo>
                  <a:lnTo>
                    <a:pt x="72" y="13514"/>
                  </a:lnTo>
                  <a:lnTo>
                    <a:pt x="143" y="12765"/>
                  </a:lnTo>
                  <a:lnTo>
                    <a:pt x="286" y="12017"/>
                  </a:lnTo>
                  <a:lnTo>
                    <a:pt x="464" y="11268"/>
                  </a:lnTo>
                  <a:lnTo>
                    <a:pt x="464" y="11268"/>
                  </a:lnTo>
                  <a:lnTo>
                    <a:pt x="464" y="11268"/>
                  </a:lnTo>
                  <a:lnTo>
                    <a:pt x="642" y="10555"/>
                  </a:lnTo>
                  <a:lnTo>
                    <a:pt x="642" y="10555"/>
                  </a:lnTo>
                  <a:lnTo>
                    <a:pt x="892" y="9699"/>
                  </a:lnTo>
                  <a:lnTo>
                    <a:pt x="1213" y="8879"/>
                  </a:lnTo>
                  <a:lnTo>
                    <a:pt x="1213" y="8879"/>
                  </a:lnTo>
                  <a:lnTo>
                    <a:pt x="1320" y="8594"/>
                  </a:lnTo>
                  <a:lnTo>
                    <a:pt x="1320" y="8594"/>
                  </a:lnTo>
                  <a:lnTo>
                    <a:pt x="1569" y="8023"/>
                  </a:lnTo>
                  <a:lnTo>
                    <a:pt x="1569" y="8023"/>
                  </a:lnTo>
                  <a:lnTo>
                    <a:pt x="1997" y="7167"/>
                  </a:lnTo>
                  <a:lnTo>
                    <a:pt x="1997" y="7167"/>
                  </a:lnTo>
                  <a:lnTo>
                    <a:pt x="2461" y="6347"/>
                  </a:lnTo>
                  <a:lnTo>
                    <a:pt x="2960" y="5563"/>
                  </a:lnTo>
                  <a:lnTo>
                    <a:pt x="2960" y="5563"/>
                  </a:lnTo>
                  <a:lnTo>
                    <a:pt x="2960" y="5563"/>
                  </a:lnTo>
                  <a:lnTo>
                    <a:pt x="3138" y="5313"/>
                  </a:lnTo>
                  <a:lnTo>
                    <a:pt x="3138" y="5313"/>
                  </a:lnTo>
                  <a:lnTo>
                    <a:pt x="3138" y="5313"/>
                  </a:lnTo>
                  <a:lnTo>
                    <a:pt x="3637" y="4636"/>
                  </a:lnTo>
                  <a:lnTo>
                    <a:pt x="3637" y="4636"/>
                  </a:lnTo>
                  <a:lnTo>
                    <a:pt x="3744" y="4493"/>
                  </a:lnTo>
                  <a:lnTo>
                    <a:pt x="3744" y="4493"/>
                  </a:lnTo>
                  <a:lnTo>
                    <a:pt x="4422" y="3709"/>
                  </a:lnTo>
                  <a:lnTo>
                    <a:pt x="5135" y="2924"/>
                  </a:lnTo>
                  <a:lnTo>
                    <a:pt x="5135" y="2924"/>
                  </a:lnTo>
                  <a:lnTo>
                    <a:pt x="5919" y="2211"/>
                  </a:lnTo>
                  <a:lnTo>
                    <a:pt x="5919" y="2175"/>
                  </a:lnTo>
                  <a:lnTo>
                    <a:pt x="6204" y="1997"/>
                  </a:lnTo>
                  <a:lnTo>
                    <a:pt x="6204" y="1997"/>
                  </a:lnTo>
                  <a:lnTo>
                    <a:pt x="6525" y="1997"/>
                  </a:lnTo>
                  <a:lnTo>
                    <a:pt x="6882" y="1961"/>
                  </a:lnTo>
                  <a:lnTo>
                    <a:pt x="7524" y="1783"/>
                  </a:lnTo>
                  <a:lnTo>
                    <a:pt x="8094" y="1641"/>
                  </a:lnTo>
                  <a:lnTo>
                    <a:pt x="8344" y="1569"/>
                  </a:lnTo>
                  <a:lnTo>
                    <a:pt x="8558" y="1569"/>
                  </a:lnTo>
                  <a:lnTo>
                    <a:pt x="8558" y="1569"/>
                  </a:lnTo>
                  <a:lnTo>
                    <a:pt x="8700" y="1569"/>
                  </a:lnTo>
                  <a:lnTo>
                    <a:pt x="8772" y="1605"/>
                  </a:lnTo>
                  <a:lnTo>
                    <a:pt x="8807" y="1641"/>
                  </a:lnTo>
                  <a:lnTo>
                    <a:pt x="8807" y="1712"/>
                  </a:lnTo>
                  <a:lnTo>
                    <a:pt x="8807" y="1783"/>
                  </a:lnTo>
                  <a:lnTo>
                    <a:pt x="8807" y="1890"/>
                  </a:lnTo>
                  <a:lnTo>
                    <a:pt x="8879" y="2033"/>
                  </a:lnTo>
                  <a:lnTo>
                    <a:pt x="9021" y="2211"/>
                  </a:lnTo>
                  <a:lnTo>
                    <a:pt x="9021" y="2211"/>
                  </a:lnTo>
                  <a:lnTo>
                    <a:pt x="9164" y="2354"/>
                  </a:lnTo>
                  <a:lnTo>
                    <a:pt x="9307" y="2425"/>
                  </a:lnTo>
                  <a:lnTo>
                    <a:pt x="9449" y="2496"/>
                  </a:lnTo>
                  <a:lnTo>
                    <a:pt x="9556" y="2532"/>
                  </a:lnTo>
                  <a:lnTo>
                    <a:pt x="9663" y="2496"/>
                  </a:lnTo>
                  <a:lnTo>
                    <a:pt x="9734" y="2425"/>
                  </a:lnTo>
                  <a:lnTo>
                    <a:pt x="9806" y="2318"/>
                  </a:lnTo>
                  <a:lnTo>
                    <a:pt x="9877" y="2211"/>
                  </a:lnTo>
                  <a:lnTo>
                    <a:pt x="9877" y="2211"/>
                  </a:lnTo>
                  <a:lnTo>
                    <a:pt x="10020" y="1712"/>
                  </a:lnTo>
                  <a:lnTo>
                    <a:pt x="10234" y="1106"/>
                  </a:lnTo>
                  <a:lnTo>
                    <a:pt x="10376" y="856"/>
                  </a:lnTo>
                  <a:lnTo>
                    <a:pt x="10448" y="749"/>
                  </a:lnTo>
                  <a:lnTo>
                    <a:pt x="10483" y="714"/>
                  </a:lnTo>
                  <a:lnTo>
                    <a:pt x="10590" y="678"/>
                  </a:lnTo>
                  <a:lnTo>
                    <a:pt x="10662" y="678"/>
                  </a:lnTo>
                  <a:lnTo>
                    <a:pt x="10733" y="749"/>
                  </a:lnTo>
                  <a:lnTo>
                    <a:pt x="10804" y="856"/>
                  </a:lnTo>
                  <a:lnTo>
                    <a:pt x="10804" y="856"/>
                  </a:lnTo>
                  <a:lnTo>
                    <a:pt x="10911" y="1141"/>
                  </a:lnTo>
                  <a:lnTo>
                    <a:pt x="10982" y="1391"/>
                  </a:lnTo>
                  <a:lnTo>
                    <a:pt x="11054" y="1890"/>
                  </a:lnTo>
                  <a:lnTo>
                    <a:pt x="11089" y="2033"/>
                  </a:lnTo>
                  <a:lnTo>
                    <a:pt x="11125" y="2068"/>
                  </a:lnTo>
                  <a:lnTo>
                    <a:pt x="11161" y="2104"/>
                  </a:lnTo>
                  <a:lnTo>
                    <a:pt x="11196" y="2104"/>
                  </a:lnTo>
                  <a:lnTo>
                    <a:pt x="11232" y="2068"/>
                  </a:lnTo>
                  <a:lnTo>
                    <a:pt x="11410" y="1890"/>
                  </a:lnTo>
                  <a:lnTo>
                    <a:pt x="11410" y="1890"/>
                  </a:lnTo>
                  <a:lnTo>
                    <a:pt x="11624" y="1605"/>
                  </a:lnTo>
                  <a:lnTo>
                    <a:pt x="11910" y="1284"/>
                  </a:lnTo>
                  <a:lnTo>
                    <a:pt x="12302" y="927"/>
                  </a:lnTo>
                  <a:lnTo>
                    <a:pt x="12694" y="571"/>
                  </a:lnTo>
                  <a:lnTo>
                    <a:pt x="13122" y="286"/>
                  </a:lnTo>
                  <a:lnTo>
                    <a:pt x="13336" y="143"/>
                  </a:lnTo>
                  <a:lnTo>
                    <a:pt x="13550" y="72"/>
                  </a:lnTo>
                  <a:lnTo>
                    <a:pt x="13764" y="36"/>
                  </a:lnTo>
                  <a:lnTo>
                    <a:pt x="13978" y="0"/>
                  </a:lnTo>
                  <a:lnTo>
                    <a:pt x="14192" y="36"/>
                  </a:lnTo>
                  <a:lnTo>
                    <a:pt x="14370" y="107"/>
                  </a:lnTo>
                  <a:lnTo>
                    <a:pt x="14370" y="107"/>
                  </a:lnTo>
                  <a:lnTo>
                    <a:pt x="15047" y="464"/>
                  </a:lnTo>
                  <a:lnTo>
                    <a:pt x="15297" y="642"/>
                  </a:lnTo>
                  <a:lnTo>
                    <a:pt x="15511" y="820"/>
                  </a:lnTo>
                  <a:lnTo>
                    <a:pt x="15653" y="999"/>
                  </a:lnTo>
                  <a:lnTo>
                    <a:pt x="15760" y="1177"/>
                  </a:lnTo>
                  <a:lnTo>
                    <a:pt x="15760" y="1391"/>
                  </a:lnTo>
                  <a:lnTo>
                    <a:pt x="15725" y="1605"/>
                  </a:lnTo>
                  <a:lnTo>
                    <a:pt x="15725" y="1605"/>
                  </a:lnTo>
                  <a:lnTo>
                    <a:pt x="15582" y="2033"/>
                  </a:lnTo>
                  <a:lnTo>
                    <a:pt x="15511" y="2247"/>
                  </a:lnTo>
                  <a:lnTo>
                    <a:pt x="15439" y="2425"/>
                  </a:lnTo>
                  <a:lnTo>
                    <a:pt x="15297" y="2603"/>
                  </a:lnTo>
                  <a:lnTo>
                    <a:pt x="15154" y="2710"/>
                  </a:lnTo>
                  <a:lnTo>
                    <a:pt x="14940" y="2746"/>
                  </a:lnTo>
                  <a:lnTo>
                    <a:pt x="14691" y="2746"/>
                  </a:lnTo>
                  <a:lnTo>
                    <a:pt x="14691" y="2746"/>
                  </a:lnTo>
                  <a:lnTo>
                    <a:pt x="14263" y="2746"/>
                  </a:lnTo>
                  <a:lnTo>
                    <a:pt x="13906" y="2782"/>
                  </a:lnTo>
                  <a:lnTo>
                    <a:pt x="13906" y="2782"/>
                  </a:lnTo>
                  <a:lnTo>
                    <a:pt x="13692" y="2817"/>
                  </a:lnTo>
                  <a:lnTo>
                    <a:pt x="13478" y="2817"/>
                  </a:lnTo>
                  <a:lnTo>
                    <a:pt x="13407" y="2782"/>
                  </a:lnTo>
                  <a:lnTo>
                    <a:pt x="13371" y="2746"/>
                  </a:lnTo>
                  <a:lnTo>
                    <a:pt x="13300" y="2675"/>
                  </a:lnTo>
                  <a:lnTo>
                    <a:pt x="13264" y="2568"/>
                  </a:lnTo>
                  <a:lnTo>
                    <a:pt x="13264" y="2568"/>
                  </a:lnTo>
                  <a:lnTo>
                    <a:pt x="13229" y="2496"/>
                  </a:lnTo>
                  <a:lnTo>
                    <a:pt x="13157" y="2425"/>
                  </a:lnTo>
                  <a:lnTo>
                    <a:pt x="13122" y="2389"/>
                  </a:lnTo>
                  <a:lnTo>
                    <a:pt x="13015" y="2389"/>
                  </a:lnTo>
                  <a:lnTo>
                    <a:pt x="12837" y="2425"/>
                  </a:lnTo>
                  <a:lnTo>
                    <a:pt x="12587" y="2496"/>
                  </a:lnTo>
                  <a:lnTo>
                    <a:pt x="12302" y="2639"/>
                  </a:lnTo>
                  <a:lnTo>
                    <a:pt x="12016" y="2853"/>
                  </a:lnTo>
                  <a:lnTo>
                    <a:pt x="11410" y="3316"/>
                  </a:lnTo>
                  <a:lnTo>
                    <a:pt x="11410" y="3316"/>
                  </a:lnTo>
                  <a:lnTo>
                    <a:pt x="10697" y="3923"/>
                  </a:lnTo>
                  <a:lnTo>
                    <a:pt x="10341" y="4279"/>
                  </a:lnTo>
                  <a:lnTo>
                    <a:pt x="10020" y="4636"/>
                  </a:lnTo>
                  <a:lnTo>
                    <a:pt x="9806" y="4992"/>
                  </a:lnTo>
                  <a:lnTo>
                    <a:pt x="9734" y="5135"/>
                  </a:lnTo>
                  <a:lnTo>
                    <a:pt x="9699" y="5278"/>
                  </a:lnTo>
                  <a:lnTo>
                    <a:pt x="9699" y="5384"/>
                  </a:lnTo>
                  <a:lnTo>
                    <a:pt x="9734" y="5491"/>
                  </a:lnTo>
                  <a:lnTo>
                    <a:pt x="9841" y="5563"/>
                  </a:lnTo>
                  <a:lnTo>
                    <a:pt x="10020" y="5634"/>
                  </a:lnTo>
                  <a:lnTo>
                    <a:pt x="10020" y="5634"/>
                  </a:lnTo>
                  <a:lnTo>
                    <a:pt x="10697" y="5777"/>
                  </a:lnTo>
                  <a:lnTo>
                    <a:pt x="10982" y="5812"/>
                  </a:lnTo>
                  <a:lnTo>
                    <a:pt x="11268" y="5848"/>
                  </a:lnTo>
                  <a:lnTo>
                    <a:pt x="11517" y="5777"/>
                  </a:lnTo>
                  <a:lnTo>
                    <a:pt x="11624" y="5741"/>
                  </a:lnTo>
                  <a:lnTo>
                    <a:pt x="11731" y="5670"/>
                  </a:lnTo>
                  <a:lnTo>
                    <a:pt x="11803" y="5563"/>
                  </a:lnTo>
                  <a:lnTo>
                    <a:pt x="11910" y="5456"/>
                  </a:lnTo>
                  <a:lnTo>
                    <a:pt x="12052" y="5135"/>
                  </a:lnTo>
                  <a:lnTo>
                    <a:pt x="12052" y="5135"/>
                  </a:lnTo>
                  <a:lnTo>
                    <a:pt x="12337" y="4422"/>
                  </a:lnTo>
                  <a:lnTo>
                    <a:pt x="12480" y="4101"/>
                  </a:lnTo>
                  <a:lnTo>
                    <a:pt x="12623" y="3851"/>
                  </a:lnTo>
                  <a:lnTo>
                    <a:pt x="12765" y="3637"/>
                  </a:lnTo>
                  <a:lnTo>
                    <a:pt x="12944" y="3495"/>
                  </a:lnTo>
                  <a:lnTo>
                    <a:pt x="13015" y="3459"/>
                  </a:lnTo>
                  <a:lnTo>
                    <a:pt x="13122" y="3423"/>
                  </a:lnTo>
                  <a:lnTo>
                    <a:pt x="13229" y="3423"/>
                  </a:lnTo>
                  <a:lnTo>
                    <a:pt x="13371" y="3459"/>
                  </a:lnTo>
                  <a:lnTo>
                    <a:pt x="13371" y="3459"/>
                  </a:lnTo>
                  <a:lnTo>
                    <a:pt x="13585" y="3530"/>
                  </a:lnTo>
                  <a:lnTo>
                    <a:pt x="13728" y="3602"/>
                  </a:lnTo>
                  <a:lnTo>
                    <a:pt x="13835" y="3744"/>
                  </a:lnTo>
                  <a:lnTo>
                    <a:pt x="13906" y="3780"/>
                  </a:lnTo>
                  <a:lnTo>
                    <a:pt x="13978" y="3816"/>
                  </a:lnTo>
                  <a:lnTo>
                    <a:pt x="14156" y="3816"/>
                  </a:lnTo>
                  <a:lnTo>
                    <a:pt x="14405" y="3744"/>
                  </a:lnTo>
                  <a:lnTo>
                    <a:pt x="14405" y="3744"/>
                  </a:lnTo>
                  <a:lnTo>
                    <a:pt x="14691" y="3673"/>
                  </a:lnTo>
                  <a:lnTo>
                    <a:pt x="14905" y="3602"/>
                  </a:lnTo>
                  <a:lnTo>
                    <a:pt x="15154" y="3459"/>
                  </a:lnTo>
                  <a:lnTo>
                    <a:pt x="15226" y="3459"/>
                  </a:lnTo>
                  <a:lnTo>
                    <a:pt x="15333" y="3530"/>
                  </a:lnTo>
                  <a:lnTo>
                    <a:pt x="15439" y="3673"/>
                  </a:lnTo>
                  <a:lnTo>
                    <a:pt x="15618" y="3923"/>
                  </a:lnTo>
                  <a:lnTo>
                    <a:pt x="15618" y="3923"/>
                  </a:lnTo>
                  <a:lnTo>
                    <a:pt x="15832" y="4208"/>
                  </a:lnTo>
                  <a:lnTo>
                    <a:pt x="16153" y="4529"/>
                  </a:lnTo>
                  <a:lnTo>
                    <a:pt x="16438" y="4850"/>
                  </a:lnTo>
                  <a:lnTo>
                    <a:pt x="16687" y="5171"/>
                  </a:lnTo>
                  <a:lnTo>
                    <a:pt x="16759" y="5349"/>
                  </a:lnTo>
                  <a:lnTo>
                    <a:pt x="16830" y="5527"/>
                  </a:lnTo>
                  <a:lnTo>
                    <a:pt x="16866" y="5705"/>
                  </a:lnTo>
                  <a:lnTo>
                    <a:pt x="16866" y="5884"/>
                  </a:lnTo>
                  <a:lnTo>
                    <a:pt x="16830" y="6098"/>
                  </a:lnTo>
                  <a:lnTo>
                    <a:pt x="16723" y="6276"/>
                  </a:lnTo>
                  <a:lnTo>
                    <a:pt x="16545" y="6490"/>
                  </a:lnTo>
                  <a:lnTo>
                    <a:pt x="16331" y="6739"/>
                  </a:lnTo>
                  <a:lnTo>
                    <a:pt x="16331" y="6739"/>
                  </a:lnTo>
                  <a:lnTo>
                    <a:pt x="16010" y="7025"/>
                  </a:lnTo>
                  <a:lnTo>
                    <a:pt x="15689" y="7274"/>
                  </a:lnTo>
                  <a:lnTo>
                    <a:pt x="14976" y="7738"/>
                  </a:lnTo>
                  <a:lnTo>
                    <a:pt x="13657" y="8558"/>
                  </a:lnTo>
                  <a:lnTo>
                    <a:pt x="13051" y="8950"/>
                  </a:lnTo>
                  <a:lnTo>
                    <a:pt x="12801" y="9128"/>
                  </a:lnTo>
                  <a:lnTo>
                    <a:pt x="12551" y="9342"/>
                  </a:lnTo>
                  <a:lnTo>
                    <a:pt x="12373" y="9521"/>
                  </a:lnTo>
                  <a:lnTo>
                    <a:pt x="12195" y="9735"/>
                  </a:lnTo>
                  <a:lnTo>
                    <a:pt x="12052" y="9984"/>
                  </a:lnTo>
                  <a:lnTo>
                    <a:pt x="11981" y="10198"/>
                  </a:lnTo>
                  <a:lnTo>
                    <a:pt x="11981" y="10198"/>
                  </a:lnTo>
                  <a:lnTo>
                    <a:pt x="11945" y="10448"/>
                  </a:lnTo>
                  <a:lnTo>
                    <a:pt x="11945" y="10697"/>
                  </a:lnTo>
                  <a:lnTo>
                    <a:pt x="11910" y="10876"/>
                  </a:lnTo>
                  <a:lnTo>
                    <a:pt x="11874" y="11054"/>
                  </a:lnTo>
                  <a:lnTo>
                    <a:pt x="11803" y="11268"/>
                  </a:lnTo>
                  <a:lnTo>
                    <a:pt x="11696" y="11482"/>
                  </a:lnTo>
                  <a:lnTo>
                    <a:pt x="11482" y="11731"/>
                  </a:lnTo>
                  <a:lnTo>
                    <a:pt x="11125" y="12017"/>
                  </a:lnTo>
                  <a:lnTo>
                    <a:pt x="11125" y="12017"/>
                  </a:lnTo>
                  <a:lnTo>
                    <a:pt x="10947" y="12159"/>
                  </a:lnTo>
                  <a:lnTo>
                    <a:pt x="10804" y="12337"/>
                  </a:lnTo>
                  <a:lnTo>
                    <a:pt x="10697" y="12516"/>
                  </a:lnTo>
                  <a:lnTo>
                    <a:pt x="10590" y="12730"/>
                  </a:lnTo>
                  <a:lnTo>
                    <a:pt x="10483" y="13122"/>
                  </a:lnTo>
                  <a:lnTo>
                    <a:pt x="10412" y="13478"/>
                  </a:lnTo>
                  <a:lnTo>
                    <a:pt x="10376" y="13835"/>
                  </a:lnTo>
                  <a:lnTo>
                    <a:pt x="10341" y="14120"/>
                  </a:lnTo>
                  <a:lnTo>
                    <a:pt x="10305" y="14227"/>
                  </a:lnTo>
                  <a:lnTo>
                    <a:pt x="10269" y="14299"/>
                  </a:lnTo>
                  <a:lnTo>
                    <a:pt x="10198" y="14334"/>
                  </a:lnTo>
                  <a:lnTo>
                    <a:pt x="10127" y="14370"/>
                  </a:lnTo>
                  <a:lnTo>
                    <a:pt x="10127" y="14370"/>
                  </a:lnTo>
                  <a:lnTo>
                    <a:pt x="9984" y="14334"/>
                  </a:lnTo>
                  <a:lnTo>
                    <a:pt x="9841" y="14227"/>
                  </a:lnTo>
                  <a:lnTo>
                    <a:pt x="9734" y="14120"/>
                  </a:lnTo>
                  <a:lnTo>
                    <a:pt x="9628" y="13978"/>
                  </a:lnTo>
                  <a:lnTo>
                    <a:pt x="9556" y="13871"/>
                  </a:lnTo>
                  <a:lnTo>
                    <a:pt x="9414" y="13764"/>
                  </a:lnTo>
                  <a:lnTo>
                    <a:pt x="9271" y="13692"/>
                  </a:lnTo>
                  <a:lnTo>
                    <a:pt x="9057" y="13728"/>
                  </a:lnTo>
                  <a:lnTo>
                    <a:pt x="9057" y="13728"/>
                  </a:lnTo>
                  <a:lnTo>
                    <a:pt x="8772" y="13764"/>
                  </a:lnTo>
                  <a:lnTo>
                    <a:pt x="8380" y="13764"/>
                  </a:lnTo>
                  <a:lnTo>
                    <a:pt x="7952" y="13799"/>
                  </a:lnTo>
                  <a:lnTo>
                    <a:pt x="7524" y="13835"/>
                  </a:lnTo>
                  <a:lnTo>
                    <a:pt x="7096" y="13942"/>
                  </a:lnTo>
                  <a:lnTo>
                    <a:pt x="6882" y="14013"/>
                  </a:lnTo>
                  <a:lnTo>
                    <a:pt x="6704" y="14120"/>
                  </a:lnTo>
                  <a:lnTo>
                    <a:pt x="6525" y="14263"/>
                  </a:lnTo>
                  <a:lnTo>
                    <a:pt x="6418" y="14406"/>
                  </a:lnTo>
                  <a:lnTo>
                    <a:pt x="6276" y="14584"/>
                  </a:lnTo>
                  <a:lnTo>
                    <a:pt x="6204" y="14798"/>
                  </a:lnTo>
                  <a:lnTo>
                    <a:pt x="6204" y="14798"/>
                  </a:lnTo>
                  <a:lnTo>
                    <a:pt x="6098" y="15297"/>
                  </a:lnTo>
                  <a:lnTo>
                    <a:pt x="6062" y="15760"/>
                  </a:lnTo>
                  <a:lnTo>
                    <a:pt x="6026" y="16188"/>
                  </a:lnTo>
                  <a:lnTo>
                    <a:pt x="6062" y="16581"/>
                  </a:lnTo>
                  <a:lnTo>
                    <a:pt x="6133" y="16937"/>
                  </a:lnTo>
                  <a:lnTo>
                    <a:pt x="6240" y="17187"/>
                  </a:lnTo>
                  <a:lnTo>
                    <a:pt x="6276" y="17294"/>
                  </a:lnTo>
                  <a:lnTo>
                    <a:pt x="6383" y="17329"/>
                  </a:lnTo>
                  <a:lnTo>
                    <a:pt x="6454" y="17365"/>
                  </a:lnTo>
                  <a:lnTo>
                    <a:pt x="6561" y="17365"/>
                  </a:lnTo>
                  <a:lnTo>
                    <a:pt x="6561" y="17365"/>
                  </a:lnTo>
                  <a:lnTo>
                    <a:pt x="6739" y="17294"/>
                  </a:lnTo>
                  <a:lnTo>
                    <a:pt x="6918" y="17187"/>
                  </a:lnTo>
                  <a:lnTo>
                    <a:pt x="7310" y="16830"/>
                  </a:lnTo>
                  <a:lnTo>
                    <a:pt x="7488" y="16688"/>
                  </a:lnTo>
                  <a:lnTo>
                    <a:pt x="7631" y="16581"/>
                  </a:lnTo>
                  <a:lnTo>
                    <a:pt x="7702" y="16581"/>
                  </a:lnTo>
                  <a:lnTo>
                    <a:pt x="7809" y="16616"/>
                  </a:lnTo>
                  <a:lnTo>
                    <a:pt x="7845" y="16652"/>
                  </a:lnTo>
                  <a:lnTo>
                    <a:pt x="7916" y="16759"/>
                  </a:lnTo>
                  <a:lnTo>
                    <a:pt x="7916" y="16759"/>
                  </a:lnTo>
                  <a:lnTo>
                    <a:pt x="8023" y="16937"/>
                  </a:lnTo>
                  <a:lnTo>
                    <a:pt x="8059" y="17115"/>
                  </a:lnTo>
                  <a:lnTo>
                    <a:pt x="8059" y="17401"/>
                  </a:lnTo>
                  <a:lnTo>
                    <a:pt x="8094" y="17472"/>
                  </a:lnTo>
                  <a:lnTo>
                    <a:pt x="8166" y="17543"/>
                  </a:lnTo>
                  <a:lnTo>
                    <a:pt x="8308" y="17579"/>
                  </a:lnTo>
                  <a:lnTo>
                    <a:pt x="8558" y="17579"/>
                  </a:lnTo>
                  <a:lnTo>
                    <a:pt x="8558" y="17579"/>
                  </a:lnTo>
                  <a:lnTo>
                    <a:pt x="8843" y="17579"/>
                  </a:lnTo>
                  <a:lnTo>
                    <a:pt x="9093" y="17615"/>
                  </a:lnTo>
                  <a:lnTo>
                    <a:pt x="9307" y="17686"/>
                  </a:lnTo>
                  <a:lnTo>
                    <a:pt x="9485" y="17793"/>
                  </a:lnTo>
                  <a:lnTo>
                    <a:pt x="9628" y="17971"/>
                  </a:lnTo>
                  <a:lnTo>
                    <a:pt x="9770" y="18149"/>
                  </a:lnTo>
                  <a:lnTo>
                    <a:pt x="10020" y="18613"/>
                  </a:lnTo>
                  <a:lnTo>
                    <a:pt x="10020" y="18613"/>
                  </a:lnTo>
                  <a:lnTo>
                    <a:pt x="10127" y="18827"/>
                  </a:lnTo>
                  <a:lnTo>
                    <a:pt x="10234" y="18970"/>
                  </a:lnTo>
                  <a:lnTo>
                    <a:pt x="10376" y="19041"/>
                  </a:lnTo>
                  <a:lnTo>
                    <a:pt x="10483" y="19076"/>
                  </a:lnTo>
                  <a:lnTo>
                    <a:pt x="10626" y="19076"/>
                  </a:lnTo>
                  <a:lnTo>
                    <a:pt x="10804" y="19041"/>
                  </a:lnTo>
                  <a:lnTo>
                    <a:pt x="11196" y="18970"/>
                  </a:lnTo>
                  <a:lnTo>
                    <a:pt x="11196" y="18970"/>
                  </a:lnTo>
                  <a:lnTo>
                    <a:pt x="11339" y="18970"/>
                  </a:lnTo>
                  <a:lnTo>
                    <a:pt x="11482" y="18898"/>
                  </a:lnTo>
                  <a:lnTo>
                    <a:pt x="11838" y="18720"/>
                  </a:lnTo>
                  <a:lnTo>
                    <a:pt x="12658" y="18256"/>
                  </a:lnTo>
                  <a:lnTo>
                    <a:pt x="13157" y="18007"/>
                  </a:lnTo>
                  <a:lnTo>
                    <a:pt x="13692" y="17829"/>
                  </a:lnTo>
                  <a:lnTo>
                    <a:pt x="13978" y="17757"/>
                  </a:lnTo>
                  <a:lnTo>
                    <a:pt x="14263" y="17722"/>
                  </a:lnTo>
                  <a:lnTo>
                    <a:pt x="14584" y="17722"/>
                  </a:lnTo>
                  <a:lnTo>
                    <a:pt x="14905" y="17757"/>
                  </a:lnTo>
                  <a:lnTo>
                    <a:pt x="14905" y="17757"/>
                  </a:lnTo>
                  <a:lnTo>
                    <a:pt x="15511" y="17829"/>
                  </a:lnTo>
                  <a:lnTo>
                    <a:pt x="16081" y="17864"/>
                  </a:lnTo>
                  <a:lnTo>
                    <a:pt x="17008" y="17864"/>
                  </a:lnTo>
                  <a:lnTo>
                    <a:pt x="17401" y="17900"/>
                  </a:lnTo>
                  <a:lnTo>
                    <a:pt x="17757" y="17935"/>
                  </a:lnTo>
                  <a:lnTo>
                    <a:pt x="17900" y="18007"/>
                  </a:lnTo>
                  <a:lnTo>
                    <a:pt x="18042" y="18078"/>
                  </a:lnTo>
                  <a:lnTo>
                    <a:pt x="18149" y="18149"/>
                  </a:lnTo>
                  <a:lnTo>
                    <a:pt x="18256" y="18292"/>
                  </a:lnTo>
                  <a:lnTo>
                    <a:pt x="18256" y="18292"/>
                  </a:lnTo>
                  <a:lnTo>
                    <a:pt x="18470" y="18506"/>
                  </a:lnTo>
                  <a:lnTo>
                    <a:pt x="18720" y="18756"/>
                  </a:lnTo>
                  <a:lnTo>
                    <a:pt x="18969" y="18934"/>
                  </a:lnTo>
                  <a:lnTo>
                    <a:pt x="19255" y="19112"/>
                  </a:lnTo>
                  <a:lnTo>
                    <a:pt x="19540" y="19255"/>
                  </a:lnTo>
                  <a:lnTo>
                    <a:pt x="19825" y="19362"/>
                  </a:lnTo>
                  <a:lnTo>
                    <a:pt x="20110" y="19397"/>
                  </a:lnTo>
                  <a:lnTo>
                    <a:pt x="20431" y="19433"/>
                  </a:lnTo>
                  <a:lnTo>
                    <a:pt x="20431" y="19433"/>
                  </a:lnTo>
                  <a:lnTo>
                    <a:pt x="21251" y="19433"/>
                  </a:lnTo>
                  <a:lnTo>
                    <a:pt x="21751" y="19433"/>
                  </a:lnTo>
                  <a:lnTo>
                    <a:pt x="22286" y="19504"/>
                  </a:lnTo>
                  <a:lnTo>
                    <a:pt x="22785" y="19611"/>
                  </a:lnTo>
                  <a:lnTo>
                    <a:pt x="23034" y="19683"/>
                  </a:lnTo>
                  <a:lnTo>
                    <a:pt x="23248" y="19790"/>
                  </a:lnTo>
                  <a:lnTo>
                    <a:pt x="23462" y="19897"/>
                  </a:lnTo>
                  <a:lnTo>
                    <a:pt x="23640" y="20039"/>
                  </a:lnTo>
                  <a:lnTo>
                    <a:pt x="23783" y="20217"/>
                  </a:lnTo>
                  <a:lnTo>
                    <a:pt x="23890" y="20431"/>
                  </a:lnTo>
                  <a:lnTo>
                    <a:pt x="23890" y="20431"/>
                  </a:lnTo>
                  <a:lnTo>
                    <a:pt x="23997" y="20752"/>
                  </a:lnTo>
                  <a:lnTo>
                    <a:pt x="24068" y="21038"/>
                  </a:lnTo>
                  <a:lnTo>
                    <a:pt x="24104" y="21323"/>
                  </a:lnTo>
                  <a:lnTo>
                    <a:pt x="24140" y="21608"/>
                  </a:lnTo>
                  <a:lnTo>
                    <a:pt x="24104" y="22143"/>
                  </a:lnTo>
                  <a:lnTo>
                    <a:pt x="23997" y="22642"/>
                  </a:lnTo>
                  <a:lnTo>
                    <a:pt x="23747" y="23498"/>
                  </a:lnTo>
                  <a:lnTo>
                    <a:pt x="23676" y="23854"/>
                  </a:lnTo>
                  <a:lnTo>
                    <a:pt x="23676" y="23997"/>
                  </a:lnTo>
                  <a:lnTo>
                    <a:pt x="23712" y="24140"/>
                  </a:lnTo>
                  <a:lnTo>
                    <a:pt x="23712" y="24140"/>
                  </a:lnTo>
                  <a:lnTo>
                    <a:pt x="23712" y="24247"/>
                  </a:lnTo>
                  <a:lnTo>
                    <a:pt x="23676" y="24389"/>
                  </a:lnTo>
                  <a:lnTo>
                    <a:pt x="23605" y="24568"/>
                  </a:lnTo>
                  <a:lnTo>
                    <a:pt x="23498" y="24710"/>
                  </a:lnTo>
                  <a:lnTo>
                    <a:pt x="23213" y="25031"/>
                  </a:lnTo>
                  <a:lnTo>
                    <a:pt x="22856" y="25388"/>
                  </a:lnTo>
                  <a:lnTo>
                    <a:pt x="22499" y="25780"/>
                  </a:lnTo>
                  <a:lnTo>
                    <a:pt x="22214" y="26136"/>
                  </a:lnTo>
                  <a:lnTo>
                    <a:pt x="22107" y="26350"/>
                  </a:lnTo>
                  <a:lnTo>
                    <a:pt x="22036" y="26529"/>
                  </a:lnTo>
                  <a:lnTo>
                    <a:pt x="22000" y="26743"/>
                  </a:lnTo>
                  <a:lnTo>
                    <a:pt x="22036" y="2692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g29ba36c631f_0_513"/>
            <p:cNvSpPr/>
            <p:nvPr/>
          </p:nvSpPr>
          <p:spPr>
            <a:xfrm>
              <a:off x="4615825" y="2954650"/>
              <a:ext cx="362825" cy="618650"/>
            </a:xfrm>
            <a:custGeom>
              <a:avLst/>
              <a:gdLst/>
              <a:ahLst/>
              <a:cxnLst/>
              <a:rect l="l" t="t" r="r" b="b"/>
              <a:pathLst>
                <a:path w="14513" h="24746" extrusionOk="0">
                  <a:moveTo>
                    <a:pt x="4422" y="1"/>
                  </a:moveTo>
                  <a:lnTo>
                    <a:pt x="3994" y="393"/>
                  </a:lnTo>
                  <a:lnTo>
                    <a:pt x="3780" y="607"/>
                  </a:lnTo>
                  <a:lnTo>
                    <a:pt x="3637" y="821"/>
                  </a:lnTo>
                  <a:lnTo>
                    <a:pt x="3495" y="999"/>
                  </a:lnTo>
                  <a:lnTo>
                    <a:pt x="3423" y="1213"/>
                  </a:lnTo>
                  <a:lnTo>
                    <a:pt x="3388" y="1391"/>
                  </a:lnTo>
                  <a:lnTo>
                    <a:pt x="3423" y="1605"/>
                  </a:lnTo>
                  <a:lnTo>
                    <a:pt x="3530" y="1748"/>
                  </a:lnTo>
                  <a:lnTo>
                    <a:pt x="3602" y="1819"/>
                  </a:lnTo>
                  <a:lnTo>
                    <a:pt x="3709" y="1890"/>
                  </a:lnTo>
                  <a:lnTo>
                    <a:pt x="3923" y="1890"/>
                  </a:lnTo>
                  <a:lnTo>
                    <a:pt x="4030" y="1855"/>
                  </a:lnTo>
                  <a:lnTo>
                    <a:pt x="4279" y="1748"/>
                  </a:lnTo>
                  <a:lnTo>
                    <a:pt x="4457" y="1676"/>
                  </a:lnTo>
                  <a:lnTo>
                    <a:pt x="4636" y="1641"/>
                  </a:lnTo>
                  <a:lnTo>
                    <a:pt x="4778" y="1641"/>
                  </a:lnTo>
                  <a:lnTo>
                    <a:pt x="4850" y="1676"/>
                  </a:lnTo>
                  <a:lnTo>
                    <a:pt x="4921" y="1712"/>
                  </a:lnTo>
                  <a:lnTo>
                    <a:pt x="4957" y="1819"/>
                  </a:lnTo>
                  <a:lnTo>
                    <a:pt x="4957" y="1962"/>
                  </a:lnTo>
                  <a:lnTo>
                    <a:pt x="4885" y="2104"/>
                  </a:lnTo>
                  <a:lnTo>
                    <a:pt x="4778" y="2247"/>
                  </a:lnTo>
                  <a:lnTo>
                    <a:pt x="4564" y="2532"/>
                  </a:lnTo>
                  <a:lnTo>
                    <a:pt x="4493" y="2639"/>
                  </a:lnTo>
                  <a:lnTo>
                    <a:pt x="4493" y="2782"/>
                  </a:lnTo>
                  <a:lnTo>
                    <a:pt x="4457" y="2889"/>
                  </a:lnTo>
                  <a:lnTo>
                    <a:pt x="4350" y="3103"/>
                  </a:lnTo>
                  <a:lnTo>
                    <a:pt x="4243" y="3317"/>
                  </a:lnTo>
                  <a:lnTo>
                    <a:pt x="4065" y="3566"/>
                  </a:lnTo>
                  <a:lnTo>
                    <a:pt x="3887" y="3816"/>
                  </a:lnTo>
                  <a:lnTo>
                    <a:pt x="3673" y="4030"/>
                  </a:lnTo>
                  <a:lnTo>
                    <a:pt x="3459" y="4172"/>
                  </a:lnTo>
                  <a:lnTo>
                    <a:pt x="3245" y="4315"/>
                  </a:lnTo>
                  <a:lnTo>
                    <a:pt x="2853" y="4422"/>
                  </a:lnTo>
                  <a:lnTo>
                    <a:pt x="2568" y="4600"/>
                  </a:lnTo>
                  <a:lnTo>
                    <a:pt x="2461" y="4672"/>
                  </a:lnTo>
                  <a:lnTo>
                    <a:pt x="2354" y="4778"/>
                  </a:lnTo>
                  <a:lnTo>
                    <a:pt x="2282" y="4921"/>
                  </a:lnTo>
                  <a:lnTo>
                    <a:pt x="2247" y="5064"/>
                  </a:lnTo>
                  <a:lnTo>
                    <a:pt x="2211" y="5171"/>
                  </a:lnTo>
                  <a:lnTo>
                    <a:pt x="2247" y="5278"/>
                  </a:lnTo>
                  <a:lnTo>
                    <a:pt x="2318" y="5456"/>
                  </a:lnTo>
                  <a:lnTo>
                    <a:pt x="2425" y="5670"/>
                  </a:lnTo>
                  <a:lnTo>
                    <a:pt x="2568" y="5848"/>
                  </a:lnTo>
                  <a:lnTo>
                    <a:pt x="2675" y="6026"/>
                  </a:lnTo>
                  <a:lnTo>
                    <a:pt x="2746" y="6169"/>
                  </a:lnTo>
                  <a:lnTo>
                    <a:pt x="2782" y="6276"/>
                  </a:lnTo>
                  <a:lnTo>
                    <a:pt x="2746" y="6312"/>
                  </a:lnTo>
                  <a:lnTo>
                    <a:pt x="2675" y="6347"/>
                  </a:lnTo>
                  <a:lnTo>
                    <a:pt x="2247" y="6454"/>
                  </a:lnTo>
                  <a:lnTo>
                    <a:pt x="1926" y="6490"/>
                  </a:lnTo>
                  <a:lnTo>
                    <a:pt x="1641" y="6597"/>
                  </a:lnTo>
                  <a:lnTo>
                    <a:pt x="1355" y="6704"/>
                  </a:lnTo>
                  <a:lnTo>
                    <a:pt x="1248" y="6775"/>
                  </a:lnTo>
                  <a:lnTo>
                    <a:pt x="1141" y="6847"/>
                  </a:lnTo>
                  <a:lnTo>
                    <a:pt x="1070" y="6954"/>
                  </a:lnTo>
                  <a:lnTo>
                    <a:pt x="1034" y="7060"/>
                  </a:lnTo>
                  <a:lnTo>
                    <a:pt x="1034" y="7167"/>
                  </a:lnTo>
                  <a:lnTo>
                    <a:pt x="1034" y="7310"/>
                  </a:lnTo>
                  <a:lnTo>
                    <a:pt x="1141" y="7595"/>
                  </a:lnTo>
                  <a:lnTo>
                    <a:pt x="1248" y="7774"/>
                  </a:lnTo>
                  <a:lnTo>
                    <a:pt x="1355" y="7952"/>
                  </a:lnTo>
                  <a:lnTo>
                    <a:pt x="1462" y="8059"/>
                  </a:lnTo>
                  <a:lnTo>
                    <a:pt x="1641" y="8273"/>
                  </a:lnTo>
                  <a:lnTo>
                    <a:pt x="1748" y="8344"/>
                  </a:lnTo>
                  <a:lnTo>
                    <a:pt x="1819" y="8487"/>
                  </a:lnTo>
                  <a:lnTo>
                    <a:pt x="1854" y="8665"/>
                  </a:lnTo>
                  <a:lnTo>
                    <a:pt x="1854" y="8950"/>
                  </a:lnTo>
                  <a:lnTo>
                    <a:pt x="1783" y="9307"/>
                  </a:lnTo>
                  <a:lnTo>
                    <a:pt x="1676" y="9699"/>
                  </a:lnTo>
                  <a:lnTo>
                    <a:pt x="1534" y="10127"/>
                  </a:lnTo>
                  <a:lnTo>
                    <a:pt x="1391" y="10519"/>
                  </a:lnTo>
                  <a:lnTo>
                    <a:pt x="1213" y="10911"/>
                  </a:lnTo>
                  <a:lnTo>
                    <a:pt x="1034" y="11232"/>
                  </a:lnTo>
                  <a:lnTo>
                    <a:pt x="642" y="11767"/>
                  </a:lnTo>
                  <a:lnTo>
                    <a:pt x="464" y="12017"/>
                  </a:lnTo>
                  <a:lnTo>
                    <a:pt x="286" y="12302"/>
                  </a:lnTo>
                  <a:lnTo>
                    <a:pt x="143" y="12587"/>
                  </a:lnTo>
                  <a:lnTo>
                    <a:pt x="72" y="12872"/>
                  </a:lnTo>
                  <a:lnTo>
                    <a:pt x="0" y="13229"/>
                  </a:lnTo>
                  <a:lnTo>
                    <a:pt x="36" y="13586"/>
                  </a:lnTo>
                  <a:lnTo>
                    <a:pt x="72" y="14013"/>
                  </a:lnTo>
                  <a:lnTo>
                    <a:pt x="143" y="14441"/>
                  </a:lnTo>
                  <a:lnTo>
                    <a:pt x="250" y="14905"/>
                  </a:lnTo>
                  <a:lnTo>
                    <a:pt x="428" y="15368"/>
                  </a:lnTo>
                  <a:lnTo>
                    <a:pt x="571" y="15582"/>
                  </a:lnTo>
                  <a:lnTo>
                    <a:pt x="713" y="15796"/>
                  </a:lnTo>
                  <a:lnTo>
                    <a:pt x="892" y="16010"/>
                  </a:lnTo>
                  <a:lnTo>
                    <a:pt x="1070" y="16224"/>
                  </a:lnTo>
                  <a:lnTo>
                    <a:pt x="1320" y="16402"/>
                  </a:lnTo>
                  <a:lnTo>
                    <a:pt x="1569" y="16581"/>
                  </a:lnTo>
                  <a:lnTo>
                    <a:pt x="1890" y="16759"/>
                  </a:lnTo>
                  <a:lnTo>
                    <a:pt x="2247" y="16902"/>
                  </a:lnTo>
                  <a:lnTo>
                    <a:pt x="2746" y="17080"/>
                  </a:lnTo>
                  <a:lnTo>
                    <a:pt x="3245" y="17151"/>
                  </a:lnTo>
                  <a:lnTo>
                    <a:pt x="3709" y="17187"/>
                  </a:lnTo>
                  <a:lnTo>
                    <a:pt x="4136" y="17151"/>
                  </a:lnTo>
                  <a:lnTo>
                    <a:pt x="4564" y="17080"/>
                  </a:lnTo>
                  <a:lnTo>
                    <a:pt x="4957" y="17009"/>
                  </a:lnTo>
                  <a:lnTo>
                    <a:pt x="5313" y="16866"/>
                  </a:lnTo>
                  <a:lnTo>
                    <a:pt x="5670" y="16759"/>
                  </a:lnTo>
                  <a:lnTo>
                    <a:pt x="6169" y="16545"/>
                  </a:lnTo>
                  <a:lnTo>
                    <a:pt x="6561" y="16367"/>
                  </a:lnTo>
                  <a:lnTo>
                    <a:pt x="6704" y="16331"/>
                  </a:lnTo>
                  <a:lnTo>
                    <a:pt x="6846" y="16295"/>
                  </a:lnTo>
                  <a:lnTo>
                    <a:pt x="6953" y="16331"/>
                  </a:lnTo>
                  <a:lnTo>
                    <a:pt x="7060" y="16367"/>
                  </a:lnTo>
                  <a:lnTo>
                    <a:pt x="7132" y="16474"/>
                  </a:lnTo>
                  <a:lnTo>
                    <a:pt x="7203" y="16509"/>
                  </a:lnTo>
                  <a:lnTo>
                    <a:pt x="7417" y="16581"/>
                  </a:lnTo>
                  <a:lnTo>
                    <a:pt x="7666" y="16581"/>
                  </a:lnTo>
                  <a:lnTo>
                    <a:pt x="7880" y="16545"/>
                  </a:lnTo>
                  <a:lnTo>
                    <a:pt x="8344" y="16545"/>
                  </a:lnTo>
                  <a:lnTo>
                    <a:pt x="8415" y="16581"/>
                  </a:lnTo>
                  <a:lnTo>
                    <a:pt x="8451" y="16652"/>
                  </a:lnTo>
                  <a:lnTo>
                    <a:pt x="8487" y="16723"/>
                  </a:lnTo>
                  <a:lnTo>
                    <a:pt x="8522" y="16830"/>
                  </a:lnTo>
                  <a:lnTo>
                    <a:pt x="8487" y="17401"/>
                  </a:lnTo>
                  <a:lnTo>
                    <a:pt x="8522" y="17615"/>
                  </a:lnTo>
                  <a:lnTo>
                    <a:pt x="8558" y="17793"/>
                  </a:lnTo>
                  <a:lnTo>
                    <a:pt x="8629" y="17936"/>
                  </a:lnTo>
                  <a:lnTo>
                    <a:pt x="8700" y="18078"/>
                  </a:lnTo>
                  <a:lnTo>
                    <a:pt x="8879" y="18292"/>
                  </a:lnTo>
                  <a:lnTo>
                    <a:pt x="9093" y="18435"/>
                  </a:lnTo>
                  <a:lnTo>
                    <a:pt x="9378" y="18649"/>
                  </a:lnTo>
                  <a:lnTo>
                    <a:pt x="9699" y="18863"/>
                  </a:lnTo>
                  <a:lnTo>
                    <a:pt x="10020" y="19219"/>
                  </a:lnTo>
                  <a:lnTo>
                    <a:pt x="10198" y="19433"/>
                  </a:lnTo>
                  <a:lnTo>
                    <a:pt x="10305" y="19683"/>
                  </a:lnTo>
                  <a:lnTo>
                    <a:pt x="10376" y="19932"/>
                  </a:lnTo>
                  <a:lnTo>
                    <a:pt x="10412" y="20218"/>
                  </a:lnTo>
                  <a:lnTo>
                    <a:pt x="10448" y="20788"/>
                  </a:lnTo>
                  <a:lnTo>
                    <a:pt x="10412" y="21359"/>
                  </a:lnTo>
                  <a:lnTo>
                    <a:pt x="10376" y="21929"/>
                  </a:lnTo>
                  <a:lnTo>
                    <a:pt x="10376" y="22179"/>
                  </a:lnTo>
                  <a:lnTo>
                    <a:pt x="10412" y="22428"/>
                  </a:lnTo>
                  <a:lnTo>
                    <a:pt x="10448" y="22642"/>
                  </a:lnTo>
                  <a:lnTo>
                    <a:pt x="10519" y="22821"/>
                  </a:lnTo>
                  <a:lnTo>
                    <a:pt x="10662" y="22999"/>
                  </a:lnTo>
                  <a:lnTo>
                    <a:pt x="10804" y="23106"/>
                  </a:lnTo>
                  <a:lnTo>
                    <a:pt x="11054" y="23248"/>
                  </a:lnTo>
                  <a:lnTo>
                    <a:pt x="11232" y="23391"/>
                  </a:lnTo>
                  <a:lnTo>
                    <a:pt x="11410" y="23605"/>
                  </a:lnTo>
                  <a:lnTo>
                    <a:pt x="11589" y="23819"/>
                  </a:lnTo>
                  <a:lnTo>
                    <a:pt x="11910" y="24282"/>
                  </a:lnTo>
                  <a:lnTo>
                    <a:pt x="12124" y="24746"/>
                  </a:lnTo>
                  <a:lnTo>
                    <a:pt x="12658" y="23748"/>
                  </a:lnTo>
                  <a:lnTo>
                    <a:pt x="13158" y="22714"/>
                  </a:lnTo>
                  <a:lnTo>
                    <a:pt x="13550" y="21680"/>
                  </a:lnTo>
                  <a:lnTo>
                    <a:pt x="13906" y="20574"/>
                  </a:lnTo>
                  <a:lnTo>
                    <a:pt x="14156" y="19433"/>
                  </a:lnTo>
                  <a:lnTo>
                    <a:pt x="14370" y="18292"/>
                  </a:lnTo>
                  <a:lnTo>
                    <a:pt x="14477" y="17116"/>
                  </a:lnTo>
                  <a:lnTo>
                    <a:pt x="14512" y="15903"/>
                  </a:lnTo>
                  <a:lnTo>
                    <a:pt x="14512" y="15475"/>
                  </a:lnTo>
                  <a:lnTo>
                    <a:pt x="14512" y="15190"/>
                  </a:lnTo>
                  <a:lnTo>
                    <a:pt x="14441" y="14299"/>
                  </a:lnTo>
                  <a:lnTo>
                    <a:pt x="14334" y="13443"/>
                  </a:lnTo>
                  <a:lnTo>
                    <a:pt x="14192" y="12587"/>
                  </a:lnTo>
                  <a:lnTo>
                    <a:pt x="14013" y="11731"/>
                  </a:lnTo>
                  <a:lnTo>
                    <a:pt x="13799" y="10911"/>
                  </a:lnTo>
                  <a:lnTo>
                    <a:pt x="13514" y="10091"/>
                  </a:lnTo>
                  <a:lnTo>
                    <a:pt x="13229" y="9307"/>
                  </a:lnTo>
                  <a:lnTo>
                    <a:pt x="12908" y="8522"/>
                  </a:lnTo>
                  <a:lnTo>
                    <a:pt x="12587" y="7881"/>
                  </a:lnTo>
                  <a:lnTo>
                    <a:pt x="12230" y="7274"/>
                  </a:lnTo>
                  <a:lnTo>
                    <a:pt x="12088" y="7381"/>
                  </a:lnTo>
                  <a:lnTo>
                    <a:pt x="11945" y="7488"/>
                  </a:lnTo>
                  <a:lnTo>
                    <a:pt x="11803" y="7560"/>
                  </a:lnTo>
                  <a:lnTo>
                    <a:pt x="11624" y="7595"/>
                  </a:lnTo>
                  <a:lnTo>
                    <a:pt x="11018" y="7595"/>
                  </a:lnTo>
                  <a:lnTo>
                    <a:pt x="10626" y="7524"/>
                  </a:lnTo>
                  <a:lnTo>
                    <a:pt x="10269" y="7488"/>
                  </a:lnTo>
                  <a:lnTo>
                    <a:pt x="9948" y="7453"/>
                  </a:lnTo>
                  <a:lnTo>
                    <a:pt x="9663" y="7488"/>
                  </a:lnTo>
                  <a:lnTo>
                    <a:pt x="9556" y="7524"/>
                  </a:lnTo>
                  <a:lnTo>
                    <a:pt x="9449" y="7595"/>
                  </a:lnTo>
                  <a:lnTo>
                    <a:pt x="9378" y="7702"/>
                  </a:lnTo>
                  <a:lnTo>
                    <a:pt x="9378" y="7845"/>
                  </a:lnTo>
                  <a:lnTo>
                    <a:pt x="9378" y="8130"/>
                  </a:lnTo>
                  <a:lnTo>
                    <a:pt x="9378" y="8237"/>
                  </a:lnTo>
                  <a:lnTo>
                    <a:pt x="9307" y="8273"/>
                  </a:lnTo>
                  <a:lnTo>
                    <a:pt x="9271" y="8308"/>
                  </a:lnTo>
                  <a:lnTo>
                    <a:pt x="9057" y="8344"/>
                  </a:lnTo>
                  <a:lnTo>
                    <a:pt x="8736" y="8308"/>
                  </a:lnTo>
                  <a:lnTo>
                    <a:pt x="7952" y="8237"/>
                  </a:lnTo>
                  <a:lnTo>
                    <a:pt x="7310" y="8130"/>
                  </a:lnTo>
                  <a:lnTo>
                    <a:pt x="7060" y="8095"/>
                  </a:lnTo>
                  <a:lnTo>
                    <a:pt x="6846" y="8023"/>
                  </a:lnTo>
                  <a:lnTo>
                    <a:pt x="6668" y="7916"/>
                  </a:lnTo>
                  <a:lnTo>
                    <a:pt x="6561" y="7774"/>
                  </a:lnTo>
                  <a:lnTo>
                    <a:pt x="6454" y="7631"/>
                  </a:lnTo>
                  <a:lnTo>
                    <a:pt x="6312" y="7488"/>
                  </a:lnTo>
                  <a:lnTo>
                    <a:pt x="6133" y="7381"/>
                  </a:lnTo>
                  <a:lnTo>
                    <a:pt x="5955" y="7310"/>
                  </a:lnTo>
                  <a:lnTo>
                    <a:pt x="5741" y="7274"/>
                  </a:lnTo>
                  <a:lnTo>
                    <a:pt x="5563" y="7274"/>
                  </a:lnTo>
                  <a:lnTo>
                    <a:pt x="5384" y="7310"/>
                  </a:lnTo>
                  <a:lnTo>
                    <a:pt x="5242" y="7381"/>
                  </a:lnTo>
                  <a:lnTo>
                    <a:pt x="4885" y="7702"/>
                  </a:lnTo>
                  <a:lnTo>
                    <a:pt x="4315" y="8130"/>
                  </a:lnTo>
                  <a:lnTo>
                    <a:pt x="3994" y="8308"/>
                  </a:lnTo>
                  <a:lnTo>
                    <a:pt x="3709" y="8451"/>
                  </a:lnTo>
                  <a:lnTo>
                    <a:pt x="3423" y="8558"/>
                  </a:lnTo>
                  <a:lnTo>
                    <a:pt x="3209" y="8594"/>
                  </a:lnTo>
                  <a:lnTo>
                    <a:pt x="2924" y="8522"/>
                  </a:lnTo>
                  <a:lnTo>
                    <a:pt x="2853" y="8487"/>
                  </a:lnTo>
                  <a:lnTo>
                    <a:pt x="2817" y="8415"/>
                  </a:lnTo>
                  <a:lnTo>
                    <a:pt x="2817" y="8344"/>
                  </a:lnTo>
                  <a:lnTo>
                    <a:pt x="2889" y="8273"/>
                  </a:lnTo>
                  <a:lnTo>
                    <a:pt x="3102" y="8095"/>
                  </a:lnTo>
                  <a:lnTo>
                    <a:pt x="3245" y="7952"/>
                  </a:lnTo>
                  <a:lnTo>
                    <a:pt x="3352" y="7774"/>
                  </a:lnTo>
                  <a:lnTo>
                    <a:pt x="3602" y="7274"/>
                  </a:lnTo>
                  <a:lnTo>
                    <a:pt x="3744" y="6989"/>
                  </a:lnTo>
                  <a:lnTo>
                    <a:pt x="3887" y="6704"/>
                  </a:lnTo>
                  <a:lnTo>
                    <a:pt x="4065" y="6454"/>
                  </a:lnTo>
                  <a:lnTo>
                    <a:pt x="4279" y="6276"/>
                  </a:lnTo>
                  <a:lnTo>
                    <a:pt x="4743" y="5991"/>
                  </a:lnTo>
                  <a:lnTo>
                    <a:pt x="5135" y="5813"/>
                  </a:lnTo>
                  <a:lnTo>
                    <a:pt x="5491" y="5706"/>
                  </a:lnTo>
                  <a:lnTo>
                    <a:pt x="5777" y="5706"/>
                  </a:lnTo>
                  <a:lnTo>
                    <a:pt x="6133" y="5813"/>
                  </a:lnTo>
                  <a:lnTo>
                    <a:pt x="6632" y="6026"/>
                  </a:lnTo>
                  <a:lnTo>
                    <a:pt x="6882" y="6169"/>
                  </a:lnTo>
                  <a:lnTo>
                    <a:pt x="7132" y="6276"/>
                  </a:lnTo>
                  <a:lnTo>
                    <a:pt x="7310" y="6419"/>
                  </a:lnTo>
                  <a:lnTo>
                    <a:pt x="7417" y="6561"/>
                  </a:lnTo>
                  <a:lnTo>
                    <a:pt x="7488" y="6668"/>
                  </a:lnTo>
                  <a:lnTo>
                    <a:pt x="7559" y="6668"/>
                  </a:lnTo>
                  <a:lnTo>
                    <a:pt x="7631" y="6633"/>
                  </a:lnTo>
                  <a:lnTo>
                    <a:pt x="7666" y="6561"/>
                  </a:lnTo>
                  <a:lnTo>
                    <a:pt x="7702" y="6347"/>
                  </a:lnTo>
                  <a:lnTo>
                    <a:pt x="7666" y="6240"/>
                  </a:lnTo>
                  <a:lnTo>
                    <a:pt x="7631" y="6169"/>
                  </a:lnTo>
                  <a:lnTo>
                    <a:pt x="7666" y="6098"/>
                  </a:lnTo>
                  <a:lnTo>
                    <a:pt x="7702" y="6062"/>
                  </a:lnTo>
                  <a:lnTo>
                    <a:pt x="7952" y="6062"/>
                  </a:lnTo>
                  <a:lnTo>
                    <a:pt x="7952" y="6026"/>
                  </a:lnTo>
                  <a:lnTo>
                    <a:pt x="7952" y="5991"/>
                  </a:lnTo>
                  <a:lnTo>
                    <a:pt x="7845" y="5919"/>
                  </a:lnTo>
                  <a:lnTo>
                    <a:pt x="7702" y="5848"/>
                  </a:lnTo>
                  <a:lnTo>
                    <a:pt x="7203" y="5670"/>
                  </a:lnTo>
                  <a:lnTo>
                    <a:pt x="6739" y="5492"/>
                  </a:lnTo>
                  <a:lnTo>
                    <a:pt x="6561" y="5385"/>
                  </a:lnTo>
                  <a:lnTo>
                    <a:pt x="6454" y="5313"/>
                  </a:lnTo>
                  <a:lnTo>
                    <a:pt x="6383" y="5171"/>
                  </a:lnTo>
                  <a:lnTo>
                    <a:pt x="6347" y="5135"/>
                  </a:lnTo>
                  <a:lnTo>
                    <a:pt x="6383" y="5099"/>
                  </a:lnTo>
                  <a:lnTo>
                    <a:pt x="6418" y="5064"/>
                  </a:lnTo>
                  <a:lnTo>
                    <a:pt x="6454" y="5064"/>
                  </a:lnTo>
                  <a:lnTo>
                    <a:pt x="6704" y="5099"/>
                  </a:lnTo>
                  <a:lnTo>
                    <a:pt x="7524" y="5278"/>
                  </a:lnTo>
                  <a:lnTo>
                    <a:pt x="7916" y="5420"/>
                  </a:lnTo>
                  <a:lnTo>
                    <a:pt x="8094" y="5527"/>
                  </a:lnTo>
                  <a:lnTo>
                    <a:pt x="8237" y="5634"/>
                  </a:lnTo>
                  <a:lnTo>
                    <a:pt x="8843" y="6383"/>
                  </a:lnTo>
                  <a:lnTo>
                    <a:pt x="9164" y="6740"/>
                  </a:lnTo>
                  <a:lnTo>
                    <a:pt x="9271" y="6811"/>
                  </a:lnTo>
                  <a:lnTo>
                    <a:pt x="9378" y="6811"/>
                  </a:lnTo>
                  <a:lnTo>
                    <a:pt x="9485" y="6668"/>
                  </a:lnTo>
                  <a:lnTo>
                    <a:pt x="9592" y="6526"/>
                  </a:lnTo>
                  <a:lnTo>
                    <a:pt x="9628" y="6419"/>
                  </a:lnTo>
                  <a:lnTo>
                    <a:pt x="9628" y="6312"/>
                  </a:lnTo>
                  <a:lnTo>
                    <a:pt x="9592" y="6240"/>
                  </a:lnTo>
                  <a:lnTo>
                    <a:pt x="9521" y="6169"/>
                  </a:lnTo>
                  <a:lnTo>
                    <a:pt x="9378" y="6026"/>
                  </a:lnTo>
                  <a:lnTo>
                    <a:pt x="9342" y="5955"/>
                  </a:lnTo>
                  <a:lnTo>
                    <a:pt x="9342" y="5848"/>
                  </a:lnTo>
                  <a:lnTo>
                    <a:pt x="9378" y="5706"/>
                  </a:lnTo>
                  <a:lnTo>
                    <a:pt x="9449" y="5563"/>
                  </a:lnTo>
                  <a:lnTo>
                    <a:pt x="9521" y="5492"/>
                  </a:lnTo>
                  <a:lnTo>
                    <a:pt x="9592" y="5492"/>
                  </a:lnTo>
                  <a:lnTo>
                    <a:pt x="9770" y="5634"/>
                  </a:lnTo>
                  <a:lnTo>
                    <a:pt x="9984" y="5813"/>
                  </a:lnTo>
                  <a:lnTo>
                    <a:pt x="10127" y="5919"/>
                  </a:lnTo>
                  <a:lnTo>
                    <a:pt x="10305" y="5991"/>
                  </a:lnTo>
                  <a:lnTo>
                    <a:pt x="10983" y="6240"/>
                  </a:lnTo>
                  <a:lnTo>
                    <a:pt x="11375" y="6347"/>
                  </a:lnTo>
                  <a:lnTo>
                    <a:pt x="11731" y="6419"/>
                  </a:lnTo>
                  <a:lnTo>
                    <a:pt x="11196" y="5670"/>
                  </a:lnTo>
                  <a:lnTo>
                    <a:pt x="10662" y="4921"/>
                  </a:lnTo>
                  <a:lnTo>
                    <a:pt x="10091" y="4244"/>
                  </a:lnTo>
                  <a:lnTo>
                    <a:pt x="9449" y="3602"/>
                  </a:lnTo>
                  <a:lnTo>
                    <a:pt x="8986" y="3138"/>
                  </a:lnTo>
                  <a:lnTo>
                    <a:pt x="8522" y="2710"/>
                  </a:lnTo>
                  <a:lnTo>
                    <a:pt x="8023" y="2283"/>
                  </a:lnTo>
                  <a:lnTo>
                    <a:pt x="7488" y="1890"/>
                  </a:lnTo>
                  <a:lnTo>
                    <a:pt x="6989" y="2140"/>
                  </a:lnTo>
                  <a:lnTo>
                    <a:pt x="6026" y="2496"/>
                  </a:lnTo>
                  <a:lnTo>
                    <a:pt x="5563" y="2639"/>
                  </a:lnTo>
                  <a:lnTo>
                    <a:pt x="5420" y="2675"/>
                  </a:lnTo>
                  <a:lnTo>
                    <a:pt x="5384" y="2639"/>
                  </a:lnTo>
                  <a:lnTo>
                    <a:pt x="5384" y="2603"/>
                  </a:lnTo>
                  <a:lnTo>
                    <a:pt x="5420" y="2532"/>
                  </a:lnTo>
                  <a:lnTo>
                    <a:pt x="5491" y="2496"/>
                  </a:lnTo>
                  <a:lnTo>
                    <a:pt x="5634" y="2390"/>
                  </a:lnTo>
                  <a:lnTo>
                    <a:pt x="5848" y="2247"/>
                  </a:lnTo>
                  <a:lnTo>
                    <a:pt x="5955" y="2140"/>
                  </a:lnTo>
                  <a:lnTo>
                    <a:pt x="6062" y="2033"/>
                  </a:lnTo>
                  <a:lnTo>
                    <a:pt x="6133" y="1890"/>
                  </a:lnTo>
                  <a:lnTo>
                    <a:pt x="6169" y="1783"/>
                  </a:lnTo>
                  <a:lnTo>
                    <a:pt x="6169" y="1569"/>
                  </a:lnTo>
                  <a:lnTo>
                    <a:pt x="6169" y="1498"/>
                  </a:lnTo>
                  <a:lnTo>
                    <a:pt x="6169" y="1391"/>
                  </a:lnTo>
                  <a:lnTo>
                    <a:pt x="6240" y="1320"/>
                  </a:lnTo>
                  <a:lnTo>
                    <a:pt x="6347" y="1249"/>
                  </a:lnTo>
                  <a:lnTo>
                    <a:pt x="6454" y="1142"/>
                  </a:lnTo>
                  <a:lnTo>
                    <a:pt x="5634" y="642"/>
                  </a:lnTo>
                  <a:lnTo>
                    <a:pt x="4778" y="214"/>
                  </a:lnTo>
                  <a:lnTo>
                    <a:pt x="4493" y="36"/>
                  </a:lnTo>
                  <a:lnTo>
                    <a:pt x="4422"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g29ba36c631f_0_513"/>
            <p:cNvSpPr/>
            <p:nvPr/>
          </p:nvSpPr>
          <p:spPr>
            <a:xfrm>
              <a:off x="4615825" y="2954650"/>
              <a:ext cx="362825" cy="618650"/>
            </a:xfrm>
            <a:custGeom>
              <a:avLst/>
              <a:gdLst/>
              <a:ahLst/>
              <a:cxnLst/>
              <a:rect l="l" t="t" r="r" b="b"/>
              <a:pathLst>
                <a:path w="14513" h="24746" fill="none" extrusionOk="0">
                  <a:moveTo>
                    <a:pt x="14512" y="15903"/>
                  </a:moveTo>
                  <a:lnTo>
                    <a:pt x="14512" y="15903"/>
                  </a:lnTo>
                  <a:lnTo>
                    <a:pt x="14477" y="17116"/>
                  </a:lnTo>
                  <a:lnTo>
                    <a:pt x="14370" y="18292"/>
                  </a:lnTo>
                  <a:lnTo>
                    <a:pt x="14156" y="19433"/>
                  </a:lnTo>
                  <a:lnTo>
                    <a:pt x="13906" y="20574"/>
                  </a:lnTo>
                  <a:lnTo>
                    <a:pt x="13550" y="21680"/>
                  </a:lnTo>
                  <a:lnTo>
                    <a:pt x="13158" y="22714"/>
                  </a:lnTo>
                  <a:lnTo>
                    <a:pt x="12658" y="23748"/>
                  </a:lnTo>
                  <a:lnTo>
                    <a:pt x="12124" y="24746"/>
                  </a:lnTo>
                  <a:lnTo>
                    <a:pt x="12124" y="24746"/>
                  </a:lnTo>
                  <a:lnTo>
                    <a:pt x="11910" y="24282"/>
                  </a:lnTo>
                  <a:lnTo>
                    <a:pt x="11589" y="23819"/>
                  </a:lnTo>
                  <a:lnTo>
                    <a:pt x="11410" y="23605"/>
                  </a:lnTo>
                  <a:lnTo>
                    <a:pt x="11232" y="23391"/>
                  </a:lnTo>
                  <a:lnTo>
                    <a:pt x="11054" y="23248"/>
                  </a:lnTo>
                  <a:lnTo>
                    <a:pt x="10804" y="23106"/>
                  </a:lnTo>
                  <a:lnTo>
                    <a:pt x="10804" y="23106"/>
                  </a:lnTo>
                  <a:lnTo>
                    <a:pt x="10662" y="22999"/>
                  </a:lnTo>
                  <a:lnTo>
                    <a:pt x="10519" y="22821"/>
                  </a:lnTo>
                  <a:lnTo>
                    <a:pt x="10448" y="22642"/>
                  </a:lnTo>
                  <a:lnTo>
                    <a:pt x="10412" y="22428"/>
                  </a:lnTo>
                  <a:lnTo>
                    <a:pt x="10376" y="22179"/>
                  </a:lnTo>
                  <a:lnTo>
                    <a:pt x="10376" y="21929"/>
                  </a:lnTo>
                  <a:lnTo>
                    <a:pt x="10412" y="21359"/>
                  </a:lnTo>
                  <a:lnTo>
                    <a:pt x="10448" y="20788"/>
                  </a:lnTo>
                  <a:lnTo>
                    <a:pt x="10412" y="20218"/>
                  </a:lnTo>
                  <a:lnTo>
                    <a:pt x="10376" y="19932"/>
                  </a:lnTo>
                  <a:lnTo>
                    <a:pt x="10305" y="19683"/>
                  </a:lnTo>
                  <a:lnTo>
                    <a:pt x="10198" y="19433"/>
                  </a:lnTo>
                  <a:lnTo>
                    <a:pt x="10020" y="19219"/>
                  </a:lnTo>
                  <a:lnTo>
                    <a:pt x="10020" y="19219"/>
                  </a:lnTo>
                  <a:lnTo>
                    <a:pt x="9699" y="18863"/>
                  </a:lnTo>
                  <a:lnTo>
                    <a:pt x="9378" y="18649"/>
                  </a:lnTo>
                  <a:lnTo>
                    <a:pt x="9093" y="18435"/>
                  </a:lnTo>
                  <a:lnTo>
                    <a:pt x="8879" y="18292"/>
                  </a:lnTo>
                  <a:lnTo>
                    <a:pt x="8700" y="18078"/>
                  </a:lnTo>
                  <a:lnTo>
                    <a:pt x="8629" y="17936"/>
                  </a:lnTo>
                  <a:lnTo>
                    <a:pt x="8558" y="17793"/>
                  </a:lnTo>
                  <a:lnTo>
                    <a:pt x="8522" y="17615"/>
                  </a:lnTo>
                  <a:lnTo>
                    <a:pt x="8487" y="17401"/>
                  </a:lnTo>
                  <a:lnTo>
                    <a:pt x="8522" y="16830"/>
                  </a:lnTo>
                  <a:lnTo>
                    <a:pt x="8522" y="16830"/>
                  </a:lnTo>
                  <a:lnTo>
                    <a:pt x="8487" y="16723"/>
                  </a:lnTo>
                  <a:lnTo>
                    <a:pt x="8451" y="16652"/>
                  </a:lnTo>
                  <a:lnTo>
                    <a:pt x="8415" y="16581"/>
                  </a:lnTo>
                  <a:lnTo>
                    <a:pt x="8344" y="16545"/>
                  </a:lnTo>
                  <a:lnTo>
                    <a:pt x="8130" y="16545"/>
                  </a:lnTo>
                  <a:lnTo>
                    <a:pt x="7880" y="16545"/>
                  </a:lnTo>
                  <a:lnTo>
                    <a:pt x="7880" y="16545"/>
                  </a:lnTo>
                  <a:lnTo>
                    <a:pt x="7666" y="16581"/>
                  </a:lnTo>
                  <a:lnTo>
                    <a:pt x="7417" y="16581"/>
                  </a:lnTo>
                  <a:lnTo>
                    <a:pt x="7203" y="16509"/>
                  </a:lnTo>
                  <a:lnTo>
                    <a:pt x="7132" y="16474"/>
                  </a:lnTo>
                  <a:lnTo>
                    <a:pt x="7060" y="16367"/>
                  </a:lnTo>
                  <a:lnTo>
                    <a:pt x="7060" y="16367"/>
                  </a:lnTo>
                  <a:lnTo>
                    <a:pt x="6953" y="16331"/>
                  </a:lnTo>
                  <a:lnTo>
                    <a:pt x="6846" y="16295"/>
                  </a:lnTo>
                  <a:lnTo>
                    <a:pt x="6704" y="16331"/>
                  </a:lnTo>
                  <a:lnTo>
                    <a:pt x="6561" y="16367"/>
                  </a:lnTo>
                  <a:lnTo>
                    <a:pt x="6169" y="16545"/>
                  </a:lnTo>
                  <a:lnTo>
                    <a:pt x="5670" y="16759"/>
                  </a:lnTo>
                  <a:lnTo>
                    <a:pt x="5670" y="16759"/>
                  </a:lnTo>
                  <a:lnTo>
                    <a:pt x="5313" y="16866"/>
                  </a:lnTo>
                  <a:lnTo>
                    <a:pt x="4957" y="17009"/>
                  </a:lnTo>
                  <a:lnTo>
                    <a:pt x="4564" y="17080"/>
                  </a:lnTo>
                  <a:lnTo>
                    <a:pt x="4136" y="17151"/>
                  </a:lnTo>
                  <a:lnTo>
                    <a:pt x="3709" y="17187"/>
                  </a:lnTo>
                  <a:lnTo>
                    <a:pt x="3245" y="17151"/>
                  </a:lnTo>
                  <a:lnTo>
                    <a:pt x="2746" y="17080"/>
                  </a:lnTo>
                  <a:lnTo>
                    <a:pt x="2247" y="16902"/>
                  </a:lnTo>
                  <a:lnTo>
                    <a:pt x="2247" y="16902"/>
                  </a:lnTo>
                  <a:lnTo>
                    <a:pt x="1890" y="16759"/>
                  </a:lnTo>
                  <a:lnTo>
                    <a:pt x="1569" y="16581"/>
                  </a:lnTo>
                  <a:lnTo>
                    <a:pt x="1320" y="16402"/>
                  </a:lnTo>
                  <a:lnTo>
                    <a:pt x="1070" y="16224"/>
                  </a:lnTo>
                  <a:lnTo>
                    <a:pt x="892" y="16010"/>
                  </a:lnTo>
                  <a:lnTo>
                    <a:pt x="713" y="15796"/>
                  </a:lnTo>
                  <a:lnTo>
                    <a:pt x="571" y="15582"/>
                  </a:lnTo>
                  <a:lnTo>
                    <a:pt x="428" y="15368"/>
                  </a:lnTo>
                  <a:lnTo>
                    <a:pt x="250" y="14905"/>
                  </a:lnTo>
                  <a:lnTo>
                    <a:pt x="143" y="14441"/>
                  </a:lnTo>
                  <a:lnTo>
                    <a:pt x="72" y="14013"/>
                  </a:lnTo>
                  <a:lnTo>
                    <a:pt x="36" y="13586"/>
                  </a:lnTo>
                  <a:lnTo>
                    <a:pt x="36" y="13586"/>
                  </a:lnTo>
                  <a:lnTo>
                    <a:pt x="0" y="13229"/>
                  </a:lnTo>
                  <a:lnTo>
                    <a:pt x="72" y="12872"/>
                  </a:lnTo>
                  <a:lnTo>
                    <a:pt x="143" y="12587"/>
                  </a:lnTo>
                  <a:lnTo>
                    <a:pt x="286" y="12302"/>
                  </a:lnTo>
                  <a:lnTo>
                    <a:pt x="464" y="12017"/>
                  </a:lnTo>
                  <a:lnTo>
                    <a:pt x="642" y="11767"/>
                  </a:lnTo>
                  <a:lnTo>
                    <a:pt x="1034" y="11232"/>
                  </a:lnTo>
                  <a:lnTo>
                    <a:pt x="1034" y="11232"/>
                  </a:lnTo>
                  <a:lnTo>
                    <a:pt x="1213" y="10911"/>
                  </a:lnTo>
                  <a:lnTo>
                    <a:pt x="1391" y="10519"/>
                  </a:lnTo>
                  <a:lnTo>
                    <a:pt x="1534" y="10127"/>
                  </a:lnTo>
                  <a:lnTo>
                    <a:pt x="1676" y="9699"/>
                  </a:lnTo>
                  <a:lnTo>
                    <a:pt x="1783" y="9307"/>
                  </a:lnTo>
                  <a:lnTo>
                    <a:pt x="1854" y="8950"/>
                  </a:lnTo>
                  <a:lnTo>
                    <a:pt x="1854" y="8665"/>
                  </a:lnTo>
                  <a:lnTo>
                    <a:pt x="1819" y="8487"/>
                  </a:lnTo>
                  <a:lnTo>
                    <a:pt x="1819" y="8487"/>
                  </a:lnTo>
                  <a:lnTo>
                    <a:pt x="1748" y="8344"/>
                  </a:lnTo>
                  <a:lnTo>
                    <a:pt x="1641" y="8273"/>
                  </a:lnTo>
                  <a:lnTo>
                    <a:pt x="1462" y="8059"/>
                  </a:lnTo>
                  <a:lnTo>
                    <a:pt x="1355" y="7952"/>
                  </a:lnTo>
                  <a:lnTo>
                    <a:pt x="1248" y="7774"/>
                  </a:lnTo>
                  <a:lnTo>
                    <a:pt x="1141" y="7595"/>
                  </a:lnTo>
                  <a:lnTo>
                    <a:pt x="1034" y="7310"/>
                  </a:lnTo>
                  <a:lnTo>
                    <a:pt x="1034" y="7310"/>
                  </a:lnTo>
                  <a:lnTo>
                    <a:pt x="1034" y="7167"/>
                  </a:lnTo>
                  <a:lnTo>
                    <a:pt x="1034" y="7060"/>
                  </a:lnTo>
                  <a:lnTo>
                    <a:pt x="1070" y="6954"/>
                  </a:lnTo>
                  <a:lnTo>
                    <a:pt x="1141" y="6847"/>
                  </a:lnTo>
                  <a:lnTo>
                    <a:pt x="1248" y="6775"/>
                  </a:lnTo>
                  <a:lnTo>
                    <a:pt x="1355" y="6704"/>
                  </a:lnTo>
                  <a:lnTo>
                    <a:pt x="1641" y="6597"/>
                  </a:lnTo>
                  <a:lnTo>
                    <a:pt x="1926" y="6490"/>
                  </a:lnTo>
                  <a:lnTo>
                    <a:pt x="2247" y="6454"/>
                  </a:lnTo>
                  <a:lnTo>
                    <a:pt x="2675" y="6347"/>
                  </a:lnTo>
                  <a:lnTo>
                    <a:pt x="2675" y="6347"/>
                  </a:lnTo>
                  <a:lnTo>
                    <a:pt x="2746" y="6312"/>
                  </a:lnTo>
                  <a:lnTo>
                    <a:pt x="2782" y="6276"/>
                  </a:lnTo>
                  <a:lnTo>
                    <a:pt x="2746" y="6169"/>
                  </a:lnTo>
                  <a:lnTo>
                    <a:pt x="2675" y="6026"/>
                  </a:lnTo>
                  <a:lnTo>
                    <a:pt x="2568" y="5848"/>
                  </a:lnTo>
                  <a:lnTo>
                    <a:pt x="2425" y="5670"/>
                  </a:lnTo>
                  <a:lnTo>
                    <a:pt x="2318" y="5456"/>
                  </a:lnTo>
                  <a:lnTo>
                    <a:pt x="2247" y="5278"/>
                  </a:lnTo>
                  <a:lnTo>
                    <a:pt x="2211" y="5171"/>
                  </a:lnTo>
                  <a:lnTo>
                    <a:pt x="2247" y="5064"/>
                  </a:lnTo>
                  <a:lnTo>
                    <a:pt x="2247" y="5064"/>
                  </a:lnTo>
                  <a:lnTo>
                    <a:pt x="2282" y="4921"/>
                  </a:lnTo>
                  <a:lnTo>
                    <a:pt x="2354" y="4778"/>
                  </a:lnTo>
                  <a:lnTo>
                    <a:pt x="2461" y="4672"/>
                  </a:lnTo>
                  <a:lnTo>
                    <a:pt x="2568" y="4600"/>
                  </a:lnTo>
                  <a:lnTo>
                    <a:pt x="2853" y="4422"/>
                  </a:lnTo>
                  <a:lnTo>
                    <a:pt x="3245" y="4315"/>
                  </a:lnTo>
                  <a:lnTo>
                    <a:pt x="3245" y="4315"/>
                  </a:lnTo>
                  <a:lnTo>
                    <a:pt x="3459" y="4172"/>
                  </a:lnTo>
                  <a:lnTo>
                    <a:pt x="3673" y="4030"/>
                  </a:lnTo>
                  <a:lnTo>
                    <a:pt x="3887" y="3816"/>
                  </a:lnTo>
                  <a:lnTo>
                    <a:pt x="4065" y="3566"/>
                  </a:lnTo>
                  <a:lnTo>
                    <a:pt x="4243" y="3317"/>
                  </a:lnTo>
                  <a:lnTo>
                    <a:pt x="4350" y="3103"/>
                  </a:lnTo>
                  <a:lnTo>
                    <a:pt x="4457" y="2889"/>
                  </a:lnTo>
                  <a:lnTo>
                    <a:pt x="4493" y="2782"/>
                  </a:lnTo>
                  <a:lnTo>
                    <a:pt x="4493" y="2782"/>
                  </a:lnTo>
                  <a:lnTo>
                    <a:pt x="4493" y="2639"/>
                  </a:lnTo>
                  <a:lnTo>
                    <a:pt x="4564" y="2532"/>
                  </a:lnTo>
                  <a:lnTo>
                    <a:pt x="4778" y="2247"/>
                  </a:lnTo>
                  <a:lnTo>
                    <a:pt x="4885" y="2104"/>
                  </a:lnTo>
                  <a:lnTo>
                    <a:pt x="4957" y="1962"/>
                  </a:lnTo>
                  <a:lnTo>
                    <a:pt x="4957" y="1819"/>
                  </a:lnTo>
                  <a:lnTo>
                    <a:pt x="4921" y="1712"/>
                  </a:lnTo>
                  <a:lnTo>
                    <a:pt x="4921" y="1712"/>
                  </a:lnTo>
                  <a:lnTo>
                    <a:pt x="4850" y="1676"/>
                  </a:lnTo>
                  <a:lnTo>
                    <a:pt x="4778" y="1641"/>
                  </a:lnTo>
                  <a:lnTo>
                    <a:pt x="4636" y="1641"/>
                  </a:lnTo>
                  <a:lnTo>
                    <a:pt x="4457" y="1676"/>
                  </a:lnTo>
                  <a:lnTo>
                    <a:pt x="4279" y="1748"/>
                  </a:lnTo>
                  <a:lnTo>
                    <a:pt x="4279" y="1748"/>
                  </a:lnTo>
                  <a:lnTo>
                    <a:pt x="4030" y="1855"/>
                  </a:lnTo>
                  <a:lnTo>
                    <a:pt x="3923" y="1890"/>
                  </a:lnTo>
                  <a:lnTo>
                    <a:pt x="3816" y="1890"/>
                  </a:lnTo>
                  <a:lnTo>
                    <a:pt x="3709" y="1890"/>
                  </a:lnTo>
                  <a:lnTo>
                    <a:pt x="3602" y="1819"/>
                  </a:lnTo>
                  <a:lnTo>
                    <a:pt x="3530" y="1748"/>
                  </a:lnTo>
                  <a:lnTo>
                    <a:pt x="3423" y="1605"/>
                  </a:lnTo>
                  <a:lnTo>
                    <a:pt x="3423" y="1605"/>
                  </a:lnTo>
                  <a:lnTo>
                    <a:pt x="3388" y="1391"/>
                  </a:lnTo>
                  <a:lnTo>
                    <a:pt x="3423" y="1213"/>
                  </a:lnTo>
                  <a:lnTo>
                    <a:pt x="3495" y="999"/>
                  </a:lnTo>
                  <a:lnTo>
                    <a:pt x="3637" y="821"/>
                  </a:lnTo>
                  <a:lnTo>
                    <a:pt x="3780" y="607"/>
                  </a:lnTo>
                  <a:lnTo>
                    <a:pt x="3994" y="393"/>
                  </a:lnTo>
                  <a:lnTo>
                    <a:pt x="4422" y="1"/>
                  </a:lnTo>
                  <a:lnTo>
                    <a:pt x="4422" y="1"/>
                  </a:lnTo>
                  <a:lnTo>
                    <a:pt x="4493" y="36"/>
                  </a:lnTo>
                  <a:lnTo>
                    <a:pt x="4493" y="36"/>
                  </a:lnTo>
                  <a:lnTo>
                    <a:pt x="4778" y="214"/>
                  </a:lnTo>
                  <a:lnTo>
                    <a:pt x="4778" y="214"/>
                  </a:lnTo>
                  <a:lnTo>
                    <a:pt x="5634" y="642"/>
                  </a:lnTo>
                  <a:lnTo>
                    <a:pt x="6454" y="1142"/>
                  </a:lnTo>
                  <a:lnTo>
                    <a:pt x="6454" y="1142"/>
                  </a:lnTo>
                  <a:lnTo>
                    <a:pt x="6347" y="1249"/>
                  </a:lnTo>
                  <a:lnTo>
                    <a:pt x="6347" y="1249"/>
                  </a:lnTo>
                  <a:lnTo>
                    <a:pt x="6240" y="1320"/>
                  </a:lnTo>
                  <a:lnTo>
                    <a:pt x="6169" y="1391"/>
                  </a:lnTo>
                  <a:lnTo>
                    <a:pt x="6169" y="1498"/>
                  </a:lnTo>
                  <a:lnTo>
                    <a:pt x="6169" y="1569"/>
                  </a:lnTo>
                  <a:lnTo>
                    <a:pt x="6169" y="1783"/>
                  </a:lnTo>
                  <a:lnTo>
                    <a:pt x="6133" y="1890"/>
                  </a:lnTo>
                  <a:lnTo>
                    <a:pt x="6062" y="2033"/>
                  </a:lnTo>
                  <a:lnTo>
                    <a:pt x="6062" y="2033"/>
                  </a:lnTo>
                  <a:lnTo>
                    <a:pt x="5955" y="2140"/>
                  </a:lnTo>
                  <a:lnTo>
                    <a:pt x="5848" y="2247"/>
                  </a:lnTo>
                  <a:lnTo>
                    <a:pt x="5634" y="2390"/>
                  </a:lnTo>
                  <a:lnTo>
                    <a:pt x="5491" y="2496"/>
                  </a:lnTo>
                  <a:lnTo>
                    <a:pt x="5420" y="2532"/>
                  </a:lnTo>
                  <a:lnTo>
                    <a:pt x="5384" y="2603"/>
                  </a:lnTo>
                  <a:lnTo>
                    <a:pt x="5384" y="2603"/>
                  </a:lnTo>
                  <a:lnTo>
                    <a:pt x="5384" y="2639"/>
                  </a:lnTo>
                  <a:lnTo>
                    <a:pt x="5420" y="2675"/>
                  </a:lnTo>
                  <a:lnTo>
                    <a:pt x="5563" y="2639"/>
                  </a:lnTo>
                  <a:lnTo>
                    <a:pt x="6026" y="2496"/>
                  </a:lnTo>
                  <a:lnTo>
                    <a:pt x="6989" y="2140"/>
                  </a:lnTo>
                  <a:lnTo>
                    <a:pt x="6989" y="2140"/>
                  </a:lnTo>
                  <a:lnTo>
                    <a:pt x="7488" y="1890"/>
                  </a:lnTo>
                  <a:lnTo>
                    <a:pt x="7488" y="1890"/>
                  </a:lnTo>
                  <a:lnTo>
                    <a:pt x="8023" y="2283"/>
                  </a:lnTo>
                  <a:lnTo>
                    <a:pt x="8522" y="2710"/>
                  </a:lnTo>
                  <a:lnTo>
                    <a:pt x="8986" y="3138"/>
                  </a:lnTo>
                  <a:lnTo>
                    <a:pt x="9449" y="3602"/>
                  </a:lnTo>
                  <a:lnTo>
                    <a:pt x="9449" y="3602"/>
                  </a:lnTo>
                  <a:lnTo>
                    <a:pt x="10091" y="4244"/>
                  </a:lnTo>
                  <a:lnTo>
                    <a:pt x="10662" y="4921"/>
                  </a:lnTo>
                  <a:lnTo>
                    <a:pt x="11196" y="5670"/>
                  </a:lnTo>
                  <a:lnTo>
                    <a:pt x="11731" y="6419"/>
                  </a:lnTo>
                  <a:lnTo>
                    <a:pt x="11731" y="6419"/>
                  </a:lnTo>
                  <a:lnTo>
                    <a:pt x="11375" y="6347"/>
                  </a:lnTo>
                  <a:lnTo>
                    <a:pt x="10983" y="6240"/>
                  </a:lnTo>
                  <a:lnTo>
                    <a:pt x="10305" y="5991"/>
                  </a:lnTo>
                  <a:lnTo>
                    <a:pt x="10305" y="5991"/>
                  </a:lnTo>
                  <a:lnTo>
                    <a:pt x="10127" y="5919"/>
                  </a:lnTo>
                  <a:lnTo>
                    <a:pt x="9984" y="5813"/>
                  </a:lnTo>
                  <a:lnTo>
                    <a:pt x="9770" y="5634"/>
                  </a:lnTo>
                  <a:lnTo>
                    <a:pt x="9592" y="5492"/>
                  </a:lnTo>
                  <a:lnTo>
                    <a:pt x="9521" y="5492"/>
                  </a:lnTo>
                  <a:lnTo>
                    <a:pt x="9449" y="5563"/>
                  </a:lnTo>
                  <a:lnTo>
                    <a:pt x="9449" y="5563"/>
                  </a:lnTo>
                  <a:lnTo>
                    <a:pt x="9378" y="5706"/>
                  </a:lnTo>
                  <a:lnTo>
                    <a:pt x="9342" y="5848"/>
                  </a:lnTo>
                  <a:lnTo>
                    <a:pt x="9342" y="5955"/>
                  </a:lnTo>
                  <a:lnTo>
                    <a:pt x="9378" y="6026"/>
                  </a:lnTo>
                  <a:lnTo>
                    <a:pt x="9521" y="6169"/>
                  </a:lnTo>
                  <a:lnTo>
                    <a:pt x="9521" y="6169"/>
                  </a:lnTo>
                  <a:lnTo>
                    <a:pt x="9592" y="6240"/>
                  </a:lnTo>
                  <a:lnTo>
                    <a:pt x="9628" y="6312"/>
                  </a:lnTo>
                  <a:lnTo>
                    <a:pt x="9628" y="6419"/>
                  </a:lnTo>
                  <a:lnTo>
                    <a:pt x="9592" y="6526"/>
                  </a:lnTo>
                  <a:lnTo>
                    <a:pt x="9485" y="6668"/>
                  </a:lnTo>
                  <a:lnTo>
                    <a:pt x="9378" y="6811"/>
                  </a:lnTo>
                  <a:lnTo>
                    <a:pt x="9378" y="6811"/>
                  </a:lnTo>
                  <a:lnTo>
                    <a:pt x="9342" y="6811"/>
                  </a:lnTo>
                  <a:lnTo>
                    <a:pt x="9271" y="6811"/>
                  </a:lnTo>
                  <a:lnTo>
                    <a:pt x="9164" y="6740"/>
                  </a:lnTo>
                  <a:lnTo>
                    <a:pt x="8843" y="6383"/>
                  </a:lnTo>
                  <a:lnTo>
                    <a:pt x="8237" y="5634"/>
                  </a:lnTo>
                  <a:lnTo>
                    <a:pt x="8237" y="5634"/>
                  </a:lnTo>
                  <a:lnTo>
                    <a:pt x="8094" y="5527"/>
                  </a:lnTo>
                  <a:lnTo>
                    <a:pt x="7916" y="5420"/>
                  </a:lnTo>
                  <a:lnTo>
                    <a:pt x="7524" y="5278"/>
                  </a:lnTo>
                  <a:lnTo>
                    <a:pt x="6704" y="5099"/>
                  </a:lnTo>
                  <a:lnTo>
                    <a:pt x="6704" y="5099"/>
                  </a:lnTo>
                  <a:lnTo>
                    <a:pt x="6454" y="5064"/>
                  </a:lnTo>
                  <a:lnTo>
                    <a:pt x="6418" y="5064"/>
                  </a:lnTo>
                  <a:lnTo>
                    <a:pt x="6383" y="5099"/>
                  </a:lnTo>
                  <a:lnTo>
                    <a:pt x="6347" y="5135"/>
                  </a:lnTo>
                  <a:lnTo>
                    <a:pt x="6383" y="5171"/>
                  </a:lnTo>
                  <a:lnTo>
                    <a:pt x="6454" y="5313"/>
                  </a:lnTo>
                  <a:lnTo>
                    <a:pt x="6454" y="5313"/>
                  </a:lnTo>
                  <a:lnTo>
                    <a:pt x="6561" y="5385"/>
                  </a:lnTo>
                  <a:lnTo>
                    <a:pt x="6739" y="5492"/>
                  </a:lnTo>
                  <a:lnTo>
                    <a:pt x="7203" y="5670"/>
                  </a:lnTo>
                  <a:lnTo>
                    <a:pt x="7702" y="5848"/>
                  </a:lnTo>
                  <a:lnTo>
                    <a:pt x="7845" y="5919"/>
                  </a:lnTo>
                  <a:lnTo>
                    <a:pt x="7952" y="5991"/>
                  </a:lnTo>
                  <a:lnTo>
                    <a:pt x="7952" y="5991"/>
                  </a:lnTo>
                  <a:lnTo>
                    <a:pt x="7952" y="6026"/>
                  </a:lnTo>
                  <a:lnTo>
                    <a:pt x="7952" y="6062"/>
                  </a:lnTo>
                  <a:lnTo>
                    <a:pt x="7845" y="6062"/>
                  </a:lnTo>
                  <a:lnTo>
                    <a:pt x="7702" y="6062"/>
                  </a:lnTo>
                  <a:lnTo>
                    <a:pt x="7666" y="6098"/>
                  </a:lnTo>
                  <a:lnTo>
                    <a:pt x="7631" y="6169"/>
                  </a:lnTo>
                  <a:lnTo>
                    <a:pt x="7631" y="6169"/>
                  </a:lnTo>
                  <a:lnTo>
                    <a:pt x="7666" y="6240"/>
                  </a:lnTo>
                  <a:lnTo>
                    <a:pt x="7702" y="6347"/>
                  </a:lnTo>
                  <a:lnTo>
                    <a:pt x="7666" y="6561"/>
                  </a:lnTo>
                  <a:lnTo>
                    <a:pt x="7631" y="6633"/>
                  </a:lnTo>
                  <a:lnTo>
                    <a:pt x="7559" y="6668"/>
                  </a:lnTo>
                  <a:lnTo>
                    <a:pt x="7488" y="6668"/>
                  </a:lnTo>
                  <a:lnTo>
                    <a:pt x="7417" y="6561"/>
                  </a:lnTo>
                  <a:lnTo>
                    <a:pt x="7417" y="6561"/>
                  </a:lnTo>
                  <a:lnTo>
                    <a:pt x="7310" y="6419"/>
                  </a:lnTo>
                  <a:lnTo>
                    <a:pt x="7132" y="6276"/>
                  </a:lnTo>
                  <a:lnTo>
                    <a:pt x="6882" y="6169"/>
                  </a:lnTo>
                  <a:lnTo>
                    <a:pt x="6632" y="6026"/>
                  </a:lnTo>
                  <a:lnTo>
                    <a:pt x="6133" y="5813"/>
                  </a:lnTo>
                  <a:lnTo>
                    <a:pt x="5777" y="5706"/>
                  </a:lnTo>
                  <a:lnTo>
                    <a:pt x="5777" y="5706"/>
                  </a:lnTo>
                  <a:lnTo>
                    <a:pt x="5634" y="5706"/>
                  </a:lnTo>
                  <a:lnTo>
                    <a:pt x="5491" y="5706"/>
                  </a:lnTo>
                  <a:lnTo>
                    <a:pt x="5135" y="5813"/>
                  </a:lnTo>
                  <a:lnTo>
                    <a:pt x="4743" y="5991"/>
                  </a:lnTo>
                  <a:lnTo>
                    <a:pt x="4279" y="6276"/>
                  </a:lnTo>
                  <a:lnTo>
                    <a:pt x="4279" y="6276"/>
                  </a:lnTo>
                  <a:lnTo>
                    <a:pt x="4065" y="6454"/>
                  </a:lnTo>
                  <a:lnTo>
                    <a:pt x="3887" y="6704"/>
                  </a:lnTo>
                  <a:lnTo>
                    <a:pt x="3744" y="6989"/>
                  </a:lnTo>
                  <a:lnTo>
                    <a:pt x="3602" y="7274"/>
                  </a:lnTo>
                  <a:lnTo>
                    <a:pt x="3352" y="7774"/>
                  </a:lnTo>
                  <a:lnTo>
                    <a:pt x="3245" y="7952"/>
                  </a:lnTo>
                  <a:lnTo>
                    <a:pt x="3102" y="8095"/>
                  </a:lnTo>
                  <a:lnTo>
                    <a:pt x="3102" y="8095"/>
                  </a:lnTo>
                  <a:lnTo>
                    <a:pt x="2889" y="8273"/>
                  </a:lnTo>
                  <a:lnTo>
                    <a:pt x="2817" y="8344"/>
                  </a:lnTo>
                  <a:lnTo>
                    <a:pt x="2817" y="8415"/>
                  </a:lnTo>
                  <a:lnTo>
                    <a:pt x="2853" y="8487"/>
                  </a:lnTo>
                  <a:lnTo>
                    <a:pt x="2924" y="8522"/>
                  </a:lnTo>
                  <a:lnTo>
                    <a:pt x="3209" y="8594"/>
                  </a:lnTo>
                  <a:lnTo>
                    <a:pt x="3209" y="8594"/>
                  </a:lnTo>
                  <a:lnTo>
                    <a:pt x="3423" y="8558"/>
                  </a:lnTo>
                  <a:lnTo>
                    <a:pt x="3709" y="8451"/>
                  </a:lnTo>
                  <a:lnTo>
                    <a:pt x="3994" y="8308"/>
                  </a:lnTo>
                  <a:lnTo>
                    <a:pt x="4315" y="8130"/>
                  </a:lnTo>
                  <a:lnTo>
                    <a:pt x="4885" y="7702"/>
                  </a:lnTo>
                  <a:lnTo>
                    <a:pt x="5242" y="7381"/>
                  </a:lnTo>
                  <a:lnTo>
                    <a:pt x="5242" y="7381"/>
                  </a:lnTo>
                  <a:lnTo>
                    <a:pt x="5384" y="7310"/>
                  </a:lnTo>
                  <a:lnTo>
                    <a:pt x="5563" y="7274"/>
                  </a:lnTo>
                  <a:lnTo>
                    <a:pt x="5741" y="7274"/>
                  </a:lnTo>
                  <a:lnTo>
                    <a:pt x="5955" y="7310"/>
                  </a:lnTo>
                  <a:lnTo>
                    <a:pt x="6133" y="7381"/>
                  </a:lnTo>
                  <a:lnTo>
                    <a:pt x="6312" y="7488"/>
                  </a:lnTo>
                  <a:lnTo>
                    <a:pt x="6454" y="7631"/>
                  </a:lnTo>
                  <a:lnTo>
                    <a:pt x="6561" y="7774"/>
                  </a:lnTo>
                  <a:lnTo>
                    <a:pt x="6561" y="7774"/>
                  </a:lnTo>
                  <a:lnTo>
                    <a:pt x="6668" y="7916"/>
                  </a:lnTo>
                  <a:lnTo>
                    <a:pt x="6846" y="8023"/>
                  </a:lnTo>
                  <a:lnTo>
                    <a:pt x="7060" y="8095"/>
                  </a:lnTo>
                  <a:lnTo>
                    <a:pt x="7310" y="8130"/>
                  </a:lnTo>
                  <a:lnTo>
                    <a:pt x="7952" y="8237"/>
                  </a:lnTo>
                  <a:lnTo>
                    <a:pt x="8736" y="8308"/>
                  </a:lnTo>
                  <a:lnTo>
                    <a:pt x="8736" y="8308"/>
                  </a:lnTo>
                  <a:lnTo>
                    <a:pt x="9057" y="8344"/>
                  </a:lnTo>
                  <a:lnTo>
                    <a:pt x="9271" y="8308"/>
                  </a:lnTo>
                  <a:lnTo>
                    <a:pt x="9307" y="8273"/>
                  </a:lnTo>
                  <a:lnTo>
                    <a:pt x="9378" y="8237"/>
                  </a:lnTo>
                  <a:lnTo>
                    <a:pt x="9378" y="8130"/>
                  </a:lnTo>
                  <a:lnTo>
                    <a:pt x="9378" y="7845"/>
                  </a:lnTo>
                  <a:lnTo>
                    <a:pt x="9378" y="7702"/>
                  </a:lnTo>
                  <a:lnTo>
                    <a:pt x="9449" y="7595"/>
                  </a:lnTo>
                  <a:lnTo>
                    <a:pt x="9449" y="7595"/>
                  </a:lnTo>
                  <a:lnTo>
                    <a:pt x="9556" y="7524"/>
                  </a:lnTo>
                  <a:lnTo>
                    <a:pt x="9663" y="7488"/>
                  </a:lnTo>
                  <a:lnTo>
                    <a:pt x="9948" y="7453"/>
                  </a:lnTo>
                  <a:lnTo>
                    <a:pt x="10269" y="7488"/>
                  </a:lnTo>
                  <a:lnTo>
                    <a:pt x="10626" y="7524"/>
                  </a:lnTo>
                  <a:lnTo>
                    <a:pt x="10626" y="7524"/>
                  </a:lnTo>
                  <a:lnTo>
                    <a:pt x="11018" y="7595"/>
                  </a:lnTo>
                  <a:lnTo>
                    <a:pt x="11446" y="7595"/>
                  </a:lnTo>
                  <a:lnTo>
                    <a:pt x="11624" y="7595"/>
                  </a:lnTo>
                  <a:lnTo>
                    <a:pt x="11803" y="7560"/>
                  </a:lnTo>
                  <a:lnTo>
                    <a:pt x="11945" y="7488"/>
                  </a:lnTo>
                  <a:lnTo>
                    <a:pt x="12088" y="7381"/>
                  </a:lnTo>
                  <a:lnTo>
                    <a:pt x="12088" y="7381"/>
                  </a:lnTo>
                  <a:lnTo>
                    <a:pt x="12230" y="7274"/>
                  </a:lnTo>
                  <a:lnTo>
                    <a:pt x="12230" y="7274"/>
                  </a:lnTo>
                  <a:lnTo>
                    <a:pt x="12587" y="7881"/>
                  </a:lnTo>
                  <a:lnTo>
                    <a:pt x="12908" y="8522"/>
                  </a:lnTo>
                  <a:lnTo>
                    <a:pt x="12908" y="8522"/>
                  </a:lnTo>
                  <a:lnTo>
                    <a:pt x="13229" y="9307"/>
                  </a:lnTo>
                  <a:lnTo>
                    <a:pt x="13514" y="10091"/>
                  </a:lnTo>
                  <a:lnTo>
                    <a:pt x="13799" y="10911"/>
                  </a:lnTo>
                  <a:lnTo>
                    <a:pt x="14013" y="11731"/>
                  </a:lnTo>
                  <a:lnTo>
                    <a:pt x="14192" y="12587"/>
                  </a:lnTo>
                  <a:lnTo>
                    <a:pt x="14334" y="13443"/>
                  </a:lnTo>
                  <a:lnTo>
                    <a:pt x="14441" y="14299"/>
                  </a:lnTo>
                  <a:lnTo>
                    <a:pt x="14512" y="15190"/>
                  </a:lnTo>
                  <a:lnTo>
                    <a:pt x="14512" y="15190"/>
                  </a:lnTo>
                  <a:lnTo>
                    <a:pt x="14512" y="15475"/>
                  </a:lnTo>
                  <a:lnTo>
                    <a:pt x="14512" y="15475"/>
                  </a:lnTo>
                  <a:lnTo>
                    <a:pt x="14512" y="159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g29ba36c631f_0_513"/>
            <p:cNvSpPr/>
            <p:nvPr/>
          </p:nvSpPr>
          <p:spPr>
            <a:xfrm>
              <a:off x="4682675" y="3038450"/>
              <a:ext cx="40150" cy="68650"/>
            </a:xfrm>
            <a:custGeom>
              <a:avLst/>
              <a:gdLst/>
              <a:ahLst/>
              <a:cxnLst/>
              <a:rect l="l" t="t" r="r" b="b"/>
              <a:pathLst>
                <a:path w="1606" h="2746" extrusionOk="0">
                  <a:moveTo>
                    <a:pt x="892" y="357"/>
                  </a:moveTo>
                  <a:lnTo>
                    <a:pt x="1070" y="428"/>
                  </a:lnTo>
                  <a:lnTo>
                    <a:pt x="1177" y="535"/>
                  </a:lnTo>
                  <a:lnTo>
                    <a:pt x="1249" y="678"/>
                  </a:lnTo>
                  <a:lnTo>
                    <a:pt x="1284" y="856"/>
                  </a:lnTo>
                  <a:lnTo>
                    <a:pt x="1249" y="1034"/>
                  </a:lnTo>
                  <a:lnTo>
                    <a:pt x="1142" y="1177"/>
                  </a:lnTo>
                  <a:lnTo>
                    <a:pt x="963" y="1248"/>
                  </a:lnTo>
                  <a:lnTo>
                    <a:pt x="785" y="1284"/>
                  </a:lnTo>
                  <a:lnTo>
                    <a:pt x="678" y="1248"/>
                  </a:lnTo>
                  <a:lnTo>
                    <a:pt x="535" y="1177"/>
                  </a:lnTo>
                  <a:lnTo>
                    <a:pt x="428" y="1070"/>
                  </a:lnTo>
                  <a:lnTo>
                    <a:pt x="357" y="927"/>
                  </a:lnTo>
                  <a:lnTo>
                    <a:pt x="357" y="785"/>
                  </a:lnTo>
                  <a:lnTo>
                    <a:pt x="393" y="606"/>
                  </a:lnTo>
                  <a:lnTo>
                    <a:pt x="500" y="464"/>
                  </a:lnTo>
                  <a:lnTo>
                    <a:pt x="678" y="392"/>
                  </a:lnTo>
                  <a:lnTo>
                    <a:pt x="856" y="357"/>
                  </a:lnTo>
                  <a:close/>
                  <a:moveTo>
                    <a:pt x="892" y="0"/>
                  </a:moveTo>
                  <a:lnTo>
                    <a:pt x="642" y="36"/>
                  </a:lnTo>
                  <a:lnTo>
                    <a:pt x="428" y="72"/>
                  </a:lnTo>
                  <a:lnTo>
                    <a:pt x="286" y="179"/>
                  </a:lnTo>
                  <a:lnTo>
                    <a:pt x="179" y="321"/>
                  </a:lnTo>
                  <a:lnTo>
                    <a:pt x="108" y="499"/>
                  </a:lnTo>
                  <a:lnTo>
                    <a:pt x="36" y="713"/>
                  </a:lnTo>
                  <a:lnTo>
                    <a:pt x="1" y="1106"/>
                  </a:lnTo>
                  <a:lnTo>
                    <a:pt x="36" y="1391"/>
                  </a:lnTo>
                  <a:lnTo>
                    <a:pt x="108" y="1712"/>
                  </a:lnTo>
                  <a:lnTo>
                    <a:pt x="250" y="2068"/>
                  </a:lnTo>
                  <a:lnTo>
                    <a:pt x="393" y="2354"/>
                  </a:lnTo>
                  <a:lnTo>
                    <a:pt x="428" y="2425"/>
                  </a:lnTo>
                  <a:lnTo>
                    <a:pt x="607" y="2710"/>
                  </a:lnTo>
                  <a:lnTo>
                    <a:pt x="678" y="2746"/>
                  </a:lnTo>
                  <a:lnTo>
                    <a:pt x="749" y="2710"/>
                  </a:lnTo>
                  <a:lnTo>
                    <a:pt x="856" y="2567"/>
                  </a:lnTo>
                  <a:lnTo>
                    <a:pt x="1142" y="2211"/>
                  </a:lnTo>
                  <a:lnTo>
                    <a:pt x="1427" y="1712"/>
                  </a:lnTo>
                  <a:lnTo>
                    <a:pt x="1534" y="1498"/>
                  </a:lnTo>
                  <a:lnTo>
                    <a:pt x="1569" y="1284"/>
                  </a:lnTo>
                  <a:lnTo>
                    <a:pt x="1605" y="927"/>
                  </a:lnTo>
                  <a:lnTo>
                    <a:pt x="1569" y="571"/>
                  </a:lnTo>
                  <a:lnTo>
                    <a:pt x="1498" y="357"/>
                  </a:lnTo>
                  <a:lnTo>
                    <a:pt x="1391" y="250"/>
                  </a:lnTo>
                  <a:lnTo>
                    <a:pt x="1284" y="143"/>
                  </a:lnTo>
                  <a:lnTo>
                    <a:pt x="1177" y="72"/>
                  </a:lnTo>
                  <a:lnTo>
                    <a:pt x="999" y="36"/>
                  </a:lnTo>
                  <a:lnTo>
                    <a:pt x="892" y="0"/>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g29ba36c631f_0_513"/>
            <p:cNvSpPr/>
            <p:nvPr/>
          </p:nvSpPr>
          <p:spPr>
            <a:xfrm>
              <a:off x="4682675" y="3038450"/>
              <a:ext cx="40150" cy="68650"/>
            </a:xfrm>
            <a:custGeom>
              <a:avLst/>
              <a:gdLst/>
              <a:ahLst/>
              <a:cxnLst/>
              <a:rect l="l" t="t" r="r" b="b"/>
              <a:pathLst>
                <a:path w="1606" h="2746" fill="none" extrusionOk="0">
                  <a:moveTo>
                    <a:pt x="1569" y="571"/>
                  </a:moveTo>
                  <a:lnTo>
                    <a:pt x="1569" y="571"/>
                  </a:lnTo>
                  <a:lnTo>
                    <a:pt x="1498" y="357"/>
                  </a:lnTo>
                  <a:lnTo>
                    <a:pt x="1498" y="357"/>
                  </a:lnTo>
                  <a:lnTo>
                    <a:pt x="1391" y="250"/>
                  </a:lnTo>
                  <a:lnTo>
                    <a:pt x="1284" y="143"/>
                  </a:lnTo>
                  <a:lnTo>
                    <a:pt x="1177" y="72"/>
                  </a:lnTo>
                  <a:lnTo>
                    <a:pt x="999" y="36"/>
                  </a:lnTo>
                  <a:lnTo>
                    <a:pt x="999" y="36"/>
                  </a:lnTo>
                  <a:lnTo>
                    <a:pt x="892" y="0"/>
                  </a:lnTo>
                  <a:lnTo>
                    <a:pt x="892" y="0"/>
                  </a:lnTo>
                  <a:lnTo>
                    <a:pt x="642" y="36"/>
                  </a:lnTo>
                  <a:lnTo>
                    <a:pt x="428" y="72"/>
                  </a:lnTo>
                  <a:lnTo>
                    <a:pt x="286" y="179"/>
                  </a:lnTo>
                  <a:lnTo>
                    <a:pt x="179" y="321"/>
                  </a:lnTo>
                  <a:lnTo>
                    <a:pt x="108" y="499"/>
                  </a:lnTo>
                  <a:lnTo>
                    <a:pt x="36" y="713"/>
                  </a:lnTo>
                  <a:lnTo>
                    <a:pt x="1" y="1106"/>
                  </a:lnTo>
                  <a:lnTo>
                    <a:pt x="1" y="1106"/>
                  </a:lnTo>
                  <a:lnTo>
                    <a:pt x="36" y="1391"/>
                  </a:lnTo>
                  <a:lnTo>
                    <a:pt x="108" y="1712"/>
                  </a:lnTo>
                  <a:lnTo>
                    <a:pt x="250" y="2068"/>
                  </a:lnTo>
                  <a:lnTo>
                    <a:pt x="393" y="2354"/>
                  </a:lnTo>
                  <a:lnTo>
                    <a:pt x="393" y="2354"/>
                  </a:lnTo>
                  <a:lnTo>
                    <a:pt x="428" y="2425"/>
                  </a:lnTo>
                  <a:lnTo>
                    <a:pt x="428" y="2425"/>
                  </a:lnTo>
                  <a:lnTo>
                    <a:pt x="607" y="2710"/>
                  </a:lnTo>
                  <a:lnTo>
                    <a:pt x="607" y="2710"/>
                  </a:lnTo>
                  <a:lnTo>
                    <a:pt x="678" y="2746"/>
                  </a:lnTo>
                  <a:lnTo>
                    <a:pt x="678" y="2746"/>
                  </a:lnTo>
                  <a:lnTo>
                    <a:pt x="749" y="2710"/>
                  </a:lnTo>
                  <a:lnTo>
                    <a:pt x="856" y="2567"/>
                  </a:lnTo>
                  <a:lnTo>
                    <a:pt x="1142" y="2211"/>
                  </a:lnTo>
                  <a:lnTo>
                    <a:pt x="1427" y="1712"/>
                  </a:lnTo>
                  <a:lnTo>
                    <a:pt x="1534" y="1498"/>
                  </a:lnTo>
                  <a:lnTo>
                    <a:pt x="1569" y="1284"/>
                  </a:lnTo>
                  <a:lnTo>
                    <a:pt x="1569" y="1284"/>
                  </a:lnTo>
                  <a:lnTo>
                    <a:pt x="1605" y="927"/>
                  </a:lnTo>
                  <a:lnTo>
                    <a:pt x="1569" y="57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g29ba36c631f_0_513"/>
            <p:cNvSpPr/>
            <p:nvPr/>
          </p:nvSpPr>
          <p:spPr>
            <a:xfrm>
              <a:off x="4691600" y="3047350"/>
              <a:ext cx="23200" cy="23200"/>
            </a:xfrm>
            <a:custGeom>
              <a:avLst/>
              <a:gdLst/>
              <a:ahLst/>
              <a:cxnLst/>
              <a:rect l="l" t="t" r="r" b="b"/>
              <a:pathLst>
                <a:path w="928" h="928" fill="none" extrusionOk="0">
                  <a:moveTo>
                    <a:pt x="927" y="500"/>
                  </a:moveTo>
                  <a:lnTo>
                    <a:pt x="927" y="500"/>
                  </a:lnTo>
                  <a:lnTo>
                    <a:pt x="892" y="678"/>
                  </a:lnTo>
                  <a:lnTo>
                    <a:pt x="785" y="821"/>
                  </a:lnTo>
                  <a:lnTo>
                    <a:pt x="606" y="892"/>
                  </a:lnTo>
                  <a:lnTo>
                    <a:pt x="428" y="928"/>
                  </a:lnTo>
                  <a:lnTo>
                    <a:pt x="428" y="928"/>
                  </a:lnTo>
                  <a:lnTo>
                    <a:pt x="321" y="892"/>
                  </a:lnTo>
                  <a:lnTo>
                    <a:pt x="321" y="892"/>
                  </a:lnTo>
                  <a:lnTo>
                    <a:pt x="178" y="821"/>
                  </a:lnTo>
                  <a:lnTo>
                    <a:pt x="71" y="714"/>
                  </a:lnTo>
                  <a:lnTo>
                    <a:pt x="0" y="571"/>
                  </a:lnTo>
                  <a:lnTo>
                    <a:pt x="0" y="429"/>
                  </a:lnTo>
                  <a:lnTo>
                    <a:pt x="0" y="429"/>
                  </a:lnTo>
                  <a:lnTo>
                    <a:pt x="36" y="250"/>
                  </a:lnTo>
                  <a:lnTo>
                    <a:pt x="143" y="108"/>
                  </a:lnTo>
                  <a:lnTo>
                    <a:pt x="321" y="36"/>
                  </a:lnTo>
                  <a:lnTo>
                    <a:pt x="499" y="1"/>
                  </a:lnTo>
                  <a:lnTo>
                    <a:pt x="499" y="1"/>
                  </a:lnTo>
                  <a:lnTo>
                    <a:pt x="535" y="1"/>
                  </a:lnTo>
                  <a:lnTo>
                    <a:pt x="535" y="1"/>
                  </a:lnTo>
                  <a:lnTo>
                    <a:pt x="713" y="72"/>
                  </a:lnTo>
                  <a:lnTo>
                    <a:pt x="820" y="179"/>
                  </a:lnTo>
                  <a:lnTo>
                    <a:pt x="892" y="322"/>
                  </a:lnTo>
                  <a:lnTo>
                    <a:pt x="927" y="5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g29ba36c631f_0_513"/>
            <p:cNvSpPr/>
            <p:nvPr/>
          </p:nvSpPr>
          <p:spPr>
            <a:xfrm>
              <a:off x="4680900" y="3038450"/>
              <a:ext cx="40125" cy="67775"/>
            </a:xfrm>
            <a:custGeom>
              <a:avLst/>
              <a:gdLst/>
              <a:ahLst/>
              <a:cxnLst/>
              <a:rect l="l" t="t" r="r" b="b"/>
              <a:pathLst>
                <a:path w="1605" h="2711" extrusionOk="0">
                  <a:moveTo>
                    <a:pt x="856" y="321"/>
                  </a:moveTo>
                  <a:lnTo>
                    <a:pt x="963" y="357"/>
                  </a:lnTo>
                  <a:lnTo>
                    <a:pt x="1106" y="428"/>
                  </a:lnTo>
                  <a:lnTo>
                    <a:pt x="1213" y="535"/>
                  </a:lnTo>
                  <a:lnTo>
                    <a:pt x="1284" y="678"/>
                  </a:lnTo>
                  <a:lnTo>
                    <a:pt x="1284" y="820"/>
                  </a:lnTo>
                  <a:lnTo>
                    <a:pt x="1248" y="999"/>
                  </a:lnTo>
                  <a:lnTo>
                    <a:pt x="1141" y="1141"/>
                  </a:lnTo>
                  <a:lnTo>
                    <a:pt x="999" y="1248"/>
                  </a:lnTo>
                  <a:lnTo>
                    <a:pt x="749" y="1248"/>
                  </a:lnTo>
                  <a:lnTo>
                    <a:pt x="606" y="1213"/>
                  </a:lnTo>
                  <a:lnTo>
                    <a:pt x="464" y="1070"/>
                  </a:lnTo>
                  <a:lnTo>
                    <a:pt x="392" y="927"/>
                  </a:lnTo>
                  <a:lnTo>
                    <a:pt x="357" y="749"/>
                  </a:lnTo>
                  <a:lnTo>
                    <a:pt x="428" y="606"/>
                  </a:lnTo>
                  <a:lnTo>
                    <a:pt x="535" y="464"/>
                  </a:lnTo>
                  <a:lnTo>
                    <a:pt x="678" y="357"/>
                  </a:lnTo>
                  <a:lnTo>
                    <a:pt x="856" y="321"/>
                  </a:lnTo>
                  <a:close/>
                  <a:moveTo>
                    <a:pt x="642" y="0"/>
                  </a:moveTo>
                  <a:lnTo>
                    <a:pt x="464" y="72"/>
                  </a:lnTo>
                  <a:lnTo>
                    <a:pt x="286" y="179"/>
                  </a:lnTo>
                  <a:lnTo>
                    <a:pt x="179" y="321"/>
                  </a:lnTo>
                  <a:lnTo>
                    <a:pt x="107" y="499"/>
                  </a:lnTo>
                  <a:lnTo>
                    <a:pt x="36" y="678"/>
                  </a:lnTo>
                  <a:lnTo>
                    <a:pt x="0" y="892"/>
                  </a:lnTo>
                  <a:lnTo>
                    <a:pt x="0" y="1106"/>
                  </a:lnTo>
                  <a:lnTo>
                    <a:pt x="36" y="1426"/>
                  </a:lnTo>
                  <a:lnTo>
                    <a:pt x="143" y="1747"/>
                  </a:lnTo>
                  <a:lnTo>
                    <a:pt x="286" y="2068"/>
                  </a:lnTo>
                  <a:lnTo>
                    <a:pt x="428" y="2354"/>
                  </a:lnTo>
                  <a:lnTo>
                    <a:pt x="499" y="2461"/>
                  </a:lnTo>
                  <a:lnTo>
                    <a:pt x="606" y="2603"/>
                  </a:lnTo>
                  <a:lnTo>
                    <a:pt x="678" y="2710"/>
                  </a:lnTo>
                  <a:lnTo>
                    <a:pt x="713" y="2710"/>
                  </a:lnTo>
                  <a:lnTo>
                    <a:pt x="785" y="2674"/>
                  </a:lnTo>
                  <a:lnTo>
                    <a:pt x="892" y="2532"/>
                  </a:lnTo>
                  <a:lnTo>
                    <a:pt x="1177" y="2175"/>
                  </a:lnTo>
                  <a:lnTo>
                    <a:pt x="1462" y="1712"/>
                  </a:lnTo>
                  <a:lnTo>
                    <a:pt x="1533" y="1462"/>
                  </a:lnTo>
                  <a:lnTo>
                    <a:pt x="1605" y="1248"/>
                  </a:lnTo>
                  <a:lnTo>
                    <a:pt x="1605" y="927"/>
                  </a:lnTo>
                  <a:lnTo>
                    <a:pt x="1605" y="606"/>
                  </a:lnTo>
                  <a:lnTo>
                    <a:pt x="1533" y="464"/>
                  </a:lnTo>
                  <a:lnTo>
                    <a:pt x="1462" y="321"/>
                  </a:lnTo>
                  <a:lnTo>
                    <a:pt x="1391" y="179"/>
                  </a:lnTo>
                  <a:lnTo>
                    <a:pt x="1248" y="107"/>
                  </a:lnTo>
                  <a:lnTo>
                    <a:pt x="1070" y="36"/>
                  </a:lnTo>
                  <a:lnTo>
                    <a:pt x="892"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g29ba36c631f_0_513"/>
            <p:cNvSpPr/>
            <p:nvPr/>
          </p:nvSpPr>
          <p:spPr>
            <a:xfrm>
              <a:off x="4680900" y="3038450"/>
              <a:ext cx="40125" cy="67775"/>
            </a:xfrm>
            <a:custGeom>
              <a:avLst/>
              <a:gdLst/>
              <a:ahLst/>
              <a:cxnLst/>
              <a:rect l="l" t="t" r="r" b="b"/>
              <a:pathLst>
                <a:path w="1605" h="2711" fill="none" extrusionOk="0">
                  <a:moveTo>
                    <a:pt x="1605" y="606"/>
                  </a:moveTo>
                  <a:lnTo>
                    <a:pt x="1605" y="606"/>
                  </a:lnTo>
                  <a:lnTo>
                    <a:pt x="1533" y="464"/>
                  </a:lnTo>
                  <a:lnTo>
                    <a:pt x="1533" y="464"/>
                  </a:lnTo>
                  <a:lnTo>
                    <a:pt x="1462" y="321"/>
                  </a:lnTo>
                  <a:lnTo>
                    <a:pt x="1391" y="179"/>
                  </a:lnTo>
                  <a:lnTo>
                    <a:pt x="1248" y="107"/>
                  </a:lnTo>
                  <a:lnTo>
                    <a:pt x="1070" y="36"/>
                  </a:lnTo>
                  <a:lnTo>
                    <a:pt x="1070" y="36"/>
                  </a:lnTo>
                  <a:lnTo>
                    <a:pt x="892" y="0"/>
                  </a:lnTo>
                  <a:lnTo>
                    <a:pt x="892" y="0"/>
                  </a:lnTo>
                  <a:lnTo>
                    <a:pt x="642" y="0"/>
                  </a:lnTo>
                  <a:lnTo>
                    <a:pt x="464" y="72"/>
                  </a:lnTo>
                  <a:lnTo>
                    <a:pt x="286" y="179"/>
                  </a:lnTo>
                  <a:lnTo>
                    <a:pt x="179" y="321"/>
                  </a:lnTo>
                  <a:lnTo>
                    <a:pt x="107" y="499"/>
                  </a:lnTo>
                  <a:lnTo>
                    <a:pt x="36" y="678"/>
                  </a:lnTo>
                  <a:lnTo>
                    <a:pt x="0" y="892"/>
                  </a:lnTo>
                  <a:lnTo>
                    <a:pt x="0" y="1106"/>
                  </a:lnTo>
                  <a:lnTo>
                    <a:pt x="0" y="1106"/>
                  </a:lnTo>
                  <a:lnTo>
                    <a:pt x="36" y="1426"/>
                  </a:lnTo>
                  <a:lnTo>
                    <a:pt x="143" y="1747"/>
                  </a:lnTo>
                  <a:lnTo>
                    <a:pt x="286" y="2068"/>
                  </a:lnTo>
                  <a:lnTo>
                    <a:pt x="428" y="2354"/>
                  </a:lnTo>
                  <a:lnTo>
                    <a:pt x="428" y="2354"/>
                  </a:lnTo>
                  <a:lnTo>
                    <a:pt x="499" y="2461"/>
                  </a:lnTo>
                  <a:lnTo>
                    <a:pt x="499" y="2461"/>
                  </a:lnTo>
                  <a:lnTo>
                    <a:pt x="606" y="2603"/>
                  </a:lnTo>
                  <a:lnTo>
                    <a:pt x="678" y="2710"/>
                  </a:lnTo>
                  <a:lnTo>
                    <a:pt x="713" y="2710"/>
                  </a:lnTo>
                  <a:lnTo>
                    <a:pt x="713" y="2710"/>
                  </a:lnTo>
                  <a:lnTo>
                    <a:pt x="785" y="2674"/>
                  </a:lnTo>
                  <a:lnTo>
                    <a:pt x="892" y="2532"/>
                  </a:lnTo>
                  <a:lnTo>
                    <a:pt x="1177" y="2175"/>
                  </a:lnTo>
                  <a:lnTo>
                    <a:pt x="1462" y="1712"/>
                  </a:lnTo>
                  <a:lnTo>
                    <a:pt x="1533" y="1462"/>
                  </a:lnTo>
                  <a:lnTo>
                    <a:pt x="1605" y="1248"/>
                  </a:lnTo>
                  <a:lnTo>
                    <a:pt x="1605" y="1248"/>
                  </a:lnTo>
                  <a:lnTo>
                    <a:pt x="1605" y="927"/>
                  </a:lnTo>
                  <a:lnTo>
                    <a:pt x="1605" y="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g29ba36c631f_0_513"/>
            <p:cNvSpPr/>
            <p:nvPr/>
          </p:nvSpPr>
          <p:spPr>
            <a:xfrm>
              <a:off x="4689800" y="3046475"/>
              <a:ext cx="23200" cy="23200"/>
            </a:xfrm>
            <a:custGeom>
              <a:avLst/>
              <a:gdLst/>
              <a:ahLst/>
              <a:cxnLst/>
              <a:rect l="l" t="t" r="r" b="b"/>
              <a:pathLst>
                <a:path w="928" h="928" fill="none" extrusionOk="0">
                  <a:moveTo>
                    <a:pt x="1" y="428"/>
                  </a:moveTo>
                  <a:lnTo>
                    <a:pt x="1" y="428"/>
                  </a:lnTo>
                  <a:lnTo>
                    <a:pt x="72" y="285"/>
                  </a:lnTo>
                  <a:lnTo>
                    <a:pt x="179" y="143"/>
                  </a:lnTo>
                  <a:lnTo>
                    <a:pt x="322" y="36"/>
                  </a:lnTo>
                  <a:lnTo>
                    <a:pt x="500" y="0"/>
                  </a:lnTo>
                  <a:lnTo>
                    <a:pt x="500" y="0"/>
                  </a:lnTo>
                  <a:lnTo>
                    <a:pt x="607" y="36"/>
                  </a:lnTo>
                  <a:lnTo>
                    <a:pt x="607" y="36"/>
                  </a:lnTo>
                  <a:lnTo>
                    <a:pt x="750" y="107"/>
                  </a:lnTo>
                  <a:lnTo>
                    <a:pt x="857" y="214"/>
                  </a:lnTo>
                  <a:lnTo>
                    <a:pt x="928" y="357"/>
                  </a:lnTo>
                  <a:lnTo>
                    <a:pt x="928" y="499"/>
                  </a:lnTo>
                  <a:lnTo>
                    <a:pt x="928" y="499"/>
                  </a:lnTo>
                  <a:lnTo>
                    <a:pt x="892" y="678"/>
                  </a:lnTo>
                  <a:lnTo>
                    <a:pt x="785" y="820"/>
                  </a:lnTo>
                  <a:lnTo>
                    <a:pt x="643" y="927"/>
                  </a:lnTo>
                  <a:lnTo>
                    <a:pt x="429" y="927"/>
                  </a:lnTo>
                  <a:lnTo>
                    <a:pt x="429" y="927"/>
                  </a:lnTo>
                  <a:lnTo>
                    <a:pt x="393" y="927"/>
                  </a:lnTo>
                  <a:lnTo>
                    <a:pt x="393" y="927"/>
                  </a:lnTo>
                  <a:lnTo>
                    <a:pt x="250" y="892"/>
                  </a:lnTo>
                  <a:lnTo>
                    <a:pt x="108" y="749"/>
                  </a:lnTo>
                  <a:lnTo>
                    <a:pt x="36" y="606"/>
                  </a:lnTo>
                  <a:lnTo>
                    <a:pt x="1" y="4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g29ba36c631f_0_513"/>
            <p:cNvSpPr/>
            <p:nvPr/>
          </p:nvSpPr>
          <p:spPr>
            <a:xfrm>
              <a:off x="4697825" y="3052700"/>
              <a:ext cx="25000" cy="54400"/>
            </a:xfrm>
            <a:custGeom>
              <a:avLst/>
              <a:gdLst/>
              <a:ahLst/>
              <a:cxnLst/>
              <a:rect l="l" t="t" r="r" b="b"/>
              <a:pathLst>
                <a:path w="1000" h="2176" extrusionOk="0">
                  <a:moveTo>
                    <a:pt x="928" y="1"/>
                  </a:moveTo>
                  <a:lnTo>
                    <a:pt x="928" y="36"/>
                  </a:lnTo>
                  <a:lnTo>
                    <a:pt x="928" y="357"/>
                  </a:lnTo>
                  <a:lnTo>
                    <a:pt x="928" y="678"/>
                  </a:lnTo>
                  <a:lnTo>
                    <a:pt x="856" y="892"/>
                  </a:lnTo>
                  <a:lnTo>
                    <a:pt x="785" y="1142"/>
                  </a:lnTo>
                  <a:lnTo>
                    <a:pt x="500" y="1605"/>
                  </a:lnTo>
                  <a:lnTo>
                    <a:pt x="215" y="1962"/>
                  </a:lnTo>
                  <a:lnTo>
                    <a:pt x="108" y="2104"/>
                  </a:lnTo>
                  <a:lnTo>
                    <a:pt x="36" y="2140"/>
                  </a:lnTo>
                  <a:lnTo>
                    <a:pt x="1" y="2140"/>
                  </a:lnTo>
                  <a:lnTo>
                    <a:pt x="72" y="2176"/>
                  </a:lnTo>
                  <a:lnTo>
                    <a:pt x="143" y="2140"/>
                  </a:lnTo>
                  <a:lnTo>
                    <a:pt x="250" y="1997"/>
                  </a:lnTo>
                  <a:lnTo>
                    <a:pt x="536" y="1641"/>
                  </a:lnTo>
                  <a:lnTo>
                    <a:pt x="821" y="1142"/>
                  </a:lnTo>
                  <a:lnTo>
                    <a:pt x="928" y="928"/>
                  </a:lnTo>
                  <a:lnTo>
                    <a:pt x="963" y="714"/>
                  </a:lnTo>
                  <a:lnTo>
                    <a:pt x="999" y="357"/>
                  </a:lnTo>
                  <a:lnTo>
                    <a:pt x="999" y="179"/>
                  </a:lnTo>
                  <a:lnTo>
                    <a:pt x="963" y="1"/>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g29ba36c631f_0_513"/>
            <p:cNvSpPr/>
            <p:nvPr/>
          </p:nvSpPr>
          <p:spPr>
            <a:xfrm>
              <a:off x="4697825" y="3052700"/>
              <a:ext cx="25000" cy="54400"/>
            </a:xfrm>
            <a:custGeom>
              <a:avLst/>
              <a:gdLst/>
              <a:ahLst/>
              <a:cxnLst/>
              <a:rect l="l" t="t" r="r" b="b"/>
              <a:pathLst>
                <a:path w="1000" h="2176" fill="none" extrusionOk="0">
                  <a:moveTo>
                    <a:pt x="928" y="1"/>
                  </a:moveTo>
                  <a:lnTo>
                    <a:pt x="928" y="36"/>
                  </a:lnTo>
                  <a:lnTo>
                    <a:pt x="928" y="36"/>
                  </a:lnTo>
                  <a:lnTo>
                    <a:pt x="928" y="36"/>
                  </a:lnTo>
                  <a:lnTo>
                    <a:pt x="928" y="36"/>
                  </a:lnTo>
                  <a:lnTo>
                    <a:pt x="928" y="357"/>
                  </a:lnTo>
                  <a:lnTo>
                    <a:pt x="928" y="678"/>
                  </a:lnTo>
                  <a:lnTo>
                    <a:pt x="928" y="678"/>
                  </a:lnTo>
                  <a:lnTo>
                    <a:pt x="856" y="892"/>
                  </a:lnTo>
                  <a:lnTo>
                    <a:pt x="785" y="1142"/>
                  </a:lnTo>
                  <a:lnTo>
                    <a:pt x="500" y="1605"/>
                  </a:lnTo>
                  <a:lnTo>
                    <a:pt x="215" y="1962"/>
                  </a:lnTo>
                  <a:lnTo>
                    <a:pt x="108" y="2104"/>
                  </a:lnTo>
                  <a:lnTo>
                    <a:pt x="36" y="2140"/>
                  </a:lnTo>
                  <a:lnTo>
                    <a:pt x="1" y="2140"/>
                  </a:lnTo>
                  <a:lnTo>
                    <a:pt x="1" y="2140"/>
                  </a:lnTo>
                  <a:lnTo>
                    <a:pt x="72" y="2176"/>
                  </a:lnTo>
                  <a:lnTo>
                    <a:pt x="72" y="2176"/>
                  </a:lnTo>
                  <a:lnTo>
                    <a:pt x="143" y="2140"/>
                  </a:lnTo>
                  <a:lnTo>
                    <a:pt x="250" y="1997"/>
                  </a:lnTo>
                  <a:lnTo>
                    <a:pt x="536" y="1641"/>
                  </a:lnTo>
                  <a:lnTo>
                    <a:pt x="821" y="1142"/>
                  </a:lnTo>
                  <a:lnTo>
                    <a:pt x="928" y="928"/>
                  </a:lnTo>
                  <a:lnTo>
                    <a:pt x="963" y="714"/>
                  </a:lnTo>
                  <a:lnTo>
                    <a:pt x="963" y="714"/>
                  </a:lnTo>
                  <a:lnTo>
                    <a:pt x="999" y="357"/>
                  </a:lnTo>
                  <a:lnTo>
                    <a:pt x="999" y="357"/>
                  </a:lnTo>
                  <a:lnTo>
                    <a:pt x="999" y="179"/>
                  </a:lnTo>
                  <a:lnTo>
                    <a:pt x="963" y="1"/>
                  </a:lnTo>
                  <a:lnTo>
                    <a:pt x="963" y="1"/>
                  </a:lnTo>
                  <a:lnTo>
                    <a:pt x="92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g29ba36c631f_0_513"/>
            <p:cNvSpPr/>
            <p:nvPr/>
          </p:nvSpPr>
          <p:spPr>
            <a:xfrm>
              <a:off x="4691600" y="3053600"/>
              <a:ext cx="29425" cy="52625"/>
            </a:xfrm>
            <a:custGeom>
              <a:avLst/>
              <a:gdLst/>
              <a:ahLst/>
              <a:cxnLst/>
              <a:rect l="l" t="t" r="r" b="b"/>
              <a:pathLst>
                <a:path w="1177" h="2105" extrusionOk="0">
                  <a:moveTo>
                    <a:pt x="1177" y="0"/>
                  </a:moveTo>
                  <a:lnTo>
                    <a:pt x="1105" y="214"/>
                  </a:lnTo>
                  <a:lnTo>
                    <a:pt x="1070" y="464"/>
                  </a:lnTo>
                  <a:lnTo>
                    <a:pt x="963" y="749"/>
                  </a:lnTo>
                  <a:lnTo>
                    <a:pt x="820" y="999"/>
                  </a:lnTo>
                  <a:lnTo>
                    <a:pt x="678" y="1248"/>
                  </a:lnTo>
                  <a:lnTo>
                    <a:pt x="499" y="1462"/>
                  </a:lnTo>
                  <a:lnTo>
                    <a:pt x="285" y="1641"/>
                  </a:lnTo>
                  <a:lnTo>
                    <a:pt x="36" y="1748"/>
                  </a:lnTo>
                  <a:lnTo>
                    <a:pt x="0" y="1748"/>
                  </a:lnTo>
                  <a:lnTo>
                    <a:pt x="71" y="1855"/>
                  </a:lnTo>
                  <a:lnTo>
                    <a:pt x="178" y="1997"/>
                  </a:lnTo>
                  <a:lnTo>
                    <a:pt x="250" y="2104"/>
                  </a:lnTo>
                  <a:lnTo>
                    <a:pt x="285" y="2104"/>
                  </a:lnTo>
                  <a:lnTo>
                    <a:pt x="357" y="2068"/>
                  </a:lnTo>
                  <a:lnTo>
                    <a:pt x="464" y="1926"/>
                  </a:lnTo>
                  <a:lnTo>
                    <a:pt x="749" y="1569"/>
                  </a:lnTo>
                  <a:lnTo>
                    <a:pt x="1034" y="1106"/>
                  </a:lnTo>
                  <a:lnTo>
                    <a:pt x="1105" y="856"/>
                  </a:lnTo>
                  <a:lnTo>
                    <a:pt x="1177" y="642"/>
                  </a:lnTo>
                  <a:lnTo>
                    <a:pt x="1177" y="321"/>
                  </a:lnTo>
                  <a:lnTo>
                    <a:pt x="1177" y="0"/>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g29ba36c631f_0_513"/>
            <p:cNvSpPr/>
            <p:nvPr/>
          </p:nvSpPr>
          <p:spPr>
            <a:xfrm>
              <a:off x="4691600" y="3053600"/>
              <a:ext cx="29425" cy="52625"/>
            </a:xfrm>
            <a:custGeom>
              <a:avLst/>
              <a:gdLst/>
              <a:ahLst/>
              <a:cxnLst/>
              <a:rect l="l" t="t" r="r" b="b"/>
              <a:pathLst>
                <a:path w="1177" h="2105" fill="none" extrusionOk="0">
                  <a:moveTo>
                    <a:pt x="1177" y="0"/>
                  </a:moveTo>
                  <a:lnTo>
                    <a:pt x="1177" y="0"/>
                  </a:lnTo>
                  <a:lnTo>
                    <a:pt x="1105" y="214"/>
                  </a:lnTo>
                  <a:lnTo>
                    <a:pt x="1070" y="464"/>
                  </a:lnTo>
                  <a:lnTo>
                    <a:pt x="963" y="749"/>
                  </a:lnTo>
                  <a:lnTo>
                    <a:pt x="820" y="999"/>
                  </a:lnTo>
                  <a:lnTo>
                    <a:pt x="678" y="1248"/>
                  </a:lnTo>
                  <a:lnTo>
                    <a:pt x="499" y="1462"/>
                  </a:lnTo>
                  <a:lnTo>
                    <a:pt x="285" y="1641"/>
                  </a:lnTo>
                  <a:lnTo>
                    <a:pt x="36" y="1748"/>
                  </a:lnTo>
                  <a:lnTo>
                    <a:pt x="36" y="1748"/>
                  </a:lnTo>
                  <a:lnTo>
                    <a:pt x="0" y="1748"/>
                  </a:lnTo>
                  <a:lnTo>
                    <a:pt x="0" y="1748"/>
                  </a:lnTo>
                  <a:lnTo>
                    <a:pt x="71" y="1855"/>
                  </a:lnTo>
                  <a:lnTo>
                    <a:pt x="71" y="1855"/>
                  </a:lnTo>
                  <a:lnTo>
                    <a:pt x="178" y="1997"/>
                  </a:lnTo>
                  <a:lnTo>
                    <a:pt x="250" y="2104"/>
                  </a:lnTo>
                  <a:lnTo>
                    <a:pt x="250" y="2104"/>
                  </a:lnTo>
                  <a:lnTo>
                    <a:pt x="285" y="2104"/>
                  </a:lnTo>
                  <a:lnTo>
                    <a:pt x="285" y="2104"/>
                  </a:lnTo>
                  <a:lnTo>
                    <a:pt x="357" y="2068"/>
                  </a:lnTo>
                  <a:lnTo>
                    <a:pt x="464" y="1926"/>
                  </a:lnTo>
                  <a:lnTo>
                    <a:pt x="749" y="1569"/>
                  </a:lnTo>
                  <a:lnTo>
                    <a:pt x="1034" y="1106"/>
                  </a:lnTo>
                  <a:lnTo>
                    <a:pt x="1105" y="856"/>
                  </a:lnTo>
                  <a:lnTo>
                    <a:pt x="1177" y="642"/>
                  </a:lnTo>
                  <a:lnTo>
                    <a:pt x="1177" y="642"/>
                  </a:lnTo>
                  <a:lnTo>
                    <a:pt x="1177" y="321"/>
                  </a:lnTo>
                  <a:lnTo>
                    <a:pt x="1177" y="0"/>
                  </a:lnTo>
                  <a:lnTo>
                    <a:pt x="1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g29ba36c631f_0_513"/>
            <p:cNvSpPr/>
            <p:nvPr/>
          </p:nvSpPr>
          <p:spPr>
            <a:xfrm>
              <a:off x="4199525" y="2992975"/>
              <a:ext cx="58875" cy="98975"/>
            </a:xfrm>
            <a:custGeom>
              <a:avLst/>
              <a:gdLst/>
              <a:ahLst/>
              <a:cxnLst/>
              <a:rect l="l" t="t" r="r" b="b"/>
              <a:pathLst>
                <a:path w="2355" h="3959" extrusionOk="0">
                  <a:moveTo>
                    <a:pt x="1320" y="500"/>
                  </a:moveTo>
                  <a:lnTo>
                    <a:pt x="1427" y="536"/>
                  </a:lnTo>
                  <a:lnTo>
                    <a:pt x="1534" y="607"/>
                  </a:lnTo>
                  <a:lnTo>
                    <a:pt x="1641" y="678"/>
                  </a:lnTo>
                  <a:lnTo>
                    <a:pt x="1748" y="750"/>
                  </a:lnTo>
                  <a:lnTo>
                    <a:pt x="1784" y="857"/>
                  </a:lnTo>
                  <a:lnTo>
                    <a:pt x="1855" y="963"/>
                  </a:lnTo>
                  <a:lnTo>
                    <a:pt x="1855" y="1106"/>
                  </a:lnTo>
                  <a:lnTo>
                    <a:pt x="1855" y="1213"/>
                  </a:lnTo>
                  <a:lnTo>
                    <a:pt x="1855" y="1356"/>
                  </a:lnTo>
                  <a:lnTo>
                    <a:pt x="1784" y="1463"/>
                  </a:lnTo>
                  <a:lnTo>
                    <a:pt x="1712" y="1570"/>
                  </a:lnTo>
                  <a:lnTo>
                    <a:pt x="1641" y="1677"/>
                  </a:lnTo>
                  <a:lnTo>
                    <a:pt x="1534" y="1748"/>
                  </a:lnTo>
                  <a:lnTo>
                    <a:pt x="1427" y="1819"/>
                  </a:lnTo>
                  <a:lnTo>
                    <a:pt x="1284" y="1819"/>
                  </a:lnTo>
                  <a:lnTo>
                    <a:pt x="1142" y="1855"/>
                  </a:lnTo>
                  <a:lnTo>
                    <a:pt x="999" y="1819"/>
                  </a:lnTo>
                  <a:lnTo>
                    <a:pt x="785" y="1712"/>
                  </a:lnTo>
                  <a:lnTo>
                    <a:pt x="643" y="1534"/>
                  </a:lnTo>
                  <a:lnTo>
                    <a:pt x="536" y="1356"/>
                  </a:lnTo>
                  <a:lnTo>
                    <a:pt x="536" y="1106"/>
                  </a:lnTo>
                  <a:lnTo>
                    <a:pt x="536" y="999"/>
                  </a:lnTo>
                  <a:lnTo>
                    <a:pt x="607" y="857"/>
                  </a:lnTo>
                  <a:lnTo>
                    <a:pt x="678" y="750"/>
                  </a:lnTo>
                  <a:lnTo>
                    <a:pt x="750" y="643"/>
                  </a:lnTo>
                  <a:lnTo>
                    <a:pt x="857" y="571"/>
                  </a:lnTo>
                  <a:lnTo>
                    <a:pt x="999" y="536"/>
                  </a:lnTo>
                  <a:lnTo>
                    <a:pt x="1106" y="500"/>
                  </a:lnTo>
                  <a:close/>
                  <a:moveTo>
                    <a:pt x="928" y="1"/>
                  </a:moveTo>
                  <a:lnTo>
                    <a:pt x="785" y="36"/>
                  </a:lnTo>
                  <a:lnTo>
                    <a:pt x="643" y="108"/>
                  </a:lnTo>
                  <a:lnTo>
                    <a:pt x="429" y="250"/>
                  </a:lnTo>
                  <a:lnTo>
                    <a:pt x="250" y="464"/>
                  </a:lnTo>
                  <a:lnTo>
                    <a:pt x="143" y="714"/>
                  </a:lnTo>
                  <a:lnTo>
                    <a:pt x="72" y="999"/>
                  </a:lnTo>
                  <a:lnTo>
                    <a:pt x="1" y="1320"/>
                  </a:lnTo>
                  <a:lnTo>
                    <a:pt x="1" y="1605"/>
                  </a:lnTo>
                  <a:lnTo>
                    <a:pt x="1" y="1819"/>
                  </a:lnTo>
                  <a:lnTo>
                    <a:pt x="36" y="2033"/>
                  </a:lnTo>
                  <a:lnTo>
                    <a:pt x="179" y="2497"/>
                  </a:lnTo>
                  <a:lnTo>
                    <a:pt x="357" y="2960"/>
                  </a:lnTo>
                  <a:lnTo>
                    <a:pt x="571" y="3388"/>
                  </a:lnTo>
                  <a:lnTo>
                    <a:pt x="643" y="3531"/>
                  </a:lnTo>
                  <a:lnTo>
                    <a:pt x="785" y="3745"/>
                  </a:lnTo>
                  <a:lnTo>
                    <a:pt x="892" y="3887"/>
                  </a:lnTo>
                  <a:lnTo>
                    <a:pt x="999" y="3959"/>
                  </a:lnTo>
                  <a:lnTo>
                    <a:pt x="1106" y="3923"/>
                  </a:lnTo>
                  <a:lnTo>
                    <a:pt x="1249" y="3745"/>
                  </a:lnTo>
                  <a:lnTo>
                    <a:pt x="1463" y="3495"/>
                  </a:lnTo>
                  <a:lnTo>
                    <a:pt x="1677" y="3174"/>
                  </a:lnTo>
                  <a:lnTo>
                    <a:pt x="1891" y="2853"/>
                  </a:lnTo>
                  <a:lnTo>
                    <a:pt x="2069" y="2497"/>
                  </a:lnTo>
                  <a:lnTo>
                    <a:pt x="2212" y="2140"/>
                  </a:lnTo>
                  <a:lnTo>
                    <a:pt x="2318" y="1855"/>
                  </a:lnTo>
                  <a:lnTo>
                    <a:pt x="2354" y="1570"/>
                  </a:lnTo>
                  <a:lnTo>
                    <a:pt x="2354" y="1320"/>
                  </a:lnTo>
                  <a:lnTo>
                    <a:pt x="2318" y="1070"/>
                  </a:lnTo>
                  <a:lnTo>
                    <a:pt x="2283" y="821"/>
                  </a:lnTo>
                  <a:lnTo>
                    <a:pt x="2247" y="678"/>
                  </a:lnTo>
                  <a:lnTo>
                    <a:pt x="2176" y="500"/>
                  </a:lnTo>
                  <a:lnTo>
                    <a:pt x="2033" y="357"/>
                  </a:lnTo>
                  <a:lnTo>
                    <a:pt x="1891" y="215"/>
                  </a:lnTo>
                  <a:lnTo>
                    <a:pt x="1712" y="108"/>
                  </a:lnTo>
                  <a:lnTo>
                    <a:pt x="1498" y="36"/>
                  </a:lnTo>
                  <a:lnTo>
                    <a:pt x="1284" y="1"/>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g29ba36c631f_0_513"/>
            <p:cNvSpPr/>
            <p:nvPr/>
          </p:nvSpPr>
          <p:spPr>
            <a:xfrm>
              <a:off x="4199525" y="2992975"/>
              <a:ext cx="58875" cy="98975"/>
            </a:xfrm>
            <a:custGeom>
              <a:avLst/>
              <a:gdLst/>
              <a:ahLst/>
              <a:cxnLst/>
              <a:rect l="l" t="t" r="r" b="b"/>
              <a:pathLst>
                <a:path w="2355" h="3959" fill="none" extrusionOk="0">
                  <a:moveTo>
                    <a:pt x="2283" y="821"/>
                  </a:moveTo>
                  <a:lnTo>
                    <a:pt x="2283" y="821"/>
                  </a:lnTo>
                  <a:lnTo>
                    <a:pt x="2247" y="678"/>
                  </a:lnTo>
                  <a:lnTo>
                    <a:pt x="2176" y="500"/>
                  </a:lnTo>
                  <a:lnTo>
                    <a:pt x="2176" y="500"/>
                  </a:lnTo>
                  <a:lnTo>
                    <a:pt x="2033" y="357"/>
                  </a:lnTo>
                  <a:lnTo>
                    <a:pt x="1891" y="215"/>
                  </a:lnTo>
                  <a:lnTo>
                    <a:pt x="1712" y="108"/>
                  </a:lnTo>
                  <a:lnTo>
                    <a:pt x="1498" y="36"/>
                  </a:lnTo>
                  <a:lnTo>
                    <a:pt x="1498" y="36"/>
                  </a:lnTo>
                  <a:lnTo>
                    <a:pt x="1284" y="1"/>
                  </a:lnTo>
                  <a:lnTo>
                    <a:pt x="1284" y="1"/>
                  </a:lnTo>
                  <a:lnTo>
                    <a:pt x="1106" y="1"/>
                  </a:lnTo>
                  <a:lnTo>
                    <a:pt x="928" y="1"/>
                  </a:lnTo>
                  <a:lnTo>
                    <a:pt x="785" y="36"/>
                  </a:lnTo>
                  <a:lnTo>
                    <a:pt x="643" y="108"/>
                  </a:lnTo>
                  <a:lnTo>
                    <a:pt x="429" y="250"/>
                  </a:lnTo>
                  <a:lnTo>
                    <a:pt x="250" y="464"/>
                  </a:lnTo>
                  <a:lnTo>
                    <a:pt x="143" y="714"/>
                  </a:lnTo>
                  <a:lnTo>
                    <a:pt x="72" y="999"/>
                  </a:lnTo>
                  <a:lnTo>
                    <a:pt x="1" y="1320"/>
                  </a:lnTo>
                  <a:lnTo>
                    <a:pt x="1" y="1605"/>
                  </a:lnTo>
                  <a:lnTo>
                    <a:pt x="1" y="1605"/>
                  </a:lnTo>
                  <a:lnTo>
                    <a:pt x="1" y="1819"/>
                  </a:lnTo>
                  <a:lnTo>
                    <a:pt x="36" y="2033"/>
                  </a:lnTo>
                  <a:lnTo>
                    <a:pt x="179" y="2497"/>
                  </a:lnTo>
                  <a:lnTo>
                    <a:pt x="357" y="2960"/>
                  </a:lnTo>
                  <a:lnTo>
                    <a:pt x="571" y="3388"/>
                  </a:lnTo>
                  <a:lnTo>
                    <a:pt x="571" y="3388"/>
                  </a:lnTo>
                  <a:lnTo>
                    <a:pt x="643" y="3531"/>
                  </a:lnTo>
                  <a:lnTo>
                    <a:pt x="643" y="3531"/>
                  </a:lnTo>
                  <a:lnTo>
                    <a:pt x="785" y="3745"/>
                  </a:lnTo>
                  <a:lnTo>
                    <a:pt x="892" y="3887"/>
                  </a:lnTo>
                  <a:lnTo>
                    <a:pt x="892" y="3887"/>
                  </a:lnTo>
                  <a:lnTo>
                    <a:pt x="999" y="3959"/>
                  </a:lnTo>
                  <a:lnTo>
                    <a:pt x="999" y="3959"/>
                  </a:lnTo>
                  <a:lnTo>
                    <a:pt x="1106" y="3923"/>
                  </a:lnTo>
                  <a:lnTo>
                    <a:pt x="1249" y="3745"/>
                  </a:lnTo>
                  <a:lnTo>
                    <a:pt x="1463" y="3495"/>
                  </a:lnTo>
                  <a:lnTo>
                    <a:pt x="1677" y="3174"/>
                  </a:lnTo>
                  <a:lnTo>
                    <a:pt x="1891" y="2853"/>
                  </a:lnTo>
                  <a:lnTo>
                    <a:pt x="2069" y="2497"/>
                  </a:lnTo>
                  <a:lnTo>
                    <a:pt x="2212" y="2140"/>
                  </a:lnTo>
                  <a:lnTo>
                    <a:pt x="2318" y="1855"/>
                  </a:lnTo>
                  <a:lnTo>
                    <a:pt x="2318" y="1855"/>
                  </a:lnTo>
                  <a:lnTo>
                    <a:pt x="2354" y="1570"/>
                  </a:lnTo>
                  <a:lnTo>
                    <a:pt x="2354" y="1320"/>
                  </a:lnTo>
                  <a:lnTo>
                    <a:pt x="2318" y="1070"/>
                  </a:lnTo>
                  <a:lnTo>
                    <a:pt x="2283" y="82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g29ba36c631f_0_513"/>
            <p:cNvSpPr/>
            <p:nvPr/>
          </p:nvSpPr>
          <p:spPr>
            <a:xfrm>
              <a:off x="4212900" y="3005450"/>
              <a:ext cx="33000" cy="33900"/>
            </a:xfrm>
            <a:custGeom>
              <a:avLst/>
              <a:gdLst/>
              <a:ahLst/>
              <a:cxnLst/>
              <a:rect l="l" t="t" r="r" b="b"/>
              <a:pathLst>
                <a:path w="1320" h="1356" fill="none" extrusionOk="0">
                  <a:moveTo>
                    <a:pt x="1320" y="714"/>
                  </a:moveTo>
                  <a:lnTo>
                    <a:pt x="1320" y="714"/>
                  </a:lnTo>
                  <a:lnTo>
                    <a:pt x="1320" y="857"/>
                  </a:lnTo>
                  <a:lnTo>
                    <a:pt x="1249" y="964"/>
                  </a:lnTo>
                  <a:lnTo>
                    <a:pt x="1177" y="1071"/>
                  </a:lnTo>
                  <a:lnTo>
                    <a:pt x="1106" y="1178"/>
                  </a:lnTo>
                  <a:lnTo>
                    <a:pt x="999" y="1249"/>
                  </a:lnTo>
                  <a:lnTo>
                    <a:pt x="892" y="1320"/>
                  </a:lnTo>
                  <a:lnTo>
                    <a:pt x="749" y="1320"/>
                  </a:lnTo>
                  <a:lnTo>
                    <a:pt x="607" y="1356"/>
                  </a:lnTo>
                  <a:lnTo>
                    <a:pt x="607" y="1356"/>
                  </a:lnTo>
                  <a:lnTo>
                    <a:pt x="464" y="1320"/>
                  </a:lnTo>
                  <a:lnTo>
                    <a:pt x="464" y="1320"/>
                  </a:lnTo>
                  <a:lnTo>
                    <a:pt x="250" y="1213"/>
                  </a:lnTo>
                  <a:lnTo>
                    <a:pt x="108" y="1035"/>
                  </a:lnTo>
                  <a:lnTo>
                    <a:pt x="1" y="857"/>
                  </a:lnTo>
                  <a:lnTo>
                    <a:pt x="1" y="607"/>
                  </a:lnTo>
                  <a:lnTo>
                    <a:pt x="1" y="607"/>
                  </a:lnTo>
                  <a:lnTo>
                    <a:pt x="1" y="500"/>
                  </a:lnTo>
                  <a:lnTo>
                    <a:pt x="72" y="358"/>
                  </a:lnTo>
                  <a:lnTo>
                    <a:pt x="143" y="251"/>
                  </a:lnTo>
                  <a:lnTo>
                    <a:pt x="215" y="144"/>
                  </a:lnTo>
                  <a:lnTo>
                    <a:pt x="322" y="72"/>
                  </a:lnTo>
                  <a:lnTo>
                    <a:pt x="464" y="37"/>
                  </a:lnTo>
                  <a:lnTo>
                    <a:pt x="571" y="1"/>
                  </a:lnTo>
                  <a:lnTo>
                    <a:pt x="714" y="1"/>
                  </a:lnTo>
                  <a:lnTo>
                    <a:pt x="714" y="1"/>
                  </a:lnTo>
                  <a:lnTo>
                    <a:pt x="785" y="1"/>
                  </a:lnTo>
                  <a:lnTo>
                    <a:pt x="785" y="1"/>
                  </a:lnTo>
                  <a:lnTo>
                    <a:pt x="892" y="37"/>
                  </a:lnTo>
                  <a:lnTo>
                    <a:pt x="999" y="108"/>
                  </a:lnTo>
                  <a:lnTo>
                    <a:pt x="1106" y="179"/>
                  </a:lnTo>
                  <a:lnTo>
                    <a:pt x="1213" y="251"/>
                  </a:lnTo>
                  <a:lnTo>
                    <a:pt x="1249" y="358"/>
                  </a:lnTo>
                  <a:lnTo>
                    <a:pt x="1320" y="464"/>
                  </a:lnTo>
                  <a:lnTo>
                    <a:pt x="1320" y="607"/>
                  </a:lnTo>
                  <a:lnTo>
                    <a:pt x="1320" y="71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g29ba36c631f_0_513"/>
            <p:cNvSpPr/>
            <p:nvPr/>
          </p:nvSpPr>
          <p:spPr>
            <a:xfrm>
              <a:off x="4197750" y="2992100"/>
              <a:ext cx="57975" cy="98950"/>
            </a:xfrm>
            <a:custGeom>
              <a:avLst/>
              <a:gdLst/>
              <a:ahLst/>
              <a:cxnLst/>
              <a:rect l="l" t="t" r="r" b="b"/>
              <a:pathLst>
                <a:path w="2319" h="3958" extrusionOk="0">
                  <a:moveTo>
                    <a:pt x="1248" y="499"/>
                  </a:moveTo>
                  <a:lnTo>
                    <a:pt x="1391" y="535"/>
                  </a:lnTo>
                  <a:lnTo>
                    <a:pt x="1605" y="642"/>
                  </a:lnTo>
                  <a:lnTo>
                    <a:pt x="1748" y="785"/>
                  </a:lnTo>
                  <a:lnTo>
                    <a:pt x="1819" y="998"/>
                  </a:lnTo>
                  <a:lnTo>
                    <a:pt x="1855" y="1248"/>
                  </a:lnTo>
                  <a:lnTo>
                    <a:pt x="1819" y="1355"/>
                  </a:lnTo>
                  <a:lnTo>
                    <a:pt x="1783" y="1498"/>
                  </a:lnTo>
                  <a:lnTo>
                    <a:pt x="1712" y="1605"/>
                  </a:lnTo>
                  <a:lnTo>
                    <a:pt x="1641" y="1676"/>
                  </a:lnTo>
                  <a:lnTo>
                    <a:pt x="1534" y="1783"/>
                  </a:lnTo>
                  <a:lnTo>
                    <a:pt x="1391" y="1819"/>
                  </a:lnTo>
                  <a:lnTo>
                    <a:pt x="1284" y="1854"/>
                  </a:lnTo>
                  <a:lnTo>
                    <a:pt x="1070" y="1854"/>
                  </a:lnTo>
                  <a:lnTo>
                    <a:pt x="963" y="1819"/>
                  </a:lnTo>
                  <a:lnTo>
                    <a:pt x="821" y="1747"/>
                  </a:lnTo>
                  <a:lnTo>
                    <a:pt x="749" y="1676"/>
                  </a:lnTo>
                  <a:lnTo>
                    <a:pt x="642" y="1605"/>
                  </a:lnTo>
                  <a:lnTo>
                    <a:pt x="607" y="1498"/>
                  </a:lnTo>
                  <a:lnTo>
                    <a:pt x="535" y="1391"/>
                  </a:lnTo>
                  <a:lnTo>
                    <a:pt x="535" y="1248"/>
                  </a:lnTo>
                  <a:lnTo>
                    <a:pt x="500" y="1141"/>
                  </a:lnTo>
                  <a:lnTo>
                    <a:pt x="535" y="998"/>
                  </a:lnTo>
                  <a:lnTo>
                    <a:pt x="607" y="892"/>
                  </a:lnTo>
                  <a:lnTo>
                    <a:pt x="642" y="749"/>
                  </a:lnTo>
                  <a:lnTo>
                    <a:pt x="749" y="678"/>
                  </a:lnTo>
                  <a:lnTo>
                    <a:pt x="856" y="606"/>
                  </a:lnTo>
                  <a:lnTo>
                    <a:pt x="963" y="535"/>
                  </a:lnTo>
                  <a:lnTo>
                    <a:pt x="1106" y="499"/>
                  </a:lnTo>
                  <a:close/>
                  <a:moveTo>
                    <a:pt x="1284" y="0"/>
                  </a:moveTo>
                  <a:lnTo>
                    <a:pt x="928" y="36"/>
                  </a:lnTo>
                  <a:lnTo>
                    <a:pt x="785" y="71"/>
                  </a:lnTo>
                  <a:lnTo>
                    <a:pt x="642" y="107"/>
                  </a:lnTo>
                  <a:lnTo>
                    <a:pt x="428" y="250"/>
                  </a:lnTo>
                  <a:lnTo>
                    <a:pt x="250" y="464"/>
                  </a:lnTo>
                  <a:lnTo>
                    <a:pt x="143" y="713"/>
                  </a:lnTo>
                  <a:lnTo>
                    <a:pt x="36" y="998"/>
                  </a:lnTo>
                  <a:lnTo>
                    <a:pt x="1" y="1319"/>
                  </a:lnTo>
                  <a:lnTo>
                    <a:pt x="1" y="1605"/>
                  </a:lnTo>
                  <a:lnTo>
                    <a:pt x="1" y="1854"/>
                  </a:lnTo>
                  <a:lnTo>
                    <a:pt x="36" y="2068"/>
                  </a:lnTo>
                  <a:lnTo>
                    <a:pt x="179" y="2567"/>
                  </a:lnTo>
                  <a:lnTo>
                    <a:pt x="357" y="3031"/>
                  </a:lnTo>
                  <a:lnTo>
                    <a:pt x="607" y="3459"/>
                  </a:lnTo>
                  <a:lnTo>
                    <a:pt x="678" y="3566"/>
                  </a:lnTo>
                  <a:lnTo>
                    <a:pt x="856" y="3815"/>
                  </a:lnTo>
                  <a:lnTo>
                    <a:pt x="963" y="3922"/>
                  </a:lnTo>
                  <a:lnTo>
                    <a:pt x="999" y="3958"/>
                  </a:lnTo>
                  <a:lnTo>
                    <a:pt x="1106" y="3887"/>
                  </a:lnTo>
                  <a:lnTo>
                    <a:pt x="1284" y="3708"/>
                  </a:lnTo>
                  <a:lnTo>
                    <a:pt x="1462" y="3494"/>
                  </a:lnTo>
                  <a:lnTo>
                    <a:pt x="1676" y="3174"/>
                  </a:lnTo>
                  <a:lnTo>
                    <a:pt x="1890" y="2853"/>
                  </a:lnTo>
                  <a:lnTo>
                    <a:pt x="2069" y="2496"/>
                  </a:lnTo>
                  <a:lnTo>
                    <a:pt x="2211" y="2175"/>
                  </a:lnTo>
                  <a:lnTo>
                    <a:pt x="2283" y="1854"/>
                  </a:lnTo>
                  <a:lnTo>
                    <a:pt x="2318" y="1355"/>
                  </a:lnTo>
                  <a:lnTo>
                    <a:pt x="2318" y="1105"/>
                  </a:lnTo>
                  <a:lnTo>
                    <a:pt x="2283" y="892"/>
                  </a:lnTo>
                  <a:lnTo>
                    <a:pt x="2211" y="678"/>
                  </a:lnTo>
                  <a:lnTo>
                    <a:pt x="2140" y="464"/>
                  </a:lnTo>
                  <a:lnTo>
                    <a:pt x="1997" y="285"/>
                  </a:lnTo>
                  <a:lnTo>
                    <a:pt x="1783" y="143"/>
                  </a:lnTo>
                  <a:lnTo>
                    <a:pt x="1569" y="71"/>
                  </a:lnTo>
                  <a:lnTo>
                    <a:pt x="1284"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g29ba36c631f_0_513"/>
            <p:cNvSpPr/>
            <p:nvPr/>
          </p:nvSpPr>
          <p:spPr>
            <a:xfrm>
              <a:off x="4197750" y="2992100"/>
              <a:ext cx="57975" cy="98950"/>
            </a:xfrm>
            <a:custGeom>
              <a:avLst/>
              <a:gdLst/>
              <a:ahLst/>
              <a:cxnLst/>
              <a:rect l="l" t="t" r="r" b="b"/>
              <a:pathLst>
                <a:path w="2319" h="3958" fill="none" extrusionOk="0">
                  <a:moveTo>
                    <a:pt x="2283" y="892"/>
                  </a:moveTo>
                  <a:lnTo>
                    <a:pt x="2283" y="892"/>
                  </a:lnTo>
                  <a:lnTo>
                    <a:pt x="2211" y="678"/>
                  </a:lnTo>
                  <a:lnTo>
                    <a:pt x="2211" y="678"/>
                  </a:lnTo>
                  <a:lnTo>
                    <a:pt x="2140" y="464"/>
                  </a:lnTo>
                  <a:lnTo>
                    <a:pt x="1997" y="285"/>
                  </a:lnTo>
                  <a:lnTo>
                    <a:pt x="1783" y="143"/>
                  </a:lnTo>
                  <a:lnTo>
                    <a:pt x="1569" y="71"/>
                  </a:lnTo>
                  <a:lnTo>
                    <a:pt x="1569" y="71"/>
                  </a:lnTo>
                  <a:lnTo>
                    <a:pt x="1284" y="0"/>
                  </a:lnTo>
                  <a:lnTo>
                    <a:pt x="1284" y="0"/>
                  </a:lnTo>
                  <a:lnTo>
                    <a:pt x="928" y="36"/>
                  </a:lnTo>
                  <a:lnTo>
                    <a:pt x="785" y="71"/>
                  </a:lnTo>
                  <a:lnTo>
                    <a:pt x="642" y="107"/>
                  </a:lnTo>
                  <a:lnTo>
                    <a:pt x="428" y="250"/>
                  </a:lnTo>
                  <a:lnTo>
                    <a:pt x="250" y="464"/>
                  </a:lnTo>
                  <a:lnTo>
                    <a:pt x="143" y="713"/>
                  </a:lnTo>
                  <a:lnTo>
                    <a:pt x="36" y="998"/>
                  </a:lnTo>
                  <a:lnTo>
                    <a:pt x="1" y="1319"/>
                  </a:lnTo>
                  <a:lnTo>
                    <a:pt x="1" y="1605"/>
                  </a:lnTo>
                  <a:lnTo>
                    <a:pt x="1" y="1605"/>
                  </a:lnTo>
                  <a:lnTo>
                    <a:pt x="1" y="1854"/>
                  </a:lnTo>
                  <a:lnTo>
                    <a:pt x="36" y="2068"/>
                  </a:lnTo>
                  <a:lnTo>
                    <a:pt x="179" y="2567"/>
                  </a:lnTo>
                  <a:lnTo>
                    <a:pt x="357" y="3031"/>
                  </a:lnTo>
                  <a:lnTo>
                    <a:pt x="607" y="3459"/>
                  </a:lnTo>
                  <a:lnTo>
                    <a:pt x="607" y="3459"/>
                  </a:lnTo>
                  <a:lnTo>
                    <a:pt x="678" y="3566"/>
                  </a:lnTo>
                  <a:lnTo>
                    <a:pt x="678" y="3566"/>
                  </a:lnTo>
                  <a:lnTo>
                    <a:pt x="856" y="3815"/>
                  </a:lnTo>
                  <a:lnTo>
                    <a:pt x="963" y="3922"/>
                  </a:lnTo>
                  <a:lnTo>
                    <a:pt x="963" y="3922"/>
                  </a:lnTo>
                  <a:lnTo>
                    <a:pt x="999" y="3958"/>
                  </a:lnTo>
                  <a:lnTo>
                    <a:pt x="999" y="3958"/>
                  </a:lnTo>
                  <a:lnTo>
                    <a:pt x="1106" y="3887"/>
                  </a:lnTo>
                  <a:lnTo>
                    <a:pt x="1284" y="3708"/>
                  </a:lnTo>
                  <a:lnTo>
                    <a:pt x="1462" y="3494"/>
                  </a:lnTo>
                  <a:lnTo>
                    <a:pt x="1676" y="3174"/>
                  </a:lnTo>
                  <a:lnTo>
                    <a:pt x="1890" y="2853"/>
                  </a:lnTo>
                  <a:lnTo>
                    <a:pt x="2069" y="2496"/>
                  </a:lnTo>
                  <a:lnTo>
                    <a:pt x="2211" y="2175"/>
                  </a:lnTo>
                  <a:lnTo>
                    <a:pt x="2283" y="1854"/>
                  </a:lnTo>
                  <a:lnTo>
                    <a:pt x="2283" y="1854"/>
                  </a:lnTo>
                  <a:lnTo>
                    <a:pt x="2318" y="1355"/>
                  </a:lnTo>
                  <a:lnTo>
                    <a:pt x="2318" y="1105"/>
                  </a:lnTo>
                  <a:lnTo>
                    <a:pt x="2283" y="89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g29ba36c631f_0_513"/>
            <p:cNvSpPr/>
            <p:nvPr/>
          </p:nvSpPr>
          <p:spPr>
            <a:xfrm>
              <a:off x="4210225" y="3004575"/>
              <a:ext cx="33900" cy="33900"/>
            </a:xfrm>
            <a:custGeom>
              <a:avLst/>
              <a:gdLst/>
              <a:ahLst/>
              <a:cxnLst/>
              <a:rect l="l" t="t" r="r" b="b"/>
              <a:pathLst>
                <a:path w="1356" h="1356" fill="none" extrusionOk="0">
                  <a:moveTo>
                    <a:pt x="1" y="642"/>
                  </a:moveTo>
                  <a:lnTo>
                    <a:pt x="1" y="642"/>
                  </a:lnTo>
                  <a:lnTo>
                    <a:pt x="36" y="499"/>
                  </a:lnTo>
                  <a:lnTo>
                    <a:pt x="108" y="393"/>
                  </a:lnTo>
                  <a:lnTo>
                    <a:pt x="143" y="250"/>
                  </a:lnTo>
                  <a:lnTo>
                    <a:pt x="250" y="179"/>
                  </a:lnTo>
                  <a:lnTo>
                    <a:pt x="357" y="107"/>
                  </a:lnTo>
                  <a:lnTo>
                    <a:pt x="464" y="36"/>
                  </a:lnTo>
                  <a:lnTo>
                    <a:pt x="607" y="0"/>
                  </a:lnTo>
                  <a:lnTo>
                    <a:pt x="749" y="0"/>
                  </a:lnTo>
                  <a:lnTo>
                    <a:pt x="749" y="0"/>
                  </a:lnTo>
                  <a:lnTo>
                    <a:pt x="892" y="36"/>
                  </a:lnTo>
                  <a:lnTo>
                    <a:pt x="892" y="36"/>
                  </a:lnTo>
                  <a:lnTo>
                    <a:pt x="1106" y="143"/>
                  </a:lnTo>
                  <a:lnTo>
                    <a:pt x="1249" y="286"/>
                  </a:lnTo>
                  <a:lnTo>
                    <a:pt x="1320" y="499"/>
                  </a:lnTo>
                  <a:lnTo>
                    <a:pt x="1356" y="749"/>
                  </a:lnTo>
                  <a:lnTo>
                    <a:pt x="1356" y="749"/>
                  </a:lnTo>
                  <a:lnTo>
                    <a:pt x="1320" y="856"/>
                  </a:lnTo>
                  <a:lnTo>
                    <a:pt x="1284" y="999"/>
                  </a:lnTo>
                  <a:lnTo>
                    <a:pt x="1213" y="1106"/>
                  </a:lnTo>
                  <a:lnTo>
                    <a:pt x="1142" y="1177"/>
                  </a:lnTo>
                  <a:lnTo>
                    <a:pt x="1035" y="1284"/>
                  </a:lnTo>
                  <a:lnTo>
                    <a:pt x="892" y="1320"/>
                  </a:lnTo>
                  <a:lnTo>
                    <a:pt x="785" y="1355"/>
                  </a:lnTo>
                  <a:lnTo>
                    <a:pt x="643" y="1355"/>
                  </a:lnTo>
                  <a:lnTo>
                    <a:pt x="643" y="1355"/>
                  </a:lnTo>
                  <a:lnTo>
                    <a:pt x="571" y="1355"/>
                  </a:lnTo>
                  <a:lnTo>
                    <a:pt x="571" y="1355"/>
                  </a:lnTo>
                  <a:lnTo>
                    <a:pt x="464" y="1320"/>
                  </a:lnTo>
                  <a:lnTo>
                    <a:pt x="322" y="1248"/>
                  </a:lnTo>
                  <a:lnTo>
                    <a:pt x="250" y="1177"/>
                  </a:lnTo>
                  <a:lnTo>
                    <a:pt x="143" y="1106"/>
                  </a:lnTo>
                  <a:lnTo>
                    <a:pt x="108" y="999"/>
                  </a:lnTo>
                  <a:lnTo>
                    <a:pt x="36" y="892"/>
                  </a:lnTo>
                  <a:lnTo>
                    <a:pt x="36" y="749"/>
                  </a:lnTo>
                  <a:lnTo>
                    <a:pt x="1" y="64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g29ba36c631f_0_513"/>
            <p:cNvSpPr/>
            <p:nvPr/>
          </p:nvSpPr>
          <p:spPr>
            <a:xfrm>
              <a:off x="4221825" y="3013475"/>
              <a:ext cx="36575" cy="78475"/>
            </a:xfrm>
            <a:custGeom>
              <a:avLst/>
              <a:gdLst/>
              <a:ahLst/>
              <a:cxnLst/>
              <a:rect l="l" t="t" r="r" b="b"/>
              <a:pathLst>
                <a:path w="1463" h="3139" extrusionOk="0">
                  <a:moveTo>
                    <a:pt x="0" y="3067"/>
                  </a:moveTo>
                  <a:lnTo>
                    <a:pt x="36" y="3103"/>
                  </a:lnTo>
                  <a:lnTo>
                    <a:pt x="45" y="3097"/>
                  </a:lnTo>
                  <a:lnTo>
                    <a:pt x="45" y="3097"/>
                  </a:lnTo>
                  <a:lnTo>
                    <a:pt x="0" y="3067"/>
                  </a:lnTo>
                  <a:close/>
                  <a:moveTo>
                    <a:pt x="1320" y="1"/>
                  </a:moveTo>
                  <a:lnTo>
                    <a:pt x="1320" y="37"/>
                  </a:lnTo>
                  <a:lnTo>
                    <a:pt x="1355" y="250"/>
                  </a:lnTo>
                  <a:lnTo>
                    <a:pt x="1355" y="500"/>
                  </a:lnTo>
                  <a:lnTo>
                    <a:pt x="1320" y="999"/>
                  </a:lnTo>
                  <a:lnTo>
                    <a:pt x="1248" y="1320"/>
                  </a:lnTo>
                  <a:lnTo>
                    <a:pt x="1106" y="1641"/>
                  </a:lnTo>
                  <a:lnTo>
                    <a:pt x="927" y="1998"/>
                  </a:lnTo>
                  <a:lnTo>
                    <a:pt x="713" y="2319"/>
                  </a:lnTo>
                  <a:lnTo>
                    <a:pt x="499" y="2639"/>
                  </a:lnTo>
                  <a:lnTo>
                    <a:pt x="321" y="2853"/>
                  </a:lnTo>
                  <a:lnTo>
                    <a:pt x="143" y="3032"/>
                  </a:lnTo>
                  <a:lnTo>
                    <a:pt x="45" y="3097"/>
                  </a:lnTo>
                  <a:lnTo>
                    <a:pt x="45" y="3097"/>
                  </a:lnTo>
                  <a:lnTo>
                    <a:pt x="107" y="3139"/>
                  </a:lnTo>
                  <a:lnTo>
                    <a:pt x="214" y="3103"/>
                  </a:lnTo>
                  <a:lnTo>
                    <a:pt x="357" y="2925"/>
                  </a:lnTo>
                  <a:lnTo>
                    <a:pt x="571" y="2675"/>
                  </a:lnTo>
                  <a:lnTo>
                    <a:pt x="785" y="2354"/>
                  </a:lnTo>
                  <a:lnTo>
                    <a:pt x="999" y="2033"/>
                  </a:lnTo>
                  <a:lnTo>
                    <a:pt x="1177" y="1677"/>
                  </a:lnTo>
                  <a:lnTo>
                    <a:pt x="1320" y="1320"/>
                  </a:lnTo>
                  <a:lnTo>
                    <a:pt x="1426" y="1035"/>
                  </a:lnTo>
                  <a:lnTo>
                    <a:pt x="1462" y="536"/>
                  </a:lnTo>
                  <a:lnTo>
                    <a:pt x="1426" y="179"/>
                  </a:lnTo>
                  <a:lnTo>
                    <a:pt x="1426" y="143"/>
                  </a:lnTo>
                  <a:lnTo>
                    <a:pt x="1391" y="1"/>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g29ba36c631f_0_513"/>
            <p:cNvSpPr/>
            <p:nvPr/>
          </p:nvSpPr>
          <p:spPr>
            <a:xfrm>
              <a:off x="4221825" y="3013475"/>
              <a:ext cx="36575" cy="78475"/>
            </a:xfrm>
            <a:custGeom>
              <a:avLst/>
              <a:gdLst/>
              <a:ahLst/>
              <a:cxnLst/>
              <a:rect l="l" t="t" r="r" b="b"/>
              <a:pathLst>
                <a:path w="1463" h="3139" fill="none" extrusionOk="0">
                  <a:moveTo>
                    <a:pt x="1320" y="1"/>
                  </a:moveTo>
                  <a:lnTo>
                    <a:pt x="1320" y="37"/>
                  </a:lnTo>
                  <a:lnTo>
                    <a:pt x="1320" y="37"/>
                  </a:lnTo>
                  <a:lnTo>
                    <a:pt x="1320" y="37"/>
                  </a:lnTo>
                  <a:lnTo>
                    <a:pt x="1320" y="37"/>
                  </a:lnTo>
                  <a:lnTo>
                    <a:pt x="1355" y="250"/>
                  </a:lnTo>
                  <a:lnTo>
                    <a:pt x="1355" y="500"/>
                  </a:lnTo>
                  <a:lnTo>
                    <a:pt x="1320" y="999"/>
                  </a:lnTo>
                  <a:lnTo>
                    <a:pt x="1320" y="999"/>
                  </a:lnTo>
                  <a:lnTo>
                    <a:pt x="1248" y="1320"/>
                  </a:lnTo>
                  <a:lnTo>
                    <a:pt x="1106" y="1641"/>
                  </a:lnTo>
                  <a:lnTo>
                    <a:pt x="927" y="1998"/>
                  </a:lnTo>
                  <a:lnTo>
                    <a:pt x="713" y="2319"/>
                  </a:lnTo>
                  <a:lnTo>
                    <a:pt x="499" y="2639"/>
                  </a:lnTo>
                  <a:lnTo>
                    <a:pt x="321" y="2853"/>
                  </a:lnTo>
                  <a:lnTo>
                    <a:pt x="143" y="3032"/>
                  </a:lnTo>
                  <a:lnTo>
                    <a:pt x="36" y="3103"/>
                  </a:lnTo>
                  <a:lnTo>
                    <a:pt x="36" y="3103"/>
                  </a:lnTo>
                  <a:lnTo>
                    <a:pt x="0" y="3067"/>
                  </a:lnTo>
                  <a:lnTo>
                    <a:pt x="0" y="3067"/>
                  </a:lnTo>
                  <a:lnTo>
                    <a:pt x="107" y="3139"/>
                  </a:lnTo>
                  <a:lnTo>
                    <a:pt x="107" y="3139"/>
                  </a:lnTo>
                  <a:lnTo>
                    <a:pt x="214" y="3103"/>
                  </a:lnTo>
                  <a:lnTo>
                    <a:pt x="357" y="2925"/>
                  </a:lnTo>
                  <a:lnTo>
                    <a:pt x="571" y="2675"/>
                  </a:lnTo>
                  <a:lnTo>
                    <a:pt x="785" y="2354"/>
                  </a:lnTo>
                  <a:lnTo>
                    <a:pt x="999" y="2033"/>
                  </a:lnTo>
                  <a:lnTo>
                    <a:pt x="1177" y="1677"/>
                  </a:lnTo>
                  <a:lnTo>
                    <a:pt x="1320" y="1320"/>
                  </a:lnTo>
                  <a:lnTo>
                    <a:pt x="1426" y="1035"/>
                  </a:lnTo>
                  <a:lnTo>
                    <a:pt x="1426" y="1035"/>
                  </a:lnTo>
                  <a:lnTo>
                    <a:pt x="1462" y="536"/>
                  </a:lnTo>
                  <a:lnTo>
                    <a:pt x="1462" y="536"/>
                  </a:lnTo>
                  <a:lnTo>
                    <a:pt x="1426" y="179"/>
                  </a:lnTo>
                  <a:lnTo>
                    <a:pt x="1426" y="179"/>
                  </a:lnTo>
                  <a:lnTo>
                    <a:pt x="1426" y="143"/>
                  </a:lnTo>
                  <a:lnTo>
                    <a:pt x="1426" y="143"/>
                  </a:lnTo>
                  <a:lnTo>
                    <a:pt x="1391" y="1"/>
                  </a:lnTo>
                  <a:lnTo>
                    <a:pt x="1391" y="1"/>
                  </a:lnTo>
                  <a:lnTo>
                    <a:pt x="13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g29ba36c631f_0_513"/>
            <p:cNvSpPr/>
            <p:nvPr/>
          </p:nvSpPr>
          <p:spPr>
            <a:xfrm>
              <a:off x="4212900" y="3014375"/>
              <a:ext cx="42825" cy="76675"/>
            </a:xfrm>
            <a:custGeom>
              <a:avLst/>
              <a:gdLst/>
              <a:ahLst/>
              <a:cxnLst/>
              <a:rect l="l" t="t" r="r" b="b"/>
              <a:pathLst>
                <a:path w="1713" h="3067" extrusionOk="0">
                  <a:moveTo>
                    <a:pt x="1677" y="1"/>
                  </a:moveTo>
                  <a:lnTo>
                    <a:pt x="1605" y="321"/>
                  </a:lnTo>
                  <a:lnTo>
                    <a:pt x="1534" y="714"/>
                  </a:lnTo>
                  <a:lnTo>
                    <a:pt x="1391" y="1106"/>
                  </a:lnTo>
                  <a:lnTo>
                    <a:pt x="1213" y="1498"/>
                  </a:lnTo>
                  <a:lnTo>
                    <a:pt x="963" y="1855"/>
                  </a:lnTo>
                  <a:lnTo>
                    <a:pt x="714" y="2140"/>
                  </a:lnTo>
                  <a:lnTo>
                    <a:pt x="571" y="2283"/>
                  </a:lnTo>
                  <a:lnTo>
                    <a:pt x="393" y="2389"/>
                  </a:lnTo>
                  <a:lnTo>
                    <a:pt x="215" y="2496"/>
                  </a:lnTo>
                  <a:lnTo>
                    <a:pt x="36" y="2532"/>
                  </a:lnTo>
                  <a:lnTo>
                    <a:pt x="1" y="2568"/>
                  </a:lnTo>
                  <a:lnTo>
                    <a:pt x="72" y="2675"/>
                  </a:lnTo>
                  <a:lnTo>
                    <a:pt x="250" y="2924"/>
                  </a:lnTo>
                  <a:lnTo>
                    <a:pt x="357" y="3031"/>
                  </a:lnTo>
                  <a:lnTo>
                    <a:pt x="393" y="3067"/>
                  </a:lnTo>
                  <a:lnTo>
                    <a:pt x="500" y="2996"/>
                  </a:lnTo>
                  <a:lnTo>
                    <a:pt x="678" y="2817"/>
                  </a:lnTo>
                  <a:lnTo>
                    <a:pt x="856" y="2603"/>
                  </a:lnTo>
                  <a:lnTo>
                    <a:pt x="1070" y="2283"/>
                  </a:lnTo>
                  <a:lnTo>
                    <a:pt x="1284" y="1962"/>
                  </a:lnTo>
                  <a:lnTo>
                    <a:pt x="1463" y="1605"/>
                  </a:lnTo>
                  <a:lnTo>
                    <a:pt x="1605" y="1284"/>
                  </a:lnTo>
                  <a:lnTo>
                    <a:pt x="1677" y="963"/>
                  </a:lnTo>
                  <a:lnTo>
                    <a:pt x="1712" y="464"/>
                  </a:lnTo>
                  <a:lnTo>
                    <a:pt x="1712" y="214"/>
                  </a:lnTo>
                  <a:lnTo>
                    <a:pt x="1677" y="1"/>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g29ba36c631f_0_513"/>
            <p:cNvSpPr/>
            <p:nvPr/>
          </p:nvSpPr>
          <p:spPr>
            <a:xfrm>
              <a:off x="4212900" y="3014375"/>
              <a:ext cx="42825" cy="76675"/>
            </a:xfrm>
            <a:custGeom>
              <a:avLst/>
              <a:gdLst/>
              <a:ahLst/>
              <a:cxnLst/>
              <a:rect l="l" t="t" r="r" b="b"/>
              <a:pathLst>
                <a:path w="1713" h="3067" fill="none" extrusionOk="0">
                  <a:moveTo>
                    <a:pt x="1677" y="1"/>
                  </a:moveTo>
                  <a:lnTo>
                    <a:pt x="1677" y="1"/>
                  </a:lnTo>
                  <a:lnTo>
                    <a:pt x="1605" y="321"/>
                  </a:lnTo>
                  <a:lnTo>
                    <a:pt x="1534" y="714"/>
                  </a:lnTo>
                  <a:lnTo>
                    <a:pt x="1391" y="1106"/>
                  </a:lnTo>
                  <a:lnTo>
                    <a:pt x="1213" y="1498"/>
                  </a:lnTo>
                  <a:lnTo>
                    <a:pt x="963" y="1855"/>
                  </a:lnTo>
                  <a:lnTo>
                    <a:pt x="714" y="2140"/>
                  </a:lnTo>
                  <a:lnTo>
                    <a:pt x="571" y="2283"/>
                  </a:lnTo>
                  <a:lnTo>
                    <a:pt x="393" y="2389"/>
                  </a:lnTo>
                  <a:lnTo>
                    <a:pt x="215" y="2496"/>
                  </a:lnTo>
                  <a:lnTo>
                    <a:pt x="36" y="2532"/>
                  </a:lnTo>
                  <a:lnTo>
                    <a:pt x="36" y="2532"/>
                  </a:lnTo>
                  <a:lnTo>
                    <a:pt x="1" y="2568"/>
                  </a:lnTo>
                  <a:lnTo>
                    <a:pt x="1" y="2568"/>
                  </a:lnTo>
                  <a:lnTo>
                    <a:pt x="72" y="2675"/>
                  </a:lnTo>
                  <a:lnTo>
                    <a:pt x="72" y="2675"/>
                  </a:lnTo>
                  <a:lnTo>
                    <a:pt x="250" y="2924"/>
                  </a:lnTo>
                  <a:lnTo>
                    <a:pt x="357" y="3031"/>
                  </a:lnTo>
                  <a:lnTo>
                    <a:pt x="357" y="3031"/>
                  </a:lnTo>
                  <a:lnTo>
                    <a:pt x="357" y="3031"/>
                  </a:lnTo>
                  <a:lnTo>
                    <a:pt x="393" y="3067"/>
                  </a:lnTo>
                  <a:lnTo>
                    <a:pt x="393" y="3067"/>
                  </a:lnTo>
                  <a:lnTo>
                    <a:pt x="500" y="2996"/>
                  </a:lnTo>
                  <a:lnTo>
                    <a:pt x="678" y="2817"/>
                  </a:lnTo>
                  <a:lnTo>
                    <a:pt x="856" y="2603"/>
                  </a:lnTo>
                  <a:lnTo>
                    <a:pt x="1070" y="2283"/>
                  </a:lnTo>
                  <a:lnTo>
                    <a:pt x="1284" y="1962"/>
                  </a:lnTo>
                  <a:lnTo>
                    <a:pt x="1463" y="1605"/>
                  </a:lnTo>
                  <a:lnTo>
                    <a:pt x="1605" y="1284"/>
                  </a:lnTo>
                  <a:lnTo>
                    <a:pt x="1677" y="963"/>
                  </a:lnTo>
                  <a:lnTo>
                    <a:pt x="1677" y="963"/>
                  </a:lnTo>
                  <a:lnTo>
                    <a:pt x="1712" y="464"/>
                  </a:lnTo>
                  <a:lnTo>
                    <a:pt x="1712" y="214"/>
                  </a:lnTo>
                  <a:lnTo>
                    <a:pt x="1677" y="1"/>
                  </a:lnTo>
                  <a:lnTo>
                    <a:pt x="16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g29ba36c631f_0_513"/>
            <p:cNvSpPr/>
            <p:nvPr/>
          </p:nvSpPr>
          <p:spPr>
            <a:xfrm>
              <a:off x="4731700" y="2911875"/>
              <a:ext cx="43700" cy="73100"/>
            </a:xfrm>
            <a:custGeom>
              <a:avLst/>
              <a:gdLst/>
              <a:ahLst/>
              <a:cxnLst/>
              <a:rect l="l" t="t" r="r" b="b"/>
              <a:pathLst>
                <a:path w="1748" h="2924" extrusionOk="0">
                  <a:moveTo>
                    <a:pt x="928" y="357"/>
                  </a:moveTo>
                  <a:lnTo>
                    <a:pt x="999" y="392"/>
                  </a:lnTo>
                  <a:lnTo>
                    <a:pt x="1142" y="428"/>
                  </a:lnTo>
                  <a:lnTo>
                    <a:pt x="1284" y="571"/>
                  </a:lnTo>
                  <a:lnTo>
                    <a:pt x="1356" y="713"/>
                  </a:lnTo>
                  <a:lnTo>
                    <a:pt x="1391" y="891"/>
                  </a:lnTo>
                  <a:lnTo>
                    <a:pt x="1356" y="1105"/>
                  </a:lnTo>
                  <a:lnTo>
                    <a:pt x="1213" y="1248"/>
                  </a:lnTo>
                  <a:lnTo>
                    <a:pt x="1070" y="1319"/>
                  </a:lnTo>
                  <a:lnTo>
                    <a:pt x="856" y="1355"/>
                  </a:lnTo>
                  <a:lnTo>
                    <a:pt x="749" y="1355"/>
                  </a:lnTo>
                  <a:lnTo>
                    <a:pt x="607" y="1248"/>
                  </a:lnTo>
                  <a:lnTo>
                    <a:pt x="500" y="1141"/>
                  </a:lnTo>
                  <a:lnTo>
                    <a:pt x="429" y="998"/>
                  </a:lnTo>
                  <a:lnTo>
                    <a:pt x="393" y="820"/>
                  </a:lnTo>
                  <a:lnTo>
                    <a:pt x="464" y="642"/>
                  </a:lnTo>
                  <a:lnTo>
                    <a:pt x="571" y="499"/>
                  </a:lnTo>
                  <a:lnTo>
                    <a:pt x="749" y="392"/>
                  </a:lnTo>
                  <a:lnTo>
                    <a:pt x="928" y="357"/>
                  </a:lnTo>
                  <a:close/>
                  <a:moveTo>
                    <a:pt x="963" y="0"/>
                  </a:moveTo>
                  <a:lnTo>
                    <a:pt x="714" y="36"/>
                  </a:lnTo>
                  <a:lnTo>
                    <a:pt x="500" y="71"/>
                  </a:lnTo>
                  <a:lnTo>
                    <a:pt x="322" y="214"/>
                  </a:lnTo>
                  <a:lnTo>
                    <a:pt x="215" y="357"/>
                  </a:lnTo>
                  <a:lnTo>
                    <a:pt x="108" y="535"/>
                  </a:lnTo>
                  <a:lnTo>
                    <a:pt x="72" y="749"/>
                  </a:lnTo>
                  <a:lnTo>
                    <a:pt x="36" y="963"/>
                  </a:lnTo>
                  <a:lnTo>
                    <a:pt x="1" y="1177"/>
                  </a:lnTo>
                  <a:lnTo>
                    <a:pt x="36" y="1498"/>
                  </a:lnTo>
                  <a:lnTo>
                    <a:pt x="143" y="1854"/>
                  </a:lnTo>
                  <a:lnTo>
                    <a:pt x="286" y="2175"/>
                  </a:lnTo>
                  <a:lnTo>
                    <a:pt x="464" y="2496"/>
                  </a:lnTo>
                  <a:lnTo>
                    <a:pt x="500" y="2603"/>
                  </a:lnTo>
                  <a:lnTo>
                    <a:pt x="678" y="2888"/>
                  </a:lnTo>
                  <a:lnTo>
                    <a:pt x="749" y="2924"/>
                  </a:lnTo>
                  <a:lnTo>
                    <a:pt x="821" y="2888"/>
                  </a:lnTo>
                  <a:lnTo>
                    <a:pt x="963" y="2746"/>
                  </a:lnTo>
                  <a:lnTo>
                    <a:pt x="1249" y="2353"/>
                  </a:lnTo>
                  <a:lnTo>
                    <a:pt x="1570" y="1819"/>
                  </a:lnTo>
                  <a:lnTo>
                    <a:pt x="1677" y="1569"/>
                  </a:lnTo>
                  <a:lnTo>
                    <a:pt x="1712" y="1355"/>
                  </a:lnTo>
                  <a:lnTo>
                    <a:pt x="1748" y="963"/>
                  </a:lnTo>
                  <a:lnTo>
                    <a:pt x="1748" y="784"/>
                  </a:lnTo>
                  <a:lnTo>
                    <a:pt x="1712" y="606"/>
                  </a:lnTo>
                  <a:lnTo>
                    <a:pt x="1605" y="392"/>
                  </a:lnTo>
                  <a:lnTo>
                    <a:pt x="1534" y="250"/>
                  </a:lnTo>
                  <a:lnTo>
                    <a:pt x="1427" y="143"/>
                  </a:lnTo>
                  <a:lnTo>
                    <a:pt x="1284" y="71"/>
                  </a:lnTo>
                  <a:lnTo>
                    <a:pt x="1106" y="36"/>
                  </a:lnTo>
                  <a:lnTo>
                    <a:pt x="963" y="0"/>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g29ba36c631f_0_513"/>
            <p:cNvSpPr/>
            <p:nvPr/>
          </p:nvSpPr>
          <p:spPr>
            <a:xfrm>
              <a:off x="4731700" y="2911875"/>
              <a:ext cx="43700" cy="73100"/>
            </a:xfrm>
            <a:custGeom>
              <a:avLst/>
              <a:gdLst/>
              <a:ahLst/>
              <a:cxnLst/>
              <a:rect l="l" t="t" r="r" b="b"/>
              <a:pathLst>
                <a:path w="1748" h="2924" fill="none" extrusionOk="0">
                  <a:moveTo>
                    <a:pt x="1712" y="606"/>
                  </a:moveTo>
                  <a:lnTo>
                    <a:pt x="1712" y="606"/>
                  </a:lnTo>
                  <a:lnTo>
                    <a:pt x="1605" y="392"/>
                  </a:lnTo>
                  <a:lnTo>
                    <a:pt x="1605" y="392"/>
                  </a:lnTo>
                  <a:lnTo>
                    <a:pt x="1534" y="250"/>
                  </a:lnTo>
                  <a:lnTo>
                    <a:pt x="1427" y="143"/>
                  </a:lnTo>
                  <a:lnTo>
                    <a:pt x="1284" y="71"/>
                  </a:lnTo>
                  <a:lnTo>
                    <a:pt x="1106" y="36"/>
                  </a:lnTo>
                  <a:lnTo>
                    <a:pt x="1106" y="36"/>
                  </a:lnTo>
                  <a:lnTo>
                    <a:pt x="963" y="0"/>
                  </a:lnTo>
                  <a:lnTo>
                    <a:pt x="963" y="0"/>
                  </a:lnTo>
                  <a:lnTo>
                    <a:pt x="714" y="36"/>
                  </a:lnTo>
                  <a:lnTo>
                    <a:pt x="500" y="71"/>
                  </a:lnTo>
                  <a:lnTo>
                    <a:pt x="322" y="214"/>
                  </a:lnTo>
                  <a:lnTo>
                    <a:pt x="215" y="357"/>
                  </a:lnTo>
                  <a:lnTo>
                    <a:pt x="108" y="535"/>
                  </a:lnTo>
                  <a:lnTo>
                    <a:pt x="72" y="749"/>
                  </a:lnTo>
                  <a:lnTo>
                    <a:pt x="36" y="963"/>
                  </a:lnTo>
                  <a:lnTo>
                    <a:pt x="1" y="1177"/>
                  </a:lnTo>
                  <a:lnTo>
                    <a:pt x="1" y="1177"/>
                  </a:lnTo>
                  <a:lnTo>
                    <a:pt x="36" y="1498"/>
                  </a:lnTo>
                  <a:lnTo>
                    <a:pt x="143" y="1854"/>
                  </a:lnTo>
                  <a:lnTo>
                    <a:pt x="286" y="2175"/>
                  </a:lnTo>
                  <a:lnTo>
                    <a:pt x="464" y="2496"/>
                  </a:lnTo>
                  <a:lnTo>
                    <a:pt x="464" y="2496"/>
                  </a:lnTo>
                  <a:lnTo>
                    <a:pt x="500" y="2603"/>
                  </a:lnTo>
                  <a:lnTo>
                    <a:pt x="500" y="2603"/>
                  </a:lnTo>
                  <a:lnTo>
                    <a:pt x="678" y="2888"/>
                  </a:lnTo>
                  <a:lnTo>
                    <a:pt x="678" y="2888"/>
                  </a:lnTo>
                  <a:lnTo>
                    <a:pt x="749" y="2924"/>
                  </a:lnTo>
                  <a:lnTo>
                    <a:pt x="749" y="2924"/>
                  </a:lnTo>
                  <a:lnTo>
                    <a:pt x="821" y="2888"/>
                  </a:lnTo>
                  <a:lnTo>
                    <a:pt x="963" y="2746"/>
                  </a:lnTo>
                  <a:lnTo>
                    <a:pt x="1249" y="2353"/>
                  </a:lnTo>
                  <a:lnTo>
                    <a:pt x="1570" y="1819"/>
                  </a:lnTo>
                  <a:lnTo>
                    <a:pt x="1677" y="1569"/>
                  </a:lnTo>
                  <a:lnTo>
                    <a:pt x="1712" y="1355"/>
                  </a:lnTo>
                  <a:lnTo>
                    <a:pt x="1712" y="1355"/>
                  </a:lnTo>
                  <a:lnTo>
                    <a:pt x="1748" y="963"/>
                  </a:lnTo>
                  <a:lnTo>
                    <a:pt x="1748" y="784"/>
                  </a:lnTo>
                  <a:lnTo>
                    <a:pt x="1712" y="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g29ba36c631f_0_513"/>
            <p:cNvSpPr/>
            <p:nvPr/>
          </p:nvSpPr>
          <p:spPr>
            <a:xfrm>
              <a:off x="4741500" y="2920775"/>
              <a:ext cx="25000" cy="24975"/>
            </a:xfrm>
            <a:custGeom>
              <a:avLst/>
              <a:gdLst/>
              <a:ahLst/>
              <a:cxnLst/>
              <a:rect l="l" t="t" r="r" b="b"/>
              <a:pathLst>
                <a:path w="1000" h="999" fill="none" extrusionOk="0">
                  <a:moveTo>
                    <a:pt x="999" y="535"/>
                  </a:moveTo>
                  <a:lnTo>
                    <a:pt x="999" y="535"/>
                  </a:lnTo>
                  <a:lnTo>
                    <a:pt x="964" y="749"/>
                  </a:lnTo>
                  <a:lnTo>
                    <a:pt x="821" y="892"/>
                  </a:lnTo>
                  <a:lnTo>
                    <a:pt x="678" y="963"/>
                  </a:lnTo>
                  <a:lnTo>
                    <a:pt x="464" y="999"/>
                  </a:lnTo>
                  <a:lnTo>
                    <a:pt x="464" y="999"/>
                  </a:lnTo>
                  <a:lnTo>
                    <a:pt x="357" y="999"/>
                  </a:lnTo>
                  <a:lnTo>
                    <a:pt x="357" y="999"/>
                  </a:lnTo>
                  <a:lnTo>
                    <a:pt x="215" y="892"/>
                  </a:lnTo>
                  <a:lnTo>
                    <a:pt x="108" y="785"/>
                  </a:lnTo>
                  <a:lnTo>
                    <a:pt x="37" y="642"/>
                  </a:lnTo>
                  <a:lnTo>
                    <a:pt x="1" y="464"/>
                  </a:lnTo>
                  <a:lnTo>
                    <a:pt x="1" y="464"/>
                  </a:lnTo>
                  <a:lnTo>
                    <a:pt x="72" y="286"/>
                  </a:lnTo>
                  <a:lnTo>
                    <a:pt x="179" y="143"/>
                  </a:lnTo>
                  <a:lnTo>
                    <a:pt x="357" y="36"/>
                  </a:lnTo>
                  <a:lnTo>
                    <a:pt x="536" y="1"/>
                  </a:lnTo>
                  <a:lnTo>
                    <a:pt x="536" y="1"/>
                  </a:lnTo>
                  <a:lnTo>
                    <a:pt x="607" y="36"/>
                  </a:lnTo>
                  <a:lnTo>
                    <a:pt x="607" y="36"/>
                  </a:lnTo>
                  <a:lnTo>
                    <a:pt x="750" y="72"/>
                  </a:lnTo>
                  <a:lnTo>
                    <a:pt x="892" y="215"/>
                  </a:lnTo>
                  <a:lnTo>
                    <a:pt x="964" y="357"/>
                  </a:lnTo>
                  <a:lnTo>
                    <a:pt x="999" y="53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g29ba36c631f_0_513"/>
            <p:cNvSpPr/>
            <p:nvPr/>
          </p:nvSpPr>
          <p:spPr>
            <a:xfrm>
              <a:off x="4730825" y="2911875"/>
              <a:ext cx="42800" cy="72225"/>
            </a:xfrm>
            <a:custGeom>
              <a:avLst/>
              <a:gdLst/>
              <a:ahLst/>
              <a:cxnLst/>
              <a:rect l="l" t="t" r="r" b="b"/>
              <a:pathLst>
                <a:path w="1712" h="2889" extrusionOk="0">
                  <a:moveTo>
                    <a:pt x="927" y="357"/>
                  </a:moveTo>
                  <a:lnTo>
                    <a:pt x="1034" y="392"/>
                  </a:lnTo>
                  <a:lnTo>
                    <a:pt x="1177" y="464"/>
                  </a:lnTo>
                  <a:lnTo>
                    <a:pt x="1284" y="571"/>
                  </a:lnTo>
                  <a:lnTo>
                    <a:pt x="1355" y="713"/>
                  </a:lnTo>
                  <a:lnTo>
                    <a:pt x="1355" y="891"/>
                  </a:lnTo>
                  <a:lnTo>
                    <a:pt x="1319" y="1070"/>
                  </a:lnTo>
                  <a:lnTo>
                    <a:pt x="1212" y="1212"/>
                  </a:lnTo>
                  <a:lnTo>
                    <a:pt x="1034" y="1319"/>
                  </a:lnTo>
                  <a:lnTo>
                    <a:pt x="856" y="1355"/>
                  </a:lnTo>
                  <a:lnTo>
                    <a:pt x="784" y="1355"/>
                  </a:lnTo>
                  <a:lnTo>
                    <a:pt x="606" y="1284"/>
                  </a:lnTo>
                  <a:lnTo>
                    <a:pt x="499" y="1141"/>
                  </a:lnTo>
                  <a:lnTo>
                    <a:pt x="392" y="998"/>
                  </a:lnTo>
                  <a:lnTo>
                    <a:pt x="392" y="820"/>
                  </a:lnTo>
                  <a:lnTo>
                    <a:pt x="428" y="642"/>
                  </a:lnTo>
                  <a:lnTo>
                    <a:pt x="535" y="464"/>
                  </a:lnTo>
                  <a:lnTo>
                    <a:pt x="713" y="392"/>
                  </a:lnTo>
                  <a:lnTo>
                    <a:pt x="927" y="357"/>
                  </a:lnTo>
                  <a:close/>
                  <a:moveTo>
                    <a:pt x="677" y="0"/>
                  </a:moveTo>
                  <a:lnTo>
                    <a:pt x="464" y="71"/>
                  </a:lnTo>
                  <a:lnTo>
                    <a:pt x="321" y="178"/>
                  </a:lnTo>
                  <a:lnTo>
                    <a:pt x="178" y="321"/>
                  </a:lnTo>
                  <a:lnTo>
                    <a:pt x="107" y="535"/>
                  </a:lnTo>
                  <a:lnTo>
                    <a:pt x="36" y="713"/>
                  </a:lnTo>
                  <a:lnTo>
                    <a:pt x="0" y="963"/>
                  </a:lnTo>
                  <a:lnTo>
                    <a:pt x="0" y="1177"/>
                  </a:lnTo>
                  <a:lnTo>
                    <a:pt x="36" y="1533"/>
                  </a:lnTo>
                  <a:lnTo>
                    <a:pt x="143" y="1890"/>
                  </a:lnTo>
                  <a:lnTo>
                    <a:pt x="285" y="2211"/>
                  </a:lnTo>
                  <a:lnTo>
                    <a:pt x="428" y="2532"/>
                  </a:lnTo>
                  <a:lnTo>
                    <a:pt x="499" y="2603"/>
                  </a:lnTo>
                  <a:lnTo>
                    <a:pt x="642" y="2781"/>
                  </a:lnTo>
                  <a:lnTo>
                    <a:pt x="713" y="2888"/>
                  </a:lnTo>
                  <a:lnTo>
                    <a:pt x="749" y="2888"/>
                  </a:lnTo>
                  <a:lnTo>
                    <a:pt x="820" y="2853"/>
                  </a:lnTo>
                  <a:lnTo>
                    <a:pt x="927" y="2710"/>
                  </a:lnTo>
                  <a:lnTo>
                    <a:pt x="1248" y="2318"/>
                  </a:lnTo>
                  <a:lnTo>
                    <a:pt x="1533" y="1819"/>
                  </a:lnTo>
                  <a:lnTo>
                    <a:pt x="1640" y="1569"/>
                  </a:lnTo>
                  <a:lnTo>
                    <a:pt x="1676" y="1355"/>
                  </a:lnTo>
                  <a:lnTo>
                    <a:pt x="1712" y="963"/>
                  </a:lnTo>
                  <a:lnTo>
                    <a:pt x="1676" y="642"/>
                  </a:lnTo>
                  <a:lnTo>
                    <a:pt x="1640" y="499"/>
                  </a:lnTo>
                  <a:lnTo>
                    <a:pt x="1569" y="321"/>
                  </a:lnTo>
                  <a:lnTo>
                    <a:pt x="1462" y="214"/>
                  </a:lnTo>
                  <a:lnTo>
                    <a:pt x="1319" y="107"/>
                  </a:lnTo>
                  <a:lnTo>
                    <a:pt x="1141" y="36"/>
                  </a:lnTo>
                  <a:lnTo>
                    <a:pt x="927"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g29ba36c631f_0_513"/>
            <p:cNvSpPr/>
            <p:nvPr/>
          </p:nvSpPr>
          <p:spPr>
            <a:xfrm>
              <a:off x="4730825" y="2911875"/>
              <a:ext cx="42800" cy="72225"/>
            </a:xfrm>
            <a:custGeom>
              <a:avLst/>
              <a:gdLst/>
              <a:ahLst/>
              <a:cxnLst/>
              <a:rect l="l" t="t" r="r" b="b"/>
              <a:pathLst>
                <a:path w="1712" h="2889" fill="none" extrusionOk="0">
                  <a:moveTo>
                    <a:pt x="1676" y="642"/>
                  </a:moveTo>
                  <a:lnTo>
                    <a:pt x="1676" y="642"/>
                  </a:lnTo>
                  <a:lnTo>
                    <a:pt x="1640" y="499"/>
                  </a:lnTo>
                  <a:lnTo>
                    <a:pt x="1640" y="499"/>
                  </a:lnTo>
                  <a:lnTo>
                    <a:pt x="1569" y="321"/>
                  </a:lnTo>
                  <a:lnTo>
                    <a:pt x="1462" y="214"/>
                  </a:lnTo>
                  <a:lnTo>
                    <a:pt x="1319" y="107"/>
                  </a:lnTo>
                  <a:lnTo>
                    <a:pt x="1141" y="36"/>
                  </a:lnTo>
                  <a:lnTo>
                    <a:pt x="1141" y="36"/>
                  </a:lnTo>
                  <a:lnTo>
                    <a:pt x="927" y="0"/>
                  </a:lnTo>
                  <a:lnTo>
                    <a:pt x="927" y="0"/>
                  </a:lnTo>
                  <a:lnTo>
                    <a:pt x="677" y="0"/>
                  </a:lnTo>
                  <a:lnTo>
                    <a:pt x="464" y="71"/>
                  </a:lnTo>
                  <a:lnTo>
                    <a:pt x="321" y="178"/>
                  </a:lnTo>
                  <a:lnTo>
                    <a:pt x="178" y="321"/>
                  </a:lnTo>
                  <a:lnTo>
                    <a:pt x="107" y="535"/>
                  </a:lnTo>
                  <a:lnTo>
                    <a:pt x="36" y="713"/>
                  </a:lnTo>
                  <a:lnTo>
                    <a:pt x="0" y="963"/>
                  </a:lnTo>
                  <a:lnTo>
                    <a:pt x="0" y="1177"/>
                  </a:lnTo>
                  <a:lnTo>
                    <a:pt x="0" y="1177"/>
                  </a:lnTo>
                  <a:lnTo>
                    <a:pt x="36" y="1533"/>
                  </a:lnTo>
                  <a:lnTo>
                    <a:pt x="143" y="1890"/>
                  </a:lnTo>
                  <a:lnTo>
                    <a:pt x="285" y="2211"/>
                  </a:lnTo>
                  <a:lnTo>
                    <a:pt x="428" y="2532"/>
                  </a:lnTo>
                  <a:lnTo>
                    <a:pt x="428" y="2532"/>
                  </a:lnTo>
                  <a:lnTo>
                    <a:pt x="499" y="2603"/>
                  </a:lnTo>
                  <a:lnTo>
                    <a:pt x="499" y="2603"/>
                  </a:lnTo>
                  <a:lnTo>
                    <a:pt x="642" y="2781"/>
                  </a:lnTo>
                  <a:lnTo>
                    <a:pt x="713" y="2888"/>
                  </a:lnTo>
                  <a:lnTo>
                    <a:pt x="749" y="2888"/>
                  </a:lnTo>
                  <a:lnTo>
                    <a:pt x="749" y="2888"/>
                  </a:lnTo>
                  <a:lnTo>
                    <a:pt x="820" y="2853"/>
                  </a:lnTo>
                  <a:lnTo>
                    <a:pt x="927" y="2710"/>
                  </a:lnTo>
                  <a:lnTo>
                    <a:pt x="1248" y="2318"/>
                  </a:lnTo>
                  <a:lnTo>
                    <a:pt x="1533" y="1819"/>
                  </a:lnTo>
                  <a:lnTo>
                    <a:pt x="1640" y="1569"/>
                  </a:lnTo>
                  <a:lnTo>
                    <a:pt x="1676" y="1355"/>
                  </a:lnTo>
                  <a:lnTo>
                    <a:pt x="1676" y="1355"/>
                  </a:lnTo>
                  <a:lnTo>
                    <a:pt x="1712" y="963"/>
                  </a:lnTo>
                  <a:lnTo>
                    <a:pt x="1676" y="64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g29ba36c631f_0_513"/>
            <p:cNvSpPr/>
            <p:nvPr/>
          </p:nvSpPr>
          <p:spPr>
            <a:xfrm>
              <a:off x="4740625" y="2920775"/>
              <a:ext cx="24075" cy="24975"/>
            </a:xfrm>
            <a:custGeom>
              <a:avLst/>
              <a:gdLst/>
              <a:ahLst/>
              <a:cxnLst/>
              <a:rect l="l" t="t" r="r" b="b"/>
              <a:pathLst>
                <a:path w="963" h="999" fill="none" extrusionOk="0">
                  <a:moveTo>
                    <a:pt x="0" y="464"/>
                  </a:moveTo>
                  <a:lnTo>
                    <a:pt x="0" y="464"/>
                  </a:lnTo>
                  <a:lnTo>
                    <a:pt x="36" y="286"/>
                  </a:lnTo>
                  <a:lnTo>
                    <a:pt x="143" y="108"/>
                  </a:lnTo>
                  <a:lnTo>
                    <a:pt x="321" y="36"/>
                  </a:lnTo>
                  <a:lnTo>
                    <a:pt x="535" y="1"/>
                  </a:lnTo>
                  <a:lnTo>
                    <a:pt x="535" y="1"/>
                  </a:lnTo>
                  <a:lnTo>
                    <a:pt x="642" y="36"/>
                  </a:lnTo>
                  <a:lnTo>
                    <a:pt x="642" y="36"/>
                  </a:lnTo>
                  <a:lnTo>
                    <a:pt x="785" y="108"/>
                  </a:lnTo>
                  <a:lnTo>
                    <a:pt x="892" y="215"/>
                  </a:lnTo>
                  <a:lnTo>
                    <a:pt x="963" y="357"/>
                  </a:lnTo>
                  <a:lnTo>
                    <a:pt x="963" y="535"/>
                  </a:lnTo>
                  <a:lnTo>
                    <a:pt x="963" y="535"/>
                  </a:lnTo>
                  <a:lnTo>
                    <a:pt x="927" y="714"/>
                  </a:lnTo>
                  <a:lnTo>
                    <a:pt x="820" y="856"/>
                  </a:lnTo>
                  <a:lnTo>
                    <a:pt x="642" y="963"/>
                  </a:lnTo>
                  <a:lnTo>
                    <a:pt x="464" y="999"/>
                  </a:lnTo>
                  <a:lnTo>
                    <a:pt x="464" y="999"/>
                  </a:lnTo>
                  <a:lnTo>
                    <a:pt x="392" y="999"/>
                  </a:lnTo>
                  <a:lnTo>
                    <a:pt x="392" y="999"/>
                  </a:lnTo>
                  <a:lnTo>
                    <a:pt x="214" y="928"/>
                  </a:lnTo>
                  <a:lnTo>
                    <a:pt x="107" y="785"/>
                  </a:lnTo>
                  <a:lnTo>
                    <a:pt x="0" y="642"/>
                  </a:lnTo>
                  <a:lnTo>
                    <a:pt x="0" y="4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g29ba36c631f_0_513"/>
            <p:cNvSpPr/>
            <p:nvPr/>
          </p:nvSpPr>
          <p:spPr>
            <a:xfrm>
              <a:off x="4748650" y="2927025"/>
              <a:ext cx="26750" cy="57950"/>
            </a:xfrm>
            <a:custGeom>
              <a:avLst/>
              <a:gdLst/>
              <a:ahLst/>
              <a:cxnLst/>
              <a:rect l="l" t="t" r="r" b="b"/>
              <a:pathLst>
                <a:path w="1070" h="2318" extrusionOk="0">
                  <a:moveTo>
                    <a:pt x="963" y="0"/>
                  </a:moveTo>
                  <a:lnTo>
                    <a:pt x="963" y="36"/>
                  </a:lnTo>
                  <a:lnTo>
                    <a:pt x="999" y="357"/>
                  </a:lnTo>
                  <a:lnTo>
                    <a:pt x="963" y="749"/>
                  </a:lnTo>
                  <a:lnTo>
                    <a:pt x="927" y="963"/>
                  </a:lnTo>
                  <a:lnTo>
                    <a:pt x="820" y="1213"/>
                  </a:lnTo>
                  <a:lnTo>
                    <a:pt x="535" y="1712"/>
                  </a:lnTo>
                  <a:lnTo>
                    <a:pt x="214" y="2104"/>
                  </a:lnTo>
                  <a:lnTo>
                    <a:pt x="107" y="2247"/>
                  </a:lnTo>
                  <a:lnTo>
                    <a:pt x="36" y="2282"/>
                  </a:lnTo>
                  <a:lnTo>
                    <a:pt x="0" y="2282"/>
                  </a:lnTo>
                  <a:lnTo>
                    <a:pt x="71" y="2318"/>
                  </a:lnTo>
                  <a:lnTo>
                    <a:pt x="143" y="2282"/>
                  </a:lnTo>
                  <a:lnTo>
                    <a:pt x="285" y="2140"/>
                  </a:lnTo>
                  <a:lnTo>
                    <a:pt x="571" y="1747"/>
                  </a:lnTo>
                  <a:lnTo>
                    <a:pt x="892" y="1213"/>
                  </a:lnTo>
                  <a:lnTo>
                    <a:pt x="999" y="963"/>
                  </a:lnTo>
                  <a:lnTo>
                    <a:pt x="1034" y="749"/>
                  </a:lnTo>
                  <a:lnTo>
                    <a:pt x="1070" y="392"/>
                  </a:lnTo>
                  <a:lnTo>
                    <a:pt x="1070" y="214"/>
                  </a:lnTo>
                  <a:lnTo>
                    <a:pt x="1034" y="0"/>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g29ba36c631f_0_513"/>
            <p:cNvSpPr/>
            <p:nvPr/>
          </p:nvSpPr>
          <p:spPr>
            <a:xfrm>
              <a:off x="4748650" y="2927025"/>
              <a:ext cx="26750" cy="57950"/>
            </a:xfrm>
            <a:custGeom>
              <a:avLst/>
              <a:gdLst/>
              <a:ahLst/>
              <a:cxnLst/>
              <a:rect l="l" t="t" r="r" b="b"/>
              <a:pathLst>
                <a:path w="1070" h="2318" fill="none" extrusionOk="0">
                  <a:moveTo>
                    <a:pt x="963" y="0"/>
                  </a:moveTo>
                  <a:lnTo>
                    <a:pt x="963" y="36"/>
                  </a:lnTo>
                  <a:lnTo>
                    <a:pt x="963" y="36"/>
                  </a:lnTo>
                  <a:lnTo>
                    <a:pt x="963" y="36"/>
                  </a:lnTo>
                  <a:lnTo>
                    <a:pt x="963" y="36"/>
                  </a:lnTo>
                  <a:lnTo>
                    <a:pt x="999" y="357"/>
                  </a:lnTo>
                  <a:lnTo>
                    <a:pt x="963" y="749"/>
                  </a:lnTo>
                  <a:lnTo>
                    <a:pt x="963" y="749"/>
                  </a:lnTo>
                  <a:lnTo>
                    <a:pt x="927" y="963"/>
                  </a:lnTo>
                  <a:lnTo>
                    <a:pt x="820" y="1213"/>
                  </a:lnTo>
                  <a:lnTo>
                    <a:pt x="535" y="1712"/>
                  </a:lnTo>
                  <a:lnTo>
                    <a:pt x="214" y="2104"/>
                  </a:lnTo>
                  <a:lnTo>
                    <a:pt x="107" y="2247"/>
                  </a:lnTo>
                  <a:lnTo>
                    <a:pt x="36" y="2282"/>
                  </a:lnTo>
                  <a:lnTo>
                    <a:pt x="0" y="2282"/>
                  </a:lnTo>
                  <a:lnTo>
                    <a:pt x="0" y="2282"/>
                  </a:lnTo>
                  <a:lnTo>
                    <a:pt x="71" y="2318"/>
                  </a:lnTo>
                  <a:lnTo>
                    <a:pt x="71" y="2318"/>
                  </a:lnTo>
                  <a:lnTo>
                    <a:pt x="143" y="2282"/>
                  </a:lnTo>
                  <a:lnTo>
                    <a:pt x="285" y="2140"/>
                  </a:lnTo>
                  <a:lnTo>
                    <a:pt x="571" y="1747"/>
                  </a:lnTo>
                  <a:lnTo>
                    <a:pt x="892" y="1213"/>
                  </a:lnTo>
                  <a:lnTo>
                    <a:pt x="999" y="963"/>
                  </a:lnTo>
                  <a:lnTo>
                    <a:pt x="1034" y="749"/>
                  </a:lnTo>
                  <a:lnTo>
                    <a:pt x="1034" y="749"/>
                  </a:lnTo>
                  <a:lnTo>
                    <a:pt x="1070" y="392"/>
                  </a:lnTo>
                  <a:lnTo>
                    <a:pt x="1070" y="392"/>
                  </a:lnTo>
                  <a:lnTo>
                    <a:pt x="1070" y="214"/>
                  </a:lnTo>
                  <a:lnTo>
                    <a:pt x="1034" y="0"/>
                  </a:lnTo>
                  <a:lnTo>
                    <a:pt x="1034" y="0"/>
                  </a:lnTo>
                  <a:lnTo>
                    <a:pt x="9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g29ba36c631f_0_513"/>
            <p:cNvSpPr/>
            <p:nvPr/>
          </p:nvSpPr>
          <p:spPr>
            <a:xfrm>
              <a:off x="4741500" y="2927900"/>
              <a:ext cx="32125" cy="56200"/>
            </a:xfrm>
            <a:custGeom>
              <a:avLst/>
              <a:gdLst/>
              <a:ahLst/>
              <a:cxnLst/>
              <a:rect l="l" t="t" r="r" b="b"/>
              <a:pathLst>
                <a:path w="1285" h="2248" extrusionOk="0">
                  <a:moveTo>
                    <a:pt x="1249" y="1"/>
                  </a:moveTo>
                  <a:lnTo>
                    <a:pt x="1213" y="250"/>
                  </a:lnTo>
                  <a:lnTo>
                    <a:pt x="1142" y="500"/>
                  </a:lnTo>
                  <a:lnTo>
                    <a:pt x="1035" y="785"/>
                  </a:lnTo>
                  <a:lnTo>
                    <a:pt x="892" y="1071"/>
                  </a:lnTo>
                  <a:lnTo>
                    <a:pt x="750" y="1356"/>
                  </a:lnTo>
                  <a:lnTo>
                    <a:pt x="536" y="1570"/>
                  </a:lnTo>
                  <a:lnTo>
                    <a:pt x="322" y="1748"/>
                  </a:lnTo>
                  <a:lnTo>
                    <a:pt x="179" y="1819"/>
                  </a:lnTo>
                  <a:lnTo>
                    <a:pt x="72" y="1855"/>
                  </a:lnTo>
                  <a:lnTo>
                    <a:pt x="1" y="1891"/>
                  </a:lnTo>
                  <a:lnTo>
                    <a:pt x="72" y="1962"/>
                  </a:lnTo>
                  <a:lnTo>
                    <a:pt x="215" y="2140"/>
                  </a:lnTo>
                  <a:lnTo>
                    <a:pt x="286" y="2247"/>
                  </a:lnTo>
                  <a:lnTo>
                    <a:pt x="322" y="2247"/>
                  </a:lnTo>
                  <a:lnTo>
                    <a:pt x="393" y="2212"/>
                  </a:lnTo>
                  <a:lnTo>
                    <a:pt x="500" y="2069"/>
                  </a:lnTo>
                  <a:lnTo>
                    <a:pt x="821" y="1677"/>
                  </a:lnTo>
                  <a:lnTo>
                    <a:pt x="1106" y="1178"/>
                  </a:lnTo>
                  <a:lnTo>
                    <a:pt x="1213" y="928"/>
                  </a:lnTo>
                  <a:lnTo>
                    <a:pt x="1249" y="714"/>
                  </a:lnTo>
                  <a:lnTo>
                    <a:pt x="1285" y="322"/>
                  </a:lnTo>
                  <a:lnTo>
                    <a:pt x="1249" y="1"/>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g29ba36c631f_0_513"/>
            <p:cNvSpPr/>
            <p:nvPr/>
          </p:nvSpPr>
          <p:spPr>
            <a:xfrm>
              <a:off x="4741500" y="2927900"/>
              <a:ext cx="32125" cy="56200"/>
            </a:xfrm>
            <a:custGeom>
              <a:avLst/>
              <a:gdLst/>
              <a:ahLst/>
              <a:cxnLst/>
              <a:rect l="l" t="t" r="r" b="b"/>
              <a:pathLst>
                <a:path w="1285" h="2248" fill="none" extrusionOk="0">
                  <a:moveTo>
                    <a:pt x="1249" y="1"/>
                  </a:moveTo>
                  <a:lnTo>
                    <a:pt x="1249" y="1"/>
                  </a:lnTo>
                  <a:lnTo>
                    <a:pt x="1213" y="250"/>
                  </a:lnTo>
                  <a:lnTo>
                    <a:pt x="1142" y="500"/>
                  </a:lnTo>
                  <a:lnTo>
                    <a:pt x="1035" y="785"/>
                  </a:lnTo>
                  <a:lnTo>
                    <a:pt x="892" y="1071"/>
                  </a:lnTo>
                  <a:lnTo>
                    <a:pt x="750" y="1356"/>
                  </a:lnTo>
                  <a:lnTo>
                    <a:pt x="536" y="1570"/>
                  </a:lnTo>
                  <a:lnTo>
                    <a:pt x="322" y="1748"/>
                  </a:lnTo>
                  <a:lnTo>
                    <a:pt x="179" y="1819"/>
                  </a:lnTo>
                  <a:lnTo>
                    <a:pt x="72" y="1855"/>
                  </a:lnTo>
                  <a:lnTo>
                    <a:pt x="72" y="1855"/>
                  </a:lnTo>
                  <a:lnTo>
                    <a:pt x="1" y="1891"/>
                  </a:lnTo>
                  <a:lnTo>
                    <a:pt x="1" y="1891"/>
                  </a:lnTo>
                  <a:lnTo>
                    <a:pt x="72" y="1962"/>
                  </a:lnTo>
                  <a:lnTo>
                    <a:pt x="72" y="1962"/>
                  </a:lnTo>
                  <a:lnTo>
                    <a:pt x="215" y="2140"/>
                  </a:lnTo>
                  <a:lnTo>
                    <a:pt x="286" y="2247"/>
                  </a:lnTo>
                  <a:lnTo>
                    <a:pt x="286" y="2247"/>
                  </a:lnTo>
                  <a:lnTo>
                    <a:pt x="322" y="2247"/>
                  </a:lnTo>
                  <a:lnTo>
                    <a:pt x="322" y="2247"/>
                  </a:lnTo>
                  <a:lnTo>
                    <a:pt x="393" y="2212"/>
                  </a:lnTo>
                  <a:lnTo>
                    <a:pt x="500" y="2069"/>
                  </a:lnTo>
                  <a:lnTo>
                    <a:pt x="821" y="1677"/>
                  </a:lnTo>
                  <a:lnTo>
                    <a:pt x="1106" y="1178"/>
                  </a:lnTo>
                  <a:lnTo>
                    <a:pt x="1213" y="928"/>
                  </a:lnTo>
                  <a:lnTo>
                    <a:pt x="1249" y="714"/>
                  </a:lnTo>
                  <a:lnTo>
                    <a:pt x="1249" y="714"/>
                  </a:lnTo>
                  <a:lnTo>
                    <a:pt x="1285" y="322"/>
                  </a:lnTo>
                  <a:lnTo>
                    <a:pt x="1249" y="1"/>
                  </a:lnTo>
                  <a:lnTo>
                    <a:pt x="12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g29ba36c631f_0_513"/>
            <p:cNvSpPr/>
            <p:nvPr/>
          </p:nvSpPr>
          <p:spPr>
            <a:xfrm>
              <a:off x="4547175" y="3534950"/>
              <a:ext cx="64225" cy="107900"/>
            </a:xfrm>
            <a:custGeom>
              <a:avLst/>
              <a:gdLst/>
              <a:ahLst/>
              <a:cxnLst/>
              <a:rect l="l" t="t" r="r" b="b"/>
              <a:pathLst>
                <a:path w="2569" h="4316" extrusionOk="0">
                  <a:moveTo>
                    <a:pt x="1463" y="536"/>
                  </a:moveTo>
                  <a:lnTo>
                    <a:pt x="1570" y="571"/>
                  </a:lnTo>
                  <a:lnTo>
                    <a:pt x="1712" y="643"/>
                  </a:lnTo>
                  <a:lnTo>
                    <a:pt x="1819" y="714"/>
                  </a:lnTo>
                  <a:lnTo>
                    <a:pt x="1891" y="821"/>
                  </a:lnTo>
                  <a:lnTo>
                    <a:pt x="1962" y="928"/>
                  </a:lnTo>
                  <a:lnTo>
                    <a:pt x="2033" y="1070"/>
                  </a:lnTo>
                  <a:lnTo>
                    <a:pt x="2069" y="1177"/>
                  </a:lnTo>
                  <a:lnTo>
                    <a:pt x="2069" y="1320"/>
                  </a:lnTo>
                  <a:lnTo>
                    <a:pt x="2033" y="1463"/>
                  </a:lnTo>
                  <a:lnTo>
                    <a:pt x="1998" y="1605"/>
                  </a:lnTo>
                  <a:lnTo>
                    <a:pt x="1891" y="1712"/>
                  </a:lnTo>
                  <a:lnTo>
                    <a:pt x="1819" y="1819"/>
                  </a:lnTo>
                  <a:lnTo>
                    <a:pt x="1677" y="1926"/>
                  </a:lnTo>
                  <a:lnTo>
                    <a:pt x="1570" y="1962"/>
                  </a:lnTo>
                  <a:lnTo>
                    <a:pt x="1427" y="1998"/>
                  </a:lnTo>
                  <a:lnTo>
                    <a:pt x="1284" y="1998"/>
                  </a:lnTo>
                  <a:lnTo>
                    <a:pt x="1106" y="1962"/>
                  </a:lnTo>
                  <a:lnTo>
                    <a:pt x="892" y="1855"/>
                  </a:lnTo>
                  <a:lnTo>
                    <a:pt x="714" y="1677"/>
                  </a:lnTo>
                  <a:lnTo>
                    <a:pt x="607" y="1463"/>
                  </a:lnTo>
                  <a:lnTo>
                    <a:pt x="607" y="1356"/>
                  </a:lnTo>
                  <a:lnTo>
                    <a:pt x="607" y="1213"/>
                  </a:lnTo>
                  <a:lnTo>
                    <a:pt x="607" y="1070"/>
                  </a:lnTo>
                  <a:lnTo>
                    <a:pt x="678" y="928"/>
                  </a:lnTo>
                  <a:lnTo>
                    <a:pt x="750" y="821"/>
                  </a:lnTo>
                  <a:lnTo>
                    <a:pt x="857" y="714"/>
                  </a:lnTo>
                  <a:lnTo>
                    <a:pt x="964" y="643"/>
                  </a:lnTo>
                  <a:lnTo>
                    <a:pt x="1106" y="571"/>
                  </a:lnTo>
                  <a:lnTo>
                    <a:pt x="1213" y="536"/>
                  </a:lnTo>
                  <a:close/>
                  <a:moveTo>
                    <a:pt x="1035" y="1"/>
                  </a:moveTo>
                  <a:lnTo>
                    <a:pt x="892" y="72"/>
                  </a:lnTo>
                  <a:lnTo>
                    <a:pt x="714" y="108"/>
                  </a:lnTo>
                  <a:lnTo>
                    <a:pt x="607" y="179"/>
                  </a:lnTo>
                  <a:lnTo>
                    <a:pt x="500" y="286"/>
                  </a:lnTo>
                  <a:lnTo>
                    <a:pt x="322" y="536"/>
                  </a:lnTo>
                  <a:lnTo>
                    <a:pt x="179" y="785"/>
                  </a:lnTo>
                  <a:lnTo>
                    <a:pt x="72" y="1106"/>
                  </a:lnTo>
                  <a:lnTo>
                    <a:pt x="36" y="1427"/>
                  </a:lnTo>
                  <a:lnTo>
                    <a:pt x="1" y="1748"/>
                  </a:lnTo>
                  <a:lnTo>
                    <a:pt x="36" y="1962"/>
                  </a:lnTo>
                  <a:lnTo>
                    <a:pt x="72" y="2211"/>
                  </a:lnTo>
                  <a:lnTo>
                    <a:pt x="215" y="2711"/>
                  </a:lnTo>
                  <a:lnTo>
                    <a:pt x="429" y="3245"/>
                  </a:lnTo>
                  <a:lnTo>
                    <a:pt x="643" y="3709"/>
                  </a:lnTo>
                  <a:lnTo>
                    <a:pt x="714" y="3852"/>
                  </a:lnTo>
                  <a:lnTo>
                    <a:pt x="892" y="4101"/>
                  </a:lnTo>
                  <a:lnTo>
                    <a:pt x="999" y="4244"/>
                  </a:lnTo>
                  <a:lnTo>
                    <a:pt x="1106" y="4315"/>
                  </a:lnTo>
                  <a:lnTo>
                    <a:pt x="1249" y="4244"/>
                  </a:lnTo>
                  <a:lnTo>
                    <a:pt x="1391" y="4066"/>
                  </a:lnTo>
                  <a:lnTo>
                    <a:pt x="1605" y="3816"/>
                  </a:lnTo>
                  <a:lnTo>
                    <a:pt x="1855" y="3459"/>
                  </a:lnTo>
                  <a:lnTo>
                    <a:pt x="2105" y="3103"/>
                  </a:lnTo>
                  <a:lnTo>
                    <a:pt x="2283" y="2711"/>
                  </a:lnTo>
                  <a:lnTo>
                    <a:pt x="2461" y="2318"/>
                  </a:lnTo>
                  <a:lnTo>
                    <a:pt x="2532" y="1998"/>
                  </a:lnTo>
                  <a:lnTo>
                    <a:pt x="2568" y="1712"/>
                  </a:lnTo>
                  <a:lnTo>
                    <a:pt x="2568" y="1427"/>
                  </a:lnTo>
                  <a:lnTo>
                    <a:pt x="2568" y="1142"/>
                  </a:lnTo>
                  <a:lnTo>
                    <a:pt x="2497" y="892"/>
                  </a:lnTo>
                  <a:lnTo>
                    <a:pt x="2461" y="714"/>
                  </a:lnTo>
                  <a:lnTo>
                    <a:pt x="2390" y="571"/>
                  </a:lnTo>
                  <a:lnTo>
                    <a:pt x="2247" y="357"/>
                  </a:lnTo>
                  <a:lnTo>
                    <a:pt x="2069" y="215"/>
                  </a:lnTo>
                  <a:lnTo>
                    <a:pt x="1891" y="108"/>
                  </a:lnTo>
                  <a:lnTo>
                    <a:pt x="1641" y="36"/>
                  </a:lnTo>
                  <a:lnTo>
                    <a:pt x="1427" y="1"/>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g29ba36c631f_0_513"/>
            <p:cNvSpPr/>
            <p:nvPr/>
          </p:nvSpPr>
          <p:spPr>
            <a:xfrm>
              <a:off x="4547175" y="3534950"/>
              <a:ext cx="64225" cy="107900"/>
            </a:xfrm>
            <a:custGeom>
              <a:avLst/>
              <a:gdLst/>
              <a:ahLst/>
              <a:cxnLst/>
              <a:rect l="l" t="t" r="r" b="b"/>
              <a:pathLst>
                <a:path w="2569" h="4316" fill="none" extrusionOk="0">
                  <a:moveTo>
                    <a:pt x="2497" y="892"/>
                  </a:moveTo>
                  <a:lnTo>
                    <a:pt x="2497" y="892"/>
                  </a:lnTo>
                  <a:lnTo>
                    <a:pt x="2461" y="714"/>
                  </a:lnTo>
                  <a:lnTo>
                    <a:pt x="2390" y="571"/>
                  </a:lnTo>
                  <a:lnTo>
                    <a:pt x="2390" y="571"/>
                  </a:lnTo>
                  <a:lnTo>
                    <a:pt x="2247" y="357"/>
                  </a:lnTo>
                  <a:lnTo>
                    <a:pt x="2069" y="215"/>
                  </a:lnTo>
                  <a:lnTo>
                    <a:pt x="1891" y="108"/>
                  </a:lnTo>
                  <a:lnTo>
                    <a:pt x="1641" y="36"/>
                  </a:lnTo>
                  <a:lnTo>
                    <a:pt x="1641" y="36"/>
                  </a:lnTo>
                  <a:lnTo>
                    <a:pt x="1427" y="1"/>
                  </a:lnTo>
                  <a:lnTo>
                    <a:pt x="1427" y="1"/>
                  </a:lnTo>
                  <a:lnTo>
                    <a:pt x="1213" y="1"/>
                  </a:lnTo>
                  <a:lnTo>
                    <a:pt x="1035" y="1"/>
                  </a:lnTo>
                  <a:lnTo>
                    <a:pt x="892" y="72"/>
                  </a:lnTo>
                  <a:lnTo>
                    <a:pt x="714" y="108"/>
                  </a:lnTo>
                  <a:lnTo>
                    <a:pt x="607" y="179"/>
                  </a:lnTo>
                  <a:lnTo>
                    <a:pt x="500" y="286"/>
                  </a:lnTo>
                  <a:lnTo>
                    <a:pt x="322" y="536"/>
                  </a:lnTo>
                  <a:lnTo>
                    <a:pt x="179" y="785"/>
                  </a:lnTo>
                  <a:lnTo>
                    <a:pt x="72" y="1106"/>
                  </a:lnTo>
                  <a:lnTo>
                    <a:pt x="36" y="1427"/>
                  </a:lnTo>
                  <a:lnTo>
                    <a:pt x="1" y="1748"/>
                  </a:lnTo>
                  <a:lnTo>
                    <a:pt x="1" y="1748"/>
                  </a:lnTo>
                  <a:lnTo>
                    <a:pt x="36" y="1962"/>
                  </a:lnTo>
                  <a:lnTo>
                    <a:pt x="72" y="2211"/>
                  </a:lnTo>
                  <a:lnTo>
                    <a:pt x="215" y="2711"/>
                  </a:lnTo>
                  <a:lnTo>
                    <a:pt x="429" y="3245"/>
                  </a:lnTo>
                  <a:lnTo>
                    <a:pt x="643" y="3709"/>
                  </a:lnTo>
                  <a:lnTo>
                    <a:pt x="643" y="3709"/>
                  </a:lnTo>
                  <a:lnTo>
                    <a:pt x="714" y="3852"/>
                  </a:lnTo>
                  <a:lnTo>
                    <a:pt x="714" y="3852"/>
                  </a:lnTo>
                  <a:lnTo>
                    <a:pt x="892" y="4101"/>
                  </a:lnTo>
                  <a:lnTo>
                    <a:pt x="999" y="4244"/>
                  </a:lnTo>
                  <a:lnTo>
                    <a:pt x="999" y="4244"/>
                  </a:lnTo>
                  <a:lnTo>
                    <a:pt x="1106" y="4315"/>
                  </a:lnTo>
                  <a:lnTo>
                    <a:pt x="1106" y="4315"/>
                  </a:lnTo>
                  <a:lnTo>
                    <a:pt x="1249" y="4244"/>
                  </a:lnTo>
                  <a:lnTo>
                    <a:pt x="1391" y="4066"/>
                  </a:lnTo>
                  <a:lnTo>
                    <a:pt x="1605" y="3816"/>
                  </a:lnTo>
                  <a:lnTo>
                    <a:pt x="1855" y="3459"/>
                  </a:lnTo>
                  <a:lnTo>
                    <a:pt x="2105" y="3103"/>
                  </a:lnTo>
                  <a:lnTo>
                    <a:pt x="2283" y="2711"/>
                  </a:lnTo>
                  <a:lnTo>
                    <a:pt x="2461" y="2318"/>
                  </a:lnTo>
                  <a:lnTo>
                    <a:pt x="2532" y="1998"/>
                  </a:lnTo>
                  <a:lnTo>
                    <a:pt x="2532" y="1998"/>
                  </a:lnTo>
                  <a:lnTo>
                    <a:pt x="2568" y="1712"/>
                  </a:lnTo>
                  <a:lnTo>
                    <a:pt x="2568" y="1427"/>
                  </a:lnTo>
                  <a:lnTo>
                    <a:pt x="2568" y="1142"/>
                  </a:lnTo>
                  <a:lnTo>
                    <a:pt x="2497" y="89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g29ba36c631f_0_513"/>
            <p:cNvSpPr/>
            <p:nvPr/>
          </p:nvSpPr>
          <p:spPr>
            <a:xfrm>
              <a:off x="4562325" y="3548325"/>
              <a:ext cx="36575" cy="36575"/>
            </a:xfrm>
            <a:custGeom>
              <a:avLst/>
              <a:gdLst/>
              <a:ahLst/>
              <a:cxnLst/>
              <a:rect l="l" t="t" r="r" b="b"/>
              <a:pathLst>
                <a:path w="1463" h="1463" fill="none" extrusionOk="0">
                  <a:moveTo>
                    <a:pt x="1463" y="785"/>
                  </a:moveTo>
                  <a:lnTo>
                    <a:pt x="1463" y="785"/>
                  </a:lnTo>
                  <a:lnTo>
                    <a:pt x="1427" y="928"/>
                  </a:lnTo>
                  <a:lnTo>
                    <a:pt x="1392" y="1070"/>
                  </a:lnTo>
                  <a:lnTo>
                    <a:pt x="1285" y="1177"/>
                  </a:lnTo>
                  <a:lnTo>
                    <a:pt x="1213" y="1284"/>
                  </a:lnTo>
                  <a:lnTo>
                    <a:pt x="1071" y="1391"/>
                  </a:lnTo>
                  <a:lnTo>
                    <a:pt x="964" y="1427"/>
                  </a:lnTo>
                  <a:lnTo>
                    <a:pt x="821" y="1463"/>
                  </a:lnTo>
                  <a:lnTo>
                    <a:pt x="678" y="1463"/>
                  </a:lnTo>
                  <a:lnTo>
                    <a:pt x="678" y="1463"/>
                  </a:lnTo>
                  <a:lnTo>
                    <a:pt x="500" y="1427"/>
                  </a:lnTo>
                  <a:lnTo>
                    <a:pt x="500" y="1427"/>
                  </a:lnTo>
                  <a:lnTo>
                    <a:pt x="286" y="1320"/>
                  </a:lnTo>
                  <a:lnTo>
                    <a:pt x="108" y="1142"/>
                  </a:lnTo>
                  <a:lnTo>
                    <a:pt x="1" y="928"/>
                  </a:lnTo>
                  <a:lnTo>
                    <a:pt x="1" y="821"/>
                  </a:lnTo>
                  <a:lnTo>
                    <a:pt x="1" y="678"/>
                  </a:lnTo>
                  <a:lnTo>
                    <a:pt x="1" y="678"/>
                  </a:lnTo>
                  <a:lnTo>
                    <a:pt x="1" y="535"/>
                  </a:lnTo>
                  <a:lnTo>
                    <a:pt x="72" y="393"/>
                  </a:lnTo>
                  <a:lnTo>
                    <a:pt x="144" y="286"/>
                  </a:lnTo>
                  <a:lnTo>
                    <a:pt x="251" y="179"/>
                  </a:lnTo>
                  <a:lnTo>
                    <a:pt x="358" y="108"/>
                  </a:lnTo>
                  <a:lnTo>
                    <a:pt x="500" y="36"/>
                  </a:lnTo>
                  <a:lnTo>
                    <a:pt x="607" y="1"/>
                  </a:lnTo>
                  <a:lnTo>
                    <a:pt x="785" y="1"/>
                  </a:lnTo>
                  <a:lnTo>
                    <a:pt x="785" y="1"/>
                  </a:lnTo>
                  <a:lnTo>
                    <a:pt x="857" y="1"/>
                  </a:lnTo>
                  <a:lnTo>
                    <a:pt x="857" y="1"/>
                  </a:lnTo>
                  <a:lnTo>
                    <a:pt x="964" y="36"/>
                  </a:lnTo>
                  <a:lnTo>
                    <a:pt x="1106" y="108"/>
                  </a:lnTo>
                  <a:lnTo>
                    <a:pt x="1213" y="179"/>
                  </a:lnTo>
                  <a:lnTo>
                    <a:pt x="1285" y="286"/>
                  </a:lnTo>
                  <a:lnTo>
                    <a:pt x="1356" y="393"/>
                  </a:lnTo>
                  <a:lnTo>
                    <a:pt x="1427" y="535"/>
                  </a:lnTo>
                  <a:lnTo>
                    <a:pt x="1463" y="642"/>
                  </a:lnTo>
                  <a:lnTo>
                    <a:pt x="1463" y="7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g29ba36c631f_0_513"/>
            <p:cNvSpPr/>
            <p:nvPr/>
          </p:nvSpPr>
          <p:spPr>
            <a:xfrm>
              <a:off x="4545400" y="3534075"/>
              <a:ext cx="64200" cy="107875"/>
            </a:xfrm>
            <a:custGeom>
              <a:avLst/>
              <a:gdLst/>
              <a:ahLst/>
              <a:cxnLst/>
              <a:rect l="l" t="t" r="r" b="b"/>
              <a:pathLst>
                <a:path w="2568" h="4315" extrusionOk="0">
                  <a:moveTo>
                    <a:pt x="1534" y="571"/>
                  </a:moveTo>
                  <a:lnTo>
                    <a:pt x="1748" y="713"/>
                  </a:lnTo>
                  <a:lnTo>
                    <a:pt x="1926" y="856"/>
                  </a:lnTo>
                  <a:lnTo>
                    <a:pt x="1997" y="1105"/>
                  </a:lnTo>
                  <a:lnTo>
                    <a:pt x="2033" y="1212"/>
                  </a:lnTo>
                  <a:lnTo>
                    <a:pt x="2033" y="1355"/>
                  </a:lnTo>
                  <a:lnTo>
                    <a:pt x="1997" y="1498"/>
                  </a:lnTo>
                  <a:lnTo>
                    <a:pt x="1962" y="1605"/>
                  </a:lnTo>
                  <a:lnTo>
                    <a:pt x="1890" y="1747"/>
                  </a:lnTo>
                  <a:lnTo>
                    <a:pt x="1783" y="1854"/>
                  </a:lnTo>
                  <a:lnTo>
                    <a:pt x="1676" y="1926"/>
                  </a:lnTo>
                  <a:lnTo>
                    <a:pt x="1534" y="1997"/>
                  </a:lnTo>
                  <a:lnTo>
                    <a:pt x="1391" y="1997"/>
                  </a:lnTo>
                  <a:lnTo>
                    <a:pt x="1248" y="2033"/>
                  </a:lnTo>
                  <a:lnTo>
                    <a:pt x="1177" y="1997"/>
                  </a:lnTo>
                  <a:lnTo>
                    <a:pt x="1035" y="1961"/>
                  </a:lnTo>
                  <a:lnTo>
                    <a:pt x="928" y="1926"/>
                  </a:lnTo>
                  <a:lnTo>
                    <a:pt x="821" y="1819"/>
                  </a:lnTo>
                  <a:lnTo>
                    <a:pt x="714" y="1747"/>
                  </a:lnTo>
                  <a:lnTo>
                    <a:pt x="642" y="1640"/>
                  </a:lnTo>
                  <a:lnTo>
                    <a:pt x="607" y="1498"/>
                  </a:lnTo>
                  <a:lnTo>
                    <a:pt x="571" y="1391"/>
                  </a:lnTo>
                  <a:lnTo>
                    <a:pt x="571" y="1248"/>
                  </a:lnTo>
                  <a:lnTo>
                    <a:pt x="607" y="1105"/>
                  </a:lnTo>
                  <a:lnTo>
                    <a:pt x="642" y="963"/>
                  </a:lnTo>
                  <a:lnTo>
                    <a:pt x="714" y="820"/>
                  </a:lnTo>
                  <a:lnTo>
                    <a:pt x="821" y="749"/>
                  </a:lnTo>
                  <a:lnTo>
                    <a:pt x="928" y="642"/>
                  </a:lnTo>
                  <a:lnTo>
                    <a:pt x="1070" y="606"/>
                  </a:lnTo>
                  <a:lnTo>
                    <a:pt x="1213" y="571"/>
                  </a:lnTo>
                  <a:close/>
                  <a:moveTo>
                    <a:pt x="1213" y="0"/>
                  </a:moveTo>
                  <a:lnTo>
                    <a:pt x="1035" y="36"/>
                  </a:lnTo>
                  <a:lnTo>
                    <a:pt x="856" y="71"/>
                  </a:lnTo>
                  <a:lnTo>
                    <a:pt x="714" y="107"/>
                  </a:lnTo>
                  <a:lnTo>
                    <a:pt x="571" y="214"/>
                  </a:lnTo>
                  <a:lnTo>
                    <a:pt x="464" y="285"/>
                  </a:lnTo>
                  <a:lnTo>
                    <a:pt x="286" y="499"/>
                  </a:lnTo>
                  <a:lnTo>
                    <a:pt x="143" y="785"/>
                  </a:lnTo>
                  <a:lnTo>
                    <a:pt x="72" y="1105"/>
                  </a:lnTo>
                  <a:lnTo>
                    <a:pt x="0" y="1426"/>
                  </a:lnTo>
                  <a:lnTo>
                    <a:pt x="0" y="1783"/>
                  </a:lnTo>
                  <a:lnTo>
                    <a:pt x="0" y="2033"/>
                  </a:lnTo>
                  <a:lnTo>
                    <a:pt x="36" y="2282"/>
                  </a:lnTo>
                  <a:lnTo>
                    <a:pt x="214" y="2817"/>
                  </a:lnTo>
                  <a:lnTo>
                    <a:pt x="428" y="3316"/>
                  </a:lnTo>
                  <a:lnTo>
                    <a:pt x="678" y="3744"/>
                  </a:lnTo>
                  <a:lnTo>
                    <a:pt x="749" y="3887"/>
                  </a:lnTo>
                  <a:lnTo>
                    <a:pt x="963" y="4172"/>
                  </a:lnTo>
                  <a:lnTo>
                    <a:pt x="1070" y="4279"/>
                  </a:lnTo>
                  <a:lnTo>
                    <a:pt x="1106" y="4315"/>
                  </a:lnTo>
                  <a:lnTo>
                    <a:pt x="1248" y="4243"/>
                  </a:lnTo>
                  <a:lnTo>
                    <a:pt x="1391" y="4065"/>
                  </a:lnTo>
                  <a:lnTo>
                    <a:pt x="1605" y="3780"/>
                  </a:lnTo>
                  <a:lnTo>
                    <a:pt x="1855" y="3459"/>
                  </a:lnTo>
                  <a:lnTo>
                    <a:pt x="2069" y="3102"/>
                  </a:lnTo>
                  <a:lnTo>
                    <a:pt x="2283" y="2710"/>
                  </a:lnTo>
                  <a:lnTo>
                    <a:pt x="2425" y="2353"/>
                  </a:lnTo>
                  <a:lnTo>
                    <a:pt x="2532" y="2033"/>
                  </a:lnTo>
                  <a:lnTo>
                    <a:pt x="2568" y="1462"/>
                  </a:lnTo>
                  <a:lnTo>
                    <a:pt x="2532" y="1212"/>
                  </a:lnTo>
                  <a:lnTo>
                    <a:pt x="2496" y="963"/>
                  </a:lnTo>
                  <a:lnTo>
                    <a:pt x="2425" y="749"/>
                  </a:lnTo>
                  <a:lnTo>
                    <a:pt x="2318" y="499"/>
                  </a:lnTo>
                  <a:lnTo>
                    <a:pt x="2176" y="321"/>
                  </a:lnTo>
                  <a:lnTo>
                    <a:pt x="1962" y="178"/>
                  </a:lnTo>
                  <a:lnTo>
                    <a:pt x="1712" y="71"/>
                  </a:lnTo>
                  <a:lnTo>
                    <a:pt x="1391"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g29ba36c631f_0_513"/>
            <p:cNvSpPr/>
            <p:nvPr/>
          </p:nvSpPr>
          <p:spPr>
            <a:xfrm>
              <a:off x="4545400" y="3534075"/>
              <a:ext cx="64200" cy="107875"/>
            </a:xfrm>
            <a:custGeom>
              <a:avLst/>
              <a:gdLst/>
              <a:ahLst/>
              <a:cxnLst/>
              <a:rect l="l" t="t" r="r" b="b"/>
              <a:pathLst>
                <a:path w="2568" h="4315" fill="none" extrusionOk="0">
                  <a:moveTo>
                    <a:pt x="2496" y="963"/>
                  </a:moveTo>
                  <a:lnTo>
                    <a:pt x="2496" y="963"/>
                  </a:lnTo>
                  <a:lnTo>
                    <a:pt x="2425" y="749"/>
                  </a:lnTo>
                  <a:lnTo>
                    <a:pt x="2425" y="749"/>
                  </a:lnTo>
                  <a:lnTo>
                    <a:pt x="2318" y="499"/>
                  </a:lnTo>
                  <a:lnTo>
                    <a:pt x="2176" y="321"/>
                  </a:lnTo>
                  <a:lnTo>
                    <a:pt x="1962" y="178"/>
                  </a:lnTo>
                  <a:lnTo>
                    <a:pt x="1712" y="71"/>
                  </a:lnTo>
                  <a:lnTo>
                    <a:pt x="1712" y="71"/>
                  </a:lnTo>
                  <a:lnTo>
                    <a:pt x="1391" y="0"/>
                  </a:lnTo>
                  <a:lnTo>
                    <a:pt x="1391" y="0"/>
                  </a:lnTo>
                  <a:lnTo>
                    <a:pt x="1213" y="0"/>
                  </a:lnTo>
                  <a:lnTo>
                    <a:pt x="1035" y="36"/>
                  </a:lnTo>
                  <a:lnTo>
                    <a:pt x="856" y="71"/>
                  </a:lnTo>
                  <a:lnTo>
                    <a:pt x="714" y="107"/>
                  </a:lnTo>
                  <a:lnTo>
                    <a:pt x="571" y="214"/>
                  </a:lnTo>
                  <a:lnTo>
                    <a:pt x="464" y="285"/>
                  </a:lnTo>
                  <a:lnTo>
                    <a:pt x="286" y="499"/>
                  </a:lnTo>
                  <a:lnTo>
                    <a:pt x="143" y="785"/>
                  </a:lnTo>
                  <a:lnTo>
                    <a:pt x="72" y="1105"/>
                  </a:lnTo>
                  <a:lnTo>
                    <a:pt x="0" y="1426"/>
                  </a:lnTo>
                  <a:lnTo>
                    <a:pt x="0" y="1783"/>
                  </a:lnTo>
                  <a:lnTo>
                    <a:pt x="0" y="1783"/>
                  </a:lnTo>
                  <a:lnTo>
                    <a:pt x="0" y="2033"/>
                  </a:lnTo>
                  <a:lnTo>
                    <a:pt x="36" y="2282"/>
                  </a:lnTo>
                  <a:lnTo>
                    <a:pt x="214" y="2817"/>
                  </a:lnTo>
                  <a:lnTo>
                    <a:pt x="428" y="3316"/>
                  </a:lnTo>
                  <a:lnTo>
                    <a:pt x="678" y="3744"/>
                  </a:lnTo>
                  <a:lnTo>
                    <a:pt x="678" y="3744"/>
                  </a:lnTo>
                  <a:lnTo>
                    <a:pt x="749" y="3887"/>
                  </a:lnTo>
                  <a:lnTo>
                    <a:pt x="749" y="3887"/>
                  </a:lnTo>
                  <a:lnTo>
                    <a:pt x="963" y="4172"/>
                  </a:lnTo>
                  <a:lnTo>
                    <a:pt x="1070" y="4279"/>
                  </a:lnTo>
                  <a:lnTo>
                    <a:pt x="1070" y="4279"/>
                  </a:lnTo>
                  <a:lnTo>
                    <a:pt x="1106" y="4315"/>
                  </a:lnTo>
                  <a:lnTo>
                    <a:pt x="1106" y="4315"/>
                  </a:lnTo>
                  <a:lnTo>
                    <a:pt x="1248" y="4243"/>
                  </a:lnTo>
                  <a:lnTo>
                    <a:pt x="1391" y="4065"/>
                  </a:lnTo>
                  <a:lnTo>
                    <a:pt x="1605" y="3780"/>
                  </a:lnTo>
                  <a:lnTo>
                    <a:pt x="1855" y="3459"/>
                  </a:lnTo>
                  <a:lnTo>
                    <a:pt x="2069" y="3102"/>
                  </a:lnTo>
                  <a:lnTo>
                    <a:pt x="2283" y="2710"/>
                  </a:lnTo>
                  <a:lnTo>
                    <a:pt x="2425" y="2353"/>
                  </a:lnTo>
                  <a:lnTo>
                    <a:pt x="2532" y="2033"/>
                  </a:lnTo>
                  <a:lnTo>
                    <a:pt x="2532" y="2033"/>
                  </a:lnTo>
                  <a:lnTo>
                    <a:pt x="2568" y="1462"/>
                  </a:lnTo>
                  <a:lnTo>
                    <a:pt x="2532" y="1212"/>
                  </a:lnTo>
                  <a:lnTo>
                    <a:pt x="2496" y="96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g29ba36c631f_0_513"/>
            <p:cNvSpPr/>
            <p:nvPr/>
          </p:nvSpPr>
          <p:spPr>
            <a:xfrm>
              <a:off x="4559650" y="3548325"/>
              <a:ext cx="36575" cy="36575"/>
            </a:xfrm>
            <a:custGeom>
              <a:avLst/>
              <a:gdLst/>
              <a:ahLst/>
              <a:cxnLst/>
              <a:rect l="l" t="t" r="r" b="b"/>
              <a:pathLst>
                <a:path w="1463" h="1463" fill="none" extrusionOk="0">
                  <a:moveTo>
                    <a:pt x="1" y="678"/>
                  </a:moveTo>
                  <a:lnTo>
                    <a:pt x="1" y="678"/>
                  </a:lnTo>
                  <a:lnTo>
                    <a:pt x="37" y="535"/>
                  </a:lnTo>
                  <a:lnTo>
                    <a:pt x="72" y="393"/>
                  </a:lnTo>
                  <a:lnTo>
                    <a:pt x="144" y="250"/>
                  </a:lnTo>
                  <a:lnTo>
                    <a:pt x="251" y="179"/>
                  </a:lnTo>
                  <a:lnTo>
                    <a:pt x="358" y="72"/>
                  </a:lnTo>
                  <a:lnTo>
                    <a:pt x="500" y="36"/>
                  </a:lnTo>
                  <a:lnTo>
                    <a:pt x="643" y="1"/>
                  </a:lnTo>
                  <a:lnTo>
                    <a:pt x="785" y="1"/>
                  </a:lnTo>
                  <a:lnTo>
                    <a:pt x="785" y="1"/>
                  </a:lnTo>
                  <a:lnTo>
                    <a:pt x="964" y="1"/>
                  </a:lnTo>
                  <a:lnTo>
                    <a:pt x="964" y="1"/>
                  </a:lnTo>
                  <a:lnTo>
                    <a:pt x="1178" y="143"/>
                  </a:lnTo>
                  <a:lnTo>
                    <a:pt x="1356" y="286"/>
                  </a:lnTo>
                  <a:lnTo>
                    <a:pt x="1427" y="535"/>
                  </a:lnTo>
                  <a:lnTo>
                    <a:pt x="1463" y="642"/>
                  </a:lnTo>
                  <a:lnTo>
                    <a:pt x="1463" y="785"/>
                  </a:lnTo>
                  <a:lnTo>
                    <a:pt x="1463" y="785"/>
                  </a:lnTo>
                  <a:lnTo>
                    <a:pt x="1427" y="928"/>
                  </a:lnTo>
                  <a:lnTo>
                    <a:pt x="1392" y="1035"/>
                  </a:lnTo>
                  <a:lnTo>
                    <a:pt x="1320" y="1177"/>
                  </a:lnTo>
                  <a:lnTo>
                    <a:pt x="1213" y="1284"/>
                  </a:lnTo>
                  <a:lnTo>
                    <a:pt x="1106" y="1356"/>
                  </a:lnTo>
                  <a:lnTo>
                    <a:pt x="964" y="1427"/>
                  </a:lnTo>
                  <a:lnTo>
                    <a:pt x="821" y="1427"/>
                  </a:lnTo>
                  <a:lnTo>
                    <a:pt x="678" y="1463"/>
                  </a:lnTo>
                  <a:lnTo>
                    <a:pt x="678" y="1463"/>
                  </a:lnTo>
                  <a:lnTo>
                    <a:pt x="607" y="1427"/>
                  </a:lnTo>
                  <a:lnTo>
                    <a:pt x="607" y="1427"/>
                  </a:lnTo>
                  <a:lnTo>
                    <a:pt x="465" y="1391"/>
                  </a:lnTo>
                  <a:lnTo>
                    <a:pt x="358" y="1356"/>
                  </a:lnTo>
                  <a:lnTo>
                    <a:pt x="251" y="1249"/>
                  </a:lnTo>
                  <a:lnTo>
                    <a:pt x="144" y="1177"/>
                  </a:lnTo>
                  <a:lnTo>
                    <a:pt x="72" y="1070"/>
                  </a:lnTo>
                  <a:lnTo>
                    <a:pt x="37" y="928"/>
                  </a:lnTo>
                  <a:lnTo>
                    <a:pt x="1" y="821"/>
                  </a:lnTo>
                  <a:lnTo>
                    <a:pt x="1" y="67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g29ba36c631f_0_513"/>
            <p:cNvSpPr/>
            <p:nvPr/>
          </p:nvSpPr>
          <p:spPr>
            <a:xfrm>
              <a:off x="4572150" y="3557250"/>
              <a:ext cx="39250" cy="85600"/>
            </a:xfrm>
            <a:custGeom>
              <a:avLst/>
              <a:gdLst/>
              <a:ahLst/>
              <a:cxnLst/>
              <a:rect l="l" t="t" r="r" b="b"/>
              <a:pathLst>
                <a:path w="1570" h="3424" extrusionOk="0">
                  <a:moveTo>
                    <a:pt x="0" y="3352"/>
                  </a:moveTo>
                  <a:lnTo>
                    <a:pt x="36" y="3388"/>
                  </a:lnTo>
                  <a:lnTo>
                    <a:pt x="46" y="3382"/>
                  </a:lnTo>
                  <a:lnTo>
                    <a:pt x="46" y="3382"/>
                  </a:lnTo>
                  <a:lnTo>
                    <a:pt x="0" y="3352"/>
                  </a:lnTo>
                  <a:close/>
                  <a:moveTo>
                    <a:pt x="1426" y="0"/>
                  </a:moveTo>
                  <a:lnTo>
                    <a:pt x="1426" y="36"/>
                  </a:lnTo>
                  <a:lnTo>
                    <a:pt x="1462" y="285"/>
                  </a:lnTo>
                  <a:lnTo>
                    <a:pt x="1498" y="535"/>
                  </a:lnTo>
                  <a:lnTo>
                    <a:pt x="1462" y="1106"/>
                  </a:lnTo>
                  <a:lnTo>
                    <a:pt x="1355" y="1426"/>
                  </a:lnTo>
                  <a:lnTo>
                    <a:pt x="1213" y="1783"/>
                  </a:lnTo>
                  <a:lnTo>
                    <a:pt x="999" y="2175"/>
                  </a:lnTo>
                  <a:lnTo>
                    <a:pt x="785" y="2532"/>
                  </a:lnTo>
                  <a:lnTo>
                    <a:pt x="535" y="2853"/>
                  </a:lnTo>
                  <a:lnTo>
                    <a:pt x="321" y="3138"/>
                  </a:lnTo>
                  <a:lnTo>
                    <a:pt x="178" y="3316"/>
                  </a:lnTo>
                  <a:lnTo>
                    <a:pt x="46" y="3382"/>
                  </a:lnTo>
                  <a:lnTo>
                    <a:pt x="46" y="3382"/>
                  </a:lnTo>
                  <a:lnTo>
                    <a:pt x="107" y="3423"/>
                  </a:lnTo>
                  <a:lnTo>
                    <a:pt x="250" y="3352"/>
                  </a:lnTo>
                  <a:lnTo>
                    <a:pt x="392" y="3174"/>
                  </a:lnTo>
                  <a:lnTo>
                    <a:pt x="606" y="2924"/>
                  </a:lnTo>
                  <a:lnTo>
                    <a:pt x="856" y="2567"/>
                  </a:lnTo>
                  <a:lnTo>
                    <a:pt x="1106" y="2211"/>
                  </a:lnTo>
                  <a:lnTo>
                    <a:pt x="1284" y="1819"/>
                  </a:lnTo>
                  <a:lnTo>
                    <a:pt x="1462" y="1426"/>
                  </a:lnTo>
                  <a:lnTo>
                    <a:pt x="1533" y="1106"/>
                  </a:lnTo>
                  <a:lnTo>
                    <a:pt x="1569" y="571"/>
                  </a:lnTo>
                  <a:lnTo>
                    <a:pt x="1569" y="285"/>
                  </a:lnTo>
                  <a:lnTo>
                    <a:pt x="1498" y="0"/>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g29ba36c631f_0_513"/>
            <p:cNvSpPr/>
            <p:nvPr/>
          </p:nvSpPr>
          <p:spPr>
            <a:xfrm>
              <a:off x="4572150" y="3557250"/>
              <a:ext cx="39250" cy="85600"/>
            </a:xfrm>
            <a:custGeom>
              <a:avLst/>
              <a:gdLst/>
              <a:ahLst/>
              <a:cxnLst/>
              <a:rect l="l" t="t" r="r" b="b"/>
              <a:pathLst>
                <a:path w="1570" h="3424" fill="none" extrusionOk="0">
                  <a:moveTo>
                    <a:pt x="1426" y="0"/>
                  </a:moveTo>
                  <a:lnTo>
                    <a:pt x="1426" y="0"/>
                  </a:lnTo>
                  <a:lnTo>
                    <a:pt x="1426" y="36"/>
                  </a:lnTo>
                  <a:lnTo>
                    <a:pt x="1426" y="36"/>
                  </a:lnTo>
                  <a:lnTo>
                    <a:pt x="1426" y="36"/>
                  </a:lnTo>
                  <a:lnTo>
                    <a:pt x="1426" y="36"/>
                  </a:lnTo>
                  <a:lnTo>
                    <a:pt x="1462" y="285"/>
                  </a:lnTo>
                  <a:lnTo>
                    <a:pt x="1498" y="535"/>
                  </a:lnTo>
                  <a:lnTo>
                    <a:pt x="1462" y="1106"/>
                  </a:lnTo>
                  <a:lnTo>
                    <a:pt x="1462" y="1106"/>
                  </a:lnTo>
                  <a:lnTo>
                    <a:pt x="1355" y="1426"/>
                  </a:lnTo>
                  <a:lnTo>
                    <a:pt x="1213" y="1783"/>
                  </a:lnTo>
                  <a:lnTo>
                    <a:pt x="999" y="2175"/>
                  </a:lnTo>
                  <a:lnTo>
                    <a:pt x="785" y="2532"/>
                  </a:lnTo>
                  <a:lnTo>
                    <a:pt x="535" y="2853"/>
                  </a:lnTo>
                  <a:lnTo>
                    <a:pt x="321" y="3138"/>
                  </a:lnTo>
                  <a:lnTo>
                    <a:pt x="178" y="3316"/>
                  </a:lnTo>
                  <a:lnTo>
                    <a:pt x="36" y="3388"/>
                  </a:lnTo>
                  <a:lnTo>
                    <a:pt x="36" y="3388"/>
                  </a:lnTo>
                  <a:lnTo>
                    <a:pt x="0" y="3352"/>
                  </a:lnTo>
                  <a:lnTo>
                    <a:pt x="0" y="3352"/>
                  </a:lnTo>
                  <a:lnTo>
                    <a:pt x="107" y="3423"/>
                  </a:lnTo>
                  <a:lnTo>
                    <a:pt x="107" y="3423"/>
                  </a:lnTo>
                  <a:lnTo>
                    <a:pt x="250" y="3352"/>
                  </a:lnTo>
                  <a:lnTo>
                    <a:pt x="392" y="3174"/>
                  </a:lnTo>
                  <a:lnTo>
                    <a:pt x="606" y="2924"/>
                  </a:lnTo>
                  <a:lnTo>
                    <a:pt x="856" y="2567"/>
                  </a:lnTo>
                  <a:lnTo>
                    <a:pt x="1106" y="2211"/>
                  </a:lnTo>
                  <a:lnTo>
                    <a:pt x="1284" y="1819"/>
                  </a:lnTo>
                  <a:lnTo>
                    <a:pt x="1462" y="1426"/>
                  </a:lnTo>
                  <a:lnTo>
                    <a:pt x="1533" y="1106"/>
                  </a:lnTo>
                  <a:lnTo>
                    <a:pt x="1533" y="1106"/>
                  </a:lnTo>
                  <a:lnTo>
                    <a:pt x="1569" y="571"/>
                  </a:lnTo>
                  <a:lnTo>
                    <a:pt x="1569" y="571"/>
                  </a:lnTo>
                  <a:lnTo>
                    <a:pt x="1569" y="285"/>
                  </a:lnTo>
                  <a:lnTo>
                    <a:pt x="1498" y="0"/>
                  </a:lnTo>
                  <a:lnTo>
                    <a:pt x="1498" y="0"/>
                  </a:lnTo>
                  <a:lnTo>
                    <a:pt x="14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g29ba36c631f_0_513"/>
            <p:cNvSpPr/>
            <p:nvPr/>
          </p:nvSpPr>
          <p:spPr>
            <a:xfrm>
              <a:off x="4562325" y="3558125"/>
              <a:ext cx="47275" cy="83825"/>
            </a:xfrm>
            <a:custGeom>
              <a:avLst/>
              <a:gdLst/>
              <a:ahLst/>
              <a:cxnLst/>
              <a:rect l="l" t="t" r="r" b="b"/>
              <a:pathLst>
                <a:path w="1891" h="3353" extrusionOk="0">
                  <a:moveTo>
                    <a:pt x="1819" y="1"/>
                  </a:moveTo>
                  <a:lnTo>
                    <a:pt x="1748" y="357"/>
                  </a:lnTo>
                  <a:lnTo>
                    <a:pt x="1641" y="785"/>
                  </a:lnTo>
                  <a:lnTo>
                    <a:pt x="1499" y="1213"/>
                  </a:lnTo>
                  <a:lnTo>
                    <a:pt x="1320" y="1605"/>
                  </a:lnTo>
                  <a:lnTo>
                    <a:pt x="1071" y="1998"/>
                  </a:lnTo>
                  <a:lnTo>
                    <a:pt x="785" y="2354"/>
                  </a:lnTo>
                  <a:lnTo>
                    <a:pt x="607" y="2497"/>
                  </a:lnTo>
                  <a:lnTo>
                    <a:pt x="429" y="2604"/>
                  </a:lnTo>
                  <a:lnTo>
                    <a:pt x="251" y="2711"/>
                  </a:lnTo>
                  <a:lnTo>
                    <a:pt x="37" y="2782"/>
                  </a:lnTo>
                  <a:lnTo>
                    <a:pt x="1" y="2782"/>
                  </a:lnTo>
                  <a:lnTo>
                    <a:pt x="72" y="2925"/>
                  </a:lnTo>
                  <a:lnTo>
                    <a:pt x="286" y="3210"/>
                  </a:lnTo>
                  <a:lnTo>
                    <a:pt x="393" y="3317"/>
                  </a:lnTo>
                  <a:lnTo>
                    <a:pt x="429" y="3353"/>
                  </a:lnTo>
                  <a:lnTo>
                    <a:pt x="571" y="3281"/>
                  </a:lnTo>
                  <a:lnTo>
                    <a:pt x="714" y="3103"/>
                  </a:lnTo>
                  <a:lnTo>
                    <a:pt x="928" y="2818"/>
                  </a:lnTo>
                  <a:lnTo>
                    <a:pt x="1178" y="2497"/>
                  </a:lnTo>
                  <a:lnTo>
                    <a:pt x="1392" y="2140"/>
                  </a:lnTo>
                  <a:lnTo>
                    <a:pt x="1606" y="1748"/>
                  </a:lnTo>
                  <a:lnTo>
                    <a:pt x="1748" y="1391"/>
                  </a:lnTo>
                  <a:lnTo>
                    <a:pt x="1855" y="1071"/>
                  </a:lnTo>
                  <a:lnTo>
                    <a:pt x="1891" y="500"/>
                  </a:lnTo>
                  <a:lnTo>
                    <a:pt x="1855" y="250"/>
                  </a:lnTo>
                  <a:lnTo>
                    <a:pt x="1819" y="1"/>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g29ba36c631f_0_513"/>
            <p:cNvSpPr/>
            <p:nvPr/>
          </p:nvSpPr>
          <p:spPr>
            <a:xfrm>
              <a:off x="4562325" y="3558125"/>
              <a:ext cx="47275" cy="83825"/>
            </a:xfrm>
            <a:custGeom>
              <a:avLst/>
              <a:gdLst/>
              <a:ahLst/>
              <a:cxnLst/>
              <a:rect l="l" t="t" r="r" b="b"/>
              <a:pathLst>
                <a:path w="1891" h="3353" fill="none" extrusionOk="0">
                  <a:moveTo>
                    <a:pt x="1819" y="1"/>
                  </a:moveTo>
                  <a:lnTo>
                    <a:pt x="1819" y="1"/>
                  </a:lnTo>
                  <a:lnTo>
                    <a:pt x="1748" y="357"/>
                  </a:lnTo>
                  <a:lnTo>
                    <a:pt x="1641" y="785"/>
                  </a:lnTo>
                  <a:lnTo>
                    <a:pt x="1499" y="1213"/>
                  </a:lnTo>
                  <a:lnTo>
                    <a:pt x="1320" y="1605"/>
                  </a:lnTo>
                  <a:lnTo>
                    <a:pt x="1071" y="1998"/>
                  </a:lnTo>
                  <a:lnTo>
                    <a:pt x="785" y="2354"/>
                  </a:lnTo>
                  <a:lnTo>
                    <a:pt x="607" y="2497"/>
                  </a:lnTo>
                  <a:lnTo>
                    <a:pt x="429" y="2604"/>
                  </a:lnTo>
                  <a:lnTo>
                    <a:pt x="251" y="2711"/>
                  </a:lnTo>
                  <a:lnTo>
                    <a:pt x="37" y="2782"/>
                  </a:lnTo>
                  <a:lnTo>
                    <a:pt x="37" y="2782"/>
                  </a:lnTo>
                  <a:lnTo>
                    <a:pt x="1" y="2782"/>
                  </a:lnTo>
                  <a:lnTo>
                    <a:pt x="1" y="2782"/>
                  </a:lnTo>
                  <a:lnTo>
                    <a:pt x="72" y="2925"/>
                  </a:lnTo>
                  <a:lnTo>
                    <a:pt x="72" y="2925"/>
                  </a:lnTo>
                  <a:lnTo>
                    <a:pt x="286" y="3210"/>
                  </a:lnTo>
                  <a:lnTo>
                    <a:pt x="393" y="3317"/>
                  </a:lnTo>
                  <a:lnTo>
                    <a:pt x="393" y="3317"/>
                  </a:lnTo>
                  <a:lnTo>
                    <a:pt x="393" y="3317"/>
                  </a:lnTo>
                  <a:lnTo>
                    <a:pt x="429" y="3353"/>
                  </a:lnTo>
                  <a:lnTo>
                    <a:pt x="429" y="3353"/>
                  </a:lnTo>
                  <a:lnTo>
                    <a:pt x="571" y="3281"/>
                  </a:lnTo>
                  <a:lnTo>
                    <a:pt x="714" y="3103"/>
                  </a:lnTo>
                  <a:lnTo>
                    <a:pt x="928" y="2818"/>
                  </a:lnTo>
                  <a:lnTo>
                    <a:pt x="1178" y="2497"/>
                  </a:lnTo>
                  <a:lnTo>
                    <a:pt x="1392" y="2140"/>
                  </a:lnTo>
                  <a:lnTo>
                    <a:pt x="1606" y="1748"/>
                  </a:lnTo>
                  <a:lnTo>
                    <a:pt x="1748" y="1391"/>
                  </a:lnTo>
                  <a:lnTo>
                    <a:pt x="1855" y="1071"/>
                  </a:lnTo>
                  <a:lnTo>
                    <a:pt x="1855" y="1071"/>
                  </a:lnTo>
                  <a:lnTo>
                    <a:pt x="1891" y="500"/>
                  </a:lnTo>
                  <a:lnTo>
                    <a:pt x="1855" y="250"/>
                  </a:lnTo>
                  <a:lnTo>
                    <a:pt x="1819" y="1"/>
                  </a:lnTo>
                  <a:lnTo>
                    <a:pt x="18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g29ba36c631f_0_513"/>
            <p:cNvSpPr/>
            <p:nvPr/>
          </p:nvSpPr>
          <p:spPr>
            <a:xfrm>
              <a:off x="4808375" y="3233650"/>
              <a:ext cx="55275" cy="93625"/>
            </a:xfrm>
            <a:custGeom>
              <a:avLst/>
              <a:gdLst/>
              <a:ahLst/>
              <a:cxnLst/>
              <a:rect l="l" t="t" r="r" b="b"/>
              <a:pathLst>
                <a:path w="2211" h="3745" extrusionOk="0">
                  <a:moveTo>
                    <a:pt x="1248" y="500"/>
                  </a:moveTo>
                  <a:lnTo>
                    <a:pt x="1355" y="536"/>
                  </a:lnTo>
                  <a:lnTo>
                    <a:pt x="1462" y="571"/>
                  </a:lnTo>
                  <a:lnTo>
                    <a:pt x="1640" y="714"/>
                  </a:lnTo>
                  <a:lnTo>
                    <a:pt x="1747" y="928"/>
                  </a:lnTo>
                  <a:lnTo>
                    <a:pt x="1747" y="1035"/>
                  </a:lnTo>
                  <a:lnTo>
                    <a:pt x="1783" y="1178"/>
                  </a:lnTo>
                  <a:lnTo>
                    <a:pt x="1747" y="1285"/>
                  </a:lnTo>
                  <a:lnTo>
                    <a:pt x="1712" y="1392"/>
                  </a:lnTo>
                  <a:lnTo>
                    <a:pt x="1640" y="1499"/>
                  </a:lnTo>
                  <a:lnTo>
                    <a:pt x="1533" y="1605"/>
                  </a:lnTo>
                  <a:lnTo>
                    <a:pt x="1462" y="1677"/>
                  </a:lnTo>
                  <a:lnTo>
                    <a:pt x="1355" y="1712"/>
                  </a:lnTo>
                  <a:lnTo>
                    <a:pt x="1212" y="1748"/>
                  </a:lnTo>
                  <a:lnTo>
                    <a:pt x="1105" y="1748"/>
                  </a:lnTo>
                  <a:lnTo>
                    <a:pt x="963" y="1712"/>
                  </a:lnTo>
                  <a:lnTo>
                    <a:pt x="749" y="1641"/>
                  </a:lnTo>
                  <a:lnTo>
                    <a:pt x="606" y="1463"/>
                  </a:lnTo>
                  <a:lnTo>
                    <a:pt x="535" y="1285"/>
                  </a:lnTo>
                  <a:lnTo>
                    <a:pt x="499" y="1071"/>
                  </a:lnTo>
                  <a:lnTo>
                    <a:pt x="535" y="964"/>
                  </a:lnTo>
                  <a:lnTo>
                    <a:pt x="571" y="821"/>
                  </a:lnTo>
                  <a:lnTo>
                    <a:pt x="642" y="714"/>
                  </a:lnTo>
                  <a:lnTo>
                    <a:pt x="713" y="643"/>
                  </a:lnTo>
                  <a:lnTo>
                    <a:pt x="820" y="571"/>
                  </a:lnTo>
                  <a:lnTo>
                    <a:pt x="927" y="500"/>
                  </a:lnTo>
                  <a:close/>
                  <a:moveTo>
                    <a:pt x="1212" y="1"/>
                  </a:moveTo>
                  <a:lnTo>
                    <a:pt x="892" y="37"/>
                  </a:lnTo>
                  <a:lnTo>
                    <a:pt x="749" y="72"/>
                  </a:lnTo>
                  <a:lnTo>
                    <a:pt x="606" y="108"/>
                  </a:lnTo>
                  <a:lnTo>
                    <a:pt x="392" y="251"/>
                  </a:lnTo>
                  <a:lnTo>
                    <a:pt x="250" y="464"/>
                  </a:lnTo>
                  <a:lnTo>
                    <a:pt x="143" y="714"/>
                  </a:lnTo>
                  <a:lnTo>
                    <a:pt x="71" y="964"/>
                  </a:lnTo>
                  <a:lnTo>
                    <a:pt x="36" y="1249"/>
                  </a:lnTo>
                  <a:lnTo>
                    <a:pt x="0" y="1534"/>
                  </a:lnTo>
                  <a:lnTo>
                    <a:pt x="0" y="1712"/>
                  </a:lnTo>
                  <a:lnTo>
                    <a:pt x="36" y="1926"/>
                  </a:lnTo>
                  <a:lnTo>
                    <a:pt x="178" y="2354"/>
                  </a:lnTo>
                  <a:lnTo>
                    <a:pt x="357" y="2818"/>
                  </a:lnTo>
                  <a:lnTo>
                    <a:pt x="571" y="3210"/>
                  </a:lnTo>
                  <a:lnTo>
                    <a:pt x="606" y="3353"/>
                  </a:lnTo>
                  <a:lnTo>
                    <a:pt x="856" y="3709"/>
                  </a:lnTo>
                  <a:lnTo>
                    <a:pt x="963" y="3745"/>
                  </a:lnTo>
                  <a:lnTo>
                    <a:pt x="1034" y="3709"/>
                  </a:lnTo>
                  <a:lnTo>
                    <a:pt x="1212" y="3531"/>
                  </a:lnTo>
                  <a:lnTo>
                    <a:pt x="1605" y="3032"/>
                  </a:lnTo>
                  <a:lnTo>
                    <a:pt x="1783" y="2675"/>
                  </a:lnTo>
                  <a:lnTo>
                    <a:pt x="1961" y="2354"/>
                  </a:lnTo>
                  <a:lnTo>
                    <a:pt x="2104" y="2033"/>
                  </a:lnTo>
                  <a:lnTo>
                    <a:pt x="2175" y="1748"/>
                  </a:lnTo>
                  <a:lnTo>
                    <a:pt x="2211" y="1249"/>
                  </a:lnTo>
                  <a:lnTo>
                    <a:pt x="2211" y="999"/>
                  </a:lnTo>
                  <a:lnTo>
                    <a:pt x="2140" y="785"/>
                  </a:lnTo>
                  <a:lnTo>
                    <a:pt x="2033" y="500"/>
                  </a:lnTo>
                  <a:lnTo>
                    <a:pt x="1926" y="322"/>
                  </a:lnTo>
                  <a:lnTo>
                    <a:pt x="1783" y="215"/>
                  </a:lnTo>
                  <a:lnTo>
                    <a:pt x="1605" y="108"/>
                  </a:lnTo>
                  <a:lnTo>
                    <a:pt x="1391" y="37"/>
                  </a:lnTo>
                  <a:lnTo>
                    <a:pt x="1212" y="1"/>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g29ba36c631f_0_513"/>
            <p:cNvSpPr/>
            <p:nvPr/>
          </p:nvSpPr>
          <p:spPr>
            <a:xfrm>
              <a:off x="4808375" y="3233650"/>
              <a:ext cx="55275" cy="93625"/>
            </a:xfrm>
            <a:custGeom>
              <a:avLst/>
              <a:gdLst/>
              <a:ahLst/>
              <a:cxnLst/>
              <a:rect l="l" t="t" r="r" b="b"/>
              <a:pathLst>
                <a:path w="2211" h="3745" fill="none" extrusionOk="0">
                  <a:moveTo>
                    <a:pt x="2140" y="785"/>
                  </a:moveTo>
                  <a:lnTo>
                    <a:pt x="2140" y="785"/>
                  </a:lnTo>
                  <a:lnTo>
                    <a:pt x="2033" y="500"/>
                  </a:lnTo>
                  <a:lnTo>
                    <a:pt x="2033" y="500"/>
                  </a:lnTo>
                  <a:lnTo>
                    <a:pt x="1926" y="322"/>
                  </a:lnTo>
                  <a:lnTo>
                    <a:pt x="1783" y="215"/>
                  </a:lnTo>
                  <a:lnTo>
                    <a:pt x="1605" y="108"/>
                  </a:lnTo>
                  <a:lnTo>
                    <a:pt x="1391" y="37"/>
                  </a:lnTo>
                  <a:lnTo>
                    <a:pt x="1391" y="37"/>
                  </a:lnTo>
                  <a:lnTo>
                    <a:pt x="1212" y="1"/>
                  </a:lnTo>
                  <a:lnTo>
                    <a:pt x="1212" y="1"/>
                  </a:lnTo>
                  <a:lnTo>
                    <a:pt x="892" y="37"/>
                  </a:lnTo>
                  <a:lnTo>
                    <a:pt x="749" y="72"/>
                  </a:lnTo>
                  <a:lnTo>
                    <a:pt x="606" y="108"/>
                  </a:lnTo>
                  <a:lnTo>
                    <a:pt x="392" y="251"/>
                  </a:lnTo>
                  <a:lnTo>
                    <a:pt x="250" y="464"/>
                  </a:lnTo>
                  <a:lnTo>
                    <a:pt x="143" y="714"/>
                  </a:lnTo>
                  <a:lnTo>
                    <a:pt x="71" y="964"/>
                  </a:lnTo>
                  <a:lnTo>
                    <a:pt x="36" y="1249"/>
                  </a:lnTo>
                  <a:lnTo>
                    <a:pt x="0" y="1534"/>
                  </a:lnTo>
                  <a:lnTo>
                    <a:pt x="0" y="1534"/>
                  </a:lnTo>
                  <a:lnTo>
                    <a:pt x="0" y="1712"/>
                  </a:lnTo>
                  <a:lnTo>
                    <a:pt x="36" y="1926"/>
                  </a:lnTo>
                  <a:lnTo>
                    <a:pt x="178" y="2354"/>
                  </a:lnTo>
                  <a:lnTo>
                    <a:pt x="357" y="2818"/>
                  </a:lnTo>
                  <a:lnTo>
                    <a:pt x="571" y="3210"/>
                  </a:lnTo>
                  <a:lnTo>
                    <a:pt x="571" y="3210"/>
                  </a:lnTo>
                  <a:lnTo>
                    <a:pt x="606" y="3353"/>
                  </a:lnTo>
                  <a:lnTo>
                    <a:pt x="606" y="3353"/>
                  </a:lnTo>
                  <a:lnTo>
                    <a:pt x="856" y="3709"/>
                  </a:lnTo>
                  <a:lnTo>
                    <a:pt x="856" y="3709"/>
                  </a:lnTo>
                  <a:lnTo>
                    <a:pt x="963" y="3745"/>
                  </a:lnTo>
                  <a:lnTo>
                    <a:pt x="963" y="3745"/>
                  </a:lnTo>
                  <a:lnTo>
                    <a:pt x="1034" y="3709"/>
                  </a:lnTo>
                  <a:lnTo>
                    <a:pt x="1212" y="3531"/>
                  </a:lnTo>
                  <a:lnTo>
                    <a:pt x="1605" y="3032"/>
                  </a:lnTo>
                  <a:lnTo>
                    <a:pt x="1783" y="2675"/>
                  </a:lnTo>
                  <a:lnTo>
                    <a:pt x="1961" y="2354"/>
                  </a:lnTo>
                  <a:lnTo>
                    <a:pt x="2104" y="2033"/>
                  </a:lnTo>
                  <a:lnTo>
                    <a:pt x="2175" y="1748"/>
                  </a:lnTo>
                  <a:lnTo>
                    <a:pt x="2175" y="1748"/>
                  </a:lnTo>
                  <a:lnTo>
                    <a:pt x="2211" y="1249"/>
                  </a:lnTo>
                  <a:lnTo>
                    <a:pt x="2211" y="999"/>
                  </a:lnTo>
                  <a:lnTo>
                    <a:pt x="2140" y="7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g29ba36c631f_0_513"/>
            <p:cNvSpPr/>
            <p:nvPr/>
          </p:nvSpPr>
          <p:spPr>
            <a:xfrm>
              <a:off x="4820850" y="3246150"/>
              <a:ext cx="32100" cy="31225"/>
            </a:xfrm>
            <a:custGeom>
              <a:avLst/>
              <a:gdLst/>
              <a:ahLst/>
              <a:cxnLst/>
              <a:rect l="l" t="t" r="r" b="b"/>
              <a:pathLst>
                <a:path w="1284" h="1249" fill="none" extrusionOk="0">
                  <a:moveTo>
                    <a:pt x="1284" y="678"/>
                  </a:moveTo>
                  <a:lnTo>
                    <a:pt x="1284" y="678"/>
                  </a:lnTo>
                  <a:lnTo>
                    <a:pt x="1248" y="785"/>
                  </a:lnTo>
                  <a:lnTo>
                    <a:pt x="1213" y="892"/>
                  </a:lnTo>
                  <a:lnTo>
                    <a:pt x="1141" y="999"/>
                  </a:lnTo>
                  <a:lnTo>
                    <a:pt x="1034" y="1105"/>
                  </a:lnTo>
                  <a:lnTo>
                    <a:pt x="963" y="1177"/>
                  </a:lnTo>
                  <a:lnTo>
                    <a:pt x="856" y="1212"/>
                  </a:lnTo>
                  <a:lnTo>
                    <a:pt x="713" y="1248"/>
                  </a:lnTo>
                  <a:lnTo>
                    <a:pt x="606" y="1248"/>
                  </a:lnTo>
                  <a:lnTo>
                    <a:pt x="606" y="1248"/>
                  </a:lnTo>
                  <a:lnTo>
                    <a:pt x="464" y="1212"/>
                  </a:lnTo>
                  <a:lnTo>
                    <a:pt x="464" y="1212"/>
                  </a:lnTo>
                  <a:lnTo>
                    <a:pt x="250" y="1141"/>
                  </a:lnTo>
                  <a:lnTo>
                    <a:pt x="107" y="963"/>
                  </a:lnTo>
                  <a:lnTo>
                    <a:pt x="36" y="785"/>
                  </a:lnTo>
                  <a:lnTo>
                    <a:pt x="0" y="571"/>
                  </a:lnTo>
                  <a:lnTo>
                    <a:pt x="0" y="571"/>
                  </a:lnTo>
                  <a:lnTo>
                    <a:pt x="36" y="464"/>
                  </a:lnTo>
                  <a:lnTo>
                    <a:pt x="72" y="321"/>
                  </a:lnTo>
                  <a:lnTo>
                    <a:pt x="143" y="214"/>
                  </a:lnTo>
                  <a:lnTo>
                    <a:pt x="214" y="143"/>
                  </a:lnTo>
                  <a:lnTo>
                    <a:pt x="321" y="71"/>
                  </a:lnTo>
                  <a:lnTo>
                    <a:pt x="428" y="0"/>
                  </a:lnTo>
                  <a:lnTo>
                    <a:pt x="535" y="0"/>
                  </a:lnTo>
                  <a:lnTo>
                    <a:pt x="678" y="0"/>
                  </a:lnTo>
                  <a:lnTo>
                    <a:pt x="678" y="0"/>
                  </a:lnTo>
                  <a:lnTo>
                    <a:pt x="749" y="0"/>
                  </a:lnTo>
                  <a:lnTo>
                    <a:pt x="749" y="0"/>
                  </a:lnTo>
                  <a:lnTo>
                    <a:pt x="856" y="36"/>
                  </a:lnTo>
                  <a:lnTo>
                    <a:pt x="963" y="71"/>
                  </a:lnTo>
                  <a:lnTo>
                    <a:pt x="1141" y="214"/>
                  </a:lnTo>
                  <a:lnTo>
                    <a:pt x="1248" y="428"/>
                  </a:lnTo>
                  <a:lnTo>
                    <a:pt x="1248" y="535"/>
                  </a:lnTo>
                  <a:lnTo>
                    <a:pt x="1284" y="67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g29ba36c631f_0_513"/>
            <p:cNvSpPr/>
            <p:nvPr/>
          </p:nvSpPr>
          <p:spPr>
            <a:xfrm>
              <a:off x="4806575" y="3233650"/>
              <a:ext cx="55300" cy="92750"/>
            </a:xfrm>
            <a:custGeom>
              <a:avLst/>
              <a:gdLst/>
              <a:ahLst/>
              <a:cxnLst/>
              <a:rect l="l" t="t" r="r" b="b"/>
              <a:pathLst>
                <a:path w="2212" h="3710" extrusionOk="0">
                  <a:moveTo>
                    <a:pt x="1177" y="464"/>
                  </a:moveTo>
                  <a:lnTo>
                    <a:pt x="1320" y="500"/>
                  </a:lnTo>
                  <a:lnTo>
                    <a:pt x="1498" y="571"/>
                  </a:lnTo>
                  <a:lnTo>
                    <a:pt x="1641" y="750"/>
                  </a:lnTo>
                  <a:lnTo>
                    <a:pt x="1748" y="928"/>
                  </a:lnTo>
                  <a:lnTo>
                    <a:pt x="1748" y="1142"/>
                  </a:lnTo>
                  <a:lnTo>
                    <a:pt x="1748" y="1285"/>
                  </a:lnTo>
                  <a:lnTo>
                    <a:pt x="1677" y="1392"/>
                  </a:lnTo>
                  <a:lnTo>
                    <a:pt x="1641" y="1499"/>
                  </a:lnTo>
                  <a:lnTo>
                    <a:pt x="1534" y="1570"/>
                  </a:lnTo>
                  <a:lnTo>
                    <a:pt x="1427" y="1641"/>
                  </a:lnTo>
                  <a:lnTo>
                    <a:pt x="1320" y="1712"/>
                  </a:lnTo>
                  <a:lnTo>
                    <a:pt x="1213" y="1712"/>
                  </a:lnTo>
                  <a:lnTo>
                    <a:pt x="1070" y="1748"/>
                  </a:lnTo>
                  <a:lnTo>
                    <a:pt x="1035" y="1712"/>
                  </a:lnTo>
                  <a:lnTo>
                    <a:pt x="892" y="1677"/>
                  </a:lnTo>
                  <a:lnTo>
                    <a:pt x="785" y="1641"/>
                  </a:lnTo>
                  <a:lnTo>
                    <a:pt x="643" y="1499"/>
                  </a:lnTo>
                  <a:lnTo>
                    <a:pt x="536" y="1285"/>
                  </a:lnTo>
                  <a:lnTo>
                    <a:pt x="500" y="1178"/>
                  </a:lnTo>
                  <a:lnTo>
                    <a:pt x="500" y="1071"/>
                  </a:lnTo>
                  <a:lnTo>
                    <a:pt x="500" y="928"/>
                  </a:lnTo>
                  <a:lnTo>
                    <a:pt x="571" y="821"/>
                  </a:lnTo>
                  <a:lnTo>
                    <a:pt x="643" y="714"/>
                  </a:lnTo>
                  <a:lnTo>
                    <a:pt x="714" y="607"/>
                  </a:lnTo>
                  <a:lnTo>
                    <a:pt x="821" y="536"/>
                  </a:lnTo>
                  <a:lnTo>
                    <a:pt x="928" y="500"/>
                  </a:lnTo>
                  <a:lnTo>
                    <a:pt x="1035" y="464"/>
                  </a:lnTo>
                  <a:close/>
                  <a:moveTo>
                    <a:pt x="892" y="1"/>
                  </a:moveTo>
                  <a:lnTo>
                    <a:pt x="607" y="108"/>
                  </a:lnTo>
                  <a:lnTo>
                    <a:pt x="393" y="251"/>
                  </a:lnTo>
                  <a:lnTo>
                    <a:pt x="250" y="429"/>
                  </a:lnTo>
                  <a:lnTo>
                    <a:pt x="108" y="678"/>
                  </a:lnTo>
                  <a:lnTo>
                    <a:pt x="36" y="928"/>
                  </a:lnTo>
                  <a:lnTo>
                    <a:pt x="1" y="1213"/>
                  </a:lnTo>
                  <a:lnTo>
                    <a:pt x="1" y="1534"/>
                  </a:lnTo>
                  <a:lnTo>
                    <a:pt x="1" y="1748"/>
                  </a:lnTo>
                  <a:lnTo>
                    <a:pt x="36" y="1962"/>
                  </a:lnTo>
                  <a:lnTo>
                    <a:pt x="179" y="2426"/>
                  </a:lnTo>
                  <a:lnTo>
                    <a:pt x="357" y="2853"/>
                  </a:lnTo>
                  <a:lnTo>
                    <a:pt x="571" y="3246"/>
                  </a:lnTo>
                  <a:lnTo>
                    <a:pt x="643" y="3353"/>
                  </a:lnTo>
                  <a:lnTo>
                    <a:pt x="821" y="3567"/>
                  </a:lnTo>
                  <a:lnTo>
                    <a:pt x="928" y="3709"/>
                  </a:lnTo>
                  <a:lnTo>
                    <a:pt x="964" y="3709"/>
                  </a:lnTo>
                  <a:lnTo>
                    <a:pt x="1070" y="3638"/>
                  </a:lnTo>
                  <a:lnTo>
                    <a:pt x="1213" y="3495"/>
                  </a:lnTo>
                  <a:lnTo>
                    <a:pt x="1605" y="2996"/>
                  </a:lnTo>
                  <a:lnTo>
                    <a:pt x="1784" y="2675"/>
                  </a:lnTo>
                  <a:lnTo>
                    <a:pt x="1962" y="2319"/>
                  </a:lnTo>
                  <a:lnTo>
                    <a:pt x="2105" y="2033"/>
                  </a:lnTo>
                  <a:lnTo>
                    <a:pt x="2176" y="1748"/>
                  </a:lnTo>
                  <a:lnTo>
                    <a:pt x="2212" y="1249"/>
                  </a:lnTo>
                  <a:lnTo>
                    <a:pt x="2212" y="1035"/>
                  </a:lnTo>
                  <a:lnTo>
                    <a:pt x="2176" y="821"/>
                  </a:lnTo>
                  <a:lnTo>
                    <a:pt x="2105" y="643"/>
                  </a:lnTo>
                  <a:lnTo>
                    <a:pt x="1998" y="429"/>
                  </a:lnTo>
                  <a:lnTo>
                    <a:pt x="1855" y="251"/>
                  </a:lnTo>
                  <a:lnTo>
                    <a:pt x="1677" y="144"/>
                  </a:lnTo>
                  <a:lnTo>
                    <a:pt x="1463" y="37"/>
                  </a:lnTo>
                  <a:lnTo>
                    <a:pt x="1213" y="1"/>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g29ba36c631f_0_513"/>
            <p:cNvSpPr/>
            <p:nvPr/>
          </p:nvSpPr>
          <p:spPr>
            <a:xfrm>
              <a:off x="4806575" y="3233650"/>
              <a:ext cx="55300" cy="92750"/>
            </a:xfrm>
            <a:custGeom>
              <a:avLst/>
              <a:gdLst/>
              <a:ahLst/>
              <a:cxnLst/>
              <a:rect l="l" t="t" r="r" b="b"/>
              <a:pathLst>
                <a:path w="2212" h="3710" fill="none" extrusionOk="0">
                  <a:moveTo>
                    <a:pt x="2176" y="821"/>
                  </a:moveTo>
                  <a:lnTo>
                    <a:pt x="2176" y="821"/>
                  </a:lnTo>
                  <a:lnTo>
                    <a:pt x="2105" y="643"/>
                  </a:lnTo>
                  <a:lnTo>
                    <a:pt x="2105" y="643"/>
                  </a:lnTo>
                  <a:lnTo>
                    <a:pt x="1998" y="429"/>
                  </a:lnTo>
                  <a:lnTo>
                    <a:pt x="1855" y="251"/>
                  </a:lnTo>
                  <a:lnTo>
                    <a:pt x="1677" y="144"/>
                  </a:lnTo>
                  <a:lnTo>
                    <a:pt x="1463" y="37"/>
                  </a:lnTo>
                  <a:lnTo>
                    <a:pt x="1463" y="37"/>
                  </a:lnTo>
                  <a:lnTo>
                    <a:pt x="1213" y="1"/>
                  </a:lnTo>
                  <a:lnTo>
                    <a:pt x="1213" y="1"/>
                  </a:lnTo>
                  <a:lnTo>
                    <a:pt x="892" y="1"/>
                  </a:lnTo>
                  <a:lnTo>
                    <a:pt x="607" y="108"/>
                  </a:lnTo>
                  <a:lnTo>
                    <a:pt x="393" y="251"/>
                  </a:lnTo>
                  <a:lnTo>
                    <a:pt x="250" y="429"/>
                  </a:lnTo>
                  <a:lnTo>
                    <a:pt x="108" y="678"/>
                  </a:lnTo>
                  <a:lnTo>
                    <a:pt x="36" y="928"/>
                  </a:lnTo>
                  <a:lnTo>
                    <a:pt x="1" y="1213"/>
                  </a:lnTo>
                  <a:lnTo>
                    <a:pt x="1" y="1534"/>
                  </a:lnTo>
                  <a:lnTo>
                    <a:pt x="1" y="1534"/>
                  </a:lnTo>
                  <a:lnTo>
                    <a:pt x="1" y="1748"/>
                  </a:lnTo>
                  <a:lnTo>
                    <a:pt x="36" y="1962"/>
                  </a:lnTo>
                  <a:lnTo>
                    <a:pt x="179" y="2426"/>
                  </a:lnTo>
                  <a:lnTo>
                    <a:pt x="357" y="2853"/>
                  </a:lnTo>
                  <a:lnTo>
                    <a:pt x="571" y="3246"/>
                  </a:lnTo>
                  <a:lnTo>
                    <a:pt x="571" y="3246"/>
                  </a:lnTo>
                  <a:lnTo>
                    <a:pt x="643" y="3353"/>
                  </a:lnTo>
                  <a:lnTo>
                    <a:pt x="643" y="3353"/>
                  </a:lnTo>
                  <a:lnTo>
                    <a:pt x="821" y="3567"/>
                  </a:lnTo>
                  <a:lnTo>
                    <a:pt x="928" y="3709"/>
                  </a:lnTo>
                  <a:lnTo>
                    <a:pt x="964" y="3709"/>
                  </a:lnTo>
                  <a:lnTo>
                    <a:pt x="964" y="3709"/>
                  </a:lnTo>
                  <a:lnTo>
                    <a:pt x="1070" y="3638"/>
                  </a:lnTo>
                  <a:lnTo>
                    <a:pt x="1213" y="3495"/>
                  </a:lnTo>
                  <a:lnTo>
                    <a:pt x="1605" y="2996"/>
                  </a:lnTo>
                  <a:lnTo>
                    <a:pt x="1784" y="2675"/>
                  </a:lnTo>
                  <a:lnTo>
                    <a:pt x="1962" y="2319"/>
                  </a:lnTo>
                  <a:lnTo>
                    <a:pt x="2105" y="2033"/>
                  </a:lnTo>
                  <a:lnTo>
                    <a:pt x="2176" y="1748"/>
                  </a:lnTo>
                  <a:lnTo>
                    <a:pt x="2176" y="1748"/>
                  </a:lnTo>
                  <a:lnTo>
                    <a:pt x="2212" y="1249"/>
                  </a:lnTo>
                  <a:lnTo>
                    <a:pt x="2212" y="1035"/>
                  </a:lnTo>
                  <a:lnTo>
                    <a:pt x="2176" y="82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g29ba36c631f_0_513"/>
            <p:cNvSpPr/>
            <p:nvPr/>
          </p:nvSpPr>
          <p:spPr>
            <a:xfrm>
              <a:off x="4819050" y="3245250"/>
              <a:ext cx="31225" cy="32125"/>
            </a:xfrm>
            <a:custGeom>
              <a:avLst/>
              <a:gdLst/>
              <a:ahLst/>
              <a:cxnLst/>
              <a:rect l="l" t="t" r="r" b="b"/>
              <a:pathLst>
                <a:path w="1249" h="1285" fill="none" extrusionOk="0">
                  <a:moveTo>
                    <a:pt x="1" y="607"/>
                  </a:moveTo>
                  <a:lnTo>
                    <a:pt x="1" y="607"/>
                  </a:lnTo>
                  <a:lnTo>
                    <a:pt x="1" y="464"/>
                  </a:lnTo>
                  <a:lnTo>
                    <a:pt x="72" y="357"/>
                  </a:lnTo>
                  <a:lnTo>
                    <a:pt x="144" y="250"/>
                  </a:lnTo>
                  <a:lnTo>
                    <a:pt x="215" y="143"/>
                  </a:lnTo>
                  <a:lnTo>
                    <a:pt x="322" y="72"/>
                  </a:lnTo>
                  <a:lnTo>
                    <a:pt x="429" y="36"/>
                  </a:lnTo>
                  <a:lnTo>
                    <a:pt x="536" y="0"/>
                  </a:lnTo>
                  <a:lnTo>
                    <a:pt x="678" y="0"/>
                  </a:lnTo>
                  <a:lnTo>
                    <a:pt x="678" y="0"/>
                  </a:lnTo>
                  <a:lnTo>
                    <a:pt x="821" y="36"/>
                  </a:lnTo>
                  <a:lnTo>
                    <a:pt x="821" y="36"/>
                  </a:lnTo>
                  <a:lnTo>
                    <a:pt x="999" y="107"/>
                  </a:lnTo>
                  <a:lnTo>
                    <a:pt x="1142" y="286"/>
                  </a:lnTo>
                  <a:lnTo>
                    <a:pt x="1249" y="464"/>
                  </a:lnTo>
                  <a:lnTo>
                    <a:pt x="1249" y="678"/>
                  </a:lnTo>
                  <a:lnTo>
                    <a:pt x="1249" y="678"/>
                  </a:lnTo>
                  <a:lnTo>
                    <a:pt x="1249" y="821"/>
                  </a:lnTo>
                  <a:lnTo>
                    <a:pt x="1178" y="928"/>
                  </a:lnTo>
                  <a:lnTo>
                    <a:pt x="1142" y="1035"/>
                  </a:lnTo>
                  <a:lnTo>
                    <a:pt x="1035" y="1106"/>
                  </a:lnTo>
                  <a:lnTo>
                    <a:pt x="928" y="1177"/>
                  </a:lnTo>
                  <a:lnTo>
                    <a:pt x="821" y="1248"/>
                  </a:lnTo>
                  <a:lnTo>
                    <a:pt x="714" y="1248"/>
                  </a:lnTo>
                  <a:lnTo>
                    <a:pt x="571" y="1284"/>
                  </a:lnTo>
                  <a:lnTo>
                    <a:pt x="571" y="1284"/>
                  </a:lnTo>
                  <a:lnTo>
                    <a:pt x="536" y="1248"/>
                  </a:lnTo>
                  <a:lnTo>
                    <a:pt x="536" y="1248"/>
                  </a:lnTo>
                  <a:lnTo>
                    <a:pt x="393" y="1213"/>
                  </a:lnTo>
                  <a:lnTo>
                    <a:pt x="286" y="1177"/>
                  </a:lnTo>
                  <a:lnTo>
                    <a:pt x="144" y="1035"/>
                  </a:lnTo>
                  <a:lnTo>
                    <a:pt x="37" y="821"/>
                  </a:lnTo>
                  <a:lnTo>
                    <a:pt x="1" y="714"/>
                  </a:lnTo>
                  <a:lnTo>
                    <a:pt x="1" y="6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g29ba36c631f_0_513"/>
            <p:cNvSpPr/>
            <p:nvPr/>
          </p:nvSpPr>
          <p:spPr>
            <a:xfrm>
              <a:off x="4829750" y="3253275"/>
              <a:ext cx="33900" cy="74000"/>
            </a:xfrm>
            <a:custGeom>
              <a:avLst/>
              <a:gdLst/>
              <a:ahLst/>
              <a:cxnLst/>
              <a:rect l="l" t="t" r="r" b="b"/>
              <a:pathLst>
                <a:path w="1356" h="2960" extrusionOk="0">
                  <a:moveTo>
                    <a:pt x="1249" y="0"/>
                  </a:moveTo>
                  <a:lnTo>
                    <a:pt x="1249" y="36"/>
                  </a:lnTo>
                  <a:lnTo>
                    <a:pt x="1285" y="250"/>
                  </a:lnTo>
                  <a:lnTo>
                    <a:pt x="1285" y="464"/>
                  </a:lnTo>
                  <a:lnTo>
                    <a:pt x="1249" y="963"/>
                  </a:lnTo>
                  <a:lnTo>
                    <a:pt x="1178" y="1248"/>
                  </a:lnTo>
                  <a:lnTo>
                    <a:pt x="1035" y="1534"/>
                  </a:lnTo>
                  <a:lnTo>
                    <a:pt x="857" y="1890"/>
                  </a:lnTo>
                  <a:lnTo>
                    <a:pt x="678" y="2211"/>
                  </a:lnTo>
                  <a:lnTo>
                    <a:pt x="286" y="2710"/>
                  </a:lnTo>
                  <a:lnTo>
                    <a:pt x="143" y="2853"/>
                  </a:lnTo>
                  <a:lnTo>
                    <a:pt x="37" y="2924"/>
                  </a:lnTo>
                  <a:lnTo>
                    <a:pt x="1" y="2924"/>
                  </a:lnTo>
                  <a:lnTo>
                    <a:pt x="108" y="2960"/>
                  </a:lnTo>
                  <a:lnTo>
                    <a:pt x="179" y="2924"/>
                  </a:lnTo>
                  <a:lnTo>
                    <a:pt x="357" y="2746"/>
                  </a:lnTo>
                  <a:lnTo>
                    <a:pt x="750" y="2247"/>
                  </a:lnTo>
                  <a:lnTo>
                    <a:pt x="928" y="1890"/>
                  </a:lnTo>
                  <a:lnTo>
                    <a:pt x="1106" y="1569"/>
                  </a:lnTo>
                  <a:lnTo>
                    <a:pt x="1249" y="1248"/>
                  </a:lnTo>
                  <a:lnTo>
                    <a:pt x="1320" y="963"/>
                  </a:lnTo>
                  <a:lnTo>
                    <a:pt x="1356" y="500"/>
                  </a:lnTo>
                  <a:lnTo>
                    <a:pt x="1356" y="250"/>
                  </a:lnTo>
                  <a:lnTo>
                    <a:pt x="1285" y="0"/>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g29ba36c631f_0_513"/>
            <p:cNvSpPr/>
            <p:nvPr/>
          </p:nvSpPr>
          <p:spPr>
            <a:xfrm>
              <a:off x="4829750" y="3253275"/>
              <a:ext cx="33900" cy="74000"/>
            </a:xfrm>
            <a:custGeom>
              <a:avLst/>
              <a:gdLst/>
              <a:ahLst/>
              <a:cxnLst/>
              <a:rect l="l" t="t" r="r" b="b"/>
              <a:pathLst>
                <a:path w="1356" h="2960" fill="none" extrusionOk="0">
                  <a:moveTo>
                    <a:pt x="1249" y="0"/>
                  </a:moveTo>
                  <a:lnTo>
                    <a:pt x="1249" y="36"/>
                  </a:lnTo>
                  <a:lnTo>
                    <a:pt x="1249" y="36"/>
                  </a:lnTo>
                  <a:lnTo>
                    <a:pt x="1249" y="36"/>
                  </a:lnTo>
                  <a:lnTo>
                    <a:pt x="1249" y="36"/>
                  </a:lnTo>
                  <a:lnTo>
                    <a:pt x="1285" y="250"/>
                  </a:lnTo>
                  <a:lnTo>
                    <a:pt x="1285" y="464"/>
                  </a:lnTo>
                  <a:lnTo>
                    <a:pt x="1249" y="963"/>
                  </a:lnTo>
                  <a:lnTo>
                    <a:pt x="1249" y="963"/>
                  </a:lnTo>
                  <a:lnTo>
                    <a:pt x="1178" y="1248"/>
                  </a:lnTo>
                  <a:lnTo>
                    <a:pt x="1035" y="1534"/>
                  </a:lnTo>
                  <a:lnTo>
                    <a:pt x="857" y="1890"/>
                  </a:lnTo>
                  <a:lnTo>
                    <a:pt x="678" y="2211"/>
                  </a:lnTo>
                  <a:lnTo>
                    <a:pt x="286" y="2710"/>
                  </a:lnTo>
                  <a:lnTo>
                    <a:pt x="143" y="2853"/>
                  </a:lnTo>
                  <a:lnTo>
                    <a:pt x="37" y="2924"/>
                  </a:lnTo>
                  <a:lnTo>
                    <a:pt x="1" y="2924"/>
                  </a:lnTo>
                  <a:lnTo>
                    <a:pt x="1" y="2924"/>
                  </a:lnTo>
                  <a:lnTo>
                    <a:pt x="108" y="2960"/>
                  </a:lnTo>
                  <a:lnTo>
                    <a:pt x="108" y="2960"/>
                  </a:lnTo>
                  <a:lnTo>
                    <a:pt x="179" y="2924"/>
                  </a:lnTo>
                  <a:lnTo>
                    <a:pt x="357" y="2746"/>
                  </a:lnTo>
                  <a:lnTo>
                    <a:pt x="750" y="2247"/>
                  </a:lnTo>
                  <a:lnTo>
                    <a:pt x="928" y="1890"/>
                  </a:lnTo>
                  <a:lnTo>
                    <a:pt x="1106" y="1569"/>
                  </a:lnTo>
                  <a:lnTo>
                    <a:pt x="1249" y="1248"/>
                  </a:lnTo>
                  <a:lnTo>
                    <a:pt x="1320" y="963"/>
                  </a:lnTo>
                  <a:lnTo>
                    <a:pt x="1320" y="963"/>
                  </a:lnTo>
                  <a:lnTo>
                    <a:pt x="1356" y="500"/>
                  </a:lnTo>
                  <a:lnTo>
                    <a:pt x="1356" y="500"/>
                  </a:lnTo>
                  <a:lnTo>
                    <a:pt x="1356" y="250"/>
                  </a:lnTo>
                  <a:lnTo>
                    <a:pt x="1285" y="0"/>
                  </a:lnTo>
                  <a:lnTo>
                    <a:pt x="1285" y="0"/>
                  </a:lnTo>
                  <a:lnTo>
                    <a:pt x="12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g29ba36c631f_0_513"/>
            <p:cNvSpPr/>
            <p:nvPr/>
          </p:nvSpPr>
          <p:spPr>
            <a:xfrm>
              <a:off x="4820850" y="3254175"/>
              <a:ext cx="41025" cy="72225"/>
            </a:xfrm>
            <a:custGeom>
              <a:avLst/>
              <a:gdLst/>
              <a:ahLst/>
              <a:cxnLst/>
              <a:rect l="l" t="t" r="r" b="b"/>
              <a:pathLst>
                <a:path w="1641" h="2889" extrusionOk="0">
                  <a:moveTo>
                    <a:pt x="1605" y="0"/>
                  </a:moveTo>
                  <a:lnTo>
                    <a:pt x="1534" y="321"/>
                  </a:lnTo>
                  <a:lnTo>
                    <a:pt x="1462" y="678"/>
                  </a:lnTo>
                  <a:lnTo>
                    <a:pt x="1320" y="1034"/>
                  </a:lnTo>
                  <a:lnTo>
                    <a:pt x="1141" y="1391"/>
                  </a:lnTo>
                  <a:lnTo>
                    <a:pt x="927" y="1747"/>
                  </a:lnTo>
                  <a:lnTo>
                    <a:pt x="678" y="2032"/>
                  </a:lnTo>
                  <a:lnTo>
                    <a:pt x="535" y="2175"/>
                  </a:lnTo>
                  <a:lnTo>
                    <a:pt x="393" y="2246"/>
                  </a:lnTo>
                  <a:lnTo>
                    <a:pt x="214" y="2353"/>
                  </a:lnTo>
                  <a:lnTo>
                    <a:pt x="72" y="2389"/>
                  </a:lnTo>
                  <a:lnTo>
                    <a:pt x="0" y="2425"/>
                  </a:lnTo>
                  <a:lnTo>
                    <a:pt x="72" y="2532"/>
                  </a:lnTo>
                  <a:lnTo>
                    <a:pt x="250" y="2746"/>
                  </a:lnTo>
                  <a:lnTo>
                    <a:pt x="357" y="2888"/>
                  </a:lnTo>
                  <a:lnTo>
                    <a:pt x="393" y="2888"/>
                  </a:lnTo>
                  <a:lnTo>
                    <a:pt x="499" y="2817"/>
                  </a:lnTo>
                  <a:lnTo>
                    <a:pt x="642" y="2674"/>
                  </a:lnTo>
                  <a:lnTo>
                    <a:pt x="1034" y="2175"/>
                  </a:lnTo>
                  <a:lnTo>
                    <a:pt x="1213" y="1854"/>
                  </a:lnTo>
                  <a:lnTo>
                    <a:pt x="1391" y="1498"/>
                  </a:lnTo>
                  <a:lnTo>
                    <a:pt x="1534" y="1212"/>
                  </a:lnTo>
                  <a:lnTo>
                    <a:pt x="1605" y="927"/>
                  </a:lnTo>
                  <a:lnTo>
                    <a:pt x="1641" y="428"/>
                  </a:lnTo>
                  <a:lnTo>
                    <a:pt x="1641" y="214"/>
                  </a:lnTo>
                  <a:lnTo>
                    <a:pt x="1605" y="0"/>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g29ba36c631f_0_513"/>
            <p:cNvSpPr/>
            <p:nvPr/>
          </p:nvSpPr>
          <p:spPr>
            <a:xfrm>
              <a:off x="4820850" y="3254175"/>
              <a:ext cx="41025" cy="72225"/>
            </a:xfrm>
            <a:custGeom>
              <a:avLst/>
              <a:gdLst/>
              <a:ahLst/>
              <a:cxnLst/>
              <a:rect l="l" t="t" r="r" b="b"/>
              <a:pathLst>
                <a:path w="1641" h="2889" fill="none" extrusionOk="0">
                  <a:moveTo>
                    <a:pt x="1605" y="0"/>
                  </a:moveTo>
                  <a:lnTo>
                    <a:pt x="1605" y="0"/>
                  </a:lnTo>
                  <a:lnTo>
                    <a:pt x="1534" y="321"/>
                  </a:lnTo>
                  <a:lnTo>
                    <a:pt x="1462" y="678"/>
                  </a:lnTo>
                  <a:lnTo>
                    <a:pt x="1320" y="1034"/>
                  </a:lnTo>
                  <a:lnTo>
                    <a:pt x="1141" y="1391"/>
                  </a:lnTo>
                  <a:lnTo>
                    <a:pt x="927" y="1747"/>
                  </a:lnTo>
                  <a:lnTo>
                    <a:pt x="678" y="2032"/>
                  </a:lnTo>
                  <a:lnTo>
                    <a:pt x="535" y="2175"/>
                  </a:lnTo>
                  <a:lnTo>
                    <a:pt x="393" y="2246"/>
                  </a:lnTo>
                  <a:lnTo>
                    <a:pt x="214" y="2353"/>
                  </a:lnTo>
                  <a:lnTo>
                    <a:pt x="72" y="2389"/>
                  </a:lnTo>
                  <a:lnTo>
                    <a:pt x="72" y="2389"/>
                  </a:lnTo>
                  <a:lnTo>
                    <a:pt x="0" y="2425"/>
                  </a:lnTo>
                  <a:lnTo>
                    <a:pt x="0" y="2425"/>
                  </a:lnTo>
                  <a:lnTo>
                    <a:pt x="72" y="2532"/>
                  </a:lnTo>
                  <a:lnTo>
                    <a:pt x="72" y="2532"/>
                  </a:lnTo>
                  <a:lnTo>
                    <a:pt x="250" y="2746"/>
                  </a:lnTo>
                  <a:lnTo>
                    <a:pt x="357" y="2888"/>
                  </a:lnTo>
                  <a:lnTo>
                    <a:pt x="357" y="2888"/>
                  </a:lnTo>
                  <a:lnTo>
                    <a:pt x="393" y="2888"/>
                  </a:lnTo>
                  <a:lnTo>
                    <a:pt x="393" y="2888"/>
                  </a:lnTo>
                  <a:lnTo>
                    <a:pt x="499" y="2817"/>
                  </a:lnTo>
                  <a:lnTo>
                    <a:pt x="642" y="2674"/>
                  </a:lnTo>
                  <a:lnTo>
                    <a:pt x="1034" y="2175"/>
                  </a:lnTo>
                  <a:lnTo>
                    <a:pt x="1213" y="1854"/>
                  </a:lnTo>
                  <a:lnTo>
                    <a:pt x="1391" y="1498"/>
                  </a:lnTo>
                  <a:lnTo>
                    <a:pt x="1534" y="1212"/>
                  </a:lnTo>
                  <a:lnTo>
                    <a:pt x="1605" y="927"/>
                  </a:lnTo>
                  <a:lnTo>
                    <a:pt x="1605" y="927"/>
                  </a:lnTo>
                  <a:lnTo>
                    <a:pt x="1641" y="428"/>
                  </a:lnTo>
                  <a:lnTo>
                    <a:pt x="1641" y="214"/>
                  </a:lnTo>
                  <a:lnTo>
                    <a:pt x="1605" y="0"/>
                  </a:lnTo>
                  <a:lnTo>
                    <a:pt x="160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g29ba36c631f_0_513"/>
            <p:cNvSpPr/>
            <p:nvPr/>
          </p:nvSpPr>
          <p:spPr>
            <a:xfrm>
              <a:off x="4712975" y="3153425"/>
              <a:ext cx="40150" cy="68675"/>
            </a:xfrm>
            <a:custGeom>
              <a:avLst/>
              <a:gdLst/>
              <a:ahLst/>
              <a:cxnLst/>
              <a:rect l="l" t="t" r="r" b="b"/>
              <a:pathLst>
                <a:path w="1606" h="2747" extrusionOk="0">
                  <a:moveTo>
                    <a:pt x="928" y="357"/>
                  </a:moveTo>
                  <a:lnTo>
                    <a:pt x="1071" y="429"/>
                  </a:lnTo>
                  <a:lnTo>
                    <a:pt x="1178" y="536"/>
                  </a:lnTo>
                  <a:lnTo>
                    <a:pt x="1285" y="678"/>
                  </a:lnTo>
                  <a:lnTo>
                    <a:pt x="1285" y="857"/>
                  </a:lnTo>
                  <a:lnTo>
                    <a:pt x="1249" y="1035"/>
                  </a:lnTo>
                  <a:lnTo>
                    <a:pt x="1142" y="1178"/>
                  </a:lnTo>
                  <a:lnTo>
                    <a:pt x="964" y="1249"/>
                  </a:lnTo>
                  <a:lnTo>
                    <a:pt x="785" y="1285"/>
                  </a:lnTo>
                  <a:lnTo>
                    <a:pt x="678" y="1249"/>
                  </a:lnTo>
                  <a:lnTo>
                    <a:pt x="571" y="1178"/>
                  </a:lnTo>
                  <a:lnTo>
                    <a:pt x="464" y="1071"/>
                  </a:lnTo>
                  <a:lnTo>
                    <a:pt x="393" y="928"/>
                  </a:lnTo>
                  <a:lnTo>
                    <a:pt x="357" y="785"/>
                  </a:lnTo>
                  <a:lnTo>
                    <a:pt x="429" y="607"/>
                  </a:lnTo>
                  <a:lnTo>
                    <a:pt x="536" y="464"/>
                  </a:lnTo>
                  <a:lnTo>
                    <a:pt x="678" y="357"/>
                  </a:lnTo>
                  <a:close/>
                  <a:moveTo>
                    <a:pt x="643" y="1"/>
                  </a:moveTo>
                  <a:lnTo>
                    <a:pt x="464" y="72"/>
                  </a:lnTo>
                  <a:lnTo>
                    <a:pt x="286" y="179"/>
                  </a:lnTo>
                  <a:lnTo>
                    <a:pt x="179" y="322"/>
                  </a:lnTo>
                  <a:lnTo>
                    <a:pt x="108" y="500"/>
                  </a:lnTo>
                  <a:lnTo>
                    <a:pt x="37" y="714"/>
                  </a:lnTo>
                  <a:lnTo>
                    <a:pt x="1" y="1106"/>
                  </a:lnTo>
                  <a:lnTo>
                    <a:pt x="37" y="1391"/>
                  </a:lnTo>
                  <a:lnTo>
                    <a:pt x="144" y="1712"/>
                  </a:lnTo>
                  <a:lnTo>
                    <a:pt x="250" y="2033"/>
                  </a:lnTo>
                  <a:lnTo>
                    <a:pt x="393" y="2354"/>
                  </a:lnTo>
                  <a:lnTo>
                    <a:pt x="464" y="2426"/>
                  </a:lnTo>
                  <a:lnTo>
                    <a:pt x="643" y="2675"/>
                  </a:lnTo>
                  <a:lnTo>
                    <a:pt x="714" y="2746"/>
                  </a:lnTo>
                  <a:lnTo>
                    <a:pt x="785" y="2711"/>
                  </a:lnTo>
                  <a:lnTo>
                    <a:pt x="892" y="2568"/>
                  </a:lnTo>
                  <a:lnTo>
                    <a:pt x="1178" y="2212"/>
                  </a:lnTo>
                  <a:lnTo>
                    <a:pt x="1427" y="1712"/>
                  </a:lnTo>
                  <a:lnTo>
                    <a:pt x="1534" y="1498"/>
                  </a:lnTo>
                  <a:lnTo>
                    <a:pt x="1605" y="1285"/>
                  </a:lnTo>
                  <a:lnTo>
                    <a:pt x="1605" y="892"/>
                  </a:lnTo>
                  <a:lnTo>
                    <a:pt x="1570" y="571"/>
                  </a:lnTo>
                  <a:lnTo>
                    <a:pt x="1498" y="357"/>
                  </a:lnTo>
                  <a:lnTo>
                    <a:pt x="1427" y="250"/>
                  </a:lnTo>
                  <a:lnTo>
                    <a:pt x="1320" y="144"/>
                  </a:lnTo>
                  <a:lnTo>
                    <a:pt x="1178" y="72"/>
                  </a:lnTo>
                  <a:lnTo>
                    <a:pt x="1035" y="37"/>
                  </a:lnTo>
                  <a:lnTo>
                    <a:pt x="892" y="1"/>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g29ba36c631f_0_513"/>
            <p:cNvSpPr/>
            <p:nvPr/>
          </p:nvSpPr>
          <p:spPr>
            <a:xfrm>
              <a:off x="4712975" y="3153425"/>
              <a:ext cx="40150" cy="68675"/>
            </a:xfrm>
            <a:custGeom>
              <a:avLst/>
              <a:gdLst/>
              <a:ahLst/>
              <a:cxnLst/>
              <a:rect l="l" t="t" r="r" b="b"/>
              <a:pathLst>
                <a:path w="1606" h="2747" fill="none" extrusionOk="0">
                  <a:moveTo>
                    <a:pt x="1570" y="571"/>
                  </a:moveTo>
                  <a:lnTo>
                    <a:pt x="1570" y="571"/>
                  </a:lnTo>
                  <a:lnTo>
                    <a:pt x="1498" y="357"/>
                  </a:lnTo>
                  <a:lnTo>
                    <a:pt x="1498" y="357"/>
                  </a:lnTo>
                  <a:lnTo>
                    <a:pt x="1427" y="250"/>
                  </a:lnTo>
                  <a:lnTo>
                    <a:pt x="1320" y="144"/>
                  </a:lnTo>
                  <a:lnTo>
                    <a:pt x="1178" y="72"/>
                  </a:lnTo>
                  <a:lnTo>
                    <a:pt x="1035" y="37"/>
                  </a:lnTo>
                  <a:lnTo>
                    <a:pt x="1035" y="37"/>
                  </a:lnTo>
                  <a:lnTo>
                    <a:pt x="892" y="1"/>
                  </a:lnTo>
                  <a:lnTo>
                    <a:pt x="892" y="1"/>
                  </a:lnTo>
                  <a:lnTo>
                    <a:pt x="643" y="1"/>
                  </a:lnTo>
                  <a:lnTo>
                    <a:pt x="464" y="72"/>
                  </a:lnTo>
                  <a:lnTo>
                    <a:pt x="286" y="179"/>
                  </a:lnTo>
                  <a:lnTo>
                    <a:pt x="179" y="322"/>
                  </a:lnTo>
                  <a:lnTo>
                    <a:pt x="108" y="500"/>
                  </a:lnTo>
                  <a:lnTo>
                    <a:pt x="37" y="714"/>
                  </a:lnTo>
                  <a:lnTo>
                    <a:pt x="1" y="1106"/>
                  </a:lnTo>
                  <a:lnTo>
                    <a:pt x="1" y="1106"/>
                  </a:lnTo>
                  <a:lnTo>
                    <a:pt x="37" y="1391"/>
                  </a:lnTo>
                  <a:lnTo>
                    <a:pt x="144" y="1712"/>
                  </a:lnTo>
                  <a:lnTo>
                    <a:pt x="250" y="2033"/>
                  </a:lnTo>
                  <a:lnTo>
                    <a:pt x="393" y="2354"/>
                  </a:lnTo>
                  <a:lnTo>
                    <a:pt x="393" y="2354"/>
                  </a:lnTo>
                  <a:lnTo>
                    <a:pt x="464" y="2426"/>
                  </a:lnTo>
                  <a:lnTo>
                    <a:pt x="464" y="2426"/>
                  </a:lnTo>
                  <a:lnTo>
                    <a:pt x="643" y="2675"/>
                  </a:lnTo>
                  <a:lnTo>
                    <a:pt x="643" y="2675"/>
                  </a:lnTo>
                  <a:lnTo>
                    <a:pt x="714" y="2746"/>
                  </a:lnTo>
                  <a:lnTo>
                    <a:pt x="714" y="2746"/>
                  </a:lnTo>
                  <a:lnTo>
                    <a:pt x="785" y="2711"/>
                  </a:lnTo>
                  <a:lnTo>
                    <a:pt x="892" y="2568"/>
                  </a:lnTo>
                  <a:lnTo>
                    <a:pt x="1178" y="2212"/>
                  </a:lnTo>
                  <a:lnTo>
                    <a:pt x="1427" y="1712"/>
                  </a:lnTo>
                  <a:lnTo>
                    <a:pt x="1534" y="1498"/>
                  </a:lnTo>
                  <a:lnTo>
                    <a:pt x="1605" y="1285"/>
                  </a:lnTo>
                  <a:lnTo>
                    <a:pt x="1605" y="1285"/>
                  </a:lnTo>
                  <a:lnTo>
                    <a:pt x="1605" y="892"/>
                  </a:lnTo>
                  <a:lnTo>
                    <a:pt x="1570" y="57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g29ba36c631f_0_513"/>
            <p:cNvSpPr/>
            <p:nvPr/>
          </p:nvSpPr>
          <p:spPr>
            <a:xfrm>
              <a:off x="4721900" y="3162350"/>
              <a:ext cx="23200" cy="23200"/>
            </a:xfrm>
            <a:custGeom>
              <a:avLst/>
              <a:gdLst/>
              <a:ahLst/>
              <a:cxnLst/>
              <a:rect l="l" t="t" r="r" b="b"/>
              <a:pathLst>
                <a:path w="928" h="928" fill="none" extrusionOk="0">
                  <a:moveTo>
                    <a:pt x="928" y="500"/>
                  </a:moveTo>
                  <a:lnTo>
                    <a:pt x="928" y="500"/>
                  </a:lnTo>
                  <a:lnTo>
                    <a:pt x="892" y="678"/>
                  </a:lnTo>
                  <a:lnTo>
                    <a:pt x="785" y="821"/>
                  </a:lnTo>
                  <a:lnTo>
                    <a:pt x="607" y="892"/>
                  </a:lnTo>
                  <a:lnTo>
                    <a:pt x="428" y="928"/>
                  </a:lnTo>
                  <a:lnTo>
                    <a:pt x="428" y="928"/>
                  </a:lnTo>
                  <a:lnTo>
                    <a:pt x="321" y="892"/>
                  </a:lnTo>
                  <a:lnTo>
                    <a:pt x="321" y="892"/>
                  </a:lnTo>
                  <a:lnTo>
                    <a:pt x="214" y="821"/>
                  </a:lnTo>
                  <a:lnTo>
                    <a:pt x="107" y="714"/>
                  </a:lnTo>
                  <a:lnTo>
                    <a:pt x="36" y="571"/>
                  </a:lnTo>
                  <a:lnTo>
                    <a:pt x="0" y="428"/>
                  </a:lnTo>
                  <a:lnTo>
                    <a:pt x="0" y="428"/>
                  </a:lnTo>
                  <a:lnTo>
                    <a:pt x="72" y="250"/>
                  </a:lnTo>
                  <a:lnTo>
                    <a:pt x="179" y="107"/>
                  </a:lnTo>
                  <a:lnTo>
                    <a:pt x="321" y="0"/>
                  </a:lnTo>
                  <a:lnTo>
                    <a:pt x="500" y="0"/>
                  </a:lnTo>
                  <a:lnTo>
                    <a:pt x="500" y="0"/>
                  </a:lnTo>
                  <a:lnTo>
                    <a:pt x="571" y="0"/>
                  </a:lnTo>
                  <a:lnTo>
                    <a:pt x="571" y="0"/>
                  </a:lnTo>
                  <a:lnTo>
                    <a:pt x="714" y="72"/>
                  </a:lnTo>
                  <a:lnTo>
                    <a:pt x="821" y="179"/>
                  </a:lnTo>
                  <a:lnTo>
                    <a:pt x="928" y="321"/>
                  </a:lnTo>
                  <a:lnTo>
                    <a:pt x="928" y="50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g29ba36c631f_0_513"/>
            <p:cNvSpPr/>
            <p:nvPr/>
          </p:nvSpPr>
          <p:spPr>
            <a:xfrm>
              <a:off x="4711200" y="3153425"/>
              <a:ext cx="41025" cy="67775"/>
            </a:xfrm>
            <a:custGeom>
              <a:avLst/>
              <a:gdLst/>
              <a:ahLst/>
              <a:cxnLst/>
              <a:rect l="l" t="t" r="r" b="b"/>
              <a:pathLst>
                <a:path w="1641" h="2711" extrusionOk="0">
                  <a:moveTo>
                    <a:pt x="892" y="322"/>
                  </a:moveTo>
                  <a:lnTo>
                    <a:pt x="999" y="357"/>
                  </a:lnTo>
                  <a:lnTo>
                    <a:pt x="1106" y="429"/>
                  </a:lnTo>
                  <a:lnTo>
                    <a:pt x="1213" y="536"/>
                  </a:lnTo>
                  <a:lnTo>
                    <a:pt x="1284" y="678"/>
                  </a:lnTo>
                  <a:lnTo>
                    <a:pt x="1320" y="821"/>
                  </a:lnTo>
                  <a:lnTo>
                    <a:pt x="1249" y="999"/>
                  </a:lnTo>
                  <a:lnTo>
                    <a:pt x="1142" y="1142"/>
                  </a:lnTo>
                  <a:lnTo>
                    <a:pt x="999" y="1249"/>
                  </a:lnTo>
                  <a:lnTo>
                    <a:pt x="749" y="1249"/>
                  </a:lnTo>
                  <a:lnTo>
                    <a:pt x="607" y="1178"/>
                  </a:lnTo>
                  <a:lnTo>
                    <a:pt x="464" y="1071"/>
                  </a:lnTo>
                  <a:lnTo>
                    <a:pt x="393" y="928"/>
                  </a:lnTo>
                  <a:lnTo>
                    <a:pt x="393" y="750"/>
                  </a:lnTo>
                  <a:lnTo>
                    <a:pt x="428" y="571"/>
                  </a:lnTo>
                  <a:lnTo>
                    <a:pt x="535" y="464"/>
                  </a:lnTo>
                  <a:lnTo>
                    <a:pt x="678" y="357"/>
                  </a:lnTo>
                  <a:lnTo>
                    <a:pt x="892" y="322"/>
                  </a:lnTo>
                  <a:close/>
                  <a:moveTo>
                    <a:pt x="678" y="1"/>
                  </a:moveTo>
                  <a:lnTo>
                    <a:pt x="464" y="72"/>
                  </a:lnTo>
                  <a:lnTo>
                    <a:pt x="321" y="179"/>
                  </a:lnTo>
                  <a:lnTo>
                    <a:pt x="179" y="322"/>
                  </a:lnTo>
                  <a:lnTo>
                    <a:pt x="108" y="500"/>
                  </a:lnTo>
                  <a:lnTo>
                    <a:pt x="72" y="678"/>
                  </a:lnTo>
                  <a:lnTo>
                    <a:pt x="36" y="892"/>
                  </a:lnTo>
                  <a:lnTo>
                    <a:pt x="1" y="1106"/>
                  </a:lnTo>
                  <a:lnTo>
                    <a:pt x="36" y="1427"/>
                  </a:lnTo>
                  <a:lnTo>
                    <a:pt x="143" y="1748"/>
                  </a:lnTo>
                  <a:lnTo>
                    <a:pt x="286" y="2069"/>
                  </a:lnTo>
                  <a:lnTo>
                    <a:pt x="428" y="2354"/>
                  </a:lnTo>
                  <a:lnTo>
                    <a:pt x="500" y="2461"/>
                  </a:lnTo>
                  <a:lnTo>
                    <a:pt x="607" y="2604"/>
                  </a:lnTo>
                  <a:lnTo>
                    <a:pt x="714" y="2675"/>
                  </a:lnTo>
                  <a:lnTo>
                    <a:pt x="714" y="2711"/>
                  </a:lnTo>
                  <a:lnTo>
                    <a:pt x="785" y="2675"/>
                  </a:lnTo>
                  <a:lnTo>
                    <a:pt x="892" y="2532"/>
                  </a:lnTo>
                  <a:lnTo>
                    <a:pt x="1177" y="2176"/>
                  </a:lnTo>
                  <a:lnTo>
                    <a:pt x="1462" y="1712"/>
                  </a:lnTo>
                  <a:lnTo>
                    <a:pt x="1569" y="1463"/>
                  </a:lnTo>
                  <a:lnTo>
                    <a:pt x="1605" y="1249"/>
                  </a:lnTo>
                  <a:lnTo>
                    <a:pt x="1641" y="928"/>
                  </a:lnTo>
                  <a:lnTo>
                    <a:pt x="1605" y="607"/>
                  </a:lnTo>
                  <a:lnTo>
                    <a:pt x="1569" y="464"/>
                  </a:lnTo>
                  <a:lnTo>
                    <a:pt x="1498" y="322"/>
                  </a:lnTo>
                  <a:lnTo>
                    <a:pt x="1391" y="179"/>
                  </a:lnTo>
                  <a:lnTo>
                    <a:pt x="1249" y="72"/>
                  </a:lnTo>
                  <a:lnTo>
                    <a:pt x="1106" y="37"/>
                  </a:lnTo>
                  <a:lnTo>
                    <a:pt x="892" y="1"/>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g29ba36c631f_0_513"/>
            <p:cNvSpPr/>
            <p:nvPr/>
          </p:nvSpPr>
          <p:spPr>
            <a:xfrm>
              <a:off x="4711200" y="3153425"/>
              <a:ext cx="41025" cy="67775"/>
            </a:xfrm>
            <a:custGeom>
              <a:avLst/>
              <a:gdLst/>
              <a:ahLst/>
              <a:cxnLst/>
              <a:rect l="l" t="t" r="r" b="b"/>
              <a:pathLst>
                <a:path w="1641" h="2711" fill="none" extrusionOk="0">
                  <a:moveTo>
                    <a:pt x="1605" y="607"/>
                  </a:moveTo>
                  <a:lnTo>
                    <a:pt x="1605" y="607"/>
                  </a:lnTo>
                  <a:lnTo>
                    <a:pt x="1569" y="464"/>
                  </a:lnTo>
                  <a:lnTo>
                    <a:pt x="1569" y="464"/>
                  </a:lnTo>
                  <a:lnTo>
                    <a:pt x="1498" y="322"/>
                  </a:lnTo>
                  <a:lnTo>
                    <a:pt x="1391" y="179"/>
                  </a:lnTo>
                  <a:lnTo>
                    <a:pt x="1249" y="72"/>
                  </a:lnTo>
                  <a:lnTo>
                    <a:pt x="1106" y="37"/>
                  </a:lnTo>
                  <a:lnTo>
                    <a:pt x="1106" y="37"/>
                  </a:lnTo>
                  <a:lnTo>
                    <a:pt x="892" y="1"/>
                  </a:lnTo>
                  <a:lnTo>
                    <a:pt x="892" y="1"/>
                  </a:lnTo>
                  <a:lnTo>
                    <a:pt x="678" y="1"/>
                  </a:lnTo>
                  <a:lnTo>
                    <a:pt x="464" y="72"/>
                  </a:lnTo>
                  <a:lnTo>
                    <a:pt x="321" y="179"/>
                  </a:lnTo>
                  <a:lnTo>
                    <a:pt x="179" y="322"/>
                  </a:lnTo>
                  <a:lnTo>
                    <a:pt x="108" y="500"/>
                  </a:lnTo>
                  <a:lnTo>
                    <a:pt x="72" y="678"/>
                  </a:lnTo>
                  <a:lnTo>
                    <a:pt x="36" y="892"/>
                  </a:lnTo>
                  <a:lnTo>
                    <a:pt x="1" y="1106"/>
                  </a:lnTo>
                  <a:lnTo>
                    <a:pt x="1" y="1106"/>
                  </a:lnTo>
                  <a:lnTo>
                    <a:pt x="36" y="1427"/>
                  </a:lnTo>
                  <a:lnTo>
                    <a:pt x="143" y="1748"/>
                  </a:lnTo>
                  <a:lnTo>
                    <a:pt x="286" y="2069"/>
                  </a:lnTo>
                  <a:lnTo>
                    <a:pt x="428" y="2354"/>
                  </a:lnTo>
                  <a:lnTo>
                    <a:pt x="428" y="2354"/>
                  </a:lnTo>
                  <a:lnTo>
                    <a:pt x="500" y="2461"/>
                  </a:lnTo>
                  <a:lnTo>
                    <a:pt x="500" y="2461"/>
                  </a:lnTo>
                  <a:lnTo>
                    <a:pt x="607" y="2604"/>
                  </a:lnTo>
                  <a:lnTo>
                    <a:pt x="714" y="2675"/>
                  </a:lnTo>
                  <a:lnTo>
                    <a:pt x="714" y="2711"/>
                  </a:lnTo>
                  <a:lnTo>
                    <a:pt x="714" y="2711"/>
                  </a:lnTo>
                  <a:lnTo>
                    <a:pt x="785" y="2675"/>
                  </a:lnTo>
                  <a:lnTo>
                    <a:pt x="892" y="2532"/>
                  </a:lnTo>
                  <a:lnTo>
                    <a:pt x="1177" y="2176"/>
                  </a:lnTo>
                  <a:lnTo>
                    <a:pt x="1462" y="1712"/>
                  </a:lnTo>
                  <a:lnTo>
                    <a:pt x="1569" y="1463"/>
                  </a:lnTo>
                  <a:lnTo>
                    <a:pt x="1605" y="1249"/>
                  </a:lnTo>
                  <a:lnTo>
                    <a:pt x="1605" y="1249"/>
                  </a:lnTo>
                  <a:lnTo>
                    <a:pt x="1641" y="928"/>
                  </a:lnTo>
                  <a:lnTo>
                    <a:pt x="1605" y="6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g29ba36c631f_0_513"/>
            <p:cNvSpPr/>
            <p:nvPr/>
          </p:nvSpPr>
          <p:spPr>
            <a:xfrm>
              <a:off x="4721000" y="3161450"/>
              <a:ext cx="23200" cy="23200"/>
            </a:xfrm>
            <a:custGeom>
              <a:avLst/>
              <a:gdLst/>
              <a:ahLst/>
              <a:cxnLst/>
              <a:rect l="l" t="t" r="r" b="b"/>
              <a:pathLst>
                <a:path w="928" h="928" fill="none" extrusionOk="0">
                  <a:moveTo>
                    <a:pt x="1" y="429"/>
                  </a:moveTo>
                  <a:lnTo>
                    <a:pt x="1" y="429"/>
                  </a:lnTo>
                  <a:lnTo>
                    <a:pt x="36" y="250"/>
                  </a:lnTo>
                  <a:lnTo>
                    <a:pt x="143" y="143"/>
                  </a:lnTo>
                  <a:lnTo>
                    <a:pt x="286" y="36"/>
                  </a:lnTo>
                  <a:lnTo>
                    <a:pt x="500" y="1"/>
                  </a:lnTo>
                  <a:lnTo>
                    <a:pt x="500" y="1"/>
                  </a:lnTo>
                  <a:lnTo>
                    <a:pt x="607" y="36"/>
                  </a:lnTo>
                  <a:lnTo>
                    <a:pt x="607" y="36"/>
                  </a:lnTo>
                  <a:lnTo>
                    <a:pt x="714" y="108"/>
                  </a:lnTo>
                  <a:lnTo>
                    <a:pt x="821" y="215"/>
                  </a:lnTo>
                  <a:lnTo>
                    <a:pt x="892" y="357"/>
                  </a:lnTo>
                  <a:lnTo>
                    <a:pt x="928" y="500"/>
                  </a:lnTo>
                  <a:lnTo>
                    <a:pt x="928" y="500"/>
                  </a:lnTo>
                  <a:lnTo>
                    <a:pt x="857" y="678"/>
                  </a:lnTo>
                  <a:lnTo>
                    <a:pt x="750" y="821"/>
                  </a:lnTo>
                  <a:lnTo>
                    <a:pt x="607" y="928"/>
                  </a:lnTo>
                  <a:lnTo>
                    <a:pt x="429" y="928"/>
                  </a:lnTo>
                  <a:lnTo>
                    <a:pt x="429" y="928"/>
                  </a:lnTo>
                  <a:lnTo>
                    <a:pt x="357" y="928"/>
                  </a:lnTo>
                  <a:lnTo>
                    <a:pt x="357" y="928"/>
                  </a:lnTo>
                  <a:lnTo>
                    <a:pt x="215" y="857"/>
                  </a:lnTo>
                  <a:lnTo>
                    <a:pt x="72" y="750"/>
                  </a:lnTo>
                  <a:lnTo>
                    <a:pt x="1" y="607"/>
                  </a:lnTo>
                  <a:lnTo>
                    <a:pt x="1" y="4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g29ba36c631f_0_513"/>
            <p:cNvSpPr/>
            <p:nvPr/>
          </p:nvSpPr>
          <p:spPr>
            <a:xfrm>
              <a:off x="4729025" y="3167700"/>
              <a:ext cx="24100" cy="54400"/>
            </a:xfrm>
            <a:custGeom>
              <a:avLst/>
              <a:gdLst/>
              <a:ahLst/>
              <a:cxnLst/>
              <a:rect l="l" t="t" r="r" b="b"/>
              <a:pathLst>
                <a:path w="964" h="2176" extrusionOk="0">
                  <a:moveTo>
                    <a:pt x="1" y="2104"/>
                  </a:moveTo>
                  <a:lnTo>
                    <a:pt x="1" y="2140"/>
                  </a:lnTo>
                  <a:lnTo>
                    <a:pt x="24" y="2128"/>
                  </a:lnTo>
                  <a:lnTo>
                    <a:pt x="24" y="2128"/>
                  </a:lnTo>
                  <a:lnTo>
                    <a:pt x="1" y="2104"/>
                  </a:lnTo>
                  <a:close/>
                  <a:moveTo>
                    <a:pt x="892" y="0"/>
                  </a:moveTo>
                  <a:lnTo>
                    <a:pt x="892" y="36"/>
                  </a:lnTo>
                  <a:lnTo>
                    <a:pt x="928" y="357"/>
                  </a:lnTo>
                  <a:lnTo>
                    <a:pt x="892" y="678"/>
                  </a:lnTo>
                  <a:lnTo>
                    <a:pt x="856" y="892"/>
                  </a:lnTo>
                  <a:lnTo>
                    <a:pt x="749" y="1141"/>
                  </a:lnTo>
                  <a:lnTo>
                    <a:pt x="464" y="1605"/>
                  </a:lnTo>
                  <a:lnTo>
                    <a:pt x="179" y="1961"/>
                  </a:lnTo>
                  <a:lnTo>
                    <a:pt x="72" y="2104"/>
                  </a:lnTo>
                  <a:lnTo>
                    <a:pt x="24" y="2128"/>
                  </a:lnTo>
                  <a:lnTo>
                    <a:pt x="24" y="2128"/>
                  </a:lnTo>
                  <a:lnTo>
                    <a:pt x="72" y="2175"/>
                  </a:lnTo>
                  <a:lnTo>
                    <a:pt x="143" y="2140"/>
                  </a:lnTo>
                  <a:lnTo>
                    <a:pt x="250" y="1997"/>
                  </a:lnTo>
                  <a:lnTo>
                    <a:pt x="536" y="1641"/>
                  </a:lnTo>
                  <a:lnTo>
                    <a:pt x="785" y="1141"/>
                  </a:lnTo>
                  <a:lnTo>
                    <a:pt x="892" y="927"/>
                  </a:lnTo>
                  <a:lnTo>
                    <a:pt x="963" y="714"/>
                  </a:lnTo>
                  <a:lnTo>
                    <a:pt x="963" y="357"/>
                  </a:lnTo>
                  <a:lnTo>
                    <a:pt x="963" y="179"/>
                  </a:lnTo>
                  <a:lnTo>
                    <a:pt x="928" y="0"/>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g29ba36c631f_0_513"/>
            <p:cNvSpPr/>
            <p:nvPr/>
          </p:nvSpPr>
          <p:spPr>
            <a:xfrm>
              <a:off x="4729025" y="3167700"/>
              <a:ext cx="24100" cy="54400"/>
            </a:xfrm>
            <a:custGeom>
              <a:avLst/>
              <a:gdLst/>
              <a:ahLst/>
              <a:cxnLst/>
              <a:rect l="l" t="t" r="r" b="b"/>
              <a:pathLst>
                <a:path w="964" h="2176" fill="none" extrusionOk="0">
                  <a:moveTo>
                    <a:pt x="892" y="0"/>
                  </a:moveTo>
                  <a:lnTo>
                    <a:pt x="892" y="36"/>
                  </a:lnTo>
                  <a:lnTo>
                    <a:pt x="892" y="36"/>
                  </a:lnTo>
                  <a:lnTo>
                    <a:pt x="892" y="36"/>
                  </a:lnTo>
                  <a:lnTo>
                    <a:pt x="892" y="36"/>
                  </a:lnTo>
                  <a:lnTo>
                    <a:pt x="928" y="357"/>
                  </a:lnTo>
                  <a:lnTo>
                    <a:pt x="892" y="678"/>
                  </a:lnTo>
                  <a:lnTo>
                    <a:pt x="892" y="678"/>
                  </a:lnTo>
                  <a:lnTo>
                    <a:pt x="856" y="892"/>
                  </a:lnTo>
                  <a:lnTo>
                    <a:pt x="749" y="1141"/>
                  </a:lnTo>
                  <a:lnTo>
                    <a:pt x="464" y="1605"/>
                  </a:lnTo>
                  <a:lnTo>
                    <a:pt x="179" y="1961"/>
                  </a:lnTo>
                  <a:lnTo>
                    <a:pt x="72" y="2104"/>
                  </a:lnTo>
                  <a:lnTo>
                    <a:pt x="1" y="2140"/>
                  </a:lnTo>
                  <a:lnTo>
                    <a:pt x="1" y="2104"/>
                  </a:lnTo>
                  <a:lnTo>
                    <a:pt x="1" y="2104"/>
                  </a:lnTo>
                  <a:lnTo>
                    <a:pt x="72" y="2175"/>
                  </a:lnTo>
                  <a:lnTo>
                    <a:pt x="72" y="2175"/>
                  </a:lnTo>
                  <a:lnTo>
                    <a:pt x="143" y="2140"/>
                  </a:lnTo>
                  <a:lnTo>
                    <a:pt x="250" y="1997"/>
                  </a:lnTo>
                  <a:lnTo>
                    <a:pt x="536" y="1641"/>
                  </a:lnTo>
                  <a:lnTo>
                    <a:pt x="785" y="1141"/>
                  </a:lnTo>
                  <a:lnTo>
                    <a:pt x="892" y="927"/>
                  </a:lnTo>
                  <a:lnTo>
                    <a:pt x="963" y="714"/>
                  </a:lnTo>
                  <a:lnTo>
                    <a:pt x="963" y="714"/>
                  </a:lnTo>
                  <a:lnTo>
                    <a:pt x="963" y="357"/>
                  </a:lnTo>
                  <a:lnTo>
                    <a:pt x="963" y="357"/>
                  </a:lnTo>
                  <a:lnTo>
                    <a:pt x="963" y="179"/>
                  </a:lnTo>
                  <a:lnTo>
                    <a:pt x="928" y="0"/>
                  </a:lnTo>
                  <a:lnTo>
                    <a:pt x="928" y="0"/>
                  </a:lnTo>
                  <a:lnTo>
                    <a:pt x="8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g29ba36c631f_0_513"/>
            <p:cNvSpPr/>
            <p:nvPr/>
          </p:nvSpPr>
          <p:spPr>
            <a:xfrm>
              <a:off x="4721900" y="3168600"/>
              <a:ext cx="30325" cy="52600"/>
            </a:xfrm>
            <a:custGeom>
              <a:avLst/>
              <a:gdLst/>
              <a:ahLst/>
              <a:cxnLst/>
              <a:rect l="l" t="t" r="r" b="b"/>
              <a:pathLst>
                <a:path w="1213" h="2104" extrusionOk="0">
                  <a:moveTo>
                    <a:pt x="1177" y="0"/>
                  </a:moveTo>
                  <a:lnTo>
                    <a:pt x="1141" y="214"/>
                  </a:lnTo>
                  <a:lnTo>
                    <a:pt x="1070" y="464"/>
                  </a:lnTo>
                  <a:lnTo>
                    <a:pt x="963" y="749"/>
                  </a:lnTo>
                  <a:lnTo>
                    <a:pt x="856" y="998"/>
                  </a:lnTo>
                  <a:lnTo>
                    <a:pt x="678" y="1248"/>
                  </a:lnTo>
                  <a:lnTo>
                    <a:pt x="500" y="1462"/>
                  </a:lnTo>
                  <a:lnTo>
                    <a:pt x="286" y="1640"/>
                  </a:lnTo>
                  <a:lnTo>
                    <a:pt x="36" y="1747"/>
                  </a:lnTo>
                  <a:lnTo>
                    <a:pt x="0" y="1747"/>
                  </a:lnTo>
                  <a:lnTo>
                    <a:pt x="72" y="1854"/>
                  </a:lnTo>
                  <a:lnTo>
                    <a:pt x="179" y="1997"/>
                  </a:lnTo>
                  <a:lnTo>
                    <a:pt x="286" y="2068"/>
                  </a:lnTo>
                  <a:lnTo>
                    <a:pt x="286" y="2104"/>
                  </a:lnTo>
                  <a:lnTo>
                    <a:pt x="357" y="2068"/>
                  </a:lnTo>
                  <a:lnTo>
                    <a:pt x="464" y="1925"/>
                  </a:lnTo>
                  <a:lnTo>
                    <a:pt x="749" y="1569"/>
                  </a:lnTo>
                  <a:lnTo>
                    <a:pt x="1034" y="1105"/>
                  </a:lnTo>
                  <a:lnTo>
                    <a:pt x="1141" y="856"/>
                  </a:lnTo>
                  <a:lnTo>
                    <a:pt x="1177" y="642"/>
                  </a:lnTo>
                  <a:lnTo>
                    <a:pt x="1213" y="321"/>
                  </a:lnTo>
                  <a:lnTo>
                    <a:pt x="1177" y="0"/>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g29ba36c631f_0_513"/>
            <p:cNvSpPr/>
            <p:nvPr/>
          </p:nvSpPr>
          <p:spPr>
            <a:xfrm>
              <a:off x="4721900" y="3168600"/>
              <a:ext cx="30325" cy="52600"/>
            </a:xfrm>
            <a:custGeom>
              <a:avLst/>
              <a:gdLst/>
              <a:ahLst/>
              <a:cxnLst/>
              <a:rect l="l" t="t" r="r" b="b"/>
              <a:pathLst>
                <a:path w="1213" h="2104" fill="none" extrusionOk="0">
                  <a:moveTo>
                    <a:pt x="1177" y="0"/>
                  </a:moveTo>
                  <a:lnTo>
                    <a:pt x="1177" y="0"/>
                  </a:lnTo>
                  <a:lnTo>
                    <a:pt x="1141" y="214"/>
                  </a:lnTo>
                  <a:lnTo>
                    <a:pt x="1070" y="464"/>
                  </a:lnTo>
                  <a:lnTo>
                    <a:pt x="963" y="749"/>
                  </a:lnTo>
                  <a:lnTo>
                    <a:pt x="856" y="998"/>
                  </a:lnTo>
                  <a:lnTo>
                    <a:pt x="678" y="1248"/>
                  </a:lnTo>
                  <a:lnTo>
                    <a:pt x="500" y="1462"/>
                  </a:lnTo>
                  <a:lnTo>
                    <a:pt x="286" y="1640"/>
                  </a:lnTo>
                  <a:lnTo>
                    <a:pt x="36" y="1747"/>
                  </a:lnTo>
                  <a:lnTo>
                    <a:pt x="36" y="1747"/>
                  </a:lnTo>
                  <a:lnTo>
                    <a:pt x="0" y="1747"/>
                  </a:lnTo>
                  <a:lnTo>
                    <a:pt x="0" y="1747"/>
                  </a:lnTo>
                  <a:lnTo>
                    <a:pt x="72" y="1854"/>
                  </a:lnTo>
                  <a:lnTo>
                    <a:pt x="72" y="1854"/>
                  </a:lnTo>
                  <a:lnTo>
                    <a:pt x="179" y="1997"/>
                  </a:lnTo>
                  <a:lnTo>
                    <a:pt x="286" y="2068"/>
                  </a:lnTo>
                  <a:lnTo>
                    <a:pt x="286" y="2068"/>
                  </a:lnTo>
                  <a:lnTo>
                    <a:pt x="286" y="2104"/>
                  </a:lnTo>
                  <a:lnTo>
                    <a:pt x="286" y="2104"/>
                  </a:lnTo>
                  <a:lnTo>
                    <a:pt x="357" y="2068"/>
                  </a:lnTo>
                  <a:lnTo>
                    <a:pt x="464" y="1925"/>
                  </a:lnTo>
                  <a:lnTo>
                    <a:pt x="749" y="1569"/>
                  </a:lnTo>
                  <a:lnTo>
                    <a:pt x="1034" y="1105"/>
                  </a:lnTo>
                  <a:lnTo>
                    <a:pt x="1141" y="856"/>
                  </a:lnTo>
                  <a:lnTo>
                    <a:pt x="1177" y="642"/>
                  </a:lnTo>
                  <a:lnTo>
                    <a:pt x="1177" y="642"/>
                  </a:lnTo>
                  <a:lnTo>
                    <a:pt x="1213" y="321"/>
                  </a:lnTo>
                  <a:lnTo>
                    <a:pt x="1177" y="0"/>
                  </a:lnTo>
                  <a:lnTo>
                    <a:pt x="1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g29ba36c631f_0_513"/>
            <p:cNvSpPr/>
            <p:nvPr/>
          </p:nvSpPr>
          <p:spPr>
            <a:xfrm>
              <a:off x="4458925" y="3487700"/>
              <a:ext cx="31225" cy="52625"/>
            </a:xfrm>
            <a:custGeom>
              <a:avLst/>
              <a:gdLst/>
              <a:ahLst/>
              <a:cxnLst/>
              <a:rect l="l" t="t" r="r" b="b"/>
              <a:pathLst>
                <a:path w="1249" h="2105" extrusionOk="0">
                  <a:moveTo>
                    <a:pt x="678" y="251"/>
                  </a:moveTo>
                  <a:lnTo>
                    <a:pt x="821" y="322"/>
                  </a:lnTo>
                  <a:lnTo>
                    <a:pt x="892" y="393"/>
                  </a:lnTo>
                  <a:lnTo>
                    <a:pt x="964" y="500"/>
                  </a:lnTo>
                  <a:lnTo>
                    <a:pt x="999" y="643"/>
                  </a:lnTo>
                  <a:lnTo>
                    <a:pt x="928" y="785"/>
                  </a:lnTo>
                  <a:lnTo>
                    <a:pt x="857" y="892"/>
                  </a:lnTo>
                  <a:lnTo>
                    <a:pt x="750" y="964"/>
                  </a:lnTo>
                  <a:lnTo>
                    <a:pt x="536" y="964"/>
                  </a:lnTo>
                  <a:lnTo>
                    <a:pt x="429" y="892"/>
                  </a:lnTo>
                  <a:lnTo>
                    <a:pt x="322" y="821"/>
                  </a:lnTo>
                  <a:lnTo>
                    <a:pt x="286" y="714"/>
                  </a:lnTo>
                  <a:lnTo>
                    <a:pt x="286" y="571"/>
                  </a:lnTo>
                  <a:lnTo>
                    <a:pt x="322" y="465"/>
                  </a:lnTo>
                  <a:lnTo>
                    <a:pt x="393" y="358"/>
                  </a:lnTo>
                  <a:lnTo>
                    <a:pt x="500" y="286"/>
                  </a:lnTo>
                  <a:lnTo>
                    <a:pt x="643" y="251"/>
                  </a:lnTo>
                  <a:close/>
                  <a:moveTo>
                    <a:pt x="500" y="1"/>
                  </a:moveTo>
                  <a:lnTo>
                    <a:pt x="322" y="37"/>
                  </a:lnTo>
                  <a:lnTo>
                    <a:pt x="215" y="144"/>
                  </a:lnTo>
                  <a:lnTo>
                    <a:pt x="143" y="251"/>
                  </a:lnTo>
                  <a:lnTo>
                    <a:pt x="72" y="393"/>
                  </a:lnTo>
                  <a:lnTo>
                    <a:pt x="36" y="536"/>
                  </a:lnTo>
                  <a:lnTo>
                    <a:pt x="1" y="857"/>
                  </a:lnTo>
                  <a:lnTo>
                    <a:pt x="1" y="1071"/>
                  </a:lnTo>
                  <a:lnTo>
                    <a:pt x="72" y="1320"/>
                  </a:lnTo>
                  <a:lnTo>
                    <a:pt x="179" y="1570"/>
                  </a:lnTo>
                  <a:lnTo>
                    <a:pt x="286" y="1784"/>
                  </a:lnTo>
                  <a:lnTo>
                    <a:pt x="322" y="1855"/>
                  </a:lnTo>
                  <a:lnTo>
                    <a:pt x="464" y="2069"/>
                  </a:lnTo>
                  <a:lnTo>
                    <a:pt x="536" y="2105"/>
                  </a:lnTo>
                  <a:lnTo>
                    <a:pt x="571" y="2069"/>
                  </a:lnTo>
                  <a:lnTo>
                    <a:pt x="678" y="1962"/>
                  </a:lnTo>
                  <a:lnTo>
                    <a:pt x="892" y="1677"/>
                  </a:lnTo>
                  <a:lnTo>
                    <a:pt x="1106" y="1320"/>
                  </a:lnTo>
                  <a:lnTo>
                    <a:pt x="1177" y="1142"/>
                  </a:lnTo>
                  <a:lnTo>
                    <a:pt x="1213" y="964"/>
                  </a:lnTo>
                  <a:lnTo>
                    <a:pt x="1249" y="678"/>
                  </a:lnTo>
                  <a:lnTo>
                    <a:pt x="1213" y="429"/>
                  </a:lnTo>
                  <a:lnTo>
                    <a:pt x="1142" y="251"/>
                  </a:lnTo>
                  <a:lnTo>
                    <a:pt x="1071" y="179"/>
                  </a:lnTo>
                  <a:lnTo>
                    <a:pt x="999" y="108"/>
                  </a:lnTo>
                  <a:lnTo>
                    <a:pt x="892" y="37"/>
                  </a:lnTo>
                  <a:lnTo>
                    <a:pt x="785" y="1"/>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g29ba36c631f_0_513"/>
            <p:cNvSpPr/>
            <p:nvPr/>
          </p:nvSpPr>
          <p:spPr>
            <a:xfrm>
              <a:off x="4458925" y="3487700"/>
              <a:ext cx="31225" cy="52625"/>
            </a:xfrm>
            <a:custGeom>
              <a:avLst/>
              <a:gdLst/>
              <a:ahLst/>
              <a:cxnLst/>
              <a:rect l="l" t="t" r="r" b="b"/>
              <a:pathLst>
                <a:path w="1249" h="2105" fill="none" extrusionOk="0">
                  <a:moveTo>
                    <a:pt x="1213" y="429"/>
                  </a:moveTo>
                  <a:lnTo>
                    <a:pt x="1213" y="429"/>
                  </a:lnTo>
                  <a:lnTo>
                    <a:pt x="1142" y="251"/>
                  </a:lnTo>
                  <a:lnTo>
                    <a:pt x="1142" y="251"/>
                  </a:lnTo>
                  <a:lnTo>
                    <a:pt x="1071" y="179"/>
                  </a:lnTo>
                  <a:lnTo>
                    <a:pt x="999" y="108"/>
                  </a:lnTo>
                  <a:lnTo>
                    <a:pt x="892" y="37"/>
                  </a:lnTo>
                  <a:lnTo>
                    <a:pt x="785" y="1"/>
                  </a:lnTo>
                  <a:lnTo>
                    <a:pt x="785" y="1"/>
                  </a:lnTo>
                  <a:lnTo>
                    <a:pt x="678" y="1"/>
                  </a:lnTo>
                  <a:lnTo>
                    <a:pt x="678" y="1"/>
                  </a:lnTo>
                  <a:lnTo>
                    <a:pt x="500" y="1"/>
                  </a:lnTo>
                  <a:lnTo>
                    <a:pt x="322" y="37"/>
                  </a:lnTo>
                  <a:lnTo>
                    <a:pt x="215" y="144"/>
                  </a:lnTo>
                  <a:lnTo>
                    <a:pt x="143" y="251"/>
                  </a:lnTo>
                  <a:lnTo>
                    <a:pt x="72" y="393"/>
                  </a:lnTo>
                  <a:lnTo>
                    <a:pt x="36" y="536"/>
                  </a:lnTo>
                  <a:lnTo>
                    <a:pt x="1" y="857"/>
                  </a:lnTo>
                  <a:lnTo>
                    <a:pt x="1" y="857"/>
                  </a:lnTo>
                  <a:lnTo>
                    <a:pt x="1" y="1071"/>
                  </a:lnTo>
                  <a:lnTo>
                    <a:pt x="72" y="1320"/>
                  </a:lnTo>
                  <a:lnTo>
                    <a:pt x="179" y="1570"/>
                  </a:lnTo>
                  <a:lnTo>
                    <a:pt x="286" y="1784"/>
                  </a:lnTo>
                  <a:lnTo>
                    <a:pt x="286" y="1784"/>
                  </a:lnTo>
                  <a:lnTo>
                    <a:pt x="322" y="1855"/>
                  </a:lnTo>
                  <a:lnTo>
                    <a:pt x="322" y="1855"/>
                  </a:lnTo>
                  <a:lnTo>
                    <a:pt x="464" y="2069"/>
                  </a:lnTo>
                  <a:lnTo>
                    <a:pt x="464" y="2069"/>
                  </a:lnTo>
                  <a:lnTo>
                    <a:pt x="536" y="2105"/>
                  </a:lnTo>
                  <a:lnTo>
                    <a:pt x="536" y="2105"/>
                  </a:lnTo>
                  <a:lnTo>
                    <a:pt x="571" y="2069"/>
                  </a:lnTo>
                  <a:lnTo>
                    <a:pt x="678" y="1962"/>
                  </a:lnTo>
                  <a:lnTo>
                    <a:pt x="892" y="1677"/>
                  </a:lnTo>
                  <a:lnTo>
                    <a:pt x="1106" y="1320"/>
                  </a:lnTo>
                  <a:lnTo>
                    <a:pt x="1177" y="1142"/>
                  </a:lnTo>
                  <a:lnTo>
                    <a:pt x="1213" y="964"/>
                  </a:lnTo>
                  <a:lnTo>
                    <a:pt x="1213" y="964"/>
                  </a:lnTo>
                  <a:lnTo>
                    <a:pt x="1249" y="678"/>
                  </a:lnTo>
                  <a:lnTo>
                    <a:pt x="1213" y="42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g29ba36c631f_0_513"/>
            <p:cNvSpPr/>
            <p:nvPr/>
          </p:nvSpPr>
          <p:spPr>
            <a:xfrm>
              <a:off x="4466075" y="3493950"/>
              <a:ext cx="17850" cy="17850"/>
            </a:xfrm>
            <a:custGeom>
              <a:avLst/>
              <a:gdLst/>
              <a:ahLst/>
              <a:cxnLst/>
              <a:rect l="l" t="t" r="r" b="b"/>
              <a:pathLst>
                <a:path w="714" h="714" fill="none" extrusionOk="0">
                  <a:moveTo>
                    <a:pt x="713" y="393"/>
                  </a:moveTo>
                  <a:lnTo>
                    <a:pt x="713" y="393"/>
                  </a:lnTo>
                  <a:lnTo>
                    <a:pt x="642" y="535"/>
                  </a:lnTo>
                  <a:lnTo>
                    <a:pt x="571" y="642"/>
                  </a:lnTo>
                  <a:lnTo>
                    <a:pt x="464" y="714"/>
                  </a:lnTo>
                  <a:lnTo>
                    <a:pt x="321" y="714"/>
                  </a:lnTo>
                  <a:lnTo>
                    <a:pt x="321" y="714"/>
                  </a:lnTo>
                  <a:lnTo>
                    <a:pt x="250" y="714"/>
                  </a:lnTo>
                  <a:lnTo>
                    <a:pt x="250" y="714"/>
                  </a:lnTo>
                  <a:lnTo>
                    <a:pt x="143" y="642"/>
                  </a:lnTo>
                  <a:lnTo>
                    <a:pt x="36" y="571"/>
                  </a:lnTo>
                  <a:lnTo>
                    <a:pt x="0" y="464"/>
                  </a:lnTo>
                  <a:lnTo>
                    <a:pt x="0" y="321"/>
                  </a:lnTo>
                  <a:lnTo>
                    <a:pt x="0" y="321"/>
                  </a:lnTo>
                  <a:lnTo>
                    <a:pt x="36" y="215"/>
                  </a:lnTo>
                  <a:lnTo>
                    <a:pt x="107" y="108"/>
                  </a:lnTo>
                  <a:lnTo>
                    <a:pt x="214" y="36"/>
                  </a:lnTo>
                  <a:lnTo>
                    <a:pt x="357" y="1"/>
                  </a:lnTo>
                  <a:lnTo>
                    <a:pt x="392" y="1"/>
                  </a:lnTo>
                  <a:lnTo>
                    <a:pt x="392" y="1"/>
                  </a:lnTo>
                  <a:lnTo>
                    <a:pt x="535" y="72"/>
                  </a:lnTo>
                  <a:lnTo>
                    <a:pt x="606" y="143"/>
                  </a:lnTo>
                  <a:lnTo>
                    <a:pt x="678" y="250"/>
                  </a:lnTo>
                  <a:lnTo>
                    <a:pt x="713" y="39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g29ba36c631f_0_513"/>
            <p:cNvSpPr/>
            <p:nvPr/>
          </p:nvSpPr>
          <p:spPr>
            <a:xfrm>
              <a:off x="4457150" y="3486825"/>
              <a:ext cx="31225" cy="52625"/>
            </a:xfrm>
            <a:custGeom>
              <a:avLst/>
              <a:gdLst/>
              <a:ahLst/>
              <a:cxnLst/>
              <a:rect l="l" t="t" r="r" b="b"/>
              <a:pathLst>
                <a:path w="1249" h="2105" extrusionOk="0">
                  <a:moveTo>
                    <a:pt x="749" y="286"/>
                  </a:moveTo>
                  <a:lnTo>
                    <a:pt x="856" y="357"/>
                  </a:lnTo>
                  <a:lnTo>
                    <a:pt x="963" y="428"/>
                  </a:lnTo>
                  <a:lnTo>
                    <a:pt x="999" y="535"/>
                  </a:lnTo>
                  <a:lnTo>
                    <a:pt x="999" y="678"/>
                  </a:lnTo>
                  <a:lnTo>
                    <a:pt x="963" y="785"/>
                  </a:lnTo>
                  <a:lnTo>
                    <a:pt x="892" y="892"/>
                  </a:lnTo>
                  <a:lnTo>
                    <a:pt x="785" y="963"/>
                  </a:lnTo>
                  <a:lnTo>
                    <a:pt x="642" y="999"/>
                  </a:lnTo>
                  <a:lnTo>
                    <a:pt x="607" y="999"/>
                  </a:lnTo>
                  <a:lnTo>
                    <a:pt x="464" y="927"/>
                  </a:lnTo>
                  <a:lnTo>
                    <a:pt x="357" y="856"/>
                  </a:lnTo>
                  <a:lnTo>
                    <a:pt x="321" y="749"/>
                  </a:lnTo>
                  <a:lnTo>
                    <a:pt x="286" y="606"/>
                  </a:lnTo>
                  <a:lnTo>
                    <a:pt x="321" y="464"/>
                  </a:lnTo>
                  <a:lnTo>
                    <a:pt x="428" y="357"/>
                  </a:lnTo>
                  <a:lnTo>
                    <a:pt x="535" y="286"/>
                  </a:lnTo>
                  <a:close/>
                  <a:moveTo>
                    <a:pt x="714" y="0"/>
                  </a:moveTo>
                  <a:lnTo>
                    <a:pt x="500" y="36"/>
                  </a:lnTo>
                  <a:lnTo>
                    <a:pt x="357" y="72"/>
                  </a:lnTo>
                  <a:lnTo>
                    <a:pt x="250" y="143"/>
                  </a:lnTo>
                  <a:lnTo>
                    <a:pt x="143" y="250"/>
                  </a:lnTo>
                  <a:lnTo>
                    <a:pt x="107" y="393"/>
                  </a:lnTo>
                  <a:lnTo>
                    <a:pt x="36" y="535"/>
                  </a:lnTo>
                  <a:lnTo>
                    <a:pt x="1" y="856"/>
                  </a:lnTo>
                  <a:lnTo>
                    <a:pt x="36" y="1106"/>
                  </a:lnTo>
                  <a:lnTo>
                    <a:pt x="107" y="1391"/>
                  </a:lnTo>
                  <a:lnTo>
                    <a:pt x="214" y="1605"/>
                  </a:lnTo>
                  <a:lnTo>
                    <a:pt x="357" y="1819"/>
                  </a:lnTo>
                  <a:lnTo>
                    <a:pt x="393" y="1890"/>
                  </a:lnTo>
                  <a:lnTo>
                    <a:pt x="535" y="2104"/>
                  </a:lnTo>
                  <a:lnTo>
                    <a:pt x="571" y="2104"/>
                  </a:lnTo>
                  <a:lnTo>
                    <a:pt x="607" y="2068"/>
                  </a:lnTo>
                  <a:lnTo>
                    <a:pt x="714" y="1997"/>
                  </a:lnTo>
                  <a:lnTo>
                    <a:pt x="928" y="1676"/>
                  </a:lnTo>
                  <a:lnTo>
                    <a:pt x="1142" y="1320"/>
                  </a:lnTo>
                  <a:lnTo>
                    <a:pt x="1213" y="1141"/>
                  </a:lnTo>
                  <a:lnTo>
                    <a:pt x="1248" y="999"/>
                  </a:lnTo>
                  <a:lnTo>
                    <a:pt x="1248" y="713"/>
                  </a:lnTo>
                  <a:lnTo>
                    <a:pt x="1248" y="464"/>
                  </a:lnTo>
                  <a:lnTo>
                    <a:pt x="1213" y="393"/>
                  </a:lnTo>
                  <a:lnTo>
                    <a:pt x="1142" y="250"/>
                  </a:lnTo>
                  <a:lnTo>
                    <a:pt x="1070" y="179"/>
                  </a:lnTo>
                  <a:lnTo>
                    <a:pt x="963" y="107"/>
                  </a:lnTo>
                  <a:lnTo>
                    <a:pt x="856" y="36"/>
                  </a:lnTo>
                  <a:lnTo>
                    <a:pt x="714"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g29ba36c631f_0_513"/>
            <p:cNvSpPr/>
            <p:nvPr/>
          </p:nvSpPr>
          <p:spPr>
            <a:xfrm>
              <a:off x="4457150" y="3486825"/>
              <a:ext cx="31225" cy="52625"/>
            </a:xfrm>
            <a:custGeom>
              <a:avLst/>
              <a:gdLst/>
              <a:ahLst/>
              <a:cxnLst/>
              <a:rect l="l" t="t" r="r" b="b"/>
              <a:pathLst>
                <a:path w="1249" h="2105" fill="none" extrusionOk="0">
                  <a:moveTo>
                    <a:pt x="1248" y="464"/>
                  </a:moveTo>
                  <a:lnTo>
                    <a:pt x="1248" y="464"/>
                  </a:lnTo>
                  <a:lnTo>
                    <a:pt x="1213" y="393"/>
                  </a:lnTo>
                  <a:lnTo>
                    <a:pt x="1213" y="393"/>
                  </a:lnTo>
                  <a:lnTo>
                    <a:pt x="1142" y="250"/>
                  </a:lnTo>
                  <a:lnTo>
                    <a:pt x="1070" y="179"/>
                  </a:lnTo>
                  <a:lnTo>
                    <a:pt x="963" y="107"/>
                  </a:lnTo>
                  <a:lnTo>
                    <a:pt x="856" y="36"/>
                  </a:lnTo>
                  <a:lnTo>
                    <a:pt x="856" y="36"/>
                  </a:lnTo>
                  <a:lnTo>
                    <a:pt x="714" y="0"/>
                  </a:lnTo>
                  <a:lnTo>
                    <a:pt x="714" y="0"/>
                  </a:lnTo>
                  <a:lnTo>
                    <a:pt x="500" y="36"/>
                  </a:lnTo>
                  <a:lnTo>
                    <a:pt x="357" y="72"/>
                  </a:lnTo>
                  <a:lnTo>
                    <a:pt x="250" y="143"/>
                  </a:lnTo>
                  <a:lnTo>
                    <a:pt x="143" y="250"/>
                  </a:lnTo>
                  <a:lnTo>
                    <a:pt x="107" y="393"/>
                  </a:lnTo>
                  <a:lnTo>
                    <a:pt x="36" y="535"/>
                  </a:lnTo>
                  <a:lnTo>
                    <a:pt x="1" y="856"/>
                  </a:lnTo>
                  <a:lnTo>
                    <a:pt x="1" y="856"/>
                  </a:lnTo>
                  <a:lnTo>
                    <a:pt x="36" y="1106"/>
                  </a:lnTo>
                  <a:lnTo>
                    <a:pt x="107" y="1391"/>
                  </a:lnTo>
                  <a:lnTo>
                    <a:pt x="214" y="1605"/>
                  </a:lnTo>
                  <a:lnTo>
                    <a:pt x="357" y="1819"/>
                  </a:lnTo>
                  <a:lnTo>
                    <a:pt x="357" y="1819"/>
                  </a:lnTo>
                  <a:lnTo>
                    <a:pt x="393" y="1890"/>
                  </a:lnTo>
                  <a:lnTo>
                    <a:pt x="393" y="1890"/>
                  </a:lnTo>
                  <a:lnTo>
                    <a:pt x="535" y="2104"/>
                  </a:lnTo>
                  <a:lnTo>
                    <a:pt x="571" y="2104"/>
                  </a:lnTo>
                  <a:lnTo>
                    <a:pt x="571" y="2104"/>
                  </a:lnTo>
                  <a:lnTo>
                    <a:pt x="607" y="2068"/>
                  </a:lnTo>
                  <a:lnTo>
                    <a:pt x="714" y="1997"/>
                  </a:lnTo>
                  <a:lnTo>
                    <a:pt x="928" y="1676"/>
                  </a:lnTo>
                  <a:lnTo>
                    <a:pt x="1142" y="1320"/>
                  </a:lnTo>
                  <a:lnTo>
                    <a:pt x="1213" y="1141"/>
                  </a:lnTo>
                  <a:lnTo>
                    <a:pt x="1248" y="999"/>
                  </a:lnTo>
                  <a:lnTo>
                    <a:pt x="1248" y="999"/>
                  </a:lnTo>
                  <a:lnTo>
                    <a:pt x="1248" y="713"/>
                  </a:lnTo>
                  <a:lnTo>
                    <a:pt x="1248" y="4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g29ba36c631f_0_513"/>
            <p:cNvSpPr/>
            <p:nvPr/>
          </p:nvSpPr>
          <p:spPr>
            <a:xfrm>
              <a:off x="4464275" y="3493950"/>
              <a:ext cx="17850" cy="17850"/>
            </a:xfrm>
            <a:custGeom>
              <a:avLst/>
              <a:gdLst/>
              <a:ahLst/>
              <a:cxnLst/>
              <a:rect l="l" t="t" r="r" b="b"/>
              <a:pathLst>
                <a:path w="714" h="714" fill="none" extrusionOk="0">
                  <a:moveTo>
                    <a:pt x="1" y="321"/>
                  </a:moveTo>
                  <a:lnTo>
                    <a:pt x="1" y="321"/>
                  </a:lnTo>
                  <a:lnTo>
                    <a:pt x="36" y="179"/>
                  </a:lnTo>
                  <a:lnTo>
                    <a:pt x="143" y="72"/>
                  </a:lnTo>
                  <a:lnTo>
                    <a:pt x="250" y="1"/>
                  </a:lnTo>
                  <a:lnTo>
                    <a:pt x="393" y="1"/>
                  </a:lnTo>
                  <a:lnTo>
                    <a:pt x="393" y="1"/>
                  </a:lnTo>
                  <a:lnTo>
                    <a:pt x="464" y="1"/>
                  </a:lnTo>
                  <a:lnTo>
                    <a:pt x="464" y="1"/>
                  </a:lnTo>
                  <a:lnTo>
                    <a:pt x="571" y="72"/>
                  </a:lnTo>
                  <a:lnTo>
                    <a:pt x="678" y="143"/>
                  </a:lnTo>
                  <a:lnTo>
                    <a:pt x="714" y="250"/>
                  </a:lnTo>
                  <a:lnTo>
                    <a:pt x="714" y="393"/>
                  </a:lnTo>
                  <a:lnTo>
                    <a:pt x="714" y="393"/>
                  </a:lnTo>
                  <a:lnTo>
                    <a:pt x="678" y="500"/>
                  </a:lnTo>
                  <a:lnTo>
                    <a:pt x="607" y="607"/>
                  </a:lnTo>
                  <a:lnTo>
                    <a:pt x="500" y="678"/>
                  </a:lnTo>
                  <a:lnTo>
                    <a:pt x="357" y="714"/>
                  </a:lnTo>
                  <a:lnTo>
                    <a:pt x="322" y="714"/>
                  </a:lnTo>
                  <a:lnTo>
                    <a:pt x="322" y="714"/>
                  </a:lnTo>
                  <a:lnTo>
                    <a:pt x="179" y="642"/>
                  </a:lnTo>
                  <a:lnTo>
                    <a:pt x="72" y="571"/>
                  </a:lnTo>
                  <a:lnTo>
                    <a:pt x="36" y="464"/>
                  </a:lnTo>
                  <a:lnTo>
                    <a:pt x="1" y="32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g29ba36c631f_0_513"/>
            <p:cNvSpPr/>
            <p:nvPr/>
          </p:nvSpPr>
          <p:spPr>
            <a:xfrm>
              <a:off x="4470525" y="3498400"/>
              <a:ext cx="19625" cy="41925"/>
            </a:xfrm>
            <a:custGeom>
              <a:avLst/>
              <a:gdLst/>
              <a:ahLst/>
              <a:cxnLst/>
              <a:rect l="l" t="t" r="r" b="b"/>
              <a:pathLst>
                <a:path w="785" h="1677" extrusionOk="0">
                  <a:moveTo>
                    <a:pt x="713" y="1"/>
                  </a:moveTo>
                  <a:lnTo>
                    <a:pt x="713" y="250"/>
                  </a:lnTo>
                  <a:lnTo>
                    <a:pt x="713" y="536"/>
                  </a:lnTo>
                  <a:lnTo>
                    <a:pt x="678" y="678"/>
                  </a:lnTo>
                  <a:lnTo>
                    <a:pt x="607" y="857"/>
                  </a:lnTo>
                  <a:lnTo>
                    <a:pt x="393" y="1213"/>
                  </a:lnTo>
                  <a:lnTo>
                    <a:pt x="179" y="1534"/>
                  </a:lnTo>
                  <a:lnTo>
                    <a:pt x="72" y="1605"/>
                  </a:lnTo>
                  <a:lnTo>
                    <a:pt x="36" y="1641"/>
                  </a:lnTo>
                  <a:lnTo>
                    <a:pt x="0" y="1641"/>
                  </a:lnTo>
                  <a:lnTo>
                    <a:pt x="72" y="1677"/>
                  </a:lnTo>
                  <a:lnTo>
                    <a:pt x="107" y="1641"/>
                  </a:lnTo>
                  <a:lnTo>
                    <a:pt x="214" y="1534"/>
                  </a:lnTo>
                  <a:lnTo>
                    <a:pt x="428" y="1249"/>
                  </a:lnTo>
                  <a:lnTo>
                    <a:pt x="642" y="892"/>
                  </a:lnTo>
                  <a:lnTo>
                    <a:pt x="713" y="714"/>
                  </a:lnTo>
                  <a:lnTo>
                    <a:pt x="749" y="536"/>
                  </a:lnTo>
                  <a:lnTo>
                    <a:pt x="785" y="286"/>
                  </a:lnTo>
                  <a:lnTo>
                    <a:pt x="749" y="1"/>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g29ba36c631f_0_513"/>
            <p:cNvSpPr/>
            <p:nvPr/>
          </p:nvSpPr>
          <p:spPr>
            <a:xfrm>
              <a:off x="4470525" y="3498400"/>
              <a:ext cx="19625" cy="41925"/>
            </a:xfrm>
            <a:custGeom>
              <a:avLst/>
              <a:gdLst/>
              <a:ahLst/>
              <a:cxnLst/>
              <a:rect l="l" t="t" r="r" b="b"/>
              <a:pathLst>
                <a:path w="785" h="1677" fill="none" extrusionOk="0">
                  <a:moveTo>
                    <a:pt x="713" y="1"/>
                  </a:moveTo>
                  <a:lnTo>
                    <a:pt x="713" y="1"/>
                  </a:lnTo>
                  <a:lnTo>
                    <a:pt x="713" y="1"/>
                  </a:lnTo>
                  <a:lnTo>
                    <a:pt x="713" y="1"/>
                  </a:lnTo>
                  <a:lnTo>
                    <a:pt x="713" y="1"/>
                  </a:lnTo>
                  <a:lnTo>
                    <a:pt x="713" y="250"/>
                  </a:lnTo>
                  <a:lnTo>
                    <a:pt x="713" y="536"/>
                  </a:lnTo>
                  <a:lnTo>
                    <a:pt x="713" y="536"/>
                  </a:lnTo>
                  <a:lnTo>
                    <a:pt x="678" y="678"/>
                  </a:lnTo>
                  <a:lnTo>
                    <a:pt x="607" y="857"/>
                  </a:lnTo>
                  <a:lnTo>
                    <a:pt x="393" y="1213"/>
                  </a:lnTo>
                  <a:lnTo>
                    <a:pt x="179" y="1534"/>
                  </a:lnTo>
                  <a:lnTo>
                    <a:pt x="72" y="1605"/>
                  </a:lnTo>
                  <a:lnTo>
                    <a:pt x="36" y="1641"/>
                  </a:lnTo>
                  <a:lnTo>
                    <a:pt x="0" y="1641"/>
                  </a:lnTo>
                  <a:lnTo>
                    <a:pt x="0" y="1641"/>
                  </a:lnTo>
                  <a:lnTo>
                    <a:pt x="72" y="1677"/>
                  </a:lnTo>
                  <a:lnTo>
                    <a:pt x="72" y="1677"/>
                  </a:lnTo>
                  <a:lnTo>
                    <a:pt x="107" y="1641"/>
                  </a:lnTo>
                  <a:lnTo>
                    <a:pt x="214" y="1534"/>
                  </a:lnTo>
                  <a:lnTo>
                    <a:pt x="428" y="1249"/>
                  </a:lnTo>
                  <a:lnTo>
                    <a:pt x="642" y="892"/>
                  </a:lnTo>
                  <a:lnTo>
                    <a:pt x="713" y="714"/>
                  </a:lnTo>
                  <a:lnTo>
                    <a:pt x="749" y="536"/>
                  </a:lnTo>
                  <a:lnTo>
                    <a:pt x="749" y="536"/>
                  </a:lnTo>
                  <a:lnTo>
                    <a:pt x="785" y="286"/>
                  </a:lnTo>
                  <a:lnTo>
                    <a:pt x="785" y="286"/>
                  </a:lnTo>
                  <a:lnTo>
                    <a:pt x="749" y="1"/>
                  </a:lnTo>
                  <a:lnTo>
                    <a:pt x="749" y="1"/>
                  </a:lnTo>
                  <a:lnTo>
                    <a:pt x="71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g29ba36c631f_0_513"/>
            <p:cNvSpPr/>
            <p:nvPr/>
          </p:nvSpPr>
          <p:spPr>
            <a:xfrm>
              <a:off x="4466075" y="3498400"/>
              <a:ext cx="22300" cy="41050"/>
            </a:xfrm>
            <a:custGeom>
              <a:avLst/>
              <a:gdLst/>
              <a:ahLst/>
              <a:cxnLst/>
              <a:rect l="l" t="t" r="r" b="b"/>
              <a:pathLst>
                <a:path w="892" h="1642" extrusionOk="0">
                  <a:moveTo>
                    <a:pt x="891" y="1"/>
                  </a:moveTo>
                  <a:lnTo>
                    <a:pt x="785" y="393"/>
                  </a:lnTo>
                  <a:lnTo>
                    <a:pt x="713" y="607"/>
                  </a:lnTo>
                  <a:lnTo>
                    <a:pt x="642" y="821"/>
                  </a:lnTo>
                  <a:lnTo>
                    <a:pt x="499" y="999"/>
                  </a:lnTo>
                  <a:lnTo>
                    <a:pt x="357" y="1178"/>
                  </a:lnTo>
                  <a:lnTo>
                    <a:pt x="214" y="1284"/>
                  </a:lnTo>
                  <a:lnTo>
                    <a:pt x="0" y="1356"/>
                  </a:lnTo>
                  <a:lnTo>
                    <a:pt x="36" y="1427"/>
                  </a:lnTo>
                  <a:lnTo>
                    <a:pt x="178" y="1641"/>
                  </a:lnTo>
                  <a:lnTo>
                    <a:pt x="214" y="1641"/>
                  </a:lnTo>
                  <a:lnTo>
                    <a:pt x="250" y="1605"/>
                  </a:lnTo>
                  <a:lnTo>
                    <a:pt x="357" y="1534"/>
                  </a:lnTo>
                  <a:lnTo>
                    <a:pt x="571" y="1213"/>
                  </a:lnTo>
                  <a:lnTo>
                    <a:pt x="785" y="857"/>
                  </a:lnTo>
                  <a:lnTo>
                    <a:pt x="856" y="678"/>
                  </a:lnTo>
                  <a:lnTo>
                    <a:pt x="891" y="536"/>
                  </a:lnTo>
                  <a:lnTo>
                    <a:pt x="891" y="250"/>
                  </a:lnTo>
                  <a:lnTo>
                    <a:pt x="891" y="1"/>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g29ba36c631f_0_513"/>
            <p:cNvSpPr/>
            <p:nvPr/>
          </p:nvSpPr>
          <p:spPr>
            <a:xfrm>
              <a:off x="4466075" y="3498400"/>
              <a:ext cx="22300" cy="41050"/>
            </a:xfrm>
            <a:custGeom>
              <a:avLst/>
              <a:gdLst/>
              <a:ahLst/>
              <a:cxnLst/>
              <a:rect l="l" t="t" r="r" b="b"/>
              <a:pathLst>
                <a:path w="892" h="1642" fill="none" extrusionOk="0">
                  <a:moveTo>
                    <a:pt x="891" y="1"/>
                  </a:moveTo>
                  <a:lnTo>
                    <a:pt x="891" y="1"/>
                  </a:lnTo>
                  <a:lnTo>
                    <a:pt x="785" y="393"/>
                  </a:lnTo>
                  <a:lnTo>
                    <a:pt x="713" y="607"/>
                  </a:lnTo>
                  <a:lnTo>
                    <a:pt x="642" y="821"/>
                  </a:lnTo>
                  <a:lnTo>
                    <a:pt x="499" y="999"/>
                  </a:lnTo>
                  <a:lnTo>
                    <a:pt x="357" y="1178"/>
                  </a:lnTo>
                  <a:lnTo>
                    <a:pt x="214" y="1284"/>
                  </a:lnTo>
                  <a:lnTo>
                    <a:pt x="0" y="1356"/>
                  </a:lnTo>
                  <a:lnTo>
                    <a:pt x="0" y="1356"/>
                  </a:lnTo>
                  <a:lnTo>
                    <a:pt x="0" y="1356"/>
                  </a:lnTo>
                  <a:lnTo>
                    <a:pt x="36" y="1427"/>
                  </a:lnTo>
                  <a:lnTo>
                    <a:pt x="36" y="1427"/>
                  </a:lnTo>
                  <a:lnTo>
                    <a:pt x="178" y="1641"/>
                  </a:lnTo>
                  <a:lnTo>
                    <a:pt x="178" y="1641"/>
                  </a:lnTo>
                  <a:lnTo>
                    <a:pt x="214" y="1641"/>
                  </a:lnTo>
                  <a:lnTo>
                    <a:pt x="214" y="1641"/>
                  </a:lnTo>
                  <a:lnTo>
                    <a:pt x="250" y="1605"/>
                  </a:lnTo>
                  <a:lnTo>
                    <a:pt x="357" y="1534"/>
                  </a:lnTo>
                  <a:lnTo>
                    <a:pt x="571" y="1213"/>
                  </a:lnTo>
                  <a:lnTo>
                    <a:pt x="785" y="857"/>
                  </a:lnTo>
                  <a:lnTo>
                    <a:pt x="856" y="678"/>
                  </a:lnTo>
                  <a:lnTo>
                    <a:pt x="891" y="536"/>
                  </a:lnTo>
                  <a:lnTo>
                    <a:pt x="891" y="536"/>
                  </a:lnTo>
                  <a:lnTo>
                    <a:pt x="891" y="250"/>
                  </a:lnTo>
                  <a:lnTo>
                    <a:pt x="891" y="1"/>
                  </a:lnTo>
                  <a:lnTo>
                    <a:pt x="89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g29ba36c631f_0_513"/>
            <p:cNvSpPr/>
            <p:nvPr/>
          </p:nvSpPr>
          <p:spPr>
            <a:xfrm>
              <a:off x="4773600" y="3012600"/>
              <a:ext cx="56175" cy="94500"/>
            </a:xfrm>
            <a:custGeom>
              <a:avLst/>
              <a:gdLst/>
              <a:ahLst/>
              <a:cxnLst/>
              <a:rect l="l" t="t" r="r" b="b"/>
              <a:pathLst>
                <a:path w="2247" h="3780" extrusionOk="0">
                  <a:moveTo>
                    <a:pt x="1248" y="464"/>
                  </a:moveTo>
                  <a:lnTo>
                    <a:pt x="1391" y="499"/>
                  </a:lnTo>
                  <a:lnTo>
                    <a:pt x="1498" y="535"/>
                  </a:lnTo>
                  <a:lnTo>
                    <a:pt x="1641" y="713"/>
                  </a:lnTo>
                  <a:lnTo>
                    <a:pt x="1748" y="892"/>
                  </a:lnTo>
                  <a:lnTo>
                    <a:pt x="1783" y="1034"/>
                  </a:lnTo>
                  <a:lnTo>
                    <a:pt x="1783" y="1141"/>
                  </a:lnTo>
                  <a:lnTo>
                    <a:pt x="1783" y="1284"/>
                  </a:lnTo>
                  <a:lnTo>
                    <a:pt x="1712" y="1391"/>
                  </a:lnTo>
                  <a:lnTo>
                    <a:pt x="1641" y="1498"/>
                  </a:lnTo>
                  <a:lnTo>
                    <a:pt x="1569" y="1569"/>
                  </a:lnTo>
                  <a:lnTo>
                    <a:pt x="1462" y="1640"/>
                  </a:lnTo>
                  <a:lnTo>
                    <a:pt x="1355" y="1712"/>
                  </a:lnTo>
                  <a:lnTo>
                    <a:pt x="1248" y="1747"/>
                  </a:lnTo>
                  <a:lnTo>
                    <a:pt x="1106" y="1747"/>
                  </a:lnTo>
                  <a:lnTo>
                    <a:pt x="963" y="1712"/>
                  </a:lnTo>
                  <a:lnTo>
                    <a:pt x="785" y="1605"/>
                  </a:lnTo>
                  <a:lnTo>
                    <a:pt x="607" y="1462"/>
                  </a:lnTo>
                  <a:lnTo>
                    <a:pt x="535" y="1284"/>
                  </a:lnTo>
                  <a:lnTo>
                    <a:pt x="500" y="1070"/>
                  </a:lnTo>
                  <a:lnTo>
                    <a:pt x="535" y="927"/>
                  </a:lnTo>
                  <a:lnTo>
                    <a:pt x="571" y="820"/>
                  </a:lnTo>
                  <a:lnTo>
                    <a:pt x="642" y="713"/>
                  </a:lnTo>
                  <a:lnTo>
                    <a:pt x="714" y="606"/>
                  </a:lnTo>
                  <a:lnTo>
                    <a:pt x="821" y="535"/>
                  </a:lnTo>
                  <a:lnTo>
                    <a:pt x="928" y="499"/>
                  </a:lnTo>
                  <a:lnTo>
                    <a:pt x="1070" y="464"/>
                  </a:lnTo>
                  <a:close/>
                  <a:moveTo>
                    <a:pt x="892" y="0"/>
                  </a:moveTo>
                  <a:lnTo>
                    <a:pt x="749" y="36"/>
                  </a:lnTo>
                  <a:lnTo>
                    <a:pt x="642" y="72"/>
                  </a:lnTo>
                  <a:lnTo>
                    <a:pt x="428" y="250"/>
                  </a:lnTo>
                  <a:lnTo>
                    <a:pt x="250" y="428"/>
                  </a:lnTo>
                  <a:lnTo>
                    <a:pt x="143" y="678"/>
                  </a:lnTo>
                  <a:lnTo>
                    <a:pt x="72" y="963"/>
                  </a:lnTo>
                  <a:lnTo>
                    <a:pt x="36" y="1248"/>
                  </a:lnTo>
                  <a:lnTo>
                    <a:pt x="1" y="1533"/>
                  </a:lnTo>
                  <a:lnTo>
                    <a:pt x="1" y="1712"/>
                  </a:lnTo>
                  <a:lnTo>
                    <a:pt x="36" y="1926"/>
                  </a:lnTo>
                  <a:lnTo>
                    <a:pt x="179" y="2354"/>
                  </a:lnTo>
                  <a:lnTo>
                    <a:pt x="357" y="2817"/>
                  </a:lnTo>
                  <a:lnTo>
                    <a:pt x="571" y="3209"/>
                  </a:lnTo>
                  <a:lnTo>
                    <a:pt x="642" y="3352"/>
                  </a:lnTo>
                  <a:lnTo>
                    <a:pt x="892" y="3708"/>
                  </a:lnTo>
                  <a:lnTo>
                    <a:pt x="963" y="3780"/>
                  </a:lnTo>
                  <a:lnTo>
                    <a:pt x="1070" y="3708"/>
                  </a:lnTo>
                  <a:lnTo>
                    <a:pt x="1213" y="3530"/>
                  </a:lnTo>
                  <a:lnTo>
                    <a:pt x="1605" y="2995"/>
                  </a:lnTo>
                  <a:lnTo>
                    <a:pt x="1819" y="2674"/>
                  </a:lnTo>
                  <a:lnTo>
                    <a:pt x="1997" y="2354"/>
                  </a:lnTo>
                  <a:lnTo>
                    <a:pt x="2140" y="2033"/>
                  </a:lnTo>
                  <a:lnTo>
                    <a:pt x="2211" y="1747"/>
                  </a:lnTo>
                  <a:lnTo>
                    <a:pt x="2247" y="1248"/>
                  </a:lnTo>
                  <a:lnTo>
                    <a:pt x="2211" y="999"/>
                  </a:lnTo>
                  <a:lnTo>
                    <a:pt x="2176" y="785"/>
                  </a:lnTo>
                  <a:lnTo>
                    <a:pt x="2069" y="464"/>
                  </a:lnTo>
                  <a:lnTo>
                    <a:pt x="1962" y="321"/>
                  </a:lnTo>
                  <a:lnTo>
                    <a:pt x="1819" y="178"/>
                  </a:lnTo>
                  <a:lnTo>
                    <a:pt x="1641" y="72"/>
                  </a:lnTo>
                  <a:lnTo>
                    <a:pt x="1427" y="0"/>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g29ba36c631f_0_513"/>
            <p:cNvSpPr/>
            <p:nvPr/>
          </p:nvSpPr>
          <p:spPr>
            <a:xfrm>
              <a:off x="4773600" y="3012600"/>
              <a:ext cx="56175" cy="94500"/>
            </a:xfrm>
            <a:custGeom>
              <a:avLst/>
              <a:gdLst/>
              <a:ahLst/>
              <a:cxnLst/>
              <a:rect l="l" t="t" r="r" b="b"/>
              <a:pathLst>
                <a:path w="2247" h="3780" fill="none" extrusionOk="0">
                  <a:moveTo>
                    <a:pt x="2176" y="785"/>
                  </a:moveTo>
                  <a:lnTo>
                    <a:pt x="2176" y="785"/>
                  </a:lnTo>
                  <a:lnTo>
                    <a:pt x="2069" y="464"/>
                  </a:lnTo>
                  <a:lnTo>
                    <a:pt x="2069" y="464"/>
                  </a:lnTo>
                  <a:lnTo>
                    <a:pt x="1962" y="321"/>
                  </a:lnTo>
                  <a:lnTo>
                    <a:pt x="1819" y="178"/>
                  </a:lnTo>
                  <a:lnTo>
                    <a:pt x="1641" y="72"/>
                  </a:lnTo>
                  <a:lnTo>
                    <a:pt x="1427" y="0"/>
                  </a:lnTo>
                  <a:lnTo>
                    <a:pt x="1427" y="0"/>
                  </a:lnTo>
                  <a:lnTo>
                    <a:pt x="1248" y="0"/>
                  </a:lnTo>
                  <a:lnTo>
                    <a:pt x="1248" y="0"/>
                  </a:lnTo>
                  <a:lnTo>
                    <a:pt x="892" y="0"/>
                  </a:lnTo>
                  <a:lnTo>
                    <a:pt x="749" y="36"/>
                  </a:lnTo>
                  <a:lnTo>
                    <a:pt x="642" y="72"/>
                  </a:lnTo>
                  <a:lnTo>
                    <a:pt x="428" y="250"/>
                  </a:lnTo>
                  <a:lnTo>
                    <a:pt x="250" y="428"/>
                  </a:lnTo>
                  <a:lnTo>
                    <a:pt x="143" y="678"/>
                  </a:lnTo>
                  <a:lnTo>
                    <a:pt x="72" y="963"/>
                  </a:lnTo>
                  <a:lnTo>
                    <a:pt x="36" y="1248"/>
                  </a:lnTo>
                  <a:lnTo>
                    <a:pt x="1" y="1533"/>
                  </a:lnTo>
                  <a:lnTo>
                    <a:pt x="1" y="1533"/>
                  </a:lnTo>
                  <a:lnTo>
                    <a:pt x="1" y="1712"/>
                  </a:lnTo>
                  <a:lnTo>
                    <a:pt x="36" y="1926"/>
                  </a:lnTo>
                  <a:lnTo>
                    <a:pt x="179" y="2354"/>
                  </a:lnTo>
                  <a:lnTo>
                    <a:pt x="357" y="2817"/>
                  </a:lnTo>
                  <a:lnTo>
                    <a:pt x="571" y="3209"/>
                  </a:lnTo>
                  <a:lnTo>
                    <a:pt x="571" y="3209"/>
                  </a:lnTo>
                  <a:lnTo>
                    <a:pt x="642" y="3352"/>
                  </a:lnTo>
                  <a:lnTo>
                    <a:pt x="642" y="3352"/>
                  </a:lnTo>
                  <a:lnTo>
                    <a:pt x="892" y="3708"/>
                  </a:lnTo>
                  <a:lnTo>
                    <a:pt x="892" y="3708"/>
                  </a:lnTo>
                  <a:lnTo>
                    <a:pt x="963" y="3780"/>
                  </a:lnTo>
                  <a:lnTo>
                    <a:pt x="963" y="3780"/>
                  </a:lnTo>
                  <a:lnTo>
                    <a:pt x="1070" y="3708"/>
                  </a:lnTo>
                  <a:lnTo>
                    <a:pt x="1213" y="3530"/>
                  </a:lnTo>
                  <a:lnTo>
                    <a:pt x="1605" y="2995"/>
                  </a:lnTo>
                  <a:lnTo>
                    <a:pt x="1819" y="2674"/>
                  </a:lnTo>
                  <a:lnTo>
                    <a:pt x="1997" y="2354"/>
                  </a:lnTo>
                  <a:lnTo>
                    <a:pt x="2140" y="2033"/>
                  </a:lnTo>
                  <a:lnTo>
                    <a:pt x="2211" y="1747"/>
                  </a:lnTo>
                  <a:lnTo>
                    <a:pt x="2211" y="1747"/>
                  </a:lnTo>
                  <a:lnTo>
                    <a:pt x="2247" y="1248"/>
                  </a:lnTo>
                  <a:lnTo>
                    <a:pt x="2211" y="999"/>
                  </a:lnTo>
                  <a:lnTo>
                    <a:pt x="2176" y="7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g29ba36c631f_0_513"/>
            <p:cNvSpPr/>
            <p:nvPr/>
          </p:nvSpPr>
          <p:spPr>
            <a:xfrm>
              <a:off x="4786075" y="3024175"/>
              <a:ext cx="32125" cy="32125"/>
            </a:xfrm>
            <a:custGeom>
              <a:avLst/>
              <a:gdLst/>
              <a:ahLst/>
              <a:cxnLst/>
              <a:rect l="l" t="t" r="r" b="b"/>
              <a:pathLst>
                <a:path w="1285" h="1285" fill="none" extrusionOk="0">
                  <a:moveTo>
                    <a:pt x="1284" y="678"/>
                  </a:moveTo>
                  <a:lnTo>
                    <a:pt x="1284" y="678"/>
                  </a:lnTo>
                  <a:lnTo>
                    <a:pt x="1284" y="821"/>
                  </a:lnTo>
                  <a:lnTo>
                    <a:pt x="1213" y="928"/>
                  </a:lnTo>
                  <a:lnTo>
                    <a:pt x="1142" y="1035"/>
                  </a:lnTo>
                  <a:lnTo>
                    <a:pt x="1070" y="1106"/>
                  </a:lnTo>
                  <a:lnTo>
                    <a:pt x="963" y="1177"/>
                  </a:lnTo>
                  <a:lnTo>
                    <a:pt x="856" y="1249"/>
                  </a:lnTo>
                  <a:lnTo>
                    <a:pt x="749" y="1284"/>
                  </a:lnTo>
                  <a:lnTo>
                    <a:pt x="607" y="1284"/>
                  </a:lnTo>
                  <a:lnTo>
                    <a:pt x="607" y="1284"/>
                  </a:lnTo>
                  <a:lnTo>
                    <a:pt x="464" y="1249"/>
                  </a:lnTo>
                  <a:lnTo>
                    <a:pt x="464" y="1249"/>
                  </a:lnTo>
                  <a:lnTo>
                    <a:pt x="286" y="1142"/>
                  </a:lnTo>
                  <a:lnTo>
                    <a:pt x="108" y="999"/>
                  </a:lnTo>
                  <a:lnTo>
                    <a:pt x="36" y="821"/>
                  </a:lnTo>
                  <a:lnTo>
                    <a:pt x="1" y="607"/>
                  </a:lnTo>
                  <a:lnTo>
                    <a:pt x="1" y="607"/>
                  </a:lnTo>
                  <a:lnTo>
                    <a:pt x="36" y="464"/>
                  </a:lnTo>
                  <a:lnTo>
                    <a:pt x="72" y="357"/>
                  </a:lnTo>
                  <a:lnTo>
                    <a:pt x="143" y="250"/>
                  </a:lnTo>
                  <a:lnTo>
                    <a:pt x="215" y="143"/>
                  </a:lnTo>
                  <a:lnTo>
                    <a:pt x="322" y="72"/>
                  </a:lnTo>
                  <a:lnTo>
                    <a:pt x="429" y="36"/>
                  </a:lnTo>
                  <a:lnTo>
                    <a:pt x="571" y="1"/>
                  </a:lnTo>
                  <a:lnTo>
                    <a:pt x="714" y="1"/>
                  </a:lnTo>
                  <a:lnTo>
                    <a:pt x="714" y="1"/>
                  </a:lnTo>
                  <a:lnTo>
                    <a:pt x="749" y="1"/>
                  </a:lnTo>
                  <a:lnTo>
                    <a:pt x="749" y="1"/>
                  </a:lnTo>
                  <a:lnTo>
                    <a:pt x="892" y="36"/>
                  </a:lnTo>
                  <a:lnTo>
                    <a:pt x="999" y="72"/>
                  </a:lnTo>
                  <a:lnTo>
                    <a:pt x="1142" y="250"/>
                  </a:lnTo>
                  <a:lnTo>
                    <a:pt x="1249" y="429"/>
                  </a:lnTo>
                  <a:lnTo>
                    <a:pt x="1284" y="571"/>
                  </a:lnTo>
                  <a:lnTo>
                    <a:pt x="1284" y="67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g29ba36c631f_0_513"/>
            <p:cNvSpPr/>
            <p:nvPr/>
          </p:nvSpPr>
          <p:spPr>
            <a:xfrm>
              <a:off x="4771825" y="3011700"/>
              <a:ext cx="56175" cy="93625"/>
            </a:xfrm>
            <a:custGeom>
              <a:avLst/>
              <a:gdLst/>
              <a:ahLst/>
              <a:cxnLst/>
              <a:rect l="l" t="t" r="r" b="b"/>
              <a:pathLst>
                <a:path w="2247" h="3745" extrusionOk="0">
                  <a:moveTo>
                    <a:pt x="1177" y="464"/>
                  </a:moveTo>
                  <a:lnTo>
                    <a:pt x="1319" y="500"/>
                  </a:lnTo>
                  <a:lnTo>
                    <a:pt x="1533" y="607"/>
                  </a:lnTo>
                  <a:lnTo>
                    <a:pt x="1676" y="749"/>
                  </a:lnTo>
                  <a:lnTo>
                    <a:pt x="1747" y="928"/>
                  </a:lnTo>
                  <a:lnTo>
                    <a:pt x="1783" y="1142"/>
                  </a:lnTo>
                  <a:lnTo>
                    <a:pt x="1747" y="1284"/>
                  </a:lnTo>
                  <a:lnTo>
                    <a:pt x="1712" y="1391"/>
                  </a:lnTo>
                  <a:lnTo>
                    <a:pt x="1640" y="1498"/>
                  </a:lnTo>
                  <a:lnTo>
                    <a:pt x="1569" y="1605"/>
                  </a:lnTo>
                  <a:lnTo>
                    <a:pt x="1462" y="1676"/>
                  </a:lnTo>
                  <a:lnTo>
                    <a:pt x="1355" y="1712"/>
                  </a:lnTo>
                  <a:lnTo>
                    <a:pt x="1213" y="1748"/>
                  </a:lnTo>
                  <a:lnTo>
                    <a:pt x="1034" y="1748"/>
                  </a:lnTo>
                  <a:lnTo>
                    <a:pt x="927" y="1712"/>
                  </a:lnTo>
                  <a:lnTo>
                    <a:pt x="820" y="1676"/>
                  </a:lnTo>
                  <a:lnTo>
                    <a:pt x="642" y="1498"/>
                  </a:lnTo>
                  <a:lnTo>
                    <a:pt x="535" y="1320"/>
                  </a:lnTo>
                  <a:lnTo>
                    <a:pt x="499" y="1177"/>
                  </a:lnTo>
                  <a:lnTo>
                    <a:pt x="499" y="1070"/>
                  </a:lnTo>
                  <a:lnTo>
                    <a:pt x="535" y="928"/>
                  </a:lnTo>
                  <a:lnTo>
                    <a:pt x="571" y="821"/>
                  </a:lnTo>
                  <a:lnTo>
                    <a:pt x="642" y="714"/>
                  </a:lnTo>
                  <a:lnTo>
                    <a:pt x="713" y="642"/>
                  </a:lnTo>
                  <a:lnTo>
                    <a:pt x="820" y="571"/>
                  </a:lnTo>
                  <a:lnTo>
                    <a:pt x="927" y="500"/>
                  </a:lnTo>
                  <a:lnTo>
                    <a:pt x="1070" y="464"/>
                  </a:lnTo>
                  <a:close/>
                  <a:moveTo>
                    <a:pt x="892" y="1"/>
                  </a:moveTo>
                  <a:lnTo>
                    <a:pt x="606" y="108"/>
                  </a:lnTo>
                  <a:lnTo>
                    <a:pt x="392" y="250"/>
                  </a:lnTo>
                  <a:lnTo>
                    <a:pt x="250" y="428"/>
                  </a:lnTo>
                  <a:lnTo>
                    <a:pt x="143" y="678"/>
                  </a:lnTo>
                  <a:lnTo>
                    <a:pt x="36" y="963"/>
                  </a:lnTo>
                  <a:lnTo>
                    <a:pt x="0" y="1249"/>
                  </a:lnTo>
                  <a:lnTo>
                    <a:pt x="0" y="1534"/>
                  </a:lnTo>
                  <a:lnTo>
                    <a:pt x="0" y="1748"/>
                  </a:lnTo>
                  <a:lnTo>
                    <a:pt x="36" y="1962"/>
                  </a:lnTo>
                  <a:lnTo>
                    <a:pt x="178" y="2425"/>
                  </a:lnTo>
                  <a:lnTo>
                    <a:pt x="357" y="2889"/>
                  </a:lnTo>
                  <a:lnTo>
                    <a:pt x="571" y="3281"/>
                  </a:lnTo>
                  <a:lnTo>
                    <a:pt x="678" y="3388"/>
                  </a:lnTo>
                  <a:lnTo>
                    <a:pt x="820" y="3637"/>
                  </a:lnTo>
                  <a:lnTo>
                    <a:pt x="963" y="3744"/>
                  </a:lnTo>
                  <a:lnTo>
                    <a:pt x="999" y="3744"/>
                  </a:lnTo>
                  <a:lnTo>
                    <a:pt x="1070" y="3673"/>
                  </a:lnTo>
                  <a:lnTo>
                    <a:pt x="1213" y="3531"/>
                  </a:lnTo>
                  <a:lnTo>
                    <a:pt x="1605" y="2996"/>
                  </a:lnTo>
                  <a:lnTo>
                    <a:pt x="1819" y="2675"/>
                  </a:lnTo>
                  <a:lnTo>
                    <a:pt x="1997" y="2354"/>
                  </a:lnTo>
                  <a:lnTo>
                    <a:pt x="2140" y="2033"/>
                  </a:lnTo>
                  <a:lnTo>
                    <a:pt x="2211" y="1748"/>
                  </a:lnTo>
                  <a:lnTo>
                    <a:pt x="2247" y="1284"/>
                  </a:lnTo>
                  <a:lnTo>
                    <a:pt x="2211" y="1035"/>
                  </a:lnTo>
                  <a:lnTo>
                    <a:pt x="2175" y="821"/>
                  </a:lnTo>
                  <a:lnTo>
                    <a:pt x="2140" y="642"/>
                  </a:lnTo>
                  <a:lnTo>
                    <a:pt x="2033" y="428"/>
                  </a:lnTo>
                  <a:lnTo>
                    <a:pt x="1890" y="286"/>
                  </a:lnTo>
                  <a:lnTo>
                    <a:pt x="1712" y="143"/>
                  </a:lnTo>
                  <a:lnTo>
                    <a:pt x="1498" y="36"/>
                  </a:lnTo>
                  <a:lnTo>
                    <a:pt x="1213" y="1"/>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g29ba36c631f_0_513"/>
            <p:cNvSpPr/>
            <p:nvPr/>
          </p:nvSpPr>
          <p:spPr>
            <a:xfrm>
              <a:off x="4771825" y="3011700"/>
              <a:ext cx="56175" cy="93625"/>
            </a:xfrm>
            <a:custGeom>
              <a:avLst/>
              <a:gdLst/>
              <a:ahLst/>
              <a:cxnLst/>
              <a:rect l="l" t="t" r="r" b="b"/>
              <a:pathLst>
                <a:path w="2247" h="3745" fill="none" extrusionOk="0">
                  <a:moveTo>
                    <a:pt x="2175" y="821"/>
                  </a:moveTo>
                  <a:lnTo>
                    <a:pt x="2175" y="821"/>
                  </a:lnTo>
                  <a:lnTo>
                    <a:pt x="2140" y="642"/>
                  </a:lnTo>
                  <a:lnTo>
                    <a:pt x="2140" y="642"/>
                  </a:lnTo>
                  <a:lnTo>
                    <a:pt x="2033" y="428"/>
                  </a:lnTo>
                  <a:lnTo>
                    <a:pt x="1890" y="286"/>
                  </a:lnTo>
                  <a:lnTo>
                    <a:pt x="1712" y="143"/>
                  </a:lnTo>
                  <a:lnTo>
                    <a:pt x="1498" y="36"/>
                  </a:lnTo>
                  <a:lnTo>
                    <a:pt x="1498" y="36"/>
                  </a:lnTo>
                  <a:lnTo>
                    <a:pt x="1213" y="1"/>
                  </a:lnTo>
                  <a:lnTo>
                    <a:pt x="1213" y="1"/>
                  </a:lnTo>
                  <a:lnTo>
                    <a:pt x="892" y="1"/>
                  </a:lnTo>
                  <a:lnTo>
                    <a:pt x="606" y="108"/>
                  </a:lnTo>
                  <a:lnTo>
                    <a:pt x="392" y="250"/>
                  </a:lnTo>
                  <a:lnTo>
                    <a:pt x="250" y="428"/>
                  </a:lnTo>
                  <a:lnTo>
                    <a:pt x="143" y="678"/>
                  </a:lnTo>
                  <a:lnTo>
                    <a:pt x="36" y="963"/>
                  </a:lnTo>
                  <a:lnTo>
                    <a:pt x="0" y="1249"/>
                  </a:lnTo>
                  <a:lnTo>
                    <a:pt x="0" y="1534"/>
                  </a:lnTo>
                  <a:lnTo>
                    <a:pt x="0" y="1534"/>
                  </a:lnTo>
                  <a:lnTo>
                    <a:pt x="0" y="1748"/>
                  </a:lnTo>
                  <a:lnTo>
                    <a:pt x="36" y="1962"/>
                  </a:lnTo>
                  <a:lnTo>
                    <a:pt x="178" y="2425"/>
                  </a:lnTo>
                  <a:lnTo>
                    <a:pt x="357" y="2889"/>
                  </a:lnTo>
                  <a:lnTo>
                    <a:pt x="571" y="3281"/>
                  </a:lnTo>
                  <a:lnTo>
                    <a:pt x="571" y="3281"/>
                  </a:lnTo>
                  <a:lnTo>
                    <a:pt x="678" y="3388"/>
                  </a:lnTo>
                  <a:lnTo>
                    <a:pt x="678" y="3388"/>
                  </a:lnTo>
                  <a:lnTo>
                    <a:pt x="820" y="3637"/>
                  </a:lnTo>
                  <a:lnTo>
                    <a:pt x="963" y="3744"/>
                  </a:lnTo>
                  <a:lnTo>
                    <a:pt x="999" y="3744"/>
                  </a:lnTo>
                  <a:lnTo>
                    <a:pt x="999" y="3744"/>
                  </a:lnTo>
                  <a:lnTo>
                    <a:pt x="1070" y="3673"/>
                  </a:lnTo>
                  <a:lnTo>
                    <a:pt x="1213" y="3531"/>
                  </a:lnTo>
                  <a:lnTo>
                    <a:pt x="1605" y="2996"/>
                  </a:lnTo>
                  <a:lnTo>
                    <a:pt x="1819" y="2675"/>
                  </a:lnTo>
                  <a:lnTo>
                    <a:pt x="1997" y="2354"/>
                  </a:lnTo>
                  <a:lnTo>
                    <a:pt x="2140" y="2033"/>
                  </a:lnTo>
                  <a:lnTo>
                    <a:pt x="2211" y="1748"/>
                  </a:lnTo>
                  <a:lnTo>
                    <a:pt x="2211" y="1748"/>
                  </a:lnTo>
                  <a:lnTo>
                    <a:pt x="2247" y="1284"/>
                  </a:lnTo>
                  <a:lnTo>
                    <a:pt x="2211" y="1035"/>
                  </a:lnTo>
                  <a:lnTo>
                    <a:pt x="2175" y="82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g29ba36c631f_0_513"/>
            <p:cNvSpPr/>
            <p:nvPr/>
          </p:nvSpPr>
          <p:spPr>
            <a:xfrm>
              <a:off x="4784300" y="3023300"/>
              <a:ext cx="32125" cy="32100"/>
            </a:xfrm>
            <a:custGeom>
              <a:avLst/>
              <a:gdLst/>
              <a:ahLst/>
              <a:cxnLst/>
              <a:rect l="l" t="t" r="r" b="b"/>
              <a:pathLst>
                <a:path w="1285" h="1284" fill="none" extrusionOk="0">
                  <a:moveTo>
                    <a:pt x="0" y="606"/>
                  </a:moveTo>
                  <a:lnTo>
                    <a:pt x="0" y="606"/>
                  </a:lnTo>
                  <a:lnTo>
                    <a:pt x="36" y="464"/>
                  </a:lnTo>
                  <a:lnTo>
                    <a:pt x="72" y="357"/>
                  </a:lnTo>
                  <a:lnTo>
                    <a:pt x="143" y="250"/>
                  </a:lnTo>
                  <a:lnTo>
                    <a:pt x="214" y="178"/>
                  </a:lnTo>
                  <a:lnTo>
                    <a:pt x="321" y="107"/>
                  </a:lnTo>
                  <a:lnTo>
                    <a:pt x="428" y="36"/>
                  </a:lnTo>
                  <a:lnTo>
                    <a:pt x="571" y="0"/>
                  </a:lnTo>
                  <a:lnTo>
                    <a:pt x="678" y="0"/>
                  </a:lnTo>
                  <a:lnTo>
                    <a:pt x="678" y="0"/>
                  </a:lnTo>
                  <a:lnTo>
                    <a:pt x="820" y="36"/>
                  </a:lnTo>
                  <a:lnTo>
                    <a:pt x="820" y="36"/>
                  </a:lnTo>
                  <a:lnTo>
                    <a:pt x="1034" y="143"/>
                  </a:lnTo>
                  <a:lnTo>
                    <a:pt x="1177" y="285"/>
                  </a:lnTo>
                  <a:lnTo>
                    <a:pt x="1248" y="464"/>
                  </a:lnTo>
                  <a:lnTo>
                    <a:pt x="1284" y="678"/>
                  </a:lnTo>
                  <a:lnTo>
                    <a:pt x="1284" y="678"/>
                  </a:lnTo>
                  <a:lnTo>
                    <a:pt x="1248" y="820"/>
                  </a:lnTo>
                  <a:lnTo>
                    <a:pt x="1213" y="927"/>
                  </a:lnTo>
                  <a:lnTo>
                    <a:pt x="1141" y="1034"/>
                  </a:lnTo>
                  <a:lnTo>
                    <a:pt x="1070" y="1141"/>
                  </a:lnTo>
                  <a:lnTo>
                    <a:pt x="963" y="1212"/>
                  </a:lnTo>
                  <a:lnTo>
                    <a:pt x="856" y="1248"/>
                  </a:lnTo>
                  <a:lnTo>
                    <a:pt x="714" y="1284"/>
                  </a:lnTo>
                  <a:lnTo>
                    <a:pt x="607" y="1284"/>
                  </a:lnTo>
                  <a:lnTo>
                    <a:pt x="607" y="1284"/>
                  </a:lnTo>
                  <a:lnTo>
                    <a:pt x="535" y="1284"/>
                  </a:lnTo>
                  <a:lnTo>
                    <a:pt x="535" y="1284"/>
                  </a:lnTo>
                  <a:lnTo>
                    <a:pt x="428" y="1248"/>
                  </a:lnTo>
                  <a:lnTo>
                    <a:pt x="321" y="1212"/>
                  </a:lnTo>
                  <a:lnTo>
                    <a:pt x="143" y="1034"/>
                  </a:lnTo>
                  <a:lnTo>
                    <a:pt x="36" y="856"/>
                  </a:lnTo>
                  <a:lnTo>
                    <a:pt x="0" y="713"/>
                  </a:lnTo>
                  <a:lnTo>
                    <a:pt x="0" y="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g29ba36c631f_0_513"/>
            <p:cNvSpPr/>
            <p:nvPr/>
          </p:nvSpPr>
          <p:spPr>
            <a:xfrm>
              <a:off x="4795875" y="3031300"/>
              <a:ext cx="33900" cy="75800"/>
            </a:xfrm>
            <a:custGeom>
              <a:avLst/>
              <a:gdLst/>
              <a:ahLst/>
              <a:cxnLst/>
              <a:rect l="l" t="t" r="r" b="b"/>
              <a:pathLst>
                <a:path w="1356" h="3032" extrusionOk="0">
                  <a:moveTo>
                    <a:pt x="1213" y="1"/>
                  </a:moveTo>
                  <a:lnTo>
                    <a:pt x="1213" y="37"/>
                  </a:lnTo>
                  <a:lnTo>
                    <a:pt x="1249" y="251"/>
                  </a:lnTo>
                  <a:lnTo>
                    <a:pt x="1285" y="500"/>
                  </a:lnTo>
                  <a:lnTo>
                    <a:pt x="1249" y="964"/>
                  </a:lnTo>
                  <a:lnTo>
                    <a:pt x="1178" y="1249"/>
                  </a:lnTo>
                  <a:lnTo>
                    <a:pt x="1035" y="1570"/>
                  </a:lnTo>
                  <a:lnTo>
                    <a:pt x="857" y="1891"/>
                  </a:lnTo>
                  <a:lnTo>
                    <a:pt x="643" y="2212"/>
                  </a:lnTo>
                  <a:lnTo>
                    <a:pt x="251" y="2747"/>
                  </a:lnTo>
                  <a:lnTo>
                    <a:pt x="108" y="2889"/>
                  </a:lnTo>
                  <a:lnTo>
                    <a:pt x="37" y="2960"/>
                  </a:lnTo>
                  <a:lnTo>
                    <a:pt x="1" y="2960"/>
                  </a:lnTo>
                  <a:lnTo>
                    <a:pt x="72" y="3032"/>
                  </a:lnTo>
                  <a:lnTo>
                    <a:pt x="179" y="2960"/>
                  </a:lnTo>
                  <a:lnTo>
                    <a:pt x="322" y="2782"/>
                  </a:lnTo>
                  <a:lnTo>
                    <a:pt x="714" y="2247"/>
                  </a:lnTo>
                  <a:lnTo>
                    <a:pt x="928" y="1926"/>
                  </a:lnTo>
                  <a:lnTo>
                    <a:pt x="1106" y="1606"/>
                  </a:lnTo>
                  <a:lnTo>
                    <a:pt x="1249" y="1285"/>
                  </a:lnTo>
                  <a:lnTo>
                    <a:pt x="1320" y="999"/>
                  </a:lnTo>
                  <a:lnTo>
                    <a:pt x="1356" y="536"/>
                  </a:lnTo>
                  <a:lnTo>
                    <a:pt x="1320" y="251"/>
                  </a:lnTo>
                  <a:lnTo>
                    <a:pt x="1285" y="37"/>
                  </a:lnTo>
                  <a:lnTo>
                    <a:pt x="1213" y="1"/>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g29ba36c631f_0_513"/>
            <p:cNvSpPr/>
            <p:nvPr/>
          </p:nvSpPr>
          <p:spPr>
            <a:xfrm>
              <a:off x="4795875" y="3031300"/>
              <a:ext cx="33900" cy="75800"/>
            </a:xfrm>
            <a:custGeom>
              <a:avLst/>
              <a:gdLst/>
              <a:ahLst/>
              <a:cxnLst/>
              <a:rect l="l" t="t" r="r" b="b"/>
              <a:pathLst>
                <a:path w="1356" h="3032" fill="none" extrusionOk="0">
                  <a:moveTo>
                    <a:pt x="1213" y="1"/>
                  </a:moveTo>
                  <a:lnTo>
                    <a:pt x="1213" y="37"/>
                  </a:lnTo>
                  <a:lnTo>
                    <a:pt x="1213" y="37"/>
                  </a:lnTo>
                  <a:lnTo>
                    <a:pt x="1213" y="37"/>
                  </a:lnTo>
                  <a:lnTo>
                    <a:pt x="1213" y="37"/>
                  </a:lnTo>
                  <a:lnTo>
                    <a:pt x="1249" y="251"/>
                  </a:lnTo>
                  <a:lnTo>
                    <a:pt x="1285" y="500"/>
                  </a:lnTo>
                  <a:lnTo>
                    <a:pt x="1249" y="964"/>
                  </a:lnTo>
                  <a:lnTo>
                    <a:pt x="1249" y="964"/>
                  </a:lnTo>
                  <a:lnTo>
                    <a:pt x="1178" y="1249"/>
                  </a:lnTo>
                  <a:lnTo>
                    <a:pt x="1035" y="1570"/>
                  </a:lnTo>
                  <a:lnTo>
                    <a:pt x="857" y="1891"/>
                  </a:lnTo>
                  <a:lnTo>
                    <a:pt x="643" y="2212"/>
                  </a:lnTo>
                  <a:lnTo>
                    <a:pt x="251" y="2747"/>
                  </a:lnTo>
                  <a:lnTo>
                    <a:pt x="108" y="2889"/>
                  </a:lnTo>
                  <a:lnTo>
                    <a:pt x="37" y="2960"/>
                  </a:lnTo>
                  <a:lnTo>
                    <a:pt x="1" y="2960"/>
                  </a:lnTo>
                  <a:lnTo>
                    <a:pt x="1" y="2960"/>
                  </a:lnTo>
                  <a:lnTo>
                    <a:pt x="72" y="3032"/>
                  </a:lnTo>
                  <a:lnTo>
                    <a:pt x="72" y="3032"/>
                  </a:lnTo>
                  <a:lnTo>
                    <a:pt x="179" y="2960"/>
                  </a:lnTo>
                  <a:lnTo>
                    <a:pt x="322" y="2782"/>
                  </a:lnTo>
                  <a:lnTo>
                    <a:pt x="714" y="2247"/>
                  </a:lnTo>
                  <a:lnTo>
                    <a:pt x="928" y="1926"/>
                  </a:lnTo>
                  <a:lnTo>
                    <a:pt x="1106" y="1606"/>
                  </a:lnTo>
                  <a:lnTo>
                    <a:pt x="1249" y="1285"/>
                  </a:lnTo>
                  <a:lnTo>
                    <a:pt x="1320" y="999"/>
                  </a:lnTo>
                  <a:lnTo>
                    <a:pt x="1320" y="999"/>
                  </a:lnTo>
                  <a:lnTo>
                    <a:pt x="1356" y="536"/>
                  </a:lnTo>
                  <a:lnTo>
                    <a:pt x="1356" y="536"/>
                  </a:lnTo>
                  <a:lnTo>
                    <a:pt x="1320" y="251"/>
                  </a:lnTo>
                  <a:lnTo>
                    <a:pt x="1285" y="37"/>
                  </a:lnTo>
                  <a:lnTo>
                    <a:pt x="1285" y="37"/>
                  </a:lnTo>
                  <a:lnTo>
                    <a:pt x="121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g29ba36c631f_0_513"/>
            <p:cNvSpPr/>
            <p:nvPr/>
          </p:nvSpPr>
          <p:spPr>
            <a:xfrm>
              <a:off x="4786075" y="3032200"/>
              <a:ext cx="41925" cy="73125"/>
            </a:xfrm>
            <a:custGeom>
              <a:avLst/>
              <a:gdLst/>
              <a:ahLst/>
              <a:cxnLst/>
              <a:rect l="l" t="t" r="r" b="b"/>
              <a:pathLst>
                <a:path w="1677" h="2925" extrusionOk="0">
                  <a:moveTo>
                    <a:pt x="1605" y="1"/>
                  </a:moveTo>
                  <a:lnTo>
                    <a:pt x="1570" y="322"/>
                  </a:lnTo>
                  <a:lnTo>
                    <a:pt x="1463" y="678"/>
                  </a:lnTo>
                  <a:lnTo>
                    <a:pt x="1320" y="1070"/>
                  </a:lnTo>
                  <a:lnTo>
                    <a:pt x="1177" y="1427"/>
                  </a:lnTo>
                  <a:lnTo>
                    <a:pt x="963" y="1783"/>
                  </a:lnTo>
                  <a:lnTo>
                    <a:pt x="714" y="2069"/>
                  </a:lnTo>
                  <a:lnTo>
                    <a:pt x="571" y="2176"/>
                  </a:lnTo>
                  <a:lnTo>
                    <a:pt x="393" y="2283"/>
                  </a:lnTo>
                  <a:lnTo>
                    <a:pt x="250" y="2390"/>
                  </a:lnTo>
                  <a:lnTo>
                    <a:pt x="72" y="2425"/>
                  </a:lnTo>
                  <a:lnTo>
                    <a:pt x="1" y="2461"/>
                  </a:lnTo>
                  <a:lnTo>
                    <a:pt x="108" y="2568"/>
                  </a:lnTo>
                  <a:lnTo>
                    <a:pt x="250" y="2817"/>
                  </a:lnTo>
                  <a:lnTo>
                    <a:pt x="393" y="2924"/>
                  </a:lnTo>
                  <a:lnTo>
                    <a:pt x="429" y="2924"/>
                  </a:lnTo>
                  <a:lnTo>
                    <a:pt x="500" y="2853"/>
                  </a:lnTo>
                  <a:lnTo>
                    <a:pt x="643" y="2711"/>
                  </a:lnTo>
                  <a:lnTo>
                    <a:pt x="1035" y="2176"/>
                  </a:lnTo>
                  <a:lnTo>
                    <a:pt x="1249" y="1855"/>
                  </a:lnTo>
                  <a:lnTo>
                    <a:pt x="1427" y="1534"/>
                  </a:lnTo>
                  <a:lnTo>
                    <a:pt x="1570" y="1213"/>
                  </a:lnTo>
                  <a:lnTo>
                    <a:pt x="1641" y="928"/>
                  </a:lnTo>
                  <a:lnTo>
                    <a:pt x="1677" y="464"/>
                  </a:lnTo>
                  <a:lnTo>
                    <a:pt x="1641" y="215"/>
                  </a:lnTo>
                  <a:lnTo>
                    <a:pt x="1605" y="1"/>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g29ba36c631f_0_513"/>
            <p:cNvSpPr/>
            <p:nvPr/>
          </p:nvSpPr>
          <p:spPr>
            <a:xfrm>
              <a:off x="4786075" y="3032200"/>
              <a:ext cx="41925" cy="73125"/>
            </a:xfrm>
            <a:custGeom>
              <a:avLst/>
              <a:gdLst/>
              <a:ahLst/>
              <a:cxnLst/>
              <a:rect l="l" t="t" r="r" b="b"/>
              <a:pathLst>
                <a:path w="1677" h="2925" fill="none" extrusionOk="0">
                  <a:moveTo>
                    <a:pt x="1605" y="1"/>
                  </a:moveTo>
                  <a:lnTo>
                    <a:pt x="1605" y="1"/>
                  </a:lnTo>
                  <a:lnTo>
                    <a:pt x="1570" y="322"/>
                  </a:lnTo>
                  <a:lnTo>
                    <a:pt x="1463" y="678"/>
                  </a:lnTo>
                  <a:lnTo>
                    <a:pt x="1320" y="1070"/>
                  </a:lnTo>
                  <a:lnTo>
                    <a:pt x="1177" y="1427"/>
                  </a:lnTo>
                  <a:lnTo>
                    <a:pt x="963" y="1783"/>
                  </a:lnTo>
                  <a:lnTo>
                    <a:pt x="714" y="2069"/>
                  </a:lnTo>
                  <a:lnTo>
                    <a:pt x="571" y="2176"/>
                  </a:lnTo>
                  <a:lnTo>
                    <a:pt x="393" y="2283"/>
                  </a:lnTo>
                  <a:lnTo>
                    <a:pt x="250" y="2390"/>
                  </a:lnTo>
                  <a:lnTo>
                    <a:pt x="72" y="2425"/>
                  </a:lnTo>
                  <a:lnTo>
                    <a:pt x="72" y="2425"/>
                  </a:lnTo>
                  <a:lnTo>
                    <a:pt x="1" y="2461"/>
                  </a:lnTo>
                  <a:lnTo>
                    <a:pt x="1" y="2461"/>
                  </a:lnTo>
                  <a:lnTo>
                    <a:pt x="108" y="2568"/>
                  </a:lnTo>
                  <a:lnTo>
                    <a:pt x="108" y="2568"/>
                  </a:lnTo>
                  <a:lnTo>
                    <a:pt x="250" y="2817"/>
                  </a:lnTo>
                  <a:lnTo>
                    <a:pt x="393" y="2924"/>
                  </a:lnTo>
                  <a:lnTo>
                    <a:pt x="393" y="2924"/>
                  </a:lnTo>
                  <a:lnTo>
                    <a:pt x="429" y="2924"/>
                  </a:lnTo>
                  <a:lnTo>
                    <a:pt x="429" y="2924"/>
                  </a:lnTo>
                  <a:lnTo>
                    <a:pt x="500" y="2853"/>
                  </a:lnTo>
                  <a:lnTo>
                    <a:pt x="643" y="2711"/>
                  </a:lnTo>
                  <a:lnTo>
                    <a:pt x="1035" y="2176"/>
                  </a:lnTo>
                  <a:lnTo>
                    <a:pt x="1249" y="1855"/>
                  </a:lnTo>
                  <a:lnTo>
                    <a:pt x="1427" y="1534"/>
                  </a:lnTo>
                  <a:lnTo>
                    <a:pt x="1570" y="1213"/>
                  </a:lnTo>
                  <a:lnTo>
                    <a:pt x="1641" y="928"/>
                  </a:lnTo>
                  <a:lnTo>
                    <a:pt x="1641" y="928"/>
                  </a:lnTo>
                  <a:lnTo>
                    <a:pt x="1677" y="464"/>
                  </a:lnTo>
                  <a:lnTo>
                    <a:pt x="1641" y="215"/>
                  </a:lnTo>
                  <a:lnTo>
                    <a:pt x="1605" y="1"/>
                  </a:lnTo>
                  <a:lnTo>
                    <a:pt x="160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g29ba36c631f_0_513"/>
            <p:cNvSpPr/>
            <p:nvPr/>
          </p:nvSpPr>
          <p:spPr>
            <a:xfrm>
              <a:off x="4396525" y="3076775"/>
              <a:ext cx="47275" cy="78475"/>
            </a:xfrm>
            <a:custGeom>
              <a:avLst/>
              <a:gdLst/>
              <a:ahLst/>
              <a:cxnLst/>
              <a:rect l="l" t="t" r="r" b="b"/>
              <a:pathLst>
                <a:path w="1891" h="3139" extrusionOk="0">
                  <a:moveTo>
                    <a:pt x="1071" y="393"/>
                  </a:moveTo>
                  <a:lnTo>
                    <a:pt x="1249" y="464"/>
                  </a:lnTo>
                  <a:lnTo>
                    <a:pt x="1391" y="571"/>
                  </a:lnTo>
                  <a:lnTo>
                    <a:pt x="1498" y="749"/>
                  </a:lnTo>
                  <a:lnTo>
                    <a:pt x="1498" y="963"/>
                  </a:lnTo>
                  <a:lnTo>
                    <a:pt x="1498" y="1070"/>
                  </a:lnTo>
                  <a:lnTo>
                    <a:pt x="1463" y="1177"/>
                  </a:lnTo>
                  <a:lnTo>
                    <a:pt x="1320" y="1320"/>
                  </a:lnTo>
                  <a:lnTo>
                    <a:pt x="1142" y="1427"/>
                  </a:lnTo>
                  <a:lnTo>
                    <a:pt x="1035" y="1462"/>
                  </a:lnTo>
                  <a:lnTo>
                    <a:pt x="928" y="1462"/>
                  </a:lnTo>
                  <a:lnTo>
                    <a:pt x="821" y="1427"/>
                  </a:lnTo>
                  <a:lnTo>
                    <a:pt x="643" y="1355"/>
                  </a:lnTo>
                  <a:lnTo>
                    <a:pt x="536" y="1213"/>
                  </a:lnTo>
                  <a:lnTo>
                    <a:pt x="464" y="1070"/>
                  </a:lnTo>
                  <a:lnTo>
                    <a:pt x="429" y="892"/>
                  </a:lnTo>
                  <a:lnTo>
                    <a:pt x="464" y="785"/>
                  </a:lnTo>
                  <a:lnTo>
                    <a:pt x="500" y="678"/>
                  </a:lnTo>
                  <a:lnTo>
                    <a:pt x="607" y="500"/>
                  </a:lnTo>
                  <a:lnTo>
                    <a:pt x="785" y="393"/>
                  </a:lnTo>
                  <a:close/>
                  <a:moveTo>
                    <a:pt x="750" y="0"/>
                  </a:moveTo>
                  <a:lnTo>
                    <a:pt x="536" y="72"/>
                  </a:lnTo>
                  <a:lnTo>
                    <a:pt x="357" y="214"/>
                  </a:lnTo>
                  <a:lnTo>
                    <a:pt x="215" y="357"/>
                  </a:lnTo>
                  <a:lnTo>
                    <a:pt x="144" y="571"/>
                  </a:lnTo>
                  <a:lnTo>
                    <a:pt x="72" y="785"/>
                  </a:lnTo>
                  <a:lnTo>
                    <a:pt x="37" y="1034"/>
                  </a:lnTo>
                  <a:lnTo>
                    <a:pt x="1" y="1284"/>
                  </a:lnTo>
                  <a:lnTo>
                    <a:pt x="37" y="1605"/>
                  </a:lnTo>
                  <a:lnTo>
                    <a:pt x="179" y="1962"/>
                  </a:lnTo>
                  <a:lnTo>
                    <a:pt x="322" y="2354"/>
                  </a:lnTo>
                  <a:lnTo>
                    <a:pt x="500" y="2710"/>
                  </a:lnTo>
                  <a:lnTo>
                    <a:pt x="536" y="2782"/>
                  </a:lnTo>
                  <a:lnTo>
                    <a:pt x="750" y="3103"/>
                  </a:lnTo>
                  <a:lnTo>
                    <a:pt x="821" y="3138"/>
                  </a:lnTo>
                  <a:lnTo>
                    <a:pt x="892" y="3103"/>
                  </a:lnTo>
                  <a:lnTo>
                    <a:pt x="1035" y="2960"/>
                  </a:lnTo>
                  <a:lnTo>
                    <a:pt x="1356" y="2532"/>
                  </a:lnTo>
                  <a:lnTo>
                    <a:pt x="1534" y="2247"/>
                  </a:lnTo>
                  <a:lnTo>
                    <a:pt x="1677" y="1962"/>
                  </a:lnTo>
                  <a:lnTo>
                    <a:pt x="1784" y="1712"/>
                  </a:lnTo>
                  <a:lnTo>
                    <a:pt x="1855" y="1462"/>
                  </a:lnTo>
                  <a:lnTo>
                    <a:pt x="1891" y="1034"/>
                  </a:lnTo>
                  <a:lnTo>
                    <a:pt x="1891" y="821"/>
                  </a:lnTo>
                  <a:lnTo>
                    <a:pt x="1855" y="642"/>
                  </a:lnTo>
                  <a:lnTo>
                    <a:pt x="1748" y="393"/>
                  </a:lnTo>
                  <a:lnTo>
                    <a:pt x="1641" y="250"/>
                  </a:lnTo>
                  <a:lnTo>
                    <a:pt x="1534" y="143"/>
                  </a:lnTo>
                  <a:lnTo>
                    <a:pt x="1391" y="72"/>
                  </a:lnTo>
                  <a:lnTo>
                    <a:pt x="1213" y="0"/>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g29ba36c631f_0_513"/>
            <p:cNvSpPr/>
            <p:nvPr/>
          </p:nvSpPr>
          <p:spPr>
            <a:xfrm>
              <a:off x="4396525" y="3076775"/>
              <a:ext cx="47275" cy="78475"/>
            </a:xfrm>
            <a:custGeom>
              <a:avLst/>
              <a:gdLst/>
              <a:ahLst/>
              <a:cxnLst/>
              <a:rect l="l" t="t" r="r" b="b"/>
              <a:pathLst>
                <a:path w="1891" h="3139" fill="none" extrusionOk="0">
                  <a:moveTo>
                    <a:pt x="1855" y="642"/>
                  </a:moveTo>
                  <a:lnTo>
                    <a:pt x="1855" y="642"/>
                  </a:lnTo>
                  <a:lnTo>
                    <a:pt x="1748" y="393"/>
                  </a:lnTo>
                  <a:lnTo>
                    <a:pt x="1748" y="393"/>
                  </a:lnTo>
                  <a:lnTo>
                    <a:pt x="1641" y="250"/>
                  </a:lnTo>
                  <a:lnTo>
                    <a:pt x="1534" y="143"/>
                  </a:lnTo>
                  <a:lnTo>
                    <a:pt x="1391" y="72"/>
                  </a:lnTo>
                  <a:lnTo>
                    <a:pt x="1213" y="0"/>
                  </a:lnTo>
                  <a:lnTo>
                    <a:pt x="1213" y="0"/>
                  </a:lnTo>
                  <a:lnTo>
                    <a:pt x="1035" y="0"/>
                  </a:lnTo>
                  <a:lnTo>
                    <a:pt x="1035" y="0"/>
                  </a:lnTo>
                  <a:lnTo>
                    <a:pt x="750" y="0"/>
                  </a:lnTo>
                  <a:lnTo>
                    <a:pt x="536" y="72"/>
                  </a:lnTo>
                  <a:lnTo>
                    <a:pt x="357" y="214"/>
                  </a:lnTo>
                  <a:lnTo>
                    <a:pt x="215" y="357"/>
                  </a:lnTo>
                  <a:lnTo>
                    <a:pt x="144" y="571"/>
                  </a:lnTo>
                  <a:lnTo>
                    <a:pt x="72" y="785"/>
                  </a:lnTo>
                  <a:lnTo>
                    <a:pt x="37" y="1034"/>
                  </a:lnTo>
                  <a:lnTo>
                    <a:pt x="1" y="1284"/>
                  </a:lnTo>
                  <a:lnTo>
                    <a:pt x="1" y="1284"/>
                  </a:lnTo>
                  <a:lnTo>
                    <a:pt x="37" y="1605"/>
                  </a:lnTo>
                  <a:lnTo>
                    <a:pt x="179" y="1962"/>
                  </a:lnTo>
                  <a:lnTo>
                    <a:pt x="322" y="2354"/>
                  </a:lnTo>
                  <a:lnTo>
                    <a:pt x="500" y="2710"/>
                  </a:lnTo>
                  <a:lnTo>
                    <a:pt x="500" y="2710"/>
                  </a:lnTo>
                  <a:lnTo>
                    <a:pt x="536" y="2782"/>
                  </a:lnTo>
                  <a:lnTo>
                    <a:pt x="536" y="2782"/>
                  </a:lnTo>
                  <a:lnTo>
                    <a:pt x="750" y="3103"/>
                  </a:lnTo>
                  <a:lnTo>
                    <a:pt x="750" y="3103"/>
                  </a:lnTo>
                  <a:lnTo>
                    <a:pt x="821" y="3138"/>
                  </a:lnTo>
                  <a:lnTo>
                    <a:pt x="821" y="3138"/>
                  </a:lnTo>
                  <a:lnTo>
                    <a:pt x="892" y="3103"/>
                  </a:lnTo>
                  <a:lnTo>
                    <a:pt x="1035" y="2960"/>
                  </a:lnTo>
                  <a:lnTo>
                    <a:pt x="1356" y="2532"/>
                  </a:lnTo>
                  <a:lnTo>
                    <a:pt x="1534" y="2247"/>
                  </a:lnTo>
                  <a:lnTo>
                    <a:pt x="1677" y="1962"/>
                  </a:lnTo>
                  <a:lnTo>
                    <a:pt x="1784" y="1712"/>
                  </a:lnTo>
                  <a:lnTo>
                    <a:pt x="1855" y="1462"/>
                  </a:lnTo>
                  <a:lnTo>
                    <a:pt x="1855" y="1462"/>
                  </a:lnTo>
                  <a:lnTo>
                    <a:pt x="1891" y="1034"/>
                  </a:lnTo>
                  <a:lnTo>
                    <a:pt x="1891" y="821"/>
                  </a:lnTo>
                  <a:lnTo>
                    <a:pt x="1855" y="64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g29ba36c631f_0_513"/>
            <p:cNvSpPr/>
            <p:nvPr/>
          </p:nvSpPr>
          <p:spPr>
            <a:xfrm>
              <a:off x="4407225" y="3086575"/>
              <a:ext cx="26775" cy="26775"/>
            </a:xfrm>
            <a:custGeom>
              <a:avLst/>
              <a:gdLst/>
              <a:ahLst/>
              <a:cxnLst/>
              <a:rect l="l" t="t" r="r" b="b"/>
              <a:pathLst>
                <a:path w="1071" h="1071" fill="none" extrusionOk="0">
                  <a:moveTo>
                    <a:pt x="1070" y="571"/>
                  </a:moveTo>
                  <a:lnTo>
                    <a:pt x="1070" y="571"/>
                  </a:lnTo>
                  <a:lnTo>
                    <a:pt x="1070" y="678"/>
                  </a:lnTo>
                  <a:lnTo>
                    <a:pt x="1035" y="785"/>
                  </a:lnTo>
                  <a:lnTo>
                    <a:pt x="892" y="928"/>
                  </a:lnTo>
                  <a:lnTo>
                    <a:pt x="714" y="1035"/>
                  </a:lnTo>
                  <a:lnTo>
                    <a:pt x="607" y="1070"/>
                  </a:lnTo>
                  <a:lnTo>
                    <a:pt x="500" y="1070"/>
                  </a:lnTo>
                  <a:lnTo>
                    <a:pt x="500" y="1070"/>
                  </a:lnTo>
                  <a:lnTo>
                    <a:pt x="393" y="1035"/>
                  </a:lnTo>
                  <a:lnTo>
                    <a:pt x="393" y="1035"/>
                  </a:lnTo>
                  <a:lnTo>
                    <a:pt x="215" y="963"/>
                  </a:lnTo>
                  <a:lnTo>
                    <a:pt x="108" y="821"/>
                  </a:lnTo>
                  <a:lnTo>
                    <a:pt x="36" y="678"/>
                  </a:lnTo>
                  <a:lnTo>
                    <a:pt x="1" y="500"/>
                  </a:lnTo>
                  <a:lnTo>
                    <a:pt x="1" y="500"/>
                  </a:lnTo>
                  <a:lnTo>
                    <a:pt x="36" y="393"/>
                  </a:lnTo>
                  <a:lnTo>
                    <a:pt x="72" y="286"/>
                  </a:lnTo>
                  <a:lnTo>
                    <a:pt x="179" y="108"/>
                  </a:lnTo>
                  <a:lnTo>
                    <a:pt x="357" y="1"/>
                  </a:lnTo>
                  <a:lnTo>
                    <a:pt x="464" y="1"/>
                  </a:lnTo>
                  <a:lnTo>
                    <a:pt x="571" y="1"/>
                  </a:lnTo>
                  <a:lnTo>
                    <a:pt x="571" y="1"/>
                  </a:lnTo>
                  <a:lnTo>
                    <a:pt x="643" y="1"/>
                  </a:lnTo>
                  <a:lnTo>
                    <a:pt x="643" y="1"/>
                  </a:lnTo>
                  <a:lnTo>
                    <a:pt x="821" y="72"/>
                  </a:lnTo>
                  <a:lnTo>
                    <a:pt x="963" y="179"/>
                  </a:lnTo>
                  <a:lnTo>
                    <a:pt x="1070" y="357"/>
                  </a:lnTo>
                  <a:lnTo>
                    <a:pt x="1070" y="57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g29ba36c631f_0_513"/>
            <p:cNvSpPr/>
            <p:nvPr/>
          </p:nvSpPr>
          <p:spPr>
            <a:xfrm>
              <a:off x="4395650" y="3075875"/>
              <a:ext cx="46375" cy="78475"/>
            </a:xfrm>
            <a:custGeom>
              <a:avLst/>
              <a:gdLst/>
              <a:ahLst/>
              <a:cxnLst/>
              <a:rect l="l" t="t" r="r" b="b"/>
              <a:pathLst>
                <a:path w="1855" h="3139" extrusionOk="0">
                  <a:moveTo>
                    <a:pt x="999" y="393"/>
                  </a:moveTo>
                  <a:lnTo>
                    <a:pt x="1106" y="429"/>
                  </a:lnTo>
                  <a:lnTo>
                    <a:pt x="1248" y="500"/>
                  </a:lnTo>
                  <a:lnTo>
                    <a:pt x="1391" y="643"/>
                  </a:lnTo>
                  <a:lnTo>
                    <a:pt x="1462" y="785"/>
                  </a:lnTo>
                  <a:lnTo>
                    <a:pt x="1462" y="964"/>
                  </a:lnTo>
                  <a:lnTo>
                    <a:pt x="1462" y="1070"/>
                  </a:lnTo>
                  <a:lnTo>
                    <a:pt x="1426" y="1177"/>
                  </a:lnTo>
                  <a:lnTo>
                    <a:pt x="1284" y="1356"/>
                  </a:lnTo>
                  <a:lnTo>
                    <a:pt x="1106" y="1463"/>
                  </a:lnTo>
                  <a:lnTo>
                    <a:pt x="856" y="1463"/>
                  </a:lnTo>
                  <a:lnTo>
                    <a:pt x="678" y="1391"/>
                  </a:lnTo>
                  <a:lnTo>
                    <a:pt x="535" y="1284"/>
                  </a:lnTo>
                  <a:lnTo>
                    <a:pt x="428" y="1106"/>
                  </a:lnTo>
                  <a:lnTo>
                    <a:pt x="392" y="892"/>
                  </a:lnTo>
                  <a:lnTo>
                    <a:pt x="428" y="785"/>
                  </a:lnTo>
                  <a:lnTo>
                    <a:pt x="464" y="678"/>
                  </a:lnTo>
                  <a:lnTo>
                    <a:pt x="606" y="536"/>
                  </a:lnTo>
                  <a:lnTo>
                    <a:pt x="785" y="429"/>
                  </a:lnTo>
                  <a:lnTo>
                    <a:pt x="856" y="393"/>
                  </a:lnTo>
                  <a:close/>
                  <a:moveTo>
                    <a:pt x="749" y="1"/>
                  </a:moveTo>
                  <a:lnTo>
                    <a:pt x="499" y="72"/>
                  </a:lnTo>
                  <a:lnTo>
                    <a:pt x="321" y="215"/>
                  </a:lnTo>
                  <a:lnTo>
                    <a:pt x="179" y="357"/>
                  </a:lnTo>
                  <a:lnTo>
                    <a:pt x="107" y="571"/>
                  </a:lnTo>
                  <a:lnTo>
                    <a:pt x="36" y="785"/>
                  </a:lnTo>
                  <a:lnTo>
                    <a:pt x="0" y="1035"/>
                  </a:lnTo>
                  <a:lnTo>
                    <a:pt x="0" y="1284"/>
                  </a:lnTo>
                  <a:lnTo>
                    <a:pt x="36" y="1677"/>
                  </a:lnTo>
                  <a:lnTo>
                    <a:pt x="143" y="2033"/>
                  </a:lnTo>
                  <a:lnTo>
                    <a:pt x="285" y="2425"/>
                  </a:lnTo>
                  <a:lnTo>
                    <a:pt x="464" y="2746"/>
                  </a:lnTo>
                  <a:lnTo>
                    <a:pt x="535" y="2853"/>
                  </a:lnTo>
                  <a:lnTo>
                    <a:pt x="678" y="3032"/>
                  </a:lnTo>
                  <a:lnTo>
                    <a:pt x="785" y="3139"/>
                  </a:lnTo>
                  <a:lnTo>
                    <a:pt x="820" y="3139"/>
                  </a:lnTo>
                  <a:lnTo>
                    <a:pt x="892" y="3103"/>
                  </a:lnTo>
                  <a:lnTo>
                    <a:pt x="1034" y="2960"/>
                  </a:lnTo>
                  <a:lnTo>
                    <a:pt x="1355" y="2532"/>
                  </a:lnTo>
                  <a:lnTo>
                    <a:pt x="1498" y="2247"/>
                  </a:lnTo>
                  <a:lnTo>
                    <a:pt x="1640" y="1998"/>
                  </a:lnTo>
                  <a:lnTo>
                    <a:pt x="1783" y="1712"/>
                  </a:lnTo>
                  <a:lnTo>
                    <a:pt x="1819" y="1463"/>
                  </a:lnTo>
                  <a:lnTo>
                    <a:pt x="1854" y="1070"/>
                  </a:lnTo>
                  <a:lnTo>
                    <a:pt x="1819" y="714"/>
                  </a:lnTo>
                  <a:lnTo>
                    <a:pt x="1783" y="536"/>
                  </a:lnTo>
                  <a:lnTo>
                    <a:pt x="1676" y="357"/>
                  </a:lnTo>
                  <a:lnTo>
                    <a:pt x="1569" y="215"/>
                  </a:lnTo>
                  <a:lnTo>
                    <a:pt x="1426" y="108"/>
                  </a:lnTo>
                  <a:lnTo>
                    <a:pt x="1248" y="36"/>
                  </a:lnTo>
                  <a:lnTo>
                    <a:pt x="999" y="1"/>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g29ba36c631f_0_513"/>
            <p:cNvSpPr/>
            <p:nvPr/>
          </p:nvSpPr>
          <p:spPr>
            <a:xfrm>
              <a:off x="4395650" y="3075875"/>
              <a:ext cx="46375" cy="78475"/>
            </a:xfrm>
            <a:custGeom>
              <a:avLst/>
              <a:gdLst/>
              <a:ahLst/>
              <a:cxnLst/>
              <a:rect l="l" t="t" r="r" b="b"/>
              <a:pathLst>
                <a:path w="1855" h="3139" fill="none" extrusionOk="0">
                  <a:moveTo>
                    <a:pt x="1819" y="714"/>
                  </a:moveTo>
                  <a:lnTo>
                    <a:pt x="1819" y="714"/>
                  </a:lnTo>
                  <a:lnTo>
                    <a:pt x="1783" y="536"/>
                  </a:lnTo>
                  <a:lnTo>
                    <a:pt x="1783" y="536"/>
                  </a:lnTo>
                  <a:lnTo>
                    <a:pt x="1676" y="357"/>
                  </a:lnTo>
                  <a:lnTo>
                    <a:pt x="1569" y="215"/>
                  </a:lnTo>
                  <a:lnTo>
                    <a:pt x="1426" y="108"/>
                  </a:lnTo>
                  <a:lnTo>
                    <a:pt x="1248" y="36"/>
                  </a:lnTo>
                  <a:lnTo>
                    <a:pt x="1248" y="36"/>
                  </a:lnTo>
                  <a:lnTo>
                    <a:pt x="999" y="1"/>
                  </a:lnTo>
                  <a:lnTo>
                    <a:pt x="999" y="1"/>
                  </a:lnTo>
                  <a:lnTo>
                    <a:pt x="749" y="1"/>
                  </a:lnTo>
                  <a:lnTo>
                    <a:pt x="499" y="72"/>
                  </a:lnTo>
                  <a:lnTo>
                    <a:pt x="321" y="215"/>
                  </a:lnTo>
                  <a:lnTo>
                    <a:pt x="179" y="357"/>
                  </a:lnTo>
                  <a:lnTo>
                    <a:pt x="107" y="571"/>
                  </a:lnTo>
                  <a:lnTo>
                    <a:pt x="36" y="785"/>
                  </a:lnTo>
                  <a:lnTo>
                    <a:pt x="0" y="1035"/>
                  </a:lnTo>
                  <a:lnTo>
                    <a:pt x="0" y="1284"/>
                  </a:lnTo>
                  <a:lnTo>
                    <a:pt x="0" y="1284"/>
                  </a:lnTo>
                  <a:lnTo>
                    <a:pt x="36" y="1677"/>
                  </a:lnTo>
                  <a:lnTo>
                    <a:pt x="143" y="2033"/>
                  </a:lnTo>
                  <a:lnTo>
                    <a:pt x="285" y="2425"/>
                  </a:lnTo>
                  <a:lnTo>
                    <a:pt x="464" y="2746"/>
                  </a:lnTo>
                  <a:lnTo>
                    <a:pt x="464" y="2746"/>
                  </a:lnTo>
                  <a:lnTo>
                    <a:pt x="535" y="2853"/>
                  </a:lnTo>
                  <a:lnTo>
                    <a:pt x="535" y="2853"/>
                  </a:lnTo>
                  <a:lnTo>
                    <a:pt x="678" y="3032"/>
                  </a:lnTo>
                  <a:lnTo>
                    <a:pt x="785" y="3139"/>
                  </a:lnTo>
                  <a:lnTo>
                    <a:pt x="820" y="3139"/>
                  </a:lnTo>
                  <a:lnTo>
                    <a:pt x="820" y="3139"/>
                  </a:lnTo>
                  <a:lnTo>
                    <a:pt x="892" y="3103"/>
                  </a:lnTo>
                  <a:lnTo>
                    <a:pt x="1034" y="2960"/>
                  </a:lnTo>
                  <a:lnTo>
                    <a:pt x="1355" y="2532"/>
                  </a:lnTo>
                  <a:lnTo>
                    <a:pt x="1498" y="2247"/>
                  </a:lnTo>
                  <a:lnTo>
                    <a:pt x="1640" y="1998"/>
                  </a:lnTo>
                  <a:lnTo>
                    <a:pt x="1783" y="1712"/>
                  </a:lnTo>
                  <a:lnTo>
                    <a:pt x="1819" y="1463"/>
                  </a:lnTo>
                  <a:lnTo>
                    <a:pt x="1819" y="1463"/>
                  </a:lnTo>
                  <a:lnTo>
                    <a:pt x="1854" y="1070"/>
                  </a:lnTo>
                  <a:lnTo>
                    <a:pt x="1819" y="71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g29ba36c631f_0_513"/>
            <p:cNvSpPr/>
            <p:nvPr/>
          </p:nvSpPr>
          <p:spPr>
            <a:xfrm>
              <a:off x="4405450" y="3085700"/>
              <a:ext cx="26775" cy="26750"/>
            </a:xfrm>
            <a:custGeom>
              <a:avLst/>
              <a:gdLst/>
              <a:ahLst/>
              <a:cxnLst/>
              <a:rect l="l" t="t" r="r" b="b"/>
              <a:pathLst>
                <a:path w="1071" h="1070" fill="none" extrusionOk="0">
                  <a:moveTo>
                    <a:pt x="0" y="499"/>
                  </a:moveTo>
                  <a:lnTo>
                    <a:pt x="0" y="499"/>
                  </a:lnTo>
                  <a:lnTo>
                    <a:pt x="36" y="392"/>
                  </a:lnTo>
                  <a:lnTo>
                    <a:pt x="72" y="285"/>
                  </a:lnTo>
                  <a:lnTo>
                    <a:pt x="214" y="143"/>
                  </a:lnTo>
                  <a:lnTo>
                    <a:pt x="393" y="36"/>
                  </a:lnTo>
                  <a:lnTo>
                    <a:pt x="464" y="0"/>
                  </a:lnTo>
                  <a:lnTo>
                    <a:pt x="607" y="0"/>
                  </a:lnTo>
                  <a:lnTo>
                    <a:pt x="607" y="0"/>
                  </a:lnTo>
                  <a:lnTo>
                    <a:pt x="714" y="36"/>
                  </a:lnTo>
                  <a:lnTo>
                    <a:pt x="714" y="36"/>
                  </a:lnTo>
                  <a:lnTo>
                    <a:pt x="856" y="107"/>
                  </a:lnTo>
                  <a:lnTo>
                    <a:pt x="999" y="250"/>
                  </a:lnTo>
                  <a:lnTo>
                    <a:pt x="1070" y="392"/>
                  </a:lnTo>
                  <a:lnTo>
                    <a:pt x="1070" y="571"/>
                  </a:lnTo>
                  <a:lnTo>
                    <a:pt x="1070" y="571"/>
                  </a:lnTo>
                  <a:lnTo>
                    <a:pt x="1070" y="677"/>
                  </a:lnTo>
                  <a:lnTo>
                    <a:pt x="1034" y="784"/>
                  </a:lnTo>
                  <a:lnTo>
                    <a:pt x="892" y="963"/>
                  </a:lnTo>
                  <a:lnTo>
                    <a:pt x="714" y="1070"/>
                  </a:lnTo>
                  <a:lnTo>
                    <a:pt x="607" y="1070"/>
                  </a:lnTo>
                  <a:lnTo>
                    <a:pt x="500" y="1070"/>
                  </a:lnTo>
                  <a:lnTo>
                    <a:pt x="500" y="1070"/>
                  </a:lnTo>
                  <a:lnTo>
                    <a:pt x="464" y="1070"/>
                  </a:lnTo>
                  <a:lnTo>
                    <a:pt x="464" y="1070"/>
                  </a:lnTo>
                  <a:lnTo>
                    <a:pt x="286" y="998"/>
                  </a:lnTo>
                  <a:lnTo>
                    <a:pt x="143" y="891"/>
                  </a:lnTo>
                  <a:lnTo>
                    <a:pt x="36" y="713"/>
                  </a:lnTo>
                  <a:lnTo>
                    <a:pt x="0" y="4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g29ba36c631f_0_513"/>
            <p:cNvSpPr/>
            <p:nvPr/>
          </p:nvSpPr>
          <p:spPr>
            <a:xfrm>
              <a:off x="4415250" y="3092825"/>
              <a:ext cx="28550" cy="62425"/>
            </a:xfrm>
            <a:custGeom>
              <a:avLst/>
              <a:gdLst/>
              <a:ahLst/>
              <a:cxnLst/>
              <a:rect l="l" t="t" r="r" b="b"/>
              <a:pathLst>
                <a:path w="1142" h="2497" extrusionOk="0">
                  <a:moveTo>
                    <a:pt x="1035" y="0"/>
                  </a:moveTo>
                  <a:lnTo>
                    <a:pt x="1035" y="36"/>
                  </a:lnTo>
                  <a:lnTo>
                    <a:pt x="1070" y="392"/>
                  </a:lnTo>
                  <a:lnTo>
                    <a:pt x="1035" y="785"/>
                  </a:lnTo>
                  <a:lnTo>
                    <a:pt x="999" y="1034"/>
                  </a:lnTo>
                  <a:lnTo>
                    <a:pt x="856" y="1320"/>
                  </a:lnTo>
                  <a:lnTo>
                    <a:pt x="714" y="1569"/>
                  </a:lnTo>
                  <a:lnTo>
                    <a:pt x="571" y="1854"/>
                  </a:lnTo>
                  <a:lnTo>
                    <a:pt x="250" y="2282"/>
                  </a:lnTo>
                  <a:lnTo>
                    <a:pt x="108" y="2425"/>
                  </a:lnTo>
                  <a:lnTo>
                    <a:pt x="36" y="2461"/>
                  </a:lnTo>
                  <a:lnTo>
                    <a:pt x="1" y="2461"/>
                  </a:lnTo>
                  <a:lnTo>
                    <a:pt x="72" y="2496"/>
                  </a:lnTo>
                  <a:lnTo>
                    <a:pt x="143" y="2461"/>
                  </a:lnTo>
                  <a:lnTo>
                    <a:pt x="286" y="2318"/>
                  </a:lnTo>
                  <a:lnTo>
                    <a:pt x="607" y="1890"/>
                  </a:lnTo>
                  <a:lnTo>
                    <a:pt x="785" y="1605"/>
                  </a:lnTo>
                  <a:lnTo>
                    <a:pt x="928" y="1320"/>
                  </a:lnTo>
                  <a:lnTo>
                    <a:pt x="1035" y="1070"/>
                  </a:lnTo>
                  <a:lnTo>
                    <a:pt x="1106" y="820"/>
                  </a:lnTo>
                  <a:lnTo>
                    <a:pt x="1142" y="428"/>
                  </a:lnTo>
                  <a:lnTo>
                    <a:pt x="1142" y="214"/>
                  </a:lnTo>
                  <a:lnTo>
                    <a:pt x="1106" y="0"/>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g29ba36c631f_0_513"/>
            <p:cNvSpPr/>
            <p:nvPr/>
          </p:nvSpPr>
          <p:spPr>
            <a:xfrm>
              <a:off x="4415250" y="3092825"/>
              <a:ext cx="28550" cy="62425"/>
            </a:xfrm>
            <a:custGeom>
              <a:avLst/>
              <a:gdLst/>
              <a:ahLst/>
              <a:cxnLst/>
              <a:rect l="l" t="t" r="r" b="b"/>
              <a:pathLst>
                <a:path w="1142" h="2497" fill="none" extrusionOk="0">
                  <a:moveTo>
                    <a:pt x="1035" y="0"/>
                  </a:moveTo>
                  <a:lnTo>
                    <a:pt x="1035" y="36"/>
                  </a:lnTo>
                  <a:lnTo>
                    <a:pt x="1035" y="36"/>
                  </a:lnTo>
                  <a:lnTo>
                    <a:pt x="1035" y="36"/>
                  </a:lnTo>
                  <a:lnTo>
                    <a:pt x="1035" y="36"/>
                  </a:lnTo>
                  <a:lnTo>
                    <a:pt x="1070" y="392"/>
                  </a:lnTo>
                  <a:lnTo>
                    <a:pt x="1035" y="785"/>
                  </a:lnTo>
                  <a:lnTo>
                    <a:pt x="1035" y="785"/>
                  </a:lnTo>
                  <a:lnTo>
                    <a:pt x="999" y="1034"/>
                  </a:lnTo>
                  <a:lnTo>
                    <a:pt x="856" y="1320"/>
                  </a:lnTo>
                  <a:lnTo>
                    <a:pt x="714" y="1569"/>
                  </a:lnTo>
                  <a:lnTo>
                    <a:pt x="571" y="1854"/>
                  </a:lnTo>
                  <a:lnTo>
                    <a:pt x="250" y="2282"/>
                  </a:lnTo>
                  <a:lnTo>
                    <a:pt x="108" y="2425"/>
                  </a:lnTo>
                  <a:lnTo>
                    <a:pt x="36" y="2461"/>
                  </a:lnTo>
                  <a:lnTo>
                    <a:pt x="1" y="2461"/>
                  </a:lnTo>
                  <a:lnTo>
                    <a:pt x="1" y="2461"/>
                  </a:lnTo>
                  <a:lnTo>
                    <a:pt x="72" y="2496"/>
                  </a:lnTo>
                  <a:lnTo>
                    <a:pt x="72" y="2496"/>
                  </a:lnTo>
                  <a:lnTo>
                    <a:pt x="143" y="2461"/>
                  </a:lnTo>
                  <a:lnTo>
                    <a:pt x="286" y="2318"/>
                  </a:lnTo>
                  <a:lnTo>
                    <a:pt x="607" y="1890"/>
                  </a:lnTo>
                  <a:lnTo>
                    <a:pt x="785" y="1605"/>
                  </a:lnTo>
                  <a:lnTo>
                    <a:pt x="928" y="1320"/>
                  </a:lnTo>
                  <a:lnTo>
                    <a:pt x="1035" y="1070"/>
                  </a:lnTo>
                  <a:lnTo>
                    <a:pt x="1106" y="820"/>
                  </a:lnTo>
                  <a:lnTo>
                    <a:pt x="1106" y="820"/>
                  </a:lnTo>
                  <a:lnTo>
                    <a:pt x="1142" y="428"/>
                  </a:lnTo>
                  <a:lnTo>
                    <a:pt x="1142" y="428"/>
                  </a:lnTo>
                  <a:lnTo>
                    <a:pt x="1142" y="214"/>
                  </a:lnTo>
                  <a:lnTo>
                    <a:pt x="1106" y="0"/>
                  </a:lnTo>
                  <a:lnTo>
                    <a:pt x="1106" y="0"/>
                  </a:lnTo>
                  <a:lnTo>
                    <a:pt x="10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g29ba36c631f_0_513"/>
            <p:cNvSpPr/>
            <p:nvPr/>
          </p:nvSpPr>
          <p:spPr>
            <a:xfrm>
              <a:off x="4407225" y="3093700"/>
              <a:ext cx="34800" cy="60650"/>
            </a:xfrm>
            <a:custGeom>
              <a:avLst/>
              <a:gdLst/>
              <a:ahLst/>
              <a:cxnLst/>
              <a:rect l="l" t="t" r="r" b="b"/>
              <a:pathLst>
                <a:path w="1392" h="2426" extrusionOk="0">
                  <a:moveTo>
                    <a:pt x="1356" y="1"/>
                  </a:moveTo>
                  <a:lnTo>
                    <a:pt x="1320" y="251"/>
                  </a:lnTo>
                  <a:lnTo>
                    <a:pt x="1249" y="536"/>
                  </a:lnTo>
                  <a:lnTo>
                    <a:pt x="1106" y="857"/>
                  </a:lnTo>
                  <a:lnTo>
                    <a:pt x="963" y="1178"/>
                  </a:lnTo>
                  <a:lnTo>
                    <a:pt x="785" y="1463"/>
                  </a:lnTo>
                  <a:lnTo>
                    <a:pt x="571" y="1712"/>
                  </a:lnTo>
                  <a:lnTo>
                    <a:pt x="322" y="1891"/>
                  </a:lnTo>
                  <a:lnTo>
                    <a:pt x="215" y="1962"/>
                  </a:lnTo>
                  <a:lnTo>
                    <a:pt x="72" y="2033"/>
                  </a:lnTo>
                  <a:lnTo>
                    <a:pt x="1" y="2033"/>
                  </a:lnTo>
                  <a:lnTo>
                    <a:pt x="72" y="2140"/>
                  </a:lnTo>
                  <a:lnTo>
                    <a:pt x="215" y="2319"/>
                  </a:lnTo>
                  <a:lnTo>
                    <a:pt x="322" y="2426"/>
                  </a:lnTo>
                  <a:lnTo>
                    <a:pt x="357" y="2426"/>
                  </a:lnTo>
                  <a:lnTo>
                    <a:pt x="429" y="2390"/>
                  </a:lnTo>
                  <a:lnTo>
                    <a:pt x="571" y="2247"/>
                  </a:lnTo>
                  <a:lnTo>
                    <a:pt x="892" y="1819"/>
                  </a:lnTo>
                  <a:lnTo>
                    <a:pt x="1035" y="1534"/>
                  </a:lnTo>
                  <a:lnTo>
                    <a:pt x="1177" y="1285"/>
                  </a:lnTo>
                  <a:lnTo>
                    <a:pt x="1320" y="999"/>
                  </a:lnTo>
                  <a:lnTo>
                    <a:pt x="1356" y="750"/>
                  </a:lnTo>
                  <a:lnTo>
                    <a:pt x="1391" y="357"/>
                  </a:lnTo>
                  <a:lnTo>
                    <a:pt x="1356" y="1"/>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g29ba36c631f_0_513"/>
            <p:cNvSpPr/>
            <p:nvPr/>
          </p:nvSpPr>
          <p:spPr>
            <a:xfrm>
              <a:off x="4407225" y="3093700"/>
              <a:ext cx="34800" cy="60650"/>
            </a:xfrm>
            <a:custGeom>
              <a:avLst/>
              <a:gdLst/>
              <a:ahLst/>
              <a:cxnLst/>
              <a:rect l="l" t="t" r="r" b="b"/>
              <a:pathLst>
                <a:path w="1392" h="2426" fill="none" extrusionOk="0">
                  <a:moveTo>
                    <a:pt x="1356" y="1"/>
                  </a:moveTo>
                  <a:lnTo>
                    <a:pt x="1356" y="1"/>
                  </a:lnTo>
                  <a:lnTo>
                    <a:pt x="1320" y="251"/>
                  </a:lnTo>
                  <a:lnTo>
                    <a:pt x="1249" y="536"/>
                  </a:lnTo>
                  <a:lnTo>
                    <a:pt x="1106" y="857"/>
                  </a:lnTo>
                  <a:lnTo>
                    <a:pt x="963" y="1178"/>
                  </a:lnTo>
                  <a:lnTo>
                    <a:pt x="785" y="1463"/>
                  </a:lnTo>
                  <a:lnTo>
                    <a:pt x="571" y="1712"/>
                  </a:lnTo>
                  <a:lnTo>
                    <a:pt x="322" y="1891"/>
                  </a:lnTo>
                  <a:lnTo>
                    <a:pt x="215" y="1962"/>
                  </a:lnTo>
                  <a:lnTo>
                    <a:pt x="72" y="2033"/>
                  </a:lnTo>
                  <a:lnTo>
                    <a:pt x="72" y="2033"/>
                  </a:lnTo>
                  <a:lnTo>
                    <a:pt x="1" y="2033"/>
                  </a:lnTo>
                  <a:lnTo>
                    <a:pt x="1" y="2033"/>
                  </a:lnTo>
                  <a:lnTo>
                    <a:pt x="72" y="2140"/>
                  </a:lnTo>
                  <a:lnTo>
                    <a:pt x="72" y="2140"/>
                  </a:lnTo>
                  <a:lnTo>
                    <a:pt x="215" y="2319"/>
                  </a:lnTo>
                  <a:lnTo>
                    <a:pt x="322" y="2426"/>
                  </a:lnTo>
                  <a:lnTo>
                    <a:pt x="322" y="2426"/>
                  </a:lnTo>
                  <a:lnTo>
                    <a:pt x="357" y="2426"/>
                  </a:lnTo>
                  <a:lnTo>
                    <a:pt x="357" y="2426"/>
                  </a:lnTo>
                  <a:lnTo>
                    <a:pt x="429" y="2390"/>
                  </a:lnTo>
                  <a:lnTo>
                    <a:pt x="571" y="2247"/>
                  </a:lnTo>
                  <a:lnTo>
                    <a:pt x="892" y="1819"/>
                  </a:lnTo>
                  <a:lnTo>
                    <a:pt x="1035" y="1534"/>
                  </a:lnTo>
                  <a:lnTo>
                    <a:pt x="1177" y="1285"/>
                  </a:lnTo>
                  <a:lnTo>
                    <a:pt x="1320" y="999"/>
                  </a:lnTo>
                  <a:lnTo>
                    <a:pt x="1356" y="750"/>
                  </a:lnTo>
                  <a:lnTo>
                    <a:pt x="1356" y="750"/>
                  </a:lnTo>
                  <a:lnTo>
                    <a:pt x="1391" y="357"/>
                  </a:lnTo>
                  <a:lnTo>
                    <a:pt x="1356" y="1"/>
                  </a:lnTo>
                  <a:lnTo>
                    <a:pt x="13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g29ba36c631f_0_513"/>
            <p:cNvSpPr/>
            <p:nvPr/>
          </p:nvSpPr>
          <p:spPr>
            <a:xfrm>
              <a:off x="4298475" y="3156100"/>
              <a:ext cx="47275" cy="79375"/>
            </a:xfrm>
            <a:custGeom>
              <a:avLst/>
              <a:gdLst/>
              <a:ahLst/>
              <a:cxnLst/>
              <a:rect l="l" t="t" r="r" b="b"/>
              <a:pathLst>
                <a:path w="1891" h="3175" extrusionOk="0">
                  <a:moveTo>
                    <a:pt x="1070" y="393"/>
                  </a:moveTo>
                  <a:lnTo>
                    <a:pt x="1249" y="464"/>
                  </a:lnTo>
                  <a:lnTo>
                    <a:pt x="1391" y="607"/>
                  </a:lnTo>
                  <a:lnTo>
                    <a:pt x="1498" y="785"/>
                  </a:lnTo>
                  <a:lnTo>
                    <a:pt x="1498" y="964"/>
                  </a:lnTo>
                  <a:lnTo>
                    <a:pt x="1498" y="1071"/>
                  </a:lnTo>
                  <a:lnTo>
                    <a:pt x="1463" y="1178"/>
                  </a:lnTo>
                  <a:lnTo>
                    <a:pt x="1320" y="1320"/>
                  </a:lnTo>
                  <a:lnTo>
                    <a:pt x="1142" y="1427"/>
                  </a:lnTo>
                  <a:lnTo>
                    <a:pt x="1035" y="1463"/>
                  </a:lnTo>
                  <a:lnTo>
                    <a:pt x="928" y="1463"/>
                  </a:lnTo>
                  <a:lnTo>
                    <a:pt x="821" y="1427"/>
                  </a:lnTo>
                  <a:lnTo>
                    <a:pt x="643" y="1356"/>
                  </a:lnTo>
                  <a:lnTo>
                    <a:pt x="536" y="1249"/>
                  </a:lnTo>
                  <a:lnTo>
                    <a:pt x="464" y="1071"/>
                  </a:lnTo>
                  <a:lnTo>
                    <a:pt x="429" y="892"/>
                  </a:lnTo>
                  <a:lnTo>
                    <a:pt x="464" y="785"/>
                  </a:lnTo>
                  <a:lnTo>
                    <a:pt x="500" y="678"/>
                  </a:lnTo>
                  <a:lnTo>
                    <a:pt x="607" y="536"/>
                  </a:lnTo>
                  <a:lnTo>
                    <a:pt x="785" y="429"/>
                  </a:lnTo>
                  <a:lnTo>
                    <a:pt x="892" y="393"/>
                  </a:lnTo>
                  <a:close/>
                  <a:moveTo>
                    <a:pt x="749" y="1"/>
                  </a:moveTo>
                  <a:lnTo>
                    <a:pt x="536" y="72"/>
                  </a:lnTo>
                  <a:lnTo>
                    <a:pt x="357" y="215"/>
                  </a:lnTo>
                  <a:lnTo>
                    <a:pt x="215" y="393"/>
                  </a:lnTo>
                  <a:lnTo>
                    <a:pt x="143" y="571"/>
                  </a:lnTo>
                  <a:lnTo>
                    <a:pt x="72" y="821"/>
                  </a:lnTo>
                  <a:lnTo>
                    <a:pt x="36" y="1035"/>
                  </a:lnTo>
                  <a:lnTo>
                    <a:pt x="1" y="1284"/>
                  </a:lnTo>
                  <a:lnTo>
                    <a:pt x="36" y="1605"/>
                  </a:lnTo>
                  <a:lnTo>
                    <a:pt x="143" y="1998"/>
                  </a:lnTo>
                  <a:lnTo>
                    <a:pt x="322" y="2354"/>
                  </a:lnTo>
                  <a:lnTo>
                    <a:pt x="464" y="2711"/>
                  </a:lnTo>
                  <a:lnTo>
                    <a:pt x="536" y="2818"/>
                  </a:lnTo>
                  <a:lnTo>
                    <a:pt x="749" y="3103"/>
                  </a:lnTo>
                  <a:lnTo>
                    <a:pt x="821" y="3174"/>
                  </a:lnTo>
                  <a:lnTo>
                    <a:pt x="892" y="3103"/>
                  </a:lnTo>
                  <a:lnTo>
                    <a:pt x="1035" y="2996"/>
                  </a:lnTo>
                  <a:lnTo>
                    <a:pt x="1356" y="2532"/>
                  </a:lnTo>
                  <a:lnTo>
                    <a:pt x="1534" y="2247"/>
                  </a:lnTo>
                  <a:lnTo>
                    <a:pt x="1677" y="1962"/>
                  </a:lnTo>
                  <a:lnTo>
                    <a:pt x="1784" y="1712"/>
                  </a:lnTo>
                  <a:lnTo>
                    <a:pt x="1855" y="1463"/>
                  </a:lnTo>
                  <a:lnTo>
                    <a:pt x="1890" y="1035"/>
                  </a:lnTo>
                  <a:lnTo>
                    <a:pt x="1855" y="857"/>
                  </a:lnTo>
                  <a:lnTo>
                    <a:pt x="1819" y="643"/>
                  </a:lnTo>
                  <a:lnTo>
                    <a:pt x="1748" y="393"/>
                  </a:lnTo>
                  <a:lnTo>
                    <a:pt x="1641" y="286"/>
                  </a:lnTo>
                  <a:lnTo>
                    <a:pt x="1534" y="143"/>
                  </a:lnTo>
                  <a:lnTo>
                    <a:pt x="1356" y="72"/>
                  </a:lnTo>
                  <a:lnTo>
                    <a:pt x="1177" y="1"/>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g29ba36c631f_0_513"/>
            <p:cNvSpPr/>
            <p:nvPr/>
          </p:nvSpPr>
          <p:spPr>
            <a:xfrm>
              <a:off x="4298475" y="3156100"/>
              <a:ext cx="47275" cy="79375"/>
            </a:xfrm>
            <a:custGeom>
              <a:avLst/>
              <a:gdLst/>
              <a:ahLst/>
              <a:cxnLst/>
              <a:rect l="l" t="t" r="r" b="b"/>
              <a:pathLst>
                <a:path w="1891" h="3175" fill="none" extrusionOk="0">
                  <a:moveTo>
                    <a:pt x="1819" y="643"/>
                  </a:moveTo>
                  <a:lnTo>
                    <a:pt x="1819" y="643"/>
                  </a:lnTo>
                  <a:lnTo>
                    <a:pt x="1748" y="393"/>
                  </a:lnTo>
                  <a:lnTo>
                    <a:pt x="1748" y="393"/>
                  </a:lnTo>
                  <a:lnTo>
                    <a:pt x="1641" y="286"/>
                  </a:lnTo>
                  <a:lnTo>
                    <a:pt x="1534" y="143"/>
                  </a:lnTo>
                  <a:lnTo>
                    <a:pt x="1356" y="72"/>
                  </a:lnTo>
                  <a:lnTo>
                    <a:pt x="1177" y="1"/>
                  </a:lnTo>
                  <a:lnTo>
                    <a:pt x="1177" y="1"/>
                  </a:lnTo>
                  <a:lnTo>
                    <a:pt x="1035" y="1"/>
                  </a:lnTo>
                  <a:lnTo>
                    <a:pt x="1035" y="1"/>
                  </a:lnTo>
                  <a:lnTo>
                    <a:pt x="749" y="1"/>
                  </a:lnTo>
                  <a:lnTo>
                    <a:pt x="536" y="72"/>
                  </a:lnTo>
                  <a:lnTo>
                    <a:pt x="357" y="215"/>
                  </a:lnTo>
                  <a:lnTo>
                    <a:pt x="215" y="393"/>
                  </a:lnTo>
                  <a:lnTo>
                    <a:pt x="143" y="571"/>
                  </a:lnTo>
                  <a:lnTo>
                    <a:pt x="72" y="821"/>
                  </a:lnTo>
                  <a:lnTo>
                    <a:pt x="36" y="1035"/>
                  </a:lnTo>
                  <a:lnTo>
                    <a:pt x="1" y="1284"/>
                  </a:lnTo>
                  <a:lnTo>
                    <a:pt x="1" y="1284"/>
                  </a:lnTo>
                  <a:lnTo>
                    <a:pt x="36" y="1605"/>
                  </a:lnTo>
                  <a:lnTo>
                    <a:pt x="143" y="1998"/>
                  </a:lnTo>
                  <a:lnTo>
                    <a:pt x="322" y="2354"/>
                  </a:lnTo>
                  <a:lnTo>
                    <a:pt x="464" y="2711"/>
                  </a:lnTo>
                  <a:lnTo>
                    <a:pt x="464" y="2711"/>
                  </a:lnTo>
                  <a:lnTo>
                    <a:pt x="536" y="2818"/>
                  </a:lnTo>
                  <a:lnTo>
                    <a:pt x="536" y="2818"/>
                  </a:lnTo>
                  <a:lnTo>
                    <a:pt x="749" y="3103"/>
                  </a:lnTo>
                  <a:lnTo>
                    <a:pt x="749" y="3103"/>
                  </a:lnTo>
                  <a:lnTo>
                    <a:pt x="821" y="3174"/>
                  </a:lnTo>
                  <a:lnTo>
                    <a:pt x="821" y="3174"/>
                  </a:lnTo>
                  <a:lnTo>
                    <a:pt x="892" y="3103"/>
                  </a:lnTo>
                  <a:lnTo>
                    <a:pt x="1035" y="2996"/>
                  </a:lnTo>
                  <a:lnTo>
                    <a:pt x="1356" y="2532"/>
                  </a:lnTo>
                  <a:lnTo>
                    <a:pt x="1534" y="2247"/>
                  </a:lnTo>
                  <a:lnTo>
                    <a:pt x="1677" y="1962"/>
                  </a:lnTo>
                  <a:lnTo>
                    <a:pt x="1784" y="1712"/>
                  </a:lnTo>
                  <a:lnTo>
                    <a:pt x="1855" y="1463"/>
                  </a:lnTo>
                  <a:lnTo>
                    <a:pt x="1855" y="1463"/>
                  </a:lnTo>
                  <a:lnTo>
                    <a:pt x="1890" y="1035"/>
                  </a:lnTo>
                  <a:lnTo>
                    <a:pt x="1855" y="857"/>
                  </a:lnTo>
                  <a:lnTo>
                    <a:pt x="1819" y="64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g29ba36c631f_0_513"/>
            <p:cNvSpPr/>
            <p:nvPr/>
          </p:nvSpPr>
          <p:spPr>
            <a:xfrm>
              <a:off x="4309175" y="3165925"/>
              <a:ext cx="26775" cy="26750"/>
            </a:xfrm>
            <a:custGeom>
              <a:avLst/>
              <a:gdLst/>
              <a:ahLst/>
              <a:cxnLst/>
              <a:rect l="l" t="t" r="r" b="b"/>
              <a:pathLst>
                <a:path w="1071" h="1070" fill="none" extrusionOk="0">
                  <a:moveTo>
                    <a:pt x="1070" y="571"/>
                  </a:moveTo>
                  <a:lnTo>
                    <a:pt x="1070" y="571"/>
                  </a:lnTo>
                  <a:lnTo>
                    <a:pt x="1070" y="678"/>
                  </a:lnTo>
                  <a:lnTo>
                    <a:pt x="1035" y="785"/>
                  </a:lnTo>
                  <a:lnTo>
                    <a:pt x="892" y="927"/>
                  </a:lnTo>
                  <a:lnTo>
                    <a:pt x="714" y="1034"/>
                  </a:lnTo>
                  <a:lnTo>
                    <a:pt x="607" y="1070"/>
                  </a:lnTo>
                  <a:lnTo>
                    <a:pt x="500" y="1070"/>
                  </a:lnTo>
                  <a:lnTo>
                    <a:pt x="500" y="1070"/>
                  </a:lnTo>
                  <a:lnTo>
                    <a:pt x="393" y="1034"/>
                  </a:lnTo>
                  <a:lnTo>
                    <a:pt x="393" y="1034"/>
                  </a:lnTo>
                  <a:lnTo>
                    <a:pt x="215" y="963"/>
                  </a:lnTo>
                  <a:lnTo>
                    <a:pt x="108" y="856"/>
                  </a:lnTo>
                  <a:lnTo>
                    <a:pt x="36" y="678"/>
                  </a:lnTo>
                  <a:lnTo>
                    <a:pt x="1" y="499"/>
                  </a:lnTo>
                  <a:lnTo>
                    <a:pt x="1" y="499"/>
                  </a:lnTo>
                  <a:lnTo>
                    <a:pt x="36" y="392"/>
                  </a:lnTo>
                  <a:lnTo>
                    <a:pt x="72" y="285"/>
                  </a:lnTo>
                  <a:lnTo>
                    <a:pt x="179" y="143"/>
                  </a:lnTo>
                  <a:lnTo>
                    <a:pt x="357" y="36"/>
                  </a:lnTo>
                  <a:lnTo>
                    <a:pt x="464" y="0"/>
                  </a:lnTo>
                  <a:lnTo>
                    <a:pt x="571" y="0"/>
                  </a:lnTo>
                  <a:lnTo>
                    <a:pt x="571" y="0"/>
                  </a:lnTo>
                  <a:lnTo>
                    <a:pt x="642" y="0"/>
                  </a:lnTo>
                  <a:lnTo>
                    <a:pt x="642" y="0"/>
                  </a:lnTo>
                  <a:lnTo>
                    <a:pt x="821" y="71"/>
                  </a:lnTo>
                  <a:lnTo>
                    <a:pt x="963" y="214"/>
                  </a:lnTo>
                  <a:lnTo>
                    <a:pt x="1070" y="392"/>
                  </a:lnTo>
                  <a:lnTo>
                    <a:pt x="1070" y="57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g29ba36c631f_0_513"/>
            <p:cNvSpPr/>
            <p:nvPr/>
          </p:nvSpPr>
          <p:spPr>
            <a:xfrm>
              <a:off x="4296700" y="3155225"/>
              <a:ext cx="47275" cy="78450"/>
            </a:xfrm>
            <a:custGeom>
              <a:avLst/>
              <a:gdLst/>
              <a:ahLst/>
              <a:cxnLst/>
              <a:rect l="l" t="t" r="r" b="b"/>
              <a:pathLst>
                <a:path w="1891" h="3138" extrusionOk="0">
                  <a:moveTo>
                    <a:pt x="1141" y="428"/>
                  </a:moveTo>
                  <a:lnTo>
                    <a:pt x="1284" y="499"/>
                  </a:lnTo>
                  <a:lnTo>
                    <a:pt x="1427" y="642"/>
                  </a:lnTo>
                  <a:lnTo>
                    <a:pt x="1498" y="820"/>
                  </a:lnTo>
                  <a:lnTo>
                    <a:pt x="1498" y="999"/>
                  </a:lnTo>
                  <a:lnTo>
                    <a:pt x="1498" y="1106"/>
                  </a:lnTo>
                  <a:lnTo>
                    <a:pt x="1462" y="1177"/>
                  </a:lnTo>
                  <a:lnTo>
                    <a:pt x="1320" y="1355"/>
                  </a:lnTo>
                  <a:lnTo>
                    <a:pt x="1141" y="1462"/>
                  </a:lnTo>
                  <a:lnTo>
                    <a:pt x="1034" y="1498"/>
                  </a:lnTo>
                  <a:lnTo>
                    <a:pt x="927" y="1498"/>
                  </a:lnTo>
                  <a:lnTo>
                    <a:pt x="892" y="1462"/>
                  </a:lnTo>
                  <a:lnTo>
                    <a:pt x="714" y="1391"/>
                  </a:lnTo>
                  <a:lnTo>
                    <a:pt x="571" y="1284"/>
                  </a:lnTo>
                  <a:lnTo>
                    <a:pt x="464" y="1106"/>
                  </a:lnTo>
                  <a:lnTo>
                    <a:pt x="428" y="927"/>
                  </a:lnTo>
                  <a:lnTo>
                    <a:pt x="464" y="820"/>
                  </a:lnTo>
                  <a:lnTo>
                    <a:pt x="500" y="713"/>
                  </a:lnTo>
                  <a:lnTo>
                    <a:pt x="607" y="535"/>
                  </a:lnTo>
                  <a:lnTo>
                    <a:pt x="785" y="428"/>
                  </a:lnTo>
                  <a:close/>
                  <a:moveTo>
                    <a:pt x="1034" y="0"/>
                  </a:moveTo>
                  <a:lnTo>
                    <a:pt x="749" y="36"/>
                  </a:lnTo>
                  <a:lnTo>
                    <a:pt x="535" y="107"/>
                  </a:lnTo>
                  <a:lnTo>
                    <a:pt x="357" y="214"/>
                  </a:lnTo>
                  <a:lnTo>
                    <a:pt x="214" y="392"/>
                  </a:lnTo>
                  <a:lnTo>
                    <a:pt x="143" y="571"/>
                  </a:lnTo>
                  <a:lnTo>
                    <a:pt x="72" y="820"/>
                  </a:lnTo>
                  <a:lnTo>
                    <a:pt x="36" y="1070"/>
                  </a:lnTo>
                  <a:lnTo>
                    <a:pt x="0" y="1319"/>
                  </a:lnTo>
                  <a:lnTo>
                    <a:pt x="72" y="1676"/>
                  </a:lnTo>
                  <a:lnTo>
                    <a:pt x="179" y="2068"/>
                  </a:lnTo>
                  <a:lnTo>
                    <a:pt x="321" y="2425"/>
                  </a:lnTo>
                  <a:lnTo>
                    <a:pt x="500" y="2746"/>
                  </a:lnTo>
                  <a:lnTo>
                    <a:pt x="571" y="2853"/>
                  </a:lnTo>
                  <a:lnTo>
                    <a:pt x="714" y="3031"/>
                  </a:lnTo>
                  <a:lnTo>
                    <a:pt x="820" y="3138"/>
                  </a:lnTo>
                  <a:lnTo>
                    <a:pt x="856" y="3138"/>
                  </a:lnTo>
                  <a:lnTo>
                    <a:pt x="927" y="3102"/>
                  </a:lnTo>
                  <a:lnTo>
                    <a:pt x="1034" y="2960"/>
                  </a:lnTo>
                  <a:lnTo>
                    <a:pt x="1355" y="2532"/>
                  </a:lnTo>
                  <a:lnTo>
                    <a:pt x="1534" y="2282"/>
                  </a:lnTo>
                  <a:lnTo>
                    <a:pt x="1676" y="1997"/>
                  </a:lnTo>
                  <a:lnTo>
                    <a:pt x="1783" y="1712"/>
                  </a:lnTo>
                  <a:lnTo>
                    <a:pt x="1855" y="1498"/>
                  </a:lnTo>
                  <a:lnTo>
                    <a:pt x="1890" y="1070"/>
                  </a:lnTo>
                  <a:lnTo>
                    <a:pt x="1855" y="713"/>
                  </a:lnTo>
                  <a:lnTo>
                    <a:pt x="1819" y="571"/>
                  </a:lnTo>
                  <a:lnTo>
                    <a:pt x="1712" y="392"/>
                  </a:lnTo>
                  <a:lnTo>
                    <a:pt x="1605" y="250"/>
                  </a:lnTo>
                  <a:lnTo>
                    <a:pt x="1462" y="143"/>
                  </a:lnTo>
                  <a:lnTo>
                    <a:pt x="1248" y="36"/>
                  </a:lnTo>
                  <a:lnTo>
                    <a:pt x="1034"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g29ba36c631f_0_513"/>
            <p:cNvSpPr/>
            <p:nvPr/>
          </p:nvSpPr>
          <p:spPr>
            <a:xfrm>
              <a:off x="4296700" y="3155225"/>
              <a:ext cx="47275" cy="78450"/>
            </a:xfrm>
            <a:custGeom>
              <a:avLst/>
              <a:gdLst/>
              <a:ahLst/>
              <a:cxnLst/>
              <a:rect l="l" t="t" r="r" b="b"/>
              <a:pathLst>
                <a:path w="1891" h="3138" fill="none" extrusionOk="0">
                  <a:moveTo>
                    <a:pt x="1855" y="713"/>
                  </a:moveTo>
                  <a:lnTo>
                    <a:pt x="1855" y="713"/>
                  </a:lnTo>
                  <a:lnTo>
                    <a:pt x="1819" y="571"/>
                  </a:lnTo>
                  <a:lnTo>
                    <a:pt x="1819" y="571"/>
                  </a:lnTo>
                  <a:lnTo>
                    <a:pt x="1712" y="392"/>
                  </a:lnTo>
                  <a:lnTo>
                    <a:pt x="1605" y="250"/>
                  </a:lnTo>
                  <a:lnTo>
                    <a:pt x="1462" y="143"/>
                  </a:lnTo>
                  <a:lnTo>
                    <a:pt x="1248" y="36"/>
                  </a:lnTo>
                  <a:lnTo>
                    <a:pt x="1248" y="36"/>
                  </a:lnTo>
                  <a:lnTo>
                    <a:pt x="1034" y="0"/>
                  </a:lnTo>
                  <a:lnTo>
                    <a:pt x="1034" y="0"/>
                  </a:lnTo>
                  <a:lnTo>
                    <a:pt x="749" y="36"/>
                  </a:lnTo>
                  <a:lnTo>
                    <a:pt x="535" y="107"/>
                  </a:lnTo>
                  <a:lnTo>
                    <a:pt x="357" y="214"/>
                  </a:lnTo>
                  <a:lnTo>
                    <a:pt x="214" y="392"/>
                  </a:lnTo>
                  <a:lnTo>
                    <a:pt x="143" y="571"/>
                  </a:lnTo>
                  <a:lnTo>
                    <a:pt x="72" y="820"/>
                  </a:lnTo>
                  <a:lnTo>
                    <a:pt x="36" y="1070"/>
                  </a:lnTo>
                  <a:lnTo>
                    <a:pt x="0" y="1319"/>
                  </a:lnTo>
                  <a:lnTo>
                    <a:pt x="0" y="1319"/>
                  </a:lnTo>
                  <a:lnTo>
                    <a:pt x="72" y="1676"/>
                  </a:lnTo>
                  <a:lnTo>
                    <a:pt x="179" y="2068"/>
                  </a:lnTo>
                  <a:lnTo>
                    <a:pt x="321" y="2425"/>
                  </a:lnTo>
                  <a:lnTo>
                    <a:pt x="500" y="2746"/>
                  </a:lnTo>
                  <a:lnTo>
                    <a:pt x="500" y="2746"/>
                  </a:lnTo>
                  <a:lnTo>
                    <a:pt x="571" y="2853"/>
                  </a:lnTo>
                  <a:lnTo>
                    <a:pt x="571" y="2853"/>
                  </a:lnTo>
                  <a:lnTo>
                    <a:pt x="714" y="3031"/>
                  </a:lnTo>
                  <a:lnTo>
                    <a:pt x="820" y="3138"/>
                  </a:lnTo>
                  <a:lnTo>
                    <a:pt x="856" y="3138"/>
                  </a:lnTo>
                  <a:lnTo>
                    <a:pt x="856" y="3138"/>
                  </a:lnTo>
                  <a:lnTo>
                    <a:pt x="927" y="3102"/>
                  </a:lnTo>
                  <a:lnTo>
                    <a:pt x="1034" y="2960"/>
                  </a:lnTo>
                  <a:lnTo>
                    <a:pt x="1355" y="2532"/>
                  </a:lnTo>
                  <a:lnTo>
                    <a:pt x="1534" y="2282"/>
                  </a:lnTo>
                  <a:lnTo>
                    <a:pt x="1676" y="1997"/>
                  </a:lnTo>
                  <a:lnTo>
                    <a:pt x="1783" y="1712"/>
                  </a:lnTo>
                  <a:lnTo>
                    <a:pt x="1855" y="1498"/>
                  </a:lnTo>
                  <a:lnTo>
                    <a:pt x="1855" y="1498"/>
                  </a:lnTo>
                  <a:lnTo>
                    <a:pt x="1890" y="1070"/>
                  </a:lnTo>
                  <a:lnTo>
                    <a:pt x="1855" y="71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g29ba36c631f_0_513"/>
            <p:cNvSpPr/>
            <p:nvPr/>
          </p:nvSpPr>
          <p:spPr>
            <a:xfrm>
              <a:off x="4307400" y="3165925"/>
              <a:ext cx="26750" cy="26750"/>
            </a:xfrm>
            <a:custGeom>
              <a:avLst/>
              <a:gdLst/>
              <a:ahLst/>
              <a:cxnLst/>
              <a:rect l="l" t="t" r="r" b="b"/>
              <a:pathLst>
                <a:path w="1070" h="1070" fill="none" extrusionOk="0">
                  <a:moveTo>
                    <a:pt x="0" y="499"/>
                  </a:moveTo>
                  <a:lnTo>
                    <a:pt x="0" y="499"/>
                  </a:lnTo>
                  <a:lnTo>
                    <a:pt x="36" y="392"/>
                  </a:lnTo>
                  <a:lnTo>
                    <a:pt x="72" y="285"/>
                  </a:lnTo>
                  <a:lnTo>
                    <a:pt x="179" y="107"/>
                  </a:lnTo>
                  <a:lnTo>
                    <a:pt x="357" y="0"/>
                  </a:lnTo>
                  <a:lnTo>
                    <a:pt x="464" y="0"/>
                  </a:lnTo>
                  <a:lnTo>
                    <a:pt x="571" y="0"/>
                  </a:lnTo>
                  <a:lnTo>
                    <a:pt x="571" y="0"/>
                  </a:lnTo>
                  <a:lnTo>
                    <a:pt x="713" y="0"/>
                  </a:lnTo>
                  <a:lnTo>
                    <a:pt x="713" y="0"/>
                  </a:lnTo>
                  <a:lnTo>
                    <a:pt x="856" y="71"/>
                  </a:lnTo>
                  <a:lnTo>
                    <a:pt x="999" y="214"/>
                  </a:lnTo>
                  <a:lnTo>
                    <a:pt x="1070" y="392"/>
                  </a:lnTo>
                  <a:lnTo>
                    <a:pt x="1070" y="571"/>
                  </a:lnTo>
                  <a:lnTo>
                    <a:pt x="1070" y="571"/>
                  </a:lnTo>
                  <a:lnTo>
                    <a:pt x="1070" y="678"/>
                  </a:lnTo>
                  <a:lnTo>
                    <a:pt x="1034" y="749"/>
                  </a:lnTo>
                  <a:lnTo>
                    <a:pt x="892" y="927"/>
                  </a:lnTo>
                  <a:lnTo>
                    <a:pt x="713" y="1034"/>
                  </a:lnTo>
                  <a:lnTo>
                    <a:pt x="606" y="1070"/>
                  </a:lnTo>
                  <a:lnTo>
                    <a:pt x="499" y="1070"/>
                  </a:lnTo>
                  <a:lnTo>
                    <a:pt x="499" y="1070"/>
                  </a:lnTo>
                  <a:lnTo>
                    <a:pt x="464" y="1034"/>
                  </a:lnTo>
                  <a:lnTo>
                    <a:pt x="464" y="1034"/>
                  </a:lnTo>
                  <a:lnTo>
                    <a:pt x="286" y="963"/>
                  </a:lnTo>
                  <a:lnTo>
                    <a:pt x="143" y="856"/>
                  </a:lnTo>
                  <a:lnTo>
                    <a:pt x="36" y="678"/>
                  </a:lnTo>
                  <a:lnTo>
                    <a:pt x="0" y="4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g29ba36c631f_0_513"/>
            <p:cNvSpPr/>
            <p:nvPr/>
          </p:nvSpPr>
          <p:spPr>
            <a:xfrm>
              <a:off x="4317200" y="3172150"/>
              <a:ext cx="28550" cy="63325"/>
            </a:xfrm>
            <a:custGeom>
              <a:avLst/>
              <a:gdLst/>
              <a:ahLst/>
              <a:cxnLst/>
              <a:rect l="l" t="t" r="r" b="b"/>
              <a:pathLst>
                <a:path w="1142" h="2533" extrusionOk="0">
                  <a:moveTo>
                    <a:pt x="1035" y="1"/>
                  </a:moveTo>
                  <a:lnTo>
                    <a:pt x="1035" y="36"/>
                  </a:lnTo>
                  <a:lnTo>
                    <a:pt x="1070" y="393"/>
                  </a:lnTo>
                  <a:lnTo>
                    <a:pt x="1035" y="821"/>
                  </a:lnTo>
                  <a:lnTo>
                    <a:pt x="963" y="1035"/>
                  </a:lnTo>
                  <a:lnTo>
                    <a:pt x="856" y="1320"/>
                  </a:lnTo>
                  <a:lnTo>
                    <a:pt x="714" y="1605"/>
                  </a:lnTo>
                  <a:lnTo>
                    <a:pt x="535" y="1855"/>
                  </a:lnTo>
                  <a:lnTo>
                    <a:pt x="214" y="2283"/>
                  </a:lnTo>
                  <a:lnTo>
                    <a:pt x="107" y="2425"/>
                  </a:lnTo>
                  <a:lnTo>
                    <a:pt x="36" y="2461"/>
                  </a:lnTo>
                  <a:lnTo>
                    <a:pt x="0" y="2461"/>
                  </a:lnTo>
                  <a:lnTo>
                    <a:pt x="72" y="2532"/>
                  </a:lnTo>
                  <a:lnTo>
                    <a:pt x="143" y="2461"/>
                  </a:lnTo>
                  <a:lnTo>
                    <a:pt x="286" y="2354"/>
                  </a:lnTo>
                  <a:lnTo>
                    <a:pt x="607" y="1890"/>
                  </a:lnTo>
                  <a:lnTo>
                    <a:pt x="785" y="1605"/>
                  </a:lnTo>
                  <a:lnTo>
                    <a:pt x="928" y="1320"/>
                  </a:lnTo>
                  <a:lnTo>
                    <a:pt x="1035" y="1070"/>
                  </a:lnTo>
                  <a:lnTo>
                    <a:pt x="1106" y="821"/>
                  </a:lnTo>
                  <a:lnTo>
                    <a:pt x="1141" y="429"/>
                  </a:lnTo>
                  <a:lnTo>
                    <a:pt x="1106" y="215"/>
                  </a:lnTo>
                  <a:lnTo>
                    <a:pt x="1070" y="1"/>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g29ba36c631f_0_513"/>
            <p:cNvSpPr/>
            <p:nvPr/>
          </p:nvSpPr>
          <p:spPr>
            <a:xfrm>
              <a:off x="4317200" y="3172150"/>
              <a:ext cx="28550" cy="63325"/>
            </a:xfrm>
            <a:custGeom>
              <a:avLst/>
              <a:gdLst/>
              <a:ahLst/>
              <a:cxnLst/>
              <a:rect l="l" t="t" r="r" b="b"/>
              <a:pathLst>
                <a:path w="1142" h="2533" fill="none" extrusionOk="0">
                  <a:moveTo>
                    <a:pt x="1035" y="1"/>
                  </a:moveTo>
                  <a:lnTo>
                    <a:pt x="1035" y="36"/>
                  </a:lnTo>
                  <a:lnTo>
                    <a:pt x="1035" y="36"/>
                  </a:lnTo>
                  <a:lnTo>
                    <a:pt x="1035" y="36"/>
                  </a:lnTo>
                  <a:lnTo>
                    <a:pt x="1035" y="36"/>
                  </a:lnTo>
                  <a:lnTo>
                    <a:pt x="1070" y="393"/>
                  </a:lnTo>
                  <a:lnTo>
                    <a:pt x="1035" y="821"/>
                  </a:lnTo>
                  <a:lnTo>
                    <a:pt x="1035" y="821"/>
                  </a:lnTo>
                  <a:lnTo>
                    <a:pt x="963" y="1035"/>
                  </a:lnTo>
                  <a:lnTo>
                    <a:pt x="856" y="1320"/>
                  </a:lnTo>
                  <a:lnTo>
                    <a:pt x="714" y="1605"/>
                  </a:lnTo>
                  <a:lnTo>
                    <a:pt x="535" y="1855"/>
                  </a:lnTo>
                  <a:lnTo>
                    <a:pt x="214" y="2283"/>
                  </a:lnTo>
                  <a:lnTo>
                    <a:pt x="107" y="2425"/>
                  </a:lnTo>
                  <a:lnTo>
                    <a:pt x="36" y="2461"/>
                  </a:lnTo>
                  <a:lnTo>
                    <a:pt x="0" y="2461"/>
                  </a:lnTo>
                  <a:lnTo>
                    <a:pt x="0" y="2461"/>
                  </a:lnTo>
                  <a:lnTo>
                    <a:pt x="72" y="2532"/>
                  </a:lnTo>
                  <a:lnTo>
                    <a:pt x="72" y="2532"/>
                  </a:lnTo>
                  <a:lnTo>
                    <a:pt x="143" y="2461"/>
                  </a:lnTo>
                  <a:lnTo>
                    <a:pt x="286" y="2354"/>
                  </a:lnTo>
                  <a:lnTo>
                    <a:pt x="607" y="1890"/>
                  </a:lnTo>
                  <a:lnTo>
                    <a:pt x="785" y="1605"/>
                  </a:lnTo>
                  <a:lnTo>
                    <a:pt x="928" y="1320"/>
                  </a:lnTo>
                  <a:lnTo>
                    <a:pt x="1035" y="1070"/>
                  </a:lnTo>
                  <a:lnTo>
                    <a:pt x="1106" y="821"/>
                  </a:lnTo>
                  <a:lnTo>
                    <a:pt x="1106" y="821"/>
                  </a:lnTo>
                  <a:lnTo>
                    <a:pt x="1141" y="429"/>
                  </a:lnTo>
                  <a:lnTo>
                    <a:pt x="1141" y="429"/>
                  </a:lnTo>
                  <a:lnTo>
                    <a:pt x="1106" y="215"/>
                  </a:lnTo>
                  <a:lnTo>
                    <a:pt x="1070" y="1"/>
                  </a:lnTo>
                  <a:lnTo>
                    <a:pt x="1070" y="1"/>
                  </a:lnTo>
                  <a:lnTo>
                    <a:pt x="103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g29ba36c631f_0_513"/>
            <p:cNvSpPr/>
            <p:nvPr/>
          </p:nvSpPr>
          <p:spPr>
            <a:xfrm>
              <a:off x="4309175" y="3173050"/>
              <a:ext cx="34800" cy="60625"/>
            </a:xfrm>
            <a:custGeom>
              <a:avLst/>
              <a:gdLst/>
              <a:ahLst/>
              <a:cxnLst/>
              <a:rect l="l" t="t" r="r" b="b"/>
              <a:pathLst>
                <a:path w="1392" h="2425" extrusionOk="0">
                  <a:moveTo>
                    <a:pt x="1356" y="0"/>
                  </a:moveTo>
                  <a:lnTo>
                    <a:pt x="1320" y="250"/>
                  </a:lnTo>
                  <a:lnTo>
                    <a:pt x="1213" y="571"/>
                  </a:lnTo>
                  <a:lnTo>
                    <a:pt x="1106" y="856"/>
                  </a:lnTo>
                  <a:lnTo>
                    <a:pt x="963" y="1177"/>
                  </a:lnTo>
                  <a:lnTo>
                    <a:pt x="785" y="1462"/>
                  </a:lnTo>
                  <a:lnTo>
                    <a:pt x="571" y="1712"/>
                  </a:lnTo>
                  <a:lnTo>
                    <a:pt x="321" y="1926"/>
                  </a:lnTo>
                  <a:lnTo>
                    <a:pt x="179" y="1997"/>
                  </a:lnTo>
                  <a:lnTo>
                    <a:pt x="36" y="2033"/>
                  </a:lnTo>
                  <a:lnTo>
                    <a:pt x="1" y="2033"/>
                  </a:lnTo>
                  <a:lnTo>
                    <a:pt x="72" y="2140"/>
                  </a:lnTo>
                  <a:lnTo>
                    <a:pt x="215" y="2318"/>
                  </a:lnTo>
                  <a:lnTo>
                    <a:pt x="321" y="2425"/>
                  </a:lnTo>
                  <a:lnTo>
                    <a:pt x="357" y="2425"/>
                  </a:lnTo>
                  <a:lnTo>
                    <a:pt x="428" y="2389"/>
                  </a:lnTo>
                  <a:lnTo>
                    <a:pt x="535" y="2247"/>
                  </a:lnTo>
                  <a:lnTo>
                    <a:pt x="856" y="1819"/>
                  </a:lnTo>
                  <a:lnTo>
                    <a:pt x="1035" y="1569"/>
                  </a:lnTo>
                  <a:lnTo>
                    <a:pt x="1177" y="1284"/>
                  </a:lnTo>
                  <a:lnTo>
                    <a:pt x="1284" y="999"/>
                  </a:lnTo>
                  <a:lnTo>
                    <a:pt x="1356" y="785"/>
                  </a:lnTo>
                  <a:lnTo>
                    <a:pt x="1391" y="357"/>
                  </a:lnTo>
                  <a:lnTo>
                    <a:pt x="1356" y="0"/>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g29ba36c631f_0_513"/>
            <p:cNvSpPr/>
            <p:nvPr/>
          </p:nvSpPr>
          <p:spPr>
            <a:xfrm>
              <a:off x="4309175" y="3173050"/>
              <a:ext cx="34800" cy="60625"/>
            </a:xfrm>
            <a:custGeom>
              <a:avLst/>
              <a:gdLst/>
              <a:ahLst/>
              <a:cxnLst/>
              <a:rect l="l" t="t" r="r" b="b"/>
              <a:pathLst>
                <a:path w="1392" h="2425" fill="none" extrusionOk="0">
                  <a:moveTo>
                    <a:pt x="1356" y="0"/>
                  </a:moveTo>
                  <a:lnTo>
                    <a:pt x="1356" y="0"/>
                  </a:lnTo>
                  <a:lnTo>
                    <a:pt x="1320" y="250"/>
                  </a:lnTo>
                  <a:lnTo>
                    <a:pt x="1213" y="571"/>
                  </a:lnTo>
                  <a:lnTo>
                    <a:pt x="1106" y="856"/>
                  </a:lnTo>
                  <a:lnTo>
                    <a:pt x="963" y="1177"/>
                  </a:lnTo>
                  <a:lnTo>
                    <a:pt x="785" y="1462"/>
                  </a:lnTo>
                  <a:lnTo>
                    <a:pt x="571" y="1712"/>
                  </a:lnTo>
                  <a:lnTo>
                    <a:pt x="321" y="1926"/>
                  </a:lnTo>
                  <a:lnTo>
                    <a:pt x="179" y="1997"/>
                  </a:lnTo>
                  <a:lnTo>
                    <a:pt x="36" y="2033"/>
                  </a:lnTo>
                  <a:lnTo>
                    <a:pt x="36" y="2033"/>
                  </a:lnTo>
                  <a:lnTo>
                    <a:pt x="1" y="2033"/>
                  </a:lnTo>
                  <a:lnTo>
                    <a:pt x="1" y="2033"/>
                  </a:lnTo>
                  <a:lnTo>
                    <a:pt x="72" y="2140"/>
                  </a:lnTo>
                  <a:lnTo>
                    <a:pt x="72" y="2140"/>
                  </a:lnTo>
                  <a:lnTo>
                    <a:pt x="215" y="2318"/>
                  </a:lnTo>
                  <a:lnTo>
                    <a:pt x="321" y="2425"/>
                  </a:lnTo>
                  <a:lnTo>
                    <a:pt x="321" y="2425"/>
                  </a:lnTo>
                  <a:lnTo>
                    <a:pt x="357" y="2425"/>
                  </a:lnTo>
                  <a:lnTo>
                    <a:pt x="357" y="2425"/>
                  </a:lnTo>
                  <a:lnTo>
                    <a:pt x="428" y="2389"/>
                  </a:lnTo>
                  <a:lnTo>
                    <a:pt x="535" y="2247"/>
                  </a:lnTo>
                  <a:lnTo>
                    <a:pt x="856" y="1819"/>
                  </a:lnTo>
                  <a:lnTo>
                    <a:pt x="1035" y="1569"/>
                  </a:lnTo>
                  <a:lnTo>
                    <a:pt x="1177" y="1284"/>
                  </a:lnTo>
                  <a:lnTo>
                    <a:pt x="1284" y="999"/>
                  </a:lnTo>
                  <a:lnTo>
                    <a:pt x="1356" y="785"/>
                  </a:lnTo>
                  <a:lnTo>
                    <a:pt x="1356" y="785"/>
                  </a:lnTo>
                  <a:lnTo>
                    <a:pt x="1391" y="357"/>
                  </a:lnTo>
                  <a:lnTo>
                    <a:pt x="1356" y="0"/>
                  </a:lnTo>
                  <a:lnTo>
                    <a:pt x="135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g29ba36c631f_0_513"/>
            <p:cNvSpPr/>
            <p:nvPr/>
          </p:nvSpPr>
          <p:spPr>
            <a:xfrm>
              <a:off x="4185275" y="3214950"/>
              <a:ext cx="38350" cy="64200"/>
            </a:xfrm>
            <a:custGeom>
              <a:avLst/>
              <a:gdLst/>
              <a:ahLst/>
              <a:cxnLst/>
              <a:rect l="l" t="t" r="r" b="b"/>
              <a:pathLst>
                <a:path w="1534" h="2568" extrusionOk="0">
                  <a:moveTo>
                    <a:pt x="856" y="321"/>
                  </a:moveTo>
                  <a:lnTo>
                    <a:pt x="999" y="357"/>
                  </a:lnTo>
                  <a:lnTo>
                    <a:pt x="1106" y="464"/>
                  </a:lnTo>
                  <a:lnTo>
                    <a:pt x="1213" y="606"/>
                  </a:lnTo>
                  <a:lnTo>
                    <a:pt x="1213" y="785"/>
                  </a:lnTo>
                  <a:lnTo>
                    <a:pt x="1177" y="963"/>
                  </a:lnTo>
                  <a:lnTo>
                    <a:pt x="1070" y="1070"/>
                  </a:lnTo>
                  <a:lnTo>
                    <a:pt x="927" y="1177"/>
                  </a:lnTo>
                  <a:lnTo>
                    <a:pt x="642" y="1177"/>
                  </a:lnTo>
                  <a:lnTo>
                    <a:pt x="535" y="1106"/>
                  </a:lnTo>
                  <a:lnTo>
                    <a:pt x="428" y="999"/>
                  </a:lnTo>
                  <a:lnTo>
                    <a:pt x="357" y="856"/>
                  </a:lnTo>
                  <a:lnTo>
                    <a:pt x="357" y="713"/>
                  </a:lnTo>
                  <a:lnTo>
                    <a:pt x="393" y="535"/>
                  </a:lnTo>
                  <a:lnTo>
                    <a:pt x="500" y="428"/>
                  </a:lnTo>
                  <a:lnTo>
                    <a:pt x="642" y="321"/>
                  </a:lnTo>
                  <a:close/>
                  <a:moveTo>
                    <a:pt x="606" y="0"/>
                  </a:moveTo>
                  <a:lnTo>
                    <a:pt x="428" y="71"/>
                  </a:lnTo>
                  <a:lnTo>
                    <a:pt x="286" y="178"/>
                  </a:lnTo>
                  <a:lnTo>
                    <a:pt x="179" y="285"/>
                  </a:lnTo>
                  <a:lnTo>
                    <a:pt x="72" y="464"/>
                  </a:lnTo>
                  <a:lnTo>
                    <a:pt x="36" y="642"/>
                  </a:lnTo>
                  <a:lnTo>
                    <a:pt x="0" y="1034"/>
                  </a:lnTo>
                  <a:lnTo>
                    <a:pt x="36" y="1319"/>
                  </a:lnTo>
                  <a:lnTo>
                    <a:pt x="107" y="1605"/>
                  </a:lnTo>
                  <a:lnTo>
                    <a:pt x="250" y="1926"/>
                  </a:lnTo>
                  <a:lnTo>
                    <a:pt x="393" y="2211"/>
                  </a:lnTo>
                  <a:lnTo>
                    <a:pt x="428" y="2282"/>
                  </a:lnTo>
                  <a:lnTo>
                    <a:pt x="606" y="2532"/>
                  </a:lnTo>
                  <a:lnTo>
                    <a:pt x="642" y="2567"/>
                  </a:lnTo>
                  <a:lnTo>
                    <a:pt x="713" y="2532"/>
                  </a:lnTo>
                  <a:lnTo>
                    <a:pt x="820" y="2425"/>
                  </a:lnTo>
                  <a:lnTo>
                    <a:pt x="1106" y="2068"/>
                  </a:lnTo>
                  <a:lnTo>
                    <a:pt x="1355" y="1605"/>
                  </a:lnTo>
                  <a:lnTo>
                    <a:pt x="1462" y="1391"/>
                  </a:lnTo>
                  <a:lnTo>
                    <a:pt x="1498" y="1177"/>
                  </a:lnTo>
                  <a:lnTo>
                    <a:pt x="1534" y="856"/>
                  </a:lnTo>
                  <a:lnTo>
                    <a:pt x="1498" y="535"/>
                  </a:lnTo>
                  <a:lnTo>
                    <a:pt x="1391" y="321"/>
                  </a:lnTo>
                  <a:lnTo>
                    <a:pt x="1320" y="214"/>
                  </a:lnTo>
                  <a:lnTo>
                    <a:pt x="1213" y="107"/>
                  </a:lnTo>
                  <a:lnTo>
                    <a:pt x="1106" y="36"/>
                  </a:lnTo>
                  <a:lnTo>
                    <a:pt x="963" y="0"/>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g29ba36c631f_0_513"/>
            <p:cNvSpPr/>
            <p:nvPr/>
          </p:nvSpPr>
          <p:spPr>
            <a:xfrm>
              <a:off x="4185275" y="3214950"/>
              <a:ext cx="38350" cy="64200"/>
            </a:xfrm>
            <a:custGeom>
              <a:avLst/>
              <a:gdLst/>
              <a:ahLst/>
              <a:cxnLst/>
              <a:rect l="l" t="t" r="r" b="b"/>
              <a:pathLst>
                <a:path w="1534" h="2568" fill="none" extrusionOk="0">
                  <a:moveTo>
                    <a:pt x="1498" y="535"/>
                  </a:moveTo>
                  <a:lnTo>
                    <a:pt x="1498" y="535"/>
                  </a:lnTo>
                  <a:lnTo>
                    <a:pt x="1391" y="321"/>
                  </a:lnTo>
                  <a:lnTo>
                    <a:pt x="1391" y="321"/>
                  </a:lnTo>
                  <a:lnTo>
                    <a:pt x="1320" y="214"/>
                  </a:lnTo>
                  <a:lnTo>
                    <a:pt x="1213" y="107"/>
                  </a:lnTo>
                  <a:lnTo>
                    <a:pt x="1106" y="36"/>
                  </a:lnTo>
                  <a:lnTo>
                    <a:pt x="963" y="0"/>
                  </a:lnTo>
                  <a:lnTo>
                    <a:pt x="963" y="0"/>
                  </a:lnTo>
                  <a:lnTo>
                    <a:pt x="820" y="0"/>
                  </a:lnTo>
                  <a:lnTo>
                    <a:pt x="820" y="0"/>
                  </a:lnTo>
                  <a:lnTo>
                    <a:pt x="606" y="0"/>
                  </a:lnTo>
                  <a:lnTo>
                    <a:pt x="428" y="71"/>
                  </a:lnTo>
                  <a:lnTo>
                    <a:pt x="286" y="178"/>
                  </a:lnTo>
                  <a:lnTo>
                    <a:pt x="179" y="285"/>
                  </a:lnTo>
                  <a:lnTo>
                    <a:pt x="72" y="464"/>
                  </a:lnTo>
                  <a:lnTo>
                    <a:pt x="36" y="642"/>
                  </a:lnTo>
                  <a:lnTo>
                    <a:pt x="0" y="1034"/>
                  </a:lnTo>
                  <a:lnTo>
                    <a:pt x="0" y="1034"/>
                  </a:lnTo>
                  <a:lnTo>
                    <a:pt x="36" y="1319"/>
                  </a:lnTo>
                  <a:lnTo>
                    <a:pt x="107" y="1605"/>
                  </a:lnTo>
                  <a:lnTo>
                    <a:pt x="250" y="1926"/>
                  </a:lnTo>
                  <a:lnTo>
                    <a:pt x="393" y="2211"/>
                  </a:lnTo>
                  <a:lnTo>
                    <a:pt x="393" y="2211"/>
                  </a:lnTo>
                  <a:lnTo>
                    <a:pt x="428" y="2282"/>
                  </a:lnTo>
                  <a:lnTo>
                    <a:pt x="428" y="2282"/>
                  </a:lnTo>
                  <a:lnTo>
                    <a:pt x="606" y="2532"/>
                  </a:lnTo>
                  <a:lnTo>
                    <a:pt x="606" y="2532"/>
                  </a:lnTo>
                  <a:lnTo>
                    <a:pt x="642" y="2567"/>
                  </a:lnTo>
                  <a:lnTo>
                    <a:pt x="642" y="2567"/>
                  </a:lnTo>
                  <a:lnTo>
                    <a:pt x="713" y="2532"/>
                  </a:lnTo>
                  <a:lnTo>
                    <a:pt x="820" y="2425"/>
                  </a:lnTo>
                  <a:lnTo>
                    <a:pt x="1106" y="2068"/>
                  </a:lnTo>
                  <a:lnTo>
                    <a:pt x="1355" y="1605"/>
                  </a:lnTo>
                  <a:lnTo>
                    <a:pt x="1462" y="1391"/>
                  </a:lnTo>
                  <a:lnTo>
                    <a:pt x="1498" y="1177"/>
                  </a:lnTo>
                  <a:lnTo>
                    <a:pt x="1498" y="1177"/>
                  </a:lnTo>
                  <a:lnTo>
                    <a:pt x="1534" y="856"/>
                  </a:lnTo>
                  <a:lnTo>
                    <a:pt x="1498" y="53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g29ba36c631f_0_513"/>
            <p:cNvSpPr/>
            <p:nvPr/>
          </p:nvSpPr>
          <p:spPr>
            <a:xfrm>
              <a:off x="4194175" y="3222975"/>
              <a:ext cx="21425" cy="21400"/>
            </a:xfrm>
            <a:custGeom>
              <a:avLst/>
              <a:gdLst/>
              <a:ahLst/>
              <a:cxnLst/>
              <a:rect l="l" t="t" r="r" b="b"/>
              <a:pathLst>
                <a:path w="857" h="856" fill="none" extrusionOk="0">
                  <a:moveTo>
                    <a:pt x="857" y="464"/>
                  </a:moveTo>
                  <a:lnTo>
                    <a:pt x="857" y="464"/>
                  </a:lnTo>
                  <a:lnTo>
                    <a:pt x="821" y="642"/>
                  </a:lnTo>
                  <a:lnTo>
                    <a:pt x="714" y="749"/>
                  </a:lnTo>
                  <a:lnTo>
                    <a:pt x="571" y="856"/>
                  </a:lnTo>
                  <a:lnTo>
                    <a:pt x="393" y="856"/>
                  </a:lnTo>
                  <a:lnTo>
                    <a:pt x="393" y="856"/>
                  </a:lnTo>
                  <a:lnTo>
                    <a:pt x="286" y="856"/>
                  </a:lnTo>
                  <a:lnTo>
                    <a:pt x="286" y="856"/>
                  </a:lnTo>
                  <a:lnTo>
                    <a:pt x="179" y="785"/>
                  </a:lnTo>
                  <a:lnTo>
                    <a:pt x="72" y="678"/>
                  </a:lnTo>
                  <a:lnTo>
                    <a:pt x="1" y="535"/>
                  </a:lnTo>
                  <a:lnTo>
                    <a:pt x="1" y="392"/>
                  </a:lnTo>
                  <a:lnTo>
                    <a:pt x="1" y="392"/>
                  </a:lnTo>
                  <a:lnTo>
                    <a:pt x="37" y="214"/>
                  </a:lnTo>
                  <a:lnTo>
                    <a:pt x="144" y="107"/>
                  </a:lnTo>
                  <a:lnTo>
                    <a:pt x="286" y="0"/>
                  </a:lnTo>
                  <a:lnTo>
                    <a:pt x="464" y="0"/>
                  </a:lnTo>
                  <a:lnTo>
                    <a:pt x="464" y="0"/>
                  </a:lnTo>
                  <a:lnTo>
                    <a:pt x="500" y="0"/>
                  </a:lnTo>
                  <a:lnTo>
                    <a:pt x="500" y="0"/>
                  </a:lnTo>
                  <a:lnTo>
                    <a:pt x="643" y="36"/>
                  </a:lnTo>
                  <a:lnTo>
                    <a:pt x="750" y="143"/>
                  </a:lnTo>
                  <a:lnTo>
                    <a:pt x="857" y="285"/>
                  </a:lnTo>
                  <a:lnTo>
                    <a:pt x="857" y="4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g29ba36c631f_0_513"/>
            <p:cNvSpPr/>
            <p:nvPr/>
          </p:nvSpPr>
          <p:spPr>
            <a:xfrm>
              <a:off x="4183500" y="3214050"/>
              <a:ext cx="38350" cy="64200"/>
            </a:xfrm>
            <a:custGeom>
              <a:avLst/>
              <a:gdLst/>
              <a:ahLst/>
              <a:cxnLst/>
              <a:rect l="l" t="t" r="r" b="b"/>
              <a:pathLst>
                <a:path w="1534" h="2568" extrusionOk="0">
                  <a:moveTo>
                    <a:pt x="820" y="321"/>
                  </a:moveTo>
                  <a:lnTo>
                    <a:pt x="927" y="357"/>
                  </a:lnTo>
                  <a:lnTo>
                    <a:pt x="1070" y="428"/>
                  </a:lnTo>
                  <a:lnTo>
                    <a:pt x="1141" y="535"/>
                  </a:lnTo>
                  <a:lnTo>
                    <a:pt x="1212" y="642"/>
                  </a:lnTo>
                  <a:lnTo>
                    <a:pt x="1248" y="821"/>
                  </a:lnTo>
                  <a:lnTo>
                    <a:pt x="1177" y="963"/>
                  </a:lnTo>
                  <a:lnTo>
                    <a:pt x="1070" y="1106"/>
                  </a:lnTo>
                  <a:lnTo>
                    <a:pt x="927" y="1177"/>
                  </a:lnTo>
                  <a:lnTo>
                    <a:pt x="749" y="1213"/>
                  </a:lnTo>
                  <a:lnTo>
                    <a:pt x="713" y="1213"/>
                  </a:lnTo>
                  <a:lnTo>
                    <a:pt x="571" y="1142"/>
                  </a:lnTo>
                  <a:lnTo>
                    <a:pt x="464" y="1035"/>
                  </a:lnTo>
                  <a:lnTo>
                    <a:pt x="392" y="892"/>
                  </a:lnTo>
                  <a:lnTo>
                    <a:pt x="357" y="749"/>
                  </a:lnTo>
                  <a:lnTo>
                    <a:pt x="392" y="571"/>
                  </a:lnTo>
                  <a:lnTo>
                    <a:pt x="499" y="428"/>
                  </a:lnTo>
                  <a:lnTo>
                    <a:pt x="642" y="357"/>
                  </a:lnTo>
                  <a:lnTo>
                    <a:pt x="820" y="321"/>
                  </a:lnTo>
                  <a:close/>
                  <a:moveTo>
                    <a:pt x="856" y="1"/>
                  </a:moveTo>
                  <a:lnTo>
                    <a:pt x="606" y="36"/>
                  </a:lnTo>
                  <a:lnTo>
                    <a:pt x="428" y="72"/>
                  </a:lnTo>
                  <a:lnTo>
                    <a:pt x="285" y="179"/>
                  </a:lnTo>
                  <a:lnTo>
                    <a:pt x="178" y="321"/>
                  </a:lnTo>
                  <a:lnTo>
                    <a:pt x="107" y="464"/>
                  </a:lnTo>
                  <a:lnTo>
                    <a:pt x="36" y="642"/>
                  </a:lnTo>
                  <a:lnTo>
                    <a:pt x="0" y="1070"/>
                  </a:lnTo>
                  <a:lnTo>
                    <a:pt x="36" y="1355"/>
                  </a:lnTo>
                  <a:lnTo>
                    <a:pt x="143" y="1676"/>
                  </a:lnTo>
                  <a:lnTo>
                    <a:pt x="285" y="1997"/>
                  </a:lnTo>
                  <a:lnTo>
                    <a:pt x="428" y="2247"/>
                  </a:lnTo>
                  <a:lnTo>
                    <a:pt x="464" y="2354"/>
                  </a:lnTo>
                  <a:lnTo>
                    <a:pt x="571" y="2496"/>
                  </a:lnTo>
                  <a:lnTo>
                    <a:pt x="677" y="2568"/>
                  </a:lnTo>
                  <a:lnTo>
                    <a:pt x="749" y="2532"/>
                  </a:lnTo>
                  <a:lnTo>
                    <a:pt x="856" y="2425"/>
                  </a:lnTo>
                  <a:lnTo>
                    <a:pt x="1105" y="2069"/>
                  </a:lnTo>
                  <a:lnTo>
                    <a:pt x="1391" y="1641"/>
                  </a:lnTo>
                  <a:lnTo>
                    <a:pt x="1462" y="1391"/>
                  </a:lnTo>
                  <a:lnTo>
                    <a:pt x="1533" y="1213"/>
                  </a:lnTo>
                  <a:lnTo>
                    <a:pt x="1533" y="892"/>
                  </a:lnTo>
                  <a:lnTo>
                    <a:pt x="1498" y="571"/>
                  </a:lnTo>
                  <a:lnTo>
                    <a:pt x="1462" y="464"/>
                  </a:lnTo>
                  <a:lnTo>
                    <a:pt x="1391" y="321"/>
                  </a:lnTo>
                  <a:lnTo>
                    <a:pt x="1319" y="179"/>
                  </a:lnTo>
                  <a:lnTo>
                    <a:pt x="1177" y="107"/>
                  </a:lnTo>
                  <a:lnTo>
                    <a:pt x="1034" y="36"/>
                  </a:lnTo>
                  <a:lnTo>
                    <a:pt x="856" y="1"/>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g29ba36c631f_0_513"/>
            <p:cNvSpPr/>
            <p:nvPr/>
          </p:nvSpPr>
          <p:spPr>
            <a:xfrm>
              <a:off x="4183500" y="3214050"/>
              <a:ext cx="38350" cy="64200"/>
            </a:xfrm>
            <a:custGeom>
              <a:avLst/>
              <a:gdLst/>
              <a:ahLst/>
              <a:cxnLst/>
              <a:rect l="l" t="t" r="r" b="b"/>
              <a:pathLst>
                <a:path w="1534" h="2568" fill="none" extrusionOk="0">
                  <a:moveTo>
                    <a:pt x="1498" y="571"/>
                  </a:moveTo>
                  <a:lnTo>
                    <a:pt x="1498" y="571"/>
                  </a:lnTo>
                  <a:lnTo>
                    <a:pt x="1462" y="464"/>
                  </a:lnTo>
                  <a:lnTo>
                    <a:pt x="1462" y="464"/>
                  </a:lnTo>
                  <a:lnTo>
                    <a:pt x="1391" y="321"/>
                  </a:lnTo>
                  <a:lnTo>
                    <a:pt x="1319" y="179"/>
                  </a:lnTo>
                  <a:lnTo>
                    <a:pt x="1177" y="107"/>
                  </a:lnTo>
                  <a:lnTo>
                    <a:pt x="1034" y="36"/>
                  </a:lnTo>
                  <a:lnTo>
                    <a:pt x="1034" y="36"/>
                  </a:lnTo>
                  <a:lnTo>
                    <a:pt x="856" y="1"/>
                  </a:lnTo>
                  <a:lnTo>
                    <a:pt x="856" y="1"/>
                  </a:lnTo>
                  <a:lnTo>
                    <a:pt x="606" y="36"/>
                  </a:lnTo>
                  <a:lnTo>
                    <a:pt x="428" y="72"/>
                  </a:lnTo>
                  <a:lnTo>
                    <a:pt x="285" y="179"/>
                  </a:lnTo>
                  <a:lnTo>
                    <a:pt x="178" y="321"/>
                  </a:lnTo>
                  <a:lnTo>
                    <a:pt x="107" y="464"/>
                  </a:lnTo>
                  <a:lnTo>
                    <a:pt x="36" y="642"/>
                  </a:lnTo>
                  <a:lnTo>
                    <a:pt x="0" y="1070"/>
                  </a:lnTo>
                  <a:lnTo>
                    <a:pt x="0" y="1070"/>
                  </a:lnTo>
                  <a:lnTo>
                    <a:pt x="36" y="1355"/>
                  </a:lnTo>
                  <a:lnTo>
                    <a:pt x="143" y="1676"/>
                  </a:lnTo>
                  <a:lnTo>
                    <a:pt x="285" y="1997"/>
                  </a:lnTo>
                  <a:lnTo>
                    <a:pt x="428" y="2247"/>
                  </a:lnTo>
                  <a:lnTo>
                    <a:pt x="428" y="2247"/>
                  </a:lnTo>
                  <a:lnTo>
                    <a:pt x="464" y="2354"/>
                  </a:lnTo>
                  <a:lnTo>
                    <a:pt x="464" y="2354"/>
                  </a:lnTo>
                  <a:lnTo>
                    <a:pt x="571" y="2496"/>
                  </a:lnTo>
                  <a:lnTo>
                    <a:pt x="677" y="2568"/>
                  </a:lnTo>
                  <a:lnTo>
                    <a:pt x="677" y="2568"/>
                  </a:lnTo>
                  <a:lnTo>
                    <a:pt x="677" y="2568"/>
                  </a:lnTo>
                  <a:lnTo>
                    <a:pt x="749" y="2532"/>
                  </a:lnTo>
                  <a:lnTo>
                    <a:pt x="856" y="2425"/>
                  </a:lnTo>
                  <a:lnTo>
                    <a:pt x="1105" y="2069"/>
                  </a:lnTo>
                  <a:lnTo>
                    <a:pt x="1391" y="1641"/>
                  </a:lnTo>
                  <a:lnTo>
                    <a:pt x="1462" y="1391"/>
                  </a:lnTo>
                  <a:lnTo>
                    <a:pt x="1533" y="1213"/>
                  </a:lnTo>
                  <a:lnTo>
                    <a:pt x="1533" y="1213"/>
                  </a:lnTo>
                  <a:lnTo>
                    <a:pt x="1533" y="892"/>
                  </a:lnTo>
                  <a:lnTo>
                    <a:pt x="1498" y="57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g29ba36c631f_0_513"/>
            <p:cNvSpPr/>
            <p:nvPr/>
          </p:nvSpPr>
          <p:spPr>
            <a:xfrm>
              <a:off x="4192400" y="3222075"/>
              <a:ext cx="22300" cy="22300"/>
            </a:xfrm>
            <a:custGeom>
              <a:avLst/>
              <a:gdLst/>
              <a:ahLst/>
              <a:cxnLst/>
              <a:rect l="l" t="t" r="r" b="b"/>
              <a:pathLst>
                <a:path w="892" h="892" fill="none" extrusionOk="0">
                  <a:moveTo>
                    <a:pt x="1" y="428"/>
                  </a:moveTo>
                  <a:lnTo>
                    <a:pt x="1" y="428"/>
                  </a:lnTo>
                  <a:lnTo>
                    <a:pt x="36" y="250"/>
                  </a:lnTo>
                  <a:lnTo>
                    <a:pt x="143" y="107"/>
                  </a:lnTo>
                  <a:lnTo>
                    <a:pt x="286" y="36"/>
                  </a:lnTo>
                  <a:lnTo>
                    <a:pt x="464" y="0"/>
                  </a:lnTo>
                  <a:lnTo>
                    <a:pt x="464" y="0"/>
                  </a:lnTo>
                  <a:lnTo>
                    <a:pt x="571" y="36"/>
                  </a:lnTo>
                  <a:lnTo>
                    <a:pt x="571" y="36"/>
                  </a:lnTo>
                  <a:lnTo>
                    <a:pt x="714" y="107"/>
                  </a:lnTo>
                  <a:lnTo>
                    <a:pt x="785" y="214"/>
                  </a:lnTo>
                  <a:lnTo>
                    <a:pt x="856" y="321"/>
                  </a:lnTo>
                  <a:lnTo>
                    <a:pt x="892" y="500"/>
                  </a:lnTo>
                  <a:lnTo>
                    <a:pt x="892" y="500"/>
                  </a:lnTo>
                  <a:lnTo>
                    <a:pt x="821" y="642"/>
                  </a:lnTo>
                  <a:lnTo>
                    <a:pt x="714" y="785"/>
                  </a:lnTo>
                  <a:lnTo>
                    <a:pt x="571" y="856"/>
                  </a:lnTo>
                  <a:lnTo>
                    <a:pt x="393" y="892"/>
                  </a:lnTo>
                  <a:lnTo>
                    <a:pt x="393" y="892"/>
                  </a:lnTo>
                  <a:lnTo>
                    <a:pt x="357" y="892"/>
                  </a:lnTo>
                  <a:lnTo>
                    <a:pt x="357" y="892"/>
                  </a:lnTo>
                  <a:lnTo>
                    <a:pt x="215" y="821"/>
                  </a:lnTo>
                  <a:lnTo>
                    <a:pt x="108" y="714"/>
                  </a:lnTo>
                  <a:lnTo>
                    <a:pt x="36" y="571"/>
                  </a:lnTo>
                  <a:lnTo>
                    <a:pt x="1" y="4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g29ba36c631f_0_513"/>
            <p:cNvSpPr/>
            <p:nvPr/>
          </p:nvSpPr>
          <p:spPr>
            <a:xfrm>
              <a:off x="4200425" y="3228325"/>
              <a:ext cx="23200" cy="50825"/>
            </a:xfrm>
            <a:custGeom>
              <a:avLst/>
              <a:gdLst/>
              <a:ahLst/>
              <a:cxnLst/>
              <a:rect l="l" t="t" r="r" b="b"/>
              <a:pathLst>
                <a:path w="928" h="2033" extrusionOk="0">
                  <a:moveTo>
                    <a:pt x="821" y="0"/>
                  </a:moveTo>
                  <a:lnTo>
                    <a:pt x="856" y="321"/>
                  </a:lnTo>
                  <a:lnTo>
                    <a:pt x="856" y="642"/>
                  </a:lnTo>
                  <a:lnTo>
                    <a:pt x="785" y="820"/>
                  </a:lnTo>
                  <a:lnTo>
                    <a:pt x="714" y="1070"/>
                  </a:lnTo>
                  <a:lnTo>
                    <a:pt x="428" y="1498"/>
                  </a:lnTo>
                  <a:lnTo>
                    <a:pt x="179" y="1854"/>
                  </a:lnTo>
                  <a:lnTo>
                    <a:pt x="72" y="1961"/>
                  </a:lnTo>
                  <a:lnTo>
                    <a:pt x="0" y="1997"/>
                  </a:lnTo>
                  <a:lnTo>
                    <a:pt x="36" y="2032"/>
                  </a:lnTo>
                  <a:lnTo>
                    <a:pt x="107" y="1997"/>
                  </a:lnTo>
                  <a:lnTo>
                    <a:pt x="214" y="1890"/>
                  </a:lnTo>
                  <a:lnTo>
                    <a:pt x="500" y="1533"/>
                  </a:lnTo>
                  <a:lnTo>
                    <a:pt x="749" y="1070"/>
                  </a:lnTo>
                  <a:lnTo>
                    <a:pt x="856" y="856"/>
                  </a:lnTo>
                  <a:lnTo>
                    <a:pt x="892" y="642"/>
                  </a:lnTo>
                  <a:lnTo>
                    <a:pt x="928" y="321"/>
                  </a:lnTo>
                  <a:lnTo>
                    <a:pt x="928" y="143"/>
                  </a:lnTo>
                  <a:lnTo>
                    <a:pt x="892" y="0"/>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g29ba36c631f_0_513"/>
            <p:cNvSpPr/>
            <p:nvPr/>
          </p:nvSpPr>
          <p:spPr>
            <a:xfrm>
              <a:off x="4200425" y="3228325"/>
              <a:ext cx="23200" cy="50825"/>
            </a:xfrm>
            <a:custGeom>
              <a:avLst/>
              <a:gdLst/>
              <a:ahLst/>
              <a:cxnLst/>
              <a:rect l="l" t="t" r="r" b="b"/>
              <a:pathLst>
                <a:path w="928" h="2033" fill="none" extrusionOk="0">
                  <a:moveTo>
                    <a:pt x="821" y="0"/>
                  </a:moveTo>
                  <a:lnTo>
                    <a:pt x="821" y="0"/>
                  </a:lnTo>
                  <a:lnTo>
                    <a:pt x="821" y="0"/>
                  </a:lnTo>
                  <a:lnTo>
                    <a:pt x="821" y="0"/>
                  </a:lnTo>
                  <a:lnTo>
                    <a:pt x="821" y="0"/>
                  </a:lnTo>
                  <a:lnTo>
                    <a:pt x="856" y="321"/>
                  </a:lnTo>
                  <a:lnTo>
                    <a:pt x="856" y="642"/>
                  </a:lnTo>
                  <a:lnTo>
                    <a:pt x="856" y="642"/>
                  </a:lnTo>
                  <a:lnTo>
                    <a:pt x="785" y="820"/>
                  </a:lnTo>
                  <a:lnTo>
                    <a:pt x="714" y="1070"/>
                  </a:lnTo>
                  <a:lnTo>
                    <a:pt x="428" y="1498"/>
                  </a:lnTo>
                  <a:lnTo>
                    <a:pt x="179" y="1854"/>
                  </a:lnTo>
                  <a:lnTo>
                    <a:pt x="72" y="1961"/>
                  </a:lnTo>
                  <a:lnTo>
                    <a:pt x="0" y="1997"/>
                  </a:lnTo>
                  <a:lnTo>
                    <a:pt x="0" y="1997"/>
                  </a:lnTo>
                  <a:lnTo>
                    <a:pt x="0" y="1997"/>
                  </a:lnTo>
                  <a:lnTo>
                    <a:pt x="36" y="2032"/>
                  </a:lnTo>
                  <a:lnTo>
                    <a:pt x="36" y="2032"/>
                  </a:lnTo>
                  <a:lnTo>
                    <a:pt x="107" y="1997"/>
                  </a:lnTo>
                  <a:lnTo>
                    <a:pt x="214" y="1890"/>
                  </a:lnTo>
                  <a:lnTo>
                    <a:pt x="500" y="1533"/>
                  </a:lnTo>
                  <a:lnTo>
                    <a:pt x="749" y="1070"/>
                  </a:lnTo>
                  <a:lnTo>
                    <a:pt x="856" y="856"/>
                  </a:lnTo>
                  <a:lnTo>
                    <a:pt x="892" y="642"/>
                  </a:lnTo>
                  <a:lnTo>
                    <a:pt x="892" y="642"/>
                  </a:lnTo>
                  <a:lnTo>
                    <a:pt x="928" y="321"/>
                  </a:lnTo>
                  <a:lnTo>
                    <a:pt x="928" y="321"/>
                  </a:lnTo>
                  <a:lnTo>
                    <a:pt x="928" y="143"/>
                  </a:lnTo>
                  <a:lnTo>
                    <a:pt x="892" y="0"/>
                  </a:lnTo>
                  <a:lnTo>
                    <a:pt x="892" y="0"/>
                  </a:lnTo>
                  <a:lnTo>
                    <a:pt x="8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g29ba36c631f_0_513"/>
            <p:cNvSpPr/>
            <p:nvPr/>
          </p:nvSpPr>
          <p:spPr>
            <a:xfrm>
              <a:off x="4194175" y="3228325"/>
              <a:ext cx="27675" cy="49925"/>
            </a:xfrm>
            <a:custGeom>
              <a:avLst/>
              <a:gdLst/>
              <a:ahLst/>
              <a:cxnLst/>
              <a:rect l="l" t="t" r="r" b="b"/>
              <a:pathLst>
                <a:path w="1107" h="1997" extrusionOk="0">
                  <a:moveTo>
                    <a:pt x="1071" y="0"/>
                  </a:moveTo>
                  <a:lnTo>
                    <a:pt x="1035" y="214"/>
                  </a:lnTo>
                  <a:lnTo>
                    <a:pt x="999" y="464"/>
                  </a:lnTo>
                  <a:lnTo>
                    <a:pt x="892" y="713"/>
                  </a:lnTo>
                  <a:lnTo>
                    <a:pt x="785" y="963"/>
                  </a:lnTo>
                  <a:lnTo>
                    <a:pt x="643" y="1212"/>
                  </a:lnTo>
                  <a:lnTo>
                    <a:pt x="464" y="1426"/>
                  </a:lnTo>
                  <a:lnTo>
                    <a:pt x="250" y="1569"/>
                  </a:lnTo>
                  <a:lnTo>
                    <a:pt x="37" y="1676"/>
                  </a:lnTo>
                  <a:lnTo>
                    <a:pt x="1" y="1676"/>
                  </a:lnTo>
                  <a:lnTo>
                    <a:pt x="37" y="1783"/>
                  </a:lnTo>
                  <a:lnTo>
                    <a:pt x="144" y="1925"/>
                  </a:lnTo>
                  <a:lnTo>
                    <a:pt x="250" y="1997"/>
                  </a:lnTo>
                  <a:lnTo>
                    <a:pt x="322" y="1961"/>
                  </a:lnTo>
                  <a:lnTo>
                    <a:pt x="429" y="1854"/>
                  </a:lnTo>
                  <a:lnTo>
                    <a:pt x="678" y="1498"/>
                  </a:lnTo>
                  <a:lnTo>
                    <a:pt x="964" y="1070"/>
                  </a:lnTo>
                  <a:lnTo>
                    <a:pt x="1035" y="820"/>
                  </a:lnTo>
                  <a:lnTo>
                    <a:pt x="1106" y="642"/>
                  </a:lnTo>
                  <a:lnTo>
                    <a:pt x="1106" y="321"/>
                  </a:lnTo>
                  <a:lnTo>
                    <a:pt x="1071" y="0"/>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g29ba36c631f_0_513"/>
            <p:cNvSpPr/>
            <p:nvPr/>
          </p:nvSpPr>
          <p:spPr>
            <a:xfrm>
              <a:off x="4194175" y="3228325"/>
              <a:ext cx="27675" cy="49925"/>
            </a:xfrm>
            <a:custGeom>
              <a:avLst/>
              <a:gdLst/>
              <a:ahLst/>
              <a:cxnLst/>
              <a:rect l="l" t="t" r="r" b="b"/>
              <a:pathLst>
                <a:path w="1107" h="1997" fill="none" extrusionOk="0">
                  <a:moveTo>
                    <a:pt x="1071" y="0"/>
                  </a:moveTo>
                  <a:lnTo>
                    <a:pt x="1071" y="0"/>
                  </a:lnTo>
                  <a:lnTo>
                    <a:pt x="1035" y="214"/>
                  </a:lnTo>
                  <a:lnTo>
                    <a:pt x="999" y="464"/>
                  </a:lnTo>
                  <a:lnTo>
                    <a:pt x="892" y="713"/>
                  </a:lnTo>
                  <a:lnTo>
                    <a:pt x="785" y="963"/>
                  </a:lnTo>
                  <a:lnTo>
                    <a:pt x="643" y="1212"/>
                  </a:lnTo>
                  <a:lnTo>
                    <a:pt x="464" y="1426"/>
                  </a:lnTo>
                  <a:lnTo>
                    <a:pt x="250" y="1569"/>
                  </a:lnTo>
                  <a:lnTo>
                    <a:pt x="37" y="1676"/>
                  </a:lnTo>
                  <a:lnTo>
                    <a:pt x="1" y="1676"/>
                  </a:lnTo>
                  <a:lnTo>
                    <a:pt x="1" y="1676"/>
                  </a:lnTo>
                  <a:lnTo>
                    <a:pt x="37" y="1783"/>
                  </a:lnTo>
                  <a:lnTo>
                    <a:pt x="37" y="1783"/>
                  </a:lnTo>
                  <a:lnTo>
                    <a:pt x="144" y="1925"/>
                  </a:lnTo>
                  <a:lnTo>
                    <a:pt x="250" y="1997"/>
                  </a:lnTo>
                  <a:lnTo>
                    <a:pt x="250" y="1997"/>
                  </a:lnTo>
                  <a:lnTo>
                    <a:pt x="250" y="1997"/>
                  </a:lnTo>
                  <a:lnTo>
                    <a:pt x="250" y="1997"/>
                  </a:lnTo>
                  <a:lnTo>
                    <a:pt x="322" y="1961"/>
                  </a:lnTo>
                  <a:lnTo>
                    <a:pt x="429" y="1854"/>
                  </a:lnTo>
                  <a:lnTo>
                    <a:pt x="678" y="1498"/>
                  </a:lnTo>
                  <a:lnTo>
                    <a:pt x="964" y="1070"/>
                  </a:lnTo>
                  <a:lnTo>
                    <a:pt x="1035" y="820"/>
                  </a:lnTo>
                  <a:lnTo>
                    <a:pt x="1106" y="642"/>
                  </a:lnTo>
                  <a:lnTo>
                    <a:pt x="1106" y="642"/>
                  </a:lnTo>
                  <a:lnTo>
                    <a:pt x="1106" y="321"/>
                  </a:lnTo>
                  <a:lnTo>
                    <a:pt x="1071" y="0"/>
                  </a:lnTo>
                  <a:lnTo>
                    <a:pt x="10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g29ba36c631f_0_513"/>
            <p:cNvSpPr/>
            <p:nvPr/>
          </p:nvSpPr>
          <p:spPr>
            <a:xfrm>
              <a:off x="4275300" y="3321025"/>
              <a:ext cx="53500" cy="90050"/>
            </a:xfrm>
            <a:custGeom>
              <a:avLst/>
              <a:gdLst/>
              <a:ahLst/>
              <a:cxnLst/>
              <a:rect l="l" t="t" r="r" b="b"/>
              <a:pathLst>
                <a:path w="2140" h="3602" extrusionOk="0">
                  <a:moveTo>
                    <a:pt x="1177" y="464"/>
                  </a:moveTo>
                  <a:lnTo>
                    <a:pt x="1284" y="499"/>
                  </a:lnTo>
                  <a:lnTo>
                    <a:pt x="1391" y="535"/>
                  </a:lnTo>
                  <a:lnTo>
                    <a:pt x="1570" y="713"/>
                  </a:lnTo>
                  <a:lnTo>
                    <a:pt x="1676" y="892"/>
                  </a:lnTo>
                  <a:lnTo>
                    <a:pt x="1676" y="999"/>
                  </a:lnTo>
                  <a:lnTo>
                    <a:pt x="1676" y="1106"/>
                  </a:lnTo>
                  <a:lnTo>
                    <a:pt x="1676" y="1248"/>
                  </a:lnTo>
                  <a:lnTo>
                    <a:pt x="1641" y="1355"/>
                  </a:lnTo>
                  <a:lnTo>
                    <a:pt x="1570" y="1462"/>
                  </a:lnTo>
                  <a:lnTo>
                    <a:pt x="1498" y="1533"/>
                  </a:lnTo>
                  <a:lnTo>
                    <a:pt x="1391" y="1605"/>
                  </a:lnTo>
                  <a:lnTo>
                    <a:pt x="1284" y="1640"/>
                  </a:lnTo>
                  <a:lnTo>
                    <a:pt x="1177" y="1676"/>
                  </a:lnTo>
                  <a:lnTo>
                    <a:pt x="1035" y="1676"/>
                  </a:lnTo>
                  <a:lnTo>
                    <a:pt x="892" y="1640"/>
                  </a:lnTo>
                  <a:lnTo>
                    <a:pt x="714" y="1569"/>
                  </a:lnTo>
                  <a:lnTo>
                    <a:pt x="571" y="1427"/>
                  </a:lnTo>
                  <a:lnTo>
                    <a:pt x="500" y="1248"/>
                  </a:lnTo>
                  <a:lnTo>
                    <a:pt x="464" y="1034"/>
                  </a:lnTo>
                  <a:lnTo>
                    <a:pt x="500" y="927"/>
                  </a:lnTo>
                  <a:lnTo>
                    <a:pt x="535" y="785"/>
                  </a:lnTo>
                  <a:lnTo>
                    <a:pt x="607" y="713"/>
                  </a:lnTo>
                  <a:lnTo>
                    <a:pt x="678" y="606"/>
                  </a:lnTo>
                  <a:lnTo>
                    <a:pt x="785" y="535"/>
                  </a:lnTo>
                  <a:lnTo>
                    <a:pt x="892" y="499"/>
                  </a:lnTo>
                  <a:lnTo>
                    <a:pt x="999" y="464"/>
                  </a:lnTo>
                  <a:close/>
                  <a:moveTo>
                    <a:pt x="1177" y="0"/>
                  </a:moveTo>
                  <a:lnTo>
                    <a:pt x="856" y="36"/>
                  </a:lnTo>
                  <a:lnTo>
                    <a:pt x="571" y="107"/>
                  </a:lnTo>
                  <a:lnTo>
                    <a:pt x="393" y="250"/>
                  </a:lnTo>
                  <a:lnTo>
                    <a:pt x="250" y="464"/>
                  </a:lnTo>
                  <a:lnTo>
                    <a:pt x="108" y="678"/>
                  </a:lnTo>
                  <a:lnTo>
                    <a:pt x="36" y="927"/>
                  </a:lnTo>
                  <a:lnTo>
                    <a:pt x="1" y="1213"/>
                  </a:lnTo>
                  <a:lnTo>
                    <a:pt x="1" y="1462"/>
                  </a:lnTo>
                  <a:lnTo>
                    <a:pt x="1" y="1640"/>
                  </a:lnTo>
                  <a:lnTo>
                    <a:pt x="36" y="1854"/>
                  </a:lnTo>
                  <a:lnTo>
                    <a:pt x="143" y="2282"/>
                  </a:lnTo>
                  <a:lnTo>
                    <a:pt x="322" y="2710"/>
                  </a:lnTo>
                  <a:lnTo>
                    <a:pt x="535" y="3102"/>
                  </a:lnTo>
                  <a:lnTo>
                    <a:pt x="571" y="3209"/>
                  </a:lnTo>
                  <a:lnTo>
                    <a:pt x="821" y="3566"/>
                  </a:lnTo>
                  <a:lnTo>
                    <a:pt x="928" y="3602"/>
                  </a:lnTo>
                  <a:lnTo>
                    <a:pt x="999" y="3566"/>
                  </a:lnTo>
                  <a:lnTo>
                    <a:pt x="1142" y="3423"/>
                  </a:lnTo>
                  <a:lnTo>
                    <a:pt x="1534" y="2888"/>
                  </a:lnTo>
                  <a:lnTo>
                    <a:pt x="1712" y="2603"/>
                  </a:lnTo>
                  <a:lnTo>
                    <a:pt x="1890" y="2282"/>
                  </a:lnTo>
                  <a:lnTo>
                    <a:pt x="2033" y="1961"/>
                  </a:lnTo>
                  <a:lnTo>
                    <a:pt x="2104" y="1676"/>
                  </a:lnTo>
                  <a:lnTo>
                    <a:pt x="2140" y="1213"/>
                  </a:lnTo>
                  <a:lnTo>
                    <a:pt x="2104" y="963"/>
                  </a:lnTo>
                  <a:lnTo>
                    <a:pt x="2069" y="749"/>
                  </a:lnTo>
                  <a:lnTo>
                    <a:pt x="1962" y="464"/>
                  </a:lnTo>
                  <a:lnTo>
                    <a:pt x="1855" y="321"/>
                  </a:lnTo>
                  <a:lnTo>
                    <a:pt x="1712" y="179"/>
                  </a:lnTo>
                  <a:lnTo>
                    <a:pt x="1534" y="107"/>
                  </a:lnTo>
                  <a:lnTo>
                    <a:pt x="1320" y="36"/>
                  </a:lnTo>
                  <a:lnTo>
                    <a:pt x="1177" y="0"/>
                  </a:lnTo>
                  <a:close/>
                </a:path>
              </a:pathLst>
            </a:custGeom>
            <a:solidFill>
              <a:srgbClr val="CE9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g29ba36c631f_0_513"/>
            <p:cNvSpPr/>
            <p:nvPr/>
          </p:nvSpPr>
          <p:spPr>
            <a:xfrm>
              <a:off x="4275300" y="3321025"/>
              <a:ext cx="53500" cy="90050"/>
            </a:xfrm>
            <a:custGeom>
              <a:avLst/>
              <a:gdLst/>
              <a:ahLst/>
              <a:cxnLst/>
              <a:rect l="l" t="t" r="r" b="b"/>
              <a:pathLst>
                <a:path w="2140" h="3602" fill="none" extrusionOk="0">
                  <a:moveTo>
                    <a:pt x="2069" y="749"/>
                  </a:moveTo>
                  <a:lnTo>
                    <a:pt x="2069" y="749"/>
                  </a:lnTo>
                  <a:lnTo>
                    <a:pt x="1962" y="464"/>
                  </a:lnTo>
                  <a:lnTo>
                    <a:pt x="1962" y="464"/>
                  </a:lnTo>
                  <a:lnTo>
                    <a:pt x="1855" y="321"/>
                  </a:lnTo>
                  <a:lnTo>
                    <a:pt x="1712" y="179"/>
                  </a:lnTo>
                  <a:lnTo>
                    <a:pt x="1534" y="107"/>
                  </a:lnTo>
                  <a:lnTo>
                    <a:pt x="1320" y="36"/>
                  </a:lnTo>
                  <a:lnTo>
                    <a:pt x="1320" y="36"/>
                  </a:lnTo>
                  <a:lnTo>
                    <a:pt x="1177" y="0"/>
                  </a:lnTo>
                  <a:lnTo>
                    <a:pt x="1177" y="0"/>
                  </a:lnTo>
                  <a:lnTo>
                    <a:pt x="856" y="36"/>
                  </a:lnTo>
                  <a:lnTo>
                    <a:pt x="571" y="107"/>
                  </a:lnTo>
                  <a:lnTo>
                    <a:pt x="393" y="250"/>
                  </a:lnTo>
                  <a:lnTo>
                    <a:pt x="250" y="464"/>
                  </a:lnTo>
                  <a:lnTo>
                    <a:pt x="108" y="678"/>
                  </a:lnTo>
                  <a:lnTo>
                    <a:pt x="36" y="927"/>
                  </a:lnTo>
                  <a:lnTo>
                    <a:pt x="1" y="1213"/>
                  </a:lnTo>
                  <a:lnTo>
                    <a:pt x="1" y="1462"/>
                  </a:lnTo>
                  <a:lnTo>
                    <a:pt x="1" y="1462"/>
                  </a:lnTo>
                  <a:lnTo>
                    <a:pt x="1" y="1640"/>
                  </a:lnTo>
                  <a:lnTo>
                    <a:pt x="36" y="1854"/>
                  </a:lnTo>
                  <a:lnTo>
                    <a:pt x="143" y="2282"/>
                  </a:lnTo>
                  <a:lnTo>
                    <a:pt x="322" y="2710"/>
                  </a:lnTo>
                  <a:lnTo>
                    <a:pt x="535" y="3102"/>
                  </a:lnTo>
                  <a:lnTo>
                    <a:pt x="535" y="3102"/>
                  </a:lnTo>
                  <a:lnTo>
                    <a:pt x="571" y="3209"/>
                  </a:lnTo>
                  <a:lnTo>
                    <a:pt x="571" y="3209"/>
                  </a:lnTo>
                  <a:lnTo>
                    <a:pt x="821" y="3566"/>
                  </a:lnTo>
                  <a:lnTo>
                    <a:pt x="821" y="3566"/>
                  </a:lnTo>
                  <a:lnTo>
                    <a:pt x="928" y="3602"/>
                  </a:lnTo>
                  <a:lnTo>
                    <a:pt x="928" y="3602"/>
                  </a:lnTo>
                  <a:lnTo>
                    <a:pt x="999" y="3566"/>
                  </a:lnTo>
                  <a:lnTo>
                    <a:pt x="1142" y="3423"/>
                  </a:lnTo>
                  <a:lnTo>
                    <a:pt x="1534" y="2888"/>
                  </a:lnTo>
                  <a:lnTo>
                    <a:pt x="1712" y="2603"/>
                  </a:lnTo>
                  <a:lnTo>
                    <a:pt x="1890" y="2282"/>
                  </a:lnTo>
                  <a:lnTo>
                    <a:pt x="2033" y="1961"/>
                  </a:lnTo>
                  <a:lnTo>
                    <a:pt x="2104" y="1676"/>
                  </a:lnTo>
                  <a:lnTo>
                    <a:pt x="2104" y="1676"/>
                  </a:lnTo>
                  <a:lnTo>
                    <a:pt x="2140" y="1213"/>
                  </a:lnTo>
                  <a:lnTo>
                    <a:pt x="2104" y="963"/>
                  </a:lnTo>
                  <a:lnTo>
                    <a:pt x="2069" y="74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g29ba36c631f_0_513"/>
            <p:cNvSpPr/>
            <p:nvPr/>
          </p:nvSpPr>
          <p:spPr>
            <a:xfrm>
              <a:off x="4286900" y="3332600"/>
              <a:ext cx="30325" cy="30350"/>
            </a:xfrm>
            <a:custGeom>
              <a:avLst/>
              <a:gdLst/>
              <a:ahLst/>
              <a:cxnLst/>
              <a:rect l="l" t="t" r="r" b="b"/>
              <a:pathLst>
                <a:path w="1213" h="1214" fill="none" extrusionOk="0">
                  <a:moveTo>
                    <a:pt x="1212" y="643"/>
                  </a:moveTo>
                  <a:lnTo>
                    <a:pt x="1212" y="643"/>
                  </a:lnTo>
                  <a:lnTo>
                    <a:pt x="1212" y="785"/>
                  </a:lnTo>
                  <a:lnTo>
                    <a:pt x="1177" y="892"/>
                  </a:lnTo>
                  <a:lnTo>
                    <a:pt x="1106" y="999"/>
                  </a:lnTo>
                  <a:lnTo>
                    <a:pt x="1034" y="1070"/>
                  </a:lnTo>
                  <a:lnTo>
                    <a:pt x="927" y="1142"/>
                  </a:lnTo>
                  <a:lnTo>
                    <a:pt x="820" y="1177"/>
                  </a:lnTo>
                  <a:lnTo>
                    <a:pt x="713" y="1213"/>
                  </a:lnTo>
                  <a:lnTo>
                    <a:pt x="571" y="1213"/>
                  </a:lnTo>
                  <a:lnTo>
                    <a:pt x="571" y="1213"/>
                  </a:lnTo>
                  <a:lnTo>
                    <a:pt x="428" y="1177"/>
                  </a:lnTo>
                  <a:lnTo>
                    <a:pt x="428" y="1177"/>
                  </a:lnTo>
                  <a:lnTo>
                    <a:pt x="250" y="1106"/>
                  </a:lnTo>
                  <a:lnTo>
                    <a:pt x="107" y="964"/>
                  </a:lnTo>
                  <a:lnTo>
                    <a:pt x="36" y="785"/>
                  </a:lnTo>
                  <a:lnTo>
                    <a:pt x="0" y="571"/>
                  </a:lnTo>
                  <a:lnTo>
                    <a:pt x="0" y="571"/>
                  </a:lnTo>
                  <a:lnTo>
                    <a:pt x="36" y="464"/>
                  </a:lnTo>
                  <a:lnTo>
                    <a:pt x="71" y="322"/>
                  </a:lnTo>
                  <a:lnTo>
                    <a:pt x="143" y="250"/>
                  </a:lnTo>
                  <a:lnTo>
                    <a:pt x="214" y="143"/>
                  </a:lnTo>
                  <a:lnTo>
                    <a:pt x="321" y="72"/>
                  </a:lnTo>
                  <a:lnTo>
                    <a:pt x="428" y="36"/>
                  </a:lnTo>
                  <a:lnTo>
                    <a:pt x="535" y="1"/>
                  </a:lnTo>
                  <a:lnTo>
                    <a:pt x="678" y="1"/>
                  </a:lnTo>
                  <a:lnTo>
                    <a:pt x="678" y="1"/>
                  </a:lnTo>
                  <a:lnTo>
                    <a:pt x="713" y="1"/>
                  </a:lnTo>
                  <a:lnTo>
                    <a:pt x="713" y="1"/>
                  </a:lnTo>
                  <a:lnTo>
                    <a:pt x="820" y="36"/>
                  </a:lnTo>
                  <a:lnTo>
                    <a:pt x="927" y="72"/>
                  </a:lnTo>
                  <a:lnTo>
                    <a:pt x="1106" y="250"/>
                  </a:lnTo>
                  <a:lnTo>
                    <a:pt x="1212" y="429"/>
                  </a:lnTo>
                  <a:lnTo>
                    <a:pt x="1212" y="536"/>
                  </a:lnTo>
                  <a:lnTo>
                    <a:pt x="1212" y="64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g29ba36c631f_0_513"/>
            <p:cNvSpPr/>
            <p:nvPr/>
          </p:nvSpPr>
          <p:spPr>
            <a:xfrm>
              <a:off x="4273525" y="3321025"/>
              <a:ext cx="52625" cy="89150"/>
            </a:xfrm>
            <a:custGeom>
              <a:avLst/>
              <a:gdLst/>
              <a:ahLst/>
              <a:cxnLst/>
              <a:rect l="l" t="t" r="r" b="b"/>
              <a:pathLst>
                <a:path w="2105" h="3566" extrusionOk="0">
                  <a:moveTo>
                    <a:pt x="1248" y="464"/>
                  </a:moveTo>
                  <a:lnTo>
                    <a:pt x="1427" y="571"/>
                  </a:lnTo>
                  <a:lnTo>
                    <a:pt x="1569" y="713"/>
                  </a:lnTo>
                  <a:lnTo>
                    <a:pt x="1676" y="892"/>
                  </a:lnTo>
                  <a:lnTo>
                    <a:pt x="1676" y="1106"/>
                  </a:lnTo>
                  <a:lnTo>
                    <a:pt x="1676" y="1213"/>
                  </a:lnTo>
                  <a:lnTo>
                    <a:pt x="1641" y="1320"/>
                  </a:lnTo>
                  <a:lnTo>
                    <a:pt x="1569" y="1427"/>
                  </a:lnTo>
                  <a:lnTo>
                    <a:pt x="1462" y="1533"/>
                  </a:lnTo>
                  <a:lnTo>
                    <a:pt x="1391" y="1569"/>
                  </a:lnTo>
                  <a:lnTo>
                    <a:pt x="1284" y="1640"/>
                  </a:lnTo>
                  <a:lnTo>
                    <a:pt x="1177" y="1676"/>
                  </a:lnTo>
                  <a:lnTo>
                    <a:pt x="1034" y="1676"/>
                  </a:lnTo>
                  <a:lnTo>
                    <a:pt x="963" y="1640"/>
                  </a:lnTo>
                  <a:lnTo>
                    <a:pt x="856" y="1640"/>
                  </a:lnTo>
                  <a:lnTo>
                    <a:pt x="749" y="1569"/>
                  </a:lnTo>
                  <a:lnTo>
                    <a:pt x="606" y="1427"/>
                  </a:lnTo>
                  <a:lnTo>
                    <a:pt x="499" y="1248"/>
                  </a:lnTo>
                  <a:lnTo>
                    <a:pt x="464" y="1141"/>
                  </a:lnTo>
                  <a:lnTo>
                    <a:pt x="464" y="999"/>
                  </a:lnTo>
                  <a:lnTo>
                    <a:pt x="499" y="892"/>
                  </a:lnTo>
                  <a:lnTo>
                    <a:pt x="535" y="785"/>
                  </a:lnTo>
                  <a:lnTo>
                    <a:pt x="606" y="678"/>
                  </a:lnTo>
                  <a:lnTo>
                    <a:pt x="678" y="606"/>
                  </a:lnTo>
                  <a:lnTo>
                    <a:pt x="785" y="535"/>
                  </a:lnTo>
                  <a:lnTo>
                    <a:pt x="892" y="464"/>
                  </a:lnTo>
                  <a:close/>
                  <a:moveTo>
                    <a:pt x="856" y="0"/>
                  </a:moveTo>
                  <a:lnTo>
                    <a:pt x="571" y="72"/>
                  </a:lnTo>
                  <a:lnTo>
                    <a:pt x="393" y="214"/>
                  </a:lnTo>
                  <a:lnTo>
                    <a:pt x="214" y="428"/>
                  </a:lnTo>
                  <a:lnTo>
                    <a:pt x="107" y="642"/>
                  </a:lnTo>
                  <a:lnTo>
                    <a:pt x="36" y="892"/>
                  </a:lnTo>
                  <a:lnTo>
                    <a:pt x="0" y="1177"/>
                  </a:lnTo>
                  <a:lnTo>
                    <a:pt x="0" y="1462"/>
                  </a:lnTo>
                  <a:lnTo>
                    <a:pt x="0" y="1676"/>
                  </a:lnTo>
                  <a:lnTo>
                    <a:pt x="36" y="1890"/>
                  </a:lnTo>
                  <a:lnTo>
                    <a:pt x="179" y="2318"/>
                  </a:lnTo>
                  <a:lnTo>
                    <a:pt x="357" y="2746"/>
                  </a:lnTo>
                  <a:lnTo>
                    <a:pt x="535" y="3102"/>
                  </a:lnTo>
                  <a:lnTo>
                    <a:pt x="642" y="3245"/>
                  </a:lnTo>
                  <a:lnTo>
                    <a:pt x="785" y="3459"/>
                  </a:lnTo>
                  <a:lnTo>
                    <a:pt x="892" y="3566"/>
                  </a:lnTo>
                  <a:lnTo>
                    <a:pt x="927" y="3566"/>
                  </a:lnTo>
                  <a:lnTo>
                    <a:pt x="1034" y="3495"/>
                  </a:lnTo>
                  <a:lnTo>
                    <a:pt x="1177" y="3352"/>
                  </a:lnTo>
                  <a:lnTo>
                    <a:pt x="1534" y="2853"/>
                  </a:lnTo>
                  <a:lnTo>
                    <a:pt x="1712" y="2568"/>
                  </a:lnTo>
                  <a:lnTo>
                    <a:pt x="1890" y="2247"/>
                  </a:lnTo>
                  <a:lnTo>
                    <a:pt x="1997" y="1926"/>
                  </a:lnTo>
                  <a:lnTo>
                    <a:pt x="2068" y="1676"/>
                  </a:lnTo>
                  <a:lnTo>
                    <a:pt x="2104" y="1213"/>
                  </a:lnTo>
                  <a:lnTo>
                    <a:pt x="2104" y="999"/>
                  </a:lnTo>
                  <a:lnTo>
                    <a:pt x="2068" y="785"/>
                  </a:lnTo>
                  <a:lnTo>
                    <a:pt x="2033" y="606"/>
                  </a:lnTo>
                  <a:lnTo>
                    <a:pt x="1926" y="428"/>
                  </a:lnTo>
                  <a:lnTo>
                    <a:pt x="1783" y="250"/>
                  </a:lnTo>
                  <a:lnTo>
                    <a:pt x="1605" y="107"/>
                  </a:lnTo>
                  <a:lnTo>
                    <a:pt x="1391" y="36"/>
                  </a:lnTo>
                  <a:lnTo>
                    <a:pt x="1177"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g29ba36c631f_0_513"/>
            <p:cNvSpPr/>
            <p:nvPr/>
          </p:nvSpPr>
          <p:spPr>
            <a:xfrm>
              <a:off x="4273525" y="3321025"/>
              <a:ext cx="52625" cy="89150"/>
            </a:xfrm>
            <a:custGeom>
              <a:avLst/>
              <a:gdLst/>
              <a:ahLst/>
              <a:cxnLst/>
              <a:rect l="l" t="t" r="r" b="b"/>
              <a:pathLst>
                <a:path w="2105" h="3566" fill="none" extrusionOk="0">
                  <a:moveTo>
                    <a:pt x="2068" y="785"/>
                  </a:moveTo>
                  <a:lnTo>
                    <a:pt x="2068" y="785"/>
                  </a:lnTo>
                  <a:lnTo>
                    <a:pt x="2033" y="606"/>
                  </a:lnTo>
                  <a:lnTo>
                    <a:pt x="2033" y="606"/>
                  </a:lnTo>
                  <a:lnTo>
                    <a:pt x="1926" y="428"/>
                  </a:lnTo>
                  <a:lnTo>
                    <a:pt x="1783" y="250"/>
                  </a:lnTo>
                  <a:lnTo>
                    <a:pt x="1605" y="107"/>
                  </a:lnTo>
                  <a:lnTo>
                    <a:pt x="1391" y="36"/>
                  </a:lnTo>
                  <a:lnTo>
                    <a:pt x="1391" y="36"/>
                  </a:lnTo>
                  <a:lnTo>
                    <a:pt x="1177" y="0"/>
                  </a:lnTo>
                  <a:lnTo>
                    <a:pt x="1177" y="0"/>
                  </a:lnTo>
                  <a:lnTo>
                    <a:pt x="856" y="0"/>
                  </a:lnTo>
                  <a:lnTo>
                    <a:pt x="571" y="72"/>
                  </a:lnTo>
                  <a:lnTo>
                    <a:pt x="393" y="214"/>
                  </a:lnTo>
                  <a:lnTo>
                    <a:pt x="214" y="428"/>
                  </a:lnTo>
                  <a:lnTo>
                    <a:pt x="107" y="642"/>
                  </a:lnTo>
                  <a:lnTo>
                    <a:pt x="36" y="892"/>
                  </a:lnTo>
                  <a:lnTo>
                    <a:pt x="0" y="1177"/>
                  </a:lnTo>
                  <a:lnTo>
                    <a:pt x="0" y="1462"/>
                  </a:lnTo>
                  <a:lnTo>
                    <a:pt x="0" y="1462"/>
                  </a:lnTo>
                  <a:lnTo>
                    <a:pt x="0" y="1676"/>
                  </a:lnTo>
                  <a:lnTo>
                    <a:pt x="36" y="1890"/>
                  </a:lnTo>
                  <a:lnTo>
                    <a:pt x="179" y="2318"/>
                  </a:lnTo>
                  <a:lnTo>
                    <a:pt x="357" y="2746"/>
                  </a:lnTo>
                  <a:lnTo>
                    <a:pt x="535" y="3102"/>
                  </a:lnTo>
                  <a:lnTo>
                    <a:pt x="535" y="3102"/>
                  </a:lnTo>
                  <a:lnTo>
                    <a:pt x="642" y="3245"/>
                  </a:lnTo>
                  <a:lnTo>
                    <a:pt x="642" y="3245"/>
                  </a:lnTo>
                  <a:lnTo>
                    <a:pt x="785" y="3459"/>
                  </a:lnTo>
                  <a:lnTo>
                    <a:pt x="892" y="3566"/>
                  </a:lnTo>
                  <a:lnTo>
                    <a:pt x="927" y="3566"/>
                  </a:lnTo>
                  <a:lnTo>
                    <a:pt x="927" y="3566"/>
                  </a:lnTo>
                  <a:lnTo>
                    <a:pt x="1034" y="3495"/>
                  </a:lnTo>
                  <a:lnTo>
                    <a:pt x="1177" y="3352"/>
                  </a:lnTo>
                  <a:lnTo>
                    <a:pt x="1534" y="2853"/>
                  </a:lnTo>
                  <a:lnTo>
                    <a:pt x="1712" y="2568"/>
                  </a:lnTo>
                  <a:lnTo>
                    <a:pt x="1890" y="2247"/>
                  </a:lnTo>
                  <a:lnTo>
                    <a:pt x="1997" y="1926"/>
                  </a:lnTo>
                  <a:lnTo>
                    <a:pt x="2068" y="1676"/>
                  </a:lnTo>
                  <a:lnTo>
                    <a:pt x="2068" y="1676"/>
                  </a:lnTo>
                  <a:lnTo>
                    <a:pt x="2104" y="1213"/>
                  </a:lnTo>
                  <a:lnTo>
                    <a:pt x="2104" y="999"/>
                  </a:lnTo>
                  <a:lnTo>
                    <a:pt x="2068" y="7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g29ba36c631f_0_513"/>
            <p:cNvSpPr/>
            <p:nvPr/>
          </p:nvSpPr>
          <p:spPr>
            <a:xfrm>
              <a:off x="4285100" y="3332600"/>
              <a:ext cx="30350" cy="30350"/>
            </a:xfrm>
            <a:custGeom>
              <a:avLst/>
              <a:gdLst/>
              <a:ahLst/>
              <a:cxnLst/>
              <a:rect l="l" t="t" r="r" b="b"/>
              <a:pathLst>
                <a:path w="1214" h="1214" fill="none" extrusionOk="0">
                  <a:moveTo>
                    <a:pt x="1" y="536"/>
                  </a:moveTo>
                  <a:lnTo>
                    <a:pt x="1" y="536"/>
                  </a:lnTo>
                  <a:lnTo>
                    <a:pt x="36" y="429"/>
                  </a:lnTo>
                  <a:lnTo>
                    <a:pt x="72" y="322"/>
                  </a:lnTo>
                  <a:lnTo>
                    <a:pt x="143" y="215"/>
                  </a:lnTo>
                  <a:lnTo>
                    <a:pt x="215" y="143"/>
                  </a:lnTo>
                  <a:lnTo>
                    <a:pt x="322" y="72"/>
                  </a:lnTo>
                  <a:lnTo>
                    <a:pt x="429" y="1"/>
                  </a:lnTo>
                  <a:lnTo>
                    <a:pt x="536" y="1"/>
                  </a:lnTo>
                  <a:lnTo>
                    <a:pt x="643" y="1"/>
                  </a:lnTo>
                  <a:lnTo>
                    <a:pt x="643" y="1"/>
                  </a:lnTo>
                  <a:lnTo>
                    <a:pt x="785" y="1"/>
                  </a:lnTo>
                  <a:lnTo>
                    <a:pt x="785" y="1"/>
                  </a:lnTo>
                  <a:lnTo>
                    <a:pt x="964" y="108"/>
                  </a:lnTo>
                  <a:lnTo>
                    <a:pt x="1106" y="250"/>
                  </a:lnTo>
                  <a:lnTo>
                    <a:pt x="1213" y="429"/>
                  </a:lnTo>
                  <a:lnTo>
                    <a:pt x="1213" y="643"/>
                  </a:lnTo>
                  <a:lnTo>
                    <a:pt x="1213" y="643"/>
                  </a:lnTo>
                  <a:lnTo>
                    <a:pt x="1213" y="750"/>
                  </a:lnTo>
                  <a:lnTo>
                    <a:pt x="1178" y="857"/>
                  </a:lnTo>
                  <a:lnTo>
                    <a:pt x="1106" y="964"/>
                  </a:lnTo>
                  <a:lnTo>
                    <a:pt x="999" y="1070"/>
                  </a:lnTo>
                  <a:lnTo>
                    <a:pt x="928" y="1106"/>
                  </a:lnTo>
                  <a:lnTo>
                    <a:pt x="821" y="1177"/>
                  </a:lnTo>
                  <a:lnTo>
                    <a:pt x="714" y="1213"/>
                  </a:lnTo>
                  <a:lnTo>
                    <a:pt x="571" y="1213"/>
                  </a:lnTo>
                  <a:lnTo>
                    <a:pt x="571" y="1213"/>
                  </a:lnTo>
                  <a:lnTo>
                    <a:pt x="500" y="1177"/>
                  </a:lnTo>
                  <a:lnTo>
                    <a:pt x="500" y="1177"/>
                  </a:lnTo>
                  <a:lnTo>
                    <a:pt x="393" y="1177"/>
                  </a:lnTo>
                  <a:lnTo>
                    <a:pt x="286" y="1106"/>
                  </a:lnTo>
                  <a:lnTo>
                    <a:pt x="143" y="964"/>
                  </a:lnTo>
                  <a:lnTo>
                    <a:pt x="36" y="785"/>
                  </a:lnTo>
                  <a:lnTo>
                    <a:pt x="1" y="678"/>
                  </a:lnTo>
                  <a:lnTo>
                    <a:pt x="1" y="5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g29ba36c631f_0_513"/>
            <p:cNvSpPr/>
            <p:nvPr/>
          </p:nvSpPr>
          <p:spPr>
            <a:xfrm>
              <a:off x="4295800" y="3339750"/>
              <a:ext cx="33000" cy="71325"/>
            </a:xfrm>
            <a:custGeom>
              <a:avLst/>
              <a:gdLst/>
              <a:ahLst/>
              <a:cxnLst/>
              <a:rect l="l" t="t" r="r" b="b"/>
              <a:pathLst>
                <a:path w="1320" h="2853" extrusionOk="0">
                  <a:moveTo>
                    <a:pt x="1177" y="0"/>
                  </a:moveTo>
                  <a:lnTo>
                    <a:pt x="1177" y="36"/>
                  </a:lnTo>
                  <a:lnTo>
                    <a:pt x="1213" y="250"/>
                  </a:lnTo>
                  <a:lnTo>
                    <a:pt x="1213" y="464"/>
                  </a:lnTo>
                  <a:lnTo>
                    <a:pt x="1177" y="927"/>
                  </a:lnTo>
                  <a:lnTo>
                    <a:pt x="1106" y="1177"/>
                  </a:lnTo>
                  <a:lnTo>
                    <a:pt x="999" y="1498"/>
                  </a:lnTo>
                  <a:lnTo>
                    <a:pt x="821" y="1819"/>
                  </a:lnTo>
                  <a:lnTo>
                    <a:pt x="643" y="2104"/>
                  </a:lnTo>
                  <a:lnTo>
                    <a:pt x="286" y="2603"/>
                  </a:lnTo>
                  <a:lnTo>
                    <a:pt x="143" y="2746"/>
                  </a:lnTo>
                  <a:lnTo>
                    <a:pt x="36" y="2817"/>
                  </a:lnTo>
                  <a:lnTo>
                    <a:pt x="1" y="2817"/>
                  </a:lnTo>
                  <a:lnTo>
                    <a:pt x="108" y="2853"/>
                  </a:lnTo>
                  <a:lnTo>
                    <a:pt x="179" y="2817"/>
                  </a:lnTo>
                  <a:lnTo>
                    <a:pt x="322" y="2674"/>
                  </a:lnTo>
                  <a:lnTo>
                    <a:pt x="714" y="2139"/>
                  </a:lnTo>
                  <a:lnTo>
                    <a:pt x="892" y="1854"/>
                  </a:lnTo>
                  <a:lnTo>
                    <a:pt x="1070" y="1533"/>
                  </a:lnTo>
                  <a:lnTo>
                    <a:pt x="1213" y="1212"/>
                  </a:lnTo>
                  <a:lnTo>
                    <a:pt x="1284" y="927"/>
                  </a:lnTo>
                  <a:lnTo>
                    <a:pt x="1320" y="499"/>
                  </a:lnTo>
                  <a:lnTo>
                    <a:pt x="1284" y="250"/>
                  </a:lnTo>
                  <a:lnTo>
                    <a:pt x="1249" y="0"/>
                  </a:lnTo>
                  <a:close/>
                </a:path>
              </a:pathLst>
            </a:custGeom>
            <a:solidFill>
              <a:srgbClr val="BD89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g29ba36c631f_0_513"/>
            <p:cNvSpPr/>
            <p:nvPr/>
          </p:nvSpPr>
          <p:spPr>
            <a:xfrm>
              <a:off x="4295800" y="3339750"/>
              <a:ext cx="33000" cy="71325"/>
            </a:xfrm>
            <a:custGeom>
              <a:avLst/>
              <a:gdLst/>
              <a:ahLst/>
              <a:cxnLst/>
              <a:rect l="l" t="t" r="r" b="b"/>
              <a:pathLst>
                <a:path w="1320" h="2853" fill="none" extrusionOk="0">
                  <a:moveTo>
                    <a:pt x="1177" y="0"/>
                  </a:moveTo>
                  <a:lnTo>
                    <a:pt x="1177" y="36"/>
                  </a:lnTo>
                  <a:lnTo>
                    <a:pt x="1177" y="36"/>
                  </a:lnTo>
                  <a:lnTo>
                    <a:pt x="1177" y="36"/>
                  </a:lnTo>
                  <a:lnTo>
                    <a:pt x="1177" y="36"/>
                  </a:lnTo>
                  <a:lnTo>
                    <a:pt x="1213" y="250"/>
                  </a:lnTo>
                  <a:lnTo>
                    <a:pt x="1213" y="464"/>
                  </a:lnTo>
                  <a:lnTo>
                    <a:pt x="1177" y="927"/>
                  </a:lnTo>
                  <a:lnTo>
                    <a:pt x="1177" y="927"/>
                  </a:lnTo>
                  <a:lnTo>
                    <a:pt x="1106" y="1177"/>
                  </a:lnTo>
                  <a:lnTo>
                    <a:pt x="999" y="1498"/>
                  </a:lnTo>
                  <a:lnTo>
                    <a:pt x="821" y="1819"/>
                  </a:lnTo>
                  <a:lnTo>
                    <a:pt x="643" y="2104"/>
                  </a:lnTo>
                  <a:lnTo>
                    <a:pt x="286" y="2603"/>
                  </a:lnTo>
                  <a:lnTo>
                    <a:pt x="143" y="2746"/>
                  </a:lnTo>
                  <a:lnTo>
                    <a:pt x="36" y="2817"/>
                  </a:lnTo>
                  <a:lnTo>
                    <a:pt x="1" y="2817"/>
                  </a:lnTo>
                  <a:lnTo>
                    <a:pt x="1" y="2817"/>
                  </a:lnTo>
                  <a:lnTo>
                    <a:pt x="108" y="2853"/>
                  </a:lnTo>
                  <a:lnTo>
                    <a:pt x="108" y="2853"/>
                  </a:lnTo>
                  <a:lnTo>
                    <a:pt x="179" y="2817"/>
                  </a:lnTo>
                  <a:lnTo>
                    <a:pt x="322" y="2674"/>
                  </a:lnTo>
                  <a:lnTo>
                    <a:pt x="714" y="2139"/>
                  </a:lnTo>
                  <a:lnTo>
                    <a:pt x="892" y="1854"/>
                  </a:lnTo>
                  <a:lnTo>
                    <a:pt x="1070" y="1533"/>
                  </a:lnTo>
                  <a:lnTo>
                    <a:pt x="1213" y="1212"/>
                  </a:lnTo>
                  <a:lnTo>
                    <a:pt x="1284" y="927"/>
                  </a:lnTo>
                  <a:lnTo>
                    <a:pt x="1284" y="927"/>
                  </a:lnTo>
                  <a:lnTo>
                    <a:pt x="1320" y="499"/>
                  </a:lnTo>
                  <a:lnTo>
                    <a:pt x="1320" y="499"/>
                  </a:lnTo>
                  <a:lnTo>
                    <a:pt x="1284" y="250"/>
                  </a:lnTo>
                  <a:lnTo>
                    <a:pt x="1249" y="0"/>
                  </a:lnTo>
                  <a:lnTo>
                    <a:pt x="1249" y="0"/>
                  </a:lnTo>
                  <a:lnTo>
                    <a:pt x="11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g29ba36c631f_0_513"/>
            <p:cNvSpPr/>
            <p:nvPr/>
          </p:nvSpPr>
          <p:spPr>
            <a:xfrm>
              <a:off x="4286900" y="3340625"/>
              <a:ext cx="39250" cy="69550"/>
            </a:xfrm>
            <a:custGeom>
              <a:avLst/>
              <a:gdLst/>
              <a:ahLst/>
              <a:cxnLst/>
              <a:rect l="l" t="t" r="r" b="b"/>
              <a:pathLst>
                <a:path w="1570" h="2782" extrusionOk="0">
                  <a:moveTo>
                    <a:pt x="1533" y="1"/>
                  </a:moveTo>
                  <a:lnTo>
                    <a:pt x="1498" y="286"/>
                  </a:lnTo>
                  <a:lnTo>
                    <a:pt x="1391" y="643"/>
                  </a:lnTo>
                  <a:lnTo>
                    <a:pt x="1284" y="999"/>
                  </a:lnTo>
                  <a:lnTo>
                    <a:pt x="1106" y="1356"/>
                  </a:lnTo>
                  <a:lnTo>
                    <a:pt x="892" y="1677"/>
                  </a:lnTo>
                  <a:lnTo>
                    <a:pt x="678" y="1962"/>
                  </a:lnTo>
                  <a:lnTo>
                    <a:pt x="535" y="2069"/>
                  </a:lnTo>
                  <a:lnTo>
                    <a:pt x="392" y="2176"/>
                  </a:lnTo>
                  <a:lnTo>
                    <a:pt x="214" y="2247"/>
                  </a:lnTo>
                  <a:lnTo>
                    <a:pt x="71" y="2318"/>
                  </a:lnTo>
                  <a:lnTo>
                    <a:pt x="0" y="2318"/>
                  </a:lnTo>
                  <a:lnTo>
                    <a:pt x="107" y="2461"/>
                  </a:lnTo>
                  <a:lnTo>
                    <a:pt x="250" y="2675"/>
                  </a:lnTo>
                  <a:lnTo>
                    <a:pt x="357" y="2782"/>
                  </a:lnTo>
                  <a:lnTo>
                    <a:pt x="392" y="2782"/>
                  </a:lnTo>
                  <a:lnTo>
                    <a:pt x="499" y="2711"/>
                  </a:lnTo>
                  <a:lnTo>
                    <a:pt x="642" y="2568"/>
                  </a:lnTo>
                  <a:lnTo>
                    <a:pt x="999" y="2069"/>
                  </a:lnTo>
                  <a:lnTo>
                    <a:pt x="1177" y="1784"/>
                  </a:lnTo>
                  <a:lnTo>
                    <a:pt x="1355" y="1463"/>
                  </a:lnTo>
                  <a:lnTo>
                    <a:pt x="1462" y="1142"/>
                  </a:lnTo>
                  <a:lnTo>
                    <a:pt x="1533" y="892"/>
                  </a:lnTo>
                  <a:lnTo>
                    <a:pt x="1569" y="429"/>
                  </a:lnTo>
                  <a:lnTo>
                    <a:pt x="1569" y="215"/>
                  </a:lnTo>
                  <a:lnTo>
                    <a:pt x="1533" y="1"/>
                  </a:lnTo>
                  <a:close/>
                </a:path>
              </a:pathLst>
            </a:custGeom>
            <a:solidFill>
              <a:srgbClr val="E9AB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g29ba36c631f_0_513"/>
            <p:cNvSpPr/>
            <p:nvPr/>
          </p:nvSpPr>
          <p:spPr>
            <a:xfrm>
              <a:off x="4286900" y="3340625"/>
              <a:ext cx="39250" cy="69550"/>
            </a:xfrm>
            <a:custGeom>
              <a:avLst/>
              <a:gdLst/>
              <a:ahLst/>
              <a:cxnLst/>
              <a:rect l="l" t="t" r="r" b="b"/>
              <a:pathLst>
                <a:path w="1570" h="2782" fill="none" extrusionOk="0">
                  <a:moveTo>
                    <a:pt x="1533" y="1"/>
                  </a:moveTo>
                  <a:lnTo>
                    <a:pt x="1533" y="1"/>
                  </a:lnTo>
                  <a:lnTo>
                    <a:pt x="1498" y="286"/>
                  </a:lnTo>
                  <a:lnTo>
                    <a:pt x="1391" y="643"/>
                  </a:lnTo>
                  <a:lnTo>
                    <a:pt x="1284" y="999"/>
                  </a:lnTo>
                  <a:lnTo>
                    <a:pt x="1106" y="1356"/>
                  </a:lnTo>
                  <a:lnTo>
                    <a:pt x="892" y="1677"/>
                  </a:lnTo>
                  <a:lnTo>
                    <a:pt x="678" y="1962"/>
                  </a:lnTo>
                  <a:lnTo>
                    <a:pt x="535" y="2069"/>
                  </a:lnTo>
                  <a:lnTo>
                    <a:pt x="392" y="2176"/>
                  </a:lnTo>
                  <a:lnTo>
                    <a:pt x="214" y="2247"/>
                  </a:lnTo>
                  <a:lnTo>
                    <a:pt x="71" y="2318"/>
                  </a:lnTo>
                  <a:lnTo>
                    <a:pt x="71" y="2318"/>
                  </a:lnTo>
                  <a:lnTo>
                    <a:pt x="0" y="2318"/>
                  </a:lnTo>
                  <a:lnTo>
                    <a:pt x="0" y="2318"/>
                  </a:lnTo>
                  <a:lnTo>
                    <a:pt x="107" y="2461"/>
                  </a:lnTo>
                  <a:lnTo>
                    <a:pt x="107" y="2461"/>
                  </a:lnTo>
                  <a:lnTo>
                    <a:pt x="250" y="2675"/>
                  </a:lnTo>
                  <a:lnTo>
                    <a:pt x="357" y="2782"/>
                  </a:lnTo>
                  <a:lnTo>
                    <a:pt x="357" y="2782"/>
                  </a:lnTo>
                  <a:lnTo>
                    <a:pt x="392" y="2782"/>
                  </a:lnTo>
                  <a:lnTo>
                    <a:pt x="392" y="2782"/>
                  </a:lnTo>
                  <a:lnTo>
                    <a:pt x="499" y="2711"/>
                  </a:lnTo>
                  <a:lnTo>
                    <a:pt x="642" y="2568"/>
                  </a:lnTo>
                  <a:lnTo>
                    <a:pt x="999" y="2069"/>
                  </a:lnTo>
                  <a:lnTo>
                    <a:pt x="1177" y="1784"/>
                  </a:lnTo>
                  <a:lnTo>
                    <a:pt x="1355" y="1463"/>
                  </a:lnTo>
                  <a:lnTo>
                    <a:pt x="1462" y="1142"/>
                  </a:lnTo>
                  <a:lnTo>
                    <a:pt x="1533" y="892"/>
                  </a:lnTo>
                  <a:lnTo>
                    <a:pt x="1533" y="892"/>
                  </a:lnTo>
                  <a:lnTo>
                    <a:pt x="1569" y="429"/>
                  </a:lnTo>
                  <a:lnTo>
                    <a:pt x="1569" y="215"/>
                  </a:lnTo>
                  <a:lnTo>
                    <a:pt x="1533" y="1"/>
                  </a:lnTo>
                  <a:lnTo>
                    <a:pt x="153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g29ba36c631f_0_513"/>
            <p:cNvSpPr/>
            <p:nvPr/>
          </p:nvSpPr>
          <p:spPr>
            <a:xfrm>
              <a:off x="2822300" y="1745900"/>
              <a:ext cx="3600" cy="25"/>
            </a:xfrm>
            <a:custGeom>
              <a:avLst/>
              <a:gdLst/>
              <a:ahLst/>
              <a:cxnLst/>
              <a:rect l="l" t="t" r="r" b="b"/>
              <a:pathLst>
                <a:path w="144" h="1" extrusionOk="0">
                  <a:moveTo>
                    <a:pt x="1" y="1"/>
                  </a:moveTo>
                  <a:lnTo>
                    <a:pt x="1" y="1"/>
                  </a:lnTo>
                  <a:lnTo>
                    <a:pt x="143" y="1"/>
                  </a:lnTo>
                  <a:lnTo>
                    <a:pt x="143" y="1"/>
                  </a:lnTo>
                  <a:lnTo>
                    <a:pt x="1" y="1"/>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g29ba36c631f_0_513"/>
            <p:cNvSpPr/>
            <p:nvPr/>
          </p:nvSpPr>
          <p:spPr>
            <a:xfrm>
              <a:off x="2827650" y="1745025"/>
              <a:ext cx="4475" cy="900"/>
            </a:xfrm>
            <a:custGeom>
              <a:avLst/>
              <a:gdLst/>
              <a:ahLst/>
              <a:cxnLst/>
              <a:rect l="l" t="t" r="r" b="b"/>
              <a:pathLst>
                <a:path w="179" h="36" extrusionOk="0">
                  <a:moveTo>
                    <a:pt x="1" y="36"/>
                  </a:moveTo>
                  <a:lnTo>
                    <a:pt x="1" y="36"/>
                  </a:lnTo>
                  <a:lnTo>
                    <a:pt x="179" y="0"/>
                  </a:lnTo>
                  <a:lnTo>
                    <a:pt x="179" y="0"/>
                  </a:lnTo>
                  <a:lnTo>
                    <a:pt x="1" y="36"/>
                  </a:lnTo>
                  <a:lnTo>
                    <a:pt x="1" y="36"/>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g29ba36c631f_0_513"/>
            <p:cNvSpPr/>
            <p:nvPr/>
          </p:nvSpPr>
          <p:spPr>
            <a:xfrm>
              <a:off x="1062675" y="461400"/>
              <a:ext cx="1817600" cy="1283625"/>
            </a:xfrm>
            <a:custGeom>
              <a:avLst/>
              <a:gdLst/>
              <a:ahLst/>
              <a:cxnLst/>
              <a:rect l="l" t="t" r="r" b="b"/>
              <a:pathLst>
                <a:path w="72704" h="51345" extrusionOk="0">
                  <a:moveTo>
                    <a:pt x="3316" y="0"/>
                  </a:moveTo>
                  <a:lnTo>
                    <a:pt x="2960" y="71"/>
                  </a:lnTo>
                  <a:lnTo>
                    <a:pt x="2603" y="178"/>
                  </a:lnTo>
                  <a:lnTo>
                    <a:pt x="2246" y="285"/>
                  </a:lnTo>
                  <a:lnTo>
                    <a:pt x="1926" y="428"/>
                  </a:lnTo>
                  <a:lnTo>
                    <a:pt x="1640" y="642"/>
                  </a:lnTo>
                  <a:lnTo>
                    <a:pt x="1355" y="856"/>
                  </a:lnTo>
                  <a:lnTo>
                    <a:pt x="1070" y="1070"/>
                  </a:lnTo>
                  <a:lnTo>
                    <a:pt x="856" y="1355"/>
                  </a:lnTo>
                  <a:lnTo>
                    <a:pt x="642" y="1640"/>
                  </a:lnTo>
                  <a:lnTo>
                    <a:pt x="428" y="1925"/>
                  </a:lnTo>
                  <a:lnTo>
                    <a:pt x="285" y="2246"/>
                  </a:lnTo>
                  <a:lnTo>
                    <a:pt x="178" y="2603"/>
                  </a:lnTo>
                  <a:lnTo>
                    <a:pt x="71" y="2959"/>
                  </a:lnTo>
                  <a:lnTo>
                    <a:pt x="0" y="3316"/>
                  </a:lnTo>
                  <a:lnTo>
                    <a:pt x="0" y="3673"/>
                  </a:lnTo>
                  <a:lnTo>
                    <a:pt x="0" y="47672"/>
                  </a:lnTo>
                  <a:lnTo>
                    <a:pt x="0" y="48029"/>
                  </a:lnTo>
                  <a:lnTo>
                    <a:pt x="71" y="48386"/>
                  </a:lnTo>
                  <a:lnTo>
                    <a:pt x="178" y="48742"/>
                  </a:lnTo>
                  <a:lnTo>
                    <a:pt x="285" y="49099"/>
                  </a:lnTo>
                  <a:lnTo>
                    <a:pt x="428" y="49420"/>
                  </a:lnTo>
                  <a:lnTo>
                    <a:pt x="642" y="49705"/>
                  </a:lnTo>
                  <a:lnTo>
                    <a:pt x="856" y="49990"/>
                  </a:lnTo>
                  <a:lnTo>
                    <a:pt x="1070" y="50275"/>
                  </a:lnTo>
                  <a:lnTo>
                    <a:pt x="1355" y="50489"/>
                  </a:lnTo>
                  <a:lnTo>
                    <a:pt x="1640" y="50703"/>
                  </a:lnTo>
                  <a:lnTo>
                    <a:pt x="1926" y="50917"/>
                  </a:lnTo>
                  <a:lnTo>
                    <a:pt x="2246" y="51060"/>
                  </a:lnTo>
                  <a:lnTo>
                    <a:pt x="2603" y="51167"/>
                  </a:lnTo>
                  <a:lnTo>
                    <a:pt x="2960" y="51274"/>
                  </a:lnTo>
                  <a:lnTo>
                    <a:pt x="3316" y="51345"/>
                  </a:lnTo>
                  <a:lnTo>
                    <a:pt x="71063" y="51345"/>
                  </a:lnTo>
                  <a:lnTo>
                    <a:pt x="71384" y="51274"/>
                  </a:lnTo>
                  <a:lnTo>
                    <a:pt x="71705" y="51131"/>
                  </a:lnTo>
                  <a:lnTo>
                    <a:pt x="71990" y="50953"/>
                  </a:lnTo>
                  <a:lnTo>
                    <a:pt x="72240" y="50739"/>
                  </a:lnTo>
                  <a:lnTo>
                    <a:pt x="72454" y="50454"/>
                  </a:lnTo>
                  <a:lnTo>
                    <a:pt x="72596" y="50168"/>
                  </a:lnTo>
                  <a:lnTo>
                    <a:pt x="72668" y="49847"/>
                  </a:lnTo>
                  <a:lnTo>
                    <a:pt x="72703" y="49491"/>
                  </a:lnTo>
                  <a:lnTo>
                    <a:pt x="72703" y="3673"/>
                  </a:lnTo>
                  <a:lnTo>
                    <a:pt x="72703" y="3316"/>
                  </a:lnTo>
                  <a:lnTo>
                    <a:pt x="72632" y="2959"/>
                  </a:lnTo>
                  <a:lnTo>
                    <a:pt x="72561" y="2603"/>
                  </a:lnTo>
                  <a:lnTo>
                    <a:pt x="72418" y="2246"/>
                  </a:lnTo>
                  <a:lnTo>
                    <a:pt x="72276" y="1925"/>
                  </a:lnTo>
                  <a:lnTo>
                    <a:pt x="72097" y="1640"/>
                  </a:lnTo>
                  <a:lnTo>
                    <a:pt x="71883" y="1355"/>
                  </a:lnTo>
                  <a:lnTo>
                    <a:pt x="71634" y="1070"/>
                  </a:lnTo>
                  <a:lnTo>
                    <a:pt x="71384" y="856"/>
                  </a:lnTo>
                  <a:lnTo>
                    <a:pt x="71099" y="642"/>
                  </a:lnTo>
                  <a:lnTo>
                    <a:pt x="70778" y="428"/>
                  </a:lnTo>
                  <a:lnTo>
                    <a:pt x="70457" y="285"/>
                  </a:lnTo>
                  <a:lnTo>
                    <a:pt x="70136" y="178"/>
                  </a:lnTo>
                  <a:lnTo>
                    <a:pt x="69780" y="71"/>
                  </a:lnTo>
                  <a:lnTo>
                    <a:pt x="69423"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g29ba36c631f_0_513"/>
            <p:cNvSpPr/>
            <p:nvPr/>
          </p:nvSpPr>
          <p:spPr>
            <a:xfrm>
              <a:off x="1062675" y="461400"/>
              <a:ext cx="1817600" cy="1283625"/>
            </a:xfrm>
            <a:custGeom>
              <a:avLst/>
              <a:gdLst/>
              <a:ahLst/>
              <a:cxnLst/>
              <a:rect l="l" t="t" r="r" b="b"/>
              <a:pathLst>
                <a:path w="72704" h="51345" fill="none" extrusionOk="0">
                  <a:moveTo>
                    <a:pt x="72703" y="3673"/>
                  </a:moveTo>
                  <a:lnTo>
                    <a:pt x="72703" y="49491"/>
                  </a:lnTo>
                  <a:lnTo>
                    <a:pt x="72703" y="49491"/>
                  </a:lnTo>
                  <a:lnTo>
                    <a:pt x="72668" y="49847"/>
                  </a:lnTo>
                  <a:lnTo>
                    <a:pt x="72596" y="50168"/>
                  </a:lnTo>
                  <a:lnTo>
                    <a:pt x="72454" y="50454"/>
                  </a:lnTo>
                  <a:lnTo>
                    <a:pt x="72240" y="50739"/>
                  </a:lnTo>
                  <a:lnTo>
                    <a:pt x="71990" y="50953"/>
                  </a:lnTo>
                  <a:lnTo>
                    <a:pt x="71705" y="51131"/>
                  </a:lnTo>
                  <a:lnTo>
                    <a:pt x="71384" y="51274"/>
                  </a:lnTo>
                  <a:lnTo>
                    <a:pt x="71063" y="51345"/>
                  </a:lnTo>
                  <a:lnTo>
                    <a:pt x="71063" y="51345"/>
                  </a:lnTo>
                  <a:lnTo>
                    <a:pt x="70778" y="51345"/>
                  </a:lnTo>
                  <a:lnTo>
                    <a:pt x="70778" y="51345"/>
                  </a:lnTo>
                  <a:lnTo>
                    <a:pt x="70849" y="51345"/>
                  </a:lnTo>
                  <a:lnTo>
                    <a:pt x="3673" y="51345"/>
                  </a:lnTo>
                  <a:lnTo>
                    <a:pt x="3673" y="51345"/>
                  </a:lnTo>
                  <a:lnTo>
                    <a:pt x="3316" y="51345"/>
                  </a:lnTo>
                  <a:lnTo>
                    <a:pt x="2960" y="51274"/>
                  </a:lnTo>
                  <a:lnTo>
                    <a:pt x="2603" y="51167"/>
                  </a:lnTo>
                  <a:lnTo>
                    <a:pt x="2246" y="51060"/>
                  </a:lnTo>
                  <a:lnTo>
                    <a:pt x="1926" y="50917"/>
                  </a:lnTo>
                  <a:lnTo>
                    <a:pt x="1640" y="50703"/>
                  </a:lnTo>
                  <a:lnTo>
                    <a:pt x="1355" y="50489"/>
                  </a:lnTo>
                  <a:lnTo>
                    <a:pt x="1070" y="50275"/>
                  </a:lnTo>
                  <a:lnTo>
                    <a:pt x="856" y="49990"/>
                  </a:lnTo>
                  <a:lnTo>
                    <a:pt x="642" y="49705"/>
                  </a:lnTo>
                  <a:lnTo>
                    <a:pt x="428" y="49420"/>
                  </a:lnTo>
                  <a:lnTo>
                    <a:pt x="285" y="49099"/>
                  </a:lnTo>
                  <a:lnTo>
                    <a:pt x="178" y="48742"/>
                  </a:lnTo>
                  <a:lnTo>
                    <a:pt x="71" y="48386"/>
                  </a:lnTo>
                  <a:lnTo>
                    <a:pt x="0" y="48029"/>
                  </a:lnTo>
                  <a:lnTo>
                    <a:pt x="0" y="47672"/>
                  </a:lnTo>
                  <a:lnTo>
                    <a:pt x="0" y="3673"/>
                  </a:lnTo>
                  <a:lnTo>
                    <a:pt x="0" y="3673"/>
                  </a:lnTo>
                  <a:lnTo>
                    <a:pt x="0" y="3316"/>
                  </a:lnTo>
                  <a:lnTo>
                    <a:pt x="71" y="2959"/>
                  </a:lnTo>
                  <a:lnTo>
                    <a:pt x="178" y="2603"/>
                  </a:lnTo>
                  <a:lnTo>
                    <a:pt x="285" y="2246"/>
                  </a:lnTo>
                  <a:lnTo>
                    <a:pt x="428" y="1925"/>
                  </a:lnTo>
                  <a:lnTo>
                    <a:pt x="642" y="1640"/>
                  </a:lnTo>
                  <a:lnTo>
                    <a:pt x="856" y="1355"/>
                  </a:lnTo>
                  <a:lnTo>
                    <a:pt x="1070" y="1070"/>
                  </a:lnTo>
                  <a:lnTo>
                    <a:pt x="1355" y="856"/>
                  </a:lnTo>
                  <a:lnTo>
                    <a:pt x="1640" y="642"/>
                  </a:lnTo>
                  <a:lnTo>
                    <a:pt x="1926" y="428"/>
                  </a:lnTo>
                  <a:lnTo>
                    <a:pt x="2246" y="285"/>
                  </a:lnTo>
                  <a:lnTo>
                    <a:pt x="2603" y="178"/>
                  </a:lnTo>
                  <a:lnTo>
                    <a:pt x="2960" y="71"/>
                  </a:lnTo>
                  <a:lnTo>
                    <a:pt x="3316" y="0"/>
                  </a:lnTo>
                  <a:lnTo>
                    <a:pt x="3673" y="0"/>
                  </a:lnTo>
                  <a:lnTo>
                    <a:pt x="69031" y="0"/>
                  </a:lnTo>
                  <a:lnTo>
                    <a:pt x="69031" y="0"/>
                  </a:lnTo>
                  <a:lnTo>
                    <a:pt x="69423" y="0"/>
                  </a:lnTo>
                  <a:lnTo>
                    <a:pt x="69780" y="71"/>
                  </a:lnTo>
                  <a:lnTo>
                    <a:pt x="70136" y="178"/>
                  </a:lnTo>
                  <a:lnTo>
                    <a:pt x="70457" y="285"/>
                  </a:lnTo>
                  <a:lnTo>
                    <a:pt x="70778" y="428"/>
                  </a:lnTo>
                  <a:lnTo>
                    <a:pt x="71099" y="642"/>
                  </a:lnTo>
                  <a:lnTo>
                    <a:pt x="71384" y="856"/>
                  </a:lnTo>
                  <a:lnTo>
                    <a:pt x="71634" y="1070"/>
                  </a:lnTo>
                  <a:lnTo>
                    <a:pt x="71883" y="1355"/>
                  </a:lnTo>
                  <a:lnTo>
                    <a:pt x="72097" y="1640"/>
                  </a:lnTo>
                  <a:lnTo>
                    <a:pt x="72276" y="1925"/>
                  </a:lnTo>
                  <a:lnTo>
                    <a:pt x="72418" y="2246"/>
                  </a:lnTo>
                  <a:lnTo>
                    <a:pt x="72561" y="2603"/>
                  </a:lnTo>
                  <a:lnTo>
                    <a:pt x="72632" y="2959"/>
                  </a:lnTo>
                  <a:lnTo>
                    <a:pt x="72703" y="3316"/>
                  </a:lnTo>
                  <a:lnTo>
                    <a:pt x="72703" y="367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g29ba36c631f_0_513"/>
            <p:cNvSpPr/>
            <p:nvPr/>
          </p:nvSpPr>
          <p:spPr>
            <a:xfrm>
              <a:off x="1062675" y="461400"/>
              <a:ext cx="1817600" cy="163150"/>
            </a:xfrm>
            <a:custGeom>
              <a:avLst/>
              <a:gdLst/>
              <a:ahLst/>
              <a:cxnLst/>
              <a:rect l="l" t="t" r="r" b="b"/>
              <a:pathLst>
                <a:path w="72704" h="6526" extrusionOk="0">
                  <a:moveTo>
                    <a:pt x="3316" y="0"/>
                  </a:moveTo>
                  <a:lnTo>
                    <a:pt x="2960" y="71"/>
                  </a:lnTo>
                  <a:lnTo>
                    <a:pt x="2603" y="178"/>
                  </a:lnTo>
                  <a:lnTo>
                    <a:pt x="2246" y="285"/>
                  </a:lnTo>
                  <a:lnTo>
                    <a:pt x="1926" y="428"/>
                  </a:lnTo>
                  <a:lnTo>
                    <a:pt x="1640" y="642"/>
                  </a:lnTo>
                  <a:lnTo>
                    <a:pt x="1355" y="856"/>
                  </a:lnTo>
                  <a:lnTo>
                    <a:pt x="1070" y="1070"/>
                  </a:lnTo>
                  <a:lnTo>
                    <a:pt x="856" y="1355"/>
                  </a:lnTo>
                  <a:lnTo>
                    <a:pt x="642" y="1640"/>
                  </a:lnTo>
                  <a:lnTo>
                    <a:pt x="428" y="1925"/>
                  </a:lnTo>
                  <a:lnTo>
                    <a:pt x="285" y="2246"/>
                  </a:lnTo>
                  <a:lnTo>
                    <a:pt x="178" y="2603"/>
                  </a:lnTo>
                  <a:lnTo>
                    <a:pt x="71" y="2959"/>
                  </a:lnTo>
                  <a:lnTo>
                    <a:pt x="0" y="3316"/>
                  </a:lnTo>
                  <a:lnTo>
                    <a:pt x="0" y="3673"/>
                  </a:lnTo>
                  <a:lnTo>
                    <a:pt x="0" y="6525"/>
                  </a:lnTo>
                  <a:lnTo>
                    <a:pt x="72703" y="6525"/>
                  </a:lnTo>
                  <a:lnTo>
                    <a:pt x="72703" y="3673"/>
                  </a:lnTo>
                  <a:lnTo>
                    <a:pt x="72703" y="3316"/>
                  </a:lnTo>
                  <a:lnTo>
                    <a:pt x="72632" y="2959"/>
                  </a:lnTo>
                  <a:lnTo>
                    <a:pt x="72561" y="2603"/>
                  </a:lnTo>
                  <a:lnTo>
                    <a:pt x="72418" y="2246"/>
                  </a:lnTo>
                  <a:lnTo>
                    <a:pt x="72276" y="1925"/>
                  </a:lnTo>
                  <a:lnTo>
                    <a:pt x="72097" y="1640"/>
                  </a:lnTo>
                  <a:lnTo>
                    <a:pt x="71883" y="1355"/>
                  </a:lnTo>
                  <a:lnTo>
                    <a:pt x="71634" y="1070"/>
                  </a:lnTo>
                  <a:lnTo>
                    <a:pt x="71384" y="856"/>
                  </a:lnTo>
                  <a:lnTo>
                    <a:pt x="71099" y="642"/>
                  </a:lnTo>
                  <a:lnTo>
                    <a:pt x="70778" y="428"/>
                  </a:lnTo>
                  <a:lnTo>
                    <a:pt x="70457" y="285"/>
                  </a:lnTo>
                  <a:lnTo>
                    <a:pt x="70136" y="178"/>
                  </a:lnTo>
                  <a:lnTo>
                    <a:pt x="69780" y="71"/>
                  </a:lnTo>
                  <a:lnTo>
                    <a:pt x="69423" y="0"/>
                  </a:lnTo>
                  <a:close/>
                </a:path>
              </a:pathLst>
            </a:custGeom>
            <a:solidFill>
              <a:srgbClr val="D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g29ba36c631f_0_513"/>
            <p:cNvSpPr/>
            <p:nvPr/>
          </p:nvSpPr>
          <p:spPr>
            <a:xfrm>
              <a:off x="2669875" y="516650"/>
              <a:ext cx="62425" cy="62425"/>
            </a:xfrm>
            <a:custGeom>
              <a:avLst/>
              <a:gdLst/>
              <a:ahLst/>
              <a:cxnLst/>
              <a:rect l="l" t="t" r="r" b="b"/>
              <a:pathLst>
                <a:path w="2497" h="2497" extrusionOk="0">
                  <a:moveTo>
                    <a:pt x="999" y="1"/>
                  </a:moveTo>
                  <a:lnTo>
                    <a:pt x="749" y="72"/>
                  </a:lnTo>
                  <a:lnTo>
                    <a:pt x="535" y="215"/>
                  </a:lnTo>
                  <a:lnTo>
                    <a:pt x="357" y="357"/>
                  </a:lnTo>
                  <a:lnTo>
                    <a:pt x="214" y="536"/>
                  </a:lnTo>
                  <a:lnTo>
                    <a:pt x="107" y="749"/>
                  </a:lnTo>
                  <a:lnTo>
                    <a:pt x="36" y="999"/>
                  </a:lnTo>
                  <a:lnTo>
                    <a:pt x="1" y="1249"/>
                  </a:lnTo>
                  <a:lnTo>
                    <a:pt x="36" y="1498"/>
                  </a:lnTo>
                  <a:lnTo>
                    <a:pt x="107" y="1712"/>
                  </a:lnTo>
                  <a:lnTo>
                    <a:pt x="214" y="1926"/>
                  </a:lnTo>
                  <a:lnTo>
                    <a:pt x="357" y="2140"/>
                  </a:lnTo>
                  <a:lnTo>
                    <a:pt x="535" y="2283"/>
                  </a:lnTo>
                  <a:lnTo>
                    <a:pt x="749" y="2390"/>
                  </a:lnTo>
                  <a:lnTo>
                    <a:pt x="999" y="2461"/>
                  </a:lnTo>
                  <a:lnTo>
                    <a:pt x="1249" y="2497"/>
                  </a:lnTo>
                  <a:lnTo>
                    <a:pt x="1498" y="2461"/>
                  </a:lnTo>
                  <a:lnTo>
                    <a:pt x="1748" y="2390"/>
                  </a:lnTo>
                  <a:lnTo>
                    <a:pt x="1962" y="2283"/>
                  </a:lnTo>
                  <a:lnTo>
                    <a:pt x="2140" y="2140"/>
                  </a:lnTo>
                  <a:lnTo>
                    <a:pt x="2283" y="1926"/>
                  </a:lnTo>
                  <a:lnTo>
                    <a:pt x="2390" y="1712"/>
                  </a:lnTo>
                  <a:lnTo>
                    <a:pt x="2461" y="1498"/>
                  </a:lnTo>
                  <a:lnTo>
                    <a:pt x="2496" y="1249"/>
                  </a:lnTo>
                  <a:lnTo>
                    <a:pt x="2461" y="999"/>
                  </a:lnTo>
                  <a:lnTo>
                    <a:pt x="2390" y="749"/>
                  </a:lnTo>
                  <a:lnTo>
                    <a:pt x="2283" y="536"/>
                  </a:lnTo>
                  <a:lnTo>
                    <a:pt x="2140" y="357"/>
                  </a:lnTo>
                  <a:lnTo>
                    <a:pt x="1962" y="215"/>
                  </a:lnTo>
                  <a:lnTo>
                    <a:pt x="1748" y="72"/>
                  </a:lnTo>
                  <a:lnTo>
                    <a:pt x="14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g29ba36c631f_0_513"/>
            <p:cNvSpPr/>
            <p:nvPr/>
          </p:nvSpPr>
          <p:spPr>
            <a:xfrm>
              <a:off x="2758125" y="516650"/>
              <a:ext cx="62425" cy="62425"/>
            </a:xfrm>
            <a:custGeom>
              <a:avLst/>
              <a:gdLst/>
              <a:ahLst/>
              <a:cxnLst/>
              <a:rect l="l" t="t" r="r" b="b"/>
              <a:pathLst>
                <a:path w="2497" h="2497" extrusionOk="0">
                  <a:moveTo>
                    <a:pt x="999" y="1"/>
                  </a:moveTo>
                  <a:lnTo>
                    <a:pt x="749" y="72"/>
                  </a:lnTo>
                  <a:lnTo>
                    <a:pt x="535" y="215"/>
                  </a:lnTo>
                  <a:lnTo>
                    <a:pt x="357" y="357"/>
                  </a:lnTo>
                  <a:lnTo>
                    <a:pt x="214" y="536"/>
                  </a:lnTo>
                  <a:lnTo>
                    <a:pt x="72" y="749"/>
                  </a:lnTo>
                  <a:lnTo>
                    <a:pt x="1" y="999"/>
                  </a:lnTo>
                  <a:lnTo>
                    <a:pt x="1" y="1249"/>
                  </a:lnTo>
                  <a:lnTo>
                    <a:pt x="1" y="1498"/>
                  </a:lnTo>
                  <a:lnTo>
                    <a:pt x="72" y="1712"/>
                  </a:lnTo>
                  <a:lnTo>
                    <a:pt x="214" y="1926"/>
                  </a:lnTo>
                  <a:lnTo>
                    <a:pt x="357" y="2140"/>
                  </a:lnTo>
                  <a:lnTo>
                    <a:pt x="535" y="2283"/>
                  </a:lnTo>
                  <a:lnTo>
                    <a:pt x="749" y="2390"/>
                  </a:lnTo>
                  <a:lnTo>
                    <a:pt x="999" y="2461"/>
                  </a:lnTo>
                  <a:lnTo>
                    <a:pt x="1248" y="2497"/>
                  </a:lnTo>
                  <a:lnTo>
                    <a:pt x="1498" y="2461"/>
                  </a:lnTo>
                  <a:lnTo>
                    <a:pt x="1712" y="2390"/>
                  </a:lnTo>
                  <a:lnTo>
                    <a:pt x="1926" y="2283"/>
                  </a:lnTo>
                  <a:lnTo>
                    <a:pt x="2104" y="2140"/>
                  </a:lnTo>
                  <a:lnTo>
                    <a:pt x="2283" y="1926"/>
                  </a:lnTo>
                  <a:lnTo>
                    <a:pt x="2389" y="1712"/>
                  </a:lnTo>
                  <a:lnTo>
                    <a:pt x="2461" y="1498"/>
                  </a:lnTo>
                  <a:lnTo>
                    <a:pt x="2496" y="1249"/>
                  </a:lnTo>
                  <a:lnTo>
                    <a:pt x="2461" y="999"/>
                  </a:lnTo>
                  <a:lnTo>
                    <a:pt x="2389" y="749"/>
                  </a:lnTo>
                  <a:lnTo>
                    <a:pt x="2283" y="536"/>
                  </a:lnTo>
                  <a:lnTo>
                    <a:pt x="2104" y="357"/>
                  </a:lnTo>
                  <a:lnTo>
                    <a:pt x="1926" y="215"/>
                  </a:lnTo>
                  <a:lnTo>
                    <a:pt x="1712" y="72"/>
                  </a:lnTo>
                  <a:lnTo>
                    <a:pt x="14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g29ba36c631f_0_513"/>
            <p:cNvSpPr/>
            <p:nvPr/>
          </p:nvSpPr>
          <p:spPr>
            <a:xfrm>
              <a:off x="2573600" y="516650"/>
              <a:ext cx="62425" cy="62425"/>
            </a:xfrm>
            <a:custGeom>
              <a:avLst/>
              <a:gdLst/>
              <a:ahLst/>
              <a:cxnLst/>
              <a:rect l="l" t="t" r="r" b="b"/>
              <a:pathLst>
                <a:path w="2497" h="2497" extrusionOk="0">
                  <a:moveTo>
                    <a:pt x="999" y="1"/>
                  </a:moveTo>
                  <a:lnTo>
                    <a:pt x="749" y="72"/>
                  </a:lnTo>
                  <a:lnTo>
                    <a:pt x="535" y="215"/>
                  </a:lnTo>
                  <a:lnTo>
                    <a:pt x="357" y="357"/>
                  </a:lnTo>
                  <a:lnTo>
                    <a:pt x="215" y="536"/>
                  </a:lnTo>
                  <a:lnTo>
                    <a:pt x="108" y="749"/>
                  </a:lnTo>
                  <a:lnTo>
                    <a:pt x="36" y="999"/>
                  </a:lnTo>
                  <a:lnTo>
                    <a:pt x="1" y="1249"/>
                  </a:lnTo>
                  <a:lnTo>
                    <a:pt x="36" y="1498"/>
                  </a:lnTo>
                  <a:lnTo>
                    <a:pt x="108" y="1712"/>
                  </a:lnTo>
                  <a:lnTo>
                    <a:pt x="215" y="1926"/>
                  </a:lnTo>
                  <a:lnTo>
                    <a:pt x="357" y="2140"/>
                  </a:lnTo>
                  <a:lnTo>
                    <a:pt x="535" y="2283"/>
                  </a:lnTo>
                  <a:lnTo>
                    <a:pt x="749" y="2390"/>
                  </a:lnTo>
                  <a:lnTo>
                    <a:pt x="999" y="2461"/>
                  </a:lnTo>
                  <a:lnTo>
                    <a:pt x="1249" y="2497"/>
                  </a:lnTo>
                  <a:lnTo>
                    <a:pt x="1498" y="2461"/>
                  </a:lnTo>
                  <a:lnTo>
                    <a:pt x="1748" y="2390"/>
                  </a:lnTo>
                  <a:lnTo>
                    <a:pt x="1962" y="2283"/>
                  </a:lnTo>
                  <a:lnTo>
                    <a:pt x="2140" y="2140"/>
                  </a:lnTo>
                  <a:lnTo>
                    <a:pt x="2283" y="1926"/>
                  </a:lnTo>
                  <a:lnTo>
                    <a:pt x="2390" y="1712"/>
                  </a:lnTo>
                  <a:lnTo>
                    <a:pt x="2461" y="1498"/>
                  </a:lnTo>
                  <a:lnTo>
                    <a:pt x="2497" y="1249"/>
                  </a:lnTo>
                  <a:lnTo>
                    <a:pt x="2461" y="999"/>
                  </a:lnTo>
                  <a:lnTo>
                    <a:pt x="2390" y="749"/>
                  </a:lnTo>
                  <a:lnTo>
                    <a:pt x="2283" y="536"/>
                  </a:lnTo>
                  <a:lnTo>
                    <a:pt x="2140" y="357"/>
                  </a:lnTo>
                  <a:lnTo>
                    <a:pt x="1962" y="215"/>
                  </a:lnTo>
                  <a:lnTo>
                    <a:pt x="1748" y="72"/>
                  </a:lnTo>
                  <a:lnTo>
                    <a:pt x="14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g29ba36c631f_0_513"/>
            <p:cNvSpPr/>
            <p:nvPr/>
          </p:nvSpPr>
          <p:spPr>
            <a:xfrm>
              <a:off x="1348800" y="702950"/>
              <a:ext cx="9850" cy="954725"/>
            </a:xfrm>
            <a:custGeom>
              <a:avLst/>
              <a:gdLst/>
              <a:ahLst/>
              <a:cxnLst/>
              <a:rect l="l" t="t" r="r" b="b"/>
              <a:pathLst>
                <a:path w="394" h="38189" extrusionOk="0">
                  <a:moveTo>
                    <a:pt x="179" y="1"/>
                  </a:moveTo>
                  <a:lnTo>
                    <a:pt x="179" y="1284"/>
                  </a:lnTo>
                  <a:lnTo>
                    <a:pt x="357" y="1284"/>
                  </a:lnTo>
                  <a:lnTo>
                    <a:pt x="393" y="1"/>
                  </a:lnTo>
                  <a:close/>
                  <a:moveTo>
                    <a:pt x="179" y="1498"/>
                  </a:moveTo>
                  <a:lnTo>
                    <a:pt x="143" y="6312"/>
                  </a:lnTo>
                  <a:lnTo>
                    <a:pt x="357" y="6312"/>
                  </a:lnTo>
                  <a:lnTo>
                    <a:pt x="357" y="1498"/>
                  </a:lnTo>
                  <a:close/>
                  <a:moveTo>
                    <a:pt x="143" y="6526"/>
                  </a:moveTo>
                  <a:lnTo>
                    <a:pt x="108" y="11340"/>
                  </a:lnTo>
                  <a:lnTo>
                    <a:pt x="322" y="11340"/>
                  </a:lnTo>
                  <a:lnTo>
                    <a:pt x="357" y="6526"/>
                  </a:lnTo>
                  <a:close/>
                  <a:moveTo>
                    <a:pt x="108" y="11553"/>
                  </a:moveTo>
                  <a:lnTo>
                    <a:pt x="108" y="16367"/>
                  </a:lnTo>
                  <a:lnTo>
                    <a:pt x="286" y="16367"/>
                  </a:lnTo>
                  <a:lnTo>
                    <a:pt x="322" y="11553"/>
                  </a:lnTo>
                  <a:close/>
                  <a:moveTo>
                    <a:pt x="108" y="16581"/>
                  </a:moveTo>
                  <a:lnTo>
                    <a:pt x="72" y="21395"/>
                  </a:lnTo>
                  <a:lnTo>
                    <a:pt x="286" y="21430"/>
                  </a:lnTo>
                  <a:lnTo>
                    <a:pt x="286" y="16581"/>
                  </a:lnTo>
                  <a:close/>
                  <a:moveTo>
                    <a:pt x="72" y="21609"/>
                  </a:moveTo>
                  <a:lnTo>
                    <a:pt x="36" y="26458"/>
                  </a:lnTo>
                  <a:lnTo>
                    <a:pt x="250" y="26458"/>
                  </a:lnTo>
                  <a:lnTo>
                    <a:pt x="286" y="21609"/>
                  </a:lnTo>
                  <a:close/>
                  <a:moveTo>
                    <a:pt x="36" y="26636"/>
                  </a:moveTo>
                  <a:lnTo>
                    <a:pt x="36" y="31485"/>
                  </a:lnTo>
                  <a:lnTo>
                    <a:pt x="250" y="31485"/>
                  </a:lnTo>
                  <a:lnTo>
                    <a:pt x="250" y="26636"/>
                  </a:lnTo>
                  <a:close/>
                  <a:moveTo>
                    <a:pt x="36" y="31664"/>
                  </a:moveTo>
                  <a:lnTo>
                    <a:pt x="1" y="36513"/>
                  </a:lnTo>
                  <a:lnTo>
                    <a:pt x="215" y="36513"/>
                  </a:lnTo>
                  <a:lnTo>
                    <a:pt x="215" y="31664"/>
                  </a:lnTo>
                  <a:close/>
                  <a:moveTo>
                    <a:pt x="1" y="36691"/>
                  </a:moveTo>
                  <a:lnTo>
                    <a:pt x="1" y="38189"/>
                  </a:lnTo>
                  <a:lnTo>
                    <a:pt x="215" y="38189"/>
                  </a:lnTo>
                  <a:lnTo>
                    <a:pt x="215" y="36691"/>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g29ba36c631f_0_513"/>
            <p:cNvSpPr/>
            <p:nvPr/>
          </p:nvSpPr>
          <p:spPr>
            <a:xfrm>
              <a:off x="1348800" y="1620225"/>
              <a:ext cx="5375" cy="37450"/>
            </a:xfrm>
            <a:custGeom>
              <a:avLst/>
              <a:gdLst/>
              <a:ahLst/>
              <a:cxnLst/>
              <a:rect l="l" t="t" r="r" b="b"/>
              <a:pathLst>
                <a:path w="215" h="1498" fill="none" extrusionOk="0">
                  <a:moveTo>
                    <a:pt x="1" y="0"/>
                  </a:moveTo>
                  <a:lnTo>
                    <a:pt x="1" y="1498"/>
                  </a:lnTo>
                  <a:lnTo>
                    <a:pt x="215" y="1498"/>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g29ba36c631f_0_513"/>
            <p:cNvSpPr/>
            <p:nvPr/>
          </p:nvSpPr>
          <p:spPr>
            <a:xfrm>
              <a:off x="1348800" y="1494525"/>
              <a:ext cx="5375" cy="121250"/>
            </a:xfrm>
            <a:custGeom>
              <a:avLst/>
              <a:gdLst/>
              <a:ahLst/>
              <a:cxnLst/>
              <a:rect l="l" t="t" r="r" b="b"/>
              <a:pathLst>
                <a:path w="215" h="4850" fill="none" extrusionOk="0">
                  <a:moveTo>
                    <a:pt x="36" y="1"/>
                  </a:moveTo>
                  <a:lnTo>
                    <a:pt x="1" y="4850"/>
                  </a:lnTo>
                  <a:lnTo>
                    <a:pt x="215" y="4850"/>
                  </a:lnTo>
                  <a:lnTo>
                    <a:pt x="215" y="1"/>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g29ba36c631f_0_513"/>
            <p:cNvSpPr/>
            <p:nvPr/>
          </p:nvSpPr>
          <p:spPr>
            <a:xfrm>
              <a:off x="1349700" y="1368850"/>
              <a:ext cx="5375" cy="121250"/>
            </a:xfrm>
            <a:custGeom>
              <a:avLst/>
              <a:gdLst/>
              <a:ahLst/>
              <a:cxnLst/>
              <a:rect l="l" t="t" r="r" b="b"/>
              <a:pathLst>
                <a:path w="215" h="4850" fill="none" extrusionOk="0">
                  <a:moveTo>
                    <a:pt x="0" y="0"/>
                  </a:moveTo>
                  <a:lnTo>
                    <a:pt x="0" y="4849"/>
                  </a:lnTo>
                  <a:lnTo>
                    <a:pt x="214" y="4849"/>
                  </a:lnTo>
                  <a:lnTo>
                    <a:pt x="214"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g29ba36c631f_0_513"/>
            <p:cNvSpPr/>
            <p:nvPr/>
          </p:nvSpPr>
          <p:spPr>
            <a:xfrm>
              <a:off x="1349700" y="1243150"/>
              <a:ext cx="6275" cy="121250"/>
            </a:xfrm>
            <a:custGeom>
              <a:avLst/>
              <a:gdLst/>
              <a:ahLst/>
              <a:cxnLst/>
              <a:rect l="l" t="t" r="r" b="b"/>
              <a:pathLst>
                <a:path w="251" h="4850" fill="none" extrusionOk="0">
                  <a:moveTo>
                    <a:pt x="36" y="1"/>
                  </a:moveTo>
                  <a:lnTo>
                    <a:pt x="0" y="4850"/>
                  </a:lnTo>
                  <a:lnTo>
                    <a:pt x="214" y="4850"/>
                  </a:lnTo>
                  <a:lnTo>
                    <a:pt x="250" y="1"/>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g29ba36c631f_0_513"/>
            <p:cNvSpPr/>
            <p:nvPr/>
          </p:nvSpPr>
          <p:spPr>
            <a:xfrm>
              <a:off x="1350600" y="1117475"/>
              <a:ext cx="5375" cy="121250"/>
            </a:xfrm>
            <a:custGeom>
              <a:avLst/>
              <a:gdLst/>
              <a:ahLst/>
              <a:cxnLst/>
              <a:rect l="l" t="t" r="r" b="b"/>
              <a:pathLst>
                <a:path w="215" h="4850" fill="none" extrusionOk="0">
                  <a:moveTo>
                    <a:pt x="36" y="0"/>
                  </a:moveTo>
                  <a:lnTo>
                    <a:pt x="0" y="4814"/>
                  </a:lnTo>
                  <a:lnTo>
                    <a:pt x="214" y="4849"/>
                  </a:lnTo>
                  <a:lnTo>
                    <a:pt x="214"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g29ba36c631f_0_513"/>
            <p:cNvSpPr/>
            <p:nvPr/>
          </p:nvSpPr>
          <p:spPr>
            <a:xfrm>
              <a:off x="1351475" y="991775"/>
              <a:ext cx="5375" cy="120375"/>
            </a:xfrm>
            <a:custGeom>
              <a:avLst/>
              <a:gdLst/>
              <a:ahLst/>
              <a:cxnLst/>
              <a:rect l="l" t="t" r="r" b="b"/>
              <a:pathLst>
                <a:path w="215" h="4815" fill="none" extrusionOk="0">
                  <a:moveTo>
                    <a:pt x="1" y="0"/>
                  </a:moveTo>
                  <a:lnTo>
                    <a:pt x="1" y="4814"/>
                  </a:lnTo>
                  <a:lnTo>
                    <a:pt x="179" y="4814"/>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g29ba36c631f_0_513"/>
            <p:cNvSpPr/>
            <p:nvPr/>
          </p:nvSpPr>
          <p:spPr>
            <a:xfrm>
              <a:off x="1351475" y="866075"/>
              <a:ext cx="6275" cy="120375"/>
            </a:xfrm>
            <a:custGeom>
              <a:avLst/>
              <a:gdLst/>
              <a:ahLst/>
              <a:cxnLst/>
              <a:rect l="l" t="t" r="r" b="b"/>
              <a:pathLst>
                <a:path w="251" h="4815" fill="none" extrusionOk="0">
                  <a:moveTo>
                    <a:pt x="36" y="1"/>
                  </a:moveTo>
                  <a:lnTo>
                    <a:pt x="1" y="4815"/>
                  </a:lnTo>
                  <a:lnTo>
                    <a:pt x="215" y="4815"/>
                  </a:lnTo>
                  <a:lnTo>
                    <a:pt x="250" y="1"/>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g29ba36c631f_0_513"/>
            <p:cNvSpPr/>
            <p:nvPr/>
          </p:nvSpPr>
          <p:spPr>
            <a:xfrm>
              <a:off x="1352375" y="740400"/>
              <a:ext cx="5375" cy="120350"/>
            </a:xfrm>
            <a:custGeom>
              <a:avLst/>
              <a:gdLst/>
              <a:ahLst/>
              <a:cxnLst/>
              <a:rect l="l" t="t" r="r" b="b"/>
              <a:pathLst>
                <a:path w="215" h="4814" fill="none" extrusionOk="0">
                  <a:moveTo>
                    <a:pt x="36" y="0"/>
                  </a:moveTo>
                  <a:lnTo>
                    <a:pt x="0" y="4814"/>
                  </a:lnTo>
                  <a:lnTo>
                    <a:pt x="214" y="4814"/>
                  </a:lnTo>
                  <a:lnTo>
                    <a:pt x="214"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g29ba36c631f_0_513"/>
            <p:cNvSpPr/>
            <p:nvPr/>
          </p:nvSpPr>
          <p:spPr>
            <a:xfrm>
              <a:off x="1353275" y="702950"/>
              <a:ext cx="5375" cy="32125"/>
            </a:xfrm>
            <a:custGeom>
              <a:avLst/>
              <a:gdLst/>
              <a:ahLst/>
              <a:cxnLst/>
              <a:rect l="l" t="t" r="r" b="b"/>
              <a:pathLst>
                <a:path w="215" h="1285" fill="none" extrusionOk="0">
                  <a:moveTo>
                    <a:pt x="0" y="1"/>
                  </a:moveTo>
                  <a:lnTo>
                    <a:pt x="0" y="1284"/>
                  </a:lnTo>
                  <a:lnTo>
                    <a:pt x="178" y="1284"/>
                  </a:lnTo>
                  <a:lnTo>
                    <a:pt x="214"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g29ba36c631f_0_513"/>
            <p:cNvSpPr/>
            <p:nvPr/>
          </p:nvSpPr>
          <p:spPr>
            <a:xfrm>
              <a:off x="1488750" y="702950"/>
              <a:ext cx="9850" cy="956500"/>
            </a:xfrm>
            <a:custGeom>
              <a:avLst/>
              <a:gdLst/>
              <a:ahLst/>
              <a:cxnLst/>
              <a:rect l="l" t="t" r="r" b="b"/>
              <a:pathLst>
                <a:path w="394" h="38260" extrusionOk="0">
                  <a:moveTo>
                    <a:pt x="179" y="1"/>
                  </a:moveTo>
                  <a:lnTo>
                    <a:pt x="179" y="1320"/>
                  </a:lnTo>
                  <a:lnTo>
                    <a:pt x="393" y="1320"/>
                  </a:lnTo>
                  <a:lnTo>
                    <a:pt x="393" y="37"/>
                  </a:lnTo>
                  <a:lnTo>
                    <a:pt x="179" y="1"/>
                  </a:lnTo>
                  <a:close/>
                  <a:moveTo>
                    <a:pt x="179" y="1534"/>
                  </a:moveTo>
                  <a:lnTo>
                    <a:pt x="143" y="6348"/>
                  </a:lnTo>
                  <a:lnTo>
                    <a:pt x="357" y="6348"/>
                  </a:lnTo>
                  <a:lnTo>
                    <a:pt x="393" y="1534"/>
                  </a:lnTo>
                  <a:close/>
                  <a:moveTo>
                    <a:pt x="143" y="6562"/>
                  </a:moveTo>
                  <a:lnTo>
                    <a:pt x="143" y="11375"/>
                  </a:lnTo>
                  <a:lnTo>
                    <a:pt x="322" y="11375"/>
                  </a:lnTo>
                  <a:lnTo>
                    <a:pt x="357" y="6562"/>
                  </a:lnTo>
                  <a:close/>
                  <a:moveTo>
                    <a:pt x="143" y="11589"/>
                  </a:moveTo>
                  <a:lnTo>
                    <a:pt x="108" y="16403"/>
                  </a:lnTo>
                  <a:lnTo>
                    <a:pt x="322" y="16403"/>
                  </a:lnTo>
                  <a:lnTo>
                    <a:pt x="322" y="11589"/>
                  </a:lnTo>
                  <a:close/>
                  <a:moveTo>
                    <a:pt x="108" y="16617"/>
                  </a:moveTo>
                  <a:lnTo>
                    <a:pt x="72" y="21430"/>
                  </a:lnTo>
                  <a:lnTo>
                    <a:pt x="286" y="21430"/>
                  </a:lnTo>
                  <a:lnTo>
                    <a:pt x="322" y="16617"/>
                  </a:lnTo>
                  <a:close/>
                  <a:moveTo>
                    <a:pt x="72" y="21644"/>
                  </a:moveTo>
                  <a:lnTo>
                    <a:pt x="72" y="26458"/>
                  </a:lnTo>
                  <a:lnTo>
                    <a:pt x="286" y="26458"/>
                  </a:lnTo>
                  <a:lnTo>
                    <a:pt x="286" y="21644"/>
                  </a:lnTo>
                  <a:close/>
                  <a:moveTo>
                    <a:pt x="250" y="33518"/>
                  </a:moveTo>
                  <a:lnTo>
                    <a:pt x="37" y="33553"/>
                  </a:lnTo>
                  <a:lnTo>
                    <a:pt x="1" y="36513"/>
                  </a:lnTo>
                  <a:lnTo>
                    <a:pt x="215" y="36513"/>
                  </a:lnTo>
                  <a:lnTo>
                    <a:pt x="250" y="33518"/>
                  </a:lnTo>
                  <a:close/>
                  <a:moveTo>
                    <a:pt x="1" y="36727"/>
                  </a:moveTo>
                  <a:lnTo>
                    <a:pt x="1" y="38260"/>
                  </a:lnTo>
                  <a:lnTo>
                    <a:pt x="215" y="38260"/>
                  </a:lnTo>
                  <a:lnTo>
                    <a:pt x="215" y="36727"/>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g29ba36c631f_0_513"/>
            <p:cNvSpPr/>
            <p:nvPr/>
          </p:nvSpPr>
          <p:spPr>
            <a:xfrm>
              <a:off x="1488750" y="1621100"/>
              <a:ext cx="5375" cy="38350"/>
            </a:xfrm>
            <a:custGeom>
              <a:avLst/>
              <a:gdLst/>
              <a:ahLst/>
              <a:cxnLst/>
              <a:rect l="l" t="t" r="r" b="b"/>
              <a:pathLst>
                <a:path w="215" h="1534" fill="none" extrusionOk="0">
                  <a:moveTo>
                    <a:pt x="1" y="1"/>
                  </a:moveTo>
                  <a:lnTo>
                    <a:pt x="1" y="1534"/>
                  </a:lnTo>
                  <a:lnTo>
                    <a:pt x="215" y="1534"/>
                  </a:lnTo>
                  <a:lnTo>
                    <a:pt x="215"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g29ba36c631f_0_513"/>
            <p:cNvSpPr/>
            <p:nvPr/>
          </p:nvSpPr>
          <p:spPr>
            <a:xfrm>
              <a:off x="1488750" y="1540875"/>
              <a:ext cx="6275" cy="74900"/>
            </a:xfrm>
            <a:custGeom>
              <a:avLst/>
              <a:gdLst/>
              <a:ahLst/>
              <a:cxnLst/>
              <a:rect l="l" t="t" r="r" b="b"/>
              <a:pathLst>
                <a:path w="251" h="2996" fill="none" extrusionOk="0">
                  <a:moveTo>
                    <a:pt x="250" y="1"/>
                  </a:moveTo>
                  <a:lnTo>
                    <a:pt x="250" y="1"/>
                  </a:lnTo>
                  <a:lnTo>
                    <a:pt x="37" y="36"/>
                  </a:lnTo>
                  <a:lnTo>
                    <a:pt x="1" y="2996"/>
                  </a:lnTo>
                  <a:lnTo>
                    <a:pt x="215" y="2996"/>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g29ba36c631f_0_513"/>
            <p:cNvSpPr/>
            <p:nvPr/>
          </p:nvSpPr>
          <p:spPr>
            <a:xfrm>
              <a:off x="1490550" y="1244050"/>
              <a:ext cx="5375" cy="120350"/>
            </a:xfrm>
            <a:custGeom>
              <a:avLst/>
              <a:gdLst/>
              <a:ahLst/>
              <a:cxnLst/>
              <a:rect l="l" t="t" r="r" b="b"/>
              <a:pathLst>
                <a:path w="215" h="4814" fill="none" extrusionOk="0">
                  <a:moveTo>
                    <a:pt x="0" y="0"/>
                  </a:moveTo>
                  <a:lnTo>
                    <a:pt x="0" y="4814"/>
                  </a:lnTo>
                  <a:lnTo>
                    <a:pt x="214" y="4814"/>
                  </a:lnTo>
                  <a:lnTo>
                    <a:pt x="214"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g29ba36c631f_0_513"/>
            <p:cNvSpPr/>
            <p:nvPr/>
          </p:nvSpPr>
          <p:spPr>
            <a:xfrm>
              <a:off x="1490550" y="1118350"/>
              <a:ext cx="6250" cy="120375"/>
            </a:xfrm>
            <a:custGeom>
              <a:avLst/>
              <a:gdLst/>
              <a:ahLst/>
              <a:cxnLst/>
              <a:rect l="l" t="t" r="r" b="b"/>
              <a:pathLst>
                <a:path w="250" h="4815" fill="none" extrusionOk="0">
                  <a:moveTo>
                    <a:pt x="36" y="1"/>
                  </a:moveTo>
                  <a:lnTo>
                    <a:pt x="0" y="4814"/>
                  </a:lnTo>
                  <a:lnTo>
                    <a:pt x="214" y="4814"/>
                  </a:lnTo>
                  <a:lnTo>
                    <a:pt x="250" y="1"/>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g29ba36c631f_0_513"/>
            <p:cNvSpPr/>
            <p:nvPr/>
          </p:nvSpPr>
          <p:spPr>
            <a:xfrm>
              <a:off x="1491425" y="992675"/>
              <a:ext cx="5375" cy="120350"/>
            </a:xfrm>
            <a:custGeom>
              <a:avLst/>
              <a:gdLst/>
              <a:ahLst/>
              <a:cxnLst/>
              <a:rect l="l" t="t" r="r" b="b"/>
              <a:pathLst>
                <a:path w="215" h="4814" fill="none" extrusionOk="0">
                  <a:moveTo>
                    <a:pt x="36" y="0"/>
                  </a:moveTo>
                  <a:lnTo>
                    <a:pt x="1" y="4814"/>
                  </a:lnTo>
                  <a:lnTo>
                    <a:pt x="215" y="4814"/>
                  </a:lnTo>
                  <a:lnTo>
                    <a:pt x="215"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g29ba36c631f_0_513"/>
            <p:cNvSpPr/>
            <p:nvPr/>
          </p:nvSpPr>
          <p:spPr>
            <a:xfrm>
              <a:off x="1492325" y="866975"/>
              <a:ext cx="5375" cy="120375"/>
            </a:xfrm>
            <a:custGeom>
              <a:avLst/>
              <a:gdLst/>
              <a:ahLst/>
              <a:cxnLst/>
              <a:rect l="l" t="t" r="r" b="b"/>
              <a:pathLst>
                <a:path w="215" h="4815" fill="none" extrusionOk="0">
                  <a:moveTo>
                    <a:pt x="0" y="1"/>
                  </a:moveTo>
                  <a:lnTo>
                    <a:pt x="0" y="4814"/>
                  </a:lnTo>
                  <a:lnTo>
                    <a:pt x="179" y="4814"/>
                  </a:lnTo>
                  <a:lnTo>
                    <a:pt x="214"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g29ba36c631f_0_513"/>
            <p:cNvSpPr/>
            <p:nvPr/>
          </p:nvSpPr>
          <p:spPr>
            <a:xfrm>
              <a:off x="1492325" y="741300"/>
              <a:ext cx="6275" cy="120350"/>
            </a:xfrm>
            <a:custGeom>
              <a:avLst/>
              <a:gdLst/>
              <a:ahLst/>
              <a:cxnLst/>
              <a:rect l="l" t="t" r="r" b="b"/>
              <a:pathLst>
                <a:path w="251" h="4814" fill="none" extrusionOk="0">
                  <a:moveTo>
                    <a:pt x="36" y="0"/>
                  </a:moveTo>
                  <a:lnTo>
                    <a:pt x="0" y="4814"/>
                  </a:lnTo>
                  <a:lnTo>
                    <a:pt x="214" y="4814"/>
                  </a:lnTo>
                  <a:lnTo>
                    <a:pt x="250"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g29ba36c631f_0_513"/>
            <p:cNvSpPr/>
            <p:nvPr/>
          </p:nvSpPr>
          <p:spPr>
            <a:xfrm>
              <a:off x="1493225" y="702950"/>
              <a:ext cx="5375" cy="33025"/>
            </a:xfrm>
            <a:custGeom>
              <a:avLst/>
              <a:gdLst/>
              <a:ahLst/>
              <a:cxnLst/>
              <a:rect l="l" t="t" r="r" b="b"/>
              <a:pathLst>
                <a:path w="215" h="1321" fill="none" extrusionOk="0">
                  <a:moveTo>
                    <a:pt x="0" y="1"/>
                  </a:moveTo>
                  <a:lnTo>
                    <a:pt x="0" y="1320"/>
                  </a:lnTo>
                  <a:lnTo>
                    <a:pt x="214" y="1320"/>
                  </a:lnTo>
                  <a:lnTo>
                    <a:pt x="214" y="3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g29ba36c631f_0_513"/>
            <p:cNvSpPr/>
            <p:nvPr/>
          </p:nvSpPr>
          <p:spPr>
            <a:xfrm>
              <a:off x="1629600" y="703850"/>
              <a:ext cx="8950" cy="956500"/>
            </a:xfrm>
            <a:custGeom>
              <a:avLst/>
              <a:gdLst/>
              <a:ahLst/>
              <a:cxnLst/>
              <a:rect l="l" t="t" r="r" b="b"/>
              <a:pathLst>
                <a:path w="358" h="38260" extrusionOk="0">
                  <a:moveTo>
                    <a:pt x="143" y="1"/>
                  </a:moveTo>
                  <a:lnTo>
                    <a:pt x="143" y="1320"/>
                  </a:lnTo>
                  <a:lnTo>
                    <a:pt x="357" y="1320"/>
                  </a:lnTo>
                  <a:lnTo>
                    <a:pt x="357" y="1"/>
                  </a:lnTo>
                  <a:close/>
                  <a:moveTo>
                    <a:pt x="143" y="1534"/>
                  </a:moveTo>
                  <a:lnTo>
                    <a:pt x="143" y="6347"/>
                  </a:lnTo>
                  <a:lnTo>
                    <a:pt x="321" y="6347"/>
                  </a:lnTo>
                  <a:lnTo>
                    <a:pt x="357" y="1534"/>
                  </a:lnTo>
                  <a:close/>
                  <a:moveTo>
                    <a:pt x="143" y="6561"/>
                  </a:moveTo>
                  <a:lnTo>
                    <a:pt x="108" y="11375"/>
                  </a:lnTo>
                  <a:lnTo>
                    <a:pt x="321" y="11375"/>
                  </a:lnTo>
                  <a:lnTo>
                    <a:pt x="321" y="6561"/>
                  </a:lnTo>
                  <a:close/>
                  <a:moveTo>
                    <a:pt x="108" y="11589"/>
                  </a:moveTo>
                  <a:lnTo>
                    <a:pt x="72" y="16402"/>
                  </a:lnTo>
                  <a:lnTo>
                    <a:pt x="286" y="16402"/>
                  </a:lnTo>
                  <a:lnTo>
                    <a:pt x="321" y="11589"/>
                  </a:lnTo>
                  <a:close/>
                  <a:moveTo>
                    <a:pt x="72" y="16616"/>
                  </a:moveTo>
                  <a:lnTo>
                    <a:pt x="72" y="21430"/>
                  </a:lnTo>
                  <a:lnTo>
                    <a:pt x="250" y="21430"/>
                  </a:lnTo>
                  <a:lnTo>
                    <a:pt x="286" y="16616"/>
                  </a:lnTo>
                  <a:close/>
                  <a:moveTo>
                    <a:pt x="72" y="21644"/>
                  </a:moveTo>
                  <a:lnTo>
                    <a:pt x="72" y="21965"/>
                  </a:lnTo>
                  <a:lnTo>
                    <a:pt x="250" y="21965"/>
                  </a:lnTo>
                  <a:lnTo>
                    <a:pt x="250" y="21644"/>
                  </a:lnTo>
                  <a:close/>
                  <a:moveTo>
                    <a:pt x="1" y="33339"/>
                  </a:moveTo>
                  <a:lnTo>
                    <a:pt x="1" y="36513"/>
                  </a:lnTo>
                  <a:lnTo>
                    <a:pt x="215" y="36513"/>
                  </a:lnTo>
                  <a:lnTo>
                    <a:pt x="215" y="33375"/>
                  </a:lnTo>
                  <a:lnTo>
                    <a:pt x="1" y="33339"/>
                  </a:lnTo>
                  <a:close/>
                  <a:moveTo>
                    <a:pt x="1" y="36726"/>
                  </a:moveTo>
                  <a:lnTo>
                    <a:pt x="1" y="38260"/>
                  </a:lnTo>
                  <a:lnTo>
                    <a:pt x="179" y="38260"/>
                  </a:lnTo>
                  <a:lnTo>
                    <a:pt x="215" y="36726"/>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g29ba36c631f_0_513"/>
            <p:cNvSpPr/>
            <p:nvPr/>
          </p:nvSpPr>
          <p:spPr>
            <a:xfrm>
              <a:off x="1629600" y="1622000"/>
              <a:ext cx="5375" cy="38350"/>
            </a:xfrm>
            <a:custGeom>
              <a:avLst/>
              <a:gdLst/>
              <a:ahLst/>
              <a:cxnLst/>
              <a:rect l="l" t="t" r="r" b="b"/>
              <a:pathLst>
                <a:path w="215" h="1534" fill="none" extrusionOk="0">
                  <a:moveTo>
                    <a:pt x="1" y="0"/>
                  </a:moveTo>
                  <a:lnTo>
                    <a:pt x="1" y="1534"/>
                  </a:lnTo>
                  <a:lnTo>
                    <a:pt x="179" y="1534"/>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g29ba36c631f_0_513"/>
            <p:cNvSpPr/>
            <p:nvPr/>
          </p:nvSpPr>
          <p:spPr>
            <a:xfrm>
              <a:off x="1629600" y="1537325"/>
              <a:ext cx="5375" cy="79350"/>
            </a:xfrm>
            <a:custGeom>
              <a:avLst/>
              <a:gdLst/>
              <a:ahLst/>
              <a:cxnLst/>
              <a:rect l="l" t="t" r="r" b="b"/>
              <a:pathLst>
                <a:path w="215" h="3174" fill="none" extrusionOk="0">
                  <a:moveTo>
                    <a:pt x="1" y="0"/>
                  </a:moveTo>
                  <a:lnTo>
                    <a:pt x="1" y="3174"/>
                  </a:lnTo>
                  <a:lnTo>
                    <a:pt x="215" y="3174"/>
                  </a:lnTo>
                  <a:lnTo>
                    <a:pt x="215" y="36"/>
                  </a:lnTo>
                  <a:lnTo>
                    <a:pt x="215" y="3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g29ba36c631f_0_513"/>
            <p:cNvSpPr/>
            <p:nvPr/>
          </p:nvSpPr>
          <p:spPr>
            <a:xfrm>
              <a:off x="1631375" y="1244925"/>
              <a:ext cx="4500" cy="8050"/>
            </a:xfrm>
            <a:custGeom>
              <a:avLst/>
              <a:gdLst/>
              <a:ahLst/>
              <a:cxnLst/>
              <a:rect l="l" t="t" r="r" b="b"/>
              <a:pathLst>
                <a:path w="180" h="322" fill="none" extrusionOk="0">
                  <a:moveTo>
                    <a:pt x="1" y="1"/>
                  </a:moveTo>
                  <a:lnTo>
                    <a:pt x="1" y="322"/>
                  </a:lnTo>
                  <a:lnTo>
                    <a:pt x="179" y="322"/>
                  </a:lnTo>
                  <a:lnTo>
                    <a:pt x="179"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g29ba36c631f_0_513"/>
            <p:cNvSpPr/>
            <p:nvPr/>
          </p:nvSpPr>
          <p:spPr>
            <a:xfrm>
              <a:off x="1631375" y="1119250"/>
              <a:ext cx="5375" cy="120350"/>
            </a:xfrm>
            <a:custGeom>
              <a:avLst/>
              <a:gdLst/>
              <a:ahLst/>
              <a:cxnLst/>
              <a:rect l="l" t="t" r="r" b="b"/>
              <a:pathLst>
                <a:path w="215" h="4814" fill="none" extrusionOk="0">
                  <a:moveTo>
                    <a:pt x="1" y="0"/>
                  </a:moveTo>
                  <a:lnTo>
                    <a:pt x="1" y="4814"/>
                  </a:lnTo>
                  <a:lnTo>
                    <a:pt x="179" y="4814"/>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g29ba36c631f_0_513"/>
            <p:cNvSpPr/>
            <p:nvPr/>
          </p:nvSpPr>
          <p:spPr>
            <a:xfrm>
              <a:off x="1631375" y="993550"/>
              <a:ext cx="6275" cy="120375"/>
            </a:xfrm>
            <a:custGeom>
              <a:avLst/>
              <a:gdLst/>
              <a:ahLst/>
              <a:cxnLst/>
              <a:rect l="l" t="t" r="r" b="b"/>
              <a:pathLst>
                <a:path w="251" h="4815" fill="none" extrusionOk="0">
                  <a:moveTo>
                    <a:pt x="37" y="1"/>
                  </a:moveTo>
                  <a:lnTo>
                    <a:pt x="1" y="4814"/>
                  </a:lnTo>
                  <a:lnTo>
                    <a:pt x="215" y="4814"/>
                  </a:lnTo>
                  <a:lnTo>
                    <a:pt x="250" y="1"/>
                  </a:lnTo>
                  <a:lnTo>
                    <a:pt x="3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g29ba36c631f_0_513"/>
            <p:cNvSpPr/>
            <p:nvPr/>
          </p:nvSpPr>
          <p:spPr>
            <a:xfrm>
              <a:off x="1632275" y="867875"/>
              <a:ext cx="5375" cy="120350"/>
            </a:xfrm>
            <a:custGeom>
              <a:avLst/>
              <a:gdLst/>
              <a:ahLst/>
              <a:cxnLst/>
              <a:rect l="l" t="t" r="r" b="b"/>
              <a:pathLst>
                <a:path w="215" h="4814" fill="none" extrusionOk="0">
                  <a:moveTo>
                    <a:pt x="36" y="0"/>
                  </a:moveTo>
                  <a:lnTo>
                    <a:pt x="1" y="4814"/>
                  </a:lnTo>
                  <a:lnTo>
                    <a:pt x="214" y="4814"/>
                  </a:lnTo>
                  <a:lnTo>
                    <a:pt x="214"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g29ba36c631f_0_513"/>
            <p:cNvSpPr/>
            <p:nvPr/>
          </p:nvSpPr>
          <p:spPr>
            <a:xfrm>
              <a:off x="1633175" y="742175"/>
              <a:ext cx="5375" cy="120375"/>
            </a:xfrm>
            <a:custGeom>
              <a:avLst/>
              <a:gdLst/>
              <a:ahLst/>
              <a:cxnLst/>
              <a:rect l="l" t="t" r="r" b="b"/>
              <a:pathLst>
                <a:path w="215" h="4815" fill="none" extrusionOk="0">
                  <a:moveTo>
                    <a:pt x="0" y="1"/>
                  </a:moveTo>
                  <a:lnTo>
                    <a:pt x="0" y="4814"/>
                  </a:lnTo>
                  <a:lnTo>
                    <a:pt x="178" y="4814"/>
                  </a:lnTo>
                  <a:lnTo>
                    <a:pt x="214"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g29ba36c631f_0_513"/>
            <p:cNvSpPr/>
            <p:nvPr/>
          </p:nvSpPr>
          <p:spPr>
            <a:xfrm>
              <a:off x="1633175" y="703850"/>
              <a:ext cx="5375" cy="33000"/>
            </a:xfrm>
            <a:custGeom>
              <a:avLst/>
              <a:gdLst/>
              <a:ahLst/>
              <a:cxnLst/>
              <a:rect l="l" t="t" r="r" b="b"/>
              <a:pathLst>
                <a:path w="215" h="1320" fill="none" extrusionOk="0">
                  <a:moveTo>
                    <a:pt x="0" y="1"/>
                  </a:moveTo>
                  <a:lnTo>
                    <a:pt x="0" y="1320"/>
                  </a:lnTo>
                  <a:lnTo>
                    <a:pt x="214" y="1320"/>
                  </a:lnTo>
                  <a:lnTo>
                    <a:pt x="214"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g29ba36c631f_0_513"/>
            <p:cNvSpPr/>
            <p:nvPr/>
          </p:nvSpPr>
          <p:spPr>
            <a:xfrm>
              <a:off x="1769550" y="704750"/>
              <a:ext cx="9825" cy="956500"/>
            </a:xfrm>
            <a:custGeom>
              <a:avLst/>
              <a:gdLst/>
              <a:ahLst/>
              <a:cxnLst/>
              <a:rect l="l" t="t" r="r" b="b"/>
              <a:pathLst>
                <a:path w="393" h="38260" extrusionOk="0">
                  <a:moveTo>
                    <a:pt x="179" y="0"/>
                  </a:moveTo>
                  <a:lnTo>
                    <a:pt x="179" y="1319"/>
                  </a:lnTo>
                  <a:lnTo>
                    <a:pt x="357" y="1319"/>
                  </a:lnTo>
                  <a:lnTo>
                    <a:pt x="393" y="0"/>
                  </a:lnTo>
                  <a:close/>
                  <a:moveTo>
                    <a:pt x="179" y="1498"/>
                  </a:moveTo>
                  <a:lnTo>
                    <a:pt x="143" y="6347"/>
                  </a:lnTo>
                  <a:lnTo>
                    <a:pt x="357" y="6347"/>
                  </a:lnTo>
                  <a:lnTo>
                    <a:pt x="357" y="1498"/>
                  </a:lnTo>
                  <a:close/>
                  <a:moveTo>
                    <a:pt x="143" y="6525"/>
                  </a:moveTo>
                  <a:lnTo>
                    <a:pt x="108" y="11375"/>
                  </a:lnTo>
                  <a:lnTo>
                    <a:pt x="322" y="11375"/>
                  </a:lnTo>
                  <a:lnTo>
                    <a:pt x="357" y="6525"/>
                  </a:lnTo>
                  <a:close/>
                  <a:moveTo>
                    <a:pt x="108" y="11553"/>
                  </a:moveTo>
                  <a:lnTo>
                    <a:pt x="108" y="16402"/>
                  </a:lnTo>
                  <a:lnTo>
                    <a:pt x="286" y="16402"/>
                  </a:lnTo>
                  <a:lnTo>
                    <a:pt x="322" y="11553"/>
                  </a:lnTo>
                  <a:close/>
                  <a:moveTo>
                    <a:pt x="108" y="16580"/>
                  </a:moveTo>
                  <a:lnTo>
                    <a:pt x="72" y="21430"/>
                  </a:lnTo>
                  <a:lnTo>
                    <a:pt x="286" y="21430"/>
                  </a:lnTo>
                  <a:lnTo>
                    <a:pt x="286" y="16580"/>
                  </a:lnTo>
                  <a:close/>
                  <a:moveTo>
                    <a:pt x="72" y="21608"/>
                  </a:moveTo>
                  <a:lnTo>
                    <a:pt x="72" y="22143"/>
                  </a:lnTo>
                  <a:lnTo>
                    <a:pt x="143" y="22250"/>
                  </a:lnTo>
                  <a:lnTo>
                    <a:pt x="215" y="22357"/>
                  </a:lnTo>
                  <a:lnTo>
                    <a:pt x="250" y="22464"/>
                  </a:lnTo>
                  <a:lnTo>
                    <a:pt x="250" y="22606"/>
                  </a:lnTo>
                  <a:lnTo>
                    <a:pt x="250" y="24353"/>
                  </a:lnTo>
                  <a:lnTo>
                    <a:pt x="286" y="21608"/>
                  </a:lnTo>
                  <a:close/>
                  <a:moveTo>
                    <a:pt x="215" y="32590"/>
                  </a:moveTo>
                  <a:lnTo>
                    <a:pt x="108" y="32733"/>
                  </a:lnTo>
                  <a:lnTo>
                    <a:pt x="215" y="32733"/>
                  </a:lnTo>
                  <a:lnTo>
                    <a:pt x="215" y="32590"/>
                  </a:lnTo>
                  <a:close/>
                  <a:moveTo>
                    <a:pt x="215" y="33160"/>
                  </a:moveTo>
                  <a:lnTo>
                    <a:pt x="36" y="33196"/>
                  </a:lnTo>
                  <a:lnTo>
                    <a:pt x="1" y="36512"/>
                  </a:lnTo>
                  <a:lnTo>
                    <a:pt x="215" y="36512"/>
                  </a:lnTo>
                  <a:lnTo>
                    <a:pt x="215" y="33160"/>
                  </a:lnTo>
                  <a:close/>
                  <a:moveTo>
                    <a:pt x="1" y="36726"/>
                  </a:moveTo>
                  <a:lnTo>
                    <a:pt x="1" y="38259"/>
                  </a:lnTo>
                  <a:lnTo>
                    <a:pt x="215" y="38259"/>
                  </a:lnTo>
                  <a:lnTo>
                    <a:pt x="215" y="36726"/>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g29ba36c631f_0_513"/>
            <p:cNvSpPr/>
            <p:nvPr/>
          </p:nvSpPr>
          <p:spPr>
            <a:xfrm>
              <a:off x="1769550" y="1622900"/>
              <a:ext cx="5375" cy="38350"/>
            </a:xfrm>
            <a:custGeom>
              <a:avLst/>
              <a:gdLst/>
              <a:ahLst/>
              <a:cxnLst/>
              <a:rect l="l" t="t" r="r" b="b"/>
              <a:pathLst>
                <a:path w="215" h="1534" fill="none" extrusionOk="0">
                  <a:moveTo>
                    <a:pt x="1" y="0"/>
                  </a:moveTo>
                  <a:lnTo>
                    <a:pt x="1" y="1533"/>
                  </a:lnTo>
                  <a:lnTo>
                    <a:pt x="215" y="1533"/>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g29ba36c631f_0_513"/>
            <p:cNvSpPr/>
            <p:nvPr/>
          </p:nvSpPr>
          <p:spPr>
            <a:xfrm>
              <a:off x="1769550" y="1533750"/>
              <a:ext cx="5375" cy="83825"/>
            </a:xfrm>
            <a:custGeom>
              <a:avLst/>
              <a:gdLst/>
              <a:ahLst/>
              <a:cxnLst/>
              <a:rect l="l" t="t" r="r" b="b"/>
              <a:pathLst>
                <a:path w="215" h="3353" fill="none" extrusionOk="0">
                  <a:moveTo>
                    <a:pt x="215" y="0"/>
                  </a:moveTo>
                  <a:lnTo>
                    <a:pt x="215" y="0"/>
                  </a:lnTo>
                  <a:lnTo>
                    <a:pt x="36" y="36"/>
                  </a:lnTo>
                  <a:lnTo>
                    <a:pt x="1" y="3352"/>
                  </a:lnTo>
                  <a:lnTo>
                    <a:pt x="215" y="3352"/>
                  </a:lnTo>
                  <a:lnTo>
                    <a:pt x="2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g29ba36c631f_0_513"/>
            <p:cNvSpPr/>
            <p:nvPr/>
          </p:nvSpPr>
          <p:spPr>
            <a:xfrm>
              <a:off x="1772225" y="1519475"/>
              <a:ext cx="2700" cy="3600"/>
            </a:xfrm>
            <a:custGeom>
              <a:avLst/>
              <a:gdLst/>
              <a:ahLst/>
              <a:cxnLst/>
              <a:rect l="l" t="t" r="r" b="b"/>
              <a:pathLst>
                <a:path w="108" h="144" fill="none" extrusionOk="0">
                  <a:moveTo>
                    <a:pt x="108" y="1"/>
                  </a:moveTo>
                  <a:lnTo>
                    <a:pt x="108" y="1"/>
                  </a:lnTo>
                  <a:lnTo>
                    <a:pt x="1" y="144"/>
                  </a:lnTo>
                  <a:lnTo>
                    <a:pt x="1" y="144"/>
                  </a:lnTo>
                  <a:lnTo>
                    <a:pt x="108" y="144"/>
                  </a:lnTo>
                  <a:lnTo>
                    <a:pt x="10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g29ba36c631f_0_513"/>
            <p:cNvSpPr/>
            <p:nvPr/>
          </p:nvSpPr>
          <p:spPr>
            <a:xfrm>
              <a:off x="1771325" y="1244925"/>
              <a:ext cx="5375" cy="68675"/>
            </a:xfrm>
            <a:custGeom>
              <a:avLst/>
              <a:gdLst/>
              <a:ahLst/>
              <a:cxnLst/>
              <a:rect l="l" t="t" r="r" b="b"/>
              <a:pathLst>
                <a:path w="215" h="2747" fill="none" extrusionOk="0">
                  <a:moveTo>
                    <a:pt x="1" y="1"/>
                  </a:moveTo>
                  <a:lnTo>
                    <a:pt x="1" y="536"/>
                  </a:lnTo>
                  <a:lnTo>
                    <a:pt x="1" y="536"/>
                  </a:lnTo>
                  <a:lnTo>
                    <a:pt x="72" y="643"/>
                  </a:lnTo>
                  <a:lnTo>
                    <a:pt x="144" y="750"/>
                  </a:lnTo>
                  <a:lnTo>
                    <a:pt x="179" y="857"/>
                  </a:lnTo>
                  <a:lnTo>
                    <a:pt x="179" y="999"/>
                  </a:lnTo>
                  <a:lnTo>
                    <a:pt x="179" y="2746"/>
                  </a:lnTo>
                  <a:lnTo>
                    <a:pt x="215"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g29ba36c631f_0_513"/>
            <p:cNvSpPr/>
            <p:nvPr/>
          </p:nvSpPr>
          <p:spPr>
            <a:xfrm>
              <a:off x="1771325" y="1119250"/>
              <a:ext cx="5375" cy="121250"/>
            </a:xfrm>
            <a:custGeom>
              <a:avLst/>
              <a:gdLst/>
              <a:ahLst/>
              <a:cxnLst/>
              <a:rect l="l" t="t" r="r" b="b"/>
              <a:pathLst>
                <a:path w="215" h="4850" fill="none" extrusionOk="0">
                  <a:moveTo>
                    <a:pt x="37" y="0"/>
                  </a:moveTo>
                  <a:lnTo>
                    <a:pt x="1" y="4850"/>
                  </a:lnTo>
                  <a:lnTo>
                    <a:pt x="215" y="4850"/>
                  </a:lnTo>
                  <a:lnTo>
                    <a:pt x="215" y="0"/>
                  </a:lnTo>
                  <a:lnTo>
                    <a:pt x="3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g29ba36c631f_0_513"/>
            <p:cNvSpPr/>
            <p:nvPr/>
          </p:nvSpPr>
          <p:spPr>
            <a:xfrm>
              <a:off x="1772225" y="993550"/>
              <a:ext cx="5375" cy="121275"/>
            </a:xfrm>
            <a:custGeom>
              <a:avLst/>
              <a:gdLst/>
              <a:ahLst/>
              <a:cxnLst/>
              <a:rect l="l" t="t" r="r" b="b"/>
              <a:pathLst>
                <a:path w="215" h="4851" fill="none" extrusionOk="0">
                  <a:moveTo>
                    <a:pt x="1" y="1"/>
                  </a:moveTo>
                  <a:lnTo>
                    <a:pt x="1" y="4850"/>
                  </a:lnTo>
                  <a:lnTo>
                    <a:pt x="179" y="4850"/>
                  </a:lnTo>
                  <a:lnTo>
                    <a:pt x="215"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g29ba36c631f_0_513"/>
            <p:cNvSpPr/>
            <p:nvPr/>
          </p:nvSpPr>
          <p:spPr>
            <a:xfrm>
              <a:off x="1772225" y="867875"/>
              <a:ext cx="6275" cy="121250"/>
            </a:xfrm>
            <a:custGeom>
              <a:avLst/>
              <a:gdLst/>
              <a:ahLst/>
              <a:cxnLst/>
              <a:rect l="l" t="t" r="r" b="b"/>
              <a:pathLst>
                <a:path w="251" h="4850" fill="none" extrusionOk="0">
                  <a:moveTo>
                    <a:pt x="36" y="0"/>
                  </a:moveTo>
                  <a:lnTo>
                    <a:pt x="1" y="4850"/>
                  </a:lnTo>
                  <a:lnTo>
                    <a:pt x="215" y="4850"/>
                  </a:lnTo>
                  <a:lnTo>
                    <a:pt x="250"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g29ba36c631f_0_513"/>
            <p:cNvSpPr/>
            <p:nvPr/>
          </p:nvSpPr>
          <p:spPr>
            <a:xfrm>
              <a:off x="1773125" y="742175"/>
              <a:ext cx="5375" cy="121250"/>
            </a:xfrm>
            <a:custGeom>
              <a:avLst/>
              <a:gdLst/>
              <a:ahLst/>
              <a:cxnLst/>
              <a:rect l="l" t="t" r="r" b="b"/>
              <a:pathLst>
                <a:path w="215" h="4850" fill="none" extrusionOk="0">
                  <a:moveTo>
                    <a:pt x="36" y="1"/>
                  </a:moveTo>
                  <a:lnTo>
                    <a:pt x="0" y="4850"/>
                  </a:lnTo>
                  <a:lnTo>
                    <a:pt x="214" y="4850"/>
                  </a:lnTo>
                  <a:lnTo>
                    <a:pt x="214" y="1"/>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g29ba36c631f_0_513"/>
            <p:cNvSpPr/>
            <p:nvPr/>
          </p:nvSpPr>
          <p:spPr>
            <a:xfrm>
              <a:off x="1774000" y="704750"/>
              <a:ext cx="5375" cy="33000"/>
            </a:xfrm>
            <a:custGeom>
              <a:avLst/>
              <a:gdLst/>
              <a:ahLst/>
              <a:cxnLst/>
              <a:rect l="l" t="t" r="r" b="b"/>
              <a:pathLst>
                <a:path w="215" h="1320" fill="none" extrusionOk="0">
                  <a:moveTo>
                    <a:pt x="1" y="0"/>
                  </a:moveTo>
                  <a:lnTo>
                    <a:pt x="1" y="1319"/>
                  </a:lnTo>
                  <a:lnTo>
                    <a:pt x="179" y="1319"/>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g29ba36c631f_0_513"/>
            <p:cNvSpPr/>
            <p:nvPr/>
          </p:nvSpPr>
          <p:spPr>
            <a:xfrm>
              <a:off x="1909500" y="705625"/>
              <a:ext cx="9825" cy="955625"/>
            </a:xfrm>
            <a:custGeom>
              <a:avLst/>
              <a:gdLst/>
              <a:ahLst/>
              <a:cxnLst/>
              <a:rect l="l" t="t" r="r" b="b"/>
              <a:pathLst>
                <a:path w="393" h="38225" extrusionOk="0">
                  <a:moveTo>
                    <a:pt x="179" y="1"/>
                  </a:moveTo>
                  <a:lnTo>
                    <a:pt x="179" y="1284"/>
                  </a:lnTo>
                  <a:lnTo>
                    <a:pt x="393" y="1284"/>
                  </a:lnTo>
                  <a:lnTo>
                    <a:pt x="393" y="1"/>
                  </a:lnTo>
                  <a:close/>
                  <a:moveTo>
                    <a:pt x="179" y="1498"/>
                  </a:moveTo>
                  <a:lnTo>
                    <a:pt x="143" y="6312"/>
                  </a:lnTo>
                  <a:lnTo>
                    <a:pt x="357" y="6312"/>
                  </a:lnTo>
                  <a:lnTo>
                    <a:pt x="393" y="1498"/>
                  </a:lnTo>
                  <a:close/>
                  <a:moveTo>
                    <a:pt x="143" y="6526"/>
                  </a:moveTo>
                  <a:lnTo>
                    <a:pt x="143" y="11340"/>
                  </a:lnTo>
                  <a:lnTo>
                    <a:pt x="322" y="11340"/>
                  </a:lnTo>
                  <a:lnTo>
                    <a:pt x="357" y="6526"/>
                  </a:lnTo>
                  <a:close/>
                  <a:moveTo>
                    <a:pt x="143" y="11553"/>
                  </a:moveTo>
                  <a:lnTo>
                    <a:pt x="108" y="16331"/>
                  </a:lnTo>
                  <a:lnTo>
                    <a:pt x="322" y="16331"/>
                  </a:lnTo>
                  <a:lnTo>
                    <a:pt x="322" y="11553"/>
                  </a:lnTo>
                  <a:close/>
                  <a:moveTo>
                    <a:pt x="36" y="33304"/>
                  </a:moveTo>
                  <a:lnTo>
                    <a:pt x="1" y="36477"/>
                  </a:lnTo>
                  <a:lnTo>
                    <a:pt x="215" y="36477"/>
                  </a:lnTo>
                  <a:lnTo>
                    <a:pt x="250" y="33304"/>
                  </a:lnTo>
                  <a:close/>
                  <a:moveTo>
                    <a:pt x="1" y="36691"/>
                  </a:moveTo>
                  <a:lnTo>
                    <a:pt x="1" y="38224"/>
                  </a:lnTo>
                  <a:lnTo>
                    <a:pt x="215" y="38224"/>
                  </a:lnTo>
                  <a:lnTo>
                    <a:pt x="215" y="36691"/>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g29ba36c631f_0_513"/>
            <p:cNvSpPr/>
            <p:nvPr/>
          </p:nvSpPr>
          <p:spPr>
            <a:xfrm>
              <a:off x="1909500" y="1622900"/>
              <a:ext cx="5375" cy="38350"/>
            </a:xfrm>
            <a:custGeom>
              <a:avLst/>
              <a:gdLst/>
              <a:ahLst/>
              <a:cxnLst/>
              <a:rect l="l" t="t" r="r" b="b"/>
              <a:pathLst>
                <a:path w="215" h="1534" fill="none" extrusionOk="0">
                  <a:moveTo>
                    <a:pt x="1" y="0"/>
                  </a:moveTo>
                  <a:lnTo>
                    <a:pt x="1" y="1533"/>
                  </a:lnTo>
                  <a:lnTo>
                    <a:pt x="215" y="1533"/>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g29ba36c631f_0_513"/>
            <p:cNvSpPr/>
            <p:nvPr/>
          </p:nvSpPr>
          <p:spPr>
            <a:xfrm>
              <a:off x="1909500" y="1538200"/>
              <a:ext cx="6275" cy="79375"/>
            </a:xfrm>
            <a:custGeom>
              <a:avLst/>
              <a:gdLst/>
              <a:ahLst/>
              <a:cxnLst/>
              <a:rect l="l" t="t" r="r" b="b"/>
              <a:pathLst>
                <a:path w="251" h="3175" fill="none" extrusionOk="0">
                  <a:moveTo>
                    <a:pt x="250" y="1"/>
                  </a:moveTo>
                  <a:lnTo>
                    <a:pt x="250" y="1"/>
                  </a:lnTo>
                  <a:lnTo>
                    <a:pt x="179" y="1"/>
                  </a:lnTo>
                  <a:lnTo>
                    <a:pt x="179" y="1"/>
                  </a:lnTo>
                  <a:lnTo>
                    <a:pt x="36" y="1"/>
                  </a:lnTo>
                  <a:lnTo>
                    <a:pt x="1" y="3174"/>
                  </a:lnTo>
                  <a:lnTo>
                    <a:pt x="215" y="3174"/>
                  </a:lnTo>
                  <a:lnTo>
                    <a:pt x="25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g29ba36c631f_0_513"/>
            <p:cNvSpPr/>
            <p:nvPr/>
          </p:nvSpPr>
          <p:spPr>
            <a:xfrm>
              <a:off x="1912175" y="994450"/>
              <a:ext cx="5375" cy="119475"/>
            </a:xfrm>
            <a:custGeom>
              <a:avLst/>
              <a:gdLst/>
              <a:ahLst/>
              <a:cxnLst/>
              <a:rect l="l" t="t" r="r" b="b"/>
              <a:pathLst>
                <a:path w="215" h="4779" fill="none" extrusionOk="0">
                  <a:moveTo>
                    <a:pt x="36" y="0"/>
                  </a:moveTo>
                  <a:lnTo>
                    <a:pt x="1" y="4778"/>
                  </a:lnTo>
                  <a:lnTo>
                    <a:pt x="215" y="4778"/>
                  </a:lnTo>
                  <a:lnTo>
                    <a:pt x="215"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g29ba36c631f_0_513"/>
            <p:cNvSpPr/>
            <p:nvPr/>
          </p:nvSpPr>
          <p:spPr>
            <a:xfrm>
              <a:off x="1913075" y="868750"/>
              <a:ext cx="5375" cy="120375"/>
            </a:xfrm>
            <a:custGeom>
              <a:avLst/>
              <a:gdLst/>
              <a:ahLst/>
              <a:cxnLst/>
              <a:rect l="l" t="t" r="r" b="b"/>
              <a:pathLst>
                <a:path w="215" h="4815" fill="none" extrusionOk="0">
                  <a:moveTo>
                    <a:pt x="0" y="1"/>
                  </a:moveTo>
                  <a:lnTo>
                    <a:pt x="0" y="4815"/>
                  </a:lnTo>
                  <a:lnTo>
                    <a:pt x="179" y="4815"/>
                  </a:lnTo>
                  <a:lnTo>
                    <a:pt x="214"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g29ba36c631f_0_513"/>
            <p:cNvSpPr/>
            <p:nvPr/>
          </p:nvSpPr>
          <p:spPr>
            <a:xfrm>
              <a:off x="1913075" y="743075"/>
              <a:ext cx="6250" cy="120350"/>
            </a:xfrm>
            <a:custGeom>
              <a:avLst/>
              <a:gdLst/>
              <a:ahLst/>
              <a:cxnLst/>
              <a:rect l="l" t="t" r="r" b="b"/>
              <a:pathLst>
                <a:path w="250" h="4814" fill="none" extrusionOk="0">
                  <a:moveTo>
                    <a:pt x="36" y="0"/>
                  </a:moveTo>
                  <a:lnTo>
                    <a:pt x="0" y="4814"/>
                  </a:lnTo>
                  <a:lnTo>
                    <a:pt x="214" y="4814"/>
                  </a:lnTo>
                  <a:lnTo>
                    <a:pt x="250"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g29ba36c631f_0_513"/>
            <p:cNvSpPr/>
            <p:nvPr/>
          </p:nvSpPr>
          <p:spPr>
            <a:xfrm>
              <a:off x="1913950" y="705625"/>
              <a:ext cx="5375" cy="32125"/>
            </a:xfrm>
            <a:custGeom>
              <a:avLst/>
              <a:gdLst/>
              <a:ahLst/>
              <a:cxnLst/>
              <a:rect l="l" t="t" r="r" b="b"/>
              <a:pathLst>
                <a:path w="215" h="1285" fill="none" extrusionOk="0">
                  <a:moveTo>
                    <a:pt x="1" y="1"/>
                  </a:moveTo>
                  <a:lnTo>
                    <a:pt x="1" y="1284"/>
                  </a:lnTo>
                  <a:lnTo>
                    <a:pt x="215" y="1284"/>
                  </a:lnTo>
                  <a:lnTo>
                    <a:pt x="215"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g29ba36c631f_0_513"/>
            <p:cNvSpPr/>
            <p:nvPr/>
          </p:nvSpPr>
          <p:spPr>
            <a:xfrm>
              <a:off x="2050350" y="705625"/>
              <a:ext cx="8925" cy="956500"/>
            </a:xfrm>
            <a:custGeom>
              <a:avLst/>
              <a:gdLst/>
              <a:ahLst/>
              <a:cxnLst/>
              <a:rect l="l" t="t" r="r" b="b"/>
              <a:pathLst>
                <a:path w="357" h="38260" extrusionOk="0">
                  <a:moveTo>
                    <a:pt x="143" y="1"/>
                  </a:moveTo>
                  <a:lnTo>
                    <a:pt x="143" y="1320"/>
                  </a:lnTo>
                  <a:lnTo>
                    <a:pt x="357" y="1320"/>
                  </a:lnTo>
                  <a:lnTo>
                    <a:pt x="357" y="1"/>
                  </a:lnTo>
                  <a:close/>
                  <a:moveTo>
                    <a:pt x="143" y="1534"/>
                  </a:moveTo>
                  <a:lnTo>
                    <a:pt x="143" y="6348"/>
                  </a:lnTo>
                  <a:lnTo>
                    <a:pt x="321" y="6348"/>
                  </a:lnTo>
                  <a:lnTo>
                    <a:pt x="357" y="1534"/>
                  </a:lnTo>
                  <a:close/>
                  <a:moveTo>
                    <a:pt x="143" y="6562"/>
                  </a:moveTo>
                  <a:lnTo>
                    <a:pt x="107" y="11375"/>
                  </a:lnTo>
                  <a:lnTo>
                    <a:pt x="321" y="11375"/>
                  </a:lnTo>
                  <a:lnTo>
                    <a:pt x="321" y="6562"/>
                  </a:lnTo>
                  <a:close/>
                  <a:moveTo>
                    <a:pt x="0" y="33054"/>
                  </a:moveTo>
                  <a:lnTo>
                    <a:pt x="0" y="36513"/>
                  </a:lnTo>
                  <a:lnTo>
                    <a:pt x="214" y="36513"/>
                  </a:lnTo>
                  <a:lnTo>
                    <a:pt x="214" y="33090"/>
                  </a:lnTo>
                  <a:lnTo>
                    <a:pt x="0" y="33054"/>
                  </a:lnTo>
                  <a:close/>
                  <a:moveTo>
                    <a:pt x="0" y="36727"/>
                  </a:moveTo>
                  <a:lnTo>
                    <a:pt x="0" y="38260"/>
                  </a:lnTo>
                  <a:lnTo>
                    <a:pt x="179" y="38260"/>
                  </a:lnTo>
                  <a:lnTo>
                    <a:pt x="214" y="36727"/>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g29ba36c631f_0_513"/>
            <p:cNvSpPr/>
            <p:nvPr/>
          </p:nvSpPr>
          <p:spPr>
            <a:xfrm>
              <a:off x="2050350" y="1623775"/>
              <a:ext cx="5375" cy="38350"/>
            </a:xfrm>
            <a:custGeom>
              <a:avLst/>
              <a:gdLst/>
              <a:ahLst/>
              <a:cxnLst/>
              <a:rect l="l" t="t" r="r" b="b"/>
              <a:pathLst>
                <a:path w="215" h="1534" fill="none" extrusionOk="0">
                  <a:moveTo>
                    <a:pt x="0" y="1"/>
                  </a:moveTo>
                  <a:lnTo>
                    <a:pt x="0" y="1534"/>
                  </a:lnTo>
                  <a:lnTo>
                    <a:pt x="179" y="1534"/>
                  </a:lnTo>
                  <a:lnTo>
                    <a:pt x="214"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g29ba36c631f_0_513"/>
            <p:cNvSpPr/>
            <p:nvPr/>
          </p:nvSpPr>
          <p:spPr>
            <a:xfrm>
              <a:off x="2050350" y="1531975"/>
              <a:ext cx="5375" cy="86475"/>
            </a:xfrm>
            <a:custGeom>
              <a:avLst/>
              <a:gdLst/>
              <a:ahLst/>
              <a:cxnLst/>
              <a:rect l="l" t="t" r="r" b="b"/>
              <a:pathLst>
                <a:path w="215" h="3459" fill="none" extrusionOk="0">
                  <a:moveTo>
                    <a:pt x="0" y="0"/>
                  </a:moveTo>
                  <a:lnTo>
                    <a:pt x="0" y="3459"/>
                  </a:lnTo>
                  <a:lnTo>
                    <a:pt x="214" y="3459"/>
                  </a:lnTo>
                  <a:lnTo>
                    <a:pt x="214" y="36"/>
                  </a:lnTo>
                  <a:lnTo>
                    <a:pt x="214" y="3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g29ba36c631f_0_513"/>
            <p:cNvSpPr/>
            <p:nvPr/>
          </p:nvSpPr>
          <p:spPr>
            <a:xfrm>
              <a:off x="2053025" y="869650"/>
              <a:ext cx="5375" cy="120375"/>
            </a:xfrm>
            <a:custGeom>
              <a:avLst/>
              <a:gdLst/>
              <a:ahLst/>
              <a:cxnLst/>
              <a:rect l="l" t="t" r="r" b="b"/>
              <a:pathLst>
                <a:path w="215" h="4815" fill="none" extrusionOk="0">
                  <a:moveTo>
                    <a:pt x="36" y="1"/>
                  </a:moveTo>
                  <a:lnTo>
                    <a:pt x="0" y="4814"/>
                  </a:lnTo>
                  <a:lnTo>
                    <a:pt x="214" y="4814"/>
                  </a:lnTo>
                  <a:lnTo>
                    <a:pt x="214" y="1"/>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g29ba36c631f_0_513"/>
            <p:cNvSpPr/>
            <p:nvPr/>
          </p:nvSpPr>
          <p:spPr>
            <a:xfrm>
              <a:off x="2053900" y="743975"/>
              <a:ext cx="5375" cy="120350"/>
            </a:xfrm>
            <a:custGeom>
              <a:avLst/>
              <a:gdLst/>
              <a:ahLst/>
              <a:cxnLst/>
              <a:rect l="l" t="t" r="r" b="b"/>
              <a:pathLst>
                <a:path w="215" h="4814" fill="none" extrusionOk="0">
                  <a:moveTo>
                    <a:pt x="1" y="0"/>
                  </a:moveTo>
                  <a:lnTo>
                    <a:pt x="1" y="4814"/>
                  </a:lnTo>
                  <a:lnTo>
                    <a:pt x="179" y="4814"/>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g29ba36c631f_0_513"/>
            <p:cNvSpPr/>
            <p:nvPr/>
          </p:nvSpPr>
          <p:spPr>
            <a:xfrm>
              <a:off x="2053900" y="705625"/>
              <a:ext cx="5375" cy="33025"/>
            </a:xfrm>
            <a:custGeom>
              <a:avLst/>
              <a:gdLst/>
              <a:ahLst/>
              <a:cxnLst/>
              <a:rect l="l" t="t" r="r" b="b"/>
              <a:pathLst>
                <a:path w="215" h="1321" fill="none" extrusionOk="0">
                  <a:moveTo>
                    <a:pt x="1" y="1"/>
                  </a:moveTo>
                  <a:lnTo>
                    <a:pt x="1" y="1320"/>
                  </a:lnTo>
                  <a:lnTo>
                    <a:pt x="215" y="1320"/>
                  </a:lnTo>
                  <a:lnTo>
                    <a:pt x="215"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g29ba36c631f_0_513"/>
            <p:cNvSpPr/>
            <p:nvPr/>
          </p:nvSpPr>
          <p:spPr>
            <a:xfrm>
              <a:off x="2190300" y="706525"/>
              <a:ext cx="9825" cy="956500"/>
            </a:xfrm>
            <a:custGeom>
              <a:avLst/>
              <a:gdLst/>
              <a:ahLst/>
              <a:cxnLst/>
              <a:rect l="l" t="t" r="r" b="b"/>
              <a:pathLst>
                <a:path w="393" h="38260" extrusionOk="0">
                  <a:moveTo>
                    <a:pt x="179" y="0"/>
                  </a:moveTo>
                  <a:lnTo>
                    <a:pt x="179" y="1320"/>
                  </a:lnTo>
                  <a:lnTo>
                    <a:pt x="357" y="1320"/>
                  </a:lnTo>
                  <a:lnTo>
                    <a:pt x="393" y="0"/>
                  </a:lnTo>
                  <a:close/>
                  <a:moveTo>
                    <a:pt x="179" y="1498"/>
                  </a:moveTo>
                  <a:lnTo>
                    <a:pt x="143" y="6347"/>
                  </a:lnTo>
                  <a:lnTo>
                    <a:pt x="357" y="6347"/>
                  </a:lnTo>
                  <a:lnTo>
                    <a:pt x="357" y="1534"/>
                  </a:lnTo>
                  <a:lnTo>
                    <a:pt x="179" y="1498"/>
                  </a:lnTo>
                  <a:close/>
                  <a:moveTo>
                    <a:pt x="143" y="6561"/>
                  </a:moveTo>
                  <a:lnTo>
                    <a:pt x="107" y="11304"/>
                  </a:lnTo>
                  <a:lnTo>
                    <a:pt x="286" y="11375"/>
                  </a:lnTo>
                  <a:lnTo>
                    <a:pt x="321" y="11375"/>
                  </a:lnTo>
                  <a:lnTo>
                    <a:pt x="357" y="6561"/>
                  </a:lnTo>
                  <a:close/>
                  <a:moveTo>
                    <a:pt x="214" y="33054"/>
                  </a:moveTo>
                  <a:lnTo>
                    <a:pt x="36" y="33089"/>
                  </a:lnTo>
                  <a:lnTo>
                    <a:pt x="0" y="36512"/>
                  </a:lnTo>
                  <a:lnTo>
                    <a:pt x="214" y="36512"/>
                  </a:lnTo>
                  <a:lnTo>
                    <a:pt x="214" y="33054"/>
                  </a:lnTo>
                  <a:close/>
                  <a:moveTo>
                    <a:pt x="0" y="36726"/>
                  </a:moveTo>
                  <a:lnTo>
                    <a:pt x="0" y="38260"/>
                  </a:lnTo>
                  <a:lnTo>
                    <a:pt x="214" y="38260"/>
                  </a:lnTo>
                  <a:lnTo>
                    <a:pt x="214" y="36726"/>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g29ba36c631f_0_513"/>
            <p:cNvSpPr/>
            <p:nvPr/>
          </p:nvSpPr>
          <p:spPr>
            <a:xfrm>
              <a:off x="2190300" y="1624675"/>
              <a:ext cx="5375" cy="38350"/>
            </a:xfrm>
            <a:custGeom>
              <a:avLst/>
              <a:gdLst/>
              <a:ahLst/>
              <a:cxnLst/>
              <a:rect l="l" t="t" r="r" b="b"/>
              <a:pathLst>
                <a:path w="215" h="1534" fill="none" extrusionOk="0">
                  <a:moveTo>
                    <a:pt x="0" y="0"/>
                  </a:moveTo>
                  <a:lnTo>
                    <a:pt x="0" y="1534"/>
                  </a:lnTo>
                  <a:lnTo>
                    <a:pt x="214" y="1534"/>
                  </a:lnTo>
                  <a:lnTo>
                    <a:pt x="214"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g29ba36c631f_0_513"/>
            <p:cNvSpPr/>
            <p:nvPr/>
          </p:nvSpPr>
          <p:spPr>
            <a:xfrm>
              <a:off x="2190300" y="1532850"/>
              <a:ext cx="5375" cy="86500"/>
            </a:xfrm>
            <a:custGeom>
              <a:avLst/>
              <a:gdLst/>
              <a:ahLst/>
              <a:cxnLst/>
              <a:rect l="l" t="t" r="r" b="b"/>
              <a:pathLst>
                <a:path w="215" h="3460" fill="none" extrusionOk="0">
                  <a:moveTo>
                    <a:pt x="214" y="1"/>
                  </a:moveTo>
                  <a:lnTo>
                    <a:pt x="214" y="1"/>
                  </a:lnTo>
                  <a:lnTo>
                    <a:pt x="36" y="36"/>
                  </a:lnTo>
                  <a:lnTo>
                    <a:pt x="0" y="3459"/>
                  </a:lnTo>
                  <a:lnTo>
                    <a:pt x="214" y="3459"/>
                  </a:lnTo>
                  <a:lnTo>
                    <a:pt x="21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g29ba36c631f_0_513"/>
            <p:cNvSpPr/>
            <p:nvPr/>
          </p:nvSpPr>
          <p:spPr>
            <a:xfrm>
              <a:off x="2192975" y="870550"/>
              <a:ext cx="6250" cy="120350"/>
            </a:xfrm>
            <a:custGeom>
              <a:avLst/>
              <a:gdLst/>
              <a:ahLst/>
              <a:cxnLst/>
              <a:rect l="l" t="t" r="r" b="b"/>
              <a:pathLst>
                <a:path w="250" h="4814" fill="none" extrusionOk="0">
                  <a:moveTo>
                    <a:pt x="36" y="0"/>
                  </a:moveTo>
                  <a:lnTo>
                    <a:pt x="0" y="4743"/>
                  </a:lnTo>
                  <a:lnTo>
                    <a:pt x="0" y="4743"/>
                  </a:lnTo>
                  <a:lnTo>
                    <a:pt x="179" y="4814"/>
                  </a:lnTo>
                  <a:lnTo>
                    <a:pt x="214" y="4814"/>
                  </a:lnTo>
                  <a:lnTo>
                    <a:pt x="250"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g29ba36c631f_0_513"/>
            <p:cNvSpPr/>
            <p:nvPr/>
          </p:nvSpPr>
          <p:spPr>
            <a:xfrm>
              <a:off x="2193875" y="743975"/>
              <a:ext cx="5350" cy="121250"/>
            </a:xfrm>
            <a:custGeom>
              <a:avLst/>
              <a:gdLst/>
              <a:ahLst/>
              <a:cxnLst/>
              <a:rect l="l" t="t" r="r" b="b"/>
              <a:pathLst>
                <a:path w="214" h="4850" fill="none" extrusionOk="0">
                  <a:moveTo>
                    <a:pt x="36" y="0"/>
                  </a:moveTo>
                  <a:lnTo>
                    <a:pt x="0" y="4849"/>
                  </a:lnTo>
                  <a:lnTo>
                    <a:pt x="214" y="4849"/>
                  </a:lnTo>
                  <a:lnTo>
                    <a:pt x="214" y="36"/>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g29ba36c631f_0_513"/>
            <p:cNvSpPr/>
            <p:nvPr/>
          </p:nvSpPr>
          <p:spPr>
            <a:xfrm>
              <a:off x="2194750" y="706525"/>
              <a:ext cx="5375" cy="33000"/>
            </a:xfrm>
            <a:custGeom>
              <a:avLst/>
              <a:gdLst/>
              <a:ahLst/>
              <a:cxnLst/>
              <a:rect l="l" t="t" r="r" b="b"/>
              <a:pathLst>
                <a:path w="215" h="1320" fill="none" extrusionOk="0">
                  <a:moveTo>
                    <a:pt x="1" y="0"/>
                  </a:moveTo>
                  <a:lnTo>
                    <a:pt x="1" y="1320"/>
                  </a:lnTo>
                  <a:lnTo>
                    <a:pt x="179" y="1320"/>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g29ba36c631f_0_513"/>
            <p:cNvSpPr/>
            <p:nvPr/>
          </p:nvSpPr>
          <p:spPr>
            <a:xfrm>
              <a:off x="2330250" y="707425"/>
              <a:ext cx="9825" cy="956500"/>
            </a:xfrm>
            <a:custGeom>
              <a:avLst/>
              <a:gdLst/>
              <a:ahLst/>
              <a:cxnLst/>
              <a:rect l="l" t="t" r="r" b="b"/>
              <a:pathLst>
                <a:path w="393" h="38260" extrusionOk="0">
                  <a:moveTo>
                    <a:pt x="179" y="0"/>
                  </a:moveTo>
                  <a:lnTo>
                    <a:pt x="179" y="1284"/>
                  </a:lnTo>
                  <a:lnTo>
                    <a:pt x="393" y="1284"/>
                  </a:lnTo>
                  <a:lnTo>
                    <a:pt x="393" y="0"/>
                  </a:lnTo>
                  <a:close/>
                  <a:moveTo>
                    <a:pt x="179" y="1498"/>
                  </a:moveTo>
                  <a:lnTo>
                    <a:pt x="143" y="5527"/>
                  </a:lnTo>
                  <a:lnTo>
                    <a:pt x="357" y="5527"/>
                  </a:lnTo>
                  <a:lnTo>
                    <a:pt x="393" y="1498"/>
                  </a:lnTo>
                  <a:close/>
                  <a:moveTo>
                    <a:pt x="36" y="33125"/>
                  </a:moveTo>
                  <a:lnTo>
                    <a:pt x="0" y="36512"/>
                  </a:lnTo>
                  <a:lnTo>
                    <a:pt x="214" y="36512"/>
                  </a:lnTo>
                  <a:lnTo>
                    <a:pt x="250" y="33125"/>
                  </a:lnTo>
                  <a:close/>
                  <a:moveTo>
                    <a:pt x="0" y="36690"/>
                  </a:moveTo>
                  <a:lnTo>
                    <a:pt x="0" y="38259"/>
                  </a:lnTo>
                  <a:lnTo>
                    <a:pt x="214" y="38259"/>
                  </a:lnTo>
                  <a:lnTo>
                    <a:pt x="214" y="36690"/>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g29ba36c631f_0_513"/>
            <p:cNvSpPr/>
            <p:nvPr/>
          </p:nvSpPr>
          <p:spPr>
            <a:xfrm>
              <a:off x="2330250" y="1624675"/>
              <a:ext cx="5375" cy="39250"/>
            </a:xfrm>
            <a:custGeom>
              <a:avLst/>
              <a:gdLst/>
              <a:ahLst/>
              <a:cxnLst/>
              <a:rect l="l" t="t" r="r" b="b"/>
              <a:pathLst>
                <a:path w="215" h="1570" fill="none" extrusionOk="0">
                  <a:moveTo>
                    <a:pt x="0" y="0"/>
                  </a:moveTo>
                  <a:lnTo>
                    <a:pt x="0" y="1569"/>
                  </a:lnTo>
                  <a:lnTo>
                    <a:pt x="214" y="1569"/>
                  </a:lnTo>
                  <a:lnTo>
                    <a:pt x="214"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g29ba36c631f_0_513"/>
            <p:cNvSpPr/>
            <p:nvPr/>
          </p:nvSpPr>
          <p:spPr>
            <a:xfrm>
              <a:off x="2330250" y="1535525"/>
              <a:ext cx="6275" cy="84725"/>
            </a:xfrm>
            <a:custGeom>
              <a:avLst/>
              <a:gdLst/>
              <a:ahLst/>
              <a:cxnLst/>
              <a:rect l="l" t="t" r="r" b="b"/>
              <a:pathLst>
                <a:path w="251" h="3389" fill="none" extrusionOk="0">
                  <a:moveTo>
                    <a:pt x="36" y="1"/>
                  </a:moveTo>
                  <a:lnTo>
                    <a:pt x="0" y="3388"/>
                  </a:lnTo>
                  <a:lnTo>
                    <a:pt x="214" y="3388"/>
                  </a:lnTo>
                  <a:lnTo>
                    <a:pt x="250" y="1"/>
                  </a:lnTo>
                  <a:lnTo>
                    <a:pt x="250" y="1"/>
                  </a:lnTo>
                  <a:lnTo>
                    <a:pt x="214" y="1"/>
                  </a:lnTo>
                  <a:lnTo>
                    <a:pt x="214" y="1"/>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g29ba36c631f_0_513"/>
            <p:cNvSpPr/>
            <p:nvPr/>
          </p:nvSpPr>
          <p:spPr>
            <a:xfrm>
              <a:off x="2333825" y="744850"/>
              <a:ext cx="6250" cy="100750"/>
            </a:xfrm>
            <a:custGeom>
              <a:avLst/>
              <a:gdLst/>
              <a:ahLst/>
              <a:cxnLst/>
              <a:rect l="l" t="t" r="r" b="b"/>
              <a:pathLst>
                <a:path w="250" h="4030" fill="none" extrusionOk="0">
                  <a:moveTo>
                    <a:pt x="36" y="1"/>
                  </a:moveTo>
                  <a:lnTo>
                    <a:pt x="0" y="4030"/>
                  </a:lnTo>
                  <a:lnTo>
                    <a:pt x="214" y="4030"/>
                  </a:lnTo>
                  <a:lnTo>
                    <a:pt x="250" y="1"/>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g29ba36c631f_0_513"/>
            <p:cNvSpPr/>
            <p:nvPr/>
          </p:nvSpPr>
          <p:spPr>
            <a:xfrm>
              <a:off x="2334700" y="707425"/>
              <a:ext cx="5375" cy="32100"/>
            </a:xfrm>
            <a:custGeom>
              <a:avLst/>
              <a:gdLst/>
              <a:ahLst/>
              <a:cxnLst/>
              <a:rect l="l" t="t" r="r" b="b"/>
              <a:pathLst>
                <a:path w="215" h="1284" fill="none" extrusionOk="0">
                  <a:moveTo>
                    <a:pt x="1" y="0"/>
                  </a:moveTo>
                  <a:lnTo>
                    <a:pt x="1" y="1284"/>
                  </a:lnTo>
                  <a:lnTo>
                    <a:pt x="215" y="1284"/>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g29ba36c631f_0_513"/>
            <p:cNvSpPr/>
            <p:nvPr/>
          </p:nvSpPr>
          <p:spPr>
            <a:xfrm>
              <a:off x="2471100" y="708300"/>
              <a:ext cx="8925" cy="955625"/>
            </a:xfrm>
            <a:custGeom>
              <a:avLst/>
              <a:gdLst/>
              <a:ahLst/>
              <a:cxnLst/>
              <a:rect l="l" t="t" r="r" b="b"/>
              <a:pathLst>
                <a:path w="357" h="38225" extrusionOk="0">
                  <a:moveTo>
                    <a:pt x="143" y="1"/>
                  </a:moveTo>
                  <a:lnTo>
                    <a:pt x="143" y="1284"/>
                  </a:lnTo>
                  <a:lnTo>
                    <a:pt x="357" y="1284"/>
                  </a:lnTo>
                  <a:lnTo>
                    <a:pt x="357" y="1"/>
                  </a:lnTo>
                  <a:close/>
                  <a:moveTo>
                    <a:pt x="143" y="1498"/>
                  </a:moveTo>
                  <a:lnTo>
                    <a:pt x="143" y="6312"/>
                  </a:lnTo>
                  <a:lnTo>
                    <a:pt x="321" y="6312"/>
                  </a:lnTo>
                  <a:lnTo>
                    <a:pt x="357" y="1498"/>
                  </a:lnTo>
                  <a:close/>
                  <a:moveTo>
                    <a:pt x="143" y="6526"/>
                  </a:moveTo>
                  <a:lnTo>
                    <a:pt x="107" y="11339"/>
                  </a:lnTo>
                  <a:lnTo>
                    <a:pt x="321" y="11339"/>
                  </a:lnTo>
                  <a:lnTo>
                    <a:pt x="321" y="6526"/>
                  </a:lnTo>
                  <a:close/>
                  <a:moveTo>
                    <a:pt x="107" y="11553"/>
                  </a:moveTo>
                  <a:lnTo>
                    <a:pt x="71" y="16367"/>
                  </a:lnTo>
                  <a:lnTo>
                    <a:pt x="285" y="16367"/>
                  </a:lnTo>
                  <a:lnTo>
                    <a:pt x="321" y="11553"/>
                  </a:lnTo>
                  <a:close/>
                  <a:moveTo>
                    <a:pt x="71" y="16581"/>
                  </a:moveTo>
                  <a:lnTo>
                    <a:pt x="71" y="21395"/>
                  </a:lnTo>
                  <a:lnTo>
                    <a:pt x="250" y="21395"/>
                  </a:lnTo>
                  <a:lnTo>
                    <a:pt x="285" y="16581"/>
                  </a:lnTo>
                  <a:close/>
                  <a:moveTo>
                    <a:pt x="71" y="21608"/>
                  </a:moveTo>
                  <a:lnTo>
                    <a:pt x="36" y="26422"/>
                  </a:lnTo>
                  <a:lnTo>
                    <a:pt x="250" y="26422"/>
                  </a:lnTo>
                  <a:lnTo>
                    <a:pt x="250" y="21608"/>
                  </a:lnTo>
                  <a:close/>
                  <a:moveTo>
                    <a:pt x="36" y="26636"/>
                  </a:moveTo>
                  <a:lnTo>
                    <a:pt x="0" y="31450"/>
                  </a:lnTo>
                  <a:lnTo>
                    <a:pt x="214" y="31450"/>
                  </a:lnTo>
                  <a:lnTo>
                    <a:pt x="250" y="26636"/>
                  </a:lnTo>
                  <a:close/>
                  <a:moveTo>
                    <a:pt x="0" y="31664"/>
                  </a:moveTo>
                  <a:lnTo>
                    <a:pt x="0" y="36477"/>
                  </a:lnTo>
                  <a:lnTo>
                    <a:pt x="214" y="36477"/>
                  </a:lnTo>
                  <a:lnTo>
                    <a:pt x="214" y="31664"/>
                  </a:lnTo>
                  <a:close/>
                  <a:moveTo>
                    <a:pt x="0" y="36691"/>
                  </a:moveTo>
                  <a:lnTo>
                    <a:pt x="0" y="38224"/>
                  </a:lnTo>
                  <a:lnTo>
                    <a:pt x="178" y="38224"/>
                  </a:lnTo>
                  <a:lnTo>
                    <a:pt x="214" y="36691"/>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g29ba36c631f_0_513"/>
            <p:cNvSpPr/>
            <p:nvPr/>
          </p:nvSpPr>
          <p:spPr>
            <a:xfrm>
              <a:off x="2471100" y="1625575"/>
              <a:ext cx="5375" cy="38350"/>
            </a:xfrm>
            <a:custGeom>
              <a:avLst/>
              <a:gdLst/>
              <a:ahLst/>
              <a:cxnLst/>
              <a:rect l="l" t="t" r="r" b="b"/>
              <a:pathLst>
                <a:path w="215" h="1534" fill="none" extrusionOk="0">
                  <a:moveTo>
                    <a:pt x="0" y="0"/>
                  </a:moveTo>
                  <a:lnTo>
                    <a:pt x="0" y="1533"/>
                  </a:lnTo>
                  <a:lnTo>
                    <a:pt x="178" y="1533"/>
                  </a:lnTo>
                  <a:lnTo>
                    <a:pt x="214"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g29ba36c631f_0_513"/>
            <p:cNvSpPr/>
            <p:nvPr/>
          </p:nvSpPr>
          <p:spPr>
            <a:xfrm>
              <a:off x="2471100" y="1499875"/>
              <a:ext cx="5375" cy="120375"/>
            </a:xfrm>
            <a:custGeom>
              <a:avLst/>
              <a:gdLst/>
              <a:ahLst/>
              <a:cxnLst/>
              <a:rect l="l" t="t" r="r" b="b"/>
              <a:pathLst>
                <a:path w="215" h="4815" fill="none" extrusionOk="0">
                  <a:moveTo>
                    <a:pt x="0" y="1"/>
                  </a:moveTo>
                  <a:lnTo>
                    <a:pt x="0" y="4814"/>
                  </a:lnTo>
                  <a:lnTo>
                    <a:pt x="214" y="4814"/>
                  </a:lnTo>
                  <a:lnTo>
                    <a:pt x="214"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g29ba36c631f_0_513"/>
            <p:cNvSpPr/>
            <p:nvPr/>
          </p:nvSpPr>
          <p:spPr>
            <a:xfrm>
              <a:off x="2471100" y="1374200"/>
              <a:ext cx="6250" cy="120350"/>
            </a:xfrm>
            <a:custGeom>
              <a:avLst/>
              <a:gdLst/>
              <a:ahLst/>
              <a:cxnLst/>
              <a:rect l="l" t="t" r="r" b="b"/>
              <a:pathLst>
                <a:path w="250" h="4814" fill="none" extrusionOk="0">
                  <a:moveTo>
                    <a:pt x="36" y="0"/>
                  </a:moveTo>
                  <a:lnTo>
                    <a:pt x="0" y="4814"/>
                  </a:lnTo>
                  <a:lnTo>
                    <a:pt x="214" y="4814"/>
                  </a:lnTo>
                  <a:lnTo>
                    <a:pt x="250"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g29ba36c631f_0_513"/>
            <p:cNvSpPr/>
            <p:nvPr/>
          </p:nvSpPr>
          <p:spPr>
            <a:xfrm>
              <a:off x="2471975" y="1248500"/>
              <a:ext cx="5375" cy="120375"/>
            </a:xfrm>
            <a:custGeom>
              <a:avLst/>
              <a:gdLst/>
              <a:ahLst/>
              <a:cxnLst/>
              <a:rect l="l" t="t" r="r" b="b"/>
              <a:pathLst>
                <a:path w="215" h="4815" fill="none" extrusionOk="0">
                  <a:moveTo>
                    <a:pt x="36" y="0"/>
                  </a:moveTo>
                  <a:lnTo>
                    <a:pt x="1" y="4814"/>
                  </a:lnTo>
                  <a:lnTo>
                    <a:pt x="215" y="4814"/>
                  </a:lnTo>
                  <a:lnTo>
                    <a:pt x="215"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g29ba36c631f_0_513"/>
            <p:cNvSpPr/>
            <p:nvPr/>
          </p:nvSpPr>
          <p:spPr>
            <a:xfrm>
              <a:off x="2472875" y="1122800"/>
              <a:ext cx="5375" cy="120375"/>
            </a:xfrm>
            <a:custGeom>
              <a:avLst/>
              <a:gdLst/>
              <a:ahLst/>
              <a:cxnLst/>
              <a:rect l="l" t="t" r="r" b="b"/>
              <a:pathLst>
                <a:path w="215" h="4815" fill="none" extrusionOk="0">
                  <a:moveTo>
                    <a:pt x="0" y="1"/>
                  </a:moveTo>
                  <a:lnTo>
                    <a:pt x="0" y="4815"/>
                  </a:lnTo>
                  <a:lnTo>
                    <a:pt x="179" y="4815"/>
                  </a:lnTo>
                  <a:lnTo>
                    <a:pt x="214"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g29ba36c631f_0_513"/>
            <p:cNvSpPr/>
            <p:nvPr/>
          </p:nvSpPr>
          <p:spPr>
            <a:xfrm>
              <a:off x="2472875" y="997125"/>
              <a:ext cx="6275" cy="120350"/>
            </a:xfrm>
            <a:custGeom>
              <a:avLst/>
              <a:gdLst/>
              <a:ahLst/>
              <a:cxnLst/>
              <a:rect l="l" t="t" r="r" b="b"/>
              <a:pathLst>
                <a:path w="251" h="4814" fill="none" extrusionOk="0">
                  <a:moveTo>
                    <a:pt x="36" y="0"/>
                  </a:moveTo>
                  <a:lnTo>
                    <a:pt x="0" y="4814"/>
                  </a:lnTo>
                  <a:lnTo>
                    <a:pt x="214" y="4814"/>
                  </a:lnTo>
                  <a:lnTo>
                    <a:pt x="250"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g29ba36c631f_0_513"/>
            <p:cNvSpPr/>
            <p:nvPr/>
          </p:nvSpPr>
          <p:spPr>
            <a:xfrm>
              <a:off x="2473775" y="871425"/>
              <a:ext cx="5375" cy="120375"/>
            </a:xfrm>
            <a:custGeom>
              <a:avLst/>
              <a:gdLst/>
              <a:ahLst/>
              <a:cxnLst/>
              <a:rect l="l" t="t" r="r" b="b"/>
              <a:pathLst>
                <a:path w="215" h="4815" fill="none" extrusionOk="0">
                  <a:moveTo>
                    <a:pt x="36" y="1"/>
                  </a:moveTo>
                  <a:lnTo>
                    <a:pt x="0" y="4814"/>
                  </a:lnTo>
                  <a:lnTo>
                    <a:pt x="214" y="4814"/>
                  </a:lnTo>
                  <a:lnTo>
                    <a:pt x="214" y="1"/>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g29ba36c631f_0_513"/>
            <p:cNvSpPr/>
            <p:nvPr/>
          </p:nvSpPr>
          <p:spPr>
            <a:xfrm>
              <a:off x="2474650" y="745750"/>
              <a:ext cx="5375" cy="120350"/>
            </a:xfrm>
            <a:custGeom>
              <a:avLst/>
              <a:gdLst/>
              <a:ahLst/>
              <a:cxnLst/>
              <a:rect l="l" t="t" r="r" b="b"/>
              <a:pathLst>
                <a:path w="215" h="4814" fill="none" extrusionOk="0">
                  <a:moveTo>
                    <a:pt x="1" y="0"/>
                  </a:moveTo>
                  <a:lnTo>
                    <a:pt x="1" y="4814"/>
                  </a:lnTo>
                  <a:lnTo>
                    <a:pt x="179" y="4814"/>
                  </a:lnTo>
                  <a:lnTo>
                    <a:pt x="21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g29ba36c631f_0_513"/>
            <p:cNvSpPr/>
            <p:nvPr/>
          </p:nvSpPr>
          <p:spPr>
            <a:xfrm>
              <a:off x="2474650" y="708300"/>
              <a:ext cx="5375" cy="32125"/>
            </a:xfrm>
            <a:custGeom>
              <a:avLst/>
              <a:gdLst/>
              <a:ahLst/>
              <a:cxnLst/>
              <a:rect l="l" t="t" r="r" b="b"/>
              <a:pathLst>
                <a:path w="215" h="1285" fill="none" extrusionOk="0">
                  <a:moveTo>
                    <a:pt x="1" y="1"/>
                  </a:moveTo>
                  <a:lnTo>
                    <a:pt x="1" y="1284"/>
                  </a:lnTo>
                  <a:lnTo>
                    <a:pt x="215" y="1284"/>
                  </a:lnTo>
                  <a:lnTo>
                    <a:pt x="215"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g29ba36c631f_0_513"/>
            <p:cNvSpPr/>
            <p:nvPr/>
          </p:nvSpPr>
          <p:spPr>
            <a:xfrm>
              <a:off x="2611050" y="708300"/>
              <a:ext cx="9825" cy="956500"/>
            </a:xfrm>
            <a:custGeom>
              <a:avLst/>
              <a:gdLst/>
              <a:ahLst/>
              <a:cxnLst/>
              <a:rect l="l" t="t" r="r" b="b"/>
              <a:pathLst>
                <a:path w="393" h="38260" extrusionOk="0">
                  <a:moveTo>
                    <a:pt x="178" y="1"/>
                  </a:moveTo>
                  <a:lnTo>
                    <a:pt x="178" y="1320"/>
                  </a:lnTo>
                  <a:lnTo>
                    <a:pt x="357" y="1320"/>
                  </a:lnTo>
                  <a:lnTo>
                    <a:pt x="392" y="1"/>
                  </a:lnTo>
                  <a:close/>
                  <a:moveTo>
                    <a:pt x="178" y="1534"/>
                  </a:moveTo>
                  <a:lnTo>
                    <a:pt x="143" y="6348"/>
                  </a:lnTo>
                  <a:lnTo>
                    <a:pt x="357" y="6348"/>
                  </a:lnTo>
                  <a:lnTo>
                    <a:pt x="357" y="1534"/>
                  </a:lnTo>
                  <a:close/>
                  <a:moveTo>
                    <a:pt x="143" y="6562"/>
                  </a:moveTo>
                  <a:lnTo>
                    <a:pt x="107" y="11375"/>
                  </a:lnTo>
                  <a:lnTo>
                    <a:pt x="321" y="11375"/>
                  </a:lnTo>
                  <a:lnTo>
                    <a:pt x="357" y="6562"/>
                  </a:lnTo>
                  <a:close/>
                  <a:moveTo>
                    <a:pt x="107" y="11589"/>
                  </a:moveTo>
                  <a:lnTo>
                    <a:pt x="107" y="16403"/>
                  </a:lnTo>
                  <a:lnTo>
                    <a:pt x="285" y="16403"/>
                  </a:lnTo>
                  <a:lnTo>
                    <a:pt x="321" y="11589"/>
                  </a:lnTo>
                  <a:close/>
                  <a:moveTo>
                    <a:pt x="107" y="16617"/>
                  </a:moveTo>
                  <a:lnTo>
                    <a:pt x="72" y="21430"/>
                  </a:lnTo>
                  <a:lnTo>
                    <a:pt x="285" y="21430"/>
                  </a:lnTo>
                  <a:lnTo>
                    <a:pt x="285" y="16617"/>
                  </a:lnTo>
                  <a:close/>
                  <a:moveTo>
                    <a:pt x="72" y="21644"/>
                  </a:moveTo>
                  <a:lnTo>
                    <a:pt x="36" y="26458"/>
                  </a:lnTo>
                  <a:lnTo>
                    <a:pt x="250" y="26458"/>
                  </a:lnTo>
                  <a:lnTo>
                    <a:pt x="285" y="21644"/>
                  </a:lnTo>
                  <a:close/>
                  <a:moveTo>
                    <a:pt x="36" y="26672"/>
                  </a:moveTo>
                  <a:lnTo>
                    <a:pt x="36" y="31485"/>
                  </a:lnTo>
                  <a:lnTo>
                    <a:pt x="250" y="31485"/>
                  </a:lnTo>
                  <a:lnTo>
                    <a:pt x="250" y="26672"/>
                  </a:lnTo>
                  <a:close/>
                  <a:moveTo>
                    <a:pt x="36" y="31699"/>
                  </a:moveTo>
                  <a:lnTo>
                    <a:pt x="0" y="36513"/>
                  </a:lnTo>
                  <a:lnTo>
                    <a:pt x="214" y="36513"/>
                  </a:lnTo>
                  <a:lnTo>
                    <a:pt x="250" y="31699"/>
                  </a:lnTo>
                  <a:close/>
                  <a:moveTo>
                    <a:pt x="0" y="36727"/>
                  </a:moveTo>
                  <a:lnTo>
                    <a:pt x="0" y="38260"/>
                  </a:lnTo>
                  <a:lnTo>
                    <a:pt x="214" y="38260"/>
                  </a:lnTo>
                  <a:lnTo>
                    <a:pt x="214" y="36727"/>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g29ba36c631f_0_513"/>
            <p:cNvSpPr/>
            <p:nvPr/>
          </p:nvSpPr>
          <p:spPr>
            <a:xfrm>
              <a:off x="2611050" y="1626450"/>
              <a:ext cx="5375" cy="38350"/>
            </a:xfrm>
            <a:custGeom>
              <a:avLst/>
              <a:gdLst/>
              <a:ahLst/>
              <a:cxnLst/>
              <a:rect l="l" t="t" r="r" b="b"/>
              <a:pathLst>
                <a:path w="215" h="1534" fill="none" extrusionOk="0">
                  <a:moveTo>
                    <a:pt x="0" y="1"/>
                  </a:moveTo>
                  <a:lnTo>
                    <a:pt x="0" y="1534"/>
                  </a:lnTo>
                  <a:lnTo>
                    <a:pt x="214" y="1534"/>
                  </a:lnTo>
                  <a:lnTo>
                    <a:pt x="214"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g29ba36c631f_0_513"/>
            <p:cNvSpPr/>
            <p:nvPr/>
          </p:nvSpPr>
          <p:spPr>
            <a:xfrm>
              <a:off x="2611050" y="1500775"/>
              <a:ext cx="6250" cy="120350"/>
            </a:xfrm>
            <a:custGeom>
              <a:avLst/>
              <a:gdLst/>
              <a:ahLst/>
              <a:cxnLst/>
              <a:rect l="l" t="t" r="r" b="b"/>
              <a:pathLst>
                <a:path w="250" h="4814" fill="none" extrusionOk="0">
                  <a:moveTo>
                    <a:pt x="36" y="0"/>
                  </a:moveTo>
                  <a:lnTo>
                    <a:pt x="0" y="4814"/>
                  </a:lnTo>
                  <a:lnTo>
                    <a:pt x="214" y="4814"/>
                  </a:lnTo>
                  <a:lnTo>
                    <a:pt x="250"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g29ba36c631f_0_513"/>
            <p:cNvSpPr/>
            <p:nvPr/>
          </p:nvSpPr>
          <p:spPr>
            <a:xfrm>
              <a:off x="2611925" y="1375075"/>
              <a:ext cx="5375" cy="120375"/>
            </a:xfrm>
            <a:custGeom>
              <a:avLst/>
              <a:gdLst/>
              <a:ahLst/>
              <a:cxnLst/>
              <a:rect l="l" t="t" r="r" b="b"/>
              <a:pathLst>
                <a:path w="215" h="4815" fill="none" extrusionOk="0">
                  <a:moveTo>
                    <a:pt x="1" y="1"/>
                  </a:moveTo>
                  <a:lnTo>
                    <a:pt x="1" y="4814"/>
                  </a:lnTo>
                  <a:lnTo>
                    <a:pt x="215" y="4814"/>
                  </a:lnTo>
                  <a:lnTo>
                    <a:pt x="215" y="1"/>
                  </a:lnTo>
                  <a:lnTo>
                    <a:pt x="108"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g29ba36c631f_0_513"/>
            <p:cNvSpPr/>
            <p:nvPr/>
          </p:nvSpPr>
          <p:spPr>
            <a:xfrm>
              <a:off x="2611925" y="1249400"/>
              <a:ext cx="6275" cy="120350"/>
            </a:xfrm>
            <a:custGeom>
              <a:avLst/>
              <a:gdLst/>
              <a:ahLst/>
              <a:cxnLst/>
              <a:rect l="l" t="t" r="r" b="b"/>
              <a:pathLst>
                <a:path w="251" h="4814" fill="none" extrusionOk="0">
                  <a:moveTo>
                    <a:pt x="37" y="0"/>
                  </a:moveTo>
                  <a:lnTo>
                    <a:pt x="1" y="4814"/>
                  </a:lnTo>
                  <a:lnTo>
                    <a:pt x="215" y="4814"/>
                  </a:lnTo>
                  <a:lnTo>
                    <a:pt x="250" y="0"/>
                  </a:lnTo>
                  <a:lnTo>
                    <a:pt x="143" y="0"/>
                  </a:lnTo>
                  <a:lnTo>
                    <a:pt x="3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g29ba36c631f_0_513"/>
            <p:cNvSpPr/>
            <p:nvPr/>
          </p:nvSpPr>
          <p:spPr>
            <a:xfrm>
              <a:off x="2612825" y="1123700"/>
              <a:ext cx="5375" cy="120375"/>
            </a:xfrm>
            <a:custGeom>
              <a:avLst/>
              <a:gdLst/>
              <a:ahLst/>
              <a:cxnLst/>
              <a:rect l="l" t="t" r="r" b="b"/>
              <a:pathLst>
                <a:path w="215" h="4815" fill="none" extrusionOk="0">
                  <a:moveTo>
                    <a:pt x="36" y="1"/>
                  </a:moveTo>
                  <a:lnTo>
                    <a:pt x="1" y="4814"/>
                  </a:lnTo>
                  <a:lnTo>
                    <a:pt x="214" y="4814"/>
                  </a:lnTo>
                  <a:lnTo>
                    <a:pt x="214" y="1"/>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g29ba36c631f_0_513"/>
            <p:cNvSpPr/>
            <p:nvPr/>
          </p:nvSpPr>
          <p:spPr>
            <a:xfrm>
              <a:off x="2613725" y="998025"/>
              <a:ext cx="5375" cy="120350"/>
            </a:xfrm>
            <a:custGeom>
              <a:avLst/>
              <a:gdLst/>
              <a:ahLst/>
              <a:cxnLst/>
              <a:rect l="l" t="t" r="r" b="b"/>
              <a:pathLst>
                <a:path w="215" h="4814" fill="none" extrusionOk="0">
                  <a:moveTo>
                    <a:pt x="0" y="0"/>
                  </a:moveTo>
                  <a:lnTo>
                    <a:pt x="0" y="4814"/>
                  </a:lnTo>
                  <a:lnTo>
                    <a:pt x="178" y="4814"/>
                  </a:lnTo>
                  <a:lnTo>
                    <a:pt x="214"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g29ba36c631f_0_513"/>
            <p:cNvSpPr/>
            <p:nvPr/>
          </p:nvSpPr>
          <p:spPr>
            <a:xfrm>
              <a:off x="2613725" y="872325"/>
              <a:ext cx="6250" cy="120375"/>
            </a:xfrm>
            <a:custGeom>
              <a:avLst/>
              <a:gdLst/>
              <a:ahLst/>
              <a:cxnLst/>
              <a:rect l="l" t="t" r="r" b="b"/>
              <a:pathLst>
                <a:path w="250" h="4815" fill="none" extrusionOk="0">
                  <a:moveTo>
                    <a:pt x="36" y="1"/>
                  </a:moveTo>
                  <a:lnTo>
                    <a:pt x="0" y="4814"/>
                  </a:lnTo>
                  <a:lnTo>
                    <a:pt x="214" y="4814"/>
                  </a:lnTo>
                  <a:lnTo>
                    <a:pt x="250" y="1"/>
                  </a:lnTo>
                  <a:lnTo>
                    <a:pt x="143" y="1"/>
                  </a:lnTo>
                  <a:lnTo>
                    <a:pt x="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g29ba36c631f_0_513"/>
            <p:cNvSpPr/>
            <p:nvPr/>
          </p:nvSpPr>
          <p:spPr>
            <a:xfrm>
              <a:off x="2614600" y="746650"/>
              <a:ext cx="5375" cy="120350"/>
            </a:xfrm>
            <a:custGeom>
              <a:avLst/>
              <a:gdLst/>
              <a:ahLst/>
              <a:cxnLst/>
              <a:rect l="l" t="t" r="r" b="b"/>
              <a:pathLst>
                <a:path w="215" h="4814" fill="none" extrusionOk="0">
                  <a:moveTo>
                    <a:pt x="36" y="0"/>
                  </a:moveTo>
                  <a:lnTo>
                    <a:pt x="1" y="4814"/>
                  </a:lnTo>
                  <a:lnTo>
                    <a:pt x="215" y="4814"/>
                  </a:lnTo>
                  <a:lnTo>
                    <a:pt x="215" y="0"/>
                  </a:lnTo>
                  <a:lnTo>
                    <a:pt x="108" y="0"/>
                  </a:lnTo>
                  <a:lnTo>
                    <a:pt x="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g29ba36c631f_0_513"/>
            <p:cNvSpPr/>
            <p:nvPr/>
          </p:nvSpPr>
          <p:spPr>
            <a:xfrm>
              <a:off x="2615500" y="708300"/>
              <a:ext cx="5375" cy="33025"/>
            </a:xfrm>
            <a:custGeom>
              <a:avLst/>
              <a:gdLst/>
              <a:ahLst/>
              <a:cxnLst/>
              <a:rect l="l" t="t" r="r" b="b"/>
              <a:pathLst>
                <a:path w="215" h="1321" fill="none" extrusionOk="0">
                  <a:moveTo>
                    <a:pt x="0" y="1"/>
                  </a:moveTo>
                  <a:lnTo>
                    <a:pt x="0" y="1320"/>
                  </a:lnTo>
                  <a:lnTo>
                    <a:pt x="179" y="1320"/>
                  </a:lnTo>
                  <a:lnTo>
                    <a:pt x="214"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g29ba36c631f_0_513"/>
            <p:cNvSpPr/>
            <p:nvPr/>
          </p:nvSpPr>
          <p:spPr>
            <a:xfrm>
              <a:off x="1270375" y="1614875"/>
              <a:ext cx="1420025" cy="11600"/>
            </a:xfrm>
            <a:custGeom>
              <a:avLst/>
              <a:gdLst/>
              <a:ahLst/>
              <a:cxnLst/>
              <a:rect l="l" t="t" r="r" b="b"/>
              <a:pathLst>
                <a:path w="56801" h="464" extrusionOk="0">
                  <a:moveTo>
                    <a:pt x="0" y="0"/>
                  </a:moveTo>
                  <a:lnTo>
                    <a:pt x="0" y="214"/>
                  </a:lnTo>
                  <a:lnTo>
                    <a:pt x="3352" y="214"/>
                  </a:lnTo>
                  <a:lnTo>
                    <a:pt x="8736" y="250"/>
                  </a:lnTo>
                  <a:lnTo>
                    <a:pt x="8950" y="250"/>
                  </a:lnTo>
                  <a:lnTo>
                    <a:pt x="14370" y="285"/>
                  </a:lnTo>
                  <a:lnTo>
                    <a:pt x="14584" y="285"/>
                  </a:lnTo>
                  <a:lnTo>
                    <a:pt x="19968" y="321"/>
                  </a:lnTo>
                  <a:lnTo>
                    <a:pt x="25780" y="321"/>
                  </a:lnTo>
                  <a:lnTo>
                    <a:pt x="31199" y="357"/>
                  </a:lnTo>
                  <a:lnTo>
                    <a:pt x="31413" y="357"/>
                  </a:lnTo>
                  <a:lnTo>
                    <a:pt x="36797" y="392"/>
                  </a:lnTo>
                  <a:lnTo>
                    <a:pt x="42609" y="392"/>
                  </a:lnTo>
                  <a:lnTo>
                    <a:pt x="48029" y="428"/>
                  </a:lnTo>
                  <a:lnTo>
                    <a:pt x="48243" y="428"/>
                  </a:lnTo>
                  <a:lnTo>
                    <a:pt x="53627" y="464"/>
                  </a:lnTo>
                  <a:lnTo>
                    <a:pt x="56801" y="464"/>
                  </a:lnTo>
                  <a:lnTo>
                    <a:pt x="56801" y="250"/>
                  </a:lnTo>
                  <a:lnTo>
                    <a:pt x="53627" y="250"/>
                  </a:lnTo>
                  <a:lnTo>
                    <a:pt x="48243" y="214"/>
                  </a:lnTo>
                  <a:lnTo>
                    <a:pt x="42395" y="214"/>
                  </a:lnTo>
                  <a:lnTo>
                    <a:pt x="37011" y="178"/>
                  </a:lnTo>
                  <a:lnTo>
                    <a:pt x="36797" y="178"/>
                  </a:lnTo>
                  <a:lnTo>
                    <a:pt x="31413" y="143"/>
                  </a:lnTo>
                  <a:lnTo>
                    <a:pt x="31199" y="143"/>
                  </a:lnTo>
                  <a:lnTo>
                    <a:pt x="25780" y="107"/>
                  </a:lnTo>
                  <a:lnTo>
                    <a:pt x="19968" y="107"/>
                  </a:lnTo>
                  <a:lnTo>
                    <a:pt x="14584" y="72"/>
                  </a:lnTo>
                  <a:lnTo>
                    <a:pt x="14370" y="72"/>
                  </a:lnTo>
                  <a:lnTo>
                    <a:pt x="8950" y="36"/>
                  </a:lnTo>
                  <a:lnTo>
                    <a:pt x="3138" y="36"/>
                  </a:lnTo>
                  <a:lnTo>
                    <a:pt x="0" y="0"/>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g29ba36c631f_0_513"/>
            <p:cNvSpPr/>
            <p:nvPr/>
          </p:nvSpPr>
          <p:spPr>
            <a:xfrm>
              <a:off x="1270375" y="1614875"/>
              <a:ext cx="1420025" cy="11600"/>
            </a:xfrm>
            <a:custGeom>
              <a:avLst/>
              <a:gdLst/>
              <a:ahLst/>
              <a:cxnLst/>
              <a:rect l="l" t="t" r="r" b="b"/>
              <a:pathLst>
                <a:path w="56801" h="464" fill="none" extrusionOk="0">
                  <a:moveTo>
                    <a:pt x="0" y="0"/>
                  </a:moveTo>
                  <a:lnTo>
                    <a:pt x="0" y="214"/>
                  </a:lnTo>
                  <a:lnTo>
                    <a:pt x="3138" y="214"/>
                  </a:lnTo>
                  <a:lnTo>
                    <a:pt x="3352" y="214"/>
                  </a:lnTo>
                  <a:lnTo>
                    <a:pt x="8736" y="250"/>
                  </a:lnTo>
                  <a:lnTo>
                    <a:pt x="8950" y="250"/>
                  </a:lnTo>
                  <a:lnTo>
                    <a:pt x="14370" y="285"/>
                  </a:lnTo>
                  <a:lnTo>
                    <a:pt x="14584" y="285"/>
                  </a:lnTo>
                  <a:lnTo>
                    <a:pt x="19968" y="321"/>
                  </a:lnTo>
                  <a:lnTo>
                    <a:pt x="20182" y="321"/>
                  </a:lnTo>
                  <a:lnTo>
                    <a:pt x="25566" y="321"/>
                  </a:lnTo>
                  <a:lnTo>
                    <a:pt x="25780" y="321"/>
                  </a:lnTo>
                  <a:lnTo>
                    <a:pt x="31199" y="357"/>
                  </a:lnTo>
                  <a:lnTo>
                    <a:pt x="31413" y="357"/>
                  </a:lnTo>
                  <a:lnTo>
                    <a:pt x="36797" y="392"/>
                  </a:lnTo>
                  <a:lnTo>
                    <a:pt x="37011" y="392"/>
                  </a:lnTo>
                  <a:lnTo>
                    <a:pt x="42395" y="392"/>
                  </a:lnTo>
                  <a:lnTo>
                    <a:pt x="42609" y="392"/>
                  </a:lnTo>
                  <a:lnTo>
                    <a:pt x="48029" y="428"/>
                  </a:lnTo>
                  <a:lnTo>
                    <a:pt x="48243" y="428"/>
                  </a:lnTo>
                  <a:lnTo>
                    <a:pt x="53627" y="464"/>
                  </a:lnTo>
                  <a:lnTo>
                    <a:pt x="53841" y="464"/>
                  </a:lnTo>
                  <a:lnTo>
                    <a:pt x="56801" y="464"/>
                  </a:lnTo>
                  <a:lnTo>
                    <a:pt x="56801" y="464"/>
                  </a:lnTo>
                  <a:lnTo>
                    <a:pt x="56801" y="250"/>
                  </a:lnTo>
                  <a:lnTo>
                    <a:pt x="53841" y="250"/>
                  </a:lnTo>
                  <a:lnTo>
                    <a:pt x="53627" y="250"/>
                  </a:lnTo>
                  <a:lnTo>
                    <a:pt x="48243" y="214"/>
                  </a:lnTo>
                  <a:lnTo>
                    <a:pt x="48029" y="214"/>
                  </a:lnTo>
                  <a:lnTo>
                    <a:pt x="42609" y="214"/>
                  </a:lnTo>
                  <a:lnTo>
                    <a:pt x="42395" y="214"/>
                  </a:lnTo>
                  <a:lnTo>
                    <a:pt x="37011" y="178"/>
                  </a:lnTo>
                  <a:lnTo>
                    <a:pt x="36797" y="178"/>
                  </a:lnTo>
                  <a:lnTo>
                    <a:pt x="31413" y="143"/>
                  </a:lnTo>
                  <a:lnTo>
                    <a:pt x="31199" y="143"/>
                  </a:lnTo>
                  <a:lnTo>
                    <a:pt x="25780" y="107"/>
                  </a:lnTo>
                  <a:lnTo>
                    <a:pt x="25566" y="107"/>
                  </a:lnTo>
                  <a:lnTo>
                    <a:pt x="20182" y="107"/>
                  </a:lnTo>
                  <a:lnTo>
                    <a:pt x="19968" y="107"/>
                  </a:lnTo>
                  <a:lnTo>
                    <a:pt x="14584" y="72"/>
                  </a:lnTo>
                  <a:lnTo>
                    <a:pt x="14370" y="72"/>
                  </a:lnTo>
                  <a:lnTo>
                    <a:pt x="8950" y="36"/>
                  </a:lnTo>
                  <a:lnTo>
                    <a:pt x="8736" y="36"/>
                  </a:lnTo>
                  <a:lnTo>
                    <a:pt x="3352" y="36"/>
                  </a:lnTo>
                  <a:lnTo>
                    <a:pt x="3138" y="3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g29ba36c631f_0_513"/>
            <p:cNvSpPr/>
            <p:nvPr/>
          </p:nvSpPr>
          <p:spPr>
            <a:xfrm>
              <a:off x="1270375" y="1489175"/>
              <a:ext cx="1420925" cy="11625"/>
            </a:xfrm>
            <a:custGeom>
              <a:avLst/>
              <a:gdLst/>
              <a:ahLst/>
              <a:cxnLst/>
              <a:rect l="l" t="t" r="r" b="b"/>
              <a:pathLst>
                <a:path w="56837" h="465" extrusionOk="0">
                  <a:moveTo>
                    <a:pt x="0" y="1"/>
                  </a:moveTo>
                  <a:lnTo>
                    <a:pt x="0" y="215"/>
                  </a:lnTo>
                  <a:lnTo>
                    <a:pt x="4279" y="215"/>
                  </a:lnTo>
                  <a:lnTo>
                    <a:pt x="4279" y="36"/>
                  </a:lnTo>
                  <a:lnTo>
                    <a:pt x="3173" y="36"/>
                  </a:lnTo>
                  <a:lnTo>
                    <a:pt x="0" y="1"/>
                  </a:lnTo>
                  <a:close/>
                  <a:moveTo>
                    <a:pt x="11339" y="72"/>
                  </a:moveTo>
                  <a:lnTo>
                    <a:pt x="11339" y="250"/>
                  </a:lnTo>
                  <a:lnTo>
                    <a:pt x="13264" y="286"/>
                  </a:lnTo>
                  <a:lnTo>
                    <a:pt x="13264" y="72"/>
                  </a:lnTo>
                  <a:close/>
                  <a:moveTo>
                    <a:pt x="20289" y="108"/>
                  </a:moveTo>
                  <a:lnTo>
                    <a:pt x="20289" y="322"/>
                  </a:lnTo>
                  <a:lnTo>
                    <a:pt x="22178" y="322"/>
                  </a:lnTo>
                  <a:lnTo>
                    <a:pt x="22178" y="108"/>
                  </a:lnTo>
                  <a:close/>
                  <a:moveTo>
                    <a:pt x="29203" y="143"/>
                  </a:moveTo>
                  <a:lnTo>
                    <a:pt x="29203" y="357"/>
                  </a:lnTo>
                  <a:lnTo>
                    <a:pt x="30736" y="357"/>
                  </a:lnTo>
                  <a:lnTo>
                    <a:pt x="30736" y="143"/>
                  </a:lnTo>
                  <a:close/>
                  <a:moveTo>
                    <a:pt x="37760" y="179"/>
                  </a:moveTo>
                  <a:lnTo>
                    <a:pt x="37760" y="393"/>
                  </a:lnTo>
                  <a:lnTo>
                    <a:pt x="39115" y="393"/>
                  </a:lnTo>
                  <a:lnTo>
                    <a:pt x="39115" y="179"/>
                  </a:lnTo>
                  <a:close/>
                  <a:moveTo>
                    <a:pt x="46139" y="215"/>
                  </a:moveTo>
                  <a:lnTo>
                    <a:pt x="46139" y="429"/>
                  </a:lnTo>
                  <a:lnTo>
                    <a:pt x="48243" y="429"/>
                  </a:lnTo>
                  <a:lnTo>
                    <a:pt x="53663" y="464"/>
                  </a:lnTo>
                  <a:lnTo>
                    <a:pt x="56836" y="464"/>
                  </a:lnTo>
                  <a:lnTo>
                    <a:pt x="56836" y="357"/>
                  </a:lnTo>
                  <a:lnTo>
                    <a:pt x="56836" y="250"/>
                  </a:lnTo>
                  <a:lnTo>
                    <a:pt x="53663" y="250"/>
                  </a:lnTo>
                  <a:lnTo>
                    <a:pt x="48243" y="215"/>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g29ba36c631f_0_513"/>
            <p:cNvSpPr/>
            <p:nvPr/>
          </p:nvSpPr>
          <p:spPr>
            <a:xfrm>
              <a:off x="2423850" y="1494525"/>
              <a:ext cx="267450" cy="6275"/>
            </a:xfrm>
            <a:custGeom>
              <a:avLst/>
              <a:gdLst/>
              <a:ahLst/>
              <a:cxnLst/>
              <a:rect l="l" t="t" r="r" b="b"/>
              <a:pathLst>
                <a:path w="10698" h="251" fill="none" extrusionOk="0">
                  <a:moveTo>
                    <a:pt x="0" y="1"/>
                  </a:moveTo>
                  <a:lnTo>
                    <a:pt x="0" y="215"/>
                  </a:lnTo>
                  <a:lnTo>
                    <a:pt x="1890" y="215"/>
                  </a:lnTo>
                  <a:lnTo>
                    <a:pt x="2104" y="215"/>
                  </a:lnTo>
                  <a:lnTo>
                    <a:pt x="7524" y="250"/>
                  </a:lnTo>
                  <a:lnTo>
                    <a:pt x="7738" y="250"/>
                  </a:lnTo>
                  <a:lnTo>
                    <a:pt x="10697" y="250"/>
                  </a:lnTo>
                  <a:lnTo>
                    <a:pt x="10697" y="250"/>
                  </a:lnTo>
                  <a:lnTo>
                    <a:pt x="10697" y="143"/>
                  </a:lnTo>
                  <a:lnTo>
                    <a:pt x="10697" y="36"/>
                  </a:lnTo>
                  <a:lnTo>
                    <a:pt x="7738" y="36"/>
                  </a:lnTo>
                  <a:lnTo>
                    <a:pt x="7524" y="36"/>
                  </a:lnTo>
                  <a:lnTo>
                    <a:pt x="2104" y="1"/>
                  </a:lnTo>
                  <a:lnTo>
                    <a:pt x="189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g29ba36c631f_0_513"/>
            <p:cNvSpPr/>
            <p:nvPr/>
          </p:nvSpPr>
          <p:spPr>
            <a:xfrm>
              <a:off x="2214375" y="1493625"/>
              <a:ext cx="33900" cy="5375"/>
            </a:xfrm>
            <a:custGeom>
              <a:avLst/>
              <a:gdLst/>
              <a:ahLst/>
              <a:cxnLst/>
              <a:rect l="l" t="t" r="r" b="b"/>
              <a:pathLst>
                <a:path w="1356" h="215" fill="none" extrusionOk="0">
                  <a:moveTo>
                    <a:pt x="0" y="1"/>
                  </a:moveTo>
                  <a:lnTo>
                    <a:pt x="0" y="215"/>
                  </a:lnTo>
                  <a:lnTo>
                    <a:pt x="1355" y="215"/>
                  </a:lnTo>
                  <a:lnTo>
                    <a:pt x="1355"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g29ba36c631f_0_513"/>
            <p:cNvSpPr/>
            <p:nvPr/>
          </p:nvSpPr>
          <p:spPr>
            <a:xfrm>
              <a:off x="2000425" y="1492750"/>
              <a:ext cx="38350" cy="5375"/>
            </a:xfrm>
            <a:custGeom>
              <a:avLst/>
              <a:gdLst/>
              <a:ahLst/>
              <a:cxnLst/>
              <a:rect l="l" t="t" r="r" b="b"/>
              <a:pathLst>
                <a:path w="1534" h="215" fill="none" extrusionOk="0">
                  <a:moveTo>
                    <a:pt x="1" y="0"/>
                  </a:moveTo>
                  <a:lnTo>
                    <a:pt x="1" y="214"/>
                  </a:lnTo>
                  <a:lnTo>
                    <a:pt x="1534" y="214"/>
                  </a:lnTo>
                  <a:lnTo>
                    <a:pt x="1534"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g29ba36c631f_0_513"/>
            <p:cNvSpPr/>
            <p:nvPr/>
          </p:nvSpPr>
          <p:spPr>
            <a:xfrm>
              <a:off x="1777575" y="1491850"/>
              <a:ext cx="47275" cy="5375"/>
            </a:xfrm>
            <a:custGeom>
              <a:avLst/>
              <a:gdLst/>
              <a:ahLst/>
              <a:cxnLst/>
              <a:rect l="l" t="t" r="r" b="b"/>
              <a:pathLst>
                <a:path w="1891" h="215" fill="none" extrusionOk="0">
                  <a:moveTo>
                    <a:pt x="1" y="1"/>
                  </a:moveTo>
                  <a:lnTo>
                    <a:pt x="1" y="215"/>
                  </a:lnTo>
                  <a:lnTo>
                    <a:pt x="1890" y="215"/>
                  </a:lnTo>
                  <a:lnTo>
                    <a:pt x="189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g29ba36c631f_0_513"/>
            <p:cNvSpPr/>
            <p:nvPr/>
          </p:nvSpPr>
          <p:spPr>
            <a:xfrm>
              <a:off x="1553825" y="1490950"/>
              <a:ext cx="48175" cy="5375"/>
            </a:xfrm>
            <a:custGeom>
              <a:avLst/>
              <a:gdLst/>
              <a:ahLst/>
              <a:cxnLst/>
              <a:rect l="l" t="t" r="r" b="b"/>
              <a:pathLst>
                <a:path w="1927" h="215" fill="none" extrusionOk="0">
                  <a:moveTo>
                    <a:pt x="1" y="1"/>
                  </a:moveTo>
                  <a:lnTo>
                    <a:pt x="1" y="179"/>
                  </a:lnTo>
                  <a:lnTo>
                    <a:pt x="1926" y="215"/>
                  </a:lnTo>
                  <a:lnTo>
                    <a:pt x="1926"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g29ba36c631f_0_513"/>
            <p:cNvSpPr/>
            <p:nvPr/>
          </p:nvSpPr>
          <p:spPr>
            <a:xfrm>
              <a:off x="1270375" y="1489175"/>
              <a:ext cx="106975" cy="5375"/>
            </a:xfrm>
            <a:custGeom>
              <a:avLst/>
              <a:gdLst/>
              <a:ahLst/>
              <a:cxnLst/>
              <a:rect l="l" t="t" r="r" b="b"/>
              <a:pathLst>
                <a:path w="4279" h="215" fill="none" extrusionOk="0">
                  <a:moveTo>
                    <a:pt x="0" y="1"/>
                  </a:moveTo>
                  <a:lnTo>
                    <a:pt x="0" y="215"/>
                  </a:lnTo>
                  <a:lnTo>
                    <a:pt x="3173" y="215"/>
                  </a:lnTo>
                  <a:lnTo>
                    <a:pt x="3352" y="215"/>
                  </a:lnTo>
                  <a:lnTo>
                    <a:pt x="4279" y="215"/>
                  </a:lnTo>
                  <a:lnTo>
                    <a:pt x="4279" y="36"/>
                  </a:lnTo>
                  <a:lnTo>
                    <a:pt x="3387" y="36"/>
                  </a:lnTo>
                  <a:lnTo>
                    <a:pt x="3173" y="3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g29ba36c631f_0_513"/>
            <p:cNvSpPr/>
            <p:nvPr/>
          </p:nvSpPr>
          <p:spPr>
            <a:xfrm>
              <a:off x="1271250" y="1363500"/>
              <a:ext cx="1420925" cy="11600"/>
            </a:xfrm>
            <a:custGeom>
              <a:avLst/>
              <a:gdLst/>
              <a:ahLst/>
              <a:cxnLst/>
              <a:rect l="l" t="t" r="r" b="b"/>
              <a:pathLst>
                <a:path w="56837" h="464" extrusionOk="0">
                  <a:moveTo>
                    <a:pt x="1" y="0"/>
                  </a:moveTo>
                  <a:lnTo>
                    <a:pt x="1" y="214"/>
                  </a:lnTo>
                  <a:lnTo>
                    <a:pt x="4850" y="214"/>
                  </a:lnTo>
                  <a:lnTo>
                    <a:pt x="4993" y="178"/>
                  </a:lnTo>
                  <a:lnTo>
                    <a:pt x="10448" y="143"/>
                  </a:lnTo>
                  <a:lnTo>
                    <a:pt x="10698" y="178"/>
                  </a:lnTo>
                  <a:lnTo>
                    <a:pt x="10912" y="250"/>
                  </a:lnTo>
                  <a:lnTo>
                    <a:pt x="13194" y="285"/>
                  </a:lnTo>
                  <a:lnTo>
                    <a:pt x="13194" y="71"/>
                  </a:lnTo>
                  <a:lnTo>
                    <a:pt x="8986" y="36"/>
                  </a:lnTo>
                  <a:lnTo>
                    <a:pt x="3138" y="36"/>
                  </a:lnTo>
                  <a:lnTo>
                    <a:pt x="1" y="0"/>
                  </a:lnTo>
                  <a:close/>
                  <a:moveTo>
                    <a:pt x="20218" y="107"/>
                  </a:moveTo>
                  <a:lnTo>
                    <a:pt x="20218" y="285"/>
                  </a:lnTo>
                  <a:lnTo>
                    <a:pt x="22072" y="321"/>
                  </a:lnTo>
                  <a:lnTo>
                    <a:pt x="22072" y="107"/>
                  </a:lnTo>
                  <a:close/>
                  <a:moveTo>
                    <a:pt x="29132" y="143"/>
                  </a:moveTo>
                  <a:lnTo>
                    <a:pt x="29132" y="357"/>
                  </a:lnTo>
                  <a:lnTo>
                    <a:pt x="30665" y="357"/>
                  </a:lnTo>
                  <a:lnTo>
                    <a:pt x="30665" y="143"/>
                  </a:lnTo>
                  <a:close/>
                  <a:moveTo>
                    <a:pt x="37689" y="178"/>
                  </a:moveTo>
                  <a:lnTo>
                    <a:pt x="37689" y="392"/>
                  </a:lnTo>
                  <a:lnTo>
                    <a:pt x="39044" y="392"/>
                  </a:lnTo>
                  <a:lnTo>
                    <a:pt x="39044" y="178"/>
                  </a:lnTo>
                  <a:close/>
                  <a:moveTo>
                    <a:pt x="46069" y="214"/>
                  </a:moveTo>
                  <a:lnTo>
                    <a:pt x="46069" y="428"/>
                  </a:lnTo>
                  <a:lnTo>
                    <a:pt x="48244" y="428"/>
                  </a:lnTo>
                  <a:lnTo>
                    <a:pt x="53628" y="464"/>
                  </a:lnTo>
                  <a:lnTo>
                    <a:pt x="56801" y="464"/>
                  </a:lnTo>
                  <a:lnTo>
                    <a:pt x="56837" y="357"/>
                  </a:lnTo>
                  <a:lnTo>
                    <a:pt x="56801" y="250"/>
                  </a:lnTo>
                  <a:lnTo>
                    <a:pt x="53628" y="250"/>
                  </a:lnTo>
                  <a:lnTo>
                    <a:pt x="48244" y="214"/>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g29ba36c631f_0_513"/>
            <p:cNvSpPr/>
            <p:nvPr/>
          </p:nvSpPr>
          <p:spPr>
            <a:xfrm>
              <a:off x="2422950" y="1368850"/>
              <a:ext cx="269225" cy="6250"/>
            </a:xfrm>
            <a:custGeom>
              <a:avLst/>
              <a:gdLst/>
              <a:ahLst/>
              <a:cxnLst/>
              <a:rect l="l" t="t" r="r" b="b"/>
              <a:pathLst>
                <a:path w="10769" h="250" fill="none" extrusionOk="0">
                  <a:moveTo>
                    <a:pt x="1" y="0"/>
                  </a:moveTo>
                  <a:lnTo>
                    <a:pt x="1" y="214"/>
                  </a:lnTo>
                  <a:lnTo>
                    <a:pt x="1962" y="214"/>
                  </a:lnTo>
                  <a:lnTo>
                    <a:pt x="2176" y="214"/>
                  </a:lnTo>
                  <a:lnTo>
                    <a:pt x="7560" y="250"/>
                  </a:lnTo>
                  <a:lnTo>
                    <a:pt x="7667" y="250"/>
                  </a:lnTo>
                  <a:lnTo>
                    <a:pt x="7774" y="250"/>
                  </a:lnTo>
                  <a:lnTo>
                    <a:pt x="10733" y="250"/>
                  </a:lnTo>
                  <a:lnTo>
                    <a:pt x="10769" y="143"/>
                  </a:lnTo>
                  <a:lnTo>
                    <a:pt x="10733" y="36"/>
                  </a:lnTo>
                  <a:lnTo>
                    <a:pt x="7774" y="36"/>
                  </a:lnTo>
                  <a:lnTo>
                    <a:pt x="7560" y="36"/>
                  </a:lnTo>
                  <a:lnTo>
                    <a:pt x="2176" y="0"/>
                  </a:lnTo>
                  <a:lnTo>
                    <a:pt x="1962"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g29ba36c631f_0_513"/>
            <p:cNvSpPr/>
            <p:nvPr/>
          </p:nvSpPr>
          <p:spPr>
            <a:xfrm>
              <a:off x="2213475" y="1367950"/>
              <a:ext cx="33900" cy="5375"/>
            </a:xfrm>
            <a:custGeom>
              <a:avLst/>
              <a:gdLst/>
              <a:ahLst/>
              <a:cxnLst/>
              <a:rect l="l" t="t" r="r" b="b"/>
              <a:pathLst>
                <a:path w="1356" h="215" fill="none" extrusionOk="0">
                  <a:moveTo>
                    <a:pt x="0" y="0"/>
                  </a:moveTo>
                  <a:lnTo>
                    <a:pt x="0" y="214"/>
                  </a:lnTo>
                  <a:lnTo>
                    <a:pt x="1355" y="214"/>
                  </a:lnTo>
                  <a:lnTo>
                    <a:pt x="1355"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g29ba36c631f_0_513"/>
            <p:cNvSpPr/>
            <p:nvPr/>
          </p:nvSpPr>
          <p:spPr>
            <a:xfrm>
              <a:off x="1999525" y="1367050"/>
              <a:ext cx="38375" cy="5375"/>
            </a:xfrm>
            <a:custGeom>
              <a:avLst/>
              <a:gdLst/>
              <a:ahLst/>
              <a:cxnLst/>
              <a:rect l="l" t="t" r="r" b="b"/>
              <a:pathLst>
                <a:path w="1535" h="215" fill="none" extrusionOk="0">
                  <a:moveTo>
                    <a:pt x="1" y="1"/>
                  </a:moveTo>
                  <a:lnTo>
                    <a:pt x="1" y="215"/>
                  </a:lnTo>
                  <a:lnTo>
                    <a:pt x="1534" y="215"/>
                  </a:lnTo>
                  <a:lnTo>
                    <a:pt x="1534"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g29ba36c631f_0_513"/>
            <p:cNvSpPr/>
            <p:nvPr/>
          </p:nvSpPr>
          <p:spPr>
            <a:xfrm>
              <a:off x="1776675" y="1366175"/>
              <a:ext cx="46375" cy="5375"/>
            </a:xfrm>
            <a:custGeom>
              <a:avLst/>
              <a:gdLst/>
              <a:ahLst/>
              <a:cxnLst/>
              <a:rect l="l" t="t" r="r" b="b"/>
              <a:pathLst>
                <a:path w="1855" h="215" fill="none" extrusionOk="0">
                  <a:moveTo>
                    <a:pt x="1" y="0"/>
                  </a:moveTo>
                  <a:lnTo>
                    <a:pt x="1" y="178"/>
                  </a:lnTo>
                  <a:lnTo>
                    <a:pt x="1855" y="214"/>
                  </a:lnTo>
                  <a:lnTo>
                    <a:pt x="1855"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g29ba36c631f_0_513"/>
            <p:cNvSpPr/>
            <p:nvPr/>
          </p:nvSpPr>
          <p:spPr>
            <a:xfrm>
              <a:off x="1271250" y="1363500"/>
              <a:ext cx="329850" cy="7150"/>
            </a:xfrm>
            <a:custGeom>
              <a:avLst/>
              <a:gdLst/>
              <a:ahLst/>
              <a:cxnLst/>
              <a:rect l="l" t="t" r="r" b="b"/>
              <a:pathLst>
                <a:path w="13194" h="286" fill="none" extrusionOk="0">
                  <a:moveTo>
                    <a:pt x="1" y="0"/>
                  </a:moveTo>
                  <a:lnTo>
                    <a:pt x="1" y="214"/>
                  </a:lnTo>
                  <a:lnTo>
                    <a:pt x="3138" y="214"/>
                  </a:lnTo>
                  <a:lnTo>
                    <a:pt x="3352" y="214"/>
                  </a:lnTo>
                  <a:lnTo>
                    <a:pt x="4743" y="214"/>
                  </a:lnTo>
                  <a:lnTo>
                    <a:pt x="4743" y="214"/>
                  </a:lnTo>
                  <a:lnTo>
                    <a:pt x="4850" y="214"/>
                  </a:lnTo>
                  <a:lnTo>
                    <a:pt x="4993" y="178"/>
                  </a:lnTo>
                  <a:lnTo>
                    <a:pt x="10448" y="143"/>
                  </a:lnTo>
                  <a:lnTo>
                    <a:pt x="10448" y="143"/>
                  </a:lnTo>
                  <a:lnTo>
                    <a:pt x="10448" y="143"/>
                  </a:lnTo>
                  <a:lnTo>
                    <a:pt x="10448" y="143"/>
                  </a:lnTo>
                  <a:lnTo>
                    <a:pt x="10698" y="178"/>
                  </a:lnTo>
                  <a:lnTo>
                    <a:pt x="10912" y="250"/>
                  </a:lnTo>
                  <a:lnTo>
                    <a:pt x="13194" y="285"/>
                  </a:lnTo>
                  <a:lnTo>
                    <a:pt x="13194" y="71"/>
                  </a:lnTo>
                  <a:lnTo>
                    <a:pt x="8986" y="36"/>
                  </a:lnTo>
                  <a:lnTo>
                    <a:pt x="8772" y="36"/>
                  </a:lnTo>
                  <a:lnTo>
                    <a:pt x="3352" y="36"/>
                  </a:lnTo>
                  <a:lnTo>
                    <a:pt x="3138" y="36"/>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g29ba36c631f_0_513"/>
            <p:cNvSpPr/>
            <p:nvPr/>
          </p:nvSpPr>
          <p:spPr>
            <a:xfrm>
              <a:off x="1271250" y="1237800"/>
              <a:ext cx="1420925" cy="11625"/>
            </a:xfrm>
            <a:custGeom>
              <a:avLst/>
              <a:gdLst/>
              <a:ahLst/>
              <a:cxnLst/>
              <a:rect l="l" t="t" r="r" b="b"/>
              <a:pathLst>
                <a:path w="56837" h="465" extrusionOk="0">
                  <a:moveTo>
                    <a:pt x="1" y="1"/>
                  </a:moveTo>
                  <a:lnTo>
                    <a:pt x="1" y="215"/>
                  </a:lnTo>
                  <a:lnTo>
                    <a:pt x="3388" y="215"/>
                  </a:lnTo>
                  <a:lnTo>
                    <a:pt x="8772" y="250"/>
                  </a:lnTo>
                  <a:lnTo>
                    <a:pt x="8986" y="250"/>
                  </a:lnTo>
                  <a:lnTo>
                    <a:pt x="14406" y="286"/>
                  </a:lnTo>
                  <a:lnTo>
                    <a:pt x="20218" y="286"/>
                  </a:lnTo>
                  <a:lnTo>
                    <a:pt x="22036" y="322"/>
                  </a:lnTo>
                  <a:lnTo>
                    <a:pt x="22036" y="108"/>
                  </a:lnTo>
                  <a:lnTo>
                    <a:pt x="20004" y="108"/>
                  </a:lnTo>
                  <a:lnTo>
                    <a:pt x="14584" y="72"/>
                  </a:lnTo>
                  <a:lnTo>
                    <a:pt x="14406" y="72"/>
                  </a:lnTo>
                  <a:lnTo>
                    <a:pt x="8986" y="36"/>
                  </a:lnTo>
                  <a:lnTo>
                    <a:pt x="3388" y="36"/>
                  </a:lnTo>
                  <a:lnTo>
                    <a:pt x="3174" y="1"/>
                  </a:lnTo>
                  <a:close/>
                  <a:moveTo>
                    <a:pt x="29096" y="143"/>
                  </a:moveTo>
                  <a:lnTo>
                    <a:pt x="29096" y="357"/>
                  </a:lnTo>
                  <a:lnTo>
                    <a:pt x="30630" y="357"/>
                  </a:lnTo>
                  <a:lnTo>
                    <a:pt x="30630" y="143"/>
                  </a:lnTo>
                  <a:close/>
                  <a:moveTo>
                    <a:pt x="37654" y="179"/>
                  </a:moveTo>
                  <a:lnTo>
                    <a:pt x="37654" y="393"/>
                  </a:lnTo>
                  <a:lnTo>
                    <a:pt x="38973" y="393"/>
                  </a:lnTo>
                  <a:lnTo>
                    <a:pt x="38973" y="179"/>
                  </a:lnTo>
                  <a:close/>
                  <a:moveTo>
                    <a:pt x="46033" y="215"/>
                  </a:moveTo>
                  <a:lnTo>
                    <a:pt x="46033" y="428"/>
                  </a:lnTo>
                  <a:lnTo>
                    <a:pt x="48244" y="428"/>
                  </a:lnTo>
                  <a:lnTo>
                    <a:pt x="53664" y="464"/>
                  </a:lnTo>
                  <a:lnTo>
                    <a:pt x="56837" y="464"/>
                  </a:lnTo>
                  <a:lnTo>
                    <a:pt x="56837" y="357"/>
                  </a:lnTo>
                  <a:lnTo>
                    <a:pt x="56837" y="250"/>
                  </a:lnTo>
                  <a:lnTo>
                    <a:pt x="53664" y="250"/>
                  </a:lnTo>
                  <a:lnTo>
                    <a:pt x="48244" y="215"/>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g29ba36c631f_0_513"/>
            <p:cNvSpPr/>
            <p:nvPr/>
          </p:nvSpPr>
          <p:spPr>
            <a:xfrm>
              <a:off x="2422075" y="1243150"/>
              <a:ext cx="270100" cy="6275"/>
            </a:xfrm>
            <a:custGeom>
              <a:avLst/>
              <a:gdLst/>
              <a:ahLst/>
              <a:cxnLst/>
              <a:rect l="l" t="t" r="r" b="b"/>
              <a:pathLst>
                <a:path w="10804" h="251" fill="none" extrusionOk="0">
                  <a:moveTo>
                    <a:pt x="0" y="1"/>
                  </a:moveTo>
                  <a:lnTo>
                    <a:pt x="0" y="214"/>
                  </a:lnTo>
                  <a:lnTo>
                    <a:pt x="2032" y="214"/>
                  </a:lnTo>
                  <a:lnTo>
                    <a:pt x="2211" y="214"/>
                  </a:lnTo>
                  <a:lnTo>
                    <a:pt x="7631" y="250"/>
                  </a:lnTo>
                  <a:lnTo>
                    <a:pt x="7737" y="250"/>
                  </a:lnTo>
                  <a:lnTo>
                    <a:pt x="7844" y="250"/>
                  </a:lnTo>
                  <a:lnTo>
                    <a:pt x="10804" y="250"/>
                  </a:lnTo>
                  <a:lnTo>
                    <a:pt x="10804" y="143"/>
                  </a:lnTo>
                  <a:lnTo>
                    <a:pt x="10804" y="36"/>
                  </a:lnTo>
                  <a:lnTo>
                    <a:pt x="7844" y="36"/>
                  </a:lnTo>
                  <a:lnTo>
                    <a:pt x="7631" y="36"/>
                  </a:lnTo>
                  <a:lnTo>
                    <a:pt x="2211" y="1"/>
                  </a:lnTo>
                  <a:lnTo>
                    <a:pt x="2032"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g29ba36c631f_0_513"/>
            <p:cNvSpPr/>
            <p:nvPr/>
          </p:nvSpPr>
          <p:spPr>
            <a:xfrm>
              <a:off x="2212575" y="1242250"/>
              <a:ext cx="33025" cy="5375"/>
            </a:xfrm>
            <a:custGeom>
              <a:avLst/>
              <a:gdLst/>
              <a:ahLst/>
              <a:cxnLst/>
              <a:rect l="l" t="t" r="r" b="b"/>
              <a:pathLst>
                <a:path w="1321" h="215" fill="none" extrusionOk="0">
                  <a:moveTo>
                    <a:pt x="1" y="1"/>
                  </a:moveTo>
                  <a:lnTo>
                    <a:pt x="1" y="215"/>
                  </a:lnTo>
                  <a:lnTo>
                    <a:pt x="1320" y="215"/>
                  </a:lnTo>
                  <a:lnTo>
                    <a:pt x="1320"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g29ba36c631f_0_513"/>
            <p:cNvSpPr/>
            <p:nvPr/>
          </p:nvSpPr>
          <p:spPr>
            <a:xfrm>
              <a:off x="1998650" y="1241375"/>
              <a:ext cx="38350" cy="5375"/>
            </a:xfrm>
            <a:custGeom>
              <a:avLst/>
              <a:gdLst/>
              <a:ahLst/>
              <a:cxnLst/>
              <a:rect l="l" t="t" r="r" b="b"/>
              <a:pathLst>
                <a:path w="1534" h="215" fill="none" extrusionOk="0">
                  <a:moveTo>
                    <a:pt x="0" y="0"/>
                  </a:moveTo>
                  <a:lnTo>
                    <a:pt x="0" y="214"/>
                  </a:lnTo>
                  <a:lnTo>
                    <a:pt x="1534" y="214"/>
                  </a:lnTo>
                  <a:lnTo>
                    <a:pt x="1534"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g29ba36c631f_0_513"/>
            <p:cNvSpPr/>
            <p:nvPr/>
          </p:nvSpPr>
          <p:spPr>
            <a:xfrm>
              <a:off x="1271250" y="1237800"/>
              <a:ext cx="550925" cy="8050"/>
            </a:xfrm>
            <a:custGeom>
              <a:avLst/>
              <a:gdLst/>
              <a:ahLst/>
              <a:cxnLst/>
              <a:rect l="l" t="t" r="r" b="b"/>
              <a:pathLst>
                <a:path w="22037" h="322" fill="none" extrusionOk="0">
                  <a:moveTo>
                    <a:pt x="1" y="1"/>
                  </a:moveTo>
                  <a:lnTo>
                    <a:pt x="1" y="215"/>
                  </a:lnTo>
                  <a:lnTo>
                    <a:pt x="3174" y="215"/>
                  </a:lnTo>
                  <a:lnTo>
                    <a:pt x="3388" y="215"/>
                  </a:lnTo>
                  <a:lnTo>
                    <a:pt x="8772" y="250"/>
                  </a:lnTo>
                  <a:lnTo>
                    <a:pt x="8986" y="250"/>
                  </a:lnTo>
                  <a:lnTo>
                    <a:pt x="14406" y="286"/>
                  </a:lnTo>
                  <a:lnTo>
                    <a:pt x="14584" y="286"/>
                  </a:lnTo>
                  <a:lnTo>
                    <a:pt x="20004" y="286"/>
                  </a:lnTo>
                  <a:lnTo>
                    <a:pt x="20218" y="286"/>
                  </a:lnTo>
                  <a:lnTo>
                    <a:pt x="22036" y="322"/>
                  </a:lnTo>
                  <a:lnTo>
                    <a:pt x="22036" y="108"/>
                  </a:lnTo>
                  <a:lnTo>
                    <a:pt x="20218" y="108"/>
                  </a:lnTo>
                  <a:lnTo>
                    <a:pt x="20004" y="108"/>
                  </a:lnTo>
                  <a:lnTo>
                    <a:pt x="14584" y="72"/>
                  </a:lnTo>
                  <a:lnTo>
                    <a:pt x="14406" y="72"/>
                  </a:lnTo>
                  <a:lnTo>
                    <a:pt x="8986" y="36"/>
                  </a:lnTo>
                  <a:lnTo>
                    <a:pt x="8772" y="36"/>
                  </a:lnTo>
                  <a:lnTo>
                    <a:pt x="3388" y="36"/>
                  </a:lnTo>
                  <a:lnTo>
                    <a:pt x="3174"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g29ba36c631f_0_513"/>
            <p:cNvSpPr/>
            <p:nvPr/>
          </p:nvSpPr>
          <p:spPr>
            <a:xfrm>
              <a:off x="1272150" y="1112125"/>
              <a:ext cx="1420925" cy="11600"/>
            </a:xfrm>
            <a:custGeom>
              <a:avLst/>
              <a:gdLst/>
              <a:ahLst/>
              <a:cxnLst/>
              <a:rect l="l" t="t" r="r" b="b"/>
              <a:pathLst>
                <a:path w="56837" h="464" extrusionOk="0">
                  <a:moveTo>
                    <a:pt x="0" y="0"/>
                  </a:moveTo>
                  <a:lnTo>
                    <a:pt x="0" y="214"/>
                  </a:lnTo>
                  <a:lnTo>
                    <a:pt x="3352" y="214"/>
                  </a:lnTo>
                  <a:lnTo>
                    <a:pt x="8772" y="250"/>
                  </a:lnTo>
                  <a:lnTo>
                    <a:pt x="8986" y="250"/>
                  </a:lnTo>
                  <a:lnTo>
                    <a:pt x="14370" y="285"/>
                  </a:lnTo>
                  <a:lnTo>
                    <a:pt x="20182" y="285"/>
                  </a:lnTo>
                  <a:lnTo>
                    <a:pt x="22179" y="321"/>
                  </a:lnTo>
                  <a:lnTo>
                    <a:pt x="22357" y="178"/>
                  </a:lnTo>
                  <a:lnTo>
                    <a:pt x="22606" y="107"/>
                  </a:lnTo>
                  <a:lnTo>
                    <a:pt x="20004" y="107"/>
                  </a:lnTo>
                  <a:lnTo>
                    <a:pt x="14584" y="71"/>
                  </a:lnTo>
                  <a:lnTo>
                    <a:pt x="14370" y="71"/>
                  </a:lnTo>
                  <a:lnTo>
                    <a:pt x="8986" y="36"/>
                  </a:lnTo>
                  <a:lnTo>
                    <a:pt x="8772" y="36"/>
                  </a:lnTo>
                  <a:lnTo>
                    <a:pt x="3352" y="0"/>
                  </a:lnTo>
                  <a:close/>
                  <a:moveTo>
                    <a:pt x="28597" y="143"/>
                  </a:moveTo>
                  <a:lnTo>
                    <a:pt x="28739" y="214"/>
                  </a:lnTo>
                  <a:lnTo>
                    <a:pt x="28846" y="357"/>
                  </a:lnTo>
                  <a:lnTo>
                    <a:pt x="30522" y="357"/>
                  </a:lnTo>
                  <a:lnTo>
                    <a:pt x="30522" y="143"/>
                  </a:lnTo>
                  <a:close/>
                  <a:moveTo>
                    <a:pt x="37582" y="178"/>
                  </a:moveTo>
                  <a:lnTo>
                    <a:pt x="37582" y="392"/>
                  </a:lnTo>
                  <a:lnTo>
                    <a:pt x="38901" y="392"/>
                  </a:lnTo>
                  <a:lnTo>
                    <a:pt x="38901" y="178"/>
                  </a:lnTo>
                  <a:close/>
                  <a:moveTo>
                    <a:pt x="45961" y="214"/>
                  </a:moveTo>
                  <a:lnTo>
                    <a:pt x="45961" y="428"/>
                  </a:lnTo>
                  <a:lnTo>
                    <a:pt x="48243" y="428"/>
                  </a:lnTo>
                  <a:lnTo>
                    <a:pt x="53663" y="464"/>
                  </a:lnTo>
                  <a:lnTo>
                    <a:pt x="56837" y="464"/>
                  </a:lnTo>
                  <a:lnTo>
                    <a:pt x="56837" y="250"/>
                  </a:lnTo>
                  <a:lnTo>
                    <a:pt x="53663" y="250"/>
                  </a:lnTo>
                  <a:lnTo>
                    <a:pt x="48243" y="214"/>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g29ba36c631f_0_513"/>
            <p:cNvSpPr/>
            <p:nvPr/>
          </p:nvSpPr>
          <p:spPr>
            <a:xfrm>
              <a:off x="2421175" y="1117475"/>
              <a:ext cx="271900" cy="6250"/>
            </a:xfrm>
            <a:custGeom>
              <a:avLst/>
              <a:gdLst/>
              <a:ahLst/>
              <a:cxnLst/>
              <a:rect l="l" t="t" r="r" b="b"/>
              <a:pathLst>
                <a:path w="10876" h="250" fill="none" extrusionOk="0">
                  <a:moveTo>
                    <a:pt x="0" y="0"/>
                  </a:moveTo>
                  <a:lnTo>
                    <a:pt x="0" y="214"/>
                  </a:lnTo>
                  <a:lnTo>
                    <a:pt x="2068" y="214"/>
                  </a:lnTo>
                  <a:lnTo>
                    <a:pt x="2282" y="214"/>
                  </a:lnTo>
                  <a:lnTo>
                    <a:pt x="7702" y="250"/>
                  </a:lnTo>
                  <a:lnTo>
                    <a:pt x="7880" y="250"/>
                  </a:lnTo>
                  <a:lnTo>
                    <a:pt x="10876" y="250"/>
                  </a:lnTo>
                  <a:lnTo>
                    <a:pt x="10876" y="250"/>
                  </a:lnTo>
                  <a:lnTo>
                    <a:pt x="10876" y="36"/>
                  </a:lnTo>
                  <a:lnTo>
                    <a:pt x="7880" y="36"/>
                  </a:lnTo>
                  <a:lnTo>
                    <a:pt x="7702" y="36"/>
                  </a:lnTo>
                  <a:lnTo>
                    <a:pt x="2282" y="0"/>
                  </a:lnTo>
                  <a:lnTo>
                    <a:pt x="2068"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g29ba36c631f_0_513"/>
            <p:cNvSpPr/>
            <p:nvPr/>
          </p:nvSpPr>
          <p:spPr>
            <a:xfrm>
              <a:off x="2211700" y="1116575"/>
              <a:ext cx="33000" cy="5375"/>
            </a:xfrm>
            <a:custGeom>
              <a:avLst/>
              <a:gdLst/>
              <a:ahLst/>
              <a:cxnLst/>
              <a:rect l="l" t="t" r="r" b="b"/>
              <a:pathLst>
                <a:path w="1320" h="215" fill="none" extrusionOk="0">
                  <a:moveTo>
                    <a:pt x="0" y="0"/>
                  </a:moveTo>
                  <a:lnTo>
                    <a:pt x="0" y="214"/>
                  </a:lnTo>
                  <a:lnTo>
                    <a:pt x="1319" y="214"/>
                  </a:lnTo>
                  <a:lnTo>
                    <a:pt x="1319"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g29ba36c631f_0_513"/>
            <p:cNvSpPr/>
            <p:nvPr/>
          </p:nvSpPr>
          <p:spPr>
            <a:xfrm>
              <a:off x="1987050" y="1115675"/>
              <a:ext cx="48175" cy="5375"/>
            </a:xfrm>
            <a:custGeom>
              <a:avLst/>
              <a:gdLst/>
              <a:ahLst/>
              <a:cxnLst/>
              <a:rect l="l" t="t" r="r" b="b"/>
              <a:pathLst>
                <a:path w="1927" h="215" fill="none" extrusionOk="0">
                  <a:moveTo>
                    <a:pt x="1" y="1"/>
                  </a:moveTo>
                  <a:lnTo>
                    <a:pt x="1" y="1"/>
                  </a:lnTo>
                  <a:lnTo>
                    <a:pt x="143" y="72"/>
                  </a:lnTo>
                  <a:lnTo>
                    <a:pt x="250" y="215"/>
                  </a:lnTo>
                  <a:lnTo>
                    <a:pt x="1926" y="215"/>
                  </a:lnTo>
                  <a:lnTo>
                    <a:pt x="1926"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g29ba36c631f_0_513"/>
            <p:cNvSpPr/>
            <p:nvPr/>
          </p:nvSpPr>
          <p:spPr>
            <a:xfrm>
              <a:off x="1272150" y="1112125"/>
              <a:ext cx="565175" cy="8025"/>
            </a:xfrm>
            <a:custGeom>
              <a:avLst/>
              <a:gdLst/>
              <a:ahLst/>
              <a:cxnLst/>
              <a:rect l="l" t="t" r="r" b="b"/>
              <a:pathLst>
                <a:path w="22607" h="321" fill="none" extrusionOk="0">
                  <a:moveTo>
                    <a:pt x="0" y="0"/>
                  </a:moveTo>
                  <a:lnTo>
                    <a:pt x="0" y="214"/>
                  </a:lnTo>
                  <a:lnTo>
                    <a:pt x="3174" y="214"/>
                  </a:lnTo>
                  <a:lnTo>
                    <a:pt x="3352" y="214"/>
                  </a:lnTo>
                  <a:lnTo>
                    <a:pt x="8772" y="250"/>
                  </a:lnTo>
                  <a:lnTo>
                    <a:pt x="8986" y="250"/>
                  </a:lnTo>
                  <a:lnTo>
                    <a:pt x="14370" y="285"/>
                  </a:lnTo>
                  <a:lnTo>
                    <a:pt x="14584" y="285"/>
                  </a:lnTo>
                  <a:lnTo>
                    <a:pt x="20004" y="285"/>
                  </a:lnTo>
                  <a:lnTo>
                    <a:pt x="20182" y="285"/>
                  </a:lnTo>
                  <a:lnTo>
                    <a:pt x="22179" y="321"/>
                  </a:lnTo>
                  <a:lnTo>
                    <a:pt x="22179" y="321"/>
                  </a:lnTo>
                  <a:lnTo>
                    <a:pt x="22357" y="178"/>
                  </a:lnTo>
                  <a:lnTo>
                    <a:pt x="22357" y="178"/>
                  </a:lnTo>
                  <a:lnTo>
                    <a:pt x="22357" y="178"/>
                  </a:lnTo>
                  <a:lnTo>
                    <a:pt x="22606" y="107"/>
                  </a:lnTo>
                  <a:lnTo>
                    <a:pt x="20182" y="107"/>
                  </a:lnTo>
                  <a:lnTo>
                    <a:pt x="20004" y="107"/>
                  </a:lnTo>
                  <a:lnTo>
                    <a:pt x="14584" y="71"/>
                  </a:lnTo>
                  <a:lnTo>
                    <a:pt x="14370" y="71"/>
                  </a:lnTo>
                  <a:lnTo>
                    <a:pt x="8986" y="36"/>
                  </a:lnTo>
                  <a:lnTo>
                    <a:pt x="8772" y="36"/>
                  </a:lnTo>
                  <a:lnTo>
                    <a:pt x="3352" y="0"/>
                  </a:lnTo>
                  <a:lnTo>
                    <a:pt x="3174"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g29ba36c631f_0_513"/>
            <p:cNvSpPr/>
            <p:nvPr/>
          </p:nvSpPr>
          <p:spPr>
            <a:xfrm>
              <a:off x="1273050" y="986425"/>
              <a:ext cx="1420025" cy="11625"/>
            </a:xfrm>
            <a:custGeom>
              <a:avLst/>
              <a:gdLst/>
              <a:ahLst/>
              <a:cxnLst/>
              <a:rect l="l" t="t" r="r" b="b"/>
              <a:pathLst>
                <a:path w="56801" h="465" extrusionOk="0">
                  <a:moveTo>
                    <a:pt x="0" y="1"/>
                  </a:moveTo>
                  <a:lnTo>
                    <a:pt x="0" y="214"/>
                  </a:lnTo>
                  <a:lnTo>
                    <a:pt x="3352" y="214"/>
                  </a:lnTo>
                  <a:lnTo>
                    <a:pt x="8771" y="250"/>
                  </a:lnTo>
                  <a:lnTo>
                    <a:pt x="8950" y="250"/>
                  </a:lnTo>
                  <a:lnTo>
                    <a:pt x="14370" y="286"/>
                  </a:lnTo>
                  <a:lnTo>
                    <a:pt x="20182" y="286"/>
                  </a:lnTo>
                  <a:lnTo>
                    <a:pt x="25601" y="321"/>
                  </a:lnTo>
                  <a:lnTo>
                    <a:pt x="25780" y="321"/>
                  </a:lnTo>
                  <a:lnTo>
                    <a:pt x="30771" y="357"/>
                  </a:lnTo>
                  <a:lnTo>
                    <a:pt x="30878" y="286"/>
                  </a:lnTo>
                  <a:lnTo>
                    <a:pt x="30985" y="214"/>
                  </a:lnTo>
                  <a:lnTo>
                    <a:pt x="31128" y="179"/>
                  </a:lnTo>
                  <a:lnTo>
                    <a:pt x="31235" y="143"/>
                  </a:lnTo>
                  <a:lnTo>
                    <a:pt x="31199" y="143"/>
                  </a:lnTo>
                  <a:lnTo>
                    <a:pt x="25780" y="108"/>
                  </a:lnTo>
                  <a:lnTo>
                    <a:pt x="19968" y="108"/>
                  </a:lnTo>
                  <a:lnTo>
                    <a:pt x="14583" y="72"/>
                  </a:lnTo>
                  <a:lnTo>
                    <a:pt x="14370" y="72"/>
                  </a:lnTo>
                  <a:lnTo>
                    <a:pt x="8950" y="36"/>
                  </a:lnTo>
                  <a:lnTo>
                    <a:pt x="8771" y="36"/>
                  </a:lnTo>
                  <a:lnTo>
                    <a:pt x="3352" y="1"/>
                  </a:lnTo>
                  <a:close/>
                  <a:moveTo>
                    <a:pt x="36976" y="179"/>
                  </a:moveTo>
                  <a:lnTo>
                    <a:pt x="37118" y="250"/>
                  </a:lnTo>
                  <a:lnTo>
                    <a:pt x="37261" y="393"/>
                  </a:lnTo>
                  <a:lnTo>
                    <a:pt x="38830" y="393"/>
                  </a:lnTo>
                  <a:lnTo>
                    <a:pt x="38830" y="179"/>
                  </a:lnTo>
                  <a:close/>
                  <a:moveTo>
                    <a:pt x="45890" y="214"/>
                  </a:moveTo>
                  <a:lnTo>
                    <a:pt x="45890" y="428"/>
                  </a:lnTo>
                  <a:lnTo>
                    <a:pt x="48243" y="428"/>
                  </a:lnTo>
                  <a:lnTo>
                    <a:pt x="53627" y="464"/>
                  </a:lnTo>
                  <a:lnTo>
                    <a:pt x="56801" y="464"/>
                  </a:lnTo>
                  <a:lnTo>
                    <a:pt x="56801" y="250"/>
                  </a:lnTo>
                  <a:lnTo>
                    <a:pt x="53627" y="250"/>
                  </a:lnTo>
                  <a:lnTo>
                    <a:pt x="48243" y="214"/>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g29ba36c631f_0_513"/>
            <p:cNvSpPr/>
            <p:nvPr/>
          </p:nvSpPr>
          <p:spPr>
            <a:xfrm>
              <a:off x="2420275" y="991775"/>
              <a:ext cx="272800" cy="6275"/>
            </a:xfrm>
            <a:custGeom>
              <a:avLst/>
              <a:gdLst/>
              <a:ahLst/>
              <a:cxnLst/>
              <a:rect l="l" t="t" r="r" b="b"/>
              <a:pathLst>
                <a:path w="10912" h="251" fill="none" extrusionOk="0">
                  <a:moveTo>
                    <a:pt x="1" y="0"/>
                  </a:moveTo>
                  <a:lnTo>
                    <a:pt x="1" y="214"/>
                  </a:lnTo>
                  <a:lnTo>
                    <a:pt x="2140" y="214"/>
                  </a:lnTo>
                  <a:lnTo>
                    <a:pt x="2354" y="214"/>
                  </a:lnTo>
                  <a:lnTo>
                    <a:pt x="7738" y="250"/>
                  </a:lnTo>
                  <a:lnTo>
                    <a:pt x="7952" y="250"/>
                  </a:lnTo>
                  <a:lnTo>
                    <a:pt x="10912" y="250"/>
                  </a:lnTo>
                  <a:lnTo>
                    <a:pt x="10912" y="250"/>
                  </a:lnTo>
                  <a:lnTo>
                    <a:pt x="10912" y="36"/>
                  </a:lnTo>
                  <a:lnTo>
                    <a:pt x="7952" y="36"/>
                  </a:lnTo>
                  <a:lnTo>
                    <a:pt x="7738" y="36"/>
                  </a:lnTo>
                  <a:lnTo>
                    <a:pt x="2354" y="0"/>
                  </a:lnTo>
                  <a:lnTo>
                    <a:pt x="2140"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g29ba36c631f_0_513"/>
            <p:cNvSpPr/>
            <p:nvPr/>
          </p:nvSpPr>
          <p:spPr>
            <a:xfrm>
              <a:off x="2197425" y="990875"/>
              <a:ext cx="46375" cy="5375"/>
            </a:xfrm>
            <a:custGeom>
              <a:avLst/>
              <a:gdLst/>
              <a:ahLst/>
              <a:cxnLst/>
              <a:rect l="l" t="t" r="r" b="b"/>
              <a:pathLst>
                <a:path w="1855" h="215" fill="none" extrusionOk="0">
                  <a:moveTo>
                    <a:pt x="1" y="1"/>
                  </a:moveTo>
                  <a:lnTo>
                    <a:pt x="1" y="1"/>
                  </a:lnTo>
                  <a:lnTo>
                    <a:pt x="143" y="72"/>
                  </a:lnTo>
                  <a:lnTo>
                    <a:pt x="286" y="215"/>
                  </a:lnTo>
                  <a:lnTo>
                    <a:pt x="1855" y="215"/>
                  </a:lnTo>
                  <a:lnTo>
                    <a:pt x="1855" y="1"/>
                  </a:lnTo>
                  <a:lnTo>
                    <a:pt x="36"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g29ba36c631f_0_513"/>
            <p:cNvSpPr/>
            <p:nvPr/>
          </p:nvSpPr>
          <p:spPr>
            <a:xfrm>
              <a:off x="1273050" y="986425"/>
              <a:ext cx="810300" cy="8950"/>
            </a:xfrm>
            <a:custGeom>
              <a:avLst/>
              <a:gdLst/>
              <a:ahLst/>
              <a:cxnLst/>
              <a:rect l="l" t="t" r="r" b="b"/>
              <a:pathLst>
                <a:path w="32412" h="358" fill="none" extrusionOk="0">
                  <a:moveTo>
                    <a:pt x="0" y="1"/>
                  </a:moveTo>
                  <a:lnTo>
                    <a:pt x="0" y="214"/>
                  </a:lnTo>
                  <a:lnTo>
                    <a:pt x="3138" y="214"/>
                  </a:lnTo>
                  <a:lnTo>
                    <a:pt x="3352" y="214"/>
                  </a:lnTo>
                  <a:lnTo>
                    <a:pt x="8771" y="250"/>
                  </a:lnTo>
                  <a:lnTo>
                    <a:pt x="8950" y="250"/>
                  </a:lnTo>
                  <a:lnTo>
                    <a:pt x="14370" y="286"/>
                  </a:lnTo>
                  <a:lnTo>
                    <a:pt x="14583" y="286"/>
                  </a:lnTo>
                  <a:lnTo>
                    <a:pt x="19968" y="286"/>
                  </a:lnTo>
                  <a:lnTo>
                    <a:pt x="20182" y="286"/>
                  </a:lnTo>
                  <a:lnTo>
                    <a:pt x="25601" y="321"/>
                  </a:lnTo>
                  <a:lnTo>
                    <a:pt x="25780" y="321"/>
                  </a:lnTo>
                  <a:lnTo>
                    <a:pt x="30771" y="357"/>
                  </a:lnTo>
                  <a:lnTo>
                    <a:pt x="30771" y="357"/>
                  </a:lnTo>
                  <a:lnTo>
                    <a:pt x="30878" y="286"/>
                  </a:lnTo>
                  <a:lnTo>
                    <a:pt x="30985" y="214"/>
                  </a:lnTo>
                  <a:lnTo>
                    <a:pt x="31128" y="179"/>
                  </a:lnTo>
                  <a:lnTo>
                    <a:pt x="31235" y="143"/>
                  </a:lnTo>
                  <a:lnTo>
                    <a:pt x="32412" y="143"/>
                  </a:lnTo>
                  <a:lnTo>
                    <a:pt x="31413" y="143"/>
                  </a:lnTo>
                  <a:lnTo>
                    <a:pt x="31199" y="143"/>
                  </a:lnTo>
                  <a:lnTo>
                    <a:pt x="25780" y="108"/>
                  </a:lnTo>
                  <a:lnTo>
                    <a:pt x="25601" y="108"/>
                  </a:lnTo>
                  <a:lnTo>
                    <a:pt x="20182" y="108"/>
                  </a:lnTo>
                  <a:lnTo>
                    <a:pt x="19968" y="108"/>
                  </a:lnTo>
                  <a:lnTo>
                    <a:pt x="14583" y="72"/>
                  </a:lnTo>
                  <a:lnTo>
                    <a:pt x="14370" y="72"/>
                  </a:lnTo>
                  <a:lnTo>
                    <a:pt x="8950" y="36"/>
                  </a:lnTo>
                  <a:lnTo>
                    <a:pt x="8771" y="36"/>
                  </a:lnTo>
                  <a:lnTo>
                    <a:pt x="3352" y="1"/>
                  </a:lnTo>
                  <a:lnTo>
                    <a:pt x="3138"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g29ba36c631f_0_513"/>
            <p:cNvSpPr/>
            <p:nvPr/>
          </p:nvSpPr>
          <p:spPr>
            <a:xfrm>
              <a:off x="1273050" y="860750"/>
              <a:ext cx="1420925" cy="11600"/>
            </a:xfrm>
            <a:custGeom>
              <a:avLst/>
              <a:gdLst/>
              <a:ahLst/>
              <a:cxnLst/>
              <a:rect l="l" t="t" r="r" b="b"/>
              <a:pathLst>
                <a:path w="56837" h="464" extrusionOk="0">
                  <a:moveTo>
                    <a:pt x="0" y="0"/>
                  </a:moveTo>
                  <a:lnTo>
                    <a:pt x="0" y="214"/>
                  </a:lnTo>
                  <a:lnTo>
                    <a:pt x="3387" y="214"/>
                  </a:lnTo>
                  <a:lnTo>
                    <a:pt x="8771" y="250"/>
                  </a:lnTo>
                  <a:lnTo>
                    <a:pt x="8985" y="250"/>
                  </a:lnTo>
                  <a:lnTo>
                    <a:pt x="14405" y="285"/>
                  </a:lnTo>
                  <a:lnTo>
                    <a:pt x="20217" y="285"/>
                  </a:lnTo>
                  <a:lnTo>
                    <a:pt x="25601" y="321"/>
                  </a:lnTo>
                  <a:lnTo>
                    <a:pt x="25815" y="321"/>
                  </a:lnTo>
                  <a:lnTo>
                    <a:pt x="31235" y="357"/>
                  </a:lnTo>
                  <a:lnTo>
                    <a:pt x="31413" y="357"/>
                  </a:lnTo>
                  <a:lnTo>
                    <a:pt x="36833" y="392"/>
                  </a:lnTo>
                  <a:lnTo>
                    <a:pt x="38794" y="392"/>
                  </a:lnTo>
                  <a:lnTo>
                    <a:pt x="38830" y="178"/>
                  </a:lnTo>
                  <a:lnTo>
                    <a:pt x="36833" y="178"/>
                  </a:lnTo>
                  <a:lnTo>
                    <a:pt x="31413" y="143"/>
                  </a:lnTo>
                  <a:lnTo>
                    <a:pt x="31235" y="143"/>
                  </a:lnTo>
                  <a:lnTo>
                    <a:pt x="25815" y="107"/>
                  </a:lnTo>
                  <a:lnTo>
                    <a:pt x="20003" y="107"/>
                  </a:lnTo>
                  <a:lnTo>
                    <a:pt x="14583" y="71"/>
                  </a:lnTo>
                  <a:lnTo>
                    <a:pt x="14405" y="71"/>
                  </a:lnTo>
                  <a:lnTo>
                    <a:pt x="8985" y="36"/>
                  </a:lnTo>
                  <a:lnTo>
                    <a:pt x="8771" y="36"/>
                  </a:lnTo>
                  <a:lnTo>
                    <a:pt x="3387" y="0"/>
                  </a:lnTo>
                  <a:close/>
                  <a:moveTo>
                    <a:pt x="45818" y="214"/>
                  </a:moveTo>
                  <a:lnTo>
                    <a:pt x="45818" y="321"/>
                  </a:lnTo>
                  <a:lnTo>
                    <a:pt x="45854" y="428"/>
                  </a:lnTo>
                  <a:lnTo>
                    <a:pt x="48243" y="428"/>
                  </a:lnTo>
                  <a:lnTo>
                    <a:pt x="53663" y="464"/>
                  </a:lnTo>
                  <a:lnTo>
                    <a:pt x="56836" y="464"/>
                  </a:lnTo>
                  <a:lnTo>
                    <a:pt x="56836" y="357"/>
                  </a:lnTo>
                  <a:lnTo>
                    <a:pt x="56836" y="250"/>
                  </a:lnTo>
                  <a:lnTo>
                    <a:pt x="53663" y="250"/>
                  </a:lnTo>
                  <a:lnTo>
                    <a:pt x="48243" y="214"/>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g29ba36c631f_0_513"/>
            <p:cNvSpPr/>
            <p:nvPr/>
          </p:nvSpPr>
          <p:spPr>
            <a:xfrm>
              <a:off x="2418500" y="866075"/>
              <a:ext cx="275475" cy="6275"/>
            </a:xfrm>
            <a:custGeom>
              <a:avLst/>
              <a:gdLst/>
              <a:ahLst/>
              <a:cxnLst/>
              <a:rect l="l" t="t" r="r" b="b"/>
              <a:pathLst>
                <a:path w="11019" h="251" fill="none" extrusionOk="0">
                  <a:moveTo>
                    <a:pt x="0" y="1"/>
                  </a:moveTo>
                  <a:lnTo>
                    <a:pt x="0" y="1"/>
                  </a:lnTo>
                  <a:lnTo>
                    <a:pt x="0" y="108"/>
                  </a:lnTo>
                  <a:lnTo>
                    <a:pt x="36" y="215"/>
                  </a:lnTo>
                  <a:lnTo>
                    <a:pt x="2247" y="215"/>
                  </a:lnTo>
                  <a:lnTo>
                    <a:pt x="2425" y="215"/>
                  </a:lnTo>
                  <a:lnTo>
                    <a:pt x="7845" y="251"/>
                  </a:lnTo>
                  <a:lnTo>
                    <a:pt x="7952" y="251"/>
                  </a:lnTo>
                  <a:lnTo>
                    <a:pt x="8059" y="251"/>
                  </a:lnTo>
                  <a:lnTo>
                    <a:pt x="11018" y="251"/>
                  </a:lnTo>
                  <a:lnTo>
                    <a:pt x="11018" y="144"/>
                  </a:lnTo>
                  <a:lnTo>
                    <a:pt x="11018" y="37"/>
                  </a:lnTo>
                  <a:lnTo>
                    <a:pt x="8059" y="37"/>
                  </a:lnTo>
                  <a:lnTo>
                    <a:pt x="7845" y="37"/>
                  </a:lnTo>
                  <a:lnTo>
                    <a:pt x="2425" y="1"/>
                  </a:lnTo>
                  <a:lnTo>
                    <a:pt x="2247"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g29ba36c631f_0_513"/>
            <p:cNvSpPr/>
            <p:nvPr/>
          </p:nvSpPr>
          <p:spPr>
            <a:xfrm>
              <a:off x="1273050" y="860750"/>
              <a:ext cx="970750" cy="9825"/>
            </a:xfrm>
            <a:custGeom>
              <a:avLst/>
              <a:gdLst/>
              <a:ahLst/>
              <a:cxnLst/>
              <a:rect l="l" t="t" r="r" b="b"/>
              <a:pathLst>
                <a:path w="38830" h="393" fill="none" extrusionOk="0">
                  <a:moveTo>
                    <a:pt x="0" y="0"/>
                  </a:moveTo>
                  <a:lnTo>
                    <a:pt x="0" y="214"/>
                  </a:lnTo>
                  <a:lnTo>
                    <a:pt x="3173" y="214"/>
                  </a:lnTo>
                  <a:lnTo>
                    <a:pt x="3387" y="214"/>
                  </a:lnTo>
                  <a:lnTo>
                    <a:pt x="8771" y="250"/>
                  </a:lnTo>
                  <a:lnTo>
                    <a:pt x="8985" y="250"/>
                  </a:lnTo>
                  <a:lnTo>
                    <a:pt x="14405" y="285"/>
                  </a:lnTo>
                  <a:lnTo>
                    <a:pt x="14583" y="285"/>
                  </a:lnTo>
                  <a:lnTo>
                    <a:pt x="20003" y="285"/>
                  </a:lnTo>
                  <a:lnTo>
                    <a:pt x="20217" y="285"/>
                  </a:lnTo>
                  <a:lnTo>
                    <a:pt x="25601" y="321"/>
                  </a:lnTo>
                  <a:lnTo>
                    <a:pt x="25815" y="321"/>
                  </a:lnTo>
                  <a:lnTo>
                    <a:pt x="31235" y="357"/>
                  </a:lnTo>
                  <a:lnTo>
                    <a:pt x="31413" y="357"/>
                  </a:lnTo>
                  <a:lnTo>
                    <a:pt x="36833" y="392"/>
                  </a:lnTo>
                  <a:lnTo>
                    <a:pt x="37047" y="392"/>
                  </a:lnTo>
                  <a:lnTo>
                    <a:pt x="38794" y="392"/>
                  </a:lnTo>
                  <a:lnTo>
                    <a:pt x="38794" y="392"/>
                  </a:lnTo>
                  <a:lnTo>
                    <a:pt x="38794" y="392"/>
                  </a:lnTo>
                  <a:lnTo>
                    <a:pt x="38830" y="178"/>
                  </a:lnTo>
                  <a:lnTo>
                    <a:pt x="37047" y="178"/>
                  </a:lnTo>
                  <a:lnTo>
                    <a:pt x="36833" y="178"/>
                  </a:lnTo>
                  <a:lnTo>
                    <a:pt x="31413" y="143"/>
                  </a:lnTo>
                  <a:lnTo>
                    <a:pt x="31235" y="143"/>
                  </a:lnTo>
                  <a:lnTo>
                    <a:pt x="25815" y="107"/>
                  </a:lnTo>
                  <a:lnTo>
                    <a:pt x="25601" y="107"/>
                  </a:lnTo>
                  <a:lnTo>
                    <a:pt x="20217" y="107"/>
                  </a:lnTo>
                  <a:lnTo>
                    <a:pt x="20003" y="107"/>
                  </a:lnTo>
                  <a:lnTo>
                    <a:pt x="14583" y="71"/>
                  </a:lnTo>
                  <a:lnTo>
                    <a:pt x="14405" y="71"/>
                  </a:lnTo>
                  <a:lnTo>
                    <a:pt x="8985" y="36"/>
                  </a:lnTo>
                  <a:lnTo>
                    <a:pt x="8771" y="36"/>
                  </a:lnTo>
                  <a:lnTo>
                    <a:pt x="3387" y="0"/>
                  </a:lnTo>
                  <a:lnTo>
                    <a:pt x="3173"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g29ba36c631f_0_513"/>
            <p:cNvSpPr/>
            <p:nvPr/>
          </p:nvSpPr>
          <p:spPr>
            <a:xfrm>
              <a:off x="1273925" y="735050"/>
              <a:ext cx="1420925" cy="11600"/>
            </a:xfrm>
            <a:custGeom>
              <a:avLst/>
              <a:gdLst/>
              <a:ahLst/>
              <a:cxnLst/>
              <a:rect l="l" t="t" r="r" b="b"/>
              <a:pathLst>
                <a:path w="56837" h="464" extrusionOk="0">
                  <a:moveTo>
                    <a:pt x="1" y="0"/>
                  </a:moveTo>
                  <a:lnTo>
                    <a:pt x="1" y="214"/>
                  </a:lnTo>
                  <a:lnTo>
                    <a:pt x="3352" y="214"/>
                  </a:lnTo>
                  <a:lnTo>
                    <a:pt x="8772" y="250"/>
                  </a:lnTo>
                  <a:lnTo>
                    <a:pt x="8986" y="250"/>
                  </a:lnTo>
                  <a:lnTo>
                    <a:pt x="14370" y="286"/>
                  </a:lnTo>
                  <a:lnTo>
                    <a:pt x="20182" y="286"/>
                  </a:lnTo>
                  <a:lnTo>
                    <a:pt x="25602" y="321"/>
                  </a:lnTo>
                  <a:lnTo>
                    <a:pt x="25816" y="321"/>
                  </a:lnTo>
                  <a:lnTo>
                    <a:pt x="31200" y="357"/>
                  </a:lnTo>
                  <a:lnTo>
                    <a:pt x="36834" y="357"/>
                  </a:lnTo>
                  <a:lnTo>
                    <a:pt x="37012" y="393"/>
                  </a:lnTo>
                  <a:lnTo>
                    <a:pt x="42646" y="393"/>
                  </a:lnTo>
                  <a:lnTo>
                    <a:pt x="48030" y="428"/>
                  </a:lnTo>
                  <a:lnTo>
                    <a:pt x="48244" y="428"/>
                  </a:lnTo>
                  <a:lnTo>
                    <a:pt x="53663" y="464"/>
                  </a:lnTo>
                  <a:lnTo>
                    <a:pt x="56837" y="464"/>
                  </a:lnTo>
                  <a:lnTo>
                    <a:pt x="56837" y="357"/>
                  </a:lnTo>
                  <a:lnTo>
                    <a:pt x="56801" y="250"/>
                  </a:lnTo>
                  <a:lnTo>
                    <a:pt x="53663" y="250"/>
                  </a:lnTo>
                  <a:lnTo>
                    <a:pt x="48244" y="214"/>
                  </a:lnTo>
                  <a:lnTo>
                    <a:pt x="48030" y="214"/>
                  </a:lnTo>
                  <a:lnTo>
                    <a:pt x="42646" y="179"/>
                  </a:lnTo>
                  <a:lnTo>
                    <a:pt x="36834" y="179"/>
                  </a:lnTo>
                  <a:lnTo>
                    <a:pt x="31414" y="143"/>
                  </a:lnTo>
                  <a:lnTo>
                    <a:pt x="31200" y="143"/>
                  </a:lnTo>
                  <a:lnTo>
                    <a:pt x="25816" y="107"/>
                  </a:lnTo>
                  <a:lnTo>
                    <a:pt x="20004" y="107"/>
                  </a:lnTo>
                  <a:lnTo>
                    <a:pt x="14584" y="72"/>
                  </a:lnTo>
                  <a:lnTo>
                    <a:pt x="14370" y="72"/>
                  </a:lnTo>
                  <a:lnTo>
                    <a:pt x="8986" y="36"/>
                  </a:lnTo>
                  <a:lnTo>
                    <a:pt x="8772" y="36"/>
                  </a:lnTo>
                  <a:lnTo>
                    <a:pt x="3352" y="0"/>
                  </a:lnTo>
                  <a:close/>
                </a:path>
              </a:pathLst>
            </a:custGeom>
            <a:solidFill>
              <a:srgbClr val="D0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g29ba36c631f_0_513"/>
            <p:cNvSpPr/>
            <p:nvPr/>
          </p:nvSpPr>
          <p:spPr>
            <a:xfrm>
              <a:off x="1273925" y="735050"/>
              <a:ext cx="1420925" cy="11600"/>
            </a:xfrm>
            <a:custGeom>
              <a:avLst/>
              <a:gdLst/>
              <a:ahLst/>
              <a:cxnLst/>
              <a:rect l="l" t="t" r="r" b="b"/>
              <a:pathLst>
                <a:path w="56837" h="464" fill="none" extrusionOk="0">
                  <a:moveTo>
                    <a:pt x="1" y="0"/>
                  </a:moveTo>
                  <a:lnTo>
                    <a:pt x="1" y="214"/>
                  </a:lnTo>
                  <a:lnTo>
                    <a:pt x="3174" y="214"/>
                  </a:lnTo>
                  <a:lnTo>
                    <a:pt x="3352" y="214"/>
                  </a:lnTo>
                  <a:lnTo>
                    <a:pt x="8772" y="250"/>
                  </a:lnTo>
                  <a:lnTo>
                    <a:pt x="8986" y="250"/>
                  </a:lnTo>
                  <a:lnTo>
                    <a:pt x="14370" y="286"/>
                  </a:lnTo>
                  <a:lnTo>
                    <a:pt x="14584" y="286"/>
                  </a:lnTo>
                  <a:lnTo>
                    <a:pt x="20004" y="286"/>
                  </a:lnTo>
                  <a:lnTo>
                    <a:pt x="20182" y="286"/>
                  </a:lnTo>
                  <a:lnTo>
                    <a:pt x="25602" y="321"/>
                  </a:lnTo>
                  <a:lnTo>
                    <a:pt x="25816" y="321"/>
                  </a:lnTo>
                  <a:lnTo>
                    <a:pt x="31200" y="357"/>
                  </a:lnTo>
                  <a:lnTo>
                    <a:pt x="31414" y="357"/>
                  </a:lnTo>
                  <a:lnTo>
                    <a:pt x="36834" y="357"/>
                  </a:lnTo>
                  <a:lnTo>
                    <a:pt x="37012" y="393"/>
                  </a:lnTo>
                  <a:lnTo>
                    <a:pt x="42432" y="393"/>
                  </a:lnTo>
                  <a:lnTo>
                    <a:pt x="42646" y="393"/>
                  </a:lnTo>
                  <a:lnTo>
                    <a:pt x="48030" y="428"/>
                  </a:lnTo>
                  <a:lnTo>
                    <a:pt x="48244" y="428"/>
                  </a:lnTo>
                  <a:lnTo>
                    <a:pt x="53663" y="464"/>
                  </a:lnTo>
                  <a:lnTo>
                    <a:pt x="53735" y="464"/>
                  </a:lnTo>
                  <a:lnTo>
                    <a:pt x="53842" y="464"/>
                  </a:lnTo>
                  <a:lnTo>
                    <a:pt x="56837" y="464"/>
                  </a:lnTo>
                  <a:lnTo>
                    <a:pt x="56837" y="357"/>
                  </a:lnTo>
                  <a:lnTo>
                    <a:pt x="56801" y="250"/>
                  </a:lnTo>
                  <a:lnTo>
                    <a:pt x="53842" y="250"/>
                  </a:lnTo>
                  <a:lnTo>
                    <a:pt x="53663" y="250"/>
                  </a:lnTo>
                  <a:lnTo>
                    <a:pt x="48244" y="214"/>
                  </a:lnTo>
                  <a:lnTo>
                    <a:pt x="48030" y="214"/>
                  </a:lnTo>
                  <a:lnTo>
                    <a:pt x="42646" y="179"/>
                  </a:lnTo>
                  <a:lnTo>
                    <a:pt x="42432" y="179"/>
                  </a:lnTo>
                  <a:lnTo>
                    <a:pt x="37012" y="179"/>
                  </a:lnTo>
                  <a:lnTo>
                    <a:pt x="36834" y="179"/>
                  </a:lnTo>
                  <a:lnTo>
                    <a:pt x="31414" y="143"/>
                  </a:lnTo>
                  <a:lnTo>
                    <a:pt x="31200" y="143"/>
                  </a:lnTo>
                  <a:lnTo>
                    <a:pt x="25816" y="107"/>
                  </a:lnTo>
                  <a:lnTo>
                    <a:pt x="25602" y="107"/>
                  </a:lnTo>
                  <a:lnTo>
                    <a:pt x="20182" y="107"/>
                  </a:lnTo>
                  <a:lnTo>
                    <a:pt x="20004" y="107"/>
                  </a:lnTo>
                  <a:lnTo>
                    <a:pt x="14584" y="72"/>
                  </a:lnTo>
                  <a:lnTo>
                    <a:pt x="14370" y="72"/>
                  </a:lnTo>
                  <a:lnTo>
                    <a:pt x="8986" y="36"/>
                  </a:lnTo>
                  <a:lnTo>
                    <a:pt x="8772" y="36"/>
                  </a:lnTo>
                  <a:lnTo>
                    <a:pt x="3352" y="0"/>
                  </a:lnTo>
                  <a:lnTo>
                    <a:pt x="3174"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g29ba36c631f_0_513"/>
            <p:cNvSpPr/>
            <p:nvPr/>
          </p:nvSpPr>
          <p:spPr>
            <a:xfrm>
              <a:off x="2241100" y="1517700"/>
              <a:ext cx="195250" cy="17850"/>
            </a:xfrm>
            <a:custGeom>
              <a:avLst/>
              <a:gdLst/>
              <a:ahLst/>
              <a:cxnLst/>
              <a:rect l="l" t="t" r="r" b="b"/>
              <a:pathLst>
                <a:path w="7810" h="714" extrusionOk="0">
                  <a:moveTo>
                    <a:pt x="500" y="36"/>
                  </a:moveTo>
                  <a:lnTo>
                    <a:pt x="108" y="108"/>
                  </a:lnTo>
                  <a:lnTo>
                    <a:pt x="36" y="179"/>
                  </a:lnTo>
                  <a:lnTo>
                    <a:pt x="1" y="215"/>
                  </a:lnTo>
                  <a:lnTo>
                    <a:pt x="1" y="250"/>
                  </a:lnTo>
                  <a:lnTo>
                    <a:pt x="72" y="286"/>
                  </a:lnTo>
                  <a:lnTo>
                    <a:pt x="286" y="393"/>
                  </a:lnTo>
                  <a:lnTo>
                    <a:pt x="607" y="464"/>
                  </a:lnTo>
                  <a:lnTo>
                    <a:pt x="1071" y="536"/>
                  </a:lnTo>
                  <a:lnTo>
                    <a:pt x="2212" y="642"/>
                  </a:lnTo>
                  <a:lnTo>
                    <a:pt x="3602" y="714"/>
                  </a:lnTo>
                  <a:lnTo>
                    <a:pt x="3602" y="286"/>
                  </a:lnTo>
                  <a:lnTo>
                    <a:pt x="928" y="286"/>
                  </a:lnTo>
                  <a:lnTo>
                    <a:pt x="750" y="215"/>
                  </a:lnTo>
                  <a:lnTo>
                    <a:pt x="643" y="143"/>
                  </a:lnTo>
                  <a:lnTo>
                    <a:pt x="500" y="36"/>
                  </a:lnTo>
                  <a:close/>
                  <a:moveTo>
                    <a:pt x="7061" y="1"/>
                  </a:moveTo>
                  <a:lnTo>
                    <a:pt x="6954" y="108"/>
                  </a:lnTo>
                  <a:lnTo>
                    <a:pt x="6811" y="179"/>
                  </a:lnTo>
                  <a:lnTo>
                    <a:pt x="6669" y="215"/>
                  </a:lnTo>
                  <a:lnTo>
                    <a:pt x="6526" y="250"/>
                  </a:lnTo>
                  <a:lnTo>
                    <a:pt x="3816" y="286"/>
                  </a:lnTo>
                  <a:lnTo>
                    <a:pt x="3816" y="714"/>
                  </a:lnTo>
                  <a:lnTo>
                    <a:pt x="3959" y="714"/>
                  </a:lnTo>
                  <a:lnTo>
                    <a:pt x="5456" y="642"/>
                  </a:lnTo>
                  <a:lnTo>
                    <a:pt x="6669" y="571"/>
                  </a:lnTo>
                  <a:lnTo>
                    <a:pt x="7168" y="500"/>
                  </a:lnTo>
                  <a:lnTo>
                    <a:pt x="7524" y="429"/>
                  </a:lnTo>
                  <a:lnTo>
                    <a:pt x="7738" y="322"/>
                  </a:lnTo>
                  <a:lnTo>
                    <a:pt x="7774" y="286"/>
                  </a:lnTo>
                  <a:lnTo>
                    <a:pt x="7810" y="250"/>
                  </a:lnTo>
                  <a:lnTo>
                    <a:pt x="7774" y="179"/>
                  </a:lnTo>
                  <a:lnTo>
                    <a:pt x="7596" y="108"/>
                  </a:lnTo>
                  <a:lnTo>
                    <a:pt x="7382" y="36"/>
                  </a:lnTo>
                  <a:lnTo>
                    <a:pt x="7061" y="1"/>
                  </a:lnTo>
                  <a:close/>
                </a:path>
              </a:pathLst>
            </a:custGeom>
            <a:solidFill>
              <a:srgbClr val="C9C9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g29ba36c631f_0_513"/>
            <p:cNvSpPr/>
            <p:nvPr/>
          </p:nvSpPr>
          <p:spPr>
            <a:xfrm>
              <a:off x="2241100" y="1518600"/>
              <a:ext cx="90075" cy="16950"/>
            </a:xfrm>
            <a:custGeom>
              <a:avLst/>
              <a:gdLst/>
              <a:ahLst/>
              <a:cxnLst/>
              <a:rect l="l" t="t" r="r" b="b"/>
              <a:pathLst>
                <a:path w="3603" h="678" fill="none" extrusionOk="0">
                  <a:moveTo>
                    <a:pt x="500" y="0"/>
                  </a:moveTo>
                  <a:lnTo>
                    <a:pt x="500" y="0"/>
                  </a:lnTo>
                  <a:lnTo>
                    <a:pt x="108" y="72"/>
                  </a:lnTo>
                  <a:lnTo>
                    <a:pt x="36" y="143"/>
                  </a:lnTo>
                  <a:lnTo>
                    <a:pt x="1" y="179"/>
                  </a:lnTo>
                  <a:lnTo>
                    <a:pt x="1" y="179"/>
                  </a:lnTo>
                  <a:lnTo>
                    <a:pt x="1" y="214"/>
                  </a:lnTo>
                  <a:lnTo>
                    <a:pt x="72" y="250"/>
                  </a:lnTo>
                  <a:lnTo>
                    <a:pt x="286" y="357"/>
                  </a:lnTo>
                  <a:lnTo>
                    <a:pt x="607" y="428"/>
                  </a:lnTo>
                  <a:lnTo>
                    <a:pt x="1071" y="500"/>
                  </a:lnTo>
                  <a:lnTo>
                    <a:pt x="2212" y="606"/>
                  </a:lnTo>
                  <a:lnTo>
                    <a:pt x="3602" y="678"/>
                  </a:lnTo>
                  <a:lnTo>
                    <a:pt x="3602" y="250"/>
                  </a:lnTo>
                  <a:lnTo>
                    <a:pt x="1071" y="250"/>
                  </a:lnTo>
                  <a:lnTo>
                    <a:pt x="1071" y="250"/>
                  </a:lnTo>
                  <a:lnTo>
                    <a:pt x="1071" y="250"/>
                  </a:lnTo>
                  <a:lnTo>
                    <a:pt x="1071" y="250"/>
                  </a:lnTo>
                  <a:lnTo>
                    <a:pt x="928" y="250"/>
                  </a:lnTo>
                  <a:lnTo>
                    <a:pt x="750" y="179"/>
                  </a:lnTo>
                  <a:lnTo>
                    <a:pt x="643" y="107"/>
                  </a:lnTo>
                  <a:lnTo>
                    <a:pt x="50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g29ba36c631f_0_513"/>
            <p:cNvSpPr/>
            <p:nvPr/>
          </p:nvSpPr>
          <p:spPr>
            <a:xfrm>
              <a:off x="2336500" y="1517700"/>
              <a:ext cx="99850" cy="17850"/>
            </a:xfrm>
            <a:custGeom>
              <a:avLst/>
              <a:gdLst/>
              <a:ahLst/>
              <a:cxnLst/>
              <a:rect l="l" t="t" r="r" b="b"/>
              <a:pathLst>
                <a:path w="3994" h="714" fill="none" extrusionOk="0">
                  <a:moveTo>
                    <a:pt x="3245" y="1"/>
                  </a:moveTo>
                  <a:lnTo>
                    <a:pt x="3245" y="1"/>
                  </a:lnTo>
                  <a:lnTo>
                    <a:pt x="3138" y="108"/>
                  </a:lnTo>
                  <a:lnTo>
                    <a:pt x="2995" y="179"/>
                  </a:lnTo>
                  <a:lnTo>
                    <a:pt x="2853" y="215"/>
                  </a:lnTo>
                  <a:lnTo>
                    <a:pt x="2710" y="250"/>
                  </a:lnTo>
                  <a:lnTo>
                    <a:pt x="0" y="286"/>
                  </a:lnTo>
                  <a:lnTo>
                    <a:pt x="0" y="714"/>
                  </a:lnTo>
                  <a:lnTo>
                    <a:pt x="0" y="714"/>
                  </a:lnTo>
                  <a:lnTo>
                    <a:pt x="143" y="714"/>
                  </a:lnTo>
                  <a:lnTo>
                    <a:pt x="143" y="714"/>
                  </a:lnTo>
                  <a:lnTo>
                    <a:pt x="1640" y="642"/>
                  </a:lnTo>
                  <a:lnTo>
                    <a:pt x="2853" y="571"/>
                  </a:lnTo>
                  <a:lnTo>
                    <a:pt x="3352" y="500"/>
                  </a:lnTo>
                  <a:lnTo>
                    <a:pt x="3708" y="429"/>
                  </a:lnTo>
                  <a:lnTo>
                    <a:pt x="3922" y="322"/>
                  </a:lnTo>
                  <a:lnTo>
                    <a:pt x="3958" y="286"/>
                  </a:lnTo>
                  <a:lnTo>
                    <a:pt x="3994" y="250"/>
                  </a:lnTo>
                  <a:lnTo>
                    <a:pt x="3994" y="250"/>
                  </a:lnTo>
                  <a:lnTo>
                    <a:pt x="3958" y="179"/>
                  </a:lnTo>
                  <a:lnTo>
                    <a:pt x="3780" y="108"/>
                  </a:lnTo>
                  <a:lnTo>
                    <a:pt x="3566" y="36"/>
                  </a:lnTo>
                  <a:lnTo>
                    <a:pt x="324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g29ba36c631f_0_513"/>
            <p:cNvSpPr/>
            <p:nvPr/>
          </p:nvSpPr>
          <p:spPr>
            <a:xfrm>
              <a:off x="2331150" y="1524825"/>
              <a:ext cx="5375" cy="10725"/>
            </a:xfrm>
            <a:custGeom>
              <a:avLst/>
              <a:gdLst/>
              <a:ahLst/>
              <a:cxnLst/>
              <a:rect l="l" t="t" r="r" b="b"/>
              <a:pathLst>
                <a:path w="215" h="429" extrusionOk="0">
                  <a:moveTo>
                    <a:pt x="0" y="1"/>
                  </a:moveTo>
                  <a:lnTo>
                    <a:pt x="0" y="429"/>
                  </a:lnTo>
                  <a:lnTo>
                    <a:pt x="214" y="429"/>
                  </a:lnTo>
                  <a:lnTo>
                    <a:pt x="214" y="1"/>
                  </a:lnTo>
                  <a:close/>
                </a:path>
              </a:pathLst>
            </a:custGeom>
            <a:solidFill>
              <a:srgbClr val="ABAB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g29ba36c631f_0_513"/>
            <p:cNvSpPr/>
            <p:nvPr/>
          </p:nvSpPr>
          <p:spPr>
            <a:xfrm>
              <a:off x="2331150" y="1524825"/>
              <a:ext cx="5375" cy="10725"/>
            </a:xfrm>
            <a:custGeom>
              <a:avLst/>
              <a:gdLst/>
              <a:ahLst/>
              <a:cxnLst/>
              <a:rect l="l" t="t" r="r" b="b"/>
              <a:pathLst>
                <a:path w="215" h="429" fill="none" extrusionOk="0">
                  <a:moveTo>
                    <a:pt x="214" y="1"/>
                  </a:moveTo>
                  <a:lnTo>
                    <a:pt x="0" y="1"/>
                  </a:lnTo>
                  <a:lnTo>
                    <a:pt x="0" y="429"/>
                  </a:lnTo>
                  <a:lnTo>
                    <a:pt x="0" y="429"/>
                  </a:lnTo>
                  <a:lnTo>
                    <a:pt x="178" y="429"/>
                  </a:lnTo>
                  <a:lnTo>
                    <a:pt x="178" y="429"/>
                  </a:lnTo>
                  <a:lnTo>
                    <a:pt x="214" y="429"/>
                  </a:lnTo>
                  <a:lnTo>
                    <a:pt x="21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g29ba36c631f_0_513"/>
            <p:cNvSpPr/>
            <p:nvPr/>
          </p:nvSpPr>
          <p:spPr>
            <a:xfrm>
              <a:off x="2028950" y="1519475"/>
              <a:ext cx="195250" cy="16975"/>
            </a:xfrm>
            <a:custGeom>
              <a:avLst/>
              <a:gdLst/>
              <a:ahLst/>
              <a:cxnLst/>
              <a:rect l="l" t="t" r="r" b="b"/>
              <a:pathLst>
                <a:path w="7810" h="679" extrusionOk="0">
                  <a:moveTo>
                    <a:pt x="607" y="1"/>
                  </a:moveTo>
                  <a:lnTo>
                    <a:pt x="179" y="108"/>
                  </a:lnTo>
                  <a:lnTo>
                    <a:pt x="36" y="144"/>
                  </a:lnTo>
                  <a:lnTo>
                    <a:pt x="1" y="215"/>
                  </a:lnTo>
                  <a:lnTo>
                    <a:pt x="1" y="251"/>
                  </a:lnTo>
                  <a:lnTo>
                    <a:pt x="72" y="286"/>
                  </a:lnTo>
                  <a:lnTo>
                    <a:pt x="250" y="358"/>
                  </a:lnTo>
                  <a:lnTo>
                    <a:pt x="500" y="429"/>
                  </a:lnTo>
                  <a:lnTo>
                    <a:pt x="856" y="500"/>
                  </a:lnTo>
                  <a:lnTo>
                    <a:pt x="856" y="215"/>
                  </a:lnTo>
                  <a:lnTo>
                    <a:pt x="749" y="108"/>
                  </a:lnTo>
                  <a:lnTo>
                    <a:pt x="607" y="1"/>
                  </a:lnTo>
                  <a:close/>
                  <a:moveTo>
                    <a:pt x="7168" y="1"/>
                  </a:moveTo>
                  <a:lnTo>
                    <a:pt x="7061" y="108"/>
                  </a:lnTo>
                  <a:lnTo>
                    <a:pt x="6954" y="179"/>
                  </a:lnTo>
                  <a:lnTo>
                    <a:pt x="6811" y="215"/>
                  </a:lnTo>
                  <a:lnTo>
                    <a:pt x="6668" y="251"/>
                  </a:lnTo>
                  <a:lnTo>
                    <a:pt x="6668" y="536"/>
                  </a:lnTo>
                  <a:lnTo>
                    <a:pt x="7168" y="465"/>
                  </a:lnTo>
                  <a:lnTo>
                    <a:pt x="7524" y="393"/>
                  </a:lnTo>
                  <a:lnTo>
                    <a:pt x="7738" y="322"/>
                  </a:lnTo>
                  <a:lnTo>
                    <a:pt x="7809" y="286"/>
                  </a:lnTo>
                  <a:lnTo>
                    <a:pt x="7809" y="251"/>
                  </a:lnTo>
                  <a:lnTo>
                    <a:pt x="7774" y="179"/>
                  </a:lnTo>
                  <a:lnTo>
                    <a:pt x="7667" y="108"/>
                  </a:lnTo>
                  <a:lnTo>
                    <a:pt x="7168" y="1"/>
                  </a:lnTo>
                  <a:close/>
                  <a:moveTo>
                    <a:pt x="6490" y="251"/>
                  </a:moveTo>
                  <a:lnTo>
                    <a:pt x="1177" y="286"/>
                  </a:lnTo>
                  <a:lnTo>
                    <a:pt x="1070" y="286"/>
                  </a:lnTo>
                  <a:lnTo>
                    <a:pt x="1070" y="536"/>
                  </a:lnTo>
                  <a:lnTo>
                    <a:pt x="1641" y="607"/>
                  </a:lnTo>
                  <a:lnTo>
                    <a:pt x="2283" y="643"/>
                  </a:lnTo>
                  <a:lnTo>
                    <a:pt x="3031" y="678"/>
                  </a:lnTo>
                  <a:lnTo>
                    <a:pt x="3994" y="678"/>
                  </a:lnTo>
                  <a:lnTo>
                    <a:pt x="5313" y="643"/>
                  </a:lnTo>
                  <a:lnTo>
                    <a:pt x="6490" y="571"/>
                  </a:lnTo>
                  <a:lnTo>
                    <a:pt x="6490" y="251"/>
                  </a:lnTo>
                  <a:close/>
                </a:path>
              </a:pathLst>
            </a:custGeom>
            <a:solidFill>
              <a:srgbClr val="C9C9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g29ba36c631f_0_513"/>
            <p:cNvSpPr/>
            <p:nvPr/>
          </p:nvSpPr>
          <p:spPr>
            <a:xfrm>
              <a:off x="2055700" y="1525725"/>
              <a:ext cx="135525" cy="10725"/>
            </a:xfrm>
            <a:custGeom>
              <a:avLst/>
              <a:gdLst/>
              <a:ahLst/>
              <a:cxnLst/>
              <a:rect l="l" t="t" r="r" b="b"/>
              <a:pathLst>
                <a:path w="5421" h="429" fill="none" extrusionOk="0">
                  <a:moveTo>
                    <a:pt x="5420" y="1"/>
                  </a:moveTo>
                  <a:lnTo>
                    <a:pt x="107" y="36"/>
                  </a:lnTo>
                  <a:lnTo>
                    <a:pt x="107" y="36"/>
                  </a:lnTo>
                  <a:lnTo>
                    <a:pt x="107" y="36"/>
                  </a:lnTo>
                  <a:lnTo>
                    <a:pt x="107" y="36"/>
                  </a:lnTo>
                  <a:lnTo>
                    <a:pt x="0" y="36"/>
                  </a:lnTo>
                  <a:lnTo>
                    <a:pt x="0" y="286"/>
                  </a:lnTo>
                  <a:lnTo>
                    <a:pt x="0" y="286"/>
                  </a:lnTo>
                  <a:lnTo>
                    <a:pt x="571" y="357"/>
                  </a:lnTo>
                  <a:lnTo>
                    <a:pt x="1213" y="393"/>
                  </a:lnTo>
                  <a:lnTo>
                    <a:pt x="1961" y="428"/>
                  </a:lnTo>
                  <a:lnTo>
                    <a:pt x="2710" y="428"/>
                  </a:lnTo>
                  <a:lnTo>
                    <a:pt x="2710" y="428"/>
                  </a:lnTo>
                  <a:lnTo>
                    <a:pt x="2924" y="428"/>
                  </a:lnTo>
                  <a:lnTo>
                    <a:pt x="2924" y="428"/>
                  </a:lnTo>
                  <a:lnTo>
                    <a:pt x="4243" y="393"/>
                  </a:lnTo>
                  <a:lnTo>
                    <a:pt x="5420" y="321"/>
                  </a:lnTo>
                  <a:lnTo>
                    <a:pt x="54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g29ba36c631f_0_513"/>
            <p:cNvSpPr/>
            <p:nvPr/>
          </p:nvSpPr>
          <p:spPr>
            <a:xfrm>
              <a:off x="2028950" y="1519475"/>
              <a:ext cx="21425" cy="12525"/>
            </a:xfrm>
            <a:custGeom>
              <a:avLst/>
              <a:gdLst/>
              <a:ahLst/>
              <a:cxnLst/>
              <a:rect l="l" t="t" r="r" b="b"/>
              <a:pathLst>
                <a:path w="857" h="501" fill="none" extrusionOk="0">
                  <a:moveTo>
                    <a:pt x="607" y="1"/>
                  </a:moveTo>
                  <a:lnTo>
                    <a:pt x="607" y="1"/>
                  </a:lnTo>
                  <a:lnTo>
                    <a:pt x="179" y="108"/>
                  </a:lnTo>
                  <a:lnTo>
                    <a:pt x="36" y="144"/>
                  </a:lnTo>
                  <a:lnTo>
                    <a:pt x="1" y="215"/>
                  </a:lnTo>
                  <a:lnTo>
                    <a:pt x="1" y="215"/>
                  </a:lnTo>
                  <a:lnTo>
                    <a:pt x="1" y="251"/>
                  </a:lnTo>
                  <a:lnTo>
                    <a:pt x="72" y="286"/>
                  </a:lnTo>
                  <a:lnTo>
                    <a:pt x="250" y="358"/>
                  </a:lnTo>
                  <a:lnTo>
                    <a:pt x="500" y="429"/>
                  </a:lnTo>
                  <a:lnTo>
                    <a:pt x="856" y="500"/>
                  </a:lnTo>
                  <a:lnTo>
                    <a:pt x="856" y="215"/>
                  </a:lnTo>
                  <a:lnTo>
                    <a:pt x="856" y="215"/>
                  </a:lnTo>
                  <a:lnTo>
                    <a:pt x="749" y="108"/>
                  </a:lnTo>
                  <a:lnTo>
                    <a:pt x="6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g29ba36c631f_0_513"/>
            <p:cNvSpPr/>
            <p:nvPr/>
          </p:nvSpPr>
          <p:spPr>
            <a:xfrm>
              <a:off x="2195650" y="1519475"/>
              <a:ext cx="28550" cy="13400"/>
            </a:xfrm>
            <a:custGeom>
              <a:avLst/>
              <a:gdLst/>
              <a:ahLst/>
              <a:cxnLst/>
              <a:rect l="l" t="t" r="r" b="b"/>
              <a:pathLst>
                <a:path w="1142" h="536" fill="none" extrusionOk="0">
                  <a:moveTo>
                    <a:pt x="500" y="1"/>
                  </a:moveTo>
                  <a:lnTo>
                    <a:pt x="500" y="1"/>
                  </a:lnTo>
                  <a:lnTo>
                    <a:pt x="393" y="108"/>
                  </a:lnTo>
                  <a:lnTo>
                    <a:pt x="286" y="179"/>
                  </a:lnTo>
                  <a:lnTo>
                    <a:pt x="143" y="215"/>
                  </a:lnTo>
                  <a:lnTo>
                    <a:pt x="0" y="251"/>
                  </a:lnTo>
                  <a:lnTo>
                    <a:pt x="0" y="536"/>
                  </a:lnTo>
                  <a:lnTo>
                    <a:pt x="0" y="536"/>
                  </a:lnTo>
                  <a:lnTo>
                    <a:pt x="500" y="465"/>
                  </a:lnTo>
                  <a:lnTo>
                    <a:pt x="856" y="393"/>
                  </a:lnTo>
                  <a:lnTo>
                    <a:pt x="1070" y="322"/>
                  </a:lnTo>
                  <a:lnTo>
                    <a:pt x="1141" y="286"/>
                  </a:lnTo>
                  <a:lnTo>
                    <a:pt x="1141" y="251"/>
                  </a:lnTo>
                  <a:lnTo>
                    <a:pt x="1141" y="251"/>
                  </a:lnTo>
                  <a:lnTo>
                    <a:pt x="1106" y="179"/>
                  </a:lnTo>
                  <a:lnTo>
                    <a:pt x="999" y="108"/>
                  </a:lnTo>
                  <a:lnTo>
                    <a:pt x="50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g29ba36c631f_0_513"/>
            <p:cNvSpPr/>
            <p:nvPr/>
          </p:nvSpPr>
          <p:spPr>
            <a:xfrm>
              <a:off x="2050350" y="1524825"/>
              <a:ext cx="5375" cy="8050"/>
            </a:xfrm>
            <a:custGeom>
              <a:avLst/>
              <a:gdLst/>
              <a:ahLst/>
              <a:cxnLst/>
              <a:rect l="l" t="t" r="r" b="b"/>
              <a:pathLst>
                <a:path w="215" h="322" extrusionOk="0">
                  <a:moveTo>
                    <a:pt x="0" y="1"/>
                  </a:moveTo>
                  <a:lnTo>
                    <a:pt x="0" y="286"/>
                  </a:lnTo>
                  <a:lnTo>
                    <a:pt x="214" y="322"/>
                  </a:lnTo>
                  <a:lnTo>
                    <a:pt x="214" y="72"/>
                  </a:lnTo>
                  <a:lnTo>
                    <a:pt x="0" y="1"/>
                  </a:lnTo>
                  <a:close/>
                </a:path>
              </a:pathLst>
            </a:custGeom>
            <a:solidFill>
              <a:srgbClr val="ABAB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g29ba36c631f_0_513"/>
            <p:cNvSpPr/>
            <p:nvPr/>
          </p:nvSpPr>
          <p:spPr>
            <a:xfrm>
              <a:off x="2050350" y="1524825"/>
              <a:ext cx="5375" cy="8050"/>
            </a:xfrm>
            <a:custGeom>
              <a:avLst/>
              <a:gdLst/>
              <a:ahLst/>
              <a:cxnLst/>
              <a:rect l="l" t="t" r="r" b="b"/>
              <a:pathLst>
                <a:path w="215" h="322" fill="none" extrusionOk="0">
                  <a:moveTo>
                    <a:pt x="0" y="1"/>
                  </a:moveTo>
                  <a:lnTo>
                    <a:pt x="0" y="286"/>
                  </a:lnTo>
                  <a:lnTo>
                    <a:pt x="0" y="286"/>
                  </a:lnTo>
                  <a:lnTo>
                    <a:pt x="214" y="322"/>
                  </a:lnTo>
                  <a:lnTo>
                    <a:pt x="214" y="72"/>
                  </a:lnTo>
                  <a:lnTo>
                    <a:pt x="214" y="7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g29ba36c631f_0_513"/>
            <p:cNvSpPr/>
            <p:nvPr/>
          </p:nvSpPr>
          <p:spPr>
            <a:xfrm>
              <a:off x="2191200" y="1525725"/>
              <a:ext cx="4475" cy="8050"/>
            </a:xfrm>
            <a:custGeom>
              <a:avLst/>
              <a:gdLst/>
              <a:ahLst/>
              <a:cxnLst/>
              <a:rect l="l" t="t" r="r" b="b"/>
              <a:pathLst>
                <a:path w="179" h="322" extrusionOk="0">
                  <a:moveTo>
                    <a:pt x="0" y="1"/>
                  </a:moveTo>
                  <a:lnTo>
                    <a:pt x="0" y="321"/>
                  </a:lnTo>
                  <a:lnTo>
                    <a:pt x="178" y="286"/>
                  </a:lnTo>
                  <a:lnTo>
                    <a:pt x="178" y="1"/>
                  </a:lnTo>
                  <a:close/>
                </a:path>
              </a:pathLst>
            </a:custGeom>
            <a:solidFill>
              <a:srgbClr val="ABAB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g29ba36c631f_0_513"/>
            <p:cNvSpPr/>
            <p:nvPr/>
          </p:nvSpPr>
          <p:spPr>
            <a:xfrm>
              <a:off x="2191200" y="1525725"/>
              <a:ext cx="4475" cy="8050"/>
            </a:xfrm>
            <a:custGeom>
              <a:avLst/>
              <a:gdLst/>
              <a:ahLst/>
              <a:cxnLst/>
              <a:rect l="l" t="t" r="r" b="b"/>
              <a:pathLst>
                <a:path w="179" h="322" fill="none" extrusionOk="0">
                  <a:moveTo>
                    <a:pt x="178" y="1"/>
                  </a:moveTo>
                  <a:lnTo>
                    <a:pt x="178" y="1"/>
                  </a:lnTo>
                  <a:lnTo>
                    <a:pt x="143" y="1"/>
                  </a:lnTo>
                  <a:lnTo>
                    <a:pt x="0" y="1"/>
                  </a:lnTo>
                  <a:lnTo>
                    <a:pt x="0" y="321"/>
                  </a:lnTo>
                  <a:lnTo>
                    <a:pt x="0" y="321"/>
                  </a:lnTo>
                  <a:lnTo>
                    <a:pt x="178" y="286"/>
                  </a:lnTo>
                  <a:lnTo>
                    <a:pt x="17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g29ba36c631f_0_513"/>
            <p:cNvSpPr/>
            <p:nvPr/>
          </p:nvSpPr>
          <p:spPr>
            <a:xfrm>
              <a:off x="1815025" y="1521275"/>
              <a:ext cx="195225" cy="16950"/>
            </a:xfrm>
            <a:custGeom>
              <a:avLst/>
              <a:gdLst/>
              <a:ahLst/>
              <a:cxnLst/>
              <a:rect l="l" t="t" r="r" b="b"/>
              <a:pathLst>
                <a:path w="7809" h="678" extrusionOk="0">
                  <a:moveTo>
                    <a:pt x="535" y="0"/>
                  </a:moveTo>
                  <a:lnTo>
                    <a:pt x="143" y="107"/>
                  </a:lnTo>
                  <a:lnTo>
                    <a:pt x="36" y="143"/>
                  </a:lnTo>
                  <a:lnTo>
                    <a:pt x="0" y="214"/>
                  </a:lnTo>
                  <a:lnTo>
                    <a:pt x="0" y="250"/>
                  </a:lnTo>
                  <a:lnTo>
                    <a:pt x="71" y="286"/>
                  </a:lnTo>
                  <a:lnTo>
                    <a:pt x="285" y="393"/>
                  </a:lnTo>
                  <a:lnTo>
                    <a:pt x="642" y="464"/>
                  </a:lnTo>
                  <a:lnTo>
                    <a:pt x="1105" y="535"/>
                  </a:lnTo>
                  <a:lnTo>
                    <a:pt x="1676" y="606"/>
                  </a:lnTo>
                  <a:lnTo>
                    <a:pt x="2318" y="642"/>
                  </a:lnTo>
                  <a:lnTo>
                    <a:pt x="3031" y="678"/>
                  </a:lnTo>
                  <a:lnTo>
                    <a:pt x="3815" y="678"/>
                  </a:lnTo>
                  <a:lnTo>
                    <a:pt x="3815" y="250"/>
                  </a:lnTo>
                  <a:lnTo>
                    <a:pt x="1177" y="286"/>
                  </a:lnTo>
                  <a:lnTo>
                    <a:pt x="998" y="250"/>
                  </a:lnTo>
                  <a:lnTo>
                    <a:pt x="820" y="214"/>
                  </a:lnTo>
                  <a:lnTo>
                    <a:pt x="678" y="107"/>
                  </a:lnTo>
                  <a:lnTo>
                    <a:pt x="535" y="0"/>
                  </a:lnTo>
                  <a:close/>
                  <a:moveTo>
                    <a:pt x="7203" y="0"/>
                  </a:moveTo>
                  <a:lnTo>
                    <a:pt x="7060" y="107"/>
                  </a:lnTo>
                  <a:lnTo>
                    <a:pt x="6846" y="214"/>
                  </a:lnTo>
                  <a:lnTo>
                    <a:pt x="6632" y="250"/>
                  </a:lnTo>
                  <a:lnTo>
                    <a:pt x="4029" y="250"/>
                  </a:lnTo>
                  <a:lnTo>
                    <a:pt x="4029" y="678"/>
                  </a:lnTo>
                  <a:lnTo>
                    <a:pt x="5491" y="642"/>
                  </a:lnTo>
                  <a:lnTo>
                    <a:pt x="6703" y="535"/>
                  </a:lnTo>
                  <a:lnTo>
                    <a:pt x="7167" y="464"/>
                  </a:lnTo>
                  <a:lnTo>
                    <a:pt x="7524" y="393"/>
                  </a:lnTo>
                  <a:lnTo>
                    <a:pt x="7738" y="321"/>
                  </a:lnTo>
                  <a:lnTo>
                    <a:pt x="7809" y="286"/>
                  </a:lnTo>
                  <a:lnTo>
                    <a:pt x="7809" y="214"/>
                  </a:lnTo>
                  <a:lnTo>
                    <a:pt x="7773" y="179"/>
                  </a:lnTo>
                  <a:lnTo>
                    <a:pt x="7666" y="107"/>
                  </a:lnTo>
                  <a:lnTo>
                    <a:pt x="7203" y="0"/>
                  </a:lnTo>
                  <a:close/>
                </a:path>
              </a:pathLst>
            </a:custGeom>
            <a:solidFill>
              <a:srgbClr val="C9C9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g29ba36c631f_0_513"/>
            <p:cNvSpPr/>
            <p:nvPr/>
          </p:nvSpPr>
          <p:spPr>
            <a:xfrm>
              <a:off x="1815025" y="1521275"/>
              <a:ext cx="95400" cy="16950"/>
            </a:xfrm>
            <a:custGeom>
              <a:avLst/>
              <a:gdLst/>
              <a:ahLst/>
              <a:cxnLst/>
              <a:rect l="l" t="t" r="r" b="b"/>
              <a:pathLst>
                <a:path w="3816" h="678" fill="none" extrusionOk="0">
                  <a:moveTo>
                    <a:pt x="535" y="0"/>
                  </a:moveTo>
                  <a:lnTo>
                    <a:pt x="535" y="0"/>
                  </a:lnTo>
                  <a:lnTo>
                    <a:pt x="143" y="107"/>
                  </a:lnTo>
                  <a:lnTo>
                    <a:pt x="36" y="143"/>
                  </a:lnTo>
                  <a:lnTo>
                    <a:pt x="0" y="214"/>
                  </a:lnTo>
                  <a:lnTo>
                    <a:pt x="0" y="214"/>
                  </a:lnTo>
                  <a:lnTo>
                    <a:pt x="0" y="250"/>
                  </a:lnTo>
                  <a:lnTo>
                    <a:pt x="71" y="286"/>
                  </a:lnTo>
                  <a:lnTo>
                    <a:pt x="285" y="393"/>
                  </a:lnTo>
                  <a:lnTo>
                    <a:pt x="642" y="464"/>
                  </a:lnTo>
                  <a:lnTo>
                    <a:pt x="1105" y="535"/>
                  </a:lnTo>
                  <a:lnTo>
                    <a:pt x="1676" y="606"/>
                  </a:lnTo>
                  <a:lnTo>
                    <a:pt x="2318" y="642"/>
                  </a:lnTo>
                  <a:lnTo>
                    <a:pt x="3031" y="678"/>
                  </a:lnTo>
                  <a:lnTo>
                    <a:pt x="3780" y="678"/>
                  </a:lnTo>
                  <a:lnTo>
                    <a:pt x="3780" y="678"/>
                  </a:lnTo>
                  <a:lnTo>
                    <a:pt x="3815" y="678"/>
                  </a:lnTo>
                  <a:lnTo>
                    <a:pt x="3815" y="250"/>
                  </a:lnTo>
                  <a:lnTo>
                    <a:pt x="1177" y="286"/>
                  </a:lnTo>
                  <a:lnTo>
                    <a:pt x="1177" y="286"/>
                  </a:lnTo>
                  <a:lnTo>
                    <a:pt x="1177" y="286"/>
                  </a:lnTo>
                  <a:lnTo>
                    <a:pt x="1177" y="286"/>
                  </a:lnTo>
                  <a:lnTo>
                    <a:pt x="998" y="250"/>
                  </a:lnTo>
                  <a:lnTo>
                    <a:pt x="820" y="214"/>
                  </a:lnTo>
                  <a:lnTo>
                    <a:pt x="678" y="107"/>
                  </a:lnTo>
                  <a:lnTo>
                    <a:pt x="5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g29ba36c631f_0_513"/>
            <p:cNvSpPr/>
            <p:nvPr/>
          </p:nvSpPr>
          <p:spPr>
            <a:xfrm>
              <a:off x="1915750" y="1521275"/>
              <a:ext cx="94500" cy="16950"/>
            </a:xfrm>
            <a:custGeom>
              <a:avLst/>
              <a:gdLst/>
              <a:ahLst/>
              <a:cxnLst/>
              <a:rect l="l" t="t" r="r" b="b"/>
              <a:pathLst>
                <a:path w="3780" h="678" fill="none" extrusionOk="0">
                  <a:moveTo>
                    <a:pt x="3174" y="0"/>
                  </a:moveTo>
                  <a:lnTo>
                    <a:pt x="3174" y="0"/>
                  </a:lnTo>
                  <a:lnTo>
                    <a:pt x="3031" y="107"/>
                  </a:lnTo>
                  <a:lnTo>
                    <a:pt x="2817" y="214"/>
                  </a:lnTo>
                  <a:lnTo>
                    <a:pt x="2817" y="214"/>
                  </a:lnTo>
                  <a:lnTo>
                    <a:pt x="2817" y="214"/>
                  </a:lnTo>
                  <a:lnTo>
                    <a:pt x="2817" y="214"/>
                  </a:lnTo>
                  <a:lnTo>
                    <a:pt x="2817" y="214"/>
                  </a:lnTo>
                  <a:lnTo>
                    <a:pt x="2817" y="214"/>
                  </a:lnTo>
                  <a:lnTo>
                    <a:pt x="2817" y="214"/>
                  </a:lnTo>
                  <a:lnTo>
                    <a:pt x="2817" y="214"/>
                  </a:lnTo>
                  <a:lnTo>
                    <a:pt x="2817" y="214"/>
                  </a:lnTo>
                  <a:lnTo>
                    <a:pt x="2817" y="214"/>
                  </a:lnTo>
                  <a:lnTo>
                    <a:pt x="2603" y="250"/>
                  </a:lnTo>
                  <a:lnTo>
                    <a:pt x="2603" y="250"/>
                  </a:lnTo>
                  <a:lnTo>
                    <a:pt x="1427" y="250"/>
                  </a:lnTo>
                  <a:lnTo>
                    <a:pt x="1427" y="250"/>
                  </a:lnTo>
                  <a:lnTo>
                    <a:pt x="1427" y="250"/>
                  </a:lnTo>
                  <a:lnTo>
                    <a:pt x="0" y="250"/>
                  </a:lnTo>
                  <a:lnTo>
                    <a:pt x="0" y="678"/>
                  </a:lnTo>
                  <a:lnTo>
                    <a:pt x="0" y="678"/>
                  </a:lnTo>
                  <a:lnTo>
                    <a:pt x="1462" y="642"/>
                  </a:lnTo>
                  <a:lnTo>
                    <a:pt x="2674" y="535"/>
                  </a:lnTo>
                  <a:lnTo>
                    <a:pt x="3138" y="464"/>
                  </a:lnTo>
                  <a:lnTo>
                    <a:pt x="3495" y="393"/>
                  </a:lnTo>
                  <a:lnTo>
                    <a:pt x="3709" y="321"/>
                  </a:lnTo>
                  <a:lnTo>
                    <a:pt x="3780" y="286"/>
                  </a:lnTo>
                  <a:lnTo>
                    <a:pt x="3780" y="214"/>
                  </a:lnTo>
                  <a:lnTo>
                    <a:pt x="3780" y="214"/>
                  </a:lnTo>
                  <a:lnTo>
                    <a:pt x="3744" y="179"/>
                  </a:lnTo>
                  <a:lnTo>
                    <a:pt x="3637" y="107"/>
                  </a:lnTo>
                  <a:lnTo>
                    <a:pt x="31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g29ba36c631f_0_513"/>
            <p:cNvSpPr/>
            <p:nvPr/>
          </p:nvSpPr>
          <p:spPr>
            <a:xfrm>
              <a:off x="1910400" y="1527500"/>
              <a:ext cx="5375" cy="10725"/>
            </a:xfrm>
            <a:custGeom>
              <a:avLst/>
              <a:gdLst/>
              <a:ahLst/>
              <a:cxnLst/>
              <a:rect l="l" t="t" r="r" b="b"/>
              <a:pathLst>
                <a:path w="215" h="429" extrusionOk="0">
                  <a:moveTo>
                    <a:pt x="0" y="1"/>
                  </a:moveTo>
                  <a:lnTo>
                    <a:pt x="0" y="429"/>
                  </a:lnTo>
                  <a:lnTo>
                    <a:pt x="214" y="429"/>
                  </a:lnTo>
                  <a:lnTo>
                    <a:pt x="214" y="1"/>
                  </a:lnTo>
                  <a:close/>
                </a:path>
              </a:pathLst>
            </a:custGeom>
            <a:solidFill>
              <a:srgbClr val="ABAB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g29ba36c631f_0_513"/>
            <p:cNvSpPr/>
            <p:nvPr/>
          </p:nvSpPr>
          <p:spPr>
            <a:xfrm>
              <a:off x="1910400" y="1527500"/>
              <a:ext cx="5375" cy="10725"/>
            </a:xfrm>
            <a:custGeom>
              <a:avLst/>
              <a:gdLst/>
              <a:ahLst/>
              <a:cxnLst/>
              <a:rect l="l" t="t" r="r" b="b"/>
              <a:pathLst>
                <a:path w="215" h="429" fill="none" extrusionOk="0">
                  <a:moveTo>
                    <a:pt x="214" y="1"/>
                  </a:moveTo>
                  <a:lnTo>
                    <a:pt x="0" y="1"/>
                  </a:lnTo>
                  <a:lnTo>
                    <a:pt x="0" y="429"/>
                  </a:lnTo>
                  <a:lnTo>
                    <a:pt x="0" y="429"/>
                  </a:lnTo>
                  <a:lnTo>
                    <a:pt x="143" y="429"/>
                  </a:lnTo>
                  <a:lnTo>
                    <a:pt x="143" y="429"/>
                  </a:lnTo>
                  <a:lnTo>
                    <a:pt x="214" y="429"/>
                  </a:lnTo>
                  <a:lnTo>
                    <a:pt x="21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g29ba36c631f_0_513"/>
            <p:cNvSpPr/>
            <p:nvPr/>
          </p:nvSpPr>
          <p:spPr>
            <a:xfrm>
              <a:off x="1592150" y="1523050"/>
              <a:ext cx="195250" cy="16975"/>
            </a:xfrm>
            <a:custGeom>
              <a:avLst/>
              <a:gdLst/>
              <a:ahLst/>
              <a:cxnLst/>
              <a:rect l="l" t="t" r="r" b="b"/>
              <a:pathLst>
                <a:path w="7810" h="679" extrusionOk="0">
                  <a:moveTo>
                    <a:pt x="7311" y="1"/>
                  </a:moveTo>
                  <a:lnTo>
                    <a:pt x="7311" y="428"/>
                  </a:lnTo>
                  <a:lnTo>
                    <a:pt x="7703" y="322"/>
                  </a:lnTo>
                  <a:lnTo>
                    <a:pt x="7774" y="286"/>
                  </a:lnTo>
                  <a:lnTo>
                    <a:pt x="7810" y="215"/>
                  </a:lnTo>
                  <a:lnTo>
                    <a:pt x="7774" y="179"/>
                  </a:lnTo>
                  <a:lnTo>
                    <a:pt x="7703" y="108"/>
                  </a:lnTo>
                  <a:lnTo>
                    <a:pt x="7311" y="1"/>
                  </a:lnTo>
                  <a:close/>
                  <a:moveTo>
                    <a:pt x="572" y="1"/>
                  </a:moveTo>
                  <a:lnTo>
                    <a:pt x="144" y="108"/>
                  </a:lnTo>
                  <a:lnTo>
                    <a:pt x="37" y="143"/>
                  </a:lnTo>
                  <a:lnTo>
                    <a:pt x="1" y="215"/>
                  </a:lnTo>
                  <a:lnTo>
                    <a:pt x="37" y="250"/>
                  </a:lnTo>
                  <a:lnTo>
                    <a:pt x="108" y="286"/>
                  </a:lnTo>
                  <a:lnTo>
                    <a:pt x="429" y="393"/>
                  </a:lnTo>
                  <a:lnTo>
                    <a:pt x="892" y="500"/>
                  </a:lnTo>
                  <a:lnTo>
                    <a:pt x="1499" y="571"/>
                  </a:lnTo>
                  <a:lnTo>
                    <a:pt x="1499" y="286"/>
                  </a:lnTo>
                  <a:lnTo>
                    <a:pt x="1178" y="286"/>
                  </a:lnTo>
                  <a:lnTo>
                    <a:pt x="999" y="250"/>
                  </a:lnTo>
                  <a:lnTo>
                    <a:pt x="821" y="215"/>
                  </a:lnTo>
                  <a:lnTo>
                    <a:pt x="678" y="108"/>
                  </a:lnTo>
                  <a:lnTo>
                    <a:pt x="572" y="1"/>
                  </a:lnTo>
                  <a:close/>
                  <a:moveTo>
                    <a:pt x="7132" y="72"/>
                  </a:moveTo>
                  <a:lnTo>
                    <a:pt x="6883" y="179"/>
                  </a:lnTo>
                  <a:lnTo>
                    <a:pt x="6633" y="215"/>
                  </a:lnTo>
                  <a:lnTo>
                    <a:pt x="1713" y="286"/>
                  </a:lnTo>
                  <a:lnTo>
                    <a:pt x="1713" y="607"/>
                  </a:lnTo>
                  <a:lnTo>
                    <a:pt x="2675" y="678"/>
                  </a:lnTo>
                  <a:lnTo>
                    <a:pt x="4922" y="678"/>
                  </a:lnTo>
                  <a:lnTo>
                    <a:pt x="5777" y="607"/>
                  </a:lnTo>
                  <a:lnTo>
                    <a:pt x="6526" y="571"/>
                  </a:lnTo>
                  <a:lnTo>
                    <a:pt x="7132" y="464"/>
                  </a:lnTo>
                  <a:lnTo>
                    <a:pt x="7132" y="72"/>
                  </a:lnTo>
                  <a:close/>
                </a:path>
              </a:pathLst>
            </a:custGeom>
            <a:solidFill>
              <a:srgbClr val="C9C9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g29ba36c631f_0_513"/>
            <p:cNvSpPr/>
            <p:nvPr/>
          </p:nvSpPr>
          <p:spPr>
            <a:xfrm>
              <a:off x="1634950" y="1524825"/>
              <a:ext cx="135525" cy="15200"/>
            </a:xfrm>
            <a:custGeom>
              <a:avLst/>
              <a:gdLst/>
              <a:ahLst/>
              <a:cxnLst/>
              <a:rect l="l" t="t" r="r" b="b"/>
              <a:pathLst>
                <a:path w="5421" h="608" fill="none" extrusionOk="0">
                  <a:moveTo>
                    <a:pt x="5420" y="1"/>
                  </a:moveTo>
                  <a:lnTo>
                    <a:pt x="5420" y="1"/>
                  </a:lnTo>
                  <a:lnTo>
                    <a:pt x="5171" y="108"/>
                  </a:lnTo>
                  <a:lnTo>
                    <a:pt x="4921" y="144"/>
                  </a:lnTo>
                  <a:lnTo>
                    <a:pt x="1" y="215"/>
                  </a:lnTo>
                  <a:lnTo>
                    <a:pt x="1" y="536"/>
                  </a:lnTo>
                  <a:lnTo>
                    <a:pt x="1" y="536"/>
                  </a:lnTo>
                  <a:lnTo>
                    <a:pt x="963" y="607"/>
                  </a:lnTo>
                  <a:lnTo>
                    <a:pt x="2069" y="607"/>
                  </a:lnTo>
                  <a:lnTo>
                    <a:pt x="2069" y="607"/>
                  </a:lnTo>
                  <a:lnTo>
                    <a:pt x="2247" y="607"/>
                  </a:lnTo>
                  <a:lnTo>
                    <a:pt x="2247" y="607"/>
                  </a:lnTo>
                  <a:lnTo>
                    <a:pt x="3210" y="607"/>
                  </a:lnTo>
                  <a:lnTo>
                    <a:pt x="4065" y="536"/>
                  </a:lnTo>
                  <a:lnTo>
                    <a:pt x="4814" y="500"/>
                  </a:lnTo>
                  <a:lnTo>
                    <a:pt x="5420" y="393"/>
                  </a:lnTo>
                  <a:lnTo>
                    <a:pt x="54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g29ba36c631f_0_513"/>
            <p:cNvSpPr/>
            <p:nvPr/>
          </p:nvSpPr>
          <p:spPr>
            <a:xfrm>
              <a:off x="1774900" y="1523050"/>
              <a:ext cx="12500" cy="10725"/>
            </a:xfrm>
            <a:custGeom>
              <a:avLst/>
              <a:gdLst/>
              <a:ahLst/>
              <a:cxnLst/>
              <a:rect l="l" t="t" r="r" b="b"/>
              <a:pathLst>
                <a:path w="500" h="429" fill="none" extrusionOk="0">
                  <a:moveTo>
                    <a:pt x="1" y="1"/>
                  </a:moveTo>
                  <a:lnTo>
                    <a:pt x="1" y="428"/>
                  </a:lnTo>
                  <a:lnTo>
                    <a:pt x="1" y="428"/>
                  </a:lnTo>
                  <a:lnTo>
                    <a:pt x="393" y="322"/>
                  </a:lnTo>
                  <a:lnTo>
                    <a:pt x="464" y="286"/>
                  </a:lnTo>
                  <a:lnTo>
                    <a:pt x="500" y="215"/>
                  </a:lnTo>
                  <a:lnTo>
                    <a:pt x="500" y="215"/>
                  </a:lnTo>
                  <a:lnTo>
                    <a:pt x="464" y="179"/>
                  </a:lnTo>
                  <a:lnTo>
                    <a:pt x="393" y="108"/>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g29ba36c631f_0_513"/>
            <p:cNvSpPr/>
            <p:nvPr/>
          </p:nvSpPr>
          <p:spPr>
            <a:xfrm>
              <a:off x="1592150" y="1523050"/>
              <a:ext cx="37475" cy="14300"/>
            </a:xfrm>
            <a:custGeom>
              <a:avLst/>
              <a:gdLst/>
              <a:ahLst/>
              <a:cxnLst/>
              <a:rect l="l" t="t" r="r" b="b"/>
              <a:pathLst>
                <a:path w="1499" h="572" fill="none" extrusionOk="0">
                  <a:moveTo>
                    <a:pt x="572" y="1"/>
                  </a:moveTo>
                  <a:lnTo>
                    <a:pt x="572" y="1"/>
                  </a:lnTo>
                  <a:lnTo>
                    <a:pt x="144" y="108"/>
                  </a:lnTo>
                  <a:lnTo>
                    <a:pt x="37" y="143"/>
                  </a:lnTo>
                  <a:lnTo>
                    <a:pt x="1" y="215"/>
                  </a:lnTo>
                  <a:lnTo>
                    <a:pt x="1" y="215"/>
                  </a:lnTo>
                  <a:lnTo>
                    <a:pt x="37" y="250"/>
                  </a:lnTo>
                  <a:lnTo>
                    <a:pt x="108" y="286"/>
                  </a:lnTo>
                  <a:lnTo>
                    <a:pt x="429" y="393"/>
                  </a:lnTo>
                  <a:lnTo>
                    <a:pt x="892" y="500"/>
                  </a:lnTo>
                  <a:lnTo>
                    <a:pt x="1499" y="571"/>
                  </a:lnTo>
                  <a:lnTo>
                    <a:pt x="1499" y="286"/>
                  </a:lnTo>
                  <a:lnTo>
                    <a:pt x="1178" y="286"/>
                  </a:lnTo>
                  <a:lnTo>
                    <a:pt x="1178" y="286"/>
                  </a:lnTo>
                  <a:lnTo>
                    <a:pt x="1178" y="286"/>
                  </a:lnTo>
                  <a:lnTo>
                    <a:pt x="1178" y="286"/>
                  </a:lnTo>
                  <a:lnTo>
                    <a:pt x="999" y="250"/>
                  </a:lnTo>
                  <a:lnTo>
                    <a:pt x="821" y="215"/>
                  </a:lnTo>
                  <a:lnTo>
                    <a:pt x="678" y="108"/>
                  </a:lnTo>
                  <a:lnTo>
                    <a:pt x="57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g29ba36c631f_0_513"/>
            <p:cNvSpPr/>
            <p:nvPr/>
          </p:nvSpPr>
          <p:spPr>
            <a:xfrm>
              <a:off x="1629600" y="1530175"/>
              <a:ext cx="5375" cy="8050"/>
            </a:xfrm>
            <a:custGeom>
              <a:avLst/>
              <a:gdLst/>
              <a:ahLst/>
              <a:cxnLst/>
              <a:rect l="l" t="t" r="r" b="b"/>
              <a:pathLst>
                <a:path w="215" h="322" extrusionOk="0">
                  <a:moveTo>
                    <a:pt x="1" y="1"/>
                  </a:moveTo>
                  <a:lnTo>
                    <a:pt x="1" y="286"/>
                  </a:lnTo>
                  <a:lnTo>
                    <a:pt x="215" y="322"/>
                  </a:lnTo>
                  <a:lnTo>
                    <a:pt x="215" y="1"/>
                  </a:lnTo>
                  <a:close/>
                </a:path>
              </a:pathLst>
            </a:custGeom>
            <a:solidFill>
              <a:srgbClr val="ABAB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g29ba36c631f_0_513"/>
            <p:cNvSpPr/>
            <p:nvPr/>
          </p:nvSpPr>
          <p:spPr>
            <a:xfrm>
              <a:off x="1629600" y="1530175"/>
              <a:ext cx="5375" cy="8050"/>
            </a:xfrm>
            <a:custGeom>
              <a:avLst/>
              <a:gdLst/>
              <a:ahLst/>
              <a:cxnLst/>
              <a:rect l="l" t="t" r="r" b="b"/>
              <a:pathLst>
                <a:path w="215" h="322" fill="none" extrusionOk="0">
                  <a:moveTo>
                    <a:pt x="215" y="1"/>
                  </a:moveTo>
                  <a:lnTo>
                    <a:pt x="1" y="1"/>
                  </a:lnTo>
                  <a:lnTo>
                    <a:pt x="1" y="286"/>
                  </a:lnTo>
                  <a:lnTo>
                    <a:pt x="1" y="286"/>
                  </a:lnTo>
                  <a:lnTo>
                    <a:pt x="215" y="322"/>
                  </a:lnTo>
                  <a:lnTo>
                    <a:pt x="21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g29ba36c631f_0_513"/>
            <p:cNvSpPr/>
            <p:nvPr/>
          </p:nvSpPr>
          <p:spPr>
            <a:xfrm>
              <a:off x="1770450" y="1523050"/>
              <a:ext cx="4475" cy="11625"/>
            </a:xfrm>
            <a:custGeom>
              <a:avLst/>
              <a:gdLst/>
              <a:ahLst/>
              <a:cxnLst/>
              <a:rect l="l" t="t" r="r" b="b"/>
              <a:pathLst>
                <a:path w="179" h="465" extrusionOk="0">
                  <a:moveTo>
                    <a:pt x="72" y="1"/>
                  </a:moveTo>
                  <a:lnTo>
                    <a:pt x="0" y="72"/>
                  </a:lnTo>
                  <a:lnTo>
                    <a:pt x="0" y="464"/>
                  </a:lnTo>
                  <a:lnTo>
                    <a:pt x="179" y="428"/>
                  </a:lnTo>
                  <a:lnTo>
                    <a:pt x="179" y="1"/>
                  </a:lnTo>
                  <a:close/>
                </a:path>
              </a:pathLst>
            </a:custGeom>
            <a:solidFill>
              <a:srgbClr val="ABAB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g29ba36c631f_0_513"/>
            <p:cNvSpPr/>
            <p:nvPr/>
          </p:nvSpPr>
          <p:spPr>
            <a:xfrm>
              <a:off x="1770450" y="1523050"/>
              <a:ext cx="4475" cy="11625"/>
            </a:xfrm>
            <a:custGeom>
              <a:avLst/>
              <a:gdLst/>
              <a:ahLst/>
              <a:cxnLst/>
              <a:rect l="l" t="t" r="r" b="b"/>
              <a:pathLst>
                <a:path w="179" h="465" fill="none" extrusionOk="0">
                  <a:moveTo>
                    <a:pt x="72" y="1"/>
                  </a:moveTo>
                  <a:lnTo>
                    <a:pt x="72" y="1"/>
                  </a:lnTo>
                  <a:lnTo>
                    <a:pt x="0" y="72"/>
                  </a:lnTo>
                  <a:lnTo>
                    <a:pt x="0" y="464"/>
                  </a:lnTo>
                  <a:lnTo>
                    <a:pt x="0" y="464"/>
                  </a:lnTo>
                  <a:lnTo>
                    <a:pt x="179" y="428"/>
                  </a:lnTo>
                  <a:lnTo>
                    <a:pt x="179" y="1"/>
                  </a:lnTo>
                  <a:lnTo>
                    <a:pt x="179" y="1"/>
                  </a:lnTo>
                  <a:lnTo>
                    <a:pt x="7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g29ba36c631f_0_513"/>
            <p:cNvSpPr/>
            <p:nvPr/>
          </p:nvSpPr>
          <p:spPr>
            <a:xfrm>
              <a:off x="1368425" y="1524825"/>
              <a:ext cx="195225" cy="16975"/>
            </a:xfrm>
            <a:custGeom>
              <a:avLst/>
              <a:gdLst/>
              <a:ahLst/>
              <a:cxnLst/>
              <a:rect l="l" t="t" r="r" b="b"/>
              <a:pathLst>
                <a:path w="7809" h="679" extrusionOk="0">
                  <a:moveTo>
                    <a:pt x="7203" y="1"/>
                  </a:moveTo>
                  <a:lnTo>
                    <a:pt x="7096" y="108"/>
                  </a:lnTo>
                  <a:lnTo>
                    <a:pt x="6953" y="179"/>
                  </a:lnTo>
                  <a:lnTo>
                    <a:pt x="6811" y="215"/>
                  </a:lnTo>
                  <a:lnTo>
                    <a:pt x="6632" y="215"/>
                  </a:lnTo>
                  <a:lnTo>
                    <a:pt x="5063" y="251"/>
                  </a:lnTo>
                  <a:lnTo>
                    <a:pt x="5063" y="643"/>
                  </a:lnTo>
                  <a:lnTo>
                    <a:pt x="6169" y="571"/>
                  </a:lnTo>
                  <a:lnTo>
                    <a:pt x="7025" y="500"/>
                  </a:lnTo>
                  <a:lnTo>
                    <a:pt x="7345" y="429"/>
                  </a:lnTo>
                  <a:lnTo>
                    <a:pt x="7595" y="357"/>
                  </a:lnTo>
                  <a:lnTo>
                    <a:pt x="7738" y="286"/>
                  </a:lnTo>
                  <a:lnTo>
                    <a:pt x="7809" y="251"/>
                  </a:lnTo>
                  <a:lnTo>
                    <a:pt x="7809" y="215"/>
                  </a:lnTo>
                  <a:lnTo>
                    <a:pt x="7773" y="144"/>
                  </a:lnTo>
                  <a:lnTo>
                    <a:pt x="7631" y="108"/>
                  </a:lnTo>
                  <a:lnTo>
                    <a:pt x="7203" y="1"/>
                  </a:lnTo>
                  <a:close/>
                  <a:moveTo>
                    <a:pt x="535" y="1"/>
                  </a:moveTo>
                  <a:lnTo>
                    <a:pt x="143" y="72"/>
                  </a:lnTo>
                  <a:lnTo>
                    <a:pt x="36" y="144"/>
                  </a:lnTo>
                  <a:lnTo>
                    <a:pt x="0" y="215"/>
                  </a:lnTo>
                  <a:lnTo>
                    <a:pt x="0" y="251"/>
                  </a:lnTo>
                  <a:lnTo>
                    <a:pt x="72" y="286"/>
                  </a:lnTo>
                  <a:lnTo>
                    <a:pt x="286" y="357"/>
                  </a:lnTo>
                  <a:lnTo>
                    <a:pt x="642" y="464"/>
                  </a:lnTo>
                  <a:lnTo>
                    <a:pt x="1106" y="536"/>
                  </a:lnTo>
                  <a:lnTo>
                    <a:pt x="1676" y="607"/>
                  </a:lnTo>
                  <a:lnTo>
                    <a:pt x="2318" y="643"/>
                  </a:lnTo>
                  <a:lnTo>
                    <a:pt x="3031" y="678"/>
                  </a:lnTo>
                  <a:lnTo>
                    <a:pt x="4850" y="678"/>
                  </a:lnTo>
                  <a:lnTo>
                    <a:pt x="4850" y="251"/>
                  </a:lnTo>
                  <a:lnTo>
                    <a:pt x="1177" y="286"/>
                  </a:lnTo>
                  <a:lnTo>
                    <a:pt x="999" y="251"/>
                  </a:lnTo>
                  <a:lnTo>
                    <a:pt x="820" y="215"/>
                  </a:lnTo>
                  <a:lnTo>
                    <a:pt x="678" y="108"/>
                  </a:lnTo>
                  <a:lnTo>
                    <a:pt x="535" y="1"/>
                  </a:lnTo>
                  <a:close/>
                </a:path>
              </a:pathLst>
            </a:custGeom>
            <a:solidFill>
              <a:srgbClr val="C9C9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g29ba36c631f_0_513"/>
            <p:cNvSpPr/>
            <p:nvPr/>
          </p:nvSpPr>
          <p:spPr>
            <a:xfrm>
              <a:off x="1368425" y="1524825"/>
              <a:ext cx="121250" cy="16975"/>
            </a:xfrm>
            <a:custGeom>
              <a:avLst/>
              <a:gdLst/>
              <a:ahLst/>
              <a:cxnLst/>
              <a:rect l="l" t="t" r="r" b="b"/>
              <a:pathLst>
                <a:path w="4850" h="679" fill="none" extrusionOk="0">
                  <a:moveTo>
                    <a:pt x="535" y="1"/>
                  </a:moveTo>
                  <a:lnTo>
                    <a:pt x="535" y="1"/>
                  </a:lnTo>
                  <a:lnTo>
                    <a:pt x="143" y="72"/>
                  </a:lnTo>
                  <a:lnTo>
                    <a:pt x="36" y="144"/>
                  </a:lnTo>
                  <a:lnTo>
                    <a:pt x="0" y="215"/>
                  </a:lnTo>
                  <a:lnTo>
                    <a:pt x="0" y="215"/>
                  </a:lnTo>
                  <a:lnTo>
                    <a:pt x="0" y="251"/>
                  </a:lnTo>
                  <a:lnTo>
                    <a:pt x="72" y="286"/>
                  </a:lnTo>
                  <a:lnTo>
                    <a:pt x="286" y="357"/>
                  </a:lnTo>
                  <a:lnTo>
                    <a:pt x="642" y="464"/>
                  </a:lnTo>
                  <a:lnTo>
                    <a:pt x="1106" y="536"/>
                  </a:lnTo>
                  <a:lnTo>
                    <a:pt x="1676" y="607"/>
                  </a:lnTo>
                  <a:lnTo>
                    <a:pt x="2318" y="643"/>
                  </a:lnTo>
                  <a:lnTo>
                    <a:pt x="3031" y="678"/>
                  </a:lnTo>
                  <a:lnTo>
                    <a:pt x="3780" y="678"/>
                  </a:lnTo>
                  <a:lnTo>
                    <a:pt x="3780" y="678"/>
                  </a:lnTo>
                  <a:lnTo>
                    <a:pt x="3958" y="678"/>
                  </a:lnTo>
                  <a:lnTo>
                    <a:pt x="3958" y="678"/>
                  </a:lnTo>
                  <a:lnTo>
                    <a:pt x="4850" y="678"/>
                  </a:lnTo>
                  <a:lnTo>
                    <a:pt x="4850" y="251"/>
                  </a:lnTo>
                  <a:lnTo>
                    <a:pt x="1177" y="286"/>
                  </a:lnTo>
                  <a:lnTo>
                    <a:pt x="1177" y="286"/>
                  </a:lnTo>
                  <a:lnTo>
                    <a:pt x="1177" y="286"/>
                  </a:lnTo>
                  <a:lnTo>
                    <a:pt x="1177" y="286"/>
                  </a:lnTo>
                  <a:lnTo>
                    <a:pt x="999" y="251"/>
                  </a:lnTo>
                  <a:lnTo>
                    <a:pt x="820" y="215"/>
                  </a:lnTo>
                  <a:lnTo>
                    <a:pt x="678" y="108"/>
                  </a:lnTo>
                  <a:lnTo>
                    <a:pt x="53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g29ba36c631f_0_513"/>
            <p:cNvSpPr/>
            <p:nvPr/>
          </p:nvSpPr>
          <p:spPr>
            <a:xfrm>
              <a:off x="1495000" y="1524825"/>
              <a:ext cx="68650" cy="16075"/>
            </a:xfrm>
            <a:custGeom>
              <a:avLst/>
              <a:gdLst/>
              <a:ahLst/>
              <a:cxnLst/>
              <a:rect l="l" t="t" r="r" b="b"/>
              <a:pathLst>
                <a:path w="2746" h="643" fill="none" extrusionOk="0">
                  <a:moveTo>
                    <a:pt x="2140" y="1"/>
                  </a:moveTo>
                  <a:lnTo>
                    <a:pt x="2140" y="1"/>
                  </a:lnTo>
                  <a:lnTo>
                    <a:pt x="2033" y="108"/>
                  </a:lnTo>
                  <a:lnTo>
                    <a:pt x="1890" y="179"/>
                  </a:lnTo>
                  <a:lnTo>
                    <a:pt x="1748" y="215"/>
                  </a:lnTo>
                  <a:lnTo>
                    <a:pt x="1569" y="215"/>
                  </a:lnTo>
                  <a:lnTo>
                    <a:pt x="0" y="251"/>
                  </a:lnTo>
                  <a:lnTo>
                    <a:pt x="0" y="643"/>
                  </a:lnTo>
                  <a:lnTo>
                    <a:pt x="0" y="643"/>
                  </a:lnTo>
                  <a:lnTo>
                    <a:pt x="1106" y="571"/>
                  </a:lnTo>
                  <a:lnTo>
                    <a:pt x="1962" y="500"/>
                  </a:lnTo>
                  <a:lnTo>
                    <a:pt x="2282" y="429"/>
                  </a:lnTo>
                  <a:lnTo>
                    <a:pt x="2532" y="357"/>
                  </a:lnTo>
                  <a:lnTo>
                    <a:pt x="2675" y="286"/>
                  </a:lnTo>
                  <a:lnTo>
                    <a:pt x="2746" y="251"/>
                  </a:lnTo>
                  <a:lnTo>
                    <a:pt x="2746" y="215"/>
                  </a:lnTo>
                  <a:lnTo>
                    <a:pt x="2746" y="215"/>
                  </a:lnTo>
                  <a:lnTo>
                    <a:pt x="2710" y="144"/>
                  </a:lnTo>
                  <a:lnTo>
                    <a:pt x="2568" y="108"/>
                  </a:lnTo>
                  <a:lnTo>
                    <a:pt x="214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g29ba36c631f_0_513"/>
            <p:cNvSpPr/>
            <p:nvPr/>
          </p:nvSpPr>
          <p:spPr>
            <a:xfrm>
              <a:off x="1489650" y="1531075"/>
              <a:ext cx="5375" cy="10725"/>
            </a:xfrm>
            <a:custGeom>
              <a:avLst/>
              <a:gdLst/>
              <a:ahLst/>
              <a:cxnLst/>
              <a:rect l="l" t="t" r="r" b="b"/>
              <a:pathLst>
                <a:path w="215" h="429" extrusionOk="0">
                  <a:moveTo>
                    <a:pt x="1" y="1"/>
                  </a:moveTo>
                  <a:lnTo>
                    <a:pt x="1" y="428"/>
                  </a:lnTo>
                  <a:lnTo>
                    <a:pt x="214" y="393"/>
                  </a:lnTo>
                  <a:lnTo>
                    <a:pt x="214" y="1"/>
                  </a:lnTo>
                  <a:close/>
                </a:path>
              </a:pathLst>
            </a:custGeom>
            <a:solidFill>
              <a:srgbClr val="ABAB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g29ba36c631f_0_513"/>
            <p:cNvSpPr/>
            <p:nvPr/>
          </p:nvSpPr>
          <p:spPr>
            <a:xfrm>
              <a:off x="1489650" y="1531075"/>
              <a:ext cx="5375" cy="10725"/>
            </a:xfrm>
            <a:custGeom>
              <a:avLst/>
              <a:gdLst/>
              <a:ahLst/>
              <a:cxnLst/>
              <a:rect l="l" t="t" r="r" b="b"/>
              <a:pathLst>
                <a:path w="215" h="429" fill="none" extrusionOk="0">
                  <a:moveTo>
                    <a:pt x="214" y="1"/>
                  </a:moveTo>
                  <a:lnTo>
                    <a:pt x="1" y="1"/>
                  </a:lnTo>
                  <a:lnTo>
                    <a:pt x="1" y="428"/>
                  </a:lnTo>
                  <a:lnTo>
                    <a:pt x="1" y="428"/>
                  </a:lnTo>
                  <a:lnTo>
                    <a:pt x="214" y="393"/>
                  </a:lnTo>
                  <a:lnTo>
                    <a:pt x="21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g29ba36c631f_0_513"/>
            <p:cNvSpPr/>
            <p:nvPr/>
          </p:nvSpPr>
          <p:spPr>
            <a:xfrm>
              <a:off x="2034300" y="989100"/>
              <a:ext cx="180100" cy="537550"/>
            </a:xfrm>
            <a:custGeom>
              <a:avLst/>
              <a:gdLst/>
              <a:ahLst/>
              <a:cxnLst/>
              <a:rect l="l" t="t" r="r" b="b"/>
              <a:pathLst>
                <a:path w="7204" h="21502" extrusionOk="0">
                  <a:moveTo>
                    <a:pt x="6240" y="1"/>
                  </a:moveTo>
                  <a:lnTo>
                    <a:pt x="785" y="36"/>
                  </a:lnTo>
                  <a:lnTo>
                    <a:pt x="642" y="72"/>
                  </a:lnTo>
                  <a:lnTo>
                    <a:pt x="500" y="143"/>
                  </a:lnTo>
                  <a:lnTo>
                    <a:pt x="357" y="214"/>
                  </a:lnTo>
                  <a:lnTo>
                    <a:pt x="250" y="321"/>
                  </a:lnTo>
                  <a:lnTo>
                    <a:pt x="143" y="464"/>
                  </a:lnTo>
                  <a:lnTo>
                    <a:pt x="72" y="642"/>
                  </a:lnTo>
                  <a:lnTo>
                    <a:pt x="36" y="821"/>
                  </a:lnTo>
                  <a:lnTo>
                    <a:pt x="1" y="999"/>
                  </a:lnTo>
                  <a:lnTo>
                    <a:pt x="179" y="20574"/>
                  </a:lnTo>
                  <a:lnTo>
                    <a:pt x="214" y="20752"/>
                  </a:lnTo>
                  <a:lnTo>
                    <a:pt x="250" y="20931"/>
                  </a:lnTo>
                  <a:lnTo>
                    <a:pt x="321" y="21073"/>
                  </a:lnTo>
                  <a:lnTo>
                    <a:pt x="428" y="21216"/>
                  </a:lnTo>
                  <a:lnTo>
                    <a:pt x="535" y="21359"/>
                  </a:lnTo>
                  <a:lnTo>
                    <a:pt x="678" y="21430"/>
                  </a:lnTo>
                  <a:lnTo>
                    <a:pt x="821" y="21466"/>
                  </a:lnTo>
                  <a:lnTo>
                    <a:pt x="963" y="21501"/>
                  </a:lnTo>
                  <a:lnTo>
                    <a:pt x="6419" y="21466"/>
                  </a:lnTo>
                  <a:lnTo>
                    <a:pt x="6597" y="21430"/>
                  </a:lnTo>
                  <a:lnTo>
                    <a:pt x="6740" y="21394"/>
                  </a:lnTo>
                  <a:lnTo>
                    <a:pt x="6882" y="21287"/>
                  </a:lnTo>
                  <a:lnTo>
                    <a:pt x="6989" y="21180"/>
                  </a:lnTo>
                  <a:lnTo>
                    <a:pt x="7096" y="21038"/>
                  </a:lnTo>
                  <a:lnTo>
                    <a:pt x="7167" y="20859"/>
                  </a:lnTo>
                  <a:lnTo>
                    <a:pt x="7203" y="20681"/>
                  </a:lnTo>
                  <a:lnTo>
                    <a:pt x="7203" y="20503"/>
                  </a:lnTo>
                  <a:lnTo>
                    <a:pt x="7061" y="963"/>
                  </a:lnTo>
                  <a:lnTo>
                    <a:pt x="7025" y="749"/>
                  </a:lnTo>
                  <a:lnTo>
                    <a:pt x="6989" y="571"/>
                  </a:lnTo>
                  <a:lnTo>
                    <a:pt x="6918" y="428"/>
                  </a:lnTo>
                  <a:lnTo>
                    <a:pt x="6811" y="286"/>
                  </a:lnTo>
                  <a:lnTo>
                    <a:pt x="6704" y="179"/>
                  </a:lnTo>
                  <a:lnTo>
                    <a:pt x="6561" y="72"/>
                  </a:lnTo>
                  <a:lnTo>
                    <a:pt x="6419" y="36"/>
                  </a:lnTo>
                  <a:lnTo>
                    <a:pt x="6240"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g29ba36c631f_0_513"/>
            <p:cNvSpPr/>
            <p:nvPr/>
          </p:nvSpPr>
          <p:spPr>
            <a:xfrm>
              <a:off x="2034300" y="989100"/>
              <a:ext cx="180100" cy="537550"/>
            </a:xfrm>
            <a:custGeom>
              <a:avLst/>
              <a:gdLst/>
              <a:ahLst/>
              <a:cxnLst/>
              <a:rect l="l" t="t" r="r" b="b"/>
              <a:pathLst>
                <a:path w="7204" h="21502" fill="none" extrusionOk="0">
                  <a:moveTo>
                    <a:pt x="7061" y="963"/>
                  </a:moveTo>
                  <a:lnTo>
                    <a:pt x="7203" y="20503"/>
                  </a:lnTo>
                  <a:lnTo>
                    <a:pt x="7203" y="20503"/>
                  </a:lnTo>
                  <a:lnTo>
                    <a:pt x="7203" y="20681"/>
                  </a:lnTo>
                  <a:lnTo>
                    <a:pt x="7167" y="20859"/>
                  </a:lnTo>
                  <a:lnTo>
                    <a:pt x="7096" y="21038"/>
                  </a:lnTo>
                  <a:lnTo>
                    <a:pt x="6989" y="21180"/>
                  </a:lnTo>
                  <a:lnTo>
                    <a:pt x="6882" y="21287"/>
                  </a:lnTo>
                  <a:lnTo>
                    <a:pt x="6740" y="21394"/>
                  </a:lnTo>
                  <a:lnTo>
                    <a:pt x="6597" y="21430"/>
                  </a:lnTo>
                  <a:lnTo>
                    <a:pt x="6419" y="21466"/>
                  </a:lnTo>
                  <a:lnTo>
                    <a:pt x="963" y="21501"/>
                  </a:lnTo>
                  <a:lnTo>
                    <a:pt x="963" y="21501"/>
                  </a:lnTo>
                  <a:lnTo>
                    <a:pt x="821" y="21466"/>
                  </a:lnTo>
                  <a:lnTo>
                    <a:pt x="678" y="21430"/>
                  </a:lnTo>
                  <a:lnTo>
                    <a:pt x="535" y="21359"/>
                  </a:lnTo>
                  <a:lnTo>
                    <a:pt x="428" y="21216"/>
                  </a:lnTo>
                  <a:lnTo>
                    <a:pt x="321" y="21073"/>
                  </a:lnTo>
                  <a:lnTo>
                    <a:pt x="250" y="20931"/>
                  </a:lnTo>
                  <a:lnTo>
                    <a:pt x="214" y="20752"/>
                  </a:lnTo>
                  <a:lnTo>
                    <a:pt x="179" y="20574"/>
                  </a:lnTo>
                  <a:lnTo>
                    <a:pt x="1" y="999"/>
                  </a:lnTo>
                  <a:lnTo>
                    <a:pt x="1" y="999"/>
                  </a:lnTo>
                  <a:lnTo>
                    <a:pt x="36" y="821"/>
                  </a:lnTo>
                  <a:lnTo>
                    <a:pt x="72" y="642"/>
                  </a:lnTo>
                  <a:lnTo>
                    <a:pt x="143" y="464"/>
                  </a:lnTo>
                  <a:lnTo>
                    <a:pt x="250" y="321"/>
                  </a:lnTo>
                  <a:lnTo>
                    <a:pt x="357" y="214"/>
                  </a:lnTo>
                  <a:lnTo>
                    <a:pt x="500" y="143"/>
                  </a:lnTo>
                  <a:lnTo>
                    <a:pt x="642" y="72"/>
                  </a:lnTo>
                  <a:lnTo>
                    <a:pt x="785" y="36"/>
                  </a:lnTo>
                  <a:lnTo>
                    <a:pt x="6240" y="1"/>
                  </a:lnTo>
                  <a:lnTo>
                    <a:pt x="6240" y="1"/>
                  </a:lnTo>
                  <a:lnTo>
                    <a:pt x="6419" y="36"/>
                  </a:lnTo>
                  <a:lnTo>
                    <a:pt x="6561" y="72"/>
                  </a:lnTo>
                  <a:lnTo>
                    <a:pt x="6704" y="179"/>
                  </a:lnTo>
                  <a:lnTo>
                    <a:pt x="6811" y="286"/>
                  </a:lnTo>
                  <a:lnTo>
                    <a:pt x="6918" y="428"/>
                  </a:lnTo>
                  <a:lnTo>
                    <a:pt x="6989" y="571"/>
                  </a:lnTo>
                  <a:lnTo>
                    <a:pt x="7025" y="749"/>
                  </a:lnTo>
                  <a:lnTo>
                    <a:pt x="7061" y="96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g29ba36c631f_0_513"/>
            <p:cNvSpPr/>
            <p:nvPr/>
          </p:nvSpPr>
          <p:spPr>
            <a:xfrm>
              <a:off x="2146625" y="989100"/>
              <a:ext cx="46375" cy="925"/>
            </a:xfrm>
            <a:custGeom>
              <a:avLst/>
              <a:gdLst/>
              <a:ahLst/>
              <a:cxnLst/>
              <a:rect l="l" t="t" r="r" b="b"/>
              <a:pathLst>
                <a:path w="1855" h="37" extrusionOk="0">
                  <a:moveTo>
                    <a:pt x="1783" y="1"/>
                  </a:moveTo>
                  <a:lnTo>
                    <a:pt x="1783" y="1"/>
                  </a:lnTo>
                  <a:lnTo>
                    <a:pt x="1747" y="1"/>
                  </a:lnTo>
                  <a:lnTo>
                    <a:pt x="0" y="36"/>
                  </a:lnTo>
                  <a:lnTo>
                    <a:pt x="0" y="36"/>
                  </a:lnTo>
                  <a:lnTo>
                    <a:pt x="0" y="36"/>
                  </a:lnTo>
                  <a:lnTo>
                    <a:pt x="1747" y="1"/>
                  </a:lnTo>
                  <a:lnTo>
                    <a:pt x="1747" y="1"/>
                  </a:lnTo>
                  <a:lnTo>
                    <a:pt x="1783" y="1"/>
                  </a:lnTo>
                  <a:lnTo>
                    <a:pt x="1783" y="1"/>
                  </a:lnTo>
                  <a:lnTo>
                    <a:pt x="1854" y="1"/>
                  </a:lnTo>
                  <a:lnTo>
                    <a:pt x="1854" y="1"/>
                  </a:lnTo>
                  <a:lnTo>
                    <a:pt x="1854" y="1"/>
                  </a:lnTo>
                  <a:lnTo>
                    <a:pt x="1783" y="1"/>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g29ba36c631f_0_513"/>
            <p:cNvSpPr/>
            <p:nvPr/>
          </p:nvSpPr>
          <p:spPr>
            <a:xfrm>
              <a:off x="2146625" y="989100"/>
              <a:ext cx="46375" cy="925"/>
            </a:xfrm>
            <a:custGeom>
              <a:avLst/>
              <a:gdLst/>
              <a:ahLst/>
              <a:cxnLst/>
              <a:rect l="l" t="t" r="r" b="b"/>
              <a:pathLst>
                <a:path w="1855" h="37" fill="none" extrusionOk="0">
                  <a:moveTo>
                    <a:pt x="1783" y="1"/>
                  </a:moveTo>
                  <a:lnTo>
                    <a:pt x="1783" y="1"/>
                  </a:lnTo>
                  <a:lnTo>
                    <a:pt x="1747" y="1"/>
                  </a:lnTo>
                  <a:lnTo>
                    <a:pt x="0" y="36"/>
                  </a:lnTo>
                  <a:lnTo>
                    <a:pt x="0" y="36"/>
                  </a:lnTo>
                  <a:lnTo>
                    <a:pt x="0" y="36"/>
                  </a:lnTo>
                  <a:lnTo>
                    <a:pt x="1747" y="1"/>
                  </a:lnTo>
                  <a:lnTo>
                    <a:pt x="1747" y="1"/>
                  </a:lnTo>
                  <a:lnTo>
                    <a:pt x="1783" y="1"/>
                  </a:lnTo>
                  <a:lnTo>
                    <a:pt x="1783" y="1"/>
                  </a:lnTo>
                  <a:lnTo>
                    <a:pt x="1854" y="1"/>
                  </a:lnTo>
                  <a:lnTo>
                    <a:pt x="1854" y="1"/>
                  </a:lnTo>
                  <a:lnTo>
                    <a:pt x="1854" y="1"/>
                  </a:lnTo>
                  <a:lnTo>
                    <a:pt x="178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g29ba36c631f_0_513"/>
            <p:cNvSpPr/>
            <p:nvPr/>
          </p:nvSpPr>
          <p:spPr>
            <a:xfrm>
              <a:off x="2146625" y="989100"/>
              <a:ext cx="67775" cy="536650"/>
            </a:xfrm>
            <a:custGeom>
              <a:avLst/>
              <a:gdLst/>
              <a:ahLst/>
              <a:cxnLst/>
              <a:rect l="l" t="t" r="r" b="b"/>
              <a:pathLst>
                <a:path w="2711" h="21466" extrusionOk="0">
                  <a:moveTo>
                    <a:pt x="1747" y="1"/>
                  </a:moveTo>
                  <a:lnTo>
                    <a:pt x="0" y="36"/>
                  </a:lnTo>
                  <a:lnTo>
                    <a:pt x="36" y="4030"/>
                  </a:lnTo>
                  <a:lnTo>
                    <a:pt x="72" y="7453"/>
                  </a:lnTo>
                  <a:lnTo>
                    <a:pt x="107" y="10448"/>
                  </a:lnTo>
                  <a:lnTo>
                    <a:pt x="214" y="13086"/>
                  </a:lnTo>
                  <a:lnTo>
                    <a:pt x="321" y="15404"/>
                  </a:lnTo>
                  <a:lnTo>
                    <a:pt x="428" y="17508"/>
                  </a:lnTo>
                  <a:lnTo>
                    <a:pt x="606" y="19504"/>
                  </a:lnTo>
                  <a:lnTo>
                    <a:pt x="785" y="21466"/>
                  </a:lnTo>
                  <a:lnTo>
                    <a:pt x="1926" y="21466"/>
                  </a:lnTo>
                  <a:lnTo>
                    <a:pt x="2104" y="21430"/>
                  </a:lnTo>
                  <a:lnTo>
                    <a:pt x="2247" y="21394"/>
                  </a:lnTo>
                  <a:lnTo>
                    <a:pt x="2389" y="21287"/>
                  </a:lnTo>
                  <a:lnTo>
                    <a:pt x="2496" y="21180"/>
                  </a:lnTo>
                  <a:lnTo>
                    <a:pt x="2603" y="21038"/>
                  </a:lnTo>
                  <a:lnTo>
                    <a:pt x="2674" y="20895"/>
                  </a:lnTo>
                  <a:lnTo>
                    <a:pt x="2710" y="20717"/>
                  </a:lnTo>
                  <a:lnTo>
                    <a:pt x="2710" y="20503"/>
                  </a:lnTo>
                  <a:lnTo>
                    <a:pt x="2568" y="963"/>
                  </a:lnTo>
                  <a:lnTo>
                    <a:pt x="2532" y="642"/>
                  </a:lnTo>
                  <a:lnTo>
                    <a:pt x="2425" y="393"/>
                  </a:lnTo>
                  <a:lnTo>
                    <a:pt x="2247" y="214"/>
                  </a:lnTo>
                  <a:lnTo>
                    <a:pt x="2033" y="72"/>
                  </a:lnTo>
                  <a:lnTo>
                    <a:pt x="1854" y="1"/>
                  </a:lnTo>
                  <a:close/>
                </a:path>
              </a:pathLst>
            </a:custGeom>
            <a:solidFill>
              <a:srgbClr val="EC9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g29ba36c631f_0_513"/>
            <p:cNvSpPr/>
            <p:nvPr/>
          </p:nvSpPr>
          <p:spPr>
            <a:xfrm>
              <a:off x="2146625" y="989100"/>
              <a:ext cx="67775" cy="536650"/>
            </a:xfrm>
            <a:custGeom>
              <a:avLst/>
              <a:gdLst/>
              <a:ahLst/>
              <a:cxnLst/>
              <a:rect l="l" t="t" r="r" b="b"/>
              <a:pathLst>
                <a:path w="2711" h="21466" fill="none" extrusionOk="0">
                  <a:moveTo>
                    <a:pt x="1783" y="1"/>
                  </a:moveTo>
                  <a:lnTo>
                    <a:pt x="1783" y="1"/>
                  </a:lnTo>
                  <a:lnTo>
                    <a:pt x="1747" y="1"/>
                  </a:lnTo>
                  <a:lnTo>
                    <a:pt x="0" y="36"/>
                  </a:lnTo>
                  <a:lnTo>
                    <a:pt x="0" y="36"/>
                  </a:lnTo>
                  <a:lnTo>
                    <a:pt x="36" y="4030"/>
                  </a:lnTo>
                  <a:lnTo>
                    <a:pt x="72" y="7453"/>
                  </a:lnTo>
                  <a:lnTo>
                    <a:pt x="107" y="10448"/>
                  </a:lnTo>
                  <a:lnTo>
                    <a:pt x="214" y="13086"/>
                  </a:lnTo>
                  <a:lnTo>
                    <a:pt x="321" y="15404"/>
                  </a:lnTo>
                  <a:lnTo>
                    <a:pt x="428" y="17508"/>
                  </a:lnTo>
                  <a:lnTo>
                    <a:pt x="606" y="19504"/>
                  </a:lnTo>
                  <a:lnTo>
                    <a:pt x="785" y="21466"/>
                  </a:lnTo>
                  <a:lnTo>
                    <a:pt x="1926" y="21466"/>
                  </a:lnTo>
                  <a:lnTo>
                    <a:pt x="1926" y="21466"/>
                  </a:lnTo>
                  <a:lnTo>
                    <a:pt x="2104" y="21430"/>
                  </a:lnTo>
                  <a:lnTo>
                    <a:pt x="2247" y="21394"/>
                  </a:lnTo>
                  <a:lnTo>
                    <a:pt x="2389" y="21287"/>
                  </a:lnTo>
                  <a:lnTo>
                    <a:pt x="2496" y="21180"/>
                  </a:lnTo>
                  <a:lnTo>
                    <a:pt x="2603" y="21038"/>
                  </a:lnTo>
                  <a:lnTo>
                    <a:pt x="2674" y="20895"/>
                  </a:lnTo>
                  <a:lnTo>
                    <a:pt x="2710" y="20717"/>
                  </a:lnTo>
                  <a:lnTo>
                    <a:pt x="2710" y="20503"/>
                  </a:lnTo>
                  <a:lnTo>
                    <a:pt x="2710" y="20503"/>
                  </a:lnTo>
                  <a:lnTo>
                    <a:pt x="2710" y="20503"/>
                  </a:lnTo>
                  <a:lnTo>
                    <a:pt x="2568" y="963"/>
                  </a:lnTo>
                  <a:lnTo>
                    <a:pt x="2568" y="963"/>
                  </a:lnTo>
                  <a:lnTo>
                    <a:pt x="2532" y="642"/>
                  </a:lnTo>
                  <a:lnTo>
                    <a:pt x="2425" y="393"/>
                  </a:lnTo>
                  <a:lnTo>
                    <a:pt x="2247" y="214"/>
                  </a:lnTo>
                  <a:lnTo>
                    <a:pt x="2033" y="72"/>
                  </a:lnTo>
                  <a:lnTo>
                    <a:pt x="2033" y="72"/>
                  </a:lnTo>
                  <a:lnTo>
                    <a:pt x="1854" y="1"/>
                  </a:lnTo>
                  <a:lnTo>
                    <a:pt x="1854" y="1"/>
                  </a:lnTo>
                  <a:lnTo>
                    <a:pt x="178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g29ba36c631f_0_513"/>
            <p:cNvSpPr/>
            <p:nvPr/>
          </p:nvSpPr>
          <p:spPr>
            <a:xfrm>
              <a:off x="2242900" y="845575"/>
              <a:ext cx="180975" cy="679275"/>
            </a:xfrm>
            <a:custGeom>
              <a:avLst/>
              <a:gdLst/>
              <a:ahLst/>
              <a:cxnLst/>
              <a:rect l="l" t="t" r="r" b="b"/>
              <a:pathLst>
                <a:path w="7239" h="27171" extrusionOk="0">
                  <a:moveTo>
                    <a:pt x="6240" y="1"/>
                  </a:moveTo>
                  <a:lnTo>
                    <a:pt x="785" y="37"/>
                  </a:lnTo>
                  <a:lnTo>
                    <a:pt x="642" y="72"/>
                  </a:lnTo>
                  <a:lnTo>
                    <a:pt x="464" y="108"/>
                  </a:lnTo>
                  <a:lnTo>
                    <a:pt x="357" y="215"/>
                  </a:lnTo>
                  <a:lnTo>
                    <a:pt x="214" y="322"/>
                  </a:lnTo>
                  <a:lnTo>
                    <a:pt x="143" y="464"/>
                  </a:lnTo>
                  <a:lnTo>
                    <a:pt x="71" y="607"/>
                  </a:lnTo>
                  <a:lnTo>
                    <a:pt x="36" y="785"/>
                  </a:lnTo>
                  <a:lnTo>
                    <a:pt x="0" y="999"/>
                  </a:lnTo>
                  <a:lnTo>
                    <a:pt x="214" y="26244"/>
                  </a:lnTo>
                  <a:lnTo>
                    <a:pt x="214" y="26422"/>
                  </a:lnTo>
                  <a:lnTo>
                    <a:pt x="285" y="26600"/>
                  </a:lnTo>
                  <a:lnTo>
                    <a:pt x="357" y="26779"/>
                  </a:lnTo>
                  <a:lnTo>
                    <a:pt x="428" y="26921"/>
                  </a:lnTo>
                  <a:lnTo>
                    <a:pt x="571" y="27028"/>
                  </a:lnTo>
                  <a:lnTo>
                    <a:pt x="678" y="27100"/>
                  </a:lnTo>
                  <a:lnTo>
                    <a:pt x="856" y="27171"/>
                  </a:lnTo>
                  <a:lnTo>
                    <a:pt x="999" y="27171"/>
                  </a:lnTo>
                  <a:lnTo>
                    <a:pt x="6454" y="27135"/>
                  </a:lnTo>
                  <a:lnTo>
                    <a:pt x="6632" y="27100"/>
                  </a:lnTo>
                  <a:lnTo>
                    <a:pt x="6775" y="27064"/>
                  </a:lnTo>
                  <a:lnTo>
                    <a:pt x="6882" y="26957"/>
                  </a:lnTo>
                  <a:lnTo>
                    <a:pt x="7024" y="26850"/>
                  </a:lnTo>
                  <a:lnTo>
                    <a:pt x="7096" y="26707"/>
                  </a:lnTo>
                  <a:lnTo>
                    <a:pt x="7167" y="26565"/>
                  </a:lnTo>
                  <a:lnTo>
                    <a:pt x="7238" y="26386"/>
                  </a:lnTo>
                  <a:lnTo>
                    <a:pt x="7238" y="26173"/>
                  </a:lnTo>
                  <a:lnTo>
                    <a:pt x="7024" y="928"/>
                  </a:lnTo>
                  <a:lnTo>
                    <a:pt x="7024" y="750"/>
                  </a:lnTo>
                  <a:lnTo>
                    <a:pt x="6989" y="571"/>
                  </a:lnTo>
                  <a:lnTo>
                    <a:pt x="6917" y="393"/>
                  </a:lnTo>
                  <a:lnTo>
                    <a:pt x="6811" y="250"/>
                  </a:lnTo>
                  <a:lnTo>
                    <a:pt x="6704" y="143"/>
                  </a:lnTo>
                  <a:lnTo>
                    <a:pt x="6561" y="72"/>
                  </a:lnTo>
                  <a:lnTo>
                    <a:pt x="6418"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g29ba36c631f_0_513"/>
            <p:cNvSpPr/>
            <p:nvPr/>
          </p:nvSpPr>
          <p:spPr>
            <a:xfrm>
              <a:off x="2242900" y="845575"/>
              <a:ext cx="180975" cy="679275"/>
            </a:xfrm>
            <a:custGeom>
              <a:avLst/>
              <a:gdLst/>
              <a:ahLst/>
              <a:cxnLst/>
              <a:rect l="l" t="t" r="r" b="b"/>
              <a:pathLst>
                <a:path w="7239" h="27171" fill="none" extrusionOk="0">
                  <a:moveTo>
                    <a:pt x="7024" y="928"/>
                  </a:moveTo>
                  <a:lnTo>
                    <a:pt x="7238" y="26173"/>
                  </a:lnTo>
                  <a:lnTo>
                    <a:pt x="7238" y="26173"/>
                  </a:lnTo>
                  <a:lnTo>
                    <a:pt x="7238" y="26386"/>
                  </a:lnTo>
                  <a:lnTo>
                    <a:pt x="7167" y="26565"/>
                  </a:lnTo>
                  <a:lnTo>
                    <a:pt x="7096" y="26707"/>
                  </a:lnTo>
                  <a:lnTo>
                    <a:pt x="7024" y="26850"/>
                  </a:lnTo>
                  <a:lnTo>
                    <a:pt x="6882" y="26957"/>
                  </a:lnTo>
                  <a:lnTo>
                    <a:pt x="6775" y="27064"/>
                  </a:lnTo>
                  <a:lnTo>
                    <a:pt x="6632" y="27100"/>
                  </a:lnTo>
                  <a:lnTo>
                    <a:pt x="6454" y="27135"/>
                  </a:lnTo>
                  <a:lnTo>
                    <a:pt x="999" y="27171"/>
                  </a:lnTo>
                  <a:lnTo>
                    <a:pt x="999" y="27171"/>
                  </a:lnTo>
                  <a:lnTo>
                    <a:pt x="856" y="27171"/>
                  </a:lnTo>
                  <a:lnTo>
                    <a:pt x="678" y="27100"/>
                  </a:lnTo>
                  <a:lnTo>
                    <a:pt x="571" y="27028"/>
                  </a:lnTo>
                  <a:lnTo>
                    <a:pt x="428" y="26921"/>
                  </a:lnTo>
                  <a:lnTo>
                    <a:pt x="357" y="26779"/>
                  </a:lnTo>
                  <a:lnTo>
                    <a:pt x="285" y="26600"/>
                  </a:lnTo>
                  <a:lnTo>
                    <a:pt x="214" y="26422"/>
                  </a:lnTo>
                  <a:lnTo>
                    <a:pt x="214" y="26244"/>
                  </a:lnTo>
                  <a:lnTo>
                    <a:pt x="0" y="999"/>
                  </a:lnTo>
                  <a:lnTo>
                    <a:pt x="0" y="999"/>
                  </a:lnTo>
                  <a:lnTo>
                    <a:pt x="36" y="785"/>
                  </a:lnTo>
                  <a:lnTo>
                    <a:pt x="71" y="607"/>
                  </a:lnTo>
                  <a:lnTo>
                    <a:pt x="143" y="464"/>
                  </a:lnTo>
                  <a:lnTo>
                    <a:pt x="214" y="322"/>
                  </a:lnTo>
                  <a:lnTo>
                    <a:pt x="357" y="215"/>
                  </a:lnTo>
                  <a:lnTo>
                    <a:pt x="464" y="108"/>
                  </a:lnTo>
                  <a:lnTo>
                    <a:pt x="642" y="72"/>
                  </a:lnTo>
                  <a:lnTo>
                    <a:pt x="785" y="37"/>
                  </a:lnTo>
                  <a:lnTo>
                    <a:pt x="6240" y="1"/>
                  </a:lnTo>
                  <a:lnTo>
                    <a:pt x="6240" y="1"/>
                  </a:lnTo>
                  <a:lnTo>
                    <a:pt x="6418" y="1"/>
                  </a:lnTo>
                  <a:lnTo>
                    <a:pt x="6561" y="72"/>
                  </a:lnTo>
                  <a:lnTo>
                    <a:pt x="6704" y="143"/>
                  </a:lnTo>
                  <a:lnTo>
                    <a:pt x="6811" y="250"/>
                  </a:lnTo>
                  <a:lnTo>
                    <a:pt x="6917" y="393"/>
                  </a:lnTo>
                  <a:lnTo>
                    <a:pt x="6989" y="571"/>
                  </a:lnTo>
                  <a:lnTo>
                    <a:pt x="7024" y="750"/>
                  </a:lnTo>
                  <a:lnTo>
                    <a:pt x="7024" y="9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g29ba36c631f_0_513"/>
            <p:cNvSpPr/>
            <p:nvPr/>
          </p:nvSpPr>
          <p:spPr>
            <a:xfrm>
              <a:off x="2355200" y="845575"/>
              <a:ext cx="63325" cy="20525"/>
            </a:xfrm>
            <a:custGeom>
              <a:avLst/>
              <a:gdLst/>
              <a:ahLst/>
              <a:cxnLst/>
              <a:rect l="l" t="t" r="r" b="b"/>
              <a:pathLst>
                <a:path w="2533" h="821" extrusionOk="0">
                  <a:moveTo>
                    <a:pt x="1748" y="1"/>
                  </a:moveTo>
                  <a:lnTo>
                    <a:pt x="1748" y="1"/>
                  </a:lnTo>
                  <a:lnTo>
                    <a:pt x="1748" y="1"/>
                  </a:lnTo>
                  <a:lnTo>
                    <a:pt x="1" y="1"/>
                  </a:lnTo>
                  <a:lnTo>
                    <a:pt x="1" y="1"/>
                  </a:lnTo>
                  <a:lnTo>
                    <a:pt x="1" y="1"/>
                  </a:lnTo>
                  <a:lnTo>
                    <a:pt x="1748" y="1"/>
                  </a:lnTo>
                  <a:lnTo>
                    <a:pt x="1748" y="1"/>
                  </a:lnTo>
                  <a:lnTo>
                    <a:pt x="1748" y="1"/>
                  </a:lnTo>
                  <a:lnTo>
                    <a:pt x="1748" y="1"/>
                  </a:lnTo>
                  <a:lnTo>
                    <a:pt x="1891" y="1"/>
                  </a:lnTo>
                  <a:lnTo>
                    <a:pt x="2033" y="72"/>
                  </a:lnTo>
                  <a:lnTo>
                    <a:pt x="2176" y="143"/>
                  </a:lnTo>
                  <a:lnTo>
                    <a:pt x="2283" y="215"/>
                  </a:lnTo>
                  <a:lnTo>
                    <a:pt x="2390" y="357"/>
                  </a:lnTo>
                  <a:lnTo>
                    <a:pt x="2461" y="500"/>
                  </a:lnTo>
                  <a:lnTo>
                    <a:pt x="2497" y="643"/>
                  </a:lnTo>
                  <a:lnTo>
                    <a:pt x="2532" y="821"/>
                  </a:lnTo>
                  <a:lnTo>
                    <a:pt x="2532" y="821"/>
                  </a:lnTo>
                  <a:lnTo>
                    <a:pt x="2532" y="821"/>
                  </a:lnTo>
                  <a:lnTo>
                    <a:pt x="2497" y="643"/>
                  </a:lnTo>
                  <a:lnTo>
                    <a:pt x="2461" y="500"/>
                  </a:lnTo>
                  <a:lnTo>
                    <a:pt x="2390" y="357"/>
                  </a:lnTo>
                  <a:lnTo>
                    <a:pt x="2283" y="215"/>
                  </a:lnTo>
                  <a:lnTo>
                    <a:pt x="2176" y="143"/>
                  </a:lnTo>
                  <a:lnTo>
                    <a:pt x="2033" y="72"/>
                  </a:lnTo>
                  <a:lnTo>
                    <a:pt x="1891" y="1"/>
                  </a:lnTo>
                  <a:lnTo>
                    <a:pt x="1748" y="1"/>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g29ba36c631f_0_513"/>
            <p:cNvSpPr/>
            <p:nvPr/>
          </p:nvSpPr>
          <p:spPr>
            <a:xfrm>
              <a:off x="2355200" y="845575"/>
              <a:ext cx="63325" cy="20525"/>
            </a:xfrm>
            <a:custGeom>
              <a:avLst/>
              <a:gdLst/>
              <a:ahLst/>
              <a:cxnLst/>
              <a:rect l="l" t="t" r="r" b="b"/>
              <a:pathLst>
                <a:path w="2533" h="821" fill="none" extrusionOk="0">
                  <a:moveTo>
                    <a:pt x="1748" y="1"/>
                  </a:moveTo>
                  <a:lnTo>
                    <a:pt x="1748" y="1"/>
                  </a:lnTo>
                  <a:lnTo>
                    <a:pt x="1748" y="1"/>
                  </a:lnTo>
                  <a:lnTo>
                    <a:pt x="1" y="1"/>
                  </a:lnTo>
                  <a:lnTo>
                    <a:pt x="1" y="1"/>
                  </a:lnTo>
                  <a:lnTo>
                    <a:pt x="1" y="1"/>
                  </a:lnTo>
                  <a:lnTo>
                    <a:pt x="1748" y="1"/>
                  </a:lnTo>
                  <a:lnTo>
                    <a:pt x="1748" y="1"/>
                  </a:lnTo>
                  <a:lnTo>
                    <a:pt x="1748" y="1"/>
                  </a:lnTo>
                  <a:lnTo>
                    <a:pt x="1748" y="1"/>
                  </a:lnTo>
                  <a:lnTo>
                    <a:pt x="1891" y="1"/>
                  </a:lnTo>
                  <a:lnTo>
                    <a:pt x="2033" y="72"/>
                  </a:lnTo>
                  <a:lnTo>
                    <a:pt x="2176" y="143"/>
                  </a:lnTo>
                  <a:lnTo>
                    <a:pt x="2283" y="215"/>
                  </a:lnTo>
                  <a:lnTo>
                    <a:pt x="2390" y="357"/>
                  </a:lnTo>
                  <a:lnTo>
                    <a:pt x="2461" y="500"/>
                  </a:lnTo>
                  <a:lnTo>
                    <a:pt x="2497" y="643"/>
                  </a:lnTo>
                  <a:lnTo>
                    <a:pt x="2532" y="821"/>
                  </a:lnTo>
                  <a:lnTo>
                    <a:pt x="2532" y="821"/>
                  </a:lnTo>
                  <a:lnTo>
                    <a:pt x="2532" y="821"/>
                  </a:lnTo>
                  <a:lnTo>
                    <a:pt x="2497" y="643"/>
                  </a:lnTo>
                  <a:lnTo>
                    <a:pt x="2461" y="500"/>
                  </a:lnTo>
                  <a:lnTo>
                    <a:pt x="2390" y="357"/>
                  </a:lnTo>
                  <a:lnTo>
                    <a:pt x="2283" y="215"/>
                  </a:lnTo>
                  <a:lnTo>
                    <a:pt x="2176" y="143"/>
                  </a:lnTo>
                  <a:lnTo>
                    <a:pt x="2033" y="72"/>
                  </a:lnTo>
                  <a:lnTo>
                    <a:pt x="1891" y="1"/>
                  </a:lnTo>
                  <a:lnTo>
                    <a:pt x="174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g29ba36c631f_0_513"/>
            <p:cNvSpPr/>
            <p:nvPr/>
          </p:nvSpPr>
          <p:spPr>
            <a:xfrm>
              <a:off x="2355200" y="845575"/>
              <a:ext cx="68675" cy="678400"/>
            </a:xfrm>
            <a:custGeom>
              <a:avLst/>
              <a:gdLst/>
              <a:ahLst/>
              <a:cxnLst/>
              <a:rect l="l" t="t" r="r" b="b"/>
              <a:pathLst>
                <a:path w="2747" h="27136" extrusionOk="0">
                  <a:moveTo>
                    <a:pt x="1" y="1"/>
                  </a:moveTo>
                  <a:lnTo>
                    <a:pt x="1" y="4244"/>
                  </a:lnTo>
                  <a:lnTo>
                    <a:pt x="72" y="8344"/>
                  </a:lnTo>
                  <a:lnTo>
                    <a:pt x="108" y="12231"/>
                  </a:lnTo>
                  <a:lnTo>
                    <a:pt x="215" y="15904"/>
                  </a:lnTo>
                  <a:lnTo>
                    <a:pt x="322" y="19291"/>
                  </a:lnTo>
                  <a:lnTo>
                    <a:pt x="464" y="22322"/>
                  </a:lnTo>
                  <a:lnTo>
                    <a:pt x="607" y="24960"/>
                  </a:lnTo>
                  <a:lnTo>
                    <a:pt x="785" y="27135"/>
                  </a:lnTo>
                  <a:lnTo>
                    <a:pt x="1962" y="27135"/>
                  </a:lnTo>
                  <a:lnTo>
                    <a:pt x="2140" y="27100"/>
                  </a:lnTo>
                  <a:lnTo>
                    <a:pt x="2283" y="27064"/>
                  </a:lnTo>
                  <a:lnTo>
                    <a:pt x="2390" y="26957"/>
                  </a:lnTo>
                  <a:lnTo>
                    <a:pt x="2532" y="26850"/>
                  </a:lnTo>
                  <a:lnTo>
                    <a:pt x="2604" y="26707"/>
                  </a:lnTo>
                  <a:lnTo>
                    <a:pt x="2675" y="26565"/>
                  </a:lnTo>
                  <a:lnTo>
                    <a:pt x="2746" y="26386"/>
                  </a:lnTo>
                  <a:lnTo>
                    <a:pt x="2746" y="26208"/>
                  </a:lnTo>
                  <a:lnTo>
                    <a:pt x="2746" y="26173"/>
                  </a:lnTo>
                  <a:lnTo>
                    <a:pt x="2532" y="928"/>
                  </a:lnTo>
                  <a:lnTo>
                    <a:pt x="2532" y="821"/>
                  </a:lnTo>
                  <a:lnTo>
                    <a:pt x="2497" y="643"/>
                  </a:lnTo>
                  <a:lnTo>
                    <a:pt x="2461" y="500"/>
                  </a:lnTo>
                  <a:lnTo>
                    <a:pt x="2390" y="357"/>
                  </a:lnTo>
                  <a:lnTo>
                    <a:pt x="2283" y="215"/>
                  </a:lnTo>
                  <a:lnTo>
                    <a:pt x="2176" y="143"/>
                  </a:lnTo>
                  <a:lnTo>
                    <a:pt x="2033" y="72"/>
                  </a:lnTo>
                  <a:lnTo>
                    <a:pt x="1891" y="1"/>
                  </a:lnTo>
                  <a:close/>
                </a:path>
              </a:pathLst>
            </a:custGeom>
            <a:solidFill>
              <a:srgbClr val="EC9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g29ba36c631f_0_513"/>
            <p:cNvSpPr/>
            <p:nvPr/>
          </p:nvSpPr>
          <p:spPr>
            <a:xfrm>
              <a:off x="2355200" y="845575"/>
              <a:ext cx="68675" cy="678400"/>
            </a:xfrm>
            <a:custGeom>
              <a:avLst/>
              <a:gdLst/>
              <a:ahLst/>
              <a:cxnLst/>
              <a:rect l="l" t="t" r="r" b="b"/>
              <a:pathLst>
                <a:path w="2747" h="27136" fill="none" extrusionOk="0">
                  <a:moveTo>
                    <a:pt x="1748" y="1"/>
                  </a:moveTo>
                  <a:lnTo>
                    <a:pt x="1748" y="1"/>
                  </a:lnTo>
                  <a:lnTo>
                    <a:pt x="1748" y="1"/>
                  </a:lnTo>
                  <a:lnTo>
                    <a:pt x="1" y="1"/>
                  </a:lnTo>
                  <a:lnTo>
                    <a:pt x="1" y="1"/>
                  </a:lnTo>
                  <a:lnTo>
                    <a:pt x="1" y="4244"/>
                  </a:lnTo>
                  <a:lnTo>
                    <a:pt x="72" y="8344"/>
                  </a:lnTo>
                  <a:lnTo>
                    <a:pt x="108" y="12231"/>
                  </a:lnTo>
                  <a:lnTo>
                    <a:pt x="215" y="15904"/>
                  </a:lnTo>
                  <a:lnTo>
                    <a:pt x="322" y="19291"/>
                  </a:lnTo>
                  <a:lnTo>
                    <a:pt x="464" y="22322"/>
                  </a:lnTo>
                  <a:lnTo>
                    <a:pt x="607" y="24960"/>
                  </a:lnTo>
                  <a:lnTo>
                    <a:pt x="785" y="27135"/>
                  </a:lnTo>
                  <a:lnTo>
                    <a:pt x="1962" y="27135"/>
                  </a:lnTo>
                  <a:lnTo>
                    <a:pt x="1962" y="27135"/>
                  </a:lnTo>
                  <a:lnTo>
                    <a:pt x="2140" y="27100"/>
                  </a:lnTo>
                  <a:lnTo>
                    <a:pt x="2283" y="27064"/>
                  </a:lnTo>
                  <a:lnTo>
                    <a:pt x="2390" y="26957"/>
                  </a:lnTo>
                  <a:lnTo>
                    <a:pt x="2532" y="26850"/>
                  </a:lnTo>
                  <a:lnTo>
                    <a:pt x="2604" y="26707"/>
                  </a:lnTo>
                  <a:lnTo>
                    <a:pt x="2675" y="26565"/>
                  </a:lnTo>
                  <a:lnTo>
                    <a:pt x="2746" y="26386"/>
                  </a:lnTo>
                  <a:lnTo>
                    <a:pt x="2746" y="26208"/>
                  </a:lnTo>
                  <a:lnTo>
                    <a:pt x="2746" y="26208"/>
                  </a:lnTo>
                  <a:lnTo>
                    <a:pt x="2746" y="26173"/>
                  </a:lnTo>
                  <a:lnTo>
                    <a:pt x="2532" y="928"/>
                  </a:lnTo>
                  <a:lnTo>
                    <a:pt x="2532" y="928"/>
                  </a:lnTo>
                  <a:lnTo>
                    <a:pt x="2532" y="821"/>
                  </a:lnTo>
                  <a:lnTo>
                    <a:pt x="2532" y="821"/>
                  </a:lnTo>
                  <a:lnTo>
                    <a:pt x="2497" y="643"/>
                  </a:lnTo>
                  <a:lnTo>
                    <a:pt x="2461" y="500"/>
                  </a:lnTo>
                  <a:lnTo>
                    <a:pt x="2390" y="357"/>
                  </a:lnTo>
                  <a:lnTo>
                    <a:pt x="2283" y="215"/>
                  </a:lnTo>
                  <a:lnTo>
                    <a:pt x="2176" y="143"/>
                  </a:lnTo>
                  <a:lnTo>
                    <a:pt x="2033" y="72"/>
                  </a:lnTo>
                  <a:lnTo>
                    <a:pt x="1891" y="1"/>
                  </a:lnTo>
                  <a:lnTo>
                    <a:pt x="174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g29ba36c631f_0_513"/>
            <p:cNvSpPr/>
            <p:nvPr/>
          </p:nvSpPr>
          <p:spPr>
            <a:xfrm>
              <a:off x="1821250" y="1113000"/>
              <a:ext cx="179200" cy="415425"/>
            </a:xfrm>
            <a:custGeom>
              <a:avLst/>
              <a:gdLst/>
              <a:ahLst/>
              <a:cxnLst/>
              <a:rect l="l" t="t" r="r" b="b"/>
              <a:pathLst>
                <a:path w="7168" h="16617" extrusionOk="0">
                  <a:moveTo>
                    <a:pt x="6241" y="1"/>
                  </a:moveTo>
                  <a:lnTo>
                    <a:pt x="4493" y="36"/>
                  </a:lnTo>
                  <a:lnTo>
                    <a:pt x="785" y="36"/>
                  </a:lnTo>
                  <a:lnTo>
                    <a:pt x="571" y="72"/>
                  </a:lnTo>
                  <a:lnTo>
                    <a:pt x="393" y="143"/>
                  </a:lnTo>
                  <a:lnTo>
                    <a:pt x="250" y="250"/>
                  </a:lnTo>
                  <a:lnTo>
                    <a:pt x="108" y="429"/>
                  </a:lnTo>
                  <a:lnTo>
                    <a:pt x="36" y="607"/>
                  </a:lnTo>
                  <a:lnTo>
                    <a:pt x="1" y="785"/>
                  </a:lnTo>
                  <a:lnTo>
                    <a:pt x="143" y="15903"/>
                  </a:lnTo>
                  <a:lnTo>
                    <a:pt x="143" y="16046"/>
                  </a:lnTo>
                  <a:lnTo>
                    <a:pt x="179" y="16153"/>
                  </a:lnTo>
                  <a:lnTo>
                    <a:pt x="286" y="16296"/>
                  </a:lnTo>
                  <a:lnTo>
                    <a:pt x="357" y="16403"/>
                  </a:lnTo>
                  <a:lnTo>
                    <a:pt x="500" y="16474"/>
                  </a:lnTo>
                  <a:lnTo>
                    <a:pt x="607" y="16545"/>
                  </a:lnTo>
                  <a:lnTo>
                    <a:pt x="785" y="16581"/>
                  </a:lnTo>
                  <a:lnTo>
                    <a:pt x="928" y="16617"/>
                  </a:lnTo>
                  <a:lnTo>
                    <a:pt x="5207" y="16581"/>
                  </a:lnTo>
                  <a:lnTo>
                    <a:pt x="6383" y="16581"/>
                  </a:lnTo>
                  <a:lnTo>
                    <a:pt x="6561" y="16545"/>
                  </a:lnTo>
                  <a:lnTo>
                    <a:pt x="6704" y="16510"/>
                  </a:lnTo>
                  <a:lnTo>
                    <a:pt x="6811" y="16438"/>
                  </a:lnTo>
                  <a:lnTo>
                    <a:pt x="6954" y="16331"/>
                  </a:lnTo>
                  <a:lnTo>
                    <a:pt x="7025" y="16224"/>
                  </a:lnTo>
                  <a:lnTo>
                    <a:pt x="7096" y="16117"/>
                  </a:lnTo>
                  <a:lnTo>
                    <a:pt x="7168" y="15975"/>
                  </a:lnTo>
                  <a:lnTo>
                    <a:pt x="7168" y="15832"/>
                  </a:lnTo>
                  <a:lnTo>
                    <a:pt x="7061" y="750"/>
                  </a:lnTo>
                  <a:lnTo>
                    <a:pt x="7025" y="571"/>
                  </a:lnTo>
                  <a:lnTo>
                    <a:pt x="6989" y="464"/>
                  </a:lnTo>
                  <a:lnTo>
                    <a:pt x="6918" y="322"/>
                  </a:lnTo>
                  <a:lnTo>
                    <a:pt x="6811" y="215"/>
                  </a:lnTo>
                  <a:lnTo>
                    <a:pt x="6704" y="143"/>
                  </a:lnTo>
                  <a:lnTo>
                    <a:pt x="6561" y="72"/>
                  </a:lnTo>
                  <a:lnTo>
                    <a:pt x="6419" y="36"/>
                  </a:lnTo>
                  <a:lnTo>
                    <a:pt x="6241"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g29ba36c631f_0_513"/>
            <p:cNvSpPr/>
            <p:nvPr/>
          </p:nvSpPr>
          <p:spPr>
            <a:xfrm>
              <a:off x="1821250" y="1113000"/>
              <a:ext cx="179200" cy="415425"/>
            </a:xfrm>
            <a:custGeom>
              <a:avLst/>
              <a:gdLst/>
              <a:ahLst/>
              <a:cxnLst/>
              <a:rect l="l" t="t" r="r" b="b"/>
              <a:pathLst>
                <a:path w="7168" h="16617" fill="none" extrusionOk="0">
                  <a:moveTo>
                    <a:pt x="1" y="785"/>
                  </a:moveTo>
                  <a:lnTo>
                    <a:pt x="143" y="15903"/>
                  </a:lnTo>
                  <a:lnTo>
                    <a:pt x="143" y="15903"/>
                  </a:lnTo>
                  <a:lnTo>
                    <a:pt x="143" y="16046"/>
                  </a:lnTo>
                  <a:lnTo>
                    <a:pt x="179" y="16153"/>
                  </a:lnTo>
                  <a:lnTo>
                    <a:pt x="286" y="16296"/>
                  </a:lnTo>
                  <a:lnTo>
                    <a:pt x="357" y="16403"/>
                  </a:lnTo>
                  <a:lnTo>
                    <a:pt x="500" y="16474"/>
                  </a:lnTo>
                  <a:lnTo>
                    <a:pt x="607" y="16545"/>
                  </a:lnTo>
                  <a:lnTo>
                    <a:pt x="785" y="16581"/>
                  </a:lnTo>
                  <a:lnTo>
                    <a:pt x="928" y="16617"/>
                  </a:lnTo>
                  <a:lnTo>
                    <a:pt x="5207" y="16581"/>
                  </a:lnTo>
                  <a:lnTo>
                    <a:pt x="6383" y="16581"/>
                  </a:lnTo>
                  <a:lnTo>
                    <a:pt x="6383" y="16581"/>
                  </a:lnTo>
                  <a:lnTo>
                    <a:pt x="6561" y="16545"/>
                  </a:lnTo>
                  <a:lnTo>
                    <a:pt x="6704" y="16510"/>
                  </a:lnTo>
                  <a:lnTo>
                    <a:pt x="6811" y="16438"/>
                  </a:lnTo>
                  <a:lnTo>
                    <a:pt x="6954" y="16331"/>
                  </a:lnTo>
                  <a:lnTo>
                    <a:pt x="7025" y="16224"/>
                  </a:lnTo>
                  <a:lnTo>
                    <a:pt x="7096" y="16117"/>
                  </a:lnTo>
                  <a:lnTo>
                    <a:pt x="7168" y="15975"/>
                  </a:lnTo>
                  <a:lnTo>
                    <a:pt x="7168" y="15832"/>
                  </a:lnTo>
                  <a:lnTo>
                    <a:pt x="7061" y="750"/>
                  </a:lnTo>
                  <a:lnTo>
                    <a:pt x="7061" y="750"/>
                  </a:lnTo>
                  <a:lnTo>
                    <a:pt x="7025" y="571"/>
                  </a:lnTo>
                  <a:lnTo>
                    <a:pt x="6989" y="464"/>
                  </a:lnTo>
                  <a:lnTo>
                    <a:pt x="6918" y="322"/>
                  </a:lnTo>
                  <a:lnTo>
                    <a:pt x="6811" y="215"/>
                  </a:lnTo>
                  <a:lnTo>
                    <a:pt x="6704" y="143"/>
                  </a:lnTo>
                  <a:lnTo>
                    <a:pt x="6561" y="72"/>
                  </a:lnTo>
                  <a:lnTo>
                    <a:pt x="6419" y="36"/>
                  </a:lnTo>
                  <a:lnTo>
                    <a:pt x="6241" y="1"/>
                  </a:lnTo>
                  <a:lnTo>
                    <a:pt x="4493" y="36"/>
                  </a:lnTo>
                  <a:lnTo>
                    <a:pt x="3566" y="36"/>
                  </a:lnTo>
                  <a:lnTo>
                    <a:pt x="785" y="36"/>
                  </a:lnTo>
                  <a:lnTo>
                    <a:pt x="785" y="36"/>
                  </a:lnTo>
                  <a:lnTo>
                    <a:pt x="571" y="72"/>
                  </a:lnTo>
                  <a:lnTo>
                    <a:pt x="393" y="143"/>
                  </a:lnTo>
                  <a:lnTo>
                    <a:pt x="393" y="143"/>
                  </a:lnTo>
                  <a:lnTo>
                    <a:pt x="393" y="143"/>
                  </a:lnTo>
                  <a:lnTo>
                    <a:pt x="250" y="250"/>
                  </a:lnTo>
                  <a:lnTo>
                    <a:pt x="108" y="429"/>
                  </a:lnTo>
                  <a:lnTo>
                    <a:pt x="36" y="607"/>
                  </a:lnTo>
                  <a:lnTo>
                    <a:pt x="1" y="7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g29ba36c631f_0_513"/>
            <p:cNvSpPr/>
            <p:nvPr/>
          </p:nvSpPr>
          <p:spPr>
            <a:xfrm>
              <a:off x="1982600" y="1113900"/>
              <a:ext cx="17850" cy="391350"/>
            </a:xfrm>
            <a:custGeom>
              <a:avLst/>
              <a:gdLst/>
              <a:ahLst/>
              <a:cxnLst/>
              <a:rect l="l" t="t" r="r" b="b"/>
              <a:pathLst>
                <a:path w="714" h="15654" extrusionOk="0">
                  <a:moveTo>
                    <a:pt x="714" y="15368"/>
                  </a:moveTo>
                  <a:lnTo>
                    <a:pt x="714" y="15653"/>
                  </a:lnTo>
                  <a:lnTo>
                    <a:pt x="714" y="15368"/>
                  </a:lnTo>
                  <a:close/>
                  <a:moveTo>
                    <a:pt x="678" y="10341"/>
                  </a:moveTo>
                  <a:lnTo>
                    <a:pt x="714" y="15154"/>
                  </a:lnTo>
                  <a:lnTo>
                    <a:pt x="678" y="10341"/>
                  </a:lnTo>
                  <a:lnTo>
                    <a:pt x="678" y="10341"/>
                  </a:lnTo>
                  <a:close/>
                  <a:moveTo>
                    <a:pt x="642" y="5313"/>
                  </a:moveTo>
                  <a:lnTo>
                    <a:pt x="678" y="10127"/>
                  </a:lnTo>
                  <a:lnTo>
                    <a:pt x="678" y="10127"/>
                  </a:lnTo>
                  <a:lnTo>
                    <a:pt x="642" y="5313"/>
                  </a:lnTo>
                  <a:lnTo>
                    <a:pt x="642" y="5313"/>
                  </a:lnTo>
                  <a:close/>
                  <a:moveTo>
                    <a:pt x="428" y="286"/>
                  </a:moveTo>
                  <a:lnTo>
                    <a:pt x="428" y="286"/>
                  </a:lnTo>
                  <a:lnTo>
                    <a:pt x="535" y="464"/>
                  </a:lnTo>
                  <a:lnTo>
                    <a:pt x="607" y="714"/>
                  </a:lnTo>
                  <a:lnTo>
                    <a:pt x="642" y="5099"/>
                  </a:lnTo>
                  <a:lnTo>
                    <a:pt x="642" y="5099"/>
                  </a:lnTo>
                  <a:lnTo>
                    <a:pt x="607" y="714"/>
                  </a:lnTo>
                  <a:lnTo>
                    <a:pt x="607" y="714"/>
                  </a:lnTo>
                  <a:lnTo>
                    <a:pt x="535" y="464"/>
                  </a:lnTo>
                  <a:lnTo>
                    <a:pt x="428" y="286"/>
                  </a:lnTo>
                  <a:lnTo>
                    <a:pt x="428" y="286"/>
                  </a:lnTo>
                  <a:close/>
                  <a:moveTo>
                    <a:pt x="0" y="0"/>
                  </a:moveTo>
                  <a:lnTo>
                    <a:pt x="0" y="0"/>
                  </a:lnTo>
                  <a:lnTo>
                    <a:pt x="179" y="72"/>
                  </a:lnTo>
                  <a:lnTo>
                    <a:pt x="179" y="72"/>
                  </a:lnTo>
                  <a:lnTo>
                    <a:pt x="179" y="72"/>
                  </a:lnTo>
                  <a:lnTo>
                    <a:pt x="0" y="0"/>
                  </a:lnTo>
                  <a:close/>
                  <a:moveTo>
                    <a:pt x="0" y="0"/>
                  </a:moveTo>
                  <a:lnTo>
                    <a:pt x="0" y="0"/>
                  </a:lnTo>
                  <a:lnTo>
                    <a:pt x="0" y="0"/>
                  </a:lnTo>
                  <a:lnTo>
                    <a:pt x="0" y="0"/>
                  </a:lnTo>
                  <a:lnTo>
                    <a:pt x="0" y="0"/>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g29ba36c631f_0_513"/>
            <p:cNvSpPr/>
            <p:nvPr/>
          </p:nvSpPr>
          <p:spPr>
            <a:xfrm>
              <a:off x="2000425" y="1498100"/>
              <a:ext cx="25" cy="7150"/>
            </a:xfrm>
            <a:custGeom>
              <a:avLst/>
              <a:gdLst/>
              <a:ahLst/>
              <a:cxnLst/>
              <a:rect l="l" t="t" r="r" b="b"/>
              <a:pathLst>
                <a:path w="1" h="286" fill="none" extrusionOk="0">
                  <a:moveTo>
                    <a:pt x="1" y="0"/>
                  </a:moveTo>
                  <a:lnTo>
                    <a:pt x="1" y="285"/>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g29ba36c631f_0_513"/>
            <p:cNvSpPr/>
            <p:nvPr/>
          </p:nvSpPr>
          <p:spPr>
            <a:xfrm>
              <a:off x="1999525" y="1372400"/>
              <a:ext cx="925" cy="120375"/>
            </a:xfrm>
            <a:custGeom>
              <a:avLst/>
              <a:gdLst/>
              <a:ahLst/>
              <a:cxnLst/>
              <a:rect l="l" t="t" r="r" b="b"/>
              <a:pathLst>
                <a:path w="37" h="4815" fill="none" extrusionOk="0">
                  <a:moveTo>
                    <a:pt x="1" y="1"/>
                  </a:moveTo>
                  <a:lnTo>
                    <a:pt x="37" y="4814"/>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g29ba36c631f_0_513"/>
            <p:cNvSpPr/>
            <p:nvPr/>
          </p:nvSpPr>
          <p:spPr>
            <a:xfrm>
              <a:off x="1998650" y="1246725"/>
              <a:ext cx="900" cy="120350"/>
            </a:xfrm>
            <a:custGeom>
              <a:avLst/>
              <a:gdLst/>
              <a:ahLst/>
              <a:cxnLst/>
              <a:rect l="l" t="t" r="r" b="b"/>
              <a:pathLst>
                <a:path w="36" h="4814" fill="none" extrusionOk="0">
                  <a:moveTo>
                    <a:pt x="0" y="0"/>
                  </a:moveTo>
                  <a:lnTo>
                    <a:pt x="36" y="4814"/>
                  </a:lnTo>
                  <a:lnTo>
                    <a:pt x="36" y="4814"/>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g29ba36c631f_0_513"/>
            <p:cNvSpPr/>
            <p:nvPr/>
          </p:nvSpPr>
          <p:spPr>
            <a:xfrm>
              <a:off x="1993300" y="1121025"/>
              <a:ext cx="5375" cy="120375"/>
            </a:xfrm>
            <a:custGeom>
              <a:avLst/>
              <a:gdLst/>
              <a:ahLst/>
              <a:cxnLst/>
              <a:rect l="l" t="t" r="r" b="b"/>
              <a:pathLst>
                <a:path w="215" h="4815" fill="none" extrusionOk="0">
                  <a:moveTo>
                    <a:pt x="0" y="1"/>
                  </a:moveTo>
                  <a:lnTo>
                    <a:pt x="0" y="1"/>
                  </a:lnTo>
                  <a:lnTo>
                    <a:pt x="107" y="179"/>
                  </a:lnTo>
                  <a:lnTo>
                    <a:pt x="179" y="429"/>
                  </a:lnTo>
                  <a:lnTo>
                    <a:pt x="214" y="4814"/>
                  </a:lnTo>
                  <a:lnTo>
                    <a:pt x="214" y="4814"/>
                  </a:lnTo>
                  <a:lnTo>
                    <a:pt x="179" y="429"/>
                  </a:lnTo>
                  <a:lnTo>
                    <a:pt x="179" y="429"/>
                  </a:lnTo>
                  <a:lnTo>
                    <a:pt x="107" y="179"/>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g29ba36c631f_0_513"/>
            <p:cNvSpPr/>
            <p:nvPr/>
          </p:nvSpPr>
          <p:spPr>
            <a:xfrm>
              <a:off x="1982600" y="1113900"/>
              <a:ext cx="4475" cy="1800"/>
            </a:xfrm>
            <a:custGeom>
              <a:avLst/>
              <a:gdLst/>
              <a:ahLst/>
              <a:cxnLst/>
              <a:rect l="l" t="t" r="r" b="b"/>
              <a:pathLst>
                <a:path w="179" h="72" fill="none" extrusionOk="0">
                  <a:moveTo>
                    <a:pt x="0" y="0"/>
                  </a:moveTo>
                  <a:lnTo>
                    <a:pt x="0" y="0"/>
                  </a:lnTo>
                  <a:lnTo>
                    <a:pt x="179" y="72"/>
                  </a:lnTo>
                  <a:lnTo>
                    <a:pt x="179" y="72"/>
                  </a:lnTo>
                  <a:lnTo>
                    <a:pt x="179" y="72"/>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g29ba36c631f_0_513"/>
            <p:cNvSpPr/>
            <p:nvPr/>
          </p:nvSpPr>
          <p:spPr>
            <a:xfrm>
              <a:off x="1982600" y="11139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g29ba36c631f_0_513"/>
            <p:cNvSpPr/>
            <p:nvPr/>
          </p:nvSpPr>
          <p:spPr>
            <a:xfrm>
              <a:off x="1999525" y="1367050"/>
              <a:ext cx="25" cy="5375"/>
            </a:xfrm>
            <a:custGeom>
              <a:avLst/>
              <a:gdLst/>
              <a:ahLst/>
              <a:cxnLst/>
              <a:rect l="l" t="t" r="r" b="b"/>
              <a:pathLst>
                <a:path w="1" h="215" extrusionOk="0">
                  <a:moveTo>
                    <a:pt x="1" y="1"/>
                  </a:moveTo>
                  <a:lnTo>
                    <a:pt x="1" y="215"/>
                  </a:lnTo>
                  <a:lnTo>
                    <a:pt x="1" y="215"/>
                  </a:lnTo>
                  <a:lnTo>
                    <a:pt x="1" y="1"/>
                  </a:lnTo>
                  <a:lnTo>
                    <a:pt x="1" y="1"/>
                  </a:lnTo>
                  <a:close/>
                </a:path>
              </a:pathLst>
            </a:custGeom>
            <a:solidFill>
              <a:srgbClr val="D4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g29ba36c631f_0_513"/>
            <p:cNvSpPr/>
            <p:nvPr/>
          </p:nvSpPr>
          <p:spPr>
            <a:xfrm>
              <a:off x="1999525" y="1367050"/>
              <a:ext cx="25" cy="5375"/>
            </a:xfrm>
            <a:custGeom>
              <a:avLst/>
              <a:gdLst/>
              <a:ahLst/>
              <a:cxnLst/>
              <a:rect l="l" t="t" r="r" b="b"/>
              <a:pathLst>
                <a:path w="1" h="215" fill="none" extrusionOk="0">
                  <a:moveTo>
                    <a:pt x="1" y="1"/>
                  </a:moveTo>
                  <a:lnTo>
                    <a:pt x="1" y="215"/>
                  </a:lnTo>
                  <a:lnTo>
                    <a:pt x="1" y="215"/>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g29ba36c631f_0_513"/>
            <p:cNvSpPr/>
            <p:nvPr/>
          </p:nvSpPr>
          <p:spPr>
            <a:xfrm>
              <a:off x="1998650" y="1241375"/>
              <a:ext cx="25" cy="5375"/>
            </a:xfrm>
            <a:custGeom>
              <a:avLst/>
              <a:gdLst/>
              <a:ahLst/>
              <a:cxnLst/>
              <a:rect l="l" t="t" r="r" b="b"/>
              <a:pathLst>
                <a:path w="1" h="215" extrusionOk="0">
                  <a:moveTo>
                    <a:pt x="0" y="0"/>
                  </a:moveTo>
                  <a:lnTo>
                    <a:pt x="0" y="214"/>
                  </a:lnTo>
                  <a:lnTo>
                    <a:pt x="0" y="214"/>
                  </a:lnTo>
                  <a:lnTo>
                    <a:pt x="0" y="0"/>
                  </a:lnTo>
                  <a:lnTo>
                    <a:pt x="0" y="0"/>
                  </a:lnTo>
                  <a:close/>
                </a:path>
              </a:pathLst>
            </a:custGeom>
            <a:solidFill>
              <a:srgbClr val="D4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g29ba36c631f_0_513"/>
            <p:cNvSpPr/>
            <p:nvPr/>
          </p:nvSpPr>
          <p:spPr>
            <a:xfrm>
              <a:off x="1998650" y="1241375"/>
              <a:ext cx="25" cy="5375"/>
            </a:xfrm>
            <a:custGeom>
              <a:avLst/>
              <a:gdLst/>
              <a:ahLst/>
              <a:cxnLst/>
              <a:rect l="l" t="t" r="r" b="b"/>
              <a:pathLst>
                <a:path w="1" h="215" fill="none" extrusionOk="0">
                  <a:moveTo>
                    <a:pt x="0" y="0"/>
                  </a:moveTo>
                  <a:lnTo>
                    <a:pt x="0" y="214"/>
                  </a:lnTo>
                  <a:lnTo>
                    <a:pt x="0" y="214"/>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g29ba36c631f_0_513"/>
            <p:cNvSpPr/>
            <p:nvPr/>
          </p:nvSpPr>
          <p:spPr>
            <a:xfrm>
              <a:off x="1987050" y="1115675"/>
              <a:ext cx="6275" cy="5375"/>
            </a:xfrm>
            <a:custGeom>
              <a:avLst/>
              <a:gdLst/>
              <a:ahLst/>
              <a:cxnLst/>
              <a:rect l="l" t="t" r="r" b="b"/>
              <a:pathLst>
                <a:path w="251" h="215" extrusionOk="0">
                  <a:moveTo>
                    <a:pt x="1" y="1"/>
                  </a:moveTo>
                  <a:lnTo>
                    <a:pt x="1" y="1"/>
                  </a:lnTo>
                  <a:lnTo>
                    <a:pt x="143" y="72"/>
                  </a:lnTo>
                  <a:lnTo>
                    <a:pt x="250" y="215"/>
                  </a:lnTo>
                  <a:lnTo>
                    <a:pt x="250" y="215"/>
                  </a:lnTo>
                  <a:lnTo>
                    <a:pt x="250" y="215"/>
                  </a:lnTo>
                  <a:lnTo>
                    <a:pt x="143" y="72"/>
                  </a:lnTo>
                  <a:lnTo>
                    <a:pt x="1" y="1"/>
                  </a:lnTo>
                  <a:lnTo>
                    <a:pt x="1" y="1"/>
                  </a:lnTo>
                  <a:close/>
                </a:path>
              </a:pathLst>
            </a:custGeom>
            <a:solidFill>
              <a:srgbClr val="D4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g29ba36c631f_0_513"/>
            <p:cNvSpPr/>
            <p:nvPr/>
          </p:nvSpPr>
          <p:spPr>
            <a:xfrm>
              <a:off x="1987050" y="1115675"/>
              <a:ext cx="6275" cy="5375"/>
            </a:xfrm>
            <a:custGeom>
              <a:avLst/>
              <a:gdLst/>
              <a:ahLst/>
              <a:cxnLst/>
              <a:rect l="l" t="t" r="r" b="b"/>
              <a:pathLst>
                <a:path w="251" h="215" fill="none" extrusionOk="0">
                  <a:moveTo>
                    <a:pt x="1" y="1"/>
                  </a:moveTo>
                  <a:lnTo>
                    <a:pt x="1" y="1"/>
                  </a:lnTo>
                  <a:lnTo>
                    <a:pt x="143" y="72"/>
                  </a:lnTo>
                  <a:lnTo>
                    <a:pt x="250" y="215"/>
                  </a:lnTo>
                  <a:lnTo>
                    <a:pt x="250" y="215"/>
                  </a:lnTo>
                  <a:lnTo>
                    <a:pt x="250" y="215"/>
                  </a:lnTo>
                  <a:lnTo>
                    <a:pt x="143" y="72"/>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g29ba36c631f_0_513"/>
            <p:cNvSpPr/>
            <p:nvPr/>
          </p:nvSpPr>
          <p:spPr>
            <a:xfrm>
              <a:off x="1995075" y="1514150"/>
              <a:ext cx="4475" cy="7150"/>
            </a:xfrm>
            <a:custGeom>
              <a:avLst/>
              <a:gdLst/>
              <a:ahLst/>
              <a:cxnLst/>
              <a:rect l="l" t="t" r="r" b="b"/>
              <a:pathLst>
                <a:path w="179" h="286" extrusionOk="0">
                  <a:moveTo>
                    <a:pt x="179" y="0"/>
                  </a:moveTo>
                  <a:lnTo>
                    <a:pt x="179" y="0"/>
                  </a:lnTo>
                  <a:lnTo>
                    <a:pt x="108" y="143"/>
                  </a:lnTo>
                  <a:lnTo>
                    <a:pt x="1" y="285"/>
                  </a:lnTo>
                  <a:lnTo>
                    <a:pt x="1" y="285"/>
                  </a:lnTo>
                  <a:lnTo>
                    <a:pt x="1" y="285"/>
                  </a:lnTo>
                  <a:lnTo>
                    <a:pt x="108" y="143"/>
                  </a:lnTo>
                  <a:lnTo>
                    <a:pt x="179" y="0"/>
                  </a:lnTo>
                  <a:close/>
                  <a:moveTo>
                    <a:pt x="179" y="0"/>
                  </a:moveTo>
                  <a:lnTo>
                    <a:pt x="179" y="0"/>
                  </a:lnTo>
                  <a:lnTo>
                    <a:pt x="179" y="0"/>
                  </a:lnTo>
                  <a:lnTo>
                    <a:pt x="179" y="0"/>
                  </a:lnTo>
                  <a:lnTo>
                    <a:pt x="179" y="0"/>
                  </a:lnTo>
                  <a:close/>
                  <a:moveTo>
                    <a:pt x="179" y="0"/>
                  </a:moveTo>
                  <a:lnTo>
                    <a:pt x="179" y="0"/>
                  </a:lnTo>
                  <a:lnTo>
                    <a:pt x="179" y="0"/>
                  </a:lnTo>
                  <a:lnTo>
                    <a:pt x="179" y="0"/>
                  </a:lnTo>
                  <a:lnTo>
                    <a:pt x="179" y="0"/>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g29ba36c631f_0_513"/>
            <p:cNvSpPr/>
            <p:nvPr/>
          </p:nvSpPr>
          <p:spPr>
            <a:xfrm>
              <a:off x="1995075" y="1514150"/>
              <a:ext cx="4475" cy="7150"/>
            </a:xfrm>
            <a:custGeom>
              <a:avLst/>
              <a:gdLst/>
              <a:ahLst/>
              <a:cxnLst/>
              <a:rect l="l" t="t" r="r" b="b"/>
              <a:pathLst>
                <a:path w="179" h="286" fill="none" extrusionOk="0">
                  <a:moveTo>
                    <a:pt x="179" y="0"/>
                  </a:moveTo>
                  <a:lnTo>
                    <a:pt x="179" y="0"/>
                  </a:lnTo>
                  <a:lnTo>
                    <a:pt x="108" y="143"/>
                  </a:lnTo>
                  <a:lnTo>
                    <a:pt x="1" y="285"/>
                  </a:lnTo>
                  <a:lnTo>
                    <a:pt x="1" y="285"/>
                  </a:lnTo>
                  <a:lnTo>
                    <a:pt x="1" y="285"/>
                  </a:lnTo>
                  <a:lnTo>
                    <a:pt x="108" y="143"/>
                  </a:lnTo>
                  <a:lnTo>
                    <a:pt x="1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g29ba36c631f_0_513"/>
            <p:cNvSpPr/>
            <p:nvPr/>
          </p:nvSpPr>
          <p:spPr>
            <a:xfrm>
              <a:off x="1999525" y="15141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g29ba36c631f_0_513"/>
            <p:cNvSpPr/>
            <p:nvPr/>
          </p:nvSpPr>
          <p:spPr>
            <a:xfrm>
              <a:off x="1999525" y="15141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g29ba36c631f_0_513"/>
            <p:cNvSpPr/>
            <p:nvPr/>
          </p:nvSpPr>
          <p:spPr>
            <a:xfrm>
              <a:off x="1951400" y="1521275"/>
              <a:ext cx="43700" cy="6250"/>
            </a:xfrm>
            <a:custGeom>
              <a:avLst/>
              <a:gdLst/>
              <a:ahLst/>
              <a:cxnLst/>
              <a:rect l="l" t="t" r="r" b="b"/>
              <a:pathLst>
                <a:path w="1748" h="250" extrusionOk="0">
                  <a:moveTo>
                    <a:pt x="1177" y="250"/>
                  </a:moveTo>
                  <a:lnTo>
                    <a:pt x="1" y="250"/>
                  </a:lnTo>
                  <a:lnTo>
                    <a:pt x="1" y="250"/>
                  </a:lnTo>
                  <a:lnTo>
                    <a:pt x="1" y="250"/>
                  </a:lnTo>
                  <a:lnTo>
                    <a:pt x="1177" y="250"/>
                  </a:lnTo>
                  <a:close/>
                  <a:moveTo>
                    <a:pt x="1391" y="214"/>
                  </a:moveTo>
                  <a:lnTo>
                    <a:pt x="1391" y="214"/>
                  </a:lnTo>
                  <a:lnTo>
                    <a:pt x="1391" y="214"/>
                  </a:lnTo>
                  <a:lnTo>
                    <a:pt x="1391" y="214"/>
                  </a:lnTo>
                  <a:lnTo>
                    <a:pt x="1391" y="214"/>
                  </a:lnTo>
                  <a:close/>
                  <a:moveTo>
                    <a:pt x="1391" y="214"/>
                  </a:moveTo>
                  <a:lnTo>
                    <a:pt x="1391" y="214"/>
                  </a:lnTo>
                  <a:lnTo>
                    <a:pt x="1391" y="214"/>
                  </a:lnTo>
                  <a:lnTo>
                    <a:pt x="1391" y="214"/>
                  </a:lnTo>
                  <a:lnTo>
                    <a:pt x="1391" y="214"/>
                  </a:lnTo>
                  <a:close/>
                  <a:moveTo>
                    <a:pt x="1748" y="0"/>
                  </a:moveTo>
                  <a:lnTo>
                    <a:pt x="1748" y="0"/>
                  </a:lnTo>
                  <a:lnTo>
                    <a:pt x="1605" y="107"/>
                  </a:lnTo>
                  <a:lnTo>
                    <a:pt x="1391" y="214"/>
                  </a:lnTo>
                  <a:lnTo>
                    <a:pt x="1391" y="214"/>
                  </a:lnTo>
                  <a:lnTo>
                    <a:pt x="1605" y="107"/>
                  </a:lnTo>
                  <a:lnTo>
                    <a:pt x="1748" y="0"/>
                  </a:lnTo>
                  <a:lnTo>
                    <a:pt x="1748" y="0"/>
                  </a:lnTo>
                  <a:close/>
                </a:path>
              </a:pathLst>
            </a:custGeom>
            <a:solidFill>
              <a:srgbClr val="CEC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g29ba36c631f_0_513"/>
            <p:cNvSpPr/>
            <p:nvPr/>
          </p:nvSpPr>
          <p:spPr>
            <a:xfrm>
              <a:off x="1951400" y="1527500"/>
              <a:ext cx="29450" cy="25"/>
            </a:xfrm>
            <a:custGeom>
              <a:avLst/>
              <a:gdLst/>
              <a:ahLst/>
              <a:cxnLst/>
              <a:rect l="l" t="t" r="r" b="b"/>
              <a:pathLst>
                <a:path w="1178" h="1" fill="none" extrusionOk="0">
                  <a:moveTo>
                    <a:pt x="1177" y="1"/>
                  </a:moveTo>
                  <a:lnTo>
                    <a:pt x="1" y="1"/>
                  </a:lnTo>
                  <a:lnTo>
                    <a:pt x="1" y="1"/>
                  </a:lnTo>
                  <a:lnTo>
                    <a:pt x="1" y="1"/>
                  </a:lnTo>
                  <a:lnTo>
                    <a:pt x="11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g29ba36c631f_0_513"/>
            <p:cNvSpPr/>
            <p:nvPr/>
          </p:nvSpPr>
          <p:spPr>
            <a:xfrm>
              <a:off x="1986175" y="15266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g29ba36c631f_0_513"/>
            <p:cNvSpPr/>
            <p:nvPr/>
          </p:nvSpPr>
          <p:spPr>
            <a:xfrm>
              <a:off x="1986175" y="15266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g29ba36c631f_0_513"/>
            <p:cNvSpPr/>
            <p:nvPr/>
          </p:nvSpPr>
          <p:spPr>
            <a:xfrm>
              <a:off x="1986175" y="1521275"/>
              <a:ext cx="8925" cy="5375"/>
            </a:xfrm>
            <a:custGeom>
              <a:avLst/>
              <a:gdLst/>
              <a:ahLst/>
              <a:cxnLst/>
              <a:rect l="l" t="t" r="r" b="b"/>
              <a:pathLst>
                <a:path w="357" h="215" fill="none" extrusionOk="0">
                  <a:moveTo>
                    <a:pt x="357" y="0"/>
                  </a:moveTo>
                  <a:lnTo>
                    <a:pt x="357" y="0"/>
                  </a:lnTo>
                  <a:lnTo>
                    <a:pt x="214" y="107"/>
                  </a:lnTo>
                  <a:lnTo>
                    <a:pt x="0" y="214"/>
                  </a:lnTo>
                  <a:lnTo>
                    <a:pt x="0" y="214"/>
                  </a:lnTo>
                  <a:lnTo>
                    <a:pt x="214" y="107"/>
                  </a:lnTo>
                  <a:lnTo>
                    <a:pt x="357" y="0"/>
                  </a:lnTo>
                  <a:lnTo>
                    <a:pt x="35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g29ba36c631f_0_513"/>
            <p:cNvSpPr/>
            <p:nvPr/>
          </p:nvSpPr>
          <p:spPr>
            <a:xfrm>
              <a:off x="1933575" y="1113000"/>
              <a:ext cx="66875" cy="414525"/>
            </a:xfrm>
            <a:custGeom>
              <a:avLst/>
              <a:gdLst/>
              <a:ahLst/>
              <a:cxnLst/>
              <a:rect l="l" t="t" r="r" b="b"/>
              <a:pathLst>
                <a:path w="2675" h="16581" extrusionOk="0">
                  <a:moveTo>
                    <a:pt x="1748" y="1"/>
                  </a:moveTo>
                  <a:lnTo>
                    <a:pt x="0" y="36"/>
                  </a:lnTo>
                  <a:lnTo>
                    <a:pt x="0" y="3103"/>
                  </a:lnTo>
                  <a:lnTo>
                    <a:pt x="36" y="5777"/>
                  </a:lnTo>
                  <a:lnTo>
                    <a:pt x="107" y="8095"/>
                  </a:lnTo>
                  <a:lnTo>
                    <a:pt x="179" y="10091"/>
                  </a:lnTo>
                  <a:lnTo>
                    <a:pt x="286" y="11910"/>
                  </a:lnTo>
                  <a:lnTo>
                    <a:pt x="393" y="13514"/>
                  </a:lnTo>
                  <a:lnTo>
                    <a:pt x="535" y="15083"/>
                  </a:lnTo>
                  <a:lnTo>
                    <a:pt x="714" y="16581"/>
                  </a:lnTo>
                  <a:lnTo>
                    <a:pt x="1890" y="16581"/>
                  </a:lnTo>
                  <a:lnTo>
                    <a:pt x="2104" y="16545"/>
                  </a:lnTo>
                  <a:lnTo>
                    <a:pt x="2318" y="16438"/>
                  </a:lnTo>
                  <a:lnTo>
                    <a:pt x="2461" y="16331"/>
                  </a:lnTo>
                  <a:lnTo>
                    <a:pt x="2568" y="16189"/>
                  </a:lnTo>
                  <a:lnTo>
                    <a:pt x="2639" y="16046"/>
                  </a:lnTo>
                  <a:lnTo>
                    <a:pt x="2675" y="15832"/>
                  </a:lnTo>
                  <a:lnTo>
                    <a:pt x="2675" y="15689"/>
                  </a:lnTo>
                  <a:lnTo>
                    <a:pt x="2675" y="15404"/>
                  </a:lnTo>
                  <a:lnTo>
                    <a:pt x="2675" y="15190"/>
                  </a:lnTo>
                  <a:lnTo>
                    <a:pt x="2639" y="10377"/>
                  </a:lnTo>
                  <a:lnTo>
                    <a:pt x="2639" y="10163"/>
                  </a:lnTo>
                  <a:lnTo>
                    <a:pt x="2603" y="5349"/>
                  </a:lnTo>
                  <a:lnTo>
                    <a:pt x="2603" y="5135"/>
                  </a:lnTo>
                  <a:lnTo>
                    <a:pt x="2568" y="750"/>
                  </a:lnTo>
                  <a:lnTo>
                    <a:pt x="2496" y="500"/>
                  </a:lnTo>
                  <a:lnTo>
                    <a:pt x="2389" y="322"/>
                  </a:lnTo>
                  <a:lnTo>
                    <a:pt x="2282" y="179"/>
                  </a:lnTo>
                  <a:lnTo>
                    <a:pt x="2140" y="108"/>
                  </a:lnTo>
                  <a:lnTo>
                    <a:pt x="1961" y="36"/>
                  </a:lnTo>
                  <a:lnTo>
                    <a:pt x="1748" y="1"/>
                  </a:lnTo>
                  <a:close/>
                </a:path>
              </a:pathLst>
            </a:custGeom>
            <a:solidFill>
              <a:srgbClr val="EC9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g29ba36c631f_0_513"/>
            <p:cNvSpPr/>
            <p:nvPr/>
          </p:nvSpPr>
          <p:spPr>
            <a:xfrm>
              <a:off x="1933575" y="1113000"/>
              <a:ext cx="66875" cy="414525"/>
            </a:xfrm>
            <a:custGeom>
              <a:avLst/>
              <a:gdLst/>
              <a:ahLst/>
              <a:cxnLst/>
              <a:rect l="l" t="t" r="r" b="b"/>
              <a:pathLst>
                <a:path w="2675" h="16581" fill="none" extrusionOk="0">
                  <a:moveTo>
                    <a:pt x="1748" y="1"/>
                  </a:moveTo>
                  <a:lnTo>
                    <a:pt x="1748" y="1"/>
                  </a:lnTo>
                  <a:lnTo>
                    <a:pt x="1748" y="1"/>
                  </a:lnTo>
                  <a:lnTo>
                    <a:pt x="0" y="36"/>
                  </a:lnTo>
                  <a:lnTo>
                    <a:pt x="0" y="36"/>
                  </a:lnTo>
                  <a:lnTo>
                    <a:pt x="0" y="3103"/>
                  </a:lnTo>
                  <a:lnTo>
                    <a:pt x="36" y="5777"/>
                  </a:lnTo>
                  <a:lnTo>
                    <a:pt x="107" y="8095"/>
                  </a:lnTo>
                  <a:lnTo>
                    <a:pt x="179" y="10091"/>
                  </a:lnTo>
                  <a:lnTo>
                    <a:pt x="286" y="11910"/>
                  </a:lnTo>
                  <a:lnTo>
                    <a:pt x="393" y="13514"/>
                  </a:lnTo>
                  <a:lnTo>
                    <a:pt x="535" y="15083"/>
                  </a:lnTo>
                  <a:lnTo>
                    <a:pt x="714" y="16581"/>
                  </a:lnTo>
                  <a:lnTo>
                    <a:pt x="1890" y="16581"/>
                  </a:lnTo>
                  <a:lnTo>
                    <a:pt x="1890" y="16581"/>
                  </a:lnTo>
                  <a:lnTo>
                    <a:pt x="1890" y="16581"/>
                  </a:lnTo>
                  <a:lnTo>
                    <a:pt x="2104" y="16545"/>
                  </a:lnTo>
                  <a:lnTo>
                    <a:pt x="2104" y="16545"/>
                  </a:lnTo>
                  <a:lnTo>
                    <a:pt x="2104" y="16545"/>
                  </a:lnTo>
                  <a:lnTo>
                    <a:pt x="2104" y="16545"/>
                  </a:lnTo>
                  <a:lnTo>
                    <a:pt x="2104" y="16545"/>
                  </a:lnTo>
                  <a:lnTo>
                    <a:pt x="2104" y="16545"/>
                  </a:lnTo>
                  <a:lnTo>
                    <a:pt x="2104" y="16545"/>
                  </a:lnTo>
                  <a:lnTo>
                    <a:pt x="2104" y="16545"/>
                  </a:lnTo>
                  <a:lnTo>
                    <a:pt x="2104" y="16545"/>
                  </a:lnTo>
                  <a:lnTo>
                    <a:pt x="2104" y="16545"/>
                  </a:lnTo>
                  <a:lnTo>
                    <a:pt x="2318" y="16438"/>
                  </a:lnTo>
                  <a:lnTo>
                    <a:pt x="2461" y="16331"/>
                  </a:lnTo>
                  <a:lnTo>
                    <a:pt x="2461" y="16331"/>
                  </a:lnTo>
                  <a:lnTo>
                    <a:pt x="2568" y="16189"/>
                  </a:lnTo>
                  <a:lnTo>
                    <a:pt x="2639" y="16046"/>
                  </a:lnTo>
                  <a:lnTo>
                    <a:pt x="2639" y="16046"/>
                  </a:lnTo>
                  <a:lnTo>
                    <a:pt x="2639" y="16046"/>
                  </a:lnTo>
                  <a:lnTo>
                    <a:pt x="2639" y="16046"/>
                  </a:lnTo>
                  <a:lnTo>
                    <a:pt x="2639" y="16046"/>
                  </a:lnTo>
                  <a:lnTo>
                    <a:pt x="2639" y="16046"/>
                  </a:lnTo>
                  <a:lnTo>
                    <a:pt x="2639" y="16046"/>
                  </a:lnTo>
                  <a:lnTo>
                    <a:pt x="2639" y="16046"/>
                  </a:lnTo>
                  <a:lnTo>
                    <a:pt x="2639" y="16046"/>
                  </a:lnTo>
                  <a:lnTo>
                    <a:pt x="2639" y="16046"/>
                  </a:lnTo>
                  <a:lnTo>
                    <a:pt x="2675" y="15832"/>
                  </a:lnTo>
                  <a:lnTo>
                    <a:pt x="2675" y="15689"/>
                  </a:lnTo>
                  <a:lnTo>
                    <a:pt x="2675" y="15404"/>
                  </a:lnTo>
                  <a:lnTo>
                    <a:pt x="2675" y="15190"/>
                  </a:lnTo>
                  <a:lnTo>
                    <a:pt x="2639" y="10377"/>
                  </a:lnTo>
                  <a:lnTo>
                    <a:pt x="2639" y="10163"/>
                  </a:lnTo>
                  <a:lnTo>
                    <a:pt x="2603" y="5349"/>
                  </a:lnTo>
                  <a:lnTo>
                    <a:pt x="2603" y="5135"/>
                  </a:lnTo>
                  <a:lnTo>
                    <a:pt x="2568" y="750"/>
                  </a:lnTo>
                  <a:lnTo>
                    <a:pt x="2568" y="750"/>
                  </a:lnTo>
                  <a:lnTo>
                    <a:pt x="2496" y="500"/>
                  </a:lnTo>
                  <a:lnTo>
                    <a:pt x="2389" y="322"/>
                  </a:lnTo>
                  <a:lnTo>
                    <a:pt x="2389" y="322"/>
                  </a:lnTo>
                  <a:lnTo>
                    <a:pt x="2282" y="179"/>
                  </a:lnTo>
                  <a:lnTo>
                    <a:pt x="2140" y="108"/>
                  </a:lnTo>
                  <a:lnTo>
                    <a:pt x="2140" y="108"/>
                  </a:lnTo>
                  <a:lnTo>
                    <a:pt x="1961" y="36"/>
                  </a:lnTo>
                  <a:lnTo>
                    <a:pt x="1961" y="36"/>
                  </a:lnTo>
                  <a:lnTo>
                    <a:pt x="1961" y="36"/>
                  </a:lnTo>
                  <a:lnTo>
                    <a:pt x="1961" y="36"/>
                  </a:lnTo>
                  <a:lnTo>
                    <a:pt x="1961" y="36"/>
                  </a:lnTo>
                  <a:lnTo>
                    <a:pt x="1961" y="36"/>
                  </a:lnTo>
                  <a:lnTo>
                    <a:pt x="174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g29ba36c631f_0_513"/>
            <p:cNvSpPr/>
            <p:nvPr/>
          </p:nvSpPr>
          <p:spPr>
            <a:xfrm>
              <a:off x="1600175" y="1251175"/>
              <a:ext cx="177425" cy="279025"/>
            </a:xfrm>
            <a:custGeom>
              <a:avLst/>
              <a:gdLst/>
              <a:ahLst/>
              <a:cxnLst/>
              <a:rect l="l" t="t" r="r" b="b"/>
              <a:pathLst>
                <a:path w="7097" h="11161" extrusionOk="0">
                  <a:moveTo>
                    <a:pt x="6241" y="0"/>
                  </a:moveTo>
                  <a:lnTo>
                    <a:pt x="785" y="72"/>
                  </a:lnTo>
                  <a:lnTo>
                    <a:pt x="607" y="72"/>
                  </a:lnTo>
                  <a:lnTo>
                    <a:pt x="464" y="107"/>
                  </a:lnTo>
                  <a:lnTo>
                    <a:pt x="322" y="179"/>
                  </a:lnTo>
                  <a:lnTo>
                    <a:pt x="215" y="286"/>
                  </a:lnTo>
                  <a:lnTo>
                    <a:pt x="108" y="393"/>
                  </a:lnTo>
                  <a:lnTo>
                    <a:pt x="37" y="500"/>
                  </a:lnTo>
                  <a:lnTo>
                    <a:pt x="1" y="642"/>
                  </a:lnTo>
                  <a:lnTo>
                    <a:pt x="1" y="785"/>
                  </a:lnTo>
                  <a:lnTo>
                    <a:pt x="72" y="10412"/>
                  </a:lnTo>
                  <a:lnTo>
                    <a:pt x="72" y="10590"/>
                  </a:lnTo>
                  <a:lnTo>
                    <a:pt x="144" y="10697"/>
                  </a:lnTo>
                  <a:lnTo>
                    <a:pt x="215" y="10840"/>
                  </a:lnTo>
                  <a:lnTo>
                    <a:pt x="322" y="10947"/>
                  </a:lnTo>
                  <a:lnTo>
                    <a:pt x="429" y="11018"/>
                  </a:lnTo>
                  <a:lnTo>
                    <a:pt x="571" y="11090"/>
                  </a:lnTo>
                  <a:lnTo>
                    <a:pt x="714" y="11125"/>
                  </a:lnTo>
                  <a:lnTo>
                    <a:pt x="857" y="11161"/>
                  </a:lnTo>
                  <a:lnTo>
                    <a:pt x="6312" y="11090"/>
                  </a:lnTo>
                  <a:lnTo>
                    <a:pt x="6490" y="11090"/>
                  </a:lnTo>
                  <a:lnTo>
                    <a:pt x="6633" y="11054"/>
                  </a:lnTo>
                  <a:lnTo>
                    <a:pt x="6776" y="10983"/>
                  </a:lnTo>
                  <a:lnTo>
                    <a:pt x="6883" y="10876"/>
                  </a:lnTo>
                  <a:lnTo>
                    <a:pt x="6990" y="10769"/>
                  </a:lnTo>
                  <a:lnTo>
                    <a:pt x="7061" y="10662"/>
                  </a:lnTo>
                  <a:lnTo>
                    <a:pt x="7097" y="10519"/>
                  </a:lnTo>
                  <a:lnTo>
                    <a:pt x="7097" y="10376"/>
                  </a:lnTo>
                  <a:lnTo>
                    <a:pt x="7025" y="749"/>
                  </a:lnTo>
                  <a:lnTo>
                    <a:pt x="7025" y="607"/>
                  </a:lnTo>
                  <a:lnTo>
                    <a:pt x="6954" y="464"/>
                  </a:lnTo>
                  <a:lnTo>
                    <a:pt x="6883" y="321"/>
                  </a:lnTo>
                  <a:lnTo>
                    <a:pt x="6776" y="214"/>
                  </a:lnTo>
                  <a:lnTo>
                    <a:pt x="6669" y="143"/>
                  </a:lnTo>
                  <a:lnTo>
                    <a:pt x="6526" y="72"/>
                  </a:lnTo>
                  <a:lnTo>
                    <a:pt x="6383" y="36"/>
                  </a:lnTo>
                  <a:lnTo>
                    <a:pt x="6241" y="0"/>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g29ba36c631f_0_513"/>
            <p:cNvSpPr/>
            <p:nvPr/>
          </p:nvSpPr>
          <p:spPr>
            <a:xfrm>
              <a:off x="1600175" y="1251175"/>
              <a:ext cx="177425" cy="279025"/>
            </a:xfrm>
            <a:custGeom>
              <a:avLst/>
              <a:gdLst/>
              <a:ahLst/>
              <a:cxnLst/>
              <a:rect l="l" t="t" r="r" b="b"/>
              <a:pathLst>
                <a:path w="7097" h="11161" fill="none" extrusionOk="0">
                  <a:moveTo>
                    <a:pt x="7025" y="749"/>
                  </a:moveTo>
                  <a:lnTo>
                    <a:pt x="7097" y="10376"/>
                  </a:lnTo>
                  <a:lnTo>
                    <a:pt x="7097" y="10376"/>
                  </a:lnTo>
                  <a:lnTo>
                    <a:pt x="7097" y="10519"/>
                  </a:lnTo>
                  <a:lnTo>
                    <a:pt x="7061" y="10662"/>
                  </a:lnTo>
                  <a:lnTo>
                    <a:pt x="6990" y="10769"/>
                  </a:lnTo>
                  <a:lnTo>
                    <a:pt x="6883" y="10876"/>
                  </a:lnTo>
                  <a:lnTo>
                    <a:pt x="6776" y="10983"/>
                  </a:lnTo>
                  <a:lnTo>
                    <a:pt x="6633" y="11054"/>
                  </a:lnTo>
                  <a:lnTo>
                    <a:pt x="6490" y="11090"/>
                  </a:lnTo>
                  <a:lnTo>
                    <a:pt x="6312" y="11090"/>
                  </a:lnTo>
                  <a:lnTo>
                    <a:pt x="857" y="11161"/>
                  </a:lnTo>
                  <a:lnTo>
                    <a:pt x="857" y="11161"/>
                  </a:lnTo>
                  <a:lnTo>
                    <a:pt x="714" y="11125"/>
                  </a:lnTo>
                  <a:lnTo>
                    <a:pt x="571" y="11090"/>
                  </a:lnTo>
                  <a:lnTo>
                    <a:pt x="429" y="11018"/>
                  </a:lnTo>
                  <a:lnTo>
                    <a:pt x="322" y="10947"/>
                  </a:lnTo>
                  <a:lnTo>
                    <a:pt x="215" y="10840"/>
                  </a:lnTo>
                  <a:lnTo>
                    <a:pt x="144" y="10697"/>
                  </a:lnTo>
                  <a:lnTo>
                    <a:pt x="72" y="10590"/>
                  </a:lnTo>
                  <a:lnTo>
                    <a:pt x="72" y="10412"/>
                  </a:lnTo>
                  <a:lnTo>
                    <a:pt x="1" y="785"/>
                  </a:lnTo>
                  <a:lnTo>
                    <a:pt x="1" y="785"/>
                  </a:lnTo>
                  <a:lnTo>
                    <a:pt x="1" y="642"/>
                  </a:lnTo>
                  <a:lnTo>
                    <a:pt x="37" y="500"/>
                  </a:lnTo>
                  <a:lnTo>
                    <a:pt x="108" y="393"/>
                  </a:lnTo>
                  <a:lnTo>
                    <a:pt x="215" y="286"/>
                  </a:lnTo>
                  <a:lnTo>
                    <a:pt x="322" y="179"/>
                  </a:lnTo>
                  <a:lnTo>
                    <a:pt x="464" y="107"/>
                  </a:lnTo>
                  <a:lnTo>
                    <a:pt x="607" y="72"/>
                  </a:lnTo>
                  <a:lnTo>
                    <a:pt x="785" y="72"/>
                  </a:lnTo>
                  <a:lnTo>
                    <a:pt x="6241" y="0"/>
                  </a:lnTo>
                  <a:lnTo>
                    <a:pt x="6241" y="0"/>
                  </a:lnTo>
                  <a:lnTo>
                    <a:pt x="6383" y="36"/>
                  </a:lnTo>
                  <a:lnTo>
                    <a:pt x="6526" y="72"/>
                  </a:lnTo>
                  <a:lnTo>
                    <a:pt x="6669" y="143"/>
                  </a:lnTo>
                  <a:lnTo>
                    <a:pt x="6776" y="214"/>
                  </a:lnTo>
                  <a:lnTo>
                    <a:pt x="6883" y="321"/>
                  </a:lnTo>
                  <a:lnTo>
                    <a:pt x="6954" y="464"/>
                  </a:lnTo>
                  <a:lnTo>
                    <a:pt x="7025" y="607"/>
                  </a:lnTo>
                  <a:lnTo>
                    <a:pt x="7025" y="74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g29ba36c631f_0_513"/>
            <p:cNvSpPr/>
            <p:nvPr/>
          </p:nvSpPr>
          <p:spPr>
            <a:xfrm>
              <a:off x="1711600" y="1251175"/>
              <a:ext cx="59750" cy="7150"/>
            </a:xfrm>
            <a:custGeom>
              <a:avLst/>
              <a:gdLst/>
              <a:ahLst/>
              <a:cxnLst/>
              <a:rect l="l" t="t" r="r" b="b"/>
              <a:pathLst>
                <a:path w="2390" h="286" extrusionOk="0">
                  <a:moveTo>
                    <a:pt x="1784" y="0"/>
                  </a:moveTo>
                  <a:lnTo>
                    <a:pt x="1784" y="0"/>
                  </a:lnTo>
                  <a:lnTo>
                    <a:pt x="1784" y="0"/>
                  </a:lnTo>
                  <a:lnTo>
                    <a:pt x="1" y="36"/>
                  </a:lnTo>
                  <a:lnTo>
                    <a:pt x="1" y="36"/>
                  </a:lnTo>
                  <a:lnTo>
                    <a:pt x="1" y="36"/>
                  </a:lnTo>
                  <a:lnTo>
                    <a:pt x="1784" y="0"/>
                  </a:lnTo>
                  <a:lnTo>
                    <a:pt x="1784" y="0"/>
                  </a:lnTo>
                  <a:lnTo>
                    <a:pt x="1784" y="0"/>
                  </a:lnTo>
                  <a:lnTo>
                    <a:pt x="1784" y="0"/>
                  </a:lnTo>
                  <a:lnTo>
                    <a:pt x="1962" y="36"/>
                  </a:lnTo>
                  <a:lnTo>
                    <a:pt x="2105" y="72"/>
                  </a:lnTo>
                  <a:lnTo>
                    <a:pt x="2283" y="179"/>
                  </a:lnTo>
                  <a:lnTo>
                    <a:pt x="2390" y="286"/>
                  </a:lnTo>
                  <a:lnTo>
                    <a:pt x="2390" y="286"/>
                  </a:lnTo>
                  <a:lnTo>
                    <a:pt x="2390" y="286"/>
                  </a:lnTo>
                  <a:lnTo>
                    <a:pt x="2283" y="179"/>
                  </a:lnTo>
                  <a:lnTo>
                    <a:pt x="2105" y="72"/>
                  </a:lnTo>
                  <a:lnTo>
                    <a:pt x="1962" y="36"/>
                  </a:lnTo>
                  <a:lnTo>
                    <a:pt x="1784" y="0"/>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g29ba36c631f_0_513"/>
            <p:cNvSpPr/>
            <p:nvPr/>
          </p:nvSpPr>
          <p:spPr>
            <a:xfrm>
              <a:off x="1711600" y="1251175"/>
              <a:ext cx="59750" cy="7150"/>
            </a:xfrm>
            <a:custGeom>
              <a:avLst/>
              <a:gdLst/>
              <a:ahLst/>
              <a:cxnLst/>
              <a:rect l="l" t="t" r="r" b="b"/>
              <a:pathLst>
                <a:path w="2390" h="286" fill="none" extrusionOk="0">
                  <a:moveTo>
                    <a:pt x="1784" y="0"/>
                  </a:moveTo>
                  <a:lnTo>
                    <a:pt x="1784" y="0"/>
                  </a:lnTo>
                  <a:lnTo>
                    <a:pt x="1784" y="0"/>
                  </a:lnTo>
                  <a:lnTo>
                    <a:pt x="1" y="36"/>
                  </a:lnTo>
                  <a:lnTo>
                    <a:pt x="1" y="36"/>
                  </a:lnTo>
                  <a:lnTo>
                    <a:pt x="1" y="36"/>
                  </a:lnTo>
                  <a:lnTo>
                    <a:pt x="1784" y="0"/>
                  </a:lnTo>
                  <a:lnTo>
                    <a:pt x="1784" y="0"/>
                  </a:lnTo>
                  <a:lnTo>
                    <a:pt x="1784" y="0"/>
                  </a:lnTo>
                  <a:lnTo>
                    <a:pt x="1784" y="0"/>
                  </a:lnTo>
                  <a:lnTo>
                    <a:pt x="1962" y="36"/>
                  </a:lnTo>
                  <a:lnTo>
                    <a:pt x="2105" y="72"/>
                  </a:lnTo>
                  <a:lnTo>
                    <a:pt x="2283" y="179"/>
                  </a:lnTo>
                  <a:lnTo>
                    <a:pt x="2390" y="286"/>
                  </a:lnTo>
                  <a:lnTo>
                    <a:pt x="2390" y="286"/>
                  </a:lnTo>
                  <a:lnTo>
                    <a:pt x="2390" y="286"/>
                  </a:lnTo>
                  <a:lnTo>
                    <a:pt x="2283" y="179"/>
                  </a:lnTo>
                  <a:lnTo>
                    <a:pt x="2105" y="72"/>
                  </a:lnTo>
                  <a:lnTo>
                    <a:pt x="1962" y="36"/>
                  </a:lnTo>
                  <a:lnTo>
                    <a:pt x="17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g29ba36c631f_0_513"/>
            <p:cNvSpPr/>
            <p:nvPr/>
          </p:nvSpPr>
          <p:spPr>
            <a:xfrm>
              <a:off x="1711600" y="1251175"/>
              <a:ext cx="66000" cy="278150"/>
            </a:xfrm>
            <a:custGeom>
              <a:avLst/>
              <a:gdLst/>
              <a:ahLst/>
              <a:cxnLst/>
              <a:rect l="l" t="t" r="r" b="b"/>
              <a:pathLst>
                <a:path w="2640" h="11126" extrusionOk="0">
                  <a:moveTo>
                    <a:pt x="1784" y="0"/>
                  </a:moveTo>
                  <a:lnTo>
                    <a:pt x="1" y="36"/>
                  </a:lnTo>
                  <a:lnTo>
                    <a:pt x="37" y="2889"/>
                  </a:lnTo>
                  <a:lnTo>
                    <a:pt x="37" y="4921"/>
                  </a:lnTo>
                  <a:lnTo>
                    <a:pt x="108" y="6347"/>
                  </a:lnTo>
                  <a:lnTo>
                    <a:pt x="179" y="7381"/>
                  </a:lnTo>
                  <a:lnTo>
                    <a:pt x="251" y="8166"/>
                  </a:lnTo>
                  <a:lnTo>
                    <a:pt x="393" y="8915"/>
                  </a:lnTo>
                  <a:lnTo>
                    <a:pt x="536" y="9842"/>
                  </a:lnTo>
                  <a:lnTo>
                    <a:pt x="714" y="11125"/>
                  </a:lnTo>
                  <a:lnTo>
                    <a:pt x="1855" y="11090"/>
                  </a:lnTo>
                  <a:lnTo>
                    <a:pt x="2033" y="11090"/>
                  </a:lnTo>
                  <a:lnTo>
                    <a:pt x="2176" y="11054"/>
                  </a:lnTo>
                  <a:lnTo>
                    <a:pt x="2319" y="10983"/>
                  </a:lnTo>
                  <a:lnTo>
                    <a:pt x="2426" y="10876"/>
                  </a:lnTo>
                  <a:lnTo>
                    <a:pt x="2533" y="10769"/>
                  </a:lnTo>
                  <a:lnTo>
                    <a:pt x="2604" y="10662"/>
                  </a:lnTo>
                  <a:lnTo>
                    <a:pt x="2640" y="10519"/>
                  </a:lnTo>
                  <a:lnTo>
                    <a:pt x="2640" y="10376"/>
                  </a:lnTo>
                  <a:lnTo>
                    <a:pt x="2568" y="2496"/>
                  </a:lnTo>
                  <a:lnTo>
                    <a:pt x="2568" y="749"/>
                  </a:lnTo>
                  <a:lnTo>
                    <a:pt x="2568" y="607"/>
                  </a:lnTo>
                  <a:lnTo>
                    <a:pt x="2533" y="500"/>
                  </a:lnTo>
                  <a:lnTo>
                    <a:pt x="2461" y="393"/>
                  </a:lnTo>
                  <a:lnTo>
                    <a:pt x="2390" y="286"/>
                  </a:lnTo>
                  <a:lnTo>
                    <a:pt x="2283" y="179"/>
                  </a:lnTo>
                  <a:lnTo>
                    <a:pt x="2105" y="72"/>
                  </a:lnTo>
                  <a:lnTo>
                    <a:pt x="1962" y="36"/>
                  </a:lnTo>
                  <a:lnTo>
                    <a:pt x="1784" y="0"/>
                  </a:lnTo>
                  <a:close/>
                </a:path>
              </a:pathLst>
            </a:custGeom>
            <a:solidFill>
              <a:srgbClr val="EC9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g29ba36c631f_0_513"/>
            <p:cNvSpPr/>
            <p:nvPr/>
          </p:nvSpPr>
          <p:spPr>
            <a:xfrm>
              <a:off x="1711600" y="1251175"/>
              <a:ext cx="66000" cy="278150"/>
            </a:xfrm>
            <a:custGeom>
              <a:avLst/>
              <a:gdLst/>
              <a:ahLst/>
              <a:cxnLst/>
              <a:rect l="l" t="t" r="r" b="b"/>
              <a:pathLst>
                <a:path w="2640" h="11126" fill="none" extrusionOk="0">
                  <a:moveTo>
                    <a:pt x="1784" y="0"/>
                  </a:moveTo>
                  <a:lnTo>
                    <a:pt x="1784" y="0"/>
                  </a:lnTo>
                  <a:lnTo>
                    <a:pt x="1784" y="0"/>
                  </a:lnTo>
                  <a:lnTo>
                    <a:pt x="1" y="36"/>
                  </a:lnTo>
                  <a:lnTo>
                    <a:pt x="1" y="36"/>
                  </a:lnTo>
                  <a:lnTo>
                    <a:pt x="37" y="2889"/>
                  </a:lnTo>
                  <a:lnTo>
                    <a:pt x="37" y="4921"/>
                  </a:lnTo>
                  <a:lnTo>
                    <a:pt x="108" y="6347"/>
                  </a:lnTo>
                  <a:lnTo>
                    <a:pt x="179" y="7381"/>
                  </a:lnTo>
                  <a:lnTo>
                    <a:pt x="251" y="8166"/>
                  </a:lnTo>
                  <a:lnTo>
                    <a:pt x="393" y="8915"/>
                  </a:lnTo>
                  <a:lnTo>
                    <a:pt x="536" y="9842"/>
                  </a:lnTo>
                  <a:lnTo>
                    <a:pt x="714" y="11125"/>
                  </a:lnTo>
                  <a:lnTo>
                    <a:pt x="1855" y="11090"/>
                  </a:lnTo>
                  <a:lnTo>
                    <a:pt x="1855" y="11090"/>
                  </a:lnTo>
                  <a:lnTo>
                    <a:pt x="2033" y="11090"/>
                  </a:lnTo>
                  <a:lnTo>
                    <a:pt x="2176" y="11054"/>
                  </a:lnTo>
                  <a:lnTo>
                    <a:pt x="2319" y="10983"/>
                  </a:lnTo>
                  <a:lnTo>
                    <a:pt x="2426" y="10876"/>
                  </a:lnTo>
                  <a:lnTo>
                    <a:pt x="2533" y="10769"/>
                  </a:lnTo>
                  <a:lnTo>
                    <a:pt x="2604" y="10662"/>
                  </a:lnTo>
                  <a:lnTo>
                    <a:pt x="2640" y="10519"/>
                  </a:lnTo>
                  <a:lnTo>
                    <a:pt x="2640" y="10376"/>
                  </a:lnTo>
                  <a:lnTo>
                    <a:pt x="2640" y="10376"/>
                  </a:lnTo>
                  <a:lnTo>
                    <a:pt x="2640" y="10376"/>
                  </a:lnTo>
                  <a:lnTo>
                    <a:pt x="2568" y="2496"/>
                  </a:lnTo>
                  <a:lnTo>
                    <a:pt x="2568" y="749"/>
                  </a:lnTo>
                  <a:lnTo>
                    <a:pt x="2568" y="749"/>
                  </a:lnTo>
                  <a:lnTo>
                    <a:pt x="2568" y="607"/>
                  </a:lnTo>
                  <a:lnTo>
                    <a:pt x="2533" y="500"/>
                  </a:lnTo>
                  <a:lnTo>
                    <a:pt x="2461" y="393"/>
                  </a:lnTo>
                  <a:lnTo>
                    <a:pt x="2390" y="286"/>
                  </a:lnTo>
                  <a:lnTo>
                    <a:pt x="2390" y="286"/>
                  </a:lnTo>
                  <a:lnTo>
                    <a:pt x="2283" y="179"/>
                  </a:lnTo>
                  <a:lnTo>
                    <a:pt x="2105" y="72"/>
                  </a:lnTo>
                  <a:lnTo>
                    <a:pt x="1962" y="36"/>
                  </a:lnTo>
                  <a:lnTo>
                    <a:pt x="17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g29ba36c631f_0_513"/>
            <p:cNvSpPr/>
            <p:nvPr/>
          </p:nvSpPr>
          <p:spPr>
            <a:xfrm>
              <a:off x="1376450" y="1367050"/>
              <a:ext cx="177400" cy="164950"/>
            </a:xfrm>
            <a:custGeom>
              <a:avLst/>
              <a:gdLst/>
              <a:ahLst/>
              <a:cxnLst/>
              <a:rect l="l" t="t" r="r" b="b"/>
              <a:pathLst>
                <a:path w="7096" h="6598" extrusionOk="0">
                  <a:moveTo>
                    <a:pt x="6240" y="1"/>
                  </a:moveTo>
                  <a:lnTo>
                    <a:pt x="785" y="36"/>
                  </a:lnTo>
                  <a:lnTo>
                    <a:pt x="642" y="72"/>
                  </a:lnTo>
                  <a:lnTo>
                    <a:pt x="499" y="108"/>
                  </a:lnTo>
                  <a:lnTo>
                    <a:pt x="357" y="179"/>
                  </a:lnTo>
                  <a:lnTo>
                    <a:pt x="250" y="250"/>
                  </a:lnTo>
                  <a:lnTo>
                    <a:pt x="143" y="357"/>
                  </a:lnTo>
                  <a:lnTo>
                    <a:pt x="71" y="500"/>
                  </a:lnTo>
                  <a:lnTo>
                    <a:pt x="36" y="643"/>
                  </a:lnTo>
                  <a:lnTo>
                    <a:pt x="0" y="785"/>
                  </a:lnTo>
                  <a:lnTo>
                    <a:pt x="71" y="5848"/>
                  </a:lnTo>
                  <a:lnTo>
                    <a:pt x="71" y="5991"/>
                  </a:lnTo>
                  <a:lnTo>
                    <a:pt x="107" y="6134"/>
                  </a:lnTo>
                  <a:lnTo>
                    <a:pt x="178" y="6276"/>
                  </a:lnTo>
                  <a:lnTo>
                    <a:pt x="285" y="6383"/>
                  </a:lnTo>
                  <a:lnTo>
                    <a:pt x="428" y="6455"/>
                  </a:lnTo>
                  <a:lnTo>
                    <a:pt x="535" y="6526"/>
                  </a:lnTo>
                  <a:lnTo>
                    <a:pt x="678" y="6562"/>
                  </a:lnTo>
                  <a:lnTo>
                    <a:pt x="856" y="6597"/>
                  </a:lnTo>
                  <a:lnTo>
                    <a:pt x="6311" y="6526"/>
                  </a:lnTo>
                  <a:lnTo>
                    <a:pt x="6454" y="6526"/>
                  </a:lnTo>
                  <a:lnTo>
                    <a:pt x="6632" y="6490"/>
                  </a:lnTo>
                  <a:lnTo>
                    <a:pt x="6739" y="6419"/>
                  </a:lnTo>
                  <a:lnTo>
                    <a:pt x="6882" y="6312"/>
                  </a:lnTo>
                  <a:lnTo>
                    <a:pt x="6953" y="6205"/>
                  </a:lnTo>
                  <a:lnTo>
                    <a:pt x="7024" y="6098"/>
                  </a:lnTo>
                  <a:lnTo>
                    <a:pt x="7096" y="5955"/>
                  </a:lnTo>
                  <a:lnTo>
                    <a:pt x="7096" y="5813"/>
                  </a:lnTo>
                  <a:lnTo>
                    <a:pt x="7060" y="714"/>
                  </a:lnTo>
                  <a:lnTo>
                    <a:pt x="7024" y="571"/>
                  </a:lnTo>
                  <a:lnTo>
                    <a:pt x="6989" y="429"/>
                  </a:lnTo>
                  <a:lnTo>
                    <a:pt x="6917" y="322"/>
                  </a:lnTo>
                  <a:lnTo>
                    <a:pt x="6811" y="215"/>
                  </a:lnTo>
                  <a:lnTo>
                    <a:pt x="6704" y="108"/>
                  </a:lnTo>
                  <a:lnTo>
                    <a:pt x="6561" y="72"/>
                  </a:lnTo>
                  <a:lnTo>
                    <a:pt x="6418"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g29ba36c631f_0_513"/>
            <p:cNvSpPr/>
            <p:nvPr/>
          </p:nvSpPr>
          <p:spPr>
            <a:xfrm>
              <a:off x="1376450" y="1367050"/>
              <a:ext cx="177400" cy="164950"/>
            </a:xfrm>
            <a:custGeom>
              <a:avLst/>
              <a:gdLst/>
              <a:ahLst/>
              <a:cxnLst/>
              <a:rect l="l" t="t" r="r" b="b"/>
              <a:pathLst>
                <a:path w="7096" h="6598" fill="none" extrusionOk="0">
                  <a:moveTo>
                    <a:pt x="7060" y="714"/>
                  </a:moveTo>
                  <a:lnTo>
                    <a:pt x="7096" y="5813"/>
                  </a:lnTo>
                  <a:lnTo>
                    <a:pt x="7096" y="5813"/>
                  </a:lnTo>
                  <a:lnTo>
                    <a:pt x="7096" y="5955"/>
                  </a:lnTo>
                  <a:lnTo>
                    <a:pt x="7024" y="6098"/>
                  </a:lnTo>
                  <a:lnTo>
                    <a:pt x="6953" y="6205"/>
                  </a:lnTo>
                  <a:lnTo>
                    <a:pt x="6882" y="6312"/>
                  </a:lnTo>
                  <a:lnTo>
                    <a:pt x="6739" y="6419"/>
                  </a:lnTo>
                  <a:lnTo>
                    <a:pt x="6632" y="6490"/>
                  </a:lnTo>
                  <a:lnTo>
                    <a:pt x="6454" y="6526"/>
                  </a:lnTo>
                  <a:lnTo>
                    <a:pt x="6311" y="6526"/>
                  </a:lnTo>
                  <a:lnTo>
                    <a:pt x="856" y="6597"/>
                  </a:lnTo>
                  <a:lnTo>
                    <a:pt x="856" y="6597"/>
                  </a:lnTo>
                  <a:lnTo>
                    <a:pt x="678" y="6562"/>
                  </a:lnTo>
                  <a:lnTo>
                    <a:pt x="535" y="6526"/>
                  </a:lnTo>
                  <a:lnTo>
                    <a:pt x="428" y="6455"/>
                  </a:lnTo>
                  <a:lnTo>
                    <a:pt x="285" y="6383"/>
                  </a:lnTo>
                  <a:lnTo>
                    <a:pt x="178" y="6276"/>
                  </a:lnTo>
                  <a:lnTo>
                    <a:pt x="107" y="6134"/>
                  </a:lnTo>
                  <a:lnTo>
                    <a:pt x="71" y="5991"/>
                  </a:lnTo>
                  <a:lnTo>
                    <a:pt x="71" y="5848"/>
                  </a:lnTo>
                  <a:lnTo>
                    <a:pt x="0" y="785"/>
                  </a:lnTo>
                  <a:lnTo>
                    <a:pt x="0" y="785"/>
                  </a:lnTo>
                  <a:lnTo>
                    <a:pt x="36" y="643"/>
                  </a:lnTo>
                  <a:lnTo>
                    <a:pt x="71" y="500"/>
                  </a:lnTo>
                  <a:lnTo>
                    <a:pt x="143" y="357"/>
                  </a:lnTo>
                  <a:lnTo>
                    <a:pt x="250" y="250"/>
                  </a:lnTo>
                  <a:lnTo>
                    <a:pt x="357" y="179"/>
                  </a:lnTo>
                  <a:lnTo>
                    <a:pt x="499" y="108"/>
                  </a:lnTo>
                  <a:lnTo>
                    <a:pt x="642" y="72"/>
                  </a:lnTo>
                  <a:lnTo>
                    <a:pt x="785" y="36"/>
                  </a:lnTo>
                  <a:lnTo>
                    <a:pt x="6240" y="1"/>
                  </a:lnTo>
                  <a:lnTo>
                    <a:pt x="6240" y="1"/>
                  </a:lnTo>
                  <a:lnTo>
                    <a:pt x="6418" y="1"/>
                  </a:lnTo>
                  <a:lnTo>
                    <a:pt x="6561" y="72"/>
                  </a:lnTo>
                  <a:lnTo>
                    <a:pt x="6704" y="108"/>
                  </a:lnTo>
                  <a:lnTo>
                    <a:pt x="6811" y="215"/>
                  </a:lnTo>
                  <a:lnTo>
                    <a:pt x="6917" y="322"/>
                  </a:lnTo>
                  <a:lnTo>
                    <a:pt x="6989" y="429"/>
                  </a:lnTo>
                  <a:lnTo>
                    <a:pt x="7024" y="571"/>
                  </a:lnTo>
                  <a:lnTo>
                    <a:pt x="7060" y="71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g29ba36c631f_0_513"/>
            <p:cNvSpPr/>
            <p:nvPr/>
          </p:nvSpPr>
          <p:spPr>
            <a:xfrm>
              <a:off x="1488750" y="1367050"/>
              <a:ext cx="65100" cy="164050"/>
            </a:xfrm>
            <a:custGeom>
              <a:avLst/>
              <a:gdLst/>
              <a:ahLst/>
              <a:cxnLst/>
              <a:rect l="l" t="t" r="r" b="b"/>
              <a:pathLst>
                <a:path w="2604" h="6562" extrusionOk="0">
                  <a:moveTo>
                    <a:pt x="1" y="1"/>
                  </a:moveTo>
                  <a:lnTo>
                    <a:pt x="1" y="1249"/>
                  </a:lnTo>
                  <a:lnTo>
                    <a:pt x="37" y="2104"/>
                  </a:lnTo>
                  <a:lnTo>
                    <a:pt x="72" y="2746"/>
                  </a:lnTo>
                  <a:lnTo>
                    <a:pt x="143" y="3245"/>
                  </a:lnTo>
                  <a:lnTo>
                    <a:pt x="357" y="4386"/>
                  </a:lnTo>
                  <a:lnTo>
                    <a:pt x="464" y="5278"/>
                  </a:lnTo>
                  <a:lnTo>
                    <a:pt x="643" y="6562"/>
                  </a:lnTo>
                  <a:lnTo>
                    <a:pt x="1819" y="6526"/>
                  </a:lnTo>
                  <a:lnTo>
                    <a:pt x="1962" y="6526"/>
                  </a:lnTo>
                  <a:lnTo>
                    <a:pt x="2140" y="6490"/>
                  </a:lnTo>
                  <a:lnTo>
                    <a:pt x="2247" y="6419"/>
                  </a:lnTo>
                  <a:lnTo>
                    <a:pt x="2390" y="6312"/>
                  </a:lnTo>
                  <a:lnTo>
                    <a:pt x="2461" y="6205"/>
                  </a:lnTo>
                  <a:lnTo>
                    <a:pt x="2532" y="6098"/>
                  </a:lnTo>
                  <a:lnTo>
                    <a:pt x="2604" y="5955"/>
                  </a:lnTo>
                  <a:lnTo>
                    <a:pt x="2604" y="5813"/>
                  </a:lnTo>
                  <a:lnTo>
                    <a:pt x="2568" y="714"/>
                  </a:lnTo>
                  <a:lnTo>
                    <a:pt x="2532" y="571"/>
                  </a:lnTo>
                  <a:lnTo>
                    <a:pt x="2497" y="429"/>
                  </a:lnTo>
                  <a:lnTo>
                    <a:pt x="2425" y="322"/>
                  </a:lnTo>
                  <a:lnTo>
                    <a:pt x="2319" y="215"/>
                  </a:lnTo>
                  <a:lnTo>
                    <a:pt x="2212" y="108"/>
                  </a:lnTo>
                  <a:lnTo>
                    <a:pt x="2069" y="72"/>
                  </a:lnTo>
                  <a:lnTo>
                    <a:pt x="1926" y="1"/>
                  </a:lnTo>
                  <a:close/>
                </a:path>
              </a:pathLst>
            </a:custGeom>
            <a:solidFill>
              <a:srgbClr val="EC9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g29ba36c631f_0_513"/>
            <p:cNvSpPr/>
            <p:nvPr/>
          </p:nvSpPr>
          <p:spPr>
            <a:xfrm>
              <a:off x="1488750" y="1367050"/>
              <a:ext cx="65100" cy="164050"/>
            </a:xfrm>
            <a:custGeom>
              <a:avLst/>
              <a:gdLst/>
              <a:ahLst/>
              <a:cxnLst/>
              <a:rect l="l" t="t" r="r" b="b"/>
              <a:pathLst>
                <a:path w="2604" h="6562" fill="none" extrusionOk="0">
                  <a:moveTo>
                    <a:pt x="1748" y="1"/>
                  </a:moveTo>
                  <a:lnTo>
                    <a:pt x="1748" y="1"/>
                  </a:lnTo>
                  <a:lnTo>
                    <a:pt x="1748" y="1"/>
                  </a:lnTo>
                  <a:lnTo>
                    <a:pt x="1748" y="1"/>
                  </a:lnTo>
                  <a:lnTo>
                    <a:pt x="1" y="1"/>
                  </a:lnTo>
                  <a:lnTo>
                    <a:pt x="1" y="1"/>
                  </a:lnTo>
                  <a:lnTo>
                    <a:pt x="1" y="1249"/>
                  </a:lnTo>
                  <a:lnTo>
                    <a:pt x="37" y="2104"/>
                  </a:lnTo>
                  <a:lnTo>
                    <a:pt x="72" y="2746"/>
                  </a:lnTo>
                  <a:lnTo>
                    <a:pt x="143" y="3245"/>
                  </a:lnTo>
                  <a:lnTo>
                    <a:pt x="357" y="4386"/>
                  </a:lnTo>
                  <a:lnTo>
                    <a:pt x="464" y="5278"/>
                  </a:lnTo>
                  <a:lnTo>
                    <a:pt x="643" y="6562"/>
                  </a:lnTo>
                  <a:lnTo>
                    <a:pt x="1819" y="6526"/>
                  </a:lnTo>
                  <a:lnTo>
                    <a:pt x="1819" y="6526"/>
                  </a:lnTo>
                  <a:lnTo>
                    <a:pt x="1962" y="6526"/>
                  </a:lnTo>
                  <a:lnTo>
                    <a:pt x="2140" y="6490"/>
                  </a:lnTo>
                  <a:lnTo>
                    <a:pt x="2247" y="6419"/>
                  </a:lnTo>
                  <a:lnTo>
                    <a:pt x="2390" y="6312"/>
                  </a:lnTo>
                  <a:lnTo>
                    <a:pt x="2461" y="6205"/>
                  </a:lnTo>
                  <a:lnTo>
                    <a:pt x="2532" y="6098"/>
                  </a:lnTo>
                  <a:lnTo>
                    <a:pt x="2604" y="5955"/>
                  </a:lnTo>
                  <a:lnTo>
                    <a:pt x="2604" y="5813"/>
                  </a:lnTo>
                  <a:lnTo>
                    <a:pt x="2604" y="5813"/>
                  </a:lnTo>
                  <a:lnTo>
                    <a:pt x="2604" y="5813"/>
                  </a:lnTo>
                  <a:lnTo>
                    <a:pt x="2568" y="714"/>
                  </a:lnTo>
                  <a:lnTo>
                    <a:pt x="2568" y="714"/>
                  </a:lnTo>
                  <a:lnTo>
                    <a:pt x="2532" y="571"/>
                  </a:lnTo>
                  <a:lnTo>
                    <a:pt x="2497" y="429"/>
                  </a:lnTo>
                  <a:lnTo>
                    <a:pt x="2425" y="322"/>
                  </a:lnTo>
                  <a:lnTo>
                    <a:pt x="2319" y="215"/>
                  </a:lnTo>
                  <a:lnTo>
                    <a:pt x="2212" y="108"/>
                  </a:lnTo>
                  <a:lnTo>
                    <a:pt x="2069" y="72"/>
                  </a:lnTo>
                  <a:lnTo>
                    <a:pt x="1926" y="1"/>
                  </a:lnTo>
                  <a:lnTo>
                    <a:pt x="174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g29ba36c631f_0_513"/>
            <p:cNvSpPr/>
            <p:nvPr/>
          </p:nvSpPr>
          <p:spPr>
            <a:xfrm>
              <a:off x="1339900" y="973950"/>
              <a:ext cx="1121400" cy="552700"/>
            </a:xfrm>
            <a:custGeom>
              <a:avLst/>
              <a:gdLst/>
              <a:ahLst/>
              <a:cxnLst/>
              <a:rect l="l" t="t" r="r" b="b"/>
              <a:pathLst>
                <a:path w="44856" h="22108" extrusionOk="0">
                  <a:moveTo>
                    <a:pt x="43501" y="0"/>
                  </a:moveTo>
                  <a:lnTo>
                    <a:pt x="43002" y="36"/>
                  </a:lnTo>
                  <a:lnTo>
                    <a:pt x="42467" y="143"/>
                  </a:lnTo>
                  <a:lnTo>
                    <a:pt x="41932" y="250"/>
                  </a:lnTo>
                  <a:lnTo>
                    <a:pt x="41397" y="393"/>
                  </a:lnTo>
                  <a:lnTo>
                    <a:pt x="40862" y="571"/>
                  </a:lnTo>
                  <a:lnTo>
                    <a:pt x="39864" y="892"/>
                  </a:lnTo>
                  <a:lnTo>
                    <a:pt x="39044" y="1248"/>
                  </a:lnTo>
                  <a:lnTo>
                    <a:pt x="38545" y="1498"/>
                  </a:lnTo>
                  <a:lnTo>
                    <a:pt x="38402" y="1569"/>
                  </a:lnTo>
                  <a:lnTo>
                    <a:pt x="38402" y="1605"/>
                  </a:lnTo>
                  <a:lnTo>
                    <a:pt x="39008" y="1641"/>
                  </a:lnTo>
                  <a:lnTo>
                    <a:pt x="39507" y="1712"/>
                  </a:lnTo>
                  <a:lnTo>
                    <a:pt x="39971" y="1783"/>
                  </a:lnTo>
                  <a:lnTo>
                    <a:pt x="40328" y="1890"/>
                  </a:lnTo>
                  <a:lnTo>
                    <a:pt x="40862" y="2033"/>
                  </a:lnTo>
                  <a:lnTo>
                    <a:pt x="41041" y="2104"/>
                  </a:lnTo>
                  <a:lnTo>
                    <a:pt x="40648" y="2496"/>
                  </a:lnTo>
                  <a:lnTo>
                    <a:pt x="39543" y="3530"/>
                  </a:lnTo>
                  <a:lnTo>
                    <a:pt x="38759" y="4279"/>
                  </a:lnTo>
                  <a:lnTo>
                    <a:pt x="37832" y="5099"/>
                  </a:lnTo>
                  <a:lnTo>
                    <a:pt x="36762" y="5991"/>
                  </a:lnTo>
                  <a:lnTo>
                    <a:pt x="35585" y="6953"/>
                  </a:lnTo>
                  <a:lnTo>
                    <a:pt x="34302" y="7952"/>
                  </a:lnTo>
                  <a:lnTo>
                    <a:pt x="32875" y="8950"/>
                  </a:lnTo>
                  <a:lnTo>
                    <a:pt x="31413" y="9984"/>
                  </a:lnTo>
                  <a:lnTo>
                    <a:pt x="29880" y="10947"/>
                  </a:lnTo>
                  <a:lnTo>
                    <a:pt x="28240" y="11874"/>
                  </a:lnTo>
                  <a:lnTo>
                    <a:pt x="27420" y="12337"/>
                  </a:lnTo>
                  <a:lnTo>
                    <a:pt x="26600" y="12765"/>
                  </a:lnTo>
                  <a:lnTo>
                    <a:pt x="25744" y="13158"/>
                  </a:lnTo>
                  <a:lnTo>
                    <a:pt x="24888" y="13550"/>
                  </a:lnTo>
                  <a:lnTo>
                    <a:pt x="24033" y="13871"/>
                  </a:lnTo>
                  <a:lnTo>
                    <a:pt x="23177" y="14192"/>
                  </a:lnTo>
                  <a:lnTo>
                    <a:pt x="20966" y="15012"/>
                  </a:lnTo>
                  <a:lnTo>
                    <a:pt x="19255" y="15582"/>
                  </a:lnTo>
                  <a:lnTo>
                    <a:pt x="18185" y="15903"/>
                  </a:lnTo>
                  <a:lnTo>
                    <a:pt x="17008" y="16224"/>
                  </a:lnTo>
                  <a:lnTo>
                    <a:pt x="15653" y="16581"/>
                  </a:lnTo>
                  <a:lnTo>
                    <a:pt x="14120" y="16937"/>
                  </a:lnTo>
                  <a:lnTo>
                    <a:pt x="12409" y="17294"/>
                  </a:lnTo>
                  <a:lnTo>
                    <a:pt x="10519" y="17650"/>
                  </a:lnTo>
                  <a:lnTo>
                    <a:pt x="8451" y="18042"/>
                  </a:lnTo>
                  <a:lnTo>
                    <a:pt x="6133" y="18399"/>
                  </a:lnTo>
                  <a:lnTo>
                    <a:pt x="3637" y="18756"/>
                  </a:lnTo>
                  <a:lnTo>
                    <a:pt x="856" y="19148"/>
                  </a:lnTo>
                  <a:lnTo>
                    <a:pt x="678" y="19183"/>
                  </a:lnTo>
                  <a:lnTo>
                    <a:pt x="535" y="19290"/>
                  </a:lnTo>
                  <a:lnTo>
                    <a:pt x="392" y="19469"/>
                  </a:lnTo>
                  <a:lnTo>
                    <a:pt x="250" y="19647"/>
                  </a:lnTo>
                  <a:lnTo>
                    <a:pt x="143" y="19897"/>
                  </a:lnTo>
                  <a:lnTo>
                    <a:pt x="72" y="20146"/>
                  </a:lnTo>
                  <a:lnTo>
                    <a:pt x="0" y="20431"/>
                  </a:lnTo>
                  <a:lnTo>
                    <a:pt x="0" y="20717"/>
                  </a:lnTo>
                  <a:lnTo>
                    <a:pt x="0" y="20966"/>
                  </a:lnTo>
                  <a:lnTo>
                    <a:pt x="36" y="21251"/>
                  </a:lnTo>
                  <a:lnTo>
                    <a:pt x="107" y="21501"/>
                  </a:lnTo>
                  <a:lnTo>
                    <a:pt x="250" y="21715"/>
                  </a:lnTo>
                  <a:lnTo>
                    <a:pt x="392" y="21893"/>
                  </a:lnTo>
                  <a:lnTo>
                    <a:pt x="642" y="22036"/>
                  </a:lnTo>
                  <a:lnTo>
                    <a:pt x="892" y="22107"/>
                  </a:lnTo>
                  <a:lnTo>
                    <a:pt x="1213" y="22107"/>
                  </a:lnTo>
                  <a:lnTo>
                    <a:pt x="2496" y="22036"/>
                  </a:lnTo>
                  <a:lnTo>
                    <a:pt x="3709" y="21965"/>
                  </a:lnTo>
                  <a:lnTo>
                    <a:pt x="4956" y="21858"/>
                  </a:lnTo>
                  <a:lnTo>
                    <a:pt x="6133" y="21715"/>
                  </a:lnTo>
                  <a:lnTo>
                    <a:pt x="8486" y="21394"/>
                  </a:lnTo>
                  <a:lnTo>
                    <a:pt x="10733" y="21038"/>
                  </a:lnTo>
                  <a:lnTo>
                    <a:pt x="12908" y="20574"/>
                  </a:lnTo>
                  <a:lnTo>
                    <a:pt x="15012" y="20075"/>
                  </a:lnTo>
                  <a:lnTo>
                    <a:pt x="17008" y="19504"/>
                  </a:lnTo>
                  <a:lnTo>
                    <a:pt x="18934" y="18898"/>
                  </a:lnTo>
                  <a:lnTo>
                    <a:pt x="20788" y="18221"/>
                  </a:lnTo>
                  <a:lnTo>
                    <a:pt x="22535" y="17543"/>
                  </a:lnTo>
                  <a:lnTo>
                    <a:pt x="24247" y="16794"/>
                  </a:lnTo>
                  <a:lnTo>
                    <a:pt x="25851" y="16046"/>
                  </a:lnTo>
                  <a:lnTo>
                    <a:pt x="27384" y="15261"/>
                  </a:lnTo>
                  <a:lnTo>
                    <a:pt x="28846" y="14477"/>
                  </a:lnTo>
                  <a:lnTo>
                    <a:pt x="30201" y="13657"/>
                  </a:lnTo>
                  <a:lnTo>
                    <a:pt x="31520" y="12837"/>
                  </a:lnTo>
                  <a:lnTo>
                    <a:pt x="32733" y="12052"/>
                  </a:lnTo>
                  <a:lnTo>
                    <a:pt x="33909" y="11232"/>
                  </a:lnTo>
                  <a:lnTo>
                    <a:pt x="34979" y="10412"/>
                  </a:lnTo>
                  <a:lnTo>
                    <a:pt x="35978" y="9628"/>
                  </a:lnTo>
                  <a:lnTo>
                    <a:pt x="36905" y="8879"/>
                  </a:lnTo>
                  <a:lnTo>
                    <a:pt x="37760" y="8130"/>
                  </a:lnTo>
                  <a:lnTo>
                    <a:pt x="38545" y="7453"/>
                  </a:lnTo>
                  <a:lnTo>
                    <a:pt x="39258" y="6775"/>
                  </a:lnTo>
                  <a:lnTo>
                    <a:pt x="40506" y="5563"/>
                  </a:lnTo>
                  <a:lnTo>
                    <a:pt x="41433" y="4600"/>
                  </a:lnTo>
                  <a:lnTo>
                    <a:pt x="42503" y="3423"/>
                  </a:lnTo>
                  <a:lnTo>
                    <a:pt x="42538" y="3887"/>
                  </a:lnTo>
                  <a:lnTo>
                    <a:pt x="42717" y="4921"/>
                  </a:lnTo>
                  <a:lnTo>
                    <a:pt x="42824" y="5491"/>
                  </a:lnTo>
                  <a:lnTo>
                    <a:pt x="42966" y="6026"/>
                  </a:lnTo>
                  <a:lnTo>
                    <a:pt x="43144" y="6418"/>
                  </a:lnTo>
                  <a:lnTo>
                    <a:pt x="43216" y="6597"/>
                  </a:lnTo>
                  <a:lnTo>
                    <a:pt x="43323" y="6668"/>
                  </a:lnTo>
                  <a:lnTo>
                    <a:pt x="43394" y="6704"/>
                  </a:lnTo>
                  <a:lnTo>
                    <a:pt x="43430" y="6668"/>
                  </a:lnTo>
                  <a:lnTo>
                    <a:pt x="43572" y="6561"/>
                  </a:lnTo>
                  <a:lnTo>
                    <a:pt x="43715" y="6312"/>
                  </a:lnTo>
                  <a:lnTo>
                    <a:pt x="43858" y="5955"/>
                  </a:lnTo>
                  <a:lnTo>
                    <a:pt x="44036" y="5563"/>
                  </a:lnTo>
                  <a:lnTo>
                    <a:pt x="44178" y="5064"/>
                  </a:lnTo>
                  <a:lnTo>
                    <a:pt x="44464" y="3994"/>
                  </a:lnTo>
                  <a:lnTo>
                    <a:pt x="44606" y="3388"/>
                  </a:lnTo>
                  <a:lnTo>
                    <a:pt x="44713" y="2817"/>
                  </a:lnTo>
                  <a:lnTo>
                    <a:pt x="44785" y="2247"/>
                  </a:lnTo>
                  <a:lnTo>
                    <a:pt x="44856" y="1748"/>
                  </a:lnTo>
                  <a:lnTo>
                    <a:pt x="44856" y="1248"/>
                  </a:lnTo>
                  <a:lnTo>
                    <a:pt x="44820" y="820"/>
                  </a:lnTo>
                  <a:lnTo>
                    <a:pt x="44749" y="464"/>
                  </a:lnTo>
                  <a:lnTo>
                    <a:pt x="44678" y="357"/>
                  </a:lnTo>
                  <a:lnTo>
                    <a:pt x="44606" y="214"/>
                  </a:lnTo>
                  <a:lnTo>
                    <a:pt x="44464" y="143"/>
                  </a:lnTo>
                  <a:lnTo>
                    <a:pt x="44321" y="107"/>
                  </a:lnTo>
                  <a:lnTo>
                    <a:pt x="43929" y="36"/>
                  </a:lnTo>
                  <a:lnTo>
                    <a:pt x="43501" y="0"/>
                  </a:lnTo>
                  <a:close/>
                </a:path>
              </a:pathLst>
            </a:custGeom>
            <a:solidFill>
              <a:srgbClr val="D04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g29ba36c631f_0_513"/>
            <p:cNvSpPr/>
            <p:nvPr/>
          </p:nvSpPr>
          <p:spPr>
            <a:xfrm>
              <a:off x="2279450" y="3930750"/>
              <a:ext cx="4475" cy="900"/>
            </a:xfrm>
            <a:custGeom>
              <a:avLst/>
              <a:gdLst/>
              <a:ahLst/>
              <a:cxnLst/>
              <a:rect l="l" t="t" r="r" b="b"/>
              <a:pathLst>
                <a:path w="179" h="36" extrusionOk="0">
                  <a:moveTo>
                    <a:pt x="0" y="36"/>
                  </a:moveTo>
                  <a:lnTo>
                    <a:pt x="0" y="36"/>
                  </a:lnTo>
                  <a:lnTo>
                    <a:pt x="178" y="0"/>
                  </a:lnTo>
                  <a:lnTo>
                    <a:pt x="178" y="0"/>
                  </a:lnTo>
                  <a:lnTo>
                    <a:pt x="0" y="36"/>
                  </a:lnTo>
                  <a:lnTo>
                    <a:pt x="0" y="36"/>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g29ba36c631f_0_513"/>
            <p:cNvSpPr/>
            <p:nvPr/>
          </p:nvSpPr>
          <p:spPr>
            <a:xfrm>
              <a:off x="2285675" y="3930750"/>
              <a:ext cx="4475" cy="25"/>
            </a:xfrm>
            <a:custGeom>
              <a:avLst/>
              <a:gdLst/>
              <a:ahLst/>
              <a:cxnLst/>
              <a:rect l="l" t="t" r="r" b="b"/>
              <a:pathLst>
                <a:path w="179" h="1" extrusionOk="0">
                  <a:moveTo>
                    <a:pt x="1" y="0"/>
                  </a:moveTo>
                  <a:lnTo>
                    <a:pt x="1" y="0"/>
                  </a:lnTo>
                  <a:lnTo>
                    <a:pt x="179" y="0"/>
                  </a:lnTo>
                  <a:lnTo>
                    <a:pt x="179" y="0"/>
                  </a:lnTo>
                  <a:lnTo>
                    <a:pt x="1" y="0"/>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g29ba36c631f_0_513"/>
            <p:cNvSpPr/>
            <p:nvPr/>
          </p:nvSpPr>
          <p:spPr>
            <a:xfrm>
              <a:off x="238125" y="2441200"/>
              <a:ext cx="2108200" cy="1489575"/>
            </a:xfrm>
            <a:custGeom>
              <a:avLst/>
              <a:gdLst/>
              <a:ahLst/>
              <a:cxnLst/>
              <a:rect l="l" t="t" r="r" b="b"/>
              <a:pathLst>
                <a:path w="84328" h="59583" extrusionOk="0">
                  <a:moveTo>
                    <a:pt x="4279" y="1"/>
                  </a:moveTo>
                  <a:lnTo>
                    <a:pt x="3815" y="36"/>
                  </a:lnTo>
                  <a:lnTo>
                    <a:pt x="3387" y="108"/>
                  </a:lnTo>
                  <a:lnTo>
                    <a:pt x="2995" y="214"/>
                  </a:lnTo>
                  <a:lnTo>
                    <a:pt x="2603" y="357"/>
                  </a:lnTo>
                  <a:lnTo>
                    <a:pt x="2211" y="535"/>
                  </a:lnTo>
                  <a:lnTo>
                    <a:pt x="1890" y="749"/>
                  </a:lnTo>
                  <a:lnTo>
                    <a:pt x="1533" y="999"/>
                  </a:lnTo>
                  <a:lnTo>
                    <a:pt x="1248" y="1249"/>
                  </a:lnTo>
                  <a:lnTo>
                    <a:pt x="963" y="1569"/>
                  </a:lnTo>
                  <a:lnTo>
                    <a:pt x="713" y="1890"/>
                  </a:lnTo>
                  <a:lnTo>
                    <a:pt x="499" y="2247"/>
                  </a:lnTo>
                  <a:lnTo>
                    <a:pt x="321" y="2603"/>
                  </a:lnTo>
                  <a:lnTo>
                    <a:pt x="178" y="3031"/>
                  </a:lnTo>
                  <a:lnTo>
                    <a:pt x="71" y="3424"/>
                  </a:lnTo>
                  <a:lnTo>
                    <a:pt x="0" y="3851"/>
                  </a:lnTo>
                  <a:lnTo>
                    <a:pt x="0" y="4279"/>
                  </a:lnTo>
                  <a:lnTo>
                    <a:pt x="0" y="55303"/>
                  </a:lnTo>
                  <a:lnTo>
                    <a:pt x="0" y="55731"/>
                  </a:lnTo>
                  <a:lnTo>
                    <a:pt x="71" y="56159"/>
                  </a:lnTo>
                  <a:lnTo>
                    <a:pt x="178" y="56551"/>
                  </a:lnTo>
                  <a:lnTo>
                    <a:pt x="321" y="56944"/>
                  </a:lnTo>
                  <a:lnTo>
                    <a:pt x="499" y="57336"/>
                  </a:lnTo>
                  <a:lnTo>
                    <a:pt x="713" y="57692"/>
                  </a:lnTo>
                  <a:lnTo>
                    <a:pt x="963" y="58013"/>
                  </a:lnTo>
                  <a:lnTo>
                    <a:pt x="1248" y="58334"/>
                  </a:lnTo>
                  <a:lnTo>
                    <a:pt x="1533" y="58584"/>
                  </a:lnTo>
                  <a:lnTo>
                    <a:pt x="1890" y="58833"/>
                  </a:lnTo>
                  <a:lnTo>
                    <a:pt x="2211" y="59047"/>
                  </a:lnTo>
                  <a:lnTo>
                    <a:pt x="2603" y="59226"/>
                  </a:lnTo>
                  <a:lnTo>
                    <a:pt x="2995" y="59368"/>
                  </a:lnTo>
                  <a:lnTo>
                    <a:pt x="3387" y="59475"/>
                  </a:lnTo>
                  <a:lnTo>
                    <a:pt x="3815" y="59546"/>
                  </a:lnTo>
                  <a:lnTo>
                    <a:pt x="4279" y="59582"/>
                  </a:lnTo>
                  <a:lnTo>
                    <a:pt x="82081" y="59582"/>
                  </a:lnTo>
                  <a:lnTo>
                    <a:pt x="82402" y="59546"/>
                  </a:lnTo>
                  <a:lnTo>
                    <a:pt x="82794" y="59475"/>
                  </a:lnTo>
                  <a:lnTo>
                    <a:pt x="83186" y="59333"/>
                  </a:lnTo>
                  <a:lnTo>
                    <a:pt x="83507" y="59119"/>
                  </a:lnTo>
                  <a:lnTo>
                    <a:pt x="83792" y="58869"/>
                  </a:lnTo>
                  <a:lnTo>
                    <a:pt x="84006" y="58548"/>
                  </a:lnTo>
                  <a:lnTo>
                    <a:pt x="84185" y="58192"/>
                  </a:lnTo>
                  <a:lnTo>
                    <a:pt x="84292" y="57835"/>
                  </a:lnTo>
                  <a:lnTo>
                    <a:pt x="84327" y="57407"/>
                  </a:lnTo>
                  <a:lnTo>
                    <a:pt x="84327" y="4279"/>
                  </a:lnTo>
                  <a:lnTo>
                    <a:pt x="84327" y="3851"/>
                  </a:lnTo>
                  <a:lnTo>
                    <a:pt x="84256" y="3424"/>
                  </a:lnTo>
                  <a:lnTo>
                    <a:pt x="84149" y="3031"/>
                  </a:lnTo>
                  <a:lnTo>
                    <a:pt x="84006" y="2603"/>
                  </a:lnTo>
                  <a:lnTo>
                    <a:pt x="83828" y="2247"/>
                  </a:lnTo>
                  <a:lnTo>
                    <a:pt x="83614" y="1890"/>
                  </a:lnTo>
                  <a:lnTo>
                    <a:pt x="83365" y="1569"/>
                  </a:lnTo>
                  <a:lnTo>
                    <a:pt x="83079" y="1249"/>
                  </a:lnTo>
                  <a:lnTo>
                    <a:pt x="82794" y="999"/>
                  </a:lnTo>
                  <a:lnTo>
                    <a:pt x="82473" y="749"/>
                  </a:lnTo>
                  <a:lnTo>
                    <a:pt x="82117" y="535"/>
                  </a:lnTo>
                  <a:lnTo>
                    <a:pt x="81724" y="357"/>
                  </a:lnTo>
                  <a:lnTo>
                    <a:pt x="81332" y="214"/>
                  </a:lnTo>
                  <a:lnTo>
                    <a:pt x="80940" y="108"/>
                  </a:lnTo>
                  <a:lnTo>
                    <a:pt x="80512" y="36"/>
                  </a:lnTo>
                  <a:lnTo>
                    <a:pt x="80049"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g29ba36c631f_0_513"/>
            <p:cNvSpPr/>
            <p:nvPr/>
          </p:nvSpPr>
          <p:spPr>
            <a:xfrm>
              <a:off x="238125" y="2441200"/>
              <a:ext cx="2108200" cy="189000"/>
            </a:xfrm>
            <a:custGeom>
              <a:avLst/>
              <a:gdLst/>
              <a:ahLst/>
              <a:cxnLst/>
              <a:rect l="l" t="t" r="r" b="b"/>
              <a:pathLst>
                <a:path w="84328" h="7560" extrusionOk="0">
                  <a:moveTo>
                    <a:pt x="4279" y="1"/>
                  </a:moveTo>
                  <a:lnTo>
                    <a:pt x="3815" y="36"/>
                  </a:lnTo>
                  <a:lnTo>
                    <a:pt x="3387" y="108"/>
                  </a:lnTo>
                  <a:lnTo>
                    <a:pt x="2995" y="214"/>
                  </a:lnTo>
                  <a:lnTo>
                    <a:pt x="2603" y="357"/>
                  </a:lnTo>
                  <a:lnTo>
                    <a:pt x="2211" y="535"/>
                  </a:lnTo>
                  <a:lnTo>
                    <a:pt x="1890" y="749"/>
                  </a:lnTo>
                  <a:lnTo>
                    <a:pt x="1533" y="999"/>
                  </a:lnTo>
                  <a:lnTo>
                    <a:pt x="1248" y="1249"/>
                  </a:lnTo>
                  <a:lnTo>
                    <a:pt x="963" y="1569"/>
                  </a:lnTo>
                  <a:lnTo>
                    <a:pt x="713" y="1890"/>
                  </a:lnTo>
                  <a:lnTo>
                    <a:pt x="499" y="2247"/>
                  </a:lnTo>
                  <a:lnTo>
                    <a:pt x="321" y="2603"/>
                  </a:lnTo>
                  <a:lnTo>
                    <a:pt x="178" y="3031"/>
                  </a:lnTo>
                  <a:lnTo>
                    <a:pt x="71" y="3424"/>
                  </a:lnTo>
                  <a:lnTo>
                    <a:pt x="0" y="3851"/>
                  </a:lnTo>
                  <a:lnTo>
                    <a:pt x="0" y="4279"/>
                  </a:lnTo>
                  <a:lnTo>
                    <a:pt x="0" y="7560"/>
                  </a:lnTo>
                  <a:lnTo>
                    <a:pt x="84327" y="7560"/>
                  </a:lnTo>
                  <a:lnTo>
                    <a:pt x="84327" y="4279"/>
                  </a:lnTo>
                  <a:lnTo>
                    <a:pt x="84327" y="3851"/>
                  </a:lnTo>
                  <a:lnTo>
                    <a:pt x="84256" y="3424"/>
                  </a:lnTo>
                  <a:lnTo>
                    <a:pt x="84149" y="3031"/>
                  </a:lnTo>
                  <a:lnTo>
                    <a:pt x="84006" y="2603"/>
                  </a:lnTo>
                  <a:lnTo>
                    <a:pt x="83828" y="2247"/>
                  </a:lnTo>
                  <a:lnTo>
                    <a:pt x="83614" y="1890"/>
                  </a:lnTo>
                  <a:lnTo>
                    <a:pt x="83365" y="1569"/>
                  </a:lnTo>
                  <a:lnTo>
                    <a:pt x="83079" y="1249"/>
                  </a:lnTo>
                  <a:lnTo>
                    <a:pt x="82794" y="999"/>
                  </a:lnTo>
                  <a:lnTo>
                    <a:pt x="82473" y="749"/>
                  </a:lnTo>
                  <a:lnTo>
                    <a:pt x="82117" y="535"/>
                  </a:lnTo>
                  <a:lnTo>
                    <a:pt x="81724" y="357"/>
                  </a:lnTo>
                  <a:lnTo>
                    <a:pt x="81332" y="214"/>
                  </a:lnTo>
                  <a:lnTo>
                    <a:pt x="80940" y="108"/>
                  </a:lnTo>
                  <a:lnTo>
                    <a:pt x="80512" y="36"/>
                  </a:lnTo>
                  <a:lnTo>
                    <a:pt x="80049" y="1"/>
                  </a:lnTo>
                  <a:close/>
                </a:path>
              </a:pathLst>
            </a:custGeom>
            <a:solidFill>
              <a:srgbClr val="D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g29ba36c631f_0_513"/>
            <p:cNvSpPr/>
            <p:nvPr/>
          </p:nvSpPr>
          <p:spPr>
            <a:xfrm>
              <a:off x="2102050" y="2505375"/>
              <a:ext cx="73125" cy="72225"/>
            </a:xfrm>
            <a:custGeom>
              <a:avLst/>
              <a:gdLst/>
              <a:ahLst/>
              <a:cxnLst/>
              <a:rect l="l" t="t" r="r" b="b"/>
              <a:pathLst>
                <a:path w="2925" h="2889" extrusionOk="0">
                  <a:moveTo>
                    <a:pt x="1462" y="1"/>
                  </a:moveTo>
                  <a:lnTo>
                    <a:pt x="1177" y="36"/>
                  </a:lnTo>
                  <a:lnTo>
                    <a:pt x="892" y="108"/>
                  </a:lnTo>
                  <a:lnTo>
                    <a:pt x="642" y="250"/>
                  </a:lnTo>
                  <a:lnTo>
                    <a:pt x="428" y="429"/>
                  </a:lnTo>
                  <a:lnTo>
                    <a:pt x="250" y="643"/>
                  </a:lnTo>
                  <a:lnTo>
                    <a:pt x="107" y="892"/>
                  </a:lnTo>
                  <a:lnTo>
                    <a:pt x="36" y="1142"/>
                  </a:lnTo>
                  <a:lnTo>
                    <a:pt x="0" y="1463"/>
                  </a:lnTo>
                  <a:lnTo>
                    <a:pt x="36" y="1748"/>
                  </a:lnTo>
                  <a:lnTo>
                    <a:pt x="107" y="1998"/>
                  </a:lnTo>
                  <a:lnTo>
                    <a:pt x="250" y="2247"/>
                  </a:lnTo>
                  <a:lnTo>
                    <a:pt x="428" y="2461"/>
                  </a:lnTo>
                  <a:lnTo>
                    <a:pt x="642" y="2639"/>
                  </a:lnTo>
                  <a:lnTo>
                    <a:pt x="892" y="2782"/>
                  </a:lnTo>
                  <a:lnTo>
                    <a:pt x="1177" y="2853"/>
                  </a:lnTo>
                  <a:lnTo>
                    <a:pt x="1462" y="2889"/>
                  </a:lnTo>
                  <a:lnTo>
                    <a:pt x="1748" y="2853"/>
                  </a:lnTo>
                  <a:lnTo>
                    <a:pt x="2033" y="2782"/>
                  </a:lnTo>
                  <a:lnTo>
                    <a:pt x="2282" y="2639"/>
                  </a:lnTo>
                  <a:lnTo>
                    <a:pt x="2496" y="2461"/>
                  </a:lnTo>
                  <a:lnTo>
                    <a:pt x="2675" y="2247"/>
                  </a:lnTo>
                  <a:lnTo>
                    <a:pt x="2782" y="1998"/>
                  </a:lnTo>
                  <a:lnTo>
                    <a:pt x="2889" y="1748"/>
                  </a:lnTo>
                  <a:lnTo>
                    <a:pt x="2924" y="1463"/>
                  </a:lnTo>
                  <a:lnTo>
                    <a:pt x="2889" y="1142"/>
                  </a:lnTo>
                  <a:lnTo>
                    <a:pt x="2782" y="892"/>
                  </a:lnTo>
                  <a:lnTo>
                    <a:pt x="2675" y="643"/>
                  </a:lnTo>
                  <a:lnTo>
                    <a:pt x="2496" y="429"/>
                  </a:lnTo>
                  <a:lnTo>
                    <a:pt x="2282" y="250"/>
                  </a:lnTo>
                  <a:lnTo>
                    <a:pt x="2033" y="108"/>
                  </a:lnTo>
                  <a:lnTo>
                    <a:pt x="1748" y="36"/>
                  </a:lnTo>
                  <a:lnTo>
                    <a:pt x="146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g29ba36c631f_0_513"/>
            <p:cNvSpPr/>
            <p:nvPr/>
          </p:nvSpPr>
          <p:spPr>
            <a:xfrm>
              <a:off x="2204550" y="2505375"/>
              <a:ext cx="72250" cy="72225"/>
            </a:xfrm>
            <a:custGeom>
              <a:avLst/>
              <a:gdLst/>
              <a:ahLst/>
              <a:cxnLst/>
              <a:rect l="l" t="t" r="r" b="b"/>
              <a:pathLst>
                <a:path w="2890" h="2889" extrusionOk="0">
                  <a:moveTo>
                    <a:pt x="1427" y="1"/>
                  </a:moveTo>
                  <a:lnTo>
                    <a:pt x="1142" y="36"/>
                  </a:lnTo>
                  <a:lnTo>
                    <a:pt x="857" y="108"/>
                  </a:lnTo>
                  <a:lnTo>
                    <a:pt x="643" y="250"/>
                  </a:lnTo>
                  <a:lnTo>
                    <a:pt x="393" y="429"/>
                  </a:lnTo>
                  <a:lnTo>
                    <a:pt x="251" y="643"/>
                  </a:lnTo>
                  <a:lnTo>
                    <a:pt x="108" y="892"/>
                  </a:lnTo>
                  <a:lnTo>
                    <a:pt x="1" y="1142"/>
                  </a:lnTo>
                  <a:lnTo>
                    <a:pt x="1" y="1463"/>
                  </a:lnTo>
                  <a:lnTo>
                    <a:pt x="1" y="1748"/>
                  </a:lnTo>
                  <a:lnTo>
                    <a:pt x="108" y="1998"/>
                  </a:lnTo>
                  <a:lnTo>
                    <a:pt x="251" y="2247"/>
                  </a:lnTo>
                  <a:lnTo>
                    <a:pt x="393" y="2461"/>
                  </a:lnTo>
                  <a:lnTo>
                    <a:pt x="643" y="2639"/>
                  </a:lnTo>
                  <a:lnTo>
                    <a:pt x="857" y="2782"/>
                  </a:lnTo>
                  <a:lnTo>
                    <a:pt x="1142" y="2853"/>
                  </a:lnTo>
                  <a:lnTo>
                    <a:pt x="1427" y="2889"/>
                  </a:lnTo>
                  <a:lnTo>
                    <a:pt x="1712" y="2853"/>
                  </a:lnTo>
                  <a:lnTo>
                    <a:pt x="1998" y="2782"/>
                  </a:lnTo>
                  <a:lnTo>
                    <a:pt x="2247" y="2639"/>
                  </a:lnTo>
                  <a:lnTo>
                    <a:pt x="2461" y="2461"/>
                  </a:lnTo>
                  <a:lnTo>
                    <a:pt x="2639" y="2247"/>
                  </a:lnTo>
                  <a:lnTo>
                    <a:pt x="2782" y="1998"/>
                  </a:lnTo>
                  <a:lnTo>
                    <a:pt x="2853" y="1748"/>
                  </a:lnTo>
                  <a:lnTo>
                    <a:pt x="2889" y="1463"/>
                  </a:lnTo>
                  <a:lnTo>
                    <a:pt x="2853" y="1142"/>
                  </a:lnTo>
                  <a:lnTo>
                    <a:pt x="2782" y="892"/>
                  </a:lnTo>
                  <a:lnTo>
                    <a:pt x="2639" y="643"/>
                  </a:lnTo>
                  <a:lnTo>
                    <a:pt x="2461" y="429"/>
                  </a:lnTo>
                  <a:lnTo>
                    <a:pt x="2247" y="250"/>
                  </a:lnTo>
                  <a:lnTo>
                    <a:pt x="1998" y="108"/>
                  </a:lnTo>
                  <a:lnTo>
                    <a:pt x="1712" y="36"/>
                  </a:lnTo>
                  <a:lnTo>
                    <a:pt x="14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g29ba36c631f_0_513"/>
            <p:cNvSpPr/>
            <p:nvPr/>
          </p:nvSpPr>
          <p:spPr>
            <a:xfrm>
              <a:off x="1990625" y="2505375"/>
              <a:ext cx="72225" cy="72225"/>
            </a:xfrm>
            <a:custGeom>
              <a:avLst/>
              <a:gdLst/>
              <a:ahLst/>
              <a:cxnLst/>
              <a:rect l="l" t="t" r="r" b="b"/>
              <a:pathLst>
                <a:path w="2889" h="2889" extrusionOk="0">
                  <a:moveTo>
                    <a:pt x="1462" y="1"/>
                  </a:moveTo>
                  <a:lnTo>
                    <a:pt x="1141" y="36"/>
                  </a:lnTo>
                  <a:lnTo>
                    <a:pt x="892" y="108"/>
                  </a:lnTo>
                  <a:lnTo>
                    <a:pt x="642" y="250"/>
                  </a:lnTo>
                  <a:lnTo>
                    <a:pt x="428" y="429"/>
                  </a:lnTo>
                  <a:lnTo>
                    <a:pt x="250" y="643"/>
                  </a:lnTo>
                  <a:lnTo>
                    <a:pt x="107" y="892"/>
                  </a:lnTo>
                  <a:lnTo>
                    <a:pt x="36" y="1142"/>
                  </a:lnTo>
                  <a:lnTo>
                    <a:pt x="0" y="1463"/>
                  </a:lnTo>
                  <a:lnTo>
                    <a:pt x="36" y="1748"/>
                  </a:lnTo>
                  <a:lnTo>
                    <a:pt x="107" y="1998"/>
                  </a:lnTo>
                  <a:lnTo>
                    <a:pt x="250" y="2247"/>
                  </a:lnTo>
                  <a:lnTo>
                    <a:pt x="428" y="2461"/>
                  </a:lnTo>
                  <a:lnTo>
                    <a:pt x="642" y="2639"/>
                  </a:lnTo>
                  <a:lnTo>
                    <a:pt x="892" y="2782"/>
                  </a:lnTo>
                  <a:lnTo>
                    <a:pt x="1141" y="2853"/>
                  </a:lnTo>
                  <a:lnTo>
                    <a:pt x="1462" y="2889"/>
                  </a:lnTo>
                  <a:lnTo>
                    <a:pt x="1748" y="2853"/>
                  </a:lnTo>
                  <a:lnTo>
                    <a:pt x="1997" y="2782"/>
                  </a:lnTo>
                  <a:lnTo>
                    <a:pt x="2247" y="2639"/>
                  </a:lnTo>
                  <a:lnTo>
                    <a:pt x="2461" y="2461"/>
                  </a:lnTo>
                  <a:lnTo>
                    <a:pt x="2639" y="2247"/>
                  </a:lnTo>
                  <a:lnTo>
                    <a:pt x="2782" y="1998"/>
                  </a:lnTo>
                  <a:lnTo>
                    <a:pt x="2853" y="1748"/>
                  </a:lnTo>
                  <a:lnTo>
                    <a:pt x="2889" y="1463"/>
                  </a:lnTo>
                  <a:lnTo>
                    <a:pt x="2853" y="1142"/>
                  </a:lnTo>
                  <a:lnTo>
                    <a:pt x="2782" y="892"/>
                  </a:lnTo>
                  <a:lnTo>
                    <a:pt x="2639" y="643"/>
                  </a:lnTo>
                  <a:lnTo>
                    <a:pt x="2461" y="429"/>
                  </a:lnTo>
                  <a:lnTo>
                    <a:pt x="2247" y="250"/>
                  </a:lnTo>
                  <a:lnTo>
                    <a:pt x="1997" y="108"/>
                  </a:lnTo>
                  <a:lnTo>
                    <a:pt x="1748" y="36"/>
                  </a:lnTo>
                  <a:lnTo>
                    <a:pt x="146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g29ba36c631f_0_513"/>
            <p:cNvSpPr/>
            <p:nvPr/>
          </p:nvSpPr>
          <p:spPr>
            <a:xfrm>
              <a:off x="1423675" y="2808450"/>
              <a:ext cx="722975" cy="837950"/>
            </a:xfrm>
            <a:custGeom>
              <a:avLst/>
              <a:gdLst/>
              <a:ahLst/>
              <a:cxnLst/>
              <a:rect l="l" t="t" r="r" b="b"/>
              <a:pathLst>
                <a:path w="28919" h="33518" extrusionOk="0">
                  <a:moveTo>
                    <a:pt x="3067" y="643"/>
                  </a:moveTo>
                  <a:lnTo>
                    <a:pt x="26993" y="2675"/>
                  </a:lnTo>
                  <a:lnTo>
                    <a:pt x="27278" y="2711"/>
                  </a:lnTo>
                  <a:lnTo>
                    <a:pt x="27528" y="2818"/>
                  </a:lnTo>
                  <a:lnTo>
                    <a:pt x="27742" y="2960"/>
                  </a:lnTo>
                  <a:lnTo>
                    <a:pt x="27956" y="3139"/>
                  </a:lnTo>
                  <a:lnTo>
                    <a:pt x="28098" y="3388"/>
                  </a:lnTo>
                  <a:lnTo>
                    <a:pt x="28205" y="3602"/>
                  </a:lnTo>
                  <a:lnTo>
                    <a:pt x="28276" y="3887"/>
                  </a:lnTo>
                  <a:lnTo>
                    <a:pt x="28276" y="4173"/>
                  </a:lnTo>
                  <a:lnTo>
                    <a:pt x="26529" y="31628"/>
                  </a:lnTo>
                  <a:lnTo>
                    <a:pt x="26458" y="31878"/>
                  </a:lnTo>
                  <a:lnTo>
                    <a:pt x="26387" y="32127"/>
                  </a:lnTo>
                  <a:lnTo>
                    <a:pt x="26244" y="32341"/>
                  </a:lnTo>
                  <a:lnTo>
                    <a:pt x="26030" y="32555"/>
                  </a:lnTo>
                  <a:lnTo>
                    <a:pt x="25816" y="32698"/>
                  </a:lnTo>
                  <a:lnTo>
                    <a:pt x="25567" y="32805"/>
                  </a:lnTo>
                  <a:lnTo>
                    <a:pt x="25317" y="32876"/>
                  </a:lnTo>
                  <a:lnTo>
                    <a:pt x="25032" y="32876"/>
                  </a:lnTo>
                  <a:lnTo>
                    <a:pt x="1926" y="32092"/>
                  </a:lnTo>
                  <a:lnTo>
                    <a:pt x="1641" y="32056"/>
                  </a:lnTo>
                  <a:lnTo>
                    <a:pt x="1392" y="31949"/>
                  </a:lnTo>
                  <a:lnTo>
                    <a:pt x="1178" y="31806"/>
                  </a:lnTo>
                  <a:lnTo>
                    <a:pt x="999" y="31628"/>
                  </a:lnTo>
                  <a:lnTo>
                    <a:pt x="821" y="31378"/>
                  </a:lnTo>
                  <a:lnTo>
                    <a:pt x="714" y="31129"/>
                  </a:lnTo>
                  <a:lnTo>
                    <a:pt x="678" y="30879"/>
                  </a:lnTo>
                  <a:lnTo>
                    <a:pt x="643" y="30594"/>
                  </a:lnTo>
                  <a:lnTo>
                    <a:pt x="1605" y="1926"/>
                  </a:lnTo>
                  <a:lnTo>
                    <a:pt x="1641" y="1641"/>
                  </a:lnTo>
                  <a:lnTo>
                    <a:pt x="1748" y="1392"/>
                  </a:lnTo>
                  <a:lnTo>
                    <a:pt x="1891" y="1178"/>
                  </a:lnTo>
                  <a:lnTo>
                    <a:pt x="2069" y="999"/>
                  </a:lnTo>
                  <a:lnTo>
                    <a:pt x="2283" y="821"/>
                  </a:lnTo>
                  <a:lnTo>
                    <a:pt x="2533" y="714"/>
                  </a:lnTo>
                  <a:lnTo>
                    <a:pt x="2782" y="678"/>
                  </a:lnTo>
                  <a:lnTo>
                    <a:pt x="3067" y="643"/>
                  </a:lnTo>
                  <a:close/>
                  <a:moveTo>
                    <a:pt x="3139" y="1"/>
                  </a:moveTo>
                  <a:lnTo>
                    <a:pt x="2711" y="37"/>
                  </a:lnTo>
                  <a:lnTo>
                    <a:pt x="2319" y="108"/>
                  </a:lnTo>
                  <a:lnTo>
                    <a:pt x="1962" y="286"/>
                  </a:lnTo>
                  <a:lnTo>
                    <a:pt x="1641" y="500"/>
                  </a:lnTo>
                  <a:lnTo>
                    <a:pt x="1392" y="785"/>
                  </a:lnTo>
                  <a:lnTo>
                    <a:pt x="1178" y="1106"/>
                  </a:lnTo>
                  <a:lnTo>
                    <a:pt x="1035" y="1463"/>
                  </a:lnTo>
                  <a:lnTo>
                    <a:pt x="964" y="1891"/>
                  </a:lnTo>
                  <a:lnTo>
                    <a:pt x="1" y="30558"/>
                  </a:lnTo>
                  <a:lnTo>
                    <a:pt x="37" y="30951"/>
                  </a:lnTo>
                  <a:lnTo>
                    <a:pt x="108" y="31343"/>
                  </a:lnTo>
                  <a:lnTo>
                    <a:pt x="251" y="31699"/>
                  </a:lnTo>
                  <a:lnTo>
                    <a:pt x="500" y="32020"/>
                  </a:lnTo>
                  <a:lnTo>
                    <a:pt x="785" y="32305"/>
                  </a:lnTo>
                  <a:lnTo>
                    <a:pt x="1106" y="32519"/>
                  </a:lnTo>
                  <a:lnTo>
                    <a:pt x="1463" y="32662"/>
                  </a:lnTo>
                  <a:lnTo>
                    <a:pt x="1891" y="32733"/>
                  </a:lnTo>
                  <a:lnTo>
                    <a:pt x="24996" y="33518"/>
                  </a:lnTo>
                  <a:lnTo>
                    <a:pt x="25174" y="33518"/>
                  </a:lnTo>
                  <a:lnTo>
                    <a:pt x="25495" y="33482"/>
                  </a:lnTo>
                  <a:lnTo>
                    <a:pt x="25852" y="33411"/>
                  </a:lnTo>
                  <a:lnTo>
                    <a:pt x="26173" y="33268"/>
                  </a:lnTo>
                  <a:lnTo>
                    <a:pt x="26458" y="33054"/>
                  </a:lnTo>
                  <a:lnTo>
                    <a:pt x="26743" y="32769"/>
                  </a:lnTo>
                  <a:lnTo>
                    <a:pt x="26957" y="32412"/>
                  </a:lnTo>
                  <a:lnTo>
                    <a:pt x="27100" y="32056"/>
                  </a:lnTo>
                  <a:lnTo>
                    <a:pt x="27171" y="31664"/>
                  </a:lnTo>
                  <a:lnTo>
                    <a:pt x="28918" y="4208"/>
                  </a:lnTo>
                  <a:lnTo>
                    <a:pt x="28918" y="3816"/>
                  </a:lnTo>
                  <a:lnTo>
                    <a:pt x="28811" y="3424"/>
                  </a:lnTo>
                  <a:lnTo>
                    <a:pt x="28669" y="3067"/>
                  </a:lnTo>
                  <a:lnTo>
                    <a:pt x="28419" y="2746"/>
                  </a:lnTo>
                  <a:lnTo>
                    <a:pt x="28134" y="2461"/>
                  </a:lnTo>
                  <a:lnTo>
                    <a:pt x="27813" y="2247"/>
                  </a:lnTo>
                  <a:lnTo>
                    <a:pt x="27456" y="2105"/>
                  </a:lnTo>
                  <a:lnTo>
                    <a:pt x="27064" y="2033"/>
                  </a:lnTo>
                  <a:lnTo>
                    <a:pt x="3139"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g29ba36c631f_0_513"/>
            <p:cNvSpPr/>
            <p:nvPr/>
          </p:nvSpPr>
          <p:spPr>
            <a:xfrm>
              <a:off x="1449525" y="2821825"/>
              <a:ext cx="685525" cy="178300"/>
            </a:xfrm>
            <a:custGeom>
              <a:avLst/>
              <a:gdLst/>
              <a:ahLst/>
              <a:cxnLst/>
              <a:rect l="l" t="t" r="r" b="b"/>
              <a:pathLst>
                <a:path w="27421" h="7132" extrusionOk="0">
                  <a:moveTo>
                    <a:pt x="1606" y="1"/>
                  </a:moveTo>
                  <a:lnTo>
                    <a:pt x="1285" y="108"/>
                  </a:lnTo>
                  <a:lnTo>
                    <a:pt x="964" y="286"/>
                  </a:lnTo>
                  <a:lnTo>
                    <a:pt x="714" y="536"/>
                  </a:lnTo>
                  <a:lnTo>
                    <a:pt x="465" y="857"/>
                  </a:lnTo>
                  <a:lnTo>
                    <a:pt x="286" y="1213"/>
                  </a:lnTo>
                  <a:lnTo>
                    <a:pt x="179" y="1641"/>
                  </a:lnTo>
                  <a:lnTo>
                    <a:pt x="108" y="2069"/>
                  </a:lnTo>
                  <a:lnTo>
                    <a:pt x="1" y="5599"/>
                  </a:lnTo>
                  <a:lnTo>
                    <a:pt x="27278" y="7132"/>
                  </a:lnTo>
                  <a:lnTo>
                    <a:pt x="27421" y="4137"/>
                  </a:lnTo>
                  <a:lnTo>
                    <a:pt x="27421" y="3673"/>
                  </a:lnTo>
                  <a:lnTo>
                    <a:pt x="27349" y="3245"/>
                  </a:lnTo>
                  <a:lnTo>
                    <a:pt x="27242" y="2853"/>
                  </a:lnTo>
                  <a:lnTo>
                    <a:pt x="27028" y="2532"/>
                  </a:lnTo>
                  <a:lnTo>
                    <a:pt x="26815" y="2247"/>
                  </a:lnTo>
                  <a:lnTo>
                    <a:pt x="26529" y="2033"/>
                  </a:lnTo>
                  <a:lnTo>
                    <a:pt x="26244" y="1855"/>
                  </a:lnTo>
                  <a:lnTo>
                    <a:pt x="26066" y="1819"/>
                  </a:lnTo>
                  <a:lnTo>
                    <a:pt x="25887" y="1784"/>
                  </a:lnTo>
                  <a:lnTo>
                    <a:pt x="1926"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g29ba36c631f_0_513"/>
            <p:cNvSpPr/>
            <p:nvPr/>
          </p:nvSpPr>
          <p:spPr>
            <a:xfrm>
              <a:off x="1520850" y="3038450"/>
              <a:ext cx="34800" cy="463550"/>
            </a:xfrm>
            <a:custGeom>
              <a:avLst/>
              <a:gdLst/>
              <a:ahLst/>
              <a:cxnLst/>
              <a:rect l="l" t="t" r="r" b="b"/>
              <a:pathLst>
                <a:path w="1392" h="18542" extrusionOk="0">
                  <a:moveTo>
                    <a:pt x="1177" y="0"/>
                  </a:moveTo>
                  <a:lnTo>
                    <a:pt x="1106" y="36"/>
                  </a:lnTo>
                  <a:lnTo>
                    <a:pt x="1070" y="107"/>
                  </a:lnTo>
                  <a:lnTo>
                    <a:pt x="1070" y="143"/>
                  </a:lnTo>
                  <a:lnTo>
                    <a:pt x="0" y="18363"/>
                  </a:lnTo>
                  <a:lnTo>
                    <a:pt x="0" y="18435"/>
                  </a:lnTo>
                  <a:lnTo>
                    <a:pt x="36" y="18470"/>
                  </a:lnTo>
                  <a:lnTo>
                    <a:pt x="72" y="18506"/>
                  </a:lnTo>
                  <a:lnTo>
                    <a:pt x="143" y="18541"/>
                  </a:lnTo>
                  <a:lnTo>
                    <a:pt x="214" y="18506"/>
                  </a:lnTo>
                  <a:lnTo>
                    <a:pt x="250" y="18470"/>
                  </a:lnTo>
                  <a:lnTo>
                    <a:pt x="286" y="18435"/>
                  </a:lnTo>
                  <a:lnTo>
                    <a:pt x="321" y="18363"/>
                  </a:lnTo>
                  <a:lnTo>
                    <a:pt x="1391" y="179"/>
                  </a:lnTo>
                  <a:lnTo>
                    <a:pt x="1391" y="107"/>
                  </a:lnTo>
                  <a:lnTo>
                    <a:pt x="1355" y="72"/>
                  </a:lnTo>
                  <a:lnTo>
                    <a:pt x="1284" y="36"/>
                  </a:lnTo>
                  <a:lnTo>
                    <a:pt x="1248"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g29ba36c631f_0_513"/>
            <p:cNvSpPr/>
            <p:nvPr/>
          </p:nvSpPr>
          <p:spPr>
            <a:xfrm>
              <a:off x="1641200" y="3047350"/>
              <a:ext cx="37450" cy="460000"/>
            </a:xfrm>
            <a:custGeom>
              <a:avLst/>
              <a:gdLst/>
              <a:ahLst/>
              <a:cxnLst/>
              <a:rect l="l" t="t" r="r" b="b"/>
              <a:pathLst>
                <a:path w="1498" h="18400" extrusionOk="0">
                  <a:moveTo>
                    <a:pt x="1284" y="1"/>
                  </a:moveTo>
                  <a:lnTo>
                    <a:pt x="1248" y="36"/>
                  </a:lnTo>
                  <a:lnTo>
                    <a:pt x="1212" y="72"/>
                  </a:lnTo>
                  <a:lnTo>
                    <a:pt x="1177" y="143"/>
                  </a:lnTo>
                  <a:lnTo>
                    <a:pt x="0" y="18221"/>
                  </a:lnTo>
                  <a:lnTo>
                    <a:pt x="36" y="18257"/>
                  </a:lnTo>
                  <a:lnTo>
                    <a:pt x="36" y="18328"/>
                  </a:lnTo>
                  <a:lnTo>
                    <a:pt x="107" y="18364"/>
                  </a:lnTo>
                  <a:lnTo>
                    <a:pt x="178" y="18399"/>
                  </a:lnTo>
                  <a:lnTo>
                    <a:pt x="250" y="18364"/>
                  </a:lnTo>
                  <a:lnTo>
                    <a:pt x="285" y="18328"/>
                  </a:lnTo>
                  <a:lnTo>
                    <a:pt x="321" y="18292"/>
                  </a:lnTo>
                  <a:lnTo>
                    <a:pt x="321" y="18221"/>
                  </a:lnTo>
                  <a:lnTo>
                    <a:pt x="1498" y="143"/>
                  </a:lnTo>
                  <a:lnTo>
                    <a:pt x="1498" y="108"/>
                  </a:lnTo>
                  <a:lnTo>
                    <a:pt x="1462" y="36"/>
                  </a:lnTo>
                  <a:lnTo>
                    <a:pt x="1426"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g29ba36c631f_0_513"/>
            <p:cNvSpPr/>
            <p:nvPr/>
          </p:nvSpPr>
          <p:spPr>
            <a:xfrm>
              <a:off x="1716075" y="3050925"/>
              <a:ext cx="32100" cy="458200"/>
            </a:xfrm>
            <a:custGeom>
              <a:avLst/>
              <a:gdLst/>
              <a:ahLst/>
              <a:cxnLst/>
              <a:rect l="l" t="t" r="r" b="b"/>
              <a:pathLst>
                <a:path w="1284" h="18328" extrusionOk="0">
                  <a:moveTo>
                    <a:pt x="1106" y="0"/>
                  </a:moveTo>
                  <a:lnTo>
                    <a:pt x="1034" y="36"/>
                  </a:lnTo>
                  <a:lnTo>
                    <a:pt x="999" y="72"/>
                  </a:lnTo>
                  <a:lnTo>
                    <a:pt x="963" y="107"/>
                  </a:lnTo>
                  <a:lnTo>
                    <a:pt x="927" y="179"/>
                  </a:lnTo>
                  <a:lnTo>
                    <a:pt x="0" y="18149"/>
                  </a:lnTo>
                  <a:lnTo>
                    <a:pt x="0" y="18221"/>
                  </a:lnTo>
                  <a:lnTo>
                    <a:pt x="36" y="18256"/>
                  </a:lnTo>
                  <a:lnTo>
                    <a:pt x="72" y="18292"/>
                  </a:lnTo>
                  <a:lnTo>
                    <a:pt x="143" y="18328"/>
                  </a:lnTo>
                  <a:lnTo>
                    <a:pt x="214" y="18292"/>
                  </a:lnTo>
                  <a:lnTo>
                    <a:pt x="285" y="18292"/>
                  </a:lnTo>
                  <a:lnTo>
                    <a:pt x="321" y="18221"/>
                  </a:lnTo>
                  <a:lnTo>
                    <a:pt x="321" y="18149"/>
                  </a:lnTo>
                  <a:lnTo>
                    <a:pt x="1284" y="179"/>
                  </a:lnTo>
                  <a:lnTo>
                    <a:pt x="1248" y="107"/>
                  </a:lnTo>
                  <a:lnTo>
                    <a:pt x="1213" y="72"/>
                  </a:lnTo>
                  <a:lnTo>
                    <a:pt x="1177" y="36"/>
                  </a:lnTo>
                  <a:lnTo>
                    <a:pt x="1106"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g29ba36c631f_0_513"/>
            <p:cNvSpPr/>
            <p:nvPr/>
          </p:nvSpPr>
          <p:spPr>
            <a:xfrm>
              <a:off x="1786500" y="3056275"/>
              <a:ext cx="30325" cy="456425"/>
            </a:xfrm>
            <a:custGeom>
              <a:avLst/>
              <a:gdLst/>
              <a:ahLst/>
              <a:cxnLst/>
              <a:rect l="l" t="t" r="r" b="b"/>
              <a:pathLst>
                <a:path w="1213" h="18257" extrusionOk="0">
                  <a:moveTo>
                    <a:pt x="998" y="0"/>
                  </a:moveTo>
                  <a:lnTo>
                    <a:pt x="927" y="36"/>
                  </a:lnTo>
                  <a:lnTo>
                    <a:pt x="891" y="72"/>
                  </a:lnTo>
                  <a:lnTo>
                    <a:pt x="891" y="143"/>
                  </a:lnTo>
                  <a:lnTo>
                    <a:pt x="0" y="18078"/>
                  </a:lnTo>
                  <a:lnTo>
                    <a:pt x="0" y="18149"/>
                  </a:lnTo>
                  <a:lnTo>
                    <a:pt x="36" y="18185"/>
                  </a:lnTo>
                  <a:lnTo>
                    <a:pt x="71" y="18221"/>
                  </a:lnTo>
                  <a:lnTo>
                    <a:pt x="143" y="18256"/>
                  </a:lnTo>
                  <a:lnTo>
                    <a:pt x="214" y="18221"/>
                  </a:lnTo>
                  <a:lnTo>
                    <a:pt x="250" y="18185"/>
                  </a:lnTo>
                  <a:lnTo>
                    <a:pt x="285" y="18149"/>
                  </a:lnTo>
                  <a:lnTo>
                    <a:pt x="321" y="18078"/>
                  </a:lnTo>
                  <a:lnTo>
                    <a:pt x="1212" y="179"/>
                  </a:lnTo>
                  <a:lnTo>
                    <a:pt x="1177" y="107"/>
                  </a:lnTo>
                  <a:lnTo>
                    <a:pt x="1141" y="36"/>
                  </a:lnTo>
                  <a:lnTo>
                    <a:pt x="1105"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g29ba36c631f_0_513"/>
            <p:cNvSpPr/>
            <p:nvPr/>
          </p:nvSpPr>
          <p:spPr>
            <a:xfrm>
              <a:off x="1852450" y="3056275"/>
              <a:ext cx="26775" cy="458200"/>
            </a:xfrm>
            <a:custGeom>
              <a:avLst/>
              <a:gdLst/>
              <a:ahLst/>
              <a:cxnLst/>
              <a:rect l="l" t="t" r="r" b="b"/>
              <a:pathLst>
                <a:path w="1071" h="18328" extrusionOk="0">
                  <a:moveTo>
                    <a:pt x="928" y="0"/>
                  </a:moveTo>
                  <a:lnTo>
                    <a:pt x="856" y="36"/>
                  </a:lnTo>
                  <a:lnTo>
                    <a:pt x="821" y="72"/>
                  </a:lnTo>
                  <a:lnTo>
                    <a:pt x="749" y="107"/>
                  </a:lnTo>
                  <a:lnTo>
                    <a:pt x="749" y="179"/>
                  </a:lnTo>
                  <a:lnTo>
                    <a:pt x="1" y="18149"/>
                  </a:lnTo>
                  <a:lnTo>
                    <a:pt x="36" y="18221"/>
                  </a:lnTo>
                  <a:lnTo>
                    <a:pt x="36" y="18256"/>
                  </a:lnTo>
                  <a:lnTo>
                    <a:pt x="108" y="18292"/>
                  </a:lnTo>
                  <a:lnTo>
                    <a:pt x="179" y="18328"/>
                  </a:lnTo>
                  <a:lnTo>
                    <a:pt x="250" y="18292"/>
                  </a:lnTo>
                  <a:lnTo>
                    <a:pt x="286" y="18292"/>
                  </a:lnTo>
                  <a:lnTo>
                    <a:pt x="322" y="18221"/>
                  </a:lnTo>
                  <a:lnTo>
                    <a:pt x="322" y="18149"/>
                  </a:lnTo>
                  <a:lnTo>
                    <a:pt x="1070" y="179"/>
                  </a:lnTo>
                  <a:lnTo>
                    <a:pt x="1070" y="107"/>
                  </a:lnTo>
                  <a:lnTo>
                    <a:pt x="1035" y="72"/>
                  </a:lnTo>
                  <a:lnTo>
                    <a:pt x="963" y="36"/>
                  </a:lnTo>
                  <a:lnTo>
                    <a:pt x="928"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g29ba36c631f_0_513"/>
            <p:cNvSpPr/>
            <p:nvPr/>
          </p:nvSpPr>
          <p:spPr>
            <a:xfrm>
              <a:off x="1930900" y="3060725"/>
              <a:ext cx="24975" cy="459100"/>
            </a:xfrm>
            <a:custGeom>
              <a:avLst/>
              <a:gdLst/>
              <a:ahLst/>
              <a:cxnLst/>
              <a:rect l="l" t="t" r="r" b="b"/>
              <a:pathLst>
                <a:path w="999" h="18364" extrusionOk="0">
                  <a:moveTo>
                    <a:pt x="785" y="1"/>
                  </a:moveTo>
                  <a:lnTo>
                    <a:pt x="714" y="36"/>
                  </a:lnTo>
                  <a:lnTo>
                    <a:pt x="678" y="108"/>
                  </a:lnTo>
                  <a:lnTo>
                    <a:pt x="678" y="143"/>
                  </a:lnTo>
                  <a:lnTo>
                    <a:pt x="0" y="18185"/>
                  </a:lnTo>
                  <a:lnTo>
                    <a:pt x="0" y="18257"/>
                  </a:lnTo>
                  <a:lnTo>
                    <a:pt x="36" y="18328"/>
                  </a:lnTo>
                  <a:lnTo>
                    <a:pt x="72" y="18364"/>
                  </a:lnTo>
                  <a:lnTo>
                    <a:pt x="214" y="18364"/>
                  </a:lnTo>
                  <a:lnTo>
                    <a:pt x="250" y="18328"/>
                  </a:lnTo>
                  <a:lnTo>
                    <a:pt x="286" y="18257"/>
                  </a:lnTo>
                  <a:lnTo>
                    <a:pt x="321" y="18221"/>
                  </a:lnTo>
                  <a:lnTo>
                    <a:pt x="999" y="179"/>
                  </a:lnTo>
                  <a:lnTo>
                    <a:pt x="963" y="108"/>
                  </a:lnTo>
                  <a:lnTo>
                    <a:pt x="927" y="36"/>
                  </a:lnTo>
                  <a:lnTo>
                    <a:pt x="892"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g29ba36c631f_0_513"/>
            <p:cNvSpPr/>
            <p:nvPr/>
          </p:nvSpPr>
          <p:spPr>
            <a:xfrm>
              <a:off x="2007550" y="3063400"/>
              <a:ext cx="34800" cy="458200"/>
            </a:xfrm>
            <a:custGeom>
              <a:avLst/>
              <a:gdLst/>
              <a:ahLst/>
              <a:cxnLst/>
              <a:rect l="l" t="t" r="r" b="b"/>
              <a:pathLst>
                <a:path w="1392" h="18328" extrusionOk="0">
                  <a:moveTo>
                    <a:pt x="1178" y="1"/>
                  </a:moveTo>
                  <a:lnTo>
                    <a:pt x="1142" y="36"/>
                  </a:lnTo>
                  <a:lnTo>
                    <a:pt x="1106" y="108"/>
                  </a:lnTo>
                  <a:lnTo>
                    <a:pt x="1071" y="143"/>
                  </a:lnTo>
                  <a:lnTo>
                    <a:pt x="1" y="18150"/>
                  </a:lnTo>
                  <a:lnTo>
                    <a:pt x="1" y="18221"/>
                  </a:lnTo>
                  <a:lnTo>
                    <a:pt x="37" y="18257"/>
                  </a:lnTo>
                  <a:lnTo>
                    <a:pt x="72" y="18292"/>
                  </a:lnTo>
                  <a:lnTo>
                    <a:pt x="143" y="18328"/>
                  </a:lnTo>
                  <a:lnTo>
                    <a:pt x="215" y="18292"/>
                  </a:lnTo>
                  <a:lnTo>
                    <a:pt x="250" y="18257"/>
                  </a:lnTo>
                  <a:lnTo>
                    <a:pt x="286" y="18221"/>
                  </a:lnTo>
                  <a:lnTo>
                    <a:pt x="322" y="18150"/>
                  </a:lnTo>
                  <a:lnTo>
                    <a:pt x="1391" y="179"/>
                  </a:lnTo>
                  <a:lnTo>
                    <a:pt x="1391" y="108"/>
                  </a:lnTo>
                  <a:lnTo>
                    <a:pt x="1356" y="72"/>
                  </a:lnTo>
                  <a:lnTo>
                    <a:pt x="1320" y="36"/>
                  </a:lnTo>
                  <a:lnTo>
                    <a:pt x="1249"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g29ba36c631f_0_513"/>
            <p:cNvSpPr/>
            <p:nvPr/>
          </p:nvSpPr>
          <p:spPr>
            <a:xfrm>
              <a:off x="1538675" y="3106200"/>
              <a:ext cx="495650" cy="30325"/>
            </a:xfrm>
            <a:custGeom>
              <a:avLst/>
              <a:gdLst/>
              <a:ahLst/>
              <a:cxnLst/>
              <a:rect l="l" t="t" r="r" b="b"/>
              <a:pathLst>
                <a:path w="19826" h="1213" extrusionOk="0">
                  <a:moveTo>
                    <a:pt x="108" y="0"/>
                  </a:moveTo>
                  <a:lnTo>
                    <a:pt x="72" y="36"/>
                  </a:lnTo>
                  <a:lnTo>
                    <a:pt x="36" y="71"/>
                  </a:lnTo>
                  <a:lnTo>
                    <a:pt x="1" y="143"/>
                  </a:lnTo>
                  <a:lnTo>
                    <a:pt x="36" y="214"/>
                  </a:lnTo>
                  <a:lnTo>
                    <a:pt x="36" y="250"/>
                  </a:lnTo>
                  <a:lnTo>
                    <a:pt x="108" y="285"/>
                  </a:lnTo>
                  <a:lnTo>
                    <a:pt x="179" y="321"/>
                  </a:lnTo>
                  <a:lnTo>
                    <a:pt x="19647" y="1212"/>
                  </a:lnTo>
                  <a:lnTo>
                    <a:pt x="19719" y="1212"/>
                  </a:lnTo>
                  <a:lnTo>
                    <a:pt x="19790" y="1177"/>
                  </a:lnTo>
                  <a:lnTo>
                    <a:pt x="19826" y="1105"/>
                  </a:lnTo>
                  <a:lnTo>
                    <a:pt x="19826" y="1070"/>
                  </a:lnTo>
                  <a:lnTo>
                    <a:pt x="19826" y="998"/>
                  </a:lnTo>
                  <a:lnTo>
                    <a:pt x="19790" y="927"/>
                  </a:lnTo>
                  <a:lnTo>
                    <a:pt x="19754" y="892"/>
                  </a:lnTo>
                  <a:lnTo>
                    <a:pt x="19683" y="892"/>
                  </a:lnTo>
                  <a:lnTo>
                    <a:pt x="179"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g29ba36c631f_0_513"/>
            <p:cNvSpPr/>
            <p:nvPr/>
          </p:nvSpPr>
          <p:spPr>
            <a:xfrm>
              <a:off x="1538675" y="3174825"/>
              <a:ext cx="495650" cy="30325"/>
            </a:xfrm>
            <a:custGeom>
              <a:avLst/>
              <a:gdLst/>
              <a:ahLst/>
              <a:cxnLst/>
              <a:rect l="l" t="t" r="r" b="b"/>
              <a:pathLst>
                <a:path w="19826" h="1213" extrusionOk="0">
                  <a:moveTo>
                    <a:pt x="108" y="1"/>
                  </a:moveTo>
                  <a:lnTo>
                    <a:pt x="36" y="36"/>
                  </a:lnTo>
                  <a:lnTo>
                    <a:pt x="1" y="72"/>
                  </a:lnTo>
                  <a:lnTo>
                    <a:pt x="1" y="143"/>
                  </a:lnTo>
                  <a:lnTo>
                    <a:pt x="1" y="215"/>
                  </a:lnTo>
                  <a:lnTo>
                    <a:pt x="36" y="250"/>
                  </a:lnTo>
                  <a:lnTo>
                    <a:pt x="72" y="286"/>
                  </a:lnTo>
                  <a:lnTo>
                    <a:pt x="143" y="322"/>
                  </a:lnTo>
                  <a:lnTo>
                    <a:pt x="19647" y="1213"/>
                  </a:lnTo>
                  <a:lnTo>
                    <a:pt x="19719" y="1213"/>
                  </a:lnTo>
                  <a:lnTo>
                    <a:pt x="19754" y="1177"/>
                  </a:lnTo>
                  <a:lnTo>
                    <a:pt x="19790" y="1142"/>
                  </a:lnTo>
                  <a:lnTo>
                    <a:pt x="19826" y="1070"/>
                  </a:lnTo>
                  <a:lnTo>
                    <a:pt x="19790" y="999"/>
                  </a:lnTo>
                  <a:lnTo>
                    <a:pt x="19754" y="963"/>
                  </a:lnTo>
                  <a:lnTo>
                    <a:pt x="19719" y="928"/>
                  </a:lnTo>
                  <a:lnTo>
                    <a:pt x="19647" y="892"/>
                  </a:lnTo>
                  <a:lnTo>
                    <a:pt x="143"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g29ba36c631f_0_513"/>
            <p:cNvSpPr/>
            <p:nvPr/>
          </p:nvSpPr>
          <p:spPr>
            <a:xfrm>
              <a:off x="1529775" y="3237225"/>
              <a:ext cx="494750" cy="30325"/>
            </a:xfrm>
            <a:custGeom>
              <a:avLst/>
              <a:gdLst/>
              <a:ahLst/>
              <a:cxnLst/>
              <a:rect l="l" t="t" r="r" b="b"/>
              <a:pathLst>
                <a:path w="19790" h="1213" extrusionOk="0">
                  <a:moveTo>
                    <a:pt x="71" y="1"/>
                  </a:moveTo>
                  <a:lnTo>
                    <a:pt x="36" y="36"/>
                  </a:lnTo>
                  <a:lnTo>
                    <a:pt x="0" y="72"/>
                  </a:lnTo>
                  <a:lnTo>
                    <a:pt x="0" y="143"/>
                  </a:lnTo>
                  <a:lnTo>
                    <a:pt x="0" y="215"/>
                  </a:lnTo>
                  <a:lnTo>
                    <a:pt x="36" y="250"/>
                  </a:lnTo>
                  <a:lnTo>
                    <a:pt x="71" y="286"/>
                  </a:lnTo>
                  <a:lnTo>
                    <a:pt x="143" y="321"/>
                  </a:lnTo>
                  <a:lnTo>
                    <a:pt x="19647" y="1213"/>
                  </a:lnTo>
                  <a:lnTo>
                    <a:pt x="19718" y="1213"/>
                  </a:lnTo>
                  <a:lnTo>
                    <a:pt x="19754" y="1177"/>
                  </a:lnTo>
                  <a:lnTo>
                    <a:pt x="19789" y="1106"/>
                  </a:lnTo>
                  <a:lnTo>
                    <a:pt x="19789" y="1070"/>
                  </a:lnTo>
                  <a:lnTo>
                    <a:pt x="19789" y="999"/>
                  </a:lnTo>
                  <a:lnTo>
                    <a:pt x="19754" y="928"/>
                  </a:lnTo>
                  <a:lnTo>
                    <a:pt x="19718" y="892"/>
                  </a:lnTo>
                  <a:lnTo>
                    <a:pt x="19647" y="892"/>
                  </a:lnTo>
                  <a:lnTo>
                    <a:pt x="143"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g29ba36c631f_0_513"/>
            <p:cNvSpPr/>
            <p:nvPr/>
          </p:nvSpPr>
          <p:spPr>
            <a:xfrm>
              <a:off x="1522625" y="3305875"/>
              <a:ext cx="495650" cy="30325"/>
            </a:xfrm>
            <a:custGeom>
              <a:avLst/>
              <a:gdLst/>
              <a:ahLst/>
              <a:cxnLst/>
              <a:rect l="l" t="t" r="r" b="b"/>
              <a:pathLst>
                <a:path w="19826" h="1213" extrusionOk="0">
                  <a:moveTo>
                    <a:pt x="108" y="0"/>
                  </a:moveTo>
                  <a:lnTo>
                    <a:pt x="36" y="36"/>
                  </a:lnTo>
                  <a:lnTo>
                    <a:pt x="1" y="71"/>
                  </a:lnTo>
                  <a:lnTo>
                    <a:pt x="1" y="143"/>
                  </a:lnTo>
                  <a:lnTo>
                    <a:pt x="1" y="214"/>
                  </a:lnTo>
                  <a:lnTo>
                    <a:pt x="36" y="250"/>
                  </a:lnTo>
                  <a:lnTo>
                    <a:pt x="72" y="285"/>
                  </a:lnTo>
                  <a:lnTo>
                    <a:pt x="143" y="321"/>
                  </a:lnTo>
                  <a:lnTo>
                    <a:pt x="19647" y="1212"/>
                  </a:lnTo>
                  <a:lnTo>
                    <a:pt x="19719" y="1212"/>
                  </a:lnTo>
                  <a:lnTo>
                    <a:pt x="19754" y="1177"/>
                  </a:lnTo>
                  <a:lnTo>
                    <a:pt x="19790" y="1105"/>
                  </a:lnTo>
                  <a:lnTo>
                    <a:pt x="19826" y="1070"/>
                  </a:lnTo>
                  <a:lnTo>
                    <a:pt x="19790" y="998"/>
                  </a:lnTo>
                  <a:lnTo>
                    <a:pt x="19754" y="927"/>
                  </a:lnTo>
                  <a:lnTo>
                    <a:pt x="19719" y="892"/>
                  </a:lnTo>
                  <a:lnTo>
                    <a:pt x="19647" y="892"/>
                  </a:lnTo>
                  <a:lnTo>
                    <a:pt x="143"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g29ba36c631f_0_513"/>
            <p:cNvSpPr/>
            <p:nvPr/>
          </p:nvSpPr>
          <p:spPr>
            <a:xfrm>
              <a:off x="1519950" y="3371825"/>
              <a:ext cx="495650" cy="31225"/>
            </a:xfrm>
            <a:custGeom>
              <a:avLst/>
              <a:gdLst/>
              <a:ahLst/>
              <a:cxnLst/>
              <a:rect l="l" t="t" r="r" b="b"/>
              <a:pathLst>
                <a:path w="19826" h="1249" extrusionOk="0">
                  <a:moveTo>
                    <a:pt x="143" y="1"/>
                  </a:moveTo>
                  <a:lnTo>
                    <a:pt x="108" y="36"/>
                  </a:lnTo>
                  <a:lnTo>
                    <a:pt x="36" y="36"/>
                  </a:lnTo>
                  <a:lnTo>
                    <a:pt x="1" y="108"/>
                  </a:lnTo>
                  <a:lnTo>
                    <a:pt x="1" y="179"/>
                  </a:lnTo>
                  <a:lnTo>
                    <a:pt x="1" y="215"/>
                  </a:lnTo>
                  <a:lnTo>
                    <a:pt x="36" y="286"/>
                  </a:lnTo>
                  <a:lnTo>
                    <a:pt x="72" y="322"/>
                  </a:lnTo>
                  <a:lnTo>
                    <a:pt x="143" y="322"/>
                  </a:lnTo>
                  <a:lnTo>
                    <a:pt x="19647" y="1249"/>
                  </a:lnTo>
                  <a:lnTo>
                    <a:pt x="19719" y="1213"/>
                  </a:lnTo>
                  <a:lnTo>
                    <a:pt x="19754" y="1177"/>
                  </a:lnTo>
                  <a:lnTo>
                    <a:pt x="19790" y="1142"/>
                  </a:lnTo>
                  <a:lnTo>
                    <a:pt x="19826" y="1070"/>
                  </a:lnTo>
                  <a:lnTo>
                    <a:pt x="19790" y="1035"/>
                  </a:lnTo>
                  <a:lnTo>
                    <a:pt x="19754" y="963"/>
                  </a:lnTo>
                  <a:lnTo>
                    <a:pt x="19719" y="928"/>
                  </a:lnTo>
                  <a:lnTo>
                    <a:pt x="19647" y="928"/>
                  </a:lnTo>
                  <a:lnTo>
                    <a:pt x="143"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g29ba36c631f_0_513"/>
            <p:cNvSpPr/>
            <p:nvPr/>
          </p:nvSpPr>
          <p:spPr>
            <a:xfrm>
              <a:off x="1517275" y="3434225"/>
              <a:ext cx="495650" cy="31225"/>
            </a:xfrm>
            <a:custGeom>
              <a:avLst/>
              <a:gdLst/>
              <a:ahLst/>
              <a:cxnLst/>
              <a:rect l="l" t="t" r="r" b="b"/>
              <a:pathLst>
                <a:path w="19826" h="1249" extrusionOk="0">
                  <a:moveTo>
                    <a:pt x="108" y="1"/>
                  </a:moveTo>
                  <a:lnTo>
                    <a:pt x="37" y="36"/>
                  </a:lnTo>
                  <a:lnTo>
                    <a:pt x="1" y="108"/>
                  </a:lnTo>
                  <a:lnTo>
                    <a:pt x="1" y="143"/>
                  </a:lnTo>
                  <a:lnTo>
                    <a:pt x="1" y="215"/>
                  </a:lnTo>
                  <a:lnTo>
                    <a:pt x="37" y="286"/>
                  </a:lnTo>
                  <a:lnTo>
                    <a:pt x="72" y="322"/>
                  </a:lnTo>
                  <a:lnTo>
                    <a:pt x="143" y="322"/>
                  </a:lnTo>
                  <a:lnTo>
                    <a:pt x="19648" y="1249"/>
                  </a:lnTo>
                  <a:lnTo>
                    <a:pt x="19719" y="1213"/>
                  </a:lnTo>
                  <a:lnTo>
                    <a:pt x="19754" y="1177"/>
                  </a:lnTo>
                  <a:lnTo>
                    <a:pt x="19790" y="1142"/>
                  </a:lnTo>
                  <a:lnTo>
                    <a:pt x="19826" y="1070"/>
                  </a:lnTo>
                  <a:lnTo>
                    <a:pt x="19790" y="999"/>
                  </a:lnTo>
                  <a:lnTo>
                    <a:pt x="19754" y="963"/>
                  </a:lnTo>
                  <a:lnTo>
                    <a:pt x="19719" y="928"/>
                  </a:lnTo>
                  <a:lnTo>
                    <a:pt x="19648" y="928"/>
                  </a:lnTo>
                  <a:lnTo>
                    <a:pt x="143"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g29ba36c631f_0_513"/>
            <p:cNvSpPr/>
            <p:nvPr/>
          </p:nvSpPr>
          <p:spPr>
            <a:xfrm>
              <a:off x="1546700" y="3040225"/>
              <a:ext cx="495650" cy="31225"/>
            </a:xfrm>
            <a:custGeom>
              <a:avLst/>
              <a:gdLst/>
              <a:ahLst/>
              <a:cxnLst/>
              <a:rect l="l" t="t" r="r" b="b"/>
              <a:pathLst>
                <a:path w="19826" h="1249" extrusionOk="0">
                  <a:moveTo>
                    <a:pt x="107" y="1"/>
                  </a:moveTo>
                  <a:lnTo>
                    <a:pt x="72" y="36"/>
                  </a:lnTo>
                  <a:lnTo>
                    <a:pt x="36" y="108"/>
                  </a:lnTo>
                  <a:lnTo>
                    <a:pt x="1" y="179"/>
                  </a:lnTo>
                  <a:lnTo>
                    <a:pt x="36" y="214"/>
                  </a:lnTo>
                  <a:lnTo>
                    <a:pt x="36" y="286"/>
                  </a:lnTo>
                  <a:lnTo>
                    <a:pt x="107" y="321"/>
                  </a:lnTo>
                  <a:lnTo>
                    <a:pt x="179" y="321"/>
                  </a:lnTo>
                  <a:lnTo>
                    <a:pt x="19647" y="1249"/>
                  </a:lnTo>
                  <a:lnTo>
                    <a:pt x="19683" y="1249"/>
                  </a:lnTo>
                  <a:lnTo>
                    <a:pt x="19718" y="1213"/>
                  </a:lnTo>
                  <a:lnTo>
                    <a:pt x="19790" y="1177"/>
                  </a:lnTo>
                  <a:lnTo>
                    <a:pt x="19825" y="1142"/>
                  </a:lnTo>
                  <a:lnTo>
                    <a:pt x="19825" y="1070"/>
                  </a:lnTo>
                  <a:lnTo>
                    <a:pt x="19825" y="999"/>
                  </a:lnTo>
                  <a:lnTo>
                    <a:pt x="19790" y="963"/>
                  </a:lnTo>
                  <a:lnTo>
                    <a:pt x="19754" y="928"/>
                  </a:lnTo>
                  <a:lnTo>
                    <a:pt x="19683" y="928"/>
                  </a:lnTo>
                  <a:lnTo>
                    <a:pt x="179"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g29ba36c631f_0_513"/>
            <p:cNvSpPr/>
            <p:nvPr/>
          </p:nvSpPr>
          <p:spPr>
            <a:xfrm>
              <a:off x="1520850" y="3492175"/>
              <a:ext cx="495650" cy="31225"/>
            </a:xfrm>
            <a:custGeom>
              <a:avLst/>
              <a:gdLst/>
              <a:ahLst/>
              <a:cxnLst/>
              <a:rect l="l" t="t" r="r" b="b"/>
              <a:pathLst>
                <a:path w="19826" h="1249" extrusionOk="0">
                  <a:moveTo>
                    <a:pt x="179" y="0"/>
                  </a:moveTo>
                  <a:lnTo>
                    <a:pt x="107" y="36"/>
                  </a:lnTo>
                  <a:lnTo>
                    <a:pt x="72" y="36"/>
                  </a:lnTo>
                  <a:lnTo>
                    <a:pt x="36" y="107"/>
                  </a:lnTo>
                  <a:lnTo>
                    <a:pt x="0" y="179"/>
                  </a:lnTo>
                  <a:lnTo>
                    <a:pt x="0" y="214"/>
                  </a:lnTo>
                  <a:lnTo>
                    <a:pt x="36" y="286"/>
                  </a:lnTo>
                  <a:lnTo>
                    <a:pt x="107" y="321"/>
                  </a:lnTo>
                  <a:lnTo>
                    <a:pt x="143" y="321"/>
                  </a:lnTo>
                  <a:lnTo>
                    <a:pt x="19647" y="1248"/>
                  </a:lnTo>
                  <a:lnTo>
                    <a:pt x="19718" y="1213"/>
                  </a:lnTo>
                  <a:lnTo>
                    <a:pt x="19790" y="1177"/>
                  </a:lnTo>
                  <a:lnTo>
                    <a:pt x="19825" y="1141"/>
                  </a:lnTo>
                  <a:lnTo>
                    <a:pt x="19825" y="1070"/>
                  </a:lnTo>
                  <a:lnTo>
                    <a:pt x="19825" y="1034"/>
                  </a:lnTo>
                  <a:lnTo>
                    <a:pt x="19790" y="963"/>
                  </a:lnTo>
                  <a:lnTo>
                    <a:pt x="19718" y="927"/>
                  </a:lnTo>
                  <a:lnTo>
                    <a:pt x="19683" y="927"/>
                  </a:lnTo>
                  <a:lnTo>
                    <a:pt x="179"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g29ba36c631f_0_513"/>
            <p:cNvSpPr/>
            <p:nvPr/>
          </p:nvSpPr>
          <p:spPr>
            <a:xfrm>
              <a:off x="480575" y="2738050"/>
              <a:ext cx="783575" cy="909250"/>
            </a:xfrm>
            <a:custGeom>
              <a:avLst/>
              <a:gdLst/>
              <a:ahLst/>
              <a:cxnLst/>
              <a:rect l="l" t="t" r="r" b="b"/>
              <a:pathLst>
                <a:path w="31343" h="36370" extrusionOk="0">
                  <a:moveTo>
                    <a:pt x="3317" y="713"/>
                  </a:moveTo>
                  <a:lnTo>
                    <a:pt x="29310" y="2888"/>
                  </a:lnTo>
                  <a:lnTo>
                    <a:pt x="29595" y="2960"/>
                  </a:lnTo>
                  <a:lnTo>
                    <a:pt x="29845" y="3067"/>
                  </a:lnTo>
                  <a:lnTo>
                    <a:pt x="30094" y="3209"/>
                  </a:lnTo>
                  <a:lnTo>
                    <a:pt x="30308" y="3423"/>
                  </a:lnTo>
                  <a:lnTo>
                    <a:pt x="30487" y="3673"/>
                  </a:lnTo>
                  <a:lnTo>
                    <a:pt x="30594" y="3922"/>
                  </a:lnTo>
                  <a:lnTo>
                    <a:pt x="30665" y="4208"/>
                  </a:lnTo>
                  <a:lnTo>
                    <a:pt x="30665" y="4528"/>
                  </a:lnTo>
                  <a:lnTo>
                    <a:pt x="28775" y="34301"/>
                  </a:lnTo>
                  <a:lnTo>
                    <a:pt x="28704" y="34587"/>
                  </a:lnTo>
                  <a:lnTo>
                    <a:pt x="28597" y="34872"/>
                  </a:lnTo>
                  <a:lnTo>
                    <a:pt x="28454" y="35121"/>
                  </a:lnTo>
                  <a:lnTo>
                    <a:pt x="28240" y="35300"/>
                  </a:lnTo>
                  <a:lnTo>
                    <a:pt x="28026" y="35478"/>
                  </a:lnTo>
                  <a:lnTo>
                    <a:pt x="27741" y="35585"/>
                  </a:lnTo>
                  <a:lnTo>
                    <a:pt x="27456" y="35656"/>
                  </a:lnTo>
                  <a:lnTo>
                    <a:pt x="27171" y="35656"/>
                  </a:lnTo>
                  <a:lnTo>
                    <a:pt x="2069" y="34801"/>
                  </a:lnTo>
                  <a:lnTo>
                    <a:pt x="1783" y="34765"/>
                  </a:lnTo>
                  <a:lnTo>
                    <a:pt x="1534" y="34658"/>
                  </a:lnTo>
                  <a:lnTo>
                    <a:pt x="1284" y="34515"/>
                  </a:lnTo>
                  <a:lnTo>
                    <a:pt x="1070" y="34301"/>
                  </a:lnTo>
                  <a:lnTo>
                    <a:pt x="892" y="34052"/>
                  </a:lnTo>
                  <a:lnTo>
                    <a:pt x="785" y="33802"/>
                  </a:lnTo>
                  <a:lnTo>
                    <a:pt x="714" y="33517"/>
                  </a:lnTo>
                  <a:lnTo>
                    <a:pt x="714" y="33196"/>
                  </a:lnTo>
                  <a:lnTo>
                    <a:pt x="1748" y="2068"/>
                  </a:lnTo>
                  <a:lnTo>
                    <a:pt x="1783" y="1783"/>
                  </a:lnTo>
                  <a:lnTo>
                    <a:pt x="1890" y="1533"/>
                  </a:lnTo>
                  <a:lnTo>
                    <a:pt x="2069" y="1284"/>
                  </a:lnTo>
                  <a:lnTo>
                    <a:pt x="2247" y="1070"/>
                  </a:lnTo>
                  <a:lnTo>
                    <a:pt x="2496" y="891"/>
                  </a:lnTo>
                  <a:lnTo>
                    <a:pt x="2746" y="785"/>
                  </a:lnTo>
                  <a:lnTo>
                    <a:pt x="3031" y="713"/>
                  </a:lnTo>
                  <a:close/>
                  <a:moveTo>
                    <a:pt x="3174" y="0"/>
                  </a:moveTo>
                  <a:lnTo>
                    <a:pt x="2960" y="36"/>
                  </a:lnTo>
                  <a:lnTo>
                    <a:pt x="2746" y="71"/>
                  </a:lnTo>
                  <a:lnTo>
                    <a:pt x="2532" y="143"/>
                  </a:lnTo>
                  <a:lnTo>
                    <a:pt x="2140" y="285"/>
                  </a:lnTo>
                  <a:lnTo>
                    <a:pt x="1783" y="535"/>
                  </a:lnTo>
                  <a:lnTo>
                    <a:pt x="1498" y="856"/>
                  </a:lnTo>
                  <a:lnTo>
                    <a:pt x="1284" y="1212"/>
                  </a:lnTo>
                  <a:lnTo>
                    <a:pt x="1177" y="1391"/>
                  </a:lnTo>
                  <a:lnTo>
                    <a:pt x="1106" y="1605"/>
                  </a:lnTo>
                  <a:lnTo>
                    <a:pt x="1070" y="1819"/>
                  </a:lnTo>
                  <a:lnTo>
                    <a:pt x="1035" y="2032"/>
                  </a:lnTo>
                  <a:lnTo>
                    <a:pt x="1" y="33160"/>
                  </a:lnTo>
                  <a:lnTo>
                    <a:pt x="36" y="33588"/>
                  </a:lnTo>
                  <a:lnTo>
                    <a:pt x="107" y="34016"/>
                  </a:lnTo>
                  <a:lnTo>
                    <a:pt x="286" y="34408"/>
                  </a:lnTo>
                  <a:lnTo>
                    <a:pt x="535" y="34765"/>
                  </a:lnTo>
                  <a:lnTo>
                    <a:pt x="856" y="35050"/>
                  </a:lnTo>
                  <a:lnTo>
                    <a:pt x="1213" y="35264"/>
                  </a:lnTo>
                  <a:lnTo>
                    <a:pt x="1605" y="35442"/>
                  </a:lnTo>
                  <a:lnTo>
                    <a:pt x="2033" y="35514"/>
                  </a:lnTo>
                  <a:lnTo>
                    <a:pt x="27135" y="36369"/>
                  </a:lnTo>
                  <a:lnTo>
                    <a:pt x="27278" y="36369"/>
                  </a:lnTo>
                  <a:lnTo>
                    <a:pt x="27706" y="36334"/>
                  </a:lnTo>
                  <a:lnTo>
                    <a:pt x="28098" y="36227"/>
                  </a:lnTo>
                  <a:lnTo>
                    <a:pt x="28454" y="36049"/>
                  </a:lnTo>
                  <a:lnTo>
                    <a:pt x="28775" y="35799"/>
                  </a:lnTo>
                  <a:lnTo>
                    <a:pt x="29025" y="35478"/>
                  </a:lnTo>
                  <a:lnTo>
                    <a:pt x="29239" y="35157"/>
                  </a:lnTo>
                  <a:lnTo>
                    <a:pt x="29381" y="34765"/>
                  </a:lnTo>
                  <a:lnTo>
                    <a:pt x="29453" y="34337"/>
                  </a:lnTo>
                  <a:lnTo>
                    <a:pt x="31342" y="4564"/>
                  </a:lnTo>
                  <a:lnTo>
                    <a:pt x="31342" y="4136"/>
                  </a:lnTo>
                  <a:lnTo>
                    <a:pt x="31271" y="3708"/>
                  </a:lnTo>
                  <a:lnTo>
                    <a:pt x="31093" y="3316"/>
                  </a:lnTo>
                  <a:lnTo>
                    <a:pt x="30843" y="2960"/>
                  </a:lnTo>
                  <a:lnTo>
                    <a:pt x="30522" y="2674"/>
                  </a:lnTo>
                  <a:lnTo>
                    <a:pt x="30166" y="2425"/>
                  </a:lnTo>
                  <a:lnTo>
                    <a:pt x="29774" y="2282"/>
                  </a:lnTo>
                  <a:lnTo>
                    <a:pt x="29346" y="2211"/>
                  </a:lnTo>
                  <a:lnTo>
                    <a:pt x="3388" y="36"/>
                  </a:lnTo>
                  <a:lnTo>
                    <a:pt x="3174"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g29ba36c631f_0_513"/>
            <p:cNvSpPr/>
            <p:nvPr/>
          </p:nvSpPr>
          <p:spPr>
            <a:xfrm>
              <a:off x="508200" y="2752300"/>
              <a:ext cx="744350" cy="193450"/>
            </a:xfrm>
            <a:custGeom>
              <a:avLst/>
              <a:gdLst/>
              <a:ahLst/>
              <a:cxnLst/>
              <a:rect l="l" t="t" r="r" b="b"/>
              <a:pathLst>
                <a:path w="29774" h="7738" extrusionOk="0">
                  <a:moveTo>
                    <a:pt x="1926" y="1"/>
                  </a:moveTo>
                  <a:lnTo>
                    <a:pt x="1748" y="36"/>
                  </a:lnTo>
                  <a:lnTo>
                    <a:pt x="1570" y="72"/>
                  </a:lnTo>
                  <a:lnTo>
                    <a:pt x="1391" y="143"/>
                  </a:lnTo>
                  <a:lnTo>
                    <a:pt x="1071" y="321"/>
                  </a:lnTo>
                  <a:lnTo>
                    <a:pt x="785" y="607"/>
                  </a:lnTo>
                  <a:lnTo>
                    <a:pt x="536" y="963"/>
                  </a:lnTo>
                  <a:lnTo>
                    <a:pt x="322" y="1356"/>
                  </a:lnTo>
                  <a:lnTo>
                    <a:pt x="179" y="1783"/>
                  </a:lnTo>
                  <a:lnTo>
                    <a:pt x="108" y="2283"/>
                  </a:lnTo>
                  <a:lnTo>
                    <a:pt x="1" y="6062"/>
                  </a:lnTo>
                  <a:lnTo>
                    <a:pt x="29596" y="7738"/>
                  </a:lnTo>
                  <a:lnTo>
                    <a:pt x="29774" y="4493"/>
                  </a:lnTo>
                  <a:lnTo>
                    <a:pt x="29774" y="3994"/>
                  </a:lnTo>
                  <a:lnTo>
                    <a:pt x="29703" y="3531"/>
                  </a:lnTo>
                  <a:lnTo>
                    <a:pt x="29560" y="3138"/>
                  </a:lnTo>
                  <a:lnTo>
                    <a:pt x="29346" y="2746"/>
                  </a:lnTo>
                  <a:lnTo>
                    <a:pt x="29096" y="2461"/>
                  </a:lnTo>
                  <a:lnTo>
                    <a:pt x="28811" y="2211"/>
                  </a:lnTo>
                  <a:lnTo>
                    <a:pt x="28633" y="2104"/>
                  </a:lnTo>
                  <a:lnTo>
                    <a:pt x="28490" y="2033"/>
                  </a:lnTo>
                  <a:lnTo>
                    <a:pt x="28276" y="1997"/>
                  </a:lnTo>
                  <a:lnTo>
                    <a:pt x="28098" y="1962"/>
                  </a:lnTo>
                  <a:lnTo>
                    <a:pt x="2105"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g29ba36c631f_0_513"/>
            <p:cNvSpPr/>
            <p:nvPr/>
          </p:nvSpPr>
          <p:spPr>
            <a:xfrm>
              <a:off x="585750" y="2987625"/>
              <a:ext cx="37475" cy="502775"/>
            </a:xfrm>
            <a:custGeom>
              <a:avLst/>
              <a:gdLst/>
              <a:ahLst/>
              <a:cxnLst/>
              <a:rect l="l" t="t" r="r" b="b"/>
              <a:pathLst>
                <a:path w="1499" h="20111" extrusionOk="0">
                  <a:moveTo>
                    <a:pt x="1285" y="1"/>
                  </a:moveTo>
                  <a:lnTo>
                    <a:pt x="1213" y="36"/>
                  </a:lnTo>
                  <a:lnTo>
                    <a:pt x="1178" y="108"/>
                  </a:lnTo>
                  <a:lnTo>
                    <a:pt x="1178" y="179"/>
                  </a:lnTo>
                  <a:lnTo>
                    <a:pt x="1" y="19897"/>
                  </a:lnTo>
                  <a:lnTo>
                    <a:pt x="1" y="19968"/>
                  </a:lnTo>
                  <a:lnTo>
                    <a:pt x="37" y="20040"/>
                  </a:lnTo>
                  <a:lnTo>
                    <a:pt x="108" y="20075"/>
                  </a:lnTo>
                  <a:lnTo>
                    <a:pt x="144" y="20111"/>
                  </a:lnTo>
                  <a:lnTo>
                    <a:pt x="179" y="20111"/>
                  </a:lnTo>
                  <a:lnTo>
                    <a:pt x="251" y="20075"/>
                  </a:lnTo>
                  <a:lnTo>
                    <a:pt x="286" y="20040"/>
                  </a:lnTo>
                  <a:lnTo>
                    <a:pt x="322" y="20004"/>
                  </a:lnTo>
                  <a:lnTo>
                    <a:pt x="358" y="19933"/>
                  </a:lnTo>
                  <a:lnTo>
                    <a:pt x="1499" y="179"/>
                  </a:lnTo>
                  <a:lnTo>
                    <a:pt x="1499" y="108"/>
                  </a:lnTo>
                  <a:lnTo>
                    <a:pt x="1463" y="72"/>
                  </a:lnTo>
                  <a:lnTo>
                    <a:pt x="1427" y="36"/>
                  </a:lnTo>
                  <a:lnTo>
                    <a:pt x="1356"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g29ba36c631f_0_513"/>
            <p:cNvSpPr/>
            <p:nvPr/>
          </p:nvSpPr>
          <p:spPr>
            <a:xfrm>
              <a:off x="716800" y="2996550"/>
              <a:ext cx="41025" cy="499200"/>
            </a:xfrm>
            <a:custGeom>
              <a:avLst/>
              <a:gdLst/>
              <a:ahLst/>
              <a:cxnLst/>
              <a:rect l="l" t="t" r="r" b="b"/>
              <a:pathLst>
                <a:path w="1641" h="19968" extrusionOk="0">
                  <a:moveTo>
                    <a:pt x="1462" y="0"/>
                  </a:moveTo>
                  <a:lnTo>
                    <a:pt x="1391" y="36"/>
                  </a:lnTo>
                  <a:lnTo>
                    <a:pt x="1355" y="72"/>
                  </a:lnTo>
                  <a:lnTo>
                    <a:pt x="1284" y="107"/>
                  </a:lnTo>
                  <a:lnTo>
                    <a:pt x="1284" y="179"/>
                  </a:lnTo>
                  <a:lnTo>
                    <a:pt x="0" y="19790"/>
                  </a:lnTo>
                  <a:lnTo>
                    <a:pt x="0" y="19861"/>
                  </a:lnTo>
                  <a:lnTo>
                    <a:pt x="36" y="19897"/>
                  </a:lnTo>
                  <a:lnTo>
                    <a:pt x="107" y="19932"/>
                  </a:lnTo>
                  <a:lnTo>
                    <a:pt x="179" y="19968"/>
                  </a:lnTo>
                  <a:lnTo>
                    <a:pt x="250" y="19968"/>
                  </a:lnTo>
                  <a:lnTo>
                    <a:pt x="286" y="19932"/>
                  </a:lnTo>
                  <a:lnTo>
                    <a:pt x="321" y="19861"/>
                  </a:lnTo>
                  <a:lnTo>
                    <a:pt x="357" y="19790"/>
                  </a:lnTo>
                  <a:lnTo>
                    <a:pt x="1641" y="214"/>
                  </a:lnTo>
                  <a:lnTo>
                    <a:pt x="1605" y="143"/>
                  </a:lnTo>
                  <a:lnTo>
                    <a:pt x="1605" y="72"/>
                  </a:lnTo>
                  <a:lnTo>
                    <a:pt x="1534" y="36"/>
                  </a:lnTo>
                  <a:lnTo>
                    <a:pt x="1462"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g29ba36c631f_0_513"/>
            <p:cNvSpPr/>
            <p:nvPr/>
          </p:nvSpPr>
          <p:spPr>
            <a:xfrm>
              <a:off x="797925" y="3001900"/>
              <a:ext cx="33900" cy="495650"/>
            </a:xfrm>
            <a:custGeom>
              <a:avLst/>
              <a:gdLst/>
              <a:ahLst/>
              <a:cxnLst/>
              <a:rect l="l" t="t" r="r" b="b"/>
              <a:pathLst>
                <a:path w="1356" h="19826" extrusionOk="0">
                  <a:moveTo>
                    <a:pt x="1141" y="0"/>
                  </a:moveTo>
                  <a:lnTo>
                    <a:pt x="1070" y="36"/>
                  </a:lnTo>
                  <a:lnTo>
                    <a:pt x="1034" y="72"/>
                  </a:lnTo>
                  <a:lnTo>
                    <a:pt x="1034" y="143"/>
                  </a:lnTo>
                  <a:lnTo>
                    <a:pt x="0" y="19647"/>
                  </a:lnTo>
                  <a:lnTo>
                    <a:pt x="0" y="19718"/>
                  </a:lnTo>
                  <a:lnTo>
                    <a:pt x="36" y="19790"/>
                  </a:lnTo>
                  <a:lnTo>
                    <a:pt x="72" y="19825"/>
                  </a:lnTo>
                  <a:lnTo>
                    <a:pt x="214" y="19825"/>
                  </a:lnTo>
                  <a:lnTo>
                    <a:pt x="285" y="19790"/>
                  </a:lnTo>
                  <a:lnTo>
                    <a:pt x="321" y="19754"/>
                  </a:lnTo>
                  <a:lnTo>
                    <a:pt x="357" y="19683"/>
                  </a:lnTo>
                  <a:lnTo>
                    <a:pt x="1355" y="179"/>
                  </a:lnTo>
                  <a:lnTo>
                    <a:pt x="1355" y="107"/>
                  </a:lnTo>
                  <a:lnTo>
                    <a:pt x="1319" y="36"/>
                  </a:lnTo>
                  <a:lnTo>
                    <a:pt x="1284"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g29ba36c631f_0_513"/>
            <p:cNvSpPr/>
            <p:nvPr/>
          </p:nvSpPr>
          <p:spPr>
            <a:xfrm>
              <a:off x="873675" y="3006350"/>
              <a:ext cx="33025" cy="495650"/>
            </a:xfrm>
            <a:custGeom>
              <a:avLst/>
              <a:gdLst/>
              <a:ahLst/>
              <a:cxnLst/>
              <a:rect l="l" t="t" r="r" b="b"/>
              <a:pathLst>
                <a:path w="1321" h="19826" extrusionOk="0">
                  <a:moveTo>
                    <a:pt x="1142" y="1"/>
                  </a:moveTo>
                  <a:lnTo>
                    <a:pt x="1071" y="36"/>
                  </a:lnTo>
                  <a:lnTo>
                    <a:pt x="1035" y="72"/>
                  </a:lnTo>
                  <a:lnTo>
                    <a:pt x="999" y="108"/>
                  </a:lnTo>
                  <a:lnTo>
                    <a:pt x="964" y="179"/>
                  </a:lnTo>
                  <a:lnTo>
                    <a:pt x="1" y="19612"/>
                  </a:lnTo>
                  <a:lnTo>
                    <a:pt x="1" y="19683"/>
                  </a:lnTo>
                  <a:lnTo>
                    <a:pt x="37" y="19754"/>
                  </a:lnTo>
                  <a:lnTo>
                    <a:pt x="108" y="19790"/>
                  </a:lnTo>
                  <a:lnTo>
                    <a:pt x="179" y="19825"/>
                  </a:lnTo>
                  <a:lnTo>
                    <a:pt x="251" y="19790"/>
                  </a:lnTo>
                  <a:lnTo>
                    <a:pt x="286" y="19754"/>
                  </a:lnTo>
                  <a:lnTo>
                    <a:pt x="322" y="19719"/>
                  </a:lnTo>
                  <a:lnTo>
                    <a:pt x="358" y="19647"/>
                  </a:lnTo>
                  <a:lnTo>
                    <a:pt x="1320" y="215"/>
                  </a:lnTo>
                  <a:lnTo>
                    <a:pt x="1320" y="143"/>
                  </a:lnTo>
                  <a:lnTo>
                    <a:pt x="1285" y="72"/>
                  </a:lnTo>
                  <a:lnTo>
                    <a:pt x="1213" y="36"/>
                  </a:lnTo>
                  <a:lnTo>
                    <a:pt x="1142"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g29ba36c631f_0_513"/>
            <p:cNvSpPr/>
            <p:nvPr/>
          </p:nvSpPr>
          <p:spPr>
            <a:xfrm>
              <a:off x="945900" y="3007250"/>
              <a:ext cx="28550" cy="496525"/>
            </a:xfrm>
            <a:custGeom>
              <a:avLst/>
              <a:gdLst/>
              <a:ahLst/>
              <a:cxnLst/>
              <a:rect l="l" t="t" r="r" b="b"/>
              <a:pathLst>
                <a:path w="1142" h="19861" extrusionOk="0">
                  <a:moveTo>
                    <a:pt x="927" y="0"/>
                  </a:moveTo>
                  <a:lnTo>
                    <a:pt x="856" y="36"/>
                  </a:lnTo>
                  <a:lnTo>
                    <a:pt x="820" y="107"/>
                  </a:lnTo>
                  <a:lnTo>
                    <a:pt x="820" y="179"/>
                  </a:lnTo>
                  <a:lnTo>
                    <a:pt x="0" y="19683"/>
                  </a:lnTo>
                  <a:lnTo>
                    <a:pt x="0" y="19754"/>
                  </a:lnTo>
                  <a:lnTo>
                    <a:pt x="36" y="19789"/>
                  </a:lnTo>
                  <a:lnTo>
                    <a:pt x="107" y="19825"/>
                  </a:lnTo>
                  <a:lnTo>
                    <a:pt x="178" y="19861"/>
                  </a:lnTo>
                  <a:lnTo>
                    <a:pt x="250" y="19861"/>
                  </a:lnTo>
                  <a:lnTo>
                    <a:pt x="285" y="19825"/>
                  </a:lnTo>
                  <a:lnTo>
                    <a:pt x="321" y="19754"/>
                  </a:lnTo>
                  <a:lnTo>
                    <a:pt x="357" y="19683"/>
                  </a:lnTo>
                  <a:lnTo>
                    <a:pt x="1141" y="179"/>
                  </a:lnTo>
                  <a:lnTo>
                    <a:pt x="1141" y="107"/>
                  </a:lnTo>
                  <a:lnTo>
                    <a:pt x="1105" y="72"/>
                  </a:lnTo>
                  <a:lnTo>
                    <a:pt x="1070" y="36"/>
                  </a:lnTo>
                  <a:lnTo>
                    <a:pt x="999"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g29ba36c631f_0_513"/>
            <p:cNvSpPr/>
            <p:nvPr/>
          </p:nvSpPr>
          <p:spPr>
            <a:xfrm>
              <a:off x="1030575" y="3011700"/>
              <a:ext cx="26775" cy="498325"/>
            </a:xfrm>
            <a:custGeom>
              <a:avLst/>
              <a:gdLst/>
              <a:ahLst/>
              <a:cxnLst/>
              <a:rect l="l" t="t" r="r" b="b"/>
              <a:pathLst>
                <a:path w="1071" h="19933" extrusionOk="0">
                  <a:moveTo>
                    <a:pt x="856" y="1"/>
                  </a:moveTo>
                  <a:lnTo>
                    <a:pt x="785" y="36"/>
                  </a:lnTo>
                  <a:lnTo>
                    <a:pt x="749" y="108"/>
                  </a:lnTo>
                  <a:lnTo>
                    <a:pt x="714" y="179"/>
                  </a:lnTo>
                  <a:lnTo>
                    <a:pt x="0" y="19754"/>
                  </a:lnTo>
                  <a:lnTo>
                    <a:pt x="0" y="19825"/>
                  </a:lnTo>
                  <a:lnTo>
                    <a:pt x="36" y="19861"/>
                  </a:lnTo>
                  <a:lnTo>
                    <a:pt x="107" y="19897"/>
                  </a:lnTo>
                  <a:lnTo>
                    <a:pt x="179" y="19932"/>
                  </a:lnTo>
                  <a:lnTo>
                    <a:pt x="250" y="19897"/>
                  </a:lnTo>
                  <a:lnTo>
                    <a:pt x="286" y="19861"/>
                  </a:lnTo>
                  <a:lnTo>
                    <a:pt x="321" y="19825"/>
                  </a:lnTo>
                  <a:lnTo>
                    <a:pt x="357" y="19754"/>
                  </a:lnTo>
                  <a:lnTo>
                    <a:pt x="1070" y="179"/>
                  </a:lnTo>
                  <a:lnTo>
                    <a:pt x="1070" y="108"/>
                  </a:lnTo>
                  <a:lnTo>
                    <a:pt x="1035" y="72"/>
                  </a:lnTo>
                  <a:lnTo>
                    <a:pt x="963" y="36"/>
                  </a:lnTo>
                  <a:lnTo>
                    <a:pt x="892"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g29ba36c631f_0_513"/>
            <p:cNvSpPr/>
            <p:nvPr/>
          </p:nvSpPr>
          <p:spPr>
            <a:xfrm>
              <a:off x="1113475" y="3014375"/>
              <a:ext cx="38350" cy="496550"/>
            </a:xfrm>
            <a:custGeom>
              <a:avLst/>
              <a:gdLst/>
              <a:ahLst/>
              <a:cxnLst/>
              <a:rect l="l" t="t" r="r" b="b"/>
              <a:pathLst>
                <a:path w="1534" h="19862" extrusionOk="0">
                  <a:moveTo>
                    <a:pt x="1355" y="1"/>
                  </a:moveTo>
                  <a:lnTo>
                    <a:pt x="1320" y="36"/>
                  </a:lnTo>
                  <a:lnTo>
                    <a:pt x="1249" y="72"/>
                  </a:lnTo>
                  <a:lnTo>
                    <a:pt x="1213" y="107"/>
                  </a:lnTo>
                  <a:lnTo>
                    <a:pt x="1177" y="179"/>
                  </a:lnTo>
                  <a:lnTo>
                    <a:pt x="1" y="19683"/>
                  </a:lnTo>
                  <a:lnTo>
                    <a:pt x="36" y="19754"/>
                  </a:lnTo>
                  <a:lnTo>
                    <a:pt x="36" y="19825"/>
                  </a:lnTo>
                  <a:lnTo>
                    <a:pt x="108" y="19861"/>
                  </a:lnTo>
                  <a:lnTo>
                    <a:pt x="250" y="19861"/>
                  </a:lnTo>
                  <a:lnTo>
                    <a:pt x="321" y="19825"/>
                  </a:lnTo>
                  <a:lnTo>
                    <a:pt x="357" y="19790"/>
                  </a:lnTo>
                  <a:lnTo>
                    <a:pt x="357" y="19718"/>
                  </a:lnTo>
                  <a:lnTo>
                    <a:pt x="1534" y="214"/>
                  </a:lnTo>
                  <a:lnTo>
                    <a:pt x="1534" y="143"/>
                  </a:lnTo>
                  <a:lnTo>
                    <a:pt x="1498" y="72"/>
                  </a:lnTo>
                  <a:lnTo>
                    <a:pt x="1427" y="36"/>
                  </a:lnTo>
                  <a:lnTo>
                    <a:pt x="1355"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g29ba36c631f_0_513"/>
            <p:cNvSpPr/>
            <p:nvPr/>
          </p:nvSpPr>
          <p:spPr>
            <a:xfrm>
              <a:off x="605375" y="3060725"/>
              <a:ext cx="537550" cy="33000"/>
            </a:xfrm>
            <a:custGeom>
              <a:avLst/>
              <a:gdLst/>
              <a:ahLst/>
              <a:cxnLst/>
              <a:rect l="l" t="t" r="r" b="b"/>
              <a:pathLst>
                <a:path w="21502" h="1320" extrusionOk="0">
                  <a:moveTo>
                    <a:pt x="107" y="1"/>
                  </a:moveTo>
                  <a:lnTo>
                    <a:pt x="72" y="36"/>
                  </a:lnTo>
                  <a:lnTo>
                    <a:pt x="36" y="108"/>
                  </a:lnTo>
                  <a:lnTo>
                    <a:pt x="0" y="179"/>
                  </a:lnTo>
                  <a:lnTo>
                    <a:pt x="36" y="250"/>
                  </a:lnTo>
                  <a:lnTo>
                    <a:pt x="72" y="286"/>
                  </a:lnTo>
                  <a:lnTo>
                    <a:pt x="107" y="322"/>
                  </a:lnTo>
                  <a:lnTo>
                    <a:pt x="179" y="357"/>
                  </a:lnTo>
                  <a:lnTo>
                    <a:pt x="21323" y="1320"/>
                  </a:lnTo>
                  <a:lnTo>
                    <a:pt x="21394" y="1320"/>
                  </a:lnTo>
                  <a:lnTo>
                    <a:pt x="21466" y="1284"/>
                  </a:lnTo>
                  <a:lnTo>
                    <a:pt x="21501" y="1213"/>
                  </a:lnTo>
                  <a:lnTo>
                    <a:pt x="21501" y="1177"/>
                  </a:lnTo>
                  <a:lnTo>
                    <a:pt x="21501" y="1106"/>
                  </a:lnTo>
                  <a:lnTo>
                    <a:pt x="21466" y="1035"/>
                  </a:lnTo>
                  <a:lnTo>
                    <a:pt x="21394" y="999"/>
                  </a:lnTo>
                  <a:lnTo>
                    <a:pt x="21359" y="963"/>
                  </a:lnTo>
                  <a:lnTo>
                    <a:pt x="179"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g29ba36c631f_0_513"/>
            <p:cNvSpPr/>
            <p:nvPr/>
          </p:nvSpPr>
          <p:spPr>
            <a:xfrm>
              <a:off x="605375" y="3135600"/>
              <a:ext cx="537550" cy="33025"/>
            </a:xfrm>
            <a:custGeom>
              <a:avLst/>
              <a:gdLst/>
              <a:ahLst/>
              <a:cxnLst/>
              <a:rect l="l" t="t" r="r" b="b"/>
              <a:pathLst>
                <a:path w="21502" h="1321" extrusionOk="0">
                  <a:moveTo>
                    <a:pt x="107" y="1"/>
                  </a:moveTo>
                  <a:lnTo>
                    <a:pt x="36" y="36"/>
                  </a:lnTo>
                  <a:lnTo>
                    <a:pt x="0" y="72"/>
                  </a:lnTo>
                  <a:lnTo>
                    <a:pt x="0" y="143"/>
                  </a:lnTo>
                  <a:lnTo>
                    <a:pt x="0" y="215"/>
                  </a:lnTo>
                  <a:lnTo>
                    <a:pt x="36" y="286"/>
                  </a:lnTo>
                  <a:lnTo>
                    <a:pt x="72" y="322"/>
                  </a:lnTo>
                  <a:lnTo>
                    <a:pt x="143" y="322"/>
                  </a:lnTo>
                  <a:lnTo>
                    <a:pt x="21287" y="1320"/>
                  </a:lnTo>
                  <a:lnTo>
                    <a:pt x="21394" y="1320"/>
                  </a:lnTo>
                  <a:lnTo>
                    <a:pt x="21430" y="1284"/>
                  </a:lnTo>
                  <a:lnTo>
                    <a:pt x="21466" y="1213"/>
                  </a:lnTo>
                  <a:lnTo>
                    <a:pt x="21501" y="1142"/>
                  </a:lnTo>
                  <a:lnTo>
                    <a:pt x="21466" y="1070"/>
                  </a:lnTo>
                  <a:lnTo>
                    <a:pt x="21430" y="1035"/>
                  </a:lnTo>
                  <a:lnTo>
                    <a:pt x="21394" y="999"/>
                  </a:lnTo>
                  <a:lnTo>
                    <a:pt x="21323" y="963"/>
                  </a:lnTo>
                  <a:lnTo>
                    <a:pt x="179"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g29ba36c631f_0_513"/>
            <p:cNvSpPr/>
            <p:nvPr/>
          </p:nvSpPr>
          <p:spPr>
            <a:xfrm>
              <a:off x="595575" y="3202450"/>
              <a:ext cx="537525" cy="33900"/>
            </a:xfrm>
            <a:custGeom>
              <a:avLst/>
              <a:gdLst/>
              <a:ahLst/>
              <a:cxnLst/>
              <a:rect l="l" t="t" r="r" b="b"/>
              <a:pathLst>
                <a:path w="21501" h="1356" extrusionOk="0">
                  <a:moveTo>
                    <a:pt x="178" y="1"/>
                  </a:moveTo>
                  <a:lnTo>
                    <a:pt x="107" y="37"/>
                  </a:lnTo>
                  <a:lnTo>
                    <a:pt x="36" y="72"/>
                  </a:lnTo>
                  <a:lnTo>
                    <a:pt x="0" y="108"/>
                  </a:lnTo>
                  <a:lnTo>
                    <a:pt x="0" y="179"/>
                  </a:lnTo>
                  <a:lnTo>
                    <a:pt x="0" y="251"/>
                  </a:lnTo>
                  <a:lnTo>
                    <a:pt x="36" y="322"/>
                  </a:lnTo>
                  <a:lnTo>
                    <a:pt x="72" y="358"/>
                  </a:lnTo>
                  <a:lnTo>
                    <a:pt x="143" y="358"/>
                  </a:lnTo>
                  <a:lnTo>
                    <a:pt x="21287" y="1356"/>
                  </a:lnTo>
                  <a:lnTo>
                    <a:pt x="21323" y="1356"/>
                  </a:lnTo>
                  <a:lnTo>
                    <a:pt x="21358" y="1320"/>
                  </a:lnTo>
                  <a:lnTo>
                    <a:pt x="21430" y="1285"/>
                  </a:lnTo>
                  <a:lnTo>
                    <a:pt x="21465" y="1249"/>
                  </a:lnTo>
                  <a:lnTo>
                    <a:pt x="21501" y="1178"/>
                  </a:lnTo>
                  <a:lnTo>
                    <a:pt x="21465" y="1106"/>
                  </a:lnTo>
                  <a:lnTo>
                    <a:pt x="21430" y="1035"/>
                  </a:lnTo>
                  <a:lnTo>
                    <a:pt x="21394" y="999"/>
                  </a:lnTo>
                  <a:lnTo>
                    <a:pt x="21323" y="999"/>
                  </a:lnTo>
                  <a:lnTo>
                    <a:pt x="178" y="1"/>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g29ba36c631f_0_513"/>
            <p:cNvSpPr/>
            <p:nvPr/>
          </p:nvSpPr>
          <p:spPr>
            <a:xfrm>
              <a:off x="587550" y="3277350"/>
              <a:ext cx="537550" cy="33000"/>
            </a:xfrm>
            <a:custGeom>
              <a:avLst/>
              <a:gdLst/>
              <a:ahLst/>
              <a:cxnLst/>
              <a:rect l="l" t="t" r="r" b="b"/>
              <a:pathLst>
                <a:path w="21502" h="1320" extrusionOk="0">
                  <a:moveTo>
                    <a:pt x="107" y="0"/>
                  </a:moveTo>
                  <a:lnTo>
                    <a:pt x="72" y="36"/>
                  </a:lnTo>
                  <a:lnTo>
                    <a:pt x="36" y="107"/>
                  </a:lnTo>
                  <a:lnTo>
                    <a:pt x="0" y="178"/>
                  </a:lnTo>
                  <a:lnTo>
                    <a:pt x="0" y="250"/>
                  </a:lnTo>
                  <a:lnTo>
                    <a:pt x="36" y="285"/>
                  </a:lnTo>
                  <a:lnTo>
                    <a:pt x="107" y="321"/>
                  </a:lnTo>
                  <a:lnTo>
                    <a:pt x="179" y="357"/>
                  </a:lnTo>
                  <a:lnTo>
                    <a:pt x="21323" y="1319"/>
                  </a:lnTo>
                  <a:lnTo>
                    <a:pt x="21394" y="1319"/>
                  </a:lnTo>
                  <a:lnTo>
                    <a:pt x="21465" y="1284"/>
                  </a:lnTo>
                  <a:lnTo>
                    <a:pt x="21501" y="1212"/>
                  </a:lnTo>
                  <a:lnTo>
                    <a:pt x="21501" y="1177"/>
                  </a:lnTo>
                  <a:lnTo>
                    <a:pt x="21501" y="1105"/>
                  </a:lnTo>
                  <a:lnTo>
                    <a:pt x="21465" y="1034"/>
                  </a:lnTo>
                  <a:lnTo>
                    <a:pt x="21394" y="998"/>
                  </a:lnTo>
                  <a:lnTo>
                    <a:pt x="21323" y="963"/>
                  </a:lnTo>
                  <a:lnTo>
                    <a:pt x="179"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g29ba36c631f_0_513"/>
            <p:cNvSpPr/>
            <p:nvPr/>
          </p:nvSpPr>
          <p:spPr>
            <a:xfrm>
              <a:off x="584875" y="3349550"/>
              <a:ext cx="537550" cy="33000"/>
            </a:xfrm>
            <a:custGeom>
              <a:avLst/>
              <a:gdLst/>
              <a:ahLst/>
              <a:cxnLst/>
              <a:rect l="l" t="t" r="r" b="b"/>
              <a:pathLst>
                <a:path w="21502" h="1320" extrusionOk="0">
                  <a:moveTo>
                    <a:pt x="107" y="0"/>
                  </a:moveTo>
                  <a:lnTo>
                    <a:pt x="36" y="36"/>
                  </a:lnTo>
                  <a:lnTo>
                    <a:pt x="0" y="107"/>
                  </a:lnTo>
                  <a:lnTo>
                    <a:pt x="0" y="179"/>
                  </a:lnTo>
                  <a:lnTo>
                    <a:pt x="0" y="250"/>
                  </a:lnTo>
                  <a:lnTo>
                    <a:pt x="36" y="286"/>
                  </a:lnTo>
                  <a:lnTo>
                    <a:pt x="107" y="321"/>
                  </a:lnTo>
                  <a:lnTo>
                    <a:pt x="179" y="357"/>
                  </a:lnTo>
                  <a:lnTo>
                    <a:pt x="21323" y="1320"/>
                  </a:lnTo>
                  <a:lnTo>
                    <a:pt x="21394" y="1320"/>
                  </a:lnTo>
                  <a:lnTo>
                    <a:pt x="21430" y="1284"/>
                  </a:lnTo>
                  <a:lnTo>
                    <a:pt x="21465" y="1213"/>
                  </a:lnTo>
                  <a:lnTo>
                    <a:pt x="21501" y="1177"/>
                  </a:lnTo>
                  <a:lnTo>
                    <a:pt x="21501" y="1106"/>
                  </a:lnTo>
                  <a:lnTo>
                    <a:pt x="21465" y="1034"/>
                  </a:lnTo>
                  <a:lnTo>
                    <a:pt x="21394" y="999"/>
                  </a:lnTo>
                  <a:lnTo>
                    <a:pt x="21323" y="963"/>
                  </a:lnTo>
                  <a:lnTo>
                    <a:pt x="179"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g29ba36c631f_0_513"/>
            <p:cNvSpPr/>
            <p:nvPr/>
          </p:nvSpPr>
          <p:spPr>
            <a:xfrm>
              <a:off x="582200" y="3417300"/>
              <a:ext cx="537550" cy="33000"/>
            </a:xfrm>
            <a:custGeom>
              <a:avLst/>
              <a:gdLst/>
              <a:ahLst/>
              <a:cxnLst/>
              <a:rect l="l" t="t" r="r" b="b"/>
              <a:pathLst>
                <a:path w="21502" h="1320" extrusionOk="0">
                  <a:moveTo>
                    <a:pt x="107" y="0"/>
                  </a:moveTo>
                  <a:lnTo>
                    <a:pt x="36" y="36"/>
                  </a:lnTo>
                  <a:lnTo>
                    <a:pt x="0" y="107"/>
                  </a:lnTo>
                  <a:lnTo>
                    <a:pt x="0" y="143"/>
                  </a:lnTo>
                  <a:lnTo>
                    <a:pt x="0" y="214"/>
                  </a:lnTo>
                  <a:lnTo>
                    <a:pt x="36" y="285"/>
                  </a:lnTo>
                  <a:lnTo>
                    <a:pt x="72" y="321"/>
                  </a:lnTo>
                  <a:lnTo>
                    <a:pt x="143" y="357"/>
                  </a:lnTo>
                  <a:lnTo>
                    <a:pt x="21287" y="1319"/>
                  </a:lnTo>
                  <a:lnTo>
                    <a:pt x="21394" y="1319"/>
                  </a:lnTo>
                  <a:lnTo>
                    <a:pt x="21430" y="1284"/>
                  </a:lnTo>
                  <a:lnTo>
                    <a:pt x="21465" y="1212"/>
                  </a:lnTo>
                  <a:lnTo>
                    <a:pt x="21501" y="1141"/>
                  </a:lnTo>
                  <a:lnTo>
                    <a:pt x="21465" y="1070"/>
                  </a:lnTo>
                  <a:lnTo>
                    <a:pt x="21430" y="1034"/>
                  </a:lnTo>
                  <a:lnTo>
                    <a:pt x="21394" y="999"/>
                  </a:lnTo>
                  <a:lnTo>
                    <a:pt x="21323" y="963"/>
                  </a:lnTo>
                  <a:lnTo>
                    <a:pt x="179"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g29ba36c631f_0_513"/>
            <p:cNvSpPr/>
            <p:nvPr/>
          </p:nvSpPr>
          <p:spPr>
            <a:xfrm>
              <a:off x="614275" y="2989425"/>
              <a:ext cx="537550" cy="33900"/>
            </a:xfrm>
            <a:custGeom>
              <a:avLst/>
              <a:gdLst/>
              <a:ahLst/>
              <a:cxnLst/>
              <a:rect l="l" t="t" r="r" b="b"/>
              <a:pathLst>
                <a:path w="21502" h="1356" extrusionOk="0">
                  <a:moveTo>
                    <a:pt x="179" y="0"/>
                  </a:moveTo>
                  <a:lnTo>
                    <a:pt x="108" y="36"/>
                  </a:lnTo>
                  <a:lnTo>
                    <a:pt x="72" y="71"/>
                  </a:lnTo>
                  <a:lnTo>
                    <a:pt x="37" y="107"/>
                  </a:lnTo>
                  <a:lnTo>
                    <a:pt x="1" y="178"/>
                  </a:lnTo>
                  <a:lnTo>
                    <a:pt x="1" y="250"/>
                  </a:lnTo>
                  <a:lnTo>
                    <a:pt x="37" y="321"/>
                  </a:lnTo>
                  <a:lnTo>
                    <a:pt x="108" y="357"/>
                  </a:lnTo>
                  <a:lnTo>
                    <a:pt x="179" y="357"/>
                  </a:lnTo>
                  <a:lnTo>
                    <a:pt x="21323" y="1355"/>
                  </a:lnTo>
                  <a:lnTo>
                    <a:pt x="21395" y="1319"/>
                  </a:lnTo>
                  <a:lnTo>
                    <a:pt x="21430" y="1284"/>
                  </a:lnTo>
                  <a:lnTo>
                    <a:pt x="21502" y="1248"/>
                  </a:lnTo>
                  <a:lnTo>
                    <a:pt x="21502" y="1177"/>
                  </a:lnTo>
                  <a:lnTo>
                    <a:pt x="21502" y="1105"/>
                  </a:lnTo>
                  <a:lnTo>
                    <a:pt x="21466" y="1034"/>
                  </a:lnTo>
                  <a:lnTo>
                    <a:pt x="21395" y="999"/>
                  </a:lnTo>
                  <a:lnTo>
                    <a:pt x="21323" y="999"/>
                  </a:lnTo>
                  <a:lnTo>
                    <a:pt x="179"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g29ba36c631f_0_513"/>
            <p:cNvSpPr/>
            <p:nvPr/>
          </p:nvSpPr>
          <p:spPr>
            <a:xfrm>
              <a:off x="585750" y="3479700"/>
              <a:ext cx="537550" cy="33875"/>
            </a:xfrm>
            <a:custGeom>
              <a:avLst/>
              <a:gdLst/>
              <a:ahLst/>
              <a:cxnLst/>
              <a:rect l="l" t="t" r="r" b="b"/>
              <a:pathLst>
                <a:path w="21502" h="1355" extrusionOk="0">
                  <a:moveTo>
                    <a:pt x="179" y="0"/>
                  </a:moveTo>
                  <a:lnTo>
                    <a:pt x="144" y="36"/>
                  </a:lnTo>
                  <a:lnTo>
                    <a:pt x="72" y="71"/>
                  </a:lnTo>
                  <a:lnTo>
                    <a:pt x="37" y="107"/>
                  </a:lnTo>
                  <a:lnTo>
                    <a:pt x="1" y="178"/>
                  </a:lnTo>
                  <a:lnTo>
                    <a:pt x="37" y="250"/>
                  </a:lnTo>
                  <a:lnTo>
                    <a:pt x="72" y="321"/>
                  </a:lnTo>
                  <a:lnTo>
                    <a:pt x="108" y="357"/>
                  </a:lnTo>
                  <a:lnTo>
                    <a:pt x="179" y="357"/>
                  </a:lnTo>
                  <a:lnTo>
                    <a:pt x="21323" y="1355"/>
                  </a:lnTo>
                  <a:lnTo>
                    <a:pt x="21395" y="1319"/>
                  </a:lnTo>
                  <a:lnTo>
                    <a:pt x="21466" y="1284"/>
                  </a:lnTo>
                  <a:lnTo>
                    <a:pt x="21502" y="1248"/>
                  </a:lnTo>
                  <a:lnTo>
                    <a:pt x="21502" y="1177"/>
                  </a:lnTo>
                  <a:lnTo>
                    <a:pt x="21502" y="1105"/>
                  </a:lnTo>
                  <a:lnTo>
                    <a:pt x="21466" y="1034"/>
                  </a:lnTo>
                  <a:lnTo>
                    <a:pt x="21430" y="998"/>
                  </a:lnTo>
                  <a:lnTo>
                    <a:pt x="21359" y="998"/>
                  </a:lnTo>
                  <a:lnTo>
                    <a:pt x="179"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g29ba36c631f_0_513"/>
            <p:cNvSpPr/>
            <p:nvPr/>
          </p:nvSpPr>
          <p:spPr>
            <a:xfrm>
              <a:off x="1106350" y="3113325"/>
              <a:ext cx="447500" cy="305775"/>
            </a:xfrm>
            <a:custGeom>
              <a:avLst/>
              <a:gdLst/>
              <a:ahLst/>
              <a:cxnLst/>
              <a:rect l="l" t="t" r="r" b="b"/>
              <a:pathLst>
                <a:path w="17900" h="12231" extrusionOk="0">
                  <a:moveTo>
                    <a:pt x="143" y="0"/>
                  </a:moveTo>
                  <a:lnTo>
                    <a:pt x="72" y="72"/>
                  </a:lnTo>
                  <a:lnTo>
                    <a:pt x="36" y="107"/>
                  </a:lnTo>
                  <a:lnTo>
                    <a:pt x="0" y="214"/>
                  </a:lnTo>
                  <a:lnTo>
                    <a:pt x="36" y="286"/>
                  </a:lnTo>
                  <a:lnTo>
                    <a:pt x="72" y="357"/>
                  </a:lnTo>
                  <a:lnTo>
                    <a:pt x="143" y="393"/>
                  </a:lnTo>
                  <a:lnTo>
                    <a:pt x="214" y="428"/>
                  </a:lnTo>
                  <a:lnTo>
                    <a:pt x="7987" y="678"/>
                  </a:lnTo>
                  <a:lnTo>
                    <a:pt x="7631" y="11803"/>
                  </a:lnTo>
                  <a:lnTo>
                    <a:pt x="7631" y="11910"/>
                  </a:lnTo>
                  <a:lnTo>
                    <a:pt x="7702" y="11945"/>
                  </a:lnTo>
                  <a:lnTo>
                    <a:pt x="7738" y="12017"/>
                  </a:lnTo>
                  <a:lnTo>
                    <a:pt x="7845" y="12017"/>
                  </a:lnTo>
                  <a:lnTo>
                    <a:pt x="17686" y="12230"/>
                  </a:lnTo>
                  <a:lnTo>
                    <a:pt x="17757" y="12195"/>
                  </a:lnTo>
                  <a:lnTo>
                    <a:pt x="17828" y="12159"/>
                  </a:lnTo>
                  <a:lnTo>
                    <a:pt x="17864" y="12088"/>
                  </a:lnTo>
                  <a:lnTo>
                    <a:pt x="17900" y="12017"/>
                  </a:lnTo>
                  <a:lnTo>
                    <a:pt x="17864" y="11910"/>
                  </a:lnTo>
                  <a:lnTo>
                    <a:pt x="17828" y="11874"/>
                  </a:lnTo>
                  <a:lnTo>
                    <a:pt x="17757" y="11803"/>
                  </a:lnTo>
                  <a:lnTo>
                    <a:pt x="17686" y="11803"/>
                  </a:lnTo>
                  <a:lnTo>
                    <a:pt x="8059" y="11624"/>
                  </a:lnTo>
                  <a:lnTo>
                    <a:pt x="8415" y="500"/>
                  </a:lnTo>
                  <a:lnTo>
                    <a:pt x="8415" y="428"/>
                  </a:lnTo>
                  <a:lnTo>
                    <a:pt x="8380" y="357"/>
                  </a:lnTo>
                  <a:lnTo>
                    <a:pt x="8308" y="286"/>
                  </a:lnTo>
                  <a:lnTo>
                    <a:pt x="8201" y="286"/>
                  </a:lnTo>
                  <a:lnTo>
                    <a:pt x="214" y="0"/>
                  </a:lnTo>
                  <a:close/>
                </a:path>
              </a:pathLst>
            </a:custGeom>
            <a:solidFill>
              <a:srgbClr val="7419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g29ba36c631f_0_513"/>
            <p:cNvSpPr/>
            <p:nvPr/>
          </p:nvSpPr>
          <p:spPr>
            <a:xfrm>
              <a:off x="1104550" y="3047350"/>
              <a:ext cx="484075" cy="168500"/>
            </a:xfrm>
            <a:custGeom>
              <a:avLst/>
              <a:gdLst/>
              <a:ahLst/>
              <a:cxnLst/>
              <a:rect l="l" t="t" r="r" b="b"/>
              <a:pathLst>
                <a:path w="19363" h="6740" extrusionOk="0">
                  <a:moveTo>
                    <a:pt x="215" y="1"/>
                  </a:moveTo>
                  <a:lnTo>
                    <a:pt x="144" y="36"/>
                  </a:lnTo>
                  <a:lnTo>
                    <a:pt x="72" y="72"/>
                  </a:lnTo>
                  <a:lnTo>
                    <a:pt x="1" y="143"/>
                  </a:lnTo>
                  <a:lnTo>
                    <a:pt x="1" y="215"/>
                  </a:lnTo>
                  <a:lnTo>
                    <a:pt x="1" y="286"/>
                  </a:lnTo>
                  <a:lnTo>
                    <a:pt x="37" y="357"/>
                  </a:lnTo>
                  <a:lnTo>
                    <a:pt x="108" y="393"/>
                  </a:lnTo>
                  <a:lnTo>
                    <a:pt x="179" y="429"/>
                  </a:lnTo>
                  <a:lnTo>
                    <a:pt x="10092" y="714"/>
                  </a:lnTo>
                  <a:lnTo>
                    <a:pt x="10092" y="5991"/>
                  </a:lnTo>
                  <a:lnTo>
                    <a:pt x="10092" y="6062"/>
                  </a:lnTo>
                  <a:lnTo>
                    <a:pt x="10127" y="6134"/>
                  </a:lnTo>
                  <a:lnTo>
                    <a:pt x="10199" y="6169"/>
                  </a:lnTo>
                  <a:lnTo>
                    <a:pt x="10270" y="6169"/>
                  </a:lnTo>
                  <a:lnTo>
                    <a:pt x="19148" y="6740"/>
                  </a:lnTo>
                  <a:lnTo>
                    <a:pt x="19220" y="6740"/>
                  </a:lnTo>
                  <a:lnTo>
                    <a:pt x="19291" y="6669"/>
                  </a:lnTo>
                  <a:lnTo>
                    <a:pt x="19327" y="6633"/>
                  </a:lnTo>
                  <a:lnTo>
                    <a:pt x="19362" y="6562"/>
                  </a:lnTo>
                  <a:lnTo>
                    <a:pt x="19362" y="6455"/>
                  </a:lnTo>
                  <a:lnTo>
                    <a:pt x="19291" y="6383"/>
                  </a:lnTo>
                  <a:lnTo>
                    <a:pt x="19255" y="6348"/>
                  </a:lnTo>
                  <a:lnTo>
                    <a:pt x="19148" y="6312"/>
                  </a:lnTo>
                  <a:lnTo>
                    <a:pt x="10520" y="5777"/>
                  </a:lnTo>
                  <a:lnTo>
                    <a:pt x="10520" y="536"/>
                  </a:lnTo>
                  <a:lnTo>
                    <a:pt x="10484" y="464"/>
                  </a:lnTo>
                  <a:lnTo>
                    <a:pt x="10448" y="393"/>
                  </a:lnTo>
                  <a:lnTo>
                    <a:pt x="10377" y="322"/>
                  </a:lnTo>
                  <a:lnTo>
                    <a:pt x="10306" y="322"/>
                  </a:lnTo>
                  <a:lnTo>
                    <a:pt x="215" y="1"/>
                  </a:lnTo>
                  <a:close/>
                </a:path>
              </a:pathLst>
            </a:custGeom>
            <a:solidFill>
              <a:srgbClr val="7419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g29ba36c631f_0_513"/>
            <p:cNvSpPr/>
            <p:nvPr/>
          </p:nvSpPr>
          <p:spPr>
            <a:xfrm>
              <a:off x="1085850" y="3244350"/>
              <a:ext cx="485825" cy="114125"/>
            </a:xfrm>
            <a:custGeom>
              <a:avLst/>
              <a:gdLst/>
              <a:ahLst/>
              <a:cxnLst/>
              <a:rect l="l" t="t" r="r" b="b"/>
              <a:pathLst>
                <a:path w="19433" h="4565" extrusionOk="0">
                  <a:moveTo>
                    <a:pt x="7131" y="1"/>
                  </a:moveTo>
                  <a:lnTo>
                    <a:pt x="7060" y="36"/>
                  </a:lnTo>
                  <a:lnTo>
                    <a:pt x="7024" y="108"/>
                  </a:lnTo>
                  <a:lnTo>
                    <a:pt x="6989" y="179"/>
                  </a:lnTo>
                  <a:lnTo>
                    <a:pt x="6632" y="4101"/>
                  </a:lnTo>
                  <a:lnTo>
                    <a:pt x="250" y="3353"/>
                  </a:lnTo>
                  <a:lnTo>
                    <a:pt x="143" y="3353"/>
                  </a:lnTo>
                  <a:lnTo>
                    <a:pt x="72" y="3388"/>
                  </a:lnTo>
                  <a:lnTo>
                    <a:pt x="36" y="3424"/>
                  </a:lnTo>
                  <a:lnTo>
                    <a:pt x="0" y="3531"/>
                  </a:lnTo>
                  <a:lnTo>
                    <a:pt x="0" y="3602"/>
                  </a:lnTo>
                  <a:lnTo>
                    <a:pt x="36" y="3673"/>
                  </a:lnTo>
                  <a:lnTo>
                    <a:pt x="107" y="3709"/>
                  </a:lnTo>
                  <a:lnTo>
                    <a:pt x="178" y="3745"/>
                  </a:lnTo>
                  <a:lnTo>
                    <a:pt x="6811" y="4565"/>
                  </a:lnTo>
                  <a:lnTo>
                    <a:pt x="6846" y="4565"/>
                  </a:lnTo>
                  <a:lnTo>
                    <a:pt x="6918" y="4529"/>
                  </a:lnTo>
                  <a:lnTo>
                    <a:pt x="6953" y="4529"/>
                  </a:lnTo>
                  <a:lnTo>
                    <a:pt x="7024" y="4458"/>
                  </a:lnTo>
                  <a:lnTo>
                    <a:pt x="7024" y="4351"/>
                  </a:lnTo>
                  <a:lnTo>
                    <a:pt x="7381" y="429"/>
                  </a:lnTo>
                  <a:lnTo>
                    <a:pt x="19183" y="1534"/>
                  </a:lnTo>
                  <a:lnTo>
                    <a:pt x="19290" y="1498"/>
                  </a:lnTo>
                  <a:lnTo>
                    <a:pt x="19362" y="1463"/>
                  </a:lnTo>
                  <a:lnTo>
                    <a:pt x="19397" y="1427"/>
                  </a:lnTo>
                  <a:lnTo>
                    <a:pt x="19433" y="1320"/>
                  </a:lnTo>
                  <a:lnTo>
                    <a:pt x="19397" y="1249"/>
                  </a:lnTo>
                  <a:lnTo>
                    <a:pt x="19362" y="1177"/>
                  </a:lnTo>
                  <a:lnTo>
                    <a:pt x="19326" y="1142"/>
                  </a:lnTo>
                  <a:lnTo>
                    <a:pt x="19219" y="1106"/>
                  </a:lnTo>
                  <a:lnTo>
                    <a:pt x="7238" y="1"/>
                  </a:lnTo>
                  <a:close/>
                </a:path>
              </a:pathLst>
            </a:custGeom>
            <a:solidFill>
              <a:srgbClr val="7419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g29ba36c631f_0_513"/>
            <p:cNvSpPr/>
            <p:nvPr/>
          </p:nvSpPr>
          <p:spPr>
            <a:xfrm>
              <a:off x="1056425" y="3451175"/>
              <a:ext cx="516150" cy="50825"/>
            </a:xfrm>
            <a:custGeom>
              <a:avLst/>
              <a:gdLst/>
              <a:ahLst/>
              <a:cxnLst/>
              <a:rect l="l" t="t" r="r" b="b"/>
              <a:pathLst>
                <a:path w="20646" h="2033" extrusionOk="0">
                  <a:moveTo>
                    <a:pt x="11411" y="0"/>
                  </a:moveTo>
                  <a:lnTo>
                    <a:pt x="11339" y="36"/>
                  </a:lnTo>
                  <a:lnTo>
                    <a:pt x="11268" y="71"/>
                  </a:lnTo>
                  <a:lnTo>
                    <a:pt x="11232" y="107"/>
                  </a:lnTo>
                  <a:lnTo>
                    <a:pt x="11197" y="214"/>
                  </a:lnTo>
                  <a:lnTo>
                    <a:pt x="11054" y="1605"/>
                  </a:lnTo>
                  <a:lnTo>
                    <a:pt x="214" y="927"/>
                  </a:lnTo>
                  <a:lnTo>
                    <a:pt x="143" y="963"/>
                  </a:lnTo>
                  <a:lnTo>
                    <a:pt x="72" y="998"/>
                  </a:lnTo>
                  <a:lnTo>
                    <a:pt x="36" y="1070"/>
                  </a:lnTo>
                  <a:lnTo>
                    <a:pt x="1" y="1141"/>
                  </a:lnTo>
                  <a:lnTo>
                    <a:pt x="1" y="1212"/>
                  </a:lnTo>
                  <a:lnTo>
                    <a:pt x="36" y="1284"/>
                  </a:lnTo>
                  <a:lnTo>
                    <a:pt x="108" y="1355"/>
                  </a:lnTo>
                  <a:lnTo>
                    <a:pt x="179" y="1355"/>
                  </a:lnTo>
                  <a:lnTo>
                    <a:pt x="11232" y="2032"/>
                  </a:lnTo>
                  <a:lnTo>
                    <a:pt x="11304" y="2032"/>
                  </a:lnTo>
                  <a:lnTo>
                    <a:pt x="11375" y="1997"/>
                  </a:lnTo>
                  <a:lnTo>
                    <a:pt x="11411" y="1926"/>
                  </a:lnTo>
                  <a:lnTo>
                    <a:pt x="11446" y="1854"/>
                  </a:lnTo>
                  <a:lnTo>
                    <a:pt x="11589" y="428"/>
                  </a:lnTo>
                  <a:lnTo>
                    <a:pt x="20432" y="998"/>
                  </a:lnTo>
                  <a:lnTo>
                    <a:pt x="20539" y="963"/>
                  </a:lnTo>
                  <a:lnTo>
                    <a:pt x="20610" y="927"/>
                  </a:lnTo>
                  <a:lnTo>
                    <a:pt x="20646" y="891"/>
                  </a:lnTo>
                  <a:lnTo>
                    <a:pt x="20646" y="785"/>
                  </a:lnTo>
                  <a:lnTo>
                    <a:pt x="20646" y="713"/>
                  </a:lnTo>
                  <a:lnTo>
                    <a:pt x="20610" y="642"/>
                  </a:lnTo>
                  <a:lnTo>
                    <a:pt x="20539" y="606"/>
                  </a:lnTo>
                  <a:lnTo>
                    <a:pt x="20467" y="571"/>
                  </a:lnTo>
                  <a:lnTo>
                    <a:pt x="11411" y="0"/>
                  </a:lnTo>
                  <a:close/>
                </a:path>
              </a:pathLst>
            </a:custGeom>
            <a:solidFill>
              <a:srgbClr val="7419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g29ba36c631f_0_513"/>
            <p:cNvSpPr/>
            <p:nvPr/>
          </p:nvSpPr>
          <p:spPr>
            <a:xfrm>
              <a:off x="1092075" y="3189975"/>
              <a:ext cx="501000" cy="152450"/>
            </a:xfrm>
            <a:custGeom>
              <a:avLst/>
              <a:gdLst/>
              <a:ahLst/>
              <a:cxnLst/>
              <a:rect l="l" t="t" r="r" b="b"/>
              <a:pathLst>
                <a:path w="20040" h="6098" extrusionOk="0">
                  <a:moveTo>
                    <a:pt x="143" y="1"/>
                  </a:moveTo>
                  <a:lnTo>
                    <a:pt x="72" y="36"/>
                  </a:lnTo>
                  <a:lnTo>
                    <a:pt x="36" y="108"/>
                  </a:lnTo>
                  <a:lnTo>
                    <a:pt x="1" y="179"/>
                  </a:lnTo>
                  <a:lnTo>
                    <a:pt x="1" y="286"/>
                  </a:lnTo>
                  <a:lnTo>
                    <a:pt x="36" y="357"/>
                  </a:lnTo>
                  <a:lnTo>
                    <a:pt x="108" y="393"/>
                  </a:lnTo>
                  <a:lnTo>
                    <a:pt x="179" y="429"/>
                  </a:lnTo>
                  <a:lnTo>
                    <a:pt x="3638" y="643"/>
                  </a:lnTo>
                  <a:lnTo>
                    <a:pt x="3459" y="4351"/>
                  </a:lnTo>
                  <a:lnTo>
                    <a:pt x="3459" y="4422"/>
                  </a:lnTo>
                  <a:lnTo>
                    <a:pt x="3531" y="4493"/>
                  </a:lnTo>
                  <a:lnTo>
                    <a:pt x="3566" y="4529"/>
                  </a:lnTo>
                  <a:lnTo>
                    <a:pt x="3638" y="4565"/>
                  </a:lnTo>
                  <a:lnTo>
                    <a:pt x="19826" y="6098"/>
                  </a:lnTo>
                  <a:lnTo>
                    <a:pt x="19897" y="6098"/>
                  </a:lnTo>
                  <a:lnTo>
                    <a:pt x="19968" y="6062"/>
                  </a:lnTo>
                  <a:lnTo>
                    <a:pt x="20004" y="5991"/>
                  </a:lnTo>
                  <a:lnTo>
                    <a:pt x="20040" y="5920"/>
                  </a:lnTo>
                  <a:lnTo>
                    <a:pt x="20040" y="5848"/>
                  </a:lnTo>
                  <a:lnTo>
                    <a:pt x="20004" y="5777"/>
                  </a:lnTo>
                  <a:lnTo>
                    <a:pt x="19933" y="5706"/>
                  </a:lnTo>
                  <a:lnTo>
                    <a:pt x="19861" y="5706"/>
                  </a:lnTo>
                  <a:lnTo>
                    <a:pt x="3887" y="4173"/>
                  </a:lnTo>
                  <a:lnTo>
                    <a:pt x="4066" y="464"/>
                  </a:lnTo>
                  <a:lnTo>
                    <a:pt x="4066" y="393"/>
                  </a:lnTo>
                  <a:lnTo>
                    <a:pt x="4030" y="322"/>
                  </a:lnTo>
                  <a:lnTo>
                    <a:pt x="3959" y="286"/>
                  </a:lnTo>
                  <a:lnTo>
                    <a:pt x="3887" y="250"/>
                  </a:lnTo>
                  <a:lnTo>
                    <a:pt x="215" y="1"/>
                  </a:lnTo>
                  <a:close/>
                </a:path>
              </a:pathLst>
            </a:custGeom>
            <a:solidFill>
              <a:srgbClr val="7419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0" name="Google Shape;2470;g29ba36c631f_0_513"/>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200"/>
        <p:cNvGrpSpPr/>
        <p:nvPr/>
      </p:nvGrpSpPr>
      <p:grpSpPr>
        <a:xfrm>
          <a:off x="0" y="0"/>
          <a:ext cx="0" cy="0"/>
          <a:chOff x="0" y="0"/>
          <a:chExt cx="0" cy="0"/>
        </a:xfrm>
      </p:grpSpPr>
      <p:sp>
        <p:nvSpPr>
          <p:cNvPr id="3201" name="Google Shape;3201;p17"/>
          <p:cNvSpPr/>
          <p:nvPr/>
        </p:nvSpPr>
        <p:spPr>
          <a:xfrm>
            <a:off x="278025" y="815325"/>
            <a:ext cx="4002900" cy="20601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91425" tIns="91425" rIns="91425" bIns="91425" anchor="t" anchorCtr="0">
            <a:noAutofit/>
          </a:bodyPr>
          <a:lstStyle/>
          <a:p>
            <a:pPr marL="0" marR="0" lvl="0" indent="0" algn="l" rtl="0">
              <a:lnSpc>
                <a:spcPct val="90000"/>
              </a:lnSpc>
              <a:spcBef>
                <a:spcPts val="560"/>
              </a:spcBef>
              <a:spcAft>
                <a:spcPts val="0"/>
              </a:spcAft>
              <a:buClr>
                <a:srgbClr val="000000"/>
              </a:buClr>
              <a:buSzPts val="1900"/>
              <a:buFont typeface="Arial"/>
              <a:buNone/>
            </a:pPr>
            <a:endParaRPr sz="1200">
              <a:solidFill>
                <a:srgbClr val="00509E"/>
              </a:solidFill>
            </a:endParaRPr>
          </a:p>
        </p:txBody>
      </p:sp>
      <p:sp>
        <p:nvSpPr>
          <p:cNvPr id="3202" name="Google Shape;3202;p17"/>
          <p:cNvSpPr/>
          <p:nvPr/>
        </p:nvSpPr>
        <p:spPr>
          <a:xfrm>
            <a:off x="4391250" y="815325"/>
            <a:ext cx="4470300" cy="15216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45700" tIns="45700" rIns="45700" bIns="45700" anchor="t" anchorCtr="0">
            <a:noAutofit/>
          </a:bodyPr>
          <a:lstStyle/>
          <a:p>
            <a:pPr marL="0" marR="0" lvl="0" indent="0" algn="l" rtl="0">
              <a:lnSpc>
                <a:spcPct val="90000"/>
              </a:lnSpc>
              <a:spcBef>
                <a:spcPts val="560"/>
              </a:spcBef>
              <a:spcAft>
                <a:spcPts val="0"/>
              </a:spcAft>
              <a:buNone/>
            </a:pPr>
            <a:endParaRPr sz="218">
              <a:solidFill>
                <a:srgbClr val="434343"/>
              </a:solidFill>
            </a:endParaRPr>
          </a:p>
        </p:txBody>
      </p:sp>
      <p:sp>
        <p:nvSpPr>
          <p:cNvPr id="3203" name="Google Shape;3203;p17"/>
          <p:cNvSpPr/>
          <p:nvPr/>
        </p:nvSpPr>
        <p:spPr>
          <a:xfrm>
            <a:off x="4385347" y="2811374"/>
            <a:ext cx="4470300" cy="19383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45700" tIns="45700" rIns="45700" bIns="45700" anchor="t" anchorCtr="0">
            <a:noAutofit/>
          </a:bodyPr>
          <a:lstStyle/>
          <a:p>
            <a:pPr marL="0" marR="0" lvl="0" indent="0" algn="l" rtl="0">
              <a:lnSpc>
                <a:spcPct val="90000"/>
              </a:lnSpc>
              <a:spcBef>
                <a:spcPts val="560"/>
              </a:spcBef>
              <a:spcAft>
                <a:spcPts val="0"/>
              </a:spcAft>
              <a:buNone/>
            </a:pPr>
            <a:endParaRPr sz="218">
              <a:solidFill>
                <a:srgbClr val="434343"/>
              </a:solidFill>
            </a:endParaRPr>
          </a:p>
        </p:txBody>
      </p:sp>
      <p:sp>
        <p:nvSpPr>
          <p:cNvPr id="3204" name="Google Shape;3204;p17"/>
          <p:cNvSpPr/>
          <p:nvPr/>
        </p:nvSpPr>
        <p:spPr>
          <a:xfrm>
            <a:off x="1159795" y="463858"/>
            <a:ext cx="2229900" cy="2481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1400" b="0" i="0" u="none" strike="noStrike" cap="none">
                <a:solidFill>
                  <a:schemeClr val="lt1"/>
                </a:solidFill>
                <a:latin typeface="Arial"/>
                <a:ea typeface="Arial"/>
                <a:cs typeface="Arial"/>
                <a:sym typeface="Arial"/>
              </a:rPr>
              <a:t>Personalgodkjenner</a:t>
            </a:r>
            <a:endParaRPr sz="1400" b="0" i="0" u="none" strike="noStrike" cap="none">
              <a:solidFill>
                <a:schemeClr val="lt1"/>
              </a:solidFill>
              <a:latin typeface="Arial"/>
              <a:ea typeface="Arial"/>
              <a:cs typeface="Arial"/>
              <a:sym typeface="Arial"/>
            </a:endParaRPr>
          </a:p>
        </p:txBody>
      </p:sp>
      <p:sp>
        <p:nvSpPr>
          <p:cNvPr id="3206" name="Google Shape;3206;p17"/>
          <p:cNvSpPr/>
          <p:nvPr/>
        </p:nvSpPr>
        <p:spPr>
          <a:xfrm>
            <a:off x="433500" y="2246932"/>
            <a:ext cx="3595800" cy="628500"/>
          </a:xfrm>
          <a:prstGeom prst="rect">
            <a:avLst/>
          </a:prstGeom>
          <a:noFill/>
          <a:ln>
            <a:noFill/>
          </a:ln>
        </p:spPr>
        <p:txBody>
          <a:bodyPr spcFirstLastPara="1" wrap="square" lIns="0" tIns="45700" rIns="0" bIns="45700" anchor="t" anchorCtr="0">
            <a:noAutofit/>
          </a:bodyPr>
          <a:lstStyle/>
          <a:p>
            <a:pPr marL="0" marR="0" lvl="0" indent="0" algn="l" rtl="0">
              <a:lnSpc>
                <a:spcPct val="115000"/>
              </a:lnSpc>
              <a:spcBef>
                <a:spcPts val="0"/>
              </a:spcBef>
              <a:spcAft>
                <a:spcPts val="0"/>
              </a:spcAft>
              <a:buClr>
                <a:srgbClr val="000000"/>
              </a:buClr>
              <a:buSzPts val="1400"/>
              <a:buFont typeface="Arial"/>
              <a:buNone/>
            </a:pPr>
            <a:r>
              <a:rPr lang="no-NO" sz="900" b="0" i="0" u="none" strike="noStrike" cap="none">
                <a:solidFill>
                  <a:schemeClr val="tx1"/>
                </a:solidFill>
                <a:latin typeface="Arial"/>
                <a:ea typeface="Arial"/>
                <a:cs typeface="Arial"/>
                <a:sym typeface="Arial"/>
              </a:rPr>
              <a:t>Illustrasjonen viser hvilke skjemaer ansatt sender som går til Tjenestesenteret for kontroll, og hvilke som går direkte til personalgodkjenner.</a:t>
            </a:r>
            <a:endParaRPr sz="900" b="0" i="0" u="none" strike="noStrike" cap="none">
              <a:solidFill>
                <a:schemeClr val="tx1"/>
              </a:solidFill>
              <a:latin typeface="Arial"/>
              <a:ea typeface="Arial"/>
              <a:cs typeface="Arial"/>
              <a:sym typeface="Arial"/>
            </a:endParaRPr>
          </a:p>
        </p:txBody>
      </p:sp>
      <p:sp>
        <p:nvSpPr>
          <p:cNvPr id="3207" name="Google Shape;3207;p17"/>
          <p:cNvSpPr/>
          <p:nvPr/>
        </p:nvSpPr>
        <p:spPr>
          <a:xfrm>
            <a:off x="4270956" y="3599436"/>
            <a:ext cx="1299478" cy="1080205"/>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800" b="1" i="0" u="none" strike="sngStrike" cap="none" dirty="0">
                <a:solidFill>
                  <a:srgbClr val="464646"/>
                </a:solidFill>
                <a:latin typeface="Arial"/>
                <a:ea typeface="Arial"/>
                <a:cs typeface="Arial"/>
                <a:sym typeface="Arial"/>
              </a:rPr>
              <a:t>Reise- søknad</a:t>
            </a:r>
            <a:br>
              <a:rPr lang="nb-NO" sz="800" b="1" i="0" u="none" strike="sngStrike" cap="none" dirty="0">
                <a:solidFill>
                  <a:srgbClr val="464646"/>
                </a:solidFill>
                <a:latin typeface="Arial"/>
                <a:ea typeface="Arial"/>
                <a:cs typeface="Arial"/>
                <a:sym typeface="Arial"/>
              </a:rPr>
            </a:br>
            <a:r>
              <a:rPr lang="nb-NO" sz="800" i="0" u="none" cap="none" dirty="0">
                <a:solidFill>
                  <a:srgbClr val="464646"/>
                </a:solidFill>
                <a:latin typeface="Arial"/>
                <a:ea typeface="Arial"/>
                <a:cs typeface="Arial"/>
                <a:sym typeface="Arial"/>
              </a:rPr>
              <a:t>Obs! Flyten endret april 2024. Reisesøknad og søknad om reiseforskudd går nå til </a:t>
            </a:r>
            <a:r>
              <a:rPr lang="nb-NO" sz="800" b="1" i="0" u="none" cap="none" dirty="0" err="1">
                <a:solidFill>
                  <a:srgbClr val="464646"/>
                </a:solidFill>
                <a:latin typeface="Arial"/>
                <a:ea typeface="Arial"/>
                <a:cs typeface="Arial"/>
                <a:sym typeface="Arial"/>
              </a:rPr>
              <a:t>kostnadsgodkjenner</a:t>
            </a:r>
            <a:r>
              <a:rPr lang="nb-NO" sz="800" i="0" u="none" cap="none" dirty="0">
                <a:solidFill>
                  <a:srgbClr val="464646"/>
                </a:solidFill>
                <a:latin typeface="Arial"/>
                <a:ea typeface="Arial"/>
                <a:cs typeface="Arial"/>
                <a:sym typeface="Arial"/>
              </a:rPr>
              <a:t>. </a:t>
            </a:r>
            <a:endParaRPr sz="800" i="0" u="none" cap="none" dirty="0">
              <a:solidFill>
                <a:srgbClr val="464646"/>
              </a:solidFill>
              <a:latin typeface="Arial"/>
              <a:ea typeface="Arial"/>
              <a:cs typeface="Arial"/>
              <a:sym typeface="Arial"/>
            </a:endParaRPr>
          </a:p>
        </p:txBody>
      </p:sp>
      <p:sp>
        <p:nvSpPr>
          <p:cNvPr id="3208" name="Google Shape;3208;p17"/>
          <p:cNvSpPr/>
          <p:nvPr/>
        </p:nvSpPr>
        <p:spPr>
          <a:xfrm>
            <a:off x="4514300" y="1735080"/>
            <a:ext cx="1334400" cy="3885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800" b="1" i="0" u="none" strike="noStrike" cap="none">
                <a:solidFill>
                  <a:srgbClr val="464646"/>
                </a:solidFill>
                <a:latin typeface="Arial"/>
                <a:ea typeface="Arial"/>
                <a:cs typeface="Arial"/>
                <a:sym typeface="Arial"/>
              </a:rPr>
              <a:t>Permisjonssøknad</a:t>
            </a:r>
            <a:endParaRPr sz="800" b="1" i="0" u="none" strike="noStrike" cap="none">
              <a:solidFill>
                <a:srgbClr val="464646"/>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endParaRPr sz="800" b="1" i="0" u="none" strike="noStrike" cap="none">
              <a:solidFill>
                <a:srgbClr val="464646"/>
              </a:solidFill>
              <a:latin typeface="Arial"/>
              <a:ea typeface="Arial"/>
              <a:cs typeface="Arial"/>
              <a:sym typeface="Arial"/>
            </a:endParaRPr>
          </a:p>
        </p:txBody>
      </p:sp>
      <p:sp>
        <p:nvSpPr>
          <p:cNvPr id="3209" name="Google Shape;3209;p17"/>
          <p:cNvSpPr/>
          <p:nvPr/>
        </p:nvSpPr>
        <p:spPr>
          <a:xfrm>
            <a:off x="5941473" y="1735080"/>
            <a:ext cx="1334400" cy="3885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800" b="1" i="0" u="none" strike="noStrike" cap="none">
                <a:solidFill>
                  <a:srgbClr val="464646"/>
                </a:solidFill>
                <a:latin typeface="Arial"/>
                <a:ea typeface="Arial"/>
                <a:cs typeface="Arial"/>
                <a:sym typeface="Arial"/>
              </a:rPr>
              <a:t>Overføring av feriedager</a:t>
            </a:r>
            <a:endParaRPr sz="800" b="1" i="0" u="none" strike="noStrike" cap="none">
              <a:solidFill>
                <a:srgbClr val="464646"/>
              </a:solidFill>
              <a:latin typeface="Arial"/>
              <a:ea typeface="Arial"/>
              <a:cs typeface="Arial"/>
              <a:sym typeface="Arial"/>
            </a:endParaRPr>
          </a:p>
        </p:txBody>
      </p:sp>
      <p:sp>
        <p:nvSpPr>
          <p:cNvPr id="3210" name="Google Shape;3210;p17"/>
          <p:cNvSpPr/>
          <p:nvPr/>
        </p:nvSpPr>
        <p:spPr>
          <a:xfrm>
            <a:off x="7368647" y="1735080"/>
            <a:ext cx="1334400" cy="3885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800" b="1" i="0" u="none" strike="noStrike" cap="none">
                <a:solidFill>
                  <a:srgbClr val="464646"/>
                </a:solidFill>
                <a:latin typeface="Arial"/>
                <a:ea typeface="Arial"/>
                <a:cs typeface="Arial"/>
                <a:sym typeface="Arial"/>
              </a:rPr>
              <a:t>Oppsigelse</a:t>
            </a:r>
            <a:endParaRPr sz="800" b="1" i="0" u="none" strike="noStrike" cap="none">
              <a:solidFill>
                <a:srgbClr val="464646"/>
              </a:solidFill>
              <a:latin typeface="Arial"/>
              <a:ea typeface="Arial"/>
              <a:cs typeface="Arial"/>
              <a:sym typeface="Arial"/>
            </a:endParaRPr>
          </a:p>
        </p:txBody>
      </p:sp>
      <p:sp>
        <p:nvSpPr>
          <p:cNvPr id="3211" name="Google Shape;3211;p17"/>
          <p:cNvSpPr/>
          <p:nvPr/>
        </p:nvSpPr>
        <p:spPr>
          <a:xfrm>
            <a:off x="5278695" y="3829469"/>
            <a:ext cx="840300" cy="4698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800" b="1" i="0" u="none" strike="noStrike" cap="none">
                <a:solidFill>
                  <a:srgbClr val="464646"/>
                </a:solidFill>
                <a:latin typeface="Arial"/>
                <a:ea typeface="Arial"/>
                <a:cs typeface="Arial"/>
                <a:sym typeface="Arial"/>
              </a:rPr>
              <a:t>Fraværs- søknad</a:t>
            </a:r>
            <a:endParaRPr sz="800" b="1" i="0" u="none" strike="noStrike" cap="none">
              <a:solidFill>
                <a:srgbClr val="464646"/>
              </a:solidFill>
              <a:latin typeface="Arial"/>
              <a:ea typeface="Arial"/>
              <a:cs typeface="Arial"/>
              <a:sym typeface="Arial"/>
            </a:endParaRPr>
          </a:p>
        </p:txBody>
      </p:sp>
      <p:sp>
        <p:nvSpPr>
          <p:cNvPr id="3212" name="Google Shape;3212;p17"/>
          <p:cNvSpPr/>
          <p:nvPr/>
        </p:nvSpPr>
        <p:spPr>
          <a:xfrm>
            <a:off x="6166101" y="3829469"/>
            <a:ext cx="840300" cy="8352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800" b="1" i="0" u="none" strike="noStrike" cap="none">
                <a:solidFill>
                  <a:srgbClr val="464646"/>
                </a:solidFill>
                <a:latin typeface="Arial"/>
                <a:ea typeface="Arial"/>
                <a:cs typeface="Arial"/>
                <a:sym typeface="Arial"/>
              </a:rPr>
              <a:t>Overtid</a:t>
            </a:r>
            <a:endParaRPr sz="800" b="1" i="0" u="none" strike="noStrike" cap="none">
              <a:solidFill>
                <a:srgbClr val="464646"/>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endParaRPr sz="800" b="1" i="0" u="none" strike="noStrike" cap="none">
              <a:solidFill>
                <a:srgbClr val="464646"/>
              </a:solidFill>
              <a:latin typeface="Arial"/>
              <a:ea typeface="Arial"/>
              <a:cs typeface="Arial"/>
              <a:sym typeface="Arial"/>
            </a:endParaRPr>
          </a:p>
        </p:txBody>
      </p:sp>
      <p:sp>
        <p:nvSpPr>
          <p:cNvPr id="3213" name="Google Shape;3213;p17"/>
          <p:cNvSpPr/>
          <p:nvPr/>
        </p:nvSpPr>
        <p:spPr>
          <a:xfrm>
            <a:off x="6975450" y="3829475"/>
            <a:ext cx="1016700" cy="8352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800" b="1" i="0" u="none" strike="noStrike" cap="none">
                <a:solidFill>
                  <a:srgbClr val="464646"/>
                </a:solidFill>
                <a:latin typeface="Arial"/>
                <a:ea typeface="Arial"/>
                <a:cs typeface="Arial"/>
                <a:sym typeface="Arial"/>
              </a:rPr>
              <a:t>Overføring/ utbetaling av timer fra reise-/ overtidssaldo</a:t>
            </a:r>
            <a:endParaRPr sz="800" b="1" i="0" u="none" strike="noStrike" cap="none">
              <a:solidFill>
                <a:srgbClr val="464646"/>
              </a:solidFill>
              <a:latin typeface="Arial"/>
              <a:ea typeface="Arial"/>
              <a:cs typeface="Arial"/>
              <a:sym typeface="Arial"/>
            </a:endParaRPr>
          </a:p>
        </p:txBody>
      </p:sp>
      <p:sp>
        <p:nvSpPr>
          <p:cNvPr id="3214" name="Google Shape;3214;p17"/>
          <p:cNvSpPr/>
          <p:nvPr/>
        </p:nvSpPr>
        <p:spPr>
          <a:xfrm>
            <a:off x="7940901" y="3829469"/>
            <a:ext cx="840300" cy="8352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800" b="1" i="0" u="none" strike="noStrike" cap="none">
                <a:solidFill>
                  <a:srgbClr val="464646"/>
                </a:solidFill>
                <a:latin typeface="Arial"/>
                <a:ea typeface="Arial"/>
                <a:cs typeface="Arial"/>
                <a:sym typeface="Arial"/>
              </a:rPr>
              <a:t>Side- gjøremål</a:t>
            </a:r>
            <a:endParaRPr sz="800" b="1" i="0" u="none" strike="noStrike" cap="none">
              <a:solidFill>
                <a:srgbClr val="464646"/>
              </a:solidFill>
              <a:latin typeface="Arial"/>
              <a:ea typeface="Arial"/>
              <a:cs typeface="Arial"/>
              <a:sym typeface="Arial"/>
            </a:endParaRPr>
          </a:p>
        </p:txBody>
      </p:sp>
      <p:sp>
        <p:nvSpPr>
          <p:cNvPr id="3215" name="Google Shape;3215;p17"/>
          <p:cNvSpPr/>
          <p:nvPr/>
        </p:nvSpPr>
        <p:spPr>
          <a:xfrm>
            <a:off x="6441663" y="1375692"/>
            <a:ext cx="333900" cy="3000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216" name="Google Shape;3216;p17"/>
          <p:cNvSpPr/>
          <p:nvPr/>
        </p:nvSpPr>
        <p:spPr>
          <a:xfrm>
            <a:off x="6484180" y="1439298"/>
            <a:ext cx="248700" cy="172800"/>
          </a:xfrm>
          <a:custGeom>
            <a:avLst/>
            <a:gdLst/>
            <a:ahLst/>
            <a:cxnLst/>
            <a:rect l="l" t="t" r="r" b="b"/>
            <a:pathLst>
              <a:path w="120000" h="120000" extrusionOk="0">
                <a:moveTo>
                  <a:pt x="28846" y="33126"/>
                </a:moveTo>
                <a:cubicBezTo>
                  <a:pt x="29365" y="33132"/>
                  <a:pt x="29878" y="33158"/>
                  <a:pt x="30011" y="33193"/>
                </a:cubicBezTo>
                <a:cubicBezTo>
                  <a:pt x="31865" y="33691"/>
                  <a:pt x="32588" y="37630"/>
                  <a:pt x="32881" y="38728"/>
                </a:cubicBezTo>
                <a:cubicBezTo>
                  <a:pt x="37347" y="55757"/>
                  <a:pt x="38908" y="68555"/>
                  <a:pt x="48025" y="80816"/>
                </a:cubicBezTo>
                <a:lnTo>
                  <a:pt x="50147" y="83534"/>
                </a:lnTo>
                <a:lnTo>
                  <a:pt x="56959" y="82481"/>
                </a:lnTo>
                <a:cubicBezTo>
                  <a:pt x="62586" y="82481"/>
                  <a:pt x="68014" y="83356"/>
                  <a:pt x="73118" y="84980"/>
                </a:cubicBezTo>
                <a:lnTo>
                  <a:pt x="77647" y="87206"/>
                </a:lnTo>
                <a:lnTo>
                  <a:pt x="81290" y="77537"/>
                </a:lnTo>
                <a:cubicBezTo>
                  <a:pt x="83378" y="70676"/>
                  <a:pt x="84885" y="63219"/>
                  <a:pt x="87118" y="54705"/>
                </a:cubicBezTo>
                <a:cubicBezTo>
                  <a:pt x="87411" y="53607"/>
                  <a:pt x="88134" y="49667"/>
                  <a:pt x="89988" y="49170"/>
                </a:cubicBezTo>
                <a:cubicBezTo>
                  <a:pt x="90121" y="49135"/>
                  <a:pt x="90634" y="49109"/>
                  <a:pt x="91153" y="49103"/>
                </a:cubicBezTo>
                <a:cubicBezTo>
                  <a:pt x="91672" y="49097"/>
                  <a:pt x="92197" y="49111"/>
                  <a:pt x="92353" y="49155"/>
                </a:cubicBezTo>
                <a:cubicBezTo>
                  <a:pt x="94679" y="49773"/>
                  <a:pt x="94472" y="49846"/>
                  <a:pt x="95628" y="51522"/>
                </a:cubicBezTo>
                <a:cubicBezTo>
                  <a:pt x="96388" y="53469"/>
                  <a:pt x="95461" y="68224"/>
                  <a:pt x="92949" y="80569"/>
                </a:cubicBezTo>
                <a:cubicBezTo>
                  <a:pt x="92317" y="83459"/>
                  <a:pt x="91925" y="85542"/>
                  <a:pt x="91099" y="89002"/>
                </a:cubicBezTo>
                <a:lnTo>
                  <a:pt x="89772" y="94232"/>
                </a:lnTo>
                <a:lnTo>
                  <a:pt x="98890" y="102707"/>
                </a:lnTo>
                <a:cubicBezTo>
                  <a:pt x="102212" y="106825"/>
                  <a:pt x="104966" y="111440"/>
                  <a:pt x="107028" y="116427"/>
                </a:cubicBezTo>
                <a:lnTo>
                  <a:pt x="108112" y="120000"/>
                </a:lnTo>
                <a:lnTo>
                  <a:pt x="5806" y="120000"/>
                </a:lnTo>
                <a:lnTo>
                  <a:pt x="6890" y="116427"/>
                </a:lnTo>
                <a:cubicBezTo>
                  <a:pt x="11015" y="106453"/>
                  <a:pt x="17905" y="97966"/>
                  <a:pt x="26578" y="91973"/>
                </a:cubicBezTo>
                <a:lnTo>
                  <a:pt x="33093" y="88770"/>
                </a:lnTo>
                <a:lnTo>
                  <a:pt x="30548" y="79520"/>
                </a:lnTo>
                <a:cubicBezTo>
                  <a:pt x="28405" y="71446"/>
                  <a:pt x="27998" y="68927"/>
                  <a:pt x="27050" y="64592"/>
                </a:cubicBezTo>
                <a:cubicBezTo>
                  <a:pt x="24538" y="52247"/>
                  <a:pt x="23611" y="37492"/>
                  <a:pt x="24372" y="35545"/>
                </a:cubicBezTo>
                <a:cubicBezTo>
                  <a:pt x="25528" y="33869"/>
                  <a:pt x="25320" y="33796"/>
                  <a:pt x="27646" y="33178"/>
                </a:cubicBezTo>
                <a:cubicBezTo>
                  <a:pt x="27803" y="33134"/>
                  <a:pt x="28327" y="33120"/>
                  <a:pt x="28846" y="33126"/>
                </a:cubicBezTo>
                <a:close/>
                <a:moveTo>
                  <a:pt x="81742" y="15982"/>
                </a:moveTo>
                <a:cubicBezTo>
                  <a:pt x="85882" y="15866"/>
                  <a:pt x="89752" y="17629"/>
                  <a:pt x="92589" y="21387"/>
                </a:cubicBezTo>
                <a:cubicBezTo>
                  <a:pt x="94616" y="24072"/>
                  <a:pt x="95875" y="27457"/>
                  <a:pt x="96400" y="31174"/>
                </a:cubicBezTo>
                <a:lnTo>
                  <a:pt x="96651" y="33949"/>
                </a:lnTo>
                <a:lnTo>
                  <a:pt x="96664" y="33959"/>
                </a:lnTo>
                <a:lnTo>
                  <a:pt x="96664" y="33959"/>
                </a:lnTo>
                <a:lnTo>
                  <a:pt x="97572" y="31073"/>
                </a:lnTo>
                <a:cubicBezTo>
                  <a:pt x="100642" y="23000"/>
                  <a:pt x="105821" y="18099"/>
                  <a:pt x="110856" y="19370"/>
                </a:cubicBezTo>
                <a:cubicBezTo>
                  <a:pt x="115052" y="20429"/>
                  <a:pt x="118154" y="25524"/>
                  <a:pt x="119430" y="32404"/>
                </a:cubicBezTo>
                <a:lnTo>
                  <a:pt x="119560" y="33437"/>
                </a:lnTo>
                <a:lnTo>
                  <a:pt x="116777" y="32298"/>
                </a:lnTo>
                <a:cubicBezTo>
                  <a:pt x="114591" y="31750"/>
                  <a:pt x="112152" y="31805"/>
                  <a:pt x="109554" y="32559"/>
                </a:cubicBezTo>
                <a:cubicBezTo>
                  <a:pt x="105659" y="33691"/>
                  <a:pt x="101960" y="36237"/>
                  <a:pt x="98822" y="39668"/>
                </a:cubicBezTo>
                <a:lnTo>
                  <a:pt x="98759" y="39747"/>
                </a:lnTo>
                <a:lnTo>
                  <a:pt x="98917" y="39716"/>
                </a:lnTo>
                <a:cubicBezTo>
                  <a:pt x="108306" y="38423"/>
                  <a:pt x="117008" y="45007"/>
                  <a:pt x="119386" y="55972"/>
                </a:cubicBezTo>
                <a:cubicBezTo>
                  <a:pt x="121085" y="63805"/>
                  <a:pt x="119155" y="72018"/>
                  <a:pt x="114826" y="78086"/>
                </a:cubicBezTo>
                <a:lnTo>
                  <a:pt x="114139" y="78889"/>
                </a:lnTo>
                <a:lnTo>
                  <a:pt x="113336" y="73449"/>
                </a:lnTo>
                <a:cubicBezTo>
                  <a:pt x="112447" y="69370"/>
                  <a:pt x="110964" y="65194"/>
                  <a:pt x="108871" y="61138"/>
                </a:cubicBezTo>
                <a:cubicBezTo>
                  <a:pt x="105207" y="54040"/>
                  <a:pt x="100280" y="48486"/>
                  <a:pt x="95051" y="44999"/>
                </a:cubicBezTo>
                <a:lnTo>
                  <a:pt x="94953" y="44940"/>
                </a:lnTo>
                <a:lnTo>
                  <a:pt x="94850" y="45114"/>
                </a:lnTo>
                <a:lnTo>
                  <a:pt x="94848" y="44950"/>
                </a:lnTo>
                <a:lnTo>
                  <a:pt x="94854" y="44880"/>
                </a:lnTo>
                <a:lnTo>
                  <a:pt x="94554" y="44699"/>
                </a:lnTo>
                <a:lnTo>
                  <a:pt x="94065" y="44761"/>
                </a:lnTo>
                <a:lnTo>
                  <a:pt x="93286" y="44662"/>
                </a:lnTo>
                <a:lnTo>
                  <a:pt x="91921" y="44863"/>
                </a:lnTo>
                <a:cubicBezTo>
                  <a:pt x="88784" y="45700"/>
                  <a:pt x="85524" y="47314"/>
                  <a:pt x="82304" y="49746"/>
                </a:cubicBezTo>
                <a:cubicBezTo>
                  <a:pt x="75863" y="54610"/>
                  <a:pt x="70801" y="61822"/>
                  <a:pt x="67823" y="69552"/>
                </a:cubicBezTo>
                <a:lnTo>
                  <a:pt x="67061" y="71992"/>
                </a:lnTo>
                <a:lnTo>
                  <a:pt x="66998" y="71825"/>
                </a:lnTo>
                <a:cubicBezTo>
                  <a:pt x="66506" y="70160"/>
                  <a:pt x="66114" y="68404"/>
                  <a:pt x="65838" y="66572"/>
                </a:cubicBezTo>
                <a:cubicBezTo>
                  <a:pt x="63632" y="51919"/>
                  <a:pt x="69656" y="37970"/>
                  <a:pt x="79295" y="35415"/>
                </a:cubicBezTo>
                <a:cubicBezTo>
                  <a:pt x="82307" y="34616"/>
                  <a:pt x="85315" y="35025"/>
                  <a:pt x="88096" y="36412"/>
                </a:cubicBezTo>
                <a:lnTo>
                  <a:pt x="89657" y="37346"/>
                </a:lnTo>
                <a:lnTo>
                  <a:pt x="89781" y="36567"/>
                </a:lnTo>
                <a:lnTo>
                  <a:pt x="89397" y="36183"/>
                </a:lnTo>
                <a:cubicBezTo>
                  <a:pt x="88070" y="34973"/>
                  <a:pt x="86611" y="33869"/>
                  <a:pt x="85028" y="32894"/>
                </a:cubicBezTo>
                <a:cubicBezTo>
                  <a:pt x="78695" y="28996"/>
                  <a:pt x="71569" y="27909"/>
                  <a:pt x="65168" y="29303"/>
                </a:cubicBezTo>
                <a:lnTo>
                  <a:pt x="63237" y="29929"/>
                </a:lnTo>
                <a:lnTo>
                  <a:pt x="63311" y="29767"/>
                </a:lnTo>
                <a:cubicBezTo>
                  <a:pt x="64118" y="28280"/>
                  <a:pt x="65033" y="26846"/>
                  <a:pt x="66054" y="25489"/>
                </a:cubicBezTo>
                <a:cubicBezTo>
                  <a:pt x="70650" y="19383"/>
                  <a:pt x="76419" y="16130"/>
                  <a:pt x="81742" y="15982"/>
                </a:cubicBezTo>
                <a:close/>
                <a:moveTo>
                  <a:pt x="38257" y="5"/>
                </a:moveTo>
                <a:cubicBezTo>
                  <a:pt x="43580" y="153"/>
                  <a:pt x="49350" y="3406"/>
                  <a:pt x="53945" y="9512"/>
                </a:cubicBezTo>
                <a:cubicBezTo>
                  <a:pt x="54966" y="10869"/>
                  <a:pt x="55881" y="12303"/>
                  <a:pt x="56688" y="13790"/>
                </a:cubicBezTo>
                <a:lnTo>
                  <a:pt x="56762" y="13952"/>
                </a:lnTo>
                <a:lnTo>
                  <a:pt x="54831" y="13326"/>
                </a:lnTo>
                <a:cubicBezTo>
                  <a:pt x="48430" y="11932"/>
                  <a:pt x="41304" y="13019"/>
                  <a:pt x="34971" y="16918"/>
                </a:cubicBezTo>
                <a:cubicBezTo>
                  <a:pt x="33388" y="17892"/>
                  <a:pt x="31929" y="18997"/>
                  <a:pt x="30602" y="20206"/>
                </a:cubicBezTo>
                <a:lnTo>
                  <a:pt x="30218" y="20590"/>
                </a:lnTo>
                <a:lnTo>
                  <a:pt x="30342" y="21369"/>
                </a:lnTo>
                <a:lnTo>
                  <a:pt x="31903" y="20435"/>
                </a:lnTo>
                <a:cubicBezTo>
                  <a:pt x="34684" y="19048"/>
                  <a:pt x="37692" y="18639"/>
                  <a:pt x="40704" y="19438"/>
                </a:cubicBezTo>
                <a:cubicBezTo>
                  <a:pt x="50343" y="21993"/>
                  <a:pt x="56367" y="35942"/>
                  <a:pt x="54161" y="50595"/>
                </a:cubicBezTo>
                <a:cubicBezTo>
                  <a:pt x="53885" y="52427"/>
                  <a:pt x="53493" y="54183"/>
                  <a:pt x="53001" y="55849"/>
                </a:cubicBezTo>
                <a:lnTo>
                  <a:pt x="52938" y="56015"/>
                </a:lnTo>
                <a:lnTo>
                  <a:pt x="52176" y="53575"/>
                </a:lnTo>
                <a:cubicBezTo>
                  <a:pt x="49198" y="45845"/>
                  <a:pt x="44136" y="38633"/>
                  <a:pt x="37695" y="33769"/>
                </a:cubicBezTo>
                <a:cubicBezTo>
                  <a:pt x="34475" y="31337"/>
                  <a:pt x="31215" y="29723"/>
                  <a:pt x="28078" y="28886"/>
                </a:cubicBezTo>
                <a:lnTo>
                  <a:pt x="26713" y="28685"/>
                </a:lnTo>
                <a:lnTo>
                  <a:pt x="25934" y="28785"/>
                </a:lnTo>
                <a:lnTo>
                  <a:pt x="25445" y="28722"/>
                </a:lnTo>
                <a:lnTo>
                  <a:pt x="25145" y="28903"/>
                </a:lnTo>
                <a:lnTo>
                  <a:pt x="25152" y="28973"/>
                </a:lnTo>
                <a:lnTo>
                  <a:pt x="25149" y="29137"/>
                </a:lnTo>
                <a:lnTo>
                  <a:pt x="25046" y="28963"/>
                </a:lnTo>
                <a:lnTo>
                  <a:pt x="24948" y="29022"/>
                </a:lnTo>
                <a:cubicBezTo>
                  <a:pt x="19719" y="32509"/>
                  <a:pt x="14792" y="38063"/>
                  <a:pt x="11128" y="45161"/>
                </a:cubicBezTo>
                <a:cubicBezTo>
                  <a:pt x="9035" y="49217"/>
                  <a:pt x="7552" y="53393"/>
                  <a:pt x="6664" y="57472"/>
                </a:cubicBezTo>
                <a:lnTo>
                  <a:pt x="5860" y="62912"/>
                </a:lnTo>
                <a:lnTo>
                  <a:pt x="5173" y="62109"/>
                </a:lnTo>
                <a:cubicBezTo>
                  <a:pt x="844" y="56042"/>
                  <a:pt x="-1085" y="47828"/>
                  <a:pt x="613" y="39995"/>
                </a:cubicBezTo>
                <a:cubicBezTo>
                  <a:pt x="2991" y="29030"/>
                  <a:pt x="11693" y="22446"/>
                  <a:pt x="21082" y="23739"/>
                </a:cubicBezTo>
                <a:lnTo>
                  <a:pt x="21240" y="23770"/>
                </a:lnTo>
                <a:lnTo>
                  <a:pt x="21178" y="23692"/>
                </a:lnTo>
                <a:cubicBezTo>
                  <a:pt x="18039" y="20260"/>
                  <a:pt x="14340" y="17714"/>
                  <a:pt x="10445" y="16583"/>
                </a:cubicBezTo>
                <a:cubicBezTo>
                  <a:pt x="7847" y="15828"/>
                  <a:pt x="5408" y="15774"/>
                  <a:pt x="3222" y="16321"/>
                </a:cubicBezTo>
                <a:lnTo>
                  <a:pt x="439" y="17460"/>
                </a:lnTo>
                <a:lnTo>
                  <a:pt x="569" y="16427"/>
                </a:lnTo>
                <a:cubicBezTo>
                  <a:pt x="1845" y="9547"/>
                  <a:pt x="4947" y="4452"/>
                  <a:pt x="9143" y="3393"/>
                </a:cubicBezTo>
                <a:cubicBezTo>
                  <a:pt x="14178" y="2122"/>
                  <a:pt x="19357" y="7023"/>
                  <a:pt x="22427" y="15096"/>
                </a:cubicBezTo>
                <a:lnTo>
                  <a:pt x="23335" y="17982"/>
                </a:lnTo>
                <a:lnTo>
                  <a:pt x="23335" y="17982"/>
                </a:lnTo>
                <a:lnTo>
                  <a:pt x="23348" y="17973"/>
                </a:lnTo>
                <a:lnTo>
                  <a:pt x="23599" y="15197"/>
                </a:lnTo>
                <a:cubicBezTo>
                  <a:pt x="24124" y="11480"/>
                  <a:pt x="25384" y="8095"/>
                  <a:pt x="27410" y="5410"/>
                </a:cubicBezTo>
                <a:cubicBezTo>
                  <a:pt x="30247" y="1652"/>
                  <a:pt x="34117" y="-110"/>
                  <a:pt x="38257" y="5"/>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rgbClr val="FFFFFF"/>
              </a:solidFill>
              <a:latin typeface="Georgia"/>
              <a:ea typeface="Georgia"/>
              <a:cs typeface="Georgia"/>
              <a:sym typeface="Georgia"/>
            </a:endParaRPr>
          </a:p>
        </p:txBody>
      </p:sp>
      <p:sp>
        <p:nvSpPr>
          <p:cNvPr id="3217" name="Google Shape;3217;p17"/>
          <p:cNvSpPr/>
          <p:nvPr/>
        </p:nvSpPr>
        <p:spPr>
          <a:xfrm>
            <a:off x="4910150" y="463858"/>
            <a:ext cx="3352200" cy="248100"/>
          </a:xfrm>
          <a:prstGeom prst="rect">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1200" b="0" i="0" u="none" strike="noStrike" cap="none">
                <a:solidFill>
                  <a:srgbClr val="FFFFFF"/>
                </a:solidFill>
                <a:latin typeface="Arial"/>
                <a:ea typeface="Arial"/>
                <a:cs typeface="Arial"/>
                <a:sym typeface="Arial"/>
              </a:rPr>
              <a:t>Skjema som behandles av Tjenestesenteret</a:t>
            </a:r>
            <a:endParaRPr sz="900" b="0" i="0" u="none" strike="noStrike" cap="none">
              <a:solidFill>
                <a:srgbClr val="FFFFFF"/>
              </a:solidFill>
              <a:latin typeface="Permanent Marker"/>
              <a:ea typeface="Permanent Marker"/>
              <a:cs typeface="Permanent Marker"/>
              <a:sym typeface="Permanent Marker"/>
            </a:endParaRPr>
          </a:p>
        </p:txBody>
      </p:sp>
      <p:grpSp>
        <p:nvGrpSpPr>
          <p:cNvPr id="3218" name="Google Shape;3218;p17"/>
          <p:cNvGrpSpPr/>
          <p:nvPr/>
        </p:nvGrpSpPr>
        <p:grpSpPr>
          <a:xfrm>
            <a:off x="4620050" y="3247993"/>
            <a:ext cx="313222" cy="314507"/>
            <a:chOff x="589752" y="2258092"/>
            <a:chExt cx="612000" cy="612000"/>
          </a:xfrm>
        </p:grpSpPr>
        <p:sp>
          <p:nvSpPr>
            <p:cNvPr id="3219" name="Google Shape;3219;p17"/>
            <p:cNvSpPr/>
            <p:nvPr/>
          </p:nvSpPr>
          <p:spPr>
            <a:xfrm>
              <a:off x="589752" y="2258092"/>
              <a:ext cx="612000" cy="6120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220" name="Google Shape;3220;p17"/>
            <p:cNvSpPr/>
            <p:nvPr/>
          </p:nvSpPr>
          <p:spPr>
            <a:xfrm>
              <a:off x="681214" y="2363346"/>
              <a:ext cx="418800" cy="421500"/>
            </a:xfrm>
            <a:custGeom>
              <a:avLst/>
              <a:gdLst/>
              <a:ahLst/>
              <a:cxnLst/>
              <a:rect l="l" t="t" r="r" b="b"/>
              <a:pathLst>
                <a:path w="120000" h="120000" extrusionOk="0">
                  <a:moveTo>
                    <a:pt x="117804" y="16727"/>
                  </a:moveTo>
                  <a:lnTo>
                    <a:pt x="91463" y="42909"/>
                  </a:lnTo>
                  <a:lnTo>
                    <a:pt x="106097" y="109090"/>
                  </a:lnTo>
                  <a:lnTo>
                    <a:pt x="106097" y="109090"/>
                  </a:lnTo>
                  <a:lnTo>
                    <a:pt x="106097" y="110545"/>
                  </a:lnTo>
                  <a:lnTo>
                    <a:pt x="105365" y="112727"/>
                  </a:lnTo>
                  <a:lnTo>
                    <a:pt x="98780" y="118545"/>
                  </a:lnTo>
                  <a:lnTo>
                    <a:pt x="98780" y="118545"/>
                  </a:lnTo>
                  <a:lnTo>
                    <a:pt x="97317" y="120000"/>
                  </a:lnTo>
                  <a:lnTo>
                    <a:pt x="95853" y="120000"/>
                  </a:lnTo>
                  <a:lnTo>
                    <a:pt x="95853" y="120000"/>
                  </a:lnTo>
                  <a:lnTo>
                    <a:pt x="95853" y="120000"/>
                  </a:lnTo>
                  <a:lnTo>
                    <a:pt x="95853" y="120000"/>
                  </a:lnTo>
                  <a:lnTo>
                    <a:pt x="93658" y="119272"/>
                  </a:lnTo>
                  <a:lnTo>
                    <a:pt x="92926" y="117818"/>
                  </a:lnTo>
                  <a:lnTo>
                    <a:pt x="68780" y="64727"/>
                  </a:lnTo>
                  <a:lnTo>
                    <a:pt x="44634" y="89454"/>
                  </a:lnTo>
                  <a:lnTo>
                    <a:pt x="45365" y="109818"/>
                  </a:lnTo>
                  <a:lnTo>
                    <a:pt x="45365" y="109818"/>
                  </a:lnTo>
                  <a:lnTo>
                    <a:pt x="45365" y="112000"/>
                  </a:lnTo>
                  <a:lnTo>
                    <a:pt x="44634" y="112727"/>
                  </a:lnTo>
                  <a:lnTo>
                    <a:pt x="40975" y="116363"/>
                  </a:lnTo>
                  <a:lnTo>
                    <a:pt x="40975" y="116363"/>
                  </a:lnTo>
                  <a:lnTo>
                    <a:pt x="40243" y="117090"/>
                  </a:lnTo>
                  <a:lnTo>
                    <a:pt x="38780" y="117090"/>
                  </a:lnTo>
                  <a:lnTo>
                    <a:pt x="38780" y="117090"/>
                  </a:lnTo>
                  <a:lnTo>
                    <a:pt x="38048" y="117090"/>
                  </a:lnTo>
                  <a:lnTo>
                    <a:pt x="38048" y="117090"/>
                  </a:lnTo>
                  <a:lnTo>
                    <a:pt x="35853" y="116363"/>
                  </a:lnTo>
                  <a:lnTo>
                    <a:pt x="35121" y="114909"/>
                  </a:lnTo>
                  <a:lnTo>
                    <a:pt x="27073" y="93090"/>
                  </a:lnTo>
                  <a:lnTo>
                    <a:pt x="5121" y="85090"/>
                  </a:lnTo>
                  <a:lnTo>
                    <a:pt x="5121" y="85090"/>
                  </a:lnTo>
                  <a:lnTo>
                    <a:pt x="3658" y="83636"/>
                  </a:lnTo>
                  <a:lnTo>
                    <a:pt x="2926" y="82181"/>
                  </a:lnTo>
                  <a:lnTo>
                    <a:pt x="2926" y="82181"/>
                  </a:lnTo>
                  <a:lnTo>
                    <a:pt x="2926" y="80727"/>
                  </a:lnTo>
                  <a:lnTo>
                    <a:pt x="3658" y="79272"/>
                  </a:lnTo>
                  <a:lnTo>
                    <a:pt x="7317" y="75636"/>
                  </a:lnTo>
                  <a:lnTo>
                    <a:pt x="7317" y="75636"/>
                  </a:lnTo>
                  <a:lnTo>
                    <a:pt x="8048" y="74909"/>
                  </a:lnTo>
                  <a:lnTo>
                    <a:pt x="9512" y="74181"/>
                  </a:lnTo>
                  <a:lnTo>
                    <a:pt x="30731" y="75636"/>
                  </a:lnTo>
                  <a:lnTo>
                    <a:pt x="54878" y="51636"/>
                  </a:lnTo>
                  <a:lnTo>
                    <a:pt x="2195" y="27636"/>
                  </a:lnTo>
                  <a:lnTo>
                    <a:pt x="2195" y="27636"/>
                  </a:lnTo>
                  <a:lnTo>
                    <a:pt x="731" y="26181"/>
                  </a:lnTo>
                  <a:lnTo>
                    <a:pt x="0" y="24727"/>
                  </a:lnTo>
                  <a:lnTo>
                    <a:pt x="0" y="24727"/>
                  </a:lnTo>
                  <a:lnTo>
                    <a:pt x="0" y="23272"/>
                  </a:lnTo>
                  <a:lnTo>
                    <a:pt x="731" y="21818"/>
                  </a:lnTo>
                  <a:lnTo>
                    <a:pt x="7317" y="15272"/>
                  </a:lnTo>
                  <a:lnTo>
                    <a:pt x="7317" y="15272"/>
                  </a:lnTo>
                  <a:lnTo>
                    <a:pt x="8780" y="14545"/>
                  </a:lnTo>
                  <a:lnTo>
                    <a:pt x="10975" y="14545"/>
                  </a:lnTo>
                  <a:lnTo>
                    <a:pt x="77560" y="29090"/>
                  </a:lnTo>
                  <a:lnTo>
                    <a:pt x="103902" y="2909"/>
                  </a:lnTo>
                  <a:lnTo>
                    <a:pt x="103902" y="2909"/>
                  </a:lnTo>
                  <a:lnTo>
                    <a:pt x="107560" y="727"/>
                  </a:lnTo>
                  <a:lnTo>
                    <a:pt x="110487" y="0"/>
                  </a:lnTo>
                  <a:lnTo>
                    <a:pt x="114146" y="727"/>
                  </a:lnTo>
                  <a:lnTo>
                    <a:pt x="117804" y="2909"/>
                  </a:lnTo>
                  <a:lnTo>
                    <a:pt x="117804" y="2909"/>
                  </a:lnTo>
                  <a:lnTo>
                    <a:pt x="120000" y="5818"/>
                  </a:lnTo>
                  <a:lnTo>
                    <a:pt x="120000" y="9454"/>
                  </a:lnTo>
                  <a:lnTo>
                    <a:pt x="120000" y="13090"/>
                  </a:lnTo>
                  <a:lnTo>
                    <a:pt x="117804" y="16727"/>
                  </a:lnTo>
                  <a:lnTo>
                    <a:pt x="117804" y="16727"/>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538" b="0" i="0" u="none" strike="noStrike" cap="none">
                <a:solidFill>
                  <a:srgbClr val="000000"/>
                </a:solidFill>
                <a:latin typeface="Arial"/>
                <a:ea typeface="Arial"/>
                <a:cs typeface="Arial"/>
                <a:sym typeface="Arial"/>
              </a:endParaRPr>
            </a:p>
          </p:txBody>
        </p:sp>
      </p:grpSp>
      <p:sp>
        <p:nvSpPr>
          <p:cNvPr id="3221" name="Google Shape;3221;p17"/>
          <p:cNvSpPr/>
          <p:nvPr/>
        </p:nvSpPr>
        <p:spPr>
          <a:xfrm>
            <a:off x="5014524" y="1375699"/>
            <a:ext cx="333900" cy="300000"/>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222" name="Google Shape;3222;p17"/>
          <p:cNvSpPr/>
          <p:nvPr/>
        </p:nvSpPr>
        <p:spPr>
          <a:xfrm>
            <a:off x="5089331" y="1511072"/>
            <a:ext cx="98400" cy="138300"/>
          </a:xfrm>
          <a:custGeom>
            <a:avLst/>
            <a:gdLst/>
            <a:ahLst/>
            <a:cxnLst/>
            <a:rect l="l" t="t" r="r" b="b"/>
            <a:pathLst>
              <a:path w="120000" h="120000" extrusionOk="0">
                <a:moveTo>
                  <a:pt x="80388" y="113291"/>
                </a:moveTo>
                <a:lnTo>
                  <a:pt x="80388" y="113291"/>
                </a:lnTo>
                <a:lnTo>
                  <a:pt x="80388" y="116273"/>
                </a:lnTo>
                <a:lnTo>
                  <a:pt x="78058" y="117763"/>
                </a:lnTo>
                <a:lnTo>
                  <a:pt x="74563" y="119254"/>
                </a:lnTo>
                <a:lnTo>
                  <a:pt x="69902" y="120000"/>
                </a:lnTo>
                <a:lnTo>
                  <a:pt x="69902" y="120000"/>
                </a:lnTo>
                <a:lnTo>
                  <a:pt x="69902" y="120000"/>
                </a:lnTo>
                <a:lnTo>
                  <a:pt x="66407" y="119254"/>
                </a:lnTo>
                <a:lnTo>
                  <a:pt x="62912" y="117763"/>
                </a:lnTo>
                <a:lnTo>
                  <a:pt x="60582" y="116273"/>
                </a:lnTo>
                <a:lnTo>
                  <a:pt x="60582" y="113291"/>
                </a:lnTo>
                <a:lnTo>
                  <a:pt x="60582" y="85714"/>
                </a:lnTo>
                <a:lnTo>
                  <a:pt x="54757" y="85714"/>
                </a:lnTo>
                <a:lnTo>
                  <a:pt x="54757" y="113291"/>
                </a:lnTo>
                <a:lnTo>
                  <a:pt x="54757" y="113291"/>
                </a:lnTo>
                <a:lnTo>
                  <a:pt x="53592" y="116273"/>
                </a:lnTo>
                <a:lnTo>
                  <a:pt x="51262" y="117763"/>
                </a:lnTo>
                <a:lnTo>
                  <a:pt x="47766" y="119254"/>
                </a:lnTo>
                <a:lnTo>
                  <a:pt x="44271" y="120000"/>
                </a:lnTo>
                <a:lnTo>
                  <a:pt x="44271" y="120000"/>
                </a:lnTo>
                <a:lnTo>
                  <a:pt x="44271" y="120000"/>
                </a:lnTo>
                <a:lnTo>
                  <a:pt x="39611" y="119254"/>
                </a:lnTo>
                <a:lnTo>
                  <a:pt x="36116" y="117763"/>
                </a:lnTo>
                <a:lnTo>
                  <a:pt x="34951" y="116273"/>
                </a:lnTo>
                <a:lnTo>
                  <a:pt x="33786" y="113291"/>
                </a:lnTo>
                <a:lnTo>
                  <a:pt x="33786" y="85714"/>
                </a:lnTo>
                <a:lnTo>
                  <a:pt x="16310" y="84968"/>
                </a:lnTo>
                <a:lnTo>
                  <a:pt x="34951" y="52919"/>
                </a:lnTo>
                <a:lnTo>
                  <a:pt x="17475" y="66335"/>
                </a:lnTo>
                <a:lnTo>
                  <a:pt x="17475" y="66335"/>
                </a:lnTo>
                <a:lnTo>
                  <a:pt x="13980" y="68571"/>
                </a:lnTo>
                <a:lnTo>
                  <a:pt x="10485" y="69316"/>
                </a:lnTo>
                <a:lnTo>
                  <a:pt x="6990" y="68571"/>
                </a:lnTo>
                <a:lnTo>
                  <a:pt x="3495" y="67826"/>
                </a:lnTo>
                <a:lnTo>
                  <a:pt x="1165" y="66335"/>
                </a:lnTo>
                <a:lnTo>
                  <a:pt x="0" y="64099"/>
                </a:lnTo>
                <a:lnTo>
                  <a:pt x="1165" y="61863"/>
                </a:lnTo>
                <a:lnTo>
                  <a:pt x="2330" y="59627"/>
                </a:lnTo>
                <a:lnTo>
                  <a:pt x="32621" y="35776"/>
                </a:lnTo>
                <a:lnTo>
                  <a:pt x="32621" y="35776"/>
                </a:lnTo>
                <a:lnTo>
                  <a:pt x="34951" y="34285"/>
                </a:lnTo>
                <a:lnTo>
                  <a:pt x="37281" y="33540"/>
                </a:lnTo>
                <a:lnTo>
                  <a:pt x="39611" y="32795"/>
                </a:lnTo>
                <a:lnTo>
                  <a:pt x="43106" y="33540"/>
                </a:lnTo>
                <a:lnTo>
                  <a:pt x="72233" y="32795"/>
                </a:lnTo>
                <a:lnTo>
                  <a:pt x="72233" y="32795"/>
                </a:lnTo>
                <a:lnTo>
                  <a:pt x="72233" y="32795"/>
                </a:lnTo>
                <a:lnTo>
                  <a:pt x="103689" y="21614"/>
                </a:lnTo>
                <a:lnTo>
                  <a:pt x="103689" y="21614"/>
                </a:lnTo>
                <a:lnTo>
                  <a:pt x="108349" y="20869"/>
                </a:lnTo>
                <a:lnTo>
                  <a:pt x="113009" y="20869"/>
                </a:lnTo>
                <a:lnTo>
                  <a:pt x="116504" y="21614"/>
                </a:lnTo>
                <a:lnTo>
                  <a:pt x="118834" y="23850"/>
                </a:lnTo>
                <a:lnTo>
                  <a:pt x="120000" y="26086"/>
                </a:lnTo>
                <a:lnTo>
                  <a:pt x="120000" y="28322"/>
                </a:lnTo>
                <a:lnTo>
                  <a:pt x="117669" y="31304"/>
                </a:lnTo>
                <a:lnTo>
                  <a:pt x="113009" y="33540"/>
                </a:lnTo>
                <a:lnTo>
                  <a:pt x="79223" y="45465"/>
                </a:lnTo>
                <a:lnTo>
                  <a:pt x="79223" y="52919"/>
                </a:lnTo>
                <a:lnTo>
                  <a:pt x="97864" y="84968"/>
                </a:lnTo>
                <a:lnTo>
                  <a:pt x="80388" y="85714"/>
                </a:lnTo>
                <a:lnTo>
                  <a:pt x="80388" y="113291"/>
                </a:lnTo>
                <a:lnTo>
                  <a:pt x="80388" y="113291"/>
                </a:lnTo>
                <a:close/>
                <a:moveTo>
                  <a:pt x="57087" y="0"/>
                </a:moveTo>
                <a:lnTo>
                  <a:pt x="57087" y="0"/>
                </a:lnTo>
                <a:lnTo>
                  <a:pt x="61747" y="0"/>
                </a:lnTo>
                <a:lnTo>
                  <a:pt x="66407" y="745"/>
                </a:lnTo>
                <a:lnTo>
                  <a:pt x="69902" y="2236"/>
                </a:lnTo>
                <a:lnTo>
                  <a:pt x="73398" y="4472"/>
                </a:lnTo>
                <a:lnTo>
                  <a:pt x="76893" y="6708"/>
                </a:lnTo>
                <a:lnTo>
                  <a:pt x="79223" y="8944"/>
                </a:lnTo>
                <a:lnTo>
                  <a:pt x="80388" y="11925"/>
                </a:lnTo>
                <a:lnTo>
                  <a:pt x="80388" y="14906"/>
                </a:lnTo>
                <a:lnTo>
                  <a:pt x="80388" y="14906"/>
                </a:lnTo>
                <a:lnTo>
                  <a:pt x="80388" y="17888"/>
                </a:lnTo>
                <a:lnTo>
                  <a:pt x="79223" y="20869"/>
                </a:lnTo>
                <a:lnTo>
                  <a:pt x="76893" y="23105"/>
                </a:lnTo>
                <a:lnTo>
                  <a:pt x="73398" y="25341"/>
                </a:lnTo>
                <a:lnTo>
                  <a:pt x="69902" y="26832"/>
                </a:lnTo>
                <a:lnTo>
                  <a:pt x="66407" y="28322"/>
                </a:lnTo>
                <a:lnTo>
                  <a:pt x="61747" y="29068"/>
                </a:lnTo>
                <a:lnTo>
                  <a:pt x="57087" y="29813"/>
                </a:lnTo>
                <a:lnTo>
                  <a:pt x="57087" y="29813"/>
                </a:lnTo>
                <a:lnTo>
                  <a:pt x="52427" y="29068"/>
                </a:lnTo>
                <a:lnTo>
                  <a:pt x="47766" y="28322"/>
                </a:lnTo>
                <a:lnTo>
                  <a:pt x="44271" y="26832"/>
                </a:lnTo>
                <a:lnTo>
                  <a:pt x="40776" y="25341"/>
                </a:lnTo>
                <a:lnTo>
                  <a:pt x="38446" y="23105"/>
                </a:lnTo>
                <a:lnTo>
                  <a:pt x="36116" y="20869"/>
                </a:lnTo>
                <a:lnTo>
                  <a:pt x="34951" y="17888"/>
                </a:lnTo>
                <a:lnTo>
                  <a:pt x="33786" y="14906"/>
                </a:lnTo>
                <a:lnTo>
                  <a:pt x="33786" y="14906"/>
                </a:lnTo>
                <a:lnTo>
                  <a:pt x="34951" y="11925"/>
                </a:lnTo>
                <a:lnTo>
                  <a:pt x="36116" y="8944"/>
                </a:lnTo>
                <a:lnTo>
                  <a:pt x="38446" y="6708"/>
                </a:lnTo>
                <a:lnTo>
                  <a:pt x="40776" y="4472"/>
                </a:lnTo>
                <a:lnTo>
                  <a:pt x="44271" y="2236"/>
                </a:lnTo>
                <a:lnTo>
                  <a:pt x="47766" y="745"/>
                </a:lnTo>
                <a:lnTo>
                  <a:pt x="52427" y="0"/>
                </a:lnTo>
                <a:lnTo>
                  <a:pt x="57087" y="0"/>
                </a:lnTo>
                <a:lnTo>
                  <a:pt x="57087" y="0"/>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538" b="0" i="0" u="none" strike="noStrike" cap="none">
              <a:solidFill>
                <a:srgbClr val="000000"/>
              </a:solidFill>
              <a:latin typeface="Arial"/>
              <a:ea typeface="Arial"/>
              <a:cs typeface="Arial"/>
              <a:sym typeface="Arial"/>
            </a:endParaRPr>
          </a:p>
        </p:txBody>
      </p:sp>
      <p:sp>
        <p:nvSpPr>
          <p:cNvPr id="3223" name="Google Shape;3223;p17"/>
          <p:cNvSpPr/>
          <p:nvPr/>
        </p:nvSpPr>
        <p:spPr>
          <a:xfrm>
            <a:off x="5170525" y="1402090"/>
            <a:ext cx="103200" cy="247200"/>
          </a:xfrm>
          <a:custGeom>
            <a:avLst/>
            <a:gdLst/>
            <a:ahLst/>
            <a:cxnLst/>
            <a:rect l="l" t="t" r="r" b="b"/>
            <a:pathLst>
              <a:path w="120000" h="120000" extrusionOk="0">
                <a:moveTo>
                  <a:pt x="60000" y="0"/>
                </a:moveTo>
                <a:lnTo>
                  <a:pt x="60000" y="0"/>
                </a:lnTo>
                <a:lnTo>
                  <a:pt x="65555" y="0"/>
                </a:lnTo>
                <a:lnTo>
                  <a:pt x="71111" y="833"/>
                </a:lnTo>
                <a:lnTo>
                  <a:pt x="76666" y="1666"/>
                </a:lnTo>
                <a:lnTo>
                  <a:pt x="81111" y="2916"/>
                </a:lnTo>
                <a:lnTo>
                  <a:pt x="84444" y="4583"/>
                </a:lnTo>
                <a:lnTo>
                  <a:pt x="86666" y="6666"/>
                </a:lnTo>
                <a:lnTo>
                  <a:pt x="88888" y="8750"/>
                </a:lnTo>
                <a:lnTo>
                  <a:pt x="88888" y="10833"/>
                </a:lnTo>
                <a:lnTo>
                  <a:pt x="88888" y="10833"/>
                </a:lnTo>
                <a:lnTo>
                  <a:pt x="88888" y="12916"/>
                </a:lnTo>
                <a:lnTo>
                  <a:pt x="86666" y="15000"/>
                </a:lnTo>
                <a:lnTo>
                  <a:pt x="84444" y="17083"/>
                </a:lnTo>
                <a:lnTo>
                  <a:pt x="81111" y="18333"/>
                </a:lnTo>
                <a:lnTo>
                  <a:pt x="76666" y="20000"/>
                </a:lnTo>
                <a:lnTo>
                  <a:pt x="71111" y="20833"/>
                </a:lnTo>
                <a:lnTo>
                  <a:pt x="65555" y="21250"/>
                </a:lnTo>
                <a:lnTo>
                  <a:pt x="60000" y="21666"/>
                </a:lnTo>
                <a:lnTo>
                  <a:pt x="60000" y="21666"/>
                </a:lnTo>
                <a:lnTo>
                  <a:pt x="54444" y="21250"/>
                </a:lnTo>
                <a:lnTo>
                  <a:pt x="48888" y="20833"/>
                </a:lnTo>
                <a:lnTo>
                  <a:pt x="43333" y="20000"/>
                </a:lnTo>
                <a:lnTo>
                  <a:pt x="40000" y="18333"/>
                </a:lnTo>
                <a:lnTo>
                  <a:pt x="35555" y="17083"/>
                </a:lnTo>
                <a:lnTo>
                  <a:pt x="33333" y="15000"/>
                </a:lnTo>
                <a:lnTo>
                  <a:pt x="32222" y="12916"/>
                </a:lnTo>
                <a:lnTo>
                  <a:pt x="31111" y="10833"/>
                </a:lnTo>
                <a:lnTo>
                  <a:pt x="31111" y="10833"/>
                </a:lnTo>
                <a:lnTo>
                  <a:pt x="32222" y="8750"/>
                </a:lnTo>
                <a:lnTo>
                  <a:pt x="33333" y="6666"/>
                </a:lnTo>
                <a:lnTo>
                  <a:pt x="35555" y="4583"/>
                </a:lnTo>
                <a:lnTo>
                  <a:pt x="40000" y="2916"/>
                </a:lnTo>
                <a:lnTo>
                  <a:pt x="43333" y="1666"/>
                </a:lnTo>
                <a:lnTo>
                  <a:pt x="48888" y="833"/>
                </a:lnTo>
                <a:lnTo>
                  <a:pt x="54444" y="0"/>
                </a:lnTo>
                <a:lnTo>
                  <a:pt x="60000" y="0"/>
                </a:lnTo>
                <a:lnTo>
                  <a:pt x="60000" y="0"/>
                </a:lnTo>
                <a:close/>
                <a:moveTo>
                  <a:pt x="93333" y="114583"/>
                </a:moveTo>
                <a:lnTo>
                  <a:pt x="93333" y="114583"/>
                </a:lnTo>
                <a:lnTo>
                  <a:pt x="92222" y="116666"/>
                </a:lnTo>
                <a:lnTo>
                  <a:pt x="88888" y="118333"/>
                </a:lnTo>
                <a:lnTo>
                  <a:pt x="84444" y="119583"/>
                </a:lnTo>
                <a:lnTo>
                  <a:pt x="78888" y="120000"/>
                </a:lnTo>
                <a:lnTo>
                  <a:pt x="78888" y="120000"/>
                </a:lnTo>
                <a:lnTo>
                  <a:pt x="78888" y="120000"/>
                </a:lnTo>
                <a:lnTo>
                  <a:pt x="73333" y="119583"/>
                </a:lnTo>
                <a:lnTo>
                  <a:pt x="68888" y="118333"/>
                </a:lnTo>
                <a:lnTo>
                  <a:pt x="65555" y="116666"/>
                </a:lnTo>
                <a:lnTo>
                  <a:pt x="64444" y="114583"/>
                </a:lnTo>
                <a:lnTo>
                  <a:pt x="64444" y="67916"/>
                </a:lnTo>
                <a:lnTo>
                  <a:pt x="55555" y="67916"/>
                </a:lnTo>
                <a:lnTo>
                  <a:pt x="55555" y="114583"/>
                </a:lnTo>
                <a:lnTo>
                  <a:pt x="55555" y="114583"/>
                </a:lnTo>
                <a:lnTo>
                  <a:pt x="54444" y="116666"/>
                </a:lnTo>
                <a:lnTo>
                  <a:pt x="52222" y="118333"/>
                </a:lnTo>
                <a:lnTo>
                  <a:pt x="46666" y="119583"/>
                </a:lnTo>
                <a:lnTo>
                  <a:pt x="41111" y="120000"/>
                </a:lnTo>
                <a:lnTo>
                  <a:pt x="41111" y="120000"/>
                </a:lnTo>
                <a:lnTo>
                  <a:pt x="41111" y="120000"/>
                </a:lnTo>
                <a:lnTo>
                  <a:pt x="35555" y="119583"/>
                </a:lnTo>
                <a:lnTo>
                  <a:pt x="31111" y="118333"/>
                </a:lnTo>
                <a:lnTo>
                  <a:pt x="27777" y="116666"/>
                </a:lnTo>
                <a:lnTo>
                  <a:pt x="26666" y="114583"/>
                </a:lnTo>
                <a:lnTo>
                  <a:pt x="26666" y="114583"/>
                </a:lnTo>
                <a:lnTo>
                  <a:pt x="26666" y="38750"/>
                </a:lnTo>
                <a:lnTo>
                  <a:pt x="26666" y="38750"/>
                </a:lnTo>
                <a:lnTo>
                  <a:pt x="26666" y="38750"/>
                </a:lnTo>
                <a:lnTo>
                  <a:pt x="26666" y="38750"/>
                </a:lnTo>
                <a:lnTo>
                  <a:pt x="26666" y="37916"/>
                </a:lnTo>
                <a:lnTo>
                  <a:pt x="24444" y="37500"/>
                </a:lnTo>
                <a:lnTo>
                  <a:pt x="24444" y="37500"/>
                </a:lnTo>
                <a:lnTo>
                  <a:pt x="22222" y="37916"/>
                </a:lnTo>
                <a:lnTo>
                  <a:pt x="21111" y="38750"/>
                </a:lnTo>
                <a:lnTo>
                  <a:pt x="21111" y="38750"/>
                </a:lnTo>
                <a:lnTo>
                  <a:pt x="21111" y="38750"/>
                </a:lnTo>
                <a:lnTo>
                  <a:pt x="21111" y="67083"/>
                </a:lnTo>
                <a:lnTo>
                  <a:pt x="21111" y="67083"/>
                </a:lnTo>
                <a:lnTo>
                  <a:pt x="21111" y="68750"/>
                </a:lnTo>
                <a:lnTo>
                  <a:pt x="18888" y="70000"/>
                </a:lnTo>
                <a:lnTo>
                  <a:pt x="14444" y="70833"/>
                </a:lnTo>
                <a:lnTo>
                  <a:pt x="11111" y="71250"/>
                </a:lnTo>
                <a:lnTo>
                  <a:pt x="11111" y="71250"/>
                </a:lnTo>
                <a:lnTo>
                  <a:pt x="11111" y="71250"/>
                </a:lnTo>
                <a:lnTo>
                  <a:pt x="6666" y="70833"/>
                </a:lnTo>
                <a:lnTo>
                  <a:pt x="3333" y="70000"/>
                </a:lnTo>
                <a:lnTo>
                  <a:pt x="1111" y="68750"/>
                </a:lnTo>
                <a:lnTo>
                  <a:pt x="0" y="67083"/>
                </a:lnTo>
                <a:lnTo>
                  <a:pt x="0" y="67083"/>
                </a:lnTo>
                <a:lnTo>
                  <a:pt x="0" y="28333"/>
                </a:lnTo>
                <a:lnTo>
                  <a:pt x="0" y="28333"/>
                </a:lnTo>
                <a:lnTo>
                  <a:pt x="1111" y="26666"/>
                </a:lnTo>
                <a:lnTo>
                  <a:pt x="3333" y="25416"/>
                </a:lnTo>
                <a:lnTo>
                  <a:pt x="6666" y="24583"/>
                </a:lnTo>
                <a:lnTo>
                  <a:pt x="11111" y="24166"/>
                </a:lnTo>
                <a:lnTo>
                  <a:pt x="108888" y="24166"/>
                </a:lnTo>
                <a:lnTo>
                  <a:pt x="110000" y="24166"/>
                </a:lnTo>
                <a:lnTo>
                  <a:pt x="110000" y="24166"/>
                </a:lnTo>
                <a:lnTo>
                  <a:pt x="113333" y="24583"/>
                </a:lnTo>
                <a:lnTo>
                  <a:pt x="116666" y="25416"/>
                </a:lnTo>
                <a:lnTo>
                  <a:pt x="118888" y="26666"/>
                </a:lnTo>
                <a:lnTo>
                  <a:pt x="120000" y="28333"/>
                </a:lnTo>
                <a:lnTo>
                  <a:pt x="120000" y="28333"/>
                </a:lnTo>
                <a:lnTo>
                  <a:pt x="120000" y="67083"/>
                </a:lnTo>
                <a:lnTo>
                  <a:pt x="120000" y="67083"/>
                </a:lnTo>
                <a:lnTo>
                  <a:pt x="118888" y="68750"/>
                </a:lnTo>
                <a:lnTo>
                  <a:pt x="116666" y="70000"/>
                </a:lnTo>
                <a:lnTo>
                  <a:pt x="113333" y="70833"/>
                </a:lnTo>
                <a:lnTo>
                  <a:pt x="108888" y="71250"/>
                </a:lnTo>
                <a:lnTo>
                  <a:pt x="108888" y="71250"/>
                </a:lnTo>
                <a:lnTo>
                  <a:pt x="108888" y="71250"/>
                </a:lnTo>
                <a:lnTo>
                  <a:pt x="105555" y="70833"/>
                </a:lnTo>
                <a:lnTo>
                  <a:pt x="102222" y="70000"/>
                </a:lnTo>
                <a:lnTo>
                  <a:pt x="98888" y="68750"/>
                </a:lnTo>
                <a:lnTo>
                  <a:pt x="98888" y="67083"/>
                </a:lnTo>
                <a:lnTo>
                  <a:pt x="98888" y="38750"/>
                </a:lnTo>
                <a:lnTo>
                  <a:pt x="98888" y="38750"/>
                </a:lnTo>
                <a:lnTo>
                  <a:pt x="98888" y="38750"/>
                </a:lnTo>
                <a:lnTo>
                  <a:pt x="98888" y="38750"/>
                </a:lnTo>
                <a:lnTo>
                  <a:pt x="97777" y="37916"/>
                </a:lnTo>
                <a:lnTo>
                  <a:pt x="95555" y="37500"/>
                </a:lnTo>
                <a:lnTo>
                  <a:pt x="95555" y="37500"/>
                </a:lnTo>
                <a:lnTo>
                  <a:pt x="94444" y="37916"/>
                </a:lnTo>
                <a:lnTo>
                  <a:pt x="93333" y="38750"/>
                </a:lnTo>
                <a:lnTo>
                  <a:pt x="93333" y="38750"/>
                </a:lnTo>
                <a:lnTo>
                  <a:pt x="93333" y="38750"/>
                </a:lnTo>
                <a:lnTo>
                  <a:pt x="93333" y="38750"/>
                </a:lnTo>
                <a:lnTo>
                  <a:pt x="93333" y="114583"/>
                </a:lnTo>
                <a:lnTo>
                  <a:pt x="93333" y="114583"/>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538" b="0" i="0" u="none" strike="noStrike" cap="none">
              <a:solidFill>
                <a:srgbClr val="000000"/>
              </a:solidFill>
              <a:latin typeface="Arial"/>
              <a:ea typeface="Arial"/>
              <a:cs typeface="Arial"/>
              <a:sym typeface="Arial"/>
            </a:endParaRPr>
          </a:p>
        </p:txBody>
      </p:sp>
      <p:sp>
        <p:nvSpPr>
          <p:cNvPr id="3224" name="Google Shape;3224;p17"/>
          <p:cNvSpPr/>
          <p:nvPr/>
        </p:nvSpPr>
        <p:spPr>
          <a:xfrm>
            <a:off x="7868798" y="1375692"/>
            <a:ext cx="333900" cy="3000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225" name="Google Shape;3225;p17"/>
          <p:cNvSpPr/>
          <p:nvPr/>
        </p:nvSpPr>
        <p:spPr>
          <a:xfrm>
            <a:off x="7954987" y="1427568"/>
            <a:ext cx="219158" cy="196221"/>
          </a:xfrm>
          <a:custGeom>
            <a:avLst/>
            <a:gdLst/>
            <a:ahLst/>
            <a:cxnLst/>
            <a:rect l="l" t="t" r="r" b="b"/>
            <a:pathLst>
              <a:path w="200" h="200" extrusionOk="0">
                <a:moveTo>
                  <a:pt x="156" y="56"/>
                </a:moveTo>
                <a:cubicBezTo>
                  <a:pt x="151" y="51"/>
                  <a:pt x="143" y="51"/>
                  <a:pt x="139" y="56"/>
                </a:cubicBezTo>
                <a:cubicBezTo>
                  <a:pt x="134" y="61"/>
                  <a:pt x="134" y="69"/>
                  <a:pt x="139" y="74"/>
                </a:cubicBezTo>
                <a:cubicBezTo>
                  <a:pt x="152" y="87"/>
                  <a:pt x="152" y="87"/>
                  <a:pt x="152" y="87"/>
                </a:cubicBezTo>
                <a:cubicBezTo>
                  <a:pt x="82" y="87"/>
                  <a:pt x="82" y="87"/>
                  <a:pt x="82" y="87"/>
                </a:cubicBezTo>
                <a:cubicBezTo>
                  <a:pt x="82" y="112"/>
                  <a:pt x="82" y="112"/>
                  <a:pt x="82" y="112"/>
                </a:cubicBezTo>
                <a:cubicBezTo>
                  <a:pt x="152" y="112"/>
                  <a:pt x="152" y="112"/>
                  <a:pt x="152" y="112"/>
                </a:cubicBezTo>
                <a:cubicBezTo>
                  <a:pt x="139" y="126"/>
                  <a:pt x="139" y="126"/>
                  <a:pt x="139" y="126"/>
                </a:cubicBezTo>
                <a:cubicBezTo>
                  <a:pt x="134" y="130"/>
                  <a:pt x="134" y="138"/>
                  <a:pt x="139" y="143"/>
                </a:cubicBezTo>
                <a:cubicBezTo>
                  <a:pt x="144" y="148"/>
                  <a:pt x="151" y="148"/>
                  <a:pt x="156" y="143"/>
                </a:cubicBezTo>
                <a:cubicBezTo>
                  <a:pt x="200" y="100"/>
                  <a:pt x="200" y="100"/>
                  <a:pt x="200" y="100"/>
                </a:cubicBezTo>
                <a:lnTo>
                  <a:pt x="156" y="56"/>
                </a:lnTo>
                <a:close/>
                <a:moveTo>
                  <a:pt x="100" y="137"/>
                </a:moveTo>
                <a:cubicBezTo>
                  <a:pt x="100" y="175"/>
                  <a:pt x="100" y="175"/>
                  <a:pt x="100" y="175"/>
                </a:cubicBezTo>
                <a:cubicBezTo>
                  <a:pt x="25" y="175"/>
                  <a:pt x="25" y="175"/>
                  <a:pt x="25" y="175"/>
                </a:cubicBezTo>
                <a:cubicBezTo>
                  <a:pt x="25" y="25"/>
                  <a:pt x="25" y="25"/>
                  <a:pt x="25" y="25"/>
                </a:cubicBezTo>
                <a:cubicBezTo>
                  <a:pt x="100" y="25"/>
                  <a:pt x="100" y="25"/>
                  <a:pt x="100" y="25"/>
                </a:cubicBezTo>
                <a:cubicBezTo>
                  <a:pt x="100" y="62"/>
                  <a:pt x="100" y="62"/>
                  <a:pt x="100" y="62"/>
                </a:cubicBezTo>
                <a:cubicBezTo>
                  <a:pt x="103" y="62"/>
                  <a:pt x="103" y="62"/>
                  <a:pt x="103" y="62"/>
                </a:cubicBezTo>
                <a:cubicBezTo>
                  <a:pt x="125" y="40"/>
                  <a:pt x="125" y="40"/>
                  <a:pt x="125" y="40"/>
                </a:cubicBezTo>
                <a:cubicBezTo>
                  <a:pt x="125" y="12"/>
                  <a:pt x="125" y="12"/>
                  <a:pt x="125" y="12"/>
                </a:cubicBezTo>
                <a:cubicBezTo>
                  <a:pt x="125" y="5"/>
                  <a:pt x="119" y="0"/>
                  <a:pt x="112" y="0"/>
                </a:cubicBezTo>
                <a:cubicBezTo>
                  <a:pt x="12" y="0"/>
                  <a:pt x="12" y="0"/>
                  <a:pt x="12" y="0"/>
                </a:cubicBezTo>
                <a:cubicBezTo>
                  <a:pt x="5" y="0"/>
                  <a:pt x="0" y="5"/>
                  <a:pt x="0" y="12"/>
                </a:cubicBezTo>
                <a:cubicBezTo>
                  <a:pt x="0" y="187"/>
                  <a:pt x="0" y="187"/>
                  <a:pt x="0" y="187"/>
                </a:cubicBezTo>
                <a:cubicBezTo>
                  <a:pt x="0" y="194"/>
                  <a:pt x="5" y="200"/>
                  <a:pt x="12" y="200"/>
                </a:cubicBezTo>
                <a:cubicBezTo>
                  <a:pt x="112" y="200"/>
                  <a:pt x="112" y="200"/>
                  <a:pt x="112" y="200"/>
                </a:cubicBezTo>
                <a:cubicBezTo>
                  <a:pt x="119" y="200"/>
                  <a:pt x="125" y="194"/>
                  <a:pt x="125" y="187"/>
                </a:cubicBezTo>
                <a:cubicBezTo>
                  <a:pt x="125" y="159"/>
                  <a:pt x="125" y="159"/>
                  <a:pt x="125" y="159"/>
                </a:cubicBezTo>
                <a:cubicBezTo>
                  <a:pt x="103" y="137"/>
                  <a:pt x="103" y="137"/>
                  <a:pt x="103" y="137"/>
                </a:cubicBezTo>
                <a:lnTo>
                  <a:pt x="100" y="13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6" name="Google Shape;3226;p17"/>
          <p:cNvSpPr/>
          <p:nvPr/>
        </p:nvSpPr>
        <p:spPr>
          <a:xfrm>
            <a:off x="5994323" y="953400"/>
            <a:ext cx="1294800" cy="196200"/>
          </a:xfrm>
          <a:prstGeom prst="chevron">
            <a:avLst>
              <a:gd name="adj" fmla="val 31595"/>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rgbClr val="FFFFFF"/>
                </a:solidFill>
                <a:latin typeface="Arial"/>
                <a:ea typeface="Arial"/>
                <a:cs typeface="Arial"/>
                <a:sym typeface="Arial"/>
              </a:rPr>
              <a:t>Tjenestesenteret</a:t>
            </a:r>
            <a:endParaRPr sz="800" b="0" i="0" u="none" strike="noStrike" cap="none">
              <a:solidFill>
                <a:srgbClr val="FFFFFF"/>
              </a:solidFill>
              <a:latin typeface="Arial"/>
              <a:ea typeface="Arial"/>
              <a:cs typeface="Arial"/>
              <a:sym typeface="Arial"/>
            </a:endParaRPr>
          </a:p>
        </p:txBody>
      </p:sp>
      <p:sp>
        <p:nvSpPr>
          <p:cNvPr id="3227" name="Google Shape;3227;p17"/>
          <p:cNvSpPr/>
          <p:nvPr/>
        </p:nvSpPr>
        <p:spPr>
          <a:xfrm>
            <a:off x="4697550" y="954737"/>
            <a:ext cx="1325400" cy="194700"/>
          </a:xfrm>
          <a:prstGeom prst="homePlate">
            <a:avLst>
              <a:gd name="adj" fmla="val 31469"/>
            </a:avLst>
          </a:prstGeom>
          <a:solidFill>
            <a:srgbClr val="46464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rgbClr val="FFFFFF"/>
                </a:solidFill>
                <a:latin typeface="Arial"/>
                <a:ea typeface="Arial"/>
                <a:cs typeface="Arial"/>
                <a:sym typeface="Arial"/>
              </a:rPr>
              <a:t>Ansatt</a:t>
            </a:r>
            <a:endParaRPr sz="800" b="0" i="0" u="none" strike="noStrike" cap="none">
              <a:solidFill>
                <a:srgbClr val="FFFFFF"/>
              </a:solidFill>
              <a:latin typeface="Arial"/>
              <a:ea typeface="Arial"/>
              <a:cs typeface="Arial"/>
              <a:sym typeface="Arial"/>
            </a:endParaRPr>
          </a:p>
        </p:txBody>
      </p:sp>
      <p:sp>
        <p:nvSpPr>
          <p:cNvPr id="3228" name="Google Shape;3228;p17"/>
          <p:cNvSpPr/>
          <p:nvPr/>
        </p:nvSpPr>
        <p:spPr>
          <a:xfrm>
            <a:off x="7260452" y="953400"/>
            <a:ext cx="1294800" cy="196200"/>
          </a:xfrm>
          <a:prstGeom prst="chevron">
            <a:avLst>
              <a:gd name="adj" fmla="val 31595"/>
            </a:avLst>
          </a:prstGeom>
          <a:solidFill>
            <a:srgbClr val="7FC9C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tx1"/>
                </a:solidFill>
                <a:latin typeface="Arial"/>
                <a:ea typeface="Arial"/>
                <a:cs typeface="Arial"/>
                <a:sym typeface="Arial"/>
              </a:rPr>
              <a:t>Personalgodkjenner</a:t>
            </a:r>
            <a:endParaRPr sz="800" b="0" i="0" u="none" strike="noStrike" cap="none">
              <a:solidFill>
                <a:schemeClr val="tx1"/>
              </a:solidFill>
              <a:latin typeface="Arial"/>
              <a:ea typeface="Arial"/>
              <a:cs typeface="Arial"/>
              <a:sym typeface="Arial"/>
            </a:endParaRPr>
          </a:p>
        </p:txBody>
      </p:sp>
      <p:sp>
        <p:nvSpPr>
          <p:cNvPr id="3229" name="Google Shape;3229;p17"/>
          <p:cNvSpPr/>
          <p:nvPr/>
        </p:nvSpPr>
        <p:spPr>
          <a:xfrm>
            <a:off x="4910150" y="2436630"/>
            <a:ext cx="3352200" cy="248100"/>
          </a:xfrm>
          <a:prstGeom prst="rect">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1200" b="0" i="0" u="none" strike="noStrike" cap="none">
                <a:solidFill>
                  <a:srgbClr val="FFFFFF"/>
                </a:solidFill>
                <a:latin typeface="Arial"/>
                <a:ea typeface="Arial"/>
                <a:cs typeface="Arial"/>
                <a:sym typeface="Arial"/>
              </a:rPr>
              <a:t>Skjema som går direkte til personalgodkjenner</a:t>
            </a:r>
            <a:endParaRPr sz="900" b="0" i="0" u="none" strike="noStrike" cap="none">
              <a:solidFill>
                <a:srgbClr val="FFFFFF"/>
              </a:solidFill>
              <a:latin typeface="Permanent Marker"/>
              <a:ea typeface="Permanent Marker"/>
              <a:cs typeface="Permanent Marker"/>
              <a:sym typeface="Permanent Marker"/>
            </a:endParaRPr>
          </a:p>
        </p:txBody>
      </p:sp>
      <p:sp>
        <p:nvSpPr>
          <p:cNvPr id="3230" name="Google Shape;3230;p17"/>
          <p:cNvSpPr/>
          <p:nvPr/>
        </p:nvSpPr>
        <p:spPr>
          <a:xfrm>
            <a:off x="5345938" y="2892942"/>
            <a:ext cx="1325400" cy="194700"/>
          </a:xfrm>
          <a:prstGeom prst="homePlate">
            <a:avLst>
              <a:gd name="adj" fmla="val 31469"/>
            </a:avLst>
          </a:prstGeom>
          <a:solidFill>
            <a:srgbClr val="46464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rgbClr val="FFFFFF"/>
                </a:solidFill>
                <a:latin typeface="Arial"/>
                <a:ea typeface="Arial"/>
                <a:cs typeface="Arial"/>
                <a:sym typeface="Arial"/>
              </a:rPr>
              <a:t>Ansatt</a:t>
            </a:r>
            <a:endParaRPr sz="800" b="0" i="0" u="none" strike="noStrike" cap="none">
              <a:solidFill>
                <a:srgbClr val="FFFFFF"/>
              </a:solidFill>
              <a:latin typeface="Arial"/>
              <a:ea typeface="Arial"/>
              <a:cs typeface="Arial"/>
              <a:sym typeface="Arial"/>
            </a:endParaRPr>
          </a:p>
        </p:txBody>
      </p:sp>
      <p:sp>
        <p:nvSpPr>
          <p:cNvPr id="3231" name="Google Shape;3231;p17"/>
          <p:cNvSpPr/>
          <p:nvPr/>
        </p:nvSpPr>
        <p:spPr>
          <a:xfrm>
            <a:off x="6651286" y="2892180"/>
            <a:ext cx="1294800" cy="196200"/>
          </a:xfrm>
          <a:prstGeom prst="chevron">
            <a:avLst>
              <a:gd name="adj" fmla="val 31595"/>
            </a:avLst>
          </a:prstGeom>
          <a:solidFill>
            <a:srgbClr val="7FC9C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tx1"/>
                </a:solidFill>
                <a:latin typeface="Arial"/>
                <a:ea typeface="Arial"/>
                <a:cs typeface="Arial"/>
                <a:sym typeface="Arial"/>
              </a:rPr>
              <a:t>Personalgodkjenner</a:t>
            </a:r>
            <a:endParaRPr sz="800" b="0" i="0" u="none" strike="noStrike" cap="none">
              <a:solidFill>
                <a:schemeClr val="tx1"/>
              </a:solidFill>
              <a:latin typeface="Arial"/>
              <a:ea typeface="Arial"/>
              <a:cs typeface="Arial"/>
              <a:sym typeface="Arial"/>
            </a:endParaRPr>
          </a:p>
        </p:txBody>
      </p:sp>
      <p:sp>
        <p:nvSpPr>
          <p:cNvPr id="3232" name="Google Shape;3232;p17"/>
          <p:cNvSpPr/>
          <p:nvPr/>
        </p:nvSpPr>
        <p:spPr>
          <a:xfrm>
            <a:off x="6394890" y="3414868"/>
            <a:ext cx="313200" cy="3144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233" name="Google Shape;3233;p17"/>
          <p:cNvSpPr/>
          <p:nvPr/>
        </p:nvSpPr>
        <p:spPr>
          <a:xfrm>
            <a:off x="6477102" y="3455075"/>
            <a:ext cx="148804" cy="234000"/>
          </a:xfrm>
          <a:custGeom>
            <a:avLst/>
            <a:gdLst/>
            <a:ahLst/>
            <a:cxnLst/>
            <a:rect l="l" t="t" r="r" b="b"/>
            <a:pathLst>
              <a:path w="248" h="390" extrusionOk="0">
                <a:moveTo>
                  <a:pt x="148" y="38"/>
                </a:moveTo>
                <a:lnTo>
                  <a:pt x="148" y="38"/>
                </a:lnTo>
                <a:lnTo>
                  <a:pt x="150" y="30"/>
                </a:lnTo>
                <a:lnTo>
                  <a:pt x="152" y="22"/>
                </a:lnTo>
                <a:lnTo>
                  <a:pt x="154" y="16"/>
                </a:lnTo>
                <a:lnTo>
                  <a:pt x="160" y="12"/>
                </a:lnTo>
                <a:lnTo>
                  <a:pt x="164" y="6"/>
                </a:lnTo>
                <a:lnTo>
                  <a:pt x="172" y="4"/>
                </a:lnTo>
                <a:lnTo>
                  <a:pt x="178" y="2"/>
                </a:lnTo>
                <a:lnTo>
                  <a:pt x="186" y="0"/>
                </a:lnTo>
                <a:lnTo>
                  <a:pt x="186" y="0"/>
                </a:lnTo>
                <a:lnTo>
                  <a:pt x="192" y="2"/>
                </a:lnTo>
                <a:lnTo>
                  <a:pt x="200" y="4"/>
                </a:lnTo>
                <a:lnTo>
                  <a:pt x="206" y="6"/>
                </a:lnTo>
                <a:lnTo>
                  <a:pt x="212" y="12"/>
                </a:lnTo>
                <a:lnTo>
                  <a:pt x="216" y="16"/>
                </a:lnTo>
                <a:lnTo>
                  <a:pt x="220" y="22"/>
                </a:lnTo>
                <a:lnTo>
                  <a:pt x="222" y="30"/>
                </a:lnTo>
                <a:lnTo>
                  <a:pt x="222" y="38"/>
                </a:lnTo>
                <a:lnTo>
                  <a:pt x="222" y="38"/>
                </a:lnTo>
                <a:lnTo>
                  <a:pt x="222" y="44"/>
                </a:lnTo>
                <a:lnTo>
                  <a:pt x="220" y="52"/>
                </a:lnTo>
                <a:lnTo>
                  <a:pt x="216" y="58"/>
                </a:lnTo>
                <a:lnTo>
                  <a:pt x="212" y="64"/>
                </a:lnTo>
                <a:lnTo>
                  <a:pt x="206" y="68"/>
                </a:lnTo>
                <a:lnTo>
                  <a:pt x="200" y="72"/>
                </a:lnTo>
                <a:lnTo>
                  <a:pt x="192" y="74"/>
                </a:lnTo>
                <a:lnTo>
                  <a:pt x="186" y="74"/>
                </a:lnTo>
                <a:lnTo>
                  <a:pt x="186" y="74"/>
                </a:lnTo>
                <a:lnTo>
                  <a:pt x="178" y="74"/>
                </a:lnTo>
                <a:lnTo>
                  <a:pt x="172" y="72"/>
                </a:lnTo>
                <a:lnTo>
                  <a:pt x="164" y="68"/>
                </a:lnTo>
                <a:lnTo>
                  <a:pt x="160" y="64"/>
                </a:lnTo>
                <a:lnTo>
                  <a:pt x="154" y="58"/>
                </a:lnTo>
                <a:lnTo>
                  <a:pt x="152" y="52"/>
                </a:lnTo>
                <a:lnTo>
                  <a:pt x="150" y="44"/>
                </a:lnTo>
                <a:lnTo>
                  <a:pt x="148" y="38"/>
                </a:lnTo>
                <a:lnTo>
                  <a:pt x="148" y="38"/>
                </a:lnTo>
                <a:close/>
                <a:moveTo>
                  <a:pt x="248" y="120"/>
                </a:moveTo>
                <a:lnTo>
                  <a:pt x="248" y="120"/>
                </a:lnTo>
                <a:lnTo>
                  <a:pt x="246" y="106"/>
                </a:lnTo>
                <a:lnTo>
                  <a:pt x="242" y="100"/>
                </a:lnTo>
                <a:lnTo>
                  <a:pt x="238" y="96"/>
                </a:lnTo>
                <a:lnTo>
                  <a:pt x="238" y="96"/>
                </a:lnTo>
                <a:lnTo>
                  <a:pt x="232" y="90"/>
                </a:lnTo>
                <a:lnTo>
                  <a:pt x="226" y="88"/>
                </a:lnTo>
                <a:lnTo>
                  <a:pt x="218" y="84"/>
                </a:lnTo>
                <a:lnTo>
                  <a:pt x="210" y="84"/>
                </a:lnTo>
                <a:lnTo>
                  <a:pt x="210" y="84"/>
                </a:lnTo>
                <a:lnTo>
                  <a:pt x="202" y="86"/>
                </a:lnTo>
                <a:lnTo>
                  <a:pt x="194" y="88"/>
                </a:lnTo>
                <a:lnTo>
                  <a:pt x="188" y="92"/>
                </a:lnTo>
                <a:lnTo>
                  <a:pt x="182" y="98"/>
                </a:lnTo>
                <a:lnTo>
                  <a:pt x="182" y="98"/>
                </a:lnTo>
                <a:lnTo>
                  <a:pt x="182" y="98"/>
                </a:lnTo>
                <a:lnTo>
                  <a:pt x="182" y="98"/>
                </a:lnTo>
                <a:lnTo>
                  <a:pt x="182" y="98"/>
                </a:lnTo>
                <a:lnTo>
                  <a:pt x="178" y="102"/>
                </a:lnTo>
                <a:lnTo>
                  <a:pt x="138" y="156"/>
                </a:lnTo>
                <a:lnTo>
                  <a:pt x="84" y="156"/>
                </a:lnTo>
                <a:lnTo>
                  <a:pt x="84" y="156"/>
                </a:lnTo>
                <a:lnTo>
                  <a:pt x="80" y="156"/>
                </a:lnTo>
                <a:lnTo>
                  <a:pt x="74" y="160"/>
                </a:lnTo>
                <a:lnTo>
                  <a:pt x="70" y="164"/>
                </a:lnTo>
                <a:lnTo>
                  <a:pt x="70" y="170"/>
                </a:lnTo>
                <a:lnTo>
                  <a:pt x="70" y="170"/>
                </a:lnTo>
                <a:lnTo>
                  <a:pt x="70" y="176"/>
                </a:lnTo>
                <a:lnTo>
                  <a:pt x="74" y="182"/>
                </a:lnTo>
                <a:lnTo>
                  <a:pt x="80" y="184"/>
                </a:lnTo>
                <a:lnTo>
                  <a:pt x="84" y="186"/>
                </a:lnTo>
                <a:lnTo>
                  <a:pt x="146" y="186"/>
                </a:lnTo>
                <a:lnTo>
                  <a:pt x="146" y="186"/>
                </a:lnTo>
                <a:lnTo>
                  <a:pt x="152" y="184"/>
                </a:lnTo>
                <a:lnTo>
                  <a:pt x="158" y="180"/>
                </a:lnTo>
                <a:lnTo>
                  <a:pt x="172" y="160"/>
                </a:lnTo>
                <a:lnTo>
                  <a:pt x="172" y="222"/>
                </a:lnTo>
                <a:lnTo>
                  <a:pt x="138" y="222"/>
                </a:lnTo>
                <a:lnTo>
                  <a:pt x="138" y="222"/>
                </a:lnTo>
                <a:lnTo>
                  <a:pt x="142" y="218"/>
                </a:lnTo>
                <a:lnTo>
                  <a:pt x="144" y="216"/>
                </a:lnTo>
                <a:lnTo>
                  <a:pt x="146" y="212"/>
                </a:lnTo>
                <a:lnTo>
                  <a:pt x="146" y="212"/>
                </a:lnTo>
                <a:lnTo>
                  <a:pt x="144" y="208"/>
                </a:lnTo>
                <a:lnTo>
                  <a:pt x="142" y="204"/>
                </a:lnTo>
                <a:lnTo>
                  <a:pt x="138" y="202"/>
                </a:lnTo>
                <a:lnTo>
                  <a:pt x="134" y="202"/>
                </a:lnTo>
                <a:lnTo>
                  <a:pt x="50" y="202"/>
                </a:lnTo>
                <a:lnTo>
                  <a:pt x="50" y="202"/>
                </a:lnTo>
                <a:lnTo>
                  <a:pt x="46" y="202"/>
                </a:lnTo>
                <a:lnTo>
                  <a:pt x="42" y="204"/>
                </a:lnTo>
                <a:lnTo>
                  <a:pt x="40" y="208"/>
                </a:lnTo>
                <a:lnTo>
                  <a:pt x="38" y="212"/>
                </a:lnTo>
                <a:lnTo>
                  <a:pt x="38" y="212"/>
                </a:lnTo>
                <a:lnTo>
                  <a:pt x="40" y="216"/>
                </a:lnTo>
                <a:lnTo>
                  <a:pt x="42" y="220"/>
                </a:lnTo>
                <a:lnTo>
                  <a:pt x="46" y="222"/>
                </a:lnTo>
                <a:lnTo>
                  <a:pt x="50" y="224"/>
                </a:lnTo>
                <a:lnTo>
                  <a:pt x="104" y="224"/>
                </a:lnTo>
                <a:lnTo>
                  <a:pt x="104" y="224"/>
                </a:lnTo>
                <a:lnTo>
                  <a:pt x="100" y="224"/>
                </a:lnTo>
                <a:lnTo>
                  <a:pt x="100" y="224"/>
                </a:lnTo>
                <a:lnTo>
                  <a:pt x="98" y="226"/>
                </a:lnTo>
                <a:lnTo>
                  <a:pt x="98" y="226"/>
                </a:lnTo>
                <a:lnTo>
                  <a:pt x="94" y="228"/>
                </a:lnTo>
                <a:lnTo>
                  <a:pt x="94" y="228"/>
                </a:lnTo>
                <a:lnTo>
                  <a:pt x="6" y="318"/>
                </a:lnTo>
                <a:lnTo>
                  <a:pt x="6" y="318"/>
                </a:lnTo>
                <a:lnTo>
                  <a:pt x="0" y="324"/>
                </a:lnTo>
                <a:lnTo>
                  <a:pt x="0" y="332"/>
                </a:lnTo>
                <a:lnTo>
                  <a:pt x="0" y="338"/>
                </a:lnTo>
                <a:lnTo>
                  <a:pt x="6" y="344"/>
                </a:lnTo>
                <a:lnTo>
                  <a:pt x="6" y="344"/>
                </a:lnTo>
                <a:lnTo>
                  <a:pt x="12" y="350"/>
                </a:lnTo>
                <a:lnTo>
                  <a:pt x="20" y="350"/>
                </a:lnTo>
                <a:lnTo>
                  <a:pt x="26" y="350"/>
                </a:lnTo>
                <a:lnTo>
                  <a:pt x="32" y="344"/>
                </a:lnTo>
                <a:lnTo>
                  <a:pt x="88" y="290"/>
                </a:lnTo>
                <a:lnTo>
                  <a:pt x="88" y="370"/>
                </a:lnTo>
                <a:lnTo>
                  <a:pt x="88" y="370"/>
                </a:lnTo>
                <a:lnTo>
                  <a:pt x="90" y="378"/>
                </a:lnTo>
                <a:lnTo>
                  <a:pt x="94" y="384"/>
                </a:lnTo>
                <a:lnTo>
                  <a:pt x="100" y="388"/>
                </a:lnTo>
                <a:lnTo>
                  <a:pt x="108" y="390"/>
                </a:lnTo>
                <a:lnTo>
                  <a:pt x="108" y="390"/>
                </a:lnTo>
                <a:lnTo>
                  <a:pt x="108" y="390"/>
                </a:lnTo>
                <a:lnTo>
                  <a:pt x="116" y="388"/>
                </a:lnTo>
                <a:lnTo>
                  <a:pt x="122" y="384"/>
                </a:lnTo>
                <a:lnTo>
                  <a:pt x="126" y="378"/>
                </a:lnTo>
                <a:lnTo>
                  <a:pt x="128" y="370"/>
                </a:lnTo>
                <a:lnTo>
                  <a:pt x="128" y="284"/>
                </a:lnTo>
                <a:lnTo>
                  <a:pt x="192" y="284"/>
                </a:lnTo>
                <a:lnTo>
                  <a:pt x="216" y="284"/>
                </a:lnTo>
                <a:lnTo>
                  <a:pt x="230" y="284"/>
                </a:lnTo>
                <a:lnTo>
                  <a:pt x="230" y="284"/>
                </a:lnTo>
                <a:lnTo>
                  <a:pt x="236" y="282"/>
                </a:lnTo>
                <a:lnTo>
                  <a:pt x="244" y="278"/>
                </a:lnTo>
                <a:lnTo>
                  <a:pt x="248" y="272"/>
                </a:lnTo>
                <a:lnTo>
                  <a:pt x="248" y="264"/>
                </a:lnTo>
                <a:lnTo>
                  <a:pt x="248" y="122"/>
                </a:lnTo>
                <a:lnTo>
                  <a:pt x="248" y="122"/>
                </a:lnTo>
                <a:lnTo>
                  <a:pt x="248" y="120"/>
                </a:lnTo>
                <a:lnTo>
                  <a:pt x="248" y="120"/>
                </a:lnTo>
                <a:close/>
                <a:moveTo>
                  <a:pt x="28" y="202"/>
                </a:moveTo>
                <a:lnTo>
                  <a:pt x="28" y="202"/>
                </a:lnTo>
                <a:lnTo>
                  <a:pt x="30" y="206"/>
                </a:lnTo>
                <a:lnTo>
                  <a:pt x="36" y="208"/>
                </a:lnTo>
                <a:lnTo>
                  <a:pt x="36" y="208"/>
                </a:lnTo>
                <a:lnTo>
                  <a:pt x="38" y="208"/>
                </a:lnTo>
                <a:lnTo>
                  <a:pt x="38" y="208"/>
                </a:lnTo>
                <a:lnTo>
                  <a:pt x="42" y="206"/>
                </a:lnTo>
                <a:lnTo>
                  <a:pt x="44" y="204"/>
                </a:lnTo>
                <a:lnTo>
                  <a:pt x="44" y="200"/>
                </a:lnTo>
                <a:lnTo>
                  <a:pt x="44" y="196"/>
                </a:lnTo>
                <a:lnTo>
                  <a:pt x="18" y="122"/>
                </a:lnTo>
                <a:lnTo>
                  <a:pt x="18" y="122"/>
                </a:lnTo>
                <a:lnTo>
                  <a:pt x="16" y="118"/>
                </a:lnTo>
                <a:lnTo>
                  <a:pt x="14" y="116"/>
                </a:lnTo>
                <a:lnTo>
                  <a:pt x="10" y="116"/>
                </a:lnTo>
                <a:lnTo>
                  <a:pt x="8" y="116"/>
                </a:lnTo>
                <a:lnTo>
                  <a:pt x="8" y="116"/>
                </a:lnTo>
                <a:lnTo>
                  <a:pt x="4" y="118"/>
                </a:lnTo>
                <a:lnTo>
                  <a:pt x="2" y="120"/>
                </a:lnTo>
                <a:lnTo>
                  <a:pt x="2" y="124"/>
                </a:lnTo>
                <a:lnTo>
                  <a:pt x="2" y="126"/>
                </a:lnTo>
                <a:lnTo>
                  <a:pt x="28" y="202"/>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000"/>
              <a:buFont typeface="Arial"/>
              <a:buNone/>
            </a:pPr>
            <a:endParaRPr sz="2000" b="0" i="0" u="none" strike="noStrike" cap="none">
              <a:solidFill>
                <a:srgbClr val="000000"/>
              </a:solidFill>
              <a:latin typeface="Arial"/>
              <a:ea typeface="Arial"/>
              <a:cs typeface="Arial"/>
              <a:sym typeface="Arial"/>
            </a:endParaRPr>
          </a:p>
        </p:txBody>
      </p:sp>
      <p:sp>
        <p:nvSpPr>
          <p:cNvPr id="3234" name="Google Shape;3234;p17"/>
          <p:cNvSpPr/>
          <p:nvPr/>
        </p:nvSpPr>
        <p:spPr>
          <a:xfrm>
            <a:off x="8204455" y="3455076"/>
            <a:ext cx="313200" cy="313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000"/>
              <a:buFont typeface="Arial"/>
              <a:buNone/>
            </a:pPr>
            <a:endParaRPr sz="2000" b="0" i="0" u="none" strike="noStrike" cap="none">
              <a:solidFill>
                <a:srgbClr val="FFFFFF"/>
              </a:solidFill>
              <a:latin typeface="Georgia"/>
              <a:ea typeface="Georgia"/>
              <a:cs typeface="Georgia"/>
              <a:sym typeface="Georgia"/>
            </a:endParaRPr>
          </a:p>
        </p:txBody>
      </p:sp>
      <p:sp>
        <p:nvSpPr>
          <p:cNvPr id="3235" name="Google Shape;3235;p17"/>
          <p:cNvSpPr/>
          <p:nvPr/>
        </p:nvSpPr>
        <p:spPr>
          <a:xfrm>
            <a:off x="8234067" y="3505847"/>
            <a:ext cx="253976" cy="241647"/>
          </a:xfrm>
          <a:custGeom>
            <a:avLst/>
            <a:gdLst/>
            <a:ahLst/>
            <a:cxnLst/>
            <a:rect l="l" t="t" r="r" b="b"/>
            <a:pathLst>
              <a:path w="412" h="392" extrusionOk="0">
                <a:moveTo>
                  <a:pt x="334" y="348"/>
                </a:moveTo>
                <a:lnTo>
                  <a:pt x="334" y="348"/>
                </a:lnTo>
                <a:lnTo>
                  <a:pt x="318" y="358"/>
                </a:lnTo>
                <a:lnTo>
                  <a:pt x="302" y="368"/>
                </a:lnTo>
                <a:lnTo>
                  <a:pt x="286" y="376"/>
                </a:lnTo>
                <a:lnTo>
                  <a:pt x="268" y="382"/>
                </a:lnTo>
                <a:lnTo>
                  <a:pt x="250" y="280"/>
                </a:lnTo>
                <a:lnTo>
                  <a:pt x="232" y="280"/>
                </a:lnTo>
                <a:lnTo>
                  <a:pt x="234" y="390"/>
                </a:lnTo>
                <a:lnTo>
                  <a:pt x="234" y="390"/>
                </a:lnTo>
                <a:lnTo>
                  <a:pt x="208" y="392"/>
                </a:lnTo>
                <a:lnTo>
                  <a:pt x="208" y="392"/>
                </a:lnTo>
                <a:lnTo>
                  <a:pt x="186" y="390"/>
                </a:lnTo>
                <a:lnTo>
                  <a:pt x="166" y="386"/>
                </a:lnTo>
                <a:lnTo>
                  <a:pt x="146" y="382"/>
                </a:lnTo>
                <a:lnTo>
                  <a:pt x="128" y="374"/>
                </a:lnTo>
                <a:lnTo>
                  <a:pt x="110" y="366"/>
                </a:lnTo>
                <a:lnTo>
                  <a:pt x="92" y="356"/>
                </a:lnTo>
                <a:lnTo>
                  <a:pt x="76" y="344"/>
                </a:lnTo>
                <a:lnTo>
                  <a:pt x="62" y="330"/>
                </a:lnTo>
                <a:lnTo>
                  <a:pt x="48" y="316"/>
                </a:lnTo>
                <a:lnTo>
                  <a:pt x="36" y="300"/>
                </a:lnTo>
                <a:lnTo>
                  <a:pt x="26" y="282"/>
                </a:lnTo>
                <a:lnTo>
                  <a:pt x="18" y="264"/>
                </a:lnTo>
                <a:lnTo>
                  <a:pt x="10" y="246"/>
                </a:lnTo>
                <a:lnTo>
                  <a:pt x="6" y="226"/>
                </a:lnTo>
                <a:lnTo>
                  <a:pt x="2" y="206"/>
                </a:lnTo>
                <a:lnTo>
                  <a:pt x="0" y="184"/>
                </a:lnTo>
                <a:lnTo>
                  <a:pt x="0" y="184"/>
                </a:lnTo>
                <a:lnTo>
                  <a:pt x="2" y="172"/>
                </a:lnTo>
                <a:lnTo>
                  <a:pt x="2" y="172"/>
                </a:lnTo>
                <a:lnTo>
                  <a:pt x="16" y="168"/>
                </a:lnTo>
                <a:lnTo>
                  <a:pt x="30" y="166"/>
                </a:lnTo>
                <a:lnTo>
                  <a:pt x="94" y="166"/>
                </a:lnTo>
                <a:lnTo>
                  <a:pt x="138" y="244"/>
                </a:lnTo>
                <a:lnTo>
                  <a:pt x="182" y="166"/>
                </a:lnTo>
                <a:lnTo>
                  <a:pt x="224" y="166"/>
                </a:lnTo>
                <a:lnTo>
                  <a:pt x="224" y="180"/>
                </a:lnTo>
                <a:lnTo>
                  <a:pt x="224" y="180"/>
                </a:lnTo>
                <a:lnTo>
                  <a:pt x="226" y="186"/>
                </a:lnTo>
                <a:lnTo>
                  <a:pt x="228" y="192"/>
                </a:lnTo>
                <a:lnTo>
                  <a:pt x="234" y="204"/>
                </a:lnTo>
                <a:lnTo>
                  <a:pt x="244" y="210"/>
                </a:lnTo>
                <a:lnTo>
                  <a:pt x="250" y="212"/>
                </a:lnTo>
                <a:lnTo>
                  <a:pt x="256" y="212"/>
                </a:lnTo>
                <a:lnTo>
                  <a:pt x="282" y="212"/>
                </a:lnTo>
                <a:lnTo>
                  <a:pt x="282" y="240"/>
                </a:lnTo>
                <a:lnTo>
                  <a:pt x="282" y="240"/>
                </a:lnTo>
                <a:lnTo>
                  <a:pt x="284" y="246"/>
                </a:lnTo>
                <a:lnTo>
                  <a:pt x="286" y="252"/>
                </a:lnTo>
                <a:lnTo>
                  <a:pt x="292" y="262"/>
                </a:lnTo>
                <a:lnTo>
                  <a:pt x="302" y="268"/>
                </a:lnTo>
                <a:lnTo>
                  <a:pt x="308" y="270"/>
                </a:lnTo>
                <a:lnTo>
                  <a:pt x="314" y="272"/>
                </a:lnTo>
                <a:lnTo>
                  <a:pt x="322" y="272"/>
                </a:lnTo>
                <a:lnTo>
                  <a:pt x="334" y="348"/>
                </a:lnTo>
                <a:close/>
                <a:moveTo>
                  <a:pt x="138" y="140"/>
                </a:moveTo>
                <a:lnTo>
                  <a:pt x="138" y="140"/>
                </a:lnTo>
                <a:lnTo>
                  <a:pt x="152" y="138"/>
                </a:lnTo>
                <a:lnTo>
                  <a:pt x="164" y="134"/>
                </a:lnTo>
                <a:lnTo>
                  <a:pt x="176" y="128"/>
                </a:lnTo>
                <a:lnTo>
                  <a:pt x="188" y="118"/>
                </a:lnTo>
                <a:lnTo>
                  <a:pt x="196" y="108"/>
                </a:lnTo>
                <a:lnTo>
                  <a:pt x="202" y="96"/>
                </a:lnTo>
                <a:lnTo>
                  <a:pt x="206" y="84"/>
                </a:lnTo>
                <a:lnTo>
                  <a:pt x="208" y="70"/>
                </a:lnTo>
                <a:lnTo>
                  <a:pt x="208" y="70"/>
                </a:lnTo>
                <a:lnTo>
                  <a:pt x="206" y="54"/>
                </a:lnTo>
                <a:lnTo>
                  <a:pt x="202" y="42"/>
                </a:lnTo>
                <a:lnTo>
                  <a:pt x="196" y="30"/>
                </a:lnTo>
                <a:lnTo>
                  <a:pt x="188" y="20"/>
                </a:lnTo>
                <a:lnTo>
                  <a:pt x="176" y="12"/>
                </a:lnTo>
                <a:lnTo>
                  <a:pt x="164" y="4"/>
                </a:lnTo>
                <a:lnTo>
                  <a:pt x="152" y="0"/>
                </a:lnTo>
                <a:lnTo>
                  <a:pt x="138" y="0"/>
                </a:lnTo>
                <a:lnTo>
                  <a:pt x="138" y="0"/>
                </a:lnTo>
                <a:lnTo>
                  <a:pt x="124" y="0"/>
                </a:lnTo>
                <a:lnTo>
                  <a:pt x="110" y="4"/>
                </a:lnTo>
                <a:lnTo>
                  <a:pt x="98" y="12"/>
                </a:lnTo>
                <a:lnTo>
                  <a:pt x="88" y="20"/>
                </a:lnTo>
                <a:lnTo>
                  <a:pt x="80" y="30"/>
                </a:lnTo>
                <a:lnTo>
                  <a:pt x="74" y="42"/>
                </a:lnTo>
                <a:lnTo>
                  <a:pt x="70" y="54"/>
                </a:lnTo>
                <a:lnTo>
                  <a:pt x="68" y="70"/>
                </a:lnTo>
                <a:lnTo>
                  <a:pt x="68" y="70"/>
                </a:lnTo>
                <a:lnTo>
                  <a:pt x="70" y="84"/>
                </a:lnTo>
                <a:lnTo>
                  <a:pt x="74" y="96"/>
                </a:lnTo>
                <a:lnTo>
                  <a:pt x="80" y="108"/>
                </a:lnTo>
                <a:lnTo>
                  <a:pt x="88" y="118"/>
                </a:lnTo>
                <a:lnTo>
                  <a:pt x="98" y="128"/>
                </a:lnTo>
                <a:lnTo>
                  <a:pt x="110" y="134"/>
                </a:lnTo>
                <a:lnTo>
                  <a:pt x="124" y="138"/>
                </a:lnTo>
                <a:lnTo>
                  <a:pt x="138" y="140"/>
                </a:lnTo>
                <a:lnTo>
                  <a:pt x="138" y="140"/>
                </a:lnTo>
                <a:close/>
                <a:moveTo>
                  <a:pt x="412" y="180"/>
                </a:moveTo>
                <a:lnTo>
                  <a:pt x="412" y="152"/>
                </a:lnTo>
                <a:lnTo>
                  <a:pt x="412" y="152"/>
                </a:lnTo>
                <a:lnTo>
                  <a:pt x="410" y="148"/>
                </a:lnTo>
                <a:lnTo>
                  <a:pt x="408" y="146"/>
                </a:lnTo>
                <a:lnTo>
                  <a:pt x="406" y="144"/>
                </a:lnTo>
                <a:lnTo>
                  <a:pt x="402" y="142"/>
                </a:lnTo>
                <a:lnTo>
                  <a:pt x="354" y="142"/>
                </a:lnTo>
                <a:lnTo>
                  <a:pt x="354" y="94"/>
                </a:lnTo>
                <a:lnTo>
                  <a:pt x="354" y="94"/>
                </a:lnTo>
                <a:lnTo>
                  <a:pt x="352" y="90"/>
                </a:lnTo>
                <a:lnTo>
                  <a:pt x="350" y="86"/>
                </a:lnTo>
                <a:lnTo>
                  <a:pt x="346" y="84"/>
                </a:lnTo>
                <a:lnTo>
                  <a:pt x="344" y="84"/>
                </a:lnTo>
                <a:lnTo>
                  <a:pt x="314" y="84"/>
                </a:lnTo>
                <a:lnTo>
                  <a:pt x="314" y="84"/>
                </a:lnTo>
                <a:lnTo>
                  <a:pt x="312" y="84"/>
                </a:lnTo>
                <a:lnTo>
                  <a:pt x="308" y="86"/>
                </a:lnTo>
                <a:lnTo>
                  <a:pt x="306" y="90"/>
                </a:lnTo>
                <a:lnTo>
                  <a:pt x="304" y="94"/>
                </a:lnTo>
                <a:lnTo>
                  <a:pt x="304" y="142"/>
                </a:lnTo>
                <a:lnTo>
                  <a:pt x="256" y="142"/>
                </a:lnTo>
                <a:lnTo>
                  <a:pt x="256" y="142"/>
                </a:lnTo>
                <a:lnTo>
                  <a:pt x="252" y="144"/>
                </a:lnTo>
                <a:lnTo>
                  <a:pt x="250" y="146"/>
                </a:lnTo>
                <a:lnTo>
                  <a:pt x="248" y="148"/>
                </a:lnTo>
                <a:lnTo>
                  <a:pt x="246" y="152"/>
                </a:lnTo>
                <a:lnTo>
                  <a:pt x="246" y="180"/>
                </a:lnTo>
                <a:lnTo>
                  <a:pt x="246" y="180"/>
                </a:lnTo>
                <a:lnTo>
                  <a:pt x="248" y="184"/>
                </a:lnTo>
                <a:lnTo>
                  <a:pt x="250" y="188"/>
                </a:lnTo>
                <a:lnTo>
                  <a:pt x="252" y="190"/>
                </a:lnTo>
                <a:lnTo>
                  <a:pt x="256" y="190"/>
                </a:lnTo>
                <a:lnTo>
                  <a:pt x="304" y="190"/>
                </a:lnTo>
                <a:lnTo>
                  <a:pt x="304" y="240"/>
                </a:lnTo>
                <a:lnTo>
                  <a:pt x="304" y="240"/>
                </a:lnTo>
                <a:lnTo>
                  <a:pt x="306" y="242"/>
                </a:lnTo>
                <a:lnTo>
                  <a:pt x="308" y="246"/>
                </a:lnTo>
                <a:lnTo>
                  <a:pt x="312" y="248"/>
                </a:lnTo>
                <a:lnTo>
                  <a:pt x="314" y="250"/>
                </a:lnTo>
                <a:lnTo>
                  <a:pt x="344" y="250"/>
                </a:lnTo>
                <a:lnTo>
                  <a:pt x="344" y="250"/>
                </a:lnTo>
                <a:lnTo>
                  <a:pt x="346" y="248"/>
                </a:lnTo>
                <a:lnTo>
                  <a:pt x="350" y="246"/>
                </a:lnTo>
                <a:lnTo>
                  <a:pt x="352" y="242"/>
                </a:lnTo>
                <a:lnTo>
                  <a:pt x="354" y="240"/>
                </a:lnTo>
                <a:lnTo>
                  <a:pt x="354" y="190"/>
                </a:lnTo>
                <a:lnTo>
                  <a:pt x="402" y="190"/>
                </a:lnTo>
                <a:lnTo>
                  <a:pt x="402" y="190"/>
                </a:lnTo>
                <a:lnTo>
                  <a:pt x="406" y="190"/>
                </a:lnTo>
                <a:lnTo>
                  <a:pt x="408" y="188"/>
                </a:lnTo>
                <a:lnTo>
                  <a:pt x="410" y="184"/>
                </a:lnTo>
                <a:lnTo>
                  <a:pt x="412" y="180"/>
                </a:lnTo>
                <a:lnTo>
                  <a:pt x="412" y="18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000"/>
              <a:buFont typeface="Arial"/>
              <a:buNone/>
            </a:pPr>
            <a:endParaRPr sz="2000" b="0" i="0" u="none" strike="noStrike" cap="none">
              <a:solidFill>
                <a:srgbClr val="000000"/>
              </a:solidFill>
              <a:latin typeface="Arial"/>
              <a:ea typeface="Arial"/>
              <a:cs typeface="Arial"/>
              <a:sym typeface="Arial"/>
            </a:endParaRPr>
          </a:p>
        </p:txBody>
      </p:sp>
      <p:sp>
        <p:nvSpPr>
          <p:cNvPr id="3236" name="Google Shape;3236;p17"/>
          <p:cNvSpPr/>
          <p:nvPr/>
        </p:nvSpPr>
        <p:spPr>
          <a:xfrm>
            <a:off x="7314487" y="3455075"/>
            <a:ext cx="313200" cy="313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000"/>
              <a:buFont typeface="Arial"/>
              <a:buNone/>
            </a:pPr>
            <a:endParaRPr sz="2000" b="0" i="0" u="none" strike="noStrike" cap="none">
              <a:solidFill>
                <a:srgbClr val="FFFFFF"/>
              </a:solidFill>
              <a:latin typeface="Georgia"/>
              <a:ea typeface="Georgia"/>
              <a:cs typeface="Georgia"/>
              <a:sym typeface="Georgia"/>
            </a:endParaRPr>
          </a:p>
        </p:txBody>
      </p:sp>
      <p:sp>
        <p:nvSpPr>
          <p:cNvPr id="3237" name="Google Shape;3237;p17"/>
          <p:cNvSpPr/>
          <p:nvPr/>
        </p:nvSpPr>
        <p:spPr>
          <a:xfrm>
            <a:off x="7369962" y="3490100"/>
            <a:ext cx="202096" cy="250155"/>
          </a:xfrm>
          <a:custGeom>
            <a:avLst/>
            <a:gdLst/>
            <a:ahLst/>
            <a:cxnLst/>
            <a:rect l="l" t="t" r="r" b="b"/>
            <a:pathLst>
              <a:path w="328" h="406" extrusionOk="0">
                <a:moveTo>
                  <a:pt x="296" y="144"/>
                </a:moveTo>
                <a:lnTo>
                  <a:pt x="310" y="130"/>
                </a:lnTo>
                <a:lnTo>
                  <a:pt x="310" y="130"/>
                </a:lnTo>
                <a:lnTo>
                  <a:pt x="316" y="122"/>
                </a:lnTo>
                <a:lnTo>
                  <a:pt x="318" y="112"/>
                </a:lnTo>
                <a:lnTo>
                  <a:pt x="316" y="104"/>
                </a:lnTo>
                <a:lnTo>
                  <a:pt x="310" y="96"/>
                </a:lnTo>
                <a:lnTo>
                  <a:pt x="310" y="96"/>
                </a:lnTo>
                <a:lnTo>
                  <a:pt x="302" y="90"/>
                </a:lnTo>
                <a:lnTo>
                  <a:pt x="294" y="88"/>
                </a:lnTo>
                <a:lnTo>
                  <a:pt x="284" y="90"/>
                </a:lnTo>
                <a:lnTo>
                  <a:pt x="276" y="96"/>
                </a:lnTo>
                <a:lnTo>
                  <a:pt x="262" y="110"/>
                </a:lnTo>
                <a:lnTo>
                  <a:pt x="262" y="110"/>
                </a:lnTo>
                <a:lnTo>
                  <a:pt x="242" y="98"/>
                </a:lnTo>
                <a:lnTo>
                  <a:pt x="222" y="90"/>
                </a:lnTo>
                <a:lnTo>
                  <a:pt x="200" y="82"/>
                </a:lnTo>
                <a:lnTo>
                  <a:pt x="178" y="78"/>
                </a:lnTo>
                <a:lnTo>
                  <a:pt x="178" y="64"/>
                </a:lnTo>
                <a:lnTo>
                  <a:pt x="150" y="64"/>
                </a:lnTo>
                <a:lnTo>
                  <a:pt x="150" y="78"/>
                </a:lnTo>
                <a:lnTo>
                  <a:pt x="150" y="78"/>
                </a:lnTo>
                <a:lnTo>
                  <a:pt x="134" y="80"/>
                </a:lnTo>
                <a:lnTo>
                  <a:pt x="120" y="84"/>
                </a:lnTo>
                <a:lnTo>
                  <a:pt x="104" y="90"/>
                </a:lnTo>
                <a:lnTo>
                  <a:pt x="92" y="96"/>
                </a:lnTo>
                <a:lnTo>
                  <a:pt x="78" y="102"/>
                </a:lnTo>
                <a:lnTo>
                  <a:pt x="66" y="110"/>
                </a:lnTo>
                <a:lnTo>
                  <a:pt x="54" y="120"/>
                </a:lnTo>
                <a:lnTo>
                  <a:pt x="44" y="130"/>
                </a:lnTo>
                <a:lnTo>
                  <a:pt x="34" y="142"/>
                </a:lnTo>
                <a:lnTo>
                  <a:pt x="26" y="154"/>
                </a:lnTo>
                <a:lnTo>
                  <a:pt x="18" y="168"/>
                </a:lnTo>
                <a:lnTo>
                  <a:pt x="12" y="182"/>
                </a:lnTo>
                <a:lnTo>
                  <a:pt x="6" y="196"/>
                </a:lnTo>
                <a:lnTo>
                  <a:pt x="2" y="210"/>
                </a:lnTo>
                <a:lnTo>
                  <a:pt x="0" y="226"/>
                </a:lnTo>
                <a:lnTo>
                  <a:pt x="0" y="242"/>
                </a:lnTo>
                <a:lnTo>
                  <a:pt x="0" y="242"/>
                </a:lnTo>
                <a:lnTo>
                  <a:pt x="0" y="258"/>
                </a:lnTo>
                <a:lnTo>
                  <a:pt x="4" y="276"/>
                </a:lnTo>
                <a:lnTo>
                  <a:pt x="8" y="290"/>
                </a:lnTo>
                <a:lnTo>
                  <a:pt x="12" y="306"/>
                </a:lnTo>
                <a:lnTo>
                  <a:pt x="20" y="320"/>
                </a:lnTo>
                <a:lnTo>
                  <a:pt x="28" y="334"/>
                </a:lnTo>
                <a:lnTo>
                  <a:pt x="38" y="346"/>
                </a:lnTo>
                <a:lnTo>
                  <a:pt x="48" y="358"/>
                </a:lnTo>
                <a:lnTo>
                  <a:pt x="60" y="368"/>
                </a:lnTo>
                <a:lnTo>
                  <a:pt x="72" y="378"/>
                </a:lnTo>
                <a:lnTo>
                  <a:pt x="86" y="386"/>
                </a:lnTo>
                <a:lnTo>
                  <a:pt x="100" y="394"/>
                </a:lnTo>
                <a:lnTo>
                  <a:pt x="116" y="398"/>
                </a:lnTo>
                <a:lnTo>
                  <a:pt x="130" y="402"/>
                </a:lnTo>
                <a:lnTo>
                  <a:pt x="148" y="406"/>
                </a:lnTo>
                <a:lnTo>
                  <a:pt x="164" y="406"/>
                </a:lnTo>
                <a:lnTo>
                  <a:pt x="164" y="406"/>
                </a:lnTo>
                <a:lnTo>
                  <a:pt x="180" y="406"/>
                </a:lnTo>
                <a:lnTo>
                  <a:pt x="198" y="402"/>
                </a:lnTo>
                <a:lnTo>
                  <a:pt x="212" y="398"/>
                </a:lnTo>
                <a:lnTo>
                  <a:pt x="228" y="394"/>
                </a:lnTo>
                <a:lnTo>
                  <a:pt x="242" y="386"/>
                </a:lnTo>
                <a:lnTo>
                  <a:pt x="256" y="378"/>
                </a:lnTo>
                <a:lnTo>
                  <a:pt x="268" y="368"/>
                </a:lnTo>
                <a:lnTo>
                  <a:pt x="280" y="358"/>
                </a:lnTo>
                <a:lnTo>
                  <a:pt x="290" y="346"/>
                </a:lnTo>
                <a:lnTo>
                  <a:pt x="300" y="334"/>
                </a:lnTo>
                <a:lnTo>
                  <a:pt x="308" y="320"/>
                </a:lnTo>
                <a:lnTo>
                  <a:pt x="316" y="306"/>
                </a:lnTo>
                <a:lnTo>
                  <a:pt x="320" y="290"/>
                </a:lnTo>
                <a:lnTo>
                  <a:pt x="324" y="276"/>
                </a:lnTo>
                <a:lnTo>
                  <a:pt x="328" y="258"/>
                </a:lnTo>
                <a:lnTo>
                  <a:pt x="328" y="242"/>
                </a:lnTo>
                <a:lnTo>
                  <a:pt x="328" y="242"/>
                </a:lnTo>
                <a:lnTo>
                  <a:pt x="326" y="216"/>
                </a:lnTo>
                <a:lnTo>
                  <a:pt x="320" y="190"/>
                </a:lnTo>
                <a:lnTo>
                  <a:pt x="310" y="166"/>
                </a:lnTo>
                <a:lnTo>
                  <a:pt x="296" y="144"/>
                </a:lnTo>
                <a:lnTo>
                  <a:pt x="296" y="144"/>
                </a:lnTo>
                <a:close/>
                <a:moveTo>
                  <a:pt x="164" y="390"/>
                </a:moveTo>
                <a:lnTo>
                  <a:pt x="164" y="390"/>
                </a:lnTo>
                <a:lnTo>
                  <a:pt x="148" y="390"/>
                </a:lnTo>
                <a:lnTo>
                  <a:pt x="134" y="388"/>
                </a:lnTo>
                <a:lnTo>
                  <a:pt x="120" y="384"/>
                </a:lnTo>
                <a:lnTo>
                  <a:pt x="106" y="378"/>
                </a:lnTo>
                <a:lnTo>
                  <a:pt x="94" y="372"/>
                </a:lnTo>
                <a:lnTo>
                  <a:pt x="82" y="364"/>
                </a:lnTo>
                <a:lnTo>
                  <a:pt x="70" y="356"/>
                </a:lnTo>
                <a:lnTo>
                  <a:pt x="60" y="346"/>
                </a:lnTo>
                <a:lnTo>
                  <a:pt x="50" y="336"/>
                </a:lnTo>
                <a:lnTo>
                  <a:pt x="42" y="324"/>
                </a:lnTo>
                <a:lnTo>
                  <a:pt x="34" y="312"/>
                </a:lnTo>
                <a:lnTo>
                  <a:pt x="28" y="300"/>
                </a:lnTo>
                <a:lnTo>
                  <a:pt x="22" y="286"/>
                </a:lnTo>
                <a:lnTo>
                  <a:pt x="18" y="272"/>
                </a:lnTo>
                <a:lnTo>
                  <a:pt x="16" y="258"/>
                </a:lnTo>
                <a:lnTo>
                  <a:pt x="16" y="242"/>
                </a:lnTo>
                <a:lnTo>
                  <a:pt x="16" y="242"/>
                </a:lnTo>
                <a:lnTo>
                  <a:pt x="16" y="228"/>
                </a:lnTo>
                <a:lnTo>
                  <a:pt x="18" y="212"/>
                </a:lnTo>
                <a:lnTo>
                  <a:pt x="22" y="198"/>
                </a:lnTo>
                <a:lnTo>
                  <a:pt x="28" y="184"/>
                </a:lnTo>
                <a:lnTo>
                  <a:pt x="34" y="172"/>
                </a:lnTo>
                <a:lnTo>
                  <a:pt x="42" y="160"/>
                </a:lnTo>
                <a:lnTo>
                  <a:pt x="50" y="148"/>
                </a:lnTo>
                <a:lnTo>
                  <a:pt x="60" y="138"/>
                </a:lnTo>
                <a:lnTo>
                  <a:pt x="70" y="128"/>
                </a:lnTo>
                <a:lnTo>
                  <a:pt x="82" y="120"/>
                </a:lnTo>
                <a:lnTo>
                  <a:pt x="94" y="112"/>
                </a:lnTo>
                <a:lnTo>
                  <a:pt x="106" y="106"/>
                </a:lnTo>
                <a:lnTo>
                  <a:pt x="120" y="100"/>
                </a:lnTo>
                <a:lnTo>
                  <a:pt x="134" y="98"/>
                </a:lnTo>
                <a:lnTo>
                  <a:pt x="148" y="94"/>
                </a:lnTo>
                <a:lnTo>
                  <a:pt x="164" y="94"/>
                </a:lnTo>
                <a:lnTo>
                  <a:pt x="164" y="94"/>
                </a:lnTo>
                <a:lnTo>
                  <a:pt x="188" y="96"/>
                </a:lnTo>
                <a:lnTo>
                  <a:pt x="212" y="102"/>
                </a:lnTo>
                <a:lnTo>
                  <a:pt x="232" y="112"/>
                </a:lnTo>
                <a:lnTo>
                  <a:pt x="252" y="124"/>
                </a:lnTo>
                <a:lnTo>
                  <a:pt x="252" y="124"/>
                </a:lnTo>
                <a:lnTo>
                  <a:pt x="268" y="138"/>
                </a:lnTo>
                <a:lnTo>
                  <a:pt x="282" y="154"/>
                </a:lnTo>
                <a:lnTo>
                  <a:pt x="282" y="154"/>
                </a:lnTo>
                <a:lnTo>
                  <a:pt x="282" y="154"/>
                </a:lnTo>
                <a:lnTo>
                  <a:pt x="294" y="174"/>
                </a:lnTo>
                <a:lnTo>
                  <a:pt x="304" y="194"/>
                </a:lnTo>
                <a:lnTo>
                  <a:pt x="310" y="218"/>
                </a:lnTo>
                <a:lnTo>
                  <a:pt x="312" y="242"/>
                </a:lnTo>
                <a:lnTo>
                  <a:pt x="312" y="242"/>
                </a:lnTo>
                <a:lnTo>
                  <a:pt x="312" y="258"/>
                </a:lnTo>
                <a:lnTo>
                  <a:pt x="310" y="272"/>
                </a:lnTo>
                <a:lnTo>
                  <a:pt x="306" y="286"/>
                </a:lnTo>
                <a:lnTo>
                  <a:pt x="300" y="300"/>
                </a:lnTo>
                <a:lnTo>
                  <a:pt x="294" y="312"/>
                </a:lnTo>
                <a:lnTo>
                  <a:pt x="286" y="324"/>
                </a:lnTo>
                <a:lnTo>
                  <a:pt x="278" y="336"/>
                </a:lnTo>
                <a:lnTo>
                  <a:pt x="268" y="346"/>
                </a:lnTo>
                <a:lnTo>
                  <a:pt x="258" y="356"/>
                </a:lnTo>
                <a:lnTo>
                  <a:pt x="246" y="364"/>
                </a:lnTo>
                <a:lnTo>
                  <a:pt x="234" y="372"/>
                </a:lnTo>
                <a:lnTo>
                  <a:pt x="222" y="378"/>
                </a:lnTo>
                <a:lnTo>
                  <a:pt x="208" y="384"/>
                </a:lnTo>
                <a:lnTo>
                  <a:pt x="194" y="388"/>
                </a:lnTo>
                <a:lnTo>
                  <a:pt x="180" y="390"/>
                </a:lnTo>
                <a:lnTo>
                  <a:pt x="164" y="390"/>
                </a:lnTo>
                <a:lnTo>
                  <a:pt x="164" y="390"/>
                </a:lnTo>
                <a:close/>
                <a:moveTo>
                  <a:pt x="134" y="42"/>
                </a:moveTo>
                <a:lnTo>
                  <a:pt x="134" y="10"/>
                </a:lnTo>
                <a:lnTo>
                  <a:pt x="134" y="10"/>
                </a:lnTo>
                <a:lnTo>
                  <a:pt x="134" y="8"/>
                </a:lnTo>
                <a:lnTo>
                  <a:pt x="136" y="4"/>
                </a:lnTo>
                <a:lnTo>
                  <a:pt x="140" y="2"/>
                </a:lnTo>
                <a:lnTo>
                  <a:pt x="144" y="0"/>
                </a:lnTo>
                <a:lnTo>
                  <a:pt x="184" y="0"/>
                </a:lnTo>
                <a:lnTo>
                  <a:pt x="184" y="0"/>
                </a:lnTo>
                <a:lnTo>
                  <a:pt x="188" y="2"/>
                </a:lnTo>
                <a:lnTo>
                  <a:pt x="192" y="4"/>
                </a:lnTo>
                <a:lnTo>
                  <a:pt x="194" y="8"/>
                </a:lnTo>
                <a:lnTo>
                  <a:pt x="194" y="10"/>
                </a:lnTo>
                <a:lnTo>
                  <a:pt x="194" y="42"/>
                </a:lnTo>
                <a:lnTo>
                  <a:pt x="194" y="42"/>
                </a:lnTo>
                <a:lnTo>
                  <a:pt x="194" y="44"/>
                </a:lnTo>
                <a:lnTo>
                  <a:pt x="192" y="48"/>
                </a:lnTo>
                <a:lnTo>
                  <a:pt x="188" y="50"/>
                </a:lnTo>
                <a:lnTo>
                  <a:pt x="184" y="52"/>
                </a:lnTo>
                <a:lnTo>
                  <a:pt x="144" y="52"/>
                </a:lnTo>
                <a:lnTo>
                  <a:pt x="144" y="52"/>
                </a:lnTo>
                <a:lnTo>
                  <a:pt x="140" y="50"/>
                </a:lnTo>
                <a:lnTo>
                  <a:pt x="136" y="48"/>
                </a:lnTo>
                <a:lnTo>
                  <a:pt x="134" y="44"/>
                </a:lnTo>
                <a:lnTo>
                  <a:pt x="134" y="42"/>
                </a:lnTo>
                <a:lnTo>
                  <a:pt x="134" y="42"/>
                </a:lnTo>
                <a:close/>
                <a:moveTo>
                  <a:pt x="176" y="242"/>
                </a:moveTo>
                <a:lnTo>
                  <a:pt x="176" y="242"/>
                </a:lnTo>
                <a:lnTo>
                  <a:pt x="174" y="246"/>
                </a:lnTo>
                <a:lnTo>
                  <a:pt x="172" y="250"/>
                </a:lnTo>
                <a:lnTo>
                  <a:pt x="168" y="254"/>
                </a:lnTo>
                <a:lnTo>
                  <a:pt x="164" y="254"/>
                </a:lnTo>
                <a:lnTo>
                  <a:pt x="164" y="254"/>
                </a:lnTo>
                <a:lnTo>
                  <a:pt x="160" y="254"/>
                </a:lnTo>
                <a:lnTo>
                  <a:pt x="156" y="250"/>
                </a:lnTo>
                <a:lnTo>
                  <a:pt x="154" y="246"/>
                </a:lnTo>
                <a:lnTo>
                  <a:pt x="152" y="242"/>
                </a:lnTo>
                <a:lnTo>
                  <a:pt x="152" y="242"/>
                </a:lnTo>
                <a:lnTo>
                  <a:pt x="154" y="238"/>
                </a:lnTo>
                <a:lnTo>
                  <a:pt x="156" y="234"/>
                </a:lnTo>
                <a:lnTo>
                  <a:pt x="160" y="232"/>
                </a:lnTo>
                <a:lnTo>
                  <a:pt x="164" y="230"/>
                </a:lnTo>
                <a:lnTo>
                  <a:pt x="164" y="230"/>
                </a:lnTo>
                <a:lnTo>
                  <a:pt x="168" y="232"/>
                </a:lnTo>
                <a:lnTo>
                  <a:pt x="172" y="234"/>
                </a:lnTo>
                <a:lnTo>
                  <a:pt x="174" y="238"/>
                </a:lnTo>
                <a:lnTo>
                  <a:pt x="176" y="242"/>
                </a:lnTo>
                <a:lnTo>
                  <a:pt x="176" y="242"/>
                </a:lnTo>
                <a:close/>
                <a:moveTo>
                  <a:pt x="272" y="250"/>
                </a:moveTo>
                <a:lnTo>
                  <a:pt x="272" y="250"/>
                </a:lnTo>
                <a:lnTo>
                  <a:pt x="268" y="250"/>
                </a:lnTo>
                <a:lnTo>
                  <a:pt x="266" y="248"/>
                </a:lnTo>
                <a:lnTo>
                  <a:pt x="264" y="246"/>
                </a:lnTo>
                <a:lnTo>
                  <a:pt x="264" y="242"/>
                </a:lnTo>
                <a:lnTo>
                  <a:pt x="264" y="242"/>
                </a:lnTo>
                <a:lnTo>
                  <a:pt x="264" y="240"/>
                </a:lnTo>
                <a:lnTo>
                  <a:pt x="266" y="236"/>
                </a:lnTo>
                <a:lnTo>
                  <a:pt x="268" y="234"/>
                </a:lnTo>
                <a:lnTo>
                  <a:pt x="272" y="234"/>
                </a:lnTo>
                <a:lnTo>
                  <a:pt x="292" y="234"/>
                </a:lnTo>
                <a:lnTo>
                  <a:pt x="292" y="234"/>
                </a:lnTo>
                <a:lnTo>
                  <a:pt x="290" y="222"/>
                </a:lnTo>
                <a:lnTo>
                  <a:pt x="288" y="210"/>
                </a:lnTo>
                <a:lnTo>
                  <a:pt x="280" y="186"/>
                </a:lnTo>
                <a:lnTo>
                  <a:pt x="268" y="166"/>
                </a:lnTo>
                <a:lnTo>
                  <a:pt x="252" y="148"/>
                </a:lnTo>
                <a:lnTo>
                  <a:pt x="234" y="134"/>
                </a:lnTo>
                <a:lnTo>
                  <a:pt x="212" y="122"/>
                </a:lnTo>
                <a:lnTo>
                  <a:pt x="188" y="116"/>
                </a:lnTo>
                <a:lnTo>
                  <a:pt x="176" y="114"/>
                </a:lnTo>
                <a:lnTo>
                  <a:pt x="164" y="114"/>
                </a:lnTo>
                <a:lnTo>
                  <a:pt x="164" y="114"/>
                </a:lnTo>
                <a:lnTo>
                  <a:pt x="152" y="114"/>
                </a:lnTo>
                <a:lnTo>
                  <a:pt x="140" y="116"/>
                </a:lnTo>
                <a:lnTo>
                  <a:pt x="116" y="122"/>
                </a:lnTo>
                <a:lnTo>
                  <a:pt x="94" y="134"/>
                </a:lnTo>
                <a:lnTo>
                  <a:pt x="76" y="148"/>
                </a:lnTo>
                <a:lnTo>
                  <a:pt x="60" y="166"/>
                </a:lnTo>
                <a:lnTo>
                  <a:pt x="48" y="186"/>
                </a:lnTo>
                <a:lnTo>
                  <a:pt x="40" y="210"/>
                </a:lnTo>
                <a:lnTo>
                  <a:pt x="38" y="222"/>
                </a:lnTo>
                <a:lnTo>
                  <a:pt x="36" y="234"/>
                </a:lnTo>
                <a:lnTo>
                  <a:pt x="56" y="234"/>
                </a:lnTo>
                <a:lnTo>
                  <a:pt x="56" y="234"/>
                </a:lnTo>
                <a:lnTo>
                  <a:pt x="60" y="234"/>
                </a:lnTo>
                <a:lnTo>
                  <a:pt x="62" y="236"/>
                </a:lnTo>
                <a:lnTo>
                  <a:pt x="64" y="240"/>
                </a:lnTo>
                <a:lnTo>
                  <a:pt x="64" y="242"/>
                </a:lnTo>
                <a:lnTo>
                  <a:pt x="64" y="242"/>
                </a:lnTo>
                <a:lnTo>
                  <a:pt x="64" y="246"/>
                </a:lnTo>
                <a:lnTo>
                  <a:pt x="62" y="248"/>
                </a:lnTo>
                <a:lnTo>
                  <a:pt x="60" y="250"/>
                </a:lnTo>
                <a:lnTo>
                  <a:pt x="56" y="250"/>
                </a:lnTo>
                <a:lnTo>
                  <a:pt x="36" y="250"/>
                </a:lnTo>
                <a:lnTo>
                  <a:pt x="36" y="250"/>
                </a:lnTo>
                <a:lnTo>
                  <a:pt x="40" y="274"/>
                </a:lnTo>
                <a:lnTo>
                  <a:pt x="48" y="296"/>
                </a:lnTo>
                <a:lnTo>
                  <a:pt x="58" y="316"/>
                </a:lnTo>
                <a:lnTo>
                  <a:pt x="74" y="334"/>
                </a:lnTo>
                <a:lnTo>
                  <a:pt x="90" y="348"/>
                </a:lnTo>
                <a:lnTo>
                  <a:pt x="110" y="360"/>
                </a:lnTo>
                <a:lnTo>
                  <a:pt x="132" y="366"/>
                </a:lnTo>
                <a:lnTo>
                  <a:pt x="156" y="370"/>
                </a:lnTo>
                <a:lnTo>
                  <a:pt x="156" y="350"/>
                </a:lnTo>
                <a:lnTo>
                  <a:pt x="156" y="350"/>
                </a:lnTo>
                <a:lnTo>
                  <a:pt x="156" y="346"/>
                </a:lnTo>
                <a:lnTo>
                  <a:pt x="158" y="344"/>
                </a:lnTo>
                <a:lnTo>
                  <a:pt x="160" y="342"/>
                </a:lnTo>
                <a:lnTo>
                  <a:pt x="164" y="342"/>
                </a:lnTo>
                <a:lnTo>
                  <a:pt x="164" y="342"/>
                </a:lnTo>
                <a:lnTo>
                  <a:pt x="168" y="342"/>
                </a:lnTo>
                <a:lnTo>
                  <a:pt x="170" y="344"/>
                </a:lnTo>
                <a:lnTo>
                  <a:pt x="172" y="346"/>
                </a:lnTo>
                <a:lnTo>
                  <a:pt x="172" y="350"/>
                </a:lnTo>
                <a:lnTo>
                  <a:pt x="172" y="370"/>
                </a:lnTo>
                <a:lnTo>
                  <a:pt x="172" y="370"/>
                </a:lnTo>
                <a:lnTo>
                  <a:pt x="196" y="366"/>
                </a:lnTo>
                <a:lnTo>
                  <a:pt x="218" y="360"/>
                </a:lnTo>
                <a:lnTo>
                  <a:pt x="238" y="348"/>
                </a:lnTo>
                <a:lnTo>
                  <a:pt x="254" y="334"/>
                </a:lnTo>
                <a:lnTo>
                  <a:pt x="270" y="316"/>
                </a:lnTo>
                <a:lnTo>
                  <a:pt x="280" y="296"/>
                </a:lnTo>
                <a:lnTo>
                  <a:pt x="288" y="274"/>
                </a:lnTo>
                <a:lnTo>
                  <a:pt x="292" y="250"/>
                </a:lnTo>
                <a:lnTo>
                  <a:pt x="272" y="250"/>
                </a:lnTo>
                <a:close/>
                <a:moveTo>
                  <a:pt x="158" y="156"/>
                </a:moveTo>
                <a:lnTo>
                  <a:pt x="200" y="134"/>
                </a:lnTo>
                <a:lnTo>
                  <a:pt x="178" y="176"/>
                </a:lnTo>
                <a:lnTo>
                  <a:pt x="178" y="176"/>
                </a:lnTo>
                <a:lnTo>
                  <a:pt x="176" y="178"/>
                </a:lnTo>
                <a:lnTo>
                  <a:pt x="172" y="182"/>
                </a:lnTo>
                <a:lnTo>
                  <a:pt x="168" y="184"/>
                </a:lnTo>
                <a:lnTo>
                  <a:pt x="164" y="184"/>
                </a:lnTo>
                <a:lnTo>
                  <a:pt x="164" y="184"/>
                </a:lnTo>
                <a:lnTo>
                  <a:pt x="158" y="184"/>
                </a:lnTo>
                <a:lnTo>
                  <a:pt x="154" y="180"/>
                </a:lnTo>
                <a:lnTo>
                  <a:pt x="150" y="176"/>
                </a:lnTo>
                <a:lnTo>
                  <a:pt x="150" y="170"/>
                </a:lnTo>
                <a:lnTo>
                  <a:pt x="150" y="170"/>
                </a:lnTo>
                <a:lnTo>
                  <a:pt x="150" y="166"/>
                </a:lnTo>
                <a:lnTo>
                  <a:pt x="152" y="162"/>
                </a:lnTo>
                <a:lnTo>
                  <a:pt x="158" y="156"/>
                </a:lnTo>
                <a:lnTo>
                  <a:pt x="158" y="156"/>
                </a:lnTo>
                <a:close/>
                <a:moveTo>
                  <a:pt x="244" y="322"/>
                </a:moveTo>
                <a:lnTo>
                  <a:pt x="244" y="322"/>
                </a:lnTo>
                <a:lnTo>
                  <a:pt x="242" y="324"/>
                </a:lnTo>
                <a:lnTo>
                  <a:pt x="240" y="326"/>
                </a:lnTo>
                <a:lnTo>
                  <a:pt x="240" y="326"/>
                </a:lnTo>
                <a:lnTo>
                  <a:pt x="236" y="324"/>
                </a:lnTo>
                <a:lnTo>
                  <a:pt x="234" y="322"/>
                </a:lnTo>
                <a:lnTo>
                  <a:pt x="178" y="266"/>
                </a:lnTo>
                <a:lnTo>
                  <a:pt x="178" y="266"/>
                </a:lnTo>
                <a:lnTo>
                  <a:pt x="170" y="270"/>
                </a:lnTo>
                <a:lnTo>
                  <a:pt x="164" y="270"/>
                </a:lnTo>
                <a:lnTo>
                  <a:pt x="164" y="270"/>
                </a:lnTo>
                <a:lnTo>
                  <a:pt x="156" y="270"/>
                </a:lnTo>
                <a:lnTo>
                  <a:pt x="150" y="266"/>
                </a:lnTo>
                <a:lnTo>
                  <a:pt x="150" y="266"/>
                </a:lnTo>
                <a:lnTo>
                  <a:pt x="142" y="260"/>
                </a:lnTo>
                <a:lnTo>
                  <a:pt x="138" y="250"/>
                </a:lnTo>
                <a:lnTo>
                  <a:pt x="136" y="240"/>
                </a:lnTo>
                <a:lnTo>
                  <a:pt x="140" y="230"/>
                </a:lnTo>
                <a:lnTo>
                  <a:pt x="132" y="220"/>
                </a:lnTo>
                <a:lnTo>
                  <a:pt x="132" y="220"/>
                </a:lnTo>
                <a:lnTo>
                  <a:pt x="130" y="218"/>
                </a:lnTo>
                <a:lnTo>
                  <a:pt x="128" y="214"/>
                </a:lnTo>
                <a:lnTo>
                  <a:pt x="130" y="212"/>
                </a:lnTo>
                <a:lnTo>
                  <a:pt x="132" y="210"/>
                </a:lnTo>
                <a:lnTo>
                  <a:pt x="132" y="210"/>
                </a:lnTo>
                <a:lnTo>
                  <a:pt x="134" y="208"/>
                </a:lnTo>
                <a:lnTo>
                  <a:pt x="136" y="206"/>
                </a:lnTo>
                <a:lnTo>
                  <a:pt x="140" y="208"/>
                </a:lnTo>
                <a:lnTo>
                  <a:pt x="142" y="210"/>
                </a:lnTo>
                <a:lnTo>
                  <a:pt x="150" y="218"/>
                </a:lnTo>
                <a:lnTo>
                  <a:pt x="150" y="218"/>
                </a:lnTo>
                <a:lnTo>
                  <a:pt x="158" y="216"/>
                </a:lnTo>
                <a:lnTo>
                  <a:pt x="164" y="214"/>
                </a:lnTo>
                <a:lnTo>
                  <a:pt x="164" y="214"/>
                </a:lnTo>
                <a:lnTo>
                  <a:pt x="172" y="216"/>
                </a:lnTo>
                <a:lnTo>
                  <a:pt x="178" y="218"/>
                </a:lnTo>
                <a:lnTo>
                  <a:pt x="178" y="218"/>
                </a:lnTo>
                <a:lnTo>
                  <a:pt x="186" y="226"/>
                </a:lnTo>
                <a:lnTo>
                  <a:pt x="190" y="234"/>
                </a:lnTo>
                <a:lnTo>
                  <a:pt x="192" y="244"/>
                </a:lnTo>
                <a:lnTo>
                  <a:pt x="188" y="256"/>
                </a:lnTo>
                <a:lnTo>
                  <a:pt x="244" y="312"/>
                </a:lnTo>
                <a:lnTo>
                  <a:pt x="244" y="312"/>
                </a:lnTo>
                <a:lnTo>
                  <a:pt x="246" y="314"/>
                </a:lnTo>
                <a:lnTo>
                  <a:pt x="248" y="318"/>
                </a:lnTo>
                <a:lnTo>
                  <a:pt x="246" y="320"/>
                </a:lnTo>
                <a:lnTo>
                  <a:pt x="244" y="322"/>
                </a:lnTo>
                <a:lnTo>
                  <a:pt x="244" y="32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000"/>
              <a:buFont typeface="Arial"/>
              <a:buNone/>
            </a:pPr>
            <a:endParaRPr sz="2000" b="0" i="0" u="none" strike="noStrike" cap="none">
              <a:solidFill>
                <a:srgbClr val="000000"/>
              </a:solidFill>
              <a:latin typeface="Arial"/>
              <a:ea typeface="Arial"/>
              <a:cs typeface="Arial"/>
              <a:sym typeface="Arial"/>
            </a:endParaRPr>
          </a:p>
        </p:txBody>
      </p:sp>
      <p:sp>
        <p:nvSpPr>
          <p:cNvPr id="3238" name="Google Shape;3238;p17"/>
          <p:cNvSpPr/>
          <p:nvPr/>
        </p:nvSpPr>
        <p:spPr>
          <a:xfrm>
            <a:off x="5556805" y="3415476"/>
            <a:ext cx="313200" cy="313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000"/>
              <a:buFont typeface="Arial"/>
              <a:buNone/>
            </a:pPr>
            <a:endParaRPr sz="2000" b="0" i="0" u="none" strike="noStrike" cap="none">
              <a:solidFill>
                <a:srgbClr val="FFFFFF"/>
              </a:solidFill>
              <a:latin typeface="Georgia"/>
              <a:ea typeface="Georgia"/>
              <a:cs typeface="Georgia"/>
              <a:sym typeface="Georgia"/>
            </a:endParaRPr>
          </a:p>
        </p:txBody>
      </p:sp>
      <p:sp>
        <p:nvSpPr>
          <p:cNvPr id="3239" name="Google Shape;3239;p17"/>
          <p:cNvSpPr/>
          <p:nvPr/>
        </p:nvSpPr>
        <p:spPr>
          <a:xfrm>
            <a:off x="5617540" y="3472953"/>
            <a:ext cx="224570" cy="218297"/>
          </a:xfrm>
          <a:custGeom>
            <a:avLst/>
            <a:gdLst/>
            <a:ahLst/>
            <a:cxnLst/>
            <a:rect l="l" t="t" r="r" b="b"/>
            <a:pathLst>
              <a:path w="358" h="348" extrusionOk="0">
                <a:moveTo>
                  <a:pt x="318" y="144"/>
                </a:moveTo>
                <a:lnTo>
                  <a:pt x="318" y="144"/>
                </a:lnTo>
                <a:lnTo>
                  <a:pt x="322" y="148"/>
                </a:lnTo>
                <a:lnTo>
                  <a:pt x="322" y="152"/>
                </a:lnTo>
                <a:lnTo>
                  <a:pt x="322" y="152"/>
                </a:lnTo>
                <a:lnTo>
                  <a:pt x="322" y="156"/>
                </a:lnTo>
                <a:lnTo>
                  <a:pt x="318" y="158"/>
                </a:lnTo>
                <a:lnTo>
                  <a:pt x="318" y="158"/>
                </a:lnTo>
                <a:lnTo>
                  <a:pt x="316" y="162"/>
                </a:lnTo>
                <a:lnTo>
                  <a:pt x="312" y="162"/>
                </a:lnTo>
                <a:lnTo>
                  <a:pt x="312" y="162"/>
                </a:lnTo>
                <a:lnTo>
                  <a:pt x="306" y="162"/>
                </a:lnTo>
                <a:lnTo>
                  <a:pt x="304" y="158"/>
                </a:lnTo>
                <a:lnTo>
                  <a:pt x="302" y="156"/>
                </a:lnTo>
                <a:lnTo>
                  <a:pt x="300" y="152"/>
                </a:lnTo>
                <a:lnTo>
                  <a:pt x="300" y="152"/>
                </a:lnTo>
                <a:lnTo>
                  <a:pt x="302" y="148"/>
                </a:lnTo>
                <a:lnTo>
                  <a:pt x="304" y="144"/>
                </a:lnTo>
                <a:lnTo>
                  <a:pt x="304" y="144"/>
                </a:lnTo>
                <a:lnTo>
                  <a:pt x="306" y="142"/>
                </a:lnTo>
                <a:lnTo>
                  <a:pt x="312" y="140"/>
                </a:lnTo>
                <a:lnTo>
                  <a:pt x="312" y="140"/>
                </a:lnTo>
                <a:lnTo>
                  <a:pt x="316" y="142"/>
                </a:lnTo>
                <a:lnTo>
                  <a:pt x="318" y="144"/>
                </a:lnTo>
                <a:lnTo>
                  <a:pt x="318" y="144"/>
                </a:lnTo>
                <a:close/>
                <a:moveTo>
                  <a:pt x="358" y="152"/>
                </a:moveTo>
                <a:lnTo>
                  <a:pt x="358" y="152"/>
                </a:lnTo>
                <a:lnTo>
                  <a:pt x="356" y="160"/>
                </a:lnTo>
                <a:lnTo>
                  <a:pt x="354" y="170"/>
                </a:lnTo>
                <a:lnTo>
                  <a:pt x="350" y="178"/>
                </a:lnTo>
                <a:lnTo>
                  <a:pt x="344" y="184"/>
                </a:lnTo>
                <a:lnTo>
                  <a:pt x="336" y="190"/>
                </a:lnTo>
                <a:lnTo>
                  <a:pt x="330" y="194"/>
                </a:lnTo>
                <a:lnTo>
                  <a:pt x="320" y="196"/>
                </a:lnTo>
                <a:lnTo>
                  <a:pt x="312" y="198"/>
                </a:lnTo>
                <a:lnTo>
                  <a:pt x="312" y="198"/>
                </a:lnTo>
                <a:lnTo>
                  <a:pt x="302" y="196"/>
                </a:lnTo>
                <a:lnTo>
                  <a:pt x="294" y="194"/>
                </a:lnTo>
                <a:lnTo>
                  <a:pt x="286" y="190"/>
                </a:lnTo>
                <a:lnTo>
                  <a:pt x="278" y="184"/>
                </a:lnTo>
                <a:lnTo>
                  <a:pt x="272" y="178"/>
                </a:lnTo>
                <a:lnTo>
                  <a:pt x="268" y="170"/>
                </a:lnTo>
                <a:lnTo>
                  <a:pt x="266" y="160"/>
                </a:lnTo>
                <a:lnTo>
                  <a:pt x="264" y="152"/>
                </a:lnTo>
                <a:lnTo>
                  <a:pt x="264" y="152"/>
                </a:lnTo>
                <a:lnTo>
                  <a:pt x="266" y="138"/>
                </a:lnTo>
                <a:lnTo>
                  <a:pt x="272" y="126"/>
                </a:lnTo>
                <a:lnTo>
                  <a:pt x="282" y="116"/>
                </a:lnTo>
                <a:lnTo>
                  <a:pt x="292" y="110"/>
                </a:lnTo>
                <a:lnTo>
                  <a:pt x="292" y="110"/>
                </a:lnTo>
                <a:lnTo>
                  <a:pt x="288" y="106"/>
                </a:lnTo>
                <a:lnTo>
                  <a:pt x="288" y="106"/>
                </a:lnTo>
                <a:lnTo>
                  <a:pt x="278" y="100"/>
                </a:lnTo>
                <a:lnTo>
                  <a:pt x="266" y="100"/>
                </a:lnTo>
                <a:lnTo>
                  <a:pt x="266" y="100"/>
                </a:lnTo>
                <a:lnTo>
                  <a:pt x="258" y="104"/>
                </a:lnTo>
                <a:lnTo>
                  <a:pt x="250" y="108"/>
                </a:lnTo>
                <a:lnTo>
                  <a:pt x="246" y="114"/>
                </a:lnTo>
                <a:lnTo>
                  <a:pt x="244" y="120"/>
                </a:lnTo>
                <a:lnTo>
                  <a:pt x="242" y="134"/>
                </a:lnTo>
                <a:lnTo>
                  <a:pt x="242" y="144"/>
                </a:lnTo>
                <a:lnTo>
                  <a:pt x="256" y="242"/>
                </a:lnTo>
                <a:lnTo>
                  <a:pt x="256" y="242"/>
                </a:lnTo>
                <a:lnTo>
                  <a:pt x="258" y="264"/>
                </a:lnTo>
                <a:lnTo>
                  <a:pt x="256" y="284"/>
                </a:lnTo>
                <a:lnTo>
                  <a:pt x="248" y="304"/>
                </a:lnTo>
                <a:lnTo>
                  <a:pt x="238" y="320"/>
                </a:lnTo>
                <a:lnTo>
                  <a:pt x="238" y="320"/>
                </a:lnTo>
                <a:lnTo>
                  <a:pt x="226" y="332"/>
                </a:lnTo>
                <a:lnTo>
                  <a:pt x="210" y="340"/>
                </a:lnTo>
                <a:lnTo>
                  <a:pt x="192" y="346"/>
                </a:lnTo>
                <a:lnTo>
                  <a:pt x="174" y="348"/>
                </a:lnTo>
                <a:lnTo>
                  <a:pt x="174" y="348"/>
                </a:lnTo>
                <a:lnTo>
                  <a:pt x="158" y="346"/>
                </a:lnTo>
                <a:lnTo>
                  <a:pt x="142" y="340"/>
                </a:lnTo>
                <a:lnTo>
                  <a:pt x="126" y="332"/>
                </a:lnTo>
                <a:lnTo>
                  <a:pt x="114" y="322"/>
                </a:lnTo>
                <a:lnTo>
                  <a:pt x="114" y="322"/>
                </a:lnTo>
                <a:lnTo>
                  <a:pt x="102" y="308"/>
                </a:lnTo>
                <a:lnTo>
                  <a:pt x="94" y="294"/>
                </a:lnTo>
                <a:lnTo>
                  <a:pt x="90" y="278"/>
                </a:lnTo>
                <a:lnTo>
                  <a:pt x="88" y="262"/>
                </a:lnTo>
                <a:lnTo>
                  <a:pt x="88" y="228"/>
                </a:lnTo>
                <a:lnTo>
                  <a:pt x="88" y="228"/>
                </a:lnTo>
                <a:lnTo>
                  <a:pt x="70" y="224"/>
                </a:lnTo>
                <a:lnTo>
                  <a:pt x="54" y="216"/>
                </a:lnTo>
                <a:lnTo>
                  <a:pt x="38" y="208"/>
                </a:lnTo>
                <a:lnTo>
                  <a:pt x="26" y="196"/>
                </a:lnTo>
                <a:lnTo>
                  <a:pt x="16" y="182"/>
                </a:lnTo>
                <a:lnTo>
                  <a:pt x="8" y="166"/>
                </a:lnTo>
                <a:lnTo>
                  <a:pt x="2" y="148"/>
                </a:lnTo>
                <a:lnTo>
                  <a:pt x="0" y="130"/>
                </a:lnTo>
                <a:lnTo>
                  <a:pt x="0" y="22"/>
                </a:lnTo>
                <a:lnTo>
                  <a:pt x="0" y="22"/>
                </a:lnTo>
                <a:lnTo>
                  <a:pt x="2" y="16"/>
                </a:lnTo>
                <a:lnTo>
                  <a:pt x="4" y="12"/>
                </a:lnTo>
                <a:lnTo>
                  <a:pt x="8" y="10"/>
                </a:lnTo>
                <a:lnTo>
                  <a:pt x="14" y="8"/>
                </a:lnTo>
                <a:lnTo>
                  <a:pt x="48" y="8"/>
                </a:lnTo>
                <a:lnTo>
                  <a:pt x="48" y="0"/>
                </a:lnTo>
                <a:lnTo>
                  <a:pt x="62" y="0"/>
                </a:lnTo>
                <a:lnTo>
                  <a:pt x="62" y="0"/>
                </a:lnTo>
                <a:lnTo>
                  <a:pt x="70" y="2"/>
                </a:lnTo>
                <a:lnTo>
                  <a:pt x="78" y="6"/>
                </a:lnTo>
                <a:lnTo>
                  <a:pt x="82" y="14"/>
                </a:lnTo>
                <a:lnTo>
                  <a:pt x="84" y="22"/>
                </a:lnTo>
                <a:lnTo>
                  <a:pt x="84" y="22"/>
                </a:lnTo>
                <a:lnTo>
                  <a:pt x="82" y="32"/>
                </a:lnTo>
                <a:lnTo>
                  <a:pt x="78" y="38"/>
                </a:lnTo>
                <a:lnTo>
                  <a:pt x="70" y="44"/>
                </a:lnTo>
                <a:lnTo>
                  <a:pt x="62" y="46"/>
                </a:lnTo>
                <a:lnTo>
                  <a:pt x="48" y="46"/>
                </a:lnTo>
                <a:lnTo>
                  <a:pt x="48" y="36"/>
                </a:lnTo>
                <a:lnTo>
                  <a:pt x="28" y="36"/>
                </a:lnTo>
                <a:lnTo>
                  <a:pt x="28" y="130"/>
                </a:lnTo>
                <a:lnTo>
                  <a:pt x="28" y="130"/>
                </a:lnTo>
                <a:lnTo>
                  <a:pt x="30" y="144"/>
                </a:lnTo>
                <a:lnTo>
                  <a:pt x="34" y="156"/>
                </a:lnTo>
                <a:lnTo>
                  <a:pt x="40" y="168"/>
                </a:lnTo>
                <a:lnTo>
                  <a:pt x="48" y="180"/>
                </a:lnTo>
                <a:lnTo>
                  <a:pt x="60" y="188"/>
                </a:lnTo>
                <a:lnTo>
                  <a:pt x="72" y="194"/>
                </a:lnTo>
                <a:lnTo>
                  <a:pt x="84" y="198"/>
                </a:lnTo>
                <a:lnTo>
                  <a:pt x="98" y="200"/>
                </a:lnTo>
                <a:lnTo>
                  <a:pt x="98" y="200"/>
                </a:lnTo>
                <a:lnTo>
                  <a:pt x="112" y="198"/>
                </a:lnTo>
                <a:lnTo>
                  <a:pt x="126" y="194"/>
                </a:lnTo>
                <a:lnTo>
                  <a:pt x="138" y="188"/>
                </a:lnTo>
                <a:lnTo>
                  <a:pt x="148" y="180"/>
                </a:lnTo>
                <a:lnTo>
                  <a:pt x="148" y="180"/>
                </a:lnTo>
                <a:lnTo>
                  <a:pt x="156" y="168"/>
                </a:lnTo>
                <a:lnTo>
                  <a:pt x="164" y="156"/>
                </a:lnTo>
                <a:lnTo>
                  <a:pt x="168" y="144"/>
                </a:lnTo>
                <a:lnTo>
                  <a:pt x="168" y="130"/>
                </a:lnTo>
                <a:lnTo>
                  <a:pt x="168" y="130"/>
                </a:lnTo>
                <a:lnTo>
                  <a:pt x="168" y="130"/>
                </a:lnTo>
                <a:lnTo>
                  <a:pt x="168" y="36"/>
                </a:lnTo>
                <a:lnTo>
                  <a:pt x="148" y="36"/>
                </a:lnTo>
                <a:lnTo>
                  <a:pt x="148" y="46"/>
                </a:lnTo>
                <a:lnTo>
                  <a:pt x="136" y="46"/>
                </a:lnTo>
                <a:lnTo>
                  <a:pt x="136" y="46"/>
                </a:lnTo>
                <a:lnTo>
                  <a:pt x="126" y="44"/>
                </a:lnTo>
                <a:lnTo>
                  <a:pt x="120" y="38"/>
                </a:lnTo>
                <a:lnTo>
                  <a:pt x="114" y="32"/>
                </a:lnTo>
                <a:lnTo>
                  <a:pt x="112" y="22"/>
                </a:lnTo>
                <a:lnTo>
                  <a:pt x="112" y="22"/>
                </a:lnTo>
                <a:lnTo>
                  <a:pt x="114" y="14"/>
                </a:lnTo>
                <a:lnTo>
                  <a:pt x="120" y="6"/>
                </a:lnTo>
                <a:lnTo>
                  <a:pt x="126" y="2"/>
                </a:lnTo>
                <a:lnTo>
                  <a:pt x="136" y="0"/>
                </a:lnTo>
                <a:lnTo>
                  <a:pt x="148" y="0"/>
                </a:lnTo>
                <a:lnTo>
                  <a:pt x="148" y="8"/>
                </a:lnTo>
                <a:lnTo>
                  <a:pt x="182" y="8"/>
                </a:lnTo>
                <a:lnTo>
                  <a:pt x="182" y="8"/>
                </a:lnTo>
                <a:lnTo>
                  <a:pt x="188" y="10"/>
                </a:lnTo>
                <a:lnTo>
                  <a:pt x="192" y="12"/>
                </a:lnTo>
                <a:lnTo>
                  <a:pt x="196" y="16"/>
                </a:lnTo>
                <a:lnTo>
                  <a:pt x="196" y="22"/>
                </a:lnTo>
                <a:lnTo>
                  <a:pt x="196" y="130"/>
                </a:lnTo>
                <a:lnTo>
                  <a:pt x="196" y="130"/>
                </a:lnTo>
                <a:lnTo>
                  <a:pt x="196" y="130"/>
                </a:lnTo>
                <a:lnTo>
                  <a:pt x="196" y="130"/>
                </a:lnTo>
                <a:lnTo>
                  <a:pt x="194" y="148"/>
                </a:lnTo>
                <a:lnTo>
                  <a:pt x="190" y="166"/>
                </a:lnTo>
                <a:lnTo>
                  <a:pt x="180" y="184"/>
                </a:lnTo>
                <a:lnTo>
                  <a:pt x="168" y="198"/>
                </a:lnTo>
                <a:lnTo>
                  <a:pt x="168" y="198"/>
                </a:lnTo>
                <a:lnTo>
                  <a:pt x="156" y="210"/>
                </a:lnTo>
                <a:lnTo>
                  <a:pt x="140" y="218"/>
                </a:lnTo>
                <a:lnTo>
                  <a:pt x="124" y="224"/>
                </a:lnTo>
                <a:lnTo>
                  <a:pt x="108" y="228"/>
                </a:lnTo>
                <a:lnTo>
                  <a:pt x="108" y="262"/>
                </a:lnTo>
                <a:lnTo>
                  <a:pt x="108" y="262"/>
                </a:lnTo>
                <a:lnTo>
                  <a:pt x="108" y="262"/>
                </a:lnTo>
                <a:lnTo>
                  <a:pt x="110" y="274"/>
                </a:lnTo>
                <a:lnTo>
                  <a:pt x="114" y="286"/>
                </a:lnTo>
                <a:lnTo>
                  <a:pt x="120" y="298"/>
                </a:lnTo>
                <a:lnTo>
                  <a:pt x="128" y="308"/>
                </a:lnTo>
                <a:lnTo>
                  <a:pt x="128" y="308"/>
                </a:lnTo>
                <a:lnTo>
                  <a:pt x="138" y="316"/>
                </a:lnTo>
                <a:lnTo>
                  <a:pt x="148" y="322"/>
                </a:lnTo>
                <a:lnTo>
                  <a:pt x="162" y="326"/>
                </a:lnTo>
                <a:lnTo>
                  <a:pt x="174" y="328"/>
                </a:lnTo>
                <a:lnTo>
                  <a:pt x="174" y="328"/>
                </a:lnTo>
                <a:lnTo>
                  <a:pt x="188" y="326"/>
                </a:lnTo>
                <a:lnTo>
                  <a:pt x="202" y="322"/>
                </a:lnTo>
                <a:lnTo>
                  <a:pt x="214" y="316"/>
                </a:lnTo>
                <a:lnTo>
                  <a:pt x="224" y="306"/>
                </a:lnTo>
                <a:lnTo>
                  <a:pt x="224" y="306"/>
                </a:lnTo>
                <a:lnTo>
                  <a:pt x="232" y="294"/>
                </a:lnTo>
                <a:lnTo>
                  <a:pt x="236" y="280"/>
                </a:lnTo>
                <a:lnTo>
                  <a:pt x="238" y="262"/>
                </a:lnTo>
                <a:lnTo>
                  <a:pt x="238" y="246"/>
                </a:lnTo>
                <a:lnTo>
                  <a:pt x="222" y="146"/>
                </a:lnTo>
                <a:lnTo>
                  <a:pt x="222" y="146"/>
                </a:lnTo>
                <a:lnTo>
                  <a:pt x="222" y="134"/>
                </a:lnTo>
                <a:lnTo>
                  <a:pt x="222" y="122"/>
                </a:lnTo>
                <a:lnTo>
                  <a:pt x="224" y="112"/>
                </a:lnTo>
                <a:lnTo>
                  <a:pt x="230" y="102"/>
                </a:lnTo>
                <a:lnTo>
                  <a:pt x="236" y="94"/>
                </a:lnTo>
                <a:lnTo>
                  <a:pt x="244" y="88"/>
                </a:lnTo>
                <a:lnTo>
                  <a:pt x="252" y="84"/>
                </a:lnTo>
                <a:lnTo>
                  <a:pt x="264" y="80"/>
                </a:lnTo>
                <a:lnTo>
                  <a:pt x="264" y="80"/>
                </a:lnTo>
                <a:lnTo>
                  <a:pt x="272" y="80"/>
                </a:lnTo>
                <a:lnTo>
                  <a:pt x="282" y="82"/>
                </a:lnTo>
                <a:lnTo>
                  <a:pt x="292" y="84"/>
                </a:lnTo>
                <a:lnTo>
                  <a:pt x="300" y="90"/>
                </a:lnTo>
                <a:lnTo>
                  <a:pt x="300" y="90"/>
                </a:lnTo>
                <a:lnTo>
                  <a:pt x="308" y="96"/>
                </a:lnTo>
                <a:lnTo>
                  <a:pt x="314" y="106"/>
                </a:lnTo>
                <a:lnTo>
                  <a:pt x="314" y="106"/>
                </a:lnTo>
                <a:lnTo>
                  <a:pt x="324" y="106"/>
                </a:lnTo>
                <a:lnTo>
                  <a:pt x="332" y="110"/>
                </a:lnTo>
                <a:lnTo>
                  <a:pt x="338" y="114"/>
                </a:lnTo>
                <a:lnTo>
                  <a:pt x="344" y="120"/>
                </a:lnTo>
                <a:lnTo>
                  <a:pt x="350" y="126"/>
                </a:lnTo>
                <a:lnTo>
                  <a:pt x="354" y="134"/>
                </a:lnTo>
                <a:lnTo>
                  <a:pt x="356" y="142"/>
                </a:lnTo>
                <a:lnTo>
                  <a:pt x="358" y="152"/>
                </a:lnTo>
                <a:lnTo>
                  <a:pt x="358" y="152"/>
                </a:lnTo>
                <a:close/>
                <a:moveTo>
                  <a:pt x="338" y="152"/>
                </a:moveTo>
                <a:lnTo>
                  <a:pt x="338" y="152"/>
                </a:lnTo>
                <a:lnTo>
                  <a:pt x="336" y="142"/>
                </a:lnTo>
                <a:lnTo>
                  <a:pt x="330" y="132"/>
                </a:lnTo>
                <a:lnTo>
                  <a:pt x="330" y="132"/>
                </a:lnTo>
                <a:lnTo>
                  <a:pt x="322" y="126"/>
                </a:lnTo>
                <a:lnTo>
                  <a:pt x="312" y="124"/>
                </a:lnTo>
                <a:lnTo>
                  <a:pt x="300" y="126"/>
                </a:lnTo>
                <a:lnTo>
                  <a:pt x="292" y="132"/>
                </a:lnTo>
                <a:lnTo>
                  <a:pt x="292" y="132"/>
                </a:lnTo>
                <a:lnTo>
                  <a:pt x="286" y="140"/>
                </a:lnTo>
                <a:lnTo>
                  <a:pt x="284" y="152"/>
                </a:lnTo>
                <a:lnTo>
                  <a:pt x="284" y="152"/>
                </a:lnTo>
                <a:lnTo>
                  <a:pt x="286" y="162"/>
                </a:lnTo>
                <a:lnTo>
                  <a:pt x="292" y="170"/>
                </a:lnTo>
                <a:lnTo>
                  <a:pt x="300" y="176"/>
                </a:lnTo>
                <a:lnTo>
                  <a:pt x="312" y="178"/>
                </a:lnTo>
                <a:lnTo>
                  <a:pt x="312" y="178"/>
                </a:lnTo>
                <a:lnTo>
                  <a:pt x="322" y="176"/>
                </a:lnTo>
                <a:lnTo>
                  <a:pt x="330" y="170"/>
                </a:lnTo>
                <a:lnTo>
                  <a:pt x="330" y="170"/>
                </a:lnTo>
                <a:lnTo>
                  <a:pt x="336" y="162"/>
                </a:lnTo>
                <a:lnTo>
                  <a:pt x="338" y="152"/>
                </a:lnTo>
                <a:lnTo>
                  <a:pt x="338" y="15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000"/>
              <a:buFont typeface="Arial"/>
              <a:buNone/>
            </a:pPr>
            <a:endParaRPr sz="2000" b="0" i="0" u="none" strike="noStrike" cap="none">
              <a:solidFill>
                <a:srgbClr val="000000"/>
              </a:solidFill>
              <a:latin typeface="Arial"/>
              <a:ea typeface="Arial"/>
              <a:cs typeface="Arial"/>
              <a:sym typeface="Arial"/>
            </a:endParaRPr>
          </a:p>
        </p:txBody>
      </p:sp>
      <p:sp>
        <p:nvSpPr>
          <p:cNvPr id="3240" name="Google Shape;3240;p17"/>
          <p:cNvSpPr/>
          <p:nvPr/>
        </p:nvSpPr>
        <p:spPr>
          <a:xfrm>
            <a:off x="37100" y="4793200"/>
            <a:ext cx="2515500" cy="313200"/>
          </a:xfrm>
          <a:prstGeom prst="rect">
            <a:avLst/>
          </a:prstGeom>
          <a:noFill/>
          <a:ln>
            <a:noFill/>
          </a:ln>
        </p:spPr>
        <p:txBody>
          <a:bodyPr spcFirstLastPara="1" wrap="square" lIns="0" tIns="45700" rIns="0" bIns="45700" anchor="b" anchorCtr="0">
            <a:noAutofit/>
          </a:bodyPr>
          <a:lstStyle/>
          <a:p>
            <a:pPr marL="0" marR="0" lvl="0" indent="0" algn="l" rtl="0">
              <a:lnSpc>
                <a:spcPct val="115000"/>
              </a:lnSpc>
              <a:spcBef>
                <a:spcPts val="400"/>
              </a:spcBef>
              <a:spcAft>
                <a:spcPts val="400"/>
              </a:spcAft>
              <a:buClr>
                <a:schemeClr val="dk1"/>
              </a:buClr>
              <a:buSzPts val="1100"/>
              <a:buFont typeface="Arial"/>
              <a:buNone/>
            </a:pPr>
            <a:r>
              <a:rPr lang="no-NO" sz="600" b="0" i="0" u="none" strike="noStrike" cap="none">
                <a:solidFill>
                  <a:schemeClr val="dk1"/>
                </a:solidFill>
                <a:latin typeface="Arial"/>
                <a:ea typeface="Arial"/>
                <a:cs typeface="Arial"/>
                <a:sym typeface="Arial"/>
              </a:rPr>
              <a:t>Denne illustrasjonen viser kun de oppgavene som er i DFØ-app eller selvbetjeningsportalen og som omhandler lønn eller HR. </a:t>
            </a:r>
            <a:endParaRPr sz="200" b="0" i="0" u="none" strike="noStrike" cap="none">
              <a:solidFill>
                <a:srgbClr val="464646"/>
              </a:solidFill>
              <a:latin typeface="Arial"/>
              <a:ea typeface="Arial"/>
              <a:cs typeface="Arial"/>
              <a:sym typeface="Arial"/>
            </a:endParaRPr>
          </a:p>
        </p:txBody>
      </p:sp>
      <p:pic>
        <p:nvPicPr>
          <p:cNvPr id="3241" name="Google Shape;3241;p17"/>
          <p:cNvPicPr preferRelativeResize="0"/>
          <p:nvPr/>
        </p:nvPicPr>
        <p:blipFill rotWithShape="1">
          <a:blip r:embed="rId3">
            <a:alphaModFix/>
          </a:blip>
          <a:srcRect/>
          <a:stretch/>
        </p:blipFill>
        <p:spPr>
          <a:xfrm>
            <a:off x="329561" y="925036"/>
            <a:ext cx="1250614" cy="1273000"/>
          </a:xfrm>
          <a:prstGeom prst="rect">
            <a:avLst/>
          </a:prstGeom>
          <a:noFill/>
          <a:ln>
            <a:noFill/>
          </a:ln>
        </p:spPr>
      </p:pic>
      <p:sp>
        <p:nvSpPr>
          <p:cNvPr id="3242" name="Google Shape;3242;p17"/>
          <p:cNvSpPr/>
          <p:nvPr/>
        </p:nvSpPr>
        <p:spPr>
          <a:xfrm>
            <a:off x="1681800" y="953400"/>
            <a:ext cx="2480400" cy="1320300"/>
          </a:xfrm>
          <a:prstGeom prst="rect">
            <a:avLst/>
          </a:prstGeom>
          <a:noFill/>
          <a:ln>
            <a:noFill/>
          </a:ln>
        </p:spPr>
        <p:txBody>
          <a:bodyPr spcFirstLastPara="1" wrap="square" lIns="0" tIns="45700" rIns="0" bIns="45700" anchor="t" anchorCtr="0">
            <a:noAutofit/>
          </a:bodyPr>
          <a:lstStyle/>
          <a:p>
            <a:pPr marL="0" marR="0" lvl="0" indent="0" algn="l" rtl="0">
              <a:lnSpc>
                <a:spcPct val="115000"/>
              </a:lnSpc>
              <a:spcBef>
                <a:spcPts val="0"/>
              </a:spcBef>
              <a:spcAft>
                <a:spcPts val="0"/>
              </a:spcAft>
              <a:buClr>
                <a:srgbClr val="000000"/>
              </a:buClr>
              <a:buSzPts val="1400"/>
              <a:buFont typeface="Arial"/>
              <a:buNone/>
            </a:pPr>
            <a:r>
              <a:rPr lang="no-NO" sz="900" b="0" i="0" u="none" strike="noStrike" cap="none">
                <a:solidFill>
                  <a:schemeClr val="tx1"/>
                </a:solidFill>
                <a:latin typeface="Arial"/>
                <a:ea typeface="Arial"/>
                <a:cs typeface="Arial"/>
                <a:sym typeface="Arial"/>
              </a:rPr>
              <a:t>Personalgodkjenner har ansvar for personalsaker og faktorer som påvirker lønn, for eksempel ansettelser og oppsigelser, fravær, arbeidstid og reiser. </a:t>
            </a:r>
            <a:endParaRPr sz="900" b="0" i="0" u="none" strike="noStrike" cap="none">
              <a:solidFill>
                <a:schemeClr val="tx1"/>
              </a:solidFill>
              <a:latin typeface="Arial"/>
              <a:ea typeface="Arial"/>
              <a:cs typeface="Arial"/>
              <a:sym typeface="Arial"/>
            </a:endParaRPr>
          </a:p>
          <a:p>
            <a:pPr marL="0" lvl="0" indent="0" algn="l" rtl="0">
              <a:lnSpc>
                <a:spcPct val="115000"/>
              </a:lnSpc>
              <a:spcBef>
                <a:spcPts val="0"/>
              </a:spcBef>
              <a:spcAft>
                <a:spcPts val="0"/>
              </a:spcAft>
              <a:buClr>
                <a:schemeClr val="dk1"/>
              </a:buClr>
              <a:buSzPts val="1400"/>
              <a:buFont typeface="Arial"/>
              <a:buNone/>
            </a:pPr>
            <a:r>
              <a:rPr lang="no-NO" sz="900">
                <a:solidFill>
                  <a:schemeClr val="tx1"/>
                </a:solidFill>
              </a:rPr>
              <a:t>Noen skjemaer som den ansatte sender inn behandles av Tjenestesenteret, mens andre skjemaer går direkte til personalgodkjenner for godkjenning.</a:t>
            </a:r>
            <a:endParaRPr sz="900">
              <a:solidFill>
                <a:schemeClr val="tx1"/>
              </a:solidFill>
            </a:endParaRPr>
          </a:p>
        </p:txBody>
      </p:sp>
      <p:sp>
        <p:nvSpPr>
          <p:cNvPr id="3243" name="Google Shape;3243;p17"/>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sp>
        <p:nvSpPr>
          <p:cNvPr id="3244" name="Google Shape;3244;p17"/>
          <p:cNvSpPr/>
          <p:nvPr/>
        </p:nvSpPr>
        <p:spPr>
          <a:xfrm>
            <a:off x="273300" y="3353450"/>
            <a:ext cx="4002900" cy="13590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45700" tIns="45700" rIns="45700" bIns="45700" anchor="t" anchorCtr="0">
            <a:noAutofit/>
          </a:bodyPr>
          <a:lstStyle/>
          <a:p>
            <a:pPr marL="0" marR="0" lvl="0" indent="0" algn="l" rtl="0">
              <a:lnSpc>
                <a:spcPct val="90000"/>
              </a:lnSpc>
              <a:spcBef>
                <a:spcPts val="560"/>
              </a:spcBef>
              <a:spcAft>
                <a:spcPts val="0"/>
              </a:spcAft>
              <a:buNone/>
            </a:pPr>
            <a:endParaRPr sz="318">
              <a:solidFill>
                <a:srgbClr val="434343"/>
              </a:solidFill>
            </a:endParaRPr>
          </a:p>
        </p:txBody>
      </p:sp>
      <p:sp>
        <p:nvSpPr>
          <p:cNvPr id="3245" name="Google Shape;3245;p17"/>
          <p:cNvSpPr/>
          <p:nvPr/>
        </p:nvSpPr>
        <p:spPr>
          <a:xfrm>
            <a:off x="514076" y="4181798"/>
            <a:ext cx="1205400" cy="6285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464646"/>
                </a:solidFill>
                <a:latin typeface="Arial"/>
                <a:ea typeface="Arial"/>
                <a:cs typeface="Arial"/>
                <a:sym typeface="Arial"/>
              </a:rPr>
              <a:t>Melde inn fungeringstillegg</a:t>
            </a:r>
            <a:endParaRPr sz="700" b="1" i="0" u="none" strike="noStrike" cap="none">
              <a:solidFill>
                <a:srgbClr val="464646"/>
              </a:solidFill>
              <a:latin typeface="Arial"/>
              <a:ea typeface="Arial"/>
              <a:cs typeface="Arial"/>
              <a:sym typeface="Arial"/>
            </a:endParaRPr>
          </a:p>
        </p:txBody>
      </p:sp>
      <p:sp>
        <p:nvSpPr>
          <p:cNvPr id="3246" name="Google Shape;3246;p17"/>
          <p:cNvSpPr/>
          <p:nvPr/>
        </p:nvSpPr>
        <p:spPr>
          <a:xfrm>
            <a:off x="967289" y="3756383"/>
            <a:ext cx="298800" cy="2964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238" b="0" i="0" u="none" strike="noStrike" cap="none">
              <a:solidFill>
                <a:srgbClr val="FFFFFF"/>
              </a:solidFill>
              <a:latin typeface="Georgia"/>
              <a:ea typeface="Georgia"/>
              <a:cs typeface="Georgia"/>
              <a:sym typeface="Georgia"/>
            </a:endParaRPr>
          </a:p>
        </p:txBody>
      </p:sp>
      <p:sp>
        <p:nvSpPr>
          <p:cNvPr id="3247" name="Google Shape;3247;p17"/>
          <p:cNvSpPr/>
          <p:nvPr/>
        </p:nvSpPr>
        <p:spPr>
          <a:xfrm>
            <a:off x="555150" y="3024605"/>
            <a:ext cx="3352500" cy="248100"/>
          </a:xfrm>
          <a:prstGeom prst="rect">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1000" b="0" i="0" u="none" strike="noStrike" cap="none">
                <a:solidFill>
                  <a:srgbClr val="FFFFFF"/>
                </a:solidFill>
                <a:latin typeface="Arial"/>
                <a:ea typeface="Arial"/>
                <a:cs typeface="Arial"/>
                <a:sym typeface="Arial"/>
              </a:rPr>
              <a:t>Skjema som sendes fra godkjenner til Tjenestesenteret</a:t>
            </a:r>
            <a:endParaRPr sz="700" b="0" i="0" u="none" strike="noStrike" cap="none">
              <a:solidFill>
                <a:srgbClr val="FFFFFF"/>
              </a:solidFill>
              <a:latin typeface="Permanent Marker"/>
              <a:ea typeface="Permanent Marker"/>
              <a:cs typeface="Permanent Marker"/>
              <a:sym typeface="Permanent Marker"/>
            </a:endParaRPr>
          </a:p>
        </p:txBody>
      </p:sp>
      <p:sp>
        <p:nvSpPr>
          <p:cNvPr id="3248" name="Google Shape;3248;p17"/>
          <p:cNvSpPr/>
          <p:nvPr/>
        </p:nvSpPr>
        <p:spPr>
          <a:xfrm>
            <a:off x="2258800" y="3464400"/>
            <a:ext cx="1798500" cy="196200"/>
          </a:xfrm>
          <a:prstGeom prst="chevron">
            <a:avLst>
              <a:gd name="adj" fmla="val 31595"/>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FFFFFF"/>
                </a:solidFill>
                <a:latin typeface="Arial"/>
                <a:ea typeface="Arial"/>
                <a:cs typeface="Arial"/>
                <a:sym typeface="Arial"/>
              </a:rPr>
              <a:t>Tjenestesenteret</a:t>
            </a:r>
            <a:endParaRPr sz="700" b="0" i="0" u="none" strike="noStrike" cap="none">
              <a:solidFill>
                <a:srgbClr val="FFFFFF"/>
              </a:solidFill>
              <a:latin typeface="Arial"/>
              <a:ea typeface="Arial"/>
              <a:cs typeface="Arial"/>
              <a:sym typeface="Arial"/>
            </a:endParaRPr>
          </a:p>
        </p:txBody>
      </p:sp>
      <p:sp>
        <p:nvSpPr>
          <p:cNvPr id="3249" name="Google Shape;3249;p17"/>
          <p:cNvSpPr/>
          <p:nvPr/>
        </p:nvSpPr>
        <p:spPr>
          <a:xfrm>
            <a:off x="514075" y="3464400"/>
            <a:ext cx="1798500" cy="196200"/>
          </a:xfrm>
          <a:prstGeom prst="chevron">
            <a:avLst>
              <a:gd name="adj" fmla="val 31595"/>
            </a:avLst>
          </a:prstGeom>
          <a:solidFill>
            <a:srgbClr val="7FC9C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chemeClr val="tx1"/>
                </a:solidFill>
                <a:latin typeface="Arial"/>
                <a:ea typeface="Arial"/>
                <a:cs typeface="Arial"/>
                <a:sym typeface="Arial"/>
              </a:rPr>
              <a:t>Personalgodkjenner</a:t>
            </a:r>
            <a:endParaRPr sz="700" b="0" i="0" u="none" strike="noStrike" cap="none">
              <a:solidFill>
                <a:schemeClr val="tx1"/>
              </a:solidFill>
              <a:latin typeface="Arial"/>
              <a:ea typeface="Arial"/>
              <a:cs typeface="Arial"/>
              <a:sym typeface="Arial"/>
            </a:endParaRPr>
          </a:p>
        </p:txBody>
      </p:sp>
      <p:sp>
        <p:nvSpPr>
          <p:cNvPr id="3273" name="Google Shape;3273;p17"/>
          <p:cNvSpPr/>
          <p:nvPr/>
        </p:nvSpPr>
        <p:spPr>
          <a:xfrm>
            <a:off x="1053824" y="3780524"/>
            <a:ext cx="125750" cy="248100"/>
          </a:xfrm>
          <a:custGeom>
            <a:avLst/>
            <a:gdLst/>
            <a:ahLst/>
            <a:cxnLst/>
            <a:rect l="l" t="t" r="r" b="b"/>
            <a:pathLst>
              <a:path w="82" h="134" extrusionOk="0">
                <a:moveTo>
                  <a:pt x="25" y="98"/>
                </a:moveTo>
                <a:cubicBezTo>
                  <a:pt x="28" y="101"/>
                  <a:pt x="32" y="103"/>
                  <a:pt x="36" y="104"/>
                </a:cubicBezTo>
                <a:cubicBezTo>
                  <a:pt x="36" y="74"/>
                  <a:pt x="36" y="74"/>
                  <a:pt x="36" y="74"/>
                </a:cubicBezTo>
                <a:cubicBezTo>
                  <a:pt x="36" y="73"/>
                  <a:pt x="35" y="73"/>
                  <a:pt x="34" y="73"/>
                </a:cubicBezTo>
                <a:cubicBezTo>
                  <a:pt x="34" y="73"/>
                  <a:pt x="33" y="72"/>
                  <a:pt x="32" y="72"/>
                </a:cubicBezTo>
                <a:cubicBezTo>
                  <a:pt x="28" y="71"/>
                  <a:pt x="25" y="70"/>
                  <a:pt x="21" y="69"/>
                </a:cubicBezTo>
                <a:cubicBezTo>
                  <a:pt x="18" y="67"/>
                  <a:pt x="14" y="66"/>
                  <a:pt x="12" y="63"/>
                </a:cubicBezTo>
                <a:cubicBezTo>
                  <a:pt x="9" y="61"/>
                  <a:pt x="7" y="59"/>
                  <a:pt x="5" y="55"/>
                </a:cubicBezTo>
                <a:cubicBezTo>
                  <a:pt x="3" y="52"/>
                  <a:pt x="2" y="48"/>
                  <a:pt x="2" y="43"/>
                </a:cubicBezTo>
                <a:cubicBezTo>
                  <a:pt x="2" y="38"/>
                  <a:pt x="3" y="34"/>
                  <a:pt x="5" y="30"/>
                </a:cubicBezTo>
                <a:cubicBezTo>
                  <a:pt x="7" y="26"/>
                  <a:pt x="10" y="23"/>
                  <a:pt x="13" y="20"/>
                </a:cubicBezTo>
                <a:cubicBezTo>
                  <a:pt x="16" y="18"/>
                  <a:pt x="20" y="16"/>
                  <a:pt x="24" y="14"/>
                </a:cubicBezTo>
                <a:cubicBezTo>
                  <a:pt x="28" y="13"/>
                  <a:pt x="32" y="12"/>
                  <a:pt x="36" y="12"/>
                </a:cubicBezTo>
                <a:cubicBezTo>
                  <a:pt x="36" y="0"/>
                  <a:pt x="36" y="0"/>
                  <a:pt x="36" y="0"/>
                </a:cubicBezTo>
                <a:cubicBezTo>
                  <a:pt x="45" y="0"/>
                  <a:pt x="45" y="0"/>
                  <a:pt x="45" y="0"/>
                </a:cubicBezTo>
                <a:cubicBezTo>
                  <a:pt x="45" y="12"/>
                  <a:pt x="45" y="12"/>
                  <a:pt x="45" y="12"/>
                </a:cubicBezTo>
                <a:cubicBezTo>
                  <a:pt x="50" y="12"/>
                  <a:pt x="54" y="13"/>
                  <a:pt x="58" y="14"/>
                </a:cubicBezTo>
                <a:cubicBezTo>
                  <a:pt x="61" y="16"/>
                  <a:pt x="65" y="18"/>
                  <a:pt x="68" y="20"/>
                </a:cubicBezTo>
                <a:cubicBezTo>
                  <a:pt x="71" y="23"/>
                  <a:pt x="73" y="26"/>
                  <a:pt x="75" y="30"/>
                </a:cubicBezTo>
                <a:cubicBezTo>
                  <a:pt x="77" y="33"/>
                  <a:pt x="78" y="38"/>
                  <a:pt x="78" y="43"/>
                </a:cubicBezTo>
                <a:cubicBezTo>
                  <a:pt x="57" y="43"/>
                  <a:pt x="57" y="43"/>
                  <a:pt x="57" y="43"/>
                </a:cubicBezTo>
                <a:cubicBezTo>
                  <a:pt x="57" y="39"/>
                  <a:pt x="56" y="36"/>
                  <a:pt x="54" y="33"/>
                </a:cubicBezTo>
                <a:cubicBezTo>
                  <a:pt x="51" y="30"/>
                  <a:pt x="48" y="29"/>
                  <a:pt x="45" y="29"/>
                </a:cubicBezTo>
                <a:cubicBezTo>
                  <a:pt x="45" y="55"/>
                  <a:pt x="45" y="55"/>
                  <a:pt x="45" y="55"/>
                </a:cubicBezTo>
                <a:cubicBezTo>
                  <a:pt x="46" y="55"/>
                  <a:pt x="48" y="55"/>
                  <a:pt x="49" y="56"/>
                </a:cubicBezTo>
                <a:cubicBezTo>
                  <a:pt x="50" y="56"/>
                  <a:pt x="51" y="56"/>
                  <a:pt x="53" y="57"/>
                </a:cubicBezTo>
                <a:cubicBezTo>
                  <a:pt x="60" y="59"/>
                  <a:pt x="65" y="61"/>
                  <a:pt x="69" y="64"/>
                </a:cubicBezTo>
                <a:cubicBezTo>
                  <a:pt x="73" y="67"/>
                  <a:pt x="76" y="70"/>
                  <a:pt x="78" y="73"/>
                </a:cubicBezTo>
                <a:cubicBezTo>
                  <a:pt x="80" y="76"/>
                  <a:pt x="81" y="79"/>
                  <a:pt x="81" y="82"/>
                </a:cubicBezTo>
                <a:cubicBezTo>
                  <a:pt x="82" y="85"/>
                  <a:pt x="82" y="88"/>
                  <a:pt x="82" y="91"/>
                </a:cubicBezTo>
                <a:cubicBezTo>
                  <a:pt x="82" y="93"/>
                  <a:pt x="81" y="96"/>
                  <a:pt x="80" y="99"/>
                </a:cubicBezTo>
                <a:cubicBezTo>
                  <a:pt x="79" y="102"/>
                  <a:pt x="77" y="105"/>
                  <a:pt x="74" y="108"/>
                </a:cubicBezTo>
                <a:cubicBezTo>
                  <a:pt x="72" y="112"/>
                  <a:pt x="68" y="114"/>
                  <a:pt x="63" y="117"/>
                </a:cubicBezTo>
                <a:cubicBezTo>
                  <a:pt x="58" y="119"/>
                  <a:pt x="52" y="121"/>
                  <a:pt x="45" y="121"/>
                </a:cubicBezTo>
                <a:cubicBezTo>
                  <a:pt x="45" y="134"/>
                  <a:pt x="45" y="134"/>
                  <a:pt x="45" y="134"/>
                </a:cubicBezTo>
                <a:cubicBezTo>
                  <a:pt x="36" y="134"/>
                  <a:pt x="36" y="134"/>
                  <a:pt x="36" y="134"/>
                </a:cubicBezTo>
                <a:cubicBezTo>
                  <a:pt x="36" y="121"/>
                  <a:pt x="36" y="121"/>
                  <a:pt x="36" y="121"/>
                </a:cubicBezTo>
                <a:cubicBezTo>
                  <a:pt x="26" y="120"/>
                  <a:pt x="17" y="117"/>
                  <a:pt x="11" y="111"/>
                </a:cubicBezTo>
                <a:cubicBezTo>
                  <a:pt x="5" y="105"/>
                  <a:pt x="1" y="96"/>
                  <a:pt x="0" y="85"/>
                </a:cubicBezTo>
                <a:cubicBezTo>
                  <a:pt x="21" y="85"/>
                  <a:pt x="21" y="85"/>
                  <a:pt x="21" y="85"/>
                </a:cubicBezTo>
                <a:cubicBezTo>
                  <a:pt x="21" y="90"/>
                  <a:pt x="22" y="95"/>
                  <a:pt x="25" y="98"/>
                </a:cubicBezTo>
                <a:close/>
                <a:moveTo>
                  <a:pt x="32" y="29"/>
                </a:moveTo>
                <a:cubicBezTo>
                  <a:pt x="30" y="30"/>
                  <a:pt x="29" y="31"/>
                  <a:pt x="27" y="32"/>
                </a:cubicBezTo>
                <a:cubicBezTo>
                  <a:pt x="26" y="33"/>
                  <a:pt x="25" y="34"/>
                  <a:pt x="24" y="36"/>
                </a:cubicBezTo>
                <a:cubicBezTo>
                  <a:pt x="24" y="37"/>
                  <a:pt x="23" y="39"/>
                  <a:pt x="23" y="41"/>
                </a:cubicBezTo>
                <a:cubicBezTo>
                  <a:pt x="23" y="44"/>
                  <a:pt x="24" y="47"/>
                  <a:pt x="26" y="48"/>
                </a:cubicBezTo>
                <a:cubicBezTo>
                  <a:pt x="28" y="50"/>
                  <a:pt x="32" y="52"/>
                  <a:pt x="36" y="53"/>
                </a:cubicBezTo>
                <a:cubicBezTo>
                  <a:pt x="36" y="29"/>
                  <a:pt x="36" y="29"/>
                  <a:pt x="36" y="29"/>
                </a:cubicBezTo>
                <a:cubicBezTo>
                  <a:pt x="35" y="29"/>
                  <a:pt x="33" y="29"/>
                  <a:pt x="32" y="29"/>
                </a:cubicBezTo>
                <a:close/>
                <a:moveTo>
                  <a:pt x="51" y="103"/>
                </a:moveTo>
                <a:cubicBezTo>
                  <a:pt x="53" y="102"/>
                  <a:pt x="54" y="101"/>
                  <a:pt x="56" y="100"/>
                </a:cubicBezTo>
                <a:cubicBezTo>
                  <a:pt x="57" y="99"/>
                  <a:pt x="59" y="98"/>
                  <a:pt x="60" y="96"/>
                </a:cubicBezTo>
                <a:cubicBezTo>
                  <a:pt x="60" y="94"/>
                  <a:pt x="61" y="92"/>
                  <a:pt x="61" y="90"/>
                </a:cubicBezTo>
                <a:cubicBezTo>
                  <a:pt x="61" y="86"/>
                  <a:pt x="60" y="83"/>
                  <a:pt x="57" y="81"/>
                </a:cubicBezTo>
                <a:cubicBezTo>
                  <a:pt x="55" y="79"/>
                  <a:pt x="51" y="78"/>
                  <a:pt x="45" y="76"/>
                </a:cubicBezTo>
                <a:cubicBezTo>
                  <a:pt x="45" y="104"/>
                  <a:pt x="45" y="104"/>
                  <a:pt x="45" y="104"/>
                </a:cubicBezTo>
                <a:cubicBezTo>
                  <a:pt x="47" y="104"/>
                  <a:pt x="49" y="104"/>
                  <a:pt x="51" y="10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400">
              <a:solidFill>
                <a:srgbClr val="000000"/>
              </a:solidFill>
              <a:latin typeface="Arial"/>
              <a:ea typeface="Arial"/>
              <a:cs typeface="Arial"/>
              <a:sym typeface="Arial"/>
            </a:endParaRPr>
          </a:p>
        </p:txBody>
      </p:sp>
      <p:sp>
        <p:nvSpPr>
          <p:cNvPr id="3" name="TekstSylinder 2">
            <a:extLst>
              <a:ext uri="{FF2B5EF4-FFF2-40B4-BE49-F238E27FC236}">
                <a16:creationId xmlns:a16="http://schemas.microsoft.com/office/drawing/2014/main" id="{4F2A8739-E645-4432-4925-C8A59AA860C7}"/>
              </a:ext>
            </a:extLst>
          </p:cNvPr>
          <p:cNvSpPr txBox="1"/>
          <p:nvPr/>
        </p:nvSpPr>
        <p:spPr>
          <a:xfrm>
            <a:off x="4572000" y="3148655"/>
            <a:ext cx="406345" cy="523220"/>
          </a:xfrm>
          <a:prstGeom prst="rect">
            <a:avLst/>
          </a:prstGeom>
          <a:noFill/>
        </p:spPr>
        <p:txBody>
          <a:bodyPr wrap="square" rtlCol="0">
            <a:spAutoFit/>
          </a:bodyPr>
          <a:lstStyle/>
          <a:p>
            <a:r>
              <a:rPr lang="nb-NO" sz="2800" dirty="0" err="1">
                <a:solidFill>
                  <a:srgbClr val="FF0000"/>
                </a:solidFill>
              </a:rPr>
              <a:t>X</a:t>
            </a:r>
            <a:endParaRPr lang="nb-NO" sz="2800" dirty="0">
              <a:solidFill>
                <a:srgbClr val="FF0000"/>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277"/>
        <p:cNvGrpSpPr/>
        <p:nvPr/>
      </p:nvGrpSpPr>
      <p:grpSpPr>
        <a:xfrm>
          <a:off x="0" y="0"/>
          <a:ext cx="0" cy="0"/>
          <a:chOff x="0" y="0"/>
          <a:chExt cx="0" cy="0"/>
        </a:xfrm>
      </p:grpSpPr>
      <p:sp>
        <p:nvSpPr>
          <p:cNvPr id="3278" name="Google Shape;3278;p18"/>
          <p:cNvSpPr/>
          <p:nvPr/>
        </p:nvSpPr>
        <p:spPr>
          <a:xfrm>
            <a:off x="278025" y="1135275"/>
            <a:ext cx="3799800" cy="35772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91425" tIns="91425" rIns="91425" bIns="91425" anchor="t" anchorCtr="0">
            <a:noAutofit/>
          </a:bodyPr>
          <a:lstStyle/>
          <a:p>
            <a:pPr marL="0" marR="0" lvl="0" indent="0" algn="l" rtl="0">
              <a:lnSpc>
                <a:spcPct val="90000"/>
              </a:lnSpc>
              <a:spcBef>
                <a:spcPts val="560"/>
              </a:spcBef>
              <a:spcAft>
                <a:spcPts val="0"/>
              </a:spcAft>
              <a:buClr>
                <a:srgbClr val="000000"/>
              </a:buClr>
              <a:buSzPts val="1900"/>
              <a:buFont typeface="Arial"/>
              <a:buNone/>
            </a:pPr>
            <a:endParaRPr sz="1200">
              <a:solidFill>
                <a:srgbClr val="00509E"/>
              </a:solidFill>
            </a:endParaRPr>
          </a:p>
        </p:txBody>
      </p:sp>
      <p:sp>
        <p:nvSpPr>
          <p:cNvPr id="3279" name="Google Shape;3279;p18"/>
          <p:cNvSpPr/>
          <p:nvPr/>
        </p:nvSpPr>
        <p:spPr>
          <a:xfrm>
            <a:off x="4391625" y="866915"/>
            <a:ext cx="4470300" cy="1250065"/>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45700" tIns="45700" rIns="45700" bIns="45700" anchor="t" anchorCtr="0">
            <a:noAutofit/>
          </a:bodyPr>
          <a:lstStyle/>
          <a:p>
            <a:pPr marL="0" marR="0" lvl="0" indent="0" algn="l" rtl="0">
              <a:lnSpc>
                <a:spcPct val="90000"/>
              </a:lnSpc>
              <a:spcBef>
                <a:spcPts val="560"/>
              </a:spcBef>
              <a:spcAft>
                <a:spcPts val="0"/>
              </a:spcAft>
              <a:buNone/>
            </a:pPr>
            <a:endParaRPr sz="318">
              <a:solidFill>
                <a:srgbClr val="434343"/>
              </a:solidFill>
            </a:endParaRPr>
          </a:p>
        </p:txBody>
      </p:sp>
      <p:sp>
        <p:nvSpPr>
          <p:cNvPr id="3280" name="Google Shape;3280;p18"/>
          <p:cNvSpPr/>
          <p:nvPr/>
        </p:nvSpPr>
        <p:spPr>
          <a:xfrm>
            <a:off x="1158730" y="809742"/>
            <a:ext cx="2230200" cy="24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1400" b="0" i="0" u="none" strike="noStrike" cap="none">
                <a:solidFill>
                  <a:schemeClr val="lt1"/>
                </a:solidFill>
                <a:latin typeface="Arial"/>
                <a:ea typeface="Arial"/>
                <a:cs typeface="Arial"/>
                <a:sym typeface="Arial"/>
              </a:rPr>
              <a:t>Kostnadsgodkjenner</a:t>
            </a:r>
            <a:endParaRPr sz="1400" b="0" i="0" u="none" strike="noStrike" cap="none">
              <a:solidFill>
                <a:schemeClr val="lt1"/>
              </a:solidFill>
              <a:latin typeface="Arial"/>
              <a:ea typeface="Arial"/>
              <a:cs typeface="Arial"/>
              <a:sym typeface="Arial"/>
            </a:endParaRPr>
          </a:p>
        </p:txBody>
      </p:sp>
      <p:sp>
        <p:nvSpPr>
          <p:cNvPr id="3281" name="Google Shape;3281;p18"/>
          <p:cNvSpPr/>
          <p:nvPr/>
        </p:nvSpPr>
        <p:spPr>
          <a:xfrm>
            <a:off x="476200" y="2984275"/>
            <a:ext cx="3255900" cy="1480800"/>
          </a:xfrm>
          <a:prstGeom prst="rect">
            <a:avLst/>
          </a:prstGeom>
          <a:noFill/>
          <a:ln>
            <a:noFill/>
          </a:ln>
        </p:spPr>
        <p:txBody>
          <a:bodyPr spcFirstLastPara="1" wrap="square" lIns="0" tIns="45700" rIns="0" bIns="45700"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nb-NO" sz="1200">
                <a:solidFill>
                  <a:schemeClr val="tx1"/>
                </a:solidFill>
              </a:rPr>
              <a:t>I</a:t>
            </a:r>
            <a:r>
              <a:rPr lang="nb-NO" sz="1200" b="0" i="0" u="none" strike="noStrike" cap="none">
                <a:solidFill>
                  <a:schemeClr val="tx1"/>
                </a:solidFill>
                <a:latin typeface="Arial"/>
                <a:ea typeface="Arial"/>
                <a:cs typeface="Arial"/>
                <a:sym typeface="Arial"/>
              </a:rPr>
              <a:t>llustrasjonen viser de skjemaene som sendes til godkjenner for vurdering og kontroll, før de sendes til kostnadsgodkjenner for kontroll og godkjenning.</a:t>
            </a:r>
          </a:p>
          <a:p>
            <a:pPr marL="0" marR="0" lvl="0" indent="0" algn="l" rtl="0">
              <a:lnSpc>
                <a:spcPct val="100000"/>
              </a:lnSpc>
              <a:spcBef>
                <a:spcPts val="0"/>
              </a:spcBef>
              <a:spcAft>
                <a:spcPts val="0"/>
              </a:spcAft>
              <a:buClr>
                <a:srgbClr val="000000"/>
              </a:buClr>
              <a:buSzPts val="1400"/>
              <a:buFont typeface="Arial"/>
              <a:buNone/>
            </a:pPr>
            <a:endParaRPr lang="nb-NO" sz="1200">
              <a:solidFill>
                <a:schemeClr val="tx1"/>
              </a:solidFill>
            </a:endParaRPr>
          </a:p>
          <a:p>
            <a:pPr marL="0" marR="0" lvl="0" indent="0" algn="l" rtl="0">
              <a:lnSpc>
                <a:spcPct val="100000"/>
              </a:lnSpc>
              <a:spcBef>
                <a:spcPts val="0"/>
              </a:spcBef>
              <a:spcAft>
                <a:spcPts val="0"/>
              </a:spcAft>
              <a:buClr>
                <a:srgbClr val="000000"/>
              </a:buClr>
              <a:buSzPts val="1400"/>
              <a:buFont typeface="Arial"/>
              <a:buNone/>
            </a:pPr>
            <a:r>
              <a:rPr lang="nb-NO" sz="1200">
                <a:solidFill>
                  <a:schemeClr val="tx1"/>
                </a:solidFill>
              </a:rPr>
              <a:t>Innmelding av fungeringstillegg sendes direkte inn av kostnadsgodkjenner til Tjenestesenteret. </a:t>
            </a:r>
            <a:endParaRPr lang="nb-NO" sz="1200" b="0" i="0" u="none" strike="noStrike" cap="none">
              <a:solidFill>
                <a:schemeClr val="tx1"/>
              </a:solidFill>
              <a:latin typeface="Arial"/>
              <a:ea typeface="Arial"/>
              <a:cs typeface="Arial"/>
              <a:sym typeface="Arial"/>
            </a:endParaRPr>
          </a:p>
        </p:txBody>
      </p:sp>
      <p:sp>
        <p:nvSpPr>
          <p:cNvPr id="3282" name="Google Shape;3282;p18"/>
          <p:cNvSpPr/>
          <p:nvPr/>
        </p:nvSpPr>
        <p:spPr>
          <a:xfrm>
            <a:off x="4332504" y="1637873"/>
            <a:ext cx="1173300" cy="5478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dirty="0">
                <a:solidFill>
                  <a:srgbClr val="464646"/>
                </a:solidFill>
                <a:latin typeface="Arial"/>
                <a:ea typeface="Arial"/>
                <a:cs typeface="Arial"/>
                <a:sym typeface="Arial"/>
              </a:rPr>
              <a:t>Reiseregning</a:t>
            </a:r>
            <a:endParaRPr sz="900" b="1" i="0" u="none" strike="noStrike" cap="none" dirty="0">
              <a:solidFill>
                <a:srgbClr val="464646"/>
              </a:solidFill>
              <a:latin typeface="Arial"/>
              <a:ea typeface="Arial"/>
              <a:cs typeface="Arial"/>
              <a:sym typeface="Arial"/>
            </a:endParaRPr>
          </a:p>
        </p:txBody>
      </p:sp>
      <p:pic>
        <p:nvPicPr>
          <p:cNvPr id="3283" name="Google Shape;3283;p18"/>
          <p:cNvPicPr preferRelativeResize="0"/>
          <p:nvPr/>
        </p:nvPicPr>
        <p:blipFill rotWithShape="1">
          <a:blip r:embed="rId3">
            <a:alphaModFix/>
          </a:blip>
          <a:srcRect/>
          <a:stretch/>
        </p:blipFill>
        <p:spPr>
          <a:xfrm>
            <a:off x="374358" y="1191411"/>
            <a:ext cx="1610188" cy="1597978"/>
          </a:xfrm>
          <a:prstGeom prst="rect">
            <a:avLst/>
          </a:prstGeom>
          <a:noFill/>
          <a:ln>
            <a:noFill/>
          </a:ln>
        </p:spPr>
      </p:pic>
      <p:sp>
        <p:nvSpPr>
          <p:cNvPr id="3284" name="Google Shape;3284;p18"/>
          <p:cNvSpPr/>
          <p:nvPr/>
        </p:nvSpPr>
        <p:spPr>
          <a:xfrm>
            <a:off x="5226146" y="1666453"/>
            <a:ext cx="1173300" cy="5478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dirty="0">
                <a:solidFill>
                  <a:srgbClr val="464646"/>
                </a:solidFill>
                <a:latin typeface="Arial"/>
                <a:ea typeface="Arial"/>
                <a:cs typeface="Arial"/>
                <a:sym typeface="Arial"/>
              </a:rPr>
              <a:t>Godtgjørelse</a:t>
            </a:r>
            <a:endParaRPr sz="900" b="1" i="0" u="none" strike="noStrike" cap="none" dirty="0">
              <a:solidFill>
                <a:srgbClr val="464646"/>
              </a:solidFill>
              <a:latin typeface="Arial"/>
              <a:ea typeface="Arial"/>
              <a:cs typeface="Arial"/>
              <a:sym typeface="Arial"/>
            </a:endParaRPr>
          </a:p>
        </p:txBody>
      </p:sp>
      <p:sp>
        <p:nvSpPr>
          <p:cNvPr id="3285" name="Google Shape;3285;p18"/>
          <p:cNvSpPr/>
          <p:nvPr/>
        </p:nvSpPr>
        <p:spPr>
          <a:xfrm>
            <a:off x="7294979" y="1506056"/>
            <a:ext cx="1173300" cy="5478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dirty="0">
                <a:solidFill>
                  <a:srgbClr val="464646"/>
                </a:solidFill>
                <a:latin typeface="Arial"/>
                <a:ea typeface="Arial"/>
                <a:cs typeface="Arial"/>
                <a:sym typeface="Arial"/>
              </a:rPr>
              <a:t>Time-,</a:t>
            </a:r>
            <a:endParaRPr sz="900" b="1" i="0" u="none" strike="noStrike" cap="none" dirty="0">
              <a:solidFill>
                <a:srgbClr val="464646"/>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dirty="0">
                <a:solidFill>
                  <a:srgbClr val="464646"/>
                </a:solidFill>
                <a:latin typeface="Arial"/>
                <a:ea typeface="Arial"/>
                <a:cs typeface="Arial"/>
                <a:sym typeface="Arial"/>
              </a:rPr>
              <a:t>oppdrag og månedskontrakter</a:t>
            </a:r>
            <a:endParaRPr sz="900" b="1" i="0" u="none" strike="noStrike" cap="none" dirty="0">
              <a:solidFill>
                <a:srgbClr val="464646"/>
              </a:solidFill>
              <a:latin typeface="Arial"/>
              <a:ea typeface="Arial"/>
              <a:cs typeface="Arial"/>
              <a:sym typeface="Arial"/>
            </a:endParaRPr>
          </a:p>
        </p:txBody>
      </p:sp>
      <p:grpSp>
        <p:nvGrpSpPr>
          <p:cNvPr id="3286" name="Google Shape;3286;p18"/>
          <p:cNvGrpSpPr/>
          <p:nvPr/>
        </p:nvGrpSpPr>
        <p:grpSpPr>
          <a:xfrm>
            <a:off x="4667370" y="1311314"/>
            <a:ext cx="291128" cy="258386"/>
            <a:chOff x="589752" y="2258092"/>
            <a:chExt cx="612000" cy="612000"/>
          </a:xfrm>
        </p:grpSpPr>
        <p:sp>
          <p:nvSpPr>
            <p:cNvPr id="3287" name="Google Shape;3287;p18"/>
            <p:cNvSpPr/>
            <p:nvPr/>
          </p:nvSpPr>
          <p:spPr>
            <a:xfrm>
              <a:off x="589752" y="2258092"/>
              <a:ext cx="612000" cy="6120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288" name="Google Shape;3288;p18"/>
            <p:cNvSpPr/>
            <p:nvPr/>
          </p:nvSpPr>
          <p:spPr>
            <a:xfrm>
              <a:off x="681214" y="2363346"/>
              <a:ext cx="418800" cy="421500"/>
            </a:xfrm>
            <a:custGeom>
              <a:avLst/>
              <a:gdLst/>
              <a:ahLst/>
              <a:cxnLst/>
              <a:rect l="l" t="t" r="r" b="b"/>
              <a:pathLst>
                <a:path w="120000" h="120000" extrusionOk="0">
                  <a:moveTo>
                    <a:pt x="117804" y="16727"/>
                  </a:moveTo>
                  <a:lnTo>
                    <a:pt x="91463" y="42909"/>
                  </a:lnTo>
                  <a:lnTo>
                    <a:pt x="106097" y="109090"/>
                  </a:lnTo>
                  <a:lnTo>
                    <a:pt x="106097" y="109090"/>
                  </a:lnTo>
                  <a:lnTo>
                    <a:pt x="106097" y="110545"/>
                  </a:lnTo>
                  <a:lnTo>
                    <a:pt x="105365" y="112727"/>
                  </a:lnTo>
                  <a:lnTo>
                    <a:pt x="98780" y="118545"/>
                  </a:lnTo>
                  <a:lnTo>
                    <a:pt x="98780" y="118545"/>
                  </a:lnTo>
                  <a:lnTo>
                    <a:pt x="97317" y="120000"/>
                  </a:lnTo>
                  <a:lnTo>
                    <a:pt x="95853" y="120000"/>
                  </a:lnTo>
                  <a:lnTo>
                    <a:pt x="95853" y="120000"/>
                  </a:lnTo>
                  <a:lnTo>
                    <a:pt x="95853" y="120000"/>
                  </a:lnTo>
                  <a:lnTo>
                    <a:pt x="95853" y="120000"/>
                  </a:lnTo>
                  <a:lnTo>
                    <a:pt x="93658" y="119272"/>
                  </a:lnTo>
                  <a:lnTo>
                    <a:pt x="92926" y="117818"/>
                  </a:lnTo>
                  <a:lnTo>
                    <a:pt x="68780" y="64727"/>
                  </a:lnTo>
                  <a:lnTo>
                    <a:pt x="44634" y="89454"/>
                  </a:lnTo>
                  <a:lnTo>
                    <a:pt x="45365" y="109818"/>
                  </a:lnTo>
                  <a:lnTo>
                    <a:pt x="45365" y="109818"/>
                  </a:lnTo>
                  <a:lnTo>
                    <a:pt x="45365" y="112000"/>
                  </a:lnTo>
                  <a:lnTo>
                    <a:pt x="44634" y="112727"/>
                  </a:lnTo>
                  <a:lnTo>
                    <a:pt x="40975" y="116363"/>
                  </a:lnTo>
                  <a:lnTo>
                    <a:pt x="40975" y="116363"/>
                  </a:lnTo>
                  <a:lnTo>
                    <a:pt x="40243" y="117090"/>
                  </a:lnTo>
                  <a:lnTo>
                    <a:pt x="38780" y="117090"/>
                  </a:lnTo>
                  <a:lnTo>
                    <a:pt x="38780" y="117090"/>
                  </a:lnTo>
                  <a:lnTo>
                    <a:pt x="38048" y="117090"/>
                  </a:lnTo>
                  <a:lnTo>
                    <a:pt x="38048" y="117090"/>
                  </a:lnTo>
                  <a:lnTo>
                    <a:pt x="35853" y="116363"/>
                  </a:lnTo>
                  <a:lnTo>
                    <a:pt x="35121" y="114909"/>
                  </a:lnTo>
                  <a:lnTo>
                    <a:pt x="27073" y="93090"/>
                  </a:lnTo>
                  <a:lnTo>
                    <a:pt x="5121" y="85090"/>
                  </a:lnTo>
                  <a:lnTo>
                    <a:pt x="5121" y="85090"/>
                  </a:lnTo>
                  <a:lnTo>
                    <a:pt x="3658" y="83636"/>
                  </a:lnTo>
                  <a:lnTo>
                    <a:pt x="2926" y="82181"/>
                  </a:lnTo>
                  <a:lnTo>
                    <a:pt x="2926" y="82181"/>
                  </a:lnTo>
                  <a:lnTo>
                    <a:pt x="2926" y="80727"/>
                  </a:lnTo>
                  <a:lnTo>
                    <a:pt x="3658" y="79272"/>
                  </a:lnTo>
                  <a:lnTo>
                    <a:pt x="7317" y="75636"/>
                  </a:lnTo>
                  <a:lnTo>
                    <a:pt x="7317" y="75636"/>
                  </a:lnTo>
                  <a:lnTo>
                    <a:pt x="8048" y="74909"/>
                  </a:lnTo>
                  <a:lnTo>
                    <a:pt x="9512" y="74181"/>
                  </a:lnTo>
                  <a:lnTo>
                    <a:pt x="30731" y="75636"/>
                  </a:lnTo>
                  <a:lnTo>
                    <a:pt x="54878" y="51636"/>
                  </a:lnTo>
                  <a:lnTo>
                    <a:pt x="2195" y="27636"/>
                  </a:lnTo>
                  <a:lnTo>
                    <a:pt x="2195" y="27636"/>
                  </a:lnTo>
                  <a:lnTo>
                    <a:pt x="731" y="26181"/>
                  </a:lnTo>
                  <a:lnTo>
                    <a:pt x="0" y="24727"/>
                  </a:lnTo>
                  <a:lnTo>
                    <a:pt x="0" y="24727"/>
                  </a:lnTo>
                  <a:lnTo>
                    <a:pt x="0" y="23272"/>
                  </a:lnTo>
                  <a:lnTo>
                    <a:pt x="731" y="21818"/>
                  </a:lnTo>
                  <a:lnTo>
                    <a:pt x="7317" y="15272"/>
                  </a:lnTo>
                  <a:lnTo>
                    <a:pt x="7317" y="15272"/>
                  </a:lnTo>
                  <a:lnTo>
                    <a:pt x="8780" y="14545"/>
                  </a:lnTo>
                  <a:lnTo>
                    <a:pt x="10975" y="14545"/>
                  </a:lnTo>
                  <a:lnTo>
                    <a:pt x="77560" y="29090"/>
                  </a:lnTo>
                  <a:lnTo>
                    <a:pt x="103902" y="2909"/>
                  </a:lnTo>
                  <a:lnTo>
                    <a:pt x="103902" y="2909"/>
                  </a:lnTo>
                  <a:lnTo>
                    <a:pt x="107560" y="727"/>
                  </a:lnTo>
                  <a:lnTo>
                    <a:pt x="110487" y="0"/>
                  </a:lnTo>
                  <a:lnTo>
                    <a:pt x="114146" y="727"/>
                  </a:lnTo>
                  <a:lnTo>
                    <a:pt x="117804" y="2909"/>
                  </a:lnTo>
                  <a:lnTo>
                    <a:pt x="117804" y="2909"/>
                  </a:lnTo>
                  <a:lnTo>
                    <a:pt x="120000" y="5818"/>
                  </a:lnTo>
                  <a:lnTo>
                    <a:pt x="120000" y="9454"/>
                  </a:lnTo>
                  <a:lnTo>
                    <a:pt x="120000" y="13090"/>
                  </a:lnTo>
                  <a:lnTo>
                    <a:pt x="117804" y="16727"/>
                  </a:lnTo>
                  <a:lnTo>
                    <a:pt x="117804" y="16727"/>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538" b="0" i="0" u="none" strike="noStrike" cap="none">
                <a:solidFill>
                  <a:srgbClr val="000000"/>
                </a:solidFill>
                <a:latin typeface="Arial"/>
                <a:ea typeface="Arial"/>
                <a:cs typeface="Arial"/>
                <a:sym typeface="Arial"/>
              </a:endParaRPr>
            </a:p>
          </p:txBody>
        </p:sp>
      </p:grpSp>
      <p:grpSp>
        <p:nvGrpSpPr>
          <p:cNvPr id="3289" name="Google Shape;3289;p18"/>
          <p:cNvGrpSpPr/>
          <p:nvPr/>
        </p:nvGrpSpPr>
        <p:grpSpPr>
          <a:xfrm>
            <a:off x="7734210" y="1274974"/>
            <a:ext cx="291114" cy="258337"/>
            <a:chOff x="7855253" y="1475673"/>
            <a:chExt cx="359400" cy="359400"/>
          </a:xfrm>
        </p:grpSpPr>
        <p:sp>
          <p:nvSpPr>
            <p:cNvPr id="3290" name="Google Shape;3290;p18"/>
            <p:cNvSpPr/>
            <p:nvPr/>
          </p:nvSpPr>
          <p:spPr>
            <a:xfrm>
              <a:off x="7855253" y="1475673"/>
              <a:ext cx="359400" cy="3594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dirty="0">
                <a:solidFill>
                  <a:srgbClr val="FFFFFF"/>
                </a:solidFill>
                <a:latin typeface="Georgia"/>
                <a:ea typeface="Georgia"/>
                <a:cs typeface="Georgia"/>
                <a:sym typeface="Georgia"/>
              </a:endParaRPr>
            </a:p>
          </p:txBody>
        </p:sp>
        <p:sp>
          <p:nvSpPr>
            <p:cNvPr id="3291" name="Google Shape;3291;p18"/>
            <p:cNvSpPr/>
            <p:nvPr/>
          </p:nvSpPr>
          <p:spPr>
            <a:xfrm>
              <a:off x="7927372" y="1550218"/>
              <a:ext cx="196500" cy="219300"/>
            </a:xfrm>
            <a:custGeom>
              <a:avLst/>
              <a:gdLst/>
              <a:ahLst/>
              <a:cxnLst/>
              <a:rect l="l" t="t" r="r" b="b"/>
              <a:pathLst>
                <a:path w="120000" h="120000" extrusionOk="0">
                  <a:moveTo>
                    <a:pt x="2608" y="11688"/>
                  </a:moveTo>
                  <a:lnTo>
                    <a:pt x="2608" y="11688"/>
                  </a:lnTo>
                  <a:lnTo>
                    <a:pt x="6086" y="10129"/>
                  </a:lnTo>
                  <a:lnTo>
                    <a:pt x="8695" y="9350"/>
                  </a:lnTo>
                  <a:lnTo>
                    <a:pt x="12173" y="10129"/>
                  </a:lnTo>
                  <a:lnTo>
                    <a:pt x="15652" y="11688"/>
                  </a:lnTo>
                  <a:lnTo>
                    <a:pt x="3478" y="23376"/>
                  </a:lnTo>
                  <a:lnTo>
                    <a:pt x="3478" y="23376"/>
                  </a:lnTo>
                  <a:lnTo>
                    <a:pt x="869" y="20259"/>
                  </a:lnTo>
                  <a:lnTo>
                    <a:pt x="0" y="17922"/>
                  </a:lnTo>
                  <a:lnTo>
                    <a:pt x="869" y="14805"/>
                  </a:lnTo>
                  <a:lnTo>
                    <a:pt x="2608" y="11688"/>
                  </a:lnTo>
                  <a:lnTo>
                    <a:pt x="2608" y="11688"/>
                  </a:lnTo>
                  <a:close/>
                  <a:moveTo>
                    <a:pt x="76521" y="78701"/>
                  </a:moveTo>
                  <a:lnTo>
                    <a:pt x="76521" y="78701"/>
                  </a:lnTo>
                  <a:lnTo>
                    <a:pt x="76521" y="77142"/>
                  </a:lnTo>
                  <a:lnTo>
                    <a:pt x="75652" y="75584"/>
                  </a:lnTo>
                  <a:lnTo>
                    <a:pt x="75652" y="75584"/>
                  </a:lnTo>
                  <a:lnTo>
                    <a:pt x="66956" y="69350"/>
                  </a:lnTo>
                  <a:lnTo>
                    <a:pt x="56521" y="61558"/>
                  </a:lnTo>
                  <a:lnTo>
                    <a:pt x="43478" y="51428"/>
                  </a:lnTo>
                  <a:lnTo>
                    <a:pt x="43478" y="51428"/>
                  </a:lnTo>
                  <a:lnTo>
                    <a:pt x="30434" y="39740"/>
                  </a:lnTo>
                  <a:lnTo>
                    <a:pt x="21739" y="31168"/>
                  </a:lnTo>
                  <a:lnTo>
                    <a:pt x="13913" y="23376"/>
                  </a:lnTo>
                  <a:lnTo>
                    <a:pt x="13913" y="23376"/>
                  </a:lnTo>
                  <a:lnTo>
                    <a:pt x="13043" y="22597"/>
                  </a:lnTo>
                  <a:lnTo>
                    <a:pt x="10434" y="23376"/>
                  </a:lnTo>
                  <a:lnTo>
                    <a:pt x="10434" y="23376"/>
                  </a:lnTo>
                  <a:lnTo>
                    <a:pt x="9565" y="24935"/>
                  </a:lnTo>
                  <a:lnTo>
                    <a:pt x="10434" y="26493"/>
                  </a:lnTo>
                  <a:lnTo>
                    <a:pt x="10434" y="26493"/>
                  </a:lnTo>
                  <a:lnTo>
                    <a:pt x="18260" y="34285"/>
                  </a:lnTo>
                  <a:lnTo>
                    <a:pt x="26956" y="42857"/>
                  </a:lnTo>
                  <a:lnTo>
                    <a:pt x="40000" y="54545"/>
                  </a:lnTo>
                  <a:lnTo>
                    <a:pt x="40000" y="54545"/>
                  </a:lnTo>
                  <a:lnTo>
                    <a:pt x="53043" y="65454"/>
                  </a:lnTo>
                  <a:lnTo>
                    <a:pt x="63478" y="73246"/>
                  </a:lnTo>
                  <a:lnTo>
                    <a:pt x="73043" y="79480"/>
                  </a:lnTo>
                  <a:lnTo>
                    <a:pt x="73043" y="79480"/>
                  </a:lnTo>
                  <a:lnTo>
                    <a:pt x="74782" y="80259"/>
                  </a:lnTo>
                  <a:lnTo>
                    <a:pt x="74782" y="80259"/>
                  </a:lnTo>
                  <a:lnTo>
                    <a:pt x="75652" y="79480"/>
                  </a:lnTo>
                  <a:lnTo>
                    <a:pt x="76521" y="78701"/>
                  </a:lnTo>
                  <a:lnTo>
                    <a:pt x="76521" y="78701"/>
                  </a:lnTo>
                  <a:close/>
                  <a:moveTo>
                    <a:pt x="120000" y="31948"/>
                  </a:moveTo>
                  <a:lnTo>
                    <a:pt x="120000" y="113766"/>
                  </a:lnTo>
                  <a:lnTo>
                    <a:pt x="120000" y="113766"/>
                  </a:lnTo>
                  <a:lnTo>
                    <a:pt x="119130" y="116103"/>
                  </a:lnTo>
                  <a:lnTo>
                    <a:pt x="117391" y="118441"/>
                  </a:lnTo>
                  <a:lnTo>
                    <a:pt x="115652" y="120000"/>
                  </a:lnTo>
                  <a:lnTo>
                    <a:pt x="113043" y="120000"/>
                  </a:lnTo>
                  <a:lnTo>
                    <a:pt x="26956" y="120000"/>
                  </a:lnTo>
                  <a:lnTo>
                    <a:pt x="26956" y="120000"/>
                  </a:lnTo>
                  <a:lnTo>
                    <a:pt x="24347" y="120000"/>
                  </a:lnTo>
                  <a:lnTo>
                    <a:pt x="21739" y="118441"/>
                  </a:lnTo>
                  <a:lnTo>
                    <a:pt x="20000" y="116103"/>
                  </a:lnTo>
                  <a:lnTo>
                    <a:pt x="20000" y="113766"/>
                  </a:lnTo>
                  <a:lnTo>
                    <a:pt x="20000" y="43636"/>
                  </a:lnTo>
                  <a:lnTo>
                    <a:pt x="20000" y="43636"/>
                  </a:lnTo>
                  <a:lnTo>
                    <a:pt x="27826" y="51428"/>
                  </a:lnTo>
                  <a:lnTo>
                    <a:pt x="38260" y="60779"/>
                  </a:lnTo>
                  <a:lnTo>
                    <a:pt x="38260" y="60779"/>
                  </a:lnTo>
                  <a:lnTo>
                    <a:pt x="53043" y="72467"/>
                  </a:lnTo>
                  <a:lnTo>
                    <a:pt x="65217" y="81038"/>
                  </a:lnTo>
                  <a:lnTo>
                    <a:pt x="73043" y="85714"/>
                  </a:lnTo>
                  <a:lnTo>
                    <a:pt x="77391" y="88051"/>
                  </a:lnTo>
                  <a:lnTo>
                    <a:pt x="77391" y="88051"/>
                  </a:lnTo>
                  <a:lnTo>
                    <a:pt x="79130" y="83376"/>
                  </a:lnTo>
                  <a:lnTo>
                    <a:pt x="82608" y="79480"/>
                  </a:lnTo>
                  <a:lnTo>
                    <a:pt x="82608" y="79480"/>
                  </a:lnTo>
                  <a:lnTo>
                    <a:pt x="86956" y="76363"/>
                  </a:lnTo>
                  <a:lnTo>
                    <a:pt x="91304" y="74805"/>
                  </a:lnTo>
                  <a:lnTo>
                    <a:pt x="91304" y="74805"/>
                  </a:lnTo>
                  <a:lnTo>
                    <a:pt x="88695" y="70909"/>
                  </a:lnTo>
                  <a:lnTo>
                    <a:pt x="82608" y="63896"/>
                  </a:lnTo>
                  <a:lnTo>
                    <a:pt x="73043" y="52987"/>
                  </a:lnTo>
                  <a:lnTo>
                    <a:pt x="59130" y="41298"/>
                  </a:lnTo>
                  <a:lnTo>
                    <a:pt x="59130" y="41298"/>
                  </a:lnTo>
                  <a:lnTo>
                    <a:pt x="47826" y="31948"/>
                  </a:lnTo>
                  <a:lnTo>
                    <a:pt x="37391" y="24155"/>
                  </a:lnTo>
                  <a:lnTo>
                    <a:pt x="23478" y="15584"/>
                  </a:lnTo>
                  <a:lnTo>
                    <a:pt x="26956" y="13246"/>
                  </a:lnTo>
                  <a:lnTo>
                    <a:pt x="26956" y="13246"/>
                  </a:lnTo>
                  <a:lnTo>
                    <a:pt x="36521" y="17142"/>
                  </a:lnTo>
                  <a:lnTo>
                    <a:pt x="42608" y="21038"/>
                  </a:lnTo>
                  <a:lnTo>
                    <a:pt x="50434" y="26493"/>
                  </a:lnTo>
                  <a:lnTo>
                    <a:pt x="50434" y="26493"/>
                  </a:lnTo>
                  <a:lnTo>
                    <a:pt x="59130" y="34285"/>
                  </a:lnTo>
                  <a:lnTo>
                    <a:pt x="65217" y="41298"/>
                  </a:lnTo>
                  <a:lnTo>
                    <a:pt x="69565" y="48311"/>
                  </a:lnTo>
                  <a:lnTo>
                    <a:pt x="69565" y="48311"/>
                  </a:lnTo>
                  <a:lnTo>
                    <a:pt x="70434" y="49090"/>
                  </a:lnTo>
                  <a:lnTo>
                    <a:pt x="72173" y="49090"/>
                  </a:lnTo>
                  <a:lnTo>
                    <a:pt x="72173" y="49090"/>
                  </a:lnTo>
                  <a:lnTo>
                    <a:pt x="73043" y="49090"/>
                  </a:lnTo>
                  <a:lnTo>
                    <a:pt x="73043" y="49090"/>
                  </a:lnTo>
                  <a:lnTo>
                    <a:pt x="74782" y="47532"/>
                  </a:lnTo>
                  <a:lnTo>
                    <a:pt x="73913" y="45974"/>
                  </a:lnTo>
                  <a:lnTo>
                    <a:pt x="73913" y="45974"/>
                  </a:lnTo>
                  <a:lnTo>
                    <a:pt x="68695" y="38181"/>
                  </a:lnTo>
                  <a:lnTo>
                    <a:pt x="62608" y="31168"/>
                  </a:lnTo>
                  <a:lnTo>
                    <a:pt x="53913" y="22597"/>
                  </a:lnTo>
                  <a:lnTo>
                    <a:pt x="53913" y="22597"/>
                  </a:lnTo>
                  <a:lnTo>
                    <a:pt x="44347" y="15584"/>
                  </a:lnTo>
                  <a:lnTo>
                    <a:pt x="35652" y="11688"/>
                  </a:lnTo>
                  <a:lnTo>
                    <a:pt x="29565" y="8571"/>
                  </a:lnTo>
                  <a:lnTo>
                    <a:pt x="26956" y="7792"/>
                  </a:lnTo>
                  <a:lnTo>
                    <a:pt x="25217" y="7792"/>
                  </a:lnTo>
                  <a:lnTo>
                    <a:pt x="20000" y="13246"/>
                  </a:lnTo>
                  <a:lnTo>
                    <a:pt x="20000" y="6233"/>
                  </a:lnTo>
                  <a:lnTo>
                    <a:pt x="20000" y="6233"/>
                  </a:lnTo>
                  <a:lnTo>
                    <a:pt x="20000" y="3896"/>
                  </a:lnTo>
                  <a:lnTo>
                    <a:pt x="21739" y="1558"/>
                  </a:lnTo>
                  <a:lnTo>
                    <a:pt x="24347" y="0"/>
                  </a:lnTo>
                  <a:lnTo>
                    <a:pt x="26956" y="0"/>
                  </a:lnTo>
                  <a:lnTo>
                    <a:pt x="84347" y="0"/>
                  </a:lnTo>
                  <a:lnTo>
                    <a:pt x="91304" y="6233"/>
                  </a:lnTo>
                  <a:lnTo>
                    <a:pt x="113043" y="25714"/>
                  </a:lnTo>
                  <a:lnTo>
                    <a:pt x="120000" y="31948"/>
                  </a:lnTo>
                  <a:close/>
                  <a:moveTo>
                    <a:pt x="84347" y="91168"/>
                  </a:moveTo>
                  <a:lnTo>
                    <a:pt x="101739" y="95844"/>
                  </a:lnTo>
                  <a:lnTo>
                    <a:pt x="95652" y="80259"/>
                  </a:lnTo>
                  <a:lnTo>
                    <a:pt x="95652" y="80259"/>
                  </a:lnTo>
                  <a:lnTo>
                    <a:pt x="95652" y="80259"/>
                  </a:lnTo>
                  <a:lnTo>
                    <a:pt x="95652" y="80259"/>
                  </a:lnTo>
                  <a:lnTo>
                    <a:pt x="92173" y="81038"/>
                  </a:lnTo>
                  <a:lnTo>
                    <a:pt x="89565" y="81818"/>
                  </a:lnTo>
                  <a:lnTo>
                    <a:pt x="87826" y="83376"/>
                  </a:lnTo>
                  <a:lnTo>
                    <a:pt x="87826" y="83376"/>
                  </a:lnTo>
                  <a:lnTo>
                    <a:pt x="86086" y="85714"/>
                  </a:lnTo>
                  <a:lnTo>
                    <a:pt x="84347" y="88051"/>
                  </a:lnTo>
                  <a:lnTo>
                    <a:pt x="84347" y="91168"/>
                  </a:lnTo>
                  <a:lnTo>
                    <a:pt x="84347" y="91168"/>
                  </a:lnTo>
                  <a:close/>
                  <a:moveTo>
                    <a:pt x="104347" y="105974"/>
                  </a:moveTo>
                  <a:lnTo>
                    <a:pt x="104347" y="105974"/>
                  </a:lnTo>
                  <a:lnTo>
                    <a:pt x="104347" y="104415"/>
                  </a:lnTo>
                  <a:lnTo>
                    <a:pt x="103478" y="103636"/>
                  </a:lnTo>
                  <a:lnTo>
                    <a:pt x="102608" y="102857"/>
                  </a:lnTo>
                  <a:lnTo>
                    <a:pt x="100869" y="102857"/>
                  </a:lnTo>
                  <a:lnTo>
                    <a:pt x="38260" y="102857"/>
                  </a:lnTo>
                  <a:lnTo>
                    <a:pt x="38260" y="102857"/>
                  </a:lnTo>
                  <a:lnTo>
                    <a:pt x="37391" y="102857"/>
                  </a:lnTo>
                  <a:lnTo>
                    <a:pt x="36521" y="103636"/>
                  </a:lnTo>
                  <a:lnTo>
                    <a:pt x="35652" y="104415"/>
                  </a:lnTo>
                  <a:lnTo>
                    <a:pt x="34782" y="105974"/>
                  </a:lnTo>
                  <a:lnTo>
                    <a:pt x="34782" y="105974"/>
                  </a:lnTo>
                  <a:lnTo>
                    <a:pt x="35652" y="106753"/>
                  </a:lnTo>
                  <a:lnTo>
                    <a:pt x="36521" y="108311"/>
                  </a:lnTo>
                  <a:lnTo>
                    <a:pt x="37391" y="109090"/>
                  </a:lnTo>
                  <a:lnTo>
                    <a:pt x="38260" y="109090"/>
                  </a:lnTo>
                  <a:lnTo>
                    <a:pt x="100869" y="109090"/>
                  </a:lnTo>
                  <a:lnTo>
                    <a:pt x="100869" y="109090"/>
                  </a:lnTo>
                  <a:lnTo>
                    <a:pt x="102608" y="109090"/>
                  </a:lnTo>
                  <a:lnTo>
                    <a:pt x="103478" y="108311"/>
                  </a:lnTo>
                  <a:lnTo>
                    <a:pt x="104347" y="106753"/>
                  </a:lnTo>
                  <a:lnTo>
                    <a:pt x="104347" y="105974"/>
                  </a:lnTo>
                  <a:lnTo>
                    <a:pt x="104347" y="105974"/>
                  </a:lnTo>
                  <a:close/>
                  <a:moveTo>
                    <a:pt x="113913" y="32727"/>
                  </a:moveTo>
                  <a:lnTo>
                    <a:pt x="106086" y="25714"/>
                  </a:lnTo>
                  <a:lnTo>
                    <a:pt x="95652" y="25714"/>
                  </a:lnTo>
                  <a:lnTo>
                    <a:pt x="95652" y="16363"/>
                  </a:lnTo>
                  <a:lnTo>
                    <a:pt x="87826" y="9350"/>
                  </a:lnTo>
                  <a:lnTo>
                    <a:pt x="87826" y="32727"/>
                  </a:lnTo>
                  <a:lnTo>
                    <a:pt x="113913" y="32727"/>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538" b="0" i="0" u="none" strike="noStrike" cap="none">
                <a:solidFill>
                  <a:srgbClr val="000000"/>
                </a:solidFill>
                <a:latin typeface="Arial"/>
                <a:ea typeface="Arial"/>
                <a:cs typeface="Arial"/>
                <a:sym typeface="Arial"/>
              </a:endParaRPr>
            </a:p>
          </p:txBody>
        </p:sp>
      </p:grpSp>
      <p:grpSp>
        <p:nvGrpSpPr>
          <p:cNvPr id="3292" name="Google Shape;3292;p18"/>
          <p:cNvGrpSpPr/>
          <p:nvPr/>
        </p:nvGrpSpPr>
        <p:grpSpPr>
          <a:xfrm>
            <a:off x="5572623" y="1311330"/>
            <a:ext cx="291114" cy="258337"/>
            <a:chOff x="6264031" y="1434027"/>
            <a:chExt cx="359400" cy="359400"/>
          </a:xfrm>
        </p:grpSpPr>
        <p:sp>
          <p:nvSpPr>
            <p:cNvPr id="3293" name="Google Shape;3293;p18"/>
            <p:cNvSpPr/>
            <p:nvPr/>
          </p:nvSpPr>
          <p:spPr>
            <a:xfrm>
              <a:off x="6264031" y="1434027"/>
              <a:ext cx="359400" cy="3594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dirty="0">
                <a:solidFill>
                  <a:srgbClr val="FFFFFF"/>
                </a:solidFill>
                <a:latin typeface="Georgia"/>
                <a:ea typeface="Georgia"/>
                <a:cs typeface="Georgia"/>
                <a:sym typeface="Georgia"/>
              </a:endParaRPr>
            </a:p>
          </p:txBody>
        </p:sp>
        <p:sp>
          <p:nvSpPr>
            <p:cNvPr id="3294" name="Google Shape;3294;p18"/>
            <p:cNvSpPr/>
            <p:nvPr/>
          </p:nvSpPr>
          <p:spPr>
            <a:xfrm>
              <a:off x="6309475" y="1515768"/>
              <a:ext cx="268500" cy="195900"/>
            </a:xfrm>
            <a:custGeom>
              <a:avLst/>
              <a:gdLst/>
              <a:ahLst/>
              <a:cxnLst/>
              <a:rect l="l" t="t" r="r" b="b"/>
              <a:pathLst>
                <a:path w="120000" h="120000" extrusionOk="0">
                  <a:moveTo>
                    <a:pt x="120000" y="55182"/>
                  </a:moveTo>
                  <a:lnTo>
                    <a:pt x="120000" y="55182"/>
                  </a:lnTo>
                  <a:lnTo>
                    <a:pt x="119361" y="53430"/>
                  </a:lnTo>
                  <a:lnTo>
                    <a:pt x="118085" y="52554"/>
                  </a:lnTo>
                  <a:lnTo>
                    <a:pt x="110425" y="48175"/>
                  </a:lnTo>
                  <a:lnTo>
                    <a:pt x="118723" y="42919"/>
                  </a:lnTo>
                  <a:lnTo>
                    <a:pt x="118723" y="42919"/>
                  </a:lnTo>
                  <a:lnTo>
                    <a:pt x="120000" y="42043"/>
                  </a:lnTo>
                  <a:lnTo>
                    <a:pt x="120000" y="40291"/>
                  </a:lnTo>
                  <a:lnTo>
                    <a:pt x="120000" y="40291"/>
                  </a:lnTo>
                  <a:lnTo>
                    <a:pt x="120000" y="37664"/>
                  </a:lnTo>
                  <a:lnTo>
                    <a:pt x="118723" y="36788"/>
                  </a:lnTo>
                  <a:lnTo>
                    <a:pt x="109787" y="32408"/>
                  </a:lnTo>
                  <a:lnTo>
                    <a:pt x="109787" y="32408"/>
                  </a:lnTo>
                  <a:lnTo>
                    <a:pt x="110425" y="30656"/>
                  </a:lnTo>
                  <a:lnTo>
                    <a:pt x="110425" y="28905"/>
                  </a:lnTo>
                  <a:lnTo>
                    <a:pt x="110425" y="22773"/>
                  </a:lnTo>
                  <a:lnTo>
                    <a:pt x="110425" y="22773"/>
                  </a:lnTo>
                  <a:lnTo>
                    <a:pt x="110425" y="24525"/>
                  </a:lnTo>
                  <a:lnTo>
                    <a:pt x="109787" y="26277"/>
                  </a:lnTo>
                  <a:lnTo>
                    <a:pt x="106595" y="29781"/>
                  </a:lnTo>
                  <a:lnTo>
                    <a:pt x="106595" y="29781"/>
                  </a:lnTo>
                  <a:lnTo>
                    <a:pt x="102765" y="31532"/>
                  </a:lnTo>
                  <a:lnTo>
                    <a:pt x="98297" y="33284"/>
                  </a:lnTo>
                  <a:lnTo>
                    <a:pt x="92553" y="35036"/>
                  </a:lnTo>
                  <a:lnTo>
                    <a:pt x="86808" y="35036"/>
                  </a:lnTo>
                  <a:lnTo>
                    <a:pt x="86808" y="35036"/>
                  </a:lnTo>
                  <a:lnTo>
                    <a:pt x="81063" y="35036"/>
                  </a:lnTo>
                  <a:lnTo>
                    <a:pt x="75957" y="34160"/>
                  </a:lnTo>
                  <a:lnTo>
                    <a:pt x="72127" y="32408"/>
                  </a:lnTo>
                  <a:lnTo>
                    <a:pt x="68297" y="30656"/>
                  </a:lnTo>
                  <a:lnTo>
                    <a:pt x="68297" y="30656"/>
                  </a:lnTo>
                  <a:lnTo>
                    <a:pt x="68297" y="30656"/>
                  </a:lnTo>
                  <a:lnTo>
                    <a:pt x="67021" y="29781"/>
                  </a:lnTo>
                  <a:lnTo>
                    <a:pt x="67021" y="29781"/>
                  </a:lnTo>
                  <a:lnTo>
                    <a:pt x="63829" y="26277"/>
                  </a:lnTo>
                  <a:lnTo>
                    <a:pt x="63191" y="24525"/>
                  </a:lnTo>
                  <a:lnTo>
                    <a:pt x="62553" y="22773"/>
                  </a:lnTo>
                  <a:lnTo>
                    <a:pt x="62553" y="22773"/>
                  </a:lnTo>
                  <a:lnTo>
                    <a:pt x="63191" y="20145"/>
                  </a:lnTo>
                  <a:lnTo>
                    <a:pt x="1914" y="59562"/>
                  </a:lnTo>
                  <a:lnTo>
                    <a:pt x="1914" y="59562"/>
                  </a:lnTo>
                  <a:lnTo>
                    <a:pt x="638" y="60437"/>
                  </a:lnTo>
                  <a:lnTo>
                    <a:pt x="638" y="62189"/>
                  </a:lnTo>
                  <a:lnTo>
                    <a:pt x="638" y="62189"/>
                  </a:lnTo>
                  <a:lnTo>
                    <a:pt x="638" y="64817"/>
                  </a:lnTo>
                  <a:lnTo>
                    <a:pt x="1914" y="65693"/>
                  </a:lnTo>
                  <a:lnTo>
                    <a:pt x="9574" y="69197"/>
                  </a:lnTo>
                  <a:lnTo>
                    <a:pt x="1276" y="74452"/>
                  </a:lnTo>
                  <a:lnTo>
                    <a:pt x="1276" y="74452"/>
                  </a:lnTo>
                  <a:lnTo>
                    <a:pt x="638" y="76204"/>
                  </a:lnTo>
                  <a:lnTo>
                    <a:pt x="0" y="77956"/>
                  </a:lnTo>
                  <a:lnTo>
                    <a:pt x="0" y="77956"/>
                  </a:lnTo>
                  <a:lnTo>
                    <a:pt x="638" y="79708"/>
                  </a:lnTo>
                  <a:lnTo>
                    <a:pt x="1914" y="80583"/>
                  </a:lnTo>
                  <a:lnTo>
                    <a:pt x="9574" y="84963"/>
                  </a:lnTo>
                  <a:lnTo>
                    <a:pt x="1276" y="90218"/>
                  </a:lnTo>
                  <a:lnTo>
                    <a:pt x="1276" y="90218"/>
                  </a:lnTo>
                  <a:lnTo>
                    <a:pt x="0" y="91094"/>
                  </a:lnTo>
                  <a:lnTo>
                    <a:pt x="0" y="92846"/>
                  </a:lnTo>
                  <a:lnTo>
                    <a:pt x="0" y="92846"/>
                  </a:lnTo>
                  <a:lnTo>
                    <a:pt x="0" y="95474"/>
                  </a:lnTo>
                  <a:lnTo>
                    <a:pt x="1276" y="96350"/>
                  </a:lnTo>
                  <a:lnTo>
                    <a:pt x="47234" y="118248"/>
                  </a:lnTo>
                  <a:lnTo>
                    <a:pt x="47234" y="118248"/>
                  </a:lnTo>
                  <a:lnTo>
                    <a:pt x="47872" y="118248"/>
                  </a:lnTo>
                  <a:lnTo>
                    <a:pt x="47872" y="118248"/>
                  </a:lnTo>
                  <a:lnTo>
                    <a:pt x="49148" y="118248"/>
                  </a:lnTo>
                  <a:lnTo>
                    <a:pt x="63191" y="109489"/>
                  </a:lnTo>
                  <a:lnTo>
                    <a:pt x="63191" y="109489"/>
                  </a:lnTo>
                  <a:lnTo>
                    <a:pt x="63829" y="111240"/>
                  </a:lnTo>
                  <a:lnTo>
                    <a:pt x="65744" y="112992"/>
                  </a:lnTo>
                  <a:lnTo>
                    <a:pt x="67659" y="115620"/>
                  </a:lnTo>
                  <a:lnTo>
                    <a:pt x="70851" y="116496"/>
                  </a:lnTo>
                  <a:lnTo>
                    <a:pt x="77872" y="119124"/>
                  </a:lnTo>
                  <a:lnTo>
                    <a:pt x="86808" y="120000"/>
                  </a:lnTo>
                  <a:lnTo>
                    <a:pt x="86808" y="120000"/>
                  </a:lnTo>
                  <a:lnTo>
                    <a:pt x="95744" y="119124"/>
                  </a:lnTo>
                  <a:lnTo>
                    <a:pt x="100212" y="118248"/>
                  </a:lnTo>
                  <a:lnTo>
                    <a:pt x="103404" y="116496"/>
                  </a:lnTo>
                  <a:lnTo>
                    <a:pt x="106595" y="114744"/>
                  </a:lnTo>
                  <a:lnTo>
                    <a:pt x="108510" y="112116"/>
                  </a:lnTo>
                  <a:lnTo>
                    <a:pt x="109787" y="110364"/>
                  </a:lnTo>
                  <a:lnTo>
                    <a:pt x="110425" y="107737"/>
                  </a:lnTo>
                  <a:lnTo>
                    <a:pt x="110425" y="100729"/>
                  </a:lnTo>
                  <a:lnTo>
                    <a:pt x="110425" y="100729"/>
                  </a:lnTo>
                  <a:lnTo>
                    <a:pt x="110425" y="103357"/>
                  </a:lnTo>
                  <a:lnTo>
                    <a:pt x="109787" y="105109"/>
                  </a:lnTo>
                  <a:lnTo>
                    <a:pt x="106595" y="107737"/>
                  </a:lnTo>
                  <a:lnTo>
                    <a:pt x="106595" y="107737"/>
                  </a:lnTo>
                  <a:lnTo>
                    <a:pt x="102765" y="110364"/>
                  </a:lnTo>
                  <a:lnTo>
                    <a:pt x="98297" y="112116"/>
                  </a:lnTo>
                  <a:lnTo>
                    <a:pt x="92553" y="112992"/>
                  </a:lnTo>
                  <a:lnTo>
                    <a:pt x="86808" y="113868"/>
                  </a:lnTo>
                  <a:lnTo>
                    <a:pt x="86808" y="113868"/>
                  </a:lnTo>
                  <a:lnTo>
                    <a:pt x="80425" y="112992"/>
                  </a:lnTo>
                  <a:lnTo>
                    <a:pt x="75319" y="112116"/>
                  </a:lnTo>
                  <a:lnTo>
                    <a:pt x="70212" y="110364"/>
                  </a:lnTo>
                  <a:lnTo>
                    <a:pt x="67021" y="107737"/>
                  </a:lnTo>
                  <a:lnTo>
                    <a:pt x="67021" y="107737"/>
                  </a:lnTo>
                  <a:lnTo>
                    <a:pt x="65744" y="106861"/>
                  </a:lnTo>
                  <a:lnTo>
                    <a:pt x="65744" y="106861"/>
                  </a:lnTo>
                  <a:lnTo>
                    <a:pt x="65744" y="106861"/>
                  </a:lnTo>
                  <a:lnTo>
                    <a:pt x="63829" y="104233"/>
                  </a:lnTo>
                  <a:lnTo>
                    <a:pt x="62553" y="101605"/>
                  </a:lnTo>
                  <a:lnTo>
                    <a:pt x="62553" y="101605"/>
                  </a:lnTo>
                  <a:lnTo>
                    <a:pt x="62553" y="100729"/>
                  </a:lnTo>
                  <a:lnTo>
                    <a:pt x="62553" y="101605"/>
                  </a:lnTo>
                  <a:lnTo>
                    <a:pt x="47872" y="111240"/>
                  </a:lnTo>
                  <a:lnTo>
                    <a:pt x="8936" y="92846"/>
                  </a:lnTo>
                  <a:lnTo>
                    <a:pt x="16595" y="87591"/>
                  </a:lnTo>
                  <a:lnTo>
                    <a:pt x="47234" y="102481"/>
                  </a:lnTo>
                  <a:lnTo>
                    <a:pt x="47234" y="102481"/>
                  </a:lnTo>
                  <a:lnTo>
                    <a:pt x="48510" y="102481"/>
                  </a:lnTo>
                  <a:lnTo>
                    <a:pt x="48510" y="102481"/>
                  </a:lnTo>
                  <a:lnTo>
                    <a:pt x="49148" y="102481"/>
                  </a:lnTo>
                  <a:lnTo>
                    <a:pt x="63191" y="93722"/>
                  </a:lnTo>
                  <a:lnTo>
                    <a:pt x="63191" y="93722"/>
                  </a:lnTo>
                  <a:lnTo>
                    <a:pt x="63829" y="96350"/>
                  </a:lnTo>
                  <a:lnTo>
                    <a:pt x="65744" y="98102"/>
                  </a:lnTo>
                  <a:lnTo>
                    <a:pt x="68297" y="99854"/>
                  </a:lnTo>
                  <a:lnTo>
                    <a:pt x="70851" y="101605"/>
                  </a:lnTo>
                  <a:lnTo>
                    <a:pt x="78510" y="103357"/>
                  </a:lnTo>
                  <a:lnTo>
                    <a:pt x="86808" y="104233"/>
                  </a:lnTo>
                  <a:lnTo>
                    <a:pt x="86808" y="104233"/>
                  </a:lnTo>
                  <a:lnTo>
                    <a:pt x="95744" y="103357"/>
                  </a:lnTo>
                  <a:lnTo>
                    <a:pt x="100212" y="102481"/>
                  </a:lnTo>
                  <a:lnTo>
                    <a:pt x="103404" y="100729"/>
                  </a:lnTo>
                  <a:lnTo>
                    <a:pt x="106595" y="98978"/>
                  </a:lnTo>
                  <a:lnTo>
                    <a:pt x="108510" y="96350"/>
                  </a:lnTo>
                  <a:lnTo>
                    <a:pt x="109787" y="94598"/>
                  </a:lnTo>
                  <a:lnTo>
                    <a:pt x="110425" y="91970"/>
                  </a:lnTo>
                  <a:lnTo>
                    <a:pt x="110425" y="85839"/>
                  </a:lnTo>
                  <a:lnTo>
                    <a:pt x="110425" y="85839"/>
                  </a:lnTo>
                  <a:lnTo>
                    <a:pt x="110425" y="87591"/>
                  </a:lnTo>
                  <a:lnTo>
                    <a:pt x="109787" y="89343"/>
                  </a:lnTo>
                  <a:lnTo>
                    <a:pt x="106595" y="91970"/>
                  </a:lnTo>
                  <a:lnTo>
                    <a:pt x="106595" y="91970"/>
                  </a:lnTo>
                  <a:lnTo>
                    <a:pt x="102765" y="94598"/>
                  </a:lnTo>
                  <a:lnTo>
                    <a:pt x="98297" y="96350"/>
                  </a:lnTo>
                  <a:lnTo>
                    <a:pt x="92553" y="97226"/>
                  </a:lnTo>
                  <a:lnTo>
                    <a:pt x="86808" y="98102"/>
                  </a:lnTo>
                  <a:lnTo>
                    <a:pt x="86808" y="98102"/>
                  </a:lnTo>
                  <a:lnTo>
                    <a:pt x="80425" y="97226"/>
                  </a:lnTo>
                  <a:lnTo>
                    <a:pt x="75319" y="96350"/>
                  </a:lnTo>
                  <a:lnTo>
                    <a:pt x="70212" y="94598"/>
                  </a:lnTo>
                  <a:lnTo>
                    <a:pt x="67021" y="91970"/>
                  </a:lnTo>
                  <a:lnTo>
                    <a:pt x="67021" y="91970"/>
                  </a:lnTo>
                  <a:lnTo>
                    <a:pt x="66382" y="91970"/>
                  </a:lnTo>
                  <a:lnTo>
                    <a:pt x="66382" y="91970"/>
                  </a:lnTo>
                  <a:lnTo>
                    <a:pt x="63829" y="89343"/>
                  </a:lnTo>
                  <a:lnTo>
                    <a:pt x="63191" y="86715"/>
                  </a:lnTo>
                  <a:lnTo>
                    <a:pt x="63191" y="86715"/>
                  </a:lnTo>
                  <a:lnTo>
                    <a:pt x="62553" y="85839"/>
                  </a:lnTo>
                  <a:lnTo>
                    <a:pt x="62553" y="86715"/>
                  </a:lnTo>
                  <a:lnTo>
                    <a:pt x="48510" y="95474"/>
                  </a:lnTo>
                  <a:lnTo>
                    <a:pt x="22978" y="84087"/>
                  </a:lnTo>
                  <a:lnTo>
                    <a:pt x="15957" y="80583"/>
                  </a:lnTo>
                  <a:lnTo>
                    <a:pt x="8936" y="77080"/>
                  </a:lnTo>
                  <a:lnTo>
                    <a:pt x="16595" y="72700"/>
                  </a:lnTo>
                  <a:lnTo>
                    <a:pt x="47872" y="87591"/>
                  </a:lnTo>
                  <a:lnTo>
                    <a:pt x="47872" y="87591"/>
                  </a:lnTo>
                  <a:lnTo>
                    <a:pt x="48510" y="87591"/>
                  </a:lnTo>
                  <a:lnTo>
                    <a:pt x="48510" y="87591"/>
                  </a:lnTo>
                  <a:lnTo>
                    <a:pt x="49787" y="87591"/>
                  </a:lnTo>
                  <a:lnTo>
                    <a:pt x="63191" y="78832"/>
                  </a:lnTo>
                  <a:lnTo>
                    <a:pt x="63191" y="78832"/>
                  </a:lnTo>
                  <a:lnTo>
                    <a:pt x="64468" y="80583"/>
                  </a:lnTo>
                  <a:lnTo>
                    <a:pt x="66382" y="82335"/>
                  </a:lnTo>
                  <a:lnTo>
                    <a:pt x="71489" y="85839"/>
                  </a:lnTo>
                  <a:lnTo>
                    <a:pt x="78510" y="87591"/>
                  </a:lnTo>
                  <a:lnTo>
                    <a:pt x="86808" y="88467"/>
                  </a:lnTo>
                  <a:lnTo>
                    <a:pt x="86808" y="88467"/>
                  </a:lnTo>
                  <a:lnTo>
                    <a:pt x="94468" y="87591"/>
                  </a:lnTo>
                  <a:lnTo>
                    <a:pt x="101489" y="85839"/>
                  </a:lnTo>
                  <a:lnTo>
                    <a:pt x="106595" y="83211"/>
                  </a:lnTo>
                  <a:lnTo>
                    <a:pt x="108510" y="81459"/>
                  </a:lnTo>
                  <a:lnTo>
                    <a:pt x="109787" y="78832"/>
                  </a:lnTo>
                  <a:lnTo>
                    <a:pt x="118085" y="73576"/>
                  </a:lnTo>
                  <a:lnTo>
                    <a:pt x="118085" y="73576"/>
                  </a:lnTo>
                  <a:lnTo>
                    <a:pt x="119361" y="72700"/>
                  </a:lnTo>
                  <a:lnTo>
                    <a:pt x="119361" y="70948"/>
                  </a:lnTo>
                  <a:lnTo>
                    <a:pt x="119361" y="70948"/>
                  </a:lnTo>
                  <a:lnTo>
                    <a:pt x="119361" y="68321"/>
                  </a:lnTo>
                  <a:lnTo>
                    <a:pt x="118085" y="67445"/>
                  </a:lnTo>
                  <a:lnTo>
                    <a:pt x="110425" y="63941"/>
                  </a:lnTo>
                  <a:lnTo>
                    <a:pt x="118723" y="58686"/>
                  </a:lnTo>
                  <a:lnTo>
                    <a:pt x="118723" y="58686"/>
                  </a:lnTo>
                  <a:lnTo>
                    <a:pt x="119361" y="56934"/>
                  </a:lnTo>
                  <a:lnTo>
                    <a:pt x="120000" y="55182"/>
                  </a:lnTo>
                  <a:lnTo>
                    <a:pt x="120000" y="55182"/>
                  </a:lnTo>
                  <a:close/>
                  <a:moveTo>
                    <a:pt x="64468" y="34160"/>
                  </a:moveTo>
                  <a:lnTo>
                    <a:pt x="64468" y="34160"/>
                  </a:lnTo>
                  <a:lnTo>
                    <a:pt x="68297" y="36788"/>
                  </a:lnTo>
                  <a:lnTo>
                    <a:pt x="73404" y="39416"/>
                  </a:lnTo>
                  <a:lnTo>
                    <a:pt x="79148" y="41167"/>
                  </a:lnTo>
                  <a:lnTo>
                    <a:pt x="86808" y="42043"/>
                  </a:lnTo>
                  <a:lnTo>
                    <a:pt x="86808" y="42043"/>
                  </a:lnTo>
                  <a:lnTo>
                    <a:pt x="93829" y="41167"/>
                  </a:lnTo>
                  <a:lnTo>
                    <a:pt x="100212" y="39416"/>
                  </a:lnTo>
                  <a:lnTo>
                    <a:pt x="105319" y="36788"/>
                  </a:lnTo>
                  <a:lnTo>
                    <a:pt x="109148" y="34160"/>
                  </a:lnTo>
                  <a:lnTo>
                    <a:pt x="109148" y="34160"/>
                  </a:lnTo>
                  <a:lnTo>
                    <a:pt x="110425" y="35912"/>
                  </a:lnTo>
                  <a:lnTo>
                    <a:pt x="110425" y="38540"/>
                  </a:lnTo>
                  <a:lnTo>
                    <a:pt x="110425" y="38540"/>
                  </a:lnTo>
                  <a:lnTo>
                    <a:pt x="110425" y="40291"/>
                  </a:lnTo>
                  <a:lnTo>
                    <a:pt x="109787" y="42043"/>
                  </a:lnTo>
                  <a:lnTo>
                    <a:pt x="106595" y="45547"/>
                  </a:lnTo>
                  <a:lnTo>
                    <a:pt x="106595" y="45547"/>
                  </a:lnTo>
                  <a:lnTo>
                    <a:pt x="102765" y="47299"/>
                  </a:lnTo>
                  <a:lnTo>
                    <a:pt x="98297" y="49051"/>
                  </a:lnTo>
                  <a:lnTo>
                    <a:pt x="92553" y="50802"/>
                  </a:lnTo>
                  <a:lnTo>
                    <a:pt x="86808" y="50802"/>
                  </a:lnTo>
                  <a:lnTo>
                    <a:pt x="86808" y="50802"/>
                  </a:lnTo>
                  <a:lnTo>
                    <a:pt x="81063" y="50802"/>
                  </a:lnTo>
                  <a:lnTo>
                    <a:pt x="75957" y="49927"/>
                  </a:lnTo>
                  <a:lnTo>
                    <a:pt x="72127" y="48175"/>
                  </a:lnTo>
                  <a:lnTo>
                    <a:pt x="68297" y="46423"/>
                  </a:lnTo>
                  <a:lnTo>
                    <a:pt x="68297" y="46423"/>
                  </a:lnTo>
                  <a:lnTo>
                    <a:pt x="68297" y="46423"/>
                  </a:lnTo>
                  <a:lnTo>
                    <a:pt x="67021" y="45547"/>
                  </a:lnTo>
                  <a:lnTo>
                    <a:pt x="67021" y="45547"/>
                  </a:lnTo>
                  <a:lnTo>
                    <a:pt x="63829" y="42043"/>
                  </a:lnTo>
                  <a:lnTo>
                    <a:pt x="63191" y="40291"/>
                  </a:lnTo>
                  <a:lnTo>
                    <a:pt x="62553" y="38540"/>
                  </a:lnTo>
                  <a:lnTo>
                    <a:pt x="62553" y="38540"/>
                  </a:lnTo>
                  <a:lnTo>
                    <a:pt x="63191" y="35912"/>
                  </a:lnTo>
                  <a:lnTo>
                    <a:pt x="64468" y="34160"/>
                  </a:lnTo>
                  <a:lnTo>
                    <a:pt x="64468" y="34160"/>
                  </a:lnTo>
                  <a:close/>
                  <a:moveTo>
                    <a:pt x="64468" y="49927"/>
                  </a:moveTo>
                  <a:lnTo>
                    <a:pt x="64468" y="49927"/>
                  </a:lnTo>
                  <a:lnTo>
                    <a:pt x="68297" y="52554"/>
                  </a:lnTo>
                  <a:lnTo>
                    <a:pt x="73404" y="55182"/>
                  </a:lnTo>
                  <a:lnTo>
                    <a:pt x="79148" y="56934"/>
                  </a:lnTo>
                  <a:lnTo>
                    <a:pt x="86808" y="56934"/>
                  </a:lnTo>
                  <a:lnTo>
                    <a:pt x="86808" y="56934"/>
                  </a:lnTo>
                  <a:lnTo>
                    <a:pt x="93829" y="56934"/>
                  </a:lnTo>
                  <a:lnTo>
                    <a:pt x="100212" y="55182"/>
                  </a:lnTo>
                  <a:lnTo>
                    <a:pt x="105319" y="52554"/>
                  </a:lnTo>
                  <a:lnTo>
                    <a:pt x="109148" y="49927"/>
                  </a:lnTo>
                  <a:lnTo>
                    <a:pt x="109148" y="49927"/>
                  </a:lnTo>
                  <a:lnTo>
                    <a:pt x="110425" y="51678"/>
                  </a:lnTo>
                  <a:lnTo>
                    <a:pt x="110425" y="54306"/>
                  </a:lnTo>
                  <a:lnTo>
                    <a:pt x="110425" y="54306"/>
                  </a:lnTo>
                  <a:lnTo>
                    <a:pt x="110425" y="56058"/>
                  </a:lnTo>
                  <a:lnTo>
                    <a:pt x="110425" y="56058"/>
                  </a:lnTo>
                  <a:lnTo>
                    <a:pt x="109148" y="57810"/>
                  </a:lnTo>
                  <a:lnTo>
                    <a:pt x="109148" y="57810"/>
                  </a:lnTo>
                  <a:lnTo>
                    <a:pt x="108510" y="58686"/>
                  </a:lnTo>
                  <a:lnTo>
                    <a:pt x="108510" y="58686"/>
                  </a:lnTo>
                  <a:lnTo>
                    <a:pt x="107872" y="59562"/>
                  </a:lnTo>
                  <a:lnTo>
                    <a:pt x="107872" y="59562"/>
                  </a:lnTo>
                  <a:lnTo>
                    <a:pt x="106595" y="61313"/>
                  </a:lnTo>
                  <a:lnTo>
                    <a:pt x="106595" y="61313"/>
                  </a:lnTo>
                  <a:lnTo>
                    <a:pt x="102765" y="63065"/>
                  </a:lnTo>
                  <a:lnTo>
                    <a:pt x="98297" y="64817"/>
                  </a:lnTo>
                  <a:lnTo>
                    <a:pt x="92553" y="65693"/>
                  </a:lnTo>
                  <a:lnTo>
                    <a:pt x="86808" y="66569"/>
                  </a:lnTo>
                  <a:lnTo>
                    <a:pt x="86808" y="66569"/>
                  </a:lnTo>
                  <a:lnTo>
                    <a:pt x="81063" y="66569"/>
                  </a:lnTo>
                  <a:lnTo>
                    <a:pt x="75957" y="64817"/>
                  </a:lnTo>
                  <a:lnTo>
                    <a:pt x="72127" y="63941"/>
                  </a:lnTo>
                  <a:lnTo>
                    <a:pt x="68297" y="62189"/>
                  </a:lnTo>
                  <a:lnTo>
                    <a:pt x="68297" y="62189"/>
                  </a:lnTo>
                  <a:lnTo>
                    <a:pt x="68297" y="62189"/>
                  </a:lnTo>
                  <a:lnTo>
                    <a:pt x="67021" y="61313"/>
                  </a:lnTo>
                  <a:lnTo>
                    <a:pt x="67021" y="61313"/>
                  </a:lnTo>
                  <a:lnTo>
                    <a:pt x="63829" y="57810"/>
                  </a:lnTo>
                  <a:lnTo>
                    <a:pt x="63191" y="56058"/>
                  </a:lnTo>
                  <a:lnTo>
                    <a:pt x="62553" y="54306"/>
                  </a:lnTo>
                  <a:lnTo>
                    <a:pt x="62553" y="54306"/>
                  </a:lnTo>
                  <a:lnTo>
                    <a:pt x="63191" y="51678"/>
                  </a:lnTo>
                  <a:lnTo>
                    <a:pt x="64468" y="49927"/>
                  </a:lnTo>
                  <a:lnTo>
                    <a:pt x="64468" y="49927"/>
                  </a:lnTo>
                  <a:close/>
                  <a:moveTo>
                    <a:pt x="51702" y="63065"/>
                  </a:moveTo>
                  <a:lnTo>
                    <a:pt x="51702" y="63065"/>
                  </a:lnTo>
                  <a:lnTo>
                    <a:pt x="47872" y="65693"/>
                  </a:lnTo>
                  <a:lnTo>
                    <a:pt x="42765" y="65693"/>
                  </a:lnTo>
                  <a:lnTo>
                    <a:pt x="42765" y="65693"/>
                  </a:lnTo>
                  <a:lnTo>
                    <a:pt x="37021" y="65693"/>
                  </a:lnTo>
                  <a:lnTo>
                    <a:pt x="33191" y="63065"/>
                  </a:lnTo>
                  <a:lnTo>
                    <a:pt x="33191" y="63065"/>
                  </a:lnTo>
                  <a:lnTo>
                    <a:pt x="31914" y="62189"/>
                  </a:lnTo>
                  <a:lnTo>
                    <a:pt x="31276" y="60437"/>
                  </a:lnTo>
                  <a:lnTo>
                    <a:pt x="31276" y="60437"/>
                  </a:lnTo>
                  <a:lnTo>
                    <a:pt x="31914" y="59562"/>
                  </a:lnTo>
                  <a:lnTo>
                    <a:pt x="32553" y="57810"/>
                  </a:lnTo>
                  <a:lnTo>
                    <a:pt x="35106" y="56058"/>
                  </a:lnTo>
                  <a:lnTo>
                    <a:pt x="38297" y="55182"/>
                  </a:lnTo>
                  <a:lnTo>
                    <a:pt x="42765" y="54306"/>
                  </a:lnTo>
                  <a:lnTo>
                    <a:pt x="42765" y="54306"/>
                  </a:lnTo>
                  <a:lnTo>
                    <a:pt x="47234" y="55182"/>
                  </a:lnTo>
                  <a:lnTo>
                    <a:pt x="50425" y="56058"/>
                  </a:lnTo>
                  <a:lnTo>
                    <a:pt x="52978" y="57810"/>
                  </a:lnTo>
                  <a:lnTo>
                    <a:pt x="53617" y="59562"/>
                  </a:lnTo>
                  <a:lnTo>
                    <a:pt x="53617" y="60437"/>
                  </a:lnTo>
                  <a:lnTo>
                    <a:pt x="53617" y="60437"/>
                  </a:lnTo>
                  <a:lnTo>
                    <a:pt x="52978" y="62189"/>
                  </a:lnTo>
                  <a:lnTo>
                    <a:pt x="51702" y="63065"/>
                  </a:lnTo>
                  <a:lnTo>
                    <a:pt x="51702" y="63065"/>
                  </a:lnTo>
                  <a:close/>
                  <a:moveTo>
                    <a:pt x="110425" y="70072"/>
                  </a:moveTo>
                  <a:lnTo>
                    <a:pt x="110425" y="70072"/>
                  </a:lnTo>
                  <a:lnTo>
                    <a:pt x="110425" y="70948"/>
                  </a:lnTo>
                  <a:lnTo>
                    <a:pt x="110425" y="70948"/>
                  </a:lnTo>
                  <a:lnTo>
                    <a:pt x="110425" y="70948"/>
                  </a:lnTo>
                  <a:lnTo>
                    <a:pt x="110425" y="70948"/>
                  </a:lnTo>
                  <a:lnTo>
                    <a:pt x="110425" y="70948"/>
                  </a:lnTo>
                  <a:lnTo>
                    <a:pt x="110425" y="70948"/>
                  </a:lnTo>
                  <a:lnTo>
                    <a:pt x="109787" y="72700"/>
                  </a:lnTo>
                  <a:lnTo>
                    <a:pt x="109787" y="72700"/>
                  </a:lnTo>
                  <a:lnTo>
                    <a:pt x="109787" y="72700"/>
                  </a:lnTo>
                  <a:lnTo>
                    <a:pt x="109787" y="72700"/>
                  </a:lnTo>
                  <a:lnTo>
                    <a:pt x="109148" y="73576"/>
                  </a:lnTo>
                  <a:lnTo>
                    <a:pt x="109148" y="73576"/>
                  </a:lnTo>
                  <a:lnTo>
                    <a:pt x="108510" y="74452"/>
                  </a:lnTo>
                  <a:lnTo>
                    <a:pt x="108510" y="74452"/>
                  </a:lnTo>
                  <a:lnTo>
                    <a:pt x="107872" y="75328"/>
                  </a:lnTo>
                  <a:lnTo>
                    <a:pt x="107872" y="75328"/>
                  </a:lnTo>
                  <a:lnTo>
                    <a:pt x="106595" y="76204"/>
                  </a:lnTo>
                  <a:lnTo>
                    <a:pt x="106595" y="76204"/>
                  </a:lnTo>
                  <a:lnTo>
                    <a:pt x="102765" y="78832"/>
                  </a:lnTo>
                  <a:lnTo>
                    <a:pt x="98297" y="80583"/>
                  </a:lnTo>
                  <a:lnTo>
                    <a:pt x="92553" y="81459"/>
                  </a:lnTo>
                  <a:lnTo>
                    <a:pt x="86808" y="82335"/>
                  </a:lnTo>
                  <a:lnTo>
                    <a:pt x="86808" y="82335"/>
                  </a:lnTo>
                  <a:lnTo>
                    <a:pt x="80425" y="81459"/>
                  </a:lnTo>
                  <a:lnTo>
                    <a:pt x="75319" y="80583"/>
                  </a:lnTo>
                  <a:lnTo>
                    <a:pt x="70212" y="78832"/>
                  </a:lnTo>
                  <a:lnTo>
                    <a:pt x="67021" y="76204"/>
                  </a:lnTo>
                  <a:lnTo>
                    <a:pt x="67021" y="76204"/>
                  </a:lnTo>
                  <a:lnTo>
                    <a:pt x="66382" y="76204"/>
                  </a:lnTo>
                  <a:lnTo>
                    <a:pt x="66382" y="76204"/>
                  </a:lnTo>
                  <a:lnTo>
                    <a:pt x="66382" y="76204"/>
                  </a:lnTo>
                  <a:lnTo>
                    <a:pt x="63829" y="73576"/>
                  </a:lnTo>
                  <a:lnTo>
                    <a:pt x="63829" y="73576"/>
                  </a:lnTo>
                  <a:lnTo>
                    <a:pt x="63829" y="72700"/>
                  </a:lnTo>
                  <a:lnTo>
                    <a:pt x="63829" y="72700"/>
                  </a:lnTo>
                  <a:lnTo>
                    <a:pt x="63191" y="71824"/>
                  </a:lnTo>
                  <a:lnTo>
                    <a:pt x="63191" y="71824"/>
                  </a:lnTo>
                  <a:lnTo>
                    <a:pt x="62553" y="70072"/>
                  </a:lnTo>
                  <a:lnTo>
                    <a:pt x="62553" y="70072"/>
                  </a:lnTo>
                  <a:lnTo>
                    <a:pt x="63191" y="67445"/>
                  </a:lnTo>
                  <a:lnTo>
                    <a:pt x="64468" y="64817"/>
                  </a:lnTo>
                  <a:lnTo>
                    <a:pt x="64468" y="64817"/>
                  </a:lnTo>
                  <a:lnTo>
                    <a:pt x="68297" y="68321"/>
                  </a:lnTo>
                  <a:lnTo>
                    <a:pt x="73404" y="70948"/>
                  </a:lnTo>
                  <a:lnTo>
                    <a:pt x="79148" y="72700"/>
                  </a:lnTo>
                  <a:lnTo>
                    <a:pt x="86808" y="72700"/>
                  </a:lnTo>
                  <a:lnTo>
                    <a:pt x="86808" y="72700"/>
                  </a:lnTo>
                  <a:lnTo>
                    <a:pt x="93829" y="72700"/>
                  </a:lnTo>
                  <a:lnTo>
                    <a:pt x="100212" y="70948"/>
                  </a:lnTo>
                  <a:lnTo>
                    <a:pt x="105319" y="68321"/>
                  </a:lnTo>
                  <a:lnTo>
                    <a:pt x="109148" y="64817"/>
                  </a:lnTo>
                  <a:lnTo>
                    <a:pt x="109148" y="64817"/>
                  </a:lnTo>
                  <a:lnTo>
                    <a:pt x="110425" y="67445"/>
                  </a:lnTo>
                  <a:lnTo>
                    <a:pt x="110425" y="70072"/>
                  </a:lnTo>
                  <a:lnTo>
                    <a:pt x="110425" y="70072"/>
                  </a:lnTo>
                  <a:close/>
                  <a:moveTo>
                    <a:pt x="110425" y="56058"/>
                  </a:moveTo>
                  <a:lnTo>
                    <a:pt x="110425" y="56058"/>
                  </a:lnTo>
                  <a:lnTo>
                    <a:pt x="111063" y="56058"/>
                  </a:lnTo>
                  <a:lnTo>
                    <a:pt x="110425" y="56058"/>
                  </a:lnTo>
                  <a:close/>
                  <a:moveTo>
                    <a:pt x="62553" y="12262"/>
                  </a:moveTo>
                  <a:lnTo>
                    <a:pt x="62553" y="12262"/>
                  </a:lnTo>
                  <a:lnTo>
                    <a:pt x="63191" y="10510"/>
                  </a:lnTo>
                  <a:lnTo>
                    <a:pt x="64468" y="7883"/>
                  </a:lnTo>
                  <a:lnTo>
                    <a:pt x="67021" y="6131"/>
                  </a:lnTo>
                  <a:lnTo>
                    <a:pt x="69574" y="3503"/>
                  </a:lnTo>
                  <a:lnTo>
                    <a:pt x="73404" y="2627"/>
                  </a:lnTo>
                  <a:lnTo>
                    <a:pt x="77234" y="875"/>
                  </a:lnTo>
                  <a:lnTo>
                    <a:pt x="86808" y="0"/>
                  </a:lnTo>
                  <a:lnTo>
                    <a:pt x="86808" y="0"/>
                  </a:lnTo>
                  <a:lnTo>
                    <a:pt x="95744" y="875"/>
                  </a:lnTo>
                  <a:lnTo>
                    <a:pt x="100212" y="2627"/>
                  </a:lnTo>
                  <a:lnTo>
                    <a:pt x="103404" y="3503"/>
                  </a:lnTo>
                  <a:lnTo>
                    <a:pt x="106595" y="6131"/>
                  </a:lnTo>
                  <a:lnTo>
                    <a:pt x="108510" y="7883"/>
                  </a:lnTo>
                  <a:lnTo>
                    <a:pt x="109787" y="10510"/>
                  </a:lnTo>
                  <a:lnTo>
                    <a:pt x="110425" y="12262"/>
                  </a:lnTo>
                  <a:lnTo>
                    <a:pt x="110425" y="12262"/>
                  </a:lnTo>
                  <a:lnTo>
                    <a:pt x="110425" y="14890"/>
                  </a:lnTo>
                  <a:lnTo>
                    <a:pt x="109787" y="16642"/>
                  </a:lnTo>
                  <a:lnTo>
                    <a:pt x="106595" y="19270"/>
                  </a:lnTo>
                  <a:lnTo>
                    <a:pt x="106595" y="19270"/>
                  </a:lnTo>
                  <a:lnTo>
                    <a:pt x="102765" y="21897"/>
                  </a:lnTo>
                  <a:lnTo>
                    <a:pt x="98297" y="23649"/>
                  </a:lnTo>
                  <a:lnTo>
                    <a:pt x="92553" y="24525"/>
                  </a:lnTo>
                  <a:lnTo>
                    <a:pt x="86808" y="25401"/>
                  </a:lnTo>
                  <a:lnTo>
                    <a:pt x="86808" y="25401"/>
                  </a:lnTo>
                  <a:lnTo>
                    <a:pt x="80425" y="24525"/>
                  </a:lnTo>
                  <a:lnTo>
                    <a:pt x="75319" y="23649"/>
                  </a:lnTo>
                  <a:lnTo>
                    <a:pt x="70212" y="21897"/>
                  </a:lnTo>
                  <a:lnTo>
                    <a:pt x="67021" y="19270"/>
                  </a:lnTo>
                  <a:lnTo>
                    <a:pt x="67021" y="19270"/>
                  </a:lnTo>
                  <a:lnTo>
                    <a:pt x="63829" y="16642"/>
                  </a:lnTo>
                  <a:lnTo>
                    <a:pt x="63191" y="14890"/>
                  </a:lnTo>
                  <a:lnTo>
                    <a:pt x="62553" y="12262"/>
                  </a:lnTo>
                  <a:lnTo>
                    <a:pt x="62553" y="12262"/>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538" b="0" i="0" u="none" strike="noStrike" cap="none">
                <a:solidFill>
                  <a:srgbClr val="000000"/>
                </a:solidFill>
                <a:latin typeface="Arial"/>
                <a:ea typeface="Arial"/>
                <a:cs typeface="Arial"/>
                <a:sym typeface="Arial"/>
              </a:endParaRPr>
            </a:p>
          </p:txBody>
        </p:sp>
      </p:grpSp>
      <p:sp>
        <p:nvSpPr>
          <p:cNvPr id="3295" name="Google Shape;3295;p18"/>
          <p:cNvSpPr/>
          <p:nvPr/>
        </p:nvSpPr>
        <p:spPr>
          <a:xfrm>
            <a:off x="4910150" y="443520"/>
            <a:ext cx="3352200" cy="248100"/>
          </a:xfrm>
          <a:prstGeom prst="rect">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900" b="0" i="0" u="none" strike="noStrike" cap="none">
                <a:solidFill>
                  <a:srgbClr val="FFFFFF"/>
                </a:solidFill>
                <a:latin typeface="Arial"/>
                <a:ea typeface="Arial"/>
                <a:cs typeface="Arial"/>
                <a:sym typeface="Arial"/>
              </a:rPr>
              <a:t>Skjema sendes til Tjenestesenteret før kostnadsgodkjenner</a:t>
            </a:r>
            <a:endParaRPr sz="600" b="0" i="0" u="none" strike="noStrike" cap="none">
              <a:solidFill>
                <a:srgbClr val="FFFFFF"/>
              </a:solidFill>
              <a:latin typeface="Permanent Marker"/>
              <a:ea typeface="Permanent Marker"/>
              <a:cs typeface="Permanent Marker"/>
              <a:sym typeface="Permanent Marker"/>
            </a:endParaRPr>
          </a:p>
        </p:txBody>
      </p:sp>
      <p:sp>
        <p:nvSpPr>
          <p:cNvPr id="3296" name="Google Shape;3296;p18"/>
          <p:cNvSpPr/>
          <p:nvPr/>
        </p:nvSpPr>
        <p:spPr>
          <a:xfrm>
            <a:off x="5994323" y="933070"/>
            <a:ext cx="1294800" cy="196200"/>
          </a:xfrm>
          <a:prstGeom prst="chevron">
            <a:avLst>
              <a:gd name="adj" fmla="val 31595"/>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rgbClr val="FFFFFF"/>
                </a:solidFill>
                <a:latin typeface="Arial"/>
                <a:ea typeface="Arial"/>
                <a:cs typeface="Arial"/>
                <a:sym typeface="Arial"/>
              </a:rPr>
              <a:t>Tjenestesenteret</a:t>
            </a:r>
            <a:endParaRPr sz="800" b="0" i="0" u="none" strike="noStrike" cap="none">
              <a:solidFill>
                <a:srgbClr val="FFFFFF"/>
              </a:solidFill>
              <a:latin typeface="Arial"/>
              <a:ea typeface="Arial"/>
              <a:cs typeface="Arial"/>
              <a:sym typeface="Arial"/>
            </a:endParaRPr>
          </a:p>
        </p:txBody>
      </p:sp>
      <p:sp>
        <p:nvSpPr>
          <p:cNvPr id="3297" name="Google Shape;3297;p18"/>
          <p:cNvSpPr/>
          <p:nvPr/>
        </p:nvSpPr>
        <p:spPr>
          <a:xfrm>
            <a:off x="4697550" y="934407"/>
            <a:ext cx="1325400" cy="194700"/>
          </a:xfrm>
          <a:prstGeom prst="homePlate">
            <a:avLst>
              <a:gd name="adj" fmla="val 31469"/>
            </a:avLst>
          </a:prstGeom>
          <a:solidFill>
            <a:srgbClr val="46464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rgbClr val="FFFFFF"/>
                </a:solidFill>
                <a:latin typeface="Arial"/>
                <a:ea typeface="Arial"/>
                <a:cs typeface="Arial"/>
                <a:sym typeface="Arial"/>
              </a:rPr>
              <a:t>Ansatt</a:t>
            </a:r>
            <a:endParaRPr sz="800" b="0" i="0" u="none" strike="noStrike" cap="none">
              <a:solidFill>
                <a:srgbClr val="FFFFFF"/>
              </a:solidFill>
              <a:latin typeface="Arial"/>
              <a:ea typeface="Arial"/>
              <a:cs typeface="Arial"/>
              <a:sym typeface="Arial"/>
            </a:endParaRPr>
          </a:p>
        </p:txBody>
      </p:sp>
      <p:sp>
        <p:nvSpPr>
          <p:cNvPr id="3298" name="Google Shape;3298;p18"/>
          <p:cNvSpPr/>
          <p:nvPr/>
        </p:nvSpPr>
        <p:spPr>
          <a:xfrm>
            <a:off x="7260452" y="933070"/>
            <a:ext cx="1294800" cy="196200"/>
          </a:xfrm>
          <a:prstGeom prst="chevron">
            <a:avLst>
              <a:gd name="adj" fmla="val 31595"/>
            </a:avLst>
          </a:prstGeom>
          <a:solidFill>
            <a:srgbClr val="7FC9C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b-NO" sz="800" b="0" i="0" u="none" strike="noStrike" cap="none">
                <a:solidFill>
                  <a:schemeClr val="tx1"/>
                </a:solidFill>
                <a:latin typeface="Arial"/>
                <a:ea typeface="Arial"/>
                <a:cs typeface="Arial"/>
                <a:sym typeface="Arial"/>
              </a:rPr>
              <a:t>Kostnadsgodkjenner</a:t>
            </a:r>
          </a:p>
        </p:txBody>
      </p:sp>
      <p:sp>
        <p:nvSpPr>
          <p:cNvPr id="3299" name="Google Shape;3299;p18"/>
          <p:cNvSpPr/>
          <p:nvPr/>
        </p:nvSpPr>
        <p:spPr>
          <a:xfrm>
            <a:off x="6214991" y="1660318"/>
            <a:ext cx="1173300" cy="5478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dirty="0">
                <a:solidFill>
                  <a:srgbClr val="464646"/>
                </a:solidFill>
                <a:latin typeface="Arial"/>
                <a:ea typeface="Arial"/>
                <a:cs typeface="Arial"/>
                <a:sym typeface="Arial"/>
              </a:rPr>
              <a:t>Utgiftsrefusjon</a:t>
            </a:r>
            <a:endParaRPr sz="900" b="1" i="0" u="none" strike="noStrike" cap="none" dirty="0">
              <a:solidFill>
                <a:srgbClr val="464646"/>
              </a:solidFill>
              <a:latin typeface="Arial"/>
              <a:ea typeface="Arial"/>
              <a:cs typeface="Arial"/>
              <a:sym typeface="Arial"/>
            </a:endParaRPr>
          </a:p>
        </p:txBody>
      </p:sp>
      <p:sp>
        <p:nvSpPr>
          <p:cNvPr id="3300" name="Google Shape;3300;p18"/>
          <p:cNvSpPr/>
          <p:nvPr/>
        </p:nvSpPr>
        <p:spPr>
          <a:xfrm>
            <a:off x="6510641" y="1294999"/>
            <a:ext cx="291000" cy="2910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000"/>
              <a:buFont typeface="Arial"/>
              <a:buNone/>
            </a:pPr>
            <a:endParaRPr sz="2000" b="0" i="0" u="none" strike="noStrike" cap="none">
              <a:solidFill>
                <a:srgbClr val="FFFFFF"/>
              </a:solidFill>
              <a:latin typeface="Georgia"/>
              <a:ea typeface="Georgia"/>
              <a:cs typeface="Georgia"/>
              <a:sym typeface="Georgia"/>
            </a:endParaRPr>
          </a:p>
        </p:txBody>
      </p:sp>
      <p:sp>
        <p:nvSpPr>
          <p:cNvPr id="3301" name="Google Shape;3301;p18"/>
          <p:cNvSpPr/>
          <p:nvPr/>
        </p:nvSpPr>
        <p:spPr>
          <a:xfrm>
            <a:off x="6590031" y="1358050"/>
            <a:ext cx="183034" cy="234329"/>
          </a:xfrm>
          <a:custGeom>
            <a:avLst/>
            <a:gdLst/>
            <a:ahLst/>
            <a:cxnLst/>
            <a:rect l="l" t="t" r="r" b="b"/>
            <a:pathLst>
              <a:path w="314" h="402" extrusionOk="0">
                <a:moveTo>
                  <a:pt x="116" y="262"/>
                </a:moveTo>
                <a:lnTo>
                  <a:pt x="116" y="262"/>
                </a:lnTo>
                <a:lnTo>
                  <a:pt x="108" y="262"/>
                </a:lnTo>
                <a:lnTo>
                  <a:pt x="102" y="256"/>
                </a:lnTo>
                <a:lnTo>
                  <a:pt x="98" y="250"/>
                </a:lnTo>
                <a:lnTo>
                  <a:pt x="96" y="242"/>
                </a:lnTo>
                <a:lnTo>
                  <a:pt x="96" y="242"/>
                </a:lnTo>
                <a:lnTo>
                  <a:pt x="98" y="234"/>
                </a:lnTo>
                <a:lnTo>
                  <a:pt x="102" y="228"/>
                </a:lnTo>
                <a:lnTo>
                  <a:pt x="108" y="222"/>
                </a:lnTo>
                <a:lnTo>
                  <a:pt x="116" y="222"/>
                </a:lnTo>
                <a:lnTo>
                  <a:pt x="160" y="222"/>
                </a:lnTo>
                <a:lnTo>
                  <a:pt x="160" y="262"/>
                </a:lnTo>
                <a:lnTo>
                  <a:pt x="116" y="262"/>
                </a:lnTo>
                <a:close/>
                <a:moveTo>
                  <a:pt x="130" y="276"/>
                </a:moveTo>
                <a:lnTo>
                  <a:pt x="130" y="276"/>
                </a:lnTo>
                <a:lnTo>
                  <a:pt x="122" y="278"/>
                </a:lnTo>
                <a:lnTo>
                  <a:pt x="116" y="282"/>
                </a:lnTo>
                <a:lnTo>
                  <a:pt x="112" y="290"/>
                </a:lnTo>
                <a:lnTo>
                  <a:pt x="110" y="298"/>
                </a:lnTo>
                <a:lnTo>
                  <a:pt x="110" y="298"/>
                </a:lnTo>
                <a:lnTo>
                  <a:pt x="112" y="306"/>
                </a:lnTo>
                <a:lnTo>
                  <a:pt x="116" y="312"/>
                </a:lnTo>
                <a:lnTo>
                  <a:pt x="122" y="316"/>
                </a:lnTo>
                <a:lnTo>
                  <a:pt x="130" y="318"/>
                </a:lnTo>
                <a:lnTo>
                  <a:pt x="146" y="318"/>
                </a:lnTo>
                <a:lnTo>
                  <a:pt x="146" y="318"/>
                </a:lnTo>
                <a:lnTo>
                  <a:pt x="150" y="308"/>
                </a:lnTo>
                <a:lnTo>
                  <a:pt x="154" y="296"/>
                </a:lnTo>
                <a:lnTo>
                  <a:pt x="160" y="286"/>
                </a:lnTo>
                <a:lnTo>
                  <a:pt x="166" y="276"/>
                </a:lnTo>
                <a:lnTo>
                  <a:pt x="130" y="276"/>
                </a:lnTo>
                <a:close/>
                <a:moveTo>
                  <a:pt x="300" y="134"/>
                </a:moveTo>
                <a:lnTo>
                  <a:pt x="292" y="158"/>
                </a:lnTo>
                <a:lnTo>
                  <a:pt x="292" y="158"/>
                </a:lnTo>
                <a:lnTo>
                  <a:pt x="296" y="162"/>
                </a:lnTo>
                <a:lnTo>
                  <a:pt x="300" y="168"/>
                </a:lnTo>
                <a:lnTo>
                  <a:pt x="302" y="174"/>
                </a:lnTo>
                <a:lnTo>
                  <a:pt x="302" y="180"/>
                </a:lnTo>
                <a:lnTo>
                  <a:pt x="302" y="382"/>
                </a:lnTo>
                <a:lnTo>
                  <a:pt x="302" y="402"/>
                </a:lnTo>
                <a:lnTo>
                  <a:pt x="246" y="402"/>
                </a:lnTo>
                <a:lnTo>
                  <a:pt x="232" y="402"/>
                </a:lnTo>
                <a:lnTo>
                  <a:pt x="232" y="402"/>
                </a:lnTo>
                <a:lnTo>
                  <a:pt x="218" y="400"/>
                </a:lnTo>
                <a:lnTo>
                  <a:pt x="206" y="396"/>
                </a:lnTo>
                <a:lnTo>
                  <a:pt x="194" y="390"/>
                </a:lnTo>
                <a:lnTo>
                  <a:pt x="184" y="382"/>
                </a:lnTo>
                <a:lnTo>
                  <a:pt x="174" y="372"/>
                </a:lnTo>
                <a:lnTo>
                  <a:pt x="168" y="360"/>
                </a:lnTo>
                <a:lnTo>
                  <a:pt x="164" y="346"/>
                </a:lnTo>
                <a:lnTo>
                  <a:pt x="164" y="332"/>
                </a:lnTo>
                <a:lnTo>
                  <a:pt x="164" y="332"/>
                </a:lnTo>
                <a:lnTo>
                  <a:pt x="164" y="320"/>
                </a:lnTo>
                <a:lnTo>
                  <a:pt x="166" y="310"/>
                </a:lnTo>
                <a:lnTo>
                  <a:pt x="172" y="300"/>
                </a:lnTo>
                <a:lnTo>
                  <a:pt x="178" y="290"/>
                </a:lnTo>
                <a:lnTo>
                  <a:pt x="176" y="290"/>
                </a:lnTo>
                <a:lnTo>
                  <a:pt x="176" y="216"/>
                </a:lnTo>
                <a:lnTo>
                  <a:pt x="6" y="154"/>
                </a:lnTo>
                <a:lnTo>
                  <a:pt x="6" y="154"/>
                </a:lnTo>
                <a:lnTo>
                  <a:pt x="4" y="152"/>
                </a:lnTo>
                <a:lnTo>
                  <a:pt x="2" y="150"/>
                </a:lnTo>
                <a:lnTo>
                  <a:pt x="2" y="150"/>
                </a:lnTo>
                <a:lnTo>
                  <a:pt x="0" y="146"/>
                </a:lnTo>
                <a:lnTo>
                  <a:pt x="0" y="142"/>
                </a:lnTo>
                <a:lnTo>
                  <a:pt x="38" y="38"/>
                </a:lnTo>
                <a:lnTo>
                  <a:pt x="38" y="38"/>
                </a:lnTo>
                <a:lnTo>
                  <a:pt x="38" y="38"/>
                </a:lnTo>
                <a:lnTo>
                  <a:pt x="38" y="38"/>
                </a:lnTo>
                <a:lnTo>
                  <a:pt x="38" y="38"/>
                </a:lnTo>
                <a:lnTo>
                  <a:pt x="50" y="6"/>
                </a:lnTo>
                <a:lnTo>
                  <a:pt x="50" y="6"/>
                </a:lnTo>
                <a:lnTo>
                  <a:pt x="52" y="2"/>
                </a:lnTo>
                <a:lnTo>
                  <a:pt x="56" y="0"/>
                </a:lnTo>
                <a:lnTo>
                  <a:pt x="58" y="0"/>
                </a:lnTo>
                <a:lnTo>
                  <a:pt x="62" y="0"/>
                </a:lnTo>
                <a:lnTo>
                  <a:pt x="306" y="88"/>
                </a:lnTo>
                <a:lnTo>
                  <a:pt x="306" y="88"/>
                </a:lnTo>
                <a:lnTo>
                  <a:pt x="310" y="90"/>
                </a:lnTo>
                <a:lnTo>
                  <a:pt x="312" y="94"/>
                </a:lnTo>
                <a:lnTo>
                  <a:pt x="312" y="94"/>
                </a:lnTo>
                <a:lnTo>
                  <a:pt x="314" y="98"/>
                </a:lnTo>
                <a:lnTo>
                  <a:pt x="312" y="102"/>
                </a:lnTo>
                <a:lnTo>
                  <a:pt x="300" y="134"/>
                </a:lnTo>
                <a:lnTo>
                  <a:pt x="300" y="134"/>
                </a:lnTo>
                <a:lnTo>
                  <a:pt x="300" y="134"/>
                </a:lnTo>
                <a:lnTo>
                  <a:pt x="300" y="134"/>
                </a:lnTo>
                <a:lnTo>
                  <a:pt x="300" y="134"/>
                </a:lnTo>
                <a:lnTo>
                  <a:pt x="300" y="134"/>
                </a:lnTo>
                <a:close/>
                <a:moveTo>
                  <a:pt x="60" y="36"/>
                </a:moveTo>
                <a:lnTo>
                  <a:pt x="286" y="118"/>
                </a:lnTo>
                <a:lnTo>
                  <a:pt x="290" y="104"/>
                </a:lnTo>
                <a:lnTo>
                  <a:pt x="66" y="22"/>
                </a:lnTo>
                <a:lnTo>
                  <a:pt x="60" y="36"/>
                </a:lnTo>
                <a:close/>
                <a:moveTo>
                  <a:pt x="232" y="208"/>
                </a:moveTo>
                <a:lnTo>
                  <a:pt x="232" y="216"/>
                </a:lnTo>
                <a:lnTo>
                  <a:pt x="246" y="220"/>
                </a:lnTo>
                <a:lnTo>
                  <a:pt x="246" y="220"/>
                </a:lnTo>
                <a:lnTo>
                  <a:pt x="248" y="220"/>
                </a:lnTo>
                <a:lnTo>
                  <a:pt x="278" y="136"/>
                </a:lnTo>
                <a:lnTo>
                  <a:pt x="54" y="54"/>
                </a:lnTo>
                <a:lnTo>
                  <a:pt x="24" y="138"/>
                </a:lnTo>
                <a:lnTo>
                  <a:pt x="180" y="196"/>
                </a:lnTo>
                <a:lnTo>
                  <a:pt x="180" y="196"/>
                </a:lnTo>
                <a:lnTo>
                  <a:pt x="184" y="190"/>
                </a:lnTo>
                <a:lnTo>
                  <a:pt x="190" y="184"/>
                </a:lnTo>
                <a:lnTo>
                  <a:pt x="196" y="180"/>
                </a:lnTo>
                <a:lnTo>
                  <a:pt x="204" y="180"/>
                </a:lnTo>
                <a:lnTo>
                  <a:pt x="204" y="180"/>
                </a:lnTo>
                <a:lnTo>
                  <a:pt x="216" y="182"/>
                </a:lnTo>
                <a:lnTo>
                  <a:pt x="224" y="188"/>
                </a:lnTo>
                <a:lnTo>
                  <a:pt x="230" y="196"/>
                </a:lnTo>
                <a:lnTo>
                  <a:pt x="232" y="208"/>
                </a:lnTo>
                <a:lnTo>
                  <a:pt x="232" y="208"/>
                </a:lnTo>
                <a:close/>
                <a:moveTo>
                  <a:pt x="246" y="264"/>
                </a:moveTo>
                <a:lnTo>
                  <a:pt x="246" y="242"/>
                </a:lnTo>
                <a:lnTo>
                  <a:pt x="232" y="236"/>
                </a:lnTo>
                <a:lnTo>
                  <a:pt x="232" y="262"/>
                </a:lnTo>
                <a:lnTo>
                  <a:pt x="232" y="262"/>
                </a:lnTo>
                <a:lnTo>
                  <a:pt x="246" y="264"/>
                </a:lnTo>
                <a:lnTo>
                  <a:pt x="246" y="264"/>
                </a:lnTo>
                <a:close/>
                <a:moveTo>
                  <a:pt x="254" y="164"/>
                </a:moveTo>
                <a:lnTo>
                  <a:pt x="254" y="164"/>
                </a:lnTo>
                <a:lnTo>
                  <a:pt x="258" y="158"/>
                </a:lnTo>
                <a:lnTo>
                  <a:pt x="260" y="152"/>
                </a:lnTo>
                <a:lnTo>
                  <a:pt x="260" y="152"/>
                </a:lnTo>
                <a:lnTo>
                  <a:pt x="258" y="146"/>
                </a:lnTo>
                <a:lnTo>
                  <a:pt x="254" y="140"/>
                </a:lnTo>
                <a:lnTo>
                  <a:pt x="254" y="140"/>
                </a:lnTo>
                <a:lnTo>
                  <a:pt x="250" y="138"/>
                </a:lnTo>
                <a:lnTo>
                  <a:pt x="244" y="136"/>
                </a:lnTo>
                <a:lnTo>
                  <a:pt x="238" y="138"/>
                </a:lnTo>
                <a:lnTo>
                  <a:pt x="232" y="140"/>
                </a:lnTo>
                <a:lnTo>
                  <a:pt x="232" y="140"/>
                </a:lnTo>
                <a:lnTo>
                  <a:pt x="228" y="146"/>
                </a:lnTo>
                <a:lnTo>
                  <a:pt x="228" y="152"/>
                </a:lnTo>
                <a:lnTo>
                  <a:pt x="228" y="152"/>
                </a:lnTo>
                <a:lnTo>
                  <a:pt x="228" y="158"/>
                </a:lnTo>
                <a:lnTo>
                  <a:pt x="232" y="164"/>
                </a:lnTo>
                <a:lnTo>
                  <a:pt x="232" y="164"/>
                </a:lnTo>
                <a:lnTo>
                  <a:pt x="238" y="166"/>
                </a:lnTo>
                <a:lnTo>
                  <a:pt x="244" y="168"/>
                </a:lnTo>
                <a:lnTo>
                  <a:pt x="244" y="168"/>
                </a:lnTo>
                <a:lnTo>
                  <a:pt x="250" y="166"/>
                </a:lnTo>
                <a:lnTo>
                  <a:pt x="254" y="164"/>
                </a:lnTo>
                <a:lnTo>
                  <a:pt x="254" y="164"/>
                </a:lnTo>
                <a:close/>
                <a:moveTo>
                  <a:pt x="58" y="84"/>
                </a:moveTo>
                <a:lnTo>
                  <a:pt x="94" y="98"/>
                </a:lnTo>
                <a:lnTo>
                  <a:pt x="98" y="84"/>
                </a:lnTo>
                <a:lnTo>
                  <a:pt x="62" y="72"/>
                </a:lnTo>
                <a:lnTo>
                  <a:pt x="58" y="84"/>
                </a:lnTo>
                <a:close/>
                <a:moveTo>
                  <a:pt x="108" y="102"/>
                </a:moveTo>
                <a:lnTo>
                  <a:pt x="158" y="120"/>
                </a:lnTo>
                <a:lnTo>
                  <a:pt x="162" y="108"/>
                </a:lnTo>
                <a:lnTo>
                  <a:pt x="112" y="90"/>
                </a:lnTo>
                <a:lnTo>
                  <a:pt x="108" y="10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000"/>
              <a:buFont typeface="Arial"/>
              <a:buNone/>
            </a:pPr>
            <a:endParaRPr sz="2000" b="0" i="0" u="none" strike="noStrike" cap="none">
              <a:solidFill>
                <a:srgbClr val="000000"/>
              </a:solidFill>
              <a:latin typeface="Arial"/>
              <a:ea typeface="Arial"/>
              <a:cs typeface="Arial"/>
              <a:sym typeface="Arial"/>
            </a:endParaRPr>
          </a:p>
        </p:txBody>
      </p:sp>
      <p:sp>
        <p:nvSpPr>
          <p:cNvPr id="3302" name="Google Shape;3302;p18"/>
          <p:cNvSpPr/>
          <p:nvPr/>
        </p:nvSpPr>
        <p:spPr>
          <a:xfrm>
            <a:off x="37100" y="4793200"/>
            <a:ext cx="2515500" cy="313200"/>
          </a:xfrm>
          <a:prstGeom prst="rect">
            <a:avLst/>
          </a:prstGeom>
          <a:noFill/>
          <a:ln>
            <a:noFill/>
          </a:ln>
        </p:spPr>
        <p:txBody>
          <a:bodyPr spcFirstLastPara="1" wrap="square" lIns="0" tIns="45700" rIns="0" bIns="45700" anchor="b" anchorCtr="0">
            <a:noAutofit/>
          </a:bodyPr>
          <a:lstStyle/>
          <a:p>
            <a:pPr marL="0" marR="0" lvl="0" indent="0" algn="l" rtl="0">
              <a:lnSpc>
                <a:spcPct val="115000"/>
              </a:lnSpc>
              <a:spcBef>
                <a:spcPts val="400"/>
              </a:spcBef>
              <a:spcAft>
                <a:spcPts val="400"/>
              </a:spcAft>
              <a:buClr>
                <a:schemeClr val="dk1"/>
              </a:buClr>
              <a:buSzPts val="1100"/>
              <a:buFont typeface="Arial"/>
              <a:buNone/>
            </a:pPr>
            <a:r>
              <a:rPr lang="no-NO" sz="600" b="0" i="0" u="none" strike="noStrike" cap="none">
                <a:solidFill>
                  <a:schemeClr val="dk1"/>
                </a:solidFill>
                <a:latin typeface="Arial"/>
                <a:ea typeface="Arial"/>
                <a:cs typeface="Arial"/>
                <a:sym typeface="Arial"/>
              </a:rPr>
              <a:t>Denne illustrasjonen viser kun de oppgavene som er i DFØ-app eller selvbetjeningsportalen og som omhandler lønn eller HR. </a:t>
            </a:r>
            <a:endParaRPr sz="200" b="0" i="0" u="none" strike="noStrike" cap="none">
              <a:solidFill>
                <a:srgbClr val="464646"/>
              </a:solidFill>
              <a:latin typeface="Arial"/>
              <a:ea typeface="Arial"/>
              <a:cs typeface="Arial"/>
              <a:sym typeface="Arial"/>
            </a:endParaRPr>
          </a:p>
        </p:txBody>
      </p:sp>
      <p:sp>
        <p:nvSpPr>
          <p:cNvPr id="3303" name="Google Shape;3303;p18"/>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sp>
        <p:nvSpPr>
          <p:cNvPr id="3304" name="Google Shape;3304;p18"/>
          <p:cNvSpPr/>
          <p:nvPr/>
        </p:nvSpPr>
        <p:spPr>
          <a:xfrm>
            <a:off x="2143600" y="1358050"/>
            <a:ext cx="1588500" cy="1545000"/>
          </a:xfrm>
          <a:prstGeom prst="rect">
            <a:avLst/>
          </a:prstGeom>
          <a:noFill/>
          <a:ln>
            <a:noFill/>
          </a:ln>
        </p:spPr>
        <p:txBody>
          <a:bodyPr spcFirstLastPara="1" wrap="square" lIns="0" tIns="45700" rIns="0"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nb-NO" sz="1300" b="0" i="0" u="none" strike="noStrike" cap="none">
                <a:solidFill>
                  <a:schemeClr val="tx1"/>
                </a:solidFill>
                <a:latin typeface="Arial"/>
                <a:ea typeface="Arial"/>
                <a:cs typeface="Arial"/>
                <a:sym typeface="Arial"/>
              </a:rPr>
              <a:t>Kostnadsgodkjenner vurderer og godkjenner reise- og utgiftsrefusjoner, godtgjørelser og time-, oppdrag og månedskontrakter. </a:t>
            </a:r>
          </a:p>
        </p:txBody>
      </p:sp>
      <p:sp>
        <p:nvSpPr>
          <p:cNvPr id="3305" name="Google Shape;3305;p18"/>
          <p:cNvSpPr/>
          <p:nvPr/>
        </p:nvSpPr>
        <p:spPr>
          <a:xfrm>
            <a:off x="4391625" y="3526400"/>
            <a:ext cx="4470300" cy="11871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45700" tIns="45700" rIns="45700" bIns="45700" anchor="t" anchorCtr="0">
            <a:noAutofit/>
          </a:bodyPr>
          <a:lstStyle/>
          <a:p>
            <a:pPr marL="0" marR="0" lvl="0" indent="0" algn="l" rtl="0">
              <a:lnSpc>
                <a:spcPct val="90000"/>
              </a:lnSpc>
              <a:spcBef>
                <a:spcPts val="560"/>
              </a:spcBef>
              <a:spcAft>
                <a:spcPts val="0"/>
              </a:spcAft>
              <a:buNone/>
            </a:pPr>
            <a:endParaRPr sz="318">
              <a:solidFill>
                <a:srgbClr val="434343"/>
              </a:solidFill>
            </a:endParaRPr>
          </a:p>
        </p:txBody>
      </p:sp>
      <p:sp>
        <p:nvSpPr>
          <p:cNvPr id="3306" name="Google Shape;3306;p18"/>
          <p:cNvSpPr/>
          <p:nvPr/>
        </p:nvSpPr>
        <p:spPr>
          <a:xfrm>
            <a:off x="4632401" y="4324275"/>
            <a:ext cx="1205400" cy="6285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800" b="1" i="0" u="none" strike="noStrike" cap="none" dirty="0">
                <a:solidFill>
                  <a:srgbClr val="464646"/>
                </a:solidFill>
                <a:latin typeface="Arial"/>
                <a:ea typeface="Arial"/>
                <a:cs typeface="Arial"/>
                <a:sym typeface="Arial"/>
              </a:rPr>
              <a:t>Melde inn fungeringstillegg</a:t>
            </a:r>
            <a:endParaRPr sz="800" b="1" i="0" u="none" strike="noStrike" cap="none" dirty="0">
              <a:solidFill>
                <a:srgbClr val="464646"/>
              </a:solidFill>
              <a:latin typeface="Arial"/>
              <a:ea typeface="Arial"/>
              <a:cs typeface="Arial"/>
              <a:sym typeface="Arial"/>
            </a:endParaRPr>
          </a:p>
        </p:txBody>
      </p:sp>
      <p:sp>
        <p:nvSpPr>
          <p:cNvPr id="3307" name="Google Shape;3307;p18"/>
          <p:cNvSpPr/>
          <p:nvPr/>
        </p:nvSpPr>
        <p:spPr>
          <a:xfrm>
            <a:off x="5085625" y="4013051"/>
            <a:ext cx="298800" cy="2583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238" b="0" i="0" u="none" strike="noStrike" cap="none">
              <a:solidFill>
                <a:srgbClr val="FFFFFF"/>
              </a:solidFill>
              <a:latin typeface="Georgia"/>
              <a:ea typeface="Georgia"/>
              <a:cs typeface="Georgia"/>
              <a:sym typeface="Georgia"/>
            </a:endParaRPr>
          </a:p>
        </p:txBody>
      </p:sp>
      <p:sp>
        <p:nvSpPr>
          <p:cNvPr id="3308" name="Google Shape;3308;p18"/>
          <p:cNvSpPr/>
          <p:nvPr/>
        </p:nvSpPr>
        <p:spPr>
          <a:xfrm>
            <a:off x="4869325" y="3217650"/>
            <a:ext cx="3352500" cy="248100"/>
          </a:xfrm>
          <a:prstGeom prst="rect">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1000" b="0" i="0" u="none" strike="noStrike" cap="none">
                <a:solidFill>
                  <a:srgbClr val="FFFFFF"/>
                </a:solidFill>
                <a:latin typeface="Arial"/>
                <a:ea typeface="Arial"/>
                <a:cs typeface="Arial"/>
                <a:sym typeface="Arial"/>
              </a:rPr>
              <a:t>Skjema som sendes fra godkjenner til Tjenestesenteret</a:t>
            </a:r>
            <a:endParaRPr sz="700" b="0" i="0" u="none" strike="noStrike" cap="none">
              <a:solidFill>
                <a:srgbClr val="FFFFFF"/>
              </a:solidFill>
              <a:latin typeface="Permanent Marker"/>
              <a:ea typeface="Permanent Marker"/>
              <a:cs typeface="Permanent Marker"/>
              <a:sym typeface="Permanent Marker"/>
            </a:endParaRPr>
          </a:p>
        </p:txBody>
      </p:sp>
      <p:sp>
        <p:nvSpPr>
          <p:cNvPr id="3309" name="Google Shape;3309;p18"/>
          <p:cNvSpPr/>
          <p:nvPr/>
        </p:nvSpPr>
        <p:spPr>
          <a:xfrm>
            <a:off x="6559363" y="3626452"/>
            <a:ext cx="1798500" cy="196200"/>
          </a:xfrm>
          <a:prstGeom prst="chevron">
            <a:avLst>
              <a:gd name="adj" fmla="val 31595"/>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FFFFFF"/>
                </a:solidFill>
                <a:latin typeface="Arial"/>
                <a:ea typeface="Arial"/>
                <a:cs typeface="Arial"/>
                <a:sym typeface="Arial"/>
              </a:rPr>
              <a:t>Tjenestesenteret</a:t>
            </a:r>
            <a:endParaRPr sz="700" b="0" i="0" u="none" strike="noStrike" cap="none">
              <a:solidFill>
                <a:srgbClr val="FFFFFF"/>
              </a:solidFill>
              <a:latin typeface="Arial"/>
              <a:ea typeface="Arial"/>
              <a:cs typeface="Arial"/>
              <a:sym typeface="Arial"/>
            </a:endParaRPr>
          </a:p>
        </p:txBody>
      </p:sp>
      <p:sp>
        <p:nvSpPr>
          <p:cNvPr id="3310" name="Google Shape;3310;p18"/>
          <p:cNvSpPr/>
          <p:nvPr/>
        </p:nvSpPr>
        <p:spPr>
          <a:xfrm>
            <a:off x="4814638" y="3626452"/>
            <a:ext cx="1798500" cy="196200"/>
          </a:xfrm>
          <a:prstGeom prst="chevron">
            <a:avLst>
              <a:gd name="adj" fmla="val 31595"/>
            </a:avLst>
          </a:prstGeom>
          <a:solidFill>
            <a:srgbClr val="7FC9C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b-NO" sz="700" b="0" i="0" u="none" strike="noStrike" cap="none">
                <a:solidFill>
                  <a:schemeClr val="tx1"/>
                </a:solidFill>
                <a:latin typeface="Arial"/>
                <a:ea typeface="Arial"/>
                <a:cs typeface="Arial"/>
                <a:sym typeface="Arial"/>
              </a:rPr>
              <a:t>Kostnadsgodkjenner</a:t>
            </a:r>
          </a:p>
        </p:txBody>
      </p:sp>
      <p:sp>
        <p:nvSpPr>
          <p:cNvPr id="3311" name="Google Shape;3311;p18"/>
          <p:cNvSpPr/>
          <p:nvPr/>
        </p:nvSpPr>
        <p:spPr>
          <a:xfrm>
            <a:off x="5172160" y="4034107"/>
            <a:ext cx="125750" cy="216292"/>
          </a:xfrm>
          <a:custGeom>
            <a:avLst/>
            <a:gdLst/>
            <a:ahLst/>
            <a:cxnLst/>
            <a:rect l="l" t="t" r="r" b="b"/>
            <a:pathLst>
              <a:path w="82" h="134" extrusionOk="0">
                <a:moveTo>
                  <a:pt x="25" y="98"/>
                </a:moveTo>
                <a:cubicBezTo>
                  <a:pt x="28" y="101"/>
                  <a:pt x="32" y="103"/>
                  <a:pt x="36" y="104"/>
                </a:cubicBezTo>
                <a:cubicBezTo>
                  <a:pt x="36" y="74"/>
                  <a:pt x="36" y="74"/>
                  <a:pt x="36" y="74"/>
                </a:cubicBezTo>
                <a:cubicBezTo>
                  <a:pt x="36" y="73"/>
                  <a:pt x="35" y="73"/>
                  <a:pt x="34" y="73"/>
                </a:cubicBezTo>
                <a:cubicBezTo>
                  <a:pt x="34" y="73"/>
                  <a:pt x="33" y="72"/>
                  <a:pt x="32" y="72"/>
                </a:cubicBezTo>
                <a:cubicBezTo>
                  <a:pt x="28" y="71"/>
                  <a:pt x="25" y="70"/>
                  <a:pt x="21" y="69"/>
                </a:cubicBezTo>
                <a:cubicBezTo>
                  <a:pt x="18" y="67"/>
                  <a:pt x="14" y="66"/>
                  <a:pt x="12" y="63"/>
                </a:cubicBezTo>
                <a:cubicBezTo>
                  <a:pt x="9" y="61"/>
                  <a:pt x="7" y="59"/>
                  <a:pt x="5" y="55"/>
                </a:cubicBezTo>
                <a:cubicBezTo>
                  <a:pt x="3" y="52"/>
                  <a:pt x="2" y="48"/>
                  <a:pt x="2" y="43"/>
                </a:cubicBezTo>
                <a:cubicBezTo>
                  <a:pt x="2" y="38"/>
                  <a:pt x="3" y="34"/>
                  <a:pt x="5" y="30"/>
                </a:cubicBezTo>
                <a:cubicBezTo>
                  <a:pt x="7" y="26"/>
                  <a:pt x="10" y="23"/>
                  <a:pt x="13" y="20"/>
                </a:cubicBezTo>
                <a:cubicBezTo>
                  <a:pt x="16" y="18"/>
                  <a:pt x="20" y="16"/>
                  <a:pt x="24" y="14"/>
                </a:cubicBezTo>
                <a:cubicBezTo>
                  <a:pt x="28" y="13"/>
                  <a:pt x="32" y="12"/>
                  <a:pt x="36" y="12"/>
                </a:cubicBezTo>
                <a:cubicBezTo>
                  <a:pt x="36" y="0"/>
                  <a:pt x="36" y="0"/>
                  <a:pt x="36" y="0"/>
                </a:cubicBezTo>
                <a:cubicBezTo>
                  <a:pt x="45" y="0"/>
                  <a:pt x="45" y="0"/>
                  <a:pt x="45" y="0"/>
                </a:cubicBezTo>
                <a:cubicBezTo>
                  <a:pt x="45" y="12"/>
                  <a:pt x="45" y="12"/>
                  <a:pt x="45" y="12"/>
                </a:cubicBezTo>
                <a:cubicBezTo>
                  <a:pt x="50" y="12"/>
                  <a:pt x="54" y="13"/>
                  <a:pt x="58" y="14"/>
                </a:cubicBezTo>
                <a:cubicBezTo>
                  <a:pt x="61" y="16"/>
                  <a:pt x="65" y="18"/>
                  <a:pt x="68" y="20"/>
                </a:cubicBezTo>
                <a:cubicBezTo>
                  <a:pt x="71" y="23"/>
                  <a:pt x="73" y="26"/>
                  <a:pt x="75" y="30"/>
                </a:cubicBezTo>
                <a:cubicBezTo>
                  <a:pt x="77" y="33"/>
                  <a:pt x="78" y="38"/>
                  <a:pt x="78" y="43"/>
                </a:cubicBezTo>
                <a:cubicBezTo>
                  <a:pt x="57" y="43"/>
                  <a:pt x="57" y="43"/>
                  <a:pt x="57" y="43"/>
                </a:cubicBezTo>
                <a:cubicBezTo>
                  <a:pt x="57" y="39"/>
                  <a:pt x="56" y="36"/>
                  <a:pt x="54" y="33"/>
                </a:cubicBezTo>
                <a:cubicBezTo>
                  <a:pt x="51" y="30"/>
                  <a:pt x="48" y="29"/>
                  <a:pt x="45" y="29"/>
                </a:cubicBezTo>
                <a:cubicBezTo>
                  <a:pt x="45" y="55"/>
                  <a:pt x="45" y="55"/>
                  <a:pt x="45" y="55"/>
                </a:cubicBezTo>
                <a:cubicBezTo>
                  <a:pt x="46" y="55"/>
                  <a:pt x="48" y="55"/>
                  <a:pt x="49" y="56"/>
                </a:cubicBezTo>
                <a:cubicBezTo>
                  <a:pt x="50" y="56"/>
                  <a:pt x="51" y="56"/>
                  <a:pt x="53" y="57"/>
                </a:cubicBezTo>
                <a:cubicBezTo>
                  <a:pt x="60" y="59"/>
                  <a:pt x="65" y="61"/>
                  <a:pt x="69" y="64"/>
                </a:cubicBezTo>
                <a:cubicBezTo>
                  <a:pt x="73" y="67"/>
                  <a:pt x="76" y="70"/>
                  <a:pt x="78" y="73"/>
                </a:cubicBezTo>
                <a:cubicBezTo>
                  <a:pt x="80" y="76"/>
                  <a:pt x="81" y="79"/>
                  <a:pt x="81" y="82"/>
                </a:cubicBezTo>
                <a:cubicBezTo>
                  <a:pt x="82" y="85"/>
                  <a:pt x="82" y="88"/>
                  <a:pt x="82" y="91"/>
                </a:cubicBezTo>
                <a:cubicBezTo>
                  <a:pt x="82" y="93"/>
                  <a:pt x="81" y="96"/>
                  <a:pt x="80" y="99"/>
                </a:cubicBezTo>
                <a:cubicBezTo>
                  <a:pt x="79" y="102"/>
                  <a:pt x="77" y="105"/>
                  <a:pt x="74" y="108"/>
                </a:cubicBezTo>
                <a:cubicBezTo>
                  <a:pt x="72" y="112"/>
                  <a:pt x="68" y="114"/>
                  <a:pt x="63" y="117"/>
                </a:cubicBezTo>
                <a:cubicBezTo>
                  <a:pt x="58" y="119"/>
                  <a:pt x="52" y="121"/>
                  <a:pt x="45" y="121"/>
                </a:cubicBezTo>
                <a:cubicBezTo>
                  <a:pt x="45" y="134"/>
                  <a:pt x="45" y="134"/>
                  <a:pt x="45" y="134"/>
                </a:cubicBezTo>
                <a:cubicBezTo>
                  <a:pt x="36" y="134"/>
                  <a:pt x="36" y="134"/>
                  <a:pt x="36" y="134"/>
                </a:cubicBezTo>
                <a:cubicBezTo>
                  <a:pt x="36" y="121"/>
                  <a:pt x="36" y="121"/>
                  <a:pt x="36" y="121"/>
                </a:cubicBezTo>
                <a:cubicBezTo>
                  <a:pt x="26" y="120"/>
                  <a:pt x="17" y="117"/>
                  <a:pt x="11" y="111"/>
                </a:cubicBezTo>
                <a:cubicBezTo>
                  <a:pt x="5" y="105"/>
                  <a:pt x="1" y="96"/>
                  <a:pt x="0" y="85"/>
                </a:cubicBezTo>
                <a:cubicBezTo>
                  <a:pt x="21" y="85"/>
                  <a:pt x="21" y="85"/>
                  <a:pt x="21" y="85"/>
                </a:cubicBezTo>
                <a:cubicBezTo>
                  <a:pt x="21" y="90"/>
                  <a:pt x="22" y="95"/>
                  <a:pt x="25" y="98"/>
                </a:cubicBezTo>
                <a:close/>
                <a:moveTo>
                  <a:pt x="32" y="29"/>
                </a:moveTo>
                <a:cubicBezTo>
                  <a:pt x="30" y="30"/>
                  <a:pt x="29" y="31"/>
                  <a:pt x="27" y="32"/>
                </a:cubicBezTo>
                <a:cubicBezTo>
                  <a:pt x="26" y="33"/>
                  <a:pt x="25" y="34"/>
                  <a:pt x="24" y="36"/>
                </a:cubicBezTo>
                <a:cubicBezTo>
                  <a:pt x="24" y="37"/>
                  <a:pt x="23" y="39"/>
                  <a:pt x="23" y="41"/>
                </a:cubicBezTo>
                <a:cubicBezTo>
                  <a:pt x="23" y="44"/>
                  <a:pt x="24" y="47"/>
                  <a:pt x="26" y="48"/>
                </a:cubicBezTo>
                <a:cubicBezTo>
                  <a:pt x="28" y="50"/>
                  <a:pt x="32" y="52"/>
                  <a:pt x="36" y="53"/>
                </a:cubicBezTo>
                <a:cubicBezTo>
                  <a:pt x="36" y="29"/>
                  <a:pt x="36" y="29"/>
                  <a:pt x="36" y="29"/>
                </a:cubicBezTo>
                <a:cubicBezTo>
                  <a:pt x="35" y="29"/>
                  <a:pt x="33" y="29"/>
                  <a:pt x="32" y="29"/>
                </a:cubicBezTo>
                <a:close/>
                <a:moveTo>
                  <a:pt x="51" y="103"/>
                </a:moveTo>
                <a:cubicBezTo>
                  <a:pt x="53" y="102"/>
                  <a:pt x="54" y="101"/>
                  <a:pt x="56" y="100"/>
                </a:cubicBezTo>
                <a:cubicBezTo>
                  <a:pt x="57" y="99"/>
                  <a:pt x="59" y="98"/>
                  <a:pt x="60" y="96"/>
                </a:cubicBezTo>
                <a:cubicBezTo>
                  <a:pt x="60" y="94"/>
                  <a:pt x="61" y="92"/>
                  <a:pt x="61" y="90"/>
                </a:cubicBezTo>
                <a:cubicBezTo>
                  <a:pt x="61" y="86"/>
                  <a:pt x="60" y="83"/>
                  <a:pt x="57" y="81"/>
                </a:cubicBezTo>
                <a:cubicBezTo>
                  <a:pt x="55" y="79"/>
                  <a:pt x="51" y="78"/>
                  <a:pt x="45" y="76"/>
                </a:cubicBezTo>
                <a:cubicBezTo>
                  <a:pt x="45" y="104"/>
                  <a:pt x="45" y="104"/>
                  <a:pt x="45" y="104"/>
                </a:cubicBezTo>
                <a:cubicBezTo>
                  <a:pt x="47" y="104"/>
                  <a:pt x="49" y="104"/>
                  <a:pt x="51" y="10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400">
              <a:solidFill>
                <a:srgbClr val="000000"/>
              </a:solidFill>
              <a:latin typeface="Arial"/>
              <a:ea typeface="Arial"/>
              <a:cs typeface="Arial"/>
              <a:sym typeface="Arial"/>
            </a:endParaRPr>
          </a:p>
        </p:txBody>
      </p:sp>
      <p:sp>
        <p:nvSpPr>
          <p:cNvPr id="2" name="Google Shape;3308;p18">
            <a:extLst>
              <a:ext uri="{FF2B5EF4-FFF2-40B4-BE49-F238E27FC236}">
                <a16:creationId xmlns:a16="http://schemas.microsoft.com/office/drawing/2014/main" id="{03E8482A-D66D-E250-F802-00D5EF24993A}"/>
              </a:ext>
            </a:extLst>
          </p:cNvPr>
          <p:cNvSpPr/>
          <p:nvPr/>
        </p:nvSpPr>
        <p:spPr>
          <a:xfrm>
            <a:off x="4391625" y="2206729"/>
            <a:ext cx="4470299" cy="288397"/>
          </a:xfrm>
          <a:prstGeom prst="rect">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b-NO" sz="1000" b="1" i="0" u="none" strike="noStrike" cap="none">
                <a:solidFill>
                  <a:srgbClr val="FFFF00"/>
                </a:solidFill>
                <a:latin typeface="Arial"/>
                <a:ea typeface="Arial"/>
                <a:cs typeface="Arial"/>
                <a:sym typeface="Arial"/>
              </a:rPr>
              <a:t>Lagt </a:t>
            </a:r>
            <a:r>
              <a:rPr lang="nb-NO" sz="1000" b="1" i="0" u="none" strike="noStrike" cap="none" dirty="0">
                <a:solidFill>
                  <a:srgbClr val="FFFF00"/>
                </a:solidFill>
                <a:latin typeface="Arial"/>
                <a:ea typeface="Arial"/>
                <a:cs typeface="Arial"/>
                <a:sym typeface="Arial"/>
              </a:rPr>
              <a:t>til april 2024</a:t>
            </a:r>
            <a:r>
              <a:rPr lang="nb-NO" sz="1000" b="0" i="0" u="none" strike="noStrike" cap="none" dirty="0">
                <a:solidFill>
                  <a:srgbClr val="FFFFFF"/>
                </a:solidFill>
                <a:latin typeface="Arial"/>
                <a:ea typeface="Arial"/>
                <a:cs typeface="Arial"/>
                <a:sym typeface="Arial"/>
              </a:rPr>
              <a:t>: </a:t>
            </a:r>
            <a:r>
              <a:rPr lang="no-NO" sz="1000" b="0" i="0" u="none" strike="noStrike" cap="none" dirty="0">
                <a:solidFill>
                  <a:srgbClr val="FFFFFF"/>
                </a:solidFill>
                <a:latin typeface="Arial"/>
                <a:ea typeface="Arial"/>
                <a:cs typeface="Arial"/>
                <a:sym typeface="Arial"/>
              </a:rPr>
              <a:t>Skjema som </a:t>
            </a:r>
            <a:r>
              <a:rPr lang="nb-NO" sz="1000" b="0" i="0" u="none" strike="noStrike" cap="none" dirty="0">
                <a:solidFill>
                  <a:srgbClr val="FFFFFF"/>
                </a:solidFill>
                <a:latin typeface="Arial"/>
                <a:ea typeface="Arial"/>
                <a:cs typeface="Arial"/>
                <a:sym typeface="Arial"/>
              </a:rPr>
              <a:t>går direkte til </a:t>
            </a:r>
            <a:r>
              <a:rPr lang="nb-NO" sz="1000" b="0" i="0" u="none" strike="noStrike" cap="none" dirty="0" err="1">
                <a:solidFill>
                  <a:srgbClr val="FFFFFF"/>
                </a:solidFill>
                <a:latin typeface="Arial"/>
                <a:ea typeface="Arial"/>
                <a:cs typeface="Arial"/>
                <a:sym typeface="Arial"/>
              </a:rPr>
              <a:t>kostnadsgodkjenner</a:t>
            </a:r>
            <a:endParaRPr sz="700" b="0" i="0" u="none" strike="noStrike" cap="none" dirty="0">
              <a:solidFill>
                <a:srgbClr val="FFFFFF"/>
              </a:solidFill>
              <a:latin typeface="Permanent Marker"/>
              <a:ea typeface="Permanent Marker"/>
              <a:cs typeface="Permanent Marker"/>
              <a:sym typeface="Permanent Marker"/>
            </a:endParaRPr>
          </a:p>
        </p:txBody>
      </p:sp>
      <p:sp>
        <p:nvSpPr>
          <p:cNvPr id="3" name="Google Shape;3305;p18">
            <a:extLst>
              <a:ext uri="{FF2B5EF4-FFF2-40B4-BE49-F238E27FC236}">
                <a16:creationId xmlns:a16="http://schemas.microsoft.com/office/drawing/2014/main" id="{C79EE8D4-5038-195D-8A3D-221E8D9A2EAA}"/>
              </a:ext>
            </a:extLst>
          </p:cNvPr>
          <p:cNvSpPr/>
          <p:nvPr/>
        </p:nvSpPr>
        <p:spPr>
          <a:xfrm>
            <a:off x="4406573" y="2610195"/>
            <a:ext cx="4470300" cy="538059"/>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45700" tIns="45700" rIns="45700" bIns="45700" anchor="t" anchorCtr="0">
            <a:noAutofit/>
          </a:bodyPr>
          <a:lstStyle/>
          <a:p>
            <a:pPr marL="0" marR="0" lvl="0" indent="0" algn="l" rtl="0">
              <a:lnSpc>
                <a:spcPct val="90000"/>
              </a:lnSpc>
              <a:spcBef>
                <a:spcPts val="560"/>
              </a:spcBef>
              <a:spcAft>
                <a:spcPts val="0"/>
              </a:spcAft>
              <a:buNone/>
            </a:pPr>
            <a:endParaRPr sz="318">
              <a:solidFill>
                <a:srgbClr val="434343"/>
              </a:solidFill>
            </a:endParaRPr>
          </a:p>
        </p:txBody>
      </p:sp>
      <p:sp>
        <p:nvSpPr>
          <p:cNvPr id="4" name="Google Shape;3230;p17">
            <a:extLst>
              <a:ext uri="{FF2B5EF4-FFF2-40B4-BE49-F238E27FC236}">
                <a16:creationId xmlns:a16="http://schemas.microsoft.com/office/drawing/2014/main" id="{F1AA6390-609E-BE23-AD02-376A8988AE08}"/>
              </a:ext>
            </a:extLst>
          </p:cNvPr>
          <p:cNvSpPr/>
          <p:nvPr/>
        </p:nvSpPr>
        <p:spPr>
          <a:xfrm>
            <a:off x="5313752" y="2576689"/>
            <a:ext cx="1325400" cy="194700"/>
          </a:xfrm>
          <a:prstGeom prst="homePlate">
            <a:avLst>
              <a:gd name="adj" fmla="val 31469"/>
            </a:avLst>
          </a:prstGeom>
          <a:solidFill>
            <a:srgbClr val="46464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rgbClr val="FFFFFF"/>
                </a:solidFill>
                <a:latin typeface="Arial"/>
                <a:ea typeface="Arial"/>
                <a:cs typeface="Arial"/>
                <a:sym typeface="Arial"/>
              </a:rPr>
              <a:t>Ansatt</a:t>
            </a:r>
            <a:endParaRPr sz="800" b="0" i="0" u="none" strike="noStrike" cap="none">
              <a:solidFill>
                <a:srgbClr val="FFFFFF"/>
              </a:solidFill>
              <a:latin typeface="Arial"/>
              <a:ea typeface="Arial"/>
              <a:cs typeface="Arial"/>
              <a:sym typeface="Arial"/>
            </a:endParaRPr>
          </a:p>
        </p:txBody>
      </p:sp>
      <p:sp>
        <p:nvSpPr>
          <p:cNvPr id="5" name="Google Shape;3231;p17">
            <a:extLst>
              <a:ext uri="{FF2B5EF4-FFF2-40B4-BE49-F238E27FC236}">
                <a16:creationId xmlns:a16="http://schemas.microsoft.com/office/drawing/2014/main" id="{D8EC529C-F323-3E51-6480-DF592F50E182}"/>
              </a:ext>
            </a:extLst>
          </p:cNvPr>
          <p:cNvSpPr/>
          <p:nvPr/>
        </p:nvSpPr>
        <p:spPr>
          <a:xfrm>
            <a:off x="6619100" y="2575927"/>
            <a:ext cx="1936152" cy="196200"/>
          </a:xfrm>
          <a:prstGeom prst="chevron">
            <a:avLst>
              <a:gd name="adj" fmla="val 31595"/>
            </a:avLst>
          </a:prstGeom>
          <a:solidFill>
            <a:srgbClr val="7FC9C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b-NO" sz="800" dirty="0">
                <a:solidFill>
                  <a:schemeClr val="tx1"/>
                </a:solidFill>
              </a:rPr>
              <a:t>Kostnads</a:t>
            </a:r>
            <a:r>
              <a:rPr lang="no-NO" sz="800" b="0" i="0" u="none" strike="noStrike" cap="none" dirty="0">
                <a:solidFill>
                  <a:schemeClr val="tx1"/>
                </a:solidFill>
                <a:latin typeface="Arial"/>
                <a:ea typeface="Arial"/>
                <a:cs typeface="Arial"/>
                <a:sym typeface="Arial"/>
              </a:rPr>
              <a:t>godkjenner</a:t>
            </a:r>
            <a:endParaRPr sz="800" b="0" i="0" u="none" strike="noStrike" cap="none" dirty="0">
              <a:solidFill>
                <a:schemeClr val="tx1"/>
              </a:solidFill>
              <a:latin typeface="Arial"/>
              <a:ea typeface="Arial"/>
              <a:cs typeface="Arial"/>
              <a:sym typeface="Arial"/>
            </a:endParaRPr>
          </a:p>
        </p:txBody>
      </p:sp>
      <p:grpSp>
        <p:nvGrpSpPr>
          <p:cNvPr id="6" name="Google Shape;3286;p18">
            <a:extLst>
              <a:ext uri="{FF2B5EF4-FFF2-40B4-BE49-F238E27FC236}">
                <a16:creationId xmlns:a16="http://schemas.microsoft.com/office/drawing/2014/main" id="{D0E5FEA2-77B3-1286-4438-3F9DF4D12C67}"/>
              </a:ext>
            </a:extLst>
          </p:cNvPr>
          <p:cNvGrpSpPr/>
          <p:nvPr/>
        </p:nvGrpSpPr>
        <p:grpSpPr>
          <a:xfrm>
            <a:off x="4812934" y="2827438"/>
            <a:ext cx="291128" cy="258386"/>
            <a:chOff x="589752" y="2258092"/>
            <a:chExt cx="612000" cy="612000"/>
          </a:xfrm>
        </p:grpSpPr>
        <p:sp>
          <p:nvSpPr>
            <p:cNvPr id="7" name="Google Shape;3287;p18">
              <a:extLst>
                <a:ext uri="{FF2B5EF4-FFF2-40B4-BE49-F238E27FC236}">
                  <a16:creationId xmlns:a16="http://schemas.microsoft.com/office/drawing/2014/main" id="{6E73D7AF-FA0D-76BF-27EF-5F9C66B756D6}"/>
                </a:ext>
              </a:extLst>
            </p:cNvPr>
            <p:cNvSpPr/>
            <p:nvPr/>
          </p:nvSpPr>
          <p:spPr>
            <a:xfrm>
              <a:off x="589752" y="2258092"/>
              <a:ext cx="612000" cy="6120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8" name="Google Shape;3288;p18">
              <a:extLst>
                <a:ext uri="{FF2B5EF4-FFF2-40B4-BE49-F238E27FC236}">
                  <a16:creationId xmlns:a16="http://schemas.microsoft.com/office/drawing/2014/main" id="{07E50081-BE46-4A5D-D468-3729FD635B0A}"/>
                </a:ext>
              </a:extLst>
            </p:cNvPr>
            <p:cNvSpPr/>
            <p:nvPr/>
          </p:nvSpPr>
          <p:spPr>
            <a:xfrm>
              <a:off x="681214" y="2363346"/>
              <a:ext cx="418800" cy="421500"/>
            </a:xfrm>
            <a:custGeom>
              <a:avLst/>
              <a:gdLst/>
              <a:ahLst/>
              <a:cxnLst/>
              <a:rect l="l" t="t" r="r" b="b"/>
              <a:pathLst>
                <a:path w="120000" h="120000" extrusionOk="0">
                  <a:moveTo>
                    <a:pt x="117804" y="16727"/>
                  </a:moveTo>
                  <a:lnTo>
                    <a:pt x="91463" y="42909"/>
                  </a:lnTo>
                  <a:lnTo>
                    <a:pt x="106097" y="109090"/>
                  </a:lnTo>
                  <a:lnTo>
                    <a:pt x="106097" y="109090"/>
                  </a:lnTo>
                  <a:lnTo>
                    <a:pt x="106097" y="110545"/>
                  </a:lnTo>
                  <a:lnTo>
                    <a:pt x="105365" y="112727"/>
                  </a:lnTo>
                  <a:lnTo>
                    <a:pt x="98780" y="118545"/>
                  </a:lnTo>
                  <a:lnTo>
                    <a:pt x="98780" y="118545"/>
                  </a:lnTo>
                  <a:lnTo>
                    <a:pt x="97317" y="120000"/>
                  </a:lnTo>
                  <a:lnTo>
                    <a:pt x="95853" y="120000"/>
                  </a:lnTo>
                  <a:lnTo>
                    <a:pt x="95853" y="120000"/>
                  </a:lnTo>
                  <a:lnTo>
                    <a:pt x="95853" y="120000"/>
                  </a:lnTo>
                  <a:lnTo>
                    <a:pt x="95853" y="120000"/>
                  </a:lnTo>
                  <a:lnTo>
                    <a:pt x="93658" y="119272"/>
                  </a:lnTo>
                  <a:lnTo>
                    <a:pt x="92926" y="117818"/>
                  </a:lnTo>
                  <a:lnTo>
                    <a:pt x="68780" y="64727"/>
                  </a:lnTo>
                  <a:lnTo>
                    <a:pt x="44634" y="89454"/>
                  </a:lnTo>
                  <a:lnTo>
                    <a:pt x="45365" y="109818"/>
                  </a:lnTo>
                  <a:lnTo>
                    <a:pt x="45365" y="109818"/>
                  </a:lnTo>
                  <a:lnTo>
                    <a:pt x="45365" y="112000"/>
                  </a:lnTo>
                  <a:lnTo>
                    <a:pt x="44634" y="112727"/>
                  </a:lnTo>
                  <a:lnTo>
                    <a:pt x="40975" y="116363"/>
                  </a:lnTo>
                  <a:lnTo>
                    <a:pt x="40975" y="116363"/>
                  </a:lnTo>
                  <a:lnTo>
                    <a:pt x="40243" y="117090"/>
                  </a:lnTo>
                  <a:lnTo>
                    <a:pt x="38780" y="117090"/>
                  </a:lnTo>
                  <a:lnTo>
                    <a:pt x="38780" y="117090"/>
                  </a:lnTo>
                  <a:lnTo>
                    <a:pt x="38048" y="117090"/>
                  </a:lnTo>
                  <a:lnTo>
                    <a:pt x="38048" y="117090"/>
                  </a:lnTo>
                  <a:lnTo>
                    <a:pt x="35853" y="116363"/>
                  </a:lnTo>
                  <a:lnTo>
                    <a:pt x="35121" y="114909"/>
                  </a:lnTo>
                  <a:lnTo>
                    <a:pt x="27073" y="93090"/>
                  </a:lnTo>
                  <a:lnTo>
                    <a:pt x="5121" y="85090"/>
                  </a:lnTo>
                  <a:lnTo>
                    <a:pt x="5121" y="85090"/>
                  </a:lnTo>
                  <a:lnTo>
                    <a:pt x="3658" y="83636"/>
                  </a:lnTo>
                  <a:lnTo>
                    <a:pt x="2926" y="82181"/>
                  </a:lnTo>
                  <a:lnTo>
                    <a:pt x="2926" y="82181"/>
                  </a:lnTo>
                  <a:lnTo>
                    <a:pt x="2926" y="80727"/>
                  </a:lnTo>
                  <a:lnTo>
                    <a:pt x="3658" y="79272"/>
                  </a:lnTo>
                  <a:lnTo>
                    <a:pt x="7317" y="75636"/>
                  </a:lnTo>
                  <a:lnTo>
                    <a:pt x="7317" y="75636"/>
                  </a:lnTo>
                  <a:lnTo>
                    <a:pt x="8048" y="74909"/>
                  </a:lnTo>
                  <a:lnTo>
                    <a:pt x="9512" y="74181"/>
                  </a:lnTo>
                  <a:lnTo>
                    <a:pt x="30731" y="75636"/>
                  </a:lnTo>
                  <a:lnTo>
                    <a:pt x="54878" y="51636"/>
                  </a:lnTo>
                  <a:lnTo>
                    <a:pt x="2195" y="27636"/>
                  </a:lnTo>
                  <a:lnTo>
                    <a:pt x="2195" y="27636"/>
                  </a:lnTo>
                  <a:lnTo>
                    <a:pt x="731" y="26181"/>
                  </a:lnTo>
                  <a:lnTo>
                    <a:pt x="0" y="24727"/>
                  </a:lnTo>
                  <a:lnTo>
                    <a:pt x="0" y="24727"/>
                  </a:lnTo>
                  <a:lnTo>
                    <a:pt x="0" y="23272"/>
                  </a:lnTo>
                  <a:lnTo>
                    <a:pt x="731" y="21818"/>
                  </a:lnTo>
                  <a:lnTo>
                    <a:pt x="7317" y="15272"/>
                  </a:lnTo>
                  <a:lnTo>
                    <a:pt x="7317" y="15272"/>
                  </a:lnTo>
                  <a:lnTo>
                    <a:pt x="8780" y="14545"/>
                  </a:lnTo>
                  <a:lnTo>
                    <a:pt x="10975" y="14545"/>
                  </a:lnTo>
                  <a:lnTo>
                    <a:pt x="77560" y="29090"/>
                  </a:lnTo>
                  <a:lnTo>
                    <a:pt x="103902" y="2909"/>
                  </a:lnTo>
                  <a:lnTo>
                    <a:pt x="103902" y="2909"/>
                  </a:lnTo>
                  <a:lnTo>
                    <a:pt x="107560" y="727"/>
                  </a:lnTo>
                  <a:lnTo>
                    <a:pt x="110487" y="0"/>
                  </a:lnTo>
                  <a:lnTo>
                    <a:pt x="114146" y="727"/>
                  </a:lnTo>
                  <a:lnTo>
                    <a:pt x="117804" y="2909"/>
                  </a:lnTo>
                  <a:lnTo>
                    <a:pt x="117804" y="2909"/>
                  </a:lnTo>
                  <a:lnTo>
                    <a:pt x="120000" y="5818"/>
                  </a:lnTo>
                  <a:lnTo>
                    <a:pt x="120000" y="9454"/>
                  </a:lnTo>
                  <a:lnTo>
                    <a:pt x="120000" y="13090"/>
                  </a:lnTo>
                  <a:lnTo>
                    <a:pt x="117804" y="16727"/>
                  </a:lnTo>
                  <a:lnTo>
                    <a:pt x="117804" y="16727"/>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538" b="0" i="0" u="none" strike="noStrike" cap="none">
                <a:solidFill>
                  <a:srgbClr val="000000"/>
                </a:solidFill>
                <a:latin typeface="Arial"/>
                <a:ea typeface="Arial"/>
                <a:cs typeface="Arial"/>
                <a:sym typeface="Arial"/>
              </a:endParaRPr>
            </a:p>
          </p:txBody>
        </p:sp>
      </p:grpSp>
      <p:sp>
        <p:nvSpPr>
          <p:cNvPr id="12" name="Google Shape;3306;p18">
            <a:extLst>
              <a:ext uri="{FF2B5EF4-FFF2-40B4-BE49-F238E27FC236}">
                <a16:creationId xmlns:a16="http://schemas.microsoft.com/office/drawing/2014/main" id="{11203A7F-162E-E6B6-33D1-D12AC3B5EA57}"/>
              </a:ext>
            </a:extLst>
          </p:cNvPr>
          <p:cNvSpPr/>
          <p:nvPr/>
        </p:nvSpPr>
        <p:spPr>
          <a:xfrm>
            <a:off x="4746573" y="2844480"/>
            <a:ext cx="2840603" cy="6285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b-NO" sz="800" b="1" i="0" u="none" strike="noStrike" cap="none" dirty="0">
                <a:solidFill>
                  <a:srgbClr val="464646"/>
                </a:solidFill>
                <a:latin typeface="Arial"/>
                <a:ea typeface="Arial"/>
                <a:cs typeface="Arial"/>
                <a:sym typeface="Arial"/>
              </a:rPr>
              <a:t>Reisesøknad/søknad om reiseforskudd</a:t>
            </a:r>
            <a:endParaRPr sz="800" b="1" i="0" u="none" strike="noStrike" cap="none" dirty="0">
              <a:solidFill>
                <a:srgbClr val="464646"/>
              </a:solidFill>
              <a:latin typeface="Arial"/>
              <a:ea typeface="Arial"/>
              <a:cs typeface="Arial"/>
              <a:sym typeface="Aria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315"/>
        <p:cNvGrpSpPr/>
        <p:nvPr/>
      </p:nvGrpSpPr>
      <p:grpSpPr>
        <a:xfrm>
          <a:off x="0" y="0"/>
          <a:ext cx="0" cy="0"/>
          <a:chOff x="0" y="0"/>
          <a:chExt cx="0" cy="0"/>
        </a:xfrm>
      </p:grpSpPr>
      <p:sp>
        <p:nvSpPr>
          <p:cNvPr id="3316" name="Google Shape;3316;p20"/>
          <p:cNvSpPr/>
          <p:nvPr/>
        </p:nvSpPr>
        <p:spPr>
          <a:xfrm>
            <a:off x="278025" y="1135275"/>
            <a:ext cx="3799800" cy="35772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91425" tIns="91425" rIns="91425" bIns="91425" anchor="t" anchorCtr="0">
            <a:noAutofit/>
          </a:bodyPr>
          <a:lstStyle/>
          <a:p>
            <a:pPr marL="0" marR="0" lvl="0" indent="0" algn="l" rtl="0">
              <a:lnSpc>
                <a:spcPct val="90000"/>
              </a:lnSpc>
              <a:spcBef>
                <a:spcPts val="560"/>
              </a:spcBef>
              <a:spcAft>
                <a:spcPts val="0"/>
              </a:spcAft>
              <a:buClr>
                <a:srgbClr val="000000"/>
              </a:buClr>
              <a:buSzPts val="1900"/>
              <a:buFont typeface="Arial"/>
              <a:buNone/>
            </a:pPr>
            <a:endParaRPr sz="1200">
              <a:solidFill>
                <a:srgbClr val="00509E"/>
              </a:solidFill>
            </a:endParaRPr>
          </a:p>
        </p:txBody>
      </p:sp>
      <p:sp>
        <p:nvSpPr>
          <p:cNvPr id="3317" name="Google Shape;3317;p20"/>
          <p:cNvSpPr/>
          <p:nvPr/>
        </p:nvSpPr>
        <p:spPr>
          <a:xfrm>
            <a:off x="1105705" y="809742"/>
            <a:ext cx="2230200" cy="24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b-NO" sz="1400" b="0" i="0" u="none" strike="noStrike" cap="none">
                <a:solidFill>
                  <a:schemeClr val="lt1"/>
                </a:solidFill>
                <a:latin typeface="Arial"/>
                <a:ea typeface="Arial"/>
                <a:cs typeface="Arial"/>
                <a:sym typeface="Arial"/>
                <a:extLst>
                  <a:ext uri="http://customooxmlschemas.google.com/">
                    <go:slidesCustomData xmlns=""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textRoundtripDataId="7"/>
                  </a:ext>
                </a:extLst>
              </a:rPr>
              <a:t>Organisatorisk </a:t>
            </a:r>
            <a:r>
              <a:rPr lang="nb-NO" sz="1400" b="0" i="0" u="none" strike="noStrike" cap="none">
                <a:solidFill>
                  <a:schemeClr val="lt1"/>
                </a:solidFill>
                <a:latin typeface="Arial"/>
                <a:ea typeface="Arial"/>
                <a:cs typeface="Arial"/>
                <a:sym typeface="Arial"/>
              </a:rPr>
              <a:t>leder</a:t>
            </a:r>
          </a:p>
        </p:txBody>
      </p:sp>
      <p:sp>
        <p:nvSpPr>
          <p:cNvPr id="3318" name="Google Shape;3318;p20"/>
          <p:cNvSpPr/>
          <p:nvPr/>
        </p:nvSpPr>
        <p:spPr>
          <a:xfrm>
            <a:off x="456800" y="2728175"/>
            <a:ext cx="3528000" cy="1841400"/>
          </a:xfrm>
          <a:prstGeom prst="rect">
            <a:avLst/>
          </a:prstGeom>
          <a:noFill/>
          <a:ln>
            <a:noFill/>
          </a:ln>
        </p:spPr>
        <p:txBody>
          <a:bodyPr spcFirstLastPara="1" wrap="square" lIns="0" tIns="45700" rIns="0" bIns="45700" anchor="t" anchorCtr="0">
            <a:noAutofit/>
          </a:bodyPr>
          <a:lstStyle/>
          <a:p>
            <a:pPr>
              <a:lnSpc>
                <a:spcPct val="115000"/>
              </a:lnSpc>
              <a:buSzPts val="1400"/>
            </a:pPr>
            <a:r>
              <a:rPr lang="no-NO" sz="1100" b="0" i="0" u="none" strike="noStrike" cap="none">
                <a:solidFill>
                  <a:schemeClr val="tx1"/>
                </a:solidFill>
                <a:latin typeface="Arial"/>
                <a:ea typeface="Arial"/>
                <a:cs typeface="Arial"/>
                <a:sym typeface="Arial"/>
              </a:rPr>
              <a:t>Organisatorisk leder sender inn skjema til Tjenestesenteret for at </a:t>
            </a:r>
            <a:r>
              <a:rPr lang="no-NO" sz="1100">
                <a:solidFill>
                  <a:schemeClr val="tx1"/>
                </a:solidFill>
              </a:rPr>
              <a:t>tjenestesenteret </a:t>
            </a:r>
            <a:r>
              <a:rPr lang="no-NO" sz="1100" b="0" i="0" u="none" strike="noStrike" cap="none">
                <a:solidFill>
                  <a:schemeClr val="tx1"/>
                </a:solidFill>
                <a:latin typeface="Arial"/>
                <a:ea typeface="Arial"/>
                <a:cs typeface="Arial"/>
                <a:sym typeface="Arial"/>
              </a:rPr>
              <a:t>kan registrere endringene eller tilgangene i lønnssystemet.</a:t>
            </a:r>
            <a:r>
              <a:rPr lang="no-NO" sz="1100">
                <a:solidFill>
                  <a:schemeClr val="tx1"/>
                </a:solidFill>
              </a:rPr>
              <a:t> </a:t>
            </a:r>
            <a:endParaRPr sz="1100" b="0" i="0" u="none" strike="noStrike" cap="none">
              <a:solidFill>
                <a:schemeClr val="tx1"/>
              </a:solidFill>
              <a:latin typeface="Arial"/>
              <a:ea typeface="Arial"/>
              <a:cs typeface="Arial"/>
              <a:sym typeface="Arial"/>
            </a:endParaRPr>
          </a:p>
          <a:p>
            <a:pPr marL="0" marR="0" lvl="0" indent="0" algn="l" rtl="0">
              <a:lnSpc>
                <a:spcPct val="115000"/>
              </a:lnSpc>
              <a:spcBef>
                <a:spcPts val="0"/>
              </a:spcBef>
              <a:spcAft>
                <a:spcPts val="0"/>
              </a:spcAft>
              <a:buClr>
                <a:srgbClr val="000000"/>
              </a:buClr>
              <a:buSzPts val="1400"/>
              <a:buFont typeface="Arial"/>
              <a:buNone/>
            </a:pPr>
            <a:endParaRPr sz="1100" b="0" i="0" u="none" strike="noStrike" cap="none">
              <a:solidFill>
                <a:schemeClr val="tx1"/>
              </a:solidFill>
              <a:latin typeface="Arial"/>
              <a:ea typeface="Arial"/>
              <a:cs typeface="Arial"/>
              <a:sym typeface="Arial"/>
            </a:endParaRPr>
          </a:p>
          <a:p>
            <a:pPr marL="0" marR="0" lvl="0" indent="0" algn="l" rtl="0">
              <a:lnSpc>
                <a:spcPct val="115000"/>
              </a:lnSpc>
              <a:spcBef>
                <a:spcPts val="0"/>
              </a:spcBef>
              <a:spcAft>
                <a:spcPts val="0"/>
              </a:spcAft>
              <a:buClr>
                <a:srgbClr val="000000"/>
              </a:buClr>
              <a:buSzPts val="1400"/>
              <a:buFont typeface="Arial"/>
              <a:buNone/>
            </a:pPr>
            <a:r>
              <a:rPr lang="no-NO" sz="1100" b="0" i="0" u="none" strike="noStrike" cap="none">
                <a:solidFill>
                  <a:schemeClr val="tx1"/>
                </a:solidFill>
                <a:latin typeface="Arial"/>
                <a:ea typeface="Arial"/>
                <a:cs typeface="Arial"/>
                <a:sym typeface="Arial"/>
              </a:rPr>
              <a:t>Den organisatoriske leder følger opp sykmeldte, samt manglende feriesøknader og tidsregistrering</a:t>
            </a:r>
            <a:r>
              <a:rPr lang="nb-NO" sz="1100" b="0" i="0" u="none" strike="noStrike" cap="none">
                <a:solidFill>
                  <a:schemeClr val="tx1"/>
                </a:solidFill>
                <a:latin typeface="Arial"/>
                <a:ea typeface="Arial"/>
                <a:cs typeface="Arial"/>
                <a:sym typeface="Arial"/>
              </a:rPr>
              <a:t>.</a:t>
            </a:r>
            <a:endParaRPr sz="1100" b="0" i="0" u="none" strike="noStrike" cap="none">
              <a:solidFill>
                <a:schemeClr val="tx1"/>
              </a:solidFill>
              <a:latin typeface="Arial"/>
              <a:ea typeface="Arial"/>
              <a:cs typeface="Arial"/>
              <a:sym typeface="Arial"/>
            </a:endParaRPr>
          </a:p>
        </p:txBody>
      </p:sp>
      <p:sp>
        <p:nvSpPr>
          <p:cNvPr id="3319" name="Google Shape;3319;p20"/>
          <p:cNvSpPr/>
          <p:nvPr/>
        </p:nvSpPr>
        <p:spPr>
          <a:xfrm>
            <a:off x="37100" y="4793200"/>
            <a:ext cx="2515500" cy="313200"/>
          </a:xfrm>
          <a:prstGeom prst="rect">
            <a:avLst/>
          </a:prstGeom>
          <a:noFill/>
          <a:ln>
            <a:noFill/>
          </a:ln>
        </p:spPr>
        <p:txBody>
          <a:bodyPr spcFirstLastPara="1" wrap="square" lIns="0" tIns="45700" rIns="0" bIns="45700" anchor="b" anchorCtr="0">
            <a:noAutofit/>
          </a:bodyPr>
          <a:lstStyle/>
          <a:p>
            <a:pPr marL="0" marR="0" lvl="0" indent="0" algn="l" rtl="0">
              <a:lnSpc>
                <a:spcPct val="115000"/>
              </a:lnSpc>
              <a:spcBef>
                <a:spcPts val="400"/>
              </a:spcBef>
              <a:spcAft>
                <a:spcPts val="400"/>
              </a:spcAft>
              <a:buClr>
                <a:schemeClr val="dk1"/>
              </a:buClr>
              <a:buSzPts val="1100"/>
              <a:buFont typeface="Arial"/>
              <a:buNone/>
            </a:pPr>
            <a:r>
              <a:rPr lang="no-NO" sz="600" b="0" i="0" u="none" strike="noStrike" cap="none">
                <a:solidFill>
                  <a:schemeClr val="dk1"/>
                </a:solidFill>
                <a:latin typeface="Arial"/>
                <a:ea typeface="Arial"/>
                <a:cs typeface="Arial"/>
                <a:sym typeface="Arial"/>
              </a:rPr>
              <a:t>Denne illustrasjonen viser kun de oppgavene som er i DFØ-app eller selvbetjeningsportalen og som omhandler lønn eller HR. </a:t>
            </a:r>
            <a:endParaRPr sz="200" b="0" i="0" u="none" strike="noStrike" cap="none">
              <a:solidFill>
                <a:srgbClr val="464646"/>
              </a:solidFill>
              <a:latin typeface="Arial"/>
              <a:ea typeface="Arial"/>
              <a:cs typeface="Arial"/>
              <a:sym typeface="Arial"/>
            </a:endParaRPr>
          </a:p>
        </p:txBody>
      </p:sp>
      <p:sp>
        <p:nvSpPr>
          <p:cNvPr id="3320" name="Google Shape;3320;p20"/>
          <p:cNvSpPr/>
          <p:nvPr/>
        </p:nvSpPr>
        <p:spPr>
          <a:xfrm>
            <a:off x="4370625" y="822450"/>
            <a:ext cx="4470300" cy="18414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45700" tIns="45700" rIns="45700" bIns="45700" anchor="t" anchorCtr="0">
            <a:noAutofit/>
          </a:bodyPr>
          <a:lstStyle/>
          <a:p>
            <a:pPr marL="0" marR="0" lvl="0" indent="0" algn="l" rtl="0">
              <a:lnSpc>
                <a:spcPct val="90000"/>
              </a:lnSpc>
              <a:spcBef>
                <a:spcPts val="560"/>
              </a:spcBef>
              <a:spcAft>
                <a:spcPts val="0"/>
              </a:spcAft>
              <a:buNone/>
            </a:pPr>
            <a:endParaRPr sz="318">
              <a:solidFill>
                <a:srgbClr val="434343"/>
              </a:solidFill>
            </a:endParaRPr>
          </a:p>
        </p:txBody>
      </p:sp>
      <p:sp>
        <p:nvSpPr>
          <p:cNvPr id="3321" name="Google Shape;3321;p20"/>
          <p:cNvSpPr/>
          <p:nvPr/>
        </p:nvSpPr>
        <p:spPr>
          <a:xfrm>
            <a:off x="4391250" y="3078850"/>
            <a:ext cx="4470300" cy="1633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45700" tIns="45700" rIns="45700" bIns="45700" anchor="t" anchorCtr="0">
            <a:noAutofit/>
          </a:bodyPr>
          <a:lstStyle/>
          <a:p>
            <a:pPr marL="0" marR="0" lvl="0" indent="0" algn="l" rtl="0">
              <a:lnSpc>
                <a:spcPct val="90000"/>
              </a:lnSpc>
              <a:spcBef>
                <a:spcPts val="560"/>
              </a:spcBef>
              <a:spcAft>
                <a:spcPts val="0"/>
              </a:spcAft>
              <a:buNone/>
            </a:pPr>
            <a:endParaRPr sz="318">
              <a:solidFill>
                <a:srgbClr val="434343"/>
              </a:solidFill>
            </a:endParaRPr>
          </a:p>
        </p:txBody>
      </p:sp>
      <p:sp>
        <p:nvSpPr>
          <p:cNvPr id="3322" name="Google Shape;3322;p20"/>
          <p:cNvSpPr/>
          <p:nvPr/>
        </p:nvSpPr>
        <p:spPr>
          <a:xfrm>
            <a:off x="4391300" y="4210475"/>
            <a:ext cx="1419600" cy="8352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a:solidFill>
                  <a:srgbClr val="464646"/>
                </a:solidFill>
                <a:latin typeface="Arial"/>
                <a:ea typeface="Arial"/>
                <a:cs typeface="Arial"/>
                <a:sym typeface="Arial"/>
              </a:rPr>
              <a:t>Manglende feriesøknad</a:t>
            </a:r>
            <a:endParaRPr sz="900" b="1" i="0" u="none" strike="noStrike" cap="none">
              <a:solidFill>
                <a:srgbClr val="464646"/>
              </a:solidFill>
              <a:latin typeface="Arial"/>
              <a:ea typeface="Arial"/>
              <a:cs typeface="Arial"/>
              <a:sym typeface="Arial"/>
            </a:endParaRPr>
          </a:p>
        </p:txBody>
      </p:sp>
      <p:sp>
        <p:nvSpPr>
          <p:cNvPr id="3323" name="Google Shape;3323;p20"/>
          <p:cNvSpPr/>
          <p:nvPr/>
        </p:nvSpPr>
        <p:spPr>
          <a:xfrm>
            <a:off x="4516450" y="1651600"/>
            <a:ext cx="1004100" cy="4698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a:solidFill>
                  <a:srgbClr val="464646"/>
                </a:solidFill>
                <a:latin typeface="Arial"/>
                <a:ea typeface="Arial"/>
                <a:cs typeface="Arial"/>
                <a:sym typeface="Arial"/>
              </a:rPr>
              <a:t>Bestille roller og tilganger*</a:t>
            </a:r>
            <a:endParaRPr sz="900" b="1" i="0" u="none" strike="noStrike" cap="none">
              <a:solidFill>
                <a:srgbClr val="464646"/>
              </a:solidFill>
              <a:latin typeface="Arial"/>
              <a:ea typeface="Arial"/>
              <a:cs typeface="Arial"/>
              <a:sym typeface="Arial"/>
            </a:endParaRPr>
          </a:p>
        </p:txBody>
      </p:sp>
      <p:sp>
        <p:nvSpPr>
          <p:cNvPr id="3324" name="Google Shape;3324;p20"/>
          <p:cNvSpPr/>
          <p:nvPr/>
        </p:nvSpPr>
        <p:spPr>
          <a:xfrm>
            <a:off x="5590534" y="1651600"/>
            <a:ext cx="1004100" cy="4698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a:solidFill>
                  <a:srgbClr val="464646"/>
                </a:solidFill>
                <a:latin typeface="Arial"/>
                <a:ea typeface="Arial"/>
                <a:cs typeface="Arial"/>
                <a:sym typeface="Arial"/>
              </a:rPr>
              <a:t>Fratredelse</a:t>
            </a:r>
            <a:r>
              <a:rPr lang="nb-NO" sz="900" b="1" i="0" u="none" strike="noStrike" cap="none">
                <a:solidFill>
                  <a:srgbClr val="464646"/>
                </a:solidFill>
                <a:latin typeface="Arial"/>
                <a:ea typeface="Arial"/>
                <a:cs typeface="Arial"/>
                <a:sym typeface="Arial"/>
              </a:rPr>
              <a:t> midlertidige ansatte</a:t>
            </a:r>
            <a:r>
              <a:rPr lang="no-NO" sz="900" b="1" i="0" u="none" strike="noStrike" cap="none">
                <a:solidFill>
                  <a:srgbClr val="464646"/>
                </a:solidFill>
                <a:latin typeface="Arial"/>
                <a:ea typeface="Arial"/>
                <a:cs typeface="Arial"/>
                <a:sym typeface="Arial"/>
              </a:rPr>
              <a:t>*</a:t>
            </a:r>
            <a:endParaRPr sz="900" b="1" i="0" u="none" strike="noStrike" cap="none">
              <a:solidFill>
                <a:srgbClr val="464646"/>
              </a:solidFill>
              <a:latin typeface="Arial"/>
              <a:ea typeface="Arial"/>
              <a:cs typeface="Arial"/>
              <a:sym typeface="Arial"/>
            </a:endParaRPr>
          </a:p>
        </p:txBody>
      </p:sp>
      <p:sp>
        <p:nvSpPr>
          <p:cNvPr id="3325" name="Google Shape;3325;p20"/>
          <p:cNvSpPr/>
          <p:nvPr/>
        </p:nvSpPr>
        <p:spPr>
          <a:xfrm>
            <a:off x="6664619" y="1651600"/>
            <a:ext cx="1004100" cy="4698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a:solidFill>
                  <a:srgbClr val="464646"/>
                </a:solidFill>
                <a:latin typeface="Arial"/>
                <a:ea typeface="Arial"/>
                <a:cs typeface="Arial"/>
                <a:sym typeface="Arial"/>
              </a:rPr>
              <a:t>Registrere eksterne i lønns- systemet*</a:t>
            </a:r>
            <a:endParaRPr sz="900" b="1" i="0" u="none" strike="noStrike" cap="none">
              <a:solidFill>
                <a:srgbClr val="464646"/>
              </a:solidFill>
              <a:latin typeface="Arial"/>
              <a:ea typeface="Arial"/>
              <a:cs typeface="Arial"/>
              <a:sym typeface="Arial"/>
            </a:endParaRPr>
          </a:p>
        </p:txBody>
      </p:sp>
      <p:sp>
        <p:nvSpPr>
          <p:cNvPr id="3326" name="Google Shape;3326;p20"/>
          <p:cNvSpPr/>
          <p:nvPr/>
        </p:nvSpPr>
        <p:spPr>
          <a:xfrm>
            <a:off x="5890311" y="4210475"/>
            <a:ext cx="1419600" cy="4698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a:solidFill>
                  <a:srgbClr val="464646"/>
                </a:solidFill>
                <a:latin typeface="Arial"/>
                <a:ea typeface="Arial"/>
                <a:cs typeface="Arial"/>
                <a:sym typeface="Arial"/>
              </a:rPr>
              <a:t>Manglende tidregistrering</a:t>
            </a:r>
            <a:endParaRPr sz="900" b="1" i="0" u="none" strike="noStrike" cap="none">
              <a:solidFill>
                <a:srgbClr val="464646"/>
              </a:solidFill>
              <a:latin typeface="Arial"/>
              <a:ea typeface="Arial"/>
              <a:cs typeface="Arial"/>
              <a:sym typeface="Arial"/>
            </a:endParaRPr>
          </a:p>
        </p:txBody>
      </p:sp>
      <p:sp>
        <p:nvSpPr>
          <p:cNvPr id="3327" name="Google Shape;3327;p20"/>
          <p:cNvSpPr/>
          <p:nvPr/>
        </p:nvSpPr>
        <p:spPr>
          <a:xfrm>
            <a:off x="7389342" y="4210475"/>
            <a:ext cx="1419600" cy="8352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a:solidFill>
                  <a:srgbClr val="464646"/>
                </a:solidFill>
                <a:latin typeface="Arial"/>
                <a:ea typeface="Arial"/>
                <a:cs typeface="Arial"/>
                <a:sym typeface="Arial"/>
              </a:rPr>
              <a:t>Sykemeldte</a:t>
            </a:r>
            <a:endParaRPr sz="900" b="1" i="0" u="none" strike="noStrike" cap="none">
              <a:solidFill>
                <a:srgbClr val="464646"/>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endParaRPr sz="900" b="1" i="0" u="none" strike="noStrike" cap="none">
              <a:solidFill>
                <a:srgbClr val="464646"/>
              </a:solidFill>
              <a:latin typeface="Arial"/>
              <a:ea typeface="Arial"/>
              <a:cs typeface="Arial"/>
              <a:sym typeface="Arial"/>
            </a:endParaRPr>
          </a:p>
        </p:txBody>
      </p:sp>
      <p:sp>
        <p:nvSpPr>
          <p:cNvPr id="3328" name="Google Shape;3328;p20"/>
          <p:cNvSpPr/>
          <p:nvPr/>
        </p:nvSpPr>
        <p:spPr>
          <a:xfrm>
            <a:off x="4961051" y="3813092"/>
            <a:ext cx="333900" cy="3000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329" name="Google Shape;3329;p20"/>
          <p:cNvSpPr/>
          <p:nvPr/>
        </p:nvSpPr>
        <p:spPr>
          <a:xfrm>
            <a:off x="5003568" y="3876698"/>
            <a:ext cx="248700" cy="172800"/>
          </a:xfrm>
          <a:custGeom>
            <a:avLst/>
            <a:gdLst/>
            <a:ahLst/>
            <a:cxnLst/>
            <a:rect l="l" t="t" r="r" b="b"/>
            <a:pathLst>
              <a:path w="120000" h="120000" extrusionOk="0">
                <a:moveTo>
                  <a:pt x="28846" y="33126"/>
                </a:moveTo>
                <a:cubicBezTo>
                  <a:pt x="29365" y="33132"/>
                  <a:pt x="29878" y="33158"/>
                  <a:pt x="30011" y="33193"/>
                </a:cubicBezTo>
                <a:cubicBezTo>
                  <a:pt x="31865" y="33691"/>
                  <a:pt x="32588" y="37630"/>
                  <a:pt x="32881" y="38728"/>
                </a:cubicBezTo>
                <a:cubicBezTo>
                  <a:pt x="37347" y="55757"/>
                  <a:pt x="38908" y="68555"/>
                  <a:pt x="48025" y="80816"/>
                </a:cubicBezTo>
                <a:lnTo>
                  <a:pt x="50147" y="83534"/>
                </a:lnTo>
                <a:lnTo>
                  <a:pt x="56959" y="82481"/>
                </a:lnTo>
                <a:cubicBezTo>
                  <a:pt x="62586" y="82481"/>
                  <a:pt x="68014" y="83356"/>
                  <a:pt x="73118" y="84980"/>
                </a:cubicBezTo>
                <a:lnTo>
                  <a:pt x="77647" y="87206"/>
                </a:lnTo>
                <a:lnTo>
                  <a:pt x="81290" y="77537"/>
                </a:lnTo>
                <a:cubicBezTo>
                  <a:pt x="83378" y="70676"/>
                  <a:pt x="84885" y="63219"/>
                  <a:pt x="87118" y="54705"/>
                </a:cubicBezTo>
                <a:cubicBezTo>
                  <a:pt x="87411" y="53607"/>
                  <a:pt x="88134" y="49667"/>
                  <a:pt x="89988" y="49170"/>
                </a:cubicBezTo>
                <a:cubicBezTo>
                  <a:pt x="90121" y="49135"/>
                  <a:pt x="90634" y="49109"/>
                  <a:pt x="91153" y="49103"/>
                </a:cubicBezTo>
                <a:cubicBezTo>
                  <a:pt x="91672" y="49097"/>
                  <a:pt x="92197" y="49111"/>
                  <a:pt x="92353" y="49155"/>
                </a:cubicBezTo>
                <a:cubicBezTo>
                  <a:pt x="94679" y="49773"/>
                  <a:pt x="94472" y="49846"/>
                  <a:pt x="95628" y="51522"/>
                </a:cubicBezTo>
                <a:cubicBezTo>
                  <a:pt x="96388" y="53469"/>
                  <a:pt x="95461" y="68224"/>
                  <a:pt x="92949" y="80569"/>
                </a:cubicBezTo>
                <a:cubicBezTo>
                  <a:pt x="92317" y="83459"/>
                  <a:pt x="91925" y="85542"/>
                  <a:pt x="91099" y="89002"/>
                </a:cubicBezTo>
                <a:lnTo>
                  <a:pt x="89772" y="94232"/>
                </a:lnTo>
                <a:lnTo>
                  <a:pt x="98890" y="102707"/>
                </a:lnTo>
                <a:cubicBezTo>
                  <a:pt x="102212" y="106825"/>
                  <a:pt x="104966" y="111440"/>
                  <a:pt x="107028" y="116427"/>
                </a:cubicBezTo>
                <a:lnTo>
                  <a:pt x="108112" y="120000"/>
                </a:lnTo>
                <a:lnTo>
                  <a:pt x="5806" y="120000"/>
                </a:lnTo>
                <a:lnTo>
                  <a:pt x="6890" y="116427"/>
                </a:lnTo>
                <a:cubicBezTo>
                  <a:pt x="11015" y="106453"/>
                  <a:pt x="17905" y="97966"/>
                  <a:pt x="26578" y="91973"/>
                </a:cubicBezTo>
                <a:lnTo>
                  <a:pt x="33093" y="88770"/>
                </a:lnTo>
                <a:lnTo>
                  <a:pt x="30548" y="79520"/>
                </a:lnTo>
                <a:cubicBezTo>
                  <a:pt x="28405" y="71446"/>
                  <a:pt x="27998" y="68927"/>
                  <a:pt x="27050" y="64592"/>
                </a:cubicBezTo>
                <a:cubicBezTo>
                  <a:pt x="24538" y="52247"/>
                  <a:pt x="23611" y="37492"/>
                  <a:pt x="24372" y="35545"/>
                </a:cubicBezTo>
                <a:cubicBezTo>
                  <a:pt x="25528" y="33869"/>
                  <a:pt x="25320" y="33796"/>
                  <a:pt x="27646" y="33178"/>
                </a:cubicBezTo>
                <a:cubicBezTo>
                  <a:pt x="27803" y="33134"/>
                  <a:pt x="28327" y="33120"/>
                  <a:pt x="28846" y="33126"/>
                </a:cubicBezTo>
                <a:close/>
                <a:moveTo>
                  <a:pt x="81742" y="15982"/>
                </a:moveTo>
                <a:cubicBezTo>
                  <a:pt x="85882" y="15866"/>
                  <a:pt x="89752" y="17629"/>
                  <a:pt x="92589" y="21387"/>
                </a:cubicBezTo>
                <a:cubicBezTo>
                  <a:pt x="94616" y="24072"/>
                  <a:pt x="95875" y="27457"/>
                  <a:pt x="96400" y="31174"/>
                </a:cubicBezTo>
                <a:lnTo>
                  <a:pt x="96651" y="33949"/>
                </a:lnTo>
                <a:lnTo>
                  <a:pt x="96664" y="33959"/>
                </a:lnTo>
                <a:lnTo>
                  <a:pt x="96664" y="33959"/>
                </a:lnTo>
                <a:lnTo>
                  <a:pt x="97572" y="31073"/>
                </a:lnTo>
                <a:cubicBezTo>
                  <a:pt x="100642" y="23000"/>
                  <a:pt x="105821" y="18099"/>
                  <a:pt x="110856" y="19370"/>
                </a:cubicBezTo>
                <a:cubicBezTo>
                  <a:pt x="115052" y="20429"/>
                  <a:pt x="118154" y="25524"/>
                  <a:pt x="119430" y="32404"/>
                </a:cubicBezTo>
                <a:lnTo>
                  <a:pt x="119560" y="33437"/>
                </a:lnTo>
                <a:lnTo>
                  <a:pt x="116777" y="32298"/>
                </a:lnTo>
                <a:cubicBezTo>
                  <a:pt x="114591" y="31750"/>
                  <a:pt x="112152" y="31805"/>
                  <a:pt x="109554" y="32559"/>
                </a:cubicBezTo>
                <a:cubicBezTo>
                  <a:pt x="105659" y="33691"/>
                  <a:pt x="101960" y="36237"/>
                  <a:pt x="98822" y="39668"/>
                </a:cubicBezTo>
                <a:lnTo>
                  <a:pt x="98759" y="39747"/>
                </a:lnTo>
                <a:lnTo>
                  <a:pt x="98917" y="39716"/>
                </a:lnTo>
                <a:cubicBezTo>
                  <a:pt x="108306" y="38423"/>
                  <a:pt x="117008" y="45007"/>
                  <a:pt x="119386" y="55972"/>
                </a:cubicBezTo>
                <a:cubicBezTo>
                  <a:pt x="121085" y="63805"/>
                  <a:pt x="119155" y="72018"/>
                  <a:pt x="114826" y="78086"/>
                </a:cubicBezTo>
                <a:lnTo>
                  <a:pt x="114139" y="78889"/>
                </a:lnTo>
                <a:lnTo>
                  <a:pt x="113336" y="73449"/>
                </a:lnTo>
                <a:cubicBezTo>
                  <a:pt x="112447" y="69370"/>
                  <a:pt x="110964" y="65194"/>
                  <a:pt x="108871" y="61138"/>
                </a:cubicBezTo>
                <a:cubicBezTo>
                  <a:pt x="105207" y="54040"/>
                  <a:pt x="100280" y="48486"/>
                  <a:pt x="95051" y="44999"/>
                </a:cubicBezTo>
                <a:lnTo>
                  <a:pt x="94953" y="44940"/>
                </a:lnTo>
                <a:lnTo>
                  <a:pt x="94850" y="45114"/>
                </a:lnTo>
                <a:lnTo>
                  <a:pt x="94848" y="44950"/>
                </a:lnTo>
                <a:lnTo>
                  <a:pt x="94854" y="44880"/>
                </a:lnTo>
                <a:lnTo>
                  <a:pt x="94554" y="44699"/>
                </a:lnTo>
                <a:lnTo>
                  <a:pt x="94065" y="44761"/>
                </a:lnTo>
                <a:lnTo>
                  <a:pt x="93286" y="44662"/>
                </a:lnTo>
                <a:lnTo>
                  <a:pt x="91921" y="44863"/>
                </a:lnTo>
                <a:cubicBezTo>
                  <a:pt x="88784" y="45700"/>
                  <a:pt x="85524" y="47314"/>
                  <a:pt x="82304" y="49746"/>
                </a:cubicBezTo>
                <a:cubicBezTo>
                  <a:pt x="75863" y="54610"/>
                  <a:pt x="70801" y="61822"/>
                  <a:pt x="67823" y="69552"/>
                </a:cubicBezTo>
                <a:lnTo>
                  <a:pt x="67061" y="71992"/>
                </a:lnTo>
                <a:lnTo>
                  <a:pt x="66998" y="71825"/>
                </a:lnTo>
                <a:cubicBezTo>
                  <a:pt x="66506" y="70160"/>
                  <a:pt x="66114" y="68404"/>
                  <a:pt x="65838" y="66572"/>
                </a:cubicBezTo>
                <a:cubicBezTo>
                  <a:pt x="63632" y="51919"/>
                  <a:pt x="69656" y="37970"/>
                  <a:pt x="79295" y="35415"/>
                </a:cubicBezTo>
                <a:cubicBezTo>
                  <a:pt x="82307" y="34616"/>
                  <a:pt x="85315" y="35025"/>
                  <a:pt x="88096" y="36412"/>
                </a:cubicBezTo>
                <a:lnTo>
                  <a:pt x="89657" y="37346"/>
                </a:lnTo>
                <a:lnTo>
                  <a:pt x="89781" y="36567"/>
                </a:lnTo>
                <a:lnTo>
                  <a:pt x="89397" y="36183"/>
                </a:lnTo>
                <a:cubicBezTo>
                  <a:pt x="88070" y="34973"/>
                  <a:pt x="86611" y="33869"/>
                  <a:pt x="85028" y="32894"/>
                </a:cubicBezTo>
                <a:cubicBezTo>
                  <a:pt x="78695" y="28996"/>
                  <a:pt x="71569" y="27909"/>
                  <a:pt x="65168" y="29303"/>
                </a:cubicBezTo>
                <a:lnTo>
                  <a:pt x="63237" y="29929"/>
                </a:lnTo>
                <a:lnTo>
                  <a:pt x="63311" y="29767"/>
                </a:lnTo>
                <a:cubicBezTo>
                  <a:pt x="64118" y="28280"/>
                  <a:pt x="65033" y="26846"/>
                  <a:pt x="66054" y="25489"/>
                </a:cubicBezTo>
                <a:cubicBezTo>
                  <a:pt x="70650" y="19383"/>
                  <a:pt x="76419" y="16130"/>
                  <a:pt x="81742" y="15982"/>
                </a:cubicBezTo>
                <a:close/>
                <a:moveTo>
                  <a:pt x="38257" y="5"/>
                </a:moveTo>
                <a:cubicBezTo>
                  <a:pt x="43580" y="153"/>
                  <a:pt x="49350" y="3406"/>
                  <a:pt x="53945" y="9512"/>
                </a:cubicBezTo>
                <a:cubicBezTo>
                  <a:pt x="54966" y="10869"/>
                  <a:pt x="55881" y="12303"/>
                  <a:pt x="56688" y="13790"/>
                </a:cubicBezTo>
                <a:lnTo>
                  <a:pt x="56762" y="13952"/>
                </a:lnTo>
                <a:lnTo>
                  <a:pt x="54831" y="13326"/>
                </a:lnTo>
                <a:cubicBezTo>
                  <a:pt x="48430" y="11932"/>
                  <a:pt x="41304" y="13019"/>
                  <a:pt x="34971" y="16918"/>
                </a:cubicBezTo>
                <a:cubicBezTo>
                  <a:pt x="33388" y="17892"/>
                  <a:pt x="31929" y="18997"/>
                  <a:pt x="30602" y="20206"/>
                </a:cubicBezTo>
                <a:lnTo>
                  <a:pt x="30218" y="20590"/>
                </a:lnTo>
                <a:lnTo>
                  <a:pt x="30342" y="21369"/>
                </a:lnTo>
                <a:lnTo>
                  <a:pt x="31903" y="20435"/>
                </a:lnTo>
                <a:cubicBezTo>
                  <a:pt x="34684" y="19048"/>
                  <a:pt x="37692" y="18639"/>
                  <a:pt x="40704" y="19438"/>
                </a:cubicBezTo>
                <a:cubicBezTo>
                  <a:pt x="50343" y="21993"/>
                  <a:pt x="56367" y="35942"/>
                  <a:pt x="54161" y="50595"/>
                </a:cubicBezTo>
                <a:cubicBezTo>
                  <a:pt x="53885" y="52427"/>
                  <a:pt x="53493" y="54183"/>
                  <a:pt x="53001" y="55849"/>
                </a:cubicBezTo>
                <a:lnTo>
                  <a:pt x="52938" y="56015"/>
                </a:lnTo>
                <a:lnTo>
                  <a:pt x="52176" y="53575"/>
                </a:lnTo>
                <a:cubicBezTo>
                  <a:pt x="49198" y="45845"/>
                  <a:pt x="44136" y="38633"/>
                  <a:pt x="37695" y="33769"/>
                </a:cubicBezTo>
                <a:cubicBezTo>
                  <a:pt x="34475" y="31337"/>
                  <a:pt x="31215" y="29723"/>
                  <a:pt x="28078" y="28886"/>
                </a:cubicBezTo>
                <a:lnTo>
                  <a:pt x="26713" y="28685"/>
                </a:lnTo>
                <a:lnTo>
                  <a:pt x="25934" y="28785"/>
                </a:lnTo>
                <a:lnTo>
                  <a:pt x="25445" y="28722"/>
                </a:lnTo>
                <a:lnTo>
                  <a:pt x="25145" y="28903"/>
                </a:lnTo>
                <a:lnTo>
                  <a:pt x="25152" y="28973"/>
                </a:lnTo>
                <a:lnTo>
                  <a:pt x="25149" y="29137"/>
                </a:lnTo>
                <a:lnTo>
                  <a:pt x="25046" y="28963"/>
                </a:lnTo>
                <a:lnTo>
                  <a:pt x="24948" y="29022"/>
                </a:lnTo>
                <a:cubicBezTo>
                  <a:pt x="19719" y="32509"/>
                  <a:pt x="14792" y="38063"/>
                  <a:pt x="11128" y="45161"/>
                </a:cubicBezTo>
                <a:cubicBezTo>
                  <a:pt x="9035" y="49217"/>
                  <a:pt x="7552" y="53393"/>
                  <a:pt x="6664" y="57472"/>
                </a:cubicBezTo>
                <a:lnTo>
                  <a:pt x="5860" y="62912"/>
                </a:lnTo>
                <a:lnTo>
                  <a:pt x="5173" y="62109"/>
                </a:lnTo>
                <a:cubicBezTo>
                  <a:pt x="844" y="56042"/>
                  <a:pt x="-1085" y="47828"/>
                  <a:pt x="613" y="39995"/>
                </a:cubicBezTo>
                <a:cubicBezTo>
                  <a:pt x="2991" y="29030"/>
                  <a:pt x="11693" y="22446"/>
                  <a:pt x="21082" y="23739"/>
                </a:cubicBezTo>
                <a:lnTo>
                  <a:pt x="21240" y="23770"/>
                </a:lnTo>
                <a:lnTo>
                  <a:pt x="21178" y="23692"/>
                </a:lnTo>
                <a:cubicBezTo>
                  <a:pt x="18039" y="20260"/>
                  <a:pt x="14340" y="17714"/>
                  <a:pt x="10445" y="16583"/>
                </a:cubicBezTo>
                <a:cubicBezTo>
                  <a:pt x="7847" y="15828"/>
                  <a:pt x="5408" y="15774"/>
                  <a:pt x="3222" y="16321"/>
                </a:cubicBezTo>
                <a:lnTo>
                  <a:pt x="439" y="17460"/>
                </a:lnTo>
                <a:lnTo>
                  <a:pt x="569" y="16427"/>
                </a:lnTo>
                <a:cubicBezTo>
                  <a:pt x="1845" y="9547"/>
                  <a:pt x="4947" y="4452"/>
                  <a:pt x="9143" y="3393"/>
                </a:cubicBezTo>
                <a:cubicBezTo>
                  <a:pt x="14178" y="2122"/>
                  <a:pt x="19357" y="7023"/>
                  <a:pt x="22427" y="15096"/>
                </a:cubicBezTo>
                <a:lnTo>
                  <a:pt x="23335" y="17982"/>
                </a:lnTo>
                <a:lnTo>
                  <a:pt x="23335" y="17982"/>
                </a:lnTo>
                <a:lnTo>
                  <a:pt x="23348" y="17973"/>
                </a:lnTo>
                <a:lnTo>
                  <a:pt x="23599" y="15197"/>
                </a:lnTo>
                <a:cubicBezTo>
                  <a:pt x="24124" y="11480"/>
                  <a:pt x="25384" y="8095"/>
                  <a:pt x="27410" y="5410"/>
                </a:cubicBezTo>
                <a:cubicBezTo>
                  <a:pt x="30247" y="1652"/>
                  <a:pt x="34117" y="-110"/>
                  <a:pt x="38257" y="5"/>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rgbClr val="FFFFFF"/>
              </a:solidFill>
              <a:latin typeface="Georgia"/>
              <a:ea typeface="Georgia"/>
              <a:cs typeface="Georgia"/>
              <a:sym typeface="Georgia"/>
            </a:endParaRPr>
          </a:p>
        </p:txBody>
      </p:sp>
      <p:sp>
        <p:nvSpPr>
          <p:cNvPr id="3330" name="Google Shape;3330;p20"/>
          <p:cNvSpPr/>
          <p:nvPr/>
        </p:nvSpPr>
        <p:spPr>
          <a:xfrm>
            <a:off x="4910275" y="470950"/>
            <a:ext cx="3357900" cy="248100"/>
          </a:xfrm>
          <a:prstGeom prst="rect">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chemeClr val="dk1"/>
              </a:buClr>
              <a:buSzPts val="1400"/>
              <a:buFont typeface="Arial"/>
              <a:buNone/>
            </a:pPr>
            <a:r>
              <a:rPr lang="nb-NO" sz="1100" b="0" i="0" u="none" strike="noStrike" cap="none">
                <a:solidFill>
                  <a:schemeClr val="bg1"/>
                </a:solidFill>
                <a:latin typeface="Arial"/>
                <a:ea typeface="Arial"/>
                <a:cs typeface="Arial"/>
                <a:sym typeface="Arial"/>
              </a:rPr>
              <a:t>Skjema sendes til Tjenestesenteret i NTNU Hjelp</a:t>
            </a:r>
            <a:endParaRPr lang="nb-NO" sz="1200" b="0" i="0" u="none" strike="noStrike" cap="none">
              <a:solidFill>
                <a:schemeClr val="bg1"/>
              </a:solidFill>
              <a:latin typeface="Arial"/>
              <a:ea typeface="Arial"/>
              <a:cs typeface="Arial"/>
              <a:sym typeface="Arial"/>
            </a:endParaRPr>
          </a:p>
        </p:txBody>
      </p:sp>
      <p:sp>
        <p:nvSpPr>
          <p:cNvPr id="3331" name="Google Shape;3331;p20"/>
          <p:cNvSpPr/>
          <p:nvPr/>
        </p:nvSpPr>
        <p:spPr>
          <a:xfrm>
            <a:off x="4845728" y="1292224"/>
            <a:ext cx="333900" cy="300000"/>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332" name="Google Shape;3332;p20"/>
          <p:cNvSpPr/>
          <p:nvPr/>
        </p:nvSpPr>
        <p:spPr>
          <a:xfrm>
            <a:off x="6999723" y="1292217"/>
            <a:ext cx="333900" cy="327308"/>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333" name="Google Shape;3333;p20"/>
          <p:cNvSpPr/>
          <p:nvPr/>
        </p:nvSpPr>
        <p:spPr>
          <a:xfrm>
            <a:off x="6629560" y="941991"/>
            <a:ext cx="1294800" cy="196200"/>
          </a:xfrm>
          <a:prstGeom prst="chevron">
            <a:avLst>
              <a:gd name="adj" fmla="val 31595"/>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rgbClr val="FFFFFF"/>
                </a:solidFill>
                <a:latin typeface="Arial"/>
                <a:ea typeface="Arial"/>
                <a:cs typeface="Arial"/>
                <a:sym typeface="Arial"/>
              </a:rPr>
              <a:t>Tjenestesenteret</a:t>
            </a:r>
            <a:endParaRPr sz="800" b="0" i="0" u="none" strike="noStrike" cap="none">
              <a:solidFill>
                <a:srgbClr val="FFFFFF"/>
              </a:solidFill>
              <a:latin typeface="Arial"/>
              <a:ea typeface="Arial"/>
              <a:cs typeface="Arial"/>
              <a:sym typeface="Arial"/>
            </a:endParaRPr>
          </a:p>
        </p:txBody>
      </p:sp>
      <p:sp>
        <p:nvSpPr>
          <p:cNvPr id="3334" name="Google Shape;3334;p20"/>
          <p:cNvSpPr/>
          <p:nvPr/>
        </p:nvSpPr>
        <p:spPr>
          <a:xfrm>
            <a:off x="5332788" y="943328"/>
            <a:ext cx="1325400" cy="194700"/>
          </a:xfrm>
          <a:prstGeom prst="homePlate">
            <a:avLst>
              <a:gd name="adj" fmla="val 31469"/>
            </a:avLst>
          </a:prstGeom>
          <a:solidFill>
            <a:srgbClr val="7FC9C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tx1"/>
                </a:solidFill>
                <a:latin typeface="Arial"/>
                <a:ea typeface="Arial"/>
                <a:cs typeface="Arial"/>
                <a:sym typeface="Arial"/>
              </a:rPr>
              <a:t>Organisatorisk leder</a:t>
            </a:r>
            <a:endParaRPr sz="800" b="0" i="0" u="none" strike="noStrike" cap="none">
              <a:solidFill>
                <a:schemeClr val="tx1"/>
              </a:solidFill>
              <a:latin typeface="Arial"/>
              <a:ea typeface="Arial"/>
              <a:cs typeface="Arial"/>
              <a:sym typeface="Arial"/>
            </a:endParaRPr>
          </a:p>
        </p:txBody>
      </p:sp>
      <p:sp>
        <p:nvSpPr>
          <p:cNvPr id="3335" name="Google Shape;3335;p20"/>
          <p:cNvSpPr/>
          <p:nvPr/>
        </p:nvSpPr>
        <p:spPr>
          <a:xfrm>
            <a:off x="4910275" y="2747300"/>
            <a:ext cx="3357900" cy="248100"/>
          </a:xfrm>
          <a:prstGeom prst="rect">
            <a:avLst/>
          </a:pr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1200" b="0" i="0" u="none" strike="noStrike" cap="none">
                <a:solidFill>
                  <a:srgbClr val="FFFFFF"/>
                </a:solidFill>
                <a:latin typeface="Arial"/>
                <a:ea typeface="Arial"/>
                <a:cs typeface="Arial"/>
                <a:sym typeface="Arial"/>
              </a:rPr>
              <a:t>Oppfølging</a:t>
            </a:r>
            <a:endParaRPr sz="900" b="0" i="0" u="none" strike="noStrike" cap="none">
              <a:solidFill>
                <a:srgbClr val="FFFFFF"/>
              </a:solidFill>
              <a:latin typeface="Permanent Marker"/>
              <a:ea typeface="Permanent Marker"/>
              <a:cs typeface="Permanent Marker"/>
              <a:sym typeface="Permanent Marker"/>
            </a:endParaRPr>
          </a:p>
        </p:txBody>
      </p:sp>
      <p:sp>
        <p:nvSpPr>
          <p:cNvPr id="3336" name="Google Shape;3336;p20"/>
          <p:cNvSpPr/>
          <p:nvPr/>
        </p:nvSpPr>
        <p:spPr>
          <a:xfrm>
            <a:off x="5345938" y="3204712"/>
            <a:ext cx="1325400" cy="194700"/>
          </a:xfrm>
          <a:prstGeom prst="homePlate">
            <a:avLst>
              <a:gd name="adj" fmla="val 31469"/>
            </a:avLst>
          </a:prstGeom>
          <a:solidFill>
            <a:srgbClr val="7FC9CB"/>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tx1"/>
                </a:solidFill>
                <a:latin typeface="Arial"/>
                <a:ea typeface="Arial"/>
                <a:cs typeface="Arial"/>
                <a:sym typeface="Arial"/>
              </a:rPr>
              <a:t>Organisatorisk leder</a:t>
            </a:r>
            <a:endParaRPr sz="800" b="0" i="0" u="none" strike="noStrike" cap="none">
              <a:solidFill>
                <a:schemeClr val="tx1"/>
              </a:solidFill>
              <a:latin typeface="Arial"/>
              <a:ea typeface="Arial"/>
              <a:cs typeface="Arial"/>
              <a:sym typeface="Arial"/>
            </a:endParaRPr>
          </a:p>
        </p:txBody>
      </p:sp>
      <p:sp>
        <p:nvSpPr>
          <p:cNvPr id="3337" name="Google Shape;3337;p20"/>
          <p:cNvSpPr/>
          <p:nvPr/>
        </p:nvSpPr>
        <p:spPr>
          <a:xfrm>
            <a:off x="6651286" y="3203950"/>
            <a:ext cx="1294800" cy="196200"/>
          </a:xfrm>
          <a:prstGeom prst="chevron">
            <a:avLst>
              <a:gd name="adj" fmla="val 31595"/>
            </a:avLst>
          </a:prstGeom>
          <a:solidFill>
            <a:srgbClr val="46464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rgbClr val="FFFFFF"/>
                </a:solidFill>
                <a:latin typeface="Arial"/>
                <a:ea typeface="Arial"/>
                <a:cs typeface="Arial"/>
                <a:sym typeface="Arial"/>
              </a:rPr>
              <a:t>Ansatt</a:t>
            </a:r>
            <a:endParaRPr sz="800" b="0" i="0" u="none" strike="noStrike" cap="none">
              <a:solidFill>
                <a:srgbClr val="FFFFFF"/>
              </a:solidFill>
              <a:latin typeface="Arial"/>
              <a:ea typeface="Arial"/>
              <a:cs typeface="Arial"/>
              <a:sym typeface="Arial"/>
            </a:endParaRPr>
          </a:p>
        </p:txBody>
      </p:sp>
      <p:sp>
        <p:nvSpPr>
          <p:cNvPr id="3338" name="Google Shape;3338;p20"/>
          <p:cNvSpPr/>
          <p:nvPr/>
        </p:nvSpPr>
        <p:spPr>
          <a:xfrm>
            <a:off x="6443490" y="3795868"/>
            <a:ext cx="313200" cy="3144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339" name="Google Shape;3339;p20"/>
          <p:cNvSpPr/>
          <p:nvPr/>
        </p:nvSpPr>
        <p:spPr>
          <a:xfrm>
            <a:off x="7954980" y="3796476"/>
            <a:ext cx="313200" cy="313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000"/>
              <a:buFont typeface="Arial"/>
              <a:buNone/>
            </a:pPr>
            <a:endParaRPr sz="2000" b="0" i="0" u="none" strike="noStrike" cap="none">
              <a:solidFill>
                <a:srgbClr val="FFFFFF"/>
              </a:solidFill>
              <a:latin typeface="Georgia"/>
              <a:ea typeface="Georgia"/>
              <a:cs typeface="Georgia"/>
              <a:sym typeface="Georgia"/>
            </a:endParaRPr>
          </a:p>
        </p:txBody>
      </p:sp>
      <p:sp>
        <p:nvSpPr>
          <p:cNvPr id="3340" name="Google Shape;3340;p20"/>
          <p:cNvSpPr/>
          <p:nvPr/>
        </p:nvSpPr>
        <p:spPr>
          <a:xfrm>
            <a:off x="8015715" y="3853953"/>
            <a:ext cx="224570" cy="218297"/>
          </a:xfrm>
          <a:custGeom>
            <a:avLst/>
            <a:gdLst/>
            <a:ahLst/>
            <a:cxnLst/>
            <a:rect l="l" t="t" r="r" b="b"/>
            <a:pathLst>
              <a:path w="358" h="348" extrusionOk="0">
                <a:moveTo>
                  <a:pt x="318" y="144"/>
                </a:moveTo>
                <a:lnTo>
                  <a:pt x="318" y="144"/>
                </a:lnTo>
                <a:lnTo>
                  <a:pt x="322" y="148"/>
                </a:lnTo>
                <a:lnTo>
                  <a:pt x="322" y="152"/>
                </a:lnTo>
                <a:lnTo>
                  <a:pt x="322" y="152"/>
                </a:lnTo>
                <a:lnTo>
                  <a:pt x="322" y="156"/>
                </a:lnTo>
                <a:lnTo>
                  <a:pt x="318" y="158"/>
                </a:lnTo>
                <a:lnTo>
                  <a:pt x="318" y="158"/>
                </a:lnTo>
                <a:lnTo>
                  <a:pt x="316" y="162"/>
                </a:lnTo>
                <a:lnTo>
                  <a:pt x="312" y="162"/>
                </a:lnTo>
                <a:lnTo>
                  <a:pt x="312" y="162"/>
                </a:lnTo>
                <a:lnTo>
                  <a:pt x="306" y="162"/>
                </a:lnTo>
                <a:lnTo>
                  <a:pt x="304" y="158"/>
                </a:lnTo>
                <a:lnTo>
                  <a:pt x="302" y="156"/>
                </a:lnTo>
                <a:lnTo>
                  <a:pt x="300" y="152"/>
                </a:lnTo>
                <a:lnTo>
                  <a:pt x="300" y="152"/>
                </a:lnTo>
                <a:lnTo>
                  <a:pt x="302" y="148"/>
                </a:lnTo>
                <a:lnTo>
                  <a:pt x="304" y="144"/>
                </a:lnTo>
                <a:lnTo>
                  <a:pt x="304" y="144"/>
                </a:lnTo>
                <a:lnTo>
                  <a:pt x="306" y="142"/>
                </a:lnTo>
                <a:lnTo>
                  <a:pt x="312" y="140"/>
                </a:lnTo>
                <a:lnTo>
                  <a:pt x="312" y="140"/>
                </a:lnTo>
                <a:lnTo>
                  <a:pt x="316" y="142"/>
                </a:lnTo>
                <a:lnTo>
                  <a:pt x="318" y="144"/>
                </a:lnTo>
                <a:lnTo>
                  <a:pt x="318" y="144"/>
                </a:lnTo>
                <a:close/>
                <a:moveTo>
                  <a:pt x="358" y="152"/>
                </a:moveTo>
                <a:lnTo>
                  <a:pt x="358" y="152"/>
                </a:lnTo>
                <a:lnTo>
                  <a:pt x="356" y="160"/>
                </a:lnTo>
                <a:lnTo>
                  <a:pt x="354" y="170"/>
                </a:lnTo>
                <a:lnTo>
                  <a:pt x="350" y="178"/>
                </a:lnTo>
                <a:lnTo>
                  <a:pt x="344" y="184"/>
                </a:lnTo>
                <a:lnTo>
                  <a:pt x="336" y="190"/>
                </a:lnTo>
                <a:lnTo>
                  <a:pt x="330" y="194"/>
                </a:lnTo>
                <a:lnTo>
                  <a:pt x="320" y="196"/>
                </a:lnTo>
                <a:lnTo>
                  <a:pt x="312" y="198"/>
                </a:lnTo>
                <a:lnTo>
                  <a:pt x="312" y="198"/>
                </a:lnTo>
                <a:lnTo>
                  <a:pt x="302" y="196"/>
                </a:lnTo>
                <a:lnTo>
                  <a:pt x="294" y="194"/>
                </a:lnTo>
                <a:lnTo>
                  <a:pt x="286" y="190"/>
                </a:lnTo>
                <a:lnTo>
                  <a:pt x="278" y="184"/>
                </a:lnTo>
                <a:lnTo>
                  <a:pt x="272" y="178"/>
                </a:lnTo>
                <a:lnTo>
                  <a:pt x="268" y="170"/>
                </a:lnTo>
                <a:lnTo>
                  <a:pt x="266" y="160"/>
                </a:lnTo>
                <a:lnTo>
                  <a:pt x="264" y="152"/>
                </a:lnTo>
                <a:lnTo>
                  <a:pt x="264" y="152"/>
                </a:lnTo>
                <a:lnTo>
                  <a:pt x="266" y="138"/>
                </a:lnTo>
                <a:lnTo>
                  <a:pt x="272" y="126"/>
                </a:lnTo>
                <a:lnTo>
                  <a:pt x="282" y="116"/>
                </a:lnTo>
                <a:lnTo>
                  <a:pt x="292" y="110"/>
                </a:lnTo>
                <a:lnTo>
                  <a:pt x="292" y="110"/>
                </a:lnTo>
                <a:lnTo>
                  <a:pt x="288" y="106"/>
                </a:lnTo>
                <a:lnTo>
                  <a:pt x="288" y="106"/>
                </a:lnTo>
                <a:lnTo>
                  <a:pt x="278" y="100"/>
                </a:lnTo>
                <a:lnTo>
                  <a:pt x="266" y="100"/>
                </a:lnTo>
                <a:lnTo>
                  <a:pt x="266" y="100"/>
                </a:lnTo>
                <a:lnTo>
                  <a:pt x="258" y="104"/>
                </a:lnTo>
                <a:lnTo>
                  <a:pt x="250" y="108"/>
                </a:lnTo>
                <a:lnTo>
                  <a:pt x="246" y="114"/>
                </a:lnTo>
                <a:lnTo>
                  <a:pt x="244" y="120"/>
                </a:lnTo>
                <a:lnTo>
                  <a:pt x="242" y="134"/>
                </a:lnTo>
                <a:lnTo>
                  <a:pt x="242" y="144"/>
                </a:lnTo>
                <a:lnTo>
                  <a:pt x="256" y="242"/>
                </a:lnTo>
                <a:lnTo>
                  <a:pt x="256" y="242"/>
                </a:lnTo>
                <a:lnTo>
                  <a:pt x="258" y="264"/>
                </a:lnTo>
                <a:lnTo>
                  <a:pt x="256" y="284"/>
                </a:lnTo>
                <a:lnTo>
                  <a:pt x="248" y="304"/>
                </a:lnTo>
                <a:lnTo>
                  <a:pt x="238" y="320"/>
                </a:lnTo>
                <a:lnTo>
                  <a:pt x="238" y="320"/>
                </a:lnTo>
                <a:lnTo>
                  <a:pt x="226" y="332"/>
                </a:lnTo>
                <a:lnTo>
                  <a:pt x="210" y="340"/>
                </a:lnTo>
                <a:lnTo>
                  <a:pt x="192" y="346"/>
                </a:lnTo>
                <a:lnTo>
                  <a:pt x="174" y="348"/>
                </a:lnTo>
                <a:lnTo>
                  <a:pt x="174" y="348"/>
                </a:lnTo>
                <a:lnTo>
                  <a:pt x="158" y="346"/>
                </a:lnTo>
                <a:lnTo>
                  <a:pt x="142" y="340"/>
                </a:lnTo>
                <a:lnTo>
                  <a:pt x="126" y="332"/>
                </a:lnTo>
                <a:lnTo>
                  <a:pt x="114" y="322"/>
                </a:lnTo>
                <a:lnTo>
                  <a:pt x="114" y="322"/>
                </a:lnTo>
                <a:lnTo>
                  <a:pt x="102" y="308"/>
                </a:lnTo>
                <a:lnTo>
                  <a:pt x="94" y="294"/>
                </a:lnTo>
                <a:lnTo>
                  <a:pt x="90" y="278"/>
                </a:lnTo>
                <a:lnTo>
                  <a:pt x="88" y="262"/>
                </a:lnTo>
                <a:lnTo>
                  <a:pt x="88" y="228"/>
                </a:lnTo>
                <a:lnTo>
                  <a:pt x="88" y="228"/>
                </a:lnTo>
                <a:lnTo>
                  <a:pt x="70" y="224"/>
                </a:lnTo>
                <a:lnTo>
                  <a:pt x="54" y="216"/>
                </a:lnTo>
                <a:lnTo>
                  <a:pt x="38" y="208"/>
                </a:lnTo>
                <a:lnTo>
                  <a:pt x="26" y="196"/>
                </a:lnTo>
                <a:lnTo>
                  <a:pt x="16" y="182"/>
                </a:lnTo>
                <a:lnTo>
                  <a:pt x="8" y="166"/>
                </a:lnTo>
                <a:lnTo>
                  <a:pt x="2" y="148"/>
                </a:lnTo>
                <a:lnTo>
                  <a:pt x="0" y="130"/>
                </a:lnTo>
                <a:lnTo>
                  <a:pt x="0" y="22"/>
                </a:lnTo>
                <a:lnTo>
                  <a:pt x="0" y="22"/>
                </a:lnTo>
                <a:lnTo>
                  <a:pt x="2" y="16"/>
                </a:lnTo>
                <a:lnTo>
                  <a:pt x="4" y="12"/>
                </a:lnTo>
                <a:lnTo>
                  <a:pt x="8" y="10"/>
                </a:lnTo>
                <a:lnTo>
                  <a:pt x="14" y="8"/>
                </a:lnTo>
                <a:lnTo>
                  <a:pt x="48" y="8"/>
                </a:lnTo>
                <a:lnTo>
                  <a:pt x="48" y="0"/>
                </a:lnTo>
                <a:lnTo>
                  <a:pt x="62" y="0"/>
                </a:lnTo>
                <a:lnTo>
                  <a:pt x="62" y="0"/>
                </a:lnTo>
                <a:lnTo>
                  <a:pt x="70" y="2"/>
                </a:lnTo>
                <a:lnTo>
                  <a:pt x="78" y="6"/>
                </a:lnTo>
                <a:lnTo>
                  <a:pt x="82" y="14"/>
                </a:lnTo>
                <a:lnTo>
                  <a:pt x="84" y="22"/>
                </a:lnTo>
                <a:lnTo>
                  <a:pt x="84" y="22"/>
                </a:lnTo>
                <a:lnTo>
                  <a:pt x="82" y="32"/>
                </a:lnTo>
                <a:lnTo>
                  <a:pt x="78" y="38"/>
                </a:lnTo>
                <a:lnTo>
                  <a:pt x="70" y="44"/>
                </a:lnTo>
                <a:lnTo>
                  <a:pt x="62" y="46"/>
                </a:lnTo>
                <a:lnTo>
                  <a:pt x="48" y="46"/>
                </a:lnTo>
                <a:lnTo>
                  <a:pt x="48" y="36"/>
                </a:lnTo>
                <a:lnTo>
                  <a:pt x="28" y="36"/>
                </a:lnTo>
                <a:lnTo>
                  <a:pt x="28" y="130"/>
                </a:lnTo>
                <a:lnTo>
                  <a:pt x="28" y="130"/>
                </a:lnTo>
                <a:lnTo>
                  <a:pt x="30" y="144"/>
                </a:lnTo>
                <a:lnTo>
                  <a:pt x="34" y="156"/>
                </a:lnTo>
                <a:lnTo>
                  <a:pt x="40" y="168"/>
                </a:lnTo>
                <a:lnTo>
                  <a:pt x="48" y="180"/>
                </a:lnTo>
                <a:lnTo>
                  <a:pt x="60" y="188"/>
                </a:lnTo>
                <a:lnTo>
                  <a:pt x="72" y="194"/>
                </a:lnTo>
                <a:lnTo>
                  <a:pt x="84" y="198"/>
                </a:lnTo>
                <a:lnTo>
                  <a:pt x="98" y="200"/>
                </a:lnTo>
                <a:lnTo>
                  <a:pt x="98" y="200"/>
                </a:lnTo>
                <a:lnTo>
                  <a:pt x="112" y="198"/>
                </a:lnTo>
                <a:lnTo>
                  <a:pt x="126" y="194"/>
                </a:lnTo>
                <a:lnTo>
                  <a:pt x="138" y="188"/>
                </a:lnTo>
                <a:lnTo>
                  <a:pt x="148" y="180"/>
                </a:lnTo>
                <a:lnTo>
                  <a:pt x="148" y="180"/>
                </a:lnTo>
                <a:lnTo>
                  <a:pt x="156" y="168"/>
                </a:lnTo>
                <a:lnTo>
                  <a:pt x="164" y="156"/>
                </a:lnTo>
                <a:lnTo>
                  <a:pt x="168" y="144"/>
                </a:lnTo>
                <a:lnTo>
                  <a:pt x="168" y="130"/>
                </a:lnTo>
                <a:lnTo>
                  <a:pt x="168" y="130"/>
                </a:lnTo>
                <a:lnTo>
                  <a:pt x="168" y="130"/>
                </a:lnTo>
                <a:lnTo>
                  <a:pt x="168" y="36"/>
                </a:lnTo>
                <a:lnTo>
                  <a:pt x="148" y="36"/>
                </a:lnTo>
                <a:lnTo>
                  <a:pt x="148" y="46"/>
                </a:lnTo>
                <a:lnTo>
                  <a:pt x="136" y="46"/>
                </a:lnTo>
                <a:lnTo>
                  <a:pt x="136" y="46"/>
                </a:lnTo>
                <a:lnTo>
                  <a:pt x="126" y="44"/>
                </a:lnTo>
                <a:lnTo>
                  <a:pt x="120" y="38"/>
                </a:lnTo>
                <a:lnTo>
                  <a:pt x="114" y="32"/>
                </a:lnTo>
                <a:lnTo>
                  <a:pt x="112" y="22"/>
                </a:lnTo>
                <a:lnTo>
                  <a:pt x="112" y="22"/>
                </a:lnTo>
                <a:lnTo>
                  <a:pt x="114" y="14"/>
                </a:lnTo>
                <a:lnTo>
                  <a:pt x="120" y="6"/>
                </a:lnTo>
                <a:lnTo>
                  <a:pt x="126" y="2"/>
                </a:lnTo>
                <a:lnTo>
                  <a:pt x="136" y="0"/>
                </a:lnTo>
                <a:lnTo>
                  <a:pt x="148" y="0"/>
                </a:lnTo>
                <a:lnTo>
                  <a:pt x="148" y="8"/>
                </a:lnTo>
                <a:lnTo>
                  <a:pt x="182" y="8"/>
                </a:lnTo>
                <a:lnTo>
                  <a:pt x="182" y="8"/>
                </a:lnTo>
                <a:lnTo>
                  <a:pt x="188" y="10"/>
                </a:lnTo>
                <a:lnTo>
                  <a:pt x="192" y="12"/>
                </a:lnTo>
                <a:lnTo>
                  <a:pt x="196" y="16"/>
                </a:lnTo>
                <a:lnTo>
                  <a:pt x="196" y="22"/>
                </a:lnTo>
                <a:lnTo>
                  <a:pt x="196" y="130"/>
                </a:lnTo>
                <a:lnTo>
                  <a:pt x="196" y="130"/>
                </a:lnTo>
                <a:lnTo>
                  <a:pt x="196" y="130"/>
                </a:lnTo>
                <a:lnTo>
                  <a:pt x="196" y="130"/>
                </a:lnTo>
                <a:lnTo>
                  <a:pt x="194" y="148"/>
                </a:lnTo>
                <a:lnTo>
                  <a:pt x="190" y="166"/>
                </a:lnTo>
                <a:lnTo>
                  <a:pt x="180" y="184"/>
                </a:lnTo>
                <a:lnTo>
                  <a:pt x="168" y="198"/>
                </a:lnTo>
                <a:lnTo>
                  <a:pt x="168" y="198"/>
                </a:lnTo>
                <a:lnTo>
                  <a:pt x="156" y="210"/>
                </a:lnTo>
                <a:lnTo>
                  <a:pt x="140" y="218"/>
                </a:lnTo>
                <a:lnTo>
                  <a:pt x="124" y="224"/>
                </a:lnTo>
                <a:lnTo>
                  <a:pt x="108" y="228"/>
                </a:lnTo>
                <a:lnTo>
                  <a:pt x="108" y="262"/>
                </a:lnTo>
                <a:lnTo>
                  <a:pt x="108" y="262"/>
                </a:lnTo>
                <a:lnTo>
                  <a:pt x="108" y="262"/>
                </a:lnTo>
                <a:lnTo>
                  <a:pt x="110" y="274"/>
                </a:lnTo>
                <a:lnTo>
                  <a:pt x="114" y="286"/>
                </a:lnTo>
                <a:lnTo>
                  <a:pt x="120" y="298"/>
                </a:lnTo>
                <a:lnTo>
                  <a:pt x="128" y="308"/>
                </a:lnTo>
                <a:lnTo>
                  <a:pt x="128" y="308"/>
                </a:lnTo>
                <a:lnTo>
                  <a:pt x="138" y="316"/>
                </a:lnTo>
                <a:lnTo>
                  <a:pt x="148" y="322"/>
                </a:lnTo>
                <a:lnTo>
                  <a:pt x="162" y="326"/>
                </a:lnTo>
                <a:lnTo>
                  <a:pt x="174" y="328"/>
                </a:lnTo>
                <a:lnTo>
                  <a:pt x="174" y="328"/>
                </a:lnTo>
                <a:lnTo>
                  <a:pt x="188" y="326"/>
                </a:lnTo>
                <a:lnTo>
                  <a:pt x="202" y="322"/>
                </a:lnTo>
                <a:lnTo>
                  <a:pt x="214" y="316"/>
                </a:lnTo>
                <a:lnTo>
                  <a:pt x="224" y="306"/>
                </a:lnTo>
                <a:lnTo>
                  <a:pt x="224" y="306"/>
                </a:lnTo>
                <a:lnTo>
                  <a:pt x="232" y="294"/>
                </a:lnTo>
                <a:lnTo>
                  <a:pt x="236" y="280"/>
                </a:lnTo>
                <a:lnTo>
                  <a:pt x="238" y="262"/>
                </a:lnTo>
                <a:lnTo>
                  <a:pt x="238" y="246"/>
                </a:lnTo>
                <a:lnTo>
                  <a:pt x="222" y="146"/>
                </a:lnTo>
                <a:lnTo>
                  <a:pt x="222" y="146"/>
                </a:lnTo>
                <a:lnTo>
                  <a:pt x="222" y="134"/>
                </a:lnTo>
                <a:lnTo>
                  <a:pt x="222" y="122"/>
                </a:lnTo>
                <a:lnTo>
                  <a:pt x="224" y="112"/>
                </a:lnTo>
                <a:lnTo>
                  <a:pt x="230" y="102"/>
                </a:lnTo>
                <a:lnTo>
                  <a:pt x="236" y="94"/>
                </a:lnTo>
                <a:lnTo>
                  <a:pt x="244" y="88"/>
                </a:lnTo>
                <a:lnTo>
                  <a:pt x="252" y="84"/>
                </a:lnTo>
                <a:lnTo>
                  <a:pt x="264" y="80"/>
                </a:lnTo>
                <a:lnTo>
                  <a:pt x="264" y="80"/>
                </a:lnTo>
                <a:lnTo>
                  <a:pt x="272" y="80"/>
                </a:lnTo>
                <a:lnTo>
                  <a:pt x="282" y="82"/>
                </a:lnTo>
                <a:lnTo>
                  <a:pt x="292" y="84"/>
                </a:lnTo>
                <a:lnTo>
                  <a:pt x="300" y="90"/>
                </a:lnTo>
                <a:lnTo>
                  <a:pt x="300" y="90"/>
                </a:lnTo>
                <a:lnTo>
                  <a:pt x="308" y="96"/>
                </a:lnTo>
                <a:lnTo>
                  <a:pt x="314" y="106"/>
                </a:lnTo>
                <a:lnTo>
                  <a:pt x="314" y="106"/>
                </a:lnTo>
                <a:lnTo>
                  <a:pt x="324" y="106"/>
                </a:lnTo>
                <a:lnTo>
                  <a:pt x="332" y="110"/>
                </a:lnTo>
                <a:lnTo>
                  <a:pt x="338" y="114"/>
                </a:lnTo>
                <a:lnTo>
                  <a:pt x="344" y="120"/>
                </a:lnTo>
                <a:lnTo>
                  <a:pt x="350" y="126"/>
                </a:lnTo>
                <a:lnTo>
                  <a:pt x="354" y="134"/>
                </a:lnTo>
                <a:lnTo>
                  <a:pt x="356" y="142"/>
                </a:lnTo>
                <a:lnTo>
                  <a:pt x="358" y="152"/>
                </a:lnTo>
                <a:lnTo>
                  <a:pt x="358" y="152"/>
                </a:lnTo>
                <a:close/>
                <a:moveTo>
                  <a:pt x="338" y="152"/>
                </a:moveTo>
                <a:lnTo>
                  <a:pt x="338" y="152"/>
                </a:lnTo>
                <a:lnTo>
                  <a:pt x="336" y="142"/>
                </a:lnTo>
                <a:lnTo>
                  <a:pt x="330" y="132"/>
                </a:lnTo>
                <a:lnTo>
                  <a:pt x="330" y="132"/>
                </a:lnTo>
                <a:lnTo>
                  <a:pt x="322" y="126"/>
                </a:lnTo>
                <a:lnTo>
                  <a:pt x="312" y="124"/>
                </a:lnTo>
                <a:lnTo>
                  <a:pt x="300" y="126"/>
                </a:lnTo>
                <a:lnTo>
                  <a:pt x="292" y="132"/>
                </a:lnTo>
                <a:lnTo>
                  <a:pt x="292" y="132"/>
                </a:lnTo>
                <a:lnTo>
                  <a:pt x="286" y="140"/>
                </a:lnTo>
                <a:lnTo>
                  <a:pt x="284" y="152"/>
                </a:lnTo>
                <a:lnTo>
                  <a:pt x="284" y="152"/>
                </a:lnTo>
                <a:lnTo>
                  <a:pt x="286" y="162"/>
                </a:lnTo>
                <a:lnTo>
                  <a:pt x="292" y="170"/>
                </a:lnTo>
                <a:lnTo>
                  <a:pt x="300" y="176"/>
                </a:lnTo>
                <a:lnTo>
                  <a:pt x="312" y="178"/>
                </a:lnTo>
                <a:lnTo>
                  <a:pt x="312" y="178"/>
                </a:lnTo>
                <a:lnTo>
                  <a:pt x="322" y="176"/>
                </a:lnTo>
                <a:lnTo>
                  <a:pt x="330" y="170"/>
                </a:lnTo>
                <a:lnTo>
                  <a:pt x="330" y="170"/>
                </a:lnTo>
                <a:lnTo>
                  <a:pt x="336" y="162"/>
                </a:lnTo>
                <a:lnTo>
                  <a:pt x="338" y="152"/>
                </a:lnTo>
                <a:lnTo>
                  <a:pt x="338" y="15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000"/>
              <a:buFont typeface="Arial"/>
              <a:buNone/>
            </a:pPr>
            <a:endParaRPr sz="2000" b="0" i="0" u="none" strike="noStrike" cap="none">
              <a:solidFill>
                <a:srgbClr val="000000"/>
              </a:solidFill>
              <a:latin typeface="Arial"/>
              <a:ea typeface="Arial"/>
              <a:cs typeface="Arial"/>
              <a:sym typeface="Arial"/>
            </a:endParaRPr>
          </a:p>
        </p:txBody>
      </p:sp>
      <p:sp>
        <p:nvSpPr>
          <p:cNvPr id="3341" name="Google Shape;3341;p20"/>
          <p:cNvSpPr/>
          <p:nvPr/>
        </p:nvSpPr>
        <p:spPr>
          <a:xfrm>
            <a:off x="6481816" y="3856784"/>
            <a:ext cx="243600" cy="192600"/>
          </a:xfrm>
          <a:custGeom>
            <a:avLst/>
            <a:gdLst/>
            <a:ahLst/>
            <a:cxnLst/>
            <a:rect l="l" t="t" r="r" b="b"/>
            <a:pathLst>
              <a:path w="120000" h="120000" extrusionOk="0">
                <a:moveTo>
                  <a:pt x="73999" y="98882"/>
                </a:moveTo>
                <a:cubicBezTo>
                  <a:pt x="75033" y="98882"/>
                  <a:pt x="75871" y="99879"/>
                  <a:pt x="75871" y="101108"/>
                </a:cubicBezTo>
                <a:cubicBezTo>
                  <a:pt x="75871" y="102338"/>
                  <a:pt x="75033" y="103334"/>
                  <a:pt x="73999" y="103334"/>
                </a:cubicBezTo>
                <a:cubicBezTo>
                  <a:pt x="72966" y="103334"/>
                  <a:pt x="72128" y="102338"/>
                  <a:pt x="72128" y="101108"/>
                </a:cubicBezTo>
                <a:cubicBezTo>
                  <a:pt x="72128" y="99879"/>
                  <a:pt x="72966" y="98882"/>
                  <a:pt x="73999" y="98882"/>
                </a:cubicBezTo>
                <a:close/>
                <a:moveTo>
                  <a:pt x="86502" y="98767"/>
                </a:moveTo>
                <a:cubicBezTo>
                  <a:pt x="87583" y="98767"/>
                  <a:pt x="88459" y="99764"/>
                  <a:pt x="88459" y="100993"/>
                </a:cubicBezTo>
                <a:cubicBezTo>
                  <a:pt x="88459" y="102222"/>
                  <a:pt x="87583" y="103219"/>
                  <a:pt x="86502" y="103219"/>
                </a:cubicBezTo>
                <a:cubicBezTo>
                  <a:pt x="85422" y="103219"/>
                  <a:pt x="84546" y="102222"/>
                  <a:pt x="84546" y="100993"/>
                </a:cubicBezTo>
                <a:cubicBezTo>
                  <a:pt x="84546" y="99764"/>
                  <a:pt x="85422" y="98767"/>
                  <a:pt x="86502" y="98767"/>
                </a:cubicBezTo>
                <a:close/>
                <a:moveTo>
                  <a:pt x="97379" y="91827"/>
                </a:moveTo>
                <a:cubicBezTo>
                  <a:pt x="98460" y="91827"/>
                  <a:pt x="99335" y="92824"/>
                  <a:pt x="99335" y="94053"/>
                </a:cubicBezTo>
                <a:cubicBezTo>
                  <a:pt x="99335" y="95283"/>
                  <a:pt x="98460" y="96279"/>
                  <a:pt x="97379" y="96279"/>
                </a:cubicBezTo>
                <a:cubicBezTo>
                  <a:pt x="96298" y="96279"/>
                  <a:pt x="95422" y="95283"/>
                  <a:pt x="95422" y="94053"/>
                </a:cubicBezTo>
                <a:cubicBezTo>
                  <a:pt x="95422" y="92824"/>
                  <a:pt x="96298" y="91827"/>
                  <a:pt x="97379" y="91827"/>
                </a:cubicBezTo>
                <a:close/>
                <a:moveTo>
                  <a:pt x="63166" y="91827"/>
                </a:moveTo>
                <a:cubicBezTo>
                  <a:pt x="64247" y="91827"/>
                  <a:pt x="65123" y="92824"/>
                  <a:pt x="65123" y="94053"/>
                </a:cubicBezTo>
                <a:cubicBezTo>
                  <a:pt x="65123" y="95283"/>
                  <a:pt x="64247" y="96279"/>
                  <a:pt x="63166" y="96279"/>
                </a:cubicBezTo>
                <a:cubicBezTo>
                  <a:pt x="62086" y="96279"/>
                  <a:pt x="61210" y="95283"/>
                  <a:pt x="61210" y="94053"/>
                </a:cubicBezTo>
                <a:cubicBezTo>
                  <a:pt x="61210" y="92824"/>
                  <a:pt x="62086" y="91827"/>
                  <a:pt x="63166" y="91827"/>
                </a:cubicBezTo>
                <a:close/>
                <a:moveTo>
                  <a:pt x="9791" y="87695"/>
                </a:moveTo>
                <a:lnTo>
                  <a:pt x="29880" y="87695"/>
                </a:lnTo>
                <a:cubicBezTo>
                  <a:pt x="31886" y="87695"/>
                  <a:pt x="33512" y="89545"/>
                  <a:pt x="33512" y="91827"/>
                </a:cubicBezTo>
                <a:cubicBezTo>
                  <a:pt x="33512" y="94109"/>
                  <a:pt x="31886" y="95959"/>
                  <a:pt x="29880" y="95959"/>
                </a:cubicBezTo>
                <a:lnTo>
                  <a:pt x="9791" y="95959"/>
                </a:lnTo>
                <a:cubicBezTo>
                  <a:pt x="7785" y="95959"/>
                  <a:pt x="6159" y="94109"/>
                  <a:pt x="6159" y="91827"/>
                </a:cubicBezTo>
                <a:cubicBezTo>
                  <a:pt x="6159" y="89545"/>
                  <a:pt x="7785" y="87695"/>
                  <a:pt x="9791" y="87695"/>
                </a:cubicBezTo>
                <a:close/>
                <a:moveTo>
                  <a:pt x="103576" y="79492"/>
                </a:moveTo>
                <a:cubicBezTo>
                  <a:pt x="104656" y="79492"/>
                  <a:pt x="105532" y="80488"/>
                  <a:pt x="105532" y="81718"/>
                </a:cubicBezTo>
                <a:cubicBezTo>
                  <a:pt x="105532" y="82947"/>
                  <a:pt x="104656" y="83944"/>
                  <a:pt x="103576" y="83944"/>
                </a:cubicBezTo>
                <a:cubicBezTo>
                  <a:pt x="102495" y="83944"/>
                  <a:pt x="101619" y="82947"/>
                  <a:pt x="101619" y="81718"/>
                </a:cubicBezTo>
                <a:cubicBezTo>
                  <a:pt x="101619" y="80488"/>
                  <a:pt x="102495" y="79492"/>
                  <a:pt x="103576" y="79492"/>
                </a:cubicBezTo>
                <a:close/>
                <a:moveTo>
                  <a:pt x="56978" y="79492"/>
                </a:moveTo>
                <a:cubicBezTo>
                  <a:pt x="58059" y="79492"/>
                  <a:pt x="58935" y="80488"/>
                  <a:pt x="58935" y="81718"/>
                </a:cubicBezTo>
                <a:cubicBezTo>
                  <a:pt x="58935" y="82947"/>
                  <a:pt x="58059" y="83944"/>
                  <a:pt x="56978" y="83944"/>
                </a:cubicBezTo>
                <a:cubicBezTo>
                  <a:pt x="55898" y="83944"/>
                  <a:pt x="55022" y="82947"/>
                  <a:pt x="55022" y="81718"/>
                </a:cubicBezTo>
                <a:cubicBezTo>
                  <a:pt x="55022" y="80488"/>
                  <a:pt x="55898" y="79492"/>
                  <a:pt x="56978" y="79492"/>
                </a:cubicBezTo>
                <a:close/>
                <a:moveTo>
                  <a:pt x="3631" y="66925"/>
                </a:moveTo>
                <a:lnTo>
                  <a:pt x="26852" y="66925"/>
                </a:lnTo>
                <a:cubicBezTo>
                  <a:pt x="28858" y="66925"/>
                  <a:pt x="30484" y="68775"/>
                  <a:pt x="30484" y="71057"/>
                </a:cubicBezTo>
                <a:cubicBezTo>
                  <a:pt x="30484" y="73339"/>
                  <a:pt x="28858" y="75189"/>
                  <a:pt x="26852" y="75189"/>
                </a:cubicBezTo>
                <a:lnTo>
                  <a:pt x="3631" y="75189"/>
                </a:lnTo>
                <a:cubicBezTo>
                  <a:pt x="1626" y="75189"/>
                  <a:pt x="0" y="73339"/>
                  <a:pt x="0" y="71057"/>
                </a:cubicBezTo>
                <a:cubicBezTo>
                  <a:pt x="0" y="68775"/>
                  <a:pt x="1626" y="66925"/>
                  <a:pt x="3631" y="66925"/>
                </a:cubicBezTo>
                <a:close/>
                <a:moveTo>
                  <a:pt x="56978" y="65290"/>
                </a:moveTo>
                <a:cubicBezTo>
                  <a:pt x="58012" y="65290"/>
                  <a:pt x="58850" y="66287"/>
                  <a:pt x="58850" y="67516"/>
                </a:cubicBezTo>
                <a:cubicBezTo>
                  <a:pt x="58850" y="68746"/>
                  <a:pt x="58012" y="69742"/>
                  <a:pt x="56978" y="69742"/>
                </a:cubicBezTo>
                <a:cubicBezTo>
                  <a:pt x="55944" y="69742"/>
                  <a:pt x="55106" y="68746"/>
                  <a:pt x="55106" y="67516"/>
                </a:cubicBezTo>
                <a:cubicBezTo>
                  <a:pt x="55106" y="66287"/>
                  <a:pt x="55944" y="65290"/>
                  <a:pt x="56978" y="65290"/>
                </a:cubicBezTo>
                <a:close/>
                <a:moveTo>
                  <a:pt x="103576" y="65206"/>
                </a:moveTo>
                <a:cubicBezTo>
                  <a:pt x="104656" y="65206"/>
                  <a:pt x="105532" y="66203"/>
                  <a:pt x="105532" y="67432"/>
                </a:cubicBezTo>
                <a:cubicBezTo>
                  <a:pt x="105532" y="68661"/>
                  <a:pt x="104656" y="69658"/>
                  <a:pt x="103576" y="69658"/>
                </a:cubicBezTo>
                <a:cubicBezTo>
                  <a:pt x="102495" y="69658"/>
                  <a:pt x="101619" y="68661"/>
                  <a:pt x="101619" y="67432"/>
                </a:cubicBezTo>
                <a:cubicBezTo>
                  <a:pt x="101619" y="66203"/>
                  <a:pt x="102495" y="65206"/>
                  <a:pt x="103576" y="65206"/>
                </a:cubicBezTo>
                <a:close/>
                <a:moveTo>
                  <a:pt x="97379" y="52909"/>
                </a:moveTo>
                <a:cubicBezTo>
                  <a:pt x="98460" y="52909"/>
                  <a:pt x="99335" y="53905"/>
                  <a:pt x="99335" y="55135"/>
                </a:cubicBezTo>
                <a:cubicBezTo>
                  <a:pt x="99335" y="56364"/>
                  <a:pt x="98460" y="57361"/>
                  <a:pt x="97379" y="57361"/>
                </a:cubicBezTo>
                <a:cubicBezTo>
                  <a:pt x="96298" y="57361"/>
                  <a:pt x="95422" y="56364"/>
                  <a:pt x="95422" y="55135"/>
                </a:cubicBezTo>
                <a:cubicBezTo>
                  <a:pt x="95422" y="53905"/>
                  <a:pt x="96298" y="52909"/>
                  <a:pt x="97379" y="52909"/>
                </a:cubicBezTo>
                <a:close/>
                <a:moveTo>
                  <a:pt x="62203" y="50811"/>
                </a:moveTo>
                <a:lnTo>
                  <a:pt x="63005" y="51049"/>
                </a:lnTo>
                <a:lnTo>
                  <a:pt x="84347" y="71001"/>
                </a:lnTo>
                <a:lnTo>
                  <a:pt x="84337" y="71012"/>
                </a:lnTo>
                <a:lnTo>
                  <a:pt x="84559" y="71182"/>
                </a:lnTo>
                <a:cubicBezTo>
                  <a:pt x="85411" y="72151"/>
                  <a:pt x="85937" y="73489"/>
                  <a:pt x="85937" y="74967"/>
                </a:cubicBezTo>
                <a:cubicBezTo>
                  <a:pt x="85937" y="77923"/>
                  <a:pt x="83831" y="80319"/>
                  <a:pt x="81233" y="80319"/>
                </a:cubicBezTo>
                <a:cubicBezTo>
                  <a:pt x="79934" y="80319"/>
                  <a:pt x="78758" y="79720"/>
                  <a:pt x="77906" y="78752"/>
                </a:cubicBezTo>
                <a:lnTo>
                  <a:pt x="77848" y="78653"/>
                </a:lnTo>
                <a:lnTo>
                  <a:pt x="77809" y="78698"/>
                </a:lnTo>
                <a:lnTo>
                  <a:pt x="59513" y="55063"/>
                </a:lnTo>
                <a:lnTo>
                  <a:pt x="59300" y="54129"/>
                </a:lnTo>
                <a:cubicBezTo>
                  <a:pt x="59195" y="52178"/>
                  <a:pt x="60495" y="50693"/>
                  <a:pt x="62203" y="50811"/>
                </a:cubicBezTo>
                <a:close/>
                <a:moveTo>
                  <a:pt x="9923" y="46155"/>
                </a:moveTo>
                <a:lnTo>
                  <a:pt x="30013" y="46155"/>
                </a:lnTo>
                <a:cubicBezTo>
                  <a:pt x="32018" y="46155"/>
                  <a:pt x="33644" y="48005"/>
                  <a:pt x="33644" y="50287"/>
                </a:cubicBezTo>
                <a:cubicBezTo>
                  <a:pt x="33644" y="52570"/>
                  <a:pt x="32018" y="54420"/>
                  <a:pt x="30013" y="54420"/>
                </a:cubicBezTo>
                <a:lnTo>
                  <a:pt x="9923" y="54420"/>
                </a:lnTo>
                <a:cubicBezTo>
                  <a:pt x="7917" y="54420"/>
                  <a:pt x="6291" y="52570"/>
                  <a:pt x="6291" y="50287"/>
                </a:cubicBezTo>
                <a:cubicBezTo>
                  <a:pt x="6291" y="48005"/>
                  <a:pt x="7917" y="46155"/>
                  <a:pt x="9923" y="46155"/>
                </a:cubicBezTo>
                <a:close/>
                <a:moveTo>
                  <a:pt x="73999" y="45951"/>
                </a:moveTo>
                <a:cubicBezTo>
                  <a:pt x="75033" y="45951"/>
                  <a:pt x="75871" y="46947"/>
                  <a:pt x="75871" y="48177"/>
                </a:cubicBezTo>
                <a:cubicBezTo>
                  <a:pt x="75871" y="49406"/>
                  <a:pt x="75033" y="50403"/>
                  <a:pt x="73999" y="50403"/>
                </a:cubicBezTo>
                <a:cubicBezTo>
                  <a:pt x="72966" y="50403"/>
                  <a:pt x="72128" y="49406"/>
                  <a:pt x="72128" y="48177"/>
                </a:cubicBezTo>
                <a:cubicBezTo>
                  <a:pt x="72128" y="46947"/>
                  <a:pt x="72966" y="45951"/>
                  <a:pt x="73999" y="45951"/>
                </a:cubicBezTo>
                <a:close/>
                <a:moveTo>
                  <a:pt x="86502" y="45835"/>
                </a:moveTo>
                <a:cubicBezTo>
                  <a:pt x="87583" y="45835"/>
                  <a:pt x="88459" y="46832"/>
                  <a:pt x="88459" y="48061"/>
                </a:cubicBezTo>
                <a:cubicBezTo>
                  <a:pt x="88459" y="49291"/>
                  <a:pt x="87583" y="50287"/>
                  <a:pt x="86502" y="50287"/>
                </a:cubicBezTo>
                <a:cubicBezTo>
                  <a:pt x="85422" y="50287"/>
                  <a:pt x="84546" y="49291"/>
                  <a:pt x="84546" y="48061"/>
                </a:cubicBezTo>
                <a:cubicBezTo>
                  <a:pt x="84546" y="46832"/>
                  <a:pt x="85422" y="45835"/>
                  <a:pt x="86502" y="45835"/>
                </a:cubicBezTo>
                <a:close/>
                <a:moveTo>
                  <a:pt x="80258" y="40003"/>
                </a:moveTo>
                <a:cubicBezTo>
                  <a:pt x="63375" y="40003"/>
                  <a:pt x="49688" y="55575"/>
                  <a:pt x="49688" y="74784"/>
                </a:cubicBezTo>
                <a:cubicBezTo>
                  <a:pt x="49688" y="93993"/>
                  <a:pt x="63375" y="109565"/>
                  <a:pt x="80258" y="109565"/>
                </a:cubicBezTo>
                <a:cubicBezTo>
                  <a:pt x="97142" y="109565"/>
                  <a:pt x="110828" y="93993"/>
                  <a:pt x="110828" y="74784"/>
                </a:cubicBezTo>
                <a:cubicBezTo>
                  <a:pt x="110828" y="55575"/>
                  <a:pt x="97142" y="40003"/>
                  <a:pt x="80258" y="40003"/>
                </a:cubicBezTo>
                <a:close/>
                <a:moveTo>
                  <a:pt x="80150" y="6319"/>
                </a:moveTo>
                <a:cubicBezTo>
                  <a:pt x="74998" y="6319"/>
                  <a:pt x="70822" y="11070"/>
                  <a:pt x="70822" y="16932"/>
                </a:cubicBezTo>
                <a:cubicBezTo>
                  <a:pt x="70822" y="21328"/>
                  <a:pt x="73171" y="25100"/>
                  <a:pt x="76519" y="26712"/>
                </a:cubicBezTo>
                <a:lnTo>
                  <a:pt x="76902" y="26847"/>
                </a:lnTo>
                <a:lnTo>
                  <a:pt x="76902" y="20828"/>
                </a:lnTo>
                <a:lnTo>
                  <a:pt x="76465" y="20828"/>
                </a:lnTo>
                <a:cubicBezTo>
                  <a:pt x="75388" y="20828"/>
                  <a:pt x="74515" y="19835"/>
                  <a:pt x="74515" y="18610"/>
                </a:cubicBezTo>
                <a:lnTo>
                  <a:pt x="74515" y="15469"/>
                </a:lnTo>
                <a:cubicBezTo>
                  <a:pt x="74515" y="14244"/>
                  <a:pt x="75388" y="13251"/>
                  <a:pt x="76465" y="13251"/>
                </a:cubicBezTo>
                <a:lnTo>
                  <a:pt x="84133" y="13251"/>
                </a:lnTo>
                <a:cubicBezTo>
                  <a:pt x="85209" y="13251"/>
                  <a:pt x="86082" y="14244"/>
                  <a:pt x="86082" y="15469"/>
                </a:cubicBezTo>
                <a:lnTo>
                  <a:pt x="86082" y="18610"/>
                </a:lnTo>
                <a:cubicBezTo>
                  <a:pt x="86082" y="19835"/>
                  <a:pt x="85209" y="20828"/>
                  <a:pt x="84133" y="20828"/>
                </a:cubicBezTo>
                <a:lnTo>
                  <a:pt x="83696" y="20828"/>
                </a:lnTo>
                <a:lnTo>
                  <a:pt x="83696" y="26742"/>
                </a:lnTo>
                <a:lnTo>
                  <a:pt x="83781" y="26712"/>
                </a:lnTo>
                <a:cubicBezTo>
                  <a:pt x="87130" y="25100"/>
                  <a:pt x="89479" y="21328"/>
                  <a:pt x="89479" y="16932"/>
                </a:cubicBezTo>
                <a:cubicBezTo>
                  <a:pt x="89479" y="11070"/>
                  <a:pt x="85302" y="6319"/>
                  <a:pt x="80150" y="6319"/>
                </a:cubicBezTo>
                <a:close/>
                <a:moveTo>
                  <a:pt x="80150" y="0"/>
                </a:moveTo>
                <a:cubicBezTo>
                  <a:pt x="88370" y="0"/>
                  <a:pt x="95033" y="7580"/>
                  <a:pt x="95033" y="16932"/>
                </a:cubicBezTo>
                <a:cubicBezTo>
                  <a:pt x="95033" y="21608"/>
                  <a:pt x="93367" y="25841"/>
                  <a:pt x="90674" y="28905"/>
                </a:cubicBezTo>
                <a:lnTo>
                  <a:pt x="88817" y="30648"/>
                </a:lnTo>
                <a:lnTo>
                  <a:pt x="92076" y="31602"/>
                </a:lnTo>
                <a:cubicBezTo>
                  <a:pt x="96120" y="33033"/>
                  <a:pt x="99888" y="35179"/>
                  <a:pt x="103264" y="37911"/>
                </a:cubicBezTo>
                <a:lnTo>
                  <a:pt x="105768" y="40290"/>
                </a:lnTo>
                <a:lnTo>
                  <a:pt x="107874" y="37875"/>
                </a:lnTo>
                <a:lnTo>
                  <a:pt x="107564" y="37525"/>
                </a:lnTo>
                <a:cubicBezTo>
                  <a:pt x="106800" y="36663"/>
                  <a:pt x="106796" y="35258"/>
                  <a:pt x="107554" y="34389"/>
                </a:cubicBezTo>
                <a:lnTo>
                  <a:pt x="109499" y="32160"/>
                </a:lnTo>
                <a:cubicBezTo>
                  <a:pt x="110257" y="31290"/>
                  <a:pt x="111491" y="31285"/>
                  <a:pt x="112256" y="32148"/>
                </a:cubicBezTo>
                <a:lnTo>
                  <a:pt x="117698" y="38293"/>
                </a:lnTo>
                <a:cubicBezTo>
                  <a:pt x="118462" y="39156"/>
                  <a:pt x="118467" y="40560"/>
                  <a:pt x="117708" y="41430"/>
                </a:cubicBezTo>
                <a:lnTo>
                  <a:pt x="115763" y="43659"/>
                </a:lnTo>
                <a:cubicBezTo>
                  <a:pt x="115005" y="44528"/>
                  <a:pt x="113771" y="44534"/>
                  <a:pt x="113007" y="43671"/>
                </a:cubicBezTo>
                <a:lnTo>
                  <a:pt x="112697" y="43321"/>
                </a:lnTo>
                <a:lnTo>
                  <a:pt x="110578" y="45750"/>
                </a:lnTo>
                <a:lnTo>
                  <a:pt x="112104" y="47731"/>
                </a:lnTo>
                <a:cubicBezTo>
                  <a:pt x="117063" y="55275"/>
                  <a:pt x="119999" y="64640"/>
                  <a:pt x="119999" y="74784"/>
                </a:cubicBezTo>
                <a:cubicBezTo>
                  <a:pt x="119999" y="99756"/>
                  <a:pt x="102207" y="119999"/>
                  <a:pt x="80258" y="119999"/>
                </a:cubicBezTo>
                <a:cubicBezTo>
                  <a:pt x="58310" y="119999"/>
                  <a:pt x="40517" y="99756"/>
                  <a:pt x="40517" y="74784"/>
                </a:cubicBezTo>
                <a:cubicBezTo>
                  <a:pt x="40517" y="64640"/>
                  <a:pt x="43453" y="55275"/>
                  <a:pt x="48412" y="47731"/>
                </a:cubicBezTo>
                <a:lnTo>
                  <a:pt x="50013" y="45654"/>
                </a:lnTo>
                <a:lnTo>
                  <a:pt x="47898" y="43223"/>
                </a:lnTo>
                <a:lnTo>
                  <a:pt x="47588" y="43572"/>
                </a:lnTo>
                <a:cubicBezTo>
                  <a:pt x="46823" y="44434"/>
                  <a:pt x="45589" y="44427"/>
                  <a:pt x="44831" y="43556"/>
                </a:cubicBezTo>
                <a:lnTo>
                  <a:pt x="42889" y="41323"/>
                </a:lnTo>
                <a:cubicBezTo>
                  <a:pt x="42132" y="40453"/>
                  <a:pt x="42139" y="39048"/>
                  <a:pt x="42904" y="38187"/>
                </a:cubicBezTo>
                <a:lnTo>
                  <a:pt x="48354" y="32051"/>
                </a:lnTo>
                <a:cubicBezTo>
                  <a:pt x="49120" y="31189"/>
                  <a:pt x="50354" y="31197"/>
                  <a:pt x="51111" y="32067"/>
                </a:cubicBezTo>
                <a:lnTo>
                  <a:pt x="53053" y="34300"/>
                </a:lnTo>
                <a:cubicBezTo>
                  <a:pt x="53810" y="35171"/>
                  <a:pt x="53804" y="36575"/>
                  <a:pt x="53038" y="37436"/>
                </a:cubicBezTo>
                <a:lnTo>
                  <a:pt x="52728" y="37786"/>
                </a:lnTo>
                <a:lnTo>
                  <a:pt x="54835" y="40208"/>
                </a:lnTo>
                <a:lnTo>
                  <a:pt x="57252" y="37911"/>
                </a:lnTo>
                <a:cubicBezTo>
                  <a:pt x="60629" y="35179"/>
                  <a:pt x="64396" y="33033"/>
                  <a:pt x="68440" y="31602"/>
                </a:cubicBezTo>
                <a:lnTo>
                  <a:pt x="71535" y="30697"/>
                </a:lnTo>
                <a:lnTo>
                  <a:pt x="69627" y="28905"/>
                </a:lnTo>
                <a:cubicBezTo>
                  <a:pt x="66934" y="25841"/>
                  <a:pt x="65268" y="21608"/>
                  <a:pt x="65268" y="16932"/>
                </a:cubicBezTo>
                <a:cubicBezTo>
                  <a:pt x="65268" y="7580"/>
                  <a:pt x="71931" y="0"/>
                  <a:pt x="80150" y="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rgbClr val="FFFFFF"/>
              </a:solidFill>
              <a:latin typeface="Georgia"/>
              <a:ea typeface="Georgia"/>
              <a:cs typeface="Georgia"/>
              <a:sym typeface="Georgia"/>
            </a:endParaRPr>
          </a:p>
        </p:txBody>
      </p:sp>
      <p:sp>
        <p:nvSpPr>
          <p:cNvPr id="3342" name="Google Shape;3342;p20"/>
          <p:cNvSpPr/>
          <p:nvPr/>
        </p:nvSpPr>
        <p:spPr>
          <a:xfrm>
            <a:off x="5925636" y="1292217"/>
            <a:ext cx="333900" cy="3000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pic>
        <p:nvPicPr>
          <p:cNvPr id="3343" name="Google Shape;3343;p20"/>
          <p:cNvPicPr preferRelativeResize="0"/>
          <p:nvPr/>
        </p:nvPicPr>
        <p:blipFill rotWithShape="1">
          <a:blip r:embed="rId3">
            <a:alphaModFix/>
          </a:blip>
          <a:srcRect/>
          <a:stretch/>
        </p:blipFill>
        <p:spPr>
          <a:xfrm>
            <a:off x="456800" y="1571864"/>
            <a:ext cx="936749" cy="993511"/>
          </a:xfrm>
          <a:prstGeom prst="rect">
            <a:avLst/>
          </a:prstGeom>
          <a:noFill/>
          <a:ln>
            <a:noFill/>
          </a:ln>
        </p:spPr>
      </p:pic>
      <p:sp>
        <p:nvSpPr>
          <p:cNvPr id="3344" name="Google Shape;3344;p20"/>
          <p:cNvSpPr/>
          <p:nvPr/>
        </p:nvSpPr>
        <p:spPr>
          <a:xfrm>
            <a:off x="1003650" y="1430575"/>
            <a:ext cx="56400" cy="3144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5" name="Google Shape;3345;p20"/>
          <p:cNvSpPr/>
          <p:nvPr/>
        </p:nvSpPr>
        <p:spPr>
          <a:xfrm>
            <a:off x="2418350" y="1760725"/>
            <a:ext cx="56400" cy="132900"/>
          </a:xfrm>
          <a:prstGeom prst="rect">
            <a:avLst/>
          </a:prstGeom>
          <a:solidFill>
            <a:srgbClr val="EEF2F5"/>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6" name="Google Shape;3346;p20"/>
          <p:cNvSpPr/>
          <p:nvPr/>
        </p:nvSpPr>
        <p:spPr>
          <a:xfrm>
            <a:off x="7738720" y="1651600"/>
            <a:ext cx="1004100" cy="4698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900" b="1" i="0" u="none" strike="noStrike" cap="none">
                <a:solidFill>
                  <a:srgbClr val="464646"/>
                </a:solidFill>
                <a:latin typeface="Arial"/>
                <a:ea typeface="Arial"/>
                <a:cs typeface="Arial"/>
                <a:sym typeface="Arial"/>
              </a:rPr>
              <a:t>Utbetalinger (engangs eller faste)*</a:t>
            </a:r>
            <a:endParaRPr sz="900" b="1" i="0" u="none" strike="noStrike" cap="none">
              <a:solidFill>
                <a:srgbClr val="464646"/>
              </a:solidFill>
              <a:latin typeface="Arial"/>
              <a:ea typeface="Arial"/>
              <a:cs typeface="Arial"/>
              <a:sym typeface="Arial"/>
            </a:endParaRPr>
          </a:p>
        </p:txBody>
      </p:sp>
      <p:sp>
        <p:nvSpPr>
          <p:cNvPr id="3347" name="Google Shape;3347;p20"/>
          <p:cNvSpPr/>
          <p:nvPr/>
        </p:nvSpPr>
        <p:spPr>
          <a:xfrm>
            <a:off x="8073823" y="1292217"/>
            <a:ext cx="333900" cy="3000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538" b="0" i="0" u="none" strike="noStrike" cap="none">
              <a:solidFill>
                <a:srgbClr val="FFFFFF"/>
              </a:solidFill>
              <a:latin typeface="Georgia"/>
              <a:ea typeface="Georgia"/>
              <a:cs typeface="Georgia"/>
              <a:sym typeface="Georgia"/>
            </a:endParaRPr>
          </a:p>
        </p:txBody>
      </p:sp>
      <p:sp>
        <p:nvSpPr>
          <p:cNvPr id="3348" name="Google Shape;3348;p20"/>
          <p:cNvSpPr/>
          <p:nvPr/>
        </p:nvSpPr>
        <p:spPr>
          <a:xfrm>
            <a:off x="4337276" y="2378425"/>
            <a:ext cx="3991500" cy="234000"/>
          </a:xfrm>
          <a:prstGeom prst="rect">
            <a:avLst/>
          </a:prstGeom>
          <a:noFill/>
          <a:ln>
            <a:noFill/>
          </a:ln>
        </p:spPr>
        <p:txBody>
          <a:bodyPr spcFirstLastPara="1" wrap="square" lIns="118800" tIns="45700" rIns="118800" bIns="45700"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nb-NO" sz="700" b="0" i="0" u="none" strike="noStrike" cap="none">
                <a:solidFill>
                  <a:schemeClr val="tx1"/>
                </a:solidFill>
                <a:latin typeface="Arial"/>
                <a:ea typeface="Arial"/>
                <a:cs typeface="Arial"/>
                <a:sym typeface="Arial"/>
              </a:rPr>
              <a:t>*Arbeidet kan også gjøres av HR ved bemyndigelse fra organisatorisk leder</a:t>
            </a:r>
          </a:p>
        </p:txBody>
      </p:sp>
      <p:sp>
        <p:nvSpPr>
          <p:cNvPr id="3349" name="Google Shape;3349;p20"/>
          <p:cNvSpPr/>
          <p:nvPr/>
        </p:nvSpPr>
        <p:spPr>
          <a:xfrm>
            <a:off x="6004828" y="1341523"/>
            <a:ext cx="219158" cy="196221"/>
          </a:xfrm>
          <a:custGeom>
            <a:avLst/>
            <a:gdLst/>
            <a:ahLst/>
            <a:cxnLst/>
            <a:rect l="l" t="t" r="r" b="b"/>
            <a:pathLst>
              <a:path w="200" h="200" extrusionOk="0">
                <a:moveTo>
                  <a:pt x="156" y="56"/>
                </a:moveTo>
                <a:cubicBezTo>
                  <a:pt x="151" y="51"/>
                  <a:pt x="143" y="51"/>
                  <a:pt x="139" y="56"/>
                </a:cubicBezTo>
                <a:cubicBezTo>
                  <a:pt x="134" y="61"/>
                  <a:pt x="134" y="69"/>
                  <a:pt x="139" y="74"/>
                </a:cubicBezTo>
                <a:cubicBezTo>
                  <a:pt x="152" y="87"/>
                  <a:pt x="152" y="87"/>
                  <a:pt x="152" y="87"/>
                </a:cubicBezTo>
                <a:cubicBezTo>
                  <a:pt x="82" y="87"/>
                  <a:pt x="82" y="87"/>
                  <a:pt x="82" y="87"/>
                </a:cubicBezTo>
                <a:cubicBezTo>
                  <a:pt x="82" y="112"/>
                  <a:pt x="82" y="112"/>
                  <a:pt x="82" y="112"/>
                </a:cubicBezTo>
                <a:cubicBezTo>
                  <a:pt x="152" y="112"/>
                  <a:pt x="152" y="112"/>
                  <a:pt x="152" y="112"/>
                </a:cubicBezTo>
                <a:cubicBezTo>
                  <a:pt x="139" y="126"/>
                  <a:pt x="139" y="126"/>
                  <a:pt x="139" y="126"/>
                </a:cubicBezTo>
                <a:cubicBezTo>
                  <a:pt x="134" y="130"/>
                  <a:pt x="134" y="138"/>
                  <a:pt x="139" y="143"/>
                </a:cubicBezTo>
                <a:cubicBezTo>
                  <a:pt x="144" y="148"/>
                  <a:pt x="151" y="148"/>
                  <a:pt x="156" y="143"/>
                </a:cubicBezTo>
                <a:cubicBezTo>
                  <a:pt x="200" y="100"/>
                  <a:pt x="200" y="100"/>
                  <a:pt x="200" y="100"/>
                </a:cubicBezTo>
                <a:lnTo>
                  <a:pt x="156" y="56"/>
                </a:lnTo>
                <a:close/>
                <a:moveTo>
                  <a:pt x="100" y="137"/>
                </a:moveTo>
                <a:cubicBezTo>
                  <a:pt x="100" y="175"/>
                  <a:pt x="100" y="175"/>
                  <a:pt x="100" y="175"/>
                </a:cubicBezTo>
                <a:cubicBezTo>
                  <a:pt x="25" y="175"/>
                  <a:pt x="25" y="175"/>
                  <a:pt x="25" y="175"/>
                </a:cubicBezTo>
                <a:cubicBezTo>
                  <a:pt x="25" y="25"/>
                  <a:pt x="25" y="25"/>
                  <a:pt x="25" y="25"/>
                </a:cubicBezTo>
                <a:cubicBezTo>
                  <a:pt x="100" y="25"/>
                  <a:pt x="100" y="25"/>
                  <a:pt x="100" y="25"/>
                </a:cubicBezTo>
                <a:cubicBezTo>
                  <a:pt x="100" y="62"/>
                  <a:pt x="100" y="62"/>
                  <a:pt x="100" y="62"/>
                </a:cubicBezTo>
                <a:cubicBezTo>
                  <a:pt x="103" y="62"/>
                  <a:pt x="103" y="62"/>
                  <a:pt x="103" y="62"/>
                </a:cubicBezTo>
                <a:cubicBezTo>
                  <a:pt x="125" y="40"/>
                  <a:pt x="125" y="40"/>
                  <a:pt x="125" y="40"/>
                </a:cubicBezTo>
                <a:cubicBezTo>
                  <a:pt x="125" y="12"/>
                  <a:pt x="125" y="12"/>
                  <a:pt x="125" y="12"/>
                </a:cubicBezTo>
                <a:cubicBezTo>
                  <a:pt x="125" y="5"/>
                  <a:pt x="119" y="0"/>
                  <a:pt x="112" y="0"/>
                </a:cubicBezTo>
                <a:cubicBezTo>
                  <a:pt x="12" y="0"/>
                  <a:pt x="12" y="0"/>
                  <a:pt x="12" y="0"/>
                </a:cubicBezTo>
                <a:cubicBezTo>
                  <a:pt x="5" y="0"/>
                  <a:pt x="0" y="5"/>
                  <a:pt x="0" y="12"/>
                </a:cubicBezTo>
                <a:cubicBezTo>
                  <a:pt x="0" y="187"/>
                  <a:pt x="0" y="187"/>
                  <a:pt x="0" y="187"/>
                </a:cubicBezTo>
                <a:cubicBezTo>
                  <a:pt x="0" y="194"/>
                  <a:pt x="5" y="200"/>
                  <a:pt x="12" y="200"/>
                </a:cubicBezTo>
                <a:cubicBezTo>
                  <a:pt x="112" y="200"/>
                  <a:pt x="112" y="200"/>
                  <a:pt x="112" y="200"/>
                </a:cubicBezTo>
                <a:cubicBezTo>
                  <a:pt x="119" y="200"/>
                  <a:pt x="125" y="194"/>
                  <a:pt x="125" y="187"/>
                </a:cubicBezTo>
                <a:cubicBezTo>
                  <a:pt x="125" y="159"/>
                  <a:pt x="125" y="159"/>
                  <a:pt x="125" y="159"/>
                </a:cubicBezTo>
                <a:cubicBezTo>
                  <a:pt x="103" y="137"/>
                  <a:pt x="103" y="137"/>
                  <a:pt x="103" y="137"/>
                </a:cubicBezTo>
                <a:lnTo>
                  <a:pt x="100" y="13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0" name="Google Shape;3350;p20"/>
          <p:cNvSpPr/>
          <p:nvPr/>
        </p:nvSpPr>
        <p:spPr>
          <a:xfrm>
            <a:off x="4679225" y="3469775"/>
            <a:ext cx="3991500" cy="2340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0" i="0" u="none" strike="noStrike" cap="none">
                <a:solidFill>
                  <a:schemeClr val="tx1"/>
                </a:solidFill>
                <a:latin typeface="Arial"/>
                <a:ea typeface="Arial"/>
                <a:cs typeface="Arial"/>
                <a:sym typeface="Arial"/>
              </a:rPr>
              <a:t>På disse tre områdene genereres det et varsel i systemet,</a:t>
            </a:r>
            <a:endParaRPr sz="700" b="0" i="0" u="none" strike="noStrike" cap="none">
              <a:solidFill>
                <a:schemeClr val="tx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r>
              <a:rPr lang="no-NO" sz="700" b="0" i="0" u="none" strike="noStrike" cap="none">
                <a:solidFill>
                  <a:schemeClr val="tx1"/>
                </a:solidFill>
                <a:latin typeface="Arial"/>
                <a:ea typeface="Arial"/>
                <a:cs typeface="Arial"/>
                <a:sym typeface="Arial"/>
              </a:rPr>
              <a:t>og det er organisatorisk leder sitt ansvar å følge disse opp</a:t>
            </a:r>
            <a:r>
              <a:rPr lang="nb-NO" sz="700" b="0" i="0" u="none" strike="noStrike" cap="none">
                <a:solidFill>
                  <a:schemeClr val="tx1"/>
                </a:solidFill>
                <a:latin typeface="Arial"/>
                <a:ea typeface="Arial"/>
                <a:cs typeface="Arial"/>
                <a:sym typeface="Arial"/>
              </a:rPr>
              <a:t>.</a:t>
            </a:r>
            <a:endParaRPr sz="700" b="0" i="0" u="none" strike="noStrike" cap="none">
              <a:solidFill>
                <a:schemeClr val="tx1"/>
              </a:solidFill>
              <a:latin typeface="Arial"/>
              <a:ea typeface="Arial"/>
              <a:cs typeface="Arial"/>
              <a:sym typeface="Arial"/>
            </a:endParaRPr>
          </a:p>
        </p:txBody>
      </p:sp>
      <p:sp>
        <p:nvSpPr>
          <p:cNvPr id="3351" name="Google Shape;3351;p20"/>
          <p:cNvSpPr/>
          <p:nvPr/>
        </p:nvSpPr>
        <p:spPr>
          <a:xfrm>
            <a:off x="8146037" y="1346462"/>
            <a:ext cx="168450" cy="186375"/>
          </a:xfrm>
          <a:custGeom>
            <a:avLst/>
            <a:gdLst/>
            <a:ahLst/>
            <a:cxnLst/>
            <a:rect l="l" t="t" r="r" b="b"/>
            <a:pathLst>
              <a:path w="110" h="118" extrusionOk="0">
                <a:moveTo>
                  <a:pt x="102" y="92"/>
                </a:moveTo>
                <a:cubicBezTo>
                  <a:pt x="100" y="94"/>
                  <a:pt x="98" y="95"/>
                  <a:pt x="96" y="96"/>
                </a:cubicBezTo>
                <a:cubicBezTo>
                  <a:pt x="91" y="98"/>
                  <a:pt x="85" y="99"/>
                  <a:pt x="79" y="99"/>
                </a:cubicBezTo>
                <a:cubicBezTo>
                  <a:pt x="67" y="99"/>
                  <a:pt x="58" y="95"/>
                  <a:pt x="50" y="88"/>
                </a:cubicBezTo>
                <a:cubicBezTo>
                  <a:pt x="47" y="85"/>
                  <a:pt x="45" y="82"/>
                  <a:pt x="43" y="79"/>
                </a:cubicBezTo>
                <a:cubicBezTo>
                  <a:pt x="80" y="79"/>
                  <a:pt x="80" y="79"/>
                  <a:pt x="80" y="79"/>
                </a:cubicBezTo>
                <a:cubicBezTo>
                  <a:pt x="86" y="65"/>
                  <a:pt x="86" y="65"/>
                  <a:pt x="86" y="65"/>
                </a:cubicBezTo>
                <a:cubicBezTo>
                  <a:pt x="38" y="65"/>
                  <a:pt x="38" y="65"/>
                  <a:pt x="38" y="65"/>
                </a:cubicBezTo>
                <a:cubicBezTo>
                  <a:pt x="38" y="63"/>
                  <a:pt x="38" y="61"/>
                  <a:pt x="38" y="59"/>
                </a:cubicBezTo>
                <a:cubicBezTo>
                  <a:pt x="38" y="59"/>
                  <a:pt x="38" y="59"/>
                  <a:pt x="38" y="59"/>
                </a:cubicBezTo>
                <a:cubicBezTo>
                  <a:pt x="38" y="58"/>
                  <a:pt x="38" y="58"/>
                  <a:pt x="38" y="58"/>
                </a:cubicBezTo>
                <a:cubicBezTo>
                  <a:pt x="38" y="56"/>
                  <a:pt x="38" y="54"/>
                  <a:pt x="38" y="53"/>
                </a:cubicBezTo>
                <a:cubicBezTo>
                  <a:pt x="91" y="53"/>
                  <a:pt x="91" y="53"/>
                  <a:pt x="91" y="53"/>
                </a:cubicBezTo>
                <a:cubicBezTo>
                  <a:pt x="97" y="38"/>
                  <a:pt x="97" y="38"/>
                  <a:pt x="97" y="38"/>
                </a:cubicBezTo>
                <a:cubicBezTo>
                  <a:pt x="43" y="38"/>
                  <a:pt x="43" y="38"/>
                  <a:pt x="43" y="38"/>
                </a:cubicBezTo>
                <a:cubicBezTo>
                  <a:pt x="45" y="35"/>
                  <a:pt x="47" y="32"/>
                  <a:pt x="50" y="29"/>
                </a:cubicBezTo>
                <a:cubicBezTo>
                  <a:pt x="58" y="22"/>
                  <a:pt x="67" y="18"/>
                  <a:pt x="79" y="18"/>
                </a:cubicBezTo>
                <a:cubicBezTo>
                  <a:pt x="85" y="18"/>
                  <a:pt x="91" y="19"/>
                  <a:pt x="96" y="21"/>
                </a:cubicBezTo>
                <a:cubicBezTo>
                  <a:pt x="98" y="22"/>
                  <a:pt x="100" y="24"/>
                  <a:pt x="102" y="25"/>
                </a:cubicBezTo>
                <a:cubicBezTo>
                  <a:pt x="109" y="7"/>
                  <a:pt x="109" y="7"/>
                  <a:pt x="109" y="7"/>
                </a:cubicBezTo>
                <a:cubicBezTo>
                  <a:pt x="100" y="2"/>
                  <a:pt x="90" y="0"/>
                  <a:pt x="79" y="0"/>
                </a:cubicBezTo>
                <a:cubicBezTo>
                  <a:pt x="61" y="0"/>
                  <a:pt x="47" y="5"/>
                  <a:pt x="35" y="16"/>
                </a:cubicBezTo>
                <a:cubicBezTo>
                  <a:pt x="29" y="23"/>
                  <a:pt x="24" y="30"/>
                  <a:pt x="21" y="38"/>
                </a:cubicBezTo>
                <a:cubicBezTo>
                  <a:pt x="6" y="38"/>
                  <a:pt x="6" y="38"/>
                  <a:pt x="6" y="38"/>
                </a:cubicBezTo>
                <a:cubicBezTo>
                  <a:pt x="0" y="53"/>
                  <a:pt x="0" y="53"/>
                  <a:pt x="0" y="53"/>
                </a:cubicBezTo>
                <a:cubicBezTo>
                  <a:pt x="18" y="53"/>
                  <a:pt x="18" y="53"/>
                  <a:pt x="18" y="53"/>
                </a:cubicBezTo>
                <a:cubicBezTo>
                  <a:pt x="18" y="55"/>
                  <a:pt x="18" y="57"/>
                  <a:pt x="18" y="59"/>
                </a:cubicBezTo>
                <a:cubicBezTo>
                  <a:pt x="18" y="61"/>
                  <a:pt x="18" y="63"/>
                  <a:pt x="18" y="65"/>
                </a:cubicBezTo>
                <a:cubicBezTo>
                  <a:pt x="6" y="65"/>
                  <a:pt x="6" y="65"/>
                  <a:pt x="6" y="65"/>
                </a:cubicBezTo>
                <a:cubicBezTo>
                  <a:pt x="0" y="79"/>
                  <a:pt x="0" y="79"/>
                  <a:pt x="0" y="79"/>
                </a:cubicBezTo>
                <a:cubicBezTo>
                  <a:pt x="21" y="79"/>
                  <a:pt x="21" y="79"/>
                  <a:pt x="21" y="79"/>
                </a:cubicBezTo>
                <a:cubicBezTo>
                  <a:pt x="24" y="87"/>
                  <a:pt x="29" y="94"/>
                  <a:pt x="35" y="101"/>
                </a:cubicBezTo>
                <a:cubicBezTo>
                  <a:pt x="47" y="112"/>
                  <a:pt x="61" y="118"/>
                  <a:pt x="79" y="118"/>
                </a:cubicBezTo>
                <a:cubicBezTo>
                  <a:pt x="91" y="118"/>
                  <a:pt x="101" y="115"/>
                  <a:pt x="110" y="109"/>
                </a:cubicBezTo>
                <a:cubicBezTo>
                  <a:pt x="107" y="103"/>
                  <a:pt x="106" y="101"/>
                  <a:pt x="102" y="9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400">
              <a:solidFill>
                <a:srgbClr val="000000"/>
              </a:solidFill>
              <a:latin typeface="Arial"/>
              <a:ea typeface="Arial"/>
              <a:cs typeface="Arial"/>
              <a:sym typeface="Arial"/>
            </a:endParaRPr>
          </a:p>
        </p:txBody>
      </p:sp>
      <p:sp>
        <p:nvSpPr>
          <p:cNvPr id="3352" name="Google Shape;3352;p20"/>
          <p:cNvSpPr/>
          <p:nvPr/>
        </p:nvSpPr>
        <p:spPr>
          <a:xfrm>
            <a:off x="1393550" y="1341525"/>
            <a:ext cx="2591400" cy="1281600"/>
          </a:xfrm>
          <a:prstGeom prst="rect">
            <a:avLst/>
          </a:prstGeom>
          <a:noFill/>
          <a:ln>
            <a:noFill/>
          </a:ln>
        </p:spPr>
        <p:txBody>
          <a:bodyPr spcFirstLastPara="1" wrap="square" lIns="0" tIns="45700" rIns="0" bIns="45700" anchor="ctr" anchorCtr="0">
            <a:noAutofit/>
          </a:bodyPr>
          <a:lstStyle/>
          <a:p>
            <a:pPr marL="0" marR="0" lvl="0" indent="0" algn="l" rtl="0">
              <a:lnSpc>
                <a:spcPct val="115000"/>
              </a:lnSpc>
              <a:spcBef>
                <a:spcPts val="0"/>
              </a:spcBef>
              <a:spcAft>
                <a:spcPts val="0"/>
              </a:spcAft>
              <a:buClr>
                <a:srgbClr val="000000"/>
              </a:buClr>
              <a:buSzPts val="1400"/>
              <a:buFont typeface="Arial"/>
              <a:buNone/>
            </a:pPr>
            <a:r>
              <a:rPr lang="no-NO" sz="1100" b="0" i="0" u="none" strike="noStrike" cap="none">
                <a:solidFill>
                  <a:schemeClr val="tx1"/>
                </a:solidFill>
                <a:latin typeface="Arial"/>
                <a:ea typeface="Arial"/>
                <a:cs typeface="Arial"/>
                <a:sym typeface="Arial"/>
              </a:rPr>
              <a:t>En organisatorisk leder følger opp de ansatte på enhetene på oppgaver nevnt i illustrasjonene til høyre. Denne personen kan også være personalgodkjenner eller kostnadsgodkjenner, eller ha begge rollene</a:t>
            </a:r>
            <a:r>
              <a:rPr lang="nb-NO" sz="1100" b="0" i="0" u="none" strike="noStrike" cap="none">
                <a:solidFill>
                  <a:schemeClr val="tx1"/>
                </a:solidFill>
                <a:latin typeface="Arial"/>
                <a:ea typeface="Arial"/>
                <a:cs typeface="Arial"/>
                <a:sym typeface="Arial"/>
              </a:rPr>
              <a:t>.</a:t>
            </a:r>
            <a:endParaRPr sz="1100" b="0" i="0" u="none" strike="noStrike" cap="none">
              <a:solidFill>
                <a:schemeClr val="tx1"/>
              </a:solidFill>
              <a:latin typeface="Arial"/>
              <a:ea typeface="Arial"/>
              <a:cs typeface="Arial"/>
              <a:sym typeface="Arial"/>
            </a:endParaRPr>
          </a:p>
        </p:txBody>
      </p:sp>
      <p:sp>
        <p:nvSpPr>
          <p:cNvPr id="3353" name="Google Shape;3353;p20"/>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sp>
        <p:nvSpPr>
          <p:cNvPr id="3354" name="Google Shape;3354;p20"/>
          <p:cNvSpPr/>
          <p:nvPr/>
        </p:nvSpPr>
        <p:spPr>
          <a:xfrm>
            <a:off x="1075925" y="1592225"/>
            <a:ext cx="56400" cy="132900"/>
          </a:xfrm>
          <a:prstGeom prst="rect">
            <a:avLst/>
          </a:prstGeom>
          <a:solidFill>
            <a:srgbClr val="EEF2F5"/>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355" name="Google Shape;3355;p20" descr="Top Hat with solid fill"/>
          <p:cNvPicPr preferRelativeResize="0"/>
          <p:nvPr/>
        </p:nvPicPr>
        <p:blipFill rotWithShape="1">
          <a:blip r:embed="rId4">
            <a:alphaModFix/>
          </a:blip>
          <a:srcRect/>
          <a:stretch/>
        </p:blipFill>
        <p:spPr>
          <a:xfrm>
            <a:off x="630212" y="1291588"/>
            <a:ext cx="592367" cy="592362"/>
          </a:xfrm>
          <a:prstGeom prst="rect">
            <a:avLst/>
          </a:prstGeom>
          <a:noFill/>
          <a:ln>
            <a:noFill/>
          </a:ln>
        </p:spPr>
      </p:pic>
      <p:sp>
        <p:nvSpPr>
          <p:cNvPr id="2" name="Google Shape;387;p43">
            <a:extLst>
              <a:ext uri="{FF2B5EF4-FFF2-40B4-BE49-F238E27FC236}">
                <a16:creationId xmlns:a16="http://schemas.microsoft.com/office/drawing/2014/main" id="{910773F1-4AAF-94B4-1995-70226DC8DD26}"/>
              </a:ext>
            </a:extLst>
          </p:cNvPr>
          <p:cNvSpPr/>
          <p:nvPr/>
        </p:nvSpPr>
        <p:spPr>
          <a:xfrm>
            <a:off x="4938197" y="1333757"/>
            <a:ext cx="148961" cy="220687"/>
          </a:xfrm>
          <a:custGeom>
            <a:avLst/>
            <a:gdLst/>
            <a:ahLst/>
            <a:cxnLst/>
            <a:rect l="l" t="t" r="r" b="b"/>
            <a:pathLst>
              <a:path w="2116" h="2873" extrusionOk="0">
                <a:moveTo>
                  <a:pt x="2032" y="2413"/>
                </a:moveTo>
                <a:lnTo>
                  <a:pt x="2032" y="2413"/>
                </a:lnTo>
                <a:lnTo>
                  <a:pt x="1947" y="2413"/>
                </a:lnTo>
                <a:lnTo>
                  <a:pt x="1947" y="230"/>
                </a:lnTo>
                <a:cubicBezTo>
                  <a:pt x="1947" y="100"/>
                  <a:pt x="1834" y="0"/>
                  <a:pt x="1707" y="0"/>
                </a:cubicBezTo>
                <a:lnTo>
                  <a:pt x="409" y="0"/>
                </a:lnTo>
                <a:cubicBezTo>
                  <a:pt x="310" y="0"/>
                  <a:pt x="225" y="57"/>
                  <a:pt x="197" y="144"/>
                </a:cubicBezTo>
                <a:cubicBezTo>
                  <a:pt x="183" y="158"/>
                  <a:pt x="183" y="187"/>
                  <a:pt x="183" y="201"/>
                </a:cubicBezTo>
                <a:lnTo>
                  <a:pt x="183" y="230"/>
                </a:lnTo>
                <a:lnTo>
                  <a:pt x="183" y="2399"/>
                </a:lnTo>
                <a:lnTo>
                  <a:pt x="183" y="2413"/>
                </a:lnTo>
                <a:lnTo>
                  <a:pt x="98" y="2413"/>
                </a:lnTo>
                <a:cubicBezTo>
                  <a:pt x="42" y="2413"/>
                  <a:pt x="0" y="2456"/>
                  <a:pt x="0" y="2513"/>
                </a:cubicBezTo>
                <a:cubicBezTo>
                  <a:pt x="0" y="2557"/>
                  <a:pt x="42" y="2600"/>
                  <a:pt x="98" y="2600"/>
                </a:cubicBezTo>
                <a:lnTo>
                  <a:pt x="183" y="2600"/>
                </a:lnTo>
                <a:lnTo>
                  <a:pt x="352" y="2600"/>
                </a:lnTo>
                <a:lnTo>
                  <a:pt x="381" y="2600"/>
                </a:lnTo>
                <a:lnTo>
                  <a:pt x="1397" y="2858"/>
                </a:lnTo>
                <a:cubicBezTo>
                  <a:pt x="1397" y="2873"/>
                  <a:pt x="1411" y="2873"/>
                  <a:pt x="1411" y="2873"/>
                </a:cubicBezTo>
                <a:cubicBezTo>
                  <a:pt x="1467" y="2873"/>
                  <a:pt x="1509" y="2829"/>
                  <a:pt x="1509" y="2772"/>
                </a:cubicBezTo>
                <a:lnTo>
                  <a:pt x="1509" y="2600"/>
                </a:lnTo>
                <a:lnTo>
                  <a:pt x="1763" y="2600"/>
                </a:lnTo>
                <a:lnTo>
                  <a:pt x="1947" y="2600"/>
                </a:lnTo>
                <a:lnTo>
                  <a:pt x="2032" y="2600"/>
                </a:lnTo>
                <a:cubicBezTo>
                  <a:pt x="2088" y="2600"/>
                  <a:pt x="2116" y="2557"/>
                  <a:pt x="2116" y="2513"/>
                </a:cubicBezTo>
                <a:cubicBezTo>
                  <a:pt x="2116" y="2456"/>
                  <a:pt x="2088" y="2413"/>
                  <a:pt x="2032" y="2413"/>
                </a:cubicBezTo>
                <a:close/>
                <a:moveTo>
                  <a:pt x="1509" y="2413"/>
                </a:moveTo>
                <a:lnTo>
                  <a:pt x="1509" y="2413"/>
                </a:lnTo>
                <a:lnTo>
                  <a:pt x="1509" y="574"/>
                </a:lnTo>
                <a:cubicBezTo>
                  <a:pt x="1509" y="488"/>
                  <a:pt x="1453" y="416"/>
                  <a:pt x="1368" y="402"/>
                </a:cubicBezTo>
                <a:lnTo>
                  <a:pt x="522" y="172"/>
                </a:lnTo>
                <a:lnTo>
                  <a:pt x="1763" y="172"/>
                </a:lnTo>
                <a:lnTo>
                  <a:pt x="1763" y="2413"/>
                </a:lnTo>
                <a:lnTo>
                  <a:pt x="1509" y="2413"/>
                </a:lnTo>
                <a:close/>
                <a:moveTo>
                  <a:pt x="973" y="1795"/>
                </a:moveTo>
                <a:lnTo>
                  <a:pt x="973" y="1795"/>
                </a:lnTo>
                <a:lnTo>
                  <a:pt x="973" y="1436"/>
                </a:lnTo>
                <a:cubicBezTo>
                  <a:pt x="973" y="1379"/>
                  <a:pt x="1016" y="1336"/>
                  <a:pt x="1058" y="1336"/>
                </a:cubicBezTo>
                <a:cubicBezTo>
                  <a:pt x="1114" y="1336"/>
                  <a:pt x="1157" y="1379"/>
                  <a:pt x="1157" y="1436"/>
                </a:cubicBezTo>
                <a:lnTo>
                  <a:pt x="1157" y="1795"/>
                </a:lnTo>
                <a:cubicBezTo>
                  <a:pt x="1157" y="1838"/>
                  <a:pt x="1114" y="1881"/>
                  <a:pt x="1058" y="1881"/>
                </a:cubicBezTo>
                <a:cubicBezTo>
                  <a:pt x="1016" y="1881"/>
                  <a:pt x="973" y="1838"/>
                  <a:pt x="973" y="1795"/>
                </a:cubicBezTo>
                <a:close/>
              </a:path>
            </a:pathLst>
          </a:custGeom>
          <a:solidFill>
            <a:schemeClr val="bg1"/>
          </a:solid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dk1"/>
              </a:buClr>
              <a:buSzPts val="1800"/>
              <a:buFont typeface="Arial"/>
              <a:buNone/>
            </a:pPr>
            <a:endParaRPr sz="1800" b="0" i="0" u="none" strike="noStrike" cap="none">
              <a:solidFill>
                <a:schemeClr val="dk1"/>
              </a:solidFill>
              <a:latin typeface="Arial"/>
              <a:ea typeface="Arial"/>
              <a:cs typeface="Arial"/>
              <a:sym typeface="Arial"/>
            </a:endParaRPr>
          </a:p>
        </p:txBody>
      </p:sp>
      <p:pic>
        <p:nvPicPr>
          <p:cNvPr id="6" name="Graphic 5" descr="Remote work with solid fill">
            <a:extLst>
              <a:ext uri="{FF2B5EF4-FFF2-40B4-BE49-F238E27FC236}">
                <a16:creationId xmlns:a16="http://schemas.microsoft.com/office/drawing/2014/main" id="{D6A7CF66-AB50-C2AE-54E2-320BBAAF8AE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7052380" y="1343873"/>
            <a:ext cx="234000" cy="234000"/>
          </a:xfrm>
          <a:prstGeom prst="rect">
            <a:avLst/>
          </a:prstGeom>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359"/>
        <p:cNvGrpSpPr/>
        <p:nvPr/>
      </p:nvGrpSpPr>
      <p:grpSpPr>
        <a:xfrm>
          <a:off x="0" y="0"/>
          <a:ext cx="0" cy="0"/>
          <a:chOff x="0" y="0"/>
          <a:chExt cx="0" cy="0"/>
        </a:xfrm>
      </p:grpSpPr>
      <p:sp>
        <p:nvSpPr>
          <p:cNvPr id="3360" name="Google Shape;3360;g1eb65a026c0_0_1049"/>
          <p:cNvSpPr/>
          <p:nvPr/>
        </p:nvSpPr>
        <p:spPr>
          <a:xfrm>
            <a:off x="278025" y="1668675"/>
            <a:ext cx="3799800" cy="30147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91425" tIns="91425" rIns="91425" bIns="91425" anchor="t" anchorCtr="0">
            <a:noAutofit/>
          </a:bodyPr>
          <a:lstStyle/>
          <a:p>
            <a:pPr marL="0" marR="0" lvl="0" indent="0" algn="l" rtl="0">
              <a:lnSpc>
                <a:spcPct val="90000"/>
              </a:lnSpc>
              <a:spcBef>
                <a:spcPts val="560"/>
              </a:spcBef>
              <a:spcAft>
                <a:spcPts val="0"/>
              </a:spcAft>
              <a:buClr>
                <a:srgbClr val="000000"/>
              </a:buClr>
              <a:buSzPts val="1900"/>
              <a:buFont typeface="Arial"/>
              <a:buNone/>
            </a:pPr>
            <a:endParaRPr sz="1200">
              <a:solidFill>
                <a:srgbClr val="00509E"/>
              </a:solidFill>
            </a:endParaRPr>
          </a:p>
        </p:txBody>
      </p:sp>
      <p:sp>
        <p:nvSpPr>
          <p:cNvPr id="3361" name="Google Shape;3361;g1eb65a026c0_0_1049"/>
          <p:cNvSpPr/>
          <p:nvPr/>
        </p:nvSpPr>
        <p:spPr>
          <a:xfrm>
            <a:off x="1105705" y="1343142"/>
            <a:ext cx="2230200" cy="24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o-NO">
                <a:solidFill>
                  <a:schemeClr val="lt1"/>
                </a:solidFill>
              </a:rPr>
              <a:t>Rekvirent</a:t>
            </a:r>
            <a:endParaRPr sz="1400" b="0" i="0" u="none" strike="noStrike" cap="none">
              <a:solidFill>
                <a:schemeClr val="lt1"/>
              </a:solidFill>
              <a:latin typeface="Arial"/>
              <a:ea typeface="Arial"/>
              <a:cs typeface="Arial"/>
              <a:sym typeface="Arial"/>
            </a:endParaRPr>
          </a:p>
        </p:txBody>
      </p:sp>
      <p:sp>
        <p:nvSpPr>
          <p:cNvPr id="3362" name="Google Shape;3362;g1eb65a026c0_0_1049"/>
          <p:cNvSpPr/>
          <p:nvPr/>
        </p:nvSpPr>
        <p:spPr>
          <a:xfrm>
            <a:off x="456800" y="2892912"/>
            <a:ext cx="3528000" cy="1670100"/>
          </a:xfrm>
          <a:prstGeom prst="rect">
            <a:avLst/>
          </a:prstGeom>
          <a:noFill/>
          <a:ln>
            <a:noFill/>
          </a:ln>
        </p:spPr>
        <p:txBody>
          <a:bodyPr spcFirstLastPara="1" wrap="square" lIns="0" tIns="45700" rIns="0" bIns="45700" anchor="t" anchorCtr="0">
            <a:noAutofit/>
          </a:bodyPr>
          <a:lstStyle/>
          <a:p>
            <a:pPr>
              <a:lnSpc>
                <a:spcPct val="115000"/>
              </a:lnSpc>
              <a:buSzPts val="1400"/>
            </a:pPr>
            <a:r>
              <a:rPr lang="nb-NO" sz="1100">
                <a:solidFill>
                  <a:srgbClr val="464646"/>
                </a:solidFill>
              </a:rPr>
              <a:t>På Innsida ligger det </a:t>
            </a:r>
            <a:r>
              <a:rPr lang="no-NO" sz="1100">
                <a:solidFill>
                  <a:srgbClr val="464646"/>
                </a:solidFill>
              </a:rPr>
              <a:t>et skjema for rekvirenten hvor all nødvendig informasjon fylles inn</a:t>
            </a:r>
            <a:r>
              <a:rPr lang="nb-NO" sz="1100">
                <a:solidFill>
                  <a:srgbClr val="464646"/>
                </a:solidFill>
              </a:rPr>
              <a:t> ved behov for kontraktsinngåelser</a:t>
            </a:r>
            <a:r>
              <a:rPr lang="no-NO" sz="1100">
                <a:solidFill>
                  <a:srgbClr val="464646"/>
                </a:solidFill>
              </a:rPr>
              <a:t>. Dette skjemaet sendes til en fellesmail for behovshaver kontrakt på aktuell enhet. </a:t>
            </a:r>
            <a:endParaRPr lang="nb-NO" sz="1100">
              <a:solidFill>
                <a:srgbClr val="464646"/>
              </a:solidFill>
            </a:endParaRPr>
          </a:p>
          <a:p>
            <a:pPr>
              <a:lnSpc>
                <a:spcPct val="115000"/>
              </a:lnSpc>
              <a:buSzPts val="1400"/>
            </a:pPr>
            <a:endParaRPr lang="nb-NO" sz="1100">
              <a:solidFill>
                <a:srgbClr val="464646"/>
              </a:solidFill>
            </a:endParaRPr>
          </a:p>
          <a:p>
            <a:pPr>
              <a:lnSpc>
                <a:spcPct val="115000"/>
              </a:lnSpc>
              <a:buSzPts val="1400"/>
            </a:pPr>
            <a:r>
              <a:rPr lang="nb-NO" sz="1100">
                <a:solidFill>
                  <a:srgbClr val="464646"/>
                </a:solidFill>
                <a:hlinkClick r:id="rId3"/>
              </a:rPr>
              <a:t>Lenke til skjema for rekvirent</a:t>
            </a:r>
            <a:endParaRPr lang="en-US" sz="1100">
              <a:solidFill>
                <a:srgbClr val="464646"/>
              </a:solidFill>
            </a:endParaRPr>
          </a:p>
        </p:txBody>
      </p:sp>
      <p:sp>
        <p:nvSpPr>
          <p:cNvPr id="3363" name="Google Shape;3363;g1eb65a026c0_0_1049"/>
          <p:cNvSpPr/>
          <p:nvPr/>
        </p:nvSpPr>
        <p:spPr>
          <a:xfrm>
            <a:off x="37100" y="4793200"/>
            <a:ext cx="2515500" cy="313200"/>
          </a:xfrm>
          <a:prstGeom prst="rect">
            <a:avLst/>
          </a:prstGeom>
          <a:noFill/>
          <a:ln>
            <a:noFill/>
          </a:ln>
        </p:spPr>
        <p:txBody>
          <a:bodyPr spcFirstLastPara="1" wrap="square" lIns="0" tIns="45700" rIns="0" bIns="45700" anchor="b" anchorCtr="0">
            <a:noAutofit/>
          </a:bodyPr>
          <a:lstStyle/>
          <a:p>
            <a:pPr marL="0" marR="0" lvl="0" indent="0" algn="l" rtl="0">
              <a:lnSpc>
                <a:spcPct val="115000"/>
              </a:lnSpc>
              <a:spcBef>
                <a:spcPts val="400"/>
              </a:spcBef>
              <a:spcAft>
                <a:spcPts val="400"/>
              </a:spcAft>
              <a:buClr>
                <a:schemeClr val="dk1"/>
              </a:buClr>
              <a:buSzPts val="1100"/>
              <a:buFont typeface="Arial"/>
              <a:buNone/>
            </a:pPr>
            <a:r>
              <a:rPr lang="no-NO" sz="600" b="0" i="0" u="none" strike="noStrike" cap="none">
                <a:solidFill>
                  <a:schemeClr val="dk1"/>
                </a:solidFill>
                <a:latin typeface="Arial"/>
                <a:ea typeface="Arial"/>
                <a:cs typeface="Arial"/>
                <a:sym typeface="Arial"/>
              </a:rPr>
              <a:t>Denne illustrasjonen viser kun de oppgavene som er i DFØ-app eller selvbetjeningsportalen og som omhandler lønn eller HR. </a:t>
            </a:r>
            <a:endParaRPr sz="200" b="0" i="0" u="none" strike="noStrike" cap="none">
              <a:solidFill>
                <a:srgbClr val="464646"/>
              </a:solidFill>
              <a:latin typeface="Arial"/>
              <a:ea typeface="Arial"/>
              <a:cs typeface="Arial"/>
              <a:sym typeface="Arial"/>
            </a:endParaRPr>
          </a:p>
        </p:txBody>
      </p:sp>
      <p:sp>
        <p:nvSpPr>
          <p:cNvPr id="3364" name="Google Shape;3364;g1eb65a026c0_0_1049"/>
          <p:cNvSpPr/>
          <p:nvPr/>
        </p:nvSpPr>
        <p:spPr>
          <a:xfrm>
            <a:off x="1393550" y="1874925"/>
            <a:ext cx="2192700" cy="777600"/>
          </a:xfrm>
          <a:prstGeom prst="rect">
            <a:avLst/>
          </a:prstGeom>
          <a:noFill/>
          <a:ln>
            <a:noFill/>
          </a:ln>
        </p:spPr>
        <p:txBody>
          <a:bodyPr spcFirstLastPara="1" wrap="square" lIns="0" tIns="45700" rIns="0" bIns="45700" anchor="t" anchorCtr="0">
            <a:noAutofit/>
          </a:bodyPr>
          <a:lstStyle/>
          <a:p>
            <a:pPr>
              <a:lnSpc>
                <a:spcPct val="115000"/>
              </a:lnSpc>
              <a:buSzPts val="1400"/>
            </a:pPr>
            <a:r>
              <a:rPr lang="no-NO" sz="1100" err="1">
                <a:solidFill>
                  <a:srgbClr val="464646"/>
                </a:solidFill>
              </a:rPr>
              <a:t>Rekvirent</a:t>
            </a:r>
            <a:r>
              <a:rPr lang="no-NO" sz="1100">
                <a:solidFill>
                  <a:srgbClr val="464646"/>
                </a:solidFill>
              </a:rPr>
              <a:t> er </a:t>
            </a:r>
            <a:r>
              <a:rPr lang="no-NO" sz="1100" err="1">
                <a:solidFill>
                  <a:srgbClr val="464646"/>
                </a:solidFill>
              </a:rPr>
              <a:t>en</a:t>
            </a:r>
            <a:r>
              <a:rPr lang="no-NO" sz="1100">
                <a:solidFill>
                  <a:srgbClr val="464646"/>
                </a:solidFill>
              </a:rPr>
              <a:t> </a:t>
            </a:r>
            <a:r>
              <a:rPr lang="no-NO" sz="1100" err="1">
                <a:solidFill>
                  <a:srgbClr val="464646"/>
                </a:solidFill>
              </a:rPr>
              <a:t>ansatt</a:t>
            </a:r>
            <a:r>
              <a:rPr lang="no-NO" sz="1100">
                <a:solidFill>
                  <a:srgbClr val="464646"/>
                </a:solidFill>
              </a:rPr>
              <a:t> </a:t>
            </a:r>
            <a:r>
              <a:rPr lang="no-NO" sz="1100" err="1">
                <a:solidFill>
                  <a:srgbClr val="464646"/>
                </a:solidFill>
              </a:rPr>
              <a:t>som</a:t>
            </a:r>
            <a:r>
              <a:rPr lang="no-NO" sz="1100">
                <a:solidFill>
                  <a:srgbClr val="464646"/>
                </a:solidFill>
              </a:rPr>
              <a:t> </a:t>
            </a:r>
            <a:r>
              <a:rPr lang="no-NO" sz="1100" err="1">
                <a:solidFill>
                  <a:srgbClr val="464646"/>
                </a:solidFill>
              </a:rPr>
              <a:t>avdekker</a:t>
            </a:r>
            <a:r>
              <a:rPr lang="no-NO" sz="1100">
                <a:solidFill>
                  <a:srgbClr val="464646"/>
                </a:solidFill>
              </a:rPr>
              <a:t> </a:t>
            </a:r>
            <a:r>
              <a:rPr lang="no-NO" sz="1100" err="1">
                <a:solidFill>
                  <a:srgbClr val="464646"/>
                </a:solidFill>
              </a:rPr>
              <a:t>behovet</a:t>
            </a:r>
            <a:r>
              <a:rPr lang="no-NO" sz="1100">
                <a:solidFill>
                  <a:srgbClr val="464646"/>
                </a:solidFill>
              </a:rPr>
              <a:t> for </a:t>
            </a:r>
            <a:r>
              <a:rPr lang="no-NO" sz="1100" err="1">
                <a:solidFill>
                  <a:srgbClr val="464646"/>
                </a:solidFill>
              </a:rPr>
              <a:t>en</a:t>
            </a:r>
            <a:r>
              <a:rPr lang="no-NO" sz="1100">
                <a:solidFill>
                  <a:srgbClr val="464646"/>
                </a:solidFill>
              </a:rPr>
              <a:t> </a:t>
            </a:r>
            <a:r>
              <a:rPr lang="no-NO" sz="1100" err="1">
                <a:solidFill>
                  <a:srgbClr val="464646"/>
                </a:solidFill>
              </a:rPr>
              <a:t>oppdragskontrakt</a:t>
            </a:r>
            <a:r>
              <a:rPr lang="no-NO" sz="1100">
                <a:solidFill>
                  <a:srgbClr val="464646"/>
                </a:solidFill>
              </a:rPr>
              <a:t>, </a:t>
            </a:r>
            <a:r>
              <a:rPr lang="no-NO" sz="1100" err="1">
                <a:solidFill>
                  <a:srgbClr val="464646"/>
                </a:solidFill>
              </a:rPr>
              <a:t>timelønn</a:t>
            </a:r>
            <a:r>
              <a:rPr lang="no-NO" sz="1100">
                <a:solidFill>
                  <a:srgbClr val="464646"/>
                </a:solidFill>
              </a:rPr>
              <a:t>- </a:t>
            </a:r>
            <a:r>
              <a:rPr lang="no-NO" sz="1100" err="1">
                <a:solidFill>
                  <a:srgbClr val="464646"/>
                </a:solidFill>
              </a:rPr>
              <a:t>eller</a:t>
            </a:r>
            <a:r>
              <a:rPr lang="no-NO" sz="1100">
                <a:solidFill>
                  <a:srgbClr val="464646"/>
                </a:solidFill>
              </a:rPr>
              <a:t> </a:t>
            </a:r>
            <a:r>
              <a:rPr lang="no-NO" sz="1100" err="1">
                <a:solidFill>
                  <a:srgbClr val="464646"/>
                </a:solidFill>
              </a:rPr>
              <a:t>månedslønnskontrakt</a:t>
            </a:r>
            <a:r>
              <a:rPr lang="no-NO" sz="1100">
                <a:solidFill>
                  <a:srgbClr val="464646"/>
                </a:solidFill>
              </a:rPr>
              <a:t>. </a:t>
            </a:r>
            <a:endParaRPr sz="1100" b="0" i="0" u="none" strike="noStrike" cap="none">
              <a:solidFill>
                <a:srgbClr val="464646"/>
              </a:solidFill>
              <a:latin typeface="Arial"/>
              <a:ea typeface="Arial"/>
              <a:cs typeface="Arial"/>
              <a:sym typeface="Arial"/>
            </a:endParaRPr>
          </a:p>
        </p:txBody>
      </p:sp>
      <p:sp>
        <p:nvSpPr>
          <p:cNvPr id="3365" name="Google Shape;3365;g1eb65a026c0_0_1049"/>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sp>
        <p:nvSpPr>
          <p:cNvPr id="3366" name="Google Shape;3366;g1eb65a026c0_0_1049"/>
          <p:cNvSpPr/>
          <p:nvPr/>
        </p:nvSpPr>
        <p:spPr>
          <a:xfrm>
            <a:off x="1075925" y="2125625"/>
            <a:ext cx="56400" cy="132900"/>
          </a:xfrm>
          <a:prstGeom prst="rect">
            <a:avLst/>
          </a:prstGeom>
          <a:solidFill>
            <a:srgbClr val="EEF2F5"/>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7" name="Google Shape;3367;g1eb65a026c0_0_1049"/>
          <p:cNvSpPr/>
          <p:nvPr/>
        </p:nvSpPr>
        <p:spPr>
          <a:xfrm>
            <a:off x="4316925" y="1668675"/>
            <a:ext cx="3799800" cy="30147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91425" tIns="91425" rIns="91425" bIns="91425" anchor="t" anchorCtr="0">
            <a:noAutofit/>
          </a:bodyPr>
          <a:lstStyle/>
          <a:p>
            <a:pPr marL="0" marR="0" lvl="0" indent="0" algn="l" rtl="0">
              <a:lnSpc>
                <a:spcPct val="90000"/>
              </a:lnSpc>
              <a:spcBef>
                <a:spcPts val="560"/>
              </a:spcBef>
              <a:spcAft>
                <a:spcPts val="0"/>
              </a:spcAft>
              <a:buClr>
                <a:srgbClr val="000000"/>
              </a:buClr>
              <a:buSzPts val="1900"/>
              <a:buFont typeface="Arial"/>
              <a:buNone/>
            </a:pPr>
            <a:endParaRPr sz="1200">
              <a:solidFill>
                <a:srgbClr val="00509E"/>
              </a:solidFill>
            </a:endParaRPr>
          </a:p>
        </p:txBody>
      </p:sp>
      <p:sp>
        <p:nvSpPr>
          <p:cNvPr id="3368" name="Google Shape;3368;g1eb65a026c0_0_1049"/>
          <p:cNvSpPr/>
          <p:nvPr/>
        </p:nvSpPr>
        <p:spPr>
          <a:xfrm>
            <a:off x="5144605" y="1343142"/>
            <a:ext cx="2230200" cy="24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o-NO">
                <a:solidFill>
                  <a:schemeClr val="lt1"/>
                </a:solidFill>
              </a:rPr>
              <a:t>Behovshaver kontrakt</a:t>
            </a:r>
            <a:endParaRPr sz="1400" b="0" i="0" u="none" strike="noStrike" cap="none">
              <a:solidFill>
                <a:schemeClr val="lt1"/>
              </a:solidFill>
              <a:latin typeface="Arial"/>
              <a:ea typeface="Arial"/>
              <a:cs typeface="Arial"/>
              <a:sym typeface="Arial"/>
            </a:endParaRPr>
          </a:p>
        </p:txBody>
      </p:sp>
      <p:sp>
        <p:nvSpPr>
          <p:cNvPr id="3369" name="Google Shape;3369;g1eb65a026c0_0_1049"/>
          <p:cNvSpPr/>
          <p:nvPr/>
        </p:nvSpPr>
        <p:spPr>
          <a:xfrm>
            <a:off x="4495700" y="2991275"/>
            <a:ext cx="3528000" cy="1551900"/>
          </a:xfrm>
          <a:prstGeom prst="rect">
            <a:avLst/>
          </a:prstGeom>
          <a:noFill/>
          <a:ln>
            <a:noFill/>
          </a:ln>
        </p:spPr>
        <p:txBody>
          <a:bodyPr spcFirstLastPara="1" wrap="square" lIns="0" tIns="45700" rIns="0" bIns="45700" anchor="t" anchorCtr="0">
            <a:noAutofit/>
          </a:bodyPr>
          <a:lstStyle/>
          <a:p>
            <a:pPr marL="0" marR="0" lvl="0" indent="0" algn="l" rtl="0">
              <a:lnSpc>
                <a:spcPct val="115000"/>
              </a:lnSpc>
              <a:spcBef>
                <a:spcPts val="0"/>
              </a:spcBef>
              <a:spcAft>
                <a:spcPts val="0"/>
              </a:spcAft>
              <a:buClr>
                <a:srgbClr val="000000"/>
              </a:buClr>
              <a:buSzPts val="1400"/>
              <a:buFont typeface="Arial"/>
              <a:buNone/>
            </a:pPr>
            <a:r>
              <a:rPr lang="nb-NO" sz="1100">
                <a:solidFill>
                  <a:srgbClr val="464646"/>
                </a:solidFill>
              </a:rPr>
              <a:t>Det er u</a:t>
            </a:r>
            <a:r>
              <a:rPr lang="no-NO" sz="1100">
                <a:solidFill>
                  <a:srgbClr val="464646"/>
                </a:solidFill>
              </a:rPr>
              <a:t>tnevnte ansatte på enhetene som </a:t>
            </a:r>
            <a:r>
              <a:rPr lang="nb-NO" sz="1100">
                <a:solidFill>
                  <a:srgbClr val="464646"/>
                </a:solidFill>
              </a:rPr>
              <a:t>er gitt bestillingsmyndighet</a:t>
            </a:r>
            <a:r>
              <a:rPr lang="no-NO" sz="1100">
                <a:solidFill>
                  <a:srgbClr val="464646"/>
                </a:solidFill>
              </a:rPr>
              <a:t>. De mottar behov for bestillinger fra rekvirenten, eller så oppstår behovet hos behovshaver. </a:t>
            </a:r>
            <a:endParaRPr sz="1100">
              <a:solidFill>
                <a:srgbClr val="464646"/>
              </a:solidFill>
            </a:endParaRPr>
          </a:p>
          <a:p>
            <a:pPr marL="0" marR="0" lvl="0" indent="0" algn="l" rtl="0">
              <a:lnSpc>
                <a:spcPct val="115000"/>
              </a:lnSpc>
              <a:spcBef>
                <a:spcPts val="0"/>
              </a:spcBef>
              <a:spcAft>
                <a:spcPts val="0"/>
              </a:spcAft>
              <a:buClr>
                <a:srgbClr val="000000"/>
              </a:buClr>
              <a:buSzPts val="1400"/>
              <a:buFont typeface="Arial"/>
              <a:buNone/>
            </a:pPr>
            <a:endParaRPr sz="1100">
              <a:solidFill>
                <a:srgbClr val="464646"/>
              </a:solidFill>
            </a:endParaRPr>
          </a:p>
          <a:p>
            <a:pPr marL="0" marR="0" lvl="0" indent="0" algn="l" rtl="0">
              <a:lnSpc>
                <a:spcPct val="115000"/>
              </a:lnSpc>
              <a:spcBef>
                <a:spcPts val="0"/>
              </a:spcBef>
              <a:spcAft>
                <a:spcPts val="0"/>
              </a:spcAft>
              <a:buClr>
                <a:srgbClr val="000000"/>
              </a:buClr>
              <a:buSzPts val="1400"/>
              <a:buFont typeface="Arial"/>
              <a:buNone/>
            </a:pPr>
            <a:r>
              <a:rPr lang="no-NO" sz="1100">
                <a:solidFill>
                  <a:srgbClr val="464646"/>
                </a:solidFill>
              </a:rPr>
              <a:t>Kontraktsbestillingen sendes videre i digital flyt til en koordinator kontrakt på Tjenestesenteret som oppretter den, før den sendes til kostnadsgodkjenner for godkjenning</a:t>
            </a:r>
            <a:r>
              <a:rPr lang="nb-NO" sz="1100">
                <a:solidFill>
                  <a:srgbClr val="464646"/>
                </a:solidFill>
              </a:rPr>
              <a:t>.</a:t>
            </a:r>
            <a:endParaRPr sz="1100" b="0" i="0" u="none" strike="noStrike" cap="none">
              <a:solidFill>
                <a:srgbClr val="464646"/>
              </a:solidFill>
              <a:latin typeface="Arial"/>
              <a:ea typeface="Arial"/>
              <a:cs typeface="Arial"/>
              <a:sym typeface="Arial"/>
            </a:endParaRPr>
          </a:p>
        </p:txBody>
      </p:sp>
      <p:sp>
        <p:nvSpPr>
          <p:cNvPr id="3370" name="Google Shape;3370;g1eb65a026c0_0_1049"/>
          <p:cNvSpPr/>
          <p:nvPr/>
        </p:nvSpPr>
        <p:spPr>
          <a:xfrm>
            <a:off x="5432450" y="1722525"/>
            <a:ext cx="2591400" cy="1281600"/>
          </a:xfrm>
          <a:prstGeom prst="rect">
            <a:avLst/>
          </a:prstGeom>
          <a:noFill/>
          <a:ln>
            <a:noFill/>
          </a:ln>
        </p:spPr>
        <p:txBody>
          <a:bodyPr spcFirstLastPara="1" wrap="square" lIns="0" tIns="45700" rIns="0" bIns="45700" anchor="t" anchorCtr="0">
            <a:noAutofit/>
          </a:bodyPr>
          <a:lstStyle/>
          <a:p>
            <a:pPr marL="0" marR="0" lvl="0" indent="0" algn="l" rtl="0">
              <a:lnSpc>
                <a:spcPct val="115000"/>
              </a:lnSpc>
              <a:spcBef>
                <a:spcPts val="0"/>
              </a:spcBef>
              <a:spcAft>
                <a:spcPts val="0"/>
              </a:spcAft>
              <a:buClr>
                <a:srgbClr val="000000"/>
              </a:buClr>
              <a:buSzPts val="1400"/>
              <a:buFont typeface="Arial"/>
              <a:buNone/>
            </a:pPr>
            <a:r>
              <a:rPr lang="no-NO" sz="1100">
                <a:solidFill>
                  <a:srgbClr val="464646"/>
                </a:solidFill>
              </a:rPr>
              <a:t>Behovshaver kontrakt er den som bestiller kontrakten på enheten. Kontrakten bestilles i den heldigitale løsningen Tilsetting og arbeidskontrakt via Selvbetjeningsportalen eller DFØ-App. </a:t>
            </a:r>
            <a:endParaRPr sz="1100" b="0" i="0" u="none" strike="noStrike" cap="none">
              <a:solidFill>
                <a:srgbClr val="464646"/>
              </a:solidFill>
              <a:latin typeface="Arial"/>
              <a:ea typeface="Arial"/>
              <a:cs typeface="Arial"/>
              <a:sym typeface="Arial"/>
            </a:endParaRPr>
          </a:p>
        </p:txBody>
      </p:sp>
      <p:sp>
        <p:nvSpPr>
          <p:cNvPr id="3371" name="Google Shape;3371;g1eb65a026c0_0_1049"/>
          <p:cNvSpPr/>
          <p:nvPr/>
        </p:nvSpPr>
        <p:spPr>
          <a:xfrm>
            <a:off x="5114825" y="2125625"/>
            <a:ext cx="56400" cy="132900"/>
          </a:xfrm>
          <a:prstGeom prst="rect">
            <a:avLst/>
          </a:prstGeom>
          <a:solidFill>
            <a:srgbClr val="EEF2F5"/>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372" name="Google Shape;3372;g1eb65a026c0_0_1049"/>
          <p:cNvPicPr preferRelativeResize="0"/>
          <p:nvPr/>
        </p:nvPicPr>
        <p:blipFill rotWithShape="1">
          <a:blip r:embed="rId4">
            <a:alphaModFix/>
          </a:blip>
          <a:srcRect/>
          <a:stretch/>
        </p:blipFill>
        <p:spPr>
          <a:xfrm>
            <a:off x="4465931" y="1874916"/>
            <a:ext cx="888425" cy="904275"/>
          </a:xfrm>
          <a:prstGeom prst="rect">
            <a:avLst/>
          </a:prstGeom>
          <a:noFill/>
          <a:ln>
            <a:noFill/>
          </a:ln>
        </p:spPr>
      </p:pic>
      <p:pic>
        <p:nvPicPr>
          <p:cNvPr id="3373" name="Google Shape;3373;g1eb65a026c0_0_1049"/>
          <p:cNvPicPr preferRelativeResize="0"/>
          <p:nvPr/>
        </p:nvPicPr>
        <p:blipFill>
          <a:blip r:embed="rId5">
            <a:alphaModFix/>
          </a:blip>
          <a:stretch>
            <a:fillRect/>
          </a:stretch>
        </p:blipFill>
        <p:spPr>
          <a:xfrm>
            <a:off x="372524" y="1855925"/>
            <a:ext cx="888425" cy="942274"/>
          </a:xfrm>
          <a:prstGeom prst="rect">
            <a:avLst/>
          </a:prstGeom>
          <a:noFill/>
          <a:ln>
            <a:noFill/>
          </a:ln>
        </p:spPr>
      </p:pic>
      <p:sp>
        <p:nvSpPr>
          <p:cNvPr id="3374" name="Google Shape;3374;g1eb65a026c0_0_1049"/>
          <p:cNvSpPr txBox="1">
            <a:spLocks noGrp="1"/>
          </p:cNvSpPr>
          <p:nvPr>
            <p:ph type="title"/>
          </p:nvPr>
        </p:nvSpPr>
        <p:spPr>
          <a:xfrm>
            <a:off x="397575" y="434575"/>
            <a:ext cx="8366100" cy="677100"/>
          </a:xfrm>
          <a:prstGeom prst="rect">
            <a:avLst/>
          </a:prstGeom>
        </p:spPr>
        <p:txBody>
          <a:bodyPr spcFirstLastPara="1" wrap="square" lIns="91425" tIns="45700" rIns="91425" bIns="45700" anchor="t" anchorCtr="0">
            <a:spAutoFit/>
          </a:bodyPr>
          <a:lstStyle/>
          <a:p>
            <a:pPr marL="0" lvl="0" indent="0" algn="l" rtl="0">
              <a:spcBef>
                <a:spcPts val="0"/>
              </a:spcBef>
              <a:spcAft>
                <a:spcPts val="0"/>
              </a:spcAft>
              <a:buNone/>
            </a:pPr>
            <a:r>
              <a:rPr lang="no-NO" sz="1900" b="0">
                <a:solidFill>
                  <a:srgbClr val="00417D"/>
                </a:solidFill>
              </a:rPr>
              <a:t>I forbindelse med bestilling av oppdrags-, time- og månedslønnskontrakter er to roller på enhetene involvert</a:t>
            </a:r>
            <a:endParaRPr sz="1900" b="0">
              <a:solidFill>
                <a:srgbClr val="00417D"/>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02"/>
        <p:cNvGrpSpPr/>
        <p:nvPr/>
      </p:nvGrpSpPr>
      <p:grpSpPr>
        <a:xfrm>
          <a:off x="0" y="0"/>
          <a:ext cx="0" cy="0"/>
          <a:chOff x="0" y="0"/>
          <a:chExt cx="0" cy="0"/>
        </a:xfrm>
      </p:grpSpPr>
      <p:sp>
        <p:nvSpPr>
          <p:cNvPr id="303" name="Google Shape;303;g1eb65a026c0_0_766"/>
          <p:cNvSpPr txBox="1">
            <a:spLocks noGrp="1"/>
          </p:cNvSpPr>
          <p:nvPr>
            <p:ph type="body" idx="1"/>
          </p:nvPr>
        </p:nvSpPr>
        <p:spPr>
          <a:xfrm>
            <a:off x="407500" y="1194575"/>
            <a:ext cx="5267100" cy="3651900"/>
          </a:xfrm>
          <a:prstGeom prst="rect">
            <a:avLst/>
          </a:prstGeom>
          <a:solidFill>
            <a:srgbClr val="F3F3F3"/>
          </a:solidFill>
          <a:effectLst>
            <a:outerShdw blurRad="57150" dist="19050" dir="5400000" algn="bl" rotWithShape="0">
              <a:srgbClr val="000000">
                <a:alpha val="49800"/>
              </a:srgbClr>
            </a:outerShdw>
          </a:effectLst>
        </p:spPr>
        <p:txBody>
          <a:bodyPr spcFirstLastPara="1" wrap="square" lIns="144000" tIns="45700" rIns="91425" bIns="45700" anchor="t" anchorCtr="0">
            <a:noAutofit/>
          </a:bodyPr>
          <a:lstStyle/>
          <a:p>
            <a:pPr marL="0" indent="0">
              <a:lnSpc>
                <a:spcPct val="150000"/>
              </a:lnSpc>
              <a:spcBef>
                <a:spcPts val="0"/>
              </a:spcBef>
              <a:buNone/>
            </a:pPr>
            <a:r>
              <a:rPr lang="nb-NO" sz="1000"/>
              <a:t>Serviceavtale</a:t>
            </a:r>
            <a:r>
              <a:rPr lang="no-NO" sz="1000"/>
              <a:t>, som på engelsk kalles Service Level Agreement (SLA), er en avtale mellom to eller flere parter, der den ene er kunden og de andre er tjenesteleverandører.</a:t>
            </a:r>
            <a:r>
              <a:rPr lang="nb-NO" sz="1000"/>
              <a:t> Denne avtalen er mellom Seksjon</a:t>
            </a:r>
            <a:r>
              <a:rPr lang="en-US" sz="1000"/>
              <a:t> for </a:t>
            </a:r>
            <a:r>
              <a:rPr lang="en-US" sz="1000" err="1"/>
              <a:t>lønn</a:t>
            </a:r>
            <a:r>
              <a:rPr lang="en-US" sz="1000"/>
              <a:t> </a:t>
            </a:r>
            <a:r>
              <a:rPr lang="en-US" sz="1000" err="1"/>
              <a:t>og</a:t>
            </a:r>
            <a:r>
              <a:rPr lang="en-US" sz="1000"/>
              <a:t> HR-</a:t>
            </a:r>
            <a:r>
              <a:rPr lang="nb-NO" sz="1000"/>
              <a:t>tjenester </a:t>
            </a:r>
            <a:r>
              <a:rPr lang="en-US" sz="1000"/>
              <a:t>(</a:t>
            </a:r>
            <a:r>
              <a:rPr lang="en-US" sz="1000" err="1"/>
              <a:t>heretter</a:t>
            </a:r>
            <a:r>
              <a:rPr lang="en-US" sz="1000"/>
              <a:t> </a:t>
            </a:r>
            <a:r>
              <a:rPr lang="en-US" sz="1000" err="1"/>
              <a:t>omtalt</a:t>
            </a:r>
            <a:r>
              <a:rPr lang="en-US" sz="1000"/>
              <a:t> </a:t>
            </a:r>
            <a:r>
              <a:rPr lang="en-US" sz="1000" err="1"/>
              <a:t>som</a:t>
            </a:r>
            <a:endParaRPr lang="nb-NO" sz="1000"/>
          </a:p>
          <a:p>
            <a:pPr marL="0" indent="0">
              <a:lnSpc>
                <a:spcPct val="150000"/>
              </a:lnSpc>
              <a:spcBef>
                <a:spcPts val="0"/>
              </a:spcBef>
              <a:buNone/>
            </a:pPr>
            <a:r>
              <a:rPr lang="en-US" sz="1000" err="1"/>
              <a:t>Tjenestesenteret</a:t>
            </a:r>
            <a:r>
              <a:rPr lang="en-US" sz="1000"/>
              <a:t>)</a:t>
            </a:r>
            <a:r>
              <a:rPr lang="nb-NO" sz="1000"/>
              <a:t> og brukerne, herunder ansatte og ledere ved NTNU. </a:t>
            </a:r>
          </a:p>
          <a:p>
            <a:pPr marL="0" indent="0">
              <a:lnSpc>
                <a:spcPct val="150000"/>
              </a:lnSpc>
              <a:spcBef>
                <a:spcPts val="0"/>
              </a:spcBef>
              <a:buNone/>
            </a:pPr>
            <a:endParaRPr lang="nb-NO" sz="1020"/>
          </a:p>
          <a:p>
            <a:pPr marL="0" indent="0">
              <a:lnSpc>
                <a:spcPct val="150000"/>
              </a:lnSpc>
              <a:spcBef>
                <a:spcPts val="0"/>
              </a:spcBef>
              <a:buNone/>
            </a:pPr>
            <a:r>
              <a:rPr lang="nb-NO" sz="1000"/>
              <a:t>Utarbeidelsen av denne avtalen er gjort for å synliggjøre Tjenestesenterets leveranser og beskrive servicenivå. I tillegg er avtalen utarbeidet i samarbeid med representanter fra flere av enhetene på NTNU, for å styrke samarbeidet ved å sikre felles forståelse. Det er også en enighet om at denne avtalen beskriver nåsituasjon, og ikke et </a:t>
            </a:r>
            <a:r>
              <a:rPr lang="nb-NO" sz="1000" err="1"/>
              <a:t>målbilde</a:t>
            </a:r>
            <a:r>
              <a:rPr lang="nb-NO" sz="1000"/>
              <a:t>. I arbeidet med dette dokumentet har vi etablert en restanseliste på forbedrings- og utviklingsområder og andre innspill, som Tjenestesenteret vil sette i en prioriteringsliste og arbeide med. Avtalen er derfor objekt for endring og oppdatering.  </a:t>
            </a:r>
          </a:p>
          <a:p>
            <a:pPr marL="0" indent="0">
              <a:lnSpc>
                <a:spcPct val="150000"/>
              </a:lnSpc>
              <a:spcBef>
                <a:spcPts val="0"/>
              </a:spcBef>
              <a:buNone/>
            </a:pPr>
            <a:endParaRPr lang="nb-NO" sz="1020"/>
          </a:p>
          <a:p>
            <a:pPr marL="0" indent="0">
              <a:lnSpc>
                <a:spcPct val="150000"/>
              </a:lnSpc>
              <a:spcBef>
                <a:spcPts val="0"/>
              </a:spcBef>
              <a:buNone/>
            </a:pPr>
            <a:r>
              <a:rPr lang="nb-NO" sz="1000" b="1"/>
              <a:t>Detaljer om prosesser, rutiner, saksflyter og forbedringsområder er </a:t>
            </a:r>
            <a:r>
              <a:rPr lang="nb-NO" sz="1000" b="1" i="1"/>
              <a:t>ikke</a:t>
            </a:r>
            <a:r>
              <a:rPr lang="nb-NO" sz="1000" b="1"/>
              <a:t> definert i denne avtalen</a:t>
            </a:r>
            <a:r>
              <a:rPr lang="nb-NO" sz="1000"/>
              <a:t>. </a:t>
            </a:r>
            <a:r>
              <a:rPr lang="nb-NO" sz="1000" b="1">
                <a:solidFill>
                  <a:schemeClr val="accent4"/>
                </a:solidFill>
                <a:hlinkClick r:id="rId3">
                  <a:extLst>
                    <a:ext uri="{A12FA001-AC4F-418D-AE19-62706E023703}">
                      <ahyp:hlinkClr xmlns:ahyp="http://schemas.microsoft.com/office/drawing/2018/hyperlinkcolor" val="tx"/>
                    </a:ext>
                  </a:extLst>
                </a:hlinkClick>
              </a:rPr>
              <a:t>Klikk her for rutiner og prosesser for lønn og HR</a:t>
            </a:r>
            <a:r>
              <a:rPr lang="nb-NO" sz="1000" b="1">
                <a:solidFill>
                  <a:schemeClr val="accent4"/>
                </a:solidFill>
              </a:rPr>
              <a:t>.</a:t>
            </a:r>
          </a:p>
          <a:p>
            <a:pPr marL="0" indent="0">
              <a:lnSpc>
                <a:spcPct val="150000"/>
              </a:lnSpc>
              <a:spcBef>
                <a:spcPts val="0"/>
              </a:spcBef>
              <a:buSzPts val="1100"/>
              <a:buNone/>
            </a:pPr>
            <a:endParaRPr lang="nb-NO" sz="1000"/>
          </a:p>
        </p:txBody>
      </p:sp>
      <p:sp>
        <p:nvSpPr>
          <p:cNvPr id="304" name="Google Shape;304;g1eb65a026c0_0_766"/>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b-NO" sz="2000" b="0">
                <a:solidFill>
                  <a:srgbClr val="00417D"/>
                </a:solidFill>
                <a:extLst>
                  <a:ext uri="http://customooxmlschemas.google.com/">
                    <go:slidesCustomData xmlns=""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textRoundtripDataId="0"/>
                  </a:ext>
                </a:extLst>
              </a:rPr>
              <a:t>Hei</a:t>
            </a:r>
            <a:r>
              <a:rPr lang="nb-NO" sz="2000" b="0">
                <a:solidFill>
                  <a:srgbClr val="00417D"/>
                </a:solidFill>
              </a:rPr>
              <a:t>,</a:t>
            </a:r>
          </a:p>
          <a:p>
            <a:pPr marL="0" lvl="0" indent="0" algn="l" rtl="0">
              <a:lnSpc>
                <a:spcPct val="100000"/>
              </a:lnSpc>
              <a:spcBef>
                <a:spcPts val="0"/>
              </a:spcBef>
              <a:spcAft>
                <a:spcPts val="0"/>
              </a:spcAft>
              <a:buSzPts val="2000"/>
              <a:buNone/>
            </a:pPr>
            <a:r>
              <a:rPr lang="nb-NO" sz="2000" b="0">
                <a:solidFill>
                  <a:srgbClr val="00417D"/>
                </a:solidFill>
              </a:rPr>
              <a:t>du som skal lese dette dokumentet</a:t>
            </a:r>
          </a:p>
        </p:txBody>
      </p:sp>
      <p:sp>
        <p:nvSpPr>
          <p:cNvPr id="305" name="Google Shape;305;g1eb65a026c0_0_766"/>
          <p:cNvSpPr txBox="1">
            <a:spLocks noGrp="1"/>
          </p:cNvSpPr>
          <p:nvPr>
            <p:ph type="body" idx="1"/>
          </p:nvPr>
        </p:nvSpPr>
        <p:spPr>
          <a:xfrm>
            <a:off x="5913400" y="1194574"/>
            <a:ext cx="2932500" cy="1400981"/>
          </a:xfrm>
          <a:prstGeom prst="rect">
            <a:avLst/>
          </a:prstGeom>
          <a:ln w="9525" cap="flat" cmpd="sng">
            <a:solidFill>
              <a:srgbClr val="E7E6E6"/>
            </a:solidFill>
            <a:prstDash val="solid"/>
            <a:round/>
            <a:headEnd type="none" w="sm" len="sm"/>
            <a:tailEnd type="none" w="sm" len="sm"/>
          </a:ln>
        </p:spPr>
        <p:txBody>
          <a:bodyPr spcFirstLastPara="1" wrap="square" lIns="91425" tIns="45700" rIns="91425" bIns="45700" anchor="t" anchorCtr="0">
            <a:noAutofit/>
          </a:bodyPr>
          <a:lstStyle/>
          <a:p>
            <a:pPr marL="0" lvl="0" indent="0" algn="l" rtl="0">
              <a:lnSpc>
                <a:spcPct val="150000"/>
              </a:lnSpc>
              <a:spcBef>
                <a:spcPts val="360"/>
              </a:spcBef>
              <a:spcAft>
                <a:spcPts val="0"/>
              </a:spcAft>
              <a:buSzPts val="770"/>
              <a:buNone/>
            </a:pPr>
            <a:r>
              <a:rPr lang="nb-NO" sz="1000">
                <a:solidFill>
                  <a:srgbClr val="00417D"/>
                </a:solidFill>
              </a:rPr>
              <a:t>Dokumentet er utarbeidet i samarbeid med PwC </a:t>
            </a:r>
          </a:p>
          <a:p>
            <a:pPr marL="0" indent="0">
              <a:lnSpc>
                <a:spcPct val="150000"/>
              </a:lnSpc>
              <a:buSzPts val="770"/>
              <a:buNone/>
            </a:pPr>
            <a:r>
              <a:rPr lang="nb-NO" sz="1000"/>
              <a:t>Dette dokumentet er utarbeidet i samarbeid med revisjon- og rådgivningsselskapet PwC. PwC har copyright på figurer og metodikk brukt i dette materialet.</a:t>
            </a:r>
          </a:p>
        </p:txBody>
      </p:sp>
      <p:grpSp>
        <p:nvGrpSpPr>
          <p:cNvPr id="306" name="Google Shape;306;g1eb65a026c0_0_766"/>
          <p:cNvGrpSpPr/>
          <p:nvPr/>
        </p:nvGrpSpPr>
        <p:grpSpPr>
          <a:xfrm>
            <a:off x="5887460" y="2915644"/>
            <a:ext cx="2958498" cy="2227498"/>
            <a:chOff x="846010" y="4505444"/>
            <a:chExt cx="4056627" cy="3054715"/>
          </a:xfrm>
        </p:grpSpPr>
        <p:grpSp>
          <p:nvGrpSpPr>
            <p:cNvPr id="307" name="Google Shape;307;g1eb65a026c0_0_766"/>
            <p:cNvGrpSpPr/>
            <p:nvPr/>
          </p:nvGrpSpPr>
          <p:grpSpPr>
            <a:xfrm>
              <a:off x="1066366" y="6730340"/>
              <a:ext cx="693062" cy="829654"/>
              <a:chOff x="1815468" y="3683050"/>
              <a:chExt cx="1188582" cy="1793847"/>
            </a:xfrm>
          </p:grpSpPr>
          <p:sp>
            <p:nvSpPr>
              <p:cNvPr id="308" name="Google Shape;308;g1eb65a026c0_0_766"/>
              <p:cNvSpPr/>
              <p:nvPr/>
            </p:nvSpPr>
            <p:spPr>
              <a:xfrm>
                <a:off x="1815468" y="3683072"/>
                <a:ext cx="1188548" cy="1793825"/>
              </a:xfrm>
              <a:custGeom>
                <a:avLst/>
                <a:gdLst/>
                <a:ahLst/>
                <a:cxnLst/>
                <a:rect l="l" t="t" r="r" b="b"/>
                <a:pathLst>
                  <a:path w="34366" h="71753" extrusionOk="0">
                    <a:moveTo>
                      <a:pt x="3806" y="0"/>
                    </a:moveTo>
                    <a:lnTo>
                      <a:pt x="2799" y="112"/>
                    </a:lnTo>
                    <a:lnTo>
                      <a:pt x="1903" y="448"/>
                    </a:lnTo>
                    <a:lnTo>
                      <a:pt x="1232" y="896"/>
                    </a:lnTo>
                    <a:lnTo>
                      <a:pt x="560" y="1567"/>
                    </a:lnTo>
                    <a:lnTo>
                      <a:pt x="336" y="2015"/>
                    </a:lnTo>
                    <a:lnTo>
                      <a:pt x="112" y="2463"/>
                    </a:lnTo>
                    <a:lnTo>
                      <a:pt x="0" y="2910"/>
                    </a:lnTo>
                    <a:lnTo>
                      <a:pt x="0" y="3470"/>
                    </a:lnTo>
                    <a:lnTo>
                      <a:pt x="0" y="71753"/>
                    </a:lnTo>
                    <a:lnTo>
                      <a:pt x="34366" y="71753"/>
                    </a:lnTo>
                    <a:lnTo>
                      <a:pt x="34254" y="3470"/>
                    </a:lnTo>
                    <a:lnTo>
                      <a:pt x="34254" y="2910"/>
                    </a:lnTo>
                    <a:lnTo>
                      <a:pt x="34030" y="2351"/>
                    </a:lnTo>
                    <a:lnTo>
                      <a:pt x="33806" y="1791"/>
                    </a:lnTo>
                    <a:lnTo>
                      <a:pt x="33470" y="1343"/>
                    </a:lnTo>
                    <a:lnTo>
                      <a:pt x="32910" y="784"/>
                    </a:lnTo>
                    <a:lnTo>
                      <a:pt x="32239" y="336"/>
                    </a:lnTo>
                    <a:lnTo>
                      <a:pt x="31455" y="112"/>
                    </a:lnTo>
                    <a:lnTo>
                      <a:pt x="30560" y="0"/>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g1eb65a026c0_0_766"/>
              <p:cNvSpPr/>
              <p:nvPr/>
            </p:nvSpPr>
            <p:spPr>
              <a:xfrm>
                <a:off x="2690600" y="3683050"/>
                <a:ext cx="313450" cy="1793825"/>
              </a:xfrm>
              <a:custGeom>
                <a:avLst/>
                <a:gdLst/>
                <a:ahLst/>
                <a:cxnLst/>
                <a:rect l="l" t="t" r="r" b="b"/>
                <a:pathLst>
                  <a:path w="12538" h="71753" extrusionOk="0">
                    <a:moveTo>
                      <a:pt x="0" y="0"/>
                    </a:moveTo>
                    <a:lnTo>
                      <a:pt x="0" y="1791"/>
                    </a:lnTo>
                    <a:lnTo>
                      <a:pt x="0" y="1903"/>
                    </a:lnTo>
                    <a:lnTo>
                      <a:pt x="112" y="16007"/>
                    </a:lnTo>
                    <a:lnTo>
                      <a:pt x="448" y="34701"/>
                    </a:lnTo>
                    <a:lnTo>
                      <a:pt x="784" y="44776"/>
                    </a:lnTo>
                    <a:lnTo>
                      <a:pt x="1120" y="54626"/>
                    </a:lnTo>
                    <a:lnTo>
                      <a:pt x="1568" y="63693"/>
                    </a:lnTo>
                    <a:lnTo>
                      <a:pt x="2127" y="71753"/>
                    </a:lnTo>
                    <a:lnTo>
                      <a:pt x="12538" y="71753"/>
                    </a:lnTo>
                    <a:lnTo>
                      <a:pt x="12426" y="3470"/>
                    </a:lnTo>
                    <a:lnTo>
                      <a:pt x="12426" y="2910"/>
                    </a:lnTo>
                    <a:lnTo>
                      <a:pt x="12202" y="2351"/>
                    </a:lnTo>
                    <a:lnTo>
                      <a:pt x="11978" y="1791"/>
                    </a:lnTo>
                    <a:lnTo>
                      <a:pt x="11642" y="1343"/>
                    </a:lnTo>
                    <a:lnTo>
                      <a:pt x="11082" y="784"/>
                    </a:lnTo>
                    <a:lnTo>
                      <a:pt x="10411" y="336"/>
                    </a:lnTo>
                    <a:lnTo>
                      <a:pt x="9627" y="112"/>
                    </a:lnTo>
                    <a:lnTo>
                      <a:pt x="8732" y="0"/>
                    </a:lnTo>
                    <a:close/>
                  </a:path>
                </a:pathLst>
              </a:custGeom>
              <a:solidFill>
                <a:srgbClr val="D25F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 name="Google Shape;310;g1eb65a026c0_0_766"/>
            <p:cNvGrpSpPr/>
            <p:nvPr/>
          </p:nvGrpSpPr>
          <p:grpSpPr>
            <a:xfrm>
              <a:off x="846010" y="4505444"/>
              <a:ext cx="4056627" cy="3054715"/>
              <a:chOff x="331500" y="238125"/>
              <a:chExt cx="6957000" cy="5238750"/>
            </a:xfrm>
          </p:grpSpPr>
          <p:sp>
            <p:nvSpPr>
              <p:cNvPr id="311" name="Google Shape;311;g1eb65a026c0_0_766"/>
              <p:cNvSpPr/>
              <p:nvPr/>
            </p:nvSpPr>
            <p:spPr>
              <a:xfrm>
                <a:off x="6085150" y="263300"/>
                <a:ext cx="694050" cy="355425"/>
              </a:xfrm>
              <a:custGeom>
                <a:avLst/>
                <a:gdLst/>
                <a:ahLst/>
                <a:cxnLst/>
                <a:rect l="l" t="t" r="r" b="b"/>
                <a:pathLst>
                  <a:path w="27762" h="14217" extrusionOk="0">
                    <a:moveTo>
                      <a:pt x="7724" y="0"/>
                    </a:moveTo>
                    <a:lnTo>
                      <a:pt x="5485" y="112"/>
                    </a:lnTo>
                    <a:lnTo>
                      <a:pt x="3023" y="448"/>
                    </a:lnTo>
                    <a:lnTo>
                      <a:pt x="1008" y="896"/>
                    </a:lnTo>
                    <a:lnTo>
                      <a:pt x="336" y="1120"/>
                    </a:lnTo>
                    <a:lnTo>
                      <a:pt x="112" y="1344"/>
                    </a:lnTo>
                    <a:lnTo>
                      <a:pt x="112" y="1680"/>
                    </a:lnTo>
                    <a:lnTo>
                      <a:pt x="336" y="2239"/>
                    </a:lnTo>
                    <a:lnTo>
                      <a:pt x="1344" y="3471"/>
                    </a:lnTo>
                    <a:lnTo>
                      <a:pt x="2239" y="4926"/>
                    </a:lnTo>
                    <a:lnTo>
                      <a:pt x="2575" y="5597"/>
                    </a:lnTo>
                    <a:lnTo>
                      <a:pt x="2799" y="6157"/>
                    </a:lnTo>
                    <a:lnTo>
                      <a:pt x="2575" y="7053"/>
                    </a:lnTo>
                    <a:lnTo>
                      <a:pt x="2239" y="8060"/>
                    </a:lnTo>
                    <a:lnTo>
                      <a:pt x="1791" y="9068"/>
                    </a:lnTo>
                    <a:lnTo>
                      <a:pt x="1232" y="10075"/>
                    </a:lnTo>
                    <a:lnTo>
                      <a:pt x="336" y="11866"/>
                    </a:lnTo>
                    <a:lnTo>
                      <a:pt x="0" y="12426"/>
                    </a:lnTo>
                    <a:lnTo>
                      <a:pt x="0" y="12873"/>
                    </a:lnTo>
                    <a:lnTo>
                      <a:pt x="560" y="12873"/>
                    </a:lnTo>
                    <a:lnTo>
                      <a:pt x="1903" y="12650"/>
                    </a:lnTo>
                    <a:lnTo>
                      <a:pt x="5933" y="11866"/>
                    </a:lnTo>
                    <a:lnTo>
                      <a:pt x="7724" y="11530"/>
                    </a:lnTo>
                    <a:lnTo>
                      <a:pt x="9179" y="11530"/>
                    </a:lnTo>
                    <a:lnTo>
                      <a:pt x="10187" y="11642"/>
                    </a:lnTo>
                    <a:lnTo>
                      <a:pt x="11082" y="11866"/>
                    </a:lnTo>
                    <a:lnTo>
                      <a:pt x="11754" y="12202"/>
                    </a:lnTo>
                    <a:lnTo>
                      <a:pt x="12426" y="12538"/>
                    </a:lnTo>
                    <a:lnTo>
                      <a:pt x="13769" y="13321"/>
                    </a:lnTo>
                    <a:lnTo>
                      <a:pt x="14664" y="13657"/>
                    </a:lnTo>
                    <a:lnTo>
                      <a:pt x="15672" y="13993"/>
                    </a:lnTo>
                    <a:lnTo>
                      <a:pt x="17015" y="14217"/>
                    </a:lnTo>
                    <a:lnTo>
                      <a:pt x="19702" y="14217"/>
                    </a:lnTo>
                    <a:lnTo>
                      <a:pt x="20597" y="13993"/>
                    </a:lnTo>
                    <a:lnTo>
                      <a:pt x="22500" y="13545"/>
                    </a:lnTo>
                    <a:lnTo>
                      <a:pt x="24403" y="12873"/>
                    </a:lnTo>
                    <a:lnTo>
                      <a:pt x="25970" y="12314"/>
                    </a:lnTo>
                    <a:lnTo>
                      <a:pt x="27761" y="11642"/>
                    </a:lnTo>
                    <a:lnTo>
                      <a:pt x="26978" y="0"/>
                    </a:lnTo>
                    <a:lnTo>
                      <a:pt x="25522" y="1008"/>
                    </a:lnTo>
                    <a:lnTo>
                      <a:pt x="24739" y="1456"/>
                    </a:lnTo>
                    <a:lnTo>
                      <a:pt x="23955" y="1903"/>
                    </a:lnTo>
                    <a:lnTo>
                      <a:pt x="23060" y="2239"/>
                    </a:lnTo>
                    <a:lnTo>
                      <a:pt x="22052" y="2575"/>
                    </a:lnTo>
                    <a:lnTo>
                      <a:pt x="21157" y="2799"/>
                    </a:lnTo>
                    <a:lnTo>
                      <a:pt x="20149" y="3023"/>
                    </a:lnTo>
                    <a:lnTo>
                      <a:pt x="19030" y="3135"/>
                    </a:lnTo>
                    <a:lnTo>
                      <a:pt x="17239" y="3135"/>
                    </a:lnTo>
                    <a:lnTo>
                      <a:pt x="16455" y="3023"/>
                    </a:lnTo>
                    <a:lnTo>
                      <a:pt x="15112" y="2687"/>
                    </a:lnTo>
                    <a:lnTo>
                      <a:pt x="13993" y="2127"/>
                    </a:lnTo>
                    <a:lnTo>
                      <a:pt x="12873" y="1568"/>
                    </a:lnTo>
                    <a:lnTo>
                      <a:pt x="11754" y="1008"/>
                    </a:lnTo>
                    <a:lnTo>
                      <a:pt x="10634" y="448"/>
                    </a:lnTo>
                    <a:lnTo>
                      <a:pt x="9291" y="112"/>
                    </a:lnTo>
                    <a:lnTo>
                      <a:pt x="8620" y="0"/>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g1eb65a026c0_0_766"/>
              <p:cNvSpPr/>
              <p:nvPr/>
            </p:nvSpPr>
            <p:spPr>
              <a:xfrm>
                <a:off x="6085150" y="263300"/>
                <a:ext cx="694050" cy="355425"/>
              </a:xfrm>
              <a:custGeom>
                <a:avLst/>
                <a:gdLst/>
                <a:ahLst/>
                <a:cxnLst/>
                <a:rect l="l" t="t" r="r" b="b"/>
                <a:pathLst>
                  <a:path w="27762" h="14217" fill="none" extrusionOk="0">
                    <a:moveTo>
                      <a:pt x="27761" y="11642"/>
                    </a:moveTo>
                    <a:lnTo>
                      <a:pt x="27761" y="11642"/>
                    </a:lnTo>
                    <a:lnTo>
                      <a:pt x="25970" y="12314"/>
                    </a:lnTo>
                    <a:lnTo>
                      <a:pt x="25970" y="12314"/>
                    </a:lnTo>
                    <a:lnTo>
                      <a:pt x="24403" y="12873"/>
                    </a:lnTo>
                    <a:lnTo>
                      <a:pt x="22500" y="13545"/>
                    </a:lnTo>
                    <a:lnTo>
                      <a:pt x="20597" y="13993"/>
                    </a:lnTo>
                    <a:lnTo>
                      <a:pt x="19702" y="14217"/>
                    </a:lnTo>
                    <a:lnTo>
                      <a:pt x="18806" y="14217"/>
                    </a:lnTo>
                    <a:lnTo>
                      <a:pt x="18806" y="14217"/>
                    </a:lnTo>
                    <a:lnTo>
                      <a:pt x="17015" y="14217"/>
                    </a:lnTo>
                    <a:lnTo>
                      <a:pt x="15672" y="13993"/>
                    </a:lnTo>
                    <a:lnTo>
                      <a:pt x="15672" y="13993"/>
                    </a:lnTo>
                    <a:lnTo>
                      <a:pt x="14664" y="13657"/>
                    </a:lnTo>
                    <a:lnTo>
                      <a:pt x="13769" y="13321"/>
                    </a:lnTo>
                    <a:lnTo>
                      <a:pt x="12426" y="12538"/>
                    </a:lnTo>
                    <a:lnTo>
                      <a:pt x="11754" y="12202"/>
                    </a:lnTo>
                    <a:lnTo>
                      <a:pt x="11082" y="11866"/>
                    </a:lnTo>
                    <a:lnTo>
                      <a:pt x="10187" y="11642"/>
                    </a:lnTo>
                    <a:lnTo>
                      <a:pt x="9179" y="11530"/>
                    </a:lnTo>
                    <a:lnTo>
                      <a:pt x="9179" y="11530"/>
                    </a:lnTo>
                    <a:lnTo>
                      <a:pt x="8508" y="11530"/>
                    </a:lnTo>
                    <a:lnTo>
                      <a:pt x="7724" y="11530"/>
                    </a:lnTo>
                    <a:lnTo>
                      <a:pt x="5933" y="11866"/>
                    </a:lnTo>
                    <a:lnTo>
                      <a:pt x="5933" y="11866"/>
                    </a:lnTo>
                    <a:lnTo>
                      <a:pt x="1903" y="12650"/>
                    </a:lnTo>
                    <a:lnTo>
                      <a:pt x="560" y="12873"/>
                    </a:lnTo>
                    <a:lnTo>
                      <a:pt x="112" y="12873"/>
                    </a:lnTo>
                    <a:lnTo>
                      <a:pt x="0" y="12873"/>
                    </a:lnTo>
                    <a:lnTo>
                      <a:pt x="0" y="12873"/>
                    </a:lnTo>
                    <a:lnTo>
                      <a:pt x="0" y="12426"/>
                    </a:lnTo>
                    <a:lnTo>
                      <a:pt x="336" y="11866"/>
                    </a:lnTo>
                    <a:lnTo>
                      <a:pt x="1232" y="10075"/>
                    </a:lnTo>
                    <a:lnTo>
                      <a:pt x="1791" y="9068"/>
                    </a:lnTo>
                    <a:lnTo>
                      <a:pt x="2239" y="8060"/>
                    </a:lnTo>
                    <a:lnTo>
                      <a:pt x="2575" y="7053"/>
                    </a:lnTo>
                    <a:lnTo>
                      <a:pt x="2799" y="6157"/>
                    </a:lnTo>
                    <a:lnTo>
                      <a:pt x="2799" y="6157"/>
                    </a:lnTo>
                    <a:lnTo>
                      <a:pt x="2575" y="5597"/>
                    </a:lnTo>
                    <a:lnTo>
                      <a:pt x="2239" y="4926"/>
                    </a:lnTo>
                    <a:lnTo>
                      <a:pt x="1344" y="3471"/>
                    </a:lnTo>
                    <a:lnTo>
                      <a:pt x="336" y="2239"/>
                    </a:lnTo>
                    <a:lnTo>
                      <a:pt x="112" y="1680"/>
                    </a:lnTo>
                    <a:lnTo>
                      <a:pt x="112" y="1344"/>
                    </a:lnTo>
                    <a:lnTo>
                      <a:pt x="112" y="1344"/>
                    </a:lnTo>
                    <a:lnTo>
                      <a:pt x="336" y="1120"/>
                    </a:lnTo>
                    <a:lnTo>
                      <a:pt x="1008" y="896"/>
                    </a:lnTo>
                    <a:lnTo>
                      <a:pt x="3023" y="448"/>
                    </a:lnTo>
                    <a:lnTo>
                      <a:pt x="5485" y="112"/>
                    </a:lnTo>
                    <a:lnTo>
                      <a:pt x="7724" y="0"/>
                    </a:lnTo>
                    <a:lnTo>
                      <a:pt x="7724" y="0"/>
                    </a:lnTo>
                    <a:lnTo>
                      <a:pt x="8620" y="0"/>
                    </a:lnTo>
                    <a:lnTo>
                      <a:pt x="9291" y="112"/>
                    </a:lnTo>
                    <a:lnTo>
                      <a:pt x="10634" y="448"/>
                    </a:lnTo>
                    <a:lnTo>
                      <a:pt x="11754" y="1008"/>
                    </a:lnTo>
                    <a:lnTo>
                      <a:pt x="12873" y="1568"/>
                    </a:lnTo>
                    <a:lnTo>
                      <a:pt x="12873" y="1568"/>
                    </a:lnTo>
                    <a:lnTo>
                      <a:pt x="13993" y="2127"/>
                    </a:lnTo>
                    <a:lnTo>
                      <a:pt x="15112" y="2687"/>
                    </a:lnTo>
                    <a:lnTo>
                      <a:pt x="16455" y="3023"/>
                    </a:lnTo>
                    <a:lnTo>
                      <a:pt x="17239" y="3135"/>
                    </a:lnTo>
                    <a:lnTo>
                      <a:pt x="18022" y="3135"/>
                    </a:lnTo>
                    <a:lnTo>
                      <a:pt x="18022" y="3135"/>
                    </a:lnTo>
                    <a:lnTo>
                      <a:pt x="19030" y="3135"/>
                    </a:lnTo>
                    <a:lnTo>
                      <a:pt x="20149" y="3023"/>
                    </a:lnTo>
                    <a:lnTo>
                      <a:pt x="21157" y="2799"/>
                    </a:lnTo>
                    <a:lnTo>
                      <a:pt x="22052" y="2575"/>
                    </a:lnTo>
                    <a:lnTo>
                      <a:pt x="23060" y="2239"/>
                    </a:lnTo>
                    <a:lnTo>
                      <a:pt x="23955" y="1903"/>
                    </a:lnTo>
                    <a:lnTo>
                      <a:pt x="24739" y="1456"/>
                    </a:lnTo>
                    <a:lnTo>
                      <a:pt x="25522" y="1008"/>
                    </a:lnTo>
                    <a:lnTo>
                      <a:pt x="25522" y="1008"/>
                    </a:lnTo>
                    <a:lnTo>
                      <a:pt x="26978" y="0"/>
                    </a:lnTo>
                    <a:lnTo>
                      <a:pt x="27761" y="1164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g1eb65a026c0_0_766"/>
              <p:cNvSpPr/>
              <p:nvPr/>
            </p:nvSpPr>
            <p:spPr>
              <a:xfrm>
                <a:off x="6751175" y="263300"/>
                <a:ext cx="28025" cy="299450"/>
              </a:xfrm>
              <a:custGeom>
                <a:avLst/>
                <a:gdLst/>
                <a:ahLst/>
                <a:cxnLst/>
                <a:rect l="l" t="t" r="r" b="b"/>
                <a:pathLst>
                  <a:path w="1121" h="11978" extrusionOk="0">
                    <a:moveTo>
                      <a:pt x="672" y="5038"/>
                    </a:moveTo>
                    <a:lnTo>
                      <a:pt x="1120" y="11642"/>
                    </a:lnTo>
                    <a:lnTo>
                      <a:pt x="1120" y="11642"/>
                    </a:lnTo>
                    <a:lnTo>
                      <a:pt x="337" y="11978"/>
                    </a:lnTo>
                    <a:lnTo>
                      <a:pt x="337" y="11978"/>
                    </a:lnTo>
                    <a:lnTo>
                      <a:pt x="1120" y="11642"/>
                    </a:lnTo>
                    <a:lnTo>
                      <a:pt x="672" y="5038"/>
                    </a:lnTo>
                    <a:close/>
                    <a:moveTo>
                      <a:pt x="337" y="0"/>
                    </a:moveTo>
                    <a:lnTo>
                      <a:pt x="337" y="0"/>
                    </a:lnTo>
                    <a:lnTo>
                      <a:pt x="1" y="224"/>
                    </a:lnTo>
                    <a:lnTo>
                      <a:pt x="1" y="224"/>
                    </a:lnTo>
                    <a:lnTo>
                      <a:pt x="337" y="0"/>
                    </a:lnTo>
                    <a:lnTo>
                      <a:pt x="337" y="0"/>
                    </a:lnTo>
                    <a:close/>
                  </a:path>
                </a:pathLst>
              </a:custGeom>
              <a:solidFill>
                <a:srgbClr val="CB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g1eb65a026c0_0_766"/>
              <p:cNvSpPr/>
              <p:nvPr/>
            </p:nvSpPr>
            <p:spPr>
              <a:xfrm>
                <a:off x="6759575" y="389225"/>
                <a:ext cx="19625" cy="173525"/>
              </a:xfrm>
              <a:custGeom>
                <a:avLst/>
                <a:gdLst/>
                <a:ahLst/>
                <a:cxnLst/>
                <a:rect l="l" t="t" r="r" b="b"/>
                <a:pathLst>
                  <a:path w="785" h="6941" fill="none" extrusionOk="0">
                    <a:moveTo>
                      <a:pt x="336" y="1"/>
                    </a:moveTo>
                    <a:lnTo>
                      <a:pt x="784" y="6605"/>
                    </a:lnTo>
                    <a:lnTo>
                      <a:pt x="784" y="6605"/>
                    </a:lnTo>
                    <a:lnTo>
                      <a:pt x="1" y="6941"/>
                    </a:lnTo>
                    <a:lnTo>
                      <a:pt x="1" y="6941"/>
                    </a:lnTo>
                    <a:lnTo>
                      <a:pt x="784" y="6605"/>
                    </a:lnTo>
                    <a:lnTo>
                      <a:pt x="3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g1eb65a026c0_0_766"/>
              <p:cNvSpPr/>
              <p:nvPr/>
            </p:nvSpPr>
            <p:spPr>
              <a:xfrm>
                <a:off x="6751175" y="263300"/>
                <a:ext cx="8425" cy="5625"/>
              </a:xfrm>
              <a:custGeom>
                <a:avLst/>
                <a:gdLst/>
                <a:ahLst/>
                <a:cxnLst/>
                <a:rect l="l" t="t" r="r" b="b"/>
                <a:pathLst>
                  <a:path w="337" h="225" fill="none" extrusionOk="0">
                    <a:moveTo>
                      <a:pt x="337" y="0"/>
                    </a:moveTo>
                    <a:lnTo>
                      <a:pt x="337" y="0"/>
                    </a:lnTo>
                    <a:lnTo>
                      <a:pt x="1" y="224"/>
                    </a:lnTo>
                    <a:lnTo>
                      <a:pt x="1" y="224"/>
                    </a:lnTo>
                    <a:lnTo>
                      <a:pt x="337" y="0"/>
                    </a:lnTo>
                    <a:lnTo>
                      <a:pt x="33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g1eb65a026c0_0_766"/>
              <p:cNvSpPr/>
              <p:nvPr/>
            </p:nvSpPr>
            <p:spPr>
              <a:xfrm>
                <a:off x="6723200" y="263300"/>
                <a:ext cx="56000" cy="307850"/>
              </a:xfrm>
              <a:custGeom>
                <a:avLst/>
                <a:gdLst/>
                <a:ahLst/>
                <a:cxnLst/>
                <a:rect l="l" t="t" r="r" b="b"/>
                <a:pathLst>
                  <a:path w="2240" h="12314" extrusionOk="0">
                    <a:moveTo>
                      <a:pt x="1456" y="0"/>
                    </a:moveTo>
                    <a:lnTo>
                      <a:pt x="1120" y="224"/>
                    </a:lnTo>
                    <a:lnTo>
                      <a:pt x="0" y="1008"/>
                    </a:lnTo>
                    <a:lnTo>
                      <a:pt x="336" y="6941"/>
                    </a:lnTo>
                    <a:lnTo>
                      <a:pt x="448" y="12314"/>
                    </a:lnTo>
                    <a:lnTo>
                      <a:pt x="1456" y="11978"/>
                    </a:lnTo>
                    <a:lnTo>
                      <a:pt x="2239" y="11642"/>
                    </a:lnTo>
                    <a:lnTo>
                      <a:pt x="1791" y="5038"/>
                    </a:lnTo>
                    <a:lnTo>
                      <a:pt x="1456" y="0"/>
                    </a:lnTo>
                    <a:close/>
                  </a:path>
                </a:pathLst>
              </a:custGeom>
              <a:solidFill>
                <a:srgbClr val="B24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g1eb65a026c0_0_766"/>
              <p:cNvSpPr/>
              <p:nvPr/>
            </p:nvSpPr>
            <p:spPr>
              <a:xfrm>
                <a:off x="6723200" y="263300"/>
                <a:ext cx="56000" cy="307850"/>
              </a:xfrm>
              <a:custGeom>
                <a:avLst/>
                <a:gdLst/>
                <a:ahLst/>
                <a:cxnLst/>
                <a:rect l="l" t="t" r="r" b="b"/>
                <a:pathLst>
                  <a:path w="2240" h="12314" fill="none" extrusionOk="0">
                    <a:moveTo>
                      <a:pt x="1456" y="0"/>
                    </a:moveTo>
                    <a:lnTo>
                      <a:pt x="1456" y="0"/>
                    </a:lnTo>
                    <a:lnTo>
                      <a:pt x="1120" y="224"/>
                    </a:lnTo>
                    <a:lnTo>
                      <a:pt x="1120" y="224"/>
                    </a:lnTo>
                    <a:lnTo>
                      <a:pt x="0" y="1008"/>
                    </a:lnTo>
                    <a:lnTo>
                      <a:pt x="0" y="1008"/>
                    </a:lnTo>
                    <a:lnTo>
                      <a:pt x="336" y="6941"/>
                    </a:lnTo>
                    <a:lnTo>
                      <a:pt x="448" y="12314"/>
                    </a:lnTo>
                    <a:lnTo>
                      <a:pt x="448" y="12314"/>
                    </a:lnTo>
                    <a:lnTo>
                      <a:pt x="1456" y="11978"/>
                    </a:lnTo>
                    <a:lnTo>
                      <a:pt x="1456" y="11978"/>
                    </a:lnTo>
                    <a:lnTo>
                      <a:pt x="2239" y="11642"/>
                    </a:lnTo>
                    <a:lnTo>
                      <a:pt x="1791" y="5038"/>
                    </a:lnTo>
                    <a:lnTo>
                      <a:pt x="145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g1eb65a026c0_0_766"/>
              <p:cNvSpPr/>
              <p:nvPr/>
            </p:nvSpPr>
            <p:spPr>
              <a:xfrm>
                <a:off x="6737200" y="238125"/>
                <a:ext cx="184700" cy="2364725"/>
              </a:xfrm>
              <a:custGeom>
                <a:avLst/>
                <a:gdLst/>
                <a:ahLst/>
                <a:cxnLst/>
                <a:rect l="l" t="t" r="r" b="b"/>
                <a:pathLst>
                  <a:path w="7388" h="94589" extrusionOk="0">
                    <a:moveTo>
                      <a:pt x="560" y="0"/>
                    </a:moveTo>
                    <a:lnTo>
                      <a:pt x="336" y="112"/>
                    </a:lnTo>
                    <a:lnTo>
                      <a:pt x="112" y="224"/>
                    </a:lnTo>
                    <a:lnTo>
                      <a:pt x="0" y="448"/>
                    </a:lnTo>
                    <a:lnTo>
                      <a:pt x="0" y="672"/>
                    </a:lnTo>
                    <a:lnTo>
                      <a:pt x="784" y="9291"/>
                    </a:lnTo>
                    <a:lnTo>
                      <a:pt x="1679" y="18806"/>
                    </a:lnTo>
                    <a:lnTo>
                      <a:pt x="2687" y="31007"/>
                    </a:lnTo>
                    <a:lnTo>
                      <a:pt x="3694" y="45335"/>
                    </a:lnTo>
                    <a:lnTo>
                      <a:pt x="4701" y="60895"/>
                    </a:lnTo>
                    <a:lnTo>
                      <a:pt x="5485" y="77350"/>
                    </a:lnTo>
                    <a:lnTo>
                      <a:pt x="5821" y="85633"/>
                    </a:lnTo>
                    <a:lnTo>
                      <a:pt x="6045" y="93917"/>
                    </a:lnTo>
                    <a:lnTo>
                      <a:pt x="6157" y="94253"/>
                    </a:lnTo>
                    <a:lnTo>
                      <a:pt x="6269" y="94365"/>
                    </a:lnTo>
                    <a:lnTo>
                      <a:pt x="6493" y="94589"/>
                    </a:lnTo>
                    <a:lnTo>
                      <a:pt x="6716" y="94589"/>
                    </a:lnTo>
                    <a:lnTo>
                      <a:pt x="7052" y="94477"/>
                    </a:lnTo>
                    <a:lnTo>
                      <a:pt x="7276" y="94365"/>
                    </a:lnTo>
                    <a:lnTo>
                      <a:pt x="7388" y="94141"/>
                    </a:lnTo>
                    <a:lnTo>
                      <a:pt x="7388" y="93917"/>
                    </a:lnTo>
                    <a:lnTo>
                      <a:pt x="7164" y="85633"/>
                    </a:lnTo>
                    <a:lnTo>
                      <a:pt x="6828" y="77350"/>
                    </a:lnTo>
                    <a:lnTo>
                      <a:pt x="6045" y="60895"/>
                    </a:lnTo>
                    <a:lnTo>
                      <a:pt x="5037" y="45223"/>
                    </a:lnTo>
                    <a:lnTo>
                      <a:pt x="4030" y="31007"/>
                    </a:lnTo>
                    <a:lnTo>
                      <a:pt x="3022" y="18694"/>
                    </a:lnTo>
                    <a:lnTo>
                      <a:pt x="2127" y="9179"/>
                    </a:lnTo>
                    <a:lnTo>
                      <a:pt x="1343" y="560"/>
                    </a:lnTo>
                    <a:lnTo>
                      <a:pt x="1231" y="336"/>
                    </a:lnTo>
                    <a:lnTo>
                      <a:pt x="1119" y="112"/>
                    </a:lnTo>
                    <a:lnTo>
                      <a:pt x="896" y="0"/>
                    </a:lnTo>
                    <a:close/>
                  </a:path>
                </a:pathLst>
              </a:custGeom>
              <a:solidFill>
                <a:srgbClr val="DF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g1eb65a026c0_0_766"/>
              <p:cNvSpPr/>
              <p:nvPr/>
            </p:nvSpPr>
            <p:spPr>
              <a:xfrm>
                <a:off x="6840725" y="1069250"/>
                <a:ext cx="30825" cy="67200"/>
              </a:xfrm>
              <a:custGeom>
                <a:avLst/>
                <a:gdLst/>
                <a:ahLst/>
                <a:cxnLst/>
                <a:rect l="l" t="t" r="r" b="b"/>
                <a:pathLst>
                  <a:path w="1233" h="2688" extrusionOk="0">
                    <a:moveTo>
                      <a:pt x="1" y="1"/>
                    </a:moveTo>
                    <a:lnTo>
                      <a:pt x="560" y="2687"/>
                    </a:lnTo>
                    <a:lnTo>
                      <a:pt x="896" y="2464"/>
                    </a:lnTo>
                    <a:lnTo>
                      <a:pt x="1008" y="2240"/>
                    </a:lnTo>
                    <a:lnTo>
                      <a:pt x="1232" y="1568"/>
                    </a:lnTo>
                    <a:lnTo>
                      <a:pt x="1232" y="896"/>
                    </a:lnTo>
                    <a:lnTo>
                      <a:pt x="1120" y="337"/>
                    </a:lnTo>
                    <a:lnTo>
                      <a:pt x="1008" y="113"/>
                    </a:lnTo>
                    <a:lnTo>
                      <a:pt x="896" y="1"/>
                    </a:lnTo>
                    <a:close/>
                  </a:path>
                </a:pathLst>
              </a:custGeom>
              <a:solidFill>
                <a:srgbClr val="EE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g1eb65a026c0_0_766"/>
              <p:cNvSpPr/>
              <p:nvPr/>
            </p:nvSpPr>
            <p:spPr>
              <a:xfrm>
                <a:off x="6689625" y="1063675"/>
                <a:ext cx="123150" cy="125950"/>
              </a:xfrm>
              <a:custGeom>
                <a:avLst/>
                <a:gdLst/>
                <a:ahLst/>
                <a:cxnLst/>
                <a:rect l="l" t="t" r="r" b="b"/>
                <a:pathLst>
                  <a:path w="4926" h="5038" extrusionOk="0">
                    <a:moveTo>
                      <a:pt x="4254" y="0"/>
                    </a:moveTo>
                    <a:lnTo>
                      <a:pt x="3918" y="336"/>
                    </a:lnTo>
                    <a:lnTo>
                      <a:pt x="3470" y="896"/>
                    </a:lnTo>
                    <a:lnTo>
                      <a:pt x="2911" y="1455"/>
                    </a:lnTo>
                    <a:lnTo>
                      <a:pt x="2463" y="1791"/>
                    </a:lnTo>
                    <a:lnTo>
                      <a:pt x="2015" y="2015"/>
                    </a:lnTo>
                    <a:lnTo>
                      <a:pt x="1455" y="2127"/>
                    </a:lnTo>
                    <a:lnTo>
                      <a:pt x="784" y="2463"/>
                    </a:lnTo>
                    <a:lnTo>
                      <a:pt x="336" y="2687"/>
                    </a:lnTo>
                    <a:lnTo>
                      <a:pt x="112" y="2910"/>
                    </a:lnTo>
                    <a:lnTo>
                      <a:pt x="0" y="3134"/>
                    </a:lnTo>
                    <a:lnTo>
                      <a:pt x="112" y="3358"/>
                    </a:lnTo>
                    <a:lnTo>
                      <a:pt x="448" y="4030"/>
                    </a:lnTo>
                    <a:lnTo>
                      <a:pt x="1008" y="4925"/>
                    </a:lnTo>
                    <a:lnTo>
                      <a:pt x="1343" y="4925"/>
                    </a:lnTo>
                    <a:lnTo>
                      <a:pt x="1455" y="5037"/>
                    </a:lnTo>
                    <a:lnTo>
                      <a:pt x="1903" y="4813"/>
                    </a:lnTo>
                    <a:lnTo>
                      <a:pt x="3246" y="3918"/>
                    </a:lnTo>
                    <a:lnTo>
                      <a:pt x="3918" y="3582"/>
                    </a:lnTo>
                    <a:lnTo>
                      <a:pt x="4142" y="3470"/>
                    </a:lnTo>
                    <a:lnTo>
                      <a:pt x="4366" y="3358"/>
                    </a:lnTo>
                    <a:lnTo>
                      <a:pt x="4925" y="3246"/>
                    </a:lnTo>
                    <a:lnTo>
                      <a:pt x="4813" y="2575"/>
                    </a:lnTo>
                    <a:lnTo>
                      <a:pt x="4813" y="1791"/>
                    </a:lnTo>
                    <a:lnTo>
                      <a:pt x="4813" y="1119"/>
                    </a:lnTo>
                    <a:lnTo>
                      <a:pt x="4702" y="336"/>
                    </a:lnTo>
                    <a:lnTo>
                      <a:pt x="4590" y="224"/>
                    </a:lnTo>
                    <a:lnTo>
                      <a:pt x="4590" y="112"/>
                    </a:lnTo>
                    <a:lnTo>
                      <a:pt x="4478" y="0"/>
                    </a:lnTo>
                    <a:close/>
                  </a:path>
                </a:pathLst>
              </a:custGeom>
              <a:solidFill>
                <a:srgbClr val="EE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g1eb65a026c0_0_766"/>
              <p:cNvSpPr/>
              <p:nvPr/>
            </p:nvSpPr>
            <p:spPr>
              <a:xfrm>
                <a:off x="6821150" y="1069250"/>
                <a:ext cx="39200" cy="70000"/>
              </a:xfrm>
              <a:custGeom>
                <a:avLst/>
                <a:gdLst/>
                <a:ahLst/>
                <a:cxnLst/>
                <a:rect l="l" t="t" r="r" b="b"/>
                <a:pathLst>
                  <a:path w="1568" h="2800" extrusionOk="0">
                    <a:moveTo>
                      <a:pt x="560" y="1"/>
                    </a:moveTo>
                    <a:lnTo>
                      <a:pt x="448" y="225"/>
                    </a:lnTo>
                    <a:lnTo>
                      <a:pt x="112" y="561"/>
                    </a:lnTo>
                    <a:lnTo>
                      <a:pt x="112" y="673"/>
                    </a:lnTo>
                    <a:lnTo>
                      <a:pt x="0" y="784"/>
                    </a:lnTo>
                    <a:lnTo>
                      <a:pt x="112" y="1232"/>
                    </a:lnTo>
                    <a:lnTo>
                      <a:pt x="224" y="2240"/>
                    </a:lnTo>
                    <a:lnTo>
                      <a:pt x="336" y="2687"/>
                    </a:lnTo>
                    <a:lnTo>
                      <a:pt x="560" y="2799"/>
                    </a:lnTo>
                    <a:lnTo>
                      <a:pt x="1008" y="2799"/>
                    </a:lnTo>
                    <a:lnTo>
                      <a:pt x="1343" y="2687"/>
                    </a:lnTo>
                    <a:lnTo>
                      <a:pt x="1567" y="2576"/>
                    </a:lnTo>
                    <a:lnTo>
                      <a:pt x="1567" y="2240"/>
                    </a:lnTo>
                    <a:lnTo>
                      <a:pt x="1455" y="1344"/>
                    </a:lnTo>
                    <a:lnTo>
                      <a:pt x="1120" y="337"/>
                    </a:lnTo>
                    <a:lnTo>
                      <a:pt x="896" y="113"/>
                    </a:lnTo>
                    <a:lnTo>
                      <a:pt x="784" y="1"/>
                    </a:lnTo>
                    <a:close/>
                  </a:path>
                </a:pathLst>
              </a:custGeom>
              <a:solidFill>
                <a:srgbClr val="EE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g1eb65a026c0_0_766"/>
              <p:cNvSpPr/>
              <p:nvPr/>
            </p:nvSpPr>
            <p:spPr>
              <a:xfrm>
                <a:off x="6784775" y="1049675"/>
                <a:ext cx="47575" cy="44800"/>
              </a:xfrm>
              <a:custGeom>
                <a:avLst/>
                <a:gdLst/>
                <a:ahLst/>
                <a:cxnLst/>
                <a:rect l="l" t="t" r="r" b="b"/>
                <a:pathLst>
                  <a:path w="1903" h="1792" extrusionOk="0">
                    <a:moveTo>
                      <a:pt x="1343" y="0"/>
                    </a:moveTo>
                    <a:lnTo>
                      <a:pt x="672" y="336"/>
                    </a:lnTo>
                    <a:lnTo>
                      <a:pt x="448" y="560"/>
                    </a:lnTo>
                    <a:lnTo>
                      <a:pt x="0" y="896"/>
                    </a:lnTo>
                    <a:lnTo>
                      <a:pt x="0" y="1120"/>
                    </a:lnTo>
                    <a:lnTo>
                      <a:pt x="112" y="1456"/>
                    </a:lnTo>
                    <a:lnTo>
                      <a:pt x="336" y="1679"/>
                    </a:lnTo>
                    <a:lnTo>
                      <a:pt x="448" y="1791"/>
                    </a:lnTo>
                    <a:lnTo>
                      <a:pt x="560" y="1567"/>
                    </a:lnTo>
                    <a:lnTo>
                      <a:pt x="672" y="1456"/>
                    </a:lnTo>
                    <a:lnTo>
                      <a:pt x="1119" y="1232"/>
                    </a:lnTo>
                    <a:lnTo>
                      <a:pt x="1567" y="784"/>
                    </a:lnTo>
                    <a:lnTo>
                      <a:pt x="1791" y="448"/>
                    </a:lnTo>
                    <a:lnTo>
                      <a:pt x="1903" y="224"/>
                    </a:lnTo>
                    <a:lnTo>
                      <a:pt x="1791" y="0"/>
                    </a:lnTo>
                    <a:close/>
                  </a:path>
                </a:pathLst>
              </a:custGeom>
              <a:solidFill>
                <a:srgbClr val="EE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g1eb65a026c0_0_766"/>
              <p:cNvSpPr/>
              <p:nvPr/>
            </p:nvSpPr>
            <p:spPr>
              <a:xfrm>
                <a:off x="558175" y="2924650"/>
                <a:ext cx="123150" cy="106375"/>
              </a:xfrm>
              <a:custGeom>
                <a:avLst/>
                <a:gdLst/>
                <a:ahLst/>
                <a:cxnLst/>
                <a:rect l="l" t="t" r="r" b="b"/>
                <a:pathLst>
                  <a:path w="4926" h="4255" extrusionOk="0">
                    <a:moveTo>
                      <a:pt x="1791" y="1"/>
                    </a:moveTo>
                    <a:lnTo>
                      <a:pt x="1455" y="112"/>
                    </a:lnTo>
                    <a:lnTo>
                      <a:pt x="1119" y="336"/>
                    </a:lnTo>
                    <a:lnTo>
                      <a:pt x="784" y="672"/>
                    </a:lnTo>
                    <a:lnTo>
                      <a:pt x="0" y="2015"/>
                    </a:lnTo>
                    <a:lnTo>
                      <a:pt x="560" y="2351"/>
                    </a:lnTo>
                    <a:lnTo>
                      <a:pt x="560" y="2239"/>
                    </a:lnTo>
                    <a:lnTo>
                      <a:pt x="1119" y="1344"/>
                    </a:lnTo>
                    <a:lnTo>
                      <a:pt x="1343" y="1120"/>
                    </a:lnTo>
                    <a:lnTo>
                      <a:pt x="1567" y="896"/>
                    </a:lnTo>
                    <a:lnTo>
                      <a:pt x="2015" y="896"/>
                    </a:lnTo>
                    <a:lnTo>
                      <a:pt x="3918" y="2015"/>
                    </a:lnTo>
                    <a:lnTo>
                      <a:pt x="4030" y="2239"/>
                    </a:lnTo>
                    <a:lnTo>
                      <a:pt x="4142" y="2463"/>
                    </a:lnTo>
                    <a:lnTo>
                      <a:pt x="4142" y="2687"/>
                    </a:lnTo>
                    <a:lnTo>
                      <a:pt x="4030" y="3023"/>
                    </a:lnTo>
                    <a:lnTo>
                      <a:pt x="3470" y="3918"/>
                    </a:lnTo>
                    <a:lnTo>
                      <a:pt x="3918" y="4254"/>
                    </a:lnTo>
                    <a:lnTo>
                      <a:pt x="4813" y="2911"/>
                    </a:lnTo>
                    <a:lnTo>
                      <a:pt x="4925" y="2463"/>
                    </a:lnTo>
                    <a:lnTo>
                      <a:pt x="4925" y="2127"/>
                    </a:lnTo>
                    <a:lnTo>
                      <a:pt x="4813" y="1792"/>
                    </a:lnTo>
                    <a:lnTo>
                      <a:pt x="4590" y="1568"/>
                    </a:lnTo>
                    <a:lnTo>
                      <a:pt x="2015" y="112"/>
                    </a:lnTo>
                    <a:lnTo>
                      <a:pt x="1791" y="1"/>
                    </a:lnTo>
                    <a:close/>
                  </a:path>
                </a:pathLst>
              </a:custGeom>
              <a:solidFill>
                <a:srgbClr val="201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g1eb65a026c0_0_766"/>
              <p:cNvSpPr/>
              <p:nvPr/>
            </p:nvSpPr>
            <p:spPr>
              <a:xfrm>
                <a:off x="600150" y="2868675"/>
                <a:ext cx="92375" cy="109175"/>
              </a:xfrm>
              <a:custGeom>
                <a:avLst/>
                <a:gdLst/>
                <a:ahLst/>
                <a:cxnLst/>
                <a:rect l="l" t="t" r="r" b="b"/>
                <a:pathLst>
                  <a:path w="3695" h="4367" extrusionOk="0">
                    <a:moveTo>
                      <a:pt x="1679" y="1"/>
                    </a:moveTo>
                    <a:lnTo>
                      <a:pt x="1008" y="672"/>
                    </a:lnTo>
                    <a:lnTo>
                      <a:pt x="560" y="1232"/>
                    </a:lnTo>
                    <a:lnTo>
                      <a:pt x="224" y="1680"/>
                    </a:lnTo>
                    <a:lnTo>
                      <a:pt x="112" y="2240"/>
                    </a:lnTo>
                    <a:lnTo>
                      <a:pt x="0" y="2687"/>
                    </a:lnTo>
                    <a:lnTo>
                      <a:pt x="112" y="3135"/>
                    </a:lnTo>
                    <a:lnTo>
                      <a:pt x="336" y="3583"/>
                    </a:lnTo>
                    <a:lnTo>
                      <a:pt x="672" y="3919"/>
                    </a:lnTo>
                    <a:lnTo>
                      <a:pt x="1120" y="4143"/>
                    </a:lnTo>
                    <a:lnTo>
                      <a:pt x="1679" y="4254"/>
                    </a:lnTo>
                    <a:lnTo>
                      <a:pt x="2127" y="4143"/>
                    </a:lnTo>
                    <a:lnTo>
                      <a:pt x="2239" y="3919"/>
                    </a:lnTo>
                    <a:lnTo>
                      <a:pt x="2351" y="3695"/>
                    </a:lnTo>
                    <a:lnTo>
                      <a:pt x="2351" y="3471"/>
                    </a:lnTo>
                    <a:lnTo>
                      <a:pt x="2575" y="3919"/>
                    </a:lnTo>
                    <a:lnTo>
                      <a:pt x="2799" y="4254"/>
                    </a:lnTo>
                    <a:lnTo>
                      <a:pt x="3134" y="4366"/>
                    </a:lnTo>
                    <a:lnTo>
                      <a:pt x="3246" y="4366"/>
                    </a:lnTo>
                    <a:lnTo>
                      <a:pt x="3358" y="4254"/>
                    </a:lnTo>
                    <a:lnTo>
                      <a:pt x="3470" y="3695"/>
                    </a:lnTo>
                    <a:lnTo>
                      <a:pt x="3582" y="2351"/>
                    </a:lnTo>
                    <a:lnTo>
                      <a:pt x="3582" y="1904"/>
                    </a:lnTo>
                    <a:lnTo>
                      <a:pt x="3582" y="1680"/>
                    </a:lnTo>
                    <a:lnTo>
                      <a:pt x="3582" y="1456"/>
                    </a:lnTo>
                    <a:lnTo>
                      <a:pt x="3694" y="1120"/>
                    </a:lnTo>
                    <a:lnTo>
                      <a:pt x="2687" y="449"/>
                    </a:lnTo>
                    <a:lnTo>
                      <a:pt x="2127" y="113"/>
                    </a:lnTo>
                    <a:lnTo>
                      <a:pt x="1791" y="1"/>
                    </a:lnTo>
                    <a:close/>
                  </a:path>
                </a:pathLst>
              </a:custGeom>
              <a:solidFill>
                <a:srgbClr val="FAB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g1eb65a026c0_0_766"/>
              <p:cNvSpPr/>
              <p:nvPr/>
            </p:nvSpPr>
            <p:spPr>
              <a:xfrm>
                <a:off x="600150" y="2868675"/>
                <a:ext cx="92375" cy="109175"/>
              </a:xfrm>
              <a:custGeom>
                <a:avLst/>
                <a:gdLst/>
                <a:ahLst/>
                <a:cxnLst/>
                <a:rect l="l" t="t" r="r" b="b"/>
                <a:pathLst>
                  <a:path w="3695" h="4367" fill="none" extrusionOk="0">
                    <a:moveTo>
                      <a:pt x="3694" y="1120"/>
                    </a:moveTo>
                    <a:lnTo>
                      <a:pt x="3694" y="1120"/>
                    </a:lnTo>
                    <a:lnTo>
                      <a:pt x="3694" y="1120"/>
                    </a:lnTo>
                    <a:lnTo>
                      <a:pt x="3582" y="1456"/>
                    </a:lnTo>
                    <a:lnTo>
                      <a:pt x="3582" y="1680"/>
                    </a:lnTo>
                    <a:lnTo>
                      <a:pt x="3582" y="1904"/>
                    </a:lnTo>
                    <a:lnTo>
                      <a:pt x="3582" y="2351"/>
                    </a:lnTo>
                    <a:lnTo>
                      <a:pt x="3582" y="2351"/>
                    </a:lnTo>
                    <a:lnTo>
                      <a:pt x="3470" y="3695"/>
                    </a:lnTo>
                    <a:lnTo>
                      <a:pt x="3358" y="4254"/>
                    </a:lnTo>
                    <a:lnTo>
                      <a:pt x="3246" y="4366"/>
                    </a:lnTo>
                    <a:lnTo>
                      <a:pt x="3134" y="4366"/>
                    </a:lnTo>
                    <a:lnTo>
                      <a:pt x="3134" y="4366"/>
                    </a:lnTo>
                    <a:lnTo>
                      <a:pt x="2799" y="4254"/>
                    </a:lnTo>
                    <a:lnTo>
                      <a:pt x="2575" y="3919"/>
                    </a:lnTo>
                    <a:lnTo>
                      <a:pt x="2351" y="3471"/>
                    </a:lnTo>
                    <a:lnTo>
                      <a:pt x="2351" y="3471"/>
                    </a:lnTo>
                    <a:lnTo>
                      <a:pt x="2351" y="3471"/>
                    </a:lnTo>
                    <a:lnTo>
                      <a:pt x="2351" y="3695"/>
                    </a:lnTo>
                    <a:lnTo>
                      <a:pt x="2239" y="3919"/>
                    </a:lnTo>
                    <a:lnTo>
                      <a:pt x="2127" y="4143"/>
                    </a:lnTo>
                    <a:lnTo>
                      <a:pt x="2127" y="4143"/>
                    </a:lnTo>
                    <a:lnTo>
                      <a:pt x="1679" y="4254"/>
                    </a:lnTo>
                    <a:lnTo>
                      <a:pt x="1120" y="4143"/>
                    </a:lnTo>
                    <a:lnTo>
                      <a:pt x="672" y="3919"/>
                    </a:lnTo>
                    <a:lnTo>
                      <a:pt x="336" y="3583"/>
                    </a:lnTo>
                    <a:lnTo>
                      <a:pt x="336" y="3583"/>
                    </a:lnTo>
                    <a:lnTo>
                      <a:pt x="112" y="3135"/>
                    </a:lnTo>
                    <a:lnTo>
                      <a:pt x="0" y="2687"/>
                    </a:lnTo>
                    <a:lnTo>
                      <a:pt x="112" y="2240"/>
                    </a:lnTo>
                    <a:lnTo>
                      <a:pt x="224" y="1680"/>
                    </a:lnTo>
                    <a:lnTo>
                      <a:pt x="224" y="1680"/>
                    </a:lnTo>
                    <a:lnTo>
                      <a:pt x="560" y="1232"/>
                    </a:lnTo>
                    <a:lnTo>
                      <a:pt x="1008" y="672"/>
                    </a:lnTo>
                    <a:lnTo>
                      <a:pt x="1679" y="1"/>
                    </a:lnTo>
                    <a:lnTo>
                      <a:pt x="1679" y="1"/>
                    </a:lnTo>
                    <a:lnTo>
                      <a:pt x="1791" y="1"/>
                    </a:lnTo>
                    <a:lnTo>
                      <a:pt x="2127" y="113"/>
                    </a:lnTo>
                    <a:lnTo>
                      <a:pt x="2687" y="449"/>
                    </a:lnTo>
                    <a:lnTo>
                      <a:pt x="3694" y="112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g1eb65a026c0_0_766"/>
              <p:cNvSpPr/>
              <p:nvPr/>
            </p:nvSpPr>
            <p:spPr>
              <a:xfrm>
                <a:off x="644925" y="2955425"/>
                <a:ext cx="36400" cy="75600"/>
              </a:xfrm>
              <a:custGeom>
                <a:avLst/>
                <a:gdLst/>
                <a:ahLst/>
                <a:cxnLst/>
                <a:rect l="l" t="t" r="r" b="b"/>
                <a:pathLst>
                  <a:path w="1456" h="3024" extrusionOk="0">
                    <a:moveTo>
                      <a:pt x="560" y="1"/>
                    </a:moveTo>
                    <a:lnTo>
                      <a:pt x="448" y="784"/>
                    </a:lnTo>
                    <a:lnTo>
                      <a:pt x="560" y="896"/>
                    </a:lnTo>
                    <a:lnTo>
                      <a:pt x="672" y="1232"/>
                    </a:lnTo>
                    <a:lnTo>
                      <a:pt x="672" y="1456"/>
                    </a:lnTo>
                    <a:lnTo>
                      <a:pt x="560" y="1792"/>
                    </a:lnTo>
                    <a:lnTo>
                      <a:pt x="0" y="2687"/>
                    </a:lnTo>
                    <a:lnTo>
                      <a:pt x="448" y="3023"/>
                    </a:lnTo>
                    <a:lnTo>
                      <a:pt x="1343" y="1568"/>
                    </a:lnTo>
                    <a:lnTo>
                      <a:pt x="1455" y="1232"/>
                    </a:lnTo>
                    <a:lnTo>
                      <a:pt x="1455" y="896"/>
                    </a:lnTo>
                    <a:lnTo>
                      <a:pt x="1343" y="561"/>
                    </a:lnTo>
                    <a:lnTo>
                      <a:pt x="1120" y="337"/>
                    </a:lnTo>
                    <a:lnTo>
                      <a:pt x="560" y="1"/>
                    </a:lnTo>
                    <a:close/>
                  </a:path>
                </a:pathLst>
              </a:custGeom>
              <a:solidFill>
                <a:srgbClr val="201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g1eb65a026c0_0_766"/>
              <p:cNvSpPr/>
              <p:nvPr/>
            </p:nvSpPr>
            <p:spPr>
              <a:xfrm>
                <a:off x="331500" y="2896675"/>
                <a:ext cx="470150" cy="400200"/>
              </a:xfrm>
              <a:custGeom>
                <a:avLst/>
                <a:gdLst/>
                <a:ahLst/>
                <a:cxnLst/>
                <a:rect l="l" t="t" r="r" b="b"/>
                <a:pathLst>
                  <a:path w="18806" h="16008" extrusionOk="0">
                    <a:moveTo>
                      <a:pt x="4701" y="0"/>
                    </a:moveTo>
                    <a:lnTo>
                      <a:pt x="4366" y="112"/>
                    </a:lnTo>
                    <a:lnTo>
                      <a:pt x="3806" y="336"/>
                    </a:lnTo>
                    <a:lnTo>
                      <a:pt x="3582" y="672"/>
                    </a:lnTo>
                    <a:lnTo>
                      <a:pt x="224" y="6828"/>
                    </a:lnTo>
                    <a:lnTo>
                      <a:pt x="112" y="7276"/>
                    </a:lnTo>
                    <a:lnTo>
                      <a:pt x="0" y="7724"/>
                    </a:lnTo>
                    <a:lnTo>
                      <a:pt x="0" y="8060"/>
                    </a:lnTo>
                    <a:lnTo>
                      <a:pt x="224" y="8284"/>
                    </a:lnTo>
                    <a:lnTo>
                      <a:pt x="448" y="8619"/>
                    </a:lnTo>
                    <a:lnTo>
                      <a:pt x="896" y="8955"/>
                    </a:lnTo>
                    <a:lnTo>
                      <a:pt x="13768" y="15896"/>
                    </a:lnTo>
                    <a:lnTo>
                      <a:pt x="14104" y="16007"/>
                    </a:lnTo>
                    <a:lnTo>
                      <a:pt x="14440" y="16007"/>
                    </a:lnTo>
                    <a:lnTo>
                      <a:pt x="14664" y="15896"/>
                    </a:lnTo>
                    <a:lnTo>
                      <a:pt x="14888" y="15672"/>
                    </a:lnTo>
                    <a:lnTo>
                      <a:pt x="18582" y="9291"/>
                    </a:lnTo>
                    <a:lnTo>
                      <a:pt x="18694" y="8955"/>
                    </a:lnTo>
                    <a:lnTo>
                      <a:pt x="18806" y="8619"/>
                    </a:lnTo>
                    <a:lnTo>
                      <a:pt x="18694" y="8284"/>
                    </a:lnTo>
                    <a:lnTo>
                      <a:pt x="18694" y="7948"/>
                    </a:lnTo>
                    <a:lnTo>
                      <a:pt x="18246" y="7276"/>
                    </a:lnTo>
                    <a:lnTo>
                      <a:pt x="17686" y="6828"/>
                    </a:lnTo>
                    <a:lnTo>
                      <a:pt x="17239" y="6605"/>
                    </a:lnTo>
                    <a:lnTo>
                      <a:pt x="5933" y="224"/>
                    </a:lnTo>
                    <a:lnTo>
                      <a:pt x="5485" y="112"/>
                    </a:lnTo>
                    <a:lnTo>
                      <a:pt x="5149"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g1eb65a026c0_0_766"/>
              <p:cNvSpPr/>
              <p:nvPr/>
            </p:nvSpPr>
            <p:spPr>
              <a:xfrm>
                <a:off x="675700" y="3061775"/>
                <a:ext cx="125950" cy="235100"/>
              </a:xfrm>
              <a:custGeom>
                <a:avLst/>
                <a:gdLst/>
                <a:ahLst/>
                <a:cxnLst/>
                <a:rect l="l" t="t" r="r" b="b"/>
                <a:pathLst>
                  <a:path w="5038" h="9404" extrusionOk="0">
                    <a:moveTo>
                      <a:pt x="3471" y="1"/>
                    </a:moveTo>
                    <a:lnTo>
                      <a:pt x="3135" y="1680"/>
                    </a:lnTo>
                    <a:lnTo>
                      <a:pt x="2575" y="3583"/>
                    </a:lnTo>
                    <a:lnTo>
                      <a:pt x="1903" y="5486"/>
                    </a:lnTo>
                    <a:lnTo>
                      <a:pt x="1344" y="6381"/>
                    </a:lnTo>
                    <a:lnTo>
                      <a:pt x="896" y="7277"/>
                    </a:lnTo>
                    <a:lnTo>
                      <a:pt x="224" y="8396"/>
                    </a:lnTo>
                    <a:lnTo>
                      <a:pt x="0" y="9292"/>
                    </a:lnTo>
                    <a:lnTo>
                      <a:pt x="336" y="9403"/>
                    </a:lnTo>
                    <a:lnTo>
                      <a:pt x="672" y="9403"/>
                    </a:lnTo>
                    <a:lnTo>
                      <a:pt x="896" y="9292"/>
                    </a:lnTo>
                    <a:lnTo>
                      <a:pt x="1120" y="9068"/>
                    </a:lnTo>
                    <a:lnTo>
                      <a:pt x="4814" y="2687"/>
                    </a:lnTo>
                    <a:lnTo>
                      <a:pt x="4926" y="2351"/>
                    </a:lnTo>
                    <a:lnTo>
                      <a:pt x="5038" y="2015"/>
                    </a:lnTo>
                    <a:lnTo>
                      <a:pt x="4926" y="1680"/>
                    </a:lnTo>
                    <a:lnTo>
                      <a:pt x="4926" y="1344"/>
                    </a:lnTo>
                    <a:lnTo>
                      <a:pt x="4478" y="672"/>
                    </a:lnTo>
                    <a:lnTo>
                      <a:pt x="3918" y="224"/>
                    </a:lnTo>
                    <a:lnTo>
                      <a:pt x="3471" y="1"/>
                    </a:lnTo>
                    <a:close/>
                  </a:path>
                </a:pathLst>
              </a:custGeom>
              <a:solidFill>
                <a:srgbClr val="7E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g1eb65a026c0_0_766"/>
              <p:cNvSpPr/>
              <p:nvPr/>
            </p:nvSpPr>
            <p:spPr>
              <a:xfrm>
                <a:off x="614125" y="2406925"/>
                <a:ext cx="414200" cy="484175"/>
              </a:xfrm>
              <a:custGeom>
                <a:avLst/>
                <a:gdLst/>
                <a:ahLst/>
                <a:cxnLst/>
                <a:rect l="l" t="t" r="r" b="b"/>
                <a:pathLst>
                  <a:path w="16568" h="19367" extrusionOk="0">
                    <a:moveTo>
                      <a:pt x="14441" y="1"/>
                    </a:moveTo>
                    <a:lnTo>
                      <a:pt x="14105" y="113"/>
                    </a:lnTo>
                    <a:lnTo>
                      <a:pt x="13657" y="337"/>
                    </a:lnTo>
                    <a:lnTo>
                      <a:pt x="13098" y="672"/>
                    </a:lnTo>
                    <a:lnTo>
                      <a:pt x="9628" y="4143"/>
                    </a:lnTo>
                    <a:lnTo>
                      <a:pt x="7501" y="6381"/>
                    </a:lnTo>
                    <a:lnTo>
                      <a:pt x="5598" y="8508"/>
                    </a:lnTo>
                    <a:lnTo>
                      <a:pt x="4814" y="9740"/>
                    </a:lnTo>
                    <a:lnTo>
                      <a:pt x="4031" y="11083"/>
                    </a:lnTo>
                    <a:lnTo>
                      <a:pt x="2240" y="14105"/>
                    </a:lnTo>
                    <a:lnTo>
                      <a:pt x="1" y="18247"/>
                    </a:lnTo>
                    <a:lnTo>
                      <a:pt x="1" y="18359"/>
                    </a:lnTo>
                    <a:lnTo>
                      <a:pt x="1" y="18583"/>
                    </a:lnTo>
                    <a:lnTo>
                      <a:pt x="337" y="18807"/>
                    </a:lnTo>
                    <a:lnTo>
                      <a:pt x="784" y="18919"/>
                    </a:lnTo>
                    <a:lnTo>
                      <a:pt x="1456" y="19142"/>
                    </a:lnTo>
                    <a:lnTo>
                      <a:pt x="2687" y="19366"/>
                    </a:lnTo>
                    <a:lnTo>
                      <a:pt x="3247" y="19366"/>
                    </a:lnTo>
                    <a:lnTo>
                      <a:pt x="3583" y="19254"/>
                    </a:lnTo>
                    <a:lnTo>
                      <a:pt x="4255" y="18135"/>
                    </a:lnTo>
                    <a:lnTo>
                      <a:pt x="5598" y="15560"/>
                    </a:lnTo>
                    <a:lnTo>
                      <a:pt x="7165" y="12874"/>
                    </a:lnTo>
                    <a:lnTo>
                      <a:pt x="8172" y="11083"/>
                    </a:lnTo>
                    <a:lnTo>
                      <a:pt x="8956" y="10187"/>
                    </a:lnTo>
                    <a:lnTo>
                      <a:pt x="10075" y="9068"/>
                    </a:lnTo>
                    <a:lnTo>
                      <a:pt x="12874" y="6717"/>
                    </a:lnTo>
                    <a:lnTo>
                      <a:pt x="15448" y="4814"/>
                    </a:lnTo>
                    <a:lnTo>
                      <a:pt x="16568" y="3919"/>
                    </a:lnTo>
                    <a:lnTo>
                      <a:pt x="16456" y="3023"/>
                    </a:lnTo>
                    <a:lnTo>
                      <a:pt x="16232" y="2240"/>
                    </a:lnTo>
                    <a:lnTo>
                      <a:pt x="15896" y="1232"/>
                    </a:lnTo>
                    <a:lnTo>
                      <a:pt x="15448" y="561"/>
                    </a:lnTo>
                    <a:lnTo>
                      <a:pt x="15113" y="225"/>
                    </a:lnTo>
                    <a:lnTo>
                      <a:pt x="14889" y="1"/>
                    </a:lnTo>
                    <a:close/>
                  </a:path>
                </a:pathLst>
              </a:custGeom>
              <a:solidFill>
                <a:srgbClr val="EA8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g1eb65a026c0_0_766"/>
              <p:cNvSpPr/>
              <p:nvPr/>
            </p:nvSpPr>
            <p:spPr>
              <a:xfrm>
                <a:off x="614125" y="2406925"/>
                <a:ext cx="414200" cy="484175"/>
              </a:xfrm>
              <a:custGeom>
                <a:avLst/>
                <a:gdLst/>
                <a:ahLst/>
                <a:cxnLst/>
                <a:rect l="l" t="t" r="r" b="b"/>
                <a:pathLst>
                  <a:path w="16568" h="19367" fill="none" extrusionOk="0">
                    <a:moveTo>
                      <a:pt x="5598" y="8508"/>
                    </a:moveTo>
                    <a:lnTo>
                      <a:pt x="5598" y="8508"/>
                    </a:lnTo>
                    <a:lnTo>
                      <a:pt x="4814" y="9740"/>
                    </a:lnTo>
                    <a:lnTo>
                      <a:pt x="4031" y="11083"/>
                    </a:lnTo>
                    <a:lnTo>
                      <a:pt x="2240" y="14105"/>
                    </a:lnTo>
                    <a:lnTo>
                      <a:pt x="1" y="18247"/>
                    </a:lnTo>
                    <a:lnTo>
                      <a:pt x="1" y="18247"/>
                    </a:lnTo>
                    <a:lnTo>
                      <a:pt x="1" y="18359"/>
                    </a:lnTo>
                    <a:lnTo>
                      <a:pt x="1" y="18583"/>
                    </a:lnTo>
                    <a:lnTo>
                      <a:pt x="337" y="18807"/>
                    </a:lnTo>
                    <a:lnTo>
                      <a:pt x="784" y="18919"/>
                    </a:lnTo>
                    <a:lnTo>
                      <a:pt x="1456" y="19142"/>
                    </a:lnTo>
                    <a:lnTo>
                      <a:pt x="2687" y="19366"/>
                    </a:lnTo>
                    <a:lnTo>
                      <a:pt x="3247" y="19366"/>
                    </a:lnTo>
                    <a:lnTo>
                      <a:pt x="3583" y="19254"/>
                    </a:lnTo>
                    <a:lnTo>
                      <a:pt x="3583" y="19254"/>
                    </a:lnTo>
                    <a:lnTo>
                      <a:pt x="4255" y="18135"/>
                    </a:lnTo>
                    <a:lnTo>
                      <a:pt x="5598" y="15560"/>
                    </a:lnTo>
                    <a:lnTo>
                      <a:pt x="7165" y="12874"/>
                    </a:lnTo>
                    <a:lnTo>
                      <a:pt x="8172" y="11083"/>
                    </a:lnTo>
                    <a:lnTo>
                      <a:pt x="8172" y="11083"/>
                    </a:lnTo>
                    <a:lnTo>
                      <a:pt x="8956" y="10187"/>
                    </a:lnTo>
                    <a:lnTo>
                      <a:pt x="10075" y="9068"/>
                    </a:lnTo>
                    <a:lnTo>
                      <a:pt x="12874" y="6717"/>
                    </a:lnTo>
                    <a:lnTo>
                      <a:pt x="15448" y="4814"/>
                    </a:lnTo>
                    <a:lnTo>
                      <a:pt x="16568" y="3919"/>
                    </a:lnTo>
                    <a:lnTo>
                      <a:pt x="16568" y="3919"/>
                    </a:lnTo>
                    <a:lnTo>
                      <a:pt x="16456" y="3023"/>
                    </a:lnTo>
                    <a:lnTo>
                      <a:pt x="16232" y="2240"/>
                    </a:lnTo>
                    <a:lnTo>
                      <a:pt x="15896" y="1232"/>
                    </a:lnTo>
                    <a:lnTo>
                      <a:pt x="15448" y="561"/>
                    </a:lnTo>
                    <a:lnTo>
                      <a:pt x="15113" y="225"/>
                    </a:lnTo>
                    <a:lnTo>
                      <a:pt x="14889" y="1"/>
                    </a:lnTo>
                    <a:lnTo>
                      <a:pt x="14441" y="1"/>
                    </a:lnTo>
                    <a:lnTo>
                      <a:pt x="14105" y="113"/>
                    </a:lnTo>
                    <a:lnTo>
                      <a:pt x="13657" y="337"/>
                    </a:lnTo>
                    <a:lnTo>
                      <a:pt x="13098" y="672"/>
                    </a:lnTo>
                    <a:lnTo>
                      <a:pt x="13098" y="672"/>
                    </a:lnTo>
                    <a:lnTo>
                      <a:pt x="9628" y="4143"/>
                    </a:lnTo>
                    <a:lnTo>
                      <a:pt x="7501" y="6381"/>
                    </a:lnTo>
                    <a:lnTo>
                      <a:pt x="5598" y="85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g1eb65a026c0_0_766"/>
              <p:cNvSpPr/>
              <p:nvPr/>
            </p:nvSpPr>
            <p:spPr>
              <a:xfrm>
                <a:off x="614125" y="2448900"/>
                <a:ext cx="302275" cy="442200"/>
              </a:xfrm>
              <a:custGeom>
                <a:avLst/>
                <a:gdLst/>
                <a:ahLst/>
                <a:cxnLst/>
                <a:rect l="l" t="t" r="r" b="b"/>
                <a:pathLst>
                  <a:path w="12091" h="17688" extrusionOk="0">
                    <a:moveTo>
                      <a:pt x="12090" y="1"/>
                    </a:moveTo>
                    <a:lnTo>
                      <a:pt x="8844" y="3247"/>
                    </a:lnTo>
                    <a:lnTo>
                      <a:pt x="7165" y="5150"/>
                    </a:lnTo>
                    <a:lnTo>
                      <a:pt x="5598" y="6829"/>
                    </a:lnTo>
                    <a:lnTo>
                      <a:pt x="4814" y="8061"/>
                    </a:lnTo>
                    <a:lnTo>
                      <a:pt x="4031" y="9404"/>
                    </a:lnTo>
                    <a:lnTo>
                      <a:pt x="2240" y="12426"/>
                    </a:lnTo>
                    <a:lnTo>
                      <a:pt x="1" y="16568"/>
                    </a:lnTo>
                    <a:lnTo>
                      <a:pt x="1" y="16680"/>
                    </a:lnTo>
                    <a:lnTo>
                      <a:pt x="1" y="16904"/>
                    </a:lnTo>
                    <a:lnTo>
                      <a:pt x="337" y="17016"/>
                    </a:lnTo>
                    <a:lnTo>
                      <a:pt x="1120" y="17351"/>
                    </a:lnTo>
                    <a:lnTo>
                      <a:pt x="2128" y="17575"/>
                    </a:lnTo>
                    <a:lnTo>
                      <a:pt x="3023" y="17687"/>
                    </a:lnTo>
                    <a:lnTo>
                      <a:pt x="3583" y="17575"/>
                    </a:lnTo>
                    <a:lnTo>
                      <a:pt x="4255" y="16456"/>
                    </a:lnTo>
                    <a:lnTo>
                      <a:pt x="5598" y="13881"/>
                    </a:lnTo>
                    <a:lnTo>
                      <a:pt x="7165" y="11195"/>
                    </a:lnTo>
                    <a:lnTo>
                      <a:pt x="8172" y="9404"/>
                    </a:lnTo>
                    <a:lnTo>
                      <a:pt x="8620" y="8844"/>
                    </a:lnTo>
                    <a:lnTo>
                      <a:pt x="9180" y="8172"/>
                    </a:lnTo>
                    <a:lnTo>
                      <a:pt x="10747" y="6717"/>
                    </a:lnTo>
                    <a:lnTo>
                      <a:pt x="11195" y="3135"/>
                    </a:lnTo>
                    <a:lnTo>
                      <a:pt x="11419" y="1792"/>
                    </a:lnTo>
                    <a:lnTo>
                      <a:pt x="11531" y="1008"/>
                    </a:lnTo>
                    <a:lnTo>
                      <a:pt x="11754" y="561"/>
                    </a:lnTo>
                    <a:lnTo>
                      <a:pt x="12090" y="1"/>
                    </a:lnTo>
                    <a:close/>
                  </a:path>
                </a:pathLst>
              </a:custGeom>
              <a:solidFill>
                <a:srgbClr val="C378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g1eb65a026c0_0_766"/>
              <p:cNvSpPr/>
              <p:nvPr/>
            </p:nvSpPr>
            <p:spPr>
              <a:xfrm>
                <a:off x="614125" y="2448900"/>
                <a:ext cx="302275" cy="442200"/>
              </a:xfrm>
              <a:custGeom>
                <a:avLst/>
                <a:gdLst/>
                <a:ahLst/>
                <a:cxnLst/>
                <a:rect l="l" t="t" r="r" b="b"/>
                <a:pathLst>
                  <a:path w="12091" h="17688" fill="none" extrusionOk="0">
                    <a:moveTo>
                      <a:pt x="12090" y="1"/>
                    </a:moveTo>
                    <a:lnTo>
                      <a:pt x="12090" y="1"/>
                    </a:lnTo>
                    <a:lnTo>
                      <a:pt x="8844" y="3247"/>
                    </a:lnTo>
                    <a:lnTo>
                      <a:pt x="7165" y="5150"/>
                    </a:lnTo>
                    <a:lnTo>
                      <a:pt x="5598" y="6829"/>
                    </a:lnTo>
                    <a:lnTo>
                      <a:pt x="5598" y="6829"/>
                    </a:lnTo>
                    <a:lnTo>
                      <a:pt x="4814" y="8061"/>
                    </a:lnTo>
                    <a:lnTo>
                      <a:pt x="4031" y="9404"/>
                    </a:lnTo>
                    <a:lnTo>
                      <a:pt x="2240" y="12426"/>
                    </a:lnTo>
                    <a:lnTo>
                      <a:pt x="1" y="16568"/>
                    </a:lnTo>
                    <a:lnTo>
                      <a:pt x="1" y="16568"/>
                    </a:lnTo>
                    <a:lnTo>
                      <a:pt x="1" y="16680"/>
                    </a:lnTo>
                    <a:lnTo>
                      <a:pt x="1" y="16680"/>
                    </a:lnTo>
                    <a:lnTo>
                      <a:pt x="1" y="16904"/>
                    </a:lnTo>
                    <a:lnTo>
                      <a:pt x="337" y="17016"/>
                    </a:lnTo>
                    <a:lnTo>
                      <a:pt x="1120" y="17351"/>
                    </a:lnTo>
                    <a:lnTo>
                      <a:pt x="2128" y="17575"/>
                    </a:lnTo>
                    <a:lnTo>
                      <a:pt x="3023" y="17687"/>
                    </a:lnTo>
                    <a:lnTo>
                      <a:pt x="3023" y="17687"/>
                    </a:lnTo>
                    <a:lnTo>
                      <a:pt x="3583" y="17575"/>
                    </a:lnTo>
                    <a:lnTo>
                      <a:pt x="3583" y="17575"/>
                    </a:lnTo>
                    <a:lnTo>
                      <a:pt x="4255" y="16456"/>
                    </a:lnTo>
                    <a:lnTo>
                      <a:pt x="5598" y="13881"/>
                    </a:lnTo>
                    <a:lnTo>
                      <a:pt x="7165" y="11195"/>
                    </a:lnTo>
                    <a:lnTo>
                      <a:pt x="8172" y="9404"/>
                    </a:lnTo>
                    <a:lnTo>
                      <a:pt x="8172" y="9404"/>
                    </a:lnTo>
                    <a:lnTo>
                      <a:pt x="8620" y="8844"/>
                    </a:lnTo>
                    <a:lnTo>
                      <a:pt x="9180" y="8172"/>
                    </a:lnTo>
                    <a:lnTo>
                      <a:pt x="10747" y="6717"/>
                    </a:lnTo>
                    <a:lnTo>
                      <a:pt x="10747" y="6717"/>
                    </a:lnTo>
                    <a:lnTo>
                      <a:pt x="11195" y="3135"/>
                    </a:lnTo>
                    <a:lnTo>
                      <a:pt x="11419" y="1792"/>
                    </a:lnTo>
                    <a:lnTo>
                      <a:pt x="11531" y="1008"/>
                    </a:lnTo>
                    <a:lnTo>
                      <a:pt x="11531" y="1008"/>
                    </a:lnTo>
                    <a:lnTo>
                      <a:pt x="11754" y="561"/>
                    </a:lnTo>
                    <a:lnTo>
                      <a:pt x="1209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g1eb65a026c0_0_766"/>
              <p:cNvSpPr/>
              <p:nvPr/>
            </p:nvSpPr>
            <p:spPr>
              <a:xfrm>
                <a:off x="947150" y="2409725"/>
                <a:ext cx="14025" cy="8425"/>
              </a:xfrm>
              <a:custGeom>
                <a:avLst/>
                <a:gdLst/>
                <a:ahLst/>
                <a:cxnLst/>
                <a:rect l="l" t="t" r="r" b="b"/>
                <a:pathLst>
                  <a:path w="561" h="337" fill="none" extrusionOk="0">
                    <a:moveTo>
                      <a:pt x="560" y="1"/>
                    </a:moveTo>
                    <a:lnTo>
                      <a:pt x="560" y="1"/>
                    </a:lnTo>
                    <a:lnTo>
                      <a:pt x="1" y="337"/>
                    </a:lnTo>
                    <a:lnTo>
                      <a:pt x="1" y="337"/>
                    </a:lnTo>
                    <a:lnTo>
                      <a:pt x="56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g1eb65a026c0_0_766"/>
              <p:cNvSpPr/>
              <p:nvPr/>
            </p:nvSpPr>
            <p:spPr>
              <a:xfrm>
                <a:off x="4196175" y="1645750"/>
                <a:ext cx="181925" cy="75575"/>
              </a:xfrm>
              <a:custGeom>
                <a:avLst/>
                <a:gdLst/>
                <a:ahLst/>
                <a:cxnLst/>
                <a:rect l="l" t="t" r="r" b="b"/>
                <a:pathLst>
                  <a:path w="7277" h="3023" extrusionOk="0">
                    <a:moveTo>
                      <a:pt x="2239" y="0"/>
                    </a:moveTo>
                    <a:lnTo>
                      <a:pt x="2127" y="112"/>
                    </a:lnTo>
                    <a:lnTo>
                      <a:pt x="2127" y="336"/>
                    </a:lnTo>
                    <a:lnTo>
                      <a:pt x="2015" y="560"/>
                    </a:lnTo>
                    <a:lnTo>
                      <a:pt x="1792" y="784"/>
                    </a:lnTo>
                    <a:lnTo>
                      <a:pt x="1456" y="1008"/>
                    </a:lnTo>
                    <a:lnTo>
                      <a:pt x="784" y="1120"/>
                    </a:lnTo>
                    <a:lnTo>
                      <a:pt x="560" y="1344"/>
                    </a:lnTo>
                    <a:lnTo>
                      <a:pt x="224" y="1568"/>
                    </a:lnTo>
                    <a:lnTo>
                      <a:pt x="113" y="1903"/>
                    </a:lnTo>
                    <a:lnTo>
                      <a:pt x="1" y="2239"/>
                    </a:lnTo>
                    <a:lnTo>
                      <a:pt x="113" y="2575"/>
                    </a:lnTo>
                    <a:lnTo>
                      <a:pt x="448" y="2911"/>
                    </a:lnTo>
                    <a:lnTo>
                      <a:pt x="1120" y="3023"/>
                    </a:lnTo>
                    <a:lnTo>
                      <a:pt x="2127" y="2911"/>
                    </a:lnTo>
                    <a:lnTo>
                      <a:pt x="2575" y="2799"/>
                    </a:lnTo>
                    <a:lnTo>
                      <a:pt x="3135" y="2575"/>
                    </a:lnTo>
                    <a:lnTo>
                      <a:pt x="4142" y="2351"/>
                    </a:lnTo>
                    <a:lnTo>
                      <a:pt x="5486" y="2239"/>
                    </a:lnTo>
                    <a:lnTo>
                      <a:pt x="6829" y="2127"/>
                    </a:lnTo>
                    <a:lnTo>
                      <a:pt x="7277" y="2127"/>
                    </a:lnTo>
                    <a:lnTo>
                      <a:pt x="6941" y="0"/>
                    </a:lnTo>
                    <a:lnTo>
                      <a:pt x="6269" y="224"/>
                    </a:lnTo>
                    <a:lnTo>
                      <a:pt x="5598" y="336"/>
                    </a:lnTo>
                    <a:lnTo>
                      <a:pt x="4702" y="448"/>
                    </a:lnTo>
                    <a:lnTo>
                      <a:pt x="4254" y="336"/>
                    </a:lnTo>
                    <a:lnTo>
                      <a:pt x="3806" y="336"/>
                    </a:lnTo>
                    <a:lnTo>
                      <a:pt x="2911" y="0"/>
                    </a:lnTo>
                    <a:close/>
                  </a:path>
                </a:pathLst>
              </a:custGeom>
              <a:solidFill>
                <a:srgbClr val="F5B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g1eb65a026c0_0_766"/>
              <p:cNvSpPr/>
              <p:nvPr/>
            </p:nvSpPr>
            <p:spPr>
              <a:xfrm>
                <a:off x="4103825" y="1645750"/>
                <a:ext cx="173525" cy="131550"/>
              </a:xfrm>
              <a:custGeom>
                <a:avLst/>
                <a:gdLst/>
                <a:ahLst/>
                <a:cxnLst/>
                <a:rect l="l" t="t" r="r" b="b"/>
                <a:pathLst>
                  <a:path w="6941" h="5262" extrusionOk="0">
                    <a:moveTo>
                      <a:pt x="5709" y="0"/>
                    </a:moveTo>
                    <a:lnTo>
                      <a:pt x="5374" y="112"/>
                    </a:lnTo>
                    <a:lnTo>
                      <a:pt x="4926" y="224"/>
                    </a:lnTo>
                    <a:lnTo>
                      <a:pt x="4478" y="560"/>
                    </a:lnTo>
                    <a:lnTo>
                      <a:pt x="4142" y="784"/>
                    </a:lnTo>
                    <a:lnTo>
                      <a:pt x="3583" y="1344"/>
                    </a:lnTo>
                    <a:lnTo>
                      <a:pt x="2799" y="1903"/>
                    </a:lnTo>
                    <a:lnTo>
                      <a:pt x="1680" y="2575"/>
                    </a:lnTo>
                    <a:lnTo>
                      <a:pt x="448" y="3247"/>
                    </a:lnTo>
                    <a:lnTo>
                      <a:pt x="1" y="3470"/>
                    </a:lnTo>
                    <a:lnTo>
                      <a:pt x="1232" y="5262"/>
                    </a:lnTo>
                    <a:lnTo>
                      <a:pt x="1792" y="4814"/>
                    </a:lnTo>
                    <a:lnTo>
                      <a:pt x="2351" y="4590"/>
                    </a:lnTo>
                    <a:lnTo>
                      <a:pt x="2799" y="4366"/>
                    </a:lnTo>
                    <a:lnTo>
                      <a:pt x="3135" y="4254"/>
                    </a:lnTo>
                    <a:lnTo>
                      <a:pt x="3583" y="3918"/>
                    </a:lnTo>
                    <a:lnTo>
                      <a:pt x="4030" y="3806"/>
                    </a:lnTo>
                    <a:lnTo>
                      <a:pt x="4814" y="3582"/>
                    </a:lnTo>
                    <a:lnTo>
                      <a:pt x="5709" y="3582"/>
                    </a:lnTo>
                    <a:lnTo>
                      <a:pt x="5933" y="3470"/>
                    </a:lnTo>
                    <a:lnTo>
                      <a:pt x="6157" y="3247"/>
                    </a:lnTo>
                    <a:lnTo>
                      <a:pt x="6045" y="3023"/>
                    </a:lnTo>
                    <a:lnTo>
                      <a:pt x="5486" y="2799"/>
                    </a:lnTo>
                    <a:lnTo>
                      <a:pt x="5262" y="2687"/>
                    </a:lnTo>
                    <a:lnTo>
                      <a:pt x="5262" y="2575"/>
                    </a:lnTo>
                    <a:lnTo>
                      <a:pt x="5709" y="2351"/>
                    </a:lnTo>
                    <a:lnTo>
                      <a:pt x="6605" y="2127"/>
                    </a:lnTo>
                    <a:lnTo>
                      <a:pt x="6829" y="1903"/>
                    </a:lnTo>
                    <a:lnTo>
                      <a:pt x="6941" y="1568"/>
                    </a:lnTo>
                    <a:lnTo>
                      <a:pt x="6941" y="1120"/>
                    </a:lnTo>
                    <a:lnTo>
                      <a:pt x="6829" y="672"/>
                    </a:lnTo>
                    <a:lnTo>
                      <a:pt x="6493" y="224"/>
                    </a:lnTo>
                    <a:lnTo>
                      <a:pt x="6269" y="112"/>
                    </a:lnTo>
                    <a:lnTo>
                      <a:pt x="6045"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g1eb65a026c0_0_766"/>
              <p:cNvSpPr/>
              <p:nvPr/>
            </p:nvSpPr>
            <p:spPr>
              <a:xfrm>
                <a:off x="5379925" y="2709175"/>
                <a:ext cx="861950" cy="2767700"/>
              </a:xfrm>
              <a:custGeom>
                <a:avLst/>
                <a:gdLst/>
                <a:ahLst/>
                <a:cxnLst/>
                <a:rect l="l" t="t" r="r" b="b"/>
                <a:pathLst>
                  <a:path w="34478" h="110708" extrusionOk="0">
                    <a:moveTo>
                      <a:pt x="3919" y="0"/>
                    </a:moveTo>
                    <a:lnTo>
                      <a:pt x="3247" y="112"/>
                    </a:lnTo>
                    <a:lnTo>
                      <a:pt x="2687" y="224"/>
                    </a:lnTo>
                    <a:lnTo>
                      <a:pt x="2128" y="448"/>
                    </a:lnTo>
                    <a:lnTo>
                      <a:pt x="1680" y="896"/>
                    </a:lnTo>
                    <a:lnTo>
                      <a:pt x="1008" y="1567"/>
                    </a:lnTo>
                    <a:lnTo>
                      <a:pt x="448" y="2463"/>
                    </a:lnTo>
                    <a:lnTo>
                      <a:pt x="113" y="3470"/>
                    </a:lnTo>
                    <a:lnTo>
                      <a:pt x="1" y="4590"/>
                    </a:lnTo>
                    <a:lnTo>
                      <a:pt x="113" y="110708"/>
                    </a:lnTo>
                    <a:lnTo>
                      <a:pt x="34478" y="110708"/>
                    </a:lnTo>
                    <a:lnTo>
                      <a:pt x="34366" y="4478"/>
                    </a:lnTo>
                    <a:lnTo>
                      <a:pt x="34254" y="3470"/>
                    </a:lnTo>
                    <a:lnTo>
                      <a:pt x="34030" y="2575"/>
                    </a:lnTo>
                    <a:lnTo>
                      <a:pt x="33470" y="1679"/>
                    </a:lnTo>
                    <a:lnTo>
                      <a:pt x="32911" y="1008"/>
                    </a:lnTo>
                    <a:lnTo>
                      <a:pt x="32239" y="448"/>
                    </a:lnTo>
                    <a:lnTo>
                      <a:pt x="31344" y="112"/>
                    </a:lnTo>
                    <a:lnTo>
                      <a:pt x="30560" y="0"/>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g1eb65a026c0_0_766"/>
              <p:cNvSpPr/>
              <p:nvPr/>
            </p:nvSpPr>
            <p:spPr>
              <a:xfrm>
                <a:off x="5379925" y="2709175"/>
                <a:ext cx="861950" cy="2767700"/>
              </a:xfrm>
              <a:custGeom>
                <a:avLst/>
                <a:gdLst/>
                <a:ahLst/>
                <a:cxnLst/>
                <a:rect l="l" t="t" r="r" b="b"/>
                <a:pathLst>
                  <a:path w="34478" h="110708" fill="none" extrusionOk="0">
                    <a:moveTo>
                      <a:pt x="34478" y="110708"/>
                    </a:moveTo>
                    <a:lnTo>
                      <a:pt x="34366" y="4478"/>
                    </a:lnTo>
                    <a:lnTo>
                      <a:pt x="34366" y="4478"/>
                    </a:lnTo>
                    <a:lnTo>
                      <a:pt x="34254" y="3470"/>
                    </a:lnTo>
                    <a:lnTo>
                      <a:pt x="34030" y="2575"/>
                    </a:lnTo>
                    <a:lnTo>
                      <a:pt x="33470" y="1679"/>
                    </a:lnTo>
                    <a:lnTo>
                      <a:pt x="32911" y="1008"/>
                    </a:lnTo>
                    <a:lnTo>
                      <a:pt x="32911" y="1008"/>
                    </a:lnTo>
                    <a:lnTo>
                      <a:pt x="32239" y="448"/>
                    </a:lnTo>
                    <a:lnTo>
                      <a:pt x="31344" y="112"/>
                    </a:lnTo>
                    <a:lnTo>
                      <a:pt x="31344" y="112"/>
                    </a:lnTo>
                    <a:lnTo>
                      <a:pt x="30560" y="0"/>
                    </a:lnTo>
                    <a:lnTo>
                      <a:pt x="30336" y="0"/>
                    </a:lnTo>
                    <a:lnTo>
                      <a:pt x="3919" y="0"/>
                    </a:lnTo>
                    <a:lnTo>
                      <a:pt x="3919" y="0"/>
                    </a:lnTo>
                    <a:lnTo>
                      <a:pt x="3247" y="112"/>
                    </a:lnTo>
                    <a:lnTo>
                      <a:pt x="2687" y="224"/>
                    </a:lnTo>
                    <a:lnTo>
                      <a:pt x="2128" y="448"/>
                    </a:lnTo>
                    <a:lnTo>
                      <a:pt x="1680" y="896"/>
                    </a:lnTo>
                    <a:lnTo>
                      <a:pt x="1680" y="896"/>
                    </a:lnTo>
                    <a:lnTo>
                      <a:pt x="1008" y="1567"/>
                    </a:lnTo>
                    <a:lnTo>
                      <a:pt x="448" y="2463"/>
                    </a:lnTo>
                    <a:lnTo>
                      <a:pt x="113" y="3470"/>
                    </a:lnTo>
                    <a:lnTo>
                      <a:pt x="1" y="4590"/>
                    </a:lnTo>
                    <a:lnTo>
                      <a:pt x="113" y="110708"/>
                    </a:lnTo>
                    <a:lnTo>
                      <a:pt x="34478" y="11070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g1eb65a026c0_0_766"/>
              <p:cNvSpPr/>
              <p:nvPr/>
            </p:nvSpPr>
            <p:spPr>
              <a:xfrm>
                <a:off x="6143925" y="2709175"/>
                <a:ext cx="33600" cy="8425"/>
              </a:xfrm>
              <a:custGeom>
                <a:avLst/>
                <a:gdLst/>
                <a:ahLst/>
                <a:cxnLst/>
                <a:rect l="l" t="t" r="r" b="b"/>
                <a:pathLst>
                  <a:path w="1344" h="337" extrusionOk="0">
                    <a:moveTo>
                      <a:pt x="0" y="0"/>
                    </a:moveTo>
                    <a:lnTo>
                      <a:pt x="672" y="112"/>
                    </a:lnTo>
                    <a:lnTo>
                      <a:pt x="1343" y="336"/>
                    </a:lnTo>
                    <a:lnTo>
                      <a:pt x="784" y="112"/>
                    </a:lnTo>
                    <a:lnTo>
                      <a:pt x="0"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g1eb65a026c0_0_766"/>
              <p:cNvSpPr/>
              <p:nvPr/>
            </p:nvSpPr>
            <p:spPr>
              <a:xfrm>
                <a:off x="6219475" y="2751150"/>
                <a:ext cx="19600" cy="1589550"/>
              </a:xfrm>
              <a:custGeom>
                <a:avLst/>
                <a:gdLst/>
                <a:ahLst/>
                <a:cxnLst/>
                <a:rect l="l" t="t" r="r" b="b"/>
                <a:pathLst>
                  <a:path w="784" h="63582" fill="none" extrusionOk="0">
                    <a:moveTo>
                      <a:pt x="0" y="0"/>
                    </a:moveTo>
                    <a:lnTo>
                      <a:pt x="0" y="0"/>
                    </a:lnTo>
                    <a:lnTo>
                      <a:pt x="336" y="672"/>
                    </a:lnTo>
                    <a:lnTo>
                      <a:pt x="560" y="1344"/>
                    </a:lnTo>
                    <a:lnTo>
                      <a:pt x="784" y="2015"/>
                    </a:lnTo>
                    <a:lnTo>
                      <a:pt x="784" y="2799"/>
                    </a:lnTo>
                    <a:lnTo>
                      <a:pt x="784" y="63582"/>
                    </a:lnTo>
                    <a:lnTo>
                      <a:pt x="784" y="2799"/>
                    </a:lnTo>
                    <a:lnTo>
                      <a:pt x="784" y="2799"/>
                    </a:lnTo>
                    <a:lnTo>
                      <a:pt x="784" y="2015"/>
                    </a:lnTo>
                    <a:lnTo>
                      <a:pt x="560" y="1344"/>
                    </a:lnTo>
                    <a:lnTo>
                      <a:pt x="336" y="672"/>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g1eb65a026c0_0_766"/>
              <p:cNvSpPr/>
              <p:nvPr/>
            </p:nvSpPr>
            <p:spPr>
              <a:xfrm>
                <a:off x="6219475" y="2751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g1eb65a026c0_0_766"/>
              <p:cNvSpPr/>
              <p:nvPr/>
            </p:nvSpPr>
            <p:spPr>
              <a:xfrm>
                <a:off x="6216675" y="275115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g1eb65a026c0_0_766"/>
              <p:cNvSpPr/>
              <p:nvPr/>
            </p:nvSpPr>
            <p:spPr>
              <a:xfrm>
                <a:off x="6177500" y="27175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g1eb65a026c0_0_766"/>
              <p:cNvSpPr/>
              <p:nvPr/>
            </p:nvSpPr>
            <p:spPr>
              <a:xfrm>
                <a:off x="5928425" y="2709175"/>
                <a:ext cx="249100" cy="8425"/>
              </a:xfrm>
              <a:custGeom>
                <a:avLst/>
                <a:gdLst/>
                <a:ahLst/>
                <a:cxnLst/>
                <a:rect l="l" t="t" r="r" b="b"/>
                <a:pathLst>
                  <a:path w="9964" h="337" fill="none" extrusionOk="0">
                    <a:moveTo>
                      <a:pt x="8620" y="0"/>
                    </a:moveTo>
                    <a:lnTo>
                      <a:pt x="8620" y="0"/>
                    </a:lnTo>
                    <a:lnTo>
                      <a:pt x="8620" y="0"/>
                    </a:lnTo>
                    <a:lnTo>
                      <a:pt x="1" y="0"/>
                    </a:lnTo>
                    <a:lnTo>
                      <a:pt x="1" y="0"/>
                    </a:lnTo>
                    <a:lnTo>
                      <a:pt x="8396" y="0"/>
                    </a:lnTo>
                    <a:lnTo>
                      <a:pt x="8620" y="0"/>
                    </a:lnTo>
                    <a:lnTo>
                      <a:pt x="8620" y="0"/>
                    </a:lnTo>
                    <a:lnTo>
                      <a:pt x="9404" y="112"/>
                    </a:lnTo>
                    <a:lnTo>
                      <a:pt x="9404" y="112"/>
                    </a:lnTo>
                    <a:lnTo>
                      <a:pt x="9963" y="336"/>
                    </a:lnTo>
                    <a:lnTo>
                      <a:pt x="9963" y="336"/>
                    </a:lnTo>
                    <a:lnTo>
                      <a:pt x="9292" y="112"/>
                    </a:lnTo>
                    <a:lnTo>
                      <a:pt x="86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g1eb65a026c0_0_766"/>
              <p:cNvSpPr/>
              <p:nvPr/>
            </p:nvSpPr>
            <p:spPr>
              <a:xfrm>
                <a:off x="5925625" y="2709175"/>
                <a:ext cx="316250" cy="2767700"/>
              </a:xfrm>
              <a:custGeom>
                <a:avLst/>
                <a:gdLst/>
                <a:ahLst/>
                <a:cxnLst/>
                <a:rect l="l" t="t" r="r" b="b"/>
                <a:pathLst>
                  <a:path w="12650" h="110708" extrusionOk="0">
                    <a:moveTo>
                      <a:pt x="113" y="0"/>
                    </a:moveTo>
                    <a:lnTo>
                      <a:pt x="1" y="27761"/>
                    </a:lnTo>
                    <a:lnTo>
                      <a:pt x="225" y="56529"/>
                    </a:lnTo>
                    <a:lnTo>
                      <a:pt x="560" y="84738"/>
                    </a:lnTo>
                    <a:lnTo>
                      <a:pt x="784" y="98059"/>
                    </a:lnTo>
                    <a:lnTo>
                      <a:pt x="1120" y="110708"/>
                    </a:lnTo>
                    <a:lnTo>
                      <a:pt x="12650" y="110708"/>
                    </a:lnTo>
                    <a:lnTo>
                      <a:pt x="12538" y="65261"/>
                    </a:lnTo>
                    <a:lnTo>
                      <a:pt x="12538" y="4478"/>
                    </a:lnTo>
                    <a:lnTo>
                      <a:pt x="12538" y="3694"/>
                    </a:lnTo>
                    <a:lnTo>
                      <a:pt x="12314" y="3023"/>
                    </a:lnTo>
                    <a:lnTo>
                      <a:pt x="12090" y="2351"/>
                    </a:lnTo>
                    <a:lnTo>
                      <a:pt x="11754" y="1679"/>
                    </a:lnTo>
                    <a:lnTo>
                      <a:pt x="11642" y="1679"/>
                    </a:lnTo>
                    <a:lnTo>
                      <a:pt x="11307" y="1232"/>
                    </a:lnTo>
                    <a:lnTo>
                      <a:pt x="10971" y="896"/>
                    </a:lnTo>
                    <a:lnTo>
                      <a:pt x="10523" y="560"/>
                    </a:lnTo>
                    <a:lnTo>
                      <a:pt x="10075" y="336"/>
                    </a:lnTo>
                    <a:lnTo>
                      <a:pt x="9516" y="112"/>
                    </a:lnTo>
                    <a:lnTo>
                      <a:pt x="8732" y="0"/>
                    </a:lnTo>
                    <a:close/>
                  </a:path>
                </a:pathLst>
              </a:custGeom>
              <a:solidFill>
                <a:srgbClr val="D25F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g1eb65a026c0_0_766"/>
              <p:cNvSpPr/>
              <p:nvPr/>
            </p:nvSpPr>
            <p:spPr>
              <a:xfrm>
                <a:off x="5925625" y="2709175"/>
                <a:ext cx="316250" cy="2767700"/>
              </a:xfrm>
              <a:custGeom>
                <a:avLst/>
                <a:gdLst/>
                <a:ahLst/>
                <a:cxnLst/>
                <a:rect l="l" t="t" r="r" b="b"/>
                <a:pathLst>
                  <a:path w="12650" h="110708" fill="none" extrusionOk="0">
                    <a:moveTo>
                      <a:pt x="8732" y="0"/>
                    </a:moveTo>
                    <a:lnTo>
                      <a:pt x="8508" y="0"/>
                    </a:lnTo>
                    <a:lnTo>
                      <a:pt x="113" y="0"/>
                    </a:lnTo>
                    <a:lnTo>
                      <a:pt x="113" y="0"/>
                    </a:lnTo>
                    <a:lnTo>
                      <a:pt x="1" y="27761"/>
                    </a:lnTo>
                    <a:lnTo>
                      <a:pt x="225" y="56529"/>
                    </a:lnTo>
                    <a:lnTo>
                      <a:pt x="560" y="84738"/>
                    </a:lnTo>
                    <a:lnTo>
                      <a:pt x="784" y="98059"/>
                    </a:lnTo>
                    <a:lnTo>
                      <a:pt x="1120" y="110708"/>
                    </a:lnTo>
                    <a:lnTo>
                      <a:pt x="12650" y="110708"/>
                    </a:lnTo>
                    <a:lnTo>
                      <a:pt x="12538" y="65261"/>
                    </a:lnTo>
                    <a:lnTo>
                      <a:pt x="12538" y="4478"/>
                    </a:lnTo>
                    <a:lnTo>
                      <a:pt x="12538" y="4478"/>
                    </a:lnTo>
                    <a:lnTo>
                      <a:pt x="12538" y="3694"/>
                    </a:lnTo>
                    <a:lnTo>
                      <a:pt x="12314" y="3023"/>
                    </a:lnTo>
                    <a:lnTo>
                      <a:pt x="12090" y="2351"/>
                    </a:lnTo>
                    <a:lnTo>
                      <a:pt x="11754" y="1679"/>
                    </a:lnTo>
                    <a:lnTo>
                      <a:pt x="11754" y="1679"/>
                    </a:lnTo>
                    <a:lnTo>
                      <a:pt x="11754" y="1679"/>
                    </a:lnTo>
                    <a:lnTo>
                      <a:pt x="11754" y="1679"/>
                    </a:lnTo>
                    <a:lnTo>
                      <a:pt x="11754" y="1679"/>
                    </a:lnTo>
                    <a:lnTo>
                      <a:pt x="11754" y="1679"/>
                    </a:lnTo>
                    <a:lnTo>
                      <a:pt x="11642" y="1679"/>
                    </a:lnTo>
                    <a:lnTo>
                      <a:pt x="11642" y="1679"/>
                    </a:lnTo>
                    <a:lnTo>
                      <a:pt x="11642" y="1679"/>
                    </a:lnTo>
                    <a:lnTo>
                      <a:pt x="11642" y="1679"/>
                    </a:lnTo>
                    <a:lnTo>
                      <a:pt x="11307" y="1232"/>
                    </a:lnTo>
                    <a:lnTo>
                      <a:pt x="10971" y="896"/>
                    </a:lnTo>
                    <a:lnTo>
                      <a:pt x="10523" y="560"/>
                    </a:lnTo>
                    <a:lnTo>
                      <a:pt x="10075" y="336"/>
                    </a:lnTo>
                    <a:lnTo>
                      <a:pt x="10075" y="336"/>
                    </a:lnTo>
                    <a:lnTo>
                      <a:pt x="10075" y="336"/>
                    </a:lnTo>
                    <a:lnTo>
                      <a:pt x="10075" y="336"/>
                    </a:lnTo>
                    <a:lnTo>
                      <a:pt x="10075" y="336"/>
                    </a:lnTo>
                    <a:lnTo>
                      <a:pt x="10075" y="336"/>
                    </a:lnTo>
                    <a:lnTo>
                      <a:pt x="9516" y="112"/>
                    </a:lnTo>
                    <a:lnTo>
                      <a:pt x="9516" y="112"/>
                    </a:lnTo>
                    <a:lnTo>
                      <a:pt x="873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g1eb65a026c0_0_766"/>
              <p:cNvSpPr/>
              <p:nvPr/>
            </p:nvSpPr>
            <p:spPr>
              <a:xfrm>
                <a:off x="6429350" y="2420925"/>
                <a:ext cx="859150" cy="3055950"/>
              </a:xfrm>
              <a:custGeom>
                <a:avLst/>
                <a:gdLst/>
                <a:ahLst/>
                <a:cxnLst/>
                <a:rect l="l" t="t" r="r" b="b"/>
                <a:pathLst>
                  <a:path w="34366" h="122238" extrusionOk="0">
                    <a:moveTo>
                      <a:pt x="3919" y="1"/>
                    </a:moveTo>
                    <a:lnTo>
                      <a:pt x="2911" y="112"/>
                    </a:lnTo>
                    <a:lnTo>
                      <a:pt x="2128" y="560"/>
                    </a:lnTo>
                    <a:lnTo>
                      <a:pt x="1344" y="1120"/>
                    </a:lnTo>
                    <a:lnTo>
                      <a:pt x="784" y="1792"/>
                    </a:lnTo>
                    <a:lnTo>
                      <a:pt x="449" y="2463"/>
                    </a:lnTo>
                    <a:lnTo>
                      <a:pt x="225" y="3135"/>
                    </a:lnTo>
                    <a:lnTo>
                      <a:pt x="113" y="3806"/>
                    </a:lnTo>
                    <a:lnTo>
                      <a:pt x="1" y="4590"/>
                    </a:lnTo>
                    <a:lnTo>
                      <a:pt x="1" y="122238"/>
                    </a:lnTo>
                    <a:lnTo>
                      <a:pt x="34366" y="122238"/>
                    </a:lnTo>
                    <a:lnTo>
                      <a:pt x="34366" y="4590"/>
                    </a:lnTo>
                    <a:lnTo>
                      <a:pt x="34254" y="3583"/>
                    </a:lnTo>
                    <a:lnTo>
                      <a:pt x="34030" y="2687"/>
                    </a:lnTo>
                    <a:lnTo>
                      <a:pt x="33694" y="1903"/>
                    </a:lnTo>
                    <a:lnTo>
                      <a:pt x="33135" y="1232"/>
                    </a:lnTo>
                    <a:lnTo>
                      <a:pt x="32575" y="784"/>
                    </a:lnTo>
                    <a:lnTo>
                      <a:pt x="31903" y="336"/>
                    </a:lnTo>
                    <a:lnTo>
                      <a:pt x="31232" y="112"/>
                    </a:lnTo>
                    <a:lnTo>
                      <a:pt x="30448" y="1"/>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g1eb65a026c0_0_766"/>
              <p:cNvSpPr/>
              <p:nvPr/>
            </p:nvSpPr>
            <p:spPr>
              <a:xfrm>
                <a:off x="6429350" y="2420925"/>
                <a:ext cx="859150" cy="3055950"/>
              </a:xfrm>
              <a:custGeom>
                <a:avLst/>
                <a:gdLst/>
                <a:ahLst/>
                <a:cxnLst/>
                <a:rect l="l" t="t" r="r" b="b"/>
                <a:pathLst>
                  <a:path w="34366" h="122238" fill="none" extrusionOk="0">
                    <a:moveTo>
                      <a:pt x="34366" y="122238"/>
                    </a:moveTo>
                    <a:lnTo>
                      <a:pt x="34366" y="4590"/>
                    </a:lnTo>
                    <a:lnTo>
                      <a:pt x="34366" y="4590"/>
                    </a:lnTo>
                    <a:lnTo>
                      <a:pt x="34254" y="3583"/>
                    </a:lnTo>
                    <a:lnTo>
                      <a:pt x="34030" y="2687"/>
                    </a:lnTo>
                    <a:lnTo>
                      <a:pt x="33694" y="1903"/>
                    </a:lnTo>
                    <a:lnTo>
                      <a:pt x="33135" y="1232"/>
                    </a:lnTo>
                    <a:lnTo>
                      <a:pt x="33135" y="1232"/>
                    </a:lnTo>
                    <a:lnTo>
                      <a:pt x="32575" y="784"/>
                    </a:lnTo>
                    <a:lnTo>
                      <a:pt x="31903" y="336"/>
                    </a:lnTo>
                    <a:lnTo>
                      <a:pt x="31232" y="112"/>
                    </a:lnTo>
                    <a:lnTo>
                      <a:pt x="30448" y="1"/>
                    </a:lnTo>
                    <a:lnTo>
                      <a:pt x="3919" y="1"/>
                    </a:lnTo>
                    <a:lnTo>
                      <a:pt x="3919" y="1"/>
                    </a:lnTo>
                    <a:lnTo>
                      <a:pt x="2911" y="112"/>
                    </a:lnTo>
                    <a:lnTo>
                      <a:pt x="2128" y="560"/>
                    </a:lnTo>
                    <a:lnTo>
                      <a:pt x="1344" y="1120"/>
                    </a:lnTo>
                    <a:lnTo>
                      <a:pt x="784" y="1792"/>
                    </a:lnTo>
                    <a:lnTo>
                      <a:pt x="784" y="1792"/>
                    </a:lnTo>
                    <a:lnTo>
                      <a:pt x="449" y="2463"/>
                    </a:lnTo>
                    <a:lnTo>
                      <a:pt x="225" y="3135"/>
                    </a:lnTo>
                    <a:lnTo>
                      <a:pt x="113" y="3806"/>
                    </a:lnTo>
                    <a:lnTo>
                      <a:pt x="1" y="4590"/>
                    </a:lnTo>
                    <a:lnTo>
                      <a:pt x="1" y="122238"/>
                    </a:lnTo>
                    <a:lnTo>
                      <a:pt x="34366" y="12223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g1eb65a026c0_0_766"/>
              <p:cNvSpPr/>
              <p:nvPr/>
            </p:nvSpPr>
            <p:spPr>
              <a:xfrm>
                <a:off x="7266100" y="2462900"/>
                <a:ext cx="22400" cy="3013975"/>
              </a:xfrm>
              <a:custGeom>
                <a:avLst/>
                <a:gdLst/>
                <a:ahLst/>
                <a:cxnLst/>
                <a:rect l="l" t="t" r="r" b="b"/>
                <a:pathLst>
                  <a:path w="896" h="120559" extrusionOk="0">
                    <a:moveTo>
                      <a:pt x="1" y="1"/>
                    </a:moveTo>
                    <a:lnTo>
                      <a:pt x="1" y="1"/>
                    </a:lnTo>
                    <a:lnTo>
                      <a:pt x="336" y="672"/>
                    </a:lnTo>
                    <a:lnTo>
                      <a:pt x="672" y="1344"/>
                    </a:lnTo>
                    <a:lnTo>
                      <a:pt x="784" y="2015"/>
                    </a:lnTo>
                    <a:lnTo>
                      <a:pt x="896" y="2911"/>
                    </a:lnTo>
                    <a:lnTo>
                      <a:pt x="896" y="120559"/>
                    </a:lnTo>
                    <a:lnTo>
                      <a:pt x="896" y="120559"/>
                    </a:lnTo>
                    <a:lnTo>
                      <a:pt x="896" y="2911"/>
                    </a:lnTo>
                    <a:lnTo>
                      <a:pt x="896" y="2911"/>
                    </a:lnTo>
                    <a:lnTo>
                      <a:pt x="784" y="2015"/>
                    </a:lnTo>
                    <a:lnTo>
                      <a:pt x="672" y="1344"/>
                    </a:lnTo>
                    <a:lnTo>
                      <a:pt x="336" y="672"/>
                    </a:lnTo>
                    <a:lnTo>
                      <a:pt x="1" y="1"/>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g1eb65a026c0_0_766"/>
              <p:cNvSpPr/>
              <p:nvPr/>
            </p:nvSpPr>
            <p:spPr>
              <a:xfrm>
                <a:off x="7266100" y="2462900"/>
                <a:ext cx="22400" cy="3013975"/>
              </a:xfrm>
              <a:custGeom>
                <a:avLst/>
                <a:gdLst/>
                <a:ahLst/>
                <a:cxnLst/>
                <a:rect l="l" t="t" r="r" b="b"/>
                <a:pathLst>
                  <a:path w="896" h="120559" fill="none" extrusionOk="0">
                    <a:moveTo>
                      <a:pt x="1" y="1"/>
                    </a:moveTo>
                    <a:lnTo>
                      <a:pt x="1" y="1"/>
                    </a:lnTo>
                    <a:lnTo>
                      <a:pt x="336" y="672"/>
                    </a:lnTo>
                    <a:lnTo>
                      <a:pt x="672" y="1344"/>
                    </a:lnTo>
                    <a:lnTo>
                      <a:pt x="784" y="2015"/>
                    </a:lnTo>
                    <a:lnTo>
                      <a:pt x="896" y="2911"/>
                    </a:lnTo>
                    <a:lnTo>
                      <a:pt x="896" y="120559"/>
                    </a:lnTo>
                    <a:lnTo>
                      <a:pt x="896" y="120559"/>
                    </a:lnTo>
                    <a:lnTo>
                      <a:pt x="896" y="2911"/>
                    </a:lnTo>
                    <a:lnTo>
                      <a:pt x="896" y="2911"/>
                    </a:lnTo>
                    <a:lnTo>
                      <a:pt x="784" y="2015"/>
                    </a:lnTo>
                    <a:lnTo>
                      <a:pt x="672" y="1344"/>
                    </a:lnTo>
                    <a:lnTo>
                      <a:pt x="336" y="67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g1eb65a026c0_0_766"/>
              <p:cNvSpPr/>
              <p:nvPr/>
            </p:nvSpPr>
            <p:spPr>
              <a:xfrm>
                <a:off x="6975050" y="2420925"/>
                <a:ext cx="313450" cy="3055950"/>
              </a:xfrm>
              <a:custGeom>
                <a:avLst/>
                <a:gdLst/>
                <a:ahLst/>
                <a:cxnLst/>
                <a:rect l="l" t="t" r="r" b="b"/>
                <a:pathLst>
                  <a:path w="12538" h="122238" extrusionOk="0">
                    <a:moveTo>
                      <a:pt x="113" y="1"/>
                    </a:moveTo>
                    <a:lnTo>
                      <a:pt x="1" y="27649"/>
                    </a:lnTo>
                    <a:lnTo>
                      <a:pt x="113" y="58880"/>
                    </a:lnTo>
                    <a:lnTo>
                      <a:pt x="449" y="91231"/>
                    </a:lnTo>
                    <a:lnTo>
                      <a:pt x="896" y="122238"/>
                    </a:lnTo>
                    <a:lnTo>
                      <a:pt x="12538" y="122238"/>
                    </a:lnTo>
                    <a:lnTo>
                      <a:pt x="12538" y="4590"/>
                    </a:lnTo>
                    <a:lnTo>
                      <a:pt x="12426" y="3694"/>
                    </a:lnTo>
                    <a:lnTo>
                      <a:pt x="12314" y="3023"/>
                    </a:lnTo>
                    <a:lnTo>
                      <a:pt x="11978" y="2351"/>
                    </a:lnTo>
                    <a:lnTo>
                      <a:pt x="11643" y="1680"/>
                    </a:lnTo>
                    <a:lnTo>
                      <a:pt x="11083" y="1008"/>
                    </a:lnTo>
                    <a:lnTo>
                      <a:pt x="10299" y="448"/>
                    </a:lnTo>
                    <a:lnTo>
                      <a:pt x="9516" y="112"/>
                    </a:lnTo>
                    <a:lnTo>
                      <a:pt x="8620" y="1"/>
                    </a:lnTo>
                    <a:close/>
                  </a:path>
                </a:pathLst>
              </a:custGeom>
              <a:solidFill>
                <a:srgbClr val="D25F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g1eb65a026c0_0_766"/>
              <p:cNvSpPr/>
              <p:nvPr/>
            </p:nvSpPr>
            <p:spPr>
              <a:xfrm>
                <a:off x="6975050" y="2420925"/>
                <a:ext cx="313450" cy="3055950"/>
              </a:xfrm>
              <a:custGeom>
                <a:avLst/>
                <a:gdLst/>
                <a:ahLst/>
                <a:cxnLst/>
                <a:rect l="l" t="t" r="r" b="b"/>
                <a:pathLst>
                  <a:path w="12538" h="122238" fill="none" extrusionOk="0">
                    <a:moveTo>
                      <a:pt x="8620" y="1"/>
                    </a:moveTo>
                    <a:lnTo>
                      <a:pt x="8620" y="1"/>
                    </a:lnTo>
                    <a:lnTo>
                      <a:pt x="8620" y="1"/>
                    </a:lnTo>
                    <a:lnTo>
                      <a:pt x="113" y="1"/>
                    </a:lnTo>
                    <a:lnTo>
                      <a:pt x="113" y="1"/>
                    </a:lnTo>
                    <a:lnTo>
                      <a:pt x="1" y="27649"/>
                    </a:lnTo>
                    <a:lnTo>
                      <a:pt x="113" y="58880"/>
                    </a:lnTo>
                    <a:lnTo>
                      <a:pt x="449" y="91231"/>
                    </a:lnTo>
                    <a:lnTo>
                      <a:pt x="896" y="122238"/>
                    </a:lnTo>
                    <a:lnTo>
                      <a:pt x="12538" y="122238"/>
                    </a:lnTo>
                    <a:lnTo>
                      <a:pt x="12538" y="4590"/>
                    </a:lnTo>
                    <a:lnTo>
                      <a:pt x="12538" y="4590"/>
                    </a:lnTo>
                    <a:lnTo>
                      <a:pt x="12426" y="3694"/>
                    </a:lnTo>
                    <a:lnTo>
                      <a:pt x="12314" y="3023"/>
                    </a:lnTo>
                    <a:lnTo>
                      <a:pt x="11978" y="2351"/>
                    </a:lnTo>
                    <a:lnTo>
                      <a:pt x="11643" y="1680"/>
                    </a:lnTo>
                    <a:lnTo>
                      <a:pt x="11643" y="1680"/>
                    </a:lnTo>
                    <a:lnTo>
                      <a:pt x="11083" y="1008"/>
                    </a:lnTo>
                    <a:lnTo>
                      <a:pt x="10299" y="448"/>
                    </a:lnTo>
                    <a:lnTo>
                      <a:pt x="9516" y="112"/>
                    </a:lnTo>
                    <a:lnTo>
                      <a:pt x="86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g1eb65a026c0_0_766"/>
              <p:cNvSpPr/>
              <p:nvPr/>
            </p:nvSpPr>
            <p:spPr>
              <a:xfrm>
                <a:off x="4316500" y="3019800"/>
                <a:ext cx="859175" cy="2457075"/>
              </a:xfrm>
              <a:custGeom>
                <a:avLst/>
                <a:gdLst/>
                <a:ahLst/>
                <a:cxnLst/>
                <a:rect l="l" t="t" r="r" b="b"/>
                <a:pathLst>
                  <a:path w="34367" h="98283" extrusionOk="0">
                    <a:moveTo>
                      <a:pt x="3919" y="0"/>
                    </a:moveTo>
                    <a:lnTo>
                      <a:pt x="2911" y="112"/>
                    </a:lnTo>
                    <a:lnTo>
                      <a:pt x="2016" y="448"/>
                    </a:lnTo>
                    <a:lnTo>
                      <a:pt x="1456" y="784"/>
                    </a:lnTo>
                    <a:lnTo>
                      <a:pt x="1008" y="1120"/>
                    </a:lnTo>
                    <a:lnTo>
                      <a:pt x="561" y="1680"/>
                    </a:lnTo>
                    <a:lnTo>
                      <a:pt x="337" y="2239"/>
                    </a:lnTo>
                    <a:lnTo>
                      <a:pt x="113" y="2799"/>
                    </a:lnTo>
                    <a:lnTo>
                      <a:pt x="1" y="3471"/>
                    </a:lnTo>
                    <a:lnTo>
                      <a:pt x="113" y="98283"/>
                    </a:lnTo>
                    <a:lnTo>
                      <a:pt x="34366" y="98283"/>
                    </a:lnTo>
                    <a:lnTo>
                      <a:pt x="34366" y="3471"/>
                    </a:lnTo>
                    <a:lnTo>
                      <a:pt x="34366" y="3359"/>
                    </a:lnTo>
                    <a:lnTo>
                      <a:pt x="34366" y="2911"/>
                    </a:lnTo>
                    <a:lnTo>
                      <a:pt x="34254" y="2575"/>
                    </a:lnTo>
                    <a:lnTo>
                      <a:pt x="34254" y="2463"/>
                    </a:lnTo>
                    <a:lnTo>
                      <a:pt x="34030" y="2127"/>
                    </a:lnTo>
                    <a:lnTo>
                      <a:pt x="33918" y="1791"/>
                    </a:lnTo>
                    <a:lnTo>
                      <a:pt x="33695" y="1568"/>
                    </a:lnTo>
                    <a:lnTo>
                      <a:pt x="33135" y="896"/>
                    </a:lnTo>
                    <a:lnTo>
                      <a:pt x="33023" y="784"/>
                    </a:lnTo>
                    <a:lnTo>
                      <a:pt x="32463" y="448"/>
                    </a:lnTo>
                    <a:lnTo>
                      <a:pt x="31792" y="224"/>
                    </a:lnTo>
                    <a:lnTo>
                      <a:pt x="31456" y="112"/>
                    </a:lnTo>
                    <a:lnTo>
                      <a:pt x="30560" y="0"/>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g1eb65a026c0_0_766"/>
              <p:cNvSpPr/>
              <p:nvPr/>
            </p:nvSpPr>
            <p:spPr>
              <a:xfrm>
                <a:off x="4316500" y="3019800"/>
                <a:ext cx="859175" cy="2457075"/>
              </a:xfrm>
              <a:custGeom>
                <a:avLst/>
                <a:gdLst/>
                <a:ahLst/>
                <a:cxnLst/>
                <a:rect l="l" t="t" r="r" b="b"/>
                <a:pathLst>
                  <a:path w="34367" h="98283" fill="none" extrusionOk="0">
                    <a:moveTo>
                      <a:pt x="34366" y="98283"/>
                    </a:moveTo>
                    <a:lnTo>
                      <a:pt x="34366" y="3471"/>
                    </a:lnTo>
                    <a:lnTo>
                      <a:pt x="34366" y="3471"/>
                    </a:lnTo>
                    <a:lnTo>
                      <a:pt x="34366" y="3359"/>
                    </a:lnTo>
                    <a:lnTo>
                      <a:pt x="34366" y="3359"/>
                    </a:lnTo>
                    <a:lnTo>
                      <a:pt x="34366" y="2911"/>
                    </a:lnTo>
                    <a:lnTo>
                      <a:pt x="34366" y="2911"/>
                    </a:lnTo>
                    <a:lnTo>
                      <a:pt x="34254" y="2575"/>
                    </a:lnTo>
                    <a:lnTo>
                      <a:pt x="34254" y="2575"/>
                    </a:lnTo>
                    <a:lnTo>
                      <a:pt x="34254" y="2463"/>
                    </a:lnTo>
                    <a:lnTo>
                      <a:pt x="34254" y="2463"/>
                    </a:lnTo>
                    <a:lnTo>
                      <a:pt x="34030" y="2127"/>
                    </a:lnTo>
                    <a:lnTo>
                      <a:pt x="34030" y="2127"/>
                    </a:lnTo>
                    <a:lnTo>
                      <a:pt x="33918" y="1791"/>
                    </a:lnTo>
                    <a:lnTo>
                      <a:pt x="33918" y="1791"/>
                    </a:lnTo>
                    <a:lnTo>
                      <a:pt x="33695" y="1568"/>
                    </a:lnTo>
                    <a:lnTo>
                      <a:pt x="33695" y="1568"/>
                    </a:lnTo>
                    <a:lnTo>
                      <a:pt x="33135" y="896"/>
                    </a:lnTo>
                    <a:lnTo>
                      <a:pt x="33135" y="896"/>
                    </a:lnTo>
                    <a:lnTo>
                      <a:pt x="33023" y="784"/>
                    </a:lnTo>
                    <a:lnTo>
                      <a:pt x="33023" y="784"/>
                    </a:lnTo>
                    <a:lnTo>
                      <a:pt x="32463" y="448"/>
                    </a:lnTo>
                    <a:lnTo>
                      <a:pt x="31792" y="224"/>
                    </a:lnTo>
                    <a:lnTo>
                      <a:pt x="31792" y="224"/>
                    </a:lnTo>
                    <a:lnTo>
                      <a:pt x="31456" y="112"/>
                    </a:lnTo>
                    <a:lnTo>
                      <a:pt x="31456" y="112"/>
                    </a:lnTo>
                    <a:lnTo>
                      <a:pt x="31456" y="112"/>
                    </a:lnTo>
                    <a:lnTo>
                      <a:pt x="30560" y="0"/>
                    </a:lnTo>
                    <a:lnTo>
                      <a:pt x="21941" y="0"/>
                    </a:lnTo>
                    <a:lnTo>
                      <a:pt x="17463" y="0"/>
                    </a:lnTo>
                    <a:lnTo>
                      <a:pt x="3919" y="0"/>
                    </a:lnTo>
                    <a:lnTo>
                      <a:pt x="3919" y="0"/>
                    </a:lnTo>
                    <a:lnTo>
                      <a:pt x="2911" y="112"/>
                    </a:lnTo>
                    <a:lnTo>
                      <a:pt x="2016" y="448"/>
                    </a:lnTo>
                    <a:lnTo>
                      <a:pt x="2016" y="448"/>
                    </a:lnTo>
                    <a:lnTo>
                      <a:pt x="2016" y="448"/>
                    </a:lnTo>
                    <a:lnTo>
                      <a:pt x="1456" y="784"/>
                    </a:lnTo>
                    <a:lnTo>
                      <a:pt x="1008" y="1120"/>
                    </a:lnTo>
                    <a:lnTo>
                      <a:pt x="1008" y="1120"/>
                    </a:lnTo>
                    <a:lnTo>
                      <a:pt x="561" y="1680"/>
                    </a:lnTo>
                    <a:lnTo>
                      <a:pt x="337" y="2239"/>
                    </a:lnTo>
                    <a:lnTo>
                      <a:pt x="113" y="2799"/>
                    </a:lnTo>
                    <a:lnTo>
                      <a:pt x="1" y="3471"/>
                    </a:lnTo>
                    <a:lnTo>
                      <a:pt x="113" y="98283"/>
                    </a:lnTo>
                    <a:lnTo>
                      <a:pt x="34366" y="9828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g1eb65a026c0_0_766"/>
              <p:cNvSpPr/>
              <p:nvPr/>
            </p:nvSpPr>
            <p:spPr>
              <a:xfrm>
                <a:off x="4862225" y="3019800"/>
                <a:ext cx="313450" cy="2457075"/>
              </a:xfrm>
              <a:custGeom>
                <a:avLst/>
                <a:gdLst/>
                <a:ahLst/>
                <a:cxnLst/>
                <a:rect l="l" t="t" r="r" b="b"/>
                <a:pathLst>
                  <a:path w="12538" h="98283" extrusionOk="0">
                    <a:moveTo>
                      <a:pt x="112" y="0"/>
                    </a:moveTo>
                    <a:lnTo>
                      <a:pt x="112" y="2015"/>
                    </a:lnTo>
                    <a:lnTo>
                      <a:pt x="0" y="24627"/>
                    </a:lnTo>
                    <a:lnTo>
                      <a:pt x="224" y="49813"/>
                    </a:lnTo>
                    <a:lnTo>
                      <a:pt x="672" y="75224"/>
                    </a:lnTo>
                    <a:lnTo>
                      <a:pt x="896" y="87201"/>
                    </a:lnTo>
                    <a:lnTo>
                      <a:pt x="1231" y="98283"/>
                    </a:lnTo>
                    <a:lnTo>
                      <a:pt x="12537" y="98283"/>
                    </a:lnTo>
                    <a:lnTo>
                      <a:pt x="12537" y="3471"/>
                    </a:lnTo>
                    <a:lnTo>
                      <a:pt x="12537" y="3359"/>
                    </a:lnTo>
                    <a:lnTo>
                      <a:pt x="12537" y="2911"/>
                    </a:lnTo>
                    <a:lnTo>
                      <a:pt x="12425" y="2575"/>
                    </a:lnTo>
                    <a:lnTo>
                      <a:pt x="12425" y="2463"/>
                    </a:lnTo>
                    <a:lnTo>
                      <a:pt x="12201" y="2127"/>
                    </a:lnTo>
                    <a:lnTo>
                      <a:pt x="12089" y="1791"/>
                    </a:lnTo>
                    <a:lnTo>
                      <a:pt x="11866" y="1568"/>
                    </a:lnTo>
                    <a:lnTo>
                      <a:pt x="11306" y="896"/>
                    </a:lnTo>
                    <a:lnTo>
                      <a:pt x="11194" y="784"/>
                    </a:lnTo>
                    <a:lnTo>
                      <a:pt x="10634" y="448"/>
                    </a:lnTo>
                    <a:lnTo>
                      <a:pt x="9963" y="224"/>
                    </a:lnTo>
                    <a:lnTo>
                      <a:pt x="9627" y="112"/>
                    </a:lnTo>
                    <a:lnTo>
                      <a:pt x="8731" y="0"/>
                    </a:lnTo>
                    <a:close/>
                  </a:path>
                </a:pathLst>
              </a:custGeom>
              <a:solidFill>
                <a:srgbClr val="D25F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g1eb65a026c0_0_766"/>
              <p:cNvSpPr/>
              <p:nvPr/>
            </p:nvSpPr>
            <p:spPr>
              <a:xfrm>
                <a:off x="4862225" y="3019800"/>
                <a:ext cx="313450" cy="2457075"/>
              </a:xfrm>
              <a:custGeom>
                <a:avLst/>
                <a:gdLst/>
                <a:ahLst/>
                <a:cxnLst/>
                <a:rect l="l" t="t" r="r" b="b"/>
                <a:pathLst>
                  <a:path w="12538" h="98283" fill="none" extrusionOk="0">
                    <a:moveTo>
                      <a:pt x="8731" y="0"/>
                    </a:moveTo>
                    <a:lnTo>
                      <a:pt x="112" y="0"/>
                    </a:lnTo>
                    <a:lnTo>
                      <a:pt x="112" y="0"/>
                    </a:lnTo>
                    <a:lnTo>
                      <a:pt x="112" y="2015"/>
                    </a:lnTo>
                    <a:lnTo>
                      <a:pt x="112" y="2015"/>
                    </a:lnTo>
                    <a:lnTo>
                      <a:pt x="0" y="24627"/>
                    </a:lnTo>
                    <a:lnTo>
                      <a:pt x="224" y="49813"/>
                    </a:lnTo>
                    <a:lnTo>
                      <a:pt x="672" y="75224"/>
                    </a:lnTo>
                    <a:lnTo>
                      <a:pt x="896" y="87201"/>
                    </a:lnTo>
                    <a:lnTo>
                      <a:pt x="1231" y="98283"/>
                    </a:lnTo>
                    <a:lnTo>
                      <a:pt x="12537" y="98283"/>
                    </a:lnTo>
                    <a:lnTo>
                      <a:pt x="12537" y="3471"/>
                    </a:lnTo>
                    <a:lnTo>
                      <a:pt x="12537" y="3471"/>
                    </a:lnTo>
                    <a:lnTo>
                      <a:pt x="12537" y="3359"/>
                    </a:lnTo>
                    <a:lnTo>
                      <a:pt x="12537" y="3359"/>
                    </a:lnTo>
                    <a:lnTo>
                      <a:pt x="12537" y="3359"/>
                    </a:lnTo>
                    <a:lnTo>
                      <a:pt x="12537" y="2911"/>
                    </a:lnTo>
                    <a:lnTo>
                      <a:pt x="12537" y="2911"/>
                    </a:lnTo>
                    <a:lnTo>
                      <a:pt x="12537" y="2911"/>
                    </a:lnTo>
                    <a:lnTo>
                      <a:pt x="12537" y="2911"/>
                    </a:lnTo>
                    <a:lnTo>
                      <a:pt x="12425" y="2575"/>
                    </a:lnTo>
                    <a:lnTo>
                      <a:pt x="12425" y="2575"/>
                    </a:lnTo>
                    <a:lnTo>
                      <a:pt x="12425" y="2575"/>
                    </a:lnTo>
                    <a:lnTo>
                      <a:pt x="12425" y="2463"/>
                    </a:lnTo>
                    <a:lnTo>
                      <a:pt x="12425" y="2463"/>
                    </a:lnTo>
                    <a:lnTo>
                      <a:pt x="12425" y="2463"/>
                    </a:lnTo>
                    <a:lnTo>
                      <a:pt x="12201" y="2127"/>
                    </a:lnTo>
                    <a:lnTo>
                      <a:pt x="12201" y="2127"/>
                    </a:lnTo>
                    <a:lnTo>
                      <a:pt x="12201" y="2127"/>
                    </a:lnTo>
                    <a:lnTo>
                      <a:pt x="12089" y="1791"/>
                    </a:lnTo>
                    <a:lnTo>
                      <a:pt x="12089" y="1791"/>
                    </a:lnTo>
                    <a:lnTo>
                      <a:pt x="11866" y="1568"/>
                    </a:lnTo>
                    <a:lnTo>
                      <a:pt x="11866" y="1568"/>
                    </a:lnTo>
                    <a:lnTo>
                      <a:pt x="11306" y="896"/>
                    </a:lnTo>
                    <a:lnTo>
                      <a:pt x="11306" y="896"/>
                    </a:lnTo>
                    <a:lnTo>
                      <a:pt x="11194" y="784"/>
                    </a:lnTo>
                    <a:lnTo>
                      <a:pt x="11194" y="784"/>
                    </a:lnTo>
                    <a:lnTo>
                      <a:pt x="10634" y="448"/>
                    </a:lnTo>
                    <a:lnTo>
                      <a:pt x="9963" y="224"/>
                    </a:lnTo>
                    <a:lnTo>
                      <a:pt x="9963" y="224"/>
                    </a:lnTo>
                    <a:lnTo>
                      <a:pt x="9963" y="224"/>
                    </a:lnTo>
                    <a:lnTo>
                      <a:pt x="9627" y="112"/>
                    </a:lnTo>
                    <a:lnTo>
                      <a:pt x="9627" y="112"/>
                    </a:lnTo>
                    <a:lnTo>
                      <a:pt x="9627" y="112"/>
                    </a:lnTo>
                    <a:lnTo>
                      <a:pt x="9627" y="112"/>
                    </a:lnTo>
                    <a:lnTo>
                      <a:pt x="9627" y="112"/>
                    </a:lnTo>
                    <a:lnTo>
                      <a:pt x="873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g1eb65a026c0_0_766"/>
              <p:cNvSpPr/>
              <p:nvPr/>
            </p:nvSpPr>
            <p:spPr>
              <a:xfrm>
                <a:off x="3219500" y="3336025"/>
                <a:ext cx="859175" cy="2140850"/>
              </a:xfrm>
              <a:custGeom>
                <a:avLst/>
                <a:gdLst/>
                <a:ahLst/>
                <a:cxnLst/>
                <a:rect l="l" t="t" r="r" b="b"/>
                <a:pathLst>
                  <a:path w="34367" h="85634" extrusionOk="0">
                    <a:moveTo>
                      <a:pt x="3807" y="1"/>
                    </a:moveTo>
                    <a:lnTo>
                      <a:pt x="3023" y="113"/>
                    </a:lnTo>
                    <a:lnTo>
                      <a:pt x="2352" y="336"/>
                    </a:lnTo>
                    <a:lnTo>
                      <a:pt x="1680" y="672"/>
                    </a:lnTo>
                    <a:lnTo>
                      <a:pt x="1120" y="1008"/>
                    </a:lnTo>
                    <a:lnTo>
                      <a:pt x="673" y="1568"/>
                    </a:lnTo>
                    <a:lnTo>
                      <a:pt x="337" y="2127"/>
                    </a:lnTo>
                    <a:lnTo>
                      <a:pt x="113" y="2799"/>
                    </a:lnTo>
                    <a:lnTo>
                      <a:pt x="1" y="3471"/>
                    </a:lnTo>
                    <a:lnTo>
                      <a:pt x="1" y="85634"/>
                    </a:lnTo>
                    <a:lnTo>
                      <a:pt x="34366" y="85634"/>
                    </a:lnTo>
                    <a:lnTo>
                      <a:pt x="34366" y="3471"/>
                    </a:lnTo>
                    <a:lnTo>
                      <a:pt x="34254" y="2799"/>
                    </a:lnTo>
                    <a:lnTo>
                      <a:pt x="34030" y="2127"/>
                    </a:lnTo>
                    <a:lnTo>
                      <a:pt x="33695" y="1568"/>
                    </a:lnTo>
                    <a:lnTo>
                      <a:pt x="33247" y="1008"/>
                    </a:lnTo>
                    <a:lnTo>
                      <a:pt x="32575" y="560"/>
                    </a:lnTo>
                    <a:lnTo>
                      <a:pt x="32015" y="336"/>
                    </a:lnTo>
                    <a:lnTo>
                      <a:pt x="31232" y="113"/>
                    </a:lnTo>
                    <a:lnTo>
                      <a:pt x="30448" y="1"/>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g1eb65a026c0_0_766"/>
              <p:cNvSpPr/>
              <p:nvPr/>
            </p:nvSpPr>
            <p:spPr>
              <a:xfrm>
                <a:off x="3219500" y="3336025"/>
                <a:ext cx="859175" cy="2140850"/>
              </a:xfrm>
              <a:custGeom>
                <a:avLst/>
                <a:gdLst/>
                <a:ahLst/>
                <a:cxnLst/>
                <a:rect l="l" t="t" r="r" b="b"/>
                <a:pathLst>
                  <a:path w="34367" h="85634" fill="none" extrusionOk="0">
                    <a:moveTo>
                      <a:pt x="34366" y="85634"/>
                    </a:moveTo>
                    <a:lnTo>
                      <a:pt x="34366" y="3471"/>
                    </a:lnTo>
                    <a:lnTo>
                      <a:pt x="34366" y="3471"/>
                    </a:lnTo>
                    <a:lnTo>
                      <a:pt x="34254" y="2799"/>
                    </a:lnTo>
                    <a:lnTo>
                      <a:pt x="34030" y="2127"/>
                    </a:lnTo>
                    <a:lnTo>
                      <a:pt x="33695" y="1568"/>
                    </a:lnTo>
                    <a:lnTo>
                      <a:pt x="33247" y="1008"/>
                    </a:lnTo>
                    <a:lnTo>
                      <a:pt x="32575" y="560"/>
                    </a:lnTo>
                    <a:lnTo>
                      <a:pt x="32015" y="336"/>
                    </a:lnTo>
                    <a:lnTo>
                      <a:pt x="31232" y="113"/>
                    </a:lnTo>
                    <a:lnTo>
                      <a:pt x="30448" y="1"/>
                    </a:lnTo>
                    <a:lnTo>
                      <a:pt x="3807" y="1"/>
                    </a:lnTo>
                    <a:lnTo>
                      <a:pt x="3807" y="1"/>
                    </a:lnTo>
                    <a:lnTo>
                      <a:pt x="3023" y="113"/>
                    </a:lnTo>
                    <a:lnTo>
                      <a:pt x="2352" y="336"/>
                    </a:lnTo>
                    <a:lnTo>
                      <a:pt x="1680" y="672"/>
                    </a:lnTo>
                    <a:lnTo>
                      <a:pt x="1120" y="1008"/>
                    </a:lnTo>
                    <a:lnTo>
                      <a:pt x="673" y="1568"/>
                    </a:lnTo>
                    <a:lnTo>
                      <a:pt x="337" y="2127"/>
                    </a:lnTo>
                    <a:lnTo>
                      <a:pt x="113" y="2799"/>
                    </a:lnTo>
                    <a:lnTo>
                      <a:pt x="1" y="3471"/>
                    </a:lnTo>
                    <a:lnTo>
                      <a:pt x="1" y="85634"/>
                    </a:lnTo>
                    <a:lnTo>
                      <a:pt x="34366" y="8563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g1eb65a026c0_0_766"/>
              <p:cNvSpPr/>
              <p:nvPr/>
            </p:nvSpPr>
            <p:spPr>
              <a:xfrm>
                <a:off x="3765200" y="3336025"/>
                <a:ext cx="313475" cy="2140850"/>
              </a:xfrm>
              <a:custGeom>
                <a:avLst/>
                <a:gdLst/>
                <a:ahLst/>
                <a:cxnLst/>
                <a:rect l="l" t="t" r="r" b="b"/>
                <a:pathLst>
                  <a:path w="12539" h="85634" extrusionOk="0">
                    <a:moveTo>
                      <a:pt x="1" y="1"/>
                    </a:moveTo>
                    <a:lnTo>
                      <a:pt x="1" y="12202"/>
                    </a:lnTo>
                    <a:lnTo>
                      <a:pt x="1" y="24068"/>
                    </a:lnTo>
                    <a:lnTo>
                      <a:pt x="113" y="35709"/>
                    </a:lnTo>
                    <a:lnTo>
                      <a:pt x="225" y="46903"/>
                    </a:lnTo>
                    <a:lnTo>
                      <a:pt x="449" y="57649"/>
                    </a:lnTo>
                    <a:lnTo>
                      <a:pt x="785" y="67724"/>
                    </a:lnTo>
                    <a:lnTo>
                      <a:pt x="1232" y="77127"/>
                    </a:lnTo>
                    <a:lnTo>
                      <a:pt x="1680" y="85634"/>
                    </a:lnTo>
                    <a:lnTo>
                      <a:pt x="12538" y="85634"/>
                    </a:lnTo>
                    <a:lnTo>
                      <a:pt x="12538" y="3471"/>
                    </a:lnTo>
                    <a:lnTo>
                      <a:pt x="12426" y="2799"/>
                    </a:lnTo>
                    <a:lnTo>
                      <a:pt x="12202" y="2127"/>
                    </a:lnTo>
                    <a:lnTo>
                      <a:pt x="11867" y="1568"/>
                    </a:lnTo>
                    <a:lnTo>
                      <a:pt x="11419" y="1008"/>
                    </a:lnTo>
                    <a:lnTo>
                      <a:pt x="10747" y="560"/>
                    </a:lnTo>
                    <a:lnTo>
                      <a:pt x="10187" y="336"/>
                    </a:lnTo>
                    <a:lnTo>
                      <a:pt x="9404" y="113"/>
                    </a:lnTo>
                    <a:lnTo>
                      <a:pt x="8620" y="1"/>
                    </a:lnTo>
                    <a:close/>
                  </a:path>
                </a:pathLst>
              </a:custGeom>
              <a:solidFill>
                <a:srgbClr val="D25F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g1eb65a026c0_0_766"/>
              <p:cNvSpPr/>
              <p:nvPr/>
            </p:nvSpPr>
            <p:spPr>
              <a:xfrm>
                <a:off x="3765200" y="3336025"/>
                <a:ext cx="313475" cy="2140850"/>
              </a:xfrm>
              <a:custGeom>
                <a:avLst/>
                <a:gdLst/>
                <a:ahLst/>
                <a:cxnLst/>
                <a:rect l="l" t="t" r="r" b="b"/>
                <a:pathLst>
                  <a:path w="12539" h="85634" fill="none" extrusionOk="0">
                    <a:moveTo>
                      <a:pt x="8620" y="1"/>
                    </a:moveTo>
                    <a:lnTo>
                      <a:pt x="8620" y="1"/>
                    </a:lnTo>
                    <a:lnTo>
                      <a:pt x="8620" y="1"/>
                    </a:lnTo>
                    <a:lnTo>
                      <a:pt x="8620" y="1"/>
                    </a:lnTo>
                    <a:lnTo>
                      <a:pt x="1" y="1"/>
                    </a:lnTo>
                    <a:lnTo>
                      <a:pt x="1" y="1"/>
                    </a:lnTo>
                    <a:lnTo>
                      <a:pt x="1" y="12202"/>
                    </a:lnTo>
                    <a:lnTo>
                      <a:pt x="1" y="24068"/>
                    </a:lnTo>
                    <a:lnTo>
                      <a:pt x="113" y="35709"/>
                    </a:lnTo>
                    <a:lnTo>
                      <a:pt x="225" y="46903"/>
                    </a:lnTo>
                    <a:lnTo>
                      <a:pt x="449" y="57649"/>
                    </a:lnTo>
                    <a:lnTo>
                      <a:pt x="785" y="67724"/>
                    </a:lnTo>
                    <a:lnTo>
                      <a:pt x="1232" y="77127"/>
                    </a:lnTo>
                    <a:lnTo>
                      <a:pt x="1680" y="85634"/>
                    </a:lnTo>
                    <a:lnTo>
                      <a:pt x="12538" y="85634"/>
                    </a:lnTo>
                    <a:lnTo>
                      <a:pt x="12538" y="3471"/>
                    </a:lnTo>
                    <a:lnTo>
                      <a:pt x="12538" y="3471"/>
                    </a:lnTo>
                    <a:lnTo>
                      <a:pt x="12426" y="2799"/>
                    </a:lnTo>
                    <a:lnTo>
                      <a:pt x="12202" y="2127"/>
                    </a:lnTo>
                    <a:lnTo>
                      <a:pt x="11867" y="1568"/>
                    </a:lnTo>
                    <a:lnTo>
                      <a:pt x="11419" y="1008"/>
                    </a:lnTo>
                    <a:lnTo>
                      <a:pt x="10747" y="560"/>
                    </a:lnTo>
                    <a:lnTo>
                      <a:pt x="10187" y="336"/>
                    </a:lnTo>
                    <a:lnTo>
                      <a:pt x="9404" y="113"/>
                    </a:lnTo>
                    <a:lnTo>
                      <a:pt x="86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g1eb65a026c0_0_766"/>
              <p:cNvSpPr/>
              <p:nvPr/>
            </p:nvSpPr>
            <p:spPr>
              <a:xfrm>
                <a:off x="2144900" y="3683050"/>
                <a:ext cx="859150" cy="1793825"/>
              </a:xfrm>
              <a:custGeom>
                <a:avLst/>
                <a:gdLst/>
                <a:ahLst/>
                <a:cxnLst/>
                <a:rect l="l" t="t" r="r" b="b"/>
                <a:pathLst>
                  <a:path w="34366" h="71753" extrusionOk="0">
                    <a:moveTo>
                      <a:pt x="3806" y="0"/>
                    </a:moveTo>
                    <a:lnTo>
                      <a:pt x="2799" y="112"/>
                    </a:lnTo>
                    <a:lnTo>
                      <a:pt x="1903" y="448"/>
                    </a:lnTo>
                    <a:lnTo>
                      <a:pt x="1232" y="896"/>
                    </a:lnTo>
                    <a:lnTo>
                      <a:pt x="560" y="1567"/>
                    </a:lnTo>
                    <a:lnTo>
                      <a:pt x="336" y="2015"/>
                    </a:lnTo>
                    <a:lnTo>
                      <a:pt x="112" y="2463"/>
                    </a:lnTo>
                    <a:lnTo>
                      <a:pt x="0" y="2910"/>
                    </a:lnTo>
                    <a:lnTo>
                      <a:pt x="0" y="3470"/>
                    </a:lnTo>
                    <a:lnTo>
                      <a:pt x="0" y="71753"/>
                    </a:lnTo>
                    <a:lnTo>
                      <a:pt x="34366" y="71753"/>
                    </a:lnTo>
                    <a:lnTo>
                      <a:pt x="34254" y="3470"/>
                    </a:lnTo>
                    <a:lnTo>
                      <a:pt x="34254" y="2910"/>
                    </a:lnTo>
                    <a:lnTo>
                      <a:pt x="34030" y="2351"/>
                    </a:lnTo>
                    <a:lnTo>
                      <a:pt x="33806" y="1791"/>
                    </a:lnTo>
                    <a:lnTo>
                      <a:pt x="33470" y="1343"/>
                    </a:lnTo>
                    <a:lnTo>
                      <a:pt x="32910" y="784"/>
                    </a:lnTo>
                    <a:lnTo>
                      <a:pt x="32239" y="336"/>
                    </a:lnTo>
                    <a:lnTo>
                      <a:pt x="31455" y="112"/>
                    </a:lnTo>
                    <a:lnTo>
                      <a:pt x="30560" y="0"/>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g1eb65a026c0_0_766"/>
              <p:cNvSpPr/>
              <p:nvPr/>
            </p:nvSpPr>
            <p:spPr>
              <a:xfrm>
                <a:off x="2144900" y="3683050"/>
                <a:ext cx="859150" cy="1793825"/>
              </a:xfrm>
              <a:custGeom>
                <a:avLst/>
                <a:gdLst/>
                <a:ahLst/>
                <a:cxnLst/>
                <a:rect l="l" t="t" r="r" b="b"/>
                <a:pathLst>
                  <a:path w="34366" h="71753" fill="none" extrusionOk="0">
                    <a:moveTo>
                      <a:pt x="34366" y="71753"/>
                    </a:moveTo>
                    <a:lnTo>
                      <a:pt x="34254" y="3470"/>
                    </a:lnTo>
                    <a:lnTo>
                      <a:pt x="34254" y="3470"/>
                    </a:lnTo>
                    <a:lnTo>
                      <a:pt x="34254" y="2910"/>
                    </a:lnTo>
                    <a:lnTo>
                      <a:pt x="34030" y="2351"/>
                    </a:lnTo>
                    <a:lnTo>
                      <a:pt x="33806" y="1791"/>
                    </a:lnTo>
                    <a:lnTo>
                      <a:pt x="33470" y="1343"/>
                    </a:lnTo>
                    <a:lnTo>
                      <a:pt x="33470" y="1343"/>
                    </a:lnTo>
                    <a:lnTo>
                      <a:pt x="32910" y="784"/>
                    </a:lnTo>
                    <a:lnTo>
                      <a:pt x="32239" y="336"/>
                    </a:lnTo>
                    <a:lnTo>
                      <a:pt x="31455" y="112"/>
                    </a:lnTo>
                    <a:lnTo>
                      <a:pt x="30560" y="0"/>
                    </a:lnTo>
                    <a:lnTo>
                      <a:pt x="30448" y="0"/>
                    </a:lnTo>
                    <a:lnTo>
                      <a:pt x="28657" y="0"/>
                    </a:lnTo>
                    <a:lnTo>
                      <a:pt x="21828" y="0"/>
                    </a:lnTo>
                    <a:lnTo>
                      <a:pt x="4702" y="0"/>
                    </a:lnTo>
                    <a:lnTo>
                      <a:pt x="3806" y="0"/>
                    </a:lnTo>
                    <a:lnTo>
                      <a:pt x="3806" y="0"/>
                    </a:lnTo>
                    <a:lnTo>
                      <a:pt x="2799" y="112"/>
                    </a:lnTo>
                    <a:lnTo>
                      <a:pt x="1903" y="448"/>
                    </a:lnTo>
                    <a:lnTo>
                      <a:pt x="1232" y="896"/>
                    </a:lnTo>
                    <a:lnTo>
                      <a:pt x="560" y="1567"/>
                    </a:lnTo>
                    <a:lnTo>
                      <a:pt x="560" y="1567"/>
                    </a:lnTo>
                    <a:lnTo>
                      <a:pt x="560" y="1567"/>
                    </a:lnTo>
                    <a:lnTo>
                      <a:pt x="336" y="2015"/>
                    </a:lnTo>
                    <a:lnTo>
                      <a:pt x="112" y="2463"/>
                    </a:lnTo>
                    <a:lnTo>
                      <a:pt x="0" y="2910"/>
                    </a:lnTo>
                    <a:lnTo>
                      <a:pt x="0" y="3470"/>
                    </a:lnTo>
                    <a:lnTo>
                      <a:pt x="0" y="71753"/>
                    </a:lnTo>
                    <a:lnTo>
                      <a:pt x="34366" y="7175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g1eb65a026c0_0_766"/>
              <p:cNvSpPr/>
              <p:nvPr/>
            </p:nvSpPr>
            <p:spPr>
              <a:xfrm>
                <a:off x="2690600" y="3683050"/>
                <a:ext cx="313450" cy="1793825"/>
              </a:xfrm>
              <a:custGeom>
                <a:avLst/>
                <a:gdLst/>
                <a:ahLst/>
                <a:cxnLst/>
                <a:rect l="l" t="t" r="r" b="b"/>
                <a:pathLst>
                  <a:path w="12538" h="71753" extrusionOk="0">
                    <a:moveTo>
                      <a:pt x="0" y="0"/>
                    </a:moveTo>
                    <a:lnTo>
                      <a:pt x="0" y="1791"/>
                    </a:lnTo>
                    <a:lnTo>
                      <a:pt x="0" y="1903"/>
                    </a:lnTo>
                    <a:lnTo>
                      <a:pt x="112" y="16007"/>
                    </a:lnTo>
                    <a:lnTo>
                      <a:pt x="448" y="34701"/>
                    </a:lnTo>
                    <a:lnTo>
                      <a:pt x="784" y="44776"/>
                    </a:lnTo>
                    <a:lnTo>
                      <a:pt x="1120" y="54626"/>
                    </a:lnTo>
                    <a:lnTo>
                      <a:pt x="1568" y="63693"/>
                    </a:lnTo>
                    <a:lnTo>
                      <a:pt x="2127" y="71753"/>
                    </a:lnTo>
                    <a:lnTo>
                      <a:pt x="12538" y="71753"/>
                    </a:lnTo>
                    <a:lnTo>
                      <a:pt x="12426" y="3470"/>
                    </a:lnTo>
                    <a:lnTo>
                      <a:pt x="12426" y="2910"/>
                    </a:lnTo>
                    <a:lnTo>
                      <a:pt x="12202" y="2351"/>
                    </a:lnTo>
                    <a:lnTo>
                      <a:pt x="11978" y="1791"/>
                    </a:lnTo>
                    <a:lnTo>
                      <a:pt x="11642" y="1343"/>
                    </a:lnTo>
                    <a:lnTo>
                      <a:pt x="11082" y="784"/>
                    </a:lnTo>
                    <a:lnTo>
                      <a:pt x="10411" y="336"/>
                    </a:lnTo>
                    <a:lnTo>
                      <a:pt x="9627" y="112"/>
                    </a:lnTo>
                    <a:lnTo>
                      <a:pt x="8732" y="0"/>
                    </a:lnTo>
                    <a:close/>
                  </a:path>
                </a:pathLst>
              </a:custGeom>
              <a:solidFill>
                <a:srgbClr val="D25F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g1eb65a026c0_0_766"/>
              <p:cNvSpPr/>
              <p:nvPr/>
            </p:nvSpPr>
            <p:spPr>
              <a:xfrm>
                <a:off x="2690600" y="3683050"/>
                <a:ext cx="313450" cy="1793825"/>
              </a:xfrm>
              <a:custGeom>
                <a:avLst/>
                <a:gdLst/>
                <a:ahLst/>
                <a:cxnLst/>
                <a:rect l="l" t="t" r="r" b="b"/>
                <a:pathLst>
                  <a:path w="12538" h="71753" fill="none" extrusionOk="0">
                    <a:moveTo>
                      <a:pt x="8620" y="0"/>
                    </a:moveTo>
                    <a:lnTo>
                      <a:pt x="6829" y="0"/>
                    </a:lnTo>
                    <a:lnTo>
                      <a:pt x="0" y="0"/>
                    </a:lnTo>
                    <a:lnTo>
                      <a:pt x="0" y="0"/>
                    </a:lnTo>
                    <a:lnTo>
                      <a:pt x="0" y="0"/>
                    </a:lnTo>
                    <a:lnTo>
                      <a:pt x="0" y="1791"/>
                    </a:lnTo>
                    <a:lnTo>
                      <a:pt x="0" y="1903"/>
                    </a:lnTo>
                    <a:lnTo>
                      <a:pt x="0" y="1903"/>
                    </a:lnTo>
                    <a:lnTo>
                      <a:pt x="112" y="16007"/>
                    </a:lnTo>
                    <a:lnTo>
                      <a:pt x="448" y="34701"/>
                    </a:lnTo>
                    <a:lnTo>
                      <a:pt x="784" y="44776"/>
                    </a:lnTo>
                    <a:lnTo>
                      <a:pt x="1120" y="54626"/>
                    </a:lnTo>
                    <a:lnTo>
                      <a:pt x="1568" y="63693"/>
                    </a:lnTo>
                    <a:lnTo>
                      <a:pt x="2127" y="71753"/>
                    </a:lnTo>
                    <a:lnTo>
                      <a:pt x="12538" y="71753"/>
                    </a:lnTo>
                    <a:lnTo>
                      <a:pt x="12426" y="3470"/>
                    </a:lnTo>
                    <a:lnTo>
                      <a:pt x="12426" y="3470"/>
                    </a:lnTo>
                    <a:lnTo>
                      <a:pt x="12426" y="2910"/>
                    </a:lnTo>
                    <a:lnTo>
                      <a:pt x="12202" y="2351"/>
                    </a:lnTo>
                    <a:lnTo>
                      <a:pt x="11978" y="1791"/>
                    </a:lnTo>
                    <a:lnTo>
                      <a:pt x="11642" y="1343"/>
                    </a:lnTo>
                    <a:lnTo>
                      <a:pt x="11642" y="1343"/>
                    </a:lnTo>
                    <a:lnTo>
                      <a:pt x="11082" y="784"/>
                    </a:lnTo>
                    <a:lnTo>
                      <a:pt x="10411" y="336"/>
                    </a:lnTo>
                    <a:lnTo>
                      <a:pt x="9627" y="112"/>
                    </a:lnTo>
                    <a:lnTo>
                      <a:pt x="8732" y="0"/>
                    </a:lnTo>
                    <a:lnTo>
                      <a:pt x="86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g1eb65a026c0_0_766"/>
              <p:cNvSpPr/>
              <p:nvPr/>
            </p:nvSpPr>
            <p:spPr>
              <a:xfrm>
                <a:off x="5281975" y="1225975"/>
                <a:ext cx="165150" cy="134350"/>
              </a:xfrm>
              <a:custGeom>
                <a:avLst/>
                <a:gdLst/>
                <a:ahLst/>
                <a:cxnLst/>
                <a:rect l="l" t="t" r="r" b="b"/>
                <a:pathLst>
                  <a:path w="6606" h="5374" extrusionOk="0">
                    <a:moveTo>
                      <a:pt x="5822" y="1"/>
                    </a:moveTo>
                    <a:lnTo>
                      <a:pt x="5262" y="112"/>
                    </a:lnTo>
                    <a:lnTo>
                      <a:pt x="4366" y="560"/>
                    </a:lnTo>
                    <a:lnTo>
                      <a:pt x="4031" y="896"/>
                    </a:lnTo>
                    <a:lnTo>
                      <a:pt x="3471" y="1344"/>
                    </a:lnTo>
                    <a:lnTo>
                      <a:pt x="2799" y="2015"/>
                    </a:lnTo>
                    <a:lnTo>
                      <a:pt x="1568" y="2575"/>
                    </a:lnTo>
                    <a:lnTo>
                      <a:pt x="337" y="3247"/>
                    </a:lnTo>
                    <a:lnTo>
                      <a:pt x="1" y="3583"/>
                    </a:lnTo>
                    <a:lnTo>
                      <a:pt x="1120" y="5374"/>
                    </a:lnTo>
                    <a:lnTo>
                      <a:pt x="1792" y="4814"/>
                    </a:lnTo>
                    <a:lnTo>
                      <a:pt x="2240" y="4478"/>
                    </a:lnTo>
                    <a:lnTo>
                      <a:pt x="3023" y="4030"/>
                    </a:lnTo>
                    <a:lnTo>
                      <a:pt x="3471" y="3806"/>
                    </a:lnTo>
                    <a:lnTo>
                      <a:pt x="3919" y="3694"/>
                    </a:lnTo>
                    <a:lnTo>
                      <a:pt x="4814" y="3583"/>
                    </a:lnTo>
                    <a:lnTo>
                      <a:pt x="5262" y="3471"/>
                    </a:lnTo>
                    <a:lnTo>
                      <a:pt x="5486" y="3359"/>
                    </a:lnTo>
                    <a:lnTo>
                      <a:pt x="5486" y="3135"/>
                    </a:lnTo>
                    <a:lnTo>
                      <a:pt x="5486" y="3023"/>
                    </a:lnTo>
                    <a:lnTo>
                      <a:pt x="5486" y="2799"/>
                    </a:lnTo>
                    <a:lnTo>
                      <a:pt x="5486" y="2463"/>
                    </a:lnTo>
                    <a:lnTo>
                      <a:pt x="5822" y="2127"/>
                    </a:lnTo>
                    <a:lnTo>
                      <a:pt x="6269" y="1680"/>
                    </a:lnTo>
                    <a:lnTo>
                      <a:pt x="6493" y="1456"/>
                    </a:lnTo>
                    <a:lnTo>
                      <a:pt x="6605" y="1120"/>
                    </a:lnTo>
                    <a:lnTo>
                      <a:pt x="6605" y="672"/>
                    </a:lnTo>
                    <a:lnTo>
                      <a:pt x="6493" y="336"/>
                    </a:lnTo>
                    <a:lnTo>
                      <a:pt x="6269" y="112"/>
                    </a:lnTo>
                    <a:lnTo>
                      <a:pt x="5822" y="1"/>
                    </a:lnTo>
                    <a:close/>
                  </a:path>
                </a:pathLst>
              </a:custGeom>
              <a:solidFill>
                <a:srgbClr val="F5B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g1eb65a026c0_0_766"/>
              <p:cNvSpPr/>
              <p:nvPr/>
            </p:nvSpPr>
            <p:spPr>
              <a:xfrm>
                <a:off x="4719500" y="1847225"/>
                <a:ext cx="302250" cy="1119425"/>
              </a:xfrm>
              <a:custGeom>
                <a:avLst/>
                <a:gdLst/>
                <a:ahLst/>
                <a:cxnLst/>
                <a:rect l="l" t="t" r="r" b="b"/>
                <a:pathLst>
                  <a:path w="12090" h="44777" extrusionOk="0">
                    <a:moveTo>
                      <a:pt x="6269" y="1"/>
                    </a:moveTo>
                    <a:lnTo>
                      <a:pt x="5821" y="225"/>
                    </a:lnTo>
                    <a:lnTo>
                      <a:pt x="5485" y="449"/>
                    </a:lnTo>
                    <a:lnTo>
                      <a:pt x="5149" y="785"/>
                    </a:lnTo>
                    <a:lnTo>
                      <a:pt x="4814" y="1232"/>
                    </a:lnTo>
                    <a:lnTo>
                      <a:pt x="4366" y="2352"/>
                    </a:lnTo>
                    <a:lnTo>
                      <a:pt x="4030" y="3471"/>
                    </a:lnTo>
                    <a:lnTo>
                      <a:pt x="3918" y="4590"/>
                    </a:lnTo>
                    <a:lnTo>
                      <a:pt x="3806" y="5598"/>
                    </a:lnTo>
                    <a:lnTo>
                      <a:pt x="3918" y="6270"/>
                    </a:lnTo>
                    <a:lnTo>
                      <a:pt x="4030" y="7053"/>
                    </a:lnTo>
                    <a:lnTo>
                      <a:pt x="4254" y="8508"/>
                    </a:lnTo>
                    <a:lnTo>
                      <a:pt x="4254" y="10076"/>
                    </a:lnTo>
                    <a:lnTo>
                      <a:pt x="4254" y="10859"/>
                    </a:lnTo>
                    <a:lnTo>
                      <a:pt x="4254" y="16344"/>
                    </a:lnTo>
                    <a:lnTo>
                      <a:pt x="4254" y="18359"/>
                    </a:lnTo>
                    <a:lnTo>
                      <a:pt x="4030" y="21381"/>
                    </a:lnTo>
                    <a:lnTo>
                      <a:pt x="4030" y="22501"/>
                    </a:lnTo>
                    <a:lnTo>
                      <a:pt x="3918" y="23284"/>
                    </a:lnTo>
                    <a:lnTo>
                      <a:pt x="1791" y="33471"/>
                    </a:lnTo>
                    <a:lnTo>
                      <a:pt x="0" y="42426"/>
                    </a:lnTo>
                    <a:lnTo>
                      <a:pt x="1679" y="44777"/>
                    </a:lnTo>
                    <a:lnTo>
                      <a:pt x="4478" y="44441"/>
                    </a:lnTo>
                    <a:lnTo>
                      <a:pt x="3470" y="42650"/>
                    </a:lnTo>
                    <a:lnTo>
                      <a:pt x="3246" y="42202"/>
                    </a:lnTo>
                    <a:lnTo>
                      <a:pt x="3022" y="41754"/>
                    </a:lnTo>
                    <a:lnTo>
                      <a:pt x="2911" y="41083"/>
                    </a:lnTo>
                    <a:lnTo>
                      <a:pt x="2911" y="40075"/>
                    </a:lnTo>
                    <a:lnTo>
                      <a:pt x="3022" y="39515"/>
                    </a:lnTo>
                    <a:lnTo>
                      <a:pt x="3470" y="38396"/>
                    </a:lnTo>
                    <a:lnTo>
                      <a:pt x="4925" y="34926"/>
                    </a:lnTo>
                    <a:lnTo>
                      <a:pt x="5821" y="32575"/>
                    </a:lnTo>
                    <a:lnTo>
                      <a:pt x="6716" y="30001"/>
                    </a:lnTo>
                    <a:lnTo>
                      <a:pt x="7500" y="27202"/>
                    </a:lnTo>
                    <a:lnTo>
                      <a:pt x="8284" y="24180"/>
                    </a:lnTo>
                    <a:lnTo>
                      <a:pt x="9515" y="18135"/>
                    </a:lnTo>
                    <a:lnTo>
                      <a:pt x="9627" y="17016"/>
                    </a:lnTo>
                    <a:lnTo>
                      <a:pt x="12090" y="5598"/>
                    </a:lnTo>
                    <a:lnTo>
                      <a:pt x="11978" y="4926"/>
                    </a:lnTo>
                    <a:lnTo>
                      <a:pt x="11754" y="4367"/>
                    </a:lnTo>
                    <a:lnTo>
                      <a:pt x="11418" y="3583"/>
                    </a:lnTo>
                    <a:lnTo>
                      <a:pt x="10746" y="2688"/>
                    </a:lnTo>
                    <a:lnTo>
                      <a:pt x="9963" y="1792"/>
                    </a:lnTo>
                    <a:lnTo>
                      <a:pt x="9403" y="1344"/>
                    </a:lnTo>
                    <a:lnTo>
                      <a:pt x="8731" y="897"/>
                    </a:lnTo>
                    <a:lnTo>
                      <a:pt x="8060" y="449"/>
                    </a:lnTo>
                    <a:lnTo>
                      <a:pt x="7164" y="113"/>
                    </a:lnTo>
                    <a:lnTo>
                      <a:pt x="6716"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g1eb65a026c0_0_766"/>
              <p:cNvSpPr/>
              <p:nvPr/>
            </p:nvSpPr>
            <p:spPr>
              <a:xfrm>
                <a:off x="4719500" y="1847225"/>
                <a:ext cx="302250" cy="1119425"/>
              </a:xfrm>
              <a:custGeom>
                <a:avLst/>
                <a:gdLst/>
                <a:ahLst/>
                <a:cxnLst/>
                <a:rect l="l" t="t" r="r" b="b"/>
                <a:pathLst>
                  <a:path w="12090" h="44777" fill="none" extrusionOk="0">
                    <a:moveTo>
                      <a:pt x="9515" y="18135"/>
                    </a:moveTo>
                    <a:lnTo>
                      <a:pt x="9515" y="18135"/>
                    </a:lnTo>
                    <a:lnTo>
                      <a:pt x="8284" y="24180"/>
                    </a:lnTo>
                    <a:lnTo>
                      <a:pt x="8284" y="24180"/>
                    </a:lnTo>
                    <a:lnTo>
                      <a:pt x="7500" y="27202"/>
                    </a:lnTo>
                    <a:lnTo>
                      <a:pt x="6716" y="30001"/>
                    </a:lnTo>
                    <a:lnTo>
                      <a:pt x="5821" y="32575"/>
                    </a:lnTo>
                    <a:lnTo>
                      <a:pt x="4925" y="34926"/>
                    </a:lnTo>
                    <a:lnTo>
                      <a:pt x="3470" y="38396"/>
                    </a:lnTo>
                    <a:lnTo>
                      <a:pt x="3022" y="39515"/>
                    </a:lnTo>
                    <a:lnTo>
                      <a:pt x="2911" y="40075"/>
                    </a:lnTo>
                    <a:lnTo>
                      <a:pt x="2911" y="40075"/>
                    </a:lnTo>
                    <a:lnTo>
                      <a:pt x="2911" y="41083"/>
                    </a:lnTo>
                    <a:lnTo>
                      <a:pt x="3022" y="41754"/>
                    </a:lnTo>
                    <a:lnTo>
                      <a:pt x="3246" y="42202"/>
                    </a:lnTo>
                    <a:lnTo>
                      <a:pt x="3470" y="42650"/>
                    </a:lnTo>
                    <a:lnTo>
                      <a:pt x="4478" y="44441"/>
                    </a:lnTo>
                    <a:lnTo>
                      <a:pt x="1679" y="44777"/>
                    </a:lnTo>
                    <a:lnTo>
                      <a:pt x="0" y="42426"/>
                    </a:lnTo>
                    <a:lnTo>
                      <a:pt x="0" y="42426"/>
                    </a:lnTo>
                    <a:lnTo>
                      <a:pt x="1791" y="33471"/>
                    </a:lnTo>
                    <a:lnTo>
                      <a:pt x="3918" y="23284"/>
                    </a:lnTo>
                    <a:lnTo>
                      <a:pt x="3918" y="23284"/>
                    </a:lnTo>
                    <a:lnTo>
                      <a:pt x="4030" y="22501"/>
                    </a:lnTo>
                    <a:lnTo>
                      <a:pt x="4030" y="21381"/>
                    </a:lnTo>
                    <a:lnTo>
                      <a:pt x="4254" y="18359"/>
                    </a:lnTo>
                    <a:lnTo>
                      <a:pt x="4254" y="18359"/>
                    </a:lnTo>
                    <a:lnTo>
                      <a:pt x="4254" y="16344"/>
                    </a:lnTo>
                    <a:lnTo>
                      <a:pt x="4254" y="16344"/>
                    </a:lnTo>
                    <a:lnTo>
                      <a:pt x="4254" y="10859"/>
                    </a:lnTo>
                    <a:lnTo>
                      <a:pt x="4254" y="10859"/>
                    </a:lnTo>
                    <a:lnTo>
                      <a:pt x="4254" y="10076"/>
                    </a:lnTo>
                    <a:lnTo>
                      <a:pt x="4254" y="8508"/>
                    </a:lnTo>
                    <a:lnTo>
                      <a:pt x="4030" y="7053"/>
                    </a:lnTo>
                    <a:lnTo>
                      <a:pt x="3918" y="6270"/>
                    </a:lnTo>
                    <a:lnTo>
                      <a:pt x="3918" y="6270"/>
                    </a:lnTo>
                    <a:lnTo>
                      <a:pt x="3806" y="5598"/>
                    </a:lnTo>
                    <a:lnTo>
                      <a:pt x="3918" y="4590"/>
                    </a:lnTo>
                    <a:lnTo>
                      <a:pt x="4030" y="3471"/>
                    </a:lnTo>
                    <a:lnTo>
                      <a:pt x="4366" y="2352"/>
                    </a:lnTo>
                    <a:lnTo>
                      <a:pt x="4814" y="1232"/>
                    </a:lnTo>
                    <a:lnTo>
                      <a:pt x="5149" y="785"/>
                    </a:lnTo>
                    <a:lnTo>
                      <a:pt x="5485" y="449"/>
                    </a:lnTo>
                    <a:lnTo>
                      <a:pt x="5821" y="225"/>
                    </a:lnTo>
                    <a:lnTo>
                      <a:pt x="6269" y="1"/>
                    </a:lnTo>
                    <a:lnTo>
                      <a:pt x="6716" y="1"/>
                    </a:lnTo>
                    <a:lnTo>
                      <a:pt x="7164" y="113"/>
                    </a:lnTo>
                    <a:lnTo>
                      <a:pt x="7164" y="113"/>
                    </a:lnTo>
                    <a:lnTo>
                      <a:pt x="8060" y="449"/>
                    </a:lnTo>
                    <a:lnTo>
                      <a:pt x="8731" y="897"/>
                    </a:lnTo>
                    <a:lnTo>
                      <a:pt x="9403" y="1344"/>
                    </a:lnTo>
                    <a:lnTo>
                      <a:pt x="9963" y="1792"/>
                    </a:lnTo>
                    <a:lnTo>
                      <a:pt x="10746" y="2688"/>
                    </a:lnTo>
                    <a:lnTo>
                      <a:pt x="11418" y="3583"/>
                    </a:lnTo>
                    <a:lnTo>
                      <a:pt x="11754" y="4367"/>
                    </a:lnTo>
                    <a:lnTo>
                      <a:pt x="11978" y="4926"/>
                    </a:lnTo>
                    <a:lnTo>
                      <a:pt x="12090" y="5598"/>
                    </a:lnTo>
                    <a:lnTo>
                      <a:pt x="12090" y="5598"/>
                    </a:lnTo>
                    <a:lnTo>
                      <a:pt x="9627" y="17016"/>
                    </a:lnTo>
                    <a:lnTo>
                      <a:pt x="9515" y="1813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g1eb65a026c0_0_766"/>
              <p:cNvSpPr/>
              <p:nvPr/>
            </p:nvSpPr>
            <p:spPr>
              <a:xfrm>
                <a:off x="4688700" y="2851900"/>
                <a:ext cx="218325" cy="176325"/>
              </a:xfrm>
              <a:custGeom>
                <a:avLst/>
                <a:gdLst/>
                <a:ahLst/>
                <a:cxnLst/>
                <a:rect l="l" t="t" r="r" b="b"/>
                <a:pathLst>
                  <a:path w="8733" h="7053" extrusionOk="0">
                    <a:moveTo>
                      <a:pt x="1456" y="0"/>
                    </a:moveTo>
                    <a:lnTo>
                      <a:pt x="1008" y="336"/>
                    </a:lnTo>
                    <a:lnTo>
                      <a:pt x="561" y="896"/>
                    </a:lnTo>
                    <a:lnTo>
                      <a:pt x="337" y="1231"/>
                    </a:lnTo>
                    <a:lnTo>
                      <a:pt x="225" y="1679"/>
                    </a:lnTo>
                    <a:lnTo>
                      <a:pt x="113" y="2127"/>
                    </a:lnTo>
                    <a:lnTo>
                      <a:pt x="113" y="2687"/>
                    </a:lnTo>
                    <a:lnTo>
                      <a:pt x="225" y="3806"/>
                    </a:lnTo>
                    <a:lnTo>
                      <a:pt x="225" y="4814"/>
                    </a:lnTo>
                    <a:lnTo>
                      <a:pt x="1" y="5709"/>
                    </a:lnTo>
                    <a:lnTo>
                      <a:pt x="449" y="5821"/>
                    </a:lnTo>
                    <a:lnTo>
                      <a:pt x="784" y="4702"/>
                    </a:lnTo>
                    <a:lnTo>
                      <a:pt x="1008" y="3918"/>
                    </a:lnTo>
                    <a:lnTo>
                      <a:pt x="1232" y="3582"/>
                    </a:lnTo>
                    <a:lnTo>
                      <a:pt x="1456" y="3358"/>
                    </a:lnTo>
                    <a:lnTo>
                      <a:pt x="2128" y="4142"/>
                    </a:lnTo>
                    <a:lnTo>
                      <a:pt x="3135" y="5373"/>
                    </a:lnTo>
                    <a:lnTo>
                      <a:pt x="4254" y="6493"/>
                    </a:lnTo>
                    <a:lnTo>
                      <a:pt x="4702" y="6828"/>
                    </a:lnTo>
                    <a:lnTo>
                      <a:pt x="5038" y="6940"/>
                    </a:lnTo>
                    <a:lnTo>
                      <a:pt x="5822" y="7052"/>
                    </a:lnTo>
                    <a:lnTo>
                      <a:pt x="6717" y="6940"/>
                    </a:lnTo>
                    <a:lnTo>
                      <a:pt x="7389" y="6716"/>
                    </a:lnTo>
                    <a:lnTo>
                      <a:pt x="7837" y="6605"/>
                    </a:lnTo>
                    <a:lnTo>
                      <a:pt x="8284" y="6381"/>
                    </a:lnTo>
                    <a:lnTo>
                      <a:pt x="8620" y="6045"/>
                    </a:lnTo>
                    <a:lnTo>
                      <a:pt x="8732" y="5821"/>
                    </a:lnTo>
                    <a:lnTo>
                      <a:pt x="8732" y="5709"/>
                    </a:lnTo>
                    <a:lnTo>
                      <a:pt x="8620" y="5597"/>
                    </a:lnTo>
                    <a:lnTo>
                      <a:pt x="8396" y="5485"/>
                    </a:lnTo>
                    <a:lnTo>
                      <a:pt x="7277" y="5037"/>
                    </a:lnTo>
                    <a:lnTo>
                      <a:pt x="6381" y="4478"/>
                    </a:lnTo>
                    <a:lnTo>
                      <a:pt x="5486" y="3918"/>
                    </a:lnTo>
                    <a:lnTo>
                      <a:pt x="5486" y="3806"/>
                    </a:lnTo>
                    <a:lnTo>
                      <a:pt x="5374" y="3918"/>
                    </a:lnTo>
                    <a:lnTo>
                      <a:pt x="5374" y="4142"/>
                    </a:lnTo>
                    <a:lnTo>
                      <a:pt x="5150" y="4254"/>
                    </a:lnTo>
                    <a:lnTo>
                      <a:pt x="4926" y="4254"/>
                    </a:lnTo>
                    <a:lnTo>
                      <a:pt x="4366" y="4142"/>
                    </a:lnTo>
                    <a:lnTo>
                      <a:pt x="4031" y="3806"/>
                    </a:lnTo>
                    <a:lnTo>
                      <a:pt x="3583" y="3470"/>
                    </a:lnTo>
                    <a:lnTo>
                      <a:pt x="2799" y="2351"/>
                    </a:lnTo>
                    <a:lnTo>
                      <a:pt x="2128" y="1120"/>
                    </a:lnTo>
                    <a:lnTo>
                      <a:pt x="1792" y="112"/>
                    </a:lnTo>
                    <a:lnTo>
                      <a:pt x="168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g1eb65a026c0_0_766"/>
              <p:cNvSpPr/>
              <p:nvPr/>
            </p:nvSpPr>
            <p:spPr>
              <a:xfrm>
                <a:off x="4736275" y="1847225"/>
                <a:ext cx="694050" cy="845175"/>
              </a:xfrm>
              <a:custGeom>
                <a:avLst/>
                <a:gdLst/>
                <a:ahLst/>
                <a:cxnLst/>
                <a:rect l="l" t="t" r="r" b="b"/>
                <a:pathLst>
                  <a:path w="27762" h="33807" extrusionOk="0">
                    <a:moveTo>
                      <a:pt x="3471" y="1"/>
                    </a:moveTo>
                    <a:lnTo>
                      <a:pt x="3247" y="113"/>
                    </a:lnTo>
                    <a:lnTo>
                      <a:pt x="449" y="2464"/>
                    </a:lnTo>
                    <a:lnTo>
                      <a:pt x="225" y="2799"/>
                    </a:lnTo>
                    <a:lnTo>
                      <a:pt x="113" y="3471"/>
                    </a:lnTo>
                    <a:lnTo>
                      <a:pt x="1" y="4479"/>
                    </a:lnTo>
                    <a:lnTo>
                      <a:pt x="113" y="4926"/>
                    </a:lnTo>
                    <a:lnTo>
                      <a:pt x="113" y="5374"/>
                    </a:lnTo>
                    <a:lnTo>
                      <a:pt x="337" y="5822"/>
                    </a:lnTo>
                    <a:lnTo>
                      <a:pt x="560" y="6158"/>
                    </a:lnTo>
                    <a:lnTo>
                      <a:pt x="1568" y="6829"/>
                    </a:lnTo>
                    <a:lnTo>
                      <a:pt x="2463" y="7389"/>
                    </a:lnTo>
                    <a:lnTo>
                      <a:pt x="3247" y="7725"/>
                    </a:lnTo>
                    <a:lnTo>
                      <a:pt x="3919" y="7837"/>
                    </a:lnTo>
                    <a:lnTo>
                      <a:pt x="4478" y="7949"/>
                    </a:lnTo>
                    <a:lnTo>
                      <a:pt x="4926" y="7837"/>
                    </a:lnTo>
                    <a:lnTo>
                      <a:pt x="5486" y="7725"/>
                    </a:lnTo>
                    <a:lnTo>
                      <a:pt x="6381" y="6382"/>
                    </a:lnTo>
                    <a:lnTo>
                      <a:pt x="6941" y="5486"/>
                    </a:lnTo>
                    <a:lnTo>
                      <a:pt x="7277" y="5150"/>
                    </a:lnTo>
                    <a:lnTo>
                      <a:pt x="11866" y="8508"/>
                    </a:lnTo>
                    <a:lnTo>
                      <a:pt x="15224" y="10971"/>
                    </a:lnTo>
                    <a:lnTo>
                      <a:pt x="16456" y="11978"/>
                    </a:lnTo>
                    <a:lnTo>
                      <a:pt x="17127" y="12538"/>
                    </a:lnTo>
                    <a:lnTo>
                      <a:pt x="17351" y="12986"/>
                    </a:lnTo>
                    <a:lnTo>
                      <a:pt x="17687" y="13769"/>
                    </a:lnTo>
                    <a:lnTo>
                      <a:pt x="18359" y="16232"/>
                    </a:lnTo>
                    <a:lnTo>
                      <a:pt x="20150" y="23172"/>
                    </a:lnTo>
                    <a:lnTo>
                      <a:pt x="22612" y="33023"/>
                    </a:lnTo>
                    <a:lnTo>
                      <a:pt x="22724" y="33247"/>
                    </a:lnTo>
                    <a:lnTo>
                      <a:pt x="22948" y="33359"/>
                    </a:lnTo>
                    <a:lnTo>
                      <a:pt x="24403" y="33807"/>
                    </a:lnTo>
                    <a:lnTo>
                      <a:pt x="27202" y="33807"/>
                    </a:lnTo>
                    <a:lnTo>
                      <a:pt x="27426" y="33695"/>
                    </a:lnTo>
                    <a:lnTo>
                      <a:pt x="27538" y="33583"/>
                    </a:lnTo>
                    <a:lnTo>
                      <a:pt x="27762" y="33247"/>
                    </a:lnTo>
                    <a:lnTo>
                      <a:pt x="27650" y="32911"/>
                    </a:lnTo>
                    <a:lnTo>
                      <a:pt x="27538" y="32799"/>
                    </a:lnTo>
                    <a:lnTo>
                      <a:pt x="27426" y="32687"/>
                    </a:lnTo>
                    <a:lnTo>
                      <a:pt x="27314" y="32687"/>
                    </a:lnTo>
                    <a:lnTo>
                      <a:pt x="26418" y="32239"/>
                    </a:lnTo>
                    <a:lnTo>
                      <a:pt x="25747" y="31680"/>
                    </a:lnTo>
                    <a:lnTo>
                      <a:pt x="25299" y="31232"/>
                    </a:lnTo>
                    <a:lnTo>
                      <a:pt x="24963" y="30560"/>
                    </a:lnTo>
                    <a:lnTo>
                      <a:pt x="24851" y="29553"/>
                    </a:lnTo>
                    <a:lnTo>
                      <a:pt x="24627" y="27538"/>
                    </a:lnTo>
                    <a:lnTo>
                      <a:pt x="24068" y="21381"/>
                    </a:lnTo>
                    <a:lnTo>
                      <a:pt x="23620" y="17911"/>
                    </a:lnTo>
                    <a:lnTo>
                      <a:pt x="23172" y="14777"/>
                    </a:lnTo>
                    <a:lnTo>
                      <a:pt x="22612" y="12202"/>
                    </a:lnTo>
                    <a:lnTo>
                      <a:pt x="22277" y="11195"/>
                    </a:lnTo>
                    <a:lnTo>
                      <a:pt x="21941" y="10523"/>
                    </a:lnTo>
                    <a:lnTo>
                      <a:pt x="21269" y="9516"/>
                    </a:lnTo>
                    <a:lnTo>
                      <a:pt x="20374" y="8396"/>
                    </a:lnTo>
                    <a:lnTo>
                      <a:pt x="17911" y="5710"/>
                    </a:lnTo>
                    <a:lnTo>
                      <a:pt x="15448" y="3247"/>
                    </a:lnTo>
                    <a:lnTo>
                      <a:pt x="14441" y="2464"/>
                    </a:lnTo>
                    <a:lnTo>
                      <a:pt x="13769" y="1904"/>
                    </a:lnTo>
                    <a:lnTo>
                      <a:pt x="13321" y="1792"/>
                    </a:lnTo>
                    <a:lnTo>
                      <a:pt x="12986" y="2016"/>
                    </a:lnTo>
                    <a:lnTo>
                      <a:pt x="12762" y="2352"/>
                    </a:lnTo>
                    <a:lnTo>
                      <a:pt x="12538" y="2688"/>
                    </a:lnTo>
                    <a:lnTo>
                      <a:pt x="12426" y="3359"/>
                    </a:lnTo>
                    <a:lnTo>
                      <a:pt x="12426" y="3583"/>
                    </a:lnTo>
                    <a:lnTo>
                      <a:pt x="10747" y="2688"/>
                    </a:lnTo>
                    <a:lnTo>
                      <a:pt x="8732" y="1680"/>
                    </a:lnTo>
                    <a:lnTo>
                      <a:pt x="5710" y="337"/>
                    </a:lnTo>
                    <a:lnTo>
                      <a:pt x="5598" y="225"/>
                    </a:lnTo>
                    <a:lnTo>
                      <a:pt x="3695"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g1eb65a026c0_0_766"/>
              <p:cNvSpPr/>
              <p:nvPr/>
            </p:nvSpPr>
            <p:spPr>
              <a:xfrm>
                <a:off x="4736275" y="1847225"/>
                <a:ext cx="694050" cy="845175"/>
              </a:xfrm>
              <a:custGeom>
                <a:avLst/>
                <a:gdLst/>
                <a:ahLst/>
                <a:cxnLst/>
                <a:rect l="l" t="t" r="r" b="b"/>
                <a:pathLst>
                  <a:path w="27762" h="33807" fill="none" extrusionOk="0">
                    <a:moveTo>
                      <a:pt x="3695" y="1"/>
                    </a:moveTo>
                    <a:lnTo>
                      <a:pt x="5598" y="225"/>
                    </a:lnTo>
                    <a:lnTo>
                      <a:pt x="5598" y="225"/>
                    </a:lnTo>
                    <a:lnTo>
                      <a:pt x="5710" y="337"/>
                    </a:lnTo>
                    <a:lnTo>
                      <a:pt x="5710" y="337"/>
                    </a:lnTo>
                    <a:lnTo>
                      <a:pt x="8732" y="1680"/>
                    </a:lnTo>
                    <a:lnTo>
                      <a:pt x="10747" y="2688"/>
                    </a:lnTo>
                    <a:lnTo>
                      <a:pt x="12426" y="3583"/>
                    </a:lnTo>
                    <a:lnTo>
                      <a:pt x="12426" y="3583"/>
                    </a:lnTo>
                    <a:lnTo>
                      <a:pt x="12426" y="3359"/>
                    </a:lnTo>
                    <a:lnTo>
                      <a:pt x="12538" y="2688"/>
                    </a:lnTo>
                    <a:lnTo>
                      <a:pt x="12538" y="2688"/>
                    </a:lnTo>
                    <a:lnTo>
                      <a:pt x="12762" y="2352"/>
                    </a:lnTo>
                    <a:lnTo>
                      <a:pt x="12986" y="2016"/>
                    </a:lnTo>
                    <a:lnTo>
                      <a:pt x="13321" y="1792"/>
                    </a:lnTo>
                    <a:lnTo>
                      <a:pt x="13769" y="1904"/>
                    </a:lnTo>
                    <a:lnTo>
                      <a:pt x="13769" y="1904"/>
                    </a:lnTo>
                    <a:lnTo>
                      <a:pt x="14441" y="2464"/>
                    </a:lnTo>
                    <a:lnTo>
                      <a:pt x="15448" y="3247"/>
                    </a:lnTo>
                    <a:lnTo>
                      <a:pt x="17911" y="5710"/>
                    </a:lnTo>
                    <a:lnTo>
                      <a:pt x="20374" y="8396"/>
                    </a:lnTo>
                    <a:lnTo>
                      <a:pt x="21269" y="9516"/>
                    </a:lnTo>
                    <a:lnTo>
                      <a:pt x="21941" y="10523"/>
                    </a:lnTo>
                    <a:lnTo>
                      <a:pt x="21941" y="10523"/>
                    </a:lnTo>
                    <a:lnTo>
                      <a:pt x="22277" y="11195"/>
                    </a:lnTo>
                    <a:lnTo>
                      <a:pt x="22612" y="12202"/>
                    </a:lnTo>
                    <a:lnTo>
                      <a:pt x="23172" y="14777"/>
                    </a:lnTo>
                    <a:lnTo>
                      <a:pt x="23620" y="17911"/>
                    </a:lnTo>
                    <a:lnTo>
                      <a:pt x="24068" y="21381"/>
                    </a:lnTo>
                    <a:lnTo>
                      <a:pt x="24627" y="27538"/>
                    </a:lnTo>
                    <a:lnTo>
                      <a:pt x="24851" y="29553"/>
                    </a:lnTo>
                    <a:lnTo>
                      <a:pt x="24963" y="30560"/>
                    </a:lnTo>
                    <a:lnTo>
                      <a:pt x="24963" y="30560"/>
                    </a:lnTo>
                    <a:lnTo>
                      <a:pt x="25299" y="31232"/>
                    </a:lnTo>
                    <a:lnTo>
                      <a:pt x="25747" y="31680"/>
                    </a:lnTo>
                    <a:lnTo>
                      <a:pt x="26418" y="32239"/>
                    </a:lnTo>
                    <a:lnTo>
                      <a:pt x="27314" y="32687"/>
                    </a:lnTo>
                    <a:lnTo>
                      <a:pt x="27426" y="32687"/>
                    </a:lnTo>
                    <a:lnTo>
                      <a:pt x="27426" y="32687"/>
                    </a:lnTo>
                    <a:lnTo>
                      <a:pt x="27538" y="32799"/>
                    </a:lnTo>
                    <a:lnTo>
                      <a:pt x="27650" y="32911"/>
                    </a:lnTo>
                    <a:lnTo>
                      <a:pt x="27762" y="33247"/>
                    </a:lnTo>
                    <a:lnTo>
                      <a:pt x="27538" y="33583"/>
                    </a:lnTo>
                    <a:lnTo>
                      <a:pt x="27426" y="33695"/>
                    </a:lnTo>
                    <a:lnTo>
                      <a:pt x="27202" y="33807"/>
                    </a:lnTo>
                    <a:lnTo>
                      <a:pt x="24627" y="33807"/>
                    </a:lnTo>
                    <a:lnTo>
                      <a:pt x="24627" y="33807"/>
                    </a:lnTo>
                    <a:lnTo>
                      <a:pt x="24403" y="33807"/>
                    </a:lnTo>
                    <a:lnTo>
                      <a:pt x="22948" y="33359"/>
                    </a:lnTo>
                    <a:lnTo>
                      <a:pt x="22948" y="33359"/>
                    </a:lnTo>
                    <a:lnTo>
                      <a:pt x="22724" y="33247"/>
                    </a:lnTo>
                    <a:lnTo>
                      <a:pt x="22612" y="33023"/>
                    </a:lnTo>
                    <a:lnTo>
                      <a:pt x="22612" y="33023"/>
                    </a:lnTo>
                    <a:lnTo>
                      <a:pt x="20150" y="23172"/>
                    </a:lnTo>
                    <a:lnTo>
                      <a:pt x="18359" y="16232"/>
                    </a:lnTo>
                    <a:lnTo>
                      <a:pt x="17687" y="13769"/>
                    </a:lnTo>
                    <a:lnTo>
                      <a:pt x="17351" y="12986"/>
                    </a:lnTo>
                    <a:lnTo>
                      <a:pt x="17127" y="12538"/>
                    </a:lnTo>
                    <a:lnTo>
                      <a:pt x="17127" y="12538"/>
                    </a:lnTo>
                    <a:lnTo>
                      <a:pt x="16456" y="11978"/>
                    </a:lnTo>
                    <a:lnTo>
                      <a:pt x="15224" y="10971"/>
                    </a:lnTo>
                    <a:lnTo>
                      <a:pt x="11866" y="8508"/>
                    </a:lnTo>
                    <a:lnTo>
                      <a:pt x="7277" y="5150"/>
                    </a:lnTo>
                    <a:lnTo>
                      <a:pt x="7277" y="5150"/>
                    </a:lnTo>
                    <a:lnTo>
                      <a:pt x="6941" y="5486"/>
                    </a:lnTo>
                    <a:lnTo>
                      <a:pt x="6381" y="6382"/>
                    </a:lnTo>
                    <a:lnTo>
                      <a:pt x="5486" y="7725"/>
                    </a:lnTo>
                    <a:lnTo>
                      <a:pt x="5486" y="7725"/>
                    </a:lnTo>
                    <a:lnTo>
                      <a:pt x="4926" y="7837"/>
                    </a:lnTo>
                    <a:lnTo>
                      <a:pt x="4478" y="7949"/>
                    </a:lnTo>
                    <a:lnTo>
                      <a:pt x="3919" y="7837"/>
                    </a:lnTo>
                    <a:lnTo>
                      <a:pt x="3247" y="7725"/>
                    </a:lnTo>
                    <a:lnTo>
                      <a:pt x="2463" y="7389"/>
                    </a:lnTo>
                    <a:lnTo>
                      <a:pt x="1568" y="6829"/>
                    </a:lnTo>
                    <a:lnTo>
                      <a:pt x="560" y="6158"/>
                    </a:lnTo>
                    <a:lnTo>
                      <a:pt x="560" y="6158"/>
                    </a:lnTo>
                    <a:lnTo>
                      <a:pt x="337" y="5822"/>
                    </a:lnTo>
                    <a:lnTo>
                      <a:pt x="113" y="5374"/>
                    </a:lnTo>
                    <a:lnTo>
                      <a:pt x="113" y="4926"/>
                    </a:lnTo>
                    <a:lnTo>
                      <a:pt x="1" y="4479"/>
                    </a:lnTo>
                    <a:lnTo>
                      <a:pt x="113" y="3471"/>
                    </a:lnTo>
                    <a:lnTo>
                      <a:pt x="225" y="2799"/>
                    </a:lnTo>
                    <a:lnTo>
                      <a:pt x="225" y="2799"/>
                    </a:lnTo>
                    <a:lnTo>
                      <a:pt x="449" y="2464"/>
                    </a:lnTo>
                    <a:lnTo>
                      <a:pt x="3247" y="113"/>
                    </a:lnTo>
                    <a:lnTo>
                      <a:pt x="3247" y="113"/>
                    </a:lnTo>
                    <a:lnTo>
                      <a:pt x="3471" y="1"/>
                    </a:lnTo>
                    <a:lnTo>
                      <a:pt x="369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g1eb65a026c0_0_766"/>
              <p:cNvSpPr/>
              <p:nvPr/>
            </p:nvSpPr>
            <p:spPr>
              <a:xfrm>
                <a:off x="5293175" y="2661600"/>
                <a:ext cx="232300" cy="103575"/>
              </a:xfrm>
              <a:custGeom>
                <a:avLst/>
                <a:gdLst/>
                <a:ahLst/>
                <a:cxnLst/>
                <a:rect l="l" t="t" r="r" b="b"/>
                <a:pathLst>
                  <a:path w="9292" h="4143" extrusionOk="0">
                    <a:moveTo>
                      <a:pt x="113" y="0"/>
                    </a:moveTo>
                    <a:lnTo>
                      <a:pt x="1" y="112"/>
                    </a:lnTo>
                    <a:lnTo>
                      <a:pt x="1" y="672"/>
                    </a:lnTo>
                    <a:lnTo>
                      <a:pt x="1" y="1344"/>
                    </a:lnTo>
                    <a:lnTo>
                      <a:pt x="113" y="1791"/>
                    </a:lnTo>
                    <a:lnTo>
                      <a:pt x="224" y="2127"/>
                    </a:lnTo>
                    <a:lnTo>
                      <a:pt x="560" y="2575"/>
                    </a:lnTo>
                    <a:lnTo>
                      <a:pt x="896" y="2911"/>
                    </a:lnTo>
                    <a:lnTo>
                      <a:pt x="1568" y="3470"/>
                    </a:lnTo>
                    <a:lnTo>
                      <a:pt x="2016" y="3806"/>
                    </a:lnTo>
                    <a:lnTo>
                      <a:pt x="2239" y="4142"/>
                    </a:lnTo>
                    <a:lnTo>
                      <a:pt x="2799" y="4142"/>
                    </a:lnTo>
                    <a:lnTo>
                      <a:pt x="2463" y="3582"/>
                    </a:lnTo>
                    <a:lnTo>
                      <a:pt x="2239" y="3023"/>
                    </a:lnTo>
                    <a:lnTo>
                      <a:pt x="2127" y="2687"/>
                    </a:lnTo>
                    <a:lnTo>
                      <a:pt x="2239" y="2463"/>
                    </a:lnTo>
                    <a:lnTo>
                      <a:pt x="3695" y="2575"/>
                    </a:lnTo>
                    <a:lnTo>
                      <a:pt x="5598" y="2687"/>
                    </a:lnTo>
                    <a:lnTo>
                      <a:pt x="6941" y="2687"/>
                    </a:lnTo>
                    <a:lnTo>
                      <a:pt x="7053" y="2575"/>
                    </a:lnTo>
                    <a:lnTo>
                      <a:pt x="8284" y="2015"/>
                    </a:lnTo>
                    <a:lnTo>
                      <a:pt x="8956" y="1679"/>
                    </a:lnTo>
                    <a:lnTo>
                      <a:pt x="9292" y="1344"/>
                    </a:lnTo>
                    <a:lnTo>
                      <a:pt x="9292" y="1008"/>
                    </a:lnTo>
                    <a:lnTo>
                      <a:pt x="9068" y="672"/>
                    </a:lnTo>
                    <a:lnTo>
                      <a:pt x="8620" y="336"/>
                    </a:lnTo>
                    <a:lnTo>
                      <a:pt x="8060" y="112"/>
                    </a:lnTo>
                    <a:lnTo>
                      <a:pt x="5262" y="112"/>
                    </a:lnTo>
                    <a:lnTo>
                      <a:pt x="5262" y="224"/>
                    </a:lnTo>
                    <a:lnTo>
                      <a:pt x="5374" y="448"/>
                    </a:lnTo>
                    <a:lnTo>
                      <a:pt x="5374" y="560"/>
                    </a:lnTo>
                    <a:lnTo>
                      <a:pt x="5150" y="784"/>
                    </a:lnTo>
                    <a:lnTo>
                      <a:pt x="4702" y="1008"/>
                    </a:lnTo>
                    <a:lnTo>
                      <a:pt x="4254" y="1120"/>
                    </a:lnTo>
                    <a:lnTo>
                      <a:pt x="3695" y="1120"/>
                    </a:lnTo>
                    <a:lnTo>
                      <a:pt x="2463" y="896"/>
                    </a:lnTo>
                    <a:lnTo>
                      <a:pt x="1232" y="448"/>
                    </a:lnTo>
                    <a:lnTo>
                      <a:pt x="33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g1eb65a026c0_0_766"/>
              <p:cNvSpPr/>
              <p:nvPr/>
            </p:nvSpPr>
            <p:spPr>
              <a:xfrm>
                <a:off x="4736275" y="1757675"/>
                <a:ext cx="540125" cy="573725"/>
              </a:xfrm>
              <a:custGeom>
                <a:avLst/>
                <a:gdLst/>
                <a:ahLst/>
                <a:cxnLst/>
                <a:rect l="l" t="t" r="r" b="b"/>
                <a:pathLst>
                  <a:path w="21605" h="22949" extrusionOk="0">
                    <a:moveTo>
                      <a:pt x="11419" y="1"/>
                    </a:moveTo>
                    <a:lnTo>
                      <a:pt x="10747" y="337"/>
                    </a:lnTo>
                    <a:lnTo>
                      <a:pt x="9963" y="673"/>
                    </a:lnTo>
                    <a:lnTo>
                      <a:pt x="9180" y="896"/>
                    </a:lnTo>
                    <a:lnTo>
                      <a:pt x="8396" y="1008"/>
                    </a:lnTo>
                    <a:lnTo>
                      <a:pt x="6717" y="1120"/>
                    </a:lnTo>
                    <a:lnTo>
                      <a:pt x="5038" y="1120"/>
                    </a:lnTo>
                    <a:lnTo>
                      <a:pt x="3583" y="896"/>
                    </a:lnTo>
                    <a:lnTo>
                      <a:pt x="2463" y="785"/>
                    </a:lnTo>
                    <a:lnTo>
                      <a:pt x="1344" y="561"/>
                    </a:lnTo>
                    <a:lnTo>
                      <a:pt x="1232" y="673"/>
                    </a:lnTo>
                    <a:lnTo>
                      <a:pt x="672" y="3023"/>
                    </a:lnTo>
                    <a:lnTo>
                      <a:pt x="337" y="4702"/>
                    </a:lnTo>
                    <a:lnTo>
                      <a:pt x="1" y="6493"/>
                    </a:lnTo>
                    <a:lnTo>
                      <a:pt x="1" y="7837"/>
                    </a:lnTo>
                    <a:lnTo>
                      <a:pt x="1" y="9068"/>
                    </a:lnTo>
                    <a:lnTo>
                      <a:pt x="225" y="9964"/>
                    </a:lnTo>
                    <a:lnTo>
                      <a:pt x="672" y="10971"/>
                    </a:lnTo>
                    <a:lnTo>
                      <a:pt x="1568" y="13322"/>
                    </a:lnTo>
                    <a:lnTo>
                      <a:pt x="2575" y="15896"/>
                    </a:lnTo>
                    <a:lnTo>
                      <a:pt x="3023" y="17128"/>
                    </a:lnTo>
                    <a:lnTo>
                      <a:pt x="3247" y="18247"/>
                    </a:lnTo>
                    <a:lnTo>
                      <a:pt x="3359" y="19031"/>
                    </a:lnTo>
                    <a:lnTo>
                      <a:pt x="3247" y="19702"/>
                    </a:lnTo>
                    <a:lnTo>
                      <a:pt x="3023" y="20822"/>
                    </a:lnTo>
                    <a:lnTo>
                      <a:pt x="2799" y="21941"/>
                    </a:lnTo>
                    <a:lnTo>
                      <a:pt x="2911" y="22277"/>
                    </a:lnTo>
                    <a:lnTo>
                      <a:pt x="3023" y="22725"/>
                    </a:lnTo>
                    <a:lnTo>
                      <a:pt x="3247" y="22837"/>
                    </a:lnTo>
                    <a:lnTo>
                      <a:pt x="3583" y="22948"/>
                    </a:lnTo>
                    <a:lnTo>
                      <a:pt x="4366" y="22948"/>
                    </a:lnTo>
                    <a:lnTo>
                      <a:pt x="5486" y="22725"/>
                    </a:lnTo>
                    <a:lnTo>
                      <a:pt x="6829" y="22389"/>
                    </a:lnTo>
                    <a:lnTo>
                      <a:pt x="8284" y="21941"/>
                    </a:lnTo>
                    <a:lnTo>
                      <a:pt x="9739" y="21269"/>
                    </a:lnTo>
                    <a:lnTo>
                      <a:pt x="11083" y="20710"/>
                    </a:lnTo>
                    <a:lnTo>
                      <a:pt x="12314" y="19926"/>
                    </a:lnTo>
                    <a:lnTo>
                      <a:pt x="14889" y="18359"/>
                    </a:lnTo>
                    <a:lnTo>
                      <a:pt x="17911" y="16344"/>
                    </a:lnTo>
                    <a:lnTo>
                      <a:pt x="19254" y="15337"/>
                    </a:lnTo>
                    <a:lnTo>
                      <a:pt x="20374" y="14329"/>
                    </a:lnTo>
                    <a:lnTo>
                      <a:pt x="21157" y="13434"/>
                    </a:lnTo>
                    <a:lnTo>
                      <a:pt x="21493" y="13098"/>
                    </a:lnTo>
                    <a:lnTo>
                      <a:pt x="21605" y="12762"/>
                    </a:lnTo>
                    <a:lnTo>
                      <a:pt x="21493" y="12426"/>
                    </a:lnTo>
                    <a:lnTo>
                      <a:pt x="21381" y="12202"/>
                    </a:lnTo>
                    <a:lnTo>
                      <a:pt x="20709" y="11419"/>
                    </a:lnTo>
                    <a:lnTo>
                      <a:pt x="18359" y="9068"/>
                    </a:lnTo>
                    <a:lnTo>
                      <a:pt x="16792" y="7389"/>
                    </a:lnTo>
                    <a:lnTo>
                      <a:pt x="15001" y="5374"/>
                    </a:lnTo>
                    <a:lnTo>
                      <a:pt x="13210" y="2911"/>
                    </a:lnTo>
                    <a:lnTo>
                      <a:pt x="12314" y="1456"/>
                    </a:lnTo>
                    <a:lnTo>
                      <a:pt x="11419"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g1eb65a026c0_0_766"/>
              <p:cNvSpPr/>
              <p:nvPr/>
            </p:nvSpPr>
            <p:spPr>
              <a:xfrm>
                <a:off x="4736275" y="1757675"/>
                <a:ext cx="540125" cy="573725"/>
              </a:xfrm>
              <a:custGeom>
                <a:avLst/>
                <a:gdLst/>
                <a:ahLst/>
                <a:cxnLst/>
                <a:rect l="l" t="t" r="r" b="b"/>
                <a:pathLst>
                  <a:path w="21605" h="22949" fill="none" extrusionOk="0">
                    <a:moveTo>
                      <a:pt x="3023" y="22725"/>
                    </a:moveTo>
                    <a:lnTo>
                      <a:pt x="3023" y="22725"/>
                    </a:lnTo>
                    <a:lnTo>
                      <a:pt x="3247" y="22837"/>
                    </a:lnTo>
                    <a:lnTo>
                      <a:pt x="3583" y="22948"/>
                    </a:lnTo>
                    <a:lnTo>
                      <a:pt x="4366" y="22948"/>
                    </a:lnTo>
                    <a:lnTo>
                      <a:pt x="5486" y="22725"/>
                    </a:lnTo>
                    <a:lnTo>
                      <a:pt x="6829" y="22389"/>
                    </a:lnTo>
                    <a:lnTo>
                      <a:pt x="8284" y="21941"/>
                    </a:lnTo>
                    <a:lnTo>
                      <a:pt x="9739" y="21269"/>
                    </a:lnTo>
                    <a:lnTo>
                      <a:pt x="11083" y="20710"/>
                    </a:lnTo>
                    <a:lnTo>
                      <a:pt x="12314" y="19926"/>
                    </a:lnTo>
                    <a:lnTo>
                      <a:pt x="12314" y="19926"/>
                    </a:lnTo>
                    <a:lnTo>
                      <a:pt x="14889" y="18359"/>
                    </a:lnTo>
                    <a:lnTo>
                      <a:pt x="17911" y="16344"/>
                    </a:lnTo>
                    <a:lnTo>
                      <a:pt x="19254" y="15337"/>
                    </a:lnTo>
                    <a:lnTo>
                      <a:pt x="20374" y="14329"/>
                    </a:lnTo>
                    <a:lnTo>
                      <a:pt x="21157" y="13434"/>
                    </a:lnTo>
                    <a:lnTo>
                      <a:pt x="21493" y="13098"/>
                    </a:lnTo>
                    <a:lnTo>
                      <a:pt x="21605" y="12762"/>
                    </a:lnTo>
                    <a:lnTo>
                      <a:pt x="21605" y="12762"/>
                    </a:lnTo>
                    <a:lnTo>
                      <a:pt x="21493" y="12426"/>
                    </a:lnTo>
                    <a:lnTo>
                      <a:pt x="21381" y="12202"/>
                    </a:lnTo>
                    <a:lnTo>
                      <a:pt x="20709" y="11419"/>
                    </a:lnTo>
                    <a:lnTo>
                      <a:pt x="18359" y="9068"/>
                    </a:lnTo>
                    <a:lnTo>
                      <a:pt x="16792" y="7389"/>
                    </a:lnTo>
                    <a:lnTo>
                      <a:pt x="15001" y="5374"/>
                    </a:lnTo>
                    <a:lnTo>
                      <a:pt x="13210" y="2911"/>
                    </a:lnTo>
                    <a:lnTo>
                      <a:pt x="12314" y="1456"/>
                    </a:lnTo>
                    <a:lnTo>
                      <a:pt x="11419" y="1"/>
                    </a:lnTo>
                    <a:lnTo>
                      <a:pt x="11419" y="1"/>
                    </a:lnTo>
                    <a:lnTo>
                      <a:pt x="10747" y="337"/>
                    </a:lnTo>
                    <a:lnTo>
                      <a:pt x="9963" y="673"/>
                    </a:lnTo>
                    <a:lnTo>
                      <a:pt x="9180" y="896"/>
                    </a:lnTo>
                    <a:lnTo>
                      <a:pt x="8396" y="1008"/>
                    </a:lnTo>
                    <a:lnTo>
                      <a:pt x="6717" y="1120"/>
                    </a:lnTo>
                    <a:lnTo>
                      <a:pt x="5038" y="1120"/>
                    </a:lnTo>
                    <a:lnTo>
                      <a:pt x="3583" y="896"/>
                    </a:lnTo>
                    <a:lnTo>
                      <a:pt x="2463" y="785"/>
                    </a:lnTo>
                    <a:lnTo>
                      <a:pt x="1344" y="561"/>
                    </a:lnTo>
                    <a:lnTo>
                      <a:pt x="1344" y="561"/>
                    </a:lnTo>
                    <a:lnTo>
                      <a:pt x="1232" y="673"/>
                    </a:lnTo>
                    <a:lnTo>
                      <a:pt x="1232" y="673"/>
                    </a:lnTo>
                    <a:lnTo>
                      <a:pt x="672" y="3023"/>
                    </a:lnTo>
                    <a:lnTo>
                      <a:pt x="337" y="4702"/>
                    </a:lnTo>
                    <a:lnTo>
                      <a:pt x="1" y="6493"/>
                    </a:lnTo>
                    <a:lnTo>
                      <a:pt x="1" y="6493"/>
                    </a:lnTo>
                    <a:lnTo>
                      <a:pt x="1" y="7837"/>
                    </a:lnTo>
                    <a:lnTo>
                      <a:pt x="1" y="9068"/>
                    </a:lnTo>
                    <a:lnTo>
                      <a:pt x="1" y="9068"/>
                    </a:lnTo>
                    <a:lnTo>
                      <a:pt x="225" y="9964"/>
                    </a:lnTo>
                    <a:lnTo>
                      <a:pt x="672" y="10971"/>
                    </a:lnTo>
                    <a:lnTo>
                      <a:pt x="1568" y="13322"/>
                    </a:lnTo>
                    <a:lnTo>
                      <a:pt x="2575" y="15896"/>
                    </a:lnTo>
                    <a:lnTo>
                      <a:pt x="3023" y="17128"/>
                    </a:lnTo>
                    <a:lnTo>
                      <a:pt x="3247" y="18247"/>
                    </a:lnTo>
                    <a:lnTo>
                      <a:pt x="3247" y="18247"/>
                    </a:lnTo>
                    <a:lnTo>
                      <a:pt x="3359" y="19031"/>
                    </a:lnTo>
                    <a:lnTo>
                      <a:pt x="3247" y="19702"/>
                    </a:lnTo>
                    <a:lnTo>
                      <a:pt x="3023" y="20822"/>
                    </a:lnTo>
                    <a:lnTo>
                      <a:pt x="2799" y="21941"/>
                    </a:lnTo>
                    <a:lnTo>
                      <a:pt x="2911" y="22277"/>
                    </a:lnTo>
                    <a:lnTo>
                      <a:pt x="3023" y="227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g1eb65a026c0_0_766"/>
              <p:cNvSpPr/>
              <p:nvPr/>
            </p:nvSpPr>
            <p:spPr>
              <a:xfrm>
                <a:off x="4795050" y="1329525"/>
                <a:ext cx="212700" cy="470175"/>
              </a:xfrm>
              <a:custGeom>
                <a:avLst/>
                <a:gdLst/>
                <a:ahLst/>
                <a:cxnLst/>
                <a:rect l="l" t="t" r="r" b="b"/>
                <a:pathLst>
                  <a:path w="8508" h="18807" extrusionOk="0">
                    <a:moveTo>
                      <a:pt x="2015" y="0"/>
                    </a:moveTo>
                    <a:lnTo>
                      <a:pt x="0" y="448"/>
                    </a:lnTo>
                    <a:lnTo>
                      <a:pt x="336" y="2351"/>
                    </a:lnTo>
                    <a:lnTo>
                      <a:pt x="896" y="6940"/>
                    </a:lnTo>
                    <a:lnTo>
                      <a:pt x="1120" y="9739"/>
                    </a:lnTo>
                    <a:lnTo>
                      <a:pt x="1232" y="12649"/>
                    </a:lnTo>
                    <a:lnTo>
                      <a:pt x="1232" y="15448"/>
                    </a:lnTo>
                    <a:lnTo>
                      <a:pt x="1120" y="16679"/>
                    </a:lnTo>
                    <a:lnTo>
                      <a:pt x="1008" y="17911"/>
                    </a:lnTo>
                    <a:lnTo>
                      <a:pt x="1120" y="18022"/>
                    </a:lnTo>
                    <a:lnTo>
                      <a:pt x="1232" y="18134"/>
                    </a:lnTo>
                    <a:lnTo>
                      <a:pt x="1903" y="18470"/>
                    </a:lnTo>
                    <a:lnTo>
                      <a:pt x="2911" y="18694"/>
                    </a:lnTo>
                    <a:lnTo>
                      <a:pt x="4030" y="18806"/>
                    </a:lnTo>
                    <a:lnTo>
                      <a:pt x="5262" y="18806"/>
                    </a:lnTo>
                    <a:lnTo>
                      <a:pt x="5821" y="18694"/>
                    </a:lnTo>
                    <a:lnTo>
                      <a:pt x="6381" y="18582"/>
                    </a:lnTo>
                    <a:lnTo>
                      <a:pt x="6941" y="18358"/>
                    </a:lnTo>
                    <a:lnTo>
                      <a:pt x="7388" y="18022"/>
                    </a:lnTo>
                    <a:lnTo>
                      <a:pt x="7724" y="17687"/>
                    </a:lnTo>
                    <a:lnTo>
                      <a:pt x="7948" y="17127"/>
                    </a:lnTo>
                    <a:lnTo>
                      <a:pt x="8284" y="16119"/>
                    </a:lnTo>
                    <a:lnTo>
                      <a:pt x="8396" y="15000"/>
                    </a:lnTo>
                    <a:lnTo>
                      <a:pt x="8508" y="13657"/>
                    </a:lnTo>
                    <a:lnTo>
                      <a:pt x="8508" y="12314"/>
                    </a:lnTo>
                    <a:lnTo>
                      <a:pt x="8396" y="10075"/>
                    </a:lnTo>
                    <a:lnTo>
                      <a:pt x="8284" y="9179"/>
                    </a:lnTo>
                    <a:lnTo>
                      <a:pt x="3918" y="560"/>
                    </a:lnTo>
                    <a:lnTo>
                      <a:pt x="201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g1eb65a026c0_0_766"/>
              <p:cNvSpPr/>
              <p:nvPr/>
            </p:nvSpPr>
            <p:spPr>
              <a:xfrm>
                <a:off x="4795050" y="1329525"/>
                <a:ext cx="212700" cy="470175"/>
              </a:xfrm>
              <a:custGeom>
                <a:avLst/>
                <a:gdLst/>
                <a:ahLst/>
                <a:cxnLst/>
                <a:rect l="l" t="t" r="r" b="b"/>
                <a:pathLst>
                  <a:path w="8508" h="18807" fill="none" extrusionOk="0">
                    <a:moveTo>
                      <a:pt x="2015" y="0"/>
                    </a:moveTo>
                    <a:lnTo>
                      <a:pt x="3918" y="560"/>
                    </a:lnTo>
                    <a:lnTo>
                      <a:pt x="8284" y="9179"/>
                    </a:lnTo>
                    <a:lnTo>
                      <a:pt x="8284" y="9179"/>
                    </a:lnTo>
                    <a:lnTo>
                      <a:pt x="8396" y="10075"/>
                    </a:lnTo>
                    <a:lnTo>
                      <a:pt x="8508" y="12314"/>
                    </a:lnTo>
                    <a:lnTo>
                      <a:pt x="8508" y="13657"/>
                    </a:lnTo>
                    <a:lnTo>
                      <a:pt x="8396" y="15000"/>
                    </a:lnTo>
                    <a:lnTo>
                      <a:pt x="8284" y="16119"/>
                    </a:lnTo>
                    <a:lnTo>
                      <a:pt x="7948" y="17127"/>
                    </a:lnTo>
                    <a:lnTo>
                      <a:pt x="7948" y="17127"/>
                    </a:lnTo>
                    <a:lnTo>
                      <a:pt x="7724" y="17687"/>
                    </a:lnTo>
                    <a:lnTo>
                      <a:pt x="7388" y="18022"/>
                    </a:lnTo>
                    <a:lnTo>
                      <a:pt x="6941" y="18358"/>
                    </a:lnTo>
                    <a:lnTo>
                      <a:pt x="6381" y="18582"/>
                    </a:lnTo>
                    <a:lnTo>
                      <a:pt x="5821" y="18694"/>
                    </a:lnTo>
                    <a:lnTo>
                      <a:pt x="5262" y="18806"/>
                    </a:lnTo>
                    <a:lnTo>
                      <a:pt x="4030" y="18806"/>
                    </a:lnTo>
                    <a:lnTo>
                      <a:pt x="2911" y="18694"/>
                    </a:lnTo>
                    <a:lnTo>
                      <a:pt x="1903" y="18470"/>
                    </a:lnTo>
                    <a:lnTo>
                      <a:pt x="1232" y="18134"/>
                    </a:lnTo>
                    <a:lnTo>
                      <a:pt x="1120" y="18022"/>
                    </a:lnTo>
                    <a:lnTo>
                      <a:pt x="1008" y="17911"/>
                    </a:lnTo>
                    <a:lnTo>
                      <a:pt x="1008" y="17911"/>
                    </a:lnTo>
                    <a:lnTo>
                      <a:pt x="1120" y="16679"/>
                    </a:lnTo>
                    <a:lnTo>
                      <a:pt x="1232" y="15448"/>
                    </a:lnTo>
                    <a:lnTo>
                      <a:pt x="1232" y="12649"/>
                    </a:lnTo>
                    <a:lnTo>
                      <a:pt x="1120" y="9739"/>
                    </a:lnTo>
                    <a:lnTo>
                      <a:pt x="896" y="6940"/>
                    </a:lnTo>
                    <a:lnTo>
                      <a:pt x="336" y="2351"/>
                    </a:lnTo>
                    <a:lnTo>
                      <a:pt x="0" y="448"/>
                    </a:lnTo>
                    <a:lnTo>
                      <a:pt x="20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g1eb65a026c0_0_766"/>
              <p:cNvSpPr/>
              <p:nvPr/>
            </p:nvSpPr>
            <p:spPr>
              <a:xfrm>
                <a:off x="4736275" y="1813650"/>
                <a:ext cx="156750" cy="109175"/>
              </a:xfrm>
              <a:custGeom>
                <a:avLst/>
                <a:gdLst/>
                <a:ahLst/>
                <a:cxnLst/>
                <a:rect l="l" t="t" r="r" b="b"/>
                <a:pathLst>
                  <a:path w="6270" h="4367" extrusionOk="0">
                    <a:moveTo>
                      <a:pt x="6269" y="1"/>
                    </a:moveTo>
                    <a:lnTo>
                      <a:pt x="5934" y="560"/>
                    </a:lnTo>
                    <a:lnTo>
                      <a:pt x="5598" y="896"/>
                    </a:lnTo>
                    <a:lnTo>
                      <a:pt x="5038" y="1232"/>
                    </a:lnTo>
                    <a:lnTo>
                      <a:pt x="3695" y="1904"/>
                    </a:lnTo>
                    <a:lnTo>
                      <a:pt x="2240" y="2240"/>
                    </a:lnTo>
                    <a:lnTo>
                      <a:pt x="1568" y="2351"/>
                    </a:lnTo>
                    <a:lnTo>
                      <a:pt x="896" y="2463"/>
                    </a:lnTo>
                    <a:lnTo>
                      <a:pt x="337" y="2351"/>
                    </a:lnTo>
                    <a:lnTo>
                      <a:pt x="1" y="4254"/>
                    </a:lnTo>
                    <a:lnTo>
                      <a:pt x="896" y="4366"/>
                    </a:lnTo>
                    <a:lnTo>
                      <a:pt x="1456" y="4366"/>
                    </a:lnTo>
                    <a:lnTo>
                      <a:pt x="2016" y="4142"/>
                    </a:lnTo>
                    <a:lnTo>
                      <a:pt x="2575" y="3919"/>
                    </a:lnTo>
                    <a:lnTo>
                      <a:pt x="3023" y="3695"/>
                    </a:lnTo>
                    <a:lnTo>
                      <a:pt x="3919" y="3023"/>
                    </a:lnTo>
                    <a:lnTo>
                      <a:pt x="4702" y="2240"/>
                    </a:lnTo>
                    <a:lnTo>
                      <a:pt x="5374" y="1456"/>
                    </a:lnTo>
                    <a:lnTo>
                      <a:pt x="5934" y="672"/>
                    </a:lnTo>
                    <a:lnTo>
                      <a:pt x="6269" y="1"/>
                    </a:lnTo>
                    <a:close/>
                  </a:path>
                </a:pathLst>
              </a:custGeom>
              <a:solidFill>
                <a:srgbClr val="2526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g1eb65a026c0_0_766"/>
              <p:cNvSpPr/>
              <p:nvPr/>
            </p:nvSpPr>
            <p:spPr>
              <a:xfrm>
                <a:off x="4736275" y="1813650"/>
                <a:ext cx="156750" cy="109175"/>
              </a:xfrm>
              <a:custGeom>
                <a:avLst/>
                <a:gdLst/>
                <a:ahLst/>
                <a:cxnLst/>
                <a:rect l="l" t="t" r="r" b="b"/>
                <a:pathLst>
                  <a:path w="6270" h="4367" fill="none" extrusionOk="0">
                    <a:moveTo>
                      <a:pt x="6269" y="1"/>
                    </a:moveTo>
                    <a:lnTo>
                      <a:pt x="6269" y="1"/>
                    </a:lnTo>
                    <a:lnTo>
                      <a:pt x="5934" y="560"/>
                    </a:lnTo>
                    <a:lnTo>
                      <a:pt x="5934" y="560"/>
                    </a:lnTo>
                    <a:lnTo>
                      <a:pt x="5598" y="896"/>
                    </a:lnTo>
                    <a:lnTo>
                      <a:pt x="5038" y="1232"/>
                    </a:lnTo>
                    <a:lnTo>
                      <a:pt x="3695" y="1904"/>
                    </a:lnTo>
                    <a:lnTo>
                      <a:pt x="2240" y="2240"/>
                    </a:lnTo>
                    <a:lnTo>
                      <a:pt x="1568" y="2351"/>
                    </a:lnTo>
                    <a:lnTo>
                      <a:pt x="896" y="2463"/>
                    </a:lnTo>
                    <a:lnTo>
                      <a:pt x="896" y="2463"/>
                    </a:lnTo>
                    <a:lnTo>
                      <a:pt x="337" y="2351"/>
                    </a:lnTo>
                    <a:lnTo>
                      <a:pt x="337" y="2351"/>
                    </a:lnTo>
                    <a:lnTo>
                      <a:pt x="1" y="4254"/>
                    </a:lnTo>
                    <a:lnTo>
                      <a:pt x="1" y="4254"/>
                    </a:lnTo>
                    <a:lnTo>
                      <a:pt x="896" y="4366"/>
                    </a:lnTo>
                    <a:lnTo>
                      <a:pt x="896" y="4366"/>
                    </a:lnTo>
                    <a:lnTo>
                      <a:pt x="1456" y="4366"/>
                    </a:lnTo>
                    <a:lnTo>
                      <a:pt x="2016" y="4142"/>
                    </a:lnTo>
                    <a:lnTo>
                      <a:pt x="2575" y="3919"/>
                    </a:lnTo>
                    <a:lnTo>
                      <a:pt x="3023" y="3695"/>
                    </a:lnTo>
                    <a:lnTo>
                      <a:pt x="3919" y="3023"/>
                    </a:lnTo>
                    <a:lnTo>
                      <a:pt x="4702" y="2240"/>
                    </a:lnTo>
                    <a:lnTo>
                      <a:pt x="5374" y="1456"/>
                    </a:lnTo>
                    <a:lnTo>
                      <a:pt x="5934" y="672"/>
                    </a:lnTo>
                    <a:lnTo>
                      <a:pt x="6269" y="1"/>
                    </a:lnTo>
                    <a:lnTo>
                      <a:pt x="62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g1eb65a026c0_0_766"/>
              <p:cNvSpPr/>
              <p:nvPr/>
            </p:nvSpPr>
            <p:spPr>
              <a:xfrm>
                <a:off x="4305325" y="1337925"/>
                <a:ext cx="598900" cy="537325"/>
              </a:xfrm>
              <a:custGeom>
                <a:avLst/>
                <a:gdLst/>
                <a:ahLst/>
                <a:cxnLst/>
                <a:rect l="l" t="t" r="r" b="b"/>
                <a:pathLst>
                  <a:path w="23956" h="21493" extrusionOk="0">
                    <a:moveTo>
                      <a:pt x="19589" y="0"/>
                    </a:moveTo>
                    <a:lnTo>
                      <a:pt x="18470" y="784"/>
                    </a:lnTo>
                    <a:lnTo>
                      <a:pt x="17687" y="1455"/>
                    </a:lnTo>
                    <a:lnTo>
                      <a:pt x="17015" y="2239"/>
                    </a:lnTo>
                    <a:lnTo>
                      <a:pt x="15336" y="3806"/>
                    </a:lnTo>
                    <a:lnTo>
                      <a:pt x="13657" y="5597"/>
                    </a:lnTo>
                    <a:lnTo>
                      <a:pt x="12090" y="7500"/>
                    </a:lnTo>
                    <a:lnTo>
                      <a:pt x="11306" y="8284"/>
                    </a:lnTo>
                    <a:lnTo>
                      <a:pt x="10522" y="9067"/>
                    </a:lnTo>
                    <a:lnTo>
                      <a:pt x="9739" y="9627"/>
                    </a:lnTo>
                    <a:lnTo>
                      <a:pt x="9067" y="10075"/>
                    </a:lnTo>
                    <a:lnTo>
                      <a:pt x="7164" y="10634"/>
                    </a:lnTo>
                    <a:lnTo>
                      <a:pt x="4254" y="11306"/>
                    </a:lnTo>
                    <a:lnTo>
                      <a:pt x="0" y="12201"/>
                    </a:lnTo>
                    <a:lnTo>
                      <a:pt x="0" y="12425"/>
                    </a:lnTo>
                    <a:lnTo>
                      <a:pt x="0" y="12761"/>
                    </a:lnTo>
                    <a:lnTo>
                      <a:pt x="112" y="13769"/>
                    </a:lnTo>
                    <a:lnTo>
                      <a:pt x="448" y="14776"/>
                    </a:lnTo>
                    <a:lnTo>
                      <a:pt x="672" y="15112"/>
                    </a:lnTo>
                    <a:lnTo>
                      <a:pt x="784" y="15224"/>
                    </a:lnTo>
                    <a:lnTo>
                      <a:pt x="2687" y="14888"/>
                    </a:lnTo>
                    <a:lnTo>
                      <a:pt x="5709" y="14328"/>
                    </a:lnTo>
                    <a:lnTo>
                      <a:pt x="8843" y="13657"/>
                    </a:lnTo>
                    <a:lnTo>
                      <a:pt x="9963" y="13433"/>
                    </a:lnTo>
                    <a:lnTo>
                      <a:pt x="10746" y="13097"/>
                    </a:lnTo>
                    <a:lnTo>
                      <a:pt x="11642" y="12649"/>
                    </a:lnTo>
                    <a:lnTo>
                      <a:pt x="12649" y="11866"/>
                    </a:lnTo>
                    <a:lnTo>
                      <a:pt x="14440" y="10075"/>
                    </a:lnTo>
                    <a:lnTo>
                      <a:pt x="16007" y="8619"/>
                    </a:lnTo>
                    <a:lnTo>
                      <a:pt x="16567" y="8284"/>
                    </a:lnTo>
                    <a:lnTo>
                      <a:pt x="16791" y="8172"/>
                    </a:lnTo>
                    <a:lnTo>
                      <a:pt x="16903" y="8172"/>
                    </a:lnTo>
                    <a:lnTo>
                      <a:pt x="17239" y="8507"/>
                    </a:lnTo>
                    <a:lnTo>
                      <a:pt x="17575" y="8955"/>
                    </a:lnTo>
                    <a:lnTo>
                      <a:pt x="18358" y="10298"/>
                    </a:lnTo>
                    <a:lnTo>
                      <a:pt x="19030" y="11978"/>
                    </a:lnTo>
                    <a:lnTo>
                      <a:pt x="19142" y="12873"/>
                    </a:lnTo>
                    <a:lnTo>
                      <a:pt x="19366" y="13657"/>
                    </a:lnTo>
                    <a:lnTo>
                      <a:pt x="19366" y="14328"/>
                    </a:lnTo>
                    <a:lnTo>
                      <a:pt x="19254" y="14888"/>
                    </a:lnTo>
                    <a:lnTo>
                      <a:pt x="19030" y="15783"/>
                    </a:lnTo>
                    <a:lnTo>
                      <a:pt x="18694" y="16679"/>
                    </a:lnTo>
                    <a:lnTo>
                      <a:pt x="17910" y="18470"/>
                    </a:lnTo>
                    <a:lnTo>
                      <a:pt x="17351" y="20037"/>
                    </a:lnTo>
                    <a:lnTo>
                      <a:pt x="17239" y="20709"/>
                    </a:lnTo>
                    <a:lnTo>
                      <a:pt x="17239" y="21157"/>
                    </a:lnTo>
                    <a:lnTo>
                      <a:pt x="17351" y="21269"/>
                    </a:lnTo>
                    <a:lnTo>
                      <a:pt x="17575" y="21380"/>
                    </a:lnTo>
                    <a:lnTo>
                      <a:pt x="18134" y="21492"/>
                    </a:lnTo>
                    <a:lnTo>
                      <a:pt x="18918" y="21380"/>
                    </a:lnTo>
                    <a:lnTo>
                      <a:pt x="19925" y="21157"/>
                    </a:lnTo>
                    <a:lnTo>
                      <a:pt x="20933" y="20933"/>
                    </a:lnTo>
                    <a:lnTo>
                      <a:pt x="21828" y="20485"/>
                    </a:lnTo>
                    <a:lnTo>
                      <a:pt x="22612" y="20037"/>
                    </a:lnTo>
                    <a:lnTo>
                      <a:pt x="23172" y="19589"/>
                    </a:lnTo>
                    <a:lnTo>
                      <a:pt x="23395" y="19254"/>
                    </a:lnTo>
                    <a:lnTo>
                      <a:pt x="23507" y="18918"/>
                    </a:lnTo>
                    <a:lnTo>
                      <a:pt x="23731" y="18022"/>
                    </a:lnTo>
                    <a:lnTo>
                      <a:pt x="23843" y="17015"/>
                    </a:lnTo>
                    <a:lnTo>
                      <a:pt x="23843" y="15895"/>
                    </a:lnTo>
                    <a:lnTo>
                      <a:pt x="23619" y="13769"/>
                    </a:lnTo>
                    <a:lnTo>
                      <a:pt x="23619" y="12761"/>
                    </a:lnTo>
                    <a:lnTo>
                      <a:pt x="23619" y="12089"/>
                    </a:lnTo>
                    <a:lnTo>
                      <a:pt x="23843" y="10746"/>
                    </a:lnTo>
                    <a:lnTo>
                      <a:pt x="23955" y="9179"/>
                    </a:lnTo>
                    <a:lnTo>
                      <a:pt x="23843" y="8396"/>
                    </a:lnTo>
                    <a:lnTo>
                      <a:pt x="23731" y="7612"/>
                    </a:lnTo>
                    <a:lnTo>
                      <a:pt x="23507" y="6828"/>
                    </a:lnTo>
                    <a:lnTo>
                      <a:pt x="23060" y="6157"/>
                    </a:lnTo>
                    <a:lnTo>
                      <a:pt x="22276" y="5037"/>
                    </a:lnTo>
                    <a:lnTo>
                      <a:pt x="21492" y="3470"/>
                    </a:lnTo>
                    <a:lnTo>
                      <a:pt x="20037" y="784"/>
                    </a:lnTo>
                    <a:lnTo>
                      <a:pt x="19589" y="0"/>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g1eb65a026c0_0_766"/>
              <p:cNvSpPr/>
              <p:nvPr/>
            </p:nvSpPr>
            <p:spPr>
              <a:xfrm>
                <a:off x="4305325" y="1337925"/>
                <a:ext cx="598900" cy="537325"/>
              </a:xfrm>
              <a:custGeom>
                <a:avLst/>
                <a:gdLst/>
                <a:ahLst/>
                <a:cxnLst/>
                <a:rect l="l" t="t" r="r" b="b"/>
                <a:pathLst>
                  <a:path w="23956" h="21493" fill="none" extrusionOk="0">
                    <a:moveTo>
                      <a:pt x="9067" y="10075"/>
                    </a:moveTo>
                    <a:lnTo>
                      <a:pt x="9067" y="10075"/>
                    </a:lnTo>
                    <a:lnTo>
                      <a:pt x="7164" y="10634"/>
                    </a:lnTo>
                    <a:lnTo>
                      <a:pt x="4254" y="11306"/>
                    </a:lnTo>
                    <a:lnTo>
                      <a:pt x="0" y="12201"/>
                    </a:lnTo>
                    <a:lnTo>
                      <a:pt x="0" y="12201"/>
                    </a:lnTo>
                    <a:lnTo>
                      <a:pt x="0" y="12425"/>
                    </a:lnTo>
                    <a:lnTo>
                      <a:pt x="0" y="12761"/>
                    </a:lnTo>
                    <a:lnTo>
                      <a:pt x="112" y="13769"/>
                    </a:lnTo>
                    <a:lnTo>
                      <a:pt x="448" y="14776"/>
                    </a:lnTo>
                    <a:lnTo>
                      <a:pt x="672" y="15112"/>
                    </a:lnTo>
                    <a:lnTo>
                      <a:pt x="784" y="15224"/>
                    </a:lnTo>
                    <a:lnTo>
                      <a:pt x="784" y="15224"/>
                    </a:lnTo>
                    <a:lnTo>
                      <a:pt x="2687" y="14888"/>
                    </a:lnTo>
                    <a:lnTo>
                      <a:pt x="5709" y="14328"/>
                    </a:lnTo>
                    <a:lnTo>
                      <a:pt x="8843" y="13657"/>
                    </a:lnTo>
                    <a:lnTo>
                      <a:pt x="9963" y="13433"/>
                    </a:lnTo>
                    <a:lnTo>
                      <a:pt x="10746" y="13097"/>
                    </a:lnTo>
                    <a:lnTo>
                      <a:pt x="10746" y="13097"/>
                    </a:lnTo>
                    <a:lnTo>
                      <a:pt x="11642" y="12649"/>
                    </a:lnTo>
                    <a:lnTo>
                      <a:pt x="12649" y="11866"/>
                    </a:lnTo>
                    <a:lnTo>
                      <a:pt x="14440" y="10075"/>
                    </a:lnTo>
                    <a:lnTo>
                      <a:pt x="16007" y="8619"/>
                    </a:lnTo>
                    <a:lnTo>
                      <a:pt x="16567" y="8284"/>
                    </a:lnTo>
                    <a:lnTo>
                      <a:pt x="16791" y="8172"/>
                    </a:lnTo>
                    <a:lnTo>
                      <a:pt x="16903" y="8172"/>
                    </a:lnTo>
                    <a:lnTo>
                      <a:pt x="16903" y="8172"/>
                    </a:lnTo>
                    <a:lnTo>
                      <a:pt x="17239" y="8507"/>
                    </a:lnTo>
                    <a:lnTo>
                      <a:pt x="17575" y="8955"/>
                    </a:lnTo>
                    <a:lnTo>
                      <a:pt x="18358" y="10298"/>
                    </a:lnTo>
                    <a:lnTo>
                      <a:pt x="19030" y="11978"/>
                    </a:lnTo>
                    <a:lnTo>
                      <a:pt x="19142" y="12873"/>
                    </a:lnTo>
                    <a:lnTo>
                      <a:pt x="19366" y="13657"/>
                    </a:lnTo>
                    <a:lnTo>
                      <a:pt x="19366" y="13657"/>
                    </a:lnTo>
                    <a:lnTo>
                      <a:pt x="19366" y="14328"/>
                    </a:lnTo>
                    <a:lnTo>
                      <a:pt x="19254" y="14888"/>
                    </a:lnTo>
                    <a:lnTo>
                      <a:pt x="19254" y="14888"/>
                    </a:lnTo>
                    <a:lnTo>
                      <a:pt x="19030" y="15783"/>
                    </a:lnTo>
                    <a:lnTo>
                      <a:pt x="18694" y="16679"/>
                    </a:lnTo>
                    <a:lnTo>
                      <a:pt x="17910" y="18470"/>
                    </a:lnTo>
                    <a:lnTo>
                      <a:pt x="17351" y="20037"/>
                    </a:lnTo>
                    <a:lnTo>
                      <a:pt x="17239" y="20709"/>
                    </a:lnTo>
                    <a:lnTo>
                      <a:pt x="17239" y="21157"/>
                    </a:lnTo>
                    <a:lnTo>
                      <a:pt x="17239" y="21157"/>
                    </a:lnTo>
                    <a:lnTo>
                      <a:pt x="17351" y="21269"/>
                    </a:lnTo>
                    <a:lnTo>
                      <a:pt x="17575" y="21380"/>
                    </a:lnTo>
                    <a:lnTo>
                      <a:pt x="18134" y="21492"/>
                    </a:lnTo>
                    <a:lnTo>
                      <a:pt x="18918" y="21380"/>
                    </a:lnTo>
                    <a:lnTo>
                      <a:pt x="19925" y="21157"/>
                    </a:lnTo>
                    <a:lnTo>
                      <a:pt x="20933" y="20933"/>
                    </a:lnTo>
                    <a:lnTo>
                      <a:pt x="21828" y="20485"/>
                    </a:lnTo>
                    <a:lnTo>
                      <a:pt x="22612" y="20037"/>
                    </a:lnTo>
                    <a:lnTo>
                      <a:pt x="23172" y="19589"/>
                    </a:lnTo>
                    <a:lnTo>
                      <a:pt x="23172" y="19589"/>
                    </a:lnTo>
                    <a:lnTo>
                      <a:pt x="23395" y="19254"/>
                    </a:lnTo>
                    <a:lnTo>
                      <a:pt x="23507" y="18918"/>
                    </a:lnTo>
                    <a:lnTo>
                      <a:pt x="23731" y="18022"/>
                    </a:lnTo>
                    <a:lnTo>
                      <a:pt x="23843" y="17015"/>
                    </a:lnTo>
                    <a:lnTo>
                      <a:pt x="23843" y="15895"/>
                    </a:lnTo>
                    <a:lnTo>
                      <a:pt x="23619" y="13769"/>
                    </a:lnTo>
                    <a:lnTo>
                      <a:pt x="23619" y="12761"/>
                    </a:lnTo>
                    <a:lnTo>
                      <a:pt x="23619" y="12089"/>
                    </a:lnTo>
                    <a:lnTo>
                      <a:pt x="23619" y="12089"/>
                    </a:lnTo>
                    <a:lnTo>
                      <a:pt x="23843" y="10746"/>
                    </a:lnTo>
                    <a:lnTo>
                      <a:pt x="23955" y="9179"/>
                    </a:lnTo>
                    <a:lnTo>
                      <a:pt x="23843" y="8396"/>
                    </a:lnTo>
                    <a:lnTo>
                      <a:pt x="23731" y="7612"/>
                    </a:lnTo>
                    <a:lnTo>
                      <a:pt x="23507" y="6828"/>
                    </a:lnTo>
                    <a:lnTo>
                      <a:pt x="23060" y="6157"/>
                    </a:lnTo>
                    <a:lnTo>
                      <a:pt x="23060" y="6157"/>
                    </a:lnTo>
                    <a:lnTo>
                      <a:pt x="22276" y="5037"/>
                    </a:lnTo>
                    <a:lnTo>
                      <a:pt x="21492" y="3470"/>
                    </a:lnTo>
                    <a:lnTo>
                      <a:pt x="20037" y="784"/>
                    </a:lnTo>
                    <a:lnTo>
                      <a:pt x="20037" y="784"/>
                    </a:lnTo>
                    <a:lnTo>
                      <a:pt x="20037" y="784"/>
                    </a:lnTo>
                    <a:lnTo>
                      <a:pt x="19589" y="0"/>
                    </a:lnTo>
                    <a:lnTo>
                      <a:pt x="19589" y="0"/>
                    </a:lnTo>
                    <a:lnTo>
                      <a:pt x="18470" y="784"/>
                    </a:lnTo>
                    <a:lnTo>
                      <a:pt x="18470" y="784"/>
                    </a:lnTo>
                    <a:lnTo>
                      <a:pt x="17687" y="1455"/>
                    </a:lnTo>
                    <a:lnTo>
                      <a:pt x="17015" y="2239"/>
                    </a:lnTo>
                    <a:lnTo>
                      <a:pt x="15336" y="3806"/>
                    </a:lnTo>
                    <a:lnTo>
                      <a:pt x="15336" y="3806"/>
                    </a:lnTo>
                    <a:lnTo>
                      <a:pt x="13657" y="5597"/>
                    </a:lnTo>
                    <a:lnTo>
                      <a:pt x="12090" y="7500"/>
                    </a:lnTo>
                    <a:lnTo>
                      <a:pt x="11306" y="8284"/>
                    </a:lnTo>
                    <a:lnTo>
                      <a:pt x="10522" y="9067"/>
                    </a:lnTo>
                    <a:lnTo>
                      <a:pt x="9739" y="9627"/>
                    </a:lnTo>
                    <a:lnTo>
                      <a:pt x="9067" y="1007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g1eb65a026c0_0_766"/>
              <p:cNvSpPr/>
              <p:nvPr/>
            </p:nvSpPr>
            <p:spPr>
              <a:xfrm>
                <a:off x="4887400" y="1265150"/>
                <a:ext cx="481350" cy="576525"/>
              </a:xfrm>
              <a:custGeom>
                <a:avLst/>
                <a:gdLst/>
                <a:ahLst/>
                <a:cxnLst/>
                <a:rect l="l" t="t" r="r" b="b"/>
                <a:pathLst>
                  <a:path w="19254" h="23061" extrusionOk="0">
                    <a:moveTo>
                      <a:pt x="18358" y="1"/>
                    </a:moveTo>
                    <a:lnTo>
                      <a:pt x="16791" y="784"/>
                    </a:lnTo>
                    <a:lnTo>
                      <a:pt x="14664" y="1904"/>
                    </a:lnTo>
                    <a:lnTo>
                      <a:pt x="12426" y="2799"/>
                    </a:lnTo>
                    <a:lnTo>
                      <a:pt x="10523" y="3471"/>
                    </a:lnTo>
                    <a:lnTo>
                      <a:pt x="9627" y="3695"/>
                    </a:lnTo>
                    <a:lnTo>
                      <a:pt x="8732" y="3695"/>
                    </a:lnTo>
                    <a:lnTo>
                      <a:pt x="6493" y="3583"/>
                    </a:lnTo>
                    <a:lnTo>
                      <a:pt x="3694" y="3359"/>
                    </a:lnTo>
                    <a:lnTo>
                      <a:pt x="0" y="3023"/>
                    </a:lnTo>
                    <a:lnTo>
                      <a:pt x="0" y="3023"/>
                    </a:lnTo>
                    <a:lnTo>
                      <a:pt x="112" y="3247"/>
                    </a:lnTo>
                    <a:lnTo>
                      <a:pt x="448" y="4030"/>
                    </a:lnTo>
                    <a:lnTo>
                      <a:pt x="1008" y="5821"/>
                    </a:lnTo>
                    <a:lnTo>
                      <a:pt x="1344" y="6493"/>
                    </a:lnTo>
                    <a:lnTo>
                      <a:pt x="1568" y="7053"/>
                    </a:lnTo>
                    <a:lnTo>
                      <a:pt x="2127" y="7948"/>
                    </a:lnTo>
                    <a:lnTo>
                      <a:pt x="2799" y="8844"/>
                    </a:lnTo>
                    <a:lnTo>
                      <a:pt x="3694" y="10075"/>
                    </a:lnTo>
                    <a:lnTo>
                      <a:pt x="3806" y="10411"/>
                    </a:lnTo>
                    <a:lnTo>
                      <a:pt x="3918" y="10859"/>
                    </a:lnTo>
                    <a:lnTo>
                      <a:pt x="4030" y="11978"/>
                    </a:lnTo>
                    <a:lnTo>
                      <a:pt x="4030" y="13209"/>
                    </a:lnTo>
                    <a:lnTo>
                      <a:pt x="3806" y="14553"/>
                    </a:lnTo>
                    <a:lnTo>
                      <a:pt x="3583" y="17575"/>
                    </a:lnTo>
                    <a:lnTo>
                      <a:pt x="3583" y="19030"/>
                    </a:lnTo>
                    <a:lnTo>
                      <a:pt x="3694" y="20486"/>
                    </a:lnTo>
                    <a:lnTo>
                      <a:pt x="3694" y="20597"/>
                    </a:lnTo>
                    <a:lnTo>
                      <a:pt x="3918" y="21493"/>
                    </a:lnTo>
                    <a:lnTo>
                      <a:pt x="4254" y="22165"/>
                    </a:lnTo>
                    <a:lnTo>
                      <a:pt x="4366" y="22388"/>
                    </a:lnTo>
                    <a:lnTo>
                      <a:pt x="4590" y="22612"/>
                    </a:lnTo>
                    <a:lnTo>
                      <a:pt x="5150" y="22836"/>
                    </a:lnTo>
                    <a:lnTo>
                      <a:pt x="5821" y="23060"/>
                    </a:lnTo>
                    <a:lnTo>
                      <a:pt x="6381" y="23060"/>
                    </a:lnTo>
                    <a:lnTo>
                      <a:pt x="6605" y="22948"/>
                    </a:lnTo>
                    <a:lnTo>
                      <a:pt x="6829" y="22836"/>
                    </a:lnTo>
                    <a:lnTo>
                      <a:pt x="6941" y="22612"/>
                    </a:lnTo>
                    <a:lnTo>
                      <a:pt x="6941" y="22277"/>
                    </a:lnTo>
                    <a:lnTo>
                      <a:pt x="6493" y="20709"/>
                    </a:lnTo>
                    <a:lnTo>
                      <a:pt x="6269" y="19254"/>
                    </a:lnTo>
                    <a:lnTo>
                      <a:pt x="6269" y="17799"/>
                    </a:lnTo>
                    <a:lnTo>
                      <a:pt x="6269" y="16344"/>
                    </a:lnTo>
                    <a:lnTo>
                      <a:pt x="6381" y="14777"/>
                    </a:lnTo>
                    <a:lnTo>
                      <a:pt x="6493" y="13321"/>
                    </a:lnTo>
                    <a:lnTo>
                      <a:pt x="6381" y="11642"/>
                    </a:lnTo>
                    <a:lnTo>
                      <a:pt x="6157" y="9963"/>
                    </a:lnTo>
                    <a:lnTo>
                      <a:pt x="6045" y="9515"/>
                    </a:lnTo>
                    <a:lnTo>
                      <a:pt x="5821" y="9180"/>
                    </a:lnTo>
                    <a:lnTo>
                      <a:pt x="5374" y="8508"/>
                    </a:lnTo>
                    <a:lnTo>
                      <a:pt x="5150" y="7948"/>
                    </a:lnTo>
                    <a:lnTo>
                      <a:pt x="5150" y="7724"/>
                    </a:lnTo>
                    <a:lnTo>
                      <a:pt x="5262" y="7501"/>
                    </a:lnTo>
                    <a:lnTo>
                      <a:pt x="5597" y="7389"/>
                    </a:lnTo>
                    <a:lnTo>
                      <a:pt x="6045" y="7277"/>
                    </a:lnTo>
                    <a:lnTo>
                      <a:pt x="7388" y="7165"/>
                    </a:lnTo>
                    <a:lnTo>
                      <a:pt x="9179" y="6941"/>
                    </a:lnTo>
                    <a:lnTo>
                      <a:pt x="10187" y="6717"/>
                    </a:lnTo>
                    <a:lnTo>
                      <a:pt x="11082" y="6381"/>
                    </a:lnTo>
                    <a:lnTo>
                      <a:pt x="12873" y="5710"/>
                    </a:lnTo>
                    <a:lnTo>
                      <a:pt x="15448" y="4814"/>
                    </a:lnTo>
                    <a:lnTo>
                      <a:pt x="16679" y="4254"/>
                    </a:lnTo>
                    <a:lnTo>
                      <a:pt x="17799" y="3695"/>
                    </a:lnTo>
                    <a:lnTo>
                      <a:pt x="18694" y="3135"/>
                    </a:lnTo>
                    <a:lnTo>
                      <a:pt x="19142" y="2575"/>
                    </a:lnTo>
                    <a:lnTo>
                      <a:pt x="19254" y="2351"/>
                    </a:lnTo>
                    <a:lnTo>
                      <a:pt x="19254" y="1904"/>
                    </a:lnTo>
                    <a:lnTo>
                      <a:pt x="19142" y="1008"/>
                    </a:lnTo>
                    <a:lnTo>
                      <a:pt x="18806" y="113"/>
                    </a:lnTo>
                    <a:lnTo>
                      <a:pt x="18582"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g1eb65a026c0_0_766"/>
              <p:cNvSpPr/>
              <p:nvPr/>
            </p:nvSpPr>
            <p:spPr>
              <a:xfrm>
                <a:off x="4727875" y="1542200"/>
                <a:ext cx="58800" cy="123150"/>
              </a:xfrm>
              <a:custGeom>
                <a:avLst/>
                <a:gdLst/>
                <a:ahLst/>
                <a:cxnLst/>
                <a:rect l="l" t="t" r="r" b="b"/>
                <a:pathLst>
                  <a:path w="2352" h="4926" extrusionOk="0">
                    <a:moveTo>
                      <a:pt x="1" y="1"/>
                    </a:moveTo>
                    <a:lnTo>
                      <a:pt x="1" y="1"/>
                    </a:lnTo>
                    <a:lnTo>
                      <a:pt x="337" y="225"/>
                    </a:lnTo>
                    <a:lnTo>
                      <a:pt x="673" y="672"/>
                    </a:lnTo>
                    <a:lnTo>
                      <a:pt x="1344" y="1792"/>
                    </a:lnTo>
                    <a:lnTo>
                      <a:pt x="1904" y="3359"/>
                    </a:lnTo>
                    <a:lnTo>
                      <a:pt x="2352" y="4926"/>
                    </a:lnTo>
                    <a:lnTo>
                      <a:pt x="2352" y="4926"/>
                    </a:lnTo>
                    <a:lnTo>
                      <a:pt x="1904" y="3359"/>
                    </a:lnTo>
                    <a:lnTo>
                      <a:pt x="1344" y="1792"/>
                    </a:lnTo>
                    <a:lnTo>
                      <a:pt x="673" y="672"/>
                    </a:lnTo>
                    <a:lnTo>
                      <a:pt x="337" y="225"/>
                    </a:lnTo>
                    <a:lnTo>
                      <a:pt x="1" y="1"/>
                    </a:lnTo>
                    <a:lnTo>
                      <a:pt x="1" y="1"/>
                    </a:lnTo>
                    <a:lnTo>
                      <a:pt x="1" y="1"/>
                    </a:lnTo>
                    <a:close/>
                  </a:path>
                </a:pathLst>
              </a:custGeom>
              <a:solidFill>
                <a:srgbClr val="C0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g1eb65a026c0_0_766"/>
              <p:cNvSpPr/>
              <p:nvPr/>
            </p:nvSpPr>
            <p:spPr>
              <a:xfrm>
                <a:off x="4727875" y="1542200"/>
                <a:ext cx="58800" cy="123150"/>
              </a:xfrm>
              <a:custGeom>
                <a:avLst/>
                <a:gdLst/>
                <a:ahLst/>
                <a:cxnLst/>
                <a:rect l="l" t="t" r="r" b="b"/>
                <a:pathLst>
                  <a:path w="2352" h="4926" fill="none" extrusionOk="0">
                    <a:moveTo>
                      <a:pt x="1" y="1"/>
                    </a:moveTo>
                    <a:lnTo>
                      <a:pt x="1" y="1"/>
                    </a:lnTo>
                    <a:lnTo>
                      <a:pt x="337" y="225"/>
                    </a:lnTo>
                    <a:lnTo>
                      <a:pt x="673" y="672"/>
                    </a:lnTo>
                    <a:lnTo>
                      <a:pt x="1344" y="1792"/>
                    </a:lnTo>
                    <a:lnTo>
                      <a:pt x="1904" y="3359"/>
                    </a:lnTo>
                    <a:lnTo>
                      <a:pt x="2352" y="4926"/>
                    </a:lnTo>
                    <a:lnTo>
                      <a:pt x="2352" y="4926"/>
                    </a:lnTo>
                    <a:lnTo>
                      <a:pt x="1904" y="3359"/>
                    </a:lnTo>
                    <a:lnTo>
                      <a:pt x="1344" y="1792"/>
                    </a:lnTo>
                    <a:lnTo>
                      <a:pt x="673" y="672"/>
                    </a:lnTo>
                    <a:lnTo>
                      <a:pt x="337" y="225"/>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g1eb65a026c0_0_766"/>
              <p:cNvSpPr/>
              <p:nvPr/>
            </p:nvSpPr>
            <p:spPr>
              <a:xfrm>
                <a:off x="4727875" y="1542200"/>
                <a:ext cx="75600" cy="137150"/>
              </a:xfrm>
              <a:custGeom>
                <a:avLst/>
                <a:gdLst/>
                <a:ahLst/>
                <a:cxnLst/>
                <a:rect l="l" t="t" r="r" b="b"/>
                <a:pathLst>
                  <a:path w="3024" h="5486" extrusionOk="0">
                    <a:moveTo>
                      <a:pt x="1" y="1"/>
                    </a:moveTo>
                    <a:lnTo>
                      <a:pt x="337" y="225"/>
                    </a:lnTo>
                    <a:lnTo>
                      <a:pt x="673" y="672"/>
                    </a:lnTo>
                    <a:lnTo>
                      <a:pt x="1344" y="1792"/>
                    </a:lnTo>
                    <a:lnTo>
                      <a:pt x="1904" y="3359"/>
                    </a:lnTo>
                    <a:lnTo>
                      <a:pt x="2352" y="4926"/>
                    </a:lnTo>
                    <a:lnTo>
                      <a:pt x="2464" y="5486"/>
                    </a:lnTo>
                    <a:lnTo>
                      <a:pt x="2911" y="4030"/>
                    </a:lnTo>
                    <a:lnTo>
                      <a:pt x="3023" y="3359"/>
                    </a:lnTo>
                    <a:lnTo>
                      <a:pt x="3023" y="2799"/>
                    </a:lnTo>
                    <a:lnTo>
                      <a:pt x="2911" y="2575"/>
                    </a:lnTo>
                    <a:lnTo>
                      <a:pt x="2799" y="2239"/>
                    </a:lnTo>
                    <a:lnTo>
                      <a:pt x="2128" y="1344"/>
                    </a:lnTo>
                    <a:lnTo>
                      <a:pt x="1120" y="560"/>
                    </a:lnTo>
                    <a:lnTo>
                      <a:pt x="561" y="336"/>
                    </a:lnTo>
                    <a:lnTo>
                      <a:pt x="1" y="1"/>
                    </a:lnTo>
                    <a:close/>
                  </a:path>
                </a:pathLst>
              </a:custGeom>
              <a:solidFill>
                <a:srgbClr val="3E3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g1eb65a026c0_0_766"/>
              <p:cNvSpPr/>
              <p:nvPr/>
            </p:nvSpPr>
            <p:spPr>
              <a:xfrm>
                <a:off x="4727875" y="1542200"/>
                <a:ext cx="75600" cy="137150"/>
              </a:xfrm>
              <a:custGeom>
                <a:avLst/>
                <a:gdLst/>
                <a:ahLst/>
                <a:cxnLst/>
                <a:rect l="l" t="t" r="r" b="b"/>
                <a:pathLst>
                  <a:path w="3024" h="5486" fill="none" extrusionOk="0">
                    <a:moveTo>
                      <a:pt x="1" y="1"/>
                    </a:moveTo>
                    <a:lnTo>
                      <a:pt x="1" y="1"/>
                    </a:lnTo>
                    <a:lnTo>
                      <a:pt x="337" y="225"/>
                    </a:lnTo>
                    <a:lnTo>
                      <a:pt x="673" y="672"/>
                    </a:lnTo>
                    <a:lnTo>
                      <a:pt x="1344" y="1792"/>
                    </a:lnTo>
                    <a:lnTo>
                      <a:pt x="1904" y="3359"/>
                    </a:lnTo>
                    <a:lnTo>
                      <a:pt x="2352" y="4926"/>
                    </a:lnTo>
                    <a:lnTo>
                      <a:pt x="2352" y="4926"/>
                    </a:lnTo>
                    <a:lnTo>
                      <a:pt x="2464" y="5486"/>
                    </a:lnTo>
                    <a:lnTo>
                      <a:pt x="2464" y="5486"/>
                    </a:lnTo>
                    <a:lnTo>
                      <a:pt x="2911" y="4030"/>
                    </a:lnTo>
                    <a:lnTo>
                      <a:pt x="3023" y="3359"/>
                    </a:lnTo>
                    <a:lnTo>
                      <a:pt x="3023" y="2799"/>
                    </a:lnTo>
                    <a:lnTo>
                      <a:pt x="3023" y="2799"/>
                    </a:lnTo>
                    <a:lnTo>
                      <a:pt x="2911" y="2575"/>
                    </a:lnTo>
                    <a:lnTo>
                      <a:pt x="2799" y="2239"/>
                    </a:lnTo>
                    <a:lnTo>
                      <a:pt x="2128" y="1344"/>
                    </a:lnTo>
                    <a:lnTo>
                      <a:pt x="1120" y="560"/>
                    </a:lnTo>
                    <a:lnTo>
                      <a:pt x="561" y="33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g1eb65a026c0_0_766"/>
              <p:cNvSpPr/>
              <p:nvPr/>
            </p:nvSpPr>
            <p:spPr>
              <a:xfrm>
                <a:off x="4688700" y="1357500"/>
                <a:ext cx="78400" cy="75575"/>
              </a:xfrm>
              <a:custGeom>
                <a:avLst/>
                <a:gdLst/>
                <a:ahLst/>
                <a:cxnLst/>
                <a:rect l="l" t="t" r="r" b="b"/>
                <a:pathLst>
                  <a:path w="3136" h="3023" extrusionOk="0">
                    <a:moveTo>
                      <a:pt x="3135" y="1"/>
                    </a:moveTo>
                    <a:lnTo>
                      <a:pt x="1568" y="1344"/>
                    </a:lnTo>
                    <a:lnTo>
                      <a:pt x="1" y="3023"/>
                    </a:lnTo>
                    <a:lnTo>
                      <a:pt x="1680" y="1456"/>
                    </a:lnTo>
                    <a:lnTo>
                      <a:pt x="2352" y="672"/>
                    </a:lnTo>
                    <a:lnTo>
                      <a:pt x="3135" y="1"/>
                    </a:lnTo>
                    <a:close/>
                  </a:path>
                </a:pathLst>
              </a:custGeom>
              <a:solidFill>
                <a:srgbClr val="C0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g1eb65a026c0_0_766"/>
              <p:cNvSpPr/>
              <p:nvPr/>
            </p:nvSpPr>
            <p:spPr>
              <a:xfrm>
                <a:off x="4688700" y="1357500"/>
                <a:ext cx="78400" cy="75575"/>
              </a:xfrm>
              <a:custGeom>
                <a:avLst/>
                <a:gdLst/>
                <a:ahLst/>
                <a:cxnLst/>
                <a:rect l="l" t="t" r="r" b="b"/>
                <a:pathLst>
                  <a:path w="3136" h="3023" fill="none" extrusionOk="0">
                    <a:moveTo>
                      <a:pt x="3135" y="1"/>
                    </a:moveTo>
                    <a:lnTo>
                      <a:pt x="3135" y="1"/>
                    </a:lnTo>
                    <a:lnTo>
                      <a:pt x="3135" y="1"/>
                    </a:lnTo>
                    <a:lnTo>
                      <a:pt x="1568" y="1344"/>
                    </a:lnTo>
                    <a:lnTo>
                      <a:pt x="1" y="3023"/>
                    </a:lnTo>
                    <a:lnTo>
                      <a:pt x="1" y="3023"/>
                    </a:lnTo>
                    <a:lnTo>
                      <a:pt x="1" y="3023"/>
                    </a:lnTo>
                    <a:lnTo>
                      <a:pt x="1680" y="1456"/>
                    </a:lnTo>
                    <a:lnTo>
                      <a:pt x="2352" y="672"/>
                    </a:lnTo>
                    <a:lnTo>
                      <a:pt x="3135" y="1"/>
                    </a:lnTo>
                    <a:lnTo>
                      <a:pt x="313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g1eb65a026c0_0_766"/>
              <p:cNvSpPr/>
              <p:nvPr/>
            </p:nvSpPr>
            <p:spPr>
              <a:xfrm>
                <a:off x="4806250" y="1357500"/>
                <a:ext cx="25" cy="25"/>
              </a:xfrm>
              <a:custGeom>
                <a:avLst/>
                <a:gdLst/>
                <a:ahLst/>
                <a:cxnLst/>
                <a:rect l="l" t="t" r="r" b="b"/>
                <a:pathLst>
                  <a:path w="1" h="1" extrusionOk="0">
                    <a:moveTo>
                      <a:pt x="0" y="1"/>
                    </a:moveTo>
                    <a:lnTo>
                      <a:pt x="0" y="1"/>
                    </a:lnTo>
                    <a:lnTo>
                      <a:pt x="0" y="1"/>
                    </a:lnTo>
                    <a:lnTo>
                      <a:pt x="0" y="1"/>
                    </a:lnTo>
                    <a:lnTo>
                      <a:pt x="0" y="1"/>
                    </a:lnTo>
                    <a:lnTo>
                      <a:pt x="0" y="1"/>
                    </a:lnTo>
                    <a:close/>
                  </a:path>
                </a:pathLst>
              </a:custGeom>
              <a:solidFill>
                <a:srgbClr val="C0BE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g1eb65a026c0_0_766"/>
              <p:cNvSpPr/>
              <p:nvPr/>
            </p:nvSpPr>
            <p:spPr>
              <a:xfrm>
                <a:off x="4806250" y="1357500"/>
                <a:ext cx="25" cy="25"/>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g1eb65a026c0_0_766"/>
              <p:cNvSpPr/>
              <p:nvPr/>
            </p:nvSpPr>
            <p:spPr>
              <a:xfrm>
                <a:off x="4688700" y="1357500"/>
                <a:ext cx="117575" cy="75575"/>
              </a:xfrm>
              <a:custGeom>
                <a:avLst/>
                <a:gdLst/>
                <a:ahLst/>
                <a:cxnLst/>
                <a:rect l="l" t="t" r="r" b="b"/>
                <a:pathLst>
                  <a:path w="4703" h="3023" extrusionOk="0">
                    <a:moveTo>
                      <a:pt x="3135" y="1"/>
                    </a:moveTo>
                    <a:lnTo>
                      <a:pt x="2352" y="672"/>
                    </a:lnTo>
                    <a:lnTo>
                      <a:pt x="1680" y="1456"/>
                    </a:lnTo>
                    <a:lnTo>
                      <a:pt x="1" y="3023"/>
                    </a:lnTo>
                    <a:lnTo>
                      <a:pt x="2016" y="2463"/>
                    </a:lnTo>
                    <a:lnTo>
                      <a:pt x="2687" y="2127"/>
                    </a:lnTo>
                    <a:lnTo>
                      <a:pt x="3359" y="1792"/>
                    </a:lnTo>
                    <a:lnTo>
                      <a:pt x="3807" y="1456"/>
                    </a:lnTo>
                    <a:lnTo>
                      <a:pt x="4254" y="1008"/>
                    </a:lnTo>
                    <a:lnTo>
                      <a:pt x="4478" y="560"/>
                    </a:lnTo>
                    <a:lnTo>
                      <a:pt x="4702" y="1"/>
                    </a:lnTo>
                    <a:close/>
                  </a:path>
                </a:pathLst>
              </a:custGeom>
              <a:solidFill>
                <a:srgbClr val="3E3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g1eb65a026c0_0_766"/>
              <p:cNvSpPr/>
              <p:nvPr/>
            </p:nvSpPr>
            <p:spPr>
              <a:xfrm>
                <a:off x="4688700" y="1357500"/>
                <a:ext cx="117575" cy="75575"/>
              </a:xfrm>
              <a:custGeom>
                <a:avLst/>
                <a:gdLst/>
                <a:ahLst/>
                <a:cxnLst/>
                <a:rect l="l" t="t" r="r" b="b"/>
                <a:pathLst>
                  <a:path w="4703" h="3023" fill="none" extrusionOk="0">
                    <a:moveTo>
                      <a:pt x="4702" y="1"/>
                    </a:moveTo>
                    <a:lnTo>
                      <a:pt x="3135" y="1"/>
                    </a:lnTo>
                    <a:lnTo>
                      <a:pt x="3135" y="1"/>
                    </a:lnTo>
                    <a:lnTo>
                      <a:pt x="3135" y="1"/>
                    </a:lnTo>
                    <a:lnTo>
                      <a:pt x="2352" y="672"/>
                    </a:lnTo>
                    <a:lnTo>
                      <a:pt x="1680" y="1456"/>
                    </a:lnTo>
                    <a:lnTo>
                      <a:pt x="1" y="3023"/>
                    </a:lnTo>
                    <a:lnTo>
                      <a:pt x="1" y="3023"/>
                    </a:lnTo>
                    <a:lnTo>
                      <a:pt x="2016" y="2463"/>
                    </a:lnTo>
                    <a:lnTo>
                      <a:pt x="2687" y="2127"/>
                    </a:lnTo>
                    <a:lnTo>
                      <a:pt x="3359" y="1792"/>
                    </a:lnTo>
                    <a:lnTo>
                      <a:pt x="3807" y="1456"/>
                    </a:lnTo>
                    <a:lnTo>
                      <a:pt x="4254" y="1008"/>
                    </a:lnTo>
                    <a:lnTo>
                      <a:pt x="4478" y="560"/>
                    </a:lnTo>
                    <a:lnTo>
                      <a:pt x="4702" y="1"/>
                    </a:lnTo>
                    <a:lnTo>
                      <a:pt x="4702" y="1"/>
                    </a:lnTo>
                    <a:lnTo>
                      <a:pt x="470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g1eb65a026c0_0_766"/>
              <p:cNvSpPr/>
              <p:nvPr/>
            </p:nvSpPr>
            <p:spPr>
              <a:xfrm>
                <a:off x="4789450" y="1184000"/>
                <a:ext cx="148350" cy="263075"/>
              </a:xfrm>
              <a:custGeom>
                <a:avLst/>
                <a:gdLst/>
                <a:ahLst/>
                <a:cxnLst/>
                <a:rect l="l" t="t" r="r" b="b"/>
                <a:pathLst>
                  <a:path w="5934" h="10523" extrusionOk="0">
                    <a:moveTo>
                      <a:pt x="5038" y="0"/>
                    </a:moveTo>
                    <a:lnTo>
                      <a:pt x="2016" y="560"/>
                    </a:lnTo>
                    <a:lnTo>
                      <a:pt x="1344" y="2463"/>
                    </a:lnTo>
                    <a:lnTo>
                      <a:pt x="896" y="2911"/>
                    </a:lnTo>
                    <a:lnTo>
                      <a:pt x="560" y="3471"/>
                    </a:lnTo>
                    <a:lnTo>
                      <a:pt x="224" y="4254"/>
                    </a:lnTo>
                    <a:lnTo>
                      <a:pt x="1" y="5038"/>
                    </a:lnTo>
                    <a:lnTo>
                      <a:pt x="1" y="5821"/>
                    </a:lnTo>
                    <a:lnTo>
                      <a:pt x="113" y="6157"/>
                    </a:lnTo>
                    <a:lnTo>
                      <a:pt x="336" y="6605"/>
                    </a:lnTo>
                    <a:lnTo>
                      <a:pt x="560" y="6941"/>
                    </a:lnTo>
                    <a:lnTo>
                      <a:pt x="896" y="7276"/>
                    </a:lnTo>
                    <a:lnTo>
                      <a:pt x="1680" y="7836"/>
                    </a:lnTo>
                    <a:lnTo>
                      <a:pt x="2239" y="8396"/>
                    </a:lnTo>
                    <a:lnTo>
                      <a:pt x="3135" y="9403"/>
                    </a:lnTo>
                    <a:lnTo>
                      <a:pt x="3807" y="10187"/>
                    </a:lnTo>
                    <a:lnTo>
                      <a:pt x="4142" y="10411"/>
                    </a:lnTo>
                    <a:lnTo>
                      <a:pt x="4366" y="10523"/>
                    </a:lnTo>
                    <a:lnTo>
                      <a:pt x="4478" y="10411"/>
                    </a:lnTo>
                    <a:lnTo>
                      <a:pt x="4478" y="10075"/>
                    </a:lnTo>
                    <a:lnTo>
                      <a:pt x="4478" y="9067"/>
                    </a:lnTo>
                    <a:lnTo>
                      <a:pt x="4142" y="7276"/>
                    </a:lnTo>
                    <a:lnTo>
                      <a:pt x="3918" y="6717"/>
                    </a:lnTo>
                    <a:lnTo>
                      <a:pt x="3695" y="6157"/>
                    </a:lnTo>
                    <a:lnTo>
                      <a:pt x="3471" y="5597"/>
                    </a:lnTo>
                    <a:lnTo>
                      <a:pt x="3471" y="5373"/>
                    </a:lnTo>
                    <a:lnTo>
                      <a:pt x="3583" y="5150"/>
                    </a:lnTo>
                    <a:lnTo>
                      <a:pt x="3807" y="5150"/>
                    </a:lnTo>
                    <a:lnTo>
                      <a:pt x="4030" y="5038"/>
                    </a:lnTo>
                    <a:lnTo>
                      <a:pt x="4366" y="5150"/>
                    </a:lnTo>
                    <a:lnTo>
                      <a:pt x="4814" y="5262"/>
                    </a:lnTo>
                    <a:lnTo>
                      <a:pt x="5150" y="5262"/>
                    </a:lnTo>
                    <a:lnTo>
                      <a:pt x="5262" y="5150"/>
                    </a:lnTo>
                    <a:lnTo>
                      <a:pt x="5262" y="5038"/>
                    </a:lnTo>
                    <a:lnTo>
                      <a:pt x="5262" y="4702"/>
                    </a:lnTo>
                    <a:lnTo>
                      <a:pt x="5262" y="4254"/>
                    </a:lnTo>
                    <a:lnTo>
                      <a:pt x="5262" y="3918"/>
                    </a:lnTo>
                    <a:lnTo>
                      <a:pt x="5374" y="3806"/>
                    </a:lnTo>
                    <a:lnTo>
                      <a:pt x="5262" y="3694"/>
                    </a:lnTo>
                    <a:lnTo>
                      <a:pt x="5150" y="3694"/>
                    </a:lnTo>
                    <a:lnTo>
                      <a:pt x="5038" y="3582"/>
                    </a:lnTo>
                    <a:lnTo>
                      <a:pt x="5150" y="3471"/>
                    </a:lnTo>
                    <a:lnTo>
                      <a:pt x="5374" y="3471"/>
                    </a:lnTo>
                    <a:lnTo>
                      <a:pt x="5486" y="3359"/>
                    </a:lnTo>
                    <a:lnTo>
                      <a:pt x="5486" y="3247"/>
                    </a:lnTo>
                    <a:lnTo>
                      <a:pt x="5374" y="2911"/>
                    </a:lnTo>
                    <a:lnTo>
                      <a:pt x="5374" y="2799"/>
                    </a:lnTo>
                    <a:lnTo>
                      <a:pt x="5598" y="2687"/>
                    </a:lnTo>
                    <a:lnTo>
                      <a:pt x="5821" y="2687"/>
                    </a:lnTo>
                    <a:lnTo>
                      <a:pt x="5933" y="2575"/>
                    </a:lnTo>
                    <a:lnTo>
                      <a:pt x="5933" y="2351"/>
                    </a:lnTo>
                    <a:lnTo>
                      <a:pt x="5821" y="2239"/>
                    </a:lnTo>
                    <a:lnTo>
                      <a:pt x="5262" y="1791"/>
                    </a:lnTo>
                    <a:lnTo>
                      <a:pt x="5038" y="1344"/>
                    </a:lnTo>
                    <a:lnTo>
                      <a:pt x="5038" y="896"/>
                    </a:lnTo>
                    <a:lnTo>
                      <a:pt x="5038" y="448"/>
                    </a:lnTo>
                    <a:lnTo>
                      <a:pt x="5038" y="0"/>
                    </a:lnTo>
                    <a:close/>
                  </a:path>
                </a:pathLst>
              </a:custGeom>
              <a:solidFill>
                <a:srgbClr val="F5B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g1eb65a026c0_0_766"/>
              <p:cNvSpPr/>
              <p:nvPr/>
            </p:nvSpPr>
            <p:spPr>
              <a:xfrm>
                <a:off x="4434050" y="1130825"/>
                <a:ext cx="486950" cy="285475"/>
              </a:xfrm>
              <a:custGeom>
                <a:avLst/>
                <a:gdLst/>
                <a:ahLst/>
                <a:cxnLst/>
                <a:rect l="l" t="t" r="r" b="b"/>
                <a:pathLst>
                  <a:path w="19478" h="11419" extrusionOk="0">
                    <a:moveTo>
                      <a:pt x="16903" y="1"/>
                    </a:moveTo>
                    <a:lnTo>
                      <a:pt x="15784" y="113"/>
                    </a:lnTo>
                    <a:lnTo>
                      <a:pt x="15336" y="224"/>
                    </a:lnTo>
                    <a:lnTo>
                      <a:pt x="15000" y="448"/>
                    </a:lnTo>
                    <a:lnTo>
                      <a:pt x="14329" y="1008"/>
                    </a:lnTo>
                    <a:lnTo>
                      <a:pt x="13769" y="1680"/>
                    </a:lnTo>
                    <a:lnTo>
                      <a:pt x="13321" y="2351"/>
                    </a:lnTo>
                    <a:lnTo>
                      <a:pt x="12649" y="3695"/>
                    </a:lnTo>
                    <a:lnTo>
                      <a:pt x="12314" y="4254"/>
                    </a:lnTo>
                    <a:lnTo>
                      <a:pt x="12090" y="4478"/>
                    </a:lnTo>
                    <a:lnTo>
                      <a:pt x="11866" y="4590"/>
                    </a:lnTo>
                    <a:lnTo>
                      <a:pt x="9963" y="4590"/>
                    </a:lnTo>
                    <a:lnTo>
                      <a:pt x="9515" y="4814"/>
                    </a:lnTo>
                    <a:lnTo>
                      <a:pt x="8844" y="5150"/>
                    </a:lnTo>
                    <a:lnTo>
                      <a:pt x="8396" y="5486"/>
                    </a:lnTo>
                    <a:lnTo>
                      <a:pt x="8172" y="5821"/>
                    </a:lnTo>
                    <a:lnTo>
                      <a:pt x="7948" y="6157"/>
                    </a:lnTo>
                    <a:lnTo>
                      <a:pt x="7612" y="6717"/>
                    </a:lnTo>
                    <a:lnTo>
                      <a:pt x="7500" y="6829"/>
                    </a:lnTo>
                    <a:lnTo>
                      <a:pt x="7276" y="7053"/>
                    </a:lnTo>
                    <a:lnTo>
                      <a:pt x="6717" y="7165"/>
                    </a:lnTo>
                    <a:lnTo>
                      <a:pt x="6045" y="7277"/>
                    </a:lnTo>
                    <a:lnTo>
                      <a:pt x="4366" y="7277"/>
                    </a:lnTo>
                    <a:lnTo>
                      <a:pt x="3470" y="7500"/>
                    </a:lnTo>
                    <a:lnTo>
                      <a:pt x="2575" y="7836"/>
                    </a:lnTo>
                    <a:lnTo>
                      <a:pt x="1791" y="8284"/>
                    </a:lnTo>
                    <a:lnTo>
                      <a:pt x="1008" y="8844"/>
                    </a:lnTo>
                    <a:lnTo>
                      <a:pt x="448" y="9403"/>
                    </a:lnTo>
                    <a:lnTo>
                      <a:pt x="112" y="10075"/>
                    </a:lnTo>
                    <a:lnTo>
                      <a:pt x="0" y="10299"/>
                    </a:lnTo>
                    <a:lnTo>
                      <a:pt x="0" y="10523"/>
                    </a:lnTo>
                    <a:lnTo>
                      <a:pt x="112" y="10859"/>
                    </a:lnTo>
                    <a:lnTo>
                      <a:pt x="336" y="11083"/>
                    </a:lnTo>
                    <a:lnTo>
                      <a:pt x="560" y="11194"/>
                    </a:lnTo>
                    <a:lnTo>
                      <a:pt x="784" y="11194"/>
                    </a:lnTo>
                    <a:lnTo>
                      <a:pt x="1456" y="11083"/>
                    </a:lnTo>
                    <a:lnTo>
                      <a:pt x="3135" y="10411"/>
                    </a:lnTo>
                    <a:lnTo>
                      <a:pt x="4142" y="10187"/>
                    </a:lnTo>
                    <a:lnTo>
                      <a:pt x="5150" y="10075"/>
                    </a:lnTo>
                    <a:lnTo>
                      <a:pt x="5709" y="10187"/>
                    </a:lnTo>
                    <a:lnTo>
                      <a:pt x="6157" y="10299"/>
                    </a:lnTo>
                    <a:lnTo>
                      <a:pt x="6605" y="10635"/>
                    </a:lnTo>
                    <a:lnTo>
                      <a:pt x="7053" y="10971"/>
                    </a:lnTo>
                    <a:lnTo>
                      <a:pt x="7388" y="11306"/>
                    </a:lnTo>
                    <a:lnTo>
                      <a:pt x="7724" y="11418"/>
                    </a:lnTo>
                    <a:lnTo>
                      <a:pt x="8060" y="11306"/>
                    </a:lnTo>
                    <a:lnTo>
                      <a:pt x="8396" y="11306"/>
                    </a:lnTo>
                    <a:lnTo>
                      <a:pt x="9179" y="10971"/>
                    </a:lnTo>
                    <a:lnTo>
                      <a:pt x="9851" y="10635"/>
                    </a:lnTo>
                    <a:lnTo>
                      <a:pt x="10299" y="10635"/>
                    </a:lnTo>
                    <a:lnTo>
                      <a:pt x="11194" y="10747"/>
                    </a:lnTo>
                    <a:lnTo>
                      <a:pt x="11866" y="10859"/>
                    </a:lnTo>
                    <a:lnTo>
                      <a:pt x="12314" y="10747"/>
                    </a:lnTo>
                    <a:lnTo>
                      <a:pt x="12761" y="10635"/>
                    </a:lnTo>
                    <a:lnTo>
                      <a:pt x="13769" y="10411"/>
                    </a:lnTo>
                    <a:lnTo>
                      <a:pt x="14329" y="10075"/>
                    </a:lnTo>
                    <a:lnTo>
                      <a:pt x="14888" y="9627"/>
                    </a:lnTo>
                    <a:lnTo>
                      <a:pt x="15336" y="9068"/>
                    </a:lnTo>
                    <a:lnTo>
                      <a:pt x="15672" y="8620"/>
                    </a:lnTo>
                    <a:lnTo>
                      <a:pt x="16232" y="7500"/>
                    </a:lnTo>
                    <a:lnTo>
                      <a:pt x="16791" y="5709"/>
                    </a:lnTo>
                    <a:lnTo>
                      <a:pt x="16903" y="5374"/>
                    </a:lnTo>
                    <a:lnTo>
                      <a:pt x="16791" y="4926"/>
                    </a:lnTo>
                    <a:lnTo>
                      <a:pt x="16455" y="4478"/>
                    </a:lnTo>
                    <a:lnTo>
                      <a:pt x="16343" y="4254"/>
                    </a:lnTo>
                    <a:lnTo>
                      <a:pt x="16455" y="4030"/>
                    </a:lnTo>
                    <a:lnTo>
                      <a:pt x="16567" y="3918"/>
                    </a:lnTo>
                    <a:lnTo>
                      <a:pt x="16791" y="3807"/>
                    </a:lnTo>
                    <a:lnTo>
                      <a:pt x="17015" y="3918"/>
                    </a:lnTo>
                    <a:lnTo>
                      <a:pt x="17127" y="4030"/>
                    </a:lnTo>
                    <a:lnTo>
                      <a:pt x="17351" y="4366"/>
                    </a:lnTo>
                    <a:lnTo>
                      <a:pt x="17575" y="4478"/>
                    </a:lnTo>
                    <a:lnTo>
                      <a:pt x="17687" y="4366"/>
                    </a:lnTo>
                    <a:lnTo>
                      <a:pt x="17799" y="4030"/>
                    </a:lnTo>
                    <a:lnTo>
                      <a:pt x="17911" y="3247"/>
                    </a:lnTo>
                    <a:lnTo>
                      <a:pt x="18134" y="2799"/>
                    </a:lnTo>
                    <a:lnTo>
                      <a:pt x="18470" y="2575"/>
                    </a:lnTo>
                    <a:lnTo>
                      <a:pt x="18806" y="2463"/>
                    </a:lnTo>
                    <a:lnTo>
                      <a:pt x="19030" y="2463"/>
                    </a:lnTo>
                    <a:lnTo>
                      <a:pt x="19254" y="2351"/>
                    </a:lnTo>
                    <a:lnTo>
                      <a:pt x="19478" y="2015"/>
                    </a:lnTo>
                    <a:lnTo>
                      <a:pt x="19478" y="1680"/>
                    </a:lnTo>
                    <a:lnTo>
                      <a:pt x="19254" y="1008"/>
                    </a:lnTo>
                    <a:lnTo>
                      <a:pt x="19030" y="672"/>
                    </a:lnTo>
                    <a:lnTo>
                      <a:pt x="18806" y="336"/>
                    </a:lnTo>
                    <a:lnTo>
                      <a:pt x="18358" y="113"/>
                    </a:lnTo>
                    <a:lnTo>
                      <a:pt x="17911" y="1"/>
                    </a:lnTo>
                    <a:close/>
                  </a:path>
                </a:pathLst>
              </a:custGeom>
              <a:solidFill>
                <a:srgbClr val="6E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g1eb65a026c0_0_766"/>
              <p:cNvSpPr/>
              <p:nvPr/>
            </p:nvSpPr>
            <p:spPr>
              <a:xfrm>
                <a:off x="5382725" y="1239975"/>
                <a:ext cx="193125" cy="92375"/>
              </a:xfrm>
              <a:custGeom>
                <a:avLst/>
                <a:gdLst/>
                <a:ahLst/>
                <a:cxnLst/>
                <a:rect l="l" t="t" r="r" b="b"/>
                <a:pathLst>
                  <a:path w="7725" h="3695" extrusionOk="0">
                    <a:moveTo>
                      <a:pt x="2239" y="0"/>
                    </a:moveTo>
                    <a:lnTo>
                      <a:pt x="2127" y="336"/>
                    </a:lnTo>
                    <a:lnTo>
                      <a:pt x="2127" y="560"/>
                    </a:lnTo>
                    <a:lnTo>
                      <a:pt x="2127" y="672"/>
                    </a:lnTo>
                    <a:lnTo>
                      <a:pt x="2016" y="672"/>
                    </a:lnTo>
                    <a:lnTo>
                      <a:pt x="1680" y="560"/>
                    </a:lnTo>
                    <a:lnTo>
                      <a:pt x="560" y="560"/>
                    </a:lnTo>
                    <a:lnTo>
                      <a:pt x="113" y="672"/>
                    </a:lnTo>
                    <a:lnTo>
                      <a:pt x="1" y="784"/>
                    </a:lnTo>
                    <a:lnTo>
                      <a:pt x="1" y="896"/>
                    </a:lnTo>
                    <a:lnTo>
                      <a:pt x="113" y="1567"/>
                    </a:lnTo>
                    <a:lnTo>
                      <a:pt x="113" y="2015"/>
                    </a:lnTo>
                    <a:lnTo>
                      <a:pt x="225" y="2351"/>
                    </a:lnTo>
                    <a:lnTo>
                      <a:pt x="448" y="2687"/>
                    </a:lnTo>
                    <a:lnTo>
                      <a:pt x="784" y="3023"/>
                    </a:lnTo>
                    <a:lnTo>
                      <a:pt x="1344" y="3246"/>
                    </a:lnTo>
                    <a:lnTo>
                      <a:pt x="2127" y="3470"/>
                    </a:lnTo>
                    <a:lnTo>
                      <a:pt x="5933" y="3694"/>
                    </a:lnTo>
                    <a:lnTo>
                      <a:pt x="7724" y="3694"/>
                    </a:lnTo>
                    <a:lnTo>
                      <a:pt x="6157" y="1455"/>
                    </a:lnTo>
                    <a:lnTo>
                      <a:pt x="5598" y="1343"/>
                    </a:lnTo>
                    <a:lnTo>
                      <a:pt x="4366" y="1232"/>
                    </a:lnTo>
                    <a:lnTo>
                      <a:pt x="3919" y="1120"/>
                    </a:lnTo>
                    <a:lnTo>
                      <a:pt x="3695" y="896"/>
                    </a:lnTo>
                    <a:lnTo>
                      <a:pt x="3359" y="560"/>
                    </a:lnTo>
                    <a:lnTo>
                      <a:pt x="2799" y="112"/>
                    </a:lnTo>
                    <a:lnTo>
                      <a:pt x="2463" y="0"/>
                    </a:lnTo>
                    <a:close/>
                  </a:path>
                </a:pathLst>
              </a:custGeom>
              <a:solidFill>
                <a:srgbClr val="EE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g1eb65a026c0_0_766"/>
              <p:cNvSpPr/>
              <p:nvPr/>
            </p:nvSpPr>
            <p:spPr>
              <a:xfrm>
                <a:off x="6135525" y="909750"/>
                <a:ext cx="109150" cy="179125"/>
              </a:xfrm>
              <a:custGeom>
                <a:avLst/>
                <a:gdLst/>
                <a:ahLst/>
                <a:cxnLst/>
                <a:rect l="l" t="t" r="r" b="b"/>
                <a:pathLst>
                  <a:path w="4366" h="7165" extrusionOk="0">
                    <a:moveTo>
                      <a:pt x="2015" y="0"/>
                    </a:moveTo>
                    <a:lnTo>
                      <a:pt x="1120" y="2127"/>
                    </a:lnTo>
                    <a:lnTo>
                      <a:pt x="1120" y="2351"/>
                    </a:lnTo>
                    <a:lnTo>
                      <a:pt x="1120" y="3359"/>
                    </a:lnTo>
                    <a:lnTo>
                      <a:pt x="1008" y="4254"/>
                    </a:lnTo>
                    <a:lnTo>
                      <a:pt x="784" y="5038"/>
                    </a:lnTo>
                    <a:lnTo>
                      <a:pt x="672" y="5373"/>
                    </a:lnTo>
                    <a:lnTo>
                      <a:pt x="560" y="5933"/>
                    </a:lnTo>
                    <a:lnTo>
                      <a:pt x="336" y="6381"/>
                    </a:lnTo>
                    <a:lnTo>
                      <a:pt x="112" y="6941"/>
                    </a:lnTo>
                    <a:lnTo>
                      <a:pt x="0" y="7053"/>
                    </a:lnTo>
                    <a:lnTo>
                      <a:pt x="224" y="7164"/>
                    </a:lnTo>
                    <a:lnTo>
                      <a:pt x="896" y="7164"/>
                    </a:lnTo>
                    <a:lnTo>
                      <a:pt x="2015" y="6941"/>
                    </a:lnTo>
                    <a:lnTo>
                      <a:pt x="4366" y="6493"/>
                    </a:lnTo>
                    <a:lnTo>
                      <a:pt x="4366" y="6045"/>
                    </a:lnTo>
                    <a:lnTo>
                      <a:pt x="4254" y="5485"/>
                    </a:lnTo>
                    <a:lnTo>
                      <a:pt x="3918" y="4254"/>
                    </a:lnTo>
                    <a:lnTo>
                      <a:pt x="3582" y="3135"/>
                    </a:lnTo>
                    <a:lnTo>
                      <a:pt x="3358" y="2127"/>
                    </a:lnTo>
                    <a:lnTo>
                      <a:pt x="3246" y="1791"/>
                    </a:lnTo>
                    <a:lnTo>
                      <a:pt x="3134" y="1344"/>
                    </a:lnTo>
                    <a:lnTo>
                      <a:pt x="2687" y="672"/>
                    </a:lnTo>
                    <a:lnTo>
                      <a:pt x="2015" y="0"/>
                    </a:lnTo>
                    <a:close/>
                  </a:path>
                </a:pathLst>
              </a:custGeom>
              <a:solidFill>
                <a:srgbClr val="EE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g1eb65a026c0_0_766"/>
              <p:cNvSpPr/>
              <p:nvPr/>
            </p:nvSpPr>
            <p:spPr>
              <a:xfrm>
                <a:off x="6135525" y="909750"/>
                <a:ext cx="109150" cy="179125"/>
              </a:xfrm>
              <a:custGeom>
                <a:avLst/>
                <a:gdLst/>
                <a:ahLst/>
                <a:cxnLst/>
                <a:rect l="l" t="t" r="r" b="b"/>
                <a:pathLst>
                  <a:path w="4366" h="7165" fill="none" extrusionOk="0">
                    <a:moveTo>
                      <a:pt x="2015" y="6941"/>
                    </a:moveTo>
                    <a:lnTo>
                      <a:pt x="4366" y="6493"/>
                    </a:lnTo>
                    <a:lnTo>
                      <a:pt x="4366" y="6493"/>
                    </a:lnTo>
                    <a:lnTo>
                      <a:pt x="4366" y="6045"/>
                    </a:lnTo>
                    <a:lnTo>
                      <a:pt x="4254" y="5485"/>
                    </a:lnTo>
                    <a:lnTo>
                      <a:pt x="3918" y="4254"/>
                    </a:lnTo>
                    <a:lnTo>
                      <a:pt x="3582" y="3135"/>
                    </a:lnTo>
                    <a:lnTo>
                      <a:pt x="3358" y="2127"/>
                    </a:lnTo>
                    <a:lnTo>
                      <a:pt x="3358" y="2127"/>
                    </a:lnTo>
                    <a:lnTo>
                      <a:pt x="3246" y="1791"/>
                    </a:lnTo>
                    <a:lnTo>
                      <a:pt x="3134" y="1344"/>
                    </a:lnTo>
                    <a:lnTo>
                      <a:pt x="2687" y="672"/>
                    </a:lnTo>
                    <a:lnTo>
                      <a:pt x="2015" y="0"/>
                    </a:lnTo>
                    <a:lnTo>
                      <a:pt x="1120" y="2127"/>
                    </a:lnTo>
                    <a:lnTo>
                      <a:pt x="1120" y="2351"/>
                    </a:lnTo>
                    <a:lnTo>
                      <a:pt x="1120" y="2351"/>
                    </a:lnTo>
                    <a:lnTo>
                      <a:pt x="1120" y="3359"/>
                    </a:lnTo>
                    <a:lnTo>
                      <a:pt x="1008" y="4254"/>
                    </a:lnTo>
                    <a:lnTo>
                      <a:pt x="784" y="5038"/>
                    </a:lnTo>
                    <a:lnTo>
                      <a:pt x="784" y="5038"/>
                    </a:lnTo>
                    <a:lnTo>
                      <a:pt x="672" y="5373"/>
                    </a:lnTo>
                    <a:lnTo>
                      <a:pt x="560" y="5933"/>
                    </a:lnTo>
                    <a:lnTo>
                      <a:pt x="336" y="6381"/>
                    </a:lnTo>
                    <a:lnTo>
                      <a:pt x="112" y="6941"/>
                    </a:lnTo>
                    <a:lnTo>
                      <a:pt x="112" y="6941"/>
                    </a:lnTo>
                    <a:lnTo>
                      <a:pt x="0" y="7053"/>
                    </a:lnTo>
                    <a:lnTo>
                      <a:pt x="224" y="7164"/>
                    </a:lnTo>
                    <a:lnTo>
                      <a:pt x="896" y="7164"/>
                    </a:lnTo>
                    <a:lnTo>
                      <a:pt x="2015" y="69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g1eb65a026c0_0_766"/>
              <p:cNvSpPr/>
              <p:nvPr/>
            </p:nvSpPr>
            <p:spPr>
              <a:xfrm>
                <a:off x="6157900" y="979700"/>
                <a:ext cx="5625" cy="44800"/>
              </a:xfrm>
              <a:custGeom>
                <a:avLst/>
                <a:gdLst/>
                <a:ahLst/>
                <a:cxnLst/>
                <a:rect l="l" t="t" r="r" b="b"/>
                <a:pathLst>
                  <a:path w="225" h="1792" extrusionOk="0">
                    <a:moveTo>
                      <a:pt x="1" y="1792"/>
                    </a:moveTo>
                    <a:lnTo>
                      <a:pt x="1" y="1792"/>
                    </a:lnTo>
                    <a:lnTo>
                      <a:pt x="1" y="1792"/>
                    </a:lnTo>
                    <a:lnTo>
                      <a:pt x="1" y="1792"/>
                    </a:lnTo>
                    <a:lnTo>
                      <a:pt x="1" y="1792"/>
                    </a:lnTo>
                    <a:lnTo>
                      <a:pt x="1" y="1792"/>
                    </a:lnTo>
                    <a:close/>
                    <a:moveTo>
                      <a:pt x="225" y="1"/>
                    </a:moveTo>
                    <a:lnTo>
                      <a:pt x="225" y="1"/>
                    </a:lnTo>
                    <a:lnTo>
                      <a:pt x="225" y="1"/>
                    </a:lnTo>
                    <a:lnTo>
                      <a:pt x="225" y="1008"/>
                    </a:lnTo>
                    <a:lnTo>
                      <a:pt x="225" y="1008"/>
                    </a:lnTo>
                    <a:lnTo>
                      <a:pt x="225" y="1"/>
                    </a:lnTo>
                    <a:close/>
                  </a:path>
                </a:pathLst>
              </a:custGeom>
              <a:solidFill>
                <a:srgbClr val="CB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g1eb65a026c0_0_766"/>
              <p:cNvSpPr/>
              <p:nvPr/>
            </p:nvSpPr>
            <p:spPr>
              <a:xfrm>
                <a:off x="6157900" y="1024475"/>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g1eb65a026c0_0_766"/>
              <p:cNvSpPr/>
              <p:nvPr/>
            </p:nvSpPr>
            <p:spPr>
              <a:xfrm>
                <a:off x="6163500" y="979700"/>
                <a:ext cx="25" cy="25225"/>
              </a:xfrm>
              <a:custGeom>
                <a:avLst/>
                <a:gdLst/>
                <a:ahLst/>
                <a:cxnLst/>
                <a:rect l="l" t="t" r="r" b="b"/>
                <a:pathLst>
                  <a:path w="1" h="1009" fill="none" extrusionOk="0">
                    <a:moveTo>
                      <a:pt x="1" y="1"/>
                    </a:moveTo>
                    <a:lnTo>
                      <a:pt x="1" y="1"/>
                    </a:lnTo>
                    <a:lnTo>
                      <a:pt x="1" y="1"/>
                    </a:lnTo>
                    <a:lnTo>
                      <a:pt x="1" y="1008"/>
                    </a:lnTo>
                    <a:lnTo>
                      <a:pt x="1" y="1008"/>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g1eb65a026c0_0_766"/>
              <p:cNvSpPr/>
              <p:nvPr/>
            </p:nvSpPr>
            <p:spPr>
              <a:xfrm>
                <a:off x="6157900" y="968525"/>
                <a:ext cx="53200" cy="61575"/>
              </a:xfrm>
              <a:custGeom>
                <a:avLst/>
                <a:gdLst/>
                <a:ahLst/>
                <a:cxnLst/>
                <a:rect l="l" t="t" r="r" b="b"/>
                <a:pathLst>
                  <a:path w="2128" h="2463" extrusionOk="0">
                    <a:moveTo>
                      <a:pt x="1232" y="0"/>
                    </a:moveTo>
                    <a:lnTo>
                      <a:pt x="1008" y="112"/>
                    </a:lnTo>
                    <a:lnTo>
                      <a:pt x="225" y="448"/>
                    </a:lnTo>
                    <a:lnTo>
                      <a:pt x="225" y="1455"/>
                    </a:lnTo>
                    <a:lnTo>
                      <a:pt x="1" y="2239"/>
                    </a:lnTo>
                    <a:lnTo>
                      <a:pt x="337" y="2351"/>
                    </a:lnTo>
                    <a:lnTo>
                      <a:pt x="560" y="2463"/>
                    </a:lnTo>
                    <a:lnTo>
                      <a:pt x="1008" y="2351"/>
                    </a:lnTo>
                    <a:lnTo>
                      <a:pt x="1344" y="2127"/>
                    </a:lnTo>
                    <a:lnTo>
                      <a:pt x="1568" y="1791"/>
                    </a:lnTo>
                    <a:lnTo>
                      <a:pt x="1904" y="1455"/>
                    </a:lnTo>
                    <a:lnTo>
                      <a:pt x="2128" y="672"/>
                    </a:lnTo>
                    <a:lnTo>
                      <a:pt x="2128" y="336"/>
                    </a:lnTo>
                    <a:lnTo>
                      <a:pt x="2128" y="112"/>
                    </a:lnTo>
                    <a:lnTo>
                      <a:pt x="1904" y="0"/>
                    </a:lnTo>
                    <a:close/>
                  </a:path>
                </a:pathLst>
              </a:custGeom>
              <a:solidFill>
                <a:srgbClr val="C49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g1eb65a026c0_0_766"/>
              <p:cNvSpPr/>
              <p:nvPr/>
            </p:nvSpPr>
            <p:spPr>
              <a:xfrm>
                <a:off x="6157900" y="968525"/>
                <a:ext cx="53200" cy="61575"/>
              </a:xfrm>
              <a:custGeom>
                <a:avLst/>
                <a:gdLst/>
                <a:ahLst/>
                <a:cxnLst/>
                <a:rect l="l" t="t" r="r" b="b"/>
                <a:pathLst>
                  <a:path w="2128" h="2463" fill="none" extrusionOk="0">
                    <a:moveTo>
                      <a:pt x="1680" y="0"/>
                    </a:moveTo>
                    <a:lnTo>
                      <a:pt x="1680" y="0"/>
                    </a:lnTo>
                    <a:lnTo>
                      <a:pt x="1232" y="0"/>
                    </a:lnTo>
                    <a:lnTo>
                      <a:pt x="1008" y="112"/>
                    </a:lnTo>
                    <a:lnTo>
                      <a:pt x="225" y="448"/>
                    </a:lnTo>
                    <a:lnTo>
                      <a:pt x="225" y="448"/>
                    </a:lnTo>
                    <a:lnTo>
                      <a:pt x="225" y="1455"/>
                    </a:lnTo>
                    <a:lnTo>
                      <a:pt x="225" y="1455"/>
                    </a:lnTo>
                    <a:lnTo>
                      <a:pt x="1" y="2239"/>
                    </a:lnTo>
                    <a:lnTo>
                      <a:pt x="1" y="2239"/>
                    </a:lnTo>
                    <a:lnTo>
                      <a:pt x="1" y="2239"/>
                    </a:lnTo>
                    <a:lnTo>
                      <a:pt x="1" y="2239"/>
                    </a:lnTo>
                    <a:lnTo>
                      <a:pt x="337" y="2351"/>
                    </a:lnTo>
                    <a:lnTo>
                      <a:pt x="560" y="2463"/>
                    </a:lnTo>
                    <a:lnTo>
                      <a:pt x="560" y="2463"/>
                    </a:lnTo>
                    <a:lnTo>
                      <a:pt x="1008" y="2351"/>
                    </a:lnTo>
                    <a:lnTo>
                      <a:pt x="1344" y="2127"/>
                    </a:lnTo>
                    <a:lnTo>
                      <a:pt x="1568" y="1791"/>
                    </a:lnTo>
                    <a:lnTo>
                      <a:pt x="1904" y="1455"/>
                    </a:lnTo>
                    <a:lnTo>
                      <a:pt x="2128" y="672"/>
                    </a:lnTo>
                    <a:lnTo>
                      <a:pt x="2128" y="336"/>
                    </a:lnTo>
                    <a:lnTo>
                      <a:pt x="2128" y="112"/>
                    </a:lnTo>
                    <a:lnTo>
                      <a:pt x="2128" y="112"/>
                    </a:lnTo>
                    <a:lnTo>
                      <a:pt x="1904" y="0"/>
                    </a:lnTo>
                    <a:lnTo>
                      <a:pt x="168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g1eb65a026c0_0_766"/>
              <p:cNvSpPr/>
              <p:nvPr/>
            </p:nvSpPr>
            <p:spPr>
              <a:xfrm>
                <a:off x="6101925" y="890150"/>
                <a:ext cx="111975" cy="125975"/>
              </a:xfrm>
              <a:custGeom>
                <a:avLst/>
                <a:gdLst/>
                <a:ahLst/>
                <a:cxnLst/>
                <a:rect l="l" t="t" r="r" b="b"/>
                <a:pathLst>
                  <a:path w="4479" h="5039" extrusionOk="0">
                    <a:moveTo>
                      <a:pt x="4143" y="1"/>
                    </a:moveTo>
                    <a:lnTo>
                      <a:pt x="337" y="449"/>
                    </a:lnTo>
                    <a:lnTo>
                      <a:pt x="225" y="1232"/>
                    </a:lnTo>
                    <a:lnTo>
                      <a:pt x="113" y="2128"/>
                    </a:lnTo>
                    <a:lnTo>
                      <a:pt x="1" y="2911"/>
                    </a:lnTo>
                    <a:lnTo>
                      <a:pt x="1" y="3135"/>
                    </a:lnTo>
                    <a:lnTo>
                      <a:pt x="225" y="3135"/>
                    </a:lnTo>
                    <a:lnTo>
                      <a:pt x="449" y="3247"/>
                    </a:lnTo>
                    <a:lnTo>
                      <a:pt x="561" y="3471"/>
                    </a:lnTo>
                    <a:lnTo>
                      <a:pt x="561" y="4143"/>
                    </a:lnTo>
                    <a:lnTo>
                      <a:pt x="673" y="4814"/>
                    </a:lnTo>
                    <a:lnTo>
                      <a:pt x="785" y="5038"/>
                    </a:lnTo>
                    <a:lnTo>
                      <a:pt x="1568" y="5038"/>
                    </a:lnTo>
                    <a:lnTo>
                      <a:pt x="2128" y="4814"/>
                    </a:lnTo>
                    <a:lnTo>
                      <a:pt x="2687" y="4590"/>
                    </a:lnTo>
                    <a:lnTo>
                      <a:pt x="3247" y="4254"/>
                    </a:lnTo>
                    <a:lnTo>
                      <a:pt x="3695" y="3919"/>
                    </a:lnTo>
                    <a:lnTo>
                      <a:pt x="4031" y="3583"/>
                    </a:lnTo>
                    <a:lnTo>
                      <a:pt x="4367" y="3247"/>
                    </a:lnTo>
                    <a:lnTo>
                      <a:pt x="4478" y="2911"/>
                    </a:lnTo>
                    <a:lnTo>
                      <a:pt x="4478" y="2128"/>
                    </a:lnTo>
                    <a:lnTo>
                      <a:pt x="4367" y="1120"/>
                    </a:lnTo>
                    <a:lnTo>
                      <a:pt x="4143" y="1"/>
                    </a:lnTo>
                    <a:close/>
                  </a:path>
                </a:pathLst>
              </a:custGeom>
              <a:solidFill>
                <a:srgbClr val="EE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g1eb65a026c0_0_766"/>
              <p:cNvSpPr/>
              <p:nvPr/>
            </p:nvSpPr>
            <p:spPr>
              <a:xfrm>
                <a:off x="6079550" y="836975"/>
                <a:ext cx="167925" cy="128775"/>
              </a:xfrm>
              <a:custGeom>
                <a:avLst/>
                <a:gdLst/>
                <a:ahLst/>
                <a:cxnLst/>
                <a:rect l="l" t="t" r="r" b="b"/>
                <a:pathLst>
                  <a:path w="6717" h="5151" extrusionOk="0">
                    <a:moveTo>
                      <a:pt x="4814" y="1"/>
                    </a:moveTo>
                    <a:lnTo>
                      <a:pt x="4366" y="113"/>
                    </a:lnTo>
                    <a:lnTo>
                      <a:pt x="4030" y="337"/>
                    </a:lnTo>
                    <a:lnTo>
                      <a:pt x="3471" y="337"/>
                    </a:lnTo>
                    <a:lnTo>
                      <a:pt x="3247" y="225"/>
                    </a:lnTo>
                    <a:lnTo>
                      <a:pt x="3023" y="113"/>
                    </a:lnTo>
                    <a:lnTo>
                      <a:pt x="2351" y="113"/>
                    </a:lnTo>
                    <a:lnTo>
                      <a:pt x="2127" y="225"/>
                    </a:lnTo>
                    <a:lnTo>
                      <a:pt x="1903" y="561"/>
                    </a:lnTo>
                    <a:lnTo>
                      <a:pt x="1680" y="785"/>
                    </a:lnTo>
                    <a:lnTo>
                      <a:pt x="1568" y="896"/>
                    </a:lnTo>
                    <a:lnTo>
                      <a:pt x="1008" y="896"/>
                    </a:lnTo>
                    <a:lnTo>
                      <a:pt x="448" y="1008"/>
                    </a:lnTo>
                    <a:lnTo>
                      <a:pt x="224" y="1120"/>
                    </a:lnTo>
                    <a:lnTo>
                      <a:pt x="112" y="1232"/>
                    </a:lnTo>
                    <a:lnTo>
                      <a:pt x="0" y="1568"/>
                    </a:lnTo>
                    <a:lnTo>
                      <a:pt x="112" y="1904"/>
                    </a:lnTo>
                    <a:lnTo>
                      <a:pt x="112" y="2128"/>
                    </a:lnTo>
                    <a:lnTo>
                      <a:pt x="336" y="2352"/>
                    </a:lnTo>
                    <a:lnTo>
                      <a:pt x="672" y="2576"/>
                    </a:lnTo>
                    <a:lnTo>
                      <a:pt x="1680" y="2576"/>
                    </a:lnTo>
                    <a:lnTo>
                      <a:pt x="1903" y="2688"/>
                    </a:lnTo>
                    <a:lnTo>
                      <a:pt x="2015" y="2911"/>
                    </a:lnTo>
                    <a:lnTo>
                      <a:pt x="2015" y="3247"/>
                    </a:lnTo>
                    <a:lnTo>
                      <a:pt x="2127" y="3359"/>
                    </a:lnTo>
                    <a:lnTo>
                      <a:pt x="2351" y="3471"/>
                    </a:lnTo>
                    <a:lnTo>
                      <a:pt x="2575" y="3359"/>
                    </a:lnTo>
                    <a:lnTo>
                      <a:pt x="3023" y="3247"/>
                    </a:lnTo>
                    <a:lnTo>
                      <a:pt x="3582" y="3247"/>
                    </a:lnTo>
                    <a:lnTo>
                      <a:pt x="3582" y="3583"/>
                    </a:lnTo>
                    <a:lnTo>
                      <a:pt x="3471" y="4031"/>
                    </a:lnTo>
                    <a:lnTo>
                      <a:pt x="3359" y="4255"/>
                    </a:lnTo>
                    <a:lnTo>
                      <a:pt x="3359" y="4367"/>
                    </a:lnTo>
                    <a:lnTo>
                      <a:pt x="3471" y="4479"/>
                    </a:lnTo>
                    <a:lnTo>
                      <a:pt x="3582" y="4590"/>
                    </a:lnTo>
                    <a:lnTo>
                      <a:pt x="3806" y="4479"/>
                    </a:lnTo>
                    <a:lnTo>
                      <a:pt x="4142" y="4255"/>
                    </a:lnTo>
                    <a:lnTo>
                      <a:pt x="4478" y="3695"/>
                    </a:lnTo>
                    <a:lnTo>
                      <a:pt x="4702" y="3695"/>
                    </a:lnTo>
                    <a:lnTo>
                      <a:pt x="4926" y="3807"/>
                    </a:lnTo>
                    <a:lnTo>
                      <a:pt x="5038" y="3807"/>
                    </a:lnTo>
                    <a:lnTo>
                      <a:pt x="5150" y="4031"/>
                    </a:lnTo>
                    <a:lnTo>
                      <a:pt x="5150" y="4479"/>
                    </a:lnTo>
                    <a:lnTo>
                      <a:pt x="5150" y="4926"/>
                    </a:lnTo>
                    <a:lnTo>
                      <a:pt x="5262" y="5038"/>
                    </a:lnTo>
                    <a:lnTo>
                      <a:pt x="5262" y="5150"/>
                    </a:lnTo>
                    <a:lnTo>
                      <a:pt x="5485" y="5150"/>
                    </a:lnTo>
                    <a:lnTo>
                      <a:pt x="5709" y="4926"/>
                    </a:lnTo>
                    <a:lnTo>
                      <a:pt x="6045" y="4590"/>
                    </a:lnTo>
                    <a:lnTo>
                      <a:pt x="6381" y="4143"/>
                    </a:lnTo>
                    <a:lnTo>
                      <a:pt x="6605" y="3695"/>
                    </a:lnTo>
                    <a:lnTo>
                      <a:pt x="6717" y="3247"/>
                    </a:lnTo>
                    <a:lnTo>
                      <a:pt x="6717" y="2799"/>
                    </a:lnTo>
                    <a:lnTo>
                      <a:pt x="6605" y="2576"/>
                    </a:lnTo>
                    <a:lnTo>
                      <a:pt x="6493" y="2352"/>
                    </a:lnTo>
                    <a:lnTo>
                      <a:pt x="6157" y="2128"/>
                    </a:lnTo>
                    <a:lnTo>
                      <a:pt x="6045" y="1792"/>
                    </a:lnTo>
                    <a:lnTo>
                      <a:pt x="5933" y="1232"/>
                    </a:lnTo>
                    <a:lnTo>
                      <a:pt x="5709" y="673"/>
                    </a:lnTo>
                    <a:lnTo>
                      <a:pt x="5597" y="337"/>
                    </a:lnTo>
                    <a:lnTo>
                      <a:pt x="5262" y="113"/>
                    </a:lnTo>
                    <a:lnTo>
                      <a:pt x="5038" y="1"/>
                    </a:lnTo>
                    <a:close/>
                  </a:path>
                </a:pathLst>
              </a:custGeom>
              <a:solidFill>
                <a:srgbClr val="201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g1eb65a026c0_0_766"/>
              <p:cNvSpPr/>
              <p:nvPr/>
            </p:nvSpPr>
            <p:spPr>
              <a:xfrm>
                <a:off x="6549700" y="2253025"/>
                <a:ext cx="75575" cy="137150"/>
              </a:xfrm>
              <a:custGeom>
                <a:avLst/>
                <a:gdLst/>
                <a:ahLst/>
                <a:cxnLst/>
                <a:rect l="l" t="t" r="r" b="b"/>
                <a:pathLst>
                  <a:path w="3023" h="5486" extrusionOk="0">
                    <a:moveTo>
                      <a:pt x="0" y="0"/>
                    </a:moveTo>
                    <a:lnTo>
                      <a:pt x="224" y="4142"/>
                    </a:lnTo>
                    <a:lnTo>
                      <a:pt x="2127" y="5485"/>
                    </a:lnTo>
                    <a:lnTo>
                      <a:pt x="3023" y="3918"/>
                    </a:lnTo>
                    <a:lnTo>
                      <a:pt x="3023" y="1679"/>
                    </a:lnTo>
                    <a:lnTo>
                      <a:pt x="3023" y="112"/>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g1eb65a026c0_0_766"/>
              <p:cNvSpPr/>
              <p:nvPr/>
            </p:nvSpPr>
            <p:spPr>
              <a:xfrm>
                <a:off x="6544100" y="2325775"/>
                <a:ext cx="223900" cy="97975"/>
              </a:xfrm>
              <a:custGeom>
                <a:avLst/>
                <a:gdLst/>
                <a:ahLst/>
                <a:cxnLst/>
                <a:rect l="l" t="t" r="r" b="b"/>
                <a:pathLst>
                  <a:path w="8956" h="3919" extrusionOk="0">
                    <a:moveTo>
                      <a:pt x="336" y="1"/>
                    </a:moveTo>
                    <a:lnTo>
                      <a:pt x="224" y="113"/>
                    </a:lnTo>
                    <a:lnTo>
                      <a:pt x="112" y="448"/>
                    </a:lnTo>
                    <a:lnTo>
                      <a:pt x="0" y="1344"/>
                    </a:lnTo>
                    <a:lnTo>
                      <a:pt x="112" y="2463"/>
                    </a:lnTo>
                    <a:lnTo>
                      <a:pt x="224" y="3471"/>
                    </a:lnTo>
                    <a:lnTo>
                      <a:pt x="336" y="3583"/>
                    </a:lnTo>
                    <a:lnTo>
                      <a:pt x="448" y="3807"/>
                    </a:lnTo>
                    <a:lnTo>
                      <a:pt x="672" y="3918"/>
                    </a:lnTo>
                    <a:lnTo>
                      <a:pt x="8396" y="3918"/>
                    </a:lnTo>
                    <a:lnTo>
                      <a:pt x="8732" y="3695"/>
                    </a:lnTo>
                    <a:lnTo>
                      <a:pt x="8843" y="3471"/>
                    </a:lnTo>
                    <a:lnTo>
                      <a:pt x="8955" y="3135"/>
                    </a:lnTo>
                    <a:lnTo>
                      <a:pt x="8955" y="2911"/>
                    </a:lnTo>
                    <a:lnTo>
                      <a:pt x="8843" y="2575"/>
                    </a:lnTo>
                    <a:lnTo>
                      <a:pt x="8732" y="2463"/>
                    </a:lnTo>
                    <a:lnTo>
                      <a:pt x="8620" y="2351"/>
                    </a:lnTo>
                    <a:lnTo>
                      <a:pt x="7724" y="2239"/>
                    </a:lnTo>
                    <a:lnTo>
                      <a:pt x="6381" y="2127"/>
                    </a:lnTo>
                    <a:lnTo>
                      <a:pt x="5709" y="1904"/>
                    </a:lnTo>
                    <a:lnTo>
                      <a:pt x="5038" y="1680"/>
                    </a:lnTo>
                    <a:lnTo>
                      <a:pt x="4590" y="1456"/>
                    </a:lnTo>
                    <a:lnTo>
                      <a:pt x="4366" y="1120"/>
                    </a:lnTo>
                    <a:lnTo>
                      <a:pt x="4254" y="672"/>
                    </a:lnTo>
                    <a:lnTo>
                      <a:pt x="4030" y="336"/>
                    </a:lnTo>
                    <a:lnTo>
                      <a:pt x="3694" y="113"/>
                    </a:lnTo>
                    <a:lnTo>
                      <a:pt x="3470" y="113"/>
                    </a:lnTo>
                    <a:lnTo>
                      <a:pt x="3023" y="336"/>
                    </a:lnTo>
                    <a:lnTo>
                      <a:pt x="2687" y="448"/>
                    </a:lnTo>
                    <a:lnTo>
                      <a:pt x="1791" y="448"/>
                    </a:lnTo>
                    <a:lnTo>
                      <a:pt x="896" y="224"/>
                    </a:lnTo>
                    <a:lnTo>
                      <a:pt x="33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g1eb65a026c0_0_766"/>
              <p:cNvSpPr/>
              <p:nvPr/>
            </p:nvSpPr>
            <p:spPr>
              <a:xfrm>
                <a:off x="6001200" y="2535675"/>
                <a:ext cx="75575" cy="137150"/>
              </a:xfrm>
              <a:custGeom>
                <a:avLst/>
                <a:gdLst/>
                <a:ahLst/>
                <a:cxnLst/>
                <a:rect l="l" t="t" r="r" b="b"/>
                <a:pathLst>
                  <a:path w="3023" h="5486" extrusionOk="0">
                    <a:moveTo>
                      <a:pt x="0" y="0"/>
                    </a:moveTo>
                    <a:lnTo>
                      <a:pt x="112" y="4142"/>
                    </a:lnTo>
                    <a:lnTo>
                      <a:pt x="2127" y="5485"/>
                    </a:lnTo>
                    <a:lnTo>
                      <a:pt x="3022" y="3918"/>
                    </a:lnTo>
                    <a:lnTo>
                      <a:pt x="3022" y="1679"/>
                    </a:lnTo>
                    <a:lnTo>
                      <a:pt x="3022" y="112"/>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g1eb65a026c0_0_766"/>
              <p:cNvSpPr/>
              <p:nvPr/>
            </p:nvSpPr>
            <p:spPr>
              <a:xfrm>
                <a:off x="5995600" y="2597225"/>
                <a:ext cx="221100" cy="109175"/>
              </a:xfrm>
              <a:custGeom>
                <a:avLst/>
                <a:gdLst/>
                <a:ahLst/>
                <a:cxnLst/>
                <a:rect l="l" t="t" r="r" b="b"/>
                <a:pathLst>
                  <a:path w="8844" h="4367" extrusionOk="0">
                    <a:moveTo>
                      <a:pt x="224" y="1"/>
                    </a:moveTo>
                    <a:lnTo>
                      <a:pt x="112" y="225"/>
                    </a:lnTo>
                    <a:lnTo>
                      <a:pt x="0" y="560"/>
                    </a:lnTo>
                    <a:lnTo>
                      <a:pt x="0" y="1568"/>
                    </a:lnTo>
                    <a:lnTo>
                      <a:pt x="0" y="2799"/>
                    </a:lnTo>
                    <a:lnTo>
                      <a:pt x="224" y="3807"/>
                    </a:lnTo>
                    <a:lnTo>
                      <a:pt x="224" y="4030"/>
                    </a:lnTo>
                    <a:lnTo>
                      <a:pt x="448" y="4254"/>
                    </a:lnTo>
                    <a:lnTo>
                      <a:pt x="560" y="4254"/>
                    </a:lnTo>
                    <a:lnTo>
                      <a:pt x="784" y="4366"/>
                    </a:lnTo>
                    <a:lnTo>
                      <a:pt x="8284" y="4366"/>
                    </a:lnTo>
                    <a:lnTo>
                      <a:pt x="8620" y="4142"/>
                    </a:lnTo>
                    <a:lnTo>
                      <a:pt x="8843" y="3919"/>
                    </a:lnTo>
                    <a:lnTo>
                      <a:pt x="8843" y="3695"/>
                    </a:lnTo>
                    <a:lnTo>
                      <a:pt x="8843" y="3359"/>
                    </a:lnTo>
                    <a:lnTo>
                      <a:pt x="8843" y="3135"/>
                    </a:lnTo>
                    <a:lnTo>
                      <a:pt x="8731" y="2911"/>
                    </a:lnTo>
                    <a:lnTo>
                      <a:pt x="8620" y="2911"/>
                    </a:lnTo>
                    <a:lnTo>
                      <a:pt x="7612" y="2687"/>
                    </a:lnTo>
                    <a:lnTo>
                      <a:pt x="6157" y="2351"/>
                    </a:lnTo>
                    <a:lnTo>
                      <a:pt x="5373" y="2016"/>
                    </a:lnTo>
                    <a:lnTo>
                      <a:pt x="4702" y="1792"/>
                    </a:lnTo>
                    <a:lnTo>
                      <a:pt x="4142" y="1456"/>
                    </a:lnTo>
                    <a:lnTo>
                      <a:pt x="4030" y="1232"/>
                    </a:lnTo>
                    <a:lnTo>
                      <a:pt x="3918" y="1008"/>
                    </a:lnTo>
                    <a:lnTo>
                      <a:pt x="3806" y="448"/>
                    </a:lnTo>
                    <a:lnTo>
                      <a:pt x="3694" y="336"/>
                    </a:lnTo>
                    <a:lnTo>
                      <a:pt x="3582" y="225"/>
                    </a:lnTo>
                    <a:lnTo>
                      <a:pt x="1567" y="225"/>
                    </a:lnTo>
                    <a:lnTo>
                      <a:pt x="22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g1eb65a026c0_0_766"/>
              <p:cNvSpPr/>
              <p:nvPr/>
            </p:nvSpPr>
            <p:spPr>
              <a:xfrm>
                <a:off x="5964800" y="1500225"/>
                <a:ext cx="691250" cy="1077450"/>
              </a:xfrm>
              <a:custGeom>
                <a:avLst/>
                <a:gdLst/>
                <a:ahLst/>
                <a:cxnLst/>
                <a:rect l="l" t="t" r="r" b="b"/>
                <a:pathLst>
                  <a:path w="27650" h="43098" extrusionOk="0">
                    <a:moveTo>
                      <a:pt x="3247" y="1"/>
                    </a:moveTo>
                    <a:lnTo>
                      <a:pt x="2352" y="112"/>
                    </a:lnTo>
                    <a:lnTo>
                      <a:pt x="1568" y="336"/>
                    </a:lnTo>
                    <a:lnTo>
                      <a:pt x="896" y="672"/>
                    </a:lnTo>
                    <a:lnTo>
                      <a:pt x="673" y="896"/>
                    </a:lnTo>
                    <a:lnTo>
                      <a:pt x="449" y="1232"/>
                    </a:lnTo>
                    <a:lnTo>
                      <a:pt x="337" y="1456"/>
                    </a:lnTo>
                    <a:lnTo>
                      <a:pt x="225" y="1904"/>
                    </a:lnTo>
                    <a:lnTo>
                      <a:pt x="225" y="3471"/>
                    </a:lnTo>
                    <a:lnTo>
                      <a:pt x="113" y="5374"/>
                    </a:lnTo>
                    <a:lnTo>
                      <a:pt x="1" y="7277"/>
                    </a:lnTo>
                    <a:lnTo>
                      <a:pt x="113" y="9627"/>
                    </a:lnTo>
                    <a:lnTo>
                      <a:pt x="337" y="11194"/>
                    </a:lnTo>
                    <a:lnTo>
                      <a:pt x="561" y="13769"/>
                    </a:lnTo>
                    <a:lnTo>
                      <a:pt x="785" y="17463"/>
                    </a:lnTo>
                    <a:lnTo>
                      <a:pt x="896" y="21605"/>
                    </a:lnTo>
                    <a:lnTo>
                      <a:pt x="1008" y="25411"/>
                    </a:lnTo>
                    <a:lnTo>
                      <a:pt x="896" y="29888"/>
                    </a:lnTo>
                    <a:lnTo>
                      <a:pt x="1008" y="35149"/>
                    </a:lnTo>
                    <a:lnTo>
                      <a:pt x="1232" y="42649"/>
                    </a:lnTo>
                    <a:lnTo>
                      <a:pt x="2240" y="42985"/>
                    </a:lnTo>
                    <a:lnTo>
                      <a:pt x="3135" y="43097"/>
                    </a:lnTo>
                    <a:lnTo>
                      <a:pt x="4255" y="42985"/>
                    </a:lnTo>
                    <a:lnTo>
                      <a:pt x="5598" y="42649"/>
                    </a:lnTo>
                    <a:lnTo>
                      <a:pt x="6046" y="37164"/>
                    </a:lnTo>
                    <a:lnTo>
                      <a:pt x="6829" y="25747"/>
                    </a:lnTo>
                    <a:lnTo>
                      <a:pt x="7277" y="22500"/>
                    </a:lnTo>
                    <a:lnTo>
                      <a:pt x="7949" y="18135"/>
                    </a:lnTo>
                    <a:lnTo>
                      <a:pt x="9068" y="11754"/>
                    </a:lnTo>
                    <a:lnTo>
                      <a:pt x="11419" y="12314"/>
                    </a:lnTo>
                    <a:lnTo>
                      <a:pt x="15672" y="13321"/>
                    </a:lnTo>
                    <a:lnTo>
                      <a:pt x="17799" y="13881"/>
                    </a:lnTo>
                    <a:lnTo>
                      <a:pt x="19702" y="14441"/>
                    </a:lnTo>
                    <a:lnTo>
                      <a:pt x="21045" y="14888"/>
                    </a:lnTo>
                    <a:lnTo>
                      <a:pt x="21493" y="15112"/>
                    </a:lnTo>
                    <a:lnTo>
                      <a:pt x="21605" y="15336"/>
                    </a:lnTo>
                    <a:lnTo>
                      <a:pt x="21829" y="16008"/>
                    </a:lnTo>
                    <a:lnTo>
                      <a:pt x="21941" y="16791"/>
                    </a:lnTo>
                    <a:lnTo>
                      <a:pt x="22165" y="19030"/>
                    </a:lnTo>
                    <a:lnTo>
                      <a:pt x="22165" y="21717"/>
                    </a:lnTo>
                    <a:lnTo>
                      <a:pt x="22277" y="24515"/>
                    </a:lnTo>
                    <a:lnTo>
                      <a:pt x="22277" y="29552"/>
                    </a:lnTo>
                    <a:lnTo>
                      <a:pt x="22389" y="31232"/>
                    </a:lnTo>
                    <a:lnTo>
                      <a:pt x="22501" y="31679"/>
                    </a:lnTo>
                    <a:lnTo>
                      <a:pt x="22501" y="31903"/>
                    </a:lnTo>
                    <a:lnTo>
                      <a:pt x="22613" y="32015"/>
                    </a:lnTo>
                    <a:lnTo>
                      <a:pt x="22836" y="32127"/>
                    </a:lnTo>
                    <a:lnTo>
                      <a:pt x="23396" y="32239"/>
                    </a:lnTo>
                    <a:lnTo>
                      <a:pt x="24180" y="32351"/>
                    </a:lnTo>
                    <a:lnTo>
                      <a:pt x="25187" y="32351"/>
                    </a:lnTo>
                    <a:lnTo>
                      <a:pt x="26083" y="32239"/>
                    </a:lnTo>
                    <a:lnTo>
                      <a:pt x="26866" y="32127"/>
                    </a:lnTo>
                    <a:lnTo>
                      <a:pt x="27426" y="31791"/>
                    </a:lnTo>
                    <a:lnTo>
                      <a:pt x="27538" y="31679"/>
                    </a:lnTo>
                    <a:lnTo>
                      <a:pt x="27650" y="31567"/>
                    </a:lnTo>
                    <a:lnTo>
                      <a:pt x="27538" y="23060"/>
                    </a:lnTo>
                    <a:lnTo>
                      <a:pt x="27314" y="16679"/>
                    </a:lnTo>
                    <a:lnTo>
                      <a:pt x="27202" y="14105"/>
                    </a:lnTo>
                    <a:lnTo>
                      <a:pt x="27090" y="12538"/>
                    </a:lnTo>
                    <a:lnTo>
                      <a:pt x="26866" y="11866"/>
                    </a:lnTo>
                    <a:lnTo>
                      <a:pt x="26419" y="11306"/>
                    </a:lnTo>
                    <a:lnTo>
                      <a:pt x="25747" y="10635"/>
                    </a:lnTo>
                    <a:lnTo>
                      <a:pt x="24963" y="10075"/>
                    </a:lnTo>
                    <a:lnTo>
                      <a:pt x="22948" y="8956"/>
                    </a:lnTo>
                    <a:lnTo>
                      <a:pt x="20598" y="7724"/>
                    </a:lnTo>
                    <a:lnTo>
                      <a:pt x="18247" y="6605"/>
                    </a:lnTo>
                    <a:lnTo>
                      <a:pt x="15896" y="5262"/>
                    </a:lnTo>
                    <a:lnTo>
                      <a:pt x="14889" y="4478"/>
                    </a:lnTo>
                    <a:lnTo>
                      <a:pt x="13993" y="3695"/>
                    </a:lnTo>
                    <a:lnTo>
                      <a:pt x="13210" y="2911"/>
                    </a:lnTo>
                    <a:lnTo>
                      <a:pt x="12650" y="2015"/>
                    </a:lnTo>
                    <a:lnTo>
                      <a:pt x="10747" y="1456"/>
                    </a:lnTo>
                    <a:lnTo>
                      <a:pt x="8844" y="896"/>
                    </a:lnTo>
                    <a:lnTo>
                      <a:pt x="6605" y="336"/>
                    </a:lnTo>
                    <a:lnTo>
                      <a:pt x="5486" y="224"/>
                    </a:lnTo>
                    <a:lnTo>
                      <a:pt x="4367" y="112"/>
                    </a:lnTo>
                    <a:lnTo>
                      <a:pt x="3247"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g1eb65a026c0_0_766"/>
              <p:cNvSpPr/>
              <p:nvPr/>
            </p:nvSpPr>
            <p:spPr>
              <a:xfrm>
                <a:off x="5964800" y="1500225"/>
                <a:ext cx="691250" cy="1077450"/>
              </a:xfrm>
              <a:custGeom>
                <a:avLst/>
                <a:gdLst/>
                <a:ahLst/>
                <a:cxnLst/>
                <a:rect l="l" t="t" r="r" b="b"/>
                <a:pathLst>
                  <a:path w="27650" h="43098" fill="none" extrusionOk="0">
                    <a:moveTo>
                      <a:pt x="113" y="9627"/>
                    </a:moveTo>
                    <a:lnTo>
                      <a:pt x="113" y="9627"/>
                    </a:lnTo>
                    <a:lnTo>
                      <a:pt x="337" y="11194"/>
                    </a:lnTo>
                    <a:lnTo>
                      <a:pt x="337" y="11194"/>
                    </a:lnTo>
                    <a:lnTo>
                      <a:pt x="561" y="13769"/>
                    </a:lnTo>
                    <a:lnTo>
                      <a:pt x="785" y="17463"/>
                    </a:lnTo>
                    <a:lnTo>
                      <a:pt x="896" y="21605"/>
                    </a:lnTo>
                    <a:lnTo>
                      <a:pt x="1008" y="25411"/>
                    </a:lnTo>
                    <a:lnTo>
                      <a:pt x="1008" y="25411"/>
                    </a:lnTo>
                    <a:lnTo>
                      <a:pt x="896" y="29888"/>
                    </a:lnTo>
                    <a:lnTo>
                      <a:pt x="1008" y="35149"/>
                    </a:lnTo>
                    <a:lnTo>
                      <a:pt x="1232" y="42649"/>
                    </a:lnTo>
                    <a:lnTo>
                      <a:pt x="1232" y="42649"/>
                    </a:lnTo>
                    <a:lnTo>
                      <a:pt x="2240" y="42985"/>
                    </a:lnTo>
                    <a:lnTo>
                      <a:pt x="3135" y="43097"/>
                    </a:lnTo>
                    <a:lnTo>
                      <a:pt x="4255" y="42985"/>
                    </a:lnTo>
                    <a:lnTo>
                      <a:pt x="5598" y="42649"/>
                    </a:lnTo>
                    <a:lnTo>
                      <a:pt x="5598" y="42649"/>
                    </a:lnTo>
                    <a:lnTo>
                      <a:pt x="6046" y="37164"/>
                    </a:lnTo>
                    <a:lnTo>
                      <a:pt x="6829" y="25747"/>
                    </a:lnTo>
                    <a:lnTo>
                      <a:pt x="6829" y="25747"/>
                    </a:lnTo>
                    <a:lnTo>
                      <a:pt x="7277" y="22500"/>
                    </a:lnTo>
                    <a:lnTo>
                      <a:pt x="7949" y="18135"/>
                    </a:lnTo>
                    <a:lnTo>
                      <a:pt x="9068" y="11754"/>
                    </a:lnTo>
                    <a:lnTo>
                      <a:pt x="9068" y="11754"/>
                    </a:lnTo>
                    <a:lnTo>
                      <a:pt x="11419" y="12314"/>
                    </a:lnTo>
                    <a:lnTo>
                      <a:pt x="15672" y="13321"/>
                    </a:lnTo>
                    <a:lnTo>
                      <a:pt x="17799" y="13881"/>
                    </a:lnTo>
                    <a:lnTo>
                      <a:pt x="19702" y="14441"/>
                    </a:lnTo>
                    <a:lnTo>
                      <a:pt x="21045" y="14888"/>
                    </a:lnTo>
                    <a:lnTo>
                      <a:pt x="21493" y="15112"/>
                    </a:lnTo>
                    <a:lnTo>
                      <a:pt x="21605" y="15336"/>
                    </a:lnTo>
                    <a:lnTo>
                      <a:pt x="21605" y="15336"/>
                    </a:lnTo>
                    <a:lnTo>
                      <a:pt x="21829" y="16008"/>
                    </a:lnTo>
                    <a:lnTo>
                      <a:pt x="21941" y="16791"/>
                    </a:lnTo>
                    <a:lnTo>
                      <a:pt x="22165" y="19030"/>
                    </a:lnTo>
                    <a:lnTo>
                      <a:pt x="22165" y="21717"/>
                    </a:lnTo>
                    <a:lnTo>
                      <a:pt x="22277" y="24515"/>
                    </a:lnTo>
                    <a:lnTo>
                      <a:pt x="22277" y="29552"/>
                    </a:lnTo>
                    <a:lnTo>
                      <a:pt x="22389" y="31232"/>
                    </a:lnTo>
                    <a:lnTo>
                      <a:pt x="22501" y="31679"/>
                    </a:lnTo>
                    <a:lnTo>
                      <a:pt x="22501" y="31903"/>
                    </a:lnTo>
                    <a:lnTo>
                      <a:pt x="22501" y="31903"/>
                    </a:lnTo>
                    <a:lnTo>
                      <a:pt x="22613" y="32015"/>
                    </a:lnTo>
                    <a:lnTo>
                      <a:pt x="22836" y="32127"/>
                    </a:lnTo>
                    <a:lnTo>
                      <a:pt x="23396" y="32239"/>
                    </a:lnTo>
                    <a:lnTo>
                      <a:pt x="24180" y="32351"/>
                    </a:lnTo>
                    <a:lnTo>
                      <a:pt x="25187" y="32351"/>
                    </a:lnTo>
                    <a:lnTo>
                      <a:pt x="26083" y="32239"/>
                    </a:lnTo>
                    <a:lnTo>
                      <a:pt x="26866" y="32127"/>
                    </a:lnTo>
                    <a:lnTo>
                      <a:pt x="27426" y="31791"/>
                    </a:lnTo>
                    <a:lnTo>
                      <a:pt x="27538" y="31679"/>
                    </a:lnTo>
                    <a:lnTo>
                      <a:pt x="27650" y="31567"/>
                    </a:lnTo>
                    <a:lnTo>
                      <a:pt x="27650" y="31567"/>
                    </a:lnTo>
                    <a:lnTo>
                      <a:pt x="27538" y="23060"/>
                    </a:lnTo>
                    <a:lnTo>
                      <a:pt x="27314" y="16679"/>
                    </a:lnTo>
                    <a:lnTo>
                      <a:pt x="27202" y="14105"/>
                    </a:lnTo>
                    <a:lnTo>
                      <a:pt x="27090" y="12538"/>
                    </a:lnTo>
                    <a:lnTo>
                      <a:pt x="27090" y="12538"/>
                    </a:lnTo>
                    <a:lnTo>
                      <a:pt x="26866" y="11866"/>
                    </a:lnTo>
                    <a:lnTo>
                      <a:pt x="26419" y="11306"/>
                    </a:lnTo>
                    <a:lnTo>
                      <a:pt x="25747" y="10635"/>
                    </a:lnTo>
                    <a:lnTo>
                      <a:pt x="24963" y="10075"/>
                    </a:lnTo>
                    <a:lnTo>
                      <a:pt x="22948" y="8956"/>
                    </a:lnTo>
                    <a:lnTo>
                      <a:pt x="20598" y="7724"/>
                    </a:lnTo>
                    <a:lnTo>
                      <a:pt x="18247" y="6605"/>
                    </a:lnTo>
                    <a:lnTo>
                      <a:pt x="15896" y="5262"/>
                    </a:lnTo>
                    <a:lnTo>
                      <a:pt x="14889" y="4478"/>
                    </a:lnTo>
                    <a:lnTo>
                      <a:pt x="13993" y="3695"/>
                    </a:lnTo>
                    <a:lnTo>
                      <a:pt x="13210" y="2911"/>
                    </a:lnTo>
                    <a:lnTo>
                      <a:pt x="12650" y="2015"/>
                    </a:lnTo>
                    <a:lnTo>
                      <a:pt x="12650" y="2015"/>
                    </a:lnTo>
                    <a:lnTo>
                      <a:pt x="10747" y="1456"/>
                    </a:lnTo>
                    <a:lnTo>
                      <a:pt x="8844" y="896"/>
                    </a:lnTo>
                    <a:lnTo>
                      <a:pt x="6605" y="336"/>
                    </a:lnTo>
                    <a:lnTo>
                      <a:pt x="5486" y="224"/>
                    </a:lnTo>
                    <a:lnTo>
                      <a:pt x="4367" y="112"/>
                    </a:lnTo>
                    <a:lnTo>
                      <a:pt x="3247" y="1"/>
                    </a:lnTo>
                    <a:lnTo>
                      <a:pt x="2352" y="112"/>
                    </a:lnTo>
                    <a:lnTo>
                      <a:pt x="1568" y="336"/>
                    </a:lnTo>
                    <a:lnTo>
                      <a:pt x="896" y="672"/>
                    </a:lnTo>
                    <a:lnTo>
                      <a:pt x="673" y="896"/>
                    </a:lnTo>
                    <a:lnTo>
                      <a:pt x="449" y="1232"/>
                    </a:lnTo>
                    <a:lnTo>
                      <a:pt x="337" y="1456"/>
                    </a:lnTo>
                    <a:lnTo>
                      <a:pt x="225" y="1904"/>
                    </a:lnTo>
                    <a:lnTo>
                      <a:pt x="225" y="1904"/>
                    </a:lnTo>
                    <a:lnTo>
                      <a:pt x="225" y="3471"/>
                    </a:lnTo>
                    <a:lnTo>
                      <a:pt x="225" y="3471"/>
                    </a:lnTo>
                    <a:lnTo>
                      <a:pt x="113" y="5374"/>
                    </a:lnTo>
                    <a:lnTo>
                      <a:pt x="113" y="5374"/>
                    </a:lnTo>
                    <a:lnTo>
                      <a:pt x="1" y="7277"/>
                    </a:lnTo>
                    <a:lnTo>
                      <a:pt x="113" y="96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g1eb65a026c0_0_766"/>
              <p:cNvSpPr/>
              <p:nvPr/>
            </p:nvSpPr>
            <p:spPr>
              <a:xfrm>
                <a:off x="6135525" y="1760475"/>
                <a:ext cx="25" cy="2825"/>
              </a:xfrm>
              <a:custGeom>
                <a:avLst/>
                <a:gdLst/>
                <a:ahLst/>
                <a:cxnLst/>
                <a:rect l="l" t="t" r="r" b="b"/>
                <a:pathLst>
                  <a:path w="1" h="113" extrusionOk="0">
                    <a:moveTo>
                      <a:pt x="0" y="1"/>
                    </a:moveTo>
                    <a:lnTo>
                      <a:pt x="0" y="113"/>
                    </a:lnTo>
                    <a:lnTo>
                      <a:pt x="0" y="113"/>
                    </a:lnTo>
                    <a:lnTo>
                      <a:pt x="0" y="1"/>
                    </a:lnTo>
                    <a:close/>
                  </a:path>
                </a:pathLst>
              </a:custGeom>
              <a:solidFill>
                <a:srgbClr val="34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g1eb65a026c0_0_766"/>
              <p:cNvSpPr/>
              <p:nvPr/>
            </p:nvSpPr>
            <p:spPr>
              <a:xfrm>
                <a:off x="6135525" y="1760475"/>
                <a:ext cx="25" cy="2825"/>
              </a:xfrm>
              <a:custGeom>
                <a:avLst/>
                <a:gdLst/>
                <a:ahLst/>
                <a:cxnLst/>
                <a:rect l="l" t="t" r="r" b="b"/>
                <a:pathLst>
                  <a:path w="1" h="113" fill="none" extrusionOk="0">
                    <a:moveTo>
                      <a:pt x="0" y="1"/>
                    </a:moveTo>
                    <a:lnTo>
                      <a:pt x="0" y="113"/>
                    </a:lnTo>
                    <a:lnTo>
                      <a:pt x="0" y="113"/>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g1eb65a026c0_0_766"/>
              <p:cNvSpPr/>
              <p:nvPr/>
            </p:nvSpPr>
            <p:spPr>
              <a:xfrm>
                <a:off x="5964800" y="1679325"/>
                <a:ext cx="2825" cy="30800"/>
              </a:xfrm>
              <a:custGeom>
                <a:avLst/>
                <a:gdLst/>
                <a:ahLst/>
                <a:cxnLst/>
                <a:rect l="l" t="t" r="r" b="b"/>
                <a:pathLst>
                  <a:path w="113" h="1232" extrusionOk="0">
                    <a:moveTo>
                      <a:pt x="1" y="1"/>
                    </a:moveTo>
                    <a:lnTo>
                      <a:pt x="1" y="1"/>
                    </a:lnTo>
                    <a:lnTo>
                      <a:pt x="113" y="1232"/>
                    </a:lnTo>
                    <a:lnTo>
                      <a:pt x="113" y="1232"/>
                    </a:lnTo>
                    <a:lnTo>
                      <a:pt x="1" y="1"/>
                    </a:lnTo>
                    <a:lnTo>
                      <a:pt x="1" y="1"/>
                    </a:lnTo>
                    <a:lnTo>
                      <a:pt x="1" y="1"/>
                    </a:lnTo>
                    <a:close/>
                  </a:path>
                </a:pathLst>
              </a:custGeom>
              <a:solidFill>
                <a:srgbClr val="9D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g1eb65a026c0_0_766"/>
              <p:cNvSpPr/>
              <p:nvPr/>
            </p:nvSpPr>
            <p:spPr>
              <a:xfrm>
                <a:off x="5964800" y="1679325"/>
                <a:ext cx="2825" cy="30800"/>
              </a:xfrm>
              <a:custGeom>
                <a:avLst/>
                <a:gdLst/>
                <a:ahLst/>
                <a:cxnLst/>
                <a:rect l="l" t="t" r="r" b="b"/>
                <a:pathLst>
                  <a:path w="113" h="1232" fill="none" extrusionOk="0">
                    <a:moveTo>
                      <a:pt x="1" y="1"/>
                    </a:moveTo>
                    <a:lnTo>
                      <a:pt x="1" y="1"/>
                    </a:lnTo>
                    <a:lnTo>
                      <a:pt x="113" y="1232"/>
                    </a:lnTo>
                    <a:lnTo>
                      <a:pt x="113" y="1232"/>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g1eb65a026c0_0_766"/>
              <p:cNvSpPr/>
              <p:nvPr/>
            </p:nvSpPr>
            <p:spPr>
              <a:xfrm>
                <a:off x="5964800" y="1623350"/>
                <a:ext cx="139950" cy="86775"/>
              </a:xfrm>
              <a:custGeom>
                <a:avLst/>
                <a:gdLst/>
                <a:ahLst/>
                <a:cxnLst/>
                <a:rect l="l" t="t" r="r" b="b"/>
                <a:pathLst>
                  <a:path w="5598" h="3471" extrusionOk="0">
                    <a:moveTo>
                      <a:pt x="5598" y="1"/>
                    </a:moveTo>
                    <a:lnTo>
                      <a:pt x="5486" y="337"/>
                    </a:lnTo>
                    <a:lnTo>
                      <a:pt x="5150" y="672"/>
                    </a:lnTo>
                    <a:lnTo>
                      <a:pt x="4814" y="1008"/>
                    </a:lnTo>
                    <a:lnTo>
                      <a:pt x="4367" y="1344"/>
                    </a:lnTo>
                    <a:lnTo>
                      <a:pt x="3247" y="1904"/>
                    </a:lnTo>
                    <a:lnTo>
                      <a:pt x="2128" y="2240"/>
                    </a:lnTo>
                    <a:lnTo>
                      <a:pt x="1008" y="2352"/>
                    </a:lnTo>
                    <a:lnTo>
                      <a:pt x="1" y="2240"/>
                    </a:lnTo>
                    <a:lnTo>
                      <a:pt x="113" y="3471"/>
                    </a:lnTo>
                    <a:lnTo>
                      <a:pt x="896" y="3247"/>
                    </a:lnTo>
                    <a:lnTo>
                      <a:pt x="1680" y="2911"/>
                    </a:lnTo>
                    <a:lnTo>
                      <a:pt x="2687" y="2575"/>
                    </a:lnTo>
                    <a:lnTo>
                      <a:pt x="3583" y="2128"/>
                    </a:lnTo>
                    <a:lnTo>
                      <a:pt x="4478" y="1568"/>
                    </a:lnTo>
                    <a:lnTo>
                      <a:pt x="5262" y="784"/>
                    </a:lnTo>
                    <a:lnTo>
                      <a:pt x="5486" y="449"/>
                    </a:lnTo>
                    <a:lnTo>
                      <a:pt x="5598" y="1"/>
                    </a:lnTo>
                    <a:close/>
                  </a:path>
                </a:pathLst>
              </a:custGeom>
              <a:solidFill>
                <a:srgbClr val="3E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g1eb65a026c0_0_766"/>
              <p:cNvSpPr/>
              <p:nvPr/>
            </p:nvSpPr>
            <p:spPr>
              <a:xfrm>
                <a:off x="5964800" y="1623350"/>
                <a:ext cx="139950" cy="86775"/>
              </a:xfrm>
              <a:custGeom>
                <a:avLst/>
                <a:gdLst/>
                <a:ahLst/>
                <a:cxnLst/>
                <a:rect l="l" t="t" r="r" b="b"/>
                <a:pathLst>
                  <a:path w="5598" h="3471" fill="none" extrusionOk="0">
                    <a:moveTo>
                      <a:pt x="5598" y="1"/>
                    </a:moveTo>
                    <a:lnTo>
                      <a:pt x="5598" y="1"/>
                    </a:lnTo>
                    <a:lnTo>
                      <a:pt x="5486" y="337"/>
                    </a:lnTo>
                    <a:lnTo>
                      <a:pt x="5150" y="672"/>
                    </a:lnTo>
                    <a:lnTo>
                      <a:pt x="5150" y="672"/>
                    </a:lnTo>
                    <a:lnTo>
                      <a:pt x="4814" y="1008"/>
                    </a:lnTo>
                    <a:lnTo>
                      <a:pt x="4367" y="1344"/>
                    </a:lnTo>
                    <a:lnTo>
                      <a:pt x="3247" y="1904"/>
                    </a:lnTo>
                    <a:lnTo>
                      <a:pt x="2128" y="2240"/>
                    </a:lnTo>
                    <a:lnTo>
                      <a:pt x="1008" y="2352"/>
                    </a:lnTo>
                    <a:lnTo>
                      <a:pt x="1008" y="2352"/>
                    </a:lnTo>
                    <a:lnTo>
                      <a:pt x="1" y="2240"/>
                    </a:lnTo>
                    <a:lnTo>
                      <a:pt x="1" y="2240"/>
                    </a:lnTo>
                    <a:lnTo>
                      <a:pt x="113" y="3471"/>
                    </a:lnTo>
                    <a:lnTo>
                      <a:pt x="113" y="3471"/>
                    </a:lnTo>
                    <a:lnTo>
                      <a:pt x="113" y="3471"/>
                    </a:lnTo>
                    <a:lnTo>
                      <a:pt x="113" y="3471"/>
                    </a:lnTo>
                    <a:lnTo>
                      <a:pt x="896" y="3247"/>
                    </a:lnTo>
                    <a:lnTo>
                      <a:pt x="1680" y="2911"/>
                    </a:lnTo>
                    <a:lnTo>
                      <a:pt x="2687" y="2575"/>
                    </a:lnTo>
                    <a:lnTo>
                      <a:pt x="3583" y="2128"/>
                    </a:lnTo>
                    <a:lnTo>
                      <a:pt x="4478" y="1568"/>
                    </a:lnTo>
                    <a:lnTo>
                      <a:pt x="5262" y="784"/>
                    </a:lnTo>
                    <a:lnTo>
                      <a:pt x="5486" y="449"/>
                    </a:lnTo>
                    <a:lnTo>
                      <a:pt x="559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g1eb65a026c0_0_766"/>
              <p:cNvSpPr/>
              <p:nvPr/>
            </p:nvSpPr>
            <p:spPr>
              <a:xfrm>
                <a:off x="5992800" y="1035675"/>
                <a:ext cx="310650" cy="582100"/>
              </a:xfrm>
              <a:custGeom>
                <a:avLst/>
                <a:gdLst/>
                <a:ahLst/>
                <a:cxnLst/>
                <a:rect l="l" t="t" r="r" b="b"/>
                <a:pathLst>
                  <a:path w="12426" h="23284" extrusionOk="0">
                    <a:moveTo>
                      <a:pt x="6493" y="1"/>
                    </a:moveTo>
                    <a:lnTo>
                      <a:pt x="5150" y="1008"/>
                    </a:lnTo>
                    <a:lnTo>
                      <a:pt x="3918" y="1792"/>
                    </a:lnTo>
                    <a:lnTo>
                      <a:pt x="2687" y="2575"/>
                    </a:lnTo>
                    <a:lnTo>
                      <a:pt x="112" y="17127"/>
                    </a:lnTo>
                    <a:lnTo>
                      <a:pt x="0" y="18359"/>
                    </a:lnTo>
                    <a:lnTo>
                      <a:pt x="112" y="19142"/>
                    </a:lnTo>
                    <a:lnTo>
                      <a:pt x="336" y="20150"/>
                    </a:lnTo>
                    <a:lnTo>
                      <a:pt x="784" y="21045"/>
                    </a:lnTo>
                    <a:lnTo>
                      <a:pt x="1008" y="21493"/>
                    </a:lnTo>
                    <a:lnTo>
                      <a:pt x="1456" y="21941"/>
                    </a:lnTo>
                    <a:lnTo>
                      <a:pt x="1791" y="22277"/>
                    </a:lnTo>
                    <a:lnTo>
                      <a:pt x="2351" y="22612"/>
                    </a:lnTo>
                    <a:lnTo>
                      <a:pt x="2911" y="22948"/>
                    </a:lnTo>
                    <a:lnTo>
                      <a:pt x="3694" y="23172"/>
                    </a:lnTo>
                    <a:lnTo>
                      <a:pt x="4814" y="23284"/>
                    </a:lnTo>
                    <a:lnTo>
                      <a:pt x="6045" y="23284"/>
                    </a:lnTo>
                    <a:lnTo>
                      <a:pt x="7164" y="23060"/>
                    </a:lnTo>
                    <a:lnTo>
                      <a:pt x="8396" y="22836"/>
                    </a:lnTo>
                    <a:lnTo>
                      <a:pt x="9291" y="22500"/>
                    </a:lnTo>
                    <a:lnTo>
                      <a:pt x="10075" y="22053"/>
                    </a:lnTo>
                    <a:lnTo>
                      <a:pt x="10523" y="21717"/>
                    </a:lnTo>
                    <a:lnTo>
                      <a:pt x="10523" y="21493"/>
                    </a:lnTo>
                    <a:lnTo>
                      <a:pt x="10523" y="21381"/>
                    </a:lnTo>
                    <a:lnTo>
                      <a:pt x="10411" y="21045"/>
                    </a:lnTo>
                    <a:lnTo>
                      <a:pt x="10523" y="20374"/>
                    </a:lnTo>
                    <a:lnTo>
                      <a:pt x="10858" y="18583"/>
                    </a:lnTo>
                    <a:lnTo>
                      <a:pt x="11530" y="15896"/>
                    </a:lnTo>
                    <a:lnTo>
                      <a:pt x="11978" y="12874"/>
                    </a:lnTo>
                    <a:lnTo>
                      <a:pt x="12202" y="11195"/>
                    </a:lnTo>
                    <a:lnTo>
                      <a:pt x="12426" y="9627"/>
                    </a:lnTo>
                    <a:lnTo>
                      <a:pt x="12426" y="7948"/>
                    </a:lnTo>
                    <a:lnTo>
                      <a:pt x="12314" y="6381"/>
                    </a:lnTo>
                    <a:lnTo>
                      <a:pt x="11978" y="4814"/>
                    </a:lnTo>
                    <a:lnTo>
                      <a:pt x="11530" y="3359"/>
                    </a:lnTo>
                    <a:lnTo>
                      <a:pt x="11306" y="2799"/>
                    </a:lnTo>
                    <a:lnTo>
                      <a:pt x="10970" y="2127"/>
                    </a:lnTo>
                    <a:lnTo>
                      <a:pt x="10523" y="1568"/>
                    </a:lnTo>
                    <a:lnTo>
                      <a:pt x="10075" y="1008"/>
                    </a:lnTo>
                    <a:lnTo>
                      <a:pt x="9851" y="896"/>
                    </a:lnTo>
                    <a:lnTo>
                      <a:pt x="9739" y="896"/>
                    </a:lnTo>
                    <a:lnTo>
                      <a:pt x="9403" y="1120"/>
                    </a:lnTo>
                    <a:lnTo>
                      <a:pt x="9179" y="1456"/>
                    </a:lnTo>
                    <a:lnTo>
                      <a:pt x="9067" y="1568"/>
                    </a:lnTo>
                    <a:lnTo>
                      <a:pt x="8732" y="1568"/>
                    </a:lnTo>
                    <a:lnTo>
                      <a:pt x="8396" y="1456"/>
                    </a:lnTo>
                    <a:lnTo>
                      <a:pt x="8060" y="1232"/>
                    </a:lnTo>
                    <a:lnTo>
                      <a:pt x="7612" y="560"/>
                    </a:lnTo>
                    <a:lnTo>
                      <a:pt x="7388" y="336"/>
                    </a:lnTo>
                    <a:lnTo>
                      <a:pt x="7052" y="113"/>
                    </a:lnTo>
                    <a:lnTo>
                      <a:pt x="68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g1eb65a026c0_0_766"/>
              <p:cNvSpPr/>
              <p:nvPr/>
            </p:nvSpPr>
            <p:spPr>
              <a:xfrm>
                <a:off x="5992800" y="1035675"/>
                <a:ext cx="310650" cy="582100"/>
              </a:xfrm>
              <a:custGeom>
                <a:avLst/>
                <a:gdLst/>
                <a:ahLst/>
                <a:cxnLst/>
                <a:rect l="l" t="t" r="r" b="b"/>
                <a:pathLst>
                  <a:path w="12426" h="23284" fill="none" extrusionOk="0">
                    <a:moveTo>
                      <a:pt x="6493" y="1"/>
                    </a:moveTo>
                    <a:lnTo>
                      <a:pt x="6493" y="1"/>
                    </a:lnTo>
                    <a:lnTo>
                      <a:pt x="6829" y="1"/>
                    </a:lnTo>
                    <a:lnTo>
                      <a:pt x="7052" y="113"/>
                    </a:lnTo>
                    <a:lnTo>
                      <a:pt x="7388" y="336"/>
                    </a:lnTo>
                    <a:lnTo>
                      <a:pt x="7612" y="560"/>
                    </a:lnTo>
                    <a:lnTo>
                      <a:pt x="8060" y="1232"/>
                    </a:lnTo>
                    <a:lnTo>
                      <a:pt x="8396" y="1456"/>
                    </a:lnTo>
                    <a:lnTo>
                      <a:pt x="8732" y="1568"/>
                    </a:lnTo>
                    <a:lnTo>
                      <a:pt x="8732" y="1568"/>
                    </a:lnTo>
                    <a:lnTo>
                      <a:pt x="9067" y="1568"/>
                    </a:lnTo>
                    <a:lnTo>
                      <a:pt x="9179" y="1456"/>
                    </a:lnTo>
                    <a:lnTo>
                      <a:pt x="9403" y="1120"/>
                    </a:lnTo>
                    <a:lnTo>
                      <a:pt x="9403" y="1120"/>
                    </a:lnTo>
                    <a:lnTo>
                      <a:pt x="9739" y="896"/>
                    </a:lnTo>
                    <a:lnTo>
                      <a:pt x="9851" y="896"/>
                    </a:lnTo>
                    <a:lnTo>
                      <a:pt x="10075" y="1008"/>
                    </a:lnTo>
                    <a:lnTo>
                      <a:pt x="10075" y="1008"/>
                    </a:lnTo>
                    <a:lnTo>
                      <a:pt x="10523" y="1568"/>
                    </a:lnTo>
                    <a:lnTo>
                      <a:pt x="10970" y="2127"/>
                    </a:lnTo>
                    <a:lnTo>
                      <a:pt x="11306" y="2799"/>
                    </a:lnTo>
                    <a:lnTo>
                      <a:pt x="11530" y="3359"/>
                    </a:lnTo>
                    <a:lnTo>
                      <a:pt x="11978" y="4814"/>
                    </a:lnTo>
                    <a:lnTo>
                      <a:pt x="12314" y="6381"/>
                    </a:lnTo>
                    <a:lnTo>
                      <a:pt x="12426" y="7948"/>
                    </a:lnTo>
                    <a:lnTo>
                      <a:pt x="12426" y="9627"/>
                    </a:lnTo>
                    <a:lnTo>
                      <a:pt x="12202" y="11195"/>
                    </a:lnTo>
                    <a:lnTo>
                      <a:pt x="11978" y="12874"/>
                    </a:lnTo>
                    <a:lnTo>
                      <a:pt x="11530" y="15896"/>
                    </a:lnTo>
                    <a:lnTo>
                      <a:pt x="10858" y="18583"/>
                    </a:lnTo>
                    <a:lnTo>
                      <a:pt x="10523" y="20374"/>
                    </a:lnTo>
                    <a:lnTo>
                      <a:pt x="10411" y="21045"/>
                    </a:lnTo>
                    <a:lnTo>
                      <a:pt x="10523" y="21381"/>
                    </a:lnTo>
                    <a:lnTo>
                      <a:pt x="10523" y="21381"/>
                    </a:lnTo>
                    <a:lnTo>
                      <a:pt x="10523" y="21493"/>
                    </a:lnTo>
                    <a:lnTo>
                      <a:pt x="10523" y="21717"/>
                    </a:lnTo>
                    <a:lnTo>
                      <a:pt x="10075" y="22053"/>
                    </a:lnTo>
                    <a:lnTo>
                      <a:pt x="9291" y="22500"/>
                    </a:lnTo>
                    <a:lnTo>
                      <a:pt x="8396" y="22836"/>
                    </a:lnTo>
                    <a:lnTo>
                      <a:pt x="7164" y="23060"/>
                    </a:lnTo>
                    <a:lnTo>
                      <a:pt x="6045" y="23284"/>
                    </a:lnTo>
                    <a:lnTo>
                      <a:pt x="4814" y="23284"/>
                    </a:lnTo>
                    <a:lnTo>
                      <a:pt x="3694" y="23172"/>
                    </a:lnTo>
                    <a:lnTo>
                      <a:pt x="3694" y="23172"/>
                    </a:lnTo>
                    <a:lnTo>
                      <a:pt x="2911" y="22948"/>
                    </a:lnTo>
                    <a:lnTo>
                      <a:pt x="2351" y="22612"/>
                    </a:lnTo>
                    <a:lnTo>
                      <a:pt x="1791" y="22277"/>
                    </a:lnTo>
                    <a:lnTo>
                      <a:pt x="1456" y="21941"/>
                    </a:lnTo>
                    <a:lnTo>
                      <a:pt x="1008" y="21493"/>
                    </a:lnTo>
                    <a:lnTo>
                      <a:pt x="784" y="21045"/>
                    </a:lnTo>
                    <a:lnTo>
                      <a:pt x="336" y="20150"/>
                    </a:lnTo>
                    <a:lnTo>
                      <a:pt x="112" y="19142"/>
                    </a:lnTo>
                    <a:lnTo>
                      <a:pt x="0" y="18359"/>
                    </a:lnTo>
                    <a:lnTo>
                      <a:pt x="112" y="17127"/>
                    </a:lnTo>
                    <a:lnTo>
                      <a:pt x="112" y="17127"/>
                    </a:lnTo>
                    <a:lnTo>
                      <a:pt x="2687" y="2575"/>
                    </a:lnTo>
                    <a:lnTo>
                      <a:pt x="2687" y="2575"/>
                    </a:lnTo>
                    <a:lnTo>
                      <a:pt x="3918" y="1792"/>
                    </a:lnTo>
                    <a:lnTo>
                      <a:pt x="5150" y="1008"/>
                    </a:lnTo>
                    <a:lnTo>
                      <a:pt x="649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g1eb65a026c0_0_766"/>
              <p:cNvSpPr/>
              <p:nvPr/>
            </p:nvSpPr>
            <p:spPr>
              <a:xfrm>
                <a:off x="6219475" y="1060875"/>
                <a:ext cx="554125" cy="604475"/>
              </a:xfrm>
              <a:custGeom>
                <a:avLst/>
                <a:gdLst/>
                <a:ahLst/>
                <a:cxnLst/>
                <a:rect l="l" t="t" r="r" b="b"/>
                <a:pathLst>
                  <a:path w="22165" h="24179" extrusionOk="0">
                    <a:moveTo>
                      <a:pt x="1008" y="0"/>
                    </a:moveTo>
                    <a:lnTo>
                      <a:pt x="1008" y="112"/>
                    </a:lnTo>
                    <a:lnTo>
                      <a:pt x="896" y="784"/>
                    </a:lnTo>
                    <a:lnTo>
                      <a:pt x="1008" y="2015"/>
                    </a:lnTo>
                    <a:lnTo>
                      <a:pt x="1120" y="3358"/>
                    </a:lnTo>
                    <a:lnTo>
                      <a:pt x="1232" y="4478"/>
                    </a:lnTo>
                    <a:lnTo>
                      <a:pt x="1120" y="5597"/>
                    </a:lnTo>
                    <a:lnTo>
                      <a:pt x="896" y="6605"/>
                    </a:lnTo>
                    <a:lnTo>
                      <a:pt x="672" y="7724"/>
                    </a:lnTo>
                    <a:lnTo>
                      <a:pt x="448" y="8843"/>
                    </a:lnTo>
                    <a:lnTo>
                      <a:pt x="224" y="9963"/>
                    </a:lnTo>
                    <a:lnTo>
                      <a:pt x="112" y="11194"/>
                    </a:lnTo>
                    <a:lnTo>
                      <a:pt x="112" y="12537"/>
                    </a:lnTo>
                    <a:lnTo>
                      <a:pt x="224" y="14216"/>
                    </a:lnTo>
                    <a:lnTo>
                      <a:pt x="224" y="15784"/>
                    </a:lnTo>
                    <a:lnTo>
                      <a:pt x="112" y="18806"/>
                    </a:lnTo>
                    <a:lnTo>
                      <a:pt x="0" y="21492"/>
                    </a:lnTo>
                    <a:lnTo>
                      <a:pt x="112" y="22276"/>
                    </a:lnTo>
                    <a:lnTo>
                      <a:pt x="224" y="22948"/>
                    </a:lnTo>
                    <a:lnTo>
                      <a:pt x="336" y="23395"/>
                    </a:lnTo>
                    <a:lnTo>
                      <a:pt x="560" y="23731"/>
                    </a:lnTo>
                    <a:lnTo>
                      <a:pt x="1232" y="24067"/>
                    </a:lnTo>
                    <a:lnTo>
                      <a:pt x="1568" y="24179"/>
                    </a:lnTo>
                    <a:lnTo>
                      <a:pt x="2239" y="24179"/>
                    </a:lnTo>
                    <a:lnTo>
                      <a:pt x="2687" y="23955"/>
                    </a:lnTo>
                    <a:lnTo>
                      <a:pt x="3023" y="23731"/>
                    </a:lnTo>
                    <a:lnTo>
                      <a:pt x="3470" y="23283"/>
                    </a:lnTo>
                    <a:lnTo>
                      <a:pt x="3918" y="22724"/>
                    </a:lnTo>
                    <a:lnTo>
                      <a:pt x="4142" y="22164"/>
                    </a:lnTo>
                    <a:lnTo>
                      <a:pt x="4366" y="21045"/>
                    </a:lnTo>
                    <a:lnTo>
                      <a:pt x="4478" y="19813"/>
                    </a:lnTo>
                    <a:lnTo>
                      <a:pt x="4478" y="18582"/>
                    </a:lnTo>
                    <a:lnTo>
                      <a:pt x="4478" y="17239"/>
                    </a:lnTo>
                    <a:lnTo>
                      <a:pt x="4142" y="15000"/>
                    </a:lnTo>
                    <a:lnTo>
                      <a:pt x="4030" y="13433"/>
                    </a:lnTo>
                    <a:lnTo>
                      <a:pt x="3694" y="11194"/>
                    </a:lnTo>
                    <a:lnTo>
                      <a:pt x="3582" y="10410"/>
                    </a:lnTo>
                    <a:lnTo>
                      <a:pt x="3470" y="9403"/>
                    </a:lnTo>
                    <a:lnTo>
                      <a:pt x="3582" y="8396"/>
                    </a:lnTo>
                    <a:lnTo>
                      <a:pt x="3694" y="7612"/>
                    </a:lnTo>
                    <a:lnTo>
                      <a:pt x="3806" y="7500"/>
                    </a:lnTo>
                    <a:lnTo>
                      <a:pt x="3918" y="7388"/>
                    </a:lnTo>
                    <a:lnTo>
                      <a:pt x="4478" y="7388"/>
                    </a:lnTo>
                    <a:lnTo>
                      <a:pt x="5261" y="7612"/>
                    </a:lnTo>
                    <a:lnTo>
                      <a:pt x="7500" y="8507"/>
                    </a:lnTo>
                    <a:lnTo>
                      <a:pt x="8844" y="9067"/>
                    </a:lnTo>
                    <a:lnTo>
                      <a:pt x="10187" y="9627"/>
                    </a:lnTo>
                    <a:lnTo>
                      <a:pt x="11418" y="9963"/>
                    </a:lnTo>
                    <a:lnTo>
                      <a:pt x="12426" y="10187"/>
                    </a:lnTo>
                    <a:lnTo>
                      <a:pt x="12873" y="10075"/>
                    </a:lnTo>
                    <a:lnTo>
                      <a:pt x="13433" y="9963"/>
                    </a:lnTo>
                    <a:lnTo>
                      <a:pt x="14776" y="9291"/>
                    </a:lnTo>
                    <a:lnTo>
                      <a:pt x="16343" y="8396"/>
                    </a:lnTo>
                    <a:lnTo>
                      <a:pt x="17911" y="7388"/>
                    </a:lnTo>
                    <a:lnTo>
                      <a:pt x="20821" y="5485"/>
                    </a:lnTo>
                    <a:lnTo>
                      <a:pt x="22164" y="4478"/>
                    </a:lnTo>
                    <a:lnTo>
                      <a:pt x="22164" y="4142"/>
                    </a:lnTo>
                    <a:lnTo>
                      <a:pt x="22164" y="3582"/>
                    </a:lnTo>
                    <a:lnTo>
                      <a:pt x="21940" y="3022"/>
                    </a:lnTo>
                    <a:lnTo>
                      <a:pt x="21717" y="2463"/>
                    </a:lnTo>
                    <a:lnTo>
                      <a:pt x="21493" y="2015"/>
                    </a:lnTo>
                    <a:lnTo>
                      <a:pt x="21157" y="1567"/>
                    </a:lnTo>
                    <a:lnTo>
                      <a:pt x="20821" y="1343"/>
                    </a:lnTo>
                    <a:lnTo>
                      <a:pt x="20597" y="1343"/>
                    </a:lnTo>
                    <a:lnTo>
                      <a:pt x="20485" y="1455"/>
                    </a:lnTo>
                    <a:lnTo>
                      <a:pt x="16679" y="3694"/>
                    </a:lnTo>
                    <a:lnTo>
                      <a:pt x="14217" y="5037"/>
                    </a:lnTo>
                    <a:lnTo>
                      <a:pt x="13209" y="5485"/>
                    </a:lnTo>
                    <a:lnTo>
                      <a:pt x="12426" y="5597"/>
                    </a:lnTo>
                    <a:lnTo>
                      <a:pt x="11418" y="5485"/>
                    </a:lnTo>
                    <a:lnTo>
                      <a:pt x="10411" y="5149"/>
                    </a:lnTo>
                    <a:lnTo>
                      <a:pt x="9403" y="4702"/>
                    </a:lnTo>
                    <a:lnTo>
                      <a:pt x="8284" y="4030"/>
                    </a:lnTo>
                    <a:lnTo>
                      <a:pt x="5261" y="2239"/>
                    </a:lnTo>
                    <a:lnTo>
                      <a:pt x="3359" y="1231"/>
                    </a:lnTo>
                    <a:lnTo>
                      <a:pt x="1008" y="0"/>
                    </a:lnTo>
                    <a:close/>
                  </a:path>
                </a:pathLst>
              </a:custGeom>
              <a:solidFill>
                <a:srgbClr val="DB54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g1eb65a026c0_0_766"/>
              <p:cNvSpPr/>
              <p:nvPr/>
            </p:nvSpPr>
            <p:spPr>
              <a:xfrm>
                <a:off x="5928425" y="1035675"/>
                <a:ext cx="229500" cy="646475"/>
              </a:xfrm>
              <a:custGeom>
                <a:avLst/>
                <a:gdLst/>
                <a:ahLst/>
                <a:cxnLst/>
                <a:rect l="l" t="t" r="r" b="b"/>
                <a:pathLst>
                  <a:path w="9180" h="25859" extrusionOk="0">
                    <a:moveTo>
                      <a:pt x="9068" y="1"/>
                    </a:moveTo>
                    <a:lnTo>
                      <a:pt x="8396" y="113"/>
                    </a:lnTo>
                    <a:lnTo>
                      <a:pt x="6717" y="448"/>
                    </a:lnTo>
                    <a:lnTo>
                      <a:pt x="5710" y="896"/>
                    </a:lnTo>
                    <a:lnTo>
                      <a:pt x="4702" y="1344"/>
                    </a:lnTo>
                    <a:lnTo>
                      <a:pt x="3695" y="2016"/>
                    </a:lnTo>
                    <a:lnTo>
                      <a:pt x="2799" y="2799"/>
                    </a:lnTo>
                    <a:lnTo>
                      <a:pt x="2463" y="3247"/>
                    </a:lnTo>
                    <a:lnTo>
                      <a:pt x="2351" y="3807"/>
                    </a:lnTo>
                    <a:lnTo>
                      <a:pt x="2240" y="4366"/>
                    </a:lnTo>
                    <a:lnTo>
                      <a:pt x="2240" y="5150"/>
                    </a:lnTo>
                    <a:lnTo>
                      <a:pt x="2351" y="6605"/>
                    </a:lnTo>
                    <a:lnTo>
                      <a:pt x="2463" y="8172"/>
                    </a:lnTo>
                    <a:lnTo>
                      <a:pt x="2351" y="8508"/>
                    </a:lnTo>
                    <a:lnTo>
                      <a:pt x="2351" y="8620"/>
                    </a:lnTo>
                    <a:lnTo>
                      <a:pt x="2351" y="9851"/>
                    </a:lnTo>
                    <a:lnTo>
                      <a:pt x="2351" y="12090"/>
                    </a:lnTo>
                    <a:lnTo>
                      <a:pt x="2463" y="12426"/>
                    </a:lnTo>
                    <a:lnTo>
                      <a:pt x="2463" y="12874"/>
                    </a:lnTo>
                    <a:lnTo>
                      <a:pt x="2463" y="13545"/>
                    </a:lnTo>
                    <a:lnTo>
                      <a:pt x="2463" y="14105"/>
                    </a:lnTo>
                    <a:lnTo>
                      <a:pt x="2351" y="15000"/>
                    </a:lnTo>
                    <a:lnTo>
                      <a:pt x="2128" y="16232"/>
                    </a:lnTo>
                    <a:lnTo>
                      <a:pt x="1904" y="17463"/>
                    </a:lnTo>
                    <a:lnTo>
                      <a:pt x="1232" y="19814"/>
                    </a:lnTo>
                    <a:lnTo>
                      <a:pt x="448" y="22277"/>
                    </a:lnTo>
                    <a:lnTo>
                      <a:pt x="225" y="23396"/>
                    </a:lnTo>
                    <a:lnTo>
                      <a:pt x="1" y="24291"/>
                    </a:lnTo>
                    <a:lnTo>
                      <a:pt x="1" y="24963"/>
                    </a:lnTo>
                    <a:lnTo>
                      <a:pt x="113" y="25187"/>
                    </a:lnTo>
                    <a:lnTo>
                      <a:pt x="225" y="25299"/>
                    </a:lnTo>
                    <a:lnTo>
                      <a:pt x="1008" y="25635"/>
                    </a:lnTo>
                    <a:lnTo>
                      <a:pt x="1792" y="25859"/>
                    </a:lnTo>
                    <a:lnTo>
                      <a:pt x="2687" y="25859"/>
                    </a:lnTo>
                    <a:lnTo>
                      <a:pt x="3583" y="25747"/>
                    </a:lnTo>
                    <a:lnTo>
                      <a:pt x="4366" y="25523"/>
                    </a:lnTo>
                    <a:lnTo>
                      <a:pt x="5262" y="25187"/>
                    </a:lnTo>
                    <a:lnTo>
                      <a:pt x="6045" y="24739"/>
                    </a:lnTo>
                    <a:lnTo>
                      <a:pt x="6605" y="24179"/>
                    </a:lnTo>
                    <a:lnTo>
                      <a:pt x="6941" y="23732"/>
                    </a:lnTo>
                    <a:lnTo>
                      <a:pt x="7165" y="23284"/>
                    </a:lnTo>
                    <a:lnTo>
                      <a:pt x="7277" y="22836"/>
                    </a:lnTo>
                    <a:lnTo>
                      <a:pt x="7277" y="22277"/>
                    </a:lnTo>
                    <a:lnTo>
                      <a:pt x="7165" y="21157"/>
                    </a:lnTo>
                    <a:lnTo>
                      <a:pt x="7277" y="19814"/>
                    </a:lnTo>
                    <a:lnTo>
                      <a:pt x="7389" y="19030"/>
                    </a:lnTo>
                    <a:lnTo>
                      <a:pt x="7501" y="18135"/>
                    </a:lnTo>
                    <a:lnTo>
                      <a:pt x="8396" y="14889"/>
                    </a:lnTo>
                    <a:lnTo>
                      <a:pt x="8844" y="12986"/>
                    </a:lnTo>
                    <a:lnTo>
                      <a:pt x="9068" y="11306"/>
                    </a:lnTo>
                    <a:lnTo>
                      <a:pt x="9180" y="7724"/>
                    </a:lnTo>
                    <a:lnTo>
                      <a:pt x="9180" y="4366"/>
                    </a:lnTo>
                    <a:lnTo>
                      <a:pt x="9068" y="1680"/>
                    </a:lnTo>
                    <a:lnTo>
                      <a:pt x="9068" y="1"/>
                    </a:lnTo>
                    <a:close/>
                  </a:path>
                </a:pathLst>
              </a:custGeom>
              <a:solidFill>
                <a:srgbClr val="DB54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g1eb65a026c0_0_766"/>
              <p:cNvSpPr/>
              <p:nvPr/>
            </p:nvSpPr>
            <p:spPr>
              <a:xfrm>
                <a:off x="5928425" y="1035675"/>
                <a:ext cx="229500" cy="646475"/>
              </a:xfrm>
              <a:custGeom>
                <a:avLst/>
                <a:gdLst/>
                <a:ahLst/>
                <a:cxnLst/>
                <a:rect l="l" t="t" r="r" b="b"/>
                <a:pathLst>
                  <a:path w="9180" h="25859" fill="none" extrusionOk="0">
                    <a:moveTo>
                      <a:pt x="225" y="25299"/>
                    </a:moveTo>
                    <a:lnTo>
                      <a:pt x="225" y="25299"/>
                    </a:lnTo>
                    <a:lnTo>
                      <a:pt x="1008" y="25635"/>
                    </a:lnTo>
                    <a:lnTo>
                      <a:pt x="1792" y="25859"/>
                    </a:lnTo>
                    <a:lnTo>
                      <a:pt x="2687" y="25859"/>
                    </a:lnTo>
                    <a:lnTo>
                      <a:pt x="3583" y="25747"/>
                    </a:lnTo>
                    <a:lnTo>
                      <a:pt x="4366" y="25523"/>
                    </a:lnTo>
                    <a:lnTo>
                      <a:pt x="5262" y="25187"/>
                    </a:lnTo>
                    <a:lnTo>
                      <a:pt x="6045" y="24739"/>
                    </a:lnTo>
                    <a:lnTo>
                      <a:pt x="6605" y="24179"/>
                    </a:lnTo>
                    <a:lnTo>
                      <a:pt x="6605" y="24179"/>
                    </a:lnTo>
                    <a:lnTo>
                      <a:pt x="6941" y="23732"/>
                    </a:lnTo>
                    <a:lnTo>
                      <a:pt x="7165" y="23284"/>
                    </a:lnTo>
                    <a:lnTo>
                      <a:pt x="7165" y="23284"/>
                    </a:lnTo>
                    <a:lnTo>
                      <a:pt x="7165" y="23284"/>
                    </a:lnTo>
                    <a:lnTo>
                      <a:pt x="7277" y="22836"/>
                    </a:lnTo>
                    <a:lnTo>
                      <a:pt x="7277" y="22277"/>
                    </a:lnTo>
                    <a:lnTo>
                      <a:pt x="7165" y="21157"/>
                    </a:lnTo>
                    <a:lnTo>
                      <a:pt x="7277" y="19814"/>
                    </a:lnTo>
                    <a:lnTo>
                      <a:pt x="7389" y="19030"/>
                    </a:lnTo>
                    <a:lnTo>
                      <a:pt x="7501" y="18135"/>
                    </a:lnTo>
                    <a:lnTo>
                      <a:pt x="7501" y="18135"/>
                    </a:lnTo>
                    <a:lnTo>
                      <a:pt x="8396" y="14889"/>
                    </a:lnTo>
                    <a:lnTo>
                      <a:pt x="8844" y="12986"/>
                    </a:lnTo>
                    <a:lnTo>
                      <a:pt x="9068" y="11306"/>
                    </a:lnTo>
                    <a:lnTo>
                      <a:pt x="9068" y="11306"/>
                    </a:lnTo>
                    <a:lnTo>
                      <a:pt x="9180" y="7724"/>
                    </a:lnTo>
                    <a:lnTo>
                      <a:pt x="9180" y="4366"/>
                    </a:lnTo>
                    <a:lnTo>
                      <a:pt x="9068" y="1680"/>
                    </a:lnTo>
                    <a:lnTo>
                      <a:pt x="9068" y="1"/>
                    </a:lnTo>
                    <a:lnTo>
                      <a:pt x="9068" y="1"/>
                    </a:lnTo>
                    <a:lnTo>
                      <a:pt x="9068" y="1"/>
                    </a:lnTo>
                    <a:lnTo>
                      <a:pt x="8396" y="113"/>
                    </a:lnTo>
                    <a:lnTo>
                      <a:pt x="6717" y="448"/>
                    </a:lnTo>
                    <a:lnTo>
                      <a:pt x="5710" y="896"/>
                    </a:lnTo>
                    <a:lnTo>
                      <a:pt x="4702" y="1344"/>
                    </a:lnTo>
                    <a:lnTo>
                      <a:pt x="3695" y="2016"/>
                    </a:lnTo>
                    <a:lnTo>
                      <a:pt x="2799" y="2799"/>
                    </a:lnTo>
                    <a:lnTo>
                      <a:pt x="2799" y="2799"/>
                    </a:lnTo>
                    <a:lnTo>
                      <a:pt x="2799" y="2799"/>
                    </a:lnTo>
                    <a:lnTo>
                      <a:pt x="2463" y="3247"/>
                    </a:lnTo>
                    <a:lnTo>
                      <a:pt x="2351" y="3807"/>
                    </a:lnTo>
                    <a:lnTo>
                      <a:pt x="2240" y="4366"/>
                    </a:lnTo>
                    <a:lnTo>
                      <a:pt x="2240" y="5150"/>
                    </a:lnTo>
                    <a:lnTo>
                      <a:pt x="2351" y="6605"/>
                    </a:lnTo>
                    <a:lnTo>
                      <a:pt x="2463" y="8172"/>
                    </a:lnTo>
                    <a:lnTo>
                      <a:pt x="2463" y="8172"/>
                    </a:lnTo>
                    <a:lnTo>
                      <a:pt x="2351" y="8508"/>
                    </a:lnTo>
                    <a:lnTo>
                      <a:pt x="2351" y="8620"/>
                    </a:lnTo>
                    <a:lnTo>
                      <a:pt x="2351" y="8620"/>
                    </a:lnTo>
                    <a:lnTo>
                      <a:pt x="2351" y="9851"/>
                    </a:lnTo>
                    <a:lnTo>
                      <a:pt x="2351" y="9851"/>
                    </a:lnTo>
                    <a:lnTo>
                      <a:pt x="2351" y="12090"/>
                    </a:lnTo>
                    <a:lnTo>
                      <a:pt x="2351" y="12090"/>
                    </a:lnTo>
                    <a:lnTo>
                      <a:pt x="2463" y="12426"/>
                    </a:lnTo>
                    <a:lnTo>
                      <a:pt x="2463" y="12426"/>
                    </a:lnTo>
                    <a:lnTo>
                      <a:pt x="2463" y="12874"/>
                    </a:lnTo>
                    <a:lnTo>
                      <a:pt x="2463" y="12874"/>
                    </a:lnTo>
                    <a:lnTo>
                      <a:pt x="2463" y="12874"/>
                    </a:lnTo>
                    <a:lnTo>
                      <a:pt x="2463" y="13545"/>
                    </a:lnTo>
                    <a:lnTo>
                      <a:pt x="2463" y="13545"/>
                    </a:lnTo>
                    <a:lnTo>
                      <a:pt x="2463" y="14105"/>
                    </a:lnTo>
                    <a:lnTo>
                      <a:pt x="2463" y="14105"/>
                    </a:lnTo>
                    <a:lnTo>
                      <a:pt x="2351" y="15000"/>
                    </a:lnTo>
                    <a:lnTo>
                      <a:pt x="2128" y="16232"/>
                    </a:lnTo>
                    <a:lnTo>
                      <a:pt x="2128" y="16232"/>
                    </a:lnTo>
                    <a:lnTo>
                      <a:pt x="1904" y="17463"/>
                    </a:lnTo>
                    <a:lnTo>
                      <a:pt x="1904" y="17463"/>
                    </a:lnTo>
                    <a:lnTo>
                      <a:pt x="1904" y="17463"/>
                    </a:lnTo>
                    <a:lnTo>
                      <a:pt x="1232" y="19814"/>
                    </a:lnTo>
                    <a:lnTo>
                      <a:pt x="448" y="22277"/>
                    </a:lnTo>
                    <a:lnTo>
                      <a:pt x="225" y="23396"/>
                    </a:lnTo>
                    <a:lnTo>
                      <a:pt x="1" y="24291"/>
                    </a:lnTo>
                    <a:lnTo>
                      <a:pt x="1" y="24963"/>
                    </a:lnTo>
                    <a:lnTo>
                      <a:pt x="113" y="25187"/>
                    </a:lnTo>
                    <a:lnTo>
                      <a:pt x="225" y="252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g1eb65a026c0_0_766"/>
              <p:cNvSpPr/>
              <p:nvPr/>
            </p:nvSpPr>
            <p:spPr>
              <a:xfrm>
                <a:off x="5497475" y="1060875"/>
                <a:ext cx="649250" cy="293850"/>
              </a:xfrm>
              <a:custGeom>
                <a:avLst/>
                <a:gdLst/>
                <a:ahLst/>
                <a:cxnLst/>
                <a:rect l="l" t="t" r="r" b="b"/>
                <a:pathLst>
                  <a:path w="25970" h="11754" extrusionOk="0">
                    <a:moveTo>
                      <a:pt x="23060" y="0"/>
                    </a:moveTo>
                    <a:lnTo>
                      <a:pt x="22388" y="112"/>
                    </a:lnTo>
                    <a:lnTo>
                      <a:pt x="22164" y="224"/>
                    </a:lnTo>
                    <a:lnTo>
                      <a:pt x="21157" y="672"/>
                    </a:lnTo>
                    <a:lnTo>
                      <a:pt x="20709" y="896"/>
                    </a:lnTo>
                    <a:lnTo>
                      <a:pt x="20373" y="1119"/>
                    </a:lnTo>
                    <a:lnTo>
                      <a:pt x="20037" y="1343"/>
                    </a:lnTo>
                    <a:lnTo>
                      <a:pt x="19813" y="1455"/>
                    </a:lnTo>
                    <a:lnTo>
                      <a:pt x="17127" y="3134"/>
                    </a:lnTo>
                    <a:lnTo>
                      <a:pt x="14440" y="4813"/>
                    </a:lnTo>
                    <a:lnTo>
                      <a:pt x="10746" y="7276"/>
                    </a:lnTo>
                    <a:lnTo>
                      <a:pt x="10299" y="7500"/>
                    </a:lnTo>
                    <a:lnTo>
                      <a:pt x="9851" y="7612"/>
                    </a:lnTo>
                    <a:lnTo>
                      <a:pt x="8507" y="7724"/>
                    </a:lnTo>
                    <a:lnTo>
                      <a:pt x="6940" y="7724"/>
                    </a:lnTo>
                    <a:lnTo>
                      <a:pt x="5261" y="7612"/>
                    </a:lnTo>
                    <a:lnTo>
                      <a:pt x="2351" y="7500"/>
                    </a:lnTo>
                    <a:lnTo>
                      <a:pt x="1231" y="7612"/>
                    </a:lnTo>
                    <a:lnTo>
                      <a:pt x="336" y="7724"/>
                    </a:lnTo>
                    <a:lnTo>
                      <a:pt x="112" y="7948"/>
                    </a:lnTo>
                    <a:lnTo>
                      <a:pt x="0" y="8396"/>
                    </a:lnTo>
                    <a:lnTo>
                      <a:pt x="0" y="9515"/>
                    </a:lnTo>
                    <a:lnTo>
                      <a:pt x="0" y="10187"/>
                    </a:lnTo>
                    <a:lnTo>
                      <a:pt x="112" y="10746"/>
                    </a:lnTo>
                    <a:lnTo>
                      <a:pt x="336" y="11194"/>
                    </a:lnTo>
                    <a:lnTo>
                      <a:pt x="560" y="11418"/>
                    </a:lnTo>
                    <a:lnTo>
                      <a:pt x="2687" y="11530"/>
                    </a:lnTo>
                    <a:lnTo>
                      <a:pt x="6269" y="11754"/>
                    </a:lnTo>
                    <a:lnTo>
                      <a:pt x="10746" y="11754"/>
                    </a:lnTo>
                    <a:lnTo>
                      <a:pt x="11306" y="11642"/>
                    </a:lnTo>
                    <a:lnTo>
                      <a:pt x="13769" y="10522"/>
                    </a:lnTo>
                    <a:lnTo>
                      <a:pt x="16119" y="9291"/>
                    </a:lnTo>
                    <a:lnTo>
                      <a:pt x="18134" y="8172"/>
                    </a:lnTo>
                    <a:lnTo>
                      <a:pt x="19478" y="7276"/>
                    </a:lnTo>
                    <a:lnTo>
                      <a:pt x="19589" y="7164"/>
                    </a:lnTo>
                    <a:lnTo>
                      <a:pt x="20597" y="6493"/>
                    </a:lnTo>
                    <a:lnTo>
                      <a:pt x="21716" y="5597"/>
                    </a:lnTo>
                    <a:lnTo>
                      <a:pt x="22724" y="4925"/>
                    </a:lnTo>
                    <a:lnTo>
                      <a:pt x="23731" y="4254"/>
                    </a:lnTo>
                    <a:lnTo>
                      <a:pt x="23843" y="4142"/>
                    </a:lnTo>
                    <a:lnTo>
                      <a:pt x="24403" y="3806"/>
                    </a:lnTo>
                    <a:lnTo>
                      <a:pt x="24963" y="3358"/>
                    </a:lnTo>
                    <a:lnTo>
                      <a:pt x="25410" y="2911"/>
                    </a:lnTo>
                    <a:lnTo>
                      <a:pt x="25858" y="2239"/>
                    </a:lnTo>
                    <a:lnTo>
                      <a:pt x="25970" y="1903"/>
                    </a:lnTo>
                    <a:lnTo>
                      <a:pt x="25858" y="1679"/>
                    </a:lnTo>
                    <a:lnTo>
                      <a:pt x="25746" y="1343"/>
                    </a:lnTo>
                    <a:lnTo>
                      <a:pt x="25522" y="1008"/>
                    </a:lnTo>
                    <a:lnTo>
                      <a:pt x="24963" y="560"/>
                    </a:lnTo>
                    <a:lnTo>
                      <a:pt x="24067" y="224"/>
                    </a:lnTo>
                    <a:lnTo>
                      <a:pt x="23619" y="112"/>
                    </a:lnTo>
                    <a:lnTo>
                      <a:pt x="23060" y="0"/>
                    </a:lnTo>
                    <a:close/>
                  </a:path>
                </a:pathLst>
              </a:custGeom>
              <a:solidFill>
                <a:srgbClr val="DB54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g1eb65a026c0_0_766"/>
              <p:cNvSpPr/>
              <p:nvPr/>
            </p:nvSpPr>
            <p:spPr>
              <a:xfrm>
                <a:off x="5497475" y="1060875"/>
                <a:ext cx="649250" cy="293850"/>
              </a:xfrm>
              <a:custGeom>
                <a:avLst/>
                <a:gdLst/>
                <a:ahLst/>
                <a:cxnLst/>
                <a:rect l="l" t="t" r="r" b="b"/>
                <a:pathLst>
                  <a:path w="25970" h="11754" fill="none" extrusionOk="0">
                    <a:moveTo>
                      <a:pt x="336" y="7724"/>
                    </a:moveTo>
                    <a:lnTo>
                      <a:pt x="336" y="7724"/>
                    </a:lnTo>
                    <a:lnTo>
                      <a:pt x="112" y="7948"/>
                    </a:lnTo>
                    <a:lnTo>
                      <a:pt x="0" y="8396"/>
                    </a:lnTo>
                    <a:lnTo>
                      <a:pt x="0" y="9515"/>
                    </a:lnTo>
                    <a:lnTo>
                      <a:pt x="0" y="10187"/>
                    </a:lnTo>
                    <a:lnTo>
                      <a:pt x="112" y="10746"/>
                    </a:lnTo>
                    <a:lnTo>
                      <a:pt x="336" y="11194"/>
                    </a:lnTo>
                    <a:lnTo>
                      <a:pt x="560" y="11418"/>
                    </a:lnTo>
                    <a:lnTo>
                      <a:pt x="560" y="11418"/>
                    </a:lnTo>
                    <a:lnTo>
                      <a:pt x="2687" y="11530"/>
                    </a:lnTo>
                    <a:lnTo>
                      <a:pt x="6269" y="11754"/>
                    </a:lnTo>
                    <a:lnTo>
                      <a:pt x="9627" y="11754"/>
                    </a:lnTo>
                    <a:lnTo>
                      <a:pt x="10746" y="11754"/>
                    </a:lnTo>
                    <a:lnTo>
                      <a:pt x="11306" y="11642"/>
                    </a:lnTo>
                    <a:lnTo>
                      <a:pt x="11306" y="11642"/>
                    </a:lnTo>
                    <a:lnTo>
                      <a:pt x="13769" y="10522"/>
                    </a:lnTo>
                    <a:lnTo>
                      <a:pt x="16119" y="9291"/>
                    </a:lnTo>
                    <a:lnTo>
                      <a:pt x="18134" y="8172"/>
                    </a:lnTo>
                    <a:lnTo>
                      <a:pt x="19478" y="7276"/>
                    </a:lnTo>
                    <a:lnTo>
                      <a:pt x="19478" y="7276"/>
                    </a:lnTo>
                    <a:lnTo>
                      <a:pt x="19589" y="7164"/>
                    </a:lnTo>
                    <a:lnTo>
                      <a:pt x="19589" y="7164"/>
                    </a:lnTo>
                    <a:lnTo>
                      <a:pt x="20597" y="6493"/>
                    </a:lnTo>
                    <a:lnTo>
                      <a:pt x="20597" y="6493"/>
                    </a:lnTo>
                    <a:lnTo>
                      <a:pt x="21716" y="5597"/>
                    </a:lnTo>
                    <a:lnTo>
                      <a:pt x="21716" y="5597"/>
                    </a:lnTo>
                    <a:lnTo>
                      <a:pt x="22724" y="4925"/>
                    </a:lnTo>
                    <a:lnTo>
                      <a:pt x="23731" y="4254"/>
                    </a:lnTo>
                    <a:lnTo>
                      <a:pt x="23731" y="4254"/>
                    </a:lnTo>
                    <a:lnTo>
                      <a:pt x="23843" y="4142"/>
                    </a:lnTo>
                    <a:lnTo>
                      <a:pt x="23843" y="4142"/>
                    </a:lnTo>
                    <a:lnTo>
                      <a:pt x="24403" y="3806"/>
                    </a:lnTo>
                    <a:lnTo>
                      <a:pt x="24403" y="3806"/>
                    </a:lnTo>
                    <a:lnTo>
                      <a:pt x="24963" y="3358"/>
                    </a:lnTo>
                    <a:lnTo>
                      <a:pt x="24963" y="3358"/>
                    </a:lnTo>
                    <a:lnTo>
                      <a:pt x="25410" y="2911"/>
                    </a:lnTo>
                    <a:lnTo>
                      <a:pt x="25410" y="2911"/>
                    </a:lnTo>
                    <a:lnTo>
                      <a:pt x="25858" y="2239"/>
                    </a:lnTo>
                    <a:lnTo>
                      <a:pt x="25858" y="2239"/>
                    </a:lnTo>
                    <a:lnTo>
                      <a:pt x="25970" y="1903"/>
                    </a:lnTo>
                    <a:lnTo>
                      <a:pt x="25858" y="1679"/>
                    </a:lnTo>
                    <a:lnTo>
                      <a:pt x="25746" y="1343"/>
                    </a:lnTo>
                    <a:lnTo>
                      <a:pt x="25522" y="1008"/>
                    </a:lnTo>
                    <a:lnTo>
                      <a:pt x="24963" y="560"/>
                    </a:lnTo>
                    <a:lnTo>
                      <a:pt x="24067" y="224"/>
                    </a:lnTo>
                    <a:lnTo>
                      <a:pt x="24067" y="224"/>
                    </a:lnTo>
                    <a:lnTo>
                      <a:pt x="23619" y="112"/>
                    </a:lnTo>
                    <a:lnTo>
                      <a:pt x="23060" y="0"/>
                    </a:lnTo>
                    <a:lnTo>
                      <a:pt x="23060" y="0"/>
                    </a:lnTo>
                    <a:lnTo>
                      <a:pt x="22388" y="112"/>
                    </a:lnTo>
                    <a:lnTo>
                      <a:pt x="22388" y="112"/>
                    </a:lnTo>
                    <a:lnTo>
                      <a:pt x="22388" y="112"/>
                    </a:lnTo>
                    <a:lnTo>
                      <a:pt x="22164" y="224"/>
                    </a:lnTo>
                    <a:lnTo>
                      <a:pt x="22164" y="224"/>
                    </a:lnTo>
                    <a:lnTo>
                      <a:pt x="21157" y="672"/>
                    </a:lnTo>
                    <a:lnTo>
                      <a:pt x="21157" y="672"/>
                    </a:lnTo>
                    <a:lnTo>
                      <a:pt x="20709" y="896"/>
                    </a:lnTo>
                    <a:lnTo>
                      <a:pt x="20709" y="896"/>
                    </a:lnTo>
                    <a:lnTo>
                      <a:pt x="20373" y="1119"/>
                    </a:lnTo>
                    <a:lnTo>
                      <a:pt x="20373" y="1119"/>
                    </a:lnTo>
                    <a:lnTo>
                      <a:pt x="20037" y="1343"/>
                    </a:lnTo>
                    <a:lnTo>
                      <a:pt x="20037" y="1343"/>
                    </a:lnTo>
                    <a:lnTo>
                      <a:pt x="19813" y="1455"/>
                    </a:lnTo>
                    <a:lnTo>
                      <a:pt x="19813" y="1455"/>
                    </a:lnTo>
                    <a:lnTo>
                      <a:pt x="17127" y="3134"/>
                    </a:lnTo>
                    <a:lnTo>
                      <a:pt x="14440" y="4813"/>
                    </a:lnTo>
                    <a:lnTo>
                      <a:pt x="10746" y="7276"/>
                    </a:lnTo>
                    <a:lnTo>
                      <a:pt x="10746" y="7276"/>
                    </a:lnTo>
                    <a:lnTo>
                      <a:pt x="10299" y="7500"/>
                    </a:lnTo>
                    <a:lnTo>
                      <a:pt x="9851" y="7612"/>
                    </a:lnTo>
                    <a:lnTo>
                      <a:pt x="8507" y="7724"/>
                    </a:lnTo>
                    <a:lnTo>
                      <a:pt x="6940" y="7724"/>
                    </a:lnTo>
                    <a:lnTo>
                      <a:pt x="5261" y="7612"/>
                    </a:lnTo>
                    <a:lnTo>
                      <a:pt x="5261" y="7612"/>
                    </a:lnTo>
                    <a:lnTo>
                      <a:pt x="2351" y="7500"/>
                    </a:lnTo>
                    <a:lnTo>
                      <a:pt x="1231" y="7612"/>
                    </a:lnTo>
                    <a:lnTo>
                      <a:pt x="336" y="77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g1eb65a026c0_0_766"/>
              <p:cNvSpPr/>
              <p:nvPr/>
            </p:nvSpPr>
            <p:spPr>
              <a:xfrm>
                <a:off x="5987200" y="1239975"/>
                <a:ext cx="2825" cy="8425"/>
              </a:xfrm>
              <a:custGeom>
                <a:avLst/>
                <a:gdLst/>
                <a:ahLst/>
                <a:cxnLst/>
                <a:rect l="l" t="t" r="r" b="b"/>
                <a:pathLst>
                  <a:path w="113" h="337" extrusionOk="0">
                    <a:moveTo>
                      <a:pt x="0" y="0"/>
                    </a:moveTo>
                    <a:lnTo>
                      <a:pt x="0" y="336"/>
                    </a:lnTo>
                    <a:lnTo>
                      <a:pt x="112" y="0"/>
                    </a:lnTo>
                    <a:close/>
                  </a:path>
                </a:pathLst>
              </a:custGeom>
              <a:solidFill>
                <a:srgbClr val="B1A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g1eb65a026c0_0_766"/>
              <p:cNvSpPr/>
              <p:nvPr/>
            </p:nvSpPr>
            <p:spPr>
              <a:xfrm>
                <a:off x="5987200" y="1239975"/>
                <a:ext cx="2825" cy="53200"/>
              </a:xfrm>
              <a:custGeom>
                <a:avLst/>
                <a:gdLst/>
                <a:ahLst/>
                <a:cxnLst/>
                <a:rect l="l" t="t" r="r" b="b"/>
                <a:pathLst>
                  <a:path w="113" h="2128" fill="none" extrusionOk="0">
                    <a:moveTo>
                      <a:pt x="112" y="0"/>
                    </a:moveTo>
                    <a:lnTo>
                      <a:pt x="112" y="0"/>
                    </a:lnTo>
                    <a:lnTo>
                      <a:pt x="0" y="0"/>
                    </a:lnTo>
                    <a:lnTo>
                      <a:pt x="0" y="0"/>
                    </a:lnTo>
                    <a:lnTo>
                      <a:pt x="0" y="0"/>
                    </a:lnTo>
                    <a:lnTo>
                      <a:pt x="0" y="0"/>
                    </a:lnTo>
                    <a:lnTo>
                      <a:pt x="0" y="1343"/>
                    </a:lnTo>
                    <a:lnTo>
                      <a:pt x="0" y="1343"/>
                    </a:lnTo>
                    <a:lnTo>
                      <a:pt x="0" y="2127"/>
                    </a:lnTo>
                    <a:lnTo>
                      <a:pt x="0" y="2127"/>
                    </a:lnTo>
                    <a:lnTo>
                      <a:pt x="0" y="1679"/>
                    </a:lnTo>
                    <a:lnTo>
                      <a:pt x="0" y="1679"/>
                    </a:lnTo>
                    <a:lnTo>
                      <a:pt x="0" y="448"/>
                    </a:lnTo>
                    <a:lnTo>
                      <a:pt x="0" y="336"/>
                    </a:lnTo>
                    <a:lnTo>
                      <a:pt x="0" y="336"/>
                    </a:lnTo>
                    <a:lnTo>
                      <a:pt x="112" y="0"/>
                    </a:lnTo>
                    <a:lnTo>
                      <a:pt x="112" y="0"/>
                    </a:lnTo>
                    <a:lnTo>
                      <a:pt x="11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g1eb65a026c0_0_766"/>
              <p:cNvSpPr/>
              <p:nvPr/>
            </p:nvSpPr>
            <p:spPr>
              <a:xfrm>
                <a:off x="5987200" y="1195200"/>
                <a:ext cx="61600" cy="139950"/>
              </a:xfrm>
              <a:custGeom>
                <a:avLst/>
                <a:gdLst/>
                <a:ahLst/>
                <a:cxnLst/>
                <a:rect l="l" t="t" r="r" b="b"/>
                <a:pathLst>
                  <a:path w="2464" h="5598" extrusionOk="0">
                    <a:moveTo>
                      <a:pt x="2463" y="0"/>
                    </a:moveTo>
                    <a:lnTo>
                      <a:pt x="2127" y="224"/>
                    </a:lnTo>
                    <a:lnTo>
                      <a:pt x="1456" y="784"/>
                    </a:lnTo>
                    <a:lnTo>
                      <a:pt x="1344" y="896"/>
                    </a:lnTo>
                    <a:lnTo>
                      <a:pt x="1008" y="1120"/>
                    </a:lnTo>
                    <a:lnTo>
                      <a:pt x="112" y="1791"/>
                    </a:lnTo>
                    <a:lnTo>
                      <a:pt x="0" y="2127"/>
                    </a:lnTo>
                    <a:lnTo>
                      <a:pt x="0" y="2239"/>
                    </a:lnTo>
                    <a:lnTo>
                      <a:pt x="0" y="3470"/>
                    </a:lnTo>
                    <a:lnTo>
                      <a:pt x="0" y="3918"/>
                    </a:lnTo>
                    <a:lnTo>
                      <a:pt x="0" y="5261"/>
                    </a:lnTo>
                    <a:lnTo>
                      <a:pt x="112" y="5597"/>
                    </a:lnTo>
                    <a:lnTo>
                      <a:pt x="448" y="4925"/>
                    </a:lnTo>
                    <a:lnTo>
                      <a:pt x="1232" y="3358"/>
                    </a:lnTo>
                    <a:lnTo>
                      <a:pt x="1791" y="1903"/>
                    </a:lnTo>
                    <a:lnTo>
                      <a:pt x="2463" y="0"/>
                    </a:lnTo>
                    <a:close/>
                  </a:path>
                </a:pathLst>
              </a:custGeom>
              <a:solidFill>
                <a:srgbClr val="A44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g1eb65a026c0_0_766"/>
              <p:cNvSpPr/>
              <p:nvPr/>
            </p:nvSpPr>
            <p:spPr>
              <a:xfrm>
                <a:off x="5987200" y="1195200"/>
                <a:ext cx="61600" cy="139950"/>
              </a:xfrm>
              <a:custGeom>
                <a:avLst/>
                <a:gdLst/>
                <a:ahLst/>
                <a:cxnLst/>
                <a:rect l="l" t="t" r="r" b="b"/>
                <a:pathLst>
                  <a:path w="2464" h="5598" fill="none" extrusionOk="0">
                    <a:moveTo>
                      <a:pt x="2463" y="0"/>
                    </a:moveTo>
                    <a:lnTo>
                      <a:pt x="2127" y="224"/>
                    </a:lnTo>
                    <a:lnTo>
                      <a:pt x="1456" y="784"/>
                    </a:lnTo>
                    <a:lnTo>
                      <a:pt x="1344" y="896"/>
                    </a:lnTo>
                    <a:lnTo>
                      <a:pt x="1344" y="896"/>
                    </a:lnTo>
                    <a:lnTo>
                      <a:pt x="1008" y="1120"/>
                    </a:lnTo>
                    <a:lnTo>
                      <a:pt x="1008" y="1120"/>
                    </a:lnTo>
                    <a:lnTo>
                      <a:pt x="112" y="1791"/>
                    </a:lnTo>
                    <a:lnTo>
                      <a:pt x="112" y="1791"/>
                    </a:lnTo>
                    <a:lnTo>
                      <a:pt x="112" y="1791"/>
                    </a:lnTo>
                    <a:lnTo>
                      <a:pt x="112" y="1791"/>
                    </a:lnTo>
                    <a:lnTo>
                      <a:pt x="0" y="2127"/>
                    </a:lnTo>
                    <a:lnTo>
                      <a:pt x="0" y="2239"/>
                    </a:lnTo>
                    <a:lnTo>
                      <a:pt x="0" y="2239"/>
                    </a:lnTo>
                    <a:lnTo>
                      <a:pt x="0" y="3470"/>
                    </a:lnTo>
                    <a:lnTo>
                      <a:pt x="0" y="3470"/>
                    </a:lnTo>
                    <a:lnTo>
                      <a:pt x="0" y="3918"/>
                    </a:lnTo>
                    <a:lnTo>
                      <a:pt x="0" y="3918"/>
                    </a:lnTo>
                    <a:lnTo>
                      <a:pt x="0" y="5261"/>
                    </a:lnTo>
                    <a:lnTo>
                      <a:pt x="0" y="5261"/>
                    </a:lnTo>
                    <a:lnTo>
                      <a:pt x="112" y="5597"/>
                    </a:lnTo>
                    <a:lnTo>
                      <a:pt x="112" y="5597"/>
                    </a:lnTo>
                    <a:lnTo>
                      <a:pt x="448" y="4925"/>
                    </a:lnTo>
                    <a:lnTo>
                      <a:pt x="448" y="4925"/>
                    </a:lnTo>
                    <a:lnTo>
                      <a:pt x="1232" y="3358"/>
                    </a:lnTo>
                    <a:lnTo>
                      <a:pt x="1791" y="1903"/>
                    </a:lnTo>
                    <a:lnTo>
                      <a:pt x="1791" y="1903"/>
                    </a:lnTo>
                    <a:lnTo>
                      <a:pt x="24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g1eb65a026c0_0_766"/>
              <p:cNvSpPr/>
              <p:nvPr/>
            </p:nvSpPr>
            <p:spPr>
              <a:xfrm>
                <a:off x="5984400" y="1223175"/>
                <a:ext cx="28000" cy="19625"/>
              </a:xfrm>
              <a:custGeom>
                <a:avLst/>
                <a:gdLst/>
                <a:ahLst/>
                <a:cxnLst/>
                <a:rect l="l" t="t" r="r" b="b"/>
                <a:pathLst>
                  <a:path w="1120" h="785" extrusionOk="0">
                    <a:moveTo>
                      <a:pt x="1120" y="1"/>
                    </a:moveTo>
                    <a:lnTo>
                      <a:pt x="112" y="672"/>
                    </a:lnTo>
                    <a:lnTo>
                      <a:pt x="224" y="672"/>
                    </a:lnTo>
                    <a:lnTo>
                      <a:pt x="1120" y="1"/>
                    </a:lnTo>
                    <a:close/>
                    <a:moveTo>
                      <a:pt x="1" y="672"/>
                    </a:moveTo>
                    <a:lnTo>
                      <a:pt x="1" y="784"/>
                    </a:lnTo>
                    <a:lnTo>
                      <a:pt x="112" y="672"/>
                    </a:lnTo>
                    <a:close/>
                  </a:path>
                </a:pathLst>
              </a:custGeom>
              <a:solidFill>
                <a:srgbClr val="A44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g1eb65a026c0_0_766"/>
              <p:cNvSpPr/>
              <p:nvPr/>
            </p:nvSpPr>
            <p:spPr>
              <a:xfrm>
                <a:off x="5984400" y="1217575"/>
                <a:ext cx="36400" cy="25225"/>
              </a:xfrm>
              <a:custGeom>
                <a:avLst/>
                <a:gdLst/>
                <a:ahLst/>
                <a:cxnLst/>
                <a:rect l="l" t="t" r="r" b="b"/>
                <a:pathLst>
                  <a:path w="1456" h="1009" fill="none" extrusionOk="0">
                    <a:moveTo>
                      <a:pt x="1456" y="1"/>
                    </a:moveTo>
                    <a:lnTo>
                      <a:pt x="1120" y="225"/>
                    </a:lnTo>
                    <a:lnTo>
                      <a:pt x="112" y="896"/>
                    </a:lnTo>
                    <a:lnTo>
                      <a:pt x="1" y="896"/>
                    </a:lnTo>
                    <a:lnTo>
                      <a:pt x="1" y="896"/>
                    </a:lnTo>
                    <a:lnTo>
                      <a:pt x="1" y="1008"/>
                    </a:lnTo>
                    <a:lnTo>
                      <a:pt x="1" y="1008"/>
                    </a:lnTo>
                    <a:lnTo>
                      <a:pt x="112" y="896"/>
                    </a:lnTo>
                    <a:lnTo>
                      <a:pt x="112" y="896"/>
                    </a:lnTo>
                    <a:lnTo>
                      <a:pt x="112" y="896"/>
                    </a:lnTo>
                    <a:lnTo>
                      <a:pt x="112" y="896"/>
                    </a:lnTo>
                    <a:lnTo>
                      <a:pt x="112" y="896"/>
                    </a:lnTo>
                    <a:lnTo>
                      <a:pt x="112" y="896"/>
                    </a:lnTo>
                    <a:lnTo>
                      <a:pt x="224" y="896"/>
                    </a:lnTo>
                    <a:lnTo>
                      <a:pt x="224" y="896"/>
                    </a:lnTo>
                    <a:lnTo>
                      <a:pt x="1120" y="225"/>
                    </a:lnTo>
                    <a:lnTo>
                      <a:pt x="1120" y="225"/>
                    </a:lnTo>
                    <a:lnTo>
                      <a:pt x="145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g1eb65a026c0_0_766"/>
              <p:cNvSpPr/>
              <p:nvPr/>
            </p:nvSpPr>
            <p:spPr>
              <a:xfrm>
                <a:off x="6197075" y="1069250"/>
                <a:ext cx="8425" cy="2825"/>
              </a:xfrm>
              <a:custGeom>
                <a:avLst/>
                <a:gdLst/>
                <a:ahLst/>
                <a:cxnLst/>
                <a:rect l="l" t="t" r="r" b="b"/>
                <a:pathLst>
                  <a:path w="337" h="113" extrusionOk="0">
                    <a:moveTo>
                      <a:pt x="1" y="1"/>
                    </a:moveTo>
                    <a:lnTo>
                      <a:pt x="337" y="113"/>
                    </a:lnTo>
                    <a:lnTo>
                      <a:pt x="337" y="1"/>
                    </a:lnTo>
                    <a:close/>
                  </a:path>
                </a:pathLst>
              </a:custGeom>
              <a:solidFill>
                <a:srgbClr val="A579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g1eb65a026c0_0_766"/>
              <p:cNvSpPr/>
              <p:nvPr/>
            </p:nvSpPr>
            <p:spPr>
              <a:xfrm>
                <a:off x="6197075" y="1069250"/>
                <a:ext cx="8425" cy="2825"/>
              </a:xfrm>
              <a:custGeom>
                <a:avLst/>
                <a:gdLst/>
                <a:ahLst/>
                <a:cxnLst/>
                <a:rect l="l" t="t" r="r" b="b"/>
                <a:pathLst>
                  <a:path w="337" h="113" fill="none" extrusionOk="0">
                    <a:moveTo>
                      <a:pt x="113" y="1"/>
                    </a:moveTo>
                    <a:lnTo>
                      <a:pt x="113" y="1"/>
                    </a:lnTo>
                    <a:lnTo>
                      <a:pt x="1" y="1"/>
                    </a:lnTo>
                    <a:lnTo>
                      <a:pt x="1" y="1"/>
                    </a:lnTo>
                    <a:lnTo>
                      <a:pt x="337" y="113"/>
                    </a:lnTo>
                    <a:lnTo>
                      <a:pt x="337" y="113"/>
                    </a:lnTo>
                    <a:lnTo>
                      <a:pt x="337" y="1"/>
                    </a:lnTo>
                    <a:lnTo>
                      <a:pt x="11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g1eb65a026c0_0_766"/>
              <p:cNvSpPr/>
              <p:nvPr/>
            </p:nvSpPr>
            <p:spPr>
              <a:xfrm>
                <a:off x="6157900" y="1069250"/>
                <a:ext cx="47600" cy="58800"/>
              </a:xfrm>
              <a:custGeom>
                <a:avLst/>
                <a:gdLst/>
                <a:ahLst/>
                <a:cxnLst/>
                <a:rect l="l" t="t" r="r" b="b"/>
                <a:pathLst>
                  <a:path w="1904" h="2352" extrusionOk="0">
                    <a:moveTo>
                      <a:pt x="1568" y="1"/>
                    </a:moveTo>
                    <a:lnTo>
                      <a:pt x="1344" y="225"/>
                    </a:lnTo>
                    <a:lnTo>
                      <a:pt x="1120" y="561"/>
                    </a:lnTo>
                    <a:lnTo>
                      <a:pt x="1" y="1344"/>
                    </a:lnTo>
                    <a:lnTo>
                      <a:pt x="1" y="2352"/>
                    </a:lnTo>
                    <a:lnTo>
                      <a:pt x="896" y="1344"/>
                    </a:lnTo>
                    <a:lnTo>
                      <a:pt x="1456" y="673"/>
                    </a:lnTo>
                    <a:lnTo>
                      <a:pt x="1568" y="561"/>
                    </a:lnTo>
                    <a:lnTo>
                      <a:pt x="1680" y="561"/>
                    </a:lnTo>
                    <a:lnTo>
                      <a:pt x="1792" y="449"/>
                    </a:lnTo>
                    <a:lnTo>
                      <a:pt x="1904" y="113"/>
                    </a:lnTo>
                    <a:lnTo>
                      <a:pt x="1568" y="1"/>
                    </a:lnTo>
                    <a:close/>
                  </a:path>
                </a:pathLst>
              </a:custGeom>
              <a:solidFill>
                <a:srgbClr val="A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g1eb65a026c0_0_766"/>
              <p:cNvSpPr/>
              <p:nvPr/>
            </p:nvSpPr>
            <p:spPr>
              <a:xfrm>
                <a:off x="6157900" y="1069250"/>
                <a:ext cx="47600" cy="58800"/>
              </a:xfrm>
              <a:custGeom>
                <a:avLst/>
                <a:gdLst/>
                <a:ahLst/>
                <a:cxnLst/>
                <a:rect l="l" t="t" r="r" b="b"/>
                <a:pathLst>
                  <a:path w="1904" h="2352" fill="none" extrusionOk="0">
                    <a:moveTo>
                      <a:pt x="1568" y="1"/>
                    </a:moveTo>
                    <a:lnTo>
                      <a:pt x="1568" y="1"/>
                    </a:lnTo>
                    <a:lnTo>
                      <a:pt x="1344" y="225"/>
                    </a:lnTo>
                    <a:lnTo>
                      <a:pt x="1120" y="561"/>
                    </a:lnTo>
                    <a:lnTo>
                      <a:pt x="1120" y="561"/>
                    </a:lnTo>
                    <a:lnTo>
                      <a:pt x="1" y="1344"/>
                    </a:lnTo>
                    <a:lnTo>
                      <a:pt x="1" y="1344"/>
                    </a:lnTo>
                    <a:lnTo>
                      <a:pt x="1" y="2352"/>
                    </a:lnTo>
                    <a:lnTo>
                      <a:pt x="1" y="2352"/>
                    </a:lnTo>
                    <a:lnTo>
                      <a:pt x="896" y="1344"/>
                    </a:lnTo>
                    <a:lnTo>
                      <a:pt x="1456" y="673"/>
                    </a:lnTo>
                    <a:lnTo>
                      <a:pt x="1456" y="673"/>
                    </a:lnTo>
                    <a:lnTo>
                      <a:pt x="1568" y="561"/>
                    </a:lnTo>
                    <a:lnTo>
                      <a:pt x="1568" y="561"/>
                    </a:lnTo>
                    <a:lnTo>
                      <a:pt x="1568" y="561"/>
                    </a:lnTo>
                    <a:lnTo>
                      <a:pt x="1568" y="561"/>
                    </a:lnTo>
                    <a:lnTo>
                      <a:pt x="1680" y="561"/>
                    </a:lnTo>
                    <a:lnTo>
                      <a:pt x="1680" y="561"/>
                    </a:lnTo>
                    <a:lnTo>
                      <a:pt x="1792" y="449"/>
                    </a:lnTo>
                    <a:lnTo>
                      <a:pt x="1904" y="113"/>
                    </a:lnTo>
                    <a:lnTo>
                      <a:pt x="1904" y="113"/>
                    </a:lnTo>
                    <a:lnTo>
                      <a:pt x="156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g1eb65a026c0_0_766"/>
              <p:cNvSpPr/>
              <p:nvPr/>
            </p:nvSpPr>
            <p:spPr>
              <a:xfrm>
                <a:off x="5945225" y="1097250"/>
                <a:ext cx="39200" cy="22400"/>
              </a:xfrm>
              <a:custGeom>
                <a:avLst/>
                <a:gdLst/>
                <a:ahLst/>
                <a:cxnLst/>
                <a:rect l="l" t="t" r="r" b="b"/>
                <a:pathLst>
                  <a:path w="1568" h="896" extrusionOk="0">
                    <a:moveTo>
                      <a:pt x="672" y="0"/>
                    </a:moveTo>
                    <a:lnTo>
                      <a:pt x="336" y="448"/>
                    </a:lnTo>
                    <a:lnTo>
                      <a:pt x="0" y="784"/>
                    </a:lnTo>
                    <a:lnTo>
                      <a:pt x="448" y="896"/>
                    </a:lnTo>
                    <a:lnTo>
                      <a:pt x="1568" y="224"/>
                    </a:lnTo>
                    <a:lnTo>
                      <a:pt x="1456" y="224"/>
                    </a:lnTo>
                    <a:lnTo>
                      <a:pt x="672" y="0"/>
                    </a:lnTo>
                    <a:close/>
                  </a:path>
                </a:pathLst>
              </a:custGeom>
              <a:solidFill>
                <a:srgbClr val="A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g1eb65a026c0_0_766"/>
              <p:cNvSpPr/>
              <p:nvPr/>
            </p:nvSpPr>
            <p:spPr>
              <a:xfrm>
                <a:off x="5945225" y="1097250"/>
                <a:ext cx="39200" cy="22400"/>
              </a:xfrm>
              <a:custGeom>
                <a:avLst/>
                <a:gdLst/>
                <a:ahLst/>
                <a:cxnLst/>
                <a:rect l="l" t="t" r="r" b="b"/>
                <a:pathLst>
                  <a:path w="1568" h="896" fill="none" extrusionOk="0">
                    <a:moveTo>
                      <a:pt x="672" y="0"/>
                    </a:moveTo>
                    <a:lnTo>
                      <a:pt x="672" y="0"/>
                    </a:lnTo>
                    <a:lnTo>
                      <a:pt x="336" y="448"/>
                    </a:lnTo>
                    <a:lnTo>
                      <a:pt x="0" y="784"/>
                    </a:lnTo>
                    <a:lnTo>
                      <a:pt x="0" y="784"/>
                    </a:lnTo>
                    <a:lnTo>
                      <a:pt x="448" y="896"/>
                    </a:lnTo>
                    <a:lnTo>
                      <a:pt x="448" y="896"/>
                    </a:lnTo>
                    <a:lnTo>
                      <a:pt x="1568" y="224"/>
                    </a:lnTo>
                    <a:lnTo>
                      <a:pt x="1568" y="224"/>
                    </a:lnTo>
                    <a:lnTo>
                      <a:pt x="1456" y="224"/>
                    </a:lnTo>
                    <a:lnTo>
                      <a:pt x="1456" y="224"/>
                    </a:lnTo>
                    <a:lnTo>
                      <a:pt x="6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g1eb65a026c0_0_766"/>
              <p:cNvSpPr/>
              <p:nvPr/>
            </p:nvSpPr>
            <p:spPr>
              <a:xfrm>
                <a:off x="6113125" y="1102850"/>
                <a:ext cx="44800" cy="47600"/>
              </a:xfrm>
              <a:custGeom>
                <a:avLst/>
                <a:gdLst/>
                <a:ahLst/>
                <a:cxnLst/>
                <a:rect l="l" t="t" r="r" b="b"/>
                <a:pathLst>
                  <a:path w="1792" h="1904" extrusionOk="0">
                    <a:moveTo>
                      <a:pt x="1792" y="0"/>
                    </a:moveTo>
                    <a:lnTo>
                      <a:pt x="1456" y="112"/>
                    </a:lnTo>
                    <a:lnTo>
                      <a:pt x="1344" y="224"/>
                    </a:lnTo>
                    <a:lnTo>
                      <a:pt x="1232" y="560"/>
                    </a:lnTo>
                    <a:lnTo>
                      <a:pt x="784" y="1232"/>
                    </a:lnTo>
                    <a:lnTo>
                      <a:pt x="337" y="1679"/>
                    </a:lnTo>
                    <a:lnTo>
                      <a:pt x="1" y="1903"/>
                    </a:lnTo>
                    <a:lnTo>
                      <a:pt x="1" y="1903"/>
                    </a:lnTo>
                    <a:lnTo>
                      <a:pt x="784" y="1679"/>
                    </a:lnTo>
                    <a:lnTo>
                      <a:pt x="1456" y="1343"/>
                    </a:lnTo>
                    <a:lnTo>
                      <a:pt x="1792" y="1008"/>
                    </a:lnTo>
                    <a:lnTo>
                      <a:pt x="1792" y="0"/>
                    </a:lnTo>
                    <a:close/>
                  </a:path>
                </a:pathLst>
              </a:custGeom>
              <a:solidFill>
                <a:srgbClr val="9E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g1eb65a026c0_0_766"/>
              <p:cNvSpPr/>
              <p:nvPr/>
            </p:nvSpPr>
            <p:spPr>
              <a:xfrm>
                <a:off x="6113125" y="1102850"/>
                <a:ext cx="44800" cy="47600"/>
              </a:xfrm>
              <a:custGeom>
                <a:avLst/>
                <a:gdLst/>
                <a:ahLst/>
                <a:cxnLst/>
                <a:rect l="l" t="t" r="r" b="b"/>
                <a:pathLst>
                  <a:path w="1792" h="1904" fill="none" extrusionOk="0">
                    <a:moveTo>
                      <a:pt x="1792" y="0"/>
                    </a:moveTo>
                    <a:lnTo>
                      <a:pt x="1792" y="0"/>
                    </a:lnTo>
                    <a:lnTo>
                      <a:pt x="1456" y="112"/>
                    </a:lnTo>
                    <a:lnTo>
                      <a:pt x="1456" y="112"/>
                    </a:lnTo>
                    <a:lnTo>
                      <a:pt x="1344" y="224"/>
                    </a:lnTo>
                    <a:lnTo>
                      <a:pt x="1344" y="224"/>
                    </a:lnTo>
                    <a:lnTo>
                      <a:pt x="1232" y="560"/>
                    </a:lnTo>
                    <a:lnTo>
                      <a:pt x="1232" y="560"/>
                    </a:lnTo>
                    <a:lnTo>
                      <a:pt x="784" y="1232"/>
                    </a:lnTo>
                    <a:lnTo>
                      <a:pt x="784" y="1232"/>
                    </a:lnTo>
                    <a:lnTo>
                      <a:pt x="337" y="1679"/>
                    </a:lnTo>
                    <a:lnTo>
                      <a:pt x="337" y="1679"/>
                    </a:lnTo>
                    <a:lnTo>
                      <a:pt x="1" y="1903"/>
                    </a:lnTo>
                    <a:lnTo>
                      <a:pt x="1" y="1903"/>
                    </a:lnTo>
                    <a:lnTo>
                      <a:pt x="784" y="1679"/>
                    </a:lnTo>
                    <a:lnTo>
                      <a:pt x="784" y="1679"/>
                    </a:lnTo>
                    <a:lnTo>
                      <a:pt x="1456" y="1343"/>
                    </a:lnTo>
                    <a:lnTo>
                      <a:pt x="1456" y="1343"/>
                    </a:lnTo>
                    <a:lnTo>
                      <a:pt x="1792" y="1008"/>
                    </a:lnTo>
                    <a:lnTo>
                      <a:pt x="1792" y="1008"/>
                    </a:lnTo>
                    <a:lnTo>
                      <a:pt x="17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g1eb65a026c0_0_766"/>
              <p:cNvSpPr/>
              <p:nvPr/>
            </p:nvSpPr>
            <p:spPr>
              <a:xfrm>
                <a:off x="5950825" y="1102850"/>
                <a:ext cx="195900" cy="50400"/>
              </a:xfrm>
              <a:custGeom>
                <a:avLst/>
                <a:gdLst/>
                <a:ahLst/>
                <a:cxnLst/>
                <a:rect l="l" t="t" r="r" b="b"/>
                <a:pathLst>
                  <a:path w="7836" h="2016" extrusionOk="0">
                    <a:moveTo>
                      <a:pt x="1344" y="0"/>
                    </a:moveTo>
                    <a:lnTo>
                      <a:pt x="224" y="672"/>
                    </a:lnTo>
                    <a:lnTo>
                      <a:pt x="896" y="672"/>
                    </a:lnTo>
                    <a:lnTo>
                      <a:pt x="0" y="1232"/>
                    </a:lnTo>
                    <a:lnTo>
                      <a:pt x="1008" y="1343"/>
                    </a:lnTo>
                    <a:lnTo>
                      <a:pt x="3246" y="1791"/>
                    </a:lnTo>
                    <a:lnTo>
                      <a:pt x="5261" y="2015"/>
                    </a:lnTo>
                    <a:lnTo>
                      <a:pt x="5933" y="2015"/>
                    </a:lnTo>
                    <a:lnTo>
                      <a:pt x="6493" y="1903"/>
                    </a:lnTo>
                    <a:lnTo>
                      <a:pt x="6829" y="1679"/>
                    </a:lnTo>
                    <a:lnTo>
                      <a:pt x="7276" y="1232"/>
                    </a:lnTo>
                    <a:lnTo>
                      <a:pt x="7724" y="560"/>
                    </a:lnTo>
                    <a:lnTo>
                      <a:pt x="7836" y="224"/>
                    </a:lnTo>
                    <a:lnTo>
                      <a:pt x="7276" y="448"/>
                    </a:lnTo>
                    <a:lnTo>
                      <a:pt x="6605" y="672"/>
                    </a:lnTo>
                    <a:lnTo>
                      <a:pt x="5933" y="784"/>
                    </a:lnTo>
                    <a:lnTo>
                      <a:pt x="5821" y="784"/>
                    </a:lnTo>
                    <a:lnTo>
                      <a:pt x="3918" y="448"/>
                    </a:lnTo>
                    <a:lnTo>
                      <a:pt x="1455" y="0"/>
                    </a:lnTo>
                    <a:close/>
                  </a:path>
                </a:pathLst>
              </a:custGeom>
              <a:solidFill>
                <a:srgbClr val="9E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g1eb65a026c0_0_766"/>
              <p:cNvSpPr/>
              <p:nvPr/>
            </p:nvSpPr>
            <p:spPr>
              <a:xfrm>
                <a:off x="5950825" y="1102850"/>
                <a:ext cx="195900" cy="50400"/>
              </a:xfrm>
              <a:custGeom>
                <a:avLst/>
                <a:gdLst/>
                <a:ahLst/>
                <a:cxnLst/>
                <a:rect l="l" t="t" r="r" b="b"/>
                <a:pathLst>
                  <a:path w="7836" h="2016" fill="none" extrusionOk="0">
                    <a:moveTo>
                      <a:pt x="1344" y="0"/>
                    </a:moveTo>
                    <a:lnTo>
                      <a:pt x="1344" y="0"/>
                    </a:lnTo>
                    <a:lnTo>
                      <a:pt x="224" y="672"/>
                    </a:lnTo>
                    <a:lnTo>
                      <a:pt x="224" y="672"/>
                    </a:lnTo>
                    <a:lnTo>
                      <a:pt x="896" y="672"/>
                    </a:lnTo>
                    <a:lnTo>
                      <a:pt x="896" y="672"/>
                    </a:lnTo>
                    <a:lnTo>
                      <a:pt x="0" y="1232"/>
                    </a:lnTo>
                    <a:lnTo>
                      <a:pt x="0" y="1232"/>
                    </a:lnTo>
                    <a:lnTo>
                      <a:pt x="1008" y="1343"/>
                    </a:lnTo>
                    <a:lnTo>
                      <a:pt x="1008" y="1343"/>
                    </a:lnTo>
                    <a:lnTo>
                      <a:pt x="3246" y="1791"/>
                    </a:lnTo>
                    <a:lnTo>
                      <a:pt x="5261" y="2015"/>
                    </a:lnTo>
                    <a:lnTo>
                      <a:pt x="5261" y="2015"/>
                    </a:lnTo>
                    <a:lnTo>
                      <a:pt x="5933" y="2015"/>
                    </a:lnTo>
                    <a:lnTo>
                      <a:pt x="5933" y="2015"/>
                    </a:lnTo>
                    <a:lnTo>
                      <a:pt x="5933" y="2015"/>
                    </a:lnTo>
                    <a:lnTo>
                      <a:pt x="5933" y="2015"/>
                    </a:lnTo>
                    <a:lnTo>
                      <a:pt x="6493" y="1903"/>
                    </a:lnTo>
                    <a:lnTo>
                      <a:pt x="6493" y="1903"/>
                    </a:lnTo>
                    <a:lnTo>
                      <a:pt x="6829" y="1679"/>
                    </a:lnTo>
                    <a:lnTo>
                      <a:pt x="6829" y="1679"/>
                    </a:lnTo>
                    <a:lnTo>
                      <a:pt x="7276" y="1232"/>
                    </a:lnTo>
                    <a:lnTo>
                      <a:pt x="7276" y="1232"/>
                    </a:lnTo>
                    <a:lnTo>
                      <a:pt x="7724" y="560"/>
                    </a:lnTo>
                    <a:lnTo>
                      <a:pt x="7724" y="560"/>
                    </a:lnTo>
                    <a:lnTo>
                      <a:pt x="7836" y="224"/>
                    </a:lnTo>
                    <a:lnTo>
                      <a:pt x="7836" y="224"/>
                    </a:lnTo>
                    <a:lnTo>
                      <a:pt x="7276" y="448"/>
                    </a:lnTo>
                    <a:lnTo>
                      <a:pt x="7276" y="448"/>
                    </a:lnTo>
                    <a:lnTo>
                      <a:pt x="6605" y="672"/>
                    </a:lnTo>
                    <a:lnTo>
                      <a:pt x="5933" y="784"/>
                    </a:lnTo>
                    <a:lnTo>
                      <a:pt x="5821" y="784"/>
                    </a:lnTo>
                    <a:lnTo>
                      <a:pt x="5821" y="784"/>
                    </a:lnTo>
                    <a:lnTo>
                      <a:pt x="5821" y="784"/>
                    </a:lnTo>
                    <a:lnTo>
                      <a:pt x="5821" y="784"/>
                    </a:lnTo>
                    <a:lnTo>
                      <a:pt x="3918" y="448"/>
                    </a:lnTo>
                    <a:lnTo>
                      <a:pt x="1455" y="0"/>
                    </a:lnTo>
                    <a:lnTo>
                      <a:pt x="1455" y="0"/>
                    </a:lnTo>
                    <a:lnTo>
                      <a:pt x="13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g1eb65a026c0_0_766"/>
              <p:cNvSpPr/>
              <p:nvPr/>
            </p:nvSpPr>
            <p:spPr>
              <a:xfrm>
                <a:off x="5559025" y="1060875"/>
                <a:ext cx="654875" cy="114750"/>
              </a:xfrm>
              <a:custGeom>
                <a:avLst/>
                <a:gdLst/>
                <a:ahLst/>
                <a:cxnLst/>
                <a:rect l="l" t="t" r="r" b="b"/>
                <a:pathLst>
                  <a:path w="26195" h="4590" extrusionOk="0">
                    <a:moveTo>
                      <a:pt x="25635" y="0"/>
                    </a:moveTo>
                    <a:lnTo>
                      <a:pt x="25299" y="112"/>
                    </a:lnTo>
                    <a:lnTo>
                      <a:pt x="24963" y="336"/>
                    </a:lnTo>
                    <a:lnTo>
                      <a:pt x="24403" y="784"/>
                    </a:lnTo>
                    <a:lnTo>
                      <a:pt x="23620" y="1231"/>
                    </a:lnTo>
                    <a:lnTo>
                      <a:pt x="22724" y="1567"/>
                    </a:lnTo>
                    <a:lnTo>
                      <a:pt x="21829" y="1903"/>
                    </a:lnTo>
                    <a:lnTo>
                      <a:pt x="21493" y="1903"/>
                    </a:lnTo>
                    <a:lnTo>
                      <a:pt x="20709" y="1791"/>
                    </a:lnTo>
                    <a:lnTo>
                      <a:pt x="19814" y="1567"/>
                    </a:lnTo>
                    <a:lnTo>
                      <a:pt x="17687" y="784"/>
                    </a:lnTo>
                    <a:lnTo>
                      <a:pt x="16120" y="448"/>
                    </a:lnTo>
                    <a:lnTo>
                      <a:pt x="15336" y="336"/>
                    </a:lnTo>
                    <a:lnTo>
                      <a:pt x="14665" y="336"/>
                    </a:lnTo>
                    <a:lnTo>
                      <a:pt x="13881" y="560"/>
                    </a:lnTo>
                    <a:lnTo>
                      <a:pt x="13210" y="896"/>
                    </a:lnTo>
                    <a:lnTo>
                      <a:pt x="11978" y="1679"/>
                    </a:lnTo>
                    <a:lnTo>
                      <a:pt x="11419" y="2015"/>
                    </a:lnTo>
                    <a:lnTo>
                      <a:pt x="10635" y="2463"/>
                    </a:lnTo>
                    <a:lnTo>
                      <a:pt x="9739" y="2687"/>
                    </a:lnTo>
                    <a:lnTo>
                      <a:pt x="8732" y="2911"/>
                    </a:lnTo>
                    <a:lnTo>
                      <a:pt x="7501" y="3022"/>
                    </a:lnTo>
                    <a:lnTo>
                      <a:pt x="6381" y="2911"/>
                    </a:lnTo>
                    <a:lnTo>
                      <a:pt x="5262" y="2799"/>
                    </a:lnTo>
                    <a:lnTo>
                      <a:pt x="4254" y="2575"/>
                    </a:lnTo>
                    <a:lnTo>
                      <a:pt x="2463" y="2127"/>
                    </a:lnTo>
                    <a:lnTo>
                      <a:pt x="1904" y="2015"/>
                    </a:lnTo>
                    <a:lnTo>
                      <a:pt x="1456" y="2015"/>
                    </a:lnTo>
                    <a:lnTo>
                      <a:pt x="784" y="2127"/>
                    </a:lnTo>
                    <a:lnTo>
                      <a:pt x="337" y="2239"/>
                    </a:lnTo>
                    <a:lnTo>
                      <a:pt x="1" y="2463"/>
                    </a:lnTo>
                    <a:lnTo>
                      <a:pt x="1" y="2687"/>
                    </a:lnTo>
                    <a:lnTo>
                      <a:pt x="1" y="2911"/>
                    </a:lnTo>
                    <a:lnTo>
                      <a:pt x="225" y="3246"/>
                    </a:lnTo>
                    <a:lnTo>
                      <a:pt x="560" y="3582"/>
                    </a:lnTo>
                    <a:lnTo>
                      <a:pt x="1008" y="3918"/>
                    </a:lnTo>
                    <a:lnTo>
                      <a:pt x="2352" y="4142"/>
                    </a:lnTo>
                    <a:lnTo>
                      <a:pt x="4590" y="4366"/>
                    </a:lnTo>
                    <a:lnTo>
                      <a:pt x="7053" y="4590"/>
                    </a:lnTo>
                    <a:lnTo>
                      <a:pt x="8844" y="4590"/>
                    </a:lnTo>
                    <a:lnTo>
                      <a:pt x="9739" y="4478"/>
                    </a:lnTo>
                    <a:lnTo>
                      <a:pt x="10523" y="4142"/>
                    </a:lnTo>
                    <a:lnTo>
                      <a:pt x="12202" y="3358"/>
                    </a:lnTo>
                    <a:lnTo>
                      <a:pt x="13657" y="2575"/>
                    </a:lnTo>
                    <a:lnTo>
                      <a:pt x="14329" y="2351"/>
                    </a:lnTo>
                    <a:lnTo>
                      <a:pt x="14889" y="2239"/>
                    </a:lnTo>
                    <a:lnTo>
                      <a:pt x="15448" y="2239"/>
                    </a:lnTo>
                    <a:lnTo>
                      <a:pt x="16568" y="2351"/>
                    </a:lnTo>
                    <a:lnTo>
                      <a:pt x="16680" y="2463"/>
                    </a:lnTo>
                    <a:lnTo>
                      <a:pt x="19030" y="2911"/>
                    </a:lnTo>
                    <a:lnTo>
                      <a:pt x="20262" y="3022"/>
                    </a:lnTo>
                    <a:lnTo>
                      <a:pt x="21269" y="3134"/>
                    </a:lnTo>
                    <a:lnTo>
                      <a:pt x="22165" y="3134"/>
                    </a:lnTo>
                    <a:lnTo>
                      <a:pt x="22612" y="2911"/>
                    </a:lnTo>
                    <a:lnTo>
                      <a:pt x="23620" y="2463"/>
                    </a:lnTo>
                    <a:lnTo>
                      <a:pt x="24292" y="2015"/>
                    </a:lnTo>
                    <a:lnTo>
                      <a:pt x="24851" y="1567"/>
                    </a:lnTo>
                    <a:lnTo>
                      <a:pt x="25411" y="1008"/>
                    </a:lnTo>
                    <a:lnTo>
                      <a:pt x="25523" y="1008"/>
                    </a:lnTo>
                    <a:lnTo>
                      <a:pt x="25747" y="1119"/>
                    </a:lnTo>
                    <a:lnTo>
                      <a:pt x="25971" y="1119"/>
                    </a:lnTo>
                    <a:lnTo>
                      <a:pt x="26083" y="1008"/>
                    </a:lnTo>
                    <a:lnTo>
                      <a:pt x="26194" y="896"/>
                    </a:lnTo>
                    <a:lnTo>
                      <a:pt x="26194" y="560"/>
                    </a:lnTo>
                    <a:lnTo>
                      <a:pt x="26194" y="336"/>
                    </a:lnTo>
                    <a:lnTo>
                      <a:pt x="26083" y="224"/>
                    </a:lnTo>
                    <a:lnTo>
                      <a:pt x="25859" y="0"/>
                    </a:lnTo>
                    <a:close/>
                  </a:path>
                </a:pathLst>
              </a:custGeom>
              <a:solidFill>
                <a:srgbClr val="F2A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g1eb65a026c0_0_766"/>
              <p:cNvSpPr/>
              <p:nvPr/>
            </p:nvSpPr>
            <p:spPr>
              <a:xfrm>
                <a:off x="6191475" y="1743700"/>
                <a:ext cx="128775" cy="81175"/>
              </a:xfrm>
              <a:custGeom>
                <a:avLst/>
                <a:gdLst/>
                <a:ahLst/>
                <a:cxnLst/>
                <a:rect l="l" t="t" r="r" b="b"/>
                <a:pathLst>
                  <a:path w="5151" h="3247" extrusionOk="0">
                    <a:moveTo>
                      <a:pt x="449" y="0"/>
                    </a:moveTo>
                    <a:lnTo>
                      <a:pt x="1" y="2015"/>
                    </a:lnTo>
                    <a:lnTo>
                      <a:pt x="5150" y="3246"/>
                    </a:lnTo>
                    <a:lnTo>
                      <a:pt x="4479" y="2687"/>
                    </a:lnTo>
                    <a:lnTo>
                      <a:pt x="3807" y="2015"/>
                    </a:lnTo>
                    <a:lnTo>
                      <a:pt x="2240" y="1008"/>
                    </a:lnTo>
                    <a:lnTo>
                      <a:pt x="449" y="0"/>
                    </a:lnTo>
                    <a:close/>
                  </a:path>
                </a:pathLst>
              </a:custGeom>
              <a:solidFill>
                <a:srgbClr val="363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g1eb65a026c0_0_766"/>
              <p:cNvSpPr/>
              <p:nvPr/>
            </p:nvSpPr>
            <p:spPr>
              <a:xfrm>
                <a:off x="6191475" y="1743700"/>
                <a:ext cx="128775" cy="81175"/>
              </a:xfrm>
              <a:custGeom>
                <a:avLst/>
                <a:gdLst/>
                <a:ahLst/>
                <a:cxnLst/>
                <a:rect l="l" t="t" r="r" b="b"/>
                <a:pathLst>
                  <a:path w="5151" h="3247" fill="none" extrusionOk="0">
                    <a:moveTo>
                      <a:pt x="449" y="0"/>
                    </a:moveTo>
                    <a:lnTo>
                      <a:pt x="1" y="2015"/>
                    </a:lnTo>
                    <a:lnTo>
                      <a:pt x="1" y="2015"/>
                    </a:lnTo>
                    <a:lnTo>
                      <a:pt x="5150" y="3246"/>
                    </a:lnTo>
                    <a:lnTo>
                      <a:pt x="5150" y="3246"/>
                    </a:lnTo>
                    <a:lnTo>
                      <a:pt x="4479" y="2687"/>
                    </a:lnTo>
                    <a:lnTo>
                      <a:pt x="3807" y="2015"/>
                    </a:lnTo>
                    <a:lnTo>
                      <a:pt x="2240" y="1008"/>
                    </a:lnTo>
                    <a:lnTo>
                      <a:pt x="44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g1eb65a026c0_0_766"/>
              <p:cNvSpPr/>
              <p:nvPr/>
            </p:nvSpPr>
            <p:spPr>
              <a:xfrm>
                <a:off x="1705525" y="2281000"/>
                <a:ext cx="156750" cy="86775"/>
              </a:xfrm>
              <a:custGeom>
                <a:avLst/>
                <a:gdLst/>
                <a:ahLst/>
                <a:cxnLst/>
                <a:rect l="l" t="t" r="r" b="b"/>
                <a:pathLst>
                  <a:path w="6270" h="3471" extrusionOk="0">
                    <a:moveTo>
                      <a:pt x="2240" y="1"/>
                    </a:moveTo>
                    <a:lnTo>
                      <a:pt x="1680" y="112"/>
                    </a:lnTo>
                    <a:lnTo>
                      <a:pt x="1232" y="336"/>
                    </a:lnTo>
                    <a:lnTo>
                      <a:pt x="785" y="672"/>
                    </a:lnTo>
                    <a:lnTo>
                      <a:pt x="337" y="1008"/>
                    </a:lnTo>
                    <a:lnTo>
                      <a:pt x="113" y="1344"/>
                    </a:lnTo>
                    <a:lnTo>
                      <a:pt x="1" y="1680"/>
                    </a:lnTo>
                    <a:lnTo>
                      <a:pt x="1" y="2015"/>
                    </a:lnTo>
                    <a:lnTo>
                      <a:pt x="225" y="2127"/>
                    </a:lnTo>
                    <a:lnTo>
                      <a:pt x="673" y="2239"/>
                    </a:lnTo>
                    <a:lnTo>
                      <a:pt x="1792" y="2239"/>
                    </a:lnTo>
                    <a:lnTo>
                      <a:pt x="2016" y="2463"/>
                    </a:lnTo>
                    <a:lnTo>
                      <a:pt x="2016" y="2575"/>
                    </a:lnTo>
                    <a:lnTo>
                      <a:pt x="1904" y="3023"/>
                    </a:lnTo>
                    <a:lnTo>
                      <a:pt x="1904" y="3247"/>
                    </a:lnTo>
                    <a:lnTo>
                      <a:pt x="2016" y="3359"/>
                    </a:lnTo>
                    <a:lnTo>
                      <a:pt x="2240" y="3471"/>
                    </a:lnTo>
                    <a:lnTo>
                      <a:pt x="2688" y="3471"/>
                    </a:lnTo>
                    <a:lnTo>
                      <a:pt x="3471" y="3359"/>
                    </a:lnTo>
                    <a:lnTo>
                      <a:pt x="4255" y="3247"/>
                    </a:lnTo>
                    <a:lnTo>
                      <a:pt x="4590" y="3247"/>
                    </a:lnTo>
                    <a:lnTo>
                      <a:pt x="4702" y="3359"/>
                    </a:lnTo>
                    <a:lnTo>
                      <a:pt x="4926" y="3359"/>
                    </a:lnTo>
                    <a:lnTo>
                      <a:pt x="5038" y="3247"/>
                    </a:lnTo>
                    <a:lnTo>
                      <a:pt x="5598" y="2911"/>
                    </a:lnTo>
                    <a:lnTo>
                      <a:pt x="6270" y="2351"/>
                    </a:lnTo>
                    <a:lnTo>
                      <a:pt x="5934" y="1680"/>
                    </a:lnTo>
                    <a:lnTo>
                      <a:pt x="5374" y="1232"/>
                    </a:lnTo>
                    <a:lnTo>
                      <a:pt x="4814" y="784"/>
                    </a:lnTo>
                    <a:lnTo>
                      <a:pt x="4143" y="448"/>
                    </a:lnTo>
                    <a:lnTo>
                      <a:pt x="3471" y="224"/>
                    </a:lnTo>
                    <a:lnTo>
                      <a:pt x="2799" y="112"/>
                    </a:lnTo>
                    <a:lnTo>
                      <a:pt x="2240"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g1eb65a026c0_0_766"/>
              <p:cNvSpPr/>
              <p:nvPr/>
            </p:nvSpPr>
            <p:spPr>
              <a:xfrm>
                <a:off x="2794150" y="2015150"/>
                <a:ext cx="162325" cy="100775"/>
              </a:xfrm>
              <a:custGeom>
                <a:avLst/>
                <a:gdLst/>
                <a:ahLst/>
                <a:cxnLst/>
                <a:rect l="l" t="t" r="r" b="b"/>
                <a:pathLst>
                  <a:path w="6493" h="4031" extrusionOk="0">
                    <a:moveTo>
                      <a:pt x="4590" y="0"/>
                    </a:moveTo>
                    <a:lnTo>
                      <a:pt x="4142" y="224"/>
                    </a:lnTo>
                    <a:lnTo>
                      <a:pt x="3806" y="448"/>
                    </a:lnTo>
                    <a:lnTo>
                      <a:pt x="2911" y="1120"/>
                    </a:lnTo>
                    <a:lnTo>
                      <a:pt x="1679" y="2015"/>
                    </a:lnTo>
                    <a:lnTo>
                      <a:pt x="1008" y="2575"/>
                    </a:lnTo>
                    <a:lnTo>
                      <a:pt x="0" y="3023"/>
                    </a:lnTo>
                    <a:lnTo>
                      <a:pt x="336" y="3247"/>
                    </a:lnTo>
                    <a:lnTo>
                      <a:pt x="896" y="3694"/>
                    </a:lnTo>
                    <a:lnTo>
                      <a:pt x="1343" y="3918"/>
                    </a:lnTo>
                    <a:lnTo>
                      <a:pt x="1903" y="4030"/>
                    </a:lnTo>
                    <a:lnTo>
                      <a:pt x="2351" y="4030"/>
                    </a:lnTo>
                    <a:lnTo>
                      <a:pt x="2911" y="3806"/>
                    </a:lnTo>
                    <a:lnTo>
                      <a:pt x="4030" y="3023"/>
                    </a:lnTo>
                    <a:lnTo>
                      <a:pt x="4926" y="2575"/>
                    </a:lnTo>
                    <a:lnTo>
                      <a:pt x="5373" y="2463"/>
                    </a:lnTo>
                    <a:lnTo>
                      <a:pt x="5821" y="2351"/>
                    </a:lnTo>
                    <a:lnTo>
                      <a:pt x="6269" y="2239"/>
                    </a:lnTo>
                    <a:lnTo>
                      <a:pt x="6493" y="2015"/>
                    </a:lnTo>
                    <a:lnTo>
                      <a:pt x="6493" y="1567"/>
                    </a:lnTo>
                    <a:lnTo>
                      <a:pt x="6493" y="1120"/>
                    </a:lnTo>
                    <a:lnTo>
                      <a:pt x="6157" y="672"/>
                    </a:lnTo>
                    <a:lnTo>
                      <a:pt x="5821" y="336"/>
                    </a:lnTo>
                    <a:lnTo>
                      <a:pt x="5261" y="112"/>
                    </a:lnTo>
                    <a:lnTo>
                      <a:pt x="4590"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g1eb65a026c0_0_766"/>
              <p:cNvSpPr/>
              <p:nvPr/>
            </p:nvSpPr>
            <p:spPr>
              <a:xfrm>
                <a:off x="1873450" y="3005800"/>
                <a:ext cx="453375" cy="638075"/>
              </a:xfrm>
              <a:custGeom>
                <a:avLst/>
                <a:gdLst/>
                <a:ahLst/>
                <a:cxnLst/>
                <a:rect l="l" t="t" r="r" b="b"/>
                <a:pathLst>
                  <a:path w="18135" h="25523" extrusionOk="0">
                    <a:moveTo>
                      <a:pt x="18134" y="1"/>
                    </a:moveTo>
                    <a:lnTo>
                      <a:pt x="15336" y="784"/>
                    </a:lnTo>
                    <a:lnTo>
                      <a:pt x="13209" y="1456"/>
                    </a:lnTo>
                    <a:lnTo>
                      <a:pt x="12426" y="1792"/>
                    </a:lnTo>
                    <a:lnTo>
                      <a:pt x="11978" y="2128"/>
                    </a:lnTo>
                    <a:lnTo>
                      <a:pt x="11418" y="2799"/>
                    </a:lnTo>
                    <a:lnTo>
                      <a:pt x="10746" y="4143"/>
                    </a:lnTo>
                    <a:lnTo>
                      <a:pt x="8955" y="7837"/>
                    </a:lnTo>
                    <a:lnTo>
                      <a:pt x="6157" y="13545"/>
                    </a:lnTo>
                    <a:lnTo>
                      <a:pt x="4142" y="16680"/>
                    </a:lnTo>
                    <a:lnTo>
                      <a:pt x="2687" y="18583"/>
                    </a:lnTo>
                    <a:lnTo>
                      <a:pt x="2127" y="19254"/>
                    </a:lnTo>
                    <a:lnTo>
                      <a:pt x="1679" y="19814"/>
                    </a:lnTo>
                    <a:lnTo>
                      <a:pt x="1008" y="20374"/>
                    </a:lnTo>
                    <a:lnTo>
                      <a:pt x="560" y="20486"/>
                    </a:lnTo>
                    <a:lnTo>
                      <a:pt x="336" y="20710"/>
                    </a:lnTo>
                    <a:lnTo>
                      <a:pt x="0" y="21157"/>
                    </a:lnTo>
                    <a:lnTo>
                      <a:pt x="0" y="21269"/>
                    </a:lnTo>
                    <a:lnTo>
                      <a:pt x="112" y="21605"/>
                    </a:lnTo>
                    <a:lnTo>
                      <a:pt x="336" y="22277"/>
                    </a:lnTo>
                    <a:lnTo>
                      <a:pt x="896" y="22948"/>
                    </a:lnTo>
                    <a:lnTo>
                      <a:pt x="1567" y="23844"/>
                    </a:lnTo>
                    <a:lnTo>
                      <a:pt x="2799" y="25075"/>
                    </a:lnTo>
                    <a:lnTo>
                      <a:pt x="3247" y="25523"/>
                    </a:lnTo>
                    <a:lnTo>
                      <a:pt x="3470" y="25523"/>
                    </a:lnTo>
                    <a:lnTo>
                      <a:pt x="3247" y="22277"/>
                    </a:lnTo>
                    <a:lnTo>
                      <a:pt x="3694" y="21605"/>
                    </a:lnTo>
                    <a:lnTo>
                      <a:pt x="4814" y="20038"/>
                    </a:lnTo>
                    <a:lnTo>
                      <a:pt x="8396" y="15560"/>
                    </a:lnTo>
                    <a:lnTo>
                      <a:pt x="14776" y="7725"/>
                    </a:lnTo>
                    <a:lnTo>
                      <a:pt x="15336" y="6941"/>
                    </a:lnTo>
                    <a:lnTo>
                      <a:pt x="15784" y="6157"/>
                    </a:lnTo>
                    <a:lnTo>
                      <a:pt x="16679" y="4366"/>
                    </a:lnTo>
                    <a:lnTo>
                      <a:pt x="17463" y="2240"/>
                    </a:lnTo>
                    <a:lnTo>
                      <a:pt x="18134" y="1"/>
                    </a:lnTo>
                    <a:close/>
                  </a:path>
                </a:pathLst>
              </a:custGeom>
              <a:solidFill>
                <a:srgbClr val="F5B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g1eb65a026c0_0_766"/>
              <p:cNvSpPr/>
              <p:nvPr/>
            </p:nvSpPr>
            <p:spPr>
              <a:xfrm>
                <a:off x="1873450" y="3005800"/>
                <a:ext cx="453375" cy="638075"/>
              </a:xfrm>
              <a:custGeom>
                <a:avLst/>
                <a:gdLst/>
                <a:ahLst/>
                <a:cxnLst/>
                <a:rect l="l" t="t" r="r" b="b"/>
                <a:pathLst>
                  <a:path w="18135" h="25523" fill="none" extrusionOk="0">
                    <a:moveTo>
                      <a:pt x="18134" y="1"/>
                    </a:moveTo>
                    <a:lnTo>
                      <a:pt x="18134" y="1"/>
                    </a:lnTo>
                    <a:lnTo>
                      <a:pt x="17463" y="2240"/>
                    </a:lnTo>
                    <a:lnTo>
                      <a:pt x="16679" y="4366"/>
                    </a:lnTo>
                    <a:lnTo>
                      <a:pt x="15784" y="6157"/>
                    </a:lnTo>
                    <a:lnTo>
                      <a:pt x="15336" y="6941"/>
                    </a:lnTo>
                    <a:lnTo>
                      <a:pt x="14776" y="7725"/>
                    </a:lnTo>
                    <a:lnTo>
                      <a:pt x="14776" y="7725"/>
                    </a:lnTo>
                    <a:lnTo>
                      <a:pt x="8396" y="15560"/>
                    </a:lnTo>
                    <a:lnTo>
                      <a:pt x="4814" y="20038"/>
                    </a:lnTo>
                    <a:lnTo>
                      <a:pt x="3694" y="21605"/>
                    </a:lnTo>
                    <a:lnTo>
                      <a:pt x="3247" y="22277"/>
                    </a:lnTo>
                    <a:lnTo>
                      <a:pt x="3247" y="22277"/>
                    </a:lnTo>
                    <a:lnTo>
                      <a:pt x="3470" y="25523"/>
                    </a:lnTo>
                    <a:lnTo>
                      <a:pt x="3470" y="25523"/>
                    </a:lnTo>
                    <a:lnTo>
                      <a:pt x="3358" y="25523"/>
                    </a:lnTo>
                    <a:lnTo>
                      <a:pt x="3247" y="25523"/>
                    </a:lnTo>
                    <a:lnTo>
                      <a:pt x="2799" y="25075"/>
                    </a:lnTo>
                    <a:lnTo>
                      <a:pt x="1567" y="23844"/>
                    </a:lnTo>
                    <a:lnTo>
                      <a:pt x="896" y="22948"/>
                    </a:lnTo>
                    <a:lnTo>
                      <a:pt x="336" y="22277"/>
                    </a:lnTo>
                    <a:lnTo>
                      <a:pt x="112" y="21605"/>
                    </a:lnTo>
                    <a:lnTo>
                      <a:pt x="0" y="21269"/>
                    </a:lnTo>
                    <a:lnTo>
                      <a:pt x="0" y="21157"/>
                    </a:lnTo>
                    <a:lnTo>
                      <a:pt x="0" y="21157"/>
                    </a:lnTo>
                    <a:lnTo>
                      <a:pt x="336" y="20710"/>
                    </a:lnTo>
                    <a:lnTo>
                      <a:pt x="560" y="20486"/>
                    </a:lnTo>
                    <a:lnTo>
                      <a:pt x="1008" y="20374"/>
                    </a:lnTo>
                    <a:lnTo>
                      <a:pt x="1679" y="19814"/>
                    </a:lnTo>
                    <a:lnTo>
                      <a:pt x="1679" y="19814"/>
                    </a:lnTo>
                    <a:lnTo>
                      <a:pt x="2127" y="19254"/>
                    </a:lnTo>
                    <a:lnTo>
                      <a:pt x="2687" y="18583"/>
                    </a:lnTo>
                    <a:lnTo>
                      <a:pt x="4142" y="16680"/>
                    </a:lnTo>
                    <a:lnTo>
                      <a:pt x="6157" y="13545"/>
                    </a:lnTo>
                    <a:lnTo>
                      <a:pt x="6157" y="13545"/>
                    </a:lnTo>
                    <a:lnTo>
                      <a:pt x="8955" y="7837"/>
                    </a:lnTo>
                    <a:lnTo>
                      <a:pt x="10746" y="4143"/>
                    </a:lnTo>
                    <a:lnTo>
                      <a:pt x="11418" y="2799"/>
                    </a:lnTo>
                    <a:lnTo>
                      <a:pt x="11978" y="2128"/>
                    </a:lnTo>
                    <a:lnTo>
                      <a:pt x="11978" y="2128"/>
                    </a:lnTo>
                    <a:lnTo>
                      <a:pt x="12426" y="1792"/>
                    </a:lnTo>
                    <a:lnTo>
                      <a:pt x="13209" y="1456"/>
                    </a:lnTo>
                    <a:lnTo>
                      <a:pt x="15336" y="784"/>
                    </a:lnTo>
                    <a:lnTo>
                      <a:pt x="181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g1eb65a026c0_0_766"/>
              <p:cNvSpPr/>
              <p:nvPr/>
            </p:nvSpPr>
            <p:spPr>
              <a:xfrm>
                <a:off x="1845450" y="3495550"/>
                <a:ext cx="134350" cy="209900"/>
              </a:xfrm>
              <a:custGeom>
                <a:avLst/>
                <a:gdLst/>
                <a:ahLst/>
                <a:cxnLst/>
                <a:rect l="l" t="t" r="r" b="b"/>
                <a:pathLst>
                  <a:path w="5374" h="8396" extrusionOk="0">
                    <a:moveTo>
                      <a:pt x="2464" y="0"/>
                    </a:moveTo>
                    <a:lnTo>
                      <a:pt x="1120" y="224"/>
                    </a:lnTo>
                    <a:lnTo>
                      <a:pt x="784" y="336"/>
                    </a:lnTo>
                    <a:lnTo>
                      <a:pt x="337" y="560"/>
                    </a:lnTo>
                    <a:lnTo>
                      <a:pt x="113" y="784"/>
                    </a:lnTo>
                    <a:lnTo>
                      <a:pt x="1" y="1008"/>
                    </a:lnTo>
                    <a:lnTo>
                      <a:pt x="1" y="1343"/>
                    </a:lnTo>
                    <a:lnTo>
                      <a:pt x="113" y="1791"/>
                    </a:lnTo>
                    <a:lnTo>
                      <a:pt x="561" y="2911"/>
                    </a:lnTo>
                    <a:lnTo>
                      <a:pt x="673" y="3022"/>
                    </a:lnTo>
                    <a:lnTo>
                      <a:pt x="1008" y="2911"/>
                    </a:lnTo>
                    <a:lnTo>
                      <a:pt x="1120" y="3246"/>
                    </a:lnTo>
                    <a:lnTo>
                      <a:pt x="1456" y="4142"/>
                    </a:lnTo>
                    <a:lnTo>
                      <a:pt x="2240" y="6157"/>
                    </a:lnTo>
                    <a:lnTo>
                      <a:pt x="2352" y="6493"/>
                    </a:lnTo>
                    <a:lnTo>
                      <a:pt x="2687" y="6940"/>
                    </a:lnTo>
                    <a:lnTo>
                      <a:pt x="3471" y="7724"/>
                    </a:lnTo>
                    <a:lnTo>
                      <a:pt x="4255" y="8284"/>
                    </a:lnTo>
                    <a:lnTo>
                      <a:pt x="4702" y="8396"/>
                    </a:lnTo>
                    <a:lnTo>
                      <a:pt x="5038" y="8396"/>
                    </a:lnTo>
                    <a:lnTo>
                      <a:pt x="5262" y="8284"/>
                    </a:lnTo>
                    <a:lnTo>
                      <a:pt x="5374" y="7948"/>
                    </a:lnTo>
                    <a:lnTo>
                      <a:pt x="5262" y="7612"/>
                    </a:lnTo>
                    <a:lnTo>
                      <a:pt x="5150" y="7164"/>
                    </a:lnTo>
                    <a:lnTo>
                      <a:pt x="4702" y="5709"/>
                    </a:lnTo>
                    <a:lnTo>
                      <a:pt x="4478" y="5373"/>
                    </a:lnTo>
                    <a:lnTo>
                      <a:pt x="4031" y="5037"/>
                    </a:lnTo>
                    <a:lnTo>
                      <a:pt x="3583" y="4478"/>
                    </a:lnTo>
                    <a:lnTo>
                      <a:pt x="3135" y="3806"/>
                    </a:lnTo>
                    <a:lnTo>
                      <a:pt x="2799" y="3022"/>
                    </a:lnTo>
                    <a:lnTo>
                      <a:pt x="2799" y="2463"/>
                    </a:lnTo>
                    <a:lnTo>
                      <a:pt x="2911" y="2015"/>
                    </a:lnTo>
                    <a:lnTo>
                      <a:pt x="2911" y="1679"/>
                    </a:lnTo>
                    <a:lnTo>
                      <a:pt x="3023" y="1120"/>
                    </a:lnTo>
                    <a:lnTo>
                      <a:pt x="2911" y="672"/>
                    </a:lnTo>
                    <a:lnTo>
                      <a:pt x="2799" y="224"/>
                    </a:lnTo>
                    <a:lnTo>
                      <a:pt x="2576" y="112"/>
                    </a:lnTo>
                    <a:lnTo>
                      <a:pt x="246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g1eb65a026c0_0_766"/>
              <p:cNvSpPr/>
              <p:nvPr/>
            </p:nvSpPr>
            <p:spPr>
              <a:xfrm>
                <a:off x="2435950" y="2938650"/>
                <a:ext cx="383400" cy="708025"/>
              </a:xfrm>
              <a:custGeom>
                <a:avLst/>
                <a:gdLst/>
                <a:ahLst/>
                <a:cxnLst/>
                <a:rect l="l" t="t" r="r" b="b"/>
                <a:pathLst>
                  <a:path w="15336" h="28321" extrusionOk="0">
                    <a:moveTo>
                      <a:pt x="3358" y="0"/>
                    </a:moveTo>
                    <a:lnTo>
                      <a:pt x="2798" y="224"/>
                    </a:lnTo>
                    <a:lnTo>
                      <a:pt x="1455" y="560"/>
                    </a:lnTo>
                    <a:lnTo>
                      <a:pt x="1119" y="448"/>
                    </a:lnTo>
                    <a:lnTo>
                      <a:pt x="560" y="560"/>
                    </a:lnTo>
                    <a:lnTo>
                      <a:pt x="336" y="672"/>
                    </a:lnTo>
                    <a:lnTo>
                      <a:pt x="112" y="896"/>
                    </a:lnTo>
                    <a:lnTo>
                      <a:pt x="0" y="1120"/>
                    </a:lnTo>
                    <a:lnTo>
                      <a:pt x="0" y="1567"/>
                    </a:lnTo>
                    <a:lnTo>
                      <a:pt x="560" y="3470"/>
                    </a:lnTo>
                    <a:lnTo>
                      <a:pt x="1903" y="7164"/>
                    </a:lnTo>
                    <a:lnTo>
                      <a:pt x="2798" y="9739"/>
                    </a:lnTo>
                    <a:lnTo>
                      <a:pt x="4925" y="15560"/>
                    </a:lnTo>
                    <a:lnTo>
                      <a:pt x="6045" y="18582"/>
                    </a:lnTo>
                    <a:lnTo>
                      <a:pt x="7500" y="22052"/>
                    </a:lnTo>
                    <a:lnTo>
                      <a:pt x="8284" y="24403"/>
                    </a:lnTo>
                    <a:lnTo>
                      <a:pt x="8619" y="25298"/>
                    </a:lnTo>
                    <a:lnTo>
                      <a:pt x="8843" y="26082"/>
                    </a:lnTo>
                    <a:lnTo>
                      <a:pt x="8843" y="26866"/>
                    </a:lnTo>
                    <a:lnTo>
                      <a:pt x="8731" y="27313"/>
                    </a:lnTo>
                    <a:lnTo>
                      <a:pt x="8731" y="27649"/>
                    </a:lnTo>
                    <a:lnTo>
                      <a:pt x="8955" y="28209"/>
                    </a:lnTo>
                    <a:lnTo>
                      <a:pt x="9179" y="28321"/>
                    </a:lnTo>
                    <a:lnTo>
                      <a:pt x="10186" y="28321"/>
                    </a:lnTo>
                    <a:lnTo>
                      <a:pt x="11306" y="28097"/>
                    </a:lnTo>
                    <a:lnTo>
                      <a:pt x="12537" y="27761"/>
                    </a:lnTo>
                    <a:lnTo>
                      <a:pt x="14664" y="26978"/>
                    </a:lnTo>
                    <a:lnTo>
                      <a:pt x="15224" y="26754"/>
                    </a:lnTo>
                    <a:lnTo>
                      <a:pt x="15336" y="26642"/>
                    </a:lnTo>
                    <a:lnTo>
                      <a:pt x="15336" y="26530"/>
                    </a:lnTo>
                    <a:lnTo>
                      <a:pt x="15112" y="26418"/>
                    </a:lnTo>
                    <a:lnTo>
                      <a:pt x="14664" y="26306"/>
                    </a:lnTo>
                    <a:lnTo>
                      <a:pt x="13657" y="26194"/>
                    </a:lnTo>
                    <a:lnTo>
                      <a:pt x="12537" y="26082"/>
                    </a:lnTo>
                    <a:lnTo>
                      <a:pt x="11866" y="25970"/>
                    </a:lnTo>
                    <a:lnTo>
                      <a:pt x="11642" y="25522"/>
                    </a:lnTo>
                    <a:lnTo>
                      <a:pt x="11194" y="24179"/>
                    </a:lnTo>
                    <a:lnTo>
                      <a:pt x="10075" y="19925"/>
                    </a:lnTo>
                    <a:lnTo>
                      <a:pt x="7164" y="8620"/>
                    </a:lnTo>
                    <a:lnTo>
                      <a:pt x="6381" y="5933"/>
                    </a:lnTo>
                    <a:lnTo>
                      <a:pt x="5261" y="1679"/>
                    </a:lnTo>
                    <a:lnTo>
                      <a:pt x="4925" y="896"/>
                    </a:lnTo>
                    <a:lnTo>
                      <a:pt x="4590" y="448"/>
                    </a:lnTo>
                    <a:lnTo>
                      <a:pt x="4254" y="112"/>
                    </a:lnTo>
                    <a:lnTo>
                      <a:pt x="3806" y="0"/>
                    </a:lnTo>
                    <a:close/>
                  </a:path>
                </a:pathLst>
              </a:custGeom>
              <a:solidFill>
                <a:srgbClr val="F5B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g1eb65a026c0_0_766"/>
              <p:cNvSpPr/>
              <p:nvPr/>
            </p:nvSpPr>
            <p:spPr>
              <a:xfrm>
                <a:off x="2645825" y="3596275"/>
                <a:ext cx="226700" cy="92375"/>
              </a:xfrm>
              <a:custGeom>
                <a:avLst/>
                <a:gdLst/>
                <a:ahLst/>
                <a:cxnLst/>
                <a:rect l="l" t="t" r="r" b="b"/>
                <a:pathLst>
                  <a:path w="9068" h="3695" extrusionOk="0">
                    <a:moveTo>
                      <a:pt x="6493" y="1"/>
                    </a:moveTo>
                    <a:lnTo>
                      <a:pt x="6045" y="113"/>
                    </a:lnTo>
                    <a:lnTo>
                      <a:pt x="5485" y="449"/>
                    </a:lnTo>
                    <a:lnTo>
                      <a:pt x="4814" y="673"/>
                    </a:lnTo>
                    <a:lnTo>
                      <a:pt x="4030" y="1008"/>
                    </a:lnTo>
                    <a:lnTo>
                      <a:pt x="3247" y="1120"/>
                    </a:lnTo>
                    <a:lnTo>
                      <a:pt x="2687" y="1008"/>
                    </a:lnTo>
                    <a:lnTo>
                      <a:pt x="2239" y="896"/>
                    </a:lnTo>
                    <a:lnTo>
                      <a:pt x="1903" y="673"/>
                    </a:lnTo>
                    <a:lnTo>
                      <a:pt x="1344" y="561"/>
                    </a:lnTo>
                    <a:lnTo>
                      <a:pt x="448" y="561"/>
                    </a:lnTo>
                    <a:lnTo>
                      <a:pt x="224" y="673"/>
                    </a:lnTo>
                    <a:lnTo>
                      <a:pt x="112" y="896"/>
                    </a:lnTo>
                    <a:lnTo>
                      <a:pt x="0" y="2240"/>
                    </a:lnTo>
                    <a:lnTo>
                      <a:pt x="112" y="2687"/>
                    </a:lnTo>
                    <a:lnTo>
                      <a:pt x="224" y="3135"/>
                    </a:lnTo>
                    <a:lnTo>
                      <a:pt x="448" y="3471"/>
                    </a:lnTo>
                    <a:lnTo>
                      <a:pt x="560" y="3695"/>
                    </a:lnTo>
                    <a:lnTo>
                      <a:pt x="1568" y="3695"/>
                    </a:lnTo>
                    <a:lnTo>
                      <a:pt x="2239" y="3583"/>
                    </a:lnTo>
                    <a:lnTo>
                      <a:pt x="2463" y="3471"/>
                    </a:lnTo>
                    <a:lnTo>
                      <a:pt x="2575" y="3247"/>
                    </a:lnTo>
                    <a:lnTo>
                      <a:pt x="2799" y="3023"/>
                    </a:lnTo>
                    <a:lnTo>
                      <a:pt x="3359" y="2911"/>
                    </a:lnTo>
                    <a:lnTo>
                      <a:pt x="4254" y="2799"/>
                    </a:lnTo>
                    <a:lnTo>
                      <a:pt x="6381" y="2687"/>
                    </a:lnTo>
                    <a:lnTo>
                      <a:pt x="7165" y="2464"/>
                    </a:lnTo>
                    <a:lnTo>
                      <a:pt x="8060" y="2016"/>
                    </a:lnTo>
                    <a:lnTo>
                      <a:pt x="8508" y="1792"/>
                    </a:lnTo>
                    <a:lnTo>
                      <a:pt x="8844" y="1456"/>
                    </a:lnTo>
                    <a:lnTo>
                      <a:pt x="9067" y="1232"/>
                    </a:lnTo>
                    <a:lnTo>
                      <a:pt x="9067" y="896"/>
                    </a:lnTo>
                    <a:lnTo>
                      <a:pt x="8956" y="561"/>
                    </a:lnTo>
                    <a:lnTo>
                      <a:pt x="8732" y="337"/>
                    </a:lnTo>
                    <a:lnTo>
                      <a:pt x="8396" y="225"/>
                    </a:lnTo>
                    <a:lnTo>
                      <a:pt x="7948" y="113"/>
                    </a:lnTo>
                    <a:lnTo>
                      <a:pt x="705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g1eb65a026c0_0_766"/>
              <p:cNvSpPr/>
              <p:nvPr/>
            </p:nvSpPr>
            <p:spPr>
              <a:xfrm>
                <a:off x="1974200" y="2524475"/>
                <a:ext cx="682850" cy="694050"/>
              </a:xfrm>
              <a:custGeom>
                <a:avLst/>
                <a:gdLst/>
                <a:ahLst/>
                <a:cxnLst/>
                <a:rect l="l" t="t" r="r" b="b"/>
                <a:pathLst>
                  <a:path w="27314" h="27762" extrusionOk="0">
                    <a:moveTo>
                      <a:pt x="14104" y="0"/>
                    </a:moveTo>
                    <a:lnTo>
                      <a:pt x="13321" y="112"/>
                    </a:lnTo>
                    <a:lnTo>
                      <a:pt x="12537" y="224"/>
                    </a:lnTo>
                    <a:lnTo>
                      <a:pt x="11642" y="560"/>
                    </a:lnTo>
                    <a:lnTo>
                      <a:pt x="10634" y="1120"/>
                    </a:lnTo>
                    <a:lnTo>
                      <a:pt x="9627" y="2015"/>
                    </a:lnTo>
                    <a:lnTo>
                      <a:pt x="8843" y="3246"/>
                    </a:lnTo>
                    <a:lnTo>
                      <a:pt x="8172" y="4478"/>
                    </a:lnTo>
                    <a:lnTo>
                      <a:pt x="7724" y="5821"/>
                    </a:lnTo>
                    <a:lnTo>
                      <a:pt x="7276" y="7052"/>
                    </a:lnTo>
                    <a:lnTo>
                      <a:pt x="6605" y="9739"/>
                    </a:lnTo>
                    <a:lnTo>
                      <a:pt x="6045" y="12537"/>
                    </a:lnTo>
                    <a:lnTo>
                      <a:pt x="5261" y="15336"/>
                    </a:lnTo>
                    <a:lnTo>
                      <a:pt x="4813" y="16791"/>
                    </a:lnTo>
                    <a:lnTo>
                      <a:pt x="4142" y="18246"/>
                    </a:lnTo>
                    <a:lnTo>
                      <a:pt x="3470" y="19813"/>
                    </a:lnTo>
                    <a:lnTo>
                      <a:pt x="2463" y="21381"/>
                    </a:lnTo>
                    <a:lnTo>
                      <a:pt x="1343" y="22948"/>
                    </a:lnTo>
                    <a:lnTo>
                      <a:pt x="0" y="24515"/>
                    </a:lnTo>
                    <a:lnTo>
                      <a:pt x="224" y="24851"/>
                    </a:lnTo>
                    <a:lnTo>
                      <a:pt x="560" y="25075"/>
                    </a:lnTo>
                    <a:lnTo>
                      <a:pt x="1455" y="25410"/>
                    </a:lnTo>
                    <a:lnTo>
                      <a:pt x="2351" y="25522"/>
                    </a:lnTo>
                    <a:lnTo>
                      <a:pt x="3470" y="25634"/>
                    </a:lnTo>
                    <a:lnTo>
                      <a:pt x="5597" y="25746"/>
                    </a:lnTo>
                    <a:lnTo>
                      <a:pt x="6493" y="25970"/>
                    </a:lnTo>
                    <a:lnTo>
                      <a:pt x="7164" y="26194"/>
                    </a:lnTo>
                    <a:lnTo>
                      <a:pt x="7612" y="26530"/>
                    </a:lnTo>
                    <a:lnTo>
                      <a:pt x="8396" y="26754"/>
                    </a:lnTo>
                    <a:lnTo>
                      <a:pt x="10187" y="27201"/>
                    </a:lnTo>
                    <a:lnTo>
                      <a:pt x="12425" y="27649"/>
                    </a:lnTo>
                    <a:lnTo>
                      <a:pt x="13545" y="27761"/>
                    </a:lnTo>
                    <a:lnTo>
                      <a:pt x="14552" y="27761"/>
                    </a:lnTo>
                    <a:lnTo>
                      <a:pt x="15448" y="27649"/>
                    </a:lnTo>
                    <a:lnTo>
                      <a:pt x="16007" y="27425"/>
                    </a:lnTo>
                    <a:lnTo>
                      <a:pt x="16679" y="27090"/>
                    </a:lnTo>
                    <a:lnTo>
                      <a:pt x="17463" y="26866"/>
                    </a:lnTo>
                    <a:lnTo>
                      <a:pt x="18918" y="26530"/>
                    </a:lnTo>
                    <a:lnTo>
                      <a:pt x="20373" y="26306"/>
                    </a:lnTo>
                    <a:lnTo>
                      <a:pt x="21828" y="26306"/>
                    </a:lnTo>
                    <a:lnTo>
                      <a:pt x="23283" y="26194"/>
                    </a:lnTo>
                    <a:lnTo>
                      <a:pt x="24627" y="25970"/>
                    </a:lnTo>
                    <a:lnTo>
                      <a:pt x="25298" y="25746"/>
                    </a:lnTo>
                    <a:lnTo>
                      <a:pt x="25970" y="25522"/>
                    </a:lnTo>
                    <a:lnTo>
                      <a:pt x="26530" y="25187"/>
                    </a:lnTo>
                    <a:lnTo>
                      <a:pt x="27089" y="24851"/>
                    </a:lnTo>
                    <a:lnTo>
                      <a:pt x="27201" y="24627"/>
                    </a:lnTo>
                    <a:lnTo>
                      <a:pt x="27201" y="24403"/>
                    </a:lnTo>
                    <a:lnTo>
                      <a:pt x="27313" y="23731"/>
                    </a:lnTo>
                    <a:lnTo>
                      <a:pt x="27089" y="22724"/>
                    </a:lnTo>
                    <a:lnTo>
                      <a:pt x="26865" y="21493"/>
                    </a:lnTo>
                    <a:lnTo>
                      <a:pt x="26082" y="18470"/>
                    </a:lnTo>
                    <a:lnTo>
                      <a:pt x="24962" y="15000"/>
                    </a:lnTo>
                    <a:lnTo>
                      <a:pt x="22612" y="7724"/>
                    </a:lnTo>
                    <a:lnTo>
                      <a:pt x="20709" y="2463"/>
                    </a:lnTo>
                    <a:lnTo>
                      <a:pt x="20485" y="1791"/>
                    </a:lnTo>
                    <a:lnTo>
                      <a:pt x="19701" y="1344"/>
                    </a:lnTo>
                    <a:lnTo>
                      <a:pt x="18806" y="896"/>
                    </a:lnTo>
                    <a:lnTo>
                      <a:pt x="17686" y="448"/>
                    </a:lnTo>
                    <a:lnTo>
                      <a:pt x="16343" y="112"/>
                    </a:lnTo>
                    <a:lnTo>
                      <a:pt x="14888" y="0"/>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g1eb65a026c0_0_766"/>
              <p:cNvSpPr/>
              <p:nvPr/>
            </p:nvSpPr>
            <p:spPr>
              <a:xfrm>
                <a:off x="1974200" y="2524475"/>
                <a:ext cx="682850" cy="694050"/>
              </a:xfrm>
              <a:custGeom>
                <a:avLst/>
                <a:gdLst/>
                <a:ahLst/>
                <a:cxnLst/>
                <a:rect l="l" t="t" r="r" b="b"/>
                <a:pathLst>
                  <a:path w="27314" h="27762" fill="none" extrusionOk="0">
                    <a:moveTo>
                      <a:pt x="27089" y="24851"/>
                    </a:moveTo>
                    <a:lnTo>
                      <a:pt x="27089" y="24851"/>
                    </a:lnTo>
                    <a:lnTo>
                      <a:pt x="26530" y="25187"/>
                    </a:lnTo>
                    <a:lnTo>
                      <a:pt x="25970" y="25522"/>
                    </a:lnTo>
                    <a:lnTo>
                      <a:pt x="25298" y="25746"/>
                    </a:lnTo>
                    <a:lnTo>
                      <a:pt x="24627" y="25970"/>
                    </a:lnTo>
                    <a:lnTo>
                      <a:pt x="23283" y="26194"/>
                    </a:lnTo>
                    <a:lnTo>
                      <a:pt x="21828" y="26306"/>
                    </a:lnTo>
                    <a:lnTo>
                      <a:pt x="20373" y="26306"/>
                    </a:lnTo>
                    <a:lnTo>
                      <a:pt x="18918" y="26530"/>
                    </a:lnTo>
                    <a:lnTo>
                      <a:pt x="17463" y="26866"/>
                    </a:lnTo>
                    <a:lnTo>
                      <a:pt x="16679" y="27090"/>
                    </a:lnTo>
                    <a:lnTo>
                      <a:pt x="16007" y="27425"/>
                    </a:lnTo>
                    <a:lnTo>
                      <a:pt x="16007" y="27425"/>
                    </a:lnTo>
                    <a:lnTo>
                      <a:pt x="15448" y="27649"/>
                    </a:lnTo>
                    <a:lnTo>
                      <a:pt x="14552" y="27761"/>
                    </a:lnTo>
                    <a:lnTo>
                      <a:pt x="13545" y="27761"/>
                    </a:lnTo>
                    <a:lnTo>
                      <a:pt x="12425" y="27649"/>
                    </a:lnTo>
                    <a:lnTo>
                      <a:pt x="10187" y="27201"/>
                    </a:lnTo>
                    <a:lnTo>
                      <a:pt x="8396" y="26754"/>
                    </a:lnTo>
                    <a:lnTo>
                      <a:pt x="8396" y="26754"/>
                    </a:lnTo>
                    <a:lnTo>
                      <a:pt x="7612" y="26530"/>
                    </a:lnTo>
                    <a:lnTo>
                      <a:pt x="7164" y="26194"/>
                    </a:lnTo>
                    <a:lnTo>
                      <a:pt x="7164" y="26194"/>
                    </a:lnTo>
                    <a:lnTo>
                      <a:pt x="6493" y="25970"/>
                    </a:lnTo>
                    <a:lnTo>
                      <a:pt x="5597" y="25746"/>
                    </a:lnTo>
                    <a:lnTo>
                      <a:pt x="3470" y="25634"/>
                    </a:lnTo>
                    <a:lnTo>
                      <a:pt x="2351" y="25522"/>
                    </a:lnTo>
                    <a:lnTo>
                      <a:pt x="1455" y="25410"/>
                    </a:lnTo>
                    <a:lnTo>
                      <a:pt x="560" y="25075"/>
                    </a:lnTo>
                    <a:lnTo>
                      <a:pt x="224" y="24851"/>
                    </a:lnTo>
                    <a:lnTo>
                      <a:pt x="0" y="24515"/>
                    </a:lnTo>
                    <a:lnTo>
                      <a:pt x="0" y="24515"/>
                    </a:lnTo>
                    <a:lnTo>
                      <a:pt x="1343" y="22948"/>
                    </a:lnTo>
                    <a:lnTo>
                      <a:pt x="2463" y="21381"/>
                    </a:lnTo>
                    <a:lnTo>
                      <a:pt x="3470" y="19813"/>
                    </a:lnTo>
                    <a:lnTo>
                      <a:pt x="4142" y="18246"/>
                    </a:lnTo>
                    <a:lnTo>
                      <a:pt x="4813" y="16791"/>
                    </a:lnTo>
                    <a:lnTo>
                      <a:pt x="5261" y="15336"/>
                    </a:lnTo>
                    <a:lnTo>
                      <a:pt x="6045" y="12537"/>
                    </a:lnTo>
                    <a:lnTo>
                      <a:pt x="6605" y="9739"/>
                    </a:lnTo>
                    <a:lnTo>
                      <a:pt x="7276" y="7052"/>
                    </a:lnTo>
                    <a:lnTo>
                      <a:pt x="7724" y="5821"/>
                    </a:lnTo>
                    <a:lnTo>
                      <a:pt x="8172" y="4478"/>
                    </a:lnTo>
                    <a:lnTo>
                      <a:pt x="8843" y="3246"/>
                    </a:lnTo>
                    <a:lnTo>
                      <a:pt x="9627" y="2015"/>
                    </a:lnTo>
                    <a:lnTo>
                      <a:pt x="9627" y="2015"/>
                    </a:lnTo>
                    <a:lnTo>
                      <a:pt x="9627" y="2015"/>
                    </a:lnTo>
                    <a:lnTo>
                      <a:pt x="9627" y="2015"/>
                    </a:lnTo>
                    <a:lnTo>
                      <a:pt x="9627" y="2015"/>
                    </a:lnTo>
                    <a:lnTo>
                      <a:pt x="10634" y="1120"/>
                    </a:lnTo>
                    <a:lnTo>
                      <a:pt x="11642" y="560"/>
                    </a:lnTo>
                    <a:lnTo>
                      <a:pt x="11642" y="560"/>
                    </a:lnTo>
                    <a:lnTo>
                      <a:pt x="12537" y="224"/>
                    </a:lnTo>
                    <a:lnTo>
                      <a:pt x="13321" y="112"/>
                    </a:lnTo>
                    <a:lnTo>
                      <a:pt x="14104" y="0"/>
                    </a:lnTo>
                    <a:lnTo>
                      <a:pt x="14888" y="0"/>
                    </a:lnTo>
                    <a:lnTo>
                      <a:pt x="16343" y="112"/>
                    </a:lnTo>
                    <a:lnTo>
                      <a:pt x="17686" y="448"/>
                    </a:lnTo>
                    <a:lnTo>
                      <a:pt x="18806" y="896"/>
                    </a:lnTo>
                    <a:lnTo>
                      <a:pt x="19701" y="1344"/>
                    </a:lnTo>
                    <a:lnTo>
                      <a:pt x="20485" y="1791"/>
                    </a:lnTo>
                    <a:lnTo>
                      <a:pt x="20485" y="1791"/>
                    </a:lnTo>
                    <a:lnTo>
                      <a:pt x="20709" y="2463"/>
                    </a:lnTo>
                    <a:lnTo>
                      <a:pt x="20709" y="2463"/>
                    </a:lnTo>
                    <a:lnTo>
                      <a:pt x="22612" y="7724"/>
                    </a:lnTo>
                    <a:lnTo>
                      <a:pt x="24962" y="15000"/>
                    </a:lnTo>
                    <a:lnTo>
                      <a:pt x="26082" y="18470"/>
                    </a:lnTo>
                    <a:lnTo>
                      <a:pt x="26865" y="21493"/>
                    </a:lnTo>
                    <a:lnTo>
                      <a:pt x="27089" y="22724"/>
                    </a:lnTo>
                    <a:lnTo>
                      <a:pt x="27313" y="23731"/>
                    </a:lnTo>
                    <a:lnTo>
                      <a:pt x="27201" y="24403"/>
                    </a:lnTo>
                    <a:lnTo>
                      <a:pt x="27201" y="24627"/>
                    </a:lnTo>
                    <a:lnTo>
                      <a:pt x="27089" y="24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g1eb65a026c0_0_766"/>
              <p:cNvSpPr/>
              <p:nvPr/>
            </p:nvSpPr>
            <p:spPr>
              <a:xfrm>
                <a:off x="1814675" y="2051525"/>
                <a:ext cx="1060650" cy="551325"/>
              </a:xfrm>
              <a:custGeom>
                <a:avLst/>
                <a:gdLst/>
                <a:ahLst/>
                <a:cxnLst/>
                <a:rect l="l" t="t" r="r" b="b"/>
                <a:pathLst>
                  <a:path w="42426" h="22053" extrusionOk="0">
                    <a:moveTo>
                      <a:pt x="40634" y="1"/>
                    </a:moveTo>
                    <a:lnTo>
                      <a:pt x="37164" y="2015"/>
                    </a:lnTo>
                    <a:lnTo>
                      <a:pt x="34814" y="3247"/>
                    </a:lnTo>
                    <a:lnTo>
                      <a:pt x="33806" y="3695"/>
                    </a:lnTo>
                    <a:lnTo>
                      <a:pt x="33135" y="3918"/>
                    </a:lnTo>
                    <a:lnTo>
                      <a:pt x="32239" y="4030"/>
                    </a:lnTo>
                    <a:lnTo>
                      <a:pt x="30896" y="3918"/>
                    </a:lnTo>
                    <a:lnTo>
                      <a:pt x="27426" y="3583"/>
                    </a:lnTo>
                    <a:lnTo>
                      <a:pt x="24851" y="3247"/>
                    </a:lnTo>
                    <a:lnTo>
                      <a:pt x="23508" y="3135"/>
                    </a:lnTo>
                    <a:lnTo>
                      <a:pt x="22164" y="3135"/>
                    </a:lnTo>
                    <a:lnTo>
                      <a:pt x="20821" y="3023"/>
                    </a:lnTo>
                    <a:lnTo>
                      <a:pt x="20262" y="3023"/>
                    </a:lnTo>
                    <a:lnTo>
                      <a:pt x="19814" y="3135"/>
                    </a:lnTo>
                    <a:lnTo>
                      <a:pt x="19254" y="3359"/>
                    </a:lnTo>
                    <a:lnTo>
                      <a:pt x="18694" y="3695"/>
                    </a:lnTo>
                    <a:lnTo>
                      <a:pt x="17239" y="4590"/>
                    </a:lnTo>
                    <a:lnTo>
                      <a:pt x="16008" y="5597"/>
                    </a:lnTo>
                    <a:lnTo>
                      <a:pt x="15112" y="6157"/>
                    </a:lnTo>
                    <a:lnTo>
                      <a:pt x="14329" y="6605"/>
                    </a:lnTo>
                    <a:lnTo>
                      <a:pt x="13545" y="7277"/>
                    </a:lnTo>
                    <a:lnTo>
                      <a:pt x="12090" y="8508"/>
                    </a:lnTo>
                    <a:lnTo>
                      <a:pt x="11306" y="9068"/>
                    </a:lnTo>
                    <a:lnTo>
                      <a:pt x="10523" y="9515"/>
                    </a:lnTo>
                    <a:lnTo>
                      <a:pt x="9739" y="9851"/>
                    </a:lnTo>
                    <a:lnTo>
                      <a:pt x="8844" y="10075"/>
                    </a:lnTo>
                    <a:lnTo>
                      <a:pt x="6605" y="10075"/>
                    </a:lnTo>
                    <a:lnTo>
                      <a:pt x="3918" y="9851"/>
                    </a:lnTo>
                    <a:lnTo>
                      <a:pt x="1680" y="9515"/>
                    </a:lnTo>
                    <a:lnTo>
                      <a:pt x="560" y="9291"/>
                    </a:lnTo>
                    <a:lnTo>
                      <a:pt x="336" y="9403"/>
                    </a:lnTo>
                    <a:lnTo>
                      <a:pt x="224" y="9739"/>
                    </a:lnTo>
                    <a:lnTo>
                      <a:pt x="1" y="10747"/>
                    </a:lnTo>
                    <a:lnTo>
                      <a:pt x="1" y="11866"/>
                    </a:lnTo>
                    <a:lnTo>
                      <a:pt x="113" y="12314"/>
                    </a:lnTo>
                    <a:lnTo>
                      <a:pt x="224" y="12538"/>
                    </a:lnTo>
                    <a:lnTo>
                      <a:pt x="1344" y="12650"/>
                    </a:lnTo>
                    <a:lnTo>
                      <a:pt x="3471" y="12985"/>
                    </a:lnTo>
                    <a:lnTo>
                      <a:pt x="6157" y="13321"/>
                    </a:lnTo>
                    <a:lnTo>
                      <a:pt x="8732" y="13321"/>
                    </a:lnTo>
                    <a:lnTo>
                      <a:pt x="9292" y="13209"/>
                    </a:lnTo>
                    <a:lnTo>
                      <a:pt x="10299" y="12874"/>
                    </a:lnTo>
                    <a:lnTo>
                      <a:pt x="12650" y="11754"/>
                    </a:lnTo>
                    <a:lnTo>
                      <a:pt x="15000" y="10635"/>
                    </a:lnTo>
                    <a:lnTo>
                      <a:pt x="15896" y="10299"/>
                    </a:lnTo>
                    <a:lnTo>
                      <a:pt x="16568" y="10299"/>
                    </a:lnTo>
                    <a:lnTo>
                      <a:pt x="17127" y="10523"/>
                    </a:lnTo>
                    <a:lnTo>
                      <a:pt x="17463" y="10971"/>
                    </a:lnTo>
                    <a:lnTo>
                      <a:pt x="17799" y="11530"/>
                    </a:lnTo>
                    <a:lnTo>
                      <a:pt x="18023" y="12314"/>
                    </a:lnTo>
                    <a:lnTo>
                      <a:pt x="18135" y="13209"/>
                    </a:lnTo>
                    <a:lnTo>
                      <a:pt x="18135" y="14217"/>
                    </a:lnTo>
                    <a:lnTo>
                      <a:pt x="18023" y="15224"/>
                    </a:lnTo>
                    <a:lnTo>
                      <a:pt x="17799" y="16456"/>
                    </a:lnTo>
                    <a:lnTo>
                      <a:pt x="17687" y="17015"/>
                    </a:lnTo>
                    <a:lnTo>
                      <a:pt x="17351" y="18135"/>
                    </a:lnTo>
                    <a:lnTo>
                      <a:pt x="17015" y="19142"/>
                    </a:lnTo>
                    <a:lnTo>
                      <a:pt x="16568" y="20150"/>
                    </a:lnTo>
                    <a:lnTo>
                      <a:pt x="16008" y="20933"/>
                    </a:lnTo>
                    <a:lnTo>
                      <a:pt x="15896" y="21045"/>
                    </a:lnTo>
                    <a:lnTo>
                      <a:pt x="16008" y="21269"/>
                    </a:lnTo>
                    <a:lnTo>
                      <a:pt x="16456" y="21493"/>
                    </a:lnTo>
                    <a:lnTo>
                      <a:pt x="17239" y="21605"/>
                    </a:lnTo>
                    <a:lnTo>
                      <a:pt x="18247" y="21829"/>
                    </a:lnTo>
                    <a:lnTo>
                      <a:pt x="19366" y="21941"/>
                    </a:lnTo>
                    <a:lnTo>
                      <a:pt x="21829" y="22053"/>
                    </a:lnTo>
                    <a:lnTo>
                      <a:pt x="24179" y="22053"/>
                    </a:lnTo>
                    <a:lnTo>
                      <a:pt x="26082" y="21829"/>
                    </a:lnTo>
                    <a:lnTo>
                      <a:pt x="26642" y="21717"/>
                    </a:lnTo>
                    <a:lnTo>
                      <a:pt x="26978" y="21605"/>
                    </a:lnTo>
                    <a:lnTo>
                      <a:pt x="27090" y="21381"/>
                    </a:lnTo>
                    <a:lnTo>
                      <a:pt x="27090" y="20597"/>
                    </a:lnTo>
                    <a:lnTo>
                      <a:pt x="26978" y="19590"/>
                    </a:lnTo>
                    <a:lnTo>
                      <a:pt x="26530" y="17239"/>
                    </a:lnTo>
                    <a:lnTo>
                      <a:pt x="26082" y="14888"/>
                    </a:lnTo>
                    <a:lnTo>
                      <a:pt x="25858" y="13433"/>
                    </a:lnTo>
                    <a:lnTo>
                      <a:pt x="25970" y="12874"/>
                    </a:lnTo>
                    <a:lnTo>
                      <a:pt x="26082" y="12426"/>
                    </a:lnTo>
                    <a:lnTo>
                      <a:pt x="26642" y="11530"/>
                    </a:lnTo>
                    <a:lnTo>
                      <a:pt x="27090" y="10635"/>
                    </a:lnTo>
                    <a:lnTo>
                      <a:pt x="27314" y="10075"/>
                    </a:lnTo>
                    <a:lnTo>
                      <a:pt x="27314" y="9403"/>
                    </a:lnTo>
                    <a:lnTo>
                      <a:pt x="27314" y="9068"/>
                    </a:lnTo>
                    <a:lnTo>
                      <a:pt x="27202" y="8620"/>
                    </a:lnTo>
                    <a:lnTo>
                      <a:pt x="26754" y="8172"/>
                    </a:lnTo>
                    <a:lnTo>
                      <a:pt x="26642" y="7948"/>
                    </a:lnTo>
                    <a:lnTo>
                      <a:pt x="26530" y="7724"/>
                    </a:lnTo>
                    <a:lnTo>
                      <a:pt x="26642" y="7500"/>
                    </a:lnTo>
                    <a:lnTo>
                      <a:pt x="26866" y="7277"/>
                    </a:lnTo>
                    <a:lnTo>
                      <a:pt x="27985" y="7277"/>
                    </a:lnTo>
                    <a:lnTo>
                      <a:pt x="30112" y="7500"/>
                    </a:lnTo>
                    <a:lnTo>
                      <a:pt x="32127" y="7612"/>
                    </a:lnTo>
                    <a:lnTo>
                      <a:pt x="33582" y="7612"/>
                    </a:lnTo>
                    <a:lnTo>
                      <a:pt x="34478" y="7389"/>
                    </a:lnTo>
                    <a:lnTo>
                      <a:pt x="35597" y="6717"/>
                    </a:lnTo>
                    <a:lnTo>
                      <a:pt x="38508" y="5038"/>
                    </a:lnTo>
                    <a:lnTo>
                      <a:pt x="42425" y="2575"/>
                    </a:lnTo>
                    <a:lnTo>
                      <a:pt x="42425" y="2463"/>
                    </a:lnTo>
                    <a:lnTo>
                      <a:pt x="42313" y="2127"/>
                    </a:lnTo>
                    <a:lnTo>
                      <a:pt x="41866" y="1120"/>
                    </a:lnTo>
                    <a:lnTo>
                      <a:pt x="41194" y="224"/>
                    </a:lnTo>
                    <a:lnTo>
                      <a:pt x="40858" y="1"/>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g1eb65a026c0_0_766"/>
              <p:cNvSpPr/>
              <p:nvPr/>
            </p:nvSpPr>
            <p:spPr>
              <a:xfrm>
                <a:off x="1814675" y="2051525"/>
                <a:ext cx="1060650" cy="551325"/>
              </a:xfrm>
              <a:custGeom>
                <a:avLst/>
                <a:gdLst/>
                <a:ahLst/>
                <a:cxnLst/>
                <a:rect l="l" t="t" r="r" b="b"/>
                <a:pathLst>
                  <a:path w="42426" h="22053" fill="none" extrusionOk="0">
                    <a:moveTo>
                      <a:pt x="42425" y="2575"/>
                    </a:moveTo>
                    <a:lnTo>
                      <a:pt x="42425" y="2575"/>
                    </a:lnTo>
                    <a:lnTo>
                      <a:pt x="38508" y="5038"/>
                    </a:lnTo>
                    <a:lnTo>
                      <a:pt x="35597" y="6717"/>
                    </a:lnTo>
                    <a:lnTo>
                      <a:pt x="34478" y="7389"/>
                    </a:lnTo>
                    <a:lnTo>
                      <a:pt x="33582" y="7612"/>
                    </a:lnTo>
                    <a:lnTo>
                      <a:pt x="33582" y="7612"/>
                    </a:lnTo>
                    <a:lnTo>
                      <a:pt x="33023" y="7612"/>
                    </a:lnTo>
                    <a:lnTo>
                      <a:pt x="32127" y="7612"/>
                    </a:lnTo>
                    <a:lnTo>
                      <a:pt x="30112" y="7500"/>
                    </a:lnTo>
                    <a:lnTo>
                      <a:pt x="30112" y="7500"/>
                    </a:lnTo>
                    <a:lnTo>
                      <a:pt x="27985" y="7277"/>
                    </a:lnTo>
                    <a:lnTo>
                      <a:pt x="27202" y="7277"/>
                    </a:lnTo>
                    <a:lnTo>
                      <a:pt x="26866" y="7277"/>
                    </a:lnTo>
                    <a:lnTo>
                      <a:pt x="26866" y="7277"/>
                    </a:lnTo>
                    <a:lnTo>
                      <a:pt x="26642" y="7500"/>
                    </a:lnTo>
                    <a:lnTo>
                      <a:pt x="26530" y="7724"/>
                    </a:lnTo>
                    <a:lnTo>
                      <a:pt x="26642" y="7948"/>
                    </a:lnTo>
                    <a:lnTo>
                      <a:pt x="26754" y="8172"/>
                    </a:lnTo>
                    <a:lnTo>
                      <a:pt x="27202" y="8620"/>
                    </a:lnTo>
                    <a:lnTo>
                      <a:pt x="27314" y="9068"/>
                    </a:lnTo>
                    <a:lnTo>
                      <a:pt x="27314" y="9403"/>
                    </a:lnTo>
                    <a:lnTo>
                      <a:pt x="27314" y="9403"/>
                    </a:lnTo>
                    <a:lnTo>
                      <a:pt x="27314" y="10075"/>
                    </a:lnTo>
                    <a:lnTo>
                      <a:pt x="27090" y="10635"/>
                    </a:lnTo>
                    <a:lnTo>
                      <a:pt x="26642" y="11530"/>
                    </a:lnTo>
                    <a:lnTo>
                      <a:pt x="26082" y="12426"/>
                    </a:lnTo>
                    <a:lnTo>
                      <a:pt x="25970" y="12874"/>
                    </a:lnTo>
                    <a:lnTo>
                      <a:pt x="25858" y="13433"/>
                    </a:lnTo>
                    <a:lnTo>
                      <a:pt x="25858" y="13433"/>
                    </a:lnTo>
                    <a:lnTo>
                      <a:pt x="26082" y="14888"/>
                    </a:lnTo>
                    <a:lnTo>
                      <a:pt x="26530" y="17239"/>
                    </a:lnTo>
                    <a:lnTo>
                      <a:pt x="26978" y="19590"/>
                    </a:lnTo>
                    <a:lnTo>
                      <a:pt x="27090" y="20597"/>
                    </a:lnTo>
                    <a:lnTo>
                      <a:pt x="27090" y="21381"/>
                    </a:lnTo>
                    <a:lnTo>
                      <a:pt x="27090" y="21381"/>
                    </a:lnTo>
                    <a:lnTo>
                      <a:pt x="26978" y="21605"/>
                    </a:lnTo>
                    <a:lnTo>
                      <a:pt x="26978" y="21605"/>
                    </a:lnTo>
                    <a:lnTo>
                      <a:pt x="26642" y="21717"/>
                    </a:lnTo>
                    <a:lnTo>
                      <a:pt x="26082" y="21829"/>
                    </a:lnTo>
                    <a:lnTo>
                      <a:pt x="24179" y="22053"/>
                    </a:lnTo>
                    <a:lnTo>
                      <a:pt x="21829" y="22053"/>
                    </a:lnTo>
                    <a:lnTo>
                      <a:pt x="19366" y="21941"/>
                    </a:lnTo>
                    <a:lnTo>
                      <a:pt x="19366" y="21941"/>
                    </a:lnTo>
                    <a:lnTo>
                      <a:pt x="18247" y="21829"/>
                    </a:lnTo>
                    <a:lnTo>
                      <a:pt x="18247" y="21829"/>
                    </a:lnTo>
                    <a:lnTo>
                      <a:pt x="17239" y="21605"/>
                    </a:lnTo>
                    <a:lnTo>
                      <a:pt x="16456" y="21493"/>
                    </a:lnTo>
                    <a:lnTo>
                      <a:pt x="16008" y="21269"/>
                    </a:lnTo>
                    <a:lnTo>
                      <a:pt x="15896" y="21045"/>
                    </a:lnTo>
                    <a:lnTo>
                      <a:pt x="16008" y="20933"/>
                    </a:lnTo>
                    <a:lnTo>
                      <a:pt x="16008" y="20933"/>
                    </a:lnTo>
                    <a:lnTo>
                      <a:pt x="16008" y="20933"/>
                    </a:lnTo>
                    <a:lnTo>
                      <a:pt x="16008" y="20933"/>
                    </a:lnTo>
                    <a:lnTo>
                      <a:pt x="16008" y="20933"/>
                    </a:lnTo>
                    <a:lnTo>
                      <a:pt x="16568" y="20150"/>
                    </a:lnTo>
                    <a:lnTo>
                      <a:pt x="17015" y="19142"/>
                    </a:lnTo>
                    <a:lnTo>
                      <a:pt x="17351" y="18135"/>
                    </a:lnTo>
                    <a:lnTo>
                      <a:pt x="17687" y="17015"/>
                    </a:lnTo>
                    <a:lnTo>
                      <a:pt x="17687" y="17015"/>
                    </a:lnTo>
                    <a:lnTo>
                      <a:pt x="17687" y="17015"/>
                    </a:lnTo>
                    <a:lnTo>
                      <a:pt x="17799" y="16456"/>
                    </a:lnTo>
                    <a:lnTo>
                      <a:pt x="17799" y="16456"/>
                    </a:lnTo>
                    <a:lnTo>
                      <a:pt x="18023" y="15224"/>
                    </a:lnTo>
                    <a:lnTo>
                      <a:pt x="18135" y="14217"/>
                    </a:lnTo>
                    <a:lnTo>
                      <a:pt x="18135" y="13209"/>
                    </a:lnTo>
                    <a:lnTo>
                      <a:pt x="18023" y="12314"/>
                    </a:lnTo>
                    <a:lnTo>
                      <a:pt x="17799" y="11530"/>
                    </a:lnTo>
                    <a:lnTo>
                      <a:pt x="17463" y="10971"/>
                    </a:lnTo>
                    <a:lnTo>
                      <a:pt x="17127" y="10523"/>
                    </a:lnTo>
                    <a:lnTo>
                      <a:pt x="16568" y="10299"/>
                    </a:lnTo>
                    <a:lnTo>
                      <a:pt x="16568" y="10299"/>
                    </a:lnTo>
                    <a:lnTo>
                      <a:pt x="16344" y="10299"/>
                    </a:lnTo>
                    <a:lnTo>
                      <a:pt x="15896" y="10299"/>
                    </a:lnTo>
                    <a:lnTo>
                      <a:pt x="15000" y="10635"/>
                    </a:lnTo>
                    <a:lnTo>
                      <a:pt x="12650" y="11754"/>
                    </a:lnTo>
                    <a:lnTo>
                      <a:pt x="10299" y="12874"/>
                    </a:lnTo>
                    <a:lnTo>
                      <a:pt x="9292" y="13209"/>
                    </a:lnTo>
                    <a:lnTo>
                      <a:pt x="8732" y="13321"/>
                    </a:lnTo>
                    <a:lnTo>
                      <a:pt x="8732" y="13321"/>
                    </a:lnTo>
                    <a:lnTo>
                      <a:pt x="6157" y="13321"/>
                    </a:lnTo>
                    <a:lnTo>
                      <a:pt x="3471" y="12985"/>
                    </a:lnTo>
                    <a:lnTo>
                      <a:pt x="1344" y="12650"/>
                    </a:lnTo>
                    <a:lnTo>
                      <a:pt x="224" y="12538"/>
                    </a:lnTo>
                    <a:lnTo>
                      <a:pt x="224" y="12538"/>
                    </a:lnTo>
                    <a:lnTo>
                      <a:pt x="113" y="12314"/>
                    </a:lnTo>
                    <a:lnTo>
                      <a:pt x="1" y="11866"/>
                    </a:lnTo>
                    <a:lnTo>
                      <a:pt x="1" y="10747"/>
                    </a:lnTo>
                    <a:lnTo>
                      <a:pt x="224" y="9739"/>
                    </a:lnTo>
                    <a:lnTo>
                      <a:pt x="336" y="9403"/>
                    </a:lnTo>
                    <a:lnTo>
                      <a:pt x="560" y="9291"/>
                    </a:lnTo>
                    <a:lnTo>
                      <a:pt x="560" y="9291"/>
                    </a:lnTo>
                    <a:lnTo>
                      <a:pt x="1680" y="9515"/>
                    </a:lnTo>
                    <a:lnTo>
                      <a:pt x="3918" y="9851"/>
                    </a:lnTo>
                    <a:lnTo>
                      <a:pt x="6605" y="10075"/>
                    </a:lnTo>
                    <a:lnTo>
                      <a:pt x="7836" y="10075"/>
                    </a:lnTo>
                    <a:lnTo>
                      <a:pt x="8844" y="10075"/>
                    </a:lnTo>
                    <a:lnTo>
                      <a:pt x="8844" y="10075"/>
                    </a:lnTo>
                    <a:lnTo>
                      <a:pt x="9739" y="9851"/>
                    </a:lnTo>
                    <a:lnTo>
                      <a:pt x="10523" y="9515"/>
                    </a:lnTo>
                    <a:lnTo>
                      <a:pt x="11306" y="9068"/>
                    </a:lnTo>
                    <a:lnTo>
                      <a:pt x="12090" y="8508"/>
                    </a:lnTo>
                    <a:lnTo>
                      <a:pt x="13545" y="7277"/>
                    </a:lnTo>
                    <a:lnTo>
                      <a:pt x="14329" y="6605"/>
                    </a:lnTo>
                    <a:lnTo>
                      <a:pt x="15112" y="6157"/>
                    </a:lnTo>
                    <a:lnTo>
                      <a:pt x="15112" y="6157"/>
                    </a:lnTo>
                    <a:lnTo>
                      <a:pt x="16008" y="5597"/>
                    </a:lnTo>
                    <a:lnTo>
                      <a:pt x="17239" y="4590"/>
                    </a:lnTo>
                    <a:lnTo>
                      <a:pt x="18694" y="3695"/>
                    </a:lnTo>
                    <a:lnTo>
                      <a:pt x="19254" y="3359"/>
                    </a:lnTo>
                    <a:lnTo>
                      <a:pt x="19814" y="3135"/>
                    </a:lnTo>
                    <a:lnTo>
                      <a:pt x="19814" y="3135"/>
                    </a:lnTo>
                    <a:lnTo>
                      <a:pt x="20262" y="3023"/>
                    </a:lnTo>
                    <a:lnTo>
                      <a:pt x="20821" y="3023"/>
                    </a:lnTo>
                    <a:lnTo>
                      <a:pt x="22164" y="3135"/>
                    </a:lnTo>
                    <a:lnTo>
                      <a:pt x="22164" y="3135"/>
                    </a:lnTo>
                    <a:lnTo>
                      <a:pt x="23508" y="3135"/>
                    </a:lnTo>
                    <a:lnTo>
                      <a:pt x="23508" y="3135"/>
                    </a:lnTo>
                    <a:lnTo>
                      <a:pt x="24851" y="3247"/>
                    </a:lnTo>
                    <a:lnTo>
                      <a:pt x="27426" y="3583"/>
                    </a:lnTo>
                    <a:lnTo>
                      <a:pt x="27426" y="3583"/>
                    </a:lnTo>
                    <a:lnTo>
                      <a:pt x="30896" y="3918"/>
                    </a:lnTo>
                    <a:lnTo>
                      <a:pt x="32239" y="4030"/>
                    </a:lnTo>
                    <a:lnTo>
                      <a:pt x="33135" y="3918"/>
                    </a:lnTo>
                    <a:lnTo>
                      <a:pt x="33135" y="3918"/>
                    </a:lnTo>
                    <a:lnTo>
                      <a:pt x="33806" y="3695"/>
                    </a:lnTo>
                    <a:lnTo>
                      <a:pt x="34814" y="3247"/>
                    </a:lnTo>
                    <a:lnTo>
                      <a:pt x="37164" y="2015"/>
                    </a:lnTo>
                    <a:lnTo>
                      <a:pt x="40634" y="1"/>
                    </a:lnTo>
                    <a:lnTo>
                      <a:pt x="40634" y="1"/>
                    </a:lnTo>
                    <a:lnTo>
                      <a:pt x="40858" y="1"/>
                    </a:lnTo>
                    <a:lnTo>
                      <a:pt x="41194" y="224"/>
                    </a:lnTo>
                    <a:lnTo>
                      <a:pt x="41866" y="1120"/>
                    </a:lnTo>
                    <a:lnTo>
                      <a:pt x="42313" y="2127"/>
                    </a:lnTo>
                    <a:lnTo>
                      <a:pt x="42425" y="2463"/>
                    </a:lnTo>
                    <a:lnTo>
                      <a:pt x="42425" y="257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g1eb65a026c0_0_766"/>
              <p:cNvSpPr/>
              <p:nvPr/>
            </p:nvSpPr>
            <p:spPr>
              <a:xfrm>
                <a:off x="2312800" y="2020750"/>
                <a:ext cx="86775" cy="170725"/>
              </a:xfrm>
              <a:custGeom>
                <a:avLst/>
                <a:gdLst/>
                <a:ahLst/>
                <a:cxnLst/>
                <a:rect l="l" t="t" r="r" b="b"/>
                <a:pathLst>
                  <a:path w="3471" h="6829" extrusionOk="0">
                    <a:moveTo>
                      <a:pt x="2016" y="0"/>
                    </a:moveTo>
                    <a:lnTo>
                      <a:pt x="1904" y="112"/>
                    </a:lnTo>
                    <a:lnTo>
                      <a:pt x="1680" y="560"/>
                    </a:lnTo>
                    <a:lnTo>
                      <a:pt x="560" y="3135"/>
                    </a:lnTo>
                    <a:lnTo>
                      <a:pt x="1" y="4478"/>
                    </a:lnTo>
                    <a:lnTo>
                      <a:pt x="225" y="4926"/>
                    </a:lnTo>
                    <a:lnTo>
                      <a:pt x="560" y="5261"/>
                    </a:lnTo>
                    <a:lnTo>
                      <a:pt x="1008" y="5597"/>
                    </a:lnTo>
                    <a:lnTo>
                      <a:pt x="2239" y="6381"/>
                    </a:lnTo>
                    <a:lnTo>
                      <a:pt x="2799" y="6717"/>
                    </a:lnTo>
                    <a:lnTo>
                      <a:pt x="3247" y="6828"/>
                    </a:lnTo>
                    <a:lnTo>
                      <a:pt x="3359" y="6828"/>
                    </a:lnTo>
                    <a:lnTo>
                      <a:pt x="3471" y="6605"/>
                    </a:lnTo>
                    <a:lnTo>
                      <a:pt x="3471" y="6045"/>
                    </a:lnTo>
                    <a:lnTo>
                      <a:pt x="3359" y="5485"/>
                    </a:lnTo>
                    <a:lnTo>
                      <a:pt x="3247" y="4926"/>
                    </a:lnTo>
                    <a:lnTo>
                      <a:pt x="3023" y="4590"/>
                    </a:lnTo>
                    <a:lnTo>
                      <a:pt x="2911" y="3918"/>
                    </a:lnTo>
                    <a:lnTo>
                      <a:pt x="2911" y="3135"/>
                    </a:lnTo>
                    <a:lnTo>
                      <a:pt x="3023" y="2015"/>
                    </a:lnTo>
                    <a:lnTo>
                      <a:pt x="2911" y="1567"/>
                    </a:lnTo>
                    <a:lnTo>
                      <a:pt x="2575" y="672"/>
                    </a:lnTo>
                    <a:lnTo>
                      <a:pt x="2351" y="224"/>
                    </a:lnTo>
                    <a:lnTo>
                      <a:pt x="2128" y="0"/>
                    </a:lnTo>
                    <a:close/>
                  </a:path>
                </a:pathLst>
              </a:custGeom>
              <a:solidFill>
                <a:srgbClr val="F5B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g1eb65a026c0_0_766"/>
              <p:cNvSpPr/>
              <p:nvPr/>
            </p:nvSpPr>
            <p:spPr>
              <a:xfrm>
                <a:off x="2312800" y="2020750"/>
                <a:ext cx="86775" cy="170725"/>
              </a:xfrm>
              <a:custGeom>
                <a:avLst/>
                <a:gdLst/>
                <a:ahLst/>
                <a:cxnLst/>
                <a:rect l="l" t="t" r="r" b="b"/>
                <a:pathLst>
                  <a:path w="3471" h="6829" fill="none" extrusionOk="0">
                    <a:moveTo>
                      <a:pt x="3023" y="2015"/>
                    </a:moveTo>
                    <a:lnTo>
                      <a:pt x="3023" y="2015"/>
                    </a:lnTo>
                    <a:lnTo>
                      <a:pt x="2911" y="3135"/>
                    </a:lnTo>
                    <a:lnTo>
                      <a:pt x="2911" y="3918"/>
                    </a:lnTo>
                    <a:lnTo>
                      <a:pt x="3023" y="4590"/>
                    </a:lnTo>
                    <a:lnTo>
                      <a:pt x="3247" y="4926"/>
                    </a:lnTo>
                    <a:lnTo>
                      <a:pt x="3247" y="4926"/>
                    </a:lnTo>
                    <a:lnTo>
                      <a:pt x="3359" y="5485"/>
                    </a:lnTo>
                    <a:lnTo>
                      <a:pt x="3471" y="6045"/>
                    </a:lnTo>
                    <a:lnTo>
                      <a:pt x="3471" y="6605"/>
                    </a:lnTo>
                    <a:lnTo>
                      <a:pt x="3359" y="6828"/>
                    </a:lnTo>
                    <a:lnTo>
                      <a:pt x="3247" y="6828"/>
                    </a:lnTo>
                    <a:lnTo>
                      <a:pt x="3247" y="6828"/>
                    </a:lnTo>
                    <a:lnTo>
                      <a:pt x="2799" y="6717"/>
                    </a:lnTo>
                    <a:lnTo>
                      <a:pt x="2239" y="6381"/>
                    </a:lnTo>
                    <a:lnTo>
                      <a:pt x="1008" y="5597"/>
                    </a:lnTo>
                    <a:lnTo>
                      <a:pt x="1008" y="5597"/>
                    </a:lnTo>
                    <a:lnTo>
                      <a:pt x="560" y="5261"/>
                    </a:lnTo>
                    <a:lnTo>
                      <a:pt x="225" y="4926"/>
                    </a:lnTo>
                    <a:lnTo>
                      <a:pt x="1" y="4478"/>
                    </a:lnTo>
                    <a:lnTo>
                      <a:pt x="1" y="4478"/>
                    </a:lnTo>
                    <a:lnTo>
                      <a:pt x="560" y="3135"/>
                    </a:lnTo>
                    <a:lnTo>
                      <a:pt x="1680" y="560"/>
                    </a:lnTo>
                    <a:lnTo>
                      <a:pt x="1680" y="560"/>
                    </a:lnTo>
                    <a:lnTo>
                      <a:pt x="1904" y="112"/>
                    </a:lnTo>
                    <a:lnTo>
                      <a:pt x="2016" y="0"/>
                    </a:lnTo>
                    <a:lnTo>
                      <a:pt x="2128" y="0"/>
                    </a:lnTo>
                    <a:lnTo>
                      <a:pt x="2351" y="224"/>
                    </a:lnTo>
                    <a:lnTo>
                      <a:pt x="2575" y="672"/>
                    </a:lnTo>
                    <a:lnTo>
                      <a:pt x="2911" y="1567"/>
                    </a:lnTo>
                    <a:lnTo>
                      <a:pt x="3023" y="20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g1eb65a026c0_0_766"/>
              <p:cNvSpPr/>
              <p:nvPr/>
            </p:nvSpPr>
            <p:spPr>
              <a:xfrm>
                <a:off x="2385575" y="2071125"/>
                <a:ext cx="2825" cy="39200"/>
              </a:xfrm>
              <a:custGeom>
                <a:avLst/>
                <a:gdLst/>
                <a:ahLst/>
                <a:cxnLst/>
                <a:rect l="l" t="t" r="r" b="b"/>
                <a:pathLst>
                  <a:path w="113" h="1568" extrusionOk="0">
                    <a:moveTo>
                      <a:pt x="112" y="0"/>
                    </a:moveTo>
                    <a:lnTo>
                      <a:pt x="0" y="896"/>
                    </a:lnTo>
                    <a:lnTo>
                      <a:pt x="0" y="1567"/>
                    </a:lnTo>
                    <a:lnTo>
                      <a:pt x="112" y="0"/>
                    </a:lnTo>
                    <a:close/>
                  </a:path>
                </a:pathLst>
              </a:custGeom>
              <a:solidFill>
                <a:srgbClr val="C9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g1eb65a026c0_0_766"/>
              <p:cNvSpPr/>
              <p:nvPr/>
            </p:nvSpPr>
            <p:spPr>
              <a:xfrm>
                <a:off x="2385575" y="2071125"/>
                <a:ext cx="2825" cy="39200"/>
              </a:xfrm>
              <a:custGeom>
                <a:avLst/>
                <a:gdLst/>
                <a:ahLst/>
                <a:cxnLst/>
                <a:rect l="l" t="t" r="r" b="b"/>
                <a:pathLst>
                  <a:path w="113" h="1568" fill="none" extrusionOk="0">
                    <a:moveTo>
                      <a:pt x="112" y="0"/>
                    </a:moveTo>
                    <a:lnTo>
                      <a:pt x="112" y="0"/>
                    </a:lnTo>
                    <a:lnTo>
                      <a:pt x="0" y="1567"/>
                    </a:lnTo>
                    <a:lnTo>
                      <a:pt x="0" y="1567"/>
                    </a:lnTo>
                    <a:lnTo>
                      <a:pt x="0" y="1567"/>
                    </a:lnTo>
                    <a:lnTo>
                      <a:pt x="0" y="1567"/>
                    </a:lnTo>
                    <a:lnTo>
                      <a:pt x="0" y="896"/>
                    </a:lnTo>
                    <a:lnTo>
                      <a:pt x="0" y="896"/>
                    </a:lnTo>
                    <a:lnTo>
                      <a:pt x="11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g1eb65a026c0_0_766"/>
              <p:cNvSpPr/>
              <p:nvPr/>
            </p:nvSpPr>
            <p:spPr>
              <a:xfrm>
                <a:off x="2354775" y="2062725"/>
                <a:ext cx="33625" cy="47600"/>
              </a:xfrm>
              <a:custGeom>
                <a:avLst/>
                <a:gdLst/>
                <a:ahLst/>
                <a:cxnLst/>
                <a:rect l="l" t="t" r="r" b="b"/>
                <a:pathLst>
                  <a:path w="1345" h="1904" extrusionOk="0">
                    <a:moveTo>
                      <a:pt x="337" y="0"/>
                    </a:moveTo>
                    <a:lnTo>
                      <a:pt x="225" y="112"/>
                    </a:lnTo>
                    <a:lnTo>
                      <a:pt x="113" y="336"/>
                    </a:lnTo>
                    <a:lnTo>
                      <a:pt x="1" y="672"/>
                    </a:lnTo>
                    <a:lnTo>
                      <a:pt x="113" y="1008"/>
                    </a:lnTo>
                    <a:lnTo>
                      <a:pt x="449" y="1456"/>
                    </a:lnTo>
                    <a:lnTo>
                      <a:pt x="784" y="1679"/>
                    </a:lnTo>
                    <a:lnTo>
                      <a:pt x="1232" y="1903"/>
                    </a:lnTo>
                    <a:lnTo>
                      <a:pt x="1344" y="336"/>
                    </a:lnTo>
                    <a:lnTo>
                      <a:pt x="896" y="224"/>
                    </a:lnTo>
                    <a:lnTo>
                      <a:pt x="896" y="112"/>
                    </a:lnTo>
                    <a:lnTo>
                      <a:pt x="449" y="112"/>
                    </a:lnTo>
                    <a:lnTo>
                      <a:pt x="337" y="0"/>
                    </a:lnTo>
                    <a:close/>
                  </a:path>
                </a:pathLst>
              </a:custGeom>
              <a:solidFill>
                <a:srgbClr val="C79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g1eb65a026c0_0_766"/>
              <p:cNvSpPr/>
              <p:nvPr/>
            </p:nvSpPr>
            <p:spPr>
              <a:xfrm>
                <a:off x="2354775" y="2062725"/>
                <a:ext cx="33625" cy="47600"/>
              </a:xfrm>
              <a:custGeom>
                <a:avLst/>
                <a:gdLst/>
                <a:ahLst/>
                <a:cxnLst/>
                <a:rect l="l" t="t" r="r" b="b"/>
                <a:pathLst>
                  <a:path w="1345" h="1904" fill="none" extrusionOk="0">
                    <a:moveTo>
                      <a:pt x="337" y="0"/>
                    </a:moveTo>
                    <a:lnTo>
                      <a:pt x="337" y="0"/>
                    </a:lnTo>
                    <a:lnTo>
                      <a:pt x="225" y="112"/>
                    </a:lnTo>
                    <a:lnTo>
                      <a:pt x="113" y="336"/>
                    </a:lnTo>
                    <a:lnTo>
                      <a:pt x="1" y="672"/>
                    </a:lnTo>
                    <a:lnTo>
                      <a:pt x="113" y="1008"/>
                    </a:lnTo>
                    <a:lnTo>
                      <a:pt x="113" y="1008"/>
                    </a:lnTo>
                    <a:lnTo>
                      <a:pt x="449" y="1456"/>
                    </a:lnTo>
                    <a:lnTo>
                      <a:pt x="784" y="1679"/>
                    </a:lnTo>
                    <a:lnTo>
                      <a:pt x="1232" y="1903"/>
                    </a:lnTo>
                    <a:lnTo>
                      <a:pt x="1232" y="1903"/>
                    </a:lnTo>
                    <a:lnTo>
                      <a:pt x="1344" y="336"/>
                    </a:lnTo>
                    <a:lnTo>
                      <a:pt x="1344" y="336"/>
                    </a:lnTo>
                    <a:lnTo>
                      <a:pt x="1344" y="336"/>
                    </a:lnTo>
                    <a:lnTo>
                      <a:pt x="1344" y="336"/>
                    </a:lnTo>
                    <a:lnTo>
                      <a:pt x="896" y="224"/>
                    </a:lnTo>
                    <a:lnTo>
                      <a:pt x="896" y="224"/>
                    </a:lnTo>
                    <a:lnTo>
                      <a:pt x="896" y="112"/>
                    </a:lnTo>
                    <a:lnTo>
                      <a:pt x="896" y="112"/>
                    </a:lnTo>
                    <a:lnTo>
                      <a:pt x="784" y="112"/>
                    </a:lnTo>
                    <a:lnTo>
                      <a:pt x="784" y="112"/>
                    </a:lnTo>
                    <a:lnTo>
                      <a:pt x="784" y="112"/>
                    </a:lnTo>
                    <a:lnTo>
                      <a:pt x="784" y="112"/>
                    </a:lnTo>
                    <a:lnTo>
                      <a:pt x="560" y="112"/>
                    </a:lnTo>
                    <a:lnTo>
                      <a:pt x="449" y="112"/>
                    </a:lnTo>
                    <a:lnTo>
                      <a:pt x="449" y="112"/>
                    </a:lnTo>
                    <a:lnTo>
                      <a:pt x="33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g1eb65a026c0_0_766"/>
              <p:cNvSpPr/>
              <p:nvPr/>
            </p:nvSpPr>
            <p:spPr>
              <a:xfrm>
                <a:off x="1974200" y="2574850"/>
                <a:ext cx="296650" cy="618475"/>
              </a:xfrm>
              <a:custGeom>
                <a:avLst/>
                <a:gdLst/>
                <a:ahLst/>
                <a:cxnLst/>
                <a:rect l="l" t="t" r="r" b="b"/>
                <a:pathLst>
                  <a:path w="11866" h="24739" extrusionOk="0">
                    <a:moveTo>
                      <a:pt x="9627" y="0"/>
                    </a:moveTo>
                    <a:lnTo>
                      <a:pt x="9515" y="112"/>
                    </a:lnTo>
                    <a:lnTo>
                      <a:pt x="9533" y="148"/>
                    </a:lnTo>
                    <a:lnTo>
                      <a:pt x="9627" y="0"/>
                    </a:lnTo>
                    <a:close/>
                    <a:moveTo>
                      <a:pt x="9533" y="148"/>
                    </a:moveTo>
                    <a:lnTo>
                      <a:pt x="8843" y="1231"/>
                    </a:lnTo>
                    <a:lnTo>
                      <a:pt x="8172" y="2463"/>
                    </a:lnTo>
                    <a:lnTo>
                      <a:pt x="7724" y="3806"/>
                    </a:lnTo>
                    <a:lnTo>
                      <a:pt x="7276" y="5037"/>
                    </a:lnTo>
                    <a:lnTo>
                      <a:pt x="6605" y="7724"/>
                    </a:lnTo>
                    <a:lnTo>
                      <a:pt x="6045" y="10522"/>
                    </a:lnTo>
                    <a:lnTo>
                      <a:pt x="5261" y="13321"/>
                    </a:lnTo>
                    <a:lnTo>
                      <a:pt x="4813" y="14776"/>
                    </a:lnTo>
                    <a:lnTo>
                      <a:pt x="4142" y="16231"/>
                    </a:lnTo>
                    <a:lnTo>
                      <a:pt x="3470" y="17798"/>
                    </a:lnTo>
                    <a:lnTo>
                      <a:pt x="2463" y="19366"/>
                    </a:lnTo>
                    <a:lnTo>
                      <a:pt x="1343" y="20933"/>
                    </a:lnTo>
                    <a:lnTo>
                      <a:pt x="0" y="22500"/>
                    </a:lnTo>
                    <a:lnTo>
                      <a:pt x="224" y="22836"/>
                    </a:lnTo>
                    <a:lnTo>
                      <a:pt x="560" y="23060"/>
                    </a:lnTo>
                    <a:lnTo>
                      <a:pt x="1455" y="23395"/>
                    </a:lnTo>
                    <a:lnTo>
                      <a:pt x="2351" y="23507"/>
                    </a:lnTo>
                    <a:lnTo>
                      <a:pt x="3470" y="23619"/>
                    </a:lnTo>
                    <a:lnTo>
                      <a:pt x="5597" y="23731"/>
                    </a:lnTo>
                    <a:lnTo>
                      <a:pt x="6493" y="23955"/>
                    </a:lnTo>
                    <a:lnTo>
                      <a:pt x="7164" y="24179"/>
                    </a:lnTo>
                    <a:lnTo>
                      <a:pt x="7612" y="24515"/>
                    </a:lnTo>
                    <a:lnTo>
                      <a:pt x="8396" y="24739"/>
                    </a:lnTo>
                    <a:lnTo>
                      <a:pt x="8955" y="23507"/>
                    </a:lnTo>
                    <a:lnTo>
                      <a:pt x="9515" y="22164"/>
                    </a:lnTo>
                    <a:lnTo>
                      <a:pt x="9963" y="20821"/>
                    </a:lnTo>
                    <a:lnTo>
                      <a:pt x="10298" y="19366"/>
                    </a:lnTo>
                    <a:lnTo>
                      <a:pt x="10970" y="16231"/>
                    </a:lnTo>
                    <a:lnTo>
                      <a:pt x="11418" y="13097"/>
                    </a:lnTo>
                    <a:lnTo>
                      <a:pt x="11754" y="9963"/>
                    </a:lnTo>
                    <a:lnTo>
                      <a:pt x="11866" y="6828"/>
                    </a:lnTo>
                    <a:lnTo>
                      <a:pt x="11866" y="3694"/>
                    </a:lnTo>
                    <a:lnTo>
                      <a:pt x="11866" y="896"/>
                    </a:lnTo>
                    <a:lnTo>
                      <a:pt x="10858" y="672"/>
                    </a:lnTo>
                    <a:lnTo>
                      <a:pt x="10075" y="560"/>
                    </a:lnTo>
                    <a:lnTo>
                      <a:pt x="9627" y="336"/>
                    </a:lnTo>
                    <a:lnTo>
                      <a:pt x="9533" y="148"/>
                    </a:lnTo>
                    <a:close/>
                  </a:path>
                </a:pathLst>
              </a:custGeom>
              <a:solidFill>
                <a:srgbClr val="B54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g1eb65a026c0_0_766"/>
              <p:cNvSpPr/>
              <p:nvPr/>
            </p:nvSpPr>
            <p:spPr>
              <a:xfrm>
                <a:off x="1974200" y="2574850"/>
                <a:ext cx="296650" cy="618475"/>
              </a:xfrm>
              <a:custGeom>
                <a:avLst/>
                <a:gdLst/>
                <a:ahLst/>
                <a:cxnLst/>
                <a:rect l="l" t="t" r="r" b="b"/>
                <a:pathLst>
                  <a:path w="11866" h="24739" fill="none" extrusionOk="0">
                    <a:moveTo>
                      <a:pt x="9627" y="0"/>
                    </a:moveTo>
                    <a:lnTo>
                      <a:pt x="9627" y="0"/>
                    </a:lnTo>
                    <a:lnTo>
                      <a:pt x="8843" y="1231"/>
                    </a:lnTo>
                    <a:lnTo>
                      <a:pt x="8172" y="2463"/>
                    </a:lnTo>
                    <a:lnTo>
                      <a:pt x="7724" y="3806"/>
                    </a:lnTo>
                    <a:lnTo>
                      <a:pt x="7276" y="5037"/>
                    </a:lnTo>
                    <a:lnTo>
                      <a:pt x="6605" y="7724"/>
                    </a:lnTo>
                    <a:lnTo>
                      <a:pt x="6045" y="10522"/>
                    </a:lnTo>
                    <a:lnTo>
                      <a:pt x="5261" y="13321"/>
                    </a:lnTo>
                    <a:lnTo>
                      <a:pt x="4813" y="14776"/>
                    </a:lnTo>
                    <a:lnTo>
                      <a:pt x="4142" y="16231"/>
                    </a:lnTo>
                    <a:lnTo>
                      <a:pt x="3470" y="17798"/>
                    </a:lnTo>
                    <a:lnTo>
                      <a:pt x="2463" y="19366"/>
                    </a:lnTo>
                    <a:lnTo>
                      <a:pt x="1343" y="20933"/>
                    </a:lnTo>
                    <a:lnTo>
                      <a:pt x="0" y="22500"/>
                    </a:lnTo>
                    <a:lnTo>
                      <a:pt x="0" y="22500"/>
                    </a:lnTo>
                    <a:lnTo>
                      <a:pt x="224" y="22836"/>
                    </a:lnTo>
                    <a:lnTo>
                      <a:pt x="560" y="23060"/>
                    </a:lnTo>
                    <a:lnTo>
                      <a:pt x="1455" y="23395"/>
                    </a:lnTo>
                    <a:lnTo>
                      <a:pt x="2351" y="23507"/>
                    </a:lnTo>
                    <a:lnTo>
                      <a:pt x="3470" y="23619"/>
                    </a:lnTo>
                    <a:lnTo>
                      <a:pt x="5597" y="23731"/>
                    </a:lnTo>
                    <a:lnTo>
                      <a:pt x="6493" y="23955"/>
                    </a:lnTo>
                    <a:lnTo>
                      <a:pt x="7164" y="24179"/>
                    </a:lnTo>
                    <a:lnTo>
                      <a:pt x="7164" y="24179"/>
                    </a:lnTo>
                    <a:lnTo>
                      <a:pt x="7612" y="24515"/>
                    </a:lnTo>
                    <a:lnTo>
                      <a:pt x="8396" y="24739"/>
                    </a:lnTo>
                    <a:lnTo>
                      <a:pt x="8396" y="24739"/>
                    </a:lnTo>
                    <a:lnTo>
                      <a:pt x="8955" y="23507"/>
                    </a:lnTo>
                    <a:lnTo>
                      <a:pt x="9515" y="22164"/>
                    </a:lnTo>
                    <a:lnTo>
                      <a:pt x="9963" y="20821"/>
                    </a:lnTo>
                    <a:lnTo>
                      <a:pt x="10298" y="19366"/>
                    </a:lnTo>
                    <a:lnTo>
                      <a:pt x="10970" y="16231"/>
                    </a:lnTo>
                    <a:lnTo>
                      <a:pt x="11418" y="13097"/>
                    </a:lnTo>
                    <a:lnTo>
                      <a:pt x="11754" y="9963"/>
                    </a:lnTo>
                    <a:lnTo>
                      <a:pt x="11866" y="6828"/>
                    </a:lnTo>
                    <a:lnTo>
                      <a:pt x="11866" y="3694"/>
                    </a:lnTo>
                    <a:lnTo>
                      <a:pt x="11866" y="896"/>
                    </a:lnTo>
                    <a:lnTo>
                      <a:pt x="11866" y="896"/>
                    </a:lnTo>
                    <a:lnTo>
                      <a:pt x="11866" y="896"/>
                    </a:lnTo>
                    <a:lnTo>
                      <a:pt x="10858" y="672"/>
                    </a:lnTo>
                    <a:lnTo>
                      <a:pt x="10075" y="560"/>
                    </a:lnTo>
                    <a:lnTo>
                      <a:pt x="9627" y="336"/>
                    </a:lnTo>
                    <a:lnTo>
                      <a:pt x="9515" y="112"/>
                    </a:lnTo>
                    <a:lnTo>
                      <a:pt x="96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g1eb65a026c0_0_766"/>
              <p:cNvSpPr/>
              <p:nvPr/>
            </p:nvSpPr>
            <p:spPr>
              <a:xfrm>
                <a:off x="2212050" y="2462900"/>
                <a:ext cx="58800" cy="134350"/>
              </a:xfrm>
              <a:custGeom>
                <a:avLst/>
                <a:gdLst/>
                <a:ahLst/>
                <a:cxnLst/>
                <a:rect l="l" t="t" r="r" b="b"/>
                <a:pathLst>
                  <a:path w="2352" h="5374" extrusionOk="0">
                    <a:moveTo>
                      <a:pt x="1904" y="1"/>
                    </a:moveTo>
                    <a:lnTo>
                      <a:pt x="1792" y="560"/>
                    </a:lnTo>
                    <a:lnTo>
                      <a:pt x="1456" y="1680"/>
                    </a:lnTo>
                    <a:lnTo>
                      <a:pt x="1120" y="2687"/>
                    </a:lnTo>
                    <a:lnTo>
                      <a:pt x="673" y="3695"/>
                    </a:lnTo>
                    <a:lnTo>
                      <a:pt x="113" y="4478"/>
                    </a:lnTo>
                    <a:lnTo>
                      <a:pt x="1" y="4590"/>
                    </a:lnTo>
                    <a:lnTo>
                      <a:pt x="113" y="4814"/>
                    </a:lnTo>
                    <a:lnTo>
                      <a:pt x="561" y="5038"/>
                    </a:lnTo>
                    <a:lnTo>
                      <a:pt x="1344" y="5150"/>
                    </a:lnTo>
                    <a:lnTo>
                      <a:pt x="2352" y="5374"/>
                    </a:lnTo>
                    <a:lnTo>
                      <a:pt x="2352" y="5374"/>
                    </a:lnTo>
                    <a:lnTo>
                      <a:pt x="2128" y="3023"/>
                    </a:lnTo>
                    <a:lnTo>
                      <a:pt x="1904" y="1"/>
                    </a:lnTo>
                    <a:close/>
                  </a:path>
                </a:pathLst>
              </a:custGeom>
              <a:solidFill>
                <a:srgbClr val="B54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g1eb65a026c0_0_766"/>
              <p:cNvSpPr/>
              <p:nvPr/>
            </p:nvSpPr>
            <p:spPr>
              <a:xfrm>
                <a:off x="2212050" y="2462900"/>
                <a:ext cx="58800" cy="134350"/>
              </a:xfrm>
              <a:custGeom>
                <a:avLst/>
                <a:gdLst/>
                <a:ahLst/>
                <a:cxnLst/>
                <a:rect l="l" t="t" r="r" b="b"/>
                <a:pathLst>
                  <a:path w="2352" h="5374" fill="none" extrusionOk="0">
                    <a:moveTo>
                      <a:pt x="1904" y="1"/>
                    </a:moveTo>
                    <a:lnTo>
                      <a:pt x="1904" y="1"/>
                    </a:lnTo>
                    <a:lnTo>
                      <a:pt x="1904" y="1"/>
                    </a:lnTo>
                    <a:lnTo>
                      <a:pt x="1904" y="1"/>
                    </a:lnTo>
                    <a:lnTo>
                      <a:pt x="1792" y="560"/>
                    </a:lnTo>
                    <a:lnTo>
                      <a:pt x="1792" y="560"/>
                    </a:lnTo>
                    <a:lnTo>
                      <a:pt x="1792" y="560"/>
                    </a:lnTo>
                    <a:lnTo>
                      <a:pt x="1792" y="560"/>
                    </a:lnTo>
                    <a:lnTo>
                      <a:pt x="1456" y="1680"/>
                    </a:lnTo>
                    <a:lnTo>
                      <a:pt x="1120" y="2687"/>
                    </a:lnTo>
                    <a:lnTo>
                      <a:pt x="673" y="3695"/>
                    </a:lnTo>
                    <a:lnTo>
                      <a:pt x="113" y="4478"/>
                    </a:lnTo>
                    <a:lnTo>
                      <a:pt x="113" y="4478"/>
                    </a:lnTo>
                    <a:lnTo>
                      <a:pt x="113" y="4478"/>
                    </a:lnTo>
                    <a:lnTo>
                      <a:pt x="113" y="4478"/>
                    </a:lnTo>
                    <a:lnTo>
                      <a:pt x="113" y="4478"/>
                    </a:lnTo>
                    <a:lnTo>
                      <a:pt x="113" y="4478"/>
                    </a:lnTo>
                    <a:lnTo>
                      <a:pt x="1" y="4590"/>
                    </a:lnTo>
                    <a:lnTo>
                      <a:pt x="113" y="4814"/>
                    </a:lnTo>
                    <a:lnTo>
                      <a:pt x="561" y="5038"/>
                    </a:lnTo>
                    <a:lnTo>
                      <a:pt x="1344" y="5150"/>
                    </a:lnTo>
                    <a:lnTo>
                      <a:pt x="2352" y="5374"/>
                    </a:lnTo>
                    <a:lnTo>
                      <a:pt x="2352" y="5374"/>
                    </a:lnTo>
                    <a:lnTo>
                      <a:pt x="2352" y="5374"/>
                    </a:lnTo>
                    <a:lnTo>
                      <a:pt x="2352" y="5374"/>
                    </a:lnTo>
                    <a:lnTo>
                      <a:pt x="2128" y="3023"/>
                    </a:lnTo>
                    <a:lnTo>
                      <a:pt x="2128" y="3023"/>
                    </a:lnTo>
                    <a:lnTo>
                      <a:pt x="19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g1eb65a026c0_0_766"/>
              <p:cNvSpPr/>
              <p:nvPr/>
            </p:nvSpPr>
            <p:spPr>
              <a:xfrm>
                <a:off x="2332400" y="1981575"/>
                <a:ext cx="103575" cy="117550"/>
              </a:xfrm>
              <a:custGeom>
                <a:avLst/>
                <a:gdLst/>
                <a:ahLst/>
                <a:cxnLst/>
                <a:rect l="l" t="t" r="r" b="b"/>
                <a:pathLst>
                  <a:path w="4143" h="4702" extrusionOk="0">
                    <a:moveTo>
                      <a:pt x="0" y="0"/>
                    </a:moveTo>
                    <a:lnTo>
                      <a:pt x="448" y="2351"/>
                    </a:lnTo>
                    <a:lnTo>
                      <a:pt x="560" y="2910"/>
                    </a:lnTo>
                    <a:lnTo>
                      <a:pt x="784" y="3358"/>
                    </a:lnTo>
                    <a:lnTo>
                      <a:pt x="1008" y="3694"/>
                    </a:lnTo>
                    <a:lnTo>
                      <a:pt x="1455" y="4030"/>
                    </a:lnTo>
                    <a:lnTo>
                      <a:pt x="1791" y="4254"/>
                    </a:lnTo>
                    <a:lnTo>
                      <a:pt x="2239" y="4478"/>
                    </a:lnTo>
                    <a:lnTo>
                      <a:pt x="3358" y="4702"/>
                    </a:lnTo>
                    <a:lnTo>
                      <a:pt x="3694" y="4702"/>
                    </a:lnTo>
                    <a:lnTo>
                      <a:pt x="4030" y="4478"/>
                    </a:lnTo>
                    <a:lnTo>
                      <a:pt x="4030" y="4030"/>
                    </a:lnTo>
                    <a:lnTo>
                      <a:pt x="4030" y="3582"/>
                    </a:lnTo>
                    <a:lnTo>
                      <a:pt x="3918" y="2575"/>
                    </a:lnTo>
                    <a:lnTo>
                      <a:pt x="3918" y="2239"/>
                    </a:lnTo>
                    <a:lnTo>
                      <a:pt x="4030" y="2015"/>
                    </a:lnTo>
                    <a:lnTo>
                      <a:pt x="4142" y="2015"/>
                    </a:lnTo>
                    <a:lnTo>
                      <a:pt x="4142" y="1903"/>
                    </a:lnTo>
                    <a:lnTo>
                      <a:pt x="4030" y="1455"/>
                    </a:lnTo>
                    <a:lnTo>
                      <a:pt x="3582" y="896"/>
                    </a:lnTo>
                    <a:lnTo>
                      <a:pt x="3135" y="0"/>
                    </a:lnTo>
                    <a:close/>
                  </a:path>
                </a:pathLst>
              </a:custGeom>
              <a:solidFill>
                <a:srgbClr val="F5B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g1eb65a026c0_0_766"/>
              <p:cNvSpPr/>
              <p:nvPr/>
            </p:nvSpPr>
            <p:spPr>
              <a:xfrm>
                <a:off x="2013375" y="1925600"/>
                <a:ext cx="405800" cy="246275"/>
              </a:xfrm>
              <a:custGeom>
                <a:avLst/>
                <a:gdLst/>
                <a:ahLst/>
                <a:cxnLst/>
                <a:rect l="l" t="t" r="r" b="b"/>
                <a:pathLst>
                  <a:path w="16232" h="9851" extrusionOk="0">
                    <a:moveTo>
                      <a:pt x="12649" y="0"/>
                    </a:moveTo>
                    <a:lnTo>
                      <a:pt x="12202" y="112"/>
                    </a:lnTo>
                    <a:lnTo>
                      <a:pt x="11866" y="336"/>
                    </a:lnTo>
                    <a:lnTo>
                      <a:pt x="11418" y="560"/>
                    </a:lnTo>
                    <a:lnTo>
                      <a:pt x="10858" y="1120"/>
                    </a:lnTo>
                    <a:lnTo>
                      <a:pt x="10299" y="1791"/>
                    </a:lnTo>
                    <a:lnTo>
                      <a:pt x="9403" y="3247"/>
                    </a:lnTo>
                    <a:lnTo>
                      <a:pt x="9067" y="3806"/>
                    </a:lnTo>
                    <a:lnTo>
                      <a:pt x="8731" y="4030"/>
                    </a:lnTo>
                    <a:lnTo>
                      <a:pt x="8284" y="4142"/>
                    </a:lnTo>
                    <a:lnTo>
                      <a:pt x="7836" y="4142"/>
                    </a:lnTo>
                    <a:lnTo>
                      <a:pt x="7052" y="4030"/>
                    </a:lnTo>
                    <a:lnTo>
                      <a:pt x="5709" y="3918"/>
                    </a:lnTo>
                    <a:lnTo>
                      <a:pt x="5038" y="4030"/>
                    </a:lnTo>
                    <a:lnTo>
                      <a:pt x="4590" y="4254"/>
                    </a:lnTo>
                    <a:lnTo>
                      <a:pt x="4366" y="4590"/>
                    </a:lnTo>
                    <a:lnTo>
                      <a:pt x="4254" y="4926"/>
                    </a:lnTo>
                    <a:lnTo>
                      <a:pt x="4030" y="5709"/>
                    </a:lnTo>
                    <a:lnTo>
                      <a:pt x="3918" y="5933"/>
                    </a:lnTo>
                    <a:lnTo>
                      <a:pt x="3694" y="6157"/>
                    </a:lnTo>
                    <a:lnTo>
                      <a:pt x="3358" y="6157"/>
                    </a:lnTo>
                    <a:lnTo>
                      <a:pt x="2911" y="6045"/>
                    </a:lnTo>
                    <a:lnTo>
                      <a:pt x="2463" y="5933"/>
                    </a:lnTo>
                    <a:lnTo>
                      <a:pt x="1903" y="6045"/>
                    </a:lnTo>
                    <a:lnTo>
                      <a:pt x="1232" y="6381"/>
                    </a:lnTo>
                    <a:lnTo>
                      <a:pt x="560" y="6717"/>
                    </a:lnTo>
                    <a:lnTo>
                      <a:pt x="112" y="7276"/>
                    </a:lnTo>
                    <a:lnTo>
                      <a:pt x="0" y="7500"/>
                    </a:lnTo>
                    <a:lnTo>
                      <a:pt x="0" y="7724"/>
                    </a:lnTo>
                    <a:lnTo>
                      <a:pt x="112" y="8060"/>
                    </a:lnTo>
                    <a:lnTo>
                      <a:pt x="336" y="8284"/>
                    </a:lnTo>
                    <a:lnTo>
                      <a:pt x="784" y="8620"/>
                    </a:lnTo>
                    <a:lnTo>
                      <a:pt x="1344" y="8843"/>
                    </a:lnTo>
                    <a:lnTo>
                      <a:pt x="2799" y="9403"/>
                    </a:lnTo>
                    <a:lnTo>
                      <a:pt x="4702" y="9739"/>
                    </a:lnTo>
                    <a:lnTo>
                      <a:pt x="5597" y="9739"/>
                    </a:lnTo>
                    <a:lnTo>
                      <a:pt x="6605" y="9851"/>
                    </a:lnTo>
                    <a:lnTo>
                      <a:pt x="7724" y="9739"/>
                    </a:lnTo>
                    <a:lnTo>
                      <a:pt x="8731" y="9627"/>
                    </a:lnTo>
                    <a:lnTo>
                      <a:pt x="10411" y="9179"/>
                    </a:lnTo>
                    <a:lnTo>
                      <a:pt x="11642" y="8620"/>
                    </a:lnTo>
                    <a:lnTo>
                      <a:pt x="12425" y="8060"/>
                    </a:lnTo>
                    <a:lnTo>
                      <a:pt x="12873" y="7500"/>
                    </a:lnTo>
                    <a:lnTo>
                      <a:pt x="13209" y="6941"/>
                    </a:lnTo>
                    <a:lnTo>
                      <a:pt x="13321" y="6381"/>
                    </a:lnTo>
                    <a:lnTo>
                      <a:pt x="13321" y="5933"/>
                    </a:lnTo>
                    <a:lnTo>
                      <a:pt x="13545" y="5485"/>
                    </a:lnTo>
                    <a:lnTo>
                      <a:pt x="13657" y="5149"/>
                    </a:lnTo>
                    <a:lnTo>
                      <a:pt x="13657" y="4926"/>
                    </a:lnTo>
                    <a:lnTo>
                      <a:pt x="13545" y="4702"/>
                    </a:lnTo>
                    <a:lnTo>
                      <a:pt x="13321" y="4142"/>
                    </a:lnTo>
                    <a:lnTo>
                      <a:pt x="13209" y="3918"/>
                    </a:lnTo>
                    <a:lnTo>
                      <a:pt x="13433" y="3694"/>
                    </a:lnTo>
                    <a:lnTo>
                      <a:pt x="13657" y="3582"/>
                    </a:lnTo>
                    <a:lnTo>
                      <a:pt x="13993" y="3582"/>
                    </a:lnTo>
                    <a:lnTo>
                      <a:pt x="14216" y="3806"/>
                    </a:lnTo>
                    <a:lnTo>
                      <a:pt x="14328" y="3918"/>
                    </a:lnTo>
                    <a:lnTo>
                      <a:pt x="14664" y="3918"/>
                    </a:lnTo>
                    <a:lnTo>
                      <a:pt x="14776" y="3806"/>
                    </a:lnTo>
                    <a:lnTo>
                      <a:pt x="15448" y="3358"/>
                    </a:lnTo>
                    <a:lnTo>
                      <a:pt x="15896" y="2911"/>
                    </a:lnTo>
                    <a:lnTo>
                      <a:pt x="16231" y="2463"/>
                    </a:lnTo>
                    <a:lnTo>
                      <a:pt x="16231" y="2239"/>
                    </a:lnTo>
                    <a:lnTo>
                      <a:pt x="16231" y="2015"/>
                    </a:lnTo>
                    <a:lnTo>
                      <a:pt x="16008" y="1455"/>
                    </a:lnTo>
                    <a:lnTo>
                      <a:pt x="15672" y="1008"/>
                    </a:lnTo>
                    <a:lnTo>
                      <a:pt x="15112" y="560"/>
                    </a:lnTo>
                    <a:lnTo>
                      <a:pt x="14328" y="224"/>
                    </a:lnTo>
                    <a:lnTo>
                      <a:pt x="13769" y="112"/>
                    </a:lnTo>
                    <a:lnTo>
                      <a:pt x="13209" y="0"/>
                    </a:lnTo>
                    <a:close/>
                  </a:path>
                </a:pathLst>
              </a:custGeom>
              <a:solidFill>
                <a:srgbClr val="8A3A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g1eb65a026c0_0_766"/>
              <p:cNvSpPr/>
              <p:nvPr/>
            </p:nvSpPr>
            <p:spPr>
              <a:xfrm>
                <a:off x="3893950" y="3156925"/>
                <a:ext cx="86775" cy="145550"/>
              </a:xfrm>
              <a:custGeom>
                <a:avLst/>
                <a:gdLst/>
                <a:ahLst/>
                <a:cxnLst/>
                <a:rect l="l" t="t" r="r" b="b"/>
                <a:pathLst>
                  <a:path w="3471" h="5822" extrusionOk="0">
                    <a:moveTo>
                      <a:pt x="3246" y="0"/>
                    </a:moveTo>
                    <a:lnTo>
                      <a:pt x="0" y="112"/>
                    </a:lnTo>
                    <a:lnTo>
                      <a:pt x="448" y="4590"/>
                    </a:lnTo>
                    <a:lnTo>
                      <a:pt x="2575" y="5821"/>
                    </a:lnTo>
                    <a:lnTo>
                      <a:pt x="3470" y="4142"/>
                    </a:lnTo>
                    <a:lnTo>
                      <a:pt x="3470" y="3023"/>
                    </a:lnTo>
                    <a:lnTo>
                      <a:pt x="3358" y="1568"/>
                    </a:lnTo>
                    <a:lnTo>
                      <a:pt x="3246" y="0"/>
                    </a:lnTo>
                    <a:close/>
                  </a:path>
                </a:pathLst>
              </a:custGeom>
              <a:solidFill>
                <a:srgbClr val="EE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g1eb65a026c0_0_766"/>
              <p:cNvSpPr/>
              <p:nvPr/>
            </p:nvSpPr>
            <p:spPr>
              <a:xfrm>
                <a:off x="3893950" y="3246475"/>
                <a:ext cx="232300" cy="95175"/>
              </a:xfrm>
              <a:custGeom>
                <a:avLst/>
                <a:gdLst/>
                <a:ahLst/>
                <a:cxnLst/>
                <a:rect l="l" t="t" r="r" b="b"/>
                <a:pathLst>
                  <a:path w="9292" h="3807" extrusionOk="0">
                    <a:moveTo>
                      <a:pt x="3694" y="1"/>
                    </a:moveTo>
                    <a:lnTo>
                      <a:pt x="2687" y="224"/>
                    </a:lnTo>
                    <a:lnTo>
                      <a:pt x="1679" y="336"/>
                    </a:lnTo>
                    <a:lnTo>
                      <a:pt x="1008" y="336"/>
                    </a:lnTo>
                    <a:lnTo>
                      <a:pt x="336" y="448"/>
                    </a:lnTo>
                    <a:lnTo>
                      <a:pt x="224" y="560"/>
                    </a:lnTo>
                    <a:lnTo>
                      <a:pt x="112" y="784"/>
                    </a:lnTo>
                    <a:lnTo>
                      <a:pt x="0" y="1456"/>
                    </a:lnTo>
                    <a:lnTo>
                      <a:pt x="0" y="2351"/>
                    </a:lnTo>
                    <a:lnTo>
                      <a:pt x="112" y="3247"/>
                    </a:lnTo>
                    <a:lnTo>
                      <a:pt x="224" y="3471"/>
                    </a:lnTo>
                    <a:lnTo>
                      <a:pt x="336" y="3695"/>
                    </a:lnTo>
                    <a:lnTo>
                      <a:pt x="560" y="3806"/>
                    </a:lnTo>
                    <a:lnTo>
                      <a:pt x="784" y="3806"/>
                    </a:lnTo>
                    <a:lnTo>
                      <a:pt x="4478" y="3695"/>
                    </a:lnTo>
                    <a:lnTo>
                      <a:pt x="6717" y="3583"/>
                    </a:lnTo>
                    <a:lnTo>
                      <a:pt x="7612" y="3359"/>
                    </a:lnTo>
                    <a:lnTo>
                      <a:pt x="8508" y="3135"/>
                    </a:lnTo>
                    <a:lnTo>
                      <a:pt x="8955" y="2911"/>
                    </a:lnTo>
                    <a:lnTo>
                      <a:pt x="9179" y="2687"/>
                    </a:lnTo>
                    <a:lnTo>
                      <a:pt x="9291" y="2351"/>
                    </a:lnTo>
                    <a:lnTo>
                      <a:pt x="9291" y="2127"/>
                    </a:lnTo>
                    <a:lnTo>
                      <a:pt x="9179" y="1792"/>
                    </a:lnTo>
                    <a:lnTo>
                      <a:pt x="9067" y="1568"/>
                    </a:lnTo>
                    <a:lnTo>
                      <a:pt x="8731" y="1344"/>
                    </a:lnTo>
                    <a:lnTo>
                      <a:pt x="7724" y="1344"/>
                    </a:lnTo>
                    <a:lnTo>
                      <a:pt x="6157" y="1456"/>
                    </a:lnTo>
                    <a:lnTo>
                      <a:pt x="5485" y="1456"/>
                    </a:lnTo>
                    <a:lnTo>
                      <a:pt x="4702" y="1344"/>
                    </a:lnTo>
                    <a:lnTo>
                      <a:pt x="4254" y="1120"/>
                    </a:lnTo>
                    <a:lnTo>
                      <a:pt x="4030" y="1008"/>
                    </a:lnTo>
                    <a:lnTo>
                      <a:pt x="4030" y="784"/>
                    </a:lnTo>
                    <a:lnTo>
                      <a:pt x="3918" y="224"/>
                    </a:lnTo>
                    <a:lnTo>
                      <a:pt x="3806" y="112"/>
                    </a:lnTo>
                    <a:lnTo>
                      <a:pt x="369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g1eb65a026c0_0_766"/>
              <p:cNvSpPr/>
              <p:nvPr/>
            </p:nvSpPr>
            <p:spPr>
              <a:xfrm>
                <a:off x="3062800" y="3005800"/>
                <a:ext cx="142750" cy="120375"/>
              </a:xfrm>
              <a:custGeom>
                <a:avLst/>
                <a:gdLst/>
                <a:ahLst/>
                <a:cxnLst/>
                <a:rect l="l" t="t" r="r" b="b"/>
                <a:pathLst>
                  <a:path w="5710" h="4815" extrusionOk="0">
                    <a:moveTo>
                      <a:pt x="4366" y="1"/>
                    </a:moveTo>
                    <a:lnTo>
                      <a:pt x="336" y="2351"/>
                    </a:lnTo>
                    <a:lnTo>
                      <a:pt x="0" y="4814"/>
                    </a:lnTo>
                    <a:lnTo>
                      <a:pt x="1903" y="4814"/>
                    </a:lnTo>
                    <a:lnTo>
                      <a:pt x="4254" y="3583"/>
                    </a:lnTo>
                    <a:lnTo>
                      <a:pt x="5709" y="2799"/>
                    </a:lnTo>
                    <a:lnTo>
                      <a:pt x="4366" y="1"/>
                    </a:lnTo>
                    <a:close/>
                  </a:path>
                </a:pathLst>
              </a:custGeom>
              <a:solidFill>
                <a:srgbClr val="EE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g1eb65a026c0_0_766"/>
              <p:cNvSpPr/>
              <p:nvPr/>
            </p:nvSpPr>
            <p:spPr>
              <a:xfrm>
                <a:off x="3006825" y="3056175"/>
                <a:ext cx="131550" cy="232300"/>
              </a:xfrm>
              <a:custGeom>
                <a:avLst/>
                <a:gdLst/>
                <a:ahLst/>
                <a:cxnLst/>
                <a:rect l="l" t="t" r="r" b="b"/>
                <a:pathLst>
                  <a:path w="5262" h="9292" extrusionOk="0">
                    <a:moveTo>
                      <a:pt x="2687" y="1"/>
                    </a:moveTo>
                    <a:lnTo>
                      <a:pt x="1904" y="225"/>
                    </a:lnTo>
                    <a:lnTo>
                      <a:pt x="1120" y="672"/>
                    </a:lnTo>
                    <a:lnTo>
                      <a:pt x="336" y="1232"/>
                    </a:lnTo>
                    <a:lnTo>
                      <a:pt x="112" y="1344"/>
                    </a:lnTo>
                    <a:lnTo>
                      <a:pt x="112" y="1568"/>
                    </a:lnTo>
                    <a:lnTo>
                      <a:pt x="1" y="1792"/>
                    </a:lnTo>
                    <a:lnTo>
                      <a:pt x="112" y="2016"/>
                    </a:lnTo>
                    <a:lnTo>
                      <a:pt x="3359" y="8620"/>
                    </a:lnTo>
                    <a:lnTo>
                      <a:pt x="3583" y="8956"/>
                    </a:lnTo>
                    <a:lnTo>
                      <a:pt x="3918" y="9180"/>
                    </a:lnTo>
                    <a:lnTo>
                      <a:pt x="4254" y="9292"/>
                    </a:lnTo>
                    <a:lnTo>
                      <a:pt x="4590" y="9180"/>
                    </a:lnTo>
                    <a:lnTo>
                      <a:pt x="4926" y="8956"/>
                    </a:lnTo>
                    <a:lnTo>
                      <a:pt x="5150" y="8844"/>
                    </a:lnTo>
                    <a:lnTo>
                      <a:pt x="5262" y="8620"/>
                    </a:lnTo>
                    <a:lnTo>
                      <a:pt x="5262" y="8396"/>
                    </a:lnTo>
                    <a:lnTo>
                      <a:pt x="4926" y="7501"/>
                    </a:lnTo>
                    <a:lnTo>
                      <a:pt x="4366" y="5933"/>
                    </a:lnTo>
                    <a:lnTo>
                      <a:pt x="4142" y="5150"/>
                    </a:lnTo>
                    <a:lnTo>
                      <a:pt x="3918" y="4366"/>
                    </a:lnTo>
                    <a:lnTo>
                      <a:pt x="4030" y="3807"/>
                    </a:lnTo>
                    <a:lnTo>
                      <a:pt x="4030" y="3583"/>
                    </a:lnTo>
                    <a:lnTo>
                      <a:pt x="4254" y="3359"/>
                    </a:lnTo>
                    <a:lnTo>
                      <a:pt x="4702" y="3023"/>
                    </a:lnTo>
                    <a:lnTo>
                      <a:pt x="4814" y="2911"/>
                    </a:lnTo>
                    <a:lnTo>
                      <a:pt x="4702" y="2799"/>
                    </a:lnTo>
                    <a:lnTo>
                      <a:pt x="4142" y="1904"/>
                    </a:lnTo>
                    <a:lnTo>
                      <a:pt x="3695" y="1232"/>
                    </a:lnTo>
                    <a:lnTo>
                      <a:pt x="3359" y="560"/>
                    </a:lnTo>
                    <a:lnTo>
                      <a:pt x="3023" y="113"/>
                    </a:lnTo>
                    <a:lnTo>
                      <a:pt x="291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g1eb65a026c0_0_766"/>
              <p:cNvSpPr/>
              <p:nvPr/>
            </p:nvSpPr>
            <p:spPr>
              <a:xfrm>
                <a:off x="3101975" y="2272600"/>
                <a:ext cx="920725" cy="968300"/>
              </a:xfrm>
              <a:custGeom>
                <a:avLst/>
                <a:gdLst/>
                <a:ahLst/>
                <a:cxnLst/>
                <a:rect l="l" t="t" r="r" b="b"/>
                <a:pathLst>
                  <a:path w="36829" h="38732" extrusionOk="0">
                    <a:moveTo>
                      <a:pt x="15896" y="1"/>
                    </a:moveTo>
                    <a:lnTo>
                      <a:pt x="15112" y="113"/>
                    </a:lnTo>
                    <a:lnTo>
                      <a:pt x="14329" y="225"/>
                    </a:lnTo>
                    <a:lnTo>
                      <a:pt x="13769" y="448"/>
                    </a:lnTo>
                    <a:lnTo>
                      <a:pt x="13321" y="672"/>
                    </a:lnTo>
                    <a:lnTo>
                      <a:pt x="13209" y="1008"/>
                    </a:lnTo>
                    <a:lnTo>
                      <a:pt x="12873" y="2128"/>
                    </a:lnTo>
                    <a:lnTo>
                      <a:pt x="12762" y="2687"/>
                    </a:lnTo>
                    <a:lnTo>
                      <a:pt x="12762" y="3135"/>
                    </a:lnTo>
                    <a:lnTo>
                      <a:pt x="12762" y="3695"/>
                    </a:lnTo>
                    <a:lnTo>
                      <a:pt x="13769" y="8732"/>
                    </a:lnTo>
                    <a:lnTo>
                      <a:pt x="14441" y="11754"/>
                    </a:lnTo>
                    <a:lnTo>
                      <a:pt x="15000" y="14665"/>
                    </a:lnTo>
                    <a:lnTo>
                      <a:pt x="15112" y="16120"/>
                    </a:lnTo>
                    <a:lnTo>
                      <a:pt x="15224" y="17351"/>
                    </a:lnTo>
                    <a:lnTo>
                      <a:pt x="15112" y="18583"/>
                    </a:lnTo>
                    <a:lnTo>
                      <a:pt x="14888" y="19590"/>
                    </a:lnTo>
                    <a:lnTo>
                      <a:pt x="14664" y="19926"/>
                    </a:lnTo>
                    <a:lnTo>
                      <a:pt x="14217" y="20374"/>
                    </a:lnTo>
                    <a:lnTo>
                      <a:pt x="12650" y="21493"/>
                    </a:lnTo>
                    <a:lnTo>
                      <a:pt x="10523" y="22836"/>
                    </a:lnTo>
                    <a:lnTo>
                      <a:pt x="8060" y="24403"/>
                    </a:lnTo>
                    <a:lnTo>
                      <a:pt x="3135" y="27314"/>
                    </a:lnTo>
                    <a:lnTo>
                      <a:pt x="1232" y="28545"/>
                    </a:lnTo>
                    <a:lnTo>
                      <a:pt x="560" y="29105"/>
                    </a:lnTo>
                    <a:lnTo>
                      <a:pt x="0" y="29553"/>
                    </a:lnTo>
                    <a:lnTo>
                      <a:pt x="112" y="29888"/>
                    </a:lnTo>
                    <a:lnTo>
                      <a:pt x="336" y="30448"/>
                    </a:lnTo>
                    <a:lnTo>
                      <a:pt x="1120" y="32015"/>
                    </a:lnTo>
                    <a:lnTo>
                      <a:pt x="1568" y="32799"/>
                    </a:lnTo>
                    <a:lnTo>
                      <a:pt x="2127" y="33471"/>
                    </a:lnTo>
                    <a:lnTo>
                      <a:pt x="2687" y="33806"/>
                    </a:lnTo>
                    <a:lnTo>
                      <a:pt x="2911" y="33918"/>
                    </a:lnTo>
                    <a:lnTo>
                      <a:pt x="3135" y="33918"/>
                    </a:lnTo>
                    <a:lnTo>
                      <a:pt x="5709" y="32575"/>
                    </a:lnTo>
                    <a:lnTo>
                      <a:pt x="8284" y="31008"/>
                    </a:lnTo>
                    <a:lnTo>
                      <a:pt x="11418" y="29217"/>
                    </a:lnTo>
                    <a:lnTo>
                      <a:pt x="14553" y="27202"/>
                    </a:lnTo>
                    <a:lnTo>
                      <a:pt x="17351" y="25075"/>
                    </a:lnTo>
                    <a:lnTo>
                      <a:pt x="18582" y="24180"/>
                    </a:lnTo>
                    <a:lnTo>
                      <a:pt x="19478" y="23172"/>
                    </a:lnTo>
                    <a:lnTo>
                      <a:pt x="20261" y="22389"/>
                    </a:lnTo>
                    <a:lnTo>
                      <a:pt x="20709" y="21605"/>
                    </a:lnTo>
                    <a:lnTo>
                      <a:pt x="21045" y="20374"/>
                    </a:lnTo>
                    <a:lnTo>
                      <a:pt x="21381" y="19142"/>
                    </a:lnTo>
                    <a:lnTo>
                      <a:pt x="21605" y="17799"/>
                    </a:lnTo>
                    <a:lnTo>
                      <a:pt x="21717" y="16344"/>
                    </a:lnTo>
                    <a:lnTo>
                      <a:pt x="21829" y="13321"/>
                    </a:lnTo>
                    <a:lnTo>
                      <a:pt x="21717" y="10187"/>
                    </a:lnTo>
                    <a:lnTo>
                      <a:pt x="23172" y="11754"/>
                    </a:lnTo>
                    <a:lnTo>
                      <a:pt x="26194" y="15113"/>
                    </a:lnTo>
                    <a:lnTo>
                      <a:pt x="27537" y="16904"/>
                    </a:lnTo>
                    <a:lnTo>
                      <a:pt x="28881" y="18583"/>
                    </a:lnTo>
                    <a:lnTo>
                      <a:pt x="30000" y="20150"/>
                    </a:lnTo>
                    <a:lnTo>
                      <a:pt x="30784" y="21605"/>
                    </a:lnTo>
                    <a:lnTo>
                      <a:pt x="30896" y="22053"/>
                    </a:lnTo>
                    <a:lnTo>
                      <a:pt x="31008" y="22836"/>
                    </a:lnTo>
                    <a:lnTo>
                      <a:pt x="31119" y="24739"/>
                    </a:lnTo>
                    <a:lnTo>
                      <a:pt x="31119" y="27202"/>
                    </a:lnTo>
                    <a:lnTo>
                      <a:pt x="31008" y="30000"/>
                    </a:lnTo>
                    <a:lnTo>
                      <a:pt x="30896" y="35150"/>
                    </a:lnTo>
                    <a:lnTo>
                      <a:pt x="30896" y="37165"/>
                    </a:lnTo>
                    <a:lnTo>
                      <a:pt x="31008" y="38396"/>
                    </a:lnTo>
                    <a:lnTo>
                      <a:pt x="31343" y="38508"/>
                    </a:lnTo>
                    <a:lnTo>
                      <a:pt x="32351" y="38732"/>
                    </a:lnTo>
                    <a:lnTo>
                      <a:pt x="33918" y="38732"/>
                    </a:lnTo>
                    <a:lnTo>
                      <a:pt x="34925" y="38620"/>
                    </a:lnTo>
                    <a:lnTo>
                      <a:pt x="36045" y="38284"/>
                    </a:lnTo>
                    <a:lnTo>
                      <a:pt x="36604" y="29329"/>
                    </a:lnTo>
                    <a:lnTo>
                      <a:pt x="36828" y="23060"/>
                    </a:lnTo>
                    <a:lnTo>
                      <a:pt x="36828" y="20709"/>
                    </a:lnTo>
                    <a:lnTo>
                      <a:pt x="36716" y="19142"/>
                    </a:lnTo>
                    <a:lnTo>
                      <a:pt x="36493" y="18359"/>
                    </a:lnTo>
                    <a:lnTo>
                      <a:pt x="36157" y="17575"/>
                    </a:lnTo>
                    <a:lnTo>
                      <a:pt x="35261" y="15672"/>
                    </a:lnTo>
                    <a:lnTo>
                      <a:pt x="33918" y="13545"/>
                    </a:lnTo>
                    <a:lnTo>
                      <a:pt x="32351" y="11195"/>
                    </a:lnTo>
                    <a:lnTo>
                      <a:pt x="28769" y="5934"/>
                    </a:lnTo>
                    <a:lnTo>
                      <a:pt x="24851" y="560"/>
                    </a:lnTo>
                    <a:lnTo>
                      <a:pt x="24403" y="896"/>
                    </a:lnTo>
                    <a:lnTo>
                      <a:pt x="23843" y="1232"/>
                    </a:lnTo>
                    <a:lnTo>
                      <a:pt x="23060" y="1568"/>
                    </a:lnTo>
                    <a:lnTo>
                      <a:pt x="22164" y="1792"/>
                    </a:lnTo>
                    <a:lnTo>
                      <a:pt x="21045" y="1792"/>
                    </a:lnTo>
                    <a:lnTo>
                      <a:pt x="20485" y="1568"/>
                    </a:lnTo>
                    <a:lnTo>
                      <a:pt x="19814" y="1456"/>
                    </a:lnTo>
                    <a:lnTo>
                      <a:pt x="19142" y="1120"/>
                    </a:lnTo>
                    <a:lnTo>
                      <a:pt x="18358" y="672"/>
                    </a:lnTo>
                    <a:lnTo>
                      <a:pt x="17575" y="337"/>
                    </a:lnTo>
                    <a:lnTo>
                      <a:pt x="16791" y="113"/>
                    </a:lnTo>
                    <a:lnTo>
                      <a:pt x="15896" y="1"/>
                    </a:lnTo>
                    <a:close/>
                  </a:path>
                </a:pathLst>
              </a:custGeom>
              <a:solidFill>
                <a:srgbClr val="4646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g1eb65a026c0_0_766"/>
              <p:cNvSpPr/>
              <p:nvPr/>
            </p:nvSpPr>
            <p:spPr>
              <a:xfrm>
                <a:off x="3101975" y="2272600"/>
                <a:ext cx="920725" cy="968300"/>
              </a:xfrm>
              <a:custGeom>
                <a:avLst/>
                <a:gdLst/>
                <a:ahLst/>
                <a:cxnLst/>
                <a:rect l="l" t="t" r="r" b="b"/>
                <a:pathLst>
                  <a:path w="36829" h="38732" fill="none" extrusionOk="0">
                    <a:moveTo>
                      <a:pt x="36045" y="38284"/>
                    </a:moveTo>
                    <a:lnTo>
                      <a:pt x="36045" y="38284"/>
                    </a:lnTo>
                    <a:lnTo>
                      <a:pt x="34925" y="38620"/>
                    </a:lnTo>
                    <a:lnTo>
                      <a:pt x="33918" y="38732"/>
                    </a:lnTo>
                    <a:lnTo>
                      <a:pt x="33022" y="38732"/>
                    </a:lnTo>
                    <a:lnTo>
                      <a:pt x="32351" y="38732"/>
                    </a:lnTo>
                    <a:lnTo>
                      <a:pt x="31343" y="38508"/>
                    </a:lnTo>
                    <a:lnTo>
                      <a:pt x="31008" y="38396"/>
                    </a:lnTo>
                    <a:lnTo>
                      <a:pt x="31008" y="38396"/>
                    </a:lnTo>
                    <a:lnTo>
                      <a:pt x="30896" y="37165"/>
                    </a:lnTo>
                    <a:lnTo>
                      <a:pt x="30896" y="35150"/>
                    </a:lnTo>
                    <a:lnTo>
                      <a:pt x="31008" y="30000"/>
                    </a:lnTo>
                    <a:lnTo>
                      <a:pt x="31119" y="27202"/>
                    </a:lnTo>
                    <a:lnTo>
                      <a:pt x="31119" y="24739"/>
                    </a:lnTo>
                    <a:lnTo>
                      <a:pt x="31008" y="22836"/>
                    </a:lnTo>
                    <a:lnTo>
                      <a:pt x="30896" y="22053"/>
                    </a:lnTo>
                    <a:lnTo>
                      <a:pt x="30784" y="21605"/>
                    </a:lnTo>
                    <a:lnTo>
                      <a:pt x="30784" y="21605"/>
                    </a:lnTo>
                    <a:lnTo>
                      <a:pt x="30000" y="20150"/>
                    </a:lnTo>
                    <a:lnTo>
                      <a:pt x="28881" y="18583"/>
                    </a:lnTo>
                    <a:lnTo>
                      <a:pt x="27537" y="16904"/>
                    </a:lnTo>
                    <a:lnTo>
                      <a:pt x="26194" y="15113"/>
                    </a:lnTo>
                    <a:lnTo>
                      <a:pt x="26194" y="15113"/>
                    </a:lnTo>
                    <a:lnTo>
                      <a:pt x="23172" y="11754"/>
                    </a:lnTo>
                    <a:lnTo>
                      <a:pt x="21717" y="10187"/>
                    </a:lnTo>
                    <a:lnTo>
                      <a:pt x="21717" y="10187"/>
                    </a:lnTo>
                    <a:lnTo>
                      <a:pt x="21717" y="10187"/>
                    </a:lnTo>
                    <a:lnTo>
                      <a:pt x="21829" y="13321"/>
                    </a:lnTo>
                    <a:lnTo>
                      <a:pt x="21717" y="16344"/>
                    </a:lnTo>
                    <a:lnTo>
                      <a:pt x="21605" y="17799"/>
                    </a:lnTo>
                    <a:lnTo>
                      <a:pt x="21381" y="19142"/>
                    </a:lnTo>
                    <a:lnTo>
                      <a:pt x="21045" y="20374"/>
                    </a:lnTo>
                    <a:lnTo>
                      <a:pt x="20709" y="21605"/>
                    </a:lnTo>
                    <a:lnTo>
                      <a:pt x="20709" y="21605"/>
                    </a:lnTo>
                    <a:lnTo>
                      <a:pt x="20261" y="22389"/>
                    </a:lnTo>
                    <a:lnTo>
                      <a:pt x="19478" y="23172"/>
                    </a:lnTo>
                    <a:lnTo>
                      <a:pt x="18582" y="24180"/>
                    </a:lnTo>
                    <a:lnTo>
                      <a:pt x="17351" y="25075"/>
                    </a:lnTo>
                    <a:lnTo>
                      <a:pt x="14553" y="27202"/>
                    </a:lnTo>
                    <a:lnTo>
                      <a:pt x="11418" y="29217"/>
                    </a:lnTo>
                    <a:lnTo>
                      <a:pt x="8284" y="31008"/>
                    </a:lnTo>
                    <a:lnTo>
                      <a:pt x="5709" y="32575"/>
                    </a:lnTo>
                    <a:lnTo>
                      <a:pt x="3135" y="33918"/>
                    </a:lnTo>
                    <a:lnTo>
                      <a:pt x="3135" y="33918"/>
                    </a:lnTo>
                    <a:lnTo>
                      <a:pt x="2911" y="33918"/>
                    </a:lnTo>
                    <a:lnTo>
                      <a:pt x="2687" y="33806"/>
                    </a:lnTo>
                    <a:lnTo>
                      <a:pt x="2127" y="33471"/>
                    </a:lnTo>
                    <a:lnTo>
                      <a:pt x="1568" y="32799"/>
                    </a:lnTo>
                    <a:lnTo>
                      <a:pt x="1120" y="32015"/>
                    </a:lnTo>
                    <a:lnTo>
                      <a:pt x="336" y="30448"/>
                    </a:lnTo>
                    <a:lnTo>
                      <a:pt x="112" y="29888"/>
                    </a:lnTo>
                    <a:lnTo>
                      <a:pt x="0" y="29553"/>
                    </a:lnTo>
                    <a:lnTo>
                      <a:pt x="0" y="29553"/>
                    </a:lnTo>
                    <a:lnTo>
                      <a:pt x="560" y="29105"/>
                    </a:lnTo>
                    <a:lnTo>
                      <a:pt x="1232" y="28545"/>
                    </a:lnTo>
                    <a:lnTo>
                      <a:pt x="3135" y="27314"/>
                    </a:lnTo>
                    <a:lnTo>
                      <a:pt x="8060" y="24403"/>
                    </a:lnTo>
                    <a:lnTo>
                      <a:pt x="10523" y="22836"/>
                    </a:lnTo>
                    <a:lnTo>
                      <a:pt x="12650" y="21493"/>
                    </a:lnTo>
                    <a:lnTo>
                      <a:pt x="14217" y="20374"/>
                    </a:lnTo>
                    <a:lnTo>
                      <a:pt x="14664" y="19926"/>
                    </a:lnTo>
                    <a:lnTo>
                      <a:pt x="14888" y="19590"/>
                    </a:lnTo>
                    <a:lnTo>
                      <a:pt x="14888" y="19590"/>
                    </a:lnTo>
                    <a:lnTo>
                      <a:pt x="15112" y="18583"/>
                    </a:lnTo>
                    <a:lnTo>
                      <a:pt x="15224" y="17351"/>
                    </a:lnTo>
                    <a:lnTo>
                      <a:pt x="15112" y="16120"/>
                    </a:lnTo>
                    <a:lnTo>
                      <a:pt x="15000" y="14665"/>
                    </a:lnTo>
                    <a:lnTo>
                      <a:pt x="14441" y="11754"/>
                    </a:lnTo>
                    <a:lnTo>
                      <a:pt x="13769" y="8732"/>
                    </a:lnTo>
                    <a:lnTo>
                      <a:pt x="13769" y="8732"/>
                    </a:lnTo>
                    <a:lnTo>
                      <a:pt x="12762" y="3695"/>
                    </a:lnTo>
                    <a:lnTo>
                      <a:pt x="12762" y="3695"/>
                    </a:lnTo>
                    <a:lnTo>
                      <a:pt x="12762" y="3135"/>
                    </a:lnTo>
                    <a:lnTo>
                      <a:pt x="12762" y="3135"/>
                    </a:lnTo>
                    <a:lnTo>
                      <a:pt x="12762" y="2687"/>
                    </a:lnTo>
                    <a:lnTo>
                      <a:pt x="12873" y="2128"/>
                    </a:lnTo>
                    <a:lnTo>
                      <a:pt x="13209" y="1008"/>
                    </a:lnTo>
                    <a:lnTo>
                      <a:pt x="13209" y="1008"/>
                    </a:lnTo>
                    <a:lnTo>
                      <a:pt x="13321" y="672"/>
                    </a:lnTo>
                    <a:lnTo>
                      <a:pt x="13769" y="448"/>
                    </a:lnTo>
                    <a:lnTo>
                      <a:pt x="14329" y="225"/>
                    </a:lnTo>
                    <a:lnTo>
                      <a:pt x="15112" y="113"/>
                    </a:lnTo>
                    <a:lnTo>
                      <a:pt x="15896" y="1"/>
                    </a:lnTo>
                    <a:lnTo>
                      <a:pt x="16791" y="113"/>
                    </a:lnTo>
                    <a:lnTo>
                      <a:pt x="17575" y="337"/>
                    </a:lnTo>
                    <a:lnTo>
                      <a:pt x="18358" y="672"/>
                    </a:lnTo>
                    <a:lnTo>
                      <a:pt x="18358" y="672"/>
                    </a:lnTo>
                    <a:lnTo>
                      <a:pt x="19142" y="1120"/>
                    </a:lnTo>
                    <a:lnTo>
                      <a:pt x="19814" y="1456"/>
                    </a:lnTo>
                    <a:lnTo>
                      <a:pt x="20485" y="1568"/>
                    </a:lnTo>
                    <a:lnTo>
                      <a:pt x="21045" y="1792"/>
                    </a:lnTo>
                    <a:lnTo>
                      <a:pt x="21605" y="1792"/>
                    </a:lnTo>
                    <a:lnTo>
                      <a:pt x="22164" y="1792"/>
                    </a:lnTo>
                    <a:lnTo>
                      <a:pt x="23060" y="1568"/>
                    </a:lnTo>
                    <a:lnTo>
                      <a:pt x="23843" y="1232"/>
                    </a:lnTo>
                    <a:lnTo>
                      <a:pt x="24403" y="896"/>
                    </a:lnTo>
                    <a:lnTo>
                      <a:pt x="24851" y="560"/>
                    </a:lnTo>
                    <a:lnTo>
                      <a:pt x="24851" y="560"/>
                    </a:lnTo>
                    <a:lnTo>
                      <a:pt x="28769" y="5934"/>
                    </a:lnTo>
                    <a:lnTo>
                      <a:pt x="32351" y="11195"/>
                    </a:lnTo>
                    <a:lnTo>
                      <a:pt x="33918" y="13545"/>
                    </a:lnTo>
                    <a:lnTo>
                      <a:pt x="35261" y="15672"/>
                    </a:lnTo>
                    <a:lnTo>
                      <a:pt x="36157" y="17575"/>
                    </a:lnTo>
                    <a:lnTo>
                      <a:pt x="36493" y="18359"/>
                    </a:lnTo>
                    <a:lnTo>
                      <a:pt x="36716" y="19142"/>
                    </a:lnTo>
                    <a:lnTo>
                      <a:pt x="36716" y="19142"/>
                    </a:lnTo>
                    <a:lnTo>
                      <a:pt x="36828" y="20709"/>
                    </a:lnTo>
                    <a:lnTo>
                      <a:pt x="36828" y="23060"/>
                    </a:lnTo>
                    <a:lnTo>
                      <a:pt x="36604" y="29329"/>
                    </a:lnTo>
                    <a:lnTo>
                      <a:pt x="36045" y="3828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g1eb65a026c0_0_766"/>
              <p:cNvSpPr/>
              <p:nvPr/>
            </p:nvSpPr>
            <p:spPr>
              <a:xfrm>
                <a:off x="3429400" y="2395750"/>
                <a:ext cx="106350" cy="92375"/>
              </a:xfrm>
              <a:custGeom>
                <a:avLst/>
                <a:gdLst/>
                <a:ahLst/>
                <a:cxnLst/>
                <a:rect l="l" t="t" r="r" b="b"/>
                <a:pathLst>
                  <a:path w="4254" h="3695" extrusionOk="0">
                    <a:moveTo>
                      <a:pt x="4254" y="0"/>
                    </a:moveTo>
                    <a:lnTo>
                      <a:pt x="3694" y="336"/>
                    </a:lnTo>
                    <a:lnTo>
                      <a:pt x="3135" y="560"/>
                    </a:lnTo>
                    <a:lnTo>
                      <a:pt x="2575" y="672"/>
                    </a:lnTo>
                    <a:lnTo>
                      <a:pt x="2015" y="672"/>
                    </a:lnTo>
                    <a:lnTo>
                      <a:pt x="1008" y="560"/>
                    </a:lnTo>
                    <a:lnTo>
                      <a:pt x="0" y="224"/>
                    </a:lnTo>
                    <a:lnTo>
                      <a:pt x="0" y="224"/>
                    </a:lnTo>
                    <a:lnTo>
                      <a:pt x="672" y="3694"/>
                    </a:lnTo>
                    <a:lnTo>
                      <a:pt x="1456" y="3134"/>
                    </a:lnTo>
                    <a:lnTo>
                      <a:pt x="2463" y="2239"/>
                    </a:lnTo>
                    <a:lnTo>
                      <a:pt x="3358" y="1231"/>
                    </a:lnTo>
                    <a:lnTo>
                      <a:pt x="4254" y="0"/>
                    </a:lnTo>
                    <a:close/>
                  </a:path>
                </a:pathLst>
              </a:custGeom>
              <a:solidFill>
                <a:srgbClr val="363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g1eb65a026c0_0_766"/>
              <p:cNvSpPr/>
              <p:nvPr/>
            </p:nvSpPr>
            <p:spPr>
              <a:xfrm>
                <a:off x="3429400" y="2395750"/>
                <a:ext cx="106350" cy="92375"/>
              </a:xfrm>
              <a:custGeom>
                <a:avLst/>
                <a:gdLst/>
                <a:ahLst/>
                <a:cxnLst/>
                <a:rect l="l" t="t" r="r" b="b"/>
                <a:pathLst>
                  <a:path w="4254" h="3695" fill="none" extrusionOk="0">
                    <a:moveTo>
                      <a:pt x="4254" y="0"/>
                    </a:moveTo>
                    <a:lnTo>
                      <a:pt x="4254" y="0"/>
                    </a:lnTo>
                    <a:lnTo>
                      <a:pt x="3694" y="336"/>
                    </a:lnTo>
                    <a:lnTo>
                      <a:pt x="3135" y="560"/>
                    </a:lnTo>
                    <a:lnTo>
                      <a:pt x="2575" y="672"/>
                    </a:lnTo>
                    <a:lnTo>
                      <a:pt x="2015" y="672"/>
                    </a:lnTo>
                    <a:lnTo>
                      <a:pt x="2015" y="672"/>
                    </a:lnTo>
                    <a:lnTo>
                      <a:pt x="1008" y="560"/>
                    </a:lnTo>
                    <a:lnTo>
                      <a:pt x="0" y="224"/>
                    </a:lnTo>
                    <a:lnTo>
                      <a:pt x="0" y="224"/>
                    </a:lnTo>
                    <a:lnTo>
                      <a:pt x="672" y="3694"/>
                    </a:lnTo>
                    <a:lnTo>
                      <a:pt x="672" y="3694"/>
                    </a:lnTo>
                    <a:lnTo>
                      <a:pt x="1456" y="3134"/>
                    </a:lnTo>
                    <a:lnTo>
                      <a:pt x="2463" y="2239"/>
                    </a:lnTo>
                    <a:lnTo>
                      <a:pt x="3358" y="1231"/>
                    </a:lnTo>
                    <a:lnTo>
                      <a:pt x="425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g1eb65a026c0_0_766"/>
              <p:cNvSpPr/>
              <p:nvPr/>
            </p:nvSpPr>
            <p:spPr>
              <a:xfrm>
                <a:off x="3642075" y="2471300"/>
                <a:ext cx="114775" cy="176325"/>
              </a:xfrm>
              <a:custGeom>
                <a:avLst/>
                <a:gdLst/>
                <a:ahLst/>
                <a:cxnLst/>
                <a:rect l="l" t="t" r="r" b="b"/>
                <a:pathLst>
                  <a:path w="4591" h="7053" extrusionOk="0">
                    <a:moveTo>
                      <a:pt x="1" y="0"/>
                    </a:moveTo>
                    <a:lnTo>
                      <a:pt x="113" y="2127"/>
                    </a:lnTo>
                    <a:lnTo>
                      <a:pt x="1568" y="3582"/>
                    </a:lnTo>
                    <a:lnTo>
                      <a:pt x="4590" y="7053"/>
                    </a:lnTo>
                    <a:lnTo>
                      <a:pt x="3919" y="5709"/>
                    </a:lnTo>
                    <a:lnTo>
                      <a:pt x="3247" y="4478"/>
                    </a:lnTo>
                    <a:lnTo>
                      <a:pt x="1680" y="2127"/>
                    </a:lnTo>
                    <a:lnTo>
                      <a:pt x="448" y="560"/>
                    </a:lnTo>
                    <a:lnTo>
                      <a:pt x="1" y="0"/>
                    </a:lnTo>
                    <a:close/>
                  </a:path>
                </a:pathLst>
              </a:custGeom>
              <a:solidFill>
                <a:srgbClr val="363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g1eb65a026c0_0_766"/>
              <p:cNvSpPr/>
              <p:nvPr/>
            </p:nvSpPr>
            <p:spPr>
              <a:xfrm>
                <a:off x="3642075" y="2471300"/>
                <a:ext cx="114775" cy="176325"/>
              </a:xfrm>
              <a:custGeom>
                <a:avLst/>
                <a:gdLst/>
                <a:ahLst/>
                <a:cxnLst/>
                <a:rect l="l" t="t" r="r" b="b"/>
                <a:pathLst>
                  <a:path w="4591" h="7053" fill="none" extrusionOk="0">
                    <a:moveTo>
                      <a:pt x="1" y="0"/>
                    </a:moveTo>
                    <a:lnTo>
                      <a:pt x="113" y="2127"/>
                    </a:lnTo>
                    <a:lnTo>
                      <a:pt x="113" y="2127"/>
                    </a:lnTo>
                    <a:lnTo>
                      <a:pt x="113" y="2127"/>
                    </a:lnTo>
                    <a:lnTo>
                      <a:pt x="1568" y="3582"/>
                    </a:lnTo>
                    <a:lnTo>
                      <a:pt x="4590" y="7053"/>
                    </a:lnTo>
                    <a:lnTo>
                      <a:pt x="4590" y="7053"/>
                    </a:lnTo>
                    <a:lnTo>
                      <a:pt x="3919" y="5709"/>
                    </a:lnTo>
                    <a:lnTo>
                      <a:pt x="3247" y="4478"/>
                    </a:lnTo>
                    <a:lnTo>
                      <a:pt x="1680" y="2127"/>
                    </a:lnTo>
                    <a:lnTo>
                      <a:pt x="448" y="56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g1eb65a026c0_0_766"/>
              <p:cNvSpPr/>
              <p:nvPr/>
            </p:nvSpPr>
            <p:spPr>
              <a:xfrm>
                <a:off x="3583300" y="1648550"/>
                <a:ext cx="120375" cy="190325"/>
              </a:xfrm>
              <a:custGeom>
                <a:avLst/>
                <a:gdLst/>
                <a:ahLst/>
                <a:cxnLst/>
                <a:rect l="l" t="t" r="r" b="b"/>
                <a:pathLst>
                  <a:path w="4815" h="7613" extrusionOk="0">
                    <a:moveTo>
                      <a:pt x="2687" y="0"/>
                    </a:moveTo>
                    <a:lnTo>
                      <a:pt x="2352" y="224"/>
                    </a:lnTo>
                    <a:lnTo>
                      <a:pt x="1792" y="672"/>
                    </a:lnTo>
                    <a:lnTo>
                      <a:pt x="1232" y="1344"/>
                    </a:lnTo>
                    <a:lnTo>
                      <a:pt x="1008" y="1791"/>
                    </a:lnTo>
                    <a:lnTo>
                      <a:pt x="896" y="2239"/>
                    </a:lnTo>
                    <a:lnTo>
                      <a:pt x="785" y="3247"/>
                    </a:lnTo>
                    <a:lnTo>
                      <a:pt x="449" y="4478"/>
                    </a:lnTo>
                    <a:lnTo>
                      <a:pt x="113" y="5821"/>
                    </a:lnTo>
                    <a:lnTo>
                      <a:pt x="113" y="6381"/>
                    </a:lnTo>
                    <a:lnTo>
                      <a:pt x="1" y="6941"/>
                    </a:lnTo>
                    <a:lnTo>
                      <a:pt x="2687" y="7388"/>
                    </a:lnTo>
                    <a:lnTo>
                      <a:pt x="3919" y="7612"/>
                    </a:lnTo>
                    <a:lnTo>
                      <a:pt x="4590" y="7612"/>
                    </a:lnTo>
                    <a:lnTo>
                      <a:pt x="4814" y="7500"/>
                    </a:lnTo>
                    <a:lnTo>
                      <a:pt x="4814" y="7276"/>
                    </a:lnTo>
                    <a:lnTo>
                      <a:pt x="4367" y="6829"/>
                    </a:lnTo>
                    <a:lnTo>
                      <a:pt x="4255" y="6269"/>
                    </a:lnTo>
                    <a:lnTo>
                      <a:pt x="4143" y="5709"/>
                    </a:lnTo>
                    <a:lnTo>
                      <a:pt x="4031" y="5373"/>
                    </a:lnTo>
                    <a:lnTo>
                      <a:pt x="3807" y="4814"/>
                    </a:lnTo>
                    <a:lnTo>
                      <a:pt x="3695" y="4142"/>
                    </a:lnTo>
                    <a:lnTo>
                      <a:pt x="3583" y="3023"/>
                    </a:lnTo>
                    <a:lnTo>
                      <a:pt x="3583" y="2463"/>
                    </a:lnTo>
                    <a:lnTo>
                      <a:pt x="3695" y="2351"/>
                    </a:lnTo>
                    <a:lnTo>
                      <a:pt x="3359" y="1679"/>
                    </a:lnTo>
                    <a:lnTo>
                      <a:pt x="2687"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g1eb65a026c0_0_766"/>
              <p:cNvSpPr/>
              <p:nvPr/>
            </p:nvSpPr>
            <p:spPr>
              <a:xfrm>
                <a:off x="3583300" y="1648550"/>
                <a:ext cx="120375" cy="190325"/>
              </a:xfrm>
              <a:custGeom>
                <a:avLst/>
                <a:gdLst/>
                <a:ahLst/>
                <a:cxnLst/>
                <a:rect l="l" t="t" r="r" b="b"/>
                <a:pathLst>
                  <a:path w="4815" h="7613" fill="none" extrusionOk="0">
                    <a:moveTo>
                      <a:pt x="1" y="6941"/>
                    </a:moveTo>
                    <a:lnTo>
                      <a:pt x="2687" y="7388"/>
                    </a:lnTo>
                    <a:lnTo>
                      <a:pt x="2687" y="7388"/>
                    </a:lnTo>
                    <a:lnTo>
                      <a:pt x="3919" y="7612"/>
                    </a:lnTo>
                    <a:lnTo>
                      <a:pt x="4590" y="7612"/>
                    </a:lnTo>
                    <a:lnTo>
                      <a:pt x="4814" y="7500"/>
                    </a:lnTo>
                    <a:lnTo>
                      <a:pt x="4814" y="7276"/>
                    </a:lnTo>
                    <a:lnTo>
                      <a:pt x="4814" y="7276"/>
                    </a:lnTo>
                    <a:lnTo>
                      <a:pt x="4367" y="6829"/>
                    </a:lnTo>
                    <a:lnTo>
                      <a:pt x="4255" y="6269"/>
                    </a:lnTo>
                    <a:lnTo>
                      <a:pt x="4143" y="5709"/>
                    </a:lnTo>
                    <a:lnTo>
                      <a:pt x="4031" y="5373"/>
                    </a:lnTo>
                    <a:lnTo>
                      <a:pt x="4031" y="5373"/>
                    </a:lnTo>
                    <a:lnTo>
                      <a:pt x="3807" y="4814"/>
                    </a:lnTo>
                    <a:lnTo>
                      <a:pt x="3695" y="4142"/>
                    </a:lnTo>
                    <a:lnTo>
                      <a:pt x="3695" y="4142"/>
                    </a:lnTo>
                    <a:lnTo>
                      <a:pt x="3583" y="3023"/>
                    </a:lnTo>
                    <a:lnTo>
                      <a:pt x="3583" y="2463"/>
                    </a:lnTo>
                    <a:lnTo>
                      <a:pt x="3695" y="2351"/>
                    </a:lnTo>
                    <a:lnTo>
                      <a:pt x="3359" y="1679"/>
                    </a:lnTo>
                    <a:lnTo>
                      <a:pt x="2687" y="0"/>
                    </a:lnTo>
                    <a:lnTo>
                      <a:pt x="2687" y="0"/>
                    </a:lnTo>
                    <a:lnTo>
                      <a:pt x="2352" y="224"/>
                    </a:lnTo>
                    <a:lnTo>
                      <a:pt x="1792" y="672"/>
                    </a:lnTo>
                    <a:lnTo>
                      <a:pt x="1232" y="1344"/>
                    </a:lnTo>
                    <a:lnTo>
                      <a:pt x="1008" y="1791"/>
                    </a:lnTo>
                    <a:lnTo>
                      <a:pt x="896" y="2239"/>
                    </a:lnTo>
                    <a:lnTo>
                      <a:pt x="896" y="2239"/>
                    </a:lnTo>
                    <a:lnTo>
                      <a:pt x="785" y="3247"/>
                    </a:lnTo>
                    <a:lnTo>
                      <a:pt x="449" y="4478"/>
                    </a:lnTo>
                    <a:lnTo>
                      <a:pt x="113" y="5821"/>
                    </a:lnTo>
                    <a:lnTo>
                      <a:pt x="113" y="6381"/>
                    </a:lnTo>
                    <a:lnTo>
                      <a:pt x="1" y="69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g1eb65a026c0_0_766"/>
              <p:cNvSpPr/>
              <p:nvPr/>
            </p:nvSpPr>
            <p:spPr>
              <a:xfrm>
                <a:off x="3630875" y="1687725"/>
                <a:ext cx="44800" cy="64400"/>
              </a:xfrm>
              <a:custGeom>
                <a:avLst/>
                <a:gdLst/>
                <a:ahLst/>
                <a:cxnLst/>
                <a:rect l="l" t="t" r="r" b="b"/>
                <a:pathLst>
                  <a:path w="1792" h="2576" extrusionOk="0">
                    <a:moveTo>
                      <a:pt x="1232" y="0"/>
                    </a:moveTo>
                    <a:lnTo>
                      <a:pt x="784" y="448"/>
                    </a:lnTo>
                    <a:lnTo>
                      <a:pt x="113" y="1008"/>
                    </a:lnTo>
                    <a:lnTo>
                      <a:pt x="1" y="1232"/>
                    </a:lnTo>
                    <a:lnTo>
                      <a:pt x="1" y="1456"/>
                    </a:lnTo>
                    <a:lnTo>
                      <a:pt x="225" y="1903"/>
                    </a:lnTo>
                    <a:lnTo>
                      <a:pt x="449" y="2239"/>
                    </a:lnTo>
                    <a:lnTo>
                      <a:pt x="784" y="2351"/>
                    </a:lnTo>
                    <a:lnTo>
                      <a:pt x="1008" y="2575"/>
                    </a:lnTo>
                    <a:lnTo>
                      <a:pt x="1792" y="2575"/>
                    </a:lnTo>
                    <a:lnTo>
                      <a:pt x="1680" y="1232"/>
                    </a:lnTo>
                    <a:lnTo>
                      <a:pt x="1680" y="896"/>
                    </a:lnTo>
                    <a:lnTo>
                      <a:pt x="1792" y="784"/>
                    </a:lnTo>
                    <a:lnTo>
                      <a:pt x="1456" y="112"/>
                    </a:lnTo>
                    <a:lnTo>
                      <a:pt x="1232" y="0"/>
                    </a:lnTo>
                    <a:close/>
                  </a:path>
                </a:pathLst>
              </a:custGeom>
              <a:solidFill>
                <a:srgbClr val="C59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g1eb65a026c0_0_766"/>
              <p:cNvSpPr/>
              <p:nvPr/>
            </p:nvSpPr>
            <p:spPr>
              <a:xfrm>
                <a:off x="3630875" y="1687725"/>
                <a:ext cx="44800" cy="64400"/>
              </a:xfrm>
              <a:custGeom>
                <a:avLst/>
                <a:gdLst/>
                <a:ahLst/>
                <a:cxnLst/>
                <a:rect l="l" t="t" r="r" b="b"/>
                <a:pathLst>
                  <a:path w="1792" h="2576" fill="none" extrusionOk="0">
                    <a:moveTo>
                      <a:pt x="1232" y="0"/>
                    </a:moveTo>
                    <a:lnTo>
                      <a:pt x="1232" y="0"/>
                    </a:lnTo>
                    <a:lnTo>
                      <a:pt x="784" y="448"/>
                    </a:lnTo>
                    <a:lnTo>
                      <a:pt x="113" y="1008"/>
                    </a:lnTo>
                    <a:lnTo>
                      <a:pt x="113" y="1008"/>
                    </a:lnTo>
                    <a:lnTo>
                      <a:pt x="1" y="1232"/>
                    </a:lnTo>
                    <a:lnTo>
                      <a:pt x="1" y="1456"/>
                    </a:lnTo>
                    <a:lnTo>
                      <a:pt x="225" y="1903"/>
                    </a:lnTo>
                    <a:lnTo>
                      <a:pt x="449" y="2239"/>
                    </a:lnTo>
                    <a:lnTo>
                      <a:pt x="784" y="2351"/>
                    </a:lnTo>
                    <a:lnTo>
                      <a:pt x="1008" y="2575"/>
                    </a:lnTo>
                    <a:lnTo>
                      <a:pt x="1456" y="2575"/>
                    </a:lnTo>
                    <a:lnTo>
                      <a:pt x="1456" y="2575"/>
                    </a:lnTo>
                    <a:lnTo>
                      <a:pt x="1792" y="2575"/>
                    </a:lnTo>
                    <a:lnTo>
                      <a:pt x="1792" y="2575"/>
                    </a:lnTo>
                    <a:lnTo>
                      <a:pt x="1680" y="1232"/>
                    </a:lnTo>
                    <a:lnTo>
                      <a:pt x="1680" y="1232"/>
                    </a:lnTo>
                    <a:lnTo>
                      <a:pt x="1680" y="896"/>
                    </a:lnTo>
                    <a:lnTo>
                      <a:pt x="1792" y="784"/>
                    </a:lnTo>
                    <a:lnTo>
                      <a:pt x="1456" y="112"/>
                    </a:lnTo>
                    <a:lnTo>
                      <a:pt x="123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g1eb65a026c0_0_766"/>
              <p:cNvSpPr/>
              <p:nvPr/>
            </p:nvSpPr>
            <p:spPr>
              <a:xfrm>
                <a:off x="3448975" y="1754875"/>
                <a:ext cx="305075" cy="598900"/>
              </a:xfrm>
              <a:custGeom>
                <a:avLst/>
                <a:gdLst/>
                <a:ahLst/>
                <a:cxnLst/>
                <a:rect l="l" t="t" r="r" b="b"/>
                <a:pathLst>
                  <a:path w="12203" h="23956" extrusionOk="0">
                    <a:moveTo>
                      <a:pt x="5710" y="1"/>
                    </a:moveTo>
                    <a:lnTo>
                      <a:pt x="4367" y="1232"/>
                    </a:lnTo>
                    <a:lnTo>
                      <a:pt x="3247" y="2128"/>
                    </a:lnTo>
                    <a:lnTo>
                      <a:pt x="2016" y="2911"/>
                    </a:lnTo>
                    <a:lnTo>
                      <a:pt x="1" y="17911"/>
                    </a:lnTo>
                    <a:lnTo>
                      <a:pt x="1" y="19031"/>
                    </a:lnTo>
                    <a:lnTo>
                      <a:pt x="113" y="19926"/>
                    </a:lnTo>
                    <a:lnTo>
                      <a:pt x="337" y="20934"/>
                    </a:lnTo>
                    <a:lnTo>
                      <a:pt x="896" y="21829"/>
                    </a:lnTo>
                    <a:lnTo>
                      <a:pt x="1120" y="22277"/>
                    </a:lnTo>
                    <a:lnTo>
                      <a:pt x="1568" y="22725"/>
                    </a:lnTo>
                    <a:lnTo>
                      <a:pt x="2016" y="23060"/>
                    </a:lnTo>
                    <a:lnTo>
                      <a:pt x="2575" y="23396"/>
                    </a:lnTo>
                    <a:lnTo>
                      <a:pt x="3135" y="23620"/>
                    </a:lnTo>
                    <a:lnTo>
                      <a:pt x="3919" y="23844"/>
                    </a:lnTo>
                    <a:lnTo>
                      <a:pt x="5038" y="23956"/>
                    </a:lnTo>
                    <a:lnTo>
                      <a:pt x="6269" y="23844"/>
                    </a:lnTo>
                    <a:lnTo>
                      <a:pt x="7501" y="23620"/>
                    </a:lnTo>
                    <a:lnTo>
                      <a:pt x="8620" y="23284"/>
                    </a:lnTo>
                    <a:lnTo>
                      <a:pt x="9628" y="22837"/>
                    </a:lnTo>
                    <a:lnTo>
                      <a:pt x="10411" y="22389"/>
                    </a:lnTo>
                    <a:lnTo>
                      <a:pt x="10747" y="21941"/>
                    </a:lnTo>
                    <a:lnTo>
                      <a:pt x="10859" y="21829"/>
                    </a:lnTo>
                    <a:lnTo>
                      <a:pt x="10747" y="21605"/>
                    </a:lnTo>
                    <a:lnTo>
                      <a:pt x="10747" y="21269"/>
                    </a:lnTo>
                    <a:lnTo>
                      <a:pt x="10747" y="20710"/>
                    </a:lnTo>
                    <a:lnTo>
                      <a:pt x="11083" y="18695"/>
                    </a:lnTo>
                    <a:lnTo>
                      <a:pt x="11531" y="16008"/>
                    </a:lnTo>
                    <a:lnTo>
                      <a:pt x="11978" y="12874"/>
                    </a:lnTo>
                    <a:lnTo>
                      <a:pt x="12090" y="11195"/>
                    </a:lnTo>
                    <a:lnTo>
                      <a:pt x="12202" y="9516"/>
                    </a:lnTo>
                    <a:lnTo>
                      <a:pt x="12090" y="7837"/>
                    </a:lnTo>
                    <a:lnTo>
                      <a:pt x="11978" y="6270"/>
                    </a:lnTo>
                    <a:lnTo>
                      <a:pt x="11643" y="4702"/>
                    </a:lnTo>
                    <a:lnTo>
                      <a:pt x="11083" y="3247"/>
                    </a:lnTo>
                    <a:lnTo>
                      <a:pt x="10747" y="2576"/>
                    </a:lnTo>
                    <a:lnTo>
                      <a:pt x="10299" y="2016"/>
                    </a:lnTo>
                    <a:lnTo>
                      <a:pt x="9963" y="1456"/>
                    </a:lnTo>
                    <a:lnTo>
                      <a:pt x="9404" y="897"/>
                    </a:lnTo>
                    <a:lnTo>
                      <a:pt x="9180" y="785"/>
                    </a:lnTo>
                    <a:lnTo>
                      <a:pt x="9068" y="785"/>
                    </a:lnTo>
                    <a:lnTo>
                      <a:pt x="8844" y="1008"/>
                    </a:lnTo>
                    <a:lnTo>
                      <a:pt x="8620" y="1344"/>
                    </a:lnTo>
                    <a:lnTo>
                      <a:pt x="8396" y="1456"/>
                    </a:lnTo>
                    <a:lnTo>
                      <a:pt x="8060" y="1568"/>
                    </a:lnTo>
                    <a:lnTo>
                      <a:pt x="7725" y="1456"/>
                    </a:lnTo>
                    <a:lnTo>
                      <a:pt x="7389" y="1232"/>
                    </a:lnTo>
                    <a:lnTo>
                      <a:pt x="6829" y="673"/>
                    </a:lnTo>
                    <a:lnTo>
                      <a:pt x="6605" y="337"/>
                    </a:lnTo>
                    <a:lnTo>
                      <a:pt x="6381" y="113"/>
                    </a:lnTo>
                    <a:lnTo>
                      <a:pt x="604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g1eb65a026c0_0_766"/>
              <p:cNvSpPr/>
              <p:nvPr/>
            </p:nvSpPr>
            <p:spPr>
              <a:xfrm>
                <a:off x="3448975" y="1754875"/>
                <a:ext cx="305075" cy="598900"/>
              </a:xfrm>
              <a:custGeom>
                <a:avLst/>
                <a:gdLst/>
                <a:ahLst/>
                <a:cxnLst/>
                <a:rect l="l" t="t" r="r" b="b"/>
                <a:pathLst>
                  <a:path w="12203" h="23956" fill="none" extrusionOk="0">
                    <a:moveTo>
                      <a:pt x="5710" y="1"/>
                    </a:moveTo>
                    <a:lnTo>
                      <a:pt x="5710" y="1"/>
                    </a:lnTo>
                    <a:lnTo>
                      <a:pt x="6046" y="1"/>
                    </a:lnTo>
                    <a:lnTo>
                      <a:pt x="6381" y="113"/>
                    </a:lnTo>
                    <a:lnTo>
                      <a:pt x="6605" y="337"/>
                    </a:lnTo>
                    <a:lnTo>
                      <a:pt x="6829" y="673"/>
                    </a:lnTo>
                    <a:lnTo>
                      <a:pt x="7389" y="1232"/>
                    </a:lnTo>
                    <a:lnTo>
                      <a:pt x="7725" y="1456"/>
                    </a:lnTo>
                    <a:lnTo>
                      <a:pt x="8060" y="1568"/>
                    </a:lnTo>
                    <a:lnTo>
                      <a:pt x="8060" y="1568"/>
                    </a:lnTo>
                    <a:lnTo>
                      <a:pt x="8396" y="1456"/>
                    </a:lnTo>
                    <a:lnTo>
                      <a:pt x="8620" y="1344"/>
                    </a:lnTo>
                    <a:lnTo>
                      <a:pt x="8844" y="1008"/>
                    </a:lnTo>
                    <a:lnTo>
                      <a:pt x="8844" y="1008"/>
                    </a:lnTo>
                    <a:lnTo>
                      <a:pt x="9068" y="785"/>
                    </a:lnTo>
                    <a:lnTo>
                      <a:pt x="9180" y="785"/>
                    </a:lnTo>
                    <a:lnTo>
                      <a:pt x="9404" y="897"/>
                    </a:lnTo>
                    <a:lnTo>
                      <a:pt x="9404" y="897"/>
                    </a:lnTo>
                    <a:lnTo>
                      <a:pt x="9963" y="1456"/>
                    </a:lnTo>
                    <a:lnTo>
                      <a:pt x="10299" y="2016"/>
                    </a:lnTo>
                    <a:lnTo>
                      <a:pt x="10747" y="2576"/>
                    </a:lnTo>
                    <a:lnTo>
                      <a:pt x="11083" y="3247"/>
                    </a:lnTo>
                    <a:lnTo>
                      <a:pt x="11643" y="4702"/>
                    </a:lnTo>
                    <a:lnTo>
                      <a:pt x="11978" y="6270"/>
                    </a:lnTo>
                    <a:lnTo>
                      <a:pt x="12090" y="7837"/>
                    </a:lnTo>
                    <a:lnTo>
                      <a:pt x="12202" y="9516"/>
                    </a:lnTo>
                    <a:lnTo>
                      <a:pt x="12090" y="11195"/>
                    </a:lnTo>
                    <a:lnTo>
                      <a:pt x="11978" y="12874"/>
                    </a:lnTo>
                    <a:lnTo>
                      <a:pt x="11531" y="16008"/>
                    </a:lnTo>
                    <a:lnTo>
                      <a:pt x="11083" y="18695"/>
                    </a:lnTo>
                    <a:lnTo>
                      <a:pt x="10747" y="20710"/>
                    </a:lnTo>
                    <a:lnTo>
                      <a:pt x="10747" y="21269"/>
                    </a:lnTo>
                    <a:lnTo>
                      <a:pt x="10747" y="21605"/>
                    </a:lnTo>
                    <a:lnTo>
                      <a:pt x="10747" y="21605"/>
                    </a:lnTo>
                    <a:lnTo>
                      <a:pt x="10859" y="21829"/>
                    </a:lnTo>
                    <a:lnTo>
                      <a:pt x="10747" y="21941"/>
                    </a:lnTo>
                    <a:lnTo>
                      <a:pt x="10411" y="22389"/>
                    </a:lnTo>
                    <a:lnTo>
                      <a:pt x="9628" y="22837"/>
                    </a:lnTo>
                    <a:lnTo>
                      <a:pt x="8620" y="23284"/>
                    </a:lnTo>
                    <a:lnTo>
                      <a:pt x="7501" y="23620"/>
                    </a:lnTo>
                    <a:lnTo>
                      <a:pt x="6269" y="23844"/>
                    </a:lnTo>
                    <a:lnTo>
                      <a:pt x="5038" y="23956"/>
                    </a:lnTo>
                    <a:lnTo>
                      <a:pt x="3919" y="23844"/>
                    </a:lnTo>
                    <a:lnTo>
                      <a:pt x="3919" y="23844"/>
                    </a:lnTo>
                    <a:lnTo>
                      <a:pt x="3135" y="23620"/>
                    </a:lnTo>
                    <a:lnTo>
                      <a:pt x="2575" y="23396"/>
                    </a:lnTo>
                    <a:lnTo>
                      <a:pt x="2016" y="23060"/>
                    </a:lnTo>
                    <a:lnTo>
                      <a:pt x="1568" y="22725"/>
                    </a:lnTo>
                    <a:lnTo>
                      <a:pt x="1120" y="22277"/>
                    </a:lnTo>
                    <a:lnTo>
                      <a:pt x="896" y="21829"/>
                    </a:lnTo>
                    <a:lnTo>
                      <a:pt x="337" y="20934"/>
                    </a:lnTo>
                    <a:lnTo>
                      <a:pt x="113" y="19926"/>
                    </a:lnTo>
                    <a:lnTo>
                      <a:pt x="1" y="19031"/>
                    </a:lnTo>
                    <a:lnTo>
                      <a:pt x="1" y="17911"/>
                    </a:lnTo>
                    <a:lnTo>
                      <a:pt x="1" y="17911"/>
                    </a:lnTo>
                    <a:lnTo>
                      <a:pt x="2016" y="2911"/>
                    </a:lnTo>
                    <a:lnTo>
                      <a:pt x="2016" y="2911"/>
                    </a:lnTo>
                    <a:lnTo>
                      <a:pt x="3247" y="2128"/>
                    </a:lnTo>
                    <a:lnTo>
                      <a:pt x="4367" y="1232"/>
                    </a:lnTo>
                    <a:lnTo>
                      <a:pt x="57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g1eb65a026c0_0_766"/>
              <p:cNvSpPr/>
              <p:nvPr/>
            </p:nvSpPr>
            <p:spPr>
              <a:xfrm>
                <a:off x="3672875" y="1684925"/>
                <a:ext cx="531725" cy="708050"/>
              </a:xfrm>
              <a:custGeom>
                <a:avLst/>
                <a:gdLst/>
                <a:ahLst/>
                <a:cxnLst/>
                <a:rect l="l" t="t" r="r" b="b"/>
                <a:pathLst>
                  <a:path w="21269" h="28322" extrusionOk="0">
                    <a:moveTo>
                      <a:pt x="19813" y="1"/>
                    </a:moveTo>
                    <a:lnTo>
                      <a:pt x="15671" y="1792"/>
                    </a:lnTo>
                    <a:lnTo>
                      <a:pt x="12985" y="2911"/>
                    </a:lnTo>
                    <a:lnTo>
                      <a:pt x="11866" y="3247"/>
                    </a:lnTo>
                    <a:lnTo>
                      <a:pt x="11194" y="3471"/>
                    </a:lnTo>
                    <a:lnTo>
                      <a:pt x="8731" y="3918"/>
                    </a:lnTo>
                    <a:lnTo>
                      <a:pt x="6381" y="4142"/>
                    </a:lnTo>
                    <a:lnTo>
                      <a:pt x="3806" y="4142"/>
                    </a:lnTo>
                    <a:lnTo>
                      <a:pt x="2239" y="3918"/>
                    </a:lnTo>
                    <a:lnTo>
                      <a:pt x="560" y="3695"/>
                    </a:lnTo>
                    <a:lnTo>
                      <a:pt x="560" y="4366"/>
                    </a:lnTo>
                    <a:lnTo>
                      <a:pt x="560" y="5486"/>
                    </a:lnTo>
                    <a:lnTo>
                      <a:pt x="784" y="7053"/>
                    </a:lnTo>
                    <a:lnTo>
                      <a:pt x="896" y="7724"/>
                    </a:lnTo>
                    <a:lnTo>
                      <a:pt x="896" y="8508"/>
                    </a:lnTo>
                    <a:lnTo>
                      <a:pt x="896" y="9068"/>
                    </a:lnTo>
                    <a:lnTo>
                      <a:pt x="896" y="9403"/>
                    </a:lnTo>
                    <a:lnTo>
                      <a:pt x="784" y="9627"/>
                    </a:lnTo>
                    <a:lnTo>
                      <a:pt x="672" y="10523"/>
                    </a:lnTo>
                    <a:lnTo>
                      <a:pt x="448" y="11866"/>
                    </a:lnTo>
                    <a:lnTo>
                      <a:pt x="112" y="13321"/>
                    </a:lnTo>
                    <a:lnTo>
                      <a:pt x="0" y="14776"/>
                    </a:lnTo>
                    <a:lnTo>
                      <a:pt x="0" y="15672"/>
                    </a:lnTo>
                    <a:lnTo>
                      <a:pt x="112" y="16568"/>
                    </a:lnTo>
                    <a:lnTo>
                      <a:pt x="224" y="18470"/>
                    </a:lnTo>
                    <a:lnTo>
                      <a:pt x="336" y="20261"/>
                    </a:lnTo>
                    <a:lnTo>
                      <a:pt x="336" y="23732"/>
                    </a:lnTo>
                    <a:lnTo>
                      <a:pt x="336" y="25187"/>
                    </a:lnTo>
                    <a:lnTo>
                      <a:pt x="336" y="26306"/>
                    </a:lnTo>
                    <a:lnTo>
                      <a:pt x="560" y="27314"/>
                    </a:lnTo>
                    <a:lnTo>
                      <a:pt x="784" y="27649"/>
                    </a:lnTo>
                    <a:lnTo>
                      <a:pt x="1007" y="27873"/>
                    </a:lnTo>
                    <a:lnTo>
                      <a:pt x="1231" y="28097"/>
                    </a:lnTo>
                    <a:lnTo>
                      <a:pt x="1567" y="28209"/>
                    </a:lnTo>
                    <a:lnTo>
                      <a:pt x="1903" y="28321"/>
                    </a:lnTo>
                    <a:lnTo>
                      <a:pt x="2239" y="28321"/>
                    </a:lnTo>
                    <a:lnTo>
                      <a:pt x="2687" y="28209"/>
                    </a:lnTo>
                    <a:lnTo>
                      <a:pt x="3022" y="27985"/>
                    </a:lnTo>
                    <a:lnTo>
                      <a:pt x="3470" y="27761"/>
                    </a:lnTo>
                    <a:lnTo>
                      <a:pt x="3918" y="27314"/>
                    </a:lnTo>
                    <a:lnTo>
                      <a:pt x="4254" y="26866"/>
                    </a:lnTo>
                    <a:lnTo>
                      <a:pt x="4478" y="26306"/>
                    </a:lnTo>
                    <a:lnTo>
                      <a:pt x="4589" y="25747"/>
                    </a:lnTo>
                    <a:lnTo>
                      <a:pt x="4701" y="25075"/>
                    </a:lnTo>
                    <a:lnTo>
                      <a:pt x="4813" y="23620"/>
                    </a:lnTo>
                    <a:lnTo>
                      <a:pt x="4701" y="22053"/>
                    </a:lnTo>
                    <a:lnTo>
                      <a:pt x="4589" y="20485"/>
                    </a:lnTo>
                    <a:lnTo>
                      <a:pt x="4366" y="19142"/>
                    </a:lnTo>
                    <a:lnTo>
                      <a:pt x="4030" y="17239"/>
                    </a:lnTo>
                    <a:lnTo>
                      <a:pt x="3582" y="15000"/>
                    </a:lnTo>
                    <a:lnTo>
                      <a:pt x="3582" y="14441"/>
                    </a:lnTo>
                    <a:lnTo>
                      <a:pt x="3582" y="13769"/>
                    </a:lnTo>
                    <a:lnTo>
                      <a:pt x="3918" y="12090"/>
                    </a:lnTo>
                    <a:lnTo>
                      <a:pt x="4254" y="10523"/>
                    </a:lnTo>
                    <a:lnTo>
                      <a:pt x="4589" y="9963"/>
                    </a:lnTo>
                    <a:lnTo>
                      <a:pt x="4813" y="9515"/>
                    </a:lnTo>
                    <a:lnTo>
                      <a:pt x="5485" y="9180"/>
                    </a:lnTo>
                    <a:lnTo>
                      <a:pt x="6269" y="8844"/>
                    </a:lnTo>
                    <a:lnTo>
                      <a:pt x="7164" y="8620"/>
                    </a:lnTo>
                    <a:lnTo>
                      <a:pt x="8060" y="8396"/>
                    </a:lnTo>
                    <a:lnTo>
                      <a:pt x="10075" y="8060"/>
                    </a:lnTo>
                    <a:lnTo>
                      <a:pt x="11977" y="7612"/>
                    </a:lnTo>
                    <a:lnTo>
                      <a:pt x="12985" y="7277"/>
                    </a:lnTo>
                    <a:lnTo>
                      <a:pt x="14328" y="6717"/>
                    </a:lnTo>
                    <a:lnTo>
                      <a:pt x="17127" y="5150"/>
                    </a:lnTo>
                    <a:lnTo>
                      <a:pt x="21045" y="2911"/>
                    </a:lnTo>
                    <a:lnTo>
                      <a:pt x="21156" y="2799"/>
                    </a:lnTo>
                    <a:lnTo>
                      <a:pt x="21268" y="2575"/>
                    </a:lnTo>
                    <a:lnTo>
                      <a:pt x="21268" y="2239"/>
                    </a:lnTo>
                    <a:lnTo>
                      <a:pt x="21156" y="1680"/>
                    </a:lnTo>
                    <a:lnTo>
                      <a:pt x="20933" y="1232"/>
                    </a:lnTo>
                    <a:lnTo>
                      <a:pt x="20261" y="336"/>
                    </a:lnTo>
                    <a:lnTo>
                      <a:pt x="20037" y="112"/>
                    </a:lnTo>
                    <a:lnTo>
                      <a:pt x="19813" y="1"/>
                    </a:lnTo>
                    <a:close/>
                  </a:path>
                </a:pathLst>
              </a:custGeom>
              <a:solidFill>
                <a:srgbClr val="DF3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g1eb65a026c0_0_766"/>
              <p:cNvSpPr/>
              <p:nvPr/>
            </p:nvSpPr>
            <p:spPr>
              <a:xfrm>
                <a:off x="3407000" y="1754875"/>
                <a:ext cx="218325" cy="657675"/>
              </a:xfrm>
              <a:custGeom>
                <a:avLst/>
                <a:gdLst/>
                <a:ahLst/>
                <a:cxnLst/>
                <a:rect l="l" t="t" r="r" b="b"/>
                <a:pathLst>
                  <a:path w="8733" h="26307" extrusionOk="0">
                    <a:moveTo>
                      <a:pt x="7389" y="1"/>
                    </a:moveTo>
                    <a:lnTo>
                      <a:pt x="6941" y="113"/>
                    </a:lnTo>
                    <a:lnTo>
                      <a:pt x="5710" y="449"/>
                    </a:lnTo>
                    <a:lnTo>
                      <a:pt x="4926" y="785"/>
                    </a:lnTo>
                    <a:lnTo>
                      <a:pt x="4143" y="1232"/>
                    </a:lnTo>
                    <a:lnTo>
                      <a:pt x="3247" y="1904"/>
                    </a:lnTo>
                    <a:lnTo>
                      <a:pt x="2463" y="2688"/>
                    </a:lnTo>
                    <a:lnTo>
                      <a:pt x="2128" y="3247"/>
                    </a:lnTo>
                    <a:lnTo>
                      <a:pt x="1792" y="3919"/>
                    </a:lnTo>
                    <a:lnTo>
                      <a:pt x="1344" y="5374"/>
                    </a:lnTo>
                    <a:lnTo>
                      <a:pt x="1120" y="7053"/>
                    </a:lnTo>
                    <a:lnTo>
                      <a:pt x="1008" y="8844"/>
                    </a:lnTo>
                    <a:lnTo>
                      <a:pt x="1008" y="9740"/>
                    </a:lnTo>
                    <a:lnTo>
                      <a:pt x="1008" y="10523"/>
                    </a:lnTo>
                    <a:lnTo>
                      <a:pt x="1120" y="12762"/>
                    </a:lnTo>
                    <a:lnTo>
                      <a:pt x="1232" y="13546"/>
                    </a:lnTo>
                    <a:lnTo>
                      <a:pt x="1232" y="13770"/>
                    </a:lnTo>
                    <a:lnTo>
                      <a:pt x="1344" y="14777"/>
                    </a:lnTo>
                    <a:lnTo>
                      <a:pt x="1344" y="15449"/>
                    </a:lnTo>
                    <a:lnTo>
                      <a:pt x="1232" y="16232"/>
                    </a:lnTo>
                    <a:lnTo>
                      <a:pt x="896" y="18247"/>
                    </a:lnTo>
                    <a:lnTo>
                      <a:pt x="449" y="20598"/>
                    </a:lnTo>
                    <a:lnTo>
                      <a:pt x="113" y="22949"/>
                    </a:lnTo>
                    <a:lnTo>
                      <a:pt x="1" y="23844"/>
                    </a:lnTo>
                    <a:lnTo>
                      <a:pt x="1" y="24740"/>
                    </a:lnTo>
                    <a:lnTo>
                      <a:pt x="113" y="25299"/>
                    </a:lnTo>
                    <a:lnTo>
                      <a:pt x="337" y="25523"/>
                    </a:lnTo>
                    <a:lnTo>
                      <a:pt x="449" y="25635"/>
                    </a:lnTo>
                    <a:lnTo>
                      <a:pt x="1120" y="25971"/>
                    </a:lnTo>
                    <a:lnTo>
                      <a:pt x="1904" y="26195"/>
                    </a:lnTo>
                    <a:lnTo>
                      <a:pt x="2575" y="26307"/>
                    </a:lnTo>
                    <a:lnTo>
                      <a:pt x="3359" y="26307"/>
                    </a:lnTo>
                    <a:lnTo>
                      <a:pt x="4143" y="26083"/>
                    </a:lnTo>
                    <a:lnTo>
                      <a:pt x="4814" y="25859"/>
                    </a:lnTo>
                    <a:lnTo>
                      <a:pt x="5486" y="25411"/>
                    </a:lnTo>
                    <a:lnTo>
                      <a:pt x="6046" y="24851"/>
                    </a:lnTo>
                    <a:lnTo>
                      <a:pt x="6717" y="24068"/>
                    </a:lnTo>
                    <a:lnTo>
                      <a:pt x="7165" y="23284"/>
                    </a:lnTo>
                    <a:lnTo>
                      <a:pt x="7501" y="22277"/>
                    </a:lnTo>
                    <a:lnTo>
                      <a:pt x="7725" y="20374"/>
                    </a:lnTo>
                    <a:lnTo>
                      <a:pt x="7725" y="19255"/>
                    </a:lnTo>
                    <a:lnTo>
                      <a:pt x="7613" y="18135"/>
                    </a:lnTo>
                    <a:lnTo>
                      <a:pt x="7501" y="16904"/>
                    </a:lnTo>
                    <a:lnTo>
                      <a:pt x="7501" y="15113"/>
                    </a:lnTo>
                    <a:lnTo>
                      <a:pt x="7613" y="13993"/>
                    </a:lnTo>
                    <a:lnTo>
                      <a:pt x="7725" y="12986"/>
                    </a:lnTo>
                    <a:lnTo>
                      <a:pt x="7948" y="11978"/>
                    </a:lnTo>
                    <a:lnTo>
                      <a:pt x="8172" y="10747"/>
                    </a:lnTo>
                    <a:lnTo>
                      <a:pt x="8396" y="9740"/>
                    </a:lnTo>
                    <a:lnTo>
                      <a:pt x="8620" y="8732"/>
                    </a:lnTo>
                    <a:lnTo>
                      <a:pt x="8732" y="7613"/>
                    </a:lnTo>
                    <a:lnTo>
                      <a:pt x="8620" y="6829"/>
                    </a:lnTo>
                    <a:lnTo>
                      <a:pt x="8396" y="6046"/>
                    </a:lnTo>
                    <a:lnTo>
                      <a:pt x="8172" y="5150"/>
                    </a:lnTo>
                    <a:lnTo>
                      <a:pt x="8060" y="4479"/>
                    </a:lnTo>
                    <a:lnTo>
                      <a:pt x="8060" y="2799"/>
                    </a:lnTo>
                    <a:lnTo>
                      <a:pt x="7837" y="1792"/>
                    </a:lnTo>
                    <a:lnTo>
                      <a:pt x="7725" y="1008"/>
                    </a:lnTo>
                    <a:lnTo>
                      <a:pt x="7389" y="1"/>
                    </a:lnTo>
                    <a:close/>
                  </a:path>
                </a:pathLst>
              </a:custGeom>
              <a:solidFill>
                <a:srgbClr val="DF3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g1eb65a026c0_0_766"/>
              <p:cNvSpPr/>
              <p:nvPr/>
            </p:nvSpPr>
            <p:spPr>
              <a:xfrm>
                <a:off x="3407000" y="1754875"/>
                <a:ext cx="218325" cy="657675"/>
              </a:xfrm>
              <a:custGeom>
                <a:avLst/>
                <a:gdLst/>
                <a:ahLst/>
                <a:cxnLst/>
                <a:rect l="l" t="t" r="r" b="b"/>
                <a:pathLst>
                  <a:path w="8733" h="26307" fill="none" extrusionOk="0">
                    <a:moveTo>
                      <a:pt x="6046" y="24851"/>
                    </a:moveTo>
                    <a:lnTo>
                      <a:pt x="6046" y="24851"/>
                    </a:lnTo>
                    <a:lnTo>
                      <a:pt x="5486" y="25411"/>
                    </a:lnTo>
                    <a:lnTo>
                      <a:pt x="4814" y="25859"/>
                    </a:lnTo>
                    <a:lnTo>
                      <a:pt x="4143" y="26083"/>
                    </a:lnTo>
                    <a:lnTo>
                      <a:pt x="3359" y="26307"/>
                    </a:lnTo>
                    <a:lnTo>
                      <a:pt x="2575" y="26307"/>
                    </a:lnTo>
                    <a:lnTo>
                      <a:pt x="1904" y="26195"/>
                    </a:lnTo>
                    <a:lnTo>
                      <a:pt x="1120" y="25971"/>
                    </a:lnTo>
                    <a:lnTo>
                      <a:pt x="449" y="25635"/>
                    </a:lnTo>
                    <a:lnTo>
                      <a:pt x="449" y="25635"/>
                    </a:lnTo>
                    <a:lnTo>
                      <a:pt x="337" y="25523"/>
                    </a:lnTo>
                    <a:lnTo>
                      <a:pt x="113" y="25299"/>
                    </a:lnTo>
                    <a:lnTo>
                      <a:pt x="1" y="24740"/>
                    </a:lnTo>
                    <a:lnTo>
                      <a:pt x="1" y="23844"/>
                    </a:lnTo>
                    <a:lnTo>
                      <a:pt x="113" y="22949"/>
                    </a:lnTo>
                    <a:lnTo>
                      <a:pt x="449" y="20598"/>
                    </a:lnTo>
                    <a:lnTo>
                      <a:pt x="896" y="18247"/>
                    </a:lnTo>
                    <a:lnTo>
                      <a:pt x="896" y="18247"/>
                    </a:lnTo>
                    <a:lnTo>
                      <a:pt x="896" y="18247"/>
                    </a:lnTo>
                    <a:lnTo>
                      <a:pt x="1232" y="16232"/>
                    </a:lnTo>
                    <a:lnTo>
                      <a:pt x="1344" y="15449"/>
                    </a:lnTo>
                    <a:lnTo>
                      <a:pt x="1344" y="14777"/>
                    </a:lnTo>
                    <a:lnTo>
                      <a:pt x="1344" y="14777"/>
                    </a:lnTo>
                    <a:lnTo>
                      <a:pt x="1232" y="13770"/>
                    </a:lnTo>
                    <a:lnTo>
                      <a:pt x="1232" y="13770"/>
                    </a:lnTo>
                    <a:lnTo>
                      <a:pt x="1232" y="13546"/>
                    </a:lnTo>
                    <a:lnTo>
                      <a:pt x="1232" y="13546"/>
                    </a:lnTo>
                    <a:lnTo>
                      <a:pt x="1232" y="13546"/>
                    </a:lnTo>
                    <a:lnTo>
                      <a:pt x="1120" y="12762"/>
                    </a:lnTo>
                    <a:lnTo>
                      <a:pt x="1120" y="12762"/>
                    </a:lnTo>
                    <a:lnTo>
                      <a:pt x="1008" y="10523"/>
                    </a:lnTo>
                    <a:lnTo>
                      <a:pt x="1008" y="10523"/>
                    </a:lnTo>
                    <a:lnTo>
                      <a:pt x="1008" y="9740"/>
                    </a:lnTo>
                    <a:lnTo>
                      <a:pt x="1008" y="9740"/>
                    </a:lnTo>
                    <a:lnTo>
                      <a:pt x="1008" y="8844"/>
                    </a:lnTo>
                    <a:lnTo>
                      <a:pt x="1008" y="8844"/>
                    </a:lnTo>
                    <a:lnTo>
                      <a:pt x="1120" y="7053"/>
                    </a:lnTo>
                    <a:lnTo>
                      <a:pt x="1344" y="5374"/>
                    </a:lnTo>
                    <a:lnTo>
                      <a:pt x="1344" y="5374"/>
                    </a:lnTo>
                    <a:lnTo>
                      <a:pt x="1792" y="3919"/>
                    </a:lnTo>
                    <a:lnTo>
                      <a:pt x="1792" y="3919"/>
                    </a:lnTo>
                    <a:lnTo>
                      <a:pt x="2128" y="3247"/>
                    </a:lnTo>
                    <a:lnTo>
                      <a:pt x="2463" y="2688"/>
                    </a:lnTo>
                    <a:lnTo>
                      <a:pt x="2463" y="2688"/>
                    </a:lnTo>
                    <a:lnTo>
                      <a:pt x="3247" y="1904"/>
                    </a:lnTo>
                    <a:lnTo>
                      <a:pt x="4143" y="1232"/>
                    </a:lnTo>
                    <a:lnTo>
                      <a:pt x="4926" y="785"/>
                    </a:lnTo>
                    <a:lnTo>
                      <a:pt x="5710" y="449"/>
                    </a:lnTo>
                    <a:lnTo>
                      <a:pt x="6941" y="113"/>
                    </a:lnTo>
                    <a:lnTo>
                      <a:pt x="7389" y="1"/>
                    </a:lnTo>
                    <a:lnTo>
                      <a:pt x="7389" y="1"/>
                    </a:lnTo>
                    <a:lnTo>
                      <a:pt x="7725" y="1008"/>
                    </a:lnTo>
                    <a:lnTo>
                      <a:pt x="7837" y="1792"/>
                    </a:lnTo>
                    <a:lnTo>
                      <a:pt x="8060" y="2799"/>
                    </a:lnTo>
                    <a:lnTo>
                      <a:pt x="8060" y="2799"/>
                    </a:lnTo>
                    <a:lnTo>
                      <a:pt x="8060" y="4479"/>
                    </a:lnTo>
                    <a:lnTo>
                      <a:pt x="8060" y="4479"/>
                    </a:lnTo>
                    <a:lnTo>
                      <a:pt x="8172" y="5150"/>
                    </a:lnTo>
                    <a:lnTo>
                      <a:pt x="8396" y="6046"/>
                    </a:lnTo>
                    <a:lnTo>
                      <a:pt x="8620" y="6829"/>
                    </a:lnTo>
                    <a:lnTo>
                      <a:pt x="8732" y="7613"/>
                    </a:lnTo>
                    <a:lnTo>
                      <a:pt x="8732" y="7613"/>
                    </a:lnTo>
                    <a:lnTo>
                      <a:pt x="8620" y="8732"/>
                    </a:lnTo>
                    <a:lnTo>
                      <a:pt x="8396" y="9740"/>
                    </a:lnTo>
                    <a:lnTo>
                      <a:pt x="8172" y="10747"/>
                    </a:lnTo>
                    <a:lnTo>
                      <a:pt x="7948" y="11978"/>
                    </a:lnTo>
                    <a:lnTo>
                      <a:pt x="7948" y="11978"/>
                    </a:lnTo>
                    <a:lnTo>
                      <a:pt x="7725" y="12986"/>
                    </a:lnTo>
                    <a:lnTo>
                      <a:pt x="7613" y="13993"/>
                    </a:lnTo>
                    <a:lnTo>
                      <a:pt x="7501" y="15113"/>
                    </a:lnTo>
                    <a:lnTo>
                      <a:pt x="7501" y="15113"/>
                    </a:lnTo>
                    <a:lnTo>
                      <a:pt x="7501" y="16904"/>
                    </a:lnTo>
                    <a:lnTo>
                      <a:pt x="7613" y="18135"/>
                    </a:lnTo>
                    <a:lnTo>
                      <a:pt x="7725" y="19255"/>
                    </a:lnTo>
                    <a:lnTo>
                      <a:pt x="7725" y="20374"/>
                    </a:lnTo>
                    <a:lnTo>
                      <a:pt x="7725" y="20374"/>
                    </a:lnTo>
                    <a:lnTo>
                      <a:pt x="7501" y="22277"/>
                    </a:lnTo>
                    <a:lnTo>
                      <a:pt x="7165" y="23284"/>
                    </a:lnTo>
                    <a:lnTo>
                      <a:pt x="6717" y="24068"/>
                    </a:lnTo>
                    <a:lnTo>
                      <a:pt x="6046" y="24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g1eb65a026c0_0_766"/>
              <p:cNvSpPr/>
              <p:nvPr/>
            </p:nvSpPr>
            <p:spPr>
              <a:xfrm>
                <a:off x="2858500" y="2006750"/>
                <a:ext cx="153950" cy="100775"/>
              </a:xfrm>
              <a:custGeom>
                <a:avLst/>
                <a:gdLst/>
                <a:ahLst/>
                <a:cxnLst/>
                <a:rect l="l" t="t" r="r" b="b"/>
                <a:pathLst>
                  <a:path w="6158" h="4031" extrusionOk="0">
                    <a:moveTo>
                      <a:pt x="2240" y="1"/>
                    </a:moveTo>
                    <a:lnTo>
                      <a:pt x="2016" y="112"/>
                    </a:lnTo>
                    <a:lnTo>
                      <a:pt x="2016" y="224"/>
                    </a:lnTo>
                    <a:lnTo>
                      <a:pt x="2128" y="672"/>
                    </a:lnTo>
                    <a:lnTo>
                      <a:pt x="2240" y="896"/>
                    </a:lnTo>
                    <a:lnTo>
                      <a:pt x="2240" y="1008"/>
                    </a:lnTo>
                    <a:lnTo>
                      <a:pt x="2128" y="1008"/>
                    </a:lnTo>
                    <a:lnTo>
                      <a:pt x="1232" y="784"/>
                    </a:lnTo>
                    <a:lnTo>
                      <a:pt x="449" y="784"/>
                    </a:lnTo>
                    <a:lnTo>
                      <a:pt x="225" y="1008"/>
                    </a:lnTo>
                    <a:lnTo>
                      <a:pt x="113" y="1232"/>
                    </a:lnTo>
                    <a:lnTo>
                      <a:pt x="1" y="1568"/>
                    </a:lnTo>
                    <a:lnTo>
                      <a:pt x="1" y="2015"/>
                    </a:lnTo>
                    <a:lnTo>
                      <a:pt x="113" y="2351"/>
                    </a:lnTo>
                    <a:lnTo>
                      <a:pt x="337" y="2799"/>
                    </a:lnTo>
                    <a:lnTo>
                      <a:pt x="560" y="3247"/>
                    </a:lnTo>
                    <a:lnTo>
                      <a:pt x="1008" y="3695"/>
                    </a:lnTo>
                    <a:lnTo>
                      <a:pt x="1456" y="3918"/>
                    </a:lnTo>
                    <a:lnTo>
                      <a:pt x="2016" y="4030"/>
                    </a:lnTo>
                    <a:lnTo>
                      <a:pt x="2463" y="4030"/>
                    </a:lnTo>
                    <a:lnTo>
                      <a:pt x="3023" y="3918"/>
                    </a:lnTo>
                    <a:lnTo>
                      <a:pt x="4143" y="3583"/>
                    </a:lnTo>
                    <a:lnTo>
                      <a:pt x="4814" y="3471"/>
                    </a:lnTo>
                    <a:lnTo>
                      <a:pt x="5374" y="3359"/>
                    </a:lnTo>
                    <a:lnTo>
                      <a:pt x="5822" y="3247"/>
                    </a:lnTo>
                    <a:lnTo>
                      <a:pt x="6045" y="3023"/>
                    </a:lnTo>
                    <a:lnTo>
                      <a:pt x="6157" y="2687"/>
                    </a:lnTo>
                    <a:lnTo>
                      <a:pt x="6045" y="2239"/>
                    </a:lnTo>
                    <a:lnTo>
                      <a:pt x="5710" y="1568"/>
                    </a:lnTo>
                    <a:lnTo>
                      <a:pt x="5486" y="1232"/>
                    </a:lnTo>
                    <a:lnTo>
                      <a:pt x="4702" y="1120"/>
                    </a:lnTo>
                    <a:lnTo>
                      <a:pt x="4031" y="896"/>
                    </a:lnTo>
                    <a:lnTo>
                      <a:pt x="3583" y="672"/>
                    </a:lnTo>
                    <a:lnTo>
                      <a:pt x="3135" y="448"/>
                    </a:lnTo>
                    <a:lnTo>
                      <a:pt x="2575" y="112"/>
                    </a:lnTo>
                    <a:lnTo>
                      <a:pt x="2352" y="1"/>
                    </a:lnTo>
                    <a:close/>
                  </a:path>
                </a:pathLst>
              </a:custGeom>
              <a:solidFill>
                <a:srgbClr val="EE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g1eb65a026c0_0_766"/>
              <p:cNvSpPr/>
              <p:nvPr/>
            </p:nvSpPr>
            <p:spPr>
              <a:xfrm>
                <a:off x="2976050" y="1777275"/>
                <a:ext cx="548525" cy="333050"/>
              </a:xfrm>
              <a:custGeom>
                <a:avLst/>
                <a:gdLst/>
                <a:ahLst/>
                <a:cxnLst/>
                <a:rect l="l" t="t" r="r" b="b"/>
                <a:pathLst>
                  <a:path w="21941" h="13322" extrusionOk="0">
                    <a:moveTo>
                      <a:pt x="21940" y="1"/>
                    </a:moveTo>
                    <a:lnTo>
                      <a:pt x="21157" y="336"/>
                    </a:lnTo>
                    <a:lnTo>
                      <a:pt x="20373" y="672"/>
                    </a:lnTo>
                    <a:lnTo>
                      <a:pt x="19590" y="1232"/>
                    </a:lnTo>
                    <a:lnTo>
                      <a:pt x="18806" y="1792"/>
                    </a:lnTo>
                    <a:lnTo>
                      <a:pt x="17239" y="3247"/>
                    </a:lnTo>
                    <a:lnTo>
                      <a:pt x="15672" y="4702"/>
                    </a:lnTo>
                    <a:lnTo>
                      <a:pt x="14216" y="6269"/>
                    </a:lnTo>
                    <a:lnTo>
                      <a:pt x="12985" y="7500"/>
                    </a:lnTo>
                    <a:lnTo>
                      <a:pt x="11754" y="8508"/>
                    </a:lnTo>
                    <a:lnTo>
                      <a:pt x="11194" y="8844"/>
                    </a:lnTo>
                    <a:lnTo>
                      <a:pt x="10746" y="9068"/>
                    </a:lnTo>
                    <a:lnTo>
                      <a:pt x="9627" y="9291"/>
                    </a:lnTo>
                    <a:lnTo>
                      <a:pt x="8284" y="9403"/>
                    </a:lnTo>
                    <a:lnTo>
                      <a:pt x="4926" y="9627"/>
                    </a:lnTo>
                    <a:lnTo>
                      <a:pt x="1791" y="9739"/>
                    </a:lnTo>
                    <a:lnTo>
                      <a:pt x="224" y="9739"/>
                    </a:lnTo>
                    <a:lnTo>
                      <a:pt x="112" y="9963"/>
                    </a:lnTo>
                    <a:lnTo>
                      <a:pt x="0" y="10299"/>
                    </a:lnTo>
                    <a:lnTo>
                      <a:pt x="112" y="11418"/>
                    </a:lnTo>
                    <a:lnTo>
                      <a:pt x="336" y="12538"/>
                    </a:lnTo>
                    <a:lnTo>
                      <a:pt x="448" y="12985"/>
                    </a:lnTo>
                    <a:lnTo>
                      <a:pt x="672" y="13097"/>
                    </a:lnTo>
                    <a:lnTo>
                      <a:pt x="1903" y="13097"/>
                    </a:lnTo>
                    <a:lnTo>
                      <a:pt x="4254" y="13209"/>
                    </a:lnTo>
                    <a:lnTo>
                      <a:pt x="8284" y="13321"/>
                    </a:lnTo>
                    <a:lnTo>
                      <a:pt x="10299" y="13321"/>
                    </a:lnTo>
                    <a:lnTo>
                      <a:pt x="12090" y="13209"/>
                    </a:lnTo>
                    <a:lnTo>
                      <a:pt x="12425" y="13097"/>
                    </a:lnTo>
                    <a:lnTo>
                      <a:pt x="12985" y="12874"/>
                    </a:lnTo>
                    <a:lnTo>
                      <a:pt x="14328" y="11978"/>
                    </a:lnTo>
                    <a:lnTo>
                      <a:pt x="15896" y="10747"/>
                    </a:lnTo>
                    <a:lnTo>
                      <a:pt x="17575" y="9291"/>
                    </a:lnTo>
                    <a:lnTo>
                      <a:pt x="20373" y="6717"/>
                    </a:lnTo>
                    <a:lnTo>
                      <a:pt x="21604" y="5597"/>
                    </a:lnTo>
                    <a:lnTo>
                      <a:pt x="21940" y="1"/>
                    </a:lnTo>
                    <a:close/>
                  </a:path>
                </a:pathLst>
              </a:custGeom>
              <a:solidFill>
                <a:srgbClr val="DF3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g1eb65a026c0_0_766"/>
              <p:cNvSpPr/>
              <p:nvPr/>
            </p:nvSpPr>
            <p:spPr>
              <a:xfrm>
                <a:off x="2976050" y="1777275"/>
                <a:ext cx="548525" cy="333050"/>
              </a:xfrm>
              <a:custGeom>
                <a:avLst/>
                <a:gdLst/>
                <a:ahLst/>
                <a:cxnLst/>
                <a:rect l="l" t="t" r="r" b="b"/>
                <a:pathLst>
                  <a:path w="21941" h="13322" fill="none" extrusionOk="0">
                    <a:moveTo>
                      <a:pt x="21940" y="1"/>
                    </a:moveTo>
                    <a:lnTo>
                      <a:pt x="21940" y="1"/>
                    </a:lnTo>
                    <a:lnTo>
                      <a:pt x="21157" y="336"/>
                    </a:lnTo>
                    <a:lnTo>
                      <a:pt x="20373" y="672"/>
                    </a:lnTo>
                    <a:lnTo>
                      <a:pt x="19590" y="1232"/>
                    </a:lnTo>
                    <a:lnTo>
                      <a:pt x="18806" y="1792"/>
                    </a:lnTo>
                    <a:lnTo>
                      <a:pt x="17239" y="3247"/>
                    </a:lnTo>
                    <a:lnTo>
                      <a:pt x="15672" y="4702"/>
                    </a:lnTo>
                    <a:lnTo>
                      <a:pt x="14216" y="6269"/>
                    </a:lnTo>
                    <a:lnTo>
                      <a:pt x="12985" y="7500"/>
                    </a:lnTo>
                    <a:lnTo>
                      <a:pt x="11754" y="8508"/>
                    </a:lnTo>
                    <a:lnTo>
                      <a:pt x="11194" y="8844"/>
                    </a:lnTo>
                    <a:lnTo>
                      <a:pt x="10746" y="9068"/>
                    </a:lnTo>
                    <a:lnTo>
                      <a:pt x="10746" y="9068"/>
                    </a:lnTo>
                    <a:lnTo>
                      <a:pt x="9627" y="9291"/>
                    </a:lnTo>
                    <a:lnTo>
                      <a:pt x="8284" y="9403"/>
                    </a:lnTo>
                    <a:lnTo>
                      <a:pt x="4926" y="9627"/>
                    </a:lnTo>
                    <a:lnTo>
                      <a:pt x="1791" y="9739"/>
                    </a:lnTo>
                    <a:lnTo>
                      <a:pt x="224" y="9739"/>
                    </a:lnTo>
                    <a:lnTo>
                      <a:pt x="224" y="9739"/>
                    </a:lnTo>
                    <a:lnTo>
                      <a:pt x="112" y="9963"/>
                    </a:lnTo>
                    <a:lnTo>
                      <a:pt x="0" y="10299"/>
                    </a:lnTo>
                    <a:lnTo>
                      <a:pt x="112" y="11418"/>
                    </a:lnTo>
                    <a:lnTo>
                      <a:pt x="336" y="12538"/>
                    </a:lnTo>
                    <a:lnTo>
                      <a:pt x="448" y="12985"/>
                    </a:lnTo>
                    <a:lnTo>
                      <a:pt x="672" y="13097"/>
                    </a:lnTo>
                    <a:lnTo>
                      <a:pt x="672" y="13097"/>
                    </a:lnTo>
                    <a:lnTo>
                      <a:pt x="1903" y="13097"/>
                    </a:lnTo>
                    <a:lnTo>
                      <a:pt x="4254" y="13209"/>
                    </a:lnTo>
                    <a:lnTo>
                      <a:pt x="4254" y="13209"/>
                    </a:lnTo>
                    <a:lnTo>
                      <a:pt x="8284" y="13321"/>
                    </a:lnTo>
                    <a:lnTo>
                      <a:pt x="10299" y="13321"/>
                    </a:lnTo>
                    <a:lnTo>
                      <a:pt x="12090" y="13209"/>
                    </a:lnTo>
                    <a:lnTo>
                      <a:pt x="12090" y="13209"/>
                    </a:lnTo>
                    <a:lnTo>
                      <a:pt x="12425" y="13097"/>
                    </a:lnTo>
                    <a:lnTo>
                      <a:pt x="12985" y="12874"/>
                    </a:lnTo>
                    <a:lnTo>
                      <a:pt x="14328" y="11978"/>
                    </a:lnTo>
                    <a:lnTo>
                      <a:pt x="15896" y="10747"/>
                    </a:lnTo>
                    <a:lnTo>
                      <a:pt x="17575" y="9291"/>
                    </a:lnTo>
                    <a:lnTo>
                      <a:pt x="20373" y="6717"/>
                    </a:lnTo>
                    <a:lnTo>
                      <a:pt x="21604" y="5597"/>
                    </a:lnTo>
                    <a:lnTo>
                      <a:pt x="2194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g1eb65a026c0_0_766"/>
              <p:cNvSpPr/>
              <p:nvPr/>
            </p:nvSpPr>
            <p:spPr>
              <a:xfrm>
                <a:off x="3415400" y="1819250"/>
                <a:ext cx="33600" cy="28000"/>
              </a:xfrm>
              <a:custGeom>
                <a:avLst/>
                <a:gdLst/>
                <a:ahLst/>
                <a:cxnLst/>
                <a:rect l="l" t="t" r="r" b="b"/>
                <a:pathLst>
                  <a:path w="1344" h="1120" extrusionOk="0">
                    <a:moveTo>
                      <a:pt x="1344" y="1"/>
                    </a:moveTo>
                    <a:lnTo>
                      <a:pt x="784" y="336"/>
                    </a:lnTo>
                    <a:lnTo>
                      <a:pt x="523" y="685"/>
                    </a:lnTo>
                    <a:lnTo>
                      <a:pt x="1344" y="1"/>
                    </a:lnTo>
                    <a:close/>
                    <a:moveTo>
                      <a:pt x="523" y="685"/>
                    </a:moveTo>
                    <a:lnTo>
                      <a:pt x="1" y="1120"/>
                    </a:lnTo>
                    <a:lnTo>
                      <a:pt x="448" y="784"/>
                    </a:lnTo>
                    <a:lnTo>
                      <a:pt x="523" y="685"/>
                    </a:lnTo>
                    <a:close/>
                  </a:path>
                </a:pathLst>
              </a:custGeom>
              <a:solidFill>
                <a:srgbClr val="C0B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g1eb65a026c0_0_766"/>
              <p:cNvSpPr/>
              <p:nvPr/>
            </p:nvSpPr>
            <p:spPr>
              <a:xfrm>
                <a:off x="3415400" y="1819250"/>
                <a:ext cx="33600" cy="28000"/>
              </a:xfrm>
              <a:custGeom>
                <a:avLst/>
                <a:gdLst/>
                <a:ahLst/>
                <a:cxnLst/>
                <a:rect l="l" t="t" r="r" b="b"/>
                <a:pathLst>
                  <a:path w="1344" h="1120" fill="none" extrusionOk="0">
                    <a:moveTo>
                      <a:pt x="1344" y="1"/>
                    </a:moveTo>
                    <a:lnTo>
                      <a:pt x="1344" y="1"/>
                    </a:lnTo>
                    <a:lnTo>
                      <a:pt x="784" y="336"/>
                    </a:lnTo>
                    <a:lnTo>
                      <a:pt x="448" y="784"/>
                    </a:lnTo>
                    <a:lnTo>
                      <a:pt x="1" y="1120"/>
                    </a:lnTo>
                    <a:lnTo>
                      <a:pt x="1" y="1120"/>
                    </a:lnTo>
                    <a:lnTo>
                      <a:pt x="1" y="1120"/>
                    </a:lnTo>
                    <a:lnTo>
                      <a:pt x="1" y="1120"/>
                    </a:lnTo>
                    <a:lnTo>
                      <a:pt x="134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g1eb65a026c0_0_766"/>
              <p:cNvSpPr/>
              <p:nvPr/>
            </p:nvSpPr>
            <p:spPr>
              <a:xfrm>
                <a:off x="3605700" y="1796875"/>
                <a:ext cx="50400" cy="42000"/>
              </a:xfrm>
              <a:custGeom>
                <a:avLst/>
                <a:gdLst/>
                <a:ahLst/>
                <a:cxnLst/>
                <a:rect l="l" t="t" r="r" b="b"/>
                <a:pathLst>
                  <a:path w="2016" h="1680" extrusionOk="0">
                    <a:moveTo>
                      <a:pt x="1680" y="0"/>
                    </a:moveTo>
                    <a:lnTo>
                      <a:pt x="1456" y="112"/>
                    </a:lnTo>
                    <a:lnTo>
                      <a:pt x="1344" y="224"/>
                    </a:lnTo>
                    <a:lnTo>
                      <a:pt x="896" y="560"/>
                    </a:lnTo>
                    <a:lnTo>
                      <a:pt x="0" y="784"/>
                    </a:lnTo>
                    <a:lnTo>
                      <a:pt x="112" y="1119"/>
                    </a:lnTo>
                    <a:lnTo>
                      <a:pt x="112" y="1679"/>
                    </a:lnTo>
                    <a:lnTo>
                      <a:pt x="1008" y="1008"/>
                    </a:lnTo>
                    <a:lnTo>
                      <a:pt x="1456" y="672"/>
                    </a:lnTo>
                    <a:lnTo>
                      <a:pt x="1680" y="560"/>
                    </a:lnTo>
                    <a:lnTo>
                      <a:pt x="1903" y="448"/>
                    </a:lnTo>
                    <a:lnTo>
                      <a:pt x="2015" y="224"/>
                    </a:lnTo>
                    <a:lnTo>
                      <a:pt x="1903" y="112"/>
                    </a:lnTo>
                    <a:lnTo>
                      <a:pt x="1791" y="0"/>
                    </a:lnTo>
                    <a:close/>
                  </a:path>
                </a:pathLst>
              </a:custGeom>
              <a:solidFill>
                <a:srgbClr val="C0B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g1eb65a026c0_0_766"/>
              <p:cNvSpPr/>
              <p:nvPr/>
            </p:nvSpPr>
            <p:spPr>
              <a:xfrm>
                <a:off x="3605700" y="1796875"/>
                <a:ext cx="50400" cy="42000"/>
              </a:xfrm>
              <a:custGeom>
                <a:avLst/>
                <a:gdLst/>
                <a:ahLst/>
                <a:cxnLst/>
                <a:rect l="l" t="t" r="r" b="b"/>
                <a:pathLst>
                  <a:path w="2016" h="1680" fill="none" extrusionOk="0">
                    <a:moveTo>
                      <a:pt x="1680" y="0"/>
                    </a:moveTo>
                    <a:lnTo>
                      <a:pt x="1680" y="0"/>
                    </a:lnTo>
                    <a:lnTo>
                      <a:pt x="1456" y="112"/>
                    </a:lnTo>
                    <a:lnTo>
                      <a:pt x="1344" y="224"/>
                    </a:lnTo>
                    <a:lnTo>
                      <a:pt x="896" y="560"/>
                    </a:lnTo>
                    <a:lnTo>
                      <a:pt x="896" y="560"/>
                    </a:lnTo>
                    <a:lnTo>
                      <a:pt x="0" y="784"/>
                    </a:lnTo>
                    <a:lnTo>
                      <a:pt x="0" y="784"/>
                    </a:lnTo>
                    <a:lnTo>
                      <a:pt x="112" y="1119"/>
                    </a:lnTo>
                    <a:lnTo>
                      <a:pt x="112" y="1119"/>
                    </a:lnTo>
                    <a:lnTo>
                      <a:pt x="112" y="1679"/>
                    </a:lnTo>
                    <a:lnTo>
                      <a:pt x="112" y="1679"/>
                    </a:lnTo>
                    <a:lnTo>
                      <a:pt x="1008" y="1008"/>
                    </a:lnTo>
                    <a:lnTo>
                      <a:pt x="1456" y="672"/>
                    </a:lnTo>
                    <a:lnTo>
                      <a:pt x="1456" y="672"/>
                    </a:lnTo>
                    <a:lnTo>
                      <a:pt x="1456" y="672"/>
                    </a:lnTo>
                    <a:lnTo>
                      <a:pt x="1456" y="672"/>
                    </a:lnTo>
                    <a:lnTo>
                      <a:pt x="1456" y="672"/>
                    </a:lnTo>
                    <a:lnTo>
                      <a:pt x="1456" y="672"/>
                    </a:lnTo>
                    <a:lnTo>
                      <a:pt x="1680" y="560"/>
                    </a:lnTo>
                    <a:lnTo>
                      <a:pt x="1903" y="448"/>
                    </a:lnTo>
                    <a:lnTo>
                      <a:pt x="2015" y="224"/>
                    </a:lnTo>
                    <a:lnTo>
                      <a:pt x="1903" y="112"/>
                    </a:lnTo>
                    <a:lnTo>
                      <a:pt x="1791" y="0"/>
                    </a:lnTo>
                    <a:lnTo>
                      <a:pt x="1791" y="0"/>
                    </a:lnTo>
                    <a:lnTo>
                      <a:pt x="168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g1eb65a026c0_0_766"/>
              <p:cNvSpPr/>
              <p:nvPr/>
            </p:nvSpPr>
            <p:spPr>
              <a:xfrm>
                <a:off x="3518950" y="1816450"/>
                <a:ext cx="89575" cy="53200"/>
              </a:xfrm>
              <a:custGeom>
                <a:avLst/>
                <a:gdLst/>
                <a:ahLst/>
                <a:cxnLst/>
                <a:rect l="l" t="t" r="r" b="b"/>
                <a:pathLst>
                  <a:path w="3583" h="2128" extrusionOk="0">
                    <a:moveTo>
                      <a:pt x="3470" y="1"/>
                    </a:moveTo>
                    <a:lnTo>
                      <a:pt x="2575" y="336"/>
                    </a:lnTo>
                    <a:lnTo>
                      <a:pt x="1456" y="560"/>
                    </a:lnTo>
                    <a:lnTo>
                      <a:pt x="560" y="672"/>
                    </a:lnTo>
                    <a:lnTo>
                      <a:pt x="112" y="672"/>
                    </a:lnTo>
                    <a:lnTo>
                      <a:pt x="0" y="2128"/>
                    </a:lnTo>
                    <a:lnTo>
                      <a:pt x="1008" y="2128"/>
                    </a:lnTo>
                    <a:lnTo>
                      <a:pt x="1679" y="1904"/>
                    </a:lnTo>
                    <a:lnTo>
                      <a:pt x="2351" y="1680"/>
                    </a:lnTo>
                    <a:lnTo>
                      <a:pt x="3582" y="896"/>
                    </a:lnTo>
                    <a:lnTo>
                      <a:pt x="3582" y="336"/>
                    </a:lnTo>
                    <a:lnTo>
                      <a:pt x="3470" y="1"/>
                    </a:lnTo>
                    <a:close/>
                  </a:path>
                </a:pathLst>
              </a:custGeom>
              <a:solidFill>
                <a:srgbClr val="B535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g1eb65a026c0_0_766"/>
              <p:cNvSpPr/>
              <p:nvPr/>
            </p:nvSpPr>
            <p:spPr>
              <a:xfrm>
                <a:off x="3518950" y="1816450"/>
                <a:ext cx="89575" cy="53200"/>
              </a:xfrm>
              <a:custGeom>
                <a:avLst/>
                <a:gdLst/>
                <a:ahLst/>
                <a:cxnLst/>
                <a:rect l="l" t="t" r="r" b="b"/>
                <a:pathLst>
                  <a:path w="3583" h="2128" fill="none" extrusionOk="0">
                    <a:moveTo>
                      <a:pt x="3470" y="1"/>
                    </a:moveTo>
                    <a:lnTo>
                      <a:pt x="3470" y="1"/>
                    </a:lnTo>
                    <a:lnTo>
                      <a:pt x="2575" y="336"/>
                    </a:lnTo>
                    <a:lnTo>
                      <a:pt x="1456" y="560"/>
                    </a:lnTo>
                    <a:lnTo>
                      <a:pt x="1456" y="560"/>
                    </a:lnTo>
                    <a:lnTo>
                      <a:pt x="560" y="672"/>
                    </a:lnTo>
                    <a:lnTo>
                      <a:pt x="560" y="672"/>
                    </a:lnTo>
                    <a:lnTo>
                      <a:pt x="112" y="672"/>
                    </a:lnTo>
                    <a:lnTo>
                      <a:pt x="0" y="2128"/>
                    </a:lnTo>
                    <a:lnTo>
                      <a:pt x="0" y="2128"/>
                    </a:lnTo>
                    <a:lnTo>
                      <a:pt x="224" y="2128"/>
                    </a:lnTo>
                    <a:lnTo>
                      <a:pt x="224" y="2128"/>
                    </a:lnTo>
                    <a:lnTo>
                      <a:pt x="1008" y="2128"/>
                    </a:lnTo>
                    <a:lnTo>
                      <a:pt x="1008" y="2128"/>
                    </a:lnTo>
                    <a:lnTo>
                      <a:pt x="1679" y="1904"/>
                    </a:lnTo>
                    <a:lnTo>
                      <a:pt x="2351" y="1680"/>
                    </a:lnTo>
                    <a:lnTo>
                      <a:pt x="3582" y="896"/>
                    </a:lnTo>
                    <a:lnTo>
                      <a:pt x="3582" y="896"/>
                    </a:lnTo>
                    <a:lnTo>
                      <a:pt x="3582" y="336"/>
                    </a:lnTo>
                    <a:lnTo>
                      <a:pt x="3582" y="336"/>
                    </a:lnTo>
                    <a:lnTo>
                      <a:pt x="347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g1eb65a026c0_0_766"/>
              <p:cNvSpPr/>
              <p:nvPr/>
            </p:nvSpPr>
            <p:spPr>
              <a:xfrm>
                <a:off x="3415400" y="1813650"/>
                <a:ext cx="106375" cy="56000"/>
              </a:xfrm>
              <a:custGeom>
                <a:avLst/>
                <a:gdLst/>
                <a:ahLst/>
                <a:cxnLst/>
                <a:rect l="l" t="t" r="r" b="b"/>
                <a:pathLst>
                  <a:path w="4255" h="2240" extrusionOk="0">
                    <a:moveTo>
                      <a:pt x="1904" y="1"/>
                    </a:moveTo>
                    <a:lnTo>
                      <a:pt x="1344" y="225"/>
                    </a:lnTo>
                    <a:lnTo>
                      <a:pt x="1" y="1344"/>
                    </a:lnTo>
                    <a:lnTo>
                      <a:pt x="3471" y="2240"/>
                    </a:lnTo>
                    <a:lnTo>
                      <a:pt x="4142" y="2240"/>
                    </a:lnTo>
                    <a:lnTo>
                      <a:pt x="4254" y="784"/>
                    </a:lnTo>
                    <a:lnTo>
                      <a:pt x="3807" y="672"/>
                    </a:lnTo>
                    <a:lnTo>
                      <a:pt x="3023" y="560"/>
                    </a:lnTo>
                    <a:lnTo>
                      <a:pt x="2575" y="448"/>
                    </a:lnTo>
                    <a:lnTo>
                      <a:pt x="1904" y="1"/>
                    </a:lnTo>
                    <a:close/>
                  </a:path>
                </a:pathLst>
              </a:custGeom>
              <a:solidFill>
                <a:srgbClr val="B535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g1eb65a026c0_0_766"/>
              <p:cNvSpPr/>
              <p:nvPr/>
            </p:nvSpPr>
            <p:spPr>
              <a:xfrm>
                <a:off x="3415400" y="1813650"/>
                <a:ext cx="106375" cy="56000"/>
              </a:xfrm>
              <a:custGeom>
                <a:avLst/>
                <a:gdLst/>
                <a:ahLst/>
                <a:cxnLst/>
                <a:rect l="l" t="t" r="r" b="b"/>
                <a:pathLst>
                  <a:path w="4255" h="2240" fill="none" extrusionOk="0">
                    <a:moveTo>
                      <a:pt x="1904" y="1"/>
                    </a:moveTo>
                    <a:lnTo>
                      <a:pt x="1904" y="1"/>
                    </a:lnTo>
                    <a:lnTo>
                      <a:pt x="1344" y="225"/>
                    </a:lnTo>
                    <a:lnTo>
                      <a:pt x="1344" y="225"/>
                    </a:lnTo>
                    <a:lnTo>
                      <a:pt x="1" y="1344"/>
                    </a:lnTo>
                    <a:lnTo>
                      <a:pt x="1" y="1344"/>
                    </a:lnTo>
                    <a:lnTo>
                      <a:pt x="3471" y="2240"/>
                    </a:lnTo>
                    <a:lnTo>
                      <a:pt x="3471" y="2240"/>
                    </a:lnTo>
                    <a:lnTo>
                      <a:pt x="4142" y="2240"/>
                    </a:lnTo>
                    <a:lnTo>
                      <a:pt x="4254" y="784"/>
                    </a:lnTo>
                    <a:lnTo>
                      <a:pt x="4254" y="784"/>
                    </a:lnTo>
                    <a:lnTo>
                      <a:pt x="3807" y="672"/>
                    </a:lnTo>
                    <a:lnTo>
                      <a:pt x="3807" y="672"/>
                    </a:lnTo>
                    <a:lnTo>
                      <a:pt x="3023" y="560"/>
                    </a:lnTo>
                    <a:lnTo>
                      <a:pt x="2575" y="448"/>
                    </a:lnTo>
                    <a:lnTo>
                      <a:pt x="19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g1eb65a026c0_0_766"/>
              <p:cNvSpPr/>
              <p:nvPr/>
            </p:nvSpPr>
            <p:spPr>
              <a:xfrm>
                <a:off x="2922875" y="1684925"/>
                <a:ext cx="744425" cy="165125"/>
              </a:xfrm>
              <a:custGeom>
                <a:avLst/>
                <a:gdLst/>
                <a:ahLst/>
                <a:cxnLst/>
                <a:rect l="l" t="t" r="r" b="b"/>
                <a:pathLst>
                  <a:path w="29777" h="6605" extrusionOk="0">
                    <a:moveTo>
                      <a:pt x="560" y="1"/>
                    </a:moveTo>
                    <a:lnTo>
                      <a:pt x="224" y="224"/>
                    </a:lnTo>
                    <a:lnTo>
                      <a:pt x="0" y="448"/>
                    </a:lnTo>
                    <a:lnTo>
                      <a:pt x="0" y="784"/>
                    </a:lnTo>
                    <a:lnTo>
                      <a:pt x="224" y="1232"/>
                    </a:lnTo>
                    <a:lnTo>
                      <a:pt x="448" y="1680"/>
                    </a:lnTo>
                    <a:lnTo>
                      <a:pt x="896" y="2015"/>
                    </a:lnTo>
                    <a:lnTo>
                      <a:pt x="2239" y="2575"/>
                    </a:lnTo>
                    <a:lnTo>
                      <a:pt x="4590" y="3471"/>
                    </a:lnTo>
                    <a:lnTo>
                      <a:pt x="7276" y="4366"/>
                    </a:lnTo>
                    <a:lnTo>
                      <a:pt x="9179" y="4814"/>
                    </a:lnTo>
                    <a:lnTo>
                      <a:pt x="11306" y="4814"/>
                    </a:lnTo>
                    <a:lnTo>
                      <a:pt x="12314" y="4590"/>
                    </a:lnTo>
                    <a:lnTo>
                      <a:pt x="13321" y="4366"/>
                    </a:lnTo>
                    <a:lnTo>
                      <a:pt x="15224" y="3918"/>
                    </a:lnTo>
                    <a:lnTo>
                      <a:pt x="16008" y="3806"/>
                    </a:lnTo>
                    <a:lnTo>
                      <a:pt x="16679" y="3806"/>
                    </a:lnTo>
                    <a:lnTo>
                      <a:pt x="17463" y="4030"/>
                    </a:lnTo>
                    <a:lnTo>
                      <a:pt x="18246" y="4366"/>
                    </a:lnTo>
                    <a:lnTo>
                      <a:pt x="20149" y="5150"/>
                    </a:lnTo>
                    <a:lnTo>
                      <a:pt x="22052" y="5933"/>
                    </a:lnTo>
                    <a:lnTo>
                      <a:pt x="22948" y="6269"/>
                    </a:lnTo>
                    <a:lnTo>
                      <a:pt x="23843" y="6493"/>
                    </a:lnTo>
                    <a:lnTo>
                      <a:pt x="24627" y="6605"/>
                    </a:lnTo>
                    <a:lnTo>
                      <a:pt x="25522" y="6493"/>
                    </a:lnTo>
                    <a:lnTo>
                      <a:pt x="26306" y="6269"/>
                    </a:lnTo>
                    <a:lnTo>
                      <a:pt x="27090" y="5933"/>
                    </a:lnTo>
                    <a:lnTo>
                      <a:pt x="28321" y="5374"/>
                    </a:lnTo>
                    <a:lnTo>
                      <a:pt x="28769" y="5150"/>
                    </a:lnTo>
                    <a:lnTo>
                      <a:pt x="28993" y="5262"/>
                    </a:lnTo>
                    <a:lnTo>
                      <a:pt x="29328" y="5374"/>
                    </a:lnTo>
                    <a:lnTo>
                      <a:pt x="29440" y="5374"/>
                    </a:lnTo>
                    <a:lnTo>
                      <a:pt x="29552" y="5150"/>
                    </a:lnTo>
                    <a:lnTo>
                      <a:pt x="29664" y="4814"/>
                    </a:lnTo>
                    <a:lnTo>
                      <a:pt x="29776" y="4590"/>
                    </a:lnTo>
                    <a:lnTo>
                      <a:pt x="29664" y="4366"/>
                    </a:lnTo>
                    <a:lnTo>
                      <a:pt x="29552" y="4254"/>
                    </a:lnTo>
                    <a:lnTo>
                      <a:pt x="29216" y="4030"/>
                    </a:lnTo>
                    <a:lnTo>
                      <a:pt x="28993" y="4030"/>
                    </a:lnTo>
                    <a:lnTo>
                      <a:pt x="28881" y="4142"/>
                    </a:lnTo>
                    <a:lnTo>
                      <a:pt x="28433" y="4254"/>
                    </a:lnTo>
                    <a:lnTo>
                      <a:pt x="27537" y="4702"/>
                    </a:lnTo>
                    <a:lnTo>
                      <a:pt x="26418" y="5038"/>
                    </a:lnTo>
                    <a:lnTo>
                      <a:pt x="25299" y="5150"/>
                    </a:lnTo>
                    <a:lnTo>
                      <a:pt x="24627" y="5150"/>
                    </a:lnTo>
                    <a:lnTo>
                      <a:pt x="24067" y="5038"/>
                    </a:lnTo>
                    <a:lnTo>
                      <a:pt x="23396" y="4926"/>
                    </a:lnTo>
                    <a:lnTo>
                      <a:pt x="22612" y="4478"/>
                    </a:lnTo>
                    <a:lnTo>
                      <a:pt x="20821" y="3359"/>
                    </a:lnTo>
                    <a:lnTo>
                      <a:pt x="19926" y="2799"/>
                    </a:lnTo>
                    <a:lnTo>
                      <a:pt x="18918" y="2239"/>
                    </a:lnTo>
                    <a:lnTo>
                      <a:pt x="17911" y="1903"/>
                    </a:lnTo>
                    <a:lnTo>
                      <a:pt x="17015" y="1680"/>
                    </a:lnTo>
                    <a:lnTo>
                      <a:pt x="16120" y="1680"/>
                    </a:lnTo>
                    <a:lnTo>
                      <a:pt x="15224" y="1903"/>
                    </a:lnTo>
                    <a:lnTo>
                      <a:pt x="13657" y="2463"/>
                    </a:lnTo>
                    <a:lnTo>
                      <a:pt x="12873" y="2687"/>
                    </a:lnTo>
                    <a:lnTo>
                      <a:pt x="11866" y="2911"/>
                    </a:lnTo>
                    <a:lnTo>
                      <a:pt x="10858" y="3023"/>
                    </a:lnTo>
                    <a:lnTo>
                      <a:pt x="9627" y="2911"/>
                    </a:lnTo>
                    <a:lnTo>
                      <a:pt x="8284" y="2687"/>
                    </a:lnTo>
                    <a:lnTo>
                      <a:pt x="7053" y="2351"/>
                    </a:lnTo>
                    <a:lnTo>
                      <a:pt x="5933" y="1903"/>
                    </a:lnTo>
                    <a:lnTo>
                      <a:pt x="4814" y="1456"/>
                    </a:lnTo>
                    <a:lnTo>
                      <a:pt x="3023" y="560"/>
                    </a:lnTo>
                    <a:lnTo>
                      <a:pt x="2351" y="224"/>
                    </a:lnTo>
                    <a:lnTo>
                      <a:pt x="1791" y="112"/>
                    </a:lnTo>
                    <a:lnTo>
                      <a:pt x="1120" y="1"/>
                    </a:lnTo>
                    <a:close/>
                  </a:path>
                </a:pathLst>
              </a:custGeom>
              <a:solidFill>
                <a:srgbClr val="FDB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g1eb65a026c0_0_766"/>
              <p:cNvSpPr/>
              <p:nvPr/>
            </p:nvSpPr>
            <p:spPr>
              <a:xfrm>
                <a:off x="3432200" y="1953575"/>
                <a:ext cx="47600" cy="145550"/>
              </a:xfrm>
              <a:custGeom>
                <a:avLst/>
                <a:gdLst/>
                <a:ahLst/>
                <a:cxnLst/>
                <a:rect l="l" t="t" r="r" b="b"/>
                <a:pathLst>
                  <a:path w="1904" h="5822" extrusionOk="0">
                    <a:moveTo>
                      <a:pt x="1903" y="1"/>
                    </a:moveTo>
                    <a:lnTo>
                      <a:pt x="1455" y="336"/>
                    </a:lnTo>
                    <a:lnTo>
                      <a:pt x="0" y="1792"/>
                    </a:lnTo>
                    <a:lnTo>
                      <a:pt x="0" y="2575"/>
                    </a:lnTo>
                    <a:lnTo>
                      <a:pt x="112" y="4814"/>
                    </a:lnTo>
                    <a:lnTo>
                      <a:pt x="224" y="5598"/>
                    </a:lnTo>
                    <a:lnTo>
                      <a:pt x="224" y="5822"/>
                    </a:lnTo>
                    <a:lnTo>
                      <a:pt x="784" y="4366"/>
                    </a:lnTo>
                    <a:lnTo>
                      <a:pt x="1232" y="2463"/>
                    </a:lnTo>
                    <a:lnTo>
                      <a:pt x="1903" y="1"/>
                    </a:lnTo>
                    <a:close/>
                  </a:path>
                </a:pathLst>
              </a:custGeom>
              <a:solidFill>
                <a:srgbClr val="9B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g1eb65a026c0_0_766"/>
              <p:cNvSpPr/>
              <p:nvPr/>
            </p:nvSpPr>
            <p:spPr>
              <a:xfrm>
                <a:off x="3432200" y="1953575"/>
                <a:ext cx="47600" cy="145550"/>
              </a:xfrm>
              <a:custGeom>
                <a:avLst/>
                <a:gdLst/>
                <a:ahLst/>
                <a:cxnLst/>
                <a:rect l="l" t="t" r="r" b="b"/>
                <a:pathLst>
                  <a:path w="1904" h="5822" fill="none" extrusionOk="0">
                    <a:moveTo>
                      <a:pt x="1903" y="1"/>
                    </a:moveTo>
                    <a:lnTo>
                      <a:pt x="1903" y="1"/>
                    </a:lnTo>
                    <a:lnTo>
                      <a:pt x="1455" y="336"/>
                    </a:lnTo>
                    <a:lnTo>
                      <a:pt x="0" y="1792"/>
                    </a:lnTo>
                    <a:lnTo>
                      <a:pt x="0" y="1792"/>
                    </a:lnTo>
                    <a:lnTo>
                      <a:pt x="0" y="2575"/>
                    </a:lnTo>
                    <a:lnTo>
                      <a:pt x="0" y="2575"/>
                    </a:lnTo>
                    <a:lnTo>
                      <a:pt x="112" y="4814"/>
                    </a:lnTo>
                    <a:lnTo>
                      <a:pt x="112" y="4814"/>
                    </a:lnTo>
                    <a:lnTo>
                      <a:pt x="224" y="5598"/>
                    </a:lnTo>
                    <a:lnTo>
                      <a:pt x="224" y="5598"/>
                    </a:lnTo>
                    <a:lnTo>
                      <a:pt x="224" y="5598"/>
                    </a:lnTo>
                    <a:lnTo>
                      <a:pt x="224" y="5598"/>
                    </a:lnTo>
                    <a:lnTo>
                      <a:pt x="224" y="5598"/>
                    </a:lnTo>
                    <a:lnTo>
                      <a:pt x="224" y="5822"/>
                    </a:lnTo>
                    <a:lnTo>
                      <a:pt x="224" y="5822"/>
                    </a:lnTo>
                    <a:lnTo>
                      <a:pt x="784" y="4366"/>
                    </a:lnTo>
                    <a:lnTo>
                      <a:pt x="1232" y="2463"/>
                    </a:lnTo>
                    <a:lnTo>
                      <a:pt x="190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g1eb65a026c0_0_766"/>
              <p:cNvSpPr/>
              <p:nvPr/>
            </p:nvSpPr>
            <p:spPr>
              <a:xfrm>
                <a:off x="3468575" y="1950775"/>
                <a:ext cx="11225" cy="11225"/>
              </a:xfrm>
              <a:custGeom>
                <a:avLst/>
                <a:gdLst/>
                <a:ahLst/>
                <a:cxnLst/>
                <a:rect l="l" t="t" r="r" b="b"/>
                <a:pathLst>
                  <a:path w="449" h="449" extrusionOk="0">
                    <a:moveTo>
                      <a:pt x="448" y="1"/>
                    </a:moveTo>
                    <a:lnTo>
                      <a:pt x="0" y="448"/>
                    </a:lnTo>
                    <a:lnTo>
                      <a:pt x="448" y="113"/>
                    </a:lnTo>
                    <a:lnTo>
                      <a:pt x="448" y="1"/>
                    </a:lnTo>
                    <a:close/>
                  </a:path>
                </a:pathLst>
              </a:custGeom>
              <a:solidFill>
                <a:srgbClr val="9B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g1eb65a026c0_0_766"/>
              <p:cNvSpPr/>
              <p:nvPr/>
            </p:nvSpPr>
            <p:spPr>
              <a:xfrm>
                <a:off x="3468575" y="1950775"/>
                <a:ext cx="11225" cy="11225"/>
              </a:xfrm>
              <a:custGeom>
                <a:avLst/>
                <a:gdLst/>
                <a:ahLst/>
                <a:cxnLst/>
                <a:rect l="l" t="t" r="r" b="b"/>
                <a:pathLst>
                  <a:path w="449" h="449" fill="none" extrusionOk="0">
                    <a:moveTo>
                      <a:pt x="448" y="1"/>
                    </a:moveTo>
                    <a:lnTo>
                      <a:pt x="0" y="448"/>
                    </a:lnTo>
                    <a:lnTo>
                      <a:pt x="0" y="448"/>
                    </a:lnTo>
                    <a:lnTo>
                      <a:pt x="448" y="113"/>
                    </a:lnTo>
                    <a:lnTo>
                      <a:pt x="448" y="113"/>
                    </a:lnTo>
                    <a:lnTo>
                      <a:pt x="44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g1eb65a026c0_0_766"/>
              <p:cNvSpPr/>
              <p:nvPr/>
            </p:nvSpPr>
            <p:spPr>
              <a:xfrm>
                <a:off x="3588900" y="1609375"/>
                <a:ext cx="134350" cy="120350"/>
              </a:xfrm>
              <a:custGeom>
                <a:avLst/>
                <a:gdLst/>
                <a:ahLst/>
                <a:cxnLst/>
                <a:rect l="l" t="t" r="r" b="b"/>
                <a:pathLst>
                  <a:path w="5374" h="4814" extrusionOk="0">
                    <a:moveTo>
                      <a:pt x="4031" y="0"/>
                    </a:moveTo>
                    <a:lnTo>
                      <a:pt x="1" y="1008"/>
                    </a:lnTo>
                    <a:lnTo>
                      <a:pt x="225" y="2127"/>
                    </a:lnTo>
                    <a:lnTo>
                      <a:pt x="449" y="3134"/>
                    </a:lnTo>
                    <a:lnTo>
                      <a:pt x="784" y="3918"/>
                    </a:lnTo>
                    <a:lnTo>
                      <a:pt x="1008" y="4142"/>
                    </a:lnTo>
                    <a:lnTo>
                      <a:pt x="1456" y="4366"/>
                    </a:lnTo>
                    <a:lnTo>
                      <a:pt x="1904" y="4590"/>
                    </a:lnTo>
                    <a:lnTo>
                      <a:pt x="2463" y="4702"/>
                    </a:lnTo>
                    <a:lnTo>
                      <a:pt x="3135" y="4814"/>
                    </a:lnTo>
                    <a:lnTo>
                      <a:pt x="4478" y="4814"/>
                    </a:lnTo>
                    <a:lnTo>
                      <a:pt x="5150" y="4702"/>
                    </a:lnTo>
                    <a:lnTo>
                      <a:pt x="5262" y="4590"/>
                    </a:lnTo>
                    <a:lnTo>
                      <a:pt x="5374" y="4254"/>
                    </a:lnTo>
                    <a:lnTo>
                      <a:pt x="5150" y="3582"/>
                    </a:lnTo>
                    <a:lnTo>
                      <a:pt x="4926" y="2911"/>
                    </a:lnTo>
                    <a:lnTo>
                      <a:pt x="5038" y="2687"/>
                    </a:lnTo>
                    <a:lnTo>
                      <a:pt x="5150" y="2575"/>
                    </a:lnTo>
                    <a:lnTo>
                      <a:pt x="5262" y="2463"/>
                    </a:lnTo>
                    <a:lnTo>
                      <a:pt x="5262" y="2239"/>
                    </a:lnTo>
                    <a:lnTo>
                      <a:pt x="4926" y="1567"/>
                    </a:lnTo>
                    <a:lnTo>
                      <a:pt x="4366" y="784"/>
                    </a:lnTo>
                    <a:lnTo>
                      <a:pt x="4031"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g1eb65a026c0_0_766"/>
              <p:cNvSpPr/>
              <p:nvPr/>
            </p:nvSpPr>
            <p:spPr>
              <a:xfrm>
                <a:off x="3552525" y="1559000"/>
                <a:ext cx="167925" cy="170725"/>
              </a:xfrm>
              <a:custGeom>
                <a:avLst/>
                <a:gdLst/>
                <a:ahLst/>
                <a:cxnLst/>
                <a:rect l="l" t="t" r="r" b="b"/>
                <a:pathLst>
                  <a:path w="6717" h="6829" extrusionOk="0">
                    <a:moveTo>
                      <a:pt x="3359" y="0"/>
                    </a:moveTo>
                    <a:lnTo>
                      <a:pt x="3023" y="112"/>
                    </a:lnTo>
                    <a:lnTo>
                      <a:pt x="2687" y="336"/>
                    </a:lnTo>
                    <a:lnTo>
                      <a:pt x="2463" y="672"/>
                    </a:lnTo>
                    <a:lnTo>
                      <a:pt x="2127" y="896"/>
                    </a:lnTo>
                    <a:lnTo>
                      <a:pt x="1792" y="1008"/>
                    </a:lnTo>
                    <a:lnTo>
                      <a:pt x="1344" y="1120"/>
                    </a:lnTo>
                    <a:lnTo>
                      <a:pt x="896" y="1232"/>
                    </a:lnTo>
                    <a:lnTo>
                      <a:pt x="448" y="1455"/>
                    </a:lnTo>
                    <a:lnTo>
                      <a:pt x="225" y="1791"/>
                    </a:lnTo>
                    <a:lnTo>
                      <a:pt x="113" y="2127"/>
                    </a:lnTo>
                    <a:lnTo>
                      <a:pt x="113" y="2351"/>
                    </a:lnTo>
                    <a:lnTo>
                      <a:pt x="225" y="2575"/>
                    </a:lnTo>
                    <a:lnTo>
                      <a:pt x="336" y="3135"/>
                    </a:lnTo>
                    <a:lnTo>
                      <a:pt x="336" y="3358"/>
                    </a:lnTo>
                    <a:lnTo>
                      <a:pt x="113" y="3694"/>
                    </a:lnTo>
                    <a:lnTo>
                      <a:pt x="1" y="3918"/>
                    </a:lnTo>
                    <a:lnTo>
                      <a:pt x="1" y="4142"/>
                    </a:lnTo>
                    <a:lnTo>
                      <a:pt x="113" y="4590"/>
                    </a:lnTo>
                    <a:lnTo>
                      <a:pt x="448" y="5038"/>
                    </a:lnTo>
                    <a:lnTo>
                      <a:pt x="896" y="5373"/>
                    </a:lnTo>
                    <a:lnTo>
                      <a:pt x="1904" y="5933"/>
                    </a:lnTo>
                    <a:lnTo>
                      <a:pt x="2463" y="6157"/>
                    </a:lnTo>
                    <a:lnTo>
                      <a:pt x="2575" y="6045"/>
                    </a:lnTo>
                    <a:lnTo>
                      <a:pt x="2687" y="5933"/>
                    </a:lnTo>
                    <a:lnTo>
                      <a:pt x="2687" y="5709"/>
                    </a:lnTo>
                    <a:lnTo>
                      <a:pt x="2463" y="5373"/>
                    </a:lnTo>
                    <a:lnTo>
                      <a:pt x="2127" y="4926"/>
                    </a:lnTo>
                    <a:lnTo>
                      <a:pt x="2127" y="4702"/>
                    </a:lnTo>
                    <a:lnTo>
                      <a:pt x="2127" y="4478"/>
                    </a:lnTo>
                    <a:lnTo>
                      <a:pt x="2351" y="4254"/>
                    </a:lnTo>
                    <a:lnTo>
                      <a:pt x="2575" y="4030"/>
                    </a:lnTo>
                    <a:lnTo>
                      <a:pt x="2799" y="4030"/>
                    </a:lnTo>
                    <a:lnTo>
                      <a:pt x="2911" y="4142"/>
                    </a:lnTo>
                    <a:lnTo>
                      <a:pt x="3023" y="4254"/>
                    </a:lnTo>
                    <a:lnTo>
                      <a:pt x="3135" y="4814"/>
                    </a:lnTo>
                    <a:lnTo>
                      <a:pt x="3359" y="5597"/>
                    </a:lnTo>
                    <a:lnTo>
                      <a:pt x="3471" y="6269"/>
                    </a:lnTo>
                    <a:lnTo>
                      <a:pt x="3695" y="6605"/>
                    </a:lnTo>
                    <a:lnTo>
                      <a:pt x="4366" y="6829"/>
                    </a:lnTo>
                    <a:lnTo>
                      <a:pt x="5486" y="6829"/>
                    </a:lnTo>
                    <a:lnTo>
                      <a:pt x="6381" y="6717"/>
                    </a:lnTo>
                    <a:lnTo>
                      <a:pt x="6717" y="6605"/>
                    </a:lnTo>
                    <a:lnTo>
                      <a:pt x="6717" y="6381"/>
                    </a:lnTo>
                    <a:lnTo>
                      <a:pt x="6605" y="6157"/>
                    </a:lnTo>
                    <a:lnTo>
                      <a:pt x="6381" y="6157"/>
                    </a:lnTo>
                    <a:lnTo>
                      <a:pt x="5598" y="6269"/>
                    </a:lnTo>
                    <a:lnTo>
                      <a:pt x="4926" y="6269"/>
                    </a:lnTo>
                    <a:lnTo>
                      <a:pt x="4702" y="6157"/>
                    </a:lnTo>
                    <a:lnTo>
                      <a:pt x="4590" y="6045"/>
                    </a:lnTo>
                    <a:lnTo>
                      <a:pt x="4590" y="5821"/>
                    </a:lnTo>
                    <a:lnTo>
                      <a:pt x="4814" y="5597"/>
                    </a:lnTo>
                    <a:lnTo>
                      <a:pt x="5486" y="5485"/>
                    </a:lnTo>
                    <a:lnTo>
                      <a:pt x="6157" y="5261"/>
                    </a:lnTo>
                    <a:lnTo>
                      <a:pt x="6381" y="5149"/>
                    </a:lnTo>
                    <a:lnTo>
                      <a:pt x="6493" y="5038"/>
                    </a:lnTo>
                    <a:lnTo>
                      <a:pt x="6381" y="4926"/>
                    </a:lnTo>
                    <a:lnTo>
                      <a:pt x="6157" y="4814"/>
                    </a:lnTo>
                    <a:lnTo>
                      <a:pt x="5374" y="5038"/>
                    </a:lnTo>
                    <a:lnTo>
                      <a:pt x="4590" y="5261"/>
                    </a:lnTo>
                    <a:lnTo>
                      <a:pt x="4030" y="5261"/>
                    </a:lnTo>
                    <a:lnTo>
                      <a:pt x="3918" y="4702"/>
                    </a:lnTo>
                    <a:lnTo>
                      <a:pt x="3807" y="4142"/>
                    </a:lnTo>
                    <a:lnTo>
                      <a:pt x="3918" y="3694"/>
                    </a:lnTo>
                    <a:lnTo>
                      <a:pt x="4030" y="3470"/>
                    </a:lnTo>
                    <a:lnTo>
                      <a:pt x="4254" y="3358"/>
                    </a:lnTo>
                    <a:lnTo>
                      <a:pt x="4478" y="3246"/>
                    </a:lnTo>
                    <a:lnTo>
                      <a:pt x="4702" y="3246"/>
                    </a:lnTo>
                    <a:lnTo>
                      <a:pt x="4814" y="3135"/>
                    </a:lnTo>
                    <a:lnTo>
                      <a:pt x="4926" y="3023"/>
                    </a:lnTo>
                    <a:lnTo>
                      <a:pt x="4926" y="2911"/>
                    </a:lnTo>
                    <a:lnTo>
                      <a:pt x="4814" y="2687"/>
                    </a:lnTo>
                    <a:lnTo>
                      <a:pt x="4814" y="2463"/>
                    </a:lnTo>
                    <a:lnTo>
                      <a:pt x="4926" y="2351"/>
                    </a:lnTo>
                    <a:lnTo>
                      <a:pt x="5038" y="2239"/>
                    </a:lnTo>
                    <a:lnTo>
                      <a:pt x="5486" y="2015"/>
                    </a:lnTo>
                    <a:lnTo>
                      <a:pt x="5821" y="1791"/>
                    </a:lnTo>
                    <a:lnTo>
                      <a:pt x="5933" y="1455"/>
                    </a:lnTo>
                    <a:lnTo>
                      <a:pt x="5933" y="1008"/>
                    </a:lnTo>
                    <a:lnTo>
                      <a:pt x="5821" y="672"/>
                    </a:lnTo>
                    <a:lnTo>
                      <a:pt x="5486" y="448"/>
                    </a:lnTo>
                    <a:lnTo>
                      <a:pt x="5150" y="336"/>
                    </a:lnTo>
                    <a:lnTo>
                      <a:pt x="4702" y="336"/>
                    </a:lnTo>
                    <a:lnTo>
                      <a:pt x="4590" y="448"/>
                    </a:lnTo>
                    <a:lnTo>
                      <a:pt x="4478" y="336"/>
                    </a:lnTo>
                    <a:lnTo>
                      <a:pt x="4142" y="224"/>
                    </a:lnTo>
                    <a:lnTo>
                      <a:pt x="3918" y="0"/>
                    </a:lnTo>
                    <a:close/>
                  </a:path>
                </a:pathLst>
              </a:custGeom>
              <a:solidFill>
                <a:srgbClr val="201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g1eb65a026c0_0_766"/>
              <p:cNvSpPr/>
              <p:nvPr/>
            </p:nvSpPr>
            <p:spPr>
              <a:xfrm>
                <a:off x="1643975" y="2286600"/>
                <a:ext cx="156725" cy="106375"/>
              </a:xfrm>
              <a:custGeom>
                <a:avLst/>
                <a:gdLst/>
                <a:ahLst/>
                <a:cxnLst/>
                <a:rect l="l" t="t" r="r" b="b"/>
                <a:pathLst>
                  <a:path w="6269" h="4255" extrusionOk="0">
                    <a:moveTo>
                      <a:pt x="3135" y="0"/>
                    </a:moveTo>
                    <a:lnTo>
                      <a:pt x="2911" y="112"/>
                    </a:lnTo>
                    <a:lnTo>
                      <a:pt x="2351" y="672"/>
                    </a:lnTo>
                    <a:lnTo>
                      <a:pt x="2015" y="1008"/>
                    </a:lnTo>
                    <a:lnTo>
                      <a:pt x="1567" y="1344"/>
                    </a:lnTo>
                    <a:lnTo>
                      <a:pt x="896" y="1680"/>
                    </a:lnTo>
                    <a:lnTo>
                      <a:pt x="0" y="2015"/>
                    </a:lnTo>
                    <a:lnTo>
                      <a:pt x="0" y="2463"/>
                    </a:lnTo>
                    <a:lnTo>
                      <a:pt x="0" y="3471"/>
                    </a:lnTo>
                    <a:lnTo>
                      <a:pt x="112" y="3918"/>
                    </a:lnTo>
                    <a:lnTo>
                      <a:pt x="336" y="4142"/>
                    </a:lnTo>
                    <a:lnTo>
                      <a:pt x="560" y="4254"/>
                    </a:lnTo>
                    <a:lnTo>
                      <a:pt x="784" y="4254"/>
                    </a:lnTo>
                    <a:lnTo>
                      <a:pt x="1456" y="3918"/>
                    </a:lnTo>
                    <a:lnTo>
                      <a:pt x="2127" y="3582"/>
                    </a:lnTo>
                    <a:lnTo>
                      <a:pt x="2799" y="3247"/>
                    </a:lnTo>
                    <a:lnTo>
                      <a:pt x="3358" y="3135"/>
                    </a:lnTo>
                    <a:lnTo>
                      <a:pt x="4926" y="3135"/>
                    </a:lnTo>
                    <a:lnTo>
                      <a:pt x="5373" y="3023"/>
                    </a:lnTo>
                    <a:lnTo>
                      <a:pt x="5709" y="2799"/>
                    </a:lnTo>
                    <a:lnTo>
                      <a:pt x="6045" y="2463"/>
                    </a:lnTo>
                    <a:lnTo>
                      <a:pt x="6157" y="2127"/>
                    </a:lnTo>
                    <a:lnTo>
                      <a:pt x="6269" y="1680"/>
                    </a:lnTo>
                    <a:lnTo>
                      <a:pt x="6269" y="1344"/>
                    </a:lnTo>
                    <a:lnTo>
                      <a:pt x="6157" y="1008"/>
                    </a:lnTo>
                    <a:lnTo>
                      <a:pt x="6045" y="672"/>
                    </a:lnTo>
                    <a:lnTo>
                      <a:pt x="5821" y="448"/>
                    </a:lnTo>
                    <a:lnTo>
                      <a:pt x="5597" y="336"/>
                    </a:lnTo>
                    <a:lnTo>
                      <a:pt x="5373" y="224"/>
                    </a:lnTo>
                    <a:lnTo>
                      <a:pt x="5150" y="224"/>
                    </a:lnTo>
                    <a:lnTo>
                      <a:pt x="4590" y="560"/>
                    </a:lnTo>
                    <a:lnTo>
                      <a:pt x="4030" y="896"/>
                    </a:lnTo>
                    <a:lnTo>
                      <a:pt x="3582" y="896"/>
                    </a:lnTo>
                    <a:lnTo>
                      <a:pt x="3470" y="784"/>
                    </a:lnTo>
                    <a:lnTo>
                      <a:pt x="3470" y="672"/>
                    </a:lnTo>
                    <a:lnTo>
                      <a:pt x="3582" y="448"/>
                    </a:lnTo>
                    <a:lnTo>
                      <a:pt x="3694" y="224"/>
                    </a:lnTo>
                    <a:lnTo>
                      <a:pt x="3694" y="112"/>
                    </a:lnTo>
                    <a:lnTo>
                      <a:pt x="3470"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g1eb65a026c0_0_766"/>
              <p:cNvSpPr/>
              <p:nvPr/>
            </p:nvSpPr>
            <p:spPr>
              <a:xfrm>
                <a:off x="1352925" y="3864950"/>
                <a:ext cx="89575" cy="148325"/>
              </a:xfrm>
              <a:custGeom>
                <a:avLst/>
                <a:gdLst/>
                <a:ahLst/>
                <a:cxnLst/>
                <a:rect l="l" t="t" r="r" b="b"/>
                <a:pathLst>
                  <a:path w="3583" h="5933" extrusionOk="0">
                    <a:moveTo>
                      <a:pt x="1" y="0"/>
                    </a:moveTo>
                    <a:lnTo>
                      <a:pt x="448" y="4590"/>
                    </a:lnTo>
                    <a:lnTo>
                      <a:pt x="2799" y="5933"/>
                    </a:lnTo>
                    <a:lnTo>
                      <a:pt x="3583" y="4254"/>
                    </a:lnTo>
                    <a:lnTo>
                      <a:pt x="3583" y="3022"/>
                    </a:lnTo>
                    <a:lnTo>
                      <a:pt x="3471" y="1679"/>
                    </a:lnTo>
                    <a:lnTo>
                      <a:pt x="3359"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g1eb65a026c0_0_766"/>
              <p:cNvSpPr/>
              <p:nvPr/>
            </p:nvSpPr>
            <p:spPr>
              <a:xfrm>
                <a:off x="1352925" y="3957300"/>
                <a:ext cx="249100" cy="95150"/>
              </a:xfrm>
              <a:custGeom>
                <a:avLst/>
                <a:gdLst/>
                <a:ahLst/>
                <a:cxnLst/>
                <a:rect l="l" t="t" r="r" b="b"/>
                <a:pathLst>
                  <a:path w="9964" h="3806" extrusionOk="0">
                    <a:moveTo>
                      <a:pt x="3807" y="0"/>
                    </a:moveTo>
                    <a:lnTo>
                      <a:pt x="2799" y="224"/>
                    </a:lnTo>
                    <a:lnTo>
                      <a:pt x="1792" y="224"/>
                    </a:lnTo>
                    <a:lnTo>
                      <a:pt x="1008" y="336"/>
                    </a:lnTo>
                    <a:lnTo>
                      <a:pt x="448" y="448"/>
                    </a:lnTo>
                    <a:lnTo>
                      <a:pt x="225" y="448"/>
                    </a:lnTo>
                    <a:lnTo>
                      <a:pt x="113" y="672"/>
                    </a:lnTo>
                    <a:lnTo>
                      <a:pt x="1" y="1455"/>
                    </a:lnTo>
                    <a:lnTo>
                      <a:pt x="1" y="2351"/>
                    </a:lnTo>
                    <a:lnTo>
                      <a:pt x="225" y="3358"/>
                    </a:lnTo>
                    <a:lnTo>
                      <a:pt x="337" y="3470"/>
                    </a:lnTo>
                    <a:lnTo>
                      <a:pt x="448" y="3694"/>
                    </a:lnTo>
                    <a:lnTo>
                      <a:pt x="672" y="3806"/>
                    </a:lnTo>
                    <a:lnTo>
                      <a:pt x="896" y="3806"/>
                    </a:lnTo>
                    <a:lnTo>
                      <a:pt x="8844" y="3694"/>
                    </a:lnTo>
                    <a:lnTo>
                      <a:pt x="9404" y="3694"/>
                    </a:lnTo>
                    <a:lnTo>
                      <a:pt x="9739" y="3470"/>
                    </a:lnTo>
                    <a:lnTo>
                      <a:pt x="9963" y="3246"/>
                    </a:lnTo>
                    <a:lnTo>
                      <a:pt x="9963" y="2910"/>
                    </a:lnTo>
                    <a:lnTo>
                      <a:pt x="9963" y="2575"/>
                    </a:lnTo>
                    <a:lnTo>
                      <a:pt x="9851" y="2239"/>
                    </a:lnTo>
                    <a:lnTo>
                      <a:pt x="9739" y="2127"/>
                    </a:lnTo>
                    <a:lnTo>
                      <a:pt x="9627" y="2015"/>
                    </a:lnTo>
                    <a:lnTo>
                      <a:pt x="8508" y="1903"/>
                    </a:lnTo>
                    <a:lnTo>
                      <a:pt x="6829" y="1791"/>
                    </a:lnTo>
                    <a:lnTo>
                      <a:pt x="5822" y="1679"/>
                    </a:lnTo>
                    <a:lnTo>
                      <a:pt x="5038" y="1455"/>
                    </a:lnTo>
                    <a:lnTo>
                      <a:pt x="4478" y="1119"/>
                    </a:lnTo>
                    <a:lnTo>
                      <a:pt x="4254" y="1008"/>
                    </a:lnTo>
                    <a:lnTo>
                      <a:pt x="4142" y="784"/>
                    </a:lnTo>
                    <a:lnTo>
                      <a:pt x="4142" y="224"/>
                    </a:lnTo>
                    <a:lnTo>
                      <a:pt x="403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g1eb65a026c0_0_766"/>
              <p:cNvSpPr/>
              <p:nvPr/>
            </p:nvSpPr>
            <p:spPr>
              <a:xfrm>
                <a:off x="751250" y="3783775"/>
                <a:ext cx="128775" cy="156750"/>
              </a:xfrm>
              <a:custGeom>
                <a:avLst/>
                <a:gdLst/>
                <a:ahLst/>
                <a:cxnLst/>
                <a:rect l="l" t="t" r="r" b="b"/>
                <a:pathLst>
                  <a:path w="5151" h="6270" extrusionOk="0">
                    <a:moveTo>
                      <a:pt x="2352" y="1"/>
                    </a:moveTo>
                    <a:lnTo>
                      <a:pt x="1" y="3919"/>
                    </a:lnTo>
                    <a:lnTo>
                      <a:pt x="1120" y="6269"/>
                    </a:lnTo>
                    <a:lnTo>
                      <a:pt x="2799" y="5374"/>
                    </a:lnTo>
                    <a:lnTo>
                      <a:pt x="3471" y="4478"/>
                    </a:lnTo>
                    <a:lnTo>
                      <a:pt x="4255" y="3247"/>
                    </a:lnTo>
                    <a:lnTo>
                      <a:pt x="5150" y="1792"/>
                    </a:lnTo>
                    <a:lnTo>
                      <a:pt x="2352"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g1eb65a026c0_0_766"/>
              <p:cNvSpPr/>
              <p:nvPr/>
            </p:nvSpPr>
            <p:spPr>
              <a:xfrm>
                <a:off x="709275" y="3870525"/>
                <a:ext cx="215525" cy="193125"/>
              </a:xfrm>
              <a:custGeom>
                <a:avLst/>
                <a:gdLst/>
                <a:ahLst/>
                <a:cxnLst/>
                <a:rect l="l" t="t" r="r" b="b"/>
                <a:pathLst>
                  <a:path w="8621" h="7725" extrusionOk="0">
                    <a:moveTo>
                      <a:pt x="1792" y="1"/>
                    </a:moveTo>
                    <a:lnTo>
                      <a:pt x="1568" y="113"/>
                    </a:lnTo>
                    <a:lnTo>
                      <a:pt x="1008" y="673"/>
                    </a:lnTo>
                    <a:lnTo>
                      <a:pt x="449" y="1344"/>
                    </a:lnTo>
                    <a:lnTo>
                      <a:pt x="113" y="2240"/>
                    </a:lnTo>
                    <a:lnTo>
                      <a:pt x="1" y="2464"/>
                    </a:lnTo>
                    <a:lnTo>
                      <a:pt x="113" y="2688"/>
                    </a:lnTo>
                    <a:lnTo>
                      <a:pt x="113" y="2911"/>
                    </a:lnTo>
                    <a:lnTo>
                      <a:pt x="337" y="3023"/>
                    </a:lnTo>
                    <a:lnTo>
                      <a:pt x="6829" y="7501"/>
                    </a:lnTo>
                    <a:lnTo>
                      <a:pt x="7389" y="7725"/>
                    </a:lnTo>
                    <a:lnTo>
                      <a:pt x="7725" y="7725"/>
                    </a:lnTo>
                    <a:lnTo>
                      <a:pt x="8060" y="7613"/>
                    </a:lnTo>
                    <a:lnTo>
                      <a:pt x="8284" y="7389"/>
                    </a:lnTo>
                    <a:lnTo>
                      <a:pt x="8508" y="7165"/>
                    </a:lnTo>
                    <a:lnTo>
                      <a:pt x="8620" y="6829"/>
                    </a:lnTo>
                    <a:lnTo>
                      <a:pt x="8620" y="6605"/>
                    </a:lnTo>
                    <a:lnTo>
                      <a:pt x="8508" y="6493"/>
                    </a:lnTo>
                    <a:lnTo>
                      <a:pt x="7725" y="5822"/>
                    </a:lnTo>
                    <a:lnTo>
                      <a:pt x="6381" y="4702"/>
                    </a:lnTo>
                    <a:lnTo>
                      <a:pt x="5710" y="4031"/>
                    </a:lnTo>
                    <a:lnTo>
                      <a:pt x="5150" y="3471"/>
                    </a:lnTo>
                    <a:lnTo>
                      <a:pt x="4814" y="2911"/>
                    </a:lnTo>
                    <a:lnTo>
                      <a:pt x="4814" y="2688"/>
                    </a:lnTo>
                    <a:lnTo>
                      <a:pt x="4814" y="2464"/>
                    </a:lnTo>
                    <a:lnTo>
                      <a:pt x="5150" y="1904"/>
                    </a:lnTo>
                    <a:lnTo>
                      <a:pt x="5150" y="1792"/>
                    </a:lnTo>
                    <a:lnTo>
                      <a:pt x="5038" y="1680"/>
                    </a:lnTo>
                    <a:lnTo>
                      <a:pt x="4031" y="1120"/>
                    </a:lnTo>
                    <a:lnTo>
                      <a:pt x="3247" y="673"/>
                    </a:lnTo>
                    <a:lnTo>
                      <a:pt x="2575" y="225"/>
                    </a:lnTo>
                    <a:lnTo>
                      <a:pt x="201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g1eb65a026c0_0_766"/>
              <p:cNvSpPr/>
              <p:nvPr/>
            </p:nvSpPr>
            <p:spPr>
              <a:xfrm>
                <a:off x="765250" y="2843500"/>
                <a:ext cx="694050" cy="1102625"/>
              </a:xfrm>
              <a:custGeom>
                <a:avLst/>
                <a:gdLst/>
                <a:ahLst/>
                <a:cxnLst/>
                <a:rect l="l" t="t" r="r" b="b"/>
                <a:pathLst>
                  <a:path w="27762" h="44105" extrusionOk="0">
                    <a:moveTo>
                      <a:pt x="16120" y="0"/>
                    </a:moveTo>
                    <a:lnTo>
                      <a:pt x="4702" y="784"/>
                    </a:lnTo>
                    <a:lnTo>
                      <a:pt x="5262" y="4142"/>
                    </a:lnTo>
                    <a:lnTo>
                      <a:pt x="6605" y="11754"/>
                    </a:lnTo>
                    <a:lnTo>
                      <a:pt x="7388" y="16008"/>
                    </a:lnTo>
                    <a:lnTo>
                      <a:pt x="7948" y="19925"/>
                    </a:lnTo>
                    <a:lnTo>
                      <a:pt x="8284" y="23060"/>
                    </a:lnTo>
                    <a:lnTo>
                      <a:pt x="8396" y="24179"/>
                    </a:lnTo>
                    <a:lnTo>
                      <a:pt x="8396" y="24963"/>
                    </a:lnTo>
                    <a:lnTo>
                      <a:pt x="8172" y="25522"/>
                    </a:lnTo>
                    <a:lnTo>
                      <a:pt x="7948" y="26306"/>
                    </a:lnTo>
                    <a:lnTo>
                      <a:pt x="7053" y="27985"/>
                    </a:lnTo>
                    <a:lnTo>
                      <a:pt x="5821" y="29888"/>
                    </a:lnTo>
                    <a:lnTo>
                      <a:pt x="4478" y="31903"/>
                    </a:lnTo>
                    <a:lnTo>
                      <a:pt x="1792" y="35933"/>
                    </a:lnTo>
                    <a:lnTo>
                      <a:pt x="672" y="37612"/>
                    </a:lnTo>
                    <a:lnTo>
                      <a:pt x="1" y="38955"/>
                    </a:lnTo>
                    <a:lnTo>
                      <a:pt x="1" y="39067"/>
                    </a:lnTo>
                    <a:lnTo>
                      <a:pt x="224" y="39403"/>
                    </a:lnTo>
                    <a:lnTo>
                      <a:pt x="560" y="39851"/>
                    </a:lnTo>
                    <a:lnTo>
                      <a:pt x="1120" y="40298"/>
                    </a:lnTo>
                    <a:lnTo>
                      <a:pt x="1792" y="40746"/>
                    </a:lnTo>
                    <a:lnTo>
                      <a:pt x="2463" y="41194"/>
                    </a:lnTo>
                    <a:lnTo>
                      <a:pt x="3247" y="41530"/>
                    </a:lnTo>
                    <a:lnTo>
                      <a:pt x="4030" y="41642"/>
                    </a:lnTo>
                    <a:lnTo>
                      <a:pt x="5374" y="39739"/>
                    </a:lnTo>
                    <a:lnTo>
                      <a:pt x="8396" y="35149"/>
                    </a:lnTo>
                    <a:lnTo>
                      <a:pt x="10187" y="32463"/>
                    </a:lnTo>
                    <a:lnTo>
                      <a:pt x="11754" y="29776"/>
                    </a:lnTo>
                    <a:lnTo>
                      <a:pt x="13097" y="27313"/>
                    </a:lnTo>
                    <a:lnTo>
                      <a:pt x="13993" y="25410"/>
                    </a:lnTo>
                    <a:lnTo>
                      <a:pt x="14217" y="25075"/>
                    </a:lnTo>
                    <a:lnTo>
                      <a:pt x="14217" y="24515"/>
                    </a:lnTo>
                    <a:lnTo>
                      <a:pt x="14329" y="23172"/>
                    </a:lnTo>
                    <a:lnTo>
                      <a:pt x="14217" y="21605"/>
                    </a:lnTo>
                    <a:lnTo>
                      <a:pt x="13993" y="19702"/>
                    </a:lnTo>
                    <a:lnTo>
                      <a:pt x="13321" y="15336"/>
                    </a:lnTo>
                    <a:lnTo>
                      <a:pt x="12762" y="10970"/>
                    </a:lnTo>
                    <a:lnTo>
                      <a:pt x="15336" y="16231"/>
                    </a:lnTo>
                    <a:lnTo>
                      <a:pt x="17463" y="20597"/>
                    </a:lnTo>
                    <a:lnTo>
                      <a:pt x="19254" y="24291"/>
                    </a:lnTo>
                    <a:lnTo>
                      <a:pt x="19478" y="25187"/>
                    </a:lnTo>
                    <a:lnTo>
                      <a:pt x="19814" y="26194"/>
                    </a:lnTo>
                    <a:lnTo>
                      <a:pt x="20373" y="28881"/>
                    </a:lnTo>
                    <a:lnTo>
                      <a:pt x="20933" y="32015"/>
                    </a:lnTo>
                    <a:lnTo>
                      <a:pt x="21493" y="35261"/>
                    </a:lnTo>
                    <a:lnTo>
                      <a:pt x="22164" y="40970"/>
                    </a:lnTo>
                    <a:lnTo>
                      <a:pt x="22500" y="42873"/>
                    </a:lnTo>
                    <a:lnTo>
                      <a:pt x="22612" y="43769"/>
                    </a:lnTo>
                    <a:lnTo>
                      <a:pt x="22724" y="43880"/>
                    </a:lnTo>
                    <a:lnTo>
                      <a:pt x="22948" y="43992"/>
                    </a:lnTo>
                    <a:lnTo>
                      <a:pt x="23508" y="44104"/>
                    </a:lnTo>
                    <a:lnTo>
                      <a:pt x="25299" y="44104"/>
                    </a:lnTo>
                    <a:lnTo>
                      <a:pt x="26194" y="43992"/>
                    </a:lnTo>
                    <a:lnTo>
                      <a:pt x="26978" y="43769"/>
                    </a:lnTo>
                    <a:lnTo>
                      <a:pt x="27537" y="43545"/>
                    </a:lnTo>
                    <a:lnTo>
                      <a:pt x="27761" y="43433"/>
                    </a:lnTo>
                    <a:lnTo>
                      <a:pt x="27761" y="43321"/>
                    </a:lnTo>
                    <a:lnTo>
                      <a:pt x="27761" y="42313"/>
                    </a:lnTo>
                    <a:lnTo>
                      <a:pt x="27426" y="40298"/>
                    </a:lnTo>
                    <a:lnTo>
                      <a:pt x="26418" y="34366"/>
                    </a:lnTo>
                    <a:lnTo>
                      <a:pt x="24515" y="23955"/>
                    </a:lnTo>
                    <a:lnTo>
                      <a:pt x="23844" y="20037"/>
                    </a:lnTo>
                    <a:lnTo>
                      <a:pt x="22388" y="13657"/>
                    </a:lnTo>
                    <a:lnTo>
                      <a:pt x="20597" y="6829"/>
                    </a:lnTo>
                    <a:lnTo>
                      <a:pt x="19702" y="3918"/>
                    </a:lnTo>
                    <a:lnTo>
                      <a:pt x="18918" y="1567"/>
                    </a:lnTo>
                    <a:lnTo>
                      <a:pt x="16120"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g1eb65a026c0_0_766"/>
              <p:cNvSpPr/>
              <p:nvPr/>
            </p:nvSpPr>
            <p:spPr>
              <a:xfrm>
                <a:off x="765250" y="2843500"/>
                <a:ext cx="694050" cy="1102625"/>
              </a:xfrm>
              <a:custGeom>
                <a:avLst/>
                <a:gdLst/>
                <a:ahLst/>
                <a:cxnLst/>
                <a:rect l="l" t="t" r="r" b="b"/>
                <a:pathLst>
                  <a:path w="27762" h="44105" fill="none" extrusionOk="0">
                    <a:moveTo>
                      <a:pt x="18918" y="1567"/>
                    </a:moveTo>
                    <a:lnTo>
                      <a:pt x="18918" y="1567"/>
                    </a:lnTo>
                    <a:lnTo>
                      <a:pt x="19702" y="3918"/>
                    </a:lnTo>
                    <a:lnTo>
                      <a:pt x="20597" y="6829"/>
                    </a:lnTo>
                    <a:lnTo>
                      <a:pt x="22388" y="13657"/>
                    </a:lnTo>
                    <a:lnTo>
                      <a:pt x="23844" y="20037"/>
                    </a:lnTo>
                    <a:lnTo>
                      <a:pt x="24515" y="23955"/>
                    </a:lnTo>
                    <a:lnTo>
                      <a:pt x="24515" y="23955"/>
                    </a:lnTo>
                    <a:lnTo>
                      <a:pt x="26418" y="34366"/>
                    </a:lnTo>
                    <a:lnTo>
                      <a:pt x="27426" y="40298"/>
                    </a:lnTo>
                    <a:lnTo>
                      <a:pt x="27761" y="42313"/>
                    </a:lnTo>
                    <a:lnTo>
                      <a:pt x="27761" y="43321"/>
                    </a:lnTo>
                    <a:lnTo>
                      <a:pt x="27761" y="43321"/>
                    </a:lnTo>
                    <a:lnTo>
                      <a:pt x="27761" y="43433"/>
                    </a:lnTo>
                    <a:lnTo>
                      <a:pt x="27537" y="43545"/>
                    </a:lnTo>
                    <a:lnTo>
                      <a:pt x="26978" y="43769"/>
                    </a:lnTo>
                    <a:lnTo>
                      <a:pt x="26194" y="43992"/>
                    </a:lnTo>
                    <a:lnTo>
                      <a:pt x="25299" y="44104"/>
                    </a:lnTo>
                    <a:lnTo>
                      <a:pt x="24403" y="44104"/>
                    </a:lnTo>
                    <a:lnTo>
                      <a:pt x="23508" y="44104"/>
                    </a:lnTo>
                    <a:lnTo>
                      <a:pt x="22948" y="43992"/>
                    </a:lnTo>
                    <a:lnTo>
                      <a:pt x="22724" y="43880"/>
                    </a:lnTo>
                    <a:lnTo>
                      <a:pt x="22612" y="43769"/>
                    </a:lnTo>
                    <a:lnTo>
                      <a:pt x="22612" y="43769"/>
                    </a:lnTo>
                    <a:lnTo>
                      <a:pt x="22500" y="42873"/>
                    </a:lnTo>
                    <a:lnTo>
                      <a:pt x="22164" y="40970"/>
                    </a:lnTo>
                    <a:lnTo>
                      <a:pt x="21493" y="35261"/>
                    </a:lnTo>
                    <a:lnTo>
                      <a:pt x="20933" y="32015"/>
                    </a:lnTo>
                    <a:lnTo>
                      <a:pt x="20373" y="28881"/>
                    </a:lnTo>
                    <a:lnTo>
                      <a:pt x="19814" y="26194"/>
                    </a:lnTo>
                    <a:lnTo>
                      <a:pt x="19478" y="25187"/>
                    </a:lnTo>
                    <a:lnTo>
                      <a:pt x="19254" y="24291"/>
                    </a:lnTo>
                    <a:lnTo>
                      <a:pt x="19254" y="24291"/>
                    </a:lnTo>
                    <a:lnTo>
                      <a:pt x="17463" y="20597"/>
                    </a:lnTo>
                    <a:lnTo>
                      <a:pt x="15336" y="16231"/>
                    </a:lnTo>
                    <a:lnTo>
                      <a:pt x="12762" y="10970"/>
                    </a:lnTo>
                    <a:lnTo>
                      <a:pt x="12762" y="10970"/>
                    </a:lnTo>
                    <a:lnTo>
                      <a:pt x="13321" y="15336"/>
                    </a:lnTo>
                    <a:lnTo>
                      <a:pt x="13993" y="19702"/>
                    </a:lnTo>
                    <a:lnTo>
                      <a:pt x="14217" y="21605"/>
                    </a:lnTo>
                    <a:lnTo>
                      <a:pt x="14329" y="23172"/>
                    </a:lnTo>
                    <a:lnTo>
                      <a:pt x="14217" y="24515"/>
                    </a:lnTo>
                    <a:lnTo>
                      <a:pt x="14217" y="25075"/>
                    </a:lnTo>
                    <a:lnTo>
                      <a:pt x="13993" y="25410"/>
                    </a:lnTo>
                    <a:lnTo>
                      <a:pt x="13993" y="25410"/>
                    </a:lnTo>
                    <a:lnTo>
                      <a:pt x="13097" y="27313"/>
                    </a:lnTo>
                    <a:lnTo>
                      <a:pt x="11754" y="29776"/>
                    </a:lnTo>
                    <a:lnTo>
                      <a:pt x="10187" y="32463"/>
                    </a:lnTo>
                    <a:lnTo>
                      <a:pt x="8396" y="35149"/>
                    </a:lnTo>
                    <a:lnTo>
                      <a:pt x="5374" y="39739"/>
                    </a:lnTo>
                    <a:lnTo>
                      <a:pt x="4030" y="41642"/>
                    </a:lnTo>
                    <a:lnTo>
                      <a:pt x="4030" y="41642"/>
                    </a:lnTo>
                    <a:lnTo>
                      <a:pt x="3247" y="41530"/>
                    </a:lnTo>
                    <a:lnTo>
                      <a:pt x="2463" y="41194"/>
                    </a:lnTo>
                    <a:lnTo>
                      <a:pt x="1792" y="40746"/>
                    </a:lnTo>
                    <a:lnTo>
                      <a:pt x="1120" y="40298"/>
                    </a:lnTo>
                    <a:lnTo>
                      <a:pt x="560" y="39851"/>
                    </a:lnTo>
                    <a:lnTo>
                      <a:pt x="224" y="39403"/>
                    </a:lnTo>
                    <a:lnTo>
                      <a:pt x="1" y="39067"/>
                    </a:lnTo>
                    <a:lnTo>
                      <a:pt x="1" y="38955"/>
                    </a:lnTo>
                    <a:lnTo>
                      <a:pt x="1" y="38955"/>
                    </a:lnTo>
                    <a:lnTo>
                      <a:pt x="672" y="37612"/>
                    </a:lnTo>
                    <a:lnTo>
                      <a:pt x="1792" y="35933"/>
                    </a:lnTo>
                    <a:lnTo>
                      <a:pt x="4478" y="31903"/>
                    </a:lnTo>
                    <a:lnTo>
                      <a:pt x="5821" y="29888"/>
                    </a:lnTo>
                    <a:lnTo>
                      <a:pt x="7053" y="27985"/>
                    </a:lnTo>
                    <a:lnTo>
                      <a:pt x="7948" y="26306"/>
                    </a:lnTo>
                    <a:lnTo>
                      <a:pt x="8172" y="25522"/>
                    </a:lnTo>
                    <a:lnTo>
                      <a:pt x="8396" y="24963"/>
                    </a:lnTo>
                    <a:lnTo>
                      <a:pt x="8396" y="24963"/>
                    </a:lnTo>
                    <a:lnTo>
                      <a:pt x="8396" y="24179"/>
                    </a:lnTo>
                    <a:lnTo>
                      <a:pt x="8284" y="23060"/>
                    </a:lnTo>
                    <a:lnTo>
                      <a:pt x="7948" y="19925"/>
                    </a:lnTo>
                    <a:lnTo>
                      <a:pt x="7388" y="16008"/>
                    </a:lnTo>
                    <a:lnTo>
                      <a:pt x="6605" y="11754"/>
                    </a:lnTo>
                    <a:lnTo>
                      <a:pt x="5262" y="4142"/>
                    </a:lnTo>
                    <a:lnTo>
                      <a:pt x="4702" y="784"/>
                    </a:lnTo>
                    <a:lnTo>
                      <a:pt x="16120" y="0"/>
                    </a:lnTo>
                    <a:lnTo>
                      <a:pt x="18918" y="15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g1eb65a026c0_0_766"/>
              <p:cNvSpPr/>
              <p:nvPr/>
            </p:nvSpPr>
            <p:spPr>
              <a:xfrm>
                <a:off x="1047900" y="3031000"/>
                <a:ext cx="53200" cy="218300"/>
              </a:xfrm>
              <a:custGeom>
                <a:avLst/>
                <a:gdLst/>
                <a:ahLst/>
                <a:cxnLst/>
                <a:rect l="l" t="t" r="r" b="b"/>
                <a:pathLst>
                  <a:path w="2128" h="8732" extrusionOk="0">
                    <a:moveTo>
                      <a:pt x="0" y="0"/>
                    </a:moveTo>
                    <a:lnTo>
                      <a:pt x="2127" y="8731"/>
                    </a:lnTo>
                    <a:lnTo>
                      <a:pt x="1791" y="5933"/>
                    </a:lnTo>
                    <a:lnTo>
                      <a:pt x="1456" y="3470"/>
                    </a:lnTo>
                    <a:lnTo>
                      <a:pt x="784" y="2127"/>
                    </a:lnTo>
                    <a:lnTo>
                      <a:pt x="336" y="1008"/>
                    </a:lnTo>
                    <a:lnTo>
                      <a:pt x="0" y="0"/>
                    </a:lnTo>
                    <a:close/>
                  </a:path>
                </a:pathLst>
              </a:custGeom>
              <a:solidFill>
                <a:srgbClr val="16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g1eb65a026c0_0_766"/>
              <p:cNvSpPr/>
              <p:nvPr/>
            </p:nvSpPr>
            <p:spPr>
              <a:xfrm>
                <a:off x="1047900" y="3031000"/>
                <a:ext cx="53200" cy="218300"/>
              </a:xfrm>
              <a:custGeom>
                <a:avLst/>
                <a:gdLst/>
                <a:ahLst/>
                <a:cxnLst/>
                <a:rect l="l" t="t" r="r" b="b"/>
                <a:pathLst>
                  <a:path w="2128" h="8732" fill="none" extrusionOk="0">
                    <a:moveTo>
                      <a:pt x="0" y="0"/>
                    </a:moveTo>
                    <a:lnTo>
                      <a:pt x="2127" y="8731"/>
                    </a:lnTo>
                    <a:lnTo>
                      <a:pt x="2127" y="8731"/>
                    </a:lnTo>
                    <a:lnTo>
                      <a:pt x="1791" y="5933"/>
                    </a:lnTo>
                    <a:lnTo>
                      <a:pt x="1456" y="3470"/>
                    </a:lnTo>
                    <a:lnTo>
                      <a:pt x="1456" y="3470"/>
                    </a:lnTo>
                    <a:lnTo>
                      <a:pt x="784" y="2127"/>
                    </a:lnTo>
                    <a:lnTo>
                      <a:pt x="336" y="100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g1eb65a026c0_0_766"/>
              <p:cNvSpPr/>
              <p:nvPr/>
            </p:nvSpPr>
            <p:spPr>
              <a:xfrm>
                <a:off x="983525" y="2208250"/>
                <a:ext cx="151150" cy="235100"/>
              </a:xfrm>
              <a:custGeom>
                <a:avLst/>
                <a:gdLst/>
                <a:ahLst/>
                <a:cxnLst/>
                <a:rect l="l" t="t" r="r" b="b"/>
                <a:pathLst>
                  <a:path w="6046" h="9404" extrusionOk="0">
                    <a:moveTo>
                      <a:pt x="2687" y="0"/>
                    </a:moveTo>
                    <a:lnTo>
                      <a:pt x="2016" y="112"/>
                    </a:lnTo>
                    <a:lnTo>
                      <a:pt x="1456" y="224"/>
                    </a:lnTo>
                    <a:lnTo>
                      <a:pt x="896" y="448"/>
                    </a:lnTo>
                    <a:lnTo>
                      <a:pt x="449" y="784"/>
                    </a:lnTo>
                    <a:lnTo>
                      <a:pt x="113" y="1231"/>
                    </a:lnTo>
                    <a:lnTo>
                      <a:pt x="1" y="1567"/>
                    </a:lnTo>
                    <a:lnTo>
                      <a:pt x="1" y="1903"/>
                    </a:lnTo>
                    <a:lnTo>
                      <a:pt x="225" y="2911"/>
                    </a:lnTo>
                    <a:lnTo>
                      <a:pt x="672" y="3918"/>
                    </a:lnTo>
                    <a:lnTo>
                      <a:pt x="1120" y="5149"/>
                    </a:lnTo>
                    <a:lnTo>
                      <a:pt x="2240" y="7500"/>
                    </a:lnTo>
                    <a:lnTo>
                      <a:pt x="2575" y="8508"/>
                    </a:lnTo>
                    <a:lnTo>
                      <a:pt x="2687" y="9403"/>
                    </a:lnTo>
                    <a:lnTo>
                      <a:pt x="5486" y="8619"/>
                    </a:lnTo>
                    <a:lnTo>
                      <a:pt x="5150" y="6605"/>
                    </a:lnTo>
                    <a:lnTo>
                      <a:pt x="4478" y="5261"/>
                    </a:lnTo>
                    <a:lnTo>
                      <a:pt x="5150" y="5373"/>
                    </a:lnTo>
                    <a:lnTo>
                      <a:pt x="5598" y="5373"/>
                    </a:lnTo>
                    <a:lnTo>
                      <a:pt x="5934" y="5149"/>
                    </a:lnTo>
                    <a:lnTo>
                      <a:pt x="6045" y="4925"/>
                    </a:lnTo>
                    <a:lnTo>
                      <a:pt x="6045" y="4590"/>
                    </a:lnTo>
                    <a:lnTo>
                      <a:pt x="5934" y="4254"/>
                    </a:lnTo>
                    <a:lnTo>
                      <a:pt x="5598" y="3246"/>
                    </a:lnTo>
                    <a:lnTo>
                      <a:pt x="5262" y="2687"/>
                    </a:lnTo>
                    <a:lnTo>
                      <a:pt x="5374" y="2575"/>
                    </a:lnTo>
                    <a:lnTo>
                      <a:pt x="5486" y="2463"/>
                    </a:lnTo>
                    <a:lnTo>
                      <a:pt x="5038" y="1903"/>
                    </a:lnTo>
                    <a:lnTo>
                      <a:pt x="4590" y="1343"/>
                    </a:lnTo>
                    <a:lnTo>
                      <a:pt x="3807" y="336"/>
                    </a:lnTo>
                    <a:lnTo>
                      <a:pt x="3583" y="112"/>
                    </a:lnTo>
                    <a:lnTo>
                      <a:pt x="3247"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g1eb65a026c0_0_766"/>
              <p:cNvSpPr/>
              <p:nvPr/>
            </p:nvSpPr>
            <p:spPr>
              <a:xfrm>
                <a:off x="983525" y="2208250"/>
                <a:ext cx="151150" cy="235100"/>
              </a:xfrm>
              <a:custGeom>
                <a:avLst/>
                <a:gdLst/>
                <a:ahLst/>
                <a:cxnLst/>
                <a:rect l="l" t="t" r="r" b="b"/>
                <a:pathLst>
                  <a:path w="6046" h="9404" fill="none" extrusionOk="0">
                    <a:moveTo>
                      <a:pt x="3807" y="336"/>
                    </a:moveTo>
                    <a:lnTo>
                      <a:pt x="3807" y="336"/>
                    </a:lnTo>
                    <a:lnTo>
                      <a:pt x="4590" y="1343"/>
                    </a:lnTo>
                    <a:lnTo>
                      <a:pt x="5038" y="1903"/>
                    </a:lnTo>
                    <a:lnTo>
                      <a:pt x="5486" y="2463"/>
                    </a:lnTo>
                    <a:lnTo>
                      <a:pt x="5486" y="2463"/>
                    </a:lnTo>
                    <a:lnTo>
                      <a:pt x="5374" y="2575"/>
                    </a:lnTo>
                    <a:lnTo>
                      <a:pt x="5262" y="2687"/>
                    </a:lnTo>
                    <a:lnTo>
                      <a:pt x="5598" y="3246"/>
                    </a:lnTo>
                    <a:lnTo>
                      <a:pt x="5598" y="3246"/>
                    </a:lnTo>
                    <a:lnTo>
                      <a:pt x="5934" y="4254"/>
                    </a:lnTo>
                    <a:lnTo>
                      <a:pt x="6045" y="4590"/>
                    </a:lnTo>
                    <a:lnTo>
                      <a:pt x="6045" y="4925"/>
                    </a:lnTo>
                    <a:lnTo>
                      <a:pt x="5934" y="5149"/>
                    </a:lnTo>
                    <a:lnTo>
                      <a:pt x="5598" y="5373"/>
                    </a:lnTo>
                    <a:lnTo>
                      <a:pt x="5150" y="5373"/>
                    </a:lnTo>
                    <a:lnTo>
                      <a:pt x="4478" y="5261"/>
                    </a:lnTo>
                    <a:lnTo>
                      <a:pt x="4478" y="5261"/>
                    </a:lnTo>
                    <a:lnTo>
                      <a:pt x="5150" y="6605"/>
                    </a:lnTo>
                    <a:lnTo>
                      <a:pt x="5486" y="8619"/>
                    </a:lnTo>
                    <a:lnTo>
                      <a:pt x="2687" y="9403"/>
                    </a:lnTo>
                    <a:lnTo>
                      <a:pt x="2687" y="9403"/>
                    </a:lnTo>
                    <a:lnTo>
                      <a:pt x="2575" y="8508"/>
                    </a:lnTo>
                    <a:lnTo>
                      <a:pt x="2240" y="7500"/>
                    </a:lnTo>
                    <a:lnTo>
                      <a:pt x="1120" y="5149"/>
                    </a:lnTo>
                    <a:lnTo>
                      <a:pt x="672" y="3918"/>
                    </a:lnTo>
                    <a:lnTo>
                      <a:pt x="225" y="2911"/>
                    </a:lnTo>
                    <a:lnTo>
                      <a:pt x="1" y="1903"/>
                    </a:lnTo>
                    <a:lnTo>
                      <a:pt x="1" y="1567"/>
                    </a:lnTo>
                    <a:lnTo>
                      <a:pt x="113" y="1231"/>
                    </a:lnTo>
                    <a:lnTo>
                      <a:pt x="113" y="1231"/>
                    </a:lnTo>
                    <a:lnTo>
                      <a:pt x="449" y="784"/>
                    </a:lnTo>
                    <a:lnTo>
                      <a:pt x="896" y="448"/>
                    </a:lnTo>
                    <a:lnTo>
                      <a:pt x="1456" y="224"/>
                    </a:lnTo>
                    <a:lnTo>
                      <a:pt x="2016" y="112"/>
                    </a:lnTo>
                    <a:lnTo>
                      <a:pt x="2687" y="0"/>
                    </a:lnTo>
                    <a:lnTo>
                      <a:pt x="3247" y="0"/>
                    </a:lnTo>
                    <a:lnTo>
                      <a:pt x="3583" y="112"/>
                    </a:lnTo>
                    <a:lnTo>
                      <a:pt x="3807" y="3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g1eb65a026c0_0_766"/>
              <p:cNvSpPr/>
              <p:nvPr/>
            </p:nvSpPr>
            <p:spPr>
              <a:xfrm>
                <a:off x="958350" y="2166275"/>
                <a:ext cx="131550" cy="198700"/>
              </a:xfrm>
              <a:custGeom>
                <a:avLst/>
                <a:gdLst/>
                <a:ahLst/>
                <a:cxnLst/>
                <a:rect l="l" t="t" r="r" b="b"/>
                <a:pathLst>
                  <a:path w="5262" h="7948" extrusionOk="0">
                    <a:moveTo>
                      <a:pt x="4030" y="0"/>
                    </a:moveTo>
                    <a:lnTo>
                      <a:pt x="3582" y="112"/>
                    </a:lnTo>
                    <a:lnTo>
                      <a:pt x="3358" y="224"/>
                    </a:lnTo>
                    <a:lnTo>
                      <a:pt x="3247" y="336"/>
                    </a:lnTo>
                    <a:lnTo>
                      <a:pt x="2911" y="1007"/>
                    </a:lnTo>
                    <a:lnTo>
                      <a:pt x="2799" y="1119"/>
                    </a:lnTo>
                    <a:lnTo>
                      <a:pt x="2687" y="1119"/>
                    </a:lnTo>
                    <a:lnTo>
                      <a:pt x="2239" y="1007"/>
                    </a:lnTo>
                    <a:lnTo>
                      <a:pt x="1567" y="896"/>
                    </a:lnTo>
                    <a:lnTo>
                      <a:pt x="1232" y="896"/>
                    </a:lnTo>
                    <a:lnTo>
                      <a:pt x="1008" y="1007"/>
                    </a:lnTo>
                    <a:lnTo>
                      <a:pt x="784" y="1119"/>
                    </a:lnTo>
                    <a:lnTo>
                      <a:pt x="672" y="1343"/>
                    </a:lnTo>
                    <a:lnTo>
                      <a:pt x="560" y="1679"/>
                    </a:lnTo>
                    <a:lnTo>
                      <a:pt x="560" y="2015"/>
                    </a:lnTo>
                    <a:lnTo>
                      <a:pt x="560" y="2463"/>
                    </a:lnTo>
                    <a:lnTo>
                      <a:pt x="560" y="2687"/>
                    </a:lnTo>
                    <a:lnTo>
                      <a:pt x="336" y="2910"/>
                    </a:lnTo>
                    <a:lnTo>
                      <a:pt x="112" y="3134"/>
                    </a:lnTo>
                    <a:lnTo>
                      <a:pt x="0" y="3358"/>
                    </a:lnTo>
                    <a:lnTo>
                      <a:pt x="0" y="3694"/>
                    </a:lnTo>
                    <a:lnTo>
                      <a:pt x="112" y="4366"/>
                    </a:lnTo>
                    <a:lnTo>
                      <a:pt x="224" y="4813"/>
                    </a:lnTo>
                    <a:lnTo>
                      <a:pt x="448" y="5149"/>
                    </a:lnTo>
                    <a:lnTo>
                      <a:pt x="672" y="5373"/>
                    </a:lnTo>
                    <a:lnTo>
                      <a:pt x="1232" y="5709"/>
                    </a:lnTo>
                    <a:lnTo>
                      <a:pt x="1344" y="5933"/>
                    </a:lnTo>
                    <a:lnTo>
                      <a:pt x="1567" y="6269"/>
                    </a:lnTo>
                    <a:lnTo>
                      <a:pt x="1903" y="7052"/>
                    </a:lnTo>
                    <a:lnTo>
                      <a:pt x="2351" y="7612"/>
                    </a:lnTo>
                    <a:lnTo>
                      <a:pt x="2687" y="7836"/>
                    </a:lnTo>
                    <a:lnTo>
                      <a:pt x="2911" y="7948"/>
                    </a:lnTo>
                    <a:lnTo>
                      <a:pt x="3470" y="7948"/>
                    </a:lnTo>
                    <a:lnTo>
                      <a:pt x="3694" y="7724"/>
                    </a:lnTo>
                    <a:lnTo>
                      <a:pt x="3918" y="7500"/>
                    </a:lnTo>
                    <a:lnTo>
                      <a:pt x="4142" y="6828"/>
                    </a:lnTo>
                    <a:lnTo>
                      <a:pt x="4142" y="6157"/>
                    </a:lnTo>
                    <a:lnTo>
                      <a:pt x="4030" y="5597"/>
                    </a:lnTo>
                    <a:lnTo>
                      <a:pt x="3694" y="5485"/>
                    </a:lnTo>
                    <a:lnTo>
                      <a:pt x="3470" y="5261"/>
                    </a:lnTo>
                    <a:lnTo>
                      <a:pt x="3358" y="5037"/>
                    </a:lnTo>
                    <a:lnTo>
                      <a:pt x="3358" y="4813"/>
                    </a:lnTo>
                    <a:lnTo>
                      <a:pt x="3470" y="4590"/>
                    </a:lnTo>
                    <a:lnTo>
                      <a:pt x="3582" y="4478"/>
                    </a:lnTo>
                    <a:lnTo>
                      <a:pt x="4142" y="4478"/>
                    </a:lnTo>
                    <a:lnTo>
                      <a:pt x="4478" y="4366"/>
                    </a:lnTo>
                    <a:lnTo>
                      <a:pt x="4590" y="4142"/>
                    </a:lnTo>
                    <a:lnTo>
                      <a:pt x="4590" y="3918"/>
                    </a:lnTo>
                    <a:lnTo>
                      <a:pt x="4366" y="3582"/>
                    </a:lnTo>
                    <a:lnTo>
                      <a:pt x="4366" y="3358"/>
                    </a:lnTo>
                    <a:lnTo>
                      <a:pt x="4478" y="3134"/>
                    </a:lnTo>
                    <a:lnTo>
                      <a:pt x="4702" y="2910"/>
                    </a:lnTo>
                    <a:lnTo>
                      <a:pt x="4926" y="2575"/>
                    </a:lnTo>
                    <a:lnTo>
                      <a:pt x="5149" y="2127"/>
                    </a:lnTo>
                    <a:lnTo>
                      <a:pt x="5261" y="1679"/>
                    </a:lnTo>
                    <a:lnTo>
                      <a:pt x="5261" y="1343"/>
                    </a:lnTo>
                    <a:lnTo>
                      <a:pt x="5149" y="1231"/>
                    </a:lnTo>
                    <a:lnTo>
                      <a:pt x="4926" y="1007"/>
                    </a:lnTo>
                    <a:lnTo>
                      <a:pt x="4926" y="784"/>
                    </a:lnTo>
                    <a:lnTo>
                      <a:pt x="4926" y="560"/>
                    </a:lnTo>
                    <a:lnTo>
                      <a:pt x="4702" y="336"/>
                    </a:lnTo>
                    <a:lnTo>
                      <a:pt x="4366" y="112"/>
                    </a:lnTo>
                    <a:lnTo>
                      <a:pt x="4030"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g1eb65a026c0_0_766"/>
              <p:cNvSpPr/>
              <p:nvPr/>
            </p:nvSpPr>
            <p:spPr>
              <a:xfrm>
                <a:off x="1067475" y="2334175"/>
                <a:ext cx="44800" cy="50400"/>
              </a:xfrm>
              <a:custGeom>
                <a:avLst/>
                <a:gdLst/>
                <a:ahLst/>
                <a:cxnLst/>
                <a:rect l="l" t="t" r="r" b="b"/>
                <a:pathLst>
                  <a:path w="1792" h="2016" extrusionOk="0">
                    <a:moveTo>
                      <a:pt x="561" y="0"/>
                    </a:moveTo>
                    <a:lnTo>
                      <a:pt x="337" y="112"/>
                    </a:lnTo>
                    <a:lnTo>
                      <a:pt x="225" y="224"/>
                    </a:lnTo>
                    <a:lnTo>
                      <a:pt x="1" y="672"/>
                    </a:lnTo>
                    <a:lnTo>
                      <a:pt x="1" y="1120"/>
                    </a:lnTo>
                    <a:lnTo>
                      <a:pt x="113" y="1344"/>
                    </a:lnTo>
                    <a:lnTo>
                      <a:pt x="337" y="1456"/>
                    </a:lnTo>
                    <a:lnTo>
                      <a:pt x="896" y="1791"/>
                    </a:lnTo>
                    <a:lnTo>
                      <a:pt x="1456" y="2015"/>
                    </a:lnTo>
                    <a:lnTo>
                      <a:pt x="1792" y="2015"/>
                    </a:lnTo>
                    <a:lnTo>
                      <a:pt x="1792" y="1568"/>
                    </a:lnTo>
                    <a:lnTo>
                      <a:pt x="1680" y="1232"/>
                    </a:lnTo>
                    <a:lnTo>
                      <a:pt x="1120" y="224"/>
                    </a:lnTo>
                    <a:lnTo>
                      <a:pt x="784" y="112"/>
                    </a:lnTo>
                    <a:lnTo>
                      <a:pt x="561" y="0"/>
                    </a:lnTo>
                    <a:close/>
                  </a:path>
                </a:pathLst>
              </a:custGeom>
              <a:solidFill>
                <a:srgbClr val="C08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g1eb65a026c0_0_766"/>
              <p:cNvSpPr/>
              <p:nvPr/>
            </p:nvSpPr>
            <p:spPr>
              <a:xfrm>
                <a:off x="1067475" y="2334175"/>
                <a:ext cx="44800" cy="50400"/>
              </a:xfrm>
              <a:custGeom>
                <a:avLst/>
                <a:gdLst/>
                <a:ahLst/>
                <a:cxnLst/>
                <a:rect l="l" t="t" r="r" b="b"/>
                <a:pathLst>
                  <a:path w="1792" h="2016" fill="none" extrusionOk="0">
                    <a:moveTo>
                      <a:pt x="561" y="0"/>
                    </a:moveTo>
                    <a:lnTo>
                      <a:pt x="561" y="0"/>
                    </a:lnTo>
                    <a:lnTo>
                      <a:pt x="337" y="112"/>
                    </a:lnTo>
                    <a:lnTo>
                      <a:pt x="225" y="224"/>
                    </a:lnTo>
                    <a:lnTo>
                      <a:pt x="225" y="224"/>
                    </a:lnTo>
                    <a:lnTo>
                      <a:pt x="1" y="672"/>
                    </a:lnTo>
                    <a:lnTo>
                      <a:pt x="1" y="1120"/>
                    </a:lnTo>
                    <a:lnTo>
                      <a:pt x="113" y="1344"/>
                    </a:lnTo>
                    <a:lnTo>
                      <a:pt x="337" y="1456"/>
                    </a:lnTo>
                    <a:lnTo>
                      <a:pt x="896" y="1791"/>
                    </a:lnTo>
                    <a:lnTo>
                      <a:pt x="1456" y="2015"/>
                    </a:lnTo>
                    <a:lnTo>
                      <a:pt x="1456" y="2015"/>
                    </a:lnTo>
                    <a:lnTo>
                      <a:pt x="1792" y="2015"/>
                    </a:lnTo>
                    <a:lnTo>
                      <a:pt x="1792" y="2015"/>
                    </a:lnTo>
                    <a:lnTo>
                      <a:pt x="1792" y="1568"/>
                    </a:lnTo>
                    <a:lnTo>
                      <a:pt x="1680" y="1232"/>
                    </a:lnTo>
                    <a:lnTo>
                      <a:pt x="1120" y="224"/>
                    </a:lnTo>
                    <a:lnTo>
                      <a:pt x="1120" y="224"/>
                    </a:lnTo>
                    <a:lnTo>
                      <a:pt x="1120" y="224"/>
                    </a:lnTo>
                    <a:lnTo>
                      <a:pt x="1120" y="224"/>
                    </a:lnTo>
                    <a:lnTo>
                      <a:pt x="784" y="112"/>
                    </a:lnTo>
                    <a:lnTo>
                      <a:pt x="56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g1eb65a026c0_0_766"/>
              <p:cNvSpPr/>
              <p:nvPr/>
            </p:nvSpPr>
            <p:spPr>
              <a:xfrm>
                <a:off x="868800" y="2297800"/>
                <a:ext cx="828375" cy="640875"/>
              </a:xfrm>
              <a:custGeom>
                <a:avLst/>
                <a:gdLst/>
                <a:ahLst/>
                <a:cxnLst/>
                <a:rect l="l" t="t" r="r" b="b"/>
                <a:pathLst>
                  <a:path w="33135" h="25635" extrusionOk="0">
                    <a:moveTo>
                      <a:pt x="31791" y="0"/>
                    </a:moveTo>
                    <a:lnTo>
                      <a:pt x="30672" y="784"/>
                    </a:lnTo>
                    <a:lnTo>
                      <a:pt x="27985" y="2239"/>
                    </a:lnTo>
                    <a:lnTo>
                      <a:pt x="26530" y="3134"/>
                    </a:lnTo>
                    <a:lnTo>
                      <a:pt x="24963" y="3806"/>
                    </a:lnTo>
                    <a:lnTo>
                      <a:pt x="23731" y="4366"/>
                    </a:lnTo>
                    <a:lnTo>
                      <a:pt x="22724" y="4702"/>
                    </a:lnTo>
                    <a:lnTo>
                      <a:pt x="21716" y="4702"/>
                    </a:lnTo>
                    <a:lnTo>
                      <a:pt x="20485" y="4590"/>
                    </a:lnTo>
                    <a:lnTo>
                      <a:pt x="17687" y="4366"/>
                    </a:lnTo>
                    <a:lnTo>
                      <a:pt x="14776" y="3918"/>
                    </a:lnTo>
                    <a:lnTo>
                      <a:pt x="12202" y="3694"/>
                    </a:lnTo>
                    <a:lnTo>
                      <a:pt x="8620" y="3470"/>
                    </a:lnTo>
                    <a:lnTo>
                      <a:pt x="6940" y="3358"/>
                    </a:lnTo>
                    <a:lnTo>
                      <a:pt x="5933" y="3470"/>
                    </a:lnTo>
                    <a:lnTo>
                      <a:pt x="4702" y="3918"/>
                    </a:lnTo>
                    <a:lnTo>
                      <a:pt x="4030" y="4254"/>
                    </a:lnTo>
                    <a:lnTo>
                      <a:pt x="3358" y="4702"/>
                    </a:lnTo>
                    <a:lnTo>
                      <a:pt x="2687" y="5261"/>
                    </a:lnTo>
                    <a:lnTo>
                      <a:pt x="2127" y="5821"/>
                    </a:lnTo>
                    <a:lnTo>
                      <a:pt x="1679" y="6381"/>
                    </a:lnTo>
                    <a:lnTo>
                      <a:pt x="1344" y="7052"/>
                    </a:lnTo>
                    <a:lnTo>
                      <a:pt x="1120" y="8172"/>
                    </a:lnTo>
                    <a:lnTo>
                      <a:pt x="896" y="9963"/>
                    </a:lnTo>
                    <a:lnTo>
                      <a:pt x="448" y="15112"/>
                    </a:lnTo>
                    <a:lnTo>
                      <a:pt x="112" y="20373"/>
                    </a:lnTo>
                    <a:lnTo>
                      <a:pt x="0" y="22388"/>
                    </a:lnTo>
                    <a:lnTo>
                      <a:pt x="112" y="23619"/>
                    </a:lnTo>
                    <a:lnTo>
                      <a:pt x="224" y="24067"/>
                    </a:lnTo>
                    <a:lnTo>
                      <a:pt x="672" y="24403"/>
                    </a:lnTo>
                    <a:lnTo>
                      <a:pt x="1232" y="24739"/>
                    </a:lnTo>
                    <a:lnTo>
                      <a:pt x="2015" y="24963"/>
                    </a:lnTo>
                    <a:lnTo>
                      <a:pt x="2799" y="25186"/>
                    </a:lnTo>
                    <a:lnTo>
                      <a:pt x="3806" y="25410"/>
                    </a:lnTo>
                    <a:lnTo>
                      <a:pt x="6045" y="25634"/>
                    </a:lnTo>
                    <a:lnTo>
                      <a:pt x="7276" y="25634"/>
                    </a:lnTo>
                    <a:lnTo>
                      <a:pt x="8508" y="25522"/>
                    </a:lnTo>
                    <a:lnTo>
                      <a:pt x="9739" y="25410"/>
                    </a:lnTo>
                    <a:lnTo>
                      <a:pt x="10858" y="25186"/>
                    </a:lnTo>
                    <a:lnTo>
                      <a:pt x="11978" y="24851"/>
                    </a:lnTo>
                    <a:lnTo>
                      <a:pt x="13097" y="24515"/>
                    </a:lnTo>
                    <a:lnTo>
                      <a:pt x="13993" y="23955"/>
                    </a:lnTo>
                    <a:lnTo>
                      <a:pt x="14776" y="23395"/>
                    </a:lnTo>
                    <a:lnTo>
                      <a:pt x="14328" y="21045"/>
                    </a:lnTo>
                    <a:lnTo>
                      <a:pt x="14105" y="19030"/>
                    </a:lnTo>
                    <a:lnTo>
                      <a:pt x="13993" y="17463"/>
                    </a:lnTo>
                    <a:lnTo>
                      <a:pt x="13993" y="16007"/>
                    </a:lnTo>
                    <a:lnTo>
                      <a:pt x="14105" y="13657"/>
                    </a:lnTo>
                    <a:lnTo>
                      <a:pt x="14216" y="11306"/>
                    </a:lnTo>
                    <a:lnTo>
                      <a:pt x="14328" y="11082"/>
                    </a:lnTo>
                    <a:lnTo>
                      <a:pt x="14552" y="10858"/>
                    </a:lnTo>
                    <a:lnTo>
                      <a:pt x="15224" y="10522"/>
                    </a:lnTo>
                    <a:lnTo>
                      <a:pt x="16231" y="10075"/>
                    </a:lnTo>
                    <a:lnTo>
                      <a:pt x="17463" y="9851"/>
                    </a:lnTo>
                    <a:lnTo>
                      <a:pt x="20261" y="9179"/>
                    </a:lnTo>
                    <a:lnTo>
                      <a:pt x="23060" y="8731"/>
                    </a:lnTo>
                    <a:lnTo>
                      <a:pt x="24179" y="8284"/>
                    </a:lnTo>
                    <a:lnTo>
                      <a:pt x="25634" y="7724"/>
                    </a:lnTo>
                    <a:lnTo>
                      <a:pt x="28880" y="6157"/>
                    </a:lnTo>
                    <a:lnTo>
                      <a:pt x="31903" y="4478"/>
                    </a:lnTo>
                    <a:lnTo>
                      <a:pt x="32798" y="3918"/>
                    </a:lnTo>
                    <a:lnTo>
                      <a:pt x="33134" y="3582"/>
                    </a:lnTo>
                    <a:lnTo>
                      <a:pt x="33022" y="2799"/>
                    </a:lnTo>
                    <a:lnTo>
                      <a:pt x="32686" y="1679"/>
                    </a:lnTo>
                    <a:lnTo>
                      <a:pt x="32239" y="560"/>
                    </a:lnTo>
                    <a:lnTo>
                      <a:pt x="32015" y="224"/>
                    </a:lnTo>
                    <a:lnTo>
                      <a:pt x="31791" y="0"/>
                    </a:lnTo>
                    <a:close/>
                  </a:path>
                </a:pathLst>
              </a:custGeom>
              <a:solidFill>
                <a:srgbClr val="EA8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g1eb65a026c0_0_766"/>
              <p:cNvSpPr/>
              <p:nvPr/>
            </p:nvSpPr>
            <p:spPr>
              <a:xfrm>
                <a:off x="868800" y="2297800"/>
                <a:ext cx="828375" cy="640875"/>
              </a:xfrm>
              <a:custGeom>
                <a:avLst/>
                <a:gdLst/>
                <a:ahLst/>
                <a:cxnLst/>
                <a:rect l="l" t="t" r="r" b="b"/>
                <a:pathLst>
                  <a:path w="33135" h="25635" fill="none" extrusionOk="0">
                    <a:moveTo>
                      <a:pt x="5933" y="3470"/>
                    </a:moveTo>
                    <a:lnTo>
                      <a:pt x="5933" y="3470"/>
                    </a:lnTo>
                    <a:lnTo>
                      <a:pt x="6940" y="3358"/>
                    </a:lnTo>
                    <a:lnTo>
                      <a:pt x="8620" y="3470"/>
                    </a:lnTo>
                    <a:lnTo>
                      <a:pt x="12202" y="3694"/>
                    </a:lnTo>
                    <a:lnTo>
                      <a:pt x="12202" y="3694"/>
                    </a:lnTo>
                    <a:lnTo>
                      <a:pt x="14776" y="3918"/>
                    </a:lnTo>
                    <a:lnTo>
                      <a:pt x="17687" y="4366"/>
                    </a:lnTo>
                    <a:lnTo>
                      <a:pt x="20485" y="4590"/>
                    </a:lnTo>
                    <a:lnTo>
                      <a:pt x="21716" y="4702"/>
                    </a:lnTo>
                    <a:lnTo>
                      <a:pt x="22724" y="4702"/>
                    </a:lnTo>
                    <a:lnTo>
                      <a:pt x="22724" y="4702"/>
                    </a:lnTo>
                    <a:lnTo>
                      <a:pt x="23731" y="4366"/>
                    </a:lnTo>
                    <a:lnTo>
                      <a:pt x="24963" y="3806"/>
                    </a:lnTo>
                    <a:lnTo>
                      <a:pt x="26530" y="3134"/>
                    </a:lnTo>
                    <a:lnTo>
                      <a:pt x="27985" y="2239"/>
                    </a:lnTo>
                    <a:lnTo>
                      <a:pt x="30672" y="784"/>
                    </a:lnTo>
                    <a:lnTo>
                      <a:pt x="31791" y="0"/>
                    </a:lnTo>
                    <a:lnTo>
                      <a:pt x="31791" y="0"/>
                    </a:lnTo>
                    <a:lnTo>
                      <a:pt x="32015" y="224"/>
                    </a:lnTo>
                    <a:lnTo>
                      <a:pt x="32239" y="560"/>
                    </a:lnTo>
                    <a:lnTo>
                      <a:pt x="32686" y="1679"/>
                    </a:lnTo>
                    <a:lnTo>
                      <a:pt x="33022" y="2799"/>
                    </a:lnTo>
                    <a:lnTo>
                      <a:pt x="33134" y="3582"/>
                    </a:lnTo>
                    <a:lnTo>
                      <a:pt x="33134" y="3582"/>
                    </a:lnTo>
                    <a:lnTo>
                      <a:pt x="32798" y="3918"/>
                    </a:lnTo>
                    <a:lnTo>
                      <a:pt x="31903" y="4478"/>
                    </a:lnTo>
                    <a:lnTo>
                      <a:pt x="28880" y="6157"/>
                    </a:lnTo>
                    <a:lnTo>
                      <a:pt x="25634" y="7724"/>
                    </a:lnTo>
                    <a:lnTo>
                      <a:pt x="24179" y="8284"/>
                    </a:lnTo>
                    <a:lnTo>
                      <a:pt x="23060" y="8731"/>
                    </a:lnTo>
                    <a:lnTo>
                      <a:pt x="23060" y="8731"/>
                    </a:lnTo>
                    <a:lnTo>
                      <a:pt x="20261" y="9179"/>
                    </a:lnTo>
                    <a:lnTo>
                      <a:pt x="17463" y="9851"/>
                    </a:lnTo>
                    <a:lnTo>
                      <a:pt x="16231" y="10075"/>
                    </a:lnTo>
                    <a:lnTo>
                      <a:pt x="15224" y="10522"/>
                    </a:lnTo>
                    <a:lnTo>
                      <a:pt x="14552" y="10858"/>
                    </a:lnTo>
                    <a:lnTo>
                      <a:pt x="14328" y="11082"/>
                    </a:lnTo>
                    <a:lnTo>
                      <a:pt x="14216" y="11306"/>
                    </a:lnTo>
                    <a:lnTo>
                      <a:pt x="14216" y="11306"/>
                    </a:lnTo>
                    <a:lnTo>
                      <a:pt x="14105" y="13657"/>
                    </a:lnTo>
                    <a:lnTo>
                      <a:pt x="13993" y="16007"/>
                    </a:lnTo>
                    <a:lnTo>
                      <a:pt x="13993" y="17463"/>
                    </a:lnTo>
                    <a:lnTo>
                      <a:pt x="14105" y="19030"/>
                    </a:lnTo>
                    <a:lnTo>
                      <a:pt x="14328" y="21045"/>
                    </a:lnTo>
                    <a:lnTo>
                      <a:pt x="14776" y="23395"/>
                    </a:lnTo>
                    <a:lnTo>
                      <a:pt x="14776" y="23395"/>
                    </a:lnTo>
                    <a:lnTo>
                      <a:pt x="13993" y="23955"/>
                    </a:lnTo>
                    <a:lnTo>
                      <a:pt x="13097" y="24515"/>
                    </a:lnTo>
                    <a:lnTo>
                      <a:pt x="11978" y="24851"/>
                    </a:lnTo>
                    <a:lnTo>
                      <a:pt x="10858" y="25186"/>
                    </a:lnTo>
                    <a:lnTo>
                      <a:pt x="9739" y="25410"/>
                    </a:lnTo>
                    <a:lnTo>
                      <a:pt x="8508" y="25522"/>
                    </a:lnTo>
                    <a:lnTo>
                      <a:pt x="7276" y="25634"/>
                    </a:lnTo>
                    <a:lnTo>
                      <a:pt x="6045" y="25634"/>
                    </a:lnTo>
                    <a:lnTo>
                      <a:pt x="3806" y="25410"/>
                    </a:lnTo>
                    <a:lnTo>
                      <a:pt x="2799" y="25186"/>
                    </a:lnTo>
                    <a:lnTo>
                      <a:pt x="2015" y="24963"/>
                    </a:lnTo>
                    <a:lnTo>
                      <a:pt x="1232" y="24739"/>
                    </a:lnTo>
                    <a:lnTo>
                      <a:pt x="672" y="24403"/>
                    </a:lnTo>
                    <a:lnTo>
                      <a:pt x="224" y="24067"/>
                    </a:lnTo>
                    <a:lnTo>
                      <a:pt x="112" y="23619"/>
                    </a:lnTo>
                    <a:lnTo>
                      <a:pt x="112" y="23619"/>
                    </a:lnTo>
                    <a:lnTo>
                      <a:pt x="0" y="22388"/>
                    </a:lnTo>
                    <a:lnTo>
                      <a:pt x="112" y="20373"/>
                    </a:lnTo>
                    <a:lnTo>
                      <a:pt x="448" y="15112"/>
                    </a:lnTo>
                    <a:lnTo>
                      <a:pt x="896" y="9963"/>
                    </a:lnTo>
                    <a:lnTo>
                      <a:pt x="1120" y="8172"/>
                    </a:lnTo>
                    <a:lnTo>
                      <a:pt x="1344" y="7052"/>
                    </a:lnTo>
                    <a:lnTo>
                      <a:pt x="1344" y="7052"/>
                    </a:lnTo>
                    <a:lnTo>
                      <a:pt x="1679" y="6381"/>
                    </a:lnTo>
                    <a:lnTo>
                      <a:pt x="2127" y="5821"/>
                    </a:lnTo>
                    <a:lnTo>
                      <a:pt x="2687" y="5261"/>
                    </a:lnTo>
                    <a:lnTo>
                      <a:pt x="3358" y="4702"/>
                    </a:lnTo>
                    <a:lnTo>
                      <a:pt x="4030" y="4254"/>
                    </a:lnTo>
                    <a:lnTo>
                      <a:pt x="4702" y="3918"/>
                    </a:lnTo>
                    <a:lnTo>
                      <a:pt x="5933" y="347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g1eb65a026c0_0_766"/>
              <p:cNvSpPr/>
              <p:nvPr/>
            </p:nvSpPr>
            <p:spPr>
              <a:xfrm>
                <a:off x="1227000" y="2574850"/>
                <a:ext cx="2825" cy="25"/>
              </a:xfrm>
              <a:custGeom>
                <a:avLst/>
                <a:gdLst/>
                <a:ahLst/>
                <a:cxnLst/>
                <a:rect l="l" t="t" r="r" b="b"/>
                <a:pathLst>
                  <a:path w="113" h="1" extrusionOk="0">
                    <a:moveTo>
                      <a:pt x="112" y="0"/>
                    </a:moveTo>
                    <a:lnTo>
                      <a:pt x="112" y="0"/>
                    </a:lnTo>
                    <a:lnTo>
                      <a:pt x="0" y="0"/>
                    </a:lnTo>
                    <a:lnTo>
                      <a:pt x="0" y="0"/>
                    </a:lnTo>
                    <a:lnTo>
                      <a:pt x="0" y="0"/>
                    </a:lnTo>
                    <a:lnTo>
                      <a:pt x="0" y="0"/>
                    </a:lnTo>
                    <a:lnTo>
                      <a:pt x="112" y="0"/>
                    </a:lnTo>
                    <a:close/>
                  </a:path>
                </a:pathLst>
              </a:custGeom>
              <a:solidFill>
                <a:srgbClr val="A7A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g1eb65a026c0_0_766"/>
              <p:cNvSpPr/>
              <p:nvPr/>
            </p:nvSpPr>
            <p:spPr>
              <a:xfrm>
                <a:off x="1227000" y="2574850"/>
                <a:ext cx="2825" cy="25"/>
              </a:xfrm>
              <a:custGeom>
                <a:avLst/>
                <a:gdLst/>
                <a:ahLst/>
                <a:cxnLst/>
                <a:rect l="l" t="t" r="r" b="b"/>
                <a:pathLst>
                  <a:path w="113" h="1" fill="none" extrusionOk="0">
                    <a:moveTo>
                      <a:pt x="112" y="0"/>
                    </a:moveTo>
                    <a:lnTo>
                      <a:pt x="112" y="0"/>
                    </a:lnTo>
                    <a:lnTo>
                      <a:pt x="0" y="0"/>
                    </a:lnTo>
                    <a:lnTo>
                      <a:pt x="0" y="0"/>
                    </a:lnTo>
                    <a:lnTo>
                      <a:pt x="0" y="0"/>
                    </a:lnTo>
                    <a:lnTo>
                      <a:pt x="0" y="0"/>
                    </a:lnTo>
                    <a:lnTo>
                      <a:pt x="11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g1eb65a026c0_0_766"/>
              <p:cNvSpPr/>
              <p:nvPr/>
            </p:nvSpPr>
            <p:spPr>
              <a:xfrm>
                <a:off x="1173825" y="2574850"/>
                <a:ext cx="58800" cy="274275"/>
              </a:xfrm>
              <a:custGeom>
                <a:avLst/>
                <a:gdLst/>
                <a:ahLst/>
                <a:cxnLst/>
                <a:rect l="l" t="t" r="r" b="b"/>
                <a:pathLst>
                  <a:path w="2352" h="10971" extrusionOk="0">
                    <a:moveTo>
                      <a:pt x="2127" y="0"/>
                    </a:moveTo>
                    <a:lnTo>
                      <a:pt x="1232" y="336"/>
                    </a:lnTo>
                    <a:lnTo>
                      <a:pt x="672" y="672"/>
                    </a:lnTo>
                    <a:lnTo>
                      <a:pt x="336" y="1008"/>
                    </a:lnTo>
                    <a:lnTo>
                      <a:pt x="113" y="1343"/>
                    </a:lnTo>
                    <a:lnTo>
                      <a:pt x="1" y="1791"/>
                    </a:lnTo>
                    <a:lnTo>
                      <a:pt x="113" y="2687"/>
                    </a:lnTo>
                    <a:lnTo>
                      <a:pt x="448" y="5261"/>
                    </a:lnTo>
                    <a:lnTo>
                      <a:pt x="1008" y="7948"/>
                    </a:lnTo>
                    <a:lnTo>
                      <a:pt x="1344" y="9067"/>
                    </a:lnTo>
                    <a:lnTo>
                      <a:pt x="1680" y="9851"/>
                    </a:lnTo>
                    <a:lnTo>
                      <a:pt x="2015" y="10522"/>
                    </a:lnTo>
                    <a:lnTo>
                      <a:pt x="2239" y="10858"/>
                    </a:lnTo>
                    <a:lnTo>
                      <a:pt x="2351" y="10970"/>
                    </a:lnTo>
                    <a:lnTo>
                      <a:pt x="2015" y="9067"/>
                    </a:lnTo>
                    <a:lnTo>
                      <a:pt x="1792" y="7500"/>
                    </a:lnTo>
                    <a:lnTo>
                      <a:pt x="1680" y="6045"/>
                    </a:lnTo>
                    <a:lnTo>
                      <a:pt x="1680" y="4702"/>
                    </a:lnTo>
                    <a:lnTo>
                      <a:pt x="1904" y="2463"/>
                    </a:lnTo>
                    <a:lnTo>
                      <a:pt x="2015" y="224"/>
                    </a:lnTo>
                    <a:lnTo>
                      <a:pt x="2127" y="0"/>
                    </a:lnTo>
                    <a:close/>
                  </a:path>
                </a:pathLst>
              </a:custGeom>
              <a:solidFill>
                <a:srgbClr val="A36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g1eb65a026c0_0_766"/>
              <p:cNvSpPr/>
              <p:nvPr/>
            </p:nvSpPr>
            <p:spPr>
              <a:xfrm>
                <a:off x="1173825" y="2574850"/>
                <a:ext cx="58800" cy="274275"/>
              </a:xfrm>
              <a:custGeom>
                <a:avLst/>
                <a:gdLst/>
                <a:ahLst/>
                <a:cxnLst/>
                <a:rect l="l" t="t" r="r" b="b"/>
                <a:pathLst>
                  <a:path w="2352" h="10971" fill="none" extrusionOk="0">
                    <a:moveTo>
                      <a:pt x="2127" y="0"/>
                    </a:moveTo>
                    <a:lnTo>
                      <a:pt x="2127" y="0"/>
                    </a:lnTo>
                    <a:lnTo>
                      <a:pt x="1232" y="336"/>
                    </a:lnTo>
                    <a:lnTo>
                      <a:pt x="672" y="672"/>
                    </a:lnTo>
                    <a:lnTo>
                      <a:pt x="336" y="1008"/>
                    </a:lnTo>
                    <a:lnTo>
                      <a:pt x="113" y="1343"/>
                    </a:lnTo>
                    <a:lnTo>
                      <a:pt x="113" y="1343"/>
                    </a:lnTo>
                    <a:lnTo>
                      <a:pt x="1" y="1791"/>
                    </a:lnTo>
                    <a:lnTo>
                      <a:pt x="113" y="2687"/>
                    </a:lnTo>
                    <a:lnTo>
                      <a:pt x="448" y="5261"/>
                    </a:lnTo>
                    <a:lnTo>
                      <a:pt x="1008" y="7948"/>
                    </a:lnTo>
                    <a:lnTo>
                      <a:pt x="1344" y="9067"/>
                    </a:lnTo>
                    <a:lnTo>
                      <a:pt x="1680" y="9851"/>
                    </a:lnTo>
                    <a:lnTo>
                      <a:pt x="1680" y="9851"/>
                    </a:lnTo>
                    <a:lnTo>
                      <a:pt x="2015" y="10522"/>
                    </a:lnTo>
                    <a:lnTo>
                      <a:pt x="2239" y="10858"/>
                    </a:lnTo>
                    <a:lnTo>
                      <a:pt x="2351" y="10970"/>
                    </a:lnTo>
                    <a:lnTo>
                      <a:pt x="2351" y="10970"/>
                    </a:lnTo>
                    <a:lnTo>
                      <a:pt x="2015" y="9067"/>
                    </a:lnTo>
                    <a:lnTo>
                      <a:pt x="1792" y="7500"/>
                    </a:lnTo>
                    <a:lnTo>
                      <a:pt x="1680" y="6045"/>
                    </a:lnTo>
                    <a:lnTo>
                      <a:pt x="1680" y="4702"/>
                    </a:lnTo>
                    <a:lnTo>
                      <a:pt x="1904" y="2463"/>
                    </a:lnTo>
                    <a:lnTo>
                      <a:pt x="2015" y="224"/>
                    </a:lnTo>
                    <a:lnTo>
                      <a:pt x="2015" y="224"/>
                    </a:lnTo>
                    <a:lnTo>
                      <a:pt x="2127" y="0"/>
                    </a:lnTo>
                    <a:lnTo>
                      <a:pt x="2127" y="0"/>
                    </a:lnTo>
                    <a:lnTo>
                      <a:pt x="21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86702896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378"/>
        <p:cNvGrpSpPr/>
        <p:nvPr/>
      </p:nvGrpSpPr>
      <p:grpSpPr>
        <a:xfrm>
          <a:off x="0" y="0"/>
          <a:ext cx="0" cy="0"/>
          <a:chOff x="0" y="0"/>
          <a:chExt cx="0" cy="0"/>
        </a:xfrm>
      </p:grpSpPr>
      <p:sp>
        <p:nvSpPr>
          <p:cNvPr id="3379" name="Google Shape;3379;g29ba36c631f_0_9"/>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Enkelte prosesser starter hos Tjenestesenteret</a:t>
            </a:r>
            <a:endParaRPr/>
          </a:p>
        </p:txBody>
      </p:sp>
      <p:sp>
        <p:nvSpPr>
          <p:cNvPr id="3380" name="Google Shape;3380;g29ba36c631f_0_9"/>
          <p:cNvSpPr txBox="1">
            <a:spLocks noGrp="1"/>
          </p:cNvSpPr>
          <p:nvPr>
            <p:ph type="body" idx="1"/>
          </p:nvPr>
        </p:nvSpPr>
        <p:spPr>
          <a:xfrm>
            <a:off x="457200" y="1661525"/>
            <a:ext cx="3622500" cy="29331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91425" tIns="154800" rIns="91425" bIns="91425" anchor="t" anchorCtr="0">
            <a:normAutofit lnSpcReduction="10000"/>
          </a:bodyPr>
          <a:lstStyle/>
          <a:p>
            <a:pPr marL="0" marR="0" lvl="0" indent="0" algn="l" rtl="0">
              <a:lnSpc>
                <a:spcPct val="90000"/>
              </a:lnSpc>
              <a:spcBef>
                <a:spcPts val="560"/>
              </a:spcBef>
              <a:spcAft>
                <a:spcPts val="0"/>
              </a:spcAft>
              <a:buSzPts val="1900"/>
              <a:buNone/>
            </a:pPr>
            <a:r>
              <a:rPr lang="no-NO" sz="1400">
                <a:solidFill>
                  <a:srgbClr val="00509E"/>
                </a:solidFill>
              </a:rPr>
              <a:t>Kvalitetssikring som trigges av kjøreplanen</a:t>
            </a:r>
            <a:endParaRPr sz="1400">
              <a:solidFill>
                <a:srgbClr val="464646"/>
              </a:solidFill>
            </a:endParaRPr>
          </a:p>
          <a:p>
            <a:pPr marL="0" indent="0">
              <a:lnSpc>
                <a:spcPct val="115000"/>
              </a:lnSpc>
              <a:buNone/>
            </a:pPr>
            <a:r>
              <a:rPr lang="no-NO" sz="1000">
                <a:solidFill>
                  <a:schemeClr val="tx1"/>
                </a:solidFill>
              </a:rPr>
              <a:t>Hver kjøring gjennomfører Tjenestesenteret en kvalitetssjekk av utbetalinger. </a:t>
            </a:r>
            <a:endParaRPr sz="1400">
              <a:solidFill>
                <a:schemeClr val="tx1"/>
              </a:solidFill>
            </a:endParaRPr>
          </a:p>
          <a:p>
            <a:pPr marL="457200" marR="0" lvl="0" indent="-311150" algn="l" rtl="0">
              <a:lnSpc>
                <a:spcPct val="150000"/>
              </a:lnSpc>
              <a:spcBef>
                <a:spcPts val="560"/>
              </a:spcBef>
              <a:spcAft>
                <a:spcPts val="0"/>
              </a:spcAft>
              <a:buClr>
                <a:srgbClr val="464646"/>
              </a:buClr>
              <a:buSzPts val="1300"/>
              <a:buChar char="•"/>
            </a:pPr>
            <a:r>
              <a:rPr lang="no-NO" sz="1200">
                <a:solidFill>
                  <a:schemeClr val="tx1"/>
                </a:solidFill>
              </a:rPr>
              <a:t>kvalitetssikre </a:t>
            </a:r>
            <a:r>
              <a:rPr lang="no-NO" sz="1200" b="1">
                <a:solidFill>
                  <a:schemeClr val="tx1"/>
                </a:solidFill>
              </a:rPr>
              <a:t>hovedlønn</a:t>
            </a:r>
            <a:endParaRPr sz="1200" b="1">
              <a:solidFill>
                <a:schemeClr val="tx1"/>
              </a:solidFill>
            </a:endParaRPr>
          </a:p>
          <a:p>
            <a:pPr marL="457200" lvl="0" indent="-311150" algn="l" rtl="0">
              <a:lnSpc>
                <a:spcPct val="150000"/>
              </a:lnSpc>
              <a:spcBef>
                <a:spcPts val="0"/>
              </a:spcBef>
              <a:spcAft>
                <a:spcPts val="0"/>
              </a:spcAft>
              <a:buClr>
                <a:srgbClr val="464646"/>
              </a:buClr>
              <a:buSzPts val="1300"/>
              <a:buChar char="•"/>
            </a:pPr>
            <a:r>
              <a:rPr lang="no-NO" sz="1200">
                <a:solidFill>
                  <a:schemeClr val="tx1"/>
                </a:solidFill>
              </a:rPr>
              <a:t>kvalitetssikre </a:t>
            </a:r>
            <a:r>
              <a:rPr lang="no-NO" sz="1200" b="1">
                <a:solidFill>
                  <a:schemeClr val="tx1"/>
                </a:solidFill>
              </a:rPr>
              <a:t>bonuslønn</a:t>
            </a:r>
            <a:endParaRPr sz="1200" b="1">
              <a:solidFill>
                <a:schemeClr val="tx1"/>
              </a:solidFill>
            </a:endParaRPr>
          </a:p>
          <a:p>
            <a:pPr marL="457200" lvl="0" indent="-311150" algn="l" rtl="0">
              <a:lnSpc>
                <a:spcPct val="150000"/>
              </a:lnSpc>
              <a:spcBef>
                <a:spcPts val="0"/>
              </a:spcBef>
              <a:spcAft>
                <a:spcPts val="0"/>
              </a:spcAft>
              <a:buClr>
                <a:srgbClr val="464646"/>
              </a:buClr>
              <a:buSzPts val="1300"/>
              <a:buChar char="•"/>
            </a:pPr>
            <a:r>
              <a:rPr lang="no-NO" sz="1200">
                <a:solidFill>
                  <a:schemeClr val="tx1"/>
                </a:solidFill>
              </a:rPr>
              <a:t>kvalitetssikre </a:t>
            </a:r>
            <a:r>
              <a:rPr lang="no-NO" sz="1200" b="1">
                <a:solidFill>
                  <a:schemeClr val="tx1"/>
                </a:solidFill>
              </a:rPr>
              <a:t>reiser</a:t>
            </a:r>
            <a:endParaRPr sz="1200" b="1">
              <a:solidFill>
                <a:schemeClr val="tx1"/>
              </a:solidFill>
            </a:endParaRPr>
          </a:p>
          <a:p>
            <a:pPr indent="-311150">
              <a:lnSpc>
                <a:spcPct val="150000"/>
              </a:lnSpc>
              <a:spcBef>
                <a:spcPts val="0"/>
              </a:spcBef>
              <a:buClr>
                <a:srgbClr val="464646"/>
              </a:buClr>
              <a:buSzPts val="1300"/>
            </a:pPr>
            <a:r>
              <a:rPr lang="nb-NO" sz="1200">
                <a:solidFill>
                  <a:schemeClr val="tx1"/>
                </a:solidFill>
              </a:rPr>
              <a:t>k</a:t>
            </a:r>
            <a:r>
              <a:rPr lang="no-NO" sz="1200">
                <a:solidFill>
                  <a:schemeClr val="tx1"/>
                </a:solidFill>
              </a:rPr>
              <a:t>valitetssikre</a:t>
            </a:r>
            <a:r>
              <a:rPr lang="nb-NO" sz="1200">
                <a:solidFill>
                  <a:schemeClr val="tx1"/>
                </a:solidFill>
              </a:rPr>
              <a:t> </a:t>
            </a:r>
            <a:r>
              <a:rPr lang="no-NO" sz="1200" b="1">
                <a:solidFill>
                  <a:schemeClr val="tx1"/>
                </a:solidFill>
              </a:rPr>
              <a:t>utleggs</a:t>
            </a:r>
            <a:r>
              <a:rPr lang="nb-NO" sz="1200" b="1">
                <a:solidFill>
                  <a:schemeClr val="tx1"/>
                </a:solidFill>
              </a:rPr>
              <a:t>-                  </a:t>
            </a:r>
            <a:r>
              <a:rPr lang="no-NO" sz="1200" b="1">
                <a:solidFill>
                  <a:schemeClr val="tx1"/>
                </a:solidFill>
              </a:rPr>
              <a:t>refusjoner</a:t>
            </a:r>
            <a:endParaRPr sz="1200" b="1">
              <a:solidFill>
                <a:schemeClr val="tx1"/>
              </a:solidFill>
            </a:endParaRPr>
          </a:p>
          <a:p>
            <a:pPr indent="-311150">
              <a:lnSpc>
                <a:spcPct val="150000"/>
              </a:lnSpc>
              <a:spcBef>
                <a:spcPts val="0"/>
              </a:spcBef>
              <a:buClr>
                <a:srgbClr val="464646"/>
              </a:buClr>
              <a:buSzPts val="1300"/>
            </a:pPr>
            <a:r>
              <a:rPr lang="no-NO" sz="1200">
                <a:solidFill>
                  <a:schemeClr val="tx1"/>
                </a:solidFill>
              </a:rPr>
              <a:t>kvalitetssikre og levere</a:t>
            </a:r>
            <a:r>
              <a:rPr lang="nb-NO" sz="1200">
                <a:solidFill>
                  <a:schemeClr val="tx1"/>
                </a:solidFill>
              </a:rPr>
              <a:t>                    </a:t>
            </a:r>
            <a:r>
              <a:rPr lang="no-NO" sz="1200" b="1">
                <a:solidFill>
                  <a:schemeClr val="tx1"/>
                </a:solidFill>
              </a:rPr>
              <a:t>offentlig rapportering</a:t>
            </a:r>
            <a:endParaRPr sz="1200" b="1">
              <a:solidFill>
                <a:schemeClr val="tx1"/>
              </a:solidFill>
            </a:endParaRPr>
          </a:p>
        </p:txBody>
      </p:sp>
      <p:sp>
        <p:nvSpPr>
          <p:cNvPr id="3381" name="Google Shape;3381;g29ba36c631f_0_9"/>
          <p:cNvSpPr txBox="1">
            <a:spLocks noGrp="1"/>
          </p:cNvSpPr>
          <p:nvPr>
            <p:ph type="body" idx="1"/>
          </p:nvPr>
        </p:nvSpPr>
        <p:spPr>
          <a:xfrm>
            <a:off x="4219801" y="1661525"/>
            <a:ext cx="4361100" cy="29331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91425" tIns="154800" rIns="91425" bIns="91425" anchor="t" anchorCtr="0">
            <a:normAutofit fontScale="92500"/>
          </a:bodyPr>
          <a:lstStyle/>
          <a:p>
            <a:pPr marL="0" marR="0" lvl="0" indent="0" algn="l" rtl="0">
              <a:lnSpc>
                <a:spcPct val="90000"/>
              </a:lnSpc>
              <a:spcBef>
                <a:spcPts val="560"/>
              </a:spcBef>
              <a:spcAft>
                <a:spcPts val="0"/>
              </a:spcAft>
              <a:buSzPts val="1900"/>
              <a:buNone/>
            </a:pPr>
            <a:r>
              <a:rPr lang="no-NO" sz="1400">
                <a:solidFill>
                  <a:srgbClr val="00509E"/>
                </a:solidFill>
              </a:rPr>
              <a:t>Oppfølging </a:t>
            </a:r>
            <a:r>
              <a:rPr lang="nb-NO" sz="1400">
                <a:solidFill>
                  <a:srgbClr val="00509E"/>
                </a:solidFill>
              </a:rPr>
              <a:t>basert på rapporter</a:t>
            </a:r>
          </a:p>
          <a:p>
            <a:pPr marL="0" marR="0" lvl="0" indent="0" algn="l" rtl="0">
              <a:lnSpc>
                <a:spcPct val="115000"/>
              </a:lnSpc>
              <a:spcBef>
                <a:spcPts val="560"/>
              </a:spcBef>
              <a:spcAft>
                <a:spcPts val="0"/>
              </a:spcAft>
              <a:buSzPts val="1900"/>
              <a:buNone/>
            </a:pPr>
            <a:r>
              <a:rPr lang="nb-NO" sz="1000">
                <a:solidFill>
                  <a:schemeClr val="tx1"/>
                </a:solidFill>
              </a:rPr>
              <a:t>På noen områder tar Tjenestesenteret ut rapporter og sender informasjon til enhetene for videre oppfølging. Dette omhandler informasjon til enhetene om:</a:t>
            </a:r>
          </a:p>
          <a:p>
            <a:pPr indent="-311150">
              <a:lnSpc>
                <a:spcPct val="150000"/>
              </a:lnSpc>
              <a:spcBef>
                <a:spcPts val="0"/>
              </a:spcBef>
              <a:buClr>
                <a:srgbClr val="464646"/>
              </a:buClr>
              <a:buSzPts val="1300"/>
            </a:pPr>
            <a:r>
              <a:rPr lang="nb-NO" sz="1300" b="1">
                <a:solidFill>
                  <a:schemeClr val="tx1"/>
                </a:solidFill>
              </a:rPr>
              <a:t>sluttede og maksdatoer</a:t>
            </a:r>
            <a:endParaRPr lang="nb-NO" sz="1300">
              <a:solidFill>
                <a:schemeClr val="tx1"/>
              </a:solidFill>
            </a:endParaRPr>
          </a:p>
          <a:p>
            <a:pPr marL="457200" marR="0" lvl="0" indent="-311150" algn="l" rtl="0">
              <a:lnSpc>
                <a:spcPct val="150000"/>
              </a:lnSpc>
              <a:spcBef>
                <a:spcPts val="0"/>
              </a:spcBef>
              <a:spcAft>
                <a:spcPts val="0"/>
              </a:spcAft>
              <a:buClr>
                <a:srgbClr val="464646"/>
              </a:buClr>
              <a:buSzPts val="1300"/>
              <a:buChar char="•"/>
            </a:pPr>
            <a:r>
              <a:rPr lang="nb-NO" sz="1300" b="1">
                <a:solidFill>
                  <a:schemeClr val="tx1"/>
                </a:solidFill>
              </a:rPr>
              <a:t>sykepermisjoner</a:t>
            </a:r>
            <a:endParaRPr lang="nb-NO" sz="1300">
              <a:solidFill>
                <a:schemeClr val="tx1"/>
              </a:solidFill>
            </a:endParaRPr>
          </a:p>
          <a:p>
            <a:pPr indent="-311150">
              <a:lnSpc>
                <a:spcPct val="150000"/>
              </a:lnSpc>
              <a:spcBef>
                <a:spcPts val="0"/>
              </a:spcBef>
              <a:buClr>
                <a:srgbClr val="464646"/>
              </a:buClr>
              <a:buSzPts val="1300"/>
            </a:pPr>
            <a:r>
              <a:rPr lang="nb-NO" sz="1300" b="1">
                <a:solidFill>
                  <a:schemeClr val="tx1"/>
                </a:solidFill>
              </a:rPr>
              <a:t>digitale skjema</a:t>
            </a:r>
            <a:r>
              <a:rPr lang="nb-NO" sz="1300">
                <a:solidFill>
                  <a:schemeClr val="tx1"/>
                </a:solidFill>
              </a:rPr>
              <a:t> i flyt</a:t>
            </a:r>
            <a:r>
              <a:rPr lang="nb-NO" sz="1300" b="1">
                <a:solidFill>
                  <a:schemeClr val="tx1"/>
                </a:solidFill>
              </a:rPr>
              <a:t> </a:t>
            </a:r>
            <a:r>
              <a:rPr lang="nb-NO" sz="1300">
                <a:solidFill>
                  <a:schemeClr val="tx1"/>
                </a:solidFill>
              </a:rPr>
              <a:t>som påvirker lønnsutbetaling</a:t>
            </a:r>
          </a:p>
          <a:p>
            <a:pPr marL="146050" indent="0">
              <a:lnSpc>
                <a:spcPct val="150000"/>
              </a:lnSpc>
              <a:spcBef>
                <a:spcPts val="0"/>
              </a:spcBef>
              <a:buClr>
                <a:srgbClr val="464646"/>
              </a:buClr>
              <a:buSzPts val="1300"/>
              <a:buNone/>
            </a:pPr>
            <a:endParaRPr lang="nb-NO" sz="900">
              <a:solidFill>
                <a:schemeClr val="tx1"/>
              </a:solidFill>
            </a:endParaRPr>
          </a:p>
          <a:p>
            <a:pPr marL="0" indent="0">
              <a:lnSpc>
                <a:spcPct val="150000"/>
              </a:lnSpc>
              <a:spcBef>
                <a:spcPts val="0"/>
              </a:spcBef>
              <a:buClr>
                <a:srgbClr val="464646"/>
              </a:buClr>
              <a:buSzPts val="1300"/>
              <a:buNone/>
            </a:pPr>
            <a:r>
              <a:rPr lang="nb-NO" sz="1000">
                <a:solidFill>
                  <a:schemeClr val="tx1"/>
                </a:solidFill>
              </a:rPr>
              <a:t>På andre områder tar Tjenestesenteret ut rapporter og har ansvar for oppfølging:</a:t>
            </a:r>
          </a:p>
          <a:p>
            <a:pPr indent="-311150">
              <a:lnSpc>
                <a:spcPct val="150000"/>
              </a:lnSpc>
              <a:spcBef>
                <a:spcPts val="0"/>
              </a:spcBef>
              <a:buClr>
                <a:srgbClr val="464646"/>
              </a:buClr>
              <a:buSzPts val="1300"/>
            </a:pPr>
            <a:r>
              <a:rPr lang="no-NO" sz="1300" b="1">
                <a:solidFill>
                  <a:schemeClr val="tx1"/>
                </a:solidFill>
              </a:rPr>
              <a:t>lønnsrefusjone</a:t>
            </a:r>
            <a:r>
              <a:rPr lang="nb-NO" sz="1300" b="1">
                <a:solidFill>
                  <a:schemeClr val="tx1"/>
                </a:solidFill>
              </a:rPr>
              <a:t>r og tilskudd</a:t>
            </a:r>
            <a:r>
              <a:rPr lang="no-NO" sz="1300">
                <a:solidFill>
                  <a:schemeClr val="tx1"/>
                </a:solidFill>
              </a:rPr>
              <a:t> fra NAV</a:t>
            </a:r>
            <a:endParaRPr lang="nb-NO" sz="1300">
              <a:solidFill>
                <a:schemeClr val="tx1"/>
              </a:solidFill>
            </a:endParaRPr>
          </a:p>
          <a:p>
            <a:pPr indent="-311150">
              <a:lnSpc>
                <a:spcPct val="150000"/>
              </a:lnSpc>
              <a:spcBef>
                <a:spcPts val="0"/>
              </a:spcBef>
              <a:buClr>
                <a:srgbClr val="464646"/>
              </a:buClr>
              <a:buSzPts val="1300"/>
            </a:pPr>
            <a:r>
              <a:rPr lang="nb-NO" sz="1300" b="1">
                <a:solidFill>
                  <a:schemeClr val="tx1"/>
                </a:solidFill>
              </a:rPr>
              <a:t>ansatte</a:t>
            </a:r>
            <a:r>
              <a:rPr lang="nb-NO" sz="1300">
                <a:solidFill>
                  <a:schemeClr val="tx1"/>
                </a:solidFill>
              </a:rPr>
              <a:t> som ikke har signert kontrakt fra tilsetting og arbeidskontrakt</a:t>
            </a:r>
          </a:p>
          <a:p>
            <a:pPr marL="457200" marR="0" lvl="0" indent="-311150" algn="l" rtl="0">
              <a:lnSpc>
                <a:spcPct val="150000"/>
              </a:lnSpc>
              <a:spcBef>
                <a:spcPts val="0"/>
              </a:spcBef>
              <a:spcAft>
                <a:spcPts val="0"/>
              </a:spcAft>
              <a:buClr>
                <a:srgbClr val="464646"/>
              </a:buClr>
              <a:buSzPts val="1300"/>
              <a:buChar char="•"/>
            </a:pPr>
            <a:endParaRPr sz="1300" b="1">
              <a:solidFill>
                <a:schemeClr val="tx1"/>
              </a:solidFill>
            </a:endParaRPr>
          </a:p>
        </p:txBody>
      </p:sp>
      <p:sp>
        <p:nvSpPr>
          <p:cNvPr id="3382" name="Google Shape;3382;g29ba36c631f_0_9"/>
          <p:cNvSpPr/>
          <p:nvPr/>
        </p:nvSpPr>
        <p:spPr>
          <a:xfrm>
            <a:off x="457200" y="919375"/>
            <a:ext cx="8123700" cy="5403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no-NO" sz="1400" b="0" i="0" u="none" strike="noStrike" cap="none">
                <a:solidFill>
                  <a:srgbClr val="434343"/>
                </a:solidFill>
                <a:latin typeface="Arial"/>
                <a:ea typeface="Arial"/>
                <a:cs typeface="Arial"/>
                <a:sym typeface="Arial"/>
              </a:rPr>
              <a:t>Prosessene som starter hos Tjenestesenteret er oppfølging av enkelte områder,</a:t>
            </a:r>
            <a:endParaRPr sz="1400" b="0" i="0" u="none" strike="noStrike" cap="none">
              <a:solidFill>
                <a:srgbClr val="434343"/>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400"/>
              <a:buFont typeface="Arial"/>
              <a:buNone/>
            </a:pPr>
            <a:r>
              <a:rPr lang="no-NO" sz="1400" b="0" i="0" u="none" strike="noStrike" cap="none">
                <a:solidFill>
                  <a:srgbClr val="434343"/>
                </a:solidFill>
                <a:latin typeface="Arial"/>
                <a:ea typeface="Arial"/>
                <a:cs typeface="Arial"/>
                <a:sym typeface="Arial"/>
              </a:rPr>
              <a:t>samt kvalitetssikring av utbetalinger som trigges </a:t>
            </a:r>
            <a:endParaRPr sz="1400" b="0" i="0" u="none" strike="noStrike" cap="none">
              <a:solidFill>
                <a:srgbClr val="434343"/>
              </a:solidFill>
              <a:latin typeface="Arial"/>
              <a:ea typeface="Arial"/>
              <a:cs typeface="Arial"/>
              <a:sym typeface="Arial"/>
            </a:endParaRPr>
          </a:p>
        </p:txBody>
      </p:sp>
      <p:grpSp>
        <p:nvGrpSpPr>
          <p:cNvPr id="3383" name="Google Shape;3383;g29ba36c631f_0_9"/>
          <p:cNvGrpSpPr/>
          <p:nvPr/>
        </p:nvGrpSpPr>
        <p:grpSpPr>
          <a:xfrm>
            <a:off x="2775411" y="3496404"/>
            <a:ext cx="1015700" cy="1420312"/>
            <a:chOff x="-768547" y="3542885"/>
            <a:chExt cx="768480" cy="1074610"/>
          </a:xfrm>
        </p:grpSpPr>
        <p:sp>
          <p:nvSpPr>
            <p:cNvPr id="3384" name="Google Shape;3384;g29ba36c631f_0_9"/>
            <p:cNvSpPr/>
            <p:nvPr/>
          </p:nvSpPr>
          <p:spPr>
            <a:xfrm rot="-898643">
              <a:off x="-455648" y="4050751"/>
              <a:ext cx="36612" cy="39959"/>
            </a:xfrm>
            <a:custGeom>
              <a:avLst/>
              <a:gdLst/>
              <a:ahLst/>
              <a:cxnLst/>
              <a:rect l="l" t="t" r="r" b="b"/>
              <a:pathLst>
                <a:path w="5700" h="6221" extrusionOk="0">
                  <a:moveTo>
                    <a:pt x="2543" y="1"/>
                  </a:moveTo>
                  <a:lnTo>
                    <a:pt x="1042" y="920"/>
                  </a:lnTo>
                  <a:lnTo>
                    <a:pt x="1655" y="1901"/>
                  </a:lnTo>
                  <a:lnTo>
                    <a:pt x="1747" y="2176"/>
                  </a:lnTo>
                  <a:lnTo>
                    <a:pt x="1931" y="2881"/>
                  </a:lnTo>
                  <a:lnTo>
                    <a:pt x="2145" y="3800"/>
                  </a:lnTo>
                  <a:lnTo>
                    <a:pt x="2206" y="4260"/>
                  </a:lnTo>
                  <a:lnTo>
                    <a:pt x="2268" y="4719"/>
                  </a:lnTo>
                  <a:lnTo>
                    <a:pt x="1869" y="4474"/>
                  </a:lnTo>
                  <a:lnTo>
                    <a:pt x="1502" y="4321"/>
                  </a:lnTo>
                  <a:lnTo>
                    <a:pt x="1165" y="4199"/>
                  </a:lnTo>
                  <a:lnTo>
                    <a:pt x="889" y="4137"/>
                  </a:lnTo>
                  <a:lnTo>
                    <a:pt x="613" y="4107"/>
                  </a:lnTo>
                  <a:lnTo>
                    <a:pt x="368" y="4137"/>
                  </a:lnTo>
                  <a:lnTo>
                    <a:pt x="184" y="4199"/>
                  </a:lnTo>
                  <a:lnTo>
                    <a:pt x="0" y="4290"/>
                  </a:lnTo>
                  <a:lnTo>
                    <a:pt x="0" y="4321"/>
                  </a:lnTo>
                  <a:lnTo>
                    <a:pt x="92" y="4413"/>
                  </a:lnTo>
                  <a:lnTo>
                    <a:pt x="399" y="4628"/>
                  </a:lnTo>
                  <a:lnTo>
                    <a:pt x="1379" y="5271"/>
                  </a:lnTo>
                  <a:lnTo>
                    <a:pt x="2482" y="5884"/>
                  </a:lnTo>
                  <a:lnTo>
                    <a:pt x="2911" y="6098"/>
                  </a:lnTo>
                  <a:lnTo>
                    <a:pt x="3156" y="6190"/>
                  </a:lnTo>
                  <a:lnTo>
                    <a:pt x="3401" y="6221"/>
                  </a:lnTo>
                  <a:lnTo>
                    <a:pt x="3616" y="6221"/>
                  </a:lnTo>
                  <a:lnTo>
                    <a:pt x="4045" y="6160"/>
                  </a:lnTo>
                  <a:lnTo>
                    <a:pt x="4474" y="6037"/>
                  </a:lnTo>
                  <a:lnTo>
                    <a:pt x="4811" y="5884"/>
                  </a:lnTo>
                  <a:lnTo>
                    <a:pt x="5117" y="5700"/>
                  </a:lnTo>
                  <a:lnTo>
                    <a:pt x="5362" y="5485"/>
                  </a:lnTo>
                  <a:lnTo>
                    <a:pt x="5546" y="5271"/>
                  </a:lnTo>
                  <a:lnTo>
                    <a:pt x="5638" y="5056"/>
                  </a:lnTo>
                  <a:lnTo>
                    <a:pt x="5699" y="4781"/>
                  </a:lnTo>
                  <a:lnTo>
                    <a:pt x="5699" y="4536"/>
                  </a:lnTo>
                  <a:lnTo>
                    <a:pt x="5669" y="4290"/>
                  </a:lnTo>
                  <a:lnTo>
                    <a:pt x="5638" y="4076"/>
                  </a:lnTo>
                  <a:lnTo>
                    <a:pt x="5516" y="3739"/>
                  </a:lnTo>
                  <a:lnTo>
                    <a:pt x="5424" y="3494"/>
                  </a:lnTo>
                  <a:lnTo>
                    <a:pt x="5362" y="3279"/>
                  </a:lnTo>
                  <a:lnTo>
                    <a:pt x="5148" y="2942"/>
                  </a:lnTo>
                  <a:lnTo>
                    <a:pt x="4535" y="2023"/>
                  </a:lnTo>
                  <a:lnTo>
                    <a:pt x="3677" y="767"/>
                  </a:lnTo>
                  <a:lnTo>
                    <a:pt x="2543" y="1"/>
                  </a:lnTo>
                  <a:close/>
                </a:path>
              </a:pathLst>
            </a:custGeom>
            <a:solidFill>
              <a:srgbClr val="BA7C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5" name="Google Shape;3385;g29ba36c631f_0_9"/>
            <p:cNvSpPr/>
            <p:nvPr/>
          </p:nvSpPr>
          <p:spPr>
            <a:xfrm rot="-898643">
              <a:off x="-455648" y="4050751"/>
              <a:ext cx="36612" cy="39959"/>
            </a:xfrm>
            <a:custGeom>
              <a:avLst/>
              <a:gdLst/>
              <a:ahLst/>
              <a:cxnLst/>
              <a:rect l="l" t="t" r="r" b="b"/>
              <a:pathLst>
                <a:path w="5700" h="6221" fill="none" extrusionOk="0">
                  <a:moveTo>
                    <a:pt x="3677" y="767"/>
                  </a:moveTo>
                  <a:lnTo>
                    <a:pt x="3677" y="767"/>
                  </a:lnTo>
                  <a:lnTo>
                    <a:pt x="4535" y="2023"/>
                  </a:lnTo>
                  <a:lnTo>
                    <a:pt x="5148" y="2942"/>
                  </a:lnTo>
                  <a:lnTo>
                    <a:pt x="5362" y="3279"/>
                  </a:lnTo>
                  <a:lnTo>
                    <a:pt x="5424" y="3494"/>
                  </a:lnTo>
                  <a:lnTo>
                    <a:pt x="5424" y="3494"/>
                  </a:lnTo>
                  <a:lnTo>
                    <a:pt x="5516" y="3739"/>
                  </a:lnTo>
                  <a:lnTo>
                    <a:pt x="5638" y="4076"/>
                  </a:lnTo>
                  <a:lnTo>
                    <a:pt x="5669" y="4290"/>
                  </a:lnTo>
                  <a:lnTo>
                    <a:pt x="5699" y="4536"/>
                  </a:lnTo>
                  <a:lnTo>
                    <a:pt x="5699" y="4781"/>
                  </a:lnTo>
                  <a:lnTo>
                    <a:pt x="5638" y="5056"/>
                  </a:lnTo>
                  <a:lnTo>
                    <a:pt x="5638" y="5056"/>
                  </a:lnTo>
                  <a:lnTo>
                    <a:pt x="5546" y="5271"/>
                  </a:lnTo>
                  <a:lnTo>
                    <a:pt x="5362" y="5485"/>
                  </a:lnTo>
                  <a:lnTo>
                    <a:pt x="5117" y="5700"/>
                  </a:lnTo>
                  <a:lnTo>
                    <a:pt x="4811" y="5884"/>
                  </a:lnTo>
                  <a:lnTo>
                    <a:pt x="4474" y="6037"/>
                  </a:lnTo>
                  <a:lnTo>
                    <a:pt x="4045" y="6160"/>
                  </a:lnTo>
                  <a:lnTo>
                    <a:pt x="3616" y="6221"/>
                  </a:lnTo>
                  <a:lnTo>
                    <a:pt x="3401" y="6221"/>
                  </a:lnTo>
                  <a:lnTo>
                    <a:pt x="3156" y="6190"/>
                  </a:lnTo>
                  <a:lnTo>
                    <a:pt x="3156" y="6190"/>
                  </a:lnTo>
                  <a:lnTo>
                    <a:pt x="2911" y="6098"/>
                  </a:lnTo>
                  <a:lnTo>
                    <a:pt x="2482" y="5884"/>
                  </a:lnTo>
                  <a:lnTo>
                    <a:pt x="1379" y="5271"/>
                  </a:lnTo>
                  <a:lnTo>
                    <a:pt x="399" y="4628"/>
                  </a:lnTo>
                  <a:lnTo>
                    <a:pt x="92" y="4413"/>
                  </a:lnTo>
                  <a:lnTo>
                    <a:pt x="0" y="4321"/>
                  </a:lnTo>
                  <a:lnTo>
                    <a:pt x="0" y="4290"/>
                  </a:lnTo>
                  <a:lnTo>
                    <a:pt x="0" y="4290"/>
                  </a:lnTo>
                  <a:lnTo>
                    <a:pt x="184" y="4199"/>
                  </a:lnTo>
                  <a:lnTo>
                    <a:pt x="368" y="4137"/>
                  </a:lnTo>
                  <a:lnTo>
                    <a:pt x="613" y="4107"/>
                  </a:lnTo>
                  <a:lnTo>
                    <a:pt x="889" y="4137"/>
                  </a:lnTo>
                  <a:lnTo>
                    <a:pt x="1165" y="4199"/>
                  </a:lnTo>
                  <a:lnTo>
                    <a:pt x="1502" y="4321"/>
                  </a:lnTo>
                  <a:lnTo>
                    <a:pt x="1869" y="4474"/>
                  </a:lnTo>
                  <a:lnTo>
                    <a:pt x="2268" y="4719"/>
                  </a:lnTo>
                  <a:lnTo>
                    <a:pt x="2268" y="4719"/>
                  </a:lnTo>
                  <a:lnTo>
                    <a:pt x="2206" y="4260"/>
                  </a:lnTo>
                  <a:lnTo>
                    <a:pt x="2145" y="3800"/>
                  </a:lnTo>
                  <a:lnTo>
                    <a:pt x="1931" y="2881"/>
                  </a:lnTo>
                  <a:lnTo>
                    <a:pt x="1747" y="2176"/>
                  </a:lnTo>
                  <a:lnTo>
                    <a:pt x="1655" y="1901"/>
                  </a:lnTo>
                  <a:lnTo>
                    <a:pt x="1042" y="920"/>
                  </a:lnTo>
                  <a:lnTo>
                    <a:pt x="2543" y="1"/>
                  </a:lnTo>
                  <a:lnTo>
                    <a:pt x="3677" y="76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6" name="Google Shape;3386;g29ba36c631f_0_9"/>
            <p:cNvSpPr/>
            <p:nvPr/>
          </p:nvSpPr>
          <p:spPr>
            <a:xfrm rot="-898643">
              <a:off x="-404633" y="4107120"/>
              <a:ext cx="10245" cy="8864"/>
            </a:xfrm>
            <a:custGeom>
              <a:avLst/>
              <a:gdLst/>
              <a:ahLst/>
              <a:cxnLst/>
              <a:rect l="l" t="t" r="r" b="b"/>
              <a:pathLst>
                <a:path w="1595" h="1380" extrusionOk="0">
                  <a:moveTo>
                    <a:pt x="828" y="767"/>
                  </a:moveTo>
                  <a:lnTo>
                    <a:pt x="828" y="767"/>
                  </a:lnTo>
                  <a:lnTo>
                    <a:pt x="1" y="1379"/>
                  </a:lnTo>
                  <a:lnTo>
                    <a:pt x="1" y="1379"/>
                  </a:lnTo>
                  <a:lnTo>
                    <a:pt x="828" y="767"/>
                  </a:lnTo>
                  <a:close/>
                  <a:moveTo>
                    <a:pt x="1594" y="1"/>
                  </a:moveTo>
                  <a:lnTo>
                    <a:pt x="1594" y="1"/>
                  </a:lnTo>
                  <a:lnTo>
                    <a:pt x="1533" y="123"/>
                  </a:lnTo>
                  <a:lnTo>
                    <a:pt x="1441" y="246"/>
                  </a:lnTo>
                  <a:lnTo>
                    <a:pt x="1349" y="368"/>
                  </a:lnTo>
                  <a:lnTo>
                    <a:pt x="1226" y="460"/>
                  </a:lnTo>
                  <a:lnTo>
                    <a:pt x="1226" y="460"/>
                  </a:lnTo>
                  <a:lnTo>
                    <a:pt x="1349" y="368"/>
                  </a:lnTo>
                  <a:lnTo>
                    <a:pt x="1441" y="246"/>
                  </a:lnTo>
                  <a:lnTo>
                    <a:pt x="1533" y="123"/>
                  </a:lnTo>
                  <a:lnTo>
                    <a:pt x="1594" y="1"/>
                  </a:lnTo>
                  <a:lnTo>
                    <a:pt x="1594" y="1"/>
                  </a:lnTo>
                  <a:close/>
                </a:path>
              </a:pathLst>
            </a:custGeom>
            <a:solidFill>
              <a:srgbClr val="CFCF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7" name="Google Shape;3387;g29ba36c631f_0_9"/>
            <p:cNvSpPr/>
            <p:nvPr/>
          </p:nvSpPr>
          <p:spPr>
            <a:xfrm rot="-898643">
              <a:off x="-403912" y="4112593"/>
              <a:ext cx="5325" cy="3944"/>
            </a:xfrm>
            <a:custGeom>
              <a:avLst/>
              <a:gdLst/>
              <a:ahLst/>
              <a:cxnLst/>
              <a:rect l="l" t="t" r="r" b="b"/>
              <a:pathLst>
                <a:path w="829" h="614" fill="none" extrusionOk="0">
                  <a:moveTo>
                    <a:pt x="828" y="1"/>
                  </a:moveTo>
                  <a:lnTo>
                    <a:pt x="828" y="1"/>
                  </a:lnTo>
                  <a:lnTo>
                    <a:pt x="1" y="613"/>
                  </a:lnTo>
                  <a:lnTo>
                    <a:pt x="1" y="613"/>
                  </a:lnTo>
                  <a:lnTo>
                    <a:pt x="82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8" name="Google Shape;3388;g29ba36c631f_0_9"/>
            <p:cNvSpPr/>
            <p:nvPr/>
          </p:nvSpPr>
          <p:spPr>
            <a:xfrm rot="-898643">
              <a:off x="-238801" y="4048510"/>
              <a:ext cx="24209" cy="2364"/>
            </a:xfrm>
            <a:custGeom>
              <a:avLst/>
              <a:gdLst/>
              <a:ahLst/>
              <a:cxnLst/>
              <a:rect l="l" t="t" r="r" b="b"/>
              <a:pathLst>
                <a:path w="3769" h="368" fill="none" extrusionOk="0">
                  <a:moveTo>
                    <a:pt x="3769" y="0"/>
                  </a:moveTo>
                  <a:lnTo>
                    <a:pt x="3769" y="0"/>
                  </a:lnTo>
                  <a:lnTo>
                    <a:pt x="2850" y="123"/>
                  </a:lnTo>
                  <a:lnTo>
                    <a:pt x="1961" y="184"/>
                  </a:lnTo>
                  <a:lnTo>
                    <a:pt x="1042" y="245"/>
                  </a:lnTo>
                  <a:lnTo>
                    <a:pt x="123" y="245"/>
                  </a:lnTo>
                  <a:lnTo>
                    <a:pt x="123" y="245"/>
                  </a:lnTo>
                  <a:lnTo>
                    <a:pt x="0" y="368"/>
                  </a:lnTo>
                  <a:lnTo>
                    <a:pt x="0" y="368"/>
                  </a:lnTo>
                  <a:lnTo>
                    <a:pt x="950" y="337"/>
                  </a:lnTo>
                  <a:lnTo>
                    <a:pt x="1900" y="306"/>
                  </a:lnTo>
                  <a:lnTo>
                    <a:pt x="2850" y="215"/>
                  </a:lnTo>
                  <a:lnTo>
                    <a:pt x="3769" y="123"/>
                  </a:lnTo>
                  <a:lnTo>
                    <a:pt x="3769" y="123"/>
                  </a:lnTo>
                  <a:lnTo>
                    <a:pt x="376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9" name="Google Shape;3389;g29ba36c631f_0_9"/>
            <p:cNvSpPr/>
            <p:nvPr/>
          </p:nvSpPr>
          <p:spPr>
            <a:xfrm rot="-898643">
              <a:off x="-238132" y="4048422"/>
              <a:ext cx="23425" cy="1580"/>
            </a:xfrm>
            <a:custGeom>
              <a:avLst/>
              <a:gdLst/>
              <a:ahLst/>
              <a:cxnLst/>
              <a:rect l="l" t="t" r="r" b="b"/>
              <a:pathLst>
                <a:path w="3647" h="246" fill="none" extrusionOk="0">
                  <a:moveTo>
                    <a:pt x="3647" y="0"/>
                  </a:moveTo>
                  <a:lnTo>
                    <a:pt x="3647" y="0"/>
                  </a:lnTo>
                  <a:lnTo>
                    <a:pt x="2728" y="123"/>
                  </a:lnTo>
                  <a:lnTo>
                    <a:pt x="1839" y="184"/>
                  </a:lnTo>
                  <a:lnTo>
                    <a:pt x="920" y="245"/>
                  </a:lnTo>
                  <a:lnTo>
                    <a:pt x="1" y="245"/>
                  </a:lnTo>
                  <a:lnTo>
                    <a:pt x="1" y="245"/>
                  </a:lnTo>
                  <a:lnTo>
                    <a:pt x="1" y="245"/>
                  </a:lnTo>
                  <a:lnTo>
                    <a:pt x="920" y="245"/>
                  </a:lnTo>
                  <a:lnTo>
                    <a:pt x="1839" y="184"/>
                  </a:lnTo>
                  <a:lnTo>
                    <a:pt x="2728" y="123"/>
                  </a:lnTo>
                  <a:lnTo>
                    <a:pt x="3647" y="0"/>
                  </a:lnTo>
                  <a:lnTo>
                    <a:pt x="364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0" name="Google Shape;3390;g29ba36c631f_0_9"/>
            <p:cNvSpPr/>
            <p:nvPr/>
          </p:nvSpPr>
          <p:spPr>
            <a:xfrm rot="-898643">
              <a:off x="-240795" y="4053425"/>
              <a:ext cx="3353" cy="199"/>
            </a:xfrm>
            <a:custGeom>
              <a:avLst/>
              <a:gdLst/>
              <a:ahLst/>
              <a:cxnLst/>
              <a:rect l="l" t="t" r="r" b="b"/>
              <a:pathLst>
                <a:path w="522" h="31" extrusionOk="0">
                  <a:moveTo>
                    <a:pt x="522" y="0"/>
                  </a:moveTo>
                  <a:lnTo>
                    <a:pt x="522" y="0"/>
                  </a:lnTo>
                  <a:lnTo>
                    <a:pt x="1" y="31"/>
                  </a:lnTo>
                  <a:lnTo>
                    <a:pt x="1" y="31"/>
                  </a:lnTo>
                  <a:lnTo>
                    <a:pt x="522" y="0"/>
                  </a:lnTo>
                  <a:lnTo>
                    <a:pt x="522" y="0"/>
                  </a:lnTo>
                  <a:close/>
                </a:path>
              </a:pathLst>
            </a:custGeom>
            <a:solidFill>
              <a:srgbClr val="6357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1" name="Google Shape;3391;g29ba36c631f_0_9"/>
            <p:cNvSpPr/>
            <p:nvPr/>
          </p:nvSpPr>
          <p:spPr>
            <a:xfrm rot="-898643">
              <a:off x="-240795" y="4053425"/>
              <a:ext cx="3353" cy="199"/>
            </a:xfrm>
            <a:custGeom>
              <a:avLst/>
              <a:gdLst/>
              <a:ahLst/>
              <a:cxnLst/>
              <a:rect l="l" t="t" r="r" b="b"/>
              <a:pathLst>
                <a:path w="522" h="31" fill="none" extrusionOk="0">
                  <a:moveTo>
                    <a:pt x="522" y="0"/>
                  </a:moveTo>
                  <a:lnTo>
                    <a:pt x="522" y="0"/>
                  </a:lnTo>
                  <a:lnTo>
                    <a:pt x="1" y="31"/>
                  </a:lnTo>
                  <a:lnTo>
                    <a:pt x="1" y="31"/>
                  </a:lnTo>
                  <a:lnTo>
                    <a:pt x="522" y="0"/>
                  </a:lnTo>
                  <a:lnTo>
                    <a:pt x="52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2" name="Google Shape;3392;g29ba36c631f_0_9"/>
            <p:cNvSpPr/>
            <p:nvPr/>
          </p:nvSpPr>
          <p:spPr>
            <a:xfrm rot="-899107" flipH="1">
              <a:off x="-562882" y="3597303"/>
              <a:ext cx="484901" cy="485558"/>
            </a:xfrm>
            <a:custGeom>
              <a:avLst/>
              <a:gdLst/>
              <a:ahLst/>
              <a:cxnLst/>
              <a:rect l="l" t="t" r="r" b="b"/>
              <a:pathLst>
                <a:path w="108554" h="108568" extrusionOk="0">
                  <a:moveTo>
                    <a:pt x="54277" y="1"/>
                  </a:moveTo>
                  <a:lnTo>
                    <a:pt x="53570" y="14"/>
                  </a:lnTo>
                  <a:lnTo>
                    <a:pt x="52875" y="27"/>
                  </a:lnTo>
                  <a:lnTo>
                    <a:pt x="52181" y="41"/>
                  </a:lnTo>
                  <a:lnTo>
                    <a:pt x="51487" y="81"/>
                  </a:lnTo>
                  <a:lnTo>
                    <a:pt x="50793" y="121"/>
                  </a:lnTo>
                  <a:lnTo>
                    <a:pt x="50098" y="161"/>
                  </a:lnTo>
                  <a:lnTo>
                    <a:pt x="49417" y="228"/>
                  </a:lnTo>
                  <a:lnTo>
                    <a:pt x="48723" y="281"/>
                  </a:lnTo>
                  <a:lnTo>
                    <a:pt x="48042" y="361"/>
                  </a:lnTo>
                  <a:lnTo>
                    <a:pt x="47361" y="441"/>
                  </a:lnTo>
                  <a:lnTo>
                    <a:pt x="46680" y="535"/>
                  </a:lnTo>
                  <a:lnTo>
                    <a:pt x="46012" y="628"/>
                  </a:lnTo>
                  <a:lnTo>
                    <a:pt x="45331" y="735"/>
                  </a:lnTo>
                  <a:lnTo>
                    <a:pt x="44664" y="855"/>
                  </a:lnTo>
                  <a:lnTo>
                    <a:pt x="43996" y="975"/>
                  </a:lnTo>
                  <a:lnTo>
                    <a:pt x="43342" y="1109"/>
                  </a:lnTo>
                  <a:lnTo>
                    <a:pt x="42674" y="1256"/>
                  </a:lnTo>
                  <a:lnTo>
                    <a:pt x="42020" y="1403"/>
                  </a:lnTo>
                  <a:lnTo>
                    <a:pt x="41366" y="1549"/>
                  </a:lnTo>
                  <a:lnTo>
                    <a:pt x="40712" y="1710"/>
                  </a:lnTo>
                  <a:lnTo>
                    <a:pt x="40057" y="1883"/>
                  </a:lnTo>
                  <a:lnTo>
                    <a:pt x="39416" y="2070"/>
                  </a:lnTo>
                  <a:lnTo>
                    <a:pt x="38776" y="2257"/>
                  </a:lnTo>
                  <a:lnTo>
                    <a:pt x="38135" y="2444"/>
                  </a:lnTo>
                  <a:lnTo>
                    <a:pt x="37494" y="2644"/>
                  </a:lnTo>
                  <a:lnTo>
                    <a:pt x="36866" y="2858"/>
                  </a:lnTo>
                  <a:lnTo>
                    <a:pt x="36239" y="3072"/>
                  </a:lnTo>
                  <a:lnTo>
                    <a:pt x="35611" y="3299"/>
                  </a:lnTo>
                  <a:lnTo>
                    <a:pt x="34997" y="3539"/>
                  </a:lnTo>
                  <a:lnTo>
                    <a:pt x="34369" y="3766"/>
                  </a:lnTo>
                  <a:lnTo>
                    <a:pt x="33755" y="4020"/>
                  </a:lnTo>
                  <a:lnTo>
                    <a:pt x="33154" y="4273"/>
                  </a:lnTo>
                  <a:lnTo>
                    <a:pt x="32540" y="4527"/>
                  </a:lnTo>
                  <a:lnTo>
                    <a:pt x="31939" y="4807"/>
                  </a:lnTo>
                  <a:lnTo>
                    <a:pt x="31338" y="5074"/>
                  </a:lnTo>
                  <a:lnTo>
                    <a:pt x="30738" y="5355"/>
                  </a:lnTo>
                  <a:lnTo>
                    <a:pt x="30150" y="5649"/>
                  </a:lnTo>
                  <a:lnTo>
                    <a:pt x="29563" y="5942"/>
                  </a:lnTo>
                  <a:lnTo>
                    <a:pt x="28401" y="6556"/>
                  </a:lnTo>
                  <a:lnTo>
                    <a:pt x="27253" y="7197"/>
                  </a:lnTo>
                  <a:lnTo>
                    <a:pt x="26131" y="7865"/>
                  </a:lnTo>
                  <a:lnTo>
                    <a:pt x="25023" y="8559"/>
                  </a:lnTo>
                  <a:lnTo>
                    <a:pt x="23928" y="9280"/>
                  </a:lnTo>
                  <a:lnTo>
                    <a:pt x="22860" y="10015"/>
                  </a:lnTo>
                  <a:lnTo>
                    <a:pt x="21805" y="10789"/>
                  </a:lnTo>
                  <a:lnTo>
                    <a:pt x="20763" y="11590"/>
                  </a:lnTo>
                  <a:lnTo>
                    <a:pt x="19749" y="12405"/>
                  </a:lnTo>
                  <a:lnTo>
                    <a:pt x="18761" y="13246"/>
                  </a:lnTo>
                  <a:lnTo>
                    <a:pt x="17786" y="14114"/>
                  </a:lnTo>
                  <a:lnTo>
                    <a:pt x="16825" y="14995"/>
                  </a:lnTo>
                  <a:lnTo>
                    <a:pt x="15890" y="15903"/>
                  </a:lnTo>
                  <a:lnTo>
                    <a:pt x="14982" y="16838"/>
                  </a:lnTo>
                  <a:lnTo>
                    <a:pt x="14101" y="17786"/>
                  </a:lnTo>
                  <a:lnTo>
                    <a:pt x="13233" y="18760"/>
                  </a:lnTo>
                  <a:lnTo>
                    <a:pt x="12392" y="19762"/>
                  </a:lnTo>
                  <a:lnTo>
                    <a:pt x="11577" y="20777"/>
                  </a:lnTo>
                  <a:lnTo>
                    <a:pt x="10776" y="21805"/>
                  </a:lnTo>
                  <a:lnTo>
                    <a:pt x="10015" y="22860"/>
                  </a:lnTo>
                  <a:lnTo>
                    <a:pt x="9267" y="23941"/>
                  </a:lnTo>
                  <a:lnTo>
                    <a:pt x="8546" y="25036"/>
                  </a:lnTo>
                  <a:lnTo>
                    <a:pt x="7852" y="26144"/>
                  </a:lnTo>
                  <a:lnTo>
                    <a:pt x="7184" y="27266"/>
                  </a:lnTo>
                  <a:lnTo>
                    <a:pt x="6543" y="28414"/>
                  </a:lnTo>
                  <a:lnTo>
                    <a:pt x="5943" y="29576"/>
                  </a:lnTo>
                  <a:lnTo>
                    <a:pt x="5635" y="30163"/>
                  </a:lnTo>
                  <a:lnTo>
                    <a:pt x="5355" y="30751"/>
                  </a:lnTo>
                  <a:lnTo>
                    <a:pt x="5075" y="31352"/>
                  </a:lnTo>
                  <a:lnTo>
                    <a:pt x="4794" y="31952"/>
                  </a:lnTo>
                  <a:lnTo>
                    <a:pt x="4527" y="32553"/>
                  </a:lnTo>
                  <a:lnTo>
                    <a:pt x="4260" y="33154"/>
                  </a:lnTo>
                  <a:lnTo>
                    <a:pt x="4007" y="33768"/>
                  </a:lnTo>
                  <a:lnTo>
                    <a:pt x="3766" y="34383"/>
                  </a:lnTo>
                  <a:lnTo>
                    <a:pt x="3526" y="34997"/>
                  </a:lnTo>
                  <a:lnTo>
                    <a:pt x="3285" y="35624"/>
                  </a:lnTo>
                  <a:lnTo>
                    <a:pt x="3072" y="36252"/>
                  </a:lnTo>
                  <a:lnTo>
                    <a:pt x="2845" y="36879"/>
                  </a:lnTo>
                  <a:lnTo>
                    <a:pt x="2645" y="37507"/>
                  </a:lnTo>
                  <a:lnTo>
                    <a:pt x="2444" y="38148"/>
                  </a:lnTo>
                  <a:lnTo>
                    <a:pt x="2244" y="38789"/>
                  </a:lnTo>
                  <a:lnTo>
                    <a:pt x="2057" y="39430"/>
                  </a:lnTo>
                  <a:lnTo>
                    <a:pt x="1884" y="40071"/>
                  </a:lnTo>
                  <a:lnTo>
                    <a:pt x="1710" y="40725"/>
                  </a:lnTo>
                  <a:lnTo>
                    <a:pt x="1550" y="41366"/>
                  </a:lnTo>
                  <a:lnTo>
                    <a:pt x="1389" y="42033"/>
                  </a:lnTo>
                  <a:lnTo>
                    <a:pt x="1243" y="42688"/>
                  </a:lnTo>
                  <a:lnTo>
                    <a:pt x="1096" y="43342"/>
                  </a:lnTo>
                  <a:lnTo>
                    <a:pt x="976" y="44010"/>
                  </a:lnTo>
                  <a:lnTo>
                    <a:pt x="842" y="44677"/>
                  </a:lnTo>
                  <a:lnTo>
                    <a:pt x="735" y="45345"/>
                  </a:lnTo>
                  <a:lnTo>
                    <a:pt x="628" y="46012"/>
                  </a:lnTo>
                  <a:lnTo>
                    <a:pt x="522" y="46693"/>
                  </a:lnTo>
                  <a:lnTo>
                    <a:pt x="428" y="47374"/>
                  </a:lnTo>
                  <a:lnTo>
                    <a:pt x="348" y="48055"/>
                  </a:lnTo>
                  <a:lnTo>
                    <a:pt x="281" y="48736"/>
                  </a:lnTo>
                  <a:lnTo>
                    <a:pt x="215" y="49417"/>
                  </a:lnTo>
                  <a:lnTo>
                    <a:pt x="161" y="50111"/>
                  </a:lnTo>
                  <a:lnTo>
                    <a:pt x="108" y="50792"/>
                  </a:lnTo>
                  <a:lnTo>
                    <a:pt x="68" y="51487"/>
                  </a:lnTo>
                  <a:lnTo>
                    <a:pt x="41" y="52181"/>
                  </a:lnTo>
                  <a:lnTo>
                    <a:pt x="14" y="52889"/>
                  </a:lnTo>
                  <a:lnTo>
                    <a:pt x="1" y="53583"/>
                  </a:lnTo>
                  <a:lnTo>
                    <a:pt x="1" y="54291"/>
                  </a:lnTo>
                  <a:lnTo>
                    <a:pt x="1" y="54985"/>
                  </a:lnTo>
                  <a:lnTo>
                    <a:pt x="14" y="55679"/>
                  </a:lnTo>
                  <a:lnTo>
                    <a:pt x="41" y="56387"/>
                  </a:lnTo>
                  <a:lnTo>
                    <a:pt x="68" y="57081"/>
                  </a:lnTo>
                  <a:lnTo>
                    <a:pt x="108" y="57776"/>
                  </a:lnTo>
                  <a:lnTo>
                    <a:pt x="161" y="58457"/>
                  </a:lnTo>
                  <a:lnTo>
                    <a:pt x="215" y="59151"/>
                  </a:lnTo>
                  <a:lnTo>
                    <a:pt x="281" y="59832"/>
                  </a:lnTo>
                  <a:lnTo>
                    <a:pt x="348" y="60513"/>
                  </a:lnTo>
                  <a:lnTo>
                    <a:pt x="428" y="61194"/>
                  </a:lnTo>
                  <a:lnTo>
                    <a:pt x="522" y="61875"/>
                  </a:lnTo>
                  <a:lnTo>
                    <a:pt x="628" y="62556"/>
                  </a:lnTo>
                  <a:lnTo>
                    <a:pt x="735" y="63223"/>
                  </a:lnTo>
                  <a:lnTo>
                    <a:pt x="842" y="63891"/>
                  </a:lnTo>
                  <a:lnTo>
                    <a:pt x="976" y="64559"/>
                  </a:lnTo>
                  <a:lnTo>
                    <a:pt x="1096" y="65226"/>
                  </a:lnTo>
                  <a:lnTo>
                    <a:pt x="1243" y="65880"/>
                  </a:lnTo>
                  <a:lnTo>
                    <a:pt x="1389" y="66548"/>
                  </a:lnTo>
                  <a:lnTo>
                    <a:pt x="1550" y="67202"/>
                  </a:lnTo>
                  <a:lnTo>
                    <a:pt x="1710" y="67843"/>
                  </a:lnTo>
                  <a:lnTo>
                    <a:pt x="1884" y="68498"/>
                  </a:lnTo>
                  <a:lnTo>
                    <a:pt x="2057" y="69138"/>
                  </a:lnTo>
                  <a:lnTo>
                    <a:pt x="2244" y="69793"/>
                  </a:lnTo>
                  <a:lnTo>
                    <a:pt x="2444" y="70420"/>
                  </a:lnTo>
                  <a:lnTo>
                    <a:pt x="2645" y="71061"/>
                  </a:lnTo>
                  <a:lnTo>
                    <a:pt x="2845" y="71689"/>
                  </a:lnTo>
                  <a:lnTo>
                    <a:pt x="3072" y="72316"/>
                  </a:lnTo>
                  <a:lnTo>
                    <a:pt x="3285" y="72944"/>
                  </a:lnTo>
                  <a:lnTo>
                    <a:pt x="3526" y="73571"/>
                  </a:lnTo>
                  <a:lnTo>
                    <a:pt x="3766" y="74186"/>
                  </a:lnTo>
                  <a:lnTo>
                    <a:pt x="4007" y="74800"/>
                  </a:lnTo>
                  <a:lnTo>
                    <a:pt x="4260" y="75414"/>
                  </a:lnTo>
                  <a:lnTo>
                    <a:pt x="4527" y="76015"/>
                  </a:lnTo>
                  <a:lnTo>
                    <a:pt x="4794" y="76616"/>
                  </a:lnTo>
                  <a:lnTo>
                    <a:pt x="5075" y="77217"/>
                  </a:lnTo>
                  <a:lnTo>
                    <a:pt x="5355" y="77817"/>
                  </a:lnTo>
                  <a:lnTo>
                    <a:pt x="5635" y="78405"/>
                  </a:lnTo>
                  <a:lnTo>
                    <a:pt x="5943" y="78992"/>
                  </a:lnTo>
                  <a:lnTo>
                    <a:pt x="6543" y="80154"/>
                  </a:lnTo>
                  <a:lnTo>
                    <a:pt x="7184" y="81302"/>
                  </a:lnTo>
                  <a:lnTo>
                    <a:pt x="7852" y="82424"/>
                  </a:lnTo>
                  <a:lnTo>
                    <a:pt x="8546" y="83545"/>
                  </a:lnTo>
                  <a:lnTo>
                    <a:pt x="9267" y="84627"/>
                  </a:lnTo>
                  <a:lnTo>
                    <a:pt x="10015" y="85709"/>
                  </a:lnTo>
                  <a:lnTo>
                    <a:pt x="10776" y="86763"/>
                  </a:lnTo>
                  <a:lnTo>
                    <a:pt x="11577" y="87791"/>
                  </a:lnTo>
                  <a:lnTo>
                    <a:pt x="12392" y="88806"/>
                  </a:lnTo>
                  <a:lnTo>
                    <a:pt x="13233" y="89808"/>
                  </a:lnTo>
                  <a:lnTo>
                    <a:pt x="14101" y="90782"/>
                  </a:lnTo>
                  <a:lnTo>
                    <a:pt x="14982" y="91730"/>
                  </a:lnTo>
                  <a:lnTo>
                    <a:pt x="15890" y="92665"/>
                  </a:lnTo>
                  <a:lnTo>
                    <a:pt x="16825" y="93573"/>
                  </a:lnTo>
                  <a:lnTo>
                    <a:pt x="17786" y="94468"/>
                  </a:lnTo>
                  <a:lnTo>
                    <a:pt x="18761" y="95322"/>
                  </a:lnTo>
                  <a:lnTo>
                    <a:pt x="19749" y="96163"/>
                  </a:lnTo>
                  <a:lnTo>
                    <a:pt x="20763" y="96991"/>
                  </a:lnTo>
                  <a:lnTo>
                    <a:pt x="21805" y="97779"/>
                  </a:lnTo>
                  <a:lnTo>
                    <a:pt x="22860" y="98553"/>
                  </a:lnTo>
                  <a:lnTo>
                    <a:pt x="23928" y="99288"/>
                  </a:lnTo>
                  <a:lnTo>
                    <a:pt x="25023" y="100009"/>
                  </a:lnTo>
                  <a:lnTo>
                    <a:pt x="26131" y="100703"/>
                  </a:lnTo>
                  <a:lnTo>
                    <a:pt x="27253" y="101371"/>
                  </a:lnTo>
                  <a:lnTo>
                    <a:pt x="28401" y="102012"/>
                  </a:lnTo>
                  <a:lnTo>
                    <a:pt x="29563" y="102626"/>
                  </a:lnTo>
                  <a:lnTo>
                    <a:pt x="30150" y="102920"/>
                  </a:lnTo>
                  <a:lnTo>
                    <a:pt x="30738" y="103213"/>
                  </a:lnTo>
                  <a:lnTo>
                    <a:pt x="31338" y="103494"/>
                  </a:lnTo>
                  <a:lnTo>
                    <a:pt x="31939" y="103774"/>
                  </a:lnTo>
                  <a:lnTo>
                    <a:pt x="32540" y="104041"/>
                  </a:lnTo>
                  <a:lnTo>
                    <a:pt x="33154" y="104295"/>
                  </a:lnTo>
                  <a:lnTo>
                    <a:pt x="33755" y="104549"/>
                  </a:lnTo>
                  <a:lnTo>
                    <a:pt x="34369" y="104802"/>
                  </a:lnTo>
                  <a:lnTo>
                    <a:pt x="34997" y="105043"/>
                  </a:lnTo>
                  <a:lnTo>
                    <a:pt x="35611" y="105270"/>
                  </a:lnTo>
                  <a:lnTo>
                    <a:pt x="36239" y="105497"/>
                  </a:lnTo>
                  <a:lnTo>
                    <a:pt x="36866" y="105710"/>
                  </a:lnTo>
                  <a:lnTo>
                    <a:pt x="37494" y="105924"/>
                  </a:lnTo>
                  <a:lnTo>
                    <a:pt x="38135" y="106124"/>
                  </a:lnTo>
                  <a:lnTo>
                    <a:pt x="38776" y="106311"/>
                  </a:lnTo>
                  <a:lnTo>
                    <a:pt x="39416" y="106498"/>
                  </a:lnTo>
                  <a:lnTo>
                    <a:pt x="40057" y="106685"/>
                  </a:lnTo>
                  <a:lnTo>
                    <a:pt x="40712" y="106858"/>
                  </a:lnTo>
                  <a:lnTo>
                    <a:pt x="41366" y="107019"/>
                  </a:lnTo>
                  <a:lnTo>
                    <a:pt x="42020" y="107179"/>
                  </a:lnTo>
                  <a:lnTo>
                    <a:pt x="42674" y="107326"/>
                  </a:lnTo>
                  <a:lnTo>
                    <a:pt x="43342" y="107459"/>
                  </a:lnTo>
                  <a:lnTo>
                    <a:pt x="43996" y="107593"/>
                  </a:lnTo>
                  <a:lnTo>
                    <a:pt x="44664" y="107713"/>
                  </a:lnTo>
                  <a:lnTo>
                    <a:pt x="45331" y="107833"/>
                  </a:lnTo>
                  <a:lnTo>
                    <a:pt x="46012" y="107940"/>
                  </a:lnTo>
                  <a:lnTo>
                    <a:pt x="46680" y="108033"/>
                  </a:lnTo>
                  <a:lnTo>
                    <a:pt x="47361" y="108127"/>
                  </a:lnTo>
                  <a:lnTo>
                    <a:pt x="48042" y="108207"/>
                  </a:lnTo>
                  <a:lnTo>
                    <a:pt x="48723" y="108287"/>
                  </a:lnTo>
                  <a:lnTo>
                    <a:pt x="49417" y="108354"/>
                  </a:lnTo>
                  <a:lnTo>
                    <a:pt x="50098" y="108407"/>
                  </a:lnTo>
                  <a:lnTo>
                    <a:pt x="50793" y="108447"/>
                  </a:lnTo>
                  <a:lnTo>
                    <a:pt x="51487" y="108487"/>
                  </a:lnTo>
                  <a:lnTo>
                    <a:pt x="52181" y="108528"/>
                  </a:lnTo>
                  <a:lnTo>
                    <a:pt x="52875" y="108541"/>
                  </a:lnTo>
                  <a:lnTo>
                    <a:pt x="53570" y="108554"/>
                  </a:lnTo>
                  <a:lnTo>
                    <a:pt x="54277" y="108568"/>
                  </a:lnTo>
                  <a:lnTo>
                    <a:pt x="54972" y="108554"/>
                  </a:lnTo>
                  <a:lnTo>
                    <a:pt x="55679" y="108541"/>
                  </a:lnTo>
                  <a:lnTo>
                    <a:pt x="56374" y="108528"/>
                  </a:lnTo>
                  <a:lnTo>
                    <a:pt x="57068" y="108487"/>
                  </a:lnTo>
                  <a:lnTo>
                    <a:pt x="57762" y="108447"/>
                  </a:lnTo>
                  <a:lnTo>
                    <a:pt x="58457" y="108407"/>
                  </a:lnTo>
                  <a:lnTo>
                    <a:pt x="59138" y="108354"/>
                  </a:lnTo>
                  <a:lnTo>
                    <a:pt x="59819" y="108287"/>
                  </a:lnTo>
                  <a:lnTo>
                    <a:pt x="60513" y="108207"/>
                  </a:lnTo>
                  <a:lnTo>
                    <a:pt x="61194" y="108127"/>
                  </a:lnTo>
                  <a:lnTo>
                    <a:pt x="61861" y="108033"/>
                  </a:lnTo>
                  <a:lnTo>
                    <a:pt x="62542" y="107940"/>
                  </a:lnTo>
                  <a:lnTo>
                    <a:pt x="63210" y="107833"/>
                  </a:lnTo>
                  <a:lnTo>
                    <a:pt x="63878" y="107713"/>
                  </a:lnTo>
                  <a:lnTo>
                    <a:pt x="64545" y="107593"/>
                  </a:lnTo>
                  <a:lnTo>
                    <a:pt x="65213" y="107459"/>
                  </a:lnTo>
                  <a:lnTo>
                    <a:pt x="65880" y="107326"/>
                  </a:lnTo>
                  <a:lnTo>
                    <a:pt x="66535" y="107179"/>
                  </a:lnTo>
                  <a:lnTo>
                    <a:pt x="67189" y="107019"/>
                  </a:lnTo>
                  <a:lnTo>
                    <a:pt x="67843" y="106858"/>
                  </a:lnTo>
                  <a:lnTo>
                    <a:pt x="68484" y="106685"/>
                  </a:lnTo>
                  <a:lnTo>
                    <a:pt x="69138" y="106498"/>
                  </a:lnTo>
                  <a:lnTo>
                    <a:pt x="69779" y="106311"/>
                  </a:lnTo>
                  <a:lnTo>
                    <a:pt x="70420" y="106124"/>
                  </a:lnTo>
                  <a:lnTo>
                    <a:pt x="71048" y="105924"/>
                  </a:lnTo>
                  <a:lnTo>
                    <a:pt x="71689" y="105710"/>
                  </a:lnTo>
                  <a:lnTo>
                    <a:pt x="72316" y="105497"/>
                  </a:lnTo>
                  <a:lnTo>
                    <a:pt x="72944" y="105270"/>
                  </a:lnTo>
                  <a:lnTo>
                    <a:pt x="73558" y="105043"/>
                  </a:lnTo>
                  <a:lnTo>
                    <a:pt x="74172" y="104802"/>
                  </a:lnTo>
                  <a:lnTo>
                    <a:pt x="74786" y="104549"/>
                  </a:lnTo>
                  <a:lnTo>
                    <a:pt x="75401" y="104295"/>
                  </a:lnTo>
                  <a:lnTo>
                    <a:pt x="76015" y="104041"/>
                  </a:lnTo>
                  <a:lnTo>
                    <a:pt x="76616" y="103774"/>
                  </a:lnTo>
                  <a:lnTo>
                    <a:pt x="77216" y="103494"/>
                  </a:lnTo>
                  <a:lnTo>
                    <a:pt x="77804" y="103213"/>
                  </a:lnTo>
                  <a:lnTo>
                    <a:pt x="78405" y="102920"/>
                  </a:lnTo>
                  <a:lnTo>
                    <a:pt x="78979" y="102626"/>
                  </a:lnTo>
                  <a:lnTo>
                    <a:pt x="80154" y="102012"/>
                  </a:lnTo>
                  <a:lnTo>
                    <a:pt x="81289" y="101371"/>
                  </a:lnTo>
                  <a:lnTo>
                    <a:pt x="82424" y="100703"/>
                  </a:lnTo>
                  <a:lnTo>
                    <a:pt x="83532" y="100009"/>
                  </a:lnTo>
                  <a:lnTo>
                    <a:pt x="84627" y="99288"/>
                  </a:lnTo>
                  <a:lnTo>
                    <a:pt x="85695" y="98553"/>
                  </a:lnTo>
                  <a:lnTo>
                    <a:pt x="86750" y="97779"/>
                  </a:lnTo>
                  <a:lnTo>
                    <a:pt x="87791" y="96991"/>
                  </a:lnTo>
                  <a:lnTo>
                    <a:pt x="88806" y="96163"/>
                  </a:lnTo>
                  <a:lnTo>
                    <a:pt x="89794" y="95322"/>
                  </a:lnTo>
                  <a:lnTo>
                    <a:pt x="90769" y="94468"/>
                  </a:lnTo>
                  <a:lnTo>
                    <a:pt x="91730" y="93573"/>
                  </a:lnTo>
                  <a:lnTo>
                    <a:pt x="92652" y="92665"/>
                  </a:lnTo>
                  <a:lnTo>
                    <a:pt x="93559" y="91730"/>
                  </a:lnTo>
                  <a:lnTo>
                    <a:pt x="94454" y="90782"/>
                  </a:lnTo>
                  <a:lnTo>
                    <a:pt x="95322" y="89808"/>
                  </a:lnTo>
                  <a:lnTo>
                    <a:pt x="96163" y="88806"/>
                  </a:lnTo>
                  <a:lnTo>
                    <a:pt x="96978" y="87791"/>
                  </a:lnTo>
                  <a:lnTo>
                    <a:pt x="97765" y="86763"/>
                  </a:lnTo>
                  <a:lnTo>
                    <a:pt x="98540" y="85709"/>
                  </a:lnTo>
                  <a:lnTo>
                    <a:pt x="99288" y="84627"/>
                  </a:lnTo>
                  <a:lnTo>
                    <a:pt x="100009" y="83545"/>
                  </a:lnTo>
                  <a:lnTo>
                    <a:pt x="100690" y="82424"/>
                  </a:lnTo>
                  <a:lnTo>
                    <a:pt x="101357" y="81302"/>
                  </a:lnTo>
                  <a:lnTo>
                    <a:pt x="101998" y="80154"/>
                  </a:lnTo>
                  <a:lnTo>
                    <a:pt x="102612" y="78992"/>
                  </a:lnTo>
                  <a:lnTo>
                    <a:pt x="102906" y="78405"/>
                  </a:lnTo>
                  <a:lnTo>
                    <a:pt x="103200" y="77817"/>
                  </a:lnTo>
                  <a:lnTo>
                    <a:pt x="103480" y="77217"/>
                  </a:lnTo>
                  <a:lnTo>
                    <a:pt x="103761" y="76616"/>
                  </a:lnTo>
                  <a:lnTo>
                    <a:pt x="104028" y="76015"/>
                  </a:lnTo>
                  <a:lnTo>
                    <a:pt x="104281" y="75414"/>
                  </a:lnTo>
                  <a:lnTo>
                    <a:pt x="104548" y="74800"/>
                  </a:lnTo>
                  <a:lnTo>
                    <a:pt x="104789" y="74186"/>
                  </a:lnTo>
                  <a:lnTo>
                    <a:pt x="105029" y="73571"/>
                  </a:lnTo>
                  <a:lnTo>
                    <a:pt x="105256" y="72944"/>
                  </a:lnTo>
                  <a:lnTo>
                    <a:pt x="105483" y="72316"/>
                  </a:lnTo>
                  <a:lnTo>
                    <a:pt x="105697" y="71689"/>
                  </a:lnTo>
                  <a:lnTo>
                    <a:pt x="105910" y="71061"/>
                  </a:lnTo>
                  <a:lnTo>
                    <a:pt x="106111" y="70420"/>
                  </a:lnTo>
                  <a:lnTo>
                    <a:pt x="106311" y="69793"/>
                  </a:lnTo>
                  <a:lnTo>
                    <a:pt x="106498" y="69138"/>
                  </a:lnTo>
                  <a:lnTo>
                    <a:pt x="106671" y="68498"/>
                  </a:lnTo>
                  <a:lnTo>
                    <a:pt x="106845" y="67843"/>
                  </a:lnTo>
                  <a:lnTo>
                    <a:pt x="107005" y="67202"/>
                  </a:lnTo>
                  <a:lnTo>
                    <a:pt x="107165" y="66548"/>
                  </a:lnTo>
                  <a:lnTo>
                    <a:pt x="107312" y="65880"/>
                  </a:lnTo>
                  <a:lnTo>
                    <a:pt x="107446" y="65226"/>
                  </a:lnTo>
                  <a:lnTo>
                    <a:pt x="107579" y="64559"/>
                  </a:lnTo>
                  <a:lnTo>
                    <a:pt x="107699" y="63891"/>
                  </a:lnTo>
                  <a:lnTo>
                    <a:pt x="107820" y="63223"/>
                  </a:lnTo>
                  <a:lnTo>
                    <a:pt x="107926" y="62556"/>
                  </a:lnTo>
                  <a:lnTo>
                    <a:pt x="108033" y="61875"/>
                  </a:lnTo>
                  <a:lnTo>
                    <a:pt x="108113" y="61194"/>
                  </a:lnTo>
                  <a:lnTo>
                    <a:pt x="108193" y="60513"/>
                  </a:lnTo>
                  <a:lnTo>
                    <a:pt x="108274" y="59832"/>
                  </a:lnTo>
                  <a:lnTo>
                    <a:pt x="108340" y="59151"/>
                  </a:lnTo>
                  <a:lnTo>
                    <a:pt x="108394" y="58457"/>
                  </a:lnTo>
                  <a:lnTo>
                    <a:pt x="108447" y="57776"/>
                  </a:lnTo>
                  <a:lnTo>
                    <a:pt x="108487" y="57081"/>
                  </a:lnTo>
                  <a:lnTo>
                    <a:pt x="108514" y="56387"/>
                  </a:lnTo>
                  <a:lnTo>
                    <a:pt x="108541" y="55679"/>
                  </a:lnTo>
                  <a:lnTo>
                    <a:pt x="108554" y="54985"/>
                  </a:lnTo>
                  <a:lnTo>
                    <a:pt x="108554" y="54291"/>
                  </a:lnTo>
                  <a:lnTo>
                    <a:pt x="108554" y="53583"/>
                  </a:lnTo>
                  <a:lnTo>
                    <a:pt x="108541" y="52889"/>
                  </a:lnTo>
                  <a:lnTo>
                    <a:pt x="108514" y="52181"/>
                  </a:lnTo>
                  <a:lnTo>
                    <a:pt x="108487" y="51487"/>
                  </a:lnTo>
                  <a:lnTo>
                    <a:pt x="108447" y="50792"/>
                  </a:lnTo>
                  <a:lnTo>
                    <a:pt x="108394" y="50111"/>
                  </a:lnTo>
                  <a:lnTo>
                    <a:pt x="108340" y="49417"/>
                  </a:lnTo>
                  <a:lnTo>
                    <a:pt x="108274" y="48736"/>
                  </a:lnTo>
                  <a:lnTo>
                    <a:pt x="108193" y="48055"/>
                  </a:lnTo>
                  <a:lnTo>
                    <a:pt x="108113" y="47374"/>
                  </a:lnTo>
                  <a:lnTo>
                    <a:pt x="108033" y="46693"/>
                  </a:lnTo>
                  <a:lnTo>
                    <a:pt x="107926" y="46012"/>
                  </a:lnTo>
                  <a:lnTo>
                    <a:pt x="107820" y="45345"/>
                  </a:lnTo>
                  <a:lnTo>
                    <a:pt x="107699" y="44677"/>
                  </a:lnTo>
                  <a:lnTo>
                    <a:pt x="107579" y="44010"/>
                  </a:lnTo>
                  <a:lnTo>
                    <a:pt x="107446" y="43342"/>
                  </a:lnTo>
                  <a:lnTo>
                    <a:pt x="107312" y="42688"/>
                  </a:lnTo>
                  <a:lnTo>
                    <a:pt x="107165" y="42033"/>
                  </a:lnTo>
                  <a:lnTo>
                    <a:pt x="107005" y="41366"/>
                  </a:lnTo>
                  <a:lnTo>
                    <a:pt x="106845" y="40725"/>
                  </a:lnTo>
                  <a:lnTo>
                    <a:pt x="106671" y="40071"/>
                  </a:lnTo>
                  <a:lnTo>
                    <a:pt x="106498" y="39430"/>
                  </a:lnTo>
                  <a:lnTo>
                    <a:pt x="106311" y="38789"/>
                  </a:lnTo>
                  <a:lnTo>
                    <a:pt x="106111" y="38148"/>
                  </a:lnTo>
                  <a:lnTo>
                    <a:pt x="105910" y="37507"/>
                  </a:lnTo>
                  <a:lnTo>
                    <a:pt x="105697" y="36879"/>
                  </a:lnTo>
                  <a:lnTo>
                    <a:pt x="105483" y="36252"/>
                  </a:lnTo>
                  <a:lnTo>
                    <a:pt x="105256" y="35624"/>
                  </a:lnTo>
                  <a:lnTo>
                    <a:pt x="105029" y="34997"/>
                  </a:lnTo>
                  <a:lnTo>
                    <a:pt x="104789" y="34383"/>
                  </a:lnTo>
                  <a:lnTo>
                    <a:pt x="104548" y="33768"/>
                  </a:lnTo>
                  <a:lnTo>
                    <a:pt x="104281" y="33154"/>
                  </a:lnTo>
                  <a:lnTo>
                    <a:pt x="104028" y="32553"/>
                  </a:lnTo>
                  <a:lnTo>
                    <a:pt x="103761" y="31952"/>
                  </a:lnTo>
                  <a:lnTo>
                    <a:pt x="103480" y="31352"/>
                  </a:lnTo>
                  <a:lnTo>
                    <a:pt x="103200" y="30751"/>
                  </a:lnTo>
                  <a:lnTo>
                    <a:pt x="102906" y="30163"/>
                  </a:lnTo>
                  <a:lnTo>
                    <a:pt x="102612" y="29576"/>
                  </a:lnTo>
                  <a:lnTo>
                    <a:pt x="101998" y="28414"/>
                  </a:lnTo>
                  <a:lnTo>
                    <a:pt x="101357" y="27266"/>
                  </a:lnTo>
                  <a:lnTo>
                    <a:pt x="100690" y="26144"/>
                  </a:lnTo>
                  <a:lnTo>
                    <a:pt x="100009" y="25036"/>
                  </a:lnTo>
                  <a:lnTo>
                    <a:pt x="99288" y="23941"/>
                  </a:lnTo>
                  <a:lnTo>
                    <a:pt x="98540" y="22860"/>
                  </a:lnTo>
                  <a:lnTo>
                    <a:pt x="97765" y="21805"/>
                  </a:lnTo>
                  <a:lnTo>
                    <a:pt x="96978" y="20777"/>
                  </a:lnTo>
                  <a:lnTo>
                    <a:pt x="96163" y="19762"/>
                  </a:lnTo>
                  <a:lnTo>
                    <a:pt x="95322" y="18760"/>
                  </a:lnTo>
                  <a:lnTo>
                    <a:pt x="94454" y="17786"/>
                  </a:lnTo>
                  <a:lnTo>
                    <a:pt x="93559" y="16838"/>
                  </a:lnTo>
                  <a:lnTo>
                    <a:pt x="92652" y="15903"/>
                  </a:lnTo>
                  <a:lnTo>
                    <a:pt x="91730" y="14995"/>
                  </a:lnTo>
                  <a:lnTo>
                    <a:pt x="90769" y="14114"/>
                  </a:lnTo>
                  <a:lnTo>
                    <a:pt x="89794" y="13246"/>
                  </a:lnTo>
                  <a:lnTo>
                    <a:pt x="88806" y="12405"/>
                  </a:lnTo>
                  <a:lnTo>
                    <a:pt x="87791" y="11590"/>
                  </a:lnTo>
                  <a:lnTo>
                    <a:pt x="86750" y="10789"/>
                  </a:lnTo>
                  <a:lnTo>
                    <a:pt x="85695" y="10015"/>
                  </a:lnTo>
                  <a:lnTo>
                    <a:pt x="84627" y="9280"/>
                  </a:lnTo>
                  <a:lnTo>
                    <a:pt x="83532" y="8559"/>
                  </a:lnTo>
                  <a:lnTo>
                    <a:pt x="82424" y="7865"/>
                  </a:lnTo>
                  <a:lnTo>
                    <a:pt x="81289" y="7197"/>
                  </a:lnTo>
                  <a:lnTo>
                    <a:pt x="80154" y="6556"/>
                  </a:lnTo>
                  <a:lnTo>
                    <a:pt x="78979" y="5942"/>
                  </a:lnTo>
                  <a:lnTo>
                    <a:pt x="78405" y="5649"/>
                  </a:lnTo>
                  <a:lnTo>
                    <a:pt x="77804" y="5355"/>
                  </a:lnTo>
                  <a:lnTo>
                    <a:pt x="77216" y="5074"/>
                  </a:lnTo>
                  <a:lnTo>
                    <a:pt x="76616" y="4807"/>
                  </a:lnTo>
                  <a:lnTo>
                    <a:pt x="76015" y="4527"/>
                  </a:lnTo>
                  <a:lnTo>
                    <a:pt x="75401" y="4273"/>
                  </a:lnTo>
                  <a:lnTo>
                    <a:pt x="74786" y="4020"/>
                  </a:lnTo>
                  <a:lnTo>
                    <a:pt x="74172" y="3766"/>
                  </a:lnTo>
                  <a:lnTo>
                    <a:pt x="73558" y="3539"/>
                  </a:lnTo>
                  <a:lnTo>
                    <a:pt x="72944" y="3299"/>
                  </a:lnTo>
                  <a:lnTo>
                    <a:pt x="72316" y="3072"/>
                  </a:lnTo>
                  <a:lnTo>
                    <a:pt x="71689" y="2858"/>
                  </a:lnTo>
                  <a:lnTo>
                    <a:pt x="71048" y="2644"/>
                  </a:lnTo>
                  <a:lnTo>
                    <a:pt x="70420" y="2444"/>
                  </a:lnTo>
                  <a:lnTo>
                    <a:pt x="69779" y="2257"/>
                  </a:lnTo>
                  <a:lnTo>
                    <a:pt x="69138" y="2070"/>
                  </a:lnTo>
                  <a:lnTo>
                    <a:pt x="68484" y="1883"/>
                  </a:lnTo>
                  <a:lnTo>
                    <a:pt x="67843" y="1710"/>
                  </a:lnTo>
                  <a:lnTo>
                    <a:pt x="67189" y="1549"/>
                  </a:lnTo>
                  <a:lnTo>
                    <a:pt x="66535" y="1403"/>
                  </a:lnTo>
                  <a:lnTo>
                    <a:pt x="65880" y="1256"/>
                  </a:lnTo>
                  <a:lnTo>
                    <a:pt x="65213" y="1109"/>
                  </a:lnTo>
                  <a:lnTo>
                    <a:pt x="64545" y="975"/>
                  </a:lnTo>
                  <a:lnTo>
                    <a:pt x="63878" y="855"/>
                  </a:lnTo>
                  <a:lnTo>
                    <a:pt x="63210" y="735"/>
                  </a:lnTo>
                  <a:lnTo>
                    <a:pt x="62542" y="628"/>
                  </a:lnTo>
                  <a:lnTo>
                    <a:pt x="61861" y="535"/>
                  </a:lnTo>
                  <a:lnTo>
                    <a:pt x="61194" y="441"/>
                  </a:lnTo>
                  <a:lnTo>
                    <a:pt x="60513" y="361"/>
                  </a:lnTo>
                  <a:lnTo>
                    <a:pt x="59819" y="281"/>
                  </a:lnTo>
                  <a:lnTo>
                    <a:pt x="59138" y="228"/>
                  </a:lnTo>
                  <a:lnTo>
                    <a:pt x="58457" y="161"/>
                  </a:lnTo>
                  <a:lnTo>
                    <a:pt x="57762" y="121"/>
                  </a:lnTo>
                  <a:lnTo>
                    <a:pt x="57068" y="81"/>
                  </a:lnTo>
                  <a:lnTo>
                    <a:pt x="56374" y="41"/>
                  </a:lnTo>
                  <a:lnTo>
                    <a:pt x="55679" y="27"/>
                  </a:lnTo>
                  <a:lnTo>
                    <a:pt x="54972" y="14"/>
                  </a:lnTo>
                  <a:lnTo>
                    <a:pt x="54277" y="1"/>
                  </a:lnTo>
                  <a:close/>
                </a:path>
              </a:pathLst>
            </a:custGeom>
            <a:solidFill>
              <a:srgbClr val="29ABE2">
                <a:alpha val="2118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3" name="Google Shape;3393;g29ba36c631f_0_9"/>
            <p:cNvSpPr/>
            <p:nvPr/>
          </p:nvSpPr>
          <p:spPr>
            <a:xfrm rot="195446" flipH="1">
              <a:off x="-518274" y="3631525"/>
              <a:ext cx="220855" cy="227328"/>
            </a:xfrm>
            <a:custGeom>
              <a:avLst/>
              <a:gdLst/>
              <a:ahLst/>
              <a:cxnLst/>
              <a:rect l="l" t="t" r="r" b="b"/>
              <a:pathLst>
                <a:path w="41486" h="42702" extrusionOk="0">
                  <a:moveTo>
                    <a:pt x="5274" y="1"/>
                  </a:moveTo>
                  <a:lnTo>
                    <a:pt x="4834" y="14"/>
                  </a:lnTo>
                  <a:lnTo>
                    <a:pt x="4407" y="27"/>
                  </a:lnTo>
                  <a:lnTo>
                    <a:pt x="3619" y="67"/>
                  </a:lnTo>
                  <a:lnTo>
                    <a:pt x="3245" y="94"/>
                  </a:lnTo>
                  <a:lnTo>
                    <a:pt x="2884" y="121"/>
                  </a:lnTo>
                  <a:lnTo>
                    <a:pt x="2243" y="188"/>
                  </a:lnTo>
                  <a:lnTo>
                    <a:pt x="1669" y="268"/>
                  </a:lnTo>
                  <a:lnTo>
                    <a:pt x="1175" y="348"/>
                  </a:lnTo>
                  <a:lnTo>
                    <a:pt x="775" y="428"/>
                  </a:lnTo>
                  <a:lnTo>
                    <a:pt x="454" y="495"/>
                  </a:lnTo>
                  <a:lnTo>
                    <a:pt x="227" y="561"/>
                  </a:lnTo>
                  <a:lnTo>
                    <a:pt x="80" y="601"/>
                  </a:lnTo>
                  <a:lnTo>
                    <a:pt x="27" y="615"/>
                  </a:lnTo>
                  <a:lnTo>
                    <a:pt x="0" y="1095"/>
                  </a:lnTo>
                  <a:lnTo>
                    <a:pt x="174" y="1109"/>
                  </a:lnTo>
                  <a:lnTo>
                    <a:pt x="695" y="1176"/>
                  </a:lnTo>
                  <a:lnTo>
                    <a:pt x="1536" y="1282"/>
                  </a:lnTo>
                  <a:lnTo>
                    <a:pt x="2070" y="1376"/>
                  </a:lnTo>
                  <a:lnTo>
                    <a:pt x="2671" y="1469"/>
                  </a:lnTo>
                  <a:lnTo>
                    <a:pt x="3338" y="1603"/>
                  </a:lnTo>
                  <a:lnTo>
                    <a:pt x="4059" y="1750"/>
                  </a:lnTo>
                  <a:lnTo>
                    <a:pt x="4847" y="1923"/>
                  </a:lnTo>
                  <a:lnTo>
                    <a:pt x="5688" y="2137"/>
                  </a:lnTo>
                  <a:lnTo>
                    <a:pt x="6583" y="2377"/>
                  </a:lnTo>
                  <a:lnTo>
                    <a:pt x="7531" y="2644"/>
                  </a:lnTo>
                  <a:lnTo>
                    <a:pt x="8519" y="2951"/>
                  </a:lnTo>
                  <a:lnTo>
                    <a:pt x="9547" y="3285"/>
                  </a:lnTo>
                  <a:lnTo>
                    <a:pt x="10068" y="3472"/>
                  </a:lnTo>
                  <a:lnTo>
                    <a:pt x="10602" y="3659"/>
                  </a:lnTo>
                  <a:lnTo>
                    <a:pt x="11149" y="3859"/>
                  </a:lnTo>
                  <a:lnTo>
                    <a:pt x="11697" y="4073"/>
                  </a:lnTo>
                  <a:lnTo>
                    <a:pt x="12258" y="4300"/>
                  </a:lnTo>
                  <a:lnTo>
                    <a:pt x="12818" y="4540"/>
                  </a:lnTo>
                  <a:lnTo>
                    <a:pt x="13379" y="4781"/>
                  </a:lnTo>
                  <a:lnTo>
                    <a:pt x="13953" y="5034"/>
                  </a:lnTo>
                  <a:lnTo>
                    <a:pt x="14527" y="5301"/>
                  </a:lnTo>
                  <a:lnTo>
                    <a:pt x="15115" y="5582"/>
                  </a:lnTo>
                  <a:lnTo>
                    <a:pt x="15689" y="5876"/>
                  </a:lnTo>
                  <a:lnTo>
                    <a:pt x="16277" y="6183"/>
                  </a:lnTo>
                  <a:lnTo>
                    <a:pt x="17452" y="6824"/>
                  </a:lnTo>
                  <a:lnTo>
                    <a:pt x="18052" y="7157"/>
                  </a:lnTo>
                  <a:lnTo>
                    <a:pt x="18640" y="7505"/>
                  </a:lnTo>
                  <a:lnTo>
                    <a:pt x="18934" y="7678"/>
                  </a:lnTo>
                  <a:lnTo>
                    <a:pt x="19227" y="7865"/>
                  </a:lnTo>
                  <a:lnTo>
                    <a:pt x="19815" y="8239"/>
                  </a:lnTo>
                  <a:lnTo>
                    <a:pt x="20402" y="8626"/>
                  </a:lnTo>
                  <a:lnTo>
                    <a:pt x="20696" y="8813"/>
                  </a:lnTo>
                  <a:lnTo>
                    <a:pt x="20990" y="9013"/>
                  </a:lnTo>
                  <a:lnTo>
                    <a:pt x="21564" y="9427"/>
                  </a:lnTo>
                  <a:lnTo>
                    <a:pt x="22152" y="9841"/>
                  </a:lnTo>
                  <a:lnTo>
                    <a:pt x="22432" y="10055"/>
                  </a:lnTo>
                  <a:lnTo>
                    <a:pt x="22726" y="10268"/>
                  </a:lnTo>
                  <a:lnTo>
                    <a:pt x="23286" y="10709"/>
                  </a:lnTo>
                  <a:lnTo>
                    <a:pt x="23847" y="11163"/>
                  </a:lnTo>
                  <a:lnTo>
                    <a:pt x="24408" y="11630"/>
                  </a:lnTo>
                  <a:lnTo>
                    <a:pt x="24956" y="12111"/>
                  </a:lnTo>
                  <a:lnTo>
                    <a:pt x="25503" y="12605"/>
                  </a:lnTo>
                  <a:lnTo>
                    <a:pt x="26037" y="13099"/>
                  </a:lnTo>
                  <a:lnTo>
                    <a:pt x="26571" y="13607"/>
                  </a:lnTo>
                  <a:lnTo>
                    <a:pt x="27092" y="14114"/>
                  </a:lnTo>
                  <a:lnTo>
                    <a:pt x="27599" y="14648"/>
                  </a:lnTo>
                  <a:lnTo>
                    <a:pt x="28107" y="15182"/>
                  </a:lnTo>
                  <a:lnTo>
                    <a:pt x="28601" y="15716"/>
                  </a:lnTo>
                  <a:lnTo>
                    <a:pt x="29081" y="16264"/>
                  </a:lnTo>
                  <a:lnTo>
                    <a:pt x="29549" y="16824"/>
                  </a:lnTo>
                  <a:lnTo>
                    <a:pt x="30016" y="17385"/>
                  </a:lnTo>
                  <a:lnTo>
                    <a:pt x="30470" y="17959"/>
                  </a:lnTo>
                  <a:lnTo>
                    <a:pt x="30911" y="18533"/>
                  </a:lnTo>
                  <a:lnTo>
                    <a:pt x="31338" y="19108"/>
                  </a:lnTo>
                  <a:lnTo>
                    <a:pt x="31765" y="19695"/>
                  </a:lnTo>
                  <a:lnTo>
                    <a:pt x="32166" y="20296"/>
                  </a:lnTo>
                  <a:lnTo>
                    <a:pt x="32566" y="20883"/>
                  </a:lnTo>
                  <a:lnTo>
                    <a:pt x="32953" y="21484"/>
                  </a:lnTo>
                  <a:lnTo>
                    <a:pt x="33327" y="22085"/>
                  </a:lnTo>
                  <a:lnTo>
                    <a:pt x="33674" y="22686"/>
                  </a:lnTo>
                  <a:lnTo>
                    <a:pt x="34035" y="23287"/>
                  </a:lnTo>
                  <a:lnTo>
                    <a:pt x="34369" y="23888"/>
                  </a:lnTo>
                  <a:lnTo>
                    <a:pt x="34689" y="24502"/>
                  </a:lnTo>
                  <a:lnTo>
                    <a:pt x="34996" y="25103"/>
                  </a:lnTo>
                  <a:lnTo>
                    <a:pt x="35303" y="25704"/>
                  </a:lnTo>
                  <a:lnTo>
                    <a:pt x="35597" y="26304"/>
                  </a:lnTo>
                  <a:lnTo>
                    <a:pt x="35878" y="26892"/>
                  </a:lnTo>
                  <a:lnTo>
                    <a:pt x="36145" y="27493"/>
                  </a:lnTo>
                  <a:lnTo>
                    <a:pt x="36412" y="28080"/>
                  </a:lnTo>
                  <a:lnTo>
                    <a:pt x="36652" y="28668"/>
                  </a:lnTo>
                  <a:lnTo>
                    <a:pt x="36892" y="29242"/>
                  </a:lnTo>
                  <a:lnTo>
                    <a:pt x="37013" y="29536"/>
                  </a:lnTo>
                  <a:lnTo>
                    <a:pt x="37119" y="29816"/>
                  </a:lnTo>
                  <a:lnTo>
                    <a:pt x="37547" y="30951"/>
                  </a:lnTo>
                  <a:lnTo>
                    <a:pt x="37934" y="32059"/>
                  </a:lnTo>
                  <a:lnTo>
                    <a:pt x="38121" y="32593"/>
                  </a:lnTo>
                  <a:lnTo>
                    <a:pt x="38281" y="33127"/>
                  </a:lnTo>
                  <a:lnTo>
                    <a:pt x="38601" y="34169"/>
                  </a:lnTo>
                  <a:lnTo>
                    <a:pt x="38882" y="35157"/>
                  </a:lnTo>
                  <a:lnTo>
                    <a:pt x="39015" y="35638"/>
                  </a:lnTo>
                  <a:lnTo>
                    <a:pt x="39136" y="36105"/>
                  </a:lnTo>
                  <a:lnTo>
                    <a:pt x="39362" y="37000"/>
                  </a:lnTo>
                  <a:lnTo>
                    <a:pt x="39469" y="37427"/>
                  </a:lnTo>
                  <a:lnTo>
                    <a:pt x="39563" y="37854"/>
                  </a:lnTo>
                  <a:lnTo>
                    <a:pt x="39736" y="38642"/>
                  </a:lnTo>
                  <a:lnTo>
                    <a:pt x="39830" y="39016"/>
                  </a:lnTo>
                  <a:lnTo>
                    <a:pt x="39897" y="39376"/>
                  </a:lnTo>
                  <a:lnTo>
                    <a:pt x="40030" y="40044"/>
                  </a:lnTo>
                  <a:lnTo>
                    <a:pt x="40150" y="40645"/>
                  </a:lnTo>
                  <a:lnTo>
                    <a:pt x="40204" y="40912"/>
                  </a:lnTo>
                  <a:lnTo>
                    <a:pt x="40244" y="41166"/>
                  </a:lnTo>
                  <a:lnTo>
                    <a:pt x="40391" y="42007"/>
                  </a:lnTo>
                  <a:lnTo>
                    <a:pt x="40511" y="42701"/>
                  </a:lnTo>
                  <a:lnTo>
                    <a:pt x="40991" y="42634"/>
                  </a:lnTo>
                  <a:lnTo>
                    <a:pt x="41018" y="42447"/>
                  </a:lnTo>
                  <a:lnTo>
                    <a:pt x="41112" y="41900"/>
                  </a:lnTo>
                  <a:lnTo>
                    <a:pt x="41178" y="41499"/>
                  </a:lnTo>
                  <a:lnTo>
                    <a:pt x="41245" y="41005"/>
                  </a:lnTo>
                  <a:lnTo>
                    <a:pt x="41285" y="40738"/>
                  </a:lnTo>
                  <a:lnTo>
                    <a:pt x="41312" y="40445"/>
                  </a:lnTo>
                  <a:lnTo>
                    <a:pt x="41365" y="39804"/>
                  </a:lnTo>
                  <a:lnTo>
                    <a:pt x="41419" y="39083"/>
                  </a:lnTo>
                  <a:lnTo>
                    <a:pt x="41445" y="38695"/>
                  </a:lnTo>
                  <a:lnTo>
                    <a:pt x="41459" y="38295"/>
                  </a:lnTo>
                  <a:lnTo>
                    <a:pt x="41472" y="37868"/>
                  </a:lnTo>
                  <a:lnTo>
                    <a:pt x="41485" y="37440"/>
                  </a:lnTo>
                  <a:lnTo>
                    <a:pt x="41485" y="36986"/>
                  </a:lnTo>
                  <a:lnTo>
                    <a:pt x="41485" y="36519"/>
                  </a:lnTo>
                  <a:lnTo>
                    <a:pt x="41459" y="35531"/>
                  </a:lnTo>
                  <a:lnTo>
                    <a:pt x="41432" y="35024"/>
                  </a:lnTo>
                  <a:lnTo>
                    <a:pt x="41392" y="34489"/>
                  </a:lnTo>
                  <a:lnTo>
                    <a:pt x="41299" y="33395"/>
                  </a:lnTo>
                  <a:lnTo>
                    <a:pt x="41245" y="32834"/>
                  </a:lnTo>
                  <a:lnTo>
                    <a:pt x="41165" y="32246"/>
                  </a:lnTo>
                  <a:lnTo>
                    <a:pt x="41085" y="31659"/>
                  </a:lnTo>
                  <a:lnTo>
                    <a:pt x="40991" y="31058"/>
                  </a:lnTo>
                  <a:lnTo>
                    <a:pt x="40764" y="29816"/>
                  </a:lnTo>
                  <a:lnTo>
                    <a:pt x="40631" y="29189"/>
                  </a:lnTo>
                  <a:lnTo>
                    <a:pt x="40484" y="28548"/>
                  </a:lnTo>
                  <a:lnTo>
                    <a:pt x="40324" y="27893"/>
                  </a:lnTo>
                  <a:lnTo>
                    <a:pt x="40150" y="27239"/>
                  </a:lnTo>
                  <a:lnTo>
                    <a:pt x="39963" y="26585"/>
                  </a:lnTo>
                  <a:lnTo>
                    <a:pt x="39763" y="25904"/>
                  </a:lnTo>
                  <a:lnTo>
                    <a:pt x="39536" y="25236"/>
                  </a:lnTo>
                  <a:lnTo>
                    <a:pt x="39309" y="24555"/>
                  </a:lnTo>
                  <a:lnTo>
                    <a:pt x="39055" y="23874"/>
                  </a:lnTo>
                  <a:lnTo>
                    <a:pt x="38788" y="23180"/>
                  </a:lnTo>
                  <a:lnTo>
                    <a:pt x="38508" y="22499"/>
                  </a:lnTo>
                  <a:lnTo>
                    <a:pt x="38201" y="21805"/>
                  </a:lnTo>
                  <a:lnTo>
                    <a:pt x="37880" y="21110"/>
                  </a:lnTo>
                  <a:lnTo>
                    <a:pt x="37547" y="20430"/>
                  </a:lnTo>
                  <a:lnTo>
                    <a:pt x="37199" y="19735"/>
                  </a:lnTo>
                  <a:lnTo>
                    <a:pt x="36826" y="19054"/>
                  </a:lnTo>
                  <a:lnTo>
                    <a:pt x="36438" y="18360"/>
                  </a:lnTo>
                  <a:lnTo>
                    <a:pt x="36038" y="17679"/>
                  </a:lnTo>
                  <a:lnTo>
                    <a:pt x="35624" y="17011"/>
                  </a:lnTo>
                  <a:lnTo>
                    <a:pt x="35183" y="16344"/>
                  </a:lnTo>
                  <a:lnTo>
                    <a:pt x="34729" y="15676"/>
                  </a:lnTo>
                  <a:lnTo>
                    <a:pt x="34249" y="15022"/>
                  </a:lnTo>
                  <a:lnTo>
                    <a:pt x="33768" y="14368"/>
                  </a:lnTo>
                  <a:lnTo>
                    <a:pt x="33274" y="13727"/>
                  </a:lnTo>
                  <a:lnTo>
                    <a:pt x="32753" y="13099"/>
                  </a:lnTo>
                  <a:lnTo>
                    <a:pt x="32219" y="12472"/>
                  </a:lnTo>
                  <a:lnTo>
                    <a:pt x="31672" y="11871"/>
                  </a:lnTo>
                  <a:lnTo>
                    <a:pt x="31111" y="11270"/>
                  </a:lnTo>
                  <a:lnTo>
                    <a:pt x="30537" y="10682"/>
                  </a:lnTo>
                  <a:lnTo>
                    <a:pt x="29949" y="10122"/>
                  </a:lnTo>
                  <a:lnTo>
                    <a:pt x="29362" y="9561"/>
                  </a:lnTo>
                  <a:lnTo>
                    <a:pt x="28748" y="9013"/>
                  </a:lnTo>
                  <a:lnTo>
                    <a:pt x="28133" y="8479"/>
                  </a:lnTo>
                  <a:lnTo>
                    <a:pt x="27506" y="7972"/>
                  </a:lnTo>
                  <a:lnTo>
                    <a:pt x="26865" y="7478"/>
                  </a:lnTo>
                  <a:lnTo>
                    <a:pt x="26224" y="6984"/>
                  </a:lnTo>
                  <a:lnTo>
                    <a:pt x="25570" y="6530"/>
                  </a:lnTo>
                  <a:lnTo>
                    <a:pt x="25249" y="6303"/>
                  </a:lnTo>
                  <a:lnTo>
                    <a:pt x="24915" y="6076"/>
                  </a:lnTo>
                  <a:lnTo>
                    <a:pt x="24248" y="5649"/>
                  </a:lnTo>
                  <a:lnTo>
                    <a:pt x="23580" y="5221"/>
                  </a:lnTo>
                  <a:lnTo>
                    <a:pt x="23246" y="5021"/>
                  </a:lnTo>
                  <a:lnTo>
                    <a:pt x="22913" y="4834"/>
                  </a:lnTo>
                  <a:lnTo>
                    <a:pt x="22232" y="4447"/>
                  </a:lnTo>
                  <a:lnTo>
                    <a:pt x="21551" y="4086"/>
                  </a:lnTo>
                  <a:lnTo>
                    <a:pt x="21217" y="3913"/>
                  </a:lnTo>
                  <a:lnTo>
                    <a:pt x="20883" y="3739"/>
                  </a:lnTo>
                  <a:lnTo>
                    <a:pt x="20202" y="3405"/>
                  </a:lnTo>
                  <a:lnTo>
                    <a:pt x="19521" y="3098"/>
                  </a:lnTo>
                  <a:lnTo>
                    <a:pt x="18840" y="2805"/>
                  </a:lnTo>
                  <a:lnTo>
                    <a:pt x="18173" y="2524"/>
                  </a:lnTo>
                  <a:lnTo>
                    <a:pt x="17492" y="2270"/>
                  </a:lnTo>
                  <a:lnTo>
                    <a:pt x="17158" y="2137"/>
                  </a:lnTo>
                  <a:lnTo>
                    <a:pt x="16824" y="2017"/>
                  </a:lnTo>
                  <a:lnTo>
                    <a:pt x="16156" y="1790"/>
                  </a:lnTo>
                  <a:lnTo>
                    <a:pt x="15502" y="1576"/>
                  </a:lnTo>
                  <a:lnTo>
                    <a:pt x="14848" y="1389"/>
                  </a:lnTo>
                  <a:lnTo>
                    <a:pt x="14207" y="1202"/>
                  </a:lnTo>
                  <a:lnTo>
                    <a:pt x="13566" y="1029"/>
                  </a:lnTo>
                  <a:lnTo>
                    <a:pt x="12925" y="882"/>
                  </a:lnTo>
                  <a:lnTo>
                    <a:pt x="12311" y="748"/>
                  </a:lnTo>
                  <a:lnTo>
                    <a:pt x="11697" y="615"/>
                  </a:lnTo>
                  <a:lnTo>
                    <a:pt x="11096" y="508"/>
                  </a:lnTo>
                  <a:lnTo>
                    <a:pt x="10495" y="415"/>
                  </a:lnTo>
                  <a:lnTo>
                    <a:pt x="9921" y="321"/>
                  </a:lnTo>
                  <a:lnTo>
                    <a:pt x="9347" y="241"/>
                  </a:lnTo>
                  <a:lnTo>
                    <a:pt x="8786" y="188"/>
                  </a:lnTo>
                  <a:lnTo>
                    <a:pt x="8239" y="134"/>
                  </a:lnTo>
                  <a:lnTo>
                    <a:pt x="7718" y="81"/>
                  </a:lnTo>
                  <a:lnTo>
                    <a:pt x="7197" y="54"/>
                  </a:lnTo>
                  <a:lnTo>
                    <a:pt x="6690" y="27"/>
                  </a:lnTo>
                  <a:lnTo>
                    <a:pt x="6209" y="14"/>
                  </a:lnTo>
                  <a:lnTo>
                    <a:pt x="572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4" name="Google Shape;3394;g29ba36c631f_0_9"/>
            <p:cNvSpPr/>
            <p:nvPr/>
          </p:nvSpPr>
          <p:spPr>
            <a:xfrm rot="-898610" flipH="1">
              <a:off x="-683247" y="4162115"/>
              <a:ext cx="328576" cy="420058"/>
            </a:xfrm>
            <a:custGeom>
              <a:avLst/>
              <a:gdLst/>
              <a:ahLst/>
              <a:cxnLst/>
              <a:rect l="l" t="t" r="r" b="b"/>
              <a:pathLst>
                <a:path w="73518" h="93987" extrusionOk="0">
                  <a:moveTo>
                    <a:pt x="7197" y="1"/>
                  </a:moveTo>
                  <a:lnTo>
                    <a:pt x="2230" y="3686"/>
                  </a:lnTo>
                  <a:lnTo>
                    <a:pt x="2043" y="3833"/>
                  </a:lnTo>
                  <a:lnTo>
                    <a:pt x="1869" y="3980"/>
                  </a:lnTo>
                  <a:lnTo>
                    <a:pt x="1669" y="4167"/>
                  </a:lnTo>
                  <a:lnTo>
                    <a:pt x="1482" y="4353"/>
                  </a:lnTo>
                  <a:lnTo>
                    <a:pt x="1309" y="4554"/>
                  </a:lnTo>
                  <a:lnTo>
                    <a:pt x="1148" y="4754"/>
                  </a:lnTo>
                  <a:lnTo>
                    <a:pt x="1002" y="4954"/>
                  </a:lnTo>
                  <a:lnTo>
                    <a:pt x="855" y="5168"/>
                  </a:lnTo>
                  <a:lnTo>
                    <a:pt x="721" y="5395"/>
                  </a:lnTo>
                  <a:lnTo>
                    <a:pt x="601" y="5622"/>
                  </a:lnTo>
                  <a:lnTo>
                    <a:pt x="494" y="5849"/>
                  </a:lnTo>
                  <a:lnTo>
                    <a:pt x="387" y="6076"/>
                  </a:lnTo>
                  <a:lnTo>
                    <a:pt x="307" y="6316"/>
                  </a:lnTo>
                  <a:lnTo>
                    <a:pt x="227" y="6557"/>
                  </a:lnTo>
                  <a:lnTo>
                    <a:pt x="160" y="6810"/>
                  </a:lnTo>
                  <a:lnTo>
                    <a:pt x="107" y="7051"/>
                  </a:lnTo>
                  <a:lnTo>
                    <a:pt x="67" y="7304"/>
                  </a:lnTo>
                  <a:lnTo>
                    <a:pt x="27" y="7545"/>
                  </a:lnTo>
                  <a:lnTo>
                    <a:pt x="14" y="7798"/>
                  </a:lnTo>
                  <a:lnTo>
                    <a:pt x="0" y="8052"/>
                  </a:lnTo>
                  <a:lnTo>
                    <a:pt x="0" y="8306"/>
                  </a:lnTo>
                  <a:lnTo>
                    <a:pt x="14" y="8559"/>
                  </a:lnTo>
                  <a:lnTo>
                    <a:pt x="40" y="8813"/>
                  </a:lnTo>
                  <a:lnTo>
                    <a:pt x="80" y="9067"/>
                  </a:lnTo>
                  <a:lnTo>
                    <a:pt x="120" y="9307"/>
                  </a:lnTo>
                  <a:lnTo>
                    <a:pt x="187" y="9561"/>
                  </a:lnTo>
                  <a:lnTo>
                    <a:pt x="254" y="9815"/>
                  </a:lnTo>
                  <a:lnTo>
                    <a:pt x="334" y="10055"/>
                  </a:lnTo>
                  <a:lnTo>
                    <a:pt x="427" y="10295"/>
                  </a:lnTo>
                  <a:lnTo>
                    <a:pt x="548" y="10536"/>
                  </a:lnTo>
                  <a:lnTo>
                    <a:pt x="654" y="10763"/>
                  </a:lnTo>
                  <a:lnTo>
                    <a:pt x="788" y="11003"/>
                  </a:lnTo>
                  <a:lnTo>
                    <a:pt x="935" y="11230"/>
                  </a:lnTo>
                  <a:lnTo>
                    <a:pt x="1095" y="11443"/>
                  </a:lnTo>
                  <a:lnTo>
                    <a:pt x="60793" y="91744"/>
                  </a:lnTo>
                  <a:lnTo>
                    <a:pt x="60966" y="91971"/>
                  </a:lnTo>
                  <a:lnTo>
                    <a:pt x="61153" y="92184"/>
                  </a:lnTo>
                  <a:lnTo>
                    <a:pt x="61353" y="92385"/>
                  </a:lnTo>
                  <a:lnTo>
                    <a:pt x="61554" y="92585"/>
                  </a:lnTo>
                  <a:lnTo>
                    <a:pt x="61754" y="92759"/>
                  </a:lnTo>
                  <a:lnTo>
                    <a:pt x="61981" y="92919"/>
                  </a:lnTo>
                  <a:lnTo>
                    <a:pt x="62195" y="93079"/>
                  </a:lnTo>
                  <a:lnTo>
                    <a:pt x="62435" y="93226"/>
                  </a:lnTo>
                  <a:lnTo>
                    <a:pt x="62662" y="93346"/>
                  </a:lnTo>
                  <a:lnTo>
                    <a:pt x="62902" y="93466"/>
                  </a:lnTo>
                  <a:lnTo>
                    <a:pt x="63156" y="93573"/>
                  </a:lnTo>
                  <a:lnTo>
                    <a:pt x="63410" y="93667"/>
                  </a:lnTo>
                  <a:lnTo>
                    <a:pt x="63663" y="93760"/>
                  </a:lnTo>
                  <a:lnTo>
                    <a:pt x="63917" y="93827"/>
                  </a:lnTo>
                  <a:lnTo>
                    <a:pt x="64171" y="93880"/>
                  </a:lnTo>
                  <a:lnTo>
                    <a:pt x="64438" y="93934"/>
                  </a:lnTo>
                  <a:lnTo>
                    <a:pt x="64705" y="93960"/>
                  </a:lnTo>
                  <a:lnTo>
                    <a:pt x="64972" y="93974"/>
                  </a:lnTo>
                  <a:lnTo>
                    <a:pt x="65239" y="93987"/>
                  </a:lnTo>
                  <a:lnTo>
                    <a:pt x="65506" y="93987"/>
                  </a:lnTo>
                  <a:lnTo>
                    <a:pt x="65773" y="93960"/>
                  </a:lnTo>
                  <a:lnTo>
                    <a:pt x="66040" y="93934"/>
                  </a:lnTo>
                  <a:lnTo>
                    <a:pt x="66294" y="93894"/>
                  </a:lnTo>
                  <a:lnTo>
                    <a:pt x="66561" y="93827"/>
                  </a:lnTo>
                  <a:lnTo>
                    <a:pt x="66828" y="93760"/>
                  </a:lnTo>
                  <a:lnTo>
                    <a:pt x="67081" y="93680"/>
                  </a:lnTo>
                  <a:lnTo>
                    <a:pt x="67335" y="93573"/>
                  </a:lnTo>
                  <a:lnTo>
                    <a:pt x="67589" y="93466"/>
                  </a:lnTo>
                  <a:lnTo>
                    <a:pt x="67843" y="93346"/>
                  </a:lnTo>
                  <a:lnTo>
                    <a:pt x="68083" y="93213"/>
                  </a:lnTo>
                  <a:lnTo>
                    <a:pt x="68323" y="93052"/>
                  </a:lnTo>
                  <a:lnTo>
                    <a:pt x="68550" y="92892"/>
                  </a:lnTo>
                  <a:lnTo>
                    <a:pt x="73517" y="89207"/>
                  </a:lnTo>
                  <a:lnTo>
                    <a:pt x="9200" y="2698"/>
                  </a:lnTo>
                  <a:lnTo>
                    <a:pt x="7197" y="1"/>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5" name="Google Shape;3395;g29ba36c631f_0_9"/>
            <p:cNvSpPr/>
            <p:nvPr/>
          </p:nvSpPr>
          <p:spPr>
            <a:xfrm rot="-898610" flipH="1">
              <a:off x="-719842" y="4149739"/>
              <a:ext cx="328576" cy="420116"/>
            </a:xfrm>
            <a:custGeom>
              <a:avLst/>
              <a:gdLst/>
              <a:ahLst/>
              <a:cxnLst/>
              <a:rect l="l" t="t" r="r" b="b"/>
              <a:pathLst>
                <a:path w="73518" h="94000" extrusionOk="0">
                  <a:moveTo>
                    <a:pt x="8293" y="0"/>
                  </a:moveTo>
                  <a:lnTo>
                    <a:pt x="8039" y="14"/>
                  </a:lnTo>
                  <a:lnTo>
                    <a:pt x="7785" y="27"/>
                  </a:lnTo>
                  <a:lnTo>
                    <a:pt x="7532" y="54"/>
                  </a:lnTo>
                  <a:lnTo>
                    <a:pt x="7278" y="94"/>
                  </a:lnTo>
                  <a:lnTo>
                    <a:pt x="7038" y="147"/>
                  </a:lnTo>
                  <a:lnTo>
                    <a:pt x="6784" y="214"/>
                  </a:lnTo>
                  <a:lnTo>
                    <a:pt x="6544" y="281"/>
                  </a:lnTo>
                  <a:lnTo>
                    <a:pt x="6290" y="374"/>
                  </a:lnTo>
                  <a:lnTo>
                    <a:pt x="6050" y="467"/>
                  </a:lnTo>
                  <a:lnTo>
                    <a:pt x="5823" y="574"/>
                  </a:lnTo>
                  <a:lnTo>
                    <a:pt x="5582" y="694"/>
                  </a:lnTo>
                  <a:lnTo>
                    <a:pt x="5355" y="841"/>
                  </a:lnTo>
                  <a:lnTo>
                    <a:pt x="5155" y="962"/>
                  </a:lnTo>
                  <a:lnTo>
                    <a:pt x="4955" y="1095"/>
                  </a:lnTo>
                  <a:lnTo>
                    <a:pt x="1" y="4794"/>
                  </a:lnTo>
                  <a:lnTo>
                    <a:pt x="2004" y="7491"/>
                  </a:lnTo>
                  <a:lnTo>
                    <a:pt x="66321" y="94000"/>
                  </a:lnTo>
                  <a:lnTo>
                    <a:pt x="71275" y="90315"/>
                  </a:lnTo>
                  <a:lnTo>
                    <a:pt x="71502" y="90128"/>
                  </a:lnTo>
                  <a:lnTo>
                    <a:pt x="71715" y="89954"/>
                  </a:lnTo>
                  <a:lnTo>
                    <a:pt x="71916" y="89754"/>
                  </a:lnTo>
                  <a:lnTo>
                    <a:pt x="72103" y="89554"/>
                  </a:lnTo>
                  <a:lnTo>
                    <a:pt x="72290" y="89340"/>
                  </a:lnTo>
                  <a:lnTo>
                    <a:pt x="72450" y="89126"/>
                  </a:lnTo>
                  <a:lnTo>
                    <a:pt x="72610" y="88899"/>
                  </a:lnTo>
                  <a:lnTo>
                    <a:pt x="72757" y="88672"/>
                  </a:lnTo>
                  <a:lnTo>
                    <a:pt x="72877" y="88432"/>
                  </a:lnTo>
                  <a:lnTo>
                    <a:pt x="72997" y="88192"/>
                  </a:lnTo>
                  <a:lnTo>
                    <a:pt x="73104" y="87951"/>
                  </a:lnTo>
                  <a:lnTo>
                    <a:pt x="73198" y="87698"/>
                  </a:lnTo>
                  <a:lnTo>
                    <a:pt x="73291" y="87444"/>
                  </a:lnTo>
                  <a:lnTo>
                    <a:pt x="73358" y="87190"/>
                  </a:lnTo>
                  <a:lnTo>
                    <a:pt x="73411" y="86923"/>
                  </a:lnTo>
                  <a:lnTo>
                    <a:pt x="73465" y="86670"/>
                  </a:lnTo>
                  <a:lnTo>
                    <a:pt x="73491" y="86402"/>
                  </a:lnTo>
                  <a:lnTo>
                    <a:pt x="73505" y="86135"/>
                  </a:lnTo>
                  <a:lnTo>
                    <a:pt x="73518" y="85868"/>
                  </a:lnTo>
                  <a:lnTo>
                    <a:pt x="73518" y="85601"/>
                  </a:lnTo>
                  <a:lnTo>
                    <a:pt x="73491" y="85334"/>
                  </a:lnTo>
                  <a:lnTo>
                    <a:pt x="73465" y="85067"/>
                  </a:lnTo>
                  <a:lnTo>
                    <a:pt x="73411" y="84800"/>
                  </a:lnTo>
                  <a:lnTo>
                    <a:pt x="73358" y="84533"/>
                  </a:lnTo>
                  <a:lnTo>
                    <a:pt x="73291" y="84279"/>
                  </a:lnTo>
                  <a:lnTo>
                    <a:pt x="73211" y="84012"/>
                  </a:lnTo>
                  <a:lnTo>
                    <a:pt x="73104" y="83759"/>
                  </a:lnTo>
                  <a:lnTo>
                    <a:pt x="72997" y="83505"/>
                  </a:lnTo>
                  <a:lnTo>
                    <a:pt x="72877" y="83265"/>
                  </a:lnTo>
                  <a:lnTo>
                    <a:pt x="72744" y="83024"/>
                  </a:lnTo>
                  <a:lnTo>
                    <a:pt x="72583" y="82784"/>
                  </a:lnTo>
                  <a:lnTo>
                    <a:pt x="72423" y="82544"/>
                  </a:lnTo>
                  <a:lnTo>
                    <a:pt x="12726" y="2243"/>
                  </a:lnTo>
                  <a:lnTo>
                    <a:pt x="12552" y="2030"/>
                  </a:lnTo>
                  <a:lnTo>
                    <a:pt x="12378" y="1829"/>
                  </a:lnTo>
                  <a:lnTo>
                    <a:pt x="12192" y="1629"/>
                  </a:lnTo>
                  <a:lnTo>
                    <a:pt x="12005" y="1456"/>
                  </a:lnTo>
                  <a:lnTo>
                    <a:pt x="11804" y="1282"/>
                  </a:lnTo>
                  <a:lnTo>
                    <a:pt x="11604" y="1122"/>
                  </a:lnTo>
                  <a:lnTo>
                    <a:pt x="11390" y="975"/>
                  </a:lnTo>
                  <a:lnTo>
                    <a:pt x="11177" y="828"/>
                  </a:lnTo>
                  <a:lnTo>
                    <a:pt x="10963" y="694"/>
                  </a:lnTo>
                  <a:lnTo>
                    <a:pt x="10736" y="588"/>
                  </a:lnTo>
                  <a:lnTo>
                    <a:pt x="10509" y="481"/>
                  </a:lnTo>
                  <a:lnTo>
                    <a:pt x="10269" y="374"/>
                  </a:lnTo>
                  <a:lnTo>
                    <a:pt x="10028" y="294"/>
                  </a:lnTo>
                  <a:lnTo>
                    <a:pt x="9788" y="214"/>
                  </a:lnTo>
                  <a:lnTo>
                    <a:pt x="9548" y="160"/>
                  </a:lnTo>
                  <a:lnTo>
                    <a:pt x="9294" y="107"/>
                  </a:lnTo>
                  <a:lnTo>
                    <a:pt x="9054" y="67"/>
                  </a:lnTo>
                  <a:lnTo>
                    <a:pt x="8800" y="27"/>
                  </a:lnTo>
                  <a:lnTo>
                    <a:pt x="8546" y="14"/>
                  </a:lnTo>
                  <a:lnTo>
                    <a:pt x="8293" y="0"/>
                  </a:lnTo>
                  <a:close/>
                </a:path>
              </a:pathLst>
            </a:custGeom>
            <a:solidFill>
              <a:srgbClr val="C68A0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6" name="Google Shape;3396;g29ba36c631f_0_9"/>
            <p:cNvSpPr/>
            <p:nvPr/>
          </p:nvSpPr>
          <p:spPr>
            <a:xfrm rot="-898610" flipH="1">
              <a:off x="-478579" y="4067227"/>
              <a:ext cx="59500" cy="67558"/>
            </a:xfrm>
            <a:custGeom>
              <a:avLst/>
              <a:gdLst/>
              <a:ahLst/>
              <a:cxnLst/>
              <a:rect l="l" t="t" r="r" b="b"/>
              <a:pathLst>
                <a:path w="13313" h="15116" extrusionOk="0">
                  <a:moveTo>
                    <a:pt x="5021" y="1"/>
                  </a:moveTo>
                  <a:lnTo>
                    <a:pt x="4420" y="588"/>
                  </a:lnTo>
                  <a:lnTo>
                    <a:pt x="3805" y="1149"/>
                  </a:lnTo>
                  <a:lnTo>
                    <a:pt x="3191" y="1723"/>
                  </a:lnTo>
                  <a:lnTo>
                    <a:pt x="2577" y="2271"/>
                  </a:lnTo>
                  <a:lnTo>
                    <a:pt x="1936" y="2818"/>
                  </a:lnTo>
                  <a:lnTo>
                    <a:pt x="1309" y="3366"/>
                  </a:lnTo>
                  <a:lnTo>
                    <a:pt x="654" y="3886"/>
                  </a:lnTo>
                  <a:lnTo>
                    <a:pt x="0" y="4407"/>
                  </a:lnTo>
                  <a:lnTo>
                    <a:pt x="7958" y="15116"/>
                  </a:lnTo>
                  <a:lnTo>
                    <a:pt x="12912" y="11417"/>
                  </a:lnTo>
                  <a:lnTo>
                    <a:pt x="13112" y="11284"/>
                  </a:lnTo>
                  <a:lnTo>
                    <a:pt x="13312" y="11163"/>
                  </a:lnTo>
                  <a:lnTo>
                    <a:pt x="5021"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7" name="Google Shape;3397;g29ba36c631f_0_9"/>
            <p:cNvSpPr/>
            <p:nvPr/>
          </p:nvSpPr>
          <p:spPr>
            <a:xfrm rot="-898610" flipH="1">
              <a:off x="-478250" y="3610388"/>
              <a:ext cx="423817" cy="476456"/>
            </a:xfrm>
            <a:custGeom>
              <a:avLst/>
              <a:gdLst/>
              <a:ahLst/>
              <a:cxnLst/>
              <a:rect l="l" t="t" r="r" b="b"/>
              <a:pathLst>
                <a:path w="94828" h="106606" extrusionOk="0">
                  <a:moveTo>
                    <a:pt x="24848" y="1"/>
                  </a:moveTo>
                  <a:lnTo>
                    <a:pt x="24141" y="508"/>
                  </a:lnTo>
                  <a:lnTo>
                    <a:pt x="23460" y="1016"/>
                  </a:lnTo>
                  <a:lnTo>
                    <a:pt x="22765" y="1550"/>
                  </a:lnTo>
                  <a:lnTo>
                    <a:pt x="22098" y="2070"/>
                  </a:lnTo>
                  <a:lnTo>
                    <a:pt x="21417" y="2618"/>
                  </a:lnTo>
                  <a:lnTo>
                    <a:pt x="20763" y="3165"/>
                  </a:lnTo>
                  <a:lnTo>
                    <a:pt x="20108" y="3726"/>
                  </a:lnTo>
                  <a:lnTo>
                    <a:pt x="19467" y="4300"/>
                  </a:lnTo>
                  <a:lnTo>
                    <a:pt x="18827" y="4888"/>
                  </a:lnTo>
                  <a:lnTo>
                    <a:pt x="18199" y="5475"/>
                  </a:lnTo>
                  <a:lnTo>
                    <a:pt x="17585" y="6063"/>
                  </a:lnTo>
                  <a:lnTo>
                    <a:pt x="16971" y="6677"/>
                  </a:lnTo>
                  <a:lnTo>
                    <a:pt x="16370" y="7291"/>
                  </a:lnTo>
                  <a:lnTo>
                    <a:pt x="15782" y="7919"/>
                  </a:lnTo>
                  <a:lnTo>
                    <a:pt x="15195" y="8546"/>
                  </a:lnTo>
                  <a:lnTo>
                    <a:pt x="14621" y="9187"/>
                  </a:lnTo>
                  <a:lnTo>
                    <a:pt x="14060" y="9841"/>
                  </a:lnTo>
                  <a:lnTo>
                    <a:pt x="13512" y="10496"/>
                  </a:lnTo>
                  <a:lnTo>
                    <a:pt x="12965" y="11163"/>
                  </a:lnTo>
                  <a:lnTo>
                    <a:pt x="12431" y="11844"/>
                  </a:lnTo>
                  <a:lnTo>
                    <a:pt x="11897" y="12525"/>
                  </a:lnTo>
                  <a:lnTo>
                    <a:pt x="11389" y="13220"/>
                  </a:lnTo>
                  <a:lnTo>
                    <a:pt x="10882" y="13914"/>
                  </a:lnTo>
                  <a:lnTo>
                    <a:pt x="10388" y="14622"/>
                  </a:lnTo>
                  <a:lnTo>
                    <a:pt x="9894" y="15329"/>
                  </a:lnTo>
                  <a:lnTo>
                    <a:pt x="9427" y="16050"/>
                  </a:lnTo>
                  <a:lnTo>
                    <a:pt x="8959" y="16785"/>
                  </a:lnTo>
                  <a:lnTo>
                    <a:pt x="8505" y="17519"/>
                  </a:lnTo>
                  <a:lnTo>
                    <a:pt x="8051" y="18267"/>
                  </a:lnTo>
                  <a:lnTo>
                    <a:pt x="7624" y="19014"/>
                  </a:lnTo>
                  <a:lnTo>
                    <a:pt x="7197" y="19762"/>
                  </a:lnTo>
                  <a:lnTo>
                    <a:pt x="6796" y="20537"/>
                  </a:lnTo>
                  <a:lnTo>
                    <a:pt x="6382" y="21298"/>
                  </a:lnTo>
                  <a:lnTo>
                    <a:pt x="5995" y="22072"/>
                  </a:lnTo>
                  <a:lnTo>
                    <a:pt x="5621" y="22860"/>
                  </a:lnTo>
                  <a:lnTo>
                    <a:pt x="5261" y="23648"/>
                  </a:lnTo>
                  <a:lnTo>
                    <a:pt x="4900" y="24449"/>
                  </a:lnTo>
                  <a:lnTo>
                    <a:pt x="4553" y="25250"/>
                  </a:lnTo>
                  <a:lnTo>
                    <a:pt x="4219" y="26064"/>
                  </a:lnTo>
                  <a:lnTo>
                    <a:pt x="3899" y="26879"/>
                  </a:lnTo>
                  <a:lnTo>
                    <a:pt x="3592" y="27693"/>
                  </a:lnTo>
                  <a:lnTo>
                    <a:pt x="3298" y="28521"/>
                  </a:lnTo>
                  <a:lnTo>
                    <a:pt x="3018" y="29349"/>
                  </a:lnTo>
                  <a:lnTo>
                    <a:pt x="2737" y="30190"/>
                  </a:lnTo>
                  <a:lnTo>
                    <a:pt x="2484" y="31031"/>
                  </a:lnTo>
                  <a:lnTo>
                    <a:pt x="2230" y="31886"/>
                  </a:lnTo>
                  <a:lnTo>
                    <a:pt x="1989" y="32727"/>
                  </a:lnTo>
                  <a:lnTo>
                    <a:pt x="1776" y="33595"/>
                  </a:lnTo>
                  <a:lnTo>
                    <a:pt x="1562" y="34450"/>
                  </a:lnTo>
                  <a:lnTo>
                    <a:pt x="1362" y="35318"/>
                  </a:lnTo>
                  <a:lnTo>
                    <a:pt x="1175" y="36199"/>
                  </a:lnTo>
                  <a:lnTo>
                    <a:pt x="1015" y="37080"/>
                  </a:lnTo>
                  <a:lnTo>
                    <a:pt x="855" y="37961"/>
                  </a:lnTo>
                  <a:lnTo>
                    <a:pt x="708" y="38843"/>
                  </a:lnTo>
                  <a:lnTo>
                    <a:pt x="574" y="39737"/>
                  </a:lnTo>
                  <a:lnTo>
                    <a:pt x="454" y="40632"/>
                  </a:lnTo>
                  <a:lnTo>
                    <a:pt x="347" y="41526"/>
                  </a:lnTo>
                  <a:lnTo>
                    <a:pt x="254" y="42434"/>
                  </a:lnTo>
                  <a:lnTo>
                    <a:pt x="187" y="43342"/>
                  </a:lnTo>
                  <a:lnTo>
                    <a:pt x="120" y="44264"/>
                  </a:lnTo>
                  <a:lnTo>
                    <a:pt x="67" y="45171"/>
                  </a:lnTo>
                  <a:lnTo>
                    <a:pt x="27" y="46093"/>
                  </a:lnTo>
                  <a:lnTo>
                    <a:pt x="13" y="47014"/>
                  </a:lnTo>
                  <a:lnTo>
                    <a:pt x="0" y="47949"/>
                  </a:lnTo>
                  <a:lnTo>
                    <a:pt x="13" y="48696"/>
                  </a:lnTo>
                  <a:lnTo>
                    <a:pt x="27" y="49458"/>
                  </a:lnTo>
                  <a:lnTo>
                    <a:pt x="53" y="50205"/>
                  </a:lnTo>
                  <a:lnTo>
                    <a:pt x="80" y="50966"/>
                  </a:lnTo>
                  <a:lnTo>
                    <a:pt x="120" y="51714"/>
                  </a:lnTo>
                  <a:lnTo>
                    <a:pt x="174" y="52462"/>
                  </a:lnTo>
                  <a:lnTo>
                    <a:pt x="240" y="53196"/>
                  </a:lnTo>
                  <a:lnTo>
                    <a:pt x="307" y="53944"/>
                  </a:lnTo>
                  <a:lnTo>
                    <a:pt x="387" y="54678"/>
                  </a:lnTo>
                  <a:lnTo>
                    <a:pt x="481" y="55413"/>
                  </a:lnTo>
                  <a:lnTo>
                    <a:pt x="574" y="56147"/>
                  </a:lnTo>
                  <a:lnTo>
                    <a:pt x="681" y="56881"/>
                  </a:lnTo>
                  <a:lnTo>
                    <a:pt x="801" y="57602"/>
                  </a:lnTo>
                  <a:lnTo>
                    <a:pt x="921" y="58323"/>
                  </a:lnTo>
                  <a:lnTo>
                    <a:pt x="1055" y="59044"/>
                  </a:lnTo>
                  <a:lnTo>
                    <a:pt x="1202" y="59765"/>
                  </a:lnTo>
                  <a:lnTo>
                    <a:pt x="1349" y="60486"/>
                  </a:lnTo>
                  <a:lnTo>
                    <a:pt x="1509" y="61194"/>
                  </a:lnTo>
                  <a:lnTo>
                    <a:pt x="1669" y="61902"/>
                  </a:lnTo>
                  <a:lnTo>
                    <a:pt x="1856" y="62609"/>
                  </a:lnTo>
                  <a:lnTo>
                    <a:pt x="2030" y="63304"/>
                  </a:lnTo>
                  <a:lnTo>
                    <a:pt x="2230" y="63998"/>
                  </a:lnTo>
                  <a:lnTo>
                    <a:pt x="2430" y="64692"/>
                  </a:lnTo>
                  <a:lnTo>
                    <a:pt x="2644" y="65387"/>
                  </a:lnTo>
                  <a:lnTo>
                    <a:pt x="2857" y="66081"/>
                  </a:lnTo>
                  <a:lnTo>
                    <a:pt x="3084" y="66762"/>
                  </a:lnTo>
                  <a:lnTo>
                    <a:pt x="3325" y="67443"/>
                  </a:lnTo>
                  <a:lnTo>
                    <a:pt x="3565" y="68111"/>
                  </a:lnTo>
                  <a:lnTo>
                    <a:pt x="3819" y="68792"/>
                  </a:lnTo>
                  <a:lnTo>
                    <a:pt x="4072" y="69459"/>
                  </a:lnTo>
                  <a:lnTo>
                    <a:pt x="4339" y="70113"/>
                  </a:lnTo>
                  <a:lnTo>
                    <a:pt x="4620" y="70781"/>
                  </a:lnTo>
                  <a:lnTo>
                    <a:pt x="4900" y="71435"/>
                  </a:lnTo>
                  <a:lnTo>
                    <a:pt x="5181" y="72090"/>
                  </a:lnTo>
                  <a:lnTo>
                    <a:pt x="5488" y="72730"/>
                  </a:lnTo>
                  <a:lnTo>
                    <a:pt x="5795" y="73371"/>
                  </a:lnTo>
                  <a:lnTo>
                    <a:pt x="6102" y="74012"/>
                  </a:lnTo>
                  <a:lnTo>
                    <a:pt x="6422" y="74653"/>
                  </a:lnTo>
                  <a:lnTo>
                    <a:pt x="6743" y="75281"/>
                  </a:lnTo>
                  <a:lnTo>
                    <a:pt x="7090" y="75908"/>
                  </a:lnTo>
                  <a:lnTo>
                    <a:pt x="7424" y="76523"/>
                  </a:lnTo>
                  <a:lnTo>
                    <a:pt x="7771" y="77137"/>
                  </a:lnTo>
                  <a:lnTo>
                    <a:pt x="8131" y="77751"/>
                  </a:lnTo>
                  <a:lnTo>
                    <a:pt x="8492" y="78365"/>
                  </a:lnTo>
                  <a:lnTo>
                    <a:pt x="8866" y="78966"/>
                  </a:lnTo>
                  <a:lnTo>
                    <a:pt x="9240" y="79567"/>
                  </a:lnTo>
                  <a:lnTo>
                    <a:pt x="9627" y="80154"/>
                  </a:lnTo>
                  <a:lnTo>
                    <a:pt x="10027" y="80742"/>
                  </a:lnTo>
                  <a:lnTo>
                    <a:pt x="10428" y="81329"/>
                  </a:lnTo>
                  <a:lnTo>
                    <a:pt x="10829" y="81903"/>
                  </a:lnTo>
                  <a:lnTo>
                    <a:pt x="11243" y="82478"/>
                  </a:lnTo>
                  <a:lnTo>
                    <a:pt x="11656" y="83038"/>
                  </a:lnTo>
                  <a:lnTo>
                    <a:pt x="12084" y="83599"/>
                  </a:lnTo>
                  <a:lnTo>
                    <a:pt x="12511" y="84160"/>
                  </a:lnTo>
                  <a:lnTo>
                    <a:pt x="12952" y="84707"/>
                  </a:lnTo>
                  <a:lnTo>
                    <a:pt x="13406" y="85255"/>
                  </a:lnTo>
                  <a:lnTo>
                    <a:pt x="13846" y="85802"/>
                  </a:lnTo>
                  <a:lnTo>
                    <a:pt x="14314" y="86336"/>
                  </a:lnTo>
                  <a:lnTo>
                    <a:pt x="14767" y="86857"/>
                  </a:lnTo>
                  <a:lnTo>
                    <a:pt x="15248" y="87391"/>
                  </a:lnTo>
                  <a:lnTo>
                    <a:pt x="15716" y="87899"/>
                  </a:lnTo>
                  <a:lnTo>
                    <a:pt x="16210" y="88419"/>
                  </a:lnTo>
                  <a:lnTo>
                    <a:pt x="16690" y="88927"/>
                  </a:lnTo>
                  <a:lnTo>
                    <a:pt x="17184" y="89421"/>
                  </a:lnTo>
                  <a:lnTo>
                    <a:pt x="17692" y="89915"/>
                  </a:lnTo>
                  <a:lnTo>
                    <a:pt x="18199" y="90409"/>
                  </a:lnTo>
                  <a:lnTo>
                    <a:pt x="18706" y="90890"/>
                  </a:lnTo>
                  <a:lnTo>
                    <a:pt x="19227" y="91370"/>
                  </a:lnTo>
                  <a:lnTo>
                    <a:pt x="19748" y="91838"/>
                  </a:lnTo>
                  <a:lnTo>
                    <a:pt x="20282" y="92305"/>
                  </a:lnTo>
                  <a:lnTo>
                    <a:pt x="20816" y="92759"/>
                  </a:lnTo>
                  <a:lnTo>
                    <a:pt x="21350" y="93213"/>
                  </a:lnTo>
                  <a:lnTo>
                    <a:pt x="21898" y="93653"/>
                  </a:lnTo>
                  <a:lnTo>
                    <a:pt x="22445" y="94094"/>
                  </a:lnTo>
                  <a:lnTo>
                    <a:pt x="23006" y="94521"/>
                  </a:lnTo>
                  <a:lnTo>
                    <a:pt x="23567" y="94949"/>
                  </a:lnTo>
                  <a:lnTo>
                    <a:pt x="24141" y="95376"/>
                  </a:lnTo>
                  <a:lnTo>
                    <a:pt x="24702" y="95790"/>
                  </a:lnTo>
                  <a:lnTo>
                    <a:pt x="25289" y="96190"/>
                  </a:lnTo>
                  <a:lnTo>
                    <a:pt x="25863" y="96591"/>
                  </a:lnTo>
                  <a:lnTo>
                    <a:pt x="26451" y="96978"/>
                  </a:lnTo>
                  <a:lnTo>
                    <a:pt x="27051" y="97365"/>
                  </a:lnTo>
                  <a:lnTo>
                    <a:pt x="27652" y="97739"/>
                  </a:lnTo>
                  <a:lnTo>
                    <a:pt x="28253" y="98113"/>
                  </a:lnTo>
                  <a:lnTo>
                    <a:pt x="28854" y="98474"/>
                  </a:lnTo>
                  <a:lnTo>
                    <a:pt x="29468" y="98834"/>
                  </a:lnTo>
                  <a:lnTo>
                    <a:pt x="30082" y="99181"/>
                  </a:lnTo>
                  <a:lnTo>
                    <a:pt x="30710" y="99528"/>
                  </a:lnTo>
                  <a:lnTo>
                    <a:pt x="31324" y="99862"/>
                  </a:lnTo>
                  <a:lnTo>
                    <a:pt x="31965" y="100183"/>
                  </a:lnTo>
                  <a:lnTo>
                    <a:pt x="32593" y="100503"/>
                  </a:lnTo>
                  <a:lnTo>
                    <a:pt x="33234" y="100824"/>
                  </a:lnTo>
                  <a:lnTo>
                    <a:pt x="33874" y="101131"/>
                  </a:lnTo>
                  <a:lnTo>
                    <a:pt x="34529" y="101424"/>
                  </a:lnTo>
                  <a:lnTo>
                    <a:pt x="35183" y="101718"/>
                  </a:lnTo>
                  <a:lnTo>
                    <a:pt x="35837" y="101999"/>
                  </a:lnTo>
                  <a:lnTo>
                    <a:pt x="36491" y="102266"/>
                  </a:lnTo>
                  <a:lnTo>
                    <a:pt x="37159" y="102533"/>
                  </a:lnTo>
                  <a:lnTo>
                    <a:pt x="37827" y="102800"/>
                  </a:lnTo>
                  <a:lnTo>
                    <a:pt x="38494" y="103053"/>
                  </a:lnTo>
                  <a:lnTo>
                    <a:pt x="39175" y="103294"/>
                  </a:lnTo>
                  <a:lnTo>
                    <a:pt x="39856" y="103521"/>
                  </a:lnTo>
                  <a:lnTo>
                    <a:pt x="40537" y="103748"/>
                  </a:lnTo>
                  <a:lnTo>
                    <a:pt x="41218" y="103975"/>
                  </a:lnTo>
                  <a:lnTo>
                    <a:pt x="41912" y="104175"/>
                  </a:lnTo>
                  <a:lnTo>
                    <a:pt x="42607" y="104375"/>
                  </a:lnTo>
                  <a:lnTo>
                    <a:pt x="43301" y="104576"/>
                  </a:lnTo>
                  <a:lnTo>
                    <a:pt x="44009" y="104762"/>
                  </a:lnTo>
                  <a:lnTo>
                    <a:pt x="44716" y="104936"/>
                  </a:lnTo>
                  <a:lnTo>
                    <a:pt x="45424" y="105110"/>
                  </a:lnTo>
                  <a:lnTo>
                    <a:pt x="46132" y="105270"/>
                  </a:lnTo>
                  <a:lnTo>
                    <a:pt x="46839" y="105417"/>
                  </a:lnTo>
                  <a:lnTo>
                    <a:pt x="47560" y="105564"/>
                  </a:lnTo>
                  <a:lnTo>
                    <a:pt x="48281" y="105684"/>
                  </a:lnTo>
                  <a:lnTo>
                    <a:pt x="49002" y="105817"/>
                  </a:lnTo>
                  <a:lnTo>
                    <a:pt x="49737" y="105924"/>
                  </a:lnTo>
                  <a:lnTo>
                    <a:pt x="50458" y="106031"/>
                  </a:lnTo>
                  <a:lnTo>
                    <a:pt x="51192" y="106138"/>
                  </a:lnTo>
                  <a:lnTo>
                    <a:pt x="51927" y="106218"/>
                  </a:lnTo>
                  <a:lnTo>
                    <a:pt x="52674" y="106298"/>
                  </a:lnTo>
                  <a:lnTo>
                    <a:pt x="53409" y="106378"/>
                  </a:lnTo>
                  <a:lnTo>
                    <a:pt x="54156" y="106432"/>
                  </a:lnTo>
                  <a:lnTo>
                    <a:pt x="54904" y="106485"/>
                  </a:lnTo>
                  <a:lnTo>
                    <a:pt x="55652" y="106525"/>
                  </a:lnTo>
                  <a:lnTo>
                    <a:pt x="56400" y="106565"/>
                  </a:lnTo>
                  <a:lnTo>
                    <a:pt x="57147" y="106592"/>
                  </a:lnTo>
                  <a:lnTo>
                    <a:pt x="57908" y="106605"/>
                  </a:lnTo>
                  <a:lnTo>
                    <a:pt x="58669" y="106605"/>
                  </a:lnTo>
                  <a:lnTo>
                    <a:pt x="59724" y="106592"/>
                  </a:lnTo>
                  <a:lnTo>
                    <a:pt x="60766" y="106565"/>
                  </a:lnTo>
                  <a:lnTo>
                    <a:pt x="61807" y="106525"/>
                  </a:lnTo>
                  <a:lnTo>
                    <a:pt x="62849" y="106458"/>
                  </a:lnTo>
                  <a:lnTo>
                    <a:pt x="63890" y="106378"/>
                  </a:lnTo>
                  <a:lnTo>
                    <a:pt x="64918" y="106271"/>
                  </a:lnTo>
                  <a:lnTo>
                    <a:pt x="65933" y="106164"/>
                  </a:lnTo>
                  <a:lnTo>
                    <a:pt x="66961" y="106031"/>
                  </a:lnTo>
                  <a:lnTo>
                    <a:pt x="67963" y="105871"/>
                  </a:lnTo>
                  <a:lnTo>
                    <a:pt x="68977" y="105697"/>
                  </a:lnTo>
                  <a:lnTo>
                    <a:pt x="69979" y="105524"/>
                  </a:lnTo>
                  <a:lnTo>
                    <a:pt x="70967" y="105310"/>
                  </a:lnTo>
                  <a:lnTo>
                    <a:pt x="71955" y="105096"/>
                  </a:lnTo>
                  <a:lnTo>
                    <a:pt x="72943" y="104856"/>
                  </a:lnTo>
                  <a:lnTo>
                    <a:pt x="73918" y="104602"/>
                  </a:lnTo>
                  <a:lnTo>
                    <a:pt x="74892" y="104335"/>
                  </a:lnTo>
                  <a:lnTo>
                    <a:pt x="75854" y="104055"/>
                  </a:lnTo>
                  <a:lnTo>
                    <a:pt x="76802" y="103748"/>
                  </a:lnTo>
                  <a:lnTo>
                    <a:pt x="77750" y="103427"/>
                  </a:lnTo>
                  <a:lnTo>
                    <a:pt x="78698" y="103093"/>
                  </a:lnTo>
                  <a:lnTo>
                    <a:pt x="79632" y="102746"/>
                  </a:lnTo>
                  <a:lnTo>
                    <a:pt x="80554" y="102386"/>
                  </a:lnTo>
                  <a:lnTo>
                    <a:pt x="81475" y="102012"/>
                  </a:lnTo>
                  <a:lnTo>
                    <a:pt x="82383" y="101611"/>
                  </a:lnTo>
                  <a:lnTo>
                    <a:pt x="83291" y="101211"/>
                  </a:lnTo>
                  <a:lnTo>
                    <a:pt x="84185" y="100784"/>
                  </a:lnTo>
                  <a:lnTo>
                    <a:pt x="85067" y="100343"/>
                  </a:lnTo>
                  <a:lnTo>
                    <a:pt x="85948" y="99889"/>
                  </a:lnTo>
                  <a:lnTo>
                    <a:pt x="86816" y="99422"/>
                  </a:lnTo>
                  <a:lnTo>
                    <a:pt x="87670" y="98941"/>
                  </a:lnTo>
                  <a:lnTo>
                    <a:pt x="88525" y="98447"/>
                  </a:lnTo>
                  <a:lnTo>
                    <a:pt x="89366" y="97940"/>
                  </a:lnTo>
                  <a:lnTo>
                    <a:pt x="90074" y="97499"/>
                  </a:lnTo>
                  <a:lnTo>
                    <a:pt x="90768" y="97045"/>
                  </a:lnTo>
                  <a:lnTo>
                    <a:pt x="91462" y="96591"/>
                  </a:lnTo>
                  <a:lnTo>
                    <a:pt x="92157" y="96110"/>
                  </a:lnTo>
                  <a:lnTo>
                    <a:pt x="92838" y="95630"/>
                  </a:lnTo>
                  <a:lnTo>
                    <a:pt x="93505" y="95149"/>
                  </a:lnTo>
                  <a:lnTo>
                    <a:pt x="94173" y="94642"/>
                  </a:lnTo>
                  <a:lnTo>
                    <a:pt x="94827" y="94134"/>
                  </a:lnTo>
                  <a:lnTo>
                    <a:pt x="92838" y="91464"/>
                  </a:lnTo>
                  <a:lnTo>
                    <a:pt x="90461" y="88272"/>
                  </a:lnTo>
                  <a:lnTo>
                    <a:pt x="89713" y="88860"/>
                  </a:lnTo>
                  <a:lnTo>
                    <a:pt x="88939" y="89434"/>
                  </a:lnTo>
                  <a:lnTo>
                    <a:pt x="88164" y="89982"/>
                  </a:lnTo>
                  <a:lnTo>
                    <a:pt x="87377" y="90529"/>
                  </a:lnTo>
                  <a:lnTo>
                    <a:pt x="86335" y="91210"/>
                  </a:lnTo>
                  <a:lnTo>
                    <a:pt x="85280" y="91864"/>
                  </a:lnTo>
                  <a:lnTo>
                    <a:pt x="84212" y="92505"/>
                  </a:lnTo>
                  <a:lnTo>
                    <a:pt x="83131" y="93106"/>
                  </a:lnTo>
                  <a:lnTo>
                    <a:pt x="82022" y="93693"/>
                  </a:lnTo>
                  <a:lnTo>
                    <a:pt x="80914" y="94241"/>
                  </a:lnTo>
                  <a:lnTo>
                    <a:pt x="79793" y="94762"/>
                  </a:lnTo>
                  <a:lnTo>
                    <a:pt x="78658" y="95269"/>
                  </a:lnTo>
                  <a:lnTo>
                    <a:pt x="78057" y="95509"/>
                  </a:lnTo>
                  <a:lnTo>
                    <a:pt x="77469" y="95750"/>
                  </a:lnTo>
                  <a:lnTo>
                    <a:pt x="76868" y="95977"/>
                  </a:lnTo>
                  <a:lnTo>
                    <a:pt x="76268" y="96204"/>
                  </a:lnTo>
                  <a:lnTo>
                    <a:pt x="75667" y="96417"/>
                  </a:lnTo>
                  <a:lnTo>
                    <a:pt x="75053" y="96631"/>
                  </a:lnTo>
                  <a:lnTo>
                    <a:pt x="74452" y="96831"/>
                  </a:lnTo>
                  <a:lnTo>
                    <a:pt x="73837" y="97018"/>
                  </a:lnTo>
                  <a:lnTo>
                    <a:pt x="73223" y="97205"/>
                  </a:lnTo>
                  <a:lnTo>
                    <a:pt x="72609" y="97379"/>
                  </a:lnTo>
                  <a:lnTo>
                    <a:pt x="71995" y="97552"/>
                  </a:lnTo>
                  <a:lnTo>
                    <a:pt x="71381" y="97713"/>
                  </a:lnTo>
                  <a:lnTo>
                    <a:pt x="70753" y="97873"/>
                  </a:lnTo>
                  <a:lnTo>
                    <a:pt x="70139" y="98020"/>
                  </a:lnTo>
                  <a:lnTo>
                    <a:pt x="69511" y="98153"/>
                  </a:lnTo>
                  <a:lnTo>
                    <a:pt x="68884" y="98287"/>
                  </a:lnTo>
                  <a:lnTo>
                    <a:pt x="68256" y="98407"/>
                  </a:lnTo>
                  <a:lnTo>
                    <a:pt x="67629" y="98514"/>
                  </a:lnTo>
                  <a:lnTo>
                    <a:pt x="67001" y="98620"/>
                  </a:lnTo>
                  <a:lnTo>
                    <a:pt x="66374" y="98727"/>
                  </a:lnTo>
                  <a:lnTo>
                    <a:pt x="65733" y="98821"/>
                  </a:lnTo>
                  <a:lnTo>
                    <a:pt x="65105" y="98901"/>
                  </a:lnTo>
                  <a:lnTo>
                    <a:pt x="64464" y="98968"/>
                  </a:lnTo>
                  <a:lnTo>
                    <a:pt x="63823" y="99048"/>
                  </a:lnTo>
                  <a:lnTo>
                    <a:pt x="62542" y="99155"/>
                  </a:lnTo>
                  <a:lnTo>
                    <a:pt x="61260" y="99235"/>
                  </a:lnTo>
                  <a:lnTo>
                    <a:pt x="59965" y="99275"/>
                  </a:lnTo>
                  <a:lnTo>
                    <a:pt x="58669" y="99301"/>
                  </a:lnTo>
                  <a:lnTo>
                    <a:pt x="57374" y="99275"/>
                  </a:lnTo>
                  <a:lnTo>
                    <a:pt x="56079" y="99235"/>
                  </a:lnTo>
                  <a:lnTo>
                    <a:pt x="54784" y="99155"/>
                  </a:lnTo>
                  <a:lnTo>
                    <a:pt x="53502" y="99048"/>
                  </a:lnTo>
                  <a:lnTo>
                    <a:pt x="52875" y="98968"/>
                  </a:lnTo>
                  <a:lnTo>
                    <a:pt x="52234" y="98901"/>
                  </a:lnTo>
                  <a:lnTo>
                    <a:pt x="51593" y="98821"/>
                  </a:lnTo>
                  <a:lnTo>
                    <a:pt x="50965" y="98727"/>
                  </a:lnTo>
                  <a:lnTo>
                    <a:pt x="50338" y="98620"/>
                  </a:lnTo>
                  <a:lnTo>
                    <a:pt x="49697" y="98514"/>
                  </a:lnTo>
                  <a:lnTo>
                    <a:pt x="49069" y="98407"/>
                  </a:lnTo>
                  <a:lnTo>
                    <a:pt x="48442" y="98287"/>
                  </a:lnTo>
                  <a:lnTo>
                    <a:pt x="47827" y="98153"/>
                  </a:lnTo>
                  <a:lnTo>
                    <a:pt x="47200" y="98020"/>
                  </a:lnTo>
                  <a:lnTo>
                    <a:pt x="46572" y="97873"/>
                  </a:lnTo>
                  <a:lnTo>
                    <a:pt x="45958" y="97713"/>
                  </a:lnTo>
                  <a:lnTo>
                    <a:pt x="45344" y="97552"/>
                  </a:lnTo>
                  <a:lnTo>
                    <a:pt x="44730" y="97379"/>
                  </a:lnTo>
                  <a:lnTo>
                    <a:pt x="44116" y="97205"/>
                  </a:lnTo>
                  <a:lnTo>
                    <a:pt x="43501" y="97018"/>
                  </a:lnTo>
                  <a:lnTo>
                    <a:pt x="42887" y="96831"/>
                  </a:lnTo>
                  <a:lnTo>
                    <a:pt x="42286" y="96631"/>
                  </a:lnTo>
                  <a:lnTo>
                    <a:pt x="41672" y="96417"/>
                  </a:lnTo>
                  <a:lnTo>
                    <a:pt x="41071" y="96204"/>
                  </a:lnTo>
                  <a:lnTo>
                    <a:pt x="40470" y="95977"/>
                  </a:lnTo>
                  <a:lnTo>
                    <a:pt x="39870" y="95750"/>
                  </a:lnTo>
                  <a:lnTo>
                    <a:pt x="39282" y="95509"/>
                  </a:lnTo>
                  <a:lnTo>
                    <a:pt x="38681" y="95269"/>
                  </a:lnTo>
                  <a:lnTo>
                    <a:pt x="37546" y="94762"/>
                  </a:lnTo>
                  <a:lnTo>
                    <a:pt x="36425" y="94241"/>
                  </a:lnTo>
                  <a:lnTo>
                    <a:pt x="35303" y="93693"/>
                  </a:lnTo>
                  <a:lnTo>
                    <a:pt x="34208" y="93106"/>
                  </a:lnTo>
                  <a:lnTo>
                    <a:pt x="33127" y="92505"/>
                  </a:lnTo>
                  <a:lnTo>
                    <a:pt x="32059" y="91864"/>
                  </a:lnTo>
                  <a:lnTo>
                    <a:pt x="31004" y="91210"/>
                  </a:lnTo>
                  <a:lnTo>
                    <a:pt x="29962" y="90529"/>
                  </a:lnTo>
                  <a:lnTo>
                    <a:pt x="28947" y="89821"/>
                  </a:lnTo>
                  <a:lnTo>
                    <a:pt x="27946" y="89100"/>
                  </a:lnTo>
                  <a:lnTo>
                    <a:pt x="26971" y="88353"/>
                  </a:lnTo>
                  <a:lnTo>
                    <a:pt x="26010" y="87578"/>
                  </a:lnTo>
                  <a:lnTo>
                    <a:pt x="25062" y="86777"/>
                  </a:lnTo>
                  <a:lnTo>
                    <a:pt x="24141" y="85963"/>
                  </a:lnTo>
                  <a:lnTo>
                    <a:pt x="23233" y="85121"/>
                  </a:lnTo>
                  <a:lnTo>
                    <a:pt x="22352" y="84253"/>
                  </a:lnTo>
                  <a:lnTo>
                    <a:pt x="21497" y="83372"/>
                  </a:lnTo>
                  <a:lnTo>
                    <a:pt x="20656" y="82464"/>
                  </a:lnTo>
                  <a:lnTo>
                    <a:pt x="19828" y="81543"/>
                  </a:lnTo>
                  <a:lnTo>
                    <a:pt x="19040" y="80595"/>
                  </a:lnTo>
                  <a:lnTo>
                    <a:pt x="18266" y="79634"/>
                  </a:lnTo>
                  <a:lnTo>
                    <a:pt x="17505" y="78659"/>
                  </a:lnTo>
                  <a:lnTo>
                    <a:pt x="16784" y="77657"/>
                  </a:lnTo>
                  <a:lnTo>
                    <a:pt x="16076" y="76643"/>
                  </a:lnTo>
                  <a:lnTo>
                    <a:pt x="15395" y="75615"/>
                  </a:lnTo>
                  <a:lnTo>
                    <a:pt x="14741" y="74560"/>
                  </a:lnTo>
                  <a:lnTo>
                    <a:pt x="14113" y="73492"/>
                  </a:lnTo>
                  <a:lnTo>
                    <a:pt x="13499" y="72397"/>
                  </a:lnTo>
                  <a:lnTo>
                    <a:pt x="12925" y="71302"/>
                  </a:lnTo>
                  <a:lnTo>
                    <a:pt x="12364" y="70194"/>
                  </a:lnTo>
                  <a:lnTo>
                    <a:pt x="11843" y="69059"/>
                  </a:lnTo>
                  <a:lnTo>
                    <a:pt x="11349" y="67924"/>
                  </a:lnTo>
                  <a:lnTo>
                    <a:pt x="11096" y="67336"/>
                  </a:lnTo>
                  <a:lnTo>
                    <a:pt x="10855" y="66735"/>
                  </a:lnTo>
                  <a:lnTo>
                    <a:pt x="10628" y="66134"/>
                  </a:lnTo>
                  <a:lnTo>
                    <a:pt x="10401" y="65534"/>
                  </a:lnTo>
                  <a:lnTo>
                    <a:pt x="10188" y="64933"/>
                  </a:lnTo>
                  <a:lnTo>
                    <a:pt x="9987" y="64332"/>
                  </a:lnTo>
                  <a:lnTo>
                    <a:pt x="9787" y="63718"/>
                  </a:lnTo>
                  <a:lnTo>
                    <a:pt x="9587" y="63117"/>
                  </a:lnTo>
                  <a:lnTo>
                    <a:pt x="9400" y="62503"/>
                  </a:lnTo>
                  <a:lnTo>
                    <a:pt x="9226" y="61888"/>
                  </a:lnTo>
                  <a:lnTo>
                    <a:pt x="9053" y="61274"/>
                  </a:lnTo>
                  <a:lnTo>
                    <a:pt x="8893" y="60660"/>
                  </a:lnTo>
                  <a:lnTo>
                    <a:pt x="8746" y="60033"/>
                  </a:lnTo>
                  <a:lnTo>
                    <a:pt x="8599" y="59418"/>
                  </a:lnTo>
                  <a:lnTo>
                    <a:pt x="8465" y="58791"/>
                  </a:lnTo>
                  <a:lnTo>
                    <a:pt x="8332" y="58163"/>
                  </a:lnTo>
                  <a:lnTo>
                    <a:pt x="8212" y="57536"/>
                  </a:lnTo>
                  <a:lnTo>
                    <a:pt x="8091" y="56908"/>
                  </a:lnTo>
                  <a:lnTo>
                    <a:pt x="7985" y="56281"/>
                  </a:lnTo>
                  <a:lnTo>
                    <a:pt x="7891" y="55653"/>
                  </a:lnTo>
                  <a:lnTo>
                    <a:pt x="7798" y="55012"/>
                  </a:lnTo>
                  <a:lnTo>
                    <a:pt x="7718" y="54371"/>
                  </a:lnTo>
                  <a:lnTo>
                    <a:pt x="7637" y="53744"/>
                  </a:lnTo>
                  <a:lnTo>
                    <a:pt x="7571" y="53103"/>
                  </a:lnTo>
                  <a:lnTo>
                    <a:pt x="7464" y="51821"/>
                  </a:lnTo>
                  <a:lnTo>
                    <a:pt x="7384" y="50539"/>
                  </a:lnTo>
                  <a:lnTo>
                    <a:pt x="7330" y="49244"/>
                  </a:lnTo>
                  <a:lnTo>
                    <a:pt x="7317" y="47949"/>
                  </a:lnTo>
                  <a:lnTo>
                    <a:pt x="7330" y="46640"/>
                  </a:lnTo>
                  <a:lnTo>
                    <a:pt x="7384" y="45358"/>
                  </a:lnTo>
                  <a:lnTo>
                    <a:pt x="7464" y="44063"/>
                  </a:lnTo>
                  <a:lnTo>
                    <a:pt x="7571" y="42781"/>
                  </a:lnTo>
                  <a:lnTo>
                    <a:pt x="7637" y="42141"/>
                  </a:lnTo>
                  <a:lnTo>
                    <a:pt x="7718" y="41513"/>
                  </a:lnTo>
                  <a:lnTo>
                    <a:pt x="7798" y="40872"/>
                  </a:lnTo>
                  <a:lnTo>
                    <a:pt x="7891" y="40244"/>
                  </a:lnTo>
                  <a:lnTo>
                    <a:pt x="7985" y="39604"/>
                  </a:lnTo>
                  <a:lnTo>
                    <a:pt x="8091" y="38976"/>
                  </a:lnTo>
                  <a:lnTo>
                    <a:pt x="8212" y="38348"/>
                  </a:lnTo>
                  <a:lnTo>
                    <a:pt x="8332" y="37721"/>
                  </a:lnTo>
                  <a:lnTo>
                    <a:pt x="8465" y="37093"/>
                  </a:lnTo>
                  <a:lnTo>
                    <a:pt x="8599" y="36479"/>
                  </a:lnTo>
                  <a:lnTo>
                    <a:pt x="8746" y="35852"/>
                  </a:lnTo>
                  <a:lnTo>
                    <a:pt x="8893" y="35237"/>
                  </a:lnTo>
                  <a:lnTo>
                    <a:pt x="9053" y="34610"/>
                  </a:lnTo>
                  <a:lnTo>
                    <a:pt x="9226" y="33996"/>
                  </a:lnTo>
                  <a:lnTo>
                    <a:pt x="9400" y="33381"/>
                  </a:lnTo>
                  <a:lnTo>
                    <a:pt x="9587" y="32767"/>
                  </a:lnTo>
                  <a:lnTo>
                    <a:pt x="9787" y="32166"/>
                  </a:lnTo>
                  <a:lnTo>
                    <a:pt x="9987" y="31552"/>
                  </a:lnTo>
                  <a:lnTo>
                    <a:pt x="10188" y="30951"/>
                  </a:lnTo>
                  <a:lnTo>
                    <a:pt x="10401" y="30350"/>
                  </a:lnTo>
                  <a:lnTo>
                    <a:pt x="10628" y="29750"/>
                  </a:lnTo>
                  <a:lnTo>
                    <a:pt x="10855" y="29149"/>
                  </a:lnTo>
                  <a:lnTo>
                    <a:pt x="11096" y="28548"/>
                  </a:lnTo>
                  <a:lnTo>
                    <a:pt x="11349" y="27960"/>
                  </a:lnTo>
                  <a:lnTo>
                    <a:pt x="11843" y="26825"/>
                  </a:lnTo>
                  <a:lnTo>
                    <a:pt x="12364" y="25691"/>
                  </a:lnTo>
                  <a:lnTo>
                    <a:pt x="12925" y="24582"/>
                  </a:lnTo>
                  <a:lnTo>
                    <a:pt x="13499" y="23487"/>
                  </a:lnTo>
                  <a:lnTo>
                    <a:pt x="14113" y="22406"/>
                  </a:lnTo>
                  <a:lnTo>
                    <a:pt x="14741" y="21324"/>
                  </a:lnTo>
                  <a:lnTo>
                    <a:pt x="15395" y="20270"/>
                  </a:lnTo>
                  <a:lnTo>
                    <a:pt x="16076" y="19241"/>
                  </a:lnTo>
                  <a:lnTo>
                    <a:pt x="16784" y="18227"/>
                  </a:lnTo>
                  <a:lnTo>
                    <a:pt x="17505" y="17225"/>
                  </a:lnTo>
                  <a:lnTo>
                    <a:pt x="18266" y="16251"/>
                  </a:lnTo>
                  <a:lnTo>
                    <a:pt x="19040" y="15289"/>
                  </a:lnTo>
                  <a:lnTo>
                    <a:pt x="19828" y="14341"/>
                  </a:lnTo>
                  <a:lnTo>
                    <a:pt x="20656" y="13420"/>
                  </a:lnTo>
                  <a:lnTo>
                    <a:pt x="21497" y="12512"/>
                  </a:lnTo>
                  <a:lnTo>
                    <a:pt x="22352" y="11631"/>
                  </a:lnTo>
                  <a:lnTo>
                    <a:pt x="23153" y="10843"/>
                  </a:lnTo>
                  <a:lnTo>
                    <a:pt x="23980" y="10082"/>
                  </a:lnTo>
                  <a:lnTo>
                    <a:pt x="24808" y="9334"/>
                  </a:lnTo>
                  <a:lnTo>
                    <a:pt x="25663" y="8600"/>
                  </a:lnTo>
                  <a:lnTo>
                    <a:pt x="26531" y="7892"/>
                  </a:lnTo>
                  <a:lnTo>
                    <a:pt x="27412" y="7198"/>
                  </a:lnTo>
                  <a:lnTo>
                    <a:pt x="28307" y="6530"/>
                  </a:lnTo>
                  <a:lnTo>
                    <a:pt x="29215" y="5876"/>
                  </a:lnTo>
                  <a:lnTo>
                    <a:pt x="24848" y="1"/>
                  </a:lnTo>
                  <a:close/>
                </a:path>
              </a:pathLst>
            </a:custGeom>
            <a:solidFill>
              <a:srgbClr val="7D7D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8" name="Google Shape;3398;g29ba36c631f_0_9"/>
            <p:cNvSpPr/>
            <p:nvPr/>
          </p:nvSpPr>
          <p:spPr>
            <a:xfrm rot="-898610" flipH="1">
              <a:off x="-588586" y="3591598"/>
              <a:ext cx="413314" cy="468635"/>
            </a:xfrm>
            <a:custGeom>
              <a:avLst/>
              <a:gdLst/>
              <a:ahLst/>
              <a:cxnLst/>
              <a:rect l="l" t="t" r="r" b="b"/>
              <a:pathLst>
                <a:path w="92478" h="104856" extrusionOk="0">
                  <a:moveTo>
                    <a:pt x="33821" y="0"/>
                  </a:moveTo>
                  <a:lnTo>
                    <a:pt x="32646" y="13"/>
                  </a:lnTo>
                  <a:lnTo>
                    <a:pt x="31471" y="40"/>
                  </a:lnTo>
                  <a:lnTo>
                    <a:pt x="30296" y="107"/>
                  </a:lnTo>
                  <a:lnTo>
                    <a:pt x="29148" y="187"/>
                  </a:lnTo>
                  <a:lnTo>
                    <a:pt x="27987" y="280"/>
                  </a:lnTo>
                  <a:lnTo>
                    <a:pt x="26838" y="414"/>
                  </a:lnTo>
                  <a:lnTo>
                    <a:pt x="25703" y="561"/>
                  </a:lnTo>
                  <a:lnTo>
                    <a:pt x="24568" y="721"/>
                  </a:lnTo>
                  <a:lnTo>
                    <a:pt x="23433" y="921"/>
                  </a:lnTo>
                  <a:lnTo>
                    <a:pt x="22325" y="1122"/>
                  </a:lnTo>
                  <a:lnTo>
                    <a:pt x="21204" y="1362"/>
                  </a:lnTo>
                  <a:lnTo>
                    <a:pt x="20109" y="1616"/>
                  </a:lnTo>
                  <a:lnTo>
                    <a:pt x="19014" y="1883"/>
                  </a:lnTo>
                  <a:lnTo>
                    <a:pt x="17919" y="2176"/>
                  </a:lnTo>
                  <a:lnTo>
                    <a:pt x="16837" y="2497"/>
                  </a:lnTo>
                  <a:lnTo>
                    <a:pt x="15769" y="2831"/>
                  </a:lnTo>
                  <a:lnTo>
                    <a:pt x="14714" y="3178"/>
                  </a:lnTo>
                  <a:lnTo>
                    <a:pt x="13660" y="3552"/>
                  </a:lnTo>
                  <a:lnTo>
                    <a:pt x="12618" y="3952"/>
                  </a:lnTo>
                  <a:lnTo>
                    <a:pt x="11577" y="4366"/>
                  </a:lnTo>
                  <a:lnTo>
                    <a:pt x="10562" y="4793"/>
                  </a:lnTo>
                  <a:lnTo>
                    <a:pt x="9547" y="5247"/>
                  </a:lnTo>
                  <a:lnTo>
                    <a:pt x="8532" y="5715"/>
                  </a:lnTo>
                  <a:lnTo>
                    <a:pt x="7544" y="6195"/>
                  </a:lnTo>
                  <a:lnTo>
                    <a:pt x="6556" y="6703"/>
                  </a:lnTo>
                  <a:lnTo>
                    <a:pt x="5595" y="7224"/>
                  </a:lnTo>
                  <a:lnTo>
                    <a:pt x="4634" y="7771"/>
                  </a:lnTo>
                  <a:lnTo>
                    <a:pt x="3686" y="8318"/>
                  </a:lnTo>
                  <a:lnTo>
                    <a:pt x="2738" y="8906"/>
                  </a:lnTo>
                  <a:lnTo>
                    <a:pt x="1816" y="9493"/>
                  </a:lnTo>
                  <a:lnTo>
                    <a:pt x="895" y="10094"/>
                  </a:lnTo>
                  <a:lnTo>
                    <a:pt x="0" y="10722"/>
                  </a:lnTo>
                  <a:lnTo>
                    <a:pt x="4367" y="16597"/>
                  </a:lnTo>
                  <a:lnTo>
                    <a:pt x="5114" y="16076"/>
                  </a:lnTo>
                  <a:lnTo>
                    <a:pt x="6156" y="15395"/>
                  </a:lnTo>
                  <a:lnTo>
                    <a:pt x="7211" y="14741"/>
                  </a:lnTo>
                  <a:lnTo>
                    <a:pt x="8279" y="14100"/>
                  </a:lnTo>
                  <a:lnTo>
                    <a:pt x="9360" y="13499"/>
                  </a:lnTo>
                  <a:lnTo>
                    <a:pt x="10455" y="12912"/>
                  </a:lnTo>
                  <a:lnTo>
                    <a:pt x="11577" y="12364"/>
                  </a:lnTo>
                  <a:lnTo>
                    <a:pt x="12698" y="11843"/>
                  </a:lnTo>
                  <a:lnTo>
                    <a:pt x="13833" y="11349"/>
                  </a:lnTo>
                  <a:lnTo>
                    <a:pt x="14434" y="11096"/>
                  </a:lnTo>
                  <a:lnTo>
                    <a:pt x="15022" y="10855"/>
                  </a:lnTo>
                  <a:lnTo>
                    <a:pt x="15622" y="10628"/>
                  </a:lnTo>
                  <a:lnTo>
                    <a:pt x="16223" y="10401"/>
                  </a:lnTo>
                  <a:lnTo>
                    <a:pt x="16824" y="10188"/>
                  </a:lnTo>
                  <a:lnTo>
                    <a:pt x="17438" y="9974"/>
                  </a:lnTo>
                  <a:lnTo>
                    <a:pt x="18039" y="9774"/>
                  </a:lnTo>
                  <a:lnTo>
                    <a:pt x="18653" y="9587"/>
                  </a:lnTo>
                  <a:lnTo>
                    <a:pt x="19268" y="9400"/>
                  </a:lnTo>
                  <a:lnTo>
                    <a:pt x="19882" y="9226"/>
                  </a:lnTo>
                  <a:lnTo>
                    <a:pt x="20496" y="9053"/>
                  </a:lnTo>
                  <a:lnTo>
                    <a:pt x="21110" y="8893"/>
                  </a:lnTo>
                  <a:lnTo>
                    <a:pt x="21724" y="8732"/>
                  </a:lnTo>
                  <a:lnTo>
                    <a:pt x="22352" y="8599"/>
                  </a:lnTo>
                  <a:lnTo>
                    <a:pt x="22979" y="8452"/>
                  </a:lnTo>
                  <a:lnTo>
                    <a:pt x="23594" y="8318"/>
                  </a:lnTo>
                  <a:lnTo>
                    <a:pt x="24221" y="8198"/>
                  </a:lnTo>
                  <a:lnTo>
                    <a:pt x="24849" y="8091"/>
                  </a:lnTo>
                  <a:lnTo>
                    <a:pt x="25490" y="7985"/>
                  </a:lnTo>
                  <a:lnTo>
                    <a:pt x="26117" y="7878"/>
                  </a:lnTo>
                  <a:lnTo>
                    <a:pt x="26745" y="7784"/>
                  </a:lnTo>
                  <a:lnTo>
                    <a:pt x="27386" y="7704"/>
                  </a:lnTo>
                  <a:lnTo>
                    <a:pt x="28027" y="7637"/>
                  </a:lnTo>
                  <a:lnTo>
                    <a:pt x="28654" y="7571"/>
                  </a:lnTo>
                  <a:lnTo>
                    <a:pt x="29936" y="7451"/>
                  </a:lnTo>
                  <a:lnTo>
                    <a:pt x="31231" y="7370"/>
                  </a:lnTo>
                  <a:lnTo>
                    <a:pt x="32526" y="7330"/>
                  </a:lnTo>
                  <a:lnTo>
                    <a:pt x="33821" y="7317"/>
                  </a:lnTo>
                  <a:lnTo>
                    <a:pt x="35117" y="7330"/>
                  </a:lnTo>
                  <a:lnTo>
                    <a:pt x="36412" y="7370"/>
                  </a:lnTo>
                  <a:lnTo>
                    <a:pt x="37694" y="7451"/>
                  </a:lnTo>
                  <a:lnTo>
                    <a:pt x="38975" y="7571"/>
                  </a:lnTo>
                  <a:lnTo>
                    <a:pt x="39616" y="7637"/>
                  </a:lnTo>
                  <a:lnTo>
                    <a:pt x="40257" y="7704"/>
                  </a:lnTo>
                  <a:lnTo>
                    <a:pt x="40885" y="7784"/>
                  </a:lnTo>
                  <a:lnTo>
                    <a:pt x="41526" y="7878"/>
                  </a:lnTo>
                  <a:lnTo>
                    <a:pt x="42153" y="7985"/>
                  </a:lnTo>
                  <a:lnTo>
                    <a:pt x="42781" y="8091"/>
                  </a:lnTo>
                  <a:lnTo>
                    <a:pt x="43408" y="8198"/>
                  </a:lnTo>
                  <a:lnTo>
                    <a:pt x="44036" y="8318"/>
                  </a:lnTo>
                  <a:lnTo>
                    <a:pt x="44663" y="8452"/>
                  </a:lnTo>
                  <a:lnTo>
                    <a:pt x="45291" y="8599"/>
                  </a:lnTo>
                  <a:lnTo>
                    <a:pt x="45905" y="8732"/>
                  </a:lnTo>
                  <a:lnTo>
                    <a:pt x="46533" y="8893"/>
                  </a:lnTo>
                  <a:lnTo>
                    <a:pt x="47147" y="9053"/>
                  </a:lnTo>
                  <a:lnTo>
                    <a:pt x="47761" y="9226"/>
                  </a:lnTo>
                  <a:lnTo>
                    <a:pt x="48375" y="9400"/>
                  </a:lnTo>
                  <a:lnTo>
                    <a:pt x="48989" y="9587"/>
                  </a:lnTo>
                  <a:lnTo>
                    <a:pt x="49604" y="9774"/>
                  </a:lnTo>
                  <a:lnTo>
                    <a:pt x="50205" y="9974"/>
                  </a:lnTo>
                  <a:lnTo>
                    <a:pt x="50819" y="10188"/>
                  </a:lnTo>
                  <a:lnTo>
                    <a:pt x="51420" y="10401"/>
                  </a:lnTo>
                  <a:lnTo>
                    <a:pt x="52020" y="10628"/>
                  </a:lnTo>
                  <a:lnTo>
                    <a:pt x="52621" y="10855"/>
                  </a:lnTo>
                  <a:lnTo>
                    <a:pt x="53209" y="11096"/>
                  </a:lnTo>
                  <a:lnTo>
                    <a:pt x="53810" y="11349"/>
                  </a:lnTo>
                  <a:lnTo>
                    <a:pt x="54945" y="11843"/>
                  </a:lnTo>
                  <a:lnTo>
                    <a:pt x="56066" y="12364"/>
                  </a:lnTo>
                  <a:lnTo>
                    <a:pt x="57174" y="12912"/>
                  </a:lnTo>
                  <a:lnTo>
                    <a:pt x="58283" y="13499"/>
                  </a:lnTo>
                  <a:lnTo>
                    <a:pt x="59364" y="14100"/>
                  </a:lnTo>
                  <a:lnTo>
                    <a:pt x="60432" y="14741"/>
                  </a:lnTo>
                  <a:lnTo>
                    <a:pt x="61487" y="15395"/>
                  </a:lnTo>
                  <a:lnTo>
                    <a:pt x="62529" y="16076"/>
                  </a:lnTo>
                  <a:lnTo>
                    <a:pt x="63543" y="16784"/>
                  </a:lnTo>
                  <a:lnTo>
                    <a:pt x="64531" y="17505"/>
                  </a:lnTo>
                  <a:lnTo>
                    <a:pt x="65519" y="18253"/>
                  </a:lnTo>
                  <a:lnTo>
                    <a:pt x="66481" y="19027"/>
                  </a:lnTo>
                  <a:lnTo>
                    <a:pt x="67415" y="19828"/>
                  </a:lnTo>
                  <a:lnTo>
                    <a:pt x="68350" y="20643"/>
                  </a:lnTo>
                  <a:lnTo>
                    <a:pt x="69245" y="21484"/>
                  </a:lnTo>
                  <a:lnTo>
                    <a:pt x="70126" y="22352"/>
                  </a:lnTo>
                  <a:lnTo>
                    <a:pt x="70994" y="23233"/>
                  </a:lnTo>
                  <a:lnTo>
                    <a:pt x="71835" y="24141"/>
                  </a:lnTo>
                  <a:lnTo>
                    <a:pt x="72650" y="25062"/>
                  </a:lnTo>
                  <a:lnTo>
                    <a:pt x="73451" y="26010"/>
                  </a:lnTo>
                  <a:lnTo>
                    <a:pt x="74225" y="26972"/>
                  </a:lnTo>
                  <a:lnTo>
                    <a:pt x="74973" y="27946"/>
                  </a:lnTo>
                  <a:lnTo>
                    <a:pt x="75707" y="28948"/>
                  </a:lnTo>
                  <a:lnTo>
                    <a:pt x="76401" y="29962"/>
                  </a:lnTo>
                  <a:lnTo>
                    <a:pt x="77082" y="30991"/>
                  </a:lnTo>
                  <a:lnTo>
                    <a:pt x="77750" y="32045"/>
                  </a:lnTo>
                  <a:lnTo>
                    <a:pt x="78378" y="33127"/>
                  </a:lnTo>
                  <a:lnTo>
                    <a:pt x="78992" y="34208"/>
                  </a:lnTo>
                  <a:lnTo>
                    <a:pt x="79566" y="35303"/>
                  </a:lnTo>
                  <a:lnTo>
                    <a:pt x="80113" y="36412"/>
                  </a:lnTo>
                  <a:lnTo>
                    <a:pt x="80647" y="37546"/>
                  </a:lnTo>
                  <a:lnTo>
                    <a:pt x="81142" y="38681"/>
                  </a:lnTo>
                  <a:lnTo>
                    <a:pt x="81382" y="39269"/>
                  </a:lnTo>
                  <a:lnTo>
                    <a:pt x="81622" y="39870"/>
                  </a:lnTo>
                  <a:lnTo>
                    <a:pt x="81863" y="40471"/>
                  </a:lnTo>
                  <a:lnTo>
                    <a:pt x="82076" y="41071"/>
                  </a:lnTo>
                  <a:lnTo>
                    <a:pt x="82303" y="41672"/>
                  </a:lnTo>
                  <a:lnTo>
                    <a:pt x="82503" y="42273"/>
                  </a:lnTo>
                  <a:lnTo>
                    <a:pt x="82704" y="42887"/>
                  </a:lnTo>
                  <a:lnTo>
                    <a:pt x="82904" y="43488"/>
                  </a:lnTo>
                  <a:lnTo>
                    <a:pt x="83078" y="44102"/>
                  </a:lnTo>
                  <a:lnTo>
                    <a:pt x="83264" y="44717"/>
                  </a:lnTo>
                  <a:lnTo>
                    <a:pt x="83425" y="45331"/>
                  </a:lnTo>
                  <a:lnTo>
                    <a:pt x="83585" y="45958"/>
                  </a:lnTo>
                  <a:lnTo>
                    <a:pt x="83745" y="46573"/>
                  </a:lnTo>
                  <a:lnTo>
                    <a:pt x="83892" y="47200"/>
                  </a:lnTo>
                  <a:lnTo>
                    <a:pt x="84026" y="47814"/>
                  </a:lnTo>
                  <a:lnTo>
                    <a:pt x="84159" y="48442"/>
                  </a:lnTo>
                  <a:lnTo>
                    <a:pt x="84279" y="49069"/>
                  </a:lnTo>
                  <a:lnTo>
                    <a:pt x="84399" y="49697"/>
                  </a:lnTo>
                  <a:lnTo>
                    <a:pt x="84506" y="50325"/>
                  </a:lnTo>
                  <a:lnTo>
                    <a:pt x="84600" y="50965"/>
                  </a:lnTo>
                  <a:lnTo>
                    <a:pt x="84693" y="51593"/>
                  </a:lnTo>
                  <a:lnTo>
                    <a:pt x="84773" y="52234"/>
                  </a:lnTo>
                  <a:lnTo>
                    <a:pt x="84853" y="52862"/>
                  </a:lnTo>
                  <a:lnTo>
                    <a:pt x="84920" y="53502"/>
                  </a:lnTo>
                  <a:lnTo>
                    <a:pt x="85027" y="54784"/>
                  </a:lnTo>
                  <a:lnTo>
                    <a:pt x="85107" y="56079"/>
                  </a:lnTo>
                  <a:lnTo>
                    <a:pt x="85161" y="57361"/>
                  </a:lnTo>
                  <a:lnTo>
                    <a:pt x="85174" y="58670"/>
                  </a:lnTo>
                  <a:lnTo>
                    <a:pt x="85161" y="59965"/>
                  </a:lnTo>
                  <a:lnTo>
                    <a:pt x="85107" y="61260"/>
                  </a:lnTo>
                  <a:lnTo>
                    <a:pt x="85027" y="62542"/>
                  </a:lnTo>
                  <a:lnTo>
                    <a:pt x="84920" y="63824"/>
                  </a:lnTo>
                  <a:lnTo>
                    <a:pt x="84853" y="64465"/>
                  </a:lnTo>
                  <a:lnTo>
                    <a:pt x="84773" y="65092"/>
                  </a:lnTo>
                  <a:lnTo>
                    <a:pt x="84693" y="65733"/>
                  </a:lnTo>
                  <a:lnTo>
                    <a:pt x="84600" y="66374"/>
                  </a:lnTo>
                  <a:lnTo>
                    <a:pt x="84506" y="67002"/>
                  </a:lnTo>
                  <a:lnTo>
                    <a:pt x="84399" y="67629"/>
                  </a:lnTo>
                  <a:lnTo>
                    <a:pt x="84279" y="68257"/>
                  </a:lnTo>
                  <a:lnTo>
                    <a:pt x="84159" y="68884"/>
                  </a:lnTo>
                  <a:lnTo>
                    <a:pt x="84026" y="69512"/>
                  </a:lnTo>
                  <a:lnTo>
                    <a:pt x="83892" y="70139"/>
                  </a:lnTo>
                  <a:lnTo>
                    <a:pt x="83745" y="70754"/>
                  </a:lnTo>
                  <a:lnTo>
                    <a:pt x="83585" y="71381"/>
                  </a:lnTo>
                  <a:lnTo>
                    <a:pt x="83425" y="71995"/>
                  </a:lnTo>
                  <a:lnTo>
                    <a:pt x="83264" y="72609"/>
                  </a:lnTo>
                  <a:lnTo>
                    <a:pt x="83078" y="73224"/>
                  </a:lnTo>
                  <a:lnTo>
                    <a:pt x="82904" y="73838"/>
                  </a:lnTo>
                  <a:lnTo>
                    <a:pt x="82704" y="74439"/>
                  </a:lnTo>
                  <a:lnTo>
                    <a:pt x="82503" y="75053"/>
                  </a:lnTo>
                  <a:lnTo>
                    <a:pt x="82303" y="75654"/>
                  </a:lnTo>
                  <a:lnTo>
                    <a:pt x="82076" y="76255"/>
                  </a:lnTo>
                  <a:lnTo>
                    <a:pt x="81863" y="76855"/>
                  </a:lnTo>
                  <a:lnTo>
                    <a:pt x="81622" y="77456"/>
                  </a:lnTo>
                  <a:lnTo>
                    <a:pt x="81382" y="78057"/>
                  </a:lnTo>
                  <a:lnTo>
                    <a:pt x="81142" y="78645"/>
                  </a:lnTo>
                  <a:lnTo>
                    <a:pt x="80647" y="79780"/>
                  </a:lnTo>
                  <a:lnTo>
                    <a:pt x="80113" y="80915"/>
                  </a:lnTo>
                  <a:lnTo>
                    <a:pt x="79566" y="82023"/>
                  </a:lnTo>
                  <a:lnTo>
                    <a:pt x="78992" y="83118"/>
                  </a:lnTo>
                  <a:lnTo>
                    <a:pt x="78378" y="84213"/>
                  </a:lnTo>
                  <a:lnTo>
                    <a:pt x="77750" y="85281"/>
                  </a:lnTo>
                  <a:lnTo>
                    <a:pt x="77082" y="86336"/>
                  </a:lnTo>
                  <a:lnTo>
                    <a:pt x="76401" y="87364"/>
                  </a:lnTo>
                  <a:lnTo>
                    <a:pt x="75707" y="88378"/>
                  </a:lnTo>
                  <a:lnTo>
                    <a:pt x="74973" y="89380"/>
                  </a:lnTo>
                  <a:lnTo>
                    <a:pt x="74225" y="90355"/>
                  </a:lnTo>
                  <a:lnTo>
                    <a:pt x="73451" y="91316"/>
                  </a:lnTo>
                  <a:lnTo>
                    <a:pt x="72650" y="92264"/>
                  </a:lnTo>
                  <a:lnTo>
                    <a:pt x="71835" y="93185"/>
                  </a:lnTo>
                  <a:lnTo>
                    <a:pt x="70994" y="94093"/>
                  </a:lnTo>
                  <a:lnTo>
                    <a:pt x="70126" y="94974"/>
                  </a:lnTo>
                  <a:lnTo>
                    <a:pt x="69592" y="95509"/>
                  </a:lnTo>
                  <a:lnTo>
                    <a:pt x="69044" y="96029"/>
                  </a:lnTo>
                  <a:lnTo>
                    <a:pt x="68497" y="96537"/>
                  </a:lnTo>
                  <a:lnTo>
                    <a:pt x="67936" y="97044"/>
                  </a:lnTo>
                  <a:lnTo>
                    <a:pt x="67362" y="97551"/>
                  </a:lnTo>
                  <a:lnTo>
                    <a:pt x="66788" y="98032"/>
                  </a:lnTo>
                  <a:lnTo>
                    <a:pt x="66200" y="98513"/>
                  </a:lnTo>
                  <a:lnTo>
                    <a:pt x="65613" y="98993"/>
                  </a:lnTo>
                  <a:lnTo>
                    <a:pt x="67990" y="102185"/>
                  </a:lnTo>
                  <a:lnTo>
                    <a:pt x="69979" y="104855"/>
                  </a:lnTo>
                  <a:lnTo>
                    <a:pt x="70633" y="104334"/>
                  </a:lnTo>
                  <a:lnTo>
                    <a:pt x="71288" y="103814"/>
                  </a:lnTo>
                  <a:lnTo>
                    <a:pt x="71915" y="103266"/>
                  </a:lnTo>
                  <a:lnTo>
                    <a:pt x="72556" y="102719"/>
                  </a:lnTo>
                  <a:lnTo>
                    <a:pt x="73170" y="102171"/>
                  </a:lnTo>
                  <a:lnTo>
                    <a:pt x="73784" y="101597"/>
                  </a:lnTo>
                  <a:lnTo>
                    <a:pt x="74399" y="101036"/>
                  </a:lnTo>
                  <a:lnTo>
                    <a:pt x="75000" y="100449"/>
                  </a:lnTo>
                  <a:lnTo>
                    <a:pt x="75494" y="99941"/>
                  </a:lnTo>
                  <a:lnTo>
                    <a:pt x="76001" y="99434"/>
                  </a:lnTo>
                  <a:lnTo>
                    <a:pt x="76482" y="98927"/>
                  </a:lnTo>
                  <a:lnTo>
                    <a:pt x="76976" y="98406"/>
                  </a:lnTo>
                  <a:lnTo>
                    <a:pt x="77443" y="97885"/>
                  </a:lnTo>
                  <a:lnTo>
                    <a:pt x="77924" y="97351"/>
                  </a:lnTo>
                  <a:lnTo>
                    <a:pt x="78391" y="96817"/>
                  </a:lnTo>
                  <a:lnTo>
                    <a:pt x="78845" y="96270"/>
                  </a:lnTo>
                  <a:lnTo>
                    <a:pt x="79299" y="95722"/>
                  </a:lnTo>
                  <a:lnTo>
                    <a:pt x="79740" y="95161"/>
                  </a:lnTo>
                  <a:lnTo>
                    <a:pt x="80180" y="94614"/>
                  </a:lnTo>
                  <a:lnTo>
                    <a:pt x="80621" y="94040"/>
                  </a:lnTo>
                  <a:lnTo>
                    <a:pt x="81048" y="93479"/>
                  </a:lnTo>
                  <a:lnTo>
                    <a:pt x="81462" y="92892"/>
                  </a:lnTo>
                  <a:lnTo>
                    <a:pt x="81876" y="92317"/>
                  </a:lnTo>
                  <a:lnTo>
                    <a:pt x="82276" y="91730"/>
                  </a:lnTo>
                  <a:lnTo>
                    <a:pt x="82677" y="91142"/>
                  </a:lnTo>
                  <a:lnTo>
                    <a:pt x="83078" y="90542"/>
                  </a:lnTo>
                  <a:lnTo>
                    <a:pt x="83451" y="89941"/>
                  </a:lnTo>
                  <a:lnTo>
                    <a:pt x="83839" y="89340"/>
                  </a:lnTo>
                  <a:lnTo>
                    <a:pt x="84199" y="88726"/>
                  </a:lnTo>
                  <a:lnTo>
                    <a:pt x="84573" y="88111"/>
                  </a:lnTo>
                  <a:lnTo>
                    <a:pt x="84920" y="87484"/>
                  </a:lnTo>
                  <a:lnTo>
                    <a:pt x="85267" y="86870"/>
                  </a:lnTo>
                  <a:lnTo>
                    <a:pt x="85614" y="86229"/>
                  </a:lnTo>
                  <a:lnTo>
                    <a:pt x="85948" y="85601"/>
                  </a:lnTo>
                  <a:lnTo>
                    <a:pt x="86269" y="84960"/>
                  </a:lnTo>
                  <a:lnTo>
                    <a:pt x="86589" y="84319"/>
                  </a:lnTo>
                  <a:lnTo>
                    <a:pt x="86896" y="83665"/>
                  </a:lnTo>
                  <a:lnTo>
                    <a:pt x="87203" y="83011"/>
                  </a:lnTo>
                  <a:lnTo>
                    <a:pt x="87497" y="82357"/>
                  </a:lnTo>
                  <a:lnTo>
                    <a:pt x="87791" y="81702"/>
                  </a:lnTo>
                  <a:lnTo>
                    <a:pt x="88071" y="81035"/>
                  </a:lnTo>
                  <a:lnTo>
                    <a:pt x="88338" y="80367"/>
                  </a:lnTo>
                  <a:lnTo>
                    <a:pt x="88605" y="79686"/>
                  </a:lnTo>
                  <a:lnTo>
                    <a:pt x="88859" y="79019"/>
                  </a:lnTo>
                  <a:lnTo>
                    <a:pt x="89099" y="78338"/>
                  </a:lnTo>
                  <a:lnTo>
                    <a:pt x="89340" y="77643"/>
                  </a:lnTo>
                  <a:lnTo>
                    <a:pt x="89580" y="76962"/>
                  </a:lnTo>
                  <a:lnTo>
                    <a:pt x="89794" y="76268"/>
                  </a:lnTo>
                  <a:lnTo>
                    <a:pt x="90007" y="75574"/>
                  </a:lnTo>
                  <a:lnTo>
                    <a:pt x="90221" y="74866"/>
                  </a:lnTo>
                  <a:lnTo>
                    <a:pt x="90408" y="74172"/>
                  </a:lnTo>
                  <a:lnTo>
                    <a:pt x="90595" y="73464"/>
                  </a:lnTo>
                  <a:lnTo>
                    <a:pt x="90782" y="72743"/>
                  </a:lnTo>
                  <a:lnTo>
                    <a:pt x="90955" y="72035"/>
                  </a:lnTo>
                  <a:lnTo>
                    <a:pt x="91116" y="71314"/>
                  </a:lnTo>
                  <a:lnTo>
                    <a:pt x="91262" y="70593"/>
                  </a:lnTo>
                  <a:lnTo>
                    <a:pt x="91409" y="69872"/>
                  </a:lnTo>
                  <a:lnTo>
                    <a:pt x="91556" y="69151"/>
                  </a:lnTo>
                  <a:lnTo>
                    <a:pt x="91676" y="68417"/>
                  </a:lnTo>
                  <a:lnTo>
                    <a:pt x="91797" y="67682"/>
                  </a:lnTo>
                  <a:lnTo>
                    <a:pt x="91903" y="66948"/>
                  </a:lnTo>
                  <a:lnTo>
                    <a:pt x="91997" y="66200"/>
                  </a:lnTo>
                  <a:lnTo>
                    <a:pt x="92090" y="65466"/>
                  </a:lnTo>
                  <a:lnTo>
                    <a:pt x="92170" y="64718"/>
                  </a:lnTo>
                  <a:lnTo>
                    <a:pt x="92251" y="63971"/>
                  </a:lnTo>
                  <a:lnTo>
                    <a:pt x="92304" y="63223"/>
                  </a:lnTo>
                  <a:lnTo>
                    <a:pt x="92357" y="62462"/>
                  </a:lnTo>
                  <a:lnTo>
                    <a:pt x="92411" y="61714"/>
                  </a:lnTo>
                  <a:lnTo>
                    <a:pt x="92437" y="60953"/>
                  </a:lnTo>
                  <a:lnTo>
                    <a:pt x="92464" y="60192"/>
                  </a:lnTo>
                  <a:lnTo>
                    <a:pt x="92477" y="59431"/>
                  </a:lnTo>
                  <a:lnTo>
                    <a:pt x="92477" y="58670"/>
                  </a:lnTo>
                  <a:lnTo>
                    <a:pt x="92477" y="57909"/>
                  </a:lnTo>
                  <a:lnTo>
                    <a:pt x="92464" y="57148"/>
                  </a:lnTo>
                  <a:lnTo>
                    <a:pt x="92437" y="56400"/>
                  </a:lnTo>
                  <a:lnTo>
                    <a:pt x="92411" y="55639"/>
                  </a:lnTo>
                  <a:lnTo>
                    <a:pt x="92371" y="54891"/>
                  </a:lnTo>
                  <a:lnTo>
                    <a:pt x="92317" y="54157"/>
                  </a:lnTo>
                  <a:lnTo>
                    <a:pt x="92251" y="53409"/>
                  </a:lnTo>
                  <a:lnTo>
                    <a:pt x="92184" y="52661"/>
                  </a:lnTo>
                  <a:lnTo>
                    <a:pt x="92104" y="51927"/>
                  </a:lnTo>
                  <a:lnTo>
                    <a:pt x="92010" y="51192"/>
                  </a:lnTo>
                  <a:lnTo>
                    <a:pt x="91917" y="50458"/>
                  </a:lnTo>
                  <a:lnTo>
                    <a:pt x="91810" y="49724"/>
                  </a:lnTo>
                  <a:lnTo>
                    <a:pt x="91690" y="49003"/>
                  </a:lnTo>
                  <a:lnTo>
                    <a:pt x="91570" y="48282"/>
                  </a:lnTo>
                  <a:lnTo>
                    <a:pt x="91436" y="47561"/>
                  </a:lnTo>
                  <a:lnTo>
                    <a:pt x="91289" y="46840"/>
                  </a:lnTo>
                  <a:lnTo>
                    <a:pt x="91142" y="46132"/>
                  </a:lnTo>
                  <a:lnTo>
                    <a:pt x="90982" y="45411"/>
                  </a:lnTo>
                  <a:lnTo>
                    <a:pt x="90808" y="44703"/>
                  </a:lnTo>
                  <a:lnTo>
                    <a:pt x="90635" y="44009"/>
                  </a:lnTo>
                  <a:lnTo>
                    <a:pt x="90448" y="43301"/>
                  </a:lnTo>
                  <a:lnTo>
                    <a:pt x="90261" y="42607"/>
                  </a:lnTo>
                  <a:lnTo>
                    <a:pt x="90061" y="41913"/>
                  </a:lnTo>
                  <a:lnTo>
                    <a:pt x="89847" y="41218"/>
                  </a:lnTo>
                  <a:lnTo>
                    <a:pt x="89633" y="40537"/>
                  </a:lnTo>
                  <a:lnTo>
                    <a:pt x="89406" y="39843"/>
                  </a:lnTo>
                  <a:lnTo>
                    <a:pt x="89166" y="39175"/>
                  </a:lnTo>
                  <a:lnTo>
                    <a:pt x="88926" y="38494"/>
                  </a:lnTo>
                  <a:lnTo>
                    <a:pt x="88672" y="37827"/>
                  </a:lnTo>
                  <a:lnTo>
                    <a:pt x="88418" y="37159"/>
                  </a:lnTo>
                  <a:lnTo>
                    <a:pt x="88151" y="36492"/>
                  </a:lnTo>
                  <a:lnTo>
                    <a:pt x="87871" y="35824"/>
                  </a:lnTo>
                  <a:lnTo>
                    <a:pt x="87591" y="35170"/>
                  </a:lnTo>
                  <a:lnTo>
                    <a:pt x="87297" y="34516"/>
                  </a:lnTo>
                  <a:lnTo>
                    <a:pt x="87003" y="33875"/>
                  </a:lnTo>
                  <a:lnTo>
                    <a:pt x="86696" y="33234"/>
                  </a:lnTo>
                  <a:lnTo>
                    <a:pt x="86389" y="32593"/>
                  </a:lnTo>
                  <a:lnTo>
                    <a:pt x="86068" y="31952"/>
                  </a:lnTo>
                  <a:lnTo>
                    <a:pt x="85735" y="31324"/>
                  </a:lnTo>
                  <a:lnTo>
                    <a:pt x="85401" y="30697"/>
                  </a:lnTo>
                  <a:lnTo>
                    <a:pt x="85067" y="30083"/>
                  </a:lnTo>
                  <a:lnTo>
                    <a:pt x="84707" y="29468"/>
                  </a:lnTo>
                  <a:lnTo>
                    <a:pt x="84359" y="28854"/>
                  </a:lnTo>
                  <a:lnTo>
                    <a:pt x="83986" y="28240"/>
                  </a:lnTo>
                  <a:lnTo>
                    <a:pt x="83625" y="27639"/>
                  </a:lnTo>
                  <a:lnTo>
                    <a:pt x="83238" y="27038"/>
                  </a:lnTo>
                  <a:lnTo>
                    <a:pt x="82851" y="26451"/>
                  </a:lnTo>
                  <a:lnTo>
                    <a:pt x="82463" y="25863"/>
                  </a:lnTo>
                  <a:lnTo>
                    <a:pt x="82063" y="25276"/>
                  </a:lnTo>
                  <a:lnTo>
                    <a:pt x="81662" y="24702"/>
                  </a:lnTo>
                  <a:lnTo>
                    <a:pt x="81248" y="24127"/>
                  </a:lnTo>
                  <a:lnTo>
                    <a:pt x="80834" y="23567"/>
                  </a:lnTo>
                  <a:lnTo>
                    <a:pt x="80407" y="23006"/>
                  </a:lnTo>
                  <a:lnTo>
                    <a:pt x="79967" y="22445"/>
                  </a:lnTo>
                  <a:lnTo>
                    <a:pt x="79526" y="21898"/>
                  </a:lnTo>
                  <a:lnTo>
                    <a:pt x="79085" y="21350"/>
                  </a:lnTo>
                  <a:lnTo>
                    <a:pt x="78631" y="20803"/>
                  </a:lnTo>
                  <a:lnTo>
                    <a:pt x="78177" y="20269"/>
                  </a:lnTo>
                  <a:lnTo>
                    <a:pt x="77710" y="19748"/>
                  </a:lnTo>
                  <a:lnTo>
                    <a:pt x="77243" y="19214"/>
                  </a:lnTo>
                  <a:lnTo>
                    <a:pt x="76762" y="18706"/>
                  </a:lnTo>
                  <a:lnTo>
                    <a:pt x="76281" y="18186"/>
                  </a:lnTo>
                  <a:lnTo>
                    <a:pt x="75801" y="17678"/>
                  </a:lnTo>
                  <a:lnTo>
                    <a:pt x="75307" y="17184"/>
                  </a:lnTo>
                  <a:lnTo>
                    <a:pt x="74799" y="16690"/>
                  </a:lnTo>
                  <a:lnTo>
                    <a:pt x="74292" y="16196"/>
                  </a:lnTo>
                  <a:lnTo>
                    <a:pt x="73784" y="15716"/>
                  </a:lnTo>
                  <a:lnTo>
                    <a:pt x="73264" y="15235"/>
                  </a:lnTo>
                  <a:lnTo>
                    <a:pt x="72743" y="14768"/>
                  </a:lnTo>
                  <a:lnTo>
                    <a:pt x="72209" y="14300"/>
                  </a:lnTo>
                  <a:lnTo>
                    <a:pt x="71675" y="13846"/>
                  </a:lnTo>
                  <a:lnTo>
                    <a:pt x="71141" y="13392"/>
                  </a:lnTo>
                  <a:lnTo>
                    <a:pt x="70593" y="12952"/>
                  </a:lnTo>
                  <a:lnTo>
                    <a:pt x="70032" y="12511"/>
                  </a:lnTo>
                  <a:lnTo>
                    <a:pt x="69485" y="12084"/>
                  </a:lnTo>
                  <a:lnTo>
                    <a:pt x="68924" y="11657"/>
                  </a:lnTo>
                  <a:lnTo>
                    <a:pt x="68350" y="11229"/>
                  </a:lnTo>
                  <a:lnTo>
                    <a:pt x="67776" y="10829"/>
                  </a:lnTo>
                  <a:lnTo>
                    <a:pt x="67202" y="10415"/>
                  </a:lnTo>
                  <a:lnTo>
                    <a:pt x="66614" y="10014"/>
                  </a:lnTo>
                  <a:lnTo>
                    <a:pt x="66027" y="9627"/>
                  </a:lnTo>
                  <a:lnTo>
                    <a:pt x="65439" y="9240"/>
                  </a:lnTo>
                  <a:lnTo>
                    <a:pt x="64839" y="8866"/>
                  </a:lnTo>
                  <a:lnTo>
                    <a:pt x="64238" y="8492"/>
                  </a:lnTo>
                  <a:lnTo>
                    <a:pt x="63637" y="8132"/>
                  </a:lnTo>
                  <a:lnTo>
                    <a:pt x="63023" y="7771"/>
                  </a:lnTo>
                  <a:lnTo>
                    <a:pt x="62408" y="7424"/>
                  </a:lnTo>
                  <a:lnTo>
                    <a:pt x="61781" y="7077"/>
                  </a:lnTo>
                  <a:lnTo>
                    <a:pt x="61153" y="6743"/>
                  </a:lnTo>
                  <a:lnTo>
                    <a:pt x="60526" y="6422"/>
                  </a:lnTo>
                  <a:lnTo>
                    <a:pt x="59898" y="6102"/>
                  </a:lnTo>
                  <a:lnTo>
                    <a:pt x="59257" y="5782"/>
                  </a:lnTo>
                  <a:lnTo>
                    <a:pt x="58603" y="5474"/>
                  </a:lnTo>
                  <a:lnTo>
                    <a:pt x="57962" y="5181"/>
                  </a:lnTo>
                  <a:lnTo>
                    <a:pt x="57308" y="4887"/>
                  </a:lnTo>
                  <a:lnTo>
                    <a:pt x="56654" y="4607"/>
                  </a:lnTo>
                  <a:lnTo>
                    <a:pt x="55999" y="4339"/>
                  </a:lnTo>
                  <a:lnTo>
                    <a:pt x="55332" y="4072"/>
                  </a:lnTo>
                  <a:lnTo>
                    <a:pt x="54664" y="3805"/>
                  </a:lnTo>
                  <a:lnTo>
                    <a:pt x="53997" y="3565"/>
                  </a:lnTo>
                  <a:lnTo>
                    <a:pt x="53316" y="3311"/>
                  </a:lnTo>
                  <a:lnTo>
                    <a:pt x="52635" y="3084"/>
                  </a:lnTo>
                  <a:lnTo>
                    <a:pt x="51954" y="2857"/>
                  </a:lnTo>
                  <a:lnTo>
                    <a:pt x="51259" y="2644"/>
                  </a:lnTo>
                  <a:lnTo>
                    <a:pt x="50578" y="2430"/>
                  </a:lnTo>
                  <a:lnTo>
                    <a:pt x="49884" y="2230"/>
                  </a:lnTo>
                  <a:lnTo>
                    <a:pt x="49176" y="2030"/>
                  </a:lnTo>
                  <a:lnTo>
                    <a:pt x="48482" y="1843"/>
                  </a:lnTo>
                  <a:lnTo>
                    <a:pt x="47774" y="1669"/>
                  </a:lnTo>
                  <a:lnTo>
                    <a:pt x="47067" y="1495"/>
                  </a:lnTo>
                  <a:lnTo>
                    <a:pt x="46359" y="1349"/>
                  </a:lnTo>
                  <a:lnTo>
                    <a:pt x="45638" y="1188"/>
                  </a:lnTo>
                  <a:lnTo>
                    <a:pt x="44930" y="1055"/>
                  </a:lnTo>
                  <a:lnTo>
                    <a:pt x="44209" y="921"/>
                  </a:lnTo>
                  <a:lnTo>
                    <a:pt x="43475" y="788"/>
                  </a:lnTo>
                  <a:lnTo>
                    <a:pt x="42754" y="681"/>
                  </a:lnTo>
                  <a:lnTo>
                    <a:pt x="42020" y="574"/>
                  </a:lnTo>
                  <a:lnTo>
                    <a:pt x="41285" y="467"/>
                  </a:lnTo>
                  <a:lnTo>
                    <a:pt x="40551" y="387"/>
                  </a:lnTo>
                  <a:lnTo>
                    <a:pt x="39817" y="307"/>
                  </a:lnTo>
                  <a:lnTo>
                    <a:pt x="39082" y="227"/>
                  </a:lnTo>
                  <a:lnTo>
                    <a:pt x="38334" y="174"/>
                  </a:lnTo>
                  <a:lnTo>
                    <a:pt x="37587" y="120"/>
                  </a:lnTo>
                  <a:lnTo>
                    <a:pt x="36839" y="80"/>
                  </a:lnTo>
                  <a:lnTo>
                    <a:pt x="36091" y="40"/>
                  </a:lnTo>
                  <a:lnTo>
                    <a:pt x="35330" y="13"/>
                  </a:lnTo>
                  <a:lnTo>
                    <a:pt x="34582" y="0"/>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9" name="Google Shape;3399;g29ba36c631f_0_9"/>
            <p:cNvSpPr/>
            <p:nvPr/>
          </p:nvSpPr>
          <p:spPr>
            <a:xfrm rot="-898610" flipH="1">
              <a:off x="-450624" y="4080035"/>
              <a:ext cx="59974" cy="65645"/>
            </a:xfrm>
            <a:custGeom>
              <a:avLst/>
              <a:gdLst/>
              <a:ahLst/>
              <a:cxnLst/>
              <a:rect l="l" t="t" r="r" b="b"/>
              <a:pathLst>
                <a:path w="13419" h="14688" extrusionOk="0">
                  <a:moveTo>
                    <a:pt x="5461" y="0"/>
                  </a:moveTo>
                  <a:lnTo>
                    <a:pt x="4807" y="508"/>
                  </a:lnTo>
                  <a:lnTo>
                    <a:pt x="4139" y="1015"/>
                  </a:lnTo>
                  <a:lnTo>
                    <a:pt x="3472" y="1496"/>
                  </a:lnTo>
                  <a:lnTo>
                    <a:pt x="2791" y="1976"/>
                  </a:lnTo>
                  <a:lnTo>
                    <a:pt x="2096" y="2457"/>
                  </a:lnTo>
                  <a:lnTo>
                    <a:pt x="1402" y="2911"/>
                  </a:lnTo>
                  <a:lnTo>
                    <a:pt x="708" y="3365"/>
                  </a:lnTo>
                  <a:lnTo>
                    <a:pt x="0" y="3806"/>
                  </a:lnTo>
                  <a:lnTo>
                    <a:pt x="8091" y="14688"/>
                  </a:lnTo>
                  <a:lnTo>
                    <a:pt x="8265" y="14541"/>
                  </a:lnTo>
                  <a:lnTo>
                    <a:pt x="8452" y="14394"/>
                  </a:lnTo>
                  <a:lnTo>
                    <a:pt x="13419" y="10709"/>
                  </a:lnTo>
                  <a:lnTo>
                    <a:pt x="5461" y="0"/>
                  </a:lnTo>
                  <a:close/>
                </a:path>
              </a:pathLst>
            </a:custGeom>
            <a:solidFill>
              <a:srgbClr val="7D7D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00" name="Google Shape;3400;g29ba36c631f_0_9"/>
          <p:cNvGrpSpPr/>
          <p:nvPr/>
        </p:nvGrpSpPr>
        <p:grpSpPr>
          <a:xfrm flipH="1">
            <a:off x="7317831" y="1088217"/>
            <a:ext cx="1528048" cy="941470"/>
            <a:chOff x="238125" y="656775"/>
            <a:chExt cx="7143750" cy="4401450"/>
          </a:xfrm>
        </p:grpSpPr>
        <p:sp>
          <p:nvSpPr>
            <p:cNvPr id="3401" name="Google Shape;3401;g29ba36c631f_0_9"/>
            <p:cNvSpPr/>
            <p:nvPr/>
          </p:nvSpPr>
          <p:spPr>
            <a:xfrm>
              <a:off x="3691650" y="1704825"/>
              <a:ext cx="627075" cy="982375"/>
            </a:xfrm>
            <a:custGeom>
              <a:avLst/>
              <a:gdLst/>
              <a:ahLst/>
              <a:cxnLst/>
              <a:rect l="l" t="t" r="r" b="b"/>
              <a:pathLst>
                <a:path w="25083" h="39295" extrusionOk="0">
                  <a:moveTo>
                    <a:pt x="18525" y="4721"/>
                  </a:moveTo>
                  <a:lnTo>
                    <a:pt x="18882" y="4746"/>
                  </a:lnTo>
                  <a:lnTo>
                    <a:pt x="19240" y="4797"/>
                  </a:lnTo>
                  <a:lnTo>
                    <a:pt x="19571" y="4899"/>
                  </a:lnTo>
                  <a:lnTo>
                    <a:pt x="19878" y="5027"/>
                  </a:lnTo>
                  <a:lnTo>
                    <a:pt x="20184" y="5205"/>
                  </a:lnTo>
                  <a:lnTo>
                    <a:pt x="20464" y="5435"/>
                  </a:lnTo>
                  <a:lnTo>
                    <a:pt x="20720" y="5665"/>
                  </a:lnTo>
                  <a:lnTo>
                    <a:pt x="20949" y="5945"/>
                  </a:lnTo>
                  <a:lnTo>
                    <a:pt x="21179" y="6252"/>
                  </a:lnTo>
                  <a:lnTo>
                    <a:pt x="21357" y="6609"/>
                  </a:lnTo>
                  <a:lnTo>
                    <a:pt x="21536" y="6966"/>
                  </a:lnTo>
                  <a:lnTo>
                    <a:pt x="21664" y="7374"/>
                  </a:lnTo>
                  <a:lnTo>
                    <a:pt x="21791" y="7808"/>
                  </a:lnTo>
                  <a:lnTo>
                    <a:pt x="21893" y="8242"/>
                  </a:lnTo>
                  <a:lnTo>
                    <a:pt x="21970" y="8727"/>
                  </a:lnTo>
                  <a:lnTo>
                    <a:pt x="22021" y="9237"/>
                  </a:lnTo>
                  <a:lnTo>
                    <a:pt x="22046" y="9773"/>
                  </a:lnTo>
                  <a:lnTo>
                    <a:pt x="22072" y="10309"/>
                  </a:lnTo>
                  <a:lnTo>
                    <a:pt x="22046" y="10870"/>
                  </a:lnTo>
                  <a:lnTo>
                    <a:pt x="22021" y="11482"/>
                  </a:lnTo>
                  <a:lnTo>
                    <a:pt x="21970" y="12069"/>
                  </a:lnTo>
                  <a:lnTo>
                    <a:pt x="21893" y="12707"/>
                  </a:lnTo>
                  <a:lnTo>
                    <a:pt x="21791" y="13345"/>
                  </a:lnTo>
                  <a:lnTo>
                    <a:pt x="21664" y="14008"/>
                  </a:lnTo>
                  <a:lnTo>
                    <a:pt x="21536" y="14672"/>
                  </a:lnTo>
                  <a:lnTo>
                    <a:pt x="21357" y="15361"/>
                  </a:lnTo>
                  <a:lnTo>
                    <a:pt x="21179" y="16050"/>
                  </a:lnTo>
                  <a:lnTo>
                    <a:pt x="20975" y="16764"/>
                  </a:lnTo>
                  <a:lnTo>
                    <a:pt x="20745" y="17478"/>
                  </a:lnTo>
                  <a:lnTo>
                    <a:pt x="20515" y="18218"/>
                  </a:lnTo>
                  <a:lnTo>
                    <a:pt x="20235" y="18933"/>
                  </a:lnTo>
                  <a:lnTo>
                    <a:pt x="19954" y="19698"/>
                  </a:lnTo>
                  <a:lnTo>
                    <a:pt x="19648" y="20438"/>
                  </a:lnTo>
                  <a:lnTo>
                    <a:pt x="19316" y="21178"/>
                  </a:lnTo>
                  <a:lnTo>
                    <a:pt x="18959" y="21944"/>
                  </a:lnTo>
                  <a:lnTo>
                    <a:pt x="18602" y="22684"/>
                  </a:lnTo>
                  <a:lnTo>
                    <a:pt x="18219" y="23449"/>
                  </a:lnTo>
                  <a:lnTo>
                    <a:pt x="17811" y="24164"/>
                  </a:lnTo>
                  <a:lnTo>
                    <a:pt x="17403" y="24878"/>
                  </a:lnTo>
                  <a:lnTo>
                    <a:pt x="16994" y="25567"/>
                  </a:lnTo>
                  <a:lnTo>
                    <a:pt x="16561" y="26256"/>
                  </a:lnTo>
                  <a:lnTo>
                    <a:pt x="16152" y="26894"/>
                  </a:lnTo>
                  <a:lnTo>
                    <a:pt x="15693" y="27532"/>
                  </a:lnTo>
                  <a:lnTo>
                    <a:pt x="15259" y="28144"/>
                  </a:lnTo>
                  <a:lnTo>
                    <a:pt x="14825" y="28731"/>
                  </a:lnTo>
                  <a:lnTo>
                    <a:pt x="14366" y="29292"/>
                  </a:lnTo>
                  <a:lnTo>
                    <a:pt x="13907" y="29828"/>
                  </a:lnTo>
                  <a:lnTo>
                    <a:pt x="13448" y="30338"/>
                  </a:lnTo>
                  <a:lnTo>
                    <a:pt x="12988" y="30823"/>
                  </a:lnTo>
                  <a:lnTo>
                    <a:pt x="12529" y="31282"/>
                  </a:lnTo>
                  <a:lnTo>
                    <a:pt x="12095" y="31716"/>
                  </a:lnTo>
                  <a:lnTo>
                    <a:pt x="11636" y="32124"/>
                  </a:lnTo>
                  <a:lnTo>
                    <a:pt x="11177" y="32507"/>
                  </a:lnTo>
                  <a:lnTo>
                    <a:pt x="10717" y="32839"/>
                  </a:lnTo>
                  <a:lnTo>
                    <a:pt x="10284" y="33171"/>
                  </a:lnTo>
                  <a:lnTo>
                    <a:pt x="9824" y="33451"/>
                  </a:lnTo>
                  <a:lnTo>
                    <a:pt x="9391" y="33706"/>
                  </a:lnTo>
                  <a:lnTo>
                    <a:pt x="8957" y="33936"/>
                  </a:lnTo>
                  <a:lnTo>
                    <a:pt x="8549" y="34115"/>
                  </a:lnTo>
                  <a:lnTo>
                    <a:pt x="8115" y="34293"/>
                  </a:lnTo>
                  <a:lnTo>
                    <a:pt x="7707" y="34395"/>
                  </a:lnTo>
                  <a:lnTo>
                    <a:pt x="7324" y="34497"/>
                  </a:lnTo>
                  <a:lnTo>
                    <a:pt x="6941" y="34548"/>
                  </a:lnTo>
                  <a:lnTo>
                    <a:pt x="6201" y="34548"/>
                  </a:lnTo>
                  <a:lnTo>
                    <a:pt x="5844" y="34472"/>
                  </a:lnTo>
                  <a:lnTo>
                    <a:pt x="5512" y="34370"/>
                  </a:lnTo>
                  <a:lnTo>
                    <a:pt x="5181" y="34242"/>
                  </a:lnTo>
                  <a:lnTo>
                    <a:pt x="4874" y="34064"/>
                  </a:lnTo>
                  <a:lnTo>
                    <a:pt x="4594" y="33859"/>
                  </a:lnTo>
                  <a:lnTo>
                    <a:pt x="4339" y="33604"/>
                  </a:lnTo>
                  <a:lnTo>
                    <a:pt x="4109" y="33324"/>
                  </a:lnTo>
                  <a:lnTo>
                    <a:pt x="3905" y="33017"/>
                  </a:lnTo>
                  <a:lnTo>
                    <a:pt x="3726" y="32686"/>
                  </a:lnTo>
                  <a:lnTo>
                    <a:pt x="3548" y="32303"/>
                  </a:lnTo>
                  <a:lnTo>
                    <a:pt x="3394" y="31920"/>
                  </a:lnTo>
                  <a:lnTo>
                    <a:pt x="3292" y="31487"/>
                  </a:lnTo>
                  <a:lnTo>
                    <a:pt x="3190" y="31027"/>
                  </a:lnTo>
                  <a:lnTo>
                    <a:pt x="3114" y="30542"/>
                  </a:lnTo>
                  <a:lnTo>
                    <a:pt x="3063" y="30032"/>
                  </a:lnTo>
                  <a:lnTo>
                    <a:pt x="3012" y="29522"/>
                  </a:lnTo>
                  <a:lnTo>
                    <a:pt x="3012" y="28960"/>
                  </a:lnTo>
                  <a:lnTo>
                    <a:pt x="3012" y="28399"/>
                  </a:lnTo>
                  <a:lnTo>
                    <a:pt x="3063" y="27812"/>
                  </a:lnTo>
                  <a:lnTo>
                    <a:pt x="3114" y="27200"/>
                  </a:lnTo>
                  <a:lnTo>
                    <a:pt x="3190" y="26562"/>
                  </a:lnTo>
                  <a:lnTo>
                    <a:pt x="3292" y="25924"/>
                  </a:lnTo>
                  <a:lnTo>
                    <a:pt x="3394" y="25286"/>
                  </a:lnTo>
                  <a:lnTo>
                    <a:pt x="3548" y="24597"/>
                  </a:lnTo>
                  <a:lnTo>
                    <a:pt x="3701" y="23908"/>
                  </a:lnTo>
                  <a:lnTo>
                    <a:pt x="3879" y="23219"/>
                  </a:lnTo>
                  <a:lnTo>
                    <a:pt x="4083" y="22505"/>
                  </a:lnTo>
                  <a:lnTo>
                    <a:pt x="4313" y="21791"/>
                  </a:lnTo>
                  <a:lnTo>
                    <a:pt x="4568" y="21076"/>
                  </a:lnTo>
                  <a:lnTo>
                    <a:pt x="4823" y="20336"/>
                  </a:lnTo>
                  <a:lnTo>
                    <a:pt x="5104" y="19596"/>
                  </a:lnTo>
                  <a:lnTo>
                    <a:pt x="5436" y="18856"/>
                  </a:lnTo>
                  <a:lnTo>
                    <a:pt x="5742" y="18091"/>
                  </a:lnTo>
                  <a:lnTo>
                    <a:pt x="6099" y="17351"/>
                  </a:lnTo>
                  <a:lnTo>
                    <a:pt x="6482" y="16585"/>
                  </a:lnTo>
                  <a:lnTo>
                    <a:pt x="6865" y="15845"/>
                  </a:lnTo>
                  <a:lnTo>
                    <a:pt x="7247" y="15105"/>
                  </a:lnTo>
                  <a:lnTo>
                    <a:pt x="7656" y="14391"/>
                  </a:lnTo>
                  <a:lnTo>
                    <a:pt x="8089" y="13702"/>
                  </a:lnTo>
                  <a:lnTo>
                    <a:pt x="8498" y="13039"/>
                  </a:lnTo>
                  <a:lnTo>
                    <a:pt x="8931" y="12375"/>
                  </a:lnTo>
                  <a:lnTo>
                    <a:pt x="9365" y="11763"/>
                  </a:lnTo>
                  <a:lnTo>
                    <a:pt x="9799" y="11151"/>
                  </a:lnTo>
                  <a:lnTo>
                    <a:pt x="10258" y="10564"/>
                  </a:lnTo>
                  <a:lnTo>
                    <a:pt x="10717" y="10002"/>
                  </a:lnTo>
                  <a:lnTo>
                    <a:pt x="11151" y="9467"/>
                  </a:lnTo>
                  <a:lnTo>
                    <a:pt x="11610" y="8956"/>
                  </a:lnTo>
                  <a:lnTo>
                    <a:pt x="12070" y="8446"/>
                  </a:lnTo>
                  <a:lnTo>
                    <a:pt x="12529" y="7987"/>
                  </a:lnTo>
                  <a:lnTo>
                    <a:pt x="12988" y="7553"/>
                  </a:lnTo>
                  <a:lnTo>
                    <a:pt x="13448" y="7145"/>
                  </a:lnTo>
                  <a:lnTo>
                    <a:pt x="13907" y="6787"/>
                  </a:lnTo>
                  <a:lnTo>
                    <a:pt x="14341" y="6430"/>
                  </a:lnTo>
                  <a:lnTo>
                    <a:pt x="14800" y="6124"/>
                  </a:lnTo>
                  <a:lnTo>
                    <a:pt x="15234" y="5818"/>
                  </a:lnTo>
                  <a:lnTo>
                    <a:pt x="15667" y="5563"/>
                  </a:lnTo>
                  <a:lnTo>
                    <a:pt x="16101" y="5333"/>
                  </a:lnTo>
                  <a:lnTo>
                    <a:pt x="16535" y="5154"/>
                  </a:lnTo>
                  <a:lnTo>
                    <a:pt x="16943" y="5001"/>
                  </a:lnTo>
                  <a:lnTo>
                    <a:pt x="17352" y="4874"/>
                  </a:lnTo>
                  <a:lnTo>
                    <a:pt x="17760" y="4797"/>
                  </a:lnTo>
                  <a:lnTo>
                    <a:pt x="18142" y="4746"/>
                  </a:lnTo>
                  <a:lnTo>
                    <a:pt x="18525" y="4721"/>
                  </a:lnTo>
                  <a:close/>
                  <a:moveTo>
                    <a:pt x="19903" y="0"/>
                  </a:moveTo>
                  <a:lnTo>
                    <a:pt x="19393" y="77"/>
                  </a:lnTo>
                  <a:lnTo>
                    <a:pt x="18882" y="204"/>
                  </a:lnTo>
                  <a:lnTo>
                    <a:pt x="18347" y="357"/>
                  </a:lnTo>
                  <a:lnTo>
                    <a:pt x="17785" y="562"/>
                  </a:lnTo>
                  <a:lnTo>
                    <a:pt x="17249" y="817"/>
                  </a:lnTo>
                  <a:lnTo>
                    <a:pt x="16663" y="1097"/>
                  </a:lnTo>
                  <a:lnTo>
                    <a:pt x="16101" y="1455"/>
                  </a:lnTo>
                  <a:lnTo>
                    <a:pt x="15514" y="1837"/>
                  </a:lnTo>
                  <a:lnTo>
                    <a:pt x="14928" y="2246"/>
                  </a:lnTo>
                  <a:lnTo>
                    <a:pt x="14341" y="2705"/>
                  </a:lnTo>
                  <a:lnTo>
                    <a:pt x="13728" y="3190"/>
                  </a:lnTo>
                  <a:lnTo>
                    <a:pt x="13141" y="3726"/>
                  </a:lnTo>
                  <a:lnTo>
                    <a:pt x="12529" y="4312"/>
                  </a:lnTo>
                  <a:lnTo>
                    <a:pt x="11917" y="4925"/>
                  </a:lnTo>
                  <a:lnTo>
                    <a:pt x="11330" y="5563"/>
                  </a:lnTo>
                  <a:lnTo>
                    <a:pt x="10717" y="6226"/>
                  </a:lnTo>
                  <a:lnTo>
                    <a:pt x="10131" y="6940"/>
                  </a:lnTo>
                  <a:lnTo>
                    <a:pt x="9544" y="7680"/>
                  </a:lnTo>
                  <a:lnTo>
                    <a:pt x="8957" y="8446"/>
                  </a:lnTo>
                  <a:lnTo>
                    <a:pt x="8370" y="9262"/>
                  </a:lnTo>
                  <a:lnTo>
                    <a:pt x="7783" y="10079"/>
                  </a:lnTo>
                  <a:lnTo>
                    <a:pt x="7222" y="10946"/>
                  </a:lnTo>
                  <a:lnTo>
                    <a:pt x="6660" y="11839"/>
                  </a:lnTo>
                  <a:lnTo>
                    <a:pt x="6125" y="12733"/>
                  </a:lnTo>
                  <a:lnTo>
                    <a:pt x="5589" y="13677"/>
                  </a:lnTo>
                  <a:lnTo>
                    <a:pt x="5053" y="14646"/>
                  </a:lnTo>
                  <a:lnTo>
                    <a:pt x="4543" y="15616"/>
                  </a:lnTo>
                  <a:lnTo>
                    <a:pt x="4058" y="16611"/>
                  </a:lnTo>
                  <a:lnTo>
                    <a:pt x="3599" y="17606"/>
                  </a:lnTo>
                  <a:lnTo>
                    <a:pt x="3165" y="18601"/>
                  </a:lnTo>
                  <a:lnTo>
                    <a:pt x="2757" y="19571"/>
                  </a:lnTo>
                  <a:lnTo>
                    <a:pt x="2374" y="20566"/>
                  </a:lnTo>
                  <a:lnTo>
                    <a:pt x="2042" y="21510"/>
                  </a:lnTo>
                  <a:lnTo>
                    <a:pt x="1710" y="22480"/>
                  </a:lnTo>
                  <a:lnTo>
                    <a:pt x="1404" y="23424"/>
                  </a:lnTo>
                  <a:lnTo>
                    <a:pt x="1149" y="24368"/>
                  </a:lnTo>
                  <a:lnTo>
                    <a:pt x="894" y="25286"/>
                  </a:lnTo>
                  <a:lnTo>
                    <a:pt x="690" y="26179"/>
                  </a:lnTo>
                  <a:lnTo>
                    <a:pt x="511" y="27072"/>
                  </a:lnTo>
                  <a:lnTo>
                    <a:pt x="358" y="27940"/>
                  </a:lnTo>
                  <a:lnTo>
                    <a:pt x="230" y="28782"/>
                  </a:lnTo>
                  <a:lnTo>
                    <a:pt x="128" y="29598"/>
                  </a:lnTo>
                  <a:lnTo>
                    <a:pt x="52" y="30389"/>
                  </a:lnTo>
                  <a:lnTo>
                    <a:pt x="1" y="31180"/>
                  </a:lnTo>
                  <a:lnTo>
                    <a:pt x="1" y="31920"/>
                  </a:lnTo>
                  <a:lnTo>
                    <a:pt x="1" y="32635"/>
                  </a:lnTo>
                  <a:lnTo>
                    <a:pt x="52" y="33349"/>
                  </a:lnTo>
                  <a:lnTo>
                    <a:pt x="128" y="34013"/>
                  </a:lnTo>
                  <a:lnTo>
                    <a:pt x="230" y="34625"/>
                  </a:lnTo>
                  <a:lnTo>
                    <a:pt x="358" y="35237"/>
                  </a:lnTo>
                  <a:lnTo>
                    <a:pt x="511" y="35799"/>
                  </a:lnTo>
                  <a:lnTo>
                    <a:pt x="690" y="36335"/>
                  </a:lnTo>
                  <a:lnTo>
                    <a:pt x="919" y="36819"/>
                  </a:lnTo>
                  <a:lnTo>
                    <a:pt x="1175" y="37253"/>
                  </a:lnTo>
                  <a:lnTo>
                    <a:pt x="1455" y="37661"/>
                  </a:lnTo>
                  <a:lnTo>
                    <a:pt x="1761" y="38044"/>
                  </a:lnTo>
                  <a:lnTo>
                    <a:pt x="2093" y="38350"/>
                  </a:lnTo>
                  <a:lnTo>
                    <a:pt x="2450" y="38631"/>
                  </a:lnTo>
                  <a:lnTo>
                    <a:pt x="2859" y="38861"/>
                  </a:lnTo>
                  <a:lnTo>
                    <a:pt x="3292" y="39065"/>
                  </a:lnTo>
                  <a:lnTo>
                    <a:pt x="3726" y="39192"/>
                  </a:lnTo>
                  <a:lnTo>
                    <a:pt x="4185" y="39269"/>
                  </a:lnTo>
                  <a:lnTo>
                    <a:pt x="4670" y="39294"/>
                  </a:lnTo>
                  <a:lnTo>
                    <a:pt x="5155" y="39269"/>
                  </a:lnTo>
                  <a:lnTo>
                    <a:pt x="5665" y="39192"/>
                  </a:lnTo>
                  <a:lnTo>
                    <a:pt x="6201" y="39090"/>
                  </a:lnTo>
                  <a:lnTo>
                    <a:pt x="6737" y="38912"/>
                  </a:lnTo>
                  <a:lnTo>
                    <a:pt x="7273" y="38707"/>
                  </a:lnTo>
                  <a:lnTo>
                    <a:pt x="7834" y="38478"/>
                  </a:lnTo>
                  <a:lnTo>
                    <a:pt x="8396" y="38172"/>
                  </a:lnTo>
                  <a:lnTo>
                    <a:pt x="8982" y="37840"/>
                  </a:lnTo>
                  <a:lnTo>
                    <a:pt x="9569" y="37457"/>
                  </a:lnTo>
                  <a:lnTo>
                    <a:pt x="10156" y="37023"/>
                  </a:lnTo>
                  <a:lnTo>
                    <a:pt x="10743" y="36590"/>
                  </a:lnTo>
                  <a:lnTo>
                    <a:pt x="11330" y="36079"/>
                  </a:lnTo>
                  <a:lnTo>
                    <a:pt x="11942" y="35544"/>
                  </a:lnTo>
                  <a:lnTo>
                    <a:pt x="12529" y="34982"/>
                  </a:lnTo>
                  <a:lnTo>
                    <a:pt x="13141" y="34370"/>
                  </a:lnTo>
                  <a:lnTo>
                    <a:pt x="13754" y="33732"/>
                  </a:lnTo>
                  <a:lnTo>
                    <a:pt x="14341" y="33043"/>
                  </a:lnTo>
                  <a:lnTo>
                    <a:pt x="14953" y="32329"/>
                  </a:lnTo>
                  <a:lnTo>
                    <a:pt x="15540" y="31589"/>
                  </a:lnTo>
                  <a:lnTo>
                    <a:pt x="16127" y="30823"/>
                  </a:lnTo>
                  <a:lnTo>
                    <a:pt x="16714" y="30032"/>
                  </a:lnTo>
                  <a:lnTo>
                    <a:pt x="17275" y="29190"/>
                  </a:lnTo>
                  <a:lnTo>
                    <a:pt x="17862" y="28348"/>
                  </a:lnTo>
                  <a:lnTo>
                    <a:pt x="18398" y="27455"/>
                  </a:lnTo>
                  <a:lnTo>
                    <a:pt x="18959" y="26536"/>
                  </a:lnTo>
                  <a:lnTo>
                    <a:pt x="19495" y="25592"/>
                  </a:lnTo>
                  <a:lnTo>
                    <a:pt x="20005" y="24648"/>
                  </a:lnTo>
                  <a:lnTo>
                    <a:pt x="20515" y="23653"/>
                  </a:lnTo>
                  <a:lnTo>
                    <a:pt x="21000" y="22658"/>
                  </a:lnTo>
                  <a:lnTo>
                    <a:pt x="21460" y="21663"/>
                  </a:lnTo>
                  <a:lnTo>
                    <a:pt x="21893" y="20693"/>
                  </a:lnTo>
                  <a:lnTo>
                    <a:pt x="22302" y="19698"/>
                  </a:lnTo>
                  <a:lnTo>
                    <a:pt x="22684" y="18729"/>
                  </a:lnTo>
                  <a:lnTo>
                    <a:pt x="23042" y="17759"/>
                  </a:lnTo>
                  <a:lnTo>
                    <a:pt x="23373" y="16790"/>
                  </a:lnTo>
                  <a:lnTo>
                    <a:pt x="23654" y="15845"/>
                  </a:lnTo>
                  <a:lnTo>
                    <a:pt x="23935" y="14927"/>
                  </a:lnTo>
                  <a:lnTo>
                    <a:pt x="24164" y="14008"/>
                  </a:lnTo>
                  <a:lnTo>
                    <a:pt x="24394" y="13115"/>
                  </a:lnTo>
                  <a:lnTo>
                    <a:pt x="24572" y="12222"/>
                  </a:lnTo>
                  <a:lnTo>
                    <a:pt x="24726" y="11355"/>
                  </a:lnTo>
                  <a:lnTo>
                    <a:pt x="24853" y="10513"/>
                  </a:lnTo>
                  <a:lnTo>
                    <a:pt x="24955" y="9671"/>
                  </a:lnTo>
                  <a:lnTo>
                    <a:pt x="25032" y="8880"/>
                  </a:lnTo>
                  <a:lnTo>
                    <a:pt x="25057" y="8114"/>
                  </a:lnTo>
                  <a:lnTo>
                    <a:pt x="25083" y="7349"/>
                  </a:lnTo>
                  <a:lnTo>
                    <a:pt x="25057" y="6634"/>
                  </a:lnTo>
                  <a:lnTo>
                    <a:pt x="25032" y="5945"/>
                  </a:lnTo>
                  <a:lnTo>
                    <a:pt x="24955" y="5282"/>
                  </a:lnTo>
                  <a:lnTo>
                    <a:pt x="24853" y="4644"/>
                  </a:lnTo>
                  <a:lnTo>
                    <a:pt x="24726" y="4057"/>
                  </a:lnTo>
                  <a:lnTo>
                    <a:pt x="24572" y="3470"/>
                  </a:lnTo>
                  <a:lnTo>
                    <a:pt x="24368" y="2960"/>
                  </a:lnTo>
                  <a:lnTo>
                    <a:pt x="24164" y="2475"/>
                  </a:lnTo>
                  <a:lnTo>
                    <a:pt x="23909" y="2016"/>
                  </a:lnTo>
                  <a:lnTo>
                    <a:pt x="23628" y="1608"/>
                  </a:lnTo>
                  <a:lnTo>
                    <a:pt x="23322" y="1250"/>
                  </a:lnTo>
                  <a:lnTo>
                    <a:pt x="22990" y="919"/>
                  </a:lnTo>
                  <a:lnTo>
                    <a:pt x="22608" y="638"/>
                  </a:lnTo>
                  <a:lnTo>
                    <a:pt x="22225" y="408"/>
                  </a:lnTo>
                  <a:lnTo>
                    <a:pt x="21791" y="230"/>
                  </a:lnTo>
                  <a:lnTo>
                    <a:pt x="21357" y="102"/>
                  </a:lnTo>
                  <a:lnTo>
                    <a:pt x="20898" y="26"/>
                  </a:lnTo>
                  <a:lnTo>
                    <a:pt x="20413"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2" name="Google Shape;3402;g29ba36c631f_0_9"/>
            <p:cNvSpPr/>
            <p:nvPr/>
          </p:nvSpPr>
          <p:spPr>
            <a:xfrm>
              <a:off x="3691650" y="1704825"/>
              <a:ext cx="627075" cy="982375"/>
            </a:xfrm>
            <a:custGeom>
              <a:avLst/>
              <a:gdLst/>
              <a:ahLst/>
              <a:cxnLst/>
              <a:rect l="l" t="t" r="r" b="b"/>
              <a:pathLst>
                <a:path w="25083" h="39295" fill="none" extrusionOk="0">
                  <a:moveTo>
                    <a:pt x="22225" y="408"/>
                  </a:moveTo>
                  <a:lnTo>
                    <a:pt x="22225" y="408"/>
                  </a:lnTo>
                  <a:lnTo>
                    <a:pt x="21791" y="230"/>
                  </a:lnTo>
                  <a:lnTo>
                    <a:pt x="21357" y="102"/>
                  </a:lnTo>
                  <a:lnTo>
                    <a:pt x="20898" y="26"/>
                  </a:lnTo>
                  <a:lnTo>
                    <a:pt x="20413" y="0"/>
                  </a:lnTo>
                  <a:lnTo>
                    <a:pt x="19903" y="0"/>
                  </a:lnTo>
                  <a:lnTo>
                    <a:pt x="19393" y="77"/>
                  </a:lnTo>
                  <a:lnTo>
                    <a:pt x="18882" y="204"/>
                  </a:lnTo>
                  <a:lnTo>
                    <a:pt x="18347" y="357"/>
                  </a:lnTo>
                  <a:lnTo>
                    <a:pt x="17785" y="562"/>
                  </a:lnTo>
                  <a:lnTo>
                    <a:pt x="17249" y="817"/>
                  </a:lnTo>
                  <a:lnTo>
                    <a:pt x="16663" y="1097"/>
                  </a:lnTo>
                  <a:lnTo>
                    <a:pt x="16101" y="1455"/>
                  </a:lnTo>
                  <a:lnTo>
                    <a:pt x="15514" y="1837"/>
                  </a:lnTo>
                  <a:lnTo>
                    <a:pt x="14928" y="2246"/>
                  </a:lnTo>
                  <a:lnTo>
                    <a:pt x="14341" y="2705"/>
                  </a:lnTo>
                  <a:lnTo>
                    <a:pt x="13728" y="3190"/>
                  </a:lnTo>
                  <a:lnTo>
                    <a:pt x="13141" y="3726"/>
                  </a:lnTo>
                  <a:lnTo>
                    <a:pt x="12529" y="4312"/>
                  </a:lnTo>
                  <a:lnTo>
                    <a:pt x="11917" y="4925"/>
                  </a:lnTo>
                  <a:lnTo>
                    <a:pt x="11330" y="5563"/>
                  </a:lnTo>
                  <a:lnTo>
                    <a:pt x="10717" y="6226"/>
                  </a:lnTo>
                  <a:lnTo>
                    <a:pt x="10131" y="6940"/>
                  </a:lnTo>
                  <a:lnTo>
                    <a:pt x="9544" y="7680"/>
                  </a:lnTo>
                  <a:lnTo>
                    <a:pt x="8957" y="8446"/>
                  </a:lnTo>
                  <a:lnTo>
                    <a:pt x="8370" y="9262"/>
                  </a:lnTo>
                  <a:lnTo>
                    <a:pt x="7783" y="10079"/>
                  </a:lnTo>
                  <a:lnTo>
                    <a:pt x="7222" y="10946"/>
                  </a:lnTo>
                  <a:lnTo>
                    <a:pt x="6660" y="11839"/>
                  </a:lnTo>
                  <a:lnTo>
                    <a:pt x="6125" y="12733"/>
                  </a:lnTo>
                  <a:lnTo>
                    <a:pt x="5589" y="13677"/>
                  </a:lnTo>
                  <a:lnTo>
                    <a:pt x="5053" y="14646"/>
                  </a:lnTo>
                  <a:lnTo>
                    <a:pt x="4543" y="15616"/>
                  </a:lnTo>
                  <a:lnTo>
                    <a:pt x="4543" y="15616"/>
                  </a:lnTo>
                  <a:lnTo>
                    <a:pt x="4058" y="16611"/>
                  </a:lnTo>
                  <a:lnTo>
                    <a:pt x="3599" y="17606"/>
                  </a:lnTo>
                  <a:lnTo>
                    <a:pt x="3165" y="18601"/>
                  </a:lnTo>
                  <a:lnTo>
                    <a:pt x="2757" y="19571"/>
                  </a:lnTo>
                  <a:lnTo>
                    <a:pt x="2374" y="20566"/>
                  </a:lnTo>
                  <a:lnTo>
                    <a:pt x="2042" y="21510"/>
                  </a:lnTo>
                  <a:lnTo>
                    <a:pt x="1710" y="22480"/>
                  </a:lnTo>
                  <a:lnTo>
                    <a:pt x="1404" y="23424"/>
                  </a:lnTo>
                  <a:lnTo>
                    <a:pt x="1149" y="24368"/>
                  </a:lnTo>
                  <a:lnTo>
                    <a:pt x="894" y="25286"/>
                  </a:lnTo>
                  <a:lnTo>
                    <a:pt x="690" y="26179"/>
                  </a:lnTo>
                  <a:lnTo>
                    <a:pt x="511" y="27072"/>
                  </a:lnTo>
                  <a:lnTo>
                    <a:pt x="358" y="27940"/>
                  </a:lnTo>
                  <a:lnTo>
                    <a:pt x="230" y="28782"/>
                  </a:lnTo>
                  <a:lnTo>
                    <a:pt x="128" y="29598"/>
                  </a:lnTo>
                  <a:lnTo>
                    <a:pt x="52" y="30389"/>
                  </a:lnTo>
                  <a:lnTo>
                    <a:pt x="1" y="31180"/>
                  </a:lnTo>
                  <a:lnTo>
                    <a:pt x="1" y="31920"/>
                  </a:lnTo>
                  <a:lnTo>
                    <a:pt x="1" y="32635"/>
                  </a:lnTo>
                  <a:lnTo>
                    <a:pt x="52" y="33349"/>
                  </a:lnTo>
                  <a:lnTo>
                    <a:pt x="128" y="34013"/>
                  </a:lnTo>
                  <a:lnTo>
                    <a:pt x="230" y="34625"/>
                  </a:lnTo>
                  <a:lnTo>
                    <a:pt x="358" y="35237"/>
                  </a:lnTo>
                  <a:lnTo>
                    <a:pt x="511" y="35799"/>
                  </a:lnTo>
                  <a:lnTo>
                    <a:pt x="690" y="36335"/>
                  </a:lnTo>
                  <a:lnTo>
                    <a:pt x="919" y="36819"/>
                  </a:lnTo>
                  <a:lnTo>
                    <a:pt x="1175" y="37253"/>
                  </a:lnTo>
                  <a:lnTo>
                    <a:pt x="1455" y="37661"/>
                  </a:lnTo>
                  <a:lnTo>
                    <a:pt x="1761" y="38044"/>
                  </a:lnTo>
                  <a:lnTo>
                    <a:pt x="2093" y="38350"/>
                  </a:lnTo>
                  <a:lnTo>
                    <a:pt x="2450" y="38631"/>
                  </a:lnTo>
                  <a:lnTo>
                    <a:pt x="2859" y="38861"/>
                  </a:lnTo>
                  <a:lnTo>
                    <a:pt x="2859" y="38861"/>
                  </a:lnTo>
                  <a:lnTo>
                    <a:pt x="3292" y="39065"/>
                  </a:lnTo>
                  <a:lnTo>
                    <a:pt x="3726" y="39192"/>
                  </a:lnTo>
                  <a:lnTo>
                    <a:pt x="4185" y="39269"/>
                  </a:lnTo>
                  <a:lnTo>
                    <a:pt x="4670" y="39294"/>
                  </a:lnTo>
                  <a:lnTo>
                    <a:pt x="5155" y="39269"/>
                  </a:lnTo>
                  <a:lnTo>
                    <a:pt x="5665" y="39192"/>
                  </a:lnTo>
                  <a:lnTo>
                    <a:pt x="6201" y="39090"/>
                  </a:lnTo>
                  <a:lnTo>
                    <a:pt x="6737" y="38912"/>
                  </a:lnTo>
                  <a:lnTo>
                    <a:pt x="7273" y="38707"/>
                  </a:lnTo>
                  <a:lnTo>
                    <a:pt x="7834" y="38478"/>
                  </a:lnTo>
                  <a:lnTo>
                    <a:pt x="8396" y="38172"/>
                  </a:lnTo>
                  <a:lnTo>
                    <a:pt x="8982" y="37840"/>
                  </a:lnTo>
                  <a:lnTo>
                    <a:pt x="9569" y="37457"/>
                  </a:lnTo>
                  <a:lnTo>
                    <a:pt x="10156" y="37023"/>
                  </a:lnTo>
                  <a:lnTo>
                    <a:pt x="10743" y="36590"/>
                  </a:lnTo>
                  <a:lnTo>
                    <a:pt x="11330" y="36079"/>
                  </a:lnTo>
                  <a:lnTo>
                    <a:pt x="11942" y="35544"/>
                  </a:lnTo>
                  <a:lnTo>
                    <a:pt x="12529" y="34982"/>
                  </a:lnTo>
                  <a:lnTo>
                    <a:pt x="13141" y="34370"/>
                  </a:lnTo>
                  <a:lnTo>
                    <a:pt x="13754" y="33732"/>
                  </a:lnTo>
                  <a:lnTo>
                    <a:pt x="14341" y="33043"/>
                  </a:lnTo>
                  <a:lnTo>
                    <a:pt x="14953" y="32329"/>
                  </a:lnTo>
                  <a:lnTo>
                    <a:pt x="15540" y="31589"/>
                  </a:lnTo>
                  <a:lnTo>
                    <a:pt x="16127" y="30823"/>
                  </a:lnTo>
                  <a:lnTo>
                    <a:pt x="16714" y="30032"/>
                  </a:lnTo>
                  <a:lnTo>
                    <a:pt x="17275" y="29190"/>
                  </a:lnTo>
                  <a:lnTo>
                    <a:pt x="17862" y="28348"/>
                  </a:lnTo>
                  <a:lnTo>
                    <a:pt x="18398" y="27455"/>
                  </a:lnTo>
                  <a:lnTo>
                    <a:pt x="18959" y="26536"/>
                  </a:lnTo>
                  <a:lnTo>
                    <a:pt x="19495" y="25592"/>
                  </a:lnTo>
                  <a:lnTo>
                    <a:pt x="20005" y="24648"/>
                  </a:lnTo>
                  <a:lnTo>
                    <a:pt x="20515" y="23653"/>
                  </a:lnTo>
                  <a:lnTo>
                    <a:pt x="20515" y="23653"/>
                  </a:lnTo>
                  <a:lnTo>
                    <a:pt x="21000" y="22658"/>
                  </a:lnTo>
                  <a:lnTo>
                    <a:pt x="21460" y="21663"/>
                  </a:lnTo>
                  <a:lnTo>
                    <a:pt x="21893" y="20693"/>
                  </a:lnTo>
                  <a:lnTo>
                    <a:pt x="22302" y="19698"/>
                  </a:lnTo>
                  <a:lnTo>
                    <a:pt x="22684" y="18729"/>
                  </a:lnTo>
                  <a:lnTo>
                    <a:pt x="23042" y="17759"/>
                  </a:lnTo>
                  <a:lnTo>
                    <a:pt x="23373" y="16790"/>
                  </a:lnTo>
                  <a:lnTo>
                    <a:pt x="23654" y="15845"/>
                  </a:lnTo>
                  <a:lnTo>
                    <a:pt x="23935" y="14927"/>
                  </a:lnTo>
                  <a:lnTo>
                    <a:pt x="24164" y="14008"/>
                  </a:lnTo>
                  <a:lnTo>
                    <a:pt x="24394" y="13115"/>
                  </a:lnTo>
                  <a:lnTo>
                    <a:pt x="24572" y="12222"/>
                  </a:lnTo>
                  <a:lnTo>
                    <a:pt x="24726" y="11355"/>
                  </a:lnTo>
                  <a:lnTo>
                    <a:pt x="24853" y="10513"/>
                  </a:lnTo>
                  <a:lnTo>
                    <a:pt x="24955" y="9671"/>
                  </a:lnTo>
                  <a:lnTo>
                    <a:pt x="25032" y="8880"/>
                  </a:lnTo>
                  <a:lnTo>
                    <a:pt x="25057" y="8114"/>
                  </a:lnTo>
                  <a:lnTo>
                    <a:pt x="25083" y="7349"/>
                  </a:lnTo>
                  <a:lnTo>
                    <a:pt x="25057" y="6634"/>
                  </a:lnTo>
                  <a:lnTo>
                    <a:pt x="25032" y="5945"/>
                  </a:lnTo>
                  <a:lnTo>
                    <a:pt x="24955" y="5282"/>
                  </a:lnTo>
                  <a:lnTo>
                    <a:pt x="24853" y="4644"/>
                  </a:lnTo>
                  <a:lnTo>
                    <a:pt x="24726" y="4057"/>
                  </a:lnTo>
                  <a:lnTo>
                    <a:pt x="24572" y="3470"/>
                  </a:lnTo>
                  <a:lnTo>
                    <a:pt x="24368" y="2960"/>
                  </a:lnTo>
                  <a:lnTo>
                    <a:pt x="24164" y="2475"/>
                  </a:lnTo>
                  <a:lnTo>
                    <a:pt x="23909" y="2016"/>
                  </a:lnTo>
                  <a:lnTo>
                    <a:pt x="23628" y="1608"/>
                  </a:lnTo>
                  <a:lnTo>
                    <a:pt x="23322" y="1250"/>
                  </a:lnTo>
                  <a:lnTo>
                    <a:pt x="22990" y="919"/>
                  </a:lnTo>
                  <a:lnTo>
                    <a:pt x="22608" y="638"/>
                  </a:lnTo>
                  <a:lnTo>
                    <a:pt x="22225" y="40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3" name="Google Shape;3403;g29ba36c631f_0_9"/>
            <p:cNvSpPr/>
            <p:nvPr/>
          </p:nvSpPr>
          <p:spPr>
            <a:xfrm>
              <a:off x="3766925" y="1822825"/>
              <a:ext cx="476525" cy="745725"/>
            </a:xfrm>
            <a:custGeom>
              <a:avLst/>
              <a:gdLst/>
              <a:ahLst/>
              <a:cxnLst/>
              <a:rect l="l" t="t" r="r" b="b"/>
              <a:pathLst>
                <a:path w="19061" h="29829" fill="none" extrusionOk="0">
                  <a:moveTo>
                    <a:pt x="15591" y="17964"/>
                  </a:moveTo>
                  <a:lnTo>
                    <a:pt x="15591" y="17964"/>
                  </a:lnTo>
                  <a:lnTo>
                    <a:pt x="15208" y="18729"/>
                  </a:lnTo>
                  <a:lnTo>
                    <a:pt x="14800" y="19444"/>
                  </a:lnTo>
                  <a:lnTo>
                    <a:pt x="14392" y="20158"/>
                  </a:lnTo>
                  <a:lnTo>
                    <a:pt x="13983" y="20847"/>
                  </a:lnTo>
                  <a:lnTo>
                    <a:pt x="13550" y="21536"/>
                  </a:lnTo>
                  <a:lnTo>
                    <a:pt x="13141" y="22174"/>
                  </a:lnTo>
                  <a:lnTo>
                    <a:pt x="12682" y="22812"/>
                  </a:lnTo>
                  <a:lnTo>
                    <a:pt x="12248" y="23424"/>
                  </a:lnTo>
                  <a:lnTo>
                    <a:pt x="11814" y="24011"/>
                  </a:lnTo>
                  <a:lnTo>
                    <a:pt x="11355" y="24572"/>
                  </a:lnTo>
                  <a:lnTo>
                    <a:pt x="10896" y="25108"/>
                  </a:lnTo>
                  <a:lnTo>
                    <a:pt x="10437" y="25618"/>
                  </a:lnTo>
                  <a:lnTo>
                    <a:pt x="9977" y="26103"/>
                  </a:lnTo>
                  <a:lnTo>
                    <a:pt x="9518" y="26562"/>
                  </a:lnTo>
                  <a:lnTo>
                    <a:pt x="9084" y="26996"/>
                  </a:lnTo>
                  <a:lnTo>
                    <a:pt x="8625" y="27404"/>
                  </a:lnTo>
                  <a:lnTo>
                    <a:pt x="8166" y="27787"/>
                  </a:lnTo>
                  <a:lnTo>
                    <a:pt x="7706" y="28119"/>
                  </a:lnTo>
                  <a:lnTo>
                    <a:pt x="7273" y="28451"/>
                  </a:lnTo>
                  <a:lnTo>
                    <a:pt x="6813" y="28731"/>
                  </a:lnTo>
                  <a:lnTo>
                    <a:pt x="6380" y="28986"/>
                  </a:lnTo>
                  <a:lnTo>
                    <a:pt x="5946" y="29216"/>
                  </a:lnTo>
                  <a:lnTo>
                    <a:pt x="5538" y="29395"/>
                  </a:lnTo>
                  <a:lnTo>
                    <a:pt x="5104" y="29573"/>
                  </a:lnTo>
                  <a:lnTo>
                    <a:pt x="4696" y="29675"/>
                  </a:lnTo>
                  <a:lnTo>
                    <a:pt x="4313" y="29777"/>
                  </a:lnTo>
                  <a:lnTo>
                    <a:pt x="3930" y="29828"/>
                  </a:lnTo>
                  <a:lnTo>
                    <a:pt x="3547" y="29828"/>
                  </a:lnTo>
                  <a:lnTo>
                    <a:pt x="3190" y="29828"/>
                  </a:lnTo>
                  <a:lnTo>
                    <a:pt x="2833" y="29752"/>
                  </a:lnTo>
                  <a:lnTo>
                    <a:pt x="2501" y="29650"/>
                  </a:lnTo>
                  <a:lnTo>
                    <a:pt x="2170" y="29522"/>
                  </a:lnTo>
                  <a:lnTo>
                    <a:pt x="2170" y="29522"/>
                  </a:lnTo>
                  <a:lnTo>
                    <a:pt x="1863" y="29344"/>
                  </a:lnTo>
                  <a:lnTo>
                    <a:pt x="1583" y="29139"/>
                  </a:lnTo>
                  <a:lnTo>
                    <a:pt x="1328" y="28884"/>
                  </a:lnTo>
                  <a:lnTo>
                    <a:pt x="1098" y="28604"/>
                  </a:lnTo>
                  <a:lnTo>
                    <a:pt x="894" y="28297"/>
                  </a:lnTo>
                  <a:lnTo>
                    <a:pt x="715" y="27966"/>
                  </a:lnTo>
                  <a:lnTo>
                    <a:pt x="537" y="27583"/>
                  </a:lnTo>
                  <a:lnTo>
                    <a:pt x="383" y="27200"/>
                  </a:lnTo>
                  <a:lnTo>
                    <a:pt x="281" y="26767"/>
                  </a:lnTo>
                  <a:lnTo>
                    <a:pt x="179" y="26307"/>
                  </a:lnTo>
                  <a:lnTo>
                    <a:pt x="103" y="25822"/>
                  </a:lnTo>
                  <a:lnTo>
                    <a:pt x="52" y="25312"/>
                  </a:lnTo>
                  <a:lnTo>
                    <a:pt x="1" y="24802"/>
                  </a:lnTo>
                  <a:lnTo>
                    <a:pt x="1" y="24240"/>
                  </a:lnTo>
                  <a:lnTo>
                    <a:pt x="1" y="23679"/>
                  </a:lnTo>
                  <a:lnTo>
                    <a:pt x="52" y="23092"/>
                  </a:lnTo>
                  <a:lnTo>
                    <a:pt x="103" y="22480"/>
                  </a:lnTo>
                  <a:lnTo>
                    <a:pt x="179" y="21842"/>
                  </a:lnTo>
                  <a:lnTo>
                    <a:pt x="281" y="21204"/>
                  </a:lnTo>
                  <a:lnTo>
                    <a:pt x="383" y="20566"/>
                  </a:lnTo>
                  <a:lnTo>
                    <a:pt x="537" y="19877"/>
                  </a:lnTo>
                  <a:lnTo>
                    <a:pt x="690" y="19188"/>
                  </a:lnTo>
                  <a:lnTo>
                    <a:pt x="868" y="18499"/>
                  </a:lnTo>
                  <a:lnTo>
                    <a:pt x="1072" y="17785"/>
                  </a:lnTo>
                  <a:lnTo>
                    <a:pt x="1302" y="17071"/>
                  </a:lnTo>
                  <a:lnTo>
                    <a:pt x="1557" y="16356"/>
                  </a:lnTo>
                  <a:lnTo>
                    <a:pt x="1812" y="15616"/>
                  </a:lnTo>
                  <a:lnTo>
                    <a:pt x="2093" y="14876"/>
                  </a:lnTo>
                  <a:lnTo>
                    <a:pt x="2425" y="14136"/>
                  </a:lnTo>
                  <a:lnTo>
                    <a:pt x="2731" y="13371"/>
                  </a:lnTo>
                  <a:lnTo>
                    <a:pt x="3088" y="12631"/>
                  </a:lnTo>
                  <a:lnTo>
                    <a:pt x="3471" y="11865"/>
                  </a:lnTo>
                  <a:lnTo>
                    <a:pt x="3471" y="11865"/>
                  </a:lnTo>
                  <a:lnTo>
                    <a:pt x="3854" y="11125"/>
                  </a:lnTo>
                  <a:lnTo>
                    <a:pt x="4236" y="10385"/>
                  </a:lnTo>
                  <a:lnTo>
                    <a:pt x="4645" y="9671"/>
                  </a:lnTo>
                  <a:lnTo>
                    <a:pt x="5078" y="8982"/>
                  </a:lnTo>
                  <a:lnTo>
                    <a:pt x="5487" y="8319"/>
                  </a:lnTo>
                  <a:lnTo>
                    <a:pt x="5920" y="7655"/>
                  </a:lnTo>
                  <a:lnTo>
                    <a:pt x="6354" y="7043"/>
                  </a:lnTo>
                  <a:lnTo>
                    <a:pt x="6788" y="6431"/>
                  </a:lnTo>
                  <a:lnTo>
                    <a:pt x="7247" y="5844"/>
                  </a:lnTo>
                  <a:lnTo>
                    <a:pt x="7706" y="5282"/>
                  </a:lnTo>
                  <a:lnTo>
                    <a:pt x="8140" y="4747"/>
                  </a:lnTo>
                  <a:lnTo>
                    <a:pt x="8599" y="4236"/>
                  </a:lnTo>
                  <a:lnTo>
                    <a:pt x="9059" y="3726"/>
                  </a:lnTo>
                  <a:lnTo>
                    <a:pt x="9518" y="3267"/>
                  </a:lnTo>
                  <a:lnTo>
                    <a:pt x="9977" y="2833"/>
                  </a:lnTo>
                  <a:lnTo>
                    <a:pt x="10437" y="2425"/>
                  </a:lnTo>
                  <a:lnTo>
                    <a:pt x="10896" y="2067"/>
                  </a:lnTo>
                  <a:lnTo>
                    <a:pt x="11330" y="1710"/>
                  </a:lnTo>
                  <a:lnTo>
                    <a:pt x="11789" y="1404"/>
                  </a:lnTo>
                  <a:lnTo>
                    <a:pt x="12223" y="1098"/>
                  </a:lnTo>
                  <a:lnTo>
                    <a:pt x="12656" y="843"/>
                  </a:lnTo>
                  <a:lnTo>
                    <a:pt x="13090" y="613"/>
                  </a:lnTo>
                  <a:lnTo>
                    <a:pt x="13524" y="434"/>
                  </a:lnTo>
                  <a:lnTo>
                    <a:pt x="13932" y="281"/>
                  </a:lnTo>
                  <a:lnTo>
                    <a:pt x="14341" y="154"/>
                  </a:lnTo>
                  <a:lnTo>
                    <a:pt x="14749" y="77"/>
                  </a:lnTo>
                  <a:lnTo>
                    <a:pt x="15131" y="26"/>
                  </a:lnTo>
                  <a:lnTo>
                    <a:pt x="15514" y="1"/>
                  </a:lnTo>
                  <a:lnTo>
                    <a:pt x="15871" y="26"/>
                  </a:lnTo>
                  <a:lnTo>
                    <a:pt x="16229" y="77"/>
                  </a:lnTo>
                  <a:lnTo>
                    <a:pt x="16560" y="179"/>
                  </a:lnTo>
                  <a:lnTo>
                    <a:pt x="16867" y="307"/>
                  </a:lnTo>
                  <a:lnTo>
                    <a:pt x="16867" y="307"/>
                  </a:lnTo>
                  <a:lnTo>
                    <a:pt x="17173" y="485"/>
                  </a:lnTo>
                  <a:lnTo>
                    <a:pt x="17453" y="715"/>
                  </a:lnTo>
                  <a:lnTo>
                    <a:pt x="17709" y="945"/>
                  </a:lnTo>
                  <a:lnTo>
                    <a:pt x="17938" y="1225"/>
                  </a:lnTo>
                  <a:lnTo>
                    <a:pt x="18168" y="1532"/>
                  </a:lnTo>
                  <a:lnTo>
                    <a:pt x="18346" y="1889"/>
                  </a:lnTo>
                  <a:lnTo>
                    <a:pt x="18525" y="2246"/>
                  </a:lnTo>
                  <a:lnTo>
                    <a:pt x="18653" y="2654"/>
                  </a:lnTo>
                  <a:lnTo>
                    <a:pt x="18780" y="3088"/>
                  </a:lnTo>
                  <a:lnTo>
                    <a:pt x="18882" y="3522"/>
                  </a:lnTo>
                  <a:lnTo>
                    <a:pt x="18959" y="4007"/>
                  </a:lnTo>
                  <a:lnTo>
                    <a:pt x="19010" y="4517"/>
                  </a:lnTo>
                  <a:lnTo>
                    <a:pt x="19035" y="5053"/>
                  </a:lnTo>
                  <a:lnTo>
                    <a:pt x="19061" y="5589"/>
                  </a:lnTo>
                  <a:lnTo>
                    <a:pt x="19035" y="6150"/>
                  </a:lnTo>
                  <a:lnTo>
                    <a:pt x="19010" y="6762"/>
                  </a:lnTo>
                  <a:lnTo>
                    <a:pt x="18959" y="7349"/>
                  </a:lnTo>
                  <a:lnTo>
                    <a:pt x="18882" y="7987"/>
                  </a:lnTo>
                  <a:lnTo>
                    <a:pt x="18780" y="8625"/>
                  </a:lnTo>
                  <a:lnTo>
                    <a:pt x="18653" y="9288"/>
                  </a:lnTo>
                  <a:lnTo>
                    <a:pt x="18525" y="9952"/>
                  </a:lnTo>
                  <a:lnTo>
                    <a:pt x="18346" y="10641"/>
                  </a:lnTo>
                  <a:lnTo>
                    <a:pt x="18168" y="11330"/>
                  </a:lnTo>
                  <a:lnTo>
                    <a:pt x="17964" y="12044"/>
                  </a:lnTo>
                  <a:lnTo>
                    <a:pt x="17734" y="12758"/>
                  </a:lnTo>
                  <a:lnTo>
                    <a:pt x="17504" y="13498"/>
                  </a:lnTo>
                  <a:lnTo>
                    <a:pt x="17224" y="14213"/>
                  </a:lnTo>
                  <a:lnTo>
                    <a:pt x="16943" y="14978"/>
                  </a:lnTo>
                  <a:lnTo>
                    <a:pt x="16637" y="15718"/>
                  </a:lnTo>
                  <a:lnTo>
                    <a:pt x="16305" y="16458"/>
                  </a:lnTo>
                  <a:lnTo>
                    <a:pt x="15948" y="17224"/>
                  </a:lnTo>
                  <a:lnTo>
                    <a:pt x="15591" y="179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4" name="Google Shape;3404;g29ba36c631f_0_9"/>
            <p:cNvSpPr/>
            <p:nvPr/>
          </p:nvSpPr>
          <p:spPr>
            <a:xfrm>
              <a:off x="3285325" y="2582550"/>
              <a:ext cx="548600" cy="935825"/>
            </a:xfrm>
            <a:custGeom>
              <a:avLst/>
              <a:gdLst/>
              <a:ahLst/>
              <a:cxnLst/>
              <a:rect l="l" t="t" r="r" b="b"/>
              <a:pathLst>
                <a:path w="21944" h="37433" extrusionOk="0">
                  <a:moveTo>
                    <a:pt x="19852" y="1"/>
                  </a:moveTo>
                  <a:lnTo>
                    <a:pt x="19698" y="26"/>
                  </a:lnTo>
                  <a:lnTo>
                    <a:pt x="19571" y="77"/>
                  </a:lnTo>
                  <a:lnTo>
                    <a:pt x="19418" y="179"/>
                  </a:lnTo>
                  <a:lnTo>
                    <a:pt x="19290" y="307"/>
                  </a:lnTo>
                  <a:lnTo>
                    <a:pt x="19163" y="460"/>
                  </a:lnTo>
                  <a:lnTo>
                    <a:pt x="19035" y="690"/>
                  </a:lnTo>
                  <a:lnTo>
                    <a:pt x="18907" y="945"/>
                  </a:lnTo>
                  <a:lnTo>
                    <a:pt x="18780" y="1251"/>
                  </a:lnTo>
                  <a:lnTo>
                    <a:pt x="18678" y="1608"/>
                  </a:lnTo>
                  <a:lnTo>
                    <a:pt x="18576" y="2016"/>
                  </a:lnTo>
                  <a:lnTo>
                    <a:pt x="18423" y="2501"/>
                  </a:lnTo>
                  <a:lnTo>
                    <a:pt x="18193" y="3088"/>
                  </a:lnTo>
                  <a:lnTo>
                    <a:pt x="17912" y="3777"/>
                  </a:lnTo>
                  <a:lnTo>
                    <a:pt x="17555" y="4568"/>
                  </a:lnTo>
                  <a:lnTo>
                    <a:pt x="17121" y="5410"/>
                  </a:lnTo>
                  <a:lnTo>
                    <a:pt x="16662" y="6329"/>
                  </a:lnTo>
                  <a:lnTo>
                    <a:pt x="15565" y="8395"/>
                  </a:lnTo>
                  <a:lnTo>
                    <a:pt x="14289" y="10641"/>
                  </a:lnTo>
                  <a:lnTo>
                    <a:pt x="12886" y="13039"/>
                  </a:lnTo>
                  <a:lnTo>
                    <a:pt x="11406" y="15540"/>
                  </a:lnTo>
                  <a:lnTo>
                    <a:pt x="9875" y="18091"/>
                  </a:lnTo>
                  <a:lnTo>
                    <a:pt x="6813" y="23067"/>
                  </a:lnTo>
                  <a:lnTo>
                    <a:pt x="4006" y="27583"/>
                  </a:lnTo>
                  <a:lnTo>
                    <a:pt x="1812" y="31130"/>
                  </a:lnTo>
                  <a:lnTo>
                    <a:pt x="1021" y="32406"/>
                  </a:lnTo>
                  <a:lnTo>
                    <a:pt x="485" y="33299"/>
                  </a:lnTo>
                  <a:lnTo>
                    <a:pt x="332" y="33630"/>
                  </a:lnTo>
                  <a:lnTo>
                    <a:pt x="179" y="33937"/>
                  </a:lnTo>
                  <a:lnTo>
                    <a:pt x="102" y="34268"/>
                  </a:lnTo>
                  <a:lnTo>
                    <a:pt x="26" y="34574"/>
                  </a:lnTo>
                  <a:lnTo>
                    <a:pt x="0" y="34855"/>
                  </a:lnTo>
                  <a:lnTo>
                    <a:pt x="0" y="35136"/>
                  </a:lnTo>
                  <a:lnTo>
                    <a:pt x="0" y="35416"/>
                  </a:lnTo>
                  <a:lnTo>
                    <a:pt x="51" y="35672"/>
                  </a:lnTo>
                  <a:lnTo>
                    <a:pt x="128" y="35901"/>
                  </a:lnTo>
                  <a:lnTo>
                    <a:pt x="230" y="36131"/>
                  </a:lnTo>
                  <a:lnTo>
                    <a:pt x="358" y="36361"/>
                  </a:lnTo>
                  <a:lnTo>
                    <a:pt x="485" y="36539"/>
                  </a:lnTo>
                  <a:lnTo>
                    <a:pt x="664" y="36718"/>
                  </a:lnTo>
                  <a:lnTo>
                    <a:pt x="817" y="36896"/>
                  </a:lnTo>
                  <a:lnTo>
                    <a:pt x="1021" y="37024"/>
                  </a:lnTo>
                  <a:lnTo>
                    <a:pt x="1225" y="37152"/>
                  </a:lnTo>
                  <a:lnTo>
                    <a:pt x="1429" y="37254"/>
                  </a:lnTo>
                  <a:lnTo>
                    <a:pt x="1659" y="37330"/>
                  </a:lnTo>
                  <a:lnTo>
                    <a:pt x="1889" y="37381"/>
                  </a:lnTo>
                  <a:lnTo>
                    <a:pt x="2118" y="37407"/>
                  </a:lnTo>
                  <a:lnTo>
                    <a:pt x="2348" y="37432"/>
                  </a:lnTo>
                  <a:lnTo>
                    <a:pt x="2603" y="37407"/>
                  </a:lnTo>
                  <a:lnTo>
                    <a:pt x="2833" y="37381"/>
                  </a:lnTo>
                  <a:lnTo>
                    <a:pt x="3088" y="37305"/>
                  </a:lnTo>
                  <a:lnTo>
                    <a:pt x="3317" y="37203"/>
                  </a:lnTo>
                  <a:lnTo>
                    <a:pt x="3547" y="37075"/>
                  </a:lnTo>
                  <a:lnTo>
                    <a:pt x="3777" y="36922"/>
                  </a:lnTo>
                  <a:lnTo>
                    <a:pt x="4006" y="36743"/>
                  </a:lnTo>
                  <a:lnTo>
                    <a:pt x="4210" y="36539"/>
                  </a:lnTo>
                  <a:lnTo>
                    <a:pt x="4415" y="36284"/>
                  </a:lnTo>
                  <a:lnTo>
                    <a:pt x="4593" y="36003"/>
                  </a:lnTo>
                  <a:lnTo>
                    <a:pt x="4772" y="35697"/>
                  </a:lnTo>
                  <a:lnTo>
                    <a:pt x="7783" y="29778"/>
                  </a:lnTo>
                  <a:lnTo>
                    <a:pt x="12886" y="19775"/>
                  </a:lnTo>
                  <a:lnTo>
                    <a:pt x="18219" y="9391"/>
                  </a:lnTo>
                  <a:lnTo>
                    <a:pt x="20413" y="5206"/>
                  </a:lnTo>
                  <a:lnTo>
                    <a:pt x="21944" y="2297"/>
                  </a:lnTo>
                  <a:lnTo>
                    <a:pt x="21842" y="2093"/>
                  </a:lnTo>
                  <a:lnTo>
                    <a:pt x="21587" y="1583"/>
                  </a:lnTo>
                  <a:lnTo>
                    <a:pt x="21383" y="1277"/>
                  </a:lnTo>
                  <a:lnTo>
                    <a:pt x="21178" y="970"/>
                  </a:lnTo>
                  <a:lnTo>
                    <a:pt x="20923" y="664"/>
                  </a:lnTo>
                  <a:lnTo>
                    <a:pt x="20668" y="383"/>
                  </a:lnTo>
                  <a:lnTo>
                    <a:pt x="20413" y="179"/>
                  </a:lnTo>
                  <a:lnTo>
                    <a:pt x="20260" y="103"/>
                  </a:lnTo>
                  <a:lnTo>
                    <a:pt x="20132" y="26"/>
                  </a:lnTo>
                  <a:lnTo>
                    <a:pt x="19979"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5" name="Google Shape;3405;g29ba36c631f_0_9"/>
            <p:cNvSpPr/>
            <p:nvPr/>
          </p:nvSpPr>
          <p:spPr>
            <a:xfrm>
              <a:off x="3891950" y="1871950"/>
              <a:ext cx="303675" cy="280050"/>
            </a:xfrm>
            <a:custGeom>
              <a:avLst/>
              <a:gdLst/>
              <a:ahLst/>
              <a:cxnLst/>
              <a:rect l="l" t="t" r="r" b="b"/>
              <a:pathLst>
                <a:path w="12147" h="11202" extrusionOk="0">
                  <a:moveTo>
                    <a:pt x="9340" y="0"/>
                  </a:moveTo>
                  <a:lnTo>
                    <a:pt x="9135" y="26"/>
                  </a:lnTo>
                  <a:lnTo>
                    <a:pt x="8727" y="128"/>
                  </a:lnTo>
                  <a:lnTo>
                    <a:pt x="8293" y="307"/>
                  </a:lnTo>
                  <a:lnTo>
                    <a:pt x="7809" y="536"/>
                  </a:lnTo>
                  <a:lnTo>
                    <a:pt x="7324" y="842"/>
                  </a:lnTo>
                  <a:lnTo>
                    <a:pt x="6813" y="1225"/>
                  </a:lnTo>
                  <a:lnTo>
                    <a:pt x="6252" y="1659"/>
                  </a:lnTo>
                  <a:lnTo>
                    <a:pt x="5691" y="2169"/>
                  </a:lnTo>
                  <a:lnTo>
                    <a:pt x="5155" y="2705"/>
                  </a:lnTo>
                  <a:lnTo>
                    <a:pt x="4619" y="3266"/>
                  </a:lnTo>
                  <a:lnTo>
                    <a:pt x="4083" y="3853"/>
                  </a:lnTo>
                  <a:lnTo>
                    <a:pt x="3573" y="4466"/>
                  </a:lnTo>
                  <a:lnTo>
                    <a:pt x="3063" y="5103"/>
                  </a:lnTo>
                  <a:lnTo>
                    <a:pt x="2603" y="5741"/>
                  </a:lnTo>
                  <a:lnTo>
                    <a:pt x="2170" y="6354"/>
                  </a:lnTo>
                  <a:lnTo>
                    <a:pt x="1787" y="6966"/>
                  </a:lnTo>
                  <a:lnTo>
                    <a:pt x="1328" y="7732"/>
                  </a:lnTo>
                  <a:lnTo>
                    <a:pt x="894" y="8548"/>
                  </a:lnTo>
                  <a:lnTo>
                    <a:pt x="460" y="9365"/>
                  </a:lnTo>
                  <a:lnTo>
                    <a:pt x="77" y="10232"/>
                  </a:lnTo>
                  <a:lnTo>
                    <a:pt x="26" y="10360"/>
                  </a:lnTo>
                  <a:lnTo>
                    <a:pt x="1" y="10487"/>
                  </a:lnTo>
                  <a:lnTo>
                    <a:pt x="26" y="10640"/>
                  </a:lnTo>
                  <a:lnTo>
                    <a:pt x="52" y="10768"/>
                  </a:lnTo>
                  <a:lnTo>
                    <a:pt x="103" y="10870"/>
                  </a:lnTo>
                  <a:lnTo>
                    <a:pt x="179" y="10998"/>
                  </a:lnTo>
                  <a:lnTo>
                    <a:pt x="281" y="11074"/>
                  </a:lnTo>
                  <a:lnTo>
                    <a:pt x="409" y="11151"/>
                  </a:lnTo>
                  <a:lnTo>
                    <a:pt x="562" y="11202"/>
                  </a:lnTo>
                  <a:lnTo>
                    <a:pt x="690" y="11202"/>
                  </a:lnTo>
                  <a:lnTo>
                    <a:pt x="894" y="11176"/>
                  </a:lnTo>
                  <a:lnTo>
                    <a:pt x="1072" y="11100"/>
                  </a:lnTo>
                  <a:lnTo>
                    <a:pt x="1226" y="10972"/>
                  </a:lnTo>
                  <a:lnTo>
                    <a:pt x="1277" y="10896"/>
                  </a:lnTo>
                  <a:lnTo>
                    <a:pt x="1328" y="10793"/>
                  </a:lnTo>
                  <a:lnTo>
                    <a:pt x="1710" y="9977"/>
                  </a:lnTo>
                  <a:lnTo>
                    <a:pt x="2119" y="9186"/>
                  </a:lnTo>
                  <a:lnTo>
                    <a:pt x="2527" y="8420"/>
                  </a:lnTo>
                  <a:lnTo>
                    <a:pt x="2961" y="7681"/>
                  </a:lnTo>
                  <a:lnTo>
                    <a:pt x="3343" y="7119"/>
                  </a:lnTo>
                  <a:lnTo>
                    <a:pt x="3726" y="6532"/>
                  </a:lnTo>
                  <a:lnTo>
                    <a:pt x="4185" y="5945"/>
                  </a:lnTo>
                  <a:lnTo>
                    <a:pt x="4645" y="5333"/>
                  </a:lnTo>
                  <a:lnTo>
                    <a:pt x="5129" y="4772"/>
                  </a:lnTo>
                  <a:lnTo>
                    <a:pt x="5640" y="4210"/>
                  </a:lnTo>
                  <a:lnTo>
                    <a:pt x="6150" y="3675"/>
                  </a:lnTo>
                  <a:lnTo>
                    <a:pt x="6635" y="3190"/>
                  </a:lnTo>
                  <a:lnTo>
                    <a:pt x="6967" y="2909"/>
                  </a:lnTo>
                  <a:lnTo>
                    <a:pt x="7298" y="2603"/>
                  </a:lnTo>
                  <a:lnTo>
                    <a:pt x="7681" y="2297"/>
                  </a:lnTo>
                  <a:lnTo>
                    <a:pt x="8089" y="2016"/>
                  </a:lnTo>
                  <a:lnTo>
                    <a:pt x="8472" y="1761"/>
                  </a:lnTo>
                  <a:lnTo>
                    <a:pt x="8855" y="1557"/>
                  </a:lnTo>
                  <a:lnTo>
                    <a:pt x="9212" y="1429"/>
                  </a:lnTo>
                  <a:lnTo>
                    <a:pt x="9365" y="1378"/>
                  </a:lnTo>
                  <a:lnTo>
                    <a:pt x="9620" y="1378"/>
                  </a:lnTo>
                  <a:lnTo>
                    <a:pt x="9748" y="1429"/>
                  </a:lnTo>
                  <a:lnTo>
                    <a:pt x="9850" y="1480"/>
                  </a:lnTo>
                  <a:lnTo>
                    <a:pt x="9952" y="1557"/>
                  </a:lnTo>
                  <a:lnTo>
                    <a:pt x="10054" y="1659"/>
                  </a:lnTo>
                  <a:lnTo>
                    <a:pt x="10130" y="1761"/>
                  </a:lnTo>
                  <a:lnTo>
                    <a:pt x="10309" y="2016"/>
                  </a:lnTo>
                  <a:lnTo>
                    <a:pt x="10437" y="2322"/>
                  </a:lnTo>
                  <a:lnTo>
                    <a:pt x="10539" y="2654"/>
                  </a:lnTo>
                  <a:lnTo>
                    <a:pt x="10641" y="3011"/>
                  </a:lnTo>
                  <a:lnTo>
                    <a:pt x="10692" y="3419"/>
                  </a:lnTo>
                  <a:lnTo>
                    <a:pt x="10743" y="3828"/>
                  </a:lnTo>
                  <a:lnTo>
                    <a:pt x="10768" y="4236"/>
                  </a:lnTo>
                  <a:lnTo>
                    <a:pt x="10768" y="4644"/>
                  </a:lnTo>
                  <a:lnTo>
                    <a:pt x="10768" y="5052"/>
                  </a:lnTo>
                  <a:lnTo>
                    <a:pt x="10717" y="5435"/>
                  </a:lnTo>
                  <a:lnTo>
                    <a:pt x="10692" y="5792"/>
                  </a:lnTo>
                  <a:lnTo>
                    <a:pt x="10615" y="6124"/>
                  </a:lnTo>
                  <a:lnTo>
                    <a:pt x="10564" y="6430"/>
                  </a:lnTo>
                  <a:lnTo>
                    <a:pt x="10488" y="6660"/>
                  </a:lnTo>
                  <a:lnTo>
                    <a:pt x="10437" y="6787"/>
                  </a:lnTo>
                  <a:lnTo>
                    <a:pt x="10437" y="6941"/>
                  </a:lnTo>
                  <a:lnTo>
                    <a:pt x="10437" y="7068"/>
                  </a:lnTo>
                  <a:lnTo>
                    <a:pt x="10488" y="7196"/>
                  </a:lnTo>
                  <a:lnTo>
                    <a:pt x="10539" y="7298"/>
                  </a:lnTo>
                  <a:lnTo>
                    <a:pt x="10641" y="7400"/>
                  </a:lnTo>
                  <a:lnTo>
                    <a:pt x="10743" y="7502"/>
                  </a:lnTo>
                  <a:lnTo>
                    <a:pt x="10870" y="7553"/>
                  </a:lnTo>
                  <a:lnTo>
                    <a:pt x="10998" y="7604"/>
                  </a:lnTo>
                  <a:lnTo>
                    <a:pt x="11126" y="7604"/>
                  </a:lnTo>
                  <a:lnTo>
                    <a:pt x="11330" y="7578"/>
                  </a:lnTo>
                  <a:lnTo>
                    <a:pt x="11508" y="7502"/>
                  </a:lnTo>
                  <a:lnTo>
                    <a:pt x="11585" y="7425"/>
                  </a:lnTo>
                  <a:lnTo>
                    <a:pt x="11661" y="7349"/>
                  </a:lnTo>
                  <a:lnTo>
                    <a:pt x="11712" y="7272"/>
                  </a:lnTo>
                  <a:lnTo>
                    <a:pt x="11763" y="7170"/>
                  </a:lnTo>
                  <a:lnTo>
                    <a:pt x="11866" y="6890"/>
                  </a:lnTo>
                  <a:lnTo>
                    <a:pt x="11942" y="6532"/>
                  </a:lnTo>
                  <a:lnTo>
                    <a:pt x="12019" y="6124"/>
                  </a:lnTo>
                  <a:lnTo>
                    <a:pt x="12095" y="5665"/>
                  </a:lnTo>
                  <a:lnTo>
                    <a:pt x="12146" y="5154"/>
                  </a:lnTo>
                  <a:lnTo>
                    <a:pt x="12146" y="4644"/>
                  </a:lnTo>
                  <a:lnTo>
                    <a:pt x="12146" y="4108"/>
                  </a:lnTo>
                  <a:lnTo>
                    <a:pt x="12121" y="3547"/>
                  </a:lnTo>
                  <a:lnTo>
                    <a:pt x="12044" y="3011"/>
                  </a:lnTo>
                  <a:lnTo>
                    <a:pt x="11942" y="2475"/>
                  </a:lnTo>
                  <a:lnTo>
                    <a:pt x="11789" y="1991"/>
                  </a:lnTo>
                  <a:lnTo>
                    <a:pt x="11585" y="1506"/>
                  </a:lnTo>
                  <a:lnTo>
                    <a:pt x="11483" y="1276"/>
                  </a:lnTo>
                  <a:lnTo>
                    <a:pt x="11355" y="1072"/>
                  </a:lnTo>
                  <a:lnTo>
                    <a:pt x="11202" y="893"/>
                  </a:lnTo>
                  <a:lnTo>
                    <a:pt x="11049" y="715"/>
                  </a:lnTo>
                  <a:lnTo>
                    <a:pt x="10896" y="536"/>
                  </a:lnTo>
                  <a:lnTo>
                    <a:pt x="10717" y="383"/>
                  </a:lnTo>
                  <a:lnTo>
                    <a:pt x="10513" y="255"/>
                  </a:lnTo>
                  <a:lnTo>
                    <a:pt x="10309" y="153"/>
                  </a:lnTo>
                  <a:lnTo>
                    <a:pt x="10130" y="77"/>
                  </a:lnTo>
                  <a:lnTo>
                    <a:pt x="9926" y="26"/>
                  </a:lnTo>
                  <a:lnTo>
                    <a:pt x="9748" y="0"/>
                  </a:ln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6" name="Google Shape;3406;g29ba36c631f_0_9"/>
            <p:cNvSpPr/>
            <p:nvPr/>
          </p:nvSpPr>
          <p:spPr>
            <a:xfrm>
              <a:off x="3891950" y="1871950"/>
              <a:ext cx="303675" cy="280050"/>
            </a:xfrm>
            <a:custGeom>
              <a:avLst/>
              <a:gdLst/>
              <a:ahLst/>
              <a:cxnLst/>
              <a:rect l="l" t="t" r="r" b="b"/>
              <a:pathLst>
                <a:path w="12147" h="11202" fill="none" extrusionOk="0">
                  <a:moveTo>
                    <a:pt x="9544" y="0"/>
                  </a:moveTo>
                  <a:lnTo>
                    <a:pt x="9544" y="0"/>
                  </a:lnTo>
                  <a:lnTo>
                    <a:pt x="9340" y="0"/>
                  </a:lnTo>
                  <a:lnTo>
                    <a:pt x="9135" y="26"/>
                  </a:lnTo>
                  <a:lnTo>
                    <a:pt x="8727" y="128"/>
                  </a:lnTo>
                  <a:lnTo>
                    <a:pt x="8293" y="307"/>
                  </a:lnTo>
                  <a:lnTo>
                    <a:pt x="7809" y="536"/>
                  </a:lnTo>
                  <a:lnTo>
                    <a:pt x="7324" y="842"/>
                  </a:lnTo>
                  <a:lnTo>
                    <a:pt x="6813" y="1225"/>
                  </a:lnTo>
                  <a:lnTo>
                    <a:pt x="6252" y="1659"/>
                  </a:lnTo>
                  <a:lnTo>
                    <a:pt x="5691" y="2169"/>
                  </a:lnTo>
                  <a:lnTo>
                    <a:pt x="5691" y="2169"/>
                  </a:lnTo>
                  <a:lnTo>
                    <a:pt x="5155" y="2705"/>
                  </a:lnTo>
                  <a:lnTo>
                    <a:pt x="4619" y="3266"/>
                  </a:lnTo>
                  <a:lnTo>
                    <a:pt x="4083" y="3853"/>
                  </a:lnTo>
                  <a:lnTo>
                    <a:pt x="3573" y="4466"/>
                  </a:lnTo>
                  <a:lnTo>
                    <a:pt x="3063" y="5103"/>
                  </a:lnTo>
                  <a:lnTo>
                    <a:pt x="2603" y="5741"/>
                  </a:lnTo>
                  <a:lnTo>
                    <a:pt x="2170" y="6354"/>
                  </a:lnTo>
                  <a:lnTo>
                    <a:pt x="1787" y="6966"/>
                  </a:lnTo>
                  <a:lnTo>
                    <a:pt x="1787" y="6966"/>
                  </a:lnTo>
                  <a:lnTo>
                    <a:pt x="1328" y="7732"/>
                  </a:lnTo>
                  <a:lnTo>
                    <a:pt x="894" y="8548"/>
                  </a:lnTo>
                  <a:lnTo>
                    <a:pt x="460" y="9365"/>
                  </a:lnTo>
                  <a:lnTo>
                    <a:pt x="77" y="10232"/>
                  </a:lnTo>
                  <a:lnTo>
                    <a:pt x="77" y="10232"/>
                  </a:lnTo>
                  <a:lnTo>
                    <a:pt x="26" y="10360"/>
                  </a:lnTo>
                  <a:lnTo>
                    <a:pt x="1" y="10487"/>
                  </a:lnTo>
                  <a:lnTo>
                    <a:pt x="26" y="10640"/>
                  </a:lnTo>
                  <a:lnTo>
                    <a:pt x="52" y="10768"/>
                  </a:lnTo>
                  <a:lnTo>
                    <a:pt x="103" y="10870"/>
                  </a:lnTo>
                  <a:lnTo>
                    <a:pt x="179" y="10998"/>
                  </a:lnTo>
                  <a:lnTo>
                    <a:pt x="281" y="11074"/>
                  </a:lnTo>
                  <a:lnTo>
                    <a:pt x="409" y="11151"/>
                  </a:lnTo>
                  <a:lnTo>
                    <a:pt x="409" y="11151"/>
                  </a:lnTo>
                  <a:lnTo>
                    <a:pt x="562" y="11202"/>
                  </a:lnTo>
                  <a:lnTo>
                    <a:pt x="690" y="11202"/>
                  </a:lnTo>
                  <a:lnTo>
                    <a:pt x="690" y="11202"/>
                  </a:lnTo>
                  <a:lnTo>
                    <a:pt x="894" y="11176"/>
                  </a:lnTo>
                  <a:lnTo>
                    <a:pt x="1072" y="11100"/>
                  </a:lnTo>
                  <a:lnTo>
                    <a:pt x="1226" y="10972"/>
                  </a:lnTo>
                  <a:lnTo>
                    <a:pt x="1277" y="10896"/>
                  </a:lnTo>
                  <a:lnTo>
                    <a:pt x="1328" y="10793"/>
                  </a:lnTo>
                  <a:lnTo>
                    <a:pt x="1328" y="10793"/>
                  </a:lnTo>
                  <a:lnTo>
                    <a:pt x="1710" y="9977"/>
                  </a:lnTo>
                  <a:lnTo>
                    <a:pt x="2119" y="9186"/>
                  </a:lnTo>
                  <a:lnTo>
                    <a:pt x="2527" y="8420"/>
                  </a:lnTo>
                  <a:lnTo>
                    <a:pt x="2961" y="7681"/>
                  </a:lnTo>
                  <a:lnTo>
                    <a:pt x="2961" y="7681"/>
                  </a:lnTo>
                  <a:lnTo>
                    <a:pt x="3343" y="7119"/>
                  </a:lnTo>
                  <a:lnTo>
                    <a:pt x="3726" y="6532"/>
                  </a:lnTo>
                  <a:lnTo>
                    <a:pt x="4185" y="5945"/>
                  </a:lnTo>
                  <a:lnTo>
                    <a:pt x="4645" y="5333"/>
                  </a:lnTo>
                  <a:lnTo>
                    <a:pt x="5129" y="4772"/>
                  </a:lnTo>
                  <a:lnTo>
                    <a:pt x="5640" y="4210"/>
                  </a:lnTo>
                  <a:lnTo>
                    <a:pt x="6150" y="3675"/>
                  </a:lnTo>
                  <a:lnTo>
                    <a:pt x="6635" y="3190"/>
                  </a:lnTo>
                  <a:lnTo>
                    <a:pt x="6635" y="3190"/>
                  </a:lnTo>
                  <a:lnTo>
                    <a:pt x="6967" y="2909"/>
                  </a:lnTo>
                  <a:lnTo>
                    <a:pt x="7298" y="2603"/>
                  </a:lnTo>
                  <a:lnTo>
                    <a:pt x="7681" y="2297"/>
                  </a:lnTo>
                  <a:lnTo>
                    <a:pt x="8089" y="2016"/>
                  </a:lnTo>
                  <a:lnTo>
                    <a:pt x="8472" y="1761"/>
                  </a:lnTo>
                  <a:lnTo>
                    <a:pt x="8855" y="1557"/>
                  </a:lnTo>
                  <a:lnTo>
                    <a:pt x="9212" y="1429"/>
                  </a:lnTo>
                  <a:lnTo>
                    <a:pt x="9365" y="1378"/>
                  </a:lnTo>
                  <a:lnTo>
                    <a:pt x="9518" y="1378"/>
                  </a:lnTo>
                  <a:lnTo>
                    <a:pt x="9518" y="1378"/>
                  </a:lnTo>
                  <a:lnTo>
                    <a:pt x="9620" y="1378"/>
                  </a:lnTo>
                  <a:lnTo>
                    <a:pt x="9748" y="1429"/>
                  </a:lnTo>
                  <a:lnTo>
                    <a:pt x="9748" y="1429"/>
                  </a:lnTo>
                  <a:lnTo>
                    <a:pt x="9850" y="1480"/>
                  </a:lnTo>
                  <a:lnTo>
                    <a:pt x="9952" y="1557"/>
                  </a:lnTo>
                  <a:lnTo>
                    <a:pt x="10054" y="1659"/>
                  </a:lnTo>
                  <a:lnTo>
                    <a:pt x="10130" y="1761"/>
                  </a:lnTo>
                  <a:lnTo>
                    <a:pt x="10309" y="2016"/>
                  </a:lnTo>
                  <a:lnTo>
                    <a:pt x="10437" y="2322"/>
                  </a:lnTo>
                  <a:lnTo>
                    <a:pt x="10539" y="2654"/>
                  </a:lnTo>
                  <a:lnTo>
                    <a:pt x="10641" y="3011"/>
                  </a:lnTo>
                  <a:lnTo>
                    <a:pt x="10692" y="3419"/>
                  </a:lnTo>
                  <a:lnTo>
                    <a:pt x="10743" y="3828"/>
                  </a:lnTo>
                  <a:lnTo>
                    <a:pt x="10768" y="4236"/>
                  </a:lnTo>
                  <a:lnTo>
                    <a:pt x="10768" y="4644"/>
                  </a:lnTo>
                  <a:lnTo>
                    <a:pt x="10768" y="5052"/>
                  </a:lnTo>
                  <a:lnTo>
                    <a:pt x="10717" y="5435"/>
                  </a:lnTo>
                  <a:lnTo>
                    <a:pt x="10692" y="5792"/>
                  </a:lnTo>
                  <a:lnTo>
                    <a:pt x="10615" y="6124"/>
                  </a:lnTo>
                  <a:lnTo>
                    <a:pt x="10564" y="6430"/>
                  </a:lnTo>
                  <a:lnTo>
                    <a:pt x="10488" y="6660"/>
                  </a:lnTo>
                  <a:lnTo>
                    <a:pt x="10488" y="6660"/>
                  </a:lnTo>
                  <a:lnTo>
                    <a:pt x="10437" y="6787"/>
                  </a:lnTo>
                  <a:lnTo>
                    <a:pt x="10437" y="6941"/>
                  </a:lnTo>
                  <a:lnTo>
                    <a:pt x="10437" y="7068"/>
                  </a:lnTo>
                  <a:lnTo>
                    <a:pt x="10488" y="7196"/>
                  </a:lnTo>
                  <a:lnTo>
                    <a:pt x="10539" y="7298"/>
                  </a:lnTo>
                  <a:lnTo>
                    <a:pt x="10641" y="7400"/>
                  </a:lnTo>
                  <a:lnTo>
                    <a:pt x="10743" y="7502"/>
                  </a:lnTo>
                  <a:lnTo>
                    <a:pt x="10870" y="7553"/>
                  </a:lnTo>
                  <a:lnTo>
                    <a:pt x="10870" y="7553"/>
                  </a:lnTo>
                  <a:lnTo>
                    <a:pt x="10998" y="7604"/>
                  </a:lnTo>
                  <a:lnTo>
                    <a:pt x="11126" y="7604"/>
                  </a:lnTo>
                  <a:lnTo>
                    <a:pt x="11126" y="7604"/>
                  </a:lnTo>
                  <a:lnTo>
                    <a:pt x="11330" y="7578"/>
                  </a:lnTo>
                  <a:lnTo>
                    <a:pt x="11508" y="7502"/>
                  </a:lnTo>
                  <a:lnTo>
                    <a:pt x="11585" y="7425"/>
                  </a:lnTo>
                  <a:lnTo>
                    <a:pt x="11661" y="7349"/>
                  </a:lnTo>
                  <a:lnTo>
                    <a:pt x="11712" y="7272"/>
                  </a:lnTo>
                  <a:lnTo>
                    <a:pt x="11763" y="7170"/>
                  </a:lnTo>
                  <a:lnTo>
                    <a:pt x="11763" y="7170"/>
                  </a:lnTo>
                  <a:lnTo>
                    <a:pt x="11866" y="6890"/>
                  </a:lnTo>
                  <a:lnTo>
                    <a:pt x="11942" y="6532"/>
                  </a:lnTo>
                  <a:lnTo>
                    <a:pt x="12019" y="6124"/>
                  </a:lnTo>
                  <a:lnTo>
                    <a:pt x="12095" y="5665"/>
                  </a:lnTo>
                  <a:lnTo>
                    <a:pt x="12146" y="5154"/>
                  </a:lnTo>
                  <a:lnTo>
                    <a:pt x="12146" y="4644"/>
                  </a:lnTo>
                  <a:lnTo>
                    <a:pt x="12146" y="4108"/>
                  </a:lnTo>
                  <a:lnTo>
                    <a:pt x="12121" y="3547"/>
                  </a:lnTo>
                  <a:lnTo>
                    <a:pt x="12044" y="3011"/>
                  </a:lnTo>
                  <a:lnTo>
                    <a:pt x="11942" y="2475"/>
                  </a:lnTo>
                  <a:lnTo>
                    <a:pt x="11789" y="1991"/>
                  </a:lnTo>
                  <a:lnTo>
                    <a:pt x="11585" y="1506"/>
                  </a:lnTo>
                  <a:lnTo>
                    <a:pt x="11483" y="1276"/>
                  </a:lnTo>
                  <a:lnTo>
                    <a:pt x="11355" y="1072"/>
                  </a:lnTo>
                  <a:lnTo>
                    <a:pt x="11202" y="893"/>
                  </a:lnTo>
                  <a:lnTo>
                    <a:pt x="11049" y="715"/>
                  </a:lnTo>
                  <a:lnTo>
                    <a:pt x="10896" y="536"/>
                  </a:lnTo>
                  <a:lnTo>
                    <a:pt x="10717" y="383"/>
                  </a:lnTo>
                  <a:lnTo>
                    <a:pt x="10513" y="255"/>
                  </a:lnTo>
                  <a:lnTo>
                    <a:pt x="10309" y="153"/>
                  </a:lnTo>
                  <a:lnTo>
                    <a:pt x="10309" y="153"/>
                  </a:lnTo>
                  <a:lnTo>
                    <a:pt x="10130" y="77"/>
                  </a:lnTo>
                  <a:lnTo>
                    <a:pt x="9926" y="26"/>
                  </a:lnTo>
                  <a:lnTo>
                    <a:pt x="9748" y="0"/>
                  </a:lnTo>
                  <a:lnTo>
                    <a:pt x="954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7" name="Google Shape;3407;g29ba36c631f_0_9"/>
            <p:cNvSpPr/>
            <p:nvPr/>
          </p:nvSpPr>
          <p:spPr>
            <a:xfrm>
              <a:off x="3829450" y="2209400"/>
              <a:ext cx="61900" cy="147375"/>
            </a:xfrm>
            <a:custGeom>
              <a:avLst/>
              <a:gdLst/>
              <a:ahLst/>
              <a:cxnLst/>
              <a:rect l="l" t="t" r="r" b="b"/>
              <a:pathLst>
                <a:path w="2476" h="5895" extrusionOk="0">
                  <a:moveTo>
                    <a:pt x="1684" y="0"/>
                  </a:moveTo>
                  <a:lnTo>
                    <a:pt x="1582" y="26"/>
                  </a:lnTo>
                  <a:lnTo>
                    <a:pt x="1480" y="51"/>
                  </a:lnTo>
                  <a:lnTo>
                    <a:pt x="1378" y="128"/>
                  </a:lnTo>
                  <a:lnTo>
                    <a:pt x="1302" y="179"/>
                  </a:lnTo>
                  <a:lnTo>
                    <a:pt x="1225" y="281"/>
                  </a:lnTo>
                  <a:lnTo>
                    <a:pt x="1174" y="357"/>
                  </a:lnTo>
                  <a:lnTo>
                    <a:pt x="1123" y="459"/>
                  </a:lnTo>
                  <a:lnTo>
                    <a:pt x="791" y="1608"/>
                  </a:lnTo>
                  <a:lnTo>
                    <a:pt x="485" y="2781"/>
                  </a:lnTo>
                  <a:lnTo>
                    <a:pt x="230" y="3930"/>
                  </a:lnTo>
                  <a:lnTo>
                    <a:pt x="26" y="5103"/>
                  </a:lnTo>
                  <a:lnTo>
                    <a:pt x="0" y="5231"/>
                  </a:lnTo>
                  <a:lnTo>
                    <a:pt x="26" y="5384"/>
                  </a:lnTo>
                  <a:lnTo>
                    <a:pt x="77" y="5511"/>
                  </a:lnTo>
                  <a:lnTo>
                    <a:pt x="128" y="5614"/>
                  </a:lnTo>
                  <a:lnTo>
                    <a:pt x="230" y="5716"/>
                  </a:lnTo>
                  <a:lnTo>
                    <a:pt x="332" y="5792"/>
                  </a:lnTo>
                  <a:lnTo>
                    <a:pt x="460" y="5869"/>
                  </a:lnTo>
                  <a:lnTo>
                    <a:pt x="587" y="5894"/>
                  </a:lnTo>
                  <a:lnTo>
                    <a:pt x="817" y="5894"/>
                  </a:lnTo>
                  <a:lnTo>
                    <a:pt x="944" y="5869"/>
                  </a:lnTo>
                  <a:lnTo>
                    <a:pt x="1046" y="5818"/>
                  </a:lnTo>
                  <a:lnTo>
                    <a:pt x="1148" y="5741"/>
                  </a:lnTo>
                  <a:lnTo>
                    <a:pt x="1225" y="5665"/>
                  </a:lnTo>
                  <a:lnTo>
                    <a:pt x="1302" y="5563"/>
                  </a:lnTo>
                  <a:lnTo>
                    <a:pt x="1353" y="5435"/>
                  </a:lnTo>
                  <a:lnTo>
                    <a:pt x="1378" y="5333"/>
                  </a:lnTo>
                  <a:lnTo>
                    <a:pt x="1582" y="4210"/>
                  </a:lnTo>
                  <a:lnTo>
                    <a:pt x="1837" y="3087"/>
                  </a:lnTo>
                  <a:lnTo>
                    <a:pt x="2118" y="1990"/>
                  </a:lnTo>
                  <a:lnTo>
                    <a:pt x="2450" y="893"/>
                  </a:lnTo>
                  <a:lnTo>
                    <a:pt x="2475" y="766"/>
                  </a:lnTo>
                  <a:lnTo>
                    <a:pt x="2475" y="612"/>
                  </a:lnTo>
                  <a:lnTo>
                    <a:pt x="2450" y="485"/>
                  </a:lnTo>
                  <a:lnTo>
                    <a:pt x="2399" y="357"/>
                  </a:lnTo>
                  <a:lnTo>
                    <a:pt x="2322" y="255"/>
                  </a:lnTo>
                  <a:lnTo>
                    <a:pt x="2246" y="153"/>
                  </a:lnTo>
                  <a:lnTo>
                    <a:pt x="2118" y="77"/>
                  </a:lnTo>
                  <a:lnTo>
                    <a:pt x="1990" y="26"/>
                  </a:lnTo>
                  <a:lnTo>
                    <a:pt x="1888" y="0"/>
                  </a:ln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8" name="Google Shape;3408;g29ba36c631f_0_9"/>
            <p:cNvSpPr/>
            <p:nvPr/>
          </p:nvSpPr>
          <p:spPr>
            <a:xfrm>
              <a:off x="3829450" y="2209400"/>
              <a:ext cx="61900" cy="147375"/>
            </a:xfrm>
            <a:custGeom>
              <a:avLst/>
              <a:gdLst/>
              <a:ahLst/>
              <a:cxnLst/>
              <a:rect l="l" t="t" r="r" b="b"/>
              <a:pathLst>
                <a:path w="2476" h="5895" fill="none" extrusionOk="0">
                  <a:moveTo>
                    <a:pt x="1786" y="0"/>
                  </a:moveTo>
                  <a:lnTo>
                    <a:pt x="1786" y="0"/>
                  </a:lnTo>
                  <a:lnTo>
                    <a:pt x="1684" y="0"/>
                  </a:lnTo>
                  <a:lnTo>
                    <a:pt x="1582" y="26"/>
                  </a:lnTo>
                  <a:lnTo>
                    <a:pt x="1480" y="51"/>
                  </a:lnTo>
                  <a:lnTo>
                    <a:pt x="1378" y="128"/>
                  </a:lnTo>
                  <a:lnTo>
                    <a:pt x="1302" y="179"/>
                  </a:lnTo>
                  <a:lnTo>
                    <a:pt x="1225" y="281"/>
                  </a:lnTo>
                  <a:lnTo>
                    <a:pt x="1174" y="357"/>
                  </a:lnTo>
                  <a:lnTo>
                    <a:pt x="1123" y="459"/>
                  </a:lnTo>
                  <a:lnTo>
                    <a:pt x="1123" y="459"/>
                  </a:lnTo>
                  <a:lnTo>
                    <a:pt x="791" y="1608"/>
                  </a:lnTo>
                  <a:lnTo>
                    <a:pt x="485" y="2781"/>
                  </a:lnTo>
                  <a:lnTo>
                    <a:pt x="230" y="3930"/>
                  </a:lnTo>
                  <a:lnTo>
                    <a:pt x="26" y="5103"/>
                  </a:lnTo>
                  <a:lnTo>
                    <a:pt x="26" y="5103"/>
                  </a:lnTo>
                  <a:lnTo>
                    <a:pt x="0" y="5231"/>
                  </a:lnTo>
                  <a:lnTo>
                    <a:pt x="26" y="5384"/>
                  </a:lnTo>
                  <a:lnTo>
                    <a:pt x="77" y="5511"/>
                  </a:lnTo>
                  <a:lnTo>
                    <a:pt x="128" y="5614"/>
                  </a:lnTo>
                  <a:lnTo>
                    <a:pt x="230" y="5716"/>
                  </a:lnTo>
                  <a:lnTo>
                    <a:pt x="332" y="5792"/>
                  </a:lnTo>
                  <a:lnTo>
                    <a:pt x="460" y="5869"/>
                  </a:lnTo>
                  <a:lnTo>
                    <a:pt x="587" y="5894"/>
                  </a:lnTo>
                  <a:lnTo>
                    <a:pt x="587" y="5894"/>
                  </a:lnTo>
                  <a:lnTo>
                    <a:pt x="689" y="5894"/>
                  </a:lnTo>
                  <a:lnTo>
                    <a:pt x="689" y="5894"/>
                  </a:lnTo>
                  <a:lnTo>
                    <a:pt x="817" y="5894"/>
                  </a:lnTo>
                  <a:lnTo>
                    <a:pt x="944" y="5869"/>
                  </a:lnTo>
                  <a:lnTo>
                    <a:pt x="1046" y="5818"/>
                  </a:lnTo>
                  <a:lnTo>
                    <a:pt x="1148" y="5741"/>
                  </a:lnTo>
                  <a:lnTo>
                    <a:pt x="1225" y="5665"/>
                  </a:lnTo>
                  <a:lnTo>
                    <a:pt x="1302" y="5563"/>
                  </a:lnTo>
                  <a:lnTo>
                    <a:pt x="1353" y="5435"/>
                  </a:lnTo>
                  <a:lnTo>
                    <a:pt x="1378" y="5333"/>
                  </a:lnTo>
                  <a:lnTo>
                    <a:pt x="1378" y="5333"/>
                  </a:lnTo>
                  <a:lnTo>
                    <a:pt x="1582" y="4210"/>
                  </a:lnTo>
                  <a:lnTo>
                    <a:pt x="1837" y="3087"/>
                  </a:lnTo>
                  <a:lnTo>
                    <a:pt x="2118" y="1990"/>
                  </a:lnTo>
                  <a:lnTo>
                    <a:pt x="2450" y="893"/>
                  </a:lnTo>
                  <a:lnTo>
                    <a:pt x="2450" y="893"/>
                  </a:lnTo>
                  <a:lnTo>
                    <a:pt x="2475" y="766"/>
                  </a:lnTo>
                  <a:lnTo>
                    <a:pt x="2475" y="612"/>
                  </a:lnTo>
                  <a:lnTo>
                    <a:pt x="2450" y="485"/>
                  </a:lnTo>
                  <a:lnTo>
                    <a:pt x="2399" y="357"/>
                  </a:lnTo>
                  <a:lnTo>
                    <a:pt x="2322" y="255"/>
                  </a:lnTo>
                  <a:lnTo>
                    <a:pt x="2246" y="153"/>
                  </a:lnTo>
                  <a:lnTo>
                    <a:pt x="2118" y="77"/>
                  </a:lnTo>
                  <a:lnTo>
                    <a:pt x="1990" y="26"/>
                  </a:lnTo>
                  <a:lnTo>
                    <a:pt x="1990" y="26"/>
                  </a:lnTo>
                  <a:lnTo>
                    <a:pt x="1888" y="0"/>
                  </a:lnTo>
                  <a:lnTo>
                    <a:pt x="17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9" name="Google Shape;3409;g29ba36c631f_0_9"/>
            <p:cNvSpPr/>
            <p:nvPr/>
          </p:nvSpPr>
          <p:spPr>
            <a:xfrm>
              <a:off x="2017825" y="2283375"/>
              <a:ext cx="2075725" cy="2771025"/>
            </a:xfrm>
            <a:custGeom>
              <a:avLst/>
              <a:gdLst/>
              <a:ahLst/>
              <a:cxnLst/>
              <a:rect l="l" t="t" r="r" b="b"/>
              <a:pathLst>
                <a:path w="83029" h="110841" extrusionOk="0">
                  <a:moveTo>
                    <a:pt x="16713" y="1"/>
                  </a:moveTo>
                  <a:lnTo>
                    <a:pt x="15923" y="26"/>
                  </a:lnTo>
                  <a:lnTo>
                    <a:pt x="15132" y="77"/>
                  </a:lnTo>
                  <a:lnTo>
                    <a:pt x="13779" y="180"/>
                  </a:lnTo>
                  <a:lnTo>
                    <a:pt x="12427" y="333"/>
                  </a:lnTo>
                  <a:lnTo>
                    <a:pt x="11075" y="511"/>
                  </a:lnTo>
                  <a:lnTo>
                    <a:pt x="9748" y="690"/>
                  </a:lnTo>
                  <a:lnTo>
                    <a:pt x="8446" y="919"/>
                  </a:lnTo>
                  <a:lnTo>
                    <a:pt x="7196" y="1149"/>
                  </a:lnTo>
                  <a:lnTo>
                    <a:pt x="5997" y="1404"/>
                  </a:lnTo>
                  <a:lnTo>
                    <a:pt x="4874" y="1634"/>
                  </a:lnTo>
                  <a:lnTo>
                    <a:pt x="2910" y="2093"/>
                  </a:lnTo>
                  <a:lnTo>
                    <a:pt x="1353" y="2476"/>
                  </a:lnTo>
                  <a:lnTo>
                    <a:pt x="1" y="2833"/>
                  </a:lnTo>
                  <a:lnTo>
                    <a:pt x="256" y="7528"/>
                  </a:lnTo>
                  <a:lnTo>
                    <a:pt x="511" y="12759"/>
                  </a:lnTo>
                  <a:lnTo>
                    <a:pt x="817" y="19418"/>
                  </a:lnTo>
                  <a:lnTo>
                    <a:pt x="1123" y="27073"/>
                  </a:lnTo>
                  <a:lnTo>
                    <a:pt x="1277" y="31130"/>
                  </a:lnTo>
                  <a:lnTo>
                    <a:pt x="1404" y="35315"/>
                  </a:lnTo>
                  <a:lnTo>
                    <a:pt x="1506" y="39525"/>
                  </a:lnTo>
                  <a:lnTo>
                    <a:pt x="1583" y="43760"/>
                  </a:lnTo>
                  <a:lnTo>
                    <a:pt x="1659" y="47919"/>
                  </a:lnTo>
                  <a:lnTo>
                    <a:pt x="1685" y="52002"/>
                  </a:lnTo>
                  <a:lnTo>
                    <a:pt x="1659" y="55446"/>
                  </a:lnTo>
                  <a:lnTo>
                    <a:pt x="1608" y="58763"/>
                  </a:lnTo>
                  <a:lnTo>
                    <a:pt x="1532" y="61876"/>
                  </a:lnTo>
                  <a:lnTo>
                    <a:pt x="1404" y="64785"/>
                  </a:lnTo>
                  <a:lnTo>
                    <a:pt x="1328" y="66137"/>
                  </a:lnTo>
                  <a:lnTo>
                    <a:pt x="1251" y="67439"/>
                  </a:lnTo>
                  <a:lnTo>
                    <a:pt x="1149" y="68664"/>
                  </a:lnTo>
                  <a:lnTo>
                    <a:pt x="1047" y="69786"/>
                  </a:lnTo>
                  <a:lnTo>
                    <a:pt x="919" y="70858"/>
                  </a:lnTo>
                  <a:lnTo>
                    <a:pt x="792" y="71827"/>
                  </a:lnTo>
                  <a:lnTo>
                    <a:pt x="639" y="72695"/>
                  </a:lnTo>
                  <a:lnTo>
                    <a:pt x="460" y="73486"/>
                  </a:lnTo>
                  <a:lnTo>
                    <a:pt x="409" y="73818"/>
                  </a:lnTo>
                  <a:lnTo>
                    <a:pt x="358" y="74149"/>
                  </a:lnTo>
                  <a:lnTo>
                    <a:pt x="332" y="74481"/>
                  </a:lnTo>
                  <a:lnTo>
                    <a:pt x="307" y="74813"/>
                  </a:lnTo>
                  <a:lnTo>
                    <a:pt x="307" y="75145"/>
                  </a:lnTo>
                  <a:lnTo>
                    <a:pt x="332" y="75476"/>
                  </a:lnTo>
                  <a:lnTo>
                    <a:pt x="383" y="75833"/>
                  </a:lnTo>
                  <a:lnTo>
                    <a:pt x="434" y="76165"/>
                  </a:lnTo>
                  <a:lnTo>
                    <a:pt x="511" y="76522"/>
                  </a:lnTo>
                  <a:lnTo>
                    <a:pt x="588" y="76905"/>
                  </a:lnTo>
                  <a:lnTo>
                    <a:pt x="690" y="77262"/>
                  </a:lnTo>
                  <a:lnTo>
                    <a:pt x="817" y="77620"/>
                  </a:lnTo>
                  <a:lnTo>
                    <a:pt x="1123" y="78385"/>
                  </a:lnTo>
                  <a:lnTo>
                    <a:pt x="1481" y="79125"/>
                  </a:lnTo>
                  <a:lnTo>
                    <a:pt x="1914" y="79890"/>
                  </a:lnTo>
                  <a:lnTo>
                    <a:pt x="2399" y="80656"/>
                  </a:lnTo>
                  <a:lnTo>
                    <a:pt x="2961" y="81447"/>
                  </a:lnTo>
                  <a:lnTo>
                    <a:pt x="3573" y="82212"/>
                  </a:lnTo>
                  <a:lnTo>
                    <a:pt x="4364" y="83182"/>
                  </a:lnTo>
                  <a:lnTo>
                    <a:pt x="5257" y="84152"/>
                  </a:lnTo>
                  <a:lnTo>
                    <a:pt x="6227" y="85121"/>
                  </a:lnTo>
                  <a:lnTo>
                    <a:pt x="7247" y="86116"/>
                  </a:lnTo>
                  <a:lnTo>
                    <a:pt x="8370" y="87111"/>
                  </a:lnTo>
                  <a:lnTo>
                    <a:pt x="9518" y="88081"/>
                  </a:lnTo>
                  <a:lnTo>
                    <a:pt x="10743" y="89076"/>
                  </a:lnTo>
                  <a:lnTo>
                    <a:pt x="12044" y="90097"/>
                  </a:lnTo>
                  <a:lnTo>
                    <a:pt x="13805" y="91398"/>
                  </a:lnTo>
                  <a:lnTo>
                    <a:pt x="15642" y="92699"/>
                  </a:lnTo>
                  <a:lnTo>
                    <a:pt x="17556" y="94001"/>
                  </a:lnTo>
                  <a:lnTo>
                    <a:pt x="19546" y="95302"/>
                  </a:lnTo>
                  <a:lnTo>
                    <a:pt x="21204" y="96374"/>
                  </a:lnTo>
                  <a:lnTo>
                    <a:pt x="22914" y="97420"/>
                  </a:lnTo>
                  <a:lnTo>
                    <a:pt x="24649" y="98466"/>
                  </a:lnTo>
                  <a:lnTo>
                    <a:pt x="26409" y="99486"/>
                  </a:lnTo>
                  <a:lnTo>
                    <a:pt x="28196" y="100507"/>
                  </a:lnTo>
                  <a:lnTo>
                    <a:pt x="30007" y="101528"/>
                  </a:lnTo>
                  <a:lnTo>
                    <a:pt x="31819" y="102523"/>
                  </a:lnTo>
                  <a:lnTo>
                    <a:pt x="33656" y="103518"/>
                  </a:lnTo>
                  <a:lnTo>
                    <a:pt x="37330" y="105457"/>
                  </a:lnTo>
                  <a:lnTo>
                    <a:pt x="41004" y="107320"/>
                  </a:lnTo>
                  <a:lnTo>
                    <a:pt x="44628" y="109131"/>
                  </a:lnTo>
                  <a:lnTo>
                    <a:pt x="48174" y="110841"/>
                  </a:lnTo>
                  <a:lnTo>
                    <a:pt x="83029" y="110841"/>
                  </a:lnTo>
                  <a:lnTo>
                    <a:pt x="80503" y="109412"/>
                  </a:lnTo>
                  <a:lnTo>
                    <a:pt x="77313" y="107677"/>
                  </a:lnTo>
                  <a:lnTo>
                    <a:pt x="69531" y="103416"/>
                  </a:lnTo>
                  <a:lnTo>
                    <a:pt x="65117" y="100966"/>
                  </a:lnTo>
                  <a:lnTo>
                    <a:pt x="60473" y="98364"/>
                  </a:lnTo>
                  <a:lnTo>
                    <a:pt x="55752" y="95659"/>
                  </a:lnTo>
                  <a:lnTo>
                    <a:pt x="53380" y="94281"/>
                  </a:lnTo>
                  <a:lnTo>
                    <a:pt x="51032" y="92903"/>
                  </a:lnTo>
                  <a:lnTo>
                    <a:pt x="48710" y="91500"/>
                  </a:lnTo>
                  <a:lnTo>
                    <a:pt x="46414" y="90122"/>
                  </a:lnTo>
                  <a:lnTo>
                    <a:pt x="44194" y="88719"/>
                  </a:lnTo>
                  <a:lnTo>
                    <a:pt x="42025" y="87341"/>
                  </a:lnTo>
                  <a:lnTo>
                    <a:pt x="39933" y="85989"/>
                  </a:lnTo>
                  <a:lnTo>
                    <a:pt x="37943" y="84662"/>
                  </a:lnTo>
                  <a:lnTo>
                    <a:pt x="36054" y="83361"/>
                  </a:lnTo>
                  <a:lnTo>
                    <a:pt x="34268" y="82085"/>
                  </a:lnTo>
                  <a:lnTo>
                    <a:pt x="32635" y="80860"/>
                  </a:lnTo>
                  <a:lnTo>
                    <a:pt x="31155" y="79686"/>
                  </a:lnTo>
                  <a:lnTo>
                    <a:pt x="30466" y="79099"/>
                  </a:lnTo>
                  <a:lnTo>
                    <a:pt x="29829" y="78538"/>
                  </a:lnTo>
                  <a:lnTo>
                    <a:pt x="29216" y="78002"/>
                  </a:lnTo>
                  <a:lnTo>
                    <a:pt x="28655" y="77466"/>
                  </a:lnTo>
                  <a:lnTo>
                    <a:pt x="28145" y="76956"/>
                  </a:lnTo>
                  <a:lnTo>
                    <a:pt x="27685" y="76446"/>
                  </a:lnTo>
                  <a:lnTo>
                    <a:pt x="27277" y="75987"/>
                  </a:lnTo>
                  <a:lnTo>
                    <a:pt x="26920" y="75502"/>
                  </a:lnTo>
                  <a:lnTo>
                    <a:pt x="26588" y="75068"/>
                  </a:lnTo>
                  <a:lnTo>
                    <a:pt x="26333" y="74634"/>
                  </a:lnTo>
                  <a:lnTo>
                    <a:pt x="26154" y="74226"/>
                  </a:lnTo>
                  <a:lnTo>
                    <a:pt x="26001" y="73843"/>
                  </a:lnTo>
                  <a:lnTo>
                    <a:pt x="25950" y="73588"/>
                  </a:lnTo>
                  <a:lnTo>
                    <a:pt x="25874" y="73256"/>
                  </a:lnTo>
                  <a:lnTo>
                    <a:pt x="25772" y="72414"/>
                  </a:lnTo>
                  <a:lnTo>
                    <a:pt x="25669" y="71266"/>
                  </a:lnTo>
                  <a:lnTo>
                    <a:pt x="25567" y="69888"/>
                  </a:lnTo>
                  <a:lnTo>
                    <a:pt x="25465" y="68255"/>
                  </a:lnTo>
                  <a:lnTo>
                    <a:pt x="25389" y="66418"/>
                  </a:lnTo>
                  <a:lnTo>
                    <a:pt x="25261" y="62183"/>
                  </a:lnTo>
                  <a:lnTo>
                    <a:pt x="25134" y="56773"/>
                  </a:lnTo>
                  <a:lnTo>
                    <a:pt x="25032" y="50777"/>
                  </a:lnTo>
                  <a:lnTo>
                    <a:pt x="24981" y="44449"/>
                  </a:lnTo>
                  <a:lnTo>
                    <a:pt x="24955" y="37994"/>
                  </a:lnTo>
                  <a:lnTo>
                    <a:pt x="24955" y="33452"/>
                  </a:lnTo>
                  <a:lnTo>
                    <a:pt x="24981" y="29038"/>
                  </a:lnTo>
                  <a:lnTo>
                    <a:pt x="25006" y="24802"/>
                  </a:lnTo>
                  <a:lnTo>
                    <a:pt x="25057" y="20847"/>
                  </a:lnTo>
                  <a:lnTo>
                    <a:pt x="25185" y="15668"/>
                  </a:lnTo>
                  <a:lnTo>
                    <a:pt x="25236" y="13448"/>
                  </a:lnTo>
                  <a:lnTo>
                    <a:pt x="25312" y="11483"/>
                  </a:lnTo>
                  <a:lnTo>
                    <a:pt x="25414" y="9850"/>
                  </a:lnTo>
                  <a:lnTo>
                    <a:pt x="25491" y="8549"/>
                  </a:lnTo>
                  <a:lnTo>
                    <a:pt x="25593" y="7605"/>
                  </a:lnTo>
                  <a:lnTo>
                    <a:pt x="25644" y="7273"/>
                  </a:lnTo>
                  <a:lnTo>
                    <a:pt x="25721" y="7043"/>
                  </a:lnTo>
                  <a:lnTo>
                    <a:pt x="25874" y="6533"/>
                  </a:lnTo>
                  <a:lnTo>
                    <a:pt x="26001" y="6023"/>
                  </a:lnTo>
                  <a:lnTo>
                    <a:pt x="26078" y="5538"/>
                  </a:lnTo>
                  <a:lnTo>
                    <a:pt x="26129" y="5079"/>
                  </a:lnTo>
                  <a:lnTo>
                    <a:pt x="26129" y="4670"/>
                  </a:lnTo>
                  <a:lnTo>
                    <a:pt x="26103" y="4262"/>
                  </a:lnTo>
                  <a:lnTo>
                    <a:pt x="26052" y="3879"/>
                  </a:lnTo>
                  <a:lnTo>
                    <a:pt x="25976" y="3497"/>
                  </a:lnTo>
                  <a:lnTo>
                    <a:pt x="25848" y="3165"/>
                  </a:lnTo>
                  <a:lnTo>
                    <a:pt x="25695" y="2833"/>
                  </a:lnTo>
                  <a:lnTo>
                    <a:pt x="25516" y="2527"/>
                  </a:lnTo>
                  <a:lnTo>
                    <a:pt x="25287" y="2246"/>
                  </a:lnTo>
                  <a:lnTo>
                    <a:pt x="25057" y="1991"/>
                  </a:lnTo>
                  <a:lnTo>
                    <a:pt x="24802" y="1736"/>
                  </a:lnTo>
                  <a:lnTo>
                    <a:pt x="24496" y="1532"/>
                  </a:lnTo>
                  <a:lnTo>
                    <a:pt x="24190" y="1302"/>
                  </a:lnTo>
                  <a:lnTo>
                    <a:pt x="23858" y="1124"/>
                  </a:lnTo>
                  <a:lnTo>
                    <a:pt x="23501" y="945"/>
                  </a:lnTo>
                  <a:lnTo>
                    <a:pt x="23118" y="792"/>
                  </a:lnTo>
                  <a:lnTo>
                    <a:pt x="22710" y="639"/>
                  </a:lnTo>
                  <a:lnTo>
                    <a:pt x="22301" y="511"/>
                  </a:lnTo>
                  <a:lnTo>
                    <a:pt x="21842" y="409"/>
                  </a:lnTo>
                  <a:lnTo>
                    <a:pt x="21408" y="307"/>
                  </a:lnTo>
                  <a:lnTo>
                    <a:pt x="20924" y="231"/>
                  </a:lnTo>
                  <a:lnTo>
                    <a:pt x="19928" y="103"/>
                  </a:lnTo>
                  <a:lnTo>
                    <a:pt x="18908" y="26"/>
                  </a:lnTo>
                  <a:lnTo>
                    <a:pt x="17811" y="1"/>
                  </a:lnTo>
                  <a:close/>
                </a:path>
              </a:pathLst>
            </a:custGeom>
            <a:solidFill>
              <a:srgbClr val="E030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0" name="Google Shape;3410;g29ba36c631f_0_9"/>
            <p:cNvSpPr/>
            <p:nvPr/>
          </p:nvSpPr>
          <p:spPr>
            <a:xfrm>
              <a:off x="2017825" y="2283375"/>
              <a:ext cx="2075725" cy="2771025"/>
            </a:xfrm>
            <a:custGeom>
              <a:avLst/>
              <a:gdLst/>
              <a:ahLst/>
              <a:cxnLst/>
              <a:rect l="l" t="t" r="r" b="b"/>
              <a:pathLst>
                <a:path w="83029" h="110841" fill="none" extrusionOk="0">
                  <a:moveTo>
                    <a:pt x="83029" y="110841"/>
                  </a:moveTo>
                  <a:lnTo>
                    <a:pt x="48174" y="110841"/>
                  </a:lnTo>
                  <a:lnTo>
                    <a:pt x="48174" y="110841"/>
                  </a:lnTo>
                  <a:lnTo>
                    <a:pt x="44628" y="109131"/>
                  </a:lnTo>
                  <a:lnTo>
                    <a:pt x="41004" y="107320"/>
                  </a:lnTo>
                  <a:lnTo>
                    <a:pt x="37330" y="105457"/>
                  </a:lnTo>
                  <a:lnTo>
                    <a:pt x="33656" y="103518"/>
                  </a:lnTo>
                  <a:lnTo>
                    <a:pt x="31819" y="102523"/>
                  </a:lnTo>
                  <a:lnTo>
                    <a:pt x="30007" y="101528"/>
                  </a:lnTo>
                  <a:lnTo>
                    <a:pt x="28196" y="100507"/>
                  </a:lnTo>
                  <a:lnTo>
                    <a:pt x="26409" y="99486"/>
                  </a:lnTo>
                  <a:lnTo>
                    <a:pt x="24649" y="98466"/>
                  </a:lnTo>
                  <a:lnTo>
                    <a:pt x="22914" y="97420"/>
                  </a:lnTo>
                  <a:lnTo>
                    <a:pt x="21204" y="96374"/>
                  </a:lnTo>
                  <a:lnTo>
                    <a:pt x="19546" y="95302"/>
                  </a:lnTo>
                  <a:lnTo>
                    <a:pt x="19546" y="95302"/>
                  </a:lnTo>
                  <a:lnTo>
                    <a:pt x="17556" y="94001"/>
                  </a:lnTo>
                  <a:lnTo>
                    <a:pt x="15642" y="92699"/>
                  </a:lnTo>
                  <a:lnTo>
                    <a:pt x="13805" y="91398"/>
                  </a:lnTo>
                  <a:lnTo>
                    <a:pt x="12044" y="90097"/>
                  </a:lnTo>
                  <a:lnTo>
                    <a:pt x="12044" y="90097"/>
                  </a:lnTo>
                  <a:lnTo>
                    <a:pt x="10743" y="89076"/>
                  </a:lnTo>
                  <a:lnTo>
                    <a:pt x="9518" y="88081"/>
                  </a:lnTo>
                  <a:lnTo>
                    <a:pt x="8370" y="87111"/>
                  </a:lnTo>
                  <a:lnTo>
                    <a:pt x="7247" y="86116"/>
                  </a:lnTo>
                  <a:lnTo>
                    <a:pt x="6227" y="85121"/>
                  </a:lnTo>
                  <a:lnTo>
                    <a:pt x="5257" y="84152"/>
                  </a:lnTo>
                  <a:lnTo>
                    <a:pt x="4364" y="83182"/>
                  </a:lnTo>
                  <a:lnTo>
                    <a:pt x="3573" y="82212"/>
                  </a:lnTo>
                  <a:lnTo>
                    <a:pt x="3573" y="82212"/>
                  </a:lnTo>
                  <a:lnTo>
                    <a:pt x="2961" y="81447"/>
                  </a:lnTo>
                  <a:lnTo>
                    <a:pt x="2399" y="80656"/>
                  </a:lnTo>
                  <a:lnTo>
                    <a:pt x="1914" y="79890"/>
                  </a:lnTo>
                  <a:lnTo>
                    <a:pt x="1481" y="79125"/>
                  </a:lnTo>
                  <a:lnTo>
                    <a:pt x="1123" y="78385"/>
                  </a:lnTo>
                  <a:lnTo>
                    <a:pt x="817" y="77620"/>
                  </a:lnTo>
                  <a:lnTo>
                    <a:pt x="690" y="77262"/>
                  </a:lnTo>
                  <a:lnTo>
                    <a:pt x="588" y="76905"/>
                  </a:lnTo>
                  <a:lnTo>
                    <a:pt x="511" y="76522"/>
                  </a:lnTo>
                  <a:lnTo>
                    <a:pt x="434" y="76165"/>
                  </a:lnTo>
                  <a:lnTo>
                    <a:pt x="434" y="76165"/>
                  </a:lnTo>
                  <a:lnTo>
                    <a:pt x="383" y="75833"/>
                  </a:lnTo>
                  <a:lnTo>
                    <a:pt x="332" y="75476"/>
                  </a:lnTo>
                  <a:lnTo>
                    <a:pt x="307" y="75145"/>
                  </a:lnTo>
                  <a:lnTo>
                    <a:pt x="307" y="74813"/>
                  </a:lnTo>
                  <a:lnTo>
                    <a:pt x="332" y="74481"/>
                  </a:lnTo>
                  <a:lnTo>
                    <a:pt x="358" y="74149"/>
                  </a:lnTo>
                  <a:lnTo>
                    <a:pt x="409" y="73818"/>
                  </a:lnTo>
                  <a:lnTo>
                    <a:pt x="460" y="73486"/>
                  </a:lnTo>
                  <a:lnTo>
                    <a:pt x="460" y="73486"/>
                  </a:lnTo>
                  <a:lnTo>
                    <a:pt x="639" y="72695"/>
                  </a:lnTo>
                  <a:lnTo>
                    <a:pt x="792" y="71827"/>
                  </a:lnTo>
                  <a:lnTo>
                    <a:pt x="919" y="70858"/>
                  </a:lnTo>
                  <a:lnTo>
                    <a:pt x="1047" y="69786"/>
                  </a:lnTo>
                  <a:lnTo>
                    <a:pt x="1149" y="68664"/>
                  </a:lnTo>
                  <a:lnTo>
                    <a:pt x="1251" y="67439"/>
                  </a:lnTo>
                  <a:lnTo>
                    <a:pt x="1328" y="66137"/>
                  </a:lnTo>
                  <a:lnTo>
                    <a:pt x="1404" y="64785"/>
                  </a:lnTo>
                  <a:lnTo>
                    <a:pt x="1532" y="61876"/>
                  </a:lnTo>
                  <a:lnTo>
                    <a:pt x="1608" y="58763"/>
                  </a:lnTo>
                  <a:lnTo>
                    <a:pt x="1659" y="55446"/>
                  </a:lnTo>
                  <a:lnTo>
                    <a:pt x="1685" y="52002"/>
                  </a:lnTo>
                  <a:lnTo>
                    <a:pt x="1685" y="52002"/>
                  </a:lnTo>
                  <a:lnTo>
                    <a:pt x="1659" y="47919"/>
                  </a:lnTo>
                  <a:lnTo>
                    <a:pt x="1583" y="43760"/>
                  </a:lnTo>
                  <a:lnTo>
                    <a:pt x="1506" y="39525"/>
                  </a:lnTo>
                  <a:lnTo>
                    <a:pt x="1404" y="35315"/>
                  </a:lnTo>
                  <a:lnTo>
                    <a:pt x="1277" y="31130"/>
                  </a:lnTo>
                  <a:lnTo>
                    <a:pt x="1123" y="27073"/>
                  </a:lnTo>
                  <a:lnTo>
                    <a:pt x="817" y="19418"/>
                  </a:lnTo>
                  <a:lnTo>
                    <a:pt x="511" y="12759"/>
                  </a:lnTo>
                  <a:lnTo>
                    <a:pt x="256" y="7528"/>
                  </a:lnTo>
                  <a:lnTo>
                    <a:pt x="1" y="2833"/>
                  </a:lnTo>
                  <a:lnTo>
                    <a:pt x="1" y="2833"/>
                  </a:lnTo>
                  <a:lnTo>
                    <a:pt x="1353" y="2476"/>
                  </a:lnTo>
                  <a:lnTo>
                    <a:pt x="2910" y="2093"/>
                  </a:lnTo>
                  <a:lnTo>
                    <a:pt x="4874" y="1634"/>
                  </a:lnTo>
                  <a:lnTo>
                    <a:pt x="5997" y="1404"/>
                  </a:lnTo>
                  <a:lnTo>
                    <a:pt x="7196" y="1149"/>
                  </a:lnTo>
                  <a:lnTo>
                    <a:pt x="8446" y="919"/>
                  </a:lnTo>
                  <a:lnTo>
                    <a:pt x="9748" y="690"/>
                  </a:lnTo>
                  <a:lnTo>
                    <a:pt x="11075" y="511"/>
                  </a:lnTo>
                  <a:lnTo>
                    <a:pt x="12427" y="333"/>
                  </a:lnTo>
                  <a:lnTo>
                    <a:pt x="13779" y="180"/>
                  </a:lnTo>
                  <a:lnTo>
                    <a:pt x="15132" y="77"/>
                  </a:lnTo>
                  <a:lnTo>
                    <a:pt x="15132" y="77"/>
                  </a:lnTo>
                  <a:lnTo>
                    <a:pt x="15923" y="26"/>
                  </a:lnTo>
                  <a:lnTo>
                    <a:pt x="16713" y="1"/>
                  </a:lnTo>
                  <a:lnTo>
                    <a:pt x="16713" y="1"/>
                  </a:lnTo>
                  <a:lnTo>
                    <a:pt x="17811" y="1"/>
                  </a:lnTo>
                  <a:lnTo>
                    <a:pt x="18908" y="26"/>
                  </a:lnTo>
                  <a:lnTo>
                    <a:pt x="19928" y="103"/>
                  </a:lnTo>
                  <a:lnTo>
                    <a:pt x="20924" y="231"/>
                  </a:lnTo>
                  <a:lnTo>
                    <a:pt x="21408" y="307"/>
                  </a:lnTo>
                  <a:lnTo>
                    <a:pt x="21842" y="409"/>
                  </a:lnTo>
                  <a:lnTo>
                    <a:pt x="22301" y="511"/>
                  </a:lnTo>
                  <a:lnTo>
                    <a:pt x="22710" y="639"/>
                  </a:lnTo>
                  <a:lnTo>
                    <a:pt x="23118" y="792"/>
                  </a:lnTo>
                  <a:lnTo>
                    <a:pt x="23501" y="945"/>
                  </a:lnTo>
                  <a:lnTo>
                    <a:pt x="23858" y="1124"/>
                  </a:lnTo>
                  <a:lnTo>
                    <a:pt x="24190" y="1302"/>
                  </a:lnTo>
                  <a:lnTo>
                    <a:pt x="24496" y="1532"/>
                  </a:lnTo>
                  <a:lnTo>
                    <a:pt x="24802" y="1736"/>
                  </a:lnTo>
                  <a:lnTo>
                    <a:pt x="25057" y="1991"/>
                  </a:lnTo>
                  <a:lnTo>
                    <a:pt x="25287" y="2246"/>
                  </a:lnTo>
                  <a:lnTo>
                    <a:pt x="25516" y="2527"/>
                  </a:lnTo>
                  <a:lnTo>
                    <a:pt x="25695" y="2833"/>
                  </a:lnTo>
                  <a:lnTo>
                    <a:pt x="25848" y="3165"/>
                  </a:lnTo>
                  <a:lnTo>
                    <a:pt x="25976" y="3497"/>
                  </a:lnTo>
                  <a:lnTo>
                    <a:pt x="26052" y="3879"/>
                  </a:lnTo>
                  <a:lnTo>
                    <a:pt x="26103" y="4262"/>
                  </a:lnTo>
                  <a:lnTo>
                    <a:pt x="26129" y="4670"/>
                  </a:lnTo>
                  <a:lnTo>
                    <a:pt x="26129" y="5079"/>
                  </a:lnTo>
                  <a:lnTo>
                    <a:pt x="26078" y="5538"/>
                  </a:lnTo>
                  <a:lnTo>
                    <a:pt x="26001" y="6023"/>
                  </a:lnTo>
                  <a:lnTo>
                    <a:pt x="25874" y="6533"/>
                  </a:lnTo>
                  <a:lnTo>
                    <a:pt x="25721" y="7043"/>
                  </a:lnTo>
                  <a:lnTo>
                    <a:pt x="25721" y="7043"/>
                  </a:lnTo>
                  <a:lnTo>
                    <a:pt x="25644" y="7273"/>
                  </a:lnTo>
                  <a:lnTo>
                    <a:pt x="25593" y="7605"/>
                  </a:lnTo>
                  <a:lnTo>
                    <a:pt x="25491" y="8549"/>
                  </a:lnTo>
                  <a:lnTo>
                    <a:pt x="25414" y="9850"/>
                  </a:lnTo>
                  <a:lnTo>
                    <a:pt x="25312" y="11483"/>
                  </a:lnTo>
                  <a:lnTo>
                    <a:pt x="25236" y="13448"/>
                  </a:lnTo>
                  <a:lnTo>
                    <a:pt x="25185" y="15668"/>
                  </a:lnTo>
                  <a:lnTo>
                    <a:pt x="25057" y="20847"/>
                  </a:lnTo>
                  <a:lnTo>
                    <a:pt x="25057" y="20847"/>
                  </a:lnTo>
                  <a:lnTo>
                    <a:pt x="25006" y="24802"/>
                  </a:lnTo>
                  <a:lnTo>
                    <a:pt x="24981" y="29038"/>
                  </a:lnTo>
                  <a:lnTo>
                    <a:pt x="24955" y="33452"/>
                  </a:lnTo>
                  <a:lnTo>
                    <a:pt x="24955" y="37994"/>
                  </a:lnTo>
                  <a:lnTo>
                    <a:pt x="24955" y="37994"/>
                  </a:lnTo>
                  <a:lnTo>
                    <a:pt x="24981" y="44449"/>
                  </a:lnTo>
                  <a:lnTo>
                    <a:pt x="25032" y="50777"/>
                  </a:lnTo>
                  <a:lnTo>
                    <a:pt x="25134" y="56773"/>
                  </a:lnTo>
                  <a:lnTo>
                    <a:pt x="25261" y="62183"/>
                  </a:lnTo>
                  <a:lnTo>
                    <a:pt x="25261" y="62183"/>
                  </a:lnTo>
                  <a:lnTo>
                    <a:pt x="25389" y="66418"/>
                  </a:lnTo>
                  <a:lnTo>
                    <a:pt x="25465" y="68255"/>
                  </a:lnTo>
                  <a:lnTo>
                    <a:pt x="25567" y="69888"/>
                  </a:lnTo>
                  <a:lnTo>
                    <a:pt x="25669" y="71266"/>
                  </a:lnTo>
                  <a:lnTo>
                    <a:pt x="25772" y="72414"/>
                  </a:lnTo>
                  <a:lnTo>
                    <a:pt x="25874" y="73256"/>
                  </a:lnTo>
                  <a:lnTo>
                    <a:pt x="25950" y="73588"/>
                  </a:lnTo>
                  <a:lnTo>
                    <a:pt x="26001" y="73843"/>
                  </a:lnTo>
                  <a:lnTo>
                    <a:pt x="26001" y="73843"/>
                  </a:lnTo>
                  <a:lnTo>
                    <a:pt x="26154" y="74226"/>
                  </a:lnTo>
                  <a:lnTo>
                    <a:pt x="26333" y="74634"/>
                  </a:lnTo>
                  <a:lnTo>
                    <a:pt x="26588" y="75068"/>
                  </a:lnTo>
                  <a:lnTo>
                    <a:pt x="26920" y="75502"/>
                  </a:lnTo>
                  <a:lnTo>
                    <a:pt x="27277" y="75987"/>
                  </a:lnTo>
                  <a:lnTo>
                    <a:pt x="27685" y="76446"/>
                  </a:lnTo>
                  <a:lnTo>
                    <a:pt x="28145" y="76956"/>
                  </a:lnTo>
                  <a:lnTo>
                    <a:pt x="28655" y="77466"/>
                  </a:lnTo>
                  <a:lnTo>
                    <a:pt x="29216" y="78002"/>
                  </a:lnTo>
                  <a:lnTo>
                    <a:pt x="29829" y="78538"/>
                  </a:lnTo>
                  <a:lnTo>
                    <a:pt x="30466" y="79099"/>
                  </a:lnTo>
                  <a:lnTo>
                    <a:pt x="31155" y="79686"/>
                  </a:lnTo>
                  <a:lnTo>
                    <a:pt x="32635" y="80860"/>
                  </a:lnTo>
                  <a:lnTo>
                    <a:pt x="34268" y="82085"/>
                  </a:lnTo>
                  <a:lnTo>
                    <a:pt x="36054" y="83361"/>
                  </a:lnTo>
                  <a:lnTo>
                    <a:pt x="37943" y="84662"/>
                  </a:lnTo>
                  <a:lnTo>
                    <a:pt x="39933" y="85989"/>
                  </a:lnTo>
                  <a:lnTo>
                    <a:pt x="42025" y="87341"/>
                  </a:lnTo>
                  <a:lnTo>
                    <a:pt x="44194" y="88719"/>
                  </a:lnTo>
                  <a:lnTo>
                    <a:pt x="46414" y="90122"/>
                  </a:lnTo>
                  <a:lnTo>
                    <a:pt x="48710" y="91500"/>
                  </a:lnTo>
                  <a:lnTo>
                    <a:pt x="51032" y="92903"/>
                  </a:lnTo>
                  <a:lnTo>
                    <a:pt x="53380" y="94281"/>
                  </a:lnTo>
                  <a:lnTo>
                    <a:pt x="55752" y="95659"/>
                  </a:lnTo>
                  <a:lnTo>
                    <a:pt x="60473" y="98364"/>
                  </a:lnTo>
                  <a:lnTo>
                    <a:pt x="65117" y="100966"/>
                  </a:lnTo>
                  <a:lnTo>
                    <a:pt x="69531" y="103416"/>
                  </a:lnTo>
                  <a:lnTo>
                    <a:pt x="77313" y="107677"/>
                  </a:lnTo>
                  <a:lnTo>
                    <a:pt x="80503" y="109412"/>
                  </a:lnTo>
                  <a:lnTo>
                    <a:pt x="83029" y="11084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1" name="Google Shape;3411;g29ba36c631f_0_9"/>
            <p:cNvSpPr/>
            <p:nvPr/>
          </p:nvSpPr>
          <p:spPr>
            <a:xfrm>
              <a:off x="1735250" y="1237250"/>
              <a:ext cx="591350" cy="1022550"/>
            </a:xfrm>
            <a:custGeom>
              <a:avLst/>
              <a:gdLst/>
              <a:ahLst/>
              <a:cxnLst/>
              <a:rect l="l" t="t" r="r" b="b"/>
              <a:pathLst>
                <a:path w="23654" h="40902" extrusionOk="0">
                  <a:moveTo>
                    <a:pt x="15029" y="0"/>
                  </a:moveTo>
                  <a:lnTo>
                    <a:pt x="14825" y="153"/>
                  </a:lnTo>
                  <a:lnTo>
                    <a:pt x="14238" y="587"/>
                  </a:lnTo>
                  <a:lnTo>
                    <a:pt x="13855" y="944"/>
                  </a:lnTo>
                  <a:lnTo>
                    <a:pt x="13396" y="1353"/>
                  </a:lnTo>
                  <a:lnTo>
                    <a:pt x="12886" y="1837"/>
                  </a:lnTo>
                  <a:lnTo>
                    <a:pt x="12324" y="2399"/>
                  </a:lnTo>
                  <a:lnTo>
                    <a:pt x="11737" y="3037"/>
                  </a:lnTo>
                  <a:lnTo>
                    <a:pt x="11125" y="3726"/>
                  </a:lnTo>
                  <a:lnTo>
                    <a:pt x="10513" y="4517"/>
                  </a:lnTo>
                  <a:lnTo>
                    <a:pt x="9900" y="5359"/>
                  </a:lnTo>
                  <a:lnTo>
                    <a:pt x="9288" y="6303"/>
                  </a:lnTo>
                  <a:lnTo>
                    <a:pt x="8701" y="7298"/>
                  </a:lnTo>
                  <a:lnTo>
                    <a:pt x="8420" y="7808"/>
                  </a:lnTo>
                  <a:lnTo>
                    <a:pt x="8165" y="8369"/>
                  </a:lnTo>
                  <a:lnTo>
                    <a:pt x="7885" y="8931"/>
                  </a:lnTo>
                  <a:lnTo>
                    <a:pt x="7655" y="9518"/>
                  </a:lnTo>
                  <a:lnTo>
                    <a:pt x="7170" y="10640"/>
                  </a:lnTo>
                  <a:lnTo>
                    <a:pt x="6685" y="11916"/>
                  </a:lnTo>
                  <a:lnTo>
                    <a:pt x="6175" y="13319"/>
                  </a:lnTo>
                  <a:lnTo>
                    <a:pt x="5639" y="14799"/>
                  </a:lnTo>
                  <a:lnTo>
                    <a:pt x="4542" y="17963"/>
                  </a:lnTo>
                  <a:lnTo>
                    <a:pt x="3445" y="21306"/>
                  </a:lnTo>
                  <a:lnTo>
                    <a:pt x="2909" y="23015"/>
                  </a:lnTo>
                  <a:lnTo>
                    <a:pt x="2399" y="24725"/>
                  </a:lnTo>
                  <a:lnTo>
                    <a:pt x="1888" y="26383"/>
                  </a:lnTo>
                  <a:lnTo>
                    <a:pt x="1429" y="28016"/>
                  </a:lnTo>
                  <a:lnTo>
                    <a:pt x="1021" y="29598"/>
                  </a:lnTo>
                  <a:lnTo>
                    <a:pt x="638" y="31129"/>
                  </a:lnTo>
                  <a:lnTo>
                    <a:pt x="281" y="32533"/>
                  </a:lnTo>
                  <a:lnTo>
                    <a:pt x="0" y="33860"/>
                  </a:lnTo>
                  <a:lnTo>
                    <a:pt x="15539" y="40902"/>
                  </a:lnTo>
                  <a:lnTo>
                    <a:pt x="15973" y="40621"/>
                  </a:lnTo>
                  <a:lnTo>
                    <a:pt x="17070" y="39881"/>
                  </a:lnTo>
                  <a:lnTo>
                    <a:pt x="17785" y="39345"/>
                  </a:lnTo>
                  <a:lnTo>
                    <a:pt x="18576" y="38759"/>
                  </a:lnTo>
                  <a:lnTo>
                    <a:pt x="19392" y="38070"/>
                  </a:lnTo>
                  <a:lnTo>
                    <a:pt x="20209" y="37355"/>
                  </a:lnTo>
                  <a:lnTo>
                    <a:pt x="21025" y="36590"/>
                  </a:lnTo>
                  <a:lnTo>
                    <a:pt x="21408" y="36181"/>
                  </a:lnTo>
                  <a:lnTo>
                    <a:pt x="21765" y="35799"/>
                  </a:lnTo>
                  <a:lnTo>
                    <a:pt x="22097" y="35390"/>
                  </a:lnTo>
                  <a:lnTo>
                    <a:pt x="22403" y="34982"/>
                  </a:lnTo>
                  <a:lnTo>
                    <a:pt x="22684" y="34574"/>
                  </a:lnTo>
                  <a:lnTo>
                    <a:pt x="22913" y="34191"/>
                  </a:lnTo>
                  <a:lnTo>
                    <a:pt x="23117" y="33783"/>
                  </a:lnTo>
                  <a:lnTo>
                    <a:pt x="23271" y="33375"/>
                  </a:lnTo>
                  <a:lnTo>
                    <a:pt x="23373" y="32992"/>
                  </a:lnTo>
                  <a:lnTo>
                    <a:pt x="23424" y="32609"/>
                  </a:lnTo>
                  <a:lnTo>
                    <a:pt x="23424" y="32227"/>
                  </a:lnTo>
                  <a:lnTo>
                    <a:pt x="23398" y="32048"/>
                  </a:lnTo>
                  <a:lnTo>
                    <a:pt x="23347" y="31869"/>
                  </a:lnTo>
                  <a:lnTo>
                    <a:pt x="23296" y="31691"/>
                  </a:lnTo>
                  <a:lnTo>
                    <a:pt x="23220" y="31538"/>
                  </a:lnTo>
                  <a:lnTo>
                    <a:pt x="23143" y="31359"/>
                  </a:lnTo>
                  <a:lnTo>
                    <a:pt x="23041" y="31206"/>
                  </a:lnTo>
                  <a:lnTo>
                    <a:pt x="22684" y="30696"/>
                  </a:lnTo>
                  <a:lnTo>
                    <a:pt x="22378" y="30160"/>
                  </a:lnTo>
                  <a:lnTo>
                    <a:pt x="22097" y="29624"/>
                  </a:lnTo>
                  <a:lnTo>
                    <a:pt x="21842" y="29063"/>
                  </a:lnTo>
                  <a:lnTo>
                    <a:pt x="21638" y="28476"/>
                  </a:lnTo>
                  <a:lnTo>
                    <a:pt x="21433" y="27889"/>
                  </a:lnTo>
                  <a:lnTo>
                    <a:pt x="21255" y="27302"/>
                  </a:lnTo>
                  <a:lnTo>
                    <a:pt x="21102" y="26690"/>
                  </a:lnTo>
                  <a:lnTo>
                    <a:pt x="21000" y="26052"/>
                  </a:lnTo>
                  <a:lnTo>
                    <a:pt x="20898" y="25439"/>
                  </a:lnTo>
                  <a:lnTo>
                    <a:pt x="20821" y="24801"/>
                  </a:lnTo>
                  <a:lnTo>
                    <a:pt x="20745" y="24189"/>
                  </a:lnTo>
                  <a:lnTo>
                    <a:pt x="20719" y="23551"/>
                  </a:lnTo>
                  <a:lnTo>
                    <a:pt x="20693" y="22913"/>
                  </a:lnTo>
                  <a:lnTo>
                    <a:pt x="20693" y="22275"/>
                  </a:lnTo>
                  <a:lnTo>
                    <a:pt x="20693" y="21663"/>
                  </a:lnTo>
                  <a:lnTo>
                    <a:pt x="20719" y="20974"/>
                  </a:lnTo>
                  <a:lnTo>
                    <a:pt x="20770" y="20285"/>
                  </a:lnTo>
                  <a:lnTo>
                    <a:pt x="20898" y="18958"/>
                  </a:lnTo>
                  <a:lnTo>
                    <a:pt x="21076" y="17683"/>
                  </a:lnTo>
                  <a:lnTo>
                    <a:pt x="21306" y="16509"/>
                  </a:lnTo>
                  <a:lnTo>
                    <a:pt x="21536" y="15412"/>
                  </a:lnTo>
                  <a:lnTo>
                    <a:pt x="21791" y="14442"/>
                  </a:lnTo>
                  <a:lnTo>
                    <a:pt x="22046" y="13600"/>
                  </a:lnTo>
                  <a:lnTo>
                    <a:pt x="22301" y="12911"/>
                  </a:lnTo>
                  <a:lnTo>
                    <a:pt x="22480" y="12503"/>
                  </a:lnTo>
                  <a:lnTo>
                    <a:pt x="22633" y="12171"/>
                  </a:lnTo>
                  <a:lnTo>
                    <a:pt x="22786" y="11865"/>
                  </a:lnTo>
                  <a:lnTo>
                    <a:pt x="22939" y="11635"/>
                  </a:lnTo>
                  <a:lnTo>
                    <a:pt x="23092" y="11457"/>
                  </a:lnTo>
                  <a:lnTo>
                    <a:pt x="23220" y="11329"/>
                  </a:lnTo>
                  <a:lnTo>
                    <a:pt x="23322" y="11227"/>
                  </a:lnTo>
                  <a:lnTo>
                    <a:pt x="23424" y="11151"/>
                  </a:lnTo>
                  <a:lnTo>
                    <a:pt x="23526" y="11100"/>
                  </a:lnTo>
                  <a:lnTo>
                    <a:pt x="23602" y="11074"/>
                  </a:lnTo>
                  <a:lnTo>
                    <a:pt x="23653" y="11049"/>
                  </a:lnTo>
                  <a:lnTo>
                    <a:pt x="23475" y="10946"/>
                  </a:lnTo>
                  <a:lnTo>
                    <a:pt x="17096" y="7119"/>
                  </a:lnTo>
                  <a:lnTo>
                    <a:pt x="16866" y="6354"/>
                  </a:lnTo>
                  <a:lnTo>
                    <a:pt x="15029" y="0"/>
                  </a:lnTo>
                  <a:close/>
                </a:path>
              </a:pathLst>
            </a:custGeom>
            <a:solidFill>
              <a:srgbClr val="FFAF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2" name="Google Shape;3412;g29ba36c631f_0_9"/>
            <p:cNvSpPr/>
            <p:nvPr/>
          </p:nvSpPr>
          <p:spPr>
            <a:xfrm>
              <a:off x="1735250" y="1237250"/>
              <a:ext cx="591350" cy="1022550"/>
            </a:xfrm>
            <a:custGeom>
              <a:avLst/>
              <a:gdLst/>
              <a:ahLst/>
              <a:cxnLst/>
              <a:rect l="l" t="t" r="r" b="b"/>
              <a:pathLst>
                <a:path w="23654" h="40902" fill="none" extrusionOk="0">
                  <a:moveTo>
                    <a:pt x="0" y="33860"/>
                  </a:moveTo>
                  <a:lnTo>
                    <a:pt x="15539" y="40902"/>
                  </a:lnTo>
                  <a:lnTo>
                    <a:pt x="15539" y="40902"/>
                  </a:lnTo>
                  <a:lnTo>
                    <a:pt x="15973" y="40621"/>
                  </a:lnTo>
                  <a:lnTo>
                    <a:pt x="17070" y="39881"/>
                  </a:lnTo>
                  <a:lnTo>
                    <a:pt x="17785" y="39345"/>
                  </a:lnTo>
                  <a:lnTo>
                    <a:pt x="18576" y="38759"/>
                  </a:lnTo>
                  <a:lnTo>
                    <a:pt x="19392" y="38070"/>
                  </a:lnTo>
                  <a:lnTo>
                    <a:pt x="20209" y="37355"/>
                  </a:lnTo>
                  <a:lnTo>
                    <a:pt x="21025" y="36590"/>
                  </a:lnTo>
                  <a:lnTo>
                    <a:pt x="21408" y="36181"/>
                  </a:lnTo>
                  <a:lnTo>
                    <a:pt x="21765" y="35799"/>
                  </a:lnTo>
                  <a:lnTo>
                    <a:pt x="22097" y="35390"/>
                  </a:lnTo>
                  <a:lnTo>
                    <a:pt x="22403" y="34982"/>
                  </a:lnTo>
                  <a:lnTo>
                    <a:pt x="22684" y="34574"/>
                  </a:lnTo>
                  <a:lnTo>
                    <a:pt x="22913" y="34191"/>
                  </a:lnTo>
                  <a:lnTo>
                    <a:pt x="23117" y="33783"/>
                  </a:lnTo>
                  <a:lnTo>
                    <a:pt x="23271" y="33375"/>
                  </a:lnTo>
                  <a:lnTo>
                    <a:pt x="23373" y="32992"/>
                  </a:lnTo>
                  <a:lnTo>
                    <a:pt x="23424" y="32609"/>
                  </a:lnTo>
                  <a:lnTo>
                    <a:pt x="23424" y="32227"/>
                  </a:lnTo>
                  <a:lnTo>
                    <a:pt x="23398" y="32048"/>
                  </a:lnTo>
                  <a:lnTo>
                    <a:pt x="23347" y="31869"/>
                  </a:lnTo>
                  <a:lnTo>
                    <a:pt x="23296" y="31691"/>
                  </a:lnTo>
                  <a:lnTo>
                    <a:pt x="23220" y="31538"/>
                  </a:lnTo>
                  <a:lnTo>
                    <a:pt x="23143" y="31359"/>
                  </a:lnTo>
                  <a:lnTo>
                    <a:pt x="23041" y="31206"/>
                  </a:lnTo>
                  <a:lnTo>
                    <a:pt x="23041" y="31206"/>
                  </a:lnTo>
                  <a:lnTo>
                    <a:pt x="22684" y="30696"/>
                  </a:lnTo>
                  <a:lnTo>
                    <a:pt x="22378" y="30160"/>
                  </a:lnTo>
                  <a:lnTo>
                    <a:pt x="22097" y="29624"/>
                  </a:lnTo>
                  <a:lnTo>
                    <a:pt x="21842" y="29063"/>
                  </a:lnTo>
                  <a:lnTo>
                    <a:pt x="21638" y="28476"/>
                  </a:lnTo>
                  <a:lnTo>
                    <a:pt x="21433" y="27889"/>
                  </a:lnTo>
                  <a:lnTo>
                    <a:pt x="21255" y="27302"/>
                  </a:lnTo>
                  <a:lnTo>
                    <a:pt x="21102" y="26690"/>
                  </a:lnTo>
                  <a:lnTo>
                    <a:pt x="21000" y="26052"/>
                  </a:lnTo>
                  <a:lnTo>
                    <a:pt x="20898" y="25439"/>
                  </a:lnTo>
                  <a:lnTo>
                    <a:pt x="20821" y="24801"/>
                  </a:lnTo>
                  <a:lnTo>
                    <a:pt x="20745" y="24189"/>
                  </a:lnTo>
                  <a:lnTo>
                    <a:pt x="20719" y="23551"/>
                  </a:lnTo>
                  <a:lnTo>
                    <a:pt x="20693" y="22913"/>
                  </a:lnTo>
                  <a:lnTo>
                    <a:pt x="20693" y="22275"/>
                  </a:lnTo>
                  <a:lnTo>
                    <a:pt x="20693" y="21663"/>
                  </a:lnTo>
                  <a:lnTo>
                    <a:pt x="20693" y="21663"/>
                  </a:lnTo>
                  <a:lnTo>
                    <a:pt x="20719" y="20974"/>
                  </a:lnTo>
                  <a:lnTo>
                    <a:pt x="20770" y="20285"/>
                  </a:lnTo>
                  <a:lnTo>
                    <a:pt x="20898" y="18958"/>
                  </a:lnTo>
                  <a:lnTo>
                    <a:pt x="21076" y="17683"/>
                  </a:lnTo>
                  <a:lnTo>
                    <a:pt x="21306" y="16509"/>
                  </a:lnTo>
                  <a:lnTo>
                    <a:pt x="21536" y="15412"/>
                  </a:lnTo>
                  <a:lnTo>
                    <a:pt x="21791" y="14442"/>
                  </a:lnTo>
                  <a:lnTo>
                    <a:pt x="22046" y="13600"/>
                  </a:lnTo>
                  <a:lnTo>
                    <a:pt x="22301" y="12911"/>
                  </a:lnTo>
                  <a:lnTo>
                    <a:pt x="22301" y="12911"/>
                  </a:lnTo>
                  <a:lnTo>
                    <a:pt x="22480" y="12503"/>
                  </a:lnTo>
                  <a:lnTo>
                    <a:pt x="22633" y="12171"/>
                  </a:lnTo>
                  <a:lnTo>
                    <a:pt x="22786" y="11865"/>
                  </a:lnTo>
                  <a:lnTo>
                    <a:pt x="22939" y="11635"/>
                  </a:lnTo>
                  <a:lnTo>
                    <a:pt x="23092" y="11457"/>
                  </a:lnTo>
                  <a:lnTo>
                    <a:pt x="23220" y="11329"/>
                  </a:lnTo>
                  <a:lnTo>
                    <a:pt x="23322" y="11227"/>
                  </a:lnTo>
                  <a:lnTo>
                    <a:pt x="23424" y="11151"/>
                  </a:lnTo>
                  <a:lnTo>
                    <a:pt x="23424" y="11151"/>
                  </a:lnTo>
                  <a:lnTo>
                    <a:pt x="23526" y="11100"/>
                  </a:lnTo>
                  <a:lnTo>
                    <a:pt x="23602" y="11074"/>
                  </a:lnTo>
                  <a:lnTo>
                    <a:pt x="23653" y="11049"/>
                  </a:lnTo>
                  <a:lnTo>
                    <a:pt x="23475" y="10946"/>
                  </a:lnTo>
                  <a:lnTo>
                    <a:pt x="17096" y="7119"/>
                  </a:lnTo>
                  <a:lnTo>
                    <a:pt x="16866" y="6354"/>
                  </a:lnTo>
                  <a:lnTo>
                    <a:pt x="15029" y="0"/>
                  </a:lnTo>
                  <a:lnTo>
                    <a:pt x="15029" y="0"/>
                  </a:lnTo>
                  <a:lnTo>
                    <a:pt x="14825" y="153"/>
                  </a:lnTo>
                  <a:lnTo>
                    <a:pt x="14238" y="587"/>
                  </a:lnTo>
                  <a:lnTo>
                    <a:pt x="13855" y="944"/>
                  </a:lnTo>
                  <a:lnTo>
                    <a:pt x="13396" y="1353"/>
                  </a:lnTo>
                  <a:lnTo>
                    <a:pt x="12886" y="1837"/>
                  </a:lnTo>
                  <a:lnTo>
                    <a:pt x="12324" y="2399"/>
                  </a:lnTo>
                  <a:lnTo>
                    <a:pt x="11737" y="3037"/>
                  </a:lnTo>
                  <a:lnTo>
                    <a:pt x="11125" y="3726"/>
                  </a:lnTo>
                  <a:lnTo>
                    <a:pt x="10513" y="4517"/>
                  </a:lnTo>
                  <a:lnTo>
                    <a:pt x="9900" y="5359"/>
                  </a:lnTo>
                  <a:lnTo>
                    <a:pt x="9288" y="6303"/>
                  </a:lnTo>
                  <a:lnTo>
                    <a:pt x="8701" y="7298"/>
                  </a:lnTo>
                  <a:lnTo>
                    <a:pt x="8420" y="7808"/>
                  </a:lnTo>
                  <a:lnTo>
                    <a:pt x="8165" y="8369"/>
                  </a:lnTo>
                  <a:lnTo>
                    <a:pt x="7885" y="8931"/>
                  </a:lnTo>
                  <a:lnTo>
                    <a:pt x="7655" y="9518"/>
                  </a:lnTo>
                  <a:lnTo>
                    <a:pt x="7655" y="9518"/>
                  </a:lnTo>
                  <a:lnTo>
                    <a:pt x="7170" y="10640"/>
                  </a:lnTo>
                  <a:lnTo>
                    <a:pt x="6685" y="11916"/>
                  </a:lnTo>
                  <a:lnTo>
                    <a:pt x="6175" y="13319"/>
                  </a:lnTo>
                  <a:lnTo>
                    <a:pt x="5639" y="14799"/>
                  </a:lnTo>
                  <a:lnTo>
                    <a:pt x="4542" y="17963"/>
                  </a:lnTo>
                  <a:lnTo>
                    <a:pt x="3445" y="21306"/>
                  </a:lnTo>
                  <a:lnTo>
                    <a:pt x="2909" y="23015"/>
                  </a:lnTo>
                  <a:lnTo>
                    <a:pt x="2399" y="24725"/>
                  </a:lnTo>
                  <a:lnTo>
                    <a:pt x="1888" y="26383"/>
                  </a:lnTo>
                  <a:lnTo>
                    <a:pt x="1429" y="28016"/>
                  </a:lnTo>
                  <a:lnTo>
                    <a:pt x="1021" y="29598"/>
                  </a:lnTo>
                  <a:lnTo>
                    <a:pt x="638" y="31129"/>
                  </a:lnTo>
                  <a:lnTo>
                    <a:pt x="281" y="32533"/>
                  </a:lnTo>
                  <a:lnTo>
                    <a:pt x="0" y="3386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3" name="Google Shape;3413;g29ba36c631f_0_9"/>
            <p:cNvSpPr/>
            <p:nvPr/>
          </p:nvSpPr>
          <p:spPr>
            <a:xfrm>
              <a:off x="2156900" y="1381400"/>
              <a:ext cx="169700" cy="129525"/>
            </a:xfrm>
            <a:custGeom>
              <a:avLst/>
              <a:gdLst/>
              <a:ahLst/>
              <a:cxnLst/>
              <a:rect l="l" t="t" r="r" b="b"/>
              <a:pathLst>
                <a:path w="6788" h="5181" extrusionOk="0">
                  <a:moveTo>
                    <a:pt x="1301" y="1"/>
                  </a:moveTo>
                  <a:lnTo>
                    <a:pt x="919" y="154"/>
                  </a:lnTo>
                  <a:lnTo>
                    <a:pt x="510" y="332"/>
                  </a:lnTo>
                  <a:lnTo>
                    <a:pt x="0" y="588"/>
                  </a:lnTo>
                  <a:lnTo>
                    <a:pt x="230" y="1353"/>
                  </a:lnTo>
                  <a:lnTo>
                    <a:pt x="6609" y="5180"/>
                  </a:lnTo>
                  <a:lnTo>
                    <a:pt x="6711" y="4747"/>
                  </a:lnTo>
                  <a:lnTo>
                    <a:pt x="6762" y="4338"/>
                  </a:lnTo>
                  <a:lnTo>
                    <a:pt x="6787" y="3956"/>
                  </a:lnTo>
                  <a:lnTo>
                    <a:pt x="6787" y="3573"/>
                  </a:lnTo>
                  <a:lnTo>
                    <a:pt x="6762" y="3241"/>
                  </a:lnTo>
                  <a:lnTo>
                    <a:pt x="6685" y="2910"/>
                  </a:lnTo>
                  <a:lnTo>
                    <a:pt x="6609" y="2629"/>
                  </a:lnTo>
                  <a:lnTo>
                    <a:pt x="6507" y="2348"/>
                  </a:lnTo>
                  <a:lnTo>
                    <a:pt x="6405" y="2093"/>
                  </a:lnTo>
                  <a:lnTo>
                    <a:pt x="6251" y="1838"/>
                  </a:lnTo>
                  <a:lnTo>
                    <a:pt x="6098" y="1634"/>
                  </a:lnTo>
                  <a:lnTo>
                    <a:pt x="5920" y="1430"/>
                  </a:lnTo>
                  <a:lnTo>
                    <a:pt x="5741" y="1251"/>
                  </a:lnTo>
                  <a:lnTo>
                    <a:pt x="5537" y="1072"/>
                  </a:lnTo>
                  <a:lnTo>
                    <a:pt x="5333" y="919"/>
                  </a:lnTo>
                  <a:lnTo>
                    <a:pt x="5129" y="792"/>
                  </a:lnTo>
                  <a:lnTo>
                    <a:pt x="4670" y="562"/>
                  </a:lnTo>
                  <a:lnTo>
                    <a:pt x="4185" y="358"/>
                  </a:lnTo>
                  <a:lnTo>
                    <a:pt x="3700" y="230"/>
                  </a:lnTo>
                  <a:lnTo>
                    <a:pt x="3241" y="128"/>
                  </a:lnTo>
                  <a:lnTo>
                    <a:pt x="2781" y="52"/>
                  </a:lnTo>
                  <a:lnTo>
                    <a:pt x="2373" y="26"/>
                  </a:lnTo>
                  <a:lnTo>
                    <a:pt x="171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4" name="Google Shape;3414;g29ba36c631f_0_9"/>
            <p:cNvSpPr/>
            <p:nvPr/>
          </p:nvSpPr>
          <p:spPr>
            <a:xfrm>
              <a:off x="2156900" y="1381400"/>
              <a:ext cx="169700" cy="129525"/>
            </a:xfrm>
            <a:custGeom>
              <a:avLst/>
              <a:gdLst/>
              <a:ahLst/>
              <a:cxnLst/>
              <a:rect l="l" t="t" r="r" b="b"/>
              <a:pathLst>
                <a:path w="6788" h="5181" fill="none" extrusionOk="0">
                  <a:moveTo>
                    <a:pt x="1710" y="1"/>
                  </a:moveTo>
                  <a:lnTo>
                    <a:pt x="1710" y="1"/>
                  </a:lnTo>
                  <a:lnTo>
                    <a:pt x="1301" y="1"/>
                  </a:lnTo>
                  <a:lnTo>
                    <a:pt x="1301" y="1"/>
                  </a:lnTo>
                  <a:lnTo>
                    <a:pt x="919" y="154"/>
                  </a:lnTo>
                  <a:lnTo>
                    <a:pt x="510" y="332"/>
                  </a:lnTo>
                  <a:lnTo>
                    <a:pt x="0" y="588"/>
                  </a:lnTo>
                  <a:lnTo>
                    <a:pt x="0" y="588"/>
                  </a:lnTo>
                  <a:lnTo>
                    <a:pt x="230" y="1353"/>
                  </a:lnTo>
                  <a:lnTo>
                    <a:pt x="6609" y="5180"/>
                  </a:lnTo>
                  <a:lnTo>
                    <a:pt x="6609" y="5180"/>
                  </a:lnTo>
                  <a:lnTo>
                    <a:pt x="6609" y="5180"/>
                  </a:lnTo>
                  <a:lnTo>
                    <a:pt x="6711" y="4747"/>
                  </a:lnTo>
                  <a:lnTo>
                    <a:pt x="6762" y="4338"/>
                  </a:lnTo>
                  <a:lnTo>
                    <a:pt x="6787" y="3956"/>
                  </a:lnTo>
                  <a:lnTo>
                    <a:pt x="6787" y="3573"/>
                  </a:lnTo>
                  <a:lnTo>
                    <a:pt x="6762" y="3241"/>
                  </a:lnTo>
                  <a:lnTo>
                    <a:pt x="6685" y="2910"/>
                  </a:lnTo>
                  <a:lnTo>
                    <a:pt x="6609" y="2629"/>
                  </a:lnTo>
                  <a:lnTo>
                    <a:pt x="6507" y="2348"/>
                  </a:lnTo>
                  <a:lnTo>
                    <a:pt x="6405" y="2093"/>
                  </a:lnTo>
                  <a:lnTo>
                    <a:pt x="6251" y="1838"/>
                  </a:lnTo>
                  <a:lnTo>
                    <a:pt x="6098" y="1634"/>
                  </a:lnTo>
                  <a:lnTo>
                    <a:pt x="5920" y="1430"/>
                  </a:lnTo>
                  <a:lnTo>
                    <a:pt x="5741" y="1251"/>
                  </a:lnTo>
                  <a:lnTo>
                    <a:pt x="5537" y="1072"/>
                  </a:lnTo>
                  <a:lnTo>
                    <a:pt x="5333" y="919"/>
                  </a:lnTo>
                  <a:lnTo>
                    <a:pt x="5129" y="792"/>
                  </a:lnTo>
                  <a:lnTo>
                    <a:pt x="4670" y="562"/>
                  </a:lnTo>
                  <a:lnTo>
                    <a:pt x="4185" y="358"/>
                  </a:lnTo>
                  <a:lnTo>
                    <a:pt x="3700" y="230"/>
                  </a:lnTo>
                  <a:lnTo>
                    <a:pt x="3241" y="128"/>
                  </a:lnTo>
                  <a:lnTo>
                    <a:pt x="2781" y="52"/>
                  </a:lnTo>
                  <a:lnTo>
                    <a:pt x="2373" y="26"/>
                  </a:lnTo>
                  <a:lnTo>
                    <a:pt x="171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5" name="Google Shape;3415;g29ba36c631f_0_9"/>
            <p:cNvSpPr/>
            <p:nvPr/>
          </p:nvSpPr>
          <p:spPr>
            <a:xfrm>
              <a:off x="2033775" y="1396075"/>
              <a:ext cx="288350" cy="385325"/>
            </a:xfrm>
            <a:custGeom>
              <a:avLst/>
              <a:gdLst/>
              <a:ahLst/>
              <a:cxnLst/>
              <a:rect l="l" t="t" r="r" b="b"/>
              <a:pathLst>
                <a:path w="11534" h="15413" extrusionOk="0">
                  <a:moveTo>
                    <a:pt x="4925" y="1"/>
                  </a:moveTo>
                  <a:lnTo>
                    <a:pt x="4491" y="230"/>
                  </a:lnTo>
                  <a:lnTo>
                    <a:pt x="4032" y="485"/>
                  </a:lnTo>
                  <a:lnTo>
                    <a:pt x="3573" y="766"/>
                  </a:lnTo>
                  <a:lnTo>
                    <a:pt x="3114" y="1072"/>
                  </a:lnTo>
                  <a:lnTo>
                    <a:pt x="2654" y="1404"/>
                  </a:lnTo>
                  <a:lnTo>
                    <a:pt x="2246" y="1761"/>
                  </a:lnTo>
                  <a:lnTo>
                    <a:pt x="1863" y="2118"/>
                  </a:lnTo>
                  <a:lnTo>
                    <a:pt x="1710" y="2323"/>
                  </a:lnTo>
                  <a:lnTo>
                    <a:pt x="1557" y="2527"/>
                  </a:lnTo>
                  <a:lnTo>
                    <a:pt x="1302" y="2935"/>
                  </a:lnTo>
                  <a:lnTo>
                    <a:pt x="1047" y="3394"/>
                  </a:lnTo>
                  <a:lnTo>
                    <a:pt x="817" y="3854"/>
                  </a:lnTo>
                  <a:lnTo>
                    <a:pt x="639" y="4338"/>
                  </a:lnTo>
                  <a:lnTo>
                    <a:pt x="460" y="4823"/>
                  </a:lnTo>
                  <a:lnTo>
                    <a:pt x="307" y="5333"/>
                  </a:lnTo>
                  <a:lnTo>
                    <a:pt x="205" y="5844"/>
                  </a:lnTo>
                  <a:lnTo>
                    <a:pt x="103" y="6380"/>
                  </a:lnTo>
                  <a:lnTo>
                    <a:pt x="52" y="6915"/>
                  </a:lnTo>
                  <a:lnTo>
                    <a:pt x="26" y="7451"/>
                  </a:lnTo>
                  <a:lnTo>
                    <a:pt x="1" y="7987"/>
                  </a:lnTo>
                  <a:lnTo>
                    <a:pt x="26" y="8523"/>
                  </a:lnTo>
                  <a:lnTo>
                    <a:pt x="77" y="9059"/>
                  </a:lnTo>
                  <a:lnTo>
                    <a:pt x="154" y="9569"/>
                  </a:lnTo>
                  <a:lnTo>
                    <a:pt x="281" y="10105"/>
                  </a:lnTo>
                  <a:lnTo>
                    <a:pt x="409" y="10615"/>
                  </a:lnTo>
                  <a:lnTo>
                    <a:pt x="587" y="11100"/>
                  </a:lnTo>
                  <a:lnTo>
                    <a:pt x="792" y="11585"/>
                  </a:lnTo>
                  <a:lnTo>
                    <a:pt x="1021" y="12044"/>
                  </a:lnTo>
                  <a:lnTo>
                    <a:pt x="1302" y="12478"/>
                  </a:lnTo>
                  <a:lnTo>
                    <a:pt x="1608" y="12912"/>
                  </a:lnTo>
                  <a:lnTo>
                    <a:pt x="1940" y="13294"/>
                  </a:lnTo>
                  <a:lnTo>
                    <a:pt x="2297" y="13677"/>
                  </a:lnTo>
                  <a:lnTo>
                    <a:pt x="2705" y="14009"/>
                  </a:lnTo>
                  <a:lnTo>
                    <a:pt x="3139" y="14315"/>
                  </a:lnTo>
                  <a:lnTo>
                    <a:pt x="3624" y="14596"/>
                  </a:lnTo>
                  <a:lnTo>
                    <a:pt x="4134" y="14825"/>
                  </a:lnTo>
                  <a:lnTo>
                    <a:pt x="4670" y="15029"/>
                  </a:lnTo>
                  <a:lnTo>
                    <a:pt x="5257" y="15182"/>
                  </a:lnTo>
                  <a:lnTo>
                    <a:pt x="5869" y="15310"/>
                  </a:lnTo>
                  <a:lnTo>
                    <a:pt x="6533" y="15387"/>
                  </a:lnTo>
                  <a:lnTo>
                    <a:pt x="7222" y="15412"/>
                  </a:lnTo>
                  <a:lnTo>
                    <a:pt x="7962" y="15387"/>
                  </a:lnTo>
                  <a:lnTo>
                    <a:pt x="8752" y="15310"/>
                  </a:lnTo>
                  <a:lnTo>
                    <a:pt x="8778" y="14621"/>
                  </a:lnTo>
                  <a:lnTo>
                    <a:pt x="8829" y="13932"/>
                  </a:lnTo>
                  <a:lnTo>
                    <a:pt x="8957" y="12605"/>
                  </a:lnTo>
                  <a:lnTo>
                    <a:pt x="9135" y="11330"/>
                  </a:lnTo>
                  <a:lnTo>
                    <a:pt x="9365" y="10156"/>
                  </a:lnTo>
                  <a:lnTo>
                    <a:pt x="9595" y="9059"/>
                  </a:lnTo>
                  <a:lnTo>
                    <a:pt x="9850" y="8089"/>
                  </a:lnTo>
                  <a:lnTo>
                    <a:pt x="10105" y="7247"/>
                  </a:lnTo>
                  <a:lnTo>
                    <a:pt x="10360" y="6558"/>
                  </a:lnTo>
                  <a:lnTo>
                    <a:pt x="10539" y="6150"/>
                  </a:lnTo>
                  <a:lnTo>
                    <a:pt x="10692" y="5818"/>
                  </a:lnTo>
                  <a:lnTo>
                    <a:pt x="10845" y="5512"/>
                  </a:lnTo>
                  <a:lnTo>
                    <a:pt x="10998" y="5282"/>
                  </a:lnTo>
                  <a:lnTo>
                    <a:pt x="11151" y="5104"/>
                  </a:lnTo>
                  <a:lnTo>
                    <a:pt x="11279" y="4976"/>
                  </a:lnTo>
                  <a:lnTo>
                    <a:pt x="11381" y="4874"/>
                  </a:lnTo>
                  <a:lnTo>
                    <a:pt x="11483" y="4798"/>
                  </a:lnTo>
                  <a:lnTo>
                    <a:pt x="11534" y="4593"/>
                  </a:lnTo>
                  <a:lnTo>
                    <a:pt x="5155" y="766"/>
                  </a:lnTo>
                  <a:lnTo>
                    <a:pt x="4925" y="1"/>
                  </a:lnTo>
                  <a:close/>
                </a:path>
              </a:pathLst>
            </a:custGeom>
            <a:solidFill>
              <a:srgbClr val="DF9A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6" name="Google Shape;3416;g29ba36c631f_0_9"/>
            <p:cNvSpPr/>
            <p:nvPr/>
          </p:nvSpPr>
          <p:spPr>
            <a:xfrm>
              <a:off x="2033775" y="1396075"/>
              <a:ext cx="288350" cy="385325"/>
            </a:xfrm>
            <a:custGeom>
              <a:avLst/>
              <a:gdLst/>
              <a:ahLst/>
              <a:cxnLst/>
              <a:rect l="l" t="t" r="r" b="b"/>
              <a:pathLst>
                <a:path w="11534" h="15413" fill="none" extrusionOk="0">
                  <a:moveTo>
                    <a:pt x="4925" y="1"/>
                  </a:moveTo>
                  <a:lnTo>
                    <a:pt x="4925" y="1"/>
                  </a:lnTo>
                  <a:lnTo>
                    <a:pt x="4491" y="230"/>
                  </a:lnTo>
                  <a:lnTo>
                    <a:pt x="4032" y="485"/>
                  </a:lnTo>
                  <a:lnTo>
                    <a:pt x="3573" y="766"/>
                  </a:lnTo>
                  <a:lnTo>
                    <a:pt x="3114" y="1072"/>
                  </a:lnTo>
                  <a:lnTo>
                    <a:pt x="2654" y="1404"/>
                  </a:lnTo>
                  <a:lnTo>
                    <a:pt x="2246" y="1761"/>
                  </a:lnTo>
                  <a:lnTo>
                    <a:pt x="1863" y="2118"/>
                  </a:lnTo>
                  <a:lnTo>
                    <a:pt x="1710" y="2323"/>
                  </a:lnTo>
                  <a:lnTo>
                    <a:pt x="1557" y="2527"/>
                  </a:lnTo>
                  <a:lnTo>
                    <a:pt x="1557" y="2527"/>
                  </a:lnTo>
                  <a:lnTo>
                    <a:pt x="1302" y="2935"/>
                  </a:lnTo>
                  <a:lnTo>
                    <a:pt x="1047" y="3394"/>
                  </a:lnTo>
                  <a:lnTo>
                    <a:pt x="817" y="3854"/>
                  </a:lnTo>
                  <a:lnTo>
                    <a:pt x="639" y="4338"/>
                  </a:lnTo>
                  <a:lnTo>
                    <a:pt x="460" y="4823"/>
                  </a:lnTo>
                  <a:lnTo>
                    <a:pt x="307" y="5333"/>
                  </a:lnTo>
                  <a:lnTo>
                    <a:pt x="205" y="5844"/>
                  </a:lnTo>
                  <a:lnTo>
                    <a:pt x="103" y="6380"/>
                  </a:lnTo>
                  <a:lnTo>
                    <a:pt x="52" y="6915"/>
                  </a:lnTo>
                  <a:lnTo>
                    <a:pt x="26" y="7451"/>
                  </a:lnTo>
                  <a:lnTo>
                    <a:pt x="1" y="7987"/>
                  </a:lnTo>
                  <a:lnTo>
                    <a:pt x="26" y="8523"/>
                  </a:lnTo>
                  <a:lnTo>
                    <a:pt x="77" y="9059"/>
                  </a:lnTo>
                  <a:lnTo>
                    <a:pt x="154" y="9569"/>
                  </a:lnTo>
                  <a:lnTo>
                    <a:pt x="281" y="10105"/>
                  </a:lnTo>
                  <a:lnTo>
                    <a:pt x="409" y="10615"/>
                  </a:lnTo>
                  <a:lnTo>
                    <a:pt x="587" y="11100"/>
                  </a:lnTo>
                  <a:lnTo>
                    <a:pt x="792" y="11585"/>
                  </a:lnTo>
                  <a:lnTo>
                    <a:pt x="1021" y="12044"/>
                  </a:lnTo>
                  <a:lnTo>
                    <a:pt x="1302" y="12478"/>
                  </a:lnTo>
                  <a:lnTo>
                    <a:pt x="1608" y="12912"/>
                  </a:lnTo>
                  <a:lnTo>
                    <a:pt x="1940" y="13294"/>
                  </a:lnTo>
                  <a:lnTo>
                    <a:pt x="2297" y="13677"/>
                  </a:lnTo>
                  <a:lnTo>
                    <a:pt x="2705" y="14009"/>
                  </a:lnTo>
                  <a:lnTo>
                    <a:pt x="3139" y="14315"/>
                  </a:lnTo>
                  <a:lnTo>
                    <a:pt x="3624" y="14596"/>
                  </a:lnTo>
                  <a:lnTo>
                    <a:pt x="4134" y="14825"/>
                  </a:lnTo>
                  <a:lnTo>
                    <a:pt x="4670" y="15029"/>
                  </a:lnTo>
                  <a:lnTo>
                    <a:pt x="5257" y="15182"/>
                  </a:lnTo>
                  <a:lnTo>
                    <a:pt x="5869" y="15310"/>
                  </a:lnTo>
                  <a:lnTo>
                    <a:pt x="6533" y="15387"/>
                  </a:lnTo>
                  <a:lnTo>
                    <a:pt x="7222" y="15412"/>
                  </a:lnTo>
                  <a:lnTo>
                    <a:pt x="7222" y="15412"/>
                  </a:lnTo>
                  <a:lnTo>
                    <a:pt x="7962" y="15387"/>
                  </a:lnTo>
                  <a:lnTo>
                    <a:pt x="8752" y="15310"/>
                  </a:lnTo>
                  <a:lnTo>
                    <a:pt x="8752" y="15310"/>
                  </a:lnTo>
                  <a:lnTo>
                    <a:pt x="8778" y="14621"/>
                  </a:lnTo>
                  <a:lnTo>
                    <a:pt x="8829" y="13932"/>
                  </a:lnTo>
                  <a:lnTo>
                    <a:pt x="8957" y="12605"/>
                  </a:lnTo>
                  <a:lnTo>
                    <a:pt x="9135" y="11330"/>
                  </a:lnTo>
                  <a:lnTo>
                    <a:pt x="9365" y="10156"/>
                  </a:lnTo>
                  <a:lnTo>
                    <a:pt x="9595" y="9059"/>
                  </a:lnTo>
                  <a:lnTo>
                    <a:pt x="9850" y="8089"/>
                  </a:lnTo>
                  <a:lnTo>
                    <a:pt x="10105" y="7247"/>
                  </a:lnTo>
                  <a:lnTo>
                    <a:pt x="10360" y="6558"/>
                  </a:lnTo>
                  <a:lnTo>
                    <a:pt x="10360" y="6558"/>
                  </a:lnTo>
                  <a:lnTo>
                    <a:pt x="10539" y="6150"/>
                  </a:lnTo>
                  <a:lnTo>
                    <a:pt x="10692" y="5818"/>
                  </a:lnTo>
                  <a:lnTo>
                    <a:pt x="10845" y="5512"/>
                  </a:lnTo>
                  <a:lnTo>
                    <a:pt x="10998" y="5282"/>
                  </a:lnTo>
                  <a:lnTo>
                    <a:pt x="11151" y="5104"/>
                  </a:lnTo>
                  <a:lnTo>
                    <a:pt x="11279" y="4976"/>
                  </a:lnTo>
                  <a:lnTo>
                    <a:pt x="11381" y="4874"/>
                  </a:lnTo>
                  <a:lnTo>
                    <a:pt x="11483" y="4798"/>
                  </a:lnTo>
                  <a:lnTo>
                    <a:pt x="11483" y="4798"/>
                  </a:lnTo>
                  <a:lnTo>
                    <a:pt x="11534" y="4593"/>
                  </a:lnTo>
                  <a:lnTo>
                    <a:pt x="5155" y="766"/>
                  </a:lnTo>
                  <a:lnTo>
                    <a:pt x="492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7" name="Google Shape;3417;g29ba36c631f_0_9"/>
            <p:cNvSpPr/>
            <p:nvPr/>
          </p:nvSpPr>
          <p:spPr>
            <a:xfrm>
              <a:off x="2506450" y="2804550"/>
              <a:ext cx="1587100" cy="2249850"/>
            </a:xfrm>
            <a:custGeom>
              <a:avLst/>
              <a:gdLst/>
              <a:ahLst/>
              <a:cxnLst/>
              <a:rect l="l" t="t" r="r" b="b"/>
              <a:pathLst>
                <a:path w="63484" h="89994" extrusionOk="0">
                  <a:moveTo>
                    <a:pt x="5512" y="0"/>
                  </a:moveTo>
                  <a:lnTo>
                    <a:pt x="5155" y="1531"/>
                  </a:lnTo>
                  <a:lnTo>
                    <a:pt x="4849" y="2781"/>
                  </a:lnTo>
                  <a:lnTo>
                    <a:pt x="4594" y="3725"/>
                  </a:lnTo>
                  <a:lnTo>
                    <a:pt x="4440" y="4338"/>
                  </a:lnTo>
                  <a:lnTo>
                    <a:pt x="4160" y="5818"/>
                  </a:lnTo>
                  <a:lnTo>
                    <a:pt x="3879" y="7451"/>
                  </a:lnTo>
                  <a:lnTo>
                    <a:pt x="3241" y="11176"/>
                  </a:lnTo>
                  <a:lnTo>
                    <a:pt x="2603" y="15284"/>
                  </a:lnTo>
                  <a:lnTo>
                    <a:pt x="1991" y="19545"/>
                  </a:lnTo>
                  <a:lnTo>
                    <a:pt x="5410" y="17147"/>
                  </a:lnTo>
                  <a:lnTo>
                    <a:pt x="5410" y="15896"/>
                  </a:lnTo>
                  <a:lnTo>
                    <a:pt x="5436" y="7604"/>
                  </a:lnTo>
                  <a:lnTo>
                    <a:pt x="5461" y="3674"/>
                  </a:lnTo>
                  <a:lnTo>
                    <a:pt x="5512" y="0"/>
                  </a:lnTo>
                  <a:close/>
                  <a:moveTo>
                    <a:pt x="5716" y="41336"/>
                  </a:moveTo>
                  <a:lnTo>
                    <a:pt x="3114" y="43096"/>
                  </a:lnTo>
                  <a:lnTo>
                    <a:pt x="511" y="44806"/>
                  </a:lnTo>
                  <a:lnTo>
                    <a:pt x="588" y="46158"/>
                  </a:lnTo>
                  <a:lnTo>
                    <a:pt x="664" y="47357"/>
                  </a:lnTo>
                  <a:lnTo>
                    <a:pt x="741" y="48863"/>
                  </a:lnTo>
                  <a:lnTo>
                    <a:pt x="766" y="50649"/>
                  </a:lnTo>
                  <a:lnTo>
                    <a:pt x="817" y="52639"/>
                  </a:lnTo>
                  <a:lnTo>
                    <a:pt x="817" y="54833"/>
                  </a:lnTo>
                  <a:lnTo>
                    <a:pt x="817" y="57053"/>
                  </a:lnTo>
                  <a:lnTo>
                    <a:pt x="766" y="59401"/>
                  </a:lnTo>
                  <a:lnTo>
                    <a:pt x="715" y="61850"/>
                  </a:lnTo>
                  <a:lnTo>
                    <a:pt x="639" y="64351"/>
                  </a:lnTo>
                  <a:lnTo>
                    <a:pt x="537" y="66902"/>
                  </a:lnTo>
                  <a:lnTo>
                    <a:pt x="383" y="69454"/>
                  </a:lnTo>
                  <a:lnTo>
                    <a:pt x="205" y="71980"/>
                  </a:lnTo>
                  <a:lnTo>
                    <a:pt x="1" y="74455"/>
                  </a:lnTo>
                  <a:lnTo>
                    <a:pt x="1659" y="75527"/>
                  </a:lnTo>
                  <a:lnTo>
                    <a:pt x="3369" y="76573"/>
                  </a:lnTo>
                  <a:lnTo>
                    <a:pt x="5104" y="77619"/>
                  </a:lnTo>
                  <a:lnTo>
                    <a:pt x="6864" y="78639"/>
                  </a:lnTo>
                  <a:lnTo>
                    <a:pt x="8651" y="79660"/>
                  </a:lnTo>
                  <a:lnTo>
                    <a:pt x="10462" y="80681"/>
                  </a:lnTo>
                  <a:lnTo>
                    <a:pt x="12274" y="81676"/>
                  </a:lnTo>
                  <a:lnTo>
                    <a:pt x="14111" y="82671"/>
                  </a:lnTo>
                  <a:lnTo>
                    <a:pt x="17785" y="84610"/>
                  </a:lnTo>
                  <a:lnTo>
                    <a:pt x="21459" y="86473"/>
                  </a:lnTo>
                  <a:lnTo>
                    <a:pt x="25083" y="88284"/>
                  </a:lnTo>
                  <a:lnTo>
                    <a:pt x="28629" y="89994"/>
                  </a:lnTo>
                  <a:lnTo>
                    <a:pt x="63484" y="89994"/>
                  </a:lnTo>
                  <a:lnTo>
                    <a:pt x="60958" y="88565"/>
                  </a:lnTo>
                  <a:lnTo>
                    <a:pt x="57768" y="86830"/>
                  </a:lnTo>
                  <a:lnTo>
                    <a:pt x="49986" y="82569"/>
                  </a:lnTo>
                  <a:lnTo>
                    <a:pt x="45572" y="80119"/>
                  </a:lnTo>
                  <a:lnTo>
                    <a:pt x="40928" y="77517"/>
                  </a:lnTo>
                  <a:lnTo>
                    <a:pt x="36207" y="74812"/>
                  </a:lnTo>
                  <a:lnTo>
                    <a:pt x="33835" y="73434"/>
                  </a:lnTo>
                  <a:lnTo>
                    <a:pt x="31487" y="72056"/>
                  </a:lnTo>
                  <a:lnTo>
                    <a:pt x="29165" y="70653"/>
                  </a:lnTo>
                  <a:lnTo>
                    <a:pt x="26869" y="69275"/>
                  </a:lnTo>
                  <a:lnTo>
                    <a:pt x="24649" y="67872"/>
                  </a:lnTo>
                  <a:lnTo>
                    <a:pt x="22480" y="66494"/>
                  </a:lnTo>
                  <a:lnTo>
                    <a:pt x="20388" y="65142"/>
                  </a:lnTo>
                  <a:lnTo>
                    <a:pt x="18398" y="63815"/>
                  </a:lnTo>
                  <a:lnTo>
                    <a:pt x="16509" y="62514"/>
                  </a:lnTo>
                  <a:lnTo>
                    <a:pt x="14723" y="61238"/>
                  </a:lnTo>
                  <a:lnTo>
                    <a:pt x="13090" y="60013"/>
                  </a:lnTo>
                  <a:lnTo>
                    <a:pt x="11610" y="58839"/>
                  </a:lnTo>
                  <a:lnTo>
                    <a:pt x="10921" y="58252"/>
                  </a:lnTo>
                  <a:lnTo>
                    <a:pt x="10284" y="57691"/>
                  </a:lnTo>
                  <a:lnTo>
                    <a:pt x="9671" y="57155"/>
                  </a:lnTo>
                  <a:lnTo>
                    <a:pt x="9110" y="56619"/>
                  </a:lnTo>
                  <a:lnTo>
                    <a:pt x="8600" y="56109"/>
                  </a:lnTo>
                  <a:lnTo>
                    <a:pt x="8140" y="55599"/>
                  </a:lnTo>
                  <a:lnTo>
                    <a:pt x="7732" y="55140"/>
                  </a:lnTo>
                  <a:lnTo>
                    <a:pt x="7375" y="54655"/>
                  </a:lnTo>
                  <a:lnTo>
                    <a:pt x="7043" y="54221"/>
                  </a:lnTo>
                  <a:lnTo>
                    <a:pt x="6788" y="53787"/>
                  </a:lnTo>
                  <a:lnTo>
                    <a:pt x="6609" y="53379"/>
                  </a:lnTo>
                  <a:lnTo>
                    <a:pt x="6456" y="52996"/>
                  </a:lnTo>
                  <a:lnTo>
                    <a:pt x="6405" y="52741"/>
                  </a:lnTo>
                  <a:lnTo>
                    <a:pt x="6329" y="52409"/>
                  </a:lnTo>
                  <a:lnTo>
                    <a:pt x="6227" y="51567"/>
                  </a:lnTo>
                  <a:lnTo>
                    <a:pt x="6124" y="50419"/>
                  </a:lnTo>
                  <a:lnTo>
                    <a:pt x="6022" y="49041"/>
                  </a:lnTo>
                  <a:lnTo>
                    <a:pt x="5920" y="47408"/>
                  </a:lnTo>
                  <a:lnTo>
                    <a:pt x="5844" y="45571"/>
                  </a:lnTo>
                  <a:lnTo>
                    <a:pt x="5716" y="41336"/>
                  </a:lnTo>
                  <a:close/>
                </a:path>
              </a:pathLst>
            </a:custGeom>
            <a:solidFill>
              <a:srgbClr val="B9291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8" name="Google Shape;3418;g29ba36c631f_0_9"/>
            <p:cNvSpPr/>
            <p:nvPr/>
          </p:nvSpPr>
          <p:spPr>
            <a:xfrm>
              <a:off x="2506450" y="3837925"/>
              <a:ext cx="1587100" cy="1216475"/>
            </a:xfrm>
            <a:custGeom>
              <a:avLst/>
              <a:gdLst/>
              <a:ahLst/>
              <a:cxnLst/>
              <a:rect l="l" t="t" r="r" b="b"/>
              <a:pathLst>
                <a:path w="63484" h="48659" fill="none" extrusionOk="0">
                  <a:moveTo>
                    <a:pt x="5716" y="1"/>
                  </a:moveTo>
                  <a:lnTo>
                    <a:pt x="5716" y="1"/>
                  </a:lnTo>
                  <a:lnTo>
                    <a:pt x="3114" y="1761"/>
                  </a:lnTo>
                  <a:lnTo>
                    <a:pt x="511" y="3471"/>
                  </a:lnTo>
                  <a:lnTo>
                    <a:pt x="511" y="3471"/>
                  </a:lnTo>
                  <a:lnTo>
                    <a:pt x="588" y="4823"/>
                  </a:lnTo>
                  <a:lnTo>
                    <a:pt x="664" y="6022"/>
                  </a:lnTo>
                  <a:lnTo>
                    <a:pt x="664" y="6022"/>
                  </a:lnTo>
                  <a:lnTo>
                    <a:pt x="741" y="7528"/>
                  </a:lnTo>
                  <a:lnTo>
                    <a:pt x="766" y="9314"/>
                  </a:lnTo>
                  <a:lnTo>
                    <a:pt x="817" y="11304"/>
                  </a:lnTo>
                  <a:lnTo>
                    <a:pt x="817" y="13498"/>
                  </a:lnTo>
                  <a:lnTo>
                    <a:pt x="817" y="13498"/>
                  </a:lnTo>
                  <a:lnTo>
                    <a:pt x="817" y="15718"/>
                  </a:lnTo>
                  <a:lnTo>
                    <a:pt x="766" y="18066"/>
                  </a:lnTo>
                  <a:lnTo>
                    <a:pt x="715" y="20515"/>
                  </a:lnTo>
                  <a:lnTo>
                    <a:pt x="639" y="23016"/>
                  </a:lnTo>
                  <a:lnTo>
                    <a:pt x="537" y="25567"/>
                  </a:lnTo>
                  <a:lnTo>
                    <a:pt x="383" y="28119"/>
                  </a:lnTo>
                  <a:lnTo>
                    <a:pt x="205" y="30645"/>
                  </a:lnTo>
                  <a:lnTo>
                    <a:pt x="1" y="33120"/>
                  </a:lnTo>
                  <a:lnTo>
                    <a:pt x="1" y="33120"/>
                  </a:lnTo>
                  <a:lnTo>
                    <a:pt x="1" y="33120"/>
                  </a:lnTo>
                  <a:lnTo>
                    <a:pt x="1" y="33120"/>
                  </a:lnTo>
                  <a:lnTo>
                    <a:pt x="1659" y="34192"/>
                  </a:lnTo>
                  <a:lnTo>
                    <a:pt x="3369" y="35238"/>
                  </a:lnTo>
                  <a:lnTo>
                    <a:pt x="5104" y="36284"/>
                  </a:lnTo>
                  <a:lnTo>
                    <a:pt x="6864" y="37304"/>
                  </a:lnTo>
                  <a:lnTo>
                    <a:pt x="8651" y="38325"/>
                  </a:lnTo>
                  <a:lnTo>
                    <a:pt x="10462" y="39346"/>
                  </a:lnTo>
                  <a:lnTo>
                    <a:pt x="12274" y="40341"/>
                  </a:lnTo>
                  <a:lnTo>
                    <a:pt x="14111" y="41336"/>
                  </a:lnTo>
                  <a:lnTo>
                    <a:pt x="17785" y="43275"/>
                  </a:lnTo>
                  <a:lnTo>
                    <a:pt x="21459" y="45138"/>
                  </a:lnTo>
                  <a:lnTo>
                    <a:pt x="25083" y="46949"/>
                  </a:lnTo>
                  <a:lnTo>
                    <a:pt x="28629" y="48659"/>
                  </a:lnTo>
                  <a:lnTo>
                    <a:pt x="63484" y="48659"/>
                  </a:lnTo>
                  <a:lnTo>
                    <a:pt x="63484" y="48659"/>
                  </a:lnTo>
                  <a:lnTo>
                    <a:pt x="60958" y="47230"/>
                  </a:lnTo>
                  <a:lnTo>
                    <a:pt x="57768" y="45495"/>
                  </a:lnTo>
                  <a:lnTo>
                    <a:pt x="49986" y="41234"/>
                  </a:lnTo>
                  <a:lnTo>
                    <a:pt x="45572" y="38784"/>
                  </a:lnTo>
                  <a:lnTo>
                    <a:pt x="40928" y="36182"/>
                  </a:lnTo>
                  <a:lnTo>
                    <a:pt x="36207" y="33477"/>
                  </a:lnTo>
                  <a:lnTo>
                    <a:pt x="33835" y="32099"/>
                  </a:lnTo>
                  <a:lnTo>
                    <a:pt x="31487" y="30721"/>
                  </a:lnTo>
                  <a:lnTo>
                    <a:pt x="29165" y="29318"/>
                  </a:lnTo>
                  <a:lnTo>
                    <a:pt x="26869" y="27940"/>
                  </a:lnTo>
                  <a:lnTo>
                    <a:pt x="24649" y="26537"/>
                  </a:lnTo>
                  <a:lnTo>
                    <a:pt x="22480" y="25159"/>
                  </a:lnTo>
                  <a:lnTo>
                    <a:pt x="20388" y="23807"/>
                  </a:lnTo>
                  <a:lnTo>
                    <a:pt x="18398" y="22480"/>
                  </a:lnTo>
                  <a:lnTo>
                    <a:pt x="16509" y="21179"/>
                  </a:lnTo>
                  <a:lnTo>
                    <a:pt x="14723" y="19903"/>
                  </a:lnTo>
                  <a:lnTo>
                    <a:pt x="13090" y="18678"/>
                  </a:lnTo>
                  <a:lnTo>
                    <a:pt x="11610" y="17504"/>
                  </a:lnTo>
                  <a:lnTo>
                    <a:pt x="10921" y="16917"/>
                  </a:lnTo>
                  <a:lnTo>
                    <a:pt x="10284" y="16356"/>
                  </a:lnTo>
                  <a:lnTo>
                    <a:pt x="9671" y="15820"/>
                  </a:lnTo>
                  <a:lnTo>
                    <a:pt x="9110" y="15284"/>
                  </a:lnTo>
                  <a:lnTo>
                    <a:pt x="8600" y="14774"/>
                  </a:lnTo>
                  <a:lnTo>
                    <a:pt x="8140" y="14264"/>
                  </a:lnTo>
                  <a:lnTo>
                    <a:pt x="7732" y="13805"/>
                  </a:lnTo>
                  <a:lnTo>
                    <a:pt x="7375" y="13320"/>
                  </a:lnTo>
                  <a:lnTo>
                    <a:pt x="7043" y="12886"/>
                  </a:lnTo>
                  <a:lnTo>
                    <a:pt x="6788" y="12452"/>
                  </a:lnTo>
                  <a:lnTo>
                    <a:pt x="6609" y="12044"/>
                  </a:lnTo>
                  <a:lnTo>
                    <a:pt x="6456" y="11661"/>
                  </a:lnTo>
                  <a:lnTo>
                    <a:pt x="6456" y="11661"/>
                  </a:lnTo>
                  <a:lnTo>
                    <a:pt x="6405" y="11406"/>
                  </a:lnTo>
                  <a:lnTo>
                    <a:pt x="6329" y="11074"/>
                  </a:lnTo>
                  <a:lnTo>
                    <a:pt x="6227" y="10232"/>
                  </a:lnTo>
                  <a:lnTo>
                    <a:pt x="6124" y="9084"/>
                  </a:lnTo>
                  <a:lnTo>
                    <a:pt x="6022" y="7706"/>
                  </a:lnTo>
                  <a:lnTo>
                    <a:pt x="5920" y="6073"/>
                  </a:lnTo>
                  <a:lnTo>
                    <a:pt x="5844" y="4236"/>
                  </a:lnTo>
                  <a:lnTo>
                    <a:pt x="5716" y="1"/>
                  </a:lnTo>
                  <a:lnTo>
                    <a:pt x="5716" y="1"/>
                  </a:lnTo>
                  <a:lnTo>
                    <a:pt x="571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9" name="Google Shape;3419;g29ba36c631f_0_9"/>
            <p:cNvSpPr/>
            <p:nvPr/>
          </p:nvSpPr>
          <p:spPr>
            <a:xfrm>
              <a:off x="2556200" y="2804550"/>
              <a:ext cx="88075" cy="488650"/>
            </a:xfrm>
            <a:custGeom>
              <a:avLst/>
              <a:gdLst/>
              <a:ahLst/>
              <a:cxnLst/>
              <a:rect l="l" t="t" r="r" b="b"/>
              <a:pathLst>
                <a:path w="3523" h="19546" fill="none" extrusionOk="0">
                  <a:moveTo>
                    <a:pt x="3522" y="0"/>
                  </a:moveTo>
                  <a:lnTo>
                    <a:pt x="3522" y="0"/>
                  </a:lnTo>
                  <a:lnTo>
                    <a:pt x="3165" y="1531"/>
                  </a:lnTo>
                  <a:lnTo>
                    <a:pt x="2859" y="2781"/>
                  </a:lnTo>
                  <a:lnTo>
                    <a:pt x="2604" y="3725"/>
                  </a:lnTo>
                  <a:lnTo>
                    <a:pt x="2450" y="4338"/>
                  </a:lnTo>
                  <a:lnTo>
                    <a:pt x="2450" y="4338"/>
                  </a:lnTo>
                  <a:lnTo>
                    <a:pt x="2170" y="5818"/>
                  </a:lnTo>
                  <a:lnTo>
                    <a:pt x="1889" y="7451"/>
                  </a:lnTo>
                  <a:lnTo>
                    <a:pt x="1251" y="11176"/>
                  </a:lnTo>
                  <a:lnTo>
                    <a:pt x="613" y="15284"/>
                  </a:lnTo>
                  <a:lnTo>
                    <a:pt x="1" y="19545"/>
                  </a:lnTo>
                  <a:lnTo>
                    <a:pt x="1" y="19545"/>
                  </a:lnTo>
                  <a:lnTo>
                    <a:pt x="3420" y="17147"/>
                  </a:lnTo>
                  <a:lnTo>
                    <a:pt x="3420" y="17147"/>
                  </a:lnTo>
                  <a:lnTo>
                    <a:pt x="3420" y="15896"/>
                  </a:lnTo>
                  <a:lnTo>
                    <a:pt x="3420" y="15896"/>
                  </a:lnTo>
                  <a:lnTo>
                    <a:pt x="3446" y="7604"/>
                  </a:lnTo>
                  <a:lnTo>
                    <a:pt x="3471" y="3674"/>
                  </a:lnTo>
                  <a:lnTo>
                    <a:pt x="352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0" name="Google Shape;3420;g29ba36c631f_0_9"/>
            <p:cNvSpPr/>
            <p:nvPr/>
          </p:nvSpPr>
          <p:spPr>
            <a:xfrm>
              <a:off x="2072050" y="920850"/>
              <a:ext cx="650675" cy="826725"/>
            </a:xfrm>
            <a:custGeom>
              <a:avLst/>
              <a:gdLst/>
              <a:ahLst/>
              <a:cxnLst/>
              <a:rect l="l" t="t" r="r" b="b"/>
              <a:pathLst>
                <a:path w="26027" h="33069" extrusionOk="0">
                  <a:moveTo>
                    <a:pt x="7706" y="0"/>
                  </a:moveTo>
                  <a:lnTo>
                    <a:pt x="6660" y="1659"/>
                  </a:lnTo>
                  <a:lnTo>
                    <a:pt x="5588" y="3445"/>
                  </a:lnTo>
                  <a:lnTo>
                    <a:pt x="4338" y="5614"/>
                  </a:lnTo>
                  <a:lnTo>
                    <a:pt x="3675" y="6813"/>
                  </a:lnTo>
                  <a:lnTo>
                    <a:pt x="3011" y="8012"/>
                  </a:lnTo>
                  <a:lnTo>
                    <a:pt x="2374" y="9212"/>
                  </a:lnTo>
                  <a:lnTo>
                    <a:pt x="1787" y="10411"/>
                  </a:lnTo>
                  <a:lnTo>
                    <a:pt x="1251" y="11559"/>
                  </a:lnTo>
                  <a:lnTo>
                    <a:pt x="766" y="12631"/>
                  </a:lnTo>
                  <a:lnTo>
                    <a:pt x="409" y="13626"/>
                  </a:lnTo>
                  <a:lnTo>
                    <a:pt x="256" y="14060"/>
                  </a:lnTo>
                  <a:lnTo>
                    <a:pt x="128" y="14493"/>
                  </a:lnTo>
                  <a:lnTo>
                    <a:pt x="52" y="14902"/>
                  </a:lnTo>
                  <a:lnTo>
                    <a:pt x="1" y="15361"/>
                  </a:lnTo>
                  <a:lnTo>
                    <a:pt x="1" y="15846"/>
                  </a:lnTo>
                  <a:lnTo>
                    <a:pt x="52" y="16356"/>
                  </a:lnTo>
                  <a:lnTo>
                    <a:pt x="128" y="16892"/>
                  </a:lnTo>
                  <a:lnTo>
                    <a:pt x="230" y="17428"/>
                  </a:lnTo>
                  <a:lnTo>
                    <a:pt x="383" y="18015"/>
                  </a:lnTo>
                  <a:lnTo>
                    <a:pt x="587" y="18601"/>
                  </a:lnTo>
                  <a:lnTo>
                    <a:pt x="792" y="19214"/>
                  </a:lnTo>
                  <a:lnTo>
                    <a:pt x="1047" y="19852"/>
                  </a:lnTo>
                  <a:lnTo>
                    <a:pt x="1353" y="20490"/>
                  </a:lnTo>
                  <a:lnTo>
                    <a:pt x="1659" y="21127"/>
                  </a:lnTo>
                  <a:lnTo>
                    <a:pt x="2016" y="21791"/>
                  </a:lnTo>
                  <a:lnTo>
                    <a:pt x="2399" y="22429"/>
                  </a:lnTo>
                  <a:lnTo>
                    <a:pt x="2807" y="23092"/>
                  </a:lnTo>
                  <a:lnTo>
                    <a:pt x="3241" y="23756"/>
                  </a:lnTo>
                  <a:lnTo>
                    <a:pt x="3700" y="24419"/>
                  </a:lnTo>
                  <a:lnTo>
                    <a:pt x="4185" y="25082"/>
                  </a:lnTo>
                  <a:lnTo>
                    <a:pt x="4695" y="25746"/>
                  </a:lnTo>
                  <a:lnTo>
                    <a:pt x="5231" y="26409"/>
                  </a:lnTo>
                  <a:lnTo>
                    <a:pt x="5793" y="27047"/>
                  </a:lnTo>
                  <a:lnTo>
                    <a:pt x="6354" y="27659"/>
                  </a:lnTo>
                  <a:lnTo>
                    <a:pt x="6966" y="28297"/>
                  </a:lnTo>
                  <a:lnTo>
                    <a:pt x="7579" y="28884"/>
                  </a:lnTo>
                  <a:lnTo>
                    <a:pt x="8217" y="29471"/>
                  </a:lnTo>
                  <a:lnTo>
                    <a:pt x="8880" y="30032"/>
                  </a:lnTo>
                  <a:lnTo>
                    <a:pt x="9543" y="30594"/>
                  </a:lnTo>
                  <a:lnTo>
                    <a:pt x="10232" y="31104"/>
                  </a:lnTo>
                  <a:lnTo>
                    <a:pt x="10921" y="31589"/>
                  </a:lnTo>
                  <a:lnTo>
                    <a:pt x="11636" y="32074"/>
                  </a:lnTo>
                  <a:lnTo>
                    <a:pt x="12350" y="32507"/>
                  </a:lnTo>
                  <a:lnTo>
                    <a:pt x="13090" y="32916"/>
                  </a:lnTo>
                  <a:lnTo>
                    <a:pt x="13243" y="32967"/>
                  </a:lnTo>
                  <a:lnTo>
                    <a:pt x="13396" y="33018"/>
                  </a:lnTo>
                  <a:lnTo>
                    <a:pt x="13549" y="33069"/>
                  </a:lnTo>
                  <a:lnTo>
                    <a:pt x="13983" y="33069"/>
                  </a:lnTo>
                  <a:lnTo>
                    <a:pt x="14111" y="33018"/>
                  </a:lnTo>
                  <a:lnTo>
                    <a:pt x="14238" y="32967"/>
                  </a:lnTo>
                  <a:lnTo>
                    <a:pt x="14519" y="32839"/>
                  </a:lnTo>
                  <a:lnTo>
                    <a:pt x="14774" y="32635"/>
                  </a:lnTo>
                  <a:lnTo>
                    <a:pt x="15029" y="32405"/>
                  </a:lnTo>
                  <a:lnTo>
                    <a:pt x="15259" y="32099"/>
                  </a:lnTo>
                  <a:lnTo>
                    <a:pt x="15514" y="31793"/>
                  </a:lnTo>
                  <a:lnTo>
                    <a:pt x="15744" y="31410"/>
                  </a:lnTo>
                  <a:lnTo>
                    <a:pt x="15973" y="31028"/>
                  </a:lnTo>
                  <a:lnTo>
                    <a:pt x="16203" y="30619"/>
                  </a:lnTo>
                  <a:lnTo>
                    <a:pt x="16637" y="29752"/>
                  </a:lnTo>
                  <a:lnTo>
                    <a:pt x="17096" y="28833"/>
                  </a:lnTo>
                  <a:lnTo>
                    <a:pt x="17530" y="27889"/>
                  </a:lnTo>
                  <a:lnTo>
                    <a:pt x="17964" y="27022"/>
                  </a:lnTo>
                  <a:lnTo>
                    <a:pt x="18397" y="26231"/>
                  </a:lnTo>
                  <a:lnTo>
                    <a:pt x="18627" y="25848"/>
                  </a:lnTo>
                  <a:lnTo>
                    <a:pt x="18857" y="25542"/>
                  </a:lnTo>
                  <a:lnTo>
                    <a:pt x="19086" y="25235"/>
                  </a:lnTo>
                  <a:lnTo>
                    <a:pt x="19341" y="25006"/>
                  </a:lnTo>
                  <a:lnTo>
                    <a:pt x="19571" y="24802"/>
                  </a:lnTo>
                  <a:lnTo>
                    <a:pt x="19826" y="24674"/>
                  </a:lnTo>
                  <a:lnTo>
                    <a:pt x="20081" y="24598"/>
                  </a:lnTo>
                  <a:lnTo>
                    <a:pt x="20209" y="24572"/>
                  </a:lnTo>
                  <a:lnTo>
                    <a:pt x="20337" y="24572"/>
                  </a:lnTo>
                  <a:lnTo>
                    <a:pt x="20464" y="24598"/>
                  </a:lnTo>
                  <a:lnTo>
                    <a:pt x="20617" y="24623"/>
                  </a:lnTo>
                  <a:lnTo>
                    <a:pt x="20745" y="24674"/>
                  </a:lnTo>
                  <a:lnTo>
                    <a:pt x="20872" y="24751"/>
                  </a:lnTo>
                  <a:lnTo>
                    <a:pt x="21153" y="24853"/>
                  </a:lnTo>
                  <a:lnTo>
                    <a:pt x="21281" y="24904"/>
                  </a:lnTo>
                  <a:lnTo>
                    <a:pt x="21663" y="24904"/>
                  </a:lnTo>
                  <a:lnTo>
                    <a:pt x="21765" y="24853"/>
                  </a:lnTo>
                  <a:lnTo>
                    <a:pt x="21893" y="24802"/>
                  </a:lnTo>
                  <a:lnTo>
                    <a:pt x="22097" y="24674"/>
                  </a:lnTo>
                  <a:lnTo>
                    <a:pt x="22301" y="24470"/>
                  </a:lnTo>
                  <a:lnTo>
                    <a:pt x="22480" y="24215"/>
                  </a:lnTo>
                  <a:lnTo>
                    <a:pt x="22658" y="23909"/>
                  </a:lnTo>
                  <a:lnTo>
                    <a:pt x="22812" y="23551"/>
                  </a:lnTo>
                  <a:lnTo>
                    <a:pt x="22990" y="23143"/>
                  </a:lnTo>
                  <a:lnTo>
                    <a:pt x="23118" y="22709"/>
                  </a:lnTo>
                  <a:lnTo>
                    <a:pt x="23271" y="22225"/>
                  </a:lnTo>
                  <a:lnTo>
                    <a:pt x="23526" y="21178"/>
                  </a:lnTo>
                  <a:lnTo>
                    <a:pt x="23781" y="20030"/>
                  </a:lnTo>
                  <a:lnTo>
                    <a:pt x="24240" y="17530"/>
                  </a:lnTo>
                  <a:lnTo>
                    <a:pt x="24496" y="16228"/>
                  </a:lnTo>
                  <a:lnTo>
                    <a:pt x="24751" y="14953"/>
                  </a:lnTo>
                  <a:lnTo>
                    <a:pt x="25006" y="13728"/>
                  </a:lnTo>
                  <a:lnTo>
                    <a:pt x="25312" y="12554"/>
                  </a:lnTo>
                  <a:lnTo>
                    <a:pt x="25491" y="11993"/>
                  </a:lnTo>
                  <a:lnTo>
                    <a:pt x="25644" y="11483"/>
                  </a:lnTo>
                  <a:lnTo>
                    <a:pt x="25822" y="10972"/>
                  </a:lnTo>
                  <a:lnTo>
                    <a:pt x="26027" y="10513"/>
                  </a:lnTo>
                  <a:lnTo>
                    <a:pt x="7706" y="0"/>
                  </a:lnTo>
                  <a:close/>
                </a:path>
              </a:pathLst>
            </a:custGeom>
            <a:solidFill>
              <a:srgbClr val="FFAF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1" name="Google Shape;3421;g29ba36c631f_0_9"/>
            <p:cNvSpPr/>
            <p:nvPr/>
          </p:nvSpPr>
          <p:spPr>
            <a:xfrm>
              <a:off x="1986575" y="656775"/>
              <a:ext cx="949200" cy="658325"/>
            </a:xfrm>
            <a:custGeom>
              <a:avLst/>
              <a:gdLst/>
              <a:ahLst/>
              <a:cxnLst/>
              <a:rect l="l" t="t" r="r" b="b"/>
              <a:pathLst>
                <a:path w="37968" h="26333" extrusionOk="0">
                  <a:moveTo>
                    <a:pt x="14953" y="0"/>
                  </a:moveTo>
                  <a:lnTo>
                    <a:pt x="14646" y="26"/>
                  </a:lnTo>
                  <a:lnTo>
                    <a:pt x="14034" y="128"/>
                  </a:lnTo>
                  <a:lnTo>
                    <a:pt x="13498" y="281"/>
                  </a:lnTo>
                  <a:lnTo>
                    <a:pt x="12988" y="434"/>
                  </a:lnTo>
                  <a:lnTo>
                    <a:pt x="12529" y="612"/>
                  </a:lnTo>
                  <a:lnTo>
                    <a:pt x="12095" y="842"/>
                  </a:lnTo>
                  <a:lnTo>
                    <a:pt x="11687" y="1072"/>
                  </a:lnTo>
                  <a:lnTo>
                    <a:pt x="11329" y="1327"/>
                  </a:lnTo>
                  <a:lnTo>
                    <a:pt x="10972" y="1607"/>
                  </a:lnTo>
                  <a:lnTo>
                    <a:pt x="10666" y="1914"/>
                  </a:lnTo>
                  <a:lnTo>
                    <a:pt x="10360" y="2220"/>
                  </a:lnTo>
                  <a:lnTo>
                    <a:pt x="10079" y="2552"/>
                  </a:lnTo>
                  <a:lnTo>
                    <a:pt x="9798" y="2883"/>
                  </a:lnTo>
                  <a:lnTo>
                    <a:pt x="9314" y="3572"/>
                  </a:lnTo>
                  <a:lnTo>
                    <a:pt x="8854" y="4287"/>
                  </a:lnTo>
                  <a:lnTo>
                    <a:pt x="8395" y="5027"/>
                  </a:lnTo>
                  <a:lnTo>
                    <a:pt x="7936" y="5741"/>
                  </a:lnTo>
                  <a:lnTo>
                    <a:pt x="7426" y="6430"/>
                  </a:lnTo>
                  <a:lnTo>
                    <a:pt x="7145" y="6787"/>
                  </a:lnTo>
                  <a:lnTo>
                    <a:pt x="6864" y="7093"/>
                  </a:lnTo>
                  <a:lnTo>
                    <a:pt x="6532" y="7400"/>
                  </a:lnTo>
                  <a:lnTo>
                    <a:pt x="6201" y="7706"/>
                  </a:lnTo>
                  <a:lnTo>
                    <a:pt x="5844" y="7986"/>
                  </a:lnTo>
                  <a:lnTo>
                    <a:pt x="5461" y="8242"/>
                  </a:lnTo>
                  <a:lnTo>
                    <a:pt x="5027" y="8497"/>
                  </a:lnTo>
                  <a:lnTo>
                    <a:pt x="4568" y="8701"/>
                  </a:lnTo>
                  <a:lnTo>
                    <a:pt x="4083" y="8905"/>
                  </a:lnTo>
                  <a:lnTo>
                    <a:pt x="3547" y="9058"/>
                  </a:lnTo>
                  <a:lnTo>
                    <a:pt x="3241" y="9160"/>
                  </a:lnTo>
                  <a:lnTo>
                    <a:pt x="2935" y="9262"/>
                  </a:lnTo>
                  <a:lnTo>
                    <a:pt x="2654" y="9415"/>
                  </a:lnTo>
                  <a:lnTo>
                    <a:pt x="2399" y="9568"/>
                  </a:lnTo>
                  <a:lnTo>
                    <a:pt x="2144" y="9721"/>
                  </a:lnTo>
                  <a:lnTo>
                    <a:pt x="1914" y="9900"/>
                  </a:lnTo>
                  <a:lnTo>
                    <a:pt x="1684" y="10104"/>
                  </a:lnTo>
                  <a:lnTo>
                    <a:pt x="1480" y="10334"/>
                  </a:lnTo>
                  <a:lnTo>
                    <a:pt x="1302" y="10563"/>
                  </a:lnTo>
                  <a:lnTo>
                    <a:pt x="1123" y="10793"/>
                  </a:lnTo>
                  <a:lnTo>
                    <a:pt x="970" y="11048"/>
                  </a:lnTo>
                  <a:lnTo>
                    <a:pt x="817" y="11329"/>
                  </a:lnTo>
                  <a:lnTo>
                    <a:pt x="689" y="11610"/>
                  </a:lnTo>
                  <a:lnTo>
                    <a:pt x="562" y="11890"/>
                  </a:lnTo>
                  <a:lnTo>
                    <a:pt x="383" y="12503"/>
                  </a:lnTo>
                  <a:lnTo>
                    <a:pt x="205" y="13141"/>
                  </a:lnTo>
                  <a:lnTo>
                    <a:pt x="103" y="13829"/>
                  </a:lnTo>
                  <a:lnTo>
                    <a:pt x="26" y="14518"/>
                  </a:lnTo>
                  <a:lnTo>
                    <a:pt x="0" y="15233"/>
                  </a:lnTo>
                  <a:lnTo>
                    <a:pt x="26" y="15973"/>
                  </a:lnTo>
                  <a:lnTo>
                    <a:pt x="51" y="16713"/>
                  </a:lnTo>
                  <a:lnTo>
                    <a:pt x="128" y="17478"/>
                  </a:lnTo>
                  <a:lnTo>
                    <a:pt x="230" y="18218"/>
                  </a:lnTo>
                  <a:lnTo>
                    <a:pt x="358" y="18958"/>
                  </a:lnTo>
                  <a:lnTo>
                    <a:pt x="511" y="19673"/>
                  </a:lnTo>
                  <a:lnTo>
                    <a:pt x="689" y="20387"/>
                  </a:lnTo>
                  <a:lnTo>
                    <a:pt x="868" y="21076"/>
                  </a:lnTo>
                  <a:lnTo>
                    <a:pt x="1072" y="21739"/>
                  </a:lnTo>
                  <a:lnTo>
                    <a:pt x="1276" y="22352"/>
                  </a:lnTo>
                  <a:lnTo>
                    <a:pt x="1506" y="22939"/>
                  </a:lnTo>
                  <a:lnTo>
                    <a:pt x="1736" y="23474"/>
                  </a:lnTo>
                  <a:lnTo>
                    <a:pt x="1965" y="23985"/>
                  </a:lnTo>
                  <a:lnTo>
                    <a:pt x="2195" y="24418"/>
                  </a:lnTo>
                  <a:lnTo>
                    <a:pt x="2424" y="24801"/>
                  </a:lnTo>
                  <a:lnTo>
                    <a:pt x="2654" y="25107"/>
                  </a:lnTo>
                  <a:lnTo>
                    <a:pt x="2884" y="25363"/>
                  </a:lnTo>
                  <a:lnTo>
                    <a:pt x="3088" y="25516"/>
                  </a:lnTo>
                  <a:lnTo>
                    <a:pt x="3190" y="25567"/>
                  </a:lnTo>
                  <a:lnTo>
                    <a:pt x="3266" y="25618"/>
                  </a:lnTo>
                  <a:lnTo>
                    <a:pt x="3445" y="25618"/>
                  </a:lnTo>
                  <a:lnTo>
                    <a:pt x="3649" y="25541"/>
                  </a:lnTo>
                  <a:lnTo>
                    <a:pt x="3828" y="25465"/>
                  </a:lnTo>
                  <a:lnTo>
                    <a:pt x="4006" y="25337"/>
                  </a:lnTo>
                  <a:lnTo>
                    <a:pt x="4185" y="25184"/>
                  </a:lnTo>
                  <a:lnTo>
                    <a:pt x="4338" y="25031"/>
                  </a:lnTo>
                  <a:lnTo>
                    <a:pt x="4491" y="24827"/>
                  </a:lnTo>
                  <a:lnTo>
                    <a:pt x="4797" y="24418"/>
                  </a:lnTo>
                  <a:lnTo>
                    <a:pt x="5078" y="23934"/>
                  </a:lnTo>
                  <a:lnTo>
                    <a:pt x="5333" y="23398"/>
                  </a:lnTo>
                  <a:lnTo>
                    <a:pt x="5818" y="22275"/>
                  </a:lnTo>
                  <a:lnTo>
                    <a:pt x="6303" y="21152"/>
                  </a:lnTo>
                  <a:lnTo>
                    <a:pt x="6558" y="20642"/>
                  </a:lnTo>
                  <a:lnTo>
                    <a:pt x="6839" y="20157"/>
                  </a:lnTo>
                  <a:lnTo>
                    <a:pt x="7119" y="19775"/>
                  </a:lnTo>
                  <a:lnTo>
                    <a:pt x="7272" y="19596"/>
                  </a:lnTo>
                  <a:lnTo>
                    <a:pt x="7426" y="19443"/>
                  </a:lnTo>
                  <a:lnTo>
                    <a:pt x="7579" y="19315"/>
                  </a:lnTo>
                  <a:lnTo>
                    <a:pt x="7757" y="19213"/>
                  </a:lnTo>
                  <a:lnTo>
                    <a:pt x="7910" y="19162"/>
                  </a:lnTo>
                  <a:lnTo>
                    <a:pt x="8114" y="19111"/>
                  </a:lnTo>
                  <a:lnTo>
                    <a:pt x="8625" y="19060"/>
                  </a:lnTo>
                  <a:lnTo>
                    <a:pt x="9059" y="19060"/>
                  </a:lnTo>
                  <a:lnTo>
                    <a:pt x="9441" y="19111"/>
                  </a:lnTo>
                  <a:lnTo>
                    <a:pt x="9594" y="19162"/>
                  </a:lnTo>
                  <a:lnTo>
                    <a:pt x="9747" y="19213"/>
                  </a:lnTo>
                  <a:lnTo>
                    <a:pt x="9875" y="19290"/>
                  </a:lnTo>
                  <a:lnTo>
                    <a:pt x="10003" y="19366"/>
                  </a:lnTo>
                  <a:lnTo>
                    <a:pt x="10105" y="19468"/>
                  </a:lnTo>
                  <a:lnTo>
                    <a:pt x="10181" y="19571"/>
                  </a:lnTo>
                  <a:lnTo>
                    <a:pt x="10360" y="19800"/>
                  </a:lnTo>
                  <a:lnTo>
                    <a:pt x="10462" y="20055"/>
                  </a:lnTo>
                  <a:lnTo>
                    <a:pt x="10564" y="20361"/>
                  </a:lnTo>
                  <a:lnTo>
                    <a:pt x="10640" y="20719"/>
                  </a:lnTo>
                  <a:lnTo>
                    <a:pt x="10794" y="21484"/>
                  </a:lnTo>
                  <a:lnTo>
                    <a:pt x="10947" y="22352"/>
                  </a:lnTo>
                  <a:lnTo>
                    <a:pt x="11074" y="22837"/>
                  </a:lnTo>
                  <a:lnTo>
                    <a:pt x="11202" y="23321"/>
                  </a:lnTo>
                  <a:lnTo>
                    <a:pt x="11406" y="23857"/>
                  </a:lnTo>
                  <a:lnTo>
                    <a:pt x="11636" y="24342"/>
                  </a:lnTo>
                  <a:lnTo>
                    <a:pt x="11916" y="24801"/>
                  </a:lnTo>
                  <a:lnTo>
                    <a:pt x="12248" y="25235"/>
                  </a:lnTo>
                  <a:lnTo>
                    <a:pt x="12580" y="25592"/>
                  </a:lnTo>
                  <a:lnTo>
                    <a:pt x="12937" y="25898"/>
                  </a:lnTo>
                  <a:lnTo>
                    <a:pt x="13116" y="26026"/>
                  </a:lnTo>
                  <a:lnTo>
                    <a:pt x="13294" y="26128"/>
                  </a:lnTo>
                  <a:lnTo>
                    <a:pt x="13473" y="26205"/>
                  </a:lnTo>
                  <a:lnTo>
                    <a:pt x="13651" y="26281"/>
                  </a:lnTo>
                  <a:lnTo>
                    <a:pt x="13830" y="26332"/>
                  </a:lnTo>
                  <a:lnTo>
                    <a:pt x="14162" y="26332"/>
                  </a:lnTo>
                  <a:lnTo>
                    <a:pt x="14315" y="26307"/>
                  </a:lnTo>
                  <a:lnTo>
                    <a:pt x="14468" y="26256"/>
                  </a:lnTo>
                  <a:lnTo>
                    <a:pt x="14595" y="26154"/>
                  </a:lnTo>
                  <a:lnTo>
                    <a:pt x="14723" y="26051"/>
                  </a:lnTo>
                  <a:lnTo>
                    <a:pt x="14851" y="25898"/>
                  </a:lnTo>
                  <a:lnTo>
                    <a:pt x="14953" y="25720"/>
                  </a:lnTo>
                  <a:lnTo>
                    <a:pt x="15029" y="25516"/>
                  </a:lnTo>
                  <a:lnTo>
                    <a:pt x="15106" y="25286"/>
                  </a:lnTo>
                  <a:lnTo>
                    <a:pt x="15182" y="25005"/>
                  </a:lnTo>
                  <a:lnTo>
                    <a:pt x="15208" y="24699"/>
                  </a:lnTo>
                  <a:lnTo>
                    <a:pt x="15233" y="24367"/>
                  </a:lnTo>
                  <a:lnTo>
                    <a:pt x="15233" y="23985"/>
                  </a:lnTo>
                  <a:lnTo>
                    <a:pt x="15233" y="23551"/>
                  </a:lnTo>
                  <a:lnTo>
                    <a:pt x="15182" y="22734"/>
                  </a:lnTo>
                  <a:lnTo>
                    <a:pt x="15208" y="22020"/>
                  </a:lnTo>
                  <a:lnTo>
                    <a:pt x="15284" y="21433"/>
                  </a:lnTo>
                  <a:lnTo>
                    <a:pt x="15335" y="21152"/>
                  </a:lnTo>
                  <a:lnTo>
                    <a:pt x="15386" y="20923"/>
                  </a:lnTo>
                  <a:lnTo>
                    <a:pt x="15463" y="20719"/>
                  </a:lnTo>
                  <a:lnTo>
                    <a:pt x="15565" y="20540"/>
                  </a:lnTo>
                  <a:lnTo>
                    <a:pt x="15642" y="20361"/>
                  </a:lnTo>
                  <a:lnTo>
                    <a:pt x="15744" y="20234"/>
                  </a:lnTo>
                  <a:lnTo>
                    <a:pt x="15871" y="20106"/>
                  </a:lnTo>
                  <a:lnTo>
                    <a:pt x="15973" y="20004"/>
                  </a:lnTo>
                  <a:lnTo>
                    <a:pt x="16101" y="19928"/>
                  </a:lnTo>
                  <a:lnTo>
                    <a:pt x="16228" y="19877"/>
                  </a:lnTo>
                  <a:lnTo>
                    <a:pt x="16382" y="19826"/>
                  </a:lnTo>
                  <a:lnTo>
                    <a:pt x="16535" y="19800"/>
                  </a:lnTo>
                  <a:lnTo>
                    <a:pt x="16841" y="19800"/>
                  </a:lnTo>
                  <a:lnTo>
                    <a:pt x="17173" y="19851"/>
                  </a:lnTo>
                  <a:lnTo>
                    <a:pt x="17530" y="19979"/>
                  </a:lnTo>
                  <a:lnTo>
                    <a:pt x="17887" y="20132"/>
                  </a:lnTo>
                  <a:lnTo>
                    <a:pt x="18270" y="20336"/>
                  </a:lnTo>
                  <a:lnTo>
                    <a:pt x="18652" y="20566"/>
                  </a:lnTo>
                  <a:lnTo>
                    <a:pt x="19035" y="20846"/>
                  </a:lnTo>
                  <a:lnTo>
                    <a:pt x="19775" y="21433"/>
                  </a:lnTo>
                  <a:lnTo>
                    <a:pt x="20336" y="21918"/>
                  </a:lnTo>
                  <a:lnTo>
                    <a:pt x="20796" y="22326"/>
                  </a:lnTo>
                  <a:lnTo>
                    <a:pt x="21178" y="22632"/>
                  </a:lnTo>
                  <a:lnTo>
                    <a:pt x="21357" y="22785"/>
                  </a:lnTo>
                  <a:lnTo>
                    <a:pt x="21561" y="22888"/>
                  </a:lnTo>
                  <a:lnTo>
                    <a:pt x="21765" y="22990"/>
                  </a:lnTo>
                  <a:lnTo>
                    <a:pt x="21995" y="23066"/>
                  </a:lnTo>
                  <a:lnTo>
                    <a:pt x="22250" y="23143"/>
                  </a:lnTo>
                  <a:lnTo>
                    <a:pt x="22531" y="23194"/>
                  </a:lnTo>
                  <a:lnTo>
                    <a:pt x="22862" y="23245"/>
                  </a:lnTo>
                  <a:lnTo>
                    <a:pt x="23245" y="23270"/>
                  </a:lnTo>
                  <a:lnTo>
                    <a:pt x="23628" y="23270"/>
                  </a:lnTo>
                  <a:lnTo>
                    <a:pt x="23781" y="23219"/>
                  </a:lnTo>
                  <a:lnTo>
                    <a:pt x="23909" y="23168"/>
                  </a:lnTo>
                  <a:lnTo>
                    <a:pt x="24036" y="23066"/>
                  </a:lnTo>
                  <a:lnTo>
                    <a:pt x="24138" y="22990"/>
                  </a:lnTo>
                  <a:lnTo>
                    <a:pt x="24240" y="22862"/>
                  </a:lnTo>
                  <a:lnTo>
                    <a:pt x="24317" y="22760"/>
                  </a:lnTo>
                  <a:lnTo>
                    <a:pt x="24444" y="22479"/>
                  </a:lnTo>
                  <a:lnTo>
                    <a:pt x="24572" y="22173"/>
                  </a:lnTo>
                  <a:lnTo>
                    <a:pt x="24776" y="21535"/>
                  </a:lnTo>
                  <a:lnTo>
                    <a:pt x="24904" y="21229"/>
                  </a:lnTo>
                  <a:lnTo>
                    <a:pt x="25057" y="20974"/>
                  </a:lnTo>
                  <a:lnTo>
                    <a:pt x="25159" y="20846"/>
                  </a:lnTo>
                  <a:lnTo>
                    <a:pt x="25261" y="20719"/>
                  </a:lnTo>
                  <a:lnTo>
                    <a:pt x="25363" y="20617"/>
                  </a:lnTo>
                  <a:lnTo>
                    <a:pt x="25491" y="20540"/>
                  </a:lnTo>
                  <a:lnTo>
                    <a:pt x="25644" y="20489"/>
                  </a:lnTo>
                  <a:lnTo>
                    <a:pt x="25822" y="20438"/>
                  </a:lnTo>
                  <a:lnTo>
                    <a:pt x="26001" y="20413"/>
                  </a:lnTo>
                  <a:lnTo>
                    <a:pt x="26205" y="20413"/>
                  </a:lnTo>
                  <a:lnTo>
                    <a:pt x="26435" y="20438"/>
                  </a:lnTo>
                  <a:lnTo>
                    <a:pt x="26715" y="20489"/>
                  </a:lnTo>
                  <a:lnTo>
                    <a:pt x="26996" y="20540"/>
                  </a:lnTo>
                  <a:lnTo>
                    <a:pt x="27302" y="20668"/>
                  </a:lnTo>
                  <a:lnTo>
                    <a:pt x="28629" y="21152"/>
                  </a:lnTo>
                  <a:lnTo>
                    <a:pt x="29930" y="21612"/>
                  </a:lnTo>
                  <a:lnTo>
                    <a:pt x="30568" y="21841"/>
                  </a:lnTo>
                  <a:lnTo>
                    <a:pt x="31232" y="21994"/>
                  </a:lnTo>
                  <a:lnTo>
                    <a:pt x="31844" y="22148"/>
                  </a:lnTo>
                  <a:lnTo>
                    <a:pt x="32482" y="22250"/>
                  </a:lnTo>
                  <a:lnTo>
                    <a:pt x="33094" y="22275"/>
                  </a:lnTo>
                  <a:lnTo>
                    <a:pt x="33375" y="22275"/>
                  </a:lnTo>
                  <a:lnTo>
                    <a:pt x="33681" y="22250"/>
                  </a:lnTo>
                  <a:lnTo>
                    <a:pt x="33962" y="22199"/>
                  </a:lnTo>
                  <a:lnTo>
                    <a:pt x="34268" y="22148"/>
                  </a:lnTo>
                  <a:lnTo>
                    <a:pt x="34549" y="22071"/>
                  </a:lnTo>
                  <a:lnTo>
                    <a:pt x="34829" y="21969"/>
                  </a:lnTo>
                  <a:lnTo>
                    <a:pt x="35085" y="21841"/>
                  </a:lnTo>
                  <a:lnTo>
                    <a:pt x="35365" y="21688"/>
                  </a:lnTo>
                  <a:lnTo>
                    <a:pt x="35620" y="21510"/>
                  </a:lnTo>
                  <a:lnTo>
                    <a:pt x="35875" y="21331"/>
                  </a:lnTo>
                  <a:lnTo>
                    <a:pt x="36131" y="21101"/>
                  </a:lnTo>
                  <a:lnTo>
                    <a:pt x="36360" y="20846"/>
                  </a:lnTo>
                  <a:lnTo>
                    <a:pt x="36590" y="20566"/>
                  </a:lnTo>
                  <a:lnTo>
                    <a:pt x="36820" y="20259"/>
                  </a:lnTo>
                  <a:lnTo>
                    <a:pt x="37126" y="19800"/>
                  </a:lnTo>
                  <a:lnTo>
                    <a:pt x="37381" y="19341"/>
                  </a:lnTo>
                  <a:lnTo>
                    <a:pt x="37585" y="18933"/>
                  </a:lnTo>
                  <a:lnTo>
                    <a:pt x="37738" y="18524"/>
                  </a:lnTo>
                  <a:lnTo>
                    <a:pt x="37866" y="18116"/>
                  </a:lnTo>
                  <a:lnTo>
                    <a:pt x="37942" y="17733"/>
                  </a:lnTo>
                  <a:lnTo>
                    <a:pt x="37968" y="17376"/>
                  </a:lnTo>
                  <a:lnTo>
                    <a:pt x="37968" y="17044"/>
                  </a:lnTo>
                  <a:lnTo>
                    <a:pt x="37942" y="16713"/>
                  </a:lnTo>
                  <a:lnTo>
                    <a:pt x="37866" y="16407"/>
                  </a:lnTo>
                  <a:lnTo>
                    <a:pt x="37764" y="16100"/>
                  </a:lnTo>
                  <a:lnTo>
                    <a:pt x="37636" y="15820"/>
                  </a:lnTo>
                  <a:lnTo>
                    <a:pt x="37483" y="15539"/>
                  </a:lnTo>
                  <a:lnTo>
                    <a:pt x="37304" y="15284"/>
                  </a:lnTo>
                  <a:lnTo>
                    <a:pt x="37100" y="15054"/>
                  </a:lnTo>
                  <a:lnTo>
                    <a:pt x="36871" y="14799"/>
                  </a:lnTo>
                  <a:lnTo>
                    <a:pt x="36641" y="14595"/>
                  </a:lnTo>
                  <a:lnTo>
                    <a:pt x="36360" y="14391"/>
                  </a:lnTo>
                  <a:lnTo>
                    <a:pt x="36080" y="14187"/>
                  </a:lnTo>
                  <a:lnTo>
                    <a:pt x="35799" y="13983"/>
                  </a:lnTo>
                  <a:lnTo>
                    <a:pt x="35161" y="13651"/>
                  </a:lnTo>
                  <a:lnTo>
                    <a:pt x="34523" y="13319"/>
                  </a:lnTo>
                  <a:lnTo>
                    <a:pt x="33860" y="13039"/>
                  </a:lnTo>
                  <a:lnTo>
                    <a:pt x="33171" y="12809"/>
                  </a:lnTo>
                  <a:lnTo>
                    <a:pt x="31895" y="12375"/>
                  </a:lnTo>
                  <a:lnTo>
                    <a:pt x="31716" y="12299"/>
                  </a:lnTo>
                  <a:lnTo>
                    <a:pt x="31538" y="12196"/>
                  </a:lnTo>
                  <a:lnTo>
                    <a:pt x="31410" y="12094"/>
                  </a:lnTo>
                  <a:lnTo>
                    <a:pt x="31283" y="11967"/>
                  </a:lnTo>
                  <a:lnTo>
                    <a:pt x="31155" y="11814"/>
                  </a:lnTo>
                  <a:lnTo>
                    <a:pt x="31053" y="11661"/>
                  </a:lnTo>
                  <a:lnTo>
                    <a:pt x="30976" y="11482"/>
                  </a:lnTo>
                  <a:lnTo>
                    <a:pt x="30900" y="11278"/>
                  </a:lnTo>
                  <a:lnTo>
                    <a:pt x="30798" y="10870"/>
                  </a:lnTo>
                  <a:lnTo>
                    <a:pt x="30696" y="10410"/>
                  </a:lnTo>
                  <a:lnTo>
                    <a:pt x="30492" y="9390"/>
                  </a:lnTo>
                  <a:lnTo>
                    <a:pt x="30390" y="8854"/>
                  </a:lnTo>
                  <a:lnTo>
                    <a:pt x="30237" y="8318"/>
                  </a:lnTo>
                  <a:lnTo>
                    <a:pt x="30032" y="7782"/>
                  </a:lnTo>
                  <a:lnTo>
                    <a:pt x="29905" y="7527"/>
                  </a:lnTo>
                  <a:lnTo>
                    <a:pt x="29752" y="7246"/>
                  </a:lnTo>
                  <a:lnTo>
                    <a:pt x="29599" y="6991"/>
                  </a:lnTo>
                  <a:lnTo>
                    <a:pt x="29420" y="6762"/>
                  </a:lnTo>
                  <a:lnTo>
                    <a:pt x="29216" y="6506"/>
                  </a:lnTo>
                  <a:lnTo>
                    <a:pt x="28986" y="6277"/>
                  </a:lnTo>
                  <a:lnTo>
                    <a:pt x="28731" y="6047"/>
                  </a:lnTo>
                  <a:lnTo>
                    <a:pt x="28450" y="5843"/>
                  </a:lnTo>
                  <a:lnTo>
                    <a:pt x="28144" y="5639"/>
                  </a:lnTo>
                  <a:lnTo>
                    <a:pt x="27787" y="5460"/>
                  </a:lnTo>
                  <a:lnTo>
                    <a:pt x="27251" y="5205"/>
                  </a:lnTo>
                  <a:lnTo>
                    <a:pt x="26766" y="5027"/>
                  </a:lnTo>
                  <a:lnTo>
                    <a:pt x="26333" y="4925"/>
                  </a:lnTo>
                  <a:lnTo>
                    <a:pt x="25924" y="4848"/>
                  </a:lnTo>
                  <a:lnTo>
                    <a:pt x="25542" y="4822"/>
                  </a:lnTo>
                  <a:lnTo>
                    <a:pt x="25184" y="4848"/>
                  </a:lnTo>
                  <a:lnTo>
                    <a:pt x="24853" y="4873"/>
                  </a:lnTo>
                  <a:lnTo>
                    <a:pt x="24521" y="4925"/>
                  </a:lnTo>
                  <a:lnTo>
                    <a:pt x="23858" y="5027"/>
                  </a:lnTo>
                  <a:lnTo>
                    <a:pt x="23526" y="5052"/>
                  </a:lnTo>
                  <a:lnTo>
                    <a:pt x="23169" y="5052"/>
                  </a:lnTo>
                  <a:lnTo>
                    <a:pt x="22786" y="5001"/>
                  </a:lnTo>
                  <a:lnTo>
                    <a:pt x="22378" y="4925"/>
                  </a:lnTo>
                  <a:lnTo>
                    <a:pt x="21918" y="4797"/>
                  </a:lnTo>
                  <a:lnTo>
                    <a:pt x="21434" y="4593"/>
                  </a:lnTo>
                  <a:lnTo>
                    <a:pt x="21281" y="4516"/>
                  </a:lnTo>
                  <a:lnTo>
                    <a:pt x="21127" y="4414"/>
                  </a:lnTo>
                  <a:lnTo>
                    <a:pt x="20796" y="4185"/>
                  </a:lnTo>
                  <a:lnTo>
                    <a:pt x="20490" y="3853"/>
                  </a:lnTo>
                  <a:lnTo>
                    <a:pt x="20158" y="3496"/>
                  </a:lnTo>
                  <a:lnTo>
                    <a:pt x="19494" y="2705"/>
                  </a:lnTo>
                  <a:lnTo>
                    <a:pt x="19112" y="2271"/>
                  </a:lnTo>
                  <a:lnTo>
                    <a:pt x="18729" y="1837"/>
                  </a:lnTo>
                  <a:lnTo>
                    <a:pt x="18321" y="1429"/>
                  </a:lnTo>
                  <a:lnTo>
                    <a:pt x="17887" y="1072"/>
                  </a:lnTo>
                  <a:lnTo>
                    <a:pt x="17453" y="714"/>
                  </a:lnTo>
                  <a:lnTo>
                    <a:pt x="17198" y="561"/>
                  </a:lnTo>
                  <a:lnTo>
                    <a:pt x="16943" y="434"/>
                  </a:lnTo>
                  <a:lnTo>
                    <a:pt x="16688" y="306"/>
                  </a:lnTo>
                  <a:lnTo>
                    <a:pt x="16433" y="204"/>
                  </a:lnTo>
                  <a:lnTo>
                    <a:pt x="16152" y="128"/>
                  </a:lnTo>
                  <a:lnTo>
                    <a:pt x="15871" y="51"/>
                  </a:lnTo>
                  <a:lnTo>
                    <a:pt x="15591"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2" name="Google Shape;3422;g29ba36c631f_0_9"/>
            <p:cNvSpPr/>
            <p:nvPr/>
          </p:nvSpPr>
          <p:spPr>
            <a:xfrm>
              <a:off x="903425" y="1697800"/>
              <a:ext cx="1578175" cy="3360425"/>
            </a:xfrm>
            <a:custGeom>
              <a:avLst/>
              <a:gdLst/>
              <a:ahLst/>
              <a:cxnLst/>
              <a:rect l="l" t="t" r="r" b="b"/>
              <a:pathLst>
                <a:path w="63127" h="134417" extrusionOk="0">
                  <a:moveTo>
                    <a:pt x="35876" y="1"/>
                  </a:moveTo>
                  <a:lnTo>
                    <a:pt x="35595" y="26"/>
                  </a:lnTo>
                  <a:lnTo>
                    <a:pt x="35315" y="77"/>
                  </a:lnTo>
                  <a:lnTo>
                    <a:pt x="35008" y="154"/>
                  </a:lnTo>
                  <a:lnTo>
                    <a:pt x="34804" y="332"/>
                  </a:lnTo>
                  <a:lnTo>
                    <a:pt x="33937" y="1123"/>
                  </a:lnTo>
                  <a:lnTo>
                    <a:pt x="33095" y="1889"/>
                  </a:lnTo>
                  <a:lnTo>
                    <a:pt x="32278" y="2680"/>
                  </a:lnTo>
                  <a:lnTo>
                    <a:pt x="31513" y="3445"/>
                  </a:lnTo>
                  <a:lnTo>
                    <a:pt x="30033" y="4925"/>
                  </a:lnTo>
                  <a:lnTo>
                    <a:pt x="28706" y="6379"/>
                  </a:lnTo>
                  <a:lnTo>
                    <a:pt x="27481" y="7757"/>
                  </a:lnTo>
                  <a:lnTo>
                    <a:pt x="26384" y="9084"/>
                  </a:lnTo>
                  <a:lnTo>
                    <a:pt x="25389" y="10309"/>
                  </a:lnTo>
                  <a:lnTo>
                    <a:pt x="24521" y="11457"/>
                  </a:lnTo>
                  <a:lnTo>
                    <a:pt x="23756" y="12478"/>
                  </a:lnTo>
                  <a:lnTo>
                    <a:pt x="23118" y="13422"/>
                  </a:lnTo>
                  <a:lnTo>
                    <a:pt x="22557" y="14238"/>
                  </a:lnTo>
                  <a:lnTo>
                    <a:pt x="22123" y="14927"/>
                  </a:lnTo>
                  <a:lnTo>
                    <a:pt x="21536" y="15897"/>
                  </a:lnTo>
                  <a:lnTo>
                    <a:pt x="21357" y="16229"/>
                  </a:lnTo>
                  <a:lnTo>
                    <a:pt x="21332" y="16331"/>
                  </a:lnTo>
                  <a:lnTo>
                    <a:pt x="14009" y="59095"/>
                  </a:lnTo>
                  <a:lnTo>
                    <a:pt x="8013" y="93924"/>
                  </a:lnTo>
                  <a:lnTo>
                    <a:pt x="5869" y="106350"/>
                  </a:lnTo>
                  <a:lnTo>
                    <a:pt x="4823" y="112269"/>
                  </a:lnTo>
                  <a:lnTo>
                    <a:pt x="4721" y="112678"/>
                  </a:lnTo>
                  <a:lnTo>
                    <a:pt x="4568" y="113137"/>
                  </a:lnTo>
                  <a:lnTo>
                    <a:pt x="4364" y="113647"/>
                  </a:lnTo>
                  <a:lnTo>
                    <a:pt x="4134" y="114183"/>
                  </a:lnTo>
                  <a:lnTo>
                    <a:pt x="3599" y="115382"/>
                  </a:lnTo>
                  <a:lnTo>
                    <a:pt x="2961" y="116709"/>
                  </a:lnTo>
                  <a:lnTo>
                    <a:pt x="2297" y="118113"/>
                  </a:lnTo>
                  <a:lnTo>
                    <a:pt x="1966" y="118852"/>
                  </a:lnTo>
                  <a:lnTo>
                    <a:pt x="1634" y="119592"/>
                  </a:lnTo>
                  <a:lnTo>
                    <a:pt x="1328" y="120358"/>
                  </a:lnTo>
                  <a:lnTo>
                    <a:pt x="1021" y="121149"/>
                  </a:lnTo>
                  <a:lnTo>
                    <a:pt x="766" y="121940"/>
                  </a:lnTo>
                  <a:lnTo>
                    <a:pt x="537" y="122731"/>
                  </a:lnTo>
                  <a:lnTo>
                    <a:pt x="333" y="123547"/>
                  </a:lnTo>
                  <a:lnTo>
                    <a:pt x="179" y="124338"/>
                  </a:lnTo>
                  <a:lnTo>
                    <a:pt x="52" y="125129"/>
                  </a:lnTo>
                  <a:lnTo>
                    <a:pt x="1" y="125946"/>
                  </a:lnTo>
                  <a:lnTo>
                    <a:pt x="1" y="126329"/>
                  </a:lnTo>
                  <a:lnTo>
                    <a:pt x="26" y="126737"/>
                  </a:lnTo>
                  <a:lnTo>
                    <a:pt x="52" y="127120"/>
                  </a:lnTo>
                  <a:lnTo>
                    <a:pt x="77" y="127502"/>
                  </a:lnTo>
                  <a:lnTo>
                    <a:pt x="154" y="127911"/>
                  </a:lnTo>
                  <a:lnTo>
                    <a:pt x="230" y="128293"/>
                  </a:lnTo>
                  <a:lnTo>
                    <a:pt x="333" y="128650"/>
                  </a:lnTo>
                  <a:lnTo>
                    <a:pt x="460" y="129033"/>
                  </a:lnTo>
                  <a:lnTo>
                    <a:pt x="588" y="129416"/>
                  </a:lnTo>
                  <a:lnTo>
                    <a:pt x="741" y="129773"/>
                  </a:lnTo>
                  <a:lnTo>
                    <a:pt x="945" y="130130"/>
                  </a:lnTo>
                  <a:lnTo>
                    <a:pt x="1149" y="130488"/>
                  </a:lnTo>
                  <a:lnTo>
                    <a:pt x="1379" y="130845"/>
                  </a:lnTo>
                  <a:lnTo>
                    <a:pt x="1634" y="131202"/>
                  </a:lnTo>
                  <a:lnTo>
                    <a:pt x="1915" y="131534"/>
                  </a:lnTo>
                  <a:lnTo>
                    <a:pt x="2195" y="131865"/>
                  </a:lnTo>
                  <a:lnTo>
                    <a:pt x="2527" y="132197"/>
                  </a:lnTo>
                  <a:lnTo>
                    <a:pt x="2884" y="132503"/>
                  </a:lnTo>
                  <a:lnTo>
                    <a:pt x="3292" y="132835"/>
                  </a:lnTo>
                  <a:lnTo>
                    <a:pt x="3701" y="133116"/>
                  </a:lnTo>
                  <a:lnTo>
                    <a:pt x="4134" y="133422"/>
                  </a:lnTo>
                  <a:lnTo>
                    <a:pt x="4619" y="133703"/>
                  </a:lnTo>
                  <a:lnTo>
                    <a:pt x="5104" y="133983"/>
                  </a:lnTo>
                  <a:lnTo>
                    <a:pt x="5640" y="134264"/>
                  </a:lnTo>
                  <a:lnTo>
                    <a:pt x="50114" y="134264"/>
                  </a:lnTo>
                  <a:lnTo>
                    <a:pt x="50190" y="134417"/>
                  </a:lnTo>
                  <a:lnTo>
                    <a:pt x="50471" y="134264"/>
                  </a:lnTo>
                  <a:lnTo>
                    <a:pt x="51058" y="133907"/>
                  </a:lnTo>
                  <a:lnTo>
                    <a:pt x="51543" y="133575"/>
                  </a:lnTo>
                  <a:lnTo>
                    <a:pt x="51951" y="133269"/>
                  </a:lnTo>
                  <a:lnTo>
                    <a:pt x="52257" y="133014"/>
                  </a:lnTo>
                  <a:lnTo>
                    <a:pt x="52691" y="132631"/>
                  </a:lnTo>
                  <a:lnTo>
                    <a:pt x="52844" y="132503"/>
                  </a:lnTo>
                  <a:lnTo>
                    <a:pt x="53150" y="131151"/>
                  </a:lnTo>
                  <a:lnTo>
                    <a:pt x="53966" y="127324"/>
                  </a:lnTo>
                  <a:lnTo>
                    <a:pt x="54528" y="124593"/>
                  </a:lnTo>
                  <a:lnTo>
                    <a:pt x="55166" y="121327"/>
                  </a:lnTo>
                  <a:lnTo>
                    <a:pt x="55855" y="117628"/>
                  </a:lnTo>
                  <a:lnTo>
                    <a:pt x="56620" y="113520"/>
                  </a:lnTo>
                  <a:lnTo>
                    <a:pt x="57437" y="108672"/>
                  </a:lnTo>
                  <a:lnTo>
                    <a:pt x="58304" y="103441"/>
                  </a:lnTo>
                  <a:lnTo>
                    <a:pt x="58712" y="100685"/>
                  </a:lnTo>
                  <a:lnTo>
                    <a:pt x="59146" y="97853"/>
                  </a:lnTo>
                  <a:lnTo>
                    <a:pt x="59554" y="94970"/>
                  </a:lnTo>
                  <a:lnTo>
                    <a:pt x="59937" y="91984"/>
                  </a:lnTo>
                  <a:lnTo>
                    <a:pt x="60345" y="88923"/>
                  </a:lnTo>
                  <a:lnTo>
                    <a:pt x="60728" y="85810"/>
                  </a:lnTo>
                  <a:lnTo>
                    <a:pt x="61085" y="82646"/>
                  </a:lnTo>
                  <a:lnTo>
                    <a:pt x="61417" y="79431"/>
                  </a:lnTo>
                  <a:lnTo>
                    <a:pt x="61749" y="76165"/>
                  </a:lnTo>
                  <a:lnTo>
                    <a:pt x="62029" y="72899"/>
                  </a:lnTo>
                  <a:lnTo>
                    <a:pt x="62285" y="69582"/>
                  </a:lnTo>
                  <a:lnTo>
                    <a:pt x="62540" y="66265"/>
                  </a:lnTo>
                  <a:lnTo>
                    <a:pt x="62693" y="63483"/>
                  </a:lnTo>
                  <a:lnTo>
                    <a:pt x="62846" y="60702"/>
                  </a:lnTo>
                  <a:lnTo>
                    <a:pt x="62948" y="57921"/>
                  </a:lnTo>
                  <a:lnTo>
                    <a:pt x="63050" y="55114"/>
                  </a:lnTo>
                  <a:lnTo>
                    <a:pt x="63101" y="52359"/>
                  </a:lnTo>
                  <a:lnTo>
                    <a:pt x="63127" y="49577"/>
                  </a:lnTo>
                  <a:lnTo>
                    <a:pt x="63101" y="46847"/>
                  </a:lnTo>
                  <a:lnTo>
                    <a:pt x="63076" y="44117"/>
                  </a:lnTo>
                  <a:lnTo>
                    <a:pt x="62999" y="41412"/>
                  </a:lnTo>
                  <a:lnTo>
                    <a:pt x="62871" y="38733"/>
                  </a:lnTo>
                  <a:lnTo>
                    <a:pt x="62718" y="36080"/>
                  </a:lnTo>
                  <a:lnTo>
                    <a:pt x="62514" y="33452"/>
                  </a:lnTo>
                  <a:lnTo>
                    <a:pt x="62285" y="30874"/>
                  </a:lnTo>
                  <a:lnTo>
                    <a:pt x="62004" y="28348"/>
                  </a:lnTo>
                  <a:lnTo>
                    <a:pt x="61672" y="25848"/>
                  </a:lnTo>
                  <a:lnTo>
                    <a:pt x="61289" y="23424"/>
                  </a:lnTo>
                  <a:lnTo>
                    <a:pt x="61060" y="22097"/>
                  </a:lnTo>
                  <a:lnTo>
                    <a:pt x="60805" y="20796"/>
                  </a:lnTo>
                  <a:lnTo>
                    <a:pt x="60550" y="19495"/>
                  </a:lnTo>
                  <a:lnTo>
                    <a:pt x="60269" y="18244"/>
                  </a:lnTo>
                  <a:lnTo>
                    <a:pt x="59988" y="16994"/>
                  </a:lnTo>
                  <a:lnTo>
                    <a:pt x="59682" y="15744"/>
                  </a:lnTo>
                  <a:lnTo>
                    <a:pt x="59350" y="14544"/>
                  </a:lnTo>
                  <a:lnTo>
                    <a:pt x="59019" y="13345"/>
                  </a:lnTo>
                  <a:lnTo>
                    <a:pt x="58636" y="12172"/>
                  </a:lnTo>
                  <a:lnTo>
                    <a:pt x="58279" y="11023"/>
                  </a:lnTo>
                  <a:lnTo>
                    <a:pt x="57870" y="9901"/>
                  </a:lnTo>
                  <a:lnTo>
                    <a:pt x="57462" y="8803"/>
                  </a:lnTo>
                  <a:lnTo>
                    <a:pt x="57028" y="7732"/>
                  </a:lnTo>
                  <a:lnTo>
                    <a:pt x="56595" y="6660"/>
                  </a:lnTo>
                  <a:lnTo>
                    <a:pt x="56135" y="5640"/>
                  </a:lnTo>
                  <a:lnTo>
                    <a:pt x="55651" y="4644"/>
                  </a:lnTo>
                  <a:lnTo>
                    <a:pt x="55395" y="4185"/>
                  </a:lnTo>
                  <a:lnTo>
                    <a:pt x="55166" y="3853"/>
                  </a:lnTo>
                  <a:lnTo>
                    <a:pt x="54936" y="3598"/>
                  </a:lnTo>
                  <a:lnTo>
                    <a:pt x="54809" y="3522"/>
                  </a:lnTo>
                  <a:lnTo>
                    <a:pt x="54706" y="3445"/>
                  </a:lnTo>
                  <a:lnTo>
                    <a:pt x="54579" y="3394"/>
                  </a:lnTo>
                  <a:lnTo>
                    <a:pt x="54451" y="3343"/>
                  </a:lnTo>
                  <a:lnTo>
                    <a:pt x="54196" y="3343"/>
                  </a:lnTo>
                  <a:lnTo>
                    <a:pt x="54069" y="3369"/>
                  </a:lnTo>
                  <a:lnTo>
                    <a:pt x="53941" y="3420"/>
                  </a:lnTo>
                  <a:lnTo>
                    <a:pt x="53686" y="3547"/>
                  </a:lnTo>
                  <a:lnTo>
                    <a:pt x="53456" y="3726"/>
                  </a:lnTo>
                  <a:lnTo>
                    <a:pt x="53201" y="3955"/>
                  </a:lnTo>
                  <a:lnTo>
                    <a:pt x="52716" y="4440"/>
                  </a:lnTo>
                  <a:lnTo>
                    <a:pt x="52589" y="4568"/>
                  </a:lnTo>
                  <a:lnTo>
                    <a:pt x="52461" y="4746"/>
                  </a:lnTo>
                  <a:lnTo>
                    <a:pt x="52359" y="4925"/>
                  </a:lnTo>
                  <a:lnTo>
                    <a:pt x="52282" y="5129"/>
                  </a:lnTo>
                  <a:lnTo>
                    <a:pt x="52129" y="5563"/>
                  </a:lnTo>
                  <a:lnTo>
                    <a:pt x="52002" y="6048"/>
                  </a:lnTo>
                  <a:lnTo>
                    <a:pt x="51925" y="6558"/>
                  </a:lnTo>
                  <a:lnTo>
                    <a:pt x="51849" y="7068"/>
                  </a:lnTo>
                  <a:lnTo>
                    <a:pt x="51696" y="8140"/>
                  </a:lnTo>
                  <a:lnTo>
                    <a:pt x="51594" y="8625"/>
                  </a:lnTo>
                  <a:lnTo>
                    <a:pt x="51466" y="9084"/>
                  </a:lnTo>
                  <a:lnTo>
                    <a:pt x="51415" y="9314"/>
                  </a:lnTo>
                  <a:lnTo>
                    <a:pt x="51313" y="9518"/>
                  </a:lnTo>
                  <a:lnTo>
                    <a:pt x="51211" y="9696"/>
                  </a:lnTo>
                  <a:lnTo>
                    <a:pt x="51109" y="9875"/>
                  </a:lnTo>
                  <a:lnTo>
                    <a:pt x="50981" y="10003"/>
                  </a:lnTo>
                  <a:lnTo>
                    <a:pt x="50828" y="10156"/>
                  </a:lnTo>
                  <a:lnTo>
                    <a:pt x="50675" y="10258"/>
                  </a:lnTo>
                  <a:lnTo>
                    <a:pt x="50496" y="10334"/>
                  </a:lnTo>
                  <a:lnTo>
                    <a:pt x="50292" y="10411"/>
                  </a:lnTo>
                  <a:lnTo>
                    <a:pt x="50088" y="10436"/>
                  </a:lnTo>
                  <a:lnTo>
                    <a:pt x="49833" y="10436"/>
                  </a:lnTo>
                  <a:lnTo>
                    <a:pt x="49578" y="10411"/>
                  </a:lnTo>
                  <a:lnTo>
                    <a:pt x="49119" y="10309"/>
                  </a:lnTo>
                  <a:lnTo>
                    <a:pt x="48659" y="10156"/>
                  </a:lnTo>
                  <a:lnTo>
                    <a:pt x="48225" y="9952"/>
                  </a:lnTo>
                  <a:lnTo>
                    <a:pt x="47792" y="9722"/>
                  </a:lnTo>
                  <a:lnTo>
                    <a:pt x="47358" y="9416"/>
                  </a:lnTo>
                  <a:lnTo>
                    <a:pt x="46924" y="9084"/>
                  </a:lnTo>
                  <a:lnTo>
                    <a:pt x="46516" y="8701"/>
                  </a:lnTo>
                  <a:lnTo>
                    <a:pt x="46082" y="8293"/>
                  </a:lnTo>
                  <a:lnTo>
                    <a:pt x="45674" y="7885"/>
                  </a:lnTo>
                  <a:lnTo>
                    <a:pt x="45266" y="7426"/>
                  </a:lnTo>
                  <a:lnTo>
                    <a:pt x="44449" y="6456"/>
                  </a:lnTo>
                  <a:lnTo>
                    <a:pt x="42765" y="4440"/>
                  </a:lnTo>
                  <a:lnTo>
                    <a:pt x="41923" y="3471"/>
                  </a:lnTo>
                  <a:lnTo>
                    <a:pt x="41489" y="2986"/>
                  </a:lnTo>
                  <a:lnTo>
                    <a:pt x="41056" y="2552"/>
                  </a:lnTo>
                  <a:lnTo>
                    <a:pt x="40596" y="2118"/>
                  </a:lnTo>
                  <a:lnTo>
                    <a:pt x="40137" y="1710"/>
                  </a:lnTo>
                  <a:lnTo>
                    <a:pt x="39678" y="1353"/>
                  </a:lnTo>
                  <a:lnTo>
                    <a:pt x="39218" y="1021"/>
                  </a:lnTo>
                  <a:lnTo>
                    <a:pt x="38734" y="715"/>
                  </a:lnTo>
                  <a:lnTo>
                    <a:pt x="38249" y="460"/>
                  </a:lnTo>
                  <a:lnTo>
                    <a:pt x="37739" y="281"/>
                  </a:lnTo>
                  <a:lnTo>
                    <a:pt x="37228" y="128"/>
                  </a:lnTo>
                  <a:lnTo>
                    <a:pt x="36692" y="26"/>
                  </a:lnTo>
                  <a:lnTo>
                    <a:pt x="3641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3" name="Google Shape;3423;g29ba36c631f_0_9"/>
            <p:cNvSpPr/>
            <p:nvPr/>
          </p:nvSpPr>
          <p:spPr>
            <a:xfrm>
              <a:off x="903425" y="1697800"/>
              <a:ext cx="1578175" cy="3360425"/>
            </a:xfrm>
            <a:custGeom>
              <a:avLst/>
              <a:gdLst/>
              <a:ahLst/>
              <a:cxnLst/>
              <a:rect l="l" t="t" r="r" b="b"/>
              <a:pathLst>
                <a:path w="63127" h="134417" fill="none" extrusionOk="0">
                  <a:moveTo>
                    <a:pt x="62540" y="66265"/>
                  </a:moveTo>
                  <a:lnTo>
                    <a:pt x="62540" y="66265"/>
                  </a:lnTo>
                  <a:lnTo>
                    <a:pt x="62285" y="69582"/>
                  </a:lnTo>
                  <a:lnTo>
                    <a:pt x="62029" y="72899"/>
                  </a:lnTo>
                  <a:lnTo>
                    <a:pt x="61749" y="76165"/>
                  </a:lnTo>
                  <a:lnTo>
                    <a:pt x="61417" y="79431"/>
                  </a:lnTo>
                  <a:lnTo>
                    <a:pt x="61085" y="82646"/>
                  </a:lnTo>
                  <a:lnTo>
                    <a:pt x="60728" y="85810"/>
                  </a:lnTo>
                  <a:lnTo>
                    <a:pt x="60345" y="88923"/>
                  </a:lnTo>
                  <a:lnTo>
                    <a:pt x="59937" y="91984"/>
                  </a:lnTo>
                  <a:lnTo>
                    <a:pt x="59937" y="91984"/>
                  </a:lnTo>
                  <a:lnTo>
                    <a:pt x="59554" y="94970"/>
                  </a:lnTo>
                  <a:lnTo>
                    <a:pt x="59146" y="97853"/>
                  </a:lnTo>
                  <a:lnTo>
                    <a:pt x="58712" y="100685"/>
                  </a:lnTo>
                  <a:lnTo>
                    <a:pt x="58304" y="103441"/>
                  </a:lnTo>
                  <a:lnTo>
                    <a:pt x="57437" y="108672"/>
                  </a:lnTo>
                  <a:lnTo>
                    <a:pt x="56620" y="113520"/>
                  </a:lnTo>
                  <a:lnTo>
                    <a:pt x="56620" y="113520"/>
                  </a:lnTo>
                  <a:lnTo>
                    <a:pt x="55855" y="117628"/>
                  </a:lnTo>
                  <a:lnTo>
                    <a:pt x="55166" y="121327"/>
                  </a:lnTo>
                  <a:lnTo>
                    <a:pt x="54528" y="124593"/>
                  </a:lnTo>
                  <a:lnTo>
                    <a:pt x="53966" y="127324"/>
                  </a:lnTo>
                  <a:lnTo>
                    <a:pt x="53150" y="131151"/>
                  </a:lnTo>
                  <a:lnTo>
                    <a:pt x="52844" y="132503"/>
                  </a:lnTo>
                  <a:lnTo>
                    <a:pt x="52844" y="132503"/>
                  </a:lnTo>
                  <a:lnTo>
                    <a:pt x="52691" y="132631"/>
                  </a:lnTo>
                  <a:lnTo>
                    <a:pt x="52257" y="133014"/>
                  </a:lnTo>
                  <a:lnTo>
                    <a:pt x="51951" y="133269"/>
                  </a:lnTo>
                  <a:lnTo>
                    <a:pt x="51543" y="133575"/>
                  </a:lnTo>
                  <a:lnTo>
                    <a:pt x="51058" y="133907"/>
                  </a:lnTo>
                  <a:lnTo>
                    <a:pt x="50471" y="134264"/>
                  </a:lnTo>
                  <a:lnTo>
                    <a:pt x="50471" y="134264"/>
                  </a:lnTo>
                  <a:lnTo>
                    <a:pt x="50190" y="134417"/>
                  </a:lnTo>
                  <a:lnTo>
                    <a:pt x="50190" y="134417"/>
                  </a:lnTo>
                  <a:lnTo>
                    <a:pt x="50114" y="134264"/>
                  </a:lnTo>
                  <a:lnTo>
                    <a:pt x="5640" y="134264"/>
                  </a:lnTo>
                  <a:lnTo>
                    <a:pt x="5640" y="134264"/>
                  </a:lnTo>
                  <a:lnTo>
                    <a:pt x="5104" y="133983"/>
                  </a:lnTo>
                  <a:lnTo>
                    <a:pt x="4619" y="133703"/>
                  </a:lnTo>
                  <a:lnTo>
                    <a:pt x="4134" y="133422"/>
                  </a:lnTo>
                  <a:lnTo>
                    <a:pt x="3701" y="133116"/>
                  </a:lnTo>
                  <a:lnTo>
                    <a:pt x="3292" y="132835"/>
                  </a:lnTo>
                  <a:lnTo>
                    <a:pt x="2884" y="132503"/>
                  </a:lnTo>
                  <a:lnTo>
                    <a:pt x="2527" y="132197"/>
                  </a:lnTo>
                  <a:lnTo>
                    <a:pt x="2195" y="131865"/>
                  </a:lnTo>
                  <a:lnTo>
                    <a:pt x="1915" y="131534"/>
                  </a:lnTo>
                  <a:lnTo>
                    <a:pt x="1634" y="131202"/>
                  </a:lnTo>
                  <a:lnTo>
                    <a:pt x="1379" y="130845"/>
                  </a:lnTo>
                  <a:lnTo>
                    <a:pt x="1149" y="130488"/>
                  </a:lnTo>
                  <a:lnTo>
                    <a:pt x="945" y="130130"/>
                  </a:lnTo>
                  <a:lnTo>
                    <a:pt x="741" y="129773"/>
                  </a:lnTo>
                  <a:lnTo>
                    <a:pt x="588" y="129416"/>
                  </a:lnTo>
                  <a:lnTo>
                    <a:pt x="460" y="129033"/>
                  </a:lnTo>
                  <a:lnTo>
                    <a:pt x="333" y="128650"/>
                  </a:lnTo>
                  <a:lnTo>
                    <a:pt x="230" y="128293"/>
                  </a:lnTo>
                  <a:lnTo>
                    <a:pt x="154" y="127911"/>
                  </a:lnTo>
                  <a:lnTo>
                    <a:pt x="77" y="127502"/>
                  </a:lnTo>
                  <a:lnTo>
                    <a:pt x="52" y="127120"/>
                  </a:lnTo>
                  <a:lnTo>
                    <a:pt x="26" y="126737"/>
                  </a:lnTo>
                  <a:lnTo>
                    <a:pt x="1" y="126329"/>
                  </a:lnTo>
                  <a:lnTo>
                    <a:pt x="1" y="125946"/>
                  </a:lnTo>
                  <a:lnTo>
                    <a:pt x="52" y="125129"/>
                  </a:lnTo>
                  <a:lnTo>
                    <a:pt x="179" y="124338"/>
                  </a:lnTo>
                  <a:lnTo>
                    <a:pt x="333" y="123547"/>
                  </a:lnTo>
                  <a:lnTo>
                    <a:pt x="537" y="122731"/>
                  </a:lnTo>
                  <a:lnTo>
                    <a:pt x="766" y="121940"/>
                  </a:lnTo>
                  <a:lnTo>
                    <a:pt x="1021" y="121149"/>
                  </a:lnTo>
                  <a:lnTo>
                    <a:pt x="1328" y="120358"/>
                  </a:lnTo>
                  <a:lnTo>
                    <a:pt x="1634" y="119592"/>
                  </a:lnTo>
                  <a:lnTo>
                    <a:pt x="1966" y="118852"/>
                  </a:lnTo>
                  <a:lnTo>
                    <a:pt x="2297" y="118113"/>
                  </a:lnTo>
                  <a:lnTo>
                    <a:pt x="2961" y="116709"/>
                  </a:lnTo>
                  <a:lnTo>
                    <a:pt x="3599" y="115382"/>
                  </a:lnTo>
                  <a:lnTo>
                    <a:pt x="4134" y="114183"/>
                  </a:lnTo>
                  <a:lnTo>
                    <a:pt x="4364" y="113647"/>
                  </a:lnTo>
                  <a:lnTo>
                    <a:pt x="4568" y="113137"/>
                  </a:lnTo>
                  <a:lnTo>
                    <a:pt x="4721" y="112678"/>
                  </a:lnTo>
                  <a:lnTo>
                    <a:pt x="4823" y="112269"/>
                  </a:lnTo>
                  <a:lnTo>
                    <a:pt x="4823" y="112269"/>
                  </a:lnTo>
                  <a:lnTo>
                    <a:pt x="5869" y="106350"/>
                  </a:lnTo>
                  <a:lnTo>
                    <a:pt x="8013" y="93924"/>
                  </a:lnTo>
                  <a:lnTo>
                    <a:pt x="14009" y="59095"/>
                  </a:lnTo>
                  <a:lnTo>
                    <a:pt x="14009" y="59095"/>
                  </a:lnTo>
                  <a:lnTo>
                    <a:pt x="21332" y="16331"/>
                  </a:lnTo>
                  <a:lnTo>
                    <a:pt x="21332" y="16331"/>
                  </a:lnTo>
                  <a:lnTo>
                    <a:pt x="21357" y="16229"/>
                  </a:lnTo>
                  <a:lnTo>
                    <a:pt x="21357" y="16229"/>
                  </a:lnTo>
                  <a:lnTo>
                    <a:pt x="21536" y="15897"/>
                  </a:lnTo>
                  <a:lnTo>
                    <a:pt x="22123" y="14927"/>
                  </a:lnTo>
                  <a:lnTo>
                    <a:pt x="22557" y="14238"/>
                  </a:lnTo>
                  <a:lnTo>
                    <a:pt x="23118" y="13422"/>
                  </a:lnTo>
                  <a:lnTo>
                    <a:pt x="23756" y="12478"/>
                  </a:lnTo>
                  <a:lnTo>
                    <a:pt x="24521" y="11457"/>
                  </a:lnTo>
                  <a:lnTo>
                    <a:pt x="25389" y="10309"/>
                  </a:lnTo>
                  <a:lnTo>
                    <a:pt x="26384" y="9084"/>
                  </a:lnTo>
                  <a:lnTo>
                    <a:pt x="27481" y="7757"/>
                  </a:lnTo>
                  <a:lnTo>
                    <a:pt x="28706" y="6379"/>
                  </a:lnTo>
                  <a:lnTo>
                    <a:pt x="30033" y="4925"/>
                  </a:lnTo>
                  <a:lnTo>
                    <a:pt x="31513" y="3445"/>
                  </a:lnTo>
                  <a:lnTo>
                    <a:pt x="32278" y="2680"/>
                  </a:lnTo>
                  <a:lnTo>
                    <a:pt x="33095" y="1889"/>
                  </a:lnTo>
                  <a:lnTo>
                    <a:pt x="33937" y="1123"/>
                  </a:lnTo>
                  <a:lnTo>
                    <a:pt x="34804" y="332"/>
                  </a:lnTo>
                  <a:lnTo>
                    <a:pt x="34804" y="332"/>
                  </a:lnTo>
                  <a:lnTo>
                    <a:pt x="35008" y="154"/>
                  </a:lnTo>
                  <a:lnTo>
                    <a:pt x="35008" y="154"/>
                  </a:lnTo>
                  <a:lnTo>
                    <a:pt x="35315" y="77"/>
                  </a:lnTo>
                  <a:lnTo>
                    <a:pt x="35595" y="26"/>
                  </a:lnTo>
                  <a:lnTo>
                    <a:pt x="35876" y="1"/>
                  </a:lnTo>
                  <a:lnTo>
                    <a:pt x="36157" y="1"/>
                  </a:lnTo>
                  <a:lnTo>
                    <a:pt x="36412" y="1"/>
                  </a:lnTo>
                  <a:lnTo>
                    <a:pt x="36692" y="26"/>
                  </a:lnTo>
                  <a:lnTo>
                    <a:pt x="37228" y="128"/>
                  </a:lnTo>
                  <a:lnTo>
                    <a:pt x="37739" y="281"/>
                  </a:lnTo>
                  <a:lnTo>
                    <a:pt x="38249" y="460"/>
                  </a:lnTo>
                  <a:lnTo>
                    <a:pt x="38734" y="715"/>
                  </a:lnTo>
                  <a:lnTo>
                    <a:pt x="39218" y="1021"/>
                  </a:lnTo>
                  <a:lnTo>
                    <a:pt x="39678" y="1353"/>
                  </a:lnTo>
                  <a:lnTo>
                    <a:pt x="40137" y="1710"/>
                  </a:lnTo>
                  <a:lnTo>
                    <a:pt x="40596" y="2118"/>
                  </a:lnTo>
                  <a:lnTo>
                    <a:pt x="41056" y="2552"/>
                  </a:lnTo>
                  <a:lnTo>
                    <a:pt x="41489" y="2986"/>
                  </a:lnTo>
                  <a:lnTo>
                    <a:pt x="41923" y="3471"/>
                  </a:lnTo>
                  <a:lnTo>
                    <a:pt x="42765" y="4440"/>
                  </a:lnTo>
                  <a:lnTo>
                    <a:pt x="44449" y="6456"/>
                  </a:lnTo>
                  <a:lnTo>
                    <a:pt x="45266" y="7426"/>
                  </a:lnTo>
                  <a:lnTo>
                    <a:pt x="45674" y="7885"/>
                  </a:lnTo>
                  <a:lnTo>
                    <a:pt x="46082" y="8293"/>
                  </a:lnTo>
                  <a:lnTo>
                    <a:pt x="46516" y="8701"/>
                  </a:lnTo>
                  <a:lnTo>
                    <a:pt x="46924" y="9084"/>
                  </a:lnTo>
                  <a:lnTo>
                    <a:pt x="47358" y="9416"/>
                  </a:lnTo>
                  <a:lnTo>
                    <a:pt x="47792" y="9722"/>
                  </a:lnTo>
                  <a:lnTo>
                    <a:pt x="48225" y="9952"/>
                  </a:lnTo>
                  <a:lnTo>
                    <a:pt x="48659" y="10156"/>
                  </a:lnTo>
                  <a:lnTo>
                    <a:pt x="49119" y="10309"/>
                  </a:lnTo>
                  <a:lnTo>
                    <a:pt x="49578" y="10411"/>
                  </a:lnTo>
                  <a:lnTo>
                    <a:pt x="49578" y="10411"/>
                  </a:lnTo>
                  <a:lnTo>
                    <a:pt x="49833" y="10436"/>
                  </a:lnTo>
                  <a:lnTo>
                    <a:pt x="50088" y="10436"/>
                  </a:lnTo>
                  <a:lnTo>
                    <a:pt x="50292" y="10411"/>
                  </a:lnTo>
                  <a:lnTo>
                    <a:pt x="50496" y="10334"/>
                  </a:lnTo>
                  <a:lnTo>
                    <a:pt x="50675" y="10258"/>
                  </a:lnTo>
                  <a:lnTo>
                    <a:pt x="50828" y="10156"/>
                  </a:lnTo>
                  <a:lnTo>
                    <a:pt x="50981" y="10003"/>
                  </a:lnTo>
                  <a:lnTo>
                    <a:pt x="51109" y="9875"/>
                  </a:lnTo>
                  <a:lnTo>
                    <a:pt x="51211" y="9696"/>
                  </a:lnTo>
                  <a:lnTo>
                    <a:pt x="51313" y="9518"/>
                  </a:lnTo>
                  <a:lnTo>
                    <a:pt x="51415" y="9314"/>
                  </a:lnTo>
                  <a:lnTo>
                    <a:pt x="51466" y="9084"/>
                  </a:lnTo>
                  <a:lnTo>
                    <a:pt x="51594" y="8625"/>
                  </a:lnTo>
                  <a:lnTo>
                    <a:pt x="51696" y="8140"/>
                  </a:lnTo>
                  <a:lnTo>
                    <a:pt x="51849" y="7068"/>
                  </a:lnTo>
                  <a:lnTo>
                    <a:pt x="51925" y="6558"/>
                  </a:lnTo>
                  <a:lnTo>
                    <a:pt x="52002" y="6048"/>
                  </a:lnTo>
                  <a:lnTo>
                    <a:pt x="52129" y="5563"/>
                  </a:lnTo>
                  <a:lnTo>
                    <a:pt x="52282" y="5129"/>
                  </a:lnTo>
                  <a:lnTo>
                    <a:pt x="52359" y="4925"/>
                  </a:lnTo>
                  <a:lnTo>
                    <a:pt x="52461" y="4746"/>
                  </a:lnTo>
                  <a:lnTo>
                    <a:pt x="52589" y="4568"/>
                  </a:lnTo>
                  <a:lnTo>
                    <a:pt x="52716" y="4440"/>
                  </a:lnTo>
                  <a:lnTo>
                    <a:pt x="52716" y="4440"/>
                  </a:lnTo>
                  <a:lnTo>
                    <a:pt x="53201" y="3955"/>
                  </a:lnTo>
                  <a:lnTo>
                    <a:pt x="53456" y="3726"/>
                  </a:lnTo>
                  <a:lnTo>
                    <a:pt x="53686" y="3547"/>
                  </a:lnTo>
                  <a:lnTo>
                    <a:pt x="53941" y="3420"/>
                  </a:lnTo>
                  <a:lnTo>
                    <a:pt x="54069" y="3369"/>
                  </a:lnTo>
                  <a:lnTo>
                    <a:pt x="54196" y="3343"/>
                  </a:lnTo>
                  <a:lnTo>
                    <a:pt x="54324" y="3343"/>
                  </a:lnTo>
                  <a:lnTo>
                    <a:pt x="54451" y="3343"/>
                  </a:lnTo>
                  <a:lnTo>
                    <a:pt x="54579" y="3394"/>
                  </a:lnTo>
                  <a:lnTo>
                    <a:pt x="54706" y="3445"/>
                  </a:lnTo>
                  <a:lnTo>
                    <a:pt x="54706" y="3445"/>
                  </a:lnTo>
                  <a:lnTo>
                    <a:pt x="54809" y="3522"/>
                  </a:lnTo>
                  <a:lnTo>
                    <a:pt x="54936" y="3598"/>
                  </a:lnTo>
                  <a:lnTo>
                    <a:pt x="55166" y="3853"/>
                  </a:lnTo>
                  <a:lnTo>
                    <a:pt x="55395" y="4185"/>
                  </a:lnTo>
                  <a:lnTo>
                    <a:pt x="55651" y="4644"/>
                  </a:lnTo>
                  <a:lnTo>
                    <a:pt x="55651" y="4644"/>
                  </a:lnTo>
                  <a:lnTo>
                    <a:pt x="56135" y="5640"/>
                  </a:lnTo>
                  <a:lnTo>
                    <a:pt x="56595" y="6660"/>
                  </a:lnTo>
                  <a:lnTo>
                    <a:pt x="57028" y="7732"/>
                  </a:lnTo>
                  <a:lnTo>
                    <a:pt x="57462" y="8803"/>
                  </a:lnTo>
                  <a:lnTo>
                    <a:pt x="57870" y="9901"/>
                  </a:lnTo>
                  <a:lnTo>
                    <a:pt x="58279" y="11023"/>
                  </a:lnTo>
                  <a:lnTo>
                    <a:pt x="58636" y="12172"/>
                  </a:lnTo>
                  <a:lnTo>
                    <a:pt x="59019" y="13345"/>
                  </a:lnTo>
                  <a:lnTo>
                    <a:pt x="59350" y="14544"/>
                  </a:lnTo>
                  <a:lnTo>
                    <a:pt x="59682" y="15744"/>
                  </a:lnTo>
                  <a:lnTo>
                    <a:pt x="59988" y="16994"/>
                  </a:lnTo>
                  <a:lnTo>
                    <a:pt x="60269" y="18244"/>
                  </a:lnTo>
                  <a:lnTo>
                    <a:pt x="60550" y="19495"/>
                  </a:lnTo>
                  <a:lnTo>
                    <a:pt x="60805" y="20796"/>
                  </a:lnTo>
                  <a:lnTo>
                    <a:pt x="61060" y="22097"/>
                  </a:lnTo>
                  <a:lnTo>
                    <a:pt x="61289" y="23424"/>
                  </a:lnTo>
                  <a:lnTo>
                    <a:pt x="61289" y="23424"/>
                  </a:lnTo>
                  <a:lnTo>
                    <a:pt x="61672" y="25848"/>
                  </a:lnTo>
                  <a:lnTo>
                    <a:pt x="62004" y="28348"/>
                  </a:lnTo>
                  <a:lnTo>
                    <a:pt x="62285" y="30874"/>
                  </a:lnTo>
                  <a:lnTo>
                    <a:pt x="62514" y="33452"/>
                  </a:lnTo>
                  <a:lnTo>
                    <a:pt x="62718" y="36080"/>
                  </a:lnTo>
                  <a:lnTo>
                    <a:pt x="62871" y="38733"/>
                  </a:lnTo>
                  <a:lnTo>
                    <a:pt x="62999" y="41412"/>
                  </a:lnTo>
                  <a:lnTo>
                    <a:pt x="63076" y="44117"/>
                  </a:lnTo>
                  <a:lnTo>
                    <a:pt x="63101" y="46847"/>
                  </a:lnTo>
                  <a:lnTo>
                    <a:pt x="63127" y="49577"/>
                  </a:lnTo>
                  <a:lnTo>
                    <a:pt x="63101" y="52359"/>
                  </a:lnTo>
                  <a:lnTo>
                    <a:pt x="63050" y="55114"/>
                  </a:lnTo>
                  <a:lnTo>
                    <a:pt x="62948" y="57921"/>
                  </a:lnTo>
                  <a:lnTo>
                    <a:pt x="62846" y="60702"/>
                  </a:lnTo>
                  <a:lnTo>
                    <a:pt x="62693" y="63483"/>
                  </a:lnTo>
                  <a:lnTo>
                    <a:pt x="62540" y="6626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4" name="Google Shape;3424;g29ba36c631f_0_9"/>
            <p:cNvSpPr/>
            <p:nvPr/>
          </p:nvSpPr>
          <p:spPr>
            <a:xfrm>
              <a:off x="488800" y="1703550"/>
              <a:ext cx="1520775" cy="3350850"/>
            </a:xfrm>
            <a:custGeom>
              <a:avLst/>
              <a:gdLst/>
              <a:ahLst/>
              <a:cxnLst/>
              <a:rect l="l" t="t" r="r" b="b"/>
              <a:pathLst>
                <a:path w="60831" h="134034" extrusionOk="0">
                  <a:moveTo>
                    <a:pt x="51389" y="0"/>
                  </a:moveTo>
                  <a:lnTo>
                    <a:pt x="51211" y="26"/>
                  </a:lnTo>
                  <a:lnTo>
                    <a:pt x="50955" y="77"/>
                  </a:lnTo>
                  <a:lnTo>
                    <a:pt x="50573" y="153"/>
                  </a:lnTo>
                  <a:lnTo>
                    <a:pt x="50062" y="306"/>
                  </a:lnTo>
                  <a:lnTo>
                    <a:pt x="49425" y="511"/>
                  </a:lnTo>
                  <a:lnTo>
                    <a:pt x="48634" y="817"/>
                  </a:lnTo>
                  <a:lnTo>
                    <a:pt x="47689" y="1199"/>
                  </a:lnTo>
                  <a:lnTo>
                    <a:pt x="46592" y="1710"/>
                  </a:lnTo>
                  <a:lnTo>
                    <a:pt x="45291" y="2348"/>
                  </a:lnTo>
                  <a:lnTo>
                    <a:pt x="43811" y="3139"/>
                  </a:lnTo>
                  <a:lnTo>
                    <a:pt x="42127" y="4057"/>
                  </a:lnTo>
                  <a:lnTo>
                    <a:pt x="40239" y="5154"/>
                  </a:lnTo>
                  <a:lnTo>
                    <a:pt x="38147" y="6430"/>
                  </a:lnTo>
                  <a:lnTo>
                    <a:pt x="35825" y="7910"/>
                  </a:lnTo>
                  <a:lnTo>
                    <a:pt x="33273" y="9594"/>
                  </a:lnTo>
                  <a:lnTo>
                    <a:pt x="32839" y="9900"/>
                  </a:lnTo>
                  <a:lnTo>
                    <a:pt x="32406" y="10206"/>
                  </a:lnTo>
                  <a:lnTo>
                    <a:pt x="31997" y="10538"/>
                  </a:lnTo>
                  <a:lnTo>
                    <a:pt x="31615" y="10870"/>
                  </a:lnTo>
                  <a:lnTo>
                    <a:pt x="31206" y="11227"/>
                  </a:lnTo>
                  <a:lnTo>
                    <a:pt x="30824" y="11610"/>
                  </a:lnTo>
                  <a:lnTo>
                    <a:pt x="30058" y="12401"/>
                  </a:lnTo>
                  <a:lnTo>
                    <a:pt x="29344" y="13243"/>
                  </a:lnTo>
                  <a:lnTo>
                    <a:pt x="28629" y="14136"/>
                  </a:lnTo>
                  <a:lnTo>
                    <a:pt x="27966" y="15054"/>
                  </a:lnTo>
                  <a:lnTo>
                    <a:pt x="27302" y="16050"/>
                  </a:lnTo>
                  <a:lnTo>
                    <a:pt x="26690" y="17070"/>
                  </a:lnTo>
                  <a:lnTo>
                    <a:pt x="26103" y="18116"/>
                  </a:lnTo>
                  <a:lnTo>
                    <a:pt x="25542" y="19213"/>
                  </a:lnTo>
                  <a:lnTo>
                    <a:pt x="24981" y="20336"/>
                  </a:lnTo>
                  <a:lnTo>
                    <a:pt x="24470" y="21510"/>
                  </a:lnTo>
                  <a:lnTo>
                    <a:pt x="23985" y="22684"/>
                  </a:lnTo>
                  <a:lnTo>
                    <a:pt x="23526" y="23883"/>
                  </a:lnTo>
                  <a:lnTo>
                    <a:pt x="23067" y="25082"/>
                  </a:lnTo>
                  <a:lnTo>
                    <a:pt x="22659" y="26332"/>
                  </a:lnTo>
                  <a:lnTo>
                    <a:pt x="22250" y="27557"/>
                  </a:lnTo>
                  <a:lnTo>
                    <a:pt x="21893" y="28807"/>
                  </a:lnTo>
                  <a:lnTo>
                    <a:pt x="21536" y="30083"/>
                  </a:lnTo>
                  <a:lnTo>
                    <a:pt x="21204" y="31333"/>
                  </a:lnTo>
                  <a:lnTo>
                    <a:pt x="20898" y="32584"/>
                  </a:lnTo>
                  <a:lnTo>
                    <a:pt x="20617" y="33834"/>
                  </a:lnTo>
                  <a:lnTo>
                    <a:pt x="20337" y="35084"/>
                  </a:lnTo>
                  <a:lnTo>
                    <a:pt x="20081" y="36334"/>
                  </a:lnTo>
                  <a:lnTo>
                    <a:pt x="19852" y="37534"/>
                  </a:lnTo>
                  <a:lnTo>
                    <a:pt x="19648" y="38758"/>
                  </a:lnTo>
                  <a:lnTo>
                    <a:pt x="19469" y="39932"/>
                  </a:lnTo>
                  <a:lnTo>
                    <a:pt x="19137" y="42229"/>
                  </a:lnTo>
                  <a:lnTo>
                    <a:pt x="18908" y="44397"/>
                  </a:lnTo>
                  <a:lnTo>
                    <a:pt x="18372" y="49807"/>
                  </a:lnTo>
                  <a:lnTo>
                    <a:pt x="17887" y="55037"/>
                  </a:lnTo>
                  <a:lnTo>
                    <a:pt x="17071" y="64453"/>
                  </a:lnTo>
                  <a:lnTo>
                    <a:pt x="16662" y="68892"/>
                  </a:lnTo>
                  <a:lnTo>
                    <a:pt x="16433" y="71036"/>
                  </a:lnTo>
                  <a:lnTo>
                    <a:pt x="16203" y="73128"/>
                  </a:lnTo>
                  <a:lnTo>
                    <a:pt x="15973" y="75169"/>
                  </a:lnTo>
                  <a:lnTo>
                    <a:pt x="15718" y="77160"/>
                  </a:lnTo>
                  <a:lnTo>
                    <a:pt x="15438" y="79073"/>
                  </a:lnTo>
                  <a:lnTo>
                    <a:pt x="15131" y="80961"/>
                  </a:lnTo>
                  <a:lnTo>
                    <a:pt x="14825" y="82773"/>
                  </a:lnTo>
                  <a:lnTo>
                    <a:pt x="14468" y="84559"/>
                  </a:lnTo>
                  <a:lnTo>
                    <a:pt x="14111" y="86269"/>
                  </a:lnTo>
                  <a:lnTo>
                    <a:pt x="13703" y="87902"/>
                  </a:lnTo>
                  <a:lnTo>
                    <a:pt x="13422" y="88948"/>
                  </a:lnTo>
                  <a:lnTo>
                    <a:pt x="13192" y="89968"/>
                  </a:lnTo>
                  <a:lnTo>
                    <a:pt x="12758" y="92010"/>
                  </a:lnTo>
                  <a:lnTo>
                    <a:pt x="12376" y="94000"/>
                  </a:lnTo>
                  <a:lnTo>
                    <a:pt x="12044" y="95939"/>
                  </a:lnTo>
                  <a:lnTo>
                    <a:pt x="11712" y="97878"/>
                  </a:lnTo>
                  <a:lnTo>
                    <a:pt x="11381" y="99817"/>
                  </a:lnTo>
                  <a:lnTo>
                    <a:pt x="10998" y="101731"/>
                  </a:lnTo>
                  <a:lnTo>
                    <a:pt x="10590" y="103670"/>
                  </a:lnTo>
                  <a:lnTo>
                    <a:pt x="10360" y="104640"/>
                  </a:lnTo>
                  <a:lnTo>
                    <a:pt x="10105" y="105609"/>
                  </a:lnTo>
                  <a:lnTo>
                    <a:pt x="9824" y="106605"/>
                  </a:lnTo>
                  <a:lnTo>
                    <a:pt x="9544" y="107574"/>
                  </a:lnTo>
                  <a:lnTo>
                    <a:pt x="9212" y="108595"/>
                  </a:lnTo>
                  <a:lnTo>
                    <a:pt x="8855" y="109590"/>
                  </a:lnTo>
                  <a:lnTo>
                    <a:pt x="8446" y="110611"/>
                  </a:lnTo>
                  <a:lnTo>
                    <a:pt x="8038" y="111657"/>
                  </a:lnTo>
                  <a:lnTo>
                    <a:pt x="7553" y="112703"/>
                  </a:lnTo>
                  <a:lnTo>
                    <a:pt x="7069" y="113749"/>
                  </a:lnTo>
                  <a:lnTo>
                    <a:pt x="6507" y="114846"/>
                  </a:lnTo>
                  <a:lnTo>
                    <a:pt x="5920" y="115943"/>
                  </a:lnTo>
                  <a:lnTo>
                    <a:pt x="5282" y="117040"/>
                  </a:lnTo>
                  <a:lnTo>
                    <a:pt x="4593" y="118189"/>
                  </a:lnTo>
                  <a:lnTo>
                    <a:pt x="3854" y="119337"/>
                  </a:lnTo>
                  <a:lnTo>
                    <a:pt x="3037" y="120511"/>
                  </a:lnTo>
                  <a:lnTo>
                    <a:pt x="2858" y="120791"/>
                  </a:lnTo>
                  <a:lnTo>
                    <a:pt x="2705" y="121097"/>
                  </a:lnTo>
                  <a:lnTo>
                    <a:pt x="2578" y="121378"/>
                  </a:lnTo>
                  <a:lnTo>
                    <a:pt x="2450" y="121684"/>
                  </a:lnTo>
                  <a:lnTo>
                    <a:pt x="2374" y="121965"/>
                  </a:lnTo>
                  <a:lnTo>
                    <a:pt x="2323" y="122271"/>
                  </a:lnTo>
                  <a:lnTo>
                    <a:pt x="2272" y="122577"/>
                  </a:lnTo>
                  <a:lnTo>
                    <a:pt x="2246" y="122884"/>
                  </a:lnTo>
                  <a:lnTo>
                    <a:pt x="2246" y="123190"/>
                  </a:lnTo>
                  <a:lnTo>
                    <a:pt x="2246" y="123496"/>
                  </a:lnTo>
                  <a:lnTo>
                    <a:pt x="2297" y="124108"/>
                  </a:lnTo>
                  <a:lnTo>
                    <a:pt x="2399" y="124721"/>
                  </a:lnTo>
                  <a:lnTo>
                    <a:pt x="2527" y="125333"/>
                  </a:lnTo>
                  <a:lnTo>
                    <a:pt x="2833" y="126558"/>
                  </a:lnTo>
                  <a:lnTo>
                    <a:pt x="2960" y="127170"/>
                  </a:lnTo>
                  <a:lnTo>
                    <a:pt x="3088" y="127783"/>
                  </a:lnTo>
                  <a:lnTo>
                    <a:pt x="3165" y="128369"/>
                  </a:lnTo>
                  <a:lnTo>
                    <a:pt x="3190" y="128956"/>
                  </a:lnTo>
                  <a:lnTo>
                    <a:pt x="3190" y="129237"/>
                  </a:lnTo>
                  <a:lnTo>
                    <a:pt x="3165" y="129543"/>
                  </a:lnTo>
                  <a:lnTo>
                    <a:pt x="3139" y="129824"/>
                  </a:lnTo>
                  <a:lnTo>
                    <a:pt x="3088" y="130105"/>
                  </a:lnTo>
                  <a:lnTo>
                    <a:pt x="2221" y="131049"/>
                  </a:lnTo>
                  <a:lnTo>
                    <a:pt x="1404" y="132044"/>
                  </a:lnTo>
                  <a:lnTo>
                    <a:pt x="1021" y="132528"/>
                  </a:lnTo>
                  <a:lnTo>
                    <a:pt x="664" y="133039"/>
                  </a:lnTo>
                  <a:lnTo>
                    <a:pt x="332" y="133524"/>
                  </a:lnTo>
                  <a:lnTo>
                    <a:pt x="1" y="134034"/>
                  </a:lnTo>
                  <a:lnTo>
                    <a:pt x="38121" y="134034"/>
                  </a:lnTo>
                  <a:lnTo>
                    <a:pt x="38121" y="134008"/>
                  </a:lnTo>
                  <a:lnTo>
                    <a:pt x="38682" y="133473"/>
                  </a:lnTo>
                  <a:lnTo>
                    <a:pt x="39167" y="132937"/>
                  </a:lnTo>
                  <a:lnTo>
                    <a:pt x="39601" y="132426"/>
                  </a:lnTo>
                  <a:lnTo>
                    <a:pt x="39984" y="131967"/>
                  </a:lnTo>
                  <a:lnTo>
                    <a:pt x="40315" y="131482"/>
                  </a:lnTo>
                  <a:lnTo>
                    <a:pt x="40596" y="131049"/>
                  </a:lnTo>
                  <a:lnTo>
                    <a:pt x="40826" y="130589"/>
                  </a:lnTo>
                  <a:lnTo>
                    <a:pt x="41030" y="130156"/>
                  </a:lnTo>
                  <a:lnTo>
                    <a:pt x="41183" y="129747"/>
                  </a:lnTo>
                  <a:lnTo>
                    <a:pt x="41311" y="129314"/>
                  </a:lnTo>
                  <a:lnTo>
                    <a:pt x="41413" y="128905"/>
                  </a:lnTo>
                  <a:lnTo>
                    <a:pt x="41464" y="128497"/>
                  </a:lnTo>
                  <a:lnTo>
                    <a:pt x="41489" y="128063"/>
                  </a:lnTo>
                  <a:lnTo>
                    <a:pt x="41515" y="127629"/>
                  </a:lnTo>
                  <a:lnTo>
                    <a:pt x="41489" y="127196"/>
                  </a:lnTo>
                  <a:lnTo>
                    <a:pt x="41464" y="126762"/>
                  </a:lnTo>
                  <a:lnTo>
                    <a:pt x="41362" y="125818"/>
                  </a:lnTo>
                  <a:lnTo>
                    <a:pt x="41234" y="124823"/>
                  </a:lnTo>
                  <a:lnTo>
                    <a:pt x="41081" y="123726"/>
                  </a:lnTo>
                  <a:lnTo>
                    <a:pt x="40953" y="122526"/>
                  </a:lnTo>
                  <a:lnTo>
                    <a:pt x="40902" y="121888"/>
                  </a:lnTo>
                  <a:lnTo>
                    <a:pt x="40851" y="121200"/>
                  </a:lnTo>
                  <a:lnTo>
                    <a:pt x="40826" y="120485"/>
                  </a:lnTo>
                  <a:lnTo>
                    <a:pt x="40800" y="119720"/>
                  </a:lnTo>
                  <a:lnTo>
                    <a:pt x="40800" y="118929"/>
                  </a:lnTo>
                  <a:lnTo>
                    <a:pt x="40851" y="118087"/>
                  </a:lnTo>
                  <a:lnTo>
                    <a:pt x="40902" y="117194"/>
                  </a:lnTo>
                  <a:lnTo>
                    <a:pt x="40979" y="116250"/>
                  </a:lnTo>
                  <a:lnTo>
                    <a:pt x="41106" y="115280"/>
                  </a:lnTo>
                  <a:lnTo>
                    <a:pt x="41260" y="114285"/>
                  </a:lnTo>
                  <a:lnTo>
                    <a:pt x="41438" y="113213"/>
                  </a:lnTo>
                  <a:lnTo>
                    <a:pt x="41668" y="112116"/>
                  </a:lnTo>
                  <a:lnTo>
                    <a:pt x="42076" y="110304"/>
                  </a:lnTo>
                  <a:lnTo>
                    <a:pt x="42510" y="108467"/>
                  </a:lnTo>
                  <a:lnTo>
                    <a:pt x="43020" y="106554"/>
                  </a:lnTo>
                  <a:lnTo>
                    <a:pt x="43607" y="104589"/>
                  </a:lnTo>
                  <a:lnTo>
                    <a:pt x="43632" y="104538"/>
                  </a:lnTo>
                  <a:lnTo>
                    <a:pt x="43990" y="103415"/>
                  </a:lnTo>
                  <a:lnTo>
                    <a:pt x="44321" y="102420"/>
                  </a:lnTo>
                  <a:lnTo>
                    <a:pt x="44602" y="101527"/>
                  </a:lnTo>
                  <a:lnTo>
                    <a:pt x="44934" y="100659"/>
                  </a:lnTo>
                  <a:lnTo>
                    <a:pt x="45087" y="100226"/>
                  </a:lnTo>
                  <a:lnTo>
                    <a:pt x="45597" y="98924"/>
                  </a:lnTo>
                  <a:lnTo>
                    <a:pt x="45980" y="97980"/>
                  </a:lnTo>
                  <a:lnTo>
                    <a:pt x="46516" y="96756"/>
                  </a:lnTo>
                  <a:lnTo>
                    <a:pt x="47103" y="95454"/>
                  </a:lnTo>
                  <a:lnTo>
                    <a:pt x="48404" y="92699"/>
                  </a:lnTo>
                  <a:lnTo>
                    <a:pt x="49833" y="89790"/>
                  </a:lnTo>
                  <a:lnTo>
                    <a:pt x="51313" y="86753"/>
                  </a:lnTo>
                  <a:lnTo>
                    <a:pt x="52844" y="83615"/>
                  </a:lnTo>
                  <a:lnTo>
                    <a:pt x="54349" y="80426"/>
                  </a:lnTo>
                  <a:lnTo>
                    <a:pt x="55063" y="78818"/>
                  </a:lnTo>
                  <a:lnTo>
                    <a:pt x="55778" y="77211"/>
                  </a:lnTo>
                  <a:lnTo>
                    <a:pt x="56467" y="75603"/>
                  </a:lnTo>
                  <a:lnTo>
                    <a:pt x="57105" y="74021"/>
                  </a:lnTo>
                  <a:lnTo>
                    <a:pt x="57819" y="72184"/>
                  </a:lnTo>
                  <a:lnTo>
                    <a:pt x="58457" y="70372"/>
                  </a:lnTo>
                  <a:lnTo>
                    <a:pt x="58738" y="69479"/>
                  </a:lnTo>
                  <a:lnTo>
                    <a:pt x="59018" y="68612"/>
                  </a:lnTo>
                  <a:lnTo>
                    <a:pt x="59274" y="67744"/>
                  </a:lnTo>
                  <a:lnTo>
                    <a:pt x="59503" y="66877"/>
                  </a:lnTo>
                  <a:lnTo>
                    <a:pt x="59835" y="65524"/>
                  </a:lnTo>
                  <a:lnTo>
                    <a:pt x="60090" y="64198"/>
                  </a:lnTo>
                  <a:lnTo>
                    <a:pt x="60192" y="63662"/>
                  </a:lnTo>
                  <a:lnTo>
                    <a:pt x="60269" y="63100"/>
                  </a:lnTo>
                  <a:lnTo>
                    <a:pt x="60396" y="62080"/>
                  </a:lnTo>
                  <a:lnTo>
                    <a:pt x="60498" y="61059"/>
                  </a:lnTo>
                  <a:lnTo>
                    <a:pt x="60549" y="60523"/>
                  </a:lnTo>
                  <a:lnTo>
                    <a:pt x="60651" y="59273"/>
                  </a:lnTo>
                  <a:lnTo>
                    <a:pt x="60728" y="58023"/>
                  </a:lnTo>
                  <a:lnTo>
                    <a:pt x="60779" y="56747"/>
                  </a:lnTo>
                  <a:lnTo>
                    <a:pt x="60805" y="55497"/>
                  </a:lnTo>
                  <a:lnTo>
                    <a:pt x="60830" y="54221"/>
                  </a:lnTo>
                  <a:lnTo>
                    <a:pt x="60830" y="52920"/>
                  </a:lnTo>
                  <a:lnTo>
                    <a:pt x="60805" y="51644"/>
                  </a:lnTo>
                  <a:lnTo>
                    <a:pt x="60753" y="50343"/>
                  </a:lnTo>
                  <a:lnTo>
                    <a:pt x="60677" y="49041"/>
                  </a:lnTo>
                  <a:lnTo>
                    <a:pt x="60600" y="47765"/>
                  </a:lnTo>
                  <a:lnTo>
                    <a:pt x="60498" y="46464"/>
                  </a:lnTo>
                  <a:lnTo>
                    <a:pt x="60396" y="45163"/>
                  </a:lnTo>
                  <a:lnTo>
                    <a:pt x="60141" y="42560"/>
                  </a:lnTo>
                  <a:lnTo>
                    <a:pt x="59809" y="39983"/>
                  </a:lnTo>
                  <a:lnTo>
                    <a:pt x="59809" y="39907"/>
                  </a:lnTo>
                  <a:lnTo>
                    <a:pt x="59554" y="38172"/>
                  </a:lnTo>
                  <a:lnTo>
                    <a:pt x="59299" y="36462"/>
                  </a:lnTo>
                  <a:lnTo>
                    <a:pt x="59018" y="34753"/>
                  </a:lnTo>
                  <a:lnTo>
                    <a:pt x="58712" y="33043"/>
                  </a:lnTo>
                  <a:lnTo>
                    <a:pt x="58202" y="30211"/>
                  </a:lnTo>
                  <a:lnTo>
                    <a:pt x="57615" y="27430"/>
                  </a:lnTo>
                  <a:lnTo>
                    <a:pt x="57054" y="24699"/>
                  </a:lnTo>
                  <a:lnTo>
                    <a:pt x="56441" y="22071"/>
                  </a:lnTo>
                  <a:lnTo>
                    <a:pt x="55829" y="19520"/>
                  </a:lnTo>
                  <a:lnTo>
                    <a:pt x="55242" y="17045"/>
                  </a:lnTo>
                  <a:lnTo>
                    <a:pt x="54094" y="12477"/>
                  </a:lnTo>
                  <a:lnTo>
                    <a:pt x="53048" y="8395"/>
                  </a:lnTo>
                  <a:lnTo>
                    <a:pt x="52614" y="6583"/>
                  </a:lnTo>
                  <a:lnTo>
                    <a:pt x="52231" y="4925"/>
                  </a:lnTo>
                  <a:lnTo>
                    <a:pt x="51900" y="3445"/>
                  </a:lnTo>
                  <a:lnTo>
                    <a:pt x="51644" y="2118"/>
                  </a:lnTo>
                  <a:lnTo>
                    <a:pt x="51466" y="1021"/>
                  </a:lnTo>
                  <a:lnTo>
                    <a:pt x="51415" y="536"/>
                  </a:lnTo>
                  <a:lnTo>
                    <a:pt x="51389" y="102"/>
                  </a:lnTo>
                  <a:lnTo>
                    <a:pt x="51389" y="0"/>
                  </a:lnTo>
                  <a:close/>
                </a:path>
              </a:pathLst>
            </a:custGeom>
            <a:solidFill>
              <a:srgbClr val="E030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5" name="Google Shape;3425;g29ba36c631f_0_9"/>
            <p:cNvSpPr/>
            <p:nvPr/>
          </p:nvSpPr>
          <p:spPr>
            <a:xfrm>
              <a:off x="488800" y="1703550"/>
              <a:ext cx="1520775" cy="3350850"/>
            </a:xfrm>
            <a:custGeom>
              <a:avLst/>
              <a:gdLst/>
              <a:ahLst/>
              <a:cxnLst/>
              <a:rect l="l" t="t" r="r" b="b"/>
              <a:pathLst>
                <a:path w="60831" h="134034" fill="none" extrusionOk="0">
                  <a:moveTo>
                    <a:pt x="59809" y="39983"/>
                  </a:moveTo>
                  <a:lnTo>
                    <a:pt x="59809" y="39983"/>
                  </a:lnTo>
                  <a:lnTo>
                    <a:pt x="59809" y="39907"/>
                  </a:lnTo>
                  <a:lnTo>
                    <a:pt x="59809" y="39907"/>
                  </a:lnTo>
                  <a:lnTo>
                    <a:pt x="59554" y="38172"/>
                  </a:lnTo>
                  <a:lnTo>
                    <a:pt x="59299" y="36462"/>
                  </a:lnTo>
                  <a:lnTo>
                    <a:pt x="59018" y="34753"/>
                  </a:lnTo>
                  <a:lnTo>
                    <a:pt x="58712" y="33043"/>
                  </a:lnTo>
                  <a:lnTo>
                    <a:pt x="58712" y="33043"/>
                  </a:lnTo>
                  <a:lnTo>
                    <a:pt x="58202" y="30211"/>
                  </a:lnTo>
                  <a:lnTo>
                    <a:pt x="57615" y="27430"/>
                  </a:lnTo>
                  <a:lnTo>
                    <a:pt x="57054" y="24699"/>
                  </a:lnTo>
                  <a:lnTo>
                    <a:pt x="56441" y="22071"/>
                  </a:lnTo>
                  <a:lnTo>
                    <a:pt x="55829" y="19520"/>
                  </a:lnTo>
                  <a:lnTo>
                    <a:pt x="55242" y="17045"/>
                  </a:lnTo>
                  <a:lnTo>
                    <a:pt x="54094" y="12477"/>
                  </a:lnTo>
                  <a:lnTo>
                    <a:pt x="53048" y="8395"/>
                  </a:lnTo>
                  <a:lnTo>
                    <a:pt x="52614" y="6583"/>
                  </a:lnTo>
                  <a:lnTo>
                    <a:pt x="52231" y="4925"/>
                  </a:lnTo>
                  <a:lnTo>
                    <a:pt x="51900" y="3445"/>
                  </a:lnTo>
                  <a:lnTo>
                    <a:pt x="51644" y="2118"/>
                  </a:lnTo>
                  <a:lnTo>
                    <a:pt x="51466" y="1021"/>
                  </a:lnTo>
                  <a:lnTo>
                    <a:pt x="51415" y="536"/>
                  </a:lnTo>
                  <a:lnTo>
                    <a:pt x="51389" y="102"/>
                  </a:lnTo>
                  <a:lnTo>
                    <a:pt x="51389" y="102"/>
                  </a:lnTo>
                  <a:lnTo>
                    <a:pt x="51389" y="0"/>
                  </a:lnTo>
                  <a:lnTo>
                    <a:pt x="51389" y="0"/>
                  </a:lnTo>
                  <a:lnTo>
                    <a:pt x="51211" y="26"/>
                  </a:lnTo>
                  <a:lnTo>
                    <a:pt x="50955" y="77"/>
                  </a:lnTo>
                  <a:lnTo>
                    <a:pt x="50573" y="153"/>
                  </a:lnTo>
                  <a:lnTo>
                    <a:pt x="50062" y="306"/>
                  </a:lnTo>
                  <a:lnTo>
                    <a:pt x="49425" y="511"/>
                  </a:lnTo>
                  <a:lnTo>
                    <a:pt x="48634" y="817"/>
                  </a:lnTo>
                  <a:lnTo>
                    <a:pt x="47689" y="1199"/>
                  </a:lnTo>
                  <a:lnTo>
                    <a:pt x="46592" y="1710"/>
                  </a:lnTo>
                  <a:lnTo>
                    <a:pt x="45291" y="2348"/>
                  </a:lnTo>
                  <a:lnTo>
                    <a:pt x="43811" y="3139"/>
                  </a:lnTo>
                  <a:lnTo>
                    <a:pt x="42127" y="4057"/>
                  </a:lnTo>
                  <a:lnTo>
                    <a:pt x="40239" y="5154"/>
                  </a:lnTo>
                  <a:lnTo>
                    <a:pt x="38147" y="6430"/>
                  </a:lnTo>
                  <a:lnTo>
                    <a:pt x="35825" y="7910"/>
                  </a:lnTo>
                  <a:lnTo>
                    <a:pt x="33273" y="9594"/>
                  </a:lnTo>
                  <a:lnTo>
                    <a:pt x="33273" y="9594"/>
                  </a:lnTo>
                  <a:lnTo>
                    <a:pt x="32839" y="9900"/>
                  </a:lnTo>
                  <a:lnTo>
                    <a:pt x="32406" y="10206"/>
                  </a:lnTo>
                  <a:lnTo>
                    <a:pt x="31997" y="10538"/>
                  </a:lnTo>
                  <a:lnTo>
                    <a:pt x="31615" y="10870"/>
                  </a:lnTo>
                  <a:lnTo>
                    <a:pt x="31206" y="11227"/>
                  </a:lnTo>
                  <a:lnTo>
                    <a:pt x="30824" y="11610"/>
                  </a:lnTo>
                  <a:lnTo>
                    <a:pt x="30058" y="12401"/>
                  </a:lnTo>
                  <a:lnTo>
                    <a:pt x="29344" y="13243"/>
                  </a:lnTo>
                  <a:lnTo>
                    <a:pt x="28629" y="14136"/>
                  </a:lnTo>
                  <a:lnTo>
                    <a:pt x="27966" y="15054"/>
                  </a:lnTo>
                  <a:lnTo>
                    <a:pt x="27302" y="16050"/>
                  </a:lnTo>
                  <a:lnTo>
                    <a:pt x="26690" y="17070"/>
                  </a:lnTo>
                  <a:lnTo>
                    <a:pt x="26103" y="18116"/>
                  </a:lnTo>
                  <a:lnTo>
                    <a:pt x="25542" y="19213"/>
                  </a:lnTo>
                  <a:lnTo>
                    <a:pt x="24981" y="20336"/>
                  </a:lnTo>
                  <a:lnTo>
                    <a:pt x="24470" y="21510"/>
                  </a:lnTo>
                  <a:lnTo>
                    <a:pt x="23985" y="22684"/>
                  </a:lnTo>
                  <a:lnTo>
                    <a:pt x="23526" y="23883"/>
                  </a:lnTo>
                  <a:lnTo>
                    <a:pt x="23067" y="25082"/>
                  </a:lnTo>
                  <a:lnTo>
                    <a:pt x="22659" y="26332"/>
                  </a:lnTo>
                  <a:lnTo>
                    <a:pt x="22250" y="27557"/>
                  </a:lnTo>
                  <a:lnTo>
                    <a:pt x="21893" y="28807"/>
                  </a:lnTo>
                  <a:lnTo>
                    <a:pt x="21536" y="30083"/>
                  </a:lnTo>
                  <a:lnTo>
                    <a:pt x="21204" y="31333"/>
                  </a:lnTo>
                  <a:lnTo>
                    <a:pt x="20898" y="32584"/>
                  </a:lnTo>
                  <a:lnTo>
                    <a:pt x="20617" y="33834"/>
                  </a:lnTo>
                  <a:lnTo>
                    <a:pt x="20337" y="35084"/>
                  </a:lnTo>
                  <a:lnTo>
                    <a:pt x="20081" y="36334"/>
                  </a:lnTo>
                  <a:lnTo>
                    <a:pt x="19852" y="37534"/>
                  </a:lnTo>
                  <a:lnTo>
                    <a:pt x="19648" y="38758"/>
                  </a:lnTo>
                  <a:lnTo>
                    <a:pt x="19469" y="39932"/>
                  </a:lnTo>
                  <a:lnTo>
                    <a:pt x="19137" y="42229"/>
                  </a:lnTo>
                  <a:lnTo>
                    <a:pt x="18908" y="44397"/>
                  </a:lnTo>
                  <a:lnTo>
                    <a:pt x="18908" y="44397"/>
                  </a:lnTo>
                  <a:lnTo>
                    <a:pt x="18372" y="49807"/>
                  </a:lnTo>
                  <a:lnTo>
                    <a:pt x="17887" y="55037"/>
                  </a:lnTo>
                  <a:lnTo>
                    <a:pt x="17887" y="55037"/>
                  </a:lnTo>
                  <a:lnTo>
                    <a:pt x="17071" y="64453"/>
                  </a:lnTo>
                  <a:lnTo>
                    <a:pt x="16662" y="68892"/>
                  </a:lnTo>
                  <a:lnTo>
                    <a:pt x="16433" y="71036"/>
                  </a:lnTo>
                  <a:lnTo>
                    <a:pt x="16203" y="73128"/>
                  </a:lnTo>
                  <a:lnTo>
                    <a:pt x="15973" y="75169"/>
                  </a:lnTo>
                  <a:lnTo>
                    <a:pt x="15718" y="77160"/>
                  </a:lnTo>
                  <a:lnTo>
                    <a:pt x="15438" y="79073"/>
                  </a:lnTo>
                  <a:lnTo>
                    <a:pt x="15131" y="80961"/>
                  </a:lnTo>
                  <a:lnTo>
                    <a:pt x="14825" y="82773"/>
                  </a:lnTo>
                  <a:lnTo>
                    <a:pt x="14468" y="84559"/>
                  </a:lnTo>
                  <a:lnTo>
                    <a:pt x="14111" y="86269"/>
                  </a:lnTo>
                  <a:lnTo>
                    <a:pt x="13703" y="87902"/>
                  </a:lnTo>
                  <a:lnTo>
                    <a:pt x="13703" y="87902"/>
                  </a:lnTo>
                  <a:lnTo>
                    <a:pt x="13422" y="88948"/>
                  </a:lnTo>
                  <a:lnTo>
                    <a:pt x="13192" y="89968"/>
                  </a:lnTo>
                  <a:lnTo>
                    <a:pt x="12758" y="92010"/>
                  </a:lnTo>
                  <a:lnTo>
                    <a:pt x="12376" y="94000"/>
                  </a:lnTo>
                  <a:lnTo>
                    <a:pt x="12044" y="95939"/>
                  </a:lnTo>
                  <a:lnTo>
                    <a:pt x="11712" y="97878"/>
                  </a:lnTo>
                  <a:lnTo>
                    <a:pt x="11381" y="99817"/>
                  </a:lnTo>
                  <a:lnTo>
                    <a:pt x="10998" y="101731"/>
                  </a:lnTo>
                  <a:lnTo>
                    <a:pt x="10590" y="103670"/>
                  </a:lnTo>
                  <a:lnTo>
                    <a:pt x="10360" y="104640"/>
                  </a:lnTo>
                  <a:lnTo>
                    <a:pt x="10105" y="105609"/>
                  </a:lnTo>
                  <a:lnTo>
                    <a:pt x="9824" y="106605"/>
                  </a:lnTo>
                  <a:lnTo>
                    <a:pt x="9544" y="107574"/>
                  </a:lnTo>
                  <a:lnTo>
                    <a:pt x="9212" y="108595"/>
                  </a:lnTo>
                  <a:lnTo>
                    <a:pt x="8855" y="109590"/>
                  </a:lnTo>
                  <a:lnTo>
                    <a:pt x="8446" y="110611"/>
                  </a:lnTo>
                  <a:lnTo>
                    <a:pt x="8038" y="111657"/>
                  </a:lnTo>
                  <a:lnTo>
                    <a:pt x="7553" y="112703"/>
                  </a:lnTo>
                  <a:lnTo>
                    <a:pt x="7069" y="113749"/>
                  </a:lnTo>
                  <a:lnTo>
                    <a:pt x="6507" y="114846"/>
                  </a:lnTo>
                  <a:lnTo>
                    <a:pt x="5920" y="115943"/>
                  </a:lnTo>
                  <a:lnTo>
                    <a:pt x="5282" y="117040"/>
                  </a:lnTo>
                  <a:lnTo>
                    <a:pt x="4593" y="118189"/>
                  </a:lnTo>
                  <a:lnTo>
                    <a:pt x="3854" y="119337"/>
                  </a:lnTo>
                  <a:lnTo>
                    <a:pt x="3037" y="120511"/>
                  </a:lnTo>
                  <a:lnTo>
                    <a:pt x="3037" y="120511"/>
                  </a:lnTo>
                  <a:lnTo>
                    <a:pt x="2858" y="120791"/>
                  </a:lnTo>
                  <a:lnTo>
                    <a:pt x="2705" y="121097"/>
                  </a:lnTo>
                  <a:lnTo>
                    <a:pt x="2578" y="121378"/>
                  </a:lnTo>
                  <a:lnTo>
                    <a:pt x="2450" y="121684"/>
                  </a:lnTo>
                  <a:lnTo>
                    <a:pt x="2374" y="121965"/>
                  </a:lnTo>
                  <a:lnTo>
                    <a:pt x="2323" y="122271"/>
                  </a:lnTo>
                  <a:lnTo>
                    <a:pt x="2272" y="122577"/>
                  </a:lnTo>
                  <a:lnTo>
                    <a:pt x="2246" y="122884"/>
                  </a:lnTo>
                  <a:lnTo>
                    <a:pt x="2246" y="123190"/>
                  </a:lnTo>
                  <a:lnTo>
                    <a:pt x="2246" y="123496"/>
                  </a:lnTo>
                  <a:lnTo>
                    <a:pt x="2297" y="124108"/>
                  </a:lnTo>
                  <a:lnTo>
                    <a:pt x="2399" y="124721"/>
                  </a:lnTo>
                  <a:lnTo>
                    <a:pt x="2527" y="125333"/>
                  </a:lnTo>
                  <a:lnTo>
                    <a:pt x="2833" y="126558"/>
                  </a:lnTo>
                  <a:lnTo>
                    <a:pt x="2960" y="127170"/>
                  </a:lnTo>
                  <a:lnTo>
                    <a:pt x="3088" y="127783"/>
                  </a:lnTo>
                  <a:lnTo>
                    <a:pt x="3165" y="128369"/>
                  </a:lnTo>
                  <a:lnTo>
                    <a:pt x="3190" y="128956"/>
                  </a:lnTo>
                  <a:lnTo>
                    <a:pt x="3190" y="129237"/>
                  </a:lnTo>
                  <a:lnTo>
                    <a:pt x="3165" y="129543"/>
                  </a:lnTo>
                  <a:lnTo>
                    <a:pt x="3139" y="129824"/>
                  </a:lnTo>
                  <a:lnTo>
                    <a:pt x="3088" y="130105"/>
                  </a:lnTo>
                  <a:lnTo>
                    <a:pt x="3088" y="130105"/>
                  </a:lnTo>
                  <a:lnTo>
                    <a:pt x="2221" y="131049"/>
                  </a:lnTo>
                  <a:lnTo>
                    <a:pt x="1404" y="132044"/>
                  </a:lnTo>
                  <a:lnTo>
                    <a:pt x="1021" y="132528"/>
                  </a:lnTo>
                  <a:lnTo>
                    <a:pt x="664" y="133039"/>
                  </a:lnTo>
                  <a:lnTo>
                    <a:pt x="332" y="133524"/>
                  </a:lnTo>
                  <a:lnTo>
                    <a:pt x="1" y="134034"/>
                  </a:lnTo>
                  <a:lnTo>
                    <a:pt x="38121" y="134034"/>
                  </a:lnTo>
                  <a:lnTo>
                    <a:pt x="38121" y="134008"/>
                  </a:lnTo>
                  <a:lnTo>
                    <a:pt x="38121" y="134008"/>
                  </a:lnTo>
                  <a:lnTo>
                    <a:pt x="38682" y="133473"/>
                  </a:lnTo>
                  <a:lnTo>
                    <a:pt x="39167" y="132937"/>
                  </a:lnTo>
                  <a:lnTo>
                    <a:pt x="39601" y="132426"/>
                  </a:lnTo>
                  <a:lnTo>
                    <a:pt x="39984" y="131967"/>
                  </a:lnTo>
                  <a:lnTo>
                    <a:pt x="40315" y="131482"/>
                  </a:lnTo>
                  <a:lnTo>
                    <a:pt x="40596" y="131049"/>
                  </a:lnTo>
                  <a:lnTo>
                    <a:pt x="40826" y="130589"/>
                  </a:lnTo>
                  <a:lnTo>
                    <a:pt x="41030" y="130156"/>
                  </a:lnTo>
                  <a:lnTo>
                    <a:pt x="41183" y="129747"/>
                  </a:lnTo>
                  <a:lnTo>
                    <a:pt x="41311" y="129314"/>
                  </a:lnTo>
                  <a:lnTo>
                    <a:pt x="41413" y="128905"/>
                  </a:lnTo>
                  <a:lnTo>
                    <a:pt x="41464" y="128497"/>
                  </a:lnTo>
                  <a:lnTo>
                    <a:pt x="41489" y="128063"/>
                  </a:lnTo>
                  <a:lnTo>
                    <a:pt x="41515" y="127629"/>
                  </a:lnTo>
                  <a:lnTo>
                    <a:pt x="41489" y="127196"/>
                  </a:lnTo>
                  <a:lnTo>
                    <a:pt x="41464" y="126762"/>
                  </a:lnTo>
                  <a:lnTo>
                    <a:pt x="41362" y="125818"/>
                  </a:lnTo>
                  <a:lnTo>
                    <a:pt x="41234" y="124823"/>
                  </a:lnTo>
                  <a:lnTo>
                    <a:pt x="41081" y="123726"/>
                  </a:lnTo>
                  <a:lnTo>
                    <a:pt x="40953" y="122526"/>
                  </a:lnTo>
                  <a:lnTo>
                    <a:pt x="40902" y="121888"/>
                  </a:lnTo>
                  <a:lnTo>
                    <a:pt x="40851" y="121200"/>
                  </a:lnTo>
                  <a:lnTo>
                    <a:pt x="40826" y="120485"/>
                  </a:lnTo>
                  <a:lnTo>
                    <a:pt x="40800" y="119720"/>
                  </a:lnTo>
                  <a:lnTo>
                    <a:pt x="40800" y="118929"/>
                  </a:lnTo>
                  <a:lnTo>
                    <a:pt x="40851" y="118087"/>
                  </a:lnTo>
                  <a:lnTo>
                    <a:pt x="40902" y="117194"/>
                  </a:lnTo>
                  <a:lnTo>
                    <a:pt x="40979" y="116250"/>
                  </a:lnTo>
                  <a:lnTo>
                    <a:pt x="40979" y="116250"/>
                  </a:lnTo>
                  <a:lnTo>
                    <a:pt x="41106" y="115280"/>
                  </a:lnTo>
                  <a:lnTo>
                    <a:pt x="41260" y="114285"/>
                  </a:lnTo>
                  <a:lnTo>
                    <a:pt x="41438" y="113213"/>
                  </a:lnTo>
                  <a:lnTo>
                    <a:pt x="41668" y="112116"/>
                  </a:lnTo>
                  <a:lnTo>
                    <a:pt x="41668" y="112116"/>
                  </a:lnTo>
                  <a:lnTo>
                    <a:pt x="42076" y="110304"/>
                  </a:lnTo>
                  <a:lnTo>
                    <a:pt x="42510" y="108467"/>
                  </a:lnTo>
                  <a:lnTo>
                    <a:pt x="43020" y="106554"/>
                  </a:lnTo>
                  <a:lnTo>
                    <a:pt x="43607" y="104589"/>
                  </a:lnTo>
                  <a:lnTo>
                    <a:pt x="43607" y="104589"/>
                  </a:lnTo>
                  <a:lnTo>
                    <a:pt x="43632" y="104538"/>
                  </a:lnTo>
                  <a:lnTo>
                    <a:pt x="43632" y="104538"/>
                  </a:lnTo>
                  <a:lnTo>
                    <a:pt x="43990" y="103415"/>
                  </a:lnTo>
                  <a:lnTo>
                    <a:pt x="43990" y="103415"/>
                  </a:lnTo>
                  <a:lnTo>
                    <a:pt x="44321" y="102420"/>
                  </a:lnTo>
                  <a:lnTo>
                    <a:pt x="44321" y="102420"/>
                  </a:lnTo>
                  <a:lnTo>
                    <a:pt x="44602" y="101527"/>
                  </a:lnTo>
                  <a:lnTo>
                    <a:pt x="44602" y="101527"/>
                  </a:lnTo>
                  <a:lnTo>
                    <a:pt x="44934" y="100659"/>
                  </a:lnTo>
                  <a:lnTo>
                    <a:pt x="44934" y="100659"/>
                  </a:lnTo>
                  <a:lnTo>
                    <a:pt x="45087" y="100226"/>
                  </a:lnTo>
                  <a:lnTo>
                    <a:pt x="45087" y="100226"/>
                  </a:lnTo>
                  <a:lnTo>
                    <a:pt x="45597" y="98924"/>
                  </a:lnTo>
                  <a:lnTo>
                    <a:pt x="45597" y="98924"/>
                  </a:lnTo>
                  <a:lnTo>
                    <a:pt x="45980" y="97980"/>
                  </a:lnTo>
                  <a:lnTo>
                    <a:pt x="45980" y="97980"/>
                  </a:lnTo>
                  <a:lnTo>
                    <a:pt x="45980" y="97980"/>
                  </a:lnTo>
                  <a:lnTo>
                    <a:pt x="46516" y="96756"/>
                  </a:lnTo>
                  <a:lnTo>
                    <a:pt x="47103" y="95454"/>
                  </a:lnTo>
                  <a:lnTo>
                    <a:pt x="48404" y="92699"/>
                  </a:lnTo>
                  <a:lnTo>
                    <a:pt x="49833" y="89790"/>
                  </a:lnTo>
                  <a:lnTo>
                    <a:pt x="51313" y="86753"/>
                  </a:lnTo>
                  <a:lnTo>
                    <a:pt x="52844" y="83615"/>
                  </a:lnTo>
                  <a:lnTo>
                    <a:pt x="54349" y="80426"/>
                  </a:lnTo>
                  <a:lnTo>
                    <a:pt x="55063" y="78818"/>
                  </a:lnTo>
                  <a:lnTo>
                    <a:pt x="55778" y="77211"/>
                  </a:lnTo>
                  <a:lnTo>
                    <a:pt x="56467" y="75603"/>
                  </a:lnTo>
                  <a:lnTo>
                    <a:pt x="57105" y="74021"/>
                  </a:lnTo>
                  <a:lnTo>
                    <a:pt x="57105" y="74021"/>
                  </a:lnTo>
                  <a:lnTo>
                    <a:pt x="57819" y="72184"/>
                  </a:lnTo>
                  <a:lnTo>
                    <a:pt x="58457" y="70372"/>
                  </a:lnTo>
                  <a:lnTo>
                    <a:pt x="58738" y="69479"/>
                  </a:lnTo>
                  <a:lnTo>
                    <a:pt x="59018" y="68612"/>
                  </a:lnTo>
                  <a:lnTo>
                    <a:pt x="59274" y="67744"/>
                  </a:lnTo>
                  <a:lnTo>
                    <a:pt x="59503" y="66877"/>
                  </a:lnTo>
                  <a:lnTo>
                    <a:pt x="59503" y="66877"/>
                  </a:lnTo>
                  <a:lnTo>
                    <a:pt x="59835" y="65524"/>
                  </a:lnTo>
                  <a:lnTo>
                    <a:pt x="60090" y="64198"/>
                  </a:lnTo>
                  <a:lnTo>
                    <a:pt x="60090" y="64198"/>
                  </a:lnTo>
                  <a:lnTo>
                    <a:pt x="60192" y="63662"/>
                  </a:lnTo>
                  <a:lnTo>
                    <a:pt x="60192" y="63662"/>
                  </a:lnTo>
                  <a:lnTo>
                    <a:pt x="60269" y="63100"/>
                  </a:lnTo>
                  <a:lnTo>
                    <a:pt x="60269" y="63100"/>
                  </a:lnTo>
                  <a:lnTo>
                    <a:pt x="60396" y="62080"/>
                  </a:lnTo>
                  <a:lnTo>
                    <a:pt x="60498" y="61059"/>
                  </a:lnTo>
                  <a:lnTo>
                    <a:pt x="60498" y="61059"/>
                  </a:lnTo>
                  <a:lnTo>
                    <a:pt x="60549" y="60523"/>
                  </a:lnTo>
                  <a:lnTo>
                    <a:pt x="60549" y="60523"/>
                  </a:lnTo>
                  <a:lnTo>
                    <a:pt x="60651" y="59273"/>
                  </a:lnTo>
                  <a:lnTo>
                    <a:pt x="60728" y="58023"/>
                  </a:lnTo>
                  <a:lnTo>
                    <a:pt x="60779" y="56747"/>
                  </a:lnTo>
                  <a:lnTo>
                    <a:pt x="60805" y="55497"/>
                  </a:lnTo>
                  <a:lnTo>
                    <a:pt x="60830" y="54221"/>
                  </a:lnTo>
                  <a:lnTo>
                    <a:pt x="60830" y="52920"/>
                  </a:lnTo>
                  <a:lnTo>
                    <a:pt x="60805" y="51644"/>
                  </a:lnTo>
                  <a:lnTo>
                    <a:pt x="60753" y="50343"/>
                  </a:lnTo>
                  <a:lnTo>
                    <a:pt x="60677" y="49041"/>
                  </a:lnTo>
                  <a:lnTo>
                    <a:pt x="60600" y="47765"/>
                  </a:lnTo>
                  <a:lnTo>
                    <a:pt x="60498" y="46464"/>
                  </a:lnTo>
                  <a:lnTo>
                    <a:pt x="60396" y="45163"/>
                  </a:lnTo>
                  <a:lnTo>
                    <a:pt x="60141" y="42560"/>
                  </a:lnTo>
                  <a:lnTo>
                    <a:pt x="59809" y="3998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6" name="Google Shape;3426;g29ba36c631f_0_9"/>
            <p:cNvSpPr/>
            <p:nvPr/>
          </p:nvSpPr>
          <p:spPr>
            <a:xfrm>
              <a:off x="539200" y="4995700"/>
              <a:ext cx="5125" cy="5775"/>
            </a:xfrm>
            <a:custGeom>
              <a:avLst/>
              <a:gdLst/>
              <a:ahLst/>
              <a:cxnLst/>
              <a:rect l="l" t="t" r="r" b="b"/>
              <a:pathLst>
                <a:path w="205" h="231" fill="none" extrusionOk="0">
                  <a:moveTo>
                    <a:pt x="0" y="230"/>
                  </a:moveTo>
                  <a:lnTo>
                    <a:pt x="0" y="230"/>
                  </a:lnTo>
                  <a:lnTo>
                    <a:pt x="205" y="0"/>
                  </a:lnTo>
                  <a:lnTo>
                    <a:pt x="205" y="0"/>
                  </a:lnTo>
                  <a:lnTo>
                    <a:pt x="0" y="23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7" name="Google Shape;3427;g29ba36c631f_0_9"/>
            <p:cNvSpPr/>
            <p:nvPr/>
          </p:nvSpPr>
          <p:spPr>
            <a:xfrm>
              <a:off x="2093100" y="1781375"/>
              <a:ext cx="592000" cy="3276850"/>
            </a:xfrm>
            <a:custGeom>
              <a:avLst/>
              <a:gdLst/>
              <a:ahLst/>
              <a:cxnLst/>
              <a:rect l="l" t="t" r="r" b="b"/>
              <a:pathLst>
                <a:path w="23680" h="131074" extrusionOk="0">
                  <a:moveTo>
                    <a:pt x="7068" y="0"/>
                  </a:moveTo>
                  <a:lnTo>
                    <a:pt x="7119" y="102"/>
                  </a:lnTo>
                  <a:lnTo>
                    <a:pt x="7400" y="817"/>
                  </a:lnTo>
                  <a:lnTo>
                    <a:pt x="7910" y="2143"/>
                  </a:lnTo>
                  <a:lnTo>
                    <a:pt x="8217" y="3011"/>
                  </a:lnTo>
                  <a:lnTo>
                    <a:pt x="8574" y="4032"/>
                  </a:lnTo>
                  <a:lnTo>
                    <a:pt x="8931" y="5180"/>
                  </a:lnTo>
                  <a:lnTo>
                    <a:pt x="9314" y="6456"/>
                  </a:lnTo>
                  <a:lnTo>
                    <a:pt x="9722" y="7833"/>
                  </a:lnTo>
                  <a:lnTo>
                    <a:pt x="10105" y="9339"/>
                  </a:lnTo>
                  <a:lnTo>
                    <a:pt x="10513" y="10921"/>
                  </a:lnTo>
                  <a:lnTo>
                    <a:pt x="10870" y="12605"/>
                  </a:lnTo>
                  <a:lnTo>
                    <a:pt x="11253" y="14391"/>
                  </a:lnTo>
                  <a:lnTo>
                    <a:pt x="11585" y="16228"/>
                  </a:lnTo>
                  <a:lnTo>
                    <a:pt x="11865" y="18167"/>
                  </a:lnTo>
                  <a:lnTo>
                    <a:pt x="12121" y="20157"/>
                  </a:lnTo>
                  <a:lnTo>
                    <a:pt x="12299" y="21816"/>
                  </a:lnTo>
                  <a:lnTo>
                    <a:pt x="12427" y="23526"/>
                  </a:lnTo>
                  <a:lnTo>
                    <a:pt x="12529" y="25031"/>
                  </a:lnTo>
                  <a:lnTo>
                    <a:pt x="12580" y="26485"/>
                  </a:lnTo>
                  <a:lnTo>
                    <a:pt x="12580" y="27940"/>
                  </a:lnTo>
                  <a:lnTo>
                    <a:pt x="12580" y="29343"/>
                  </a:lnTo>
                  <a:lnTo>
                    <a:pt x="12529" y="30772"/>
                  </a:lnTo>
                  <a:lnTo>
                    <a:pt x="12452" y="32150"/>
                  </a:lnTo>
                  <a:lnTo>
                    <a:pt x="12376" y="33528"/>
                  </a:lnTo>
                  <a:lnTo>
                    <a:pt x="12248" y="34880"/>
                  </a:lnTo>
                  <a:lnTo>
                    <a:pt x="12095" y="36232"/>
                  </a:lnTo>
                  <a:lnTo>
                    <a:pt x="11916" y="37585"/>
                  </a:lnTo>
                  <a:lnTo>
                    <a:pt x="11738" y="38911"/>
                  </a:lnTo>
                  <a:lnTo>
                    <a:pt x="11534" y="40238"/>
                  </a:lnTo>
                  <a:lnTo>
                    <a:pt x="11304" y="41565"/>
                  </a:lnTo>
                  <a:lnTo>
                    <a:pt x="11049" y="42892"/>
                  </a:lnTo>
                  <a:lnTo>
                    <a:pt x="10513" y="45571"/>
                  </a:lnTo>
                  <a:lnTo>
                    <a:pt x="9901" y="48250"/>
                  </a:lnTo>
                  <a:lnTo>
                    <a:pt x="9263" y="50980"/>
                  </a:lnTo>
                  <a:lnTo>
                    <a:pt x="7910" y="56594"/>
                  </a:lnTo>
                  <a:lnTo>
                    <a:pt x="7196" y="59528"/>
                  </a:lnTo>
                  <a:lnTo>
                    <a:pt x="6507" y="62564"/>
                  </a:lnTo>
                  <a:lnTo>
                    <a:pt x="5793" y="65728"/>
                  </a:lnTo>
                  <a:lnTo>
                    <a:pt x="5129" y="69020"/>
                  </a:lnTo>
                  <a:lnTo>
                    <a:pt x="4695" y="71316"/>
                  </a:lnTo>
                  <a:lnTo>
                    <a:pt x="4262" y="73715"/>
                  </a:lnTo>
                  <a:lnTo>
                    <a:pt x="3853" y="76164"/>
                  </a:lnTo>
                  <a:lnTo>
                    <a:pt x="3445" y="78716"/>
                  </a:lnTo>
                  <a:lnTo>
                    <a:pt x="3037" y="81293"/>
                  </a:lnTo>
                  <a:lnTo>
                    <a:pt x="2654" y="83921"/>
                  </a:lnTo>
                  <a:lnTo>
                    <a:pt x="2297" y="86549"/>
                  </a:lnTo>
                  <a:lnTo>
                    <a:pt x="1940" y="89228"/>
                  </a:lnTo>
                  <a:lnTo>
                    <a:pt x="1608" y="91907"/>
                  </a:lnTo>
                  <a:lnTo>
                    <a:pt x="1302" y="94587"/>
                  </a:lnTo>
                  <a:lnTo>
                    <a:pt x="894" y="98465"/>
                  </a:lnTo>
                  <a:lnTo>
                    <a:pt x="715" y="100404"/>
                  </a:lnTo>
                  <a:lnTo>
                    <a:pt x="562" y="102292"/>
                  </a:lnTo>
                  <a:lnTo>
                    <a:pt x="383" y="104640"/>
                  </a:lnTo>
                  <a:lnTo>
                    <a:pt x="230" y="106962"/>
                  </a:lnTo>
                  <a:lnTo>
                    <a:pt x="128" y="109233"/>
                  </a:lnTo>
                  <a:lnTo>
                    <a:pt x="52" y="111427"/>
                  </a:lnTo>
                  <a:lnTo>
                    <a:pt x="1" y="113570"/>
                  </a:lnTo>
                  <a:lnTo>
                    <a:pt x="1" y="115637"/>
                  </a:lnTo>
                  <a:lnTo>
                    <a:pt x="26" y="117653"/>
                  </a:lnTo>
                  <a:lnTo>
                    <a:pt x="103" y="119566"/>
                  </a:lnTo>
                  <a:lnTo>
                    <a:pt x="230" y="121378"/>
                  </a:lnTo>
                  <a:lnTo>
                    <a:pt x="409" y="123088"/>
                  </a:lnTo>
                  <a:lnTo>
                    <a:pt x="511" y="123930"/>
                  </a:lnTo>
                  <a:lnTo>
                    <a:pt x="613" y="124721"/>
                  </a:lnTo>
                  <a:lnTo>
                    <a:pt x="741" y="125486"/>
                  </a:lnTo>
                  <a:lnTo>
                    <a:pt x="894" y="126201"/>
                  </a:lnTo>
                  <a:lnTo>
                    <a:pt x="1047" y="126915"/>
                  </a:lnTo>
                  <a:lnTo>
                    <a:pt x="1225" y="127578"/>
                  </a:lnTo>
                  <a:lnTo>
                    <a:pt x="1404" y="128242"/>
                  </a:lnTo>
                  <a:lnTo>
                    <a:pt x="1583" y="128829"/>
                  </a:lnTo>
                  <a:lnTo>
                    <a:pt x="1812" y="129415"/>
                  </a:lnTo>
                  <a:lnTo>
                    <a:pt x="2016" y="129951"/>
                  </a:lnTo>
                  <a:lnTo>
                    <a:pt x="2271" y="130462"/>
                  </a:lnTo>
                  <a:lnTo>
                    <a:pt x="2527" y="130921"/>
                  </a:lnTo>
                  <a:lnTo>
                    <a:pt x="2603" y="131074"/>
                  </a:lnTo>
                  <a:lnTo>
                    <a:pt x="2884" y="130921"/>
                  </a:lnTo>
                  <a:lnTo>
                    <a:pt x="13141" y="130921"/>
                  </a:lnTo>
                  <a:lnTo>
                    <a:pt x="13473" y="130232"/>
                  </a:lnTo>
                  <a:lnTo>
                    <a:pt x="13830" y="129492"/>
                  </a:lnTo>
                  <a:lnTo>
                    <a:pt x="14060" y="128931"/>
                  </a:lnTo>
                  <a:lnTo>
                    <a:pt x="14289" y="128293"/>
                  </a:lnTo>
                  <a:lnTo>
                    <a:pt x="14519" y="127629"/>
                  </a:lnTo>
                  <a:lnTo>
                    <a:pt x="14723" y="126889"/>
                  </a:lnTo>
                  <a:lnTo>
                    <a:pt x="14927" y="126124"/>
                  </a:lnTo>
                  <a:lnTo>
                    <a:pt x="15106" y="125307"/>
                  </a:lnTo>
                  <a:lnTo>
                    <a:pt x="15284" y="124465"/>
                  </a:lnTo>
                  <a:lnTo>
                    <a:pt x="15463" y="123572"/>
                  </a:lnTo>
                  <a:lnTo>
                    <a:pt x="15795" y="121684"/>
                  </a:lnTo>
                  <a:lnTo>
                    <a:pt x="16075" y="119669"/>
                  </a:lnTo>
                  <a:lnTo>
                    <a:pt x="16331" y="117576"/>
                  </a:lnTo>
                  <a:lnTo>
                    <a:pt x="16535" y="115382"/>
                  </a:lnTo>
                  <a:lnTo>
                    <a:pt x="16688" y="113494"/>
                  </a:lnTo>
                  <a:lnTo>
                    <a:pt x="16841" y="111555"/>
                  </a:lnTo>
                  <a:lnTo>
                    <a:pt x="16968" y="109615"/>
                  </a:lnTo>
                  <a:lnTo>
                    <a:pt x="17071" y="107651"/>
                  </a:lnTo>
                  <a:lnTo>
                    <a:pt x="17147" y="105711"/>
                  </a:lnTo>
                  <a:lnTo>
                    <a:pt x="17224" y="103798"/>
                  </a:lnTo>
                  <a:lnTo>
                    <a:pt x="17326" y="100047"/>
                  </a:lnTo>
                  <a:lnTo>
                    <a:pt x="17351" y="96526"/>
                  </a:lnTo>
                  <a:lnTo>
                    <a:pt x="17326" y="93336"/>
                  </a:lnTo>
                  <a:lnTo>
                    <a:pt x="17275" y="90555"/>
                  </a:lnTo>
                  <a:lnTo>
                    <a:pt x="17198" y="88284"/>
                  </a:lnTo>
                  <a:lnTo>
                    <a:pt x="17122" y="87085"/>
                  </a:lnTo>
                  <a:lnTo>
                    <a:pt x="17045" y="85733"/>
                  </a:lnTo>
                  <a:lnTo>
                    <a:pt x="16943" y="84278"/>
                  </a:lnTo>
                  <a:lnTo>
                    <a:pt x="16866" y="82696"/>
                  </a:lnTo>
                  <a:lnTo>
                    <a:pt x="16815" y="80936"/>
                  </a:lnTo>
                  <a:lnTo>
                    <a:pt x="16790" y="78997"/>
                  </a:lnTo>
                  <a:lnTo>
                    <a:pt x="16815" y="76904"/>
                  </a:lnTo>
                  <a:lnTo>
                    <a:pt x="16866" y="75782"/>
                  </a:lnTo>
                  <a:lnTo>
                    <a:pt x="16917" y="74608"/>
                  </a:lnTo>
                  <a:lnTo>
                    <a:pt x="16994" y="73383"/>
                  </a:lnTo>
                  <a:lnTo>
                    <a:pt x="17096" y="72107"/>
                  </a:lnTo>
                  <a:lnTo>
                    <a:pt x="17224" y="70806"/>
                  </a:lnTo>
                  <a:lnTo>
                    <a:pt x="17377" y="69428"/>
                  </a:lnTo>
                  <a:lnTo>
                    <a:pt x="17887" y="65116"/>
                  </a:lnTo>
                  <a:lnTo>
                    <a:pt x="18525" y="60472"/>
                  </a:lnTo>
                  <a:lnTo>
                    <a:pt x="19137" y="56211"/>
                  </a:lnTo>
                  <a:lnTo>
                    <a:pt x="19775" y="52103"/>
                  </a:lnTo>
                  <a:lnTo>
                    <a:pt x="20413" y="48378"/>
                  </a:lnTo>
                  <a:lnTo>
                    <a:pt x="20694" y="46745"/>
                  </a:lnTo>
                  <a:lnTo>
                    <a:pt x="20974" y="45265"/>
                  </a:lnTo>
                  <a:lnTo>
                    <a:pt x="21128" y="44652"/>
                  </a:lnTo>
                  <a:lnTo>
                    <a:pt x="21383" y="43708"/>
                  </a:lnTo>
                  <a:lnTo>
                    <a:pt x="21689" y="42458"/>
                  </a:lnTo>
                  <a:lnTo>
                    <a:pt x="22046" y="40927"/>
                  </a:lnTo>
                  <a:lnTo>
                    <a:pt x="22480" y="38962"/>
                  </a:lnTo>
                  <a:lnTo>
                    <a:pt x="22684" y="37891"/>
                  </a:lnTo>
                  <a:lnTo>
                    <a:pt x="22888" y="36743"/>
                  </a:lnTo>
                  <a:lnTo>
                    <a:pt x="23067" y="35569"/>
                  </a:lnTo>
                  <a:lnTo>
                    <a:pt x="23245" y="34319"/>
                  </a:lnTo>
                  <a:lnTo>
                    <a:pt x="23373" y="33043"/>
                  </a:lnTo>
                  <a:lnTo>
                    <a:pt x="23501" y="31716"/>
                  </a:lnTo>
                  <a:lnTo>
                    <a:pt x="23603" y="30338"/>
                  </a:lnTo>
                  <a:lnTo>
                    <a:pt x="23654" y="28960"/>
                  </a:lnTo>
                  <a:lnTo>
                    <a:pt x="23679" y="27531"/>
                  </a:lnTo>
                  <a:lnTo>
                    <a:pt x="23654" y="26077"/>
                  </a:lnTo>
                  <a:lnTo>
                    <a:pt x="23577" y="24623"/>
                  </a:lnTo>
                  <a:lnTo>
                    <a:pt x="23449" y="23168"/>
                  </a:lnTo>
                  <a:lnTo>
                    <a:pt x="23271" y="21688"/>
                  </a:lnTo>
                  <a:lnTo>
                    <a:pt x="23143" y="20948"/>
                  </a:lnTo>
                  <a:lnTo>
                    <a:pt x="23016" y="20183"/>
                  </a:lnTo>
                  <a:lnTo>
                    <a:pt x="22863" y="19443"/>
                  </a:lnTo>
                  <a:lnTo>
                    <a:pt x="22710" y="18729"/>
                  </a:lnTo>
                  <a:lnTo>
                    <a:pt x="22531" y="17989"/>
                  </a:lnTo>
                  <a:lnTo>
                    <a:pt x="22327" y="17249"/>
                  </a:lnTo>
                  <a:lnTo>
                    <a:pt x="22097" y="16509"/>
                  </a:lnTo>
                  <a:lnTo>
                    <a:pt x="21868" y="15794"/>
                  </a:lnTo>
                  <a:lnTo>
                    <a:pt x="21612" y="15054"/>
                  </a:lnTo>
                  <a:lnTo>
                    <a:pt x="21332" y="14340"/>
                  </a:lnTo>
                  <a:lnTo>
                    <a:pt x="21025" y="13625"/>
                  </a:lnTo>
                  <a:lnTo>
                    <a:pt x="20719" y="12911"/>
                  </a:lnTo>
                  <a:lnTo>
                    <a:pt x="20362" y="12222"/>
                  </a:lnTo>
                  <a:lnTo>
                    <a:pt x="20005" y="11508"/>
                  </a:lnTo>
                  <a:lnTo>
                    <a:pt x="19622" y="10819"/>
                  </a:lnTo>
                  <a:lnTo>
                    <a:pt x="19188" y="10155"/>
                  </a:lnTo>
                  <a:lnTo>
                    <a:pt x="18755" y="9466"/>
                  </a:lnTo>
                  <a:lnTo>
                    <a:pt x="18295" y="8803"/>
                  </a:lnTo>
                  <a:lnTo>
                    <a:pt x="17811" y="8165"/>
                  </a:lnTo>
                  <a:lnTo>
                    <a:pt x="17300" y="7527"/>
                  </a:lnTo>
                  <a:lnTo>
                    <a:pt x="16764" y="6889"/>
                  </a:lnTo>
                  <a:lnTo>
                    <a:pt x="16203" y="6277"/>
                  </a:lnTo>
                  <a:lnTo>
                    <a:pt x="15591" y="5665"/>
                  </a:lnTo>
                  <a:lnTo>
                    <a:pt x="14978" y="5078"/>
                  </a:lnTo>
                  <a:lnTo>
                    <a:pt x="14315" y="4491"/>
                  </a:lnTo>
                  <a:lnTo>
                    <a:pt x="13651" y="3930"/>
                  </a:lnTo>
                  <a:lnTo>
                    <a:pt x="12937" y="3394"/>
                  </a:lnTo>
                  <a:lnTo>
                    <a:pt x="12197" y="2858"/>
                  </a:lnTo>
                  <a:lnTo>
                    <a:pt x="11432" y="2322"/>
                  </a:lnTo>
                  <a:lnTo>
                    <a:pt x="10615" y="1837"/>
                  </a:lnTo>
                  <a:lnTo>
                    <a:pt x="9773" y="1352"/>
                  </a:lnTo>
                  <a:lnTo>
                    <a:pt x="8906" y="868"/>
                  </a:lnTo>
                  <a:lnTo>
                    <a:pt x="8012" y="434"/>
                  </a:lnTo>
                  <a:lnTo>
                    <a:pt x="7068" y="0"/>
                  </a:lnTo>
                  <a:close/>
                </a:path>
              </a:pathLst>
            </a:custGeom>
            <a:solidFill>
              <a:srgbClr val="E030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8" name="Google Shape;3428;g29ba36c631f_0_9"/>
            <p:cNvSpPr/>
            <p:nvPr/>
          </p:nvSpPr>
          <p:spPr>
            <a:xfrm>
              <a:off x="2093100" y="1781375"/>
              <a:ext cx="592000" cy="3276850"/>
            </a:xfrm>
            <a:custGeom>
              <a:avLst/>
              <a:gdLst/>
              <a:ahLst/>
              <a:cxnLst/>
              <a:rect l="l" t="t" r="r" b="b"/>
              <a:pathLst>
                <a:path w="23680" h="131074" fill="none" extrusionOk="0">
                  <a:moveTo>
                    <a:pt x="22046" y="40927"/>
                  </a:moveTo>
                  <a:lnTo>
                    <a:pt x="22046" y="40927"/>
                  </a:lnTo>
                  <a:lnTo>
                    <a:pt x="21689" y="42458"/>
                  </a:lnTo>
                  <a:lnTo>
                    <a:pt x="21383" y="43708"/>
                  </a:lnTo>
                  <a:lnTo>
                    <a:pt x="21128" y="44652"/>
                  </a:lnTo>
                  <a:lnTo>
                    <a:pt x="20974" y="45265"/>
                  </a:lnTo>
                  <a:lnTo>
                    <a:pt x="20974" y="45265"/>
                  </a:lnTo>
                  <a:lnTo>
                    <a:pt x="20694" y="46745"/>
                  </a:lnTo>
                  <a:lnTo>
                    <a:pt x="20413" y="48378"/>
                  </a:lnTo>
                  <a:lnTo>
                    <a:pt x="19775" y="52103"/>
                  </a:lnTo>
                  <a:lnTo>
                    <a:pt x="19137" y="56211"/>
                  </a:lnTo>
                  <a:lnTo>
                    <a:pt x="18525" y="60472"/>
                  </a:lnTo>
                  <a:lnTo>
                    <a:pt x="18525" y="60472"/>
                  </a:lnTo>
                  <a:lnTo>
                    <a:pt x="17887" y="65116"/>
                  </a:lnTo>
                  <a:lnTo>
                    <a:pt x="17377" y="69428"/>
                  </a:lnTo>
                  <a:lnTo>
                    <a:pt x="17377" y="69428"/>
                  </a:lnTo>
                  <a:lnTo>
                    <a:pt x="17224" y="70806"/>
                  </a:lnTo>
                  <a:lnTo>
                    <a:pt x="17096" y="72107"/>
                  </a:lnTo>
                  <a:lnTo>
                    <a:pt x="16994" y="73383"/>
                  </a:lnTo>
                  <a:lnTo>
                    <a:pt x="16917" y="74608"/>
                  </a:lnTo>
                  <a:lnTo>
                    <a:pt x="16866" y="75782"/>
                  </a:lnTo>
                  <a:lnTo>
                    <a:pt x="16815" y="76904"/>
                  </a:lnTo>
                  <a:lnTo>
                    <a:pt x="16790" y="78997"/>
                  </a:lnTo>
                  <a:lnTo>
                    <a:pt x="16815" y="80936"/>
                  </a:lnTo>
                  <a:lnTo>
                    <a:pt x="16866" y="82696"/>
                  </a:lnTo>
                  <a:lnTo>
                    <a:pt x="16943" y="84278"/>
                  </a:lnTo>
                  <a:lnTo>
                    <a:pt x="17045" y="85733"/>
                  </a:lnTo>
                  <a:lnTo>
                    <a:pt x="17045" y="85733"/>
                  </a:lnTo>
                  <a:lnTo>
                    <a:pt x="17122" y="87085"/>
                  </a:lnTo>
                  <a:lnTo>
                    <a:pt x="17198" y="88284"/>
                  </a:lnTo>
                  <a:lnTo>
                    <a:pt x="17198" y="88284"/>
                  </a:lnTo>
                  <a:lnTo>
                    <a:pt x="17275" y="90555"/>
                  </a:lnTo>
                  <a:lnTo>
                    <a:pt x="17326" y="93336"/>
                  </a:lnTo>
                  <a:lnTo>
                    <a:pt x="17351" y="96526"/>
                  </a:lnTo>
                  <a:lnTo>
                    <a:pt x="17326" y="100047"/>
                  </a:lnTo>
                  <a:lnTo>
                    <a:pt x="17224" y="103798"/>
                  </a:lnTo>
                  <a:lnTo>
                    <a:pt x="17147" y="105711"/>
                  </a:lnTo>
                  <a:lnTo>
                    <a:pt x="17071" y="107651"/>
                  </a:lnTo>
                  <a:lnTo>
                    <a:pt x="16968" y="109615"/>
                  </a:lnTo>
                  <a:lnTo>
                    <a:pt x="16841" y="111555"/>
                  </a:lnTo>
                  <a:lnTo>
                    <a:pt x="16688" y="113494"/>
                  </a:lnTo>
                  <a:lnTo>
                    <a:pt x="16535" y="115382"/>
                  </a:lnTo>
                  <a:lnTo>
                    <a:pt x="16535" y="115382"/>
                  </a:lnTo>
                  <a:lnTo>
                    <a:pt x="16331" y="117576"/>
                  </a:lnTo>
                  <a:lnTo>
                    <a:pt x="16075" y="119669"/>
                  </a:lnTo>
                  <a:lnTo>
                    <a:pt x="15795" y="121684"/>
                  </a:lnTo>
                  <a:lnTo>
                    <a:pt x="15463" y="123572"/>
                  </a:lnTo>
                  <a:lnTo>
                    <a:pt x="15284" y="124465"/>
                  </a:lnTo>
                  <a:lnTo>
                    <a:pt x="15106" y="125307"/>
                  </a:lnTo>
                  <a:lnTo>
                    <a:pt x="14927" y="126124"/>
                  </a:lnTo>
                  <a:lnTo>
                    <a:pt x="14723" y="126889"/>
                  </a:lnTo>
                  <a:lnTo>
                    <a:pt x="14519" y="127629"/>
                  </a:lnTo>
                  <a:lnTo>
                    <a:pt x="14289" y="128293"/>
                  </a:lnTo>
                  <a:lnTo>
                    <a:pt x="14060" y="128931"/>
                  </a:lnTo>
                  <a:lnTo>
                    <a:pt x="13830" y="129492"/>
                  </a:lnTo>
                  <a:lnTo>
                    <a:pt x="13830" y="129492"/>
                  </a:lnTo>
                  <a:lnTo>
                    <a:pt x="13473" y="130232"/>
                  </a:lnTo>
                  <a:lnTo>
                    <a:pt x="13141" y="130921"/>
                  </a:lnTo>
                  <a:lnTo>
                    <a:pt x="2884" y="130921"/>
                  </a:lnTo>
                  <a:lnTo>
                    <a:pt x="2884" y="130921"/>
                  </a:lnTo>
                  <a:lnTo>
                    <a:pt x="2603" y="131074"/>
                  </a:lnTo>
                  <a:lnTo>
                    <a:pt x="2603" y="131074"/>
                  </a:lnTo>
                  <a:lnTo>
                    <a:pt x="2527" y="130921"/>
                  </a:lnTo>
                  <a:lnTo>
                    <a:pt x="2527" y="130921"/>
                  </a:lnTo>
                  <a:lnTo>
                    <a:pt x="2271" y="130462"/>
                  </a:lnTo>
                  <a:lnTo>
                    <a:pt x="2016" y="129951"/>
                  </a:lnTo>
                  <a:lnTo>
                    <a:pt x="1812" y="129415"/>
                  </a:lnTo>
                  <a:lnTo>
                    <a:pt x="1583" y="128829"/>
                  </a:lnTo>
                  <a:lnTo>
                    <a:pt x="1404" y="128242"/>
                  </a:lnTo>
                  <a:lnTo>
                    <a:pt x="1225" y="127578"/>
                  </a:lnTo>
                  <a:lnTo>
                    <a:pt x="1047" y="126915"/>
                  </a:lnTo>
                  <a:lnTo>
                    <a:pt x="894" y="126201"/>
                  </a:lnTo>
                  <a:lnTo>
                    <a:pt x="741" y="125486"/>
                  </a:lnTo>
                  <a:lnTo>
                    <a:pt x="613" y="124721"/>
                  </a:lnTo>
                  <a:lnTo>
                    <a:pt x="511" y="123930"/>
                  </a:lnTo>
                  <a:lnTo>
                    <a:pt x="409" y="123088"/>
                  </a:lnTo>
                  <a:lnTo>
                    <a:pt x="230" y="121378"/>
                  </a:lnTo>
                  <a:lnTo>
                    <a:pt x="103" y="119566"/>
                  </a:lnTo>
                  <a:lnTo>
                    <a:pt x="26" y="117653"/>
                  </a:lnTo>
                  <a:lnTo>
                    <a:pt x="1" y="115637"/>
                  </a:lnTo>
                  <a:lnTo>
                    <a:pt x="1" y="113570"/>
                  </a:lnTo>
                  <a:lnTo>
                    <a:pt x="52" y="111427"/>
                  </a:lnTo>
                  <a:lnTo>
                    <a:pt x="128" y="109233"/>
                  </a:lnTo>
                  <a:lnTo>
                    <a:pt x="230" y="106962"/>
                  </a:lnTo>
                  <a:lnTo>
                    <a:pt x="383" y="104640"/>
                  </a:lnTo>
                  <a:lnTo>
                    <a:pt x="562" y="102292"/>
                  </a:lnTo>
                  <a:lnTo>
                    <a:pt x="562" y="102292"/>
                  </a:lnTo>
                  <a:lnTo>
                    <a:pt x="715" y="100404"/>
                  </a:lnTo>
                  <a:lnTo>
                    <a:pt x="894" y="98465"/>
                  </a:lnTo>
                  <a:lnTo>
                    <a:pt x="1302" y="94587"/>
                  </a:lnTo>
                  <a:lnTo>
                    <a:pt x="1302" y="94587"/>
                  </a:lnTo>
                  <a:lnTo>
                    <a:pt x="1608" y="91907"/>
                  </a:lnTo>
                  <a:lnTo>
                    <a:pt x="1940" y="89228"/>
                  </a:lnTo>
                  <a:lnTo>
                    <a:pt x="2297" y="86549"/>
                  </a:lnTo>
                  <a:lnTo>
                    <a:pt x="2654" y="83921"/>
                  </a:lnTo>
                  <a:lnTo>
                    <a:pt x="3037" y="81293"/>
                  </a:lnTo>
                  <a:lnTo>
                    <a:pt x="3445" y="78716"/>
                  </a:lnTo>
                  <a:lnTo>
                    <a:pt x="3853" y="76164"/>
                  </a:lnTo>
                  <a:lnTo>
                    <a:pt x="4262" y="73715"/>
                  </a:lnTo>
                  <a:lnTo>
                    <a:pt x="4262" y="73715"/>
                  </a:lnTo>
                  <a:lnTo>
                    <a:pt x="4695" y="71316"/>
                  </a:lnTo>
                  <a:lnTo>
                    <a:pt x="5129" y="69020"/>
                  </a:lnTo>
                  <a:lnTo>
                    <a:pt x="5129" y="69020"/>
                  </a:lnTo>
                  <a:lnTo>
                    <a:pt x="5793" y="65728"/>
                  </a:lnTo>
                  <a:lnTo>
                    <a:pt x="6507" y="62564"/>
                  </a:lnTo>
                  <a:lnTo>
                    <a:pt x="7196" y="59528"/>
                  </a:lnTo>
                  <a:lnTo>
                    <a:pt x="7910" y="56594"/>
                  </a:lnTo>
                  <a:lnTo>
                    <a:pt x="9263" y="50980"/>
                  </a:lnTo>
                  <a:lnTo>
                    <a:pt x="9901" y="48250"/>
                  </a:lnTo>
                  <a:lnTo>
                    <a:pt x="10513" y="45571"/>
                  </a:lnTo>
                  <a:lnTo>
                    <a:pt x="11049" y="42892"/>
                  </a:lnTo>
                  <a:lnTo>
                    <a:pt x="11304" y="41565"/>
                  </a:lnTo>
                  <a:lnTo>
                    <a:pt x="11534" y="40238"/>
                  </a:lnTo>
                  <a:lnTo>
                    <a:pt x="11738" y="38911"/>
                  </a:lnTo>
                  <a:lnTo>
                    <a:pt x="11916" y="37585"/>
                  </a:lnTo>
                  <a:lnTo>
                    <a:pt x="12095" y="36232"/>
                  </a:lnTo>
                  <a:lnTo>
                    <a:pt x="12248" y="34880"/>
                  </a:lnTo>
                  <a:lnTo>
                    <a:pt x="12376" y="33528"/>
                  </a:lnTo>
                  <a:lnTo>
                    <a:pt x="12452" y="32150"/>
                  </a:lnTo>
                  <a:lnTo>
                    <a:pt x="12529" y="30772"/>
                  </a:lnTo>
                  <a:lnTo>
                    <a:pt x="12580" y="29343"/>
                  </a:lnTo>
                  <a:lnTo>
                    <a:pt x="12580" y="27940"/>
                  </a:lnTo>
                  <a:lnTo>
                    <a:pt x="12580" y="26485"/>
                  </a:lnTo>
                  <a:lnTo>
                    <a:pt x="12529" y="25031"/>
                  </a:lnTo>
                  <a:lnTo>
                    <a:pt x="12427" y="23526"/>
                  </a:lnTo>
                  <a:lnTo>
                    <a:pt x="12427" y="23526"/>
                  </a:lnTo>
                  <a:lnTo>
                    <a:pt x="12299" y="21816"/>
                  </a:lnTo>
                  <a:lnTo>
                    <a:pt x="12121" y="20157"/>
                  </a:lnTo>
                  <a:lnTo>
                    <a:pt x="12121" y="20157"/>
                  </a:lnTo>
                  <a:lnTo>
                    <a:pt x="11865" y="18167"/>
                  </a:lnTo>
                  <a:lnTo>
                    <a:pt x="11585" y="16228"/>
                  </a:lnTo>
                  <a:lnTo>
                    <a:pt x="11253" y="14391"/>
                  </a:lnTo>
                  <a:lnTo>
                    <a:pt x="10870" y="12605"/>
                  </a:lnTo>
                  <a:lnTo>
                    <a:pt x="10513" y="10921"/>
                  </a:lnTo>
                  <a:lnTo>
                    <a:pt x="10105" y="9339"/>
                  </a:lnTo>
                  <a:lnTo>
                    <a:pt x="9722" y="7833"/>
                  </a:lnTo>
                  <a:lnTo>
                    <a:pt x="9314" y="6456"/>
                  </a:lnTo>
                  <a:lnTo>
                    <a:pt x="8931" y="5180"/>
                  </a:lnTo>
                  <a:lnTo>
                    <a:pt x="8574" y="4032"/>
                  </a:lnTo>
                  <a:lnTo>
                    <a:pt x="8217" y="3011"/>
                  </a:lnTo>
                  <a:lnTo>
                    <a:pt x="7910" y="2143"/>
                  </a:lnTo>
                  <a:lnTo>
                    <a:pt x="7400" y="817"/>
                  </a:lnTo>
                  <a:lnTo>
                    <a:pt x="7119" y="102"/>
                  </a:lnTo>
                  <a:lnTo>
                    <a:pt x="7119" y="102"/>
                  </a:lnTo>
                  <a:lnTo>
                    <a:pt x="7068" y="0"/>
                  </a:lnTo>
                  <a:lnTo>
                    <a:pt x="7068" y="0"/>
                  </a:lnTo>
                  <a:lnTo>
                    <a:pt x="8012" y="434"/>
                  </a:lnTo>
                  <a:lnTo>
                    <a:pt x="8906" y="868"/>
                  </a:lnTo>
                  <a:lnTo>
                    <a:pt x="9773" y="1352"/>
                  </a:lnTo>
                  <a:lnTo>
                    <a:pt x="10615" y="1837"/>
                  </a:lnTo>
                  <a:lnTo>
                    <a:pt x="11432" y="2322"/>
                  </a:lnTo>
                  <a:lnTo>
                    <a:pt x="12197" y="2858"/>
                  </a:lnTo>
                  <a:lnTo>
                    <a:pt x="12937" y="3394"/>
                  </a:lnTo>
                  <a:lnTo>
                    <a:pt x="13651" y="3930"/>
                  </a:lnTo>
                  <a:lnTo>
                    <a:pt x="14315" y="4491"/>
                  </a:lnTo>
                  <a:lnTo>
                    <a:pt x="14978" y="5078"/>
                  </a:lnTo>
                  <a:lnTo>
                    <a:pt x="15591" y="5665"/>
                  </a:lnTo>
                  <a:lnTo>
                    <a:pt x="16203" y="6277"/>
                  </a:lnTo>
                  <a:lnTo>
                    <a:pt x="16764" y="6889"/>
                  </a:lnTo>
                  <a:lnTo>
                    <a:pt x="17300" y="7527"/>
                  </a:lnTo>
                  <a:lnTo>
                    <a:pt x="17811" y="8165"/>
                  </a:lnTo>
                  <a:lnTo>
                    <a:pt x="18295" y="8803"/>
                  </a:lnTo>
                  <a:lnTo>
                    <a:pt x="18755" y="9466"/>
                  </a:lnTo>
                  <a:lnTo>
                    <a:pt x="19188" y="10155"/>
                  </a:lnTo>
                  <a:lnTo>
                    <a:pt x="19622" y="10819"/>
                  </a:lnTo>
                  <a:lnTo>
                    <a:pt x="20005" y="11508"/>
                  </a:lnTo>
                  <a:lnTo>
                    <a:pt x="20362" y="12222"/>
                  </a:lnTo>
                  <a:lnTo>
                    <a:pt x="20719" y="12911"/>
                  </a:lnTo>
                  <a:lnTo>
                    <a:pt x="21025" y="13625"/>
                  </a:lnTo>
                  <a:lnTo>
                    <a:pt x="21332" y="14340"/>
                  </a:lnTo>
                  <a:lnTo>
                    <a:pt x="21612" y="15054"/>
                  </a:lnTo>
                  <a:lnTo>
                    <a:pt x="21868" y="15794"/>
                  </a:lnTo>
                  <a:lnTo>
                    <a:pt x="22097" y="16509"/>
                  </a:lnTo>
                  <a:lnTo>
                    <a:pt x="22327" y="17249"/>
                  </a:lnTo>
                  <a:lnTo>
                    <a:pt x="22531" y="17989"/>
                  </a:lnTo>
                  <a:lnTo>
                    <a:pt x="22710" y="18729"/>
                  </a:lnTo>
                  <a:lnTo>
                    <a:pt x="22863" y="19443"/>
                  </a:lnTo>
                  <a:lnTo>
                    <a:pt x="23016" y="20183"/>
                  </a:lnTo>
                  <a:lnTo>
                    <a:pt x="23143" y="20948"/>
                  </a:lnTo>
                  <a:lnTo>
                    <a:pt x="23271" y="21688"/>
                  </a:lnTo>
                  <a:lnTo>
                    <a:pt x="23449" y="23168"/>
                  </a:lnTo>
                  <a:lnTo>
                    <a:pt x="23577" y="24623"/>
                  </a:lnTo>
                  <a:lnTo>
                    <a:pt x="23654" y="26077"/>
                  </a:lnTo>
                  <a:lnTo>
                    <a:pt x="23679" y="27531"/>
                  </a:lnTo>
                  <a:lnTo>
                    <a:pt x="23654" y="28960"/>
                  </a:lnTo>
                  <a:lnTo>
                    <a:pt x="23603" y="30338"/>
                  </a:lnTo>
                  <a:lnTo>
                    <a:pt x="23501" y="31716"/>
                  </a:lnTo>
                  <a:lnTo>
                    <a:pt x="23373" y="33043"/>
                  </a:lnTo>
                  <a:lnTo>
                    <a:pt x="23245" y="34319"/>
                  </a:lnTo>
                  <a:lnTo>
                    <a:pt x="23067" y="35569"/>
                  </a:lnTo>
                  <a:lnTo>
                    <a:pt x="22888" y="36743"/>
                  </a:lnTo>
                  <a:lnTo>
                    <a:pt x="22684" y="37891"/>
                  </a:lnTo>
                  <a:lnTo>
                    <a:pt x="22480" y="38962"/>
                  </a:lnTo>
                  <a:lnTo>
                    <a:pt x="22046" y="4092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9" name="Google Shape;3429;g29ba36c631f_0_9"/>
            <p:cNvSpPr/>
            <p:nvPr/>
          </p:nvSpPr>
          <p:spPr>
            <a:xfrm>
              <a:off x="2093100" y="1781375"/>
              <a:ext cx="592000" cy="3276850"/>
            </a:xfrm>
            <a:custGeom>
              <a:avLst/>
              <a:gdLst/>
              <a:ahLst/>
              <a:cxnLst/>
              <a:rect l="l" t="t" r="r" b="b"/>
              <a:pathLst>
                <a:path w="23680" h="131074" extrusionOk="0">
                  <a:moveTo>
                    <a:pt x="7068" y="0"/>
                  </a:moveTo>
                  <a:lnTo>
                    <a:pt x="7119" y="102"/>
                  </a:lnTo>
                  <a:lnTo>
                    <a:pt x="7400" y="817"/>
                  </a:lnTo>
                  <a:lnTo>
                    <a:pt x="7910" y="2143"/>
                  </a:lnTo>
                  <a:lnTo>
                    <a:pt x="8217" y="3011"/>
                  </a:lnTo>
                  <a:lnTo>
                    <a:pt x="8574" y="4032"/>
                  </a:lnTo>
                  <a:lnTo>
                    <a:pt x="8931" y="5180"/>
                  </a:lnTo>
                  <a:lnTo>
                    <a:pt x="9314" y="6456"/>
                  </a:lnTo>
                  <a:lnTo>
                    <a:pt x="9722" y="7833"/>
                  </a:lnTo>
                  <a:lnTo>
                    <a:pt x="10105" y="9339"/>
                  </a:lnTo>
                  <a:lnTo>
                    <a:pt x="10513" y="10921"/>
                  </a:lnTo>
                  <a:lnTo>
                    <a:pt x="10870" y="12605"/>
                  </a:lnTo>
                  <a:lnTo>
                    <a:pt x="11253" y="14391"/>
                  </a:lnTo>
                  <a:lnTo>
                    <a:pt x="11585" y="16228"/>
                  </a:lnTo>
                  <a:lnTo>
                    <a:pt x="11865" y="18167"/>
                  </a:lnTo>
                  <a:lnTo>
                    <a:pt x="12121" y="20157"/>
                  </a:lnTo>
                  <a:lnTo>
                    <a:pt x="12299" y="21816"/>
                  </a:lnTo>
                  <a:lnTo>
                    <a:pt x="12427" y="23526"/>
                  </a:lnTo>
                  <a:lnTo>
                    <a:pt x="12503" y="24674"/>
                  </a:lnTo>
                  <a:lnTo>
                    <a:pt x="12554" y="25796"/>
                  </a:lnTo>
                  <a:lnTo>
                    <a:pt x="12580" y="26919"/>
                  </a:lnTo>
                  <a:lnTo>
                    <a:pt x="12580" y="28016"/>
                  </a:lnTo>
                  <a:lnTo>
                    <a:pt x="12580" y="29318"/>
                  </a:lnTo>
                  <a:lnTo>
                    <a:pt x="12529" y="30568"/>
                  </a:lnTo>
                  <a:lnTo>
                    <a:pt x="12478" y="31844"/>
                  </a:lnTo>
                  <a:lnTo>
                    <a:pt x="12401" y="33094"/>
                  </a:lnTo>
                  <a:lnTo>
                    <a:pt x="12299" y="34319"/>
                  </a:lnTo>
                  <a:lnTo>
                    <a:pt x="12172" y="35543"/>
                  </a:lnTo>
                  <a:lnTo>
                    <a:pt x="12018" y="36768"/>
                  </a:lnTo>
                  <a:lnTo>
                    <a:pt x="11865" y="37967"/>
                  </a:lnTo>
                  <a:lnTo>
                    <a:pt x="11687" y="39192"/>
                  </a:lnTo>
                  <a:lnTo>
                    <a:pt x="11508" y="40391"/>
                  </a:lnTo>
                  <a:lnTo>
                    <a:pt x="11074" y="42790"/>
                  </a:lnTo>
                  <a:lnTo>
                    <a:pt x="10590" y="45188"/>
                  </a:lnTo>
                  <a:lnTo>
                    <a:pt x="10054" y="47612"/>
                  </a:lnTo>
                  <a:lnTo>
                    <a:pt x="9492" y="50062"/>
                  </a:lnTo>
                  <a:lnTo>
                    <a:pt x="8880" y="52562"/>
                  </a:lnTo>
                  <a:lnTo>
                    <a:pt x="7630" y="57717"/>
                  </a:lnTo>
                  <a:lnTo>
                    <a:pt x="6992" y="60396"/>
                  </a:lnTo>
                  <a:lnTo>
                    <a:pt x="6354" y="63177"/>
                  </a:lnTo>
                  <a:lnTo>
                    <a:pt x="5742" y="66035"/>
                  </a:lnTo>
                  <a:lnTo>
                    <a:pt x="5129" y="69020"/>
                  </a:lnTo>
                  <a:lnTo>
                    <a:pt x="6660" y="68152"/>
                  </a:lnTo>
                  <a:lnTo>
                    <a:pt x="8268" y="67208"/>
                  </a:lnTo>
                  <a:lnTo>
                    <a:pt x="9901" y="66188"/>
                  </a:lnTo>
                  <a:lnTo>
                    <a:pt x="11585" y="65142"/>
                  </a:lnTo>
                  <a:lnTo>
                    <a:pt x="13294" y="64019"/>
                  </a:lnTo>
                  <a:lnTo>
                    <a:pt x="15029" y="62871"/>
                  </a:lnTo>
                  <a:lnTo>
                    <a:pt x="16764" y="61697"/>
                  </a:lnTo>
                  <a:lnTo>
                    <a:pt x="18525" y="60472"/>
                  </a:lnTo>
                  <a:lnTo>
                    <a:pt x="19137" y="56211"/>
                  </a:lnTo>
                  <a:lnTo>
                    <a:pt x="19775" y="52103"/>
                  </a:lnTo>
                  <a:lnTo>
                    <a:pt x="20413" y="48378"/>
                  </a:lnTo>
                  <a:lnTo>
                    <a:pt x="20694" y="46745"/>
                  </a:lnTo>
                  <a:lnTo>
                    <a:pt x="20974" y="45265"/>
                  </a:lnTo>
                  <a:lnTo>
                    <a:pt x="21128" y="44652"/>
                  </a:lnTo>
                  <a:lnTo>
                    <a:pt x="21383" y="43708"/>
                  </a:lnTo>
                  <a:lnTo>
                    <a:pt x="21689" y="42458"/>
                  </a:lnTo>
                  <a:lnTo>
                    <a:pt x="22046" y="40927"/>
                  </a:lnTo>
                  <a:lnTo>
                    <a:pt x="22352" y="39626"/>
                  </a:lnTo>
                  <a:lnTo>
                    <a:pt x="22633" y="38197"/>
                  </a:lnTo>
                  <a:lnTo>
                    <a:pt x="22888" y="36641"/>
                  </a:lnTo>
                  <a:lnTo>
                    <a:pt x="23143" y="35008"/>
                  </a:lnTo>
                  <a:lnTo>
                    <a:pt x="23347" y="33273"/>
                  </a:lnTo>
                  <a:lnTo>
                    <a:pt x="23526" y="31461"/>
                  </a:lnTo>
                  <a:lnTo>
                    <a:pt x="23577" y="30517"/>
                  </a:lnTo>
                  <a:lnTo>
                    <a:pt x="23628" y="29573"/>
                  </a:lnTo>
                  <a:lnTo>
                    <a:pt x="23654" y="28603"/>
                  </a:lnTo>
                  <a:lnTo>
                    <a:pt x="23679" y="27634"/>
                  </a:lnTo>
                  <a:lnTo>
                    <a:pt x="23654" y="26689"/>
                  </a:lnTo>
                  <a:lnTo>
                    <a:pt x="23628" y="25745"/>
                  </a:lnTo>
                  <a:lnTo>
                    <a:pt x="23577" y="24776"/>
                  </a:lnTo>
                  <a:lnTo>
                    <a:pt x="23501" y="23806"/>
                  </a:lnTo>
                  <a:lnTo>
                    <a:pt x="23398" y="22837"/>
                  </a:lnTo>
                  <a:lnTo>
                    <a:pt x="23296" y="21867"/>
                  </a:lnTo>
                  <a:lnTo>
                    <a:pt x="23143" y="20897"/>
                  </a:lnTo>
                  <a:lnTo>
                    <a:pt x="22965" y="19902"/>
                  </a:lnTo>
                  <a:lnTo>
                    <a:pt x="22761" y="18933"/>
                  </a:lnTo>
                  <a:lnTo>
                    <a:pt x="22505" y="17963"/>
                  </a:lnTo>
                  <a:lnTo>
                    <a:pt x="22250" y="16994"/>
                  </a:lnTo>
                  <a:lnTo>
                    <a:pt x="21944" y="16024"/>
                  </a:lnTo>
                  <a:lnTo>
                    <a:pt x="21612" y="15080"/>
                  </a:lnTo>
                  <a:lnTo>
                    <a:pt x="21255" y="14136"/>
                  </a:lnTo>
                  <a:lnTo>
                    <a:pt x="20847" y="13192"/>
                  </a:lnTo>
                  <a:lnTo>
                    <a:pt x="20388" y="12273"/>
                  </a:lnTo>
                  <a:lnTo>
                    <a:pt x="19903" y="11355"/>
                  </a:lnTo>
                  <a:lnTo>
                    <a:pt x="19392" y="10436"/>
                  </a:lnTo>
                  <a:lnTo>
                    <a:pt x="18831" y="9568"/>
                  </a:lnTo>
                  <a:lnTo>
                    <a:pt x="18219" y="8701"/>
                  </a:lnTo>
                  <a:lnTo>
                    <a:pt x="17555" y="7833"/>
                  </a:lnTo>
                  <a:lnTo>
                    <a:pt x="16866" y="6991"/>
                  </a:lnTo>
                  <a:lnTo>
                    <a:pt x="16101" y="6200"/>
                  </a:lnTo>
                  <a:lnTo>
                    <a:pt x="15310" y="5384"/>
                  </a:lnTo>
                  <a:lnTo>
                    <a:pt x="14468" y="4618"/>
                  </a:lnTo>
                  <a:lnTo>
                    <a:pt x="13575" y="3878"/>
                  </a:lnTo>
                  <a:lnTo>
                    <a:pt x="12631" y="3164"/>
                  </a:lnTo>
                  <a:lnTo>
                    <a:pt x="11636" y="2475"/>
                  </a:lnTo>
                  <a:lnTo>
                    <a:pt x="10590" y="1812"/>
                  </a:lnTo>
                  <a:lnTo>
                    <a:pt x="9467" y="1174"/>
                  </a:lnTo>
                  <a:lnTo>
                    <a:pt x="8293" y="561"/>
                  </a:lnTo>
                  <a:lnTo>
                    <a:pt x="7068" y="0"/>
                  </a:lnTo>
                  <a:close/>
                  <a:moveTo>
                    <a:pt x="17045" y="85733"/>
                  </a:moveTo>
                  <a:lnTo>
                    <a:pt x="15055" y="87008"/>
                  </a:lnTo>
                  <a:lnTo>
                    <a:pt x="13065" y="88233"/>
                  </a:lnTo>
                  <a:lnTo>
                    <a:pt x="11074" y="89432"/>
                  </a:lnTo>
                  <a:lnTo>
                    <a:pt x="9084" y="90581"/>
                  </a:lnTo>
                  <a:lnTo>
                    <a:pt x="7119" y="91678"/>
                  </a:lnTo>
                  <a:lnTo>
                    <a:pt x="5155" y="92698"/>
                  </a:lnTo>
                  <a:lnTo>
                    <a:pt x="3216" y="93694"/>
                  </a:lnTo>
                  <a:lnTo>
                    <a:pt x="1302" y="94587"/>
                  </a:lnTo>
                  <a:lnTo>
                    <a:pt x="894" y="98465"/>
                  </a:lnTo>
                  <a:lnTo>
                    <a:pt x="715" y="100404"/>
                  </a:lnTo>
                  <a:lnTo>
                    <a:pt x="562" y="102292"/>
                  </a:lnTo>
                  <a:lnTo>
                    <a:pt x="307" y="105584"/>
                  </a:lnTo>
                  <a:lnTo>
                    <a:pt x="154" y="108773"/>
                  </a:lnTo>
                  <a:lnTo>
                    <a:pt x="77" y="110330"/>
                  </a:lnTo>
                  <a:lnTo>
                    <a:pt x="26" y="111861"/>
                  </a:lnTo>
                  <a:lnTo>
                    <a:pt x="1" y="113341"/>
                  </a:lnTo>
                  <a:lnTo>
                    <a:pt x="1" y="114821"/>
                  </a:lnTo>
                  <a:lnTo>
                    <a:pt x="1" y="116147"/>
                  </a:lnTo>
                  <a:lnTo>
                    <a:pt x="26" y="117449"/>
                  </a:lnTo>
                  <a:lnTo>
                    <a:pt x="77" y="118699"/>
                  </a:lnTo>
                  <a:lnTo>
                    <a:pt x="128" y="119924"/>
                  </a:lnTo>
                  <a:lnTo>
                    <a:pt x="205" y="121097"/>
                  </a:lnTo>
                  <a:lnTo>
                    <a:pt x="307" y="122246"/>
                  </a:lnTo>
                  <a:lnTo>
                    <a:pt x="434" y="123343"/>
                  </a:lnTo>
                  <a:lnTo>
                    <a:pt x="587" y="124389"/>
                  </a:lnTo>
                  <a:lnTo>
                    <a:pt x="741" y="125410"/>
                  </a:lnTo>
                  <a:lnTo>
                    <a:pt x="919" y="126354"/>
                  </a:lnTo>
                  <a:lnTo>
                    <a:pt x="1123" y="127247"/>
                  </a:lnTo>
                  <a:lnTo>
                    <a:pt x="1353" y="128114"/>
                  </a:lnTo>
                  <a:lnTo>
                    <a:pt x="1608" y="128905"/>
                  </a:lnTo>
                  <a:lnTo>
                    <a:pt x="1889" y="129620"/>
                  </a:lnTo>
                  <a:lnTo>
                    <a:pt x="2195" y="130309"/>
                  </a:lnTo>
                  <a:lnTo>
                    <a:pt x="2527" y="130921"/>
                  </a:lnTo>
                  <a:lnTo>
                    <a:pt x="2603" y="131074"/>
                  </a:lnTo>
                  <a:lnTo>
                    <a:pt x="2884" y="130921"/>
                  </a:lnTo>
                  <a:lnTo>
                    <a:pt x="13141" y="130921"/>
                  </a:lnTo>
                  <a:lnTo>
                    <a:pt x="13473" y="130232"/>
                  </a:lnTo>
                  <a:lnTo>
                    <a:pt x="13830" y="129492"/>
                  </a:lnTo>
                  <a:lnTo>
                    <a:pt x="14060" y="128931"/>
                  </a:lnTo>
                  <a:lnTo>
                    <a:pt x="14289" y="128293"/>
                  </a:lnTo>
                  <a:lnTo>
                    <a:pt x="14519" y="127629"/>
                  </a:lnTo>
                  <a:lnTo>
                    <a:pt x="14723" y="126889"/>
                  </a:lnTo>
                  <a:lnTo>
                    <a:pt x="14927" y="126124"/>
                  </a:lnTo>
                  <a:lnTo>
                    <a:pt x="15106" y="125307"/>
                  </a:lnTo>
                  <a:lnTo>
                    <a:pt x="15284" y="124465"/>
                  </a:lnTo>
                  <a:lnTo>
                    <a:pt x="15463" y="123572"/>
                  </a:lnTo>
                  <a:lnTo>
                    <a:pt x="15795" y="121684"/>
                  </a:lnTo>
                  <a:lnTo>
                    <a:pt x="16075" y="119669"/>
                  </a:lnTo>
                  <a:lnTo>
                    <a:pt x="16331" y="117576"/>
                  </a:lnTo>
                  <a:lnTo>
                    <a:pt x="16535" y="115382"/>
                  </a:lnTo>
                  <a:lnTo>
                    <a:pt x="16739" y="112907"/>
                  </a:lnTo>
                  <a:lnTo>
                    <a:pt x="16917" y="110381"/>
                  </a:lnTo>
                  <a:lnTo>
                    <a:pt x="17071" y="107829"/>
                  </a:lnTo>
                  <a:lnTo>
                    <a:pt x="17173" y="105278"/>
                  </a:lnTo>
                  <a:lnTo>
                    <a:pt x="17249" y="102777"/>
                  </a:lnTo>
                  <a:lnTo>
                    <a:pt x="17300" y="100328"/>
                  </a:lnTo>
                  <a:lnTo>
                    <a:pt x="17351" y="97980"/>
                  </a:lnTo>
                  <a:lnTo>
                    <a:pt x="17351" y="95760"/>
                  </a:lnTo>
                  <a:lnTo>
                    <a:pt x="17351" y="93566"/>
                  </a:lnTo>
                  <a:lnTo>
                    <a:pt x="17300" y="91576"/>
                  </a:lnTo>
                  <a:lnTo>
                    <a:pt x="17275" y="89790"/>
                  </a:lnTo>
                  <a:lnTo>
                    <a:pt x="17198" y="88284"/>
                  </a:lnTo>
                  <a:lnTo>
                    <a:pt x="17122" y="87085"/>
                  </a:lnTo>
                  <a:lnTo>
                    <a:pt x="17045" y="85733"/>
                  </a:lnTo>
                  <a:close/>
                </a:path>
              </a:pathLst>
            </a:custGeom>
            <a:solidFill>
              <a:srgbClr val="B9291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0" name="Google Shape;3430;g29ba36c631f_0_9"/>
            <p:cNvSpPr/>
            <p:nvPr/>
          </p:nvSpPr>
          <p:spPr>
            <a:xfrm>
              <a:off x="2093100" y="3924675"/>
              <a:ext cx="433800" cy="1133550"/>
            </a:xfrm>
            <a:custGeom>
              <a:avLst/>
              <a:gdLst/>
              <a:ahLst/>
              <a:cxnLst/>
              <a:rect l="l" t="t" r="r" b="b"/>
              <a:pathLst>
                <a:path w="17352" h="45342" fill="none" extrusionOk="0">
                  <a:moveTo>
                    <a:pt x="17045" y="1"/>
                  </a:moveTo>
                  <a:lnTo>
                    <a:pt x="17045" y="1"/>
                  </a:lnTo>
                  <a:lnTo>
                    <a:pt x="15055" y="1276"/>
                  </a:lnTo>
                  <a:lnTo>
                    <a:pt x="13065" y="2501"/>
                  </a:lnTo>
                  <a:lnTo>
                    <a:pt x="11074" y="3700"/>
                  </a:lnTo>
                  <a:lnTo>
                    <a:pt x="9084" y="4849"/>
                  </a:lnTo>
                  <a:lnTo>
                    <a:pt x="7119" y="5946"/>
                  </a:lnTo>
                  <a:lnTo>
                    <a:pt x="5155" y="6966"/>
                  </a:lnTo>
                  <a:lnTo>
                    <a:pt x="3216" y="7962"/>
                  </a:lnTo>
                  <a:lnTo>
                    <a:pt x="1302" y="8855"/>
                  </a:lnTo>
                  <a:lnTo>
                    <a:pt x="1302" y="8855"/>
                  </a:lnTo>
                  <a:lnTo>
                    <a:pt x="1302" y="8855"/>
                  </a:lnTo>
                  <a:lnTo>
                    <a:pt x="1302" y="8855"/>
                  </a:lnTo>
                  <a:lnTo>
                    <a:pt x="894" y="12733"/>
                  </a:lnTo>
                  <a:lnTo>
                    <a:pt x="715" y="14672"/>
                  </a:lnTo>
                  <a:lnTo>
                    <a:pt x="562" y="16560"/>
                  </a:lnTo>
                  <a:lnTo>
                    <a:pt x="562" y="16560"/>
                  </a:lnTo>
                  <a:lnTo>
                    <a:pt x="307" y="19852"/>
                  </a:lnTo>
                  <a:lnTo>
                    <a:pt x="154" y="23041"/>
                  </a:lnTo>
                  <a:lnTo>
                    <a:pt x="77" y="24598"/>
                  </a:lnTo>
                  <a:lnTo>
                    <a:pt x="26" y="26129"/>
                  </a:lnTo>
                  <a:lnTo>
                    <a:pt x="1" y="27609"/>
                  </a:lnTo>
                  <a:lnTo>
                    <a:pt x="1" y="29089"/>
                  </a:lnTo>
                  <a:lnTo>
                    <a:pt x="1" y="29089"/>
                  </a:lnTo>
                  <a:lnTo>
                    <a:pt x="1" y="30415"/>
                  </a:lnTo>
                  <a:lnTo>
                    <a:pt x="26" y="31717"/>
                  </a:lnTo>
                  <a:lnTo>
                    <a:pt x="77" y="32967"/>
                  </a:lnTo>
                  <a:lnTo>
                    <a:pt x="128" y="34192"/>
                  </a:lnTo>
                  <a:lnTo>
                    <a:pt x="205" y="35365"/>
                  </a:lnTo>
                  <a:lnTo>
                    <a:pt x="307" y="36514"/>
                  </a:lnTo>
                  <a:lnTo>
                    <a:pt x="434" y="37611"/>
                  </a:lnTo>
                  <a:lnTo>
                    <a:pt x="587" y="38657"/>
                  </a:lnTo>
                  <a:lnTo>
                    <a:pt x="741" y="39678"/>
                  </a:lnTo>
                  <a:lnTo>
                    <a:pt x="919" y="40622"/>
                  </a:lnTo>
                  <a:lnTo>
                    <a:pt x="1123" y="41515"/>
                  </a:lnTo>
                  <a:lnTo>
                    <a:pt x="1353" y="42382"/>
                  </a:lnTo>
                  <a:lnTo>
                    <a:pt x="1608" y="43173"/>
                  </a:lnTo>
                  <a:lnTo>
                    <a:pt x="1889" y="43888"/>
                  </a:lnTo>
                  <a:lnTo>
                    <a:pt x="2195" y="44577"/>
                  </a:lnTo>
                  <a:lnTo>
                    <a:pt x="2527" y="45189"/>
                  </a:lnTo>
                  <a:lnTo>
                    <a:pt x="2527" y="45189"/>
                  </a:lnTo>
                  <a:lnTo>
                    <a:pt x="2603" y="45342"/>
                  </a:lnTo>
                  <a:lnTo>
                    <a:pt x="2603" y="45342"/>
                  </a:lnTo>
                  <a:lnTo>
                    <a:pt x="2884" y="45189"/>
                  </a:lnTo>
                  <a:lnTo>
                    <a:pt x="13141" y="45189"/>
                  </a:lnTo>
                  <a:lnTo>
                    <a:pt x="13141" y="45189"/>
                  </a:lnTo>
                  <a:lnTo>
                    <a:pt x="13473" y="44500"/>
                  </a:lnTo>
                  <a:lnTo>
                    <a:pt x="13830" y="43760"/>
                  </a:lnTo>
                  <a:lnTo>
                    <a:pt x="13830" y="43760"/>
                  </a:lnTo>
                  <a:lnTo>
                    <a:pt x="14060" y="43199"/>
                  </a:lnTo>
                  <a:lnTo>
                    <a:pt x="14289" y="42561"/>
                  </a:lnTo>
                  <a:lnTo>
                    <a:pt x="14519" y="41897"/>
                  </a:lnTo>
                  <a:lnTo>
                    <a:pt x="14723" y="41157"/>
                  </a:lnTo>
                  <a:lnTo>
                    <a:pt x="14927" y="40392"/>
                  </a:lnTo>
                  <a:lnTo>
                    <a:pt x="15106" y="39575"/>
                  </a:lnTo>
                  <a:lnTo>
                    <a:pt x="15284" y="38733"/>
                  </a:lnTo>
                  <a:lnTo>
                    <a:pt x="15463" y="37840"/>
                  </a:lnTo>
                  <a:lnTo>
                    <a:pt x="15795" y="35952"/>
                  </a:lnTo>
                  <a:lnTo>
                    <a:pt x="16075" y="33937"/>
                  </a:lnTo>
                  <a:lnTo>
                    <a:pt x="16331" y="31844"/>
                  </a:lnTo>
                  <a:lnTo>
                    <a:pt x="16535" y="29650"/>
                  </a:lnTo>
                  <a:lnTo>
                    <a:pt x="16535" y="29650"/>
                  </a:lnTo>
                  <a:lnTo>
                    <a:pt x="16739" y="27175"/>
                  </a:lnTo>
                  <a:lnTo>
                    <a:pt x="16917" y="24649"/>
                  </a:lnTo>
                  <a:lnTo>
                    <a:pt x="17071" y="22097"/>
                  </a:lnTo>
                  <a:lnTo>
                    <a:pt x="17173" y="19546"/>
                  </a:lnTo>
                  <a:lnTo>
                    <a:pt x="17249" y="17045"/>
                  </a:lnTo>
                  <a:lnTo>
                    <a:pt x="17300" y="14596"/>
                  </a:lnTo>
                  <a:lnTo>
                    <a:pt x="17351" y="12248"/>
                  </a:lnTo>
                  <a:lnTo>
                    <a:pt x="17351" y="10028"/>
                  </a:lnTo>
                  <a:lnTo>
                    <a:pt x="17351" y="10028"/>
                  </a:lnTo>
                  <a:lnTo>
                    <a:pt x="17351" y="7834"/>
                  </a:lnTo>
                  <a:lnTo>
                    <a:pt x="17300" y="5844"/>
                  </a:lnTo>
                  <a:lnTo>
                    <a:pt x="17275" y="4058"/>
                  </a:lnTo>
                  <a:lnTo>
                    <a:pt x="17198" y="2552"/>
                  </a:lnTo>
                  <a:lnTo>
                    <a:pt x="17198" y="2552"/>
                  </a:lnTo>
                  <a:lnTo>
                    <a:pt x="17122" y="1353"/>
                  </a:lnTo>
                  <a:lnTo>
                    <a:pt x="1704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1" name="Google Shape;3431;g29ba36c631f_0_9"/>
            <p:cNvSpPr/>
            <p:nvPr/>
          </p:nvSpPr>
          <p:spPr>
            <a:xfrm>
              <a:off x="2221325" y="1781375"/>
              <a:ext cx="463775" cy="1725500"/>
            </a:xfrm>
            <a:custGeom>
              <a:avLst/>
              <a:gdLst/>
              <a:ahLst/>
              <a:cxnLst/>
              <a:rect l="l" t="t" r="r" b="b"/>
              <a:pathLst>
                <a:path w="18551" h="69020" fill="none" extrusionOk="0">
                  <a:moveTo>
                    <a:pt x="1939" y="0"/>
                  </a:moveTo>
                  <a:lnTo>
                    <a:pt x="1939" y="0"/>
                  </a:lnTo>
                  <a:lnTo>
                    <a:pt x="1990" y="102"/>
                  </a:lnTo>
                  <a:lnTo>
                    <a:pt x="1990" y="102"/>
                  </a:lnTo>
                  <a:lnTo>
                    <a:pt x="2271" y="817"/>
                  </a:lnTo>
                  <a:lnTo>
                    <a:pt x="2781" y="2143"/>
                  </a:lnTo>
                  <a:lnTo>
                    <a:pt x="3088" y="3011"/>
                  </a:lnTo>
                  <a:lnTo>
                    <a:pt x="3445" y="4032"/>
                  </a:lnTo>
                  <a:lnTo>
                    <a:pt x="3802" y="5180"/>
                  </a:lnTo>
                  <a:lnTo>
                    <a:pt x="4185" y="6456"/>
                  </a:lnTo>
                  <a:lnTo>
                    <a:pt x="4593" y="7833"/>
                  </a:lnTo>
                  <a:lnTo>
                    <a:pt x="4976" y="9339"/>
                  </a:lnTo>
                  <a:lnTo>
                    <a:pt x="5384" y="10921"/>
                  </a:lnTo>
                  <a:lnTo>
                    <a:pt x="5741" y="12605"/>
                  </a:lnTo>
                  <a:lnTo>
                    <a:pt x="6124" y="14391"/>
                  </a:lnTo>
                  <a:lnTo>
                    <a:pt x="6456" y="16228"/>
                  </a:lnTo>
                  <a:lnTo>
                    <a:pt x="6736" y="18167"/>
                  </a:lnTo>
                  <a:lnTo>
                    <a:pt x="6992" y="20157"/>
                  </a:lnTo>
                  <a:lnTo>
                    <a:pt x="6992" y="20157"/>
                  </a:lnTo>
                  <a:lnTo>
                    <a:pt x="7170" y="21816"/>
                  </a:lnTo>
                  <a:lnTo>
                    <a:pt x="7298" y="23526"/>
                  </a:lnTo>
                  <a:lnTo>
                    <a:pt x="7298" y="23526"/>
                  </a:lnTo>
                  <a:lnTo>
                    <a:pt x="7374" y="24674"/>
                  </a:lnTo>
                  <a:lnTo>
                    <a:pt x="7425" y="25796"/>
                  </a:lnTo>
                  <a:lnTo>
                    <a:pt x="7451" y="26919"/>
                  </a:lnTo>
                  <a:lnTo>
                    <a:pt x="7451" y="28016"/>
                  </a:lnTo>
                  <a:lnTo>
                    <a:pt x="7451" y="28016"/>
                  </a:lnTo>
                  <a:lnTo>
                    <a:pt x="7451" y="29318"/>
                  </a:lnTo>
                  <a:lnTo>
                    <a:pt x="7400" y="30568"/>
                  </a:lnTo>
                  <a:lnTo>
                    <a:pt x="7349" y="31844"/>
                  </a:lnTo>
                  <a:lnTo>
                    <a:pt x="7272" y="33094"/>
                  </a:lnTo>
                  <a:lnTo>
                    <a:pt x="7170" y="34319"/>
                  </a:lnTo>
                  <a:lnTo>
                    <a:pt x="7043" y="35543"/>
                  </a:lnTo>
                  <a:lnTo>
                    <a:pt x="6889" y="36768"/>
                  </a:lnTo>
                  <a:lnTo>
                    <a:pt x="6736" y="37967"/>
                  </a:lnTo>
                  <a:lnTo>
                    <a:pt x="6558" y="39192"/>
                  </a:lnTo>
                  <a:lnTo>
                    <a:pt x="6379" y="40391"/>
                  </a:lnTo>
                  <a:lnTo>
                    <a:pt x="5945" y="42790"/>
                  </a:lnTo>
                  <a:lnTo>
                    <a:pt x="5461" y="45188"/>
                  </a:lnTo>
                  <a:lnTo>
                    <a:pt x="4925" y="47612"/>
                  </a:lnTo>
                  <a:lnTo>
                    <a:pt x="4363" y="50062"/>
                  </a:lnTo>
                  <a:lnTo>
                    <a:pt x="3751" y="52562"/>
                  </a:lnTo>
                  <a:lnTo>
                    <a:pt x="2501" y="57717"/>
                  </a:lnTo>
                  <a:lnTo>
                    <a:pt x="1863" y="60396"/>
                  </a:lnTo>
                  <a:lnTo>
                    <a:pt x="1225" y="63177"/>
                  </a:lnTo>
                  <a:lnTo>
                    <a:pt x="613" y="66035"/>
                  </a:lnTo>
                  <a:lnTo>
                    <a:pt x="0" y="69020"/>
                  </a:lnTo>
                  <a:lnTo>
                    <a:pt x="0" y="69020"/>
                  </a:lnTo>
                  <a:lnTo>
                    <a:pt x="1531" y="68152"/>
                  </a:lnTo>
                  <a:lnTo>
                    <a:pt x="3139" y="67208"/>
                  </a:lnTo>
                  <a:lnTo>
                    <a:pt x="4772" y="66188"/>
                  </a:lnTo>
                  <a:lnTo>
                    <a:pt x="6456" y="65142"/>
                  </a:lnTo>
                  <a:lnTo>
                    <a:pt x="8165" y="64019"/>
                  </a:lnTo>
                  <a:lnTo>
                    <a:pt x="9900" y="62871"/>
                  </a:lnTo>
                  <a:lnTo>
                    <a:pt x="11635" y="61697"/>
                  </a:lnTo>
                  <a:lnTo>
                    <a:pt x="13396" y="60472"/>
                  </a:lnTo>
                  <a:lnTo>
                    <a:pt x="13396" y="60472"/>
                  </a:lnTo>
                  <a:lnTo>
                    <a:pt x="14008" y="56211"/>
                  </a:lnTo>
                  <a:lnTo>
                    <a:pt x="14646" y="52103"/>
                  </a:lnTo>
                  <a:lnTo>
                    <a:pt x="15284" y="48378"/>
                  </a:lnTo>
                  <a:lnTo>
                    <a:pt x="15565" y="46745"/>
                  </a:lnTo>
                  <a:lnTo>
                    <a:pt x="15845" y="45265"/>
                  </a:lnTo>
                  <a:lnTo>
                    <a:pt x="15845" y="45265"/>
                  </a:lnTo>
                  <a:lnTo>
                    <a:pt x="15999" y="44652"/>
                  </a:lnTo>
                  <a:lnTo>
                    <a:pt x="16254" y="43708"/>
                  </a:lnTo>
                  <a:lnTo>
                    <a:pt x="16560" y="42458"/>
                  </a:lnTo>
                  <a:lnTo>
                    <a:pt x="16917" y="40927"/>
                  </a:lnTo>
                  <a:lnTo>
                    <a:pt x="16917" y="40927"/>
                  </a:lnTo>
                  <a:lnTo>
                    <a:pt x="17223" y="39626"/>
                  </a:lnTo>
                  <a:lnTo>
                    <a:pt x="17504" y="38197"/>
                  </a:lnTo>
                  <a:lnTo>
                    <a:pt x="17759" y="36641"/>
                  </a:lnTo>
                  <a:lnTo>
                    <a:pt x="18014" y="35008"/>
                  </a:lnTo>
                  <a:lnTo>
                    <a:pt x="18218" y="33273"/>
                  </a:lnTo>
                  <a:lnTo>
                    <a:pt x="18397" y="31461"/>
                  </a:lnTo>
                  <a:lnTo>
                    <a:pt x="18448" y="30517"/>
                  </a:lnTo>
                  <a:lnTo>
                    <a:pt x="18499" y="29573"/>
                  </a:lnTo>
                  <a:lnTo>
                    <a:pt x="18525" y="28603"/>
                  </a:lnTo>
                  <a:lnTo>
                    <a:pt x="18550" y="27634"/>
                  </a:lnTo>
                  <a:lnTo>
                    <a:pt x="18550" y="27634"/>
                  </a:lnTo>
                  <a:lnTo>
                    <a:pt x="18525" y="26689"/>
                  </a:lnTo>
                  <a:lnTo>
                    <a:pt x="18499" y="25745"/>
                  </a:lnTo>
                  <a:lnTo>
                    <a:pt x="18448" y="24776"/>
                  </a:lnTo>
                  <a:lnTo>
                    <a:pt x="18372" y="23806"/>
                  </a:lnTo>
                  <a:lnTo>
                    <a:pt x="18269" y="22837"/>
                  </a:lnTo>
                  <a:lnTo>
                    <a:pt x="18167" y="21867"/>
                  </a:lnTo>
                  <a:lnTo>
                    <a:pt x="18014" y="20897"/>
                  </a:lnTo>
                  <a:lnTo>
                    <a:pt x="17836" y="19902"/>
                  </a:lnTo>
                  <a:lnTo>
                    <a:pt x="17632" y="18933"/>
                  </a:lnTo>
                  <a:lnTo>
                    <a:pt x="17376" y="17963"/>
                  </a:lnTo>
                  <a:lnTo>
                    <a:pt x="17121" y="16994"/>
                  </a:lnTo>
                  <a:lnTo>
                    <a:pt x="16815" y="16024"/>
                  </a:lnTo>
                  <a:lnTo>
                    <a:pt x="16483" y="15080"/>
                  </a:lnTo>
                  <a:lnTo>
                    <a:pt x="16126" y="14136"/>
                  </a:lnTo>
                  <a:lnTo>
                    <a:pt x="15718" y="13192"/>
                  </a:lnTo>
                  <a:lnTo>
                    <a:pt x="15259" y="12273"/>
                  </a:lnTo>
                  <a:lnTo>
                    <a:pt x="14774" y="11355"/>
                  </a:lnTo>
                  <a:lnTo>
                    <a:pt x="14263" y="10436"/>
                  </a:lnTo>
                  <a:lnTo>
                    <a:pt x="13702" y="9568"/>
                  </a:lnTo>
                  <a:lnTo>
                    <a:pt x="13090" y="8701"/>
                  </a:lnTo>
                  <a:lnTo>
                    <a:pt x="12426" y="7833"/>
                  </a:lnTo>
                  <a:lnTo>
                    <a:pt x="11737" y="6991"/>
                  </a:lnTo>
                  <a:lnTo>
                    <a:pt x="10972" y="6200"/>
                  </a:lnTo>
                  <a:lnTo>
                    <a:pt x="10181" y="5384"/>
                  </a:lnTo>
                  <a:lnTo>
                    <a:pt x="9339" y="4618"/>
                  </a:lnTo>
                  <a:lnTo>
                    <a:pt x="8446" y="3878"/>
                  </a:lnTo>
                  <a:lnTo>
                    <a:pt x="7502" y="3164"/>
                  </a:lnTo>
                  <a:lnTo>
                    <a:pt x="6507" y="2475"/>
                  </a:lnTo>
                  <a:lnTo>
                    <a:pt x="5461" y="1812"/>
                  </a:lnTo>
                  <a:lnTo>
                    <a:pt x="4338" y="1174"/>
                  </a:lnTo>
                  <a:lnTo>
                    <a:pt x="3164" y="561"/>
                  </a:lnTo>
                  <a:lnTo>
                    <a:pt x="193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2" name="Google Shape;3432;g29ba36c631f_0_9"/>
            <p:cNvSpPr/>
            <p:nvPr/>
          </p:nvSpPr>
          <p:spPr>
            <a:xfrm>
              <a:off x="3018050" y="2701850"/>
              <a:ext cx="811425" cy="599625"/>
            </a:xfrm>
            <a:custGeom>
              <a:avLst/>
              <a:gdLst/>
              <a:ahLst/>
              <a:cxnLst/>
              <a:rect l="l" t="t" r="r" b="b"/>
              <a:pathLst>
                <a:path w="32457" h="23985" extrusionOk="0">
                  <a:moveTo>
                    <a:pt x="23475" y="0"/>
                  </a:moveTo>
                  <a:lnTo>
                    <a:pt x="23194" y="26"/>
                  </a:lnTo>
                  <a:lnTo>
                    <a:pt x="22913" y="77"/>
                  </a:lnTo>
                  <a:lnTo>
                    <a:pt x="22633" y="153"/>
                  </a:lnTo>
                  <a:lnTo>
                    <a:pt x="22327" y="255"/>
                  </a:lnTo>
                  <a:lnTo>
                    <a:pt x="22046" y="383"/>
                  </a:lnTo>
                  <a:lnTo>
                    <a:pt x="21765" y="536"/>
                  </a:lnTo>
                  <a:lnTo>
                    <a:pt x="21178" y="868"/>
                  </a:lnTo>
                  <a:lnTo>
                    <a:pt x="20566" y="1276"/>
                  </a:lnTo>
                  <a:lnTo>
                    <a:pt x="19214" y="2246"/>
                  </a:lnTo>
                  <a:lnTo>
                    <a:pt x="18474" y="2756"/>
                  </a:lnTo>
                  <a:lnTo>
                    <a:pt x="17683" y="3317"/>
                  </a:lnTo>
                  <a:lnTo>
                    <a:pt x="16815" y="3853"/>
                  </a:lnTo>
                  <a:lnTo>
                    <a:pt x="15871" y="4389"/>
                  </a:lnTo>
                  <a:lnTo>
                    <a:pt x="15361" y="4644"/>
                  </a:lnTo>
                  <a:lnTo>
                    <a:pt x="14825" y="4899"/>
                  </a:lnTo>
                  <a:lnTo>
                    <a:pt x="14264" y="5154"/>
                  </a:lnTo>
                  <a:lnTo>
                    <a:pt x="13702" y="5384"/>
                  </a:lnTo>
                  <a:lnTo>
                    <a:pt x="13166" y="5614"/>
                  </a:lnTo>
                  <a:lnTo>
                    <a:pt x="12656" y="5843"/>
                  </a:lnTo>
                  <a:lnTo>
                    <a:pt x="12146" y="6124"/>
                  </a:lnTo>
                  <a:lnTo>
                    <a:pt x="11635" y="6405"/>
                  </a:lnTo>
                  <a:lnTo>
                    <a:pt x="11125" y="6736"/>
                  </a:lnTo>
                  <a:lnTo>
                    <a:pt x="10615" y="7068"/>
                  </a:lnTo>
                  <a:lnTo>
                    <a:pt x="10105" y="7425"/>
                  </a:lnTo>
                  <a:lnTo>
                    <a:pt x="9594" y="7782"/>
                  </a:lnTo>
                  <a:lnTo>
                    <a:pt x="8599" y="8573"/>
                  </a:lnTo>
                  <a:lnTo>
                    <a:pt x="7629" y="9415"/>
                  </a:lnTo>
                  <a:lnTo>
                    <a:pt x="6685" y="10257"/>
                  </a:lnTo>
                  <a:lnTo>
                    <a:pt x="5767" y="11125"/>
                  </a:lnTo>
                  <a:lnTo>
                    <a:pt x="4899" y="11993"/>
                  </a:lnTo>
                  <a:lnTo>
                    <a:pt x="4083" y="12835"/>
                  </a:lnTo>
                  <a:lnTo>
                    <a:pt x="2603" y="14391"/>
                  </a:lnTo>
                  <a:lnTo>
                    <a:pt x="1378" y="15667"/>
                  </a:lnTo>
                  <a:lnTo>
                    <a:pt x="893" y="16152"/>
                  </a:lnTo>
                  <a:lnTo>
                    <a:pt x="485" y="16534"/>
                  </a:lnTo>
                  <a:lnTo>
                    <a:pt x="332" y="16687"/>
                  </a:lnTo>
                  <a:lnTo>
                    <a:pt x="204" y="16892"/>
                  </a:lnTo>
                  <a:lnTo>
                    <a:pt x="102" y="17096"/>
                  </a:lnTo>
                  <a:lnTo>
                    <a:pt x="51" y="17325"/>
                  </a:lnTo>
                  <a:lnTo>
                    <a:pt x="0" y="17580"/>
                  </a:lnTo>
                  <a:lnTo>
                    <a:pt x="0" y="17836"/>
                  </a:lnTo>
                  <a:lnTo>
                    <a:pt x="26" y="18116"/>
                  </a:lnTo>
                  <a:lnTo>
                    <a:pt x="77" y="18397"/>
                  </a:lnTo>
                  <a:lnTo>
                    <a:pt x="153" y="18678"/>
                  </a:lnTo>
                  <a:lnTo>
                    <a:pt x="230" y="18984"/>
                  </a:lnTo>
                  <a:lnTo>
                    <a:pt x="485" y="19622"/>
                  </a:lnTo>
                  <a:lnTo>
                    <a:pt x="766" y="20260"/>
                  </a:lnTo>
                  <a:lnTo>
                    <a:pt x="1097" y="20872"/>
                  </a:lnTo>
                  <a:lnTo>
                    <a:pt x="1429" y="21484"/>
                  </a:lnTo>
                  <a:lnTo>
                    <a:pt x="1786" y="22071"/>
                  </a:lnTo>
                  <a:lnTo>
                    <a:pt x="2450" y="23066"/>
                  </a:lnTo>
                  <a:lnTo>
                    <a:pt x="2960" y="23730"/>
                  </a:lnTo>
                  <a:lnTo>
                    <a:pt x="3139" y="23985"/>
                  </a:lnTo>
                  <a:lnTo>
                    <a:pt x="3521" y="23857"/>
                  </a:lnTo>
                  <a:lnTo>
                    <a:pt x="3879" y="23755"/>
                  </a:lnTo>
                  <a:lnTo>
                    <a:pt x="4185" y="23679"/>
                  </a:lnTo>
                  <a:lnTo>
                    <a:pt x="4491" y="23628"/>
                  </a:lnTo>
                  <a:lnTo>
                    <a:pt x="4746" y="23602"/>
                  </a:lnTo>
                  <a:lnTo>
                    <a:pt x="5001" y="23577"/>
                  </a:lnTo>
                  <a:lnTo>
                    <a:pt x="5461" y="23577"/>
                  </a:lnTo>
                  <a:lnTo>
                    <a:pt x="5843" y="23628"/>
                  </a:lnTo>
                  <a:lnTo>
                    <a:pt x="6201" y="23730"/>
                  </a:lnTo>
                  <a:lnTo>
                    <a:pt x="6813" y="23883"/>
                  </a:lnTo>
                  <a:lnTo>
                    <a:pt x="7119" y="23934"/>
                  </a:lnTo>
                  <a:lnTo>
                    <a:pt x="7629" y="23934"/>
                  </a:lnTo>
                  <a:lnTo>
                    <a:pt x="7834" y="23883"/>
                  </a:lnTo>
                  <a:lnTo>
                    <a:pt x="8012" y="23832"/>
                  </a:lnTo>
                  <a:lnTo>
                    <a:pt x="8242" y="23755"/>
                  </a:lnTo>
                  <a:lnTo>
                    <a:pt x="8472" y="23653"/>
                  </a:lnTo>
                  <a:lnTo>
                    <a:pt x="8727" y="23526"/>
                  </a:lnTo>
                  <a:lnTo>
                    <a:pt x="9288" y="23168"/>
                  </a:lnTo>
                  <a:lnTo>
                    <a:pt x="9951" y="22684"/>
                  </a:lnTo>
                  <a:lnTo>
                    <a:pt x="10717" y="22020"/>
                  </a:lnTo>
                  <a:lnTo>
                    <a:pt x="11278" y="21561"/>
                  </a:lnTo>
                  <a:lnTo>
                    <a:pt x="11840" y="21127"/>
                  </a:lnTo>
                  <a:lnTo>
                    <a:pt x="12401" y="20719"/>
                  </a:lnTo>
                  <a:lnTo>
                    <a:pt x="12937" y="20387"/>
                  </a:lnTo>
                  <a:lnTo>
                    <a:pt x="13473" y="20055"/>
                  </a:lnTo>
                  <a:lnTo>
                    <a:pt x="13983" y="19800"/>
                  </a:lnTo>
                  <a:lnTo>
                    <a:pt x="14468" y="19571"/>
                  </a:lnTo>
                  <a:lnTo>
                    <a:pt x="14978" y="19367"/>
                  </a:lnTo>
                  <a:lnTo>
                    <a:pt x="15463" y="19188"/>
                  </a:lnTo>
                  <a:lnTo>
                    <a:pt x="15922" y="19035"/>
                  </a:lnTo>
                  <a:lnTo>
                    <a:pt x="16407" y="18933"/>
                  </a:lnTo>
                  <a:lnTo>
                    <a:pt x="16866" y="18831"/>
                  </a:lnTo>
                  <a:lnTo>
                    <a:pt x="17325" y="18754"/>
                  </a:lnTo>
                  <a:lnTo>
                    <a:pt x="17759" y="18703"/>
                  </a:lnTo>
                  <a:lnTo>
                    <a:pt x="18652" y="18627"/>
                  </a:lnTo>
                  <a:lnTo>
                    <a:pt x="20362" y="18627"/>
                  </a:lnTo>
                  <a:lnTo>
                    <a:pt x="22020" y="18678"/>
                  </a:lnTo>
                  <a:lnTo>
                    <a:pt x="22862" y="18652"/>
                  </a:lnTo>
                  <a:lnTo>
                    <a:pt x="23704" y="18601"/>
                  </a:lnTo>
                  <a:lnTo>
                    <a:pt x="24138" y="18550"/>
                  </a:lnTo>
                  <a:lnTo>
                    <a:pt x="24572" y="18474"/>
                  </a:lnTo>
                  <a:lnTo>
                    <a:pt x="25006" y="18397"/>
                  </a:lnTo>
                  <a:lnTo>
                    <a:pt x="25439" y="18269"/>
                  </a:lnTo>
                  <a:lnTo>
                    <a:pt x="26154" y="18040"/>
                  </a:lnTo>
                  <a:lnTo>
                    <a:pt x="26843" y="17759"/>
                  </a:lnTo>
                  <a:lnTo>
                    <a:pt x="27481" y="17453"/>
                  </a:lnTo>
                  <a:lnTo>
                    <a:pt x="27761" y="17274"/>
                  </a:lnTo>
                  <a:lnTo>
                    <a:pt x="28068" y="17096"/>
                  </a:lnTo>
                  <a:lnTo>
                    <a:pt x="28323" y="16892"/>
                  </a:lnTo>
                  <a:lnTo>
                    <a:pt x="28603" y="16687"/>
                  </a:lnTo>
                  <a:lnTo>
                    <a:pt x="28859" y="16458"/>
                  </a:lnTo>
                  <a:lnTo>
                    <a:pt x="29088" y="16228"/>
                  </a:lnTo>
                  <a:lnTo>
                    <a:pt x="29318" y="15998"/>
                  </a:lnTo>
                  <a:lnTo>
                    <a:pt x="29547" y="15743"/>
                  </a:lnTo>
                  <a:lnTo>
                    <a:pt x="29777" y="15463"/>
                  </a:lnTo>
                  <a:lnTo>
                    <a:pt x="29981" y="15182"/>
                  </a:lnTo>
                  <a:lnTo>
                    <a:pt x="30364" y="14570"/>
                  </a:lnTo>
                  <a:lnTo>
                    <a:pt x="30721" y="13881"/>
                  </a:lnTo>
                  <a:lnTo>
                    <a:pt x="31027" y="13141"/>
                  </a:lnTo>
                  <a:lnTo>
                    <a:pt x="31334" y="12324"/>
                  </a:lnTo>
                  <a:lnTo>
                    <a:pt x="31589" y="11457"/>
                  </a:lnTo>
                  <a:lnTo>
                    <a:pt x="31844" y="10513"/>
                  </a:lnTo>
                  <a:lnTo>
                    <a:pt x="32048" y="9466"/>
                  </a:lnTo>
                  <a:lnTo>
                    <a:pt x="32252" y="8369"/>
                  </a:lnTo>
                  <a:lnTo>
                    <a:pt x="32380" y="7374"/>
                  </a:lnTo>
                  <a:lnTo>
                    <a:pt x="32431" y="6940"/>
                  </a:lnTo>
                  <a:lnTo>
                    <a:pt x="32456" y="6532"/>
                  </a:lnTo>
                  <a:lnTo>
                    <a:pt x="32456" y="6175"/>
                  </a:lnTo>
                  <a:lnTo>
                    <a:pt x="32431" y="5818"/>
                  </a:lnTo>
                  <a:lnTo>
                    <a:pt x="32380" y="5537"/>
                  </a:lnTo>
                  <a:lnTo>
                    <a:pt x="32329" y="5256"/>
                  </a:lnTo>
                  <a:lnTo>
                    <a:pt x="32278" y="5027"/>
                  </a:lnTo>
                  <a:lnTo>
                    <a:pt x="32176" y="4823"/>
                  </a:lnTo>
                  <a:lnTo>
                    <a:pt x="32074" y="4619"/>
                  </a:lnTo>
                  <a:lnTo>
                    <a:pt x="31946" y="4465"/>
                  </a:lnTo>
                  <a:lnTo>
                    <a:pt x="31818" y="4338"/>
                  </a:lnTo>
                  <a:lnTo>
                    <a:pt x="31691" y="4210"/>
                  </a:lnTo>
                  <a:lnTo>
                    <a:pt x="31512" y="4134"/>
                  </a:lnTo>
                  <a:lnTo>
                    <a:pt x="31359" y="4057"/>
                  </a:lnTo>
                  <a:lnTo>
                    <a:pt x="31155" y="3981"/>
                  </a:lnTo>
                  <a:lnTo>
                    <a:pt x="30976" y="3930"/>
                  </a:lnTo>
                  <a:lnTo>
                    <a:pt x="30543" y="3879"/>
                  </a:lnTo>
                  <a:lnTo>
                    <a:pt x="30083" y="3879"/>
                  </a:lnTo>
                  <a:lnTo>
                    <a:pt x="29573" y="3904"/>
                  </a:lnTo>
                  <a:lnTo>
                    <a:pt x="28501" y="3955"/>
                  </a:lnTo>
                  <a:lnTo>
                    <a:pt x="27914" y="3981"/>
                  </a:lnTo>
                  <a:lnTo>
                    <a:pt x="27328" y="3981"/>
                  </a:lnTo>
                  <a:lnTo>
                    <a:pt x="26919" y="3955"/>
                  </a:lnTo>
                  <a:lnTo>
                    <a:pt x="26639" y="3904"/>
                  </a:lnTo>
                  <a:lnTo>
                    <a:pt x="26537" y="3879"/>
                  </a:lnTo>
                  <a:lnTo>
                    <a:pt x="26460" y="3828"/>
                  </a:lnTo>
                  <a:lnTo>
                    <a:pt x="26409" y="3777"/>
                  </a:lnTo>
                  <a:lnTo>
                    <a:pt x="26384" y="3700"/>
                  </a:lnTo>
                  <a:lnTo>
                    <a:pt x="26384" y="3649"/>
                  </a:lnTo>
                  <a:lnTo>
                    <a:pt x="26384" y="3572"/>
                  </a:lnTo>
                  <a:lnTo>
                    <a:pt x="26435" y="3394"/>
                  </a:lnTo>
                  <a:lnTo>
                    <a:pt x="26613" y="2986"/>
                  </a:lnTo>
                  <a:lnTo>
                    <a:pt x="26690" y="2730"/>
                  </a:lnTo>
                  <a:lnTo>
                    <a:pt x="26741" y="2475"/>
                  </a:lnTo>
                  <a:lnTo>
                    <a:pt x="26741" y="2322"/>
                  </a:lnTo>
                  <a:lnTo>
                    <a:pt x="26741" y="2195"/>
                  </a:lnTo>
                  <a:lnTo>
                    <a:pt x="26715" y="2041"/>
                  </a:lnTo>
                  <a:lnTo>
                    <a:pt x="26664" y="1888"/>
                  </a:lnTo>
                  <a:lnTo>
                    <a:pt x="26588" y="1735"/>
                  </a:lnTo>
                  <a:lnTo>
                    <a:pt x="26486" y="1557"/>
                  </a:lnTo>
                  <a:lnTo>
                    <a:pt x="26384" y="1404"/>
                  </a:lnTo>
                  <a:lnTo>
                    <a:pt x="26230" y="1225"/>
                  </a:lnTo>
                  <a:lnTo>
                    <a:pt x="26026" y="1046"/>
                  </a:lnTo>
                  <a:lnTo>
                    <a:pt x="25822" y="868"/>
                  </a:lnTo>
                  <a:lnTo>
                    <a:pt x="25567" y="689"/>
                  </a:lnTo>
                  <a:lnTo>
                    <a:pt x="25261" y="510"/>
                  </a:lnTo>
                  <a:lnTo>
                    <a:pt x="24955" y="332"/>
                  </a:lnTo>
                  <a:lnTo>
                    <a:pt x="24648" y="204"/>
                  </a:lnTo>
                  <a:lnTo>
                    <a:pt x="24342" y="102"/>
                  </a:lnTo>
                  <a:lnTo>
                    <a:pt x="24036" y="51"/>
                  </a:lnTo>
                  <a:lnTo>
                    <a:pt x="23755" y="0"/>
                  </a:lnTo>
                  <a:close/>
                </a:path>
              </a:pathLst>
            </a:custGeom>
            <a:solidFill>
              <a:srgbClr val="FFAF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3" name="Google Shape;3433;g29ba36c631f_0_9"/>
            <p:cNvSpPr/>
            <p:nvPr/>
          </p:nvSpPr>
          <p:spPr>
            <a:xfrm>
              <a:off x="1513250" y="4316975"/>
              <a:ext cx="66375" cy="292825"/>
            </a:xfrm>
            <a:custGeom>
              <a:avLst/>
              <a:gdLst/>
              <a:ahLst/>
              <a:cxnLst/>
              <a:rect l="l" t="t" r="r" b="b"/>
              <a:pathLst>
                <a:path w="2655" h="11713" extrusionOk="0">
                  <a:moveTo>
                    <a:pt x="2654" y="1"/>
                  </a:moveTo>
                  <a:lnTo>
                    <a:pt x="2629" y="52"/>
                  </a:lnTo>
                  <a:lnTo>
                    <a:pt x="2042" y="2017"/>
                  </a:lnTo>
                  <a:lnTo>
                    <a:pt x="1532" y="3930"/>
                  </a:lnTo>
                  <a:lnTo>
                    <a:pt x="1098" y="5767"/>
                  </a:lnTo>
                  <a:lnTo>
                    <a:pt x="690" y="7579"/>
                  </a:lnTo>
                  <a:lnTo>
                    <a:pt x="460" y="8676"/>
                  </a:lnTo>
                  <a:lnTo>
                    <a:pt x="282" y="9748"/>
                  </a:lnTo>
                  <a:lnTo>
                    <a:pt x="128" y="10743"/>
                  </a:lnTo>
                  <a:lnTo>
                    <a:pt x="1" y="11713"/>
                  </a:lnTo>
                  <a:lnTo>
                    <a:pt x="1" y="11713"/>
                  </a:lnTo>
                  <a:lnTo>
                    <a:pt x="639" y="8651"/>
                  </a:lnTo>
                  <a:lnTo>
                    <a:pt x="1379" y="5283"/>
                  </a:lnTo>
                  <a:lnTo>
                    <a:pt x="1736" y="3675"/>
                  </a:lnTo>
                  <a:lnTo>
                    <a:pt x="2068" y="2195"/>
                  </a:lnTo>
                  <a:lnTo>
                    <a:pt x="2374" y="945"/>
                  </a:lnTo>
                  <a:lnTo>
                    <a:pt x="2654" y="1"/>
                  </a:lnTo>
                  <a:close/>
                </a:path>
              </a:pathLst>
            </a:custGeom>
            <a:solidFill>
              <a:srgbClr val="D3D3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4" name="Google Shape;3434;g29ba36c631f_0_9"/>
            <p:cNvSpPr/>
            <p:nvPr/>
          </p:nvSpPr>
          <p:spPr>
            <a:xfrm>
              <a:off x="1513250" y="4316975"/>
              <a:ext cx="66375" cy="292825"/>
            </a:xfrm>
            <a:custGeom>
              <a:avLst/>
              <a:gdLst/>
              <a:ahLst/>
              <a:cxnLst/>
              <a:rect l="l" t="t" r="r" b="b"/>
              <a:pathLst>
                <a:path w="2655" h="11713" fill="none" extrusionOk="0">
                  <a:moveTo>
                    <a:pt x="2654" y="1"/>
                  </a:moveTo>
                  <a:lnTo>
                    <a:pt x="2654" y="1"/>
                  </a:lnTo>
                  <a:lnTo>
                    <a:pt x="2629" y="52"/>
                  </a:lnTo>
                  <a:lnTo>
                    <a:pt x="2629" y="52"/>
                  </a:lnTo>
                  <a:lnTo>
                    <a:pt x="2042" y="2017"/>
                  </a:lnTo>
                  <a:lnTo>
                    <a:pt x="1532" y="3930"/>
                  </a:lnTo>
                  <a:lnTo>
                    <a:pt x="1098" y="5767"/>
                  </a:lnTo>
                  <a:lnTo>
                    <a:pt x="690" y="7579"/>
                  </a:lnTo>
                  <a:lnTo>
                    <a:pt x="690" y="7579"/>
                  </a:lnTo>
                  <a:lnTo>
                    <a:pt x="460" y="8676"/>
                  </a:lnTo>
                  <a:lnTo>
                    <a:pt x="282" y="9748"/>
                  </a:lnTo>
                  <a:lnTo>
                    <a:pt x="128" y="10743"/>
                  </a:lnTo>
                  <a:lnTo>
                    <a:pt x="1" y="11713"/>
                  </a:lnTo>
                  <a:lnTo>
                    <a:pt x="1" y="11713"/>
                  </a:lnTo>
                  <a:lnTo>
                    <a:pt x="1" y="11713"/>
                  </a:lnTo>
                  <a:lnTo>
                    <a:pt x="1" y="11713"/>
                  </a:lnTo>
                  <a:lnTo>
                    <a:pt x="639" y="8651"/>
                  </a:lnTo>
                  <a:lnTo>
                    <a:pt x="1379" y="5283"/>
                  </a:lnTo>
                  <a:lnTo>
                    <a:pt x="1736" y="3675"/>
                  </a:lnTo>
                  <a:lnTo>
                    <a:pt x="2068" y="2195"/>
                  </a:lnTo>
                  <a:lnTo>
                    <a:pt x="2374" y="945"/>
                  </a:lnTo>
                  <a:lnTo>
                    <a:pt x="265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5" name="Google Shape;3435;g29ba36c631f_0_9"/>
            <p:cNvSpPr/>
            <p:nvPr/>
          </p:nvSpPr>
          <p:spPr>
            <a:xfrm>
              <a:off x="1588525" y="4270425"/>
              <a:ext cx="5775" cy="16600"/>
            </a:xfrm>
            <a:custGeom>
              <a:avLst/>
              <a:gdLst/>
              <a:ahLst/>
              <a:cxnLst/>
              <a:rect l="l" t="t" r="r" b="b"/>
              <a:pathLst>
                <a:path w="231" h="664" fill="none" extrusionOk="0">
                  <a:moveTo>
                    <a:pt x="230" y="0"/>
                  </a:moveTo>
                  <a:lnTo>
                    <a:pt x="230" y="0"/>
                  </a:lnTo>
                  <a:lnTo>
                    <a:pt x="1" y="664"/>
                  </a:lnTo>
                  <a:lnTo>
                    <a:pt x="1" y="664"/>
                  </a:lnTo>
                  <a:lnTo>
                    <a:pt x="23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6" name="Google Shape;3436;g29ba36c631f_0_9"/>
            <p:cNvSpPr/>
            <p:nvPr/>
          </p:nvSpPr>
          <p:spPr>
            <a:xfrm>
              <a:off x="1611500" y="4220025"/>
              <a:ext cx="650" cy="650"/>
            </a:xfrm>
            <a:custGeom>
              <a:avLst/>
              <a:gdLst/>
              <a:ahLst/>
              <a:cxnLst/>
              <a:rect l="l" t="t" r="r" b="b"/>
              <a:pathLst>
                <a:path w="26" h="26" fill="none" extrusionOk="0">
                  <a:moveTo>
                    <a:pt x="26" y="0"/>
                  </a:moveTo>
                  <a:lnTo>
                    <a:pt x="26" y="0"/>
                  </a:lnTo>
                  <a:lnTo>
                    <a:pt x="0" y="26"/>
                  </a:lnTo>
                  <a:lnTo>
                    <a:pt x="0" y="26"/>
                  </a:lnTo>
                  <a:lnTo>
                    <a:pt x="26" y="0"/>
                  </a:lnTo>
                  <a:lnTo>
                    <a:pt x="2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7" name="Google Shape;3437;g29ba36c631f_0_9"/>
            <p:cNvSpPr/>
            <p:nvPr/>
          </p:nvSpPr>
          <p:spPr>
            <a:xfrm>
              <a:off x="1195600" y="2946800"/>
              <a:ext cx="416550" cy="1721675"/>
            </a:xfrm>
            <a:custGeom>
              <a:avLst/>
              <a:gdLst/>
              <a:ahLst/>
              <a:cxnLst/>
              <a:rect l="l" t="t" r="r" b="b"/>
              <a:pathLst>
                <a:path w="16662" h="68867" extrusionOk="0">
                  <a:moveTo>
                    <a:pt x="0" y="0"/>
                  </a:moveTo>
                  <a:lnTo>
                    <a:pt x="51" y="2373"/>
                  </a:lnTo>
                  <a:lnTo>
                    <a:pt x="179" y="4848"/>
                  </a:lnTo>
                  <a:lnTo>
                    <a:pt x="332" y="7425"/>
                  </a:lnTo>
                  <a:lnTo>
                    <a:pt x="536" y="10053"/>
                  </a:lnTo>
                  <a:lnTo>
                    <a:pt x="791" y="12784"/>
                  </a:lnTo>
                  <a:lnTo>
                    <a:pt x="1097" y="15539"/>
                  </a:lnTo>
                  <a:lnTo>
                    <a:pt x="1429" y="18346"/>
                  </a:lnTo>
                  <a:lnTo>
                    <a:pt x="1786" y="21204"/>
                  </a:lnTo>
                  <a:lnTo>
                    <a:pt x="2194" y="24061"/>
                  </a:lnTo>
                  <a:lnTo>
                    <a:pt x="2628" y="26919"/>
                  </a:lnTo>
                  <a:lnTo>
                    <a:pt x="3062" y="29802"/>
                  </a:lnTo>
                  <a:lnTo>
                    <a:pt x="3547" y="32660"/>
                  </a:lnTo>
                  <a:lnTo>
                    <a:pt x="4032" y="35492"/>
                  </a:lnTo>
                  <a:lnTo>
                    <a:pt x="4542" y="38274"/>
                  </a:lnTo>
                  <a:lnTo>
                    <a:pt x="5052" y="41029"/>
                  </a:lnTo>
                  <a:lnTo>
                    <a:pt x="5562" y="43709"/>
                  </a:lnTo>
                  <a:lnTo>
                    <a:pt x="6098" y="46311"/>
                  </a:lnTo>
                  <a:lnTo>
                    <a:pt x="6634" y="48837"/>
                  </a:lnTo>
                  <a:lnTo>
                    <a:pt x="7144" y="51261"/>
                  </a:lnTo>
                  <a:lnTo>
                    <a:pt x="7680" y="53583"/>
                  </a:lnTo>
                  <a:lnTo>
                    <a:pt x="8191" y="55803"/>
                  </a:lnTo>
                  <a:lnTo>
                    <a:pt x="8675" y="57870"/>
                  </a:lnTo>
                  <a:lnTo>
                    <a:pt x="9160" y="59809"/>
                  </a:lnTo>
                  <a:lnTo>
                    <a:pt x="9619" y="61569"/>
                  </a:lnTo>
                  <a:lnTo>
                    <a:pt x="10053" y="63202"/>
                  </a:lnTo>
                  <a:lnTo>
                    <a:pt x="10461" y="64631"/>
                  </a:lnTo>
                  <a:lnTo>
                    <a:pt x="10844" y="65882"/>
                  </a:lnTo>
                  <a:lnTo>
                    <a:pt x="11201" y="66928"/>
                  </a:lnTo>
                  <a:lnTo>
                    <a:pt x="11508" y="67744"/>
                  </a:lnTo>
                  <a:lnTo>
                    <a:pt x="11788" y="68357"/>
                  </a:lnTo>
                  <a:lnTo>
                    <a:pt x="11916" y="68586"/>
                  </a:lnTo>
                  <a:lnTo>
                    <a:pt x="12018" y="68739"/>
                  </a:lnTo>
                  <a:lnTo>
                    <a:pt x="12120" y="68841"/>
                  </a:lnTo>
                  <a:lnTo>
                    <a:pt x="12197" y="68867"/>
                  </a:lnTo>
                  <a:lnTo>
                    <a:pt x="12222" y="68867"/>
                  </a:lnTo>
                  <a:lnTo>
                    <a:pt x="12707" y="66520"/>
                  </a:lnTo>
                  <a:lnTo>
                    <a:pt x="12834" y="65550"/>
                  </a:lnTo>
                  <a:lnTo>
                    <a:pt x="12988" y="64555"/>
                  </a:lnTo>
                  <a:lnTo>
                    <a:pt x="13166" y="63483"/>
                  </a:lnTo>
                  <a:lnTo>
                    <a:pt x="13396" y="62386"/>
                  </a:lnTo>
                  <a:lnTo>
                    <a:pt x="13804" y="60574"/>
                  </a:lnTo>
                  <a:lnTo>
                    <a:pt x="14238" y="58737"/>
                  </a:lnTo>
                  <a:lnTo>
                    <a:pt x="14748" y="56824"/>
                  </a:lnTo>
                  <a:lnTo>
                    <a:pt x="15335" y="54859"/>
                  </a:lnTo>
                  <a:lnTo>
                    <a:pt x="15360" y="54808"/>
                  </a:lnTo>
                  <a:lnTo>
                    <a:pt x="15718" y="53685"/>
                  </a:lnTo>
                  <a:lnTo>
                    <a:pt x="15718" y="53609"/>
                  </a:lnTo>
                  <a:lnTo>
                    <a:pt x="15947" y="52945"/>
                  </a:lnTo>
                  <a:lnTo>
                    <a:pt x="16049" y="52690"/>
                  </a:lnTo>
                  <a:lnTo>
                    <a:pt x="16330" y="51797"/>
                  </a:lnTo>
                  <a:lnTo>
                    <a:pt x="16636" y="50955"/>
                  </a:lnTo>
                  <a:lnTo>
                    <a:pt x="16662" y="50929"/>
                  </a:lnTo>
                  <a:lnTo>
                    <a:pt x="16330" y="50751"/>
                  </a:lnTo>
                  <a:lnTo>
                    <a:pt x="16024" y="50547"/>
                  </a:lnTo>
                  <a:lnTo>
                    <a:pt x="15743" y="50343"/>
                  </a:lnTo>
                  <a:lnTo>
                    <a:pt x="15437" y="50113"/>
                  </a:lnTo>
                  <a:lnTo>
                    <a:pt x="15156" y="49858"/>
                  </a:lnTo>
                  <a:lnTo>
                    <a:pt x="14901" y="49603"/>
                  </a:lnTo>
                  <a:lnTo>
                    <a:pt x="14646" y="49347"/>
                  </a:lnTo>
                  <a:lnTo>
                    <a:pt x="14391" y="49067"/>
                  </a:lnTo>
                  <a:lnTo>
                    <a:pt x="14161" y="48761"/>
                  </a:lnTo>
                  <a:lnTo>
                    <a:pt x="13932" y="48429"/>
                  </a:lnTo>
                  <a:lnTo>
                    <a:pt x="13702" y="48123"/>
                  </a:lnTo>
                  <a:lnTo>
                    <a:pt x="13498" y="47765"/>
                  </a:lnTo>
                  <a:lnTo>
                    <a:pt x="13294" y="47408"/>
                  </a:lnTo>
                  <a:lnTo>
                    <a:pt x="13115" y="47026"/>
                  </a:lnTo>
                  <a:lnTo>
                    <a:pt x="12936" y="46643"/>
                  </a:lnTo>
                  <a:lnTo>
                    <a:pt x="12758" y="46235"/>
                  </a:lnTo>
                  <a:lnTo>
                    <a:pt x="12120" y="44499"/>
                  </a:lnTo>
                  <a:lnTo>
                    <a:pt x="11457" y="42509"/>
                  </a:lnTo>
                  <a:lnTo>
                    <a:pt x="10742" y="40264"/>
                  </a:lnTo>
                  <a:lnTo>
                    <a:pt x="10002" y="37814"/>
                  </a:lnTo>
                  <a:lnTo>
                    <a:pt x="9211" y="35161"/>
                  </a:lnTo>
                  <a:lnTo>
                    <a:pt x="8420" y="32329"/>
                  </a:lnTo>
                  <a:lnTo>
                    <a:pt x="7604" y="29369"/>
                  </a:lnTo>
                  <a:lnTo>
                    <a:pt x="6762" y="26281"/>
                  </a:lnTo>
                  <a:lnTo>
                    <a:pt x="5078" y="19826"/>
                  </a:lnTo>
                  <a:lnTo>
                    <a:pt x="3343" y="13166"/>
                  </a:lnTo>
                  <a:lnTo>
                    <a:pt x="0" y="0"/>
                  </a:lnTo>
                  <a:close/>
                </a:path>
              </a:pathLst>
            </a:custGeom>
            <a:solidFill>
              <a:srgbClr val="B9291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8" name="Google Shape;3438;g29ba36c631f_0_9"/>
            <p:cNvSpPr/>
            <p:nvPr/>
          </p:nvSpPr>
          <p:spPr>
            <a:xfrm>
              <a:off x="1195600" y="2946800"/>
              <a:ext cx="416550" cy="1721675"/>
            </a:xfrm>
            <a:custGeom>
              <a:avLst/>
              <a:gdLst/>
              <a:ahLst/>
              <a:cxnLst/>
              <a:rect l="l" t="t" r="r" b="b"/>
              <a:pathLst>
                <a:path w="16662" h="68867" fill="none" extrusionOk="0">
                  <a:moveTo>
                    <a:pt x="0" y="0"/>
                  </a:moveTo>
                  <a:lnTo>
                    <a:pt x="0" y="0"/>
                  </a:lnTo>
                  <a:lnTo>
                    <a:pt x="0" y="0"/>
                  </a:lnTo>
                  <a:lnTo>
                    <a:pt x="51" y="2373"/>
                  </a:lnTo>
                  <a:lnTo>
                    <a:pt x="179" y="4848"/>
                  </a:lnTo>
                  <a:lnTo>
                    <a:pt x="332" y="7425"/>
                  </a:lnTo>
                  <a:lnTo>
                    <a:pt x="536" y="10053"/>
                  </a:lnTo>
                  <a:lnTo>
                    <a:pt x="791" y="12784"/>
                  </a:lnTo>
                  <a:lnTo>
                    <a:pt x="1097" y="15539"/>
                  </a:lnTo>
                  <a:lnTo>
                    <a:pt x="1429" y="18346"/>
                  </a:lnTo>
                  <a:lnTo>
                    <a:pt x="1786" y="21204"/>
                  </a:lnTo>
                  <a:lnTo>
                    <a:pt x="2194" y="24061"/>
                  </a:lnTo>
                  <a:lnTo>
                    <a:pt x="2628" y="26919"/>
                  </a:lnTo>
                  <a:lnTo>
                    <a:pt x="3062" y="29802"/>
                  </a:lnTo>
                  <a:lnTo>
                    <a:pt x="3547" y="32660"/>
                  </a:lnTo>
                  <a:lnTo>
                    <a:pt x="4032" y="35492"/>
                  </a:lnTo>
                  <a:lnTo>
                    <a:pt x="4542" y="38274"/>
                  </a:lnTo>
                  <a:lnTo>
                    <a:pt x="5052" y="41029"/>
                  </a:lnTo>
                  <a:lnTo>
                    <a:pt x="5562" y="43709"/>
                  </a:lnTo>
                  <a:lnTo>
                    <a:pt x="6098" y="46311"/>
                  </a:lnTo>
                  <a:lnTo>
                    <a:pt x="6634" y="48837"/>
                  </a:lnTo>
                  <a:lnTo>
                    <a:pt x="7144" y="51261"/>
                  </a:lnTo>
                  <a:lnTo>
                    <a:pt x="7680" y="53583"/>
                  </a:lnTo>
                  <a:lnTo>
                    <a:pt x="8191" y="55803"/>
                  </a:lnTo>
                  <a:lnTo>
                    <a:pt x="8675" y="57870"/>
                  </a:lnTo>
                  <a:lnTo>
                    <a:pt x="9160" y="59809"/>
                  </a:lnTo>
                  <a:lnTo>
                    <a:pt x="9619" y="61569"/>
                  </a:lnTo>
                  <a:lnTo>
                    <a:pt x="10053" y="63202"/>
                  </a:lnTo>
                  <a:lnTo>
                    <a:pt x="10461" y="64631"/>
                  </a:lnTo>
                  <a:lnTo>
                    <a:pt x="10844" y="65882"/>
                  </a:lnTo>
                  <a:lnTo>
                    <a:pt x="11201" y="66928"/>
                  </a:lnTo>
                  <a:lnTo>
                    <a:pt x="11508" y="67744"/>
                  </a:lnTo>
                  <a:lnTo>
                    <a:pt x="11788" y="68357"/>
                  </a:lnTo>
                  <a:lnTo>
                    <a:pt x="11916" y="68586"/>
                  </a:lnTo>
                  <a:lnTo>
                    <a:pt x="12018" y="68739"/>
                  </a:lnTo>
                  <a:lnTo>
                    <a:pt x="12120" y="68841"/>
                  </a:lnTo>
                  <a:lnTo>
                    <a:pt x="12197" y="68867"/>
                  </a:lnTo>
                  <a:lnTo>
                    <a:pt x="12197" y="68867"/>
                  </a:lnTo>
                  <a:lnTo>
                    <a:pt x="12222" y="68867"/>
                  </a:lnTo>
                  <a:lnTo>
                    <a:pt x="12222" y="68867"/>
                  </a:lnTo>
                  <a:lnTo>
                    <a:pt x="12707" y="66520"/>
                  </a:lnTo>
                  <a:lnTo>
                    <a:pt x="12707" y="66520"/>
                  </a:lnTo>
                  <a:lnTo>
                    <a:pt x="12707" y="66520"/>
                  </a:lnTo>
                  <a:lnTo>
                    <a:pt x="12707" y="66520"/>
                  </a:lnTo>
                  <a:lnTo>
                    <a:pt x="12834" y="65550"/>
                  </a:lnTo>
                  <a:lnTo>
                    <a:pt x="12988" y="64555"/>
                  </a:lnTo>
                  <a:lnTo>
                    <a:pt x="13166" y="63483"/>
                  </a:lnTo>
                  <a:lnTo>
                    <a:pt x="13396" y="62386"/>
                  </a:lnTo>
                  <a:lnTo>
                    <a:pt x="13396" y="62386"/>
                  </a:lnTo>
                  <a:lnTo>
                    <a:pt x="13804" y="60574"/>
                  </a:lnTo>
                  <a:lnTo>
                    <a:pt x="14238" y="58737"/>
                  </a:lnTo>
                  <a:lnTo>
                    <a:pt x="14748" y="56824"/>
                  </a:lnTo>
                  <a:lnTo>
                    <a:pt x="15335" y="54859"/>
                  </a:lnTo>
                  <a:lnTo>
                    <a:pt x="15335" y="54859"/>
                  </a:lnTo>
                  <a:lnTo>
                    <a:pt x="15360" y="54808"/>
                  </a:lnTo>
                  <a:lnTo>
                    <a:pt x="15360" y="54808"/>
                  </a:lnTo>
                  <a:lnTo>
                    <a:pt x="15360" y="54808"/>
                  </a:lnTo>
                  <a:lnTo>
                    <a:pt x="15360" y="54808"/>
                  </a:lnTo>
                  <a:lnTo>
                    <a:pt x="15718" y="53685"/>
                  </a:lnTo>
                  <a:lnTo>
                    <a:pt x="15718" y="53685"/>
                  </a:lnTo>
                  <a:lnTo>
                    <a:pt x="15718" y="53609"/>
                  </a:lnTo>
                  <a:lnTo>
                    <a:pt x="15718" y="53609"/>
                  </a:lnTo>
                  <a:lnTo>
                    <a:pt x="15947" y="52945"/>
                  </a:lnTo>
                  <a:lnTo>
                    <a:pt x="15947" y="52945"/>
                  </a:lnTo>
                  <a:lnTo>
                    <a:pt x="16049" y="52690"/>
                  </a:lnTo>
                  <a:lnTo>
                    <a:pt x="16049" y="52690"/>
                  </a:lnTo>
                  <a:lnTo>
                    <a:pt x="16330" y="51797"/>
                  </a:lnTo>
                  <a:lnTo>
                    <a:pt x="16330" y="51797"/>
                  </a:lnTo>
                  <a:lnTo>
                    <a:pt x="16636" y="50955"/>
                  </a:lnTo>
                  <a:lnTo>
                    <a:pt x="16636" y="50955"/>
                  </a:lnTo>
                  <a:lnTo>
                    <a:pt x="16662" y="50929"/>
                  </a:lnTo>
                  <a:lnTo>
                    <a:pt x="16662" y="50929"/>
                  </a:lnTo>
                  <a:lnTo>
                    <a:pt x="16330" y="50751"/>
                  </a:lnTo>
                  <a:lnTo>
                    <a:pt x="16024" y="50547"/>
                  </a:lnTo>
                  <a:lnTo>
                    <a:pt x="15743" y="50343"/>
                  </a:lnTo>
                  <a:lnTo>
                    <a:pt x="15437" y="50113"/>
                  </a:lnTo>
                  <a:lnTo>
                    <a:pt x="15156" y="49858"/>
                  </a:lnTo>
                  <a:lnTo>
                    <a:pt x="14901" y="49603"/>
                  </a:lnTo>
                  <a:lnTo>
                    <a:pt x="14646" y="49347"/>
                  </a:lnTo>
                  <a:lnTo>
                    <a:pt x="14391" y="49067"/>
                  </a:lnTo>
                  <a:lnTo>
                    <a:pt x="14161" y="48761"/>
                  </a:lnTo>
                  <a:lnTo>
                    <a:pt x="13932" y="48429"/>
                  </a:lnTo>
                  <a:lnTo>
                    <a:pt x="13702" y="48123"/>
                  </a:lnTo>
                  <a:lnTo>
                    <a:pt x="13498" y="47765"/>
                  </a:lnTo>
                  <a:lnTo>
                    <a:pt x="13294" y="47408"/>
                  </a:lnTo>
                  <a:lnTo>
                    <a:pt x="13115" y="47026"/>
                  </a:lnTo>
                  <a:lnTo>
                    <a:pt x="12936" y="46643"/>
                  </a:lnTo>
                  <a:lnTo>
                    <a:pt x="12758" y="46235"/>
                  </a:lnTo>
                  <a:lnTo>
                    <a:pt x="12758" y="46235"/>
                  </a:lnTo>
                  <a:lnTo>
                    <a:pt x="12120" y="44499"/>
                  </a:lnTo>
                  <a:lnTo>
                    <a:pt x="11457" y="42509"/>
                  </a:lnTo>
                  <a:lnTo>
                    <a:pt x="10742" y="40264"/>
                  </a:lnTo>
                  <a:lnTo>
                    <a:pt x="10002" y="37814"/>
                  </a:lnTo>
                  <a:lnTo>
                    <a:pt x="9211" y="35161"/>
                  </a:lnTo>
                  <a:lnTo>
                    <a:pt x="8420" y="32329"/>
                  </a:lnTo>
                  <a:lnTo>
                    <a:pt x="7604" y="29369"/>
                  </a:lnTo>
                  <a:lnTo>
                    <a:pt x="6762" y="26281"/>
                  </a:lnTo>
                  <a:lnTo>
                    <a:pt x="5078" y="19826"/>
                  </a:lnTo>
                  <a:lnTo>
                    <a:pt x="3343" y="13166"/>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9" name="Google Shape;3439;g29ba36c631f_0_9"/>
            <p:cNvSpPr/>
            <p:nvPr/>
          </p:nvSpPr>
          <p:spPr>
            <a:xfrm>
              <a:off x="1964250" y="3375450"/>
              <a:ext cx="12150" cy="43400"/>
            </a:xfrm>
            <a:custGeom>
              <a:avLst/>
              <a:gdLst/>
              <a:ahLst/>
              <a:cxnLst/>
              <a:rect l="l" t="t" r="r" b="b"/>
              <a:pathLst>
                <a:path w="486" h="1736" extrusionOk="0">
                  <a:moveTo>
                    <a:pt x="485" y="1"/>
                  </a:moveTo>
                  <a:lnTo>
                    <a:pt x="256" y="843"/>
                  </a:lnTo>
                  <a:lnTo>
                    <a:pt x="0" y="1736"/>
                  </a:lnTo>
                  <a:lnTo>
                    <a:pt x="256" y="868"/>
                  </a:lnTo>
                  <a:lnTo>
                    <a:pt x="485" y="1"/>
                  </a:lnTo>
                  <a:close/>
                </a:path>
              </a:pathLst>
            </a:custGeom>
            <a:solidFill>
              <a:srgbClr val="D3D3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0" name="Google Shape;3440;g29ba36c631f_0_9"/>
            <p:cNvSpPr/>
            <p:nvPr/>
          </p:nvSpPr>
          <p:spPr>
            <a:xfrm>
              <a:off x="1916400" y="3375450"/>
              <a:ext cx="60000" cy="178650"/>
            </a:xfrm>
            <a:custGeom>
              <a:avLst/>
              <a:gdLst/>
              <a:ahLst/>
              <a:cxnLst/>
              <a:rect l="l" t="t" r="r" b="b"/>
              <a:pathLst>
                <a:path w="2400" h="7146" fill="none" extrusionOk="0">
                  <a:moveTo>
                    <a:pt x="2399" y="1"/>
                  </a:moveTo>
                  <a:lnTo>
                    <a:pt x="2399" y="1"/>
                  </a:lnTo>
                  <a:lnTo>
                    <a:pt x="2399" y="1"/>
                  </a:lnTo>
                  <a:lnTo>
                    <a:pt x="2399" y="1"/>
                  </a:lnTo>
                  <a:lnTo>
                    <a:pt x="2170" y="868"/>
                  </a:lnTo>
                  <a:lnTo>
                    <a:pt x="1914" y="1736"/>
                  </a:lnTo>
                  <a:lnTo>
                    <a:pt x="1634" y="2603"/>
                  </a:lnTo>
                  <a:lnTo>
                    <a:pt x="1353" y="3496"/>
                  </a:lnTo>
                  <a:lnTo>
                    <a:pt x="715" y="5308"/>
                  </a:lnTo>
                  <a:lnTo>
                    <a:pt x="1" y="7145"/>
                  </a:lnTo>
                  <a:lnTo>
                    <a:pt x="1" y="7145"/>
                  </a:lnTo>
                  <a:lnTo>
                    <a:pt x="1" y="7145"/>
                  </a:lnTo>
                  <a:lnTo>
                    <a:pt x="1" y="7145"/>
                  </a:lnTo>
                  <a:lnTo>
                    <a:pt x="1" y="7145"/>
                  </a:lnTo>
                  <a:lnTo>
                    <a:pt x="715" y="5308"/>
                  </a:lnTo>
                  <a:lnTo>
                    <a:pt x="1353" y="3496"/>
                  </a:lnTo>
                  <a:lnTo>
                    <a:pt x="1634" y="2603"/>
                  </a:lnTo>
                  <a:lnTo>
                    <a:pt x="1914" y="1736"/>
                  </a:lnTo>
                  <a:lnTo>
                    <a:pt x="2170" y="843"/>
                  </a:lnTo>
                  <a:lnTo>
                    <a:pt x="2399" y="1"/>
                  </a:lnTo>
                  <a:lnTo>
                    <a:pt x="239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1" name="Google Shape;3441;g29ba36c631f_0_9"/>
            <p:cNvSpPr/>
            <p:nvPr/>
          </p:nvSpPr>
          <p:spPr>
            <a:xfrm>
              <a:off x="1767775" y="2957625"/>
              <a:ext cx="208625" cy="596475"/>
            </a:xfrm>
            <a:custGeom>
              <a:avLst/>
              <a:gdLst/>
              <a:ahLst/>
              <a:cxnLst/>
              <a:rect l="l" t="t" r="r" b="b"/>
              <a:pathLst>
                <a:path w="8345" h="23859" extrusionOk="0">
                  <a:moveTo>
                    <a:pt x="1" y="1"/>
                  </a:moveTo>
                  <a:lnTo>
                    <a:pt x="1863" y="7809"/>
                  </a:lnTo>
                  <a:lnTo>
                    <a:pt x="3598" y="14826"/>
                  </a:lnTo>
                  <a:lnTo>
                    <a:pt x="5027" y="20388"/>
                  </a:lnTo>
                  <a:lnTo>
                    <a:pt x="5563" y="22429"/>
                  </a:lnTo>
                  <a:lnTo>
                    <a:pt x="5946" y="23858"/>
                  </a:lnTo>
                  <a:lnTo>
                    <a:pt x="6660" y="22021"/>
                  </a:lnTo>
                  <a:lnTo>
                    <a:pt x="7298" y="20209"/>
                  </a:lnTo>
                  <a:lnTo>
                    <a:pt x="7579" y="19316"/>
                  </a:lnTo>
                  <a:lnTo>
                    <a:pt x="7859" y="18449"/>
                  </a:lnTo>
                  <a:lnTo>
                    <a:pt x="8115" y="17581"/>
                  </a:lnTo>
                  <a:lnTo>
                    <a:pt x="8344" y="16714"/>
                  </a:lnTo>
                  <a:lnTo>
                    <a:pt x="1" y="1"/>
                  </a:lnTo>
                  <a:close/>
                </a:path>
              </a:pathLst>
            </a:custGeom>
            <a:solidFill>
              <a:srgbClr val="B9291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2" name="Google Shape;3442;g29ba36c631f_0_9"/>
            <p:cNvSpPr/>
            <p:nvPr/>
          </p:nvSpPr>
          <p:spPr>
            <a:xfrm>
              <a:off x="1767775" y="2957625"/>
              <a:ext cx="208625" cy="596475"/>
            </a:xfrm>
            <a:custGeom>
              <a:avLst/>
              <a:gdLst/>
              <a:ahLst/>
              <a:cxnLst/>
              <a:rect l="l" t="t" r="r" b="b"/>
              <a:pathLst>
                <a:path w="8345" h="23859" fill="none" extrusionOk="0">
                  <a:moveTo>
                    <a:pt x="1" y="1"/>
                  </a:moveTo>
                  <a:lnTo>
                    <a:pt x="1" y="1"/>
                  </a:lnTo>
                  <a:lnTo>
                    <a:pt x="1863" y="7809"/>
                  </a:lnTo>
                  <a:lnTo>
                    <a:pt x="3598" y="14826"/>
                  </a:lnTo>
                  <a:lnTo>
                    <a:pt x="5027" y="20388"/>
                  </a:lnTo>
                  <a:lnTo>
                    <a:pt x="5563" y="22429"/>
                  </a:lnTo>
                  <a:lnTo>
                    <a:pt x="5946" y="23858"/>
                  </a:lnTo>
                  <a:lnTo>
                    <a:pt x="5946" y="23858"/>
                  </a:lnTo>
                  <a:lnTo>
                    <a:pt x="5946" y="23858"/>
                  </a:lnTo>
                  <a:lnTo>
                    <a:pt x="5946" y="23858"/>
                  </a:lnTo>
                  <a:lnTo>
                    <a:pt x="6660" y="22021"/>
                  </a:lnTo>
                  <a:lnTo>
                    <a:pt x="7298" y="20209"/>
                  </a:lnTo>
                  <a:lnTo>
                    <a:pt x="7579" y="19316"/>
                  </a:lnTo>
                  <a:lnTo>
                    <a:pt x="7859" y="18449"/>
                  </a:lnTo>
                  <a:lnTo>
                    <a:pt x="8115" y="17581"/>
                  </a:lnTo>
                  <a:lnTo>
                    <a:pt x="8344" y="16714"/>
                  </a:lnTo>
                  <a:lnTo>
                    <a:pt x="8344" y="16714"/>
                  </a:lnTo>
                  <a:lnTo>
                    <a:pt x="8344" y="16714"/>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3" name="Google Shape;3443;g29ba36c631f_0_9"/>
            <p:cNvSpPr/>
            <p:nvPr/>
          </p:nvSpPr>
          <p:spPr>
            <a:xfrm>
              <a:off x="1064825" y="2102850"/>
              <a:ext cx="2310475" cy="2149100"/>
            </a:xfrm>
            <a:custGeom>
              <a:avLst/>
              <a:gdLst/>
              <a:ahLst/>
              <a:cxnLst/>
              <a:rect l="l" t="t" r="r" b="b"/>
              <a:pathLst>
                <a:path w="92419" h="85964" extrusionOk="0">
                  <a:moveTo>
                    <a:pt x="16254" y="1"/>
                  </a:moveTo>
                  <a:lnTo>
                    <a:pt x="15718" y="27"/>
                  </a:lnTo>
                  <a:lnTo>
                    <a:pt x="15182" y="78"/>
                  </a:lnTo>
                  <a:lnTo>
                    <a:pt x="14646" y="154"/>
                  </a:lnTo>
                  <a:lnTo>
                    <a:pt x="14085" y="256"/>
                  </a:lnTo>
                  <a:lnTo>
                    <a:pt x="13524" y="358"/>
                  </a:lnTo>
                  <a:lnTo>
                    <a:pt x="12962" y="511"/>
                  </a:lnTo>
                  <a:lnTo>
                    <a:pt x="12401" y="664"/>
                  </a:lnTo>
                  <a:lnTo>
                    <a:pt x="11814" y="843"/>
                  </a:lnTo>
                  <a:lnTo>
                    <a:pt x="11253" y="1047"/>
                  </a:lnTo>
                  <a:lnTo>
                    <a:pt x="10666" y="1251"/>
                  </a:lnTo>
                  <a:lnTo>
                    <a:pt x="10105" y="1481"/>
                  </a:lnTo>
                  <a:lnTo>
                    <a:pt x="9518" y="1736"/>
                  </a:lnTo>
                  <a:lnTo>
                    <a:pt x="8956" y="2017"/>
                  </a:lnTo>
                  <a:lnTo>
                    <a:pt x="8395" y="2297"/>
                  </a:lnTo>
                  <a:lnTo>
                    <a:pt x="7834" y="2604"/>
                  </a:lnTo>
                  <a:lnTo>
                    <a:pt x="7298" y="2910"/>
                  </a:lnTo>
                  <a:lnTo>
                    <a:pt x="6762" y="3267"/>
                  </a:lnTo>
                  <a:lnTo>
                    <a:pt x="6226" y="3599"/>
                  </a:lnTo>
                  <a:lnTo>
                    <a:pt x="5716" y="3956"/>
                  </a:lnTo>
                  <a:lnTo>
                    <a:pt x="5206" y="4339"/>
                  </a:lnTo>
                  <a:lnTo>
                    <a:pt x="4721" y="4721"/>
                  </a:lnTo>
                  <a:lnTo>
                    <a:pt x="4261" y="5130"/>
                  </a:lnTo>
                  <a:lnTo>
                    <a:pt x="3802" y="5538"/>
                  </a:lnTo>
                  <a:lnTo>
                    <a:pt x="3368" y="5972"/>
                  </a:lnTo>
                  <a:lnTo>
                    <a:pt x="2960" y="6405"/>
                  </a:lnTo>
                  <a:lnTo>
                    <a:pt x="2552" y="6839"/>
                  </a:lnTo>
                  <a:lnTo>
                    <a:pt x="2195" y="7298"/>
                  </a:lnTo>
                  <a:lnTo>
                    <a:pt x="1837" y="7758"/>
                  </a:lnTo>
                  <a:lnTo>
                    <a:pt x="1531" y="8243"/>
                  </a:lnTo>
                  <a:lnTo>
                    <a:pt x="1225" y="8727"/>
                  </a:lnTo>
                  <a:lnTo>
                    <a:pt x="970" y="9212"/>
                  </a:lnTo>
                  <a:lnTo>
                    <a:pt x="715" y="9697"/>
                  </a:lnTo>
                  <a:lnTo>
                    <a:pt x="511" y="10207"/>
                  </a:lnTo>
                  <a:lnTo>
                    <a:pt x="332" y="10718"/>
                  </a:lnTo>
                  <a:lnTo>
                    <a:pt x="204" y="11228"/>
                  </a:lnTo>
                  <a:lnTo>
                    <a:pt x="102" y="11738"/>
                  </a:lnTo>
                  <a:lnTo>
                    <a:pt x="26" y="12274"/>
                  </a:lnTo>
                  <a:lnTo>
                    <a:pt x="0" y="12784"/>
                  </a:lnTo>
                  <a:lnTo>
                    <a:pt x="0" y="13320"/>
                  </a:lnTo>
                  <a:lnTo>
                    <a:pt x="51" y="13856"/>
                  </a:lnTo>
                  <a:lnTo>
                    <a:pt x="153" y="14392"/>
                  </a:lnTo>
                  <a:lnTo>
                    <a:pt x="281" y="14928"/>
                  </a:lnTo>
                  <a:lnTo>
                    <a:pt x="1123" y="17938"/>
                  </a:lnTo>
                  <a:lnTo>
                    <a:pt x="2067" y="21434"/>
                  </a:lnTo>
                  <a:lnTo>
                    <a:pt x="3088" y="25313"/>
                  </a:lnTo>
                  <a:lnTo>
                    <a:pt x="4159" y="29548"/>
                  </a:lnTo>
                  <a:lnTo>
                    <a:pt x="6481" y="38734"/>
                  </a:lnTo>
                  <a:lnTo>
                    <a:pt x="8956" y="48353"/>
                  </a:lnTo>
                  <a:lnTo>
                    <a:pt x="10181" y="53176"/>
                  </a:lnTo>
                  <a:lnTo>
                    <a:pt x="11431" y="57870"/>
                  </a:lnTo>
                  <a:lnTo>
                    <a:pt x="12631" y="62412"/>
                  </a:lnTo>
                  <a:lnTo>
                    <a:pt x="13830" y="66699"/>
                  </a:lnTo>
                  <a:lnTo>
                    <a:pt x="14978" y="70679"/>
                  </a:lnTo>
                  <a:lnTo>
                    <a:pt x="15514" y="72542"/>
                  </a:lnTo>
                  <a:lnTo>
                    <a:pt x="16050" y="74277"/>
                  </a:lnTo>
                  <a:lnTo>
                    <a:pt x="16560" y="75885"/>
                  </a:lnTo>
                  <a:lnTo>
                    <a:pt x="17070" y="77390"/>
                  </a:lnTo>
                  <a:lnTo>
                    <a:pt x="17555" y="78768"/>
                  </a:lnTo>
                  <a:lnTo>
                    <a:pt x="17989" y="79993"/>
                  </a:lnTo>
                  <a:lnTo>
                    <a:pt x="18219" y="80528"/>
                  </a:lnTo>
                  <a:lnTo>
                    <a:pt x="18448" y="81039"/>
                  </a:lnTo>
                  <a:lnTo>
                    <a:pt x="18729" y="81498"/>
                  </a:lnTo>
                  <a:lnTo>
                    <a:pt x="18984" y="81957"/>
                  </a:lnTo>
                  <a:lnTo>
                    <a:pt x="19290" y="82391"/>
                  </a:lnTo>
                  <a:lnTo>
                    <a:pt x="19596" y="82799"/>
                  </a:lnTo>
                  <a:lnTo>
                    <a:pt x="19928" y="83157"/>
                  </a:lnTo>
                  <a:lnTo>
                    <a:pt x="20285" y="83514"/>
                  </a:lnTo>
                  <a:lnTo>
                    <a:pt x="20642" y="83845"/>
                  </a:lnTo>
                  <a:lnTo>
                    <a:pt x="21025" y="84152"/>
                  </a:lnTo>
                  <a:lnTo>
                    <a:pt x="21433" y="84407"/>
                  </a:lnTo>
                  <a:lnTo>
                    <a:pt x="21842" y="84662"/>
                  </a:lnTo>
                  <a:lnTo>
                    <a:pt x="22250" y="84892"/>
                  </a:lnTo>
                  <a:lnTo>
                    <a:pt x="22709" y="85096"/>
                  </a:lnTo>
                  <a:lnTo>
                    <a:pt x="23169" y="85274"/>
                  </a:lnTo>
                  <a:lnTo>
                    <a:pt x="23628" y="85427"/>
                  </a:lnTo>
                  <a:lnTo>
                    <a:pt x="24113" y="85580"/>
                  </a:lnTo>
                  <a:lnTo>
                    <a:pt x="24623" y="85683"/>
                  </a:lnTo>
                  <a:lnTo>
                    <a:pt x="25133" y="85785"/>
                  </a:lnTo>
                  <a:lnTo>
                    <a:pt x="25644" y="85861"/>
                  </a:lnTo>
                  <a:lnTo>
                    <a:pt x="26205" y="85912"/>
                  </a:lnTo>
                  <a:lnTo>
                    <a:pt x="26741" y="85938"/>
                  </a:lnTo>
                  <a:lnTo>
                    <a:pt x="27302" y="85963"/>
                  </a:lnTo>
                  <a:lnTo>
                    <a:pt x="27889" y="85938"/>
                  </a:lnTo>
                  <a:lnTo>
                    <a:pt x="28476" y="85912"/>
                  </a:lnTo>
                  <a:lnTo>
                    <a:pt x="29063" y="85861"/>
                  </a:lnTo>
                  <a:lnTo>
                    <a:pt x="29675" y="85810"/>
                  </a:lnTo>
                  <a:lnTo>
                    <a:pt x="30287" y="85708"/>
                  </a:lnTo>
                  <a:lnTo>
                    <a:pt x="30925" y="85606"/>
                  </a:lnTo>
                  <a:lnTo>
                    <a:pt x="31563" y="85504"/>
                  </a:lnTo>
                  <a:lnTo>
                    <a:pt x="32890" y="85198"/>
                  </a:lnTo>
                  <a:lnTo>
                    <a:pt x="34217" y="84866"/>
                  </a:lnTo>
                  <a:lnTo>
                    <a:pt x="35595" y="84432"/>
                  </a:lnTo>
                  <a:lnTo>
                    <a:pt x="37024" y="83947"/>
                  </a:lnTo>
                  <a:lnTo>
                    <a:pt x="38452" y="83437"/>
                  </a:lnTo>
                  <a:lnTo>
                    <a:pt x="39907" y="82825"/>
                  </a:lnTo>
                  <a:lnTo>
                    <a:pt x="41412" y="82187"/>
                  </a:lnTo>
                  <a:lnTo>
                    <a:pt x="42918" y="81498"/>
                  </a:lnTo>
                  <a:lnTo>
                    <a:pt x="44449" y="80784"/>
                  </a:lnTo>
                  <a:lnTo>
                    <a:pt x="45980" y="79993"/>
                  </a:lnTo>
                  <a:lnTo>
                    <a:pt x="47536" y="79176"/>
                  </a:lnTo>
                  <a:lnTo>
                    <a:pt x="49118" y="78334"/>
                  </a:lnTo>
                  <a:lnTo>
                    <a:pt x="50674" y="77441"/>
                  </a:lnTo>
                  <a:lnTo>
                    <a:pt x="52256" y="76522"/>
                  </a:lnTo>
                  <a:lnTo>
                    <a:pt x="53864" y="75578"/>
                  </a:lnTo>
                  <a:lnTo>
                    <a:pt x="55446" y="74609"/>
                  </a:lnTo>
                  <a:lnTo>
                    <a:pt x="57028" y="73614"/>
                  </a:lnTo>
                  <a:lnTo>
                    <a:pt x="58610" y="72593"/>
                  </a:lnTo>
                  <a:lnTo>
                    <a:pt x="60166" y="71572"/>
                  </a:lnTo>
                  <a:lnTo>
                    <a:pt x="61723" y="70526"/>
                  </a:lnTo>
                  <a:lnTo>
                    <a:pt x="63279" y="69455"/>
                  </a:lnTo>
                  <a:lnTo>
                    <a:pt x="66341" y="67337"/>
                  </a:lnTo>
                  <a:lnTo>
                    <a:pt x="69326" y="65193"/>
                  </a:lnTo>
                  <a:lnTo>
                    <a:pt x="72184" y="63076"/>
                  </a:lnTo>
                  <a:lnTo>
                    <a:pt x="74940" y="60983"/>
                  </a:lnTo>
                  <a:lnTo>
                    <a:pt x="77568" y="58942"/>
                  </a:lnTo>
                  <a:lnTo>
                    <a:pt x="80017" y="57003"/>
                  </a:lnTo>
                  <a:lnTo>
                    <a:pt x="82288" y="55140"/>
                  </a:lnTo>
                  <a:lnTo>
                    <a:pt x="84381" y="53431"/>
                  </a:lnTo>
                  <a:lnTo>
                    <a:pt x="86243" y="51874"/>
                  </a:lnTo>
                  <a:lnTo>
                    <a:pt x="87851" y="50496"/>
                  </a:lnTo>
                  <a:lnTo>
                    <a:pt x="89203" y="49297"/>
                  </a:lnTo>
                  <a:lnTo>
                    <a:pt x="90275" y="48328"/>
                  </a:lnTo>
                  <a:lnTo>
                    <a:pt x="91040" y="47613"/>
                  </a:lnTo>
                  <a:lnTo>
                    <a:pt x="91474" y="47154"/>
                  </a:lnTo>
                  <a:lnTo>
                    <a:pt x="91653" y="46950"/>
                  </a:lnTo>
                  <a:lnTo>
                    <a:pt x="91780" y="46746"/>
                  </a:lnTo>
                  <a:lnTo>
                    <a:pt x="91908" y="46516"/>
                  </a:lnTo>
                  <a:lnTo>
                    <a:pt x="92035" y="46261"/>
                  </a:lnTo>
                  <a:lnTo>
                    <a:pt x="92112" y="46006"/>
                  </a:lnTo>
                  <a:lnTo>
                    <a:pt x="92214" y="45751"/>
                  </a:lnTo>
                  <a:lnTo>
                    <a:pt x="92265" y="45470"/>
                  </a:lnTo>
                  <a:lnTo>
                    <a:pt x="92342" y="45164"/>
                  </a:lnTo>
                  <a:lnTo>
                    <a:pt x="92393" y="44551"/>
                  </a:lnTo>
                  <a:lnTo>
                    <a:pt x="92418" y="43888"/>
                  </a:lnTo>
                  <a:lnTo>
                    <a:pt x="92393" y="43199"/>
                  </a:lnTo>
                  <a:lnTo>
                    <a:pt x="92316" y="42485"/>
                  </a:lnTo>
                  <a:lnTo>
                    <a:pt x="92214" y="41745"/>
                  </a:lnTo>
                  <a:lnTo>
                    <a:pt x="92061" y="40979"/>
                  </a:lnTo>
                  <a:lnTo>
                    <a:pt x="91857" y="40188"/>
                  </a:lnTo>
                  <a:lnTo>
                    <a:pt x="91653" y="39397"/>
                  </a:lnTo>
                  <a:lnTo>
                    <a:pt x="91397" y="38606"/>
                  </a:lnTo>
                  <a:lnTo>
                    <a:pt x="91117" y="37815"/>
                  </a:lnTo>
                  <a:lnTo>
                    <a:pt x="90836" y="36999"/>
                  </a:lnTo>
                  <a:lnTo>
                    <a:pt x="90530" y="36233"/>
                  </a:lnTo>
                  <a:lnTo>
                    <a:pt x="90198" y="35442"/>
                  </a:lnTo>
                  <a:lnTo>
                    <a:pt x="89841" y="34702"/>
                  </a:lnTo>
                  <a:lnTo>
                    <a:pt x="89484" y="33962"/>
                  </a:lnTo>
                  <a:lnTo>
                    <a:pt x="89127" y="33273"/>
                  </a:lnTo>
                  <a:lnTo>
                    <a:pt x="88769" y="32584"/>
                  </a:lnTo>
                  <a:lnTo>
                    <a:pt x="88412" y="31972"/>
                  </a:lnTo>
                  <a:lnTo>
                    <a:pt x="88055" y="31385"/>
                  </a:lnTo>
                  <a:lnTo>
                    <a:pt x="87723" y="30824"/>
                  </a:lnTo>
                  <a:lnTo>
                    <a:pt x="87366" y="30339"/>
                  </a:lnTo>
                  <a:lnTo>
                    <a:pt x="87034" y="29905"/>
                  </a:lnTo>
                  <a:lnTo>
                    <a:pt x="86728" y="29548"/>
                  </a:lnTo>
                  <a:lnTo>
                    <a:pt x="86447" y="29242"/>
                  </a:lnTo>
                  <a:lnTo>
                    <a:pt x="86167" y="29012"/>
                  </a:lnTo>
                  <a:lnTo>
                    <a:pt x="85912" y="28834"/>
                  </a:lnTo>
                  <a:lnTo>
                    <a:pt x="85810" y="28808"/>
                  </a:lnTo>
                  <a:lnTo>
                    <a:pt x="85707" y="28757"/>
                  </a:lnTo>
                  <a:lnTo>
                    <a:pt x="85605" y="28757"/>
                  </a:lnTo>
                  <a:lnTo>
                    <a:pt x="85529" y="28783"/>
                  </a:lnTo>
                  <a:lnTo>
                    <a:pt x="85376" y="28834"/>
                  </a:lnTo>
                  <a:lnTo>
                    <a:pt x="85172" y="28961"/>
                  </a:lnTo>
                  <a:lnTo>
                    <a:pt x="84585" y="29344"/>
                  </a:lnTo>
                  <a:lnTo>
                    <a:pt x="83768" y="29905"/>
                  </a:lnTo>
                  <a:lnTo>
                    <a:pt x="82748" y="30645"/>
                  </a:lnTo>
                  <a:lnTo>
                    <a:pt x="80145" y="32584"/>
                  </a:lnTo>
                  <a:lnTo>
                    <a:pt x="76905" y="35034"/>
                  </a:lnTo>
                  <a:lnTo>
                    <a:pt x="73154" y="37841"/>
                  </a:lnTo>
                  <a:lnTo>
                    <a:pt x="68995" y="40928"/>
                  </a:lnTo>
                  <a:lnTo>
                    <a:pt x="66826" y="42510"/>
                  </a:lnTo>
                  <a:lnTo>
                    <a:pt x="64606" y="44143"/>
                  </a:lnTo>
                  <a:lnTo>
                    <a:pt x="62335" y="45751"/>
                  </a:lnTo>
                  <a:lnTo>
                    <a:pt x="60064" y="47333"/>
                  </a:lnTo>
                  <a:lnTo>
                    <a:pt x="57768" y="48914"/>
                  </a:lnTo>
                  <a:lnTo>
                    <a:pt x="55522" y="50445"/>
                  </a:lnTo>
                  <a:lnTo>
                    <a:pt x="53277" y="51900"/>
                  </a:lnTo>
                  <a:lnTo>
                    <a:pt x="51083" y="53303"/>
                  </a:lnTo>
                  <a:lnTo>
                    <a:pt x="48965" y="54604"/>
                  </a:lnTo>
                  <a:lnTo>
                    <a:pt x="46924" y="55804"/>
                  </a:lnTo>
                  <a:lnTo>
                    <a:pt x="45929" y="56340"/>
                  </a:lnTo>
                  <a:lnTo>
                    <a:pt x="44959" y="56875"/>
                  </a:lnTo>
                  <a:lnTo>
                    <a:pt x="44015" y="57360"/>
                  </a:lnTo>
                  <a:lnTo>
                    <a:pt x="43122" y="57819"/>
                  </a:lnTo>
                  <a:lnTo>
                    <a:pt x="42229" y="58228"/>
                  </a:lnTo>
                  <a:lnTo>
                    <a:pt x="41387" y="58585"/>
                  </a:lnTo>
                  <a:lnTo>
                    <a:pt x="40596" y="58917"/>
                  </a:lnTo>
                  <a:lnTo>
                    <a:pt x="39805" y="59197"/>
                  </a:lnTo>
                  <a:lnTo>
                    <a:pt x="39090" y="59452"/>
                  </a:lnTo>
                  <a:lnTo>
                    <a:pt x="38401" y="59631"/>
                  </a:lnTo>
                  <a:lnTo>
                    <a:pt x="37738" y="59784"/>
                  </a:lnTo>
                  <a:lnTo>
                    <a:pt x="37151" y="59861"/>
                  </a:lnTo>
                  <a:lnTo>
                    <a:pt x="36590" y="59912"/>
                  </a:lnTo>
                  <a:lnTo>
                    <a:pt x="36079" y="59886"/>
                  </a:lnTo>
                  <a:lnTo>
                    <a:pt x="35850" y="59861"/>
                  </a:lnTo>
                  <a:lnTo>
                    <a:pt x="35646" y="59810"/>
                  </a:lnTo>
                  <a:lnTo>
                    <a:pt x="35442" y="59759"/>
                  </a:lnTo>
                  <a:lnTo>
                    <a:pt x="35237" y="59682"/>
                  </a:lnTo>
                  <a:lnTo>
                    <a:pt x="35059" y="59580"/>
                  </a:lnTo>
                  <a:lnTo>
                    <a:pt x="34906" y="59478"/>
                  </a:lnTo>
                  <a:lnTo>
                    <a:pt x="34753" y="59350"/>
                  </a:lnTo>
                  <a:lnTo>
                    <a:pt x="34600" y="59223"/>
                  </a:lnTo>
                  <a:lnTo>
                    <a:pt x="34472" y="59070"/>
                  </a:lnTo>
                  <a:lnTo>
                    <a:pt x="34370" y="58891"/>
                  </a:lnTo>
                  <a:lnTo>
                    <a:pt x="34293" y="58713"/>
                  </a:lnTo>
                  <a:lnTo>
                    <a:pt x="34217" y="58508"/>
                  </a:lnTo>
                  <a:lnTo>
                    <a:pt x="33834" y="57207"/>
                  </a:lnTo>
                  <a:lnTo>
                    <a:pt x="33273" y="55115"/>
                  </a:lnTo>
                  <a:lnTo>
                    <a:pt x="32558" y="52308"/>
                  </a:lnTo>
                  <a:lnTo>
                    <a:pt x="31691" y="48940"/>
                  </a:lnTo>
                  <a:lnTo>
                    <a:pt x="29726" y="40903"/>
                  </a:lnTo>
                  <a:lnTo>
                    <a:pt x="28654" y="36488"/>
                  </a:lnTo>
                  <a:lnTo>
                    <a:pt x="27583" y="31972"/>
                  </a:lnTo>
                  <a:lnTo>
                    <a:pt x="26537" y="27456"/>
                  </a:lnTo>
                  <a:lnTo>
                    <a:pt x="25542" y="23093"/>
                  </a:lnTo>
                  <a:lnTo>
                    <a:pt x="24623" y="18985"/>
                  </a:lnTo>
                  <a:lnTo>
                    <a:pt x="23806" y="15234"/>
                  </a:lnTo>
                  <a:lnTo>
                    <a:pt x="23143" y="11968"/>
                  </a:lnTo>
                  <a:lnTo>
                    <a:pt x="22888" y="10564"/>
                  </a:lnTo>
                  <a:lnTo>
                    <a:pt x="22658" y="9314"/>
                  </a:lnTo>
                  <a:lnTo>
                    <a:pt x="22480" y="8243"/>
                  </a:lnTo>
                  <a:lnTo>
                    <a:pt x="22378" y="7375"/>
                  </a:lnTo>
                  <a:lnTo>
                    <a:pt x="22327" y="6737"/>
                  </a:lnTo>
                  <a:lnTo>
                    <a:pt x="22301" y="6482"/>
                  </a:lnTo>
                  <a:lnTo>
                    <a:pt x="22327" y="6303"/>
                  </a:lnTo>
                  <a:lnTo>
                    <a:pt x="22378" y="5691"/>
                  </a:lnTo>
                  <a:lnTo>
                    <a:pt x="22378" y="5104"/>
                  </a:lnTo>
                  <a:lnTo>
                    <a:pt x="22378" y="4568"/>
                  </a:lnTo>
                  <a:lnTo>
                    <a:pt x="22301" y="4058"/>
                  </a:lnTo>
                  <a:lnTo>
                    <a:pt x="22199" y="3573"/>
                  </a:lnTo>
                  <a:lnTo>
                    <a:pt x="22071" y="3114"/>
                  </a:lnTo>
                  <a:lnTo>
                    <a:pt x="21893" y="2706"/>
                  </a:lnTo>
                  <a:lnTo>
                    <a:pt x="21714" y="2323"/>
                  </a:lnTo>
                  <a:lnTo>
                    <a:pt x="21485" y="1966"/>
                  </a:lnTo>
                  <a:lnTo>
                    <a:pt x="21204" y="1660"/>
                  </a:lnTo>
                  <a:lnTo>
                    <a:pt x="20923" y="1379"/>
                  </a:lnTo>
                  <a:lnTo>
                    <a:pt x="20617" y="1098"/>
                  </a:lnTo>
                  <a:lnTo>
                    <a:pt x="20260" y="869"/>
                  </a:lnTo>
                  <a:lnTo>
                    <a:pt x="19903" y="664"/>
                  </a:lnTo>
                  <a:lnTo>
                    <a:pt x="19520" y="486"/>
                  </a:lnTo>
                  <a:lnTo>
                    <a:pt x="19086" y="358"/>
                  </a:lnTo>
                  <a:lnTo>
                    <a:pt x="18678" y="231"/>
                  </a:lnTo>
                  <a:lnTo>
                    <a:pt x="18219" y="129"/>
                  </a:lnTo>
                  <a:lnTo>
                    <a:pt x="17759" y="52"/>
                  </a:lnTo>
                  <a:lnTo>
                    <a:pt x="17274" y="27"/>
                  </a:lnTo>
                  <a:lnTo>
                    <a:pt x="16764" y="1"/>
                  </a:lnTo>
                  <a:close/>
                </a:path>
              </a:pathLst>
            </a:custGeom>
            <a:solidFill>
              <a:srgbClr val="E030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4" name="Google Shape;3444;g29ba36c631f_0_9"/>
            <p:cNvSpPr/>
            <p:nvPr/>
          </p:nvSpPr>
          <p:spPr>
            <a:xfrm>
              <a:off x="1064825" y="2102850"/>
              <a:ext cx="2310475" cy="2149100"/>
            </a:xfrm>
            <a:custGeom>
              <a:avLst/>
              <a:gdLst/>
              <a:ahLst/>
              <a:cxnLst/>
              <a:rect l="l" t="t" r="r" b="b"/>
              <a:pathLst>
                <a:path w="92419" h="85964" fill="none" extrusionOk="0">
                  <a:moveTo>
                    <a:pt x="34217" y="58508"/>
                  </a:moveTo>
                  <a:lnTo>
                    <a:pt x="34217" y="58508"/>
                  </a:lnTo>
                  <a:lnTo>
                    <a:pt x="34293" y="58713"/>
                  </a:lnTo>
                  <a:lnTo>
                    <a:pt x="34370" y="58891"/>
                  </a:lnTo>
                  <a:lnTo>
                    <a:pt x="34472" y="59070"/>
                  </a:lnTo>
                  <a:lnTo>
                    <a:pt x="34600" y="59223"/>
                  </a:lnTo>
                  <a:lnTo>
                    <a:pt x="34753" y="59350"/>
                  </a:lnTo>
                  <a:lnTo>
                    <a:pt x="34906" y="59478"/>
                  </a:lnTo>
                  <a:lnTo>
                    <a:pt x="35059" y="59580"/>
                  </a:lnTo>
                  <a:lnTo>
                    <a:pt x="35237" y="59682"/>
                  </a:lnTo>
                  <a:lnTo>
                    <a:pt x="35442" y="59759"/>
                  </a:lnTo>
                  <a:lnTo>
                    <a:pt x="35646" y="59810"/>
                  </a:lnTo>
                  <a:lnTo>
                    <a:pt x="35850" y="59861"/>
                  </a:lnTo>
                  <a:lnTo>
                    <a:pt x="36079" y="59886"/>
                  </a:lnTo>
                  <a:lnTo>
                    <a:pt x="36590" y="59912"/>
                  </a:lnTo>
                  <a:lnTo>
                    <a:pt x="37151" y="59861"/>
                  </a:lnTo>
                  <a:lnTo>
                    <a:pt x="37738" y="59784"/>
                  </a:lnTo>
                  <a:lnTo>
                    <a:pt x="38401" y="59631"/>
                  </a:lnTo>
                  <a:lnTo>
                    <a:pt x="39090" y="59452"/>
                  </a:lnTo>
                  <a:lnTo>
                    <a:pt x="39805" y="59197"/>
                  </a:lnTo>
                  <a:lnTo>
                    <a:pt x="40596" y="58917"/>
                  </a:lnTo>
                  <a:lnTo>
                    <a:pt x="41387" y="58585"/>
                  </a:lnTo>
                  <a:lnTo>
                    <a:pt x="42229" y="58228"/>
                  </a:lnTo>
                  <a:lnTo>
                    <a:pt x="43122" y="57819"/>
                  </a:lnTo>
                  <a:lnTo>
                    <a:pt x="44015" y="57360"/>
                  </a:lnTo>
                  <a:lnTo>
                    <a:pt x="44959" y="56875"/>
                  </a:lnTo>
                  <a:lnTo>
                    <a:pt x="45929" y="56340"/>
                  </a:lnTo>
                  <a:lnTo>
                    <a:pt x="46924" y="55804"/>
                  </a:lnTo>
                  <a:lnTo>
                    <a:pt x="48965" y="54604"/>
                  </a:lnTo>
                  <a:lnTo>
                    <a:pt x="51083" y="53303"/>
                  </a:lnTo>
                  <a:lnTo>
                    <a:pt x="53277" y="51900"/>
                  </a:lnTo>
                  <a:lnTo>
                    <a:pt x="55522" y="50445"/>
                  </a:lnTo>
                  <a:lnTo>
                    <a:pt x="57768" y="48914"/>
                  </a:lnTo>
                  <a:lnTo>
                    <a:pt x="60064" y="47333"/>
                  </a:lnTo>
                  <a:lnTo>
                    <a:pt x="62335" y="45751"/>
                  </a:lnTo>
                  <a:lnTo>
                    <a:pt x="64606" y="44143"/>
                  </a:lnTo>
                  <a:lnTo>
                    <a:pt x="66826" y="42510"/>
                  </a:lnTo>
                  <a:lnTo>
                    <a:pt x="68995" y="40928"/>
                  </a:lnTo>
                  <a:lnTo>
                    <a:pt x="73154" y="37841"/>
                  </a:lnTo>
                  <a:lnTo>
                    <a:pt x="76905" y="35034"/>
                  </a:lnTo>
                  <a:lnTo>
                    <a:pt x="80145" y="32584"/>
                  </a:lnTo>
                  <a:lnTo>
                    <a:pt x="82748" y="30645"/>
                  </a:lnTo>
                  <a:lnTo>
                    <a:pt x="83768" y="29905"/>
                  </a:lnTo>
                  <a:lnTo>
                    <a:pt x="84585" y="29344"/>
                  </a:lnTo>
                  <a:lnTo>
                    <a:pt x="85172" y="28961"/>
                  </a:lnTo>
                  <a:lnTo>
                    <a:pt x="85376" y="28834"/>
                  </a:lnTo>
                  <a:lnTo>
                    <a:pt x="85529" y="28783"/>
                  </a:lnTo>
                  <a:lnTo>
                    <a:pt x="85529" y="28783"/>
                  </a:lnTo>
                  <a:lnTo>
                    <a:pt x="85605" y="28757"/>
                  </a:lnTo>
                  <a:lnTo>
                    <a:pt x="85707" y="28757"/>
                  </a:lnTo>
                  <a:lnTo>
                    <a:pt x="85810" y="28808"/>
                  </a:lnTo>
                  <a:lnTo>
                    <a:pt x="85912" y="28834"/>
                  </a:lnTo>
                  <a:lnTo>
                    <a:pt x="86167" y="29012"/>
                  </a:lnTo>
                  <a:lnTo>
                    <a:pt x="86447" y="29242"/>
                  </a:lnTo>
                  <a:lnTo>
                    <a:pt x="86728" y="29548"/>
                  </a:lnTo>
                  <a:lnTo>
                    <a:pt x="87034" y="29905"/>
                  </a:lnTo>
                  <a:lnTo>
                    <a:pt x="87366" y="30339"/>
                  </a:lnTo>
                  <a:lnTo>
                    <a:pt x="87723" y="30824"/>
                  </a:lnTo>
                  <a:lnTo>
                    <a:pt x="88055" y="31385"/>
                  </a:lnTo>
                  <a:lnTo>
                    <a:pt x="88412" y="31972"/>
                  </a:lnTo>
                  <a:lnTo>
                    <a:pt x="88769" y="32584"/>
                  </a:lnTo>
                  <a:lnTo>
                    <a:pt x="89127" y="33273"/>
                  </a:lnTo>
                  <a:lnTo>
                    <a:pt x="89484" y="33962"/>
                  </a:lnTo>
                  <a:lnTo>
                    <a:pt x="89841" y="34702"/>
                  </a:lnTo>
                  <a:lnTo>
                    <a:pt x="90198" y="35442"/>
                  </a:lnTo>
                  <a:lnTo>
                    <a:pt x="90530" y="36233"/>
                  </a:lnTo>
                  <a:lnTo>
                    <a:pt x="90836" y="36999"/>
                  </a:lnTo>
                  <a:lnTo>
                    <a:pt x="91117" y="37815"/>
                  </a:lnTo>
                  <a:lnTo>
                    <a:pt x="91397" y="38606"/>
                  </a:lnTo>
                  <a:lnTo>
                    <a:pt x="91653" y="39397"/>
                  </a:lnTo>
                  <a:lnTo>
                    <a:pt x="91857" y="40188"/>
                  </a:lnTo>
                  <a:lnTo>
                    <a:pt x="92061" y="40979"/>
                  </a:lnTo>
                  <a:lnTo>
                    <a:pt x="92214" y="41745"/>
                  </a:lnTo>
                  <a:lnTo>
                    <a:pt x="92316" y="42485"/>
                  </a:lnTo>
                  <a:lnTo>
                    <a:pt x="92393" y="43199"/>
                  </a:lnTo>
                  <a:lnTo>
                    <a:pt x="92418" y="43888"/>
                  </a:lnTo>
                  <a:lnTo>
                    <a:pt x="92393" y="44551"/>
                  </a:lnTo>
                  <a:lnTo>
                    <a:pt x="92342" y="45164"/>
                  </a:lnTo>
                  <a:lnTo>
                    <a:pt x="92265" y="45470"/>
                  </a:lnTo>
                  <a:lnTo>
                    <a:pt x="92214" y="45751"/>
                  </a:lnTo>
                  <a:lnTo>
                    <a:pt x="92112" y="46006"/>
                  </a:lnTo>
                  <a:lnTo>
                    <a:pt x="92035" y="46261"/>
                  </a:lnTo>
                  <a:lnTo>
                    <a:pt x="91908" y="46516"/>
                  </a:lnTo>
                  <a:lnTo>
                    <a:pt x="91780" y="46746"/>
                  </a:lnTo>
                  <a:lnTo>
                    <a:pt x="91653" y="46950"/>
                  </a:lnTo>
                  <a:lnTo>
                    <a:pt x="91474" y="47154"/>
                  </a:lnTo>
                  <a:lnTo>
                    <a:pt x="91474" y="47154"/>
                  </a:lnTo>
                  <a:lnTo>
                    <a:pt x="91040" y="47613"/>
                  </a:lnTo>
                  <a:lnTo>
                    <a:pt x="90275" y="48328"/>
                  </a:lnTo>
                  <a:lnTo>
                    <a:pt x="89203" y="49297"/>
                  </a:lnTo>
                  <a:lnTo>
                    <a:pt x="87851" y="50496"/>
                  </a:lnTo>
                  <a:lnTo>
                    <a:pt x="86243" y="51874"/>
                  </a:lnTo>
                  <a:lnTo>
                    <a:pt x="84381" y="53431"/>
                  </a:lnTo>
                  <a:lnTo>
                    <a:pt x="82288" y="55140"/>
                  </a:lnTo>
                  <a:lnTo>
                    <a:pt x="80017" y="57003"/>
                  </a:lnTo>
                  <a:lnTo>
                    <a:pt x="77568" y="58942"/>
                  </a:lnTo>
                  <a:lnTo>
                    <a:pt x="74940" y="60983"/>
                  </a:lnTo>
                  <a:lnTo>
                    <a:pt x="72184" y="63076"/>
                  </a:lnTo>
                  <a:lnTo>
                    <a:pt x="69326" y="65193"/>
                  </a:lnTo>
                  <a:lnTo>
                    <a:pt x="66341" y="67337"/>
                  </a:lnTo>
                  <a:lnTo>
                    <a:pt x="63279" y="69455"/>
                  </a:lnTo>
                  <a:lnTo>
                    <a:pt x="61723" y="70526"/>
                  </a:lnTo>
                  <a:lnTo>
                    <a:pt x="60166" y="71572"/>
                  </a:lnTo>
                  <a:lnTo>
                    <a:pt x="58610" y="72593"/>
                  </a:lnTo>
                  <a:lnTo>
                    <a:pt x="57028" y="73614"/>
                  </a:lnTo>
                  <a:lnTo>
                    <a:pt x="55446" y="74609"/>
                  </a:lnTo>
                  <a:lnTo>
                    <a:pt x="53864" y="75578"/>
                  </a:lnTo>
                  <a:lnTo>
                    <a:pt x="52256" y="76522"/>
                  </a:lnTo>
                  <a:lnTo>
                    <a:pt x="50674" y="77441"/>
                  </a:lnTo>
                  <a:lnTo>
                    <a:pt x="49118" y="78334"/>
                  </a:lnTo>
                  <a:lnTo>
                    <a:pt x="47536" y="79176"/>
                  </a:lnTo>
                  <a:lnTo>
                    <a:pt x="45980" y="79993"/>
                  </a:lnTo>
                  <a:lnTo>
                    <a:pt x="44449" y="80784"/>
                  </a:lnTo>
                  <a:lnTo>
                    <a:pt x="42918" y="81498"/>
                  </a:lnTo>
                  <a:lnTo>
                    <a:pt x="41412" y="82187"/>
                  </a:lnTo>
                  <a:lnTo>
                    <a:pt x="39907" y="82825"/>
                  </a:lnTo>
                  <a:lnTo>
                    <a:pt x="38452" y="83437"/>
                  </a:lnTo>
                  <a:lnTo>
                    <a:pt x="37024" y="83947"/>
                  </a:lnTo>
                  <a:lnTo>
                    <a:pt x="35595" y="84432"/>
                  </a:lnTo>
                  <a:lnTo>
                    <a:pt x="34217" y="84866"/>
                  </a:lnTo>
                  <a:lnTo>
                    <a:pt x="32890" y="85198"/>
                  </a:lnTo>
                  <a:lnTo>
                    <a:pt x="31563" y="85504"/>
                  </a:lnTo>
                  <a:lnTo>
                    <a:pt x="30925" y="85606"/>
                  </a:lnTo>
                  <a:lnTo>
                    <a:pt x="30287" y="85708"/>
                  </a:lnTo>
                  <a:lnTo>
                    <a:pt x="29675" y="85810"/>
                  </a:lnTo>
                  <a:lnTo>
                    <a:pt x="29063" y="85861"/>
                  </a:lnTo>
                  <a:lnTo>
                    <a:pt x="28476" y="85912"/>
                  </a:lnTo>
                  <a:lnTo>
                    <a:pt x="27889" y="85938"/>
                  </a:lnTo>
                  <a:lnTo>
                    <a:pt x="27302" y="85963"/>
                  </a:lnTo>
                  <a:lnTo>
                    <a:pt x="26741" y="85938"/>
                  </a:lnTo>
                  <a:lnTo>
                    <a:pt x="26205" y="85912"/>
                  </a:lnTo>
                  <a:lnTo>
                    <a:pt x="25644" y="85861"/>
                  </a:lnTo>
                  <a:lnTo>
                    <a:pt x="25133" y="85785"/>
                  </a:lnTo>
                  <a:lnTo>
                    <a:pt x="24623" y="85683"/>
                  </a:lnTo>
                  <a:lnTo>
                    <a:pt x="24113" y="85580"/>
                  </a:lnTo>
                  <a:lnTo>
                    <a:pt x="23628" y="85427"/>
                  </a:lnTo>
                  <a:lnTo>
                    <a:pt x="23169" y="85274"/>
                  </a:lnTo>
                  <a:lnTo>
                    <a:pt x="22709" y="85096"/>
                  </a:lnTo>
                  <a:lnTo>
                    <a:pt x="22250" y="84892"/>
                  </a:lnTo>
                  <a:lnTo>
                    <a:pt x="21842" y="84662"/>
                  </a:lnTo>
                  <a:lnTo>
                    <a:pt x="21433" y="84407"/>
                  </a:lnTo>
                  <a:lnTo>
                    <a:pt x="21025" y="84152"/>
                  </a:lnTo>
                  <a:lnTo>
                    <a:pt x="20642" y="83845"/>
                  </a:lnTo>
                  <a:lnTo>
                    <a:pt x="20285" y="83514"/>
                  </a:lnTo>
                  <a:lnTo>
                    <a:pt x="19928" y="83157"/>
                  </a:lnTo>
                  <a:lnTo>
                    <a:pt x="19596" y="82799"/>
                  </a:lnTo>
                  <a:lnTo>
                    <a:pt x="19290" y="82391"/>
                  </a:lnTo>
                  <a:lnTo>
                    <a:pt x="18984" y="81957"/>
                  </a:lnTo>
                  <a:lnTo>
                    <a:pt x="18729" y="81498"/>
                  </a:lnTo>
                  <a:lnTo>
                    <a:pt x="18448" y="81039"/>
                  </a:lnTo>
                  <a:lnTo>
                    <a:pt x="18219" y="80528"/>
                  </a:lnTo>
                  <a:lnTo>
                    <a:pt x="17989" y="79993"/>
                  </a:lnTo>
                  <a:lnTo>
                    <a:pt x="17989" y="79993"/>
                  </a:lnTo>
                  <a:lnTo>
                    <a:pt x="17555" y="78768"/>
                  </a:lnTo>
                  <a:lnTo>
                    <a:pt x="17070" y="77390"/>
                  </a:lnTo>
                  <a:lnTo>
                    <a:pt x="16560" y="75885"/>
                  </a:lnTo>
                  <a:lnTo>
                    <a:pt x="16050" y="74277"/>
                  </a:lnTo>
                  <a:lnTo>
                    <a:pt x="15514" y="72542"/>
                  </a:lnTo>
                  <a:lnTo>
                    <a:pt x="14978" y="70679"/>
                  </a:lnTo>
                  <a:lnTo>
                    <a:pt x="13830" y="66699"/>
                  </a:lnTo>
                  <a:lnTo>
                    <a:pt x="12631" y="62412"/>
                  </a:lnTo>
                  <a:lnTo>
                    <a:pt x="11431" y="57870"/>
                  </a:lnTo>
                  <a:lnTo>
                    <a:pt x="10181" y="53176"/>
                  </a:lnTo>
                  <a:lnTo>
                    <a:pt x="8956" y="48353"/>
                  </a:lnTo>
                  <a:lnTo>
                    <a:pt x="6481" y="38734"/>
                  </a:lnTo>
                  <a:lnTo>
                    <a:pt x="4159" y="29548"/>
                  </a:lnTo>
                  <a:lnTo>
                    <a:pt x="3088" y="25313"/>
                  </a:lnTo>
                  <a:lnTo>
                    <a:pt x="2067" y="21434"/>
                  </a:lnTo>
                  <a:lnTo>
                    <a:pt x="1123" y="17938"/>
                  </a:lnTo>
                  <a:lnTo>
                    <a:pt x="281" y="14928"/>
                  </a:lnTo>
                  <a:lnTo>
                    <a:pt x="281" y="14928"/>
                  </a:lnTo>
                  <a:lnTo>
                    <a:pt x="153" y="14392"/>
                  </a:lnTo>
                  <a:lnTo>
                    <a:pt x="51" y="13856"/>
                  </a:lnTo>
                  <a:lnTo>
                    <a:pt x="0" y="13320"/>
                  </a:lnTo>
                  <a:lnTo>
                    <a:pt x="0" y="12784"/>
                  </a:lnTo>
                  <a:lnTo>
                    <a:pt x="26" y="12274"/>
                  </a:lnTo>
                  <a:lnTo>
                    <a:pt x="102" y="11738"/>
                  </a:lnTo>
                  <a:lnTo>
                    <a:pt x="204" y="11228"/>
                  </a:lnTo>
                  <a:lnTo>
                    <a:pt x="332" y="10718"/>
                  </a:lnTo>
                  <a:lnTo>
                    <a:pt x="511" y="10207"/>
                  </a:lnTo>
                  <a:lnTo>
                    <a:pt x="715" y="9697"/>
                  </a:lnTo>
                  <a:lnTo>
                    <a:pt x="970" y="9212"/>
                  </a:lnTo>
                  <a:lnTo>
                    <a:pt x="1225" y="8727"/>
                  </a:lnTo>
                  <a:lnTo>
                    <a:pt x="1531" y="8243"/>
                  </a:lnTo>
                  <a:lnTo>
                    <a:pt x="1837" y="7758"/>
                  </a:lnTo>
                  <a:lnTo>
                    <a:pt x="2195" y="7298"/>
                  </a:lnTo>
                  <a:lnTo>
                    <a:pt x="2552" y="6839"/>
                  </a:lnTo>
                  <a:lnTo>
                    <a:pt x="2960" y="6405"/>
                  </a:lnTo>
                  <a:lnTo>
                    <a:pt x="3368" y="5972"/>
                  </a:lnTo>
                  <a:lnTo>
                    <a:pt x="3802" y="5538"/>
                  </a:lnTo>
                  <a:lnTo>
                    <a:pt x="4261" y="5130"/>
                  </a:lnTo>
                  <a:lnTo>
                    <a:pt x="4721" y="4721"/>
                  </a:lnTo>
                  <a:lnTo>
                    <a:pt x="5206" y="4339"/>
                  </a:lnTo>
                  <a:lnTo>
                    <a:pt x="5716" y="3956"/>
                  </a:lnTo>
                  <a:lnTo>
                    <a:pt x="6226" y="3599"/>
                  </a:lnTo>
                  <a:lnTo>
                    <a:pt x="6762" y="3267"/>
                  </a:lnTo>
                  <a:lnTo>
                    <a:pt x="7298" y="2910"/>
                  </a:lnTo>
                  <a:lnTo>
                    <a:pt x="7834" y="2604"/>
                  </a:lnTo>
                  <a:lnTo>
                    <a:pt x="8395" y="2297"/>
                  </a:lnTo>
                  <a:lnTo>
                    <a:pt x="8956" y="2017"/>
                  </a:lnTo>
                  <a:lnTo>
                    <a:pt x="9518" y="1736"/>
                  </a:lnTo>
                  <a:lnTo>
                    <a:pt x="10105" y="1481"/>
                  </a:lnTo>
                  <a:lnTo>
                    <a:pt x="10666" y="1251"/>
                  </a:lnTo>
                  <a:lnTo>
                    <a:pt x="11253" y="1047"/>
                  </a:lnTo>
                  <a:lnTo>
                    <a:pt x="11814" y="843"/>
                  </a:lnTo>
                  <a:lnTo>
                    <a:pt x="12401" y="664"/>
                  </a:lnTo>
                  <a:lnTo>
                    <a:pt x="12962" y="511"/>
                  </a:lnTo>
                  <a:lnTo>
                    <a:pt x="13524" y="358"/>
                  </a:lnTo>
                  <a:lnTo>
                    <a:pt x="14085" y="256"/>
                  </a:lnTo>
                  <a:lnTo>
                    <a:pt x="14646" y="154"/>
                  </a:lnTo>
                  <a:lnTo>
                    <a:pt x="15182" y="78"/>
                  </a:lnTo>
                  <a:lnTo>
                    <a:pt x="15718" y="27"/>
                  </a:lnTo>
                  <a:lnTo>
                    <a:pt x="16254" y="1"/>
                  </a:lnTo>
                  <a:lnTo>
                    <a:pt x="16764" y="1"/>
                  </a:lnTo>
                  <a:lnTo>
                    <a:pt x="17274" y="27"/>
                  </a:lnTo>
                  <a:lnTo>
                    <a:pt x="17759" y="52"/>
                  </a:lnTo>
                  <a:lnTo>
                    <a:pt x="18219" y="129"/>
                  </a:lnTo>
                  <a:lnTo>
                    <a:pt x="18678" y="231"/>
                  </a:lnTo>
                  <a:lnTo>
                    <a:pt x="19086" y="358"/>
                  </a:lnTo>
                  <a:lnTo>
                    <a:pt x="19520" y="486"/>
                  </a:lnTo>
                  <a:lnTo>
                    <a:pt x="19903" y="664"/>
                  </a:lnTo>
                  <a:lnTo>
                    <a:pt x="20260" y="869"/>
                  </a:lnTo>
                  <a:lnTo>
                    <a:pt x="20617" y="1098"/>
                  </a:lnTo>
                  <a:lnTo>
                    <a:pt x="20923" y="1379"/>
                  </a:lnTo>
                  <a:lnTo>
                    <a:pt x="21204" y="1660"/>
                  </a:lnTo>
                  <a:lnTo>
                    <a:pt x="21485" y="1966"/>
                  </a:lnTo>
                  <a:lnTo>
                    <a:pt x="21714" y="2323"/>
                  </a:lnTo>
                  <a:lnTo>
                    <a:pt x="21893" y="2706"/>
                  </a:lnTo>
                  <a:lnTo>
                    <a:pt x="22071" y="3114"/>
                  </a:lnTo>
                  <a:lnTo>
                    <a:pt x="22199" y="3573"/>
                  </a:lnTo>
                  <a:lnTo>
                    <a:pt x="22301" y="4058"/>
                  </a:lnTo>
                  <a:lnTo>
                    <a:pt x="22378" y="4568"/>
                  </a:lnTo>
                  <a:lnTo>
                    <a:pt x="22378" y="5104"/>
                  </a:lnTo>
                  <a:lnTo>
                    <a:pt x="22378" y="5691"/>
                  </a:lnTo>
                  <a:lnTo>
                    <a:pt x="22327" y="6303"/>
                  </a:lnTo>
                  <a:lnTo>
                    <a:pt x="22327" y="6303"/>
                  </a:lnTo>
                  <a:lnTo>
                    <a:pt x="22301" y="6482"/>
                  </a:lnTo>
                  <a:lnTo>
                    <a:pt x="22327" y="6737"/>
                  </a:lnTo>
                  <a:lnTo>
                    <a:pt x="22378" y="7375"/>
                  </a:lnTo>
                  <a:lnTo>
                    <a:pt x="22480" y="8243"/>
                  </a:lnTo>
                  <a:lnTo>
                    <a:pt x="22658" y="9314"/>
                  </a:lnTo>
                  <a:lnTo>
                    <a:pt x="22888" y="10564"/>
                  </a:lnTo>
                  <a:lnTo>
                    <a:pt x="23143" y="11968"/>
                  </a:lnTo>
                  <a:lnTo>
                    <a:pt x="23806" y="15234"/>
                  </a:lnTo>
                  <a:lnTo>
                    <a:pt x="24623" y="18985"/>
                  </a:lnTo>
                  <a:lnTo>
                    <a:pt x="25542" y="23093"/>
                  </a:lnTo>
                  <a:lnTo>
                    <a:pt x="26537" y="27456"/>
                  </a:lnTo>
                  <a:lnTo>
                    <a:pt x="27583" y="31972"/>
                  </a:lnTo>
                  <a:lnTo>
                    <a:pt x="28654" y="36488"/>
                  </a:lnTo>
                  <a:lnTo>
                    <a:pt x="29726" y="40903"/>
                  </a:lnTo>
                  <a:lnTo>
                    <a:pt x="31691" y="48940"/>
                  </a:lnTo>
                  <a:lnTo>
                    <a:pt x="32558" y="52308"/>
                  </a:lnTo>
                  <a:lnTo>
                    <a:pt x="33273" y="55115"/>
                  </a:lnTo>
                  <a:lnTo>
                    <a:pt x="33834" y="57207"/>
                  </a:lnTo>
                  <a:lnTo>
                    <a:pt x="34217" y="5850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5" name="Google Shape;3445;g29ba36c631f_0_9"/>
            <p:cNvSpPr/>
            <p:nvPr/>
          </p:nvSpPr>
          <p:spPr>
            <a:xfrm>
              <a:off x="2117350" y="1943400"/>
              <a:ext cx="44025" cy="15325"/>
            </a:xfrm>
            <a:custGeom>
              <a:avLst/>
              <a:gdLst/>
              <a:ahLst/>
              <a:cxnLst/>
              <a:rect l="l" t="t" r="r" b="b"/>
              <a:pathLst>
                <a:path w="1761" h="613" extrusionOk="0">
                  <a:moveTo>
                    <a:pt x="944" y="0"/>
                  </a:moveTo>
                  <a:lnTo>
                    <a:pt x="715" y="26"/>
                  </a:lnTo>
                  <a:lnTo>
                    <a:pt x="459" y="77"/>
                  </a:lnTo>
                  <a:lnTo>
                    <a:pt x="204" y="179"/>
                  </a:lnTo>
                  <a:lnTo>
                    <a:pt x="0" y="306"/>
                  </a:lnTo>
                  <a:lnTo>
                    <a:pt x="255" y="408"/>
                  </a:lnTo>
                  <a:lnTo>
                    <a:pt x="485" y="485"/>
                  </a:lnTo>
                  <a:lnTo>
                    <a:pt x="740" y="536"/>
                  </a:lnTo>
                  <a:lnTo>
                    <a:pt x="1021" y="587"/>
                  </a:lnTo>
                  <a:lnTo>
                    <a:pt x="1353" y="612"/>
                  </a:lnTo>
                  <a:lnTo>
                    <a:pt x="1557" y="612"/>
                  </a:lnTo>
                  <a:lnTo>
                    <a:pt x="1761" y="561"/>
                  </a:lnTo>
                  <a:lnTo>
                    <a:pt x="1710" y="459"/>
                  </a:lnTo>
                  <a:lnTo>
                    <a:pt x="1633" y="332"/>
                  </a:lnTo>
                  <a:lnTo>
                    <a:pt x="1557" y="255"/>
                  </a:lnTo>
                  <a:lnTo>
                    <a:pt x="1455" y="153"/>
                  </a:lnTo>
                  <a:lnTo>
                    <a:pt x="1353" y="102"/>
                  </a:lnTo>
                  <a:lnTo>
                    <a:pt x="1225" y="51"/>
                  </a:lnTo>
                  <a:lnTo>
                    <a:pt x="1097" y="26"/>
                  </a:lnTo>
                  <a:lnTo>
                    <a:pt x="944" y="0"/>
                  </a:lnTo>
                  <a:close/>
                </a:path>
              </a:pathLst>
            </a:custGeom>
            <a:solidFill>
              <a:srgbClr val="D694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6" name="Google Shape;3446;g29ba36c631f_0_9"/>
            <p:cNvSpPr/>
            <p:nvPr/>
          </p:nvSpPr>
          <p:spPr>
            <a:xfrm>
              <a:off x="2117350" y="1943400"/>
              <a:ext cx="44025" cy="15325"/>
            </a:xfrm>
            <a:custGeom>
              <a:avLst/>
              <a:gdLst/>
              <a:ahLst/>
              <a:cxnLst/>
              <a:rect l="l" t="t" r="r" b="b"/>
              <a:pathLst>
                <a:path w="1761" h="613" fill="none" extrusionOk="0">
                  <a:moveTo>
                    <a:pt x="944" y="0"/>
                  </a:moveTo>
                  <a:lnTo>
                    <a:pt x="944" y="0"/>
                  </a:lnTo>
                  <a:lnTo>
                    <a:pt x="715" y="26"/>
                  </a:lnTo>
                  <a:lnTo>
                    <a:pt x="459" y="77"/>
                  </a:lnTo>
                  <a:lnTo>
                    <a:pt x="459" y="77"/>
                  </a:lnTo>
                  <a:lnTo>
                    <a:pt x="204" y="179"/>
                  </a:lnTo>
                  <a:lnTo>
                    <a:pt x="0" y="306"/>
                  </a:lnTo>
                  <a:lnTo>
                    <a:pt x="0" y="306"/>
                  </a:lnTo>
                  <a:lnTo>
                    <a:pt x="255" y="408"/>
                  </a:lnTo>
                  <a:lnTo>
                    <a:pt x="485" y="485"/>
                  </a:lnTo>
                  <a:lnTo>
                    <a:pt x="740" y="536"/>
                  </a:lnTo>
                  <a:lnTo>
                    <a:pt x="1021" y="587"/>
                  </a:lnTo>
                  <a:lnTo>
                    <a:pt x="1021" y="587"/>
                  </a:lnTo>
                  <a:lnTo>
                    <a:pt x="1353" y="612"/>
                  </a:lnTo>
                  <a:lnTo>
                    <a:pt x="1353" y="612"/>
                  </a:lnTo>
                  <a:lnTo>
                    <a:pt x="1557" y="612"/>
                  </a:lnTo>
                  <a:lnTo>
                    <a:pt x="1761" y="561"/>
                  </a:lnTo>
                  <a:lnTo>
                    <a:pt x="1761" y="561"/>
                  </a:lnTo>
                  <a:lnTo>
                    <a:pt x="1710" y="459"/>
                  </a:lnTo>
                  <a:lnTo>
                    <a:pt x="1633" y="332"/>
                  </a:lnTo>
                  <a:lnTo>
                    <a:pt x="1557" y="255"/>
                  </a:lnTo>
                  <a:lnTo>
                    <a:pt x="1455" y="153"/>
                  </a:lnTo>
                  <a:lnTo>
                    <a:pt x="1353" y="102"/>
                  </a:lnTo>
                  <a:lnTo>
                    <a:pt x="1225" y="51"/>
                  </a:lnTo>
                  <a:lnTo>
                    <a:pt x="1097" y="26"/>
                  </a:lnTo>
                  <a:lnTo>
                    <a:pt x="94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7" name="Google Shape;3447;g29ba36c631f_0_9"/>
            <p:cNvSpPr/>
            <p:nvPr/>
          </p:nvSpPr>
          <p:spPr>
            <a:xfrm>
              <a:off x="1900450" y="1951050"/>
              <a:ext cx="264125" cy="495025"/>
            </a:xfrm>
            <a:custGeom>
              <a:avLst/>
              <a:gdLst/>
              <a:ahLst/>
              <a:cxnLst/>
              <a:rect l="l" t="t" r="r" b="b"/>
              <a:pathLst>
                <a:path w="10565" h="19801" extrusionOk="0">
                  <a:moveTo>
                    <a:pt x="8676" y="0"/>
                  </a:moveTo>
                  <a:lnTo>
                    <a:pt x="8447" y="153"/>
                  </a:lnTo>
                  <a:lnTo>
                    <a:pt x="8242" y="332"/>
                  </a:lnTo>
                  <a:lnTo>
                    <a:pt x="8064" y="536"/>
                  </a:lnTo>
                  <a:lnTo>
                    <a:pt x="7936" y="740"/>
                  </a:lnTo>
                  <a:lnTo>
                    <a:pt x="7783" y="995"/>
                  </a:lnTo>
                  <a:lnTo>
                    <a:pt x="7681" y="1251"/>
                  </a:lnTo>
                  <a:lnTo>
                    <a:pt x="7477" y="1786"/>
                  </a:lnTo>
                  <a:lnTo>
                    <a:pt x="7298" y="2373"/>
                  </a:lnTo>
                  <a:lnTo>
                    <a:pt x="7094" y="2986"/>
                  </a:lnTo>
                  <a:lnTo>
                    <a:pt x="6967" y="3292"/>
                  </a:lnTo>
                  <a:lnTo>
                    <a:pt x="6814" y="3598"/>
                  </a:lnTo>
                  <a:lnTo>
                    <a:pt x="6660" y="3904"/>
                  </a:lnTo>
                  <a:lnTo>
                    <a:pt x="6482" y="4210"/>
                  </a:lnTo>
                  <a:lnTo>
                    <a:pt x="5818" y="5180"/>
                  </a:lnTo>
                  <a:lnTo>
                    <a:pt x="5129" y="6175"/>
                  </a:lnTo>
                  <a:lnTo>
                    <a:pt x="4390" y="7170"/>
                  </a:lnTo>
                  <a:lnTo>
                    <a:pt x="3599" y="8191"/>
                  </a:lnTo>
                  <a:lnTo>
                    <a:pt x="2782" y="9211"/>
                  </a:lnTo>
                  <a:lnTo>
                    <a:pt x="1889" y="10258"/>
                  </a:lnTo>
                  <a:lnTo>
                    <a:pt x="970" y="11278"/>
                  </a:lnTo>
                  <a:lnTo>
                    <a:pt x="1" y="12273"/>
                  </a:lnTo>
                  <a:lnTo>
                    <a:pt x="843" y="15973"/>
                  </a:lnTo>
                  <a:lnTo>
                    <a:pt x="1226" y="17887"/>
                  </a:lnTo>
                  <a:lnTo>
                    <a:pt x="1634" y="19800"/>
                  </a:lnTo>
                  <a:lnTo>
                    <a:pt x="2093" y="19188"/>
                  </a:lnTo>
                  <a:lnTo>
                    <a:pt x="2527" y="18550"/>
                  </a:lnTo>
                  <a:lnTo>
                    <a:pt x="2961" y="17887"/>
                  </a:lnTo>
                  <a:lnTo>
                    <a:pt x="3369" y="17223"/>
                  </a:lnTo>
                  <a:lnTo>
                    <a:pt x="3777" y="16534"/>
                  </a:lnTo>
                  <a:lnTo>
                    <a:pt x="4160" y="15845"/>
                  </a:lnTo>
                  <a:lnTo>
                    <a:pt x="4874" y="14468"/>
                  </a:lnTo>
                  <a:lnTo>
                    <a:pt x="5538" y="13090"/>
                  </a:lnTo>
                  <a:lnTo>
                    <a:pt x="6125" y="11737"/>
                  </a:lnTo>
                  <a:lnTo>
                    <a:pt x="6686" y="10411"/>
                  </a:lnTo>
                  <a:lnTo>
                    <a:pt x="7171" y="9160"/>
                  </a:lnTo>
                  <a:lnTo>
                    <a:pt x="7605" y="7961"/>
                  </a:lnTo>
                  <a:lnTo>
                    <a:pt x="8013" y="6889"/>
                  </a:lnTo>
                  <a:lnTo>
                    <a:pt x="8651" y="5078"/>
                  </a:lnTo>
                  <a:lnTo>
                    <a:pt x="8906" y="4389"/>
                  </a:lnTo>
                  <a:lnTo>
                    <a:pt x="9110" y="3879"/>
                  </a:lnTo>
                  <a:lnTo>
                    <a:pt x="9212" y="3700"/>
                  </a:lnTo>
                  <a:lnTo>
                    <a:pt x="9289" y="3547"/>
                  </a:lnTo>
                  <a:lnTo>
                    <a:pt x="9365" y="3470"/>
                  </a:lnTo>
                  <a:lnTo>
                    <a:pt x="9416" y="3445"/>
                  </a:lnTo>
                  <a:lnTo>
                    <a:pt x="9595" y="3445"/>
                  </a:lnTo>
                  <a:lnTo>
                    <a:pt x="9671" y="3419"/>
                  </a:lnTo>
                  <a:lnTo>
                    <a:pt x="9824" y="3292"/>
                  </a:lnTo>
                  <a:lnTo>
                    <a:pt x="9977" y="3113"/>
                  </a:lnTo>
                  <a:lnTo>
                    <a:pt x="10131" y="2858"/>
                  </a:lnTo>
                  <a:lnTo>
                    <a:pt x="10258" y="2577"/>
                  </a:lnTo>
                  <a:lnTo>
                    <a:pt x="10360" y="2271"/>
                  </a:lnTo>
                  <a:lnTo>
                    <a:pt x="10462" y="1939"/>
                  </a:lnTo>
                  <a:lnTo>
                    <a:pt x="10513" y="1582"/>
                  </a:lnTo>
                  <a:lnTo>
                    <a:pt x="10564" y="1225"/>
                  </a:lnTo>
                  <a:lnTo>
                    <a:pt x="10564" y="868"/>
                  </a:lnTo>
                  <a:lnTo>
                    <a:pt x="10513" y="562"/>
                  </a:lnTo>
                  <a:lnTo>
                    <a:pt x="10437" y="255"/>
                  </a:lnTo>
                  <a:lnTo>
                    <a:pt x="10233" y="306"/>
                  </a:lnTo>
                  <a:lnTo>
                    <a:pt x="10029" y="306"/>
                  </a:lnTo>
                  <a:lnTo>
                    <a:pt x="9697" y="281"/>
                  </a:lnTo>
                  <a:lnTo>
                    <a:pt x="9416" y="230"/>
                  </a:lnTo>
                  <a:lnTo>
                    <a:pt x="9161" y="179"/>
                  </a:lnTo>
                  <a:lnTo>
                    <a:pt x="8931" y="102"/>
                  </a:lnTo>
                  <a:lnTo>
                    <a:pt x="8676" y="0"/>
                  </a:lnTo>
                  <a:close/>
                </a:path>
              </a:pathLst>
            </a:custGeom>
            <a:solidFill>
              <a:srgbClr val="D6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8" name="Google Shape;3448;g29ba36c631f_0_9"/>
            <p:cNvSpPr/>
            <p:nvPr/>
          </p:nvSpPr>
          <p:spPr>
            <a:xfrm>
              <a:off x="1900450" y="1951050"/>
              <a:ext cx="264125" cy="495025"/>
            </a:xfrm>
            <a:custGeom>
              <a:avLst/>
              <a:gdLst/>
              <a:ahLst/>
              <a:cxnLst/>
              <a:rect l="l" t="t" r="r" b="b"/>
              <a:pathLst>
                <a:path w="10565" h="19801" fill="none" extrusionOk="0">
                  <a:moveTo>
                    <a:pt x="8676" y="0"/>
                  </a:moveTo>
                  <a:lnTo>
                    <a:pt x="8676" y="0"/>
                  </a:lnTo>
                  <a:lnTo>
                    <a:pt x="8447" y="153"/>
                  </a:lnTo>
                  <a:lnTo>
                    <a:pt x="8242" y="332"/>
                  </a:lnTo>
                  <a:lnTo>
                    <a:pt x="8064" y="536"/>
                  </a:lnTo>
                  <a:lnTo>
                    <a:pt x="7936" y="740"/>
                  </a:lnTo>
                  <a:lnTo>
                    <a:pt x="7783" y="995"/>
                  </a:lnTo>
                  <a:lnTo>
                    <a:pt x="7681" y="1251"/>
                  </a:lnTo>
                  <a:lnTo>
                    <a:pt x="7477" y="1786"/>
                  </a:lnTo>
                  <a:lnTo>
                    <a:pt x="7298" y="2373"/>
                  </a:lnTo>
                  <a:lnTo>
                    <a:pt x="7094" y="2986"/>
                  </a:lnTo>
                  <a:lnTo>
                    <a:pt x="6967" y="3292"/>
                  </a:lnTo>
                  <a:lnTo>
                    <a:pt x="6814" y="3598"/>
                  </a:lnTo>
                  <a:lnTo>
                    <a:pt x="6660" y="3904"/>
                  </a:lnTo>
                  <a:lnTo>
                    <a:pt x="6482" y="4210"/>
                  </a:lnTo>
                  <a:lnTo>
                    <a:pt x="6482" y="4210"/>
                  </a:lnTo>
                  <a:lnTo>
                    <a:pt x="5818" y="5180"/>
                  </a:lnTo>
                  <a:lnTo>
                    <a:pt x="5129" y="6175"/>
                  </a:lnTo>
                  <a:lnTo>
                    <a:pt x="4390" y="7170"/>
                  </a:lnTo>
                  <a:lnTo>
                    <a:pt x="3599" y="8191"/>
                  </a:lnTo>
                  <a:lnTo>
                    <a:pt x="2782" y="9211"/>
                  </a:lnTo>
                  <a:lnTo>
                    <a:pt x="1889" y="10258"/>
                  </a:lnTo>
                  <a:lnTo>
                    <a:pt x="970" y="11278"/>
                  </a:lnTo>
                  <a:lnTo>
                    <a:pt x="1" y="12273"/>
                  </a:lnTo>
                  <a:lnTo>
                    <a:pt x="1" y="12273"/>
                  </a:lnTo>
                  <a:lnTo>
                    <a:pt x="843" y="15973"/>
                  </a:lnTo>
                  <a:lnTo>
                    <a:pt x="1226" y="17887"/>
                  </a:lnTo>
                  <a:lnTo>
                    <a:pt x="1634" y="19800"/>
                  </a:lnTo>
                  <a:lnTo>
                    <a:pt x="1634" y="19800"/>
                  </a:lnTo>
                  <a:lnTo>
                    <a:pt x="2093" y="19188"/>
                  </a:lnTo>
                  <a:lnTo>
                    <a:pt x="2527" y="18550"/>
                  </a:lnTo>
                  <a:lnTo>
                    <a:pt x="2961" y="17887"/>
                  </a:lnTo>
                  <a:lnTo>
                    <a:pt x="3369" y="17223"/>
                  </a:lnTo>
                  <a:lnTo>
                    <a:pt x="3777" y="16534"/>
                  </a:lnTo>
                  <a:lnTo>
                    <a:pt x="4160" y="15845"/>
                  </a:lnTo>
                  <a:lnTo>
                    <a:pt x="4874" y="14468"/>
                  </a:lnTo>
                  <a:lnTo>
                    <a:pt x="5538" y="13090"/>
                  </a:lnTo>
                  <a:lnTo>
                    <a:pt x="6125" y="11737"/>
                  </a:lnTo>
                  <a:lnTo>
                    <a:pt x="6686" y="10411"/>
                  </a:lnTo>
                  <a:lnTo>
                    <a:pt x="7171" y="9160"/>
                  </a:lnTo>
                  <a:lnTo>
                    <a:pt x="7605" y="7961"/>
                  </a:lnTo>
                  <a:lnTo>
                    <a:pt x="8013" y="6889"/>
                  </a:lnTo>
                  <a:lnTo>
                    <a:pt x="8651" y="5078"/>
                  </a:lnTo>
                  <a:lnTo>
                    <a:pt x="8906" y="4389"/>
                  </a:lnTo>
                  <a:lnTo>
                    <a:pt x="9110" y="3879"/>
                  </a:lnTo>
                  <a:lnTo>
                    <a:pt x="9212" y="3700"/>
                  </a:lnTo>
                  <a:lnTo>
                    <a:pt x="9289" y="3547"/>
                  </a:lnTo>
                  <a:lnTo>
                    <a:pt x="9365" y="3470"/>
                  </a:lnTo>
                  <a:lnTo>
                    <a:pt x="9416" y="3445"/>
                  </a:lnTo>
                  <a:lnTo>
                    <a:pt x="9416" y="3445"/>
                  </a:lnTo>
                  <a:lnTo>
                    <a:pt x="9442" y="3445"/>
                  </a:lnTo>
                  <a:lnTo>
                    <a:pt x="9442" y="3445"/>
                  </a:lnTo>
                  <a:lnTo>
                    <a:pt x="9518" y="3445"/>
                  </a:lnTo>
                  <a:lnTo>
                    <a:pt x="9518" y="3445"/>
                  </a:lnTo>
                  <a:lnTo>
                    <a:pt x="9595" y="3445"/>
                  </a:lnTo>
                  <a:lnTo>
                    <a:pt x="9671" y="3419"/>
                  </a:lnTo>
                  <a:lnTo>
                    <a:pt x="9824" y="3292"/>
                  </a:lnTo>
                  <a:lnTo>
                    <a:pt x="9977" y="3113"/>
                  </a:lnTo>
                  <a:lnTo>
                    <a:pt x="10131" y="2858"/>
                  </a:lnTo>
                  <a:lnTo>
                    <a:pt x="10258" y="2577"/>
                  </a:lnTo>
                  <a:lnTo>
                    <a:pt x="10360" y="2271"/>
                  </a:lnTo>
                  <a:lnTo>
                    <a:pt x="10462" y="1939"/>
                  </a:lnTo>
                  <a:lnTo>
                    <a:pt x="10513" y="1582"/>
                  </a:lnTo>
                  <a:lnTo>
                    <a:pt x="10513" y="1582"/>
                  </a:lnTo>
                  <a:lnTo>
                    <a:pt x="10564" y="1225"/>
                  </a:lnTo>
                  <a:lnTo>
                    <a:pt x="10564" y="868"/>
                  </a:lnTo>
                  <a:lnTo>
                    <a:pt x="10513" y="562"/>
                  </a:lnTo>
                  <a:lnTo>
                    <a:pt x="10437" y="255"/>
                  </a:lnTo>
                  <a:lnTo>
                    <a:pt x="10437" y="255"/>
                  </a:lnTo>
                  <a:lnTo>
                    <a:pt x="10233" y="306"/>
                  </a:lnTo>
                  <a:lnTo>
                    <a:pt x="10029" y="306"/>
                  </a:lnTo>
                  <a:lnTo>
                    <a:pt x="10029" y="306"/>
                  </a:lnTo>
                  <a:lnTo>
                    <a:pt x="9697" y="281"/>
                  </a:lnTo>
                  <a:lnTo>
                    <a:pt x="9697" y="281"/>
                  </a:lnTo>
                  <a:lnTo>
                    <a:pt x="9416" y="230"/>
                  </a:lnTo>
                  <a:lnTo>
                    <a:pt x="9161" y="179"/>
                  </a:lnTo>
                  <a:lnTo>
                    <a:pt x="8931" y="102"/>
                  </a:lnTo>
                  <a:lnTo>
                    <a:pt x="867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9" name="Google Shape;3449;g29ba36c631f_0_9"/>
            <p:cNvSpPr/>
            <p:nvPr/>
          </p:nvSpPr>
          <p:spPr>
            <a:xfrm>
              <a:off x="972975" y="2257875"/>
              <a:ext cx="968325" cy="479075"/>
            </a:xfrm>
            <a:custGeom>
              <a:avLst/>
              <a:gdLst/>
              <a:ahLst/>
              <a:cxnLst/>
              <a:rect l="l" t="t" r="r" b="b"/>
              <a:pathLst>
                <a:path w="38733" h="19163" extrusionOk="0">
                  <a:moveTo>
                    <a:pt x="37100" y="0"/>
                  </a:moveTo>
                  <a:lnTo>
                    <a:pt x="36360" y="715"/>
                  </a:lnTo>
                  <a:lnTo>
                    <a:pt x="35620" y="1429"/>
                  </a:lnTo>
                  <a:lnTo>
                    <a:pt x="34829" y="2118"/>
                  </a:lnTo>
                  <a:lnTo>
                    <a:pt x="34038" y="2781"/>
                  </a:lnTo>
                  <a:lnTo>
                    <a:pt x="33247" y="3394"/>
                  </a:lnTo>
                  <a:lnTo>
                    <a:pt x="32430" y="3981"/>
                  </a:lnTo>
                  <a:lnTo>
                    <a:pt x="31588" y="4568"/>
                  </a:lnTo>
                  <a:lnTo>
                    <a:pt x="30721" y="5103"/>
                  </a:lnTo>
                  <a:lnTo>
                    <a:pt x="29853" y="5614"/>
                  </a:lnTo>
                  <a:lnTo>
                    <a:pt x="28935" y="6099"/>
                  </a:lnTo>
                  <a:lnTo>
                    <a:pt x="28016" y="6558"/>
                  </a:lnTo>
                  <a:lnTo>
                    <a:pt x="27072" y="6992"/>
                  </a:lnTo>
                  <a:lnTo>
                    <a:pt x="27812" y="10538"/>
                  </a:lnTo>
                  <a:lnTo>
                    <a:pt x="28680" y="14570"/>
                  </a:lnTo>
                  <a:lnTo>
                    <a:pt x="29471" y="14315"/>
                  </a:lnTo>
                  <a:lnTo>
                    <a:pt x="30364" y="13983"/>
                  </a:lnTo>
                  <a:lnTo>
                    <a:pt x="31257" y="13600"/>
                  </a:lnTo>
                  <a:lnTo>
                    <a:pt x="32124" y="13166"/>
                  </a:lnTo>
                  <a:lnTo>
                    <a:pt x="32966" y="12682"/>
                  </a:lnTo>
                  <a:lnTo>
                    <a:pt x="33783" y="12171"/>
                  </a:lnTo>
                  <a:lnTo>
                    <a:pt x="34548" y="11610"/>
                  </a:lnTo>
                  <a:lnTo>
                    <a:pt x="35314" y="11023"/>
                  </a:lnTo>
                  <a:lnTo>
                    <a:pt x="36054" y="10411"/>
                  </a:lnTo>
                  <a:lnTo>
                    <a:pt x="36768" y="9747"/>
                  </a:lnTo>
                  <a:lnTo>
                    <a:pt x="37457" y="9058"/>
                  </a:lnTo>
                  <a:lnTo>
                    <a:pt x="38095" y="8318"/>
                  </a:lnTo>
                  <a:lnTo>
                    <a:pt x="38733" y="7527"/>
                  </a:lnTo>
                  <a:lnTo>
                    <a:pt x="38325" y="5614"/>
                  </a:lnTo>
                  <a:lnTo>
                    <a:pt x="37942" y="3700"/>
                  </a:lnTo>
                  <a:lnTo>
                    <a:pt x="37100" y="0"/>
                  </a:lnTo>
                  <a:close/>
                  <a:moveTo>
                    <a:pt x="3955" y="8727"/>
                  </a:moveTo>
                  <a:lnTo>
                    <a:pt x="3496" y="9518"/>
                  </a:lnTo>
                  <a:lnTo>
                    <a:pt x="3087" y="10258"/>
                  </a:lnTo>
                  <a:lnTo>
                    <a:pt x="2705" y="10998"/>
                  </a:lnTo>
                  <a:lnTo>
                    <a:pt x="2373" y="11686"/>
                  </a:lnTo>
                  <a:lnTo>
                    <a:pt x="2067" y="12350"/>
                  </a:lnTo>
                  <a:lnTo>
                    <a:pt x="1786" y="12988"/>
                  </a:lnTo>
                  <a:lnTo>
                    <a:pt x="1557" y="13626"/>
                  </a:lnTo>
                  <a:lnTo>
                    <a:pt x="1327" y="14238"/>
                  </a:lnTo>
                  <a:lnTo>
                    <a:pt x="1123" y="14825"/>
                  </a:lnTo>
                  <a:lnTo>
                    <a:pt x="944" y="15437"/>
                  </a:lnTo>
                  <a:lnTo>
                    <a:pt x="612" y="16636"/>
                  </a:lnTo>
                  <a:lnTo>
                    <a:pt x="306" y="17861"/>
                  </a:lnTo>
                  <a:lnTo>
                    <a:pt x="0" y="19163"/>
                  </a:lnTo>
                  <a:lnTo>
                    <a:pt x="3190" y="18729"/>
                  </a:lnTo>
                  <a:lnTo>
                    <a:pt x="6532" y="18321"/>
                  </a:lnTo>
                  <a:lnTo>
                    <a:pt x="5154" y="13064"/>
                  </a:lnTo>
                  <a:lnTo>
                    <a:pt x="4542" y="10768"/>
                  </a:lnTo>
                  <a:lnTo>
                    <a:pt x="3955" y="8727"/>
                  </a:lnTo>
                  <a:close/>
                </a:path>
              </a:pathLst>
            </a:custGeom>
            <a:solidFill>
              <a:srgbClr val="BC2C2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0" name="Google Shape;3450;g29ba36c631f_0_9"/>
            <p:cNvSpPr/>
            <p:nvPr/>
          </p:nvSpPr>
          <p:spPr>
            <a:xfrm>
              <a:off x="972975" y="2476025"/>
              <a:ext cx="163325" cy="260925"/>
            </a:xfrm>
            <a:custGeom>
              <a:avLst/>
              <a:gdLst/>
              <a:ahLst/>
              <a:cxnLst/>
              <a:rect l="l" t="t" r="r" b="b"/>
              <a:pathLst>
                <a:path w="6533" h="10437" fill="none" extrusionOk="0">
                  <a:moveTo>
                    <a:pt x="3955" y="1"/>
                  </a:moveTo>
                  <a:lnTo>
                    <a:pt x="3955" y="1"/>
                  </a:lnTo>
                  <a:lnTo>
                    <a:pt x="3496" y="792"/>
                  </a:lnTo>
                  <a:lnTo>
                    <a:pt x="3087" y="1532"/>
                  </a:lnTo>
                  <a:lnTo>
                    <a:pt x="2705" y="2272"/>
                  </a:lnTo>
                  <a:lnTo>
                    <a:pt x="2373" y="2960"/>
                  </a:lnTo>
                  <a:lnTo>
                    <a:pt x="2067" y="3624"/>
                  </a:lnTo>
                  <a:lnTo>
                    <a:pt x="1786" y="4262"/>
                  </a:lnTo>
                  <a:lnTo>
                    <a:pt x="1557" y="4900"/>
                  </a:lnTo>
                  <a:lnTo>
                    <a:pt x="1327" y="5512"/>
                  </a:lnTo>
                  <a:lnTo>
                    <a:pt x="1123" y="6099"/>
                  </a:lnTo>
                  <a:lnTo>
                    <a:pt x="944" y="6711"/>
                  </a:lnTo>
                  <a:lnTo>
                    <a:pt x="612" y="7910"/>
                  </a:lnTo>
                  <a:lnTo>
                    <a:pt x="306" y="9135"/>
                  </a:lnTo>
                  <a:lnTo>
                    <a:pt x="0" y="10437"/>
                  </a:lnTo>
                  <a:lnTo>
                    <a:pt x="0" y="10437"/>
                  </a:lnTo>
                  <a:lnTo>
                    <a:pt x="3190" y="10003"/>
                  </a:lnTo>
                  <a:lnTo>
                    <a:pt x="6532" y="9595"/>
                  </a:lnTo>
                  <a:lnTo>
                    <a:pt x="6532" y="9595"/>
                  </a:lnTo>
                  <a:lnTo>
                    <a:pt x="5154" y="4338"/>
                  </a:lnTo>
                  <a:lnTo>
                    <a:pt x="4542" y="2042"/>
                  </a:lnTo>
                  <a:lnTo>
                    <a:pt x="3955" y="1"/>
                  </a:lnTo>
                  <a:lnTo>
                    <a:pt x="395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1" name="Google Shape;3451;g29ba36c631f_0_9"/>
            <p:cNvSpPr/>
            <p:nvPr/>
          </p:nvSpPr>
          <p:spPr>
            <a:xfrm>
              <a:off x="1649775" y="2257875"/>
              <a:ext cx="291525" cy="364250"/>
            </a:xfrm>
            <a:custGeom>
              <a:avLst/>
              <a:gdLst/>
              <a:ahLst/>
              <a:cxnLst/>
              <a:rect l="l" t="t" r="r" b="b"/>
              <a:pathLst>
                <a:path w="11661" h="14570" fill="none" extrusionOk="0">
                  <a:moveTo>
                    <a:pt x="10028" y="0"/>
                  </a:moveTo>
                  <a:lnTo>
                    <a:pt x="10028" y="0"/>
                  </a:lnTo>
                  <a:lnTo>
                    <a:pt x="9288" y="715"/>
                  </a:lnTo>
                  <a:lnTo>
                    <a:pt x="8548" y="1429"/>
                  </a:lnTo>
                  <a:lnTo>
                    <a:pt x="7757" y="2118"/>
                  </a:lnTo>
                  <a:lnTo>
                    <a:pt x="6966" y="2781"/>
                  </a:lnTo>
                  <a:lnTo>
                    <a:pt x="6966" y="2781"/>
                  </a:lnTo>
                  <a:lnTo>
                    <a:pt x="6175" y="3394"/>
                  </a:lnTo>
                  <a:lnTo>
                    <a:pt x="5358" y="3981"/>
                  </a:lnTo>
                  <a:lnTo>
                    <a:pt x="4516" y="4568"/>
                  </a:lnTo>
                  <a:lnTo>
                    <a:pt x="3649" y="5103"/>
                  </a:lnTo>
                  <a:lnTo>
                    <a:pt x="2781" y="5614"/>
                  </a:lnTo>
                  <a:lnTo>
                    <a:pt x="1863" y="6099"/>
                  </a:lnTo>
                  <a:lnTo>
                    <a:pt x="944" y="6558"/>
                  </a:lnTo>
                  <a:lnTo>
                    <a:pt x="0" y="6992"/>
                  </a:lnTo>
                  <a:lnTo>
                    <a:pt x="0" y="6992"/>
                  </a:lnTo>
                  <a:lnTo>
                    <a:pt x="740" y="10538"/>
                  </a:lnTo>
                  <a:lnTo>
                    <a:pt x="1608" y="14570"/>
                  </a:lnTo>
                  <a:lnTo>
                    <a:pt x="1608" y="14570"/>
                  </a:lnTo>
                  <a:lnTo>
                    <a:pt x="2399" y="14315"/>
                  </a:lnTo>
                  <a:lnTo>
                    <a:pt x="2399" y="14315"/>
                  </a:lnTo>
                  <a:lnTo>
                    <a:pt x="3292" y="13983"/>
                  </a:lnTo>
                  <a:lnTo>
                    <a:pt x="4185" y="13600"/>
                  </a:lnTo>
                  <a:lnTo>
                    <a:pt x="5052" y="13166"/>
                  </a:lnTo>
                  <a:lnTo>
                    <a:pt x="5894" y="12682"/>
                  </a:lnTo>
                  <a:lnTo>
                    <a:pt x="6711" y="12171"/>
                  </a:lnTo>
                  <a:lnTo>
                    <a:pt x="7476" y="11610"/>
                  </a:lnTo>
                  <a:lnTo>
                    <a:pt x="8242" y="11023"/>
                  </a:lnTo>
                  <a:lnTo>
                    <a:pt x="8982" y="10411"/>
                  </a:lnTo>
                  <a:lnTo>
                    <a:pt x="8982" y="10411"/>
                  </a:lnTo>
                  <a:lnTo>
                    <a:pt x="9696" y="9747"/>
                  </a:lnTo>
                  <a:lnTo>
                    <a:pt x="10385" y="9058"/>
                  </a:lnTo>
                  <a:lnTo>
                    <a:pt x="11023" y="8318"/>
                  </a:lnTo>
                  <a:lnTo>
                    <a:pt x="11661" y="7527"/>
                  </a:lnTo>
                  <a:lnTo>
                    <a:pt x="11661" y="7527"/>
                  </a:lnTo>
                  <a:lnTo>
                    <a:pt x="11253" y="5614"/>
                  </a:lnTo>
                  <a:lnTo>
                    <a:pt x="10870" y="3700"/>
                  </a:lnTo>
                  <a:lnTo>
                    <a:pt x="1002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2" name="Google Shape;3452;g29ba36c631f_0_9"/>
            <p:cNvSpPr/>
            <p:nvPr/>
          </p:nvSpPr>
          <p:spPr>
            <a:xfrm>
              <a:off x="1071825" y="2432650"/>
              <a:ext cx="618150" cy="283250"/>
            </a:xfrm>
            <a:custGeom>
              <a:avLst/>
              <a:gdLst/>
              <a:ahLst/>
              <a:cxnLst/>
              <a:rect l="l" t="t" r="r" b="b"/>
              <a:pathLst>
                <a:path w="24726" h="11330" extrusionOk="0">
                  <a:moveTo>
                    <a:pt x="23118" y="1"/>
                  </a:moveTo>
                  <a:lnTo>
                    <a:pt x="22684" y="179"/>
                  </a:lnTo>
                  <a:lnTo>
                    <a:pt x="22072" y="383"/>
                  </a:lnTo>
                  <a:lnTo>
                    <a:pt x="21332" y="587"/>
                  </a:lnTo>
                  <a:lnTo>
                    <a:pt x="20516" y="766"/>
                  </a:lnTo>
                  <a:lnTo>
                    <a:pt x="19597" y="919"/>
                  </a:lnTo>
                  <a:lnTo>
                    <a:pt x="18602" y="1072"/>
                  </a:lnTo>
                  <a:lnTo>
                    <a:pt x="17505" y="1200"/>
                  </a:lnTo>
                  <a:lnTo>
                    <a:pt x="16382" y="1327"/>
                  </a:lnTo>
                  <a:lnTo>
                    <a:pt x="15183" y="1429"/>
                  </a:lnTo>
                  <a:lnTo>
                    <a:pt x="13958" y="1532"/>
                  </a:lnTo>
                  <a:lnTo>
                    <a:pt x="12682" y="1608"/>
                  </a:lnTo>
                  <a:lnTo>
                    <a:pt x="10054" y="1710"/>
                  </a:lnTo>
                  <a:lnTo>
                    <a:pt x="7401" y="1787"/>
                  </a:lnTo>
                  <a:lnTo>
                    <a:pt x="4798" y="1812"/>
                  </a:lnTo>
                  <a:lnTo>
                    <a:pt x="2297" y="1787"/>
                  </a:lnTo>
                  <a:lnTo>
                    <a:pt x="1" y="1736"/>
                  </a:lnTo>
                  <a:lnTo>
                    <a:pt x="588" y="3777"/>
                  </a:lnTo>
                  <a:lnTo>
                    <a:pt x="1200" y="6073"/>
                  </a:lnTo>
                  <a:lnTo>
                    <a:pt x="2578" y="11330"/>
                  </a:lnTo>
                  <a:lnTo>
                    <a:pt x="8574" y="10564"/>
                  </a:lnTo>
                  <a:lnTo>
                    <a:pt x="11560" y="10156"/>
                  </a:lnTo>
                  <a:lnTo>
                    <a:pt x="14468" y="9748"/>
                  </a:lnTo>
                  <a:lnTo>
                    <a:pt x="15897" y="9518"/>
                  </a:lnTo>
                  <a:lnTo>
                    <a:pt x="17301" y="9263"/>
                  </a:lnTo>
                  <a:lnTo>
                    <a:pt x="18653" y="9033"/>
                  </a:lnTo>
                  <a:lnTo>
                    <a:pt x="19980" y="8752"/>
                  </a:lnTo>
                  <a:lnTo>
                    <a:pt x="21256" y="8497"/>
                  </a:lnTo>
                  <a:lnTo>
                    <a:pt x="22480" y="8191"/>
                  </a:lnTo>
                  <a:lnTo>
                    <a:pt x="23628" y="7910"/>
                  </a:lnTo>
                  <a:lnTo>
                    <a:pt x="24726" y="7579"/>
                  </a:lnTo>
                  <a:lnTo>
                    <a:pt x="23858" y="3547"/>
                  </a:lnTo>
                  <a:lnTo>
                    <a:pt x="23118" y="1"/>
                  </a:lnTo>
                  <a:close/>
                </a:path>
              </a:pathLst>
            </a:custGeom>
            <a:solidFill>
              <a:srgbClr val="BC2C2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3" name="Google Shape;3453;g29ba36c631f_0_9"/>
            <p:cNvSpPr/>
            <p:nvPr/>
          </p:nvSpPr>
          <p:spPr>
            <a:xfrm>
              <a:off x="1071825" y="2432650"/>
              <a:ext cx="618150" cy="283250"/>
            </a:xfrm>
            <a:custGeom>
              <a:avLst/>
              <a:gdLst/>
              <a:ahLst/>
              <a:cxnLst/>
              <a:rect l="l" t="t" r="r" b="b"/>
              <a:pathLst>
                <a:path w="24726" h="11330" fill="none" extrusionOk="0">
                  <a:moveTo>
                    <a:pt x="23118" y="1"/>
                  </a:moveTo>
                  <a:lnTo>
                    <a:pt x="23118" y="1"/>
                  </a:lnTo>
                  <a:lnTo>
                    <a:pt x="22684" y="179"/>
                  </a:lnTo>
                  <a:lnTo>
                    <a:pt x="22684" y="179"/>
                  </a:lnTo>
                  <a:lnTo>
                    <a:pt x="22072" y="383"/>
                  </a:lnTo>
                  <a:lnTo>
                    <a:pt x="21332" y="587"/>
                  </a:lnTo>
                  <a:lnTo>
                    <a:pt x="20516" y="766"/>
                  </a:lnTo>
                  <a:lnTo>
                    <a:pt x="19597" y="919"/>
                  </a:lnTo>
                  <a:lnTo>
                    <a:pt x="18602" y="1072"/>
                  </a:lnTo>
                  <a:lnTo>
                    <a:pt x="17505" y="1200"/>
                  </a:lnTo>
                  <a:lnTo>
                    <a:pt x="16382" y="1327"/>
                  </a:lnTo>
                  <a:lnTo>
                    <a:pt x="15183" y="1429"/>
                  </a:lnTo>
                  <a:lnTo>
                    <a:pt x="13958" y="1532"/>
                  </a:lnTo>
                  <a:lnTo>
                    <a:pt x="12682" y="1608"/>
                  </a:lnTo>
                  <a:lnTo>
                    <a:pt x="10054" y="1710"/>
                  </a:lnTo>
                  <a:lnTo>
                    <a:pt x="7401" y="1787"/>
                  </a:lnTo>
                  <a:lnTo>
                    <a:pt x="4798" y="1812"/>
                  </a:lnTo>
                  <a:lnTo>
                    <a:pt x="4798" y="1812"/>
                  </a:lnTo>
                  <a:lnTo>
                    <a:pt x="2297" y="1787"/>
                  </a:lnTo>
                  <a:lnTo>
                    <a:pt x="1" y="1736"/>
                  </a:lnTo>
                  <a:lnTo>
                    <a:pt x="1" y="1736"/>
                  </a:lnTo>
                  <a:lnTo>
                    <a:pt x="1" y="1736"/>
                  </a:lnTo>
                  <a:lnTo>
                    <a:pt x="1" y="1736"/>
                  </a:lnTo>
                  <a:lnTo>
                    <a:pt x="588" y="3777"/>
                  </a:lnTo>
                  <a:lnTo>
                    <a:pt x="1200" y="6073"/>
                  </a:lnTo>
                  <a:lnTo>
                    <a:pt x="2578" y="11330"/>
                  </a:lnTo>
                  <a:lnTo>
                    <a:pt x="2578" y="11330"/>
                  </a:lnTo>
                  <a:lnTo>
                    <a:pt x="8574" y="10564"/>
                  </a:lnTo>
                  <a:lnTo>
                    <a:pt x="11560" y="10156"/>
                  </a:lnTo>
                  <a:lnTo>
                    <a:pt x="14468" y="9748"/>
                  </a:lnTo>
                  <a:lnTo>
                    <a:pt x="15897" y="9518"/>
                  </a:lnTo>
                  <a:lnTo>
                    <a:pt x="17301" y="9263"/>
                  </a:lnTo>
                  <a:lnTo>
                    <a:pt x="18653" y="9033"/>
                  </a:lnTo>
                  <a:lnTo>
                    <a:pt x="19980" y="8752"/>
                  </a:lnTo>
                  <a:lnTo>
                    <a:pt x="21256" y="8497"/>
                  </a:lnTo>
                  <a:lnTo>
                    <a:pt x="22480" y="8191"/>
                  </a:lnTo>
                  <a:lnTo>
                    <a:pt x="23628" y="7910"/>
                  </a:lnTo>
                  <a:lnTo>
                    <a:pt x="24726" y="7579"/>
                  </a:lnTo>
                  <a:lnTo>
                    <a:pt x="24726" y="7579"/>
                  </a:lnTo>
                  <a:lnTo>
                    <a:pt x="23858" y="3547"/>
                  </a:lnTo>
                  <a:lnTo>
                    <a:pt x="231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4" name="Google Shape;3454;g29ba36c631f_0_9"/>
            <p:cNvSpPr/>
            <p:nvPr/>
          </p:nvSpPr>
          <p:spPr>
            <a:xfrm>
              <a:off x="238125" y="1896175"/>
              <a:ext cx="1986400" cy="1231800"/>
            </a:xfrm>
            <a:custGeom>
              <a:avLst/>
              <a:gdLst/>
              <a:ahLst/>
              <a:cxnLst/>
              <a:rect l="l" t="t" r="r" b="b"/>
              <a:pathLst>
                <a:path w="79456" h="49272" extrusionOk="0">
                  <a:moveTo>
                    <a:pt x="76088" y="1"/>
                  </a:moveTo>
                  <a:lnTo>
                    <a:pt x="75705" y="26"/>
                  </a:lnTo>
                  <a:lnTo>
                    <a:pt x="75297" y="77"/>
                  </a:lnTo>
                  <a:lnTo>
                    <a:pt x="74837" y="205"/>
                  </a:lnTo>
                  <a:lnTo>
                    <a:pt x="74531" y="307"/>
                  </a:lnTo>
                  <a:lnTo>
                    <a:pt x="74251" y="435"/>
                  </a:lnTo>
                  <a:lnTo>
                    <a:pt x="73995" y="562"/>
                  </a:lnTo>
                  <a:lnTo>
                    <a:pt x="73791" y="690"/>
                  </a:lnTo>
                  <a:lnTo>
                    <a:pt x="73587" y="843"/>
                  </a:lnTo>
                  <a:lnTo>
                    <a:pt x="73434" y="996"/>
                  </a:lnTo>
                  <a:lnTo>
                    <a:pt x="73281" y="1149"/>
                  </a:lnTo>
                  <a:lnTo>
                    <a:pt x="73128" y="1328"/>
                  </a:lnTo>
                  <a:lnTo>
                    <a:pt x="72873" y="1710"/>
                  </a:lnTo>
                  <a:lnTo>
                    <a:pt x="72618" y="2170"/>
                  </a:lnTo>
                  <a:lnTo>
                    <a:pt x="72311" y="2706"/>
                  </a:lnTo>
                  <a:lnTo>
                    <a:pt x="71903" y="3318"/>
                  </a:lnTo>
                  <a:lnTo>
                    <a:pt x="71240" y="4339"/>
                  </a:lnTo>
                  <a:lnTo>
                    <a:pt x="70500" y="5359"/>
                  </a:lnTo>
                  <a:lnTo>
                    <a:pt x="69734" y="6431"/>
                  </a:lnTo>
                  <a:lnTo>
                    <a:pt x="68892" y="7503"/>
                  </a:lnTo>
                  <a:lnTo>
                    <a:pt x="68025" y="8574"/>
                  </a:lnTo>
                  <a:lnTo>
                    <a:pt x="67106" y="9646"/>
                  </a:lnTo>
                  <a:lnTo>
                    <a:pt x="66111" y="10692"/>
                  </a:lnTo>
                  <a:lnTo>
                    <a:pt x="65090" y="11738"/>
                  </a:lnTo>
                  <a:lnTo>
                    <a:pt x="64019" y="12759"/>
                  </a:lnTo>
                  <a:lnTo>
                    <a:pt x="63457" y="13269"/>
                  </a:lnTo>
                  <a:lnTo>
                    <a:pt x="62871" y="13754"/>
                  </a:lnTo>
                  <a:lnTo>
                    <a:pt x="62284" y="14239"/>
                  </a:lnTo>
                  <a:lnTo>
                    <a:pt x="61697" y="14698"/>
                  </a:lnTo>
                  <a:lnTo>
                    <a:pt x="61085" y="15157"/>
                  </a:lnTo>
                  <a:lnTo>
                    <a:pt x="60447" y="15591"/>
                  </a:lnTo>
                  <a:lnTo>
                    <a:pt x="59809" y="16025"/>
                  </a:lnTo>
                  <a:lnTo>
                    <a:pt x="59171" y="16433"/>
                  </a:lnTo>
                  <a:lnTo>
                    <a:pt x="58507" y="16841"/>
                  </a:lnTo>
                  <a:lnTo>
                    <a:pt x="57819" y="17224"/>
                  </a:lnTo>
                  <a:lnTo>
                    <a:pt x="57130" y="17581"/>
                  </a:lnTo>
                  <a:lnTo>
                    <a:pt x="56415" y="17913"/>
                  </a:lnTo>
                  <a:lnTo>
                    <a:pt x="55701" y="18245"/>
                  </a:lnTo>
                  <a:lnTo>
                    <a:pt x="54961" y="18551"/>
                  </a:lnTo>
                  <a:lnTo>
                    <a:pt x="54578" y="18704"/>
                  </a:lnTo>
                  <a:lnTo>
                    <a:pt x="54195" y="18831"/>
                  </a:lnTo>
                  <a:lnTo>
                    <a:pt x="53762" y="18934"/>
                  </a:lnTo>
                  <a:lnTo>
                    <a:pt x="53328" y="19036"/>
                  </a:lnTo>
                  <a:lnTo>
                    <a:pt x="52409" y="19214"/>
                  </a:lnTo>
                  <a:lnTo>
                    <a:pt x="51414" y="19367"/>
                  </a:lnTo>
                  <a:lnTo>
                    <a:pt x="50342" y="19469"/>
                  </a:lnTo>
                  <a:lnTo>
                    <a:pt x="49220" y="19520"/>
                  </a:lnTo>
                  <a:lnTo>
                    <a:pt x="48072" y="19571"/>
                  </a:lnTo>
                  <a:lnTo>
                    <a:pt x="45571" y="19571"/>
                  </a:lnTo>
                  <a:lnTo>
                    <a:pt x="44270" y="19546"/>
                  </a:lnTo>
                  <a:lnTo>
                    <a:pt x="41565" y="19469"/>
                  </a:lnTo>
                  <a:lnTo>
                    <a:pt x="38733" y="19342"/>
                  </a:lnTo>
                  <a:lnTo>
                    <a:pt x="35850" y="19240"/>
                  </a:lnTo>
                  <a:lnTo>
                    <a:pt x="32890" y="19163"/>
                  </a:lnTo>
                  <a:lnTo>
                    <a:pt x="31435" y="19138"/>
                  </a:lnTo>
                  <a:lnTo>
                    <a:pt x="29955" y="19163"/>
                  </a:lnTo>
                  <a:lnTo>
                    <a:pt x="28501" y="19189"/>
                  </a:lnTo>
                  <a:lnTo>
                    <a:pt x="27047" y="19240"/>
                  </a:lnTo>
                  <a:lnTo>
                    <a:pt x="25592" y="19316"/>
                  </a:lnTo>
                  <a:lnTo>
                    <a:pt x="24189" y="19418"/>
                  </a:lnTo>
                  <a:lnTo>
                    <a:pt x="22785" y="19597"/>
                  </a:lnTo>
                  <a:lnTo>
                    <a:pt x="21433" y="19776"/>
                  </a:lnTo>
                  <a:lnTo>
                    <a:pt x="20106" y="20031"/>
                  </a:lnTo>
                  <a:lnTo>
                    <a:pt x="18831" y="20311"/>
                  </a:lnTo>
                  <a:lnTo>
                    <a:pt x="18193" y="20490"/>
                  </a:lnTo>
                  <a:lnTo>
                    <a:pt x="17580" y="20669"/>
                  </a:lnTo>
                  <a:lnTo>
                    <a:pt x="16968" y="20847"/>
                  </a:lnTo>
                  <a:lnTo>
                    <a:pt x="16381" y="21051"/>
                  </a:lnTo>
                  <a:lnTo>
                    <a:pt x="15794" y="21281"/>
                  </a:lnTo>
                  <a:lnTo>
                    <a:pt x="15233" y="21511"/>
                  </a:lnTo>
                  <a:lnTo>
                    <a:pt x="14672" y="21766"/>
                  </a:lnTo>
                  <a:lnTo>
                    <a:pt x="14136" y="22046"/>
                  </a:lnTo>
                  <a:lnTo>
                    <a:pt x="13523" y="22378"/>
                  </a:lnTo>
                  <a:lnTo>
                    <a:pt x="12936" y="22710"/>
                  </a:lnTo>
                  <a:lnTo>
                    <a:pt x="12375" y="23067"/>
                  </a:lnTo>
                  <a:lnTo>
                    <a:pt x="11839" y="23424"/>
                  </a:lnTo>
                  <a:lnTo>
                    <a:pt x="11303" y="23782"/>
                  </a:lnTo>
                  <a:lnTo>
                    <a:pt x="10793" y="24164"/>
                  </a:lnTo>
                  <a:lnTo>
                    <a:pt x="10283" y="24547"/>
                  </a:lnTo>
                  <a:lnTo>
                    <a:pt x="9798" y="24955"/>
                  </a:lnTo>
                  <a:lnTo>
                    <a:pt x="8879" y="25772"/>
                  </a:lnTo>
                  <a:lnTo>
                    <a:pt x="7986" y="26639"/>
                  </a:lnTo>
                  <a:lnTo>
                    <a:pt x="7144" y="27507"/>
                  </a:lnTo>
                  <a:lnTo>
                    <a:pt x="6328" y="28425"/>
                  </a:lnTo>
                  <a:lnTo>
                    <a:pt x="5537" y="29344"/>
                  </a:lnTo>
                  <a:lnTo>
                    <a:pt x="4746" y="30314"/>
                  </a:lnTo>
                  <a:lnTo>
                    <a:pt x="3215" y="32253"/>
                  </a:lnTo>
                  <a:lnTo>
                    <a:pt x="1659" y="34268"/>
                  </a:lnTo>
                  <a:lnTo>
                    <a:pt x="842" y="35264"/>
                  </a:lnTo>
                  <a:lnTo>
                    <a:pt x="0" y="36284"/>
                  </a:lnTo>
                  <a:lnTo>
                    <a:pt x="0" y="49272"/>
                  </a:lnTo>
                  <a:lnTo>
                    <a:pt x="1352" y="48021"/>
                  </a:lnTo>
                  <a:lnTo>
                    <a:pt x="2679" y="46720"/>
                  </a:lnTo>
                  <a:lnTo>
                    <a:pt x="3955" y="45444"/>
                  </a:lnTo>
                  <a:lnTo>
                    <a:pt x="5231" y="44143"/>
                  </a:lnTo>
                  <a:lnTo>
                    <a:pt x="7655" y="41591"/>
                  </a:lnTo>
                  <a:lnTo>
                    <a:pt x="8854" y="40367"/>
                  </a:lnTo>
                  <a:lnTo>
                    <a:pt x="10028" y="39193"/>
                  </a:lnTo>
                  <a:lnTo>
                    <a:pt x="11176" y="38045"/>
                  </a:lnTo>
                  <a:lnTo>
                    <a:pt x="12324" y="36973"/>
                  </a:lnTo>
                  <a:lnTo>
                    <a:pt x="13447" y="35952"/>
                  </a:lnTo>
                  <a:lnTo>
                    <a:pt x="14008" y="35493"/>
                  </a:lnTo>
                  <a:lnTo>
                    <a:pt x="14569" y="35034"/>
                  </a:lnTo>
                  <a:lnTo>
                    <a:pt x="15131" y="34626"/>
                  </a:lnTo>
                  <a:lnTo>
                    <a:pt x="15667" y="34217"/>
                  </a:lnTo>
                  <a:lnTo>
                    <a:pt x="16228" y="33835"/>
                  </a:lnTo>
                  <a:lnTo>
                    <a:pt x="16789" y="33503"/>
                  </a:lnTo>
                  <a:lnTo>
                    <a:pt x="17325" y="33171"/>
                  </a:lnTo>
                  <a:lnTo>
                    <a:pt x="17886" y="32891"/>
                  </a:lnTo>
                  <a:lnTo>
                    <a:pt x="18448" y="32635"/>
                  </a:lnTo>
                  <a:lnTo>
                    <a:pt x="18984" y="32406"/>
                  </a:lnTo>
                  <a:lnTo>
                    <a:pt x="19519" y="32227"/>
                  </a:lnTo>
                  <a:lnTo>
                    <a:pt x="20106" y="32049"/>
                  </a:lnTo>
                  <a:lnTo>
                    <a:pt x="21306" y="31691"/>
                  </a:lnTo>
                  <a:lnTo>
                    <a:pt x="22607" y="31360"/>
                  </a:lnTo>
                  <a:lnTo>
                    <a:pt x="24010" y="31079"/>
                  </a:lnTo>
                  <a:lnTo>
                    <a:pt x="25490" y="30798"/>
                  </a:lnTo>
                  <a:lnTo>
                    <a:pt x="27021" y="30543"/>
                  </a:lnTo>
                  <a:lnTo>
                    <a:pt x="28629" y="30288"/>
                  </a:lnTo>
                  <a:lnTo>
                    <a:pt x="30287" y="30058"/>
                  </a:lnTo>
                  <a:lnTo>
                    <a:pt x="33859" y="29599"/>
                  </a:lnTo>
                  <a:lnTo>
                    <a:pt x="37534" y="29165"/>
                  </a:lnTo>
                  <a:lnTo>
                    <a:pt x="41259" y="28732"/>
                  </a:lnTo>
                  <a:lnTo>
                    <a:pt x="44959" y="28272"/>
                  </a:lnTo>
                  <a:lnTo>
                    <a:pt x="46745" y="28043"/>
                  </a:lnTo>
                  <a:lnTo>
                    <a:pt x="48531" y="27787"/>
                  </a:lnTo>
                  <a:lnTo>
                    <a:pt x="50240" y="27507"/>
                  </a:lnTo>
                  <a:lnTo>
                    <a:pt x="51899" y="27201"/>
                  </a:lnTo>
                  <a:lnTo>
                    <a:pt x="53506" y="26869"/>
                  </a:lnTo>
                  <a:lnTo>
                    <a:pt x="55012" y="26512"/>
                  </a:lnTo>
                  <a:lnTo>
                    <a:pt x="56466" y="26129"/>
                  </a:lnTo>
                  <a:lnTo>
                    <a:pt x="57130" y="25925"/>
                  </a:lnTo>
                  <a:lnTo>
                    <a:pt x="57793" y="25721"/>
                  </a:lnTo>
                  <a:lnTo>
                    <a:pt x="58278" y="25542"/>
                  </a:lnTo>
                  <a:lnTo>
                    <a:pt x="58763" y="25363"/>
                  </a:lnTo>
                  <a:lnTo>
                    <a:pt x="59247" y="25159"/>
                  </a:lnTo>
                  <a:lnTo>
                    <a:pt x="59707" y="24930"/>
                  </a:lnTo>
                  <a:lnTo>
                    <a:pt x="60625" y="24470"/>
                  </a:lnTo>
                  <a:lnTo>
                    <a:pt x="61518" y="23935"/>
                  </a:lnTo>
                  <a:lnTo>
                    <a:pt x="62386" y="23373"/>
                  </a:lnTo>
                  <a:lnTo>
                    <a:pt x="63202" y="22761"/>
                  </a:lnTo>
                  <a:lnTo>
                    <a:pt x="64019" y="22123"/>
                  </a:lnTo>
                  <a:lnTo>
                    <a:pt x="64784" y="21460"/>
                  </a:lnTo>
                  <a:lnTo>
                    <a:pt x="65550" y="20745"/>
                  </a:lnTo>
                  <a:lnTo>
                    <a:pt x="66264" y="20031"/>
                  </a:lnTo>
                  <a:lnTo>
                    <a:pt x="66953" y="19291"/>
                  </a:lnTo>
                  <a:lnTo>
                    <a:pt x="67617" y="18525"/>
                  </a:lnTo>
                  <a:lnTo>
                    <a:pt x="68254" y="17734"/>
                  </a:lnTo>
                  <a:lnTo>
                    <a:pt x="68867" y="16969"/>
                  </a:lnTo>
                  <a:lnTo>
                    <a:pt x="69454" y="16178"/>
                  </a:lnTo>
                  <a:lnTo>
                    <a:pt x="70015" y="15387"/>
                  </a:lnTo>
                  <a:lnTo>
                    <a:pt x="70551" y="14621"/>
                  </a:lnTo>
                  <a:lnTo>
                    <a:pt x="71061" y="13856"/>
                  </a:lnTo>
                  <a:lnTo>
                    <a:pt x="72005" y="12350"/>
                  </a:lnTo>
                  <a:lnTo>
                    <a:pt x="72847" y="10947"/>
                  </a:lnTo>
                  <a:lnTo>
                    <a:pt x="73562" y="9646"/>
                  </a:lnTo>
                  <a:lnTo>
                    <a:pt x="74735" y="7554"/>
                  </a:lnTo>
                  <a:lnTo>
                    <a:pt x="75169" y="6839"/>
                  </a:lnTo>
                  <a:lnTo>
                    <a:pt x="75348" y="6558"/>
                  </a:lnTo>
                  <a:lnTo>
                    <a:pt x="75501" y="6354"/>
                  </a:lnTo>
                  <a:lnTo>
                    <a:pt x="75654" y="6176"/>
                  </a:lnTo>
                  <a:lnTo>
                    <a:pt x="75705" y="6150"/>
                  </a:lnTo>
                  <a:lnTo>
                    <a:pt x="75782" y="6150"/>
                  </a:lnTo>
                  <a:lnTo>
                    <a:pt x="76113" y="6252"/>
                  </a:lnTo>
                  <a:lnTo>
                    <a:pt x="76445" y="6354"/>
                  </a:lnTo>
                  <a:lnTo>
                    <a:pt x="76802" y="6431"/>
                  </a:lnTo>
                  <a:lnTo>
                    <a:pt x="77159" y="6456"/>
                  </a:lnTo>
                  <a:lnTo>
                    <a:pt x="77542" y="6456"/>
                  </a:lnTo>
                  <a:lnTo>
                    <a:pt x="77746" y="6405"/>
                  </a:lnTo>
                  <a:lnTo>
                    <a:pt x="77950" y="6380"/>
                  </a:lnTo>
                  <a:lnTo>
                    <a:pt x="78180" y="6303"/>
                  </a:lnTo>
                  <a:lnTo>
                    <a:pt x="78410" y="6201"/>
                  </a:lnTo>
                  <a:lnTo>
                    <a:pt x="78639" y="6099"/>
                  </a:lnTo>
                  <a:lnTo>
                    <a:pt x="78894" y="5972"/>
                  </a:lnTo>
                  <a:lnTo>
                    <a:pt x="79048" y="5844"/>
                  </a:lnTo>
                  <a:lnTo>
                    <a:pt x="79175" y="5691"/>
                  </a:lnTo>
                  <a:lnTo>
                    <a:pt x="79277" y="5512"/>
                  </a:lnTo>
                  <a:lnTo>
                    <a:pt x="79354" y="5308"/>
                  </a:lnTo>
                  <a:lnTo>
                    <a:pt x="79405" y="5079"/>
                  </a:lnTo>
                  <a:lnTo>
                    <a:pt x="79430" y="4849"/>
                  </a:lnTo>
                  <a:lnTo>
                    <a:pt x="79456" y="4594"/>
                  </a:lnTo>
                  <a:lnTo>
                    <a:pt x="79430" y="4313"/>
                  </a:lnTo>
                  <a:lnTo>
                    <a:pt x="79379" y="3777"/>
                  </a:lnTo>
                  <a:lnTo>
                    <a:pt x="79277" y="3216"/>
                  </a:lnTo>
                  <a:lnTo>
                    <a:pt x="79124" y="2680"/>
                  </a:lnTo>
                  <a:lnTo>
                    <a:pt x="78971" y="2221"/>
                  </a:lnTo>
                  <a:lnTo>
                    <a:pt x="78894" y="1991"/>
                  </a:lnTo>
                  <a:lnTo>
                    <a:pt x="78792" y="1787"/>
                  </a:lnTo>
                  <a:lnTo>
                    <a:pt x="78665" y="1557"/>
                  </a:lnTo>
                  <a:lnTo>
                    <a:pt x="78512" y="1328"/>
                  </a:lnTo>
                  <a:lnTo>
                    <a:pt x="78333" y="1098"/>
                  </a:lnTo>
                  <a:lnTo>
                    <a:pt x="78129" y="894"/>
                  </a:lnTo>
                  <a:lnTo>
                    <a:pt x="77925" y="690"/>
                  </a:lnTo>
                  <a:lnTo>
                    <a:pt x="77670" y="511"/>
                  </a:lnTo>
                  <a:lnTo>
                    <a:pt x="77415" y="333"/>
                  </a:lnTo>
                  <a:lnTo>
                    <a:pt x="77108" y="205"/>
                  </a:lnTo>
                  <a:lnTo>
                    <a:pt x="76802" y="103"/>
                  </a:lnTo>
                  <a:lnTo>
                    <a:pt x="76445" y="26"/>
                  </a:lnTo>
                  <a:lnTo>
                    <a:pt x="76088" y="1"/>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5" name="Google Shape;3455;g29ba36c631f_0_9"/>
            <p:cNvSpPr/>
            <p:nvPr/>
          </p:nvSpPr>
          <p:spPr>
            <a:xfrm>
              <a:off x="6632350" y="4092450"/>
              <a:ext cx="593900" cy="32550"/>
            </a:xfrm>
            <a:custGeom>
              <a:avLst/>
              <a:gdLst/>
              <a:ahLst/>
              <a:cxnLst/>
              <a:rect l="l" t="t" r="r" b="b"/>
              <a:pathLst>
                <a:path w="23756" h="1302" extrusionOk="0">
                  <a:moveTo>
                    <a:pt x="9339" y="0"/>
                  </a:moveTo>
                  <a:lnTo>
                    <a:pt x="7144" y="51"/>
                  </a:lnTo>
                  <a:lnTo>
                    <a:pt x="5154" y="102"/>
                  </a:lnTo>
                  <a:lnTo>
                    <a:pt x="3419" y="179"/>
                  </a:lnTo>
                  <a:lnTo>
                    <a:pt x="1990" y="281"/>
                  </a:lnTo>
                  <a:lnTo>
                    <a:pt x="919" y="383"/>
                  </a:lnTo>
                  <a:lnTo>
                    <a:pt x="536" y="460"/>
                  </a:lnTo>
                  <a:lnTo>
                    <a:pt x="230" y="511"/>
                  </a:lnTo>
                  <a:lnTo>
                    <a:pt x="51" y="587"/>
                  </a:lnTo>
                  <a:lnTo>
                    <a:pt x="26" y="613"/>
                  </a:lnTo>
                  <a:lnTo>
                    <a:pt x="0" y="638"/>
                  </a:lnTo>
                  <a:lnTo>
                    <a:pt x="26" y="689"/>
                  </a:lnTo>
                  <a:lnTo>
                    <a:pt x="51" y="715"/>
                  </a:lnTo>
                  <a:lnTo>
                    <a:pt x="230" y="791"/>
                  </a:lnTo>
                  <a:lnTo>
                    <a:pt x="536" y="842"/>
                  </a:lnTo>
                  <a:lnTo>
                    <a:pt x="919" y="893"/>
                  </a:lnTo>
                  <a:lnTo>
                    <a:pt x="1990" y="1021"/>
                  </a:lnTo>
                  <a:lnTo>
                    <a:pt x="3419" y="1097"/>
                  </a:lnTo>
                  <a:lnTo>
                    <a:pt x="5154" y="1200"/>
                  </a:lnTo>
                  <a:lnTo>
                    <a:pt x="7144" y="1251"/>
                  </a:lnTo>
                  <a:lnTo>
                    <a:pt x="9339" y="1276"/>
                  </a:lnTo>
                  <a:lnTo>
                    <a:pt x="11686" y="1302"/>
                  </a:lnTo>
                  <a:lnTo>
                    <a:pt x="14059" y="1276"/>
                  </a:lnTo>
                  <a:lnTo>
                    <a:pt x="16305" y="1225"/>
                  </a:lnTo>
                  <a:lnTo>
                    <a:pt x="18346" y="1149"/>
                  </a:lnTo>
                  <a:lnTo>
                    <a:pt x="20132" y="1046"/>
                  </a:lnTo>
                  <a:lnTo>
                    <a:pt x="21637" y="919"/>
                  </a:lnTo>
                  <a:lnTo>
                    <a:pt x="22760" y="791"/>
                  </a:lnTo>
                  <a:lnTo>
                    <a:pt x="23194" y="715"/>
                  </a:lnTo>
                  <a:lnTo>
                    <a:pt x="23500" y="664"/>
                  </a:lnTo>
                  <a:lnTo>
                    <a:pt x="23679" y="587"/>
                  </a:lnTo>
                  <a:lnTo>
                    <a:pt x="23730" y="562"/>
                  </a:lnTo>
                  <a:lnTo>
                    <a:pt x="23755" y="511"/>
                  </a:lnTo>
                  <a:lnTo>
                    <a:pt x="23730" y="485"/>
                  </a:lnTo>
                  <a:lnTo>
                    <a:pt x="23679" y="460"/>
                  </a:lnTo>
                  <a:lnTo>
                    <a:pt x="23500" y="409"/>
                  </a:lnTo>
                  <a:lnTo>
                    <a:pt x="23194" y="332"/>
                  </a:lnTo>
                  <a:lnTo>
                    <a:pt x="22760" y="281"/>
                  </a:lnTo>
                  <a:lnTo>
                    <a:pt x="21637" y="204"/>
                  </a:lnTo>
                  <a:lnTo>
                    <a:pt x="20132" y="128"/>
                  </a:lnTo>
                  <a:lnTo>
                    <a:pt x="18346" y="77"/>
                  </a:lnTo>
                  <a:lnTo>
                    <a:pt x="16305" y="26"/>
                  </a:lnTo>
                  <a:lnTo>
                    <a:pt x="14059" y="0"/>
                  </a:lnTo>
                  <a:close/>
                </a:path>
              </a:pathLst>
            </a:custGeom>
            <a:solidFill>
              <a:srgbClr val="D0D0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6" name="Google Shape;3456;g29ba36c631f_0_9"/>
            <p:cNvSpPr/>
            <p:nvPr/>
          </p:nvSpPr>
          <p:spPr>
            <a:xfrm>
              <a:off x="6632350" y="4092450"/>
              <a:ext cx="593900" cy="32550"/>
            </a:xfrm>
            <a:custGeom>
              <a:avLst/>
              <a:gdLst/>
              <a:ahLst/>
              <a:cxnLst/>
              <a:rect l="l" t="t" r="r" b="b"/>
              <a:pathLst>
                <a:path w="23756" h="1302" fill="none" extrusionOk="0">
                  <a:moveTo>
                    <a:pt x="11686" y="0"/>
                  </a:moveTo>
                  <a:lnTo>
                    <a:pt x="11686" y="0"/>
                  </a:lnTo>
                  <a:lnTo>
                    <a:pt x="9339" y="0"/>
                  </a:lnTo>
                  <a:lnTo>
                    <a:pt x="7144" y="51"/>
                  </a:lnTo>
                  <a:lnTo>
                    <a:pt x="5154" y="102"/>
                  </a:lnTo>
                  <a:lnTo>
                    <a:pt x="3419" y="179"/>
                  </a:lnTo>
                  <a:lnTo>
                    <a:pt x="1990" y="281"/>
                  </a:lnTo>
                  <a:lnTo>
                    <a:pt x="919" y="383"/>
                  </a:lnTo>
                  <a:lnTo>
                    <a:pt x="536" y="460"/>
                  </a:lnTo>
                  <a:lnTo>
                    <a:pt x="230" y="511"/>
                  </a:lnTo>
                  <a:lnTo>
                    <a:pt x="51" y="587"/>
                  </a:lnTo>
                  <a:lnTo>
                    <a:pt x="26" y="613"/>
                  </a:lnTo>
                  <a:lnTo>
                    <a:pt x="0" y="638"/>
                  </a:lnTo>
                  <a:lnTo>
                    <a:pt x="0" y="638"/>
                  </a:lnTo>
                  <a:lnTo>
                    <a:pt x="26" y="689"/>
                  </a:lnTo>
                  <a:lnTo>
                    <a:pt x="51" y="715"/>
                  </a:lnTo>
                  <a:lnTo>
                    <a:pt x="230" y="791"/>
                  </a:lnTo>
                  <a:lnTo>
                    <a:pt x="536" y="842"/>
                  </a:lnTo>
                  <a:lnTo>
                    <a:pt x="919" y="893"/>
                  </a:lnTo>
                  <a:lnTo>
                    <a:pt x="1990" y="1021"/>
                  </a:lnTo>
                  <a:lnTo>
                    <a:pt x="3419" y="1097"/>
                  </a:lnTo>
                  <a:lnTo>
                    <a:pt x="5154" y="1200"/>
                  </a:lnTo>
                  <a:lnTo>
                    <a:pt x="7144" y="1251"/>
                  </a:lnTo>
                  <a:lnTo>
                    <a:pt x="9339" y="1276"/>
                  </a:lnTo>
                  <a:lnTo>
                    <a:pt x="11686" y="1302"/>
                  </a:lnTo>
                  <a:lnTo>
                    <a:pt x="11686" y="1302"/>
                  </a:lnTo>
                  <a:lnTo>
                    <a:pt x="14059" y="1276"/>
                  </a:lnTo>
                  <a:lnTo>
                    <a:pt x="16305" y="1225"/>
                  </a:lnTo>
                  <a:lnTo>
                    <a:pt x="18346" y="1149"/>
                  </a:lnTo>
                  <a:lnTo>
                    <a:pt x="20132" y="1046"/>
                  </a:lnTo>
                  <a:lnTo>
                    <a:pt x="21637" y="919"/>
                  </a:lnTo>
                  <a:lnTo>
                    <a:pt x="22760" y="791"/>
                  </a:lnTo>
                  <a:lnTo>
                    <a:pt x="23194" y="715"/>
                  </a:lnTo>
                  <a:lnTo>
                    <a:pt x="23500" y="664"/>
                  </a:lnTo>
                  <a:lnTo>
                    <a:pt x="23679" y="587"/>
                  </a:lnTo>
                  <a:lnTo>
                    <a:pt x="23730" y="562"/>
                  </a:lnTo>
                  <a:lnTo>
                    <a:pt x="23755" y="511"/>
                  </a:lnTo>
                  <a:lnTo>
                    <a:pt x="23755" y="511"/>
                  </a:lnTo>
                  <a:lnTo>
                    <a:pt x="23730" y="485"/>
                  </a:lnTo>
                  <a:lnTo>
                    <a:pt x="23679" y="460"/>
                  </a:lnTo>
                  <a:lnTo>
                    <a:pt x="23500" y="409"/>
                  </a:lnTo>
                  <a:lnTo>
                    <a:pt x="23194" y="332"/>
                  </a:lnTo>
                  <a:lnTo>
                    <a:pt x="22760" y="281"/>
                  </a:lnTo>
                  <a:lnTo>
                    <a:pt x="21637" y="204"/>
                  </a:lnTo>
                  <a:lnTo>
                    <a:pt x="20132" y="128"/>
                  </a:lnTo>
                  <a:lnTo>
                    <a:pt x="18346" y="77"/>
                  </a:lnTo>
                  <a:lnTo>
                    <a:pt x="16305" y="26"/>
                  </a:lnTo>
                  <a:lnTo>
                    <a:pt x="14059" y="0"/>
                  </a:lnTo>
                  <a:lnTo>
                    <a:pt x="116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7" name="Google Shape;3457;g29ba36c631f_0_9"/>
            <p:cNvSpPr/>
            <p:nvPr/>
          </p:nvSpPr>
          <p:spPr>
            <a:xfrm>
              <a:off x="7186675" y="3325050"/>
              <a:ext cx="66350" cy="102725"/>
            </a:xfrm>
            <a:custGeom>
              <a:avLst/>
              <a:gdLst/>
              <a:ahLst/>
              <a:cxnLst/>
              <a:rect l="l" t="t" r="r" b="b"/>
              <a:pathLst>
                <a:path w="2654" h="4109" extrusionOk="0">
                  <a:moveTo>
                    <a:pt x="689" y="1"/>
                  </a:moveTo>
                  <a:lnTo>
                    <a:pt x="0" y="690"/>
                  </a:lnTo>
                  <a:lnTo>
                    <a:pt x="51" y="945"/>
                  </a:lnTo>
                  <a:lnTo>
                    <a:pt x="153" y="1608"/>
                  </a:lnTo>
                  <a:lnTo>
                    <a:pt x="179" y="2017"/>
                  </a:lnTo>
                  <a:lnTo>
                    <a:pt x="230" y="2476"/>
                  </a:lnTo>
                  <a:lnTo>
                    <a:pt x="230" y="2935"/>
                  </a:lnTo>
                  <a:lnTo>
                    <a:pt x="230" y="3369"/>
                  </a:lnTo>
                  <a:lnTo>
                    <a:pt x="230" y="3573"/>
                  </a:lnTo>
                  <a:lnTo>
                    <a:pt x="281" y="3726"/>
                  </a:lnTo>
                  <a:lnTo>
                    <a:pt x="383" y="3879"/>
                  </a:lnTo>
                  <a:lnTo>
                    <a:pt x="511" y="3956"/>
                  </a:lnTo>
                  <a:lnTo>
                    <a:pt x="664" y="4032"/>
                  </a:lnTo>
                  <a:lnTo>
                    <a:pt x="868" y="4083"/>
                  </a:lnTo>
                  <a:lnTo>
                    <a:pt x="1046" y="4109"/>
                  </a:lnTo>
                  <a:lnTo>
                    <a:pt x="1276" y="4109"/>
                  </a:lnTo>
                  <a:lnTo>
                    <a:pt x="1480" y="4083"/>
                  </a:lnTo>
                  <a:lnTo>
                    <a:pt x="1684" y="4032"/>
                  </a:lnTo>
                  <a:lnTo>
                    <a:pt x="1888" y="3981"/>
                  </a:lnTo>
                  <a:lnTo>
                    <a:pt x="2093" y="3930"/>
                  </a:lnTo>
                  <a:lnTo>
                    <a:pt x="2246" y="3854"/>
                  </a:lnTo>
                  <a:lnTo>
                    <a:pt x="2399" y="3777"/>
                  </a:lnTo>
                  <a:lnTo>
                    <a:pt x="2501" y="3701"/>
                  </a:lnTo>
                  <a:lnTo>
                    <a:pt x="2577" y="3599"/>
                  </a:lnTo>
                  <a:lnTo>
                    <a:pt x="2628" y="3522"/>
                  </a:lnTo>
                  <a:lnTo>
                    <a:pt x="2654" y="3420"/>
                  </a:lnTo>
                  <a:lnTo>
                    <a:pt x="2654" y="3216"/>
                  </a:lnTo>
                  <a:lnTo>
                    <a:pt x="2628" y="3012"/>
                  </a:lnTo>
                  <a:lnTo>
                    <a:pt x="2577" y="2808"/>
                  </a:lnTo>
                  <a:lnTo>
                    <a:pt x="2424" y="2476"/>
                  </a:lnTo>
                  <a:lnTo>
                    <a:pt x="2348" y="2348"/>
                  </a:lnTo>
                  <a:lnTo>
                    <a:pt x="2297" y="2272"/>
                  </a:lnTo>
                  <a:lnTo>
                    <a:pt x="2169" y="1991"/>
                  </a:lnTo>
                  <a:lnTo>
                    <a:pt x="2067" y="1762"/>
                  </a:lnTo>
                  <a:lnTo>
                    <a:pt x="1990" y="1481"/>
                  </a:lnTo>
                  <a:lnTo>
                    <a:pt x="1888" y="1124"/>
                  </a:lnTo>
                  <a:lnTo>
                    <a:pt x="1786" y="690"/>
                  </a:lnTo>
                  <a:lnTo>
                    <a:pt x="689"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8" name="Google Shape;3458;g29ba36c631f_0_9"/>
            <p:cNvSpPr/>
            <p:nvPr/>
          </p:nvSpPr>
          <p:spPr>
            <a:xfrm>
              <a:off x="7186675" y="3325050"/>
              <a:ext cx="66350" cy="102725"/>
            </a:xfrm>
            <a:custGeom>
              <a:avLst/>
              <a:gdLst/>
              <a:ahLst/>
              <a:cxnLst/>
              <a:rect l="l" t="t" r="r" b="b"/>
              <a:pathLst>
                <a:path w="2654" h="4109" fill="none" extrusionOk="0">
                  <a:moveTo>
                    <a:pt x="1786" y="690"/>
                  </a:moveTo>
                  <a:lnTo>
                    <a:pt x="1786" y="690"/>
                  </a:lnTo>
                  <a:lnTo>
                    <a:pt x="1888" y="1124"/>
                  </a:lnTo>
                  <a:lnTo>
                    <a:pt x="1990" y="1481"/>
                  </a:lnTo>
                  <a:lnTo>
                    <a:pt x="2067" y="1762"/>
                  </a:lnTo>
                  <a:lnTo>
                    <a:pt x="2169" y="1991"/>
                  </a:lnTo>
                  <a:lnTo>
                    <a:pt x="2297" y="2272"/>
                  </a:lnTo>
                  <a:lnTo>
                    <a:pt x="2348" y="2348"/>
                  </a:lnTo>
                  <a:lnTo>
                    <a:pt x="2348" y="2348"/>
                  </a:lnTo>
                  <a:lnTo>
                    <a:pt x="2424" y="2476"/>
                  </a:lnTo>
                  <a:lnTo>
                    <a:pt x="2577" y="2808"/>
                  </a:lnTo>
                  <a:lnTo>
                    <a:pt x="2628" y="3012"/>
                  </a:lnTo>
                  <a:lnTo>
                    <a:pt x="2654" y="3216"/>
                  </a:lnTo>
                  <a:lnTo>
                    <a:pt x="2654" y="3420"/>
                  </a:lnTo>
                  <a:lnTo>
                    <a:pt x="2628" y="3522"/>
                  </a:lnTo>
                  <a:lnTo>
                    <a:pt x="2577" y="3599"/>
                  </a:lnTo>
                  <a:lnTo>
                    <a:pt x="2577" y="3599"/>
                  </a:lnTo>
                  <a:lnTo>
                    <a:pt x="2501" y="3701"/>
                  </a:lnTo>
                  <a:lnTo>
                    <a:pt x="2399" y="3777"/>
                  </a:lnTo>
                  <a:lnTo>
                    <a:pt x="2246" y="3854"/>
                  </a:lnTo>
                  <a:lnTo>
                    <a:pt x="2093" y="3930"/>
                  </a:lnTo>
                  <a:lnTo>
                    <a:pt x="1888" y="3981"/>
                  </a:lnTo>
                  <a:lnTo>
                    <a:pt x="1684" y="4032"/>
                  </a:lnTo>
                  <a:lnTo>
                    <a:pt x="1480" y="4083"/>
                  </a:lnTo>
                  <a:lnTo>
                    <a:pt x="1276" y="4109"/>
                  </a:lnTo>
                  <a:lnTo>
                    <a:pt x="1046" y="4109"/>
                  </a:lnTo>
                  <a:lnTo>
                    <a:pt x="868" y="4083"/>
                  </a:lnTo>
                  <a:lnTo>
                    <a:pt x="664" y="4032"/>
                  </a:lnTo>
                  <a:lnTo>
                    <a:pt x="511" y="3956"/>
                  </a:lnTo>
                  <a:lnTo>
                    <a:pt x="383" y="3879"/>
                  </a:lnTo>
                  <a:lnTo>
                    <a:pt x="281" y="3726"/>
                  </a:lnTo>
                  <a:lnTo>
                    <a:pt x="230" y="3573"/>
                  </a:lnTo>
                  <a:lnTo>
                    <a:pt x="230" y="3369"/>
                  </a:lnTo>
                  <a:lnTo>
                    <a:pt x="230" y="3369"/>
                  </a:lnTo>
                  <a:lnTo>
                    <a:pt x="230" y="2935"/>
                  </a:lnTo>
                  <a:lnTo>
                    <a:pt x="230" y="2476"/>
                  </a:lnTo>
                  <a:lnTo>
                    <a:pt x="179" y="2017"/>
                  </a:lnTo>
                  <a:lnTo>
                    <a:pt x="153" y="1608"/>
                  </a:lnTo>
                  <a:lnTo>
                    <a:pt x="51" y="945"/>
                  </a:lnTo>
                  <a:lnTo>
                    <a:pt x="0" y="690"/>
                  </a:lnTo>
                  <a:lnTo>
                    <a:pt x="689" y="1"/>
                  </a:lnTo>
                  <a:lnTo>
                    <a:pt x="1786" y="6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9" name="Google Shape;3459;g29ba36c631f_0_9"/>
            <p:cNvSpPr/>
            <p:nvPr/>
          </p:nvSpPr>
          <p:spPr>
            <a:xfrm>
              <a:off x="6773325" y="3956575"/>
              <a:ext cx="68900" cy="120575"/>
            </a:xfrm>
            <a:custGeom>
              <a:avLst/>
              <a:gdLst/>
              <a:ahLst/>
              <a:cxnLst/>
              <a:rect l="l" t="t" r="r" b="b"/>
              <a:pathLst>
                <a:path w="2756" h="4823" extrusionOk="0">
                  <a:moveTo>
                    <a:pt x="153" y="0"/>
                  </a:moveTo>
                  <a:lnTo>
                    <a:pt x="77" y="1353"/>
                  </a:lnTo>
                  <a:lnTo>
                    <a:pt x="26" y="2501"/>
                  </a:lnTo>
                  <a:lnTo>
                    <a:pt x="0" y="3011"/>
                  </a:lnTo>
                  <a:lnTo>
                    <a:pt x="26" y="3445"/>
                  </a:lnTo>
                  <a:lnTo>
                    <a:pt x="663" y="4823"/>
                  </a:lnTo>
                  <a:lnTo>
                    <a:pt x="2450" y="3726"/>
                  </a:lnTo>
                  <a:lnTo>
                    <a:pt x="2756" y="26"/>
                  </a:lnTo>
                  <a:lnTo>
                    <a:pt x="153"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0" name="Google Shape;3460;g29ba36c631f_0_9"/>
            <p:cNvSpPr/>
            <p:nvPr/>
          </p:nvSpPr>
          <p:spPr>
            <a:xfrm>
              <a:off x="6651475" y="4031850"/>
              <a:ext cx="191400" cy="76575"/>
            </a:xfrm>
            <a:custGeom>
              <a:avLst/>
              <a:gdLst/>
              <a:ahLst/>
              <a:cxnLst/>
              <a:rect l="l" t="t" r="r" b="b"/>
              <a:pathLst>
                <a:path w="7656" h="3063" extrusionOk="0">
                  <a:moveTo>
                    <a:pt x="4619" y="0"/>
                  </a:moveTo>
                  <a:lnTo>
                    <a:pt x="4568" y="26"/>
                  </a:lnTo>
                  <a:lnTo>
                    <a:pt x="4542" y="51"/>
                  </a:lnTo>
                  <a:lnTo>
                    <a:pt x="4517" y="128"/>
                  </a:lnTo>
                  <a:lnTo>
                    <a:pt x="4491" y="332"/>
                  </a:lnTo>
                  <a:lnTo>
                    <a:pt x="4440" y="613"/>
                  </a:lnTo>
                  <a:lnTo>
                    <a:pt x="4415" y="689"/>
                  </a:lnTo>
                  <a:lnTo>
                    <a:pt x="4364" y="766"/>
                  </a:lnTo>
                  <a:lnTo>
                    <a:pt x="4236" y="919"/>
                  </a:lnTo>
                  <a:lnTo>
                    <a:pt x="4032" y="1046"/>
                  </a:lnTo>
                  <a:lnTo>
                    <a:pt x="3777" y="1149"/>
                  </a:lnTo>
                  <a:lnTo>
                    <a:pt x="3496" y="1251"/>
                  </a:lnTo>
                  <a:lnTo>
                    <a:pt x="3165" y="1327"/>
                  </a:lnTo>
                  <a:lnTo>
                    <a:pt x="2476" y="1455"/>
                  </a:lnTo>
                  <a:lnTo>
                    <a:pt x="1761" y="1531"/>
                  </a:lnTo>
                  <a:lnTo>
                    <a:pt x="1123" y="1582"/>
                  </a:lnTo>
                  <a:lnTo>
                    <a:pt x="613" y="1608"/>
                  </a:lnTo>
                  <a:lnTo>
                    <a:pt x="281" y="1633"/>
                  </a:lnTo>
                  <a:lnTo>
                    <a:pt x="230" y="1659"/>
                  </a:lnTo>
                  <a:lnTo>
                    <a:pt x="179" y="1710"/>
                  </a:lnTo>
                  <a:lnTo>
                    <a:pt x="77" y="1888"/>
                  </a:lnTo>
                  <a:lnTo>
                    <a:pt x="26" y="2118"/>
                  </a:lnTo>
                  <a:lnTo>
                    <a:pt x="1" y="2246"/>
                  </a:lnTo>
                  <a:lnTo>
                    <a:pt x="1" y="2373"/>
                  </a:lnTo>
                  <a:lnTo>
                    <a:pt x="26" y="2501"/>
                  </a:lnTo>
                  <a:lnTo>
                    <a:pt x="52" y="2628"/>
                  </a:lnTo>
                  <a:lnTo>
                    <a:pt x="128" y="2756"/>
                  </a:lnTo>
                  <a:lnTo>
                    <a:pt x="205" y="2858"/>
                  </a:lnTo>
                  <a:lnTo>
                    <a:pt x="332" y="2935"/>
                  </a:lnTo>
                  <a:lnTo>
                    <a:pt x="485" y="3011"/>
                  </a:lnTo>
                  <a:lnTo>
                    <a:pt x="689" y="3037"/>
                  </a:lnTo>
                  <a:lnTo>
                    <a:pt x="919" y="3062"/>
                  </a:lnTo>
                  <a:lnTo>
                    <a:pt x="7068" y="3062"/>
                  </a:lnTo>
                  <a:lnTo>
                    <a:pt x="7145" y="3037"/>
                  </a:lnTo>
                  <a:lnTo>
                    <a:pt x="7324" y="2960"/>
                  </a:lnTo>
                  <a:lnTo>
                    <a:pt x="7451" y="2807"/>
                  </a:lnTo>
                  <a:lnTo>
                    <a:pt x="7502" y="2730"/>
                  </a:lnTo>
                  <a:lnTo>
                    <a:pt x="7528" y="2628"/>
                  </a:lnTo>
                  <a:lnTo>
                    <a:pt x="7604" y="2271"/>
                  </a:lnTo>
                  <a:lnTo>
                    <a:pt x="7630" y="1888"/>
                  </a:lnTo>
                  <a:lnTo>
                    <a:pt x="7655" y="1506"/>
                  </a:lnTo>
                  <a:lnTo>
                    <a:pt x="7655" y="1149"/>
                  </a:lnTo>
                  <a:lnTo>
                    <a:pt x="7604" y="817"/>
                  </a:lnTo>
                  <a:lnTo>
                    <a:pt x="7553" y="536"/>
                  </a:lnTo>
                  <a:lnTo>
                    <a:pt x="7502" y="434"/>
                  </a:lnTo>
                  <a:lnTo>
                    <a:pt x="7451" y="358"/>
                  </a:lnTo>
                  <a:lnTo>
                    <a:pt x="7400" y="307"/>
                  </a:lnTo>
                  <a:lnTo>
                    <a:pt x="7349" y="307"/>
                  </a:lnTo>
                  <a:lnTo>
                    <a:pt x="7119" y="255"/>
                  </a:lnTo>
                  <a:lnTo>
                    <a:pt x="6864" y="204"/>
                  </a:lnTo>
                  <a:lnTo>
                    <a:pt x="6252" y="179"/>
                  </a:lnTo>
                  <a:lnTo>
                    <a:pt x="5895" y="179"/>
                  </a:lnTo>
                  <a:lnTo>
                    <a:pt x="5537" y="153"/>
                  </a:lnTo>
                  <a:lnTo>
                    <a:pt x="5129" y="102"/>
                  </a:lnTo>
                  <a:lnTo>
                    <a:pt x="472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1" name="Google Shape;3461;g29ba36c631f_0_9"/>
            <p:cNvSpPr/>
            <p:nvPr/>
          </p:nvSpPr>
          <p:spPr>
            <a:xfrm>
              <a:off x="7186675" y="3398425"/>
              <a:ext cx="78475" cy="51700"/>
            </a:xfrm>
            <a:custGeom>
              <a:avLst/>
              <a:gdLst/>
              <a:ahLst/>
              <a:cxnLst/>
              <a:rect l="l" t="t" r="r" b="b"/>
              <a:pathLst>
                <a:path w="3139" h="2068" extrusionOk="0">
                  <a:moveTo>
                    <a:pt x="460" y="0"/>
                  </a:moveTo>
                  <a:lnTo>
                    <a:pt x="357" y="51"/>
                  </a:lnTo>
                  <a:lnTo>
                    <a:pt x="281" y="128"/>
                  </a:lnTo>
                  <a:lnTo>
                    <a:pt x="179" y="230"/>
                  </a:lnTo>
                  <a:lnTo>
                    <a:pt x="102" y="332"/>
                  </a:lnTo>
                  <a:lnTo>
                    <a:pt x="51" y="485"/>
                  </a:lnTo>
                  <a:lnTo>
                    <a:pt x="26" y="638"/>
                  </a:lnTo>
                  <a:lnTo>
                    <a:pt x="0" y="791"/>
                  </a:lnTo>
                  <a:lnTo>
                    <a:pt x="0" y="2016"/>
                  </a:lnTo>
                  <a:lnTo>
                    <a:pt x="383" y="2016"/>
                  </a:lnTo>
                  <a:lnTo>
                    <a:pt x="408" y="1148"/>
                  </a:lnTo>
                  <a:lnTo>
                    <a:pt x="408" y="1021"/>
                  </a:lnTo>
                  <a:lnTo>
                    <a:pt x="434" y="919"/>
                  </a:lnTo>
                  <a:lnTo>
                    <a:pt x="485" y="817"/>
                  </a:lnTo>
                  <a:lnTo>
                    <a:pt x="536" y="740"/>
                  </a:lnTo>
                  <a:lnTo>
                    <a:pt x="587" y="664"/>
                  </a:lnTo>
                  <a:lnTo>
                    <a:pt x="664" y="613"/>
                  </a:lnTo>
                  <a:lnTo>
                    <a:pt x="740" y="562"/>
                  </a:lnTo>
                  <a:lnTo>
                    <a:pt x="842" y="562"/>
                  </a:lnTo>
                  <a:lnTo>
                    <a:pt x="2348" y="587"/>
                  </a:lnTo>
                  <a:lnTo>
                    <a:pt x="2424" y="587"/>
                  </a:lnTo>
                  <a:lnTo>
                    <a:pt x="2501" y="638"/>
                  </a:lnTo>
                  <a:lnTo>
                    <a:pt x="2577" y="689"/>
                  </a:lnTo>
                  <a:lnTo>
                    <a:pt x="2628" y="766"/>
                  </a:lnTo>
                  <a:lnTo>
                    <a:pt x="2679" y="842"/>
                  </a:lnTo>
                  <a:lnTo>
                    <a:pt x="2730" y="944"/>
                  </a:lnTo>
                  <a:lnTo>
                    <a:pt x="2730" y="1072"/>
                  </a:lnTo>
                  <a:lnTo>
                    <a:pt x="2756" y="1200"/>
                  </a:lnTo>
                  <a:lnTo>
                    <a:pt x="2730" y="2042"/>
                  </a:lnTo>
                  <a:lnTo>
                    <a:pt x="2756" y="2067"/>
                  </a:lnTo>
                  <a:lnTo>
                    <a:pt x="3139" y="2067"/>
                  </a:lnTo>
                  <a:lnTo>
                    <a:pt x="3139" y="842"/>
                  </a:lnTo>
                  <a:lnTo>
                    <a:pt x="3139" y="664"/>
                  </a:lnTo>
                  <a:lnTo>
                    <a:pt x="3113" y="511"/>
                  </a:lnTo>
                  <a:lnTo>
                    <a:pt x="3062" y="383"/>
                  </a:lnTo>
                  <a:lnTo>
                    <a:pt x="2986" y="255"/>
                  </a:lnTo>
                  <a:lnTo>
                    <a:pt x="2909" y="179"/>
                  </a:lnTo>
                  <a:lnTo>
                    <a:pt x="2807" y="102"/>
                  </a:lnTo>
                  <a:lnTo>
                    <a:pt x="2705" y="51"/>
                  </a:lnTo>
                  <a:lnTo>
                    <a:pt x="2603" y="26"/>
                  </a:lnTo>
                  <a:lnTo>
                    <a:pt x="587" y="0"/>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2" name="Google Shape;3462;g29ba36c631f_0_9"/>
            <p:cNvSpPr/>
            <p:nvPr/>
          </p:nvSpPr>
          <p:spPr>
            <a:xfrm>
              <a:off x="7241525" y="3399050"/>
              <a:ext cx="23625" cy="51075"/>
            </a:xfrm>
            <a:custGeom>
              <a:avLst/>
              <a:gdLst/>
              <a:ahLst/>
              <a:cxnLst/>
              <a:rect l="l" t="t" r="r" b="b"/>
              <a:pathLst>
                <a:path w="945" h="2043" extrusionOk="0">
                  <a:moveTo>
                    <a:pt x="1" y="1"/>
                  </a:moveTo>
                  <a:lnTo>
                    <a:pt x="154" y="562"/>
                  </a:lnTo>
                  <a:lnTo>
                    <a:pt x="230" y="562"/>
                  </a:lnTo>
                  <a:lnTo>
                    <a:pt x="307" y="613"/>
                  </a:lnTo>
                  <a:lnTo>
                    <a:pt x="383" y="664"/>
                  </a:lnTo>
                  <a:lnTo>
                    <a:pt x="434" y="741"/>
                  </a:lnTo>
                  <a:lnTo>
                    <a:pt x="485" y="817"/>
                  </a:lnTo>
                  <a:lnTo>
                    <a:pt x="536" y="919"/>
                  </a:lnTo>
                  <a:lnTo>
                    <a:pt x="536" y="1047"/>
                  </a:lnTo>
                  <a:lnTo>
                    <a:pt x="562" y="1149"/>
                  </a:lnTo>
                  <a:lnTo>
                    <a:pt x="536" y="2017"/>
                  </a:lnTo>
                  <a:lnTo>
                    <a:pt x="562" y="2042"/>
                  </a:lnTo>
                  <a:lnTo>
                    <a:pt x="919" y="2042"/>
                  </a:lnTo>
                  <a:lnTo>
                    <a:pt x="945" y="2017"/>
                  </a:lnTo>
                  <a:lnTo>
                    <a:pt x="945" y="792"/>
                  </a:lnTo>
                  <a:lnTo>
                    <a:pt x="945" y="639"/>
                  </a:lnTo>
                  <a:lnTo>
                    <a:pt x="919" y="486"/>
                  </a:lnTo>
                  <a:lnTo>
                    <a:pt x="868" y="358"/>
                  </a:lnTo>
                  <a:lnTo>
                    <a:pt x="792" y="230"/>
                  </a:lnTo>
                  <a:lnTo>
                    <a:pt x="715" y="128"/>
                  </a:lnTo>
                  <a:lnTo>
                    <a:pt x="613" y="52"/>
                  </a:lnTo>
                  <a:lnTo>
                    <a:pt x="511" y="26"/>
                  </a:lnTo>
                  <a:lnTo>
                    <a:pt x="409" y="1"/>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3" name="Google Shape;3463;g29ba36c631f_0_9"/>
            <p:cNvSpPr/>
            <p:nvPr/>
          </p:nvSpPr>
          <p:spPr>
            <a:xfrm>
              <a:off x="7080775" y="3429050"/>
              <a:ext cx="301100" cy="193300"/>
            </a:xfrm>
            <a:custGeom>
              <a:avLst/>
              <a:gdLst/>
              <a:ahLst/>
              <a:cxnLst/>
              <a:rect l="l" t="t" r="r" b="b"/>
              <a:pathLst>
                <a:path w="12044" h="7732" extrusionOk="0">
                  <a:moveTo>
                    <a:pt x="1327" y="0"/>
                  </a:moveTo>
                  <a:lnTo>
                    <a:pt x="1174" y="26"/>
                  </a:lnTo>
                  <a:lnTo>
                    <a:pt x="1021" y="51"/>
                  </a:lnTo>
                  <a:lnTo>
                    <a:pt x="868" y="77"/>
                  </a:lnTo>
                  <a:lnTo>
                    <a:pt x="741" y="128"/>
                  </a:lnTo>
                  <a:lnTo>
                    <a:pt x="639" y="204"/>
                  </a:lnTo>
                  <a:lnTo>
                    <a:pt x="511" y="281"/>
                  </a:lnTo>
                  <a:lnTo>
                    <a:pt x="332" y="485"/>
                  </a:lnTo>
                  <a:lnTo>
                    <a:pt x="179" y="663"/>
                  </a:lnTo>
                  <a:lnTo>
                    <a:pt x="77" y="868"/>
                  </a:lnTo>
                  <a:lnTo>
                    <a:pt x="26" y="1046"/>
                  </a:lnTo>
                  <a:lnTo>
                    <a:pt x="1" y="1199"/>
                  </a:lnTo>
                  <a:lnTo>
                    <a:pt x="128" y="6558"/>
                  </a:lnTo>
                  <a:lnTo>
                    <a:pt x="128" y="6711"/>
                  </a:lnTo>
                  <a:lnTo>
                    <a:pt x="128" y="6889"/>
                  </a:lnTo>
                  <a:lnTo>
                    <a:pt x="179" y="7068"/>
                  </a:lnTo>
                  <a:lnTo>
                    <a:pt x="256" y="7272"/>
                  </a:lnTo>
                  <a:lnTo>
                    <a:pt x="307" y="7349"/>
                  </a:lnTo>
                  <a:lnTo>
                    <a:pt x="383" y="7451"/>
                  </a:lnTo>
                  <a:lnTo>
                    <a:pt x="485" y="7527"/>
                  </a:lnTo>
                  <a:lnTo>
                    <a:pt x="587" y="7578"/>
                  </a:lnTo>
                  <a:lnTo>
                    <a:pt x="715" y="7629"/>
                  </a:lnTo>
                  <a:lnTo>
                    <a:pt x="868" y="7680"/>
                  </a:lnTo>
                  <a:lnTo>
                    <a:pt x="1047" y="7706"/>
                  </a:lnTo>
                  <a:lnTo>
                    <a:pt x="1251" y="7731"/>
                  </a:lnTo>
                  <a:lnTo>
                    <a:pt x="11381" y="7680"/>
                  </a:lnTo>
                  <a:lnTo>
                    <a:pt x="11508" y="7680"/>
                  </a:lnTo>
                  <a:lnTo>
                    <a:pt x="11610" y="7629"/>
                  </a:lnTo>
                  <a:lnTo>
                    <a:pt x="11712" y="7578"/>
                  </a:lnTo>
                  <a:lnTo>
                    <a:pt x="11814" y="7502"/>
                  </a:lnTo>
                  <a:lnTo>
                    <a:pt x="11891" y="7425"/>
                  </a:lnTo>
                  <a:lnTo>
                    <a:pt x="11942" y="7323"/>
                  </a:lnTo>
                  <a:lnTo>
                    <a:pt x="11993" y="7195"/>
                  </a:lnTo>
                  <a:lnTo>
                    <a:pt x="11993" y="7068"/>
                  </a:lnTo>
                  <a:lnTo>
                    <a:pt x="12044" y="1403"/>
                  </a:lnTo>
                  <a:lnTo>
                    <a:pt x="12018" y="1123"/>
                  </a:lnTo>
                  <a:lnTo>
                    <a:pt x="11942" y="868"/>
                  </a:lnTo>
                  <a:lnTo>
                    <a:pt x="11814" y="663"/>
                  </a:lnTo>
                  <a:lnTo>
                    <a:pt x="11661" y="459"/>
                  </a:lnTo>
                  <a:lnTo>
                    <a:pt x="11457" y="306"/>
                  </a:lnTo>
                  <a:lnTo>
                    <a:pt x="11228" y="179"/>
                  </a:lnTo>
                  <a:lnTo>
                    <a:pt x="10947" y="128"/>
                  </a:lnTo>
                  <a:lnTo>
                    <a:pt x="10692" y="77"/>
                  </a:lnTo>
                  <a:lnTo>
                    <a:pt x="10360" y="77"/>
                  </a:lnTo>
                  <a:lnTo>
                    <a:pt x="1327" y="0"/>
                  </a:lnTo>
                  <a:close/>
                </a:path>
              </a:pathLst>
            </a:custGeom>
            <a:solidFill>
              <a:srgbClr val="7D7D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4" name="Google Shape;3464;g29ba36c631f_0_9"/>
            <p:cNvSpPr/>
            <p:nvPr/>
          </p:nvSpPr>
          <p:spPr>
            <a:xfrm>
              <a:off x="7339750" y="3430950"/>
              <a:ext cx="42125" cy="190125"/>
            </a:xfrm>
            <a:custGeom>
              <a:avLst/>
              <a:gdLst/>
              <a:ahLst/>
              <a:cxnLst/>
              <a:rect l="l" t="t" r="r" b="b"/>
              <a:pathLst>
                <a:path w="1685" h="7605" extrusionOk="0">
                  <a:moveTo>
                    <a:pt x="1" y="1"/>
                  </a:moveTo>
                  <a:lnTo>
                    <a:pt x="1" y="26"/>
                  </a:lnTo>
                  <a:lnTo>
                    <a:pt x="180" y="638"/>
                  </a:lnTo>
                  <a:lnTo>
                    <a:pt x="358" y="1327"/>
                  </a:lnTo>
                  <a:lnTo>
                    <a:pt x="537" y="2042"/>
                  </a:lnTo>
                  <a:lnTo>
                    <a:pt x="690" y="2782"/>
                  </a:lnTo>
                  <a:lnTo>
                    <a:pt x="792" y="3573"/>
                  </a:lnTo>
                  <a:lnTo>
                    <a:pt x="894" y="4338"/>
                  </a:lnTo>
                  <a:lnTo>
                    <a:pt x="920" y="5129"/>
                  </a:lnTo>
                  <a:lnTo>
                    <a:pt x="920" y="5512"/>
                  </a:lnTo>
                  <a:lnTo>
                    <a:pt x="894" y="5895"/>
                  </a:lnTo>
                  <a:lnTo>
                    <a:pt x="869" y="6482"/>
                  </a:lnTo>
                  <a:lnTo>
                    <a:pt x="894" y="6941"/>
                  </a:lnTo>
                  <a:lnTo>
                    <a:pt x="945" y="7298"/>
                  </a:lnTo>
                  <a:lnTo>
                    <a:pt x="996" y="7604"/>
                  </a:lnTo>
                  <a:lnTo>
                    <a:pt x="1149" y="7604"/>
                  </a:lnTo>
                  <a:lnTo>
                    <a:pt x="1251" y="7553"/>
                  </a:lnTo>
                  <a:lnTo>
                    <a:pt x="1353" y="7502"/>
                  </a:lnTo>
                  <a:lnTo>
                    <a:pt x="1455" y="7426"/>
                  </a:lnTo>
                  <a:lnTo>
                    <a:pt x="1532" y="7349"/>
                  </a:lnTo>
                  <a:lnTo>
                    <a:pt x="1583" y="7247"/>
                  </a:lnTo>
                  <a:lnTo>
                    <a:pt x="1634" y="7119"/>
                  </a:lnTo>
                  <a:lnTo>
                    <a:pt x="1634" y="6992"/>
                  </a:lnTo>
                  <a:lnTo>
                    <a:pt x="1685" y="1327"/>
                  </a:lnTo>
                  <a:lnTo>
                    <a:pt x="1659" y="1047"/>
                  </a:lnTo>
                  <a:lnTo>
                    <a:pt x="1583" y="792"/>
                  </a:lnTo>
                  <a:lnTo>
                    <a:pt x="1455" y="587"/>
                  </a:lnTo>
                  <a:lnTo>
                    <a:pt x="1302" y="383"/>
                  </a:lnTo>
                  <a:lnTo>
                    <a:pt x="1098" y="230"/>
                  </a:lnTo>
                  <a:lnTo>
                    <a:pt x="869" y="103"/>
                  </a:lnTo>
                  <a:lnTo>
                    <a:pt x="588" y="52"/>
                  </a:lnTo>
                  <a:lnTo>
                    <a:pt x="333"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5" name="Google Shape;3465;g29ba36c631f_0_9"/>
            <p:cNvSpPr/>
            <p:nvPr/>
          </p:nvSpPr>
          <p:spPr>
            <a:xfrm>
              <a:off x="7106300" y="2867050"/>
              <a:ext cx="139075" cy="503325"/>
            </a:xfrm>
            <a:custGeom>
              <a:avLst/>
              <a:gdLst/>
              <a:ahLst/>
              <a:cxnLst/>
              <a:rect l="l" t="t" r="r" b="b"/>
              <a:pathLst>
                <a:path w="5563" h="20133" extrusionOk="0">
                  <a:moveTo>
                    <a:pt x="0" y="1"/>
                  </a:moveTo>
                  <a:lnTo>
                    <a:pt x="460" y="3063"/>
                  </a:lnTo>
                  <a:lnTo>
                    <a:pt x="1429" y="9875"/>
                  </a:lnTo>
                  <a:lnTo>
                    <a:pt x="1965" y="13524"/>
                  </a:lnTo>
                  <a:lnTo>
                    <a:pt x="2450" y="16739"/>
                  </a:lnTo>
                  <a:lnTo>
                    <a:pt x="2832" y="19061"/>
                  </a:lnTo>
                  <a:lnTo>
                    <a:pt x="2960" y="19724"/>
                  </a:lnTo>
                  <a:lnTo>
                    <a:pt x="3037" y="20031"/>
                  </a:lnTo>
                  <a:lnTo>
                    <a:pt x="3113" y="20082"/>
                  </a:lnTo>
                  <a:lnTo>
                    <a:pt x="3215" y="20107"/>
                  </a:lnTo>
                  <a:lnTo>
                    <a:pt x="3368" y="20133"/>
                  </a:lnTo>
                  <a:lnTo>
                    <a:pt x="3547" y="20107"/>
                  </a:lnTo>
                  <a:lnTo>
                    <a:pt x="3955" y="20056"/>
                  </a:lnTo>
                  <a:lnTo>
                    <a:pt x="4389" y="19954"/>
                  </a:lnTo>
                  <a:lnTo>
                    <a:pt x="5205" y="19699"/>
                  </a:lnTo>
                  <a:lnTo>
                    <a:pt x="5563" y="19571"/>
                  </a:lnTo>
                  <a:lnTo>
                    <a:pt x="5129" y="16713"/>
                  </a:lnTo>
                  <a:lnTo>
                    <a:pt x="4670" y="13652"/>
                  </a:lnTo>
                  <a:lnTo>
                    <a:pt x="4083" y="10003"/>
                  </a:lnTo>
                  <a:lnTo>
                    <a:pt x="3777" y="8217"/>
                  </a:lnTo>
                  <a:lnTo>
                    <a:pt x="3445" y="6635"/>
                  </a:lnTo>
                  <a:lnTo>
                    <a:pt x="3088" y="5282"/>
                  </a:lnTo>
                  <a:lnTo>
                    <a:pt x="2756" y="4109"/>
                  </a:lnTo>
                  <a:lnTo>
                    <a:pt x="2399" y="3139"/>
                  </a:lnTo>
                  <a:lnTo>
                    <a:pt x="2067" y="2323"/>
                  </a:lnTo>
                  <a:lnTo>
                    <a:pt x="1735" y="1685"/>
                  </a:lnTo>
                  <a:lnTo>
                    <a:pt x="1429" y="1149"/>
                  </a:lnTo>
                  <a:lnTo>
                    <a:pt x="1123" y="766"/>
                  </a:lnTo>
                  <a:lnTo>
                    <a:pt x="868" y="460"/>
                  </a:lnTo>
                  <a:lnTo>
                    <a:pt x="613" y="256"/>
                  </a:lnTo>
                  <a:lnTo>
                    <a:pt x="408" y="128"/>
                  </a:lnTo>
                  <a:lnTo>
                    <a:pt x="255" y="52"/>
                  </a:lnTo>
                  <a:lnTo>
                    <a:pt x="128" y="1"/>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6" name="Google Shape;3466;g29ba36c631f_0_9"/>
            <p:cNvSpPr/>
            <p:nvPr/>
          </p:nvSpPr>
          <p:spPr>
            <a:xfrm>
              <a:off x="7106300" y="2867050"/>
              <a:ext cx="139075" cy="503325"/>
            </a:xfrm>
            <a:custGeom>
              <a:avLst/>
              <a:gdLst/>
              <a:ahLst/>
              <a:cxnLst/>
              <a:rect l="l" t="t" r="r" b="b"/>
              <a:pathLst>
                <a:path w="5563" h="20133" fill="none" extrusionOk="0">
                  <a:moveTo>
                    <a:pt x="4083" y="10003"/>
                  </a:moveTo>
                  <a:lnTo>
                    <a:pt x="4083" y="10003"/>
                  </a:lnTo>
                  <a:lnTo>
                    <a:pt x="4670" y="13652"/>
                  </a:lnTo>
                  <a:lnTo>
                    <a:pt x="5129" y="16713"/>
                  </a:lnTo>
                  <a:lnTo>
                    <a:pt x="5563" y="19571"/>
                  </a:lnTo>
                  <a:lnTo>
                    <a:pt x="5563" y="19571"/>
                  </a:lnTo>
                  <a:lnTo>
                    <a:pt x="5205" y="19699"/>
                  </a:lnTo>
                  <a:lnTo>
                    <a:pt x="4389" y="19954"/>
                  </a:lnTo>
                  <a:lnTo>
                    <a:pt x="3955" y="20056"/>
                  </a:lnTo>
                  <a:lnTo>
                    <a:pt x="3547" y="20107"/>
                  </a:lnTo>
                  <a:lnTo>
                    <a:pt x="3368" y="20133"/>
                  </a:lnTo>
                  <a:lnTo>
                    <a:pt x="3215" y="20107"/>
                  </a:lnTo>
                  <a:lnTo>
                    <a:pt x="3113" y="20082"/>
                  </a:lnTo>
                  <a:lnTo>
                    <a:pt x="3037" y="20031"/>
                  </a:lnTo>
                  <a:lnTo>
                    <a:pt x="3037" y="20031"/>
                  </a:lnTo>
                  <a:lnTo>
                    <a:pt x="2960" y="19724"/>
                  </a:lnTo>
                  <a:lnTo>
                    <a:pt x="2832" y="19061"/>
                  </a:lnTo>
                  <a:lnTo>
                    <a:pt x="2450" y="16739"/>
                  </a:lnTo>
                  <a:lnTo>
                    <a:pt x="1965" y="13524"/>
                  </a:lnTo>
                  <a:lnTo>
                    <a:pt x="1429" y="9875"/>
                  </a:lnTo>
                  <a:lnTo>
                    <a:pt x="460" y="3063"/>
                  </a:lnTo>
                  <a:lnTo>
                    <a:pt x="0" y="1"/>
                  </a:lnTo>
                  <a:lnTo>
                    <a:pt x="0" y="1"/>
                  </a:lnTo>
                  <a:lnTo>
                    <a:pt x="128" y="1"/>
                  </a:lnTo>
                  <a:lnTo>
                    <a:pt x="255" y="52"/>
                  </a:lnTo>
                  <a:lnTo>
                    <a:pt x="408" y="128"/>
                  </a:lnTo>
                  <a:lnTo>
                    <a:pt x="613" y="256"/>
                  </a:lnTo>
                  <a:lnTo>
                    <a:pt x="868" y="460"/>
                  </a:lnTo>
                  <a:lnTo>
                    <a:pt x="1123" y="766"/>
                  </a:lnTo>
                  <a:lnTo>
                    <a:pt x="1429" y="1149"/>
                  </a:lnTo>
                  <a:lnTo>
                    <a:pt x="1735" y="1685"/>
                  </a:lnTo>
                  <a:lnTo>
                    <a:pt x="2067" y="2323"/>
                  </a:lnTo>
                  <a:lnTo>
                    <a:pt x="2399" y="3139"/>
                  </a:lnTo>
                  <a:lnTo>
                    <a:pt x="2756" y="4109"/>
                  </a:lnTo>
                  <a:lnTo>
                    <a:pt x="3088" y="5282"/>
                  </a:lnTo>
                  <a:lnTo>
                    <a:pt x="3445" y="6635"/>
                  </a:lnTo>
                  <a:lnTo>
                    <a:pt x="3777" y="8217"/>
                  </a:lnTo>
                  <a:lnTo>
                    <a:pt x="4083" y="1000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7" name="Google Shape;3467;g29ba36c631f_0_9"/>
            <p:cNvSpPr/>
            <p:nvPr/>
          </p:nvSpPr>
          <p:spPr>
            <a:xfrm>
              <a:off x="7170725" y="3060975"/>
              <a:ext cx="74650" cy="309400"/>
            </a:xfrm>
            <a:custGeom>
              <a:avLst/>
              <a:gdLst/>
              <a:ahLst/>
              <a:cxnLst/>
              <a:rect l="l" t="t" r="r" b="b"/>
              <a:pathLst>
                <a:path w="2986" h="12376" extrusionOk="0">
                  <a:moveTo>
                    <a:pt x="1098" y="0"/>
                  </a:moveTo>
                  <a:lnTo>
                    <a:pt x="1225" y="1353"/>
                  </a:lnTo>
                  <a:lnTo>
                    <a:pt x="1302" y="2501"/>
                  </a:lnTo>
                  <a:lnTo>
                    <a:pt x="1327" y="3445"/>
                  </a:lnTo>
                  <a:lnTo>
                    <a:pt x="1327" y="3777"/>
                  </a:lnTo>
                  <a:lnTo>
                    <a:pt x="1302" y="4057"/>
                  </a:lnTo>
                  <a:lnTo>
                    <a:pt x="1276" y="4160"/>
                  </a:lnTo>
                  <a:lnTo>
                    <a:pt x="1251" y="4236"/>
                  </a:lnTo>
                  <a:lnTo>
                    <a:pt x="1123" y="4415"/>
                  </a:lnTo>
                  <a:lnTo>
                    <a:pt x="970" y="4593"/>
                  </a:lnTo>
                  <a:lnTo>
                    <a:pt x="740" y="4746"/>
                  </a:lnTo>
                  <a:lnTo>
                    <a:pt x="0" y="9799"/>
                  </a:lnTo>
                  <a:lnTo>
                    <a:pt x="307" y="11534"/>
                  </a:lnTo>
                  <a:lnTo>
                    <a:pt x="409" y="12044"/>
                  </a:lnTo>
                  <a:lnTo>
                    <a:pt x="460" y="12274"/>
                  </a:lnTo>
                  <a:lnTo>
                    <a:pt x="511" y="12325"/>
                  </a:lnTo>
                  <a:lnTo>
                    <a:pt x="587" y="12350"/>
                  </a:lnTo>
                  <a:lnTo>
                    <a:pt x="791" y="12376"/>
                  </a:lnTo>
                  <a:lnTo>
                    <a:pt x="1072" y="12350"/>
                  </a:lnTo>
                  <a:lnTo>
                    <a:pt x="1429" y="12274"/>
                  </a:lnTo>
                  <a:lnTo>
                    <a:pt x="1786" y="12197"/>
                  </a:lnTo>
                  <a:lnTo>
                    <a:pt x="2144" y="12095"/>
                  </a:lnTo>
                  <a:lnTo>
                    <a:pt x="2731" y="11916"/>
                  </a:lnTo>
                  <a:lnTo>
                    <a:pt x="2986" y="11814"/>
                  </a:lnTo>
                  <a:lnTo>
                    <a:pt x="2552" y="8956"/>
                  </a:lnTo>
                  <a:lnTo>
                    <a:pt x="2093" y="5895"/>
                  </a:lnTo>
                  <a:lnTo>
                    <a:pt x="1506" y="2246"/>
                  </a:lnTo>
                  <a:lnTo>
                    <a:pt x="1302" y="1072"/>
                  </a:lnTo>
                  <a:lnTo>
                    <a:pt x="1098" y="0"/>
                  </a:lnTo>
                  <a:close/>
                </a:path>
              </a:pathLst>
            </a:custGeom>
            <a:solidFill>
              <a:srgbClr val="B26E1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8" name="Google Shape;3468;g29ba36c631f_0_9"/>
            <p:cNvSpPr/>
            <p:nvPr/>
          </p:nvSpPr>
          <p:spPr>
            <a:xfrm>
              <a:off x="7170725" y="3060975"/>
              <a:ext cx="74650" cy="309400"/>
            </a:xfrm>
            <a:custGeom>
              <a:avLst/>
              <a:gdLst/>
              <a:ahLst/>
              <a:cxnLst/>
              <a:rect l="l" t="t" r="r" b="b"/>
              <a:pathLst>
                <a:path w="2986" h="12376" fill="none" extrusionOk="0">
                  <a:moveTo>
                    <a:pt x="1098" y="0"/>
                  </a:moveTo>
                  <a:lnTo>
                    <a:pt x="1098" y="0"/>
                  </a:lnTo>
                  <a:lnTo>
                    <a:pt x="1225" y="1353"/>
                  </a:lnTo>
                  <a:lnTo>
                    <a:pt x="1302" y="2501"/>
                  </a:lnTo>
                  <a:lnTo>
                    <a:pt x="1327" y="3445"/>
                  </a:lnTo>
                  <a:lnTo>
                    <a:pt x="1327" y="3777"/>
                  </a:lnTo>
                  <a:lnTo>
                    <a:pt x="1302" y="4057"/>
                  </a:lnTo>
                  <a:lnTo>
                    <a:pt x="1302" y="4057"/>
                  </a:lnTo>
                  <a:lnTo>
                    <a:pt x="1276" y="4160"/>
                  </a:lnTo>
                  <a:lnTo>
                    <a:pt x="1251" y="4236"/>
                  </a:lnTo>
                  <a:lnTo>
                    <a:pt x="1123" y="4415"/>
                  </a:lnTo>
                  <a:lnTo>
                    <a:pt x="970" y="4593"/>
                  </a:lnTo>
                  <a:lnTo>
                    <a:pt x="740" y="4746"/>
                  </a:lnTo>
                  <a:lnTo>
                    <a:pt x="740" y="4746"/>
                  </a:lnTo>
                  <a:lnTo>
                    <a:pt x="0" y="9799"/>
                  </a:lnTo>
                  <a:lnTo>
                    <a:pt x="0" y="9799"/>
                  </a:lnTo>
                  <a:lnTo>
                    <a:pt x="307" y="11534"/>
                  </a:lnTo>
                  <a:lnTo>
                    <a:pt x="409" y="12044"/>
                  </a:lnTo>
                  <a:lnTo>
                    <a:pt x="460" y="12274"/>
                  </a:lnTo>
                  <a:lnTo>
                    <a:pt x="460" y="12274"/>
                  </a:lnTo>
                  <a:lnTo>
                    <a:pt x="511" y="12325"/>
                  </a:lnTo>
                  <a:lnTo>
                    <a:pt x="587" y="12350"/>
                  </a:lnTo>
                  <a:lnTo>
                    <a:pt x="791" y="12376"/>
                  </a:lnTo>
                  <a:lnTo>
                    <a:pt x="791" y="12376"/>
                  </a:lnTo>
                  <a:lnTo>
                    <a:pt x="1072" y="12350"/>
                  </a:lnTo>
                  <a:lnTo>
                    <a:pt x="1429" y="12274"/>
                  </a:lnTo>
                  <a:lnTo>
                    <a:pt x="1786" y="12197"/>
                  </a:lnTo>
                  <a:lnTo>
                    <a:pt x="2144" y="12095"/>
                  </a:lnTo>
                  <a:lnTo>
                    <a:pt x="2731" y="11916"/>
                  </a:lnTo>
                  <a:lnTo>
                    <a:pt x="2986" y="11814"/>
                  </a:lnTo>
                  <a:lnTo>
                    <a:pt x="2986" y="11814"/>
                  </a:lnTo>
                  <a:lnTo>
                    <a:pt x="2552" y="8956"/>
                  </a:lnTo>
                  <a:lnTo>
                    <a:pt x="2093" y="5895"/>
                  </a:lnTo>
                  <a:lnTo>
                    <a:pt x="1506" y="2246"/>
                  </a:lnTo>
                  <a:lnTo>
                    <a:pt x="1506" y="2246"/>
                  </a:lnTo>
                  <a:lnTo>
                    <a:pt x="1302" y="1072"/>
                  </a:lnTo>
                  <a:lnTo>
                    <a:pt x="109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9" name="Google Shape;3469;g29ba36c631f_0_9"/>
            <p:cNvSpPr/>
            <p:nvPr/>
          </p:nvSpPr>
          <p:spPr>
            <a:xfrm>
              <a:off x="7122875" y="3906825"/>
              <a:ext cx="85500" cy="130150"/>
            </a:xfrm>
            <a:custGeom>
              <a:avLst/>
              <a:gdLst/>
              <a:ahLst/>
              <a:cxnLst/>
              <a:rect l="l" t="t" r="r" b="b"/>
              <a:pathLst>
                <a:path w="3420" h="5206" extrusionOk="0">
                  <a:moveTo>
                    <a:pt x="2450" y="0"/>
                  </a:moveTo>
                  <a:lnTo>
                    <a:pt x="1" y="868"/>
                  </a:lnTo>
                  <a:lnTo>
                    <a:pt x="383" y="2169"/>
                  </a:lnTo>
                  <a:lnTo>
                    <a:pt x="741" y="3241"/>
                  </a:lnTo>
                  <a:lnTo>
                    <a:pt x="894" y="3751"/>
                  </a:lnTo>
                  <a:lnTo>
                    <a:pt x="1047" y="4134"/>
                  </a:lnTo>
                  <a:lnTo>
                    <a:pt x="2144" y="5205"/>
                  </a:lnTo>
                  <a:lnTo>
                    <a:pt x="3420" y="3572"/>
                  </a:lnTo>
                  <a:lnTo>
                    <a:pt x="2450"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0" name="Google Shape;3470;g29ba36c631f_0_9"/>
            <p:cNvSpPr/>
            <p:nvPr/>
          </p:nvSpPr>
          <p:spPr>
            <a:xfrm>
              <a:off x="7048875" y="3985925"/>
              <a:ext cx="181200" cy="122500"/>
            </a:xfrm>
            <a:custGeom>
              <a:avLst/>
              <a:gdLst/>
              <a:ahLst/>
              <a:cxnLst/>
              <a:rect l="l" t="t" r="r" b="b"/>
              <a:pathLst>
                <a:path w="7248" h="4900" extrusionOk="0">
                  <a:moveTo>
                    <a:pt x="6278" y="0"/>
                  </a:moveTo>
                  <a:lnTo>
                    <a:pt x="6048" y="26"/>
                  </a:lnTo>
                  <a:lnTo>
                    <a:pt x="5793" y="102"/>
                  </a:lnTo>
                  <a:lnTo>
                    <a:pt x="5206" y="281"/>
                  </a:lnTo>
                  <a:lnTo>
                    <a:pt x="4874" y="383"/>
                  </a:lnTo>
                  <a:lnTo>
                    <a:pt x="4517" y="485"/>
                  </a:lnTo>
                  <a:lnTo>
                    <a:pt x="4134" y="587"/>
                  </a:lnTo>
                  <a:lnTo>
                    <a:pt x="3701" y="638"/>
                  </a:lnTo>
                  <a:lnTo>
                    <a:pt x="3624" y="664"/>
                  </a:lnTo>
                  <a:lnTo>
                    <a:pt x="3573" y="715"/>
                  </a:lnTo>
                  <a:lnTo>
                    <a:pt x="3548" y="766"/>
                  </a:lnTo>
                  <a:lnTo>
                    <a:pt x="3573" y="817"/>
                  </a:lnTo>
                  <a:lnTo>
                    <a:pt x="3624" y="1021"/>
                  </a:lnTo>
                  <a:lnTo>
                    <a:pt x="3675" y="1301"/>
                  </a:lnTo>
                  <a:lnTo>
                    <a:pt x="3675" y="1404"/>
                  </a:lnTo>
                  <a:lnTo>
                    <a:pt x="3650" y="1480"/>
                  </a:lnTo>
                  <a:lnTo>
                    <a:pt x="3548" y="1659"/>
                  </a:lnTo>
                  <a:lnTo>
                    <a:pt x="3420" y="1863"/>
                  </a:lnTo>
                  <a:lnTo>
                    <a:pt x="3216" y="2041"/>
                  </a:lnTo>
                  <a:lnTo>
                    <a:pt x="2986" y="2246"/>
                  </a:lnTo>
                  <a:lnTo>
                    <a:pt x="2705" y="2424"/>
                  </a:lnTo>
                  <a:lnTo>
                    <a:pt x="2093" y="2756"/>
                  </a:lnTo>
                  <a:lnTo>
                    <a:pt x="1455" y="3088"/>
                  </a:lnTo>
                  <a:lnTo>
                    <a:pt x="868" y="3343"/>
                  </a:lnTo>
                  <a:lnTo>
                    <a:pt x="409" y="3572"/>
                  </a:lnTo>
                  <a:lnTo>
                    <a:pt x="103" y="3700"/>
                  </a:lnTo>
                  <a:lnTo>
                    <a:pt x="77" y="3751"/>
                  </a:lnTo>
                  <a:lnTo>
                    <a:pt x="26" y="3802"/>
                  </a:lnTo>
                  <a:lnTo>
                    <a:pt x="1" y="4006"/>
                  </a:lnTo>
                  <a:lnTo>
                    <a:pt x="26" y="4236"/>
                  </a:lnTo>
                  <a:lnTo>
                    <a:pt x="52" y="4363"/>
                  </a:lnTo>
                  <a:lnTo>
                    <a:pt x="103" y="4491"/>
                  </a:lnTo>
                  <a:lnTo>
                    <a:pt x="154" y="4593"/>
                  </a:lnTo>
                  <a:lnTo>
                    <a:pt x="230" y="4695"/>
                  </a:lnTo>
                  <a:lnTo>
                    <a:pt x="333" y="4797"/>
                  </a:lnTo>
                  <a:lnTo>
                    <a:pt x="460" y="4848"/>
                  </a:lnTo>
                  <a:lnTo>
                    <a:pt x="613" y="4899"/>
                  </a:lnTo>
                  <a:lnTo>
                    <a:pt x="766" y="4899"/>
                  </a:lnTo>
                  <a:lnTo>
                    <a:pt x="970" y="4874"/>
                  </a:lnTo>
                  <a:lnTo>
                    <a:pt x="1175" y="4823"/>
                  </a:lnTo>
                  <a:lnTo>
                    <a:pt x="6865" y="2756"/>
                  </a:lnTo>
                  <a:lnTo>
                    <a:pt x="6967" y="2705"/>
                  </a:lnTo>
                  <a:lnTo>
                    <a:pt x="7043" y="2654"/>
                  </a:lnTo>
                  <a:lnTo>
                    <a:pt x="7171" y="2501"/>
                  </a:lnTo>
                  <a:lnTo>
                    <a:pt x="7196" y="2424"/>
                  </a:lnTo>
                  <a:lnTo>
                    <a:pt x="7222" y="2348"/>
                  </a:lnTo>
                  <a:lnTo>
                    <a:pt x="7247" y="2246"/>
                  </a:lnTo>
                  <a:lnTo>
                    <a:pt x="7247" y="2144"/>
                  </a:lnTo>
                  <a:lnTo>
                    <a:pt x="7196" y="1786"/>
                  </a:lnTo>
                  <a:lnTo>
                    <a:pt x="7094" y="1404"/>
                  </a:lnTo>
                  <a:lnTo>
                    <a:pt x="6992" y="1046"/>
                  </a:lnTo>
                  <a:lnTo>
                    <a:pt x="6839" y="689"/>
                  </a:lnTo>
                  <a:lnTo>
                    <a:pt x="6711" y="408"/>
                  </a:lnTo>
                  <a:lnTo>
                    <a:pt x="6558" y="179"/>
                  </a:lnTo>
                  <a:lnTo>
                    <a:pt x="6482" y="102"/>
                  </a:lnTo>
                  <a:lnTo>
                    <a:pt x="6405" y="26"/>
                  </a:lnTo>
                  <a:lnTo>
                    <a:pt x="632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1" name="Google Shape;3471;g29ba36c631f_0_9"/>
            <p:cNvSpPr/>
            <p:nvPr/>
          </p:nvSpPr>
          <p:spPr>
            <a:xfrm>
              <a:off x="6760550" y="3129225"/>
              <a:ext cx="451650" cy="922425"/>
            </a:xfrm>
            <a:custGeom>
              <a:avLst/>
              <a:gdLst/>
              <a:ahLst/>
              <a:cxnLst/>
              <a:rect l="l" t="t" r="r" b="b"/>
              <a:pathLst>
                <a:path w="18066" h="36897" extrusionOk="0">
                  <a:moveTo>
                    <a:pt x="8549" y="1"/>
                  </a:moveTo>
                  <a:lnTo>
                    <a:pt x="6405" y="1251"/>
                  </a:lnTo>
                  <a:lnTo>
                    <a:pt x="6125" y="2093"/>
                  </a:lnTo>
                  <a:lnTo>
                    <a:pt x="5844" y="3114"/>
                  </a:lnTo>
                  <a:lnTo>
                    <a:pt x="5512" y="4262"/>
                  </a:lnTo>
                  <a:lnTo>
                    <a:pt x="5206" y="5512"/>
                  </a:lnTo>
                  <a:lnTo>
                    <a:pt x="4543" y="8242"/>
                  </a:lnTo>
                  <a:lnTo>
                    <a:pt x="3930" y="11074"/>
                  </a:lnTo>
                  <a:lnTo>
                    <a:pt x="3343" y="13805"/>
                  </a:lnTo>
                  <a:lnTo>
                    <a:pt x="2859" y="16254"/>
                  </a:lnTo>
                  <a:lnTo>
                    <a:pt x="2501" y="18193"/>
                  </a:lnTo>
                  <a:lnTo>
                    <a:pt x="2297" y="19418"/>
                  </a:lnTo>
                  <a:lnTo>
                    <a:pt x="996" y="28400"/>
                  </a:lnTo>
                  <a:lnTo>
                    <a:pt x="613" y="31232"/>
                  </a:lnTo>
                  <a:lnTo>
                    <a:pt x="256" y="33681"/>
                  </a:lnTo>
                  <a:lnTo>
                    <a:pt x="52" y="35467"/>
                  </a:lnTo>
                  <a:lnTo>
                    <a:pt x="1" y="36029"/>
                  </a:lnTo>
                  <a:lnTo>
                    <a:pt x="1" y="36309"/>
                  </a:lnTo>
                  <a:lnTo>
                    <a:pt x="1608" y="36641"/>
                  </a:lnTo>
                  <a:lnTo>
                    <a:pt x="2705" y="36820"/>
                  </a:lnTo>
                  <a:lnTo>
                    <a:pt x="3292" y="36871"/>
                  </a:lnTo>
                  <a:lnTo>
                    <a:pt x="3496" y="36896"/>
                  </a:lnTo>
                  <a:lnTo>
                    <a:pt x="3649" y="35799"/>
                  </a:lnTo>
                  <a:lnTo>
                    <a:pt x="3854" y="33962"/>
                  </a:lnTo>
                  <a:lnTo>
                    <a:pt x="4134" y="31615"/>
                  </a:lnTo>
                  <a:lnTo>
                    <a:pt x="4466" y="29012"/>
                  </a:lnTo>
                  <a:lnTo>
                    <a:pt x="4823" y="26333"/>
                  </a:lnTo>
                  <a:lnTo>
                    <a:pt x="5027" y="25057"/>
                  </a:lnTo>
                  <a:lnTo>
                    <a:pt x="5231" y="23832"/>
                  </a:lnTo>
                  <a:lnTo>
                    <a:pt x="5461" y="22710"/>
                  </a:lnTo>
                  <a:lnTo>
                    <a:pt x="5665" y="21714"/>
                  </a:lnTo>
                  <a:lnTo>
                    <a:pt x="5895" y="20872"/>
                  </a:lnTo>
                  <a:lnTo>
                    <a:pt x="6022" y="20515"/>
                  </a:lnTo>
                  <a:lnTo>
                    <a:pt x="6125" y="20184"/>
                  </a:lnTo>
                  <a:lnTo>
                    <a:pt x="6711" y="18831"/>
                  </a:lnTo>
                  <a:lnTo>
                    <a:pt x="7451" y="17122"/>
                  </a:lnTo>
                  <a:lnTo>
                    <a:pt x="9161" y="13345"/>
                  </a:lnTo>
                  <a:lnTo>
                    <a:pt x="11228" y="8753"/>
                  </a:lnTo>
                  <a:lnTo>
                    <a:pt x="11049" y="10641"/>
                  </a:lnTo>
                  <a:lnTo>
                    <a:pt x="10819" y="12656"/>
                  </a:lnTo>
                  <a:lnTo>
                    <a:pt x="10615" y="14749"/>
                  </a:lnTo>
                  <a:lnTo>
                    <a:pt x="10411" y="16764"/>
                  </a:lnTo>
                  <a:lnTo>
                    <a:pt x="10284" y="18653"/>
                  </a:lnTo>
                  <a:lnTo>
                    <a:pt x="10233" y="19520"/>
                  </a:lnTo>
                  <a:lnTo>
                    <a:pt x="10207" y="20311"/>
                  </a:lnTo>
                  <a:lnTo>
                    <a:pt x="10233" y="21000"/>
                  </a:lnTo>
                  <a:lnTo>
                    <a:pt x="10258" y="21587"/>
                  </a:lnTo>
                  <a:lnTo>
                    <a:pt x="10335" y="22072"/>
                  </a:lnTo>
                  <a:lnTo>
                    <a:pt x="10386" y="22250"/>
                  </a:lnTo>
                  <a:lnTo>
                    <a:pt x="10437" y="22429"/>
                  </a:lnTo>
                  <a:lnTo>
                    <a:pt x="11687" y="25823"/>
                  </a:lnTo>
                  <a:lnTo>
                    <a:pt x="13141" y="29982"/>
                  </a:lnTo>
                  <a:lnTo>
                    <a:pt x="14876" y="34983"/>
                  </a:lnTo>
                  <a:lnTo>
                    <a:pt x="15489" y="34906"/>
                  </a:lnTo>
                  <a:lnTo>
                    <a:pt x="16101" y="34804"/>
                  </a:lnTo>
                  <a:lnTo>
                    <a:pt x="16662" y="34676"/>
                  </a:lnTo>
                  <a:lnTo>
                    <a:pt x="17173" y="34523"/>
                  </a:lnTo>
                  <a:lnTo>
                    <a:pt x="17607" y="34396"/>
                  </a:lnTo>
                  <a:lnTo>
                    <a:pt x="17913" y="34268"/>
                  </a:lnTo>
                  <a:lnTo>
                    <a:pt x="18066" y="34166"/>
                  </a:lnTo>
                  <a:lnTo>
                    <a:pt x="18066" y="34115"/>
                  </a:lnTo>
                  <a:lnTo>
                    <a:pt x="18040" y="34090"/>
                  </a:lnTo>
                  <a:lnTo>
                    <a:pt x="17683" y="32967"/>
                  </a:lnTo>
                  <a:lnTo>
                    <a:pt x="17224" y="31461"/>
                  </a:lnTo>
                  <a:lnTo>
                    <a:pt x="16714" y="29701"/>
                  </a:lnTo>
                  <a:lnTo>
                    <a:pt x="16229" y="27813"/>
                  </a:lnTo>
                  <a:lnTo>
                    <a:pt x="15744" y="25950"/>
                  </a:lnTo>
                  <a:lnTo>
                    <a:pt x="15336" y="24190"/>
                  </a:lnTo>
                  <a:lnTo>
                    <a:pt x="15004" y="22710"/>
                  </a:lnTo>
                  <a:lnTo>
                    <a:pt x="14902" y="22097"/>
                  </a:lnTo>
                  <a:lnTo>
                    <a:pt x="14825" y="21587"/>
                  </a:lnTo>
                  <a:lnTo>
                    <a:pt x="14800" y="21332"/>
                  </a:lnTo>
                  <a:lnTo>
                    <a:pt x="14800" y="20975"/>
                  </a:lnTo>
                  <a:lnTo>
                    <a:pt x="14851" y="20005"/>
                  </a:lnTo>
                  <a:lnTo>
                    <a:pt x="14953" y="18780"/>
                  </a:lnTo>
                  <a:lnTo>
                    <a:pt x="15106" y="17300"/>
                  </a:lnTo>
                  <a:lnTo>
                    <a:pt x="15285" y="15667"/>
                  </a:lnTo>
                  <a:lnTo>
                    <a:pt x="15489" y="13881"/>
                  </a:lnTo>
                  <a:lnTo>
                    <a:pt x="15999" y="10156"/>
                  </a:lnTo>
                  <a:lnTo>
                    <a:pt x="16484" y="6533"/>
                  </a:lnTo>
                  <a:lnTo>
                    <a:pt x="16943" y="3445"/>
                  </a:lnTo>
                  <a:lnTo>
                    <a:pt x="17377" y="485"/>
                  </a:lnTo>
                  <a:lnTo>
                    <a:pt x="8549"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2" name="Google Shape;3472;g29ba36c631f_0_9"/>
            <p:cNvSpPr/>
            <p:nvPr/>
          </p:nvSpPr>
          <p:spPr>
            <a:xfrm>
              <a:off x="6760550" y="3129225"/>
              <a:ext cx="451650" cy="922425"/>
            </a:xfrm>
            <a:custGeom>
              <a:avLst/>
              <a:gdLst/>
              <a:ahLst/>
              <a:cxnLst/>
              <a:rect l="l" t="t" r="r" b="b"/>
              <a:pathLst>
                <a:path w="18066" h="36897" fill="none" extrusionOk="0">
                  <a:moveTo>
                    <a:pt x="6405" y="1251"/>
                  </a:moveTo>
                  <a:lnTo>
                    <a:pt x="6405" y="1251"/>
                  </a:lnTo>
                  <a:lnTo>
                    <a:pt x="6125" y="2093"/>
                  </a:lnTo>
                  <a:lnTo>
                    <a:pt x="5844" y="3114"/>
                  </a:lnTo>
                  <a:lnTo>
                    <a:pt x="5512" y="4262"/>
                  </a:lnTo>
                  <a:lnTo>
                    <a:pt x="5206" y="5512"/>
                  </a:lnTo>
                  <a:lnTo>
                    <a:pt x="4543" y="8242"/>
                  </a:lnTo>
                  <a:lnTo>
                    <a:pt x="3930" y="11074"/>
                  </a:lnTo>
                  <a:lnTo>
                    <a:pt x="3343" y="13805"/>
                  </a:lnTo>
                  <a:lnTo>
                    <a:pt x="2859" y="16254"/>
                  </a:lnTo>
                  <a:lnTo>
                    <a:pt x="2501" y="18193"/>
                  </a:lnTo>
                  <a:lnTo>
                    <a:pt x="2297" y="19418"/>
                  </a:lnTo>
                  <a:lnTo>
                    <a:pt x="2297" y="19418"/>
                  </a:lnTo>
                  <a:lnTo>
                    <a:pt x="996" y="28400"/>
                  </a:lnTo>
                  <a:lnTo>
                    <a:pt x="613" y="31232"/>
                  </a:lnTo>
                  <a:lnTo>
                    <a:pt x="256" y="33681"/>
                  </a:lnTo>
                  <a:lnTo>
                    <a:pt x="52" y="35467"/>
                  </a:lnTo>
                  <a:lnTo>
                    <a:pt x="1" y="36029"/>
                  </a:lnTo>
                  <a:lnTo>
                    <a:pt x="1" y="36309"/>
                  </a:lnTo>
                  <a:lnTo>
                    <a:pt x="1" y="36309"/>
                  </a:lnTo>
                  <a:lnTo>
                    <a:pt x="1608" y="36641"/>
                  </a:lnTo>
                  <a:lnTo>
                    <a:pt x="2705" y="36820"/>
                  </a:lnTo>
                  <a:lnTo>
                    <a:pt x="3292" y="36871"/>
                  </a:lnTo>
                  <a:lnTo>
                    <a:pt x="3496" y="36896"/>
                  </a:lnTo>
                  <a:lnTo>
                    <a:pt x="3496" y="36896"/>
                  </a:lnTo>
                  <a:lnTo>
                    <a:pt x="3649" y="35799"/>
                  </a:lnTo>
                  <a:lnTo>
                    <a:pt x="3854" y="33962"/>
                  </a:lnTo>
                  <a:lnTo>
                    <a:pt x="4134" y="31615"/>
                  </a:lnTo>
                  <a:lnTo>
                    <a:pt x="4466" y="29012"/>
                  </a:lnTo>
                  <a:lnTo>
                    <a:pt x="4823" y="26333"/>
                  </a:lnTo>
                  <a:lnTo>
                    <a:pt x="5027" y="25057"/>
                  </a:lnTo>
                  <a:lnTo>
                    <a:pt x="5231" y="23832"/>
                  </a:lnTo>
                  <a:lnTo>
                    <a:pt x="5461" y="22710"/>
                  </a:lnTo>
                  <a:lnTo>
                    <a:pt x="5665" y="21714"/>
                  </a:lnTo>
                  <a:lnTo>
                    <a:pt x="5895" y="20872"/>
                  </a:lnTo>
                  <a:lnTo>
                    <a:pt x="6022" y="20515"/>
                  </a:lnTo>
                  <a:lnTo>
                    <a:pt x="6125" y="20184"/>
                  </a:lnTo>
                  <a:lnTo>
                    <a:pt x="6125" y="20184"/>
                  </a:lnTo>
                  <a:lnTo>
                    <a:pt x="6711" y="18831"/>
                  </a:lnTo>
                  <a:lnTo>
                    <a:pt x="7451" y="17122"/>
                  </a:lnTo>
                  <a:lnTo>
                    <a:pt x="9161" y="13345"/>
                  </a:lnTo>
                  <a:lnTo>
                    <a:pt x="11228" y="8753"/>
                  </a:lnTo>
                  <a:lnTo>
                    <a:pt x="11228" y="8753"/>
                  </a:lnTo>
                  <a:lnTo>
                    <a:pt x="11049" y="10641"/>
                  </a:lnTo>
                  <a:lnTo>
                    <a:pt x="10819" y="12656"/>
                  </a:lnTo>
                  <a:lnTo>
                    <a:pt x="10615" y="14749"/>
                  </a:lnTo>
                  <a:lnTo>
                    <a:pt x="10411" y="16764"/>
                  </a:lnTo>
                  <a:lnTo>
                    <a:pt x="10284" y="18653"/>
                  </a:lnTo>
                  <a:lnTo>
                    <a:pt x="10233" y="19520"/>
                  </a:lnTo>
                  <a:lnTo>
                    <a:pt x="10207" y="20311"/>
                  </a:lnTo>
                  <a:lnTo>
                    <a:pt x="10233" y="21000"/>
                  </a:lnTo>
                  <a:lnTo>
                    <a:pt x="10258" y="21587"/>
                  </a:lnTo>
                  <a:lnTo>
                    <a:pt x="10335" y="22072"/>
                  </a:lnTo>
                  <a:lnTo>
                    <a:pt x="10386" y="22250"/>
                  </a:lnTo>
                  <a:lnTo>
                    <a:pt x="10437" y="22429"/>
                  </a:lnTo>
                  <a:lnTo>
                    <a:pt x="10437" y="22429"/>
                  </a:lnTo>
                  <a:lnTo>
                    <a:pt x="11687" y="25823"/>
                  </a:lnTo>
                  <a:lnTo>
                    <a:pt x="13141" y="29982"/>
                  </a:lnTo>
                  <a:lnTo>
                    <a:pt x="14876" y="34983"/>
                  </a:lnTo>
                  <a:lnTo>
                    <a:pt x="14876" y="34983"/>
                  </a:lnTo>
                  <a:lnTo>
                    <a:pt x="15489" y="34906"/>
                  </a:lnTo>
                  <a:lnTo>
                    <a:pt x="16101" y="34804"/>
                  </a:lnTo>
                  <a:lnTo>
                    <a:pt x="16662" y="34676"/>
                  </a:lnTo>
                  <a:lnTo>
                    <a:pt x="17173" y="34523"/>
                  </a:lnTo>
                  <a:lnTo>
                    <a:pt x="17607" y="34396"/>
                  </a:lnTo>
                  <a:lnTo>
                    <a:pt x="17913" y="34268"/>
                  </a:lnTo>
                  <a:lnTo>
                    <a:pt x="18066" y="34166"/>
                  </a:lnTo>
                  <a:lnTo>
                    <a:pt x="18066" y="34115"/>
                  </a:lnTo>
                  <a:lnTo>
                    <a:pt x="18040" y="34090"/>
                  </a:lnTo>
                  <a:lnTo>
                    <a:pt x="18040" y="34090"/>
                  </a:lnTo>
                  <a:lnTo>
                    <a:pt x="17683" y="32967"/>
                  </a:lnTo>
                  <a:lnTo>
                    <a:pt x="17224" y="31461"/>
                  </a:lnTo>
                  <a:lnTo>
                    <a:pt x="16714" y="29701"/>
                  </a:lnTo>
                  <a:lnTo>
                    <a:pt x="16229" y="27813"/>
                  </a:lnTo>
                  <a:lnTo>
                    <a:pt x="15744" y="25950"/>
                  </a:lnTo>
                  <a:lnTo>
                    <a:pt x="15336" y="24190"/>
                  </a:lnTo>
                  <a:lnTo>
                    <a:pt x="15004" y="22710"/>
                  </a:lnTo>
                  <a:lnTo>
                    <a:pt x="14902" y="22097"/>
                  </a:lnTo>
                  <a:lnTo>
                    <a:pt x="14825" y="21587"/>
                  </a:lnTo>
                  <a:lnTo>
                    <a:pt x="14825" y="21587"/>
                  </a:lnTo>
                  <a:lnTo>
                    <a:pt x="14800" y="21332"/>
                  </a:lnTo>
                  <a:lnTo>
                    <a:pt x="14800" y="20975"/>
                  </a:lnTo>
                  <a:lnTo>
                    <a:pt x="14851" y="20005"/>
                  </a:lnTo>
                  <a:lnTo>
                    <a:pt x="14953" y="18780"/>
                  </a:lnTo>
                  <a:lnTo>
                    <a:pt x="15106" y="17300"/>
                  </a:lnTo>
                  <a:lnTo>
                    <a:pt x="15285" y="15667"/>
                  </a:lnTo>
                  <a:lnTo>
                    <a:pt x="15489" y="13881"/>
                  </a:lnTo>
                  <a:lnTo>
                    <a:pt x="15999" y="10156"/>
                  </a:lnTo>
                  <a:lnTo>
                    <a:pt x="16484" y="6533"/>
                  </a:lnTo>
                  <a:lnTo>
                    <a:pt x="16943" y="3445"/>
                  </a:lnTo>
                  <a:lnTo>
                    <a:pt x="17377" y="485"/>
                  </a:lnTo>
                  <a:lnTo>
                    <a:pt x="8549" y="1"/>
                  </a:lnTo>
                  <a:lnTo>
                    <a:pt x="6405" y="12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3" name="Google Shape;3473;g29ba36c631f_0_9"/>
            <p:cNvSpPr/>
            <p:nvPr/>
          </p:nvSpPr>
          <p:spPr>
            <a:xfrm>
              <a:off x="7030375" y="3414375"/>
              <a:ext cx="4500" cy="41475"/>
            </a:xfrm>
            <a:custGeom>
              <a:avLst/>
              <a:gdLst/>
              <a:ahLst/>
              <a:cxnLst/>
              <a:rect l="l" t="t" r="r" b="b"/>
              <a:pathLst>
                <a:path w="180" h="1659" extrusionOk="0">
                  <a:moveTo>
                    <a:pt x="179" y="0"/>
                  </a:moveTo>
                  <a:lnTo>
                    <a:pt x="77" y="817"/>
                  </a:lnTo>
                  <a:lnTo>
                    <a:pt x="1" y="1659"/>
                  </a:lnTo>
                  <a:lnTo>
                    <a:pt x="179" y="0"/>
                  </a:lnTo>
                  <a:close/>
                </a:path>
              </a:pathLst>
            </a:custGeom>
            <a:solidFill>
              <a:srgbClr val="B8B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4" name="Google Shape;3474;g29ba36c631f_0_9"/>
            <p:cNvSpPr/>
            <p:nvPr/>
          </p:nvSpPr>
          <p:spPr>
            <a:xfrm>
              <a:off x="7030375" y="3414375"/>
              <a:ext cx="4500" cy="41475"/>
            </a:xfrm>
            <a:custGeom>
              <a:avLst/>
              <a:gdLst/>
              <a:ahLst/>
              <a:cxnLst/>
              <a:rect l="l" t="t" r="r" b="b"/>
              <a:pathLst>
                <a:path w="180" h="1659" fill="none" extrusionOk="0">
                  <a:moveTo>
                    <a:pt x="179" y="0"/>
                  </a:moveTo>
                  <a:lnTo>
                    <a:pt x="179" y="0"/>
                  </a:lnTo>
                  <a:lnTo>
                    <a:pt x="77" y="817"/>
                  </a:lnTo>
                  <a:lnTo>
                    <a:pt x="1" y="1659"/>
                  </a:lnTo>
                  <a:lnTo>
                    <a:pt x="1" y="1659"/>
                  </a:lnTo>
                  <a:lnTo>
                    <a:pt x="17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5" name="Google Shape;3475;g29ba36c631f_0_9"/>
            <p:cNvSpPr/>
            <p:nvPr/>
          </p:nvSpPr>
          <p:spPr>
            <a:xfrm>
              <a:off x="7030375" y="3279125"/>
              <a:ext cx="39575" cy="176725"/>
            </a:xfrm>
            <a:custGeom>
              <a:avLst/>
              <a:gdLst/>
              <a:ahLst/>
              <a:cxnLst/>
              <a:rect l="l" t="t" r="r" b="b"/>
              <a:pathLst>
                <a:path w="1583" h="7069" extrusionOk="0">
                  <a:moveTo>
                    <a:pt x="1583" y="1"/>
                  </a:moveTo>
                  <a:lnTo>
                    <a:pt x="1506" y="230"/>
                  </a:lnTo>
                  <a:lnTo>
                    <a:pt x="1328" y="817"/>
                  </a:lnTo>
                  <a:lnTo>
                    <a:pt x="1175" y="1226"/>
                  </a:lnTo>
                  <a:lnTo>
                    <a:pt x="970" y="1685"/>
                  </a:lnTo>
                  <a:lnTo>
                    <a:pt x="715" y="2221"/>
                  </a:lnTo>
                  <a:lnTo>
                    <a:pt x="435" y="2757"/>
                  </a:lnTo>
                  <a:lnTo>
                    <a:pt x="384" y="3394"/>
                  </a:lnTo>
                  <a:lnTo>
                    <a:pt x="333" y="4058"/>
                  </a:lnTo>
                  <a:lnTo>
                    <a:pt x="179" y="5410"/>
                  </a:lnTo>
                  <a:lnTo>
                    <a:pt x="1" y="7069"/>
                  </a:lnTo>
                  <a:lnTo>
                    <a:pt x="1583" y="1"/>
                  </a:lnTo>
                  <a:close/>
                </a:path>
              </a:pathLst>
            </a:custGeom>
            <a:solidFill>
              <a:srgbClr val="2020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6" name="Google Shape;3476;g29ba36c631f_0_9"/>
            <p:cNvSpPr/>
            <p:nvPr/>
          </p:nvSpPr>
          <p:spPr>
            <a:xfrm>
              <a:off x="7030375" y="3279125"/>
              <a:ext cx="39575" cy="176725"/>
            </a:xfrm>
            <a:custGeom>
              <a:avLst/>
              <a:gdLst/>
              <a:ahLst/>
              <a:cxnLst/>
              <a:rect l="l" t="t" r="r" b="b"/>
              <a:pathLst>
                <a:path w="1583" h="7069" fill="none" extrusionOk="0">
                  <a:moveTo>
                    <a:pt x="1583" y="1"/>
                  </a:moveTo>
                  <a:lnTo>
                    <a:pt x="1583" y="1"/>
                  </a:lnTo>
                  <a:lnTo>
                    <a:pt x="1506" y="230"/>
                  </a:lnTo>
                  <a:lnTo>
                    <a:pt x="1328" y="817"/>
                  </a:lnTo>
                  <a:lnTo>
                    <a:pt x="1175" y="1226"/>
                  </a:lnTo>
                  <a:lnTo>
                    <a:pt x="970" y="1685"/>
                  </a:lnTo>
                  <a:lnTo>
                    <a:pt x="715" y="2221"/>
                  </a:lnTo>
                  <a:lnTo>
                    <a:pt x="435" y="2757"/>
                  </a:lnTo>
                  <a:lnTo>
                    <a:pt x="435" y="2757"/>
                  </a:lnTo>
                  <a:lnTo>
                    <a:pt x="384" y="3394"/>
                  </a:lnTo>
                  <a:lnTo>
                    <a:pt x="333" y="4058"/>
                  </a:lnTo>
                  <a:lnTo>
                    <a:pt x="179" y="5410"/>
                  </a:lnTo>
                  <a:lnTo>
                    <a:pt x="179" y="5410"/>
                  </a:lnTo>
                  <a:lnTo>
                    <a:pt x="1" y="7069"/>
                  </a:lnTo>
                  <a:lnTo>
                    <a:pt x="1" y="7069"/>
                  </a:lnTo>
                  <a:lnTo>
                    <a:pt x="1" y="7069"/>
                  </a:lnTo>
                  <a:lnTo>
                    <a:pt x="158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7" name="Google Shape;3477;g29ba36c631f_0_9"/>
            <p:cNvSpPr/>
            <p:nvPr/>
          </p:nvSpPr>
          <p:spPr>
            <a:xfrm>
              <a:off x="6947450" y="2594675"/>
              <a:ext cx="111025" cy="201600"/>
            </a:xfrm>
            <a:custGeom>
              <a:avLst/>
              <a:gdLst/>
              <a:ahLst/>
              <a:cxnLst/>
              <a:rect l="l" t="t" r="r" b="b"/>
              <a:pathLst>
                <a:path w="4441" h="8064" extrusionOk="0">
                  <a:moveTo>
                    <a:pt x="2450" y="1"/>
                  </a:moveTo>
                  <a:lnTo>
                    <a:pt x="2170" y="52"/>
                  </a:lnTo>
                  <a:lnTo>
                    <a:pt x="1915" y="103"/>
                  </a:lnTo>
                  <a:lnTo>
                    <a:pt x="1659" y="179"/>
                  </a:lnTo>
                  <a:lnTo>
                    <a:pt x="1404" y="281"/>
                  </a:lnTo>
                  <a:lnTo>
                    <a:pt x="1175" y="383"/>
                  </a:lnTo>
                  <a:lnTo>
                    <a:pt x="970" y="485"/>
                  </a:lnTo>
                  <a:lnTo>
                    <a:pt x="792" y="613"/>
                  </a:lnTo>
                  <a:lnTo>
                    <a:pt x="639" y="741"/>
                  </a:lnTo>
                  <a:lnTo>
                    <a:pt x="511" y="843"/>
                  </a:lnTo>
                  <a:lnTo>
                    <a:pt x="435" y="970"/>
                  </a:lnTo>
                  <a:lnTo>
                    <a:pt x="409" y="1047"/>
                  </a:lnTo>
                  <a:lnTo>
                    <a:pt x="358" y="1634"/>
                  </a:lnTo>
                  <a:lnTo>
                    <a:pt x="282" y="2118"/>
                  </a:lnTo>
                  <a:lnTo>
                    <a:pt x="205" y="2476"/>
                  </a:lnTo>
                  <a:lnTo>
                    <a:pt x="128" y="2782"/>
                  </a:lnTo>
                  <a:lnTo>
                    <a:pt x="26" y="3164"/>
                  </a:lnTo>
                  <a:lnTo>
                    <a:pt x="1" y="3267"/>
                  </a:lnTo>
                  <a:lnTo>
                    <a:pt x="1" y="3369"/>
                  </a:lnTo>
                  <a:lnTo>
                    <a:pt x="128" y="3394"/>
                  </a:lnTo>
                  <a:lnTo>
                    <a:pt x="256" y="3394"/>
                  </a:lnTo>
                  <a:lnTo>
                    <a:pt x="256" y="3445"/>
                  </a:lnTo>
                  <a:lnTo>
                    <a:pt x="282" y="3981"/>
                  </a:lnTo>
                  <a:lnTo>
                    <a:pt x="307" y="4440"/>
                  </a:lnTo>
                  <a:lnTo>
                    <a:pt x="333" y="4849"/>
                  </a:lnTo>
                  <a:lnTo>
                    <a:pt x="384" y="5027"/>
                  </a:lnTo>
                  <a:lnTo>
                    <a:pt x="409" y="5180"/>
                  </a:lnTo>
                  <a:lnTo>
                    <a:pt x="486" y="5333"/>
                  </a:lnTo>
                  <a:lnTo>
                    <a:pt x="537" y="5435"/>
                  </a:lnTo>
                  <a:lnTo>
                    <a:pt x="639" y="5512"/>
                  </a:lnTo>
                  <a:lnTo>
                    <a:pt x="741" y="5563"/>
                  </a:lnTo>
                  <a:lnTo>
                    <a:pt x="868" y="5588"/>
                  </a:lnTo>
                  <a:lnTo>
                    <a:pt x="996" y="5563"/>
                  </a:lnTo>
                  <a:lnTo>
                    <a:pt x="1175" y="5512"/>
                  </a:lnTo>
                  <a:lnTo>
                    <a:pt x="1353" y="5410"/>
                  </a:lnTo>
                  <a:lnTo>
                    <a:pt x="1583" y="5282"/>
                  </a:lnTo>
                  <a:lnTo>
                    <a:pt x="1812" y="5078"/>
                  </a:lnTo>
                  <a:lnTo>
                    <a:pt x="1863" y="6354"/>
                  </a:lnTo>
                  <a:lnTo>
                    <a:pt x="2450" y="8064"/>
                  </a:lnTo>
                  <a:lnTo>
                    <a:pt x="4441" y="7043"/>
                  </a:lnTo>
                  <a:lnTo>
                    <a:pt x="4339" y="6737"/>
                  </a:lnTo>
                  <a:lnTo>
                    <a:pt x="4236" y="6379"/>
                  </a:lnTo>
                  <a:lnTo>
                    <a:pt x="4185" y="5971"/>
                  </a:lnTo>
                  <a:lnTo>
                    <a:pt x="4160" y="5512"/>
                  </a:lnTo>
                  <a:lnTo>
                    <a:pt x="4134" y="4491"/>
                  </a:lnTo>
                  <a:lnTo>
                    <a:pt x="4160" y="3445"/>
                  </a:lnTo>
                  <a:lnTo>
                    <a:pt x="4160" y="2425"/>
                  </a:lnTo>
                  <a:lnTo>
                    <a:pt x="4134" y="1965"/>
                  </a:lnTo>
                  <a:lnTo>
                    <a:pt x="4109" y="1531"/>
                  </a:lnTo>
                  <a:lnTo>
                    <a:pt x="4032" y="1123"/>
                  </a:lnTo>
                  <a:lnTo>
                    <a:pt x="3930" y="792"/>
                  </a:lnTo>
                  <a:lnTo>
                    <a:pt x="3879" y="638"/>
                  </a:lnTo>
                  <a:lnTo>
                    <a:pt x="3803" y="511"/>
                  </a:lnTo>
                  <a:lnTo>
                    <a:pt x="3726" y="409"/>
                  </a:lnTo>
                  <a:lnTo>
                    <a:pt x="3650" y="307"/>
                  </a:lnTo>
                  <a:lnTo>
                    <a:pt x="3445" y="179"/>
                  </a:lnTo>
                  <a:lnTo>
                    <a:pt x="3216" y="77"/>
                  </a:lnTo>
                  <a:lnTo>
                    <a:pt x="2961" y="26"/>
                  </a:lnTo>
                  <a:lnTo>
                    <a:pt x="2706"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8" name="Google Shape;3478;g29ba36c631f_0_9"/>
            <p:cNvSpPr/>
            <p:nvPr/>
          </p:nvSpPr>
          <p:spPr>
            <a:xfrm>
              <a:off x="6947450" y="2594675"/>
              <a:ext cx="111025" cy="201600"/>
            </a:xfrm>
            <a:custGeom>
              <a:avLst/>
              <a:gdLst/>
              <a:ahLst/>
              <a:cxnLst/>
              <a:rect l="l" t="t" r="r" b="b"/>
              <a:pathLst>
                <a:path w="4441" h="8064" fill="none" extrusionOk="0">
                  <a:moveTo>
                    <a:pt x="409" y="1047"/>
                  </a:moveTo>
                  <a:lnTo>
                    <a:pt x="409" y="1047"/>
                  </a:lnTo>
                  <a:lnTo>
                    <a:pt x="358" y="1634"/>
                  </a:lnTo>
                  <a:lnTo>
                    <a:pt x="282" y="2118"/>
                  </a:lnTo>
                  <a:lnTo>
                    <a:pt x="205" y="2476"/>
                  </a:lnTo>
                  <a:lnTo>
                    <a:pt x="128" y="2782"/>
                  </a:lnTo>
                  <a:lnTo>
                    <a:pt x="26" y="3164"/>
                  </a:lnTo>
                  <a:lnTo>
                    <a:pt x="1" y="3267"/>
                  </a:lnTo>
                  <a:lnTo>
                    <a:pt x="1" y="3369"/>
                  </a:lnTo>
                  <a:lnTo>
                    <a:pt x="1" y="3369"/>
                  </a:lnTo>
                  <a:lnTo>
                    <a:pt x="128" y="3394"/>
                  </a:lnTo>
                  <a:lnTo>
                    <a:pt x="205" y="3394"/>
                  </a:lnTo>
                  <a:lnTo>
                    <a:pt x="205" y="3394"/>
                  </a:lnTo>
                  <a:lnTo>
                    <a:pt x="256" y="3394"/>
                  </a:lnTo>
                  <a:lnTo>
                    <a:pt x="256" y="3445"/>
                  </a:lnTo>
                  <a:lnTo>
                    <a:pt x="282" y="3981"/>
                  </a:lnTo>
                  <a:lnTo>
                    <a:pt x="282" y="3981"/>
                  </a:lnTo>
                  <a:lnTo>
                    <a:pt x="307" y="4440"/>
                  </a:lnTo>
                  <a:lnTo>
                    <a:pt x="333" y="4849"/>
                  </a:lnTo>
                  <a:lnTo>
                    <a:pt x="384" y="5027"/>
                  </a:lnTo>
                  <a:lnTo>
                    <a:pt x="409" y="5180"/>
                  </a:lnTo>
                  <a:lnTo>
                    <a:pt x="486" y="5333"/>
                  </a:lnTo>
                  <a:lnTo>
                    <a:pt x="537" y="5435"/>
                  </a:lnTo>
                  <a:lnTo>
                    <a:pt x="639" y="5512"/>
                  </a:lnTo>
                  <a:lnTo>
                    <a:pt x="741" y="5563"/>
                  </a:lnTo>
                  <a:lnTo>
                    <a:pt x="868" y="5588"/>
                  </a:lnTo>
                  <a:lnTo>
                    <a:pt x="996" y="5563"/>
                  </a:lnTo>
                  <a:lnTo>
                    <a:pt x="1175" y="5512"/>
                  </a:lnTo>
                  <a:lnTo>
                    <a:pt x="1353" y="5410"/>
                  </a:lnTo>
                  <a:lnTo>
                    <a:pt x="1583" y="5282"/>
                  </a:lnTo>
                  <a:lnTo>
                    <a:pt x="1812" y="5078"/>
                  </a:lnTo>
                  <a:lnTo>
                    <a:pt x="1812" y="5078"/>
                  </a:lnTo>
                  <a:lnTo>
                    <a:pt x="1863" y="6354"/>
                  </a:lnTo>
                  <a:lnTo>
                    <a:pt x="2450" y="8064"/>
                  </a:lnTo>
                  <a:lnTo>
                    <a:pt x="4441" y="7043"/>
                  </a:lnTo>
                  <a:lnTo>
                    <a:pt x="4441" y="7043"/>
                  </a:lnTo>
                  <a:lnTo>
                    <a:pt x="4339" y="6737"/>
                  </a:lnTo>
                  <a:lnTo>
                    <a:pt x="4236" y="6379"/>
                  </a:lnTo>
                  <a:lnTo>
                    <a:pt x="4185" y="5971"/>
                  </a:lnTo>
                  <a:lnTo>
                    <a:pt x="4160" y="5512"/>
                  </a:lnTo>
                  <a:lnTo>
                    <a:pt x="4134" y="4491"/>
                  </a:lnTo>
                  <a:lnTo>
                    <a:pt x="4160" y="3445"/>
                  </a:lnTo>
                  <a:lnTo>
                    <a:pt x="4160" y="2425"/>
                  </a:lnTo>
                  <a:lnTo>
                    <a:pt x="4134" y="1965"/>
                  </a:lnTo>
                  <a:lnTo>
                    <a:pt x="4109" y="1531"/>
                  </a:lnTo>
                  <a:lnTo>
                    <a:pt x="4032" y="1123"/>
                  </a:lnTo>
                  <a:lnTo>
                    <a:pt x="3930" y="792"/>
                  </a:lnTo>
                  <a:lnTo>
                    <a:pt x="3879" y="638"/>
                  </a:lnTo>
                  <a:lnTo>
                    <a:pt x="3803" y="511"/>
                  </a:lnTo>
                  <a:lnTo>
                    <a:pt x="3726" y="409"/>
                  </a:lnTo>
                  <a:lnTo>
                    <a:pt x="3650" y="307"/>
                  </a:lnTo>
                  <a:lnTo>
                    <a:pt x="3650" y="307"/>
                  </a:lnTo>
                  <a:lnTo>
                    <a:pt x="3445" y="179"/>
                  </a:lnTo>
                  <a:lnTo>
                    <a:pt x="3216" y="77"/>
                  </a:lnTo>
                  <a:lnTo>
                    <a:pt x="2961" y="26"/>
                  </a:lnTo>
                  <a:lnTo>
                    <a:pt x="2706" y="1"/>
                  </a:lnTo>
                  <a:lnTo>
                    <a:pt x="2450" y="1"/>
                  </a:lnTo>
                  <a:lnTo>
                    <a:pt x="2170" y="52"/>
                  </a:lnTo>
                  <a:lnTo>
                    <a:pt x="1915" y="103"/>
                  </a:lnTo>
                  <a:lnTo>
                    <a:pt x="1659" y="179"/>
                  </a:lnTo>
                  <a:lnTo>
                    <a:pt x="1404" y="281"/>
                  </a:lnTo>
                  <a:lnTo>
                    <a:pt x="1175" y="383"/>
                  </a:lnTo>
                  <a:lnTo>
                    <a:pt x="970" y="485"/>
                  </a:lnTo>
                  <a:lnTo>
                    <a:pt x="792" y="613"/>
                  </a:lnTo>
                  <a:lnTo>
                    <a:pt x="639" y="741"/>
                  </a:lnTo>
                  <a:lnTo>
                    <a:pt x="511" y="843"/>
                  </a:lnTo>
                  <a:lnTo>
                    <a:pt x="435" y="970"/>
                  </a:lnTo>
                  <a:lnTo>
                    <a:pt x="409" y="104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9" name="Google Shape;3479;g29ba36c631f_0_9"/>
            <p:cNvSpPr/>
            <p:nvPr/>
          </p:nvSpPr>
          <p:spPr>
            <a:xfrm>
              <a:off x="6943625" y="2564700"/>
              <a:ext cx="129525" cy="155675"/>
            </a:xfrm>
            <a:custGeom>
              <a:avLst/>
              <a:gdLst/>
              <a:ahLst/>
              <a:cxnLst/>
              <a:rect l="l" t="t" r="r" b="b"/>
              <a:pathLst>
                <a:path w="5181" h="6227" extrusionOk="0">
                  <a:moveTo>
                    <a:pt x="2986" y="0"/>
                  </a:moveTo>
                  <a:lnTo>
                    <a:pt x="2884" y="26"/>
                  </a:lnTo>
                  <a:lnTo>
                    <a:pt x="2629" y="128"/>
                  </a:lnTo>
                  <a:lnTo>
                    <a:pt x="2399" y="255"/>
                  </a:lnTo>
                  <a:lnTo>
                    <a:pt x="2195" y="460"/>
                  </a:lnTo>
                  <a:lnTo>
                    <a:pt x="1991" y="664"/>
                  </a:lnTo>
                  <a:lnTo>
                    <a:pt x="1863" y="766"/>
                  </a:lnTo>
                  <a:lnTo>
                    <a:pt x="1736" y="791"/>
                  </a:lnTo>
                  <a:lnTo>
                    <a:pt x="1659" y="791"/>
                  </a:lnTo>
                  <a:lnTo>
                    <a:pt x="1557" y="715"/>
                  </a:lnTo>
                  <a:lnTo>
                    <a:pt x="1455" y="613"/>
                  </a:lnTo>
                  <a:lnTo>
                    <a:pt x="1328" y="511"/>
                  </a:lnTo>
                  <a:lnTo>
                    <a:pt x="1174" y="383"/>
                  </a:lnTo>
                  <a:lnTo>
                    <a:pt x="1021" y="307"/>
                  </a:lnTo>
                  <a:lnTo>
                    <a:pt x="894" y="307"/>
                  </a:lnTo>
                  <a:lnTo>
                    <a:pt x="792" y="358"/>
                  </a:lnTo>
                  <a:lnTo>
                    <a:pt x="715" y="434"/>
                  </a:lnTo>
                  <a:lnTo>
                    <a:pt x="664" y="562"/>
                  </a:lnTo>
                  <a:lnTo>
                    <a:pt x="613" y="689"/>
                  </a:lnTo>
                  <a:lnTo>
                    <a:pt x="511" y="944"/>
                  </a:lnTo>
                  <a:lnTo>
                    <a:pt x="435" y="1123"/>
                  </a:lnTo>
                  <a:lnTo>
                    <a:pt x="332" y="1251"/>
                  </a:lnTo>
                  <a:lnTo>
                    <a:pt x="230" y="1378"/>
                  </a:lnTo>
                  <a:lnTo>
                    <a:pt x="103" y="1582"/>
                  </a:lnTo>
                  <a:lnTo>
                    <a:pt x="26" y="1786"/>
                  </a:lnTo>
                  <a:lnTo>
                    <a:pt x="1" y="1863"/>
                  </a:lnTo>
                  <a:lnTo>
                    <a:pt x="1" y="1965"/>
                  </a:lnTo>
                  <a:lnTo>
                    <a:pt x="26" y="2118"/>
                  </a:lnTo>
                  <a:lnTo>
                    <a:pt x="103" y="2246"/>
                  </a:lnTo>
                  <a:lnTo>
                    <a:pt x="230" y="2348"/>
                  </a:lnTo>
                  <a:lnTo>
                    <a:pt x="383" y="2475"/>
                  </a:lnTo>
                  <a:lnTo>
                    <a:pt x="715" y="2705"/>
                  </a:lnTo>
                  <a:lnTo>
                    <a:pt x="868" y="2807"/>
                  </a:lnTo>
                  <a:lnTo>
                    <a:pt x="1021" y="2858"/>
                  </a:lnTo>
                  <a:lnTo>
                    <a:pt x="1302" y="2935"/>
                  </a:lnTo>
                  <a:lnTo>
                    <a:pt x="1404" y="2986"/>
                  </a:lnTo>
                  <a:lnTo>
                    <a:pt x="1481" y="3062"/>
                  </a:lnTo>
                  <a:lnTo>
                    <a:pt x="1532" y="3164"/>
                  </a:lnTo>
                  <a:lnTo>
                    <a:pt x="1557" y="3343"/>
                  </a:lnTo>
                  <a:lnTo>
                    <a:pt x="1557" y="3649"/>
                  </a:lnTo>
                  <a:lnTo>
                    <a:pt x="1557" y="3751"/>
                  </a:lnTo>
                  <a:lnTo>
                    <a:pt x="1608" y="3802"/>
                  </a:lnTo>
                  <a:lnTo>
                    <a:pt x="1659" y="3853"/>
                  </a:lnTo>
                  <a:lnTo>
                    <a:pt x="1761" y="3879"/>
                  </a:lnTo>
                  <a:lnTo>
                    <a:pt x="2093" y="3904"/>
                  </a:lnTo>
                  <a:lnTo>
                    <a:pt x="2195" y="3802"/>
                  </a:lnTo>
                  <a:lnTo>
                    <a:pt x="2297" y="3726"/>
                  </a:lnTo>
                  <a:lnTo>
                    <a:pt x="2399" y="3675"/>
                  </a:lnTo>
                  <a:lnTo>
                    <a:pt x="2501" y="3675"/>
                  </a:lnTo>
                  <a:lnTo>
                    <a:pt x="2578" y="3700"/>
                  </a:lnTo>
                  <a:lnTo>
                    <a:pt x="2654" y="3726"/>
                  </a:lnTo>
                  <a:lnTo>
                    <a:pt x="2731" y="3777"/>
                  </a:lnTo>
                  <a:lnTo>
                    <a:pt x="2782" y="3853"/>
                  </a:lnTo>
                  <a:lnTo>
                    <a:pt x="2833" y="3955"/>
                  </a:lnTo>
                  <a:lnTo>
                    <a:pt x="2859" y="4057"/>
                  </a:lnTo>
                  <a:lnTo>
                    <a:pt x="2884" y="4159"/>
                  </a:lnTo>
                  <a:lnTo>
                    <a:pt x="2884" y="4261"/>
                  </a:lnTo>
                  <a:lnTo>
                    <a:pt x="2859" y="4389"/>
                  </a:lnTo>
                  <a:lnTo>
                    <a:pt x="2807" y="4491"/>
                  </a:lnTo>
                  <a:lnTo>
                    <a:pt x="2731" y="4593"/>
                  </a:lnTo>
                  <a:lnTo>
                    <a:pt x="2629" y="4695"/>
                  </a:lnTo>
                  <a:lnTo>
                    <a:pt x="2654" y="4899"/>
                  </a:lnTo>
                  <a:lnTo>
                    <a:pt x="2731" y="5154"/>
                  </a:lnTo>
                  <a:lnTo>
                    <a:pt x="2859" y="5410"/>
                  </a:lnTo>
                  <a:lnTo>
                    <a:pt x="2986" y="5665"/>
                  </a:lnTo>
                  <a:lnTo>
                    <a:pt x="3190" y="5869"/>
                  </a:lnTo>
                  <a:lnTo>
                    <a:pt x="3394" y="6073"/>
                  </a:lnTo>
                  <a:lnTo>
                    <a:pt x="3522" y="6124"/>
                  </a:lnTo>
                  <a:lnTo>
                    <a:pt x="3624" y="6175"/>
                  </a:lnTo>
                  <a:lnTo>
                    <a:pt x="3752" y="6226"/>
                  </a:lnTo>
                  <a:lnTo>
                    <a:pt x="4032" y="6226"/>
                  </a:lnTo>
                  <a:lnTo>
                    <a:pt x="4160" y="6175"/>
                  </a:lnTo>
                  <a:lnTo>
                    <a:pt x="4262" y="6124"/>
                  </a:lnTo>
                  <a:lnTo>
                    <a:pt x="4364" y="6048"/>
                  </a:lnTo>
                  <a:lnTo>
                    <a:pt x="4440" y="5971"/>
                  </a:lnTo>
                  <a:lnTo>
                    <a:pt x="4517" y="5869"/>
                  </a:lnTo>
                  <a:lnTo>
                    <a:pt x="4645" y="5614"/>
                  </a:lnTo>
                  <a:lnTo>
                    <a:pt x="4747" y="5308"/>
                  </a:lnTo>
                  <a:lnTo>
                    <a:pt x="4772" y="4976"/>
                  </a:lnTo>
                  <a:lnTo>
                    <a:pt x="4772" y="4619"/>
                  </a:lnTo>
                  <a:lnTo>
                    <a:pt x="4747" y="4261"/>
                  </a:lnTo>
                  <a:lnTo>
                    <a:pt x="4721" y="4108"/>
                  </a:lnTo>
                  <a:lnTo>
                    <a:pt x="4747" y="3955"/>
                  </a:lnTo>
                  <a:lnTo>
                    <a:pt x="4772" y="3802"/>
                  </a:lnTo>
                  <a:lnTo>
                    <a:pt x="4823" y="3700"/>
                  </a:lnTo>
                  <a:lnTo>
                    <a:pt x="4925" y="3470"/>
                  </a:lnTo>
                  <a:lnTo>
                    <a:pt x="5053" y="3215"/>
                  </a:lnTo>
                  <a:lnTo>
                    <a:pt x="5104" y="3088"/>
                  </a:lnTo>
                  <a:lnTo>
                    <a:pt x="5155" y="2960"/>
                  </a:lnTo>
                  <a:lnTo>
                    <a:pt x="5180" y="2807"/>
                  </a:lnTo>
                  <a:lnTo>
                    <a:pt x="5180" y="2628"/>
                  </a:lnTo>
                  <a:lnTo>
                    <a:pt x="5155" y="2424"/>
                  </a:lnTo>
                  <a:lnTo>
                    <a:pt x="5104" y="2220"/>
                  </a:lnTo>
                  <a:lnTo>
                    <a:pt x="5027" y="1965"/>
                  </a:lnTo>
                  <a:lnTo>
                    <a:pt x="4900" y="1684"/>
                  </a:lnTo>
                  <a:lnTo>
                    <a:pt x="4823" y="1531"/>
                  </a:lnTo>
                  <a:lnTo>
                    <a:pt x="4747" y="1404"/>
                  </a:lnTo>
                  <a:lnTo>
                    <a:pt x="4670" y="1327"/>
                  </a:lnTo>
                  <a:lnTo>
                    <a:pt x="4594" y="1251"/>
                  </a:lnTo>
                  <a:lnTo>
                    <a:pt x="4440" y="1200"/>
                  </a:lnTo>
                  <a:lnTo>
                    <a:pt x="4313" y="1174"/>
                  </a:lnTo>
                  <a:lnTo>
                    <a:pt x="4185" y="1149"/>
                  </a:lnTo>
                  <a:lnTo>
                    <a:pt x="4134" y="1123"/>
                  </a:lnTo>
                  <a:lnTo>
                    <a:pt x="4058" y="1072"/>
                  </a:lnTo>
                  <a:lnTo>
                    <a:pt x="4007" y="1021"/>
                  </a:lnTo>
                  <a:lnTo>
                    <a:pt x="3930" y="919"/>
                  </a:lnTo>
                  <a:lnTo>
                    <a:pt x="3803" y="638"/>
                  </a:lnTo>
                  <a:lnTo>
                    <a:pt x="3752" y="485"/>
                  </a:lnTo>
                  <a:lnTo>
                    <a:pt x="3675" y="358"/>
                  </a:lnTo>
                  <a:lnTo>
                    <a:pt x="3598" y="255"/>
                  </a:lnTo>
                  <a:lnTo>
                    <a:pt x="3496" y="179"/>
                  </a:lnTo>
                  <a:lnTo>
                    <a:pt x="3420" y="102"/>
                  </a:lnTo>
                  <a:lnTo>
                    <a:pt x="3318" y="51"/>
                  </a:lnTo>
                  <a:lnTo>
                    <a:pt x="3216" y="26"/>
                  </a:lnTo>
                  <a:lnTo>
                    <a:pt x="3088" y="0"/>
                  </a:lnTo>
                  <a:close/>
                </a:path>
              </a:pathLst>
            </a:custGeom>
            <a:solidFill>
              <a:srgbClr val="6D35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0" name="Google Shape;3480;g29ba36c631f_0_9"/>
            <p:cNvSpPr/>
            <p:nvPr/>
          </p:nvSpPr>
          <p:spPr>
            <a:xfrm>
              <a:off x="6992750" y="2711400"/>
              <a:ext cx="30650" cy="43400"/>
            </a:xfrm>
            <a:custGeom>
              <a:avLst/>
              <a:gdLst/>
              <a:ahLst/>
              <a:cxnLst/>
              <a:rect l="l" t="t" r="r" b="b"/>
              <a:pathLst>
                <a:path w="1226" h="1736" extrusionOk="0">
                  <a:moveTo>
                    <a:pt x="562" y="1"/>
                  </a:moveTo>
                  <a:lnTo>
                    <a:pt x="460" y="26"/>
                  </a:lnTo>
                  <a:lnTo>
                    <a:pt x="332" y="77"/>
                  </a:lnTo>
                  <a:lnTo>
                    <a:pt x="179" y="205"/>
                  </a:lnTo>
                  <a:lnTo>
                    <a:pt x="0" y="409"/>
                  </a:lnTo>
                  <a:lnTo>
                    <a:pt x="51" y="1404"/>
                  </a:lnTo>
                  <a:lnTo>
                    <a:pt x="103" y="1736"/>
                  </a:lnTo>
                  <a:lnTo>
                    <a:pt x="638" y="1659"/>
                  </a:lnTo>
                  <a:lnTo>
                    <a:pt x="817" y="1481"/>
                  </a:lnTo>
                  <a:lnTo>
                    <a:pt x="970" y="1302"/>
                  </a:lnTo>
                  <a:lnTo>
                    <a:pt x="1098" y="1149"/>
                  </a:lnTo>
                  <a:lnTo>
                    <a:pt x="1200" y="971"/>
                  </a:lnTo>
                  <a:lnTo>
                    <a:pt x="1225" y="868"/>
                  </a:lnTo>
                  <a:lnTo>
                    <a:pt x="1225" y="766"/>
                  </a:lnTo>
                  <a:lnTo>
                    <a:pt x="1225" y="690"/>
                  </a:lnTo>
                  <a:lnTo>
                    <a:pt x="1174" y="562"/>
                  </a:lnTo>
                  <a:lnTo>
                    <a:pt x="1123" y="460"/>
                  </a:lnTo>
                  <a:lnTo>
                    <a:pt x="1021" y="333"/>
                  </a:lnTo>
                  <a:lnTo>
                    <a:pt x="894" y="205"/>
                  </a:lnTo>
                  <a:lnTo>
                    <a:pt x="740" y="52"/>
                  </a:lnTo>
                  <a:lnTo>
                    <a:pt x="664" y="26"/>
                  </a:lnTo>
                  <a:lnTo>
                    <a:pt x="562" y="1"/>
                  </a:lnTo>
                  <a:close/>
                </a:path>
              </a:pathLst>
            </a:custGeom>
            <a:solidFill>
              <a:srgbClr val="CE97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1" name="Google Shape;3481;g29ba36c631f_0_9"/>
            <p:cNvSpPr/>
            <p:nvPr/>
          </p:nvSpPr>
          <p:spPr>
            <a:xfrm>
              <a:off x="6992750" y="2711400"/>
              <a:ext cx="30650" cy="43400"/>
            </a:xfrm>
            <a:custGeom>
              <a:avLst/>
              <a:gdLst/>
              <a:ahLst/>
              <a:cxnLst/>
              <a:rect l="l" t="t" r="r" b="b"/>
              <a:pathLst>
                <a:path w="1226" h="1736" fill="none" extrusionOk="0">
                  <a:moveTo>
                    <a:pt x="562" y="1"/>
                  </a:moveTo>
                  <a:lnTo>
                    <a:pt x="562" y="1"/>
                  </a:lnTo>
                  <a:lnTo>
                    <a:pt x="460" y="26"/>
                  </a:lnTo>
                  <a:lnTo>
                    <a:pt x="332" y="77"/>
                  </a:lnTo>
                  <a:lnTo>
                    <a:pt x="179" y="205"/>
                  </a:lnTo>
                  <a:lnTo>
                    <a:pt x="0" y="409"/>
                  </a:lnTo>
                  <a:lnTo>
                    <a:pt x="51" y="1404"/>
                  </a:lnTo>
                  <a:lnTo>
                    <a:pt x="51" y="1404"/>
                  </a:lnTo>
                  <a:lnTo>
                    <a:pt x="103" y="1736"/>
                  </a:lnTo>
                  <a:lnTo>
                    <a:pt x="103" y="1736"/>
                  </a:lnTo>
                  <a:lnTo>
                    <a:pt x="638" y="1659"/>
                  </a:lnTo>
                  <a:lnTo>
                    <a:pt x="638" y="1659"/>
                  </a:lnTo>
                  <a:lnTo>
                    <a:pt x="817" y="1481"/>
                  </a:lnTo>
                  <a:lnTo>
                    <a:pt x="970" y="1302"/>
                  </a:lnTo>
                  <a:lnTo>
                    <a:pt x="1098" y="1149"/>
                  </a:lnTo>
                  <a:lnTo>
                    <a:pt x="1200" y="971"/>
                  </a:lnTo>
                  <a:lnTo>
                    <a:pt x="1225" y="868"/>
                  </a:lnTo>
                  <a:lnTo>
                    <a:pt x="1225" y="766"/>
                  </a:lnTo>
                  <a:lnTo>
                    <a:pt x="1225" y="690"/>
                  </a:lnTo>
                  <a:lnTo>
                    <a:pt x="1174" y="562"/>
                  </a:lnTo>
                  <a:lnTo>
                    <a:pt x="1123" y="460"/>
                  </a:lnTo>
                  <a:lnTo>
                    <a:pt x="1021" y="333"/>
                  </a:lnTo>
                  <a:lnTo>
                    <a:pt x="894" y="205"/>
                  </a:lnTo>
                  <a:lnTo>
                    <a:pt x="740" y="52"/>
                  </a:lnTo>
                  <a:lnTo>
                    <a:pt x="740" y="52"/>
                  </a:lnTo>
                  <a:lnTo>
                    <a:pt x="664" y="26"/>
                  </a:lnTo>
                  <a:lnTo>
                    <a:pt x="56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2" name="Google Shape;3482;g29ba36c631f_0_9"/>
            <p:cNvSpPr/>
            <p:nvPr/>
          </p:nvSpPr>
          <p:spPr>
            <a:xfrm>
              <a:off x="6919400" y="2511750"/>
              <a:ext cx="95050" cy="55525"/>
            </a:xfrm>
            <a:custGeom>
              <a:avLst/>
              <a:gdLst/>
              <a:ahLst/>
              <a:cxnLst/>
              <a:rect l="l" t="t" r="r" b="b"/>
              <a:pathLst>
                <a:path w="3802" h="2221" extrusionOk="0">
                  <a:moveTo>
                    <a:pt x="1506" y="1"/>
                  </a:moveTo>
                  <a:lnTo>
                    <a:pt x="1276" y="52"/>
                  </a:lnTo>
                  <a:lnTo>
                    <a:pt x="1097" y="128"/>
                  </a:lnTo>
                  <a:lnTo>
                    <a:pt x="919" y="230"/>
                  </a:lnTo>
                  <a:lnTo>
                    <a:pt x="536" y="460"/>
                  </a:lnTo>
                  <a:lnTo>
                    <a:pt x="26" y="817"/>
                  </a:lnTo>
                  <a:lnTo>
                    <a:pt x="0" y="868"/>
                  </a:lnTo>
                  <a:lnTo>
                    <a:pt x="0" y="919"/>
                  </a:lnTo>
                  <a:lnTo>
                    <a:pt x="26" y="1072"/>
                  </a:lnTo>
                  <a:lnTo>
                    <a:pt x="102" y="1276"/>
                  </a:lnTo>
                  <a:lnTo>
                    <a:pt x="204" y="1506"/>
                  </a:lnTo>
                  <a:lnTo>
                    <a:pt x="434" y="1914"/>
                  </a:lnTo>
                  <a:lnTo>
                    <a:pt x="536" y="2093"/>
                  </a:lnTo>
                  <a:lnTo>
                    <a:pt x="766" y="2067"/>
                  </a:lnTo>
                  <a:lnTo>
                    <a:pt x="919" y="2093"/>
                  </a:lnTo>
                  <a:lnTo>
                    <a:pt x="1097" y="2118"/>
                  </a:lnTo>
                  <a:lnTo>
                    <a:pt x="1404" y="2093"/>
                  </a:lnTo>
                  <a:lnTo>
                    <a:pt x="1608" y="2093"/>
                  </a:lnTo>
                  <a:lnTo>
                    <a:pt x="1837" y="2118"/>
                  </a:lnTo>
                  <a:lnTo>
                    <a:pt x="2246" y="2195"/>
                  </a:lnTo>
                  <a:lnTo>
                    <a:pt x="2424" y="2220"/>
                  </a:lnTo>
                  <a:lnTo>
                    <a:pt x="2577" y="2220"/>
                  </a:lnTo>
                  <a:lnTo>
                    <a:pt x="2654" y="2195"/>
                  </a:lnTo>
                  <a:lnTo>
                    <a:pt x="2679" y="2144"/>
                  </a:lnTo>
                  <a:lnTo>
                    <a:pt x="2679" y="2118"/>
                  </a:lnTo>
                  <a:lnTo>
                    <a:pt x="2679" y="2067"/>
                  </a:lnTo>
                  <a:lnTo>
                    <a:pt x="2654" y="2016"/>
                  </a:lnTo>
                  <a:lnTo>
                    <a:pt x="2552" y="1914"/>
                  </a:lnTo>
                  <a:lnTo>
                    <a:pt x="2399" y="1812"/>
                  </a:lnTo>
                  <a:lnTo>
                    <a:pt x="2271" y="1710"/>
                  </a:lnTo>
                  <a:lnTo>
                    <a:pt x="1990" y="1557"/>
                  </a:lnTo>
                  <a:lnTo>
                    <a:pt x="1914" y="1506"/>
                  </a:lnTo>
                  <a:lnTo>
                    <a:pt x="1888" y="1455"/>
                  </a:lnTo>
                  <a:lnTo>
                    <a:pt x="1888" y="1429"/>
                  </a:lnTo>
                  <a:lnTo>
                    <a:pt x="1965" y="1302"/>
                  </a:lnTo>
                  <a:lnTo>
                    <a:pt x="2041" y="1225"/>
                  </a:lnTo>
                  <a:lnTo>
                    <a:pt x="2143" y="1174"/>
                  </a:lnTo>
                  <a:lnTo>
                    <a:pt x="2399" y="1174"/>
                  </a:lnTo>
                  <a:lnTo>
                    <a:pt x="2526" y="1225"/>
                  </a:lnTo>
                  <a:lnTo>
                    <a:pt x="2781" y="1353"/>
                  </a:lnTo>
                  <a:lnTo>
                    <a:pt x="3266" y="1634"/>
                  </a:lnTo>
                  <a:lnTo>
                    <a:pt x="3470" y="1736"/>
                  </a:lnTo>
                  <a:lnTo>
                    <a:pt x="3547" y="1761"/>
                  </a:lnTo>
                  <a:lnTo>
                    <a:pt x="3623" y="1761"/>
                  </a:lnTo>
                  <a:lnTo>
                    <a:pt x="3700" y="1710"/>
                  </a:lnTo>
                  <a:lnTo>
                    <a:pt x="3751" y="1608"/>
                  </a:lnTo>
                  <a:lnTo>
                    <a:pt x="3776" y="1480"/>
                  </a:lnTo>
                  <a:lnTo>
                    <a:pt x="3802" y="1327"/>
                  </a:lnTo>
                  <a:lnTo>
                    <a:pt x="3776" y="1149"/>
                  </a:lnTo>
                  <a:lnTo>
                    <a:pt x="3700" y="945"/>
                  </a:lnTo>
                  <a:lnTo>
                    <a:pt x="3623" y="689"/>
                  </a:lnTo>
                  <a:lnTo>
                    <a:pt x="3496" y="434"/>
                  </a:lnTo>
                  <a:lnTo>
                    <a:pt x="3445" y="358"/>
                  </a:lnTo>
                  <a:lnTo>
                    <a:pt x="3368" y="307"/>
                  </a:lnTo>
                  <a:lnTo>
                    <a:pt x="3139" y="205"/>
                  </a:lnTo>
                  <a:lnTo>
                    <a:pt x="2858" y="128"/>
                  </a:lnTo>
                  <a:lnTo>
                    <a:pt x="2501" y="52"/>
                  </a:lnTo>
                  <a:lnTo>
                    <a:pt x="2143"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3" name="Google Shape;3483;g29ba36c631f_0_9"/>
            <p:cNvSpPr/>
            <p:nvPr/>
          </p:nvSpPr>
          <p:spPr>
            <a:xfrm>
              <a:off x="6696775" y="2530250"/>
              <a:ext cx="507150" cy="673000"/>
            </a:xfrm>
            <a:custGeom>
              <a:avLst/>
              <a:gdLst/>
              <a:ahLst/>
              <a:cxnLst/>
              <a:rect l="l" t="t" r="r" b="b"/>
              <a:pathLst>
                <a:path w="20286" h="26920" extrusionOk="0">
                  <a:moveTo>
                    <a:pt x="8395" y="0"/>
                  </a:moveTo>
                  <a:lnTo>
                    <a:pt x="7808" y="256"/>
                  </a:lnTo>
                  <a:lnTo>
                    <a:pt x="6762" y="715"/>
                  </a:lnTo>
                  <a:lnTo>
                    <a:pt x="6124" y="996"/>
                  </a:lnTo>
                  <a:lnTo>
                    <a:pt x="5410" y="1327"/>
                  </a:lnTo>
                  <a:lnTo>
                    <a:pt x="4695" y="1710"/>
                  </a:lnTo>
                  <a:lnTo>
                    <a:pt x="3930" y="2144"/>
                  </a:lnTo>
                  <a:lnTo>
                    <a:pt x="3190" y="2603"/>
                  </a:lnTo>
                  <a:lnTo>
                    <a:pt x="2475" y="3113"/>
                  </a:lnTo>
                  <a:lnTo>
                    <a:pt x="2144" y="3369"/>
                  </a:lnTo>
                  <a:lnTo>
                    <a:pt x="1837" y="3649"/>
                  </a:lnTo>
                  <a:lnTo>
                    <a:pt x="1531" y="3930"/>
                  </a:lnTo>
                  <a:lnTo>
                    <a:pt x="1225" y="4236"/>
                  </a:lnTo>
                  <a:lnTo>
                    <a:pt x="970" y="4542"/>
                  </a:lnTo>
                  <a:lnTo>
                    <a:pt x="740" y="4848"/>
                  </a:lnTo>
                  <a:lnTo>
                    <a:pt x="536" y="5155"/>
                  </a:lnTo>
                  <a:lnTo>
                    <a:pt x="357" y="5486"/>
                  </a:lnTo>
                  <a:lnTo>
                    <a:pt x="204" y="5844"/>
                  </a:lnTo>
                  <a:lnTo>
                    <a:pt x="102" y="6175"/>
                  </a:lnTo>
                  <a:lnTo>
                    <a:pt x="26" y="6532"/>
                  </a:lnTo>
                  <a:lnTo>
                    <a:pt x="0" y="6890"/>
                  </a:lnTo>
                  <a:lnTo>
                    <a:pt x="26" y="7170"/>
                  </a:lnTo>
                  <a:lnTo>
                    <a:pt x="77" y="7426"/>
                  </a:lnTo>
                  <a:lnTo>
                    <a:pt x="204" y="7706"/>
                  </a:lnTo>
                  <a:lnTo>
                    <a:pt x="357" y="7987"/>
                  </a:lnTo>
                  <a:lnTo>
                    <a:pt x="562" y="8293"/>
                  </a:lnTo>
                  <a:lnTo>
                    <a:pt x="817" y="8599"/>
                  </a:lnTo>
                  <a:lnTo>
                    <a:pt x="1097" y="8905"/>
                  </a:lnTo>
                  <a:lnTo>
                    <a:pt x="1378" y="9212"/>
                  </a:lnTo>
                  <a:lnTo>
                    <a:pt x="2067" y="9850"/>
                  </a:lnTo>
                  <a:lnTo>
                    <a:pt x="2858" y="10487"/>
                  </a:lnTo>
                  <a:lnTo>
                    <a:pt x="3674" y="11151"/>
                  </a:lnTo>
                  <a:lnTo>
                    <a:pt x="4542" y="11763"/>
                  </a:lnTo>
                  <a:lnTo>
                    <a:pt x="6252" y="12988"/>
                  </a:lnTo>
                  <a:lnTo>
                    <a:pt x="7731" y="14034"/>
                  </a:lnTo>
                  <a:lnTo>
                    <a:pt x="8344" y="14493"/>
                  </a:lnTo>
                  <a:lnTo>
                    <a:pt x="8829" y="14876"/>
                  </a:lnTo>
                  <a:lnTo>
                    <a:pt x="9033" y="15055"/>
                  </a:lnTo>
                  <a:lnTo>
                    <a:pt x="9160" y="15208"/>
                  </a:lnTo>
                  <a:lnTo>
                    <a:pt x="9262" y="15335"/>
                  </a:lnTo>
                  <a:lnTo>
                    <a:pt x="9313" y="15463"/>
                  </a:lnTo>
                  <a:lnTo>
                    <a:pt x="9364" y="16407"/>
                  </a:lnTo>
                  <a:lnTo>
                    <a:pt x="9441" y="17326"/>
                  </a:lnTo>
                  <a:lnTo>
                    <a:pt x="9518" y="18244"/>
                  </a:lnTo>
                  <a:lnTo>
                    <a:pt x="9569" y="19239"/>
                  </a:lnTo>
                  <a:lnTo>
                    <a:pt x="9594" y="19801"/>
                  </a:lnTo>
                  <a:lnTo>
                    <a:pt x="9569" y="20387"/>
                  </a:lnTo>
                  <a:lnTo>
                    <a:pt x="9543" y="21025"/>
                  </a:lnTo>
                  <a:lnTo>
                    <a:pt x="9492" y="21714"/>
                  </a:lnTo>
                  <a:lnTo>
                    <a:pt x="9415" y="22454"/>
                  </a:lnTo>
                  <a:lnTo>
                    <a:pt x="9313" y="23296"/>
                  </a:lnTo>
                  <a:lnTo>
                    <a:pt x="9160" y="24215"/>
                  </a:lnTo>
                  <a:lnTo>
                    <a:pt x="8956" y="25210"/>
                  </a:lnTo>
                  <a:lnTo>
                    <a:pt x="9262" y="25440"/>
                  </a:lnTo>
                  <a:lnTo>
                    <a:pt x="9594" y="25669"/>
                  </a:lnTo>
                  <a:lnTo>
                    <a:pt x="9951" y="25873"/>
                  </a:lnTo>
                  <a:lnTo>
                    <a:pt x="10309" y="26077"/>
                  </a:lnTo>
                  <a:lnTo>
                    <a:pt x="10717" y="26231"/>
                  </a:lnTo>
                  <a:lnTo>
                    <a:pt x="11125" y="26384"/>
                  </a:lnTo>
                  <a:lnTo>
                    <a:pt x="11559" y="26511"/>
                  </a:lnTo>
                  <a:lnTo>
                    <a:pt x="11993" y="26613"/>
                  </a:lnTo>
                  <a:lnTo>
                    <a:pt x="12426" y="26715"/>
                  </a:lnTo>
                  <a:lnTo>
                    <a:pt x="12886" y="26792"/>
                  </a:lnTo>
                  <a:lnTo>
                    <a:pt x="13370" y="26843"/>
                  </a:lnTo>
                  <a:lnTo>
                    <a:pt x="13830" y="26894"/>
                  </a:lnTo>
                  <a:lnTo>
                    <a:pt x="14748" y="26919"/>
                  </a:lnTo>
                  <a:lnTo>
                    <a:pt x="15692" y="26919"/>
                  </a:lnTo>
                  <a:lnTo>
                    <a:pt x="16560" y="26843"/>
                  </a:lnTo>
                  <a:lnTo>
                    <a:pt x="17402" y="26715"/>
                  </a:lnTo>
                  <a:lnTo>
                    <a:pt x="18167" y="26562"/>
                  </a:lnTo>
                  <a:lnTo>
                    <a:pt x="18525" y="26486"/>
                  </a:lnTo>
                  <a:lnTo>
                    <a:pt x="18831" y="26384"/>
                  </a:lnTo>
                  <a:lnTo>
                    <a:pt x="19137" y="26256"/>
                  </a:lnTo>
                  <a:lnTo>
                    <a:pt x="19418" y="26154"/>
                  </a:lnTo>
                  <a:lnTo>
                    <a:pt x="19647" y="26026"/>
                  </a:lnTo>
                  <a:lnTo>
                    <a:pt x="19851" y="25873"/>
                  </a:lnTo>
                  <a:lnTo>
                    <a:pt x="20004" y="25746"/>
                  </a:lnTo>
                  <a:lnTo>
                    <a:pt x="20132" y="25593"/>
                  </a:lnTo>
                  <a:lnTo>
                    <a:pt x="20209" y="25440"/>
                  </a:lnTo>
                  <a:lnTo>
                    <a:pt x="20260" y="25286"/>
                  </a:lnTo>
                  <a:lnTo>
                    <a:pt x="20285" y="24878"/>
                  </a:lnTo>
                  <a:lnTo>
                    <a:pt x="20285" y="24291"/>
                  </a:lnTo>
                  <a:lnTo>
                    <a:pt x="20234" y="23577"/>
                  </a:lnTo>
                  <a:lnTo>
                    <a:pt x="20183" y="22735"/>
                  </a:lnTo>
                  <a:lnTo>
                    <a:pt x="20030" y="20821"/>
                  </a:lnTo>
                  <a:lnTo>
                    <a:pt x="19800" y="18703"/>
                  </a:lnTo>
                  <a:lnTo>
                    <a:pt x="19545" y="16637"/>
                  </a:lnTo>
                  <a:lnTo>
                    <a:pt x="19290" y="14774"/>
                  </a:lnTo>
                  <a:lnTo>
                    <a:pt x="19060" y="13345"/>
                  </a:lnTo>
                  <a:lnTo>
                    <a:pt x="18958" y="12835"/>
                  </a:lnTo>
                  <a:lnTo>
                    <a:pt x="18856" y="12503"/>
                  </a:lnTo>
                  <a:lnTo>
                    <a:pt x="18754" y="12222"/>
                  </a:lnTo>
                  <a:lnTo>
                    <a:pt x="18601" y="11916"/>
                  </a:lnTo>
                  <a:lnTo>
                    <a:pt x="18448" y="11636"/>
                  </a:lnTo>
                  <a:lnTo>
                    <a:pt x="18295" y="11355"/>
                  </a:lnTo>
                  <a:lnTo>
                    <a:pt x="18116" y="11074"/>
                  </a:lnTo>
                  <a:lnTo>
                    <a:pt x="17912" y="10819"/>
                  </a:lnTo>
                  <a:lnTo>
                    <a:pt x="17478" y="10309"/>
                  </a:lnTo>
                  <a:lnTo>
                    <a:pt x="17274" y="10079"/>
                  </a:lnTo>
                  <a:lnTo>
                    <a:pt x="17045" y="9875"/>
                  </a:lnTo>
                  <a:lnTo>
                    <a:pt x="16789" y="9671"/>
                  </a:lnTo>
                  <a:lnTo>
                    <a:pt x="16560" y="9492"/>
                  </a:lnTo>
                  <a:lnTo>
                    <a:pt x="16330" y="9339"/>
                  </a:lnTo>
                  <a:lnTo>
                    <a:pt x="16075" y="9212"/>
                  </a:lnTo>
                  <a:lnTo>
                    <a:pt x="15845" y="9084"/>
                  </a:lnTo>
                  <a:lnTo>
                    <a:pt x="15590" y="9007"/>
                  </a:lnTo>
                  <a:lnTo>
                    <a:pt x="15284" y="8956"/>
                  </a:lnTo>
                  <a:lnTo>
                    <a:pt x="14825" y="8905"/>
                  </a:lnTo>
                  <a:lnTo>
                    <a:pt x="14212" y="8880"/>
                  </a:lnTo>
                  <a:lnTo>
                    <a:pt x="13549" y="8854"/>
                  </a:lnTo>
                  <a:lnTo>
                    <a:pt x="12809" y="8905"/>
                  </a:lnTo>
                  <a:lnTo>
                    <a:pt x="12095" y="8956"/>
                  </a:lnTo>
                  <a:lnTo>
                    <a:pt x="11406" y="9059"/>
                  </a:lnTo>
                  <a:lnTo>
                    <a:pt x="11100" y="9135"/>
                  </a:lnTo>
                  <a:lnTo>
                    <a:pt x="10793" y="9237"/>
                  </a:lnTo>
                  <a:lnTo>
                    <a:pt x="10462" y="9365"/>
                  </a:lnTo>
                  <a:lnTo>
                    <a:pt x="10181" y="9492"/>
                  </a:lnTo>
                  <a:lnTo>
                    <a:pt x="9671" y="9773"/>
                  </a:lnTo>
                  <a:lnTo>
                    <a:pt x="9415" y="9901"/>
                  </a:lnTo>
                  <a:lnTo>
                    <a:pt x="9135" y="10003"/>
                  </a:lnTo>
                  <a:lnTo>
                    <a:pt x="8854" y="10079"/>
                  </a:lnTo>
                  <a:lnTo>
                    <a:pt x="8522" y="10130"/>
                  </a:lnTo>
                  <a:lnTo>
                    <a:pt x="8293" y="10130"/>
                  </a:lnTo>
                  <a:lnTo>
                    <a:pt x="8038" y="10079"/>
                  </a:lnTo>
                  <a:lnTo>
                    <a:pt x="7731" y="9977"/>
                  </a:lnTo>
                  <a:lnTo>
                    <a:pt x="7400" y="9824"/>
                  </a:lnTo>
                  <a:lnTo>
                    <a:pt x="7017" y="9645"/>
                  </a:lnTo>
                  <a:lnTo>
                    <a:pt x="6634" y="9441"/>
                  </a:lnTo>
                  <a:lnTo>
                    <a:pt x="5843" y="8931"/>
                  </a:lnTo>
                  <a:lnTo>
                    <a:pt x="5027" y="8370"/>
                  </a:lnTo>
                  <a:lnTo>
                    <a:pt x="4261" y="7783"/>
                  </a:lnTo>
                  <a:lnTo>
                    <a:pt x="3598" y="7221"/>
                  </a:lnTo>
                  <a:lnTo>
                    <a:pt x="3317" y="6941"/>
                  </a:lnTo>
                  <a:lnTo>
                    <a:pt x="3062" y="6686"/>
                  </a:lnTo>
                  <a:lnTo>
                    <a:pt x="3011" y="6584"/>
                  </a:lnTo>
                  <a:lnTo>
                    <a:pt x="2986" y="6456"/>
                  </a:lnTo>
                  <a:lnTo>
                    <a:pt x="3011" y="6303"/>
                  </a:lnTo>
                  <a:lnTo>
                    <a:pt x="3088" y="6150"/>
                  </a:lnTo>
                  <a:lnTo>
                    <a:pt x="3190" y="5997"/>
                  </a:lnTo>
                  <a:lnTo>
                    <a:pt x="3343" y="5818"/>
                  </a:lnTo>
                  <a:lnTo>
                    <a:pt x="3521" y="5639"/>
                  </a:lnTo>
                  <a:lnTo>
                    <a:pt x="3725" y="5461"/>
                  </a:lnTo>
                  <a:lnTo>
                    <a:pt x="4236" y="5053"/>
                  </a:lnTo>
                  <a:lnTo>
                    <a:pt x="4823" y="4644"/>
                  </a:lnTo>
                  <a:lnTo>
                    <a:pt x="5486" y="4236"/>
                  </a:lnTo>
                  <a:lnTo>
                    <a:pt x="6175" y="3828"/>
                  </a:lnTo>
                  <a:lnTo>
                    <a:pt x="7553" y="3037"/>
                  </a:lnTo>
                  <a:lnTo>
                    <a:pt x="8803" y="2399"/>
                  </a:lnTo>
                  <a:lnTo>
                    <a:pt x="10028" y="1787"/>
                  </a:lnTo>
                  <a:lnTo>
                    <a:pt x="10002" y="1710"/>
                  </a:lnTo>
                  <a:lnTo>
                    <a:pt x="9951" y="1582"/>
                  </a:lnTo>
                  <a:lnTo>
                    <a:pt x="9798" y="1327"/>
                  </a:lnTo>
                  <a:lnTo>
                    <a:pt x="9569" y="1047"/>
                  </a:lnTo>
                  <a:lnTo>
                    <a:pt x="9313" y="740"/>
                  </a:lnTo>
                  <a:lnTo>
                    <a:pt x="9033" y="485"/>
                  </a:lnTo>
                  <a:lnTo>
                    <a:pt x="8778" y="256"/>
                  </a:lnTo>
                  <a:lnTo>
                    <a:pt x="8548" y="77"/>
                  </a:lnTo>
                  <a:lnTo>
                    <a:pt x="8471" y="26"/>
                  </a:lnTo>
                  <a:lnTo>
                    <a:pt x="8395" y="0"/>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4" name="Google Shape;3484;g29ba36c631f_0_9"/>
            <p:cNvSpPr/>
            <p:nvPr/>
          </p:nvSpPr>
          <p:spPr>
            <a:xfrm>
              <a:off x="6696775" y="2530250"/>
              <a:ext cx="507150" cy="673000"/>
            </a:xfrm>
            <a:custGeom>
              <a:avLst/>
              <a:gdLst/>
              <a:ahLst/>
              <a:cxnLst/>
              <a:rect l="l" t="t" r="r" b="b"/>
              <a:pathLst>
                <a:path w="20286" h="26920" fill="none" extrusionOk="0">
                  <a:moveTo>
                    <a:pt x="15590" y="9007"/>
                  </a:moveTo>
                  <a:lnTo>
                    <a:pt x="15590" y="9007"/>
                  </a:lnTo>
                  <a:lnTo>
                    <a:pt x="15284" y="8956"/>
                  </a:lnTo>
                  <a:lnTo>
                    <a:pt x="14825" y="8905"/>
                  </a:lnTo>
                  <a:lnTo>
                    <a:pt x="14212" y="8880"/>
                  </a:lnTo>
                  <a:lnTo>
                    <a:pt x="13549" y="8854"/>
                  </a:lnTo>
                  <a:lnTo>
                    <a:pt x="12809" y="8905"/>
                  </a:lnTo>
                  <a:lnTo>
                    <a:pt x="12095" y="8956"/>
                  </a:lnTo>
                  <a:lnTo>
                    <a:pt x="11406" y="9059"/>
                  </a:lnTo>
                  <a:lnTo>
                    <a:pt x="11100" y="9135"/>
                  </a:lnTo>
                  <a:lnTo>
                    <a:pt x="10793" y="9237"/>
                  </a:lnTo>
                  <a:lnTo>
                    <a:pt x="10793" y="9237"/>
                  </a:lnTo>
                  <a:lnTo>
                    <a:pt x="10462" y="9365"/>
                  </a:lnTo>
                  <a:lnTo>
                    <a:pt x="10181" y="9492"/>
                  </a:lnTo>
                  <a:lnTo>
                    <a:pt x="9671" y="9773"/>
                  </a:lnTo>
                  <a:lnTo>
                    <a:pt x="9415" y="9901"/>
                  </a:lnTo>
                  <a:lnTo>
                    <a:pt x="9135" y="10003"/>
                  </a:lnTo>
                  <a:lnTo>
                    <a:pt x="8854" y="10079"/>
                  </a:lnTo>
                  <a:lnTo>
                    <a:pt x="8522" y="10130"/>
                  </a:lnTo>
                  <a:lnTo>
                    <a:pt x="8522" y="10130"/>
                  </a:lnTo>
                  <a:lnTo>
                    <a:pt x="8293" y="10130"/>
                  </a:lnTo>
                  <a:lnTo>
                    <a:pt x="8038" y="10079"/>
                  </a:lnTo>
                  <a:lnTo>
                    <a:pt x="7731" y="9977"/>
                  </a:lnTo>
                  <a:lnTo>
                    <a:pt x="7400" y="9824"/>
                  </a:lnTo>
                  <a:lnTo>
                    <a:pt x="7017" y="9645"/>
                  </a:lnTo>
                  <a:lnTo>
                    <a:pt x="6634" y="9441"/>
                  </a:lnTo>
                  <a:lnTo>
                    <a:pt x="5843" y="8931"/>
                  </a:lnTo>
                  <a:lnTo>
                    <a:pt x="5027" y="8370"/>
                  </a:lnTo>
                  <a:lnTo>
                    <a:pt x="4261" y="7783"/>
                  </a:lnTo>
                  <a:lnTo>
                    <a:pt x="3598" y="7221"/>
                  </a:lnTo>
                  <a:lnTo>
                    <a:pt x="3317" y="6941"/>
                  </a:lnTo>
                  <a:lnTo>
                    <a:pt x="3062" y="6686"/>
                  </a:lnTo>
                  <a:lnTo>
                    <a:pt x="3062" y="6686"/>
                  </a:lnTo>
                  <a:lnTo>
                    <a:pt x="3011" y="6584"/>
                  </a:lnTo>
                  <a:lnTo>
                    <a:pt x="2986" y="6456"/>
                  </a:lnTo>
                  <a:lnTo>
                    <a:pt x="3011" y="6303"/>
                  </a:lnTo>
                  <a:lnTo>
                    <a:pt x="3088" y="6150"/>
                  </a:lnTo>
                  <a:lnTo>
                    <a:pt x="3190" y="5997"/>
                  </a:lnTo>
                  <a:lnTo>
                    <a:pt x="3343" y="5818"/>
                  </a:lnTo>
                  <a:lnTo>
                    <a:pt x="3521" y="5639"/>
                  </a:lnTo>
                  <a:lnTo>
                    <a:pt x="3725" y="5461"/>
                  </a:lnTo>
                  <a:lnTo>
                    <a:pt x="4236" y="5053"/>
                  </a:lnTo>
                  <a:lnTo>
                    <a:pt x="4823" y="4644"/>
                  </a:lnTo>
                  <a:lnTo>
                    <a:pt x="5486" y="4236"/>
                  </a:lnTo>
                  <a:lnTo>
                    <a:pt x="6175" y="3828"/>
                  </a:lnTo>
                  <a:lnTo>
                    <a:pt x="7553" y="3037"/>
                  </a:lnTo>
                  <a:lnTo>
                    <a:pt x="8803" y="2399"/>
                  </a:lnTo>
                  <a:lnTo>
                    <a:pt x="10028" y="1787"/>
                  </a:lnTo>
                  <a:lnTo>
                    <a:pt x="10028" y="1787"/>
                  </a:lnTo>
                  <a:lnTo>
                    <a:pt x="10002" y="1710"/>
                  </a:lnTo>
                  <a:lnTo>
                    <a:pt x="9951" y="1582"/>
                  </a:lnTo>
                  <a:lnTo>
                    <a:pt x="9798" y="1327"/>
                  </a:lnTo>
                  <a:lnTo>
                    <a:pt x="9569" y="1047"/>
                  </a:lnTo>
                  <a:lnTo>
                    <a:pt x="9313" y="740"/>
                  </a:lnTo>
                  <a:lnTo>
                    <a:pt x="9033" y="485"/>
                  </a:lnTo>
                  <a:lnTo>
                    <a:pt x="8778" y="256"/>
                  </a:lnTo>
                  <a:lnTo>
                    <a:pt x="8548" y="77"/>
                  </a:lnTo>
                  <a:lnTo>
                    <a:pt x="8471" y="26"/>
                  </a:lnTo>
                  <a:lnTo>
                    <a:pt x="8395" y="0"/>
                  </a:lnTo>
                  <a:lnTo>
                    <a:pt x="8395" y="0"/>
                  </a:lnTo>
                  <a:lnTo>
                    <a:pt x="7808" y="256"/>
                  </a:lnTo>
                  <a:lnTo>
                    <a:pt x="6762" y="715"/>
                  </a:lnTo>
                  <a:lnTo>
                    <a:pt x="6124" y="996"/>
                  </a:lnTo>
                  <a:lnTo>
                    <a:pt x="5410" y="1327"/>
                  </a:lnTo>
                  <a:lnTo>
                    <a:pt x="4695" y="1710"/>
                  </a:lnTo>
                  <a:lnTo>
                    <a:pt x="3930" y="2144"/>
                  </a:lnTo>
                  <a:lnTo>
                    <a:pt x="3190" y="2603"/>
                  </a:lnTo>
                  <a:lnTo>
                    <a:pt x="2475" y="3113"/>
                  </a:lnTo>
                  <a:lnTo>
                    <a:pt x="2144" y="3369"/>
                  </a:lnTo>
                  <a:lnTo>
                    <a:pt x="1837" y="3649"/>
                  </a:lnTo>
                  <a:lnTo>
                    <a:pt x="1531" y="3930"/>
                  </a:lnTo>
                  <a:lnTo>
                    <a:pt x="1225" y="4236"/>
                  </a:lnTo>
                  <a:lnTo>
                    <a:pt x="970" y="4542"/>
                  </a:lnTo>
                  <a:lnTo>
                    <a:pt x="740" y="4848"/>
                  </a:lnTo>
                  <a:lnTo>
                    <a:pt x="536" y="5155"/>
                  </a:lnTo>
                  <a:lnTo>
                    <a:pt x="357" y="5486"/>
                  </a:lnTo>
                  <a:lnTo>
                    <a:pt x="204" y="5844"/>
                  </a:lnTo>
                  <a:lnTo>
                    <a:pt x="102" y="6175"/>
                  </a:lnTo>
                  <a:lnTo>
                    <a:pt x="26" y="6532"/>
                  </a:lnTo>
                  <a:lnTo>
                    <a:pt x="0" y="6890"/>
                  </a:lnTo>
                  <a:lnTo>
                    <a:pt x="0" y="6890"/>
                  </a:lnTo>
                  <a:lnTo>
                    <a:pt x="26" y="7170"/>
                  </a:lnTo>
                  <a:lnTo>
                    <a:pt x="77" y="7426"/>
                  </a:lnTo>
                  <a:lnTo>
                    <a:pt x="204" y="7706"/>
                  </a:lnTo>
                  <a:lnTo>
                    <a:pt x="357" y="7987"/>
                  </a:lnTo>
                  <a:lnTo>
                    <a:pt x="562" y="8293"/>
                  </a:lnTo>
                  <a:lnTo>
                    <a:pt x="817" y="8599"/>
                  </a:lnTo>
                  <a:lnTo>
                    <a:pt x="1097" y="8905"/>
                  </a:lnTo>
                  <a:lnTo>
                    <a:pt x="1378" y="9212"/>
                  </a:lnTo>
                  <a:lnTo>
                    <a:pt x="2067" y="9850"/>
                  </a:lnTo>
                  <a:lnTo>
                    <a:pt x="2858" y="10487"/>
                  </a:lnTo>
                  <a:lnTo>
                    <a:pt x="3674" y="11151"/>
                  </a:lnTo>
                  <a:lnTo>
                    <a:pt x="4542" y="11763"/>
                  </a:lnTo>
                  <a:lnTo>
                    <a:pt x="6252" y="12988"/>
                  </a:lnTo>
                  <a:lnTo>
                    <a:pt x="7731" y="14034"/>
                  </a:lnTo>
                  <a:lnTo>
                    <a:pt x="8344" y="14493"/>
                  </a:lnTo>
                  <a:lnTo>
                    <a:pt x="8829" y="14876"/>
                  </a:lnTo>
                  <a:lnTo>
                    <a:pt x="9033" y="15055"/>
                  </a:lnTo>
                  <a:lnTo>
                    <a:pt x="9160" y="15208"/>
                  </a:lnTo>
                  <a:lnTo>
                    <a:pt x="9262" y="15335"/>
                  </a:lnTo>
                  <a:lnTo>
                    <a:pt x="9313" y="15463"/>
                  </a:lnTo>
                  <a:lnTo>
                    <a:pt x="9313" y="15463"/>
                  </a:lnTo>
                  <a:lnTo>
                    <a:pt x="9364" y="16407"/>
                  </a:lnTo>
                  <a:lnTo>
                    <a:pt x="9441" y="17326"/>
                  </a:lnTo>
                  <a:lnTo>
                    <a:pt x="9518" y="18244"/>
                  </a:lnTo>
                  <a:lnTo>
                    <a:pt x="9569" y="19239"/>
                  </a:lnTo>
                  <a:lnTo>
                    <a:pt x="9594" y="19801"/>
                  </a:lnTo>
                  <a:lnTo>
                    <a:pt x="9569" y="20387"/>
                  </a:lnTo>
                  <a:lnTo>
                    <a:pt x="9543" y="21025"/>
                  </a:lnTo>
                  <a:lnTo>
                    <a:pt x="9492" y="21714"/>
                  </a:lnTo>
                  <a:lnTo>
                    <a:pt x="9415" y="22454"/>
                  </a:lnTo>
                  <a:lnTo>
                    <a:pt x="9313" y="23296"/>
                  </a:lnTo>
                  <a:lnTo>
                    <a:pt x="9160" y="24215"/>
                  </a:lnTo>
                  <a:lnTo>
                    <a:pt x="8956" y="25210"/>
                  </a:lnTo>
                  <a:lnTo>
                    <a:pt x="8956" y="25210"/>
                  </a:lnTo>
                  <a:lnTo>
                    <a:pt x="9262" y="25440"/>
                  </a:lnTo>
                  <a:lnTo>
                    <a:pt x="9594" y="25669"/>
                  </a:lnTo>
                  <a:lnTo>
                    <a:pt x="9951" y="25873"/>
                  </a:lnTo>
                  <a:lnTo>
                    <a:pt x="10309" y="26077"/>
                  </a:lnTo>
                  <a:lnTo>
                    <a:pt x="10717" y="26231"/>
                  </a:lnTo>
                  <a:lnTo>
                    <a:pt x="11125" y="26384"/>
                  </a:lnTo>
                  <a:lnTo>
                    <a:pt x="11559" y="26511"/>
                  </a:lnTo>
                  <a:lnTo>
                    <a:pt x="11993" y="26613"/>
                  </a:lnTo>
                  <a:lnTo>
                    <a:pt x="12426" y="26715"/>
                  </a:lnTo>
                  <a:lnTo>
                    <a:pt x="12886" y="26792"/>
                  </a:lnTo>
                  <a:lnTo>
                    <a:pt x="13370" y="26843"/>
                  </a:lnTo>
                  <a:lnTo>
                    <a:pt x="13830" y="26894"/>
                  </a:lnTo>
                  <a:lnTo>
                    <a:pt x="14748" y="26919"/>
                  </a:lnTo>
                  <a:lnTo>
                    <a:pt x="15692" y="26919"/>
                  </a:lnTo>
                  <a:lnTo>
                    <a:pt x="16560" y="26843"/>
                  </a:lnTo>
                  <a:lnTo>
                    <a:pt x="17402" y="26715"/>
                  </a:lnTo>
                  <a:lnTo>
                    <a:pt x="18167" y="26562"/>
                  </a:lnTo>
                  <a:lnTo>
                    <a:pt x="18525" y="26486"/>
                  </a:lnTo>
                  <a:lnTo>
                    <a:pt x="18831" y="26384"/>
                  </a:lnTo>
                  <a:lnTo>
                    <a:pt x="19137" y="26256"/>
                  </a:lnTo>
                  <a:lnTo>
                    <a:pt x="19418" y="26154"/>
                  </a:lnTo>
                  <a:lnTo>
                    <a:pt x="19647" y="26026"/>
                  </a:lnTo>
                  <a:lnTo>
                    <a:pt x="19851" y="25873"/>
                  </a:lnTo>
                  <a:lnTo>
                    <a:pt x="20004" y="25746"/>
                  </a:lnTo>
                  <a:lnTo>
                    <a:pt x="20132" y="25593"/>
                  </a:lnTo>
                  <a:lnTo>
                    <a:pt x="20209" y="25440"/>
                  </a:lnTo>
                  <a:lnTo>
                    <a:pt x="20260" y="25286"/>
                  </a:lnTo>
                  <a:lnTo>
                    <a:pt x="20260" y="25286"/>
                  </a:lnTo>
                  <a:lnTo>
                    <a:pt x="20285" y="24878"/>
                  </a:lnTo>
                  <a:lnTo>
                    <a:pt x="20285" y="24291"/>
                  </a:lnTo>
                  <a:lnTo>
                    <a:pt x="20234" y="23577"/>
                  </a:lnTo>
                  <a:lnTo>
                    <a:pt x="20183" y="22735"/>
                  </a:lnTo>
                  <a:lnTo>
                    <a:pt x="20030" y="20821"/>
                  </a:lnTo>
                  <a:lnTo>
                    <a:pt x="19800" y="18703"/>
                  </a:lnTo>
                  <a:lnTo>
                    <a:pt x="19545" y="16637"/>
                  </a:lnTo>
                  <a:lnTo>
                    <a:pt x="19290" y="14774"/>
                  </a:lnTo>
                  <a:lnTo>
                    <a:pt x="19060" y="13345"/>
                  </a:lnTo>
                  <a:lnTo>
                    <a:pt x="18958" y="12835"/>
                  </a:lnTo>
                  <a:lnTo>
                    <a:pt x="18856" y="12503"/>
                  </a:lnTo>
                  <a:lnTo>
                    <a:pt x="18856" y="12503"/>
                  </a:lnTo>
                  <a:lnTo>
                    <a:pt x="18754" y="12222"/>
                  </a:lnTo>
                  <a:lnTo>
                    <a:pt x="18601" y="11916"/>
                  </a:lnTo>
                  <a:lnTo>
                    <a:pt x="18448" y="11636"/>
                  </a:lnTo>
                  <a:lnTo>
                    <a:pt x="18295" y="11355"/>
                  </a:lnTo>
                  <a:lnTo>
                    <a:pt x="18116" y="11074"/>
                  </a:lnTo>
                  <a:lnTo>
                    <a:pt x="17912" y="10819"/>
                  </a:lnTo>
                  <a:lnTo>
                    <a:pt x="17478" y="10309"/>
                  </a:lnTo>
                  <a:lnTo>
                    <a:pt x="17274" y="10079"/>
                  </a:lnTo>
                  <a:lnTo>
                    <a:pt x="17045" y="9875"/>
                  </a:lnTo>
                  <a:lnTo>
                    <a:pt x="16789" y="9671"/>
                  </a:lnTo>
                  <a:lnTo>
                    <a:pt x="16560" y="9492"/>
                  </a:lnTo>
                  <a:lnTo>
                    <a:pt x="16330" y="9339"/>
                  </a:lnTo>
                  <a:lnTo>
                    <a:pt x="16075" y="9212"/>
                  </a:lnTo>
                  <a:lnTo>
                    <a:pt x="15845" y="9084"/>
                  </a:lnTo>
                  <a:lnTo>
                    <a:pt x="15590" y="900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5" name="Google Shape;3485;g29ba36c631f_0_9"/>
            <p:cNvSpPr/>
            <p:nvPr/>
          </p:nvSpPr>
          <p:spPr>
            <a:xfrm>
              <a:off x="6926400" y="31324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6" name="Google Shape;3486;g29ba36c631f_0_9"/>
            <p:cNvSpPr/>
            <p:nvPr/>
          </p:nvSpPr>
          <p:spPr>
            <a:xfrm>
              <a:off x="6926400" y="3132425"/>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7" name="Google Shape;3487;g29ba36c631f_0_9"/>
            <p:cNvSpPr/>
            <p:nvPr/>
          </p:nvSpPr>
          <p:spPr>
            <a:xfrm>
              <a:off x="6926400" y="2911075"/>
              <a:ext cx="42125" cy="221375"/>
            </a:xfrm>
            <a:custGeom>
              <a:avLst/>
              <a:gdLst/>
              <a:ahLst/>
              <a:cxnLst/>
              <a:rect l="l" t="t" r="r" b="b"/>
              <a:pathLst>
                <a:path w="1685" h="8855" extrusionOk="0">
                  <a:moveTo>
                    <a:pt x="1" y="0"/>
                  </a:moveTo>
                  <a:lnTo>
                    <a:pt x="52" y="51"/>
                  </a:lnTo>
                  <a:lnTo>
                    <a:pt x="77" y="102"/>
                  </a:lnTo>
                  <a:lnTo>
                    <a:pt x="128" y="230"/>
                  </a:lnTo>
                  <a:lnTo>
                    <a:pt x="179" y="1097"/>
                  </a:lnTo>
                  <a:lnTo>
                    <a:pt x="256" y="1965"/>
                  </a:lnTo>
                  <a:lnTo>
                    <a:pt x="333" y="2858"/>
                  </a:lnTo>
                  <a:lnTo>
                    <a:pt x="409" y="3802"/>
                  </a:lnTo>
                  <a:lnTo>
                    <a:pt x="409" y="4312"/>
                  </a:lnTo>
                  <a:lnTo>
                    <a:pt x="435" y="4848"/>
                  </a:lnTo>
                  <a:lnTo>
                    <a:pt x="409" y="5435"/>
                  </a:lnTo>
                  <a:lnTo>
                    <a:pt x="384" y="6022"/>
                  </a:lnTo>
                  <a:lnTo>
                    <a:pt x="333" y="6660"/>
                  </a:lnTo>
                  <a:lnTo>
                    <a:pt x="256" y="7349"/>
                  </a:lnTo>
                  <a:lnTo>
                    <a:pt x="128" y="8089"/>
                  </a:lnTo>
                  <a:lnTo>
                    <a:pt x="1" y="8854"/>
                  </a:lnTo>
                  <a:lnTo>
                    <a:pt x="26" y="8829"/>
                  </a:lnTo>
                  <a:lnTo>
                    <a:pt x="103" y="8752"/>
                  </a:lnTo>
                  <a:lnTo>
                    <a:pt x="230" y="8497"/>
                  </a:lnTo>
                  <a:lnTo>
                    <a:pt x="358" y="8191"/>
                  </a:lnTo>
                  <a:lnTo>
                    <a:pt x="486" y="7936"/>
                  </a:lnTo>
                  <a:lnTo>
                    <a:pt x="613" y="7681"/>
                  </a:lnTo>
                  <a:lnTo>
                    <a:pt x="741" y="7323"/>
                  </a:lnTo>
                  <a:lnTo>
                    <a:pt x="868" y="6915"/>
                  </a:lnTo>
                  <a:lnTo>
                    <a:pt x="970" y="6456"/>
                  </a:lnTo>
                  <a:lnTo>
                    <a:pt x="1200" y="5384"/>
                  </a:lnTo>
                  <a:lnTo>
                    <a:pt x="1404" y="4261"/>
                  </a:lnTo>
                  <a:lnTo>
                    <a:pt x="1557" y="3139"/>
                  </a:lnTo>
                  <a:lnTo>
                    <a:pt x="1659" y="2195"/>
                  </a:lnTo>
                  <a:lnTo>
                    <a:pt x="1685" y="1455"/>
                  </a:lnTo>
                  <a:lnTo>
                    <a:pt x="1685" y="1225"/>
                  </a:lnTo>
                  <a:lnTo>
                    <a:pt x="1659" y="1097"/>
                  </a:lnTo>
                  <a:lnTo>
                    <a:pt x="1557" y="944"/>
                  </a:lnTo>
                  <a:lnTo>
                    <a:pt x="1455" y="791"/>
                  </a:lnTo>
                  <a:lnTo>
                    <a:pt x="1353" y="664"/>
                  </a:lnTo>
                  <a:lnTo>
                    <a:pt x="1200" y="562"/>
                  </a:lnTo>
                  <a:lnTo>
                    <a:pt x="996" y="434"/>
                  </a:lnTo>
                  <a:lnTo>
                    <a:pt x="741" y="307"/>
                  </a:lnTo>
                  <a:lnTo>
                    <a:pt x="1" y="0"/>
                  </a:lnTo>
                  <a:close/>
                </a:path>
              </a:pathLst>
            </a:custGeom>
            <a:solidFill>
              <a:srgbClr val="B26E1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8" name="Google Shape;3488;g29ba36c631f_0_9"/>
            <p:cNvSpPr/>
            <p:nvPr/>
          </p:nvSpPr>
          <p:spPr>
            <a:xfrm>
              <a:off x="6926400" y="2911075"/>
              <a:ext cx="42125" cy="221375"/>
            </a:xfrm>
            <a:custGeom>
              <a:avLst/>
              <a:gdLst/>
              <a:ahLst/>
              <a:cxnLst/>
              <a:rect l="l" t="t" r="r" b="b"/>
              <a:pathLst>
                <a:path w="1685" h="8855" fill="none" extrusionOk="0">
                  <a:moveTo>
                    <a:pt x="1" y="0"/>
                  </a:moveTo>
                  <a:lnTo>
                    <a:pt x="1" y="0"/>
                  </a:lnTo>
                  <a:lnTo>
                    <a:pt x="52" y="51"/>
                  </a:lnTo>
                  <a:lnTo>
                    <a:pt x="77" y="102"/>
                  </a:lnTo>
                  <a:lnTo>
                    <a:pt x="128" y="230"/>
                  </a:lnTo>
                  <a:lnTo>
                    <a:pt x="128" y="230"/>
                  </a:lnTo>
                  <a:lnTo>
                    <a:pt x="179" y="1097"/>
                  </a:lnTo>
                  <a:lnTo>
                    <a:pt x="256" y="1965"/>
                  </a:lnTo>
                  <a:lnTo>
                    <a:pt x="333" y="2858"/>
                  </a:lnTo>
                  <a:lnTo>
                    <a:pt x="409" y="3802"/>
                  </a:lnTo>
                  <a:lnTo>
                    <a:pt x="409" y="4312"/>
                  </a:lnTo>
                  <a:lnTo>
                    <a:pt x="435" y="4848"/>
                  </a:lnTo>
                  <a:lnTo>
                    <a:pt x="409" y="5435"/>
                  </a:lnTo>
                  <a:lnTo>
                    <a:pt x="384" y="6022"/>
                  </a:lnTo>
                  <a:lnTo>
                    <a:pt x="333" y="6660"/>
                  </a:lnTo>
                  <a:lnTo>
                    <a:pt x="256" y="7349"/>
                  </a:lnTo>
                  <a:lnTo>
                    <a:pt x="128" y="8089"/>
                  </a:lnTo>
                  <a:lnTo>
                    <a:pt x="1" y="8854"/>
                  </a:lnTo>
                  <a:lnTo>
                    <a:pt x="1" y="8854"/>
                  </a:lnTo>
                  <a:lnTo>
                    <a:pt x="1" y="8854"/>
                  </a:lnTo>
                  <a:lnTo>
                    <a:pt x="1" y="8854"/>
                  </a:lnTo>
                  <a:lnTo>
                    <a:pt x="26" y="8829"/>
                  </a:lnTo>
                  <a:lnTo>
                    <a:pt x="103" y="8752"/>
                  </a:lnTo>
                  <a:lnTo>
                    <a:pt x="230" y="8497"/>
                  </a:lnTo>
                  <a:lnTo>
                    <a:pt x="358" y="8191"/>
                  </a:lnTo>
                  <a:lnTo>
                    <a:pt x="486" y="7936"/>
                  </a:lnTo>
                  <a:lnTo>
                    <a:pt x="486" y="7936"/>
                  </a:lnTo>
                  <a:lnTo>
                    <a:pt x="613" y="7681"/>
                  </a:lnTo>
                  <a:lnTo>
                    <a:pt x="741" y="7323"/>
                  </a:lnTo>
                  <a:lnTo>
                    <a:pt x="868" y="6915"/>
                  </a:lnTo>
                  <a:lnTo>
                    <a:pt x="970" y="6456"/>
                  </a:lnTo>
                  <a:lnTo>
                    <a:pt x="1200" y="5384"/>
                  </a:lnTo>
                  <a:lnTo>
                    <a:pt x="1404" y="4261"/>
                  </a:lnTo>
                  <a:lnTo>
                    <a:pt x="1557" y="3139"/>
                  </a:lnTo>
                  <a:lnTo>
                    <a:pt x="1659" y="2195"/>
                  </a:lnTo>
                  <a:lnTo>
                    <a:pt x="1685" y="1455"/>
                  </a:lnTo>
                  <a:lnTo>
                    <a:pt x="1685" y="1225"/>
                  </a:lnTo>
                  <a:lnTo>
                    <a:pt x="1659" y="1097"/>
                  </a:lnTo>
                  <a:lnTo>
                    <a:pt x="1659" y="1097"/>
                  </a:lnTo>
                  <a:lnTo>
                    <a:pt x="1557" y="944"/>
                  </a:lnTo>
                  <a:lnTo>
                    <a:pt x="1455" y="791"/>
                  </a:lnTo>
                  <a:lnTo>
                    <a:pt x="1353" y="664"/>
                  </a:lnTo>
                  <a:lnTo>
                    <a:pt x="1200" y="562"/>
                  </a:lnTo>
                  <a:lnTo>
                    <a:pt x="996" y="434"/>
                  </a:lnTo>
                  <a:lnTo>
                    <a:pt x="741" y="307"/>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9" name="Google Shape;3489;g29ba36c631f_0_9"/>
            <p:cNvSpPr/>
            <p:nvPr/>
          </p:nvSpPr>
          <p:spPr>
            <a:xfrm>
              <a:off x="7198800" y="3386925"/>
              <a:ext cx="46575" cy="37025"/>
            </a:xfrm>
            <a:custGeom>
              <a:avLst/>
              <a:gdLst/>
              <a:ahLst/>
              <a:cxnLst/>
              <a:rect l="l" t="t" r="r" b="b"/>
              <a:pathLst>
                <a:path w="1863" h="1481" extrusionOk="0">
                  <a:moveTo>
                    <a:pt x="612" y="1"/>
                  </a:moveTo>
                  <a:lnTo>
                    <a:pt x="510" y="27"/>
                  </a:lnTo>
                  <a:lnTo>
                    <a:pt x="383" y="78"/>
                  </a:lnTo>
                  <a:lnTo>
                    <a:pt x="281" y="129"/>
                  </a:lnTo>
                  <a:lnTo>
                    <a:pt x="204" y="205"/>
                  </a:lnTo>
                  <a:lnTo>
                    <a:pt x="128" y="307"/>
                  </a:lnTo>
                  <a:lnTo>
                    <a:pt x="77" y="384"/>
                  </a:lnTo>
                  <a:lnTo>
                    <a:pt x="26" y="588"/>
                  </a:lnTo>
                  <a:lnTo>
                    <a:pt x="0" y="766"/>
                  </a:lnTo>
                  <a:lnTo>
                    <a:pt x="51" y="945"/>
                  </a:lnTo>
                  <a:lnTo>
                    <a:pt x="77" y="1098"/>
                  </a:lnTo>
                  <a:lnTo>
                    <a:pt x="153" y="1200"/>
                  </a:lnTo>
                  <a:lnTo>
                    <a:pt x="204" y="1328"/>
                  </a:lnTo>
                  <a:lnTo>
                    <a:pt x="1097" y="1481"/>
                  </a:lnTo>
                  <a:lnTo>
                    <a:pt x="1863" y="1047"/>
                  </a:lnTo>
                  <a:lnTo>
                    <a:pt x="1710" y="205"/>
                  </a:lnTo>
                  <a:lnTo>
                    <a:pt x="1531" y="154"/>
                  </a:lnTo>
                  <a:lnTo>
                    <a:pt x="1327" y="78"/>
                  </a:lnTo>
                  <a:lnTo>
                    <a:pt x="1123" y="27"/>
                  </a:lnTo>
                  <a:lnTo>
                    <a:pt x="868"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0" name="Google Shape;3490;g29ba36c631f_0_9"/>
            <p:cNvSpPr/>
            <p:nvPr/>
          </p:nvSpPr>
          <p:spPr>
            <a:xfrm>
              <a:off x="5934475" y="3103075"/>
              <a:ext cx="105300" cy="144200"/>
            </a:xfrm>
            <a:custGeom>
              <a:avLst/>
              <a:gdLst/>
              <a:ahLst/>
              <a:cxnLst/>
              <a:rect l="l" t="t" r="r" b="b"/>
              <a:pathLst>
                <a:path w="4212" h="5768" extrusionOk="0">
                  <a:moveTo>
                    <a:pt x="2604" y="1"/>
                  </a:moveTo>
                  <a:lnTo>
                    <a:pt x="2501" y="103"/>
                  </a:lnTo>
                  <a:lnTo>
                    <a:pt x="2399" y="256"/>
                  </a:lnTo>
                  <a:lnTo>
                    <a:pt x="2170" y="664"/>
                  </a:lnTo>
                  <a:lnTo>
                    <a:pt x="1889" y="1123"/>
                  </a:lnTo>
                  <a:lnTo>
                    <a:pt x="1736" y="1353"/>
                  </a:lnTo>
                  <a:lnTo>
                    <a:pt x="1583" y="1583"/>
                  </a:lnTo>
                  <a:lnTo>
                    <a:pt x="1455" y="1710"/>
                  </a:lnTo>
                  <a:lnTo>
                    <a:pt x="1328" y="1838"/>
                  </a:lnTo>
                  <a:lnTo>
                    <a:pt x="1047" y="2016"/>
                  </a:lnTo>
                  <a:lnTo>
                    <a:pt x="766" y="2195"/>
                  </a:lnTo>
                  <a:lnTo>
                    <a:pt x="486" y="2322"/>
                  </a:lnTo>
                  <a:lnTo>
                    <a:pt x="282" y="2425"/>
                  </a:lnTo>
                  <a:lnTo>
                    <a:pt x="129" y="2527"/>
                  </a:lnTo>
                  <a:lnTo>
                    <a:pt x="103" y="2578"/>
                  </a:lnTo>
                  <a:lnTo>
                    <a:pt x="103" y="2603"/>
                  </a:lnTo>
                  <a:lnTo>
                    <a:pt x="129" y="2654"/>
                  </a:lnTo>
                  <a:lnTo>
                    <a:pt x="205" y="2680"/>
                  </a:lnTo>
                  <a:lnTo>
                    <a:pt x="358" y="2782"/>
                  </a:lnTo>
                  <a:lnTo>
                    <a:pt x="460" y="2909"/>
                  </a:lnTo>
                  <a:lnTo>
                    <a:pt x="511" y="3088"/>
                  </a:lnTo>
                  <a:lnTo>
                    <a:pt x="537" y="3292"/>
                  </a:lnTo>
                  <a:lnTo>
                    <a:pt x="486" y="3547"/>
                  </a:lnTo>
                  <a:lnTo>
                    <a:pt x="409" y="3853"/>
                  </a:lnTo>
                  <a:lnTo>
                    <a:pt x="256" y="4211"/>
                  </a:lnTo>
                  <a:lnTo>
                    <a:pt x="52" y="4619"/>
                  </a:lnTo>
                  <a:lnTo>
                    <a:pt x="1" y="4772"/>
                  </a:lnTo>
                  <a:lnTo>
                    <a:pt x="1" y="4951"/>
                  </a:lnTo>
                  <a:lnTo>
                    <a:pt x="26" y="5155"/>
                  </a:lnTo>
                  <a:lnTo>
                    <a:pt x="129" y="5359"/>
                  </a:lnTo>
                  <a:lnTo>
                    <a:pt x="256" y="5512"/>
                  </a:lnTo>
                  <a:lnTo>
                    <a:pt x="435" y="5665"/>
                  </a:lnTo>
                  <a:lnTo>
                    <a:pt x="511" y="5716"/>
                  </a:lnTo>
                  <a:lnTo>
                    <a:pt x="639" y="5742"/>
                  </a:lnTo>
                  <a:lnTo>
                    <a:pt x="766" y="5767"/>
                  </a:lnTo>
                  <a:lnTo>
                    <a:pt x="945" y="5767"/>
                  </a:lnTo>
                  <a:lnTo>
                    <a:pt x="996" y="5716"/>
                  </a:lnTo>
                  <a:lnTo>
                    <a:pt x="1175" y="5563"/>
                  </a:lnTo>
                  <a:lnTo>
                    <a:pt x="1379" y="5333"/>
                  </a:lnTo>
                  <a:lnTo>
                    <a:pt x="1608" y="5078"/>
                  </a:lnTo>
                  <a:lnTo>
                    <a:pt x="1813" y="4797"/>
                  </a:lnTo>
                  <a:lnTo>
                    <a:pt x="2017" y="4491"/>
                  </a:lnTo>
                  <a:lnTo>
                    <a:pt x="2170" y="4211"/>
                  </a:lnTo>
                  <a:lnTo>
                    <a:pt x="2272" y="3981"/>
                  </a:lnTo>
                  <a:lnTo>
                    <a:pt x="2323" y="3777"/>
                  </a:lnTo>
                  <a:lnTo>
                    <a:pt x="2425" y="3573"/>
                  </a:lnTo>
                  <a:lnTo>
                    <a:pt x="2501" y="3394"/>
                  </a:lnTo>
                  <a:lnTo>
                    <a:pt x="2629" y="3216"/>
                  </a:lnTo>
                  <a:lnTo>
                    <a:pt x="2884" y="2833"/>
                  </a:lnTo>
                  <a:lnTo>
                    <a:pt x="3216" y="2450"/>
                  </a:lnTo>
                  <a:lnTo>
                    <a:pt x="3548" y="2067"/>
                  </a:lnTo>
                  <a:lnTo>
                    <a:pt x="3777" y="1710"/>
                  </a:lnTo>
                  <a:lnTo>
                    <a:pt x="4211" y="1047"/>
                  </a:lnTo>
                  <a:lnTo>
                    <a:pt x="3981" y="868"/>
                  </a:lnTo>
                  <a:lnTo>
                    <a:pt x="3497" y="460"/>
                  </a:lnTo>
                  <a:lnTo>
                    <a:pt x="3241" y="256"/>
                  </a:lnTo>
                  <a:lnTo>
                    <a:pt x="2961" y="103"/>
                  </a:lnTo>
                  <a:lnTo>
                    <a:pt x="2859" y="26"/>
                  </a:lnTo>
                  <a:lnTo>
                    <a:pt x="2757" y="1"/>
                  </a:lnTo>
                  <a:close/>
                </a:path>
              </a:pathLst>
            </a:custGeom>
            <a:solidFill>
              <a:srgbClr val="FFB6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1" name="Google Shape;3491;g29ba36c631f_0_9"/>
            <p:cNvSpPr/>
            <p:nvPr/>
          </p:nvSpPr>
          <p:spPr>
            <a:xfrm>
              <a:off x="5815200" y="4087350"/>
              <a:ext cx="669800" cy="31275"/>
            </a:xfrm>
            <a:custGeom>
              <a:avLst/>
              <a:gdLst/>
              <a:ahLst/>
              <a:cxnLst/>
              <a:rect l="l" t="t" r="r" b="b"/>
              <a:pathLst>
                <a:path w="26792" h="1251" extrusionOk="0">
                  <a:moveTo>
                    <a:pt x="10947" y="0"/>
                  </a:moveTo>
                  <a:lnTo>
                    <a:pt x="8421" y="26"/>
                  </a:lnTo>
                  <a:lnTo>
                    <a:pt x="6099" y="77"/>
                  </a:lnTo>
                  <a:lnTo>
                    <a:pt x="4083" y="128"/>
                  </a:lnTo>
                  <a:lnTo>
                    <a:pt x="2399" y="204"/>
                  </a:lnTo>
                  <a:lnTo>
                    <a:pt x="1123" y="281"/>
                  </a:lnTo>
                  <a:lnTo>
                    <a:pt x="638" y="332"/>
                  </a:lnTo>
                  <a:lnTo>
                    <a:pt x="307" y="383"/>
                  </a:lnTo>
                  <a:lnTo>
                    <a:pt x="77" y="434"/>
                  </a:lnTo>
                  <a:lnTo>
                    <a:pt x="26" y="459"/>
                  </a:lnTo>
                  <a:lnTo>
                    <a:pt x="1" y="510"/>
                  </a:lnTo>
                  <a:lnTo>
                    <a:pt x="26" y="536"/>
                  </a:lnTo>
                  <a:lnTo>
                    <a:pt x="77" y="562"/>
                  </a:lnTo>
                  <a:lnTo>
                    <a:pt x="307" y="638"/>
                  </a:lnTo>
                  <a:lnTo>
                    <a:pt x="638" y="689"/>
                  </a:lnTo>
                  <a:lnTo>
                    <a:pt x="1123" y="766"/>
                  </a:lnTo>
                  <a:lnTo>
                    <a:pt x="2399" y="893"/>
                  </a:lnTo>
                  <a:lnTo>
                    <a:pt x="4083" y="995"/>
                  </a:lnTo>
                  <a:lnTo>
                    <a:pt x="6099" y="1097"/>
                  </a:lnTo>
                  <a:lnTo>
                    <a:pt x="8421" y="1174"/>
                  </a:lnTo>
                  <a:lnTo>
                    <a:pt x="10947" y="1225"/>
                  </a:lnTo>
                  <a:lnTo>
                    <a:pt x="13600" y="1250"/>
                  </a:lnTo>
                  <a:lnTo>
                    <a:pt x="16254" y="1225"/>
                  </a:lnTo>
                  <a:lnTo>
                    <a:pt x="18729" y="1199"/>
                  </a:lnTo>
                  <a:lnTo>
                    <a:pt x="20974" y="1148"/>
                  </a:lnTo>
                  <a:lnTo>
                    <a:pt x="22939" y="1072"/>
                  </a:lnTo>
                  <a:lnTo>
                    <a:pt x="24547" y="970"/>
                  </a:lnTo>
                  <a:lnTo>
                    <a:pt x="25746" y="868"/>
                  </a:lnTo>
                  <a:lnTo>
                    <a:pt x="26205" y="817"/>
                  </a:lnTo>
                  <a:lnTo>
                    <a:pt x="26511" y="740"/>
                  </a:lnTo>
                  <a:lnTo>
                    <a:pt x="26715" y="689"/>
                  </a:lnTo>
                  <a:lnTo>
                    <a:pt x="26766" y="664"/>
                  </a:lnTo>
                  <a:lnTo>
                    <a:pt x="26792" y="613"/>
                  </a:lnTo>
                  <a:lnTo>
                    <a:pt x="26766" y="587"/>
                  </a:lnTo>
                  <a:lnTo>
                    <a:pt x="26715" y="562"/>
                  </a:lnTo>
                  <a:lnTo>
                    <a:pt x="26511" y="485"/>
                  </a:lnTo>
                  <a:lnTo>
                    <a:pt x="26205" y="434"/>
                  </a:lnTo>
                  <a:lnTo>
                    <a:pt x="25746" y="383"/>
                  </a:lnTo>
                  <a:lnTo>
                    <a:pt x="24547" y="281"/>
                  </a:lnTo>
                  <a:lnTo>
                    <a:pt x="22939" y="179"/>
                  </a:lnTo>
                  <a:lnTo>
                    <a:pt x="20974" y="102"/>
                  </a:lnTo>
                  <a:lnTo>
                    <a:pt x="18729" y="51"/>
                  </a:lnTo>
                  <a:lnTo>
                    <a:pt x="16254" y="0"/>
                  </a:lnTo>
                  <a:close/>
                </a:path>
              </a:pathLst>
            </a:custGeom>
            <a:solidFill>
              <a:srgbClr val="D0D0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2" name="Google Shape;3492;g29ba36c631f_0_9"/>
            <p:cNvSpPr/>
            <p:nvPr/>
          </p:nvSpPr>
          <p:spPr>
            <a:xfrm>
              <a:off x="5815200" y="4087350"/>
              <a:ext cx="669800" cy="31275"/>
            </a:xfrm>
            <a:custGeom>
              <a:avLst/>
              <a:gdLst/>
              <a:ahLst/>
              <a:cxnLst/>
              <a:rect l="l" t="t" r="r" b="b"/>
              <a:pathLst>
                <a:path w="26792" h="1251" fill="none" extrusionOk="0">
                  <a:moveTo>
                    <a:pt x="13600" y="0"/>
                  </a:moveTo>
                  <a:lnTo>
                    <a:pt x="13600" y="0"/>
                  </a:lnTo>
                  <a:lnTo>
                    <a:pt x="10947" y="0"/>
                  </a:lnTo>
                  <a:lnTo>
                    <a:pt x="8421" y="26"/>
                  </a:lnTo>
                  <a:lnTo>
                    <a:pt x="6099" y="77"/>
                  </a:lnTo>
                  <a:lnTo>
                    <a:pt x="4083" y="128"/>
                  </a:lnTo>
                  <a:lnTo>
                    <a:pt x="2399" y="204"/>
                  </a:lnTo>
                  <a:lnTo>
                    <a:pt x="1123" y="281"/>
                  </a:lnTo>
                  <a:lnTo>
                    <a:pt x="638" y="332"/>
                  </a:lnTo>
                  <a:lnTo>
                    <a:pt x="307" y="383"/>
                  </a:lnTo>
                  <a:lnTo>
                    <a:pt x="77" y="434"/>
                  </a:lnTo>
                  <a:lnTo>
                    <a:pt x="26" y="459"/>
                  </a:lnTo>
                  <a:lnTo>
                    <a:pt x="1" y="510"/>
                  </a:lnTo>
                  <a:lnTo>
                    <a:pt x="1" y="510"/>
                  </a:lnTo>
                  <a:lnTo>
                    <a:pt x="26" y="536"/>
                  </a:lnTo>
                  <a:lnTo>
                    <a:pt x="77" y="562"/>
                  </a:lnTo>
                  <a:lnTo>
                    <a:pt x="307" y="638"/>
                  </a:lnTo>
                  <a:lnTo>
                    <a:pt x="638" y="689"/>
                  </a:lnTo>
                  <a:lnTo>
                    <a:pt x="1123" y="766"/>
                  </a:lnTo>
                  <a:lnTo>
                    <a:pt x="2399" y="893"/>
                  </a:lnTo>
                  <a:lnTo>
                    <a:pt x="4083" y="995"/>
                  </a:lnTo>
                  <a:lnTo>
                    <a:pt x="6099" y="1097"/>
                  </a:lnTo>
                  <a:lnTo>
                    <a:pt x="8421" y="1174"/>
                  </a:lnTo>
                  <a:lnTo>
                    <a:pt x="10947" y="1225"/>
                  </a:lnTo>
                  <a:lnTo>
                    <a:pt x="13600" y="1250"/>
                  </a:lnTo>
                  <a:lnTo>
                    <a:pt x="13600" y="1250"/>
                  </a:lnTo>
                  <a:lnTo>
                    <a:pt x="16254" y="1225"/>
                  </a:lnTo>
                  <a:lnTo>
                    <a:pt x="18729" y="1199"/>
                  </a:lnTo>
                  <a:lnTo>
                    <a:pt x="20974" y="1148"/>
                  </a:lnTo>
                  <a:lnTo>
                    <a:pt x="22939" y="1072"/>
                  </a:lnTo>
                  <a:lnTo>
                    <a:pt x="24547" y="970"/>
                  </a:lnTo>
                  <a:lnTo>
                    <a:pt x="25746" y="868"/>
                  </a:lnTo>
                  <a:lnTo>
                    <a:pt x="26205" y="817"/>
                  </a:lnTo>
                  <a:lnTo>
                    <a:pt x="26511" y="740"/>
                  </a:lnTo>
                  <a:lnTo>
                    <a:pt x="26715" y="689"/>
                  </a:lnTo>
                  <a:lnTo>
                    <a:pt x="26766" y="664"/>
                  </a:lnTo>
                  <a:lnTo>
                    <a:pt x="26792" y="613"/>
                  </a:lnTo>
                  <a:lnTo>
                    <a:pt x="26792" y="613"/>
                  </a:lnTo>
                  <a:lnTo>
                    <a:pt x="26766" y="587"/>
                  </a:lnTo>
                  <a:lnTo>
                    <a:pt x="26715" y="562"/>
                  </a:lnTo>
                  <a:lnTo>
                    <a:pt x="26511" y="485"/>
                  </a:lnTo>
                  <a:lnTo>
                    <a:pt x="26205" y="434"/>
                  </a:lnTo>
                  <a:lnTo>
                    <a:pt x="25746" y="383"/>
                  </a:lnTo>
                  <a:lnTo>
                    <a:pt x="24547" y="281"/>
                  </a:lnTo>
                  <a:lnTo>
                    <a:pt x="22939" y="179"/>
                  </a:lnTo>
                  <a:lnTo>
                    <a:pt x="20974" y="102"/>
                  </a:lnTo>
                  <a:lnTo>
                    <a:pt x="18729" y="51"/>
                  </a:lnTo>
                  <a:lnTo>
                    <a:pt x="16254" y="0"/>
                  </a:lnTo>
                  <a:lnTo>
                    <a:pt x="1360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3" name="Google Shape;3493;g29ba36c631f_0_9"/>
            <p:cNvSpPr/>
            <p:nvPr/>
          </p:nvSpPr>
          <p:spPr>
            <a:xfrm>
              <a:off x="6074825" y="3959125"/>
              <a:ext cx="62525" cy="117400"/>
            </a:xfrm>
            <a:custGeom>
              <a:avLst/>
              <a:gdLst/>
              <a:ahLst/>
              <a:cxnLst/>
              <a:rect l="l" t="t" r="r" b="b"/>
              <a:pathLst>
                <a:path w="2501" h="4696" extrusionOk="0">
                  <a:moveTo>
                    <a:pt x="2501" y="1"/>
                  </a:moveTo>
                  <a:lnTo>
                    <a:pt x="0" y="103"/>
                  </a:lnTo>
                  <a:lnTo>
                    <a:pt x="0" y="1404"/>
                  </a:lnTo>
                  <a:lnTo>
                    <a:pt x="0" y="2501"/>
                  </a:lnTo>
                  <a:lnTo>
                    <a:pt x="0" y="2986"/>
                  </a:lnTo>
                  <a:lnTo>
                    <a:pt x="26" y="3394"/>
                  </a:lnTo>
                  <a:lnTo>
                    <a:pt x="715" y="4695"/>
                  </a:lnTo>
                  <a:lnTo>
                    <a:pt x="2348" y="3573"/>
                  </a:lnTo>
                  <a:lnTo>
                    <a:pt x="25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4" name="Google Shape;3494;g29ba36c631f_0_9"/>
            <p:cNvSpPr/>
            <p:nvPr/>
          </p:nvSpPr>
          <p:spPr>
            <a:xfrm>
              <a:off x="5958100" y="4022275"/>
              <a:ext cx="183725" cy="84225"/>
            </a:xfrm>
            <a:custGeom>
              <a:avLst/>
              <a:gdLst/>
              <a:ahLst/>
              <a:cxnLst/>
              <a:rect l="l" t="t" r="r" b="b"/>
              <a:pathLst>
                <a:path w="7349" h="3369" extrusionOk="0">
                  <a:moveTo>
                    <a:pt x="7093" y="1"/>
                  </a:moveTo>
                  <a:lnTo>
                    <a:pt x="6609" y="154"/>
                  </a:lnTo>
                  <a:lnTo>
                    <a:pt x="6277" y="256"/>
                  </a:lnTo>
                  <a:lnTo>
                    <a:pt x="5920" y="332"/>
                  </a:lnTo>
                  <a:lnTo>
                    <a:pt x="5562" y="383"/>
                  </a:lnTo>
                  <a:lnTo>
                    <a:pt x="5358" y="383"/>
                  </a:lnTo>
                  <a:lnTo>
                    <a:pt x="5180" y="358"/>
                  </a:lnTo>
                  <a:lnTo>
                    <a:pt x="5001" y="332"/>
                  </a:lnTo>
                  <a:lnTo>
                    <a:pt x="4822" y="281"/>
                  </a:lnTo>
                  <a:lnTo>
                    <a:pt x="4669" y="205"/>
                  </a:lnTo>
                  <a:lnTo>
                    <a:pt x="4491" y="103"/>
                  </a:lnTo>
                  <a:lnTo>
                    <a:pt x="4465" y="77"/>
                  </a:lnTo>
                  <a:lnTo>
                    <a:pt x="4414" y="77"/>
                  </a:lnTo>
                  <a:lnTo>
                    <a:pt x="4312" y="103"/>
                  </a:lnTo>
                  <a:lnTo>
                    <a:pt x="4185" y="179"/>
                  </a:lnTo>
                  <a:lnTo>
                    <a:pt x="4083" y="307"/>
                  </a:lnTo>
                  <a:lnTo>
                    <a:pt x="3955" y="434"/>
                  </a:lnTo>
                  <a:lnTo>
                    <a:pt x="3853" y="587"/>
                  </a:lnTo>
                  <a:lnTo>
                    <a:pt x="3776" y="766"/>
                  </a:lnTo>
                  <a:lnTo>
                    <a:pt x="3725" y="919"/>
                  </a:lnTo>
                  <a:lnTo>
                    <a:pt x="3674" y="1072"/>
                  </a:lnTo>
                  <a:lnTo>
                    <a:pt x="3547" y="1225"/>
                  </a:lnTo>
                  <a:lnTo>
                    <a:pt x="3368" y="1353"/>
                  </a:lnTo>
                  <a:lnTo>
                    <a:pt x="3164" y="1455"/>
                  </a:lnTo>
                  <a:lnTo>
                    <a:pt x="2934" y="1557"/>
                  </a:lnTo>
                  <a:lnTo>
                    <a:pt x="2679" y="1634"/>
                  </a:lnTo>
                  <a:lnTo>
                    <a:pt x="2092" y="1761"/>
                  </a:lnTo>
                  <a:lnTo>
                    <a:pt x="1505" y="1863"/>
                  </a:lnTo>
                  <a:lnTo>
                    <a:pt x="970" y="1940"/>
                  </a:lnTo>
                  <a:lnTo>
                    <a:pt x="255" y="2016"/>
                  </a:lnTo>
                  <a:lnTo>
                    <a:pt x="204" y="2042"/>
                  </a:lnTo>
                  <a:lnTo>
                    <a:pt x="153" y="2067"/>
                  </a:lnTo>
                  <a:lnTo>
                    <a:pt x="77" y="2246"/>
                  </a:lnTo>
                  <a:lnTo>
                    <a:pt x="0" y="2450"/>
                  </a:lnTo>
                  <a:lnTo>
                    <a:pt x="0" y="2578"/>
                  </a:lnTo>
                  <a:lnTo>
                    <a:pt x="0" y="2705"/>
                  </a:lnTo>
                  <a:lnTo>
                    <a:pt x="0" y="2833"/>
                  </a:lnTo>
                  <a:lnTo>
                    <a:pt x="51" y="2935"/>
                  </a:lnTo>
                  <a:lnTo>
                    <a:pt x="102" y="3062"/>
                  </a:lnTo>
                  <a:lnTo>
                    <a:pt x="204" y="3165"/>
                  </a:lnTo>
                  <a:lnTo>
                    <a:pt x="306" y="3241"/>
                  </a:lnTo>
                  <a:lnTo>
                    <a:pt x="459" y="3318"/>
                  </a:lnTo>
                  <a:lnTo>
                    <a:pt x="638" y="3343"/>
                  </a:lnTo>
                  <a:lnTo>
                    <a:pt x="868" y="3369"/>
                  </a:lnTo>
                  <a:lnTo>
                    <a:pt x="6660" y="3343"/>
                  </a:lnTo>
                  <a:lnTo>
                    <a:pt x="6736" y="3343"/>
                  </a:lnTo>
                  <a:lnTo>
                    <a:pt x="6838" y="3318"/>
                  </a:lnTo>
                  <a:lnTo>
                    <a:pt x="6991" y="3216"/>
                  </a:lnTo>
                  <a:lnTo>
                    <a:pt x="7119" y="3088"/>
                  </a:lnTo>
                  <a:lnTo>
                    <a:pt x="7144" y="3011"/>
                  </a:lnTo>
                  <a:lnTo>
                    <a:pt x="7170" y="2935"/>
                  </a:lnTo>
                  <a:lnTo>
                    <a:pt x="7246" y="2552"/>
                  </a:lnTo>
                  <a:lnTo>
                    <a:pt x="7298" y="2118"/>
                  </a:lnTo>
                  <a:lnTo>
                    <a:pt x="7323" y="1634"/>
                  </a:lnTo>
                  <a:lnTo>
                    <a:pt x="7349" y="1149"/>
                  </a:lnTo>
                  <a:lnTo>
                    <a:pt x="7323" y="715"/>
                  </a:lnTo>
                  <a:lnTo>
                    <a:pt x="7272" y="358"/>
                  </a:lnTo>
                  <a:lnTo>
                    <a:pt x="7246" y="205"/>
                  </a:lnTo>
                  <a:lnTo>
                    <a:pt x="7195" y="103"/>
                  </a:lnTo>
                  <a:lnTo>
                    <a:pt x="7144" y="26"/>
                  </a:lnTo>
                  <a:lnTo>
                    <a:pt x="709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5" name="Google Shape;3495;g29ba36c631f_0_9"/>
            <p:cNvSpPr/>
            <p:nvPr/>
          </p:nvSpPr>
          <p:spPr>
            <a:xfrm>
              <a:off x="6312125" y="3959125"/>
              <a:ext cx="62525" cy="117400"/>
            </a:xfrm>
            <a:custGeom>
              <a:avLst/>
              <a:gdLst/>
              <a:ahLst/>
              <a:cxnLst/>
              <a:rect l="l" t="t" r="r" b="b"/>
              <a:pathLst>
                <a:path w="2501" h="4696" extrusionOk="0">
                  <a:moveTo>
                    <a:pt x="2501" y="1"/>
                  </a:moveTo>
                  <a:lnTo>
                    <a:pt x="26" y="103"/>
                  </a:lnTo>
                  <a:lnTo>
                    <a:pt x="0" y="1404"/>
                  </a:lnTo>
                  <a:lnTo>
                    <a:pt x="26" y="2501"/>
                  </a:lnTo>
                  <a:lnTo>
                    <a:pt x="26" y="3011"/>
                  </a:lnTo>
                  <a:lnTo>
                    <a:pt x="51" y="3420"/>
                  </a:lnTo>
                  <a:lnTo>
                    <a:pt x="740" y="4695"/>
                  </a:lnTo>
                  <a:lnTo>
                    <a:pt x="2373" y="3573"/>
                  </a:lnTo>
                  <a:lnTo>
                    <a:pt x="25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6" name="Google Shape;3496;g29ba36c631f_0_9"/>
            <p:cNvSpPr/>
            <p:nvPr/>
          </p:nvSpPr>
          <p:spPr>
            <a:xfrm>
              <a:off x="6196025" y="4013350"/>
              <a:ext cx="184375" cy="94425"/>
            </a:xfrm>
            <a:custGeom>
              <a:avLst/>
              <a:gdLst/>
              <a:ahLst/>
              <a:cxnLst/>
              <a:rect l="l" t="t" r="r" b="b"/>
              <a:pathLst>
                <a:path w="7375" h="3777" extrusionOk="0">
                  <a:moveTo>
                    <a:pt x="7145" y="0"/>
                  </a:moveTo>
                  <a:lnTo>
                    <a:pt x="6966" y="26"/>
                  </a:lnTo>
                  <a:lnTo>
                    <a:pt x="6711" y="77"/>
                  </a:lnTo>
                  <a:lnTo>
                    <a:pt x="6073" y="102"/>
                  </a:lnTo>
                  <a:lnTo>
                    <a:pt x="5308" y="128"/>
                  </a:lnTo>
                  <a:lnTo>
                    <a:pt x="4440" y="179"/>
                  </a:lnTo>
                  <a:lnTo>
                    <a:pt x="4338" y="204"/>
                  </a:lnTo>
                  <a:lnTo>
                    <a:pt x="4287" y="230"/>
                  </a:lnTo>
                  <a:lnTo>
                    <a:pt x="4236" y="307"/>
                  </a:lnTo>
                  <a:lnTo>
                    <a:pt x="4210" y="383"/>
                  </a:lnTo>
                  <a:lnTo>
                    <a:pt x="4159" y="587"/>
                  </a:lnTo>
                  <a:lnTo>
                    <a:pt x="4134" y="842"/>
                  </a:lnTo>
                  <a:lnTo>
                    <a:pt x="4083" y="944"/>
                  </a:lnTo>
                  <a:lnTo>
                    <a:pt x="4057" y="1021"/>
                  </a:lnTo>
                  <a:lnTo>
                    <a:pt x="3904" y="1174"/>
                  </a:lnTo>
                  <a:lnTo>
                    <a:pt x="3726" y="1327"/>
                  </a:lnTo>
                  <a:lnTo>
                    <a:pt x="3496" y="1455"/>
                  </a:lnTo>
                  <a:lnTo>
                    <a:pt x="3241" y="1608"/>
                  </a:lnTo>
                  <a:lnTo>
                    <a:pt x="2935" y="1735"/>
                  </a:lnTo>
                  <a:lnTo>
                    <a:pt x="2297" y="1940"/>
                  </a:lnTo>
                  <a:lnTo>
                    <a:pt x="1659" y="2118"/>
                  </a:lnTo>
                  <a:lnTo>
                    <a:pt x="1047" y="2271"/>
                  </a:lnTo>
                  <a:lnTo>
                    <a:pt x="281" y="2424"/>
                  </a:lnTo>
                  <a:lnTo>
                    <a:pt x="230" y="2450"/>
                  </a:lnTo>
                  <a:lnTo>
                    <a:pt x="179" y="2501"/>
                  </a:lnTo>
                  <a:lnTo>
                    <a:pt x="77" y="2654"/>
                  </a:lnTo>
                  <a:lnTo>
                    <a:pt x="26" y="2884"/>
                  </a:lnTo>
                  <a:lnTo>
                    <a:pt x="0" y="2986"/>
                  </a:lnTo>
                  <a:lnTo>
                    <a:pt x="0" y="3113"/>
                  </a:lnTo>
                  <a:lnTo>
                    <a:pt x="26" y="3241"/>
                  </a:lnTo>
                  <a:lnTo>
                    <a:pt x="77" y="3368"/>
                  </a:lnTo>
                  <a:lnTo>
                    <a:pt x="128" y="3470"/>
                  </a:lnTo>
                  <a:lnTo>
                    <a:pt x="230" y="3573"/>
                  </a:lnTo>
                  <a:lnTo>
                    <a:pt x="332" y="3649"/>
                  </a:lnTo>
                  <a:lnTo>
                    <a:pt x="485" y="3726"/>
                  </a:lnTo>
                  <a:lnTo>
                    <a:pt x="664" y="3751"/>
                  </a:lnTo>
                  <a:lnTo>
                    <a:pt x="893" y="3777"/>
                  </a:lnTo>
                  <a:lnTo>
                    <a:pt x="6685" y="3700"/>
                  </a:lnTo>
                  <a:lnTo>
                    <a:pt x="6762" y="3700"/>
                  </a:lnTo>
                  <a:lnTo>
                    <a:pt x="6864" y="3675"/>
                  </a:lnTo>
                  <a:lnTo>
                    <a:pt x="7017" y="3573"/>
                  </a:lnTo>
                  <a:lnTo>
                    <a:pt x="7145" y="3445"/>
                  </a:lnTo>
                  <a:lnTo>
                    <a:pt x="7170" y="3368"/>
                  </a:lnTo>
                  <a:lnTo>
                    <a:pt x="7196" y="3292"/>
                  </a:lnTo>
                  <a:lnTo>
                    <a:pt x="7272" y="2884"/>
                  </a:lnTo>
                  <a:lnTo>
                    <a:pt x="7323" y="2399"/>
                  </a:lnTo>
                  <a:lnTo>
                    <a:pt x="7374" y="1863"/>
                  </a:lnTo>
                  <a:lnTo>
                    <a:pt x="7374" y="1327"/>
                  </a:lnTo>
                  <a:lnTo>
                    <a:pt x="7374" y="817"/>
                  </a:lnTo>
                  <a:lnTo>
                    <a:pt x="7323" y="409"/>
                  </a:lnTo>
                  <a:lnTo>
                    <a:pt x="7298" y="230"/>
                  </a:lnTo>
                  <a:lnTo>
                    <a:pt x="7272" y="102"/>
                  </a:lnTo>
                  <a:lnTo>
                    <a:pt x="7221" y="26"/>
                  </a:lnTo>
                  <a:lnTo>
                    <a:pt x="714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7" name="Google Shape;3497;g29ba36c631f_0_9"/>
            <p:cNvSpPr/>
            <p:nvPr/>
          </p:nvSpPr>
          <p:spPr>
            <a:xfrm>
              <a:off x="6049950" y="3053950"/>
              <a:ext cx="354050" cy="961975"/>
            </a:xfrm>
            <a:custGeom>
              <a:avLst/>
              <a:gdLst/>
              <a:ahLst/>
              <a:cxnLst/>
              <a:rect l="l" t="t" r="r" b="b"/>
              <a:pathLst>
                <a:path w="14162" h="38479" extrusionOk="0">
                  <a:moveTo>
                    <a:pt x="9569" y="1"/>
                  </a:moveTo>
                  <a:lnTo>
                    <a:pt x="8574" y="26"/>
                  </a:lnTo>
                  <a:lnTo>
                    <a:pt x="7604" y="77"/>
                  </a:lnTo>
                  <a:lnTo>
                    <a:pt x="6660" y="179"/>
                  </a:lnTo>
                  <a:lnTo>
                    <a:pt x="5792" y="307"/>
                  </a:lnTo>
                  <a:lnTo>
                    <a:pt x="5001" y="435"/>
                  </a:lnTo>
                  <a:lnTo>
                    <a:pt x="3828" y="639"/>
                  </a:lnTo>
                  <a:lnTo>
                    <a:pt x="3368" y="741"/>
                  </a:lnTo>
                  <a:lnTo>
                    <a:pt x="3113" y="2705"/>
                  </a:lnTo>
                  <a:lnTo>
                    <a:pt x="2705" y="5410"/>
                  </a:lnTo>
                  <a:lnTo>
                    <a:pt x="1710" y="11891"/>
                  </a:lnTo>
                  <a:lnTo>
                    <a:pt x="766" y="17913"/>
                  </a:lnTo>
                  <a:lnTo>
                    <a:pt x="230" y="21179"/>
                  </a:lnTo>
                  <a:lnTo>
                    <a:pt x="179" y="21740"/>
                  </a:lnTo>
                  <a:lnTo>
                    <a:pt x="102" y="22557"/>
                  </a:lnTo>
                  <a:lnTo>
                    <a:pt x="77" y="23552"/>
                  </a:lnTo>
                  <a:lnTo>
                    <a:pt x="26" y="24725"/>
                  </a:lnTo>
                  <a:lnTo>
                    <a:pt x="0" y="27405"/>
                  </a:lnTo>
                  <a:lnTo>
                    <a:pt x="0" y="30313"/>
                  </a:lnTo>
                  <a:lnTo>
                    <a:pt x="26" y="35468"/>
                  </a:lnTo>
                  <a:lnTo>
                    <a:pt x="51" y="37738"/>
                  </a:lnTo>
                  <a:lnTo>
                    <a:pt x="153" y="37892"/>
                  </a:lnTo>
                  <a:lnTo>
                    <a:pt x="306" y="38045"/>
                  </a:lnTo>
                  <a:lnTo>
                    <a:pt x="485" y="38172"/>
                  </a:lnTo>
                  <a:lnTo>
                    <a:pt x="664" y="38274"/>
                  </a:lnTo>
                  <a:lnTo>
                    <a:pt x="893" y="38351"/>
                  </a:lnTo>
                  <a:lnTo>
                    <a:pt x="1123" y="38427"/>
                  </a:lnTo>
                  <a:lnTo>
                    <a:pt x="1353" y="38453"/>
                  </a:lnTo>
                  <a:lnTo>
                    <a:pt x="1633" y="38478"/>
                  </a:lnTo>
                  <a:lnTo>
                    <a:pt x="1888" y="38453"/>
                  </a:lnTo>
                  <a:lnTo>
                    <a:pt x="2144" y="38453"/>
                  </a:lnTo>
                  <a:lnTo>
                    <a:pt x="2424" y="38402"/>
                  </a:lnTo>
                  <a:lnTo>
                    <a:pt x="2679" y="38351"/>
                  </a:lnTo>
                  <a:lnTo>
                    <a:pt x="2960" y="38274"/>
                  </a:lnTo>
                  <a:lnTo>
                    <a:pt x="3215" y="38172"/>
                  </a:lnTo>
                  <a:lnTo>
                    <a:pt x="3445" y="38070"/>
                  </a:lnTo>
                  <a:lnTo>
                    <a:pt x="3675" y="37943"/>
                  </a:lnTo>
                  <a:lnTo>
                    <a:pt x="3700" y="37866"/>
                  </a:lnTo>
                  <a:lnTo>
                    <a:pt x="3726" y="37738"/>
                  </a:lnTo>
                  <a:lnTo>
                    <a:pt x="3777" y="37305"/>
                  </a:lnTo>
                  <a:lnTo>
                    <a:pt x="3802" y="36667"/>
                  </a:lnTo>
                  <a:lnTo>
                    <a:pt x="3828" y="35825"/>
                  </a:lnTo>
                  <a:lnTo>
                    <a:pt x="3853" y="33733"/>
                  </a:lnTo>
                  <a:lnTo>
                    <a:pt x="3879" y="31258"/>
                  </a:lnTo>
                  <a:lnTo>
                    <a:pt x="3930" y="28578"/>
                  </a:lnTo>
                  <a:lnTo>
                    <a:pt x="3981" y="27226"/>
                  </a:lnTo>
                  <a:lnTo>
                    <a:pt x="4032" y="25925"/>
                  </a:lnTo>
                  <a:lnTo>
                    <a:pt x="4108" y="24674"/>
                  </a:lnTo>
                  <a:lnTo>
                    <a:pt x="4210" y="23501"/>
                  </a:lnTo>
                  <a:lnTo>
                    <a:pt x="4338" y="22455"/>
                  </a:lnTo>
                  <a:lnTo>
                    <a:pt x="4491" y="21536"/>
                  </a:lnTo>
                  <a:lnTo>
                    <a:pt x="4746" y="20413"/>
                  </a:lnTo>
                  <a:lnTo>
                    <a:pt x="5052" y="19240"/>
                  </a:lnTo>
                  <a:lnTo>
                    <a:pt x="5384" y="18015"/>
                  </a:lnTo>
                  <a:lnTo>
                    <a:pt x="5716" y="16816"/>
                  </a:lnTo>
                  <a:lnTo>
                    <a:pt x="6430" y="14468"/>
                  </a:lnTo>
                  <a:lnTo>
                    <a:pt x="7068" y="12529"/>
                  </a:lnTo>
                  <a:lnTo>
                    <a:pt x="7655" y="10743"/>
                  </a:lnTo>
                  <a:lnTo>
                    <a:pt x="8242" y="14800"/>
                  </a:lnTo>
                  <a:lnTo>
                    <a:pt x="8420" y="16178"/>
                  </a:lnTo>
                  <a:lnTo>
                    <a:pt x="8574" y="17300"/>
                  </a:lnTo>
                  <a:lnTo>
                    <a:pt x="8701" y="18372"/>
                  </a:lnTo>
                  <a:lnTo>
                    <a:pt x="8803" y="19520"/>
                  </a:lnTo>
                  <a:lnTo>
                    <a:pt x="8880" y="20924"/>
                  </a:lnTo>
                  <a:lnTo>
                    <a:pt x="8982" y="22735"/>
                  </a:lnTo>
                  <a:lnTo>
                    <a:pt x="9211" y="27889"/>
                  </a:lnTo>
                  <a:lnTo>
                    <a:pt x="9416" y="32559"/>
                  </a:lnTo>
                  <a:lnTo>
                    <a:pt x="9594" y="37305"/>
                  </a:lnTo>
                  <a:lnTo>
                    <a:pt x="10691" y="37534"/>
                  </a:lnTo>
                  <a:lnTo>
                    <a:pt x="11151" y="37611"/>
                  </a:lnTo>
                  <a:lnTo>
                    <a:pt x="11584" y="37636"/>
                  </a:lnTo>
                  <a:lnTo>
                    <a:pt x="11967" y="37636"/>
                  </a:lnTo>
                  <a:lnTo>
                    <a:pt x="12350" y="37585"/>
                  </a:lnTo>
                  <a:lnTo>
                    <a:pt x="12758" y="37458"/>
                  </a:lnTo>
                  <a:lnTo>
                    <a:pt x="13166" y="37305"/>
                  </a:lnTo>
                  <a:lnTo>
                    <a:pt x="13217" y="34932"/>
                  </a:lnTo>
                  <a:lnTo>
                    <a:pt x="13345" y="30824"/>
                  </a:lnTo>
                  <a:lnTo>
                    <a:pt x="13396" y="28527"/>
                  </a:lnTo>
                  <a:lnTo>
                    <a:pt x="13422" y="26231"/>
                  </a:lnTo>
                  <a:lnTo>
                    <a:pt x="13422" y="24164"/>
                  </a:lnTo>
                  <a:lnTo>
                    <a:pt x="13422" y="22429"/>
                  </a:lnTo>
                  <a:lnTo>
                    <a:pt x="13396" y="20822"/>
                  </a:lnTo>
                  <a:lnTo>
                    <a:pt x="13422" y="19061"/>
                  </a:lnTo>
                  <a:lnTo>
                    <a:pt x="13473" y="17249"/>
                  </a:lnTo>
                  <a:lnTo>
                    <a:pt x="13575" y="15463"/>
                  </a:lnTo>
                  <a:lnTo>
                    <a:pt x="13677" y="13779"/>
                  </a:lnTo>
                  <a:lnTo>
                    <a:pt x="13779" y="12274"/>
                  </a:lnTo>
                  <a:lnTo>
                    <a:pt x="13881" y="11049"/>
                  </a:lnTo>
                  <a:lnTo>
                    <a:pt x="13957" y="10131"/>
                  </a:lnTo>
                  <a:lnTo>
                    <a:pt x="14085" y="8753"/>
                  </a:lnTo>
                  <a:lnTo>
                    <a:pt x="14161" y="7630"/>
                  </a:lnTo>
                  <a:lnTo>
                    <a:pt x="14161" y="6686"/>
                  </a:lnTo>
                  <a:lnTo>
                    <a:pt x="14161" y="5844"/>
                  </a:lnTo>
                  <a:lnTo>
                    <a:pt x="14110" y="5104"/>
                  </a:lnTo>
                  <a:lnTo>
                    <a:pt x="14085" y="4262"/>
                  </a:lnTo>
                  <a:lnTo>
                    <a:pt x="14059" y="3420"/>
                  </a:lnTo>
                  <a:lnTo>
                    <a:pt x="14059" y="2782"/>
                  </a:lnTo>
                  <a:lnTo>
                    <a:pt x="14008" y="2068"/>
                  </a:lnTo>
                  <a:lnTo>
                    <a:pt x="13983" y="1889"/>
                  </a:lnTo>
                  <a:lnTo>
                    <a:pt x="13957" y="1736"/>
                  </a:lnTo>
                  <a:lnTo>
                    <a:pt x="13906" y="1583"/>
                  </a:lnTo>
                  <a:lnTo>
                    <a:pt x="13855" y="1430"/>
                  </a:lnTo>
                  <a:lnTo>
                    <a:pt x="13677" y="1175"/>
                  </a:lnTo>
                  <a:lnTo>
                    <a:pt x="13473" y="945"/>
                  </a:lnTo>
                  <a:lnTo>
                    <a:pt x="13217" y="741"/>
                  </a:lnTo>
                  <a:lnTo>
                    <a:pt x="12911" y="562"/>
                  </a:lnTo>
                  <a:lnTo>
                    <a:pt x="12580" y="435"/>
                  </a:lnTo>
                  <a:lnTo>
                    <a:pt x="12222" y="307"/>
                  </a:lnTo>
                  <a:lnTo>
                    <a:pt x="11814" y="205"/>
                  </a:lnTo>
                  <a:lnTo>
                    <a:pt x="11406" y="128"/>
                  </a:lnTo>
                  <a:lnTo>
                    <a:pt x="10972" y="77"/>
                  </a:lnTo>
                  <a:lnTo>
                    <a:pt x="10513" y="26"/>
                  </a:lnTo>
                  <a:lnTo>
                    <a:pt x="10028"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8" name="Google Shape;3498;g29ba36c631f_0_9"/>
            <p:cNvSpPr/>
            <p:nvPr/>
          </p:nvSpPr>
          <p:spPr>
            <a:xfrm>
              <a:off x="6049950" y="3053950"/>
              <a:ext cx="354050" cy="961975"/>
            </a:xfrm>
            <a:custGeom>
              <a:avLst/>
              <a:gdLst/>
              <a:ahLst/>
              <a:cxnLst/>
              <a:rect l="l" t="t" r="r" b="b"/>
              <a:pathLst>
                <a:path w="14162" h="38479" fill="none" extrusionOk="0">
                  <a:moveTo>
                    <a:pt x="14085" y="8753"/>
                  </a:moveTo>
                  <a:lnTo>
                    <a:pt x="14085" y="8753"/>
                  </a:lnTo>
                  <a:lnTo>
                    <a:pt x="13957" y="10131"/>
                  </a:lnTo>
                  <a:lnTo>
                    <a:pt x="13957" y="10131"/>
                  </a:lnTo>
                  <a:lnTo>
                    <a:pt x="13881" y="11049"/>
                  </a:lnTo>
                  <a:lnTo>
                    <a:pt x="13779" y="12274"/>
                  </a:lnTo>
                  <a:lnTo>
                    <a:pt x="13677" y="13779"/>
                  </a:lnTo>
                  <a:lnTo>
                    <a:pt x="13575" y="15463"/>
                  </a:lnTo>
                  <a:lnTo>
                    <a:pt x="13473" y="17249"/>
                  </a:lnTo>
                  <a:lnTo>
                    <a:pt x="13422" y="19061"/>
                  </a:lnTo>
                  <a:lnTo>
                    <a:pt x="13396" y="20822"/>
                  </a:lnTo>
                  <a:lnTo>
                    <a:pt x="13422" y="22429"/>
                  </a:lnTo>
                  <a:lnTo>
                    <a:pt x="13422" y="22429"/>
                  </a:lnTo>
                  <a:lnTo>
                    <a:pt x="13422" y="24164"/>
                  </a:lnTo>
                  <a:lnTo>
                    <a:pt x="13422" y="26231"/>
                  </a:lnTo>
                  <a:lnTo>
                    <a:pt x="13396" y="28527"/>
                  </a:lnTo>
                  <a:lnTo>
                    <a:pt x="13345" y="30824"/>
                  </a:lnTo>
                  <a:lnTo>
                    <a:pt x="13217" y="34932"/>
                  </a:lnTo>
                  <a:lnTo>
                    <a:pt x="13166" y="37305"/>
                  </a:lnTo>
                  <a:lnTo>
                    <a:pt x="13166" y="37305"/>
                  </a:lnTo>
                  <a:lnTo>
                    <a:pt x="12758" y="37458"/>
                  </a:lnTo>
                  <a:lnTo>
                    <a:pt x="12350" y="37585"/>
                  </a:lnTo>
                  <a:lnTo>
                    <a:pt x="11967" y="37636"/>
                  </a:lnTo>
                  <a:lnTo>
                    <a:pt x="11584" y="37636"/>
                  </a:lnTo>
                  <a:lnTo>
                    <a:pt x="11151" y="37611"/>
                  </a:lnTo>
                  <a:lnTo>
                    <a:pt x="10691" y="37534"/>
                  </a:lnTo>
                  <a:lnTo>
                    <a:pt x="9594" y="37305"/>
                  </a:lnTo>
                  <a:lnTo>
                    <a:pt x="9594" y="37305"/>
                  </a:lnTo>
                  <a:lnTo>
                    <a:pt x="9416" y="32559"/>
                  </a:lnTo>
                  <a:lnTo>
                    <a:pt x="9211" y="27889"/>
                  </a:lnTo>
                  <a:lnTo>
                    <a:pt x="8982" y="22735"/>
                  </a:lnTo>
                  <a:lnTo>
                    <a:pt x="8982" y="22735"/>
                  </a:lnTo>
                  <a:lnTo>
                    <a:pt x="8880" y="20924"/>
                  </a:lnTo>
                  <a:lnTo>
                    <a:pt x="8803" y="19520"/>
                  </a:lnTo>
                  <a:lnTo>
                    <a:pt x="8701" y="18372"/>
                  </a:lnTo>
                  <a:lnTo>
                    <a:pt x="8574" y="17300"/>
                  </a:lnTo>
                  <a:lnTo>
                    <a:pt x="8420" y="16178"/>
                  </a:lnTo>
                  <a:lnTo>
                    <a:pt x="8242" y="14800"/>
                  </a:lnTo>
                  <a:lnTo>
                    <a:pt x="7655" y="10743"/>
                  </a:lnTo>
                  <a:lnTo>
                    <a:pt x="7655" y="10743"/>
                  </a:lnTo>
                  <a:lnTo>
                    <a:pt x="7655" y="10743"/>
                  </a:lnTo>
                  <a:lnTo>
                    <a:pt x="7068" y="12529"/>
                  </a:lnTo>
                  <a:lnTo>
                    <a:pt x="7068" y="12529"/>
                  </a:lnTo>
                  <a:lnTo>
                    <a:pt x="6430" y="14468"/>
                  </a:lnTo>
                  <a:lnTo>
                    <a:pt x="5716" y="16816"/>
                  </a:lnTo>
                  <a:lnTo>
                    <a:pt x="5384" y="18015"/>
                  </a:lnTo>
                  <a:lnTo>
                    <a:pt x="5052" y="19240"/>
                  </a:lnTo>
                  <a:lnTo>
                    <a:pt x="4746" y="20413"/>
                  </a:lnTo>
                  <a:lnTo>
                    <a:pt x="4491" y="21536"/>
                  </a:lnTo>
                  <a:lnTo>
                    <a:pt x="4491" y="21536"/>
                  </a:lnTo>
                  <a:lnTo>
                    <a:pt x="4338" y="22455"/>
                  </a:lnTo>
                  <a:lnTo>
                    <a:pt x="4210" y="23501"/>
                  </a:lnTo>
                  <a:lnTo>
                    <a:pt x="4108" y="24674"/>
                  </a:lnTo>
                  <a:lnTo>
                    <a:pt x="4032" y="25925"/>
                  </a:lnTo>
                  <a:lnTo>
                    <a:pt x="3981" y="27226"/>
                  </a:lnTo>
                  <a:lnTo>
                    <a:pt x="3930" y="28578"/>
                  </a:lnTo>
                  <a:lnTo>
                    <a:pt x="3879" y="31258"/>
                  </a:lnTo>
                  <a:lnTo>
                    <a:pt x="3853" y="33733"/>
                  </a:lnTo>
                  <a:lnTo>
                    <a:pt x="3828" y="35825"/>
                  </a:lnTo>
                  <a:lnTo>
                    <a:pt x="3802" y="36667"/>
                  </a:lnTo>
                  <a:lnTo>
                    <a:pt x="3777" y="37305"/>
                  </a:lnTo>
                  <a:lnTo>
                    <a:pt x="3726" y="37738"/>
                  </a:lnTo>
                  <a:lnTo>
                    <a:pt x="3700" y="37866"/>
                  </a:lnTo>
                  <a:lnTo>
                    <a:pt x="3675" y="37943"/>
                  </a:lnTo>
                  <a:lnTo>
                    <a:pt x="3675" y="37943"/>
                  </a:lnTo>
                  <a:lnTo>
                    <a:pt x="3445" y="38070"/>
                  </a:lnTo>
                  <a:lnTo>
                    <a:pt x="3215" y="38172"/>
                  </a:lnTo>
                  <a:lnTo>
                    <a:pt x="2960" y="38274"/>
                  </a:lnTo>
                  <a:lnTo>
                    <a:pt x="2679" y="38351"/>
                  </a:lnTo>
                  <a:lnTo>
                    <a:pt x="2424" y="38402"/>
                  </a:lnTo>
                  <a:lnTo>
                    <a:pt x="2144" y="38453"/>
                  </a:lnTo>
                  <a:lnTo>
                    <a:pt x="1888" y="38453"/>
                  </a:lnTo>
                  <a:lnTo>
                    <a:pt x="1633" y="38478"/>
                  </a:lnTo>
                  <a:lnTo>
                    <a:pt x="1353" y="38453"/>
                  </a:lnTo>
                  <a:lnTo>
                    <a:pt x="1123" y="38427"/>
                  </a:lnTo>
                  <a:lnTo>
                    <a:pt x="893" y="38351"/>
                  </a:lnTo>
                  <a:lnTo>
                    <a:pt x="664" y="38274"/>
                  </a:lnTo>
                  <a:lnTo>
                    <a:pt x="485" y="38172"/>
                  </a:lnTo>
                  <a:lnTo>
                    <a:pt x="306" y="38045"/>
                  </a:lnTo>
                  <a:lnTo>
                    <a:pt x="153" y="37892"/>
                  </a:lnTo>
                  <a:lnTo>
                    <a:pt x="51" y="37738"/>
                  </a:lnTo>
                  <a:lnTo>
                    <a:pt x="51" y="37738"/>
                  </a:lnTo>
                  <a:lnTo>
                    <a:pt x="26" y="35468"/>
                  </a:lnTo>
                  <a:lnTo>
                    <a:pt x="0" y="30313"/>
                  </a:lnTo>
                  <a:lnTo>
                    <a:pt x="0" y="27405"/>
                  </a:lnTo>
                  <a:lnTo>
                    <a:pt x="26" y="24725"/>
                  </a:lnTo>
                  <a:lnTo>
                    <a:pt x="77" y="23552"/>
                  </a:lnTo>
                  <a:lnTo>
                    <a:pt x="102" y="22557"/>
                  </a:lnTo>
                  <a:lnTo>
                    <a:pt x="179" y="21740"/>
                  </a:lnTo>
                  <a:lnTo>
                    <a:pt x="230" y="21179"/>
                  </a:lnTo>
                  <a:lnTo>
                    <a:pt x="230" y="21179"/>
                  </a:lnTo>
                  <a:lnTo>
                    <a:pt x="766" y="17913"/>
                  </a:lnTo>
                  <a:lnTo>
                    <a:pt x="1710" y="11891"/>
                  </a:lnTo>
                  <a:lnTo>
                    <a:pt x="2705" y="5410"/>
                  </a:lnTo>
                  <a:lnTo>
                    <a:pt x="3113" y="2705"/>
                  </a:lnTo>
                  <a:lnTo>
                    <a:pt x="3368" y="741"/>
                  </a:lnTo>
                  <a:lnTo>
                    <a:pt x="3368" y="741"/>
                  </a:lnTo>
                  <a:lnTo>
                    <a:pt x="3828" y="639"/>
                  </a:lnTo>
                  <a:lnTo>
                    <a:pt x="5001" y="435"/>
                  </a:lnTo>
                  <a:lnTo>
                    <a:pt x="5792" y="307"/>
                  </a:lnTo>
                  <a:lnTo>
                    <a:pt x="6660" y="179"/>
                  </a:lnTo>
                  <a:lnTo>
                    <a:pt x="7604" y="77"/>
                  </a:lnTo>
                  <a:lnTo>
                    <a:pt x="8574" y="26"/>
                  </a:lnTo>
                  <a:lnTo>
                    <a:pt x="9569" y="1"/>
                  </a:lnTo>
                  <a:lnTo>
                    <a:pt x="10028" y="1"/>
                  </a:lnTo>
                  <a:lnTo>
                    <a:pt x="10513" y="26"/>
                  </a:lnTo>
                  <a:lnTo>
                    <a:pt x="10972" y="77"/>
                  </a:lnTo>
                  <a:lnTo>
                    <a:pt x="11406" y="128"/>
                  </a:lnTo>
                  <a:lnTo>
                    <a:pt x="11814" y="205"/>
                  </a:lnTo>
                  <a:lnTo>
                    <a:pt x="12222" y="307"/>
                  </a:lnTo>
                  <a:lnTo>
                    <a:pt x="12580" y="435"/>
                  </a:lnTo>
                  <a:lnTo>
                    <a:pt x="12911" y="562"/>
                  </a:lnTo>
                  <a:lnTo>
                    <a:pt x="13217" y="741"/>
                  </a:lnTo>
                  <a:lnTo>
                    <a:pt x="13473" y="945"/>
                  </a:lnTo>
                  <a:lnTo>
                    <a:pt x="13677" y="1175"/>
                  </a:lnTo>
                  <a:lnTo>
                    <a:pt x="13855" y="1430"/>
                  </a:lnTo>
                  <a:lnTo>
                    <a:pt x="13906" y="1583"/>
                  </a:lnTo>
                  <a:lnTo>
                    <a:pt x="13957" y="1736"/>
                  </a:lnTo>
                  <a:lnTo>
                    <a:pt x="13983" y="1889"/>
                  </a:lnTo>
                  <a:lnTo>
                    <a:pt x="14008" y="2068"/>
                  </a:lnTo>
                  <a:lnTo>
                    <a:pt x="14008" y="2068"/>
                  </a:lnTo>
                  <a:lnTo>
                    <a:pt x="14059" y="2782"/>
                  </a:lnTo>
                  <a:lnTo>
                    <a:pt x="14059" y="3420"/>
                  </a:lnTo>
                  <a:lnTo>
                    <a:pt x="14059" y="3420"/>
                  </a:lnTo>
                  <a:lnTo>
                    <a:pt x="14085" y="4262"/>
                  </a:lnTo>
                  <a:lnTo>
                    <a:pt x="14110" y="5104"/>
                  </a:lnTo>
                  <a:lnTo>
                    <a:pt x="14110" y="5104"/>
                  </a:lnTo>
                  <a:lnTo>
                    <a:pt x="14161" y="5844"/>
                  </a:lnTo>
                  <a:lnTo>
                    <a:pt x="14161" y="6686"/>
                  </a:lnTo>
                  <a:lnTo>
                    <a:pt x="14161" y="7630"/>
                  </a:lnTo>
                  <a:lnTo>
                    <a:pt x="14085" y="875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9" name="Google Shape;3499;g29ba36c631f_0_9"/>
            <p:cNvSpPr/>
            <p:nvPr/>
          </p:nvSpPr>
          <p:spPr>
            <a:xfrm>
              <a:off x="6263000" y="3272125"/>
              <a:ext cx="1300" cy="25"/>
            </a:xfrm>
            <a:custGeom>
              <a:avLst/>
              <a:gdLst/>
              <a:ahLst/>
              <a:cxnLst/>
              <a:rect l="l" t="t" r="r" b="b"/>
              <a:pathLst>
                <a:path w="52" h="1" extrusionOk="0">
                  <a:moveTo>
                    <a:pt x="1" y="0"/>
                  </a:moveTo>
                  <a:lnTo>
                    <a:pt x="1" y="0"/>
                  </a:lnTo>
                  <a:lnTo>
                    <a:pt x="52" y="0"/>
                  </a:lnTo>
                  <a:lnTo>
                    <a:pt x="52" y="0"/>
                  </a:lnTo>
                  <a:lnTo>
                    <a:pt x="1" y="0"/>
                  </a:lnTo>
                  <a:close/>
                </a:path>
              </a:pathLst>
            </a:custGeom>
            <a:solidFill>
              <a:srgbClr val="3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0" name="Google Shape;3500;g29ba36c631f_0_9"/>
            <p:cNvSpPr/>
            <p:nvPr/>
          </p:nvSpPr>
          <p:spPr>
            <a:xfrm>
              <a:off x="6263000" y="3272125"/>
              <a:ext cx="1300" cy="25"/>
            </a:xfrm>
            <a:custGeom>
              <a:avLst/>
              <a:gdLst/>
              <a:ahLst/>
              <a:cxnLst/>
              <a:rect l="l" t="t" r="r" b="b"/>
              <a:pathLst>
                <a:path w="52" h="1" fill="none" extrusionOk="0">
                  <a:moveTo>
                    <a:pt x="1" y="0"/>
                  </a:moveTo>
                  <a:lnTo>
                    <a:pt x="1" y="0"/>
                  </a:lnTo>
                  <a:lnTo>
                    <a:pt x="52" y="0"/>
                  </a:lnTo>
                  <a:lnTo>
                    <a:pt x="52"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1" name="Google Shape;3501;g29ba36c631f_0_9"/>
            <p:cNvSpPr/>
            <p:nvPr/>
          </p:nvSpPr>
          <p:spPr>
            <a:xfrm>
              <a:off x="6231100" y="3276575"/>
              <a:ext cx="25" cy="25"/>
            </a:xfrm>
            <a:custGeom>
              <a:avLst/>
              <a:gdLst/>
              <a:ahLst/>
              <a:cxnLst/>
              <a:rect l="l" t="t" r="r" b="b"/>
              <a:pathLst>
                <a:path w="1" h="1" extrusionOk="0">
                  <a:moveTo>
                    <a:pt x="1" y="1"/>
                  </a:moveTo>
                  <a:lnTo>
                    <a:pt x="1" y="1"/>
                  </a:lnTo>
                  <a:lnTo>
                    <a:pt x="1" y="1"/>
                  </a:lnTo>
                  <a:lnTo>
                    <a:pt x="1" y="1"/>
                  </a:ln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2" name="Google Shape;3502;g29ba36c631f_0_9"/>
            <p:cNvSpPr/>
            <p:nvPr/>
          </p:nvSpPr>
          <p:spPr>
            <a:xfrm>
              <a:off x="6231100" y="327657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3" name="Google Shape;3503;g29ba36c631f_0_9"/>
            <p:cNvSpPr/>
            <p:nvPr/>
          </p:nvSpPr>
          <p:spPr>
            <a:xfrm>
              <a:off x="6232375" y="3322500"/>
              <a:ext cx="8950" cy="26200"/>
            </a:xfrm>
            <a:custGeom>
              <a:avLst/>
              <a:gdLst/>
              <a:ahLst/>
              <a:cxnLst/>
              <a:rect l="l" t="t" r="r" b="b"/>
              <a:pathLst>
                <a:path w="358" h="1048" extrusionOk="0">
                  <a:moveTo>
                    <a:pt x="358" y="1"/>
                  </a:moveTo>
                  <a:lnTo>
                    <a:pt x="358" y="1"/>
                  </a:lnTo>
                  <a:lnTo>
                    <a:pt x="1" y="1047"/>
                  </a:lnTo>
                  <a:lnTo>
                    <a:pt x="1" y="1047"/>
                  </a:lnTo>
                  <a:lnTo>
                    <a:pt x="358" y="1"/>
                  </a:lnTo>
                  <a:close/>
                </a:path>
              </a:pathLst>
            </a:custGeom>
            <a:solidFill>
              <a:srgbClr val="8D8D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4" name="Google Shape;3504;g29ba36c631f_0_9"/>
            <p:cNvSpPr/>
            <p:nvPr/>
          </p:nvSpPr>
          <p:spPr>
            <a:xfrm>
              <a:off x="6232375" y="3322500"/>
              <a:ext cx="8950" cy="26200"/>
            </a:xfrm>
            <a:custGeom>
              <a:avLst/>
              <a:gdLst/>
              <a:ahLst/>
              <a:cxnLst/>
              <a:rect l="l" t="t" r="r" b="b"/>
              <a:pathLst>
                <a:path w="358" h="1048" fill="none" extrusionOk="0">
                  <a:moveTo>
                    <a:pt x="358" y="1"/>
                  </a:moveTo>
                  <a:lnTo>
                    <a:pt x="358" y="1"/>
                  </a:lnTo>
                  <a:lnTo>
                    <a:pt x="1" y="1047"/>
                  </a:lnTo>
                  <a:lnTo>
                    <a:pt x="1" y="1047"/>
                  </a:lnTo>
                  <a:lnTo>
                    <a:pt x="35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5" name="Google Shape;3505;g29ba36c631f_0_9"/>
            <p:cNvSpPr/>
            <p:nvPr/>
          </p:nvSpPr>
          <p:spPr>
            <a:xfrm>
              <a:off x="6220900" y="3276575"/>
              <a:ext cx="20425" cy="106550"/>
            </a:xfrm>
            <a:custGeom>
              <a:avLst/>
              <a:gdLst/>
              <a:ahLst/>
              <a:cxnLst/>
              <a:rect l="l" t="t" r="r" b="b"/>
              <a:pathLst>
                <a:path w="817" h="4262" extrusionOk="0">
                  <a:moveTo>
                    <a:pt x="409" y="1"/>
                  </a:moveTo>
                  <a:lnTo>
                    <a:pt x="0" y="4262"/>
                  </a:lnTo>
                  <a:lnTo>
                    <a:pt x="460" y="2884"/>
                  </a:lnTo>
                  <a:lnTo>
                    <a:pt x="817" y="1838"/>
                  </a:lnTo>
                  <a:lnTo>
                    <a:pt x="587" y="894"/>
                  </a:lnTo>
                  <a:lnTo>
                    <a:pt x="460" y="332"/>
                  </a:lnTo>
                  <a:lnTo>
                    <a:pt x="409" y="77"/>
                  </a:lnTo>
                  <a:lnTo>
                    <a:pt x="409" y="1"/>
                  </a:ln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6" name="Google Shape;3506;g29ba36c631f_0_9"/>
            <p:cNvSpPr/>
            <p:nvPr/>
          </p:nvSpPr>
          <p:spPr>
            <a:xfrm>
              <a:off x="6220900" y="3276575"/>
              <a:ext cx="20425" cy="106550"/>
            </a:xfrm>
            <a:custGeom>
              <a:avLst/>
              <a:gdLst/>
              <a:ahLst/>
              <a:cxnLst/>
              <a:rect l="l" t="t" r="r" b="b"/>
              <a:pathLst>
                <a:path w="817" h="4262" fill="none" extrusionOk="0">
                  <a:moveTo>
                    <a:pt x="409" y="1"/>
                  </a:moveTo>
                  <a:lnTo>
                    <a:pt x="0" y="4262"/>
                  </a:lnTo>
                  <a:lnTo>
                    <a:pt x="0" y="4262"/>
                  </a:lnTo>
                  <a:lnTo>
                    <a:pt x="460" y="2884"/>
                  </a:lnTo>
                  <a:lnTo>
                    <a:pt x="460" y="2884"/>
                  </a:lnTo>
                  <a:lnTo>
                    <a:pt x="817" y="1838"/>
                  </a:lnTo>
                  <a:lnTo>
                    <a:pt x="817" y="1838"/>
                  </a:lnTo>
                  <a:lnTo>
                    <a:pt x="817" y="1838"/>
                  </a:lnTo>
                  <a:lnTo>
                    <a:pt x="817" y="1838"/>
                  </a:lnTo>
                  <a:lnTo>
                    <a:pt x="817" y="1838"/>
                  </a:lnTo>
                  <a:lnTo>
                    <a:pt x="587" y="894"/>
                  </a:lnTo>
                  <a:lnTo>
                    <a:pt x="460" y="332"/>
                  </a:lnTo>
                  <a:lnTo>
                    <a:pt x="409" y="77"/>
                  </a:lnTo>
                  <a:lnTo>
                    <a:pt x="40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7" name="Google Shape;3507;g29ba36c631f_0_9"/>
            <p:cNvSpPr/>
            <p:nvPr/>
          </p:nvSpPr>
          <p:spPr>
            <a:xfrm>
              <a:off x="6403975" y="3219175"/>
              <a:ext cx="25" cy="26175"/>
            </a:xfrm>
            <a:custGeom>
              <a:avLst/>
              <a:gdLst/>
              <a:ahLst/>
              <a:cxnLst/>
              <a:rect l="l" t="t" r="r" b="b"/>
              <a:pathLst>
                <a:path w="1" h="1047" extrusionOk="0">
                  <a:moveTo>
                    <a:pt x="0" y="0"/>
                  </a:moveTo>
                  <a:lnTo>
                    <a:pt x="0" y="0"/>
                  </a:lnTo>
                  <a:lnTo>
                    <a:pt x="0" y="1047"/>
                  </a:lnTo>
                  <a:lnTo>
                    <a:pt x="0" y="1047"/>
                  </a:lnTo>
                  <a:lnTo>
                    <a:pt x="0" y="587"/>
                  </a:lnTo>
                  <a:lnTo>
                    <a:pt x="0" y="0"/>
                  </a:lnTo>
                  <a:close/>
                </a:path>
              </a:pathLst>
            </a:custGeom>
            <a:solidFill>
              <a:srgbClr val="B1B1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8" name="Google Shape;3508;g29ba36c631f_0_9"/>
            <p:cNvSpPr/>
            <p:nvPr/>
          </p:nvSpPr>
          <p:spPr>
            <a:xfrm>
              <a:off x="6403975" y="3219175"/>
              <a:ext cx="25" cy="26175"/>
            </a:xfrm>
            <a:custGeom>
              <a:avLst/>
              <a:gdLst/>
              <a:ahLst/>
              <a:cxnLst/>
              <a:rect l="l" t="t" r="r" b="b"/>
              <a:pathLst>
                <a:path w="1" h="1047" fill="none" extrusionOk="0">
                  <a:moveTo>
                    <a:pt x="0" y="0"/>
                  </a:moveTo>
                  <a:lnTo>
                    <a:pt x="0" y="0"/>
                  </a:lnTo>
                  <a:lnTo>
                    <a:pt x="0" y="1047"/>
                  </a:lnTo>
                  <a:lnTo>
                    <a:pt x="0" y="1047"/>
                  </a:lnTo>
                  <a:lnTo>
                    <a:pt x="0" y="587"/>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9" name="Google Shape;3509;g29ba36c631f_0_9"/>
            <p:cNvSpPr/>
            <p:nvPr/>
          </p:nvSpPr>
          <p:spPr>
            <a:xfrm>
              <a:off x="6288525" y="3170700"/>
              <a:ext cx="115475" cy="74650"/>
            </a:xfrm>
            <a:custGeom>
              <a:avLst/>
              <a:gdLst/>
              <a:ahLst/>
              <a:cxnLst/>
              <a:rect l="l" t="t" r="r" b="b"/>
              <a:pathLst>
                <a:path w="4619" h="2986" extrusionOk="0">
                  <a:moveTo>
                    <a:pt x="0" y="0"/>
                  </a:moveTo>
                  <a:lnTo>
                    <a:pt x="77" y="204"/>
                  </a:lnTo>
                  <a:lnTo>
                    <a:pt x="153" y="383"/>
                  </a:lnTo>
                  <a:lnTo>
                    <a:pt x="255" y="562"/>
                  </a:lnTo>
                  <a:lnTo>
                    <a:pt x="357" y="715"/>
                  </a:lnTo>
                  <a:lnTo>
                    <a:pt x="638" y="1046"/>
                  </a:lnTo>
                  <a:lnTo>
                    <a:pt x="944" y="1327"/>
                  </a:lnTo>
                  <a:lnTo>
                    <a:pt x="1301" y="1608"/>
                  </a:lnTo>
                  <a:lnTo>
                    <a:pt x="1684" y="1837"/>
                  </a:lnTo>
                  <a:lnTo>
                    <a:pt x="2067" y="2067"/>
                  </a:lnTo>
                  <a:lnTo>
                    <a:pt x="2475" y="2271"/>
                  </a:lnTo>
                  <a:lnTo>
                    <a:pt x="2883" y="2424"/>
                  </a:lnTo>
                  <a:lnTo>
                    <a:pt x="3266" y="2577"/>
                  </a:lnTo>
                  <a:lnTo>
                    <a:pt x="3930" y="2807"/>
                  </a:lnTo>
                  <a:lnTo>
                    <a:pt x="4414" y="2934"/>
                  </a:lnTo>
                  <a:lnTo>
                    <a:pt x="4618" y="2986"/>
                  </a:lnTo>
                  <a:lnTo>
                    <a:pt x="4618" y="1939"/>
                  </a:lnTo>
                  <a:lnTo>
                    <a:pt x="4567" y="434"/>
                  </a:lnTo>
                  <a:lnTo>
                    <a:pt x="1888" y="179"/>
                  </a:lnTo>
                  <a:lnTo>
                    <a:pt x="0" y="0"/>
                  </a:lnTo>
                  <a:close/>
                </a:path>
              </a:pathLst>
            </a:custGeom>
            <a:solidFill>
              <a:srgbClr val="3838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0" name="Google Shape;3510;g29ba36c631f_0_9"/>
            <p:cNvSpPr/>
            <p:nvPr/>
          </p:nvSpPr>
          <p:spPr>
            <a:xfrm>
              <a:off x="6288525" y="3170700"/>
              <a:ext cx="115475" cy="74650"/>
            </a:xfrm>
            <a:custGeom>
              <a:avLst/>
              <a:gdLst/>
              <a:ahLst/>
              <a:cxnLst/>
              <a:rect l="l" t="t" r="r" b="b"/>
              <a:pathLst>
                <a:path w="4619" h="2986" fill="none" extrusionOk="0">
                  <a:moveTo>
                    <a:pt x="0" y="0"/>
                  </a:moveTo>
                  <a:lnTo>
                    <a:pt x="0" y="0"/>
                  </a:lnTo>
                  <a:lnTo>
                    <a:pt x="77" y="204"/>
                  </a:lnTo>
                  <a:lnTo>
                    <a:pt x="153" y="383"/>
                  </a:lnTo>
                  <a:lnTo>
                    <a:pt x="255" y="562"/>
                  </a:lnTo>
                  <a:lnTo>
                    <a:pt x="357" y="715"/>
                  </a:lnTo>
                  <a:lnTo>
                    <a:pt x="638" y="1046"/>
                  </a:lnTo>
                  <a:lnTo>
                    <a:pt x="944" y="1327"/>
                  </a:lnTo>
                  <a:lnTo>
                    <a:pt x="1301" y="1608"/>
                  </a:lnTo>
                  <a:lnTo>
                    <a:pt x="1684" y="1837"/>
                  </a:lnTo>
                  <a:lnTo>
                    <a:pt x="2067" y="2067"/>
                  </a:lnTo>
                  <a:lnTo>
                    <a:pt x="2475" y="2271"/>
                  </a:lnTo>
                  <a:lnTo>
                    <a:pt x="2883" y="2424"/>
                  </a:lnTo>
                  <a:lnTo>
                    <a:pt x="3266" y="2577"/>
                  </a:lnTo>
                  <a:lnTo>
                    <a:pt x="3930" y="2807"/>
                  </a:lnTo>
                  <a:lnTo>
                    <a:pt x="4414" y="2934"/>
                  </a:lnTo>
                  <a:lnTo>
                    <a:pt x="4618" y="2986"/>
                  </a:lnTo>
                  <a:lnTo>
                    <a:pt x="4618" y="2986"/>
                  </a:lnTo>
                  <a:lnTo>
                    <a:pt x="4618" y="2986"/>
                  </a:lnTo>
                  <a:lnTo>
                    <a:pt x="4618" y="2986"/>
                  </a:lnTo>
                  <a:lnTo>
                    <a:pt x="4618" y="1939"/>
                  </a:lnTo>
                  <a:lnTo>
                    <a:pt x="4618" y="1939"/>
                  </a:lnTo>
                  <a:lnTo>
                    <a:pt x="4567" y="434"/>
                  </a:lnTo>
                  <a:lnTo>
                    <a:pt x="4567" y="434"/>
                  </a:lnTo>
                  <a:lnTo>
                    <a:pt x="4567" y="434"/>
                  </a:lnTo>
                  <a:lnTo>
                    <a:pt x="4567" y="434"/>
                  </a:lnTo>
                  <a:lnTo>
                    <a:pt x="1888" y="179"/>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1" name="Google Shape;3511;g29ba36c631f_0_9"/>
            <p:cNvSpPr/>
            <p:nvPr/>
          </p:nvSpPr>
          <p:spPr>
            <a:xfrm>
              <a:off x="6162850" y="2585750"/>
              <a:ext cx="94425" cy="145450"/>
            </a:xfrm>
            <a:custGeom>
              <a:avLst/>
              <a:gdLst/>
              <a:ahLst/>
              <a:cxnLst/>
              <a:rect l="l" t="t" r="r" b="b"/>
              <a:pathLst>
                <a:path w="3777" h="5818" extrusionOk="0">
                  <a:moveTo>
                    <a:pt x="996" y="0"/>
                  </a:moveTo>
                  <a:lnTo>
                    <a:pt x="511" y="1302"/>
                  </a:lnTo>
                  <a:lnTo>
                    <a:pt x="562" y="1455"/>
                  </a:lnTo>
                  <a:lnTo>
                    <a:pt x="587" y="1735"/>
                  </a:lnTo>
                  <a:lnTo>
                    <a:pt x="638" y="2373"/>
                  </a:lnTo>
                  <a:lnTo>
                    <a:pt x="638" y="2756"/>
                  </a:lnTo>
                  <a:lnTo>
                    <a:pt x="638" y="3164"/>
                  </a:lnTo>
                  <a:lnTo>
                    <a:pt x="587" y="3547"/>
                  </a:lnTo>
                  <a:lnTo>
                    <a:pt x="511" y="3853"/>
                  </a:lnTo>
                  <a:lnTo>
                    <a:pt x="460" y="4032"/>
                  </a:lnTo>
                  <a:lnTo>
                    <a:pt x="434" y="4236"/>
                  </a:lnTo>
                  <a:lnTo>
                    <a:pt x="358" y="4644"/>
                  </a:lnTo>
                  <a:lnTo>
                    <a:pt x="332" y="4874"/>
                  </a:lnTo>
                  <a:lnTo>
                    <a:pt x="256" y="5103"/>
                  </a:lnTo>
                  <a:lnTo>
                    <a:pt x="154" y="5359"/>
                  </a:lnTo>
                  <a:lnTo>
                    <a:pt x="26" y="5614"/>
                  </a:lnTo>
                  <a:lnTo>
                    <a:pt x="1" y="5690"/>
                  </a:lnTo>
                  <a:lnTo>
                    <a:pt x="1" y="5741"/>
                  </a:lnTo>
                  <a:lnTo>
                    <a:pt x="52" y="5792"/>
                  </a:lnTo>
                  <a:lnTo>
                    <a:pt x="154" y="5818"/>
                  </a:lnTo>
                  <a:lnTo>
                    <a:pt x="409" y="5792"/>
                  </a:lnTo>
                  <a:lnTo>
                    <a:pt x="741" y="5741"/>
                  </a:lnTo>
                  <a:lnTo>
                    <a:pt x="1404" y="5588"/>
                  </a:lnTo>
                  <a:lnTo>
                    <a:pt x="1710" y="5512"/>
                  </a:lnTo>
                  <a:lnTo>
                    <a:pt x="3777" y="4874"/>
                  </a:lnTo>
                  <a:lnTo>
                    <a:pt x="3777" y="4670"/>
                  </a:lnTo>
                  <a:lnTo>
                    <a:pt x="3726" y="4466"/>
                  </a:lnTo>
                  <a:lnTo>
                    <a:pt x="3598" y="3981"/>
                  </a:lnTo>
                  <a:lnTo>
                    <a:pt x="3420" y="3470"/>
                  </a:lnTo>
                  <a:lnTo>
                    <a:pt x="3216" y="2935"/>
                  </a:lnTo>
                  <a:lnTo>
                    <a:pt x="2807" y="1888"/>
                  </a:lnTo>
                  <a:lnTo>
                    <a:pt x="2629" y="1429"/>
                  </a:lnTo>
                  <a:lnTo>
                    <a:pt x="2527" y="1072"/>
                  </a:lnTo>
                  <a:lnTo>
                    <a:pt x="2476" y="893"/>
                  </a:lnTo>
                  <a:lnTo>
                    <a:pt x="2425" y="740"/>
                  </a:lnTo>
                  <a:lnTo>
                    <a:pt x="2322" y="613"/>
                  </a:lnTo>
                  <a:lnTo>
                    <a:pt x="2220" y="511"/>
                  </a:lnTo>
                  <a:lnTo>
                    <a:pt x="2093" y="409"/>
                  </a:lnTo>
                  <a:lnTo>
                    <a:pt x="1965" y="307"/>
                  </a:lnTo>
                  <a:lnTo>
                    <a:pt x="1685" y="179"/>
                  </a:lnTo>
                  <a:lnTo>
                    <a:pt x="1429" y="77"/>
                  </a:lnTo>
                  <a:lnTo>
                    <a:pt x="1200" y="26"/>
                  </a:lnTo>
                  <a:lnTo>
                    <a:pt x="996" y="0"/>
                  </a:lnTo>
                  <a:close/>
                </a:path>
              </a:pathLst>
            </a:custGeom>
            <a:solidFill>
              <a:srgbClr val="FFB6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2" name="Google Shape;3512;g29ba36c631f_0_9"/>
            <p:cNvSpPr/>
            <p:nvPr/>
          </p:nvSpPr>
          <p:spPr>
            <a:xfrm>
              <a:off x="6162850" y="2585750"/>
              <a:ext cx="94425" cy="145450"/>
            </a:xfrm>
            <a:custGeom>
              <a:avLst/>
              <a:gdLst/>
              <a:ahLst/>
              <a:cxnLst/>
              <a:rect l="l" t="t" r="r" b="b"/>
              <a:pathLst>
                <a:path w="3777" h="5818" fill="none" extrusionOk="0">
                  <a:moveTo>
                    <a:pt x="1710" y="5512"/>
                  </a:moveTo>
                  <a:lnTo>
                    <a:pt x="3777" y="4874"/>
                  </a:lnTo>
                  <a:lnTo>
                    <a:pt x="3777" y="4874"/>
                  </a:lnTo>
                  <a:lnTo>
                    <a:pt x="3777" y="4670"/>
                  </a:lnTo>
                  <a:lnTo>
                    <a:pt x="3726" y="4466"/>
                  </a:lnTo>
                  <a:lnTo>
                    <a:pt x="3598" y="3981"/>
                  </a:lnTo>
                  <a:lnTo>
                    <a:pt x="3420" y="3470"/>
                  </a:lnTo>
                  <a:lnTo>
                    <a:pt x="3216" y="2935"/>
                  </a:lnTo>
                  <a:lnTo>
                    <a:pt x="2807" y="1888"/>
                  </a:lnTo>
                  <a:lnTo>
                    <a:pt x="2629" y="1429"/>
                  </a:lnTo>
                  <a:lnTo>
                    <a:pt x="2527" y="1072"/>
                  </a:lnTo>
                  <a:lnTo>
                    <a:pt x="2527" y="1072"/>
                  </a:lnTo>
                  <a:lnTo>
                    <a:pt x="2476" y="893"/>
                  </a:lnTo>
                  <a:lnTo>
                    <a:pt x="2425" y="740"/>
                  </a:lnTo>
                  <a:lnTo>
                    <a:pt x="2322" y="613"/>
                  </a:lnTo>
                  <a:lnTo>
                    <a:pt x="2220" y="511"/>
                  </a:lnTo>
                  <a:lnTo>
                    <a:pt x="2093" y="409"/>
                  </a:lnTo>
                  <a:lnTo>
                    <a:pt x="1965" y="307"/>
                  </a:lnTo>
                  <a:lnTo>
                    <a:pt x="1685" y="179"/>
                  </a:lnTo>
                  <a:lnTo>
                    <a:pt x="1429" y="77"/>
                  </a:lnTo>
                  <a:lnTo>
                    <a:pt x="1200" y="26"/>
                  </a:lnTo>
                  <a:lnTo>
                    <a:pt x="996" y="0"/>
                  </a:lnTo>
                  <a:lnTo>
                    <a:pt x="511" y="1302"/>
                  </a:lnTo>
                  <a:lnTo>
                    <a:pt x="562" y="1455"/>
                  </a:lnTo>
                  <a:lnTo>
                    <a:pt x="562" y="1455"/>
                  </a:lnTo>
                  <a:lnTo>
                    <a:pt x="587" y="1735"/>
                  </a:lnTo>
                  <a:lnTo>
                    <a:pt x="638" y="2373"/>
                  </a:lnTo>
                  <a:lnTo>
                    <a:pt x="638" y="2756"/>
                  </a:lnTo>
                  <a:lnTo>
                    <a:pt x="638" y="3164"/>
                  </a:lnTo>
                  <a:lnTo>
                    <a:pt x="587" y="3547"/>
                  </a:lnTo>
                  <a:lnTo>
                    <a:pt x="511" y="3853"/>
                  </a:lnTo>
                  <a:lnTo>
                    <a:pt x="511" y="3853"/>
                  </a:lnTo>
                  <a:lnTo>
                    <a:pt x="460" y="4032"/>
                  </a:lnTo>
                  <a:lnTo>
                    <a:pt x="434" y="4236"/>
                  </a:lnTo>
                  <a:lnTo>
                    <a:pt x="358" y="4644"/>
                  </a:lnTo>
                  <a:lnTo>
                    <a:pt x="332" y="4874"/>
                  </a:lnTo>
                  <a:lnTo>
                    <a:pt x="256" y="5103"/>
                  </a:lnTo>
                  <a:lnTo>
                    <a:pt x="154" y="5359"/>
                  </a:lnTo>
                  <a:lnTo>
                    <a:pt x="26" y="5614"/>
                  </a:lnTo>
                  <a:lnTo>
                    <a:pt x="26" y="5614"/>
                  </a:lnTo>
                  <a:lnTo>
                    <a:pt x="1" y="5690"/>
                  </a:lnTo>
                  <a:lnTo>
                    <a:pt x="1" y="5741"/>
                  </a:lnTo>
                  <a:lnTo>
                    <a:pt x="52" y="5792"/>
                  </a:lnTo>
                  <a:lnTo>
                    <a:pt x="154" y="5818"/>
                  </a:lnTo>
                  <a:lnTo>
                    <a:pt x="409" y="5792"/>
                  </a:lnTo>
                  <a:lnTo>
                    <a:pt x="741" y="5741"/>
                  </a:lnTo>
                  <a:lnTo>
                    <a:pt x="1404" y="5588"/>
                  </a:lnTo>
                  <a:lnTo>
                    <a:pt x="1710" y="551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3" name="Google Shape;3513;g29ba36c631f_0_9"/>
            <p:cNvSpPr/>
            <p:nvPr/>
          </p:nvSpPr>
          <p:spPr>
            <a:xfrm>
              <a:off x="6174975" y="2629750"/>
              <a:ext cx="3850" cy="38300"/>
            </a:xfrm>
            <a:custGeom>
              <a:avLst/>
              <a:gdLst/>
              <a:ahLst/>
              <a:cxnLst/>
              <a:rect l="l" t="t" r="r" b="b"/>
              <a:pathLst>
                <a:path w="154" h="1532" extrusionOk="0">
                  <a:moveTo>
                    <a:pt x="102" y="1"/>
                  </a:moveTo>
                  <a:lnTo>
                    <a:pt x="0" y="52"/>
                  </a:lnTo>
                  <a:lnTo>
                    <a:pt x="102" y="537"/>
                  </a:lnTo>
                  <a:lnTo>
                    <a:pt x="128" y="1022"/>
                  </a:lnTo>
                  <a:lnTo>
                    <a:pt x="128" y="1277"/>
                  </a:lnTo>
                  <a:lnTo>
                    <a:pt x="128" y="1532"/>
                  </a:lnTo>
                  <a:lnTo>
                    <a:pt x="153" y="1124"/>
                  </a:lnTo>
                  <a:lnTo>
                    <a:pt x="153" y="690"/>
                  </a:lnTo>
                  <a:lnTo>
                    <a:pt x="102"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4" name="Google Shape;3514;g29ba36c631f_0_9"/>
            <p:cNvSpPr/>
            <p:nvPr/>
          </p:nvSpPr>
          <p:spPr>
            <a:xfrm>
              <a:off x="6177525" y="26731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5" name="Google Shape;3515;g29ba36c631f_0_9"/>
            <p:cNvSpPr/>
            <p:nvPr/>
          </p:nvSpPr>
          <p:spPr>
            <a:xfrm>
              <a:off x="6174975" y="2629750"/>
              <a:ext cx="3850" cy="38300"/>
            </a:xfrm>
            <a:custGeom>
              <a:avLst/>
              <a:gdLst/>
              <a:ahLst/>
              <a:cxnLst/>
              <a:rect l="l" t="t" r="r" b="b"/>
              <a:pathLst>
                <a:path w="154" h="1532" fill="none" extrusionOk="0">
                  <a:moveTo>
                    <a:pt x="102" y="1"/>
                  </a:moveTo>
                  <a:lnTo>
                    <a:pt x="0" y="52"/>
                  </a:lnTo>
                  <a:lnTo>
                    <a:pt x="0" y="52"/>
                  </a:lnTo>
                  <a:lnTo>
                    <a:pt x="102" y="537"/>
                  </a:lnTo>
                  <a:lnTo>
                    <a:pt x="128" y="1022"/>
                  </a:lnTo>
                  <a:lnTo>
                    <a:pt x="128" y="1277"/>
                  </a:lnTo>
                  <a:lnTo>
                    <a:pt x="128" y="1532"/>
                  </a:lnTo>
                  <a:lnTo>
                    <a:pt x="128" y="1532"/>
                  </a:lnTo>
                  <a:lnTo>
                    <a:pt x="153" y="1124"/>
                  </a:lnTo>
                  <a:lnTo>
                    <a:pt x="153" y="690"/>
                  </a:lnTo>
                  <a:lnTo>
                    <a:pt x="10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6" name="Google Shape;3516;g29ba36c631f_0_9"/>
            <p:cNvSpPr/>
            <p:nvPr/>
          </p:nvSpPr>
          <p:spPr>
            <a:xfrm>
              <a:off x="6177525" y="2622100"/>
              <a:ext cx="42750" cy="54250"/>
            </a:xfrm>
            <a:custGeom>
              <a:avLst/>
              <a:gdLst/>
              <a:ahLst/>
              <a:cxnLst/>
              <a:rect l="l" t="t" r="r" b="b"/>
              <a:pathLst>
                <a:path w="1710" h="2170" extrusionOk="0">
                  <a:moveTo>
                    <a:pt x="664" y="1"/>
                  </a:moveTo>
                  <a:lnTo>
                    <a:pt x="0" y="307"/>
                  </a:lnTo>
                  <a:lnTo>
                    <a:pt x="51" y="996"/>
                  </a:lnTo>
                  <a:lnTo>
                    <a:pt x="51" y="1430"/>
                  </a:lnTo>
                  <a:lnTo>
                    <a:pt x="26" y="1838"/>
                  </a:lnTo>
                  <a:lnTo>
                    <a:pt x="0" y="2042"/>
                  </a:lnTo>
                  <a:lnTo>
                    <a:pt x="281" y="2144"/>
                  </a:lnTo>
                  <a:lnTo>
                    <a:pt x="562" y="2170"/>
                  </a:lnTo>
                  <a:lnTo>
                    <a:pt x="715" y="2144"/>
                  </a:lnTo>
                  <a:lnTo>
                    <a:pt x="893" y="2119"/>
                  </a:lnTo>
                  <a:lnTo>
                    <a:pt x="1021" y="2067"/>
                  </a:lnTo>
                  <a:lnTo>
                    <a:pt x="1149" y="1991"/>
                  </a:lnTo>
                  <a:lnTo>
                    <a:pt x="1276" y="1889"/>
                  </a:lnTo>
                  <a:lnTo>
                    <a:pt x="1378" y="1787"/>
                  </a:lnTo>
                  <a:lnTo>
                    <a:pt x="1480" y="1685"/>
                  </a:lnTo>
                  <a:lnTo>
                    <a:pt x="1557" y="1583"/>
                  </a:lnTo>
                  <a:lnTo>
                    <a:pt x="1659" y="1328"/>
                  </a:lnTo>
                  <a:lnTo>
                    <a:pt x="1710" y="1098"/>
                  </a:lnTo>
                  <a:lnTo>
                    <a:pt x="1710" y="996"/>
                  </a:lnTo>
                  <a:lnTo>
                    <a:pt x="1710" y="894"/>
                  </a:lnTo>
                  <a:lnTo>
                    <a:pt x="1659" y="817"/>
                  </a:lnTo>
                  <a:lnTo>
                    <a:pt x="1633" y="741"/>
                  </a:lnTo>
                  <a:lnTo>
                    <a:pt x="1378" y="537"/>
                  </a:lnTo>
                  <a:lnTo>
                    <a:pt x="1072" y="281"/>
                  </a:lnTo>
                  <a:lnTo>
                    <a:pt x="664" y="1"/>
                  </a:lnTo>
                  <a:close/>
                </a:path>
              </a:pathLst>
            </a:custGeom>
            <a:solidFill>
              <a:srgbClr val="DFA18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7" name="Google Shape;3517;g29ba36c631f_0_9"/>
            <p:cNvSpPr/>
            <p:nvPr/>
          </p:nvSpPr>
          <p:spPr>
            <a:xfrm>
              <a:off x="6177525" y="2622100"/>
              <a:ext cx="42750" cy="54250"/>
            </a:xfrm>
            <a:custGeom>
              <a:avLst/>
              <a:gdLst/>
              <a:ahLst/>
              <a:cxnLst/>
              <a:rect l="l" t="t" r="r" b="b"/>
              <a:pathLst>
                <a:path w="1710" h="2170" fill="none" extrusionOk="0">
                  <a:moveTo>
                    <a:pt x="664" y="1"/>
                  </a:moveTo>
                  <a:lnTo>
                    <a:pt x="0" y="307"/>
                  </a:lnTo>
                  <a:lnTo>
                    <a:pt x="0" y="307"/>
                  </a:lnTo>
                  <a:lnTo>
                    <a:pt x="51" y="996"/>
                  </a:lnTo>
                  <a:lnTo>
                    <a:pt x="51" y="1430"/>
                  </a:lnTo>
                  <a:lnTo>
                    <a:pt x="26" y="1838"/>
                  </a:lnTo>
                  <a:lnTo>
                    <a:pt x="26" y="1838"/>
                  </a:lnTo>
                  <a:lnTo>
                    <a:pt x="0" y="2042"/>
                  </a:lnTo>
                  <a:lnTo>
                    <a:pt x="0" y="2042"/>
                  </a:lnTo>
                  <a:lnTo>
                    <a:pt x="0" y="2042"/>
                  </a:lnTo>
                  <a:lnTo>
                    <a:pt x="0" y="2042"/>
                  </a:lnTo>
                  <a:lnTo>
                    <a:pt x="281" y="2144"/>
                  </a:lnTo>
                  <a:lnTo>
                    <a:pt x="562" y="2170"/>
                  </a:lnTo>
                  <a:lnTo>
                    <a:pt x="562" y="2170"/>
                  </a:lnTo>
                  <a:lnTo>
                    <a:pt x="715" y="2144"/>
                  </a:lnTo>
                  <a:lnTo>
                    <a:pt x="893" y="2119"/>
                  </a:lnTo>
                  <a:lnTo>
                    <a:pt x="1021" y="2067"/>
                  </a:lnTo>
                  <a:lnTo>
                    <a:pt x="1149" y="1991"/>
                  </a:lnTo>
                  <a:lnTo>
                    <a:pt x="1276" y="1889"/>
                  </a:lnTo>
                  <a:lnTo>
                    <a:pt x="1378" y="1787"/>
                  </a:lnTo>
                  <a:lnTo>
                    <a:pt x="1480" y="1685"/>
                  </a:lnTo>
                  <a:lnTo>
                    <a:pt x="1557" y="1583"/>
                  </a:lnTo>
                  <a:lnTo>
                    <a:pt x="1659" y="1328"/>
                  </a:lnTo>
                  <a:lnTo>
                    <a:pt x="1710" y="1098"/>
                  </a:lnTo>
                  <a:lnTo>
                    <a:pt x="1710" y="996"/>
                  </a:lnTo>
                  <a:lnTo>
                    <a:pt x="1710" y="894"/>
                  </a:lnTo>
                  <a:lnTo>
                    <a:pt x="1659" y="817"/>
                  </a:lnTo>
                  <a:lnTo>
                    <a:pt x="1633" y="741"/>
                  </a:lnTo>
                  <a:lnTo>
                    <a:pt x="1633" y="741"/>
                  </a:lnTo>
                  <a:lnTo>
                    <a:pt x="1378" y="537"/>
                  </a:lnTo>
                  <a:lnTo>
                    <a:pt x="1072" y="281"/>
                  </a:lnTo>
                  <a:lnTo>
                    <a:pt x="66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8" name="Google Shape;3518;g29ba36c631f_0_9"/>
            <p:cNvSpPr/>
            <p:nvPr/>
          </p:nvSpPr>
          <p:spPr>
            <a:xfrm>
              <a:off x="6125850" y="2652725"/>
              <a:ext cx="255825" cy="514800"/>
            </a:xfrm>
            <a:custGeom>
              <a:avLst/>
              <a:gdLst/>
              <a:ahLst/>
              <a:cxnLst/>
              <a:rect l="l" t="t" r="r" b="b"/>
              <a:pathLst>
                <a:path w="10233" h="20592" extrusionOk="0">
                  <a:moveTo>
                    <a:pt x="4747" y="0"/>
                  </a:moveTo>
                  <a:lnTo>
                    <a:pt x="4593" y="77"/>
                  </a:lnTo>
                  <a:lnTo>
                    <a:pt x="4466" y="179"/>
                  </a:lnTo>
                  <a:lnTo>
                    <a:pt x="4338" y="281"/>
                  </a:lnTo>
                  <a:lnTo>
                    <a:pt x="4211" y="434"/>
                  </a:lnTo>
                  <a:lnTo>
                    <a:pt x="3981" y="766"/>
                  </a:lnTo>
                  <a:lnTo>
                    <a:pt x="3777" y="1123"/>
                  </a:lnTo>
                  <a:lnTo>
                    <a:pt x="3547" y="1429"/>
                  </a:lnTo>
                  <a:lnTo>
                    <a:pt x="3445" y="1557"/>
                  </a:lnTo>
                  <a:lnTo>
                    <a:pt x="3318" y="1659"/>
                  </a:lnTo>
                  <a:lnTo>
                    <a:pt x="3190" y="1736"/>
                  </a:lnTo>
                  <a:lnTo>
                    <a:pt x="3037" y="1761"/>
                  </a:lnTo>
                  <a:lnTo>
                    <a:pt x="2884" y="1787"/>
                  </a:lnTo>
                  <a:lnTo>
                    <a:pt x="2782" y="1761"/>
                  </a:lnTo>
                  <a:lnTo>
                    <a:pt x="2705" y="1710"/>
                  </a:lnTo>
                  <a:lnTo>
                    <a:pt x="2654" y="1659"/>
                  </a:lnTo>
                  <a:lnTo>
                    <a:pt x="2552" y="1531"/>
                  </a:lnTo>
                  <a:lnTo>
                    <a:pt x="2527" y="1455"/>
                  </a:lnTo>
                  <a:lnTo>
                    <a:pt x="2450" y="1378"/>
                  </a:lnTo>
                  <a:lnTo>
                    <a:pt x="2348" y="1276"/>
                  </a:lnTo>
                  <a:lnTo>
                    <a:pt x="2221" y="1200"/>
                  </a:lnTo>
                  <a:lnTo>
                    <a:pt x="2169" y="1174"/>
                  </a:lnTo>
                  <a:lnTo>
                    <a:pt x="2118" y="1200"/>
                  </a:lnTo>
                  <a:lnTo>
                    <a:pt x="2042" y="1225"/>
                  </a:lnTo>
                  <a:lnTo>
                    <a:pt x="1965" y="1302"/>
                  </a:lnTo>
                  <a:lnTo>
                    <a:pt x="1761" y="1531"/>
                  </a:lnTo>
                  <a:lnTo>
                    <a:pt x="1557" y="1761"/>
                  </a:lnTo>
                  <a:lnTo>
                    <a:pt x="1378" y="2016"/>
                  </a:lnTo>
                  <a:lnTo>
                    <a:pt x="1225" y="2271"/>
                  </a:lnTo>
                  <a:lnTo>
                    <a:pt x="945" y="2807"/>
                  </a:lnTo>
                  <a:lnTo>
                    <a:pt x="690" y="3394"/>
                  </a:lnTo>
                  <a:lnTo>
                    <a:pt x="485" y="3981"/>
                  </a:lnTo>
                  <a:lnTo>
                    <a:pt x="307" y="4619"/>
                  </a:lnTo>
                  <a:lnTo>
                    <a:pt x="205" y="5257"/>
                  </a:lnTo>
                  <a:lnTo>
                    <a:pt x="103" y="5946"/>
                  </a:lnTo>
                  <a:lnTo>
                    <a:pt x="52" y="6609"/>
                  </a:lnTo>
                  <a:lnTo>
                    <a:pt x="1" y="7323"/>
                  </a:lnTo>
                  <a:lnTo>
                    <a:pt x="1" y="8012"/>
                  </a:lnTo>
                  <a:lnTo>
                    <a:pt x="26" y="8727"/>
                  </a:lnTo>
                  <a:lnTo>
                    <a:pt x="77" y="9441"/>
                  </a:lnTo>
                  <a:lnTo>
                    <a:pt x="128" y="10156"/>
                  </a:lnTo>
                  <a:lnTo>
                    <a:pt x="205" y="10870"/>
                  </a:lnTo>
                  <a:lnTo>
                    <a:pt x="307" y="11559"/>
                  </a:lnTo>
                  <a:lnTo>
                    <a:pt x="536" y="12911"/>
                  </a:lnTo>
                  <a:lnTo>
                    <a:pt x="766" y="14187"/>
                  </a:lnTo>
                  <a:lnTo>
                    <a:pt x="1251" y="16433"/>
                  </a:lnTo>
                  <a:lnTo>
                    <a:pt x="1430" y="17351"/>
                  </a:lnTo>
                  <a:lnTo>
                    <a:pt x="1583" y="18066"/>
                  </a:lnTo>
                  <a:lnTo>
                    <a:pt x="1608" y="18346"/>
                  </a:lnTo>
                  <a:lnTo>
                    <a:pt x="1634" y="18576"/>
                  </a:lnTo>
                  <a:lnTo>
                    <a:pt x="1608" y="18754"/>
                  </a:lnTo>
                  <a:lnTo>
                    <a:pt x="1583" y="18882"/>
                  </a:lnTo>
                  <a:lnTo>
                    <a:pt x="1532" y="18933"/>
                  </a:lnTo>
                  <a:lnTo>
                    <a:pt x="1532" y="19010"/>
                  </a:lnTo>
                  <a:lnTo>
                    <a:pt x="1557" y="19086"/>
                  </a:lnTo>
                  <a:lnTo>
                    <a:pt x="1583" y="19163"/>
                  </a:lnTo>
                  <a:lnTo>
                    <a:pt x="1736" y="19316"/>
                  </a:lnTo>
                  <a:lnTo>
                    <a:pt x="1940" y="19494"/>
                  </a:lnTo>
                  <a:lnTo>
                    <a:pt x="2195" y="19673"/>
                  </a:lnTo>
                  <a:lnTo>
                    <a:pt x="2552" y="19826"/>
                  </a:lnTo>
                  <a:lnTo>
                    <a:pt x="2935" y="19979"/>
                  </a:lnTo>
                  <a:lnTo>
                    <a:pt x="3343" y="20132"/>
                  </a:lnTo>
                  <a:lnTo>
                    <a:pt x="3802" y="20285"/>
                  </a:lnTo>
                  <a:lnTo>
                    <a:pt x="4287" y="20387"/>
                  </a:lnTo>
                  <a:lnTo>
                    <a:pt x="4772" y="20490"/>
                  </a:lnTo>
                  <a:lnTo>
                    <a:pt x="5282" y="20541"/>
                  </a:lnTo>
                  <a:lnTo>
                    <a:pt x="5793" y="20592"/>
                  </a:lnTo>
                  <a:lnTo>
                    <a:pt x="6303" y="20592"/>
                  </a:lnTo>
                  <a:lnTo>
                    <a:pt x="6788" y="20541"/>
                  </a:lnTo>
                  <a:lnTo>
                    <a:pt x="7247" y="20439"/>
                  </a:lnTo>
                  <a:lnTo>
                    <a:pt x="7528" y="20362"/>
                  </a:lnTo>
                  <a:lnTo>
                    <a:pt x="7808" y="20260"/>
                  </a:lnTo>
                  <a:lnTo>
                    <a:pt x="8064" y="20158"/>
                  </a:lnTo>
                  <a:lnTo>
                    <a:pt x="8293" y="20005"/>
                  </a:lnTo>
                  <a:lnTo>
                    <a:pt x="8523" y="19877"/>
                  </a:lnTo>
                  <a:lnTo>
                    <a:pt x="8727" y="19724"/>
                  </a:lnTo>
                  <a:lnTo>
                    <a:pt x="8906" y="19571"/>
                  </a:lnTo>
                  <a:lnTo>
                    <a:pt x="9084" y="19392"/>
                  </a:lnTo>
                  <a:lnTo>
                    <a:pt x="9237" y="19214"/>
                  </a:lnTo>
                  <a:lnTo>
                    <a:pt x="9390" y="19010"/>
                  </a:lnTo>
                  <a:lnTo>
                    <a:pt x="9620" y="18627"/>
                  </a:lnTo>
                  <a:lnTo>
                    <a:pt x="9824" y="18219"/>
                  </a:lnTo>
                  <a:lnTo>
                    <a:pt x="9977" y="17810"/>
                  </a:lnTo>
                  <a:lnTo>
                    <a:pt x="10079" y="17402"/>
                  </a:lnTo>
                  <a:lnTo>
                    <a:pt x="10156" y="16994"/>
                  </a:lnTo>
                  <a:lnTo>
                    <a:pt x="10207" y="16611"/>
                  </a:lnTo>
                  <a:lnTo>
                    <a:pt x="10232" y="16254"/>
                  </a:lnTo>
                  <a:lnTo>
                    <a:pt x="10232" y="15642"/>
                  </a:lnTo>
                  <a:lnTo>
                    <a:pt x="10181" y="15259"/>
                  </a:lnTo>
                  <a:lnTo>
                    <a:pt x="9799" y="12988"/>
                  </a:lnTo>
                  <a:lnTo>
                    <a:pt x="9059" y="8701"/>
                  </a:lnTo>
                  <a:lnTo>
                    <a:pt x="8013" y="2654"/>
                  </a:lnTo>
                  <a:lnTo>
                    <a:pt x="7068" y="1838"/>
                  </a:lnTo>
                  <a:lnTo>
                    <a:pt x="6150" y="996"/>
                  </a:lnTo>
                  <a:lnTo>
                    <a:pt x="5078" y="26"/>
                  </a:lnTo>
                  <a:lnTo>
                    <a:pt x="490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9" name="Google Shape;3519;g29ba36c631f_0_9"/>
            <p:cNvSpPr/>
            <p:nvPr/>
          </p:nvSpPr>
          <p:spPr>
            <a:xfrm>
              <a:off x="6363775" y="3273400"/>
              <a:ext cx="88075" cy="59350"/>
            </a:xfrm>
            <a:custGeom>
              <a:avLst/>
              <a:gdLst/>
              <a:ahLst/>
              <a:cxnLst/>
              <a:rect l="l" t="t" r="r" b="b"/>
              <a:pathLst>
                <a:path w="3523" h="2374" extrusionOk="0">
                  <a:moveTo>
                    <a:pt x="2782" y="0"/>
                  </a:moveTo>
                  <a:lnTo>
                    <a:pt x="588" y="128"/>
                  </a:lnTo>
                  <a:lnTo>
                    <a:pt x="460" y="153"/>
                  </a:lnTo>
                  <a:lnTo>
                    <a:pt x="333" y="204"/>
                  </a:lnTo>
                  <a:lnTo>
                    <a:pt x="231" y="281"/>
                  </a:lnTo>
                  <a:lnTo>
                    <a:pt x="154" y="408"/>
                  </a:lnTo>
                  <a:lnTo>
                    <a:pt x="78" y="536"/>
                  </a:lnTo>
                  <a:lnTo>
                    <a:pt x="27" y="689"/>
                  </a:lnTo>
                  <a:lnTo>
                    <a:pt x="1" y="842"/>
                  </a:lnTo>
                  <a:lnTo>
                    <a:pt x="1" y="1021"/>
                  </a:lnTo>
                  <a:lnTo>
                    <a:pt x="78" y="2373"/>
                  </a:lnTo>
                  <a:lnTo>
                    <a:pt x="511" y="2348"/>
                  </a:lnTo>
                  <a:lnTo>
                    <a:pt x="460" y="1404"/>
                  </a:lnTo>
                  <a:lnTo>
                    <a:pt x="460" y="1276"/>
                  </a:lnTo>
                  <a:lnTo>
                    <a:pt x="486" y="1148"/>
                  </a:lnTo>
                  <a:lnTo>
                    <a:pt x="511" y="1021"/>
                  </a:lnTo>
                  <a:lnTo>
                    <a:pt x="562" y="919"/>
                  </a:lnTo>
                  <a:lnTo>
                    <a:pt x="639" y="842"/>
                  </a:lnTo>
                  <a:lnTo>
                    <a:pt x="715" y="791"/>
                  </a:lnTo>
                  <a:lnTo>
                    <a:pt x="792" y="740"/>
                  </a:lnTo>
                  <a:lnTo>
                    <a:pt x="894" y="715"/>
                  </a:lnTo>
                  <a:lnTo>
                    <a:pt x="2553" y="638"/>
                  </a:lnTo>
                  <a:lnTo>
                    <a:pt x="2629" y="638"/>
                  </a:lnTo>
                  <a:lnTo>
                    <a:pt x="2731" y="689"/>
                  </a:lnTo>
                  <a:lnTo>
                    <a:pt x="2808" y="740"/>
                  </a:lnTo>
                  <a:lnTo>
                    <a:pt x="2884" y="817"/>
                  </a:lnTo>
                  <a:lnTo>
                    <a:pt x="2935" y="893"/>
                  </a:lnTo>
                  <a:lnTo>
                    <a:pt x="2986" y="1021"/>
                  </a:lnTo>
                  <a:lnTo>
                    <a:pt x="3012" y="1123"/>
                  </a:lnTo>
                  <a:lnTo>
                    <a:pt x="3037" y="1276"/>
                  </a:lnTo>
                  <a:lnTo>
                    <a:pt x="3088" y="2220"/>
                  </a:lnTo>
                  <a:lnTo>
                    <a:pt x="3522" y="2195"/>
                  </a:lnTo>
                  <a:lnTo>
                    <a:pt x="3446" y="842"/>
                  </a:lnTo>
                  <a:lnTo>
                    <a:pt x="3420" y="664"/>
                  </a:lnTo>
                  <a:lnTo>
                    <a:pt x="3395" y="511"/>
                  </a:lnTo>
                  <a:lnTo>
                    <a:pt x="3318" y="357"/>
                  </a:lnTo>
                  <a:lnTo>
                    <a:pt x="3241" y="230"/>
                  </a:lnTo>
                  <a:lnTo>
                    <a:pt x="3139" y="128"/>
                  </a:lnTo>
                  <a:lnTo>
                    <a:pt x="3037" y="51"/>
                  </a:lnTo>
                  <a:lnTo>
                    <a:pt x="2910" y="26"/>
                  </a:lnTo>
                  <a:lnTo>
                    <a:pt x="2782" y="0"/>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0" name="Google Shape;3520;g29ba36c631f_0_9"/>
            <p:cNvSpPr/>
            <p:nvPr/>
          </p:nvSpPr>
          <p:spPr>
            <a:xfrm>
              <a:off x="6367625" y="3213425"/>
              <a:ext cx="73375" cy="86775"/>
            </a:xfrm>
            <a:custGeom>
              <a:avLst/>
              <a:gdLst/>
              <a:ahLst/>
              <a:cxnLst/>
              <a:rect l="l" t="t" r="r" b="b"/>
              <a:pathLst>
                <a:path w="2935" h="3471" extrusionOk="0">
                  <a:moveTo>
                    <a:pt x="2016" y="1"/>
                  </a:moveTo>
                  <a:lnTo>
                    <a:pt x="1735" y="26"/>
                  </a:lnTo>
                  <a:lnTo>
                    <a:pt x="1174" y="128"/>
                  </a:lnTo>
                  <a:lnTo>
                    <a:pt x="868" y="179"/>
                  </a:lnTo>
                  <a:lnTo>
                    <a:pt x="842" y="179"/>
                  </a:lnTo>
                  <a:lnTo>
                    <a:pt x="817" y="358"/>
                  </a:lnTo>
                  <a:lnTo>
                    <a:pt x="791" y="460"/>
                  </a:lnTo>
                  <a:lnTo>
                    <a:pt x="715" y="639"/>
                  </a:lnTo>
                  <a:lnTo>
                    <a:pt x="612" y="843"/>
                  </a:lnTo>
                  <a:lnTo>
                    <a:pt x="536" y="996"/>
                  </a:lnTo>
                  <a:lnTo>
                    <a:pt x="485" y="1200"/>
                  </a:lnTo>
                  <a:lnTo>
                    <a:pt x="408" y="1455"/>
                  </a:lnTo>
                  <a:lnTo>
                    <a:pt x="306" y="1736"/>
                  </a:lnTo>
                  <a:lnTo>
                    <a:pt x="102" y="2246"/>
                  </a:lnTo>
                  <a:lnTo>
                    <a:pt x="26" y="2476"/>
                  </a:lnTo>
                  <a:lnTo>
                    <a:pt x="0" y="2654"/>
                  </a:lnTo>
                  <a:lnTo>
                    <a:pt x="0" y="2731"/>
                  </a:lnTo>
                  <a:lnTo>
                    <a:pt x="26" y="2807"/>
                  </a:lnTo>
                  <a:lnTo>
                    <a:pt x="51" y="2833"/>
                  </a:lnTo>
                  <a:lnTo>
                    <a:pt x="102" y="2858"/>
                  </a:lnTo>
                  <a:lnTo>
                    <a:pt x="230" y="2884"/>
                  </a:lnTo>
                  <a:lnTo>
                    <a:pt x="357" y="2858"/>
                  </a:lnTo>
                  <a:lnTo>
                    <a:pt x="459" y="2807"/>
                  </a:lnTo>
                  <a:lnTo>
                    <a:pt x="561" y="2756"/>
                  </a:lnTo>
                  <a:lnTo>
                    <a:pt x="715" y="2603"/>
                  </a:lnTo>
                  <a:lnTo>
                    <a:pt x="868" y="2501"/>
                  </a:lnTo>
                  <a:lnTo>
                    <a:pt x="893" y="2476"/>
                  </a:lnTo>
                  <a:lnTo>
                    <a:pt x="893" y="2501"/>
                  </a:lnTo>
                  <a:lnTo>
                    <a:pt x="842" y="2654"/>
                  </a:lnTo>
                  <a:lnTo>
                    <a:pt x="817" y="2756"/>
                  </a:lnTo>
                  <a:lnTo>
                    <a:pt x="791" y="2858"/>
                  </a:lnTo>
                  <a:lnTo>
                    <a:pt x="817" y="2986"/>
                  </a:lnTo>
                  <a:lnTo>
                    <a:pt x="868" y="3114"/>
                  </a:lnTo>
                  <a:lnTo>
                    <a:pt x="970" y="3216"/>
                  </a:lnTo>
                  <a:lnTo>
                    <a:pt x="1123" y="3318"/>
                  </a:lnTo>
                  <a:lnTo>
                    <a:pt x="1301" y="3394"/>
                  </a:lnTo>
                  <a:lnTo>
                    <a:pt x="1506" y="3445"/>
                  </a:lnTo>
                  <a:lnTo>
                    <a:pt x="1735" y="3471"/>
                  </a:lnTo>
                  <a:lnTo>
                    <a:pt x="1939" y="3445"/>
                  </a:lnTo>
                  <a:lnTo>
                    <a:pt x="2143" y="3420"/>
                  </a:lnTo>
                  <a:lnTo>
                    <a:pt x="2297" y="3343"/>
                  </a:lnTo>
                  <a:lnTo>
                    <a:pt x="2424" y="3241"/>
                  </a:lnTo>
                  <a:lnTo>
                    <a:pt x="2552" y="3114"/>
                  </a:lnTo>
                  <a:lnTo>
                    <a:pt x="2654" y="2961"/>
                  </a:lnTo>
                  <a:lnTo>
                    <a:pt x="2756" y="2782"/>
                  </a:lnTo>
                  <a:lnTo>
                    <a:pt x="2832" y="2603"/>
                  </a:lnTo>
                  <a:lnTo>
                    <a:pt x="2883" y="2399"/>
                  </a:lnTo>
                  <a:lnTo>
                    <a:pt x="2934" y="2170"/>
                  </a:lnTo>
                  <a:lnTo>
                    <a:pt x="2934" y="1940"/>
                  </a:lnTo>
                  <a:lnTo>
                    <a:pt x="2934" y="1685"/>
                  </a:lnTo>
                  <a:lnTo>
                    <a:pt x="2909" y="1404"/>
                  </a:lnTo>
                  <a:lnTo>
                    <a:pt x="2781" y="894"/>
                  </a:lnTo>
                  <a:lnTo>
                    <a:pt x="2552" y="128"/>
                  </a:lnTo>
                  <a:lnTo>
                    <a:pt x="2526" y="77"/>
                  </a:lnTo>
                  <a:lnTo>
                    <a:pt x="2475" y="52"/>
                  </a:lnTo>
                  <a:lnTo>
                    <a:pt x="2271" y="1"/>
                  </a:lnTo>
                  <a:close/>
                </a:path>
              </a:pathLst>
            </a:custGeom>
            <a:solidFill>
              <a:srgbClr val="FFB6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1" name="Google Shape;3521;g29ba36c631f_0_9"/>
            <p:cNvSpPr/>
            <p:nvPr/>
          </p:nvSpPr>
          <p:spPr>
            <a:xfrm>
              <a:off x="6363775" y="3275950"/>
              <a:ext cx="26200" cy="56800"/>
            </a:xfrm>
            <a:custGeom>
              <a:avLst/>
              <a:gdLst/>
              <a:ahLst/>
              <a:cxnLst/>
              <a:rect l="l" t="t" r="r" b="b"/>
              <a:pathLst>
                <a:path w="1048" h="2272" extrusionOk="0">
                  <a:moveTo>
                    <a:pt x="588" y="0"/>
                  </a:moveTo>
                  <a:lnTo>
                    <a:pt x="460" y="26"/>
                  </a:lnTo>
                  <a:lnTo>
                    <a:pt x="333" y="102"/>
                  </a:lnTo>
                  <a:lnTo>
                    <a:pt x="231" y="179"/>
                  </a:lnTo>
                  <a:lnTo>
                    <a:pt x="154" y="281"/>
                  </a:lnTo>
                  <a:lnTo>
                    <a:pt x="78" y="434"/>
                  </a:lnTo>
                  <a:lnTo>
                    <a:pt x="27" y="587"/>
                  </a:lnTo>
                  <a:lnTo>
                    <a:pt x="1" y="740"/>
                  </a:lnTo>
                  <a:lnTo>
                    <a:pt x="1" y="919"/>
                  </a:lnTo>
                  <a:lnTo>
                    <a:pt x="78" y="2271"/>
                  </a:lnTo>
                  <a:lnTo>
                    <a:pt x="511" y="2246"/>
                  </a:lnTo>
                  <a:lnTo>
                    <a:pt x="460" y="1302"/>
                  </a:lnTo>
                  <a:lnTo>
                    <a:pt x="460" y="1148"/>
                  </a:lnTo>
                  <a:lnTo>
                    <a:pt x="486" y="1046"/>
                  </a:lnTo>
                  <a:lnTo>
                    <a:pt x="511" y="919"/>
                  </a:lnTo>
                  <a:lnTo>
                    <a:pt x="562" y="817"/>
                  </a:lnTo>
                  <a:lnTo>
                    <a:pt x="639" y="740"/>
                  </a:lnTo>
                  <a:lnTo>
                    <a:pt x="715" y="664"/>
                  </a:lnTo>
                  <a:lnTo>
                    <a:pt x="792" y="638"/>
                  </a:lnTo>
                  <a:lnTo>
                    <a:pt x="894" y="613"/>
                  </a:lnTo>
                  <a:lnTo>
                    <a:pt x="1047" y="0"/>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2" name="Google Shape;3522;g29ba36c631f_0_9"/>
            <p:cNvSpPr/>
            <p:nvPr/>
          </p:nvSpPr>
          <p:spPr>
            <a:xfrm>
              <a:off x="6237475" y="3304000"/>
              <a:ext cx="333025" cy="220750"/>
            </a:xfrm>
            <a:custGeom>
              <a:avLst/>
              <a:gdLst/>
              <a:ahLst/>
              <a:cxnLst/>
              <a:rect l="l" t="t" r="r" b="b"/>
              <a:pathLst>
                <a:path w="13321" h="8830" extrusionOk="0">
                  <a:moveTo>
                    <a:pt x="11713" y="1"/>
                  </a:moveTo>
                  <a:lnTo>
                    <a:pt x="1838" y="460"/>
                  </a:lnTo>
                  <a:lnTo>
                    <a:pt x="1455" y="460"/>
                  </a:lnTo>
                  <a:lnTo>
                    <a:pt x="1149" y="511"/>
                  </a:lnTo>
                  <a:lnTo>
                    <a:pt x="868" y="588"/>
                  </a:lnTo>
                  <a:lnTo>
                    <a:pt x="639" y="741"/>
                  </a:lnTo>
                  <a:lnTo>
                    <a:pt x="409" y="920"/>
                  </a:lnTo>
                  <a:lnTo>
                    <a:pt x="231" y="1124"/>
                  </a:lnTo>
                  <a:lnTo>
                    <a:pt x="103" y="1379"/>
                  </a:lnTo>
                  <a:lnTo>
                    <a:pt x="52" y="1506"/>
                  </a:lnTo>
                  <a:lnTo>
                    <a:pt x="26" y="1659"/>
                  </a:lnTo>
                  <a:lnTo>
                    <a:pt x="1" y="1813"/>
                  </a:lnTo>
                  <a:lnTo>
                    <a:pt x="1" y="1966"/>
                  </a:lnTo>
                  <a:lnTo>
                    <a:pt x="282" y="8191"/>
                  </a:lnTo>
                  <a:lnTo>
                    <a:pt x="307" y="8319"/>
                  </a:lnTo>
                  <a:lnTo>
                    <a:pt x="358" y="8447"/>
                  </a:lnTo>
                  <a:lnTo>
                    <a:pt x="435" y="8549"/>
                  </a:lnTo>
                  <a:lnTo>
                    <a:pt x="511" y="8651"/>
                  </a:lnTo>
                  <a:lnTo>
                    <a:pt x="613" y="8727"/>
                  </a:lnTo>
                  <a:lnTo>
                    <a:pt x="741" y="8804"/>
                  </a:lnTo>
                  <a:lnTo>
                    <a:pt x="868" y="8829"/>
                  </a:lnTo>
                  <a:lnTo>
                    <a:pt x="1022" y="8829"/>
                  </a:lnTo>
                  <a:lnTo>
                    <a:pt x="12146" y="8472"/>
                  </a:lnTo>
                  <a:lnTo>
                    <a:pt x="12350" y="8447"/>
                  </a:lnTo>
                  <a:lnTo>
                    <a:pt x="12555" y="8396"/>
                  </a:lnTo>
                  <a:lnTo>
                    <a:pt x="12708" y="8345"/>
                  </a:lnTo>
                  <a:lnTo>
                    <a:pt x="12861" y="8294"/>
                  </a:lnTo>
                  <a:lnTo>
                    <a:pt x="12963" y="8217"/>
                  </a:lnTo>
                  <a:lnTo>
                    <a:pt x="13065" y="8115"/>
                  </a:lnTo>
                  <a:lnTo>
                    <a:pt x="13141" y="8013"/>
                  </a:lnTo>
                  <a:lnTo>
                    <a:pt x="13218" y="7936"/>
                  </a:lnTo>
                  <a:lnTo>
                    <a:pt x="13295" y="7707"/>
                  </a:lnTo>
                  <a:lnTo>
                    <a:pt x="13320" y="7503"/>
                  </a:lnTo>
                  <a:lnTo>
                    <a:pt x="13320" y="7298"/>
                  </a:lnTo>
                  <a:lnTo>
                    <a:pt x="13320" y="7145"/>
                  </a:lnTo>
                  <a:lnTo>
                    <a:pt x="13218" y="1251"/>
                  </a:lnTo>
                  <a:lnTo>
                    <a:pt x="13193" y="1098"/>
                  </a:lnTo>
                  <a:lnTo>
                    <a:pt x="13116" y="894"/>
                  </a:lnTo>
                  <a:lnTo>
                    <a:pt x="13014" y="690"/>
                  </a:lnTo>
                  <a:lnTo>
                    <a:pt x="12835" y="460"/>
                  </a:lnTo>
                  <a:lnTo>
                    <a:pt x="12631" y="282"/>
                  </a:lnTo>
                  <a:lnTo>
                    <a:pt x="12504" y="180"/>
                  </a:lnTo>
                  <a:lnTo>
                    <a:pt x="12376" y="129"/>
                  </a:lnTo>
                  <a:lnTo>
                    <a:pt x="12223" y="52"/>
                  </a:lnTo>
                  <a:lnTo>
                    <a:pt x="12070" y="26"/>
                  </a:lnTo>
                  <a:lnTo>
                    <a:pt x="11891" y="1"/>
                  </a:lnTo>
                  <a:close/>
                </a:path>
              </a:pathLst>
            </a:custGeom>
            <a:solidFill>
              <a:srgbClr val="7D7D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3" name="Google Shape;3523;g29ba36c631f_0_9"/>
            <p:cNvSpPr/>
            <p:nvPr/>
          </p:nvSpPr>
          <p:spPr>
            <a:xfrm>
              <a:off x="6237475" y="3315500"/>
              <a:ext cx="45325" cy="209250"/>
            </a:xfrm>
            <a:custGeom>
              <a:avLst/>
              <a:gdLst/>
              <a:ahLst/>
              <a:cxnLst/>
              <a:rect l="l" t="t" r="r" b="b"/>
              <a:pathLst>
                <a:path w="1813" h="8370" extrusionOk="0">
                  <a:moveTo>
                    <a:pt x="1455" y="0"/>
                  </a:moveTo>
                  <a:lnTo>
                    <a:pt x="1149" y="51"/>
                  </a:lnTo>
                  <a:lnTo>
                    <a:pt x="868" y="128"/>
                  </a:lnTo>
                  <a:lnTo>
                    <a:pt x="639" y="281"/>
                  </a:lnTo>
                  <a:lnTo>
                    <a:pt x="409" y="460"/>
                  </a:lnTo>
                  <a:lnTo>
                    <a:pt x="231" y="664"/>
                  </a:lnTo>
                  <a:lnTo>
                    <a:pt x="103" y="919"/>
                  </a:lnTo>
                  <a:lnTo>
                    <a:pt x="52" y="1046"/>
                  </a:lnTo>
                  <a:lnTo>
                    <a:pt x="26" y="1199"/>
                  </a:lnTo>
                  <a:lnTo>
                    <a:pt x="1" y="1353"/>
                  </a:lnTo>
                  <a:lnTo>
                    <a:pt x="1" y="1506"/>
                  </a:lnTo>
                  <a:lnTo>
                    <a:pt x="282" y="7731"/>
                  </a:lnTo>
                  <a:lnTo>
                    <a:pt x="307" y="7859"/>
                  </a:lnTo>
                  <a:lnTo>
                    <a:pt x="358" y="7987"/>
                  </a:lnTo>
                  <a:lnTo>
                    <a:pt x="435" y="8089"/>
                  </a:lnTo>
                  <a:lnTo>
                    <a:pt x="511" y="8191"/>
                  </a:lnTo>
                  <a:lnTo>
                    <a:pt x="613" y="8267"/>
                  </a:lnTo>
                  <a:lnTo>
                    <a:pt x="741" y="8344"/>
                  </a:lnTo>
                  <a:lnTo>
                    <a:pt x="868" y="8369"/>
                  </a:lnTo>
                  <a:lnTo>
                    <a:pt x="1022" y="8369"/>
                  </a:lnTo>
                  <a:lnTo>
                    <a:pt x="1098" y="8038"/>
                  </a:lnTo>
                  <a:lnTo>
                    <a:pt x="1124" y="7629"/>
                  </a:lnTo>
                  <a:lnTo>
                    <a:pt x="1124" y="7119"/>
                  </a:lnTo>
                  <a:lnTo>
                    <a:pt x="1073" y="6507"/>
                  </a:lnTo>
                  <a:lnTo>
                    <a:pt x="1047" y="6073"/>
                  </a:lnTo>
                  <a:lnTo>
                    <a:pt x="1022" y="5665"/>
                  </a:lnTo>
                  <a:lnTo>
                    <a:pt x="1022" y="4797"/>
                  </a:lnTo>
                  <a:lnTo>
                    <a:pt x="1073" y="3930"/>
                  </a:lnTo>
                  <a:lnTo>
                    <a:pt x="1175" y="3062"/>
                  </a:lnTo>
                  <a:lnTo>
                    <a:pt x="1302" y="2246"/>
                  </a:lnTo>
                  <a:lnTo>
                    <a:pt x="1481" y="1429"/>
                  </a:lnTo>
                  <a:lnTo>
                    <a:pt x="1634" y="689"/>
                  </a:lnTo>
                  <a:lnTo>
                    <a:pt x="1813" y="0"/>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4" name="Google Shape;3524;g29ba36c631f_0_9"/>
            <p:cNvSpPr/>
            <p:nvPr/>
          </p:nvSpPr>
          <p:spPr>
            <a:xfrm>
              <a:off x="5960000" y="2685250"/>
              <a:ext cx="234125" cy="523100"/>
            </a:xfrm>
            <a:custGeom>
              <a:avLst/>
              <a:gdLst/>
              <a:ahLst/>
              <a:cxnLst/>
              <a:rect l="l" t="t" r="r" b="b"/>
              <a:pathLst>
                <a:path w="9365" h="20924" extrusionOk="0">
                  <a:moveTo>
                    <a:pt x="7349" y="6839"/>
                  </a:moveTo>
                  <a:lnTo>
                    <a:pt x="7324" y="6873"/>
                  </a:lnTo>
                  <a:lnTo>
                    <a:pt x="7324" y="6864"/>
                  </a:lnTo>
                  <a:lnTo>
                    <a:pt x="7349" y="6839"/>
                  </a:lnTo>
                  <a:close/>
                  <a:moveTo>
                    <a:pt x="8599" y="1"/>
                  </a:moveTo>
                  <a:lnTo>
                    <a:pt x="8140" y="205"/>
                  </a:lnTo>
                  <a:lnTo>
                    <a:pt x="7732" y="435"/>
                  </a:lnTo>
                  <a:lnTo>
                    <a:pt x="7375" y="715"/>
                  </a:lnTo>
                  <a:lnTo>
                    <a:pt x="7068" y="996"/>
                  </a:lnTo>
                  <a:lnTo>
                    <a:pt x="6788" y="1328"/>
                  </a:lnTo>
                  <a:lnTo>
                    <a:pt x="6533" y="1659"/>
                  </a:lnTo>
                  <a:lnTo>
                    <a:pt x="6328" y="2042"/>
                  </a:lnTo>
                  <a:lnTo>
                    <a:pt x="6150" y="2425"/>
                  </a:lnTo>
                  <a:lnTo>
                    <a:pt x="5997" y="2807"/>
                  </a:lnTo>
                  <a:lnTo>
                    <a:pt x="5869" y="3216"/>
                  </a:lnTo>
                  <a:lnTo>
                    <a:pt x="5767" y="3650"/>
                  </a:lnTo>
                  <a:lnTo>
                    <a:pt x="5691" y="4083"/>
                  </a:lnTo>
                  <a:lnTo>
                    <a:pt x="5614" y="4517"/>
                  </a:lnTo>
                  <a:lnTo>
                    <a:pt x="5589" y="4976"/>
                  </a:lnTo>
                  <a:lnTo>
                    <a:pt x="5563" y="5869"/>
                  </a:lnTo>
                  <a:lnTo>
                    <a:pt x="5563" y="6737"/>
                  </a:lnTo>
                  <a:lnTo>
                    <a:pt x="5614" y="7604"/>
                  </a:lnTo>
                  <a:lnTo>
                    <a:pt x="5716" y="9161"/>
                  </a:lnTo>
                  <a:lnTo>
                    <a:pt x="5767" y="9824"/>
                  </a:lnTo>
                  <a:lnTo>
                    <a:pt x="5767" y="10411"/>
                  </a:lnTo>
                  <a:lnTo>
                    <a:pt x="5742" y="10641"/>
                  </a:lnTo>
                  <a:lnTo>
                    <a:pt x="5691" y="10845"/>
                  </a:lnTo>
                  <a:lnTo>
                    <a:pt x="5640" y="11024"/>
                  </a:lnTo>
                  <a:lnTo>
                    <a:pt x="5563" y="11151"/>
                  </a:lnTo>
                  <a:lnTo>
                    <a:pt x="4262" y="12784"/>
                  </a:lnTo>
                  <a:lnTo>
                    <a:pt x="2450" y="15055"/>
                  </a:lnTo>
                  <a:lnTo>
                    <a:pt x="1557" y="16203"/>
                  </a:lnTo>
                  <a:lnTo>
                    <a:pt x="792" y="17198"/>
                  </a:lnTo>
                  <a:lnTo>
                    <a:pt x="256" y="17989"/>
                  </a:lnTo>
                  <a:lnTo>
                    <a:pt x="77" y="18244"/>
                  </a:lnTo>
                  <a:lnTo>
                    <a:pt x="1" y="18449"/>
                  </a:lnTo>
                  <a:lnTo>
                    <a:pt x="1940" y="19571"/>
                  </a:lnTo>
                  <a:lnTo>
                    <a:pt x="2093" y="19444"/>
                  </a:lnTo>
                  <a:lnTo>
                    <a:pt x="2323" y="19240"/>
                  </a:lnTo>
                  <a:lnTo>
                    <a:pt x="2884" y="18653"/>
                  </a:lnTo>
                  <a:lnTo>
                    <a:pt x="3624" y="17836"/>
                  </a:lnTo>
                  <a:lnTo>
                    <a:pt x="4466" y="16892"/>
                  </a:lnTo>
                  <a:lnTo>
                    <a:pt x="5685" y="15461"/>
                  </a:lnTo>
                  <a:lnTo>
                    <a:pt x="5665" y="15718"/>
                  </a:lnTo>
                  <a:lnTo>
                    <a:pt x="5640" y="16382"/>
                  </a:lnTo>
                  <a:lnTo>
                    <a:pt x="5640" y="17020"/>
                  </a:lnTo>
                  <a:lnTo>
                    <a:pt x="5691" y="17658"/>
                  </a:lnTo>
                  <a:lnTo>
                    <a:pt x="5767" y="18270"/>
                  </a:lnTo>
                  <a:lnTo>
                    <a:pt x="5869" y="18831"/>
                  </a:lnTo>
                  <a:lnTo>
                    <a:pt x="5946" y="19086"/>
                  </a:lnTo>
                  <a:lnTo>
                    <a:pt x="6022" y="19316"/>
                  </a:lnTo>
                  <a:lnTo>
                    <a:pt x="6124" y="19546"/>
                  </a:lnTo>
                  <a:lnTo>
                    <a:pt x="6226" y="19750"/>
                  </a:lnTo>
                  <a:lnTo>
                    <a:pt x="6354" y="19954"/>
                  </a:lnTo>
                  <a:lnTo>
                    <a:pt x="6507" y="20107"/>
                  </a:lnTo>
                  <a:lnTo>
                    <a:pt x="6686" y="20311"/>
                  </a:lnTo>
                  <a:lnTo>
                    <a:pt x="6864" y="20464"/>
                  </a:lnTo>
                  <a:lnTo>
                    <a:pt x="7043" y="20592"/>
                  </a:lnTo>
                  <a:lnTo>
                    <a:pt x="7196" y="20719"/>
                  </a:lnTo>
                  <a:lnTo>
                    <a:pt x="7375" y="20796"/>
                  </a:lnTo>
                  <a:lnTo>
                    <a:pt x="7528" y="20873"/>
                  </a:lnTo>
                  <a:lnTo>
                    <a:pt x="7681" y="20898"/>
                  </a:lnTo>
                  <a:lnTo>
                    <a:pt x="7834" y="20924"/>
                  </a:lnTo>
                  <a:lnTo>
                    <a:pt x="8140" y="20924"/>
                  </a:lnTo>
                  <a:lnTo>
                    <a:pt x="8268" y="20898"/>
                  </a:lnTo>
                  <a:lnTo>
                    <a:pt x="8421" y="20847"/>
                  </a:lnTo>
                  <a:lnTo>
                    <a:pt x="8676" y="20694"/>
                  </a:lnTo>
                  <a:lnTo>
                    <a:pt x="8906" y="20515"/>
                  </a:lnTo>
                  <a:lnTo>
                    <a:pt x="8982" y="20413"/>
                  </a:lnTo>
                  <a:lnTo>
                    <a:pt x="9059" y="20286"/>
                  </a:lnTo>
                  <a:lnTo>
                    <a:pt x="9135" y="20158"/>
                  </a:lnTo>
                  <a:lnTo>
                    <a:pt x="9186" y="20005"/>
                  </a:lnTo>
                  <a:lnTo>
                    <a:pt x="9288" y="19622"/>
                  </a:lnTo>
                  <a:lnTo>
                    <a:pt x="9339" y="19214"/>
                  </a:lnTo>
                  <a:lnTo>
                    <a:pt x="9365" y="18704"/>
                  </a:lnTo>
                  <a:lnTo>
                    <a:pt x="9365" y="18168"/>
                  </a:lnTo>
                  <a:lnTo>
                    <a:pt x="9314" y="16943"/>
                  </a:lnTo>
                  <a:lnTo>
                    <a:pt x="9263" y="15565"/>
                  </a:lnTo>
                  <a:lnTo>
                    <a:pt x="9212" y="14060"/>
                  </a:lnTo>
                  <a:lnTo>
                    <a:pt x="9186" y="13269"/>
                  </a:lnTo>
                  <a:lnTo>
                    <a:pt x="9186" y="12478"/>
                  </a:lnTo>
                  <a:lnTo>
                    <a:pt x="9237" y="11687"/>
                  </a:lnTo>
                  <a:lnTo>
                    <a:pt x="9288" y="10870"/>
                  </a:lnTo>
                  <a:lnTo>
                    <a:pt x="9314" y="10284"/>
                  </a:lnTo>
                  <a:lnTo>
                    <a:pt x="9314" y="9697"/>
                  </a:lnTo>
                  <a:lnTo>
                    <a:pt x="9288" y="9135"/>
                  </a:lnTo>
                  <a:lnTo>
                    <a:pt x="9237" y="8625"/>
                  </a:lnTo>
                  <a:lnTo>
                    <a:pt x="9161" y="8115"/>
                  </a:lnTo>
                  <a:lnTo>
                    <a:pt x="9059" y="7604"/>
                  </a:lnTo>
                  <a:lnTo>
                    <a:pt x="8855" y="6660"/>
                  </a:lnTo>
                  <a:lnTo>
                    <a:pt x="8650" y="5742"/>
                  </a:lnTo>
                  <a:lnTo>
                    <a:pt x="8548" y="5283"/>
                  </a:lnTo>
                  <a:lnTo>
                    <a:pt x="8472" y="4823"/>
                  </a:lnTo>
                  <a:lnTo>
                    <a:pt x="8421" y="4338"/>
                  </a:lnTo>
                  <a:lnTo>
                    <a:pt x="8395" y="3854"/>
                  </a:lnTo>
                  <a:lnTo>
                    <a:pt x="8395" y="3369"/>
                  </a:lnTo>
                  <a:lnTo>
                    <a:pt x="8446" y="2859"/>
                  </a:lnTo>
                  <a:lnTo>
                    <a:pt x="8523" y="2144"/>
                  </a:lnTo>
                  <a:lnTo>
                    <a:pt x="8574" y="1557"/>
                  </a:lnTo>
                  <a:lnTo>
                    <a:pt x="8625" y="664"/>
                  </a:lnTo>
                  <a:lnTo>
                    <a:pt x="8599" y="154"/>
                  </a:lnTo>
                  <a:lnTo>
                    <a:pt x="8599" y="1"/>
                  </a:lnTo>
                  <a:close/>
                </a:path>
              </a:pathLst>
            </a:custGeom>
            <a:solidFill>
              <a:srgbClr val="D04A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5" name="Google Shape;3525;g29ba36c631f_0_9"/>
            <p:cNvSpPr/>
            <p:nvPr/>
          </p:nvSpPr>
          <p:spPr>
            <a:xfrm>
              <a:off x="5960000" y="2685250"/>
              <a:ext cx="234125" cy="523100"/>
            </a:xfrm>
            <a:custGeom>
              <a:avLst/>
              <a:gdLst/>
              <a:ahLst/>
              <a:cxnLst/>
              <a:rect l="l" t="t" r="r" b="b"/>
              <a:pathLst>
                <a:path w="9365" h="20924" fill="none" extrusionOk="0">
                  <a:moveTo>
                    <a:pt x="1" y="18449"/>
                  </a:moveTo>
                  <a:lnTo>
                    <a:pt x="1" y="18449"/>
                  </a:lnTo>
                  <a:lnTo>
                    <a:pt x="77" y="18244"/>
                  </a:lnTo>
                  <a:lnTo>
                    <a:pt x="256" y="17989"/>
                  </a:lnTo>
                  <a:lnTo>
                    <a:pt x="792" y="17198"/>
                  </a:lnTo>
                  <a:lnTo>
                    <a:pt x="1557" y="16203"/>
                  </a:lnTo>
                  <a:lnTo>
                    <a:pt x="2450" y="15055"/>
                  </a:lnTo>
                  <a:lnTo>
                    <a:pt x="4262" y="12784"/>
                  </a:lnTo>
                  <a:lnTo>
                    <a:pt x="5563" y="11151"/>
                  </a:lnTo>
                  <a:lnTo>
                    <a:pt x="5563" y="11151"/>
                  </a:lnTo>
                  <a:lnTo>
                    <a:pt x="5640" y="11024"/>
                  </a:lnTo>
                  <a:lnTo>
                    <a:pt x="5691" y="10845"/>
                  </a:lnTo>
                  <a:lnTo>
                    <a:pt x="5742" y="10641"/>
                  </a:lnTo>
                  <a:lnTo>
                    <a:pt x="5767" y="10411"/>
                  </a:lnTo>
                  <a:lnTo>
                    <a:pt x="5767" y="9824"/>
                  </a:lnTo>
                  <a:lnTo>
                    <a:pt x="5716" y="9161"/>
                  </a:lnTo>
                  <a:lnTo>
                    <a:pt x="5614" y="7604"/>
                  </a:lnTo>
                  <a:lnTo>
                    <a:pt x="5563" y="6737"/>
                  </a:lnTo>
                  <a:lnTo>
                    <a:pt x="5563" y="5869"/>
                  </a:lnTo>
                  <a:lnTo>
                    <a:pt x="5589" y="4976"/>
                  </a:lnTo>
                  <a:lnTo>
                    <a:pt x="5614" y="4517"/>
                  </a:lnTo>
                  <a:lnTo>
                    <a:pt x="5691" y="4083"/>
                  </a:lnTo>
                  <a:lnTo>
                    <a:pt x="5767" y="3650"/>
                  </a:lnTo>
                  <a:lnTo>
                    <a:pt x="5869" y="3216"/>
                  </a:lnTo>
                  <a:lnTo>
                    <a:pt x="5997" y="2807"/>
                  </a:lnTo>
                  <a:lnTo>
                    <a:pt x="6150" y="2425"/>
                  </a:lnTo>
                  <a:lnTo>
                    <a:pt x="6328" y="2042"/>
                  </a:lnTo>
                  <a:lnTo>
                    <a:pt x="6533" y="1659"/>
                  </a:lnTo>
                  <a:lnTo>
                    <a:pt x="6788" y="1328"/>
                  </a:lnTo>
                  <a:lnTo>
                    <a:pt x="7068" y="996"/>
                  </a:lnTo>
                  <a:lnTo>
                    <a:pt x="7375" y="715"/>
                  </a:lnTo>
                  <a:lnTo>
                    <a:pt x="7732" y="435"/>
                  </a:lnTo>
                  <a:lnTo>
                    <a:pt x="8140" y="205"/>
                  </a:lnTo>
                  <a:lnTo>
                    <a:pt x="8599" y="1"/>
                  </a:lnTo>
                  <a:lnTo>
                    <a:pt x="8599" y="1"/>
                  </a:lnTo>
                  <a:lnTo>
                    <a:pt x="8599" y="154"/>
                  </a:lnTo>
                  <a:lnTo>
                    <a:pt x="8625" y="664"/>
                  </a:lnTo>
                  <a:lnTo>
                    <a:pt x="8574" y="1557"/>
                  </a:lnTo>
                  <a:lnTo>
                    <a:pt x="8523" y="2144"/>
                  </a:lnTo>
                  <a:lnTo>
                    <a:pt x="8446" y="2859"/>
                  </a:lnTo>
                  <a:lnTo>
                    <a:pt x="8446" y="2859"/>
                  </a:lnTo>
                  <a:lnTo>
                    <a:pt x="8395" y="3369"/>
                  </a:lnTo>
                  <a:lnTo>
                    <a:pt x="8395" y="3854"/>
                  </a:lnTo>
                  <a:lnTo>
                    <a:pt x="8421" y="4338"/>
                  </a:lnTo>
                  <a:lnTo>
                    <a:pt x="8472" y="4823"/>
                  </a:lnTo>
                  <a:lnTo>
                    <a:pt x="8548" y="5283"/>
                  </a:lnTo>
                  <a:lnTo>
                    <a:pt x="8650" y="5742"/>
                  </a:lnTo>
                  <a:lnTo>
                    <a:pt x="8855" y="6660"/>
                  </a:lnTo>
                  <a:lnTo>
                    <a:pt x="9059" y="7604"/>
                  </a:lnTo>
                  <a:lnTo>
                    <a:pt x="9161" y="8115"/>
                  </a:lnTo>
                  <a:lnTo>
                    <a:pt x="9237" y="8625"/>
                  </a:lnTo>
                  <a:lnTo>
                    <a:pt x="9288" y="9135"/>
                  </a:lnTo>
                  <a:lnTo>
                    <a:pt x="9314" y="9697"/>
                  </a:lnTo>
                  <a:lnTo>
                    <a:pt x="9314" y="10284"/>
                  </a:lnTo>
                  <a:lnTo>
                    <a:pt x="9288" y="10870"/>
                  </a:lnTo>
                  <a:lnTo>
                    <a:pt x="9288" y="10870"/>
                  </a:lnTo>
                  <a:lnTo>
                    <a:pt x="9237" y="11687"/>
                  </a:lnTo>
                  <a:lnTo>
                    <a:pt x="9186" y="12478"/>
                  </a:lnTo>
                  <a:lnTo>
                    <a:pt x="9186" y="13269"/>
                  </a:lnTo>
                  <a:lnTo>
                    <a:pt x="9212" y="14060"/>
                  </a:lnTo>
                  <a:lnTo>
                    <a:pt x="9263" y="15565"/>
                  </a:lnTo>
                  <a:lnTo>
                    <a:pt x="9314" y="16943"/>
                  </a:lnTo>
                  <a:lnTo>
                    <a:pt x="9365" y="18168"/>
                  </a:lnTo>
                  <a:lnTo>
                    <a:pt x="9365" y="18704"/>
                  </a:lnTo>
                  <a:lnTo>
                    <a:pt x="9339" y="19214"/>
                  </a:lnTo>
                  <a:lnTo>
                    <a:pt x="9288" y="19622"/>
                  </a:lnTo>
                  <a:lnTo>
                    <a:pt x="9186" y="20005"/>
                  </a:lnTo>
                  <a:lnTo>
                    <a:pt x="9135" y="20158"/>
                  </a:lnTo>
                  <a:lnTo>
                    <a:pt x="9059" y="20286"/>
                  </a:lnTo>
                  <a:lnTo>
                    <a:pt x="8982" y="20413"/>
                  </a:lnTo>
                  <a:lnTo>
                    <a:pt x="8906" y="20515"/>
                  </a:lnTo>
                  <a:lnTo>
                    <a:pt x="8906" y="20515"/>
                  </a:lnTo>
                  <a:lnTo>
                    <a:pt x="8676" y="20694"/>
                  </a:lnTo>
                  <a:lnTo>
                    <a:pt x="8421" y="20847"/>
                  </a:lnTo>
                  <a:lnTo>
                    <a:pt x="8268" y="20898"/>
                  </a:lnTo>
                  <a:lnTo>
                    <a:pt x="8140" y="20924"/>
                  </a:lnTo>
                  <a:lnTo>
                    <a:pt x="7987" y="20924"/>
                  </a:lnTo>
                  <a:lnTo>
                    <a:pt x="7834" y="20924"/>
                  </a:lnTo>
                  <a:lnTo>
                    <a:pt x="7681" y="20898"/>
                  </a:lnTo>
                  <a:lnTo>
                    <a:pt x="7528" y="20873"/>
                  </a:lnTo>
                  <a:lnTo>
                    <a:pt x="7375" y="20796"/>
                  </a:lnTo>
                  <a:lnTo>
                    <a:pt x="7196" y="20719"/>
                  </a:lnTo>
                  <a:lnTo>
                    <a:pt x="7043" y="20592"/>
                  </a:lnTo>
                  <a:lnTo>
                    <a:pt x="6864" y="20464"/>
                  </a:lnTo>
                  <a:lnTo>
                    <a:pt x="6686" y="20311"/>
                  </a:lnTo>
                  <a:lnTo>
                    <a:pt x="6507" y="20107"/>
                  </a:lnTo>
                  <a:lnTo>
                    <a:pt x="6507" y="20107"/>
                  </a:lnTo>
                  <a:lnTo>
                    <a:pt x="6354" y="19954"/>
                  </a:lnTo>
                  <a:lnTo>
                    <a:pt x="6226" y="19750"/>
                  </a:lnTo>
                  <a:lnTo>
                    <a:pt x="6124" y="19546"/>
                  </a:lnTo>
                  <a:lnTo>
                    <a:pt x="6022" y="19316"/>
                  </a:lnTo>
                  <a:lnTo>
                    <a:pt x="5946" y="19086"/>
                  </a:lnTo>
                  <a:lnTo>
                    <a:pt x="5869" y="18831"/>
                  </a:lnTo>
                  <a:lnTo>
                    <a:pt x="5767" y="18270"/>
                  </a:lnTo>
                  <a:lnTo>
                    <a:pt x="5691" y="17658"/>
                  </a:lnTo>
                  <a:lnTo>
                    <a:pt x="5640" y="17020"/>
                  </a:lnTo>
                  <a:lnTo>
                    <a:pt x="5640" y="16382"/>
                  </a:lnTo>
                  <a:lnTo>
                    <a:pt x="5665" y="15718"/>
                  </a:lnTo>
                  <a:lnTo>
                    <a:pt x="5716" y="15055"/>
                  </a:lnTo>
                  <a:lnTo>
                    <a:pt x="5767" y="14417"/>
                  </a:lnTo>
                  <a:lnTo>
                    <a:pt x="5895" y="13243"/>
                  </a:lnTo>
                  <a:lnTo>
                    <a:pt x="6099" y="11610"/>
                  </a:lnTo>
                  <a:lnTo>
                    <a:pt x="6099" y="11610"/>
                  </a:lnTo>
                  <a:lnTo>
                    <a:pt x="6226" y="10717"/>
                  </a:lnTo>
                  <a:lnTo>
                    <a:pt x="6379" y="9697"/>
                  </a:lnTo>
                  <a:lnTo>
                    <a:pt x="6379" y="9697"/>
                  </a:lnTo>
                  <a:lnTo>
                    <a:pt x="6533" y="8829"/>
                  </a:lnTo>
                  <a:lnTo>
                    <a:pt x="6635" y="8421"/>
                  </a:lnTo>
                  <a:lnTo>
                    <a:pt x="6737" y="8013"/>
                  </a:lnTo>
                  <a:lnTo>
                    <a:pt x="6864" y="7655"/>
                  </a:lnTo>
                  <a:lnTo>
                    <a:pt x="7017" y="7324"/>
                  </a:lnTo>
                  <a:lnTo>
                    <a:pt x="7170" y="7043"/>
                  </a:lnTo>
                  <a:lnTo>
                    <a:pt x="7273" y="6941"/>
                  </a:lnTo>
                  <a:lnTo>
                    <a:pt x="7349" y="6839"/>
                  </a:lnTo>
                  <a:lnTo>
                    <a:pt x="7349" y="6839"/>
                  </a:lnTo>
                  <a:lnTo>
                    <a:pt x="7324" y="6864"/>
                  </a:lnTo>
                  <a:lnTo>
                    <a:pt x="7324" y="6916"/>
                  </a:lnTo>
                  <a:lnTo>
                    <a:pt x="7324" y="7069"/>
                  </a:lnTo>
                  <a:lnTo>
                    <a:pt x="7400" y="7298"/>
                  </a:lnTo>
                  <a:lnTo>
                    <a:pt x="7502" y="7579"/>
                  </a:lnTo>
                  <a:lnTo>
                    <a:pt x="7808" y="8319"/>
                  </a:lnTo>
                  <a:lnTo>
                    <a:pt x="7961" y="8753"/>
                  </a:lnTo>
                  <a:lnTo>
                    <a:pt x="8115" y="9212"/>
                  </a:lnTo>
                  <a:lnTo>
                    <a:pt x="8268" y="9697"/>
                  </a:lnTo>
                  <a:lnTo>
                    <a:pt x="8370" y="10207"/>
                  </a:lnTo>
                  <a:lnTo>
                    <a:pt x="8446" y="10692"/>
                  </a:lnTo>
                  <a:lnTo>
                    <a:pt x="8472" y="11202"/>
                  </a:lnTo>
                  <a:lnTo>
                    <a:pt x="8446" y="11457"/>
                  </a:lnTo>
                  <a:lnTo>
                    <a:pt x="8421" y="11687"/>
                  </a:lnTo>
                  <a:lnTo>
                    <a:pt x="8395" y="11917"/>
                  </a:lnTo>
                  <a:lnTo>
                    <a:pt x="8319" y="12172"/>
                  </a:lnTo>
                  <a:lnTo>
                    <a:pt x="8217" y="12376"/>
                  </a:lnTo>
                  <a:lnTo>
                    <a:pt x="8115" y="12606"/>
                  </a:lnTo>
                  <a:lnTo>
                    <a:pt x="7987" y="12810"/>
                  </a:lnTo>
                  <a:lnTo>
                    <a:pt x="7834" y="13014"/>
                  </a:lnTo>
                  <a:lnTo>
                    <a:pt x="7834" y="13014"/>
                  </a:lnTo>
                  <a:lnTo>
                    <a:pt x="6226" y="14825"/>
                  </a:lnTo>
                  <a:lnTo>
                    <a:pt x="4466" y="16892"/>
                  </a:lnTo>
                  <a:lnTo>
                    <a:pt x="3624" y="17836"/>
                  </a:lnTo>
                  <a:lnTo>
                    <a:pt x="2884" y="18653"/>
                  </a:lnTo>
                  <a:lnTo>
                    <a:pt x="2323" y="19240"/>
                  </a:lnTo>
                  <a:lnTo>
                    <a:pt x="2093" y="19444"/>
                  </a:lnTo>
                  <a:lnTo>
                    <a:pt x="1940" y="1957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6" name="Google Shape;3526;g29ba36c631f_0_9"/>
            <p:cNvSpPr/>
            <p:nvPr/>
          </p:nvSpPr>
          <p:spPr>
            <a:xfrm>
              <a:off x="6244500" y="2652725"/>
              <a:ext cx="174800" cy="560100"/>
            </a:xfrm>
            <a:custGeom>
              <a:avLst/>
              <a:gdLst/>
              <a:ahLst/>
              <a:cxnLst/>
              <a:rect l="l" t="t" r="r" b="b"/>
              <a:pathLst>
                <a:path w="6992" h="22404" extrusionOk="0">
                  <a:moveTo>
                    <a:pt x="128" y="0"/>
                  </a:moveTo>
                  <a:lnTo>
                    <a:pt x="52" y="1506"/>
                  </a:lnTo>
                  <a:lnTo>
                    <a:pt x="26" y="2680"/>
                  </a:lnTo>
                  <a:lnTo>
                    <a:pt x="1" y="4032"/>
                  </a:lnTo>
                  <a:lnTo>
                    <a:pt x="1" y="5537"/>
                  </a:lnTo>
                  <a:lnTo>
                    <a:pt x="26" y="7094"/>
                  </a:lnTo>
                  <a:lnTo>
                    <a:pt x="77" y="8650"/>
                  </a:lnTo>
                  <a:lnTo>
                    <a:pt x="154" y="10156"/>
                  </a:lnTo>
                  <a:lnTo>
                    <a:pt x="230" y="10896"/>
                  </a:lnTo>
                  <a:lnTo>
                    <a:pt x="358" y="11661"/>
                  </a:lnTo>
                  <a:lnTo>
                    <a:pt x="511" y="12452"/>
                  </a:lnTo>
                  <a:lnTo>
                    <a:pt x="664" y="13269"/>
                  </a:lnTo>
                  <a:lnTo>
                    <a:pt x="1047" y="14800"/>
                  </a:lnTo>
                  <a:lnTo>
                    <a:pt x="1378" y="16101"/>
                  </a:lnTo>
                  <a:lnTo>
                    <a:pt x="1506" y="16586"/>
                  </a:lnTo>
                  <a:lnTo>
                    <a:pt x="1608" y="17019"/>
                  </a:lnTo>
                  <a:lnTo>
                    <a:pt x="1659" y="17453"/>
                  </a:lnTo>
                  <a:lnTo>
                    <a:pt x="1685" y="17861"/>
                  </a:lnTo>
                  <a:lnTo>
                    <a:pt x="1685" y="18244"/>
                  </a:lnTo>
                  <a:lnTo>
                    <a:pt x="1685" y="18627"/>
                  </a:lnTo>
                  <a:lnTo>
                    <a:pt x="1659" y="19290"/>
                  </a:lnTo>
                  <a:lnTo>
                    <a:pt x="1659" y="19877"/>
                  </a:lnTo>
                  <a:lnTo>
                    <a:pt x="1659" y="20158"/>
                  </a:lnTo>
                  <a:lnTo>
                    <a:pt x="1685" y="20413"/>
                  </a:lnTo>
                  <a:lnTo>
                    <a:pt x="1761" y="20668"/>
                  </a:lnTo>
                  <a:lnTo>
                    <a:pt x="1838" y="20898"/>
                  </a:lnTo>
                  <a:lnTo>
                    <a:pt x="1965" y="21127"/>
                  </a:lnTo>
                  <a:lnTo>
                    <a:pt x="2144" y="21332"/>
                  </a:lnTo>
                  <a:lnTo>
                    <a:pt x="2374" y="21587"/>
                  </a:lnTo>
                  <a:lnTo>
                    <a:pt x="2629" y="21791"/>
                  </a:lnTo>
                  <a:lnTo>
                    <a:pt x="2909" y="21969"/>
                  </a:lnTo>
                  <a:lnTo>
                    <a:pt x="3190" y="22123"/>
                  </a:lnTo>
                  <a:lnTo>
                    <a:pt x="3471" y="22225"/>
                  </a:lnTo>
                  <a:lnTo>
                    <a:pt x="3751" y="22327"/>
                  </a:lnTo>
                  <a:lnTo>
                    <a:pt x="4058" y="22378"/>
                  </a:lnTo>
                  <a:lnTo>
                    <a:pt x="4338" y="22403"/>
                  </a:lnTo>
                  <a:lnTo>
                    <a:pt x="4951" y="22403"/>
                  </a:lnTo>
                  <a:lnTo>
                    <a:pt x="5257" y="22352"/>
                  </a:lnTo>
                  <a:lnTo>
                    <a:pt x="5563" y="22276"/>
                  </a:lnTo>
                  <a:lnTo>
                    <a:pt x="5844" y="22174"/>
                  </a:lnTo>
                  <a:lnTo>
                    <a:pt x="6150" y="22072"/>
                  </a:lnTo>
                  <a:lnTo>
                    <a:pt x="6431" y="21918"/>
                  </a:lnTo>
                  <a:lnTo>
                    <a:pt x="6686" y="21765"/>
                  </a:lnTo>
                  <a:lnTo>
                    <a:pt x="6788" y="21663"/>
                  </a:lnTo>
                  <a:lnTo>
                    <a:pt x="6864" y="21561"/>
                  </a:lnTo>
                  <a:lnTo>
                    <a:pt x="6915" y="21408"/>
                  </a:lnTo>
                  <a:lnTo>
                    <a:pt x="6966" y="21255"/>
                  </a:lnTo>
                  <a:lnTo>
                    <a:pt x="6992" y="21051"/>
                  </a:lnTo>
                  <a:lnTo>
                    <a:pt x="6992" y="20821"/>
                  </a:lnTo>
                  <a:lnTo>
                    <a:pt x="6966" y="20311"/>
                  </a:lnTo>
                  <a:lnTo>
                    <a:pt x="6915" y="19724"/>
                  </a:lnTo>
                  <a:lnTo>
                    <a:pt x="6813" y="19086"/>
                  </a:lnTo>
                  <a:lnTo>
                    <a:pt x="6686" y="18397"/>
                  </a:lnTo>
                  <a:lnTo>
                    <a:pt x="6533" y="17683"/>
                  </a:lnTo>
                  <a:lnTo>
                    <a:pt x="6201" y="16228"/>
                  </a:lnTo>
                  <a:lnTo>
                    <a:pt x="5895" y="14800"/>
                  </a:lnTo>
                  <a:lnTo>
                    <a:pt x="5767" y="14162"/>
                  </a:lnTo>
                  <a:lnTo>
                    <a:pt x="5665" y="13549"/>
                  </a:lnTo>
                  <a:lnTo>
                    <a:pt x="5614" y="13039"/>
                  </a:lnTo>
                  <a:lnTo>
                    <a:pt x="5588" y="12605"/>
                  </a:lnTo>
                  <a:lnTo>
                    <a:pt x="5614" y="11636"/>
                  </a:lnTo>
                  <a:lnTo>
                    <a:pt x="5640" y="10870"/>
                  </a:lnTo>
                  <a:lnTo>
                    <a:pt x="5665" y="10028"/>
                  </a:lnTo>
                  <a:lnTo>
                    <a:pt x="5665" y="8982"/>
                  </a:lnTo>
                  <a:lnTo>
                    <a:pt x="5614" y="7553"/>
                  </a:lnTo>
                  <a:lnTo>
                    <a:pt x="5563" y="6839"/>
                  </a:lnTo>
                  <a:lnTo>
                    <a:pt x="5486" y="6124"/>
                  </a:lnTo>
                  <a:lnTo>
                    <a:pt x="5359" y="5384"/>
                  </a:lnTo>
                  <a:lnTo>
                    <a:pt x="5206" y="4670"/>
                  </a:lnTo>
                  <a:lnTo>
                    <a:pt x="5027" y="3981"/>
                  </a:lnTo>
                  <a:lnTo>
                    <a:pt x="4798" y="3369"/>
                  </a:lnTo>
                  <a:lnTo>
                    <a:pt x="4670" y="3113"/>
                  </a:lnTo>
                  <a:lnTo>
                    <a:pt x="4542" y="2858"/>
                  </a:lnTo>
                  <a:lnTo>
                    <a:pt x="4415" y="2654"/>
                  </a:lnTo>
                  <a:lnTo>
                    <a:pt x="4287" y="2475"/>
                  </a:lnTo>
                  <a:lnTo>
                    <a:pt x="3930" y="2118"/>
                  </a:lnTo>
                  <a:lnTo>
                    <a:pt x="3573" y="1787"/>
                  </a:lnTo>
                  <a:lnTo>
                    <a:pt x="3216" y="1506"/>
                  </a:lnTo>
                  <a:lnTo>
                    <a:pt x="2858" y="1251"/>
                  </a:lnTo>
                  <a:lnTo>
                    <a:pt x="2501" y="1021"/>
                  </a:lnTo>
                  <a:lnTo>
                    <a:pt x="2144" y="817"/>
                  </a:lnTo>
                  <a:lnTo>
                    <a:pt x="1812" y="638"/>
                  </a:lnTo>
                  <a:lnTo>
                    <a:pt x="1506" y="485"/>
                  </a:lnTo>
                  <a:lnTo>
                    <a:pt x="945" y="256"/>
                  </a:lnTo>
                  <a:lnTo>
                    <a:pt x="511" y="103"/>
                  </a:lnTo>
                  <a:lnTo>
                    <a:pt x="128" y="0"/>
                  </a:lnTo>
                  <a:close/>
                </a:path>
              </a:pathLst>
            </a:custGeom>
            <a:solidFill>
              <a:srgbClr val="D04A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7" name="Google Shape;3527;g29ba36c631f_0_9"/>
            <p:cNvSpPr/>
            <p:nvPr/>
          </p:nvSpPr>
          <p:spPr>
            <a:xfrm>
              <a:off x="6192200" y="2689725"/>
              <a:ext cx="49775" cy="472050"/>
            </a:xfrm>
            <a:custGeom>
              <a:avLst/>
              <a:gdLst/>
              <a:ahLst/>
              <a:cxnLst/>
              <a:rect l="l" t="t" r="r" b="b"/>
              <a:pathLst>
                <a:path w="1991" h="18882" extrusionOk="0">
                  <a:moveTo>
                    <a:pt x="332" y="0"/>
                  </a:moveTo>
                  <a:lnTo>
                    <a:pt x="179" y="26"/>
                  </a:lnTo>
                  <a:lnTo>
                    <a:pt x="77" y="102"/>
                  </a:lnTo>
                  <a:lnTo>
                    <a:pt x="26" y="205"/>
                  </a:lnTo>
                  <a:lnTo>
                    <a:pt x="0" y="332"/>
                  </a:lnTo>
                  <a:lnTo>
                    <a:pt x="0" y="485"/>
                  </a:lnTo>
                  <a:lnTo>
                    <a:pt x="26" y="638"/>
                  </a:lnTo>
                  <a:lnTo>
                    <a:pt x="77" y="817"/>
                  </a:lnTo>
                  <a:lnTo>
                    <a:pt x="153" y="970"/>
                  </a:lnTo>
                  <a:lnTo>
                    <a:pt x="179" y="1072"/>
                  </a:lnTo>
                  <a:lnTo>
                    <a:pt x="204" y="1200"/>
                  </a:lnTo>
                  <a:lnTo>
                    <a:pt x="255" y="1608"/>
                  </a:lnTo>
                  <a:lnTo>
                    <a:pt x="281" y="2144"/>
                  </a:lnTo>
                  <a:lnTo>
                    <a:pt x="306" y="2756"/>
                  </a:lnTo>
                  <a:lnTo>
                    <a:pt x="281" y="4108"/>
                  </a:lnTo>
                  <a:lnTo>
                    <a:pt x="204" y="5384"/>
                  </a:lnTo>
                  <a:lnTo>
                    <a:pt x="153" y="6252"/>
                  </a:lnTo>
                  <a:lnTo>
                    <a:pt x="153" y="7196"/>
                  </a:lnTo>
                  <a:lnTo>
                    <a:pt x="179" y="8165"/>
                  </a:lnTo>
                  <a:lnTo>
                    <a:pt x="204" y="9161"/>
                  </a:lnTo>
                  <a:lnTo>
                    <a:pt x="281" y="10947"/>
                  </a:lnTo>
                  <a:lnTo>
                    <a:pt x="306" y="12197"/>
                  </a:lnTo>
                  <a:lnTo>
                    <a:pt x="255" y="14850"/>
                  </a:lnTo>
                  <a:lnTo>
                    <a:pt x="255" y="15616"/>
                  </a:lnTo>
                  <a:lnTo>
                    <a:pt x="281" y="16305"/>
                  </a:lnTo>
                  <a:lnTo>
                    <a:pt x="306" y="16892"/>
                  </a:lnTo>
                  <a:lnTo>
                    <a:pt x="358" y="17300"/>
                  </a:lnTo>
                  <a:lnTo>
                    <a:pt x="409" y="17453"/>
                  </a:lnTo>
                  <a:lnTo>
                    <a:pt x="460" y="17606"/>
                  </a:lnTo>
                  <a:lnTo>
                    <a:pt x="613" y="17887"/>
                  </a:lnTo>
                  <a:lnTo>
                    <a:pt x="817" y="18168"/>
                  </a:lnTo>
                  <a:lnTo>
                    <a:pt x="1046" y="18397"/>
                  </a:lnTo>
                  <a:lnTo>
                    <a:pt x="1276" y="18601"/>
                  </a:lnTo>
                  <a:lnTo>
                    <a:pt x="1480" y="18754"/>
                  </a:lnTo>
                  <a:lnTo>
                    <a:pt x="1659" y="18856"/>
                  </a:lnTo>
                  <a:lnTo>
                    <a:pt x="1735" y="18882"/>
                  </a:lnTo>
                  <a:lnTo>
                    <a:pt x="1786" y="18882"/>
                  </a:lnTo>
                  <a:lnTo>
                    <a:pt x="1837" y="18856"/>
                  </a:lnTo>
                  <a:lnTo>
                    <a:pt x="1863" y="18805"/>
                  </a:lnTo>
                  <a:lnTo>
                    <a:pt x="1939" y="18678"/>
                  </a:lnTo>
                  <a:lnTo>
                    <a:pt x="1965" y="18448"/>
                  </a:lnTo>
                  <a:lnTo>
                    <a:pt x="1991" y="18219"/>
                  </a:lnTo>
                  <a:lnTo>
                    <a:pt x="1965" y="17938"/>
                  </a:lnTo>
                  <a:lnTo>
                    <a:pt x="1939" y="17657"/>
                  </a:lnTo>
                  <a:lnTo>
                    <a:pt x="1863" y="17402"/>
                  </a:lnTo>
                  <a:lnTo>
                    <a:pt x="1786" y="17172"/>
                  </a:lnTo>
                  <a:lnTo>
                    <a:pt x="1710" y="16968"/>
                  </a:lnTo>
                  <a:lnTo>
                    <a:pt x="1659" y="16739"/>
                  </a:lnTo>
                  <a:lnTo>
                    <a:pt x="1531" y="16152"/>
                  </a:lnTo>
                  <a:lnTo>
                    <a:pt x="1480" y="15463"/>
                  </a:lnTo>
                  <a:lnTo>
                    <a:pt x="1429" y="14723"/>
                  </a:lnTo>
                  <a:lnTo>
                    <a:pt x="1378" y="13371"/>
                  </a:lnTo>
                  <a:lnTo>
                    <a:pt x="1378" y="12503"/>
                  </a:lnTo>
                  <a:lnTo>
                    <a:pt x="1378" y="9058"/>
                  </a:lnTo>
                  <a:lnTo>
                    <a:pt x="1378" y="6813"/>
                  </a:lnTo>
                  <a:lnTo>
                    <a:pt x="1353" y="5333"/>
                  </a:lnTo>
                  <a:lnTo>
                    <a:pt x="1302" y="4874"/>
                  </a:lnTo>
                  <a:lnTo>
                    <a:pt x="1225" y="4287"/>
                  </a:lnTo>
                  <a:lnTo>
                    <a:pt x="995" y="3011"/>
                  </a:lnTo>
                  <a:lnTo>
                    <a:pt x="893" y="2373"/>
                  </a:lnTo>
                  <a:lnTo>
                    <a:pt x="842" y="1812"/>
                  </a:lnTo>
                  <a:lnTo>
                    <a:pt x="817" y="1557"/>
                  </a:lnTo>
                  <a:lnTo>
                    <a:pt x="817" y="1353"/>
                  </a:lnTo>
                  <a:lnTo>
                    <a:pt x="842" y="1174"/>
                  </a:lnTo>
                  <a:lnTo>
                    <a:pt x="893" y="1047"/>
                  </a:lnTo>
                  <a:lnTo>
                    <a:pt x="944" y="919"/>
                  </a:lnTo>
                  <a:lnTo>
                    <a:pt x="995" y="817"/>
                  </a:lnTo>
                  <a:lnTo>
                    <a:pt x="995" y="613"/>
                  </a:lnTo>
                  <a:lnTo>
                    <a:pt x="970" y="434"/>
                  </a:lnTo>
                  <a:lnTo>
                    <a:pt x="893" y="281"/>
                  </a:lnTo>
                  <a:lnTo>
                    <a:pt x="766" y="153"/>
                  </a:lnTo>
                  <a:lnTo>
                    <a:pt x="638" y="77"/>
                  </a:lnTo>
                  <a:lnTo>
                    <a:pt x="485" y="26"/>
                  </a:lnTo>
                  <a:lnTo>
                    <a:pt x="332" y="0"/>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8" name="Google Shape;3528;g29ba36c631f_0_9"/>
            <p:cNvSpPr/>
            <p:nvPr/>
          </p:nvSpPr>
          <p:spPr>
            <a:xfrm>
              <a:off x="6268100" y="2698025"/>
              <a:ext cx="227125" cy="540300"/>
            </a:xfrm>
            <a:custGeom>
              <a:avLst/>
              <a:gdLst/>
              <a:ahLst/>
              <a:cxnLst/>
              <a:rect l="l" t="t" r="r" b="b"/>
              <a:pathLst>
                <a:path w="9085" h="21612" extrusionOk="0">
                  <a:moveTo>
                    <a:pt x="1404" y="0"/>
                  </a:moveTo>
                  <a:lnTo>
                    <a:pt x="1123" y="26"/>
                  </a:lnTo>
                  <a:lnTo>
                    <a:pt x="868" y="51"/>
                  </a:lnTo>
                  <a:lnTo>
                    <a:pt x="639" y="128"/>
                  </a:lnTo>
                  <a:lnTo>
                    <a:pt x="409" y="204"/>
                  </a:lnTo>
                  <a:lnTo>
                    <a:pt x="230" y="332"/>
                  </a:lnTo>
                  <a:lnTo>
                    <a:pt x="103" y="510"/>
                  </a:lnTo>
                  <a:lnTo>
                    <a:pt x="52" y="587"/>
                  </a:lnTo>
                  <a:lnTo>
                    <a:pt x="26" y="689"/>
                  </a:lnTo>
                  <a:lnTo>
                    <a:pt x="1" y="817"/>
                  </a:lnTo>
                  <a:lnTo>
                    <a:pt x="1" y="944"/>
                  </a:lnTo>
                  <a:lnTo>
                    <a:pt x="26" y="1429"/>
                  </a:lnTo>
                  <a:lnTo>
                    <a:pt x="128" y="1863"/>
                  </a:lnTo>
                  <a:lnTo>
                    <a:pt x="230" y="2271"/>
                  </a:lnTo>
                  <a:lnTo>
                    <a:pt x="358" y="2603"/>
                  </a:lnTo>
                  <a:lnTo>
                    <a:pt x="485" y="2883"/>
                  </a:lnTo>
                  <a:lnTo>
                    <a:pt x="588" y="3062"/>
                  </a:lnTo>
                  <a:lnTo>
                    <a:pt x="690" y="3241"/>
                  </a:lnTo>
                  <a:lnTo>
                    <a:pt x="2348" y="6022"/>
                  </a:lnTo>
                  <a:lnTo>
                    <a:pt x="3598" y="8089"/>
                  </a:lnTo>
                  <a:lnTo>
                    <a:pt x="4542" y="9568"/>
                  </a:lnTo>
                  <a:lnTo>
                    <a:pt x="5206" y="10589"/>
                  </a:lnTo>
                  <a:lnTo>
                    <a:pt x="5640" y="11252"/>
                  </a:lnTo>
                  <a:lnTo>
                    <a:pt x="5767" y="11508"/>
                  </a:lnTo>
                  <a:lnTo>
                    <a:pt x="5895" y="11737"/>
                  </a:lnTo>
                  <a:lnTo>
                    <a:pt x="5971" y="11941"/>
                  </a:lnTo>
                  <a:lnTo>
                    <a:pt x="6022" y="12146"/>
                  </a:lnTo>
                  <a:lnTo>
                    <a:pt x="6048" y="12350"/>
                  </a:lnTo>
                  <a:lnTo>
                    <a:pt x="6073" y="12579"/>
                  </a:lnTo>
                  <a:lnTo>
                    <a:pt x="6073" y="12911"/>
                  </a:lnTo>
                  <a:lnTo>
                    <a:pt x="6048" y="13370"/>
                  </a:lnTo>
                  <a:lnTo>
                    <a:pt x="5971" y="13906"/>
                  </a:lnTo>
                  <a:lnTo>
                    <a:pt x="5844" y="14544"/>
                  </a:lnTo>
                  <a:lnTo>
                    <a:pt x="5563" y="15947"/>
                  </a:lnTo>
                  <a:lnTo>
                    <a:pt x="5231" y="17453"/>
                  </a:lnTo>
                  <a:lnTo>
                    <a:pt x="4593" y="20132"/>
                  </a:lnTo>
                  <a:lnTo>
                    <a:pt x="4287" y="21280"/>
                  </a:lnTo>
                  <a:lnTo>
                    <a:pt x="4670" y="21382"/>
                  </a:lnTo>
                  <a:lnTo>
                    <a:pt x="5487" y="21535"/>
                  </a:lnTo>
                  <a:lnTo>
                    <a:pt x="5946" y="21586"/>
                  </a:lnTo>
                  <a:lnTo>
                    <a:pt x="6354" y="21612"/>
                  </a:lnTo>
                  <a:lnTo>
                    <a:pt x="6533" y="21612"/>
                  </a:lnTo>
                  <a:lnTo>
                    <a:pt x="6686" y="21586"/>
                  </a:lnTo>
                  <a:lnTo>
                    <a:pt x="6788" y="21561"/>
                  </a:lnTo>
                  <a:lnTo>
                    <a:pt x="6864" y="21484"/>
                  </a:lnTo>
                  <a:lnTo>
                    <a:pt x="6915" y="21331"/>
                  </a:lnTo>
                  <a:lnTo>
                    <a:pt x="7017" y="21025"/>
                  </a:lnTo>
                  <a:lnTo>
                    <a:pt x="7324" y="20004"/>
                  </a:lnTo>
                  <a:lnTo>
                    <a:pt x="7706" y="18627"/>
                  </a:lnTo>
                  <a:lnTo>
                    <a:pt x="8115" y="17045"/>
                  </a:lnTo>
                  <a:lnTo>
                    <a:pt x="8523" y="15437"/>
                  </a:lnTo>
                  <a:lnTo>
                    <a:pt x="8829" y="13983"/>
                  </a:lnTo>
                  <a:lnTo>
                    <a:pt x="8957" y="13370"/>
                  </a:lnTo>
                  <a:lnTo>
                    <a:pt x="9033" y="12860"/>
                  </a:lnTo>
                  <a:lnTo>
                    <a:pt x="9084" y="12477"/>
                  </a:lnTo>
                  <a:lnTo>
                    <a:pt x="9084" y="12350"/>
                  </a:lnTo>
                  <a:lnTo>
                    <a:pt x="9059" y="12248"/>
                  </a:lnTo>
                  <a:lnTo>
                    <a:pt x="8982" y="11992"/>
                  </a:lnTo>
                  <a:lnTo>
                    <a:pt x="8778" y="11559"/>
                  </a:lnTo>
                  <a:lnTo>
                    <a:pt x="8166" y="10206"/>
                  </a:lnTo>
                  <a:lnTo>
                    <a:pt x="7324" y="8446"/>
                  </a:lnTo>
                  <a:lnTo>
                    <a:pt x="6354" y="6456"/>
                  </a:lnTo>
                  <a:lnTo>
                    <a:pt x="5359" y="4465"/>
                  </a:lnTo>
                  <a:lnTo>
                    <a:pt x="4440" y="2679"/>
                  </a:lnTo>
                  <a:lnTo>
                    <a:pt x="3726" y="1352"/>
                  </a:lnTo>
                  <a:lnTo>
                    <a:pt x="3471" y="919"/>
                  </a:lnTo>
                  <a:lnTo>
                    <a:pt x="3318" y="663"/>
                  </a:lnTo>
                  <a:lnTo>
                    <a:pt x="3165" y="536"/>
                  </a:lnTo>
                  <a:lnTo>
                    <a:pt x="2986" y="408"/>
                  </a:lnTo>
                  <a:lnTo>
                    <a:pt x="2782" y="281"/>
                  </a:lnTo>
                  <a:lnTo>
                    <a:pt x="2527" y="204"/>
                  </a:lnTo>
                  <a:lnTo>
                    <a:pt x="2272" y="128"/>
                  </a:lnTo>
                  <a:lnTo>
                    <a:pt x="1991" y="51"/>
                  </a:lnTo>
                  <a:lnTo>
                    <a:pt x="1685" y="26"/>
                  </a:lnTo>
                  <a:lnTo>
                    <a:pt x="1404" y="0"/>
                  </a:lnTo>
                  <a:close/>
                </a:path>
              </a:pathLst>
            </a:custGeom>
            <a:solidFill>
              <a:srgbClr val="D04A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9" name="Google Shape;3529;g29ba36c631f_0_9"/>
            <p:cNvSpPr/>
            <p:nvPr/>
          </p:nvSpPr>
          <p:spPr>
            <a:xfrm>
              <a:off x="5161350" y="4085425"/>
              <a:ext cx="566475" cy="43400"/>
            </a:xfrm>
            <a:custGeom>
              <a:avLst/>
              <a:gdLst/>
              <a:ahLst/>
              <a:cxnLst/>
              <a:rect l="l" t="t" r="r" b="b"/>
              <a:pathLst>
                <a:path w="22659" h="1736" extrusionOk="0">
                  <a:moveTo>
                    <a:pt x="11509" y="1"/>
                  </a:moveTo>
                  <a:lnTo>
                    <a:pt x="9238" y="26"/>
                  </a:lnTo>
                  <a:lnTo>
                    <a:pt x="7120" y="52"/>
                  </a:lnTo>
                  <a:lnTo>
                    <a:pt x="5155" y="103"/>
                  </a:lnTo>
                  <a:lnTo>
                    <a:pt x="3446" y="179"/>
                  </a:lnTo>
                  <a:lnTo>
                    <a:pt x="2017" y="281"/>
                  </a:lnTo>
                  <a:lnTo>
                    <a:pt x="1430" y="332"/>
                  </a:lnTo>
                  <a:lnTo>
                    <a:pt x="945" y="383"/>
                  </a:lnTo>
                  <a:lnTo>
                    <a:pt x="537" y="460"/>
                  </a:lnTo>
                  <a:lnTo>
                    <a:pt x="256" y="536"/>
                  </a:lnTo>
                  <a:lnTo>
                    <a:pt x="78" y="613"/>
                  </a:lnTo>
                  <a:lnTo>
                    <a:pt x="26" y="664"/>
                  </a:lnTo>
                  <a:lnTo>
                    <a:pt x="1" y="715"/>
                  </a:lnTo>
                  <a:lnTo>
                    <a:pt x="26" y="741"/>
                  </a:lnTo>
                  <a:lnTo>
                    <a:pt x="78" y="792"/>
                  </a:lnTo>
                  <a:lnTo>
                    <a:pt x="256" y="894"/>
                  </a:lnTo>
                  <a:lnTo>
                    <a:pt x="537" y="970"/>
                  </a:lnTo>
                  <a:lnTo>
                    <a:pt x="945" y="1072"/>
                  </a:lnTo>
                  <a:lnTo>
                    <a:pt x="1430" y="1149"/>
                  </a:lnTo>
                  <a:lnTo>
                    <a:pt x="2017" y="1251"/>
                  </a:lnTo>
                  <a:lnTo>
                    <a:pt x="3446" y="1404"/>
                  </a:lnTo>
                  <a:lnTo>
                    <a:pt x="5155" y="1532"/>
                  </a:lnTo>
                  <a:lnTo>
                    <a:pt x="7120" y="1659"/>
                  </a:lnTo>
                  <a:lnTo>
                    <a:pt x="9238" y="1710"/>
                  </a:lnTo>
                  <a:lnTo>
                    <a:pt x="11509" y="1736"/>
                  </a:lnTo>
                  <a:lnTo>
                    <a:pt x="13754" y="1736"/>
                  </a:lnTo>
                  <a:lnTo>
                    <a:pt x="15846" y="1685"/>
                  </a:lnTo>
                  <a:lnTo>
                    <a:pt x="17734" y="1608"/>
                  </a:lnTo>
                  <a:lnTo>
                    <a:pt x="19393" y="1481"/>
                  </a:lnTo>
                  <a:lnTo>
                    <a:pt x="20745" y="1353"/>
                  </a:lnTo>
                  <a:lnTo>
                    <a:pt x="21307" y="1302"/>
                  </a:lnTo>
                  <a:lnTo>
                    <a:pt x="21791" y="1225"/>
                  </a:lnTo>
                  <a:lnTo>
                    <a:pt x="22149" y="1123"/>
                  </a:lnTo>
                  <a:lnTo>
                    <a:pt x="22429" y="1047"/>
                  </a:lnTo>
                  <a:lnTo>
                    <a:pt x="22608" y="970"/>
                  </a:lnTo>
                  <a:lnTo>
                    <a:pt x="22633" y="919"/>
                  </a:lnTo>
                  <a:lnTo>
                    <a:pt x="22659" y="868"/>
                  </a:lnTo>
                  <a:lnTo>
                    <a:pt x="22633" y="817"/>
                  </a:lnTo>
                  <a:lnTo>
                    <a:pt x="22608" y="792"/>
                  </a:lnTo>
                  <a:lnTo>
                    <a:pt x="22429" y="690"/>
                  </a:lnTo>
                  <a:lnTo>
                    <a:pt x="22149" y="613"/>
                  </a:lnTo>
                  <a:lnTo>
                    <a:pt x="21791" y="536"/>
                  </a:lnTo>
                  <a:lnTo>
                    <a:pt x="21307" y="460"/>
                  </a:lnTo>
                  <a:lnTo>
                    <a:pt x="20745" y="383"/>
                  </a:lnTo>
                  <a:lnTo>
                    <a:pt x="19393" y="256"/>
                  </a:lnTo>
                  <a:lnTo>
                    <a:pt x="17734" y="154"/>
                  </a:lnTo>
                  <a:lnTo>
                    <a:pt x="15846" y="77"/>
                  </a:lnTo>
                  <a:lnTo>
                    <a:pt x="13754" y="26"/>
                  </a:lnTo>
                  <a:lnTo>
                    <a:pt x="11509" y="1"/>
                  </a:lnTo>
                  <a:close/>
                </a:path>
              </a:pathLst>
            </a:custGeom>
            <a:solidFill>
              <a:srgbClr val="B3B3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0" name="Google Shape;3530;g29ba36c631f_0_9"/>
            <p:cNvSpPr/>
            <p:nvPr/>
          </p:nvSpPr>
          <p:spPr>
            <a:xfrm>
              <a:off x="5161350" y="4085425"/>
              <a:ext cx="566475" cy="43400"/>
            </a:xfrm>
            <a:custGeom>
              <a:avLst/>
              <a:gdLst/>
              <a:ahLst/>
              <a:cxnLst/>
              <a:rect l="l" t="t" r="r" b="b"/>
              <a:pathLst>
                <a:path w="22659" h="1736" fill="none" extrusionOk="0">
                  <a:moveTo>
                    <a:pt x="11509" y="1"/>
                  </a:moveTo>
                  <a:lnTo>
                    <a:pt x="11509" y="1"/>
                  </a:lnTo>
                  <a:lnTo>
                    <a:pt x="9238" y="26"/>
                  </a:lnTo>
                  <a:lnTo>
                    <a:pt x="7120" y="52"/>
                  </a:lnTo>
                  <a:lnTo>
                    <a:pt x="5155" y="103"/>
                  </a:lnTo>
                  <a:lnTo>
                    <a:pt x="3446" y="179"/>
                  </a:lnTo>
                  <a:lnTo>
                    <a:pt x="2017" y="281"/>
                  </a:lnTo>
                  <a:lnTo>
                    <a:pt x="1430" y="332"/>
                  </a:lnTo>
                  <a:lnTo>
                    <a:pt x="945" y="383"/>
                  </a:lnTo>
                  <a:lnTo>
                    <a:pt x="537" y="460"/>
                  </a:lnTo>
                  <a:lnTo>
                    <a:pt x="256" y="536"/>
                  </a:lnTo>
                  <a:lnTo>
                    <a:pt x="78" y="613"/>
                  </a:lnTo>
                  <a:lnTo>
                    <a:pt x="26" y="664"/>
                  </a:lnTo>
                  <a:lnTo>
                    <a:pt x="1" y="715"/>
                  </a:lnTo>
                  <a:lnTo>
                    <a:pt x="1" y="715"/>
                  </a:lnTo>
                  <a:lnTo>
                    <a:pt x="26" y="741"/>
                  </a:lnTo>
                  <a:lnTo>
                    <a:pt x="78" y="792"/>
                  </a:lnTo>
                  <a:lnTo>
                    <a:pt x="256" y="894"/>
                  </a:lnTo>
                  <a:lnTo>
                    <a:pt x="537" y="970"/>
                  </a:lnTo>
                  <a:lnTo>
                    <a:pt x="945" y="1072"/>
                  </a:lnTo>
                  <a:lnTo>
                    <a:pt x="1430" y="1149"/>
                  </a:lnTo>
                  <a:lnTo>
                    <a:pt x="2017" y="1251"/>
                  </a:lnTo>
                  <a:lnTo>
                    <a:pt x="3446" y="1404"/>
                  </a:lnTo>
                  <a:lnTo>
                    <a:pt x="5155" y="1532"/>
                  </a:lnTo>
                  <a:lnTo>
                    <a:pt x="7120" y="1659"/>
                  </a:lnTo>
                  <a:lnTo>
                    <a:pt x="9238" y="1710"/>
                  </a:lnTo>
                  <a:lnTo>
                    <a:pt x="11509" y="1736"/>
                  </a:lnTo>
                  <a:lnTo>
                    <a:pt x="11509" y="1736"/>
                  </a:lnTo>
                  <a:lnTo>
                    <a:pt x="13754" y="1736"/>
                  </a:lnTo>
                  <a:lnTo>
                    <a:pt x="15846" y="1685"/>
                  </a:lnTo>
                  <a:lnTo>
                    <a:pt x="17734" y="1608"/>
                  </a:lnTo>
                  <a:lnTo>
                    <a:pt x="19393" y="1481"/>
                  </a:lnTo>
                  <a:lnTo>
                    <a:pt x="20745" y="1353"/>
                  </a:lnTo>
                  <a:lnTo>
                    <a:pt x="21307" y="1302"/>
                  </a:lnTo>
                  <a:lnTo>
                    <a:pt x="21791" y="1225"/>
                  </a:lnTo>
                  <a:lnTo>
                    <a:pt x="22149" y="1123"/>
                  </a:lnTo>
                  <a:lnTo>
                    <a:pt x="22429" y="1047"/>
                  </a:lnTo>
                  <a:lnTo>
                    <a:pt x="22608" y="970"/>
                  </a:lnTo>
                  <a:lnTo>
                    <a:pt x="22633" y="919"/>
                  </a:lnTo>
                  <a:lnTo>
                    <a:pt x="22659" y="868"/>
                  </a:lnTo>
                  <a:lnTo>
                    <a:pt x="22659" y="868"/>
                  </a:lnTo>
                  <a:lnTo>
                    <a:pt x="22633" y="817"/>
                  </a:lnTo>
                  <a:lnTo>
                    <a:pt x="22608" y="792"/>
                  </a:lnTo>
                  <a:lnTo>
                    <a:pt x="22429" y="690"/>
                  </a:lnTo>
                  <a:lnTo>
                    <a:pt x="22149" y="613"/>
                  </a:lnTo>
                  <a:lnTo>
                    <a:pt x="21791" y="536"/>
                  </a:lnTo>
                  <a:lnTo>
                    <a:pt x="21307" y="460"/>
                  </a:lnTo>
                  <a:lnTo>
                    <a:pt x="20745" y="383"/>
                  </a:lnTo>
                  <a:lnTo>
                    <a:pt x="19393" y="256"/>
                  </a:lnTo>
                  <a:lnTo>
                    <a:pt x="17734" y="154"/>
                  </a:lnTo>
                  <a:lnTo>
                    <a:pt x="15846" y="77"/>
                  </a:lnTo>
                  <a:lnTo>
                    <a:pt x="13754" y="26"/>
                  </a:lnTo>
                  <a:lnTo>
                    <a:pt x="1150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1" name="Google Shape;3531;g29ba36c631f_0_9"/>
            <p:cNvSpPr/>
            <p:nvPr/>
          </p:nvSpPr>
          <p:spPr>
            <a:xfrm>
              <a:off x="5348275" y="3964225"/>
              <a:ext cx="61900" cy="115475"/>
            </a:xfrm>
            <a:custGeom>
              <a:avLst/>
              <a:gdLst/>
              <a:ahLst/>
              <a:cxnLst/>
              <a:rect l="l" t="t" r="r" b="b"/>
              <a:pathLst>
                <a:path w="2476" h="4619" extrusionOk="0">
                  <a:moveTo>
                    <a:pt x="2475" y="1"/>
                  </a:moveTo>
                  <a:lnTo>
                    <a:pt x="26" y="103"/>
                  </a:lnTo>
                  <a:lnTo>
                    <a:pt x="0" y="1379"/>
                  </a:lnTo>
                  <a:lnTo>
                    <a:pt x="26" y="2450"/>
                  </a:lnTo>
                  <a:lnTo>
                    <a:pt x="26" y="2935"/>
                  </a:lnTo>
                  <a:lnTo>
                    <a:pt x="51" y="3343"/>
                  </a:lnTo>
                  <a:lnTo>
                    <a:pt x="714" y="4619"/>
                  </a:lnTo>
                  <a:lnTo>
                    <a:pt x="2347" y="3496"/>
                  </a:lnTo>
                  <a:lnTo>
                    <a:pt x="247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2" name="Google Shape;3532;g29ba36c631f_0_9"/>
            <p:cNvSpPr/>
            <p:nvPr/>
          </p:nvSpPr>
          <p:spPr>
            <a:xfrm>
              <a:off x="5233450" y="4026100"/>
              <a:ext cx="181175" cy="82950"/>
            </a:xfrm>
            <a:custGeom>
              <a:avLst/>
              <a:gdLst/>
              <a:ahLst/>
              <a:cxnLst/>
              <a:rect l="l" t="t" r="r" b="b"/>
              <a:pathLst>
                <a:path w="7247" h="3318" extrusionOk="0">
                  <a:moveTo>
                    <a:pt x="6992" y="1"/>
                  </a:moveTo>
                  <a:lnTo>
                    <a:pt x="6507" y="154"/>
                  </a:lnTo>
                  <a:lnTo>
                    <a:pt x="6201" y="256"/>
                  </a:lnTo>
                  <a:lnTo>
                    <a:pt x="5843" y="332"/>
                  </a:lnTo>
                  <a:lnTo>
                    <a:pt x="5486" y="383"/>
                  </a:lnTo>
                  <a:lnTo>
                    <a:pt x="5103" y="383"/>
                  </a:lnTo>
                  <a:lnTo>
                    <a:pt x="4950" y="332"/>
                  </a:lnTo>
                  <a:lnTo>
                    <a:pt x="4772" y="281"/>
                  </a:lnTo>
                  <a:lnTo>
                    <a:pt x="4593" y="205"/>
                  </a:lnTo>
                  <a:lnTo>
                    <a:pt x="4440" y="103"/>
                  </a:lnTo>
                  <a:lnTo>
                    <a:pt x="4414" y="103"/>
                  </a:lnTo>
                  <a:lnTo>
                    <a:pt x="4363" y="77"/>
                  </a:lnTo>
                  <a:lnTo>
                    <a:pt x="4261" y="103"/>
                  </a:lnTo>
                  <a:lnTo>
                    <a:pt x="4134" y="179"/>
                  </a:lnTo>
                  <a:lnTo>
                    <a:pt x="4032" y="307"/>
                  </a:lnTo>
                  <a:lnTo>
                    <a:pt x="3930" y="434"/>
                  </a:lnTo>
                  <a:lnTo>
                    <a:pt x="3828" y="588"/>
                  </a:lnTo>
                  <a:lnTo>
                    <a:pt x="3751" y="766"/>
                  </a:lnTo>
                  <a:lnTo>
                    <a:pt x="3700" y="919"/>
                  </a:lnTo>
                  <a:lnTo>
                    <a:pt x="3623" y="1072"/>
                  </a:lnTo>
                  <a:lnTo>
                    <a:pt x="3496" y="1200"/>
                  </a:lnTo>
                  <a:lnTo>
                    <a:pt x="3343" y="1327"/>
                  </a:lnTo>
                  <a:lnTo>
                    <a:pt x="3139" y="1430"/>
                  </a:lnTo>
                  <a:lnTo>
                    <a:pt x="2909" y="1532"/>
                  </a:lnTo>
                  <a:lnTo>
                    <a:pt x="2654" y="1608"/>
                  </a:lnTo>
                  <a:lnTo>
                    <a:pt x="2093" y="1736"/>
                  </a:lnTo>
                  <a:lnTo>
                    <a:pt x="1506" y="1838"/>
                  </a:lnTo>
                  <a:lnTo>
                    <a:pt x="995" y="1914"/>
                  </a:lnTo>
                  <a:lnTo>
                    <a:pt x="281" y="1991"/>
                  </a:lnTo>
                  <a:lnTo>
                    <a:pt x="230" y="2016"/>
                  </a:lnTo>
                  <a:lnTo>
                    <a:pt x="179" y="2042"/>
                  </a:lnTo>
                  <a:lnTo>
                    <a:pt x="77" y="2221"/>
                  </a:lnTo>
                  <a:lnTo>
                    <a:pt x="26" y="2425"/>
                  </a:lnTo>
                  <a:lnTo>
                    <a:pt x="0" y="2552"/>
                  </a:lnTo>
                  <a:lnTo>
                    <a:pt x="0" y="2680"/>
                  </a:lnTo>
                  <a:lnTo>
                    <a:pt x="26" y="2782"/>
                  </a:lnTo>
                  <a:lnTo>
                    <a:pt x="77" y="2909"/>
                  </a:lnTo>
                  <a:lnTo>
                    <a:pt x="128" y="3012"/>
                  </a:lnTo>
                  <a:lnTo>
                    <a:pt x="204" y="3114"/>
                  </a:lnTo>
                  <a:lnTo>
                    <a:pt x="332" y="3190"/>
                  </a:lnTo>
                  <a:lnTo>
                    <a:pt x="485" y="3267"/>
                  </a:lnTo>
                  <a:lnTo>
                    <a:pt x="664" y="3292"/>
                  </a:lnTo>
                  <a:lnTo>
                    <a:pt x="868" y="3318"/>
                  </a:lnTo>
                  <a:lnTo>
                    <a:pt x="6558" y="3292"/>
                  </a:lnTo>
                  <a:lnTo>
                    <a:pt x="6736" y="3267"/>
                  </a:lnTo>
                  <a:lnTo>
                    <a:pt x="6889" y="3190"/>
                  </a:lnTo>
                  <a:lnTo>
                    <a:pt x="7017" y="3063"/>
                  </a:lnTo>
                  <a:lnTo>
                    <a:pt x="7043" y="2986"/>
                  </a:lnTo>
                  <a:lnTo>
                    <a:pt x="7094" y="2884"/>
                  </a:lnTo>
                  <a:lnTo>
                    <a:pt x="7145" y="2527"/>
                  </a:lnTo>
                  <a:lnTo>
                    <a:pt x="7196" y="2093"/>
                  </a:lnTo>
                  <a:lnTo>
                    <a:pt x="7247" y="1608"/>
                  </a:lnTo>
                  <a:lnTo>
                    <a:pt x="7247" y="1149"/>
                  </a:lnTo>
                  <a:lnTo>
                    <a:pt x="7221" y="715"/>
                  </a:lnTo>
                  <a:lnTo>
                    <a:pt x="7170" y="358"/>
                  </a:lnTo>
                  <a:lnTo>
                    <a:pt x="7145" y="205"/>
                  </a:lnTo>
                  <a:lnTo>
                    <a:pt x="7094" y="103"/>
                  </a:lnTo>
                  <a:lnTo>
                    <a:pt x="7043" y="26"/>
                  </a:lnTo>
                  <a:lnTo>
                    <a:pt x="699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3" name="Google Shape;3533;g29ba36c631f_0_9"/>
            <p:cNvSpPr/>
            <p:nvPr/>
          </p:nvSpPr>
          <p:spPr>
            <a:xfrm>
              <a:off x="5582375" y="3964225"/>
              <a:ext cx="61250" cy="115475"/>
            </a:xfrm>
            <a:custGeom>
              <a:avLst/>
              <a:gdLst/>
              <a:ahLst/>
              <a:cxnLst/>
              <a:rect l="l" t="t" r="r" b="b"/>
              <a:pathLst>
                <a:path w="2450" h="4619" extrusionOk="0">
                  <a:moveTo>
                    <a:pt x="2450" y="1"/>
                  </a:moveTo>
                  <a:lnTo>
                    <a:pt x="0" y="103"/>
                  </a:lnTo>
                  <a:lnTo>
                    <a:pt x="0" y="1404"/>
                  </a:lnTo>
                  <a:lnTo>
                    <a:pt x="0" y="2476"/>
                  </a:lnTo>
                  <a:lnTo>
                    <a:pt x="26" y="2960"/>
                  </a:lnTo>
                  <a:lnTo>
                    <a:pt x="51" y="3369"/>
                  </a:lnTo>
                  <a:lnTo>
                    <a:pt x="740" y="4619"/>
                  </a:lnTo>
                  <a:lnTo>
                    <a:pt x="2322" y="3496"/>
                  </a:lnTo>
                  <a:lnTo>
                    <a:pt x="245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4" name="Google Shape;3534;g29ba36c631f_0_9"/>
            <p:cNvSpPr/>
            <p:nvPr/>
          </p:nvSpPr>
          <p:spPr>
            <a:xfrm>
              <a:off x="5468175" y="4017800"/>
              <a:ext cx="181200" cy="92525"/>
            </a:xfrm>
            <a:custGeom>
              <a:avLst/>
              <a:gdLst/>
              <a:ahLst/>
              <a:cxnLst/>
              <a:rect l="l" t="t" r="r" b="b"/>
              <a:pathLst>
                <a:path w="7248" h="3701" extrusionOk="0">
                  <a:moveTo>
                    <a:pt x="7018" y="1"/>
                  </a:moveTo>
                  <a:lnTo>
                    <a:pt x="6839" y="26"/>
                  </a:lnTo>
                  <a:lnTo>
                    <a:pt x="6584" y="52"/>
                  </a:lnTo>
                  <a:lnTo>
                    <a:pt x="5972" y="103"/>
                  </a:lnTo>
                  <a:lnTo>
                    <a:pt x="5206" y="129"/>
                  </a:lnTo>
                  <a:lnTo>
                    <a:pt x="4339" y="180"/>
                  </a:lnTo>
                  <a:lnTo>
                    <a:pt x="4262" y="180"/>
                  </a:lnTo>
                  <a:lnTo>
                    <a:pt x="4211" y="231"/>
                  </a:lnTo>
                  <a:lnTo>
                    <a:pt x="4160" y="282"/>
                  </a:lnTo>
                  <a:lnTo>
                    <a:pt x="4135" y="358"/>
                  </a:lnTo>
                  <a:lnTo>
                    <a:pt x="4084" y="562"/>
                  </a:lnTo>
                  <a:lnTo>
                    <a:pt x="4058" y="843"/>
                  </a:lnTo>
                  <a:lnTo>
                    <a:pt x="4007" y="920"/>
                  </a:lnTo>
                  <a:lnTo>
                    <a:pt x="3981" y="996"/>
                  </a:lnTo>
                  <a:lnTo>
                    <a:pt x="3854" y="1149"/>
                  </a:lnTo>
                  <a:lnTo>
                    <a:pt x="3650" y="1302"/>
                  </a:lnTo>
                  <a:lnTo>
                    <a:pt x="3446" y="1430"/>
                  </a:lnTo>
                  <a:lnTo>
                    <a:pt x="3165" y="1557"/>
                  </a:lnTo>
                  <a:lnTo>
                    <a:pt x="2884" y="1685"/>
                  </a:lnTo>
                  <a:lnTo>
                    <a:pt x="2246" y="1915"/>
                  </a:lnTo>
                  <a:lnTo>
                    <a:pt x="1608" y="2093"/>
                  </a:lnTo>
                  <a:lnTo>
                    <a:pt x="1022" y="2221"/>
                  </a:lnTo>
                  <a:lnTo>
                    <a:pt x="256" y="2374"/>
                  </a:lnTo>
                  <a:lnTo>
                    <a:pt x="205" y="2399"/>
                  </a:lnTo>
                  <a:lnTo>
                    <a:pt x="154" y="2450"/>
                  </a:lnTo>
                  <a:lnTo>
                    <a:pt x="78" y="2604"/>
                  </a:lnTo>
                  <a:lnTo>
                    <a:pt x="1" y="2808"/>
                  </a:lnTo>
                  <a:lnTo>
                    <a:pt x="1" y="2935"/>
                  </a:lnTo>
                  <a:lnTo>
                    <a:pt x="1" y="3063"/>
                  </a:lnTo>
                  <a:lnTo>
                    <a:pt x="27" y="3190"/>
                  </a:lnTo>
                  <a:lnTo>
                    <a:pt x="52" y="3292"/>
                  </a:lnTo>
                  <a:lnTo>
                    <a:pt x="129" y="3420"/>
                  </a:lnTo>
                  <a:lnTo>
                    <a:pt x="205" y="3497"/>
                  </a:lnTo>
                  <a:lnTo>
                    <a:pt x="333" y="3599"/>
                  </a:lnTo>
                  <a:lnTo>
                    <a:pt x="460" y="3650"/>
                  </a:lnTo>
                  <a:lnTo>
                    <a:pt x="639" y="3701"/>
                  </a:lnTo>
                  <a:lnTo>
                    <a:pt x="869" y="3701"/>
                  </a:lnTo>
                  <a:lnTo>
                    <a:pt x="6559" y="3624"/>
                  </a:lnTo>
                  <a:lnTo>
                    <a:pt x="6737" y="3599"/>
                  </a:lnTo>
                  <a:lnTo>
                    <a:pt x="6890" y="3522"/>
                  </a:lnTo>
                  <a:lnTo>
                    <a:pt x="7018" y="3395"/>
                  </a:lnTo>
                  <a:lnTo>
                    <a:pt x="7043" y="3292"/>
                  </a:lnTo>
                  <a:lnTo>
                    <a:pt x="7069" y="3216"/>
                  </a:lnTo>
                  <a:lnTo>
                    <a:pt x="7145" y="2833"/>
                  </a:lnTo>
                  <a:lnTo>
                    <a:pt x="7196" y="2348"/>
                  </a:lnTo>
                  <a:lnTo>
                    <a:pt x="7247" y="1838"/>
                  </a:lnTo>
                  <a:lnTo>
                    <a:pt x="7247" y="1302"/>
                  </a:lnTo>
                  <a:lnTo>
                    <a:pt x="7247" y="792"/>
                  </a:lnTo>
                  <a:lnTo>
                    <a:pt x="7196" y="384"/>
                  </a:lnTo>
                  <a:lnTo>
                    <a:pt x="7171" y="231"/>
                  </a:lnTo>
                  <a:lnTo>
                    <a:pt x="7145" y="103"/>
                  </a:lnTo>
                  <a:lnTo>
                    <a:pt x="7094" y="26"/>
                  </a:lnTo>
                  <a:lnTo>
                    <a:pt x="701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5" name="Google Shape;3535;g29ba36c631f_0_9"/>
            <p:cNvSpPr/>
            <p:nvPr/>
          </p:nvSpPr>
          <p:spPr>
            <a:xfrm>
              <a:off x="5324025" y="3073725"/>
              <a:ext cx="348950" cy="946025"/>
            </a:xfrm>
            <a:custGeom>
              <a:avLst/>
              <a:gdLst/>
              <a:ahLst/>
              <a:cxnLst/>
              <a:rect l="l" t="t" r="r" b="b"/>
              <a:pathLst>
                <a:path w="13958" h="37841" extrusionOk="0">
                  <a:moveTo>
                    <a:pt x="9416" y="1"/>
                  </a:moveTo>
                  <a:lnTo>
                    <a:pt x="8446" y="26"/>
                  </a:lnTo>
                  <a:lnTo>
                    <a:pt x="7502" y="103"/>
                  </a:lnTo>
                  <a:lnTo>
                    <a:pt x="6558" y="205"/>
                  </a:lnTo>
                  <a:lnTo>
                    <a:pt x="5690" y="307"/>
                  </a:lnTo>
                  <a:lnTo>
                    <a:pt x="4925" y="435"/>
                  </a:lnTo>
                  <a:lnTo>
                    <a:pt x="3777" y="639"/>
                  </a:lnTo>
                  <a:lnTo>
                    <a:pt x="3343" y="741"/>
                  </a:lnTo>
                  <a:lnTo>
                    <a:pt x="3062" y="2680"/>
                  </a:lnTo>
                  <a:lnTo>
                    <a:pt x="2680" y="5334"/>
                  </a:lnTo>
                  <a:lnTo>
                    <a:pt x="1710" y="11712"/>
                  </a:lnTo>
                  <a:lnTo>
                    <a:pt x="766" y="17632"/>
                  </a:lnTo>
                  <a:lnTo>
                    <a:pt x="256" y="20847"/>
                  </a:lnTo>
                  <a:lnTo>
                    <a:pt x="179" y="21408"/>
                  </a:lnTo>
                  <a:lnTo>
                    <a:pt x="128" y="22174"/>
                  </a:lnTo>
                  <a:lnTo>
                    <a:pt x="77" y="23169"/>
                  </a:lnTo>
                  <a:lnTo>
                    <a:pt x="51" y="24317"/>
                  </a:lnTo>
                  <a:lnTo>
                    <a:pt x="0" y="26971"/>
                  </a:lnTo>
                  <a:lnTo>
                    <a:pt x="0" y="29803"/>
                  </a:lnTo>
                  <a:lnTo>
                    <a:pt x="26" y="34881"/>
                  </a:lnTo>
                  <a:lnTo>
                    <a:pt x="51" y="37126"/>
                  </a:lnTo>
                  <a:lnTo>
                    <a:pt x="179" y="37279"/>
                  </a:lnTo>
                  <a:lnTo>
                    <a:pt x="307" y="37432"/>
                  </a:lnTo>
                  <a:lnTo>
                    <a:pt x="485" y="37560"/>
                  </a:lnTo>
                  <a:lnTo>
                    <a:pt x="664" y="37662"/>
                  </a:lnTo>
                  <a:lnTo>
                    <a:pt x="894" y="37738"/>
                  </a:lnTo>
                  <a:lnTo>
                    <a:pt x="1123" y="37789"/>
                  </a:lnTo>
                  <a:lnTo>
                    <a:pt x="1353" y="37841"/>
                  </a:lnTo>
                  <a:lnTo>
                    <a:pt x="1863" y="37841"/>
                  </a:lnTo>
                  <a:lnTo>
                    <a:pt x="2118" y="37815"/>
                  </a:lnTo>
                  <a:lnTo>
                    <a:pt x="2399" y="37789"/>
                  </a:lnTo>
                  <a:lnTo>
                    <a:pt x="2654" y="37713"/>
                  </a:lnTo>
                  <a:lnTo>
                    <a:pt x="2909" y="37636"/>
                  </a:lnTo>
                  <a:lnTo>
                    <a:pt x="3164" y="37560"/>
                  </a:lnTo>
                  <a:lnTo>
                    <a:pt x="3394" y="37458"/>
                  </a:lnTo>
                  <a:lnTo>
                    <a:pt x="3624" y="37330"/>
                  </a:lnTo>
                  <a:lnTo>
                    <a:pt x="3649" y="37254"/>
                  </a:lnTo>
                  <a:lnTo>
                    <a:pt x="3675" y="37126"/>
                  </a:lnTo>
                  <a:lnTo>
                    <a:pt x="3726" y="36692"/>
                  </a:lnTo>
                  <a:lnTo>
                    <a:pt x="3751" y="36054"/>
                  </a:lnTo>
                  <a:lnTo>
                    <a:pt x="3777" y="35263"/>
                  </a:lnTo>
                  <a:lnTo>
                    <a:pt x="3828" y="30747"/>
                  </a:lnTo>
                  <a:lnTo>
                    <a:pt x="3879" y="28119"/>
                  </a:lnTo>
                  <a:lnTo>
                    <a:pt x="3930" y="26792"/>
                  </a:lnTo>
                  <a:lnTo>
                    <a:pt x="3981" y="25491"/>
                  </a:lnTo>
                  <a:lnTo>
                    <a:pt x="4057" y="24266"/>
                  </a:lnTo>
                  <a:lnTo>
                    <a:pt x="4160" y="23118"/>
                  </a:lnTo>
                  <a:lnTo>
                    <a:pt x="4287" y="22097"/>
                  </a:lnTo>
                  <a:lnTo>
                    <a:pt x="4440" y="21204"/>
                  </a:lnTo>
                  <a:lnTo>
                    <a:pt x="4670" y="20107"/>
                  </a:lnTo>
                  <a:lnTo>
                    <a:pt x="4976" y="18933"/>
                  </a:lnTo>
                  <a:lnTo>
                    <a:pt x="5308" y="17734"/>
                  </a:lnTo>
                  <a:lnTo>
                    <a:pt x="5639" y="16535"/>
                  </a:lnTo>
                  <a:lnTo>
                    <a:pt x="6328" y="14239"/>
                  </a:lnTo>
                  <a:lnTo>
                    <a:pt x="6966" y="12325"/>
                  </a:lnTo>
                  <a:lnTo>
                    <a:pt x="7528" y="10590"/>
                  </a:lnTo>
                  <a:lnTo>
                    <a:pt x="8114" y="14570"/>
                  </a:lnTo>
                  <a:lnTo>
                    <a:pt x="8293" y="15923"/>
                  </a:lnTo>
                  <a:lnTo>
                    <a:pt x="8446" y="17045"/>
                  </a:lnTo>
                  <a:lnTo>
                    <a:pt x="8574" y="18091"/>
                  </a:lnTo>
                  <a:lnTo>
                    <a:pt x="8650" y="19214"/>
                  </a:lnTo>
                  <a:lnTo>
                    <a:pt x="8752" y="20592"/>
                  </a:lnTo>
                  <a:lnTo>
                    <a:pt x="8829" y="22378"/>
                  </a:lnTo>
                  <a:lnTo>
                    <a:pt x="9059" y="27430"/>
                  </a:lnTo>
                  <a:lnTo>
                    <a:pt x="9263" y="32048"/>
                  </a:lnTo>
                  <a:lnTo>
                    <a:pt x="9467" y="36692"/>
                  </a:lnTo>
                  <a:lnTo>
                    <a:pt x="10538" y="36922"/>
                  </a:lnTo>
                  <a:lnTo>
                    <a:pt x="10998" y="36999"/>
                  </a:lnTo>
                  <a:lnTo>
                    <a:pt x="11406" y="37024"/>
                  </a:lnTo>
                  <a:lnTo>
                    <a:pt x="11789" y="37024"/>
                  </a:lnTo>
                  <a:lnTo>
                    <a:pt x="12171" y="36973"/>
                  </a:lnTo>
                  <a:lnTo>
                    <a:pt x="12554" y="36871"/>
                  </a:lnTo>
                  <a:lnTo>
                    <a:pt x="12962" y="36692"/>
                  </a:lnTo>
                  <a:lnTo>
                    <a:pt x="13013" y="34370"/>
                  </a:lnTo>
                  <a:lnTo>
                    <a:pt x="13116" y="30339"/>
                  </a:lnTo>
                  <a:lnTo>
                    <a:pt x="13167" y="28068"/>
                  </a:lnTo>
                  <a:lnTo>
                    <a:pt x="13218" y="25823"/>
                  </a:lnTo>
                  <a:lnTo>
                    <a:pt x="13218" y="23781"/>
                  </a:lnTo>
                  <a:lnTo>
                    <a:pt x="13192" y="22072"/>
                  </a:lnTo>
                  <a:lnTo>
                    <a:pt x="13192" y="20490"/>
                  </a:lnTo>
                  <a:lnTo>
                    <a:pt x="13218" y="18755"/>
                  </a:lnTo>
                  <a:lnTo>
                    <a:pt x="13269" y="16994"/>
                  </a:lnTo>
                  <a:lnTo>
                    <a:pt x="13345" y="15234"/>
                  </a:lnTo>
                  <a:lnTo>
                    <a:pt x="13447" y="13575"/>
                  </a:lnTo>
                  <a:lnTo>
                    <a:pt x="13549" y="12095"/>
                  </a:lnTo>
                  <a:lnTo>
                    <a:pt x="13651" y="10870"/>
                  </a:lnTo>
                  <a:lnTo>
                    <a:pt x="13753" y="9977"/>
                  </a:lnTo>
                  <a:lnTo>
                    <a:pt x="13881" y="8625"/>
                  </a:lnTo>
                  <a:lnTo>
                    <a:pt x="13932" y="7528"/>
                  </a:lnTo>
                  <a:lnTo>
                    <a:pt x="13958" y="6584"/>
                  </a:lnTo>
                  <a:lnTo>
                    <a:pt x="13932" y="5767"/>
                  </a:lnTo>
                  <a:lnTo>
                    <a:pt x="13906" y="5027"/>
                  </a:lnTo>
                  <a:lnTo>
                    <a:pt x="13855" y="4211"/>
                  </a:lnTo>
                  <a:lnTo>
                    <a:pt x="13855" y="3394"/>
                  </a:lnTo>
                  <a:lnTo>
                    <a:pt x="13830" y="2731"/>
                  </a:lnTo>
                  <a:lnTo>
                    <a:pt x="13804" y="2042"/>
                  </a:lnTo>
                  <a:lnTo>
                    <a:pt x="13779" y="1863"/>
                  </a:lnTo>
                  <a:lnTo>
                    <a:pt x="13728" y="1710"/>
                  </a:lnTo>
                  <a:lnTo>
                    <a:pt x="13626" y="1430"/>
                  </a:lnTo>
                  <a:lnTo>
                    <a:pt x="13473" y="1175"/>
                  </a:lnTo>
                  <a:lnTo>
                    <a:pt x="13243" y="945"/>
                  </a:lnTo>
                  <a:lnTo>
                    <a:pt x="13013" y="741"/>
                  </a:lnTo>
                  <a:lnTo>
                    <a:pt x="12707" y="588"/>
                  </a:lnTo>
                  <a:lnTo>
                    <a:pt x="12376" y="435"/>
                  </a:lnTo>
                  <a:lnTo>
                    <a:pt x="12018" y="307"/>
                  </a:lnTo>
                  <a:lnTo>
                    <a:pt x="11636" y="205"/>
                  </a:lnTo>
                  <a:lnTo>
                    <a:pt x="11227" y="128"/>
                  </a:lnTo>
                  <a:lnTo>
                    <a:pt x="10794" y="77"/>
                  </a:lnTo>
                  <a:lnTo>
                    <a:pt x="10360" y="52"/>
                  </a:lnTo>
                  <a:lnTo>
                    <a:pt x="9875" y="26"/>
                  </a:lnTo>
                  <a:lnTo>
                    <a:pt x="9416"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6" name="Google Shape;3536;g29ba36c631f_0_9"/>
            <p:cNvSpPr/>
            <p:nvPr/>
          </p:nvSpPr>
          <p:spPr>
            <a:xfrm>
              <a:off x="5324025" y="3073725"/>
              <a:ext cx="348950" cy="946025"/>
            </a:xfrm>
            <a:custGeom>
              <a:avLst/>
              <a:gdLst/>
              <a:ahLst/>
              <a:cxnLst/>
              <a:rect l="l" t="t" r="r" b="b"/>
              <a:pathLst>
                <a:path w="13958" h="37841" fill="none" extrusionOk="0">
                  <a:moveTo>
                    <a:pt x="13881" y="8625"/>
                  </a:moveTo>
                  <a:lnTo>
                    <a:pt x="13881" y="8625"/>
                  </a:lnTo>
                  <a:lnTo>
                    <a:pt x="13753" y="9977"/>
                  </a:lnTo>
                  <a:lnTo>
                    <a:pt x="13753" y="9977"/>
                  </a:lnTo>
                  <a:lnTo>
                    <a:pt x="13651" y="10870"/>
                  </a:lnTo>
                  <a:lnTo>
                    <a:pt x="13549" y="12095"/>
                  </a:lnTo>
                  <a:lnTo>
                    <a:pt x="13447" y="13575"/>
                  </a:lnTo>
                  <a:lnTo>
                    <a:pt x="13345" y="15234"/>
                  </a:lnTo>
                  <a:lnTo>
                    <a:pt x="13269" y="16994"/>
                  </a:lnTo>
                  <a:lnTo>
                    <a:pt x="13218" y="18755"/>
                  </a:lnTo>
                  <a:lnTo>
                    <a:pt x="13192" y="20490"/>
                  </a:lnTo>
                  <a:lnTo>
                    <a:pt x="13192" y="22072"/>
                  </a:lnTo>
                  <a:lnTo>
                    <a:pt x="13192" y="22072"/>
                  </a:lnTo>
                  <a:lnTo>
                    <a:pt x="13218" y="23781"/>
                  </a:lnTo>
                  <a:lnTo>
                    <a:pt x="13218" y="25823"/>
                  </a:lnTo>
                  <a:lnTo>
                    <a:pt x="13167" y="28068"/>
                  </a:lnTo>
                  <a:lnTo>
                    <a:pt x="13116" y="30339"/>
                  </a:lnTo>
                  <a:lnTo>
                    <a:pt x="13013" y="34370"/>
                  </a:lnTo>
                  <a:lnTo>
                    <a:pt x="12962" y="36692"/>
                  </a:lnTo>
                  <a:lnTo>
                    <a:pt x="12962" y="36692"/>
                  </a:lnTo>
                  <a:lnTo>
                    <a:pt x="12554" y="36871"/>
                  </a:lnTo>
                  <a:lnTo>
                    <a:pt x="12171" y="36973"/>
                  </a:lnTo>
                  <a:lnTo>
                    <a:pt x="11789" y="37024"/>
                  </a:lnTo>
                  <a:lnTo>
                    <a:pt x="11406" y="37024"/>
                  </a:lnTo>
                  <a:lnTo>
                    <a:pt x="10998" y="36999"/>
                  </a:lnTo>
                  <a:lnTo>
                    <a:pt x="10538" y="36922"/>
                  </a:lnTo>
                  <a:lnTo>
                    <a:pt x="9467" y="36692"/>
                  </a:lnTo>
                  <a:lnTo>
                    <a:pt x="9467" y="36692"/>
                  </a:lnTo>
                  <a:lnTo>
                    <a:pt x="9263" y="32048"/>
                  </a:lnTo>
                  <a:lnTo>
                    <a:pt x="9059" y="27430"/>
                  </a:lnTo>
                  <a:lnTo>
                    <a:pt x="8829" y="22378"/>
                  </a:lnTo>
                  <a:lnTo>
                    <a:pt x="8829" y="22378"/>
                  </a:lnTo>
                  <a:lnTo>
                    <a:pt x="8752" y="20592"/>
                  </a:lnTo>
                  <a:lnTo>
                    <a:pt x="8650" y="19214"/>
                  </a:lnTo>
                  <a:lnTo>
                    <a:pt x="8574" y="18091"/>
                  </a:lnTo>
                  <a:lnTo>
                    <a:pt x="8446" y="17045"/>
                  </a:lnTo>
                  <a:lnTo>
                    <a:pt x="8293" y="15923"/>
                  </a:lnTo>
                  <a:lnTo>
                    <a:pt x="8114" y="14570"/>
                  </a:lnTo>
                  <a:lnTo>
                    <a:pt x="7528" y="10590"/>
                  </a:lnTo>
                  <a:lnTo>
                    <a:pt x="7528" y="10590"/>
                  </a:lnTo>
                  <a:lnTo>
                    <a:pt x="7528" y="10590"/>
                  </a:lnTo>
                  <a:lnTo>
                    <a:pt x="6966" y="12325"/>
                  </a:lnTo>
                  <a:lnTo>
                    <a:pt x="6966" y="12325"/>
                  </a:lnTo>
                  <a:lnTo>
                    <a:pt x="6328" y="14239"/>
                  </a:lnTo>
                  <a:lnTo>
                    <a:pt x="5639" y="16535"/>
                  </a:lnTo>
                  <a:lnTo>
                    <a:pt x="5308" y="17734"/>
                  </a:lnTo>
                  <a:lnTo>
                    <a:pt x="4976" y="18933"/>
                  </a:lnTo>
                  <a:lnTo>
                    <a:pt x="4670" y="20107"/>
                  </a:lnTo>
                  <a:lnTo>
                    <a:pt x="4440" y="21204"/>
                  </a:lnTo>
                  <a:lnTo>
                    <a:pt x="4440" y="21204"/>
                  </a:lnTo>
                  <a:lnTo>
                    <a:pt x="4287" y="22097"/>
                  </a:lnTo>
                  <a:lnTo>
                    <a:pt x="4160" y="23118"/>
                  </a:lnTo>
                  <a:lnTo>
                    <a:pt x="4057" y="24266"/>
                  </a:lnTo>
                  <a:lnTo>
                    <a:pt x="3981" y="25491"/>
                  </a:lnTo>
                  <a:lnTo>
                    <a:pt x="3930" y="26792"/>
                  </a:lnTo>
                  <a:lnTo>
                    <a:pt x="3879" y="28119"/>
                  </a:lnTo>
                  <a:lnTo>
                    <a:pt x="3828" y="30747"/>
                  </a:lnTo>
                  <a:lnTo>
                    <a:pt x="3777" y="35263"/>
                  </a:lnTo>
                  <a:lnTo>
                    <a:pt x="3751" y="36054"/>
                  </a:lnTo>
                  <a:lnTo>
                    <a:pt x="3726" y="36692"/>
                  </a:lnTo>
                  <a:lnTo>
                    <a:pt x="3675" y="37126"/>
                  </a:lnTo>
                  <a:lnTo>
                    <a:pt x="3649" y="37254"/>
                  </a:lnTo>
                  <a:lnTo>
                    <a:pt x="3624" y="37330"/>
                  </a:lnTo>
                  <a:lnTo>
                    <a:pt x="3624" y="37330"/>
                  </a:lnTo>
                  <a:lnTo>
                    <a:pt x="3394" y="37458"/>
                  </a:lnTo>
                  <a:lnTo>
                    <a:pt x="3164" y="37560"/>
                  </a:lnTo>
                  <a:lnTo>
                    <a:pt x="2909" y="37636"/>
                  </a:lnTo>
                  <a:lnTo>
                    <a:pt x="2654" y="37713"/>
                  </a:lnTo>
                  <a:lnTo>
                    <a:pt x="2399" y="37789"/>
                  </a:lnTo>
                  <a:lnTo>
                    <a:pt x="2118" y="37815"/>
                  </a:lnTo>
                  <a:lnTo>
                    <a:pt x="1863" y="37841"/>
                  </a:lnTo>
                  <a:lnTo>
                    <a:pt x="1608" y="37841"/>
                  </a:lnTo>
                  <a:lnTo>
                    <a:pt x="1353" y="37841"/>
                  </a:lnTo>
                  <a:lnTo>
                    <a:pt x="1123" y="37789"/>
                  </a:lnTo>
                  <a:lnTo>
                    <a:pt x="894" y="37738"/>
                  </a:lnTo>
                  <a:lnTo>
                    <a:pt x="664" y="37662"/>
                  </a:lnTo>
                  <a:lnTo>
                    <a:pt x="485" y="37560"/>
                  </a:lnTo>
                  <a:lnTo>
                    <a:pt x="307" y="37432"/>
                  </a:lnTo>
                  <a:lnTo>
                    <a:pt x="179" y="37279"/>
                  </a:lnTo>
                  <a:lnTo>
                    <a:pt x="51" y="37126"/>
                  </a:lnTo>
                  <a:lnTo>
                    <a:pt x="51" y="37126"/>
                  </a:lnTo>
                  <a:lnTo>
                    <a:pt x="26" y="34881"/>
                  </a:lnTo>
                  <a:lnTo>
                    <a:pt x="0" y="29803"/>
                  </a:lnTo>
                  <a:lnTo>
                    <a:pt x="0" y="26971"/>
                  </a:lnTo>
                  <a:lnTo>
                    <a:pt x="51" y="24317"/>
                  </a:lnTo>
                  <a:lnTo>
                    <a:pt x="77" y="23169"/>
                  </a:lnTo>
                  <a:lnTo>
                    <a:pt x="128" y="22174"/>
                  </a:lnTo>
                  <a:lnTo>
                    <a:pt x="179" y="21408"/>
                  </a:lnTo>
                  <a:lnTo>
                    <a:pt x="256" y="20847"/>
                  </a:lnTo>
                  <a:lnTo>
                    <a:pt x="256" y="20847"/>
                  </a:lnTo>
                  <a:lnTo>
                    <a:pt x="766" y="17632"/>
                  </a:lnTo>
                  <a:lnTo>
                    <a:pt x="1710" y="11712"/>
                  </a:lnTo>
                  <a:lnTo>
                    <a:pt x="2680" y="5334"/>
                  </a:lnTo>
                  <a:lnTo>
                    <a:pt x="3062" y="2680"/>
                  </a:lnTo>
                  <a:lnTo>
                    <a:pt x="3343" y="741"/>
                  </a:lnTo>
                  <a:lnTo>
                    <a:pt x="3343" y="741"/>
                  </a:lnTo>
                  <a:lnTo>
                    <a:pt x="3777" y="639"/>
                  </a:lnTo>
                  <a:lnTo>
                    <a:pt x="4925" y="435"/>
                  </a:lnTo>
                  <a:lnTo>
                    <a:pt x="5690" y="307"/>
                  </a:lnTo>
                  <a:lnTo>
                    <a:pt x="6558" y="205"/>
                  </a:lnTo>
                  <a:lnTo>
                    <a:pt x="7502" y="103"/>
                  </a:lnTo>
                  <a:lnTo>
                    <a:pt x="8446" y="26"/>
                  </a:lnTo>
                  <a:lnTo>
                    <a:pt x="9416" y="1"/>
                  </a:lnTo>
                  <a:lnTo>
                    <a:pt x="9875" y="26"/>
                  </a:lnTo>
                  <a:lnTo>
                    <a:pt x="10360" y="52"/>
                  </a:lnTo>
                  <a:lnTo>
                    <a:pt x="10794" y="77"/>
                  </a:lnTo>
                  <a:lnTo>
                    <a:pt x="11227" y="128"/>
                  </a:lnTo>
                  <a:lnTo>
                    <a:pt x="11636" y="205"/>
                  </a:lnTo>
                  <a:lnTo>
                    <a:pt x="12018" y="307"/>
                  </a:lnTo>
                  <a:lnTo>
                    <a:pt x="12376" y="435"/>
                  </a:lnTo>
                  <a:lnTo>
                    <a:pt x="12707" y="588"/>
                  </a:lnTo>
                  <a:lnTo>
                    <a:pt x="13013" y="741"/>
                  </a:lnTo>
                  <a:lnTo>
                    <a:pt x="13243" y="945"/>
                  </a:lnTo>
                  <a:lnTo>
                    <a:pt x="13473" y="1175"/>
                  </a:lnTo>
                  <a:lnTo>
                    <a:pt x="13626" y="1430"/>
                  </a:lnTo>
                  <a:lnTo>
                    <a:pt x="13728" y="1710"/>
                  </a:lnTo>
                  <a:lnTo>
                    <a:pt x="13779" y="1863"/>
                  </a:lnTo>
                  <a:lnTo>
                    <a:pt x="13804" y="2042"/>
                  </a:lnTo>
                  <a:lnTo>
                    <a:pt x="13804" y="2042"/>
                  </a:lnTo>
                  <a:lnTo>
                    <a:pt x="13830" y="2731"/>
                  </a:lnTo>
                  <a:lnTo>
                    <a:pt x="13855" y="3394"/>
                  </a:lnTo>
                  <a:lnTo>
                    <a:pt x="13855" y="3394"/>
                  </a:lnTo>
                  <a:lnTo>
                    <a:pt x="13855" y="4211"/>
                  </a:lnTo>
                  <a:lnTo>
                    <a:pt x="13906" y="5027"/>
                  </a:lnTo>
                  <a:lnTo>
                    <a:pt x="13906" y="5027"/>
                  </a:lnTo>
                  <a:lnTo>
                    <a:pt x="13932" y="5767"/>
                  </a:lnTo>
                  <a:lnTo>
                    <a:pt x="13958" y="6584"/>
                  </a:lnTo>
                  <a:lnTo>
                    <a:pt x="13932" y="7528"/>
                  </a:lnTo>
                  <a:lnTo>
                    <a:pt x="13881" y="862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7" name="Google Shape;3537;g29ba36c631f_0_9"/>
            <p:cNvSpPr/>
            <p:nvPr/>
          </p:nvSpPr>
          <p:spPr>
            <a:xfrm>
              <a:off x="5533900" y="3288075"/>
              <a:ext cx="1300" cy="650"/>
            </a:xfrm>
            <a:custGeom>
              <a:avLst/>
              <a:gdLst/>
              <a:ahLst/>
              <a:cxnLst/>
              <a:rect l="l" t="t" r="r" b="b"/>
              <a:pathLst>
                <a:path w="52" h="26" extrusionOk="0">
                  <a:moveTo>
                    <a:pt x="0" y="0"/>
                  </a:moveTo>
                  <a:lnTo>
                    <a:pt x="26" y="26"/>
                  </a:lnTo>
                  <a:lnTo>
                    <a:pt x="51" y="26"/>
                  </a:lnTo>
                  <a:lnTo>
                    <a:pt x="0" y="0"/>
                  </a:lnTo>
                  <a:close/>
                </a:path>
              </a:pathLst>
            </a:custGeom>
            <a:solidFill>
              <a:srgbClr val="2727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8" name="Google Shape;3538;g29ba36c631f_0_9"/>
            <p:cNvSpPr/>
            <p:nvPr/>
          </p:nvSpPr>
          <p:spPr>
            <a:xfrm>
              <a:off x="5533900" y="3288075"/>
              <a:ext cx="1300" cy="650"/>
            </a:xfrm>
            <a:custGeom>
              <a:avLst/>
              <a:gdLst/>
              <a:ahLst/>
              <a:cxnLst/>
              <a:rect l="l" t="t" r="r" b="b"/>
              <a:pathLst>
                <a:path w="52" h="26" fill="none" extrusionOk="0">
                  <a:moveTo>
                    <a:pt x="0" y="0"/>
                  </a:moveTo>
                  <a:lnTo>
                    <a:pt x="0" y="0"/>
                  </a:lnTo>
                  <a:lnTo>
                    <a:pt x="26" y="26"/>
                  </a:lnTo>
                  <a:lnTo>
                    <a:pt x="51" y="26"/>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9" name="Google Shape;3539;g29ba36c631f_0_9"/>
            <p:cNvSpPr/>
            <p:nvPr/>
          </p:nvSpPr>
          <p:spPr>
            <a:xfrm>
              <a:off x="5503900" y="3338450"/>
              <a:ext cx="8325" cy="25550"/>
            </a:xfrm>
            <a:custGeom>
              <a:avLst/>
              <a:gdLst/>
              <a:ahLst/>
              <a:cxnLst/>
              <a:rect l="l" t="t" r="r" b="b"/>
              <a:pathLst>
                <a:path w="333" h="1022" extrusionOk="0">
                  <a:moveTo>
                    <a:pt x="333" y="1"/>
                  </a:moveTo>
                  <a:lnTo>
                    <a:pt x="333" y="1"/>
                  </a:lnTo>
                  <a:lnTo>
                    <a:pt x="1" y="1021"/>
                  </a:lnTo>
                  <a:lnTo>
                    <a:pt x="1" y="1021"/>
                  </a:lnTo>
                  <a:lnTo>
                    <a:pt x="333" y="1"/>
                  </a:lnTo>
                  <a:close/>
                </a:path>
              </a:pathLst>
            </a:custGeom>
            <a:solidFill>
              <a:srgbClr val="7575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0" name="Google Shape;3540;g29ba36c631f_0_9"/>
            <p:cNvSpPr/>
            <p:nvPr/>
          </p:nvSpPr>
          <p:spPr>
            <a:xfrm>
              <a:off x="5503900" y="3338450"/>
              <a:ext cx="8325" cy="25550"/>
            </a:xfrm>
            <a:custGeom>
              <a:avLst/>
              <a:gdLst/>
              <a:ahLst/>
              <a:cxnLst/>
              <a:rect l="l" t="t" r="r" b="b"/>
              <a:pathLst>
                <a:path w="333" h="1022" fill="none" extrusionOk="0">
                  <a:moveTo>
                    <a:pt x="333" y="1"/>
                  </a:moveTo>
                  <a:lnTo>
                    <a:pt x="333" y="1"/>
                  </a:lnTo>
                  <a:lnTo>
                    <a:pt x="1" y="1021"/>
                  </a:lnTo>
                  <a:lnTo>
                    <a:pt x="1" y="1021"/>
                  </a:lnTo>
                  <a:lnTo>
                    <a:pt x="33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1" name="Google Shape;3541;g29ba36c631f_0_9"/>
            <p:cNvSpPr/>
            <p:nvPr/>
          </p:nvSpPr>
          <p:spPr>
            <a:xfrm>
              <a:off x="5492425" y="3293175"/>
              <a:ext cx="19800" cy="104625"/>
            </a:xfrm>
            <a:custGeom>
              <a:avLst/>
              <a:gdLst/>
              <a:ahLst/>
              <a:cxnLst/>
              <a:rect l="l" t="t" r="r" b="b"/>
              <a:pathLst>
                <a:path w="792" h="4185" extrusionOk="0">
                  <a:moveTo>
                    <a:pt x="409" y="0"/>
                  </a:moveTo>
                  <a:lnTo>
                    <a:pt x="1" y="4185"/>
                  </a:lnTo>
                  <a:lnTo>
                    <a:pt x="460" y="2832"/>
                  </a:lnTo>
                  <a:lnTo>
                    <a:pt x="792" y="1812"/>
                  </a:lnTo>
                  <a:lnTo>
                    <a:pt x="562" y="868"/>
                  </a:lnTo>
                  <a:lnTo>
                    <a:pt x="460" y="332"/>
                  </a:lnTo>
                  <a:lnTo>
                    <a:pt x="409" y="77"/>
                  </a:lnTo>
                  <a:lnTo>
                    <a:pt x="409" y="0"/>
                  </a:lnTo>
                  <a:close/>
                </a:path>
              </a:pathLst>
            </a:custGeom>
            <a:solidFill>
              <a:srgbClr val="15151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2" name="Google Shape;3542;g29ba36c631f_0_9"/>
            <p:cNvSpPr/>
            <p:nvPr/>
          </p:nvSpPr>
          <p:spPr>
            <a:xfrm>
              <a:off x="5492425" y="3293175"/>
              <a:ext cx="19800" cy="104625"/>
            </a:xfrm>
            <a:custGeom>
              <a:avLst/>
              <a:gdLst/>
              <a:ahLst/>
              <a:cxnLst/>
              <a:rect l="l" t="t" r="r" b="b"/>
              <a:pathLst>
                <a:path w="792" h="4185" fill="none" extrusionOk="0">
                  <a:moveTo>
                    <a:pt x="409" y="0"/>
                  </a:moveTo>
                  <a:lnTo>
                    <a:pt x="1" y="4185"/>
                  </a:lnTo>
                  <a:lnTo>
                    <a:pt x="1" y="4185"/>
                  </a:lnTo>
                  <a:lnTo>
                    <a:pt x="460" y="2832"/>
                  </a:lnTo>
                  <a:lnTo>
                    <a:pt x="460" y="2832"/>
                  </a:lnTo>
                  <a:lnTo>
                    <a:pt x="792" y="1812"/>
                  </a:lnTo>
                  <a:lnTo>
                    <a:pt x="792" y="1812"/>
                  </a:lnTo>
                  <a:lnTo>
                    <a:pt x="792" y="1812"/>
                  </a:lnTo>
                  <a:lnTo>
                    <a:pt x="792" y="1812"/>
                  </a:lnTo>
                  <a:lnTo>
                    <a:pt x="792" y="1812"/>
                  </a:lnTo>
                  <a:lnTo>
                    <a:pt x="562" y="868"/>
                  </a:lnTo>
                  <a:lnTo>
                    <a:pt x="460" y="332"/>
                  </a:lnTo>
                  <a:lnTo>
                    <a:pt x="409" y="77"/>
                  </a:lnTo>
                  <a:lnTo>
                    <a:pt x="40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3" name="Google Shape;3543;g29ba36c631f_0_9"/>
            <p:cNvSpPr/>
            <p:nvPr/>
          </p:nvSpPr>
          <p:spPr>
            <a:xfrm>
              <a:off x="5672325" y="3242125"/>
              <a:ext cx="650" cy="19800"/>
            </a:xfrm>
            <a:custGeom>
              <a:avLst/>
              <a:gdLst/>
              <a:ahLst/>
              <a:cxnLst/>
              <a:rect l="l" t="t" r="r" b="b"/>
              <a:pathLst>
                <a:path w="26" h="792" extrusionOk="0">
                  <a:moveTo>
                    <a:pt x="26" y="1"/>
                  </a:moveTo>
                  <a:lnTo>
                    <a:pt x="26" y="1"/>
                  </a:lnTo>
                  <a:lnTo>
                    <a:pt x="26" y="1"/>
                  </a:lnTo>
                  <a:lnTo>
                    <a:pt x="26" y="1"/>
                  </a:lnTo>
                  <a:lnTo>
                    <a:pt x="0" y="792"/>
                  </a:lnTo>
                  <a:lnTo>
                    <a:pt x="0" y="792"/>
                  </a:lnTo>
                  <a:lnTo>
                    <a:pt x="26" y="1"/>
                  </a:lnTo>
                  <a:close/>
                </a:path>
              </a:pathLst>
            </a:custGeom>
            <a:solidFill>
              <a:srgbClr val="B1B1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4" name="Google Shape;3544;g29ba36c631f_0_9"/>
            <p:cNvSpPr/>
            <p:nvPr/>
          </p:nvSpPr>
          <p:spPr>
            <a:xfrm>
              <a:off x="5672325" y="3242125"/>
              <a:ext cx="650" cy="19800"/>
            </a:xfrm>
            <a:custGeom>
              <a:avLst/>
              <a:gdLst/>
              <a:ahLst/>
              <a:cxnLst/>
              <a:rect l="l" t="t" r="r" b="b"/>
              <a:pathLst>
                <a:path w="26" h="792" fill="none" extrusionOk="0">
                  <a:moveTo>
                    <a:pt x="26" y="1"/>
                  </a:moveTo>
                  <a:lnTo>
                    <a:pt x="26" y="1"/>
                  </a:lnTo>
                  <a:lnTo>
                    <a:pt x="26" y="1"/>
                  </a:lnTo>
                  <a:lnTo>
                    <a:pt x="26" y="1"/>
                  </a:lnTo>
                  <a:lnTo>
                    <a:pt x="0" y="792"/>
                  </a:lnTo>
                  <a:lnTo>
                    <a:pt x="0" y="792"/>
                  </a:lnTo>
                  <a:lnTo>
                    <a:pt x="2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5" name="Google Shape;3545;g29ba36c631f_0_9"/>
            <p:cNvSpPr/>
            <p:nvPr/>
          </p:nvSpPr>
          <p:spPr>
            <a:xfrm>
              <a:off x="5581725" y="3221725"/>
              <a:ext cx="91250" cy="40200"/>
            </a:xfrm>
            <a:custGeom>
              <a:avLst/>
              <a:gdLst/>
              <a:ahLst/>
              <a:cxnLst/>
              <a:rect l="l" t="t" r="r" b="b"/>
              <a:pathLst>
                <a:path w="3650" h="1608" extrusionOk="0">
                  <a:moveTo>
                    <a:pt x="1" y="0"/>
                  </a:moveTo>
                  <a:lnTo>
                    <a:pt x="230" y="154"/>
                  </a:lnTo>
                  <a:lnTo>
                    <a:pt x="460" y="332"/>
                  </a:lnTo>
                  <a:lnTo>
                    <a:pt x="945" y="613"/>
                  </a:lnTo>
                  <a:lnTo>
                    <a:pt x="1047" y="383"/>
                  </a:lnTo>
                  <a:lnTo>
                    <a:pt x="766" y="332"/>
                  </a:lnTo>
                  <a:lnTo>
                    <a:pt x="511" y="230"/>
                  </a:lnTo>
                  <a:lnTo>
                    <a:pt x="256" y="128"/>
                  </a:lnTo>
                  <a:lnTo>
                    <a:pt x="1" y="0"/>
                  </a:lnTo>
                  <a:close/>
                  <a:moveTo>
                    <a:pt x="3650" y="817"/>
                  </a:moveTo>
                  <a:lnTo>
                    <a:pt x="3267" y="1531"/>
                  </a:lnTo>
                  <a:lnTo>
                    <a:pt x="3624" y="1608"/>
                  </a:lnTo>
                  <a:lnTo>
                    <a:pt x="3650" y="817"/>
                  </a:lnTo>
                  <a:close/>
                </a:path>
              </a:pathLst>
            </a:custGeom>
            <a:solidFill>
              <a:srgbClr val="2828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6" name="Google Shape;3546;g29ba36c631f_0_9"/>
            <p:cNvSpPr/>
            <p:nvPr/>
          </p:nvSpPr>
          <p:spPr>
            <a:xfrm>
              <a:off x="5663375" y="3242125"/>
              <a:ext cx="9600" cy="19800"/>
            </a:xfrm>
            <a:custGeom>
              <a:avLst/>
              <a:gdLst/>
              <a:ahLst/>
              <a:cxnLst/>
              <a:rect l="l" t="t" r="r" b="b"/>
              <a:pathLst>
                <a:path w="384" h="792" fill="none" extrusionOk="0">
                  <a:moveTo>
                    <a:pt x="384" y="1"/>
                  </a:moveTo>
                  <a:lnTo>
                    <a:pt x="384" y="1"/>
                  </a:lnTo>
                  <a:lnTo>
                    <a:pt x="1" y="715"/>
                  </a:lnTo>
                  <a:lnTo>
                    <a:pt x="1" y="715"/>
                  </a:lnTo>
                  <a:lnTo>
                    <a:pt x="358" y="792"/>
                  </a:lnTo>
                  <a:lnTo>
                    <a:pt x="358" y="792"/>
                  </a:lnTo>
                  <a:lnTo>
                    <a:pt x="358" y="792"/>
                  </a:lnTo>
                  <a:lnTo>
                    <a:pt x="358" y="792"/>
                  </a:lnTo>
                  <a:lnTo>
                    <a:pt x="38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7" name="Google Shape;3547;g29ba36c631f_0_9"/>
            <p:cNvSpPr/>
            <p:nvPr/>
          </p:nvSpPr>
          <p:spPr>
            <a:xfrm>
              <a:off x="5581725" y="3221725"/>
              <a:ext cx="26175" cy="15325"/>
            </a:xfrm>
            <a:custGeom>
              <a:avLst/>
              <a:gdLst/>
              <a:ahLst/>
              <a:cxnLst/>
              <a:rect l="l" t="t" r="r" b="b"/>
              <a:pathLst>
                <a:path w="1047" h="613" fill="none" extrusionOk="0">
                  <a:moveTo>
                    <a:pt x="1" y="0"/>
                  </a:moveTo>
                  <a:lnTo>
                    <a:pt x="1" y="0"/>
                  </a:lnTo>
                  <a:lnTo>
                    <a:pt x="230" y="154"/>
                  </a:lnTo>
                  <a:lnTo>
                    <a:pt x="460" y="332"/>
                  </a:lnTo>
                  <a:lnTo>
                    <a:pt x="945" y="613"/>
                  </a:lnTo>
                  <a:lnTo>
                    <a:pt x="945" y="613"/>
                  </a:lnTo>
                  <a:lnTo>
                    <a:pt x="1047" y="383"/>
                  </a:lnTo>
                  <a:lnTo>
                    <a:pt x="1047" y="383"/>
                  </a:lnTo>
                  <a:lnTo>
                    <a:pt x="766" y="332"/>
                  </a:lnTo>
                  <a:lnTo>
                    <a:pt x="511" y="230"/>
                  </a:lnTo>
                  <a:lnTo>
                    <a:pt x="256" y="128"/>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8" name="Google Shape;3548;g29ba36c631f_0_9"/>
            <p:cNvSpPr/>
            <p:nvPr/>
          </p:nvSpPr>
          <p:spPr>
            <a:xfrm>
              <a:off x="5463075" y="2587025"/>
              <a:ext cx="94450" cy="158225"/>
            </a:xfrm>
            <a:custGeom>
              <a:avLst/>
              <a:gdLst/>
              <a:ahLst/>
              <a:cxnLst/>
              <a:rect l="l" t="t" r="r" b="b"/>
              <a:pathLst>
                <a:path w="3778" h="6329" extrusionOk="0">
                  <a:moveTo>
                    <a:pt x="1532" y="0"/>
                  </a:moveTo>
                  <a:lnTo>
                    <a:pt x="843" y="1914"/>
                  </a:lnTo>
                  <a:lnTo>
                    <a:pt x="613" y="2195"/>
                  </a:lnTo>
                  <a:lnTo>
                    <a:pt x="664" y="2450"/>
                  </a:lnTo>
                  <a:lnTo>
                    <a:pt x="741" y="2731"/>
                  </a:lnTo>
                  <a:lnTo>
                    <a:pt x="792" y="3088"/>
                  </a:lnTo>
                  <a:lnTo>
                    <a:pt x="843" y="3470"/>
                  </a:lnTo>
                  <a:lnTo>
                    <a:pt x="868" y="3879"/>
                  </a:lnTo>
                  <a:lnTo>
                    <a:pt x="843" y="4236"/>
                  </a:lnTo>
                  <a:lnTo>
                    <a:pt x="817" y="4389"/>
                  </a:lnTo>
                  <a:lnTo>
                    <a:pt x="766" y="4542"/>
                  </a:lnTo>
                  <a:lnTo>
                    <a:pt x="639" y="4874"/>
                  </a:lnTo>
                  <a:lnTo>
                    <a:pt x="511" y="5257"/>
                  </a:lnTo>
                  <a:lnTo>
                    <a:pt x="435" y="5435"/>
                  </a:lnTo>
                  <a:lnTo>
                    <a:pt x="333" y="5665"/>
                  </a:lnTo>
                  <a:lnTo>
                    <a:pt x="205" y="5869"/>
                  </a:lnTo>
                  <a:lnTo>
                    <a:pt x="26" y="6099"/>
                  </a:lnTo>
                  <a:lnTo>
                    <a:pt x="1" y="6175"/>
                  </a:lnTo>
                  <a:lnTo>
                    <a:pt x="1" y="6252"/>
                  </a:lnTo>
                  <a:lnTo>
                    <a:pt x="52" y="6277"/>
                  </a:lnTo>
                  <a:lnTo>
                    <a:pt x="128" y="6303"/>
                  </a:lnTo>
                  <a:lnTo>
                    <a:pt x="409" y="6328"/>
                  </a:lnTo>
                  <a:lnTo>
                    <a:pt x="715" y="6303"/>
                  </a:lnTo>
                  <a:lnTo>
                    <a:pt x="1379" y="6201"/>
                  </a:lnTo>
                  <a:lnTo>
                    <a:pt x="1685" y="6150"/>
                  </a:lnTo>
                  <a:lnTo>
                    <a:pt x="3777" y="5665"/>
                  </a:lnTo>
                  <a:lnTo>
                    <a:pt x="3777" y="5486"/>
                  </a:lnTo>
                  <a:lnTo>
                    <a:pt x="3752" y="5282"/>
                  </a:lnTo>
                  <a:lnTo>
                    <a:pt x="3701" y="4848"/>
                  </a:lnTo>
                  <a:lnTo>
                    <a:pt x="3573" y="4389"/>
                  </a:lnTo>
                  <a:lnTo>
                    <a:pt x="3420" y="3930"/>
                  </a:lnTo>
                  <a:lnTo>
                    <a:pt x="3114" y="2986"/>
                  </a:lnTo>
                  <a:lnTo>
                    <a:pt x="2961" y="2552"/>
                  </a:lnTo>
                  <a:lnTo>
                    <a:pt x="2833" y="2195"/>
                  </a:lnTo>
                  <a:lnTo>
                    <a:pt x="2731" y="1889"/>
                  </a:lnTo>
                  <a:lnTo>
                    <a:pt x="2552" y="1531"/>
                  </a:lnTo>
                  <a:lnTo>
                    <a:pt x="2348" y="1174"/>
                  </a:lnTo>
                  <a:lnTo>
                    <a:pt x="2119" y="817"/>
                  </a:lnTo>
                  <a:lnTo>
                    <a:pt x="1710" y="256"/>
                  </a:lnTo>
                  <a:lnTo>
                    <a:pt x="1532" y="0"/>
                  </a:lnTo>
                  <a:close/>
                </a:path>
              </a:pathLst>
            </a:custGeom>
            <a:solidFill>
              <a:srgbClr val="8A3A1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9" name="Google Shape;3549;g29ba36c631f_0_9"/>
            <p:cNvSpPr/>
            <p:nvPr/>
          </p:nvSpPr>
          <p:spPr>
            <a:xfrm>
              <a:off x="5463075" y="2587025"/>
              <a:ext cx="94450" cy="158225"/>
            </a:xfrm>
            <a:custGeom>
              <a:avLst/>
              <a:gdLst/>
              <a:ahLst/>
              <a:cxnLst/>
              <a:rect l="l" t="t" r="r" b="b"/>
              <a:pathLst>
                <a:path w="3778" h="6329" fill="none" extrusionOk="0">
                  <a:moveTo>
                    <a:pt x="1685" y="6150"/>
                  </a:moveTo>
                  <a:lnTo>
                    <a:pt x="3777" y="5665"/>
                  </a:lnTo>
                  <a:lnTo>
                    <a:pt x="3777" y="5665"/>
                  </a:lnTo>
                  <a:lnTo>
                    <a:pt x="3777" y="5486"/>
                  </a:lnTo>
                  <a:lnTo>
                    <a:pt x="3752" y="5282"/>
                  </a:lnTo>
                  <a:lnTo>
                    <a:pt x="3701" y="4848"/>
                  </a:lnTo>
                  <a:lnTo>
                    <a:pt x="3573" y="4389"/>
                  </a:lnTo>
                  <a:lnTo>
                    <a:pt x="3420" y="3930"/>
                  </a:lnTo>
                  <a:lnTo>
                    <a:pt x="3114" y="2986"/>
                  </a:lnTo>
                  <a:lnTo>
                    <a:pt x="2961" y="2552"/>
                  </a:lnTo>
                  <a:lnTo>
                    <a:pt x="2833" y="2195"/>
                  </a:lnTo>
                  <a:lnTo>
                    <a:pt x="2833" y="2195"/>
                  </a:lnTo>
                  <a:lnTo>
                    <a:pt x="2731" y="1889"/>
                  </a:lnTo>
                  <a:lnTo>
                    <a:pt x="2552" y="1531"/>
                  </a:lnTo>
                  <a:lnTo>
                    <a:pt x="2348" y="1174"/>
                  </a:lnTo>
                  <a:lnTo>
                    <a:pt x="2119" y="817"/>
                  </a:lnTo>
                  <a:lnTo>
                    <a:pt x="1710" y="256"/>
                  </a:lnTo>
                  <a:lnTo>
                    <a:pt x="1532" y="0"/>
                  </a:lnTo>
                  <a:lnTo>
                    <a:pt x="843" y="1914"/>
                  </a:lnTo>
                  <a:lnTo>
                    <a:pt x="613" y="2195"/>
                  </a:lnTo>
                  <a:lnTo>
                    <a:pt x="613" y="2195"/>
                  </a:lnTo>
                  <a:lnTo>
                    <a:pt x="664" y="2450"/>
                  </a:lnTo>
                  <a:lnTo>
                    <a:pt x="741" y="2731"/>
                  </a:lnTo>
                  <a:lnTo>
                    <a:pt x="792" y="3088"/>
                  </a:lnTo>
                  <a:lnTo>
                    <a:pt x="843" y="3470"/>
                  </a:lnTo>
                  <a:lnTo>
                    <a:pt x="868" y="3879"/>
                  </a:lnTo>
                  <a:lnTo>
                    <a:pt x="843" y="4236"/>
                  </a:lnTo>
                  <a:lnTo>
                    <a:pt x="817" y="4389"/>
                  </a:lnTo>
                  <a:lnTo>
                    <a:pt x="766" y="4542"/>
                  </a:lnTo>
                  <a:lnTo>
                    <a:pt x="766" y="4542"/>
                  </a:lnTo>
                  <a:lnTo>
                    <a:pt x="639" y="4874"/>
                  </a:lnTo>
                  <a:lnTo>
                    <a:pt x="511" y="5257"/>
                  </a:lnTo>
                  <a:lnTo>
                    <a:pt x="435" y="5435"/>
                  </a:lnTo>
                  <a:lnTo>
                    <a:pt x="333" y="5665"/>
                  </a:lnTo>
                  <a:lnTo>
                    <a:pt x="205" y="5869"/>
                  </a:lnTo>
                  <a:lnTo>
                    <a:pt x="26" y="6099"/>
                  </a:lnTo>
                  <a:lnTo>
                    <a:pt x="26" y="6099"/>
                  </a:lnTo>
                  <a:lnTo>
                    <a:pt x="1" y="6175"/>
                  </a:lnTo>
                  <a:lnTo>
                    <a:pt x="1" y="6252"/>
                  </a:lnTo>
                  <a:lnTo>
                    <a:pt x="52" y="6277"/>
                  </a:lnTo>
                  <a:lnTo>
                    <a:pt x="128" y="6303"/>
                  </a:lnTo>
                  <a:lnTo>
                    <a:pt x="409" y="6328"/>
                  </a:lnTo>
                  <a:lnTo>
                    <a:pt x="715" y="6303"/>
                  </a:lnTo>
                  <a:lnTo>
                    <a:pt x="1379" y="6201"/>
                  </a:lnTo>
                  <a:lnTo>
                    <a:pt x="1685" y="615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0" name="Google Shape;3550;g29ba36c631f_0_9"/>
            <p:cNvSpPr/>
            <p:nvPr/>
          </p:nvSpPr>
          <p:spPr>
            <a:xfrm>
              <a:off x="5478400" y="2647625"/>
              <a:ext cx="6400" cy="26825"/>
            </a:xfrm>
            <a:custGeom>
              <a:avLst/>
              <a:gdLst/>
              <a:ahLst/>
              <a:cxnLst/>
              <a:rect l="l" t="t" r="r" b="b"/>
              <a:pathLst>
                <a:path w="256" h="1073" extrusionOk="0">
                  <a:moveTo>
                    <a:pt x="51" y="0"/>
                  </a:moveTo>
                  <a:lnTo>
                    <a:pt x="0" y="51"/>
                  </a:lnTo>
                  <a:lnTo>
                    <a:pt x="77" y="358"/>
                  </a:lnTo>
                  <a:lnTo>
                    <a:pt x="179" y="689"/>
                  </a:lnTo>
                  <a:lnTo>
                    <a:pt x="255" y="1072"/>
                  </a:lnTo>
                  <a:lnTo>
                    <a:pt x="153" y="485"/>
                  </a:lnTo>
                  <a:lnTo>
                    <a:pt x="51" y="0"/>
                  </a:lnTo>
                  <a:close/>
                </a:path>
              </a:pathLst>
            </a:custGeom>
            <a:solidFill>
              <a:srgbClr val="D1D1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1" name="Google Shape;3551;g29ba36c631f_0_9"/>
            <p:cNvSpPr/>
            <p:nvPr/>
          </p:nvSpPr>
          <p:spPr>
            <a:xfrm>
              <a:off x="5478400" y="2647625"/>
              <a:ext cx="6400" cy="26825"/>
            </a:xfrm>
            <a:custGeom>
              <a:avLst/>
              <a:gdLst/>
              <a:ahLst/>
              <a:cxnLst/>
              <a:rect l="l" t="t" r="r" b="b"/>
              <a:pathLst>
                <a:path w="256" h="1073" fill="none" extrusionOk="0">
                  <a:moveTo>
                    <a:pt x="51" y="0"/>
                  </a:moveTo>
                  <a:lnTo>
                    <a:pt x="0" y="51"/>
                  </a:lnTo>
                  <a:lnTo>
                    <a:pt x="0" y="51"/>
                  </a:lnTo>
                  <a:lnTo>
                    <a:pt x="77" y="358"/>
                  </a:lnTo>
                  <a:lnTo>
                    <a:pt x="179" y="689"/>
                  </a:lnTo>
                  <a:lnTo>
                    <a:pt x="255" y="1072"/>
                  </a:lnTo>
                  <a:lnTo>
                    <a:pt x="255" y="1072"/>
                  </a:lnTo>
                  <a:lnTo>
                    <a:pt x="153" y="485"/>
                  </a:lnTo>
                  <a:lnTo>
                    <a:pt x="5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2" name="Google Shape;3552;g29ba36c631f_0_9"/>
            <p:cNvSpPr/>
            <p:nvPr/>
          </p:nvSpPr>
          <p:spPr>
            <a:xfrm>
              <a:off x="5479675" y="2640600"/>
              <a:ext cx="49775" cy="56175"/>
            </a:xfrm>
            <a:custGeom>
              <a:avLst/>
              <a:gdLst/>
              <a:ahLst/>
              <a:cxnLst/>
              <a:rect l="l" t="t" r="r" b="b"/>
              <a:pathLst>
                <a:path w="1991" h="2247" extrusionOk="0">
                  <a:moveTo>
                    <a:pt x="740" y="1"/>
                  </a:moveTo>
                  <a:lnTo>
                    <a:pt x="0" y="281"/>
                  </a:lnTo>
                  <a:lnTo>
                    <a:pt x="102" y="766"/>
                  </a:lnTo>
                  <a:lnTo>
                    <a:pt x="204" y="1353"/>
                  </a:lnTo>
                  <a:lnTo>
                    <a:pt x="230" y="1761"/>
                  </a:lnTo>
                  <a:lnTo>
                    <a:pt x="204" y="1940"/>
                  </a:lnTo>
                  <a:lnTo>
                    <a:pt x="179" y="2118"/>
                  </a:lnTo>
                  <a:lnTo>
                    <a:pt x="306" y="2170"/>
                  </a:lnTo>
                  <a:lnTo>
                    <a:pt x="434" y="2195"/>
                  </a:lnTo>
                  <a:lnTo>
                    <a:pt x="562" y="2221"/>
                  </a:lnTo>
                  <a:lnTo>
                    <a:pt x="689" y="2246"/>
                  </a:lnTo>
                  <a:lnTo>
                    <a:pt x="842" y="2221"/>
                  </a:lnTo>
                  <a:lnTo>
                    <a:pt x="1021" y="2170"/>
                  </a:lnTo>
                  <a:lnTo>
                    <a:pt x="1174" y="2093"/>
                  </a:lnTo>
                  <a:lnTo>
                    <a:pt x="1327" y="1991"/>
                  </a:lnTo>
                  <a:lnTo>
                    <a:pt x="1455" y="1889"/>
                  </a:lnTo>
                  <a:lnTo>
                    <a:pt x="1557" y="1736"/>
                  </a:lnTo>
                  <a:lnTo>
                    <a:pt x="1684" y="1608"/>
                  </a:lnTo>
                  <a:lnTo>
                    <a:pt x="1761" y="1455"/>
                  </a:lnTo>
                  <a:lnTo>
                    <a:pt x="1914" y="1123"/>
                  </a:lnTo>
                  <a:lnTo>
                    <a:pt x="1990" y="843"/>
                  </a:lnTo>
                  <a:lnTo>
                    <a:pt x="1990" y="715"/>
                  </a:lnTo>
                  <a:lnTo>
                    <a:pt x="1990" y="588"/>
                  </a:lnTo>
                  <a:lnTo>
                    <a:pt x="1990" y="485"/>
                  </a:lnTo>
                  <a:lnTo>
                    <a:pt x="1939" y="409"/>
                  </a:lnTo>
                  <a:lnTo>
                    <a:pt x="1837" y="332"/>
                  </a:lnTo>
                  <a:lnTo>
                    <a:pt x="1684" y="256"/>
                  </a:lnTo>
                  <a:lnTo>
                    <a:pt x="1276" y="103"/>
                  </a:lnTo>
                  <a:lnTo>
                    <a:pt x="919" y="26"/>
                  </a:lnTo>
                  <a:lnTo>
                    <a:pt x="740" y="1"/>
                  </a:lnTo>
                  <a:close/>
                </a:path>
              </a:pathLst>
            </a:custGeom>
            <a:solidFill>
              <a:srgbClr val="73332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3" name="Google Shape;3553;g29ba36c631f_0_9"/>
            <p:cNvSpPr/>
            <p:nvPr/>
          </p:nvSpPr>
          <p:spPr>
            <a:xfrm>
              <a:off x="5479675" y="2640600"/>
              <a:ext cx="49775" cy="56175"/>
            </a:xfrm>
            <a:custGeom>
              <a:avLst/>
              <a:gdLst/>
              <a:ahLst/>
              <a:cxnLst/>
              <a:rect l="l" t="t" r="r" b="b"/>
              <a:pathLst>
                <a:path w="1991" h="2247" fill="none" extrusionOk="0">
                  <a:moveTo>
                    <a:pt x="740" y="1"/>
                  </a:moveTo>
                  <a:lnTo>
                    <a:pt x="0" y="281"/>
                  </a:lnTo>
                  <a:lnTo>
                    <a:pt x="0" y="281"/>
                  </a:lnTo>
                  <a:lnTo>
                    <a:pt x="102" y="766"/>
                  </a:lnTo>
                  <a:lnTo>
                    <a:pt x="204" y="1353"/>
                  </a:lnTo>
                  <a:lnTo>
                    <a:pt x="204" y="1353"/>
                  </a:lnTo>
                  <a:lnTo>
                    <a:pt x="230" y="1761"/>
                  </a:lnTo>
                  <a:lnTo>
                    <a:pt x="204" y="1940"/>
                  </a:lnTo>
                  <a:lnTo>
                    <a:pt x="179" y="2118"/>
                  </a:lnTo>
                  <a:lnTo>
                    <a:pt x="179" y="2118"/>
                  </a:lnTo>
                  <a:lnTo>
                    <a:pt x="306" y="2170"/>
                  </a:lnTo>
                  <a:lnTo>
                    <a:pt x="434" y="2195"/>
                  </a:lnTo>
                  <a:lnTo>
                    <a:pt x="562" y="2221"/>
                  </a:lnTo>
                  <a:lnTo>
                    <a:pt x="689" y="2246"/>
                  </a:lnTo>
                  <a:lnTo>
                    <a:pt x="689" y="2246"/>
                  </a:lnTo>
                  <a:lnTo>
                    <a:pt x="842" y="2221"/>
                  </a:lnTo>
                  <a:lnTo>
                    <a:pt x="1021" y="2170"/>
                  </a:lnTo>
                  <a:lnTo>
                    <a:pt x="1174" y="2093"/>
                  </a:lnTo>
                  <a:lnTo>
                    <a:pt x="1327" y="1991"/>
                  </a:lnTo>
                  <a:lnTo>
                    <a:pt x="1455" y="1889"/>
                  </a:lnTo>
                  <a:lnTo>
                    <a:pt x="1557" y="1736"/>
                  </a:lnTo>
                  <a:lnTo>
                    <a:pt x="1684" y="1608"/>
                  </a:lnTo>
                  <a:lnTo>
                    <a:pt x="1761" y="1455"/>
                  </a:lnTo>
                  <a:lnTo>
                    <a:pt x="1914" y="1123"/>
                  </a:lnTo>
                  <a:lnTo>
                    <a:pt x="1990" y="843"/>
                  </a:lnTo>
                  <a:lnTo>
                    <a:pt x="1990" y="715"/>
                  </a:lnTo>
                  <a:lnTo>
                    <a:pt x="1990" y="588"/>
                  </a:lnTo>
                  <a:lnTo>
                    <a:pt x="1990" y="485"/>
                  </a:lnTo>
                  <a:lnTo>
                    <a:pt x="1939" y="409"/>
                  </a:lnTo>
                  <a:lnTo>
                    <a:pt x="1939" y="409"/>
                  </a:lnTo>
                  <a:lnTo>
                    <a:pt x="1837" y="332"/>
                  </a:lnTo>
                  <a:lnTo>
                    <a:pt x="1684" y="256"/>
                  </a:lnTo>
                  <a:lnTo>
                    <a:pt x="1276" y="103"/>
                  </a:lnTo>
                  <a:lnTo>
                    <a:pt x="919" y="26"/>
                  </a:lnTo>
                  <a:lnTo>
                    <a:pt x="74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4" name="Google Shape;3554;g29ba36c631f_0_9"/>
            <p:cNvSpPr/>
            <p:nvPr/>
          </p:nvSpPr>
          <p:spPr>
            <a:xfrm>
              <a:off x="4984025" y="2556400"/>
              <a:ext cx="113575" cy="121875"/>
            </a:xfrm>
            <a:custGeom>
              <a:avLst/>
              <a:gdLst/>
              <a:ahLst/>
              <a:cxnLst/>
              <a:rect l="l" t="t" r="r" b="b"/>
              <a:pathLst>
                <a:path w="4543" h="4875" extrusionOk="0">
                  <a:moveTo>
                    <a:pt x="2986" y="1"/>
                  </a:moveTo>
                  <a:lnTo>
                    <a:pt x="2884" y="26"/>
                  </a:lnTo>
                  <a:lnTo>
                    <a:pt x="2807" y="103"/>
                  </a:lnTo>
                  <a:lnTo>
                    <a:pt x="2756" y="205"/>
                  </a:lnTo>
                  <a:lnTo>
                    <a:pt x="2731" y="332"/>
                  </a:lnTo>
                  <a:lnTo>
                    <a:pt x="2654" y="613"/>
                  </a:lnTo>
                  <a:lnTo>
                    <a:pt x="2629" y="945"/>
                  </a:lnTo>
                  <a:lnTo>
                    <a:pt x="2603" y="1429"/>
                  </a:lnTo>
                  <a:lnTo>
                    <a:pt x="2578" y="1506"/>
                  </a:lnTo>
                  <a:lnTo>
                    <a:pt x="2578" y="1532"/>
                  </a:lnTo>
                  <a:lnTo>
                    <a:pt x="2552" y="1506"/>
                  </a:lnTo>
                  <a:lnTo>
                    <a:pt x="2527" y="1455"/>
                  </a:lnTo>
                  <a:lnTo>
                    <a:pt x="2399" y="1225"/>
                  </a:lnTo>
                  <a:lnTo>
                    <a:pt x="2246" y="1021"/>
                  </a:lnTo>
                  <a:lnTo>
                    <a:pt x="2042" y="817"/>
                  </a:lnTo>
                  <a:lnTo>
                    <a:pt x="1838" y="664"/>
                  </a:lnTo>
                  <a:lnTo>
                    <a:pt x="1583" y="536"/>
                  </a:lnTo>
                  <a:lnTo>
                    <a:pt x="1327" y="460"/>
                  </a:lnTo>
                  <a:lnTo>
                    <a:pt x="1072" y="434"/>
                  </a:lnTo>
                  <a:lnTo>
                    <a:pt x="817" y="460"/>
                  </a:lnTo>
                  <a:lnTo>
                    <a:pt x="664" y="485"/>
                  </a:lnTo>
                  <a:lnTo>
                    <a:pt x="536" y="562"/>
                  </a:lnTo>
                  <a:lnTo>
                    <a:pt x="383" y="639"/>
                  </a:lnTo>
                  <a:lnTo>
                    <a:pt x="256" y="741"/>
                  </a:lnTo>
                  <a:lnTo>
                    <a:pt x="154" y="868"/>
                  </a:lnTo>
                  <a:lnTo>
                    <a:pt x="77" y="996"/>
                  </a:lnTo>
                  <a:lnTo>
                    <a:pt x="26" y="1149"/>
                  </a:lnTo>
                  <a:lnTo>
                    <a:pt x="1" y="1327"/>
                  </a:lnTo>
                  <a:lnTo>
                    <a:pt x="1" y="1506"/>
                  </a:lnTo>
                  <a:lnTo>
                    <a:pt x="52" y="1685"/>
                  </a:lnTo>
                  <a:lnTo>
                    <a:pt x="154" y="1889"/>
                  </a:lnTo>
                  <a:lnTo>
                    <a:pt x="332" y="2093"/>
                  </a:lnTo>
                  <a:lnTo>
                    <a:pt x="536" y="2297"/>
                  </a:lnTo>
                  <a:lnTo>
                    <a:pt x="817" y="2527"/>
                  </a:lnTo>
                  <a:lnTo>
                    <a:pt x="1174" y="2756"/>
                  </a:lnTo>
                  <a:lnTo>
                    <a:pt x="1583" y="2960"/>
                  </a:lnTo>
                  <a:lnTo>
                    <a:pt x="2425" y="3394"/>
                  </a:lnTo>
                  <a:lnTo>
                    <a:pt x="3088" y="3777"/>
                  </a:lnTo>
                  <a:lnTo>
                    <a:pt x="3573" y="4109"/>
                  </a:lnTo>
                  <a:lnTo>
                    <a:pt x="3930" y="4364"/>
                  </a:lnTo>
                  <a:lnTo>
                    <a:pt x="4185" y="4593"/>
                  </a:lnTo>
                  <a:lnTo>
                    <a:pt x="4313" y="4747"/>
                  </a:lnTo>
                  <a:lnTo>
                    <a:pt x="4415" y="4874"/>
                  </a:lnTo>
                  <a:lnTo>
                    <a:pt x="4542" y="2629"/>
                  </a:lnTo>
                  <a:lnTo>
                    <a:pt x="4287" y="2374"/>
                  </a:lnTo>
                  <a:lnTo>
                    <a:pt x="4083" y="2118"/>
                  </a:lnTo>
                  <a:lnTo>
                    <a:pt x="3930" y="1863"/>
                  </a:lnTo>
                  <a:lnTo>
                    <a:pt x="3777" y="1608"/>
                  </a:lnTo>
                  <a:lnTo>
                    <a:pt x="3649" y="1378"/>
                  </a:lnTo>
                  <a:lnTo>
                    <a:pt x="3547" y="1149"/>
                  </a:lnTo>
                  <a:lnTo>
                    <a:pt x="3420" y="741"/>
                  </a:lnTo>
                  <a:lnTo>
                    <a:pt x="3318" y="409"/>
                  </a:lnTo>
                  <a:lnTo>
                    <a:pt x="3216" y="154"/>
                  </a:lnTo>
                  <a:lnTo>
                    <a:pt x="3190" y="77"/>
                  </a:lnTo>
                  <a:lnTo>
                    <a:pt x="3114" y="26"/>
                  </a:lnTo>
                  <a:lnTo>
                    <a:pt x="3062" y="1"/>
                  </a:lnTo>
                  <a:close/>
                </a:path>
              </a:pathLst>
            </a:custGeom>
            <a:solidFill>
              <a:srgbClr val="8A3A1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5" name="Google Shape;3555;g29ba36c631f_0_9"/>
            <p:cNvSpPr/>
            <p:nvPr/>
          </p:nvSpPr>
          <p:spPr>
            <a:xfrm>
              <a:off x="5415875" y="2674425"/>
              <a:ext cx="236700" cy="507125"/>
            </a:xfrm>
            <a:custGeom>
              <a:avLst/>
              <a:gdLst/>
              <a:ahLst/>
              <a:cxnLst/>
              <a:rect l="l" t="t" r="r" b="b"/>
              <a:pathLst>
                <a:path w="9468" h="20285" extrusionOk="0">
                  <a:moveTo>
                    <a:pt x="5308" y="0"/>
                  </a:moveTo>
                  <a:lnTo>
                    <a:pt x="5180" y="51"/>
                  </a:lnTo>
                  <a:lnTo>
                    <a:pt x="5027" y="128"/>
                  </a:lnTo>
                  <a:lnTo>
                    <a:pt x="4900" y="255"/>
                  </a:lnTo>
                  <a:lnTo>
                    <a:pt x="4772" y="383"/>
                  </a:lnTo>
                  <a:lnTo>
                    <a:pt x="4517" y="689"/>
                  </a:lnTo>
                  <a:lnTo>
                    <a:pt x="4287" y="1021"/>
                  </a:lnTo>
                  <a:lnTo>
                    <a:pt x="4032" y="1301"/>
                  </a:lnTo>
                  <a:lnTo>
                    <a:pt x="3930" y="1429"/>
                  </a:lnTo>
                  <a:lnTo>
                    <a:pt x="3777" y="1505"/>
                  </a:lnTo>
                  <a:lnTo>
                    <a:pt x="3649" y="1582"/>
                  </a:lnTo>
                  <a:lnTo>
                    <a:pt x="3522" y="1607"/>
                  </a:lnTo>
                  <a:lnTo>
                    <a:pt x="3369" y="1582"/>
                  </a:lnTo>
                  <a:lnTo>
                    <a:pt x="3267" y="1556"/>
                  </a:lnTo>
                  <a:lnTo>
                    <a:pt x="3190" y="1531"/>
                  </a:lnTo>
                  <a:lnTo>
                    <a:pt x="3139" y="1454"/>
                  </a:lnTo>
                  <a:lnTo>
                    <a:pt x="3063" y="1327"/>
                  </a:lnTo>
                  <a:lnTo>
                    <a:pt x="3012" y="1250"/>
                  </a:lnTo>
                  <a:lnTo>
                    <a:pt x="2961" y="1148"/>
                  </a:lnTo>
                  <a:lnTo>
                    <a:pt x="2858" y="1046"/>
                  </a:lnTo>
                  <a:lnTo>
                    <a:pt x="2756" y="970"/>
                  </a:lnTo>
                  <a:lnTo>
                    <a:pt x="2705" y="944"/>
                  </a:lnTo>
                  <a:lnTo>
                    <a:pt x="2654" y="944"/>
                  </a:lnTo>
                  <a:lnTo>
                    <a:pt x="2578" y="995"/>
                  </a:lnTo>
                  <a:lnTo>
                    <a:pt x="2501" y="1046"/>
                  </a:lnTo>
                  <a:lnTo>
                    <a:pt x="2272" y="1250"/>
                  </a:lnTo>
                  <a:lnTo>
                    <a:pt x="2067" y="1480"/>
                  </a:lnTo>
                  <a:lnTo>
                    <a:pt x="1889" y="1710"/>
                  </a:lnTo>
                  <a:lnTo>
                    <a:pt x="1685" y="1939"/>
                  </a:lnTo>
                  <a:lnTo>
                    <a:pt x="1379" y="2450"/>
                  </a:lnTo>
                  <a:lnTo>
                    <a:pt x="1072" y="2985"/>
                  </a:lnTo>
                  <a:lnTo>
                    <a:pt x="843" y="3572"/>
                  </a:lnTo>
                  <a:lnTo>
                    <a:pt x="613" y="4159"/>
                  </a:lnTo>
                  <a:lnTo>
                    <a:pt x="434" y="4797"/>
                  </a:lnTo>
                  <a:lnTo>
                    <a:pt x="307" y="5435"/>
                  </a:lnTo>
                  <a:lnTo>
                    <a:pt x="205" y="6098"/>
                  </a:lnTo>
                  <a:lnTo>
                    <a:pt x="103" y="6787"/>
                  </a:lnTo>
                  <a:lnTo>
                    <a:pt x="52" y="7476"/>
                  </a:lnTo>
                  <a:lnTo>
                    <a:pt x="26" y="8191"/>
                  </a:lnTo>
                  <a:lnTo>
                    <a:pt x="1" y="8879"/>
                  </a:lnTo>
                  <a:lnTo>
                    <a:pt x="1" y="9568"/>
                  </a:lnTo>
                  <a:lnTo>
                    <a:pt x="26" y="10283"/>
                  </a:lnTo>
                  <a:lnTo>
                    <a:pt x="77" y="10972"/>
                  </a:lnTo>
                  <a:lnTo>
                    <a:pt x="179" y="12324"/>
                  </a:lnTo>
                  <a:lnTo>
                    <a:pt x="307" y="13600"/>
                  </a:lnTo>
                  <a:lnTo>
                    <a:pt x="613" y="15845"/>
                  </a:lnTo>
                  <a:lnTo>
                    <a:pt x="715" y="16738"/>
                  </a:lnTo>
                  <a:lnTo>
                    <a:pt x="792" y="17453"/>
                  </a:lnTo>
                  <a:lnTo>
                    <a:pt x="792" y="17733"/>
                  </a:lnTo>
                  <a:lnTo>
                    <a:pt x="792" y="17963"/>
                  </a:lnTo>
                  <a:lnTo>
                    <a:pt x="766" y="18142"/>
                  </a:lnTo>
                  <a:lnTo>
                    <a:pt x="741" y="18244"/>
                  </a:lnTo>
                  <a:lnTo>
                    <a:pt x="690" y="18295"/>
                  </a:lnTo>
                  <a:lnTo>
                    <a:pt x="690" y="18371"/>
                  </a:lnTo>
                  <a:lnTo>
                    <a:pt x="690" y="18448"/>
                  </a:lnTo>
                  <a:lnTo>
                    <a:pt x="715" y="18524"/>
                  </a:lnTo>
                  <a:lnTo>
                    <a:pt x="843" y="18703"/>
                  </a:lnTo>
                  <a:lnTo>
                    <a:pt x="1021" y="18882"/>
                  </a:lnTo>
                  <a:lnTo>
                    <a:pt x="1276" y="19060"/>
                  </a:lnTo>
                  <a:lnTo>
                    <a:pt x="1608" y="19264"/>
                  </a:lnTo>
                  <a:lnTo>
                    <a:pt x="1965" y="19443"/>
                  </a:lnTo>
                  <a:lnTo>
                    <a:pt x="2374" y="19622"/>
                  </a:lnTo>
                  <a:lnTo>
                    <a:pt x="2807" y="19800"/>
                  </a:lnTo>
                  <a:lnTo>
                    <a:pt x="3267" y="19953"/>
                  </a:lnTo>
                  <a:lnTo>
                    <a:pt x="3752" y="20081"/>
                  </a:lnTo>
                  <a:lnTo>
                    <a:pt x="4236" y="20183"/>
                  </a:lnTo>
                  <a:lnTo>
                    <a:pt x="4747" y="20259"/>
                  </a:lnTo>
                  <a:lnTo>
                    <a:pt x="5231" y="20285"/>
                  </a:lnTo>
                  <a:lnTo>
                    <a:pt x="5691" y="20285"/>
                  </a:lnTo>
                  <a:lnTo>
                    <a:pt x="6150" y="20234"/>
                  </a:lnTo>
                  <a:lnTo>
                    <a:pt x="6456" y="20183"/>
                  </a:lnTo>
                  <a:lnTo>
                    <a:pt x="6737" y="20106"/>
                  </a:lnTo>
                  <a:lnTo>
                    <a:pt x="6992" y="20004"/>
                  </a:lnTo>
                  <a:lnTo>
                    <a:pt x="7222" y="19902"/>
                  </a:lnTo>
                  <a:lnTo>
                    <a:pt x="7451" y="19775"/>
                  </a:lnTo>
                  <a:lnTo>
                    <a:pt x="7681" y="19647"/>
                  </a:lnTo>
                  <a:lnTo>
                    <a:pt x="7860" y="19494"/>
                  </a:lnTo>
                  <a:lnTo>
                    <a:pt x="8038" y="19341"/>
                  </a:lnTo>
                  <a:lnTo>
                    <a:pt x="8217" y="19162"/>
                  </a:lnTo>
                  <a:lnTo>
                    <a:pt x="8370" y="19009"/>
                  </a:lnTo>
                  <a:lnTo>
                    <a:pt x="8625" y="18626"/>
                  </a:lnTo>
                  <a:lnTo>
                    <a:pt x="8855" y="18244"/>
                  </a:lnTo>
                  <a:lnTo>
                    <a:pt x="9033" y="17861"/>
                  </a:lnTo>
                  <a:lnTo>
                    <a:pt x="9186" y="17453"/>
                  </a:lnTo>
                  <a:lnTo>
                    <a:pt x="9288" y="17070"/>
                  </a:lnTo>
                  <a:lnTo>
                    <a:pt x="9365" y="16713"/>
                  </a:lnTo>
                  <a:lnTo>
                    <a:pt x="9416" y="16356"/>
                  </a:lnTo>
                  <a:lnTo>
                    <a:pt x="9467" y="15769"/>
                  </a:lnTo>
                  <a:lnTo>
                    <a:pt x="9467" y="15386"/>
                  </a:lnTo>
                  <a:lnTo>
                    <a:pt x="9263" y="13141"/>
                  </a:lnTo>
                  <a:lnTo>
                    <a:pt x="8880" y="8854"/>
                  </a:lnTo>
                  <a:lnTo>
                    <a:pt x="8319" y="2858"/>
                  </a:lnTo>
                  <a:lnTo>
                    <a:pt x="7477" y="1990"/>
                  </a:lnTo>
                  <a:lnTo>
                    <a:pt x="6609" y="1072"/>
                  </a:lnTo>
                  <a:lnTo>
                    <a:pt x="5640" y="26"/>
                  </a:lnTo>
                  <a:lnTo>
                    <a:pt x="54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6" name="Google Shape;3556;g29ba36c631f_0_9"/>
            <p:cNvSpPr/>
            <p:nvPr/>
          </p:nvSpPr>
          <p:spPr>
            <a:xfrm>
              <a:off x="5415875" y="2674425"/>
              <a:ext cx="236700" cy="507125"/>
            </a:xfrm>
            <a:custGeom>
              <a:avLst/>
              <a:gdLst/>
              <a:ahLst/>
              <a:cxnLst/>
              <a:rect l="l" t="t" r="r" b="b"/>
              <a:pathLst>
                <a:path w="9468" h="20285" fill="none" extrusionOk="0">
                  <a:moveTo>
                    <a:pt x="5640" y="26"/>
                  </a:moveTo>
                  <a:lnTo>
                    <a:pt x="5640" y="26"/>
                  </a:lnTo>
                  <a:lnTo>
                    <a:pt x="5487" y="0"/>
                  </a:lnTo>
                  <a:lnTo>
                    <a:pt x="5308" y="0"/>
                  </a:lnTo>
                  <a:lnTo>
                    <a:pt x="5180" y="51"/>
                  </a:lnTo>
                  <a:lnTo>
                    <a:pt x="5027" y="128"/>
                  </a:lnTo>
                  <a:lnTo>
                    <a:pt x="4900" y="255"/>
                  </a:lnTo>
                  <a:lnTo>
                    <a:pt x="4772" y="383"/>
                  </a:lnTo>
                  <a:lnTo>
                    <a:pt x="4517" y="689"/>
                  </a:lnTo>
                  <a:lnTo>
                    <a:pt x="4287" y="1021"/>
                  </a:lnTo>
                  <a:lnTo>
                    <a:pt x="4032" y="1301"/>
                  </a:lnTo>
                  <a:lnTo>
                    <a:pt x="3930" y="1429"/>
                  </a:lnTo>
                  <a:lnTo>
                    <a:pt x="3777" y="1505"/>
                  </a:lnTo>
                  <a:lnTo>
                    <a:pt x="3649" y="1582"/>
                  </a:lnTo>
                  <a:lnTo>
                    <a:pt x="3522" y="1607"/>
                  </a:lnTo>
                  <a:lnTo>
                    <a:pt x="3522" y="1607"/>
                  </a:lnTo>
                  <a:lnTo>
                    <a:pt x="3369" y="1582"/>
                  </a:lnTo>
                  <a:lnTo>
                    <a:pt x="3267" y="1556"/>
                  </a:lnTo>
                  <a:lnTo>
                    <a:pt x="3190" y="1531"/>
                  </a:lnTo>
                  <a:lnTo>
                    <a:pt x="3139" y="1454"/>
                  </a:lnTo>
                  <a:lnTo>
                    <a:pt x="3063" y="1327"/>
                  </a:lnTo>
                  <a:lnTo>
                    <a:pt x="3012" y="1250"/>
                  </a:lnTo>
                  <a:lnTo>
                    <a:pt x="2961" y="1148"/>
                  </a:lnTo>
                  <a:lnTo>
                    <a:pt x="2961" y="1148"/>
                  </a:lnTo>
                  <a:lnTo>
                    <a:pt x="2858" y="1046"/>
                  </a:lnTo>
                  <a:lnTo>
                    <a:pt x="2756" y="970"/>
                  </a:lnTo>
                  <a:lnTo>
                    <a:pt x="2705" y="944"/>
                  </a:lnTo>
                  <a:lnTo>
                    <a:pt x="2654" y="944"/>
                  </a:lnTo>
                  <a:lnTo>
                    <a:pt x="2578" y="995"/>
                  </a:lnTo>
                  <a:lnTo>
                    <a:pt x="2501" y="1046"/>
                  </a:lnTo>
                  <a:lnTo>
                    <a:pt x="2501" y="1046"/>
                  </a:lnTo>
                  <a:lnTo>
                    <a:pt x="2272" y="1250"/>
                  </a:lnTo>
                  <a:lnTo>
                    <a:pt x="2067" y="1480"/>
                  </a:lnTo>
                  <a:lnTo>
                    <a:pt x="1889" y="1710"/>
                  </a:lnTo>
                  <a:lnTo>
                    <a:pt x="1685" y="1939"/>
                  </a:lnTo>
                  <a:lnTo>
                    <a:pt x="1379" y="2450"/>
                  </a:lnTo>
                  <a:lnTo>
                    <a:pt x="1072" y="2985"/>
                  </a:lnTo>
                  <a:lnTo>
                    <a:pt x="843" y="3572"/>
                  </a:lnTo>
                  <a:lnTo>
                    <a:pt x="613" y="4159"/>
                  </a:lnTo>
                  <a:lnTo>
                    <a:pt x="434" y="4797"/>
                  </a:lnTo>
                  <a:lnTo>
                    <a:pt x="307" y="5435"/>
                  </a:lnTo>
                  <a:lnTo>
                    <a:pt x="205" y="6098"/>
                  </a:lnTo>
                  <a:lnTo>
                    <a:pt x="103" y="6787"/>
                  </a:lnTo>
                  <a:lnTo>
                    <a:pt x="52" y="7476"/>
                  </a:lnTo>
                  <a:lnTo>
                    <a:pt x="26" y="8191"/>
                  </a:lnTo>
                  <a:lnTo>
                    <a:pt x="1" y="8879"/>
                  </a:lnTo>
                  <a:lnTo>
                    <a:pt x="1" y="9568"/>
                  </a:lnTo>
                  <a:lnTo>
                    <a:pt x="26" y="10283"/>
                  </a:lnTo>
                  <a:lnTo>
                    <a:pt x="77" y="10972"/>
                  </a:lnTo>
                  <a:lnTo>
                    <a:pt x="179" y="12324"/>
                  </a:lnTo>
                  <a:lnTo>
                    <a:pt x="307" y="13600"/>
                  </a:lnTo>
                  <a:lnTo>
                    <a:pt x="613" y="15845"/>
                  </a:lnTo>
                  <a:lnTo>
                    <a:pt x="715" y="16738"/>
                  </a:lnTo>
                  <a:lnTo>
                    <a:pt x="792" y="17453"/>
                  </a:lnTo>
                  <a:lnTo>
                    <a:pt x="792" y="17733"/>
                  </a:lnTo>
                  <a:lnTo>
                    <a:pt x="792" y="17963"/>
                  </a:lnTo>
                  <a:lnTo>
                    <a:pt x="766" y="18142"/>
                  </a:lnTo>
                  <a:lnTo>
                    <a:pt x="741" y="18244"/>
                  </a:lnTo>
                  <a:lnTo>
                    <a:pt x="741" y="18244"/>
                  </a:lnTo>
                  <a:lnTo>
                    <a:pt x="690" y="18295"/>
                  </a:lnTo>
                  <a:lnTo>
                    <a:pt x="690" y="18371"/>
                  </a:lnTo>
                  <a:lnTo>
                    <a:pt x="690" y="18448"/>
                  </a:lnTo>
                  <a:lnTo>
                    <a:pt x="715" y="18524"/>
                  </a:lnTo>
                  <a:lnTo>
                    <a:pt x="843" y="18703"/>
                  </a:lnTo>
                  <a:lnTo>
                    <a:pt x="1021" y="18882"/>
                  </a:lnTo>
                  <a:lnTo>
                    <a:pt x="1276" y="19060"/>
                  </a:lnTo>
                  <a:lnTo>
                    <a:pt x="1608" y="19264"/>
                  </a:lnTo>
                  <a:lnTo>
                    <a:pt x="1965" y="19443"/>
                  </a:lnTo>
                  <a:lnTo>
                    <a:pt x="2374" y="19622"/>
                  </a:lnTo>
                  <a:lnTo>
                    <a:pt x="2807" y="19800"/>
                  </a:lnTo>
                  <a:lnTo>
                    <a:pt x="3267" y="19953"/>
                  </a:lnTo>
                  <a:lnTo>
                    <a:pt x="3752" y="20081"/>
                  </a:lnTo>
                  <a:lnTo>
                    <a:pt x="4236" y="20183"/>
                  </a:lnTo>
                  <a:lnTo>
                    <a:pt x="4747" y="20259"/>
                  </a:lnTo>
                  <a:lnTo>
                    <a:pt x="5231" y="20285"/>
                  </a:lnTo>
                  <a:lnTo>
                    <a:pt x="5691" y="20285"/>
                  </a:lnTo>
                  <a:lnTo>
                    <a:pt x="6150" y="20234"/>
                  </a:lnTo>
                  <a:lnTo>
                    <a:pt x="6150" y="20234"/>
                  </a:lnTo>
                  <a:lnTo>
                    <a:pt x="6456" y="20183"/>
                  </a:lnTo>
                  <a:lnTo>
                    <a:pt x="6737" y="20106"/>
                  </a:lnTo>
                  <a:lnTo>
                    <a:pt x="6992" y="20004"/>
                  </a:lnTo>
                  <a:lnTo>
                    <a:pt x="7222" y="19902"/>
                  </a:lnTo>
                  <a:lnTo>
                    <a:pt x="7451" y="19775"/>
                  </a:lnTo>
                  <a:lnTo>
                    <a:pt x="7681" y="19647"/>
                  </a:lnTo>
                  <a:lnTo>
                    <a:pt x="7860" y="19494"/>
                  </a:lnTo>
                  <a:lnTo>
                    <a:pt x="8038" y="19341"/>
                  </a:lnTo>
                  <a:lnTo>
                    <a:pt x="8217" y="19162"/>
                  </a:lnTo>
                  <a:lnTo>
                    <a:pt x="8370" y="19009"/>
                  </a:lnTo>
                  <a:lnTo>
                    <a:pt x="8625" y="18626"/>
                  </a:lnTo>
                  <a:lnTo>
                    <a:pt x="8855" y="18244"/>
                  </a:lnTo>
                  <a:lnTo>
                    <a:pt x="9033" y="17861"/>
                  </a:lnTo>
                  <a:lnTo>
                    <a:pt x="9186" y="17453"/>
                  </a:lnTo>
                  <a:lnTo>
                    <a:pt x="9288" y="17070"/>
                  </a:lnTo>
                  <a:lnTo>
                    <a:pt x="9365" y="16713"/>
                  </a:lnTo>
                  <a:lnTo>
                    <a:pt x="9416" y="16356"/>
                  </a:lnTo>
                  <a:lnTo>
                    <a:pt x="9467" y="15769"/>
                  </a:lnTo>
                  <a:lnTo>
                    <a:pt x="9467" y="15386"/>
                  </a:lnTo>
                  <a:lnTo>
                    <a:pt x="9467" y="15386"/>
                  </a:lnTo>
                  <a:lnTo>
                    <a:pt x="9263" y="13141"/>
                  </a:lnTo>
                  <a:lnTo>
                    <a:pt x="8880" y="8854"/>
                  </a:lnTo>
                  <a:lnTo>
                    <a:pt x="8319" y="2858"/>
                  </a:lnTo>
                  <a:lnTo>
                    <a:pt x="8319" y="2858"/>
                  </a:lnTo>
                  <a:lnTo>
                    <a:pt x="7477" y="1990"/>
                  </a:lnTo>
                  <a:lnTo>
                    <a:pt x="6609" y="1072"/>
                  </a:lnTo>
                  <a:lnTo>
                    <a:pt x="5640" y="2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7" name="Google Shape;3557;g29ba36c631f_0_9"/>
            <p:cNvSpPr/>
            <p:nvPr/>
          </p:nvSpPr>
          <p:spPr>
            <a:xfrm>
              <a:off x="5058650" y="2605525"/>
              <a:ext cx="419775" cy="606650"/>
            </a:xfrm>
            <a:custGeom>
              <a:avLst/>
              <a:gdLst/>
              <a:ahLst/>
              <a:cxnLst/>
              <a:rect l="l" t="t" r="r" b="b"/>
              <a:pathLst>
                <a:path w="16791" h="24266" extrusionOk="0">
                  <a:moveTo>
                    <a:pt x="1175" y="0"/>
                  </a:moveTo>
                  <a:lnTo>
                    <a:pt x="1" y="1888"/>
                  </a:lnTo>
                  <a:lnTo>
                    <a:pt x="103" y="2042"/>
                  </a:lnTo>
                  <a:lnTo>
                    <a:pt x="307" y="2246"/>
                  </a:lnTo>
                  <a:lnTo>
                    <a:pt x="868" y="2833"/>
                  </a:lnTo>
                  <a:lnTo>
                    <a:pt x="1634" y="3573"/>
                  </a:lnTo>
                  <a:lnTo>
                    <a:pt x="2553" y="4440"/>
                  </a:lnTo>
                  <a:lnTo>
                    <a:pt x="4517" y="6252"/>
                  </a:lnTo>
                  <a:lnTo>
                    <a:pt x="6252" y="7859"/>
                  </a:lnTo>
                  <a:lnTo>
                    <a:pt x="6431" y="8038"/>
                  </a:lnTo>
                  <a:lnTo>
                    <a:pt x="6661" y="8191"/>
                  </a:lnTo>
                  <a:lnTo>
                    <a:pt x="6890" y="8318"/>
                  </a:lnTo>
                  <a:lnTo>
                    <a:pt x="7145" y="8446"/>
                  </a:lnTo>
                  <a:lnTo>
                    <a:pt x="7400" y="8574"/>
                  </a:lnTo>
                  <a:lnTo>
                    <a:pt x="7681" y="8650"/>
                  </a:lnTo>
                  <a:lnTo>
                    <a:pt x="8268" y="8829"/>
                  </a:lnTo>
                  <a:lnTo>
                    <a:pt x="8906" y="8931"/>
                  </a:lnTo>
                  <a:lnTo>
                    <a:pt x="9544" y="9007"/>
                  </a:lnTo>
                  <a:lnTo>
                    <a:pt x="10207" y="9058"/>
                  </a:lnTo>
                  <a:lnTo>
                    <a:pt x="10845" y="9084"/>
                  </a:lnTo>
                  <a:lnTo>
                    <a:pt x="11483" y="9058"/>
                  </a:lnTo>
                  <a:lnTo>
                    <a:pt x="12070" y="9033"/>
                  </a:lnTo>
                  <a:lnTo>
                    <a:pt x="13142" y="8956"/>
                  </a:lnTo>
                  <a:lnTo>
                    <a:pt x="13907" y="8854"/>
                  </a:lnTo>
                  <a:lnTo>
                    <a:pt x="14290" y="8778"/>
                  </a:lnTo>
                  <a:lnTo>
                    <a:pt x="14290" y="10002"/>
                  </a:lnTo>
                  <a:lnTo>
                    <a:pt x="14264" y="10896"/>
                  </a:lnTo>
                  <a:lnTo>
                    <a:pt x="14213" y="11508"/>
                  </a:lnTo>
                  <a:lnTo>
                    <a:pt x="14162" y="11942"/>
                  </a:lnTo>
                  <a:lnTo>
                    <a:pt x="14111" y="12273"/>
                  </a:lnTo>
                  <a:lnTo>
                    <a:pt x="14035" y="12529"/>
                  </a:lnTo>
                  <a:lnTo>
                    <a:pt x="13932" y="12784"/>
                  </a:lnTo>
                  <a:lnTo>
                    <a:pt x="13856" y="13141"/>
                  </a:lnTo>
                  <a:lnTo>
                    <a:pt x="13626" y="14136"/>
                  </a:lnTo>
                  <a:lnTo>
                    <a:pt x="13422" y="14978"/>
                  </a:lnTo>
                  <a:lnTo>
                    <a:pt x="13090" y="16585"/>
                  </a:lnTo>
                  <a:lnTo>
                    <a:pt x="12861" y="17734"/>
                  </a:lnTo>
                  <a:lnTo>
                    <a:pt x="12759" y="18346"/>
                  </a:lnTo>
                  <a:lnTo>
                    <a:pt x="12682" y="18984"/>
                  </a:lnTo>
                  <a:lnTo>
                    <a:pt x="12606" y="19622"/>
                  </a:lnTo>
                  <a:lnTo>
                    <a:pt x="12555" y="20260"/>
                  </a:lnTo>
                  <a:lnTo>
                    <a:pt x="12529" y="20898"/>
                  </a:lnTo>
                  <a:lnTo>
                    <a:pt x="12555" y="21485"/>
                  </a:lnTo>
                  <a:lnTo>
                    <a:pt x="12631" y="22046"/>
                  </a:lnTo>
                  <a:lnTo>
                    <a:pt x="12682" y="22301"/>
                  </a:lnTo>
                  <a:lnTo>
                    <a:pt x="12733" y="22531"/>
                  </a:lnTo>
                  <a:lnTo>
                    <a:pt x="12810" y="22786"/>
                  </a:lnTo>
                  <a:lnTo>
                    <a:pt x="12912" y="22990"/>
                  </a:lnTo>
                  <a:lnTo>
                    <a:pt x="13014" y="23194"/>
                  </a:lnTo>
                  <a:lnTo>
                    <a:pt x="13142" y="23347"/>
                  </a:lnTo>
                  <a:lnTo>
                    <a:pt x="13295" y="23551"/>
                  </a:lnTo>
                  <a:lnTo>
                    <a:pt x="13473" y="23730"/>
                  </a:lnTo>
                  <a:lnTo>
                    <a:pt x="13626" y="23883"/>
                  </a:lnTo>
                  <a:lnTo>
                    <a:pt x="13779" y="23985"/>
                  </a:lnTo>
                  <a:lnTo>
                    <a:pt x="13932" y="24087"/>
                  </a:lnTo>
                  <a:lnTo>
                    <a:pt x="14111" y="24164"/>
                  </a:lnTo>
                  <a:lnTo>
                    <a:pt x="14239" y="24215"/>
                  </a:lnTo>
                  <a:lnTo>
                    <a:pt x="14392" y="24266"/>
                  </a:lnTo>
                  <a:lnTo>
                    <a:pt x="14826" y="24266"/>
                  </a:lnTo>
                  <a:lnTo>
                    <a:pt x="14953" y="24215"/>
                  </a:lnTo>
                  <a:lnTo>
                    <a:pt x="15208" y="24113"/>
                  </a:lnTo>
                  <a:lnTo>
                    <a:pt x="15463" y="23934"/>
                  </a:lnTo>
                  <a:lnTo>
                    <a:pt x="15565" y="23857"/>
                  </a:lnTo>
                  <a:lnTo>
                    <a:pt x="15642" y="23730"/>
                  </a:lnTo>
                  <a:lnTo>
                    <a:pt x="15719" y="23602"/>
                  </a:lnTo>
                  <a:lnTo>
                    <a:pt x="15795" y="23449"/>
                  </a:lnTo>
                  <a:lnTo>
                    <a:pt x="15897" y="23118"/>
                  </a:lnTo>
                  <a:lnTo>
                    <a:pt x="15999" y="22684"/>
                  </a:lnTo>
                  <a:lnTo>
                    <a:pt x="16050" y="22199"/>
                  </a:lnTo>
                  <a:lnTo>
                    <a:pt x="16101" y="21689"/>
                  </a:lnTo>
                  <a:lnTo>
                    <a:pt x="16152" y="20464"/>
                  </a:lnTo>
                  <a:lnTo>
                    <a:pt x="16203" y="19112"/>
                  </a:lnTo>
                  <a:lnTo>
                    <a:pt x="16280" y="17632"/>
                  </a:lnTo>
                  <a:lnTo>
                    <a:pt x="16331" y="16866"/>
                  </a:lnTo>
                  <a:lnTo>
                    <a:pt x="16382" y="16101"/>
                  </a:lnTo>
                  <a:lnTo>
                    <a:pt x="16484" y="15310"/>
                  </a:lnTo>
                  <a:lnTo>
                    <a:pt x="16612" y="14519"/>
                  </a:lnTo>
                  <a:lnTo>
                    <a:pt x="16688" y="13932"/>
                  </a:lnTo>
                  <a:lnTo>
                    <a:pt x="16739" y="13371"/>
                  </a:lnTo>
                  <a:lnTo>
                    <a:pt x="16739" y="12809"/>
                  </a:lnTo>
                  <a:lnTo>
                    <a:pt x="16739" y="12299"/>
                  </a:lnTo>
                  <a:lnTo>
                    <a:pt x="16688" y="11789"/>
                  </a:lnTo>
                  <a:lnTo>
                    <a:pt x="16637" y="11304"/>
                  </a:lnTo>
                  <a:lnTo>
                    <a:pt x="16510" y="10360"/>
                  </a:lnTo>
                  <a:lnTo>
                    <a:pt x="16382" y="9441"/>
                  </a:lnTo>
                  <a:lnTo>
                    <a:pt x="16331" y="8982"/>
                  </a:lnTo>
                  <a:lnTo>
                    <a:pt x="16280" y="8523"/>
                  </a:lnTo>
                  <a:lnTo>
                    <a:pt x="16280" y="8038"/>
                  </a:lnTo>
                  <a:lnTo>
                    <a:pt x="16280" y="7578"/>
                  </a:lnTo>
                  <a:lnTo>
                    <a:pt x="16331" y="7094"/>
                  </a:lnTo>
                  <a:lnTo>
                    <a:pt x="16408" y="6609"/>
                  </a:lnTo>
                  <a:lnTo>
                    <a:pt x="16535" y="5920"/>
                  </a:lnTo>
                  <a:lnTo>
                    <a:pt x="16637" y="5308"/>
                  </a:lnTo>
                  <a:lnTo>
                    <a:pt x="16739" y="4440"/>
                  </a:lnTo>
                  <a:lnTo>
                    <a:pt x="16790" y="3955"/>
                  </a:lnTo>
                  <a:lnTo>
                    <a:pt x="16790" y="3802"/>
                  </a:lnTo>
                  <a:lnTo>
                    <a:pt x="15004" y="4389"/>
                  </a:lnTo>
                  <a:lnTo>
                    <a:pt x="13473" y="4899"/>
                  </a:lnTo>
                  <a:lnTo>
                    <a:pt x="12146" y="5359"/>
                  </a:lnTo>
                  <a:lnTo>
                    <a:pt x="10998" y="5716"/>
                  </a:lnTo>
                  <a:lnTo>
                    <a:pt x="10513" y="5843"/>
                  </a:lnTo>
                  <a:lnTo>
                    <a:pt x="10054" y="5945"/>
                  </a:lnTo>
                  <a:lnTo>
                    <a:pt x="9646" y="5996"/>
                  </a:lnTo>
                  <a:lnTo>
                    <a:pt x="9289" y="6022"/>
                  </a:lnTo>
                  <a:lnTo>
                    <a:pt x="8957" y="6022"/>
                  </a:lnTo>
                  <a:lnTo>
                    <a:pt x="8651" y="5971"/>
                  </a:lnTo>
                  <a:lnTo>
                    <a:pt x="8396" y="5843"/>
                  </a:lnTo>
                  <a:lnTo>
                    <a:pt x="8140" y="5690"/>
                  </a:lnTo>
                  <a:lnTo>
                    <a:pt x="6584" y="4363"/>
                  </a:lnTo>
                  <a:lnTo>
                    <a:pt x="4415" y="2501"/>
                  </a:lnTo>
                  <a:lnTo>
                    <a:pt x="3318" y="1582"/>
                  </a:lnTo>
                  <a:lnTo>
                    <a:pt x="2348" y="817"/>
                  </a:lnTo>
                  <a:lnTo>
                    <a:pt x="1608" y="255"/>
                  </a:lnTo>
                  <a:lnTo>
                    <a:pt x="1353" y="77"/>
                  </a:lnTo>
                  <a:lnTo>
                    <a:pt x="1175"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8" name="Google Shape;3558;g29ba36c631f_0_9"/>
            <p:cNvSpPr/>
            <p:nvPr/>
          </p:nvSpPr>
          <p:spPr>
            <a:xfrm>
              <a:off x="5058650" y="2605525"/>
              <a:ext cx="419775" cy="606650"/>
            </a:xfrm>
            <a:custGeom>
              <a:avLst/>
              <a:gdLst/>
              <a:ahLst/>
              <a:cxnLst/>
              <a:rect l="l" t="t" r="r" b="b"/>
              <a:pathLst>
                <a:path w="16791" h="24266" fill="none" extrusionOk="0">
                  <a:moveTo>
                    <a:pt x="1175" y="0"/>
                  </a:moveTo>
                  <a:lnTo>
                    <a:pt x="1175" y="0"/>
                  </a:lnTo>
                  <a:lnTo>
                    <a:pt x="1353" y="77"/>
                  </a:lnTo>
                  <a:lnTo>
                    <a:pt x="1608" y="255"/>
                  </a:lnTo>
                  <a:lnTo>
                    <a:pt x="2348" y="817"/>
                  </a:lnTo>
                  <a:lnTo>
                    <a:pt x="3318" y="1582"/>
                  </a:lnTo>
                  <a:lnTo>
                    <a:pt x="4415" y="2501"/>
                  </a:lnTo>
                  <a:lnTo>
                    <a:pt x="6584" y="4363"/>
                  </a:lnTo>
                  <a:lnTo>
                    <a:pt x="8140" y="5690"/>
                  </a:lnTo>
                  <a:lnTo>
                    <a:pt x="8140" y="5690"/>
                  </a:lnTo>
                  <a:lnTo>
                    <a:pt x="8396" y="5843"/>
                  </a:lnTo>
                  <a:lnTo>
                    <a:pt x="8651" y="5971"/>
                  </a:lnTo>
                  <a:lnTo>
                    <a:pt x="8957" y="6022"/>
                  </a:lnTo>
                  <a:lnTo>
                    <a:pt x="9289" y="6022"/>
                  </a:lnTo>
                  <a:lnTo>
                    <a:pt x="9646" y="5996"/>
                  </a:lnTo>
                  <a:lnTo>
                    <a:pt x="10054" y="5945"/>
                  </a:lnTo>
                  <a:lnTo>
                    <a:pt x="10513" y="5843"/>
                  </a:lnTo>
                  <a:lnTo>
                    <a:pt x="10998" y="5716"/>
                  </a:lnTo>
                  <a:lnTo>
                    <a:pt x="12146" y="5359"/>
                  </a:lnTo>
                  <a:lnTo>
                    <a:pt x="13473" y="4899"/>
                  </a:lnTo>
                  <a:lnTo>
                    <a:pt x="15004" y="4389"/>
                  </a:lnTo>
                  <a:lnTo>
                    <a:pt x="16790" y="3802"/>
                  </a:lnTo>
                  <a:lnTo>
                    <a:pt x="16790" y="3802"/>
                  </a:lnTo>
                  <a:lnTo>
                    <a:pt x="16790" y="3955"/>
                  </a:lnTo>
                  <a:lnTo>
                    <a:pt x="16739" y="4440"/>
                  </a:lnTo>
                  <a:lnTo>
                    <a:pt x="16637" y="5308"/>
                  </a:lnTo>
                  <a:lnTo>
                    <a:pt x="16535" y="5920"/>
                  </a:lnTo>
                  <a:lnTo>
                    <a:pt x="16408" y="6609"/>
                  </a:lnTo>
                  <a:lnTo>
                    <a:pt x="16408" y="6609"/>
                  </a:lnTo>
                  <a:lnTo>
                    <a:pt x="16331" y="7094"/>
                  </a:lnTo>
                  <a:lnTo>
                    <a:pt x="16280" y="7578"/>
                  </a:lnTo>
                  <a:lnTo>
                    <a:pt x="16280" y="8038"/>
                  </a:lnTo>
                  <a:lnTo>
                    <a:pt x="16280" y="8523"/>
                  </a:lnTo>
                  <a:lnTo>
                    <a:pt x="16331" y="8982"/>
                  </a:lnTo>
                  <a:lnTo>
                    <a:pt x="16382" y="9441"/>
                  </a:lnTo>
                  <a:lnTo>
                    <a:pt x="16510" y="10360"/>
                  </a:lnTo>
                  <a:lnTo>
                    <a:pt x="16637" y="11304"/>
                  </a:lnTo>
                  <a:lnTo>
                    <a:pt x="16688" y="11789"/>
                  </a:lnTo>
                  <a:lnTo>
                    <a:pt x="16739" y="12299"/>
                  </a:lnTo>
                  <a:lnTo>
                    <a:pt x="16739" y="12809"/>
                  </a:lnTo>
                  <a:lnTo>
                    <a:pt x="16739" y="13371"/>
                  </a:lnTo>
                  <a:lnTo>
                    <a:pt x="16688" y="13932"/>
                  </a:lnTo>
                  <a:lnTo>
                    <a:pt x="16612" y="14519"/>
                  </a:lnTo>
                  <a:lnTo>
                    <a:pt x="16612" y="14519"/>
                  </a:lnTo>
                  <a:lnTo>
                    <a:pt x="16484" y="15310"/>
                  </a:lnTo>
                  <a:lnTo>
                    <a:pt x="16382" y="16101"/>
                  </a:lnTo>
                  <a:lnTo>
                    <a:pt x="16331" y="16866"/>
                  </a:lnTo>
                  <a:lnTo>
                    <a:pt x="16280" y="17632"/>
                  </a:lnTo>
                  <a:lnTo>
                    <a:pt x="16203" y="19112"/>
                  </a:lnTo>
                  <a:lnTo>
                    <a:pt x="16152" y="20464"/>
                  </a:lnTo>
                  <a:lnTo>
                    <a:pt x="16101" y="21689"/>
                  </a:lnTo>
                  <a:lnTo>
                    <a:pt x="16050" y="22199"/>
                  </a:lnTo>
                  <a:lnTo>
                    <a:pt x="15999" y="22684"/>
                  </a:lnTo>
                  <a:lnTo>
                    <a:pt x="15897" y="23118"/>
                  </a:lnTo>
                  <a:lnTo>
                    <a:pt x="15795" y="23449"/>
                  </a:lnTo>
                  <a:lnTo>
                    <a:pt x="15719" y="23602"/>
                  </a:lnTo>
                  <a:lnTo>
                    <a:pt x="15642" y="23730"/>
                  </a:lnTo>
                  <a:lnTo>
                    <a:pt x="15565" y="23857"/>
                  </a:lnTo>
                  <a:lnTo>
                    <a:pt x="15463" y="23934"/>
                  </a:lnTo>
                  <a:lnTo>
                    <a:pt x="15463" y="23934"/>
                  </a:lnTo>
                  <a:lnTo>
                    <a:pt x="15208" y="24113"/>
                  </a:lnTo>
                  <a:lnTo>
                    <a:pt x="14953" y="24215"/>
                  </a:lnTo>
                  <a:lnTo>
                    <a:pt x="14826" y="24266"/>
                  </a:lnTo>
                  <a:lnTo>
                    <a:pt x="14698" y="24266"/>
                  </a:lnTo>
                  <a:lnTo>
                    <a:pt x="14545" y="24266"/>
                  </a:lnTo>
                  <a:lnTo>
                    <a:pt x="14392" y="24266"/>
                  </a:lnTo>
                  <a:lnTo>
                    <a:pt x="14239" y="24215"/>
                  </a:lnTo>
                  <a:lnTo>
                    <a:pt x="14111" y="24164"/>
                  </a:lnTo>
                  <a:lnTo>
                    <a:pt x="13932" y="24087"/>
                  </a:lnTo>
                  <a:lnTo>
                    <a:pt x="13779" y="23985"/>
                  </a:lnTo>
                  <a:lnTo>
                    <a:pt x="13626" y="23883"/>
                  </a:lnTo>
                  <a:lnTo>
                    <a:pt x="13473" y="23730"/>
                  </a:lnTo>
                  <a:lnTo>
                    <a:pt x="13295" y="23551"/>
                  </a:lnTo>
                  <a:lnTo>
                    <a:pt x="13142" y="23347"/>
                  </a:lnTo>
                  <a:lnTo>
                    <a:pt x="13142" y="23347"/>
                  </a:lnTo>
                  <a:lnTo>
                    <a:pt x="13014" y="23194"/>
                  </a:lnTo>
                  <a:lnTo>
                    <a:pt x="12912" y="22990"/>
                  </a:lnTo>
                  <a:lnTo>
                    <a:pt x="12810" y="22786"/>
                  </a:lnTo>
                  <a:lnTo>
                    <a:pt x="12733" y="22531"/>
                  </a:lnTo>
                  <a:lnTo>
                    <a:pt x="12682" y="22301"/>
                  </a:lnTo>
                  <a:lnTo>
                    <a:pt x="12631" y="22046"/>
                  </a:lnTo>
                  <a:lnTo>
                    <a:pt x="12555" y="21485"/>
                  </a:lnTo>
                  <a:lnTo>
                    <a:pt x="12529" y="20898"/>
                  </a:lnTo>
                  <a:lnTo>
                    <a:pt x="12555" y="20260"/>
                  </a:lnTo>
                  <a:lnTo>
                    <a:pt x="12606" y="19622"/>
                  </a:lnTo>
                  <a:lnTo>
                    <a:pt x="12682" y="18984"/>
                  </a:lnTo>
                  <a:lnTo>
                    <a:pt x="12759" y="18346"/>
                  </a:lnTo>
                  <a:lnTo>
                    <a:pt x="12861" y="17734"/>
                  </a:lnTo>
                  <a:lnTo>
                    <a:pt x="13090" y="16585"/>
                  </a:lnTo>
                  <a:lnTo>
                    <a:pt x="13422" y="14978"/>
                  </a:lnTo>
                  <a:lnTo>
                    <a:pt x="13422" y="14978"/>
                  </a:lnTo>
                  <a:lnTo>
                    <a:pt x="13626" y="14136"/>
                  </a:lnTo>
                  <a:lnTo>
                    <a:pt x="13856" y="13141"/>
                  </a:lnTo>
                  <a:lnTo>
                    <a:pt x="13856" y="13141"/>
                  </a:lnTo>
                  <a:lnTo>
                    <a:pt x="13932" y="12784"/>
                  </a:lnTo>
                  <a:lnTo>
                    <a:pt x="14035" y="12529"/>
                  </a:lnTo>
                  <a:lnTo>
                    <a:pt x="14111" y="12273"/>
                  </a:lnTo>
                  <a:lnTo>
                    <a:pt x="14162" y="11942"/>
                  </a:lnTo>
                  <a:lnTo>
                    <a:pt x="14213" y="11508"/>
                  </a:lnTo>
                  <a:lnTo>
                    <a:pt x="14264" y="10896"/>
                  </a:lnTo>
                  <a:lnTo>
                    <a:pt x="14290" y="10002"/>
                  </a:lnTo>
                  <a:lnTo>
                    <a:pt x="14290" y="8778"/>
                  </a:lnTo>
                  <a:lnTo>
                    <a:pt x="14290" y="8778"/>
                  </a:lnTo>
                  <a:lnTo>
                    <a:pt x="13907" y="8854"/>
                  </a:lnTo>
                  <a:lnTo>
                    <a:pt x="13142" y="8956"/>
                  </a:lnTo>
                  <a:lnTo>
                    <a:pt x="12070" y="9033"/>
                  </a:lnTo>
                  <a:lnTo>
                    <a:pt x="11483" y="9058"/>
                  </a:lnTo>
                  <a:lnTo>
                    <a:pt x="10845" y="9084"/>
                  </a:lnTo>
                  <a:lnTo>
                    <a:pt x="10207" y="9058"/>
                  </a:lnTo>
                  <a:lnTo>
                    <a:pt x="9544" y="9007"/>
                  </a:lnTo>
                  <a:lnTo>
                    <a:pt x="8906" y="8931"/>
                  </a:lnTo>
                  <a:lnTo>
                    <a:pt x="8268" y="8829"/>
                  </a:lnTo>
                  <a:lnTo>
                    <a:pt x="7681" y="8650"/>
                  </a:lnTo>
                  <a:lnTo>
                    <a:pt x="7400" y="8574"/>
                  </a:lnTo>
                  <a:lnTo>
                    <a:pt x="7145" y="8446"/>
                  </a:lnTo>
                  <a:lnTo>
                    <a:pt x="6890" y="8318"/>
                  </a:lnTo>
                  <a:lnTo>
                    <a:pt x="6661" y="8191"/>
                  </a:lnTo>
                  <a:lnTo>
                    <a:pt x="6431" y="8038"/>
                  </a:lnTo>
                  <a:lnTo>
                    <a:pt x="6252" y="7859"/>
                  </a:lnTo>
                  <a:lnTo>
                    <a:pt x="6252" y="7859"/>
                  </a:lnTo>
                  <a:lnTo>
                    <a:pt x="4517" y="6252"/>
                  </a:lnTo>
                  <a:lnTo>
                    <a:pt x="2553" y="4440"/>
                  </a:lnTo>
                  <a:lnTo>
                    <a:pt x="1634" y="3573"/>
                  </a:lnTo>
                  <a:lnTo>
                    <a:pt x="868" y="2833"/>
                  </a:lnTo>
                  <a:lnTo>
                    <a:pt x="307" y="2246"/>
                  </a:lnTo>
                  <a:lnTo>
                    <a:pt x="103" y="2042"/>
                  </a:lnTo>
                  <a:lnTo>
                    <a:pt x="1" y="188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9" name="Google Shape;3559;g29ba36c631f_0_9"/>
            <p:cNvSpPr/>
            <p:nvPr/>
          </p:nvSpPr>
          <p:spPr>
            <a:xfrm>
              <a:off x="5533250" y="2674425"/>
              <a:ext cx="146750" cy="558175"/>
            </a:xfrm>
            <a:custGeom>
              <a:avLst/>
              <a:gdLst/>
              <a:ahLst/>
              <a:cxnLst/>
              <a:rect l="l" t="t" r="r" b="b"/>
              <a:pathLst>
                <a:path w="5870" h="22327" extrusionOk="0">
                  <a:moveTo>
                    <a:pt x="766" y="0"/>
                  </a:moveTo>
                  <a:lnTo>
                    <a:pt x="613" y="1123"/>
                  </a:lnTo>
                  <a:lnTo>
                    <a:pt x="409" y="3011"/>
                  </a:lnTo>
                  <a:lnTo>
                    <a:pt x="205" y="5358"/>
                  </a:lnTo>
                  <a:lnTo>
                    <a:pt x="103" y="6634"/>
                  </a:lnTo>
                  <a:lnTo>
                    <a:pt x="52" y="7910"/>
                  </a:lnTo>
                  <a:lnTo>
                    <a:pt x="1" y="8956"/>
                  </a:lnTo>
                  <a:lnTo>
                    <a:pt x="1" y="9977"/>
                  </a:lnTo>
                  <a:lnTo>
                    <a:pt x="1" y="10563"/>
                  </a:lnTo>
                  <a:lnTo>
                    <a:pt x="52" y="11227"/>
                  </a:lnTo>
                  <a:lnTo>
                    <a:pt x="103" y="11890"/>
                  </a:lnTo>
                  <a:lnTo>
                    <a:pt x="179" y="12579"/>
                  </a:lnTo>
                  <a:lnTo>
                    <a:pt x="383" y="13932"/>
                  </a:lnTo>
                  <a:lnTo>
                    <a:pt x="587" y="15182"/>
                  </a:lnTo>
                  <a:lnTo>
                    <a:pt x="715" y="15871"/>
                  </a:lnTo>
                  <a:lnTo>
                    <a:pt x="792" y="16356"/>
                  </a:lnTo>
                  <a:lnTo>
                    <a:pt x="843" y="16815"/>
                  </a:lnTo>
                  <a:lnTo>
                    <a:pt x="868" y="17249"/>
                  </a:lnTo>
                  <a:lnTo>
                    <a:pt x="868" y="17631"/>
                  </a:lnTo>
                  <a:lnTo>
                    <a:pt x="843" y="18014"/>
                  </a:lnTo>
                  <a:lnTo>
                    <a:pt x="817" y="18371"/>
                  </a:lnTo>
                  <a:lnTo>
                    <a:pt x="741" y="19035"/>
                  </a:lnTo>
                  <a:lnTo>
                    <a:pt x="690" y="19622"/>
                  </a:lnTo>
                  <a:lnTo>
                    <a:pt x="664" y="19877"/>
                  </a:lnTo>
                  <a:lnTo>
                    <a:pt x="690" y="20132"/>
                  </a:lnTo>
                  <a:lnTo>
                    <a:pt x="715" y="20387"/>
                  </a:lnTo>
                  <a:lnTo>
                    <a:pt x="792" y="20617"/>
                  </a:lnTo>
                  <a:lnTo>
                    <a:pt x="894" y="20846"/>
                  </a:lnTo>
                  <a:lnTo>
                    <a:pt x="1047" y="21076"/>
                  </a:lnTo>
                  <a:lnTo>
                    <a:pt x="1251" y="21331"/>
                  </a:lnTo>
                  <a:lnTo>
                    <a:pt x="1506" y="21561"/>
                  </a:lnTo>
                  <a:lnTo>
                    <a:pt x="1736" y="21765"/>
                  </a:lnTo>
                  <a:lnTo>
                    <a:pt x="1991" y="21918"/>
                  </a:lnTo>
                  <a:lnTo>
                    <a:pt x="2271" y="22046"/>
                  </a:lnTo>
                  <a:lnTo>
                    <a:pt x="2552" y="22173"/>
                  </a:lnTo>
                  <a:lnTo>
                    <a:pt x="2833" y="22250"/>
                  </a:lnTo>
                  <a:lnTo>
                    <a:pt x="3139" y="22301"/>
                  </a:lnTo>
                  <a:lnTo>
                    <a:pt x="3420" y="22326"/>
                  </a:lnTo>
                  <a:lnTo>
                    <a:pt x="3726" y="22326"/>
                  </a:lnTo>
                  <a:lnTo>
                    <a:pt x="4032" y="22301"/>
                  </a:lnTo>
                  <a:lnTo>
                    <a:pt x="4313" y="22275"/>
                  </a:lnTo>
                  <a:lnTo>
                    <a:pt x="4619" y="22199"/>
                  </a:lnTo>
                  <a:lnTo>
                    <a:pt x="4900" y="22097"/>
                  </a:lnTo>
                  <a:lnTo>
                    <a:pt x="5206" y="21995"/>
                  </a:lnTo>
                  <a:lnTo>
                    <a:pt x="5461" y="21841"/>
                  </a:lnTo>
                  <a:lnTo>
                    <a:pt x="5563" y="21765"/>
                  </a:lnTo>
                  <a:lnTo>
                    <a:pt x="5665" y="21663"/>
                  </a:lnTo>
                  <a:lnTo>
                    <a:pt x="5716" y="21535"/>
                  </a:lnTo>
                  <a:lnTo>
                    <a:pt x="5767" y="21357"/>
                  </a:lnTo>
                  <a:lnTo>
                    <a:pt x="5818" y="21178"/>
                  </a:lnTo>
                  <a:lnTo>
                    <a:pt x="5844" y="20948"/>
                  </a:lnTo>
                  <a:lnTo>
                    <a:pt x="5869" y="20464"/>
                  </a:lnTo>
                  <a:lnTo>
                    <a:pt x="5844" y="19877"/>
                  </a:lnTo>
                  <a:lnTo>
                    <a:pt x="5818" y="19239"/>
                  </a:lnTo>
                  <a:lnTo>
                    <a:pt x="5742" y="18550"/>
                  </a:lnTo>
                  <a:lnTo>
                    <a:pt x="5640" y="17835"/>
                  </a:lnTo>
                  <a:lnTo>
                    <a:pt x="5435" y="16381"/>
                  </a:lnTo>
                  <a:lnTo>
                    <a:pt x="5257" y="14978"/>
                  </a:lnTo>
                  <a:lnTo>
                    <a:pt x="5180" y="14314"/>
                  </a:lnTo>
                  <a:lnTo>
                    <a:pt x="5129" y="13727"/>
                  </a:lnTo>
                  <a:lnTo>
                    <a:pt x="5104" y="13217"/>
                  </a:lnTo>
                  <a:lnTo>
                    <a:pt x="5104" y="12783"/>
                  </a:lnTo>
                  <a:lnTo>
                    <a:pt x="5206" y="11839"/>
                  </a:lnTo>
                  <a:lnTo>
                    <a:pt x="5308" y="11099"/>
                  </a:lnTo>
                  <a:lnTo>
                    <a:pt x="5410" y="10257"/>
                  </a:lnTo>
                  <a:lnTo>
                    <a:pt x="5486" y="9262"/>
                  </a:lnTo>
                  <a:lnTo>
                    <a:pt x="5563" y="7833"/>
                  </a:lnTo>
                  <a:lnTo>
                    <a:pt x="5563" y="7144"/>
                  </a:lnTo>
                  <a:lnTo>
                    <a:pt x="5537" y="6430"/>
                  </a:lnTo>
                  <a:lnTo>
                    <a:pt x="5461" y="5690"/>
                  </a:lnTo>
                  <a:lnTo>
                    <a:pt x="5384" y="4976"/>
                  </a:lnTo>
                  <a:lnTo>
                    <a:pt x="5231" y="4287"/>
                  </a:lnTo>
                  <a:lnTo>
                    <a:pt x="5078" y="3674"/>
                  </a:lnTo>
                  <a:lnTo>
                    <a:pt x="4976" y="3394"/>
                  </a:lnTo>
                  <a:lnTo>
                    <a:pt x="4874" y="3164"/>
                  </a:lnTo>
                  <a:lnTo>
                    <a:pt x="4747" y="2934"/>
                  </a:lnTo>
                  <a:lnTo>
                    <a:pt x="4619" y="2756"/>
                  </a:lnTo>
                  <a:lnTo>
                    <a:pt x="4313" y="2373"/>
                  </a:lnTo>
                  <a:lnTo>
                    <a:pt x="3981" y="2041"/>
                  </a:lnTo>
                  <a:lnTo>
                    <a:pt x="3649" y="1710"/>
                  </a:lnTo>
                  <a:lnTo>
                    <a:pt x="3318" y="1429"/>
                  </a:lnTo>
                  <a:lnTo>
                    <a:pt x="2986" y="1174"/>
                  </a:lnTo>
                  <a:lnTo>
                    <a:pt x="2680" y="944"/>
                  </a:lnTo>
                  <a:lnTo>
                    <a:pt x="2067" y="587"/>
                  </a:lnTo>
                  <a:lnTo>
                    <a:pt x="1557" y="306"/>
                  </a:lnTo>
                  <a:lnTo>
                    <a:pt x="1123" y="128"/>
                  </a:lnTo>
                  <a:lnTo>
                    <a:pt x="766"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0" name="Google Shape;3560;g29ba36c631f_0_9"/>
            <p:cNvSpPr/>
            <p:nvPr/>
          </p:nvSpPr>
          <p:spPr>
            <a:xfrm>
              <a:off x="5533250" y="2674425"/>
              <a:ext cx="146750" cy="558175"/>
            </a:xfrm>
            <a:custGeom>
              <a:avLst/>
              <a:gdLst/>
              <a:ahLst/>
              <a:cxnLst/>
              <a:rect l="l" t="t" r="r" b="b"/>
              <a:pathLst>
                <a:path w="5870" h="22327" fill="none" extrusionOk="0">
                  <a:moveTo>
                    <a:pt x="5461" y="21841"/>
                  </a:moveTo>
                  <a:lnTo>
                    <a:pt x="5461" y="21841"/>
                  </a:lnTo>
                  <a:lnTo>
                    <a:pt x="5206" y="21995"/>
                  </a:lnTo>
                  <a:lnTo>
                    <a:pt x="4900" y="22097"/>
                  </a:lnTo>
                  <a:lnTo>
                    <a:pt x="4619" y="22199"/>
                  </a:lnTo>
                  <a:lnTo>
                    <a:pt x="4313" y="22275"/>
                  </a:lnTo>
                  <a:lnTo>
                    <a:pt x="4032" y="22301"/>
                  </a:lnTo>
                  <a:lnTo>
                    <a:pt x="3726" y="22326"/>
                  </a:lnTo>
                  <a:lnTo>
                    <a:pt x="3420" y="22326"/>
                  </a:lnTo>
                  <a:lnTo>
                    <a:pt x="3139" y="22301"/>
                  </a:lnTo>
                  <a:lnTo>
                    <a:pt x="2833" y="22250"/>
                  </a:lnTo>
                  <a:lnTo>
                    <a:pt x="2552" y="22173"/>
                  </a:lnTo>
                  <a:lnTo>
                    <a:pt x="2271" y="22046"/>
                  </a:lnTo>
                  <a:lnTo>
                    <a:pt x="1991" y="21918"/>
                  </a:lnTo>
                  <a:lnTo>
                    <a:pt x="1736" y="21765"/>
                  </a:lnTo>
                  <a:lnTo>
                    <a:pt x="1506" y="21561"/>
                  </a:lnTo>
                  <a:lnTo>
                    <a:pt x="1251" y="21331"/>
                  </a:lnTo>
                  <a:lnTo>
                    <a:pt x="1047" y="21076"/>
                  </a:lnTo>
                  <a:lnTo>
                    <a:pt x="1047" y="21076"/>
                  </a:lnTo>
                  <a:lnTo>
                    <a:pt x="894" y="20846"/>
                  </a:lnTo>
                  <a:lnTo>
                    <a:pt x="792" y="20617"/>
                  </a:lnTo>
                  <a:lnTo>
                    <a:pt x="715" y="20387"/>
                  </a:lnTo>
                  <a:lnTo>
                    <a:pt x="690" y="20132"/>
                  </a:lnTo>
                  <a:lnTo>
                    <a:pt x="664" y="19877"/>
                  </a:lnTo>
                  <a:lnTo>
                    <a:pt x="690" y="19622"/>
                  </a:lnTo>
                  <a:lnTo>
                    <a:pt x="741" y="19035"/>
                  </a:lnTo>
                  <a:lnTo>
                    <a:pt x="817" y="18371"/>
                  </a:lnTo>
                  <a:lnTo>
                    <a:pt x="843" y="18014"/>
                  </a:lnTo>
                  <a:lnTo>
                    <a:pt x="868" y="17631"/>
                  </a:lnTo>
                  <a:lnTo>
                    <a:pt x="868" y="17249"/>
                  </a:lnTo>
                  <a:lnTo>
                    <a:pt x="843" y="16815"/>
                  </a:lnTo>
                  <a:lnTo>
                    <a:pt x="792" y="16356"/>
                  </a:lnTo>
                  <a:lnTo>
                    <a:pt x="715" y="15871"/>
                  </a:lnTo>
                  <a:lnTo>
                    <a:pt x="715" y="15871"/>
                  </a:lnTo>
                  <a:lnTo>
                    <a:pt x="587" y="15182"/>
                  </a:lnTo>
                  <a:lnTo>
                    <a:pt x="587" y="15182"/>
                  </a:lnTo>
                  <a:lnTo>
                    <a:pt x="383" y="13932"/>
                  </a:lnTo>
                  <a:lnTo>
                    <a:pt x="179" y="12579"/>
                  </a:lnTo>
                  <a:lnTo>
                    <a:pt x="103" y="11890"/>
                  </a:lnTo>
                  <a:lnTo>
                    <a:pt x="52" y="11227"/>
                  </a:lnTo>
                  <a:lnTo>
                    <a:pt x="1" y="10563"/>
                  </a:lnTo>
                  <a:lnTo>
                    <a:pt x="1" y="9977"/>
                  </a:lnTo>
                  <a:lnTo>
                    <a:pt x="1" y="9977"/>
                  </a:lnTo>
                  <a:lnTo>
                    <a:pt x="1" y="8956"/>
                  </a:lnTo>
                  <a:lnTo>
                    <a:pt x="52" y="7910"/>
                  </a:lnTo>
                  <a:lnTo>
                    <a:pt x="52" y="7910"/>
                  </a:lnTo>
                  <a:lnTo>
                    <a:pt x="103" y="6634"/>
                  </a:lnTo>
                  <a:lnTo>
                    <a:pt x="205" y="5358"/>
                  </a:lnTo>
                  <a:lnTo>
                    <a:pt x="409" y="3011"/>
                  </a:lnTo>
                  <a:lnTo>
                    <a:pt x="613" y="1123"/>
                  </a:lnTo>
                  <a:lnTo>
                    <a:pt x="766" y="0"/>
                  </a:lnTo>
                  <a:lnTo>
                    <a:pt x="766" y="0"/>
                  </a:lnTo>
                  <a:lnTo>
                    <a:pt x="1123" y="128"/>
                  </a:lnTo>
                  <a:lnTo>
                    <a:pt x="1557" y="306"/>
                  </a:lnTo>
                  <a:lnTo>
                    <a:pt x="2067" y="587"/>
                  </a:lnTo>
                  <a:lnTo>
                    <a:pt x="2680" y="944"/>
                  </a:lnTo>
                  <a:lnTo>
                    <a:pt x="2986" y="1174"/>
                  </a:lnTo>
                  <a:lnTo>
                    <a:pt x="3318" y="1429"/>
                  </a:lnTo>
                  <a:lnTo>
                    <a:pt x="3649" y="1710"/>
                  </a:lnTo>
                  <a:lnTo>
                    <a:pt x="3981" y="2041"/>
                  </a:lnTo>
                  <a:lnTo>
                    <a:pt x="4313" y="2373"/>
                  </a:lnTo>
                  <a:lnTo>
                    <a:pt x="4619" y="2756"/>
                  </a:lnTo>
                  <a:lnTo>
                    <a:pt x="4619" y="2756"/>
                  </a:lnTo>
                  <a:lnTo>
                    <a:pt x="4747" y="2934"/>
                  </a:lnTo>
                  <a:lnTo>
                    <a:pt x="4874" y="3164"/>
                  </a:lnTo>
                  <a:lnTo>
                    <a:pt x="4976" y="3394"/>
                  </a:lnTo>
                  <a:lnTo>
                    <a:pt x="5078" y="3674"/>
                  </a:lnTo>
                  <a:lnTo>
                    <a:pt x="5231" y="4287"/>
                  </a:lnTo>
                  <a:lnTo>
                    <a:pt x="5384" y="4976"/>
                  </a:lnTo>
                  <a:lnTo>
                    <a:pt x="5461" y="5690"/>
                  </a:lnTo>
                  <a:lnTo>
                    <a:pt x="5537" y="6430"/>
                  </a:lnTo>
                  <a:lnTo>
                    <a:pt x="5563" y="7144"/>
                  </a:lnTo>
                  <a:lnTo>
                    <a:pt x="5563" y="7833"/>
                  </a:lnTo>
                  <a:lnTo>
                    <a:pt x="5563" y="7833"/>
                  </a:lnTo>
                  <a:lnTo>
                    <a:pt x="5486" y="9262"/>
                  </a:lnTo>
                  <a:lnTo>
                    <a:pt x="5486" y="9262"/>
                  </a:lnTo>
                  <a:lnTo>
                    <a:pt x="5410" y="10257"/>
                  </a:lnTo>
                  <a:lnTo>
                    <a:pt x="5308" y="11099"/>
                  </a:lnTo>
                  <a:lnTo>
                    <a:pt x="5308" y="11099"/>
                  </a:lnTo>
                  <a:lnTo>
                    <a:pt x="5206" y="11839"/>
                  </a:lnTo>
                  <a:lnTo>
                    <a:pt x="5104" y="12783"/>
                  </a:lnTo>
                  <a:lnTo>
                    <a:pt x="5104" y="12783"/>
                  </a:lnTo>
                  <a:lnTo>
                    <a:pt x="5104" y="13217"/>
                  </a:lnTo>
                  <a:lnTo>
                    <a:pt x="5129" y="13727"/>
                  </a:lnTo>
                  <a:lnTo>
                    <a:pt x="5180" y="14314"/>
                  </a:lnTo>
                  <a:lnTo>
                    <a:pt x="5257" y="14978"/>
                  </a:lnTo>
                  <a:lnTo>
                    <a:pt x="5435" y="16381"/>
                  </a:lnTo>
                  <a:lnTo>
                    <a:pt x="5640" y="17835"/>
                  </a:lnTo>
                  <a:lnTo>
                    <a:pt x="5742" y="18550"/>
                  </a:lnTo>
                  <a:lnTo>
                    <a:pt x="5818" y="19239"/>
                  </a:lnTo>
                  <a:lnTo>
                    <a:pt x="5844" y="19877"/>
                  </a:lnTo>
                  <a:lnTo>
                    <a:pt x="5869" y="20464"/>
                  </a:lnTo>
                  <a:lnTo>
                    <a:pt x="5844" y="20948"/>
                  </a:lnTo>
                  <a:lnTo>
                    <a:pt x="5818" y="21178"/>
                  </a:lnTo>
                  <a:lnTo>
                    <a:pt x="5767" y="21357"/>
                  </a:lnTo>
                  <a:lnTo>
                    <a:pt x="5716" y="21535"/>
                  </a:lnTo>
                  <a:lnTo>
                    <a:pt x="5665" y="21663"/>
                  </a:lnTo>
                  <a:lnTo>
                    <a:pt x="5563" y="21765"/>
                  </a:lnTo>
                  <a:lnTo>
                    <a:pt x="5461" y="2184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1" name="Google Shape;3561;g29ba36c631f_0_9"/>
            <p:cNvSpPr/>
            <p:nvPr/>
          </p:nvSpPr>
          <p:spPr>
            <a:xfrm>
              <a:off x="5665925" y="2987625"/>
              <a:ext cx="25" cy="650"/>
            </a:xfrm>
            <a:custGeom>
              <a:avLst/>
              <a:gdLst/>
              <a:ahLst/>
              <a:cxnLst/>
              <a:rect l="l" t="t" r="r" b="b"/>
              <a:pathLst>
                <a:path w="1" h="26" extrusionOk="0">
                  <a:moveTo>
                    <a:pt x="1" y="0"/>
                  </a:moveTo>
                  <a:lnTo>
                    <a:pt x="1" y="0"/>
                  </a:lnTo>
                  <a:lnTo>
                    <a:pt x="1" y="26"/>
                  </a:lnTo>
                  <a:lnTo>
                    <a:pt x="1" y="26"/>
                  </a:lnTo>
                  <a:lnTo>
                    <a:pt x="1" y="0"/>
                  </a:lnTo>
                  <a:lnTo>
                    <a:pt x="1" y="0"/>
                  </a:lnTo>
                  <a:lnTo>
                    <a:pt x="1" y="0"/>
                  </a:lnTo>
                  <a:close/>
                </a:path>
              </a:pathLst>
            </a:custGeom>
            <a:solidFill>
              <a:srgbClr val="DE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2" name="Google Shape;3562;g29ba36c631f_0_9"/>
            <p:cNvSpPr/>
            <p:nvPr/>
          </p:nvSpPr>
          <p:spPr>
            <a:xfrm>
              <a:off x="5665925" y="2987625"/>
              <a:ext cx="25" cy="650"/>
            </a:xfrm>
            <a:custGeom>
              <a:avLst/>
              <a:gdLst/>
              <a:ahLst/>
              <a:cxnLst/>
              <a:rect l="l" t="t" r="r" b="b"/>
              <a:pathLst>
                <a:path w="1" h="26" fill="none" extrusionOk="0">
                  <a:moveTo>
                    <a:pt x="1" y="0"/>
                  </a:moveTo>
                  <a:lnTo>
                    <a:pt x="1" y="0"/>
                  </a:lnTo>
                  <a:lnTo>
                    <a:pt x="1" y="26"/>
                  </a:lnTo>
                  <a:lnTo>
                    <a:pt x="1" y="26"/>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3" name="Google Shape;3563;g29ba36c631f_0_9"/>
            <p:cNvSpPr/>
            <p:nvPr/>
          </p:nvSpPr>
          <p:spPr>
            <a:xfrm>
              <a:off x="5559400" y="2794975"/>
              <a:ext cx="99550" cy="178000"/>
            </a:xfrm>
            <a:custGeom>
              <a:avLst/>
              <a:gdLst/>
              <a:ahLst/>
              <a:cxnLst/>
              <a:rect l="l" t="t" r="r" b="b"/>
              <a:pathLst>
                <a:path w="3982" h="7120" extrusionOk="0">
                  <a:moveTo>
                    <a:pt x="1" y="0"/>
                  </a:moveTo>
                  <a:lnTo>
                    <a:pt x="1" y="332"/>
                  </a:lnTo>
                  <a:lnTo>
                    <a:pt x="77" y="791"/>
                  </a:lnTo>
                  <a:lnTo>
                    <a:pt x="307" y="1863"/>
                  </a:lnTo>
                  <a:lnTo>
                    <a:pt x="537" y="2909"/>
                  </a:lnTo>
                  <a:lnTo>
                    <a:pt x="613" y="3343"/>
                  </a:lnTo>
                  <a:lnTo>
                    <a:pt x="639" y="3649"/>
                  </a:lnTo>
                  <a:lnTo>
                    <a:pt x="664" y="3904"/>
                  </a:lnTo>
                  <a:lnTo>
                    <a:pt x="766" y="4134"/>
                  </a:lnTo>
                  <a:lnTo>
                    <a:pt x="868" y="4364"/>
                  </a:lnTo>
                  <a:lnTo>
                    <a:pt x="1047" y="4593"/>
                  </a:lnTo>
                  <a:lnTo>
                    <a:pt x="1251" y="4797"/>
                  </a:lnTo>
                  <a:lnTo>
                    <a:pt x="1481" y="5027"/>
                  </a:lnTo>
                  <a:lnTo>
                    <a:pt x="1991" y="5435"/>
                  </a:lnTo>
                  <a:lnTo>
                    <a:pt x="2552" y="5844"/>
                  </a:lnTo>
                  <a:lnTo>
                    <a:pt x="3088" y="6252"/>
                  </a:lnTo>
                  <a:lnTo>
                    <a:pt x="3343" y="6456"/>
                  </a:lnTo>
                  <a:lnTo>
                    <a:pt x="3598" y="6686"/>
                  </a:lnTo>
                  <a:lnTo>
                    <a:pt x="3803" y="6890"/>
                  </a:lnTo>
                  <a:lnTo>
                    <a:pt x="3981" y="7119"/>
                  </a:lnTo>
                  <a:lnTo>
                    <a:pt x="3394" y="5946"/>
                  </a:lnTo>
                  <a:lnTo>
                    <a:pt x="2552" y="4415"/>
                  </a:lnTo>
                  <a:lnTo>
                    <a:pt x="1430" y="2475"/>
                  </a:lnTo>
                  <a:lnTo>
                    <a:pt x="1" y="0"/>
                  </a:lnTo>
                  <a:close/>
                </a:path>
              </a:pathLst>
            </a:custGeom>
            <a:solidFill>
              <a:srgbClr val="DE9F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4" name="Google Shape;3564;g29ba36c631f_0_9"/>
            <p:cNvSpPr/>
            <p:nvPr/>
          </p:nvSpPr>
          <p:spPr>
            <a:xfrm>
              <a:off x="5559400" y="2794975"/>
              <a:ext cx="99550" cy="178000"/>
            </a:xfrm>
            <a:custGeom>
              <a:avLst/>
              <a:gdLst/>
              <a:ahLst/>
              <a:cxnLst/>
              <a:rect l="l" t="t" r="r" b="b"/>
              <a:pathLst>
                <a:path w="3982" h="7120" fill="none" extrusionOk="0">
                  <a:moveTo>
                    <a:pt x="1" y="0"/>
                  </a:moveTo>
                  <a:lnTo>
                    <a:pt x="1" y="0"/>
                  </a:lnTo>
                  <a:lnTo>
                    <a:pt x="1" y="332"/>
                  </a:lnTo>
                  <a:lnTo>
                    <a:pt x="77" y="791"/>
                  </a:lnTo>
                  <a:lnTo>
                    <a:pt x="307" y="1863"/>
                  </a:lnTo>
                  <a:lnTo>
                    <a:pt x="537" y="2909"/>
                  </a:lnTo>
                  <a:lnTo>
                    <a:pt x="613" y="3343"/>
                  </a:lnTo>
                  <a:lnTo>
                    <a:pt x="639" y="3649"/>
                  </a:lnTo>
                  <a:lnTo>
                    <a:pt x="639" y="3649"/>
                  </a:lnTo>
                  <a:lnTo>
                    <a:pt x="664" y="3904"/>
                  </a:lnTo>
                  <a:lnTo>
                    <a:pt x="766" y="4134"/>
                  </a:lnTo>
                  <a:lnTo>
                    <a:pt x="868" y="4364"/>
                  </a:lnTo>
                  <a:lnTo>
                    <a:pt x="1047" y="4593"/>
                  </a:lnTo>
                  <a:lnTo>
                    <a:pt x="1251" y="4797"/>
                  </a:lnTo>
                  <a:lnTo>
                    <a:pt x="1481" y="5027"/>
                  </a:lnTo>
                  <a:lnTo>
                    <a:pt x="1991" y="5435"/>
                  </a:lnTo>
                  <a:lnTo>
                    <a:pt x="2552" y="5844"/>
                  </a:lnTo>
                  <a:lnTo>
                    <a:pt x="3088" y="6252"/>
                  </a:lnTo>
                  <a:lnTo>
                    <a:pt x="3343" y="6456"/>
                  </a:lnTo>
                  <a:lnTo>
                    <a:pt x="3598" y="6686"/>
                  </a:lnTo>
                  <a:lnTo>
                    <a:pt x="3803" y="6890"/>
                  </a:lnTo>
                  <a:lnTo>
                    <a:pt x="3981" y="7119"/>
                  </a:lnTo>
                  <a:lnTo>
                    <a:pt x="3981" y="7119"/>
                  </a:lnTo>
                  <a:lnTo>
                    <a:pt x="3394" y="5946"/>
                  </a:lnTo>
                  <a:lnTo>
                    <a:pt x="2552" y="4415"/>
                  </a:lnTo>
                  <a:lnTo>
                    <a:pt x="1430" y="2475"/>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5" name="Google Shape;3565;g29ba36c631f_0_9"/>
            <p:cNvSpPr/>
            <p:nvPr/>
          </p:nvSpPr>
          <p:spPr>
            <a:xfrm>
              <a:off x="5559400" y="2722900"/>
              <a:ext cx="192025" cy="542225"/>
            </a:xfrm>
            <a:custGeom>
              <a:avLst/>
              <a:gdLst/>
              <a:ahLst/>
              <a:cxnLst/>
              <a:rect l="l" t="t" r="r" b="b"/>
              <a:pathLst>
                <a:path w="7681" h="21689" extrusionOk="0">
                  <a:moveTo>
                    <a:pt x="1353" y="0"/>
                  </a:moveTo>
                  <a:lnTo>
                    <a:pt x="1123" y="26"/>
                  </a:lnTo>
                  <a:lnTo>
                    <a:pt x="945" y="102"/>
                  </a:lnTo>
                  <a:lnTo>
                    <a:pt x="868" y="153"/>
                  </a:lnTo>
                  <a:lnTo>
                    <a:pt x="792" y="204"/>
                  </a:lnTo>
                  <a:lnTo>
                    <a:pt x="715" y="281"/>
                  </a:lnTo>
                  <a:lnTo>
                    <a:pt x="690" y="383"/>
                  </a:lnTo>
                  <a:lnTo>
                    <a:pt x="639" y="485"/>
                  </a:lnTo>
                  <a:lnTo>
                    <a:pt x="613" y="587"/>
                  </a:lnTo>
                  <a:lnTo>
                    <a:pt x="537" y="1072"/>
                  </a:lnTo>
                  <a:lnTo>
                    <a:pt x="435" y="1506"/>
                  </a:lnTo>
                  <a:lnTo>
                    <a:pt x="332" y="1914"/>
                  </a:lnTo>
                  <a:lnTo>
                    <a:pt x="230" y="2246"/>
                  </a:lnTo>
                  <a:lnTo>
                    <a:pt x="52" y="2730"/>
                  </a:lnTo>
                  <a:lnTo>
                    <a:pt x="1" y="2883"/>
                  </a:lnTo>
                  <a:lnTo>
                    <a:pt x="1532" y="5512"/>
                  </a:lnTo>
                  <a:lnTo>
                    <a:pt x="2705" y="7578"/>
                  </a:lnTo>
                  <a:lnTo>
                    <a:pt x="3547" y="9135"/>
                  </a:lnTo>
                  <a:lnTo>
                    <a:pt x="3879" y="9773"/>
                  </a:lnTo>
                  <a:lnTo>
                    <a:pt x="4134" y="10309"/>
                  </a:lnTo>
                  <a:lnTo>
                    <a:pt x="4338" y="10768"/>
                  </a:lnTo>
                  <a:lnTo>
                    <a:pt x="4491" y="11176"/>
                  </a:lnTo>
                  <a:lnTo>
                    <a:pt x="4594" y="11508"/>
                  </a:lnTo>
                  <a:lnTo>
                    <a:pt x="4670" y="11814"/>
                  </a:lnTo>
                  <a:lnTo>
                    <a:pt x="4721" y="12095"/>
                  </a:lnTo>
                  <a:lnTo>
                    <a:pt x="4721" y="12350"/>
                  </a:lnTo>
                  <a:lnTo>
                    <a:pt x="4721" y="12860"/>
                  </a:lnTo>
                  <a:lnTo>
                    <a:pt x="4670" y="13166"/>
                  </a:lnTo>
                  <a:lnTo>
                    <a:pt x="4543" y="13600"/>
                  </a:lnTo>
                  <a:lnTo>
                    <a:pt x="4389" y="14110"/>
                  </a:lnTo>
                  <a:lnTo>
                    <a:pt x="4185" y="14697"/>
                  </a:lnTo>
                  <a:lnTo>
                    <a:pt x="3701" y="16050"/>
                  </a:lnTo>
                  <a:lnTo>
                    <a:pt x="3139" y="17453"/>
                  </a:lnTo>
                  <a:lnTo>
                    <a:pt x="2093" y="19953"/>
                  </a:lnTo>
                  <a:lnTo>
                    <a:pt x="1634" y="21025"/>
                  </a:lnTo>
                  <a:lnTo>
                    <a:pt x="1965" y="21153"/>
                  </a:lnTo>
                  <a:lnTo>
                    <a:pt x="2756" y="21433"/>
                  </a:lnTo>
                  <a:lnTo>
                    <a:pt x="3190" y="21561"/>
                  </a:lnTo>
                  <a:lnTo>
                    <a:pt x="3573" y="21663"/>
                  </a:lnTo>
                  <a:lnTo>
                    <a:pt x="3752" y="21689"/>
                  </a:lnTo>
                  <a:lnTo>
                    <a:pt x="3905" y="21689"/>
                  </a:lnTo>
                  <a:lnTo>
                    <a:pt x="4007" y="21663"/>
                  </a:lnTo>
                  <a:lnTo>
                    <a:pt x="4083" y="21612"/>
                  </a:lnTo>
                  <a:lnTo>
                    <a:pt x="4160" y="21484"/>
                  </a:lnTo>
                  <a:lnTo>
                    <a:pt x="4313" y="21178"/>
                  </a:lnTo>
                  <a:lnTo>
                    <a:pt x="4772" y="20260"/>
                  </a:lnTo>
                  <a:lnTo>
                    <a:pt x="5359" y="18958"/>
                  </a:lnTo>
                  <a:lnTo>
                    <a:pt x="5997" y="17478"/>
                  </a:lnTo>
                  <a:lnTo>
                    <a:pt x="6635" y="15999"/>
                  </a:lnTo>
                  <a:lnTo>
                    <a:pt x="7171" y="14646"/>
                  </a:lnTo>
                  <a:lnTo>
                    <a:pt x="7400" y="14059"/>
                  </a:lnTo>
                  <a:lnTo>
                    <a:pt x="7553" y="13575"/>
                  </a:lnTo>
                  <a:lnTo>
                    <a:pt x="7655" y="13217"/>
                  </a:lnTo>
                  <a:lnTo>
                    <a:pt x="7681" y="12988"/>
                  </a:lnTo>
                  <a:lnTo>
                    <a:pt x="7630" y="12733"/>
                  </a:lnTo>
                  <a:lnTo>
                    <a:pt x="7502" y="12299"/>
                  </a:lnTo>
                  <a:lnTo>
                    <a:pt x="7094" y="10946"/>
                  </a:lnTo>
                  <a:lnTo>
                    <a:pt x="6558" y="9135"/>
                  </a:lnTo>
                  <a:lnTo>
                    <a:pt x="5895" y="7119"/>
                  </a:lnTo>
                  <a:lnTo>
                    <a:pt x="5231" y="5103"/>
                  </a:lnTo>
                  <a:lnTo>
                    <a:pt x="4619" y="3317"/>
                  </a:lnTo>
                  <a:lnTo>
                    <a:pt x="4134" y="1939"/>
                  </a:lnTo>
                  <a:lnTo>
                    <a:pt x="3956" y="1506"/>
                  </a:lnTo>
                  <a:lnTo>
                    <a:pt x="3828" y="1225"/>
                  </a:lnTo>
                  <a:lnTo>
                    <a:pt x="3726" y="1072"/>
                  </a:lnTo>
                  <a:lnTo>
                    <a:pt x="3547" y="919"/>
                  </a:lnTo>
                  <a:lnTo>
                    <a:pt x="3369" y="766"/>
                  </a:lnTo>
                  <a:lnTo>
                    <a:pt x="3139" y="587"/>
                  </a:lnTo>
                  <a:lnTo>
                    <a:pt x="2910" y="459"/>
                  </a:lnTo>
                  <a:lnTo>
                    <a:pt x="2654" y="306"/>
                  </a:lnTo>
                  <a:lnTo>
                    <a:pt x="2374" y="204"/>
                  </a:lnTo>
                  <a:lnTo>
                    <a:pt x="2119" y="102"/>
                  </a:lnTo>
                  <a:lnTo>
                    <a:pt x="1838" y="26"/>
                  </a:lnTo>
                  <a:lnTo>
                    <a:pt x="1583"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6" name="Google Shape;3566;g29ba36c631f_0_9"/>
            <p:cNvSpPr/>
            <p:nvPr/>
          </p:nvSpPr>
          <p:spPr>
            <a:xfrm>
              <a:off x="5559400" y="2722900"/>
              <a:ext cx="192025" cy="542225"/>
            </a:xfrm>
            <a:custGeom>
              <a:avLst/>
              <a:gdLst/>
              <a:ahLst/>
              <a:cxnLst/>
              <a:rect l="l" t="t" r="r" b="b"/>
              <a:pathLst>
                <a:path w="7681" h="21689" fill="none" extrusionOk="0">
                  <a:moveTo>
                    <a:pt x="1" y="2883"/>
                  </a:moveTo>
                  <a:lnTo>
                    <a:pt x="1" y="2883"/>
                  </a:lnTo>
                  <a:lnTo>
                    <a:pt x="1532" y="5512"/>
                  </a:lnTo>
                  <a:lnTo>
                    <a:pt x="2705" y="7578"/>
                  </a:lnTo>
                  <a:lnTo>
                    <a:pt x="3547" y="9135"/>
                  </a:lnTo>
                  <a:lnTo>
                    <a:pt x="3879" y="9773"/>
                  </a:lnTo>
                  <a:lnTo>
                    <a:pt x="4134" y="10309"/>
                  </a:lnTo>
                  <a:lnTo>
                    <a:pt x="4338" y="10768"/>
                  </a:lnTo>
                  <a:lnTo>
                    <a:pt x="4491" y="11176"/>
                  </a:lnTo>
                  <a:lnTo>
                    <a:pt x="4594" y="11508"/>
                  </a:lnTo>
                  <a:lnTo>
                    <a:pt x="4670" y="11814"/>
                  </a:lnTo>
                  <a:lnTo>
                    <a:pt x="4721" y="12095"/>
                  </a:lnTo>
                  <a:lnTo>
                    <a:pt x="4721" y="12350"/>
                  </a:lnTo>
                  <a:lnTo>
                    <a:pt x="4721" y="12860"/>
                  </a:lnTo>
                  <a:lnTo>
                    <a:pt x="4721" y="12860"/>
                  </a:lnTo>
                  <a:lnTo>
                    <a:pt x="4670" y="13166"/>
                  </a:lnTo>
                  <a:lnTo>
                    <a:pt x="4543" y="13600"/>
                  </a:lnTo>
                  <a:lnTo>
                    <a:pt x="4389" y="14110"/>
                  </a:lnTo>
                  <a:lnTo>
                    <a:pt x="4185" y="14697"/>
                  </a:lnTo>
                  <a:lnTo>
                    <a:pt x="3701" y="16050"/>
                  </a:lnTo>
                  <a:lnTo>
                    <a:pt x="3139" y="17453"/>
                  </a:lnTo>
                  <a:lnTo>
                    <a:pt x="2093" y="19953"/>
                  </a:lnTo>
                  <a:lnTo>
                    <a:pt x="1634" y="21025"/>
                  </a:lnTo>
                  <a:lnTo>
                    <a:pt x="1634" y="21025"/>
                  </a:lnTo>
                  <a:lnTo>
                    <a:pt x="1965" y="21153"/>
                  </a:lnTo>
                  <a:lnTo>
                    <a:pt x="2756" y="21433"/>
                  </a:lnTo>
                  <a:lnTo>
                    <a:pt x="3190" y="21561"/>
                  </a:lnTo>
                  <a:lnTo>
                    <a:pt x="3573" y="21663"/>
                  </a:lnTo>
                  <a:lnTo>
                    <a:pt x="3752" y="21689"/>
                  </a:lnTo>
                  <a:lnTo>
                    <a:pt x="3905" y="21689"/>
                  </a:lnTo>
                  <a:lnTo>
                    <a:pt x="4007" y="21663"/>
                  </a:lnTo>
                  <a:lnTo>
                    <a:pt x="4083" y="21612"/>
                  </a:lnTo>
                  <a:lnTo>
                    <a:pt x="4083" y="21612"/>
                  </a:lnTo>
                  <a:lnTo>
                    <a:pt x="4160" y="21484"/>
                  </a:lnTo>
                  <a:lnTo>
                    <a:pt x="4313" y="21178"/>
                  </a:lnTo>
                  <a:lnTo>
                    <a:pt x="4772" y="20260"/>
                  </a:lnTo>
                  <a:lnTo>
                    <a:pt x="5359" y="18958"/>
                  </a:lnTo>
                  <a:lnTo>
                    <a:pt x="5997" y="17478"/>
                  </a:lnTo>
                  <a:lnTo>
                    <a:pt x="6635" y="15999"/>
                  </a:lnTo>
                  <a:lnTo>
                    <a:pt x="7171" y="14646"/>
                  </a:lnTo>
                  <a:lnTo>
                    <a:pt x="7400" y="14059"/>
                  </a:lnTo>
                  <a:lnTo>
                    <a:pt x="7553" y="13575"/>
                  </a:lnTo>
                  <a:lnTo>
                    <a:pt x="7655" y="13217"/>
                  </a:lnTo>
                  <a:lnTo>
                    <a:pt x="7681" y="12988"/>
                  </a:lnTo>
                  <a:lnTo>
                    <a:pt x="7681" y="12988"/>
                  </a:lnTo>
                  <a:lnTo>
                    <a:pt x="7630" y="12733"/>
                  </a:lnTo>
                  <a:lnTo>
                    <a:pt x="7502" y="12299"/>
                  </a:lnTo>
                  <a:lnTo>
                    <a:pt x="7094" y="10946"/>
                  </a:lnTo>
                  <a:lnTo>
                    <a:pt x="6558" y="9135"/>
                  </a:lnTo>
                  <a:lnTo>
                    <a:pt x="5895" y="7119"/>
                  </a:lnTo>
                  <a:lnTo>
                    <a:pt x="5231" y="5103"/>
                  </a:lnTo>
                  <a:lnTo>
                    <a:pt x="4619" y="3317"/>
                  </a:lnTo>
                  <a:lnTo>
                    <a:pt x="4134" y="1939"/>
                  </a:lnTo>
                  <a:lnTo>
                    <a:pt x="3956" y="1506"/>
                  </a:lnTo>
                  <a:lnTo>
                    <a:pt x="3828" y="1225"/>
                  </a:lnTo>
                  <a:lnTo>
                    <a:pt x="3828" y="1225"/>
                  </a:lnTo>
                  <a:lnTo>
                    <a:pt x="3726" y="1072"/>
                  </a:lnTo>
                  <a:lnTo>
                    <a:pt x="3547" y="919"/>
                  </a:lnTo>
                  <a:lnTo>
                    <a:pt x="3369" y="766"/>
                  </a:lnTo>
                  <a:lnTo>
                    <a:pt x="3139" y="587"/>
                  </a:lnTo>
                  <a:lnTo>
                    <a:pt x="2910" y="459"/>
                  </a:lnTo>
                  <a:lnTo>
                    <a:pt x="2654" y="306"/>
                  </a:lnTo>
                  <a:lnTo>
                    <a:pt x="2374" y="204"/>
                  </a:lnTo>
                  <a:lnTo>
                    <a:pt x="2119" y="102"/>
                  </a:lnTo>
                  <a:lnTo>
                    <a:pt x="1838" y="26"/>
                  </a:lnTo>
                  <a:lnTo>
                    <a:pt x="1583" y="0"/>
                  </a:lnTo>
                  <a:lnTo>
                    <a:pt x="1353" y="0"/>
                  </a:lnTo>
                  <a:lnTo>
                    <a:pt x="1123" y="26"/>
                  </a:lnTo>
                  <a:lnTo>
                    <a:pt x="945" y="102"/>
                  </a:lnTo>
                  <a:lnTo>
                    <a:pt x="868" y="153"/>
                  </a:lnTo>
                  <a:lnTo>
                    <a:pt x="792" y="204"/>
                  </a:lnTo>
                  <a:lnTo>
                    <a:pt x="715" y="281"/>
                  </a:lnTo>
                  <a:lnTo>
                    <a:pt x="690" y="383"/>
                  </a:lnTo>
                  <a:lnTo>
                    <a:pt x="639" y="485"/>
                  </a:lnTo>
                  <a:lnTo>
                    <a:pt x="613" y="587"/>
                  </a:lnTo>
                  <a:lnTo>
                    <a:pt x="613" y="587"/>
                  </a:lnTo>
                  <a:lnTo>
                    <a:pt x="537" y="1072"/>
                  </a:lnTo>
                  <a:lnTo>
                    <a:pt x="435" y="1506"/>
                  </a:lnTo>
                  <a:lnTo>
                    <a:pt x="332" y="1914"/>
                  </a:lnTo>
                  <a:lnTo>
                    <a:pt x="230" y="2246"/>
                  </a:lnTo>
                  <a:lnTo>
                    <a:pt x="52" y="2730"/>
                  </a:lnTo>
                  <a:lnTo>
                    <a:pt x="1" y="288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7" name="Google Shape;3567;g29ba36c631f_0_9"/>
            <p:cNvSpPr/>
            <p:nvPr/>
          </p:nvSpPr>
          <p:spPr>
            <a:xfrm>
              <a:off x="5435650" y="2567875"/>
              <a:ext cx="105925" cy="104650"/>
            </a:xfrm>
            <a:custGeom>
              <a:avLst/>
              <a:gdLst/>
              <a:ahLst/>
              <a:cxnLst/>
              <a:rect l="l" t="t" r="r" b="b"/>
              <a:pathLst>
                <a:path w="4237" h="4186" extrusionOk="0">
                  <a:moveTo>
                    <a:pt x="868" y="1"/>
                  </a:moveTo>
                  <a:lnTo>
                    <a:pt x="766" y="333"/>
                  </a:lnTo>
                  <a:lnTo>
                    <a:pt x="613" y="690"/>
                  </a:lnTo>
                  <a:lnTo>
                    <a:pt x="230" y="1455"/>
                  </a:lnTo>
                  <a:lnTo>
                    <a:pt x="103" y="1787"/>
                  </a:lnTo>
                  <a:lnTo>
                    <a:pt x="1" y="2042"/>
                  </a:lnTo>
                  <a:lnTo>
                    <a:pt x="1" y="2170"/>
                  </a:lnTo>
                  <a:lnTo>
                    <a:pt x="26" y="2246"/>
                  </a:lnTo>
                  <a:lnTo>
                    <a:pt x="77" y="2297"/>
                  </a:lnTo>
                  <a:lnTo>
                    <a:pt x="154" y="2323"/>
                  </a:lnTo>
                  <a:lnTo>
                    <a:pt x="256" y="2374"/>
                  </a:lnTo>
                  <a:lnTo>
                    <a:pt x="307" y="2425"/>
                  </a:lnTo>
                  <a:lnTo>
                    <a:pt x="332" y="2527"/>
                  </a:lnTo>
                  <a:lnTo>
                    <a:pt x="332" y="2629"/>
                  </a:lnTo>
                  <a:lnTo>
                    <a:pt x="307" y="2910"/>
                  </a:lnTo>
                  <a:lnTo>
                    <a:pt x="256" y="3216"/>
                  </a:lnTo>
                  <a:lnTo>
                    <a:pt x="205" y="3548"/>
                  </a:lnTo>
                  <a:lnTo>
                    <a:pt x="179" y="3828"/>
                  </a:lnTo>
                  <a:lnTo>
                    <a:pt x="179" y="3930"/>
                  </a:lnTo>
                  <a:lnTo>
                    <a:pt x="230" y="4032"/>
                  </a:lnTo>
                  <a:lnTo>
                    <a:pt x="281" y="4109"/>
                  </a:lnTo>
                  <a:lnTo>
                    <a:pt x="383" y="4134"/>
                  </a:lnTo>
                  <a:lnTo>
                    <a:pt x="639" y="4160"/>
                  </a:lnTo>
                  <a:lnTo>
                    <a:pt x="919" y="4185"/>
                  </a:lnTo>
                  <a:lnTo>
                    <a:pt x="1200" y="4185"/>
                  </a:lnTo>
                  <a:lnTo>
                    <a:pt x="1481" y="4160"/>
                  </a:lnTo>
                  <a:lnTo>
                    <a:pt x="1761" y="4109"/>
                  </a:lnTo>
                  <a:lnTo>
                    <a:pt x="2016" y="4058"/>
                  </a:lnTo>
                  <a:lnTo>
                    <a:pt x="2527" y="3905"/>
                  </a:lnTo>
                  <a:lnTo>
                    <a:pt x="2986" y="3726"/>
                  </a:lnTo>
                  <a:lnTo>
                    <a:pt x="3190" y="3599"/>
                  </a:lnTo>
                  <a:lnTo>
                    <a:pt x="3369" y="3497"/>
                  </a:lnTo>
                  <a:lnTo>
                    <a:pt x="3522" y="3369"/>
                  </a:lnTo>
                  <a:lnTo>
                    <a:pt x="3649" y="3267"/>
                  </a:lnTo>
                  <a:lnTo>
                    <a:pt x="3751" y="3139"/>
                  </a:lnTo>
                  <a:lnTo>
                    <a:pt x="3828" y="3012"/>
                  </a:lnTo>
                  <a:lnTo>
                    <a:pt x="3930" y="2706"/>
                  </a:lnTo>
                  <a:lnTo>
                    <a:pt x="4007" y="2323"/>
                  </a:lnTo>
                  <a:lnTo>
                    <a:pt x="4134" y="1455"/>
                  </a:lnTo>
                  <a:lnTo>
                    <a:pt x="4211" y="715"/>
                  </a:lnTo>
                  <a:lnTo>
                    <a:pt x="4236" y="409"/>
                  </a:lnTo>
                  <a:lnTo>
                    <a:pt x="868" y="1"/>
                  </a:lnTo>
                  <a:close/>
                </a:path>
              </a:pathLst>
            </a:custGeom>
            <a:solidFill>
              <a:srgbClr val="8A3A1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8" name="Google Shape;3568;g29ba36c631f_0_9"/>
            <p:cNvSpPr/>
            <p:nvPr/>
          </p:nvSpPr>
          <p:spPr>
            <a:xfrm>
              <a:off x="5456700" y="2521950"/>
              <a:ext cx="118675" cy="123775"/>
            </a:xfrm>
            <a:custGeom>
              <a:avLst/>
              <a:gdLst/>
              <a:ahLst/>
              <a:cxnLst/>
              <a:rect l="l" t="t" r="r" b="b"/>
              <a:pathLst>
                <a:path w="4747" h="4951" extrusionOk="0">
                  <a:moveTo>
                    <a:pt x="1940" y="1"/>
                  </a:moveTo>
                  <a:lnTo>
                    <a:pt x="1659" y="26"/>
                  </a:lnTo>
                  <a:lnTo>
                    <a:pt x="1276" y="154"/>
                  </a:lnTo>
                  <a:lnTo>
                    <a:pt x="945" y="307"/>
                  </a:lnTo>
                  <a:lnTo>
                    <a:pt x="639" y="511"/>
                  </a:lnTo>
                  <a:lnTo>
                    <a:pt x="383" y="741"/>
                  </a:lnTo>
                  <a:lnTo>
                    <a:pt x="179" y="996"/>
                  </a:lnTo>
                  <a:lnTo>
                    <a:pt x="103" y="1149"/>
                  </a:lnTo>
                  <a:lnTo>
                    <a:pt x="52" y="1277"/>
                  </a:lnTo>
                  <a:lnTo>
                    <a:pt x="26" y="1404"/>
                  </a:lnTo>
                  <a:lnTo>
                    <a:pt x="1" y="1557"/>
                  </a:lnTo>
                  <a:lnTo>
                    <a:pt x="1" y="1685"/>
                  </a:lnTo>
                  <a:lnTo>
                    <a:pt x="26" y="1838"/>
                  </a:lnTo>
                  <a:lnTo>
                    <a:pt x="103" y="2042"/>
                  </a:lnTo>
                  <a:lnTo>
                    <a:pt x="230" y="2246"/>
                  </a:lnTo>
                  <a:lnTo>
                    <a:pt x="383" y="2399"/>
                  </a:lnTo>
                  <a:lnTo>
                    <a:pt x="588" y="2552"/>
                  </a:lnTo>
                  <a:lnTo>
                    <a:pt x="792" y="2654"/>
                  </a:lnTo>
                  <a:lnTo>
                    <a:pt x="996" y="2731"/>
                  </a:lnTo>
                  <a:lnTo>
                    <a:pt x="1200" y="2782"/>
                  </a:lnTo>
                  <a:lnTo>
                    <a:pt x="1379" y="2807"/>
                  </a:lnTo>
                  <a:lnTo>
                    <a:pt x="1532" y="2807"/>
                  </a:lnTo>
                  <a:lnTo>
                    <a:pt x="1659" y="2833"/>
                  </a:lnTo>
                  <a:lnTo>
                    <a:pt x="1761" y="2884"/>
                  </a:lnTo>
                  <a:lnTo>
                    <a:pt x="1838" y="2961"/>
                  </a:lnTo>
                  <a:lnTo>
                    <a:pt x="1863" y="3037"/>
                  </a:lnTo>
                  <a:lnTo>
                    <a:pt x="1838" y="3165"/>
                  </a:lnTo>
                  <a:lnTo>
                    <a:pt x="1761" y="3318"/>
                  </a:lnTo>
                  <a:lnTo>
                    <a:pt x="1608" y="3522"/>
                  </a:lnTo>
                  <a:lnTo>
                    <a:pt x="1481" y="3726"/>
                  </a:lnTo>
                  <a:lnTo>
                    <a:pt x="1455" y="3803"/>
                  </a:lnTo>
                  <a:lnTo>
                    <a:pt x="1430" y="3879"/>
                  </a:lnTo>
                  <a:lnTo>
                    <a:pt x="1455" y="3930"/>
                  </a:lnTo>
                  <a:lnTo>
                    <a:pt x="1481" y="3981"/>
                  </a:lnTo>
                  <a:lnTo>
                    <a:pt x="1506" y="4007"/>
                  </a:lnTo>
                  <a:lnTo>
                    <a:pt x="1557" y="4032"/>
                  </a:lnTo>
                  <a:lnTo>
                    <a:pt x="1685" y="4058"/>
                  </a:lnTo>
                  <a:lnTo>
                    <a:pt x="1838" y="4032"/>
                  </a:lnTo>
                  <a:lnTo>
                    <a:pt x="2016" y="3981"/>
                  </a:lnTo>
                  <a:lnTo>
                    <a:pt x="2170" y="3879"/>
                  </a:lnTo>
                  <a:lnTo>
                    <a:pt x="2399" y="3675"/>
                  </a:lnTo>
                  <a:lnTo>
                    <a:pt x="2578" y="3547"/>
                  </a:lnTo>
                  <a:lnTo>
                    <a:pt x="2654" y="3496"/>
                  </a:lnTo>
                  <a:lnTo>
                    <a:pt x="2756" y="3496"/>
                  </a:lnTo>
                  <a:lnTo>
                    <a:pt x="2858" y="3547"/>
                  </a:lnTo>
                  <a:lnTo>
                    <a:pt x="2961" y="3650"/>
                  </a:lnTo>
                  <a:lnTo>
                    <a:pt x="3012" y="3701"/>
                  </a:lnTo>
                  <a:lnTo>
                    <a:pt x="3012" y="3752"/>
                  </a:lnTo>
                  <a:lnTo>
                    <a:pt x="3037" y="3905"/>
                  </a:lnTo>
                  <a:lnTo>
                    <a:pt x="3012" y="4083"/>
                  </a:lnTo>
                  <a:lnTo>
                    <a:pt x="2961" y="4262"/>
                  </a:lnTo>
                  <a:lnTo>
                    <a:pt x="2909" y="4466"/>
                  </a:lnTo>
                  <a:lnTo>
                    <a:pt x="2884" y="4645"/>
                  </a:lnTo>
                  <a:lnTo>
                    <a:pt x="2884" y="4798"/>
                  </a:lnTo>
                  <a:lnTo>
                    <a:pt x="2909" y="4874"/>
                  </a:lnTo>
                  <a:lnTo>
                    <a:pt x="2935" y="4925"/>
                  </a:lnTo>
                  <a:lnTo>
                    <a:pt x="2986" y="4951"/>
                  </a:lnTo>
                  <a:lnTo>
                    <a:pt x="3088" y="4925"/>
                  </a:lnTo>
                  <a:lnTo>
                    <a:pt x="3190" y="4874"/>
                  </a:lnTo>
                  <a:lnTo>
                    <a:pt x="3318" y="4772"/>
                  </a:lnTo>
                  <a:lnTo>
                    <a:pt x="3624" y="4492"/>
                  </a:lnTo>
                  <a:lnTo>
                    <a:pt x="3956" y="4109"/>
                  </a:lnTo>
                  <a:lnTo>
                    <a:pt x="4287" y="3675"/>
                  </a:lnTo>
                  <a:lnTo>
                    <a:pt x="4440" y="3445"/>
                  </a:lnTo>
                  <a:lnTo>
                    <a:pt x="4543" y="3241"/>
                  </a:lnTo>
                  <a:lnTo>
                    <a:pt x="4645" y="3012"/>
                  </a:lnTo>
                  <a:lnTo>
                    <a:pt x="4721" y="2782"/>
                  </a:lnTo>
                  <a:lnTo>
                    <a:pt x="4747" y="2578"/>
                  </a:lnTo>
                  <a:lnTo>
                    <a:pt x="4747" y="2399"/>
                  </a:lnTo>
                  <a:lnTo>
                    <a:pt x="4670" y="1940"/>
                  </a:lnTo>
                  <a:lnTo>
                    <a:pt x="4619" y="1710"/>
                  </a:lnTo>
                  <a:lnTo>
                    <a:pt x="4543" y="1506"/>
                  </a:lnTo>
                  <a:lnTo>
                    <a:pt x="4440" y="1302"/>
                  </a:lnTo>
                  <a:lnTo>
                    <a:pt x="4313" y="1072"/>
                  </a:lnTo>
                  <a:lnTo>
                    <a:pt x="4134" y="868"/>
                  </a:lnTo>
                  <a:lnTo>
                    <a:pt x="3905" y="639"/>
                  </a:lnTo>
                  <a:lnTo>
                    <a:pt x="3700" y="511"/>
                  </a:lnTo>
                  <a:lnTo>
                    <a:pt x="3471" y="358"/>
                  </a:lnTo>
                  <a:lnTo>
                    <a:pt x="3190" y="230"/>
                  </a:lnTo>
                  <a:lnTo>
                    <a:pt x="2884" y="128"/>
                  </a:lnTo>
                  <a:lnTo>
                    <a:pt x="2552" y="52"/>
                  </a:lnTo>
                  <a:lnTo>
                    <a:pt x="224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9" name="Google Shape;3569;g29ba36c631f_0_9"/>
            <p:cNvSpPr/>
            <p:nvPr/>
          </p:nvSpPr>
          <p:spPr>
            <a:xfrm>
              <a:off x="4457775" y="4105850"/>
              <a:ext cx="567750" cy="23625"/>
            </a:xfrm>
            <a:custGeom>
              <a:avLst/>
              <a:gdLst/>
              <a:ahLst/>
              <a:cxnLst/>
              <a:rect l="l" t="t" r="r" b="b"/>
              <a:pathLst>
                <a:path w="22710" h="945" extrusionOk="0">
                  <a:moveTo>
                    <a:pt x="11533" y="0"/>
                  </a:moveTo>
                  <a:lnTo>
                    <a:pt x="7119" y="26"/>
                  </a:lnTo>
                  <a:lnTo>
                    <a:pt x="5154" y="51"/>
                  </a:lnTo>
                  <a:lnTo>
                    <a:pt x="3445" y="77"/>
                  </a:lnTo>
                  <a:lnTo>
                    <a:pt x="2016" y="153"/>
                  </a:lnTo>
                  <a:lnTo>
                    <a:pt x="919" y="204"/>
                  </a:lnTo>
                  <a:lnTo>
                    <a:pt x="536" y="255"/>
                  </a:lnTo>
                  <a:lnTo>
                    <a:pt x="230" y="281"/>
                  </a:lnTo>
                  <a:lnTo>
                    <a:pt x="51" y="332"/>
                  </a:lnTo>
                  <a:lnTo>
                    <a:pt x="0" y="357"/>
                  </a:lnTo>
                  <a:lnTo>
                    <a:pt x="0" y="383"/>
                  </a:lnTo>
                  <a:lnTo>
                    <a:pt x="0" y="408"/>
                  </a:lnTo>
                  <a:lnTo>
                    <a:pt x="51" y="434"/>
                  </a:lnTo>
                  <a:lnTo>
                    <a:pt x="230" y="485"/>
                  </a:lnTo>
                  <a:lnTo>
                    <a:pt x="536" y="536"/>
                  </a:lnTo>
                  <a:lnTo>
                    <a:pt x="919" y="587"/>
                  </a:lnTo>
                  <a:lnTo>
                    <a:pt x="2016" y="664"/>
                  </a:lnTo>
                  <a:lnTo>
                    <a:pt x="3445" y="766"/>
                  </a:lnTo>
                  <a:lnTo>
                    <a:pt x="5154" y="842"/>
                  </a:lnTo>
                  <a:lnTo>
                    <a:pt x="7119" y="893"/>
                  </a:lnTo>
                  <a:lnTo>
                    <a:pt x="9262" y="919"/>
                  </a:lnTo>
                  <a:lnTo>
                    <a:pt x="11533" y="944"/>
                  </a:lnTo>
                  <a:lnTo>
                    <a:pt x="13779" y="944"/>
                  </a:lnTo>
                  <a:lnTo>
                    <a:pt x="15871" y="919"/>
                  </a:lnTo>
                  <a:lnTo>
                    <a:pt x="17785" y="868"/>
                  </a:lnTo>
                  <a:lnTo>
                    <a:pt x="19443" y="817"/>
                  </a:lnTo>
                  <a:lnTo>
                    <a:pt x="20795" y="740"/>
                  </a:lnTo>
                  <a:lnTo>
                    <a:pt x="21842" y="664"/>
                  </a:lnTo>
                  <a:lnTo>
                    <a:pt x="22199" y="613"/>
                  </a:lnTo>
                  <a:lnTo>
                    <a:pt x="22479" y="561"/>
                  </a:lnTo>
                  <a:lnTo>
                    <a:pt x="22658" y="510"/>
                  </a:lnTo>
                  <a:lnTo>
                    <a:pt x="22709" y="485"/>
                  </a:lnTo>
                  <a:lnTo>
                    <a:pt x="22709" y="459"/>
                  </a:lnTo>
                  <a:lnTo>
                    <a:pt x="22709" y="434"/>
                  </a:lnTo>
                  <a:lnTo>
                    <a:pt x="22658" y="434"/>
                  </a:lnTo>
                  <a:lnTo>
                    <a:pt x="22479" y="383"/>
                  </a:lnTo>
                  <a:lnTo>
                    <a:pt x="22199" y="332"/>
                  </a:lnTo>
                  <a:lnTo>
                    <a:pt x="21842" y="281"/>
                  </a:lnTo>
                  <a:lnTo>
                    <a:pt x="20795" y="204"/>
                  </a:lnTo>
                  <a:lnTo>
                    <a:pt x="19443" y="128"/>
                  </a:lnTo>
                  <a:lnTo>
                    <a:pt x="17785" y="77"/>
                  </a:lnTo>
                  <a:lnTo>
                    <a:pt x="15871" y="26"/>
                  </a:lnTo>
                  <a:lnTo>
                    <a:pt x="13779" y="0"/>
                  </a:lnTo>
                  <a:close/>
                </a:path>
              </a:pathLst>
            </a:custGeom>
            <a:solidFill>
              <a:srgbClr val="D0D0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0" name="Google Shape;3570;g29ba36c631f_0_9"/>
            <p:cNvSpPr/>
            <p:nvPr/>
          </p:nvSpPr>
          <p:spPr>
            <a:xfrm>
              <a:off x="4457775" y="4105850"/>
              <a:ext cx="567750" cy="23625"/>
            </a:xfrm>
            <a:custGeom>
              <a:avLst/>
              <a:gdLst/>
              <a:ahLst/>
              <a:cxnLst/>
              <a:rect l="l" t="t" r="r" b="b"/>
              <a:pathLst>
                <a:path w="22710" h="945" fill="none" extrusionOk="0">
                  <a:moveTo>
                    <a:pt x="11533" y="0"/>
                  </a:moveTo>
                  <a:lnTo>
                    <a:pt x="11533" y="0"/>
                  </a:lnTo>
                  <a:lnTo>
                    <a:pt x="7119" y="26"/>
                  </a:lnTo>
                  <a:lnTo>
                    <a:pt x="5154" y="51"/>
                  </a:lnTo>
                  <a:lnTo>
                    <a:pt x="3445" y="77"/>
                  </a:lnTo>
                  <a:lnTo>
                    <a:pt x="2016" y="153"/>
                  </a:lnTo>
                  <a:lnTo>
                    <a:pt x="919" y="204"/>
                  </a:lnTo>
                  <a:lnTo>
                    <a:pt x="536" y="255"/>
                  </a:lnTo>
                  <a:lnTo>
                    <a:pt x="230" y="281"/>
                  </a:lnTo>
                  <a:lnTo>
                    <a:pt x="51" y="332"/>
                  </a:lnTo>
                  <a:lnTo>
                    <a:pt x="0" y="357"/>
                  </a:lnTo>
                  <a:lnTo>
                    <a:pt x="0" y="383"/>
                  </a:lnTo>
                  <a:lnTo>
                    <a:pt x="0" y="383"/>
                  </a:lnTo>
                  <a:lnTo>
                    <a:pt x="0" y="408"/>
                  </a:lnTo>
                  <a:lnTo>
                    <a:pt x="51" y="434"/>
                  </a:lnTo>
                  <a:lnTo>
                    <a:pt x="230" y="485"/>
                  </a:lnTo>
                  <a:lnTo>
                    <a:pt x="536" y="536"/>
                  </a:lnTo>
                  <a:lnTo>
                    <a:pt x="919" y="587"/>
                  </a:lnTo>
                  <a:lnTo>
                    <a:pt x="2016" y="664"/>
                  </a:lnTo>
                  <a:lnTo>
                    <a:pt x="3445" y="766"/>
                  </a:lnTo>
                  <a:lnTo>
                    <a:pt x="5154" y="842"/>
                  </a:lnTo>
                  <a:lnTo>
                    <a:pt x="7119" y="893"/>
                  </a:lnTo>
                  <a:lnTo>
                    <a:pt x="9262" y="919"/>
                  </a:lnTo>
                  <a:lnTo>
                    <a:pt x="11533" y="944"/>
                  </a:lnTo>
                  <a:lnTo>
                    <a:pt x="11533" y="944"/>
                  </a:lnTo>
                  <a:lnTo>
                    <a:pt x="13779" y="944"/>
                  </a:lnTo>
                  <a:lnTo>
                    <a:pt x="15871" y="919"/>
                  </a:lnTo>
                  <a:lnTo>
                    <a:pt x="17785" y="868"/>
                  </a:lnTo>
                  <a:lnTo>
                    <a:pt x="19443" y="817"/>
                  </a:lnTo>
                  <a:lnTo>
                    <a:pt x="20795" y="740"/>
                  </a:lnTo>
                  <a:lnTo>
                    <a:pt x="21842" y="664"/>
                  </a:lnTo>
                  <a:lnTo>
                    <a:pt x="22199" y="613"/>
                  </a:lnTo>
                  <a:lnTo>
                    <a:pt x="22479" y="561"/>
                  </a:lnTo>
                  <a:lnTo>
                    <a:pt x="22658" y="510"/>
                  </a:lnTo>
                  <a:lnTo>
                    <a:pt x="22709" y="485"/>
                  </a:lnTo>
                  <a:lnTo>
                    <a:pt x="22709" y="459"/>
                  </a:lnTo>
                  <a:lnTo>
                    <a:pt x="22709" y="459"/>
                  </a:lnTo>
                  <a:lnTo>
                    <a:pt x="22709" y="434"/>
                  </a:lnTo>
                  <a:lnTo>
                    <a:pt x="22658" y="434"/>
                  </a:lnTo>
                  <a:lnTo>
                    <a:pt x="22479" y="383"/>
                  </a:lnTo>
                  <a:lnTo>
                    <a:pt x="22199" y="332"/>
                  </a:lnTo>
                  <a:lnTo>
                    <a:pt x="21842" y="281"/>
                  </a:lnTo>
                  <a:lnTo>
                    <a:pt x="20795" y="204"/>
                  </a:lnTo>
                  <a:lnTo>
                    <a:pt x="19443" y="128"/>
                  </a:lnTo>
                  <a:lnTo>
                    <a:pt x="17785" y="77"/>
                  </a:lnTo>
                  <a:lnTo>
                    <a:pt x="15871" y="26"/>
                  </a:lnTo>
                  <a:lnTo>
                    <a:pt x="13779" y="0"/>
                  </a:lnTo>
                  <a:lnTo>
                    <a:pt x="1153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1" name="Google Shape;3571;g29ba36c631f_0_9"/>
            <p:cNvSpPr/>
            <p:nvPr/>
          </p:nvSpPr>
          <p:spPr>
            <a:xfrm>
              <a:off x="4540050" y="3234475"/>
              <a:ext cx="336200" cy="798675"/>
            </a:xfrm>
            <a:custGeom>
              <a:avLst/>
              <a:gdLst/>
              <a:ahLst/>
              <a:cxnLst/>
              <a:rect l="l" t="t" r="r" b="b"/>
              <a:pathLst>
                <a:path w="13448" h="31947" extrusionOk="0">
                  <a:moveTo>
                    <a:pt x="6354" y="1"/>
                  </a:moveTo>
                  <a:lnTo>
                    <a:pt x="3394" y="460"/>
                  </a:lnTo>
                  <a:lnTo>
                    <a:pt x="3292" y="460"/>
                  </a:lnTo>
                  <a:lnTo>
                    <a:pt x="3216" y="511"/>
                  </a:lnTo>
                  <a:lnTo>
                    <a:pt x="3139" y="562"/>
                  </a:lnTo>
                  <a:lnTo>
                    <a:pt x="3088" y="639"/>
                  </a:lnTo>
                  <a:lnTo>
                    <a:pt x="2221" y="1889"/>
                  </a:lnTo>
                  <a:lnTo>
                    <a:pt x="2195" y="1965"/>
                  </a:lnTo>
                  <a:lnTo>
                    <a:pt x="2170" y="2042"/>
                  </a:lnTo>
                  <a:lnTo>
                    <a:pt x="562" y="9008"/>
                  </a:lnTo>
                  <a:lnTo>
                    <a:pt x="562" y="9033"/>
                  </a:lnTo>
                  <a:lnTo>
                    <a:pt x="358" y="10335"/>
                  </a:lnTo>
                  <a:lnTo>
                    <a:pt x="154" y="11993"/>
                  </a:lnTo>
                  <a:lnTo>
                    <a:pt x="77" y="12835"/>
                  </a:lnTo>
                  <a:lnTo>
                    <a:pt x="26" y="13601"/>
                  </a:lnTo>
                  <a:lnTo>
                    <a:pt x="1" y="14264"/>
                  </a:lnTo>
                  <a:lnTo>
                    <a:pt x="26" y="14545"/>
                  </a:lnTo>
                  <a:lnTo>
                    <a:pt x="52" y="14774"/>
                  </a:lnTo>
                  <a:lnTo>
                    <a:pt x="103" y="15004"/>
                  </a:lnTo>
                  <a:lnTo>
                    <a:pt x="230" y="15285"/>
                  </a:lnTo>
                  <a:lnTo>
                    <a:pt x="383" y="15616"/>
                  </a:lnTo>
                  <a:lnTo>
                    <a:pt x="588" y="15974"/>
                  </a:lnTo>
                  <a:lnTo>
                    <a:pt x="1123" y="16841"/>
                  </a:lnTo>
                  <a:lnTo>
                    <a:pt x="1787" y="17811"/>
                  </a:lnTo>
                  <a:lnTo>
                    <a:pt x="2578" y="18882"/>
                  </a:lnTo>
                  <a:lnTo>
                    <a:pt x="3445" y="20005"/>
                  </a:lnTo>
                  <a:lnTo>
                    <a:pt x="4364" y="21204"/>
                  </a:lnTo>
                  <a:lnTo>
                    <a:pt x="5333" y="22378"/>
                  </a:lnTo>
                  <a:lnTo>
                    <a:pt x="7196" y="24674"/>
                  </a:lnTo>
                  <a:lnTo>
                    <a:pt x="8855" y="26665"/>
                  </a:lnTo>
                  <a:lnTo>
                    <a:pt x="10079" y="28119"/>
                  </a:lnTo>
                  <a:lnTo>
                    <a:pt x="10462" y="28578"/>
                  </a:lnTo>
                  <a:lnTo>
                    <a:pt x="10641" y="28833"/>
                  </a:lnTo>
                  <a:lnTo>
                    <a:pt x="10768" y="29063"/>
                  </a:lnTo>
                  <a:lnTo>
                    <a:pt x="10870" y="29318"/>
                  </a:lnTo>
                  <a:lnTo>
                    <a:pt x="10921" y="29573"/>
                  </a:lnTo>
                  <a:lnTo>
                    <a:pt x="10972" y="29854"/>
                  </a:lnTo>
                  <a:lnTo>
                    <a:pt x="10972" y="30160"/>
                  </a:lnTo>
                  <a:lnTo>
                    <a:pt x="10947" y="30517"/>
                  </a:lnTo>
                  <a:lnTo>
                    <a:pt x="10870" y="30900"/>
                  </a:lnTo>
                  <a:lnTo>
                    <a:pt x="10768" y="31308"/>
                  </a:lnTo>
                  <a:lnTo>
                    <a:pt x="10768" y="31359"/>
                  </a:lnTo>
                  <a:lnTo>
                    <a:pt x="10743" y="31436"/>
                  </a:lnTo>
                  <a:lnTo>
                    <a:pt x="10743" y="31513"/>
                  </a:lnTo>
                  <a:lnTo>
                    <a:pt x="10768" y="31666"/>
                  </a:lnTo>
                  <a:lnTo>
                    <a:pt x="10845" y="31793"/>
                  </a:lnTo>
                  <a:lnTo>
                    <a:pt x="10972" y="31895"/>
                  </a:lnTo>
                  <a:lnTo>
                    <a:pt x="11100" y="31946"/>
                  </a:lnTo>
                  <a:lnTo>
                    <a:pt x="11253" y="31946"/>
                  </a:lnTo>
                  <a:lnTo>
                    <a:pt x="11406" y="31895"/>
                  </a:lnTo>
                  <a:lnTo>
                    <a:pt x="11457" y="31844"/>
                  </a:lnTo>
                  <a:lnTo>
                    <a:pt x="11534" y="31793"/>
                  </a:lnTo>
                  <a:lnTo>
                    <a:pt x="12886" y="30186"/>
                  </a:lnTo>
                  <a:lnTo>
                    <a:pt x="12963" y="30058"/>
                  </a:lnTo>
                  <a:lnTo>
                    <a:pt x="13422" y="28884"/>
                  </a:lnTo>
                  <a:lnTo>
                    <a:pt x="13447" y="28757"/>
                  </a:lnTo>
                  <a:lnTo>
                    <a:pt x="13447" y="28655"/>
                  </a:lnTo>
                  <a:lnTo>
                    <a:pt x="13422" y="28553"/>
                  </a:lnTo>
                  <a:lnTo>
                    <a:pt x="13345" y="28451"/>
                  </a:lnTo>
                  <a:lnTo>
                    <a:pt x="11891" y="26460"/>
                  </a:lnTo>
                  <a:lnTo>
                    <a:pt x="10386" y="24419"/>
                  </a:lnTo>
                  <a:lnTo>
                    <a:pt x="8651" y="22046"/>
                  </a:lnTo>
                  <a:lnTo>
                    <a:pt x="6941" y="19597"/>
                  </a:lnTo>
                  <a:lnTo>
                    <a:pt x="5410" y="17402"/>
                  </a:lnTo>
                  <a:lnTo>
                    <a:pt x="4798" y="16458"/>
                  </a:lnTo>
                  <a:lnTo>
                    <a:pt x="4313" y="15693"/>
                  </a:lnTo>
                  <a:lnTo>
                    <a:pt x="3981" y="15132"/>
                  </a:lnTo>
                  <a:lnTo>
                    <a:pt x="3905" y="14927"/>
                  </a:lnTo>
                  <a:lnTo>
                    <a:pt x="3854" y="14774"/>
                  </a:lnTo>
                  <a:lnTo>
                    <a:pt x="3854" y="14494"/>
                  </a:lnTo>
                  <a:lnTo>
                    <a:pt x="3905" y="14060"/>
                  </a:lnTo>
                  <a:lnTo>
                    <a:pt x="3981" y="13524"/>
                  </a:lnTo>
                  <a:lnTo>
                    <a:pt x="4109" y="12912"/>
                  </a:lnTo>
                  <a:lnTo>
                    <a:pt x="4440" y="11483"/>
                  </a:lnTo>
                  <a:lnTo>
                    <a:pt x="4823" y="9926"/>
                  </a:lnTo>
                  <a:lnTo>
                    <a:pt x="5589" y="7171"/>
                  </a:lnTo>
                  <a:lnTo>
                    <a:pt x="5920" y="5946"/>
                  </a:lnTo>
                  <a:lnTo>
                    <a:pt x="5971" y="5895"/>
                  </a:lnTo>
                  <a:lnTo>
                    <a:pt x="6048" y="5869"/>
                  </a:lnTo>
                  <a:lnTo>
                    <a:pt x="6303" y="5818"/>
                  </a:lnTo>
                  <a:lnTo>
                    <a:pt x="6584" y="5793"/>
                  </a:lnTo>
                  <a:lnTo>
                    <a:pt x="6762" y="5767"/>
                  </a:lnTo>
                  <a:lnTo>
                    <a:pt x="6966" y="5691"/>
                  </a:lnTo>
                  <a:lnTo>
                    <a:pt x="7196" y="5512"/>
                  </a:lnTo>
                  <a:lnTo>
                    <a:pt x="7298" y="5410"/>
                  </a:lnTo>
                  <a:lnTo>
                    <a:pt x="7426" y="5282"/>
                  </a:lnTo>
                  <a:lnTo>
                    <a:pt x="7553" y="5104"/>
                  </a:lnTo>
                  <a:lnTo>
                    <a:pt x="7681" y="4925"/>
                  </a:lnTo>
                  <a:lnTo>
                    <a:pt x="7808" y="4696"/>
                  </a:lnTo>
                  <a:lnTo>
                    <a:pt x="7936" y="4440"/>
                  </a:lnTo>
                  <a:lnTo>
                    <a:pt x="8064" y="4160"/>
                  </a:lnTo>
                  <a:lnTo>
                    <a:pt x="8166" y="3803"/>
                  </a:lnTo>
                  <a:lnTo>
                    <a:pt x="8242" y="3445"/>
                  </a:lnTo>
                  <a:lnTo>
                    <a:pt x="8344" y="3012"/>
                  </a:lnTo>
                  <a:lnTo>
                    <a:pt x="8395" y="2552"/>
                  </a:lnTo>
                  <a:lnTo>
                    <a:pt x="8446" y="2042"/>
                  </a:lnTo>
                  <a:lnTo>
                    <a:pt x="8446" y="1889"/>
                  </a:lnTo>
                  <a:lnTo>
                    <a:pt x="8421" y="1710"/>
                  </a:lnTo>
                  <a:lnTo>
                    <a:pt x="8344" y="1557"/>
                  </a:lnTo>
                  <a:lnTo>
                    <a:pt x="8268" y="1404"/>
                  </a:lnTo>
                  <a:lnTo>
                    <a:pt x="8140" y="1251"/>
                  </a:lnTo>
                  <a:lnTo>
                    <a:pt x="8038" y="1098"/>
                  </a:lnTo>
                  <a:lnTo>
                    <a:pt x="7732" y="817"/>
                  </a:lnTo>
                  <a:lnTo>
                    <a:pt x="7426" y="562"/>
                  </a:lnTo>
                  <a:lnTo>
                    <a:pt x="7120" y="358"/>
                  </a:lnTo>
                  <a:lnTo>
                    <a:pt x="6660" y="52"/>
                  </a:lnTo>
                  <a:lnTo>
                    <a:pt x="6507"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2" name="Google Shape;3572;g29ba36c631f_0_9"/>
            <p:cNvSpPr/>
            <p:nvPr/>
          </p:nvSpPr>
          <p:spPr>
            <a:xfrm>
              <a:off x="4652325" y="3189200"/>
              <a:ext cx="181825" cy="892425"/>
            </a:xfrm>
            <a:custGeom>
              <a:avLst/>
              <a:gdLst/>
              <a:ahLst/>
              <a:cxnLst/>
              <a:rect l="l" t="t" r="r" b="b"/>
              <a:pathLst>
                <a:path w="7273" h="35697" extrusionOk="0">
                  <a:moveTo>
                    <a:pt x="5588" y="0"/>
                  </a:moveTo>
                  <a:lnTo>
                    <a:pt x="5359" y="26"/>
                  </a:lnTo>
                  <a:lnTo>
                    <a:pt x="4670" y="153"/>
                  </a:lnTo>
                  <a:lnTo>
                    <a:pt x="4032" y="357"/>
                  </a:lnTo>
                  <a:lnTo>
                    <a:pt x="3445" y="561"/>
                  </a:lnTo>
                  <a:lnTo>
                    <a:pt x="2960" y="817"/>
                  </a:lnTo>
                  <a:lnTo>
                    <a:pt x="2501" y="1072"/>
                  </a:lnTo>
                  <a:lnTo>
                    <a:pt x="2118" y="1352"/>
                  </a:lnTo>
                  <a:lnTo>
                    <a:pt x="1787" y="1633"/>
                  </a:lnTo>
                  <a:lnTo>
                    <a:pt x="1506" y="1914"/>
                  </a:lnTo>
                  <a:lnTo>
                    <a:pt x="1276" y="2194"/>
                  </a:lnTo>
                  <a:lnTo>
                    <a:pt x="1072" y="2450"/>
                  </a:lnTo>
                  <a:lnTo>
                    <a:pt x="919" y="2705"/>
                  </a:lnTo>
                  <a:lnTo>
                    <a:pt x="817" y="2909"/>
                  </a:lnTo>
                  <a:lnTo>
                    <a:pt x="664" y="3215"/>
                  </a:lnTo>
                  <a:lnTo>
                    <a:pt x="613" y="3317"/>
                  </a:lnTo>
                  <a:lnTo>
                    <a:pt x="868" y="7604"/>
                  </a:lnTo>
                  <a:lnTo>
                    <a:pt x="1378" y="17121"/>
                  </a:lnTo>
                  <a:lnTo>
                    <a:pt x="1633" y="22275"/>
                  </a:lnTo>
                  <a:lnTo>
                    <a:pt x="1863" y="26868"/>
                  </a:lnTo>
                  <a:lnTo>
                    <a:pt x="1991" y="30262"/>
                  </a:lnTo>
                  <a:lnTo>
                    <a:pt x="1991" y="31333"/>
                  </a:lnTo>
                  <a:lnTo>
                    <a:pt x="1991" y="31869"/>
                  </a:lnTo>
                  <a:lnTo>
                    <a:pt x="1889" y="32303"/>
                  </a:lnTo>
                  <a:lnTo>
                    <a:pt x="1812" y="32635"/>
                  </a:lnTo>
                  <a:lnTo>
                    <a:pt x="1684" y="32915"/>
                  </a:lnTo>
                  <a:lnTo>
                    <a:pt x="1582" y="33145"/>
                  </a:lnTo>
                  <a:lnTo>
                    <a:pt x="1455" y="33298"/>
                  </a:lnTo>
                  <a:lnTo>
                    <a:pt x="1327" y="33451"/>
                  </a:lnTo>
                  <a:lnTo>
                    <a:pt x="1072" y="33706"/>
                  </a:lnTo>
                  <a:lnTo>
                    <a:pt x="0" y="34982"/>
                  </a:lnTo>
                  <a:lnTo>
                    <a:pt x="2169" y="35697"/>
                  </a:lnTo>
                  <a:lnTo>
                    <a:pt x="3853" y="34140"/>
                  </a:lnTo>
                  <a:lnTo>
                    <a:pt x="4236" y="26587"/>
                  </a:lnTo>
                  <a:lnTo>
                    <a:pt x="4491" y="21102"/>
                  </a:lnTo>
                  <a:lnTo>
                    <a:pt x="4593" y="19060"/>
                  </a:lnTo>
                  <a:lnTo>
                    <a:pt x="4593" y="17963"/>
                  </a:lnTo>
                  <a:lnTo>
                    <a:pt x="4619" y="17657"/>
                  </a:lnTo>
                  <a:lnTo>
                    <a:pt x="4670" y="17198"/>
                  </a:lnTo>
                  <a:lnTo>
                    <a:pt x="4848" y="15973"/>
                  </a:lnTo>
                  <a:lnTo>
                    <a:pt x="5129" y="14519"/>
                  </a:lnTo>
                  <a:lnTo>
                    <a:pt x="5435" y="12937"/>
                  </a:lnTo>
                  <a:lnTo>
                    <a:pt x="6048" y="10181"/>
                  </a:lnTo>
                  <a:lnTo>
                    <a:pt x="6303" y="8956"/>
                  </a:lnTo>
                  <a:lnTo>
                    <a:pt x="6379" y="8293"/>
                  </a:lnTo>
                  <a:lnTo>
                    <a:pt x="6532" y="7119"/>
                  </a:lnTo>
                  <a:lnTo>
                    <a:pt x="6737" y="5945"/>
                  </a:lnTo>
                  <a:lnTo>
                    <a:pt x="6813" y="5537"/>
                  </a:lnTo>
                  <a:lnTo>
                    <a:pt x="6864" y="5384"/>
                  </a:lnTo>
                  <a:lnTo>
                    <a:pt x="6890" y="5307"/>
                  </a:lnTo>
                  <a:lnTo>
                    <a:pt x="6992" y="5103"/>
                  </a:lnTo>
                  <a:lnTo>
                    <a:pt x="7094" y="4823"/>
                  </a:lnTo>
                  <a:lnTo>
                    <a:pt x="7170" y="4491"/>
                  </a:lnTo>
                  <a:lnTo>
                    <a:pt x="7221" y="4083"/>
                  </a:lnTo>
                  <a:lnTo>
                    <a:pt x="7272" y="3649"/>
                  </a:lnTo>
                  <a:lnTo>
                    <a:pt x="7272" y="3190"/>
                  </a:lnTo>
                  <a:lnTo>
                    <a:pt x="7272" y="2705"/>
                  </a:lnTo>
                  <a:lnTo>
                    <a:pt x="7221" y="2220"/>
                  </a:lnTo>
                  <a:lnTo>
                    <a:pt x="7170" y="1735"/>
                  </a:lnTo>
                  <a:lnTo>
                    <a:pt x="7043" y="1301"/>
                  </a:lnTo>
                  <a:lnTo>
                    <a:pt x="6890" y="893"/>
                  </a:lnTo>
                  <a:lnTo>
                    <a:pt x="6788" y="715"/>
                  </a:lnTo>
                  <a:lnTo>
                    <a:pt x="6686" y="561"/>
                  </a:lnTo>
                  <a:lnTo>
                    <a:pt x="6583" y="408"/>
                  </a:lnTo>
                  <a:lnTo>
                    <a:pt x="6456" y="281"/>
                  </a:lnTo>
                  <a:lnTo>
                    <a:pt x="6303" y="179"/>
                  </a:lnTo>
                  <a:lnTo>
                    <a:pt x="6150" y="102"/>
                  </a:lnTo>
                  <a:lnTo>
                    <a:pt x="5971" y="26"/>
                  </a:lnTo>
                  <a:lnTo>
                    <a:pt x="5793"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3" name="Google Shape;3573;g29ba36c631f_0_9"/>
            <p:cNvSpPr/>
            <p:nvPr/>
          </p:nvSpPr>
          <p:spPr>
            <a:xfrm>
              <a:off x="4596825" y="3997400"/>
              <a:ext cx="175450" cy="126975"/>
            </a:xfrm>
            <a:custGeom>
              <a:avLst/>
              <a:gdLst/>
              <a:ahLst/>
              <a:cxnLst/>
              <a:rect l="l" t="t" r="r" b="b"/>
              <a:pathLst>
                <a:path w="7018" h="5079" extrusionOk="0">
                  <a:moveTo>
                    <a:pt x="6150" y="0"/>
                  </a:moveTo>
                  <a:lnTo>
                    <a:pt x="6073" y="26"/>
                  </a:lnTo>
                  <a:lnTo>
                    <a:pt x="6022" y="77"/>
                  </a:lnTo>
                  <a:lnTo>
                    <a:pt x="5818" y="409"/>
                  </a:lnTo>
                  <a:lnTo>
                    <a:pt x="5537" y="817"/>
                  </a:lnTo>
                  <a:lnTo>
                    <a:pt x="5206" y="1225"/>
                  </a:lnTo>
                  <a:lnTo>
                    <a:pt x="4849" y="1633"/>
                  </a:lnTo>
                  <a:lnTo>
                    <a:pt x="4440" y="2042"/>
                  </a:lnTo>
                  <a:lnTo>
                    <a:pt x="4058" y="2373"/>
                  </a:lnTo>
                  <a:lnTo>
                    <a:pt x="3853" y="2501"/>
                  </a:lnTo>
                  <a:lnTo>
                    <a:pt x="3649" y="2603"/>
                  </a:lnTo>
                  <a:lnTo>
                    <a:pt x="3445" y="2705"/>
                  </a:lnTo>
                  <a:lnTo>
                    <a:pt x="3267" y="2756"/>
                  </a:lnTo>
                  <a:lnTo>
                    <a:pt x="3037" y="2782"/>
                  </a:lnTo>
                  <a:lnTo>
                    <a:pt x="2833" y="2782"/>
                  </a:lnTo>
                  <a:lnTo>
                    <a:pt x="2705" y="2756"/>
                  </a:lnTo>
                  <a:lnTo>
                    <a:pt x="2629" y="2705"/>
                  </a:lnTo>
                  <a:lnTo>
                    <a:pt x="2552" y="2654"/>
                  </a:lnTo>
                  <a:lnTo>
                    <a:pt x="2527" y="2578"/>
                  </a:lnTo>
                  <a:lnTo>
                    <a:pt x="2501" y="2424"/>
                  </a:lnTo>
                  <a:lnTo>
                    <a:pt x="2476" y="2399"/>
                  </a:lnTo>
                  <a:lnTo>
                    <a:pt x="2450" y="2373"/>
                  </a:lnTo>
                  <a:lnTo>
                    <a:pt x="2425" y="2373"/>
                  </a:lnTo>
                  <a:lnTo>
                    <a:pt x="1608" y="2833"/>
                  </a:lnTo>
                  <a:lnTo>
                    <a:pt x="945" y="3215"/>
                  </a:lnTo>
                  <a:lnTo>
                    <a:pt x="638" y="3420"/>
                  </a:lnTo>
                  <a:lnTo>
                    <a:pt x="409" y="3598"/>
                  </a:lnTo>
                  <a:lnTo>
                    <a:pt x="256" y="3777"/>
                  </a:lnTo>
                  <a:lnTo>
                    <a:pt x="154" y="3955"/>
                  </a:lnTo>
                  <a:lnTo>
                    <a:pt x="52" y="4160"/>
                  </a:lnTo>
                  <a:lnTo>
                    <a:pt x="26" y="4338"/>
                  </a:lnTo>
                  <a:lnTo>
                    <a:pt x="1" y="4542"/>
                  </a:lnTo>
                  <a:lnTo>
                    <a:pt x="1" y="4695"/>
                  </a:lnTo>
                  <a:lnTo>
                    <a:pt x="52" y="4848"/>
                  </a:lnTo>
                  <a:lnTo>
                    <a:pt x="103" y="4976"/>
                  </a:lnTo>
                  <a:lnTo>
                    <a:pt x="154" y="5002"/>
                  </a:lnTo>
                  <a:lnTo>
                    <a:pt x="230" y="5053"/>
                  </a:lnTo>
                  <a:lnTo>
                    <a:pt x="460" y="5078"/>
                  </a:lnTo>
                  <a:lnTo>
                    <a:pt x="741" y="5078"/>
                  </a:lnTo>
                  <a:lnTo>
                    <a:pt x="1072" y="5053"/>
                  </a:lnTo>
                  <a:lnTo>
                    <a:pt x="1761" y="4976"/>
                  </a:lnTo>
                  <a:lnTo>
                    <a:pt x="2323" y="4874"/>
                  </a:lnTo>
                  <a:lnTo>
                    <a:pt x="2450" y="4848"/>
                  </a:lnTo>
                  <a:lnTo>
                    <a:pt x="2603" y="4772"/>
                  </a:lnTo>
                  <a:lnTo>
                    <a:pt x="3011" y="4542"/>
                  </a:lnTo>
                  <a:lnTo>
                    <a:pt x="3496" y="4236"/>
                  </a:lnTo>
                  <a:lnTo>
                    <a:pt x="4032" y="3853"/>
                  </a:lnTo>
                  <a:lnTo>
                    <a:pt x="5053" y="3139"/>
                  </a:lnTo>
                  <a:lnTo>
                    <a:pt x="5461" y="2858"/>
                  </a:lnTo>
                  <a:lnTo>
                    <a:pt x="5767" y="2680"/>
                  </a:lnTo>
                  <a:lnTo>
                    <a:pt x="5818" y="2756"/>
                  </a:lnTo>
                  <a:lnTo>
                    <a:pt x="5869" y="2858"/>
                  </a:lnTo>
                  <a:lnTo>
                    <a:pt x="5971" y="3139"/>
                  </a:lnTo>
                  <a:lnTo>
                    <a:pt x="6022" y="3471"/>
                  </a:lnTo>
                  <a:lnTo>
                    <a:pt x="6048" y="3828"/>
                  </a:lnTo>
                  <a:lnTo>
                    <a:pt x="6073" y="4466"/>
                  </a:lnTo>
                  <a:lnTo>
                    <a:pt x="6073" y="4746"/>
                  </a:lnTo>
                  <a:lnTo>
                    <a:pt x="6456" y="4746"/>
                  </a:lnTo>
                  <a:lnTo>
                    <a:pt x="6456" y="4517"/>
                  </a:lnTo>
                  <a:lnTo>
                    <a:pt x="6456" y="4287"/>
                  </a:lnTo>
                  <a:lnTo>
                    <a:pt x="6482" y="3955"/>
                  </a:lnTo>
                  <a:lnTo>
                    <a:pt x="6507" y="3598"/>
                  </a:lnTo>
                  <a:lnTo>
                    <a:pt x="6584" y="3190"/>
                  </a:lnTo>
                  <a:lnTo>
                    <a:pt x="6711" y="2782"/>
                  </a:lnTo>
                  <a:lnTo>
                    <a:pt x="6864" y="2348"/>
                  </a:lnTo>
                  <a:lnTo>
                    <a:pt x="6941" y="2144"/>
                  </a:lnTo>
                  <a:lnTo>
                    <a:pt x="6992" y="1940"/>
                  </a:lnTo>
                  <a:lnTo>
                    <a:pt x="7017" y="1761"/>
                  </a:lnTo>
                  <a:lnTo>
                    <a:pt x="7017" y="1557"/>
                  </a:lnTo>
                  <a:lnTo>
                    <a:pt x="7017" y="1378"/>
                  </a:lnTo>
                  <a:lnTo>
                    <a:pt x="6966" y="1200"/>
                  </a:lnTo>
                  <a:lnTo>
                    <a:pt x="6864" y="894"/>
                  </a:lnTo>
                  <a:lnTo>
                    <a:pt x="6737" y="613"/>
                  </a:lnTo>
                  <a:lnTo>
                    <a:pt x="6584" y="383"/>
                  </a:lnTo>
                  <a:lnTo>
                    <a:pt x="6431" y="179"/>
                  </a:lnTo>
                  <a:lnTo>
                    <a:pt x="6277" y="26"/>
                  </a:lnTo>
                  <a:lnTo>
                    <a:pt x="6226" y="0"/>
                  </a:lnTo>
                  <a:close/>
                </a:path>
              </a:pathLst>
            </a:custGeom>
            <a:solidFill>
              <a:srgbClr val="6E2A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4" name="Google Shape;3574;g29ba36c631f_0_9"/>
            <p:cNvSpPr/>
            <p:nvPr/>
          </p:nvSpPr>
          <p:spPr>
            <a:xfrm>
              <a:off x="4786275" y="3913825"/>
              <a:ext cx="139725" cy="190775"/>
            </a:xfrm>
            <a:custGeom>
              <a:avLst/>
              <a:gdLst/>
              <a:ahLst/>
              <a:cxnLst/>
              <a:rect l="l" t="t" r="r" b="b"/>
              <a:pathLst>
                <a:path w="5589" h="7631" extrusionOk="0">
                  <a:moveTo>
                    <a:pt x="2603" y="1"/>
                  </a:moveTo>
                  <a:lnTo>
                    <a:pt x="2552" y="52"/>
                  </a:lnTo>
                  <a:lnTo>
                    <a:pt x="2501" y="103"/>
                  </a:lnTo>
                  <a:lnTo>
                    <a:pt x="2501" y="180"/>
                  </a:lnTo>
                  <a:lnTo>
                    <a:pt x="2552" y="588"/>
                  </a:lnTo>
                  <a:lnTo>
                    <a:pt x="2552" y="1047"/>
                  </a:lnTo>
                  <a:lnTo>
                    <a:pt x="2527" y="1583"/>
                  </a:lnTo>
                  <a:lnTo>
                    <a:pt x="2476" y="2144"/>
                  </a:lnTo>
                  <a:lnTo>
                    <a:pt x="2374" y="2680"/>
                  </a:lnTo>
                  <a:lnTo>
                    <a:pt x="2246" y="3190"/>
                  </a:lnTo>
                  <a:lnTo>
                    <a:pt x="2170" y="3420"/>
                  </a:lnTo>
                  <a:lnTo>
                    <a:pt x="2068" y="3624"/>
                  </a:lnTo>
                  <a:lnTo>
                    <a:pt x="1965" y="3828"/>
                  </a:lnTo>
                  <a:lnTo>
                    <a:pt x="1838" y="3956"/>
                  </a:lnTo>
                  <a:lnTo>
                    <a:pt x="1659" y="4134"/>
                  </a:lnTo>
                  <a:lnTo>
                    <a:pt x="1506" y="4237"/>
                  </a:lnTo>
                  <a:lnTo>
                    <a:pt x="1379" y="4313"/>
                  </a:lnTo>
                  <a:lnTo>
                    <a:pt x="1200" y="4313"/>
                  </a:lnTo>
                  <a:lnTo>
                    <a:pt x="1123" y="4262"/>
                  </a:lnTo>
                  <a:lnTo>
                    <a:pt x="1021" y="4160"/>
                  </a:lnTo>
                  <a:lnTo>
                    <a:pt x="996" y="4134"/>
                  </a:lnTo>
                  <a:lnTo>
                    <a:pt x="970" y="4134"/>
                  </a:lnTo>
                  <a:lnTo>
                    <a:pt x="919" y="4160"/>
                  </a:lnTo>
                  <a:lnTo>
                    <a:pt x="792" y="4415"/>
                  </a:lnTo>
                  <a:lnTo>
                    <a:pt x="537" y="5002"/>
                  </a:lnTo>
                  <a:lnTo>
                    <a:pt x="230" y="5716"/>
                  </a:lnTo>
                  <a:lnTo>
                    <a:pt x="103" y="6048"/>
                  </a:lnTo>
                  <a:lnTo>
                    <a:pt x="26" y="6329"/>
                  </a:lnTo>
                  <a:lnTo>
                    <a:pt x="1" y="6584"/>
                  </a:lnTo>
                  <a:lnTo>
                    <a:pt x="1" y="6814"/>
                  </a:lnTo>
                  <a:lnTo>
                    <a:pt x="52" y="7043"/>
                  </a:lnTo>
                  <a:lnTo>
                    <a:pt x="128" y="7222"/>
                  </a:lnTo>
                  <a:lnTo>
                    <a:pt x="205" y="7400"/>
                  </a:lnTo>
                  <a:lnTo>
                    <a:pt x="307" y="7503"/>
                  </a:lnTo>
                  <a:lnTo>
                    <a:pt x="435" y="7605"/>
                  </a:lnTo>
                  <a:lnTo>
                    <a:pt x="588" y="7630"/>
                  </a:lnTo>
                  <a:lnTo>
                    <a:pt x="639" y="7605"/>
                  </a:lnTo>
                  <a:lnTo>
                    <a:pt x="741" y="7579"/>
                  </a:lnTo>
                  <a:lnTo>
                    <a:pt x="945" y="7477"/>
                  </a:lnTo>
                  <a:lnTo>
                    <a:pt x="1174" y="7298"/>
                  </a:lnTo>
                  <a:lnTo>
                    <a:pt x="1430" y="7120"/>
                  </a:lnTo>
                  <a:lnTo>
                    <a:pt x="1940" y="6661"/>
                  </a:lnTo>
                  <a:lnTo>
                    <a:pt x="2323" y="6252"/>
                  </a:lnTo>
                  <a:lnTo>
                    <a:pt x="2399" y="6150"/>
                  </a:lnTo>
                  <a:lnTo>
                    <a:pt x="2476" y="5972"/>
                  </a:lnTo>
                  <a:lnTo>
                    <a:pt x="2680" y="5538"/>
                  </a:lnTo>
                  <a:lnTo>
                    <a:pt x="2884" y="5002"/>
                  </a:lnTo>
                  <a:lnTo>
                    <a:pt x="3114" y="4390"/>
                  </a:lnTo>
                  <a:lnTo>
                    <a:pt x="3496" y="3241"/>
                  </a:lnTo>
                  <a:lnTo>
                    <a:pt x="3675" y="2757"/>
                  </a:lnTo>
                  <a:lnTo>
                    <a:pt x="3803" y="2450"/>
                  </a:lnTo>
                  <a:lnTo>
                    <a:pt x="3905" y="2476"/>
                  </a:lnTo>
                  <a:lnTo>
                    <a:pt x="4007" y="2527"/>
                  </a:lnTo>
                  <a:lnTo>
                    <a:pt x="4236" y="2706"/>
                  </a:lnTo>
                  <a:lnTo>
                    <a:pt x="4492" y="2935"/>
                  </a:lnTo>
                  <a:lnTo>
                    <a:pt x="4721" y="3216"/>
                  </a:lnTo>
                  <a:lnTo>
                    <a:pt x="5104" y="3726"/>
                  </a:lnTo>
                  <a:lnTo>
                    <a:pt x="5282" y="3956"/>
                  </a:lnTo>
                  <a:lnTo>
                    <a:pt x="5589" y="3726"/>
                  </a:lnTo>
                  <a:lnTo>
                    <a:pt x="5461" y="3548"/>
                  </a:lnTo>
                  <a:lnTo>
                    <a:pt x="5308" y="3343"/>
                  </a:lnTo>
                  <a:lnTo>
                    <a:pt x="5155" y="3088"/>
                  </a:lnTo>
                  <a:lnTo>
                    <a:pt x="4976" y="2757"/>
                  </a:lnTo>
                  <a:lnTo>
                    <a:pt x="4798" y="2374"/>
                  </a:lnTo>
                  <a:lnTo>
                    <a:pt x="4645" y="1966"/>
                  </a:lnTo>
                  <a:lnTo>
                    <a:pt x="4543" y="1532"/>
                  </a:lnTo>
                  <a:lnTo>
                    <a:pt x="4466" y="1328"/>
                  </a:lnTo>
                  <a:lnTo>
                    <a:pt x="4389" y="1124"/>
                  </a:lnTo>
                  <a:lnTo>
                    <a:pt x="4287" y="971"/>
                  </a:lnTo>
                  <a:lnTo>
                    <a:pt x="4185" y="817"/>
                  </a:lnTo>
                  <a:lnTo>
                    <a:pt x="4058" y="664"/>
                  </a:lnTo>
                  <a:lnTo>
                    <a:pt x="3930" y="537"/>
                  </a:lnTo>
                  <a:lnTo>
                    <a:pt x="3675" y="358"/>
                  </a:lnTo>
                  <a:lnTo>
                    <a:pt x="3394" y="205"/>
                  </a:lnTo>
                  <a:lnTo>
                    <a:pt x="3114" y="103"/>
                  </a:lnTo>
                  <a:lnTo>
                    <a:pt x="2884" y="52"/>
                  </a:lnTo>
                  <a:lnTo>
                    <a:pt x="2680" y="1"/>
                  </a:lnTo>
                  <a:close/>
                </a:path>
              </a:pathLst>
            </a:custGeom>
            <a:solidFill>
              <a:srgbClr val="6E2A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5" name="Google Shape;3575;g29ba36c631f_0_9"/>
            <p:cNvSpPr/>
            <p:nvPr/>
          </p:nvSpPr>
          <p:spPr>
            <a:xfrm>
              <a:off x="4531125" y="3087125"/>
              <a:ext cx="339375" cy="452925"/>
            </a:xfrm>
            <a:custGeom>
              <a:avLst/>
              <a:gdLst/>
              <a:ahLst/>
              <a:cxnLst/>
              <a:rect l="l" t="t" r="r" b="b"/>
              <a:pathLst>
                <a:path w="13575" h="18117" extrusionOk="0">
                  <a:moveTo>
                    <a:pt x="10845" y="1"/>
                  </a:moveTo>
                  <a:lnTo>
                    <a:pt x="10615" y="103"/>
                  </a:lnTo>
                  <a:lnTo>
                    <a:pt x="10003" y="332"/>
                  </a:lnTo>
                  <a:lnTo>
                    <a:pt x="9084" y="639"/>
                  </a:lnTo>
                  <a:lnTo>
                    <a:pt x="8523" y="792"/>
                  </a:lnTo>
                  <a:lnTo>
                    <a:pt x="7936" y="945"/>
                  </a:lnTo>
                  <a:lnTo>
                    <a:pt x="7298" y="1098"/>
                  </a:lnTo>
                  <a:lnTo>
                    <a:pt x="6635" y="1200"/>
                  </a:lnTo>
                  <a:lnTo>
                    <a:pt x="5946" y="1276"/>
                  </a:lnTo>
                  <a:lnTo>
                    <a:pt x="5282" y="1327"/>
                  </a:lnTo>
                  <a:lnTo>
                    <a:pt x="4593" y="1302"/>
                  </a:lnTo>
                  <a:lnTo>
                    <a:pt x="4262" y="1276"/>
                  </a:lnTo>
                  <a:lnTo>
                    <a:pt x="3930" y="1251"/>
                  </a:lnTo>
                  <a:lnTo>
                    <a:pt x="3624" y="1174"/>
                  </a:lnTo>
                  <a:lnTo>
                    <a:pt x="3318" y="1123"/>
                  </a:lnTo>
                  <a:lnTo>
                    <a:pt x="3011" y="1021"/>
                  </a:lnTo>
                  <a:lnTo>
                    <a:pt x="2705" y="894"/>
                  </a:lnTo>
                  <a:lnTo>
                    <a:pt x="2578" y="2374"/>
                  </a:lnTo>
                  <a:lnTo>
                    <a:pt x="2399" y="3828"/>
                  </a:lnTo>
                  <a:lnTo>
                    <a:pt x="2195" y="5257"/>
                  </a:lnTo>
                  <a:lnTo>
                    <a:pt x="1940" y="6635"/>
                  </a:lnTo>
                  <a:lnTo>
                    <a:pt x="1685" y="7962"/>
                  </a:lnTo>
                  <a:lnTo>
                    <a:pt x="1429" y="9212"/>
                  </a:lnTo>
                  <a:lnTo>
                    <a:pt x="919" y="11534"/>
                  </a:lnTo>
                  <a:lnTo>
                    <a:pt x="460" y="13473"/>
                  </a:lnTo>
                  <a:lnTo>
                    <a:pt x="154" y="15004"/>
                  </a:lnTo>
                  <a:lnTo>
                    <a:pt x="52" y="15591"/>
                  </a:lnTo>
                  <a:lnTo>
                    <a:pt x="0" y="16050"/>
                  </a:lnTo>
                  <a:lnTo>
                    <a:pt x="0" y="16229"/>
                  </a:lnTo>
                  <a:lnTo>
                    <a:pt x="0" y="16356"/>
                  </a:lnTo>
                  <a:lnTo>
                    <a:pt x="52" y="16458"/>
                  </a:lnTo>
                  <a:lnTo>
                    <a:pt x="103" y="16535"/>
                  </a:lnTo>
                  <a:lnTo>
                    <a:pt x="256" y="16560"/>
                  </a:lnTo>
                  <a:lnTo>
                    <a:pt x="434" y="16560"/>
                  </a:lnTo>
                  <a:lnTo>
                    <a:pt x="638" y="16535"/>
                  </a:lnTo>
                  <a:lnTo>
                    <a:pt x="868" y="16484"/>
                  </a:lnTo>
                  <a:lnTo>
                    <a:pt x="1404" y="16331"/>
                  </a:lnTo>
                  <a:lnTo>
                    <a:pt x="1991" y="16178"/>
                  </a:lnTo>
                  <a:lnTo>
                    <a:pt x="2322" y="16127"/>
                  </a:lnTo>
                  <a:lnTo>
                    <a:pt x="2654" y="16076"/>
                  </a:lnTo>
                  <a:lnTo>
                    <a:pt x="3011" y="16024"/>
                  </a:lnTo>
                  <a:lnTo>
                    <a:pt x="3394" y="16024"/>
                  </a:lnTo>
                  <a:lnTo>
                    <a:pt x="3777" y="16050"/>
                  </a:lnTo>
                  <a:lnTo>
                    <a:pt x="4185" y="16127"/>
                  </a:lnTo>
                  <a:lnTo>
                    <a:pt x="4593" y="16229"/>
                  </a:lnTo>
                  <a:lnTo>
                    <a:pt x="5027" y="16407"/>
                  </a:lnTo>
                  <a:lnTo>
                    <a:pt x="6073" y="16815"/>
                  </a:lnTo>
                  <a:lnTo>
                    <a:pt x="7170" y="17224"/>
                  </a:lnTo>
                  <a:lnTo>
                    <a:pt x="8293" y="17555"/>
                  </a:lnTo>
                  <a:lnTo>
                    <a:pt x="9365" y="17836"/>
                  </a:lnTo>
                  <a:lnTo>
                    <a:pt x="9875" y="17938"/>
                  </a:lnTo>
                  <a:lnTo>
                    <a:pt x="10334" y="18040"/>
                  </a:lnTo>
                  <a:lnTo>
                    <a:pt x="10768" y="18091"/>
                  </a:lnTo>
                  <a:lnTo>
                    <a:pt x="11125" y="18117"/>
                  </a:lnTo>
                  <a:lnTo>
                    <a:pt x="11457" y="18091"/>
                  </a:lnTo>
                  <a:lnTo>
                    <a:pt x="11712" y="18066"/>
                  </a:lnTo>
                  <a:lnTo>
                    <a:pt x="11840" y="18015"/>
                  </a:lnTo>
                  <a:lnTo>
                    <a:pt x="11916" y="17964"/>
                  </a:lnTo>
                  <a:lnTo>
                    <a:pt x="11993" y="17913"/>
                  </a:lnTo>
                  <a:lnTo>
                    <a:pt x="12018" y="17862"/>
                  </a:lnTo>
                  <a:lnTo>
                    <a:pt x="12095" y="17683"/>
                  </a:lnTo>
                  <a:lnTo>
                    <a:pt x="12095" y="17504"/>
                  </a:lnTo>
                  <a:lnTo>
                    <a:pt x="12069" y="17326"/>
                  </a:lnTo>
                  <a:lnTo>
                    <a:pt x="12018" y="17122"/>
                  </a:lnTo>
                  <a:lnTo>
                    <a:pt x="11942" y="16918"/>
                  </a:lnTo>
                  <a:lnTo>
                    <a:pt x="11814" y="16713"/>
                  </a:lnTo>
                  <a:lnTo>
                    <a:pt x="11559" y="16229"/>
                  </a:lnTo>
                  <a:lnTo>
                    <a:pt x="11304" y="15718"/>
                  </a:lnTo>
                  <a:lnTo>
                    <a:pt x="11202" y="15463"/>
                  </a:lnTo>
                  <a:lnTo>
                    <a:pt x="11100" y="15157"/>
                  </a:lnTo>
                  <a:lnTo>
                    <a:pt x="10998" y="14876"/>
                  </a:lnTo>
                  <a:lnTo>
                    <a:pt x="10947" y="14570"/>
                  </a:lnTo>
                  <a:lnTo>
                    <a:pt x="10947" y="14238"/>
                  </a:lnTo>
                  <a:lnTo>
                    <a:pt x="10972" y="13907"/>
                  </a:lnTo>
                  <a:lnTo>
                    <a:pt x="11049" y="13447"/>
                  </a:lnTo>
                  <a:lnTo>
                    <a:pt x="11176" y="12963"/>
                  </a:lnTo>
                  <a:lnTo>
                    <a:pt x="11329" y="12452"/>
                  </a:lnTo>
                  <a:lnTo>
                    <a:pt x="11534" y="11942"/>
                  </a:lnTo>
                  <a:lnTo>
                    <a:pt x="11942" y="10921"/>
                  </a:lnTo>
                  <a:lnTo>
                    <a:pt x="12401" y="9901"/>
                  </a:lnTo>
                  <a:lnTo>
                    <a:pt x="12835" y="8906"/>
                  </a:lnTo>
                  <a:lnTo>
                    <a:pt x="13218" y="7987"/>
                  </a:lnTo>
                  <a:lnTo>
                    <a:pt x="13371" y="7553"/>
                  </a:lnTo>
                  <a:lnTo>
                    <a:pt x="13498" y="7145"/>
                  </a:lnTo>
                  <a:lnTo>
                    <a:pt x="13549" y="6762"/>
                  </a:lnTo>
                  <a:lnTo>
                    <a:pt x="13575" y="6431"/>
                  </a:lnTo>
                  <a:lnTo>
                    <a:pt x="13549" y="5971"/>
                  </a:lnTo>
                  <a:lnTo>
                    <a:pt x="13473" y="5487"/>
                  </a:lnTo>
                  <a:lnTo>
                    <a:pt x="13345" y="4951"/>
                  </a:lnTo>
                  <a:lnTo>
                    <a:pt x="13167" y="4440"/>
                  </a:lnTo>
                  <a:lnTo>
                    <a:pt x="12962" y="3905"/>
                  </a:lnTo>
                  <a:lnTo>
                    <a:pt x="12733" y="3369"/>
                  </a:lnTo>
                  <a:lnTo>
                    <a:pt x="12478" y="2833"/>
                  </a:lnTo>
                  <a:lnTo>
                    <a:pt x="12222" y="2348"/>
                  </a:lnTo>
                  <a:lnTo>
                    <a:pt x="11712" y="1430"/>
                  </a:lnTo>
                  <a:lnTo>
                    <a:pt x="11278" y="690"/>
                  </a:lnTo>
                  <a:lnTo>
                    <a:pt x="10845"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6" name="Google Shape;3576;g29ba36c631f_0_9"/>
            <p:cNvSpPr/>
            <p:nvPr/>
          </p:nvSpPr>
          <p:spPr>
            <a:xfrm>
              <a:off x="4587900" y="2750950"/>
              <a:ext cx="174175" cy="380225"/>
            </a:xfrm>
            <a:custGeom>
              <a:avLst/>
              <a:gdLst/>
              <a:ahLst/>
              <a:cxnLst/>
              <a:rect l="l" t="t" r="r" b="b"/>
              <a:pathLst>
                <a:path w="6967" h="15209" extrusionOk="0">
                  <a:moveTo>
                    <a:pt x="3777" y="1"/>
                  </a:moveTo>
                  <a:lnTo>
                    <a:pt x="2450" y="358"/>
                  </a:lnTo>
                  <a:lnTo>
                    <a:pt x="0" y="7987"/>
                  </a:lnTo>
                  <a:lnTo>
                    <a:pt x="77" y="8727"/>
                  </a:lnTo>
                  <a:lnTo>
                    <a:pt x="179" y="9518"/>
                  </a:lnTo>
                  <a:lnTo>
                    <a:pt x="307" y="10488"/>
                  </a:lnTo>
                  <a:lnTo>
                    <a:pt x="485" y="11534"/>
                  </a:lnTo>
                  <a:lnTo>
                    <a:pt x="587" y="12044"/>
                  </a:lnTo>
                  <a:lnTo>
                    <a:pt x="715" y="12555"/>
                  </a:lnTo>
                  <a:lnTo>
                    <a:pt x="842" y="13039"/>
                  </a:lnTo>
                  <a:lnTo>
                    <a:pt x="995" y="13473"/>
                  </a:lnTo>
                  <a:lnTo>
                    <a:pt x="1149" y="13881"/>
                  </a:lnTo>
                  <a:lnTo>
                    <a:pt x="1327" y="14239"/>
                  </a:lnTo>
                  <a:lnTo>
                    <a:pt x="1455" y="14417"/>
                  </a:lnTo>
                  <a:lnTo>
                    <a:pt x="1582" y="14596"/>
                  </a:lnTo>
                  <a:lnTo>
                    <a:pt x="1761" y="14723"/>
                  </a:lnTo>
                  <a:lnTo>
                    <a:pt x="1940" y="14851"/>
                  </a:lnTo>
                  <a:lnTo>
                    <a:pt x="2118" y="14953"/>
                  </a:lnTo>
                  <a:lnTo>
                    <a:pt x="2322" y="15030"/>
                  </a:lnTo>
                  <a:lnTo>
                    <a:pt x="2526" y="15106"/>
                  </a:lnTo>
                  <a:lnTo>
                    <a:pt x="2756" y="15157"/>
                  </a:lnTo>
                  <a:lnTo>
                    <a:pt x="2986" y="15183"/>
                  </a:lnTo>
                  <a:lnTo>
                    <a:pt x="3215" y="15208"/>
                  </a:lnTo>
                  <a:lnTo>
                    <a:pt x="3700" y="15208"/>
                  </a:lnTo>
                  <a:lnTo>
                    <a:pt x="4185" y="15132"/>
                  </a:lnTo>
                  <a:lnTo>
                    <a:pt x="4670" y="15055"/>
                  </a:lnTo>
                  <a:lnTo>
                    <a:pt x="5129" y="14928"/>
                  </a:lnTo>
                  <a:lnTo>
                    <a:pt x="5588" y="14774"/>
                  </a:lnTo>
                  <a:lnTo>
                    <a:pt x="5971" y="14621"/>
                  </a:lnTo>
                  <a:lnTo>
                    <a:pt x="6328" y="14443"/>
                  </a:lnTo>
                  <a:lnTo>
                    <a:pt x="6609" y="14290"/>
                  </a:lnTo>
                  <a:lnTo>
                    <a:pt x="6813" y="14137"/>
                  </a:lnTo>
                  <a:lnTo>
                    <a:pt x="6941" y="13983"/>
                  </a:lnTo>
                  <a:lnTo>
                    <a:pt x="6966" y="13932"/>
                  </a:lnTo>
                  <a:lnTo>
                    <a:pt x="6966" y="13881"/>
                  </a:lnTo>
                  <a:lnTo>
                    <a:pt x="6711" y="12988"/>
                  </a:lnTo>
                  <a:lnTo>
                    <a:pt x="6481" y="12019"/>
                  </a:lnTo>
                  <a:lnTo>
                    <a:pt x="6303" y="10947"/>
                  </a:lnTo>
                  <a:lnTo>
                    <a:pt x="6124" y="9850"/>
                  </a:lnTo>
                  <a:lnTo>
                    <a:pt x="5971" y="8702"/>
                  </a:lnTo>
                  <a:lnTo>
                    <a:pt x="5843" y="7554"/>
                  </a:lnTo>
                  <a:lnTo>
                    <a:pt x="5741" y="6431"/>
                  </a:lnTo>
                  <a:lnTo>
                    <a:pt x="5665" y="5308"/>
                  </a:lnTo>
                  <a:lnTo>
                    <a:pt x="5563" y="3267"/>
                  </a:lnTo>
                  <a:lnTo>
                    <a:pt x="5486" y="1608"/>
                  </a:lnTo>
                  <a:lnTo>
                    <a:pt x="5461" y="103"/>
                  </a:lnTo>
                  <a:lnTo>
                    <a:pt x="377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7" name="Google Shape;3577;g29ba36c631f_0_9"/>
            <p:cNvSpPr/>
            <p:nvPr/>
          </p:nvSpPr>
          <p:spPr>
            <a:xfrm>
              <a:off x="4799050" y="3106900"/>
              <a:ext cx="80400" cy="86775"/>
            </a:xfrm>
            <a:custGeom>
              <a:avLst/>
              <a:gdLst/>
              <a:ahLst/>
              <a:cxnLst/>
              <a:rect l="l" t="t" r="r" b="b"/>
              <a:pathLst>
                <a:path w="3216" h="3471" extrusionOk="0">
                  <a:moveTo>
                    <a:pt x="1710" y="1"/>
                  </a:moveTo>
                  <a:lnTo>
                    <a:pt x="1072" y="434"/>
                  </a:lnTo>
                  <a:lnTo>
                    <a:pt x="612" y="1149"/>
                  </a:lnTo>
                  <a:lnTo>
                    <a:pt x="306" y="1685"/>
                  </a:lnTo>
                  <a:lnTo>
                    <a:pt x="179" y="1863"/>
                  </a:lnTo>
                  <a:lnTo>
                    <a:pt x="153" y="1991"/>
                  </a:lnTo>
                  <a:lnTo>
                    <a:pt x="102" y="2118"/>
                  </a:lnTo>
                  <a:lnTo>
                    <a:pt x="51" y="2323"/>
                  </a:lnTo>
                  <a:lnTo>
                    <a:pt x="26" y="2450"/>
                  </a:lnTo>
                  <a:lnTo>
                    <a:pt x="0" y="2578"/>
                  </a:lnTo>
                  <a:lnTo>
                    <a:pt x="26" y="2705"/>
                  </a:lnTo>
                  <a:lnTo>
                    <a:pt x="51" y="2858"/>
                  </a:lnTo>
                  <a:lnTo>
                    <a:pt x="128" y="2986"/>
                  </a:lnTo>
                  <a:lnTo>
                    <a:pt x="230" y="3088"/>
                  </a:lnTo>
                  <a:lnTo>
                    <a:pt x="357" y="3216"/>
                  </a:lnTo>
                  <a:lnTo>
                    <a:pt x="536" y="3318"/>
                  </a:lnTo>
                  <a:lnTo>
                    <a:pt x="740" y="3394"/>
                  </a:lnTo>
                  <a:lnTo>
                    <a:pt x="970" y="3445"/>
                  </a:lnTo>
                  <a:lnTo>
                    <a:pt x="1199" y="3471"/>
                  </a:lnTo>
                  <a:lnTo>
                    <a:pt x="1480" y="3471"/>
                  </a:lnTo>
                  <a:lnTo>
                    <a:pt x="1608" y="3394"/>
                  </a:lnTo>
                  <a:lnTo>
                    <a:pt x="1837" y="3267"/>
                  </a:lnTo>
                  <a:lnTo>
                    <a:pt x="2450" y="2909"/>
                  </a:lnTo>
                  <a:lnTo>
                    <a:pt x="3011" y="2527"/>
                  </a:lnTo>
                  <a:lnTo>
                    <a:pt x="3164" y="2399"/>
                  </a:lnTo>
                  <a:lnTo>
                    <a:pt x="3215" y="2348"/>
                  </a:lnTo>
                  <a:lnTo>
                    <a:pt x="3113" y="2297"/>
                  </a:lnTo>
                  <a:lnTo>
                    <a:pt x="3011" y="2272"/>
                  </a:lnTo>
                  <a:lnTo>
                    <a:pt x="2858" y="2246"/>
                  </a:lnTo>
                  <a:lnTo>
                    <a:pt x="2730" y="2272"/>
                  </a:lnTo>
                  <a:lnTo>
                    <a:pt x="2552" y="2323"/>
                  </a:lnTo>
                  <a:lnTo>
                    <a:pt x="2373" y="2374"/>
                  </a:lnTo>
                  <a:lnTo>
                    <a:pt x="2169" y="2476"/>
                  </a:lnTo>
                  <a:lnTo>
                    <a:pt x="1939" y="2603"/>
                  </a:lnTo>
                  <a:lnTo>
                    <a:pt x="1939" y="2603"/>
                  </a:lnTo>
                  <a:lnTo>
                    <a:pt x="1965" y="2374"/>
                  </a:lnTo>
                  <a:lnTo>
                    <a:pt x="2016" y="2118"/>
                  </a:lnTo>
                  <a:lnTo>
                    <a:pt x="2118" y="1608"/>
                  </a:lnTo>
                  <a:lnTo>
                    <a:pt x="2245" y="1047"/>
                  </a:lnTo>
                  <a:lnTo>
                    <a:pt x="2577" y="485"/>
                  </a:lnTo>
                  <a:lnTo>
                    <a:pt x="1710"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8" name="Google Shape;3578;g29ba36c631f_0_9"/>
            <p:cNvSpPr/>
            <p:nvPr/>
          </p:nvSpPr>
          <p:spPr>
            <a:xfrm>
              <a:off x="4669550" y="2750950"/>
              <a:ext cx="282600" cy="429975"/>
            </a:xfrm>
            <a:custGeom>
              <a:avLst/>
              <a:gdLst/>
              <a:ahLst/>
              <a:cxnLst/>
              <a:rect l="l" t="t" r="r" b="b"/>
              <a:pathLst>
                <a:path w="11304" h="17199" extrusionOk="0">
                  <a:moveTo>
                    <a:pt x="2169" y="1"/>
                  </a:moveTo>
                  <a:lnTo>
                    <a:pt x="1991" y="613"/>
                  </a:lnTo>
                  <a:lnTo>
                    <a:pt x="1480" y="2068"/>
                  </a:lnTo>
                  <a:lnTo>
                    <a:pt x="1174" y="2961"/>
                  </a:lnTo>
                  <a:lnTo>
                    <a:pt x="868" y="3828"/>
                  </a:lnTo>
                  <a:lnTo>
                    <a:pt x="536" y="4645"/>
                  </a:lnTo>
                  <a:lnTo>
                    <a:pt x="230" y="5308"/>
                  </a:lnTo>
                  <a:lnTo>
                    <a:pt x="102" y="5589"/>
                  </a:lnTo>
                  <a:lnTo>
                    <a:pt x="26" y="5869"/>
                  </a:lnTo>
                  <a:lnTo>
                    <a:pt x="0" y="6176"/>
                  </a:lnTo>
                  <a:lnTo>
                    <a:pt x="0" y="6482"/>
                  </a:lnTo>
                  <a:lnTo>
                    <a:pt x="51" y="6763"/>
                  </a:lnTo>
                  <a:lnTo>
                    <a:pt x="102" y="7069"/>
                  </a:lnTo>
                  <a:lnTo>
                    <a:pt x="204" y="7349"/>
                  </a:lnTo>
                  <a:lnTo>
                    <a:pt x="307" y="7656"/>
                  </a:lnTo>
                  <a:lnTo>
                    <a:pt x="562" y="8217"/>
                  </a:lnTo>
                  <a:lnTo>
                    <a:pt x="842" y="8753"/>
                  </a:lnTo>
                  <a:lnTo>
                    <a:pt x="1072" y="9238"/>
                  </a:lnTo>
                  <a:lnTo>
                    <a:pt x="1174" y="9467"/>
                  </a:lnTo>
                  <a:lnTo>
                    <a:pt x="1251" y="9697"/>
                  </a:lnTo>
                  <a:lnTo>
                    <a:pt x="1302" y="9978"/>
                  </a:lnTo>
                  <a:lnTo>
                    <a:pt x="1302" y="10360"/>
                  </a:lnTo>
                  <a:lnTo>
                    <a:pt x="1302" y="10820"/>
                  </a:lnTo>
                  <a:lnTo>
                    <a:pt x="1276" y="11330"/>
                  </a:lnTo>
                  <a:lnTo>
                    <a:pt x="1200" y="12504"/>
                  </a:lnTo>
                  <a:lnTo>
                    <a:pt x="1072" y="13728"/>
                  </a:lnTo>
                  <a:lnTo>
                    <a:pt x="944" y="14928"/>
                  </a:lnTo>
                  <a:lnTo>
                    <a:pt x="868" y="15974"/>
                  </a:lnTo>
                  <a:lnTo>
                    <a:pt x="842" y="16407"/>
                  </a:lnTo>
                  <a:lnTo>
                    <a:pt x="842" y="16765"/>
                  </a:lnTo>
                  <a:lnTo>
                    <a:pt x="868" y="17020"/>
                  </a:lnTo>
                  <a:lnTo>
                    <a:pt x="893" y="17096"/>
                  </a:lnTo>
                  <a:lnTo>
                    <a:pt x="919" y="17147"/>
                  </a:lnTo>
                  <a:lnTo>
                    <a:pt x="970" y="17173"/>
                  </a:lnTo>
                  <a:lnTo>
                    <a:pt x="1047" y="17198"/>
                  </a:lnTo>
                  <a:lnTo>
                    <a:pt x="1225" y="17173"/>
                  </a:lnTo>
                  <a:lnTo>
                    <a:pt x="1506" y="17122"/>
                  </a:lnTo>
                  <a:lnTo>
                    <a:pt x="1838" y="16994"/>
                  </a:lnTo>
                  <a:lnTo>
                    <a:pt x="2195" y="16841"/>
                  </a:lnTo>
                  <a:lnTo>
                    <a:pt x="2603" y="16637"/>
                  </a:lnTo>
                  <a:lnTo>
                    <a:pt x="3445" y="16152"/>
                  </a:lnTo>
                  <a:lnTo>
                    <a:pt x="4287" y="15616"/>
                  </a:lnTo>
                  <a:lnTo>
                    <a:pt x="4695" y="15361"/>
                  </a:lnTo>
                  <a:lnTo>
                    <a:pt x="5027" y="15081"/>
                  </a:lnTo>
                  <a:lnTo>
                    <a:pt x="5333" y="14825"/>
                  </a:lnTo>
                  <a:lnTo>
                    <a:pt x="5563" y="14596"/>
                  </a:lnTo>
                  <a:lnTo>
                    <a:pt x="5741" y="14392"/>
                  </a:lnTo>
                  <a:lnTo>
                    <a:pt x="5767" y="14315"/>
                  </a:lnTo>
                  <a:lnTo>
                    <a:pt x="5792" y="14239"/>
                  </a:lnTo>
                  <a:lnTo>
                    <a:pt x="5818" y="14086"/>
                  </a:lnTo>
                  <a:lnTo>
                    <a:pt x="5818" y="13958"/>
                  </a:lnTo>
                  <a:lnTo>
                    <a:pt x="5792" y="13830"/>
                  </a:lnTo>
                  <a:lnTo>
                    <a:pt x="5741" y="13703"/>
                  </a:lnTo>
                  <a:lnTo>
                    <a:pt x="5614" y="13473"/>
                  </a:lnTo>
                  <a:lnTo>
                    <a:pt x="5435" y="13244"/>
                  </a:lnTo>
                  <a:lnTo>
                    <a:pt x="5206" y="12963"/>
                  </a:lnTo>
                  <a:lnTo>
                    <a:pt x="4976" y="12631"/>
                  </a:lnTo>
                  <a:lnTo>
                    <a:pt x="4721" y="12197"/>
                  </a:lnTo>
                  <a:lnTo>
                    <a:pt x="4593" y="11968"/>
                  </a:lnTo>
                  <a:lnTo>
                    <a:pt x="4440" y="11687"/>
                  </a:lnTo>
                  <a:lnTo>
                    <a:pt x="4338" y="11355"/>
                  </a:lnTo>
                  <a:lnTo>
                    <a:pt x="4261" y="11024"/>
                  </a:lnTo>
                  <a:lnTo>
                    <a:pt x="4236" y="10641"/>
                  </a:lnTo>
                  <a:lnTo>
                    <a:pt x="4210" y="10233"/>
                  </a:lnTo>
                  <a:lnTo>
                    <a:pt x="4236" y="9799"/>
                  </a:lnTo>
                  <a:lnTo>
                    <a:pt x="4261" y="9365"/>
                  </a:lnTo>
                  <a:lnTo>
                    <a:pt x="4313" y="8931"/>
                  </a:lnTo>
                  <a:lnTo>
                    <a:pt x="4415" y="8498"/>
                  </a:lnTo>
                  <a:lnTo>
                    <a:pt x="4491" y="8089"/>
                  </a:lnTo>
                  <a:lnTo>
                    <a:pt x="4619" y="7681"/>
                  </a:lnTo>
                  <a:lnTo>
                    <a:pt x="4721" y="7324"/>
                  </a:lnTo>
                  <a:lnTo>
                    <a:pt x="4848" y="6992"/>
                  </a:lnTo>
                  <a:lnTo>
                    <a:pt x="5001" y="6686"/>
                  </a:lnTo>
                  <a:lnTo>
                    <a:pt x="5129" y="6431"/>
                  </a:lnTo>
                  <a:lnTo>
                    <a:pt x="5282" y="6227"/>
                  </a:lnTo>
                  <a:lnTo>
                    <a:pt x="5410" y="6099"/>
                  </a:lnTo>
                  <a:lnTo>
                    <a:pt x="5486" y="6048"/>
                  </a:lnTo>
                  <a:lnTo>
                    <a:pt x="5563" y="6023"/>
                  </a:lnTo>
                  <a:lnTo>
                    <a:pt x="5741" y="5997"/>
                  </a:lnTo>
                  <a:lnTo>
                    <a:pt x="5971" y="6048"/>
                  </a:lnTo>
                  <a:lnTo>
                    <a:pt x="6201" y="6125"/>
                  </a:lnTo>
                  <a:lnTo>
                    <a:pt x="6430" y="6252"/>
                  </a:lnTo>
                  <a:lnTo>
                    <a:pt x="6685" y="6431"/>
                  </a:lnTo>
                  <a:lnTo>
                    <a:pt x="6941" y="6609"/>
                  </a:lnTo>
                  <a:lnTo>
                    <a:pt x="7196" y="6839"/>
                  </a:lnTo>
                  <a:lnTo>
                    <a:pt x="7451" y="7069"/>
                  </a:lnTo>
                  <a:lnTo>
                    <a:pt x="7681" y="7324"/>
                  </a:lnTo>
                  <a:lnTo>
                    <a:pt x="7910" y="7554"/>
                  </a:lnTo>
                  <a:lnTo>
                    <a:pt x="8089" y="7809"/>
                  </a:lnTo>
                  <a:lnTo>
                    <a:pt x="8267" y="8064"/>
                  </a:lnTo>
                  <a:lnTo>
                    <a:pt x="8395" y="8293"/>
                  </a:lnTo>
                  <a:lnTo>
                    <a:pt x="8497" y="8523"/>
                  </a:lnTo>
                  <a:lnTo>
                    <a:pt x="8548" y="8702"/>
                  </a:lnTo>
                  <a:lnTo>
                    <a:pt x="8548" y="8880"/>
                  </a:lnTo>
                  <a:lnTo>
                    <a:pt x="8472" y="9161"/>
                  </a:lnTo>
                  <a:lnTo>
                    <a:pt x="8344" y="9493"/>
                  </a:lnTo>
                  <a:lnTo>
                    <a:pt x="8191" y="9901"/>
                  </a:lnTo>
                  <a:lnTo>
                    <a:pt x="7783" y="10871"/>
                  </a:lnTo>
                  <a:lnTo>
                    <a:pt x="7323" y="11917"/>
                  </a:lnTo>
                  <a:lnTo>
                    <a:pt x="6430" y="13779"/>
                  </a:lnTo>
                  <a:lnTo>
                    <a:pt x="6022" y="14596"/>
                  </a:lnTo>
                  <a:lnTo>
                    <a:pt x="6073" y="14596"/>
                  </a:lnTo>
                  <a:lnTo>
                    <a:pt x="6150" y="14621"/>
                  </a:lnTo>
                  <a:lnTo>
                    <a:pt x="6277" y="14698"/>
                  </a:lnTo>
                  <a:lnTo>
                    <a:pt x="6481" y="14800"/>
                  </a:lnTo>
                  <a:lnTo>
                    <a:pt x="6737" y="15004"/>
                  </a:lnTo>
                  <a:lnTo>
                    <a:pt x="7094" y="15285"/>
                  </a:lnTo>
                  <a:lnTo>
                    <a:pt x="7553" y="15668"/>
                  </a:lnTo>
                  <a:lnTo>
                    <a:pt x="8114" y="14749"/>
                  </a:lnTo>
                  <a:lnTo>
                    <a:pt x="8727" y="13805"/>
                  </a:lnTo>
                  <a:lnTo>
                    <a:pt x="9390" y="12657"/>
                  </a:lnTo>
                  <a:lnTo>
                    <a:pt x="10079" y="11432"/>
                  </a:lnTo>
                  <a:lnTo>
                    <a:pt x="10411" y="10820"/>
                  </a:lnTo>
                  <a:lnTo>
                    <a:pt x="10691" y="10233"/>
                  </a:lnTo>
                  <a:lnTo>
                    <a:pt x="10921" y="9697"/>
                  </a:lnTo>
                  <a:lnTo>
                    <a:pt x="11125" y="9187"/>
                  </a:lnTo>
                  <a:lnTo>
                    <a:pt x="11253" y="8753"/>
                  </a:lnTo>
                  <a:lnTo>
                    <a:pt x="11278" y="8574"/>
                  </a:lnTo>
                  <a:lnTo>
                    <a:pt x="11304" y="8396"/>
                  </a:lnTo>
                  <a:lnTo>
                    <a:pt x="11278" y="8242"/>
                  </a:lnTo>
                  <a:lnTo>
                    <a:pt x="11227" y="8064"/>
                  </a:lnTo>
                  <a:lnTo>
                    <a:pt x="11151" y="7860"/>
                  </a:lnTo>
                  <a:lnTo>
                    <a:pt x="11049" y="7630"/>
                  </a:lnTo>
                  <a:lnTo>
                    <a:pt x="10717" y="7145"/>
                  </a:lnTo>
                  <a:lnTo>
                    <a:pt x="10309" y="6584"/>
                  </a:lnTo>
                  <a:lnTo>
                    <a:pt x="9798" y="5972"/>
                  </a:lnTo>
                  <a:lnTo>
                    <a:pt x="9186" y="5334"/>
                  </a:lnTo>
                  <a:lnTo>
                    <a:pt x="8548" y="4670"/>
                  </a:lnTo>
                  <a:lnTo>
                    <a:pt x="7834" y="3981"/>
                  </a:lnTo>
                  <a:lnTo>
                    <a:pt x="7094" y="3318"/>
                  </a:lnTo>
                  <a:lnTo>
                    <a:pt x="6354" y="2680"/>
                  </a:lnTo>
                  <a:lnTo>
                    <a:pt x="5588" y="2068"/>
                  </a:lnTo>
                  <a:lnTo>
                    <a:pt x="4823" y="1506"/>
                  </a:lnTo>
                  <a:lnTo>
                    <a:pt x="4083" y="996"/>
                  </a:lnTo>
                  <a:lnTo>
                    <a:pt x="3394" y="588"/>
                  </a:lnTo>
                  <a:lnTo>
                    <a:pt x="2756" y="231"/>
                  </a:lnTo>
                  <a:lnTo>
                    <a:pt x="2450" y="103"/>
                  </a:lnTo>
                  <a:lnTo>
                    <a:pt x="2169" y="1"/>
                  </a:lnTo>
                  <a:close/>
                </a:path>
              </a:pathLst>
            </a:custGeom>
            <a:solidFill>
              <a:srgbClr val="D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9" name="Google Shape;3579;g29ba36c631f_0_9"/>
            <p:cNvSpPr/>
            <p:nvPr/>
          </p:nvSpPr>
          <p:spPr>
            <a:xfrm>
              <a:off x="4491575" y="3201300"/>
              <a:ext cx="57425" cy="135900"/>
            </a:xfrm>
            <a:custGeom>
              <a:avLst/>
              <a:gdLst/>
              <a:ahLst/>
              <a:cxnLst/>
              <a:rect l="l" t="t" r="r" b="b"/>
              <a:pathLst>
                <a:path w="2297" h="5436" extrusionOk="0">
                  <a:moveTo>
                    <a:pt x="205" y="1"/>
                  </a:moveTo>
                  <a:lnTo>
                    <a:pt x="154" y="588"/>
                  </a:lnTo>
                  <a:lnTo>
                    <a:pt x="103" y="1200"/>
                  </a:lnTo>
                  <a:lnTo>
                    <a:pt x="52" y="1966"/>
                  </a:lnTo>
                  <a:lnTo>
                    <a:pt x="1" y="2782"/>
                  </a:lnTo>
                  <a:lnTo>
                    <a:pt x="26" y="3599"/>
                  </a:lnTo>
                  <a:lnTo>
                    <a:pt x="52" y="4364"/>
                  </a:lnTo>
                  <a:lnTo>
                    <a:pt x="103" y="4721"/>
                  </a:lnTo>
                  <a:lnTo>
                    <a:pt x="154" y="5002"/>
                  </a:lnTo>
                  <a:lnTo>
                    <a:pt x="230" y="5232"/>
                  </a:lnTo>
                  <a:lnTo>
                    <a:pt x="307" y="5385"/>
                  </a:lnTo>
                  <a:lnTo>
                    <a:pt x="358" y="5410"/>
                  </a:lnTo>
                  <a:lnTo>
                    <a:pt x="409" y="5436"/>
                  </a:lnTo>
                  <a:lnTo>
                    <a:pt x="460" y="5436"/>
                  </a:lnTo>
                  <a:lnTo>
                    <a:pt x="485" y="5410"/>
                  </a:lnTo>
                  <a:lnTo>
                    <a:pt x="587" y="5334"/>
                  </a:lnTo>
                  <a:lnTo>
                    <a:pt x="664" y="5181"/>
                  </a:lnTo>
                  <a:lnTo>
                    <a:pt x="766" y="5002"/>
                  </a:lnTo>
                  <a:lnTo>
                    <a:pt x="868" y="4798"/>
                  </a:lnTo>
                  <a:lnTo>
                    <a:pt x="1021" y="4288"/>
                  </a:lnTo>
                  <a:lnTo>
                    <a:pt x="1174" y="3777"/>
                  </a:lnTo>
                  <a:lnTo>
                    <a:pt x="1378" y="2986"/>
                  </a:lnTo>
                  <a:lnTo>
                    <a:pt x="1404" y="2859"/>
                  </a:lnTo>
                  <a:lnTo>
                    <a:pt x="1429" y="2808"/>
                  </a:lnTo>
                  <a:lnTo>
                    <a:pt x="1480" y="2757"/>
                  </a:lnTo>
                  <a:lnTo>
                    <a:pt x="1531" y="2731"/>
                  </a:lnTo>
                  <a:lnTo>
                    <a:pt x="1608" y="2731"/>
                  </a:lnTo>
                  <a:lnTo>
                    <a:pt x="1736" y="2808"/>
                  </a:lnTo>
                  <a:lnTo>
                    <a:pt x="1838" y="2884"/>
                  </a:lnTo>
                  <a:lnTo>
                    <a:pt x="1965" y="2935"/>
                  </a:lnTo>
                  <a:lnTo>
                    <a:pt x="2093" y="2935"/>
                  </a:lnTo>
                  <a:lnTo>
                    <a:pt x="2169" y="2910"/>
                  </a:lnTo>
                  <a:lnTo>
                    <a:pt x="2220" y="2859"/>
                  </a:lnTo>
                  <a:lnTo>
                    <a:pt x="2271" y="2782"/>
                  </a:lnTo>
                  <a:lnTo>
                    <a:pt x="2297" y="2706"/>
                  </a:lnTo>
                  <a:lnTo>
                    <a:pt x="2271" y="2604"/>
                  </a:lnTo>
                  <a:lnTo>
                    <a:pt x="2271" y="2501"/>
                  </a:lnTo>
                  <a:lnTo>
                    <a:pt x="2169" y="2246"/>
                  </a:lnTo>
                  <a:lnTo>
                    <a:pt x="2016" y="1966"/>
                  </a:lnTo>
                  <a:lnTo>
                    <a:pt x="1863" y="1608"/>
                  </a:lnTo>
                  <a:lnTo>
                    <a:pt x="1710" y="1200"/>
                  </a:lnTo>
                  <a:lnTo>
                    <a:pt x="1659" y="971"/>
                  </a:lnTo>
                  <a:lnTo>
                    <a:pt x="1608" y="741"/>
                  </a:lnTo>
                  <a:lnTo>
                    <a:pt x="1557" y="486"/>
                  </a:lnTo>
                  <a:lnTo>
                    <a:pt x="1531" y="205"/>
                  </a:lnTo>
                  <a:lnTo>
                    <a:pt x="205"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0" name="Google Shape;3580;g29ba36c631f_0_9"/>
            <p:cNvSpPr/>
            <p:nvPr/>
          </p:nvSpPr>
          <p:spPr>
            <a:xfrm>
              <a:off x="4467325" y="2759900"/>
              <a:ext cx="181825" cy="472050"/>
            </a:xfrm>
            <a:custGeom>
              <a:avLst/>
              <a:gdLst/>
              <a:ahLst/>
              <a:cxnLst/>
              <a:rect l="l" t="t" r="r" b="b"/>
              <a:pathLst>
                <a:path w="7273" h="18882" extrusionOk="0">
                  <a:moveTo>
                    <a:pt x="7273" y="0"/>
                  </a:moveTo>
                  <a:lnTo>
                    <a:pt x="6533" y="281"/>
                  </a:lnTo>
                  <a:lnTo>
                    <a:pt x="6023" y="536"/>
                  </a:lnTo>
                  <a:lnTo>
                    <a:pt x="5563" y="791"/>
                  </a:lnTo>
                  <a:lnTo>
                    <a:pt x="5130" y="1072"/>
                  </a:lnTo>
                  <a:lnTo>
                    <a:pt x="4696" y="1352"/>
                  </a:lnTo>
                  <a:lnTo>
                    <a:pt x="4313" y="1659"/>
                  </a:lnTo>
                  <a:lnTo>
                    <a:pt x="3930" y="1939"/>
                  </a:lnTo>
                  <a:lnTo>
                    <a:pt x="3599" y="2245"/>
                  </a:lnTo>
                  <a:lnTo>
                    <a:pt x="3267" y="2577"/>
                  </a:lnTo>
                  <a:lnTo>
                    <a:pt x="2986" y="2883"/>
                  </a:lnTo>
                  <a:lnTo>
                    <a:pt x="2706" y="3215"/>
                  </a:lnTo>
                  <a:lnTo>
                    <a:pt x="2450" y="3521"/>
                  </a:lnTo>
                  <a:lnTo>
                    <a:pt x="2195" y="3853"/>
                  </a:lnTo>
                  <a:lnTo>
                    <a:pt x="1787" y="4491"/>
                  </a:lnTo>
                  <a:lnTo>
                    <a:pt x="1404" y="5154"/>
                  </a:lnTo>
                  <a:lnTo>
                    <a:pt x="1124" y="5792"/>
                  </a:lnTo>
                  <a:lnTo>
                    <a:pt x="868" y="6405"/>
                  </a:lnTo>
                  <a:lnTo>
                    <a:pt x="690" y="6991"/>
                  </a:lnTo>
                  <a:lnTo>
                    <a:pt x="511" y="7553"/>
                  </a:lnTo>
                  <a:lnTo>
                    <a:pt x="384" y="8089"/>
                  </a:lnTo>
                  <a:lnTo>
                    <a:pt x="307" y="8573"/>
                  </a:lnTo>
                  <a:lnTo>
                    <a:pt x="154" y="9364"/>
                  </a:lnTo>
                  <a:lnTo>
                    <a:pt x="52" y="9926"/>
                  </a:lnTo>
                  <a:lnTo>
                    <a:pt x="1" y="10564"/>
                  </a:lnTo>
                  <a:lnTo>
                    <a:pt x="1" y="11278"/>
                  </a:lnTo>
                  <a:lnTo>
                    <a:pt x="1" y="12018"/>
                  </a:lnTo>
                  <a:lnTo>
                    <a:pt x="26" y="12758"/>
                  </a:lnTo>
                  <a:lnTo>
                    <a:pt x="77" y="13549"/>
                  </a:lnTo>
                  <a:lnTo>
                    <a:pt x="205" y="15054"/>
                  </a:lnTo>
                  <a:lnTo>
                    <a:pt x="333" y="16432"/>
                  </a:lnTo>
                  <a:lnTo>
                    <a:pt x="486" y="17580"/>
                  </a:lnTo>
                  <a:lnTo>
                    <a:pt x="639" y="18627"/>
                  </a:lnTo>
                  <a:lnTo>
                    <a:pt x="741" y="18729"/>
                  </a:lnTo>
                  <a:lnTo>
                    <a:pt x="894" y="18780"/>
                  </a:lnTo>
                  <a:lnTo>
                    <a:pt x="1022" y="18831"/>
                  </a:lnTo>
                  <a:lnTo>
                    <a:pt x="1200" y="18856"/>
                  </a:lnTo>
                  <a:lnTo>
                    <a:pt x="1379" y="18882"/>
                  </a:lnTo>
                  <a:lnTo>
                    <a:pt x="1583" y="18882"/>
                  </a:lnTo>
                  <a:lnTo>
                    <a:pt x="1966" y="18831"/>
                  </a:lnTo>
                  <a:lnTo>
                    <a:pt x="2323" y="18780"/>
                  </a:lnTo>
                  <a:lnTo>
                    <a:pt x="2629" y="18703"/>
                  </a:lnTo>
                  <a:lnTo>
                    <a:pt x="2910" y="18627"/>
                  </a:lnTo>
                  <a:lnTo>
                    <a:pt x="3037" y="18397"/>
                  </a:lnTo>
                  <a:lnTo>
                    <a:pt x="3114" y="18142"/>
                  </a:lnTo>
                  <a:lnTo>
                    <a:pt x="3165" y="17836"/>
                  </a:lnTo>
                  <a:lnTo>
                    <a:pt x="3190" y="17478"/>
                  </a:lnTo>
                  <a:lnTo>
                    <a:pt x="3165" y="17070"/>
                  </a:lnTo>
                  <a:lnTo>
                    <a:pt x="3139" y="16662"/>
                  </a:lnTo>
                  <a:lnTo>
                    <a:pt x="3063" y="15769"/>
                  </a:lnTo>
                  <a:lnTo>
                    <a:pt x="2910" y="14799"/>
                  </a:lnTo>
                  <a:lnTo>
                    <a:pt x="2757" y="13855"/>
                  </a:lnTo>
                  <a:lnTo>
                    <a:pt x="2629" y="12937"/>
                  </a:lnTo>
                  <a:lnTo>
                    <a:pt x="2552" y="12120"/>
                  </a:lnTo>
                  <a:lnTo>
                    <a:pt x="2527" y="11839"/>
                  </a:lnTo>
                  <a:lnTo>
                    <a:pt x="2552" y="11508"/>
                  </a:lnTo>
                  <a:lnTo>
                    <a:pt x="2629" y="10768"/>
                  </a:lnTo>
                  <a:lnTo>
                    <a:pt x="2782" y="9951"/>
                  </a:lnTo>
                  <a:lnTo>
                    <a:pt x="2986" y="9186"/>
                  </a:lnTo>
                  <a:lnTo>
                    <a:pt x="3088" y="8829"/>
                  </a:lnTo>
                  <a:lnTo>
                    <a:pt x="3190" y="8522"/>
                  </a:lnTo>
                  <a:lnTo>
                    <a:pt x="3318" y="8267"/>
                  </a:lnTo>
                  <a:lnTo>
                    <a:pt x="3420" y="8063"/>
                  </a:lnTo>
                  <a:lnTo>
                    <a:pt x="3548" y="7935"/>
                  </a:lnTo>
                  <a:lnTo>
                    <a:pt x="3599" y="7910"/>
                  </a:lnTo>
                  <a:lnTo>
                    <a:pt x="3701" y="7910"/>
                  </a:lnTo>
                  <a:lnTo>
                    <a:pt x="3752" y="7961"/>
                  </a:lnTo>
                  <a:lnTo>
                    <a:pt x="3803" y="8012"/>
                  </a:lnTo>
                  <a:lnTo>
                    <a:pt x="3854" y="8114"/>
                  </a:lnTo>
                  <a:lnTo>
                    <a:pt x="3956" y="8369"/>
                  </a:lnTo>
                  <a:lnTo>
                    <a:pt x="4032" y="8752"/>
                  </a:lnTo>
                  <a:lnTo>
                    <a:pt x="4237" y="9747"/>
                  </a:lnTo>
                  <a:lnTo>
                    <a:pt x="4415" y="10972"/>
                  </a:lnTo>
                  <a:lnTo>
                    <a:pt x="4568" y="12299"/>
                  </a:lnTo>
                  <a:lnTo>
                    <a:pt x="4670" y="13625"/>
                  </a:lnTo>
                  <a:lnTo>
                    <a:pt x="4721" y="14238"/>
                  </a:lnTo>
                  <a:lnTo>
                    <a:pt x="4721" y="14799"/>
                  </a:lnTo>
                  <a:lnTo>
                    <a:pt x="4721" y="15310"/>
                  </a:lnTo>
                  <a:lnTo>
                    <a:pt x="4696" y="15743"/>
                  </a:lnTo>
                  <a:lnTo>
                    <a:pt x="4645" y="16075"/>
                  </a:lnTo>
                  <a:lnTo>
                    <a:pt x="4594" y="16177"/>
                  </a:lnTo>
                  <a:lnTo>
                    <a:pt x="4543" y="16279"/>
                  </a:lnTo>
                  <a:lnTo>
                    <a:pt x="4492" y="16432"/>
                  </a:lnTo>
                  <a:lnTo>
                    <a:pt x="4466" y="16534"/>
                  </a:lnTo>
                  <a:lnTo>
                    <a:pt x="4517" y="16636"/>
                  </a:lnTo>
                  <a:lnTo>
                    <a:pt x="4594" y="16687"/>
                  </a:lnTo>
                  <a:lnTo>
                    <a:pt x="4721" y="16738"/>
                  </a:lnTo>
                  <a:lnTo>
                    <a:pt x="5053" y="16738"/>
                  </a:lnTo>
                  <a:lnTo>
                    <a:pt x="5232" y="16713"/>
                  </a:lnTo>
                  <a:lnTo>
                    <a:pt x="5436" y="16662"/>
                  </a:lnTo>
                  <a:lnTo>
                    <a:pt x="5640" y="16585"/>
                  </a:lnTo>
                  <a:lnTo>
                    <a:pt x="5818" y="16483"/>
                  </a:lnTo>
                  <a:lnTo>
                    <a:pt x="6023" y="16381"/>
                  </a:lnTo>
                  <a:lnTo>
                    <a:pt x="6176" y="16254"/>
                  </a:lnTo>
                  <a:lnTo>
                    <a:pt x="6329" y="16126"/>
                  </a:lnTo>
                  <a:lnTo>
                    <a:pt x="6456" y="15973"/>
                  </a:lnTo>
                  <a:lnTo>
                    <a:pt x="6533" y="15794"/>
                  </a:lnTo>
                  <a:lnTo>
                    <a:pt x="6609" y="15539"/>
                  </a:lnTo>
                  <a:lnTo>
                    <a:pt x="6660" y="15258"/>
                  </a:lnTo>
                  <a:lnTo>
                    <a:pt x="6712" y="14978"/>
                  </a:lnTo>
                  <a:lnTo>
                    <a:pt x="6712" y="14672"/>
                  </a:lnTo>
                  <a:lnTo>
                    <a:pt x="6712" y="14365"/>
                  </a:lnTo>
                  <a:lnTo>
                    <a:pt x="6712" y="14034"/>
                  </a:lnTo>
                  <a:lnTo>
                    <a:pt x="6660" y="13396"/>
                  </a:lnTo>
                  <a:lnTo>
                    <a:pt x="6533" y="12707"/>
                  </a:lnTo>
                  <a:lnTo>
                    <a:pt x="6405" y="12018"/>
                  </a:lnTo>
                  <a:lnTo>
                    <a:pt x="6227" y="11329"/>
                  </a:lnTo>
                  <a:lnTo>
                    <a:pt x="6048" y="10640"/>
                  </a:lnTo>
                  <a:lnTo>
                    <a:pt x="5691" y="9288"/>
                  </a:lnTo>
                  <a:lnTo>
                    <a:pt x="5538" y="8650"/>
                  </a:lnTo>
                  <a:lnTo>
                    <a:pt x="5410" y="8063"/>
                  </a:lnTo>
                  <a:lnTo>
                    <a:pt x="5308" y="7527"/>
                  </a:lnTo>
                  <a:lnTo>
                    <a:pt x="5257" y="7017"/>
                  </a:lnTo>
                  <a:lnTo>
                    <a:pt x="5257" y="6787"/>
                  </a:lnTo>
                  <a:lnTo>
                    <a:pt x="5283" y="6583"/>
                  </a:lnTo>
                  <a:lnTo>
                    <a:pt x="5308" y="6379"/>
                  </a:lnTo>
                  <a:lnTo>
                    <a:pt x="5359" y="6200"/>
                  </a:lnTo>
                  <a:lnTo>
                    <a:pt x="5614" y="5614"/>
                  </a:lnTo>
                  <a:lnTo>
                    <a:pt x="5870" y="5129"/>
                  </a:lnTo>
                  <a:lnTo>
                    <a:pt x="6303" y="4312"/>
                  </a:lnTo>
                  <a:lnTo>
                    <a:pt x="6482" y="3955"/>
                  </a:lnTo>
                  <a:lnTo>
                    <a:pt x="6660" y="3547"/>
                  </a:lnTo>
                  <a:lnTo>
                    <a:pt x="6788" y="3088"/>
                  </a:lnTo>
                  <a:lnTo>
                    <a:pt x="6890" y="2552"/>
                  </a:lnTo>
                  <a:lnTo>
                    <a:pt x="7273" y="0"/>
                  </a:lnTo>
                  <a:close/>
                </a:path>
              </a:pathLst>
            </a:custGeom>
            <a:solidFill>
              <a:srgbClr val="D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1" name="Google Shape;3581;g29ba36c631f_0_9"/>
            <p:cNvSpPr/>
            <p:nvPr/>
          </p:nvSpPr>
          <p:spPr>
            <a:xfrm>
              <a:off x="4646575" y="2655275"/>
              <a:ext cx="75300" cy="185025"/>
            </a:xfrm>
            <a:custGeom>
              <a:avLst/>
              <a:gdLst/>
              <a:ahLst/>
              <a:cxnLst/>
              <a:rect l="l" t="t" r="r" b="b"/>
              <a:pathLst>
                <a:path w="3012" h="7401" extrusionOk="0">
                  <a:moveTo>
                    <a:pt x="715" y="1"/>
                  </a:moveTo>
                  <a:lnTo>
                    <a:pt x="613" y="77"/>
                  </a:lnTo>
                  <a:lnTo>
                    <a:pt x="511" y="205"/>
                  </a:lnTo>
                  <a:lnTo>
                    <a:pt x="435" y="383"/>
                  </a:lnTo>
                  <a:lnTo>
                    <a:pt x="384" y="587"/>
                  </a:lnTo>
                  <a:lnTo>
                    <a:pt x="256" y="1021"/>
                  </a:lnTo>
                  <a:lnTo>
                    <a:pt x="179" y="1455"/>
                  </a:lnTo>
                  <a:lnTo>
                    <a:pt x="128" y="1889"/>
                  </a:lnTo>
                  <a:lnTo>
                    <a:pt x="230" y="2425"/>
                  </a:lnTo>
                  <a:lnTo>
                    <a:pt x="281" y="2858"/>
                  </a:lnTo>
                  <a:lnTo>
                    <a:pt x="333" y="3267"/>
                  </a:lnTo>
                  <a:lnTo>
                    <a:pt x="333" y="3624"/>
                  </a:lnTo>
                  <a:lnTo>
                    <a:pt x="307" y="3904"/>
                  </a:lnTo>
                  <a:lnTo>
                    <a:pt x="281" y="4160"/>
                  </a:lnTo>
                  <a:lnTo>
                    <a:pt x="205" y="4364"/>
                  </a:lnTo>
                  <a:lnTo>
                    <a:pt x="128" y="4542"/>
                  </a:lnTo>
                  <a:lnTo>
                    <a:pt x="77" y="4644"/>
                  </a:lnTo>
                  <a:lnTo>
                    <a:pt x="52" y="4797"/>
                  </a:lnTo>
                  <a:lnTo>
                    <a:pt x="1" y="5155"/>
                  </a:lnTo>
                  <a:lnTo>
                    <a:pt x="1" y="5640"/>
                  </a:lnTo>
                  <a:lnTo>
                    <a:pt x="1" y="6124"/>
                  </a:lnTo>
                  <a:lnTo>
                    <a:pt x="52" y="6609"/>
                  </a:lnTo>
                  <a:lnTo>
                    <a:pt x="154" y="7017"/>
                  </a:lnTo>
                  <a:lnTo>
                    <a:pt x="205" y="7170"/>
                  </a:lnTo>
                  <a:lnTo>
                    <a:pt x="281" y="7298"/>
                  </a:lnTo>
                  <a:lnTo>
                    <a:pt x="358" y="7375"/>
                  </a:lnTo>
                  <a:lnTo>
                    <a:pt x="435" y="7400"/>
                  </a:lnTo>
                  <a:lnTo>
                    <a:pt x="486" y="7375"/>
                  </a:lnTo>
                  <a:lnTo>
                    <a:pt x="537" y="7324"/>
                  </a:lnTo>
                  <a:lnTo>
                    <a:pt x="690" y="7170"/>
                  </a:lnTo>
                  <a:lnTo>
                    <a:pt x="1098" y="6686"/>
                  </a:lnTo>
                  <a:lnTo>
                    <a:pt x="1532" y="6124"/>
                  </a:lnTo>
                  <a:lnTo>
                    <a:pt x="1761" y="5895"/>
                  </a:lnTo>
                  <a:lnTo>
                    <a:pt x="1966" y="5716"/>
                  </a:lnTo>
                  <a:lnTo>
                    <a:pt x="2042" y="5640"/>
                  </a:lnTo>
                  <a:lnTo>
                    <a:pt x="2144" y="5537"/>
                  </a:lnTo>
                  <a:lnTo>
                    <a:pt x="2323" y="5282"/>
                  </a:lnTo>
                  <a:lnTo>
                    <a:pt x="2501" y="4976"/>
                  </a:lnTo>
                  <a:lnTo>
                    <a:pt x="2680" y="4670"/>
                  </a:lnTo>
                  <a:lnTo>
                    <a:pt x="2910" y="4134"/>
                  </a:lnTo>
                  <a:lnTo>
                    <a:pt x="3012" y="3879"/>
                  </a:lnTo>
                  <a:lnTo>
                    <a:pt x="2374" y="2756"/>
                  </a:lnTo>
                  <a:lnTo>
                    <a:pt x="1787" y="1659"/>
                  </a:lnTo>
                  <a:lnTo>
                    <a:pt x="1200" y="460"/>
                  </a:lnTo>
                  <a:lnTo>
                    <a:pt x="1047" y="205"/>
                  </a:lnTo>
                  <a:lnTo>
                    <a:pt x="919" y="52"/>
                  </a:lnTo>
                  <a:lnTo>
                    <a:pt x="868" y="26"/>
                  </a:lnTo>
                  <a:lnTo>
                    <a:pt x="817"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2" name="Google Shape;3582;g29ba36c631f_0_9"/>
            <p:cNvSpPr/>
            <p:nvPr/>
          </p:nvSpPr>
          <p:spPr>
            <a:xfrm>
              <a:off x="4646575" y="2655275"/>
              <a:ext cx="75300" cy="185025"/>
            </a:xfrm>
            <a:custGeom>
              <a:avLst/>
              <a:gdLst/>
              <a:ahLst/>
              <a:cxnLst/>
              <a:rect l="l" t="t" r="r" b="b"/>
              <a:pathLst>
                <a:path w="3012" h="7401" fill="none" extrusionOk="0">
                  <a:moveTo>
                    <a:pt x="128" y="1889"/>
                  </a:moveTo>
                  <a:lnTo>
                    <a:pt x="128" y="1889"/>
                  </a:lnTo>
                  <a:lnTo>
                    <a:pt x="230" y="2425"/>
                  </a:lnTo>
                  <a:lnTo>
                    <a:pt x="281" y="2858"/>
                  </a:lnTo>
                  <a:lnTo>
                    <a:pt x="333" y="3267"/>
                  </a:lnTo>
                  <a:lnTo>
                    <a:pt x="333" y="3624"/>
                  </a:lnTo>
                  <a:lnTo>
                    <a:pt x="307" y="3904"/>
                  </a:lnTo>
                  <a:lnTo>
                    <a:pt x="281" y="4160"/>
                  </a:lnTo>
                  <a:lnTo>
                    <a:pt x="205" y="4364"/>
                  </a:lnTo>
                  <a:lnTo>
                    <a:pt x="128" y="4542"/>
                  </a:lnTo>
                  <a:lnTo>
                    <a:pt x="128" y="4542"/>
                  </a:lnTo>
                  <a:lnTo>
                    <a:pt x="77" y="4644"/>
                  </a:lnTo>
                  <a:lnTo>
                    <a:pt x="52" y="4797"/>
                  </a:lnTo>
                  <a:lnTo>
                    <a:pt x="1" y="5155"/>
                  </a:lnTo>
                  <a:lnTo>
                    <a:pt x="1" y="5640"/>
                  </a:lnTo>
                  <a:lnTo>
                    <a:pt x="1" y="6124"/>
                  </a:lnTo>
                  <a:lnTo>
                    <a:pt x="52" y="6609"/>
                  </a:lnTo>
                  <a:lnTo>
                    <a:pt x="154" y="7017"/>
                  </a:lnTo>
                  <a:lnTo>
                    <a:pt x="205" y="7170"/>
                  </a:lnTo>
                  <a:lnTo>
                    <a:pt x="281" y="7298"/>
                  </a:lnTo>
                  <a:lnTo>
                    <a:pt x="358" y="7375"/>
                  </a:lnTo>
                  <a:lnTo>
                    <a:pt x="435" y="7400"/>
                  </a:lnTo>
                  <a:lnTo>
                    <a:pt x="435" y="7400"/>
                  </a:lnTo>
                  <a:lnTo>
                    <a:pt x="486" y="7375"/>
                  </a:lnTo>
                  <a:lnTo>
                    <a:pt x="537" y="7324"/>
                  </a:lnTo>
                  <a:lnTo>
                    <a:pt x="690" y="7170"/>
                  </a:lnTo>
                  <a:lnTo>
                    <a:pt x="1098" y="6686"/>
                  </a:lnTo>
                  <a:lnTo>
                    <a:pt x="1532" y="6124"/>
                  </a:lnTo>
                  <a:lnTo>
                    <a:pt x="1761" y="5895"/>
                  </a:lnTo>
                  <a:lnTo>
                    <a:pt x="1966" y="5716"/>
                  </a:lnTo>
                  <a:lnTo>
                    <a:pt x="1966" y="5716"/>
                  </a:lnTo>
                  <a:lnTo>
                    <a:pt x="2042" y="5640"/>
                  </a:lnTo>
                  <a:lnTo>
                    <a:pt x="2144" y="5537"/>
                  </a:lnTo>
                  <a:lnTo>
                    <a:pt x="2323" y="5282"/>
                  </a:lnTo>
                  <a:lnTo>
                    <a:pt x="2501" y="4976"/>
                  </a:lnTo>
                  <a:lnTo>
                    <a:pt x="2680" y="4670"/>
                  </a:lnTo>
                  <a:lnTo>
                    <a:pt x="2910" y="4134"/>
                  </a:lnTo>
                  <a:lnTo>
                    <a:pt x="3012" y="3879"/>
                  </a:lnTo>
                  <a:lnTo>
                    <a:pt x="3012" y="3879"/>
                  </a:lnTo>
                  <a:lnTo>
                    <a:pt x="2374" y="2756"/>
                  </a:lnTo>
                  <a:lnTo>
                    <a:pt x="1787" y="1659"/>
                  </a:lnTo>
                  <a:lnTo>
                    <a:pt x="1200" y="460"/>
                  </a:lnTo>
                  <a:lnTo>
                    <a:pt x="1200" y="460"/>
                  </a:lnTo>
                  <a:lnTo>
                    <a:pt x="1047" y="205"/>
                  </a:lnTo>
                  <a:lnTo>
                    <a:pt x="919" y="52"/>
                  </a:lnTo>
                  <a:lnTo>
                    <a:pt x="868" y="26"/>
                  </a:lnTo>
                  <a:lnTo>
                    <a:pt x="817" y="1"/>
                  </a:lnTo>
                  <a:lnTo>
                    <a:pt x="766" y="1"/>
                  </a:lnTo>
                  <a:lnTo>
                    <a:pt x="715" y="1"/>
                  </a:lnTo>
                  <a:lnTo>
                    <a:pt x="613" y="77"/>
                  </a:lnTo>
                  <a:lnTo>
                    <a:pt x="511" y="205"/>
                  </a:lnTo>
                  <a:lnTo>
                    <a:pt x="435" y="383"/>
                  </a:lnTo>
                  <a:lnTo>
                    <a:pt x="384" y="587"/>
                  </a:lnTo>
                  <a:lnTo>
                    <a:pt x="256" y="1021"/>
                  </a:lnTo>
                  <a:lnTo>
                    <a:pt x="179" y="1455"/>
                  </a:lnTo>
                  <a:lnTo>
                    <a:pt x="128" y="188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3" name="Google Shape;3583;g29ba36c631f_0_9"/>
            <p:cNvSpPr/>
            <p:nvPr/>
          </p:nvSpPr>
          <p:spPr>
            <a:xfrm>
              <a:off x="4651675" y="2713950"/>
              <a:ext cx="3225" cy="23650"/>
            </a:xfrm>
            <a:custGeom>
              <a:avLst/>
              <a:gdLst/>
              <a:ahLst/>
              <a:cxnLst/>
              <a:rect l="l" t="t" r="r" b="b"/>
              <a:pathLst>
                <a:path w="129" h="946" extrusionOk="0">
                  <a:moveTo>
                    <a:pt x="1" y="1"/>
                  </a:moveTo>
                  <a:lnTo>
                    <a:pt x="1" y="26"/>
                  </a:lnTo>
                  <a:lnTo>
                    <a:pt x="16" y="103"/>
                  </a:lnTo>
                  <a:lnTo>
                    <a:pt x="1" y="1"/>
                  </a:lnTo>
                  <a:close/>
                  <a:moveTo>
                    <a:pt x="16" y="103"/>
                  </a:moveTo>
                  <a:lnTo>
                    <a:pt x="77" y="511"/>
                  </a:lnTo>
                  <a:lnTo>
                    <a:pt x="123" y="879"/>
                  </a:lnTo>
                  <a:lnTo>
                    <a:pt x="103" y="613"/>
                  </a:lnTo>
                  <a:lnTo>
                    <a:pt x="52" y="282"/>
                  </a:lnTo>
                  <a:lnTo>
                    <a:pt x="16" y="103"/>
                  </a:lnTo>
                  <a:close/>
                  <a:moveTo>
                    <a:pt x="123" y="879"/>
                  </a:moveTo>
                  <a:lnTo>
                    <a:pt x="129" y="945"/>
                  </a:lnTo>
                  <a:lnTo>
                    <a:pt x="129" y="920"/>
                  </a:lnTo>
                  <a:lnTo>
                    <a:pt x="123" y="879"/>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4" name="Google Shape;3584;g29ba36c631f_0_9"/>
            <p:cNvSpPr/>
            <p:nvPr/>
          </p:nvSpPr>
          <p:spPr>
            <a:xfrm>
              <a:off x="4651675" y="2713950"/>
              <a:ext cx="3225" cy="23650"/>
            </a:xfrm>
            <a:custGeom>
              <a:avLst/>
              <a:gdLst/>
              <a:ahLst/>
              <a:cxnLst/>
              <a:rect l="l" t="t" r="r" b="b"/>
              <a:pathLst>
                <a:path w="129" h="946" fill="none" extrusionOk="0">
                  <a:moveTo>
                    <a:pt x="1" y="1"/>
                  </a:moveTo>
                  <a:lnTo>
                    <a:pt x="1" y="1"/>
                  </a:lnTo>
                  <a:lnTo>
                    <a:pt x="1" y="26"/>
                  </a:lnTo>
                  <a:lnTo>
                    <a:pt x="1" y="26"/>
                  </a:lnTo>
                  <a:lnTo>
                    <a:pt x="52" y="282"/>
                  </a:lnTo>
                  <a:lnTo>
                    <a:pt x="52" y="282"/>
                  </a:lnTo>
                  <a:lnTo>
                    <a:pt x="103" y="613"/>
                  </a:lnTo>
                  <a:lnTo>
                    <a:pt x="129" y="945"/>
                  </a:lnTo>
                  <a:lnTo>
                    <a:pt x="129" y="945"/>
                  </a:lnTo>
                  <a:lnTo>
                    <a:pt x="129" y="920"/>
                  </a:lnTo>
                  <a:lnTo>
                    <a:pt x="129" y="920"/>
                  </a:lnTo>
                  <a:lnTo>
                    <a:pt x="77" y="51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5" name="Google Shape;3585;g29ba36c631f_0_9"/>
            <p:cNvSpPr/>
            <p:nvPr/>
          </p:nvSpPr>
          <p:spPr>
            <a:xfrm>
              <a:off x="4651675" y="2702475"/>
              <a:ext cx="27475" cy="34475"/>
            </a:xfrm>
            <a:custGeom>
              <a:avLst/>
              <a:gdLst/>
              <a:ahLst/>
              <a:cxnLst/>
              <a:rect l="l" t="t" r="r" b="b"/>
              <a:pathLst>
                <a:path w="1099" h="1379" extrusionOk="0">
                  <a:moveTo>
                    <a:pt x="843" y="1"/>
                  </a:moveTo>
                  <a:lnTo>
                    <a:pt x="741" y="26"/>
                  </a:lnTo>
                  <a:lnTo>
                    <a:pt x="664" y="77"/>
                  </a:lnTo>
                  <a:lnTo>
                    <a:pt x="588" y="179"/>
                  </a:lnTo>
                  <a:lnTo>
                    <a:pt x="460" y="230"/>
                  </a:lnTo>
                  <a:lnTo>
                    <a:pt x="358" y="281"/>
                  </a:lnTo>
                  <a:lnTo>
                    <a:pt x="256" y="307"/>
                  </a:lnTo>
                  <a:lnTo>
                    <a:pt x="129" y="358"/>
                  </a:lnTo>
                  <a:lnTo>
                    <a:pt x="1" y="460"/>
                  </a:lnTo>
                  <a:lnTo>
                    <a:pt x="77" y="970"/>
                  </a:lnTo>
                  <a:lnTo>
                    <a:pt x="129" y="1379"/>
                  </a:lnTo>
                  <a:lnTo>
                    <a:pt x="307" y="1276"/>
                  </a:lnTo>
                  <a:lnTo>
                    <a:pt x="460" y="1149"/>
                  </a:lnTo>
                  <a:lnTo>
                    <a:pt x="741" y="894"/>
                  </a:lnTo>
                  <a:lnTo>
                    <a:pt x="945" y="613"/>
                  </a:lnTo>
                  <a:lnTo>
                    <a:pt x="1073" y="460"/>
                  </a:lnTo>
                  <a:lnTo>
                    <a:pt x="1098" y="358"/>
                  </a:lnTo>
                  <a:lnTo>
                    <a:pt x="1098" y="256"/>
                  </a:lnTo>
                  <a:lnTo>
                    <a:pt x="1098" y="179"/>
                  </a:lnTo>
                  <a:lnTo>
                    <a:pt x="1047" y="128"/>
                  </a:lnTo>
                  <a:lnTo>
                    <a:pt x="1022" y="77"/>
                  </a:lnTo>
                  <a:lnTo>
                    <a:pt x="971" y="26"/>
                  </a:lnTo>
                  <a:lnTo>
                    <a:pt x="894" y="1"/>
                  </a:lnTo>
                  <a:close/>
                </a:path>
              </a:pathLst>
            </a:custGeom>
            <a:solidFill>
              <a:srgbClr val="B988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6" name="Google Shape;3586;g29ba36c631f_0_9"/>
            <p:cNvSpPr/>
            <p:nvPr/>
          </p:nvSpPr>
          <p:spPr>
            <a:xfrm>
              <a:off x="4651675" y="2702475"/>
              <a:ext cx="27475" cy="34475"/>
            </a:xfrm>
            <a:custGeom>
              <a:avLst/>
              <a:gdLst/>
              <a:ahLst/>
              <a:cxnLst/>
              <a:rect l="l" t="t" r="r" b="b"/>
              <a:pathLst>
                <a:path w="1099" h="1379" fill="none" extrusionOk="0">
                  <a:moveTo>
                    <a:pt x="843" y="1"/>
                  </a:moveTo>
                  <a:lnTo>
                    <a:pt x="843" y="1"/>
                  </a:lnTo>
                  <a:lnTo>
                    <a:pt x="741" y="26"/>
                  </a:lnTo>
                  <a:lnTo>
                    <a:pt x="664" y="77"/>
                  </a:lnTo>
                  <a:lnTo>
                    <a:pt x="664" y="77"/>
                  </a:lnTo>
                  <a:lnTo>
                    <a:pt x="588" y="179"/>
                  </a:lnTo>
                  <a:lnTo>
                    <a:pt x="460" y="230"/>
                  </a:lnTo>
                  <a:lnTo>
                    <a:pt x="358" y="281"/>
                  </a:lnTo>
                  <a:lnTo>
                    <a:pt x="256" y="307"/>
                  </a:lnTo>
                  <a:lnTo>
                    <a:pt x="256" y="307"/>
                  </a:lnTo>
                  <a:lnTo>
                    <a:pt x="129" y="358"/>
                  </a:lnTo>
                  <a:lnTo>
                    <a:pt x="1" y="460"/>
                  </a:lnTo>
                  <a:lnTo>
                    <a:pt x="1" y="460"/>
                  </a:lnTo>
                  <a:lnTo>
                    <a:pt x="77" y="970"/>
                  </a:lnTo>
                  <a:lnTo>
                    <a:pt x="129" y="1379"/>
                  </a:lnTo>
                  <a:lnTo>
                    <a:pt x="129" y="1379"/>
                  </a:lnTo>
                  <a:lnTo>
                    <a:pt x="307" y="1276"/>
                  </a:lnTo>
                  <a:lnTo>
                    <a:pt x="460" y="1149"/>
                  </a:lnTo>
                  <a:lnTo>
                    <a:pt x="741" y="894"/>
                  </a:lnTo>
                  <a:lnTo>
                    <a:pt x="945" y="613"/>
                  </a:lnTo>
                  <a:lnTo>
                    <a:pt x="1073" y="460"/>
                  </a:lnTo>
                  <a:lnTo>
                    <a:pt x="1073" y="460"/>
                  </a:lnTo>
                  <a:lnTo>
                    <a:pt x="1098" y="358"/>
                  </a:lnTo>
                  <a:lnTo>
                    <a:pt x="1098" y="256"/>
                  </a:lnTo>
                  <a:lnTo>
                    <a:pt x="1098" y="179"/>
                  </a:lnTo>
                  <a:lnTo>
                    <a:pt x="1047" y="128"/>
                  </a:lnTo>
                  <a:lnTo>
                    <a:pt x="1022" y="77"/>
                  </a:lnTo>
                  <a:lnTo>
                    <a:pt x="971" y="26"/>
                  </a:lnTo>
                  <a:lnTo>
                    <a:pt x="894" y="1"/>
                  </a:lnTo>
                  <a:lnTo>
                    <a:pt x="84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7" name="Google Shape;3587;g29ba36c631f_0_9"/>
            <p:cNvSpPr/>
            <p:nvPr/>
          </p:nvSpPr>
          <p:spPr>
            <a:xfrm>
              <a:off x="4603850" y="2614450"/>
              <a:ext cx="91875" cy="115475"/>
            </a:xfrm>
            <a:custGeom>
              <a:avLst/>
              <a:gdLst/>
              <a:ahLst/>
              <a:cxnLst/>
              <a:rect l="l" t="t" r="r" b="b"/>
              <a:pathLst>
                <a:path w="3675" h="4619" extrusionOk="0">
                  <a:moveTo>
                    <a:pt x="3675" y="1"/>
                  </a:moveTo>
                  <a:lnTo>
                    <a:pt x="766" y="281"/>
                  </a:lnTo>
                  <a:lnTo>
                    <a:pt x="613" y="715"/>
                  </a:lnTo>
                  <a:lnTo>
                    <a:pt x="434" y="1098"/>
                  </a:lnTo>
                  <a:lnTo>
                    <a:pt x="128" y="1685"/>
                  </a:lnTo>
                  <a:lnTo>
                    <a:pt x="26" y="1889"/>
                  </a:lnTo>
                  <a:lnTo>
                    <a:pt x="0" y="2067"/>
                  </a:lnTo>
                  <a:lnTo>
                    <a:pt x="0" y="2118"/>
                  </a:lnTo>
                  <a:lnTo>
                    <a:pt x="26" y="2169"/>
                  </a:lnTo>
                  <a:lnTo>
                    <a:pt x="77" y="2220"/>
                  </a:lnTo>
                  <a:lnTo>
                    <a:pt x="153" y="2246"/>
                  </a:lnTo>
                  <a:lnTo>
                    <a:pt x="204" y="2271"/>
                  </a:lnTo>
                  <a:lnTo>
                    <a:pt x="230" y="2373"/>
                  </a:lnTo>
                  <a:lnTo>
                    <a:pt x="255" y="2527"/>
                  </a:lnTo>
                  <a:lnTo>
                    <a:pt x="255" y="2680"/>
                  </a:lnTo>
                  <a:lnTo>
                    <a:pt x="230" y="3113"/>
                  </a:lnTo>
                  <a:lnTo>
                    <a:pt x="230" y="3573"/>
                  </a:lnTo>
                  <a:lnTo>
                    <a:pt x="255" y="3802"/>
                  </a:lnTo>
                  <a:lnTo>
                    <a:pt x="281" y="4032"/>
                  </a:lnTo>
                  <a:lnTo>
                    <a:pt x="332" y="4211"/>
                  </a:lnTo>
                  <a:lnTo>
                    <a:pt x="383" y="4389"/>
                  </a:lnTo>
                  <a:lnTo>
                    <a:pt x="511" y="4517"/>
                  </a:lnTo>
                  <a:lnTo>
                    <a:pt x="562" y="4568"/>
                  </a:lnTo>
                  <a:lnTo>
                    <a:pt x="638" y="4593"/>
                  </a:lnTo>
                  <a:lnTo>
                    <a:pt x="715" y="4619"/>
                  </a:lnTo>
                  <a:lnTo>
                    <a:pt x="817" y="4619"/>
                  </a:lnTo>
                  <a:lnTo>
                    <a:pt x="1021" y="4593"/>
                  </a:lnTo>
                  <a:lnTo>
                    <a:pt x="1506" y="4440"/>
                  </a:lnTo>
                  <a:lnTo>
                    <a:pt x="1939" y="4262"/>
                  </a:lnTo>
                  <a:lnTo>
                    <a:pt x="2348" y="4058"/>
                  </a:lnTo>
                  <a:lnTo>
                    <a:pt x="2552" y="3930"/>
                  </a:lnTo>
                  <a:lnTo>
                    <a:pt x="2705" y="3777"/>
                  </a:lnTo>
                  <a:lnTo>
                    <a:pt x="2884" y="3624"/>
                  </a:lnTo>
                  <a:lnTo>
                    <a:pt x="3011" y="3471"/>
                  </a:lnTo>
                  <a:lnTo>
                    <a:pt x="3139" y="3292"/>
                  </a:lnTo>
                  <a:lnTo>
                    <a:pt x="3266" y="3113"/>
                  </a:lnTo>
                  <a:lnTo>
                    <a:pt x="3343" y="2909"/>
                  </a:lnTo>
                  <a:lnTo>
                    <a:pt x="3419" y="2680"/>
                  </a:lnTo>
                  <a:lnTo>
                    <a:pt x="3470" y="2450"/>
                  </a:lnTo>
                  <a:lnTo>
                    <a:pt x="3496" y="2195"/>
                  </a:lnTo>
                  <a:lnTo>
                    <a:pt x="3623" y="562"/>
                  </a:lnTo>
                  <a:lnTo>
                    <a:pt x="3675"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8" name="Google Shape;3588;g29ba36c631f_0_9"/>
            <p:cNvSpPr/>
            <p:nvPr/>
          </p:nvSpPr>
          <p:spPr>
            <a:xfrm>
              <a:off x="4615325" y="2567875"/>
              <a:ext cx="164600" cy="147400"/>
            </a:xfrm>
            <a:custGeom>
              <a:avLst/>
              <a:gdLst/>
              <a:ahLst/>
              <a:cxnLst/>
              <a:rect l="l" t="t" r="r" b="b"/>
              <a:pathLst>
                <a:path w="6584" h="5896" extrusionOk="0">
                  <a:moveTo>
                    <a:pt x="4925" y="1"/>
                  </a:moveTo>
                  <a:lnTo>
                    <a:pt x="4721" y="52"/>
                  </a:lnTo>
                  <a:lnTo>
                    <a:pt x="4517" y="128"/>
                  </a:lnTo>
                  <a:lnTo>
                    <a:pt x="4338" y="205"/>
                  </a:lnTo>
                  <a:lnTo>
                    <a:pt x="4160" y="307"/>
                  </a:lnTo>
                  <a:lnTo>
                    <a:pt x="4007" y="435"/>
                  </a:lnTo>
                  <a:lnTo>
                    <a:pt x="3904" y="562"/>
                  </a:lnTo>
                  <a:lnTo>
                    <a:pt x="3802" y="690"/>
                  </a:lnTo>
                  <a:lnTo>
                    <a:pt x="3751" y="843"/>
                  </a:lnTo>
                  <a:lnTo>
                    <a:pt x="3726" y="970"/>
                  </a:lnTo>
                  <a:lnTo>
                    <a:pt x="3496" y="919"/>
                  </a:lnTo>
                  <a:lnTo>
                    <a:pt x="3292" y="868"/>
                  </a:lnTo>
                  <a:lnTo>
                    <a:pt x="2884" y="664"/>
                  </a:lnTo>
                  <a:lnTo>
                    <a:pt x="2654" y="588"/>
                  </a:lnTo>
                  <a:lnTo>
                    <a:pt x="2348" y="537"/>
                  </a:lnTo>
                  <a:lnTo>
                    <a:pt x="1991" y="537"/>
                  </a:lnTo>
                  <a:lnTo>
                    <a:pt x="1506" y="613"/>
                  </a:lnTo>
                  <a:lnTo>
                    <a:pt x="1200" y="664"/>
                  </a:lnTo>
                  <a:lnTo>
                    <a:pt x="970" y="766"/>
                  </a:lnTo>
                  <a:lnTo>
                    <a:pt x="740" y="868"/>
                  </a:lnTo>
                  <a:lnTo>
                    <a:pt x="562" y="970"/>
                  </a:lnTo>
                  <a:lnTo>
                    <a:pt x="409" y="1098"/>
                  </a:lnTo>
                  <a:lnTo>
                    <a:pt x="281" y="1251"/>
                  </a:lnTo>
                  <a:lnTo>
                    <a:pt x="179" y="1379"/>
                  </a:lnTo>
                  <a:lnTo>
                    <a:pt x="103" y="1532"/>
                  </a:lnTo>
                  <a:lnTo>
                    <a:pt x="52" y="1685"/>
                  </a:lnTo>
                  <a:lnTo>
                    <a:pt x="26" y="1864"/>
                  </a:lnTo>
                  <a:lnTo>
                    <a:pt x="1" y="1991"/>
                  </a:lnTo>
                  <a:lnTo>
                    <a:pt x="1" y="2144"/>
                  </a:lnTo>
                  <a:lnTo>
                    <a:pt x="52" y="2425"/>
                  </a:lnTo>
                  <a:lnTo>
                    <a:pt x="128" y="2655"/>
                  </a:lnTo>
                  <a:lnTo>
                    <a:pt x="128" y="2680"/>
                  </a:lnTo>
                  <a:lnTo>
                    <a:pt x="154" y="2680"/>
                  </a:lnTo>
                  <a:lnTo>
                    <a:pt x="205" y="2655"/>
                  </a:lnTo>
                  <a:lnTo>
                    <a:pt x="332" y="2450"/>
                  </a:lnTo>
                  <a:lnTo>
                    <a:pt x="485" y="2246"/>
                  </a:lnTo>
                  <a:lnTo>
                    <a:pt x="587" y="2170"/>
                  </a:lnTo>
                  <a:lnTo>
                    <a:pt x="664" y="2144"/>
                  </a:lnTo>
                  <a:lnTo>
                    <a:pt x="817" y="2144"/>
                  </a:lnTo>
                  <a:lnTo>
                    <a:pt x="919" y="2195"/>
                  </a:lnTo>
                  <a:lnTo>
                    <a:pt x="1021" y="2246"/>
                  </a:lnTo>
                  <a:lnTo>
                    <a:pt x="1098" y="2323"/>
                  </a:lnTo>
                  <a:lnTo>
                    <a:pt x="1174" y="2425"/>
                  </a:lnTo>
                  <a:lnTo>
                    <a:pt x="1225" y="2527"/>
                  </a:lnTo>
                  <a:lnTo>
                    <a:pt x="1276" y="2731"/>
                  </a:lnTo>
                  <a:lnTo>
                    <a:pt x="1353" y="3190"/>
                  </a:lnTo>
                  <a:lnTo>
                    <a:pt x="1378" y="3369"/>
                  </a:lnTo>
                  <a:lnTo>
                    <a:pt x="1404" y="3446"/>
                  </a:lnTo>
                  <a:lnTo>
                    <a:pt x="1455" y="3497"/>
                  </a:lnTo>
                  <a:lnTo>
                    <a:pt x="1531" y="3548"/>
                  </a:lnTo>
                  <a:lnTo>
                    <a:pt x="1608" y="3573"/>
                  </a:lnTo>
                  <a:lnTo>
                    <a:pt x="1685" y="3573"/>
                  </a:lnTo>
                  <a:lnTo>
                    <a:pt x="1787" y="3548"/>
                  </a:lnTo>
                  <a:lnTo>
                    <a:pt x="1863" y="3522"/>
                  </a:lnTo>
                  <a:lnTo>
                    <a:pt x="1940" y="3497"/>
                  </a:lnTo>
                  <a:lnTo>
                    <a:pt x="2016" y="3446"/>
                  </a:lnTo>
                  <a:lnTo>
                    <a:pt x="2067" y="3369"/>
                  </a:lnTo>
                  <a:lnTo>
                    <a:pt x="2093" y="3318"/>
                  </a:lnTo>
                  <a:lnTo>
                    <a:pt x="2169" y="3241"/>
                  </a:lnTo>
                  <a:lnTo>
                    <a:pt x="2246" y="3216"/>
                  </a:lnTo>
                  <a:lnTo>
                    <a:pt x="2322" y="3190"/>
                  </a:lnTo>
                  <a:lnTo>
                    <a:pt x="2527" y="3190"/>
                  </a:lnTo>
                  <a:lnTo>
                    <a:pt x="2654" y="3216"/>
                  </a:lnTo>
                  <a:lnTo>
                    <a:pt x="2756" y="3267"/>
                  </a:lnTo>
                  <a:lnTo>
                    <a:pt x="2858" y="3343"/>
                  </a:lnTo>
                  <a:lnTo>
                    <a:pt x="2909" y="3420"/>
                  </a:lnTo>
                  <a:lnTo>
                    <a:pt x="2935" y="3548"/>
                  </a:lnTo>
                  <a:lnTo>
                    <a:pt x="2909" y="3675"/>
                  </a:lnTo>
                  <a:lnTo>
                    <a:pt x="2807" y="3930"/>
                  </a:lnTo>
                  <a:lnTo>
                    <a:pt x="2680" y="4160"/>
                  </a:lnTo>
                  <a:lnTo>
                    <a:pt x="2629" y="4262"/>
                  </a:lnTo>
                  <a:lnTo>
                    <a:pt x="2629" y="4339"/>
                  </a:lnTo>
                  <a:lnTo>
                    <a:pt x="2654" y="4543"/>
                  </a:lnTo>
                  <a:lnTo>
                    <a:pt x="2705" y="4721"/>
                  </a:lnTo>
                  <a:lnTo>
                    <a:pt x="2807" y="4900"/>
                  </a:lnTo>
                  <a:lnTo>
                    <a:pt x="2858" y="5079"/>
                  </a:lnTo>
                  <a:lnTo>
                    <a:pt x="2884" y="5257"/>
                  </a:lnTo>
                  <a:lnTo>
                    <a:pt x="2884" y="5563"/>
                  </a:lnTo>
                  <a:lnTo>
                    <a:pt x="2884" y="5691"/>
                  </a:lnTo>
                  <a:lnTo>
                    <a:pt x="2909" y="5742"/>
                  </a:lnTo>
                  <a:lnTo>
                    <a:pt x="2960" y="5793"/>
                  </a:lnTo>
                  <a:lnTo>
                    <a:pt x="3011" y="5844"/>
                  </a:lnTo>
                  <a:lnTo>
                    <a:pt x="3088" y="5869"/>
                  </a:lnTo>
                  <a:lnTo>
                    <a:pt x="3292" y="5895"/>
                  </a:lnTo>
                  <a:lnTo>
                    <a:pt x="3369" y="5895"/>
                  </a:lnTo>
                  <a:lnTo>
                    <a:pt x="3420" y="5844"/>
                  </a:lnTo>
                  <a:lnTo>
                    <a:pt x="3547" y="5691"/>
                  </a:lnTo>
                  <a:lnTo>
                    <a:pt x="3675" y="5436"/>
                  </a:lnTo>
                  <a:lnTo>
                    <a:pt x="3828" y="5181"/>
                  </a:lnTo>
                  <a:lnTo>
                    <a:pt x="3981" y="4874"/>
                  </a:lnTo>
                  <a:lnTo>
                    <a:pt x="4160" y="4619"/>
                  </a:lnTo>
                  <a:lnTo>
                    <a:pt x="4338" y="4390"/>
                  </a:lnTo>
                  <a:lnTo>
                    <a:pt x="4415" y="4313"/>
                  </a:lnTo>
                  <a:lnTo>
                    <a:pt x="4517" y="4262"/>
                  </a:lnTo>
                  <a:lnTo>
                    <a:pt x="4619" y="4441"/>
                  </a:lnTo>
                  <a:lnTo>
                    <a:pt x="4746" y="4568"/>
                  </a:lnTo>
                  <a:lnTo>
                    <a:pt x="4900" y="4670"/>
                  </a:lnTo>
                  <a:lnTo>
                    <a:pt x="5053" y="4721"/>
                  </a:lnTo>
                  <a:lnTo>
                    <a:pt x="5257" y="4721"/>
                  </a:lnTo>
                  <a:lnTo>
                    <a:pt x="5359" y="4696"/>
                  </a:lnTo>
                  <a:lnTo>
                    <a:pt x="5461" y="4645"/>
                  </a:lnTo>
                  <a:lnTo>
                    <a:pt x="5691" y="4492"/>
                  </a:lnTo>
                  <a:lnTo>
                    <a:pt x="5920" y="4236"/>
                  </a:lnTo>
                  <a:lnTo>
                    <a:pt x="6022" y="4109"/>
                  </a:lnTo>
                  <a:lnTo>
                    <a:pt x="6073" y="4007"/>
                  </a:lnTo>
                  <a:lnTo>
                    <a:pt x="6124" y="3879"/>
                  </a:lnTo>
                  <a:lnTo>
                    <a:pt x="6124" y="3752"/>
                  </a:lnTo>
                  <a:lnTo>
                    <a:pt x="6099" y="3650"/>
                  </a:lnTo>
                  <a:lnTo>
                    <a:pt x="6073" y="3522"/>
                  </a:lnTo>
                  <a:lnTo>
                    <a:pt x="6022" y="3420"/>
                  </a:lnTo>
                  <a:lnTo>
                    <a:pt x="5946" y="3318"/>
                  </a:lnTo>
                  <a:lnTo>
                    <a:pt x="5767" y="3114"/>
                  </a:lnTo>
                  <a:lnTo>
                    <a:pt x="5563" y="2961"/>
                  </a:lnTo>
                  <a:lnTo>
                    <a:pt x="5359" y="2782"/>
                  </a:lnTo>
                  <a:lnTo>
                    <a:pt x="5129" y="2655"/>
                  </a:lnTo>
                  <a:lnTo>
                    <a:pt x="5333" y="2603"/>
                  </a:lnTo>
                  <a:lnTo>
                    <a:pt x="5640" y="2527"/>
                  </a:lnTo>
                  <a:lnTo>
                    <a:pt x="5946" y="2374"/>
                  </a:lnTo>
                  <a:lnTo>
                    <a:pt x="6099" y="2272"/>
                  </a:lnTo>
                  <a:lnTo>
                    <a:pt x="6226" y="2170"/>
                  </a:lnTo>
                  <a:lnTo>
                    <a:pt x="6354" y="2042"/>
                  </a:lnTo>
                  <a:lnTo>
                    <a:pt x="6456" y="1915"/>
                  </a:lnTo>
                  <a:lnTo>
                    <a:pt x="6533" y="1761"/>
                  </a:lnTo>
                  <a:lnTo>
                    <a:pt x="6584" y="1583"/>
                  </a:lnTo>
                  <a:lnTo>
                    <a:pt x="6584" y="1379"/>
                  </a:lnTo>
                  <a:lnTo>
                    <a:pt x="6533" y="1149"/>
                  </a:lnTo>
                  <a:lnTo>
                    <a:pt x="6456" y="919"/>
                  </a:lnTo>
                  <a:lnTo>
                    <a:pt x="6303" y="664"/>
                  </a:lnTo>
                  <a:lnTo>
                    <a:pt x="6150" y="435"/>
                  </a:lnTo>
                  <a:lnTo>
                    <a:pt x="5971" y="256"/>
                  </a:lnTo>
                  <a:lnTo>
                    <a:pt x="5793" y="128"/>
                  </a:lnTo>
                  <a:lnTo>
                    <a:pt x="5588" y="52"/>
                  </a:lnTo>
                  <a:lnTo>
                    <a:pt x="5359"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9" name="Google Shape;3589;g29ba36c631f_0_9"/>
            <p:cNvSpPr/>
            <p:nvPr/>
          </p:nvSpPr>
          <p:spPr>
            <a:xfrm>
              <a:off x="5607875" y="3078200"/>
              <a:ext cx="60625" cy="153125"/>
            </a:xfrm>
            <a:custGeom>
              <a:avLst/>
              <a:gdLst/>
              <a:ahLst/>
              <a:cxnLst/>
              <a:rect l="l" t="t" r="r" b="b"/>
              <a:pathLst>
                <a:path w="2425" h="6125" extrusionOk="0">
                  <a:moveTo>
                    <a:pt x="2425" y="0"/>
                  </a:moveTo>
                  <a:lnTo>
                    <a:pt x="1659" y="1123"/>
                  </a:lnTo>
                  <a:lnTo>
                    <a:pt x="996" y="2067"/>
                  </a:lnTo>
                  <a:lnTo>
                    <a:pt x="460" y="2884"/>
                  </a:lnTo>
                  <a:lnTo>
                    <a:pt x="358" y="3062"/>
                  </a:lnTo>
                  <a:lnTo>
                    <a:pt x="282" y="3266"/>
                  </a:lnTo>
                  <a:lnTo>
                    <a:pt x="205" y="3496"/>
                  </a:lnTo>
                  <a:lnTo>
                    <a:pt x="154" y="3751"/>
                  </a:lnTo>
                  <a:lnTo>
                    <a:pt x="77" y="4287"/>
                  </a:lnTo>
                  <a:lnTo>
                    <a:pt x="26" y="4823"/>
                  </a:lnTo>
                  <a:lnTo>
                    <a:pt x="1" y="5333"/>
                  </a:lnTo>
                  <a:lnTo>
                    <a:pt x="1" y="5741"/>
                  </a:lnTo>
                  <a:lnTo>
                    <a:pt x="1" y="6124"/>
                  </a:lnTo>
                  <a:lnTo>
                    <a:pt x="741" y="4313"/>
                  </a:lnTo>
                  <a:lnTo>
                    <a:pt x="1506" y="2348"/>
                  </a:lnTo>
                  <a:lnTo>
                    <a:pt x="2425" y="0"/>
                  </a:lnTo>
                  <a:close/>
                </a:path>
              </a:pathLst>
            </a:custGeom>
            <a:solidFill>
              <a:srgbClr val="DE9F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0" name="Google Shape;3590;g29ba36c631f_0_9"/>
            <p:cNvSpPr/>
            <p:nvPr/>
          </p:nvSpPr>
          <p:spPr>
            <a:xfrm>
              <a:off x="5607875" y="3078200"/>
              <a:ext cx="60625" cy="153125"/>
            </a:xfrm>
            <a:custGeom>
              <a:avLst/>
              <a:gdLst/>
              <a:ahLst/>
              <a:cxnLst/>
              <a:rect l="l" t="t" r="r" b="b"/>
              <a:pathLst>
                <a:path w="2425" h="6125" fill="none" extrusionOk="0">
                  <a:moveTo>
                    <a:pt x="2425" y="0"/>
                  </a:moveTo>
                  <a:lnTo>
                    <a:pt x="2425" y="0"/>
                  </a:lnTo>
                  <a:lnTo>
                    <a:pt x="1659" y="1123"/>
                  </a:lnTo>
                  <a:lnTo>
                    <a:pt x="996" y="2067"/>
                  </a:lnTo>
                  <a:lnTo>
                    <a:pt x="460" y="2884"/>
                  </a:lnTo>
                  <a:lnTo>
                    <a:pt x="460" y="2884"/>
                  </a:lnTo>
                  <a:lnTo>
                    <a:pt x="358" y="3062"/>
                  </a:lnTo>
                  <a:lnTo>
                    <a:pt x="282" y="3266"/>
                  </a:lnTo>
                  <a:lnTo>
                    <a:pt x="205" y="3496"/>
                  </a:lnTo>
                  <a:lnTo>
                    <a:pt x="154" y="3751"/>
                  </a:lnTo>
                  <a:lnTo>
                    <a:pt x="77" y="4287"/>
                  </a:lnTo>
                  <a:lnTo>
                    <a:pt x="26" y="4823"/>
                  </a:lnTo>
                  <a:lnTo>
                    <a:pt x="1" y="5333"/>
                  </a:lnTo>
                  <a:lnTo>
                    <a:pt x="1" y="5741"/>
                  </a:lnTo>
                  <a:lnTo>
                    <a:pt x="1" y="6124"/>
                  </a:lnTo>
                  <a:lnTo>
                    <a:pt x="1" y="6124"/>
                  </a:lnTo>
                  <a:lnTo>
                    <a:pt x="741" y="4313"/>
                  </a:lnTo>
                  <a:lnTo>
                    <a:pt x="1506" y="2348"/>
                  </a:lnTo>
                  <a:lnTo>
                    <a:pt x="242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1" name="Google Shape;3591;g29ba36c631f_0_9"/>
            <p:cNvSpPr/>
            <p:nvPr/>
          </p:nvSpPr>
          <p:spPr>
            <a:xfrm>
              <a:off x="6136050" y="2538550"/>
              <a:ext cx="114225" cy="115475"/>
            </a:xfrm>
            <a:custGeom>
              <a:avLst/>
              <a:gdLst/>
              <a:ahLst/>
              <a:cxnLst/>
              <a:rect l="l" t="t" r="r" b="b"/>
              <a:pathLst>
                <a:path w="4569" h="4619" extrusionOk="0">
                  <a:moveTo>
                    <a:pt x="1557" y="0"/>
                  </a:moveTo>
                  <a:lnTo>
                    <a:pt x="1430" y="51"/>
                  </a:lnTo>
                  <a:lnTo>
                    <a:pt x="1124" y="204"/>
                  </a:lnTo>
                  <a:lnTo>
                    <a:pt x="970" y="306"/>
                  </a:lnTo>
                  <a:lnTo>
                    <a:pt x="817" y="434"/>
                  </a:lnTo>
                  <a:lnTo>
                    <a:pt x="690" y="562"/>
                  </a:lnTo>
                  <a:lnTo>
                    <a:pt x="664" y="613"/>
                  </a:lnTo>
                  <a:lnTo>
                    <a:pt x="664" y="689"/>
                  </a:lnTo>
                  <a:lnTo>
                    <a:pt x="613" y="868"/>
                  </a:lnTo>
                  <a:lnTo>
                    <a:pt x="562" y="1123"/>
                  </a:lnTo>
                  <a:lnTo>
                    <a:pt x="358" y="1761"/>
                  </a:lnTo>
                  <a:lnTo>
                    <a:pt x="154" y="2322"/>
                  </a:lnTo>
                  <a:lnTo>
                    <a:pt x="26" y="2654"/>
                  </a:lnTo>
                  <a:lnTo>
                    <a:pt x="1" y="2756"/>
                  </a:lnTo>
                  <a:lnTo>
                    <a:pt x="26" y="2781"/>
                  </a:lnTo>
                  <a:lnTo>
                    <a:pt x="52" y="2807"/>
                  </a:lnTo>
                  <a:lnTo>
                    <a:pt x="128" y="2832"/>
                  </a:lnTo>
                  <a:lnTo>
                    <a:pt x="282" y="2858"/>
                  </a:lnTo>
                  <a:lnTo>
                    <a:pt x="384" y="2858"/>
                  </a:lnTo>
                  <a:lnTo>
                    <a:pt x="460" y="2883"/>
                  </a:lnTo>
                  <a:lnTo>
                    <a:pt x="460" y="2909"/>
                  </a:lnTo>
                  <a:lnTo>
                    <a:pt x="435" y="3011"/>
                  </a:lnTo>
                  <a:lnTo>
                    <a:pt x="409" y="3139"/>
                  </a:lnTo>
                  <a:lnTo>
                    <a:pt x="384" y="3317"/>
                  </a:lnTo>
                  <a:lnTo>
                    <a:pt x="384" y="3572"/>
                  </a:lnTo>
                  <a:lnTo>
                    <a:pt x="333" y="3853"/>
                  </a:lnTo>
                  <a:lnTo>
                    <a:pt x="256" y="4057"/>
                  </a:lnTo>
                  <a:lnTo>
                    <a:pt x="180" y="4287"/>
                  </a:lnTo>
                  <a:lnTo>
                    <a:pt x="154" y="4389"/>
                  </a:lnTo>
                  <a:lnTo>
                    <a:pt x="180" y="4491"/>
                  </a:lnTo>
                  <a:lnTo>
                    <a:pt x="231" y="4542"/>
                  </a:lnTo>
                  <a:lnTo>
                    <a:pt x="282" y="4567"/>
                  </a:lnTo>
                  <a:lnTo>
                    <a:pt x="409" y="4593"/>
                  </a:lnTo>
                  <a:lnTo>
                    <a:pt x="996" y="4619"/>
                  </a:lnTo>
                  <a:lnTo>
                    <a:pt x="1379" y="4619"/>
                  </a:lnTo>
                  <a:lnTo>
                    <a:pt x="1787" y="4593"/>
                  </a:lnTo>
                  <a:lnTo>
                    <a:pt x="2221" y="4567"/>
                  </a:lnTo>
                  <a:lnTo>
                    <a:pt x="2604" y="4491"/>
                  </a:lnTo>
                  <a:lnTo>
                    <a:pt x="2782" y="4440"/>
                  </a:lnTo>
                  <a:lnTo>
                    <a:pt x="2935" y="4363"/>
                  </a:lnTo>
                  <a:lnTo>
                    <a:pt x="3063" y="4287"/>
                  </a:lnTo>
                  <a:lnTo>
                    <a:pt x="3190" y="4210"/>
                  </a:lnTo>
                  <a:lnTo>
                    <a:pt x="3369" y="3955"/>
                  </a:lnTo>
                  <a:lnTo>
                    <a:pt x="3599" y="3598"/>
                  </a:lnTo>
                  <a:lnTo>
                    <a:pt x="3828" y="3190"/>
                  </a:lnTo>
                  <a:lnTo>
                    <a:pt x="4058" y="2756"/>
                  </a:lnTo>
                  <a:lnTo>
                    <a:pt x="4415" y="1965"/>
                  </a:lnTo>
                  <a:lnTo>
                    <a:pt x="4568" y="1608"/>
                  </a:lnTo>
                  <a:lnTo>
                    <a:pt x="4441" y="1429"/>
                  </a:lnTo>
                  <a:lnTo>
                    <a:pt x="4211" y="1046"/>
                  </a:lnTo>
                  <a:lnTo>
                    <a:pt x="3803" y="485"/>
                  </a:lnTo>
                  <a:lnTo>
                    <a:pt x="3675" y="459"/>
                  </a:lnTo>
                  <a:lnTo>
                    <a:pt x="3420" y="383"/>
                  </a:lnTo>
                  <a:lnTo>
                    <a:pt x="2629" y="204"/>
                  </a:lnTo>
                  <a:lnTo>
                    <a:pt x="1557" y="0"/>
                  </a:lnTo>
                  <a:close/>
                </a:path>
              </a:pathLst>
            </a:custGeom>
            <a:solidFill>
              <a:srgbClr val="FFB6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2" name="Google Shape;3592;g29ba36c631f_0_9"/>
            <p:cNvSpPr/>
            <p:nvPr/>
          </p:nvSpPr>
          <p:spPr>
            <a:xfrm>
              <a:off x="6142450" y="2499625"/>
              <a:ext cx="126325" cy="130800"/>
            </a:xfrm>
            <a:custGeom>
              <a:avLst/>
              <a:gdLst/>
              <a:ahLst/>
              <a:cxnLst/>
              <a:rect l="l" t="t" r="r" b="b"/>
              <a:pathLst>
                <a:path w="5053" h="5232" extrusionOk="0">
                  <a:moveTo>
                    <a:pt x="1837" y="1"/>
                  </a:moveTo>
                  <a:lnTo>
                    <a:pt x="1710" y="26"/>
                  </a:lnTo>
                  <a:lnTo>
                    <a:pt x="1582" y="77"/>
                  </a:lnTo>
                  <a:lnTo>
                    <a:pt x="1378" y="154"/>
                  </a:lnTo>
                  <a:lnTo>
                    <a:pt x="1199" y="256"/>
                  </a:lnTo>
                  <a:lnTo>
                    <a:pt x="1046" y="332"/>
                  </a:lnTo>
                  <a:lnTo>
                    <a:pt x="842" y="486"/>
                  </a:lnTo>
                  <a:lnTo>
                    <a:pt x="740" y="537"/>
                  </a:lnTo>
                  <a:lnTo>
                    <a:pt x="638" y="511"/>
                  </a:lnTo>
                  <a:lnTo>
                    <a:pt x="536" y="460"/>
                  </a:lnTo>
                  <a:lnTo>
                    <a:pt x="408" y="332"/>
                  </a:lnTo>
                  <a:lnTo>
                    <a:pt x="306" y="230"/>
                  </a:lnTo>
                  <a:lnTo>
                    <a:pt x="204" y="179"/>
                  </a:lnTo>
                  <a:lnTo>
                    <a:pt x="128" y="205"/>
                  </a:lnTo>
                  <a:lnTo>
                    <a:pt x="77" y="256"/>
                  </a:lnTo>
                  <a:lnTo>
                    <a:pt x="26" y="383"/>
                  </a:lnTo>
                  <a:lnTo>
                    <a:pt x="26" y="511"/>
                  </a:lnTo>
                  <a:lnTo>
                    <a:pt x="51" y="690"/>
                  </a:lnTo>
                  <a:lnTo>
                    <a:pt x="128" y="894"/>
                  </a:lnTo>
                  <a:lnTo>
                    <a:pt x="179" y="1047"/>
                  </a:lnTo>
                  <a:lnTo>
                    <a:pt x="204" y="1174"/>
                  </a:lnTo>
                  <a:lnTo>
                    <a:pt x="230" y="1302"/>
                  </a:lnTo>
                  <a:lnTo>
                    <a:pt x="204" y="1404"/>
                  </a:lnTo>
                  <a:lnTo>
                    <a:pt x="153" y="1532"/>
                  </a:lnTo>
                  <a:lnTo>
                    <a:pt x="77" y="1659"/>
                  </a:lnTo>
                  <a:lnTo>
                    <a:pt x="26" y="1812"/>
                  </a:lnTo>
                  <a:lnTo>
                    <a:pt x="0" y="1940"/>
                  </a:lnTo>
                  <a:lnTo>
                    <a:pt x="26" y="2042"/>
                  </a:lnTo>
                  <a:lnTo>
                    <a:pt x="102" y="2119"/>
                  </a:lnTo>
                  <a:lnTo>
                    <a:pt x="179" y="2195"/>
                  </a:lnTo>
                  <a:lnTo>
                    <a:pt x="281" y="2246"/>
                  </a:lnTo>
                  <a:lnTo>
                    <a:pt x="408" y="2272"/>
                  </a:lnTo>
                  <a:lnTo>
                    <a:pt x="510" y="2297"/>
                  </a:lnTo>
                  <a:lnTo>
                    <a:pt x="817" y="2297"/>
                  </a:lnTo>
                  <a:lnTo>
                    <a:pt x="1276" y="2323"/>
                  </a:lnTo>
                  <a:lnTo>
                    <a:pt x="1531" y="2348"/>
                  </a:lnTo>
                  <a:lnTo>
                    <a:pt x="1786" y="2399"/>
                  </a:lnTo>
                  <a:lnTo>
                    <a:pt x="1990" y="2476"/>
                  </a:lnTo>
                  <a:lnTo>
                    <a:pt x="2169" y="2578"/>
                  </a:lnTo>
                  <a:lnTo>
                    <a:pt x="2296" y="2680"/>
                  </a:lnTo>
                  <a:lnTo>
                    <a:pt x="2373" y="2782"/>
                  </a:lnTo>
                  <a:lnTo>
                    <a:pt x="2399" y="2884"/>
                  </a:lnTo>
                  <a:lnTo>
                    <a:pt x="2399" y="2986"/>
                  </a:lnTo>
                  <a:lnTo>
                    <a:pt x="2322" y="3216"/>
                  </a:lnTo>
                  <a:lnTo>
                    <a:pt x="2271" y="3369"/>
                  </a:lnTo>
                  <a:lnTo>
                    <a:pt x="2245" y="3547"/>
                  </a:lnTo>
                  <a:lnTo>
                    <a:pt x="2245" y="3700"/>
                  </a:lnTo>
                  <a:lnTo>
                    <a:pt x="2271" y="3777"/>
                  </a:lnTo>
                  <a:lnTo>
                    <a:pt x="2322" y="3828"/>
                  </a:lnTo>
                  <a:lnTo>
                    <a:pt x="2399" y="3828"/>
                  </a:lnTo>
                  <a:lnTo>
                    <a:pt x="2475" y="3803"/>
                  </a:lnTo>
                  <a:lnTo>
                    <a:pt x="2577" y="3752"/>
                  </a:lnTo>
                  <a:lnTo>
                    <a:pt x="2781" y="3573"/>
                  </a:lnTo>
                  <a:lnTo>
                    <a:pt x="2883" y="3471"/>
                  </a:lnTo>
                  <a:lnTo>
                    <a:pt x="2960" y="3420"/>
                  </a:lnTo>
                  <a:lnTo>
                    <a:pt x="3062" y="3394"/>
                  </a:lnTo>
                  <a:lnTo>
                    <a:pt x="3138" y="3369"/>
                  </a:lnTo>
                  <a:lnTo>
                    <a:pt x="3241" y="3394"/>
                  </a:lnTo>
                  <a:lnTo>
                    <a:pt x="3317" y="3420"/>
                  </a:lnTo>
                  <a:lnTo>
                    <a:pt x="3419" y="3522"/>
                  </a:lnTo>
                  <a:lnTo>
                    <a:pt x="3470" y="3624"/>
                  </a:lnTo>
                  <a:lnTo>
                    <a:pt x="3496" y="3726"/>
                  </a:lnTo>
                  <a:lnTo>
                    <a:pt x="3496" y="3828"/>
                  </a:lnTo>
                  <a:lnTo>
                    <a:pt x="3470" y="3930"/>
                  </a:lnTo>
                  <a:lnTo>
                    <a:pt x="3394" y="4134"/>
                  </a:lnTo>
                  <a:lnTo>
                    <a:pt x="3368" y="4236"/>
                  </a:lnTo>
                  <a:lnTo>
                    <a:pt x="3317" y="4364"/>
                  </a:lnTo>
                  <a:lnTo>
                    <a:pt x="3317" y="4568"/>
                  </a:lnTo>
                  <a:lnTo>
                    <a:pt x="3368" y="4747"/>
                  </a:lnTo>
                  <a:lnTo>
                    <a:pt x="3394" y="4849"/>
                  </a:lnTo>
                  <a:lnTo>
                    <a:pt x="3470" y="4925"/>
                  </a:lnTo>
                  <a:lnTo>
                    <a:pt x="3521" y="5002"/>
                  </a:lnTo>
                  <a:lnTo>
                    <a:pt x="3623" y="5053"/>
                  </a:lnTo>
                  <a:lnTo>
                    <a:pt x="3751" y="5129"/>
                  </a:lnTo>
                  <a:lnTo>
                    <a:pt x="3904" y="5180"/>
                  </a:lnTo>
                  <a:lnTo>
                    <a:pt x="4057" y="5231"/>
                  </a:lnTo>
                  <a:lnTo>
                    <a:pt x="4210" y="5231"/>
                  </a:lnTo>
                  <a:lnTo>
                    <a:pt x="4389" y="5206"/>
                  </a:lnTo>
                  <a:lnTo>
                    <a:pt x="4542" y="5155"/>
                  </a:lnTo>
                  <a:lnTo>
                    <a:pt x="4695" y="5053"/>
                  </a:lnTo>
                  <a:lnTo>
                    <a:pt x="4848" y="4925"/>
                  </a:lnTo>
                  <a:lnTo>
                    <a:pt x="4899" y="4874"/>
                  </a:lnTo>
                  <a:lnTo>
                    <a:pt x="4899" y="4823"/>
                  </a:lnTo>
                  <a:lnTo>
                    <a:pt x="4899" y="4798"/>
                  </a:lnTo>
                  <a:lnTo>
                    <a:pt x="4874" y="4747"/>
                  </a:lnTo>
                  <a:lnTo>
                    <a:pt x="4797" y="4645"/>
                  </a:lnTo>
                  <a:lnTo>
                    <a:pt x="4669" y="4568"/>
                  </a:lnTo>
                  <a:lnTo>
                    <a:pt x="4542" y="4466"/>
                  </a:lnTo>
                  <a:lnTo>
                    <a:pt x="4440" y="4389"/>
                  </a:lnTo>
                  <a:lnTo>
                    <a:pt x="4389" y="4338"/>
                  </a:lnTo>
                  <a:lnTo>
                    <a:pt x="4363" y="4287"/>
                  </a:lnTo>
                  <a:lnTo>
                    <a:pt x="4363" y="4236"/>
                  </a:lnTo>
                  <a:lnTo>
                    <a:pt x="4389" y="4185"/>
                  </a:lnTo>
                  <a:lnTo>
                    <a:pt x="4491" y="3981"/>
                  </a:lnTo>
                  <a:lnTo>
                    <a:pt x="4618" y="3803"/>
                  </a:lnTo>
                  <a:lnTo>
                    <a:pt x="4848" y="3445"/>
                  </a:lnTo>
                  <a:lnTo>
                    <a:pt x="4950" y="3241"/>
                  </a:lnTo>
                  <a:lnTo>
                    <a:pt x="5027" y="3063"/>
                  </a:lnTo>
                  <a:lnTo>
                    <a:pt x="5052" y="2858"/>
                  </a:lnTo>
                  <a:lnTo>
                    <a:pt x="5052" y="2654"/>
                  </a:lnTo>
                  <a:lnTo>
                    <a:pt x="4976" y="2476"/>
                  </a:lnTo>
                  <a:lnTo>
                    <a:pt x="4899" y="2348"/>
                  </a:lnTo>
                  <a:lnTo>
                    <a:pt x="4797" y="2246"/>
                  </a:lnTo>
                  <a:lnTo>
                    <a:pt x="4695" y="2170"/>
                  </a:lnTo>
                  <a:lnTo>
                    <a:pt x="4491" y="2042"/>
                  </a:lnTo>
                  <a:lnTo>
                    <a:pt x="4389" y="1965"/>
                  </a:lnTo>
                  <a:lnTo>
                    <a:pt x="4312" y="1889"/>
                  </a:lnTo>
                  <a:lnTo>
                    <a:pt x="4261" y="1736"/>
                  </a:lnTo>
                  <a:lnTo>
                    <a:pt x="4236" y="1634"/>
                  </a:lnTo>
                  <a:lnTo>
                    <a:pt x="4236" y="1532"/>
                  </a:lnTo>
                  <a:lnTo>
                    <a:pt x="4261" y="1430"/>
                  </a:lnTo>
                  <a:lnTo>
                    <a:pt x="4287" y="1302"/>
                  </a:lnTo>
                  <a:lnTo>
                    <a:pt x="4287" y="1200"/>
                  </a:lnTo>
                  <a:lnTo>
                    <a:pt x="4287" y="1047"/>
                  </a:lnTo>
                  <a:lnTo>
                    <a:pt x="4236" y="894"/>
                  </a:lnTo>
                  <a:lnTo>
                    <a:pt x="4134" y="741"/>
                  </a:lnTo>
                  <a:lnTo>
                    <a:pt x="4032" y="613"/>
                  </a:lnTo>
                  <a:lnTo>
                    <a:pt x="3929" y="537"/>
                  </a:lnTo>
                  <a:lnTo>
                    <a:pt x="3802" y="460"/>
                  </a:lnTo>
                  <a:lnTo>
                    <a:pt x="3674" y="434"/>
                  </a:lnTo>
                  <a:lnTo>
                    <a:pt x="3547" y="434"/>
                  </a:lnTo>
                  <a:lnTo>
                    <a:pt x="3241" y="486"/>
                  </a:lnTo>
                  <a:lnTo>
                    <a:pt x="3087" y="511"/>
                  </a:lnTo>
                  <a:lnTo>
                    <a:pt x="2960" y="562"/>
                  </a:lnTo>
                  <a:lnTo>
                    <a:pt x="2781" y="664"/>
                  </a:lnTo>
                  <a:lnTo>
                    <a:pt x="2679" y="664"/>
                  </a:lnTo>
                  <a:lnTo>
                    <a:pt x="2577" y="639"/>
                  </a:lnTo>
                  <a:lnTo>
                    <a:pt x="2475" y="562"/>
                  </a:lnTo>
                  <a:lnTo>
                    <a:pt x="2348" y="434"/>
                  </a:lnTo>
                  <a:lnTo>
                    <a:pt x="2118" y="154"/>
                  </a:lnTo>
                  <a:lnTo>
                    <a:pt x="2041" y="77"/>
                  </a:lnTo>
                  <a:lnTo>
                    <a:pt x="1939" y="26"/>
                  </a:lnTo>
                  <a:lnTo>
                    <a:pt x="183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3" name="Google Shape;3593;g29ba36c631f_0_9"/>
            <p:cNvSpPr/>
            <p:nvPr/>
          </p:nvSpPr>
          <p:spPr>
            <a:xfrm>
              <a:off x="3934700" y="2024400"/>
              <a:ext cx="243700" cy="285175"/>
            </a:xfrm>
            <a:custGeom>
              <a:avLst/>
              <a:gdLst/>
              <a:ahLst/>
              <a:cxnLst/>
              <a:rect l="l" t="t" r="r" b="b"/>
              <a:pathLst>
                <a:path w="9748" h="11407" extrusionOk="0">
                  <a:moveTo>
                    <a:pt x="4415" y="1"/>
                  </a:moveTo>
                  <a:lnTo>
                    <a:pt x="4287" y="1378"/>
                  </a:lnTo>
                  <a:lnTo>
                    <a:pt x="4185" y="1991"/>
                  </a:lnTo>
                  <a:lnTo>
                    <a:pt x="4108" y="2552"/>
                  </a:lnTo>
                  <a:lnTo>
                    <a:pt x="3981" y="3037"/>
                  </a:lnTo>
                  <a:lnTo>
                    <a:pt x="3828" y="3496"/>
                  </a:lnTo>
                  <a:lnTo>
                    <a:pt x="3649" y="3904"/>
                  </a:lnTo>
                  <a:lnTo>
                    <a:pt x="3445" y="4262"/>
                  </a:lnTo>
                  <a:lnTo>
                    <a:pt x="3215" y="4593"/>
                  </a:lnTo>
                  <a:lnTo>
                    <a:pt x="2909" y="4900"/>
                  </a:lnTo>
                  <a:lnTo>
                    <a:pt x="2577" y="5155"/>
                  </a:lnTo>
                  <a:lnTo>
                    <a:pt x="2169" y="5384"/>
                  </a:lnTo>
                  <a:lnTo>
                    <a:pt x="1735" y="5588"/>
                  </a:lnTo>
                  <a:lnTo>
                    <a:pt x="1225" y="5767"/>
                  </a:lnTo>
                  <a:lnTo>
                    <a:pt x="638" y="5946"/>
                  </a:lnTo>
                  <a:lnTo>
                    <a:pt x="0" y="6099"/>
                  </a:lnTo>
                  <a:lnTo>
                    <a:pt x="1123" y="6328"/>
                  </a:lnTo>
                  <a:lnTo>
                    <a:pt x="1608" y="6456"/>
                  </a:lnTo>
                  <a:lnTo>
                    <a:pt x="2042" y="6609"/>
                  </a:lnTo>
                  <a:lnTo>
                    <a:pt x="2424" y="6762"/>
                  </a:lnTo>
                  <a:lnTo>
                    <a:pt x="2782" y="6915"/>
                  </a:lnTo>
                  <a:lnTo>
                    <a:pt x="3113" y="7145"/>
                  </a:lnTo>
                  <a:lnTo>
                    <a:pt x="3394" y="7375"/>
                  </a:lnTo>
                  <a:lnTo>
                    <a:pt x="3675" y="7655"/>
                  </a:lnTo>
                  <a:lnTo>
                    <a:pt x="3930" y="8012"/>
                  </a:lnTo>
                  <a:lnTo>
                    <a:pt x="4159" y="8395"/>
                  </a:lnTo>
                  <a:lnTo>
                    <a:pt x="4389" y="8854"/>
                  </a:lnTo>
                  <a:lnTo>
                    <a:pt x="4593" y="9365"/>
                  </a:lnTo>
                  <a:lnTo>
                    <a:pt x="4797" y="9952"/>
                  </a:lnTo>
                  <a:lnTo>
                    <a:pt x="5001" y="10641"/>
                  </a:lnTo>
                  <a:lnTo>
                    <a:pt x="5231" y="11406"/>
                  </a:lnTo>
                  <a:lnTo>
                    <a:pt x="5282" y="10615"/>
                  </a:lnTo>
                  <a:lnTo>
                    <a:pt x="5359" y="9926"/>
                  </a:lnTo>
                  <a:lnTo>
                    <a:pt x="5461" y="9314"/>
                  </a:lnTo>
                  <a:lnTo>
                    <a:pt x="5588" y="8778"/>
                  </a:lnTo>
                  <a:lnTo>
                    <a:pt x="5741" y="8293"/>
                  </a:lnTo>
                  <a:lnTo>
                    <a:pt x="5920" y="7859"/>
                  </a:lnTo>
                  <a:lnTo>
                    <a:pt x="6124" y="7502"/>
                  </a:lnTo>
                  <a:lnTo>
                    <a:pt x="6379" y="7145"/>
                  </a:lnTo>
                  <a:lnTo>
                    <a:pt x="6660" y="6864"/>
                  </a:lnTo>
                  <a:lnTo>
                    <a:pt x="6966" y="6584"/>
                  </a:lnTo>
                  <a:lnTo>
                    <a:pt x="7323" y="6354"/>
                  </a:lnTo>
                  <a:lnTo>
                    <a:pt x="7732" y="6099"/>
                  </a:lnTo>
                  <a:lnTo>
                    <a:pt x="8165" y="5895"/>
                  </a:lnTo>
                  <a:lnTo>
                    <a:pt x="8650" y="5665"/>
                  </a:lnTo>
                  <a:lnTo>
                    <a:pt x="9747" y="5180"/>
                  </a:lnTo>
                  <a:lnTo>
                    <a:pt x="9084" y="5155"/>
                  </a:lnTo>
                  <a:lnTo>
                    <a:pt x="8472" y="5078"/>
                  </a:lnTo>
                  <a:lnTo>
                    <a:pt x="7910" y="4976"/>
                  </a:lnTo>
                  <a:lnTo>
                    <a:pt x="7425" y="4849"/>
                  </a:lnTo>
                  <a:lnTo>
                    <a:pt x="6992" y="4695"/>
                  </a:lnTo>
                  <a:lnTo>
                    <a:pt x="6609" y="4466"/>
                  </a:lnTo>
                  <a:lnTo>
                    <a:pt x="6277" y="4236"/>
                  </a:lnTo>
                  <a:lnTo>
                    <a:pt x="5971" y="3955"/>
                  </a:lnTo>
                  <a:lnTo>
                    <a:pt x="5690" y="3624"/>
                  </a:lnTo>
                  <a:lnTo>
                    <a:pt x="5461" y="3241"/>
                  </a:lnTo>
                  <a:lnTo>
                    <a:pt x="5257" y="2833"/>
                  </a:lnTo>
                  <a:lnTo>
                    <a:pt x="5052" y="2374"/>
                  </a:lnTo>
                  <a:lnTo>
                    <a:pt x="4874" y="1838"/>
                  </a:lnTo>
                  <a:lnTo>
                    <a:pt x="4721" y="1276"/>
                  </a:lnTo>
                  <a:lnTo>
                    <a:pt x="4568" y="664"/>
                  </a:lnTo>
                  <a:lnTo>
                    <a:pt x="441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94" name="Google Shape;3594;g29ba36c631f_0_9"/>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598"/>
        <p:cNvGrpSpPr/>
        <p:nvPr/>
      </p:nvGrpSpPr>
      <p:grpSpPr>
        <a:xfrm>
          <a:off x="0" y="0"/>
          <a:ext cx="0" cy="0"/>
          <a:chOff x="0" y="0"/>
          <a:chExt cx="0" cy="0"/>
        </a:xfrm>
      </p:grpSpPr>
      <p:sp>
        <p:nvSpPr>
          <p:cNvPr id="3600" name="Google Shape;3600;p21"/>
          <p:cNvSpPr txBox="1">
            <a:spLocks noGrp="1"/>
          </p:cNvSpPr>
          <p:nvPr>
            <p:ph type="title"/>
          </p:nvPr>
        </p:nvSpPr>
        <p:spPr>
          <a:xfrm>
            <a:off x="397566" y="353465"/>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b-NO"/>
              <a:t>Tjenester</a:t>
            </a:r>
            <a:r>
              <a:rPr lang="no-NO"/>
              <a:t> med grensesnitt mellom enhetene og Tjenestesenteret</a:t>
            </a:r>
            <a:endParaRPr/>
          </a:p>
        </p:txBody>
      </p:sp>
      <p:sp>
        <p:nvSpPr>
          <p:cNvPr id="3601" name="Google Shape;3601;p21"/>
          <p:cNvSpPr/>
          <p:nvPr/>
        </p:nvSpPr>
        <p:spPr>
          <a:xfrm>
            <a:off x="203100" y="2582022"/>
            <a:ext cx="8940900" cy="974100"/>
          </a:xfrm>
          <a:prstGeom prst="rect">
            <a:avLst/>
          </a:prstGeom>
          <a:solidFill>
            <a:srgbClr val="F3F3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2" name="Google Shape;3602;p21"/>
          <p:cNvSpPr/>
          <p:nvPr/>
        </p:nvSpPr>
        <p:spPr>
          <a:xfrm>
            <a:off x="519150" y="2344716"/>
            <a:ext cx="1080000" cy="1800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latin typeface="Arial"/>
                <a:ea typeface="Arial"/>
                <a:cs typeface="Arial"/>
                <a:sym typeface="Arial"/>
              </a:rPr>
              <a:t>Nyansettelser</a:t>
            </a:r>
            <a:endParaRPr sz="900" b="1" i="0" u="none" strike="noStrike" cap="none">
              <a:solidFill>
                <a:srgbClr val="000000"/>
              </a:solidFill>
              <a:latin typeface="Arial"/>
              <a:ea typeface="Arial"/>
              <a:cs typeface="Arial"/>
              <a:sym typeface="Arial"/>
            </a:endParaRPr>
          </a:p>
        </p:txBody>
      </p:sp>
      <p:sp>
        <p:nvSpPr>
          <p:cNvPr id="3603" name="Google Shape;3603;p21"/>
          <p:cNvSpPr/>
          <p:nvPr/>
        </p:nvSpPr>
        <p:spPr>
          <a:xfrm>
            <a:off x="3003188" y="2342225"/>
            <a:ext cx="1080000" cy="1530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latin typeface="Arial"/>
                <a:ea typeface="Arial"/>
                <a:cs typeface="Arial"/>
                <a:sym typeface="Arial"/>
              </a:rPr>
              <a:t>Endringer i arbeidsforhold*</a:t>
            </a:r>
            <a:endParaRPr sz="900" b="1" i="0" u="none" strike="noStrike" cap="none">
              <a:solidFill>
                <a:srgbClr val="000000"/>
              </a:solidFill>
              <a:latin typeface="Arial"/>
              <a:ea typeface="Arial"/>
              <a:cs typeface="Arial"/>
              <a:sym typeface="Arial"/>
            </a:endParaRPr>
          </a:p>
        </p:txBody>
      </p:sp>
      <p:cxnSp>
        <p:nvCxnSpPr>
          <p:cNvPr id="3604" name="Google Shape;3604;p21"/>
          <p:cNvCxnSpPr/>
          <p:nvPr/>
        </p:nvCxnSpPr>
        <p:spPr>
          <a:xfrm>
            <a:off x="203100" y="3671275"/>
            <a:ext cx="8940900" cy="0"/>
          </a:xfrm>
          <a:prstGeom prst="straightConnector1">
            <a:avLst/>
          </a:prstGeom>
          <a:noFill/>
          <a:ln w="9525" cap="flat" cmpd="sng">
            <a:solidFill>
              <a:srgbClr val="7D7D7D"/>
            </a:solidFill>
            <a:prstDash val="dash"/>
            <a:round/>
            <a:headEnd type="none" w="sm" len="sm"/>
            <a:tailEnd type="none" w="sm" len="sm"/>
          </a:ln>
        </p:spPr>
      </p:cxnSp>
      <p:sp>
        <p:nvSpPr>
          <p:cNvPr id="3605" name="Google Shape;3605;p21"/>
          <p:cNvSpPr/>
          <p:nvPr/>
        </p:nvSpPr>
        <p:spPr>
          <a:xfrm>
            <a:off x="4245207" y="2344212"/>
            <a:ext cx="1080000" cy="1530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latin typeface="Arial"/>
                <a:ea typeface="Arial"/>
                <a:cs typeface="Arial"/>
                <a:sym typeface="Arial"/>
              </a:rPr>
              <a:t>Forlengelse</a:t>
            </a:r>
            <a:endParaRPr sz="900" b="1" i="0" u="none" strike="noStrike" cap="none">
              <a:solidFill>
                <a:srgbClr val="000000"/>
              </a:solidFill>
              <a:latin typeface="Arial"/>
              <a:ea typeface="Arial"/>
              <a:cs typeface="Arial"/>
              <a:sym typeface="Arial"/>
            </a:endParaRPr>
          </a:p>
        </p:txBody>
      </p:sp>
      <p:sp>
        <p:nvSpPr>
          <p:cNvPr id="3606" name="Google Shape;3606;p21"/>
          <p:cNvSpPr/>
          <p:nvPr/>
        </p:nvSpPr>
        <p:spPr>
          <a:xfrm>
            <a:off x="7971264" y="2344716"/>
            <a:ext cx="1080000" cy="1530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latin typeface="Arial"/>
                <a:ea typeface="Arial"/>
                <a:cs typeface="Arial"/>
                <a:sym typeface="Arial"/>
              </a:rPr>
              <a:t>Pensjon</a:t>
            </a:r>
            <a:r>
              <a:rPr lang="nb-NO" sz="900" b="1" i="0" u="none" strike="noStrike" cap="none">
                <a:solidFill>
                  <a:srgbClr val="000000"/>
                </a:solidFill>
                <a:latin typeface="Arial"/>
                <a:ea typeface="Arial"/>
                <a:cs typeface="Arial"/>
                <a:sym typeface="Arial"/>
              </a:rPr>
              <a:t>**</a:t>
            </a:r>
            <a:endParaRPr sz="900" b="1" i="0" u="none" strike="noStrike" cap="none">
              <a:solidFill>
                <a:srgbClr val="000000"/>
              </a:solidFill>
              <a:latin typeface="Arial"/>
              <a:ea typeface="Arial"/>
              <a:cs typeface="Arial"/>
              <a:sym typeface="Arial"/>
            </a:endParaRPr>
          </a:p>
        </p:txBody>
      </p:sp>
      <p:sp>
        <p:nvSpPr>
          <p:cNvPr id="3607" name="Google Shape;3607;p21"/>
          <p:cNvSpPr/>
          <p:nvPr/>
        </p:nvSpPr>
        <p:spPr>
          <a:xfrm>
            <a:off x="1761169" y="2362516"/>
            <a:ext cx="1080000" cy="1176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latin typeface="Arial"/>
                <a:ea typeface="Arial"/>
                <a:cs typeface="Arial"/>
                <a:sym typeface="Arial"/>
              </a:rPr>
              <a:t>Permisjoner</a:t>
            </a:r>
            <a:endParaRPr sz="900" b="1" i="0" u="none" strike="noStrike" cap="none">
              <a:solidFill>
                <a:srgbClr val="000000"/>
              </a:solidFill>
              <a:latin typeface="Arial"/>
              <a:ea typeface="Arial"/>
              <a:cs typeface="Arial"/>
              <a:sym typeface="Arial"/>
            </a:endParaRPr>
          </a:p>
        </p:txBody>
      </p:sp>
      <p:sp>
        <p:nvSpPr>
          <p:cNvPr id="3608" name="Google Shape;3608;p21"/>
          <p:cNvSpPr/>
          <p:nvPr/>
        </p:nvSpPr>
        <p:spPr>
          <a:xfrm>
            <a:off x="3003188" y="2795137"/>
            <a:ext cx="1080000" cy="372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Sender skjema i NTNU Hjelp med informasjon om endring</a:t>
            </a:r>
            <a:endParaRPr sz="700" b="0" i="0" u="none" strike="noStrike" cap="none">
              <a:solidFill>
                <a:srgbClr val="000000"/>
              </a:solidFill>
              <a:latin typeface="Arial"/>
              <a:ea typeface="Arial"/>
              <a:cs typeface="Arial"/>
              <a:sym typeface="Arial"/>
            </a:endParaRPr>
          </a:p>
        </p:txBody>
      </p:sp>
      <p:sp>
        <p:nvSpPr>
          <p:cNvPr id="3609" name="Google Shape;3609;p21"/>
          <p:cNvSpPr/>
          <p:nvPr/>
        </p:nvSpPr>
        <p:spPr>
          <a:xfrm>
            <a:off x="519150" y="2795136"/>
            <a:ext cx="1080000" cy="731003"/>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Rekrutteringsprosessen. Inngår arbeidskontrakt. Arkiverer dokumentasjon iht. lov og avtaleverk</a:t>
            </a:r>
            <a:endParaRPr sz="700" b="0" i="0" u="none" strike="noStrike" cap="none">
              <a:solidFill>
                <a:srgbClr val="000000"/>
              </a:solidFill>
              <a:latin typeface="Arial"/>
              <a:ea typeface="Arial"/>
              <a:cs typeface="Arial"/>
              <a:sym typeface="Arial"/>
            </a:endParaRPr>
          </a:p>
        </p:txBody>
      </p:sp>
      <p:sp>
        <p:nvSpPr>
          <p:cNvPr id="3610" name="Google Shape;3610;p21"/>
          <p:cNvSpPr/>
          <p:nvPr/>
        </p:nvSpPr>
        <p:spPr>
          <a:xfrm>
            <a:off x="4265122" y="2795137"/>
            <a:ext cx="1020755" cy="53505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700"/>
              <a:buFont typeface="Arial"/>
              <a:buNone/>
            </a:pPr>
            <a:r>
              <a:rPr lang="nb-NO" sz="700" b="0" i="0" u="none" strike="noStrike" cap="none">
                <a:solidFill>
                  <a:srgbClr val="000000"/>
                </a:solidFill>
                <a:latin typeface="Arial"/>
                <a:ea typeface="Arial"/>
                <a:cs typeface="Arial"/>
                <a:sym typeface="Arial"/>
              </a:rPr>
              <a:t>Oppfølging av midlertidige ansatte. </a:t>
            </a:r>
          </a:p>
          <a:p>
            <a:pPr marL="0" marR="0" lvl="0" indent="0" algn="ctr" rtl="0">
              <a:lnSpc>
                <a:spcPct val="100000"/>
              </a:lnSpc>
              <a:spcBef>
                <a:spcPts val="0"/>
              </a:spcBef>
              <a:spcAft>
                <a:spcPts val="0"/>
              </a:spcAft>
              <a:buClr>
                <a:srgbClr val="000000"/>
              </a:buClr>
              <a:buSzPts val="700"/>
              <a:buFont typeface="Arial"/>
              <a:buNone/>
            </a:pPr>
            <a:endParaRPr lang="nb-NO" sz="7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Nødvendig vedtak fattes. Dokumentasjon arkiveres og bestilling sendes</a:t>
            </a:r>
            <a:endParaRPr sz="700" b="0" i="0" u="none" strike="noStrike" cap="none">
              <a:solidFill>
                <a:srgbClr val="000000"/>
              </a:solidFill>
              <a:latin typeface="Arial"/>
              <a:ea typeface="Arial"/>
              <a:cs typeface="Arial"/>
              <a:sym typeface="Arial"/>
            </a:endParaRPr>
          </a:p>
        </p:txBody>
      </p:sp>
      <p:sp>
        <p:nvSpPr>
          <p:cNvPr id="3611" name="Google Shape;3611;p21"/>
          <p:cNvSpPr/>
          <p:nvPr/>
        </p:nvSpPr>
        <p:spPr>
          <a:xfrm>
            <a:off x="8010740" y="2795137"/>
            <a:ext cx="1080000" cy="329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700"/>
              <a:buFont typeface="Arial"/>
              <a:buNone/>
            </a:pPr>
            <a:r>
              <a:rPr lang="nb-NO" sz="700"/>
              <a:t>Følger opp ansatte som nærmer seg pensjonsalder</a:t>
            </a:r>
          </a:p>
          <a:p>
            <a:pPr marL="0" marR="0" lvl="0" indent="0" algn="ctr" rtl="0">
              <a:lnSpc>
                <a:spcPct val="100000"/>
              </a:lnSpc>
              <a:spcBef>
                <a:spcPts val="0"/>
              </a:spcBef>
              <a:spcAft>
                <a:spcPts val="0"/>
              </a:spcAft>
              <a:buClr>
                <a:srgbClr val="000000"/>
              </a:buClr>
              <a:buSzPts val="700"/>
              <a:buFont typeface="Arial"/>
              <a:buNone/>
            </a:pPr>
            <a:endParaRPr lang="nb-NO" sz="700"/>
          </a:p>
          <a:p>
            <a:pPr marL="0" marR="0" lvl="0" indent="0" algn="ctr" rtl="0">
              <a:lnSpc>
                <a:spcPct val="100000"/>
              </a:lnSpc>
              <a:spcBef>
                <a:spcPts val="0"/>
              </a:spcBef>
              <a:spcAft>
                <a:spcPts val="0"/>
              </a:spcAft>
              <a:buClr>
                <a:srgbClr val="000000"/>
              </a:buClr>
              <a:buSzPts val="700"/>
              <a:buFont typeface="Arial"/>
              <a:buNone/>
            </a:pPr>
            <a:r>
              <a:rPr lang="nb-NO" sz="700"/>
              <a:t>Sender inn pensjonsskjema i </a:t>
            </a:r>
            <a:br>
              <a:rPr lang="nb-NO" sz="700"/>
            </a:br>
            <a:r>
              <a:rPr lang="nb-NO" sz="700"/>
              <a:t>NTNU Hjelp</a:t>
            </a:r>
            <a:endParaRPr sz="700" b="0" i="0" u="none" strike="noStrike" cap="none">
              <a:solidFill>
                <a:srgbClr val="000000"/>
              </a:solidFill>
              <a:latin typeface="Arial"/>
              <a:ea typeface="Arial"/>
              <a:cs typeface="Arial"/>
              <a:sym typeface="Arial"/>
            </a:endParaRPr>
          </a:p>
        </p:txBody>
      </p:sp>
      <p:sp>
        <p:nvSpPr>
          <p:cNvPr id="3612" name="Google Shape;3612;p21"/>
          <p:cNvSpPr/>
          <p:nvPr/>
        </p:nvSpPr>
        <p:spPr>
          <a:xfrm rot="-5400000">
            <a:off x="-298900" y="3067250"/>
            <a:ext cx="1274700" cy="1371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000000"/>
                </a:solidFill>
                <a:latin typeface="Arial"/>
                <a:ea typeface="Arial"/>
                <a:cs typeface="Arial"/>
                <a:sym typeface="Arial"/>
              </a:rPr>
              <a:t>Enhetene</a:t>
            </a:r>
            <a:endParaRPr sz="800" b="1" i="0" u="none" strike="noStrike" cap="none">
              <a:solidFill>
                <a:srgbClr val="000000"/>
              </a:solidFill>
              <a:latin typeface="Arial"/>
              <a:ea typeface="Arial"/>
              <a:cs typeface="Arial"/>
              <a:sym typeface="Arial"/>
            </a:endParaRPr>
          </a:p>
        </p:txBody>
      </p:sp>
      <p:sp>
        <p:nvSpPr>
          <p:cNvPr id="3613" name="Google Shape;3613;p21"/>
          <p:cNvSpPr/>
          <p:nvPr/>
        </p:nvSpPr>
        <p:spPr>
          <a:xfrm rot="-5400000">
            <a:off x="-390125" y="4161075"/>
            <a:ext cx="1497000" cy="1371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000000"/>
                </a:solidFill>
                <a:latin typeface="Arial"/>
                <a:ea typeface="Arial"/>
                <a:cs typeface="Arial"/>
                <a:sym typeface="Arial"/>
              </a:rPr>
              <a:t>Tjenestesenteret</a:t>
            </a:r>
            <a:endParaRPr sz="800" b="1" i="0" u="none" strike="noStrike" cap="none">
              <a:solidFill>
                <a:srgbClr val="000000"/>
              </a:solidFill>
              <a:latin typeface="Arial"/>
              <a:ea typeface="Arial"/>
              <a:cs typeface="Arial"/>
              <a:sym typeface="Arial"/>
            </a:endParaRPr>
          </a:p>
        </p:txBody>
      </p:sp>
      <p:sp>
        <p:nvSpPr>
          <p:cNvPr id="3614" name="Google Shape;3614;p21"/>
          <p:cNvSpPr/>
          <p:nvPr/>
        </p:nvSpPr>
        <p:spPr>
          <a:xfrm>
            <a:off x="519150" y="3904695"/>
            <a:ext cx="1080000" cy="5874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Registrerer den nyansatte i lønnssystemet</a:t>
            </a:r>
            <a:endParaRPr sz="700" b="0" i="0" u="none" strike="noStrike" cap="none">
              <a:solidFill>
                <a:srgbClr val="000000"/>
              </a:solidFill>
              <a:latin typeface="Arial"/>
              <a:ea typeface="Arial"/>
              <a:cs typeface="Arial"/>
              <a:sym typeface="Arial"/>
            </a:endParaRPr>
          </a:p>
        </p:txBody>
      </p:sp>
      <p:sp>
        <p:nvSpPr>
          <p:cNvPr id="3615" name="Google Shape;3615;p21"/>
          <p:cNvSpPr/>
          <p:nvPr/>
        </p:nvSpPr>
        <p:spPr>
          <a:xfrm>
            <a:off x="1761169" y="2795137"/>
            <a:ext cx="1080000" cy="744282"/>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700"/>
              <a:buFont typeface="Arial"/>
              <a:buNone/>
            </a:pPr>
            <a:r>
              <a:rPr lang="nb-NO" sz="700"/>
              <a:t>Ansatte sender inn søknad om permisjon. </a:t>
            </a:r>
          </a:p>
          <a:p>
            <a:pPr marL="0" marR="0" lvl="0" indent="0" algn="ctr" rtl="0">
              <a:lnSpc>
                <a:spcPct val="100000"/>
              </a:lnSpc>
              <a:spcBef>
                <a:spcPts val="0"/>
              </a:spcBef>
              <a:spcAft>
                <a:spcPts val="0"/>
              </a:spcAft>
              <a:buClr>
                <a:srgbClr val="000000"/>
              </a:buClr>
              <a:buSzPts val="700"/>
              <a:buFont typeface="Arial"/>
              <a:buNone/>
            </a:pPr>
            <a:endParaRPr lang="nb-NO" sz="700"/>
          </a:p>
          <a:p>
            <a:pPr marL="0" marR="0" lvl="0" indent="0" algn="ctr" rtl="0">
              <a:lnSpc>
                <a:spcPct val="100000"/>
              </a:lnSpc>
              <a:spcBef>
                <a:spcPts val="0"/>
              </a:spcBef>
              <a:spcAft>
                <a:spcPts val="0"/>
              </a:spcAft>
              <a:buClr>
                <a:srgbClr val="000000"/>
              </a:buClr>
              <a:buSzPts val="700"/>
              <a:buFont typeface="Arial"/>
              <a:buNone/>
            </a:pPr>
            <a:r>
              <a:rPr lang="nb-NO" sz="700"/>
              <a:t>Leder godkjenner eller </a:t>
            </a:r>
            <a:r>
              <a:rPr lang="no-NO" sz="700"/>
              <a:t>avslår innsendt søknad</a:t>
            </a:r>
            <a:r>
              <a:rPr lang="nb-NO" sz="700"/>
              <a:t> og følger opp permisjon</a:t>
            </a:r>
            <a:endParaRPr sz="700" b="0" i="0" u="none" strike="noStrike" cap="none">
              <a:solidFill>
                <a:srgbClr val="000000"/>
              </a:solidFill>
              <a:latin typeface="Arial"/>
              <a:ea typeface="Arial"/>
              <a:cs typeface="Arial"/>
              <a:sym typeface="Arial"/>
            </a:endParaRPr>
          </a:p>
        </p:txBody>
      </p:sp>
      <p:sp>
        <p:nvSpPr>
          <p:cNvPr id="3616" name="Google Shape;3616;p21"/>
          <p:cNvSpPr/>
          <p:nvPr/>
        </p:nvSpPr>
        <p:spPr>
          <a:xfrm>
            <a:off x="1761175" y="3954075"/>
            <a:ext cx="1147625" cy="7098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700"/>
              <a:buFont typeface="Arial"/>
              <a:buNone/>
            </a:pPr>
            <a:endParaRPr lang="nb-NO" sz="700"/>
          </a:p>
          <a:p>
            <a:pPr marL="0" marR="0" lvl="0" indent="0" algn="ctr" rtl="0">
              <a:lnSpc>
                <a:spcPct val="100000"/>
              </a:lnSpc>
              <a:spcBef>
                <a:spcPts val="0"/>
              </a:spcBef>
              <a:spcAft>
                <a:spcPts val="0"/>
              </a:spcAft>
              <a:buClr>
                <a:srgbClr val="000000"/>
              </a:buClr>
              <a:buSzPts val="700"/>
              <a:buFont typeface="Arial"/>
              <a:buNone/>
            </a:pPr>
            <a:r>
              <a:rPr lang="no-NO" sz="700"/>
              <a:t>Kontrollerer permisjonssøknade</a:t>
            </a:r>
            <a:r>
              <a:rPr lang="nb-NO" sz="700"/>
              <a:t>r</a:t>
            </a:r>
          </a:p>
        </p:txBody>
      </p:sp>
      <p:sp>
        <p:nvSpPr>
          <p:cNvPr id="3617" name="Google Shape;3617;p21"/>
          <p:cNvSpPr/>
          <p:nvPr/>
        </p:nvSpPr>
        <p:spPr>
          <a:xfrm>
            <a:off x="3003188" y="3954064"/>
            <a:ext cx="1080000" cy="4887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Registrerer endring</a:t>
            </a:r>
            <a:r>
              <a:rPr lang="nb-NO" sz="700" b="0" i="0" u="none" strike="noStrike" cap="none">
                <a:solidFill>
                  <a:srgbClr val="000000"/>
                </a:solidFill>
                <a:latin typeface="Arial"/>
                <a:ea typeface="Arial"/>
                <a:cs typeface="Arial"/>
                <a:sym typeface="Arial"/>
              </a:rPr>
              <a:t> og </a:t>
            </a:r>
            <a:r>
              <a:rPr lang="no-NO" sz="700" b="0" i="0" u="none" strike="noStrike" cap="none">
                <a:solidFill>
                  <a:srgbClr val="000000"/>
                </a:solidFill>
                <a:latin typeface="Arial"/>
                <a:ea typeface="Arial"/>
                <a:cs typeface="Arial"/>
                <a:sym typeface="Arial"/>
              </a:rPr>
              <a:t>eventuel</a:t>
            </a:r>
            <a:r>
              <a:rPr lang="nb-NO" sz="700" b="0" i="0" u="none" strike="noStrike" cap="none">
                <a:solidFill>
                  <a:srgbClr val="000000"/>
                </a:solidFill>
                <a:latin typeface="Arial"/>
                <a:ea typeface="Arial"/>
                <a:cs typeface="Arial"/>
                <a:sym typeface="Arial"/>
              </a:rPr>
              <a:t>l</a:t>
            </a:r>
            <a:r>
              <a:rPr lang="no-NO" sz="700" b="0" i="0" u="none" strike="noStrike" cap="none">
                <a:solidFill>
                  <a:srgbClr val="000000"/>
                </a:solidFill>
                <a:latin typeface="Arial"/>
                <a:ea typeface="Arial"/>
                <a:cs typeface="Arial"/>
                <a:sym typeface="Arial"/>
              </a:rPr>
              <a:t> arkivering dersom påkrevd </a:t>
            </a:r>
            <a:endParaRPr sz="700" b="0" i="0" u="none" strike="noStrike" cap="none">
              <a:solidFill>
                <a:srgbClr val="000000"/>
              </a:solidFill>
              <a:latin typeface="Arial"/>
              <a:ea typeface="Arial"/>
              <a:cs typeface="Arial"/>
              <a:sym typeface="Arial"/>
            </a:endParaRPr>
          </a:p>
        </p:txBody>
      </p:sp>
      <p:sp>
        <p:nvSpPr>
          <p:cNvPr id="3618" name="Google Shape;3618;p21"/>
          <p:cNvSpPr/>
          <p:nvPr/>
        </p:nvSpPr>
        <p:spPr>
          <a:xfrm>
            <a:off x="5487226" y="2344716"/>
            <a:ext cx="1080000" cy="1530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latin typeface="Arial"/>
                <a:ea typeface="Arial"/>
                <a:cs typeface="Arial"/>
                <a:sym typeface="Arial"/>
              </a:rPr>
              <a:t>Unge arbeidstakere 15-18 år</a:t>
            </a:r>
            <a:endParaRPr sz="900" b="1" i="0" u="none" strike="noStrike" cap="none">
              <a:solidFill>
                <a:srgbClr val="000000"/>
              </a:solidFill>
              <a:latin typeface="Arial"/>
              <a:ea typeface="Arial"/>
              <a:cs typeface="Arial"/>
              <a:sym typeface="Arial"/>
            </a:endParaRPr>
          </a:p>
        </p:txBody>
      </p:sp>
      <p:sp>
        <p:nvSpPr>
          <p:cNvPr id="3619" name="Google Shape;3619;p21"/>
          <p:cNvSpPr/>
          <p:nvPr/>
        </p:nvSpPr>
        <p:spPr>
          <a:xfrm>
            <a:off x="4307721" y="4012166"/>
            <a:ext cx="815607" cy="3723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Registrerer forlengelse</a:t>
            </a:r>
            <a:endParaRPr sz="700" b="0" i="0" u="none" strike="noStrike" cap="none">
              <a:solidFill>
                <a:srgbClr val="000000"/>
              </a:solidFill>
              <a:latin typeface="Arial"/>
              <a:ea typeface="Arial"/>
              <a:cs typeface="Arial"/>
              <a:sym typeface="Arial"/>
            </a:endParaRPr>
          </a:p>
        </p:txBody>
      </p:sp>
      <p:sp>
        <p:nvSpPr>
          <p:cNvPr id="3620" name="Google Shape;3620;p21"/>
          <p:cNvSpPr/>
          <p:nvPr/>
        </p:nvSpPr>
        <p:spPr>
          <a:xfrm>
            <a:off x="5487226" y="4012166"/>
            <a:ext cx="1080000" cy="3723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Registrerer avtalen</a:t>
            </a:r>
            <a:endParaRPr sz="700" b="0" i="0" u="none" strike="noStrike" cap="none">
              <a:solidFill>
                <a:srgbClr val="000000"/>
              </a:solidFill>
              <a:latin typeface="Arial"/>
              <a:ea typeface="Arial"/>
              <a:cs typeface="Arial"/>
              <a:sym typeface="Arial"/>
            </a:endParaRPr>
          </a:p>
        </p:txBody>
      </p:sp>
      <p:sp>
        <p:nvSpPr>
          <p:cNvPr id="3621" name="Google Shape;3621;p21"/>
          <p:cNvSpPr/>
          <p:nvPr/>
        </p:nvSpPr>
        <p:spPr>
          <a:xfrm>
            <a:off x="6832929" y="3985275"/>
            <a:ext cx="872632" cy="4887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Registrerer </a:t>
            </a:r>
            <a:r>
              <a:rPr lang="nb-NO" sz="700" b="0" i="0" u="none" strike="noStrike" cap="none">
                <a:solidFill>
                  <a:srgbClr val="000000"/>
                </a:solidFill>
                <a:latin typeface="Arial"/>
                <a:ea typeface="Arial"/>
                <a:cs typeface="Arial"/>
                <a:sym typeface="Arial"/>
              </a:rPr>
              <a:t>sluttoppgjør og arkiverer sluttbrev</a:t>
            </a:r>
            <a:endParaRPr sz="700" b="0" i="0" u="none" strike="noStrike" cap="none">
              <a:solidFill>
                <a:srgbClr val="000000"/>
              </a:solidFill>
              <a:latin typeface="Arial"/>
              <a:ea typeface="Arial"/>
              <a:cs typeface="Arial"/>
              <a:sym typeface="Arial"/>
            </a:endParaRPr>
          </a:p>
        </p:txBody>
      </p:sp>
      <p:sp>
        <p:nvSpPr>
          <p:cNvPr id="3622" name="Google Shape;3622;p21"/>
          <p:cNvSpPr/>
          <p:nvPr/>
        </p:nvSpPr>
        <p:spPr>
          <a:xfrm>
            <a:off x="7971264" y="3954064"/>
            <a:ext cx="1080000" cy="488700"/>
          </a:xfrm>
          <a:prstGeom prst="rect">
            <a:avLst/>
          </a:prstGeom>
          <a:noFill/>
          <a:ln>
            <a:noFill/>
          </a:ln>
        </p:spPr>
        <p:txBody>
          <a:bodyPr spcFirstLastPara="1" wrap="square" lIns="0" tIns="0" rIns="0" bIns="0" anchor="ctr" anchorCtr="0">
            <a:noAutofit/>
          </a:bodyPr>
          <a:lstStyle/>
          <a:p>
            <a:pPr algn="ctr">
              <a:buSzPts val="700"/>
            </a:pPr>
            <a:r>
              <a:rPr lang="no-NO" sz="700" b="0" i="0" u="none" strike="noStrike" cap="none">
                <a:solidFill>
                  <a:srgbClr val="000000"/>
                </a:solidFill>
                <a:latin typeface="Arial"/>
                <a:ea typeface="Arial"/>
                <a:cs typeface="Arial"/>
                <a:sym typeface="Arial"/>
              </a:rPr>
              <a:t>Registrerer pensjon hos NTNU og SPK</a:t>
            </a:r>
            <a:r>
              <a:rPr lang="nb-NO" sz="700" b="0" i="0" u="none" strike="noStrike" cap="none">
                <a:solidFill>
                  <a:srgbClr val="000000"/>
                </a:solidFill>
                <a:latin typeface="Arial"/>
                <a:ea typeface="Arial"/>
                <a:cs typeface="Arial"/>
                <a:sym typeface="Arial"/>
              </a:rPr>
              <a:t>, samt arkiverer dokumentasjon</a:t>
            </a:r>
          </a:p>
        </p:txBody>
      </p:sp>
      <p:sp>
        <p:nvSpPr>
          <p:cNvPr id="3623" name="Google Shape;3623;p21"/>
          <p:cNvSpPr/>
          <p:nvPr/>
        </p:nvSpPr>
        <p:spPr>
          <a:xfrm>
            <a:off x="6729245" y="2362516"/>
            <a:ext cx="1080000" cy="1176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b-NO" sz="900" b="1" i="0" u="none" strike="noStrike" cap="none">
                <a:solidFill>
                  <a:srgbClr val="000000"/>
                </a:solidFill>
                <a:latin typeface="Arial"/>
                <a:ea typeface="Arial"/>
                <a:cs typeface="Arial"/>
                <a:sym typeface="Arial"/>
              </a:rPr>
              <a:t>Fratredelse og s</a:t>
            </a:r>
            <a:r>
              <a:rPr lang="no-NO" sz="900" b="1" i="0" u="none" strike="noStrike" cap="none">
                <a:solidFill>
                  <a:srgbClr val="000000"/>
                </a:solidFill>
                <a:latin typeface="Arial"/>
                <a:ea typeface="Arial"/>
                <a:cs typeface="Arial"/>
                <a:sym typeface="Arial"/>
              </a:rPr>
              <a:t>luttoppgjør</a:t>
            </a:r>
            <a:endParaRPr sz="900" b="1" i="0" u="none" strike="noStrike" cap="none">
              <a:solidFill>
                <a:srgbClr val="000000"/>
              </a:solidFill>
              <a:latin typeface="Arial"/>
              <a:ea typeface="Arial"/>
              <a:cs typeface="Arial"/>
              <a:sym typeface="Arial"/>
            </a:endParaRPr>
          </a:p>
        </p:txBody>
      </p:sp>
      <p:sp>
        <p:nvSpPr>
          <p:cNvPr id="3624" name="Google Shape;3624;p21"/>
          <p:cNvSpPr/>
          <p:nvPr/>
        </p:nvSpPr>
        <p:spPr>
          <a:xfrm>
            <a:off x="6832929" y="2795136"/>
            <a:ext cx="976316" cy="411199"/>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700"/>
              <a:buFont typeface="Arial"/>
              <a:buNone/>
            </a:pPr>
            <a:r>
              <a:rPr lang="nb-NO" sz="700" b="0" i="0" u="none" strike="noStrike" cap="none">
                <a:solidFill>
                  <a:srgbClr val="000000"/>
                </a:solidFill>
                <a:latin typeface="Arial"/>
                <a:ea typeface="Arial"/>
                <a:cs typeface="Arial"/>
                <a:sym typeface="Arial"/>
              </a:rPr>
              <a:t>Følge opp ansatte og melde fra om sluttoppgjør </a:t>
            </a:r>
            <a:endParaRPr sz="700" b="0" i="0" u="none" strike="noStrike" cap="none">
              <a:solidFill>
                <a:srgbClr val="000000"/>
              </a:solidFill>
              <a:latin typeface="Arial"/>
              <a:ea typeface="Arial"/>
              <a:cs typeface="Arial"/>
              <a:sym typeface="Arial"/>
            </a:endParaRPr>
          </a:p>
        </p:txBody>
      </p:sp>
      <p:sp>
        <p:nvSpPr>
          <p:cNvPr id="3625" name="Google Shape;3625;p21"/>
          <p:cNvSpPr txBox="1"/>
          <p:nvPr/>
        </p:nvSpPr>
        <p:spPr>
          <a:xfrm>
            <a:off x="504375" y="826242"/>
            <a:ext cx="8234700" cy="636337"/>
          </a:xfrm>
          <a:prstGeom prst="rect">
            <a:avLst/>
          </a:prstGeom>
          <a:noFill/>
          <a:ln>
            <a:noFill/>
          </a:ln>
        </p:spPr>
        <p:txBody>
          <a:bodyPr spcFirstLastPara="1" wrap="square" lIns="0" tIns="0" rIns="0" bIns="0" anchor="t" anchorCtr="0">
            <a:noAutofit/>
          </a:bodyPr>
          <a:lstStyle/>
          <a:p>
            <a:pPr marL="0" marR="0" lvl="0" indent="0" rtl="0">
              <a:lnSpc>
                <a:spcPct val="150000"/>
              </a:lnSpc>
              <a:spcBef>
                <a:spcPts val="0"/>
              </a:spcBef>
              <a:spcAft>
                <a:spcPts val="1200"/>
              </a:spcAft>
              <a:buClr>
                <a:srgbClr val="000000"/>
              </a:buClr>
              <a:buSzPct val="100000"/>
              <a:buFont typeface="Arial"/>
              <a:buNone/>
            </a:pPr>
            <a:r>
              <a:rPr lang="no-NO" sz="800" b="0" i="0" u="none" strike="noStrike" cap="none">
                <a:solidFill>
                  <a:schemeClr val="tx1"/>
                </a:solidFill>
                <a:latin typeface="Arial"/>
                <a:ea typeface="Arial"/>
                <a:cs typeface="Arial"/>
                <a:sym typeface="Arial"/>
              </a:rPr>
              <a:t>Alle de nevnte prosessene starter med at det kommer en bestilling fra enhetene.</a:t>
            </a:r>
            <a:r>
              <a:rPr lang="nb-NO" sz="800" b="0" i="0" u="none" strike="noStrike" cap="none">
                <a:solidFill>
                  <a:schemeClr val="tx1"/>
                </a:solidFill>
                <a:latin typeface="Arial"/>
                <a:ea typeface="Arial"/>
                <a:cs typeface="Arial"/>
                <a:sym typeface="Arial"/>
              </a:rPr>
              <a:t> </a:t>
            </a:r>
            <a:r>
              <a:rPr lang="nb-NO" sz="800" i="1" u="none" strike="noStrike" cap="none">
                <a:solidFill>
                  <a:schemeClr val="tx1"/>
                </a:solidFill>
                <a:latin typeface="Arial"/>
                <a:ea typeface="Arial"/>
                <a:cs typeface="Arial"/>
                <a:sym typeface="Arial"/>
              </a:rPr>
              <a:t>Enhetene som beskrevet her omfatter både ledere, HR og ansatte.</a:t>
            </a:r>
            <a:r>
              <a:rPr lang="no-NO" sz="800" i="1" u="none" strike="noStrike" cap="none">
                <a:solidFill>
                  <a:schemeClr val="tx1"/>
                </a:solidFill>
                <a:latin typeface="Arial"/>
                <a:ea typeface="Arial"/>
                <a:cs typeface="Arial"/>
                <a:sym typeface="Arial"/>
              </a:rPr>
              <a:t> </a:t>
            </a:r>
            <a:r>
              <a:rPr lang="no-NO" sz="800" b="0" i="0" u="none" strike="noStrike" cap="none">
                <a:solidFill>
                  <a:schemeClr val="tx1"/>
                </a:solidFill>
                <a:latin typeface="Arial"/>
                <a:ea typeface="Arial"/>
                <a:cs typeface="Arial"/>
                <a:sym typeface="Arial"/>
              </a:rPr>
              <a:t>Vi har ikke med heldigitale løsninger, slik som tilsetting og arbeidskontrakt og godtgjørelser. Vi har heller ikke in</a:t>
            </a:r>
            <a:r>
              <a:rPr lang="no-NO" sz="800">
                <a:solidFill>
                  <a:schemeClr val="tx1"/>
                </a:solidFill>
              </a:rPr>
              <a:t>kludert organisasjonsendringer da dette er noe som følges opp av et tverrfaglig team hos NTNU og det er mange flere aktører involvert enn kun Tjenestesenteret og enhetene</a:t>
            </a:r>
            <a:r>
              <a:rPr lang="nb-NO" sz="800">
                <a:solidFill>
                  <a:schemeClr val="tx1"/>
                </a:solidFill>
              </a:rPr>
              <a:t>.</a:t>
            </a:r>
            <a:endParaRPr lang="nb-NO" sz="800" b="0" i="0" u="none" strike="noStrike" cap="none">
              <a:solidFill>
                <a:schemeClr val="tx1"/>
              </a:solidFill>
              <a:latin typeface="Arial"/>
              <a:ea typeface="Arial"/>
              <a:cs typeface="Arial"/>
              <a:sym typeface="Arial"/>
            </a:endParaRPr>
          </a:p>
        </p:txBody>
      </p:sp>
      <p:sp>
        <p:nvSpPr>
          <p:cNvPr id="3626" name="Google Shape;3626;p21"/>
          <p:cNvSpPr txBox="1"/>
          <p:nvPr/>
        </p:nvSpPr>
        <p:spPr>
          <a:xfrm>
            <a:off x="51586" y="4849200"/>
            <a:ext cx="3571037" cy="294300"/>
          </a:xfrm>
          <a:prstGeom prst="rect">
            <a:avLst/>
          </a:prstGeom>
          <a:noFill/>
          <a:ln>
            <a:noFill/>
          </a:ln>
        </p:spPr>
        <p:txBody>
          <a:bodyPr spcFirstLastPara="1" wrap="square" lIns="0" tIns="0" rIns="0" bIns="0" anchor="t" anchorCtr="0">
            <a:normAutofit/>
          </a:bodyPr>
          <a:lstStyle/>
          <a:p>
            <a:pPr marL="0" marR="0" lvl="0" indent="0" algn="just" rtl="0">
              <a:lnSpc>
                <a:spcPct val="115000"/>
              </a:lnSpc>
              <a:spcBef>
                <a:spcPts val="0"/>
              </a:spcBef>
              <a:spcAft>
                <a:spcPts val="0"/>
              </a:spcAft>
              <a:buClr>
                <a:srgbClr val="000000"/>
              </a:buClr>
              <a:buSzPts val="1018"/>
              <a:buFont typeface="Arial"/>
              <a:buNone/>
            </a:pPr>
            <a:r>
              <a:rPr lang="no-NO" sz="540" b="0" i="0" u="none" strike="noStrike" cap="none">
                <a:solidFill>
                  <a:srgbClr val="464646"/>
                </a:solidFill>
                <a:latin typeface="Arial"/>
                <a:ea typeface="Arial"/>
                <a:cs typeface="Arial"/>
                <a:sym typeface="Arial"/>
              </a:rPr>
              <a:t>*Endringer i arbeidsforhold: Endre stillingsandel, kontering, organisasjonsenhet, lønn, arbeidsplan eller annet knyttet til endring i </a:t>
            </a:r>
            <a:r>
              <a:rPr lang="no-NO" sz="540">
                <a:solidFill>
                  <a:srgbClr val="464646"/>
                </a:solidFill>
              </a:rPr>
              <a:t>arbeidsforholdet til den enkelte</a:t>
            </a:r>
            <a:endParaRPr lang="nb-NO" sz="540">
              <a:solidFill>
                <a:srgbClr val="464646"/>
              </a:solidFill>
            </a:endParaRPr>
          </a:p>
          <a:p>
            <a:pPr algn="just">
              <a:lnSpc>
                <a:spcPct val="115000"/>
              </a:lnSpc>
              <a:buSzPts val="1018"/>
            </a:pPr>
            <a:r>
              <a:rPr lang="nb-NO" sz="540">
                <a:solidFill>
                  <a:srgbClr val="464646"/>
                </a:solidFill>
              </a:rPr>
              <a:t>**Ansatte kan selv bestille veiledningssamtale med Tjenestesenteret</a:t>
            </a:r>
          </a:p>
        </p:txBody>
      </p:sp>
      <p:sp>
        <p:nvSpPr>
          <p:cNvPr id="3627" name="Google Shape;3627;p21"/>
          <p:cNvSpPr/>
          <p:nvPr/>
        </p:nvSpPr>
        <p:spPr>
          <a:xfrm>
            <a:off x="5487226" y="2795137"/>
            <a:ext cx="1080000" cy="2610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Inngår arbeidskontrakt. Arkiverer dokumentasjon iht. lov og avtaleverk</a:t>
            </a:r>
            <a:endParaRPr sz="700" b="0" i="0" u="none" strike="noStrike" cap="none">
              <a:solidFill>
                <a:srgbClr val="000000"/>
              </a:solidFill>
              <a:latin typeface="Arial"/>
              <a:ea typeface="Arial"/>
              <a:cs typeface="Arial"/>
              <a:sym typeface="Arial"/>
            </a:endParaRPr>
          </a:p>
        </p:txBody>
      </p:sp>
      <p:sp>
        <p:nvSpPr>
          <p:cNvPr id="3790" name="Google Shape;3790;p21"/>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pic>
        <p:nvPicPr>
          <p:cNvPr id="3599" name="Google Shape;3599;p21"/>
          <p:cNvPicPr preferRelativeResize="0"/>
          <p:nvPr/>
        </p:nvPicPr>
        <p:blipFill rotWithShape="1">
          <a:blip r:embed="rId3">
            <a:alphaModFix/>
          </a:blip>
          <a:srcRect l="31895" t="61464" r="59225" b="20763"/>
          <a:stretch/>
        </p:blipFill>
        <p:spPr>
          <a:xfrm>
            <a:off x="5794673" y="1753174"/>
            <a:ext cx="464271" cy="576727"/>
          </a:xfrm>
          <a:prstGeom prst="rect">
            <a:avLst/>
          </a:prstGeom>
          <a:noFill/>
          <a:ln>
            <a:noFill/>
          </a:ln>
        </p:spPr>
      </p:pic>
      <p:pic>
        <p:nvPicPr>
          <p:cNvPr id="3628" name="Google Shape;3628;p21"/>
          <p:cNvPicPr preferRelativeResize="0"/>
          <p:nvPr/>
        </p:nvPicPr>
        <p:blipFill rotWithShape="1">
          <a:blip r:embed="rId4">
            <a:alphaModFix/>
          </a:blip>
          <a:srcRect l="24559" t="16745" r="34775" b="16752"/>
          <a:stretch/>
        </p:blipFill>
        <p:spPr>
          <a:xfrm>
            <a:off x="7082137" y="1592988"/>
            <a:ext cx="298257" cy="689955"/>
          </a:xfrm>
          <a:prstGeom prst="rect">
            <a:avLst/>
          </a:prstGeom>
          <a:noFill/>
          <a:ln>
            <a:noFill/>
          </a:ln>
        </p:spPr>
      </p:pic>
      <p:grpSp>
        <p:nvGrpSpPr>
          <p:cNvPr id="3629" name="Google Shape;3629;p21"/>
          <p:cNvGrpSpPr/>
          <p:nvPr/>
        </p:nvGrpSpPr>
        <p:grpSpPr>
          <a:xfrm>
            <a:off x="773550" y="1767255"/>
            <a:ext cx="562567" cy="537186"/>
            <a:chOff x="1066850" y="238125"/>
            <a:chExt cx="5486275" cy="5238750"/>
          </a:xfrm>
        </p:grpSpPr>
        <p:sp>
          <p:nvSpPr>
            <p:cNvPr id="3630" name="Google Shape;3630;p21"/>
            <p:cNvSpPr/>
            <p:nvPr/>
          </p:nvSpPr>
          <p:spPr>
            <a:xfrm>
              <a:off x="1066850" y="2727625"/>
              <a:ext cx="3065750" cy="1832175"/>
            </a:xfrm>
            <a:custGeom>
              <a:avLst/>
              <a:gdLst/>
              <a:ahLst/>
              <a:cxnLst/>
              <a:rect l="l" t="t" r="r" b="b"/>
              <a:pathLst>
                <a:path w="122630" h="73287" extrusionOk="0">
                  <a:moveTo>
                    <a:pt x="82943" y="1"/>
                  </a:moveTo>
                  <a:lnTo>
                    <a:pt x="82213" y="163"/>
                  </a:lnTo>
                  <a:lnTo>
                    <a:pt x="81483" y="326"/>
                  </a:lnTo>
                  <a:lnTo>
                    <a:pt x="79941" y="812"/>
                  </a:lnTo>
                  <a:lnTo>
                    <a:pt x="78317" y="1462"/>
                  </a:lnTo>
                  <a:lnTo>
                    <a:pt x="76694" y="2192"/>
                  </a:lnTo>
                  <a:lnTo>
                    <a:pt x="75152" y="3004"/>
                  </a:lnTo>
                  <a:lnTo>
                    <a:pt x="72312" y="4465"/>
                  </a:lnTo>
                  <a:lnTo>
                    <a:pt x="71744" y="4789"/>
                  </a:lnTo>
                  <a:lnTo>
                    <a:pt x="71175" y="5114"/>
                  </a:lnTo>
                  <a:lnTo>
                    <a:pt x="70120" y="6007"/>
                  </a:lnTo>
                  <a:lnTo>
                    <a:pt x="69065" y="6899"/>
                  </a:lnTo>
                  <a:lnTo>
                    <a:pt x="68173" y="7873"/>
                  </a:lnTo>
                  <a:lnTo>
                    <a:pt x="67442" y="8685"/>
                  </a:lnTo>
                  <a:lnTo>
                    <a:pt x="66712" y="9334"/>
                  </a:lnTo>
                  <a:lnTo>
                    <a:pt x="66468" y="9496"/>
                  </a:lnTo>
                  <a:lnTo>
                    <a:pt x="66144" y="9659"/>
                  </a:lnTo>
                  <a:lnTo>
                    <a:pt x="65900" y="9659"/>
                  </a:lnTo>
                  <a:lnTo>
                    <a:pt x="65738" y="9578"/>
                  </a:lnTo>
                  <a:lnTo>
                    <a:pt x="65494" y="9415"/>
                  </a:lnTo>
                  <a:lnTo>
                    <a:pt x="65332" y="9091"/>
                  </a:lnTo>
                  <a:lnTo>
                    <a:pt x="65089" y="8117"/>
                  </a:lnTo>
                  <a:lnTo>
                    <a:pt x="64683" y="5601"/>
                  </a:lnTo>
                  <a:lnTo>
                    <a:pt x="64439" y="4302"/>
                  </a:lnTo>
                  <a:lnTo>
                    <a:pt x="64115" y="3166"/>
                  </a:lnTo>
                  <a:lnTo>
                    <a:pt x="63871" y="2679"/>
                  </a:lnTo>
                  <a:lnTo>
                    <a:pt x="63628" y="2273"/>
                  </a:lnTo>
                  <a:lnTo>
                    <a:pt x="63384" y="1949"/>
                  </a:lnTo>
                  <a:lnTo>
                    <a:pt x="63060" y="1705"/>
                  </a:lnTo>
                  <a:lnTo>
                    <a:pt x="62654" y="1705"/>
                  </a:lnTo>
                  <a:lnTo>
                    <a:pt x="62167" y="1786"/>
                  </a:lnTo>
                  <a:lnTo>
                    <a:pt x="61518" y="1949"/>
                  </a:lnTo>
                  <a:lnTo>
                    <a:pt x="60787" y="2192"/>
                  </a:lnTo>
                  <a:lnTo>
                    <a:pt x="59164" y="2841"/>
                  </a:lnTo>
                  <a:lnTo>
                    <a:pt x="57297" y="3653"/>
                  </a:lnTo>
                  <a:lnTo>
                    <a:pt x="54863" y="4708"/>
                  </a:lnTo>
                  <a:lnTo>
                    <a:pt x="53727" y="5114"/>
                  </a:lnTo>
                  <a:lnTo>
                    <a:pt x="52590" y="5438"/>
                  </a:lnTo>
                  <a:lnTo>
                    <a:pt x="51616" y="5601"/>
                  </a:lnTo>
                  <a:lnTo>
                    <a:pt x="50724" y="5682"/>
                  </a:lnTo>
                  <a:lnTo>
                    <a:pt x="50399" y="5601"/>
                  </a:lnTo>
                  <a:lnTo>
                    <a:pt x="50074" y="5520"/>
                  </a:lnTo>
                  <a:lnTo>
                    <a:pt x="49750" y="5357"/>
                  </a:lnTo>
                  <a:lnTo>
                    <a:pt x="49506" y="5114"/>
                  </a:lnTo>
                  <a:lnTo>
                    <a:pt x="48776" y="4302"/>
                  </a:lnTo>
                  <a:lnTo>
                    <a:pt x="48208" y="3734"/>
                  </a:lnTo>
                  <a:lnTo>
                    <a:pt x="47883" y="3572"/>
                  </a:lnTo>
                  <a:lnTo>
                    <a:pt x="47477" y="3410"/>
                  </a:lnTo>
                  <a:lnTo>
                    <a:pt x="46747" y="3166"/>
                  </a:lnTo>
                  <a:lnTo>
                    <a:pt x="45773" y="3085"/>
                  </a:lnTo>
                  <a:lnTo>
                    <a:pt x="44475" y="3166"/>
                  </a:lnTo>
                  <a:lnTo>
                    <a:pt x="40822" y="3410"/>
                  </a:lnTo>
                  <a:lnTo>
                    <a:pt x="39686" y="3572"/>
                  </a:lnTo>
                  <a:lnTo>
                    <a:pt x="38793" y="3815"/>
                  </a:lnTo>
                  <a:lnTo>
                    <a:pt x="37982" y="4140"/>
                  </a:lnTo>
                  <a:lnTo>
                    <a:pt x="37333" y="4546"/>
                  </a:lnTo>
                  <a:lnTo>
                    <a:pt x="36683" y="5033"/>
                  </a:lnTo>
                  <a:lnTo>
                    <a:pt x="36196" y="5520"/>
                  </a:lnTo>
                  <a:lnTo>
                    <a:pt x="35223" y="6656"/>
                  </a:lnTo>
                  <a:lnTo>
                    <a:pt x="34249" y="7711"/>
                  </a:lnTo>
                  <a:lnTo>
                    <a:pt x="33681" y="8279"/>
                  </a:lnTo>
                  <a:lnTo>
                    <a:pt x="33112" y="8766"/>
                  </a:lnTo>
                  <a:lnTo>
                    <a:pt x="32382" y="9253"/>
                  </a:lnTo>
                  <a:lnTo>
                    <a:pt x="31570" y="9659"/>
                  </a:lnTo>
                  <a:lnTo>
                    <a:pt x="30678" y="9902"/>
                  </a:lnTo>
                  <a:lnTo>
                    <a:pt x="29623" y="10146"/>
                  </a:lnTo>
                  <a:lnTo>
                    <a:pt x="28568" y="10308"/>
                  </a:lnTo>
                  <a:lnTo>
                    <a:pt x="27756" y="10551"/>
                  </a:lnTo>
                  <a:lnTo>
                    <a:pt x="27107" y="10714"/>
                  </a:lnTo>
                  <a:lnTo>
                    <a:pt x="26620" y="10957"/>
                  </a:lnTo>
                  <a:lnTo>
                    <a:pt x="26295" y="11201"/>
                  </a:lnTo>
                  <a:lnTo>
                    <a:pt x="26052" y="11525"/>
                  </a:lnTo>
                  <a:lnTo>
                    <a:pt x="25889" y="11769"/>
                  </a:lnTo>
                  <a:lnTo>
                    <a:pt x="25889" y="12093"/>
                  </a:lnTo>
                  <a:lnTo>
                    <a:pt x="25808" y="12743"/>
                  </a:lnTo>
                  <a:lnTo>
                    <a:pt x="25646" y="13392"/>
                  </a:lnTo>
                  <a:lnTo>
                    <a:pt x="25565" y="13798"/>
                  </a:lnTo>
                  <a:lnTo>
                    <a:pt x="25321" y="14204"/>
                  </a:lnTo>
                  <a:lnTo>
                    <a:pt x="24997" y="14609"/>
                  </a:lnTo>
                  <a:lnTo>
                    <a:pt x="24510" y="15015"/>
                  </a:lnTo>
                  <a:lnTo>
                    <a:pt x="23942" y="15340"/>
                  </a:lnTo>
                  <a:lnTo>
                    <a:pt x="23455" y="15502"/>
                  </a:lnTo>
                  <a:lnTo>
                    <a:pt x="22887" y="15502"/>
                  </a:lnTo>
                  <a:lnTo>
                    <a:pt x="22400" y="15340"/>
                  </a:lnTo>
                  <a:lnTo>
                    <a:pt x="21831" y="15096"/>
                  </a:lnTo>
                  <a:lnTo>
                    <a:pt x="21426" y="14690"/>
                  </a:lnTo>
                  <a:lnTo>
                    <a:pt x="20939" y="14285"/>
                  </a:lnTo>
                  <a:lnTo>
                    <a:pt x="20533" y="13798"/>
                  </a:lnTo>
                  <a:lnTo>
                    <a:pt x="19803" y="12824"/>
                  </a:lnTo>
                  <a:lnTo>
                    <a:pt x="19234" y="11931"/>
                  </a:lnTo>
                  <a:lnTo>
                    <a:pt x="18747" y="10957"/>
                  </a:lnTo>
                  <a:lnTo>
                    <a:pt x="17774" y="12012"/>
                  </a:lnTo>
                  <a:lnTo>
                    <a:pt x="16719" y="13067"/>
                  </a:lnTo>
                  <a:lnTo>
                    <a:pt x="16069" y="13554"/>
                  </a:lnTo>
                  <a:lnTo>
                    <a:pt x="15339" y="14122"/>
                  </a:lnTo>
                  <a:lnTo>
                    <a:pt x="14608" y="14609"/>
                  </a:lnTo>
                  <a:lnTo>
                    <a:pt x="13797" y="15096"/>
                  </a:lnTo>
                  <a:lnTo>
                    <a:pt x="12904" y="15421"/>
                  </a:lnTo>
                  <a:lnTo>
                    <a:pt x="12093" y="15664"/>
                  </a:lnTo>
                  <a:lnTo>
                    <a:pt x="11200" y="15827"/>
                  </a:lnTo>
                  <a:lnTo>
                    <a:pt x="10388" y="15827"/>
                  </a:lnTo>
                  <a:lnTo>
                    <a:pt x="9901" y="15746"/>
                  </a:lnTo>
                  <a:lnTo>
                    <a:pt x="9495" y="15583"/>
                  </a:lnTo>
                  <a:lnTo>
                    <a:pt x="9090" y="15421"/>
                  </a:lnTo>
                  <a:lnTo>
                    <a:pt x="8684" y="15177"/>
                  </a:lnTo>
                  <a:lnTo>
                    <a:pt x="7872" y="14772"/>
                  </a:lnTo>
                  <a:lnTo>
                    <a:pt x="7223" y="14447"/>
                  </a:lnTo>
                  <a:lnTo>
                    <a:pt x="6655" y="14285"/>
                  </a:lnTo>
                  <a:lnTo>
                    <a:pt x="6168" y="14285"/>
                  </a:lnTo>
                  <a:lnTo>
                    <a:pt x="5681" y="14366"/>
                  </a:lnTo>
                  <a:lnTo>
                    <a:pt x="5275" y="14528"/>
                  </a:lnTo>
                  <a:lnTo>
                    <a:pt x="4869" y="14853"/>
                  </a:lnTo>
                  <a:lnTo>
                    <a:pt x="4545" y="15259"/>
                  </a:lnTo>
                  <a:lnTo>
                    <a:pt x="3733" y="16395"/>
                  </a:lnTo>
                  <a:lnTo>
                    <a:pt x="2841" y="17774"/>
                  </a:lnTo>
                  <a:lnTo>
                    <a:pt x="1623" y="19479"/>
                  </a:lnTo>
                  <a:lnTo>
                    <a:pt x="893" y="20372"/>
                  </a:lnTo>
                  <a:lnTo>
                    <a:pt x="0" y="21264"/>
                  </a:lnTo>
                  <a:lnTo>
                    <a:pt x="243" y="23861"/>
                  </a:lnTo>
                  <a:lnTo>
                    <a:pt x="9658" y="39363"/>
                  </a:lnTo>
                  <a:lnTo>
                    <a:pt x="84485" y="73287"/>
                  </a:lnTo>
                  <a:lnTo>
                    <a:pt x="122630" y="30679"/>
                  </a:lnTo>
                  <a:lnTo>
                    <a:pt x="122630" y="28406"/>
                  </a:lnTo>
                  <a:lnTo>
                    <a:pt x="122630" y="26215"/>
                  </a:lnTo>
                  <a:lnTo>
                    <a:pt x="122467" y="23618"/>
                  </a:lnTo>
                  <a:lnTo>
                    <a:pt x="122224" y="21102"/>
                  </a:lnTo>
                  <a:lnTo>
                    <a:pt x="122062" y="19966"/>
                  </a:lnTo>
                  <a:lnTo>
                    <a:pt x="121899" y="18911"/>
                  </a:lnTo>
                  <a:lnTo>
                    <a:pt x="121656" y="18018"/>
                  </a:lnTo>
                  <a:lnTo>
                    <a:pt x="121331" y="17450"/>
                  </a:lnTo>
                  <a:lnTo>
                    <a:pt x="121169" y="17206"/>
                  </a:lnTo>
                  <a:lnTo>
                    <a:pt x="121006" y="17044"/>
                  </a:lnTo>
                  <a:lnTo>
                    <a:pt x="120763" y="16963"/>
                  </a:lnTo>
                  <a:lnTo>
                    <a:pt x="120195" y="16963"/>
                  </a:lnTo>
                  <a:lnTo>
                    <a:pt x="119789" y="16719"/>
                  </a:lnTo>
                  <a:lnTo>
                    <a:pt x="119464" y="16395"/>
                  </a:lnTo>
                  <a:lnTo>
                    <a:pt x="119221" y="15827"/>
                  </a:lnTo>
                  <a:lnTo>
                    <a:pt x="118896" y="15177"/>
                  </a:lnTo>
                  <a:lnTo>
                    <a:pt x="118653" y="14447"/>
                  </a:lnTo>
                  <a:lnTo>
                    <a:pt x="118166" y="12743"/>
                  </a:lnTo>
                  <a:lnTo>
                    <a:pt x="117517" y="10876"/>
                  </a:lnTo>
                  <a:lnTo>
                    <a:pt x="117192" y="9983"/>
                  </a:lnTo>
                  <a:lnTo>
                    <a:pt x="116786" y="9091"/>
                  </a:lnTo>
                  <a:lnTo>
                    <a:pt x="116380" y="8198"/>
                  </a:lnTo>
                  <a:lnTo>
                    <a:pt x="115894" y="7386"/>
                  </a:lnTo>
                  <a:lnTo>
                    <a:pt x="115325" y="6656"/>
                  </a:lnTo>
                  <a:lnTo>
                    <a:pt x="114676" y="6088"/>
                  </a:lnTo>
                  <a:lnTo>
                    <a:pt x="114027" y="5601"/>
                  </a:lnTo>
                  <a:lnTo>
                    <a:pt x="113459" y="5195"/>
                  </a:lnTo>
                  <a:lnTo>
                    <a:pt x="112810" y="4952"/>
                  </a:lnTo>
                  <a:lnTo>
                    <a:pt x="112241" y="4708"/>
                  </a:lnTo>
                  <a:lnTo>
                    <a:pt x="111673" y="4546"/>
                  </a:lnTo>
                  <a:lnTo>
                    <a:pt x="110618" y="4546"/>
                  </a:lnTo>
                  <a:lnTo>
                    <a:pt x="110131" y="4708"/>
                  </a:lnTo>
                  <a:lnTo>
                    <a:pt x="109644" y="4870"/>
                  </a:lnTo>
                  <a:lnTo>
                    <a:pt x="109157" y="5114"/>
                  </a:lnTo>
                  <a:lnTo>
                    <a:pt x="108670" y="5438"/>
                  </a:lnTo>
                  <a:lnTo>
                    <a:pt x="108184" y="5844"/>
                  </a:lnTo>
                  <a:lnTo>
                    <a:pt x="107210" y="6737"/>
                  </a:lnTo>
                  <a:lnTo>
                    <a:pt x="106155" y="7873"/>
                  </a:lnTo>
                  <a:lnTo>
                    <a:pt x="105586" y="8441"/>
                  </a:lnTo>
                  <a:lnTo>
                    <a:pt x="105018" y="8847"/>
                  </a:lnTo>
                  <a:lnTo>
                    <a:pt x="104450" y="9009"/>
                  </a:lnTo>
                  <a:lnTo>
                    <a:pt x="103882" y="9091"/>
                  </a:lnTo>
                  <a:lnTo>
                    <a:pt x="103314" y="9009"/>
                  </a:lnTo>
                  <a:lnTo>
                    <a:pt x="102746" y="8847"/>
                  </a:lnTo>
                  <a:lnTo>
                    <a:pt x="102178" y="8522"/>
                  </a:lnTo>
                  <a:lnTo>
                    <a:pt x="101610" y="8117"/>
                  </a:lnTo>
                  <a:lnTo>
                    <a:pt x="101042" y="7630"/>
                  </a:lnTo>
                  <a:lnTo>
                    <a:pt x="100555" y="7062"/>
                  </a:lnTo>
                  <a:lnTo>
                    <a:pt x="100068" y="6494"/>
                  </a:lnTo>
                  <a:lnTo>
                    <a:pt x="99662" y="5763"/>
                  </a:lnTo>
                  <a:lnTo>
                    <a:pt x="99175" y="5033"/>
                  </a:lnTo>
                  <a:lnTo>
                    <a:pt x="98850" y="4221"/>
                  </a:lnTo>
                  <a:lnTo>
                    <a:pt x="98526" y="3491"/>
                  </a:lnTo>
                  <a:lnTo>
                    <a:pt x="98201" y="2679"/>
                  </a:lnTo>
                  <a:lnTo>
                    <a:pt x="97795" y="1381"/>
                  </a:lnTo>
                  <a:lnTo>
                    <a:pt x="97390" y="569"/>
                  </a:lnTo>
                  <a:lnTo>
                    <a:pt x="97227" y="326"/>
                  </a:lnTo>
                  <a:lnTo>
                    <a:pt x="97146" y="244"/>
                  </a:lnTo>
                  <a:lnTo>
                    <a:pt x="96984" y="326"/>
                  </a:lnTo>
                  <a:lnTo>
                    <a:pt x="96821" y="407"/>
                  </a:lnTo>
                  <a:lnTo>
                    <a:pt x="96497" y="975"/>
                  </a:lnTo>
                  <a:lnTo>
                    <a:pt x="96010" y="1868"/>
                  </a:lnTo>
                  <a:lnTo>
                    <a:pt x="95442" y="3004"/>
                  </a:lnTo>
                  <a:lnTo>
                    <a:pt x="94711" y="4465"/>
                  </a:lnTo>
                  <a:lnTo>
                    <a:pt x="94468" y="4789"/>
                  </a:lnTo>
                  <a:lnTo>
                    <a:pt x="94224" y="5114"/>
                  </a:lnTo>
                  <a:lnTo>
                    <a:pt x="93981" y="5276"/>
                  </a:lnTo>
                  <a:lnTo>
                    <a:pt x="93737" y="5438"/>
                  </a:lnTo>
                  <a:lnTo>
                    <a:pt x="93413" y="5601"/>
                  </a:lnTo>
                  <a:lnTo>
                    <a:pt x="92520" y="5601"/>
                  </a:lnTo>
                  <a:lnTo>
                    <a:pt x="91871" y="5357"/>
                  </a:lnTo>
                  <a:lnTo>
                    <a:pt x="91222" y="5033"/>
                  </a:lnTo>
                  <a:lnTo>
                    <a:pt x="90491" y="4546"/>
                  </a:lnTo>
                  <a:lnTo>
                    <a:pt x="89761" y="4059"/>
                  </a:lnTo>
                  <a:lnTo>
                    <a:pt x="88300" y="2841"/>
                  </a:lnTo>
                  <a:lnTo>
                    <a:pt x="86920" y="1624"/>
                  </a:lnTo>
                  <a:lnTo>
                    <a:pt x="86190" y="1056"/>
                  </a:lnTo>
                  <a:lnTo>
                    <a:pt x="85459" y="650"/>
                  </a:lnTo>
                  <a:lnTo>
                    <a:pt x="84810" y="326"/>
                  </a:lnTo>
                  <a:lnTo>
                    <a:pt x="84242" y="82"/>
                  </a:lnTo>
                  <a:lnTo>
                    <a:pt x="8359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1" name="Google Shape;3631;p21"/>
            <p:cNvSpPr/>
            <p:nvPr/>
          </p:nvSpPr>
          <p:spPr>
            <a:xfrm>
              <a:off x="1066850" y="2727625"/>
              <a:ext cx="3065750" cy="1832175"/>
            </a:xfrm>
            <a:custGeom>
              <a:avLst/>
              <a:gdLst/>
              <a:ahLst/>
              <a:cxnLst/>
              <a:rect l="l" t="t" r="r" b="b"/>
              <a:pathLst>
                <a:path w="122630" h="73287" fill="none" extrusionOk="0">
                  <a:moveTo>
                    <a:pt x="0" y="21264"/>
                  </a:moveTo>
                  <a:lnTo>
                    <a:pt x="0" y="21264"/>
                  </a:lnTo>
                  <a:lnTo>
                    <a:pt x="893" y="20372"/>
                  </a:lnTo>
                  <a:lnTo>
                    <a:pt x="1623" y="19479"/>
                  </a:lnTo>
                  <a:lnTo>
                    <a:pt x="2841" y="17774"/>
                  </a:lnTo>
                  <a:lnTo>
                    <a:pt x="3733" y="16395"/>
                  </a:lnTo>
                  <a:lnTo>
                    <a:pt x="4545" y="15259"/>
                  </a:lnTo>
                  <a:lnTo>
                    <a:pt x="4869" y="14853"/>
                  </a:lnTo>
                  <a:lnTo>
                    <a:pt x="5275" y="14528"/>
                  </a:lnTo>
                  <a:lnTo>
                    <a:pt x="5681" y="14366"/>
                  </a:lnTo>
                  <a:lnTo>
                    <a:pt x="6168" y="14285"/>
                  </a:lnTo>
                  <a:lnTo>
                    <a:pt x="6655" y="14285"/>
                  </a:lnTo>
                  <a:lnTo>
                    <a:pt x="7223" y="14447"/>
                  </a:lnTo>
                  <a:lnTo>
                    <a:pt x="7872" y="14772"/>
                  </a:lnTo>
                  <a:lnTo>
                    <a:pt x="8684" y="15177"/>
                  </a:lnTo>
                  <a:lnTo>
                    <a:pt x="8684" y="15177"/>
                  </a:lnTo>
                  <a:lnTo>
                    <a:pt x="9090" y="15421"/>
                  </a:lnTo>
                  <a:lnTo>
                    <a:pt x="9495" y="15583"/>
                  </a:lnTo>
                  <a:lnTo>
                    <a:pt x="9901" y="15746"/>
                  </a:lnTo>
                  <a:lnTo>
                    <a:pt x="10388" y="15827"/>
                  </a:lnTo>
                  <a:lnTo>
                    <a:pt x="11200" y="15827"/>
                  </a:lnTo>
                  <a:lnTo>
                    <a:pt x="12093" y="15664"/>
                  </a:lnTo>
                  <a:lnTo>
                    <a:pt x="12904" y="15421"/>
                  </a:lnTo>
                  <a:lnTo>
                    <a:pt x="13797" y="15096"/>
                  </a:lnTo>
                  <a:lnTo>
                    <a:pt x="14608" y="14609"/>
                  </a:lnTo>
                  <a:lnTo>
                    <a:pt x="15339" y="14122"/>
                  </a:lnTo>
                  <a:lnTo>
                    <a:pt x="16069" y="13554"/>
                  </a:lnTo>
                  <a:lnTo>
                    <a:pt x="16719" y="13067"/>
                  </a:lnTo>
                  <a:lnTo>
                    <a:pt x="17774" y="12012"/>
                  </a:lnTo>
                  <a:lnTo>
                    <a:pt x="18747" y="10957"/>
                  </a:lnTo>
                  <a:lnTo>
                    <a:pt x="18747" y="10957"/>
                  </a:lnTo>
                  <a:lnTo>
                    <a:pt x="19234" y="11931"/>
                  </a:lnTo>
                  <a:lnTo>
                    <a:pt x="19803" y="12824"/>
                  </a:lnTo>
                  <a:lnTo>
                    <a:pt x="20533" y="13798"/>
                  </a:lnTo>
                  <a:lnTo>
                    <a:pt x="20939" y="14285"/>
                  </a:lnTo>
                  <a:lnTo>
                    <a:pt x="21426" y="14690"/>
                  </a:lnTo>
                  <a:lnTo>
                    <a:pt x="21831" y="15096"/>
                  </a:lnTo>
                  <a:lnTo>
                    <a:pt x="22400" y="15340"/>
                  </a:lnTo>
                  <a:lnTo>
                    <a:pt x="22887" y="15502"/>
                  </a:lnTo>
                  <a:lnTo>
                    <a:pt x="23455" y="15502"/>
                  </a:lnTo>
                  <a:lnTo>
                    <a:pt x="23942" y="15340"/>
                  </a:lnTo>
                  <a:lnTo>
                    <a:pt x="24510" y="15015"/>
                  </a:lnTo>
                  <a:lnTo>
                    <a:pt x="24510" y="15015"/>
                  </a:lnTo>
                  <a:lnTo>
                    <a:pt x="24997" y="14609"/>
                  </a:lnTo>
                  <a:lnTo>
                    <a:pt x="25321" y="14204"/>
                  </a:lnTo>
                  <a:lnTo>
                    <a:pt x="25565" y="13798"/>
                  </a:lnTo>
                  <a:lnTo>
                    <a:pt x="25646" y="13392"/>
                  </a:lnTo>
                  <a:lnTo>
                    <a:pt x="25808" y="12743"/>
                  </a:lnTo>
                  <a:lnTo>
                    <a:pt x="25889" y="12093"/>
                  </a:lnTo>
                  <a:lnTo>
                    <a:pt x="25889" y="11769"/>
                  </a:lnTo>
                  <a:lnTo>
                    <a:pt x="26052" y="11525"/>
                  </a:lnTo>
                  <a:lnTo>
                    <a:pt x="26295" y="11201"/>
                  </a:lnTo>
                  <a:lnTo>
                    <a:pt x="26620" y="10957"/>
                  </a:lnTo>
                  <a:lnTo>
                    <a:pt x="27107" y="10714"/>
                  </a:lnTo>
                  <a:lnTo>
                    <a:pt x="27756" y="10551"/>
                  </a:lnTo>
                  <a:lnTo>
                    <a:pt x="28568" y="10308"/>
                  </a:lnTo>
                  <a:lnTo>
                    <a:pt x="29623" y="10146"/>
                  </a:lnTo>
                  <a:lnTo>
                    <a:pt x="29623" y="10146"/>
                  </a:lnTo>
                  <a:lnTo>
                    <a:pt x="30678" y="9902"/>
                  </a:lnTo>
                  <a:lnTo>
                    <a:pt x="31570" y="9659"/>
                  </a:lnTo>
                  <a:lnTo>
                    <a:pt x="32382" y="9253"/>
                  </a:lnTo>
                  <a:lnTo>
                    <a:pt x="33112" y="8766"/>
                  </a:lnTo>
                  <a:lnTo>
                    <a:pt x="33681" y="8279"/>
                  </a:lnTo>
                  <a:lnTo>
                    <a:pt x="34249" y="7711"/>
                  </a:lnTo>
                  <a:lnTo>
                    <a:pt x="35223" y="6656"/>
                  </a:lnTo>
                  <a:lnTo>
                    <a:pt x="36196" y="5520"/>
                  </a:lnTo>
                  <a:lnTo>
                    <a:pt x="36683" y="5033"/>
                  </a:lnTo>
                  <a:lnTo>
                    <a:pt x="37333" y="4546"/>
                  </a:lnTo>
                  <a:lnTo>
                    <a:pt x="37982" y="4140"/>
                  </a:lnTo>
                  <a:lnTo>
                    <a:pt x="38793" y="3815"/>
                  </a:lnTo>
                  <a:lnTo>
                    <a:pt x="39686" y="3572"/>
                  </a:lnTo>
                  <a:lnTo>
                    <a:pt x="40822" y="3410"/>
                  </a:lnTo>
                  <a:lnTo>
                    <a:pt x="40822" y="3410"/>
                  </a:lnTo>
                  <a:lnTo>
                    <a:pt x="44475" y="3166"/>
                  </a:lnTo>
                  <a:lnTo>
                    <a:pt x="45773" y="3085"/>
                  </a:lnTo>
                  <a:lnTo>
                    <a:pt x="46747" y="3166"/>
                  </a:lnTo>
                  <a:lnTo>
                    <a:pt x="47477" y="3410"/>
                  </a:lnTo>
                  <a:lnTo>
                    <a:pt x="47883" y="3572"/>
                  </a:lnTo>
                  <a:lnTo>
                    <a:pt x="48208" y="3734"/>
                  </a:lnTo>
                  <a:lnTo>
                    <a:pt x="48776" y="4302"/>
                  </a:lnTo>
                  <a:lnTo>
                    <a:pt x="49506" y="5114"/>
                  </a:lnTo>
                  <a:lnTo>
                    <a:pt x="49506" y="5114"/>
                  </a:lnTo>
                  <a:lnTo>
                    <a:pt x="49750" y="5357"/>
                  </a:lnTo>
                  <a:lnTo>
                    <a:pt x="50074" y="5520"/>
                  </a:lnTo>
                  <a:lnTo>
                    <a:pt x="50399" y="5601"/>
                  </a:lnTo>
                  <a:lnTo>
                    <a:pt x="50724" y="5682"/>
                  </a:lnTo>
                  <a:lnTo>
                    <a:pt x="51616" y="5601"/>
                  </a:lnTo>
                  <a:lnTo>
                    <a:pt x="52590" y="5438"/>
                  </a:lnTo>
                  <a:lnTo>
                    <a:pt x="53727" y="5114"/>
                  </a:lnTo>
                  <a:lnTo>
                    <a:pt x="54863" y="4708"/>
                  </a:lnTo>
                  <a:lnTo>
                    <a:pt x="57297" y="3653"/>
                  </a:lnTo>
                  <a:lnTo>
                    <a:pt x="57297" y="3653"/>
                  </a:lnTo>
                  <a:lnTo>
                    <a:pt x="59164" y="2841"/>
                  </a:lnTo>
                  <a:lnTo>
                    <a:pt x="60787" y="2192"/>
                  </a:lnTo>
                  <a:lnTo>
                    <a:pt x="61518" y="1949"/>
                  </a:lnTo>
                  <a:lnTo>
                    <a:pt x="62167" y="1786"/>
                  </a:lnTo>
                  <a:lnTo>
                    <a:pt x="62654" y="1705"/>
                  </a:lnTo>
                  <a:lnTo>
                    <a:pt x="63060" y="1705"/>
                  </a:lnTo>
                  <a:lnTo>
                    <a:pt x="63060" y="1705"/>
                  </a:lnTo>
                  <a:lnTo>
                    <a:pt x="63384" y="1949"/>
                  </a:lnTo>
                  <a:lnTo>
                    <a:pt x="63628" y="2273"/>
                  </a:lnTo>
                  <a:lnTo>
                    <a:pt x="63871" y="2679"/>
                  </a:lnTo>
                  <a:lnTo>
                    <a:pt x="64115" y="3166"/>
                  </a:lnTo>
                  <a:lnTo>
                    <a:pt x="64439" y="4302"/>
                  </a:lnTo>
                  <a:lnTo>
                    <a:pt x="64683" y="5601"/>
                  </a:lnTo>
                  <a:lnTo>
                    <a:pt x="65089" y="8117"/>
                  </a:lnTo>
                  <a:lnTo>
                    <a:pt x="65332" y="9091"/>
                  </a:lnTo>
                  <a:lnTo>
                    <a:pt x="65494" y="9415"/>
                  </a:lnTo>
                  <a:lnTo>
                    <a:pt x="65738" y="9578"/>
                  </a:lnTo>
                  <a:lnTo>
                    <a:pt x="65738" y="9578"/>
                  </a:lnTo>
                  <a:lnTo>
                    <a:pt x="65900" y="9659"/>
                  </a:lnTo>
                  <a:lnTo>
                    <a:pt x="66144" y="9659"/>
                  </a:lnTo>
                  <a:lnTo>
                    <a:pt x="66468" y="9496"/>
                  </a:lnTo>
                  <a:lnTo>
                    <a:pt x="66712" y="9334"/>
                  </a:lnTo>
                  <a:lnTo>
                    <a:pt x="67442" y="8685"/>
                  </a:lnTo>
                  <a:lnTo>
                    <a:pt x="68173" y="7873"/>
                  </a:lnTo>
                  <a:lnTo>
                    <a:pt x="69065" y="6899"/>
                  </a:lnTo>
                  <a:lnTo>
                    <a:pt x="70120" y="6007"/>
                  </a:lnTo>
                  <a:lnTo>
                    <a:pt x="71175" y="5114"/>
                  </a:lnTo>
                  <a:lnTo>
                    <a:pt x="71744" y="4789"/>
                  </a:lnTo>
                  <a:lnTo>
                    <a:pt x="72312" y="4465"/>
                  </a:lnTo>
                  <a:lnTo>
                    <a:pt x="72312" y="4465"/>
                  </a:lnTo>
                  <a:lnTo>
                    <a:pt x="75152" y="3004"/>
                  </a:lnTo>
                  <a:lnTo>
                    <a:pt x="76694" y="2192"/>
                  </a:lnTo>
                  <a:lnTo>
                    <a:pt x="78317" y="1462"/>
                  </a:lnTo>
                  <a:lnTo>
                    <a:pt x="79941" y="812"/>
                  </a:lnTo>
                  <a:lnTo>
                    <a:pt x="81483" y="326"/>
                  </a:lnTo>
                  <a:lnTo>
                    <a:pt x="82213" y="163"/>
                  </a:lnTo>
                  <a:lnTo>
                    <a:pt x="82943" y="1"/>
                  </a:lnTo>
                  <a:lnTo>
                    <a:pt x="83593" y="1"/>
                  </a:lnTo>
                  <a:lnTo>
                    <a:pt x="84242" y="82"/>
                  </a:lnTo>
                  <a:lnTo>
                    <a:pt x="84242" y="82"/>
                  </a:lnTo>
                  <a:lnTo>
                    <a:pt x="84810" y="326"/>
                  </a:lnTo>
                  <a:lnTo>
                    <a:pt x="85459" y="650"/>
                  </a:lnTo>
                  <a:lnTo>
                    <a:pt x="86190" y="1056"/>
                  </a:lnTo>
                  <a:lnTo>
                    <a:pt x="86920" y="1624"/>
                  </a:lnTo>
                  <a:lnTo>
                    <a:pt x="88300" y="2841"/>
                  </a:lnTo>
                  <a:lnTo>
                    <a:pt x="89761" y="4059"/>
                  </a:lnTo>
                  <a:lnTo>
                    <a:pt x="90491" y="4546"/>
                  </a:lnTo>
                  <a:lnTo>
                    <a:pt x="91222" y="5033"/>
                  </a:lnTo>
                  <a:lnTo>
                    <a:pt x="91871" y="5357"/>
                  </a:lnTo>
                  <a:lnTo>
                    <a:pt x="92520" y="5601"/>
                  </a:lnTo>
                  <a:lnTo>
                    <a:pt x="93169" y="5601"/>
                  </a:lnTo>
                  <a:lnTo>
                    <a:pt x="93413" y="5601"/>
                  </a:lnTo>
                  <a:lnTo>
                    <a:pt x="93737" y="5438"/>
                  </a:lnTo>
                  <a:lnTo>
                    <a:pt x="93981" y="5276"/>
                  </a:lnTo>
                  <a:lnTo>
                    <a:pt x="94224" y="5114"/>
                  </a:lnTo>
                  <a:lnTo>
                    <a:pt x="94468" y="4789"/>
                  </a:lnTo>
                  <a:lnTo>
                    <a:pt x="94711" y="4465"/>
                  </a:lnTo>
                  <a:lnTo>
                    <a:pt x="94711" y="4465"/>
                  </a:lnTo>
                  <a:lnTo>
                    <a:pt x="95442" y="3004"/>
                  </a:lnTo>
                  <a:lnTo>
                    <a:pt x="96010" y="1868"/>
                  </a:lnTo>
                  <a:lnTo>
                    <a:pt x="96497" y="975"/>
                  </a:lnTo>
                  <a:lnTo>
                    <a:pt x="96821" y="407"/>
                  </a:lnTo>
                  <a:lnTo>
                    <a:pt x="96984" y="326"/>
                  </a:lnTo>
                  <a:lnTo>
                    <a:pt x="97146" y="244"/>
                  </a:lnTo>
                  <a:lnTo>
                    <a:pt x="97227" y="326"/>
                  </a:lnTo>
                  <a:lnTo>
                    <a:pt x="97390" y="569"/>
                  </a:lnTo>
                  <a:lnTo>
                    <a:pt x="97795" y="1381"/>
                  </a:lnTo>
                  <a:lnTo>
                    <a:pt x="98201" y="2679"/>
                  </a:lnTo>
                  <a:lnTo>
                    <a:pt x="98201" y="2679"/>
                  </a:lnTo>
                  <a:lnTo>
                    <a:pt x="98526" y="3491"/>
                  </a:lnTo>
                  <a:lnTo>
                    <a:pt x="98850" y="4221"/>
                  </a:lnTo>
                  <a:lnTo>
                    <a:pt x="99175" y="5033"/>
                  </a:lnTo>
                  <a:lnTo>
                    <a:pt x="99662" y="5763"/>
                  </a:lnTo>
                  <a:lnTo>
                    <a:pt x="100068" y="6494"/>
                  </a:lnTo>
                  <a:lnTo>
                    <a:pt x="100555" y="7062"/>
                  </a:lnTo>
                  <a:lnTo>
                    <a:pt x="101042" y="7630"/>
                  </a:lnTo>
                  <a:lnTo>
                    <a:pt x="101610" y="8117"/>
                  </a:lnTo>
                  <a:lnTo>
                    <a:pt x="102178" y="8522"/>
                  </a:lnTo>
                  <a:lnTo>
                    <a:pt x="102746" y="8847"/>
                  </a:lnTo>
                  <a:lnTo>
                    <a:pt x="103314" y="9009"/>
                  </a:lnTo>
                  <a:lnTo>
                    <a:pt x="103882" y="9091"/>
                  </a:lnTo>
                  <a:lnTo>
                    <a:pt x="104450" y="9009"/>
                  </a:lnTo>
                  <a:lnTo>
                    <a:pt x="105018" y="8847"/>
                  </a:lnTo>
                  <a:lnTo>
                    <a:pt x="105586" y="8441"/>
                  </a:lnTo>
                  <a:lnTo>
                    <a:pt x="106155" y="7873"/>
                  </a:lnTo>
                  <a:lnTo>
                    <a:pt x="106155" y="7873"/>
                  </a:lnTo>
                  <a:lnTo>
                    <a:pt x="107210" y="6737"/>
                  </a:lnTo>
                  <a:lnTo>
                    <a:pt x="108184" y="5844"/>
                  </a:lnTo>
                  <a:lnTo>
                    <a:pt x="108670" y="5438"/>
                  </a:lnTo>
                  <a:lnTo>
                    <a:pt x="109157" y="5114"/>
                  </a:lnTo>
                  <a:lnTo>
                    <a:pt x="109644" y="4870"/>
                  </a:lnTo>
                  <a:lnTo>
                    <a:pt x="110131" y="4708"/>
                  </a:lnTo>
                  <a:lnTo>
                    <a:pt x="110618" y="4546"/>
                  </a:lnTo>
                  <a:lnTo>
                    <a:pt x="111186" y="4546"/>
                  </a:lnTo>
                  <a:lnTo>
                    <a:pt x="111673" y="4546"/>
                  </a:lnTo>
                  <a:lnTo>
                    <a:pt x="112241" y="4708"/>
                  </a:lnTo>
                  <a:lnTo>
                    <a:pt x="112810" y="4952"/>
                  </a:lnTo>
                  <a:lnTo>
                    <a:pt x="113459" y="5195"/>
                  </a:lnTo>
                  <a:lnTo>
                    <a:pt x="114027" y="5601"/>
                  </a:lnTo>
                  <a:lnTo>
                    <a:pt x="114676" y="6088"/>
                  </a:lnTo>
                  <a:lnTo>
                    <a:pt x="114676" y="6088"/>
                  </a:lnTo>
                  <a:lnTo>
                    <a:pt x="115325" y="6656"/>
                  </a:lnTo>
                  <a:lnTo>
                    <a:pt x="115894" y="7386"/>
                  </a:lnTo>
                  <a:lnTo>
                    <a:pt x="116380" y="8198"/>
                  </a:lnTo>
                  <a:lnTo>
                    <a:pt x="116786" y="9091"/>
                  </a:lnTo>
                  <a:lnTo>
                    <a:pt x="117192" y="9983"/>
                  </a:lnTo>
                  <a:lnTo>
                    <a:pt x="117517" y="10876"/>
                  </a:lnTo>
                  <a:lnTo>
                    <a:pt x="118166" y="12743"/>
                  </a:lnTo>
                  <a:lnTo>
                    <a:pt x="118653" y="14447"/>
                  </a:lnTo>
                  <a:lnTo>
                    <a:pt x="118896" y="15177"/>
                  </a:lnTo>
                  <a:lnTo>
                    <a:pt x="119221" y="15827"/>
                  </a:lnTo>
                  <a:lnTo>
                    <a:pt x="119464" y="16395"/>
                  </a:lnTo>
                  <a:lnTo>
                    <a:pt x="119789" y="16719"/>
                  </a:lnTo>
                  <a:lnTo>
                    <a:pt x="120195" y="16963"/>
                  </a:lnTo>
                  <a:lnTo>
                    <a:pt x="120357" y="16963"/>
                  </a:lnTo>
                  <a:lnTo>
                    <a:pt x="120601" y="16963"/>
                  </a:lnTo>
                  <a:lnTo>
                    <a:pt x="120601" y="16963"/>
                  </a:lnTo>
                  <a:lnTo>
                    <a:pt x="120763" y="16963"/>
                  </a:lnTo>
                  <a:lnTo>
                    <a:pt x="121006" y="17044"/>
                  </a:lnTo>
                  <a:lnTo>
                    <a:pt x="121169" y="17206"/>
                  </a:lnTo>
                  <a:lnTo>
                    <a:pt x="121331" y="17450"/>
                  </a:lnTo>
                  <a:lnTo>
                    <a:pt x="121656" y="18018"/>
                  </a:lnTo>
                  <a:lnTo>
                    <a:pt x="121899" y="18911"/>
                  </a:lnTo>
                  <a:lnTo>
                    <a:pt x="122062" y="19966"/>
                  </a:lnTo>
                  <a:lnTo>
                    <a:pt x="122224" y="21102"/>
                  </a:lnTo>
                  <a:lnTo>
                    <a:pt x="122467" y="23618"/>
                  </a:lnTo>
                  <a:lnTo>
                    <a:pt x="122630" y="26215"/>
                  </a:lnTo>
                  <a:lnTo>
                    <a:pt x="122630" y="28406"/>
                  </a:lnTo>
                  <a:lnTo>
                    <a:pt x="122630" y="30679"/>
                  </a:lnTo>
                  <a:lnTo>
                    <a:pt x="84485" y="73287"/>
                  </a:lnTo>
                  <a:lnTo>
                    <a:pt x="9658" y="39363"/>
                  </a:lnTo>
                  <a:lnTo>
                    <a:pt x="243" y="23861"/>
                  </a:lnTo>
                  <a:lnTo>
                    <a:pt x="0" y="212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2" name="Google Shape;3632;p21"/>
            <p:cNvSpPr/>
            <p:nvPr/>
          </p:nvSpPr>
          <p:spPr>
            <a:xfrm>
              <a:off x="1066850" y="2727625"/>
              <a:ext cx="3065750" cy="1832175"/>
            </a:xfrm>
            <a:custGeom>
              <a:avLst/>
              <a:gdLst/>
              <a:ahLst/>
              <a:cxnLst/>
              <a:rect l="l" t="t" r="r" b="b"/>
              <a:pathLst>
                <a:path w="122630" h="73287" extrusionOk="0">
                  <a:moveTo>
                    <a:pt x="82943" y="1"/>
                  </a:moveTo>
                  <a:lnTo>
                    <a:pt x="82213" y="163"/>
                  </a:lnTo>
                  <a:lnTo>
                    <a:pt x="81483" y="326"/>
                  </a:lnTo>
                  <a:lnTo>
                    <a:pt x="79941" y="812"/>
                  </a:lnTo>
                  <a:lnTo>
                    <a:pt x="78317" y="1462"/>
                  </a:lnTo>
                  <a:lnTo>
                    <a:pt x="76694" y="2192"/>
                  </a:lnTo>
                  <a:lnTo>
                    <a:pt x="75152" y="3004"/>
                  </a:lnTo>
                  <a:lnTo>
                    <a:pt x="72312" y="4465"/>
                  </a:lnTo>
                  <a:lnTo>
                    <a:pt x="71744" y="4789"/>
                  </a:lnTo>
                  <a:lnTo>
                    <a:pt x="71175" y="5114"/>
                  </a:lnTo>
                  <a:lnTo>
                    <a:pt x="70120" y="6007"/>
                  </a:lnTo>
                  <a:lnTo>
                    <a:pt x="69065" y="6899"/>
                  </a:lnTo>
                  <a:lnTo>
                    <a:pt x="68173" y="7873"/>
                  </a:lnTo>
                  <a:lnTo>
                    <a:pt x="67442" y="8685"/>
                  </a:lnTo>
                  <a:lnTo>
                    <a:pt x="66712" y="9334"/>
                  </a:lnTo>
                  <a:lnTo>
                    <a:pt x="66468" y="9496"/>
                  </a:lnTo>
                  <a:lnTo>
                    <a:pt x="66144" y="9659"/>
                  </a:lnTo>
                  <a:lnTo>
                    <a:pt x="65900" y="9659"/>
                  </a:lnTo>
                  <a:lnTo>
                    <a:pt x="65738" y="9578"/>
                  </a:lnTo>
                  <a:lnTo>
                    <a:pt x="65494" y="9415"/>
                  </a:lnTo>
                  <a:lnTo>
                    <a:pt x="65332" y="9091"/>
                  </a:lnTo>
                  <a:lnTo>
                    <a:pt x="65089" y="8117"/>
                  </a:lnTo>
                  <a:lnTo>
                    <a:pt x="64683" y="5601"/>
                  </a:lnTo>
                  <a:lnTo>
                    <a:pt x="64439" y="4302"/>
                  </a:lnTo>
                  <a:lnTo>
                    <a:pt x="64115" y="3166"/>
                  </a:lnTo>
                  <a:lnTo>
                    <a:pt x="63871" y="2679"/>
                  </a:lnTo>
                  <a:lnTo>
                    <a:pt x="63628" y="2273"/>
                  </a:lnTo>
                  <a:lnTo>
                    <a:pt x="63384" y="1949"/>
                  </a:lnTo>
                  <a:lnTo>
                    <a:pt x="63060" y="1705"/>
                  </a:lnTo>
                  <a:lnTo>
                    <a:pt x="62654" y="1705"/>
                  </a:lnTo>
                  <a:lnTo>
                    <a:pt x="62167" y="1786"/>
                  </a:lnTo>
                  <a:lnTo>
                    <a:pt x="61518" y="1949"/>
                  </a:lnTo>
                  <a:lnTo>
                    <a:pt x="60787" y="2192"/>
                  </a:lnTo>
                  <a:lnTo>
                    <a:pt x="59164" y="2841"/>
                  </a:lnTo>
                  <a:lnTo>
                    <a:pt x="57297" y="3653"/>
                  </a:lnTo>
                  <a:lnTo>
                    <a:pt x="54863" y="4708"/>
                  </a:lnTo>
                  <a:lnTo>
                    <a:pt x="53727" y="5114"/>
                  </a:lnTo>
                  <a:lnTo>
                    <a:pt x="52590" y="5438"/>
                  </a:lnTo>
                  <a:lnTo>
                    <a:pt x="51616" y="5601"/>
                  </a:lnTo>
                  <a:lnTo>
                    <a:pt x="50724" y="5682"/>
                  </a:lnTo>
                  <a:lnTo>
                    <a:pt x="50399" y="5601"/>
                  </a:lnTo>
                  <a:lnTo>
                    <a:pt x="50074" y="5520"/>
                  </a:lnTo>
                  <a:lnTo>
                    <a:pt x="49750" y="5357"/>
                  </a:lnTo>
                  <a:lnTo>
                    <a:pt x="49506" y="5114"/>
                  </a:lnTo>
                  <a:lnTo>
                    <a:pt x="48776" y="4302"/>
                  </a:lnTo>
                  <a:lnTo>
                    <a:pt x="48208" y="3734"/>
                  </a:lnTo>
                  <a:lnTo>
                    <a:pt x="47883" y="3572"/>
                  </a:lnTo>
                  <a:lnTo>
                    <a:pt x="47477" y="3410"/>
                  </a:lnTo>
                  <a:lnTo>
                    <a:pt x="46747" y="3166"/>
                  </a:lnTo>
                  <a:lnTo>
                    <a:pt x="45773" y="3085"/>
                  </a:lnTo>
                  <a:lnTo>
                    <a:pt x="44475" y="3166"/>
                  </a:lnTo>
                  <a:lnTo>
                    <a:pt x="40822" y="3410"/>
                  </a:lnTo>
                  <a:lnTo>
                    <a:pt x="39686" y="3572"/>
                  </a:lnTo>
                  <a:lnTo>
                    <a:pt x="38793" y="3815"/>
                  </a:lnTo>
                  <a:lnTo>
                    <a:pt x="37982" y="4140"/>
                  </a:lnTo>
                  <a:lnTo>
                    <a:pt x="37333" y="4546"/>
                  </a:lnTo>
                  <a:lnTo>
                    <a:pt x="36683" y="5033"/>
                  </a:lnTo>
                  <a:lnTo>
                    <a:pt x="36196" y="5520"/>
                  </a:lnTo>
                  <a:lnTo>
                    <a:pt x="35223" y="6656"/>
                  </a:lnTo>
                  <a:lnTo>
                    <a:pt x="34249" y="7711"/>
                  </a:lnTo>
                  <a:lnTo>
                    <a:pt x="33681" y="8279"/>
                  </a:lnTo>
                  <a:lnTo>
                    <a:pt x="33112" y="8766"/>
                  </a:lnTo>
                  <a:lnTo>
                    <a:pt x="32382" y="9253"/>
                  </a:lnTo>
                  <a:lnTo>
                    <a:pt x="31570" y="9659"/>
                  </a:lnTo>
                  <a:lnTo>
                    <a:pt x="30678" y="9902"/>
                  </a:lnTo>
                  <a:lnTo>
                    <a:pt x="29623" y="10146"/>
                  </a:lnTo>
                  <a:lnTo>
                    <a:pt x="28568" y="10308"/>
                  </a:lnTo>
                  <a:lnTo>
                    <a:pt x="27756" y="10551"/>
                  </a:lnTo>
                  <a:lnTo>
                    <a:pt x="27107" y="10714"/>
                  </a:lnTo>
                  <a:lnTo>
                    <a:pt x="26620" y="10957"/>
                  </a:lnTo>
                  <a:lnTo>
                    <a:pt x="26295" y="11201"/>
                  </a:lnTo>
                  <a:lnTo>
                    <a:pt x="26052" y="11525"/>
                  </a:lnTo>
                  <a:lnTo>
                    <a:pt x="25889" y="11769"/>
                  </a:lnTo>
                  <a:lnTo>
                    <a:pt x="25889" y="12093"/>
                  </a:lnTo>
                  <a:lnTo>
                    <a:pt x="25808" y="12743"/>
                  </a:lnTo>
                  <a:lnTo>
                    <a:pt x="25646" y="13392"/>
                  </a:lnTo>
                  <a:lnTo>
                    <a:pt x="25565" y="13798"/>
                  </a:lnTo>
                  <a:lnTo>
                    <a:pt x="25321" y="14204"/>
                  </a:lnTo>
                  <a:lnTo>
                    <a:pt x="24997" y="14609"/>
                  </a:lnTo>
                  <a:lnTo>
                    <a:pt x="24510" y="15015"/>
                  </a:lnTo>
                  <a:lnTo>
                    <a:pt x="23942" y="15340"/>
                  </a:lnTo>
                  <a:lnTo>
                    <a:pt x="23455" y="15502"/>
                  </a:lnTo>
                  <a:lnTo>
                    <a:pt x="22887" y="15502"/>
                  </a:lnTo>
                  <a:lnTo>
                    <a:pt x="22400" y="15340"/>
                  </a:lnTo>
                  <a:lnTo>
                    <a:pt x="21831" y="15096"/>
                  </a:lnTo>
                  <a:lnTo>
                    <a:pt x="21426" y="14690"/>
                  </a:lnTo>
                  <a:lnTo>
                    <a:pt x="20939" y="14285"/>
                  </a:lnTo>
                  <a:lnTo>
                    <a:pt x="20533" y="13798"/>
                  </a:lnTo>
                  <a:lnTo>
                    <a:pt x="19803" y="12824"/>
                  </a:lnTo>
                  <a:lnTo>
                    <a:pt x="19234" y="11931"/>
                  </a:lnTo>
                  <a:lnTo>
                    <a:pt x="18747" y="10957"/>
                  </a:lnTo>
                  <a:lnTo>
                    <a:pt x="17774" y="12012"/>
                  </a:lnTo>
                  <a:lnTo>
                    <a:pt x="16719" y="13067"/>
                  </a:lnTo>
                  <a:lnTo>
                    <a:pt x="16069" y="13554"/>
                  </a:lnTo>
                  <a:lnTo>
                    <a:pt x="15339" y="14122"/>
                  </a:lnTo>
                  <a:lnTo>
                    <a:pt x="14608" y="14609"/>
                  </a:lnTo>
                  <a:lnTo>
                    <a:pt x="13797" y="15096"/>
                  </a:lnTo>
                  <a:lnTo>
                    <a:pt x="12904" y="15421"/>
                  </a:lnTo>
                  <a:lnTo>
                    <a:pt x="12093" y="15664"/>
                  </a:lnTo>
                  <a:lnTo>
                    <a:pt x="11200" y="15827"/>
                  </a:lnTo>
                  <a:lnTo>
                    <a:pt x="10388" y="15827"/>
                  </a:lnTo>
                  <a:lnTo>
                    <a:pt x="9901" y="15746"/>
                  </a:lnTo>
                  <a:lnTo>
                    <a:pt x="9495" y="15583"/>
                  </a:lnTo>
                  <a:lnTo>
                    <a:pt x="9090" y="15421"/>
                  </a:lnTo>
                  <a:lnTo>
                    <a:pt x="8684" y="15177"/>
                  </a:lnTo>
                  <a:lnTo>
                    <a:pt x="7872" y="14772"/>
                  </a:lnTo>
                  <a:lnTo>
                    <a:pt x="7223" y="14447"/>
                  </a:lnTo>
                  <a:lnTo>
                    <a:pt x="6655" y="14285"/>
                  </a:lnTo>
                  <a:lnTo>
                    <a:pt x="6168" y="14285"/>
                  </a:lnTo>
                  <a:lnTo>
                    <a:pt x="5681" y="14366"/>
                  </a:lnTo>
                  <a:lnTo>
                    <a:pt x="5275" y="14528"/>
                  </a:lnTo>
                  <a:lnTo>
                    <a:pt x="4869" y="14853"/>
                  </a:lnTo>
                  <a:lnTo>
                    <a:pt x="4545" y="15259"/>
                  </a:lnTo>
                  <a:lnTo>
                    <a:pt x="3733" y="16395"/>
                  </a:lnTo>
                  <a:lnTo>
                    <a:pt x="2841" y="17774"/>
                  </a:lnTo>
                  <a:lnTo>
                    <a:pt x="1623" y="19479"/>
                  </a:lnTo>
                  <a:lnTo>
                    <a:pt x="893" y="20372"/>
                  </a:lnTo>
                  <a:lnTo>
                    <a:pt x="0" y="21264"/>
                  </a:lnTo>
                  <a:lnTo>
                    <a:pt x="243" y="23861"/>
                  </a:lnTo>
                  <a:lnTo>
                    <a:pt x="9658" y="39363"/>
                  </a:lnTo>
                  <a:lnTo>
                    <a:pt x="84485" y="73287"/>
                  </a:lnTo>
                  <a:lnTo>
                    <a:pt x="122630" y="30679"/>
                  </a:lnTo>
                  <a:lnTo>
                    <a:pt x="122630" y="28406"/>
                  </a:lnTo>
                  <a:lnTo>
                    <a:pt x="122630" y="26215"/>
                  </a:lnTo>
                  <a:lnTo>
                    <a:pt x="122467" y="23618"/>
                  </a:lnTo>
                  <a:lnTo>
                    <a:pt x="122224" y="21102"/>
                  </a:lnTo>
                  <a:lnTo>
                    <a:pt x="122062" y="19966"/>
                  </a:lnTo>
                  <a:lnTo>
                    <a:pt x="121899" y="18911"/>
                  </a:lnTo>
                  <a:lnTo>
                    <a:pt x="121656" y="18018"/>
                  </a:lnTo>
                  <a:lnTo>
                    <a:pt x="121331" y="17450"/>
                  </a:lnTo>
                  <a:lnTo>
                    <a:pt x="121169" y="17206"/>
                  </a:lnTo>
                  <a:lnTo>
                    <a:pt x="121006" y="17044"/>
                  </a:lnTo>
                  <a:lnTo>
                    <a:pt x="120763" y="16963"/>
                  </a:lnTo>
                  <a:lnTo>
                    <a:pt x="120195" y="16963"/>
                  </a:lnTo>
                  <a:lnTo>
                    <a:pt x="119789" y="16719"/>
                  </a:lnTo>
                  <a:lnTo>
                    <a:pt x="119464" y="16395"/>
                  </a:lnTo>
                  <a:lnTo>
                    <a:pt x="119221" y="15827"/>
                  </a:lnTo>
                  <a:lnTo>
                    <a:pt x="118896" y="15177"/>
                  </a:lnTo>
                  <a:lnTo>
                    <a:pt x="118653" y="14447"/>
                  </a:lnTo>
                  <a:lnTo>
                    <a:pt x="118166" y="12743"/>
                  </a:lnTo>
                  <a:lnTo>
                    <a:pt x="117517" y="10876"/>
                  </a:lnTo>
                  <a:lnTo>
                    <a:pt x="117192" y="9983"/>
                  </a:lnTo>
                  <a:lnTo>
                    <a:pt x="116786" y="9091"/>
                  </a:lnTo>
                  <a:lnTo>
                    <a:pt x="116380" y="8198"/>
                  </a:lnTo>
                  <a:lnTo>
                    <a:pt x="115894" y="7386"/>
                  </a:lnTo>
                  <a:lnTo>
                    <a:pt x="115325" y="6656"/>
                  </a:lnTo>
                  <a:lnTo>
                    <a:pt x="114676" y="6088"/>
                  </a:lnTo>
                  <a:lnTo>
                    <a:pt x="114027" y="5601"/>
                  </a:lnTo>
                  <a:lnTo>
                    <a:pt x="113459" y="5195"/>
                  </a:lnTo>
                  <a:lnTo>
                    <a:pt x="112810" y="4952"/>
                  </a:lnTo>
                  <a:lnTo>
                    <a:pt x="112241" y="4708"/>
                  </a:lnTo>
                  <a:lnTo>
                    <a:pt x="111673" y="4546"/>
                  </a:lnTo>
                  <a:lnTo>
                    <a:pt x="110618" y="4546"/>
                  </a:lnTo>
                  <a:lnTo>
                    <a:pt x="110131" y="4708"/>
                  </a:lnTo>
                  <a:lnTo>
                    <a:pt x="109644" y="4870"/>
                  </a:lnTo>
                  <a:lnTo>
                    <a:pt x="109157" y="5114"/>
                  </a:lnTo>
                  <a:lnTo>
                    <a:pt x="108670" y="5438"/>
                  </a:lnTo>
                  <a:lnTo>
                    <a:pt x="108184" y="5844"/>
                  </a:lnTo>
                  <a:lnTo>
                    <a:pt x="107210" y="6737"/>
                  </a:lnTo>
                  <a:lnTo>
                    <a:pt x="106155" y="7873"/>
                  </a:lnTo>
                  <a:lnTo>
                    <a:pt x="105586" y="8441"/>
                  </a:lnTo>
                  <a:lnTo>
                    <a:pt x="105018" y="8847"/>
                  </a:lnTo>
                  <a:lnTo>
                    <a:pt x="104450" y="9009"/>
                  </a:lnTo>
                  <a:lnTo>
                    <a:pt x="103882" y="9091"/>
                  </a:lnTo>
                  <a:lnTo>
                    <a:pt x="103314" y="9009"/>
                  </a:lnTo>
                  <a:lnTo>
                    <a:pt x="102746" y="8847"/>
                  </a:lnTo>
                  <a:lnTo>
                    <a:pt x="102178" y="8522"/>
                  </a:lnTo>
                  <a:lnTo>
                    <a:pt x="101610" y="8117"/>
                  </a:lnTo>
                  <a:lnTo>
                    <a:pt x="101042" y="7630"/>
                  </a:lnTo>
                  <a:lnTo>
                    <a:pt x="100555" y="7062"/>
                  </a:lnTo>
                  <a:lnTo>
                    <a:pt x="100068" y="6494"/>
                  </a:lnTo>
                  <a:lnTo>
                    <a:pt x="99662" y="5763"/>
                  </a:lnTo>
                  <a:lnTo>
                    <a:pt x="99175" y="5033"/>
                  </a:lnTo>
                  <a:lnTo>
                    <a:pt x="98850" y="4221"/>
                  </a:lnTo>
                  <a:lnTo>
                    <a:pt x="98526" y="3491"/>
                  </a:lnTo>
                  <a:lnTo>
                    <a:pt x="98201" y="2679"/>
                  </a:lnTo>
                  <a:lnTo>
                    <a:pt x="97795" y="1381"/>
                  </a:lnTo>
                  <a:lnTo>
                    <a:pt x="97390" y="569"/>
                  </a:lnTo>
                  <a:lnTo>
                    <a:pt x="97227" y="326"/>
                  </a:lnTo>
                  <a:lnTo>
                    <a:pt x="97146" y="244"/>
                  </a:lnTo>
                  <a:lnTo>
                    <a:pt x="96984" y="326"/>
                  </a:lnTo>
                  <a:lnTo>
                    <a:pt x="96821" y="407"/>
                  </a:lnTo>
                  <a:lnTo>
                    <a:pt x="96497" y="975"/>
                  </a:lnTo>
                  <a:lnTo>
                    <a:pt x="96010" y="1868"/>
                  </a:lnTo>
                  <a:lnTo>
                    <a:pt x="95442" y="3004"/>
                  </a:lnTo>
                  <a:lnTo>
                    <a:pt x="94711" y="4465"/>
                  </a:lnTo>
                  <a:lnTo>
                    <a:pt x="94468" y="4789"/>
                  </a:lnTo>
                  <a:lnTo>
                    <a:pt x="94224" y="5114"/>
                  </a:lnTo>
                  <a:lnTo>
                    <a:pt x="93981" y="5276"/>
                  </a:lnTo>
                  <a:lnTo>
                    <a:pt x="93737" y="5438"/>
                  </a:lnTo>
                  <a:lnTo>
                    <a:pt x="93413" y="5601"/>
                  </a:lnTo>
                  <a:lnTo>
                    <a:pt x="92520" y="5601"/>
                  </a:lnTo>
                  <a:lnTo>
                    <a:pt x="91871" y="5357"/>
                  </a:lnTo>
                  <a:lnTo>
                    <a:pt x="91222" y="5033"/>
                  </a:lnTo>
                  <a:lnTo>
                    <a:pt x="90491" y="4546"/>
                  </a:lnTo>
                  <a:lnTo>
                    <a:pt x="89761" y="4059"/>
                  </a:lnTo>
                  <a:lnTo>
                    <a:pt x="88300" y="2841"/>
                  </a:lnTo>
                  <a:lnTo>
                    <a:pt x="86920" y="1624"/>
                  </a:lnTo>
                  <a:lnTo>
                    <a:pt x="86190" y="1056"/>
                  </a:lnTo>
                  <a:lnTo>
                    <a:pt x="85459" y="650"/>
                  </a:lnTo>
                  <a:lnTo>
                    <a:pt x="84810" y="326"/>
                  </a:lnTo>
                  <a:lnTo>
                    <a:pt x="84242" y="82"/>
                  </a:lnTo>
                  <a:lnTo>
                    <a:pt x="83593" y="1"/>
                  </a:lnTo>
                  <a:close/>
                </a:path>
              </a:pathLst>
            </a:custGeom>
            <a:solidFill>
              <a:srgbClr val="7E7E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3" name="Google Shape;3633;p21"/>
            <p:cNvSpPr/>
            <p:nvPr/>
          </p:nvSpPr>
          <p:spPr>
            <a:xfrm>
              <a:off x="1066850" y="2727625"/>
              <a:ext cx="3065750" cy="1832175"/>
            </a:xfrm>
            <a:custGeom>
              <a:avLst/>
              <a:gdLst/>
              <a:ahLst/>
              <a:cxnLst/>
              <a:rect l="l" t="t" r="r" b="b"/>
              <a:pathLst>
                <a:path w="122630" h="73287" fill="none" extrusionOk="0">
                  <a:moveTo>
                    <a:pt x="0" y="21264"/>
                  </a:moveTo>
                  <a:lnTo>
                    <a:pt x="0" y="21264"/>
                  </a:lnTo>
                  <a:lnTo>
                    <a:pt x="893" y="20372"/>
                  </a:lnTo>
                  <a:lnTo>
                    <a:pt x="1623" y="19479"/>
                  </a:lnTo>
                  <a:lnTo>
                    <a:pt x="2841" y="17774"/>
                  </a:lnTo>
                  <a:lnTo>
                    <a:pt x="3733" y="16395"/>
                  </a:lnTo>
                  <a:lnTo>
                    <a:pt x="4545" y="15259"/>
                  </a:lnTo>
                  <a:lnTo>
                    <a:pt x="4869" y="14853"/>
                  </a:lnTo>
                  <a:lnTo>
                    <a:pt x="5275" y="14528"/>
                  </a:lnTo>
                  <a:lnTo>
                    <a:pt x="5681" y="14366"/>
                  </a:lnTo>
                  <a:lnTo>
                    <a:pt x="6168" y="14285"/>
                  </a:lnTo>
                  <a:lnTo>
                    <a:pt x="6655" y="14285"/>
                  </a:lnTo>
                  <a:lnTo>
                    <a:pt x="7223" y="14447"/>
                  </a:lnTo>
                  <a:lnTo>
                    <a:pt x="7872" y="14772"/>
                  </a:lnTo>
                  <a:lnTo>
                    <a:pt x="8684" y="15177"/>
                  </a:lnTo>
                  <a:lnTo>
                    <a:pt x="8684" y="15177"/>
                  </a:lnTo>
                  <a:lnTo>
                    <a:pt x="9090" y="15421"/>
                  </a:lnTo>
                  <a:lnTo>
                    <a:pt x="9495" y="15583"/>
                  </a:lnTo>
                  <a:lnTo>
                    <a:pt x="9901" y="15746"/>
                  </a:lnTo>
                  <a:lnTo>
                    <a:pt x="10388" y="15827"/>
                  </a:lnTo>
                  <a:lnTo>
                    <a:pt x="11200" y="15827"/>
                  </a:lnTo>
                  <a:lnTo>
                    <a:pt x="12093" y="15664"/>
                  </a:lnTo>
                  <a:lnTo>
                    <a:pt x="12904" y="15421"/>
                  </a:lnTo>
                  <a:lnTo>
                    <a:pt x="13797" y="15096"/>
                  </a:lnTo>
                  <a:lnTo>
                    <a:pt x="14608" y="14609"/>
                  </a:lnTo>
                  <a:lnTo>
                    <a:pt x="15339" y="14122"/>
                  </a:lnTo>
                  <a:lnTo>
                    <a:pt x="16069" y="13554"/>
                  </a:lnTo>
                  <a:lnTo>
                    <a:pt x="16719" y="13067"/>
                  </a:lnTo>
                  <a:lnTo>
                    <a:pt x="17774" y="12012"/>
                  </a:lnTo>
                  <a:lnTo>
                    <a:pt x="18747" y="10957"/>
                  </a:lnTo>
                  <a:lnTo>
                    <a:pt x="18747" y="10957"/>
                  </a:lnTo>
                  <a:lnTo>
                    <a:pt x="19234" y="11931"/>
                  </a:lnTo>
                  <a:lnTo>
                    <a:pt x="19803" y="12824"/>
                  </a:lnTo>
                  <a:lnTo>
                    <a:pt x="20533" y="13798"/>
                  </a:lnTo>
                  <a:lnTo>
                    <a:pt x="20939" y="14285"/>
                  </a:lnTo>
                  <a:lnTo>
                    <a:pt x="21426" y="14690"/>
                  </a:lnTo>
                  <a:lnTo>
                    <a:pt x="21831" y="15096"/>
                  </a:lnTo>
                  <a:lnTo>
                    <a:pt x="22400" y="15340"/>
                  </a:lnTo>
                  <a:lnTo>
                    <a:pt x="22887" y="15502"/>
                  </a:lnTo>
                  <a:lnTo>
                    <a:pt x="23455" y="15502"/>
                  </a:lnTo>
                  <a:lnTo>
                    <a:pt x="23942" y="15340"/>
                  </a:lnTo>
                  <a:lnTo>
                    <a:pt x="24510" y="15015"/>
                  </a:lnTo>
                  <a:lnTo>
                    <a:pt x="24510" y="15015"/>
                  </a:lnTo>
                  <a:lnTo>
                    <a:pt x="24997" y="14609"/>
                  </a:lnTo>
                  <a:lnTo>
                    <a:pt x="25321" y="14204"/>
                  </a:lnTo>
                  <a:lnTo>
                    <a:pt x="25565" y="13798"/>
                  </a:lnTo>
                  <a:lnTo>
                    <a:pt x="25646" y="13392"/>
                  </a:lnTo>
                  <a:lnTo>
                    <a:pt x="25808" y="12743"/>
                  </a:lnTo>
                  <a:lnTo>
                    <a:pt x="25889" y="12093"/>
                  </a:lnTo>
                  <a:lnTo>
                    <a:pt x="25889" y="11769"/>
                  </a:lnTo>
                  <a:lnTo>
                    <a:pt x="26052" y="11525"/>
                  </a:lnTo>
                  <a:lnTo>
                    <a:pt x="26295" y="11201"/>
                  </a:lnTo>
                  <a:lnTo>
                    <a:pt x="26620" y="10957"/>
                  </a:lnTo>
                  <a:lnTo>
                    <a:pt x="27107" y="10714"/>
                  </a:lnTo>
                  <a:lnTo>
                    <a:pt x="27756" y="10551"/>
                  </a:lnTo>
                  <a:lnTo>
                    <a:pt x="28568" y="10308"/>
                  </a:lnTo>
                  <a:lnTo>
                    <a:pt x="29623" y="10146"/>
                  </a:lnTo>
                  <a:lnTo>
                    <a:pt x="29623" y="10146"/>
                  </a:lnTo>
                  <a:lnTo>
                    <a:pt x="30678" y="9902"/>
                  </a:lnTo>
                  <a:lnTo>
                    <a:pt x="31570" y="9659"/>
                  </a:lnTo>
                  <a:lnTo>
                    <a:pt x="32382" y="9253"/>
                  </a:lnTo>
                  <a:lnTo>
                    <a:pt x="33112" y="8766"/>
                  </a:lnTo>
                  <a:lnTo>
                    <a:pt x="33681" y="8279"/>
                  </a:lnTo>
                  <a:lnTo>
                    <a:pt x="34249" y="7711"/>
                  </a:lnTo>
                  <a:lnTo>
                    <a:pt x="35223" y="6656"/>
                  </a:lnTo>
                  <a:lnTo>
                    <a:pt x="36196" y="5520"/>
                  </a:lnTo>
                  <a:lnTo>
                    <a:pt x="36683" y="5033"/>
                  </a:lnTo>
                  <a:lnTo>
                    <a:pt x="37333" y="4546"/>
                  </a:lnTo>
                  <a:lnTo>
                    <a:pt x="37982" y="4140"/>
                  </a:lnTo>
                  <a:lnTo>
                    <a:pt x="38793" y="3815"/>
                  </a:lnTo>
                  <a:lnTo>
                    <a:pt x="39686" y="3572"/>
                  </a:lnTo>
                  <a:lnTo>
                    <a:pt x="40822" y="3410"/>
                  </a:lnTo>
                  <a:lnTo>
                    <a:pt x="40822" y="3410"/>
                  </a:lnTo>
                  <a:lnTo>
                    <a:pt x="44475" y="3166"/>
                  </a:lnTo>
                  <a:lnTo>
                    <a:pt x="45773" y="3085"/>
                  </a:lnTo>
                  <a:lnTo>
                    <a:pt x="46747" y="3166"/>
                  </a:lnTo>
                  <a:lnTo>
                    <a:pt x="47477" y="3410"/>
                  </a:lnTo>
                  <a:lnTo>
                    <a:pt x="47883" y="3572"/>
                  </a:lnTo>
                  <a:lnTo>
                    <a:pt x="48208" y="3734"/>
                  </a:lnTo>
                  <a:lnTo>
                    <a:pt x="48776" y="4302"/>
                  </a:lnTo>
                  <a:lnTo>
                    <a:pt x="49506" y="5114"/>
                  </a:lnTo>
                  <a:lnTo>
                    <a:pt x="49506" y="5114"/>
                  </a:lnTo>
                  <a:lnTo>
                    <a:pt x="49750" y="5357"/>
                  </a:lnTo>
                  <a:lnTo>
                    <a:pt x="50074" y="5520"/>
                  </a:lnTo>
                  <a:lnTo>
                    <a:pt x="50399" y="5601"/>
                  </a:lnTo>
                  <a:lnTo>
                    <a:pt x="50724" y="5682"/>
                  </a:lnTo>
                  <a:lnTo>
                    <a:pt x="51616" y="5601"/>
                  </a:lnTo>
                  <a:lnTo>
                    <a:pt x="52590" y="5438"/>
                  </a:lnTo>
                  <a:lnTo>
                    <a:pt x="53727" y="5114"/>
                  </a:lnTo>
                  <a:lnTo>
                    <a:pt x="54863" y="4708"/>
                  </a:lnTo>
                  <a:lnTo>
                    <a:pt x="57297" y="3653"/>
                  </a:lnTo>
                  <a:lnTo>
                    <a:pt x="57297" y="3653"/>
                  </a:lnTo>
                  <a:lnTo>
                    <a:pt x="59164" y="2841"/>
                  </a:lnTo>
                  <a:lnTo>
                    <a:pt x="60787" y="2192"/>
                  </a:lnTo>
                  <a:lnTo>
                    <a:pt x="61518" y="1949"/>
                  </a:lnTo>
                  <a:lnTo>
                    <a:pt x="62167" y="1786"/>
                  </a:lnTo>
                  <a:lnTo>
                    <a:pt x="62654" y="1705"/>
                  </a:lnTo>
                  <a:lnTo>
                    <a:pt x="63060" y="1705"/>
                  </a:lnTo>
                  <a:lnTo>
                    <a:pt x="63060" y="1705"/>
                  </a:lnTo>
                  <a:lnTo>
                    <a:pt x="63384" y="1949"/>
                  </a:lnTo>
                  <a:lnTo>
                    <a:pt x="63628" y="2273"/>
                  </a:lnTo>
                  <a:lnTo>
                    <a:pt x="63871" y="2679"/>
                  </a:lnTo>
                  <a:lnTo>
                    <a:pt x="64115" y="3166"/>
                  </a:lnTo>
                  <a:lnTo>
                    <a:pt x="64439" y="4302"/>
                  </a:lnTo>
                  <a:lnTo>
                    <a:pt x="64683" y="5601"/>
                  </a:lnTo>
                  <a:lnTo>
                    <a:pt x="65089" y="8117"/>
                  </a:lnTo>
                  <a:lnTo>
                    <a:pt x="65332" y="9091"/>
                  </a:lnTo>
                  <a:lnTo>
                    <a:pt x="65494" y="9415"/>
                  </a:lnTo>
                  <a:lnTo>
                    <a:pt x="65738" y="9578"/>
                  </a:lnTo>
                  <a:lnTo>
                    <a:pt x="65738" y="9578"/>
                  </a:lnTo>
                  <a:lnTo>
                    <a:pt x="65900" y="9659"/>
                  </a:lnTo>
                  <a:lnTo>
                    <a:pt x="66144" y="9659"/>
                  </a:lnTo>
                  <a:lnTo>
                    <a:pt x="66468" y="9496"/>
                  </a:lnTo>
                  <a:lnTo>
                    <a:pt x="66712" y="9334"/>
                  </a:lnTo>
                  <a:lnTo>
                    <a:pt x="67442" y="8685"/>
                  </a:lnTo>
                  <a:lnTo>
                    <a:pt x="68173" y="7873"/>
                  </a:lnTo>
                  <a:lnTo>
                    <a:pt x="69065" y="6899"/>
                  </a:lnTo>
                  <a:lnTo>
                    <a:pt x="70120" y="6007"/>
                  </a:lnTo>
                  <a:lnTo>
                    <a:pt x="71175" y="5114"/>
                  </a:lnTo>
                  <a:lnTo>
                    <a:pt x="71744" y="4789"/>
                  </a:lnTo>
                  <a:lnTo>
                    <a:pt x="72312" y="4465"/>
                  </a:lnTo>
                  <a:lnTo>
                    <a:pt x="72312" y="4465"/>
                  </a:lnTo>
                  <a:lnTo>
                    <a:pt x="75152" y="3004"/>
                  </a:lnTo>
                  <a:lnTo>
                    <a:pt x="76694" y="2192"/>
                  </a:lnTo>
                  <a:lnTo>
                    <a:pt x="78317" y="1462"/>
                  </a:lnTo>
                  <a:lnTo>
                    <a:pt x="79941" y="812"/>
                  </a:lnTo>
                  <a:lnTo>
                    <a:pt x="81483" y="326"/>
                  </a:lnTo>
                  <a:lnTo>
                    <a:pt x="82213" y="163"/>
                  </a:lnTo>
                  <a:lnTo>
                    <a:pt x="82943" y="1"/>
                  </a:lnTo>
                  <a:lnTo>
                    <a:pt x="83593" y="1"/>
                  </a:lnTo>
                  <a:lnTo>
                    <a:pt x="84242" y="82"/>
                  </a:lnTo>
                  <a:lnTo>
                    <a:pt x="84242" y="82"/>
                  </a:lnTo>
                  <a:lnTo>
                    <a:pt x="84810" y="326"/>
                  </a:lnTo>
                  <a:lnTo>
                    <a:pt x="85459" y="650"/>
                  </a:lnTo>
                  <a:lnTo>
                    <a:pt x="86190" y="1056"/>
                  </a:lnTo>
                  <a:lnTo>
                    <a:pt x="86920" y="1624"/>
                  </a:lnTo>
                  <a:lnTo>
                    <a:pt x="88300" y="2841"/>
                  </a:lnTo>
                  <a:lnTo>
                    <a:pt x="89761" y="4059"/>
                  </a:lnTo>
                  <a:lnTo>
                    <a:pt x="90491" y="4546"/>
                  </a:lnTo>
                  <a:lnTo>
                    <a:pt x="91222" y="5033"/>
                  </a:lnTo>
                  <a:lnTo>
                    <a:pt x="91871" y="5357"/>
                  </a:lnTo>
                  <a:lnTo>
                    <a:pt x="92520" y="5601"/>
                  </a:lnTo>
                  <a:lnTo>
                    <a:pt x="93169" y="5601"/>
                  </a:lnTo>
                  <a:lnTo>
                    <a:pt x="93413" y="5601"/>
                  </a:lnTo>
                  <a:lnTo>
                    <a:pt x="93737" y="5438"/>
                  </a:lnTo>
                  <a:lnTo>
                    <a:pt x="93981" y="5276"/>
                  </a:lnTo>
                  <a:lnTo>
                    <a:pt x="94224" y="5114"/>
                  </a:lnTo>
                  <a:lnTo>
                    <a:pt x="94468" y="4789"/>
                  </a:lnTo>
                  <a:lnTo>
                    <a:pt x="94711" y="4465"/>
                  </a:lnTo>
                  <a:lnTo>
                    <a:pt x="94711" y="4465"/>
                  </a:lnTo>
                  <a:lnTo>
                    <a:pt x="95442" y="3004"/>
                  </a:lnTo>
                  <a:lnTo>
                    <a:pt x="96010" y="1868"/>
                  </a:lnTo>
                  <a:lnTo>
                    <a:pt x="96497" y="975"/>
                  </a:lnTo>
                  <a:lnTo>
                    <a:pt x="96821" y="407"/>
                  </a:lnTo>
                  <a:lnTo>
                    <a:pt x="96984" y="326"/>
                  </a:lnTo>
                  <a:lnTo>
                    <a:pt x="97146" y="244"/>
                  </a:lnTo>
                  <a:lnTo>
                    <a:pt x="97227" y="326"/>
                  </a:lnTo>
                  <a:lnTo>
                    <a:pt x="97390" y="569"/>
                  </a:lnTo>
                  <a:lnTo>
                    <a:pt x="97795" y="1381"/>
                  </a:lnTo>
                  <a:lnTo>
                    <a:pt x="98201" y="2679"/>
                  </a:lnTo>
                  <a:lnTo>
                    <a:pt x="98201" y="2679"/>
                  </a:lnTo>
                  <a:lnTo>
                    <a:pt x="98526" y="3491"/>
                  </a:lnTo>
                  <a:lnTo>
                    <a:pt x="98850" y="4221"/>
                  </a:lnTo>
                  <a:lnTo>
                    <a:pt x="99175" y="5033"/>
                  </a:lnTo>
                  <a:lnTo>
                    <a:pt x="99662" y="5763"/>
                  </a:lnTo>
                  <a:lnTo>
                    <a:pt x="100068" y="6494"/>
                  </a:lnTo>
                  <a:lnTo>
                    <a:pt x="100555" y="7062"/>
                  </a:lnTo>
                  <a:lnTo>
                    <a:pt x="101042" y="7630"/>
                  </a:lnTo>
                  <a:lnTo>
                    <a:pt x="101610" y="8117"/>
                  </a:lnTo>
                  <a:lnTo>
                    <a:pt x="102178" y="8522"/>
                  </a:lnTo>
                  <a:lnTo>
                    <a:pt x="102746" y="8847"/>
                  </a:lnTo>
                  <a:lnTo>
                    <a:pt x="103314" y="9009"/>
                  </a:lnTo>
                  <a:lnTo>
                    <a:pt x="103882" y="9091"/>
                  </a:lnTo>
                  <a:lnTo>
                    <a:pt x="104450" y="9009"/>
                  </a:lnTo>
                  <a:lnTo>
                    <a:pt x="105018" y="8847"/>
                  </a:lnTo>
                  <a:lnTo>
                    <a:pt x="105586" y="8441"/>
                  </a:lnTo>
                  <a:lnTo>
                    <a:pt x="106155" y="7873"/>
                  </a:lnTo>
                  <a:lnTo>
                    <a:pt x="106155" y="7873"/>
                  </a:lnTo>
                  <a:lnTo>
                    <a:pt x="107210" y="6737"/>
                  </a:lnTo>
                  <a:lnTo>
                    <a:pt x="108184" y="5844"/>
                  </a:lnTo>
                  <a:lnTo>
                    <a:pt x="108670" y="5438"/>
                  </a:lnTo>
                  <a:lnTo>
                    <a:pt x="109157" y="5114"/>
                  </a:lnTo>
                  <a:lnTo>
                    <a:pt x="109644" y="4870"/>
                  </a:lnTo>
                  <a:lnTo>
                    <a:pt x="110131" y="4708"/>
                  </a:lnTo>
                  <a:lnTo>
                    <a:pt x="110618" y="4546"/>
                  </a:lnTo>
                  <a:lnTo>
                    <a:pt x="111186" y="4546"/>
                  </a:lnTo>
                  <a:lnTo>
                    <a:pt x="111673" y="4546"/>
                  </a:lnTo>
                  <a:lnTo>
                    <a:pt x="112241" y="4708"/>
                  </a:lnTo>
                  <a:lnTo>
                    <a:pt x="112810" y="4952"/>
                  </a:lnTo>
                  <a:lnTo>
                    <a:pt x="113459" y="5195"/>
                  </a:lnTo>
                  <a:lnTo>
                    <a:pt x="114027" y="5601"/>
                  </a:lnTo>
                  <a:lnTo>
                    <a:pt x="114676" y="6088"/>
                  </a:lnTo>
                  <a:lnTo>
                    <a:pt x="114676" y="6088"/>
                  </a:lnTo>
                  <a:lnTo>
                    <a:pt x="115325" y="6656"/>
                  </a:lnTo>
                  <a:lnTo>
                    <a:pt x="115894" y="7386"/>
                  </a:lnTo>
                  <a:lnTo>
                    <a:pt x="116380" y="8198"/>
                  </a:lnTo>
                  <a:lnTo>
                    <a:pt x="116786" y="9091"/>
                  </a:lnTo>
                  <a:lnTo>
                    <a:pt x="117192" y="9983"/>
                  </a:lnTo>
                  <a:lnTo>
                    <a:pt x="117517" y="10876"/>
                  </a:lnTo>
                  <a:lnTo>
                    <a:pt x="118166" y="12743"/>
                  </a:lnTo>
                  <a:lnTo>
                    <a:pt x="118653" y="14447"/>
                  </a:lnTo>
                  <a:lnTo>
                    <a:pt x="118896" y="15177"/>
                  </a:lnTo>
                  <a:lnTo>
                    <a:pt x="119221" y="15827"/>
                  </a:lnTo>
                  <a:lnTo>
                    <a:pt x="119464" y="16395"/>
                  </a:lnTo>
                  <a:lnTo>
                    <a:pt x="119789" y="16719"/>
                  </a:lnTo>
                  <a:lnTo>
                    <a:pt x="120195" y="16963"/>
                  </a:lnTo>
                  <a:lnTo>
                    <a:pt x="120357" y="16963"/>
                  </a:lnTo>
                  <a:lnTo>
                    <a:pt x="120601" y="16963"/>
                  </a:lnTo>
                  <a:lnTo>
                    <a:pt x="120601" y="16963"/>
                  </a:lnTo>
                  <a:lnTo>
                    <a:pt x="120763" y="16963"/>
                  </a:lnTo>
                  <a:lnTo>
                    <a:pt x="121006" y="17044"/>
                  </a:lnTo>
                  <a:lnTo>
                    <a:pt x="121169" y="17206"/>
                  </a:lnTo>
                  <a:lnTo>
                    <a:pt x="121331" y="17450"/>
                  </a:lnTo>
                  <a:lnTo>
                    <a:pt x="121656" y="18018"/>
                  </a:lnTo>
                  <a:lnTo>
                    <a:pt x="121899" y="18911"/>
                  </a:lnTo>
                  <a:lnTo>
                    <a:pt x="122062" y="19966"/>
                  </a:lnTo>
                  <a:lnTo>
                    <a:pt x="122224" y="21102"/>
                  </a:lnTo>
                  <a:lnTo>
                    <a:pt x="122467" y="23618"/>
                  </a:lnTo>
                  <a:lnTo>
                    <a:pt x="122630" y="26215"/>
                  </a:lnTo>
                  <a:lnTo>
                    <a:pt x="122630" y="28406"/>
                  </a:lnTo>
                  <a:lnTo>
                    <a:pt x="122630" y="30679"/>
                  </a:lnTo>
                  <a:lnTo>
                    <a:pt x="84485" y="73287"/>
                  </a:lnTo>
                  <a:lnTo>
                    <a:pt x="9658" y="39363"/>
                  </a:lnTo>
                  <a:lnTo>
                    <a:pt x="243" y="23861"/>
                  </a:lnTo>
                  <a:lnTo>
                    <a:pt x="0" y="212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4" name="Google Shape;3634;p21"/>
            <p:cNvSpPr/>
            <p:nvPr/>
          </p:nvSpPr>
          <p:spPr>
            <a:xfrm>
              <a:off x="4931975" y="2630250"/>
              <a:ext cx="1621150" cy="2325200"/>
            </a:xfrm>
            <a:custGeom>
              <a:avLst/>
              <a:gdLst/>
              <a:ahLst/>
              <a:cxnLst/>
              <a:rect l="l" t="t" r="r" b="b"/>
              <a:pathLst>
                <a:path w="64846" h="93008" extrusionOk="0">
                  <a:moveTo>
                    <a:pt x="7873" y="0"/>
                  </a:moveTo>
                  <a:lnTo>
                    <a:pt x="6169" y="1380"/>
                  </a:lnTo>
                  <a:lnTo>
                    <a:pt x="1" y="15583"/>
                  </a:lnTo>
                  <a:lnTo>
                    <a:pt x="12986" y="84486"/>
                  </a:lnTo>
                  <a:lnTo>
                    <a:pt x="56081" y="93007"/>
                  </a:lnTo>
                  <a:lnTo>
                    <a:pt x="57623" y="91790"/>
                  </a:lnTo>
                  <a:lnTo>
                    <a:pt x="59165" y="90491"/>
                  </a:lnTo>
                  <a:lnTo>
                    <a:pt x="60869" y="88949"/>
                  </a:lnTo>
                  <a:lnTo>
                    <a:pt x="62574" y="87407"/>
                  </a:lnTo>
                  <a:lnTo>
                    <a:pt x="63304" y="86596"/>
                  </a:lnTo>
                  <a:lnTo>
                    <a:pt x="63953" y="85865"/>
                  </a:lnTo>
                  <a:lnTo>
                    <a:pt x="64440" y="85216"/>
                  </a:lnTo>
                  <a:lnTo>
                    <a:pt x="64684" y="84648"/>
                  </a:lnTo>
                  <a:lnTo>
                    <a:pt x="64765" y="84405"/>
                  </a:lnTo>
                  <a:lnTo>
                    <a:pt x="64846" y="84242"/>
                  </a:lnTo>
                  <a:lnTo>
                    <a:pt x="64765" y="83999"/>
                  </a:lnTo>
                  <a:lnTo>
                    <a:pt x="64684" y="83837"/>
                  </a:lnTo>
                  <a:lnTo>
                    <a:pt x="64034" y="83350"/>
                  </a:lnTo>
                  <a:lnTo>
                    <a:pt x="63385" y="82863"/>
                  </a:lnTo>
                  <a:lnTo>
                    <a:pt x="62574" y="82376"/>
                  </a:lnTo>
                  <a:lnTo>
                    <a:pt x="61843" y="81808"/>
                  </a:lnTo>
                  <a:lnTo>
                    <a:pt x="61194" y="81158"/>
                  </a:lnTo>
                  <a:lnTo>
                    <a:pt x="60950" y="80753"/>
                  </a:lnTo>
                  <a:lnTo>
                    <a:pt x="60707" y="80266"/>
                  </a:lnTo>
                  <a:lnTo>
                    <a:pt x="60545" y="79779"/>
                  </a:lnTo>
                  <a:lnTo>
                    <a:pt x="60382" y="79211"/>
                  </a:lnTo>
                  <a:lnTo>
                    <a:pt x="60301" y="78561"/>
                  </a:lnTo>
                  <a:lnTo>
                    <a:pt x="60382" y="77912"/>
                  </a:lnTo>
                  <a:lnTo>
                    <a:pt x="60463" y="77182"/>
                  </a:lnTo>
                  <a:lnTo>
                    <a:pt x="60626" y="76532"/>
                  </a:lnTo>
                  <a:lnTo>
                    <a:pt x="60869" y="75883"/>
                  </a:lnTo>
                  <a:lnTo>
                    <a:pt x="61113" y="75234"/>
                  </a:lnTo>
                  <a:lnTo>
                    <a:pt x="61681" y="74179"/>
                  </a:lnTo>
                  <a:lnTo>
                    <a:pt x="62249" y="73205"/>
                  </a:lnTo>
                  <a:lnTo>
                    <a:pt x="62655" y="72393"/>
                  </a:lnTo>
                  <a:lnTo>
                    <a:pt x="62736" y="72069"/>
                  </a:lnTo>
                  <a:lnTo>
                    <a:pt x="62736" y="71825"/>
                  </a:lnTo>
                  <a:lnTo>
                    <a:pt x="62574" y="71582"/>
                  </a:lnTo>
                  <a:lnTo>
                    <a:pt x="62249" y="71419"/>
                  </a:lnTo>
                  <a:lnTo>
                    <a:pt x="61843" y="71257"/>
                  </a:lnTo>
                  <a:lnTo>
                    <a:pt x="61194" y="71176"/>
                  </a:lnTo>
                  <a:lnTo>
                    <a:pt x="60545" y="71095"/>
                  </a:lnTo>
                  <a:lnTo>
                    <a:pt x="60058" y="70932"/>
                  </a:lnTo>
                  <a:lnTo>
                    <a:pt x="59652" y="70770"/>
                  </a:lnTo>
                  <a:lnTo>
                    <a:pt x="59246" y="70527"/>
                  </a:lnTo>
                  <a:lnTo>
                    <a:pt x="59084" y="70283"/>
                  </a:lnTo>
                  <a:lnTo>
                    <a:pt x="58921" y="70040"/>
                  </a:lnTo>
                  <a:lnTo>
                    <a:pt x="58840" y="69715"/>
                  </a:lnTo>
                  <a:lnTo>
                    <a:pt x="58840" y="69309"/>
                  </a:lnTo>
                  <a:lnTo>
                    <a:pt x="58921" y="68985"/>
                  </a:lnTo>
                  <a:lnTo>
                    <a:pt x="59084" y="68498"/>
                  </a:lnTo>
                  <a:lnTo>
                    <a:pt x="59571" y="67605"/>
                  </a:lnTo>
                  <a:lnTo>
                    <a:pt x="60220" y="66631"/>
                  </a:lnTo>
                  <a:lnTo>
                    <a:pt x="61032" y="65495"/>
                  </a:lnTo>
                  <a:lnTo>
                    <a:pt x="61843" y="64359"/>
                  </a:lnTo>
                  <a:lnTo>
                    <a:pt x="62574" y="63222"/>
                  </a:lnTo>
                  <a:lnTo>
                    <a:pt x="63061" y="62249"/>
                  </a:lnTo>
                  <a:lnTo>
                    <a:pt x="63142" y="61762"/>
                  </a:lnTo>
                  <a:lnTo>
                    <a:pt x="63304" y="61356"/>
                  </a:lnTo>
                  <a:lnTo>
                    <a:pt x="63304" y="60950"/>
                  </a:lnTo>
                  <a:lnTo>
                    <a:pt x="63223" y="60625"/>
                  </a:lnTo>
                  <a:lnTo>
                    <a:pt x="63061" y="60301"/>
                  </a:lnTo>
                  <a:lnTo>
                    <a:pt x="62817" y="60057"/>
                  </a:lnTo>
                  <a:lnTo>
                    <a:pt x="62492" y="59895"/>
                  </a:lnTo>
                  <a:lnTo>
                    <a:pt x="62005" y="59814"/>
                  </a:lnTo>
                  <a:lnTo>
                    <a:pt x="61437" y="59733"/>
                  </a:lnTo>
                  <a:lnTo>
                    <a:pt x="60788" y="59733"/>
                  </a:lnTo>
                  <a:lnTo>
                    <a:pt x="59977" y="59814"/>
                  </a:lnTo>
                  <a:lnTo>
                    <a:pt x="59246" y="59733"/>
                  </a:lnTo>
                  <a:lnTo>
                    <a:pt x="58435" y="59570"/>
                  </a:lnTo>
                  <a:lnTo>
                    <a:pt x="57623" y="59327"/>
                  </a:lnTo>
                  <a:lnTo>
                    <a:pt x="56893" y="59002"/>
                  </a:lnTo>
                  <a:lnTo>
                    <a:pt x="56081" y="58596"/>
                  </a:lnTo>
                  <a:lnTo>
                    <a:pt x="55351" y="58191"/>
                  </a:lnTo>
                  <a:lnTo>
                    <a:pt x="54539" y="57704"/>
                  </a:lnTo>
                  <a:lnTo>
                    <a:pt x="53240" y="56649"/>
                  </a:lnTo>
                  <a:lnTo>
                    <a:pt x="52023" y="55594"/>
                  </a:lnTo>
                  <a:lnTo>
                    <a:pt x="51130" y="54457"/>
                  </a:lnTo>
                  <a:lnTo>
                    <a:pt x="50806" y="53970"/>
                  </a:lnTo>
                  <a:lnTo>
                    <a:pt x="50481" y="53483"/>
                  </a:lnTo>
                  <a:lnTo>
                    <a:pt x="50400" y="52996"/>
                  </a:lnTo>
                  <a:lnTo>
                    <a:pt x="50319" y="52510"/>
                  </a:lnTo>
                  <a:lnTo>
                    <a:pt x="50400" y="52104"/>
                  </a:lnTo>
                  <a:lnTo>
                    <a:pt x="50562" y="51617"/>
                  </a:lnTo>
                  <a:lnTo>
                    <a:pt x="50968" y="50805"/>
                  </a:lnTo>
                  <a:lnTo>
                    <a:pt x="51455" y="49994"/>
                  </a:lnTo>
                  <a:lnTo>
                    <a:pt x="51861" y="49263"/>
                  </a:lnTo>
                  <a:lnTo>
                    <a:pt x="52023" y="48857"/>
                  </a:lnTo>
                  <a:lnTo>
                    <a:pt x="52104" y="48533"/>
                  </a:lnTo>
                  <a:lnTo>
                    <a:pt x="52023" y="48208"/>
                  </a:lnTo>
                  <a:lnTo>
                    <a:pt x="51942" y="47884"/>
                  </a:lnTo>
                  <a:lnTo>
                    <a:pt x="51617" y="47559"/>
                  </a:lnTo>
                  <a:lnTo>
                    <a:pt x="51211" y="47234"/>
                  </a:lnTo>
                  <a:lnTo>
                    <a:pt x="50643" y="46991"/>
                  </a:lnTo>
                  <a:lnTo>
                    <a:pt x="50075" y="46747"/>
                  </a:lnTo>
                  <a:lnTo>
                    <a:pt x="48614" y="46342"/>
                  </a:lnTo>
                  <a:lnTo>
                    <a:pt x="47072" y="46017"/>
                  </a:lnTo>
                  <a:lnTo>
                    <a:pt x="45530" y="45773"/>
                  </a:lnTo>
                  <a:lnTo>
                    <a:pt x="44070" y="45449"/>
                  </a:lnTo>
                  <a:lnTo>
                    <a:pt x="42852" y="45205"/>
                  </a:lnTo>
                  <a:lnTo>
                    <a:pt x="42446" y="45043"/>
                  </a:lnTo>
                  <a:lnTo>
                    <a:pt x="42041" y="44881"/>
                  </a:lnTo>
                  <a:lnTo>
                    <a:pt x="41878" y="44718"/>
                  </a:lnTo>
                  <a:lnTo>
                    <a:pt x="41797" y="44475"/>
                  </a:lnTo>
                  <a:lnTo>
                    <a:pt x="41878" y="43907"/>
                  </a:lnTo>
                  <a:lnTo>
                    <a:pt x="42041" y="42933"/>
                  </a:lnTo>
                  <a:lnTo>
                    <a:pt x="42528" y="40417"/>
                  </a:lnTo>
                  <a:lnTo>
                    <a:pt x="42771" y="39118"/>
                  </a:lnTo>
                  <a:lnTo>
                    <a:pt x="42933" y="37820"/>
                  </a:lnTo>
                  <a:lnTo>
                    <a:pt x="43015" y="36765"/>
                  </a:lnTo>
                  <a:lnTo>
                    <a:pt x="43015" y="36359"/>
                  </a:lnTo>
                  <a:lnTo>
                    <a:pt x="42933" y="35953"/>
                  </a:lnTo>
                  <a:lnTo>
                    <a:pt x="42690" y="35304"/>
                  </a:lnTo>
                  <a:lnTo>
                    <a:pt x="42284" y="34492"/>
                  </a:lnTo>
                  <a:lnTo>
                    <a:pt x="41473" y="32545"/>
                  </a:lnTo>
                  <a:lnTo>
                    <a:pt x="41067" y="31490"/>
                  </a:lnTo>
                  <a:lnTo>
                    <a:pt x="40742" y="30435"/>
                  </a:lnTo>
                  <a:lnTo>
                    <a:pt x="40661" y="29948"/>
                  </a:lnTo>
                  <a:lnTo>
                    <a:pt x="40661" y="29380"/>
                  </a:lnTo>
                  <a:lnTo>
                    <a:pt x="40661" y="28893"/>
                  </a:lnTo>
                  <a:lnTo>
                    <a:pt x="40823" y="28406"/>
                  </a:lnTo>
                  <a:lnTo>
                    <a:pt x="40986" y="27513"/>
                  </a:lnTo>
                  <a:lnTo>
                    <a:pt x="41067" y="26782"/>
                  </a:lnTo>
                  <a:lnTo>
                    <a:pt x="41067" y="26133"/>
                  </a:lnTo>
                  <a:lnTo>
                    <a:pt x="40823" y="25484"/>
                  </a:lnTo>
                  <a:lnTo>
                    <a:pt x="40336" y="24754"/>
                  </a:lnTo>
                  <a:lnTo>
                    <a:pt x="39687" y="23942"/>
                  </a:lnTo>
                  <a:lnTo>
                    <a:pt x="37739" y="21507"/>
                  </a:lnTo>
                  <a:lnTo>
                    <a:pt x="37090" y="20777"/>
                  </a:lnTo>
                  <a:lnTo>
                    <a:pt x="36441" y="20290"/>
                  </a:lnTo>
                  <a:lnTo>
                    <a:pt x="35791" y="19884"/>
                  </a:lnTo>
                  <a:lnTo>
                    <a:pt x="35223" y="19559"/>
                  </a:lnTo>
                  <a:lnTo>
                    <a:pt x="34574" y="19397"/>
                  </a:lnTo>
                  <a:lnTo>
                    <a:pt x="33925" y="19235"/>
                  </a:lnTo>
                  <a:lnTo>
                    <a:pt x="32707" y="19154"/>
                  </a:lnTo>
                  <a:lnTo>
                    <a:pt x="31409" y="18991"/>
                  </a:lnTo>
                  <a:lnTo>
                    <a:pt x="30841" y="18910"/>
                  </a:lnTo>
                  <a:lnTo>
                    <a:pt x="30192" y="18748"/>
                  </a:lnTo>
                  <a:lnTo>
                    <a:pt x="29542" y="18504"/>
                  </a:lnTo>
                  <a:lnTo>
                    <a:pt x="28812" y="18099"/>
                  </a:lnTo>
                  <a:lnTo>
                    <a:pt x="28163" y="17612"/>
                  </a:lnTo>
                  <a:lnTo>
                    <a:pt x="27513" y="16962"/>
                  </a:lnTo>
                  <a:lnTo>
                    <a:pt x="26864" y="16313"/>
                  </a:lnTo>
                  <a:lnTo>
                    <a:pt x="26296" y="15826"/>
                  </a:lnTo>
                  <a:lnTo>
                    <a:pt x="25809" y="15501"/>
                  </a:lnTo>
                  <a:lnTo>
                    <a:pt x="25484" y="15258"/>
                  </a:lnTo>
                  <a:lnTo>
                    <a:pt x="25079" y="15177"/>
                  </a:lnTo>
                  <a:lnTo>
                    <a:pt x="24592" y="15177"/>
                  </a:lnTo>
                  <a:lnTo>
                    <a:pt x="24348" y="15258"/>
                  </a:lnTo>
                  <a:lnTo>
                    <a:pt x="23861" y="15583"/>
                  </a:lnTo>
                  <a:lnTo>
                    <a:pt x="23293" y="15826"/>
                  </a:lnTo>
                  <a:lnTo>
                    <a:pt x="22969" y="15907"/>
                  </a:lnTo>
                  <a:lnTo>
                    <a:pt x="22563" y="15988"/>
                  </a:lnTo>
                  <a:lnTo>
                    <a:pt x="22157" y="15907"/>
                  </a:lnTo>
                  <a:lnTo>
                    <a:pt x="21589" y="15826"/>
                  </a:lnTo>
                  <a:lnTo>
                    <a:pt x="21102" y="15583"/>
                  </a:lnTo>
                  <a:lnTo>
                    <a:pt x="20777" y="15258"/>
                  </a:lnTo>
                  <a:lnTo>
                    <a:pt x="20453" y="14852"/>
                  </a:lnTo>
                  <a:lnTo>
                    <a:pt x="20290" y="14446"/>
                  </a:lnTo>
                  <a:lnTo>
                    <a:pt x="20290" y="13959"/>
                  </a:lnTo>
                  <a:lnTo>
                    <a:pt x="20290" y="13473"/>
                  </a:lnTo>
                  <a:lnTo>
                    <a:pt x="20371" y="12986"/>
                  </a:lnTo>
                  <a:lnTo>
                    <a:pt x="20453" y="12417"/>
                  </a:lnTo>
                  <a:lnTo>
                    <a:pt x="20777" y="11444"/>
                  </a:lnTo>
                  <a:lnTo>
                    <a:pt x="21183" y="10632"/>
                  </a:lnTo>
                  <a:lnTo>
                    <a:pt x="21589" y="9820"/>
                  </a:lnTo>
                  <a:lnTo>
                    <a:pt x="20371" y="9658"/>
                  </a:lnTo>
                  <a:lnTo>
                    <a:pt x="19154" y="9415"/>
                  </a:lnTo>
                  <a:lnTo>
                    <a:pt x="17693" y="8928"/>
                  </a:lnTo>
                  <a:lnTo>
                    <a:pt x="16963" y="8684"/>
                  </a:lnTo>
                  <a:lnTo>
                    <a:pt x="16314" y="8360"/>
                  </a:lnTo>
                  <a:lnTo>
                    <a:pt x="15583" y="7954"/>
                  </a:lnTo>
                  <a:lnTo>
                    <a:pt x="15015" y="7467"/>
                  </a:lnTo>
                  <a:lnTo>
                    <a:pt x="14528" y="6899"/>
                  </a:lnTo>
                  <a:lnTo>
                    <a:pt x="14122" y="6331"/>
                  </a:lnTo>
                  <a:lnTo>
                    <a:pt x="13798" y="5600"/>
                  </a:lnTo>
                  <a:lnTo>
                    <a:pt x="13717" y="4789"/>
                  </a:lnTo>
                  <a:lnTo>
                    <a:pt x="13635" y="3409"/>
                  </a:lnTo>
                  <a:lnTo>
                    <a:pt x="13554" y="2354"/>
                  </a:lnTo>
                  <a:lnTo>
                    <a:pt x="13473" y="1948"/>
                  </a:lnTo>
                  <a:lnTo>
                    <a:pt x="13311" y="1542"/>
                  </a:lnTo>
                  <a:lnTo>
                    <a:pt x="13148" y="1299"/>
                  </a:lnTo>
                  <a:lnTo>
                    <a:pt x="12905" y="1055"/>
                  </a:lnTo>
                  <a:lnTo>
                    <a:pt x="12580" y="893"/>
                  </a:lnTo>
                  <a:lnTo>
                    <a:pt x="12256" y="731"/>
                  </a:lnTo>
                  <a:lnTo>
                    <a:pt x="11201" y="487"/>
                  </a:lnTo>
                  <a:lnTo>
                    <a:pt x="7873" y="0"/>
                  </a:lnTo>
                  <a:close/>
                </a:path>
              </a:pathLst>
            </a:custGeom>
            <a:solidFill>
              <a:srgbClr val="7E7E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5" name="Google Shape;3635;p21"/>
            <p:cNvSpPr/>
            <p:nvPr/>
          </p:nvSpPr>
          <p:spPr>
            <a:xfrm>
              <a:off x="3775475" y="2642425"/>
              <a:ext cx="2558525" cy="2834450"/>
            </a:xfrm>
            <a:custGeom>
              <a:avLst/>
              <a:gdLst/>
              <a:ahLst/>
              <a:cxnLst/>
              <a:rect l="l" t="t" r="r" b="b"/>
              <a:pathLst>
                <a:path w="102341" h="113378" extrusionOk="0">
                  <a:moveTo>
                    <a:pt x="53322" y="0"/>
                  </a:moveTo>
                  <a:lnTo>
                    <a:pt x="50562" y="1461"/>
                  </a:lnTo>
                  <a:lnTo>
                    <a:pt x="47884" y="3003"/>
                  </a:lnTo>
                  <a:lnTo>
                    <a:pt x="45206" y="4626"/>
                  </a:lnTo>
                  <a:lnTo>
                    <a:pt x="42446" y="6412"/>
                  </a:lnTo>
                  <a:lnTo>
                    <a:pt x="39038" y="8684"/>
                  </a:lnTo>
                  <a:lnTo>
                    <a:pt x="35710" y="11200"/>
                  </a:lnTo>
                  <a:lnTo>
                    <a:pt x="32626" y="13554"/>
                  </a:lnTo>
                  <a:lnTo>
                    <a:pt x="29705" y="15988"/>
                  </a:lnTo>
                  <a:lnTo>
                    <a:pt x="26945" y="18423"/>
                  </a:lnTo>
                  <a:lnTo>
                    <a:pt x="24267" y="20939"/>
                  </a:lnTo>
                  <a:lnTo>
                    <a:pt x="21751" y="23455"/>
                  </a:lnTo>
                  <a:lnTo>
                    <a:pt x="19398" y="25971"/>
                  </a:lnTo>
                  <a:lnTo>
                    <a:pt x="17206" y="28568"/>
                  </a:lnTo>
                  <a:lnTo>
                    <a:pt x="15096" y="31165"/>
                  </a:lnTo>
                  <a:lnTo>
                    <a:pt x="13148" y="33762"/>
                  </a:lnTo>
                  <a:lnTo>
                    <a:pt x="11363" y="36440"/>
                  </a:lnTo>
                  <a:lnTo>
                    <a:pt x="9659" y="39037"/>
                  </a:lnTo>
                  <a:lnTo>
                    <a:pt x="8117" y="41715"/>
                  </a:lnTo>
                  <a:lnTo>
                    <a:pt x="6737" y="44394"/>
                  </a:lnTo>
                  <a:lnTo>
                    <a:pt x="5438" y="47072"/>
                  </a:lnTo>
                  <a:lnTo>
                    <a:pt x="4302" y="49669"/>
                  </a:lnTo>
                  <a:lnTo>
                    <a:pt x="3328" y="52347"/>
                  </a:lnTo>
                  <a:lnTo>
                    <a:pt x="2436" y="55025"/>
                  </a:lnTo>
                  <a:lnTo>
                    <a:pt x="1705" y="57704"/>
                  </a:lnTo>
                  <a:lnTo>
                    <a:pt x="1137" y="60301"/>
                  </a:lnTo>
                  <a:lnTo>
                    <a:pt x="650" y="62979"/>
                  </a:lnTo>
                  <a:lnTo>
                    <a:pt x="244" y="65576"/>
                  </a:lnTo>
                  <a:lnTo>
                    <a:pt x="82" y="68173"/>
                  </a:lnTo>
                  <a:lnTo>
                    <a:pt x="1" y="70689"/>
                  </a:lnTo>
                  <a:lnTo>
                    <a:pt x="1" y="73286"/>
                  </a:lnTo>
                  <a:lnTo>
                    <a:pt x="163" y="75802"/>
                  </a:lnTo>
                  <a:lnTo>
                    <a:pt x="488" y="78318"/>
                  </a:lnTo>
                  <a:lnTo>
                    <a:pt x="894" y="80752"/>
                  </a:lnTo>
                  <a:lnTo>
                    <a:pt x="1462" y="83187"/>
                  </a:lnTo>
                  <a:lnTo>
                    <a:pt x="2111" y="85541"/>
                  </a:lnTo>
                  <a:lnTo>
                    <a:pt x="2923" y="87894"/>
                  </a:lnTo>
                  <a:lnTo>
                    <a:pt x="3815" y="90167"/>
                  </a:lnTo>
                  <a:lnTo>
                    <a:pt x="4870" y="92439"/>
                  </a:lnTo>
                  <a:lnTo>
                    <a:pt x="5601" y="93900"/>
                  </a:lnTo>
                  <a:lnTo>
                    <a:pt x="6412" y="95280"/>
                  </a:lnTo>
                  <a:lnTo>
                    <a:pt x="7305" y="96578"/>
                  </a:lnTo>
                  <a:lnTo>
                    <a:pt x="8198" y="97958"/>
                  </a:lnTo>
                  <a:lnTo>
                    <a:pt x="9091" y="99013"/>
                  </a:lnTo>
                  <a:lnTo>
                    <a:pt x="9983" y="100068"/>
                  </a:lnTo>
                  <a:lnTo>
                    <a:pt x="10957" y="101123"/>
                  </a:lnTo>
                  <a:lnTo>
                    <a:pt x="11931" y="102097"/>
                  </a:lnTo>
                  <a:lnTo>
                    <a:pt x="12986" y="103071"/>
                  </a:lnTo>
                  <a:lnTo>
                    <a:pt x="14041" y="103964"/>
                  </a:lnTo>
                  <a:lnTo>
                    <a:pt x="15177" y="104775"/>
                  </a:lnTo>
                  <a:lnTo>
                    <a:pt x="16314" y="105587"/>
                  </a:lnTo>
                  <a:lnTo>
                    <a:pt x="17450" y="106398"/>
                  </a:lnTo>
                  <a:lnTo>
                    <a:pt x="18748" y="107210"/>
                  </a:lnTo>
                  <a:lnTo>
                    <a:pt x="19966" y="107859"/>
                  </a:lnTo>
                  <a:lnTo>
                    <a:pt x="21264" y="108509"/>
                  </a:lnTo>
                  <a:lnTo>
                    <a:pt x="22644" y="109158"/>
                  </a:lnTo>
                  <a:lnTo>
                    <a:pt x="24024" y="109726"/>
                  </a:lnTo>
                  <a:lnTo>
                    <a:pt x="25403" y="110294"/>
                  </a:lnTo>
                  <a:lnTo>
                    <a:pt x="26783" y="110781"/>
                  </a:lnTo>
                  <a:lnTo>
                    <a:pt x="28244" y="111187"/>
                  </a:lnTo>
                  <a:lnTo>
                    <a:pt x="29786" y="111593"/>
                  </a:lnTo>
                  <a:lnTo>
                    <a:pt x="32789" y="112323"/>
                  </a:lnTo>
                  <a:lnTo>
                    <a:pt x="35954" y="112810"/>
                  </a:lnTo>
                  <a:lnTo>
                    <a:pt x="39200" y="113135"/>
                  </a:lnTo>
                  <a:lnTo>
                    <a:pt x="42528" y="113297"/>
                  </a:lnTo>
                  <a:lnTo>
                    <a:pt x="45936" y="113378"/>
                  </a:lnTo>
                  <a:lnTo>
                    <a:pt x="49345" y="113135"/>
                  </a:lnTo>
                  <a:lnTo>
                    <a:pt x="52916" y="112810"/>
                  </a:lnTo>
                  <a:lnTo>
                    <a:pt x="56487" y="112323"/>
                  </a:lnTo>
                  <a:lnTo>
                    <a:pt x="60139" y="111674"/>
                  </a:lnTo>
                  <a:lnTo>
                    <a:pt x="63791" y="110862"/>
                  </a:lnTo>
                  <a:lnTo>
                    <a:pt x="67524" y="109807"/>
                  </a:lnTo>
                  <a:lnTo>
                    <a:pt x="70527" y="108914"/>
                  </a:lnTo>
                  <a:lnTo>
                    <a:pt x="73611" y="107859"/>
                  </a:lnTo>
                  <a:lnTo>
                    <a:pt x="76614" y="106723"/>
                  </a:lnTo>
                  <a:lnTo>
                    <a:pt x="79617" y="105506"/>
                  </a:lnTo>
                  <a:lnTo>
                    <a:pt x="82701" y="104126"/>
                  </a:lnTo>
                  <a:lnTo>
                    <a:pt x="85704" y="102665"/>
                  </a:lnTo>
                  <a:lnTo>
                    <a:pt x="88788" y="101123"/>
                  </a:lnTo>
                  <a:lnTo>
                    <a:pt x="91790" y="99500"/>
                  </a:lnTo>
                  <a:lnTo>
                    <a:pt x="93251" y="98688"/>
                  </a:lnTo>
                  <a:lnTo>
                    <a:pt x="94225" y="98120"/>
                  </a:lnTo>
                  <a:lnTo>
                    <a:pt x="95443" y="97552"/>
                  </a:lnTo>
                  <a:lnTo>
                    <a:pt x="96011" y="97309"/>
                  </a:lnTo>
                  <a:lnTo>
                    <a:pt x="96660" y="96822"/>
                  </a:lnTo>
                  <a:lnTo>
                    <a:pt x="99013" y="95117"/>
                  </a:lnTo>
                  <a:lnTo>
                    <a:pt x="102341" y="92520"/>
                  </a:lnTo>
                  <a:lnTo>
                    <a:pt x="102179" y="91547"/>
                  </a:lnTo>
                  <a:lnTo>
                    <a:pt x="102016" y="90978"/>
                  </a:lnTo>
                  <a:lnTo>
                    <a:pt x="101773" y="90248"/>
                  </a:lnTo>
                  <a:lnTo>
                    <a:pt x="101448" y="89518"/>
                  </a:lnTo>
                  <a:lnTo>
                    <a:pt x="101124" y="88949"/>
                  </a:lnTo>
                  <a:lnTo>
                    <a:pt x="100718" y="88544"/>
                  </a:lnTo>
                  <a:lnTo>
                    <a:pt x="100393" y="88219"/>
                  </a:lnTo>
                  <a:lnTo>
                    <a:pt x="99987" y="88057"/>
                  </a:lnTo>
                  <a:lnTo>
                    <a:pt x="99582" y="87894"/>
                  </a:lnTo>
                  <a:lnTo>
                    <a:pt x="98851" y="87732"/>
                  </a:lnTo>
                  <a:lnTo>
                    <a:pt x="98121" y="87732"/>
                  </a:lnTo>
                  <a:lnTo>
                    <a:pt x="97471" y="87570"/>
                  </a:lnTo>
                  <a:lnTo>
                    <a:pt x="97228" y="87489"/>
                  </a:lnTo>
                  <a:lnTo>
                    <a:pt x="96985" y="87245"/>
                  </a:lnTo>
                  <a:lnTo>
                    <a:pt x="96822" y="87002"/>
                  </a:lnTo>
                  <a:lnTo>
                    <a:pt x="96660" y="86596"/>
                  </a:lnTo>
                  <a:lnTo>
                    <a:pt x="96335" y="85216"/>
                  </a:lnTo>
                  <a:lnTo>
                    <a:pt x="96254" y="84486"/>
                  </a:lnTo>
                  <a:lnTo>
                    <a:pt x="96335" y="83836"/>
                  </a:lnTo>
                  <a:lnTo>
                    <a:pt x="96579" y="82538"/>
                  </a:lnTo>
                  <a:lnTo>
                    <a:pt x="96741" y="81483"/>
                  </a:lnTo>
                  <a:lnTo>
                    <a:pt x="96985" y="80103"/>
                  </a:lnTo>
                  <a:lnTo>
                    <a:pt x="97309" y="78561"/>
                  </a:lnTo>
                  <a:lnTo>
                    <a:pt x="97634" y="77019"/>
                  </a:lnTo>
                  <a:lnTo>
                    <a:pt x="97796" y="75640"/>
                  </a:lnTo>
                  <a:lnTo>
                    <a:pt x="97796" y="75071"/>
                  </a:lnTo>
                  <a:lnTo>
                    <a:pt x="97715" y="74584"/>
                  </a:lnTo>
                  <a:lnTo>
                    <a:pt x="97553" y="74179"/>
                  </a:lnTo>
                  <a:lnTo>
                    <a:pt x="97309" y="73854"/>
                  </a:lnTo>
                  <a:lnTo>
                    <a:pt x="97066" y="73773"/>
                  </a:lnTo>
                  <a:lnTo>
                    <a:pt x="96660" y="73773"/>
                  </a:lnTo>
                  <a:lnTo>
                    <a:pt x="94306" y="74503"/>
                  </a:lnTo>
                  <a:lnTo>
                    <a:pt x="93008" y="74828"/>
                  </a:lnTo>
                  <a:lnTo>
                    <a:pt x="91628" y="75071"/>
                  </a:lnTo>
                  <a:lnTo>
                    <a:pt x="89843" y="75071"/>
                  </a:lnTo>
                  <a:lnTo>
                    <a:pt x="89356" y="74909"/>
                  </a:lnTo>
                  <a:lnTo>
                    <a:pt x="88950" y="74747"/>
                  </a:lnTo>
                  <a:lnTo>
                    <a:pt x="88625" y="74422"/>
                  </a:lnTo>
                  <a:lnTo>
                    <a:pt x="88382" y="74016"/>
                  </a:lnTo>
                  <a:lnTo>
                    <a:pt x="88219" y="73529"/>
                  </a:lnTo>
                  <a:lnTo>
                    <a:pt x="88138" y="72312"/>
                  </a:lnTo>
                  <a:lnTo>
                    <a:pt x="88219" y="70851"/>
                  </a:lnTo>
                  <a:lnTo>
                    <a:pt x="88463" y="67930"/>
                  </a:lnTo>
                  <a:lnTo>
                    <a:pt x="88463" y="66631"/>
                  </a:lnTo>
                  <a:lnTo>
                    <a:pt x="88463" y="66063"/>
                  </a:lnTo>
                  <a:lnTo>
                    <a:pt x="88382" y="65657"/>
                  </a:lnTo>
                  <a:lnTo>
                    <a:pt x="88301" y="65251"/>
                  </a:lnTo>
                  <a:lnTo>
                    <a:pt x="88057" y="64927"/>
                  </a:lnTo>
                  <a:lnTo>
                    <a:pt x="87814" y="64846"/>
                  </a:lnTo>
                  <a:lnTo>
                    <a:pt x="87489" y="64764"/>
                  </a:lnTo>
                  <a:lnTo>
                    <a:pt x="86028" y="65089"/>
                  </a:lnTo>
                  <a:lnTo>
                    <a:pt x="85298" y="65170"/>
                  </a:lnTo>
                  <a:lnTo>
                    <a:pt x="84649" y="65170"/>
                  </a:lnTo>
                  <a:lnTo>
                    <a:pt x="84080" y="65089"/>
                  </a:lnTo>
                  <a:lnTo>
                    <a:pt x="83756" y="64927"/>
                  </a:lnTo>
                  <a:lnTo>
                    <a:pt x="83593" y="64846"/>
                  </a:lnTo>
                  <a:lnTo>
                    <a:pt x="83350" y="64602"/>
                  </a:lnTo>
                  <a:lnTo>
                    <a:pt x="83188" y="64359"/>
                  </a:lnTo>
                  <a:lnTo>
                    <a:pt x="83025" y="64034"/>
                  </a:lnTo>
                  <a:lnTo>
                    <a:pt x="82944" y="63709"/>
                  </a:lnTo>
                  <a:lnTo>
                    <a:pt x="82863" y="63304"/>
                  </a:lnTo>
                  <a:lnTo>
                    <a:pt x="82863" y="62817"/>
                  </a:lnTo>
                  <a:lnTo>
                    <a:pt x="82944" y="61843"/>
                  </a:lnTo>
                  <a:lnTo>
                    <a:pt x="83269" y="59733"/>
                  </a:lnTo>
                  <a:lnTo>
                    <a:pt x="83350" y="58759"/>
                  </a:lnTo>
                  <a:lnTo>
                    <a:pt x="83269" y="57866"/>
                  </a:lnTo>
                  <a:lnTo>
                    <a:pt x="83188" y="57460"/>
                  </a:lnTo>
                  <a:lnTo>
                    <a:pt x="83025" y="57136"/>
                  </a:lnTo>
                  <a:lnTo>
                    <a:pt x="82863" y="56892"/>
                  </a:lnTo>
                  <a:lnTo>
                    <a:pt x="82538" y="56649"/>
                  </a:lnTo>
                  <a:lnTo>
                    <a:pt x="81889" y="56405"/>
                  </a:lnTo>
                  <a:lnTo>
                    <a:pt x="81240" y="56324"/>
                  </a:lnTo>
                  <a:lnTo>
                    <a:pt x="80591" y="56243"/>
                  </a:lnTo>
                  <a:lnTo>
                    <a:pt x="79941" y="56324"/>
                  </a:lnTo>
                  <a:lnTo>
                    <a:pt x="79211" y="56324"/>
                  </a:lnTo>
                  <a:lnTo>
                    <a:pt x="78399" y="56243"/>
                  </a:lnTo>
                  <a:lnTo>
                    <a:pt x="77669" y="56080"/>
                  </a:lnTo>
                  <a:lnTo>
                    <a:pt x="77344" y="55918"/>
                  </a:lnTo>
                  <a:lnTo>
                    <a:pt x="77020" y="55675"/>
                  </a:lnTo>
                  <a:lnTo>
                    <a:pt x="76614" y="55512"/>
                  </a:lnTo>
                  <a:lnTo>
                    <a:pt x="76208" y="55350"/>
                  </a:lnTo>
                  <a:lnTo>
                    <a:pt x="75315" y="55188"/>
                  </a:lnTo>
                  <a:lnTo>
                    <a:pt x="74341" y="55107"/>
                  </a:lnTo>
                  <a:lnTo>
                    <a:pt x="73286" y="55025"/>
                  </a:lnTo>
                  <a:lnTo>
                    <a:pt x="72231" y="54944"/>
                  </a:lnTo>
                  <a:lnTo>
                    <a:pt x="71257" y="54701"/>
                  </a:lnTo>
                  <a:lnTo>
                    <a:pt x="70852" y="54538"/>
                  </a:lnTo>
                  <a:lnTo>
                    <a:pt x="70446" y="54376"/>
                  </a:lnTo>
                  <a:lnTo>
                    <a:pt x="70121" y="54051"/>
                  </a:lnTo>
                  <a:lnTo>
                    <a:pt x="69878" y="53727"/>
                  </a:lnTo>
                  <a:lnTo>
                    <a:pt x="69553" y="52996"/>
                  </a:lnTo>
                  <a:lnTo>
                    <a:pt x="69391" y="52591"/>
                  </a:lnTo>
                  <a:lnTo>
                    <a:pt x="69391" y="52185"/>
                  </a:lnTo>
                  <a:lnTo>
                    <a:pt x="69391" y="51860"/>
                  </a:lnTo>
                  <a:lnTo>
                    <a:pt x="69553" y="51454"/>
                  </a:lnTo>
                  <a:lnTo>
                    <a:pt x="69553" y="50805"/>
                  </a:lnTo>
                  <a:lnTo>
                    <a:pt x="69553" y="49994"/>
                  </a:lnTo>
                  <a:lnTo>
                    <a:pt x="69391" y="48857"/>
                  </a:lnTo>
                  <a:lnTo>
                    <a:pt x="69147" y="47721"/>
                  </a:lnTo>
                  <a:lnTo>
                    <a:pt x="68904" y="46991"/>
                  </a:lnTo>
                  <a:lnTo>
                    <a:pt x="68742" y="46504"/>
                  </a:lnTo>
                  <a:lnTo>
                    <a:pt x="68660" y="46260"/>
                  </a:lnTo>
                  <a:lnTo>
                    <a:pt x="68742" y="46017"/>
                  </a:lnTo>
                  <a:lnTo>
                    <a:pt x="68985" y="45855"/>
                  </a:lnTo>
                  <a:lnTo>
                    <a:pt x="70284" y="44962"/>
                  </a:lnTo>
                  <a:lnTo>
                    <a:pt x="70689" y="44637"/>
                  </a:lnTo>
                  <a:lnTo>
                    <a:pt x="71014" y="44231"/>
                  </a:lnTo>
                  <a:lnTo>
                    <a:pt x="71257" y="43663"/>
                  </a:lnTo>
                  <a:lnTo>
                    <a:pt x="71420" y="43176"/>
                  </a:lnTo>
                  <a:lnTo>
                    <a:pt x="71420" y="42608"/>
                  </a:lnTo>
                  <a:lnTo>
                    <a:pt x="71501" y="41959"/>
                  </a:lnTo>
                  <a:lnTo>
                    <a:pt x="71420" y="41391"/>
                  </a:lnTo>
                  <a:lnTo>
                    <a:pt x="71339" y="40823"/>
                  </a:lnTo>
                  <a:lnTo>
                    <a:pt x="71014" y="39605"/>
                  </a:lnTo>
                  <a:lnTo>
                    <a:pt x="70608" y="38550"/>
                  </a:lnTo>
                  <a:lnTo>
                    <a:pt x="70202" y="37739"/>
                  </a:lnTo>
                  <a:lnTo>
                    <a:pt x="69797" y="37171"/>
                  </a:lnTo>
                  <a:lnTo>
                    <a:pt x="69229" y="36765"/>
                  </a:lnTo>
                  <a:lnTo>
                    <a:pt x="68417" y="36278"/>
                  </a:lnTo>
                  <a:lnTo>
                    <a:pt x="66063" y="35223"/>
                  </a:lnTo>
                  <a:lnTo>
                    <a:pt x="62087" y="33437"/>
                  </a:lnTo>
                  <a:lnTo>
                    <a:pt x="60869" y="32869"/>
                  </a:lnTo>
                  <a:lnTo>
                    <a:pt x="60220" y="32545"/>
                  </a:lnTo>
                  <a:lnTo>
                    <a:pt x="59652" y="32058"/>
                  </a:lnTo>
                  <a:lnTo>
                    <a:pt x="59408" y="31733"/>
                  </a:lnTo>
                  <a:lnTo>
                    <a:pt x="59246" y="31408"/>
                  </a:lnTo>
                  <a:lnTo>
                    <a:pt x="59084" y="31003"/>
                  </a:lnTo>
                  <a:lnTo>
                    <a:pt x="59003" y="30516"/>
                  </a:lnTo>
                  <a:lnTo>
                    <a:pt x="59084" y="30029"/>
                  </a:lnTo>
                  <a:lnTo>
                    <a:pt x="59165" y="29461"/>
                  </a:lnTo>
                  <a:lnTo>
                    <a:pt x="59327" y="28811"/>
                  </a:lnTo>
                  <a:lnTo>
                    <a:pt x="59571" y="28162"/>
                  </a:lnTo>
                  <a:lnTo>
                    <a:pt x="59977" y="27432"/>
                  </a:lnTo>
                  <a:lnTo>
                    <a:pt x="60301" y="26864"/>
                  </a:lnTo>
                  <a:lnTo>
                    <a:pt x="60707" y="26295"/>
                  </a:lnTo>
                  <a:lnTo>
                    <a:pt x="61113" y="25890"/>
                  </a:lnTo>
                  <a:lnTo>
                    <a:pt x="61924" y="25240"/>
                  </a:lnTo>
                  <a:lnTo>
                    <a:pt x="62655" y="24672"/>
                  </a:lnTo>
                  <a:lnTo>
                    <a:pt x="63304" y="24267"/>
                  </a:lnTo>
                  <a:lnTo>
                    <a:pt x="63466" y="24023"/>
                  </a:lnTo>
                  <a:lnTo>
                    <a:pt x="63629" y="23861"/>
                  </a:lnTo>
                  <a:lnTo>
                    <a:pt x="63710" y="23617"/>
                  </a:lnTo>
                  <a:lnTo>
                    <a:pt x="63791" y="23293"/>
                  </a:lnTo>
                  <a:lnTo>
                    <a:pt x="63710" y="23049"/>
                  </a:lnTo>
                  <a:lnTo>
                    <a:pt x="63547" y="22643"/>
                  </a:lnTo>
                  <a:lnTo>
                    <a:pt x="63223" y="22319"/>
                  </a:lnTo>
                  <a:lnTo>
                    <a:pt x="62898" y="21994"/>
                  </a:lnTo>
                  <a:lnTo>
                    <a:pt x="62492" y="21832"/>
                  </a:lnTo>
                  <a:lnTo>
                    <a:pt x="62005" y="21669"/>
                  </a:lnTo>
                  <a:lnTo>
                    <a:pt x="60950" y="21507"/>
                  </a:lnTo>
                  <a:lnTo>
                    <a:pt x="59733" y="21426"/>
                  </a:lnTo>
                  <a:lnTo>
                    <a:pt x="58516" y="21426"/>
                  </a:lnTo>
                  <a:lnTo>
                    <a:pt x="57298" y="21264"/>
                  </a:lnTo>
                  <a:lnTo>
                    <a:pt x="56649" y="21182"/>
                  </a:lnTo>
                  <a:lnTo>
                    <a:pt x="56162" y="20939"/>
                  </a:lnTo>
                  <a:lnTo>
                    <a:pt x="55675" y="20696"/>
                  </a:lnTo>
                  <a:lnTo>
                    <a:pt x="55188" y="20371"/>
                  </a:lnTo>
                  <a:lnTo>
                    <a:pt x="54864" y="19965"/>
                  </a:lnTo>
                  <a:lnTo>
                    <a:pt x="54539" y="19478"/>
                  </a:lnTo>
                  <a:lnTo>
                    <a:pt x="54377" y="18991"/>
                  </a:lnTo>
                  <a:lnTo>
                    <a:pt x="54295" y="18342"/>
                  </a:lnTo>
                  <a:lnTo>
                    <a:pt x="54214" y="17693"/>
                  </a:lnTo>
                  <a:lnTo>
                    <a:pt x="54214" y="17043"/>
                  </a:lnTo>
                  <a:lnTo>
                    <a:pt x="54295" y="15583"/>
                  </a:lnTo>
                  <a:lnTo>
                    <a:pt x="54539" y="14203"/>
                  </a:lnTo>
                  <a:lnTo>
                    <a:pt x="54782" y="12823"/>
                  </a:lnTo>
                  <a:lnTo>
                    <a:pt x="55026" y="11687"/>
                  </a:lnTo>
                  <a:lnTo>
                    <a:pt x="55026" y="10713"/>
                  </a:lnTo>
                  <a:lnTo>
                    <a:pt x="55107" y="10307"/>
                  </a:lnTo>
                  <a:lnTo>
                    <a:pt x="55269" y="9983"/>
                  </a:lnTo>
                  <a:lnTo>
                    <a:pt x="55432" y="9577"/>
                  </a:lnTo>
                  <a:lnTo>
                    <a:pt x="55675" y="9252"/>
                  </a:lnTo>
                  <a:lnTo>
                    <a:pt x="56324" y="8603"/>
                  </a:lnTo>
                  <a:lnTo>
                    <a:pt x="57055" y="7954"/>
                  </a:lnTo>
                  <a:lnTo>
                    <a:pt x="57623" y="7304"/>
                  </a:lnTo>
                  <a:lnTo>
                    <a:pt x="57785" y="6980"/>
                  </a:lnTo>
                  <a:lnTo>
                    <a:pt x="57866" y="6574"/>
                  </a:lnTo>
                  <a:lnTo>
                    <a:pt x="57866" y="6249"/>
                  </a:lnTo>
                  <a:lnTo>
                    <a:pt x="57785" y="5844"/>
                  </a:lnTo>
                  <a:lnTo>
                    <a:pt x="57461" y="5357"/>
                  </a:lnTo>
                  <a:lnTo>
                    <a:pt x="57055" y="4951"/>
                  </a:lnTo>
                  <a:lnTo>
                    <a:pt x="56081" y="3896"/>
                  </a:lnTo>
                  <a:lnTo>
                    <a:pt x="55107" y="2678"/>
                  </a:lnTo>
                  <a:lnTo>
                    <a:pt x="54214" y="1380"/>
                  </a:lnTo>
                  <a:lnTo>
                    <a:pt x="53322" y="81"/>
                  </a:lnTo>
                  <a:lnTo>
                    <a:pt x="53322" y="0"/>
                  </a:lnTo>
                  <a:close/>
                </a:path>
              </a:pathLst>
            </a:custGeom>
            <a:solidFill>
              <a:srgbClr val="E5E8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6" name="Google Shape;3636;p21"/>
            <p:cNvSpPr/>
            <p:nvPr/>
          </p:nvSpPr>
          <p:spPr>
            <a:xfrm>
              <a:off x="3775475" y="2642425"/>
              <a:ext cx="2558525" cy="2834450"/>
            </a:xfrm>
            <a:custGeom>
              <a:avLst/>
              <a:gdLst/>
              <a:ahLst/>
              <a:cxnLst/>
              <a:rect l="l" t="t" r="r" b="b"/>
              <a:pathLst>
                <a:path w="102341" h="113378" fill="none" extrusionOk="0">
                  <a:moveTo>
                    <a:pt x="102341" y="92520"/>
                  </a:moveTo>
                  <a:lnTo>
                    <a:pt x="102341" y="92520"/>
                  </a:lnTo>
                  <a:lnTo>
                    <a:pt x="99013" y="95117"/>
                  </a:lnTo>
                  <a:lnTo>
                    <a:pt x="99013" y="95117"/>
                  </a:lnTo>
                  <a:lnTo>
                    <a:pt x="96660" y="96822"/>
                  </a:lnTo>
                  <a:lnTo>
                    <a:pt x="96011" y="97309"/>
                  </a:lnTo>
                  <a:lnTo>
                    <a:pt x="95443" y="97552"/>
                  </a:lnTo>
                  <a:lnTo>
                    <a:pt x="94225" y="98120"/>
                  </a:lnTo>
                  <a:lnTo>
                    <a:pt x="93251" y="98688"/>
                  </a:lnTo>
                  <a:lnTo>
                    <a:pt x="91790" y="99500"/>
                  </a:lnTo>
                  <a:lnTo>
                    <a:pt x="91790" y="99500"/>
                  </a:lnTo>
                  <a:lnTo>
                    <a:pt x="88788" y="101123"/>
                  </a:lnTo>
                  <a:lnTo>
                    <a:pt x="85704" y="102665"/>
                  </a:lnTo>
                  <a:lnTo>
                    <a:pt x="82701" y="104126"/>
                  </a:lnTo>
                  <a:lnTo>
                    <a:pt x="79617" y="105506"/>
                  </a:lnTo>
                  <a:lnTo>
                    <a:pt x="76614" y="106723"/>
                  </a:lnTo>
                  <a:lnTo>
                    <a:pt x="73611" y="107859"/>
                  </a:lnTo>
                  <a:lnTo>
                    <a:pt x="70527" y="108914"/>
                  </a:lnTo>
                  <a:lnTo>
                    <a:pt x="67524" y="109807"/>
                  </a:lnTo>
                  <a:lnTo>
                    <a:pt x="67524" y="109807"/>
                  </a:lnTo>
                  <a:lnTo>
                    <a:pt x="63791" y="110862"/>
                  </a:lnTo>
                  <a:lnTo>
                    <a:pt x="60139" y="111674"/>
                  </a:lnTo>
                  <a:lnTo>
                    <a:pt x="56487" y="112323"/>
                  </a:lnTo>
                  <a:lnTo>
                    <a:pt x="52916" y="112810"/>
                  </a:lnTo>
                  <a:lnTo>
                    <a:pt x="49345" y="113135"/>
                  </a:lnTo>
                  <a:lnTo>
                    <a:pt x="45936" y="113378"/>
                  </a:lnTo>
                  <a:lnTo>
                    <a:pt x="42528" y="113297"/>
                  </a:lnTo>
                  <a:lnTo>
                    <a:pt x="39200" y="113135"/>
                  </a:lnTo>
                  <a:lnTo>
                    <a:pt x="35954" y="112810"/>
                  </a:lnTo>
                  <a:lnTo>
                    <a:pt x="32789" y="112323"/>
                  </a:lnTo>
                  <a:lnTo>
                    <a:pt x="29786" y="111593"/>
                  </a:lnTo>
                  <a:lnTo>
                    <a:pt x="28244" y="111187"/>
                  </a:lnTo>
                  <a:lnTo>
                    <a:pt x="26783" y="110781"/>
                  </a:lnTo>
                  <a:lnTo>
                    <a:pt x="25403" y="110294"/>
                  </a:lnTo>
                  <a:lnTo>
                    <a:pt x="24024" y="109726"/>
                  </a:lnTo>
                  <a:lnTo>
                    <a:pt x="22644" y="109158"/>
                  </a:lnTo>
                  <a:lnTo>
                    <a:pt x="21264" y="108509"/>
                  </a:lnTo>
                  <a:lnTo>
                    <a:pt x="19966" y="107859"/>
                  </a:lnTo>
                  <a:lnTo>
                    <a:pt x="18748" y="107210"/>
                  </a:lnTo>
                  <a:lnTo>
                    <a:pt x="17450" y="106398"/>
                  </a:lnTo>
                  <a:lnTo>
                    <a:pt x="16314" y="105587"/>
                  </a:lnTo>
                  <a:lnTo>
                    <a:pt x="16314" y="105587"/>
                  </a:lnTo>
                  <a:lnTo>
                    <a:pt x="15177" y="104775"/>
                  </a:lnTo>
                  <a:lnTo>
                    <a:pt x="14041" y="103964"/>
                  </a:lnTo>
                  <a:lnTo>
                    <a:pt x="12986" y="103071"/>
                  </a:lnTo>
                  <a:lnTo>
                    <a:pt x="11931" y="102097"/>
                  </a:lnTo>
                  <a:lnTo>
                    <a:pt x="10957" y="101123"/>
                  </a:lnTo>
                  <a:lnTo>
                    <a:pt x="9983" y="100068"/>
                  </a:lnTo>
                  <a:lnTo>
                    <a:pt x="9091" y="99013"/>
                  </a:lnTo>
                  <a:lnTo>
                    <a:pt x="8198" y="97958"/>
                  </a:lnTo>
                  <a:lnTo>
                    <a:pt x="8198" y="97958"/>
                  </a:lnTo>
                  <a:lnTo>
                    <a:pt x="7305" y="96578"/>
                  </a:lnTo>
                  <a:lnTo>
                    <a:pt x="6412" y="95280"/>
                  </a:lnTo>
                  <a:lnTo>
                    <a:pt x="5601" y="93900"/>
                  </a:lnTo>
                  <a:lnTo>
                    <a:pt x="4870" y="92439"/>
                  </a:lnTo>
                  <a:lnTo>
                    <a:pt x="4870" y="92439"/>
                  </a:lnTo>
                  <a:lnTo>
                    <a:pt x="3815" y="90167"/>
                  </a:lnTo>
                  <a:lnTo>
                    <a:pt x="2923" y="87894"/>
                  </a:lnTo>
                  <a:lnTo>
                    <a:pt x="2111" y="85541"/>
                  </a:lnTo>
                  <a:lnTo>
                    <a:pt x="1462" y="83187"/>
                  </a:lnTo>
                  <a:lnTo>
                    <a:pt x="894" y="80752"/>
                  </a:lnTo>
                  <a:lnTo>
                    <a:pt x="488" y="78318"/>
                  </a:lnTo>
                  <a:lnTo>
                    <a:pt x="163" y="75802"/>
                  </a:lnTo>
                  <a:lnTo>
                    <a:pt x="1" y="73286"/>
                  </a:lnTo>
                  <a:lnTo>
                    <a:pt x="1" y="70689"/>
                  </a:lnTo>
                  <a:lnTo>
                    <a:pt x="82" y="68173"/>
                  </a:lnTo>
                  <a:lnTo>
                    <a:pt x="244" y="65576"/>
                  </a:lnTo>
                  <a:lnTo>
                    <a:pt x="650" y="62979"/>
                  </a:lnTo>
                  <a:lnTo>
                    <a:pt x="1137" y="60301"/>
                  </a:lnTo>
                  <a:lnTo>
                    <a:pt x="1705" y="57704"/>
                  </a:lnTo>
                  <a:lnTo>
                    <a:pt x="2436" y="55025"/>
                  </a:lnTo>
                  <a:lnTo>
                    <a:pt x="3328" y="52347"/>
                  </a:lnTo>
                  <a:lnTo>
                    <a:pt x="4302" y="49669"/>
                  </a:lnTo>
                  <a:lnTo>
                    <a:pt x="5438" y="47072"/>
                  </a:lnTo>
                  <a:lnTo>
                    <a:pt x="6737" y="44394"/>
                  </a:lnTo>
                  <a:lnTo>
                    <a:pt x="8117" y="41715"/>
                  </a:lnTo>
                  <a:lnTo>
                    <a:pt x="9659" y="39037"/>
                  </a:lnTo>
                  <a:lnTo>
                    <a:pt x="11363" y="36440"/>
                  </a:lnTo>
                  <a:lnTo>
                    <a:pt x="13148" y="33762"/>
                  </a:lnTo>
                  <a:lnTo>
                    <a:pt x="15096" y="31165"/>
                  </a:lnTo>
                  <a:lnTo>
                    <a:pt x="17206" y="28568"/>
                  </a:lnTo>
                  <a:lnTo>
                    <a:pt x="19398" y="25971"/>
                  </a:lnTo>
                  <a:lnTo>
                    <a:pt x="21751" y="23455"/>
                  </a:lnTo>
                  <a:lnTo>
                    <a:pt x="24267" y="20939"/>
                  </a:lnTo>
                  <a:lnTo>
                    <a:pt x="26945" y="18423"/>
                  </a:lnTo>
                  <a:lnTo>
                    <a:pt x="29705" y="15988"/>
                  </a:lnTo>
                  <a:lnTo>
                    <a:pt x="32626" y="13554"/>
                  </a:lnTo>
                  <a:lnTo>
                    <a:pt x="35710" y="11200"/>
                  </a:lnTo>
                  <a:lnTo>
                    <a:pt x="35710" y="11200"/>
                  </a:lnTo>
                  <a:lnTo>
                    <a:pt x="39038" y="8684"/>
                  </a:lnTo>
                  <a:lnTo>
                    <a:pt x="42446" y="6412"/>
                  </a:lnTo>
                  <a:lnTo>
                    <a:pt x="42446" y="6412"/>
                  </a:lnTo>
                  <a:lnTo>
                    <a:pt x="45206" y="4626"/>
                  </a:lnTo>
                  <a:lnTo>
                    <a:pt x="47884" y="3003"/>
                  </a:lnTo>
                  <a:lnTo>
                    <a:pt x="50562" y="1461"/>
                  </a:lnTo>
                  <a:lnTo>
                    <a:pt x="53322" y="0"/>
                  </a:lnTo>
                  <a:lnTo>
                    <a:pt x="53322" y="0"/>
                  </a:lnTo>
                  <a:lnTo>
                    <a:pt x="53322" y="81"/>
                  </a:lnTo>
                  <a:lnTo>
                    <a:pt x="53322" y="81"/>
                  </a:lnTo>
                  <a:lnTo>
                    <a:pt x="54214" y="1380"/>
                  </a:lnTo>
                  <a:lnTo>
                    <a:pt x="55107" y="2678"/>
                  </a:lnTo>
                  <a:lnTo>
                    <a:pt x="56081" y="3896"/>
                  </a:lnTo>
                  <a:lnTo>
                    <a:pt x="57055" y="4951"/>
                  </a:lnTo>
                  <a:lnTo>
                    <a:pt x="57055" y="4951"/>
                  </a:lnTo>
                  <a:lnTo>
                    <a:pt x="57461" y="5357"/>
                  </a:lnTo>
                  <a:lnTo>
                    <a:pt x="57785" y="5844"/>
                  </a:lnTo>
                  <a:lnTo>
                    <a:pt x="57866" y="6249"/>
                  </a:lnTo>
                  <a:lnTo>
                    <a:pt x="57866" y="6574"/>
                  </a:lnTo>
                  <a:lnTo>
                    <a:pt x="57785" y="6980"/>
                  </a:lnTo>
                  <a:lnTo>
                    <a:pt x="57623" y="7304"/>
                  </a:lnTo>
                  <a:lnTo>
                    <a:pt x="57055" y="7954"/>
                  </a:lnTo>
                  <a:lnTo>
                    <a:pt x="56324" y="8603"/>
                  </a:lnTo>
                  <a:lnTo>
                    <a:pt x="55675" y="9252"/>
                  </a:lnTo>
                  <a:lnTo>
                    <a:pt x="55432" y="9577"/>
                  </a:lnTo>
                  <a:lnTo>
                    <a:pt x="55269" y="9983"/>
                  </a:lnTo>
                  <a:lnTo>
                    <a:pt x="55107" y="10307"/>
                  </a:lnTo>
                  <a:lnTo>
                    <a:pt x="55026" y="10713"/>
                  </a:lnTo>
                  <a:lnTo>
                    <a:pt x="55026" y="10713"/>
                  </a:lnTo>
                  <a:lnTo>
                    <a:pt x="55026" y="11687"/>
                  </a:lnTo>
                  <a:lnTo>
                    <a:pt x="54782" y="12823"/>
                  </a:lnTo>
                  <a:lnTo>
                    <a:pt x="54539" y="14203"/>
                  </a:lnTo>
                  <a:lnTo>
                    <a:pt x="54295" y="15583"/>
                  </a:lnTo>
                  <a:lnTo>
                    <a:pt x="54214" y="17043"/>
                  </a:lnTo>
                  <a:lnTo>
                    <a:pt x="54214" y="17693"/>
                  </a:lnTo>
                  <a:lnTo>
                    <a:pt x="54295" y="18342"/>
                  </a:lnTo>
                  <a:lnTo>
                    <a:pt x="54377" y="18991"/>
                  </a:lnTo>
                  <a:lnTo>
                    <a:pt x="54539" y="19478"/>
                  </a:lnTo>
                  <a:lnTo>
                    <a:pt x="54864" y="19965"/>
                  </a:lnTo>
                  <a:lnTo>
                    <a:pt x="55188" y="20371"/>
                  </a:lnTo>
                  <a:lnTo>
                    <a:pt x="55188" y="20371"/>
                  </a:lnTo>
                  <a:lnTo>
                    <a:pt x="55675" y="20696"/>
                  </a:lnTo>
                  <a:lnTo>
                    <a:pt x="56162" y="20939"/>
                  </a:lnTo>
                  <a:lnTo>
                    <a:pt x="56649" y="21182"/>
                  </a:lnTo>
                  <a:lnTo>
                    <a:pt x="57298" y="21264"/>
                  </a:lnTo>
                  <a:lnTo>
                    <a:pt x="58516" y="21426"/>
                  </a:lnTo>
                  <a:lnTo>
                    <a:pt x="59733" y="21426"/>
                  </a:lnTo>
                  <a:lnTo>
                    <a:pt x="60950" y="21507"/>
                  </a:lnTo>
                  <a:lnTo>
                    <a:pt x="62005" y="21669"/>
                  </a:lnTo>
                  <a:lnTo>
                    <a:pt x="62492" y="21832"/>
                  </a:lnTo>
                  <a:lnTo>
                    <a:pt x="62898" y="21994"/>
                  </a:lnTo>
                  <a:lnTo>
                    <a:pt x="63223" y="22319"/>
                  </a:lnTo>
                  <a:lnTo>
                    <a:pt x="63547" y="22643"/>
                  </a:lnTo>
                  <a:lnTo>
                    <a:pt x="63547" y="22643"/>
                  </a:lnTo>
                  <a:lnTo>
                    <a:pt x="63710" y="23049"/>
                  </a:lnTo>
                  <a:lnTo>
                    <a:pt x="63791" y="23293"/>
                  </a:lnTo>
                  <a:lnTo>
                    <a:pt x="63710" y="23617"/>
                  </a:lnTo>
                  <a:lnTo>
                    <a:pt x="63629" y="23861"/>
                  </a:lnTo>
                  <a:lnTo>
                    <a:pt x="63466" y="24023"/>
                  </a:lnTo>
                  <a:lnTo>
                    <a:pt x="63304" y="24267"/>
                  </a:lnTo>
                  <a:lnTo>
                    <a:pt x="62655" y="24672"/>
                  </a:lnTo>
                  <a:lnTo>
                    <a:pt x="61924" y="25240"/>
                  </a:lnTo>
                  <a:lnTo>
                    <a:pt x="61113" y="25890"/>
                  </a:lnTo>
                  <a:lnTo>
                    <a:pt x="60707" y="26295"/>
                  </a:lnTo>
                  <a:lnTo>
                    <a:pt x="60301" y="26864"/>
                  </a:lnTo>
                  <a:lnTo>
                    <a:pt x="59977" y="27432"/>
                  </a:lnTo>
                  <a:lnTo>
                    <a:pt x="59571" y="28162"/>
                  </a:lnTo>
                  <a:lnTo>
                    <a:pt x="59571" y="28162"/>
                  </a:lnTo>
                  <a:lnTo>
                    <a:pt x="59327" y="28811"/>
                  </a:lnTo>
                  <a:lnTo>
                    <a:pt x="59165" y="29461"/>
                  </a:lnTo>
                  <a:lnTo>
                    <a:pt x="59084" y="30029"/>
                  </a:lnTo>
                  <a:lnTo>
                    <a:pt x="59003" y="30516"/>
                  </a:lnTo>
                  <a:lnTo>
                    <a:pt x="59084" y="31003"/>
                  </a:lnTo>
                  <a:lnTo>
                    <a:pt x="59246" y="31408"/>
                  </a:lnTo>
                  <a:lnTo>
                    <a:pt x="59408" y="31733"/>
                  </a:lnTo>
                  <a:lnTo>
                    <a:pt x="59652" y="32058"/>
                  </a:lnTo>
                  <a:lnTo>
                    <a:pt x="60220" y="32545"/>
                  </a:lnTo>
                  <a:lnTo>
                    <a:pt x="60869" y="32869"/>
                  </a:lnTo>
                  <a:lnTo>
                    <a:pt x="62087" y="33437"/>
                  </a:lnTo>
                  <a:lnTo>
                    <a:pt x="62087" y="33437"/>
                  </a:lnTo>
                  <a:lnTo>
                    <a:pt x="66063" y="35223"/>
                  </a:lnTo>
                  <a:lnTo>
                    <a:pt x="68417" y="36278"/>
                  </a:lnTo>
                  <a:lnTo>
                    <a:pt x="69229" y="36765"/>
                  </a:lnTo>
                  <a:lnTo>
                    <a:pt x="69797" y="37171"/>
                  </a:lnTo>
                  <a:lnTo>
                    <a:pt x="69797" y="37171"/>
                  </a:lnTo>
                  <a:lnTo>
                    <a:pt x="70202" y="37739"/>
                  </a:lnTo>
                  <a:lnTo>
                    <a:pt x="70608" y="38550"/>
                  </a:lnTo>
                  <a:lnTo>
                    <a:pt x="71014" y="39605"/>
                  </a:lnTo>
                  <a:lnTo>
                    <a:pt x="71339" y="40823"/>
                  </a:lnTo>
                  <a:lnTo>
                    <a:pt x="71420" y="41391"/>
                  </a:lnTo>
                  <a:lnTo>
                    <a:pt x="71501" y="41959"/>
                  </a:lnTo>
                  <a:lnTo>
                    <a:pt x="71420" y="42608"/>
                  </a:lnTo>
                  <a:lnTo>
                    <a:pt x="71420" y="43176"/>
                  </a:lnTo>
                  <a:lnTo>
                    <a:pt x="71257" y="43663"/>
                  </a:lnTo>
                  <a:lnTo>
                    <a:pt x="71014" y="44231"/>
                  </a:lnTo>
                  <a:lnTo>
                    <a:pt x="70689" y="44637"/>
                  </a:lnTo>
                  <a:lnTo>
                    <a:pt x="70284" y="44962"/>
                  </a:lnTo>
                  <a:lnTo>
                    <a:pt x="70284" y="44962"/>
                  </a:lnTo>
                  <a:lnTo>
                    <a:pt x="68985" y="45855"/>
                  </a:lnTo>
                  <a:lnTo>
                    <a:pt x="68742" y="46017"/>
                  </a:lnTo>
                  <a:lnTo>
                    <a:pt x="68660" y="46260"/>
                  </a:lnTo>
                  <a:lnTo>
                    <a:pt x="68742" y="46504"/>
                  </a:lnTo>
                  <a:lnTo>
                    <a:pt x="68904" y="46991"/>
                  </a:lnTo>
                  <a:lnTo>
                    <a:pt x="69147" y="47721"/>
                  </a:lnTo>
                  <a:lnTo>
                    <a:pt x="69391" y="48857"/>
                  </a:lnTo>
                  <a:lnTo>
                    <a:pt x="69391" y="48857"/>
                  </a:lnTo>
                  <a:lnTo>
                    <a:pt x="69553" y="49994"/>
                  </a:lnTo>
                  <a:lnTo>
                    <a:pt x="69553" y="50805"/>
                  </a:lnTo>
                  <a:lnTo>
                    <a:pt x="69553" y="51454"/>
                  </a:lnTo>
                  <a:lnTo>
                    <a:pt x="69391" y="51860"/>
                  </a:lnTo>
                  <a:lnTo>
                    <a:pt x="69391" y="52185"/>
                  </a:lnTo>
                  <a:lnTo>
                    <a:pt x="69391" y="52591"/>
                  </a:lnTo>
                  <a:lnTo>
                    <a:pt x="69553" y="52996"/>
                  </a:lnTo>
                  <a:lnTo>
                    <a:pt x="69878" y="53727"/>
                  </a:lnTo>
                  <a:lnTo>
                    <a:pt x="69878" y="53727"/>
                  </a:lnTo>
                  <a:lnTo>
                    <a:pt x="70121" y="54051"/>
                  </a:lnTo>
                  <a:lnTo>
                    <a:pt x="70446" y="54376"/>
                  </a:lnTo>
                  <a:lnTo>
                    <a:pt x="70852" y="54538"/>
                  </a:lnTo>
                  <a:lnTo>
                    <a:pt x="71257" y="54701"/>
                  </a:lnTo>
                  <a:lnTo>
                    <a:pt x="72231" y="54944"/>
                  </a:lnTo>
                  <a:lnTo>
                    <a:pt x="73286" y="55025"/>
                  </a:lnTo>
                  <a:lnTo>
                    <a:pt x="74341" y="55107"/>
                  </a:lnTo>
                  <a:lnTo>
                    <a:pt x="75315" y="55188"/>
                  </a:lnTo>
                  <a:lnTo>
                    <a:pt x="76208" y="55350"/>
                  </a:lnTo>
                  <a:lnTo>
                    <a:pt x="76614" y="55512"/>
                  </a:lnTo>
                  <a:lnTo>
                    <a:pt x="77020" y="55675"/>
                  </a:lnTo>
                  <a:lnTo>
                    <a:pt x="77020" y="55675"/>
                  </a:lnTo>
                  <a:lnTo>
                    <a:pt x="77344" y="55918"/>
                  </a:lnTo>
                  <a:lnTo>
                    <a:pt x="77669" y="56080"/>
                  </a:lnTo>
                  <a:lnTo>
                    <a:pt x="78399" y="56243"/>
                  </a:lnTo>
                  <a:lnTo>
                    <a:pt x="79211" y="56324"/>
                  </a:lnTo>
                  <a:lnTo>
                    <a:pt x="79941" y="56324"/>
                  </a:lnTo>
                  <a:lnTo>
                    <a:pt x="79941" y="56324"/>
                  </a:lnTo>
                  <a:lnTo>
                    <a:pt x="80591" y="56243"/>
                  </a:lnTo>
                  <a:lnTo>
                    <a:pt x="81240" y="56324"/>
                  </a:lnTo>
                  <a:lnTo>
                    <a:pt x="81889" y="56405"/>
                  </a:lnTo>
                  <a:lnTo>
                    <a:pt x="82538" y="56649"/>
                  </a:lnTo>
                  <a:lnTo>
                    <a:pt x="82538" y="56649"/>
                  </a:lnTo>
                  <a:lnTo>
                    <a:pt x="82863" y="56892"/>
                  </a:lnTo>
                  <a:lnTo>
                    <a:pt x="83025" y="57136"/>
                  </a:lnTo>
                  <a:lnTo>
                    <a:pt x="83188" y="57460"/>
                  </a:lnTo>
                  <a:lnTo>
                    <a:pt x="83269" y="57866"/>
                  </a:lnTo>
                  <a:lnTo>
                    <a:pt x="83350" y="58759"/>
                  </a:lnTo>
                  <a:lnTo>
                    <a:pt x="83269" y="59733"/>
                  </a:lnTo>
                  <a:lnTo>
                    <a:pt x="82944" y="61843"/>
                  </a:lnTo>
                  <a:lnTo>
                    <a:pt x="82863" y="62817"/>
                  </a:lnTo>
                  <a:lnTo>
                    <a:pt x="82863" y="63304"/>
                  </a:lnTo>
                  <a:lnTo>
                    <a:pt x="82944" y="63709"/>
                  </a:lnTo>
                  <a:lnTo>
                    <a:pt x="82944" y="63709"/>
                  </a:lnTo>
                  <a:lnTo>
                    <a:pt x="83025" y="64034"/>
                  </a:lnTo>
                  <a:lnTo>
                    <a:pt x="83188" y="64359"/>
                  </a:lnTo>
                  <a:lnTo>
                    <a:pt x="83350" y="64602"/>
                  </a:lnTo>
                  <a:lnTo>
                    <a:pt x="83593" y="64846"/>
                  </a:lnTo>
                  <a:lnTo>
                    <a:pt x="83756" y="64927"/>
                  </a:lnTo>
                  <a:lnTo>
                    <a:pt x="84080" y="65089"/>
                  </a:lnTo>
                  <a:lnTo>
                    <a:pt x="84649" y="65170"/>
                  </a:lnTo>
                  <a:lnTo>
                    <a:pt x="85298" y="65170"/>
                  </a:lnTo>
                  <a:lnTo>
                    <a:pt x="86028" y="65089"/>
                  </a:lnTo>
                  <a:lnTo>
                    <a:pt x="87489" y="64764"/>
                  </a:lnTo>
                  <a:lnTo>
                    <a:pt x="87489" y="64764"/>
                  </a:lnTo>
                  <a:lnTo>
                    <a:pt x="87814" y="64846"/>
                  </a:lnTo>
                  <a:lnTo>
                    <a:pt x="88057" y="64927"/>
                  </a:lnTo>
                  <a:lnTo>
                    <a:pt x="88301" y="65251"/>
                  </a:lnTo>
                  <a:lnTo>
                    <a:pt x="88382" y="65657"/>
                  </a:lnTo>
                  <a:lnTo>
                    <a:pt x="88463" y="66063"/>
                  </a:lnTo>
                  <a:lnTo>
                    <a:pt x="88463" y="66631"/>
                  </a:lnTo>
                  <a:lnTo>
                    <a:pt x="88463" y="67930"/>
                  </a:lnTo>
                  <a:lnTo>
                    <a:pt x="88219" y="70851"/>
                  </a:lnTo>
                  <a:lnTo>
                    <a:pt x="88138" y="72312"/>
                  </a:lnTo>
                  <a:lnTo>
                    <a:pt x="88219" y="73529"/>
                  </a:lnTo>
                  <a:lnTo>
                    <a:pt x="88219" y="73529"/>
                  </a:lnTo>
                  <a:lnTo>
                    <a:pt x="88382" y="74016"/>
                  </a:lnTo>
                  <a:lnTo>
                    <a:pt x="88625" y="74422"/>
                  </a:lnTo>
                  <a:lnTo>
                    <a:pt x="88950" y="74747"/>
                  </a:lnTo>
                  <a:lnTo>
                    <a:pt x="89356" y="74909"/>
                  </a:lnTo>
                  <a:lnTo>
                    <a:pt x="89843" y="75071"/>
                  </a:lnTo>
                  <a:lnTo>
                    <a:pt x="90411" y="75071"/>
                  </a:lnTo>
                  <a:lnTo>
                    <a:pt x="90979" y="75071"/>
                  </a:lnTo>
                  <a:lnTo>
                    <a:pt x="91628" y="75071"/>
                  </a:lnTo>
                  <a:lnTo>
                    <a:pt x="93008" y="74828"/>
                  </a:lnTo>
                  <a:lnTo>
                    <a:pt x="94306" y="74503"/>
                  </a:lnTo>
                  <a:lnTo>
                    <a:pt x="96660" y="73773"/>
                  </a:lnTo>
                  <a:lnTo>
                    <a:pt x="96660" y="73773"/>
                  </a:lnTo>
                  <a:lnTo>
                    <a:pt x="97066" y="73773"/>
                  </a:lnTo>
                  <a:lnTo>
                    <a:pt x="97309" y="73854"/>
                  </a:lnTo>
                  <a:lnTo>
                    <a:pt x="97553" y="74179"/>
                  </a:lnTo>
                  <a:lnTo>
                    <a:pt x="97715" y="74584"/>
                  </a:lnTo>
                  <a:lnTo>
                    <a:pt x="97796" y="75071"/>
                  </a:lnTo>
                  <a:lnTo>
                    <a:pt x="97796" y="75640"/>
                  </a:lnTo>
                  <a:lnTo>
                    <a:pt x="97634" y="77019"/>
                  </a:lnTo>
                  <a:lnTo>
                    <a:pt x="97309" y="78561"/>
                  </a:lnTo>
                  <a:lnTo>
                    <a:pt x="96985" y="80103"/>
                  </a:lnTo>
                  <a:lnTo>
                    <a:pt x="96741" y="81483"/>
                  </a:lnTo>
                  <a:lnTo>
                    <a:pt x="96579" y="82538"/>
                  </a:lnTo>
                  <a:lnTo>
                    <a:pt x="96579" y="82538"/>
                  </a:lnTo>
                  <a:lnTo>
                    <a:pt x="96335" y="83836"/>
                  </a:lnTo>
                  <a:lnTo>
                    <a:pt x="96254" y="84486"/>
                  </a:lnTo>
                  <a:lnTo>
                    <a:pt x="96335" y="85216"/>
                  </a:lnTo>
                  <a:lnTo>
                    <a:pt x="96660" y="86596"/>
                  </a:lnTo>
                  <a:lnTo>
                    <a:pt x="96660" y="86596"/>
                  </a:lnTo>
                  <a:lnTo>
                    <a:pt x="96822" y="87002"/>
                  </a:lnTo>
                  <a:lnTo>
                    <a:pt x="96985" y="87245"/>
                  </a:lnTo>
                  <a:lnTo>
                    <a:pt x="97228" y="87489"/>
                  </a:lnTo>
                  <a:lnTo>
                    <a:pt x="97471" y="87570"/>
                  </a:lnTo>
                  <a:lnTo>
                    <a:pt x="98121" y="87732"/>
                  </a:lnTo>
                  <a:lnTo>
                    <a:pt x="98851" y="87732"/>
                  </a:lnTo>
                  <a:lnTo>
                    <a:pt x="99582" y="87894"/>
                  </a:lnTo>
                  <a:lnTo>
                    <a:pt x="99987" y="88057"/>
                  </a:lnTo>
                  <a:lnTo>
                    <a:pt x="100393" y="88219"/>
                  </a:lnTo>
                  <a:lnTo>
                    <a:pt x="100718" y="88544"/>
                  </a:lnTo>
                  <a:lnTo>
                    <a:pt x="101124" y="88949"/>
                  </a:lnTo>
                  <a:lnTo>
                    <a:pt x="101448" y="89518"/>
                  </a:lnTo>
                  <a:lnTo>
                    <a:pt x="101773" y="90248"/>
                  </a:lnTo>
                  <a:lnTo>
                    <a:pt x="101773" y="90248"/>
                  </a:lnTo>
                  <a:lnTo>
                    <a:pt x="102016" y="90978"/>
                  </a:lnTo>
                  <a:lnTo>
                    <a:pt x="102179" y="91547"/>
                  </a:lnTo>
                  <a:lnTo>
                    <a:pt x="102341" y="9252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7" name="Google Shape;3637;p21"/>
            <p:cNvSpPr/>
            <p:nvPr/>
          </p:nvSpPr>
          <p:spPr>
            <a:xfrm>
              <a:off x="3775475" y="2642425"/>
              <a:ext cx="2558525" cy="2834450"/>
            </a:xfrm>
            <a:custGeom>
              <a:avLst/>
              <a:gdLst/>
              <a:ahLst/>
              <a:cxnLst/>
              <a:rect l="l" t="t" r="r" b="b"/>
              <a:pathLst>
                <a:path w="102341" h="113378" extrusionOk="0">
                  <a:moveTo>
                    <a:pt x="53322" y="0"/>
                  </a:moveTo>
                  <a:lnTo>
                    <a:pt x="50562" y="1461"/>
                  </a:lnTo>
                  <a:lnTo>
                    <a:pt x="47884" y="3003"/>
                  </a:lnTo>
                  <a:lnTo>
                    <a:pt x="45206" y="4626"/>
                  </a:lnTo>
                  <a:lnTo>
                    <a:pt x="42446" y="6412"/>
                  </a:lnTo>
                  <a:lnTo>
                    <a:pt x="39038" y="8684"/>
                  </a:lnTo>
                  <a:lnTo>
                    <a:pt x="35710" y="11200"/>
                  </a:lnTo>
                  <a:lnTo>
                    <a:pt x="32626" y="13554"/>
                  </a:lnTo>
                  <a:lnTo>
                    <a:pt x="29705" y="15988"/>
                  </a:lnTo>
                  <a:lnTo>
                    <a:pt x="26945" y="18423"/>
                  </a:lnTo>
                  <a:lnTo>
                    <a:pt x="24267" y="20939"/>
                  </a:lnTo>
                  <a:lnTo>
                    <a:pt x="21751" y="23455"/>
                  </a:lnTo>
                  <a:lnTo>
                    <a:pt x="19398" y="25971"/>
                  </a:lnTo>
                  <a:lnTo>
                    <a:pt x="17206" y="28568"/>
                  </a:lnTo>
                  <a:lnTo>
                    <a:pt x="15096" y="31165"/>
                  </a:lnTo>
                  <a:lnTo>
                    <a:pt x="13148" y="33762"/>
                  </a:lnTo>
                  <a:lnTo>
                    <a:pt x="11363" y="36440"/>
                  </a:lnTo>
                  <a:lnTo>
                    <a:pt x="9659" y="39037"/>
                  </a:lnTo>
                  <a:lnTo>
                    <a:pt x="8117" y="41715"/>
                  </a:lnTo>
                  <a:lnTo>
                    <a:pt x="6737" y="44394"/>
                  </a:lnTo>
                  <a:lnTo>
                    <a:pt x="5438" y="47072"/>
                  </a:lnTo>
                  <a:lnTo>
                    <a:pt x="4302" y="49669"/>
                  </a:lnTo>
                  <a:lnTo>
                    <a:pt x="3328" y="52347"/>
                  </a:lnTo>
                  <a:lnTo>
                    <a:pt x="2436" y="55025"/>
                  </a:lnTo>
                  <a:lnTo>
                    <a:pt x="1705" y="57704"/>
                  </a:lnTo>
                  <a:lnTo>
                    <a:pt x="1137" y="60301"/>
                  </a:lnTo>
                  <a:lnTo>
                    <a:pt x="650" y="62979"/>
                  </a:lnTo>
                  <a:lnTo>
                    <a:pt x="244" y="65576"/>
                  </a:lnTo>
                  <a:lnTo>
                    <a:pt x="82" y="68173"/>
                  </a:lnTo>
                  <a:lnTo>
                    <a:pt x="1" y="70689"/>
                  </a:lnTo>
                  <a:lnTo>
                    <a:pt x="1" y="73286"/>
                  </a:lnTo>
                  <a:lnTo>
                    <a:pt x="163" y="75802"/>
                  </a:lnTo>
                  <a:lnTo>
                    <a:pt x="488" y="78318"/>
                  </a:lnTo>
                  <a:lnTo>
                    <a:pt x="894" y="80752"/>
                  </a:lnTo>
                  <a:lnTo>
                    <a:pt x="1462" y="83187"/>
                  </a:lnTo>
                  <a:lnTo>
                    <a:pt x="2111" y="85541"/>
                  </a:lnTo>
                  <a:lnTo>
                    <a:pt x="2923" y="87894"/>
                  </a:lnTo>
                  <a:lnTo>
                    <a:pt x="3815" y="90167"/>
                  </a:lnTo>
                  <a:lnTo>
                    <a:pt x="4870" y="92439"/>
                  </a:lnTo>
                  <a:lnTo>
                    <a:pt x="5601" y="93900"/>
                  </a:lnTo>
                  <a:lnTo>
                    <a:pt x="6412" y="95280"/>
                  </a:lnTo>
                  <a:lnTo>
                    <a:pt x="7305" y="96578"/>
                  </a:lnTo>
                  <a:lnTo>
                    <a:pt x="8198" y="97958"/>
                  </a:lnTo>
                  <a:lnTo>
                    <a:pt x="9091" y="99013"/>
                  </a:lnTo>
                  <a:lnTo>
                    <a:pt x="9983" y="100068"/>
                  </a:lnTo>
                  <a:lnTo>
                    <a:pt x="10957" y="101123"/>
                  </a:lnTo>
                  <a:lnTo>
                    <a:pt x="11931" y="102097"/>
                  </a:lnTo>
                  <a:lnTo>
                    <a:pt x="12986" y="103071"/>
                  </a:lnTo>
                  <a:lnTo>
                    <a:pt x="14041" y="103964"/>
                  </a:lnTo>
                  <a:lnTo>
                    <a:pt x="15177" y="104775"/>
                  </a:lnTo>
                  <a:lnTo>
                    <a:pt x="16314" y="105587"/>
                  </a:lnTo>
                  <a:lnTo>
                    <a:pt x="17450" y="106398"/>
                  </a:lnTo>
                  <a:lnTo>
                    <a:pt x="18748" y="107210"/>
                  </a:lnTo>
                  <a:lnTo>
                    <a:pt x="19966" y="107859"/>
                  </a:lnTo>
                  <a:lnTo>
                    <a:pt x="21264" y="108509"/>
                  </a:lnTo>
                  <a:lnTo>
                    <a:pt x="22644" y="109158"/>
                  </a:lnTo>
                  <a:lnTo>
                    <a:pt x="24024" y="109726"/>
                  </a:lnTo>
                  <a:lnTo>
                    <a:pt x="25403" y="110294"/>
                  </a:lnTo>
                  <a:lnTo>
                    <a:pt x="26783" y="110781"/>
                  </a:lnTo>
                  <a:lnTo>
                    <a:pt x="28244" y="111187"/>
                  </a:lnTo>
                  <a:lnTo>
                    <a:pt x="29786" y="111593"/>
                  </a:lnTo>
                  <a:lnTo>
                    <a:pt x="32789" y="112323"/>
                  </a:lnTo>
                  <a:lnTo>
                    <a:pt x="35954" y="112810"/>
                  </a:lnTo>
                  <a:lnTo>
                    <a:pt x="39200" y="113135"/>
                  </a:lnTo>
                  <a:lnTo>
                    <a:pt x="42528" y="113297"/>
                  </a:lnTo>
                  <a:lnTo>
                    <a:pt x="45936" y="113378"/>
                  </a:lnTo>
                  <a:lnTo>
                    <a:pt x="49345" y="113135"/>
                  </a:lnTo>
                  <a:lnTo>
                    <a:pt x="52916" y="112810"/>
                  </a:lnTo>
                  <a:lnTo>
                    <a:pt x="56487" y="112323"/>
                  </a:lnTo>
                  <a:lnTo>
                    <a:pt x="60139" y="111674"/>
                  </a:lnTo>
                  <a:lnTo>
                    <a:pt x="63791" y="110862"/>
                  </a:lnTo>
                  <a:lnTo>
                    <a:pt x="67524" y="109807"/>
                  </a:lnTo>
                  <a:lnTo>
                    <a:pt x="70527" y="108914"/>
                  </a:lnTo>
                  <a:lnTo>
                    <a:pt x="73611" y="107859"/>
                  </a:lnTo>
                  <a:lnTo>
                    <a:pt x="76614" y="106723"/>
                  </a:lnTo>
                  <a:lnTo>
                    <a:pt x="79617" y="105506"/>
                  </a:lnTo>
                  <a:lnTo>
                    <a:pt x="82701" y="104126"/>
                  </a:lnTo>
                  <a:lnTo>
                    <a:pt x="85704" y="102665"/>
                  </a:lnTo>
                  <a:lnTo>
                    <a:pt x="88788" y="101123"/>
                  </a:lnTo>
                  <a:lnTo>
                    <a:pt x="91790" y="99500"/>
                  </a:lnTo>
                  <a:lnTo>
                    <a:pt x="93251" y="98688"/>
                  </a:lnTo>
                  <a:lnTo>
                    <a:pt x="94225" y="98120"/>
                  </a:lnTo>
                  <a:lnTo>
                    <a:pt x="95443" y="97552"/>
                  </a:lnTo>
                  <a:lnTo>
                    <a:pt x="96011" y="97309"/>
                  </a:lnTo>
                  <a:lnTo>
                    <a:pt x="96660" y="96822"/>
                  </a:lnTo>
                  <a:lnTo>
                    <a:pt x="99013" y="95117"/>
                  </a:lnTo>
                  <a:lnTo>
                    <a:pt x="102341" y="92520"/>
                  </a:lnTo>
                  <a:lnTo>
                    <a:pt x="102179" y="91547"/>
                  </a:lnTo>
                  <a:lnTo>
                    <a:pt x="102016" y="90978"/>
                  </a:lnTo>
                  <a:lnTo>
                    <a:pt x="101773" y="90248"/>
                  </a:lnTo>
                  <a:lnTo>
                    <a:pt x="101448" y="89518"/>
                  </a:lnTo>
                  <a:lnTo>
                    <a:pt x="101124" y="88949"/>
                  </a:lnTo>
                  <a:lnTo>
                    <a:pt x="100718" y="88544"/>
                  </a:lnTo>
                  <a:lnTo>
                    <a:pt x="100393" y="88219"/>
                  </a:lnTo>
                  <a:lnTo>
                    <a:pt x="99987" y="88057"/>
                  </a:lnTo>
                  <a:lnTo>
                    <a:pt x="99582" y="87894"/>
                  </a:lnTo>
                  <a:lnTo>
                    <a:pt x="98851" y="87732"/>
                  </a:lnTo>
                  <a:lnTo>
                    <a:pt x="98121" y="87732"/>
                  </a:lnTo>
                  <a:lnTo>
                    <a:pt x="97471" y="87570"/>
                  </a:lnTo>
                  <a:lnTo>
                    <a:pt x="97228" y="87489"/>
                  </a:lnTo>
                  <a:lnTo>
                    <a:pt x="96985" y="87245"/>
                  </a:lnTo>
                  <a:lnTo>
                    <a:pt x="96822" y="87002"/>
                  </a:lnTo>
                  <a:lnTo>
                    <a:pt x="96660" y="86596"/>
                  </a:lnTo>
                  <a:lnTo>
                    <a:pt x="96335" y="85216"/>
                  </a:lnTo>
                  <a:lnTo>
                    <a:pt x="96254" y="84486"/>
                  </a:lnTo>
                  <a:lnTo>
                    <a:pt x="96335" y="83836"/>
                  </a:lnTo>
                  <a:lnTo>
                    <a:pt x="96579" y="82538"/>
                  </a:lnTo>
                  <a:lnTo>
                    <a:pt x="96741" y="81483"/>
                  </a:lnTo>
                  <a:lnTo>
                    <a:pt x="96985" y="80103"/>
                  </a:lnTo>
                  <a:lnTo>
                    <a:pt x="97309" y="78561"/>
                  </a:lnTo>
                  <a:lnTo>
                    <a:pt x="97634" y="77019"/>
                  </a:lnTo>
                  <a:lnTo>
                    <a:pt x="97796" y="75640"/>
                  </a:lnTo>
                  <a:lnTo>
                    <a:pt x="97796" y="75071"/>
                  </a:lnTo>
                  <a:lnTo>
                    <a:pt x="97715" y="74584"/>
                  </a:lnTo>
                  <a:lnTo>
                    <a:pt x="97553" y="74179"/>
                  </a:lnTo>
                  <a:lnTo>
                    <a:pt x="97309" y="73854"/>
                  </a:lnTo>
                  <a:lnTo>
                    <a:pt x="97066" y="73773"/>
                  </a:lnTo>
                  <a:lnTo>
                    <a:pt x="96660" y="73773"/>
                  </a:lnTo>
                  <a:lnTo>
                    <a:pt x="94306" y="74503"/>
                  </a:lnTo>
                  <a:lnTo>
                    <a:pt x="93008" y="74828"/>
                  </a:lnTo>
                  <a:lnTo>
                    <a:pt x="91628" y="75071"/>
                  </a:lnTo>
                  <a:lnTo>
                    <a:pt x="89843" y="75071"/>
                  </a:lnTo>
                  <a:lnTo>
                    <a:pt x="89356" y="74909"/>
                  </a:lnTo>
                  <a:lnTo>
                    <a:pt x="88950" y="74747"/>
                  </a:lnTo>
                  <a:lnTo>
                    <a:pt x="88625" y="74422"/>
                  </a:lnTo>
                  <a:lnTo>
                    <a:pt x="88382" y="74016"/>
                  </a:lnTo>
                  <a:lnTo>
                    <a:pt x="88219" y="73529"/>
                  </a:lnTo>
                  <a:lnTo>
                    <a:pt x="88138" y="72312"/>
                  </a:lnTo>
                  <a:lnTo>
                    <a:pt x="88219" y="70851"/>
                  </a:lnTo>
                  <a:lnTo>
                    <a:pt x="88463" y="67930"/>
                  </a:lnTo>
                  <a:lnTo>
                    <a:pt x="88463" y="66631"/>
                  </a:lnTo>
                  <a:lnTo>
                    <a:pt x="88463" y="66063"/>
                  </a:lnTo>
                  <a:lnTo>
                    <a:pt x="88382" y="65657"/>
                  </a:lnTo>
                  <a:lnTo>
                    <a:pt x="88301" y="65251"/>
                  </a:lnTo>
                  <a:lnTo>
                    <a:pt x="88057" y="64927"/>
                  </a:lnTo>
                  <a:lnTo>
                    <a:pt x="87814" y="64846"/>
                  </a:lnTo>
                  <a:lnTo>
                    <a:pt x="87489" y="64764"/>
                  </a:lnTo>
                  <a:lnTo>
                    <a:pt x="86028" y="65089"/>
                  </a:lnTo>
                  <a:lnTo>
                    <a:pt x="85298" y="65170"/>
                  </a:lnTo>
                  <a:lnTo>
                    <a:pt x="84649" y="65170"/>
                  </a:lnTo>
                  <a:lnTo>
                    <a:pt x="84080" y="65089"/>
                  </a:lnTo>
                  <a:lnTo>
                    <a:pt x="83756" y="64927"/>
                  </a:lnTo>
                  <a:lnTo>
                    <a:pt x="83593" y="64846"/>
                  </a:lnTo>
                  <a:lnTo>
                    <a:pt x="83350" y="64602"/>
                  </a:lnTo>
                  <a:lnTo>
                    <a:pt x="83188" y="64359"/>
                  </a:lnTo>
                  <a:lnTo>
                    <a:pt x="83025" y="64034"/>
                  </a:lnTo>
                  <a:lnTo>
                    <a:pt x="82944" y="63709"/>
                  </a:lnTo>
                  <a:lnTo>
                    <a:pt x="82863" y="63304"/>
                  </a:lnTo>
                  <a:lnTo>
                    <a:pt x="82863" y="62817"/>
                  </a:lnTo>
                  <a:lnTo>
                    <a:pt x="82944" y="61843"/>
                  </a:lnTo>
                  <a:lnTo>
                    <a:pt x="83269" y="59733"/>
                  </a:lnTo>
                  <a:lnTo>
                    <a:pt x="83350" y="58759"/>
                  </a:lnTo>
                  <a:lnTo>
                    <a:pt x="83269" y="57866"/>
                  </a:lnTo>
                  <a:lnTo>
                    <a:pt x="83188" y="57460"/>
                  </a:lnTo>
                  <a:lnTo>
                    <a:pt x="83025" y="57136"/>
                  </a:lnTo>
                  <a:lnTo>
                    <a:pt x="82863" y="56892"/>
                  </a:lnTo>
                  <a:lnTo>
                    <a:pt x="82538" y="56649"/>
                  </a:lnTo>
                  <a:lnTo>
                    <a:pt x="81889" y="56405"/>
                  </a:lnTo>
                  <a:lnTo>
                    <a:pt x="81240" y="56324"/>
                  </a:lnTo>
                  <a:lnTo>
                    <a:pt x="80591" y="56243"/>
                  </a:lnTo>
                  <a:lnTo>
                    <a:pt x="79941" y="56324"/>
                  </a:lnTo>
                  <a:lnTo>
                    <a:pt x="79211" y="56324"/>
                  </a:lnTo>
                  <a:lnTo>
                    <a:pt x="78399" y="56243"/>
                  </a:lnTo>
                  <a:lnTo>
                    <a:pt x="77669" y="56080"/>
                  </a:lnTo>
                  <a:lnTo>
                    <a:pt x="77344" y="55918"/>
                  </a:lnTo>
                  <a:lnTo>
                    <a:pt x="77020" y="55675"/>
                  </a:lnTo>
                  <a:lnTo>
                    <a:pt x="76614" y="55512"/>
                  </a:lnTo>
                  <a:lnTo>
                    <a:pt x="76208" y="55350"/>
                  </a:lnTo>
                  <a:lnTo>
                    <a:pt x="75315" y="55188"/>
                  </a:lnTo>
                  <a:lnTo>
                    <a:pt x="74341" y="55107"/>
                  </a:lnTo>
                  <a:lnTo>
                    <a:pt x="73286" y="55025"/>
                  </a:lnTo>
                  <a:lnTo>
                    <a:pt x="72231" y="54944"/>
                  </a:lnTo>
                  <a:lnTo>
                    <a:pt x="71257" y="54701"/>
                  </a:lnTo>
                  <a:lnTo>
                    <a:pt x="70852" y="54538"/>
                  </a:lnTo>
                  <a:lnTo>
                    <a:pt x="70446" y="54376"/>
                  </a:lnTo>
                  <a:lnTo>
                    <a:pt x="70121" y="54051"/>
                  </a:lnTo>
                  <a:lnTo>
                    <a:pt x="69878" y="53727"/>
                  </a:lnTo>
                  <a:lnTo>
                    <a:pt x="69553" y="52996"/>
                  </a:lnTo>
                  <a:lnTo>
                    <a:pt x="69391" y="52591"/>
                  </a:lnTo>
                  <a:lnTo>
                    <a:pt x="69391" y="52185"/>
                  </a:lnTo>
                  <a:lnTo>
                    <a:pt x="69391" y="51860"/>
                  </a:lnTo>
                  <a:lnTo>
                    <a:pt x="69553" y="51454"/>
                  </a:lnTo>
                  <a:lnTo>
                    <a:pt x="69553" y="50805"/>
                  </a:lnTo>
                  <a:lnTo>
                    <a:pt x="69553" y="49994"/>
                  </a:lnTo>
                  <a:lnTo>
                    <a:pt x="69391" y="48857"/>
                  </a:lnTo>
                  <a:lnTo>
                    <a:pt x="69147" y="47721"/>
                  </a:lnTo>
                  <a:lnTo>
                    <a:pt x="68904" y="46991"/>
                  </a:lnTo>
                  <a:lnTo>
                    <a:pt x="68742" y="46504"/>
                  </a:lnTo>
                  <a:lnTo>
                    <a:pt x="68660" y="46260"/>
                  </a:lnTo>
                  <a:lnTo>
                    <a:pt x="68742" y="46017"/>
                  </a:lnTo>
                  <a:lnTo>
                    <a:pt x="68985" y="45855"/>
                  </a:lnTo>
                  <a:lnTo>
                    <a:pt x="70284" y="44962"/>
                  </a:lnTo>
                  <a:lnTo>
                    <a:pt x="70689" y="44637"/>
                  </a:lnTo>
                  <a:lnTo>
                    <a:pt x="71014" y="44231"/>
                  </a:lnTo>
                  <a:lnTo>
                    <a:pt x="71257" y="43663"/>
                  </a:lnTo>
                  <a:lnTo>
                    <a:pt x="71420" y="43176"/>
                  </a:lnTo>
                  <a:lnTo>
                    <a:pt x="71420" y="42608"/>
                  </a:lnTo>
                  <a:lnTo>
                    <a:pt x="71501" y="41959"/>
                  </a:lnTo>
                  <a:lnTo>
                    <a:pt x="71420" y="41391"/>
                  </a:lnTo>
                  <a:lnTo>
                    <a:pt x="71339" y="40823"/>
                  </a:lnTo>
                  <a:lnTo>
                    <a:pt x="71014" y="39605"/>
                  </a:lnTo>
                  <a:lnTo>
                    <a:pt x="70608" y="38550"/>
                  </a:lnTo>
                  <a:lnTo>
                    <a:pt x="70202" y="37739"/>
                  </a:lnTo>
                  <a:lnTo>
                    <a:pt x="69797" y="37171"/>
                  </a:lnTo>
                  <a:lnTo>
                    <a:pt x="69229" y="36765"/>
                  </a:lnTo>
                  <a:lnTo>
                    <a:pt x="68417" y="36278"/>
                  </a:lnTo>
                  <a:lnTo>
                    <a:pt x="66063" y="35223"/>
                  </a:lnTo>
                  <a:lnTo>
                    <a:pt x="62087" y="33437"/>
                  </a:lnTo>
                  <a:lnTo>
                    <a:pt x="60869" y="32869"/>
                  </a:lnTo>
                  <a:lnTo>
                    <a:pt x="60220" y="32545"/>
                  </a:lnTo>
                  <a:lnTo>
                    <a:pt x="59652" y="32058"/>
                  </a:lnTo>
                  <a:lnTo>
                    <a:pt x="59408" y="31733"/>
                  </a:lnTo>
                  <a:lnTo>
                    <a:pt x="59246" y="31408"/>
                  </a:lnTo>
                  <a:lnTo>
                    <a:pt x="59084" y="31003"/>
                  </a:lnTo>
                  <a:lnTo>
                    <a:pt x="59003" y="30516"/>
                  </a:lnTo>
                  <a:lnTo>
                    <a:pt x="59084" y="30029"/>
                  </a:lnTo>
                  <a:lnTo>
                    <a:pt x="59165" y="29461"/>
                  </a:lnTo>
                  <a:lnTo>
                    <a:pt x="59327" y="28811"/>
                  </a:lnTo>
                  <a:lnTo>
                    <a:pt x="59571" y="28162"/>
                  </a:lnTo>
                  <a:lnTo>
                    <a:pt x="59977" y="27432"/>
                  </a:lnTo>
                  <a:lnTo>
                    <a:pt x="60301" y="26864"/>
                  </a:lnTo>
                  <a:lnTo>
                    <a:pt x="60707" y="26295"/>
                  </a:lnTo>
                  <a:lnTo>
                    <a:pt x="61113" y="25890"/>
                  </a:lnTo>
                  <a:lnTo>
                    <a:pt x="61924" y="25240"/>
                  </a:lnTo>
                  <a:lnTo>
                    <a:pt x="62655" y="24672"/>
                  </a:lnTo>
                  <a:lnTo>
                    <a:pt x="63304" y="24267"/>
                  </a:lnTo>
                  <a:lnTo>
                    <a:pt x="63466" y="24023"/>
                  </a:lnTo>
                  <a:lnTo>
                    <a:pt x="63629" y="23861"/>
                  </a:lnTo>
                  <a:lnTo>
                    <a:pt x="63710" y="23617"/>
                  </a:lnTo>
                  <a:lnTo>
                    <a:pt x="63791" y="23293"/>
                  </a:lnTo>
                  <a:lnTo>
                    <a:pt x="63710" y="23049"/>
                  </a:lnTo>
                  <a:lnTo>
                    <a:pt x="63547" y="22643"/>
                  </a:lnTo>
                  <a:lnTo>
                    <a:pt x="63223" y="22319"/>
                  </a:lnTo>
                  <a:lnTo>
                    <a:pt x="62898" y="21994"/>
                  </a:lnTo>
                  <a:lnTo>
                    <a:pt x="62492" y="21832"/>
                  </a:lnTo>
                  <a:lnTo>
                    <a:pt x="62005" y="21669"/>
                  </a:lnTo>
                  <a:lnTo>
                    <a:pt x="60950" y="21507"/>
                  </a:lnTo>
                  <a:lnTo>
                    <a:pt x="59733" y="21426"/>
                  </a:lnTo>
                  <a:lnTo>
                    <a:pt x="58516" y="21426"/>
                  </a:lnTo>
                  <a:lnTo>
                    <a:pt x="57298" y="21264"/>
                  </a:lnTo>
                  <a:lnTo>
                    <a:pt x="56649" y="21182"/>
                  </a:lnTo>
                  <a:lnTo>
                    <a:pt x="56162" y="20939"/>
                  </a:lnTo>
                  <a:lnTo>
                    <a:pt x="55675" y="20696"/>
                  </a:lnTo>
                  <a:lnTo>
                    <a:pt x="55188" y="20371"/>
                  </a:lnTo>
                  <a:lnTo>
                    <a:pt x="54864" y="19965"/>
                  </a:lnTo>
                  <a:lnTo>
                    <a:pt x="54539" y="19478"/>
                  </a:lnTo>
                  <a:lnTo>
                    <a:pt x="54377" y="18991"/>
                  </a:lnTo>
                  <a:lnTo>
                    <a:pt x="54295" y="18342"/>
                  </a:lnTo>
                  <a:lnTo>
                    <a:pt x="54214" y="17693"/>
                  </a:lnTo>
                  <a:lnTo>
                    <a:pt x="54214" y="17043"/>
                  </a:lnTo>
                  <a:lnTo>
                    <a:pt x="54295" y="15583"/>
                  </a:lnTo>
                  <a:lnTo>
                    <a:pt x="54539" y="14203"/>
                  </a:lnTo>
                  <a:lnTo>
                    <a:pt x="54782" y="12823"/>
                  </a:lnTo>
                  <a:lnTo>
                    <a:pt x="55026" y="11687"/>
                  </a:lnTo>
                  <a:lnTo>
                    <a:pt x="55026" y="10713"/>
                  </a:lnTo>
                  <a:lnTo>
                    <a:pt x="55107" y="10307"/>
                  </a:lnTo>
                  <a:lnTo>
                    <a:pt x="55269" y="9983"/>
                  </a:lnTo>
                  <a:lnTo>
                    <a:pt x="55432" y="9577"/>
                  </a:lnTo>
                  <a:lnTo>
                    <a:pt x="55675" y="9252"/>
                  </a:lnTo>
                  <a:lnTo>
                    <a:pt x="56324" y="8603"/>
                  </a:lnTo>
                  <a:lnTo>
                    <a:pt x="57055" y="7954"/>
                  </a:lnTo>
                  <a:lnTo>
                    <a:pt x="57623" y="7304"/>
                  </a:lnTo>
                  <a:lnTo>
                    <a:pt x="57785" y="6980"/>
                  </a:lnTo>
                  <a:lnTo>
                    <a:pt x="57866" y="6574"/>
                  </a:lnTo>
                  <a:lnTo>
                    <a:pt x="57866" y="6249"/>
                  </a:lnTo>
                  <a:lnTo>
                    <a:pt x="57785" y="5844"/>
                  </a:lnTo>
                  <a:lnTo>
                    <a:pt x="57461" y="5357"/>
                  </a:lnTo>
                  <a:lnTo>
                    <a:pt x="57055" y="4951"/>
                  </a:lnTo>
                  <a:lnTo>
                    <a:pt x="56081" y="3896"/>
                  </a:lnTo>
                  <a:lnTo>
                    <a:pt x="55107" y="2678"/>
                  </a:lnTo>
                  <a:lnTo>
                    <a:pt x="54214" y="1380"/>
                  </a:lnTo>
                  <a:lnTo>
                    <a:pt x="53322" y="81"/>
                  </a:lnTo>
                  <a:lnTo>
                    <a:pt x="53322" y="0"/>
                  </a:lnTo>
                  <a:close/>
                </a:path>
              </a:pathLst>
            </a:custGeom>
            <a:solidFill>
              <a:srgbClr val="F6F6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8" name="Google Shape;3638;p21"/>
            <p:cNvSpPr/>
            <p:nvPr/>
          </p:nvSpPr>
          <p:spPr>
            <a:xfrm>
              <a:off x="3775475" y="2642425"/>
              <a:ext cx="2558525" cy="2834450"/>
            </a:xfrm>
            <a:custGeom>
              <a:avLst/>
              <a:gdLst/>
              <a:ahLst/>
              <a:cxnLst/>
              <a:rect l="l" t="t" r="r" b="b"/>
              <a:pathLst>
                <a:path w="102341" h="113378" fill="none" extrusionOk="0">
                  <a:moveTo>
                    <a:pt x="102341" y="92520"/>
                  </a:moveTo>
                  <a:lnTo>
                    <a:pt x="102341" y="92520"/>
                  </a:lnTo>
                  <a:lnTo>
                    <a:pt x="99013" y="95117"/>
                  </a:lnTo>
                  <a:lnTo>
                    <a:pt x="99013" y="95117"/>
                  </a:lnTo>
                  <a:lnTo>
                    <a:pt x="96660" y="96822"/>
                  </a:lnTo>
                  <a:lnTo>
                    <a:pt x="96011" y="97309"/>
                  </a:lnTo>
                  <a:lnTo>
                    <a:pt x="95443" y="97552"/>
                  </a:lnTo>
                  <a:lnTo>
                    <a:pt x="94225" y="98120"/>
                  </a:lnTo>
                  <a:lnTo>
                    <a:pt x="93251" y="98688"/>
                  </a:lnTo>
                  <a:lnTo>
                    <a:pt x="91790" y="99500"/>
                  </a:lnTo>
                  <a:lnTo>
                    <a:pt x="91790" y="99500"/>
                  </a:lnTo>
                  <a:lnTo>
                    <a:pt x="88788" y="101123"/>
                  </a:lnTo>
                  <a:lnTo>
                    <a:pt x="85704" y="102665"/>
                  </a:lnTo>
                  <a:lnTo>
                    <a:pt x="82701" y="104126"/>
                  </a:lnTo>
                  <a:lnTo>
                    <a:pt x="79617" y="105506"/>
                  </a:lnTo>
                  <a:lnTo>
                    <a:pt x="76614" y="106723"/>
                  </a:lnTo>
                  <a:lnTo>
                    <a:pt x="73611" y="107859"/>
                  </a:lnTo>
                  <a:lnTo>
                    <a:pt x="70527" y="108914"/>
                  </a:lnTo>
                  <a:lnTo>
                    <a:pt x="67524" y="109807"/>
                  </a:lnTo>
                  <a:lnTo>
                    <a:pt x="67524" y="109807"/>
                  </a:lnTo>
                  <a:lnTo>
                    <a:pt x="63791" y="110862"/>
                  </a:lnTo>
                  <a:lnTo>
                    <a:pt x="60139" y="111674"/>
                  </a:lnTo>
                  <a:lnTo>
                    <a:pt x="56487" y="112323"/>
                  </a:lnTo>
                  <a:lnTo>
                    <a:pt x="52916" y="112810"/>
                  </a:lnTo>
                  <a:lnTo>
                    <a:pt x="49345" y="113135"/>
                  </a:lnTo>
                  <a:lnTo>
                    <a:pt x="45936" y="113378"/>
                  </a:lnTo>
                  <a:lnTo>
                    <a:pt x="42528" y="113297"/>
                  </a:lnTo>
                  <a:lnTo>
                    <a:pt x="39200" y="113135"/>
                  </a:lnTo>
                  <a:lnTo>
                    <a:pt x="35954" y="112810"/>
                  </a:lnTo>
                  <a:lnTo>
                    <a:pt x="32789" y="112323"/>
                  </a:lnTo>
                  <a:lnTo>
                    <a:pt x="29786" y="111593"/>
                  </a:lnTo>
                  <a:lnTo>
                    <a:pt x="28244" y="111187"/>
                  </a:lnTo>
                  <a:lnTo>
                    <a:pt x="26783" y="110781"/>
                  </a:lnTo>
                  <a:lnTo>
                    <a:pt x="25403" y="110294"/>
                  </a:lnTo>
                  <a:lnTo>
                    <a:pt x="24024" y="109726"/>
                  </a:lnTo>
                  <a:lnTo>
                    <a:pt x="22644" y="109158"/>
                  </a:lnTo>
                  <a:lnTo>
                    <a:pt x="21264" y="108509"/>
                  </a:lnTo>
                  <a:lnTo>
                    <a:pt x="19966" y="107859"/>
                  </a:lnTo>
                  <a:lnTo>
                    <a:pt x="18748" y="107210"/>
                  </a:lnTo>
                  <a:lnTo>
                    <a:pt x="17450" y="106398"/>
                  </a:lnTo>
                  <a:lnTo>
                    <a:pt x="16314" y="105587"/>
                  </a:lnTo>
                  <a:lnTo>
                    <a:pt x="16314" y="105587"/>
                  </a:lnTo>
                  <a:lnTo>
                    <a:pt x="15177" y="104775"/>
                  </a:lnTo>
                  <a:lnTo>
                    <a:pt x="14041" y="103964"/>
                  </a:lnTo>
                  <a:lnTo>
                    <a:pt x="12986" y="103071"/>
                  </a:lnTo>
                  <a:lnTo>
                    <a:pt x="11931" y="102097"/>
                  </a:lnTo>
                  <a:lnTo>
                    <a:pt x="10957" y="101123"/>
                  </a:lnTo>
                  <a:lnTo>
                    <a:pt x="9983" y="100068"/>
                  </a:lnTo>
                  <a:lnTo>
                    <a:pt x="9091" y="99013"/>
                  </a:lnTo>
                  <a:lnTo>
                    <a:pt x="8198" y="97958"/>
                  </a:lnTo>
                  <a:lnTo>
                    <a:pt x="8198" y="97958"/>
                  </a:lnTo>
                  <a:lnTo>
                    <a:pt x="7305" y="96578"/>
                  </a:lnTo>
                  <a:lnTo>
                    <a:pt x="6412" y="95280"/>
                  </a:lnTo>
                  <a:lnTo>
                    <a:pt x="5601" y="93900"/>
                  </a:lnTo>
                  <a:lnTo>
                    <a:pt x="4870" y="92439"/>
                  </a:lnTo>
                  <a:lnTo>
                    <a:pt x="4870" y="92439"/>
                  </a:lnTo>
                  <a:lnTo>
                    <a:pt x="3815" y="90167"/>
                  </a:lnTo>
                  <a:lnTo>
                    <a:pt x="2923" y="87894"/>
                  </a:lnTo>
                  <a:lnTo>
                    <a:pt x="2111" y="85541"/>
                  </a:lnTo>
                  <a:lnTo>
                    <a:pt x="1462" y="83187"/>
                  </a:lnTo>
                  <a:lnTo>
                    <a:pt x="894" y="80752"/>
                  </a:lnTo>
                  <a:lnTo>
                    <a:pt x="488" y="78318"/>
                  </a:lnTo>
                  <a:lnTo>
                    <a:pt x="163" y="75802"/>
                  </a:lnTo>
                  <a:lnTo>
                    <a:pt x="1" y="73286"/>
                  </a:lnTo>
                  <a:lnTo>
                    <a:pt x="1" y="70689"/>
                  </a:lnTo>
                  <a:lnTo>
                    <a:pt x="82" y="68173"/>
                  </a:lnTo>
                  <a:lnTo>
                    <a:pt x="244" y="65576"/>
                  </a:lnTo>
                  <a:lnTo>
                    <a:pt x="650" y="62979"/>
                  </a:lnTo>
                  <a:lnTo>
                    <a:pt x="1137" y="60301"/>
                  </a:lnTo>
                  <a:lnTo>
                    <a:pt x="1705" y="57704"/>
                  </a:lnTo>
                  <a:lnTo>
                    <a:pt x="2436" y="55025"/>
                  </a:lnTo>
                  <a:lnTo>
                    <a:pt x="3328" y="52347"/>
                  </a:lnTo>
                  <a:lnTo>
                    <a:pt x="4302" y="49669"/>
                  </a:lnTo>
                  <a:lnTo>
                    <a:pt x="5438" y="47072"/>
                  </a:lnTo>
                  <a:lnTo>
                    <a:pt x="6737" y="44394"/>
                  </a:lnTo>
                  <a:lnTo>
                    <a:pt x="8117" y="41715"/>
                  </a:lnTo>
                  <a:lnTo>
                    <a:pt x="9659" y="39037"/>
                  </a:lnTo>
                  <a:lnTo>
                    <a:pt x="11363" y="36440"/>
                  </a:lnTo>
                  <a:lnTo>
                    <a:pt x="13148" y="33762"/>
                  </a:lnTo>
                  <a:lnTo>
                    <a:pt x="15096" y="31165"/>
                  </a:lnTo>
                  <a:lnTo>
                    <a:pt x="17206" y="28568"/>
                  </a:lnTo>
                  <a:lnTo>
                    <a:pt x="19398" y="25971"/>
                  </a:lnTo>
                  <a:lnTo>
                    <a:pt x="21751" y="23455"/>
                  </a:lnTo>
                  <a:lnTo>
                    <a:pt x="24267" y="20939"/>
                  </a:lnTo>
                  <a:lnTo>
                    <a:pt x="26945" y="18423"/>
                  </a:lnTo>
                  <a:lnTo>
                    <a:pt x="29705" y="15988"/>
                  </a:lnTo>
                  <a:lnTo>
                    <a:pt x="32626" y="13554"/>
                  </a:lnTo>
                  <a:lnTo>
                    <a:pt x="35710" y="11200"/>
                  </a:lnTo>
                  <a:lnTo>
                    <a:pt x="35710" y="11200"/>
                  </a:lnTo>
                  <a:lnTo>
                    <a:pt x="39038" y="8684"/>
                  </a:lnTo>
                  <a:lnTo>
                    <a:pt x="42446" y="6412"/>
                  </a:lnTo>
                  <a:lnTo>
                    <a:pt x="42446" y="6412"/>
                  </a:lnTo>
                  <a:lnTo>
                    <a:pt x="45206" y="4626"/>
                  </a:lnTo>
                  <a:lnTo>
                    <a:pt x="47884" y="3003"/>
                  </a:lnTo>
                  <a:lnTo>
                    <a:pt x="50562" y="1461"/>
                  </a:lnTo>
                  <a:lnTo>
                    <a:pt x="53322" y="0"/>
                  </a:lnTo>
                  <a:lnTo>
                    <a:pt x="53322" y="0"/>
                  </a:lnTo>
                  <a:lnTo>
                    <a:pt x="53322" y="81"/>
                  </a:lnTo>
                  <a:lnTo>
                    <a:pt x="53322" y="81"/>
                  </a:lnTo>
                  <a:lnTo>
                    <a:pt x="54214" y="1380"/>
                  </a:lnTo>
                  <a:lnTo>
                    <a:pt x="55107" y="2678"/>
                  </a:lnTo>
                  <a:lnTo>
                    <a:pt x="56081" y="3896"/>
                  </a:lnTo>
                  <a:lnTo>
                    <a:pt x="57055" y="4951"/>
                  </a:lnTo>
                  <a:lnTo>
                    <a:pt x="57055" y="4951"/>
                  </a:lnTo>
                  <a:lnTo>
                    <a:pt x="57461" y="5357"/>
                  </a:lnTo>
                  <a:lnTo>
                    <a:pt x="57785" y="5844"/>
                  </a:lnTo>
                  <a:lnTo>
                    <a:pt x="57866" y="6249"/>
                  </a:lnTo>
                  <a:lnTo>
                    <a:pt x="57866" y="6574"/>
                  </a:lnTo>
                  <a:lnTo>
                    <a:pt x="57785" y="6980"/>
                  </a:lnTo>
                  <a:lnTo>
                    <a:pt x="57623" y="7304"/>
                  </a:lnTo>
                  <a:lnTo>
                    <a:pt x="57055" y="7954"/>
                  </a:lnTo>
                  <a:lnTo>
                    <a:pt x="56324" y="8603"/>
                  </a:lnTo>
                  <a:lnTo>
                    <a:pt x="55675" y="9252"/>
                  </a:lnTo>
                  <a:lnTo>
                    <a:pt x="55432" y="9577"/>
                  </a:lnTo>
                  <a:lnTo>
                    <a:pt x="55269" y="9983"/>
                  </a:lnTo>
                  <a:lnTo>
                    <a:pt x="55107" y="10307"/>
                  </a:lnTo>
                  <a:lnTo>
                    <a:pt x="55026" y="10713"/>
                  </a:lnTo>
                  <a:lnTo>
                    <a:pt x="55026" y="10713"/>
                  </a:lnTo>
                  <a:lnTo>
                    <a:pt x="55026" y="11687"/>
                  </a:lnTo>
                  <a:lnTo>
                    <a:pt x="54782" y="12823"/>
                  </a:lnTo>
                  <a:lnTo>
                    <a:pt x="54539" y="14203"/>
                  </a:lnTo>
                  <a:lnTo>
                    <a:pt x="54295" y="15583"/>
                  </a:lnTo>
                  <a:lnTo>
                    <a:pt x="54214" y="17043"/>
                  </a:lnTo>
                  <a:lnTo>
                    <a:pt x="54214" y="17693"/>
                  </a:lnTo>
                  <a:lnTo>
                    <a:pt x="54295" y="18342"/>
                  </a:lnTo>
                  <a:lnTo>
                    <a:pt x="54377" y="18991"/>
                  </a:lnTo>
                  <a:lnTo>
                    <a:pt x="54539" y="19478"/>
                  </a:lnTo>
                  <a:lnTo>
                    <a:pt x="54864" y="19965"/>
                  </a:lnTo>
                  <a:lnTo>
                    <a:pt x="55188" y="20371"/>
                  </a:lnTo>
                  <a:lnTo>
                    <a:pt x="55188" y="20371"/>
                  </a:lnTo>
                  <a:lnTo>
                    <a:pt x="55675" y="20696"/>
                  </a:lnTo>
                  <a:lnTo>
                    <a:pt x="56162" y="20939"/>
                  </a:lnTo>
                  <a:lnTo>
                    <a:pt x="56649" y="21182"/>
                  </a:lnTo>
                  <a:lnTo>
                    <a:pt x="57298" y="21264"/>
                  </a:lnTo>
                  <a:lnTo>
                    <a:pt x="58516" y="21426"/>
                  </a:lnTo>
                  <a:lnTo>
                    <a:pt x="59733" y="21426"/>
                  </a:lnTo>
                  <a:lnTo>
                    <a:pt x="60950" y="21507"/>
                  </a:lnTo>
                  <a:lnTo>
                    <a:pt x="62005" y="21669"/>
                  </a:lnTo>
                  <a:lnTo>
                    <a:pt x="62492" y="21832"/>
                  </a:lnTo>
                  <a:lnTo>
                    <a:pt x="62898" y="21994"/>
                  </a:lnTo>
                  <a:lnTo>
                    <a:pt x="63223" y="22319"/>
                  </a:lnTo>
                  <a:lnTo>
                    <a:pt x="63547" y="22643"/>
                  </a:lnTo>
                  <a:lnTo>
                    <a:pt x="63547" y="22643"/>
                  </a:lnTo>
                  <a:lnTo>
                    <a:pt x="63710" y="23049"/>
                  </a:lnTo>
                  <a:lnTo>
                    <a:pt x="63791" y="23293"/>
                  </a:lnTo>
                  <a:lnTo>
                    <a:pt x="63710" y="23617"/>
                  </a:lnTo>
                  <a:lnTo>
                    <a:pt x="63629" y="23861"/>
                  </a:lnTo>
                  <a:lnTo>
                    <a:pt x="63466" y="24023"/>
                  </a:lnTo>
                  <a:lnTo>
                    <a:pt x="63304" y="24267"/>
                  </a:lnTo>
                  <a:lnTo>
                    <a:pt x="62655" y="24672"/>
                  </a:lnTo>
                  <a:lnTo>
                    <a:pt x="61924" y="25240"/>
                  </a:lnTo>
                  <a:lnTo>
                    <a:pt x="61113" y="25890"/>
                  </a:lnTo>
                  <a:lnTo>
                    <a:pt x="60707" y="26295"/>
                  </a:lnTo>
                  <a:lnTo>
                    <a:pt x="60301" y="26864"/>
                  </a:lnTo>
                  <a:lnTo>
                    <a:pt x="59977" y="27432"/>
                  </a:lnTo>
                  <a:lnTo>
                    <a:pt x="59571" y="28162"/>
                  </a:lnTo>
                  <a:lnTo>
                    <a:pt x="59571" y="28162"/>
                  </a:lnTo>
                  <a:lnTo>
                    <a:pt x="59327" y="28811"/>
                  </a:lnTo>
                  <a:lnTo>
                    <a:pt x="59165" y="29461"/>
                  </a:lnTo>
                  <a:lnTo>
                    <a:pt x="59084" y="30029"/>
                  </a:lnTo>
                  <a:lnTo>
                    <a:pt x="59003" y="30516"/>
                  </a:lnTo>
                  <a:lnTo>
                    <a:pt x="59084" y="31003"/>
                  </a:lnTo>
                  <a:lnTo>
                    <a:pt x="59246" y="31408"/>
                  </a:lnTo>
                  <a:lnTo>
                    <a:pt x="59408" y="31733"/>
                  </a:lnTo>
                  <a:lnTo>
                    <a:pt x="59652" y="32058"/>
                  </a:lnTo>
                  <a:lnTo>
                    <a:pt x="60220" y="32545"/>
                  </a:lnTo>
                  <a:lnTo>
                    <a:pt x="60869" y="32869"/>
                  </a:lnTo>
                  <a:lnTo>
                    <a:pt x="62087" y="33437"/>
                  </a:lnTo>
                  <a:lnTo>
                    <a:pt x="62087" y="33437"/>
                  </a:lnTo>
                  <a:lnTo>
                    <a:pt x="66063" y="35223"/>
                  </a:lnTo>
                  <a:lnTo>
                    <a:pt x="68417" y="36278"/>
                  </a:lnTo>
                  <a:lnTo>
                    <a:pt x="69229" y="36765"/>
                  </a:lnTo>
                  <a:lnTo>
                    <a:pt x="69797" y="37171"/>
                  </a:lnTo>
                  <a:lnTo>
                    <a:pt x="69797" y="37171"/>
                  </a:lnTo>
                  <a:lnTo>
                    <a:pt x="70202" y="37739"/>
                  </a:lnTo>
                  <a:lnTo>
                    <a:pt x="70608" y="38550"/>
                  </a:lnTo>
                  <a:lnTo>
                    <a:pt x="71014" y="39605"/>
                  </a:lnTo>
                  <a:lnTo>
                    <a:pt x="71339" y="40823"/>
                  </a:lnTo>
                  <a:lnTo>
                    <a:pt x="71420" y="41391"/>
                  </a:lnTo>
                  <a:lnTo>
                    <a:pt x="71501" y="41959"/>
                  </a:lnTo>
                  <a:lnTo>
                    <a:pt x="71420" y="42608"/>
                  </a:lnTo>
                  <a:lnTo>
                    <a:pt x="71420" y="43176"/>
                  </a:lnTo>
                  <a:lnTo>
                    <a:pt x="71257" y="43663"/>
                  </a:lnTo>
                  <a:lnTo>
                    <a:pt x="71014" y="44231"/>
                  </a:lnTo>
                  <a:lnTo>
                    <a:pt x="70689" y="44637"/>
                  </a:lnTo>
                  <a:lnTo>
                    <a:pt x="70284" y="44962"/>
                  </a:lnTo>
                  <a:lnTo>
                    <a:pt x="70284" y="44962"/>
                  </a:lnTo>
                  <a:lnTo>
                    <a:pt x="68985" y="45855"/>
                  </a:lnTo>
                  <a:lnTo>
                    <a:pt x="68742" y="46017"/>
                  </a:lnTo>
                  <a:lnTo>
                    <a:pt x="68660" y="46260"/>
                  </a:lnTo>
                  <a:lnTo>
                    <a:pt x="68742" y="46504"/>
                  </a:lnTo>
                  <a:lnTo>
                    <a:pt x="68904" y="46991"/>
                  </a:lnTo>
                  <a:lnTo>
                    <a:pt x="69147" y="47721"/>
                  </a:lnTo>
                  <a:lnTo>
                    <a:pt x="69391" y="48857"/>
                  </a:lnTo>
                  <a:lnTo>
                    <a:pt x="69391" y="48857"/>
                  </a:lnTo>
                  <a:lnTo>
                    <a:pt x="69553" y="49994"/>
                  </a:lnTo>
                  <a:lnTo>
                    <a:pt x="69553" y="50805"/>
                  </a:lnTo>
                  <a:lnTo>
                    <a:pt x="69553" y="51454"/>
                  </a:lnTo>
                  <a:lnTo>
                    <a:pt x="69391" y="51860"/>
                  </a:lnTo>
                  <a:lnTo>
                    <a:pt x="69391" y="52185"/>
                  </a:lnTo>
                  <a:lnTo>
                    <a:pt x="69391" y="52591"/>
                  </a:lnTo>
                  <a:lnTo>
                    <a:pt x="69553" y="52996"/>
                  </a:lnTo>
                  <a:lnTo>
                    <a:pt x="69878" y="53727"/>
                  </a:lnTo>
                  <a:lnTo>
                    <a:pt x="69878" y="53727"/>
                  </a:lnTo>
                  <a:lnTo>
                    <a:pt x="70121" y="54051"/>
                  </a:lnTo>
                  <a:lnTo>
                    <a:pt x="70446" y="54376"/>
                  </a:lnTo>
                  <a:lnTo>
                    <a:pt x="70852" y="54538"/>
                  </a:lnTo>
                  <a:lnTo>
                    <a:pt x="71257" y="54701"/>
                  </a:lnTo>
                  <a:lnTo>
                    <a:pt x="72231" y="54944"/>
                  </a:lnTo>
                  <a:lnTo>
                    <a:pt x="73286" y="55025"/>
                  </a:lnTo>
                  <a:lnTo>
                    <a:pt x="74341" y="55107"/>
                  </a:lnTo>
                  <a:lnTo>
                    <a:pt x="75315" y="55188"/>
                  </a:lnTo>
                  <a:lnTo>
                    <a:pt x="76208" y="55350"/>
                  </a:lnTo>
                  <a:lnTo>
                    <a:pt x="76614" y="55512"/>
                  </a:lnTo>
                  <a:lnTo>
                    <a:pt x="77020" y="55675"/>
                  </a:lnTo>
                  <a:lnTo>
                    <a:pt x="77020" y="55675"/>
                  </a:lnTo>
                  <a:lnTo>
                    <a:pt x="77344" y="55918"/>
                  </a:lnTo>
                  <a:lnTo>
                    <a:pt x="77669" y="56080"/>
                  </a:lnTo>
                  <a:lnTo>
                    <a:pt x="78399" y="56243"/>
                  </a:lnTo>
                  <a:lnTo>
                    <a:pt x="79211" y="56324"/>
                  </a:lnTo>
                  <a:lnTo>
                    <a:pt x="79941" y="56324"/>
                  </a:lnTo>
                  <a:lnTo>
                    <a:pt x="79941" y="56324"/>
                  </a:lnTo>
                  <a:lnTo>
                    <a:pt x="80591" y="56243"/>
                  </a:lnTo>
                  <a:lnTo>
                    <a:pt x="81240" y="56324"/>
                  </a:lnTo>
                  <a:lnTo>
                    <a:pt x="81889" y="56405"/>
                  </a:lnTo>
                  <a:lnTo>
                    <a:pt x="82538" y="56649"/>
                  </a:lnTo>
                  <a:lnTo>
                    <a:pt x="82538" y="56649"/>
                  </a:lnTo>
                  <a:lnTo>
                    <a:pt x="82863" y="56892"/>
                  </a:lnTo>
                  <a:lnTo>
                    <a:pt x="83025" y="57136"/>
                  </a:lnTo>
                  <a:lnTo>
                    <a:pt x="83188" y="57460"/>
                  </a:lnTo>
                  <a:lnTo>
                    <a:pt x="83269" y="57866"/>
                  </a:lnTo>
                  <a:lnTo>
                    <a:pt x="83350" y="58759"/>
                  </a:lnTo>
                  <a:lnTo>
                    <a:pt x="83269" y="59733"/>
                  </a:lnTo>
                  <a:lnTo>
                    <a:pt x="82944" y="61843"/>
                  </a:lnTo>
                  <a:lnTo>
                    <a:pt x="82863" y="62817"/>
                  </a:lnTo>
                  <a:lnTo>
                    <a:pt x="82863" y="63304"/>
                  </a:lnTo>
                  <a:lnTo>
                    <a:pt x="82944" y="63709"/>
                  </a:lnTo>
                  <a:lnTo>
                    <a:pt x="82944" y="63709"/>
                  </a:lnTo>
                  <a:lnTo>
                    <a:pt x="83025" y="64034"/>
                  </a:lnTo>
                  <a:lnTo>
                    <a:pt x="83188" y="64359"/>
                  </a:lnTo>
                  <a:lnTo>
                    <a:pt x="83350" y="64602"/>
                  </a:lnTo>
                  <a:lnTo>
                    <a:pt x="83593" y="64846"/>
                  </a:lnTo>
                  <a:lnTo>
                    <a:pt x="83756" y="64927"/>
                  </a:lnTo>
                  <a:lnTo>
                    <a:pt x="84080" y="65089"/>
                  </a:lnTo>
                  <a:lnTo>
                    <a:pt x="84649" y="65170"/>
                  </a:lnTo>
                  <a:lnTo>
                    <a:pt x="85298" y="65170"/>
                  </a:lnTo>
                  <a:lnTo>
                    <a:pt x="86028" y="65089"/>
                  </a:lnTo>
                  <a:lnTo>
                    <a:pt x="87489" y="64764"/>
                  </a:lnTo>
                  <a:lnTo>
                    <a:pt x="87489" y="64764"/>
                  </a:lnTo>
                  <a:lnTo>
                    <a:pt x="87814" y="64846"/>
                  </a:lnTo>
                  <a:lnTo>
                    <a:pt x="88057" y="64927"/>
                  </a:lnTo>
                  <a:lnTo>
                    <a:pt x="88301" y="65251"/>
                  </a:lnTo>
                  <a:lnTo>
                    <a:pt x="88382" y="65657"/>
                  </a:lnTo>
                  <a:lnTo>
                    <a:pt x="88463" y="66063"/>
                  </a:lnTo>
                  <a:lnTo>
                    <a:pt x="88463" y="66631"/>
                  </a:lnTo>
                  <a:lnTo>
                    <a:pt x="88463" y="67930"/>
                  </a:lnTo>
                  <a:lnTo>
                    <a:pt x="88219" y="70851"/>
                  </a:lnTo>
                  <a:lnTo>
                    <a:pt x="88138" y="72312"/>
                  </a:lnTo>
                  <a:lnTo>
                    <a:pt x="88219" y="73529"/>
                  </a:lnTo>
                  <a:lnTo>
                    <a:pt x="88219" y="73529"/>
                  </a:lnTo>
                  <a:lnTo>
                    <a:pt x="88382" y="74016"/>
                  </a:lnTo>
                  <a:lnTo>
                    <a:pt x="88625" y="74422"/>
                  </a:lnTo>
                  <a:lnTo>
                    <a:pt x="88950" y="74747"/>
                  </a:lnTo>
                  <a:lnTo>
                    <a:pt x="89356" y="74909"/>
                  </a:lnTo>
                  <a:lnTo>
                    <a:pt x="89843" y="75071"/>
                  </a:lnTo>
                  <a:lnTo>
                    <a:pt x="90411" y="75071"/>
                  </a:lnTo>
                  <a:lnTo>
                    <a:pt x="90979" y="75071"/>
                  </a:lnTo>
                  <a:lnTo>
                    <a:pt x="91628" y="75071"/>
                  </a:lnTo>
                  <a:lnTo>
                    <a:pt x="93008" y="74828"/>
                  </a:lnTo>
                  <a:lnTo>
                    <a:pt x="94306" y="74503"/>
                  </a:lnTo>
                  <a:lnTo>
                    <a:pt x="96660" y="73773"/>
                  </a:lnTo>
                  <a:lnTo>
                    <a:pt x="96660" y="73773"/>
                  </a:lnTo>
                  <a:lnTo>
                    <a:pt x="97066" y="73773"/>
                  </a:lnTo>
                  <a:lnTo>
                    <a:pt x="97309" y="73854"/>
                  </a:lnTo>
                  <a:lnTo>
                    <a:pt x="97553" y="74179"/>
                  </a:lnTo>
                  <a:lnTo>
                    <a:pt x="97715" y="74584"/>
                  </a:lnTo>
                  <a:lnTo>
                    <a:pt x="97796" y="75071"/>
                  </a:lnTo>
                  <a:lnTo>
                    <a:pt x="97796" y="75640"/>
                  </a:lnTo>
                  <a:lnTo>
                    <a:pt x="97634" y="77019"/>
                  </a:lnTo>
                  <a:lnTo>
                    <a:pt x="97309" y="78561"/>
                  </a:lnTo>
                  <a:lnTo>
                    <a:pt x="96985" y="80103"/>
                  </a:lnTo>
                  <a:lnTo>
                    <a:pt x="96741" y="81483"/>
                  </a:lnTo>
                  <a:lnTo>
                    <a:pt x="96579" y="82538"/>
                  </a:lnTo>
                  <a:lnTo>
                    <a:pt x="96579" y="82538"/>
                  </a:lnTo>
                  <a:lnTo>
                    <a:pt x="96335" y="83836"/>
                  </a:lnTo>
                  <a:lnTo>
                    <a:pt x="96254" y="84486"/>
                  </a:lnTo>
                  <a:lnTo>
                    <a:pt x="96335" y="85216"/>
                  </a:lnTo>
                  <a:lnTo>
                    <a:pt x="96660" y="86596"/>
                  </a:lnTo>
                  <a:lnTo>
                    <a:pt x="96660" y="86596"/>
                  </a:lnTo>
                  <a:lnTo>
                    <a:pt x="96822" y="87002"/>
                  </a:lnTo>
                  <a:lnTo>
                    <a:pt x="96985" y="87245"/>
                  </a:lnTo>
                  <a:lnTo>
                    <a:pt x="97228" y="87489"/>
                  </a:lnTo>
                  <a:lnTo>
                    <a:pt x="97471" y="87570"/>
                  </a:lnTo>
                  <a:lnTo>
                    <a:pt x="98121" y="87732"/>
                  </a:lnTo>
                  <a:lnTo>
                    <a:pt x="98851" y="87732"/>
                  </a:lnTo>
                  <a:lnTo>
                    <a:pt x="99582" y="87894"/>
                  </a:lnTo>
                  <a:lnTo>
                    <a:pt x="99987" y="88057"/>
                  </a:lnTo>
                  <a:lnTo>
                    <a:pt x="100393" y="88219"/>
                  </a:lnTo>
                  <a:lnTo>
                    <a:pt x="100718" y="88544"/>
                  </a:lnTo>
                  <a:lnTo>
                    <a:pt x="101124" y="88949"/>
                  </a:lnTo>
                  <a:lnTo>
                    <a:pt x="101448" y="89518"/>
                  </a:lnTo>
                  <a:lnTo>
                    <a:pt x="101773" y="90248"/>
                  </a:lnTo>
                  <a:lnTo>
                    <a:pt x="101773" y="90248"/>
                  </a:lnTo>
                  <a:lnTo>
                    <a:pt x="102016" y="90978"/>
                  </a:lnTo>
                  <a:lnTo>
                    <a:pt x="102179" y="91547"/>
                  </a:lnTo>
                  <a:lnTo>
                    <a:pt x="102341" y="9252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9" name="Google Shape;3639;p21"/>
            <p:cNvSpPr/>
            <p:nvPr/>
          </p:nvSpPr>
          <p:spPr>
            <a:xfrm>
              <a:off x="3897225" y="4953400"/>
              <a:ext cx="2173025" cy="523475"/>
            </a:xfrm>
            <a:custGeom>
              <a:avLst/>
              <a:gdLst/>
              <a:ahLst/>
              <a:cxnLst/>
              <a:rect l="l" t="t" r="r" b="b"/>
              <a:pathLst>
                <a:path w="86921" h="20939" extrusionOk="0">
                  <a:moveTo>
                    <a:pt x="0" y="0"/>
                  </a:moveTo>
                  <a:lnTo>
                    <a:pt x="731" y="1461"/>
                  </a:lnTo>
                  <a:lnTo>
                    <a:pt x="1542" y="2841"/>
                  </a:lnTo>
                  <a:lnTo>
                    <a:pt x="2435" y="4139"/>
                  </a:lnTo>
                  <a:lnTo>
                    <a:pt x="3328" y="5519"/>
                  </a:lnTo>
                  <a:lnTo>
                    <a:pt x="4221" y="6574"/>
                  </a:lnTo>
                  <a:lnTo>
                    <a:pt x="5113" y="7629"/>
                  </a:lnTo>
                  <a:lnTo>
                    <a:pt x="6087" y="8684"/>
                  </a:lnTo>
                  <a:lnTo>
                    <a:pt x="7061" y="9658"/>
                  </a:lnTo>
                  <a:lnTo>
                    <a:pt x="8116" y="10632"/>
                  </a:lnTo>
                  <a:lnTo>
                    <a:pt x="9171" y="11525"/>
                  </a:lnTo>
                  <a:lnTo>
                    <a:pt x="10307" y="12336"/>
                  </a:lnTo>
                  <a:lnTo>
                    <a:pt x="11444" y="13148"/>
                  </a:lnTo>
                  <a:lnTo>
                    <a:pt x="12823" y="14122"/>
                  </a:lnTo>
                  <a:lnTo>
                    <a:pt x="14284" y="15014"/>
                  </a:lnTo>
                  <a:lnTo>
                    <a:pt x="15826" y="15826"/>
                  </a:lnTo>
                  <a:lnTo>
                    <a:pt x="17449" y="16556"/>
                  </a:lnTo>
                  <a:lnTo>
                    <a:pt x="19072" y="17287"/>
                  </a:lnTo>
                  <a:lnTo>
                    <a:pt x="20696" y="17936"/>
                  </a:lnTo>
                  <a:lnTo>
                    <a:pt x="22400" y="18504"/>
                  </a:lnTo>
                  <a:lnTo>
                    <a:pt x="24185" y="18991"/>
                  </a:lnTo>
                  <a:lnTo>
                    <a:pt x="25971" y="19478"/>
                  </a:lnTo>
                  <a:lnTo>
                    <a:pt x="27756" y="19803"/>
                  </a:lnTo>
                  <a:lnTo>
                    <a:pt x="29623" y="20209"/>
                  </a:lnTo>
                  <a:lnTo>
                    <a:pt x="31490" y="20452"/>
                  </a:lnTo>
                  <a:lnTo>
                    <a:pt x="33437" y="20614"/>
                  </a:lnTo>
                  <a:lnTo>
                    <a:pt x="35385" y="20777"/>
                  </a:lnTo>
                  <a:lnTo>
                    <a:pt x="37414" y="20858"/>
                  </a:lnTo>
                  <a:lnTo>
                    <a:pt x="39443" y="20939"/>
                  </a:lnTo>
                  <a:lnTo>
                    <a:pt x="42202" y="20858"/>
                  </a:lnTo>
                  <a:lnTo>
                    <a:pt x="45043" y="20696"/>
                  </a:lnTo>
                  <a:lnTo>
                    <a:pt x="47883" y="20452"/>
                  </a:lnTo>
                  <a:lnTo>
                    <a:pt x="50805" y="20046"/>
                  </a:lnTo>
                  <a:lnTo>
                    <a:pt x="53727" y="19559"/>
                  </a:lnTo>
                  <a:lnTo>
                    <a:pt x="56649" y="18910"/>
                  </a:lnTo>
                  <a:lnTo>
                    <a:pt x="59651" y="18261"/>
                  </a:lnTo>
                  <a:lnTo>
                    <a:pt x="62654" y="17368"/>
                  </a:lnTo>
                  <a:lnTo>
                    <a:pt x="65657" y="16475"/>
                  </a:lnTo>
                  <a:lnTo>
                    <a:pt x="68741" y="15420"/>
                  </a:lnTo>
                  <a:lnTo>
                    <a:pt x="71744" y="14284"/>
                  </a:lnTo>
                  <a:lnTo>
                    <a:pt x="74747" y="13067"/>
                  </a:lnTo>
                  <a:lnTo>
                    <a:pt x="77831" y="11687"/>
                  </a:lnTo>
                  <a:lnTo>
                    <a:pt x="80834" y="10226"/>
                  </a:lnTo>
                  <a:lnTo>
                    <a:pt x="83918" y="8684"/>
                  </a:lnTo>
                  <a:lnTo>
                    <a:pt x="86920" y="7061"/>
                  </a:lnTo>
                  <a:lnTo>
                    <a:pt x="83431" y="7467"/>
                  </a:lnTo>
                  <a:lnTo>
                    <a:pt x="79941" y="7873"/>
                  </a:lnTo>
                  <a:lnTo>
                    <a:pt x="76370" y="8197"/>
                  </a:lnTo>
                  <a:lnTo>
                    <a:pt x="72718" y="8441"/>
                  </a:lnTo>
                  <a:lnTo>
                    <a:pt x="69066" y="8603"/>
                  </a:lnTo>
                  <a:lnTo>
                    <a:pt x="65414" y="8765"/>
                  </a:lnTo>
                  <a:lnTo>
                    <a:pt x="61761" y="8846"/>
                  </a:lnTo>
                  <a:lnTo>
                    <a:pt x="53727" y="8846"/>
                  </a:lnTo>
                  <a:lnTo>
                    <a:pt x="49425" y="8684"/>
                  </a:lnTo>
                  <a:lnTo>
                    <a:pt x="45124" y="8522"/>
                  </a:lnTo>
                  <a:lnTo>
                    <a:pt x="40823" y="8278"/>
                  </a:lnTo>
                  <a:lnTo>
                    <a:pt x="36684" y="7954"/>
                  </a:lnTo>
                  <a:lnTo>
                    <a:pt x="32626" y="7548"/>
                  </a:lnTo>
                  <a:lnTo>
                    <a:pt x="28649" y="7061"/>
                  </a:lnTo>
                  <a:lnTo>
                    <a:pt x="24753" y="6493"/>
                  </a:lnTo>
                  <a:lnTo>
                    <a:pt x="21020" y="5925"/>
                  </a:lnTo>
                  <a:lnTo>
                    <a:pt x="17449" y="5194"/>
                  </a:lnTo>
                  <a:lnTo>
                    <a:pt x="14041" y="4464"/>
                  </a:lnTo>
                  <a:lnTo>
                    <a:pt x="10794" y="3734"/>
                  </a:lnTo>
                  <a:lnTo>
                    <a:pt x="7791" y="2841"/>
                  </a:lnTo>
                  <a:lnTo>
                    <a:pt x="4951" y="1948"/>
                  </a:lnTo>
                  <a:lnTo>
                    <a:pt x="2354" y="974"/>
                  </a:lnTo>
                  <a:lnTo>
                    <a:pt x="0" y="0"/>
                  </a:lnTo>
                  <a:close/>
                </a:path>
              </a:pathLst>
            </a:custGeom>
            <a:solidFill>
              <a:srgbClr val="E9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0" name="Google Shape;3640;p21"/>
            <p:cNvSpPr/>
            <p:nvPr/>
          </p:nvSpPr>
          <p:spPr>
            <a:xfrm>
              <a:off x="3897225" y="4953400"/>
              <a:ext cx="2173025" cy="523475"/>
            </a:xfrm>
            <a:custGeom>
              <a:avLst/>
              <a:gdLst/>
              <a:ahLst/>
              <a:cxnLst/>
              <a:rect l="l" t="t" r="r" b="b"/>
              <a:pathLst>
                <a:path w="86921" h="20939" fill="none" extrusionOk="0">
                  <a:moveTo>
                    <a:pt x="0" y="0"/>
                  </a:moveTo>
                  <a:lnTo>
                    <a:pt x="0" y="0"/>
                  </a:lnTo>
                  <a:lnTo>
                    <a:pt x="731" y="1461"/>
                  </a:lnTo>
                  <a:lnTo>
                    <a:pt x="1542" y="2841"/>
                  </a:lnTo>
                  <a:lnTo>
                    <a:pt x="2435" y="4139"/>
                  </a:lnTo>
                  <a:lnTo>
                    <a:pt x="3328" y="5519"/>
                  </a:lnTo>
                  <a:lnTo>
                    <a:pt x="3328" y="5519"/>
                  </a:lnTo>
                  <a:lnTo>
                    <a:pt x="4221" y="6574"/>
                  </a:lnTo>
                  <a:lnTo>
                    <a:pt x="5113" y="7629"/>
                  </a:lnTo>
                  <a:lnTo>
                    <a:pt x="6087" y="8684"/>
                  </a:lnTo>
                  <a:lnTo>
                    <a:pt x="7061" y="9658"/>
                  </a:lnTo>
                  <a:lnTo>
                    <a:pt x="8116" y="10632"/>
                  </a:lnTo>
                  <a:lnTo>
                    <a:pt x="9171" y="11525"/>
                  </a:lnTo>
                  <a:lnTo>
                    <a:pt x="10307" y="12336"/>
                  </a:lnTo>
                  <a:lnTo>
                    <a:pt x="11444" y="13148"/>
                  </a:lnTo>
                  <a:lnTo>
                    <a:pt x="11444" y="13148"/>
                  </a:lnTo>
                  <a:lnTo>
                    <a:pt x="12823" y="14122"/>
                  </a:lnTo>
                  <a:lnTo>
                    <a:pt x="14284" y="15014"/>
                  </a:lnTo>
                  <a:lnTo>
                    <a:pt x="15826" y="15826"/>
                  </a:lnTo>
                  <a:lnTo>
                    <a:pt x="17449" y="16556"/>
                  </a:lnTo>
                  <a:lnTo>
                    <a:pt x="19072" y="17287"/>
                  </a:lnTo>
                  <a:lnTo>
                    <a:pt x="20696" y="17936"/>
                  </a:lnTo>
                  <a:lnTo>
                    <a:pt x="22400" y="18504"/>
                  </a:lnTo>
                  <a:lnTo>
                    <a:pt x="24185" y="18991"/>
                  </a:lnTo>
                  <a:lnTo>
                    <a:pt x="25971" y="19478"/>
                  </a:lnTo>
                  <a:lnTo>
                    <a:pt x="27756" y="19803"/>
                  </a:lnTo>
                  <a:lnTo>
                    <a:pt x="29623" y="20209"/>
                  </a:lnTo>
                  <a:lnTo>
                    <a:pt x="31490" y="20452"/>
                  </a:lnTo>
                  <a:lnTo>
                    <a:pt x="33437" y="20614"/>
                  </a:lnTo>
                  <a:lnTo>
                    <a:pt x="35385" y="20777"/>
                  </a:lnTo>
                  <a:lnTo>
                    <a:pt x="37414" y="20858"/>
                  </a:lnTo>
                  <a:lnTo>
                    <a:pt x="39443" y="20939"/>
                  </a:lnTo>
                  <a:lnTo>
                    <a:pt x="39443" y="20939"/>
                  </a:lnTo>
                  <a:lnTo>
                    <a:pt x="42202" y="20858"/>
                  </a:lnTo>
                  <a:lnTo>
                    <a:pt x="45043" y="20696"/>
                  </a:lnTo>
                  <a:lnTo>
                    <a:pt x="47883" y="20452"/>
                  </a:lnTo>
                  <a:lnTo>
                    <a:pt x="50805" y="20046"/>
                  </a:lnTo>
                  <a:lnTo>
                    <a:pt x="53727" y="19559"/>
                  </a:lnTo>
                  <a:lnTo>
                    <a:pt x="56649" y="18910"/>
                  </a:lnTo>
                  <a:lnTo>
                    <a:pt x="59651" y="18261"/>
                  </a:lnTo>
                  <a:lnTo>
                    <a:pt x="62654" y="17368"/>
                  </a:lnTo>
                  <a:lnTo>
                    <a:pt x="62654" y="17368"/>
                  </a:lnTo>
                  <a:lnTo>
                    <a:pt x="65657" y="16475"/>
                  </a:lnTo>
                  <a:lnTo>
                    <a:pt x="68741" y="15420"/>
                  </a:lnTo>
                  <a:lnTo>
                    <a:pt x="71744" y="14284"/>
                  </a:lnTo>
                  <a:lnTo>
                    <a:pt x="74747" y="13067"/>
                  </a:lnTo>
                  <a:lnTo>
                    <a:pt x="77831" y="11687"/>
                  </a:lnTo>
                  <a:lnTo>
                    <a:pt x="80834" y="10226"/>
                  </a:lnTo>
                  <a:lnTo>
                    <a:pt x="83918" y="8684"/>
                  </a:lnTo>
                  <a:lnTo>
                    <a:pt x="86920" y="7061"/>
                  </a:lnTo>
                  <a:lnTo>
                    <a:pt x="86920" y="7061"/>
                  </a:lnTo>
                  <a:lnTo>
                    <a:pt x="83431" y="7467"/>
                  </a:lnTo>
                  <a:lnTo>
                    <a:pt x="79941" y="7873"/>
                  </a:lnTo>
                  <a:lnTo>
                    <a:pt x="76370" y="8197"/>
                  </a:lnTo>
                  <a:lnTo>
                    <a:pt x="72718" y="8441"/>
                  </a:lnTo>
                  <a:lnTo>
                    <a:pt x="69066" y="8603"/>
                  </a:lnTo>
                  <a:lnTo>
                    <a:pt x="65414" y="8765"/>
                  </a:lnTo>
                  <a:lnTo>
                    <a:pt x="61761" y="8846"/>
                  </a:lnTo>
                  <a:lnTo>
                    <a:pt x="58109" y="8846"/>
                  </a:lnTo>
                  <a:lnTo>
                    <a:pt x="58109" y="8846"/>
                  </a:lnTo>
                  <a:lnTo>
                    <a:pt x="53727" y="8846"/>
                  </a:lnTo>
                  <a:lnTo>
                    <a:pt x="49425" y="8684"/>
                  </a:lnTo>
                  <a:lnTo>
                    <a:pt x="45124" y="8522"/>
                  </a:lnTo>
                  <a:lnTo>
                    <a:pt x="40823" y="8278"/>
                  </a:lnTo>
                  <a:lnTo>
                    <a:pt x="36684" y="7954"/>
                  </a:lnTo>
                  <a:lnTo>
                    <a:pt x="32626" y="7548"/>
                  </a:lnTo>
                  <a:lnTo>
                    <a:pt x="28649" y="7061"/>
                  </a:lnTo>
                  <a:lnTo>
                    <a:pt x="24753" y="6493"/>
                  </a:lnTo>
                  <a:lnTo>
                    <a:pt x="21020" y="5925"/>
                  </a:lnTo>
                  <a:lnTo>
                    <a:pt x="17449" y="5194"/>
                  </a:lnTo>
                  <a:lnTo>
                    <a:pt x="14041" y="4464"/>
                  </a:lnTo>
                  <a:lnTo>
                    <a:pt x="10794" y="3734"/>
                  </a:lnTo>
                  <a:lnTo>
                    <a:pt x="7791" y="2841"/>
                  </a:lnTo>
                  <a:lnTo>
                    <a:pt x="4951" y="1948"/>
                  </a:lnTo>
                  <a:lnTo>
                    <a:pt x="2354" y="974"/>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1" name="Google Shape;3641;p21"/>
            <p:cNvSpPr/>
            <p:nvPr/>
          </p:nvSpPr>
          <p:spPr>
            <a:xfrm>
              <a:off x="2030600" y="238125"/>
              <a:ext cx="578275" cy="267825"/>
            </a:xfrm>
            <a:custGeom>
              <a:avLst/>
              <a:gdLst/>
              <a:ahLst/>
              <a:cxnLst/>
              <a:rect l="l" t="t" r="r" b="b"/>
              <a:pathLst>
                <a:path w="23131" h="10713" extrusionOk="0">
                  <a:moveTo>
                    <a:pt x="14203" y="0"/>
                  </a:moveTo>
                  <a:lnTo>
                    <a:pt x="13229" y="81"/>
                  </a:lnTo>
                  <a:lnTo>
                    <a:pt x="12336" y="243"/>
                  </a:lnTo>
                  <a:lnTo>
                    <a:pt x="11524" y="406"/>
                  </a:lnTo>
                  <a:lnTo>
                    <a:pt x="10145" y="812"/>
                  </a:lnTo>
                  <a:lnTo>
                    <a:pt x="9252" y="1299"/>
                  </a:lnTo>
                  <a:lnTo>
                    <a:pt x="8603" y="1785"/>
                  </a:lnTo>
                  <a:lnTo>
                    <a:pt x="8035" y="2354"/>
                  </a:lnTo>
                  <a:lnTo>
                    <a:pt x="6980" y="3571"/>
                  </a:lnTo>
                  <a:lnTo>
                    <a:pt x="6330" y="4139"/>
                  </a:lnTo>
                  <a:lnTo>
                    <a:pt x="5519" y="4707"/>
                  </a:lnTo>
                  <a:lnTo>
                    <a:pt x="5032" y="4869"/>
                  </a:lnTo>
                  <a:lnTo>
                    <a:pt x="4464" y="5113"/>
                  </a:lnTo>
                  <a:lnTo>
                    <a:pt x="3896" y="5275"/>
                  </a:lnTo>
                  <a:lnTo>
                    <a:pt x="3165" y="5356"/>
                  </a:lnTo>
                  <a:lnTo>
                    <a:pt x="2272" y="5600"/>
                  </a:lnTo>
                  <a:lnTo>
                    <a:pt x="1704" y="5762"/>
                  </a:lnTo>
                  <a:lnTo>
                    <a:pt x="1380" y="6006"/>
                  </a:lnTo>
                  <a:lnTo>
                    <a:pt x="1217" y="6249"/>
                  </a:lnTo>
                  <a:lnTo>
                    <a:pt x="1055" y="6493"/>
                  </a:lnTo>
                  <a:lnTo>
                    <a:pt x="893" y="6817"/>
                  </a:lnTo>
                  <a:lnTo>
                    <a:pt x="568" y="7142"/>
                  </a:lnTo>
                  <a:lnTo>
                    <a:pt x="0" y="7467"/>
                  </a:lnTo>
                  <a:lnTo>
                    <a:pt x="162" y="8035"/>
                  </a:lnTo>
                  <a:lnTo>
                    <a:pt x="568" y="9171"/>
                  </a:lnTo>
                  <a:lnTo>
                    <a:pt x="893" y="9820"/>
                  </a:lnTo>
                  <a:lnTo>
                    <a:pt x="1217" y="10307"/>
                  </a:lnTo>
                  <a:lnTo>
                    <a:pt x="1380" y="10469"/>
                  </a:lnTo>
                  <a:lnTo>
                    <a:pt x="1623" y="10632"/>
                  </a:lnTo>
                  <a:lnTo>
                    <a:pt x="1867" y="10713"/>
                  </a:lnTo>
                  <a:lnTo>
                    <a:pt x="2110" y="10713"/>
                  </a:lnTo>
                  <a:lnTo>
                    <a:pt x="3490" y="10388"/>
                  </a:lnTo>
                  <a:lnTo>
                    <a:pt x="5681" y="9658"/>
                  </a:lnTo>
                  <a:lnTo>
                    <a:pt x="8035" y="8684"/>
                  </a:lnTo>
                  <a:lnTo>
                    <a:pt x="9171" y="8197"/>
                  </a:lnTo>
                  <a:lnTo>
                    <a:pt x="10226" y="7710"/>
                  </a:lnTo>
                  <a:lnTo>
                    <a:pt x="10794" y="7467"/>
                  </a:lnTo>
                  <a:lnTo>
                    <a:pt x="11362" y="7385"/>
                  </a:lnTo>
                  <a:lnTo>
                    <a:pt x="11930" y="7304"/>
                  </a:lnTo>
                  <a:lnTo>
                    <a:pt x="12498" y="7385"/>
                  </a:lnTo>
                  <a:lnTo>
                    <a:pt x="13635" y="7548"/>
                  </a:lnTo>
                  <a:lnTo>
                    <a:pt x="14690" y="7872"/>
                  </a:lnTo>
                  <a:lnTo>
                    <a:pt x="15582" y="8197"/>
                  </a:lnTo>
                  <a:lnTo>
                    <a:pt x="16313" y="8359"/>
                  </a:lnTo>
                  <a:lnTo>
                    <a:pt x="16637" y="8359"/>
                  </a:lnTo>
                  <a:lnTo>
                    <a:pt x="16881" y="8278"/>
                  </a:lnTo>
                  <a:lnTo>
                    <a:pt x="17043" y="8116"/>
                  </a:lnTo>
                  <a:lnTo>
                    <a:pt x="17124" y="7791"/>
                  </a:lnTo>
                  <a:lnTo>
                    <a:pt x="17124" y="7467"/>
                  </a:lnTo>
                  <a:lnTo>
                    <a:pt x="17043" y="7142"/>
                  </a:lnTo>
                  <a:lnTo>
                    <a:pt x="16881" y="6817"/>
                  </a:lnTo>
                  <a:lnTo>
                    <a:pt x="16719" y="6574"/>
                  </a:lnTo>
                  <a:lnTo>
                    <a:pt x="16150" y="6006"/>
                  </a:lnTo>
                  <a:lnTo>
                    <a:pt x="15501" y="5600"/>
                  </a:lnTo>
                  <a:lnTo>
                    <a:pt x="14933" y="5113"/>
                  </a:lnTo>
                  <a:lnTo>
                    <a:pt x="14446" y="4707"/>
                  </a:lnTo>
                  <a:lnTo>
                    <a:pt x="14365" y="4545"/>
                  </a:lnTo>
                  <a:lnTo>
                    <a:pt x="14284" y="4383"/>
                  </a:lnTo>
                  <a:lnTo>
                    <a:pt x="14284" y="4220"/>
                  </a:lnTo>
                  <a:lnTo>
                    <a:pt x="14365" y="4058"/>
                  </a:lnTo>
                  <a:lnTo>
                    <a:pt x="14771" y="3814"/>
                  </a:lnTo>
                  <a:lnTo>
                    <a:pt x="15339" y="3571"/>
                  </a:lnTo>
                  <a:lnTo>
                    <a:pt x="16719" y="3571"/>
                  </a:lnTo>
                  <a:lnTo>
                    <a:pt x="18261" y="3652"/>
                  </a:lnTo>
                  <a:lnTo>
                    <a:pt x="19884" y="3977"/>
                  </a:lnTo>
                  <a:lnTo>
                    <a:pt x="21345" y="4139"/>
                  </a:lnTo>
                  <a:lnTo>
                    <a:pt x="21913" y="4220"/>
                  </a:lnTo>
                  <a:lnTo>
                    <a:pt x="22481" y="4220"/>
                  </a:lnTo>
                  <a:lnTo>
                    <a:pt x="22805" y="4139"/>
                  </a:lnTo>
                  <a:lnTo>
                    <a:pt x="23049" y="3977"/>
                  </a:lnTo>
                  <a:lnTo>
                    <a:pt x="23130" y="3896"/>
                  </a:lnTo>
                  <a:lnTo>
                    <a:pt x="23130" y="3733"/>
                  </a:lnTo>
                  <a:lnTo>
                    <a:pt x="22968" y="3327"/>
                  </a:lnTo>
                  <a:lnTo>
                    <a:pt x="22643" y="2759"/>
                  </a:lnTo>
                  <a:lnTo>
                    <a:pt x="22237" y="2272"/>
                  </a:lnTo>
                  <a:lnTo>
                    <a:pt x="21913" y="1867"/>
                  </a:lnTo>
                  <a:lnTo>
                    <a:pt x="21426" y="1542"/>
                  </a:lnTo>
                  <a:lnTo>
                    <a:pt x="21020" y="1217"/>
                  </a:lnTo>
                  <a:lnTo>
                    <a:pt x="20533" y="974"/>
                  </a:lnTo>
                  <a:lnTo>
                    <a:pt x="19559" y="568"/>
                  </a:lnTo>
                  <a:lnTo>
                    <a:pt x="18585" y="325"/>
                  </a:lnTo>
                  <a:lnTo>
                    <a:pt x="17449" y="162"/>
                  </a:lnTo>
                  <a:lnTo>
                    <a:pt x="15177" y="0"/>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2" name="Google Shape;3642;p21"/>
            <p:cNvSpPr/>
            <p:nvPr/>
          </p:nvSpPr>
          <p:spPr>
            <a:xfrm>
              <a:off x="2531750" y="625650"/>
              <a:ext cx="318550" cy="527550"/>
            </a:xfrm>
            <a:custGeom>
              <a:avLst/>
              <a:gdLst/>
              <a:ahLst/>
              <a:cxnLst/>
              <a:rect l="l" t="t" r="r" b="b"/>
              <a:pathLst>
                <a:path w="12742" h="21102" extrusionOk="0">
                  <a:moveTo>
                    <a:pt x="3652" y="0"/>
                  </a:moveTo>
                  <a:lnTo>
                    <a:pt x="1542" y="6493"/>
                  </a:lnTo>
                  <a:lnTo>
                    <a:pt x="1704" y="6980"/>
                  </a:lnTo>
                  <a:lnTo>
                    <a:pt x="1785" y="7873"/>
                  </a:lnTo>
                  <a:lnTo>
                    <a:pt x="2029" y="9983"/>
                  </a:lnTo>
                  <a:lnTo>
                    <a:pt x="2029" y="11281"/>
                  </a:lnTo>
                  <a:lnTo>
                    <a:pt x="2029" y="12580"/>
                  </a:lnTo>
                  <a:lnTo>
                    <a:pt x="1867" y="13797"/>
                  </a:lnTo>
                  <a:lnTo>
                    <a:pt x="1785" y="14284"/>
                  </a:lnTo>
                  <a:lnTo>
                    <a:pt x="1623" y="14771"/>
                  </a:lnTo>
                  <a:lnTo>
                    <a:pt x="1461" y="15339"/>
                  </a:lnTo>
                  <a:lnTo>
                    <a:pt x="1380" y="15988"/>
                  </a:lnTo>
                  <a:lnTo>
                    <a:pt x="1217" y="17368"/>
                  </a:lnTo>
                  <a:lnTo>
                    <a:pt x="1136" y="18098"/>
                  </a:lnTo>
                  <a:lnTo>
                    <a:pt x="893" y="18829"/>
                  </a:lnTo>
                  <a:lnTo>
                    <a:pt x="568" y="19640"/>
                  </a:lnTo>
                  <a:lnTo>
                    <a:pt x="162" y="20452"/>
                  </a:lnTo>
                  <a:lnTo>
                    <a:pt x="0" y="20695"/>
                  </a:lnTo>
                  <a:lnTo>
                    <a:pt x="81" y="20939"/>
                  </a:lnTo>
                  <a:lnTo>
                    <a:pt x="243" y="21020"/>
                  </a:lnTo>
                  <a:lnTo>
                    <a:pt x="568" y="21101"/>
                  </a:lnTo>
                  <a:lnTo>
                    <a:pt x="1461" y="21101"/>
                  </a:lnTo>
                  <a:lnTo>
                    <a:pt x="2516" y="20858"/>
                  </a:lnTo>
                  <a:lnTo>
                    <a:pt x="4788" y="20371"/>
                  </a:lnTo>
                  <a:lnTo>
                    <a:pt x="5762" y="20046"/>
                  </a:lnTo>
                  <a:lnTo>
                    <a:pt x="12742" y="17855"/>
                  </a:lnTo>
                  <a:lnTo>
                    <a:pt x="12661" y="17287"/>
                  </a:lnTo>
                  <a:lnTo>
                    <a:pt x="12498" y="16556"/>
                  </a:lnTo>
                  <a:lnTo>
                    <a:pt x="12093" y="15014"/>
                  </a:lnTo>
                  <a:lnTo>
                    <a:pt x="11443" y="13391"/>
                  </a:lnTo>
                  <a:lnTo>
                    <a:pt x="10713" y="11606"/>
                  </a:lnTo>
                  <a:lnTo>
                    <a:pt x="9252" y="8278"/>
                  </a:lnTo>
                  <a:lnTo>
                    <a:pt x="8684" y="6817"/>
                  </a:lnTo>
                  <a:lnTo>
                    <a:pt x="8278" y="5681"/>
                  </a:lnTo>
                  <a:lnTo>
                    <a:pt x="8116" y="5113"/>
                  </a:lnTo>
                  <a:lnTo>
                    <a:pt x="7872" y="4545"/>
                  </a:lnTo>
                  <a:lnTo>
                    <a:pt x="7629" y="3977"/>
                  </a:lnTo>
                  <a:lnTo>
                    <a:pt x="7304" y="3490"/>
                  </a:lnTo>
                  <a:lnTo>
                    <a:pt x="6493" y="2516"/>
                  </a:lnTo>
                  <a:lnTo>
                    <a:pt x="5681" y="1705"/>
                  </a:lnTo>
                  <a:lnTo>
                    <a:pt x="4951" y="974"/>
                  </a:lnTo>
                  <a:lnTo>
                    <a:pt x="4220" y="406"/>
                  </a:lnTo>
                  <a:lnTo>
                    <a:pt x="3652" y="0"/>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3" name="Google Shape;3643;p21"/>
            <p:cNvSpPr/>
            <p:nvPr/>
          </p:nvSpPr>
          <p:spPr>
            <a:xfrm>
              <a:off x="2531750" y="625650"/>
              <a:ext cx="318550" cy="527550"/>
            </a:xfrm>
            <a:custGeom>
              <a:avLst/>
              <a:gdLst/>
              <a:ahLst/>
              <a:cxnLst/>
              <a:rect l="l" t="t" r="r" b="b"/>
              <a:pathLst>
                <a:path w="12742" h="21102" fill="none" extrusionOk="0">
                  <a:moveTo>
                    <a:pt x="5762" y="20046"/>
                  </a:moveTo>
                  <a:lnTo>
                    <a:pt x="12742" y="17855"/>
                  </a:lnTo>
                  <a:lnTo>
                    <a:pt x="12742" y="17855"/>
                  </a:lnTo>
                  <a:lnTo>
                    <a:pt x="12661" y="17287"/>
                  </a:lnTo>
                  <a:lnTo>
                    <a:pt x="12498" y="16556"/>
                  </a:lnTo>
                  <a:lnTo>
                    <a:pt x="12093" y="15014"/>
                  </a:lnTo>
                  <a:lnTo>
                    <a:pt x="11443" y="13391"/>
                  </a:lnTo>
                  <a:lnTo>
                    <a:pt x="10713" y="11606"/>
                  </a:lnTo>
                  <a:lnTo>
                    <a:pt x="9252" y="8278"/>
                  </a:lnTo>
                  <a:lnTo>
                    <a:pt x="8684" y="6817"/>
                  </a:lnTo>
                  <a:lnTo>
                    <a:pt x="8278" y="5681"/>
                  </a:lnTo>
                  <a:lnTo>
                    <a:pt x="8278" y="5681"/>
                  </a:lnTo>
                  <a:lnTo>
                    <a:pt x="8116" y="5113"/>
                  </a:lnTo>
                  <a:lnTo>
                    <a:pt x="7872" y="4545"/>
                  </a:lnTo>
                  <a:lnTo>
                    <a:pt x="7629" y="3977"/>
                  </a:lnTo>
                  <a:lnTo>
                    <a:pt x="7304" y="3490"/>
                  </a:lnTo>
                  <a:lnTo>
                    <a:pt x="6493" y="2516"/>
                  </a:lnTo>
                  <a:lnTo>
                    <a:pt x="5681" y="1705"/>
                  </a:lnTo>
                  <a:lnTo>
                    <a:pt x="4951" y="974"/>
                  </a:lnTo>
                  <a:lnTo>
                    <a:pt x="4220" y="406"/>
                  </a:lnTo>
                  <a:lnTo>
                    <a:pt x="3652" y="0"/>
                  </a:lnTo>
                  <a:lnTo>
                    <a:pt x="1542" y="6493"/>
                  </a:lnTo>
                  <a:lnTo>
                    <a:pt x="1704" y="6980"/>
                  </a:lnTo>
                  <a:lnTo>
                    <a:pt x="1704" y="6980"/>
                  </a:lnTo>
                  <a:lnTo>
                    <a:pt x="1785" y="7873"/>
                  </a:lnTo>
                  <a:lnTo>
                    <a:pt x="2029" y="9983"/>
                  </a:lnTo>
                  <a:lnTo>
                    <a:pt x="2029" y="11281"/>
                  </a:lnTo>
                  <a:lnTo>
                    <a:pt x="2029" y="12580"/>
                  </a:lnTo>
                  <a:lnTo>
                    <a:pt x="1867" y="13797"/>
                  </a:lnTo>
                  <a:lnTo>
                    <a:pt x="1785" y="14284"/>
                  </a:lnTo>
                  <a:lnTo>
                    <a:pt x="1623" y="14771"/>
                  </a:lnTo>
                  <a:lnTo>
                    <a:pt x="1623" y="14771"/>
                  </a:lnTo>
                  <a:lnTo>
                    <a:pt x="1461" y="15339"/>
                  </a:lnTo>
                  <a:lnTo>
                    <a:pt x="1380" y="15988"/>
                  </a:lnTo>
                  <a:lnTo>
                    <a:pt x="1217" y="17368"/>
                  </a:lnTo>
                  <a:lnTo>
                    <a:pt x="1136" y="18098"/>
                  </a:lnTo>
                  <a:lnTo>
                    <a:pt x="893" y="18829"/>
                  </a:lnTo>
                  <a:lnTo>
                    <a:pt x="568" y="19640"/>
                  </a:lnTo>
                  <a:lnTo>
                    <a:pt x="162" y="20452"/>
                  </a:lnTo>
                  <a:lnTo>
                    <a:pt x="162" y="20452"/>
                  </a:lnTo>
                  <a:lnTo>
                    <a:pt x="0" y="20695"/>
                  </a:lnTo>
                  <a:lnTo>
                    <a:pt x="81" y="20939"/>
                  </a:lnTo>
                  <a:lnTo>
                    <a:pt x="243" y="21020"/>
                  </a:lnTo>
                  <a:lnTo>
                    <a:pt x="568" y="21101"/>
                  </a:lnTo>
                  <a:lnTo>
                    <a:pt x="1461" y="21101"/>
                  </a:lnTo>
                  <a:lnTo>
                    <a:pt x="2516" y="20858"/>
                  </a:lnTo>
                  <a:lnTo>
                    <a:pt x="4788" y="20371"/>
                  </a:lnTo>
                  <a:lnTo>
                    <a:pt x="5762" y="2004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4" name="Google Shape;3644;p21"/>
            <p:cNvSpPr/>
            <p:nvPr/>
          </p:nvSpPr>
          <p:spPr>
            <a:xfrm>
              <a:off x="2576375" y="828525"/>
              <a:ext cx="6100" cy="73075"/>
            </a:xfrm>
            <a:custGeom>
              <a:avLst/>
              <a:gdLst/>
              <a:ahLst/>
              <a:cxnLst/>
              <a:rect l="l" t="t" r="r" b="b"/>
              <a:pathLst>
                <a:path w="244" h="2923" extrusionOk="0">
                  <a:moveTo>
                    <a:pt x="0" y="1"/>
                  </a:moveTo>
                  <a:lnTo>
                    <a:pt x="124" y="681"/>
                  </a:lnTo>
                  <a:lnTo>
                    <a:pt x="82" y="1"/>
                  </a:lnTo>
                  <a:close/>
                  <a:moveTo>
                    <a:pt x="124" y="681"/>
                  </a:moveTo>
                  <a:lnTo>
                    <a:pt x="163" y="1300"/>
                  </a:lnTo>
                  <a:lnTo>
                    <a:pt x="244" y="2923"/>
                  </a:lnTo>
                  <a:lnTo>
                    <a:pt x="163" y="894"/>
                  </a:lnTo>
                  <a:lnTo>
                    <a:pt x="124" y="681"/>
                  </a:lnTo>
                  <a:close/>
                </a:path>
              </a:pathLst>
            </a:custGeom>
            <a:solidFill>
              <a:srgbClr val="CB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5" name="Google Shape;3645;p21"/>
            <p:cNvSpPr/>
            <p:nvPr/>
          </p:nvSpPr>
          <p:spPr>
            <a:xfrm>
              <a:off x="2578400" y="966500"/>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6" name="Google Shape;3646;p21"/>
            <p:cNvSpPr/>
            <p:nvPr/>
          </p:nvSpPr>
          <p:spPr>
            <a:xfrm>
              <a:off x="2576375" y="828525"/>
              <a:ext cx="6100" cy="73075"/>
            </a:xfrm>
            <a:custGeom>
              <a:avLst/>
              <a:gdLst/>
              <a:ahLst/>
              <a:cxnLst/>
              <a:rect l="l" t="t" r="r" b="b"/>
              <a:pathLst>
                <a:path w="244" h="2923" fill="none" extrusionOk="0">
                  <a:moveTo>
                    <a:pt x="82" y="1"/>
                  </a:moveTo>
                  <a:lnTo>
                    <a:pt x="0" y="1"/>
                  </a:lnTo>
                  <a:lnTo>
                    <a:pt x="0" y="1"/>
                  </a:lnTo>
                  <a:lnTo>
                    <a:pt x="163" y="894"/>
                  </a:lnTo>
                  <a:lnTo>
                    <a:pt x="244" y="2923"/>
                  </a:lnTo>
                  <a:lnTo>
                    <a:pt x="244" y="2923"/>
                  </a:lnTo>
                  <a:lnTo>
                    <a:pt x="163" y="1300"/>
                  </a:lnTo>
                  <a:lnTo>
                    <a:pt x="8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7" name="Google Shape;3647;p21"/>
            <p:cNvSpPr/>
            <p:nvPr/>
          </p:nvSpPr>
          <p:spPr>
            <a:xfrm>
              <a:off x="2578400" y="800125"/>
              <a:ext cx="142050" cy="174525"/>
            </a:xfrm>
            <a:custGeom>
              <a:avLst/>
              <a:gdLst/>
              <a:ahLst/>
              <a:cxnLst/>
              <a:rect l="l" t="t" r="r" b="b"/>
              <a:pathLst>
                <a:path w="5682" h="6981" extrusionOk="0">
                  <a:moveTo>
                    <a:pt x="2111" y="1"/>
                  </a:moveTo>
                  <a:lnTo>
                    <a:pt x="1" y="1137"/>
                  </a:lnTo>
                  <a:lnTo>
                    <a:pt x="82" y="2436"/>
                  </a:lnTo>
                  <a:lnTo>
                    <a:pt x="163" y="4059"/>
                  </a:lnTo>
                  <a:lnTo>
                    <a:pt x="163" y="5357"/>
                  </a:lnTo>
                  <a:lnTo>
                    <a:pt x="1" y="6656"/>
                  </a:lnTo>
                  <a:lnTo>
                    <a:pt x="975" y="6899"/>
                  </a:lnTo>
                  <a:lnTo>
                    <a:pt x="1867" y="6980"/>
                  </a:lnTo>
                  <a:lnTo>
                    <a:pt x="2435" y="6980"/>
                  </a:lnTo>
                  <a:lnTo>
                    <a:pt x="2922" y="6818"/>
                  </a:lnTo>
                  <a:lnTo>
                    <a:pt x="3409" y="6656"/>
                  </a:lnTo>
                  <a:lnTo>
                    <a:pt x="3896" y="6412"/>
                  </a:lnTo>
                  <a:lnTo>
                    <a:pt x="4302" y="6088"/>
                  </a:lnTo>
                  <a:lnTo>
                    <a:pt x="4627" y="5763"/>
                  </a:lnTo>
                  <a:lnTo>
                    <a:pt x="4951" y="5438"/>
                  </a:lnTo>
                  <a:lnTo>
                    <a:pt x="5195" y="5033"/>
                  </a:lnTo>
                  <a:lnTo>
                    <a:pt x="5519" y="4221"/>
                  </a:lnTo>
                  <a:lnTo>
                    <a:pt x="5682" y="3491"/>
                  </a:lnTo>
                  <a:lnTo>
                    <a:pt x="5682" y="3166"/>
                  </a:lnTo>
                  <a:lnTo>
                    <a:pt x="5682" y="2841"/>
                  </a:lnTo>
                  <a:lnTo>
                    <a:pt x="5601" y="2598"/>
                  </a:lnTo>
                  <a:lnTo>
                    <a:pt x="5438" y="2354"/>
                  </a:lnTo>
                  <a:lnTo>
                    <a:pt x="4627" y="1705"/>
                  </a:lnTo>
                  <a:lnTo>
                    <a:pt x="3490" y="894"/>
                  </a:lnTo>
                  <a:lnTo>
                    <a:pt x="2111" y="1"/>
                  </a:lnTo>
                  <a:close/>
                </a:path>
              </a:pathLst>
            </a:custGeom>
            <a:solidFill>
              <a:srgbClr val="C59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8" name="Google Shape;3648;p21"/>
            <p:cNvSpPr/>
            <p:nvPr/>
          </p:nvSpPr>
          <p:spPr>
            <a:xfrm>
              <a:off x="2578400" y="800125"/>
              <a:ext cx="142050" cy="174525"/>
            </a:xfrm>
            <a:custGeom>
              <a:avLst/>
              <a:gdLst/>
              <a:ahLst/>
              <a:cxnLst/>
              <a:rect l="l" t="t" r="r" b="b"/>
              <a:pathLst>
                <a:path w="5682" h="6981" fill="none" extrusionOk="0">
                  <a:moveTo>
                    <a:pt x="2111" y="1"/>
                  </a:moveTo>
                  <a:lnTo>
                    <a:pt x="1" y="1137"/>
                  </a:lnTo>
                  <a:lnTo>
                    <a:pt x="1" y="1137"/>
                  </a:lnTo>
                  <a:lnTo>
                    <a:pt x="82" y="2436"/>
                  </a:lnTo>
                  <a:lnTo>
                    <a:pt x="163" y="4059"/>
                  </a:lnTo>
                  <a:lnTo>
                    <a:pt x="163" y="4059"/>
                  </a:lnTo>
                  <a:lnTo>
                    <a:pt x="163" y="5357"/>
                  </a:lnTo>
                  <a:lnTo>
                    <a:pt x="1" y="6656"/>
                  </a:lnTo>
                  <a:lnTo>
                    <a:pt x="1" y="6656"/>
                  </a:lnTo>
                  <a:lnTo>
                    <a:pt x="1" y="6656"/>
                  </a:lnTo>
                  <a:lnTo>
                    <a:pt x="1" y="6656"/>
                  </a:lnTo>
                  <a:lnTo>
                    <a:pt x="975" y="6899"/>
                  </a:lnTo>
                  <a:lnTo>
                    <a:pt x="1867" y="6980"/>
                  </a:lnTo>
                  <a:lnTo>
                    <a:pt x="1867" y="6980"/>
                  </a:lnTo>
                  <a:lnTo>
                    <a:pt x="2435" y="6980"/>
                  </a:lnTo>
                  <a:lnTo>
                    <a:pt x="2922" y="6818"/>
                  </a:lnTo>
                  <a:lnTo>
                    <a:pt x="3409" y="6656"/>
                  </a:lnTo>
                  <a:lnTo>
                    <a:pt x="3896" y="6412"/>
                  </a:lnTo>
                  <a:lnTo>
                    <a:pt x="4302" y="6088"/>
                  </a:lnTo>
                  <a:lnTo>
                    <a:pt x="4627" y="5763"/>
                  </a:lnTo>
                  <a:lnTo>
                    <a:pt x="4951" y="5438"/>
                  </a:lnTo>
                  <a:lnTo>
                    <a:pt x="5195" y="5033"/>
                  </a:lnTo>
                  <a:lnTo>
                    <a:pt x="5519" y="4221"/>
                  </a:lnTo>
                  <a:lnTo>
                    <a:pt x="5682" y="3491"/>
                  </a:lnTo>
                  <a:lnTo>
                    <a:pt x="5682" y="3166"/>
                  </a:lnTo>
                  <a:lnTo>
                    <a:pt x="5682" y="2841"/>
                  </a:lnTo>
                  <a:lnTo>
                    <a:pt x="5601" y="2598"/>
                  </a:lnTo>
                  <a:lnTo>
                    <a:pt x="5438" y="2354"/>
                  </a:lnTo>
                  <a:lnTo>
                    <a:pt x="5438" y="2354"/>
                  </a:lnTo>
                  <a:lnTo>
                    <a:pt x="4627" y="1705"/>
                  </a:lnTo>
                  <a:lnTo>
                    <a:pt x="3490" y="894"/>
                  </a:lnTo>
                  <a:lnTo>
                    <a:pt x="211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9" name="Google Shape;3649;p21"/>
            <p:cNvSpPr/>
            <p:nvPr/>
          </p:nvSpPr>
          <p:spPr>
            <a:xfrm>
              <a:off x="2134075" y="2206200"/>
              <a:ext cx="1225500" cy="3088075"/>
            </a:xfrm>
            <a:custGeom>
              <a:avLst/>
              <a:gdLst/>
              <a:ahLst/>
              <a:cxnLst/>
              <a:rect l="l" t="t" r="r" b="b"/>
              <a:pathLst>
                <a:path w="49020" h="123523" extrusionOk="0">
                  <a:moveTo>
                    <a:pt x="29542" y="0"/>
                  </a:moveTo>
                  <a:lnTo>
                    <a:pt x="26133" y="244"/>
                  </a:lnTo>
                  <a:lnTo>
                    <a:pt x="22887" y="568"/>
                  </a:lnTo>
                  <a:lnTo>
                    <a:pt x="19803" y="974"/>
                  </a:lnTo>
                  <a:lnTo>
                    <a:pt x="17124" y="1380"/>
                  </a:lnTo>
                  <a:lnTo>
                    <a:pt x="12985" y="2029"/>
                  </a:lnTo>
                  <a:lnTo>
                    <a:pt x="11443" y="2354"/>
                  </a:lnTo>
                  <a:lnTo>
                    <a:pt x="10551" y="8684"/>
                  </a:lnTo>
                  <a:lnTo>
                    <a:pt x="9171" y="17449"/>
                  </a:lnTo>
                  <a:lnTo>
                    <a:pt x="5681" y="38469"/>
                  </a:lnTo>
                  <a:lnTo>
                    <a:pt x="2435" y="57947"/>
                  </a:lnTo>
                  <a:lnTo>
                    <a:pt x="568" y="68498"/>
                  </a:lnTo>
                  <a:lnTo>
                    <a:pt x="325" y="70283"/>
                  </a:lnTo>
                  <a:lnTo>
                    <a:pt x="162" y="72799"/>
                  </a:lnTo>
                  <a:lnTo>
                    <a:pt x="0" y="75883"/>
                  </a:lnTo>
                  <a:lnTo>
                    <a:pt x="0" y="79454"/>
                  </a:lnTo>
                  <a:lnTo>
                    <a:pt x="0" y="87651"/>
                  </a:lnTo>
                  <a:lnTo>
                    <a:pt x="81" y="96497"/>
                  </a:lnTo>
                  <a:lnTo>
                    <a:pt x="325" y="104938"/>
                  </a:lnTo>
                  <a:lnTo>
                    <a:pt x="487" y="112161"/>
                  </a:lnTo>
                  <a:lnTo>
                    <a:pt x="730" y="119059"/>
                  </a:lnTo>
                  <a:lnTo>
                    <a:pt x="1136" y="119627"/>
                  </a:lnTo>
                  <a:lnTo>
                    <a:pt x="1623" y="120195"/>
                  </a:lnTo>
                  <a:lnTo>
                    <a:pt x="2191" y="120763"/>
                  </a:lnTo>
                  <a:lnTo>
                    <a:pt x="2759" y="121250"/>
                  </a:lnTo>
                  <a:lnTo>
                    <a:pt x="3490" y="121737"/>
                  </a:lnTo>
                  <a:lnTo>
                    <a:pt x="4220" y="122143"/>
                  </a:lnTo>
                  <a:lnTo>
                    <a:pt x="4951" y="122549"/>
                  </a:lnTo>
                  <a:lnTo>
                    <a:pt x="5762" y="122874"/>
                  </a:lnTo>
                  <a:lnTo>
                    <a:pt x="6655" y="123198"/>
                  </a:lnTo>
                  <a:lnTo>
                    <a:pt x="7467" y="123360"/>
                  </a:lnTo>
                  <a:lnTo>
                    <a:pt x="8359" y="123523"/>
                  </a:lnTo>
                  <a:lnTo>
                    <a:pt x="9171" y="123523"/>
                  </a:lnTo>
                  <a:lnTo>
                    <a:pt x="10064" y="123442"/>
                  </a:lnTo>
                  <a:lnTo>
                    <a:pt x="10875" y="123279"/>
                  </a:lnTo>
                  <a:lnTo>
                    <a:pt x="11687" y="123036"/>
                  </a:lnTo>
                  <a:lnTo>
                    <a:pt x="12498" y="122711"/>
                  </a:lnTo>
                  <a:lnTo>
                    <a:pt x="12580" y="122468"/>
                  </a:lnTo>
                  <a:lnTo>
                    <a:pt x="12661" y="122062"/>
                  </a:lnTo>
                  <a:lnTo>
                    <a:pt x="12823" y="120601"/>
                  </a:lnTo>
                  <a:lnTo>
                    <a:pt x="12985" y="118572"/>
                  </a:lnTo>
                  <a:lnTo>
                    <a:pt x="13066" y="115894"/>
                  </a:lnTo>
                  <a:lnTo>
                    <a:pt x="13148" y="109158"/>
                  </a:lnTo>
                  <a:lnTo>
                    <a:pt x="13229" y="101042"/>
                  </a:lnTo>
                  <a:lnTo>
                    <a:pt x="13391" y="92358"/>
                  </a:lnTo>
                  <a:lnTo>
                    <a:pt x="13553" y="88057"/>
                  </a:lnTo>
                  <a:lnTo>
                    <a:pt x="13716" y="83837"/>
                  </a:lnTo>
                  <a:lnTo>
                    <a:pt x="14040" y="79779"/>
                  </a:lnTo>
                  <a:lnTo>
                    <a:pt x="14365" y="75964"/>
                  </a:lnTo>
                  <a:lnTo>
                    <a:pt x="14771" y="72556"/>
                  </a:lnTo>
                  <a:lnTo>
                    <a:pt x="15095" y="71014"/>
                  </a:lnTo>
                  <a:lnTo>
                    <a:pt x="15339" y="69634"/>
                  </a:lnTo>
                  <a:lnTo>
                    <a:pt x="16232" y="66063"/>
                  </a:lnTo>
                  <a:lnTo>
                    <a:pt x="17287" y="62248"/>
                  </a:lnTo>
                  <a:lnTo>
                    <a:pt x="18423" y="58272"/>
                  </a:lnTo>
                  <a:lnTo>
                    <a:pt x="19640" y="54295"/>
                  </a:lnTo>
                  <a:lnTo>
                    <a:pt x="22075" y="46828"/>
                  </a:lnTo>
                  <a:lnTo>
                    <a:pt x="24266" y="40498"/>
                  </a:lnTo>
                  <a:lnTo>
                    <a:pt x="26376" y="34736"/>
                  </a:lnTo>
                  <a:lnTo>
                    <a:pt x="28324" y="47884"/>
                  </a:lnTo>
                  <a:lnTo>
                    <a:pt x="29055" y="52266"/>
                  </a:lnTo>
                  <a:lnTo>
                    <a:pt x="29542" y="55918"/>
                  </a:lnTo>
                  <a:lnTo>
                    <a:pt x="29947" y="59408"/>
                  </a:lnTo>
                  <a:lnTo>
                    <a:pt x="30272" y="63141"/>
                  </a:lnTo>
                  <a:lnTo>
                    <a:pt x="30597" y="67686"/>
                  </a:lnTo>
                  <a:lnTo>
                    <a:pt x="30921" y="73529"/>
                  </a:lnTo>
                  <a:lnTo>
                    <a:pt x="31733" y="90167"/>
                  </a:lnTo>
                  <a:lnTo>
                    <a:pt x="32463" y="105343"/>
                  </a:lnTo>
                  <a:lnTo>
                    <a:pt x="33112" y="120601"/>
                  </a:lnTo>
                  <a:lnTo>
                    <a:pt x="36927" y="121332"/>
                  </a:lnTo>
                  <a:lnTo>
                    <a:pt x="38550" y="121575"/>
                  </a:lnTo>
                  <a:lnTo>
                    <a:pt x="40011" y="121737"/>
                  </a:lnTo>
                  <a:lnTo>
                    <a:pt x="41391" y="121656"/>
                  </a:lnTo>
                  <a:lnTo>
                    <a:pt x="42689" y="121494"/>
                  </a:lnTo>
                  <a:lnTo>
                    <a:pt x="44069" y="121169"/>
                  </a:lnTo>
                  <a:lnTo>
                    <a:pt x="45530" y="120601"/>
                  </a:lnTo>
                  <a:lnTo>
                    <a:pt x="45773" y="112972"/>
                  </a:lnTo>
                  <a:lnTo>
                    <a:pt x="46098" y="99662"/>
                  </a:lnTo>
                  <a:lnTo>
                    <a:pt x="46260" y="92196"/>
                  </a:lnTo>
                  <a:lnTo>
                    <a:pt x="46422" y="84892"/>
                  </a:lnTo>
                  <a:lnTo>
                    <a:pt x="46422" y="78155"/>
                  </a:lnTo>
                  <a:lnTo>
                    <a:pt x="46341" y="72474"/>
                  </a:lnTo>
                  <a:lnTo>
                    <a:pt x="46341" y="67280"/>
                  </a:lnTo>
                  <a:lnTo>
                    <a:pt x="46422" y="61680"/>
                  </a:lnTo>
                  <a:lnTo>
                    <a:pt x="46585" y="55756"/>
                  </a:lnTo>
                  <a:lnTo>
                    <a:pt x="46909" y="49994"/>
                  </a:lnTo>
                  <a:lnTo>
                    <a:pt x="47234" y="44556"/>
                  </a:lnTo>
                  <a:lnTo>
                    <a:pt x="47640" y="39687"/>
                  </a:lnTo>
                  <a:lnTo>
                    <a:pt x="47964" y="35710"/>
                  </a:lnTo>
                  <a:lnTo>
                    <a:pt x="48289" y="32788"/>
                  </a:lnTo>
                  <a:lnTo>
                    <a:pt x="48533" y="30435"/>
                  </a:lnTo>
                  <a:lnTo>
                    <a:pt x="48776" y="28243"/>
                  </a:lnTo>
                  <a:lnTo>
                    <a:pt x="48938" y="24672"/>
                  </a:lnTo>
                  <a:lnTo>
                    <a:pt x="49019" y="21588"/>
                  </a:lnTo>
                  <a:lnTo>
                    <a:pt x="48938" y="18910"/>
                  </a:lnTo>
                  <a:lnTo>
                    <a:pt x="48857" y="16475"/>
                  </a:lnTo>
                  <a:lnTo>
                    <a:pt x="48695" y="13797"/>
                  </a:lnTo>
                  <a:lnTo>
                    <a:pt x="48614" y="11038"/>
                  </a:lnTo>
                  <a:lnTo>
                    <a:pt x="48614" y="8928"/>
                  </a:lnTo>
                  <a:lnTo>
                    <a:pt x="48451" y="6655"/>
                  </a:lnTo>
                  <a:lnTo>
                    <a:pt x="48370" y="6087"/>
                  </a:lnTo>
                  <a:lnTo>
                    <a:pt x="48289" y="5600"/>
                  </a:lnTo>
                  <a:lnTo>
                    <a:pt x="48127" y="5113"/>
                  </a:lnTo>
                  <a:lnTo>
                    <a:pt x="47883" y="4626"/>
                  </a:lnTo>
                  <a:lnTo>
                    <a:pt x="47640" y="4220"/>
                  </a:lnTo>
                  <a:lnTo>
                    <a:pt x="47315" y="3815"/>
                  </a:lnTo>
                  <a:lnTo>
                    <a:pt x="46585" y="3084"/>
                  </a:lnTo>
                  <a:lnTo>
                    <a:pt x="45692" y="2354"/>
                  </a:lnTo>
                  <a:lnTo>
                    <a:pt x="44637" y="1867"/>
                  </a:lnTo>
                  <a:lnTo>
                    <a:pt x="43501" y="1380"/>
                  </a:lnTo>
                  <a:lnTo>
                    <a:pt x="42202" y="974"/>
                  </a:lnTo>
                  <a:lnTo>
                    <a:pt x="40904" y="650"/>
                  </a:lnTo>
                  <a:lnTo>
                    <a:pt x="39443" y="406"/>
                  </a:lnTo>
                  <a:lnTo>
                    <a:pt x="37901" y="163"/>
                  </a:lnTo>
                  <a:lnTo>
                    <a:pt x="36278" y="81"/>
                  </a:lnTo>
                  <a:lnTo>
                    <a:pt x="34654" y="0"/>
                  </a:lnTo>
                  <a:close/>
                </a:path>
              </a:pathLst>
            </a:custGeom>
            <a:solidFill>
              <a:srgbClr val="4747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0" name="Google Shape;3650;p21"/>
            <p:cNvSpPr/>
            <p:nvPr/>
          </p:nvSpPr>
          <p:spPr>
            <a:xfrm>
              <a:off x="2134075" y="2206200"/>
              <a:ext cx="1225500" cy="3088075"/>
            </a:xfrm>
            <a:custGeom>
              <a:avLst/>
              <a:gdLst/>
              <a:ahLst/>
              <a:cxnLst/>
              <a:rect l="l" t="t" r="r" b="b"/>
              <a:pathLst>
                <a:path w="49020" h="123523" fill="none" extrusionOk="0">
                  <a:moveTo>
                    <a:pt x="48776" y="28243"/>
                  </a:moveTo>
                  <a:lnTo>
                    <a:pt x="48776" y="28243"/>
                  </a:lnTo>
                  <a:lnTo>
                    <a:pt x="48533" y="30435"/>
                  </a:lnTo>
                  <a:lnTo>
                    <a:pt x="48289" y="32788"/>
                  </a:lnTo>
                  <a:lnTo>
                    <a:pt x="48289" y="32788"/>
                  </a:lnTo>
                  <a:lnTo>
                    <a:pt x="47964" y="35710"/>
                  </a:lnTo>
                  <a:lnTo>
                    <a:pt x="47640" y="39687"/>
                  </a:lnTo>
                  <a:lnTo>
                    <a:pt x="47234" y="44556"/>
                  </a:lnTo>
                  <a:lnTo>
                    <a:pt x="46909" y="49994"/>
                  </a:lnTo>
                  <a:lnTo>
                    <a:pt x="46585" y="55756"/>
                  </a:lnTo>
                  <a:lnTo>
                    <a:pt x="46422" y="61680"/>
                  </a:lnTo>
                  <a:lnTo>
                    <a:pt x="46341" y="67280"/>
                  </a:lnTo>
                  <a:lnTo>
                    <a:pt x="46341" y="72474"/>
                  </a:lnTo>
                  <a:lnTo>
                    <a:pt x="46341" y="72474"/>
                  </a:lnTo>
                  <a:lnTo>
                    <a:pt x="46422" y="78155"/>
                  </a:lnTo>
                  <a:lnTo>
                    <a:pt x="46422" y="84892"/>
                  </a:lnTo>
                  <a:lnTo>
                    <a:pt x="46260" y="92196"/>
                  </a:lnTo>
                  <a:lnTo>
                    <a:pt x="46098" y="99662"/>
                  </a:lnTo>
                  <a:lnTo>
                    <a:pt x="45773" y="112972"/>
                  </a:lnTo>
                  <a:lnTo>
                    <a:pt x="45530" y="120601"/>
                  </a:lnTo>
                  <a:lnTo>
                    <a:pt x="45530" y="120601"/>
                  </a:lnTo>
                  <a:lnTo>
                    <a:pt x="44069" y="121169"/>
                  </a:lnTo>
                  <a:lnTo>
                    <a:pt x="42689" y="121494"/>
                  </a:lnTo>
                  <a:lnTo>
                    <a:pt x="41391" y="121656"/>
                  </a:lnTo>
                  <a:lnTo>
                    <a:pt x="40011" y="121737"/>
                  </a:lnTo>
                  <a:lnTo>
                    <a:pt x="38550" y="121575"/>
                  </a:lnTo>
                  <a:lnTo>
                    <a:pt x="36927" y="121332"/>
                  </a:lnTo>
                  <a:lnTo>
                    <a:pt x="33112" y="120601"/>
                  </a:lnTo>
                  <a:lnTo>
                    <a:pt x="33112" y="120601"/>
                  </a:lnTo>
                  <a:lnTo>
                    <a:pt x="32463" y="105343"/>
                  </a:lnTo>
                  <a:lnTo>
                    <a:pt x="31733" y="90167"/>
                  </a:lnTo>
                  <a:lnTo>
                    <a:pt x="30921" y="73529"/>
                  </a:lnTo>
                  <a:lnTo>
                    <a:pt x="30921" y="73529"/>
                  </a:lnTo>
                  <a:lnTo>
                    <a:pt x="30597" y="67686"/>
                  </a:lnTo>
                  <a:lnTo>
                    <a:pt x="30272" y="63141"/>
                  </a:lnTo>
                  <a:lnTo>
                    <a:pt x="29947" y="59408"/>
                  </a:lnTo>
                  <a:lnTo>
                    <a:pt x="29542" y="55918"/>
                  </a:lnTo>
                  <a:lnTo>
                    <a:pt x="29055" y="52266"/>
                  </a:lnTo>
                  <a:lnTo>
                    <a:pt x="28324" y="47884"/>
                  </a:lnTo>
                  <a:lnTo>
                    <a:pt x="26376" y="34736"/>
                  </a:lnTo>
                  <a:lnTo>
                    <a:pt x="26376" y="34736"/>
                  </a:lnTo>
                  <a:lnTo>
                    <a:pt x="26376" y="34736"/>
                  </a:lnTo>
                  <a:lnTo>
                    <a:pt x="24266" y="40498"/>
                  </a:lnTo>
                  <a:lnTo>
                    <a:pt x="24266" y="40498"/>
                  </a:lnTo>
                  <a:lnTo>
                    <a:pt x="22075" y="46828"/>
                  </a:lnTo>
                  <a:lnTo>
                    <a:pt x="19640" y="54295"/>
                  </a:lnTo>
                  <a:lnTo>
                    <a:pt x="18423" y="58272"/>
                  </a:lnTo>
                  <a:lnTo>
                    <a:pt x="17287" y="62248"/>
                  </a:lnTo>
                  <a:lnTo>
                    <a:pt x="16232" y="66063"/>
                  </a:lnTo>
                  <a:lnTo>
                    <a:pt x="15339" y="69634"/>
                  </a:lnTo>
                  <a:lnTo>
                    <a:pt x="15339" y="69634"/>
                  </a:lnTo>
                  <a:lnTo>
                    <a:pt x="15095" y="71014"/>
                  </a:lnTo>
                  <a:lnTo>
                    <a:pt x="14771" y="72556"/>
                  </a:lnTo>
                  <a:lnTo>
                    <a:pt x="14365" y="75964"/>
                  </a:lnTo>
                  <a:lnTo>
                    <a:pt x="14040" y="79779"/>
                  </a:lnTo>
                  <a:lnTo>
                    <a:pt x="13716" y="83837"/>
                  </a:lnTo>
                  <a:lnTo>
                    <a:pt x="13553" y="88057"/>
                  </a:lnTo>
                  <a:lnTo>
                    <a:pt x="13391" y="92358"/>
                  </a:lnTo>
                  <a:lnTo>
                    <a:pt x="13229" y="101042"/>
                  </a:lnTo>
                  <a:lnTo>
                    <a:pt x="13148" y="109158"/>
                  </a:lnTo>
                  <a:lnTo>
                    <a:pt x="13066" y="115894"/>
                  </a:lnTo>
                  <a:lnTo>
                    <a:pt x="12985" y="118572"/>
                  </a:lnTo>
                  <a:lnTo>
                    <a:pt x="12823" y="120601"/>
                  </a:lnTo>
                  <a:lnTo>
                    <a:pt x="12661" y="122062"/>
                  </a:lnTo>
                  <a:lnTo>
                    <a:pt x="12580" y="122468"/>
                  </a:lnTo>
                  <a:lnTo>
                    <a:pt x="12498" y="122711"/>
                  </a:lnTo>
                  <a:lnTo>
                    <a:pt x="12498" y="122711"/>
                  </a:lnTo>
                  <a:lnTo>
                    <a:pt x="11687" y="123036"/>
                  </a:lnTo>
                  <a:lnTo>
                    <a:pt x="10875" y="123279"/>
                  </a:lnTo>
                  <a:lnTo>
                    <a:pt x="10064" y="123442"/>
                  </a:lnTo>
                  <a:lnTo>
                    <a:pt x="9171" y="123523"/>
                  </a:lnTo>
                  <a:lnTo>
                    <a:pt x="8359" y="123523"/>
                  </a:lnTo>
                  <a:lnTo>
                    <a:pt x="7467" y="123360"/>
                  </a:lnTo>
                  <a:lnTo>
                    <a:pt x="6655" y="123198"/>
                  </a:lnTo>
                  <a:lnTo>
                    <a:pt x="5762" y="122874"/>
                  </a:lnTo>
                  <a:lnTo>
                    <a:pt x="4951" y="122549"/>
                  </a:lnTo>
                  <a:lnTo>
                    <a:pt x="4220" y="122143"/>
                  </a:lnTo>
                  <a:lnTo>
                    <a:pt x="3490" y="121737"/>
                  </a:lnTo>
                  <a:lnTo>
                    <a:pt x="2759" y="121250"/>
                  </a:lnTo>
                  <a:lnTo>
                    <a:pt x="2191" y="120763"/>
                  </a:lnTo>
                  <a:lnTo>
                    <a:pt x="1623" y="120195"/>
                  </a:lnTo>
                  <a:lnTo>
                    <a:pt x="1136" y="119627"/>
                  </a:lnTo>
                  <a:lnTo>
                    <a:pt x="730" y="119059"/>
                  </a:lnTo>
                  <a:lnTo>
                    <a:pt x="730" y="119059"/>
                  </a:lnTo>
                  <a:lnTo>
                    <a:pt x="487" y="112161"/>
                  </a:lnTo>
                  <a:lnTo>
                    <a:pt x="325" y="104938"/>
                  </a:lnTo>
                  <a:lnTo>
                    <a:pt x="81" y="96497"/>
                  </a:lnTo>
                  <a:lnTo>
                    <a:pt x="0" y="87651"/>
                  </a:lnTo>
                  <a:lnTo>
                    <a:pt x="0" y="79454"/>
                  </a:lnTo>
                  <a:lnTo>
                    <a:pt x="0" y="75883"/>
                  </a:lnTo>
                  <a:lnTo>
                    <a:pt x="162" y="72799"/>
                  </a:lnTo>
                  <a:lnTo>
                    <a:pt x="325" y="70283"/>
                  </a:lnTo>
                  <a:lnTo>
                    <a:pt x="568" y="68498"/>
                  </a:lnTo>
                  <a:lnTo>
                    <a:pt x="568" y="68498"/>
                  </a:lnTo>
                  <a:lnTo>
                    <a:pt x="2435" y="57947"/>
                  </a:lnTo>
                  <a:lnTo>
                    <a:pt x="5681" y="38469"/>
                  </a:lnTo>
                  <a:lnTo>
                    <a:pt x="9171" y="17449"/>
                  </a:lnTo>
                  <a:lnTo>
                    <a:pt x="10551" y="8684"/>
                  </a:lnTo>
                  <a:lnTo>
                    <a:pt x="11443" y="2354"/>
                  </a:lnTo>
                  <a:lnTo>
                    <a:pt x="11443" y="2354"/>
                  </a:lnTo>
                  <a:lnTo>
                    <a:pt x="12985" y="2029"/>
                  </a:lnTo>
                  <a:lnTo>
                    <a:pt x="17124" y="1380"/>
                  </a:lnTo>
                  <a:lnTo>
                    <a:pt x="19803" y="974"/>
                  </a:lnTo>
                  <a:lnTo>
                    <a:pt x="22887" y="568"/>
                  </a:lnTo>
                  <a:lnTo>
                    <a:pt x="26133" y="244"/>
                  </a:lnTo>
                  <a:lnTo>
                    <a:pt x="29542" y="0"/>
                  </a:lnTo>
                  <a:lnTo>
                    <a:pt x="32950" y="0"/>
                  </a:lnTo>
                  <a:lnTo>
                    <a:pt x="34654" y="0"/>
                  </a:lnTo>
                  <a:lnTo>
                    <a:pt x="36278" y="81"/>
                  </a:lnTo>
                  <a:lnTo>
                    <a:pt x="37901" y="163"/>
                  </a:lnTo>
                  <a:lnTo>
                    <a:pt x="39443" y="406"/>
                  </a:lnTo>
                  <a:lnTo>
                    <a:pt x="40904" y="650"/>
                  </a:lnTo>
                  <a:lnTo>
                    <a:pt x="42202" y="974"/>
                  </a:lnTo>
                  <a:lnTo>
                    <a:pt x="43501" y="1380"/>
                  </a:lnTo>
                  <a:lnTo>
                    <a:pt x="44637" y="1867"/>
                  </a:lnTo>
                  <a:lnTo>
                    <a:pt x="45692" y="2354"/>
                  </a:lnTo>
                  <a:lnTo>
                    <a:pt x="46585" y="3084"/>
                  </a:lnTo>
                  <a:lnTo>
                    <a:pt x="47315" y="3815"/>
                  </a:lnTo>
                  <a:lnTo>
                    <a:pt x="47640" y="4220"/>
                  </a:lnTo>
                  <a:lnTo>
                    <a:pt x="47883" y="4626"/>
                  </a:lnTo>
                  <a:lnTo>
                    <a:pt x="48127" y="5113"/>
                  </a:lnTo>
                  <a:lnTo>
                    <a:pt x="48289" y="5600"/>
                  </a:lnTo>
                  <a:lnTo>
                    <a:pt x="48370" y="6087"/>
                  </a:lnTo>
                  <a:lnTo>
                    <a:pt x="48451" y="6655"/>
                  </a:lnTo>
                  <a:lnTo>
                    <a:pt x="48451" y="6655"/>
                  </a:lnTo>
                  <a:lnTo>
                    <a:pt x="48614" y="8928"/>
                  </a:lnTo>
                  <a:lnTo>
                    <a:pt x="48614" y="11038"/>
                  </a:lnTo>
                  <a:lnTo>
                    <a:pt x="48614" y="11038"/>
                  </a:lnTo>
                  <a:lnTo>
                    <a:pt x="48695" y="13797"/>
                  </a:lnTo>
                  <a:lnTo>
                    <a:pt x="48857" y="16475"/>
                  </a:lnTo>
                  <a:lnTo>
                    <a:pt x="48857" y="16475"/>
                  </a:lnTo>
                  <a:lnTo>
                    <a:pt x="48938" y="18910"/>
                  </a:lnTo>
                  <a:lnTo>
                    <a:pt x="49019" y="21588"/>
                  </a:lnTo>
                  <a:lnTo>
                    <a:pt x="48938" y="24672"/>
                  </a:lnTo>
                  <a:lnTo>
                    <a:pt x="48776" y="2824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1" name="Google Shape;3651;p21"/>
            <p:cNvSpPr/>
            <p:nvPr/>
          </p:nvSpPr>
          <p:spPr>
            <a:xfrm>
              <a:off x="2868550" y="2910250"/>
              <a:ext cx="4075" cy="2050"/>
            </a:xfrm>
            <a:custGeom>
              <a:avLst/>
              <a:gdLst/>
              <a:ahLst/>
              <a:cxnLst/>
              <a:rect l="l" t="t" r="r" b="b"/>
              <a:pathLst>
                <a:path w="163" h="82" extrusionOk="0">
                  <a:moveTo>
                    <a:pt x="0" y="0"/>
                  </a:moveTo>
                  <a:lnTo>
                    <a:pt x="0" y="0"/>
                  </a:lnTo>
                  <a:lnTo>
                    <a:pt x="163" y="81"/>
                  </a:lnTo>
                  <a:lnTo>
                    <a:pt x="163" y="81"/>
                  </a:lnTo>
                  <a:lnTo>
                    <a:pt x="0" y="0"/>
                  </a:lnTo>
                  <a:close/>
                </a:path>
              </a:pathLst>
            </a:custGeom>
            <a:solidFill>
              <a:srgbClr val="3435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2" name="Google Shape;3652;p21"/>
            <p:cNvSpPr/>
            <p:nvPr/>
          </p:nvSpPr>
          <p:spPr>
            <a:xfrm>
              <a:off x="2868550" y="2910250"/>
              <a:ext cx="4075" cy="2050"/>
            </a:xfrm>
            <a:custGeom>
              <a:avLst/>
              <a:gdLst/>
              <a:ahLst/>
              <a:cxnLst/>
              <a:rect l="l" t="t" r="r" b="b"/>
              <a:pathLst>
                <a:path w="163" h="82" fill="none" extrusionOk="0">
                  <a:moveTo>
                    <a:pt x="0" y="0"/>
                  </a:moveTo>
                  <a:lnTo>
                    <a:pt x="0" y="0"/>
                  </a:lnTo>
                  <a:lnTo>
                    <a:pt x="163" y="81"/>
                  </a:lnTo>
                  <a:lnTo>
                    <a:pt x="163" y="81"/>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3" name="Google Shape;3653;p21"/>
            <p:cNvSpPr/>
            <p:nvPr/>
          </p:nvSpPr>
          <p:spPr>
            <a:xfrm>
              <a:off x="2761000" y="3074575"/>
              <a:ext cx="32500" cy="85250"/>
            </a:xfrm>
            <a:custGeom>
              <a:avLst/>
              <a:gdLst/>
              <a:ahLst/>
              <a:cxnLst/>
              <a:rect l="l" t="t" r="r" b="b"/>
              <a:pathLst>
                <a:path w="1300" h="3410" extrusionOk="0">
                  <a:moveTo>
                    <a:pt x="1299" y="1"/>
                  </a:moveTo>
                  <a:lnTo>
                    <a:pt x="1299" y="1"/>
                  </a:lnTo>
                  <a:lnTo>
                    <a:pt x="1" y="3410"/>
                  </a:lnTo>
                  <a:lnTo>
                    <a:pt x="1" y="3410"/>
                  </a:lnTo>
                  <a:lnTo>
                    <a:pt x="1299" y="1"/>
                  </a:lnTo>
                  <a:close/>
                </a:path>
              </a:pathLst>
            </a:custGeom>
            <a:solidFill>
              <a:srgbClr val="3E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4" name="Google Shape;3654;p21"/>
            <p:cNvSpPr/>
            <p:nvPr/>
          </p:nvSpPr>
          <p:spPr>
            <a:xfrm>
              <a:off x="2761000" y="3074575"/>
              <a:ext cx="32500" cy="85250"/>
            </a:xfrm>
            <a:custGeom>
              <a:avLst/>
              <a:gdLst/>
              <a:ahLst/>
              <a:cxnLst/>
              <a:rect l="l" t="t" r="r" b="b"/>
              <a:pathLst>
                <a:path w="1300" h="3410" fill="none" extrusionOk="0">
                  <a:moveTo>
                    <a:pt x="1299" y="1"/>
                  </a:moveTo>
                  <a:lnTo>
                    <a:pt x="1299" y="1"/>
                  </a:lnTo>
                  <a:lnTo>
                    <a:pt x="1" y="3410"/>
                  </a:lnTo>
                  <a:lnTo>
                    <a:pt x="1" y="3410"/>
                  </a:lnTo>
                  <a:lnTo>
                    <a:pt x="129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5" name="Google Shape;3655;p21"/>
            <p:cNvSpPr/>
            <p:nvPr/>
          </p:nvSpPr>
          <p:spPr>
            <a:xfrm>
              <a:off x="2724500" y="2926475"/>
              <a:ext cx="69000" cy="330750"/>
            </a:xfrm>
            <a:custGeom>
              <a:avLst/>
              <a:gdLst/>
              <a:ahLst/>
              <a:cxnLst/>
              <a:rect l="l" t="t" r="r" b="b"/>
              <a:pathLst>
                <a:path w="2760" h="13230" extrusionOk="0">
                  <a:moveTo>
                    <a:pt x="1299" y="0"/>
                  </a:moveTo>
                  <a:lnTo>
                    <a:pt x="0" y="13229"/>
                  </a:lnTo>
                  <a:lnTo>
                    <a:pt x="81" y="13229"/>
                  </a:lnTo>
                  <a:lnTo>
                    <a:pt x="1461" y="9334"/>
                  </a:lnTo>
                  <a:lnTo>
                    <a:pt x="2759" y="5925"/>
                  </a:lnTo>
                  <a:lnTo>
                    <a:pt x="1867" y="2841"/>
                  </a:lnTo>
                  <a:lnTo>
                    <a:pt x="1461" y="1055"/>
                  </a:lnTo>
                  <a:lnTo>
                    <a:pt x="1299" y="244"/>
                  </a:lnTo>
                  <a:lnTo>
                    <a:pt x="1299" y="0"/>
                  </a:lnTo>
                  <a:close/>
                </a:path>
              </a:pathLst>
            </a:custGeom>
            <a:solidFill>
              <a:srgbClr val="333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6" name="Google Shape;3656;p21"/>
            <p:cNvSpPr/>
            <p:nvPr/>
          </p:nvSpPr>
          <p:spPr>
            <a:xfrm>
              <a:off x="2724500" y="2926475"/>
              <a:ext cx="69000" cy="330750"/>
            </a:xfrm>
            <a:custGeom>
              <a:avLst/>
              <a:gdLst/>
              <a:ahLst/>
              <a:cxnLst/>
              <a:rect l="l" t="t" r="r" b="b"/>
              <a:pathLst>
                <a:path w="2760" h="13230" fill="none" extrusionOk="0">
                  <a:moveTo>
                    <a:pt x="1299" y="0"/>
                  </a:moveTo>
                  <a:lnTo>
                    <a:pt x="0" y="13229"/>
                  </a:lnTo>
                  <a:lnTo>
                    <a:pt x="0" y="13229"/>
                  </a:lnTo>
                  <a:lnTo>
                    <a:pt x="81" y="13229"/>
                  </a:lnTo>
                  <a:lnTo>
                    <a:pt x="81" y="13229"/>
                  </a:lnTo>
                  <a:lnTo>
                    <a:pt x="1461" y="9334"/>
                  </a:lnTo>
                  <a:lnTo>
                    <a:pt x="1461" y="9334"/>
                  </a:lnTo>
                  <a:lnTo>
                    <a:pt x="2759" y="5925"/>
                  </a:lnTo>
                  <a:lnTo>
                    <a:pt x="2759" y="5925"/>
                  </a:lnTo>
                  <a:lnTo>
                    <a:pt x="2759" y="5925"/>
                  </a:lnTo>
                  <a:lnTo>
                    <a:pt x="2759" y="5925"/>
                  </a:lnTo>
                  <a:lnTo>
                    <a:pt x="2759" y="5925"/>
                  </a:lnTo>
                  <a:lnTo>
                    <a:pt x="1867" y="2841"/>
                  </a:lnTo>
                  <a:lnTo>
                    <a:pt x="1461" y="1055"/>
                  </a:lnTo>
                  <a:lnTo>
                    <a:pt x="1299" y="244"/>
                  </a:lnTo>
                  <a:lnTo>
                    <a:pt x="129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7" name="Google Shape;3657;p21"/>
            <p:cNvSpPr/>
            <p:nvPr/>
          </p:nvSpPr>
          <p:spPr>
            <a:xfrm>
              <a:off x="3357525" y="2739800"/>
              <a:ext cx="2050" cy="83225"/>
            </a:xfrm>
            <a:custGeom>
              <a:avLst/>
              <a:gdLst/>
              <a:ahLst/>
              <a:cxnLst/>
              <a:rect l="l" t="t" r="r" b="b"/>
              <a:pathLst>
                <a:path w="82" h="3329" extrusionOk="0">
                  <a:moveTo>
                    <a:pt x="81" y="1"/>
                  </a:moveTo>
                  <a:lnTo>
                    <a:pt x="0" y="3328"/>
                  </a:lnTo>
                  <a:lnTo>
                    <a:pt x="81" y="1867"/>
                  </a:lnTo>
                  <a:lnTo>
                    <a:pt x="81" y="1"/>
                  </a:lnTo>
                  <a:close/>
                </a:path>
              </a:pathLst>
            </a:custGeom>
            <a:solidFill>
              <a:srgbClr val="9E9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8" name="Google Shape;3658;p21"/>
            <p:cNvSpPr/>
            <p:nvPr/>
          </p:nvSpPr>
          <p:spPr>
            <a:xfrm>
              <a:off x="3357525" y="2739800"/>
              <a:ext cx="2050" cy="83225"/>
            </a:xfrm>
            <a:custGeom>
              <a:avLst/>
              <a:gdLst/>
              <a:ahLst/>
              <a:cxnLst/>
              <a:rect l="l" t="t" r="r" b="b"/>
              <a:pathLst>
                <a:path w="82" h="3329" fill="none" extrusionOk="0">
                  <a:moveTo>
                    <a:pt x="81" y="1"/>
                  </a:moveTo>
                  <a:lnTo>
                    <a:pt x="81" y="1"/>
                  </a:lnTo>
                  <a:lnTo>
                    <a:pt x="0" y="3328"/>
                  </a:lnTo>
                  <a:lnTo>
                    <a:pt x="0" y="3328"/>
                  </a:lnTo>
                  <a:lnTo>
                    <a:pt x="81" y="1867"/>
                  </a:lnTo>
                  <a:lnTo>
                    <a:pt x="8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9" name="Google Shape;3659;p21"/>
            <p:cNvSpPr/>
            <p:nvPr/>
          </p:nvSpPr>
          <p:spPr>
            <a:xfrm>
              <a:off x="2957825" y="2583575"/>
              <a:ext cx="401750" cy="239450"/>
            </a:xfrm>
            <a:custGeom>
              <a:avLst/>
              <a:gdLst/>
              <a:ahLst/>
              <a:cxnLst/>
              <a:rect l="l" t="t" r="r" b="b"/>
              <a:pathLst>
                <a:path w="16070" h="9578" extrusionOk="0">
                  <a:moveTo>
                    <a:pt x="0" y="1"/>
                  </a:moveTo>
                  <a:lnTo>
                    <a:pt x="244" y="569"/>
                  </a:lnTo>
                  <a:lnTo>
                    <a:pt x="487" y="1218"/>
                  </a:lnTo>
                  <a:lnTo>
                    <a:pt x="812" y="1786"/>
                  </a:lnTo>
                  <a:lnTo>
                    <a:pt x="1218" y="2354"/>
                  </a:lnTo>
                  <a:lnTo>
                    <a:pt x="1623" y="2841"/>
                  </a:lnTo>
                  <a:lnTo>
                    <a:pt x="2191" y="3328"/>
                  </a:lnTo>
                  <a:lnTo>
                    <a:pt x="3246" y="4302"/>
                  </a:lnTo>
                  <a:lnTo>
                    <a:pt x="4464" y="5195"/>
                  </a:lnTo>
                  <a:lnTo>
                    <a:pt x="5844" y="6006"/>
                  </a:lnTo>
                  <a:lnTo>
                    <a:pt x="7223" y="6656"/>
                  </a:lnTo>
                  <a:lnTo>
                    <a:pt x="8603" y="7305"/>
                  </a:lnTo>
                  <a:lnTo>
                    <a:pt x="9983" y="7873"/>
                  </a:lnTo>
                  <a:lnTo>
                    <a:pt x="11281" y="8279"/>
                  </a:lnTo>
                  <a:lnTo>
                    <a:pt x="13635" y="9009"/>
                  </a:lnTo>
                  <a:lnTo>
                    <a:pt x="15339" y="9496"/>
                  </a:lnTo>
                  <a:lnTo>
                    <a:pt x="15988" y="9577"/>
                  </a:lnTo>
                  <a:lnTo>
                    <a:pt x="16069" y="6250"/>
                  </a:lnTo>
                  <a:lnTo>
                    <a:pt x="15988" y="3977"/>
                  </a:lnTo>
                  <a:lnTo>
                    <a:pt x="14446" y="4627"/>
                  </a:lnTo>
                  <a:lnTo>
                    <a:pt x="12904" y="5114"/>
                  </a:lnTo>
                  <a:lnTo>
                    <a:pt x="11281" y="5357"/>
                  </a:lnTo>
                  <a:lnTo>
                    <a:pt x="10551" y="5438"/>
                  </a:lnTo>
                  <a:lnTo>
                    <a:pt x="8603" y="5438"/>
                  </a:lnTo>
                  <a:lnTo>
                    <a:pt x="7467" y="5276"/>
                  </a:lnTo>
                  <a:lnTo>
                    <a:pt x="6330" y="5032"/>
                  </a:lnTo>
                  <a:lnTo>
                    <a:pt x="5275" y="4627"/>
                  </a:lnTo>
                  <a:lnTo>
                    <a:pt x="4220" y="4140"/>
                  </a:lnTo>
                  <a:lnTo>
                    <a:pt x="3165" y="3572"/>
                  </a:lnTo>
                  <a:lnTo>
                    <a:pt x="2191" y="2841"/>
                  </a:lnTo>
                  <a:lnTo>
                    <a:pt x="1299" y="2030"/>
                  </a:lnTo>
                  <a:lnTo>
                    <a:pt x="893" y="1543"/>
                  </a:lnTo>
                  <a:lnTo>
                    <a:pt x="487" y="1056"/>
                  </a:lnTo>
                  <a:lnTo>
                    <a:pt x="244" y="488"/>
                  </a:lnTo>
                  <a:lnTo>
                    <a:pt x="0" y="1"/>
                  </a:lnTo>
                  <a:close/>
                </a:path>
              </a:pathLst>
            </a:custGeom>
            <a:solidFill>
              <a:srgbClr val="3E3E3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0" name="Google Shape;3660;p21"/>
            <p:cNvSpPr/>
            <p:nvPr/>
          </p:nvSpPr>
          <p:spPr>
            <a:xfrm>
              <a:off x="2957825" y="2583575"/>
              <a:ext cx="401750" cy="239450"/>
            </a:xfrm>
            <a:custGeom>
              <a:avLst/>
              <a:gdLst/>
              <a:ahLst/>
              <a:cxnLst/>
              <a:rect l="l" t="t" r="r" b="b"/>
              <a:pathLst>
                <a:path w="16070" h="9578" fill="none" extrusionOk="0">
                  <a:moveTo>
                    <a:pt x="0" y="1"/>
                  </a:moveTo>
                  <a:lnTo>
                    <a:pt x="0" y="1"/>
                  </a:lnTo>
                  <a:lnTo>
                    <a:pt x="244" y="569"/>
                  </a:lnTo>
                  <a:lnTo>
                    <a:pt x="487" y="1218"/>
                  </a:lnTo>
                  <a:lnTo>
                    <a:pt x="812" y="1786"/>
                  </a:lnTo>
                  <a:lnTo>
                    <a:pt x="1218" y="2354"/>
                  </a:lnTo>
                  <a:lnTo>
                    <a:pt x="1623" y="2841"/>
                  </a:lnTo>
                  <a:lnTo>
                    <a:pt x="2191" y="3328"/>
                  </a:lnTo>
                  <a:lnTo>
                    <a:pt x="3246" y="4302"/>
                  </a:lnTo>
                  <a:lnTo>
                    <a:pt x="4464" y="5195"/>
                  </a:lnTo>
                  <a:lnTo>
                    <a:pt x="5844" y="6006"/>
                  </a:lnTo>
                  <a:lnTo>
                    <a:pt x="7223" y="6656"/>
                  </a:lnTo>
                  <a:lnTo>
                    <a:pt x="8603" y="7305"/>
                  </a:lnTo>
                  <a:lnTo>
                    <a:pt x="9983" y="7873"/>
                  </a:lnTo>
                  <a:lnTo>
                    <a:pt x="11281" y="8279"/>
                  </a:lnTo>
                  <a:lnTo>
                    <a:pt x="13635" y="9009"/>
                  </a:lnTo>
                  <a:lnTo>
                    <a:pt x="15339" y="9496"/>
                  </a:lnTo>
                  <a:lnTo>
                    <a:pt x="15988" y="9577"/>
                  </a:lnTo>
                  <a:lnTo>
                    <a:pt x="15988" y="9577"/>
                  </a:lnTo>
                  <a:lnTo>
                    <a:pt x="15988" y="9577"/>
                  </a:lnTo>
                  <a:lnTo>
                    <a:pt x="15988" y="9577"/>
                  </a:lnTo>
                  <a:lnTo>
                    <a:pt x="16069" y="6250"/>
                  </a:lnTo>
                  <a:lnTo>
                    <a:pt x="16069" y="6250"/>
                  </a:lnTo>
                  <a:lnTo>
                    <a:pt x="15988" y="3977"/>
                  </a:lnTo>
                  <a:lnTo>
                    <a:pt x="15988" y="3977"/>
                  </a:lnTo>
                  <a:lnTo>
                    <a:pt x="14446" y="4627"/>
                  </a:lnTo>
                  <a:lnTo>
                    <a:pt x="12904" y="5114"/>
                  </a:lnTo>
                  <a:lnTo>
                    <a:pt x="11281" y="5357"/>
                  </a:lnTo>
                  <a:lnTo>
                    <a:pt x="10551" y="5438"/>
                  </a:lnTo>
                  <a:lnTo>
                    <a:pt x="9739" y="5438"/>
                  </a:lnTo>
                  <a:lnTo>
                    <a:pt x="9739" y="5438"/>
                  </a:lnTo>
                  <a:lnTo>
                    <a:pt x="8603" y="5438"/>
                  </a:lnTo>
                  <a:lnTo>
                    <a:pt x="7467" y="5276"/>
                  </a:lnTo>
                  <a:lnTo>
                    <a:pt x="6330" y="5032"/>
                  </a:lnTo>
                  <a:lnTo>
                    <a:pt x="5275" y="4627"/>
                  </a:lnTo>
                  <a:lnTo>
                    <a:pt x="4220" y="4140"/>
                  </a:lnTo>
                  <a:lnTo>
                    <a:pt x="3165" y="3572"/>
                  </a:lnTo>
                  <a:lnTo>
                    <a:pt x="2191" y="2841"/>
                  </a:lnTo>
                  <a:lnTo>
                    <a:pt x="1299" y="2030"/>
                  </a:lnTo>
                  <a:lnTo>
                    <a:pt x="1299" y="2030"/>
                  </a:lnTo>
                  <a:lnTo>
                    <a:pt x="893" y="1543"/>
                  </a:lnTo>
                  <a:lnTo>
                    <a:pt x="487" y="1056"/>
                  </a:lnTo>
                  <a:lnTo>
                    <a:pt x="244" y="488"/>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1" name="Google Shape;3661;p21"/>
            <p:cNvSpPr/>
            <p:nvPr/>
          </p:nvSpPr>
          <p:spPr>
            <a:xfrm>
              <a:off x="2391750" y="938100"/>
              <a:ext cx="888700" cy="1633325"/>
            </a:xfrm>
            <a:custGeom>
              <a:avLst/>
              <a:gdLst/>
              <a:ahLst/>
              <a:cxnLst/>
              <a:rect l="l" t="t" r="r" b="b"/>
              <a:pathLst>
                <a:path w="35548" h="65333" extrusionOk="0">
                  <a:moveTo>
                    <a:pt x="16556" y="1"/>
                  </a:moveTo>
                  <a:lnTo>
                    <a:pt x="16069" y="82"/>
                  </a:lnTo>
                  <a:lnTo>
                    <a:pt x="15582" y="244"/>
                  </a:lnTo>
                  <a:lnTo>
                    <a:pt x="15177" y="406"/>
                  </a:lnTo>
                  <a:lnTo>
                    <a:pt x="14852" y="731"/>
                  </a:lnTo>
                  <a:lnTo>
                    <a:pt x="14446" y="1056"/>
                  </a:lnTo>
                  <a:lnTo>
                    <a:pt x="13797" y="1948"/>
                  </a:lnTo>
                  <a:lnTo>
                    <a:pt x="13148" y="2841"/>
                  </a:lnTo>
                  <a:lnTo>
                    <a:pt x="12417" y="3653"/>
                  </a:lnTo>
                  <a:lnTo>
                    <a:pt x="12011" y="3977"/>
                  </a:lnTo>
                  <a:lnTo>
                    <a:pt x="11606" y="4221"/>
                  </a:lnTo>
                  <a:lnTo>
                    <a:pt x="11119" y="4464"/>
                  </a:lnTo>
                  <a:lnTo>
                    <a:pt x="10551" y="4545"/>
                  </a:lnTo>
                  <a:lnTo>
                    <a:pt x="9983" y="4545"/>
                  </a:lnTo>
                  <a:lnTo>
                    <a:pt x="9658" y="4464"/>
                  </a:lnTo>
                  <a:lnTo>
                    <a:pt x="9333" y="4383"/>
                  </a:lnTo>
                  <a:lnTo>
                    <a:pt x="9171" y="4221"/>
                  </a:lnTo>
                  <a:lnTo>
                    <a:pt x="8927" y="3734"/>
                  </a:lnTo>
                  <a:lnTo>
                    <a:pt x="8684" y="3490"/>
                  </a:lnTo>
                  <a:lnTo>
                    <a:pt x="8441" y="3247"/>
                  </a:lnTo>
                  <a:lnTo>
                    <a:pt x="8116" y="2841"/>
                  </a:lnTo>
                  <a:lnTo>
                    <a:pt x="7710" y="2679"/>
                  </a:lnTo>
                  <a:lnTo>
                    <a:pt x="7548" y="2598"/>
                  </a:lnTo>
                  <a:lnTo>
                    <a:pt x="7304" y="2679"/>
                  </a:lnTo>
                  <a:lnTo>
                    <a:pt x="7061" y="2760"/>
                  </a:lnTo>
                  <a:lnTo>
                    <a:pt x="6817" y="3003"/>
                  </a:lnTo>
                  <a:lnTo>
                    <a:pt x="6087" y="3734"/>
                  </a:lnTo>
                  <a:lnTo>
                    <a:pt x="5438" y="4545"/>
                  </a:lnTo>
                  <a:lnTo>
                    <a:pt x="4788" y="5276"/>
                  </a:lnTo>
                  <a:lnTo>
                    <a:pt x="4220" y="6169"/>
                  </a:lnTo>
                  <a:lnTo>
                    <a:pt x="3733" y="6980"/>
                  </a:lnTo>
                  <a:lnTo>
                    <a:pt x="3246" y="7873"/>
                  </a:lnTo>
                  <a:lnTo>
                    <a:pt x="2354" y="9739"/>
                  </a:lnTo>
                  <a:lnTo>
                    <a:pt x="1623" y="11687"/>
                  </a:lnTo>
                  <a:lnTo>
                    <a:pt x="1055" y="13716"/>
                  </a:lnTo>
                  <a:lnTo>
                    <a:pt x="649" y="15826"/>
                  </a:lnTo>
                  <a:lnTo>
                    <a:pt x="325" y="18018"/>
                  </a:lnTo>
                  <a:lnTo>
                    <a:pt x="81" y="20209"/>
                  </a:lnTo>
                  <a:lnTo>
                    <a:pt x="0" y="22481"/>
                  </a:lnTo>
                  <a:lnTo>
                    <a:pt x="0" y="24754"/>
                  </a:lnTo>
                  <a:lnTo>
                    <a:pt x="81" y="27026"/>
                  </a:lnTo>
                  <a:lnTo>
                    <a:pt x="244" y="29299"/>
                  </a:lnTo>
                  <a:lnTo>
                    <a:pt x="487" y="31652"/>
                  </a:lnTo>
                  <a:lnTo>
                    <a:pt x="731" y="33925"/>
                  </a:lnTo>
                  <a:lnTo>
                    <a:pt x="1055" y="36197"/>
                  </a:lnTo>
                  <a:lnTo>
                    <a:pt x="1786" y="40580"/>
                  </a:lnTo>
                  <a:lnTo>
                    <a:pt x="2678" y="44719"/>
                  </a:lnTo>
                  <a:lnTo>
                    <a:pt x="3490" y="48533"/>
                  </a:lnTo>
                  <a:lnTo>
                    <a:pt x="4301" y="51942"/>
                  </a:lnTo>
                  <a:lnTo>
                    <a:pt x="4951" y="54863"/>
                  </a:lnTo>
                  <a:lnTo>
                    <a:pt x="5438" y="57217"/>
                  </a:lnTo>
                  <a:lnTo>
                    <a:pt x="5600" y="58191"/>
                  </a:lnTo>
                  <a:lnTo>
                    <a:pt x="5600" y="58921"/>
                  </a:lnTo>
                  <a:lnTo>
                    <a:pt x="5600" y="59489"/>
                  </a:lnTo>
                  <a:lnTo>
                    <a:pt x="5438" y="59814"/>
                  </a:lnTo>
                  <a:lnTo>
                    <a:pt x="5357" y="60057"/>
                  </a:lnTo>
                  <a:lnTo>
                    <a:pt x="5275" y="60301"/>
                  </a:lnTo>
                  <a:lnTo>
                    <a:pt x="5357" y="60544"/>
                  </a:lnTo>
                  <a:lnTo>
                    <a:pt x="5519" y="60788"/>
                  </a:lnTo>
                  <a:lnTo>
                    <a:pt x="6006" y="61275"/>
                  </a:lnTo>
                  <a:lnTo>
                    <a:pt x="6655" y="61843"/>
                  </a:lnTo>
                  <a:lnTo>
                    <a:pt x="7629" y="62411"/>
                  </a:lnTo>
                  <a:lnTo>
                    <a:pt x="8846" y="62898"/>
                  </a:lnTo>
                  <a:lnTo>
                    <a:pt x="10145" y="63466"/>
                  </a:lnTo>
                  <a:lnTo>
                    <a:pt x="11606" y="63953"/>
                  </a:lnTo>
                  <a:lnTo>
                    <a:pt x="13229" y="64359"/>
                  </a:lnTo>
                  <a:lnTo>
                    <a:pt x="14852" y="64765"/>
                  </a:lnTo>
                  <a:lnTo>
                    <a:pt x="16637" y="65008"/>
                  </a:lnTo>
                  <a:lnTo>
                    <a:pt x="18423" y="65252"/>
                  </a:lnTo>
                  <a:lnTo>
                    <a:pt x="20127" y="65333"/>
                  </a:lnTo>
                  <a:lnTo>
                    <a:pt x="21913" y="65333"/>
                  </a:lnTo>
                  <a:lnTo>
                    <a:pt x="23536" y="65252"/>
                  </a:lnTo>
                  <a:lnTo>
                    <a:pt x="25159" y="64927"/>
                  </a:lnTo>
                  <a:lnTo>
                    <a:pt x="26214" y="64683"/>
                  </a:lnTo>
                  <a:lnTo>
                    <a:pt x="27107" y="64359"/>
                  </a:lnTo>
                  <a:lnTo>
                    <a:pt x="28000" y="63953"/>
                  </a:lnTo>
                  <a:lnTo>
                    <a:pt x="28892" y="63547"/>
                  </a:lnTo>
                  <a:lnTo>
                    <a:pt x="29623" y="63060"/>
                  </a:lnTo>
                  <a:lnTo>
                    <a:pt x="30353" y="62573"/>
                  </a:lnTo>
                  <a:lnTo>
                    <a:pt x="31002" y="62086"/>
                  </a:lnTo>
                  <a:lnTo>
                    <a:pt x="31571" y="61518"/>
                  </a:lnTo>
                  <a:lnTo>
                    <a:pt x="32139" y="60950"/>
                  </a:lnTo>
                  <a:lnTo>
                    <a:pt x="32626" y="60301"/>
                  </a:lnTo>
                  <a:lnTo>
                    <a:pt x="33437" y="59002"/>
                  </a:lnTo>
                  <a:lnTo>
                    <a:pt x="34086" y="57704"/>
                  </a:lnTo>
                  <a:lnTo>
                    <a:pt x="34655" y="56405"/>
                  </a:lnTo>
                  <a:lnTo>
                    <a:pt x="35060" y="55026"/>
                  </a:lnTo>
                  <a:lnTo>
                    <a:pt x="35304" y="53727"/>
                  </a:lnTo>
                  <a:lnTo>
                    <a:pt x="35466" y="52510"/>
                  </a:lnTo>
                  <a:lnTo>
                    <a:pt x="35547" y="51374"/>
                  </a:lnTo>
                  <a:lnTo>
                    <a:pt x="35547" y="50318"/>
                  </a:lnTo>
                  <a:lnTo>
                    <a:pt x="35547" y="49426"/>
                  </a:lnTo>
                  <a:lnTo>
                    <a:pt x="35466" y="48127"/>
                  </a:lnTo>
                  <a:lnTo>
                    <a:pt x="34086" y="40823"/>
                  </a:lnTo>
                  <a:lnTo>
                    <a:pt x="31489" y="26945"/>
                  </a:lnTo>
                  <a:lnTo>
                    <a:pt x="27837" y="7386"/>
                  </a:lnTo>
                  <a:lnTo>
                    <a:pt x="26863" y="6899"/>
                  </a:lnTo>
                  <a:lnTo>
                    <a:pt x="24347" y="5357"/>
                  </a:lnTo>
                  <a:lnTo>
                    <a:pt x="22724" y="4302"/>
                  </a:lnTo>
                  <a:lnTo>
                    <a:pt x="20858" y="3085"/>
                  </a:lnTo>
                  <a:lnTo>
                    <a:pt x="18991" y="1705"/>
                  </a:lnTo>
                  <a:lnTo>
                    <a:pt x="17124" y="163"/>
                  </a:lnTo>
                  <a:lnTo>
                    <a:pt x="165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2" name="Google Shape;3662;p21"/>
            <p:cNvSpPr/>
            <p:nvPr/>
          </p:nvSpPr>
          <p:spPr>
            <a:xfrm>
              <a:off x="2391750" y="938100"/>
              <a:ext cx="888700" cy="1633325"/>
            </a:xfrm>
            <a:custGeom>
              <a:avLst/>
              <a:gdLst/>
              <a:ahLst/>
              <a:cxnLst/>
              <a:rect l="l" t="t" r="r" b="b"/>
              <a:pathLst>
                <a:path w="35548" h="65333" fill="none" extrusionOk="0">
                  <a:moveTo>
                    <a:pt x="17124" y="163"/>
                  </a:moveTo>
                  <a:lnTo>
                    <a:pt x="17124" y="163"/>
                  </a:lnTo>
                  <a:lnTo>
                    <a:pt x="16556" y="1"/>
                  </a:lnTo>
                  <a:lnTo>
                    <a:pt x="16069" y="82"/>
                  </a:lnTo>
                  <a:lnTo>
                    <a:pt x="15582" y="244"/>
                  </a:lnTo>
                  <a:lnTo>
                    <a:pt x="15177" y="406"/>
                  </a:lnTo>
                  <a:lnTo>
                    <a:pt x="14852" y="731"/>
                  </a:lnTo>
                  <a:lnTo>
                    <a:pt x="14446" y="1056"/>
                  </a:lnTo>
                  <a:lnTo>
                    <a:pt x="13797" y="1948"/>
                  </a:lnTo>
                  <a:lnTo>
                    <a:pt x="13148" y="2841"/>
                  </a:lnTo>
                  <a:lnTo>
                    <a:pt x="12417" y="3653"/>
                  </a:lnTo>
                  <a:lnTo>
                    <a:pt x="12011" y="3977"/>
                  </a:lnTo>
                  <a:lnTo>
                    <a:pt x="11606" y="4221"/>
                  </a:lnTo>
                  <a:lnTo>
                    <a:pt x="11119" y="4464"/>
                  </a:lnTo>
                  <a:lnTo>
                    <a:pt x="10551" y="4545"/>
                  </a:lnTo>
                  <a:lnTo>
                    <a:pt x="10551" y="4545"/>
                  </a:lnTo>
                  <a:lnTo>
                    <a:pt x="9983" y="4545"/>
                  </a:lnTo>
                  <a:lnTo>
                    <a:pt x="9658" y="4464"/>
                  </a:lnTo>
                  <a:lnTo>
                    <a:pt x="9333" y="4383"/>
                  </a:lnTo>
                  <a:lnTo>
                    <a:pt x="9171" y="4221"/>
                  </a:lnTo>
                  <a:lnTo>
                    <a:pt x="8927" y="3734"/>
                  </a:lnTo>
                  <a:lnTo>
                    <a:pt x="8684" y="3490"/>
                  </a:lnTo>
                  <a:lnTo>
                    <a:pt x="8441" y="3247"/>
                  </a:lnTo>
                  <a:lnTo>
                    <a:pt x="8441" y="3247"/>
                  </a:lnTo>
                  <a:lnTo>
                    <a:pt x="8116" y="2841"/>
                  </a:lnTo>
                  <a:lnTo>
                    <a:pt x="7710" y="2679"/>
                  </a:lnTo>
                  <a:lnTo>
                    <a:pt x="7548" y="2598"/>
                  </a:lnTo>
                  <a:lnTo>
                    <a:pt x="7304" y="2679"/>
                  </a:lnTo>
                  <a:lnTo>
                    <a:pt x="7061" y="2760"/>
                  </a:lnTo>
                  <a:lnTo>
                    <a:pt x="6817" y="3003"/>
                  </a:lnTo>
                  <a:lnTo>
                    <a:pt x="6817" y="3003"/>
                  </a:lnTo>
                  <a:lnTo>
                    <a:pt x="6087" y="3734"/>
                  </a:lnTo>
                  <a:lnTo>
                    <a:pt x="5438" y="4545"/>
                  </a:lnTo>
                  <a:lnTo>
                    <a:pt x="4788" y="5276"/>
                  </a:lnTo>
                  <a:lnTo>
                    <a:pt x="4220" y="6169"/>
                  </a:lnTo>
                  <a:lnTo>
                    <a:pt x="3733" y="6980"/>
                  </a:lnTo>
                  <a:lnTo>
                    <a:pt x="3246" y="7873"/>
                  </a:lnTo>
                  <a:lnTo>
                    <a:pt x="2354" y="9739"/>
                  </a:lnTo>
                  <a:lnTo>
                    <a:pt x="1623" y="11687"/>
                  </a:lnTo>
                  <a:lnTo>
                    <a:pt x="1055" y="13716"/>
                  </a:lnTo>
                  <a:lnTo>
                    <a:pt x="649" y="15826"/>
                  </a:lnTo>
                  <a:lnTo>
                    <a:pt x="325" y="18018"/>
                  </a:lnTo>
                  <a:lnTo>
                    <a:pt x="81" y="20209"/>
                  </a:lnTo>
                  <a:lnTo>
                    <a:pt x="0" y="22481"/>
                  </a:lnTo>
                  <a:lnTo>
                    <a:pt x="0" y="24754"/>
                  </a:lnTo>
                  <a:lnTo>
                    <a:pt x="81" y="27026"/>
                  </a:lnTo>
                  <a:lnTo>
                    <a:pt x="244" y="29299"/>
                  </a:lnTo>
                  <a:lnTo>
                    <a:pt x="487" y="31652"/>
                  </a:lnTo>
                  <a:lnTo>
                    <a:pt x="731" y="33925"/>
                  </a:lnTo>
                  <a:lnTo>
                    <a:pt x="1055" y="36197"/>
                  </a:lnTo>
                  <a:lnTo>
                    <a:pt x="1786" y="40580"/>
                  </a:lnTo>
                  <a:lnTo>
                    <a:pt x="2678" y="44719"/>
                  </a:lnTo>
                  <a:lnTo>
                    <a:pt x="3490" y="48533"/>
                  </a:lnTo>
                  <a:lnTo>
                    <a:pt x="4301" y="51942"/>
                  </a:lnTo>
                  <a:lnTo>
                    <a:pt x="4951" y="54863"/>
                  </a:lnTo>
                  <a:lnTo>
                    <a:pt x="5438" y="57217"/>
                  </a:lnTo>
                  <a:lnTo>
                    <a:pt x="5600" y="58191"/>
                  </a:lnTo>
                  <a:lnTo>
                    <a:pt x="5600" y="58921"/>
                  </a:lnTo>
                  <a:lnTo>
                    <a:pt x="5600" y="59489"/>
                  </a:lnTo>
                  <a:lnTo>
                    <a:pt x="5438" y="59814"/>
                  </a:lnTo>
                  <a:lnTo>
                    <a:pt x="5438" y="59814"/>
                  </a:lnTo>
                  <a:lnTo>
                    <a:pt x="5357" y="60057"/>
                  </a:lnTo>
                  <a:lnTo>
                    <a:pt x="5275" y="60301"/>
                  </a:lnTo>
                  <a:lnTo>
                    <a:pt x="5357" y="60544"/>
                  </a:lnTo>
                  <a:lnTo>
                    <a:pt x="5519" y="60788"/>
                  </a:lnTo>
                  <a:lnTo>
                    <a:pt x="6006" y="61275"/>
                  </a:lnTo>
                  <a:lnTo>
                    <a:pt x="6655" y="61843"/>
                  </a:lnTo>
                  <a:lnTo>
                    <a:pt x="7629" y="62411"/>
                  </a:lnTo>
                  <a:lnTo>
                    <a:pt x="8846" y="62898"/>
                  </a:lnTo>
                  <a:lnTo>
                    <a:pt x="10145" y="63466"/>
                  </a:lnTo>
                  <a:lnTo>
                    <a:pt x="11606" y="63953"/>
                  </a:lnTo>
                  <a:lnTo>
                    <a:pt x="13229" y="64359"/>
                  </a:lnTo>
                  <a:lnTo>
                    <a:pt x="14852" y="64765"/>
                  </a:lnTo>
                  <a:lnTo>
                    <a:pt x="16637" y="65008"/>
                  </a:lnTo>
                  <a:lnTo>
                    <a:pt x="18423" y="65252"/>
                  </a:lnTo>
                  <a:lnTo>
                    <a:pt x="20127" y="65333"/>
                  </a:lnTo>
                  <a:lnTo>
                    <a:pt x="21913" y="65333"/>
                  </a:lnTo>
                  <a:lnTo>
                    <a:pt x="23536" y="65252"/>
                  </a:lnTo>
                  <a:lnTo>
                    <a:pt x="25159" y="64927"/>
                  </a:lnTo>
                  <a:lnTo>
                    <a:pt x="25159" y="64927"/>
                  </a:lnTo>
                  <a:lnTo>
                    <a:pt x="26214" y="64683"/>
                  </a:lnTo>
                  <a:lnTo>
                    <a:pt x="27107" y="64359"/>
                  </a:lnTo>
                  <a:lnTo>
                    <a:pt x="28000" y="63953"/>
                  </a:lnTo>
                  <a:lnTo>
                    <a:pt x="28892" y="63547"/>
                  </a:lnTo>
                  <a:lnTo>
                    <a:pt x="29623" y="63060"/>
                  </a:lnTo>
                  <a:lnTo>
                    <a:pt x="30353" y="62573"/>
                  </a:lnTo>
                  <a:lnTo>
                    <a:pt x="31002" y="62086"/>
                  </a:lnTo>
                  <a:lnTo>
                    <a:pt x="31571" y="61518"/>
                  </a:lnTo>
                  <a:lnTo>
                    <a:pt x="32139" y="60950"/>
                  </a:lnTo>
                  <a:lnTo>
                    <a:pt x="32626" y="60301"/>
                  </a:lnTo>
                  <a:lnTo>
                    <a:pt x="33437" y="59002"/>
                  </a:lnTo>
                  <a:lnTo>
                    <a:pt x="34086" y="57704"/>
                  </a:lnTo>
                  <a:lnTo>
                    <a:pt x="34655" y="56405"/>
                  </a:lnTo>
                  <a:lnTo>
                    <a:pt x="35060" y="55026"/>
                  </a:lnTo>
                  <a:lnTo>
                    <a:pt x="35304" y="53727"/>
                  </a:lnTo>
                  <a:lnTo>
                    <a:pt x="35466" y="52510"/>
                  </a:lnTo>
                  <a:lnTo>
                    <a:pt x="35547" y="51374"/>
                  </a:lnTo>
                  <a:lnTo>
                    <a:pt x="35547" y="50318"/>
                  </a:lnTo>
                  <a:lnTo>
                    <a:pt x="35547" y="49426"/>
                  </a:lnTo>
                  <a:lnTo>
                    <a:pt x="35466" y="48127"/>
                  </a:lnTo>
                  <a:lnTo>
                    <a:pt x="35466" y="48127"/>
                  </a:lnTo>
                  <a:lnTo>
                    <a:pt x="34086" y="40823"/>
                  </a:lnTo>
                  <a:lnTo>
                    <a:pt x="31489" y="26945"/>
                  </a:lnTo>
                  <a:lnTo>
                    <a:pt x="27837" y="7386"/>
                  </a:lnTo>
                  <a:lnTo>
                    <a:pt x="27837" y="7386"/>
                  </a:lnTo>
                  <a:lnTo>
                    <a:pt x="26863" y="6899"/>
                  </a:lnTo>
                  <a:lnTo>
                    <a:pt x="24347" y="5357"/>
                  </a:lnTo>
                  <a:lnTo>
                    <a:pt x="22724" y="4302"/>
                  </a:lnTo>
                  <a:lnTo>
                    <a:pt x="20858" y="3085"/>
                  </a:lnTo>
                  <a:lnTo>
                    <a:pt x="18991" y="1705"/>
                  </a:lnTo>
                  <a:lnTo>
                    <a:pt x="17124" y="1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3" name="Google Shape;3663;p21"/>
            <p:cNvSpPr/>
            <p:nvPr/>
          </p:nvSpPr>
          <p:spPr>
            <a:xfrm>
              <a:off x="1505100" y="256375"/>
              <a:ext cx="1124050" cy="2448975"/>
            </a:xfrm>
            <a:custGeom>
              <a:avLst/>
              <a:gdLst/>
              <a:ahLst/>
              <a:cxnLst/>
              <a:rect l="l" t="t" r="r" b="b"/>
              <a:pathLst>
                <a:path w="44962" h="97959" extrusionOk="0">
                  <a:moveTo>
                    <a:pt x="27188" y="0"/>
                  </a:moveTo>
                  <a:lnTo>
                    <a:pt x="26620" y="244"/>
                  </a:lnTo>
                  <a:lnTo>
                    <a:pt x="25484" y="893"/>
                  </a:lnTo>
                  <a:lnTo>
                    <a:pt x="23942" y="1948"/>
                  </a:lnTo>
                  <a:lnTo>
                    <a:pt x="21913" y="3328"/>
                  </a:lnTo>
                  <a:lnTo>
                    <a:pt x="19640" y="4951"/>
                  </a:lnTo>
                  <a:lnTo>
                    <a:pt x="17043" y="6899"/>
                  </a:lnTo>
                  <a:lnTo>
                    <a:pt x="14446" y="9009"/>
                  </a:lnTo>
                  <a:lnTo>
                    <a:pt x="11768" y="11200"/>
                  </a:lnTo>
                  <a:lnTo>
                    <a:pt x="9090" y="13554"/>
                  </a:lnTo>
                  <a:lnTo>
                    <a:pt x="6574" y="15989"/>
                  </a:lnTo>
                  <a:lnTo>
                    <a:pt x="5357" y="17206"/>
                  </a:lnTo>
                  <a:lnTo>
                    <a:pt x="4301" y="18342"/>
                  </a:lnTo>
                  <a:lnTo>
                    <a:pt x="3246" y="19560"/>
                  </a:lnTo>
                  <a:lnTo>
                    <a:pt x="2435" y="20696"/>
                  </a:lnTo>
                  <a:lnTo>
                    <a:pt x="1623" y="21751"/>
                  </a:lnTo>
                  <a:lnTo>
                    <a:pt x="974" y="22887"/>
                  </a:lnTo>
                  <a:lnTo>
                    <a:pt x="487" y="23861"/>
                  </a:lnTo>
                  <a:lnTo>
                    <a:pt x="162" y="24835"/>
                  </a:lnTo>
                  <a:lnTo>
                    <a:pt x="0" y="25728"/>
                  </a:lnTo>
                  <a:lnTo>
                    <a:pt x="0" y="26539"/>
                  </a:lnTo>
                  <a:lnTo>
                    <a:pt x="162" y="26945"/>
                  </a:lnTo>
                  <a:lnTo>
                    <a:pt x="244" y="27351"/>
                  </a:lnTo>
                  <a:lnTo>
                    <a:pt x="487" y="27675"/>
                  </a:lnTo>
                  <a:lnTo>
                    <a:pt x="649" y="28000"/>
                  </a:lnTo>
                  <a:lnTo>
                    <a:pt x="1461" y="28812"/>
                  </a:lnTo>
                  <a:lnTo>
                    <a:pt x="2273" y="29623"/>
                  </a:lnTo>
                  <a:lnTo>
                    <a:pt x="3165" y="30435"/>
                  </a:lnTo>
                  <a:lnTo>
                    <a:pt x="4139" y="31246"/>
                  </a:lnTo>
                  <a:lnTo>
                    <a:pt x="6249" y="32788"/>
                  </a:lnTo>
                  <a:lnTo>
                    <a:pt x="8603" y="34249"/>
                  </a:lnTo>
                  <a:lnTo>
                    <a:pt x="10388" y="35304"/>
                  </a:lnTo>
                  <a:lnTo>
                    <a:pt x="12255" y="36359"/>
                  </a:lnTo>
                  <a:lnTo>
                    <a:pt x="16069" y="38307"/>
                  </a:lnTo>
                  <a:lnTo>
                    <a:pt x="19884" y="40174"/>
                  </a:lnTo>
                  <a:lnTo>
                    <a:pt x="23536" y="41959"/>
                  </a:lnTo>
                  <a:lnTo>
                    <a:pt x="26945" y="43582"/>
                  </a:lnTo>
                  <a:lnTo>
                    <a:pt x="29866" y="45205"/>
                  </a:lnTo>
                  <a:lnTo>
                    <a:pt x="31165" y="45936"/>
                  </a:lnTo>
                  <a:lnTo>
                    <a:pt x="32220" y="46666"/>
                  </a:lnTo>
                  <a:lnTo>
                    <a:pt x="33113" y="47397"/>
                  </a:lnTo>
                  <a:lnTo>
                    <a:pt x="33843" y="48046"/>
                  </a:lnTo>
                  <a:lnTo>
                    <a:pt x="34086" y="48452"/>
                  </a:lnTo>
                  <a:lnTo>
                    <a:pt x="34249" y="48939"/>
                  </a:lnTo>
                  <a:lnTo>
                    <a:pt x="34411" y="49588"/>
                  </a:lnTo>
                  <a:lnTo>
                    <a:pt x="34492" y="50318"/>
                  </a:lnTo>
                  <a:lnTo>
                    <a:pt x="34736" y="52185"/>
                  </a:lnTo>
                  <a:lnTo>
                    <a:pt x="34817" y="54295"/>
                  </a:lnTo>
                  <a:lnTo>
                    <a:pt x="34817" y="56405"/>
                  </a:lnTo>
                  <a:lnTo>
                    <a:pt x="34817" y="58434"/>
                  </a:lnTo>
                  <a:lnTo>
                    <a:pt x="34736" y="60220"/>
                  </a:lnTo>
                  <a:lnTo>
                    <a:pt x="34573" y="61599"/>
                  </a:lnTo>
                  <a:lnTo>
                    <a:pt x="34005" y="64927"/>
                  </a:lnTo>
                  <a:lnTo>
                    <a:pt x="33599" y="67767"/>
                  </a:lnTo>
                  <a:lnTo>
                    <a:pt x="32869" y="72880"/>
                  </a:lnTo>
                  <a:lnTo>
                    <a:pt x="32463" y="76532"/>
                  </a:lnTo>
                  <a:lnTo>
                    <a:pt x="32220" y="78480"/>
                  </a:lnTo>
                  <a:lnTo>
                    <a:pt x="32057" y="80509"/>
                  </a:lnTo>
                  <a:lnTo>
                    <a:pt x="31976" y="82538"/>
                  </a:lnTo>
                  <a:lnTo>
                    <a:pt x="31976" y="84567"/>
                  </a:lnTo>
                  <a:lnTo>
                    <a:pt x="32057" y="86596"/>
                  </a:lnTo>
                  <a:lnTo>
                    <a:pt x="32301" y="88544"/>
                  </a:lnTo>
                  <a:lnTo>
                    <a:pt x="32544" y="90329"/>
                  </a:lnTo>
                  <a:lnTo>
                    <a:pt x="33031" y="91952"/>
                  </a:lnTo>
                  <a:lnTo>
                    <a:pt x="33356" y="92764"/>
                  </a:lnTo>
                  <a:lnTo>
                    <a:pt x="33599" y="93413"/>
                  </a:lnTo>
                  <a:lnTo>
                    <a:pt x="34005" y="94144"/>
                  </a:lnTo>
                  <a:lnTo>
                    <a:pt x="34411" y="94712"/>
                  </a:lnTo>
                  <a:lnTo>
                    <a:pt x="34979" y="95361"/>
                  </a:lnTo>
                  <a:lnTo>
                    <a:pt x="35628" y="95929"/>
                  </a:lnTo>
                  <a:lnTo>
                    <a:pt x="36197" y="96497"/>
                  </a:lnTo>
                  <a:lnTo>
                    <a:pt x="36846" y="96903"/>
                  </a:lnTo>
                  <a:lnTo>
                    <a:pt x="37414" y="97228"/>
                  </a:lnTo>
                  <a:lnTo>
                    <a:pt x="37982" y="97552"/>
                  </a:lnTo>
                  <a:lnTo>
                    <a:pt x="38550" y="97715"/>
                  </a:lnTo>
                  <a:lnTo>
                    <a:pt x="39118" y="97877"/>
                  </a:lnTo>
                  <a:lnTo>
                    <a:pt x="39686" y="97958"/>
                  </a:lnTo>
                  <a:lnTo>
                    <a:pt x="40660" y="97958"/>
                  </a:lnTo>
                  <a:lnTo>
                    <a:pt x="41147" y="97796"/>
                  </a:lnTo>
                  <a:lnTo>
                    <a:pt x="41634" y="97715"/>
                  </a:lnTo>
                  <a:lnTo>
                    <a:pt x="42040" y="97471"/>
                  </a:lnTo>
                  <a:lnTo>
                    <a:pt x="42527" y="97228"/>
                  </a:lnTo>
                  <a:lnTo>
                    <a:pt x="43338" y="96660"/>
                  </a:lnTo>
                  <a:lnTo>
                    <a:pt x="43744" y="96173"/>
                  </a:lnTo>
                  <a:lnTo>
                    <a:pt x="44069" y="95686"/>
                  </a:lnTo>
                  <a:lnTo>
                    <a:pt x="44312" y="95036"/>
                  </a:lnTo>
                  <a:lnTo>
                    <a:pt x="44556" y="94306"/>
                  </a:lnTo>
                  <a:lnTo>
                    <a:pt x="44718" y="93413"/>
                  </a:lnTo>
                  <a:lnTo>
                    <a:pt x="44799" y="92521"/>
                  </a:lnTo>
                  <a:lnTo>
                    <a:pt x="44962" y="90492"/>
                  </a:lnTo>
                  <a:lnTo>
                    <a:pt x="44880" y="87976"/>
                  </a:lnTo>
                  <a:lnTo>
                    <a:pt x="44799" y="85216"/>
                  </a:lnTo>
                  <a:lnTo>
                    <a:pt x="44475" y="79048"/>
                  </a:lnTo>
                  <a:lnTo>
                    <a:pt x="44393" y="75721"/>
                  </a:lnTo>
                  <a:lnTo>
                    <a:pt x="44312" y="72393"/>
                  </a:lnTo>
                  <a:lnTo>
                    <a:pt x="44393" y="68904"/>
                  </a:lnTo>
                  <a:lnTo>
                    <a:pt x="44637" y="65414"/>
                  </a:lnTo>
                  <a:lnTo>
                    <a:pt x="44799" y="63466"/>
                  </a:lnTo>
                  <a:lnTo>
                    <a:pt x="44799" y="61599"/>
                  </a:lnTo>
                  <a:lnTo>
                    <a:pt x="44637" y="59814"/>
                  </a:lnTo>
                  <a:lnTo>
                    <a:pt x="44475" y="58110"/>
                  </a:lnTo>
                  <a:lnTo>
                    <a:pt x="44231" y="56486"/>
                  </a:lnTo>
                  <a:lnTo>
                    <a:pt x="43907" y="54863"/>
                  </a:lnTo>
                  <a:lnTo>
                    <a:pt x="43176" y="51779"/>
                  </a:lnTo>
                  <a:lnTo>
                    <a:pt x="42446" y="48776"/>
                  </a:lnTo>
                  <a:lnTo>
                    <a:pt x="42121" y="47316"/>
                  </a:lnTo>
                  <a:lnTo>
                    <a:pt x="41878" y="45855"/>
                  </a:lnTo>
                  <a:lnTo>
                    <a:pt x="41634" y="44313"/>
                  </a:lnTo>
                  <a:lnTo>
                    <a:pt x="41553" y="42771"/>
                  </a:lnTo>
                  <a:lnTo>
                    <a:pt x="41553" y="41148"/>
                  </a:lnTo>
                  <a:lnTo>
                    <a:pt x="41715" y="39524"/>
                  </a:lnTo>
                  <a:lnTo>
                    <a:pt x="41959" y="37577"/>
                  </a:lnTo>
                  <a:lnTo>
                    <a:pt x="42121" y="35872"/>
                  </a:lnTo>
                  <a:lnTo>
                    <a:pt x="42283" y="33519"/>
                  </a:lnTo>
                  <a:lnTo>
                    <a:pt x="42365" y="31814"/>
                  </a:lnTo>
                  <a:lnTo>
                    <a:pt x="42283" y="30678"/>
                  </a:lnTo>
                  <a:lnTo>
                    <a:pt x="42283" y="30272"/>
                  </a:lnTo>
                  <a:lnTo>
                    <a:pt x="39686" y="30759"/>
                  </a:lnTo>
                  <a:lnTo>
                    <a:pt x="37252" y="31084"/>
                  </a:lnTo>
                  <a:lnTo>
                    <a:pt x="34817" y="31327"/>
                  </a:lnTo>
                  <a:lnTo>
                    <a:pt x="32544" y="31490"/>
                  </a:lnTo>
                  <a:lnTo>
                    <a:pt x="30353" y="31490"/>
                  </a:lnTo>
                  <a:lnTo>
                    <a:pt x="28162" y="31327"/>
                  </a:lnTo>
                  <a:lnTo>
                    <a:pt x="26133" y="31165"/>
                  </a:lnTo>
                  <a:lnTo>
                    <a:pt x="24185" y="30840"/>
                  </a:lnTo>
                  <a:lnTo>
                    <a:pt x="22319" y="30435"/>
                  </a:lnTo>
                  <a:lnTo>
                    <a:pt x="20614" y="29948"/>
                  </a:lnTo>
                  <a:lnTo>
                    <a:pt x="18910" y="29298"/>
                  </a:lnTo>
                  <a:lnTo>
                    <a:pt x="17368" y="28649"/>
                  </a:lnTo>
                  <a:lnTo>
                    <a:pt x="15907" y="27838"/>
                  </a:lnTo>
                  <a:lnTo>
                    <a:pt x="14609" y="27026"/>
                  </a:lnTo>
                  <a:lnTo>
                    <a:pt x="13391" y="26133"/>
                  </a:lnTo>
                  <a:lnTo>
                    <a:pt x="12255" y="25078"/>
                  </a:lnTo>
                  <a:lnTo>
                    <a:pt x="12174" y="24997"/>
                  </a:lnTo>
                  <a:lnTo>
                    <a:pt x="12255" y="24754"/>
                  </a:lnTo>
                  <a:lnTo>
                    <a:pt x="12336" y="24510"/>
                  </a:lnTo>
                  <a:lnTo>
                    <a:pt x="12580" y="24186"/>
                  </a:lnTo>
                  <a:lnTo>
                    <a:pt x="13391" y="23374"/>
                  </a:lnTo>
                  <a:lnTo>
                    <a:pt x="14365" y="22400"/>
                  </a:lnTo>
                  <a:lnTo>
                    <a:pt x="17206" y="20046"/>
                  </a:lnTo>
                  <a:lnTo>
                    <a:pt x="20533" y="17368"/>
                  </a:lnTo>
                  <a:lnTo>
                    <a:pt x="24104" y="14609"/>
                  </a:lnTo>
                  <a:lnTo>
                    <a:pt x="27350" y="12012"/>
                  </a:lnTo>
                  <a:lnTo>
                    <a:pt x="28730" y="10794"/>
                  </a:lnTo>
                  <a:lnTo>
                    <a:pt x="29866" y="9739"/>
                  </a:lnTo>
                  <a:lnTo>
                    <a:pt x="30678" y="8847"/>
                  </a:lnTo>
                  <a:lnTo>
                    <a:pt x="31246" y="8116"/>
                  </a:lnTo>
                  <a:lnTo>
                    <a:pt x="31165" y="7061"/>
                  </a:lnTo>
                  <a:lnTo>
                    <a:pt x="31084" y="5763"/>
                  </a:lnTo>
                  <a:lnTo>
                    <a:pt x="30840" y="4221"/>
                  </a:lnTo>
                  <a:lnTo>
                    <a:pt x="30678" y="3409"/>
                  </a:lnTo>
                  <a:lnTo>
                    <a:pt x="30353" y="2597"/>
                  </a:lnTo>
                  <a:lnTo>
                    <a:pt x="30029" y="1948"/>
                  </a:lnTo>
                  <a:lnTo>
                    <a:pt x="29623" y="1299"/>
                  </a:lnTo>
                  <a:lnTo>
                    <a:pt x="29136" y="731"/>
                  </a:lnTo>
                  <a:lnTo>
                    <a:pt x="28568" y="325"/>
                  </a:lnTo>
                  <a:lnTo>
                    <a:pt x="27918" y="82"/>
                  </a:lnTo>
                  <a:lnTo>
                    <a:pt x="27188" y="0"/>
                  </a:lnTo>
                  <a:close/>
                </a:path>
              </a:pathLst>
            </a:custGeom>
            <a:solidFill>
              <a:srgbClr val="CF4D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4" name="Google Shape;3664;p21"/>
            <p:cNvSpPr/>
            <p:nvPr/>
          </p:nvSpPr>
          <p:spPr>
            <a:xfrm>
              <a:off x="3456950" y="2502425"/>
              <a:ext cx="223200" cy="450450"/>
            </a:xfrm>
            <a:custGeom>
              <a:avLst/>
              <a:gdLst/>
              <a:ahLst/>
              <a:cxnLst/>
              <a:rect l="l" t="t" r="r" b="b"/>
              <a:pathLst>
                <a:path w="8928" h="18018" extrusionOk="0">
                  <a:moveTo>
                    <a:pt x="3977" y="0"/>
                  </a:moveTo>
                  <a:lnTo>
                    <a:pt x="3084" y="4870"/>
                  </a:lnTo>
                  <a:lnTo>
                    <a:pt x="2922" y="5681"/>
                  </a:lnTo>
                  <a:lnTo>
                    <a:pt x="2678" y="6412"/>
                  </a:lnTo>
                  <a:lnTo>
                    <a:pt x="2354" y="7142"/>
                  </a:lnTo>
                  <a:lnTo>
                    <a:pt x="2029" y="7792"/>
                  </a:lnTo>
                  <a:lnTo>
                    <a:pt x="1380" y="8847"/>
                  </a:lnTo>
                  <a:lnTo>
                    <a:pt x="730" y="9739"/>
                  </a:lnTo>
                  <a:lnTo>
                    <a:pt x="244" y="10470"/>
                  </a:lnTo>
                  <a:lnTo>
                    <a:pt x="81" y="10713"/>
                  </a:lnTo>
                  <a:lnTo>
                    <a:pt x="0" y="10957"/>
                  </a:lnTo>
                  <a:lnTo>
                    <a:pt x="0" y="11119"/>
                  </a:lnTo>
                  <a:lnTo>
                    <a:pt x="162" y="11200"/>
                  </a:lnTo>
                  <a:lnTo>
                    <a:pt x="406" y="11281"/>
                  </a:lnTo>
                  <a:lnTo>
                    <a:pt x="1136" y="11281"/>
                  </a:lnTo>
                  <a:lnTo>
                    <a:pt x="1461" y="11362"/>
                  </a:lnTo>
                  <a:lnTo>
                    <a:pt x="1623" y="11525"/>
                  </a:lnTo>
                  <a:lnTo>
                    <a:pt x="1704" y="11687"/>
                  </a:lnTo>
                  <a:lnTo>
                    <a:pt x="1704" y="12012"/>
                  </a:lnTo>
                  <a:lnTo>
                    <a:pt x="1704" y="12255"/>
                  </a:lnTo>
                  <a:lnTo>
                    <a:pt x="1542" y="12986"/>
                  </a:lnTo>
                  <a:lnTo>
                    <a:pt x="1380" y="13878"/>
                  </a:lnTo>
                  <a:lnTo>
                    <a:pt x="1299" y="14284"/>
                  </a:lnTo>
                  <a:lnTo>
                    <a:pt x="1299" y="14771"/>
                  </a:lnTo>
                  <a:lnTo>
                    <a:pt x="1380" y="15177"/>
                  </a:lnTo>
                  <a:lnTo>
                    <a:pt x="1542" y="15664"/>
                  </a:lnTo>
                  <a:lnTo>
                    <a:pt x="1786" y="16151"/>
                  </a:lnTo>
                  <a:lnTo>
                    <a:pt x="2110" y="16638"/>
                  </a:lnTo>
                  <a:lnTo>
                    <a:pt x="2516" y="17044"/>
                  </a:lnTo>
                  <a:lnTo>
                    <a:pt x="2922" y="17368"/>
                  </a:lnTo>
                  <a:lnTo>
                    <a:pt x="3409" y="17693"/>
                  </a:lnTo>
                  <a:lnTo>
                    <a:pt x="3896" y="17855"/>
                  </a:lnTo>
                  <a:lnTo>
                    <a:pt x="4383" y="18017"/>
                  </a:lnTo>
                  <a:lnTo>
                    <a:pt x="4951" y="18017"/>
                  </a:lnTo>
                  <a:lnTo>
                    <a:pt x="5438" y="17936"/>
                  </a:lnTo>
                  <a:lnTo>
                    <a:pt x="5925" y="17774"/>
                  </a:lnTo>
                  <a:lnTo>
                    <a:pt x="6412" y="17449"/>
                  </a:lnTo>
                  <a:lnTo>
                    <a:pt x="6817" y="16962"/>
                  </a:lnTo>
                  <a:lnTo>
                    <a:pt x="7223" y="16394"/>
                  </a:lnTo>
                  <a:lnTo>
                    <a:pt x="7629" y="15664"/>
                  </a:lnTo>
                  <a:lnTo>
                    <a:pt x="7954" y="14771"/>
                  </a:lnTo>
                  <a:lnTo>
                    <a:pt x="8197" y="13635"/>
                  </a:lnTo>
                  <a:lnTo>
                    <a:pt x="8359" y="12418"/>
                  </a:lnTo>
                  <a:lnTo>
                    <a:pt x="8522" y="10957"/>
                  </a:lnTo>
                  <a:lnTo>
                    <a:pt x="8846" y="6006"/>
                  </a:lnTo>
                  <a:lnTo>
                    <a:pt x="8927" y="3084"/>
                  </a:lnTo>
                  <a:lnTo>
                    <a:pt x="8927" y="1705"/>
                  </a:lnTo>
                  <a:lnTo>
                    <a:pt x="8846" y="1299"/>
                  </a:lnTo>
                  <a:lnTo>
                    <a:pt x="3977" y="0"/>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5" name="Google Shape;3665;p21"/>
            <p:cNvSpPr/>
            <p:nvPr/>
          </p:nvSpPr>
          <p:spPr>
            <a:xfrm>
              <a:off x="2805650" y="942150"/>
              <a:ext cx="606675" cy="1777400"/>
            </a:xfrm>
            <a:custGeom>
              <a:avLst/>
              <a:gdLst/>
              <a:ahLst/>
              <a:cxnLst/>
              <a:rect l="l" t="t" r="r" b="b"/>
              <a:pathLst>
                <a:path w="24267" h="71096" extrusionOk="0">
                  <a:moveTo>
                    <a:pt x="568" y="1"/>
                  </a:moveTo>
                  <a:lnTo>
                    <a:pt x="244" y="4627"/>
                  </a:lnTo>
                  <a:lnTo>
                    <a:pt x="163" y="8198"/>
                  </a:lnTo>
                  <a:lnTo>
                    <a:pt x="0" y="12337"/>
                  </a:lnTo>
                  <a:lnTo>
                    <a:pt x="0" y="16963"/>
                  </a:lnTo>
                  <a:lnTo>
                    <a:pt x="0" y="21751"/>
                  </a:lnTo>
                  <a:lnTo>
                    <a:pt x="163" y="26702"/>
                  </a:lnTo>
                  <a:lnTo>
                    <a:pt x="487" y="31490"/>
                  </a:lnTo>
                  <a:lnTo>
                    <a:pt x="731" y="33844"/>
                  </a:lnTo>
                  <a:lnTo>
                    <a:pt x="1137" y="36360"/>
                  </a:lnTo>
                  <a:lnTo>
                    <a:pt x="1705" y="38957"/>
                  </a:lnTo>
                  <a:lnTo>
                    <a:pt x="2273" y="41554"/>
                  </a:lnTo>
                  <a:lnTo>
                    <a:pt x="2922" y="44070"/>
                  </a:lnTo>
                  <a:lnTo>
                    <a:pt x="3571" y="46504"/>
                  </a:lnTo>
                  <a:lnTo>
                    <a:pt x="4789" y="50643"/>
                  </a:lnTo>
                  <a:lnTo>
                    <a:pt x="5113" y="51942"/>
                  </a:lnTo>
                  <a:lnTo>
                    <a:pt x="5357" y="53078"/>
                  </a:lnTo>
                  <a:lnTo>
                    <a:pt x="5600" y="54214"/>
                  </a:lnTo>
                  <a:lnTo>
                    <a:pt x="5681" y="55351"/>
                  </a:lnTo>
                  <a:lnTo>
                    <a:pt x="5844" y="57380"/>
                  </a:lnTo>
                  <a:lnTo>
                    <a:pt x="5763" y="59165"/>
                  </a:lnTo>
                  <a:lnTo>
                    <a:pt x="5681" y="62411"/>
                  </a:lnTo>
                  <a:lnTo>
                    <a:pt x="5681" y="63872"/>
                  </a:lnTo>
                  <a:lnTo>
                    <a:pt x="5763" y="64521"/>
                  </a:lnTo>
                  <a:lnTo>
                    <a:pt x="5925" y="65171"/>
                  </a:lnTo>
                  <a:lnTo>
                    <a:pt x="6168" y="65820"/>
                  </a:lnTo>
                  <a:lnTo>
                    <a:pt x="6493" y="66469"/>
                  </a:lnTo>
                  <a:lnTo>
                    <a:pt x="6899" y="67037"/>
                  </a:lnTo>
                  <a:lnTo>
                    <a:pt x="7386" y="67687"/>
                  </a:lnTo>
                  <a:lnTo>
                    <a:pt x="8197" y="68417"/>
                  </a:lnTo>
                  <a:lnTo>
                    <a:pt x="9090" y="69066"/>
                  </a:lnTo>
                  <a:lnTo>
                    <a:pt x="10064" y="69634"/>
                  </a:lnTo>
                  <a:lnTo>
                    <a:pt x="10957" y="70121"/>
                  </a:lnTo>
                  <a:lnTo>
                    <a:pt x="12012" y="70527"/>
                  </a:lnTo>
                  <a:lnTo>
                    <a:pt x="12986" y="70771"/>
                  </a:lnTo>
                  <a:lnTo>
                    <a:pt x="14041" y="71014"/>
                  </a:lnTo>
                  <a:lnTo>
                    <a:pt x="15096" y="71095"/>
                  </a:lnTo>
                  <a:lnTo>
                    <a:pt x="16151" y="71095"/>
                  </a:lnTo>
                  <a:lnTo>
                    <a:pt x="17206" y="71014"/>
                  </a:lnTo>
                  <a:lnTo>
                    <a:pt x="18261" y="70933"/>
                  </a:lnTo>
                  <a:lnTo>
                    <a:pt x="19235" y="70689"/>
                  </a:lnTo>
                  <a:lnTo>
                    <a:pt x="20290" y="70365"/>
                  </a:lnTo>
                  <a:lnTo>
                    <a:pt x="21264" y="69959"/>
                  </a:lnTo>
                  <a:lnTo>
                    <a:pt x="22238" y="69553"/>
                  </a:lnTo>
                  <a:lnTo>
                    <a:pt x="23212" y="68985"/>
                  </a:lnTo>
                  <a:lnTo>
                    <a:pt x="23455" y="68823"/>
                  </a:lnTo>
                  <a:lnTo>
                    <a:pt x="23617" y="68579"/>
                  </a:lnTo>
                  <a:lnTo>
                    <a:pt x="23942" y="68011"/>
                  </a:lnTo>
                  <a:lnTo>
                    <a:pt x="24185" y="67281"/>
                  </a:lnTo>
                  <a:lnTo>
                    <a:pt x="24267" y="66388"/>
                  </a:lnTo>
                  <a:lnTo>
                    <a:pt x="24267" y="65333"/>
                  </a:lnTo>
                  <a:lnTo>
                    <a:pt x="24185" y="64116"/>
                  </a:lnTo>
                  <a:lnTo>
                    <a:pt x="24023" y="62817"/>
                  </a:lnTo>
                  <a:lnTo>
                    <a:pt x="23861" y="61437"/>
                  </a:lnTo>
                  <a:lnTo>
                    <a:pt x="23293" y="58435"/>
                  </a:lnTo>
                  <a:lnTo>
                    <a:pt x="22562" y="55269"/>
                  </a:lnTo>
                  <a:lnTo>
                    <a:pt x="21020" y="48777"/>
                  </a:lnTo>
                  <a:lnTo>
                    <a:pt x="20371" y="46017"/>
                  </a:lnTo>
                  <a:lnTo>
                    <a:pt x="19803" y="43420"/>
                  </a:lnTo>
                  <a:lnTo>
                    <a:pt x="19478" y="41229"/>
                  </a:lnTo>
                  <a:lnTo>
                    <a:pt x="19397" y="40255"/>
                  </a:lnTo>
                  <a:lnTo>
                    <a:pt x="19397" y="39362"/>
                  </a:lnTo>
                  <a:lnTo>
                    <a:pt x="19478" y="36035"/>
                  </a:lnTo>
                  <a:lnTo>
                    <a:pt x="19559" y="33763"/>
                  </a:lnTo>
                  <a:lnTo>
                    <a:pt x="19722" y="31003"/>
                  </a:lnTo>
                  <a:lnTo>
                    <a:pt x="19722" y="28244"/>
                  </a:lnTo>
                  <a:lnTo>
                    <a:pt x="19641" y="27676"/>
                  </a:lnTo>
                  <a:lnTo>
                    <a:pt x="19478" y="23050"/>
                  </a:lnTo>
                  <a:lnTo>
                    <a:pt x="19316" y="20777"/>
                  </a:lnTo>
                  <a:lnTo>
                    <a:pt x="18991" y="18424"/>
                  </a:lnTo>
                  <a:lnTo>
                    <a:pt x="18585" y="15989"/>
                  </a:lnTo>
                  <a:lnTo>
                    <a:pt x="18099" y="13717"/>
                  </a:lnTo>
                  <a:lnTo>
                    <a:pt x="17368" y="11525"/>
                  </a:lnTo>
                  <a:lnTo>
                    <a:pt x="17043" y="10470"/>
                  </a:lnTo>
                  <a:lnTo>
                    <a:pt x="16638" y="9577"/>
                  </a:lnTo>
                  <a:lnTo>
                    <a:pt x="16232" y="8685"/>
                  </a:lnTo>
                  <a:lnTo>
                    <a:pt x="15745" y="7873"/>
                  </a:lnTo>
                  <a:lnTo>
                    <a:pt x="15339" y="7224"/>
                  </a:lnTo>
                  <a:lnTo>
                    <a:pt x="14771" y="6656"/>
                  </a:lnTo>
                  <a:lnTo>
                    <a:pt x="13554" y="5520"/>
                  </a:lnTo>
                  <a:lnTo>
                    <a:pt x="12336" y="4465"/>
                  </a:lnTo>
                  <a:lnTo>
                    <a:pt x="11119" y="3653"/>
                  </a:lnTo>
                  <a:lnTo>
                    <a:pt x="9902" y="2841"/>
                  </a:lnTo>
                  <a:lnTo>
                    <a:pt x="8684" y="2192"/>
                  </a:lnTo>
                  <a:lnTo>
                    <a:pt x="7467" y="1705"/>
                  </a:lnTo>
                  <a:lnTo>
                    <a:pt x="6331" y="1218"/>
                  </a:lnTo>
                  <a:lnTo>
                    <a:pt x="5276" y="894"/>
                  </a:lnTo>
                  <a:lnTo>
                    <a:pt x="3328" y="325"/>
                  </a:lnTo>
                  <a:lnTo>
                    <a:pt x="1867" y="82"/>
                  </a:lnTo>
                  <a:lnTo>
                    <a:pt x="893" y="1"/>
                  </a:lnTo>
                  <a:close/>
                </a:path>
              </a:pathLst>
            </a:custGeom>
            <a:solidFill>
              <a:srgbClr val="CF4D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6" name="Google Shape;3666;p21"/>
            <p:cNvSpPr/>
            <p:nvPr/>
          </p:nvSpPr>
          <p:spPr>
            <a:xfrm>
              <a:off x="2805650" y="942150"/>
              <a:ext cx="606675" cy="1777400"/>
            </a:xfrm>
            <a:custGeom>
              <a:avLst/>
              <a:gdLst/>
              <a:ahLst/>
              <a:cxnLst/>
              <a:rect l="l" t="t" r="r" b="b"/>
              <a:pathLst>
                <a:path w="24267" h="71096" fill="none" extrusionOk="0">
                  <a:moveTo>
                    <a:pt x="23212" y="68985"/>
                  </a:moveTo>
                  <a:lnTo>
                    <a:pt x="23212" y="68985"/>
                  </a:lnTo>
                  <a:lnTo>
                    <a:pt x="22238" y="69553"/>
                  </a:lnTo>
                  <a:lnTo>
                    <a:pt x="21264" y="69959"/>
                  </a:lnTo>
                  <a:lnTo>
                    <a:pt x="20290" y="70365"/>
                  </a:lnTo>
                  <a:lnTo>
                    <a:pt x="19235" y="70689"/>
                  </a:lnTo>
                  <a:lnTo>
                    <a:pt x="18261" y="70933"/>
                  </a:lnTo>
                  <a:lnTo>
                    <a:pt x="17206" y="71014"/>
                  </a:lnTo>
                  <a:lnTo>
                    <a:pt x="16151" y="71095"/>
                  </a:lnTo>
                  <a:lnTo>
                    <a:pt x="15096" y="71095"/>
                  </a:lnTo>
                  <a:lnTo>
                    <a:pt x="14041" y="71014"/>
                  </a:lnTo>
                  <a:lnTo>
                    <a:pt x="12986" y="70771"/>
                  </a:lnTo>
                  <a:lnTo>
                    <a:pt x="12012" y="70527"/>
                  </a:lnTo>
                  <a:lnTo>
                    <a:pt x="10957" y="70121"/>
                  </a:lnTo>
                  <a:lnTo>
                    <a:pt x="10064" y="69634"/>
                  </a:lnTo>
                  <a:lnTo>
                    <a:pt x="9090" y="69066"/>
                  </a:lnTo>
                  <a:lnTo>
                    <a:pt x="8197" y="68417"/>
                  </a:lnTo>
                  <a:lnTo>
                    <a:pt x="7386" y="67687"/>
                  </a:lnTo>
                  <a:lnTo>
                    <a:pt x="7386" y="67687"/>
                  </a:lnTo>
                  <a:lnTo>
                    <a:pt x="6899" y="67037"/>
                  </a:lnTo>
                  <a:lnTo>
                    <a:pt x="6493" y="66469"/>
                  </a:lnTo>
                  <a:lnTo>
                    <a:pt x="6168" y="65820"/>
                  </a:lnTo>
                  <a:lnTo>
                    <a:pt x="5925" y="65171"/>
                  </a:lnTo>
                  <a:lnTo>
                    <a:pt x="5925" y="65171"/>
                  </a:lnTo>
                  <a:lnTo>
                    <a:pt x="5763" y="64521"/>
                  </a:lnTo>
                  <a:lnTo>
                    <a:pt x="5681" y="63872"/>
                  </a:lnTo>
                  <a:lnTo>
                    <a:pt x="5681" y="62411"/>
                  </a:lnTo>
                  <a:lnTo>
                    <a:pt x="5763" y="59165"/>
                  </a:lnTo>
                  <a:lnTo>
                    <a:pt x="5844" y="57380"/>
                  </a:lnTo>
                  <a:lnTo>
                    <a:pt x="5681" y="55351"/>
                  </a:lnTo>
                  <a:lnTo>
                    <a:pt x="5600" y="54214"/>
                  </a:lnTo>
                  <a:lnTo>
                    <a:pt x="5357" y="53078"/>
                  </a:lnTo>
                  <a:lnTo>
                    <a:pt x="5113" y="51942"/>
                  </a:lnTo>
                  <a:lnTo>
                    <a:pt x="4789" y="50643"/>
                  </a:lnTo>
                  <a:lnTo>
                    <a:pt x="4789" y="50643"/>
                  </a:lnTo>
                  <a:lnTo>
                    <a:pt x="3571" y="46504"/>
                  </a:lnTo>
                  <a:lnTo>
                    <a:pt x="2922" y="44070"/>
                  </a:lnTo>
                  <a:lnTo>
                    <a:pt x="2273" y="41554"/>
                  </a:lnTo>
                  <a:lnTo>
                    <a:pt x="1705" y="38957"/>
                  </a:lnTo>
                  <a:lnTo>
                    <a:pt x="1137" y="36360"/>
                  </a:lnTo>
                  <a:lnTo>
                    <a:pt x="731" y="33844"/>
                  </a:lnTo>
                  <a:lnTo>
                    <a:pt x="487" y="31490"/>
                  </a:lnTo>
                  <a:lnTo>
                    <a:pt x="487" y="31490"/>
                  </a:lnTo>
                  <a:lnTo>
                    <a:pt x="163" y="26702"/>
                  </a:lnTo>
                  <a:lnTo>
                    <a:pt x="0" y="21751"/>
                  </a:lnTo>
                  <a:lnTo>
                    <a:pt x="0" y="16963"/>
                  </a:lnTo>
                  <a:lnTo>
                    <a:pt x="0" y="12337"/>
                  </a:lnTo>
                  <a:lnTo>
                    <a:pt x="163" y="8198"/>
                  </a:lnTo>
                  <a:lnTo>
                    <a:pt x="244" y="4627"/>
                  </a:lnTo>
                  <a:lnTo>
                    <a:pt x="568" y="1"/>
                  </a:lnTo>
                  <a:lnTo>
                    <a:pt x="568" y="1"/>
                  </a:lnTo>
                  <a:lnTo>
                    <a:pt x="893" y="1"/>
                  </a:lnTo>
                  <a:lnTo>
                    <a:pt x="1867" y="82"/>
                  </a:lnTo>
                  <a:lnTo>
                    <a:pt x="3328" y="325"/>
                  </a:lnTo>
                  <a:lnTo>
                    <a:pt x="5276" y="894"/>
                  </a:lnTo>
                  <a:lnTo>
                    <a:pt x="6331" y="1218"/>
                  </a:lnTo>
                  <a:lnTo>
                    <a:pt x="7467" y="1705"/>
                  </a:lnTo>
                  <a:lnTo>
                    <a:pt x="8684" y="2192"/>
                  </a:lnTo>
                  <a:lnTo>
                    <a:pt x="9902" y="2841"/>
                  </a:lnTo>
                  <a:lnTo>
                    <a:pt x="11119" y="3653"/>
                  </a:lnTo>
                  <a:lnTo>
                    <a:pt x="12336" y="4465"/>
                  </a:lnTo>
                  <a:lnTo>
                    <a:pt x="13554" y="5520"/>
                  </a:lnTo>
                  <a:lnTo>
                    <a:pt x="14771" y="6656"/>
                  </a:lnTo>
                  <a:lnTo>
                    <a:pt x="14771" y="6656"/>
                  </a:lnTo>
                  <a:lnTo>
                    <a:pt x="15339" y="7224"/>
                  </a:lnTo>
                  <a:lnTo>
                    <a:pt x="15745" y="7873"/>
                  </a:lnTo>
                  <a:lnTo>
                    <a:pt x="16232" y="8685"/>
                  </a:lnTo>
                  <a:lnTo>
                    <a:pt x="16638" y="9577"/>
                  </a:lnTo>
                  <a:lnTo>
                    <a:pt x="17043" y="10470"/>
                  </a:lnTo>
                  <a:lnTo>
                    <a:pt x="17368" y="11525"/>
                  </a:lnTo>
                  <a:lnTo>
                    <a:pt x="18099" y="13717"/>
                  </a:lnTo>
                  <a:lnTo>
                    <a:pt x="18585" y="15989"/>
                  </a:lnTo>
                  <a:lnTo>
                    <a:pt x="18991" y="18424"/>
                  </a:lnTo>
                  <a:lnTo>
                    <a:pt x="19316" y="20777"/>
                  </a:lnTo>
                  <a:lnTo>
                    <a:pt x="19478" y="23050"/>
                  </a:lnTo>
                  <a:lnTo>
                    <a:pt x="19478" y="23050"/>
                  </a:lnTo>
                  <a:lnTo>
                    <a:pt x="19641" y="27676"/>
                  </a:lnTo>
                  <a:lnTo>
                    <a:pt x="19641" y="27676"/>
                  </a:lnTo>
                  <a:lnTo>
                    <a:pt x="19722" y="28244"/>
                  </a:lnTo>
                  <a:lnTo>
                    <a:pt x="19722" y="28244"/>
                  </a:lnTo>
                  <a:lnTo>
                    <a:pt x="19722" y="28244"/>
                  </a:lnTo>
                  <a:lnTo>
                    <a:pt x="19722" y="31003"/>
                  </a:lnTo>
                  <a:lnTo>
                    <a:pt x="19722" y="31003"/>
                  </a:lnTo>
                  <a:lnTo>
                    <a:pt x="19722" y="31003"/>
                  </a:lnTo>
                  <a:lnTo>
                    <a:pt x="19559" y="33763"/>
                  </a:lnTo>
                  <a:lnTo>
                    <a:pt x="19559" y="33763"/>
                  </a:lnTo>
                  <a:lnTo>
                    <a:pt x="19478" y="36035"/>
                  </a:lnTo>
                  <a:lnTo>
                    <a:pt x="19478" y="36035"/>
                  </a:lnTo>
                  <a:lnTo>
                    <a:pt x="19478" y="36035"/>
                  </a:lnTo>
                  <a:lnTo>
                    <a:pt x="19397" y="39362"/>
                  </a:lnTo>
                  <a:lnTo>
                    <a:pt x="19397" y="39362"/>
                  </a:lnTo>
                  <a:lnTo>
                    <a:pt x="19397" y="40255"/>
                  </a:lnTo>
                  <a:lnTo>
                    <a:pt x="19478" y="41229"/>
                  </a:lnTo>
                  <a:lnTo>
                    <a:pt x="19803" y="43420"/>
                  </a:lnTo>
                  <a:lnTo>
                    <a:pt x="20371" y="46017"/>
                  </a:lnTo>
                  <a:lnTo>
                    <a:pt x="21020" y="48777"/>
                  </a:lnTo>
                  <a:lnTo>
                    <a:pt x="21020" y="48777"/>
                  </a:lnTo>
                  <a:lnTo>
                    <a:pt x="21020" y="48777"/>
                  </a:lnTo>
                  <a:lnTo>
                    <a:pt x="22562" y="55269"/>
                  </a:lnTo>
                  <a:lnTo>
                    <a:pt x="23293" y="58435"/>
                  </a:lnTo>
                  <a:lnTo>
                    <a:pt x="23861" y="61437"/>
                  </a:lnTo>
                  <a:lnTo>
                    <a:pt x="24023" y="62817"/>
                  </a:lnTo>
                  <a:lnTo>
                    <a:pt x="24185" y="64116"/>
                  </a:lnTo>
                  <a:lnTo>
                    <a:pt x="24267" y="65333"/>
                  </a:lnTo>
                  <a:lnTo>
                    <a:pt x="24267" y="66388"/>
                  </a:lnTo>
                  <a:lnTo>
                    <a:pt x="24185" y="67281"/>
                  </a:lnTo>
                  <a:lnTo>
                    <a:pt x="23942" y="68011"/>
                  </a:lnTo>
                  <a:lnTo>
                    <a:pt x="23617" y="68579"/>
                  </a:lnTo>
                  <a:lnTo>
                    <a:pt x="23455" y="68823"/>
                  </a:lnTo>
                  <a:lnTo>
                    <a:pt x="23212" y="6898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7" name="Google Shape;3667;p21"/>
            <p:cNvSpPr/>
            <p:nvPr/>
          </p:nvSpPr>
          <p:spPr>
            <a:xfrm>
              <a:off x="2819850" y="1055775"/>
              <a:ext cx="955650" cy="1613050"/>
            </a:xfrm>
            <a:custGeom>
              <a:avLst/>
              <a:gdLst/>
              <a:ahLst/>
              <a:cxnLst/>
              <a:rect l="l" t="t" r="r" b="b"/>
              <a:pathLst>
                <a:path w="38226" h="64522" extrusionOk="0">
                  <a:moveTo>
                    <a:pt x="5357" y="1"/>
                  </a:moveTo>
                  <a:lnTo>
                    <a:pt x="4139" y="82"/>
                  </a:lnTo>
                  <a:lnTo>
                    <a:pt x="3084" y="163"/>
                  </a:lnTo>
                  <a:lnTo>
                    <a:pt x="2111" y="406"/>
                  </a:lnTo>
                  <a:lnTo>
                    <a:pt x="1299" y="731"/>
                  </a:lnTo>
                  <a:lnTo>
                    <a:pt x="650" y="1137"/>
                  </a:lnTo>
                  <a:lnTo>
                    <a:pt x="325" y="1380"/>
                  </a:lnTo>
                  <a:lnTo>
                    <a:pt x="163" y="1624"/>
                  </a:lnTo>
                  <a:lnTo>
                    <a:pt x="0" y="1948"/>
                  </a:lnTo>
                  <a:lnTo>
                    <a:pt x="0" y="2192"/>
                  </a:lnTo>
                  <a:lnTo>
                    <a:pt x="0" y="2598"/>
                  </a:lnTo>
                  <a:lnTo>
                    <a:pt x="82" y="3004"/>
                  </a:lnTo>
                  <a:lnTo>
                    <a:pt x="325" y="3734"/>
                  </a:lnTo>
                  <a:lnTo>
                    <a:pt x="569" y="4464"/>
                  </a:lnTo>
                  <a:lnTo>
                    <a:pt x="1218" y="5763"/>
                  </a:lnTo>
                  <a:lnTo>
                    <a:pt x="1867" y="6899"/>
                  </a:lnTo>
                  <a:lnTo>
                    <a:pt x="2597" y="7873"/>
                  </a:lnTo>
                  <a:lnTo>
                    <a:pt x="3247" y="8603"/>
                  </a:lnTo>
                  <a:lnTo>
                    <a:pt x="3734" y="9172"/>
                  </a:lnTo>
                  <a:lnTo>
                    <a:pt x="4221" y="9577"/>
                  </a:lnTo>
                  <a:lnTo>
                    <a:pt x="17774" y="22238"/>
                  </a:lnTo>
                  <a:lnTo>
                    <a:pt x="21832" y="26052"/>
                  </a:lnTo>
                  <a:lnTo>
                    <a:pt x="24510" y="28731"/>
                  </a:lnTo>
                  <a:lnTo>
                    <a:pt x="26214" y="30516"/>
                  </a:lnTo>
                  <a:lnTo>
                    <a:pt x="26783" y="31165"/>
                  </a:lnTo>
                  <a:lnTo>
                    <a:pt x="27188" y="31815"/>
                  </a:lnTo>
                  <a:lnTo>
                    <a:pt x="27513" y="32383"/>
                  </a:lnTo>
                  <a:lnTo>
                    <a:pt x="27756" y="32951"/>
                  </a:lnTo>
                  <a:lnTo>
                    <a:pt x="28243" y="34331"/>
                  </a:lnTo>
                  <a:lnTo>
                    <a:pt x="28406" y="34817"/>
                  </a:lnTo>
                  <a:lnTo>
                    <a:pt x="28487" y="35386"/>
                  </a:lnTo>
                  <a:lnTo>
                    <a:pt x="28649" y="36846"/>
                  </a:lnTo>
                  <a:lnTo>
                    <a:pt x="28649" y="38551"/>
                  </a:lnTo>
                  <a:lnTo>
                    <a:pt x="28649" y="40661"/>
                  </a:lnTo>
                  <a:lnTo>
                    <a:pt x="28487" y="42933"/>
                  </a:lnTo>
                  <a:lnTo>
                    <a:pt x="28325" y="45368"/>
                  </a:lnTo>
                  <a:lnTo>
                    <a:pt x="27919" y="50319"/>
                  </a:lnTo>
                  <a:lnTo>
                    <a:pt x="27351" y="55188"/>
                  </a:lnTo>
                  <a:lnTo>
                    <a:pt x="26864" y="59246"/>
                  </a:lnTo>
                  <a:lnTo>
                    <a:pt x="26377" y="63223"/>
                  </a:lnTo>
                  <a:lnTo>
                    <a:pt x="27838" y="63547"/>
                  </a:lnTo>
                  <a:lnTo>
                    <a:pt x="31084" y="64116"/>
                  </a:lnTo>
                  <a:lnTo>
                    <a:pt x="32869" y="64359"/>
                  </a:lnTo>
                  <a:lnTo>
                    <a:pt x="34411" y="64521"/>
                  </a:lnTo>
                  <a:lnTo>
                    <a:pt x="35061" y="64521"/>
                  </a:lnTo>
                  <a:lnTo>
                    <a:pt x="35548" y="64440"/>
                  </a:lnTo>
                  <a:lnTo>
                    <a:pt x="35953" y="64278"/>
                  </a:lnTo>
                  <a:lnTo>
                    <a:pt x="36035" y="64197"/>
                  </a:lnTo>
                  <a:lnTo>
                    <a:pt x="36116" y="64034"/>
                  </a:lnTo>
                  <a:lnTo>
                    <a:pt x="36359" y="62492"/>
                  </a:lnTo>
                  <a:lnTo>
                    <a:pt x="36765" y="59165"/>
                  </a:lnTo>
                  <a:lnTo>
                    <a:pt x="37252" y="54539"/>
                  </a:lnTo>
                  <a:lnTo>
                    <a:pt x="37658" y="49264"/>
                  </a:lnTo>
                  <a:lnTo>
                    <a:pt x="37982" y="43745"/>
                  </a:lnTo>
                  <a:lnTo>
                    <a:pt x="38145" y="38713"/>
                  </a:lnTo>
                  <a:lnTo>
                    <a:pt x="38226" y="36441"/>
                  </a:lnTo>
                  <a:lnTo>
                    <a:pt x="38145" y="34574"/>
                  </a:lnTo>
                  <a:lnTo>
                    <a:pt x="37982" y="33032"/>
                  </a:lnTo>
                  <a:lnTo>
                    <a:pt x="37820" y="31896"/>
                  </a:lnTo>
                  <a:lnTo>
                    <a:pt x="37495" y="30922"/>
                  </a:lnTo>
                  <a:lnTo>
                    <a:pt x="37090" y="29948"/>
                  </a:lnTo>
                  <a:lnTo>
                    <a:pt x="36603" y="28893"/>
                  </a:lnTo>
                  <a:lnTo>
                    <a:pt x="36035" y="27838"/>
                  </a:lnTo>
                  <a:lnTo>
                    <a:pt x="34736" y="25565"/>
                  </a:lnTo>
                  <a:lnTo>
                    <a:pt x="33194" y="23212"/>
                  </a:lnTo>
                  <a:lnTo>
                    <a:pt x="31490" y="20858"/>
                  </a:lnTo>
                  <a:lnTo>
                    <a:pt x="29623" y="18424"/>
                  </a:lnTo>
                  <a:lnTo>
                    <a:pt x="27675" y="16070"/>
                  </a:lnTo>
                  <a:lnTo>
                    <a:pt x="25646" y="13716"/>
                  </a:lnTo>
                  <a:lnTo>
                    <a:pt x="23699" y="11444"/>
                  </a:lnTo>
                  <a:lnTo>
                    <a:pt x="21751" y="9415"/>
                  </a:lnTo>
                  <a:lnTo>
                    <a:pt x="18099" y="5682"/>
                  </a:lnTo>
                  <a:lnTo>
                    <a:pt x="15339" y="3004"/>
                  </a:lnTo>
                  <a:lnTo>
                    <a:pt x="14284" y="2111"/>
                  </a:lnTo>
                  <a:lnTo>
                    <a:pt x="13635" y="1624"/>
                  </a:lnTo>
                  <a:lnTo>
                    <a:pt x="12986" y="1299"/>
                  </a:lnTo>
                  <a:lnTo>
                    <a:pt x="12174" y="975"/>
                  </a:lnTo>
                  <a:lnTo>
                    <a:pt x="11200" y="731"/>
                  </a:lnTo>
                  <a:lnTo>
                    <a:pt x="10145" y="488"/>
                  </a:lnTo>
                  <a:lnTo>
                    <a:pt x="9009" y="244"/>
                  </a:lnTo>
                  <a:lnTo>
                    <a:pt x="7792" y="82"/>
                  </a:lnTo>
                  <a:lnTo>
                    <a:pt x="6574" y="1"/>
                  </a:lnTo>
                  <a:close/>
                </a:path>
              </a:pathLst>
            </a:custGeom>
            <a:solidFill>
              <a:srgbClr val="CF4D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8" name="Google Shape;3668;p21"/>
            <p:cNvSpPr/>
            <p:nvPr/>
          </p:nvSpPr>
          <p:spPr>
            <a:xfrm>
              <a:off x="2819850" y="1055775"/>
              <a:ext cx="955650" cy="1613050"/>
            </a:xfrm>
            <a:custGeom>
              <a:avLst/>
              <a:gdLst/>
              <a:ahLst/>
              <a:cxnLst/>
              <a:rect l="l" t="t" r="r" b="b"/>
              <a:pathLst>
                <a:path w="38226" h="64522" fill="none" extrusionOk="0">
                  <a:moveTo>
                    <a:pt x="4221" y="9577"/>
                  </a:moveTo>
                  <a:lnTo>
                    <a:pt x="4221" y="9577"/>
                  </a:lnTo>
                  <a:lnTo>
                    <a:pt x="17774" y="22238"/>
                  </a:lnTo>
                  <a:lnTo>
                    <a:pt x="21832" y="26052"/>
                  </a:lnTo>
                  <a:lnTo>
                    <a:pt x="24510" y="28731"/>
                  </a:lnTo>
                  <a:lnTo>
                    <a:pt x="26214" y="30516"/>
                  </a:lnTo>
                  <a:lnTo>
                    <a:pt x="26783" y="31165"/>
                  </a:lnTo>
                  <a:lnTo>
                    <a:pt x="27188" y="31815"/>
                  </a:lnTo>
                  <a:lnTo>
                    <a:pt x="27513" y="32383"/>
                  </a:lnTo>
                  <a:lnTo>
                    <a:pt x="27756" y="32951"/>
                  </a:lnTo>
                  <a:lnTo>
                    <a:pt x="28243" y="34331"/>
                  </a:lnTo>
                  <a:lnTo>
                    <a:pt x="28243" y="34331"/>
                  </a:lnTo>
                  <a:lnTo>
                    <a:pt x="28406" y="34817"/>
                  </a:lnTo>
                  <a:lnTo>
                    <a:pt x="28487" y="35386"/>
                  </a:lnTo>
                  <a:lnTo>
                    <a:pt x="28649" y="36846"/>
                  </a:lnTo>
                  <a:lnTo>
                    <a:pt x="28649" y="38551"/>
                  </a:lnTo>
                  <a:lnTo>
                    <a:pt x="28649" y="40661"/>
                  </a:lnTo>
                  <a:lnTo>
                    <a:pt x="28487" y="42933"/>
                  </a:lnTo>
                  <a:lnTo>
                    <a:pt x="28325" y="45368"/>
                  </a:lnTo>
                  <a:lnTo>
                    <a:pt x="27919" y="50319"/>
                  </a:lnTo>
                  <a:lnTo>
                    <a:pt x="27351" y="55188"/>
                  </a:lnTo>
                  <a:lnTo>
                    <a:pt x="26864" y="59246"/>
                  </a:lnTo>
                  <a:lnTo>
                    <a:pt x="26377" y="63223"/>
                  </a:lnTo>
                  <a:lnTo>
                    <a:pt x="26377" y="63223"/>
                  </a:lnTo>
                  <a:lnTo>
                    <a:pt x="27838" y="63547"/>
                  </a:lnTo>
                  <a:lnTo>
                    <a:pt x="31084" y="64116"/>
                  </a:lnTo>
                  <a:lnTo>
                    <a:pt x="32869" y="64359"/>
                  </a:lnTo>
                  <a:lnTo>
                    <a:pt x="34411" y="64521"/>
                  </a:lnTo>
                  <a:lnTo>
                    <a:pt x="35061" y="64521"/>
                  </a:lnTo>
                  <a:lnTo>
                    <a:pt x="35548" y="64440"/>
                  </a:lnTo>
                  <a:lnTo>
                    <a:pt x="35953" y="64278"/>
                  </a:lnTo>
                  <a:lnTo>
                    <a:pt x="36035" y="64197"/>
                  </a:lnTo>
                  <a:lnTo>
                    <a:pt x="36116" y="64034"/>
                  </a:lnTo>
                  <a:lnTo>
                    <a:pt x="36116" y="64034"/>
                  </a:lnTo>
                  <a:lnTo>
                    <a:pt x="36359" y="62492"/>
                  </a:lnTo>
                  <a:lnTo>
                    <a:pt x="36765" y="59165"/>
                  </a:lnTo>
                  <a:lnTo>
                    <a:pt x="37252" y="54539"/>
                  </a:lnTo>
                  <a:lnTo>
                    <a:pt x="37658" y="49264"/>
                  </a:lnTo>
                  <a:lnTo>
                    <a:pt x="37982" y="43745"/>
                  </a:lnTo>
                  <a:lnTo>
                    <a:pt x="38145" y="38713"/>
                  </a:lnTo>
                  <a:lnTo>
                    <a:pt x="38226" y="36441"/>
                  </a:lnTo>
                  <a:lnTo>
                    <a:pt x="38145" y="34574"/>
                  </a:lnTo>
                  <a:lnTo>
                    <a:pt x="37982" y="33032"/>
                  </a:lnTo>
                  <a:lnTo>
                    <a:pt x="37820" y="31896"/>
                  </a:lnTo>
                  <a:lnTo>
                    <a:pt x="37820" y="31896"/>
                  </a:lnTo>
                  <a:lnTo>
                    <a:pt x="37495" y="30922"/>
                  </a:lnTo>
                  <a:lnTo>
                    <a:pt x="37090" y="29948"/>
                  </a:lnTo>
                  <a:lnTo>
                    <a:pt x="36603" y="28893"/>
                  </a:lnTo>
                  <a:lnTo>
                    <a:pt x="36035" y="27838"/>
                  </a:lnTo>
                  <a:lnTo>
                    <a:pt x="34736" y="25565"/>
                  </a:lnTo>
                  <a:lnTo>
                    <a:pt x="33194" y="23212"/>
                  </a:lnTo>
                  <a:lnTo>
                    <a:pt x="31490" y="20858"/>
                  </a:lnTo>
                  <a:lnTo>
                    <a:pt x="29623" y="18424"/>
                  </a:lnTo>
                  <a:lnTo>
                    <a:pt x="27675" y="16070"/>
                  </a:lnTo>
                  <a:lnTo>
                    <a:pt x="25646" y="13716"/>
                  </a:lnTo>
                  <a:lnTo>
                    <a:pt x="23699" y="11444"/>
                  </a:lnTo>
                  <a:lnTo>
                    <a:pt x="21751" y="9415"/>
                  </a:lnTo>
                  <a:lnTo>
                    <a:pt x="18099" y="5682"/>
                  </a:lnTo>
                  <a:lnTo>
                    <a:pt x="15339" y="3004"/>
                  </a:lnTo>
                  <a:lnTo>
                    <a:pt x="14284" y="2111"/>
                  </a:lnTo>
                  <a:lnTo>
                    <a:pt x="13635" y="1624"/>
                  </a:lnTo>
                  <a:lnTo>
                    <a:pt x="13635" y="1624"/>
                  </a:lnTo>
                  <a:lnTo>
                    <a:pt x="12986" y="1299"/>
                  </a:lnTo>
                  <a:lnTo>
                    <a:pt x="12174" y="975"/>
                  </a:lnTo>
                  <a:lnTo>
                    <a:pt x="11200" y="731"/>
                  </a:lnTo>
                  <a:lnTo>
                    <a:pt x="10145" y="488"/>
                  </a:lnTo>
                  <a:lnTo>
                    <a:pt x="9009" y="244"/>
                  </a:lnTo>
                  <a:lnTo>
                    <a:pt x="7792" y="82"/>
                  </a:lnTo>
                  <a:lnTo>
                    <a:pt x="6574" y="1"/>
                  </a:lnTo>
                  <a:lnTo>
                    <a:pt x="5357" y="1"/>
                  </a:lnTo>
                  <a:lnTo>
                    <a:pt x="4139" y="82"/>
                  </a:lnTo>
                  <a:lnTo>
                    <a:pt x="3084" y="163"/>
                  </a:lnTo>
                  <a:lnTo>
                    <a:pt x="2111" y="406"/>
                  </a:lnTo>
                  <a:lnTo>
                    <a:pt x="1299" y="731"/>
                  </a:lnTo>
                  <a:lnTo>
                    <a:pt x="650" y="1137"/>
                  </a:lnTo>
                  <a:lnTo>
                    <a:pt x="325" y="1380"/>
                  </a:lnTo>
                  <a:lnTo>
                    <a:pt x="163" y="1624"/>
                  </a:lnTo>
                  <a:lnTo>
                    <a:pt x="0" y="1948"/>
                  </a:lnTo>
                  <a:lnTo>
                    <a:pt x="0" y="2192"/>
                  </a:lnTo>
                  <a:lnTo>
                    <a:pt x="0" y="2598"/>
                  </a:lnTo>
                  <a:lnTo>
                    <a:pt x="82" y="3004"/>
                  </a:lnTo>
                  <a:lnTo>
                    <a:pt x="82" y="3004"/>
                  </a:lnTo>
                  <a:lnTo>
                    <a:pt x="325" y="3734"/>
                  </a:lnTo>
                  <a:lnTo>
                    <a:pt x="569" y="4464"/>
                  </a:lnTo>
                  <a:lnTo>
                    <a:pt x="1218" y="5763"/>
                  </a:lnTo>
                  <a:lnTo>
                    <a:pt x="1867" y="6899"/>
                  </a:lnTo>
                  <a:lnTo>
                    <a:pt x="2597" y="7873"/>
                  </a:lnTo>
                  <a:lnTo>
                    <a:pt x="3247" y="8603"/>
                  </a:lnTo>
                  <a:lnTo>
                    <a:pt x="3734" y="9172"/>
                  </a:lnTo>
                  <a:lnTo>
                    <a:pt x="4221" y="957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9" name="Google Shape;3669;p21"/>
            <p:cNvSpPr/>
            <p:nvPr/>
          </p:nvSpPr>
          <p:spPr>
            <a:xfrm>
              <a:off x="3298675" y="1644175"/>
              <a:ext cx="25" cy="4075"/>
            </a:xfrm>
            <a:custGeom>
              <a:avLst/>
              <a:gdLst/>
              <a:ahLst/>
              <a:cxnLst/>
              <a:rect l="l" t="t" r="r" b="b"/>
              <a:pathLst>
                <a:path w="1" h="163" extrusionOk="0">
                  <a:moveTo>
                    <a:pt x="1" y="1"/>
                  </a:moveTo>
                  <a:lnTo>
                    <a:pt x="1" y="1"/>
                  </a:lnTo>
                  <a:lnTo>
                    <a:pt x="1" y="163"/>
                  </a:lnTo>
                  <a:lnTo>
                    <a:pt x="1" y="163"/>
                  </a:lnTo>
                  <a:lnTo>
                    <a:pt x="1" y="163"/>
                  </a:lnTo>
                  <a:lnTo>
                    <a:pt x="1" y="163"/>
                  </a:lnTo>
                  <a:lnTo>
                    <a:pt x="1" y="163"/>
                  </a:lnTo>
                  <a:lnTo>
                    <a:pt x="1" y="1"/>
                  </a:lnTo>
                  <a:lnTo>
                    <a:pt x="1" y="1"/>
                  </a:lnTo>
                  <a:lnTo>
                    <a:pt x="1" y="1"/>
                  </a:lnTo>
                  <a:close/>
                </a:path>
              </a:pathLst>
            </a:custGeom>
            <a:solidFill>
              <a:srgbClr val="B1AD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0" name="Google Shape;3670;p21"/>
            <p:cNvSpPr/>
            <p:nvPr/>
          </p:nvSpPr>
          <p:spPr>
            <a:xfrm>
              <a:off x="3298675" y="1644175"/>
              <a:ext cx="25" cy="4075"/>
            </a:xfrm>
            <a:custGeom>
              <a:avLst/>
              <a:gdLst/>
              <a:ahLst/>
              <a:cxnLst/>
              <a:rect l="l" t="t" r="r" b="b"/>
              <a:pathLst>
                <a:path w="1" h="163" fill="none" extrusionOk="0">
                  <a:moveTo>
                    <a:pt x="1" y="1"/>
                  </a:moveTo>
                  <a:lnTo>
                    <a:pt x="1" y="1"/>
                  </a:lnTo>
                  <a:lnTo>
                    <a:pt x="1" y="163"/>
                  </a:lnTo>
                  <a:lnTo>
                    <a:pt x="1" y="163"/>
                  </a:lnTo>
                  <a:lnTo>
                    <a:pt x="1" y="163"/>
                  </a:lnTo>
                  <a:lnTo>
                    <a:pt x="1" y="163"/>
                  </a:lnTo>
                  <a:lnTo>
                    <a:pt x="1" y="163"/>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1" name="Google Shape;3671;p21"/>
            <p:cNvSpPr/>
            <p:nvPr/>
          </p:nvSpPr>
          <p:spPr>
            <a:xfrm>
              <a:off x="3126225" y="1483900"/>
              <a:ext cx="172475" cy="442325"/>
            </a:xfrm>
            <a:custGeom>
              <a:avLst/>
              <a:gdLst/>
              <a:ahLst/>
              <a:cxnLst/>
              <a:rect l="l" t="t" r="r" b="b"/>
              <a:pathLst>
                <a:path w="6899" h="17693" extrusionOk="0">
                  <a:moveTo>
                    <a:pt x="0" y="0"/>
                  </a:moveTo>
                  <a:lnTo>
                    <a:pt x="81" y="1867"/>
                  </a:lnTo>
                  <a:lnTo>
                    <a:pt x="244" y="3490"/>
                  </a:lnTo>
                  <a:lnTo>
                    <a:pt x="568" y="5438"/>
                  </a:lnTo>
                  <a:lnTo>
                    <a:pt x="1055" y="7710"/>
                  </a:lnTo>
                  <a:lnTo>
                    <a:pt x="1380" y="8846"/>
                  </a:lnTo>
                  <a:lnTo>
                    <a:pt x="1786" y="9982"/>
                  </a:lnTo>
                  <a:lnTo>
                    <a:pt x="2192" y="11200"/>
                  </a:lnTo>
                  <a:lnTo>
                    <a:pt x="2678" y="12336"/>
                  </a:lnTo>
                  <a:lnTo>
                    <a:pt x="3247" y="13472"/>
                  </a:lnTo>
                  <a:lnTo>
                    <a:pt x="3896" y="14608"/>
                  </a:lnTo>
                  <a:lnTo>
                    <a:pt x="4464" y="15420"/>
                  </a:lnTo>
                  <a:lnTo>
                    <a:pt x="5113" y="16232"/>
                  </a:lnTo>
                  <a:lnTo>
                    <a:pt x="5762" y="16962"/>
                  </a:lnTo>
                  <a:lnTo>
                    <a:pt x="6574" y="17692"/>
                  </a:lnTo>
                  <a:lnTo>
                    <a:pt x="6655" y="14365"/>
                  </a:lnTo>
                  <a:lnTo>
                    <a:pt x="6736" y="12093"/>
                  </a:lnTo>
                  <a:lnTo>
                    <a:pt x="6899" y="9333"/>
                  </a:lnTo>
                  <a:lnTo>
                    <a:pt x="6818" y="8522"/>
                  </a:lnTo>
                  <a:lnTo>
                    <a:pt x="6899" y="6574"/>
                  </a:lnTo>
                  <a:lnTo>
                    <a:pt x="6899" y="6412"/>
                  </a:lnTo>
                  <a:lnTo>
                    <a:pt x="0" y="0"/>
                  </a:lnTo>
                  <a:close/>
                </a:path>
              </a:pathLst>
            </a:custGeom>
            <a:solidFill>
              <a:srgbClr val="9E4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2" name="Google Shape;3672;p21"/>
            <p:cNvSpPr/>
            <p:nvPr/>
          </p:nvSpPr>
          <p:spPr>
            <a:xfrm>
              <a:off x="3126225" y="1483900"/>
              <a:ext cx="172475" cy="442325"/>
            </a:xfrm>
            <a:custGeom>
              <a:avLst/>
              <a:gdLst/>
              <a:ahLst/>
              <a:cxnLst/>
              <a:rect l="l" t="t" r="r" b="b"/>
              <a:pathLst>
                <a:path w="6899" h="17693" fill="none" extrusionOk="0">
                  <a:moveTo>
                    <a:pt x="0" y="0"/>
                  </a:moveTo>
                  <a:lnTo>
                    <a:pt x="0" y="0"/>
                  </a:lnTo>
                  <a:lnTo>
                    <a:pt x="81" y="1867"/>
                  </a:lnTo>
                  <a:lnTo>
                    <a:pt x="244" y="3490"/>
                  </a:lnTo>
                  <a:lnTo>
                    <a:pt x="568" y="5438"/>
                  </a:lnTo>
                  <a:lnTo>
                    <a:pt x="1055" y="7710"/>
                  </a:lnTo>
                  <a:lnTo>
                    <a:pt x="1380" y="8846"/>
                  </a:lnTo>
                  <a:lnTo>
                    <a:pt x="1786" y="9982"/>
                  </a:lnTo>
                  <a:lnTo>
                    <a:pt x="2192" y="11200"/>
                  </a:lnTo>
                  <a:lnTo>
                    <a:pt x="2678" y="12336"/>
                  </a:lnTo>
                  <a:lnTo>
                    <a:pt x="3247" y="13472"/>
                  </a:lnTo>
                  <a:lnTo>
                    <a:pt x="3896" y="14608"/>
                  </a:lnTo>
                  <a:lnTo>
                    <a:pt x="3896" y="14608"/>
                  </a:lnTo>
                  <a:lnTo>
                    <a:pt x="3896" y="14608"/>
                  </a:lnTo>
                  <a:lnTo>
                    <a:pt x="4464" y="15420"/>
                  </a:lnTo>
                  <a:lnTo>
                    <a:pt x="5113" y="16232"/>
                  </a:lnTo>
                  <a:lnTo>
                    <a:pt x="5762" y="16962"/>
                  </a:lnTo>
                  <a:lnTo>
                    <a:pt x="6574" y="17692"/>
                  </a:lnTo>
                  <a:lnTo>
                    <a:pt x="6574" y="17692"/>
                  </a:lnTo>
                  <a:lnTo>
                    <a:pt x="6655" y="14365"/>
                  </a:lnTo>
                  <a:lnTo>
                    <a:pt x="6655" y="14365"/>
                  </a:lnTo>
                  <a:lnTo>
                    <a:pt x="6655" y="14365"/>
                  </a:lnTo>
                  <a:lnTo>
                    <a:pt x="6655" y="14365"/>
                  </a:lnTo>
                  <a:lnTo>
                    <a:pt x="6736" y="12093"/>
                  </a:lnTo>
                  <a:lnTo>
                    <a:pt x="6736" y="12093"/>
                  </a:lnTo>
                  <a:lnTo>
                    <a:pt x="6899" y="9333"/>
                  </a:lnTo>
                  <a:lnTo>
                    <a:pt x="6899" y="9333"/>
                  </a:lnTo>
                  <a:lnTo>
                    <a:pt x="6899" y="9333"/>
                  </a:lnTo>
                  <a:lnTo>
                    <a:pt x="6899" y="9333"/>
                  </a:lnTo>
                  <a:lnTo>
                    <a:pt x="6818" y="8522"/>
                  </a:lnTo>
                  <a:lnTo>
                    <a:pt x="6818" y="8522"/>
                  </a:lnTo>
                  <a:lnTo>
                    <a:pt x="6899" y="6574"/>
                  </a:lnTo>
                  <a:lnTo>
                    <a:pt x="6899" y="6574"/>
                  </a:lnTo>
                  <a:lnTo>
                    <a:pt x="6899" y="6574"/>
                  </a:lnTo>
                  <a:lnTo>
                    <a:pt x="6899" y="6412"/>
                  </a:lnTo>
                  <a:lnTo>
                    <a:pt x="6899" y="6412"/>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3" name="Google Shape;3673;p21"/>
            <p:cNvSpPr/>
            <p:nvPr/>
          </p:nvSpPr>
          <p:spPr>
            <a:xfrm>
              <a:off x="3126225" y="1481850"/>
              <a:ext cx="172475" cy="162350"/>
            </a:xfrm>
            <a:custGeom>
              <a:avLst/>
              <a:gdLst/>
              <a:ahLst/>
              <a:cxnLst/>
              <a:rect l="l" t="t" r="r" b="b"/>
              <a:pathLst>
                <a:path w="6899" h="6494" extrusionOk="0">
                  <a:moveTo>
                    <a:pt x="0" y="1"/>
                  </a:moveTo>
                  <a:lnTo>
                    <a:pt x="0" y="82"/>
                  </a:lnTo>
                  <a:lnTo>
                    <a:pt x="6899" y="6494"/>
                  </a:lnTo>
                  <a:lnTo>
                    <a:pt x="6899" y="5276"/>
                  </a:lnTo>
                  <a:lnTo>
                    <a:pt x="6818" y="6088"/>
                  </a:lnTo>
                  <a:lnTo>
                    <a:pt x="1380" y="1218"/>
                  </a:lnTo>
                  <a:lnTo>
                    <a:pt x="0" y="1"/>
                  </a:lnTo>
                  <a:close/>
                </a:path>
              </a:pathLst>
            </a:custGeom>
            <a:solidFill>
              <a:srgbClr val="9E4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4" name="Google Shape;3674;p21"/>
            <p:cNvSpPr/>
            <p:nvPr/>
          </p:nvSpPr>
          <p:spPr>
            <a:xfrm>
              <a:off x="3126225" y="1481850"/>
              <a:ext cx="172475" cy="162350"/>
            </a:xfrm>
            <a:custGeom>
              <a:avLst/>
              <a:gdLst/>
              <a:ahLst/>
              <a:cxnLst/>
              <a:rect l="l" t="t" r="r" b="b"/>
              <a:pathLst>
                <a:path w="6899" h="6494" fill="none" extrusionOk="0">
                  <a:moveTo>
                    <a:pt x="0" y="1"/>
                  </a:moveTo>
                  <a:lnTo>
                    <a:pt x="0" y="1"/>
                  </a:lnTo>
                  <a:lnTo>
                    <a:pt x="0" y="82"/>
                  </a:lnTo>
                  <a:lnTo>
                    <a:pt x="0" y="82"/>
                  </a:lnTo>
                  <a:lnTo>
                    <a:pt x="6899" y="6494"/>
                  </a:lnTo>
                  <a:lnTo>
                    <a:pt x="6899" y="6494"/>
                  </a:lnTo>
                  <a:lnTo>
                    <a:pt x="6899" y="6494"/>
                  </a:lnTo>
                  <a:lnTo>
                    <a:pt x="6899" y="6494"/>
                  </a:lnTo>
                  <a:lnTo>
                    <a:pt x="6899" y="5276"/>
                  </a:lnTo>
                  <a:lnTo>
                    <a:pt x="6818" y="6088"/>
                  </a:lnTo>
                  <a:lnTo>
                    <a:pt x="1380" y="1218"/>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5" name="Google Shape;3675;p21"/>
            <p:cNvSpPr/>
            <p:nvPr/>
          </p:nvSpPr>
          <p:spPr>
            <a:xfrm>
              <a:off x="3282450" y="1205925"/>
              <a:ext cx="101475" cy="105525"/>
            </a:xfrm>
            <a:custGeom>
              <a:avLst/>
              <a:gdLst/>
              <a:ahLst/>
              <a:cxnLst/>
              <a:rect l="l" t="t" r="r" b="b"/>
              <a:pathLst>
                <a:path w="4059" h="4221" extrusionOk="0">
                  <a:moveTo>
                    <a:pt x="650" y="0"/>
                  </a:moveTo>
                  <a:lnTo>
                    <a:pt x="0" y="82"/>
                  </a:lnTo>
                  <a:lnTo>
                    <a:pt x="1948" y="2029"/>
                  </a:lnTo>
                  <a:lnTo>
                    <a:pt x="4058" y="4221"/>
                  </a:lnTo>
                  <a:lnTo>
                    <a:pt x="2679" y="2760"/>
                  </a:lnTo>
                  <a:lnTo>
                    <a:pt x="2029" y="2029"/>
                  </a:lnTo>
                  <a:lnTo>
                    <a:pt x="650" y="0"/>
                  </a:lnTo>
                  <a:close/>
                </a:path>
              </a:pathLst>
            </a:custGeom>
            <a:solidFill>
              <a:srgbClr val="B1AD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6" name="Google Shape;3676;p21"/>
            <p:cNvSpPr/>
            <p:nvPr/>
          </p:nvSpPr>
          <p:spPr>
            <a:xfrm>
              <a:off x="3282450" y="1205925"/>
              <a:ext cx="101475" cy="105525"/>
            </a:xfrm>
            <a:custGeom>
              <a:avLst/>
              <a:gdLst/>
              <a:ahLst/>
              <a:cxnLst/>
              <a:rect l="l" t="t" r="r" b="b"/>
              <a:pathLst>
                <a:path w="4059" h="4221" fill="none" extrusionOk="0">
                  <a:moveTo>
                    <a:pt x="650" y="0"/>
                  </a:moveTo>
                  <a:lnTo>
                    <a:pt x="650" y="0"/>
                  </a:lnTo>
                  <a:lnTo>
                    <a:pt x="0" y="82"/>
                  </a:lnTo>
                  <a:lnTo>
                    <a:pt x="0" y="82"/>
                  </a:lnTo>
                  <a:lnTo>
                    <a:pt x="1948" y="2029"/>
                  </a:lnTo>
                  <a:lnTo>
                    <a:pt x="4058" y="4221"/>
                  </a:lnTo>
                  <a:lnTo>
                    <a:pt x="4058" y="4221"/>
                  </a:lnTo>
                  <a:lnTo>
                    <a:pt x="2679" y="2760"/>
                  </a:lnTo>
                  <a:lnTo>
                    <a:pt x="2029" y="2029"/>
                  </a:lnTo>
                  <a:lnTo>
                    <a:pt x="65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7" name="Google Shape;3677;p21"/>
            <p:cNvSpPr/>
            <p:nvPr/>
          </p:nvSpPr>
          <p:spPr>
            <a:xfrm>
              <a:off x="2655500" y="1029400"/>
              <a:ext cx="32500" cy="22350"/>
            </a:xfrm>
            <a:custGeom>
              <a:avLst/>
              <a:gdLst/>
              <a:ahLst/>
              <a:cxnLst/>
              <a:rect l="l" t="t" r="r" b="b"/>
              <a:pathLst>
                <a:path w="1300" h="894" extrusionOk="0">
                  <a:moveTo>
                    <a:pt x="488" y="1"/>
                  </a:moveTo>
                  <a:lnTo>
                    <a:pt x="163" y="82"/>
                  </a:lnTo>
                  <a:lnTo>
                    <a:pt x="1" y="244"/>
                  </a:lnTo>
                  <a:lnTo>
                    <a:pt x="1" y="569"/>
                  </a:lnTo>
                  <a:lnTo>
                    <a:pt x="82" y="812"/>
                  </a:lnTo>
                  <a:lnTo>
                    <a:pt x="82" y="893"/>
                  </a:lnTo>
                  <a:lnTo>
                    <a:pt x="731" y="731"/>
                  </a:lnTo>
                  <a:lnTo>
                    <a:pt x="1299" y="406"/>
                  </a:lnTo>
                  <a:lnTo>
                    <a:pt x="1056" y="163"/>
                  </a:lnTo>
                  <a:lnTo>
                    <a:pt x="812" y="82"/>
                  </a:lnTo>
                  <a:lnTo>
                    <a:pt x="650" y="1"/>
                  </a:lnTo>
                  <a:close/>
                </a:path>
              </a:pathLst>
            </a:custGeom>
            <a:solidFill>
              <a:srgbClr val="AD7F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8" name="Google Shape;3678;p21"/>
            <p:cNvSpPr/>
            <p:nvPr/>
          </p:nvSpPr>
          <p:spPr>
            <a:xfrm>
              <a:off x="2655500" y="1029400"/>
              <a:ext cx="32500" cy="22350"/>
            </a:xfrm>
            <a:custGeom>
              <a:avLst/>
              <a:gdLst/>
              <a:ahLst/>
              <a:cxnLst/>
              <a:rect l="l" t="t" r="r" b="b"/>
              <a:pathLst>
                <a:path w="1300" h="894" fill="none" extrusionOk="0">
                  <a:moveTo>
                    <a:pt x="488" y="1"/>
                  </a:moveTo>
                  <a:lnTo>
                    <a:pt x="488" y="1"/>
                  </a:lnTo>
                  <a:lnTo>
                    <a:pt x="163" y="82"/>
                  </a:lnTo>
                  <a:lnTo>
                    <a:pt x="1" y="244"/>
                  </a:lnTo>
                  <a:lnTo>
                    <a:pt x="1" y="569"/>
                  </a:lnTo>
                  <a:lnTo>
                    <a:pt x="82" y="812"/>
                  </a:lnTo>
                  <a:lnTo>
                    <a:pt x="82" y="812"/>
                  </a:lnTo>
                  <a:lnTo>
                    <a:pt x="82" y="893"/>
                  </a:lnTo>
                  <a:lnTo>
                    <a:pt x="82" y="893"/>
                  </a:lnTo>
                  <a:lnTo>
                    <a:pt x="731" y="731"/>
                  </a:lnTo>
                  <a:lnTo>
                    <a:pt x="1299" y="406"/>
                  </a:lnTo>
                  <a:lnTo>
                    <a:pt x="1299" y="406"/>
                  </a:lnTo>
                  <a:lnTo>
                    <a:pt x="1056" y="163"/>
                  </a:lnTo>
                  <a:lnTo>
                    <a:pt x="812" y="82"/>
                  </a:lnTo>
                  <a:lnTo>
                    <a:pt x="650" y="1"/>
                  </a:lnTo>
                  <a:lnTo>
                    <a:pt x="650" y="1"/>
                  </a:lnTo>
                  <a:lnTo>
                    <a:pt x="48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9" name="Google Shape;3679;p21"/>
            <p:cNvSpPr/>
            <p:nvPr/>
          </p:nvSpPr>
          <p:spPr>
            <a:xfrm>
              <a:off x="2657525" y="1039550"/>
              <a:ext cx="150175" cy="211025"/>
            </a:xfrm>
            <a:custGeom>
              <a:avLst/>
              <a:gdLst/>
              <a:ahLst/>
              <a:cxnLst/>
              <a:rect l="l" t="t" r="r" b="b"/>
              <a:pathLst>
                <a:path w="6007" h="8441" extrusionOk="0">
                  <a:moveTo>
                    <a:pt x="1218" y="0"/>
                  </a:moveTo>
                  <a:lnTo>
                    <a:pt x="650" y="325"/>
                  </a:lnTo>
                  <a:lnTo>
                    <a:pt x="1" y="487"/>
                  </a:lnTo>
                  <a:lnTo>
                    <a:pt x="82" y="731"/>
                  </a:lnTo>
                  <a:lnTo>
                    <a:pt x="244" y="1055"/>
                  </a:lnTo>
                  <a:lnTo>
                    <a:pt x="407" y="1218"/>
                  </a:lnTo>
                  <a:lnTo>
                    <a:pt x="569" y="1299"/>
                  </a:lnTo>
                  <a:lnTo>
                    <a:pt x="650" y="1299"/>
                  </a:lnTo>
                  <a:lnTo>
                    <a:pt x="812" y="1461"/>
                  </a:lnTo>
                  <a:lnTo>
                    <a:pt x="1218" y="2029"/>
                  </a:lnTo>
                  <a:lnTo>
                    <a:pt x="2273" y="3896"/>
                  </a:lnTo>
                  <a:lnTo>
                    <a:pt x="3004" y="5113"/>
                  </a:lnTo>
                  <a:lnTo>
                    <a:pt x="3815" y="6250"/>
                  </a:lnTo>
                  <a:lnTo>
                    <a:pt x="4870" y="7467"/>
                  </a:lnTo>
                  <a:lnTo>
                    <a:pt x="5357" y="7954"/>
                  </a:lnTo>
                  <a:lnTo>
                    <a:pt x="5925" y="8441"/>
                  </a:lnTo>
                  <a:lnTo>
                    <a:pt x="6006" y="4708"/>
                  </a:lnTo>
                  <a:lnTo>
                    <a:pt x="4951" y="3896"/>
                  </a:lnTo>
                  <a:lnTo>
                    <a:pt x="3896" y="3084"/>
                  </a:lnTo>
                  <a:lnTo>
                    <a:pt x="2922" y="2273"/>
                  </a:lnTo>
                  <a:lnTo>
                    <a:pt x="2111" y="1380"/>
                  </a:lnTo>
                  <a:lnTo>
                    <a:pt x="1867" y="1055"/>
                  </a:lnTo>
                  <a:lnTo>
                    <a:pt x="1624" y="650"/>
                  </a:lnTo>
                  <a:lnTo>
                    <a:pt x="1218" y="0"/>
                  </a:lnTo>
                  <a:close/>
                </a:path>
              </a:pathLst>
            </a:custGeom>
            <a:solidFill>
              <a:srgbClr val="B1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0" name="Google Shape;3680;p21"/>
            <p:cNvSpPr/>
            <p:nvPr/>
          </p:nvSpPr>
          <p:spPr>
            <a:xfrm>
              <a:off x="2657525" y="1039550"/>
              <a:ext cx="150175" cy="211025"/>
            </a:xfrm>
            <a:custGeom>
              <a:avLst/>
              <a:gdLst/>
              <a:ahLst/>
              <a:cxnLst/>
              <a:rect l="l" t="t" r="r" b="b"/>
              <a:pathLst>
                <a:path w="6007" h="8441" fill="none" extrusionOk="0">
                  <a:moveTo>
                    <a:pt x="1218" y="0"/>
                  </a:moveTo>
                  <a:lnTo>
                    <a:pt x="1218" y="0"/>
                  </a:lnTo>
                  <a:lnTo>
                    <a:pt x="650" y="325"/>
                  </a:lnTo>
                  <a:lnTo>
                    <a:pt x="1" y="487"/>
                  </a:lnTo>
                  <a:lnTo>
                    <a:pt x="1" y="487"/>
                  </a:lnTo>
                  <a:lnTo>
                    <a:pt x="82" y="731"/>
                  </a:lnTo>
                  <a:lnTo>
                    <a:pt x="244" y="1055"/>
                  </a:lnTo>
                  <a:lnTo>
                    <a:pt x="407" y="1218"/>
                  </a:lnTo>
                  <a:lnTo>
                    <a:pt x="569" y="1299"/>
                  </a:lnTo>
                  <a:lnTo>
                    <a:pt x="569" y="1299"/>
                  </a:lnTo>
                  <a:lnTo>
                    <a:pt x="650" y="1299"/>
                  </a:lnTo>
                  <a:lnTo>
                    <a:pt x="650" y="1299"/>
                  </a:lnTo>
                  <a:lnTo>
                    <a:pt x="650" y="1299"/>
                  </a:lnTo>
                  <a:lnTo>
                    <a:pt x="650" y="1299"/>
                  </a:lnTo>
                  <a:lnTo>
                    <a:pt x="812" y="1461"/>
                  </a:lnTo>
                  <a:lnTo>
                    <a:pt x="1218" y="2029"/>
                  </a:lnTo>
                  <a:lnTo>
                    <a:pt x="2273" y="3896"/>
                  </a:lnTo>
                  <a:lnTo>
                    <a:pt x="3004" y="5113"/>
                  </a:lnTo>
                  <a:lnTo>
                    <a:pt x="3815" y="6250"/>
                  </a:lnTo>
                  <a:lnTo>
                    <a:pt x="4870" y="7467"/>
                  </a:lnTo>
                  <a:lnTo>
                    <a:pt x="5357" y="7954"/>
                  </a:lnTo>
                  <a:lnTo>
                    <a:pt x="5925" y="8441"/>
                  </a:lnTo>
                  <a:lnTo>
                    <a:pt x="5925" y="8441"/>
                  </a:lnTo>
                  <a:lnTo>
                    <a:pt x="6006" y="4708"/>
                  </a:lnTo>
                  <a:lnTo>
                    <a:pt x="6006" y="4708"/>
                  </a:lnTo>
                  <a:lnTo>
                    <a:pt x="4951" y="3896"/>
                  </a:lnTo>
                  <a:lnTo>
                    <a:pt x="3896" y="3084"/>
                  </a:lnTo>
                  <a:lnTo>
                    <a:pt x="2922" y="2273"/>
                  </a:lnTo>
                  <a:lnTo>
                    <a:pt x="2111" y="1380"/>
                  </a:lnTo>
                  <a:lnTo>
                    <a:pt x="2111" y="1380"/>
                  </a:lnTo>
                  <a:lnTo>
                    <a:pt x="1867" y="1055"/>
                  </a:lnTo>
                  <a:lnTo>
                    <a:pt x="1624" y="650"/>
                  </a:lnTo>
                  <a:lnTo>
                    <a:pt x="12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1" name="Google Shape;3681;p21"/>
            <p:cNvSpPr/>
            <p:nvPr/>
          </p:nvSpPr>
          <p:spPr>
            <a:xfrm>
              <a:off x="2805650" y="1157225"/>
              <a:ext cx="131900" cy="148150"/>
            </a:xfrm>
            <a:custGeom>
              <a:avLst/>
              <a:gdLst/>
              <a:ahLst/>
              <a:cxnLst/>
              <a:rect l="l" t="t" r="r" b="b"/>
              <a:pathLst>
                <a:path w="5276" h="5926" extrusionOk="0">
                  <a:moveTo>
                    <a:pt x="81" y="1"/>
                  </a:moveTo>
                  <a:lnTo>
                    <a:pt x="0" y="3734"/>
                  </a:lnTo>
                  <a:lnTo>
                    <a:pt x="568" y="4221"/>
                  </a:lnTo>
                  <a:lnTo>
                    <a:pt x="1137" y="4545"/>
                  </a:lnTo>
                  <a:lnTo>
                    <a:pt x="1948" y="5032"/>
                  </a:lnTo>
                  <a:lnTo>
                    <a:pt x="2841" y="5357"/>
                  </a:lnTo>
                  <a:lnTo>
                    <a:pt x="3734" y="5682"/>
                  </a:lnTo>
                  <a:lnTo>
                    <a:pt x="4626" y="5844"/>
                  </a:lnTo>
                  <a:lnTo>
                    <a:pt x="5276" y="5925"/>
                  </a:lnTo>
                  <a:lnTo>
                    <a:pt x="4789" y="5519"/>
                  </a:lnTo>
                  <a:lnTo>
                    <a:pt x="4464" y="5195"/>
                  </a:lnTo>
                  <a:lnTo>
                    <a:pt x="3571" y="4302"/>
                  </a:lnTo>
                  <a:lnTo>
                    <a:pt x="3003" y="3653"/>
                  </a:lnTo>
                  <a:lnTo>
                    <a:pt x="2435" y="2841"/>
                  </a:lnTo>
                  <a:lnTo>
                    <a:pt x="1867" y="1867"/>
                  </a:lnTo>
                  <a:lnTo>
                    <a:pt x="1299" y="731"/>
                  </a:lnTo>
                  <a:lnTo>
                    <a:pt x="81" y="1"/>
                  </a:lnTo>
                  <a:close/>
                </a:path>
              </a:pathLst>
            </a:custGeom>
            <a:solidFill>
              <a:srgbClr val="9E4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2" name="Google Shape;3682;p21"/>
            <p:cNvSpPr/>
            <p:nvPr/>
          </p:nvSpPr>
          <p:spPr>
            <a:xfrm>
              <a:off x="2805650" y="1157225"/>
              <a:ext cx="131900" cy="148150"/>
            </a:xfrm>
            <a:custGeom>
              <a:avLst/>
              <a:gdLst/>
              <a:ahLst/>
              <a:cxnLst/>
              <a:rect l="l" t="t" r="r" b="b"/>
              <a:pathLst>
                <a:path w="5276" h="5926" fill="none" extrusionOk="0">
                  <a:moveTo>
                    <a:pt x="81" y="1"/>
                  </a:moveTo>
                  <a:lnTo>
                    <a:pt x="81" y="1"/>
                  </a:lnTo>
                  <a:lnTo>
                    <a:pt x="0" y="3734"/>
                  </a:lnTo>
                  <a:lnTo>
                    <a:pt x="0" y="3734"/>
                  </a:lnTo>
                  <a:lnTo>
                    <a:pt x="568" y="4221"/>
                  </a:lnTo>
                  <a:lnTo>
                    <a:pt x="1137" y="4545"/>
                  </a:lnTo>
                  <a:lnTo>
                    <a:pt x="1137" y="4545"/>
                  </a:lnTo>
                  <a:lnTo>
                    <a:pt x="1948" y="5032"/>
                  </a:lnTo>
                  <a:lnTo>
                    <a:pt x="2841" y="5357"/>
                  </a:lnTo>
                  <a:lnTo>
                    <a:pt x="3734" y="5682"/>
                  </a:lnTo>
                  <a:lnTo>
                    <a:pt x="4626" y="5844"/>
                  </a:lnTo>
                  <a:lnTo>
                    <a:pt x="4626" y="5844"/>
                  </a:lnTo>
                  <a:lnTo>
                    <a:pt x="5276" y="5925"/>
                  </a:lnTo>
                  <a:lnTo>
                    <a:pt x="5276" y="5925"/>
                  </a:lnTo>
                  <a:lnTo>
                    <a:pt x="4789" y="5519"/>
                  </a:lnTo>
                  <a:lnTo>
                    <a:pt x="4789" y="5519"/>
                  </a:lnTo>
                  <a:lnTo>
                    <a:pt x="4464" y="5195"/>
                  </a:lnTo>
                  <a:lnTo>
                    <a:pt x="3571" y="4302"/>
                  </a:lnTo>
                  <a:lnTo>
                    <a:pt x="3003" y="3653"/>
                  </a:lnTo>
                  <a:lnTo>
                    <a:pt x="2435" y="2841"/>
                  </a:lnTo>
                  <a:lnTo>
                    <a:pt x="1867" y="1867"/>
                  </a:lnTo>
                  <a:lnTo>
                    <a:pt x="1299" y="731"/>
                  </a:lnTo>
                  <a:lnTo>
                    <a:pt x="1299" y="731"/>
                  </a:lnTo>
                  <a:lnTo>
                    <a:pt x="8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3" name="Google Shape;3683;p21"/>
            <p:cNvSpPr/>
            <p:nvPr/>
          </p:nvSpPr>
          <p:spPr>
            <a:xfrm>
              <a:off x="2838100" y="1175500"/>
              <a:ext cx="545825" cy="137975"/>
            </a:xfrm>
            <a:custGeom>
              <a:avLst/>
              <a:gdLst/>
              <a:ahLst/>
              <a:cxnLst/>
              <a:rect l="l" t="t" r="r" b="b"/>
              <a:pathLst>
                <a:path w="21833" h="5519" extrusionOk="0">
                  <a:moveTo>
                    <a:pt x="1" y="0"/>
                  </a:moveTo>
                  <a:lnTo>
                    <a:pt x="569" y="1136"/>
                  </a:lnTo>
                  <a:lnTo>
                    <a:pt x="1137" y="2110"/>
                  </a:lnTo>
                  <a:lnTo>
                    <a:pt x="1705" y="2922"/>
                  </a:lnTo>
                  <a:lnTo>
                    <a:pt x="2273" y="3571"/>
                  </a:lnTo>
                  <a:lnTo>
                    <a:pt x="3166" y="4464"/>
                  </a:lnTo>
                  <a:lnTo>
                    <a:pt x="3491" y="4788"/>
                  </a:lnTo>
                  <a:lnTo>
                    <a:pt x="3978" y="5194"/>
                  </a:lnTo>
                  <a:lnTo>
                    <a:pt x="5925" y="5356"/>
                  </a:lnTo>
                  <a:lnTo>
                    <a:pt x="8279" y="5519"/>
                  </a:lnTo>
                  <a:lnTo>
                    <a:pt x="18180" y="5519"/>
                  </a:lnTo>
                  <a:lnTo>
                    <a:pt x="21832" y="5438"/>
                  </a:lnTo>
                  <a:lnTo>
                    <a:pt x="19722" y="3246"/>
                  </a:lnTo>
                  <a:lnTo>
                    <a:pt x="17774" y="1299"/>
                  </a:lnTo>
                  <a:lnTo>
                    <a:pt x="15664" y="1542"/>
                  </a:lnTo>
                  <a:lnTo>
                    <a:pt x="13230" y="1704"/>
                  </a:lnTo>
                  <a:lnTo>
                    <a:pt x="10633" y="1785"/>
                  </a:lnTo>
                  <a:lnTo>
                    <a:pt x="8117" y="1867"/>
                  </a:lnTo>
                  <a:lnTo>
                    <a:pt x="5763" y="1785"/>
                  </a:lnTo>
                  <a:lnTo>
                    <a:pt x="4870" y="1785"/>
                  </a:lnTo>
                  <a:lnTo>
                    <a:pt x="4221" y="1623"/>
                  </a:lnTo>
                  <a:lnTo>
                    <a:pt x="3166" y="1380"/>
                  </a:lnTo>
                  <a:lnTo>
                    <a:pt x="2192" y="1055"/>
                  </a:lnTo>
                  <a:lnTo>
                    <a:pt x="1218" y="649"/>
                  </a:lnTo>
                  <a:lnTo>
                    <a:pt x="325" y="243"/>
                  </a:lnTo>
                  <a:lnTo>
                    <a:pt x="1" y="0"/>
                  </a:lnTo>
                  <a:close/>
                </a:path>
              </a:pathLst>
            </a:custGeom>
            <a:solidFill>
              <a:srgbClr val="9E4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4" name="Google Shape;3684;p21"/>
            <p:cNvSpPr/>
            <p:nvPr/>
          </p:nvSpPr>
          <p:spPr>
            <a:xfrm>
              <a:off x="2838100" y="1175500"/>
              <a:ext cx="545825" cy="137975"/>
            </a:xfrm>
            <a:custGeom>
              <a:avLst/>
              <a:gdLst/>
              <a:ahLst/>
              <a:cxnLst/>
              <a:rect l="l" t="t" r="r" b="b"/>
              <a:pathLst>
                <a:path w="21833" h="5519" fill="none" extrusionOk="0">
                  <a:moveTo>
                    <a:pt x="1" y="0"/>
                  </a:moveTo>
                  <a:lnTo>
                    <a:pt x="1" y="0"/>
                  </a:lnTo>
                  <a:lnTo>
                    <a:pt x="569" y="1136"/>
                  </a:lnTo>
                  <a:lnTo>
                    <a:pt x="1137" y="2110"/>
                  </a:lnTo>
                  <a:lnTo>
                    <a:pt x="1705" y="2922"/>
                  </a:lnTo>
                  <a:lnTo>
                    <a:pt x="2273" y="3571"/>
                  </a:lnTo>
                  <a:lnTo>
                    <a:pt x="3166" y="4464"/>
                  </a:lnTo>
                  <a:lnTo>
                    <a:pt x="3491" y="4788"/>
                  </a:lnTo>
                  <a:lnTo>
                    <a:pt x="3491" y="4788"/>
                  </a:lnTo>
                  <a:lnTo>
                    <a:pt x="3978" y="5194"/>
                  </a:lnTo>
                  <a:lnTo>
                    <a:pt x="3978" y="5194"/>
                  </a:lnTo>
                  <a:lnTo>
                    <a:pt x="5925" y="5356"/>
                  </a:lnTo>
                  <a:lnTo>
                    <a:pt x="8279" y="5519"/>
                  </a:lnTo>
                  <a:lnTo>
                    <a:pt x="13798" y="5519"/>
                  </a:lnTo>
                  <a:lnTo>
                    <a:pt x="13798" y="5519"/>
                  </a:lnTo>
                  <a:lnTo>
                    <a:pt x="18180" y="5519"/>
                  </a:lnTo>
                  <a:lnTo>
                    <a:pt x="21832" y="5438"/>
                  </a:lnTo>
                  <a:lnTo>
                    <a:pt x="21832" y="5438"/>
                  </a:lnTo>
                  <a:lnTo>
                    <a:pt x="21832" y="5438"/>
                  </a:lnTo>
                  <a:lnTo>
                    <a:pt x="21832" y="5438"/>
                  </a:lnTo>
                  <a:lnTo>
                    <a:pt x="19722" y="3246"/>
                  </a:lnTo>
                  <a:lnTo>
                    <a:pt x="17774" y="1299"/>
                  </a:lnTo>
                  <a:lnTo>
                    <a:pt x="17774" y="1299"/>
                  </a:lnTo>
                  <a:lnTo>
                    <a:pt x="15664" y="1542"/>
                  </a:lnTo>
                  <a:lnTo>
                    <a:pt x="13230" y="1704"/>
                  </a:lnTo>
                  <a:lnTo>
                    <a:pt x="10633" y="1785"/>
                  </a:lnTo>
                  <a:lnTo>
                    <a:pt x="8117" y="1867"/>
                  </a:lnTo>
                  <a:lnTo>
                    <a:pt x="8117" y="1867"/>
                  </a:lnTo>
                  <a:lnTo>
                    <a:pt x="5763" y="1785"/>
                  </a:lnTo>
                  <a:lnTo>
                    <a:pt x="4870" y="1785"/>
                  </a:lnTo>
                  <a:lnTo>
                    <a:pt x="4221" y="1623"/>
                  </a:lnTo>
                  <a:lnTo>
                    <a:pt x="4221" y="1623"/>
                  </a:lnTo>
                  <a:lnTo>
                    <a:pt x="3166" y="1380"/>
                  </a:lnTo>
                  <a:lnTo>
                    <a:pt x="2192" y="1055"/>
                  </a:lnTo>
                  <a:lnTo>
                    <a:pt x="1218" y="649"/>
                  </a:lnTo>
                  <a:lnTo>
                    <a:pt x="325" y="243"/>
                  </a:lnTo>
                  <a:lnTo>
                    <a:pt x="325" y="243"/>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5" name="Google Shape;3685;p21"/>
            <p:cNvSpPr/>
            <p:nvPr/>
          </p:nvSpPr>
          <p:spPr>
            <a:xfrm>
              <a:off x="2629125" y="1007075"/>
              <a:ext cx="1842300" cy="517425"/>
            </a:xfrm>
            <a:custGeom>
              <a:avLst/>
              <a:gdLst/>
              <a:ahLst/>
              <a:cxnLst/>
              <a:rect l="l" t="t" r="r" b="b"/>
              <a:pathLst>
                <a:path w="73692" h="20697" extrusionOk="0">
                  <a:moveTo>
                    <a:pt x="1461" y="1"/>
                  </a:moveTo>
                  <a:lnTo>
                    <a:pt x="1137" y="82"/>
                  </a:lnTo>
                  <a:lnTo>
                    <a:pt x="812" y="163"/>
                  </a:lnTo>
                  <a:lnTo>
                    <a:pt x="569" y="407"/>
                  </a:lnTo>
                  <a:lnTo>
                    <a:pt x="406" y="569"/>
                  </a:lnTo>
                  <a:lnTo>
                    <a:pt x="244" y="812"/>
                  </a:lnTo>
                  <a:lnTo>
                    <a:pt x="82" y="1218"/>
                  </a:lnTo>
                  <a:lnTo>
                    <a:pt x="1" y="1705"/>
                  </a:lnTo>
                  <a:lnTo>
                    <a:pt x="1" y="2273"/>
                  </a:lnTo>
                  <a:lnTo>
                    <a:pt x="82" y="2679"/>
                  </a:lnTo>
                  <a:lnTo>
                    <a:pt x="163" y="2841"/>
                  </a:lnTo>
                  <a:lnTo>
                    <a:pt x="325" y="2923"/>
                  </a:lnTo>
                  <a:lnTo>
                    <a:pt x="812" y="3085"/>
                  </a:lnTo>
                  <a:lnTo>
                    <a:pt x="1218" y="3085"/>
                  </a:lnTo>
                  <a:lnTo>
                    <a:pt x="1543" y="2923"/>
                  </a:lnTo>
                  <a:lnTo>
                    <a:pt x="1867" y="2841"/>
                  </a:lnTo>
                  <a:lnTo>
                    <a:pt x="2030" y="2841"/>
                  </a:lnTo>
                  <a:lnTo>
                    <a:pt x="2192" y="3004"/>
                  </a:lnTo>
                  <a:lnTo>
                    <a:pt x="2841" y="3815"/>
                  </a:lnTo>
                  <a:lnTo>
                    <a:pt x="3734" y="4870"/>
                  </a:lnTo>
                  <a:lnTo>
                    <a:pt x="4951" y="6169"/>
                  </a:lnTo>
                  <a:lnTo>
                    <a:pt x="5600" y="6899"/>
                  </a:lnTo>
                  <a:lnTo>
                    <a:pt x="6331" y="7549"/>
                  </a:lnTo>
                  <a:lnTo>
                    <a:pt x="7142" y="8198"/>
                  </a:lnTo>
                  <a:lnTo>
                    <a:pt x="8035" y="8766"/>
                  </a:lnTo>
                  <a:lnTo>
                    <a:pt x="8928" y="9334"/>
                  </a:lnTo>
                  <a:lnTo>
                    <a:pt x="9902" y="9821"/>
                  </a:lnTo>
                  <a:lnTo>
                    <a:pt x="10957" y="10146"/>
                  </a:lnTo>
                  <a:lnTo>
                    <a:pt x="12012" y="10389"/>
                  </a:lnTo>
                  <a:lnTo>
                    <a:pt x="12986" y="10551"/>
                  </a:lnTo>
                  <a:lnTo>
                    <a:pt x="14122" y="10633"/>
                  </a:lnTo>
                  <a:lnTo>
                    <a:pt x="16557" y="10633"/>
                  </a:lnTo>
                  <a:lnTo>
                    <a:pt x="19235" y="10551"/>
                  </a:lnTo>
                  <a:lnTo>
                    <a:pt x="21994" y="10470"/>
                  </a:lnTo>
                  <a:lnTo>
                    <a:pt x="24673" y="10389"/>
                  </a:lnTo>
                  <a:lnTo>
                    <a:pt x="27189" y="10308"/>
                  </a:lnTo>
                  <a:lnTo>
                    <a:pt x="29461" y="10308"/>
                  </a:lnTo>
                  <a:lnTo>
                    <a:pt x="30435" y="10389"/>
                  </a:lnTo>
                  <a:lnTo>
                    <a:pt x="31328" y="10551"/>
                  </a:lnTo>
                  <a:lnTo>
                    <a:pt x="32139" y="10795"/>
                  </a:lnTo>
                  <a:lnTo>
                    <a:pt x="33032" y="11120"/>
                  </a:lnTo>
                  <a:lnTo>
                    <a:pt x="33925" y="11525"/>
                  </a:lnTo>
                  <a:lnTo>
                    <a:pt x="34817" y="12093"/>
                  </a:lnTo>
                  <a:lnTo>
                    <a:pt x="36684" y="13311"/>
                  </a:lnTo>
                  <a:lnTo>
                    <a:pt x="38632" y="14690"/>
                  </a:lnTo>
                  <a:lnTo>
                    <a:pt x="40742" y="16151"/>
                  </a:lnTo>
                  <a:lnTo>
                    <a:pt x="41797" y="16882"/>
                  </a:lnTo>
                  <a:lnTo>
                    <a:pt x="42933" y="17531"/>
                  </a:lnTo>
                  <a:lnTo>
                    <a:pt x="44069" y="18099"/>
                  </a:lnTo>
                  <a:lnTo>
                    <a:pt x="45287" y="18667"/>
                  </a:lnTo>
                  <a:lnTo>
                    <a:pt x="46504" y="19073"/>
                  </a:lnTo>
                  <a:lnTo>
                    <a:pt x="47721" y="19479"/>
                  </a:lnTo>
                  <a:lnTo>
                    <a:pt x="48614" y="19641"/>
                  </a:lnTo>
                  <a:lnTo>
                    <a:pt x="49832" y="19803"/>
                  </a:lnTo>
                  <a:lnTo>
                    <a:pt x="52753" y="20128"/>
                  </a:lnTo>
                  <a:lnTo>
                    <a:pt x="56162" y="20372"/>
                  </a:lnTo>
                  <a:lnTo>
                    <a:pt x="59733" y="20534"/>
                  </a:lnTo>
                  <a:lnTo>
                    <a:pt x="63223" y="20615"/>
                  </a:lnTo>
                  <a:lnTo>
                    <a:pt x="66307" y="20696"/>
                  </a:lnTo>
                  <a:lnTo>
                    <a:pt x="68741" y="20615"/>
                  </a:lnTo>
                  <a:lnTo>
                    <a:pt x="69553" y="20615"/>
                  </a:lnTo>
                  <a:lnTo>
                    <a:pt x="70040" y="20534"/>
                  </a:lnTo>
                  <a:lnTo>
                    <a:pt x="70770" y="20290"/>
                  </a:lnTo>
                  <a:lnTo>
                    <a:pt x="71420" y="19966"/>
                  </a:lnTo>
                  <a:lnTo>
                    <a:pt x="71988" y="19641"/>
                  </a:lnTo>
                  <a:lnTo>
                    <a:pt x="72475" y="19235"/>
                  </a:lnTo>
                  <a:lnTo>
                    <a:pt x="72962" y="18748"/>
                  </a:lnTo>
                  <a:lnTo>
                    <a:pt x="73286" y="18343"/>
                  </a:lnTo>
                  <a:lnTo>
                    <a:pt x="73530" y="17937"/>
                  </a:lnTo>
                  <a:lnTo>
                    <a:pt x="73692" y="17531"/>
                  </a:lnTo>
                  <a:lnTo>
                    <a:pt x="73692" y="17206"/>
                  </a:lnTo>
                  <a:lnTo>
                    <a:pt x="73530" y="16882"/>
                  </a:lnTo>
                  <a:lnTo>
                    <a:pt x="73205" y="16557"/>
                  </a:lnTo>
                  <a:lnTo>
                    <a:pt x="72799" y="16314"/>
                  </a:lnTo>
                  <a:lnTo>
                    <a:pt x="72231" y="15989"/>
                  </a:lnTo>
                  <a:lnTo>
                    <a:pt x="71501" y="15746"/>
                  </a:lnTo>
                  <a:lnTo>
                    <a:pt x="69796" y="15177"/>
                  </a:lnTo>
                  <a:lnTo>
                    <a:pt x="69309" y="15096"/>
                  </a:lnTo>
                  <a:lnTo>
                    <a:pt x="68579" y="15096"/>
                  </a:lnTo>
                  <a:lnTo>
                    <a:pt x="66631" y="15177"/>
                  </a:lnTo>
                  <a:lnTo>
                    <a:pt x="61518" y="15583"/>
                  </a:lnTo>
                  <a:lnTo>
                    <a:pt x="58515" y="15746"/>
                  </a:lnTo>
                  <a:lnTo>
                    <a:pt x="56892" y="15827"/>
                  </a:lnTo>
                  <a:lnTo>
                    <a:pt x="55269" y="15746"/>
                  </a:lnTo>
                  <a:lnTo>
                    <a:pt x="53646" y="15664"/>
                  </a:lnTo>
                  <a:lnTo>
                    <a:pt x="52023" y="15502"/>
                  </a:lnTo>
                  <a:lnTo>
                    <a:pt x="50319" y="15259"/>
                  </a:lnTo>
                  <a:lnTo>
                    <a:pt x="48695" y="14853"/>
                  </a:lnTo>
                  <a:lnTo>
                    <a:pt x="47153" y="14447"/>
                  </a:lnTo>
                  <a:lnTo>
                    <a:pt x="45774" y="13879"/>
                  </a:lnTo>
                  <a:lnTo>
                    <a:pt x="44556" y="13311"/>
                  </a:lnTo>
                  <a:lnTo>
                    <a:pt x="43420" y="12743"/>
                  </a:lnTo>
                  <a:lnTo>
                    <a:pt x="42446" y="12093"/>
                  </a:lnTo>
                  <a:lnTo>
                    <a:pt x="41472" y="11444"/>
                  </a:lnTo>
                  <a:lnTo>
                    <a:pt x="39849" y="10064"/>
                  </a:lnTo>
                  <a:lnTo>
                    <a:pt x="38307" y="8685"/>
                  </a:lnTo>
                  <a:lnTo>
                    <a:pt x="36765" y="7386"/>
                  </a:lnTo>
                  <a:lnTo>
                    <a:pt x="35872" y="6818"/>
                  </a:lnTo>
                  <a:lnTo>
                    <a:pt x="34980" y="6331"/>
                  </a:lnTo>
                  <a:lnTo>
                    <a:pt x="34006" y="5844"/>
                  </a:lnTo>
                  <a:lnTo>
                    <a:pt x="32951" y="5438"/>
                  </a:lnTo>
                  <a:lnTo>
                    <a:pt x="31815" y="5195"/>
                  </a:lnTo>
                  <a:lnTo>
                    <a:pt x="30597" y="5033"/>
                  </a:lnTo>
                  <a:lnTo>
                    <a:pt x="29299" y="4952"/>
                  </a:lnTo>
                  <a:lnTo>
                    <a:pt x="27919" y="5033"/>
                  </a:lnTo>
                  <a:lnTo>
                    <a:pt x="26539" y="5114"/>
                  </a:lnTo>
                  <a:lnTo>
                    <a:pt x="25078" y="5357"/>
                  </a:lnTo>
                  <a:lnTo>
                    <a:pt x="22238" y="5763"/>
                  </a:lnTo>
                  <a:lnTo>
                    <a:pt x="19478" y="6331"/>
                  </a:lnTo>
                  <a:lnTo>
                    <a:pt x="16881" y="6737"/>
                  </a:lnTo>
                  <a:lnTo>
                    <a:pt x="15745" y="6899"/>
                  </a:lnTo>
                  <a:lnTo>
                    <a:pt x="14690" y="6980"/>
                  </a:lnTo>
                  <a:lnTo>
                    <a:pt x="13716" y="6980"/>
                  </a:lnTo>
                  <a:lnTo>
                    <a:pt x="12905" y="6899"/>
                  </a:lnTo>
                  <a:lnTo>
                    <a:pt x="11363" y="6494"/>
                  </a:lnTo>
                  <a:lnTo>
                    <a:pt x="9983" y="6007"/>
                  </a:lnTo>
                  <a:lnTo>
                    <a:pt x="8684" y="5276"/>
                  </a:lnTo>
                  <a:lnTo>
                    <a:pt x="7467" y="4546"/>
                  </a:lnTo>
                  <a:lnTo>
                    <a:pt x="6331" y="3734"/>
                  </a:lnTo>
                  <a:lnTo>
                    <a:pt x="5357" y="2923"/>
                  </a:lnTo>
                  <a:lnTo>
                    <a:pt x="4383" y="2030"/>
                  </a:lnTo>
                  <a:lnTo>
                    <a:pt x="3572" y="1218"/>
                  </a:lnTo>
                  <a:lnTo>
                    <a:pt x="2841" y="407"/>
                  </a:lnTo>
                  <a:lnTo>
                    <a:pt x="2516" y="163"/>
                  </a:lnTo>
                  <a:lnTo>
                    <a:pt x="1948" y="1"/>
                  </a:lnTo>
                  <a:close/>
                </a:path>
              </a:pathLst>
            </a:custGeom>
            <a:solidFill>
              <a:srgbClr val="FDB51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6" name="Google Shape;3686;p21"/>
            <p:cNvSpPr/>
            <p:nvPr/>
          </p:nvSpPr>
          <p:spPr>
            <a:xfrm>
              <a:off x="2412025" y="587100"/>
              <a:ext cx="300325" cy="373350"/>
            </a:xfrm>
            <a:custGeom>
              <a:avLst/>
              <a:gdLst/>
              <a:ahLst/>
              <a:cxnLst/>
              <a:rect l="l" t="t" r="r" b="b"/>
              <a:pathLst>
                <a:path w="12013" h="14934" extrusionOk="0">
                  <a:moveTo>
                    <a:pt x="9740" y="0"/>
                  </a:moveTo>
                  <a:lnTo>
                    <a:pt x="1" y="3328"/>
                  </a:lnTo>
                  <a:lnTo>
                    <a:pt x="163" y="4302"/>
                  </a:lnTo>
                  <a:lnTo>
                    <a:pt x="244" y="5519"/>
                  </a:lnTo>
                  <a:lnTo>
                    <a:pt x="244" y="7954"/>
                  </a:lnTo>
                  <a:lnTo>
                    <a:pt x="244" y="9009"/>
                  </a:lnTo>
                  <a:lnTo>
                    <a:pt x="406" y="9820"/>
                  </a:lnTo>
                  <a:lnTo>
                    <a:pt x="488" y="10145"/>
                  </a:lnTo>
                  <a:lnTo>
                    <a:pt x="650" y="10307"/>
                  </a:lnTo>
                  <a:lnTo>
                    <a:pt x="893" y="10470"/>
                  </a:lnTo>
                  <a:lnTo>
                    <a:pt x="1137" y="10388"/>
                  </a:lnTo>
                  <a:lnTo>
                    <a:pt x="1462" y="10388"/>
                  </a:lnTo>
                  <a:lnTo>
                    <a:pt x="1705" y="10470"/>
                  </a:lnTo>
                  <a:lnTo>
                    <a:pt x="1867" y="10632"/>
                  </a:lnTo>
                  <a:lnTo>
                    <a:pt x="2030" y="10957"/>
                  </a:lnTo>
                  <a:lnTo>
                    <a:pt x="2354" y="11687"/>
                  </a:lnTo>
                  <a:lnTo>
                    <a:pt x="2598" y="12661"/>
                  </a:lnTo>
                  <a:lnTo>
                    <a:pt x="2841" y="13554"/>
                  </a:lnTo>
                  <a:lnTo>
                    <a:pt x="3166" y="14284"/>
                  </a:lnTo>
                  <a:lnTo>
                    <a:pt x="3328" y="14609"/>
                  </a:lnTo>
                  <a:lnTo>
                    <a:pt x="3572" y="14771"/>
                  </a:lnTo>
                  <a:lnTo>
                    <a:pt x="3815" y="14933"/>
                  </a:lnTo>
                  <a:lnTo>
                    <a:pt x="4140" y="14852"/>
                  </a:lnTo>
                  <a:lnTo>
                    <a:pt x="4870" y="14609"/>
                  </a:lnTo>
                  <a:lnTo>
                    <a:pt x="5601" y="14284"/>
                  </a:lnTo>
                  <a:lnTo>
                    <a:pt x="6412" y="13878"/>
                  </a:lnTo>
                  <a:lnTo>
                    <a:pt x="7143" y="13472"/>
                  </a:lnTo>
                  <a:lnTo>
                    <a:pt x="8441" y="12499"/>
                  </a:lnTo>
                  <a:lnTo>
                    <a:pt x="9658" y="11443"/>
                  </a:lnTo>
                  <a:lnTo>
                    <a:pt x="10632" y="10388"/>
                  </a:lnTo>
                  <a:lnTo>
                    <a:pt x="11363" y="9333"/>
                  </a:lnTo>
                  <a:lnTo>
                    <a:pt x="11687" y="8765"/>
                  </a:lnTo>
                  <a:lnTo>
                    <a:pt x="11850" y="8278"/>
                  </a:lnTo>
                  <a:lnTo>
                    <a:pt x="11931" y="7873"/>
                  </a:lnTo>
                  <a:lnTo>
                    <a:pt x="12012" y="7467"/>
                  </a:lnTo>
                  <a:lnTo>
                    <a:pt x="11850" y="6493"/>
                  </a:lnTo>
                  <a:lnTo>
                    <a:pt x="11606" y="5357"/>
                  </a:lnTo>
                  <a:lnTo>
                    <a:pt x="10795" y="2922"/>
                  </a:lnTo>
                  <a:lnTo>
                    <a:pt x="10064" y="893"/>
                  </a:lnTo>
                  <a:lnTo>
                    <a:pt x="9740" y="0"/>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7" name="Google Shape;3687;p21"/>
            <p:cNvSpPr/>
            <p:nvPr/>
          </p:nvSpPr>
          <p:spPr>
            <a:xfrm>
              <a:off x="2318700" y="455200"/>
              <a:ext cx="460600" cy="324675"/>
            </a:xfrm>
            <a:custGeom>
              <a:avLst/>
              <a:gdLst/>
              <a:ahLst/>
              <a:cxnLst/>
              <a:rect l="l" t="t" r="r" b="b"/>
              <a:pathLst>
                <a:path w="18424" h="12987" extrusionOk="0">
                  <a:moveTo>
                    <a:pt x="12174" y="1"/>
                  </a:moveTo>
                  <a:lnTo>
                    <a:pt x="11606" y="82"/>
                  </a:lnTo>
                  <a:lnTo>
                    <a:pt x="11119" y="326"/>
                  </a:lnTo>
                  <a:lnTo>
                    <a:pt x="10632" y="569"/>
                  </a:lnTo>
                  <a:lnTo>
                    <a:pt x="9821" y="1218"/>
                  </a:lnTo>
                  <a:lnTo>
                    <a:pt x="9496" y="1462"/>
                  </a:lnTo>
                  <a:lnTo>
                    <a:pt x="9090" y="1624"/>
                  </a:lnTo>
                  <a:lnTo>
                    <a:pt x="8684" y="1705"/>
                  </a:lnTo>
                  <a:lnTo>
                    <a:pt x="8279" y="1705"/>
                  </a:lnTo>
                  <a:lnTo>
                    <a:pt x="7629" y="1543"/>
                  </a:lnTo>
                  <a:lnTo>
                    <a:pt x="7305" y="1462"/>
                  </a:lnTo>
                  <a:lnTo>
                    <a:pt x="6980" y="1381"/>
                  </a:lnTo>
                  <a:lnTo>
                    <a:pt x="6574" y="1381"/>
                  </a:lnTo>
                  <a:lnTo>
                    <a:pt x="6006" y="1462"/>
                  </a:lnTo>
                  <a:lnTo>
                    <a:pt x="5681" y="1624"/>
                  </a:lnTo>
                  <a:lnTo>
                    <a:pt x="5357" y="1786"/>
                  </a:lnTo>
                  <a:lnTo>
                    <a:pt x="4951" y="2192"/>
                  </a:lnTo>
                  <a:lnTo>
                    <a:pt x="4626" y="2598"/>
                  </a:lnTo>
                  <a:lnTo>
                    <a:pt x="4383" y="3085"/>
                  </a:lnTo>
                  <a:lnTo>
                    <a:pt x="3977" y="3896"/>
                  </a:lnTo>
                  <a:lnTo>
                    <a:pt x="3734" y="4221"/>
                  </a:lnTo>
                  <a:lnTo>
                    <a:pt x="3571" y="4302"/>
                  </a:lnTo>
                  <a:lnTo>
                    <a:pt x="3409" y="4383"/>
                  </a:lnTo>
                  <a:lnTo>
                    <a:pt x="2111" y="4546"/>
                  </a:lnTo>
                  <a:lnTo>
                    <a:pt x="1380" y="4789"/>
                  </a:lnTo>
                  <a:lnTo>
                    <a:pt x="812" y="5033"/>
                  </a:lnTo>
                  <a:lnTo>
                    <a:pt x="569" y="5195"/>
                  </a:lnTo>
                  <a:lnTo>
                    <a:pt x="325" y="5438"/>
                  </a:lnTo>
                  <a:lnTo>
                    <a:pt x="163" y="5682"/>
                  </a:lnTo>
                  <a:lnTo>
                    <a:pt x="82" y="6007"/>
                  </a:lnTo>
                  <a:lnTo>
                    <a:pt x="0" y="6331"/>
                  </a:lnTo>
                  <a:lnTo>
                    <a:pt x="82" y="6656"/>
                  </a:lnTo>
                  <a:lnTo>
                    <a:pt x="163" y="7143"/>
                  </a:lnTo>
                  <a:lnTo>
                    <a:pt x="325" y="7549"/>
                  </a:lnTo>
                  <a:lnTo>
                    <a:pt x="731" y="8198"/>
                  </a:lnTo>
                  <a:lnTo>
                    <a:pt x="1137" y="8523"/>
                  </a:lnTo>
                  <a:lnTo>
                    <a:pt x="1624" y="8766"/>
                  </a:lnTo>
                  <a:lnTo>
                    <a:pt x="2192" y="8847"/>
                  </a:lnTo>
                  <a:lnTo>
                    <a:pt x="3490" y="8847"/>
                  </a:lnTo>
                  <a:lnTo>
                    <a:pt x="4870" y="8604"/>
                  </a:lnTo>
                  <a:lnTo>
                    <a:pt x="5519" y="8604"/>
                  </a:lnTo>
                  <a:lnTo>
                    <a:pt x="5681" y="8685"/>
                  </a:lnTo>
                  <a:lnTo>
                    <a:pt x="5844" y="8928"/>
                  </a:lnTo>
                  <a:lnTo>
                    <a:pt x="5925" y="9253"/>
                  </a:lnTo>
                  <a:lnTo>
                    <a:pt x="6006" y="9578"/>
                  </a:lnTo>
                  <a:lnTo>
                    <a:pt x="6087" y="9821"/>
                  </a:lnTo>
                  <a:lnTo>
                    <a:pt x="6250" y="10065"/>
                  </a:lnTo>
                  <a:lnTo>
                    <a:pt x="6331" y="10146"/>
                  </a:lnTo>
                  <a:lnTo>
                    <a:pt x="6493" y="10146"/>
                  </a:lnTo>
                  <a:lnTo>
                    <a:pt x="7142" y="10227"/>
                  </a:lnTo>
                  <a:lnTo>
                    <a:pt x="7548" y="10065"/>
                  </a:lnTo>
                  <a:lnTo>
                    <a:pt x="8035" y="9821"/>
                  </a:lnTo>
                  <a:lnTo>
                    <a:pt x="8765" y="9415"/>
                  </a:lnTo>
                  <a:lnTo>
                    <a:pt x="9171" y="9253"/>
                  </a:lnTo>
                  <a:lnTo>
                    <a:pt x="9577" y="9091"/>
                  </a:lnTo>
                  <a:lnTo>
                    <a:pt x="9902" y="9091"/>
                  </a:lnTo>
                  <a:lnTo>
                    <a:pt x="10145" y="9172"/>
                  </a:lnTo>
                  <a:lnTo>
                    <a:pt x="10389" y="9415"/>
                  </a:lnTo>
                  <a:lnTo>
                    <a:pt x="10470" y="9740"/>
                  </a:lnTo>
                  <a:lnTo>
                    <a:pt x="10470" y="10308"/>
                  </a:lnTo>
                  <a:lnTo>
                    <a:pt x="10307" y="10957"/>
                  </a:lnTo>
                  <a:lnTo>
                    <a:pt x="10226" y="11688"/>
                  </a:lnTo>
                  <a:lnTo>
                    <a:pt x="10226" y="11931"/>
                  </a:lnTo>
                  <a:lnTo>
                    <a:pt x="10307" y="12093"/>
                  </a:lnTo>
                  <a:lnTo>
                    <a:pt x="10389" y="12256"/>
                  </a:lnTo>
                  <a:lnTo>
                    <a:pt x="10470" y="12337"/>
                  </a:lnTo>
                  <a:lnTo>
                    <a:pt x="10794" y="12418"/>
                  </a:lnTo>
                  <a:lnTo>
                    <a:pt x="11200" y="12256"/>
                  </a:lnTo>
                  <a:lnTo>
                    <a:pt x="11606" y="12012"/>
                  </a:lnTo>
                  <a:lnTo>
                    <a:pt x="11931" y="11688"/>
                  </a:lnTo>
                  <a:lnTo>
                    <a:pt x="12255" y="11282"/>
                  </a:lnTo>
                  <a:lnTo>
                    <a:pt x="12580" y="10389"/>
                  </a:lnTo>
                  <a:lnTo>
                    <a:pt x="12905" y="9821"/>
                  </a:lnTo>
                  <a:lnTo>
                    <a:pt x="13067" y="9578"/>
                  </a:lnTo>
                  <a:lnTo>
                    <a:pt x="13310" y="9496"/>
                  </a:lnTo>
                  <a:lnTo>
                    <a:pt x="13635" y="9415"/>
                  </a:lnTo>
                  <a:lnTo>
                    <a:pt x="14122" y="9578"/>
                  </a:lnTo>
                  <a:lnTo>
                    <a:pt x="14284" y="9659"/>
                  </a:lnTo>
                  <a:lnTo>
                    <a:pt x="14447" y="9740"/>
                  </a:lnTo>
                  <a:lnTo>
                    <a:pt x="14609" y="10146"/>
                  </a:lnTo>
                  <a:lnTo>
                    <a:pt x="14771" y="10633"/>
                  </a:lnTo>
                  <a:lnTo>
                    <a:pt x="14933" y="11201"/>
                  </a:lnTo>
                  <a:lnTo>
                    <a:pt x="15015" y="11769"/>
                  </a:lnTo>
                  <a:lnTo>
                    <a:pt x="15177" y="12337"/>
                  </a:lnTo>
                  <a:lnTo>
                    <a:pt x="15420" y="12743"/>
                  </a:lnTo>
                  <a:lnTo>
                    <a:pt x="15583" y="12905"/>
                  </a:lnTo>
                  <a:lnTo>
                    <a:pt x="15745" y="12986"/>
                  </a:lnTo>
                  <a:lnTo>
                    <a:pt x="15907" y="12986"/>
                  </a:lnTo>
                  <a:lnTo>
                    <a:pt x="16151" y="12824"/>
                  </a:lnTo>
                  <a:lnTo>
                    <a:pt x="16394" y="12499"/>
                  </a:lnTo>
                  <a:lnTo>
                    <a:pt x="16719" y="12175"/>
                  </a:lnTo>
                  <a:lnTo>
                    <a:pt x="17368" y="11120"/>
                  </a:lnTo>
                  <a:lnTo>
                    <a:pt x="17936" y="9821"/>
                  </a:lnTo>
                  <a:lnTo>
                    <a:pt x="18180" y="9172"/>
                  </a:lnTo>
                  <a:lnTo>
                    <a:pt x="18342" y="8441"/>
                  </a:lnTo>
                  <a:lnTo>
                    <a:pt x="18423" y="7792"/>
                  </a:lnTo>
                  <a:lnTo>
                    <a:pt x="18423" y="7143"/>
                  </a:lnTo>
                  <a:lnTo>
                    <a:pt x="18342" y="6575"/>
                  </a:lnTo>
                  <a:lnTo>
                    <a:pt x="18099" y="6007"/>
                  </a:lnTo>
                  <a:lnTo>
                    <a:pt x="17693" y="5601"/>
                  </a:lnTo>
                  <a:lnTo>
                    <a:pt x="17206" y="5276"/>
                  </a:lnTo>
                  <a:lnTo>
                    <a:pt x="16800" y="5033"/>
                  </a:lnTo>
                  <a:lnTo>
                    <a:pt x="16394" y="4708"/>
                  </a:lnTo>
                  <a:lnTo>
                    <a:pt x="16070" y="4383"/>
                  </a:lnTo>
                  <a:lnTo>
                    <a:pt x="15826" y="4059"/>
                  </a:lnTo>
                  <a:lnTo>
                    <a:pt x="15420" y="3328"/>
                  </a:lnTo>
                  <a:lnTo>
                    <a:pt x="15177" y="2598"/>
                  </a:lnTo>
                  <a:lnTo>
                    <a:pt x="14852" y="1868"/>
                  </a:lnTo>
                  <a:lnTo>
                    <a:pt x="14365" y="1137"/>
                  </a:lnTo>
                  <a:lnTo>
                    <a:pt x="14122" y="812"/>
                  </a:lnTo>
                  <a:lnTo>
                    <a:pt x="13716" y="569"/>
                  </a:lnTo>
                  <a:lnTo>
                    <a:pt x="13310" y="326"/>
                  </a:lnTo>
                  <a:lnTo>
                    <a:pt x="12823" y="82"/>
                  </a:lnTo>
                  <a:lnTo>
                    <a:pt x="12499" y="1"/>
                  </a:lnTo>
                  <a:close/>
                </a:path>
              </a:pathLst>
            </a:custGeom>
            <a:solidFill>
              <a:srgbClr val="01010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8" name="Google Shape;3688;p21"/>
            <p:cNvSpPr/>
            <p:nvPr/>
          </p:nvSpPr>
          <p:spPr>
            <a:xfrm>
              <a:off x="1072925" y="3200375"/>
              <a:ext cx="3065775" cy="2237950"/>
            </a:xfrm>
            <a:custGeom>
              <a:avLst/>
              <a:gdLst/>
              <a:ahLst/>
              <a:cxnLst/>
              <a:rect l="l" t="t" r="r" b="b"/>
              <a:pathLst>
                <a:path w="122631" h="89518" extrusionOk="0">
                  <a:moveTo>
                    <a:pt x="58434" y="1"/>
                  </a:moveTo>
                  <a:lnTo>
                    <a:pt x="57460" y="82"/>
                  </a:lnTo>
                  <a:lnTo>
                    <a:pt x="56568" y="163"/>
                  </a:lnTo>
                  <a:lnTo>
                    <a:pt x="55837" y="325"/>
                  </a:lnTo>
                  <a:lnTo>
                    <a:pt x="55107" y="569"/>
                  </a:lnTo>
                  <a:lnTo>
                    <a:pt x="53808" y="1137"/>
                  </a:lnTo>
                  <a:lnTo>
                    <a:pt x="52266" y="1867"/>
                  </a:lnTo>
                  <a:lnTo>
                    <a:pt x="51860" y="2030"/>
                  </a:lnTo>
                  <a:lnTo>
                    <a:pt x="51536" y="2273"/>
                  </a:lnTo>
                  <a:lnTo>
                    <a:pt x="50886" y="2841"/>
                  </a:lnTo>
                  <a:lnTo>
                    <a:pt x="50400" y="3491"/>
                  </a:lnTo>
                  <a:lnTo>
                    <a:pt x="49994" y="4221"/>
                  </a:lnTo>
                  <a:lnTo>
                    <a:pt x="49588" y="4951"/>
                  </a:lnTo>
                  <a:lnTo>
                    <a:pt x="49182" y="5682"/>
                  </a:lnTo>
                  <a:lnTo>
                    <a:pt x="48614" y="6331"/>
                  </a:lnTo>
                  <a:lnTo>
                    <a:pt x="48289" y="6575"/>
                  </a:lnTo>
                  <a:lnTo>
                    <a:pt x="47965" y="6818"/>
                  </a:lnTo>
                  <a:lnTo>
                    <a:pt x="47559" y="6980"/>
                  </a:lnTo>
                  <a:lnTo>
                    <a:pt x="47153" y="7061"/>
                  </a:lnTo>
                  <a:lnTo>
                    <a:pt x="46747" y="6980"/>
                  </a:lnTo>
                  <a:lnTo>
                    <a:pt x="46342" y="6818"/>
                  </a:lnTo>
                  <a:lnTo>
                    <a:pt x="45855" y="6656"/>
                  </a:lnTo>
                  <a:lnTo>
                    <a:pt x="45368" y="6331"/>
                  </a:lnTo>
                  <a:lnTo>
                    <a:pt x="44475" y="5682"/>
                  </a:lnTo>
                  <a:lnTo>
                    <a:pt x="42527" y="4059"/>
                  </a:lnTo>
                  <a:lnTo>
                    <a:pt x="41553" y="3409"/>
                  </a:lnTo>
                  <a:lnTo>
                    <a:pt x="41066" y="3166"/>
                  </a:lnTo>
                  <a:lnTo>
                    <a:pt x="40661" y="2922"/>
                  </a:lnTo>
                  <a:lnTo>
                    <a:pt x="40174" y="2841"/>
                  </a:lnTo>
                  <a:lnTo>
                    <a:pt x="39849" y="2760"/>
                  </a:lnTo>
                  <a:lnTo>
                    <a:pt x="39443" y="2841"/>
                  </a:lnTo>
                  <a:lnTo>
                    <a:pt x="39119" y="2922"/>
                  </a:lnTo>
                  <a:lnTo>
                    <a:pt x="38875" y="3085"/>
                  </a:lnTo>
                  <a:lnTo>
                    <a:pt x="38632" y="3247"/>
                  </a:lnTo>
                  <a:lnTo>
                    <a:pt x="38145" y="3815"/>
                  </a:lnTo>
                  <a:lnTo>
                    <a:pt x="37739" y="4464"/>
                  </a:lnTo>
                  <a:lnTo>
                    <a:pt x="37414" y="5276"/>
                  </a:lnTo>
                  <a:lnTo>
                    <a:pt x="36765" y="6899"/>
                  </a:lnTo>
                  <a:lnTo>
                    <a:pt x="36522" y="7224"/>
                  </a:lnTo>
                  <a:lnTo>
                    <a:pt x="36278" y="7386"/>
                  </a:lnTo>
                  <a:lnTo>
                    <a:pt x="35872" y="7386"/>
                  </a:lnTo>
                  <a:lnTo>
                    <a:pt x="35385" y="7305"/>
                  </a:lnTo>
                  <a:lnTo>
                    <a:pt x="34898" y="7061"/>
                  </a:lnTo>
                  <a:lnTo>
                    <a:pt x="34330" y="6737"/>
                  </a:lnTo>
                  <a:lnTo>
                    <a:pt x="33032" y="5925"/>
                  </a:lnTo>
                  <a:lnTo>
                    <a:pt x="30272" y="3896"/>
                  </a:lnTo>
                  <a:lnTo>
                    <a:pt x="28893" y="3004"/>
                  </a:lnTo>
                  <a:lnTo>
                    <a:pt x="28243" y="2598"/>
                  </a:lnTo>
                  <a:lnTo>
                    <a:pt x="27594" y="2273"/>
                  </a:lnTo>
                  <a:lnTo>
                    <a:pt x="27026" y="2111"/>
                  </a:lnTo>
                  <a:lnTo>
                    <a:pt x="26458" y="2111"/>
                  </a:lnTo>
                  <a:lnTo>
                    <a:pt x="25971" y="2273"/>
                  </a:lnTo>
                  <a:lnTo>
                    <a:pt x="25484" y="2598"/>
                  </a:lnTo>
                  <a:lnTo>
                    <a:pt x="25078" y="3004"/>
                  </a:lnTo>
                  <a:lnTo>
                    <a:pt x="24672" y="3572"/>
                  </a:lnTo>
                  <a:lnTo>
                    <a:pt x="24348" y="4140"/>
                  </a:lnTo>
                  <a:lnTo>
                    <a:pt x="24023" y="4789"/>
                  </a:lnTo>
                  <a:lnTo>
                    <a:pt x="23455" y="6331"/>
                  </a:lnTo>
                  <a:lnTo>
                    <a:pt x="22968" y="7873"/>
                  </a:lnTo>
                  <a:lnTo>
                    <a:pt x="22238" y="10551"/>
                  </a:lnTo>
                  <a:lnTo>
                    <a:pt x="21994" y="11038"/>
                  </a:lnTo>
                  <a:lnTo>
                    <a:pt x="21913" y="11119"/>
                  </a:lnTo>
                  <a:lnTo>
                    <a:pt x="21670" y="11282"/>
                  </a:lnTo>
                  <a:lnTo>
                    <a:pt x="21345" y="11282"/>
                  </a:lnTo>
                  <a:lnTo>
                    <a:pt x="20858" y="11201"/>
                  </a:lnTo>
                  <a:lnTo>
                    <a:pt x="20290" y="10957"/>
                  </a:lnTo>
                  <a:lnTo>
                    <a:pt x="19722" y="10632"/>
                  </a:lnTo>
                  <a:lnTo>
                    <a:pt x="18423" y="9577"/>
                  </a:lnTo>
                  <a:lnTo>
                    <a:pt x="17044" y="8441"/>
                  </a:lnTo>
                  <a:lnTo>
                    <a:pt x="15664" y="7143"/>
                  </a:lnTo>
                  <a:lnTo>
                    <a:pt x="14447" y="6006"/>
                  </a:lnTo>
                  <a:lnTo>
                    <a:pt x="13473" y="5195"/>
                  </a:lnTo>
                  <a:lnTo>
                    <a:pt x="12336" y="4221"/>
                  </a:lnTo>
                  <a:lnTo>
                    <a:pt x="11768" y="3734"/>
                  </a:lnTo>
                  <a:lnTo>
                    <a:pt x="11444" y="3572"/>
                  </a:lnTo>
                  <a:lnTo>
                    <a:pt x="10957" y="3409"/>
                  </a:lnTo>
                  <a:lnTo>
                    <a:pt x="9415" y="2922"/>
                  </a:lnTo>
                  <a:lnTo>
                    <a:pt x="8928" y="2760"/>
                  </a:lnTo>
                  <a:lnTo>
                    <a:pt x="8522" y="2760"/>
                  </a:lnTo>
                  <a:lnTo>
                    <a:pt x="8197" y="2922"/>
                  </a:lnTo>
                  <a:lnTo>
                    <a:pt x="7873" y="3085"/>
                  </a:lnTo>
                  <a:lnTo>
                    <a:pt x="7629" y="3328"/>
                  </a:lnTo>
                  <a:lnTo>
                    <a:pt x="7386" y="3653"/>
                  </a:lnTo>
                  <a:lnTo>
                    <a:pt x="6899" y="4302"/>
                  </a:lnTo>
                  <a:lnTo>
                    <a:pt x="6655" y="4708"/>
                  </a:lnTo>
                  <a:lnTo>
                    <a:pt x="6331" y="5033"/>
                  </a:lnTo>
                  <a:lnTo>
                    <a:pt x="5925" y="5357"/>
                  </a:lnTo>
                  <a:lnTo>
                    <a:pt x="5519" y="5601"/>
                  </a:lnTo>
                  <a:lnTo>
                    <a:pt x="4951" y="5763"/>
                  </a:lnTo>
                  <a:lnTo>
                    <a:pt x="4302" y="5925"/>
                  </a:lnTo>
                  <a:lnTo>
                    <a:pt x="3571" y="5925"/>
                  </a:lnTo>
                  <a:lnTo>
                    <a:pt x="2598" y="5763"/>
                  </a:lnTo>
                  <a:lnTo>
                    <a:pt x="1786" y="5601"/>
                  </a:lnTo>
                  <a:lnTo>
                    <a:pt x="1056" y="5438"/>
                  </a:lnTo>
                  <a:lnTo>
                    <a:pt x="487" y="5195"/>
                  </a:lnTo>
                  <a:lnTo>
                    <a:pt x="0" y="4951"/>
                  </a:lnTo>
                  <a:lnTo>
                    <a:pt x="569" y="8928"/>
                  </a:lnTo>
                  <a:lnTo>
                    <a:pt x="1299" y="12743"/>
                  </a:lnTo>
                  <a:lnTo>
                    <a:pt x="2029" y="16557"/>
                  </a:lnTo>
                  <a:lnTo>
                    <a:pt x="2922" y="20371"/>
                  </a:lnTo>
                  <a:lnTo>
                    <a:pt x="3896" y="24023"/>
                  </a:lnTo>
                  <a:lnTo>
                    <a:pt x="4951" y="27676"/>
                  </a:lnTo>
                  <a:lnTo>
                    <a:pt x="6087" y="31165"/>
                  </a:lnTo>
                  <a:lnTo>
                    <a:pt x="7305" y="34655"/>
                  </a:lnTo>
                  <a:lnTo>
                    <a:pt x="8603" y="38064"/>
                  </a:lnTo>
                  <a:lnTo>
                    <a:pt x="9983" y="41391"/>
                  </a:lnTo>
                  <a:lnTo>
                    <a:pt x="11363" y="44556"/>
                  </a:lnTo>
                  <a:lnTo>
                    <a:pt x="12905" y="47722"/>
                  </a:lnTo>
                  <a:lnTo>
                    <a:pt x="14528" y="50806"/>
                  </a:lnTo>
                  <a:lnTo>
                    <a:pt x="16151" y="53727"/>
                  </a:lnTo>
                  <a:lnTo>
                    <a:pt x="17855" y="56649"/>
                  </a:lnTo>
                  <a:lnTo>
                    <a:pt x="19641" y="59408"/>
                  </a:lnTo>
                  <a:lnTo>
                    <a:pt x="21507" y="62087"/>
                  </a:lnTo>
                  <a:lnTo>
                    <a:pt x="23455" y="64602"/>
                  </a:lnTo>
                  <a:lnTo>
                    <a:pt x="25403" y="67118"/>
                  </a:lnTo>
                  <a:lnTo>
                    <a:pt x="27432" y="69391"/>
                  </a:lnTo>
                  <a:lnTo>
                    <a:pt x="29461" y="71663"/>
                  </a:lnTo>
                  <a:lnTo>
                    <a:pt x="31571" y="73773"/>
                  </a:lnTo>
                  <a:lnTo>
                    <a:pt x="33762" y="75802"/>
                  </a:lnTo>
                  <a:lnTo>
                    <a:pt x="35953" y="77669"/>
                  </a:lnTo>
                  <a:lnTo>
                    <a:pt x="38226" y="79373"/>
                  </a:lnTo>
                  <a:lnTo>
                    <a:pt x="40498" y="80996"/>
                  </a:lnTo>
                  <a:lnTo>
                    <a:pt x="42771" y="82538"/>
                  </a:lnTo>
                  <a:lnTo>
                    <a:pt x="45124" y="83837"/>
                  </a:lnTo>
                  <a:lnTo>
                    <a:pt x="47559" y="85054"/>
                  </a:lnTo>
                  <a:lnTo>
                    <a:pt x="49994" y="86191"/>
                  </a:lnTo>
                  <a:lnTo>
                    <a:pt x="52428" y="87083"/>
                  </a:lnTo>
                  <a:lnTo>
                    <a:pt x="54863" y="87895"/>
                  </a:lnTo>
                  <a:lnTo>
                    <a:pt x="56811" y="88382"/>
                  </a:lnTo>
                  <a:lnTo>
                    <a:pt x="58759" y="88788"/>
                  </a:lnTo>
                  <a:lnTo>
                    <a:pt x="60707" y="89112"/>
                  </a:lnTo>
                  <a:lnTo>
                    <a:pt x="62654" y="89356"/>
                  </a:lnTo>
                  <a:lnTo>
                    <a:pt x="64602" y="89518"/>
                  </a:lnTo>
                  <a:lnTo>
                    <a:pt x="68579" y="89518"/>
                  </a:lnTo>
                  <a:lnTo>
                    <a:pt x="70608" y="89356"/>
                  </a:lnTo>
                  <a:lnTo>
                    <a:pt x="73205" y="88950"/>
                  </a:lnTo>
                  <a:lnTo>
                    <a:pt x="75558" y="88463"/>
                  </a:lnTo>
                  <a:lnTo>
                    <a:pt x="77993" y="87895"/>
                  </a:lnTo>
                  <a:lnTo>
                    <a:pt x="80347" y="87083"/>
                  </a:lnTo>
                  <a:lnTo>
                    <a:pt x="82700" y="86191"/>
                  </a:lnTo>
                  <a:lnTo>
                    <a:pt x="85054" y="85135"/>
                  </a:lnTo>
                  <a:lnTo>
                    <a:pt x="87326" y="83918"/>
                  </a:lnTo>
                  <a:lnTo>
                    <a:pt x="89680" y="82620"/>
                  </a:lnTo>
                  <a:lnTo>
                    <a:pt x="91871" y="81078"/>
                  </a:lnTo>
                  <a:lnTo>
                    <a:pt x="94144" y="79536"/>
                  </a:lnTo>
                  <a:lnTo>
                    <a:pt x="96254" y="77750"/>
                  </a:lnTo>
                  <a:lnTo>
                    <a:pt x="98364" y="75883"/>
                  </a:lnTo>
                  <a:lnTo>
                    <a:pt x="100474" y="73936"/>
                  </a:lnTo>
                  <a:lnTo>
                    <a:pt x="102422" y="71826"/>
                  </a:lnTo>
                  <a:lnTo>
                    <a:pt x="104370" y="69553"/>
                  </a:lnTo>
                  <a:lnTo>
                    <a:pt x="106236" y="67200"/>
                  </a:lnTo>
                  <a:lnTo>
                    <a:pt x="108022" y="64684"/>
                  </a:lnTo>
                  <a:lnTo>
                    <a:pt x="109807" y="62087"/>
                  </a:lnTo>
                  <a:lnTo>
                    <a:pt x="111430" y="59327"/>
                  </a:lnTo>
                  <a:lnTo>
                    <a:pt x="112972" y="56487"/>
                  </a:lnTo>
                  <a:lnTo>
                    <a:pt x="114352" y="53484"/>
                  </a:lnTo>
                  <a:lnTo>
                    <a:pt x="115732" y="50481"/>
                  </a:lnTo>
                  <a:lnTo>
                    <a:pt x="116949" y="47235"/>
                  </a:lnTo>
                  <a:lnTo>
                    <a:pt x="118085" y="43988"/>
                  </a:lnTo>
                  <a:lnTo>
                    <a:pt x="119140" y="40580"/>
                  </a:lnTo>
                  <a:lnTo>
                    <a:pt x="120033" y="37090"/>
                  </a:lnTo>
                  <a:lnTo>
                    <a:pt x="120845" y="33438"/>
                  </a:lnTo>
                  <a:lnTo>
                    <a:pt x="121413" y="29705"/>
                  </a:lnTo>
                  <a:lnTo>
                    <a:pt x="121981" y="25890"/>
                  </a:lnTo>
                  <a:lnTo>
                    <a:pt x="122305" y="21995"/>
                  </a:lnTo>
                  <a:lnTo>
                    <a:pt x="122549" y="18018"/>
                  </a:lnTo>
                  <a:lnTo>
                    <a:pt x="122630" y="13879"/>
                  </a:lnTo>
                  <a:lnTo>
                    <a:pt x="122630" y="9740"/>
                  </a:lnTo>
                  <a:lnTo>
                    <a:pt x="122387" y="5519"/>
                  </a:lnTo>
                  <a:lnTo>
                    <a:pt x="121981" y="1137"/>
                  </a:lnTo>
                  <a:lnTo>
                    <a:pt x="121575" y="1299"/>
                  </a:lnTo>
                  <a:lnTo>
                    <a:pt x="121088" y="1543"/>
                  </a:lnTo>
                  <a:lnTo>
                    <a:pt x="120682" y="2030"/>
                  </a:lnTo>
                  <a:lnTo>
                    <a:pt x="120277" y="2598"/>
                  </a:lnTo>
                  <a:lnTo>
                    <a:pt x="119465" y="3977"/>
                  </a:lnTo>
                  <a:lnTo>
                    <a:pt x="118735" y="5601"/>
                  </a:lnTo>
                  <a:lnTo>
                    <a:pt x="117923" y="7305"/>
                  </a:lnTo>
                  <a:lnTo>
                    <a:pt x="117193" y="8766"/>
                  </a:lnTo>
                  <a:lnTo>
                    <a:pt x="116787" y="9415"/>
                  </a:lnTo>
                  <a:lnTo>
                    <a:pt x="116462" y="9902"/>
                  </a:lnTo>
                  <a:lnTo>
                    <a:pt x="116056" y="10308"/>
                  </a:lnTo>
                  <a:lnTo>
                    <a:pt x="115651" y="10470"/>
                  </a:lnTo>
                  <a:lnTo>
                    <a:pt x="115001" y="10632"/>
                  </a:lnTo>
                  <a:lnTo>
                    <a:pt x="114352" y="10714"/>
                  </a:lnTo>
                  <a:lnTo>
                    <a:pt x="113865" y="10714"/>
                  </a:lnTo>
                  <a:lnTo>
                    <a:pt x="113459" y="10632"/>
                  </a:lnTo>
                  <a:lnTo>
                    <a:pt x="113135" y="10470"/>
                  </a:lnTo>
                  <a:lnTo>
                    <a:pt x="112891" y="10227"/>
                  </a:lnTo>
                  <a:lnTo>
                    <a:pt x="112648" y="9983"/>
                  </a:lnTo>
                  <a:lnTo>
                    <a:pt x="112404" y="9659"/>
                  </a:lnTo>
                  <a:lnTo>
                    <a:pt x="111755" y="8279"/>
                  </a:lnTo>
                  <a:lnTo>
                    <a:pt x="111511" y="7873"/>
                  </a:lnTo>
                  <a:lnTo>
                    <a:pt x="111268" y="7548"/>
                  </a:lnTo>
                  <a:lnTo>
                    <a:pt x="111025" y="7305"/>
                  </a:lnTo>
                  <a:lnTo>
                    <a:pt x="110619" y="7061"/>
                  </a:lnTo>
                  <a:lnTo>
                    <a:pt x="109726" y="6412"/>
                  </a:lnTo>
                  <a:lnTo>
                    <a:pt x="108671" y="5519"/>
                  </a:lnTo>
                  <a:lnTo>
                    <a:pt x="107454" y="4464"/>
                  </a:lnTo>
                  <a:lnTo>
                    <a:pt x="106155" y="3328"/>
                  </a:lnTo>
                  <a:lnTo>
                    <a:pt x="104775" y="2354"/>
                  </a:lnTo>
                  <a:lnTo>
                    <a:pt x="104126" y="1949"/>
                  </a:lnTo>
                  <a:lnTo>
                    <a:pt x="103477" y="1624"/>
                  </a:lnTo>
                  <a:lnTo>
                    <a:pt x="102746" y="1380"/>
                  </a:lnTo>
                  <a:lnTo>
                    <a:pt x="102097" y="1218"/>
                  </a:lnTo>
                  <a:lnTo>
                    <a:pt x="101448" y="1218"/>
                  </a:lnTo>
                  <a:lnTo>
                    <a:pt x="100799" y="1299"/>
                  </a:lnTo>
                  <a:lnTo>
                    <a:pt x="100231" y="1543"/>
                  </a:lnTo>
                  <a:lnTo>
                    <a:pt x="99662" y="1949"/>
                  </a:lnTo>
                  <a:lnTo>
                    <a:pt x="99175" y="2354"/>
                  </a:lnTo>
                  <a:lnTo>
                    <a:pt x="98689" y="2841"/>
                  </a:lnTo>
                  <a:lnTo>
                    <a:pt x="97796" y="3977"/>
                  </a:lnTo>
                  <a:lnTo>
                    <a:pt x="97065" y="5276"/>
                  </a:lnTo>
                  <a:lnTo>
                    <a:pt x="96254" y="6412"/>
                  </a:lnTo>
                  <a:lnTo>
                    <a:pt x="95848" y="6899"/>
                  </a:lnTo>
                  <a:lnTo>
                    <a:pt x="95442" y="7386"/>
                  </a:lnTo>
                  <a:lnTo>
                    <a:pt x="95036" y="7792"/>
                  </a:lnTo>
                  <a:lnTo>
                    <a:pt x="94549" y="8117"/>
                  </a:lnTo>
                  <a:lnTo>
                    <a:pt x="94063" y="8279"/>
                  </a:lnTo>
                  <a:lnTo>
                    <a:pt x="92764" y="8279"/>
                  </a:lnTo>
                  <a:lnTo>
                    <a:pt x="92277" y="8117"/>
                  </a:lnTo>
                  <a:lnTo>
                    <a:pt x="92196" y="8035"/>
                  </a:lnTo>
                  <a:lnTo>
                    <a:pt x="92115" y="7954"/>
                  </a:lnTo>
                  <a:lnTo>
                    <a:pt x="92115" y="7630"/>
                  </a:lnTo>
                  <a:lnTo>
                    <a:pt x="92034" y="7061"/>
                  </a:lnTo>
                  <a:lnTo>
                    <a:pt x="91871" y="6331"/>
                  </a:lnTo>
                  <a:lnTo>
                    <a:pt x="91709" y="5763"/>
                  </a:lnTo>
                  <a:lnTo>
                    <a:pt x="91465" y="5195"/>
                  </a:lnTo>
                  <a:lnTo>
                    <a:pt x="91060" y="4546"/>
                  </a:lnTo>
                  <a:lnTo>
                    <a:pt x="90573" y="3815"/>
                  </a:lnTo>
                  <a:lnTo>
                    <a:pt x="90005" y="3085"/>
                  </a:lnTo>
                  <a:lnTo>
                    <a:pt x="89437" y="2517"/>
                  </a:lnTo>
                  <a:lnTo>
                    <a:pt x="88787" y="2111"/>
                  </a:lnTo>
                  <a:lnTo>
                    <a:pt x="88057" y="1786"/>
                  </a:lnTo>
                  <a:lnTo>
                    <a:pt x="87408" y="1543"/>
                  </a:lnTo>
                  <a:lnTo>
                    <a:pt x="86677" y="1380"/>
                  </a:lnTo>
                  <a:lnTo>
                    <a:pt x="85297" y="1380"/>
                  </a:lnTo>
                  <a:lnTo>
                    <a:pt x="84567" y="1462"/>
                  </a:lnTo>
                  <a:lnTo>
                    <a:pt x="83918" y="1624"/>
                  </a:lnTo>
                  <a:lnTo>
                    <a:pt x="82700" y="1949"/>
                  </a:lnTo>
                  <a:lnTo>
                    <a:pt x="81726" y="2354"/>
                  </a:lnTo>
                  <a:lnTo>
                    <a:pt x="80996" y="2760"/>
                  </a:lnTo>
                  <a:lnTo>
                    <a:pt x="79698" y="3653"/>
                  </a:lnTo>
                  <a:lnTo>
                    <a:pt x="78074" y="4546"/>
                  </a:lnTo>
                  <a:lnTo>
                    <a:pt x="76532" y="5357"/>
                  </a:lnTo>
                  <a:lnTo>
                    <a:pt x="75802" y="5601"/>
                  </a:lnTo>
                  <a:lnTo>
                    <a:pt x="75153" y="5844"/>
                  </a:lnTo>
                  <a:lnTo>
                    <a:pt x="73367" y="6331"/>
                  </a:lnTo>
                  <a:lnTo>
                    <a:pt x="72069" y="6656"/>
                  </a:lnTo>
                  <a:lnTo>
                    <a:pt x="70770" y="6818"/>
                  </a:lnTo>
                  <a:lnTo>
                    <a:pt x="69553" y="6818"/>
                  </a:lnTo>
                  <a:lnTo>
                    <a:pt x="68985" y="6737"/>
                  </a:lnTo>
                  <a:lnTo>
                    <a:pt x="68498" y="6575"/>
                  </a:lnTo>
                  <a:lnTo>
                    <a:pt x="68092" y="6331"/>
                  </a:lnTo>
                  <a:lnTo>
                    <a:pt x="67767" y="5925"/>
                  </a:lnTo>
                  <a:lnTo>
                    <a:pt x="67524" y="5438"/>
                  </a:lnTo>
                  <a:lnTo>
                    <a:pt x="67362" y="4870"/>
                  </a:lnTo>
                  <a:lnTo>
                    <a:pt x="67280" y="3085"/>
                  </a:lnTo>
                  <a:lnTo>
                    <a:pt x="67280" y="2679"/>
                  </a:lnTo>
                  <a:lnTo>
                    <a:pt x="67199" y="2598"/>
                  </a:lnTo>
                  <a:lnTo>
                    <a:pt x="67118" y="2517"/>
                  </a:lnTo>
                  <a:lnTo>
                    <a:pt x="66793" y="2435"/>
                  </a:lnTo>
                  <a:lnTo>
                    <a:pt x="66225" y="2273"/>
                  </a:lnTo>
                  <a:lnTo>
                    <a:pt x="65333" y="2111"/>
                  </a:lnTo>
                  <a:lnTo>
                    <a:pt x="64034" y="1624"/>
                  </a:lnTo>
                  <a:lnTo>
                    <a:pt x="61843" y="812"/>
                  </a:lnTo>
                  <a:lnTo>
                    <a:pt x="60788" y="325"/>
                  </a:lnTo>
                  <a:lnTo>
                    <a:pt x="60382" y="163"/>
                  </a:lnTo>
                  <a:lnTo>
                    <a:pt x="59976" y="82"/>
                  </a:lnTo>
                  <a:lnTo>
                    <a:pt x="5843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9" name="Google Shape;3689;p21"/>
            <p:cNvSpPr/>
            <p:nvPr/>
          </p:nvSpPr>
          <p:spPr>
            <a:xfrm>
              <a:off x="1072925" y="3200375"/>
              <a:ext cx="3065775" cy="2237950"/>
            </a:xfrm>
            <a:custGeom>
              <a:avLst/>
              <a:gdLst/>
              <a:ahLst/>
              <a:cxnLst/>
              <a:rect l="l" t="t" r="r" b="b"/>
              <a:pathLst>
                <a:path w="122631" h="89518" fill="none" extrusionOk="0">
                  <a:moveTo>
                    <a:pt x="73205" y="88950"/>
                  </a:moveTo>
                  <a:lnTo>
                    <a:pt x="73205" y="88950"/>
                  </a:lnTo>
                  <a:lnTo>
                    <a:pt x="70608" y="89356"/>
                  </a:lnTo>
                  <a:lnTo>
                    <a:pt x="70608" y="89356"/>
                  </a:lnTo>
                  <a:lnTo>
                    <a:pt x="68579" y="89518"/>
                  </a:lnTo>
                  <a:lnTo>
                    <a:pt x="66631" y="89518"/>
                  </a:lnTo>
                  <a:lnTo>
                    <a:pt x="64602" y="89518"/>
                  </a:lnTo>
                  <a:lnTo>
                    <a:pt x="62654" y="89356"/>
                  </a:lnTo>
                  <a:lnTo>
                    <a:pt x="60707" y="89112"/>
                  </a:lnTo>
                  <a:lnTo>
                    <a:pt x="58759" y="88788"/>
                  </a:lnTo>
                  <a:lnTo>
                    <a:pt x="56811" y="88382"/>
                  </a:lnTo>
                  <a:lnTo>
                    <a:pt x="54863" y="87895"/>
                  </a:lnTo>
                  <a:lnTo>
                    <a:pt x="54863" y="87895"/>
                  </a:lnTo>
                  <a:lnTo>
                    <a:pt x="52428" y="87083"/>
                  </a:lnTo>
                  <a:lnTo>
                    <a:pt x="49994" y="86191"/>
                  </a:lnTo>
                  <a:lnTo>
                    <a:pt x="47559" y="85054"/>
                  </a:lnTo>
                  <a:lnTo>
                    <a:pt x="45124" y="83837"/>
                  </a:lnTo>
                  <a:lnTo>
                    <a:pt x="42771" y="82538"/>
                  </a:lnTo>
                  <a:lnTo>
                    <a:pt x="40498" y="80996"/>
                  </a:lnTo>
                  <a:lnTo>
                    <a:pt x="38226" y="79373"/>
                  </a:lnTo>
                  <a:lnTo>
                    <a:pt x="35953" y="77669"/>
                  </a:lnTo>
                  <a:lnTo>
                    <a:pt x="33762" y="75802"/>
                  </a:lnTo>
                  <a:lnTo>
                    <a:pt x="31571" y="73773"/>
                  </a:lnTo>
                  <a:lnTo>
                    <a:pt x="29461" y="71663"/>
                  </a:lnTo>
                  <a:lnTo>
                    <a:pt x="27432" y="69391"/>
                  </a:lnTo>
                  <a:lnTo>
                    <a:pt x="25403" y="67118"/>
                  </a:lnTo>
                  <a:lnTo>
                    <a:pt x="23455" y="64602"/>
                  </a:lnTo>
                  <a:lnTo>
                    <a:pt x="21507" y="62087"/>
                  </a:lnTo>
                  <a:lnTo>
                    <a:pt x="19641" y="59408"/>
                  </a:lnTo>
                  <a:lnTo>
                    <a:pt x="17855" y="56649"/>
                  </a:lnTo>
                  <a:lnTo>
                    <a:pt x="16151" y="53727"/>
                  </a:lnTo>
                  <a:lnTo>
                    <a:pt x="14528" y="50806"/>
                  </a:lnTo>
                  <a:lnTo>
                    <a:pt x="12905" y="47722"/>
                  </a:lnTo>
                  <a:lnTo>
                    <a:pt x="11363" y="44556"/>
                  </a:lnTo>
                  <a:lnTo>
                    <a:pt x="9983" y="41391"/>
                  </a:lnTo>
                  <a:lnTo>
                    <a:pt x="8603" y="38064"/>
                  </a:lnTo>
                  <a:lnTo>
                    <a:pt x="7305" y="34655"/>
                  </a:lnTo>
                  <a:lnTo>
                    <a:pt x="6087" y="31165"/>
                  </a:lnTo>
                  <a:lnTo>
                    <a:pt x="4951" y="27676"/>
                  </a:lnTo>
                  <a:lnTo>
                    <a:pt x="3896" y="24023"/>
                  </a:lnTo>
                  <a:lnTo>
                    <a:pt x="2922" y="20371"/>
                  </a:lnTo>
                  <a:lnTo>
                    <a:pt x="2029" y="16557"/>
                  </a:lnTo>
                  <a:lnTo>
                    <a:pt x="1299" y="12743"/>
                  </a:lnTo>
                  <a:lnTo>
                    <a:pt x="569" y="8928"/>
                  </a:lnTo>
                  <a:lnTo>
                    <a:pt x="0" y="4951"/>
                  </a:lnTo>
                  <a:lnTo>
                    <a:pt x="0" y="4951"/>
                  </a:lnTo>
                  <a:lnTo>
                    <a:pt x="487" y="5195"/>
                  </a:lnTo>
                  <a:lnTo>
                    <a:pt x="1056" y="5438"/>
                  </a:lnTo>
                  <a:lnTo>
                    <a:pt x="1786" y="5601"/>
                  </a:lnTo>
                  <a:lnTo>
                    <a:pt x="2598" y="5763"/>
                  </a:lnTo>
                  <a:lnTo>
                    <a:pt x="2598" y="5763"/>
                  </a:lnTo>
                  <a:lnTo>
                    <a:pt x="3571" y="5925"/>
                  </a:lnTo>
                  <a:lnTo>
                    <a:pt x="4302" y="5925"/>
                  </a:lnTo>
                  <a:lnTo>
                    <a:pt x="4951" y="5763"/>
                  </a:lnTo>
                  <a:lnTo>
                    <a:pt x="5519" y="5601"/>
                  </a:lnTo>
                  <a:lnTo>
                    <a:pt x="5925" y="5357"/>
                  </a:lnTo>
                  <a:lnTo>
                    <a:pt x="6331" y="5033"/>
                  </a:lnTo>
                  <a:lnTo>
                    <a:pt x="6655" y="4708"/>
                  </a:lnTo>
                  <a:lnTo>
                    <a:pt x="6899" y="4302"/>
                  </a:lnTo>
                  <a:lnTo>
                    <a:pt x="6899" y="4302"/>
                  </a:lnTo>
                  <a:lnTo>
                    <a:pt x="7386" y="3653"/>
                  </a:lnTo>
                  <a:lnTo>
                    <a:pt x="7629" y="3328"/>
                  </a:lnTo>
                  <a:lnTo>
                    <a:pt x="7873" y="3085"/>
                  </a:lnTo>
                  <a:lnTo>
                    <a:pt x="8197" y="2922"/>
                  </a:lnTo>
                  <a:lnTo>
                    <a:pt x="8522" y="2760"/>
                  </a:lnTo>
                  <a:lnTo>
                    <a:pt x="8928" y="2760"/>
                  </a:lnTo>
                  <a:lnTo>
                    <a:pt x="9415" y="2922"/>
                  </a:lnTo>
                  <a:lnTo>
                    <a:pt x="9415" y="2922"/>
                  </a:lnTo>
                  <a:lnTo>
                    <a:pt x="10957" y="3409"/>
                  </a:lnTo>
                  <a:lnTo>
                    <a:pt x="11444" y="3572"/>
                  </a:lnTo>
                  <a:lnTo>
                    <a:pt x="11768" y="3734"/>
                  </a:lnTo>
                  <a:lnTo>
                    <a:pt x="12336" y="4221"/>
                  </a:lnTo>
                  <a:lnTo>
                    <a:pt x="13473" y="5195"/>
                  </a:lnTo>
                  <a:lnTo>
                    <a:pt x="13473" y="5195"/>
                  </a:lnTo>
                  <a:lnTo>
                    <a:pt x="14447" y="6006"/>
                  </a:lnTo>
                  <a:lnTo>
                    <a:pt x="15664" y="7143"/>
                  </a:lnTo>
                  <a:lnTo>
                    <a:pt x="17044" y="8441"/>
                  </a:lnTo>
                  <a:lnTo>
                    <a:pt x="18423" y="9577"/>
                  </a:lnTo>
                  <a:lnTo>
                    <a:pt x="19722" y="10632"/>
                  </a:lnTo>
                  <a:lnTo>
                    <a:pt x="20290" y="10957"/>
                  </a:lnTo>
                  <a:lnTo>
                    <a:pt x="20858" y="11201"/>
                  </a:lnTo>
                  <a:lnTo>
                    <a:pt x="21345" y="11282"/>
                  </a:lnTo>
                  <a:lnTo>
                    <a:pt x="21670" y="11282"/>
                  </a:lnTo>
                  <a:lnTo>
                    <a:pt x="21913" y="11119"/>
                  </a:lnTo>
                  <a:lnTo>
                    <a:pt x="21994" y="11038"/>
                  </a:lnTo>
                  <a:lnTo>
                    <a:pt x="22238" y="10551"/>
                  </a:lnTo>
                  <a:lnTo>
                    <a:pt x="22238" y="10551"/>
                  </a:lnTo>
                  <a:lnTo>
                    <a:pt x="22968" y="7873"/>
                  </a:lnTo>
                  <a:lnTo>
                    <a:pt x="23455" y="6331"/>
                  </a:lnTo>
                  <a:lnTo>
                    <a:pt x="24023" y="4789"/>
                  </a:lnTo>
                  <a:lnTo>
                    <a:pt x="24348" y="4140"/>
                  </a:lnTo>
                  <a:lnTo>
                    <a:pt x="24672" y="3572"/>
                  </a:lnTo>
                  <a:lnTo>
                    <a:pt x="25078" y="3004"/>
                  </a:lnTo>
                  <a:lnTo>
                    <a:pt x="25484" y="2598"/>
                  </a:lnTo>
                  <a:lnTo>
                    <a:pt x="25971" y="2273"/>
                  </a:lnTo>
                  <a:lnTo>
                    <a:pt x="26458" y="2111"/>
                  </a:lnTo>
                  <a:lnTo>
                    <a:pt x="27026" y="2111"/>
                  </a:lnTo>
                  <a:lnTo>
                    <a:pt x="27594" y="2273"/>
                  </a:lnTo>
                  <a:lnTo>
                    <a:pt x="27594" y="2273"/>
                  </a:lnTo>
                  <a:lnTo>
                    <a:pt x="28243" y="2598"/>
                  </a:lnTo>
                  <a:lnTo>
                    <a:pt x="28893" y="3004"/>
                  </a:lnTo>
                  <a:lnTo>
                    <a:pt x="30272" y="3896"/>
                  </a:lnTo>
                  <a:lnTo>
                    <a:pt x="33032" y="5925"/>
                  </a:lnTo>
                  <a:lnTo>
                    <a:pt x="34330" y="6737"/>
                  </a:lnTo>
                  <a:lnTo>
                    <a:pt x="34898" y="7061"/>
                  </a:lnTo>
                  <a:lnTo>
                    <a:pt x="35385" y="7305"/>
                  </a:lnTo>
                  <a:lnTo>
                    <a:pt x="35872" y="7386"/>
                  </a:lnTo>
                  <a:lnTo>
                    <a:pt x="36278" y="7386"/>
                  </a:lnTo>
                  <a:lnTo>
                    <a:pt x="36522" y="7224"/>
                  </a:lnTo>
                  <a:lnTo>
                    <a:pt x="36765" y="6899"/>
                  </a:lnTo>
                  <a:lnTo>
                    <a:pt x="36765" y="6899"/>
                  </a:lnTo>
                  <a:lnTo>
                    <a:pt x="37414" y="5276"/>
                  </a:lnTo>
                  <a:lnTo>
                    <a:pt x="37739" y="4464"/>
                  </a:lnTo>
                  <a:lnTo>
                    <a:pt x="38145" y="3815"/>
                  </a:lnTo>
                  <a:lnTo>
                    <a:pt x="38632" y="3247"/>
                  </a:lnTo>
                  <a:lnTo>
                    <a:pt x="38875" y="3085"/>
                  </a:lnTo>
                  <a:lnTo>
                    <a:pt x="39119" y="2922"/>
                  </a:lnTo>
                  <a:lnTo>
                    <a:pt x="39443" y="2841"/>
                  </a:lnTo>
                  <a:lnTo>
                    <a:pt x="39849" y="2760"/>
                  </a:lnTo>
                  <a:lnTo>
                    <a:pt x="40174" y="2841"/>
                  </a:lnTo>
                  <a:lnTo>
                    <a:pt x="40661" y="2922"/>
                  </a:lnTo>
                  <a:lnTo>
                    <a:pt x="40661" y="2922"/>
                  </a:lnTo>
                  <a:lnTo>
                    <a:pt x="41066" y="3166"/>
                  </a:lnTo>
                  <a:lnTo>
                    <a:pt x="41553" y="3409"/>
                  </a:lnTo>
                  <a:lnTo>
                    <a:pt x="42527" y="4059"/>
                  </a:lnTo>
                  <a:lnTo>
                    <a:pt x="44475" y="5682"/>
                  </a:lnTo>
                  <a:lnTo>
                    <a:pt x="45368" y="6331"/>
                  </a:lnTo>
                  <a:lnTo>
                    <a:pt x="45855" y="6656"/>
                  </a:lnTo>
                  <a:lnTo>
                    <a:pt x="46342" y="6818"/>
                  </a:lnTo>
                  <a:lnTo>
                    <a:pt x="46747" y="6980"/>
                  </a:lnTo>
                  <a:lnTo>
                    <a:pt x="47153" y="7061"/>
                  </a:lnTo>
                  <a:lnTo>
                    <a:pt x="47559" y="6980"/>
                  </a:lnTo>
                  <a:lnTo>
                    <a:pt x="47965" y="6818"/>
                  </a:lnTo>
                  <a:lnTo>
                    <a:pt x="47965" y="6818"/>
                  </a:lnTo>
                  <a:lnTo>
                    <a:pt x="48289" y="6575"/>
                  </a:lnTo>
                  <a:lnTo>
                    <a:pt x="48614" y="6331"/>
                  </a:lnTo>
                  <a:lnTo>
                    <a:pt x="49182" y="5682"/>
                  </a:lnTo>
                  <a:lnTo>
                    <a:pt x="49588" y="4951"/>
                  </a:lnTo>
                  <a:lnTo>
                    <a:pt x="49994" y="4221"/>
                  </a:lnTo>
                  <a:lnTo>
                    <a:pt x="50400" y="3491"/>
                  </a:lnTo>
                  <a:lnTo>
                    <a:pt x="50886" y="2841"/>
                  </a:lnTo>
                  <a:lnTo>
                    <a:pt x="51536" y="2273"/>
                  </a:lnTo>
                  <a:lnTo>
                    <a:pt x="51860" y="2030"/>
                  </a:lnTo>
                  <a:lnTo>
                    <a:pt x="52266" y="1867"/>
                  </a:lnTo>
                  <a:lnTo>
                    <a:pt x="52266" y="1867"/>
                  </a:lnTo>
                  <a:lnTo>
                    <a:pt x="53808" y="1137"/>
                  </a:lnTo>
                  <a:lnTo>
                    <a:pt x="55107" y="569"/>
                  </a:lnTo>
                  <a:lnTo>
                    <a:pt x="55837" y="325"/>
                  </a:lnTo>
                  <a:lnTo>
                    <a:pt x="56568" y="163"/>
                  </a:lnTo>
                  <a:lnTo>
                    <a:pt x="57460" y="82"/>
                  </a:lnTo>
                  <a:lnTo>
                    <a:pt x="58434" y="1"/>
                  </a:lnTo>
                  <a:lnTo>
                    <a:pt x="58434" y="1"/>
                  </a:lnTo>
                  <a:lnTo>
                    <a:pt x="59976" y="82"/>
                  </a:lnTo>
                  <a:lnTo>
                    <a:pt x="60382" y="163"/>
                  </a:lnTo>
                  <a:lnTo>
                    <a:pt x="60788" y="325"/>
                  </a:lnTo>
                  <a:lnTo>
                    <a:pt x="61843" y="812"/>
                  </a:lnTo>
                  <a:lnTo>
                    <a:pt x="64034" y="1624"/>
                  </a:lnTo>
                  <a:lnTo>
                    <a:pt x="64034" y="1624"/>
                  </a:lnTo>
                  <a:lnTo>
                    <a:pt x="65333" y="2111"/>
                  </a:lnTo>
                  <a:lnTo>
                    <a:pt x="66225" y="2273"/>
                  </a:lnTo>
                  <a:lnTo>
                    <a:pt x="66793" y="2435"/>
                  </a:lnTo>
                  <a:lnTo>
                    <a:pt x="67118" y="2517"/>
                  </a:lnTo>
                  <a:lnTo>
                    <a:pt x="67199" y="2598"/>
                  </a:lnTo>
                  <a:lnTo>
                    <a:pt x="67280" y="2679"/>
                  </a:lnTo>
                  <a:lnTo>
                    <a:pt x="67280" y="3085"/>
                  </a:lnTo>
                  <a:lnTo>
                    <a:pt x="67362" y="4870"/>
                  </a:lnTo>
                  <a:lnTo>
                    <a:pt x="67362" y="4870"/>
                  </a:lnTo>
                  <a:lnTo>
                    <a:pt x="67524" y="5438"/>
                  </a:lnTo>
                  <a:lnTo>
                    <a:pt x="67767" y="5925"/>
                  </a:lnTo>
                  <a:lnTo>
                    <a:pt x="68092" y="6331"/>
                  </a:lnTo>
                  <a:lnTo>
                    <a:pt x="68498" y="6575"/>
                  </a:lnTo>
                  <a:lnTo>
                    <a:pt x="68985" y="6737"/>
                  </a:lnTo>
                  <a:lnTo>
                    <a:pt x="69553" y="6818"/>
                  </a:lnTo>
                  <a:lnTo>
                    <a:pt x="70202" y="6818"/>
                  </a:lnTo>
                  <a:lnTo>
                    <a:pt x="70770" y="6818"/>
                  </a:lnTo>
                  <a:lnTo>
                    <a:pt x="72069" y="6656"/>
                  </a:lnTo>
                  <a:lnTo>
                    <a:pt x="73367" y="6331"/>
                  </a:lnTo>
                  <a:lnTo>
                    <a:pt x="75153" y="5844"/>
                  </a:lnTo>
                  <a:lnTo>
                    <a:pt x="75153" y="5844"/>
                  </a:lnTo>
                  <a:lnTo>
                    <a:pt x="75802" y="5601"/>
                  </a:lnTo>
                  <a:lnTo>
                    <a:pt x="76532" y="5357"/>
                  </a:lnTo>
                  <a:lnTo>
                    <a:pt x="78074" y="4546"/>
                  </a:lnTo>
                  <a:lnTo>
                    <a:pt x="79698" y="3653"/>
                  </a:lnTo>
                  <a:lnTo>
                    <a:pt x="80996" y="2760"/>
                  </a:lnTo>
                  <a:lnTo>
                    <a:pt x="80996" y="2760"/>
                  </a:lnTo>
                  <a:lnTo>
                    <a:pt x="81726" y="2354"/>
                  </a:lnTo>
                  <a:lnTo>
                    <a:pt x="82700" y="1949"/>
                  </a:lnTo>
                  <a:lnTo>
                    <a:pt x="83918" y="1624"/>
                  </a:lnTo>
                  <a:lnTo>
                    <a:pt x="84567" y="1462"/>
                  </a:lnTo>
                  <a:lnTo>
                    <a:pt x="85297" y="1380"/>
                  </a:lnTo>
                  <a:lnTo>
                    <a:pt x="85947" y="1380"/>
                  </a:lnTo>
                  <a:lnTo>
                    <a:pt x="86677" y="1380"/>
                  </a:lnTo>
                  <a:lnTo>
                    <a:pt x="87408" y="1543"/>
                  </a:lnTo>
                  <a:lnTo>
                    <a:pt x="88057" y="1786"/>
                  </a:lnTo>
                  <a:lnTo>
                    <a:pt x="88787" y="2111"/>
                  </a:lnTo>
                  <a:lnTo>
                    <a:pt x="89437" y="2517"/>
                  </a:lnTo>
                  <a:lnTo>
                    <a:pt x="90005" y="3085"/>
                  </a:lnTo>
                  <a:lnTo>
                    <a:pt x="90573" y="3815"/>
                  </a:lnTo>
                  <a:lnTo>
                    <a:pt x="90573" y="3815"/>
                  </a:lnTo>
                  <a:lnTo>
                    <a:pt x="91060" y="4546"/>
                  </a:lnTo>
                  <a:lnTo>
                    <a:pt x="91465" y="5195"/>
                  </a:lnTo>
                  <a:lnTo>
                    <a:pt x="91709" y="5763"/>
                  </a:lnTo>
                  <a:lnTo>
                    <a:pt x="91871" y="6331"/>
                  </a:lnTo>
                  <a:lnTo>
                    <a:pt x="92034" y="7061"/>
                  </a:lnTo>
                  <a:lnTo>
                    <a:pt x="92115" y="7630"/>
                  </a:lnTo>
                  <a:lnTo>
                    <a:pt x="92115" y="7954"/>
                  </a:lnTo>
                  <a:lnTo>
                    <a:pt x="92196" y="8035"/>
                  </a:lnTo>
                  <a:lnTo>
                    <a:pt x="92277" y="8117"/>
                  </a:lnTo>
                  <a:lnTo>
                    <a:pt x="92764" y="8279"/>
                  </a:lnTo>
                  <a:lnTo>
                    <a:pt x="93576" y="8279"/>
                  </a:lnTo>
                  <a:lnTo>
                    <a:pt x="93576" y="8279"/>
                  </a:lnTo>
                  <a:lnTo>
                    <a:pt x="94063" y="8279"/>
                  </a:lnTo>
                  <a:lnTo>
                    <a:pt x="94549" y="8117"/>
                  </a:lnTo>
                  <a:lnTo>
                    <a:pt x="95036" y="7792"/>
                  </a:lnTo>
                  <a:lnTo>
                    <a:pt x="95442" y="7386"/>
                  </a:lnTo>
                  <a:lnTo>
                    <a:pt x="95848" y="6899"/>
                  </a:lnTo>
                  <a:lnTo>
                    <a:pt x="96254" y="6412"/>
                  </a:lnTo>
                  <a:lnTo>
                    <a:pt x="97065" y="5276"/>
                  </a:lnTo>
                  <a:lnTo>
                    <a:pt x="97796" y="3977"/>
                  </a:lnTo>
                  <a:lnTo>
                    <a:pt x="98689" y="2841"/>
                  </a:lnTo>
                  <a:lnTo>
                    <a:pt x="99175" y="2354"/>
                  </a:lnTo>
                  <a:lnTo>
                    <a:pt x="99662" y="1949"/>
                  </a:lnTo>
                  <a:lnTo>
                    <a:pt x="100231" y="1543"/>
                  </a:lnTo>
                  <a:lnTo>
                    <a:pt x="100799" y="1299"/>
                  </a:lnTo>
                  <a:lnTo>
                    <a:pt x="100799" y="1299"/>
                  </a:lnTo>
                  <a:lnTo>
                    <a:pt x="101448" y="1218"/>
                  </a:lnTo>
                  <a:lnTo>
                    <a:pt x="102097" y="1218"/>
                  </a:lnTo>
                  <a:lnTo>
                    <a:pt x="102746" y="1380"/>
                  </a:lnTo>
                  <a:lnTo>
                    <a:pt x="103477" y="1624"/>
                  </a:lnTo>
                  <a:lnTo>
                    <a:pt x="104126" y="1949"/>
                  </a:lnTo>
                  <a:lnTo>
                    <a:pt x="104775" y="2354"/>
                  </a:lnTo>
                  <a:lnTo>
                    <a:pt x="106155" y="3328"/>
                  </a:lnTo>
                  <a:lnTo>
                    <a:pt x="107454" y="4464"/>
                  </a:lnTo>
                  <a:lnTo>
                    <a:pt x="108671" y="5519"/>
                  </a:lnTo>
                  <a:lnTo>
                    <a:pt x="109726" y="6412"/>
                  </a:lnTo>
                  <a:lnTo>
                    <a:pt x="110619" y="7061"/>
                  </a:lnTo>
                  <a:lnTo>
                    <a:pt x="110619" y="7061"/>
                  </a:lnTo>
                  <a:lnTo>
                    <a:pt x="111025" y="7305"/>
                  </a:lnTo>
                  <a:lnTo>
                    <a:pt x="111268" y="7548"/>
                  </a:lnTo>
                  <a:lnTo>
                    <a:pt x="111511" y="7873"/>
                  </a:lnTo>
                  <a:lnTo>
                    <a:pt x="111755" y="8279"/>
                  </a:lnTo>
                  <a:lnTo>
                    <a:pt x="112404" y="9659"/>
                  </a:lnTo>
                  <a:lnTo>
                    <a:pt x="112648" y="9983"/>
                  </a:lnTo>
                  <a:lnTo>
                    <a:pt x="112891" y="10227"/>
                  </a:lnTo>
                  <a:lnTo>
                    <a:pt x="113135" y="10470"/>
                  </a:lnTo>
                  <a:lnTo>
                    <a:pt x="113459" y="10632"/>
                  </a:lnTo>
                  <a:lnTo>
                    <a:pt x="113865" y="10714"/>
                  </a:lnTo>
                  <a:lnTo>
                    <a:pt x="114352" y="10714"/>
                  </a:lnTo>
                  <a:lnTo>
                    <a:pt x="115001" y="10632"/>
                  </a:lnTo>
                  <a:lnTo>
                    <a:pt x="115651" y="10470"/>
                  </a:lnTo>
                  <a:lnTo>
                    <a:pt x="115651" y="10470"/>
                  </a:lnTo>
                  <a:lnTo>
                    <a:pt x="116056" y="10308"/>
                  </a:lnTo>
                  <a:lnTo>
                    <a:pt x="116462" y="9902"/>
                  </a:lnTo>
                  <a:lnTo>
                    <a:pt x="116787" y="9415"/>
                  </a:lnTo>
                  <a:lnTo>
                    <a:pt x="117193" y="8766"/>
                  </a:lnTo>
                  <a:lnTo>
                    <a:pt x="117923" y="7305"/>
                  </a:lnTo>
                  <a:lnTo>
                    <a:pt x="118735" y="5601"/>
                  </a:lnTo>
                  <a:lnTo>
                    <a:pt x="119465" y="3977"/>
                  </a:lnTo>
                  <a:lnTo>
                    <a:pt x="120277" y="2598"/>
                  </a:lnTo>
                  <a:lnTo>
                    <a:pt x="120682" y="2030"/>
                  </a:lnTo>
                  <a:lnTo>
                    <a:pt x="121088" y="1543"/>
                  </a:lnTo>
                  <a:lnTo>
                    <a:pt x="121575" y="1299"/>
                  </a:lnTo>
                  <a:lnTo>
                    <a:pt x="121981" y="1137"/>
                  </a:lnTo>
                  <a:lnTo>
                    <a:pt x="121981" y="1137"/>
                  </a:lnTo>
                  <a:lnTo>
                    <a:pt x="122387" y="5519"/>
                  </a:lnTo>
                  <a:lnTo>
                    <a:pt x="122630" y="9740"/>
                  </a:lnTo>
                  <a:lnTo>
                    <a:pt x="122630" y="9740"/>
                  </a:lnTo>
                  <a:lnTo>
                    <a:pt x="122630" y="13879"/>
                  </a:lnTo>
                  <a:lnTo>
                    <a:pt x="122549" y="18018"/>
                  </a:lnTo>
                  <a:lnTo>
                    <a:pt x="122305" y="21995"/>
                  </a:lnTo>
                  <a:lnTo>
                    <a:pt x="121981" y="25890"/>
                  </a:lnTo>
                  <a:lnTo>
                    <a:pt x="121413" y="29705"/>
                  </a:lnTo>
                  <a:lnTo>
                    <a:pt x="120845" y="33438"/>
                  </a:lnTo>
                  <a:lnTo>
                    <a:pt x="120033" y="37090"/>
                  </a:lnTo>
                  <a:lnTo>
                    <a:pt x="119140" y="40580"/>
                  </a:lnTo>
                  <a:lnTo>
                    <a:pt x="118085" y="43988"/>
                  </a:lnTo>
                  <a:lnTo>
                    <a:pt x="116949" y="47235"/>
                  </a:lnTo>
                  <a:lnTo>
                    <a:pt x="115732" y="50481"/>
                  </a:lnTo>
                  <a:lnTo>
                    <a:pt x="114352" y="53484"/>
                  </a:lnTo>
                  <a:lnTo>
                    <a:pt x="112972" y="56487"/>
                  </a:lnTo>
                  <a:lnTo>
                    <a:pt x="111430" y="59327"/>
                  </a:lnTo>
                  <a:lnTo>
                    <a:pt x="109807" y="62087"/>
                  </a:lnTo>
                  <a:lnTo>
                    <a:pt x="108022" y="64684"/>
                  </a:lnTo>
                  <a:lnTo>
                    <a:pt x="106236" y="67200"/>
                  </a:lnTo>
                  <a:lnTo>
                    <a:pt x="104370" y="69553"/>
                  </a:lnTo>
                  <a:lnTo>
                    <a:pt x="102422" y="71826"/>
                  </a:lnTo>
                  <a:lnTo>
                    <a:pt x="100474" y="73936"/>
                  </a:lnTo>
                  <a:lnTo>
                    <a:pt x="98364" y="75883"/>
                  </a:lnTo>
                  <a:lnTo>
                    <a:pt x="96254" y="77750"/>
                  </a:lnTo>
                  <a:lnTo>
                    <a:pt x="94144" y="79536"/>
                  </a:lnTo>
                  <a:lnTo>
                    <a:pt x="91871" y="81078"/>
                  </a:lnTo>
                  <a:lnTo>
                    <a:pt x="89680" y="82620"/>
                  </a:lnTo>
                  <a:lnTo>
                    <a:pt x="87326" y="83918"/>
                  </a:lnTo>
                  <a:lnTo>
                    <a:pt x="85054" y="85135"/>
                  </a:lnTo>
                  <a:lnTo>
                    <a:pt x="82700" y="86191"/>
                  </a:lnTo>
                  <a:lnTo>
                    <a:pt x="80347" y="87083"/>
                  </a:lnTo>
                  <a:lnTo>
                    <a:pt x="77993" y="87895"/>
                  </a:lnTo>
                  <a:lnTo>
                    <a:pt x="75558" y="88463"/>
                  </a:lnTo>
                  <a:lnTo>
                    <a:pt x="73205" y="8895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0" name="Google Shape;3690;p21"/>
            <p:cNvSpPr/>
            <p:nvPr/>
          </p:nvSpPr>
          <p:spPr>
            <a:xfrm>
              <a:off x="2444500" y="3443850"/>
              <a:ext cx="1694200" cy="1994475"/>
            </a:xfrm>
            <a:custGeom>
              <a:avLst/>
              <a:gdLst/>
              <a:ahLst/>
              <a:cxnLst/>
              <a:rect l="l" t="t" r="r" b="b"/>
              <a:pathLst>
                <a:path w="67768" h="79779" extrusionOk="0">
                  <a:moveTo>
                    <a:pt x="67767" y="1"/>
                  </a:moveTo>
                  <a:lnTo>
                    <a:pt x="64521" y="8198"/>
                  </a:lnTo>
                  <a:lnTo>
                    <a:pt x="61193" y="16070"/>
                  </a:lnTo>
                  <a:lnTo>
                    <a:pt x="59570" y="19884"/>
                  </a:lnTo>
                  <a:lnTo>
                    <a:pt x="57947" y="23618"/>
                  </a:lnTo>
                  <a:lnTo>
                    <a:pt x="56243" y="27189"/>
                  </a:lnTo>
                  <a:lnTo>
                    <a:pt x="54538" y="30760"/>
                  </a:lnTo>
                  <a:lnTo>
                    <a:pt x="52834" y="34168"/>
                  </a:lnTo>
                  <a:lnTo>
                    <a:pt x="51130" y="37496"/>
                  </a:lnTo>
                  <a:lnTo>
                    <a:pt x="49344" y="40661"/>
                  </a:lnTo>
                  <a:lnTo>
                    <a:pt x="47478" y="43745"/>
                  </a:lnTo>
                  <a:lnTo>
                    <a:pt x="45692" y="46748"/>
                  </a:lnTo>
                  <a:lnTo>
                    <a:pt x="43826" y="49669"/>
                  </a:lnTo>
                  <a:lnTo>
                    <a:pt x="41878" y="52348"/>
                  </a:lnTo>
                  <a:lnTo>
                    <a:pt x="39930" y="55026"/>
                  </a:lnTo>
                  <a:lnTo>
                    <a:pt x="37901" y="57542"/>
                  </a:lnTo>
                  <a:lnTo>
                    <a:pt x="35872" y="59895"/>
                  </a:lnTo>
                  <a:lnTo>
                    <a:pt x="33762" y="62168"/>
                  </a:lnTo>
                  <a:lnTo>
                    <a:pt x="31571" y="64278"/>
                  </a:lnTo>
                  <a:lnTo>
                    <a:pt x="29298" y="66226"/>
                  </a:lnTo>
                  <a:lnTo>
                    <a:pt x="27026" y="68092"/>
                  </a:lnTo>
                  <a:lnTo>
                    <a:pt x="24672" y="69797"/>
                  </a:lnTo>
                  <a:lnTo>
                    <a:pt x="22237" y="71339"/>
                  </a:lnTo>
                  <a:lnTo>
                    <a:pt x="19722" y="72718"/>
                  </a:lnTo>
                  <a:lnTo>
                    <a:pt x="17206" y="73936"/>
                  </a:lnTo>
                  <a:lnTo>
                    <a:pt x="14527" y="75072"/>
                  </a:lnTo>
                  <a:lnTo>
                    <a:pt x="11768" y="75965"/>
                  </a:lnTo>
                  <a:lnTo>
                    <a:pt x="9009" y="76776"/>
                  </a:lnTo>
                  <a:lnTo>
                    <a:pt x="6087" y="77425"/>
                  </a:lnTo>
                  <a:lnTo>
                    <a:pt x="3084" y="77831"/>
                  </a:lnTo>
                  <a:lnTo>
                    <a:pt x="0" y="78156"/>
                  </a:lnTo>
                  <a:lnTo>
                    <a:pt x="1461" y="78562"/>
                  </a:lnTo>
                  <a:lnTo>
                    <a:pt x="2841" y="78886"/>
                  </a:lnTo>
                  <a:lnTo>
                    <a:pt x="4302" y="79130"/>
                  </a:lnTo>
                  <a:lnTo>
                    <a:pt x="5762" y="79373"/>
                  </a:lnTo>
                  <a:lnTo>
                    <a:pt x="7223" y="79536"/>
                  </a:lnTo>
                  <a:lnTo>
                    <a:pt x="8684" y="79698"/>
                  </a:lnTo>
                  <a:lnTo>
                    <a:pt x="10145" y="79779"/>
                  </a:lnTo>
                  <a:lnTo>
                    <a:pt x="13635" y="79779"/>
                  </a:lnTo>
                  <a:lnTo>
                    <a:pt x="15745" y="79617"/>
                  </a:lnTo>
                  <a:lnTo>
                    <a:pt x="18342" y="79211"/>
                  </a:lnTo>
                  <a:lnTo>
                    <a:pt x="20614" y="78805"/>
                  </a:lnTo>
                  <a:lnTo>
                    <a:pt x="22968" y="78156"/>
                  </a:lnTo>
                  <a:lnTo>
                    <a:pt x="25240" y="77425"/>
                  </a:lnTo>
                  <a:lnTo>
                    <a:pt x="27513" y="76533"/>
                  </a:lnTo>
                  <a:lnTo>
                    <a:pt x="29866" y="75559"/>
                  </a:lnTo>
                  <a:lnTo>
                    <a:pt x="32058" y="74423"/>
                  </a:lnTo>
                  <a:lnTo>
                    <a:pt x="34330" y="73124"/>
                  </a:lnTo>
                  <a:lnTo>
                    <a:pt x="36521" y="71744"/>
                  </a:lnTo>
                  <a:lnTo>
                    <a:pt x="38631" y="70202"/>
                  </a:lnTo>
                  <a:lnTo>
                    <a:pt x="40742" y="68579"/>
                  </a:lnTo>
                  <a:lnTo>
                    <a:pt x="42852" y="66794"/>
                  </a:lnTo>
                  <a:lnTo>
                    <a:pt x="44881" y="64927"/>
                  </a:lnTo>
                  <a:lnTo>
                    <a:pt x="46828" y="62898"/>
                  </a:lnTo>
                  <a:lnTo>
                    <a:pt x="48695" y="60788"/>
                  </a:lnTo>
                  <a:lnTo>
                    <a:pt x="50562" y="58516"/>
                  </a:lnTo>
                  <a:lnTo>
                    <a:pt x="52347" y="56162"/>
                  </a:lnTo>
                  <a:lnTo>
                    <a:pt x="54051" y="53646"/>
                  </a:lnTo>
                  <a:lnTo>
                    <a:pt x="55675" y="51049"/>
                  </a:lnTo>
                  <a:lnTo>
                    <a:pt x="57217" y="48371"/>
                  </a:lnTo>
                  <a:lnTo>
                    <a:pt x="58677" y="45530"/>
                  </a:lnTo>
                  <a:lnTo>
                    <a:pt x="60057" y="42609"/>
                  </a:lnTo>
                  <a:lnTo>
                    <a:pt x="61274" y="39606"/>
                  </a:lnTo>
                  <a:lnTo>
                    <a:pt x="62492" y="36522"/>
                  </a:lnTo>
                  <a:lnTo>
                    <a:pt x="63547" y="33275"/>
                  </a:lnTo>
                  <a:lnTo>
                    <a:pt x="64521" y="29948"/>
                  </a:lnTo>
                  <a:lnTo>
                    <a:pt x="65332" y="26539"/>
                  </a:lnTo>
                  <a:lnTo>
                    <a:pt x="66063" y="22968"/>
                  </a:lnTo>
                  <a:lnTo>
                    <a:pt x="66712" y="19397"/>
                  </a:lnTo>
                  <a:lnTo>
                    <a:pt x="67199" y="15664"/>
                  </a:lnTo>
                  <a:lnTo>
                    <a:pt x="67524" y="11850"/>
                  </a:lnTo>
                  <a:lnTo>
                    <a:pt x="67686" y="7954"/>
                  </a:lnTo>
                  <a:lnTo>
                    <a:pt x="67767" y="3977"/>
                  </a:lnTo>
                  <a:lnTo>
                    <a:pt x="67767" y="1"/>
                  </a:lnTo>
                  <a:close/>
                </a:path>
              </a:pathLst>
            </a:custGeom>
            <a:solidFill>
              <a:srgbClr val="EDEB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1" name="Google Shape;3691;p21"/>
            <p:cNvSpPr/>
            <p:nvPr/>
          </p:nvSpPr>
          <p:spPr>
            <a:xfrm>
              <a:off x="2444500" y="3443850"/>
              <a:ext cx="1694200" cy="1994475"/>
            </a:xfrm>
            <a:custGeom>
              <a:avLst/>
              <a:gdLst/>
              <a:ahLst/>
              <a:cxnLst/>
              <a:rect l="l" t="t" r="r" b="b"/>
              <a:pathLst>
                <a:path w="67768" h="79779" fill="none" extrusionOk="0">
                  <a:moveTo>
                    <a:pt x="67767" y="1"/>
                  </a:moveTo>
                  <a:lnTo>
                    <a:pt x="67767" y="1"/>
                  </a:lnTo>
                  <a:lnTo>
                    <a:pt x="64521" y="8198"/>
                  </a:lnTo>
                  <a:lnTo>
                    <a:pt x="61193" y="16070"/>
                  </a:lnTo>
                  <a:lnTo>
                    <a:pt x="59570" y="19884"/>
                  </a:lnTo>
                  <a:lnTo>
                    <a:pt x="57947" y="23618"/>
                  </a:lnTo>
                  <a:lnTo>
                    <a:pt x="56243" y="27189"/>
                  </a:lnTo>
                  <a:lnTo>
                    <a:pt x="54538" y="30760"/>
                  </a:lnTo>
                  <a:lnTo>
                    <a:pt x="52834" y="34168"/>
                  </a:lnTo>
                  <a:lnTo>
                    <a:pt x="51130" y="37496"/>
                  </a:lnTo>
                  <a:lnTo>
                    <a:pt x="49344" y="40661"/>
                  </a:lnTo>
                  <a:lnTo>
                    <a:pt x="47478" y="43745"/>
                  </a:lnTo>
                  <a:lnTo>
                    <a:pt x="45692" y="46748"/>
                  </a:lnTo>
                  <a:lnTo>
                    <a:pt x="43826" y="49669"/>
                  </a:lnTo>
                  <a:lnTo>
                    <a:pt x="41878" y="52348"/>
                  </a:lnTo>
                  <a:lnTo>
                    <a:pt x="39930" y="55026"/>
                  </a:lnTo>
                  <a:lnTo>
                    <a:pt x="37901" y="57542"/>
                  </a:lnTo>
                  <a:lnTo>
                    <a:pt x="35872" y="59895"/>
                  </a:lnTo>
                  <a:lnTo>
                    <a:pt x="33762" y="62168"/>
                  </a:lnTo>
                  <a:lnTo>
                    <a:pt x="31571" y="64278"/>
                  </a:lnTo>
                  <a:lnTo>
                    <a:pt x="29298" y="66226"/>
                  </a:lnTo>
                  <a:lnTo>
                    <a:pt x="27026" y="68092"/>
                  </a:lnTo>
                  <a:lnTo>
                    <a:pt x="24672" y="69797"/>
                  </a:lnTo>
                  <a:lnTo>
                    <a:pt x="22237" y="71339"/>
                  </a:lnTo>
                  <a:lnTo>
                    <a:pt x="19722" y="72718"/>
                  </a:lnTo>
                  <a:lnTo>
                    <a:pt x="17206" y="73936"/>
                  </a:lnTo>
                  <a:lnTo>
                    <a:pt x="14527" y="75072"/>
                  </a:lnTo>
                  <a:lnTo>
                    <a:pt x="11768" y="75965"/>
                  </a:lnTo>
                  <a:lnTo>
                    <a:pt x="9009" y="76776"/>
                  </a:lnTo>
                  <a:lnTo>
                    <a:pt x="6087" y="77425"/>
                  </a:lnTo>
                  <a:lnTo>
                    <a:pt x="3084" y="77831"/>
                  </a:lnTo>
                  <a:lnTo>
                    <a:pt x="0" y="78156"/>
                  </a:lnTo>
                  <a:lnTo>
                    <a:pt x="0" y="78156"/>
                  </a:lnTo>
                  <a:lnTo>
                    <a:pt x="1461" y="78562"/>
                  </a:lnTo>
                  <a:lnTo>
                    <a:pt x="2841" y="78886"/>
                  </a:lnTo>
                  <a:lnTo>
                    <a:pt x="4302" y="79130"/>
                  </a:lnTo>
                  <a:lnTo>
                    <a:pt x="5762" y="79373"/>
                  </a:lnTo>
                  <a:lnTo>
                    <a:pt x="7223" y="79536"/>
                  </a:lnTo>
                  <a:lnTo>
                    <a:pt x="8684" y="79698"/>
                  </a:lnTo>
                  <a:lnTo>
                    <a:pt x="10145" y="79779"/>
                  </a:lnTo>
                  <a:lnTo>
                    <a:pt x="11606" y="79779"/>
                  </a:lnTo>
                  <a:lnTo>
                    <a:pt x="11606" y="79779"/>
                  </a:lnTo>
                  <a:lnTo>
                    <a:pt x="13635" y="79779"/>
                  </a:lnTo>
                  <a:lnTo>
                    <a:pt x="15745" y="79617"/>
                  </a:lnTo>
                  <a:lnTo>
                    <a:pt x="15745" y="79617"/>
                  </a:lnTo>
                  <a:lnTo>
                    <a:pt x="18342" y="79211"/>
                  </a:lnTo>
                  <a:lnTo>
                    <a:pt x="18342" y="79211"/>
                  </a:lnTo>
                  <a:lnTo>
                    <a:pt x="20614" y="78805"/>
                  </a:lnTo>
                  <a:lnTo>
                    <a:pt x="22968" y="78156"/>
                  </a:lnTo>
                  <a:lnTo>
                    <a:pt x="25240" y="77425"/>
                  </a:lnTo>
                  <a:lnTo>
                    <a:pt x="27513" y="76533"/>
                  </a:lnTo>
                  <a:lnTo>
                    <a:pt x="29866" y="75559"/>
                  </a:lnTo>
                  <a:lnTo>
                    <a:pt x="32058" y="74423"/>
                  </a:lnTo>
                  <a:lnTo>
                    <a:pt x="34330" y="73124"/>
                  </a:lnTo>
                  <a:lnTo>
                    <a:pt x="36521" y="71744"/>
                  </a:lnTo>
                  <a:lnTo>
                    <a:pt x="38631" y="70202"/>
                  </a:lnTo>
                  <a:lnTo>
                    <a:pt x="40742" y="68579"/>
                  </a:lnTo>
                  <a:lnTo>
                    <a:pt x="42852" y="66794"/>
                  </a:lnTo>
                  <a:lnTo>
                    <a:pt x="44881" y="64927"/>
                  </a:lnTo>
                  <a:lnTo>
                    <a:pt x="46828" y="62898"/>
                  </a:lnTo>
                  <a:lnTo>
                    <a:pt x="48695" y="60788"/>
                  </a:lnTo>
                  <a:lnTo>
                    <a:pt x="50562" y="58516"/>
                  </a:lnTo>
                  <a:lnTo>
                    <a:pt x="52347" y="56162"/>
                  </a:lnTo>
                  <a:lnTo>
                    <a:pt x="54051" y="53646"/>
                  </a:lnTo>
                  <a:lnTo>
                    <a:pt x="55675" y="51049"/>
                  </a:lnTo>
                  <a:lnTo>
                    <a:pt x="57217" y="48371"/>
                  </a:lnTo>
                  <a:lnTo>
                    <a:pt x="58677" y="45530"/>
                  </a:lnTo>
                  <a:lnTo>
                    <a:pt x="60057" y="42609"/>
                  </a:lnTo>
                  <a:lnTo>
                    <a:pt x="61274" y="39606"/>
                  </a:lnTo>
                  <a:lnTo>
                    <a:pt x="62492" y="36522"/>
                  </a:lnTo>
                  <a:lnTo>
                    <a:pt x="63547" y="33275"/>
                  </a:lnTo>
                  <a:lnTo>
                    <a:pt x="64521" y="29948"/>
                  </a:lnTo>
                  <a:lnTo>
                    <a:pt x="65332" y="26539"/>
                  </a:lnTo>
                  <a:lnTo>
                    <a:pt x="66063" y="22968"/>
                  </a:lnTo>
                  <a:lnTo>
                    <a:pt x="66712" y="19397"/>
                  </a:lnTo>
                  <a:lnTo>
                    <a:pt x="67199" y="15664"/>
                  </a:lnTo>
                  <a:lnTo>
                    <a:pt x="67524" y="11850"/>
                  </a:lnTo>
                  <a:lnTo>
                    <a:pt x="67686" y="7954"/>
                  </a:lnTo>
                  <a:lnTo>
                    <a:pt x="67767" y="3977"/>
                  </a:lnTo>
                  <a:lnTo>
                    <a:pt x="67767" y="3977"/>
                  </a:lnTo>
                  <a:lnTo>
                    <a:pt x="67767" y="1"/>
                  </a:lnTo>
                  <a:lnTo>
                    <a:pt x="6776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3692" name="Google Shape;3692;p21"/>
          <p:cNvPicPr preferRelativeResize="0"/>
          <p:nvPr/>
        </p:nvPicPr>
        <p:blipFill rotWithShape="1">
          <a:blip r:embed="rId5">
            <a:alphaModFix/>
          </a:blip>
          <a:srcRect/>
          <a:stretch/>
        </p:blipFill>
        <p:spPr>
          <a:xfrm>
            <a:off x="3251712" y="1582847"/>
            <a:ext cx="562555" cy="633021"/>
          </a:xfrm>
          <a:prstGeom prst="rect">
            <a:avLst/>
          </a:prstGeom>
          <a:noFill/>
          <a:ln>
            <a:noFill/>
          </a:ln>
        </p:spPr>
      </p:pic>
      <p:grpSp>
        <p:nvGrpSpPr>
          <p:cNvPr id="3693" name="Google Shape;3693;p21"/>
          <p:cNvGrpSpPr/>
          <p:nvPr/>
        </p:nvGrpSpPr>
        <p:grpSpPr>
          <a:xfrm>
            <a:off x="4369669" y="1586604"/>
            <a:ext cx="761583" cy="689930"/>
            <a:chOff x="7772668" y="3636379"/>
            <a:chExt cx="2469026" cy="1764107"/>
          </a:xfrm>
        </p:grpSpPr>
        <p:grpSp>
          <p:nvGrpSpPr>
            <p:cNvPr id="3694" name="Google Shape;3694;p21"/>
            <p:cNvGrpSpPr/>
            <p:nvPr/>
          </p:nvGrpSpPr>
          <p:grpSpPr>
            <a:xfrm>
              <a:off x="8832118" y="3636379"/>
              <a:ext cx="1409576" cy="1328642"/>
              <a:chOff x="8003182" y="640422"/>
              <a:chExt cx="732247" cy="690204"/>
            </a:xfrm>
          </p:grpSpPr>
          <p:sp>
            <p:nvSpPr>
              <p:cNvPr id="3695" name="Google Shape;3695;p21"/>
              <p:cNvSpPr/>
              <p:nvPr/>
            </p:nvSpPr>
            <p:spPr>
              <a:xfrm>
                <a:off x="8534706" y="640422"/>
                <a:ext cx="55553" cy="55553"/>
              </a:xfrm>
              <a:custGeom>
                <a:avLst/>
                <a:gdLst/>
                <a:ahLst/>
                <a:cxnLst/>
                <a:rect l="l" t="t" r="r" b="b"/>
                <a:pathLst>
                  <a:path w="3335" h="3335" extrusionOk="0">
                    <a:moveTo>
                      <a:pt x="2644" y="1"/>
                    </a:moveTo>
                    <a:lnTo>
                      <a:pt x="2477" y="48"/>
                    </a:lnTo>
                    <a:lnTo>
                      <a:pt x="2168" y="215"/>
                    </a:lnTo>
                    <a:lnTo>
                      <a:pt x="2001" y="286"/>
                    </a:lnTo>
                    <a:lnTo>
                      <a:pt x="1834" y="358"/>
                    </a:lnTo>
                    <a:lnTo>
                      <a:pt x="1739" y="358"/>
                    </a:lnTo>
                    <a:lnTo>
                      <a:pt x="1668" y="334"/>
                    </a:lnTo>
                    <a:lnTo>
                      <a:pt x="1620" y="263"/>
                    </a:lnTo>
                    <a:lnTo>
                      <a:pt x="1572" y="191"/>
                    </a:lnTo>
                    <a:lnTo>
                      <a:pt x="1525" y="143"/>
                    </a:lnTo>
                    <a:lnTo>
                      <a:pt x="1477" y="96"/>
                    </a:lnTo>
                    <a:lnTo>
                      <a:pt x="1382" y="72"/>
                    </a:lnTo>
                    <a:lnTo>
                      <a:pt x="1239" y="120"/>
                    </a:lnTo>
                    <a:lnTo>
                      <a:pt x="1191" y="143"/>
                    </a:lnTo>
                    <a:lnTo>
                      <a:pt x="1144" y="191"/>
                    </a:lnTo>
                    <a:lnTo>
                      <a:pt x="1096" y="310"/>
                    </a:lnTo>
                    <a:lnTo>
                      <a:pt x="1001" y="667"/>
                    </a:lnTo>
                    <a:lnTo>
                      <a:pt x="906" y="882"/>
                    </a:lnTo>
                    <a:lnTo>
                      <a:pt x="739" y="1144"/>
                    </a:lnTo>
                    <a:lnTo>
                      <a:pt x="644" y="1286"/>
                    </a:lnTo>
                    <a:lnTo>
                      <a:pt x="501" y="1429"/>
                    </a:lnTo>
                    <a:lnTo>
                      <a:pt x="334" y="1572"/>
                    </a:lnTo>
                    <a:lnTo>
                      <a:pt x="144" y="1739"/>
                    </a:lnTo>
                    <a:lnTo>
                      <a:pt x="96" y="1787"/>
                    </a:lnTo>
                    <a:lnTo>
                      <a:pt x="48" y="1882"/>
                    </a:lnTo>
                    <a:lnTo>
                      <a:pt x="1" y="2120"/>
                    </a:lnTo>
                    <a:lnTo>
                      <a:pt x="1" y="2429"/>
                    </a:lnTo>
                    <a:lnTo>
                      <a:pt x="24" y="2763"/>
                    </a:lnTo>
                    <a:lnTo>
                      <a:pt x="96" y="3049"/>
                    </a:lnTo>
                    <a:lnTo>
                      <a:pt x="144" y="3168"/>
                    </a:lnTo>
                    <a:lnTo>
                      <a:pt x="191" y="3263"/>
                    </a:lnTo>
                    <a:lnTo>
                      <a:pt x="239" y="3311"/>
                    </a:lnTo>
                    <a:lnTo>
                      <a:pt x="310" y="3334"/>
                    </a:lnTo>
                    <a:lnTo>
                      <a:pt x="405" y="3311"/>
                    </a:lnTo>
                    <a:lnTo>
                      <a:pt x="477" y="3239"/>
                    </a:lnTo>
                    <a:lnTo>
                      <a:pt x="644" y="3072"/>
                    </a:lnTo>
                    <a:lnTo>
                      <a:pt x="810" y="2906"/>
                    </a:lnTo>
                    <a:lnTo>
                      <a:pt x="1120" y="2691"/>
                    </a:lnTo>
                    <a:lnTo>
                      <a:pt x="1406" y="2525"/>
                    </a:lnTo>
                    <a:lnTo>
                      <a:pt x="1668" y="2429"/>
                    </a:lnTo>
                    <a:lnTo>
                      <a:pt x="2168" y="2263"/>
                    </a:lnTo>
                    <a:lnTo>
                      <a:pt x="2382" y="2168"/>
                    </a:lnTo>
                    <a:lnTo>
                      <a:pt x="2596" y="2025"/>
                    </a:lnTo>
                    <a:lnTo>
                      <a:pt x="2858" y="1834"/>
                    </a:lnTo>
                    <a:lnTo>
                      <a:pt x="3072" y="1620"/>
                    </a:lnTo>
                    <a:lnTo>
                      <a:pt x="3215" y="1406"/>
                    </a:lnTo>
                    <a:lnTo>
                      <a:pt x="3263" y="1310"/>
                    </a:lnTo>
                    <a:lnTo>
                      <a:pt x="3311" y="1191"/>
                    </a:lnTo>
                    <a:lnTo>
                      <a:pt x="3334" y="1096"/>
                    </a:lnTo>
                    <a:lnTo>
                      <a:pt x="3334" y="977"/>
                    </a:lnTo>
                    <a:lnTo>
                      <a:pt x="3334" y="858"/>
                    </a:lnTo>
                    <a:lnTo>
                      <a:pt x="3311" y="739"/>
                    </a:lnTo>
                    <a:lnTo>
                      <a:pt x="3263" y="596"/>
                    </a:lnTo>
                    <a:lnTo>
                      <a:pt x="3215" y="477"/>
                    </a:lnTo>
                    <a:lnTo>
                      <a:pt x="3049" y="191"/>
                    </a:lnTo>
                    <a:lnTo>
                      <a:pt x="2977" y="120"/>
                    </a:lnTo>
                    <a:lnTo>
                      <a:pt x="2906" y="48"/>
                    </a:lnTo>
                    <a:lnTo>
                      <a:pt x="2858" y="24"/>
                    </a:lnTo>
                    <a:lnTo>
                      <a:pt x="2787"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6" name="Google Shape;3696;p21"/>
              <p:cNvSpPr/>
              <p:nvPr/>
            </p:nvSpPr>
            <p:spPr>
              <a:xfrm>
                <a:off x="8618010" y="1143778"/>
                <a:ext cx="60700" cy="53571"/>
              </a:xfrm>
              <a:custGeom>
                <a:avLst/>
                <a:gdLst/>
                <a:ahLst/>
                <a:cxnLst/>
                <a:rect l="l" t="t" r="r" b="b"/>
                <a:pathLst>
                  <a:path w="3644" h="3216" extrusionOk="0">
                    <a:moveTo>
                      <a:pt x="1405" y="1"/>
                    </a:moveTo>
                    <a:lnTo>
                      <a:pt x="0" y="1358"/>
                    </a:lnTo>
                    <a:lnTo>
                      <a:pt x="2120" y="3215"/>
                    </a:lnTo>
                    <a:lnTo>
                      <a:pt x="3644" y="2882"/>
                    </a:lnTo>
                    <a:lnTo>
                      <a:pt x="3263" y="1787"/>
                    </a:lnTo>
                    <a:lnTo>
                      <a:pt x="2763" y="1287"/>
                    </a:lnTo>
                    <a:lnTo>
                      <a:pt x="2143" y="691"/>
                    </a:lnTo>
                    <a:lnTo>
                      <a:pt x="1405"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7" name="Google Shape;3697;p21"/>
              <p:cNvSpPr/>
              <p:nvPr/>
            </p:nvSpPr>
            <p:spPr>
              <a:xfrm>
                <a:off x="8648943" y="1144178"/>
                <a:ext cx="86486" cy="73393"/>
              </a:xfrm>
              <a:custGeom>
                <a:avLst/>
                <a:gdLst/>
                <a:ahLst/>
                <a:cxnLst/>
                <a:rect l="l" t="t" r="r" b="b"/>
                <a:pathLst>
                  <a:path w="5192" h="4406" extrusionOk="0">
                    <a:moveTo>
                      <a:pt x="4573" y="0"/>
                    </a:moveTo>
                    <a:lnTo>
                      <a:pt x="4525" y="24"/>
                    </a:lnTo>
                    <a:lnTo>
                      <a:pt x="4049" y="429"/>
                    </a:lnTo>
                    <a:lnTo>
                      <a:pt x="3668" y="739"/>
                    </a:lnTo>
                    <a:lnTo>
                      <a:pt x="3263" y="1048"/>
                    </a:lnTo>
                    <a:lnTo>
                      <a:pt x="2811" y="1358"/>
                    </a:lnTo>
                    <a:lnTo>
                      <a:pt x="2596" y="1477"/>
                    </a:lnTo>
                    <a:lnTo>
                      <a:pt x="2406" y="1572"/>
                    </a:lnTo>
                    <a:lnTo>
                      <a:pt x="2215" y="1644"/>
                    </a:lnTo>
                    <a:lnTo>
                      <a:pt x="2025" y="1691"/>
                    </a:lnTo>
                    <a:lnTo>
                      <a:pt x="1882" y="1691"/>
                    </a:lnTo>
                    <a:lnTo>
                      <a:pt x="1739" y="1644"/>
                    </a:lnTo>
                    <a:lnTo>
                      <a:pt x="1572" y="1501"/>
                    </a:lnTo>
                    <a:lnTo>
                      <a:pt x="1453" y="1405"/>
                    </a:lnTo>
                    <a:lnTo>
                      <a:pt x="1406" y="1382"/>
                    </a:lnTo>
                    <a:lnTo>
                      <a:pt x="1382" y="1382"/>
                    </a:lnTo>
                    <a:lnTo>
                      <a:pt x="1334" y="1405"/>
                    </a:lnTo>
                    <a:lnTo>
                      <a:pt x="1287" y="1453"/>
                    </a:lnTo>
                    <a:lnTo>
                      <a:pt x="1120" y="1715"/>
                    </a:lnTo>
                    <a:lnTo>
                      <a:pt x="929" y="1953"/>
                    </a:lnTo>
                    <a:lnTo>
                      <a:pt x="548" y="2358"/>
                    </a:lnTo>
                    <a:lnTo>
                      <a:pt x="239" y="2691"/>
                    </a:lnTo>
                    <a:lnTo>
                      <a:pt x="120" y="2834"/>
                    </a:lnTo>
                    <a:lnTo>
                      <a:pt x="24" y="2977"/>
                    </a:lnTo>
                    <a:lnTo>
                      <a:pt x="1" y="3025"/>
                    </a:lnTo>
                    <a:lnTo>
                      <a:pt x="1" y="3072"/>
                    </a:lnTo>
                    <a:lnTo>
                      <a:pt x="48" y="3215"/>
                    </a:lnTo>
                    <a:lnTo>
                      <a:pt x="144" y="3406"/>
                    </a:lnTo>
                    <a:lnTo>
                      <a:pt x="286" y="3596"/>
                    </a:lnTo>
                    <a:lnTo>
                      <a:pt x="477" y="3787"/>
                    </a:lnTo>
                    <a:lnTo>
                      <a:pt x="691" y="4001"/>
                    </a:lnTo>
                    <a:lnTo>
                      <a:pt x="929" y="4168"/>
                    </a:lnTo>
                    <a:lnTo>
                      <a:pt x="1144" y="4334"/>
                    </a:lnTo>
                    <a:lnTo>
                      <a:pt x="1287" y="4382"/>
                    </a:lnTo>
                    <a:lnTo>
                      <a:pt x="1429" y="4406"/>
                    </a:lnTo>
                    <a:lnTo>
                      <a:pt x="1548" y="4358"/>
                    </a:lnTo>
                    <a:lnTo>
                      <a:pt x="1668" y="4287"/>
                    </a:lnTo>
                    <a:lnTo>
                      <a:pt x="4954" y="1120"/>
                    </a:lnTo>
                    <a:lnTo>
                      <a:pt x="5049" y="977"/>
                    </a:lnTo>
                    <a:lnTo>
                      <a:pt x="5144" y="858"/>
                    </a:lnTo>
                    <a:lnTo>
                      <a:pt x="5192" y="739"/>
                    </a:lnTo>
                    <a:lnTo>
                      <a:pt x="5192" y="643"/>
                    </a:lnTo>
                    <a:lnTo>
                      <a:pt x="5192" y="524"/>
                    </a:lnTo>
                    <a:lnTo>
                      <a:pt x="5168" y="429"/>
                    </a:lnTo>
                    <a:lnTo>
                      <a:pt x="5120" y="334"/>
                    </a:lnTo>
                    <a:lnTo>
                      <a:pt x="5073" y="262"/>
                    </a:lnTo>
                    <a:lnTo>
                      <a:pt x="4930" y="143"/>
                    </a:lnTo>
                    <a:lnTo>
                      <a:pt x="4763" y="48"/>
                    </a:lnTo>
                    <a:lnTo>
                      <a:pt x="462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8" name="Google Shape;3698;p21"/>
              <p:cNvSpPr/>
              <p:nvPr/>
            </p:nvSpPr>
            <p:spPr>
              <a:xfrm>
                <a:off x="8090850" y="1215972"/>
                <a:ext cx="58318" cy="48007"/>
              </a:xfrm>
              <a:custGeom>
                <a:avLst/>
                <a:gdLst/>
                <a:ahLst/>
                <a:cxnLst/>
                <a:rect l="l" t="t" r="r" b="b"/>
                <a:pathLst>
                  <a:path w="3501" h="2882" extrusionOk="0">
                    <a:moveTo>
                      <a:pt x="2715" y="1"/>
                    </a:moveTo>
                    <a:lnTo>
                      <a:pt x="239" y="1310"/>
                    </a:lnTo>
                    <a:lnTo>
                      <a:pt x="0" y="2858"/>
                    </a:lnTo>
                    <a:lnTo>
                      <a:pt x="1143" y="2882"/>
                    </a:lnTo>
                    <a:lnTo>
                      <a:pt x="1810" y="2620"/>
                    </a:lnTo>
                    <a:lnTo>
                      <a:pt x="2572" y="2239"/>
                    </a:lnTo>
                    <a:lnTo>
                      <a:pt x="3501" y="1786"/>
                    </a:lnTo>
                    <a:lnTo>
                      <a:pt x="2715"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9" name="Google Shape;3699;p21"/>
              <p:cNvSpPr/>
              <p:nvPr/>
            </p:nvSpPr>
            <p:spPr>
              <a:xfrm>
                <a:off x="8068629" y="1234212"/>
                <a:ext cx="50006" cy="96414"/>
              </a:xfrm>
              <a:custGeom>
                <a:avLst/>
                <a:gdLst/>
                <a:ahLst/>
                <a:cxnLst/>
                <a:rect l="l" t="t" r="r" b="b"/>
                <a:pathLst>
                  <a:path w="3002" h="5788" extrusionOk="0">
                    <a:moveTo>
                      <a:pt x="1620" y="1"/>
                    </a:moveTo>
                    <a:lnTo>
                      <a:pt x="1406" y="25"/>
                    </a:lnTo>
                    <a:lnTo>
                      <a:pt x="1168" y="96"/>
                    </a:lnTo>
                    <a:lnTo>
                      <a:pt x="930" y="215"/>
                    </a:lnTo>
                    <a:lnTo>
                      <a:pt x="668" y="334"/>
                    </a:lnTo>
                    <a:lnTo>
                      <a:pt x="406" y="477"/>
                    </a:lnTo>
                    <a:lnTo>
                      <a:pt x="191" y="644"/>
                    </a:lnTo>
                    <a:lnTo>
                      <a:pt x="72" y="739"/>
                    </a:lnTo>
                    <a:lnTo>
                      <a:pt x="25" y="858"/>
                    </a:lnTo>
                    <a:lnTo>
                      <a:pt x="1" y="1001"/>
                    </a:lnTo>
                    <a:lnTo>
                      <a:pt x="49" y="1144"/>
                    </a:lnTo>
                    <a:lnTo>
                      <a:pt x="1835" y="5335"/>
                    </a:lnTo>
                    <a:lnTo>
                      <a:pt x="1906" y="5478"/>
                    </a:lnTo>
                    <a:lnTo>
                      <a:pt x="2001" y="5597"/>
                    </a:lnTo>
                    <a:lnTo>
                      <a:pt x="2096" y="5692"/>
                    </a:lnTo>
                    <a:lnTo>
                      <a:pt x="2192" y="5740"/>
                    </a:lnTo>
                    <a:lnTo>
                      <a:pt x="2287" y="5764"/>
                    </a:lnTo>
                    <a:lnTo>
                      <a:pt x="2382" y="5787"/>
                    </a:lnTo>
                    <a:lnTo>
                      <a:pt x="2501" y="5787"/>
                    </a:lnTo>
                    <a:lnTo>
                      <a:pt x="2597" y="5740"/>
                    </a:lnTo>
                    <a:lnTo>
                      <a:pt x="2763" y="5668"/>
                    </a:lnTo>
                    <a:lnTo>
                      <a:pt x="2906" y="5549"/>
                    </a:lnTo>
                    <a:lnTo>
                      <a:pt x="2978" y="5430"/>
                    </a:lnTo>
                    <a:lnTo>
                      <a:pt x="3001" y="5383"/>
                    </a:lnTo>
                    <a:lnTo>
                      <a:pt x="3001" y="5335"/>
                    </a:lnTo>
                    <a:lnTo>
                      <a:pt x="2811" y="4740"/>
                    </a:lnTo>
                    <a:lnTo>
                      <a:pt x="2644" y="4287"/>
                    </a:lnTo>
                    <a:lnTo>
                      <a:pt x="2501" y="3763"/>
                    </a:lnTo>
                    <a:lnTo>
                      <a:pt x="2382" y="3263"/>
                    </a:lnTo>
                    <a:lnTo>
                      <a:pt x="2335" y="3025"/>
                    </a:lnTo>
                    <a:lnTo>
                      <a:pt x="2311" y="2787"/>
                    </a:lnTo>
                    <a:lnTo>
                      <a:pt x="2311" y="2573"/>
                    </a:lnTo>
                    <a:lnTo>
                      <a:pt x="2335" y="2406"/>
                    </a:lnTo>
                    <a:lnTo>
                      <a:pt x="2406" y="2263"/>
                    </a:lnTo>
                    <a:lnTo>
                      <a:pt x="2477" y="2168"/>
                    </a:lnTo>
                    <a:lnTo>
                      <a:pt x="2668" y="2049"/>
                    </a:lnTo>
                    <a:lnTo>
                      <a:pt x="2787" y="1977"/>
                    </a:lnTo>
                    <a:lnTo>
                      <a:pt x="2835" y="1930"/>
                    </a:lnTo>
                    <a:lnTo>
                      <a:pt x="2858" y="1906"/>
                    </a:lnTo>
                    <a:lnTo>
                      <a:pt x="2858" y="1858"/>
                    </a:lnTo>
                    <a:lnTo>
                      <a:pt x="2835" y="1811"/>
                    </a:lnTo>
                    <a:lnTo>
                      <a:pt x="2644" y="1549"/>
                    </a:lnTo>
                    <a:lnTo>
                      <a:pt x="2501" y="1287"/>
                    </a:lnTo>
                    <a:lnTo>
                      <a:pt x="2239" y="787"/>
                    </a:lnTo>
                    <a:lnTo>
                      <a:pt x="2049" y="358"/>
                    </a:lnTo>
                    <a:lnTo>
                      <a:pt x="1954" y="191"/>
                    </a:lnTo>
                    <a:lnTo>
                      <a:pt x="1858" y="72"/>
                    </a:lnTo>
                    <a:lnTo>
                      <a:pt x="1811" y="25"/>
                    </a:lnTo>
                    <a:lnTo>
                      <a:pt x="176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0" name="Google Shape;3700;p21"/>
              <p:cNvSpPr/>
              <p:nvPr/>
            </p:nvSpPr>
            <p:spPr>
              <a:xfrm>
                <a:off x="8103943" y="926015"/>
                <a:ext cx="560092" cy="337181"/>
              </a:xfrm>
              <a:custGeom>
                <a:avLst/>
                <a:gdLst/>
                <a:ahLst/>
                <a:cxnLst/>
                <a:rect l="l" t="t" r="r" b="b"/>
                <a:pathLst>
                  <a:path w="33624" h="20242" extrusionOk="0">
                    <a:moveTo>
                      <a:pt x="9192" y="1"/>
                    </a:moveTo>
                    <a:lnTo>
                      <a:pt x="8930" y="24"/>
                    </a:lnTo>
                    <a:lnTo>
                      <a:pt x="8692" y="72"/>
                    </a:lnTo>
                    <a:lnTo>
                      <a:pt x="8478" y="143"/>
                    </a:lnTo>
                    <a:lnTo>
                      <a:pt x="8263" y="191"/>
                    </a:lnTo>
                    <a:lnTo>
                      <a:pt x="8073" y="263"/>
                    </a:lnTo>
                    <a:lnTo>
                      <a:pt x="7906" y="358"/>
                    </a:lnTo>
                    <a:lnTo>
                      <a:pt x="7763" y="453"/>
                    </a:lnTo>
                    <a:lnTo>
                      <a:pt x="7668" y="524"/>
                    </a:lnTo>
                    <a:lnTo>
                      <a:pt x="7596" y="620"/>
                    </a:lnTo>
                    <a:lnTo>
                      <a:pt x="7573" y="691"/>
                    </a:lnTo>
                    <a:lnTo>
                      <a:pt x="7477" y="1453"/>
                    </a:lnTo>
                    <a:lnTo>
                      <a:pt x="7382" y="2096"/>
                    </a:lnTo>
                    <a:lnTo>
                      <a:pt x="7311" y="2834"/>
                    </a:lnTo>
                    <a:lnTo>
                      <a:pt x="7287" y="3168"/>
                    </a:lnTo>
                    <a:lnTo>
                      <a:pt x="7311" y="3525"/>
                    </a:lnTo>
                    <a:lnTo>
                      <a:pt x="7335" y="3882"/>
                    </a:lnTo>
                    <a:lnTo>
                      <a:pt x="7406" y="4287"/>
                    </a:lnTo>
                    <a:lnTo>
                      <a:pt x="7525" y="4715"/>
                    </a:lnTo>
                    <a:lnTo>
                      <a:pt x="7668" y="5239"/>
                    </a:lnTo>
                    <a:lnTo>
                      <a:pt x="7882" y="5930"/>
                    </a:lnTo>
                    <a:lnTo>
                      <a:pt x="8168" y="6930"/>
                    </a:lnTo>
                    <a:lnTo>
                      <a:pt x="8382" y="7859"/>
                    </a:lnTo>
                    <a:lnTo>
                      <a:pt x="8573" y="8716"/>
                    </a:lnTo>
                    <a:lnTo>
                      <a:pt x="8692" y="9478"/>
                    </a:lnTo>
                    <a:lnTo>
                      <a:pt x="8787" y="10216"/>
                    </a:lnTo>
                    <a:lnTo>
                      <a:pt x="8859" y="10907"/>
                    </a:lnTo>
                    <a:lnTo>
                      <a:pt x="8978" y="12240"/>
                    </a:lnTo>
                    <a:lnTo>
                      <a:pt x="8954" y="12335"/>
                    </a:lnTo>
                    <a:lnTo>
                      <a:pt x="8882" y="12455"/>
                    </a:lnTo>
                    <a:lnTo>
                      <a:pt x="8787" y="12597"/>
                    </a:lnTo>
                    <a:lnTo>
                      <a:pt x="8668" y="12740"/>
                    </a:lnTo>
                    <a:lnTo>
                      <a:pt x="8478" y="12907"/>
                    </a:lnTo>
                    <a:lnTo>
                      <a:pt x="8287" y="13050"/>
                    </a:lnTo>
                    <a:lnTo>
                      <a:pt x="7787" y="13407"/>
                    </a:lnTo>
                    <a:lnTo>
                      <a:pt x="7192" y="13788"/>
                    </a:lnTo>
                    <a:lnTo>
                      <a:pt x="6525" y="14193"/>
                    </a:lnTo>
                    <a:lnTo>
                      <a:pt x="5025" y="15026"/>
                    </a:lnTo>
                    <a:lnTo>
                      <a:pt x="3453" y="15860"/>
                    </a:lnTo>
                    <a:lnTo>
                      <a:pt x="1977" y="16669"/>
                    </a:lnTo>
                    <a:lnTo>
                      <a:pt x="1334" y="17027"/>
                    </a:lnTo>
                    <a:lnTo>
                      <a:pt x="786" y="17360"/>
                    </a:lnTo>
                    <a:lnTo>
                      <a:pt x="334" y="17669"/>
                    </a:lnTo>
                    <a:lnTo>
                      <a:pt x="0" y="17931"/>
                    </a:lnTo>
                    <a:lnTo>
                      <a:pt x="0" y="18003"/>
                    </a:lnTo>
                    <a:lnTo>
                      <a:pt x="48" y="18122"/>
                    </a:lnTo>
                    <a:lnTo>
                      <a:pt x="238" y="18431"/>
                    </a:lnTo>
                    <a:lnTo>
                      <a:pt x="500" y="18812"/>
                    </a:lnTo>
                    <a:lnTo>
                      <a:pt x="834" y="19217"/>
                    </a:lnTo>
                    <a:lnTo>
                      <a:pt x="1167" y="19622"/>
                    </a:lnTo>
                    <a:lnTo>
                      <a:pt x="1500" y="19955"/>
                    </a:lnTo>
                    <a:lnTo>
                      <a:pt x="1643" y="20098"/>
                    </a:lnTo>
                    <a:lnTo>
                      <a:pt x="1762" y="20194"/>
                    </a:lnTo>
                    <a:lnTo>
                      <a:pt x="1881" y="20241"/>
                    </a:lnTo>
                    <a:lnTo>
                      <a:pt x="1953" y="20241"/>
                    </a:lnTo>
                    <a:lnTo>
                      <a:pt x="2477" y="20027"/>
                    </a:lnTo>
                    <a:lnTo>
                      <a:pt x="3715" y="19432"/>
                    </a:lnTo>
                    <a:lnTo>
                      <a:pt x="5406" y="18598"/>
                    </a:lnTo>
                    <a:lnTo>
                      <a:pt x="7358" y="17598"/>
                    </a:lnTo>
                    <a:lnTo>
                      <a:pt x="8335" y="17074"/>
                    </a:lnTo>
                    <a:lnTo>
                      <a:pt x="9311" y="16550"/>
                    </a:lnTo>
                    <a:lnTo>
                      <a:pt x="10240" y="16003"/>
                    </a:lnTo>
                    <a:lnTo>
                      <a:pt x="11073" y="15503"/>
                    </a:lnTo>
                    <a:lnTo>
                      <a:pt x="11811" y="15002"/>
                    </a:lnTo>
                    <a:lnTo>
                      <a:pt x="12407" y="14550"/>
                    </a:lnTo>
                    <a:lnTo>
                      <a:pt x="12645" y="14336"/>
                    </a:lnTo>
                    <a:lnTo>
                      <a:pt x="12859" y="14145"/>
                    </a:lnTo>
                    <a:lnTo>
                      <a:pt x="13002" y="13979"/>
                    </a:lnTo>
                    <a:lnTo>
                      <a:pt x="13097" y="13812"/>
                    </a:lnTo>
                    <a:lnTo>
                      <a:pt x="13192" y="13550"/>
                    </a:lnTo>
                    <a:lnTo>
                      <a:pt x="13288" y="13240"/>
                    </a:lnTo>
                    <a:lnTo>
                      <a:pt x="13359" y="12859"/>
                    </a:lnTo>
                    <a:lnTo>
                      <a:pt x="13407" y="12455"/>
                    </a:lnTo>
                    <a:lnTo>
                      <a:pt x="13431" y="12002"/>
                    </a:lnTo>
                    <a:lnTo>
                      <a:pt x="13454" y="11502"/>
                    </a:lnTo>
                    <a:lnTo>
                      <a:pt x="13454" y="10478"/>
                    </a:lnTo>
                    <a:lnTo>
                      <a:pt x="13407" y="9359"/>
                    </a:lnTo>
                    <a:lnTo>
                      <a:pt x="13311" y="8240"/>
                    </a:lnTo>
                    <a:lnTo>
                      <a:pt x="13192" y="7144"/>
                    </a:lnTo>
                    <a:lnTo>
                      <a:pt x="13073" y="6120"/>
                    </a:lnTo>
                    <a:lnTo>
                      <a:pt x="14526" y="6192"/>
                    </a:lnTo>
                    <a:lnTo>
                      <a:pt x="16074" y="6263"/>
                    </a:lnTo>
                    <a:lnTo>
                      <a:pt x="17883" y="6382"/>
                    </a:lnTo>
                    <a:lnTo>
                      <a:pt x="19812" y="6525"/>
                    </a:lnTo>
                    <a:lnTo>
                      <a:pt x="20765" y="6620"/>
                    </a:lnTo>
                    <a:lnTo>
                      <a:pt x="21646" y="6716"/>
                    </a:lnTo>
                    <a:lnTo>
                      <a:pt x="22479" y="6835"/>
                    </a:lnTo>
                    <a:lnTo>
                      <a:pt x="23217" y="6954"/>
                    </a:lnTo>
                    <a:lnTo>
                      <a:pt x="23837" y="7097"/>
                    </a:lnTo>
                    <a:lnTo>
                      <a:pt x="24099" y="7168"/>
                    </a:lnTo>
                    <a:lnTo>
                      <a:pt x="24337" y="7240"/>
                    </a:lnTo>
                    <a:lnTo>
                      <a:pt x="24456" y="7311"/>
                    </a:lnTo>
                    <a:lnTo>
                      <a:pt x="24622" y="7406"/>
                    </a:lnTo>
                    <a:lnTo>
                      <a:pt x="24956" y="7716"/>
                    </a:lnTo>
                    <a:lnTo>
                      <a:pt x="25384" y="8121"/>
                    </a:lnTo>
                    <a:lnTo>
                      <a:pt x="25837" y="8645"/>
                    </a:lnTo>
                    <a:lnTo>
                      <a:pt x="26337" y="9240"/>
                    </a:lnTo>
                    <a:lnTo>
                      <a:pt x="26861" y="9907"/>
                    </a:lnTo>
                    <a:lnTo>
                      <a:pt x="27980" y="11335"/>
                    </a:lnTo>
                    <a:lnTo>
                      <a:pt x="29075" y="12740"/>
                    </a:lnTo>
                    <a:lnTo>
                      <a:pt x="30075" y="14026"/>
                    </a:lnTo>
                    <a:lnTo>
                      <a:pt x="30528" y="14574"/>
                    </a:lnTo>
                    <a:lnTo>
                      <a:pt x="30933" y="15002"/>
                    </a:lnTo>
                    <a:lnTo>
                      <a:pt x="31266" y="15336"/>
                    </a:lnTo>
                    <a:lnTo>
                      <a:pt x="31409" y="15455"/>
                    </a:lnTo>
                    <a:lnTo>
                      <a:pt x="31528" y="15526"/>
                    </a:lnTo>
                    <a:lnTo>
                      <a:pt x="31719" y="15455"/>
                    </a:lnTo>
                    <a:lnTo>
                      <a:pt x="31957" y="15312"/>
                    </a:lnTo>
                    <a:lnTo>
                      <a:pt x="32242" y="15122"/>
                    </a:lnTo>
                    <a:lnTo>
                      <a:pt x="32576" y="14836"/>
                    </a:lnTo>
                    <a:lnTo>
                      <a:pt x="32766" y="14669"/>
                    </a:lnTo>
                    <a:lnTo>
                      <a:pt x="32933" y="14455"/>
                    </a:lnTo>
                    <a:lnTo>
                      <a:pt x="33100" y="14240"/>
                    </a:lnTo>
                    <a:lnTo>
                      <a:pt x="33290" y="13979"/>
                    </a:lnTo>
                    <a:lnTo>
                      <a:pt x="33457" y="13693"/>
                    </a:lnTo>
                    <a:lnTo>
                      <a:pt x="33624" y="13383"/>
                    </a:lnTo>
                    <a:lnTo>
                      <a:pt x="33219" y="12883"/>
                    </a:lnTo>
                    <a:lnTo>
                      <a:pt x="32409" y="11812"/>
                    </a:lnTo>
                    <a:lnTo>
                      <a:pt x="31314" y="10335"/>
                    </a:lnTo>
                    <a:lnTo>
                      <a:pt x="30028" y="8668"/>
                    </a:lnTo>
                    <a:lnTo>
                      <a:pt x="28694" y="6954"/>
                    </a:lnTo>
                    <a:lnTo>
                      <a:pt x="27432" y="5430"/>
                    </a:lnTo>
                    <a:lnTo>
                      <a:pt x="26885" y="4787"/>
                    </a:lnTo>
                    <a:lnTo>
                      <a:pt x="26385" y="4239"/>
                    </a:lnTo>
                    <a:lnTo>
                      <a:pt x="25980" y="3834"/>
                    </a:lnTo>
                    <a:lnTo>
                      <a:pt x="25813" y="3692"/>
                    </a:lnTo>
                    <a:lnTo>
                      <a:pt x="25670" y="3596"/>
                    </a:lnTo>
                    <a:lnTo>
                      <a:pt x="25456" y="3477"/>
                    </a:lnTo>
                    <a:lnTo>
                      <a:pt x="25242" y="3358"/>
                    </a:lnTo>
                    <a:lnTo>
                      <a:pt x="24765" y="3168"/>
                    </a:lnTo>
                    <a:lnTo>
                      <a:pt x="24218" y="2977"/>
                    </a:lnTo>
                    <a:lnTo>
                      <a:pt x="23622" y="2810"/>
                    </a:lnTo>
                    <a:lnTo>
                      <a:pt x="22265" y="2501"/>
                    </a:lnTo>
                    <a:lnTo>
                      <a:pt x="20812" y="2168"/>
                    </a:lnTo>
                    <a:lnTo>
                      <a:pt x="20074" y="1977"/>
                    </a:lnTo>
                    <a:lnTo>
                      <a:pt x="19312" y="1787"/>
                    </a:lnTo>
                    <a:lnTo>
                      <a:pt x="18550" y="1572"/>
                    </a:lnTo>
                    <a:lnTo>
                      <a:pt x="17836" y="1334"/>
                    </a:lnTo>
                    <a:lnTo>
                      <a:pt x="17121" y="1072"/>
                    </a:lnTo>
                    <a:lnTo>
                      <a:pt x="16431" y="763"/>
                    </a:lnTo>
                    <a:lnTo>
                      <a:pt x="16121" y="596"/>
                    </a:lnTo>
                    <a:lnTo>
                      <a:pt x="15812" y="429"/>
                    </a:lnTo>
                    <a:lnTo>
                      <a:pt x="15502" y="239"/>
                    </a:lnTo>
                    <a:lnTo>
                      <a:pt x="15216" y="48"/>
                    </a:lnTo>
                    <a:lnTo>
                      <a:pt x="15121" y="120"/>
                    </a:lnTo>
                    <a:lnTo>
                      <a:pt x="14859" y="286"/>
                    </a:lnTo>
                    <a:lnTo>
                      <a:pt x="14669" y="405"/>
                    </a:lnTo>
                    <a:lnTo>
                      <a:pt x="14431" y="501"/>
                    </a:lnTo>
                    <a:lnTo>
                      <a:pt x="14169" y="620"/>
                    </a:lnTo>
                    <a:lnTo>
                      <a:pt x="13859" y="715"/>
                    </a:lnTo>
                    <a:lnTo>
                      <a:pt x="13550" y="810"/>
                    </a:lnTo>
                    <a:lnTo>
                      <a:pt x="13192" y="858"/>
                    </a:lnTo>
                    <a:lnTo>
                      <a:pt x="12811" y="905"/>
                    </a:lnTo>
                    <a:lnTo>
                      <a:pt x="12407" y="882"/>
                    </a:lnTo>
                    <a:lnTo>
                      <a:pt x="12002" y="834"/>
                    </a:lnTo>
                    <a:lnTo>
                      <a:pt x="11573" y="715"/>
                    </a:lnTo>
                    <a:lnTo>
                      <a:pt x="11121" y="548"/>
                    </a:lnTo>
                    <a:lnTo>
                      <a:pt x="10906" y="429"/>
                    </a:lnTo>
                    <a:lnTo>
                      <a:pt x="10668" y="310"/>
                    </a:lnTo>
                    <a:lnTo>
                      <a:pt x="10430" y="191"/>
                    </a:lnTo>
                    <a:lnTo>
                      <a:pt x="10192" y="96"/>
                    </a:lnTo>
                    <a:lnTo>
                      <a:pt x="9954" y="48"/>
                    </a:lnTo>
                    <a:lnTo>
                      <a:pt x="9692" y="24"/>
                    </a:lnTo>
                    <a:lnTo>
                      <a:pt x="9430"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1" name="Google Shape;3701;p21"/>
              <p:cNvSpPr/>
              <p:nvPr/>
            </p:nvSpPr>
            <p:spPr>
              <a:xfrm>
                <a:off x="8103943" y="926015"/>
                <a:ext cx="560092" cy="337181"/>
              </a:xfrm>
              <a:custGeom>
                <a:avLst/>
                <a:gdLst/>
                <a:ahLst/>
                <a:cxnLst/>
                <a:rect l="l" t="t" r="r" b="b"/>
                <a:pathLst>
                  <a:path w="33624" h="20242" fill="none" extrusionOk="0">
                    <a:moveTo>
                      <a:pt x="1953" y="20241"/>
                    </a:moveTo>
                    <a:lnTo>
                      <a:pt x="1953" y="20241"/>
                    </a:lnTo>
                    <a:lnTo>
                      <a:pt x="2477" y="20027"/>
                    </a:lnTo>
                    <a:lnTo>
                      <a:pt x="3715" y="19432"/>
                    </a:lnTo>
                    <a:lnTo>
                      <a:pt x="5406" y="18598"/>
                    </a:lnTo>
                    <a:lnTo>
                      <a:pt x="7358" y="17598"/>
                    </a:lnTo>
                    <a:lnTo>
                      <a:pt x="8335" y="17074"/>
                    </a:lnTo>
                    <a:lnTo>
                      <a:pt x="9311" y="16550"/>
                    </a:lnTo>
                    <a:lnTo>
                      <a:pt x="10240" y="16003"/>
                    </a:lnTo>
                    <a:lnTo>
                      <a:pt x="11073" y="15503"/>
                    </a:lnTo>
                    <a:lnTo>
                      <a:pt x="11811" y="15002"/>
                    </a:lnTo>
                    <a:lnTo>
                      <a:pt x="12407" y="14550"/>
                    </a:lnTo>
                    <a:lnTo>
                      <a:pt x="12645" y="14336"/>
                    </a:lnTo>
                    <a:lnTo>
                      <a:pt x="12859" y="14145"/>
                    </a:lnTo>
                    <a:lnTo>
                      <a:pt x="13002" y="13979"/>
                    </a:lnTo>
                    <a:lnTo>
                      <a:pt x="13097" y="13812"/>
                    </a:lnTo>
                    <a:lnTo>
                      <a:pt x="13097" y="13812"/>
                    </a:lnTo>
                    <a:lnTo>
                      <a:pt x="13192" y="13550"/>
                    </a:lnTo>
                    <a:lnTo>
                      <a:pt x="13288" y="13240"/>
                    </a:lnTo>
                    <a:lnTo>
                      <a:pt x="13359" y="12859"/>
                    </a:lnTo>
                    <a:lnTo>
                      <a:pt x="13407" y="12455"/>
                    </a:lnTo>
                    <a:lnTo>
                      <a:pt x="13431" y="12002"/>
                    </a:lnTo>
                    <a:lnTo>
                      <a:pt x="13454" y="11502"/>
                    </a:lnTo>
                    <a:lnTo>
                      <a:pt x="13454" y="10478"/>
                    </a:lnTo>
                    <a:lnTo>
                      <a:pt x="13407" y="9359"/>
                    </a:lnTo>
                    <a:lnTo>
                      <a:pt x="13311" y="8240"/>
                    </a:lnTo>
                    <a:lnTo>
                      <a:pt x="13192" y="7144"/>
                    </a:lnTo>
                    <a:lnTo>
                      <a:pt x="13073" y="6120"/>
                    </a:lnTo>
                    <a:lnTo>
                      <a:pt x="13073" y="6120"/>
                    </a:lnTo>
                    <a:lnTo>
                      <a:pt x="13073" y="6120"/>
                    </a:lnTo>
                    <a:lnTo>
                      <a:pt x="14526" y="6192"/>
                    </a:lnTo>
                    <a:lnTo>
                      <a:pt x="16074" y="6263"/>
                    </a:lnTo>
                    <a:lnTo>
                      <a:pt x="17883" y="6382"/>
                    </a:lnTo>
                    <a:lnTo>
                      <a:pt x="19812" y="6525"/>
                    </a:lnTo>
                    <a:lnTo>
                      <a:pt x="20765" y="6620"/>
                    </a:lnTo>
                    <a:lnTo>
                      <a:pt x="21646" y="6716"/>
                    </a:lnTo>
                    <a:lnTo>
                      <a:pt x="22479" y="6835"/>
                    </a:lnTo>
                    <a:lnTo>
                      <a:pt x="23217" y="6954"/>
                    </a:lnTo>
                    <a:lnTo>
                      <a:pt x="23837" y="7097"/>
                    </a:lnTo>
                    <a:lnTo>
                      <a:pt x="24099" y="7168"/>
                    </a:lnTo>
                    <a:lnTo>
                      <a:pt x="24337" y="7240"/>
                    </a:lnTo>
                    <a:lnTo>
                      <a:pt x="24337" y="7240"/>
                    </a:lnTo>
                    <a:lnTo>
                      <a:pt x="24456" y="7311"/>
                    </a:lnTo>
                    <a:lnTo>
                      <a:pt x="24622" y="7406"/>
                    </a:lnTo>
                    <a:lnTo>
                      <a:pt x="24956" y="7716"/>
                    </a:lnTo>
                    <a:lnTo>
                      <a:pt x="25384" y="8121"/>
                    </a:lnTo>
                    <a:lnTo>
                      <a:pt x="25837" y="8645"/>
                    </a:lnTo>
                    <a:lnTo>
                      <a:pt x="26337" y="9240"/>
                    </a:lnTo>
                    <a:lnTo>
                      <a:pt x="26861" y="9907"/>
                    </a:lnTo>
                    <a:lnTo>
                      <a:pt x="27980" y="11335"/>
                    </a:lnTo>
                    <a:lnTo>
                      <a:pt x="29075" y="12740"/>
                    </a:lnTo>
                    <a:lnTo>
                      <a:pt x="30075" y="14026"/>
                    </a:lnTo>
                    <a:lnTo>
                      <a:pt x="30528" y="14574"/>
                    </a:lnTo>
                    <a:lnTo>
                      <a:pt x="30933" y="15002"/>
                    </a:lnTo>
                    <a:lnTo>
                      <a:pt x="31266" y="15336"/>
                    </a:lnTo>
                    <a:lnTo>
                      <a:pt x="31409" y="15455"/>
                    </a:lnTo>
                    <a:lnTo>
                      <a:pt x="31528" y="15526"/>
                    </a:lnTo>
                    <a:lnTo>
                      <a:pt x="31528" y="15526"/>
                    </a:lnTo>
                    <a:lnTo>
                      <a:pt x="31719" y="15455"/>
                    </a:lnTo>
                    <a:lnTo>
                      <a:pt x="31957" y="15312"/>
                    </a:lnTo>
                    <a:lnTo>
                      <a:pt x="32242" y="15122"/>
                    </a:lnTo>
                    <a:lnTo>
                      <a:pt x="32576" y="14836"/>
                    </a:lnTo>
                    <a:lnTo>
                      <a:pt x="32766" y="14669"/>
                    </a:lnTo>
                    <a:lnTo>
                      <a:pt x="32933" y="14455"/>
                    </a:lnTo>
                    <a:lnTo>
                      <a:pt x="33100" y="14240"/>
                    </a:lnTo>
                    <a:lnTo>
                      <a:pt x="33290" y="13979"/>
                    </a:lnTo>
                    <a:lnTo>
                      <a:pt x="33457" y="13693"/>
                    </a:lnTo>
                    <a:lnTo>
                      <a:pt x="33624" y="13383"/>
                    </a:lnTo>
                    <a:lnTo>
                      <a:pt x="33624" y="13383"/>
                    </a:lnTo>
                    <a:lnTo>
                      <a:pt x="33219" y="12883"/>
                    </a:lnTo>
                    <a:lnTo>
                      <a:pt x="32409" y="11812"/>
                    </a:lnTo>
                    <a:lnTo>
                      <a:pt x="31314" y="10335"/>
                    </a:lnTo>
                    <a:lnTo>
                      <a:pt x="30028" y="8668"/>
                    </a:lnTo>
                    <a:lnTo>
                      <a:pt x="28694" y="6954"/>
                    </a:lnTo>
                    <a:lnTo>
                      <a:pt x="27432" y="5430"/>
                    </a:lnTo>
                    <a:lnTo>
                      <a:pt x="26885" y="4787"/>
                    </a:lnTo>
                    <a:lnTo>
                      <a:pt x="26385" y="4239"/>
                    </a:lnTo>
                    <a:lnTo>
                      <a:pt x="25980" y="3834"/>
                    </a:lnTo>
                    <a:lnTo>
                      <a:pt x="25813" y="3692"/>
                    </a:lnTo>
                    <a:lnTo>
                      <a:pt x="25670" y="3596"/>
                    </a:lnTo>
                    <a:lnTo>
                      <a:pt x="25670" y="3596"/>
                    </a:lnTo>
                    <a:lnTo>
                      <a:pt x="25456" y="3477"/>
                    </a:lnTo>
                    <a:lnTo>
                      <a:pt x="25242" y="3358"/>
                    </a:lnTo>
                    <a:lnTo>
                      <a:pt x="24765" y="3168"/>
                    </a:lnTo>
                    <a:lnTo>
                      <a:pt x="24218" y="2977"/>
                    </a:lnTo>
                    <a:lnTo>
                      <a:pt x="23622" y="2810"/>
                    </a:lnTo>
                    <a:lnTo>
                      <a:pt x="22265" y="2501"/>
                    </a:lnTo>
                    <a:lnTo>
                      <a:pt x="20812" y="2168"/>
                    </a:lnTo>
                    <a:lnTo>
                      <a:pt x="20074" y="1977"/>
                    </a:lnTo>
                    <a:lnTo>
                      <a:pt x="19312" y="1787"/>
                    </a:lnTo>
                    <a:lnTo>
                      <a:pt x="18550" y="1572"/>
                    </a:lnTo>
                    <a:lnTo>
                      <a:pt x="17836" y="1334"/>
                    </a:lnTo>
                    <a:lnTo>
                      <a:pt x="17121" y="1072"/>
                    </a:lnTo>
                    <a:lnTo>
                      <a:pt x="16431" y="763"/>
                    </a:lnTo>
                    <a:lnTo>
                      <a:pt x="16121" y="596"/>
                    </a:lnTo>
                    <a:lnTo>
                      <a:pt x="15812" y="429"/>
                    </a:lnTo>
                    <a:lnTo>
                      <a:pt x="15502" y="239"/>
                    </a:lnTo>
                    <a:lnTo>
                      <a:pt x="15216" y="48"/>
                    </a:lnTo>
                    <a:lnTo>
                      <a:pt x="15216" y="48"/>
                    </a:lnTo>
                    <a:lnTo>
                      <a:pt x="15121" y="120"/>
                    </a:lnTo>
                    <a:lnTo>
                      <a:pt x="14859" y="286"/>
                    </a:lnTo>
                    <a:lnTo>
                      <a:pt x="14669" y="405"/>
                    </a:lnTo>
                    <a:lnTo>
                      <a:pt x="14431" y="501"/>
                    </a:lnTo>
                    <a:lnTo>
                      <a:pt x="14169" y="620"/>
                    </a:lnTo>
                    <a:lnTo>
                      <a:pt x="13859" y="715"/>
                    </a:lnTo>
                    <a:lnTo>
                      <a:pt x="13550" y="810"/>
                    </a:lnTo>
                    <a:lnTo>
                      <a:pt x="13192" y="858"/>
                    </a:lnTo>
                    <a:lnTo>
                      <a:pt x="12811" y="905"/>
                    </a:lnTo>
                    <a:lnTo>
                      <a:pt x="12407" y="882"/>
                    </a:lnTo>
                    <a:lnTo>
                      <a:pt x="12002" y="834"/>
                    </a:lnTo>
                    <a:lnTo>
                      <a:pt x="11573" y="715"/>
                    </a:lnTo>
                    <a:lnTo>
                      <a:pt x="11121" y="548"/>
                    </a:lnTo>
                    <a:lnTo>
                      <a:pt x="10906" y="429"/>
                    </a:lnTo>
                    <a:lnTo>
                      <a:pt x="10668" y="310"/>
                    </a:lnTo>
                    <a:lnTo>
                      <a:pt x="10668" y="310"/>
                    </a:lnTo>
                    <a:lnTo>
                      <a:pt x="10430" y="191"/>
                    </a:lnTo>
                    <a:lnTo>
                      <a:pt x="10192" y="96"/>
                    </a:lnTo>
                    <a:lnTo>
                      <a:pt x="9954" y="48"/>
                    </a:lnTo>
                    <a:lnTo>
                      <a:pt x="9692" y="24"/>
                    </a:lnTo>
                    <a:lnTo>
                      <a:pt x="9430" y="1"/>
                    </a:lnTo>
                    <a:lnTo>
                      <a:pt x="9192" y="1"/>
                    </a:lnTo>
                    <a:lnTo>
                      <a:pt x="8930" y="24"/>
                    </a:lnTo>
                    <a:lnTo>
                      <a:pt x="8692" y="72"/>
                    </a:lnTo>
                    <a:lnTo>
                      <a:pt x="8478" y="143"/>
                    </a:lnTo>
                    <a:lnTo>
                      <a:pt x="8263" y="191"/>
                    </a:lnTo>
                    <a:lnTo>
                      <a:pt x="8073" y="263"/>
                    </a:lnTo>
                    <a:lnTo>
                      <a:pt x="7906" y="358"/>
                    </a:lnTo>
                    <a:lnTo>
                      <a:pt x="7763" y="453"/>
                    </a:lnTo>
                    <a:lnTo>
                      <a:pt x="7668" y="524"/>
                    </a:lnTo>
                    <a:lnTo>
                      <a:pt x="7596" y="620"/>
                    </a:lnTo>
                    <a:lnTo>
                      <a:pt x="7573" y="691"/>
                    </a:lnTo>
                    <a:lnTo>
                      <a:pt x="7573" y="691"/>
                    </a:lnTo>
                    <a:lnTo>
                      <a:pt x="7477" y="1453"/>
                    </a:lnTo>
                    <a:lnTo>
                      <a:pt x="7382" y="2096"/>
                    </a:lnTo>
                    <a:lnTo>
                      <a:pt x="7382" y="2096"/>
                    </a:lnTo>
                    <a:lnTo>
                      <a:pt x="7311" y="2834"/>
                    </a:lnTo>
                    <a:lnTo>
                      <a:pt x="7287" y="3168"/>
                    </a:lnTo>
                    <a:lnTo>
                      <a:pt x="7311" y="3525"/>
                    </a:lnTo>
                    <a:lnTo>
                      <a:pt x="7335" y="3882"/>
                    </a:lnTo>
                    <a:lnTo>
                      <a:pt x="7406" y="4287"/>
                    </a:lnTo>
                    <a:lnTo>
                      <a:pt x="7525" y="4715"/>
                    </a:lnTo>
                    <a:lnTo>
                      <a:pt x="7668" y="5239"/>
                    </a:lnTo>
                    <a:lnTo>
                      <a:pt x="7668" y="5239"/>
                    </a:lnTo>
                    <a:lnTo>
                      <a:pt x="7882" y="5930"/>
                    </a:lnTo>
                    <a:lnTo>
                      <a:pt x="7882" y="5930"/>
                    </a:lnTo>
                    <a:lnTo>
                      <a:pt x="8168" y="6930"/>
                    </a:lnTo>
                    <a:lnTo>
                      <a:pt x="8382" y="7859"/>
                    </a:lnTo>
                    <a:lnTo>
                      <a:pt x="8573" y="8716"/>
                    </a:lnTo>
                    <a:lnTo>
                      <a:pt x="8692" y="9478"/>
                    </a:lnTo>
                    <a:lnTo>
                      <a:pt x="8787" y="10216"/>
                    </a:lnTo>
                    <a:lnTo>
                      <a:pt x="8859" y="10907"/>
                    </a:lnTo>
                    <a:lnTo>
                      <a:pt x="8978" y="12240"/>
                    </a:lnTo>
                    <a:lnTo>
                      <a:pt x="8978" y="12240"/>
                    </a:lnTo>
                    <a:lnTo>
                      <a:pt x="8954" y="12335"/>
                    </a:lnTo>
                    <a:lnTo>
                      <a:pt x="8882" y="12455"/>
                    </a:lnTo>
                    <a:lnTo>
                      <a:pt x="8787" y="12597"/>
                    </a:lnTo>
                    <a:lnTo>
                      <a:pt x="8668" y="12740"/>
                    </a:lnTo>
                    <a:lnTo>
                      <a:pt x="8478" y="12907"/>
                    </a:lnTo>
                    <a:lnTo>
                      <a:pt x="8287" y="13050"/>
                    </a:lnTo>
                    <a:lnTo>
                      <a:pt x="7787" y="13407"/>
                    </a:lnTo>
                    <a:lnTo>
                      <a:pt x="7192" y="13788"/>
                    </a:lnTo>
                    <a:lnTo>
                      <a:pt x="6525" y="14193"/>
                    </a:lnTo>
                    <a:lnTo>
                      <a:pt x="5025" y="15026"/>
                    </a:lnTo>
                    <a:lnTo>
                      <a:pt x="3453" y="15860"/>
                    </a:lnTo>
                    <a:lnTo>
                      <a:pt x="1977" y="16669"/>
                    </a:lnTo>
                    <a:lnTo>
                      <a:pt x="1334" y="17027"/>
                    </a:lnTo>
                    <a:lnTo>
                      <a:pt x="786" y="17360"/>
                    </a:lnTo>
                    <a:lnTo>
                      <a:pt x="334" y="17669"/>
                    </a:lnTo>
                    <a:lnTo>
                      <a:pt x="0" y="17931"/>
                    </a:lnTo>
                    <a:lnTo>
                      <a:pt x="0" y="17931"/>
                    </a:lnTo>
                    <a:lnTo>
                      <a:pt x="0" y="18003"/>
                    </a:lnTo>
                    <a:lnTo>
                      <a:pt x="48" y="18122"/>
                    </a:lnTo>
                    <a:lnTo>
                      <a:pt x="238" y="18431"/>
                    </a:lnTo>
                    <a:lnTo>
                      <a:pt x="500" y="18812"/>
                    </a:lnTo>
                    <a:lnTo>
                      <a:pt x="834" y="19217"/>
                    </a:lnTo>
                    <a:lnTo>
                      <a:pt x="1167" y="19622"/>
                    </a:lnTo>
                    <a:lnTo>
                      <a:pt x="1500" y="19955"/>
                    </a:lnTo>
                    <a:lnTo>
                      <a:pt x="1643" y="20098"/>
                    </a:lnTo>
                    <a:lnTo>
                      <a:pt x="1762" y="20194"/>
                    </a:lnTo>
                    <a:lnTo>
                      <a:pt x="1881" y="20241"/>
                    </a:lnTo>
                    <a:lnTo>
                      <a:pt x="1953" y="2024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2" name="Google Shape;3702;p21"/>
              <p:cNvSpPr/>
              <p:nvPr/>
            </p:nvSpPr>
            <p:spPr>
              <a:xfrm>
                <a:off x="8239202" y="732838"/>
                <a:ext cx="117019" cy="217780"/>
              </a:xfrm>
              <a:custGeom>
                <a:avLst/>
                <a:gdLst/>
                <a:ahLst/>
                <a:cxnLst/>
                <a:rect l="l" t="t" r="r" b="b"/>
                <a:pathLst>
                  <a:path w="7025" h="13074" extrusionOk="0">
                    <a:moveTo>
                      <a:pt x="3644" y="1"/>
                    </a:moveTo>
                    <a:lnTo>
                      <a:pt x="3286" y="334"/>
                    </a:lnTo>
                    <a:lnTo>
                      <a:pt x="2977" y="620"/>
                    </a:lnTo>
                    <a:lnTo>
                      <a:pt x="2715" y="906"/>
                    </a:lnTo>
                    <a:lnTo>
                      <a:pt x="2501" y="1144"/>
                    </a:lnTo>
                    <a:lnTo>
                      <a:pt x="2239" y="1501"/>
                    </a:lnTo>
                    <a:lnTo>
                      <a:pt x="2143" y="1644"/>
                    </a:lnTo>
                    <a:lnTo>
                      <a:pt x="1310" y="4978"/>
                    </a:lnTo>
                    <a:lnTo>
                      <a:pt x="167" y="9693"/>
                    </a:lnTo>
                    <a:lnTo>
                      <a:pt x="24" y="10074"/>
                    </a:lnTo>
                    <a:lnTo>
                      <a:pt x="0" y="10312"/>
                    </a:lnTo>
                    <a:lnTo>
                      <a:pt x="0" y="10455"/>
                    </a:lnTo>
                    <a:lnTo>
                      <a:pt x="0" y="10597"/>
                    </a:lnTo>
                    <a:lnTo>
                      <a:pt x="48" y="10764"/>
                    </a:lnTo>
                    <a:lnTo>
                      <a:pt x="96" y="10931"/>
                    </a:lnTo>
                    <a:lnTo>
                      <a:pt x="167" y="11121"/>
                    </a:lnTo>
                    <a:lnTo>
                      <a:pt x="286" y="11312"/>
                    </a:lnTo>
                    <a:lnTo>
                      <a:pt x="429" y="11550"/>
                    </a:lnTo>
                    <a:lnTo>
                      <a:pt x="619" y="11788"/>
                    </a:lnTo>
                    <a:lnTo>
                      <a:pt x="858" y="12050"/>
                    </a:lnTo>
                    <a:lnTo>
                      <a:pt x="1120" y="12312"/>
                    </a:lnTo>
                    <a:lnTo>
                      <a:pt x="1310" y="12479"/>
                    </a:lnTo>
                    <a:lnTo>
                      <a:pt x="1501" y="12622"/>
                    </a:lnTo>
                    <a:lnTo>
                      <a:pt x="1715" y="12741"/>
                    </a:lnTo>
                    <a:lnTo>
                      <a:pt x="1929" y="12836"/>
                    </a:lnTo>
                    <a:lnTo>
                      <a:pt x="2167" y="12907"/>
                    </a:lnTo>
                    <a:lnTo>
                      <a:pt x="2382" y="12979"/>
                    </a:lnTo>
                    <a:lnTo>
                      <a:pt x="2620" y="13026"/>
                    </a:lnTo>
                    <a:lnTo>
                      <a:pt x="2882" y="13050"/>
                    </a:lnTo>
                    <a:lnTo>
                      <a:pt x="3358" y="13074"/>
                    </a:lnTo>
                    <a:lnTo>
                      <a:pt x="3858" y="13026"/>
                    </a:lnTo>
                    <a:lnTo>
                      <a:pt x="4358" y="12955"/>
                    </a:lnTo>
                    <a:lnTo>
                      <a:pt x="4810" y="12860"/>
                    </a:lnTo>
                    <a:lnTo>
                      <a:pt x="5263" y="12717"/>
                    </a:lnTo>
                    <a:lnTo>
                      <a:pt x="5668" y="12574"/>
                    </a:lnTo>
                    <a:lnTo>
                      <a:pt x="6025" y="12431"/>
                    </a:lnTo>
                    <a:lnTo>
                      <a:pt x="6334" y="12288"/>
                    </a:lnTo>
                    <a:lnTo>
                      <a:pt x="6573" y="12145"/>
                    </a:lnTo>
                    <a:lnTo>
                      <a:pt x="6739" y="12050"/>
                    </a:lnTo>
                    <a:lnTo>
                      <a:pt x="6811" y="11955"/>
                    </a:lnTo>
                    <a:lnTo>
                      <a:pt x="6811" y="11931"/>
                    </a:lnTo>
                    <a:lnTo>
                      <a:pt x="6787" y="11931"/>
                    </a:lnTo>
                    <a:lnTo>
                      <a:pt x="6620" y="11860"/>
                    </a:lnTo>
                    <a:lnTo>
                      <a:pt x="6501" y="11764"/>
                    </a:lnTo>
                    <a:lnTo>
                      <a:pt x="6382" y="11621"/>
                    </a:lnTo>
                    <a:lnTo>
                      <a:pt x="6311" y="11455"/>
                    </a:lnTo>
                    <a:lnTo>
                      <a:pt x="6263" y="11240"/>
                    </a:lnTo>
                    <a:lnTo>
                      <a:pt x="6239" y="11002"/>
                    </a:lnTo>
                    <a:lnTo>
                      <a:pt x="6239" y="10740"/>
                    </a:lnTo>
                    <a:lnTo>
                      <a:pt x="6239" y="10431"/>
                    </a:lnTo>
                    <a:lnTo>
                      <a:pt x="6311" y="9764"/>
                    </a:lnTo>
                    <a:lnTo>
                      <a:pt x="6430" y="9026"/>
                    </a:lnTo>
                    <a:lnTo>
                      <a:pt x="6715" y="7359"/>
                    </a:lnTo>
                    <a:lnTo>
                      <a:pt x="6858" y="6454"/>
                    </a:lnTo>
                    <a:lnTo>
                      <a:pt x="6954" y="5525"/>
                    </a:lnTo>
                    <a:lnTo>
                      <a:pt x="6977" y="5073"/>
                    </a:lnTo>
                    <a:lnTo>
                      <a:pt x="7001" y="4597"/>
                    </a:lnTo>
                    <a:lnTo>
                      <a:pt x="7025" y="4144"/>
                    </a:lnTo>
                    <a:lnTo>
                      <a:pt x="7001" y="3692"/>
                    </a:lnTo>
                    <a:lnTo>
                      <a:pt x="6954" y="3239"/>
                    </a:lnTo>
                    <a:lnTo>
                      <a:pt x="6906" y="2811"/>
                    </a:lnTo>
                    <a:lnTo>
                      <a:pt x="6811" y="2382"/>
                    </a:lnTo>
                    <a:lnTo>
                      <a:pt x="6715" y="1977"/>
                    </a:lnTo>
                    <a:lnTo>
                      <a:pt x="6549" y="1573"/>
                    </a:lnTo>
                    <a:lnTo>
                      <a:pt x="6382" y="1192"/>
                    </a:lnTo>
                    <a:lnTo>
                      <a:pt x="6168" y="834"/>
                    </a:lnTo>
                    <a:lnTo>
                      <a:pt x="5930" y="501"/>
                    </a:lnTo>
                    <a:lnTo>
                      <a:pt x="5834" y="430"/>
                    </a:lnTo>
                    <a:lnTo>
                      <a:pt x="5763" y="382"/>
                    </a:lnTo>
                    <a:lnTo>
                      <a:pt x="5549" y="287"/>
                    </a:lnTo>
                    <a:lnTo>
                      <a:pt x="5358" y="263"/>
                    </a:lnTo>
                    <a:lnTo>
                      <a:pt x="5287" y="287"/>
                    </a:lnTo>
                    <a:lnTo>
                      <a:pt x="5239" y="310"/>
                    </a:lnTo>
                    <a:lnTo>
                      <a:pt x="5191" y="382"/>
                    </a:lnTo>
                    <a:lnTo>
                      <a:pt x="5168" y="501"/>
                    </a:lnTo>
                    <a:lnTo>
                      <a:pt x="5168" y="763"/>
                    </a:lnTo>
                    <a:lnTo>
                      <a:pt x="5144" y="882"/>
                    </a:lnTo>
                    <a:lnTo>
                      <a:pt x="5120" y="1001"/>
                    </a:lnTo>
                    <a:lnTo>
                      <a:pt x="5096" y="1025"/>
                    </a:lnTo>
                    <a:lnTo>
                      <a:pt x="5049" y="1049"/>
                    </a:lnTo>
                    <a:lnTo>
                      <a:pt x="5001" y="1072"/>
                    </a:lnTo>
                    <a:lnTo>
                      <a:pt x="4953" y="1072"/>
                    </a:lnTo>
                    <a:lnTo>
                      <a:pt x="4858" y="1049"/>
                    </a:lnTo>
                    <a:lnTo>
                      <a:pt x="4763" y="1001"/>
                    </a:lnTo>
                    <a:lnTo>
                      <a:pt x="4691" y="930"/>
                    </a:lnTo>
                    <a:lnTo>
                      <a:pt x="4620" y="858"/>
                    </a:lnTo>
                    <a:lnTo>
                      <a:pt x="4477" y="668"/>
                    </a:lnTo>
                    <a:lnTo>
                      <a:pt x="4358" y="453"/>
                    </a:lnTo>
                    <a:lnTo>
                      <a:pt x="4215" y="263"/>
                    </a:lnTo>
                    <a:lnTo>
                      <a:pt x="4144" y="168"/>
                    </a:lnTo>
                    <a:lnTo>
                      <a:pt x="4072" y="96"/>
                    </a:lnTo>
                    <a:lnTo>
                      <a:pt x="3977" y="49"/>
                    </a:lnTo>
                    <a:lnTo>
                      <a:pt x="388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3" name="Google Shape;3703;p21"/>
              <p:cNvSpPr/>
              <p:nvPr/>
            </p:nvSpPr>
            <p:spPr>
              <a:xfrm>
                <a:off x="8239202" y="732838"/>
                <a:ext cx="117019" cy="217780"/>
              </a:xfrm>
              <a:custGeom>
                <a:avLst/>
                <a:gdLst/>
                <a:ahLst/>
                <a:cxnLst/>
                <a:rect l="l" t="t" r="r" b="b"/>
                <a:pathLst>
                  <a:path w="7025" h="13074" fill="none" extrusionOk="0">
                    <a:moveTo>
                      <a:pt x="3644" y="1"/>
                    </a:moveTo>
                    <a:lnTo>
                      <a:pt x="3644" y="1"/>
                    </a:lnTo>
                    <a:lnTo>
                      <a:pt x="3763" y="1"/>
                    </a:lnTo>
                    <a:lnTo>
                      <a:pt x="3882" y="1"/>
                    </a:lnTo>
                    <a:lnTo>
                      <a:pt x="3977" y="49"/>
                    </a:lnTo>
                    <a:lnTo>
                      <a:pt x="4072" y="96"/>
                    </a:lnTo>
                    <a:lnTo>
                      <a:pt x="4144" y="168"/>
                    </a:lnTo>
                    <a:lnTo>
                      <a:pt x="4215" y="263"/>
                    </a:lnTo>
                    <a:lnTo>
                      <a:pt x="4358" y="453"/>
                    </a:lnTo>
                    <a:lnTo>
                      <a:pt x="4477" y="668"/>
                    </a:lnTo>
                    <a:lnTo>
                      <a:pt x="4620" y="858"/>
                    </a:lnTo>
                    <a:lnTo>
                      <a:pt x="4691" y="930"/>
                    </a:lnTo>
                    <a:lnTo>
                      <a:pt x="4763" y="1001"/>
                    </a:lnTo>
                    <a:lnTo>
                      <a:pt x="4858" y="1049"/>
                    </a:lnTo>
                    <a:lnTo>
                      <a:pt x="4953" y="1072"/>
                    </a:lnTo>
                    <a:lnTo>
                      <a:pt x="4953" y="1072"/>
                    </a:lnTo>
                    <a:lnTo>
                      <a:pt x="5001" y="1072"/>
                    </a:lnTo>
                    <a:lnTo>
                      <a:pt x="5049" y="1049"/>
                    </a:lnTo>
                    <a:lnTo>
                      <a:pt x="5096" y="1025"/>
                    </a:lnTo>
                    <a:lnTo>
                      <a:pt x="5120" y="1001"/>
                    </a:lnTo>
                    <a:lnTo>
                      <a:pt x="5144" y="882"/>
                    </a:lnTo>
                    <a:lnTo>
                      <a:pt x="5168" y="763"/>
                    </a:lnTo>
                    <a:lnTo>
                      <a:pt x="5168" y="501"/>
                    </a:lnTo>
                    <a:lnTo>
                      <a:pt x="5191" y="382"/>
                    </a:lnTo>
                    <a:lnTo>
                      <a:pt x="5239" y="310"/>
                    </a:lnTo>
                    <a:lnTo>
                      <a:pt x="5239" y="310"/>
                    </a:lnTo>
                    <a:lnTo>
                      <a:pt x="5287" y="287"/>
                    </a:lnTo>
                    <a:lnTo>
                      <a:pt x="5358" y="263"/>
                    </a:lnTo>
                    <a:lnTo>
                      <a:pt x="5549" y="287"/>
                    </a:lnTo>
                    <a:lnTo>
                      <a:pt x="5763" y="382"/>
                    </a:lnTo>
                    <a:lnTo>
                      <a:pt x="5834" y="430"/>
                    </a:lnTo>
                    <a:lnTo>
                      <a:pt x="5930" y="501"/>
                    </a:lnTo>
                    <a:lnTo>
                      <a:pt x="5930" y="501"/>
                    </a:lnTo>
                    <a:lnTo>
                      <a:pt x="6168" y="834"/>
                    </a:lnTo>
                    <a:lnTo>
                      <a:pt x="6382" y="1192"/>
                    </a:lnTo>
                    <a:lnTo>
                      <a:pt x="6549" y="1573"/>
                    </a:lnTo>
                    <a:lnTo>
                      <a:pt x="6715" y="1977"/>
                    </a:lnTo>
                    <a:lnTo>
                      <a:pt x="6811" y="2382"/>
                    </a:lnTo>
                    <a:lnTo>
                      <a:pt x="6906" y="2811"/>
                    </a:lnTo>
                    <a:lnTo>
                      <a:pt x="6954" y="3239"/>
                    </a:lnTo>
                    <a:lnTo>
                      <a:pt x="7001" y="3692"/>
                    </a:lnTo>
                    <a:lnTo>
                      <a:pt x="7025" y="4144"/>
                    </a:lnTo>
                    <a:lnTo>
                      <a:pt x="7001" y="4597"/>
                    </a:lnTo>
                    <a:lnTo>
                      <a:pt x="6977" y="5073"/>
                    </a:lnTo>
                    <a:lnTo>
                      <a:pt x="6954" y="5525"/>
                    </a:lnTo>
                    <a:lnTo>
                      <a:pt x="6858" y="6454"/>
                    </a:lnTo>
                    <a:lnTo>
                      <a:pt x="6715" y="7359"/>
                    </a:lnTo>
                    <a:lnTo>
                      <a:pt x="6430" y="9026"/>
                    </a:lnTo>
                    <a:lnTo>
                      <a:pt x="6311" y="9764"/>
                    </a:lnTo>
                    <a:lnTo>
                      <a:pt x="6239" y="10431"/>
                    </a:lnTo>
                    <a:lnTo>
                      <a:pt x="6239" y="10740"/>
                    </a:lnTo>
                    <a:lnTo>
                      <a:pt x="6239" y="11002"/>
                    </a:lnTo>
                    <a:lnTo>
                      <a:pt x="6263" y="11240"/>
                    </a:lnTo>
                    <a:lnTo>
                      <a:pt x="6311" y="11455"/>
                    </a:lnTo>
                    <a:lnTo>
                      <a:pt x="6382" y="11621"/>
                    </a:lnTo>
                    <a:lnTo>
                      <a:pt x="6501" y="11764"/>
                    </a:lnTo>
                    <a:lnTo>
                      <a:pt x="6620" y="11860"/>
                    </a:lnTo>
                    <a:lnTo>
                      <a:pt x="6787" y="11931"/>
                    </a:lnTo>
                    <a:lnTo>
                      <a:pt x="6787" y="11931"/>
                    </a:lnTo>
                    <a:lnTo>
                      <a:pt x="6811" y="11931"/>
                    </a:lnTo>
                    <a:lnTo>
                      <a:pt x="6811" y="11955"/>
                    </a:lnTo>
                    <a:lnTo>
                      <a:pt x="6739" y="12050"/>
                    </a:lnTo>
                    <a:lnTo>
                      <a:pt x="6573" y="12145"/>
                    </a:lnTo>
                    <a:lnTo>
                      <a:pt x="6334" y="12288"/>
                    </a:lnTo>
                    <a:lnTo>
                      <a:pt x="6025" y="12431"/>
                    </a:lnTo>
                    <a:lnTo>
                      <a:pt x="5668" y="12574"/>
                    </a:lnTo>
                    <a:lnTo>
                      <a:pt x="5263" y="12717"/>
                    </a:lnTo>
                    <a:lnTo>
                      <a:pt x="4810" y="12860"/>
                    </a:lnTo>
                    <a:lnTo>
                      <a:pt x="4358" y="12955"/>
                    </a:lnTo>
                    <a:lnTo>
                      <a:pt x="3858" y="13026"/>
                    </a:lnTo>
                    <a:lnTo>
                      <a:pt x="3358" y="13074"/>
                    </a:lnTo>
                    <a:lnTo>
                      <a:pt x="2882" y="13050"/>
                    </a:lnTo>
                    <a:lnTo>
                      <a:pt x="2620" y="13026"/>
                    </a:lnTo>
                    <a:lnTo>
                      <a:pt x="2382" y="12979"/>
                    </a:lnTo>
                    <a:lnTo>
                      <a:pt x="2167" y="12907"/>
                    </a:lnTo>
                    <a:lnTo>
                      <a:pt x="1929" y="12836"/>
                    </a:lnTo>
                    <a:lnTo>
                      <a:pt x="1715" y="12741"/>
                    </a:lnTo>
                    <a:lnTo>
                      <a:pt x="1501" y="12622"/>
                    </a:lnTo>
                    <a:lnTo>
                      <a:pt x="1310" y="12479"/>
                    </a:lnTo>
                    <a:lnTo>
                      <a:pt x="1120" y="12312"/>
                    </a:lnTo>
                    <a:lnTo>
                      <a:pt x="1120" y="12312"/>
                    </a:lnTo>
                    <a:lnTo>
                      <a:pt x="858" y="12050"/>
                    </a:lnTo>
                    <a:lnTo>
                      <a:pt x="619" y="11788"/>
                    </a:lnTo>
                    <a:lnTo>
                      <a:pt x="429" y="11550"/>
                    </a:lnTo>
                    <a:lnTo>
                      <a:pt x="286" y="11312"/>
                    </a:lnTo>
                    <a:lnTo>
                      <a:pt x="167" y="11121"/>
                    </a:lnTo>
                    <a:lnTo>
                      <a:pt x="96" y="10931"/>
                    </a:lnTo>
                    <a:lnTo>
                      <a:pt x="48" y="10764"/>
                    </a:lnTo>
                    <a:lnTo>
                      <a:pt x="0" y="10597"/>
                    </a:lnTo>
                    <a:lnTo>
                      <a:pt x="0" y="10455"/>
                    </a:lnTo>
                    <a:lnTo>
                      <a:pt x="0" y="10312"/>
                    </a:lnTo>
                    <a:lnTo>
                      <a:pt x="24" y="10074"/>
                    </a:lnTo>
                    <a:lnTo>
                      <a:pt x="167" y="9693"/>
                    </a:lnTo>
                    <a:lnTo>
                      <a:pt x="167" y="9693"/>
                    </a:lnTo>
                    <a:lnTo>
                      <a:pt x="1310" y="4978"/>
                    </a:lnTo>
                    <a:lnTo>
                      <a:pt x="2143" y="1644"/>
                    </a:lnTo>
                    <a:lnTo>
                      <a:pt x="2143" y="1644"/>
                    </a:lnTo>
                    <a:lnTo>
                      <a:pt x="2239" y="1501"/>
                    </a:lnTo>
                    <a:lnTo>
                      <a:pt x="2501" y="1144"/>
                    </a:lnTo>
                    <a:lnTo>
                      <a:pt x="2715" y="906"/>
                    </a:lnTo>
                    <a:lnTo>
                      <a:pt x="2977" y="620"/>
                    </a:lnTo>
                    <a:lnTo>
                      <a:pt x="3286" y="334"/>
                    </a:lnTo>
                    <a:lnTo>
                      <a:pt x="364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4" name="Google Shape;3704;p21"/>
              <p:cNvSpPr/>
              <p:nvPr/>
            </p:nvSpPr>
            <p:spPr>
              <a:xfrm>
                <a:off x="8328053" y="661444"/>
                <a:ext cx="233255" cy="301084"/>
              </a:xfrm>
              <a:custGeom>
                <a:avLst/>
                <a:gdLst/>
                <a:ahLst/>
                <a:cxnLst/>
                <a:rect l="l" t="t" r="r" b="b"/>
                <a:pathLst>
                  <a:path w="14003" h="18075" extrusionOk="0">
                    <a:moveTo>
                      <a:pt x="12859" y="1"/>
                    </a:moveTo>
                    <a:lnTo>
                      <a:pt x="12811" y="24"/>
                    </a:lnTo>
                    <a:lnTo>
                      <a:pt x="12097" y="548"/>
                    </a:lnTo>
                    <a:lnTo>
                      <a:pt x="10573" y="1644"/>
                    </a:lnTo>
                    <a:lnTo>
                      <a:pt x="9692" y="2239"/>
                    </a:lnTo>
                    <a:lnTo>
                      <a:pt x="8859" y="2811"/>
                    </a:lnTo>
                    <a:lnTo>
                      <a:pt x="8120" y="3263"/>
                    </a:lnTo>
                    <a:lnTo>
                      <a:pt x="7811" y="3430"/>
                    </a:lnTo>
                    <a:lnTo>
                      <a:pt x="7549" y="3549"/>
                    </a:lnTo>
                    <a:lnTo>
                      <a:pt x="7311" y="3620"/>
                    </a:lnTo>
                    <a:lnTo>
                      <a:pt x="6977" y="3715"/>
                    </a:lnTo>
                    <a:lnTo>
                      <a:pt x="6168" y="3906"/>
                    </a:lnTo>
                    <a:lnTo>
                      <a:pt x="5191" y="4096"/>
                    </a:lnTo>
                    <a:lnTo>
                      <a:pt x="4120" y="4287"/>
                    </a:lnTo>
                    <a:lnTo>
                      <a:pt x="3048" y="4454"/>
                    </a:lnTo>
                    <a:lnTo>
                      <a:pt x="2024" y="4573"/>
                    </a:lnTo>
                    <a:lnTo>
                      <a:pt x="1167" y="4668"/>
                    </a:lnTo>
                    <a:lnTo>
                      <a:pt x="477" y="4692"/>
                    </a:lnTo>
                    <a:lnTo>
                      <a:pt x="572" y="4882"/>
                    </a:lnTo>
                    <a:lnTo>
                      <a:pt x="739" y="5430"/>
                    </a:lnTo>
                    <a:lnTo>
                      <a:pt x="834" y="5811"/>
                    </a:lnTo>
                    <a:lnTo>
                      <a:pt x="929" y="6240"/>
                    </a:lnTo>
                    <a:lnTo>
                      <a:pt x="1000" y="6740"/>
                    </a:lnTo>
                    <a:lnTo>
                      <a:pt x="1048" y="7263"/>
                    </a:lnTo>
                    <a:lnTo>
                      <a:pt x="1048" y="7621"/>
                    </a:lnTo>
                    <a:lnTo>
                      <a:pt x="1048" y="7954"/>
                    </a:lnTo>
                    <a:lnTo>
                      <a:pt x="1024" y="8287"/>
                    </a:lnTo>
                    <a:lnTo>
                      <a:pt x="977" y="8597"/>
                    </a:lnTo>
                    <a:lnTo>
                      <a:pt x="858" y="9240"/>
                    </a:lnTo>
                    <a:lnTo>
                      <a:pt x="715" y="9883"/>
                    </a:lnTo>
                    <a:lnTo>
                      <a:pt x="548" y="10526"/>
                    </a:lnTo>
                    <a:lnTo>
                      <a:pt x="381" y="11216"/>
                    </a:lnTo>
                    <a:lnTo>
                      <a:pt x="215" y="11955"/>
                    </a:lnTo>
                    <a:lnTo>
                      <a:pt x="167" y="12359"/>
                    </a:lnTo>
                    <a:lnTo>
                      <a:pt x="96" y="12788"/>
                    </a:lnTo>
                    <a:lnTo>
                      <a:pt x="48" y="13407"/>
                    </a:lnTo>
                    <a:lnTo>
                      <a:pt x="0" y="13955"/>
                    </a:lnTo>
                    <a:lnTo>
                      <a:pt x="0" y="14455"/>
                    </a:lnTo>
                    <a:lnTo>
                      <a:pt x="0" y="14907"/>
                    </a:lnTo>
                    <a:lnTo>
                      <a:pt x="24" y="15312"/>
                    </a:lnTo>
                    <a:lnTo>
                      <a:pt x="48" y="15669"/>
                    </a:lnTo>
                    <a:lnTo>
                      <a:pt x="96" y="15979"/>
                    </a:lnTo>
                    <a:lnTo>
                      <a:pt x="167" y="16265"/>
                    </a:lnTo>
                    <a:lnTo>
                      <a:pt x="238" y="16503"/>
                    </a:lnTo>
                    <a:lnTo>
                      <a:pt x="334" y="16741"/>
                    </a:lnTo>
                    <a:lnTo>
                      <a:pt x="429" y="16931"/>
                    </a:lnTo>
                    <a:lnTo>
                      <a:pt x="548" y="17098"/>
                    </a:lnTo>
                    <a:lnTo>
                      <a:pt x="762" y="17408"/>
                    </a:lnTo>
                    <a:lnTo>
                      <a:pt x="1000" y="17670"/>
                    </a:lnTo>
                    <a:lnTo>
                      <a:pt x="1167" y="17812"/>
                    </a:lnTo>
                    <a:lnTo>
                      <a:pt x="1381" y="17931"/>
                    </a:lnTo>
                    <a:lnTo>
                      <a:pt x="1620" y="18003"/>
                    </a:lnTo>
                    <a:lnTo>
                      <a:pt x="1858" y="18074"/>
                    </a:lnTo>
                    <a:lnTo>
                      <a:pt x="2096" y="18074"/>
                    </a:lnTo>
                    <a:lnTo>
                      <a:pt x="2310" y="18051"/>
                    </a:lnTo>
                    <a:lnTo>
                      <a:pt x="2501" y="18003"/>
                    </a:lnTo>
                    <a:lnTo>
                      <a:pt x="2572" y="17955"/>
                    </a:lnTo>
                    <a:lnTo>
                      <a:pt x="2644" y="17908"/>
                    </a:lnTo>
                    <a:lnTo>
                      <a:pt x="2739" y="17812"/>
                    </a:lnTo>
                    <a:lnTo>
                      <a:pt x="2786" y="17693"/>
                    </a:lnTo>
                    <a:lnTo>
                      <a:pt x="2858" y="17574"/>
                    </a:lnTo>
                    <a:lnTo>
                      <a:pt x="2882" y="17455"/>
                    </a:lnTo>
                    <a:lnTo>
                      <a:pt x="2929" y="17146"/>
                    </a:lnTo>
                    <a:lnTo>
                      <a:pt x="2929" y="16812"/>
                    </a:lnTo>
                    <a:lnTo>
                      <a:pt x="2905" y="16431"/>
                    </a:lnTo>
                    <a:lnTo>
                      <a:pt x="2858" y="16050"/>
                    </a:lnTo>
                    <a:lnTo>
                      <a:pt x="2763" y="15645"/>
                    </a:lnTo>
                    <a:lnTo>
                      <a:pt x="2667" y="15241"/>
                    </a:lnTo>
                    <a:lnTo>
                      <a:pt x="2429" y="14431"/>
                    </a:lnTo>
                    <a:lnTo>
                      <a:pt x="2191" y="13669"/>
                    </a:lnTo>
                    <a:lnTo>
                      <a:pt x="2024" y="13050"/>
                    </a:lnTo>
                    <a:lnTo>
                      <a:pt x="1953" y="12788"/>
                    </a:lnTo>
                    <a:lnTo>
                      <a:pt x="1929" y="12597"/>
                    </a:lnTo>
                    <a:lnTo>
                      <a:pt x="1929" y="12407"/>
                    </a:lnTo>
                    <a:lnTo>
                      <a:pt x="1953" y="12169"/>
                    </a:lnTo>
                    <a:lnTo>
                      <a:pt x="2024" y="11621"/>
                    </a:lnTo>
                    <a:lnTo>
                      <a:pt x="2143" y="10978"/>
                    </a:lnTo>
                    <a:lnTo>
                      <a:pt x="2310" y="10311"/>
                    </a:lnTo>
                    <a:lnTo>
                      <a:pt x="2477" y="9645"/>
                    </a:lnTo>
                    <a:lnTo>
                      <a:pt x="2667" y="9026"/>
                    </a:lnTo>
                    <a:lnTo>
                      <a:pt x="2858" y="8549"/>
                    </a:lnTo>
                    <a:lnTo>
                      <a:pt x="2929" y="8359"/>
                    </a:lnTo>
                    <a:lnTo>
                      <a:pt x="3025" y="8192"/>
                    </a:lnTo>
                    <a:lnTo>
                      <a:pt x="3239" y="7930"/>
                    </a:lnTo>
                    <a:lnTo>
                      <a:pt x="3501" y="7668"/>
                    </a:lnTo>
                    <a:lnTo>
                      <a:pt x="3787" y="7430"/>
                    </a:lnTo>
                    <a:lnTo>
                      <a:pt x="4120" y="7240"/>
                    </a:lnTo>
                    <a:lnTo>
                      <a:pt x="4453" y="7049"/>
                    </a:lnTo>
                    <a:lnTo>
                      <a:pt x="4810" y="6882"/>
                    </a:lnTo>
                    <a:lnTo>
                      <a:pt x="5191" y="6716"/>
                    </a:lnTo>
                    <a:lnTo>
                      <a:pt x="5572" y="6597"/>
                    </a:lnTo>
                    <a:lnTo>
                      <a:pt x="6358" y="6359"/>
                    </a:lnTo>
                    <a:lnTo>
                      <a:pt x="7096" y="6144"/>
                    </a:lnTo>
                    <a:lnTo>
                      <a:pt x="7763" y="5954"/>
                    </a:lnTo>
                    <a:lnTo>
                      <a:pt x="8073" y="5835"/>
                    </a:lnTo>
                    <a:lnTo>
                      <a:pt x="8335" y="5739"/>
                    </a:lnTo>
                    <a:lnTo>
                      <a:pt x="8573" y="5620"/>
                    </a:lnTo>
                    <a:lnTo>
                      <a:pt x="8882" y="5454"/>
                    </a:lnTo>
                    <a:lnTo>
                      <a:pt x="9644" y="4954"/>
                    </a:lnTo>
                    <a:lnTo>
                      <a:pt x="10549" y="4335"/>
                    </a:lnTo>
                    <a:lnTo>
                      <a:pt x="11478" y="3668"/>
                    </a:lnTo>
                    <a:lnTo>
                      <a:pt x="13145" y="2430"/>
                    </a:lnTo>
                    <a:lnTo>
                      <a:pt x="13954" y="1810"/>
                    </a:lnTo>
                    <a:lnTo>
                      <a:pt x="14002" y="1739"/>
                    </a:lnTo>
                    <a:lnTo>
                      <a:pt x="14002" y="1644"/>
                    </a:lnTo>
                    <a:lnTo>
                      <a:pt x="13978" y="1525"/>
                    </a:lnTo>
                    <a:lnTo>
                      <a:pt x="13954" y="1382"/>
                    </a:lnTo>
                    <a:lnTo>
                      <a:pt x="13788" y="1072"/>
                    </a:lnTo>
                    <a:lnTo>
                      <a:pt x="13597" y="715"/>
                    </a:lnTo>
                    <a:lnTo>
                      <a:pt x="13383" y="405"/>
                    </a:lnTo>
                    <a:lnTo>
                      <a:pt x="13145" y="167"/>
                    </a:lnTo>
                    <a:lnTo>
                      <a:pt x="13050" y="72"/>
                    </a:lnTo>
                    <a:lnTo>
                      <a:pt x="12954" y="24"/>
                    </a:lnTo>
                    <a:lnTo>
                      <a:pt x="12859" y="1"/>
                    </a:lnTo>
                    <a:close/>
                  </a:path>
                </a:pathLst>
              </a:custGeom>
              <a:solidFill>
                <a:srgbClr val="E37C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5" name="Google Shape;3705;p21"/>
              <p:cNvSpPr/>
              <p:nvPr/>
            </p:nvSpPr>
            <p:spPr>
              <a:xfrm>
                <a:off x="8225310" y="945854"/>
                <a:ext cx="43659" cy="78940"/>
              </a:xfrm>
              <a:custGeom>
                <a:avLst/>
                <a:gdLst/>
                <a:ahLst/>
                <a:cxnLst/>
                <a:rect l="l" t="t" r="r" b="b"/>
                <a:pathLst>
                  <a:path w="2621" h="4739" extrusionOk="0">
                    <a:moveTo>
                      <a:pt x="2620" y="0"/>
                    </a:moveTo>
                    <a:lnTo>
                      <a:pt x="2549" y="215"/>
                    </a:lnTo>
                    <a:lnTo>
                      <a:pt x="2454" y="405"/>
                    </a:lnTo>
                    <a:lnTo>
                      <a:pt x="2311" y="572"/>
                    </a:lnTo>
                    <a:lnTo>
                      <a:pt x="2168" y="738"/>
                    </a:lnTo>
                    <a:lnTo>
                      <a:pt x="1977" y="857"/>
                    </a:lnTo>
                    <a:lnTo>
                      <a:pt x="1787" y="953"/>
                    </a:lnTo>
                    <a:lnTo>
                      <a:pt x="1573" y="1024"/>
                    </a:lnTo>
                    <a:lnTo>
                      <a:pt x="1334" y="1072"/>
                    </a:lnTo>
                    <a:lnTo>
                      <a:pt x="1096" y="1119"/>
                    </a:lnTo>
                    <a:lnTo>
                      <a:pt x="572" y="1191"/>
                    </a:lnTo>
                    <a:lnTo>
                      <a:pt x="49" y="1215"/>
                    </a:lnTo>
                    <a:lnTo>
                      <a:pt x="25" y="1619"/>
                    </a:lnTo>
                    <a:lnTo>
                      <a:pt x="1" y="2024"/>
                    </a:lnTo>
                    <a:lnTo>
                      <a:pt x="25" y="2453"/>
                    </a:lnTo>
                    <a:lnTo>
                      <a:pt x="96" y="2905"/>
                    </a:lnTo>
                    <a:lnTo>
                      <a:pt x="215" y="3429"/>
                    </a:lnTo>
                    <a:lnTo>
                      <a:pt x="382" y="4048"/>
                    </a:lnTo>
                    <a:lnTo>
                      <a:pt x="596" y="4739"/>
                    </a:lnTo>
                    <a:lnTo>
                      <a:pt x="811" y="4548"/>
                    </a:lnTo>
                    <a:lnTo>
                      <a:pt x="1001" y="4334"/>
                    </a:lnTo>
                    <a:lnTo>
                      <a:pt x="1192" y="4072"/>
                    </a:lnTo>
                    <a:lnTo>
                      <a:pt x="1358" y="3834"/>
                    </a:lnTo>
                    <a:lnTo>
                      <a:pt x="1525" y="3548"/>
                    </a:lnTo>
                    <a:lnTo>
                      <a:pt x="1668" y="3239"/>
                    </a:lnTo>
                    <a:lnTo>
                      <a:pt x="1811" y="2953"/>
                    </a:lnTo>
                    <a:lnTo>
                      <a:pt x="1930" y="2620"/>
                    </a:lnTo>
                    <a:lnTo>
                      <a:pt x="2168" y="1953"/>
                    </a:lnTo>
                    <a:lnTo>
                      <a:pt x="2358" y="1286"/>
                    </a:lnTo>
                    <a:lnTo>
                      <a:pt x="2501" y="619"/>
                    </a:lnTo>
                    <a:lnTo>
                      <a:pt x="2620" y="0"/>
                    </a:lnTo>
                    <a:close/>
                  </a:path>
                </a:pathLst>
              </a:custGeom>
              <a:solidFill>
                <a:srgbClr val="17171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6" name="Google Shape;3706;p21"/>
              <p:cNvSpPr/>
              <p:nvPr/>
            </p:nvSpPr>
            <p:spPr>
              <a:xfrm>
                <a:off x="8225310" y="945854"/>
                <a:ext cx="43659" cy="78940"/>
              </a:xfrm>
              <a:custGeom>
                <a:avLst/>
                <a:gdLst/>
                <a:ahLst/>
                <a:cxnLst/>
                <a:rect l="l" t="t" r="r" b="b"/>
                <a:pathLst>
                  <a:path w="2621" h="4739" fill="none" extrusionOk="0">
                    <a:moveTo>
                      <a:pt x="2620" y="0"/>
                    </a:moveTo>
                    <a:lnTo>
                      <a:pt x="2620" y="0"/>
                    </a:lnTo>
                    <a:lnTo>
                      <a:pt x="2549" y="215"/>
                    </a:lnTo>
                    <a:lnTo>
                      <a:pt x="2549" y="215"/>
                    </a:lnTo>
                    <a:lnTo>
                      <a:pt x="2454" y="405"/>
                    </a:lnTo>
                    <a:lnTo>
                      <a:pt x="2311" y="572"/>
                    </a:lnTo>
                    <a:lnTo>
                      <a:pt x="2168" y="738"/>
                    </a:lnTo>
                    <a:lnTo>
                      <a:pt x="1977" y="857"/>
                    </a:lnTo>
                    <a:lnTo>
                      <a:pt x="1977" y="857"/>
                    </a:lnTo>
                    <a:lnTo>
                      <a:pt x="1787" y="953"/>
                    </a:lnTo>
                    <a:lnTo>
                      <a:pt x="1573" y="1024"/>
                    </a:lnTo>
                    <a:lnTo>
                      <a:pt x="1334" y="1072"/>
                    </a:lnTo>
                    <a:lnTo>
                      <a:pt x="1096" y="1119"/>
                    </a:lnTo>
                    <a:lnTo>
                      <a:pt x="572" y="1191"/>
                    </a:lnTo>
                    <a:lnTo>
                      <a:pt x="49" y="1215"/>
                    </a:lnTo>
                    <a:lnTo>
                      <a:pt x="49" y="1215"/>
                    </a:lnTo>
                    <a:lnTo>
                      <a:pt x="25" y="1619"/>
                    </a:lnTo>
                    <a:lnTo>
                      <a:pt x="1" y="2024"/>
                    </a:lnTo>
                    <a:lnTo>
                      <a:pt x="1" y="2024"/>
                    </a:lnTo>
                    <a:lnTo>
                      <a:pt x="25" y="2453"/>
                    </a:lnTo>
                    <a:lnTo>
                      <a:pt x="96" y="2905"/>
                    </a:lnTo>
                    <a:lnTo>
                      <a:pt x="215" y="3429"/>
                    </a:lnTo>
                    <a:lnTo>
                      <a:pt x="382" y="4048"/>
                    </a:lnTo>
                    <a:lnTo>
                      <a:pt x="382" y="4048"/>
                    </a:lnTo>
                    <a:lnTo>
                      <a:pt x="596" y="4739"/>
                    </a:lnTo>
                    <a:lnTo>
                      <a:pt x="596" y="4739"/>
                    </a:lnTo>
                    <a:lnTo>
                      <a:pt x="811" y="4548"/>
                    </a:lnTo>
                    <a:lnTo>
                      <a:pt x="1001" y="4334"/>
                    </a:lnTo>
                    <a:lnTo>
                      <a:pt x="1192" y="4072"/>
                    </a:lnTo>
                    <a:lnTo>
                      <a:pt x="1358" y="3834"/>
                    </a:lnTo>
                    <a:lnTo>
                      <a:pt x="1525" y="3548"/>
                    </a:lnTo>
                    <a:lnTo>
                      <a:pt x="1668" y="3239"/>
                    </a:lnTo>
                    <a:lnTo>
                      <a:pt x="1811" y="2953"/>
                    </a:lnTo>
                    <a:lnTo>
                      <a:pt x="1930" y="2620"/>
                    </a:lnTo>
                    <a:lnTo>
                      <a:pt x="2168" y="1953"/>
                    </a:lnTo>
                    <a:lnTo>
                      <a:pt x="2358" y="1286"/>
                    </a:lnTo>
                    <a:lnTo>
                      <a:pt x="2501" y="619"/>
                    </a:lnTo>
                    <a:lnTo>
                      <a:pt x="2620" y="0"/>
                    </a:lnTo>
                    <a:lnTo>
                      <a:pt x="2620" y="0"/>
                    </a:lnTo>
                    <a:lnTo>
                      <a:pt x="262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7" name="Google Shape;3707;p21"/>
              <p:cNvSpPr/>
              <p:nvPr/>
            </p:nvSpPr>
            <p:spPr>
              <a:xfrm>
                <a:off x="8268952" y="945454"/>
                <a:ext cx="416" cy="416"/>
              </a:xfrm>
              <a:custGeom>
                <a:avLst/>
                <a:gdLst/>
                <a:ahLst/>
                <a:cxnLst/>
                <a:rect l="l" t="t" r="r" b="b"/>
                <a:pathLst>
                  <a:path w="25" h="25" extrusionOk="0">
                    <a:moveTo>
                      <a:pt x="24" y="0"/>
                    </a:moveTo>
                    <a:lnTo>
                      <a:pt x="24" y="0"/>
                    </a:lnTo>
                    <a:lnTo>
                      <a:pt x="24" y="0"/>
                    </a:lnTo>
                    <a:lnTo>
                      <a:pt x="0" y="24"/>
                    </a:lnTo>
                    <a:lnTo>
                      <a:pt x="0" y="24"/>
                    </a:lnTo>
                    <a:lnTo>
                      <a:pt x="0" y="24"/>
                    </a:lnTo>
                    <a:lnTo>
                      <a:pt x="0" y="24"/>
                    </a:lnTo>
                    <a:lnTo>
                      <a:pt x="24" y="0"/>
                    </a:lnTo>
                    <a:close/>
                  </a:path>
                </a:pathLst>
              </a:custGeom>
              <a:solidFill>
                <a:srgbClr val="616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8" name="Google Shape;3708;p21"/>
              <p:cNvSpPr/>
              <p:nvPr/>
            </p:nvSpPr>
            <p:spPr>
              <a:xfrm>
                <a:off x="8268952" y="945454"/>
                <a:ext cx="416" cy="416"/>
              </a:xfrm>
              <a:custGeom>
                <a:avLst/>
                <a:gdLst/>
                <a:ahLst/>
                <a:cxnLst/>
                <a:rect l="l" t="t" r="r" b="b"/>
                <a:pathLst>
                  <a:path w="25" h="25" fill="none" extrusionOk="0">
                    <a:moveTo>
                      <a:pt x="24" y="0"/>
                    </a:moveTo>
                    <a:lnTo>
                      <a:pt x="24" y="0"/>
                    </a:lnTo>
                    <a:lnTo>
                      <a:pt x="24" y="0"/>
                    </a:lnTo>
                    <a:lnTo>
                      <a:pt x="0" y="24"/>
                    </a:lnTo>
                    <a:lnTo>
                      <a:pt x="0" y="24"/>
                    </a:lnTo>
                    <a:lnTo>
                      <a:pt x="0" y="24"/>
                    </a:lnTo>
                    <a:lnTo>
                      <a:pt x="0" y="24"/>
                    </a:lnTo>
                    <a:lnTo>
                      <a:pt x="2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9" name="Google Shape;3709;p21"/>
              <p:cNvSpPr/>
              <p:nvPr/>
            </p:nvSpPr>
            <p:spPr>
              <a:xfrm>
                <a:off x="8294338" y="698340"/>
                <a:ext cx="34514" cy="56735"/>
              </a:xfrm>
              <a:custGeom>
                <a:avLst/>
                <a:gdLst/>
                <a:ahLst/>
                <a:cxnLst/>
                <a:rect l="l" t="t" r="r" b="b"/>
                <a:pathLst>
                  <a:path w="2072" h="3406" extrusionOk="0">
                    <a:moveTo>
                      <a:pt x="953" y="0"/>
                    </a:moveTo>
                    <a:lnTo>
                      <a:pt x="905" y="24"/>
                    </a:lnTo>
                    <a:lnTo>
                      <a:pt x="762" y="119"/>
                    </a:lnTo>
                    <a:lnTo>
                      <a:pt x="691" y="215"/>
                    </a:lnTo>
                    <a:lnTo>
                      <a:pt x="596" y="357"/>
                    </a:lnTo>
                    <a:lnTo>
                      <a:pt x="477" y="524"/>
                    </a:lnTo>
                    <a:lnTo>
                      <a:pt x="381" y="762"/>
                    </a:lnTo>
                    <a:lnTo>
                      <a:pt x="262" y="1000"/>
                    </a:lnTo>
                    <a:lnTo>
                      <a:pt x="191" y="1286"/>
                    </a:lnTo>
                    <a:lnTo>
                      <a:pt x="96" y="1572"/>
                    </a:lnTo>
                    <a:lnTo>
                      <a:pt x="48" y="1858"/>
                    </a:lnTo>
                    <a:lnTo>
                      <a:pt x="0" y="2167"/>
                    </a:lnTo>
                    <a:lnTo>
                      <a:pt x="0" y="2453"/>
                    </a:lnTo>
                    <a:lnTo>
                      <a:pt x="0" y="2739"/>
                    </a:lnTo>
                    <a:lnTo>
                      <a:pt x="48" y="3001"/>
                    </a:lnTo>
                    <a:lnTo>
                      <a:pt x="524" y="3167"/>
                    </a:lnTo>
                    <a:lnTo>
                      <a:pt x="977" y="3310"/>
                    </a:lnTo>
                    <a:lnTo>
                      <a:pt x="1405" y="3405"/>
                    </a:lnTo>
                    <a:lnTo>
                      <a:pt x="1667" y="3286"/>
                    </a:lnTo>
                    <a:lnTo>
                      <a:pt x="1834" y="3167"/>
                    </a:lnTo>
                    <a:lnTo>
                      <a:pt x="1905" y="3072"/>
                    </a:lnTo>
                    <a:lnTo>
                      <a:pt x="2001" y="2929"/>
                    </a:lnTo>
                    <a:lnTo>
                      <a:pt x="1905" y="2691"/>
                    </a:lnTo>
                    <a:lnTo>
                      <a:pt x="1881" y="2524"/>
                    </a:lnTo>
                    <a:lnTo>
                      <a:pt x="1881" y="2429"/>
                    </a:lnTo>
                    <a:lnTo>
                      <a:pt x="1881" y="2358"/>
                    </a:lnTo>
                    <a:lnTo>
                      <a:pt x="1929" y="2191"/>
                    </a:lnTo>
                    <a:lnTo>
                      <a:pt x="1929" y="2096"/>
                    </a:lnTo>
                    <a:lnTo>
                      <a:pt x="1929" y="1834"/>
                    </a:lnTo>
                    <a:lnTo>
                      <a:pt x="1977" y="1643"/>
                    </a:lnTo>
                    <a:lnTo>
                      <a:pt x="2001" y="1500"/>
                    </a:lnTo>
                    <a:lnTo>
                      <a:pt x="2048" y="1358"/>
                    </a:lnTo>
                    <a:lnTo>
                      <a:pt x="2072" y="1310"/>
                    </a:lnTo>
                    <a:lnTo>
                      <a:pt x="1620" y="857"/>
                    </a:lnTo>
                    <a:lnTo>
                      <a:pt x="953"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0" name="Google Shape;3710;p21"/>
              <p:cNvSpPr/>
              <p:nvPr/>
            </p:nvSpPr>
            <p:spPr>
              <a:xfrm>
                <a:off x="8294338" y="698340"/>
                <a:ext cx="34514" cy="56735"/>
              </a:xfrm>
              <a:custGeom>
                <a:avLst/>
                <a:gdLst/>
                <a:ahLst/>
                <a:cxnLst/>
                <a:rect l="l" t="t" r="r" b="b"/>
                <a:pathLst>
                  <a:path w="2072" h="3406" fill="none" extrusionOk="0">
                    <a:moveTo>
                      <a:pt x="48" y="3001"/>
                    </a:moveTo>
                    <a:lnTo>
                      <a:pt x="48" y="3001"/>
                    </a:lnTo>
                    <a:lnTo>
                      <a:pt x="524" y="3167"/>
                    </a:lnTo>
                    <a:lnTo>
                      <a:pt x="977" y="3310"/>
                    </a:lnTo>
                    <a:lnTo>
                      <a:pt x="1405" y="3405"/>
                    </a:lnTo>
                    <a:lnTo>
                      <a:pt x="1405" y="3405"/>
                    </a:lnTo>
                    <a:lnTo>
                      <a:pt x="1667" y="3286"/>
                    </a:lnTo>
                    <a:lnTo>
                      <a:pt x="1834" y="3167"/>
                    </a:lnTo>
                    <a:lnTo>
                      <a:pt x="1905" y="3072"/>
                    </a:lnTo>
                    <a:lnTo>
                      <a:pt x="2001" y="2929"/>
                    </a:lnTo>
                    <a:lnTo>
                      <a:pt x="2001" y="2929"/>
                    </a:lnTo>
                    <a:lnTo>
                      <a:pt x="1905" y="2691"/>
                    </a:lnTo>
                    <a:lnTo>
                      <a:pt x="1881" y="2524"/>
                    </a:lnTo>
                    <a:lnTo>
                      <a:pt x="1881" y="2524"/>
                    </a:lnTo>
                    <a:lnTo>
                      <a:pt x="1881" y="2429"/>
                    </a:lnTo>
                    <a:lnTo>
                      <a:pt x="1881" y="2358"/>
                    </a:lnTo>
                    <a:lnTo>
                      <a:pt x="1929" y="2191"/>
                    </a:lnTo>
                    <a:lnTo>
                      <a:pt x="1929" y="2191"/>
                    </a:lnTo>
                    <a:lnTo>
                      <a:pt x="1929" y="2096"/>
                    </a:lnTo>
                    <a:lnTo>
                      <a:pt x="1929" y="2096"/>
                    </a:lnTo>
                    <a:lnTo>
                      <a:pt x="1929" y="1834"/>
                    </a:lnTo>
                    <a:lnTo>
                      <a:pt x="1977" y="1643"/>
                    </a:lnTo>
                    <a:lnTo>
                      <a:pt x="1977" y="1643"/>
                    </a:lnTo>
                    <a:lnTo>
                      <a:pt x="2001" y="1500"/>
                    </a:lnTo>
                    <a:lnTo>
                      <a:pt x="2001" y="1500"/>
                    </a:lnTo>
                    <a:lnTo>
                      <a:pt x="2048" y="1358"/>
                    </a:lnTo>
                    <a:lnTo>
                      <a:pt x="2072" y="1310"/>
                    </a:lnTo>
                    <a:lnTo>
                      <a:pt x="1620" y="857"/>
                    </a:lnTo>
                    <a:lnTo>
                      <a:pt x="953" y="0"/>
                    </a:lnTo>
                    <a:lnTo>
                      <a:pt x="953" y="0"/>
                    </a:lnTo>
                    <a:lnTo>
                      <a:pt x="905" y="24"/>
                    </a:lnTo>
                    <a:lnTo>
                      <a:pt x="762" y="119"/>
                    </a:lnTo>
                    <a:lnTo>
                      <a:pt x="691" y="215"/>
                    </a:lnTo>
                    <a:lnTo>
                      <a:pt x="596" y="357"/>
                    </a:lnTo>
                    <a:lnTo>
                      <a:pt x="477" y="524"/>
                    </a:lnTo>
                    <a:lnTo>
                      <a:pt x="381" y="762"/>
                    </a:lnTo>
                    <a:lnTo>
                      <a:pt x="381" y="762"/>
                    </a:lnTo>
                    <a:lnTo>
                      <a:pt x="262" y="1000"/>
                    </a:lnTo>
                    <a:lnTo>
                      <a:pt x="191" y="1286"/>
                    </a:lnTo>
                    <a:lnTo>
                      <a:pt x="96" y="1572"/>
                    </a:lnTo>
                    <a:lnTo>
                      <a:pt x="48" y="1858"/>
                    </a:lnTo>
                    <a:lnTo>
                      <a:pt x="0" y="2167"/>
                    </a:lnTo>
                    <a:lnTo>
                      <a:pt x="0" y="2453"/>
                    </a:lnTo>
                    <a:lnTo>
                      <a:pt x="0" y="2739"/>
                    </a:lnTo>
                    <a:lnTo>
                      <a:pt x="48" y="300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1" name="Google Shape;3711;p21"/>
              <p:cNvSpPr/>
              <p:nvPr/>
            </p:nvSpPr>
            <p:spPr>
              <a:xfrm>
                <a:off x="8309014" y="718962"/>
                <a:ext cx="18656" cy="21438"/>
              </a:xfrm>
              <a:custGeom>
                <a:avLst/>
                <a:gdLst/>
                <a:ahLst/>
                <a:cxnLst/>
                <a:rect l="l" t="t" r="r" b="b"/>
                <a:pathLst>
                  <a:path w="1120" h="1287" extrusionOk="0">
                    <a:moveTo>
                      <a:pt x="167" y="0"/>
                    </a:moveTo>
                    <a:lnTo>
                      <a:pt x="96" y="48"/>
                    </a:lnTo>
                    <a:lnTo>
                      <a:pt x="48" y="96"/>
                    </a:lnTo>
                    <a:lnTo>
                      <a:pt x="24" y="167"/>
                    </a:lnTo>
                    <a:lnTo>
                      <a:pt x="0" y="239"/>
                    </a:lnTo>
                    <a:lnTo>
                      <a:pt x="24" y="429"/>
                    </a:lnTo>
                    <a:lnTo>
                      <a:pt x="96" y="620"/>
                    </a:lnTo>
                    <a:lnTo>
                      <a:pt x="143" y="739"/>
                    </a:lnTo>
                    <a:lnTo>
                      <a:pt x="215" y="834"/>
                    </a:lnTo>
                    <a:lnTo>
                      <a:pt x="310" y="929"/>
                    </a:lnTo>
                    <a:lnTo>
                      <a:pt x="405" y="1024"/>
                    </a:lnTo>
                    <a:lnTo>
                      <a:pt x="524" y="1096"/>
                    </a:lnTo>
                    <a:lnTo>
                      <a:pt x="667" y="1167"/>
                    </a:lnTo>
                    <a:lnTo>
                      <a:pt x="834" y="1239"/>
                    </a:lnTo>
                    <a:lnTo>
                      <a:pt x="1000" y="1286"/>
                    </a:lnTo>
                    <a:lnTo>
                      <a:pt x="1000" y="1239"/>
                    </a:lnTo>
                    <a:lnTo>
                      <a:pt x="1000" y="1120"/>
                    </a:lnTo>
                    <a:lnTo>
                      <a:pt x="1048" y="953"/>
                    </a:lnTo>
                    <a:lnTo>
                      <a:pt x="1048" y="858"/>
                    </a:lnTo>
                    <a:lnTo>
                      <a:pt x="1048" y="596"/>
                    </a:lnTo>
                    <a:lnTo>
                      <a:pt x="1096" y="405"/>
                    </a:lnTo>
                    <a:lnTo>
                      <a:pt x="1120" y="262"/>
                    </a:lnTo>
                    <a:lnTo>
                      <a:pt x="762" y="120"/>
                    </a:lnTo>
                    <a:lnTo>
                      <a:pt x="500" y="24"/>
                    </a:lnTo>
                    <a:lnTo>
                      <a:pt x="358" y="0"/>
                    </a:lnTo>
                    <a:close/>
                  </a:path>
                </a:pathLst>
              </a:custGeom>
              <a:solidFill>
                <a:srgbClr val="D29A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2" name="Google Shape;3712;p21"/>
              <p:cNvSpPr/>
              <p:nvPr/>
            </p:nvSpPr>
            <p:spPr>
              <a:xfrm>
                <a:off x="8309014" y="718962"/>
                <a:ext cx="18656" cy="21438"/>
              </a:xfrm>
              <a:custGeom>
                <a:avLst/>
                <a:gdLst/>
                <a:ahLst/>
                <a:cxnLst/>
                <a:rect l="l" t="t" r="r" b="b"/>
                <a:pathLst>
                  <a:path w="1120" h="1287" fill="none" extrusionOk="0">
                    <a:moveTo>
                      <a:pt x="238" y="0"/>
                    </a:moveTo>
                    <a:lnTo>
                      <a:pt x="238" y="0"/>
                    </a:lnTo>
                    <a:lnTo>
                      <a:pt x="167" y="0"/>
                    </a:lnTo>
                    <a:lnTo>
                      <a:pt x="167" y="0"/>
                    </a:lnTo>
                    <a:lnTo>
                      <a:pt x="96" y="48"/>
                    </a:lnTo>
                    <a:lnTo>
                      <a:pt x="48" y="96"/>
                    </a:lnTo>
                    <a:lnTo>
                      <a:pt x="24" y="167"/>
                    </a:lnTo>
                    <a:lnTo>
                      <a:pt x="0" y="239"/>
                    </a:lnTo>
                    <a:lnTo>
                      <a:pt x="24" y="429"/>
                    </a:lnTo>
                    <a:lnTo>
                      <a:pt x="96" y="620"/>
                    </a:lnTo>
                    <a:lnTo>
                      <a:pt x="143" y="739"/>
                    </a:lnTo>
                    <a:lnTo>
                      <a:pt x="215" y="834"/>
                    </a:lnTo>
                    <a:lnTo>
                      <a:pt x="310" y="929"/>
                    </a:lnTo>
                    <a:lnTo>
                      <a:pt x="405" y="1024"/>
                    </a:lnTo>
                    <a:lnTo>
                      <a:pt x="524" y="1096"/>
                    </a:lnTo>
                    <a:lnTo>
                      <a:pt x="667" y="1167"/>
                    </a:lnTo>
                    <a:lnTo>
                      <a:pt x="834" y="1239"/>
                    </a:lnTo>
                    <a:lnTo>
                      <a:pt x="1000" y="1286"/>
                    </a:lnTo>
                    <a:lnTo>
                      <a:pt x="1000" y="1286"/>
                    </a:lnTo>
                    <a:lnTo>
                      <a:pt x="1000" y="1239"/>
                    </a:lnTo>
                    <a:lnTo>
                      <a:pt x="1000" y="1239"/>
                    </a:lnTo>
                    <a:lnTo>
                      <a:pt x="1000" y="1239"/>
                    </a:lnTo>
                    <a:lnTo>
                      <a:pt x="1000" y="1239"/>
                    </a:lnTo>
                    <a:lnTo>
                      <a:pt x="1000" y="1120"/>
                    </a:lnTo>
                    <a:lnTo>
                      <a:pt x="1048" y="953"/>
                    </a:lnTo>
                    <a:lnTo>
                      <a:pt x="1048" y="953"/>
                    </a:lnTo>
                    <a:lnTo>
                      <a:pt x="1048" y="858"/>
                    </a:lnTo>
                    <a:lnTo>
                      <a:pt x="1048" y="858"/>
                    </a:lnTo>
                    <a:lnTo>
                      <a:pt x="1048" y="858"/>
                    </a:lnTo>
                    <a:lnTo>
                      <a:pt x="1048" y="858"/>
                    </a:lnTo>
                    <a:lnTo>
                      <a:pt x="1048" y="858"/>
                    </a:lnTo>
                    <a:lnTo>
                      <a:pt x="1048" y="858"/>
                    </a:lnTo>
                    <a:lnTo>
                      <a:pt x="1048" y="596"/>
                    </a:lnTo>
                    <a:lnTo>
                      <a:pt x="1096" y="405"/>
                    </a:lnTo>
                    <a:lnTo>
                      <a:pt x="1096" y="405"/>
                    </a:lnTo>
                    <a:lnTo>
                      <a:pt x="1120" y="262"/>
                    </a:lnTo>
                    <a:lnTo>
                      <a:pt x="1120" y="262"/>
                    </a:lnTo>
                    <a:lnTo>
                      <a:pt x="762" y="120"/>
                    </a:lnTo>
                    <a:lnTo>
                      <a:pt x="500" y="24"/>
                    </a:lnTo>
                    <a:lnTo>
                      <a:pt x="358" y="0"/>
                    </a:lnTo>
                    <a:lnTo>
                      <a:pt x="23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3" name="Google Shape;3713;p21"/>
              <p:cNvSpPr/>
              <p:nvPr/>
            </p:nvSpPr>
            <p:spPr>
              <a:xfrm>
                <a:off x="8299102" y="686830"/>
                <a:ext cx="45225" cy="46824"/>
              </a:xfrm>
              <a:custGeom>
                <a:avLst/>
                <a:gdLst/>
                <a:ahLst/>
                <a:cxnLst/>
                <a:rect l="l" t="t" r="r" b="b"/>
                <a:pathLst>
                  <a:path w="2715" h="2811" extrusionOk="0">
                    <a:moveTo>
                      <a:pt x="2286" y="1"/>
                    </a:moveTo>
                    <a:lnTo>
                      <a:pt x="0" y="48"/>
                    </a:lnTo>
                    <a:lnTo>
                      <a:pt x="0" y="763"/>
                    </a:lnTo>
                    <a:lnTo>
                      <a:pt x="48" y="1358"/>
                    </a:lnTo>
                    <a:lnTo>
                      <a:pt x="71" y="1620"/>
                    </a:lnTo>
                    <a:lnTo>
                      <a:pt x="119" y="1810"/>
                    </a:lnTo>
                    <a:lnTo>
                      <a:pt x="143" y="1906"/>
                    </a:lnTo>
                    <a:lnTo>
                      <a:pt x="214" y="2001"/>
                    </a:lnTo>
                    <a:lnTo>
                      <a:pt x="381" y="2168"/>
                    </a:lnTo>
                    <a:lnTo>
                      <a:pt x="619" y="2358"/>
                    </a:lnTo>
                    <a:lnTo>
                      <a:pt x="929" y="2501"/>
                    </a:lnTo>
                    <a:lnTo>
                      <a:pt x="1262" y="2644"/>
                    </a:lnTo>
                    <a:lnTo>
                      <a:pt x="1619" y="2739"/>
                    </a:lnTo>
                    <a:lnTo>
                      <a:pt x="1976" y="2787"/>
                    </a:lnTo>
                    <a:lnTo>
                      <a:pt x="2334" y="2811"/>
                    </a:lnTo>
                    <a:lnTo>
                      <a:pt x="2405" y="2787"/>
                    </a:lnTo>
                    <a:lnTo>
                      <a:pt x="2453" y="2739"/>
                    </a:lnTo>
                    <a:lnTo>
                      <a:pt x="2477" y="2691"/>
                    </a:lnTo>
                    <a:lnTo>
                      <a:pt x="2500" y="2596"/>
                    </a:lnTo>
                    <a:lnTo>
                      <a:pt x="2500" y="2406"/>
                    </a:lnTo>
                    <a:lnTo>
                      <a:pt x="2477" y="2191"/>
                    </a:lnTo>
                    <a:lnTo>
                      <a:pt x="2477" y="1977"/>
                    </a:lnTo>
                    <a:lnTo>
                      <a:pt x="2477" y="1787"/>
                    </a:lnTo>
                    <a:lnTo>
                      <a:pt x="2477" y="1715"/>
                    </a:lnTo>
                    <a:lnTo>
                      <a:pt x="2500" y="1668"/>
                    </a:lnTo>
                    <a:lnTo>
                      <a:pt x="2548" y="1620"/>
                    </a:lnTo>
                    <a:lnTo>
                      <a:pt x="2619" y="1620"/>
                    </a:lnTo>
                    <a:lnTo>
                      <a:pt x="2667" y="1596"/>
                    </a:lnTo>
                    <a:lnTo>
                      <a:pt x="2715" y="1572"/>
                    </a:lnTo>
                    <a:lnTo>
                      <a:pt x="2715" y="1501"/>
                    </a:lnTo>
                    <a:lnTo>
                      <a:pt x="2715" y="1429"/>
                    </a:lnTo>
                    <a:lnTo>
                      <a:pt x="2691" y="1239"/>
                    </a:lnTo>
                    <a:lnTo>
                      <a:pt x="2619" y="1025"/>
                    </a:lnTo>
                    <a:lnTo>
                      <a:pt x="2429" y="501"/>
                    </a:lnTo>
                    <a:lnTo>
                      <a:pt x="2334" y="239"/>
                    </a:lnTo>
                    <a:lnTo>
                      <a:pt x="2286"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4" name="Google Shape;3714;p21"/>
              <p:cNvSpPr/>
              <p:nvPr/>
            </p:nvSpPr>
            <p:spPr>
              <a:xfrm>
                <a:off x="8284027" y="664226"/>
                <a:ext cx="63865" cy="53954"/>
              </a:xfrm>
              <a:custGeom>
                <a:avLst/>
                <a:gdLst/>
                <a:ahLst/>
                <a:cxnLst/>
                <a:rect l="l" t="t" r="r" b="b"/>
                <a:pathLst>
                  <a:path w="3834" h="3239" extrusionOk="0">
                    <a:moveTo>
                      <a:pt x="2167" y="0"/>
                    </a:moveTo>
                    <a:lnTo>
                      <a:pt x="2048" y="24"/>
                    </a:lnTo>
                    <a:lnTo>
                      <a:pt x="1977" y="48"/>
                    </a:lnTo>
                    <a:lnTo>
                      <a:pt x="1834" y="143"/>
                    </a:lnTo>
                    <a:lnTo>
                      <a:pt x="1715" y="238"/>
                    </a:lnTo>
                    <a:lnTo>
                      <a:pt x="1643" y="262"/>
                    </a:lnTo>
                    <a:lnTo>
                      <a:pt x="1524" y="286"/>
                    </a:lnTo>
                    <a:lnTo>
                      <a:pt x="1453" y="286"/>
                    </a:lnTo>
                    <a:lnTo>
                      <a:pt x="1357" y="262"/>
                    </a:lnTo>
                    <a:lnTo>
                      <a:pt x="1143" y="191"/>
                    </a:lnTo>
                    <a:lnTo>
                      <a:pt x="1000" y="167"/>
                    </a:lnTo>
                    <a:lnTo>
                      <a:pt x="881" y="143"/>
                    </a:lnTo>
                    <a:lnTo>
                      <a:pt x="762" y="167"/>
                    </a:lnTo>
                    <a:lnTo>
                      <a:pt x="643" y="238"/>
                    </a:lnTo>
                    <a:lnTo>
                      <a:pt x="572" y="334"/>
                    </a:lnTo>
                    <a:lnTo>
                      <a:pt x="500" y="405"/>
                    </a:lnTo>
                    <a:lnTo>
                      <a:pt x="429" y="500"/>
                    </a:lnTo>
                    <a:lnTo>
                      <a:pt x="405" y="596"/>
                    </a:lnTo>
                    <a:lnTo>
                      <a:pt x="357" y="786"/>
                    </a:lnTo>
                    <a:lnTo>
                      <a:pt x="357" y="953"/>
                    </a:lnTo>
                    <a:lnTo>
                      <a:pt x="357" y="1143"/>
                    </a:lnTo>
                    <a:lnTo>
                      <a:pt x="334" y="1334"/>
                    </a:lnTo>
                    <a:lnTo>
                      <a:pt x="262" y="1524"/>
                    </a:lnTo>
                    <a:lnTo>
                      <a:pt x="214" y="1596"/>
                    </a:lnTo>
                    <a:lnTo>
                      <a:pt x="119" y="1691"/>
                    </a:lnTo>
                    <a:lnTo>
                      <a:pt x="48" y="1810"/>
                    </a:lnTo>
                    <a:lnTo>
                      <a:pt x="0" y="1929"/>
                    </a:lnTo>
                    <a:lnTo>
                      <a:pt x="0" y="2048"/>
                    </a:lnTo>
                    <a:lnTo>
                      <a:pt x="24" y="2191"/>
                    </a:lnTo>
                    <a:lnTo>
                      <a:pt x="72" y="2334"/>
                    </a:lnTo>
                    <a:lnTo>
                      <a:pt x="143" y="2477"/>
                    </a:lnTo>
                    <a:lnTo>
                      <a:pt x="334" y="2739"/>
                    </a:lnTo>
                    <a:lnTo>
                      <a:pt x="548" y="2953"/>
                    </a:lnTo>
                    <a:lnTo>
                      <a:pt x="762" y="3144"/>
                    </a:lnTo>
                    <a:lnTo>
                      <a:pt x="953" y="3239"/>
                    </a:lnTo>
                    <a:lnTo>
                      <a:pt x="1048" y="3239"/>
                    </a:lnTo>
                    <a:lnTo>
                      <a:pt x="1096" y="3144"/>
                    </a:lnTo>
                    <a:lnTo>
                      <a:pt x="1096" y="3048"/>
                    </a:lnTo>
                    <a:lnTo>
                      <a:pt x="1072" y="2786"/>
                    </a:lnTo>
                    <a:lnTo>
                      <a:pt x="1048" y="2548"/>
                    </a:lnTo>
                    <a:lnTo>
                      <a:pt x="1072" y="2453"/>
                    </a:lnTo>
                    <a:lnTo>
                      <a:pt x="1119" y="2382"/>
                    </a:lnTo>
                    <a:lnTo>
                      <a:pt x="1191" y="2310"/>
                    </a:lnTo>
                    <a:lnTo>
                      <a:pt x="1262" y="2286"/>
                    </a:lnTo>
                    <a:lnTo>
                      <a:pt x="1334" y="2286"/>
                    </a:lnTo>
                    <a:lnTo>
                      <a:pt x="1381" y="2334"/>
                    </a:lnTo>
                    <a:lnTo>
                      <a:pt x="1500" y="2453"/>
                    </a:lnTo>
                    <a:lnTo>
                      <a:pt x="1643" y="2596"/>
                    </a:lnTo>
                    <a:lnTo>
                      <a:pt x="1738" y="2667"/>
                    </a:lnTo>
                    <a:lnTo>
                      <a:pt x="1834" y="2715"/>
                    </a:lnTo>
                    <a:lnTo>
                      <a:pt x="1929" y="2739"/>
                    </a:lnTo>
                    <a:lnTo>
                      <a:pt x="2024" y="2715"/>
                    </a:lnTo>
                    <a:lnTo>
                      <a:pt x="2096" y="2691"/>
                    </a:lnTo>
                    <a:lnTo>
                      <a:pt x="2119" y="2620"/>
                    </a:lnTo>
                    <a:lnTo>
                      <a:pt x="2096" y="2524"/>
                    </a:lnTo>
                    <a:lnTo>
                      <a:pt x="2024" y="2382"/>
                    </a:lnTo>
                    <a:lnTo>
                      <a:pt x="1929" y="2239"/>
                    </a:lnTo>
                    <a:lnTo>
                      <a:pt x="1881" y="2143"/>
                    </a:lnTo>
                    <a:lnTo>
                      <a:pt x="1881" y="2048"/>
                    </a:lnTo>
                    <a:lnTo>
                      <a:pt x="1905" y="1977"/>
                    </a:lnTo>
                    <a:lnTo>
                      <a:pt x="1953" y="1953"/>
                    </a:lnTo>
                    <a:lnTo>
                      <a:pt x="2024" y="1929"/>
                    </a:lnTo>
                    <a:lnTo>
                      <a:pt x="2215" y="1929"/>
                    </a:lnTo>
                    <a:lnTo>
                      <a:pt x="2405" y="1953"/>
                    </a:lnTo>
                    <a:lnTo>
                      <a:pt x="2524" y="1977"/>
                    </a:lnTo>
                    <a:lnTo>
                      <a:pt x="2620" y="1977"/>
                    </a:lnTo>
                    <a:lnTo>
                      <a:pt x="2739" y="1905"/>
                    </a:lnTo>
                    <a:lnTo>
                      <a:pt x="2810" y="1858"/>
                    </a:lnTo>
                    <a:lnTo>
                      <a:pt x="2810" y="1810"/>
                    </a:lnTo>
                    <a:lnTo>
                      <a:pt x="2786" y="1667"/>
                    </a:lnTo>
                    <a:lnTo>
                      <a:pt x="2786" y="1596"/>
                    </a:lnTo>
                    <a:lnTo>
                      <a:pt x="2810" y="1524"/>
                    </a:lnTo>
                    <a:lnTo>
                      <a:pt x="2858" y="1477"/>
                    </a:lnTo>
                    <a:lnTo>
                      <a:pt x="2977" y="1453"/>
                    </a:lnTo>
                    <a:lnTo>
                      <a:pt x="3262" y="1381"/>
                    </a:lnTo>
                    <a:lnTo>
                      <a:pt x="3405" y="1358"/>
                    </a:lnTo>
                    <a:lnTo>
                      <a:pt x="3548" y="1310"/>
                    </a:lnTo>
                    <a:lnTo>
                      <a:pt x="3643" y="1239"/>
                    </a:lnTo>
                    <a:lnTo>
                      <a:pt x="3739" y="1143"/>
                    </a:lnTo>
                    <a:lnTo>
                      <a:pt x="3810" y="1024"/>
                    </a:lnTo>
                    <a:lnTo>
                      <a:pt x="3834" y="881"/>
                    </a:lnTo>
                    <a:lnTo>
                      <a:pt x="3834" y="762"/>
                    </a:lnTo>
                    <a:lnTo>
                      <a:pt x="3810" y="667"/>
                    </a:lnTo>
                    <a:lnTo>
                      <a:pt x="3786" y="572"/>
                    </a:lnTo>
                    <a:lnTo>
                      <a:pt x="3763" y="524"/>
                    </a:lnTo>
                    <a:lnTo>
                      <a:pt x="3715" y="453"/>
                    </a:lnTo>
                    <a:lnTo>
                      <a:pt x="3667" y="429"/>
                    </a:lnTo>
                    <a:lnTo>
                      <a:pt x="3524" y="381"/>
                    </a:lnTo>
                    <a:lnTo>
                      <a:pt x="3382" y="358"/>
                    </a:lnTo>
                    <a:lnTo>
                      <a:pt x="3239" y="358"/>
                    </a:lnTo>
                    <a:lnTo>
                      <a:pt x="2929" y="429"/>
                    </a:lnTo>
                    <a:lnTo>
                      <a:pt x="2858" y="429"/>
                    </a:lnTo>
                    <a:lnTo>
                      <a:pt x="2786" y="381"/>
                    </a:lnTo>
                    <a:lnTo>
                      <a:pt x="2643" y="215"/>
                    </a:lnTo>
                    <a:lnTo>
                      <a:pt x="2548" y="143"/>
                    </a:lnTo>
                    <a:lnTo>
                      <a:pt x="2453" y="72"/>
                    </a:lnTo>
                    <a:lnTo>
                      <a:pt x="2334" y="24"/>
                    </a:lnTo>
                    <a:lnTo>
                      <a:pt x="216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5" name="Google Shape;3715;p21"/>
              <p:cNvSpPr/>
              <p:nvPr/>
            </p:nvSpPr>
            <p:spPr>
              <a:xfrm>
                <a:off x="8075375" y="967276"/>
                <a:ext cx="41677" cy="34514"/>
              </a:xfrm>
              <a:custGeom>
                <a:avLst/>
                <a:gdLst/>
                <a:ahLst/>
                <a:cxnLst/>
                <a:rect l="l" t="t" r="r" b="b"/>
                <a:pathLst>
                  <a:path w="2502" h="2072" extrusionOk="0">
                    <a:moveTo>
                      <a:pt x="763" y="0"/>
                    </a:moveTo>
                    <a:lnTo>
                      <a:pt x="620" y="48"/>
                    </a:lnTo>
                    <a:lnTo>
                      <a:pt x="501" y="119"/>
                    </a:lnTo>
                    <a:lnTo>
                      <a:pt x="406" y="262"/>
                    </a:lnTo>
                    <a:lnTo>
                      <a:pt x="334" y="405"/>
                    </a:lnTo>
                    <a:lnTo>
                      <a:pt x="215" y="738"/>
                    </a:lnTo>
                    <a:lnTo>
                      <a:pt x="1" y="1238"/>
                    </a:lnTo>
                    <a:lnTo>
                      <a:pt x="263" y="1357"/>
                    </a:lnTo>
                    <a:lnTo>
                      <a:pt x="477" y="834"/>
                    </a:lnTo>
                    <a:lnTo>
                      <a:pt x="501" y="762"/>
                    </a:lnTo>
                    <a:lnTo>
                      <a:pt x="548" y="643"/>
                    </a:lnTo>
                    <a:lnTo>
                      <a:pt x="644" y="548"/>
                    </a:lnTo>
                    <a:lnTo>
                      <a:pt x="715" y="476"/>
                    </a:lnTo>
                    <a:lnTo>
                      <a:pt x="810" y="453"/>
                    </a:lnTo>
                    <a:lnTo>
                      <a:pt x="953" y="453"/>
                    </a:lnTo>
                    <a:lnTo>
                      <a:pt x="1882" y="834"/>
                    </a:lnTo>
                    <a:lnTo>
                      <a:pt x="1953" y="857"/>
                    </a:lnTo>
                    <a:lnTo>
                      <a:pt x="2025" y="881"/>
                    </a:lnTo>
                    <a:lnTo>
                      <a:pt x="2072" y="929"/>
                    </a:lnTo>
                    <a:lnTo>
                      <a:pt x="2120" y="1048"/>
                    </a:lnTo>
                    <a:lnTo>
                      <a:pt x="2144" y="1191"/>
                    </a:lnTo>
                    <a:lnTo>
                      <a:pt x="2096" y="1357"/>
                    </a:lnTo>
                    <a:lnTo>
                      <a:pt x="2072" y="1429"/>
                    </a:lnTo>
                    <a:lnTo>
                      <a:pt x="1858" y="1953"/>
                    </a:lnTo>
                    <a:lnTo>
                      <a:pt x="2144" y="2072"/>
                    </a:lnTo>
                    <a:lnTo>
                      <a:pt x="2334" y="1524"/>
                    </a:lnTo>
                    <a:lnTo>
                      <a:pt x="2453" y="1215"/>
                    </a:lnTo>
                    <a:lnTo>
                      <a:pt x="2477" y="1167"/>
                    </a:lnTo>
                    <a:lnTo>
                      <a:pt x="2501" y="1095"/>
                    </a:lnTo>
                    <a:lnTo>
                      <a:pt x="2501" y="929"/>
                    </a:lnTo>
                    <a:lnTo>
                      <a:pt x="2501" y="786"/>
                    </a:lnTo>
                    <a:lnTo>
                      <a:pt x="2453" y="714"/>
                    </a:lnTo>
                    <a:lnTo>
                      <a:pt x="2406" y="643"/>
                    </a:lnTo>
                    <a:lnTo>
                      <a:pt x="2358" y="572"/>
                    </a:lnTo>
                    <a:lnTo>
                      <a:pt x="2287" y="548"/>
                    </a:lnTo>
                    <a:lnTo>
                      <a:pt x="2025" y="429"/>
                    </a:lnTo>
                    <a:lnTo>
                      <a:pt x="1977" y="429"/>
                    </a:lnTo>
                    <a:lnTo>
                      <a:pt x="906" y="24"/>
                    </a:lnTo>
                    <a:lnTo>
                      <a:pt x="83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6" name="Google Shape;3716;p21"/>
              <p:cNvSpPr/>
              <p:nvPr/>
            </p:nvSpPr>
            <p:spPr>
              <a:xfrm>
                <a:off x="8088068" y="943472"/>
                <a:ext cx="29767" cy="38879"/>
              </a:xfrm>
              <a:custGeom>
                <a:avLst/>
                <a:gdLst/>
                <a:ahLst/>
                <a:cxnLst/>
                <a:rect l="l" t="t" r="r" b="b"/>
                <a:pathLst>
                  <a:path w="1787" h="2334" extrusionOk="0">
                    <a:moveTo>
                      <a:pt x="691" y="0"/>
                    </a:moveTo>
                    <a:lnTo>
                      <a:pt x="668" y="24"/>
                    </a:lnTo>
                    <a:lnTo>
                      <a:pt x="382" y="453"/>
                    </a:lnTo>
                    <a:lnTo>
                      <a:pt x="191" y="762"/>
                    </a:lnTo>
                    <a:lnTo>
                      <a:pt x="120" y="929"/>
                    </a:lnTo>
                    <a:lnTo>
                      <a:pt x="48" y="1072"/>
                    </a:lnTo>
                    <a:lnTo>
                      <a:pt x="25" y="1239"/>
                    </a:lnTo>
                    <a:lnTo>
                      <a:pt x="1" y="1381"/>
                    </a:lnTo>
                    <a:lnTo>
                      <a:pt x="1" y="1524"/>
                    </a:lnTo>
                    <a:lnTo>
                      <a:pt x="1" y="1643"/>
                    </a:lnTo>
                    <a:lnTo>
                      <a:pt x="25" y="1786"/>
                    </a:lnTo>
                    <a:lnTo>
                      <a:pt x="72" y="1905"/>
                    </a:lnTo>
                    <a:lnTo>
                      <a:pt x="120" y="2001"/>
                    </a:lnTo>
                    <a:lnTo>
                      <a:pt x="167" y="2096"/>
                    </a:lnTo>
                    <a:lnTo>
                      <a:pt x="263" y="2191"/>
                    </a:lnTo>
                    <a:lnTo>
                      <a:pt x="382" y="2239"/>
                    </a:lnTo>
                    <a:lnTo>
                      <a:pt x="501" y="2286"/>
                    </a:lnTo>
                    <a:lnTo>
                      <a:pt x="644" y="2310"/>
                    </a:lnTo>
                    <a:lnTo>
                      <a:pt x="787" y="2334"/>
                    </a:lnTo>
                    <a:lnTo>
                      <a:pt x="929" y="2334"/>
                    </a:lnTo>
                    <a:lnTo>
                      <a:pt x="1049" y="2286"/>
                    </a:lnTo>
                    <a:lnTo>
                      <a:pt x="1120" y="2239"/>
                    </a:lnTo>
                    <a:lnTo>
                      <a:pt x="1191" y="2191"/>
                    </a:lnTo>
                    <a:lnTo>
                      <a:pt x="1215" y="2120"/>
                    </a:lnTo>
                    <a:lnTo>
                      <a:pt x="1239" y="1953"/>
                    </a:lnTo>
                    <a:lnTo>
                      <a:pt x="1215" y="1858"/>
                    </a:lnTo>
                    <a:lnTo>
                      <a:pt x="1239" y="1834"/>
                    </a:lnTo>
                    <a:lnTo>
                      <a:pt x="1263" y="1858"/>
                    </a:lnTo>
                    <a:lnTo>
                      <a:pt x="1310" y="1953"/>
                    </a:lnTo>
                    <a:lnTo>
                      <a:pt x="1406" y="2096"/>
                    </a:lnTo>
                    <a:lnTo>
                      <a:pt x="1453" y="2143"/>
                    </a:lnTo>
                    <a:lnTo>
                      <a:pt x="1501" y="2191"/>
                    </a:lnTo>
                    <a:lnTo>
                      <a:pt x="1572" y="2239"/>
                    </a:lnTo>
                    <a:lnTo>
                      <a:pt x="1644" y="2263"/>
                    </a:lnTo>
                    <a:lnTo>
                      <a:pt x="1691" y="2239"/>
                    </a:lnTo>
                    <a:lnTo>
                      <a:pt x="1715" y="2215"/>
                    </a:lnTo>
                    <a:lnTo>
                      <a:pt x="1763" y="2143"/>
                    </a:lnTo>
                    <a:lnTo>
                      <a:pt x="1787" y="2024"/>
                    </a:lnTo>
                    <a:lnTo>
                      <a:pt x="1787" y="1858"/>
                    </a:lnTo>
                    <a:lnTo>
                      <a:pt x="1763" y="1501"/>
                    </a:lnTo>
                    <a:lnTo>
                      <a:pt x="1763" y="1120"/>
                    </a:lnTo>
                    <a:lnTo>
                      <a:pt x="1763" y="881"/>
                    </a:lnTo>
                    <a:lnTo>
                      <a:pt x="1739" y="715"/>
                    </a:lnTo>
                    <a:lnTo>
                      <a:pt x="1715" y="596"/>
                    </a:lnTo>
                    <a:lnTo>
                      <a:pt x="1739" y="405"/>
                    </a:lnTo>
                    <a:lnTo>
                      <a:pt x="1572" y="334"/>
                    </a:lnTo>
                    <a:lnTo>
                      <a:pt x="1239" y="143"/>
                    </a:lnTo>
                    <a:lnTo>
                      <a:pt x="1049" y="72"/>
                    </a:lnTo>
                    <a:lnTo>
                      <a:pt x="882" y="0"/>
                    </a:lnTo>
                    <a:close/>
                  </a:path>
                </a:pathLst>
              </a:custGeom>
              <a:solidFill>
                <a:srgbClr val="EEAD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7" name="Google Shape;3717;p21"/>
              <p:cNvSpPr/>
              <p:nvPr/>
            </p:nvSpPr>
            <p:spPr>
              <a:xfrm>
                <a:off x="8106325" y="974405"/>
                <a:ext cx="10727" cy="26985"/>
              </a:xfrm>
              <a:custGeom>
                <a:avLst/>
                <a:gdLst/>
                <a:ahLst/>
                <a:cxnLst/>
                <a:rect l="l" t="t" r="r" b="b"/>
                <a:pathLst>
                  <a:path w="644" h="1620" extrusionOk="0">
                    <a:moveTo>
                      <a:pt x="143" y="1"/>
                    </a:moveTo>
                    <a:lnTo>
                      <a:pt x="143" y="96"/>
                    </a:lnTo>
                    <a:lnTo>
                      <a:pt x="119" y="239"/>
                    </a:lnTo>
                    <a:lnTo>
                      <a:pt x="119" y="429"/>
                    </a:lnTo>
                    <a:lnTo>
                      <a:pt x="167" y="453"/>
                    </a:lnTo>
                    <a:lnTo>
                      <a:pt x="214" y="501"/>
                    </a:lnTo>
                    <a:lnTo>
                      <a:pt x="262" y="620"/>
                    </a:lnTo>
                    <a:lnTo>
                      <a:pt x="286" y="763"/>
                    </a:lnTo>
                    <a:lnTo>
                      <a:pt x="238" y="929"/>
                    </a:lnTo>
                    <a:lnTo>
                      <a:pt x="214" y="1001"/>
                    </a:lnTo>
                    <a:lnTo>
                      <a:pt x="0" y="1525"/>
                    </a:lnTo>
                    <a:lnTo>
                      <a:pt x="286" y="1620"/>
                    </a:lnTo>
                    <a:lnTo>
                      <a:pt x="476" y="1096"/>
                    </a:lnTo>
                    <a:lnTo>
                      <a:pt x="595" y="787"/>
                    </a:lnTo>
                    <a:lnTo>
                      <a:pt x="619" y="739"/>
                    </a:lnTo>
                    <a:lnTo>
                      <a:pt x="643" y="667"/>
                    </a:lnTo>
                    <a:lnTo>
                      <a:pt x="643" y="501"/>
                    </a:lnTo>
                    <a:lnTo>
                      <a:pt x="643" y="358"/>
                    </a:lnTo>
                    <a:lnTo>
                      <a:pt x="595" y="263"/>
                    </a:lnTo>
                    <a:lnTo>
                      <a:pt x="548" y="191"/>
                    </a:lnTo>
                    <a:lnTo>
                      <a:pt x="500" y="144"/>
                    </a:lnTo>
                    <a:lnTo>
                      <a:pt x="429" y="96"/>
                    </a:lnTo>
                    <a:lnTo>
                      <a:pt x="16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8" name="Google Shape;3718;p21"/>
              <p:cNvSpPr/>
              <p:nvPr/>
            </p:nvSpPr>
            <p:spPr>
              <a:xfrm>
                <a:off x="8003182" y="966076"/>
                <a:ext cx="159879" cy="130512"/>
              </a:xfrm>
              <a:custGeom>
                <a:avLst/>
                <a:gdLst/>
                <a:ahLst/>
                <a:cxnLst/>
                <a:rect l="l" t="t" r="r" b="b"/>
                <a:pathLst>
                  <a:path w="9598" h="7835" extrusionOk="0">
                    <a:moveTo>
                      <a:pt x="2120" y="1"/>
                    </a:moveTo>
                    <a:lnTo>
                      <a:pt x="1930" y="48"/>
                    </a:lnTo>
                    <a:lnTo>
                      <a:pt x="1763" y="120"/>
                    </a:lnTo>
                    <a:lnTo>
                      <a:pt x="1620" y="215"/>
                    </a:lnTo>
                    <a:lnTo>
                      <a:pt x="1501" y="334"/>
                    </a:lnTo>
                    <a:lnTo>
                      <a:pt x="1406" y="453"/>
                    </a:lnTo>
                    <a:lnTo>
                      <a:pt x="1358" y="548"/>
                    </a:lnTo>
                    <a:lnTo>
                      <a:pt x="96" y="4239"/>
                    </a:lnTo>
                    <a:lnTo>
                      <a:pt x="25" y="4454"/>
                    </a:lnTo>
                    <a:lnTo>
                      <a:pt x="1" y="4596"/>
                    </a:lnTo>
                    <a:lnTo>
                      <a:pt x="1" y="4739"/>
                    </a:lnTo>
                    <a:lnTo>
                      <a:pt x="49" y="4882"/>
                    </a:lnTo>
                    <a:lnTo>
                      <a:pt x="144" y="5049"/>
                    </a:lnTo>
                    <a:lnTo>
                      <a:pt x="215" y="5120"/>
                    </a:lnTo>
                    <a:lnTo>
                      <a:pt x="310" y="5168"/>
                    </a:lnTo>
                    <a:lnTo>
                      <a:pt x="430" y="5239"/>
                    </a:lnTo>
                    <a:lnTo>
                      <a:pt x="572" y="5287"/>
                    </a:lnTo>
                    <a:lnTo>
                      <a:pt x="7478" y="7811"/>
                    </a:lnTo>
                    <a:lnTo>
                      <a:pt x="7502" y="7811"/>
                    </a:lnTo>
                    <a:lnTo>
                      <a:pt x="7597" y="7835"/>
                    </a:lnTo>
                    <a:lnTo>
                      <a:pt x="7764" y="7835"/>
                    </a:lnTo>
                    <a:lnTo>
                      <a:pt x="7835" y="7811"/>
                    </a:lnTo>
                    <a:lnTo>
                      <a:pt x="7907" y="7764"/>
                    </a:lnTo>
                    <a:lnTo>
                      <a:pt x="7978" y="7716"/>
                    </a:lnTo>
                    <a:lnTo>
                      <a:pt x="8026" y="7644"/>
                    </a:lnTo>
                    <a:lnTo>
                      <a:pt x="8073" y="7549"/>
                    </a:lnTo>
                    <a:lnTo>
                      <a:pt x="9526" y="3692"/>
                    </a:lnTo>
                    <a:lnTo>
                      <a:pt x="9574" y="3501"/>
                    </a:lnTo>
                    <a:lnTo>
                      <a:pt x="9597" y="3311"/>
                    </a:lnTo>
                    <a:lnTo>
                      <a:pt x="9550" y="3120"/>
                    </a:lnTo>
                    <a:lnTo>
                      <a:pt x="9502" y="2953"/>
                    </a:lnTo>
                    <a:lnTo>
                      <a:pt x="9383" y="2787"/>
                    </a:lnTo>
                    <a:lnTo>
                      <a:pt x="9264" y="2644"/>
                    </a:lnTo>
                    <a:lnTo>
                      <a:pt x="9097" y="2549"/>
                    </a:lnTo>
                    <a:lnTo>
                      <a:pt x="8931" y="2453"/>
                    </a:lnTo>
                    <a:lnTo>
                      <a:pt x="8692" y="2358"/>
                    </a:lnTo>
                    <a:lnTo>
                      <a:pt x="2573" y="48"/>
                    </a:lnTo>
                    <a:lnTo>
                      <a:pt x="2454" y="24"/>
                    </a:lnTo>
                    <a:lnTo>
                      <a:pt x="2335" y="1"/>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9" name="Google Shape;3719;p21"/>
              <p:cNvSpPr/>
              <p:nvPr/>
            </p:nvSpPr>
            <p:spPr>
              <a:xfrm>
                <a:off x="8127747" y="1005355"/>
                <a:ext cx="35314" cy="91233"/>
              </a:xfrm>
              <a:custGeom>
                <a:avLst/>
                <a:gdLst/>
                <a:ahLst/>
                <a:cxnLst/>
                <a:rect l="l" t="t" r="r" b="b"/>
                <a:pathLst>
                  <a:path w="2120" h="5477" extrusionOk="0">
                    <a:moveTo>
                      <a:pt x="1214" y="0"/>
                    </a:moveTo>
                    <a:lnTo>
                      <a:pt x="1191" y="476"/>
                    </a:lnTo>
                    <a:lnTo>
                      <a:pt x="1143" y="976"/>
                    </a:lnTo>
                    <a:lnTo>
                      <a:pt x="1072" y="1524"/>
                    </a:lnTo>
                    <a:lnTo>
                      <a:pt x="1000" y="2072"/>
                    </a:lnTo>
                    <a:lnTo>
                      <a:pt x="881" y="2643"/>
                    </a:lnTo>
                    <a:lnTo>
                      <a:pt x="738" y="3191"/>
                    </a:lnTo>
                    <a:lnTo>
                      <a:pt x="572" y="3739"/>
                    </a:lnTo>
                    <a:lnTo>
                      <a:pt x="357" y="4263"/>
                    </a:lnTo>
                    <a:lnTo>
                      <a:pt x="191" y="4644"/>
                    </a:lnTo>
                    <a:lnTo>
                      <a:pt x="95" y="4977"/>
                    </a:lnTo>
                    <a:lnTo>
                      <a:pt x="24" y="5239"/>
                    </a:lnTo>
                    <a:lnTo>
                      <a:pt x="0" y="5453"/>
                    </a:lnTo>
                    <a:lnTo>
                      <a:pt x="24" y="5453"/>
                    </a:lnTo>
                    <a:lnTo>
                      <a:pt x="119" y="5477"/>
                    </a:lnTo>
                    <a:lnTo>
                      <a:pt x="286" y="5477"/>
                    </a:lnTo>
                    <a:lnTo>
                      <a:pt x="357" y="5453"/>
                    </a:lnTo>
                    <a:lnTo>
                      <a:pt x="429" y="5406"/>
                    </a:lnTo>
                    <a:lnTo>
                      <a:pt x="500" y="5358"/>
                    </a:lnTo>
                    <a:lnTo>
                      <a:pt x="548" y="5286"/>
                    </a:lnTo>
                    <a:lnTo>
                      <a:pt x="595" y="5191"/>
                    </a:lnTo>
                    <a:lnTo>
                      <a:pt x="2048" y="1334"/>
                    </a:lnTo>
                    <a:lnTo>
                      <a:pt x="2096" y="1143"/>
                    </a:lnTo>
                    <a:lnTo>
                      <a:pt x="2119" y="953"/>
                    </a:lnTo>
                    <a:lnTo>
                      <a:pt x="2072" y="762"/>
                    </a:lnTo>
                    <a:lnTo>
                      <a:pt x="2024" y="595"/>
                    </a:lnTo>
                    <a:lnTo>
                      <a:pt x="1905" y="429"/>
                    </a:lnTo>
                    <a:lnTo>
                      <a:pt x="1786" y="286"/>
                    </a:lnTo>
                    <a:lnTo>
                      <a:pt x="1619" y="191"/>
                    </a:lnTo>
                    <a:lnTo>
                      <a:pt x="1453" y="95"/>
                    </a:lnTo>
                    <a:lnTo>
                      <a:pt x="1214" y="0"/>
                    </a:lnTo>
                    <a:close/>
                  </a:path>
                </a:pathLst>
              </a:custGeom>
              <a:solidFill>
                <a:srgbClr val="9292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0" name="Google Shape;3720;p21"/>
              <p:cNvSpPr/>
              <p:nvPr/>
            </p:nvSpPr>
            <p:spPr>
              <a:xfrm>
                <a:off x="8092433" y="738002"/>
                <a:ext cx="201922" cy="230873"/>
              </a:xfrm>
              <a:custGeom>
                <a:avLst/>
                <a:gdLst/>
                <a:ahLst/>
                <a:cxnLst/>
                <a:rect l="l" t="t" r="r" b="b"/>
                <a:pathLst>
                  <a:path w="12122" h="13860" extrusionOk="0">
                    <a:moveTo>
                      <a:pt x="12097" y="0"/>
                    </a:moveTo>
                    <a:lnTo>
                      <a:pt x="11764" y="120"/>
                    </a:lnTo>
                    <a:lnTo>
                      <a:pt x="10859" y="429"/>
                    </a:lnTo>
                    <a:lnTo>
                      <a:pt x="10312" y="643"/>
                    </a:lnTo>
                    <a:lnTo>
                      <a:pt x="9740" y="882"/>
                    </a:lnTo>
                    <a:lnTo>
                      <a:pt x="9145" y="1167"/>
                    </a:lnTo>
                    <a:lnTo>
                      <a:pt x="8621" y="1453"/>
                    </a:lnTo>
                    <a:lnTo>
                      <a:pt x="8168" y="1739"/>
                    </a:lnTo>
                    <a:lnTo>
                      <a:pt x="7383" y="2358"/>
                    </a:lnTo>
                    <a:lnTo>
                      <a:pt x="6597" y="2977"/>
                    </a:lnTo>
                    <a:lnTo>
                      <a:pt x="5763" y="3691"/>
                    </a:lnTo>
                    <a:lnTo>
                      <a:pt x="4930" y="4430"/>
                    </a:lnTo>
                    <a:lnTo>
                      <a:pt x="4096" y="5192"/>
                    </a:lnTo>
                    <a:lnTo>
                      <a:pt x="3358" y="5930"/>
                    </a:lnTo>
                    <a:lnTo>
                      <a:pt x="2715" y="6620"/>
                    </a:lnTo>
                    <a:lnTo>
                      <a:pt x="2453" y="6954"/>
                    </a:lnTo>
                    <a:lnTo>
                      <a:pt x="2215" y="7263"/>
                    </a:lnTo>
                    <a:lnTo>
                      <a:pt x="2049" y="7525"/>
                    </a:lnTo>
                    <a:lnTo>
                      <a:pt x="1906" y="7787"/>
                    </a:lnTo>
                    <a:lnTo>
                      <a:pt x="1644" y="8382"/>
                    </a:lnTo>
                    <a:lnTo>
                      <a:pt x="1334" y="9002"/>
                    </a:lnTo>
                    <a:lnTo>
                      <a:pt x="691" y="10335"/>
                    </a:lnTo>
                    <a:lnTo>
                      <a:pt x="406" y="10954"/>
                    </a:lnTo>
                    <a:lnTo>
                      <a:pt x="191" y="11550"/>
                    </a:lnTo>
                    <a:lnTo>
                      <a:pt x="96" y="11811"/>
                    </a:lnTo>
                    <a:lnTo>
                      <a:pt x="48" y="12073"/>
                    </a:lnTo>
                    <a:lnTo>
                      <a:pt x="1" y="12288"/>
                    </a:lnTo>
                    <a:lnTo>
                      <a:pt x="1" y="12478"/>
                    </a:lnTo>
                    <a:lnTo>
                      <a:pt x="72" y="12550"/>
                    </a:lnTo>
                    <a:lnTo>
                      <a:pt x="215" y="12645"/>
                    </a:lnTo>
                    <a:lnTo>
                      <a:pt x="477" y="12764"/>
                    </a:lnTo>
                    <a:lnTo>
                      <a:pt x="787" y="12883"/>
                    </a:lnTo>
                    <a:lnTo>
                      <a:pt x="1477" y="13097"/>
                    </a:lnTo>
                    <a:lnTo>
                      <a:pt x="1763" y="13193"/>
                    </a:lnTo>
                    <a:lnTo>
                      <a:pt x="1787" y="13193"/>
                    </a:lnTo>
                    <a:lnTo>
                      <a:pt x="2001" y="12621"/>
                    </a:lnTo>
                    <a:lnTo>
                      <a:pt x="2358" y="11669"/>
                    </a:lnTo>
                    <a:lnTo>
                      <a:pt x="2620" y="11049"/>
                    </a:lnTo>
                    <a:lnTo>
                      <a:pt x="2906" y="10359"/>
                    </a:lnTo>
                    <a:lnTo>
                      <a:pt x="3263" y="9597"/>
                    </a:lnTo>
                    <a:lnTo>
                      <a:pt x="3668" y="8787"/>
                    </a:lnTo>
                    <a:lnTo>
                      <a:pt x="3882" y="8478"/>
                    </a:lnTo>
                    <a:lnTo>
                      <a:pt x="4120" y="8192"/>
                    </a:lnTo>
                    <a:lnTo>
                      <a:pt x="4406" y="7882"/>
                    </a:lnTo>
                    <a:lnTo>
                      <a:pt x="4716" y="7597"/>
                    </a:lnTo>
                    <a:lnTo>
                      <a:pt x="5049" y="7311"/>
                    </a:lnTo>
                    <a:lnTo>
                      <a:pt x="5406" y="7025"/>
                    </a:lnTo>
                    <a:lnTo>
                      <a:pt x="6121" y="6501"/>
                    </a:lnTo>
                    <a:lnTo>
                      <a:pt x="6787" y="6025"/>
                    </a:lnTo>
                    <a:lnTo>
                      <a:pt x="7383" y="5644"/>
                    </a:lnTo>
                    <a:lnTo>
                      <a:pt x="7835" y="5382"/>
                    </a:lnTo>
                    <a:lnTo>
                      <a:pt x="8049" y="5263"/>
                    </a:lnTo>
                    <a:lnTo>
                      <a:pt x="8049" y="5287"/>
                    </a:lnTo>
                    <a:lnTo>
                      <a:pt x="8049" y="5358"/>
                    </a:lnTo>
                    <a:lnTo>
                      <a:pt x="8049" y="5382"/>
                    </a:lnTo>
                    <a:lnTo>
                      <a:pt x="8049" y="5406"/>
                    </a:lnTo>
                    <a:lnTo>
                      <a:pt x="8049" y="5501"/>
                    </a:lnTo>
                    <a:lnTo>
                      <a:pt x="8049" y="5549"/>
                    </a:lnTo>
                    <a:lnTo>
                      <a:pt x="8049" y="5573"/>
                    </a:lnTo>
                    <a:lnTo>
                      <a:pt x="8073" y="5715"/>
                    </a:lnTo>
                    <a:lnTo>
                      <a:pt x="8073" y="5858"/>
                    </a:lnTo>
                    <a:lnTo>
                      <a:pt x="8097" y="5930"/>
                    </a:lnTo>
                    <a:lnTo>
                      <a:pt x="8121" y="6096"/>
                    </a:lnTo>
                    <a:lnTo>
                      <a:pt x="8168" y="6430"/>
                    </a:lnTo>
                    <a:lnTo>
                      <a:pt x="8168" y="6573"/>
                    </a:lnTo>
                    <a:lnTo>
                      <a:pt x="8240" y="7073"/>
                    </a:lnTo>
                    <a:lnTo>
                      <a:pt x="8264" y="7311"/>
                    </a:lnTo>
                    <a:lnTo>
                      <a:pt x="8264" y="7525"/>
                    </a:lnTo>
                    <a:lnTo>
                      <a:pt x="8264" y="7644"/>
                    </a:lnTo>
                    <a:lnTo>
                      <a:pt x="8264" y="7692"/>
                    </a:lnTo>
                    <a:lnTo>
                      <a:pt x="8264" y="7763"/>
                    </a:lnTo>
                    <a:lnTo>
                      <a:pt x="8264" y="7859"/>
                    </a:lnTo>
                    <a:lnTo>
                      <a:pt x="8240" y="8001"/>
                    </a:lnTo>
                    <a:lnTo>
                      <a:pt x="8240" y="8049"/>
                    </a:lnTo>
                    <a:lnTo>
                      <a:pt x="8216" y="8168"/>
                    </a:lnTo>
                    <a:lnTo>
                      <a:pt x="8192" y="8287"/>
                    </a:lnTo>
                    <a:lnTo>
                      <a:pt x="8145" y="8573"/>
                    </a:lnTo>
                    <a:lnTo>
                      <a:pt x="8073" y="8859"/>
                    </a:lnTo>
                    <a:lnTo>
                      <a:pt x="7978" y="9192"/>
                    </a:lnTo>
                    <a:lnTo>
                      <a:pt x="7835" y="9525"/>
                    </a:lnTo>
                    <a:lnTo>
                      <a:pt x="7645" y="10002"/>
                    </a:lnTo>
                    <a:lnTo>
                      <a:pt x="7406" y="10502"/>
                    </a:lnTo>
                    <a:lnTo>
                      <a:pt x="7121" y="11002"/>
                    </a:lnTo>
                    <a:lnTo>
                      <a:pt x="6787" y="11478"/>
                    </a:lnTo>
                    <a:lnTo>
                      <a:pt x="6454" y="11954"/>
                    </a:lnTo>
                    <a:lnTo>
                      <a:pt x="6073" y="12383"/>
                    </a:lnTo>
                    <a:lnTo>
                      <a:pt x="5668" y="12788"/>
                    </a:lnTo>
                    <a:lnTo>
                      <a:pt x="5454" y="12978"/>
                    </a:lnTo>
                    <a:lnTo>
                      <a:pt x="5239" y="13145"/>
                    </a:lnTo>
                    <a:lnTo>
                      <a:pt x="5120" y="13240"/>
                    </a:lnTo>
                    <a:lnTo>
                      <a:pt x="5073" y="13335"/>
                    </a:lnTo>
                    <a:lnTo>
                      <a:pt x="5049" y="13431"/>
                    </a:lnTo>
                    <a:lnTo>
                      <a:pt x="5097" y="13502"/>
                    </a:lnTo>
                    <a:lnTo>
                      <a:pt x="5192" y="13574"/>
                    </a:lnTo>
                    <a:lnTo>
                      <a:pt x="5311" y="13645"/>
                    </a:lnTo>
                    <a:lnTo>
                      <a:pt x="5454" y="13693"/>
                    </a:lnTo>
                    <a:lnTo>
                      <a:pt x="5597" y="13740"/>
                    </a:lnTo>
                    <a:lnTo>
                      <a:pt x="5978" y="13812"/>
                    </a:lnTo>
                    <a:lnTo>
                      <a:pt x="6335" y="13859"/>
                    </a:lnTo>
                    <a:lnTo>
                      <a:pt x="6668" y="13859"/>
                    </a:lnTo>
                    <a:lnTo>
                      <a:pt x="6787" y="13836"/>
                    </a:lnTo>
                    <a:lnTo>
                      <a:pt x="6906" y="13812"/>
                    </a:lnTo>
                    <a:lnTo>
                      <a:pt x="7097" y="13764"/>
                    </a:lnTo>
                    <a:lnTo>
                      <a:pt x="7406" y="13740"/>
                    </a:lnTo>
                    <a:lnTo>
                      <a:pt x="8240" y="13693"/>
                    </a:lnTo>
                    <a:lnTo>
                      <a:pt x="8716" y="13645"/>
                    </a:lnTo>
                    <a:lnTo>
                      <a:pt x="9169" y="13574"/>
                    </a:lnTo>
                    <a:lnTo>
                      <a:pt x="9597" y="13478"/>
                    </a:lnTo>
                    <a:lnTo>
                      <a:pt x="9788" y="13407"/>
                    </a:lnTo>
                    <a:lnTo>
                      <a:pt x="9954" y="13335"/>
                    </a:lnTo>
                    <a:lnTo>
                      <a:pt x="10145" y="13216"/>
                    </a:lnTo>
                    <a:lnTo>
                      <a:pt x="10288" y="13050"/>
                    </a:lnTo>
                    <a:lnTo>
                      <a:pt x="10431" y="12883"/>
                    </a:lnTo>
                    <a:lnTo>
                      <a:pt x="10526" y="12693"/>
                    </a:lnTo>
                    <a:lnTo>
                      <a:pt x="10621" y="12431"/>
                    </a:lnTo>
                    <a:lnTo>
                      <a:pt x="10669" y="12169"/>
                    </a:lnTo>
                    <a:lnTo>
                      <a:pt x="10716" y="11907"/>
                    </a:lnTo>
                    <a:lnTo>
                      <a:pt x="10764" y="11621"/>
                    </a:lnTo>
                    <a:lnTo>
                      <a:pt x="10788" y="11049"/>
                    </a:lnTo>
                    <a:lnTo>
                      <a:pt x="10812" y="10549"/>
                    </a:lnTo>
                    <a:lnTo>
                      <a:pt x="10859" y="10335"/>
                    </a:lnTo>
                    <a:lnTo>
                      <a:pt x="10907" y="10121"/>
                    </a:lnTo>
                    <a:lnTo>
                      <a:pt x="11074" y="9597"/>
                    </a:lnTo>
                    <a:lnTo>
                      <a:pt x="11312" y="9025"/>
                    </a:lnTo>
                    <a:lnTo>
                      <a:pt x="11526" y="8406"/>
                    </a:lnTo>
                    <a:lnTo>
                      <a:pt x="11645" y="7906"/>
                    </a:lnTo>
                    <a:lnTo>
                      <a:pt x="11740" y="7406"/>
                    </a:lnTo>
                    <a:lnTo>
                      <a:pt x="11788" y="7073"/>
                    </a:lnTo>
                    <a:lnTo>
                      <a:pt x="11788" y="6716"/>
                    </a:lnTo>
                    <a:lnTo>
                      <a:pt x="11764" y="6358"/>
                    </a:lnTo>
                    <a:lnTo>
                      <a:pt x="11716" y="6001"/>
                    </a:lnTo>
                    <a:lnTo>
                      <a:pt x="11645" y="5620"/>
                    </a:lnTo>
                    <a:lnTo>
                      <a:pt x="11597" y="5239"/>
                    </a:lnTo>
                    <a:lnTo>
                      <a:pt x="11574" y="4834"/>
                    </a:lnTo>
                    <a:lnTo>
                      <a:pt x="11574" y="4453"/>
                    </a:lnTo>
                    <a:lnTo>
                      <a:pt x="11597" y="3668"/>
                    </a:lnTo>
                    <a:lnTo>
                      <a:pt x="11669" y="2906"/>
                    </a:lnTo>
                    <a:lnTo>
                      <a:pt x="11788" y="1977"/>
                    </a:lnTo>
                    <a:lnTo>
                      <a:pt x="12026" y="762"/>
                    </a:lnTo>
                    <a:lnTo>
                      <a:pt x="12097" y="334"/>
                    </a:lnTo>
                    <a:lnTo>
                      <a:pt x="12121" y="24"/>
                    </a:lnTo>
                    <a:lnTo>
                      <a:pt x="12097" y="0"/>
                    </a:lnTo>
                    <a:close/>
                  </a:path>
                </a:pathLst>
              </a:custGeom>
              <a:solidFill>
                <a:srgbClr val="E37C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1" name="Google Shape;3721;p21"/>
              <p:cNvSpPr/>
              <p:nvPr/>
            </p:nvSpPr>
            <p:spPr>
              <a:xfrm>
                <a:off x="8092433" y="738002"/>
                <a:ext cx="201922" cy="230873"/>
              </a:xfrm>
              <a:custGeom>
                <a:avLst/>
                <a:gdLst/>
                <a:ahLst/>
                <a:cxnLst/>
                <a:rect l="l" t="t" r="r" b="b"/>
                <a:pathLst>
                  <a:path w="12122" h="13860" fill="none" extrusionOk="0">
                    <a:moveTo>
                      <a:pt x="11740" y="7406"/>
                    </a:moveTo>
                    <a:lnTo>
                      <a:pt x="11740" y="7406"/>
                    </a:lnTo>
                    <a:lnTo>
                      <a:pt x="11645" y="7906"/>
                    </a:lnTo>
                    <a:lnTo>
                      <a:pt x="11526" y="8406"/>
                    </a:lnTo>
                    <a:lnTo>
                      <a:pt x="11526" y="8406"/>
                    </a:lnTo>
                    <a:lnTo>
                      <a:pt x="11312" y="9025"/>
                    </a:lnTo>
                    <a:lnTo>
                      <a:pt x="11074" y="9597"/>
                    </a:lnTo>
                    <a:lnTo>
                      <a:pt x="10907" y="10121"/>
                    </a:lnTo>
                    <a:lnTo>
                      <a:pt x="10859" y="10335"/>
                    </a:lnTo>
                    <a:lnTo>
                      <a:pt x="10812" y="10549"/>
                    </a:lnTo>
                    <a:lnTo>
                      <a:pt x="10812" y="10549"/>
                    </a:lnTo>
                    <a:lnTo>
                      <a:pt x="10788" y="11049"/>
                    </a:lnTo>
                    <a:lnTo>
                      <a:pt x="10764" y="11621"/>
                    </a:lnTo>
                    <a:lnTo>
                      <a:pt x="10716" y="11907"/>
                    </a:lnTo>
                    <a:lnTo>
                      <a:pt x="10669" y="12169"/>
                    </a:lnTo>
                    <a:lnTo>
                      <a:pt x="10621" y="12431"/>
                    </a:lnTo>
                    <a:lnTo>
                      <a:pt x="10526" y="12693"/>
                    </a:lnTo>
                    <a:lnTo>
                      <a:pt x="10526" y="12693"/>
                    </a:lnTo>
                    <a:lnTo>
                      <a:pt x="10431" y="12883"/>
                    </a:lnTo>
                    <a:lnTo>
                      <a:pt x="10288" y="13050"/>
                    </a:lnTo>
                    <a:lnTo>
                      <a:pt x="10145" y="13216"/>
                    </a:lnTo>
                    <a:lnTo>
                      <a:pt x="9954" y="13335"/>
                    </a:lnTo>
                    <a:lnTo>
                      <a:pt x="9954" y="13335"/>
                    </a:lnTo>
                    <a:lnTo>
                      <a:pt x="9788" y="13407"/>
                    </a:lnTo>
                    <a:lnTo>
                      <a:pt x="9597" y="13478"/>
                    </a:lnTo>
                    <a:lnTo>
                      <a:pt x="9169" y="13574"/>
                    </a:lnTo>
                    <a:lnTo>
                      <a:pt x="8716" y="13645"/>
                    </a:lnTo>
                    <a:lnTo>
                      <a:pt x="8240" y="13693"/>
                    </a:lnTo>
                    <a:lnTo>
                      <a:pt x="7406" y="13740"/>
                    </a:lnTo>
                    <a:lnTo>
                      <a:pt x="7097" y="13764"/>
                    </a:lnTo>
                    <a:lnTo>
                      <a:pt x="6906" y="13812"/>
                    </a:lnTo>
                    <a:lnTo>
                      <a:pt x="6906" y="13812"/>
                    </a:lnTo>
                    <a:lnTo>
                      <a:pt x="6787" y="13836"/>
                    </a:lnTo>
                    <a:lnTo>
                      <a:pt x="6668" y="13859"/>
                    </a:lnTo>
                    <a:lnTo>
                      <a:pt x="6335" y="13859"/>
                    </a:lnTo>
                    <a:lnTo>
                      <a:pt x="5978" y="13812"/>
                    </a:lnTo>
                    <a:lnTo>
                      <a:pt x="5597" y="13740"/>
                    </a:lnTo>
                    <a:lnTo>
                      <a:pt x="5454" y="13693"/>
                    </a:lnTo>
                    <a:lnTo>
                      <a:pt x="5311" y="13645"/>
                    </a:lnTo>
                    <a:lnTo>
                      <a:pt x="5192" y="13574"/>
                    </a:lnTo>
                    <a:lnTo>
                      <a:pt x="5097" y="13502"/>
                    </a:lnTo>
                    <a:lnTo>
                      <a:pt x="5049" y="13431"/>
                    </a:lnTo>
                    <a:lnTo>
                      <a:pt x="5073" y="13335"/>
                    </a:lnTo>
                    <a:lnTo>
                      <a:pt x="5120" y="13240"/>
                    </a:lnTo>
                    <a:lnTo>
                      <a:pt x="5239" y="13145"/>
                    </a:lnTo>
                    <a:lnTo>
                      <a:pt x="5239" y="13145"/>
                    </a:lnTo>
                    <a:lnTo>
                      <a:pt x="5454" y="12978"/>
                    </a:lnTo>
                    <a:lnTo>
                      <a:pt x="5668" y="12788"/>
                    </a:lnTo>
                    <a:lnTo>
                      <a:pt x="6073" y="12383"/>
                    </a:lnTo>
                    <a:lnTo>
                      <a:pt x="6454" y="11954"/>
                    </a:lnTo>
                    <a:lnTo>
                      <a:pt x="6787" y="11478"/>
                    </a:lnTo>
                    <a:lnTo>
                      <a:pt x="7121" y="11002"/>
                    </a:lnTo>
                    <a:lnTo>
                      <a:pt x="7406" y="10502"/>
                    </a:lnTo>
                    <a:lnTo>
                      <a:pt x="7645" y="10002"/>
                    </a:lnTo>
                    <a:lnTo>
                      <a:pt x="7835" y="9525"/>
                    </a:lnTo>
                    <a:lnTo>
                      <a:pt x="7835" y="9525"/>
                    </a:lnTo>
                    <a:lnTo>
                      <a:pt x="7978" y="9192"/>
                    </a:lnTo>
                    <a:lnTo>
                      <a:pt x="8073" y="8859"/>
                    </a:lnTo>
                    <a:lnTo>
                      <a:pt x="8145" y="8573"/>
                    </a:lnTo>
                    <a:lnTo>
                      <a:pt x="8192" y="8287"/>
                    </a:lnTo>
                    <a:lnTo>
                      <a:pt x="8192" y="8287"/>
                    </a:lnTo>
                    <a:lnTo>
                      <a:pt x="8216" y="8168"/>
                    </a:lnTo>
                    <a:lnTo>
                      <a:pt x="8216" y="8168"/>
                    </a:lnTo>
                    <a:lnTo>
                      <a:pt x="8240" y="8049"/>
                    </a:lnTo>
                    <a:lnTo>
                      <a:pt x="8240" y="8049"/>
                    </a:lnTo>
                    <a:lnTo>
                      <a:pt x="8240" y="8001"/>
                    </a:lnTo>
                    <a:lnTo>
                      <a:pt x="8240" y="8001"/>
                    </a:lnTo>
                    <a:lnTo>
                      <a:pt x="8264" y="7859"/>
                    </a:lnTo>
                    <a:lnTo>
                      <a:pt x="8264" y="7859"/>
                    </a:lnTo>
                    <a:lnTo>
                      <a:pt x="8264" y="7763"/>
                    </a:lnTo>
                    <a:lnTo>
                      <a:pt x="8264" y="7763"/>
                    </a:lnTo>
                    <a:lnTo>
                      <a:pt x="8264" y="7692"/>
                    </a:lnTo>
                    <a:lnTo>
                      <a:pt x="8264" y="7692"/>
                    </a:lnTo>
                    <a:lnTo>
                      <a:pt x="8264" y="7644"/>
                    </a:lnTo>
                    <a:lnTo>
                      <a:pt x="8264" y="7644"/>
                    </a:lnTo>
                    <a:lnTo>
                      <a:pt x="8264" y="7525"/>
                    </a:lnTo>
                    <a:lnTo>
                      <a:pt x="8264" y="7525"/>
                    </a:lnTo>
                    <a:lnTo>
                      <a:pt x="8264" y="7311"/>
                    </a:lnTo>
                    <a:lnTo>
                      <a:pt x="8264" y="7311"/>
                    </a:lnTo>
                    <a:lnTo>
                      <a:pt x="8240" y="7073"/>
                    </a:lnTo>
                    <a:lnTo>
                      <a:pt x="8240" y="7073"/>
                    </a:lnTo>
                    <a:lnTo>
                      <a:pt x="8168" y="6573"/>
                    </a:lnTo>
                    <a:lnTo>
                      <a:pt x="8168" y="6573"/>
                    </a:lnTo>
                    <a:lnTo>
                      <a:pt x="8168" y="6430"/>
                    </a:lnTo>
                    <a:lnTo>
                      <a:pt x="8168" y="6430"/>
                    </a:lnTo>
                    <a:lnTo>
                      <a:pt x="8121" y="6096"/>
                    </a:lnTo>
                    <a:lnTo>
                      <a:pt x="8121" y="6096"/>
                    </a:lnTo>
                    <a:lnTo>
                      <a:pt x="8097" y="5930"/>
                    </a:lnTo>
                    <a:lnTo>
                      <a:pt x="8097" y="5930"/>
                    </a:lnTo>
                    <a:lnTo>
                      <a:pt x="8073" y="5858"/>
                    </a:lnTo>
                    <a:lnTo>
                      <a:pt x="8073" y="5858"/>
                    </a:lnTo>
                    <a:lnTo>
                      <a:pt x="8073" y="5715"/>
                    </a:lnTo>
                    <a:lnTo>
                      <a:pt x="8073" y="5715"/>
                    </a:lnTo>
                    <a:lnTo>
                      <a:pt x="8049" y="5573"/>
                    </a:lnTo>
                    <a:lnTo>
                      <a:pt x="8049" y="5573"/>
                    </a:lnTo>
                    <a:lnTo>
                      <a:pt x="8049" y="5549"/>
                    </a:lnTo>
                    <a:lnTo>
                      <a:pt x="8049" y="5549"/>
                    </a:lnTo>
                    <a:lnTo>
                      <a:pt x="8049" y="5501"/>
                    </a:lnTo>
                    <a:lnTo>
                      <a:pt x="8049" y="5501"/>
                    </a:lnTo>
                    <a:lnTo>
                      <a:pt x="8049" y="5406"/>
                    </a:lnTo>
                    <a:lnTo>
                      <a:pt x="8049" y="5406"/>
                    </a:lnTo>
                    <a:lnTo>
                      <a:pt x="8049" y="5406"/>
                    </a:lnTo>
                    <a:lnTo>
                      <a:pt x="8049" y="5382"/>
                    </a:lnTo>
                    <a:lnTo>
                      <a:pt x="8049" y="5358"/>
                    </a:lnTo>
                    <a:lnTo>
                      <a:pt x="8049" y="5358"/>
                    </a:lnTo>
                    <a:lnTo>
                      <a:pt x="8049" y="5287"/>
                    </a:lnTo>
                    <a:lnTo>
                      <a:pt x="8049" y="5263"/>
                    </a:lnTo>
                    <a:lnTo>
                      <a:pt x="8049" y="5263"/>
                    </a:lnTo>
                    <a:lnTo>
                      <a:pt x="7835" y="5382"/>
                    </a:lnTo>
                    <a:lnTo>
                      <a:pt x="7383" y="5644"/>
                    </a:lnTo>
                    <a:lnTo>
                      <a:pt x="6787" y="6025"/>
                    </a:lnTo>
                    <a:lnTo>
                      <a:pt x="6121" y="6501"/>
                    </a:lnTo>
                    <a:lnTo>
                      <a:pt x="5406" y="7025"/>
                    </a:lnTo>
                    <a:lnTo>
                      <a:pt x="5049" y="7311"/>
                    </a:lnTo>
                    <a:lnTo>
                      <a:pt x="4716" y="7597"/>
                    </a:lnTo>
                    <a:lnTo>
                      <a:pt x="4406" y="7882"/>
                    </a:lnTo>
                    <a:lnTo>
                      <a:pt x="4120" y="8192"/>
                    </a:lnTo>
                    <a:lnTo>
                      <a:pt x="3882" y="8478"/>
                    </a:lnTo>
                    <a:lnTo>
                      <a:pt x="3668" y="8787"/>
                    </a:lnTo>
                    <a:lnTo>
                      <a:pt x="3668" y="8787"/>
                    </a:lnTo>
                    <a:lnTo>
                      <a:pt x="3263" y="9597"/>
                    </a:lnTo>
                    <a:lnTo>
                      <a:pt x="2906" y="10359"/>
                    </a:lnTo>
                    <a:lnTo>
                      <a:pt x="2620" y="11049"/>
                    </a:lnTo>
                    <a:lnTo>
                      <a:pt x="2358" y="11669"/>
                    </a:lnTo>
                    <a:lnTo>
                      <a:pt x="2001" y="12621"/>
                    </a:lnTo>
                    <a:lnTo>
                      <a:pt x="1787" y="13193"/>
                    </a:lnTo>
                    <a:lnTo>
                      <a:pt x="1763" y="13193"/>
                    </a:lnTo>
                    <a:lnTo>
                      <a:pt x="1763" y="13193"/>
                    </a:lnTo>
                    <a:lnTo>
                      <a:pt x="1477" y="13097"/>
                    </a:lnTo>
                    <a:lnTo>
                      <a:pt x="1477" y="13097"/>
                    </a:lnTo>
                    <a:lnTo>
                      <a:pt x="787" y="12883"/>
                    </a:lnTo>
                    <a:lnTo>
                      <a:pt x="477" y="12764"/>
                    </a:lnTo>
                    <a:lnTo>
                      <a:pt x="215" y="12645"/>
                    </a:lnTo>
                    <a:lnTo>
                      <a:pt x="215" y="12645"/>
                    </a:lnTo>
                    <a:lnTo>
                      <a:pt x="72" y="12550"/>
                    </a:lnTo>
                    <a:lnTo>
                      <a:pt x="1" y="12478"/>
                    </a:lnTo>
                    <a:lnTo>
                      <a:pt x="1" y="12478"/>
                    </a:lnTo>
                    <a:lnTo>
                      <a:pt x="1" y="12478"/>
                    </a:lnTo>
                    <a:lnTo>
                      <a:pt x="1" y="12288"/>
                    </a:lnTo>
                    <a:lnTo>
                      <a:pt x="48" y="12073"/>
                    </a:lnTo>
                    <a:lnTo>
                      <a:pt x="96" y="11811"/>
                    </a:lnTo>
                    <a:lnTo>
                      <a:pt x="191" y="11550"/>
                    </a:lnTo>
                    <a:lnTo>
                      <a:pt x="406" y="10954"/>
                    </a:lnTo>
                    <a:lnTo>
                      <a:pt x="691" y="10335"/>
                    </a:lnTo>
                    <a:lnTo>
                      <a:pt x="1334" y="9002"/>
                    </a:lnTo>
                    <a:lnTo>
                      <a:pt x="1644" y="8382"/>
                    </a:lnTo>
                    <a:lnTo>
                      <a:pt x="1906" y="7787"/>
                    </a:lnTo>
                    <a:lnTo>
                      <a:pt x="1906" y="7787"/>
                    </a:lnTo>
                    <a:lnTo>
                      <a:pt x="2049" y="7525"/>
                    </a:lnTo>
                    <a:lnTo>
                      <a:pt x="2215" y="7263"/>
                    </a:lnTo>
                    <a:lnTo>
                      <a:pt x="2453" y="6954"/>
                    </a:lnTo>
                    <a:lnTo>
                      <a:pt x="2715" y="6620"/>
                    </a:lnTo>
                    <a:lnTo>
                      <a:pt x="3358" y="5930"/>
                    </a:lnTo>
                    <a:lnTo>
                      <a:pt x="4096" y="5192"/>
                    </a:lnTo>
                    <a:lnTo>
                      <a:pt x="4930" y="4430"/>
                    </a:lnTo>
                    <a:lnTo>
                      <a:pt x="5763" y="3691"/>
                    </a:lnTo>
                    <a:lnTo>
                      <a:pt x="6597" y="2977"/>
                    </a:lnTo>
                    <a:lnTo>
                      <a:pt x="7383" y="2358"/>
                    </a:lnTo>
                    <a:lnTo>
                      <a:pt x="7383" y="2358"/>
                    </a:lnTo>
                    <a:lnTo>
                      <a:pt x="8168" y="1739"/>
                    </a:lnTo>
                    <a:lnTo>
                      <a:pt x="8168" y="1739"/>
                    </a:lnTo>
                    <a:lnTo>
                      <a:pt x="8621" y="1453"/>
                    </a:lnTo>
                    <a:lnTo>
                      <a:pt x="8621" y="1453"/>
                    </a:lnTo>
                    <a:lnTo>
                      <a:pt x="9145" y="1167"/>
                    </a:lnTo>
                    <a:lnTo>
                      <a:pt x="9740" y="882"/>
                    </a:lnTo>
                    <a:lnTo>
                      <a:pt x="10312" y="643"/>
                    </a:lnTo>
                    <a:lnTo>
                      <a:pt x="10859" y="429"/>
                    </a:lnTo>
                    <a:lnTo>
                      <a:pt x="11764" y="120"/>
                    </a:lnTo>
                    <a:lnTo>
                      <a:pt x="12097" y="0"/>
                    </a:lnTo>
                    <a:lnTo>
                      <a:pt x="12121" y="24"/>
                    </a:lnTo>
                    <a:lnTo>
                      <a:pt x="12121" y="24"/>
                    </a:lnTo>
                    <a:lnTo>
                      <a:pt x="12097" y="334"/>
                    </a:lnTo>
                    <a:lnTo>
                      <a:pt x="12026" y="762"/>
                    </a:lnTo>
                    <a:lnTo>
                      <a:pt x="11788" y="1977"/>
                    </a:lnTo>
                    <a:lnTo>
                      <a:pt x="11788" y="1977"/>
                    </a:lnTo>
                    <a:lnTo>
                      <a:pt x="11669" y="2906"/>
                    </a:lnTo>
                    <a:lnTo>
                      <a:pt x="11669" y="2906"/>
                    </a:lnTo>
                    <a:lnTo>
                      <a:pt x="11597" y="3668"/>
                    </a:lnTo>
                    <a:lnTo>
                      <a:pt x="11574" y="4453"/>
                    </a:lnTo>
                    <a:lnTo>
                      <a:pt x="11574" y="4834"/>
                    </a:lnTo>
                    <a:lnTo>
                      <a:pt x="11597" y="5239"/>
                    </a:lnTo>
                    <a:lnTo>
                      <a:pt x="11645" y="5620"/>
                    </a:lnTo>
                    <a:lnTo>
                      <a:pt x="11716" y="6001"/>
                    </a:lnTo>
                    <a:lnTo>
                      <a:pt x="11716" y="6001"/>
                    </a:lnTo>
                    <a:lnTo>
                      <a:pt x="11764" y="6358"/>
                    </a:lnTo>
                    <a:lnTo>
                      <a:pt x="11788" y="6716"/>
                    </a:lnTo>
                    <a:lnTo>
                      <a:pt x="11788" y="7073"/>
                    </a:lnTo>
                    <a:lnTo>
                      <a:pt x="11740" y="740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2" name="Google Shape;3722;p21"/>
              <p:cNvSpPr/>
              <p:nvPr/>
            </p:nvSpPr>
            <p:spPr>
              <a:xfrm>
                <a:off x="8226909" y="835182"/>
                <a:ext cx="1599" cy="11127"/>
              </a:xfrm>
              <a:custGeom>
                <a:avLst/>
                <a:gdLst/>
                <a:ahLst/>
                <a:cxnLst/>
                <a:rect l="l" t="t" r="r" b="b"/>
                <a:pathLst>
                  <a:path w="96" h="668" extrusionOk="0">
                    <a:moveTo>
                      <a:pt x="0" y="1"/>
                    </a:moveTo>
                    <a:lnTo>
                      <a:pt x="0" y="24"/>
                    </a:lnTo>
                    <a:lnTo>
                      <a:pt x="24" y="72"/>
                    </a:lnTo>
                    <a:lnTo>
                      <a:pt x="0" y="1"/>
                    </a:lnTo>
                    <a:close/>
                    <a:moveTo>
                      <a:pt x="24" y="167"/>
                    </a:moveTo>
                    <a:lnTo>
                      <a:pt x="95" y="667"/>
                    </a:lnTo>
                    <a:lnTo>
                      <a:pt x="95" y="596"/>
                    </a:lnTo>
                    <a:lnTo>
                      <a:pt x="48" y="262"/>
                    </a:lnTo>
                    <a:lnTo>
                      <a:pt x="24" y="167"/>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3" name="Google Shape;3723;p21"/>
              <p:cNvSpPr/>
              <p:nvPr/>
            </p:nvSpPr>
            <p:spPr>
              <a:xfrm>
                <a:off x="8229674" y="871678"/>
                <a:ext cx="17" cy="416"/>
              </a:xfrm>
              <a:custGeom>
                <a:avLst/>
                <a:gdLst/>
                <a:ahLst/>
                <a:cxnLst/>
                <a:rect l="l" t="t" r="r" b="b"/>
                <a:pathLst>
                  <a:path w="1" h="25" fill="none" extrusionOk="0">
                    <a:moveTo>
                      <a:pt x="1" y="0"/>
                    </a:moveTo>
                    <a:lnTo>
                      <a:pt x="1" y="0"/>
                    </a:lnTo>
                    <a:lnTo>
                      <a:pt x="1" y="24"/>
                    </a:lnTo>
                    <a:lnTo>
                      <a:pt x="1" y="24"/>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4" name="Google Shape;3724;p21"/>
              <p:cNvSpPr/>
              <p:nvPr/>
            </p:nvSpPr>
            <p:spPr>
              <a:xfrm>
                <a:off x="8230074" y="866514"/>
                <a:ext cx="17" cy="2798"/>
              </a:xfrm>
              <a:custGeom>
                <a:avLst/>
                <a:gdLst/>
                <a:ahLst/>
                <a:cxnLst/>
                <a:rect l="l" t="t" r="r" b="b"/>
                <a:pathLst>
                  <a:path w="1" h="168" fill="none" extrusionOk="0">
                    <a:moveTo>
                      <a:pt x="1" y="1"/>
                    </a:moveTo>
                    <a:lnTo>
                      <a:pt x="1" y="1"/>
                    </a:lnTo>
                    <a:lnTo>
                      <a:pt x="1" y="167"/>
                    </a:lnTo>
                    <a:lnTo>
                      <a:pt x="1" y="167"/>
                    </a:lnTo>
                    <a:lnTo>
                      <a:pt x="1" y="144"/>
                    </a:lnTo>
                    <a:lnTo>
                      <a:pt x="1" y="144"/>
                    </a:lnTo>
                    <a:lnTo>
                      <a:pt x="1" y="48"/>
                    </a:lnTo>
                    <a:lnTo>
                      <a:pt x="1" y="48"/>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5" name="Google Shape;3725;p21"/>
              <p:cNvSpPr/>
              <p:nvPr/>
            </p:nvSpPr>
            <p:spPr>
              <a:xfrm>
                <a:off x="8230074" y="865332"/>
                <a:ext cx="17" cy="17"/>
              </a:xfrm>
              <a:custGeom>
                <a:avLst/>
                <a:gdLst/>
                <a:ahLst/>
                <a:cxnLst/>
                <a:rect l="l" t="t" r="r" b="b"/>
                <a:pathLst>
                  <a:path w="1" h="1" fill="none" extrusionOk="0">
                    <a:moveTo>
                      <a:pt x="1" y="0"/>
                    </a:move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6" name="Google Shape;3726;p21"/>
              <p:cNvSpPr/>
              <p:nvPr/>
            </p:nvSpPr>
            <p:spPr>
              <a:xfrm>
                <a:off x="8229291" y="851839"/>
                <a:ext cx="800" cy="7946"/>
              </a:xfrm>
              <a:custGeom>
                <a:avLst/>
                <a:gdLst/>
                <a:ahLst/>
                <a:cxnLst/>
                <a:rect l="l" t="t" r="r" b="b"/>
                <a:pathLst>
                  <a:path w="48" h="477" fill="none" extrusionOk="0">
                    <a:moveTo>
                      <a:pt x="0" y="1"/>
                    </a:moveTo>
                    <a:lnTo>
                      <a:pt x="0" y="1"/>
                    </a:lnTo>
                    <a:lnTo>
                      <a:pt x="24" y="239"/>
                    </a:lnTo>
                    <a:lnTo>
                      <a:pt x="24" y="239"/>
                    </a:lnTo>
                    <a:lnTo>
                      <a:pt x="48" y="477"/>
                    </a:lnTo>
                    <a:lnTo>
                      <a:pt x="48" y="477"/>
                    </a:lnTo>
                    <a:lnTo>
                      <a:pt x="48" y="477"/>
                    </a:lnTo>
                    <a:lnTo>
                      <a:pt x="48" y="477"/>
                    </a:lnTo>
                    <a:lnTo>
                      <a:pt x="24" y="239"/>
                    </a:lnTo>
                    <a:lnTo>
                      <a:pt x="24" y="239"/>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7" name="Google Shape;3727;p21"/>
              <p:cNvSpPr/>
              <p:nvPr/>
            </p:nvSpPr>
            <p:spPr>
              <a:xfrm>
                <a:off x="8227292" y="837963"/>
                <a:ext cx="1216" cy="8345"/>
              </a:xfrm>
              <a:custGeom>
                <a:avLst/>
                <a:gdLst/>
                <a:ahLst/>
                <a:cxnLst/>
                <a:rect l="l" t="t" r="r" b="b"/>
                <a:pathLst>
                  <a:path w="73" h="501" fill="none" extrusionOk="0">
                    <a:moveTo>
                      <a:pt x="1" y="0"/>
                    </a:moveTo>
                    <a:lnTo>
                      <a:pt x="1" y="0"/>
                    </a:lnTo>
                    <a:lnTo>
                      <a:pt x="72" y="500"/>
                    </a:lnTo>
                    <a:lnTo>
                      <a:pt x="72" y="500"/>
                    </a:lnTo>
                    <a:lnTo>
                      <a:pt x="72" y="429"/>
                    </a:lnTo>
                    <a:lnTo>
                      <a:pt x="72" y="429"/>
                    </a:lnTo>
                    <a:lnTo>
                      <a:pt x="25" y="95"/>
                    </a:lnTo>
                    <a:lnTo>
                      <a:pt x="25" y="95"/>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8" name="Google Shape;3728;p21"/>
              <p:cNvSpPr/>
              <p:nvPr/>
            </p:nvSpPr>
            <p:spPr>
              <a:xfrm>
                <a:off x="8226909" y="835182"/>
                <a:ext cx="400" cy="1199"/>
              </a:xfrm>
              <a:custGeom>
                <a:avLst/>
                <a:gdLst/>
                <a:ahLst/>
                <a:cxnLst/>
                <a:rect l="l" t="t" r="r" b="b"/>
                <a:pathLst>
                  <a:path w="24" h="72" fill="none" extrusionOk="0">
                    <a:moveTo>
                      <a:pt x="0" y="1"/>
                    </a:moveTo>
                    <a:lnTo>
                      <a:pt x="0" y="1"/>
                    </a:lnTo>
                    <a:lnTo>
                      <a:pt x="24" y="72"/>
                    </a:lnTo>
                    <a:lnTo>
                      <a:pt x="24" y="72"/>
                    </a:lnTo>
                    <a:lnTo>
                      <a:pt x="0" y="24"/>
                    </a:lnTo>
                    <a:lnTo>
                      <a:pt x="0" y="24"/>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9" name="Google Shape;3729;p21"/>
              <p:cNvSpPr/>
              <p:nvPr/>
            </p:nvSpPr>
            <p:spPr>
              <a:xfrm>
                <a:off x="8226909" y="832800"/>
                <a:ext cx="17" cy="816"/>
              </a:xfrm>
              <a:custGeom>
                <a:avLst/>
                <a:gdLst/>
                <a:ahLst/>
                <a:cxnLst/>
                <a:rect l="l" t="t" r="r" b="b"/>
                <a:pathLst>
                  <a:path w="1" h="49" fill="none" extrusionOk="0">
                    <a:moveTo>
                      <a:pt x="0" y="1"/>
                    </a:moveTo>
                    <a:lnTo>
                      <a:pt x="0" y="1"/>
                    </a:lnTo>
                    <a:lnTo>
                      <a:pt x="0" y="48"/>
                    </a:lnTo>
                    <a:lnTo>
                      <a:pt x="0" y="48"/>
                    </a:lnTo>
                    <a:lnTo>
                      <a:pt x="0" y="24"/>
                    </a:lnTo>
                    <a:lnTo>
                      <a:pt x="0" y="24"/>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0" name="Google Shape;3730;p21"/>
              <p:cNvSpPr/>
              <p:nvPr/>
            </p:nvSpPr>
            <p:spPr>
              <a:xfrm>
                <a:off x="8226509" y="830817"/>
                <a:ext cx="17" cy="816"/>
              </a:xfrm>
              <a:custGeom>
                <a:avLst/>
                <a:gdLst/>
                <a:ahLst/>
                <a:cxnLst/>
                <a:rect l="l" t="t" r="r" b="b"/>
                <a:pathLst>
                  <a:path w="1" h="49" fill="none" extrusionOk="0">
                    <a:moveTo>
                      <a:pt x="0" y="1"/>
                    </a:moveTo>
                    <a:lnTo>
                      <a:pt x="0" y="1"/>
                    </a:lnTo>
                    <a:lnTo>
                      <a:pt x="0" y="48"/>
                    </a:lnTo>
                    <a:lnTo>
                      <a:pt x="0" y="48"/>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1" name="Google Shape;3731;p21"/>
              <p:cNvSpPr/>
              <p:nvPr/>
            </p:nvSpPr>
            <p:spPr>
              <a:xfrm>
                <a:off x="8226509" y="830418"/>
                <a:ext cx="17" cy="416"/>
              </a:xfrm>
              <a:custGeom>
                <a:avLst/>
                <a:gdLst/>
                <a:ahLst/>
                <a:cxnLst/>
                <a:rect l="l" t="t" r="r" b="b"/>
                <a:pathLst>
                  <a:path w="1" h="25" fill="none" extrusionOk="0">
                    <a:moveTo>
                      <a:pt x="0" y="1"/>
                    </a:moveTo>
                    <a:lnTo>
                      <a:pt x="0" y="1"/>
                    </a:lnTo>
                    <a:lnTo>
                      <a:pt x="0" y="25"/>
                    </a:lnTo>
                    <a:lnTo>
                      <a:pt x="0" y="25"/>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2" name="Google Shape;3732;p21"/>
              <p:cNvSpPr/>
              <p:nvPr/>
            </p:nvSpPr>
            <p:spPr>
              <a:xfrm>
                <a:off x="8226509" y="828036"/>
                <a:ext cx="17" cy="2399"/>
              </a:xfrm>
              <a:custGeom>
                <a:avLst/>
                <a:gdLst/>
                <a:ahLst/>
                <a:cxnLst/>
                <a:rect l="l" t="t" r="r" b="b"/>
                <a:pathLst>
                  <a:path w="1" h="144" fill="none" extrusionOk="0">
                    <a:moveTo>
                      <a:pt x="0" y="1"/>
                    </a:moveTo>
                    <a:lnTo>
                      <a:pt x="0" y="1"/>
                    </a:lnTo>
                    <a:lnTo>
                      <a:pt x="0" y="1"/>
                    </a:lnTo>
                    <a:lnTo>
                      <a:pt x="0" y="144"/>
                    </a:lnTo>
                    <a:lnTo>
                      <a:pt x="0" y="144"/>
                    </a:lnTo>
                    <a:lnTo>
                      <a:pt x="0" y="96"/>
                    </a:lnTo>
                    <a:lnTo>
                      <a:pt x="0" y="96"/>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3" name="Google Shape;3733;p21"/>
              <p:cNvSpPr/>
              <p:nvPr/>
            </p:nvSpPr>
            <p:spPr>
              <a:xfrm>
                <a:off x="8226509" y="816942"/>
                <a:ext cx="19056" cy="73793"/>
              </a:xfrm>
              <a:custGeom>
                <a:avLst/>
                <a:gdLst/>
                <a:ahLst/>
                <a:cxnLst/>
                <a:rect l="l" t="t" r="r" b="b"/>
                <a:pathLst>
                  <a:path w="1144" h="4430" extrusionOk="0">
                    <a:moveTo>
                      <a:pt x="1143" y="0"/>
                    </a:moveTo>
                    <a:lnTo>
                      <a:pt x="715" y="167"/>
                    </a:lnTo>
                    <a:lnTo>
                      <a:pt x="334" y="334"/>
                    </a:lnTo>
                    <a:lnTo>
                      <a:pt x="167" y="429"/>
                    </a:lnTo>
                    <a:lnTo>
                      <a:pt x="0" y="548"/>
                    </a:lnTo>
                    <a:lnTo>
                      <a:pt x="0" y="667"/>
                    </a:lnTo>
                    <a:lnTo>
                      <a:pt x="0" y="762"/>
                    </a:lnTo>
                    <a:lnTo>
                      <a:pt x="0" y="810"/>
                    </a:lnTo>
                    <a:lnTo>
                      <a:pt x="0" y="834"/>
                    </a:lnTo>
                    <a:lnTo>
                      <a:pt x="0" y="881"/>
                    </a:lnTo>
                    <a:lnTo>
                      <a:pt x="24" y="953"/>
                    </a:lnTo>
                    <a:lnTo>
                      <a:pt x="24" y="976"/>
                    </a:lnTo>
                    <a:lnTo>
                      <a:pt x="24" y="1000"/>
                    </a:lnTo>
                    <a:lnTo>
                      <a:pt x="24" y="1096"/>
                    </a:lnTo>
                    <a:lnTo>
                      <a:pt x="24" y="1119"/>
                    </a:lnTo>
                    <a:lnTo>
                      <a:pt x="48" y="1167"/>
                    </a:lnTo>
                    <a:lnTo>
                      <a:pt x="48" y="1262"/>
                    </a:lnTo>
                    <a:lnTo>
                      <a:pt x="72" y="1357"/>
                    </a:lnTo>
                    <a:lnTo>
                      <a:pt x="119" y="1691"/>
                    </a:lnTo>
                    <a:lnTo>
                      <a:pt x="119" y="1762"/>
                    </a:lnTo>
                    <a:lnTo>
                      <a:pt x="167" y="2096"/>
                    </a:lnTo>
                    <a:lnTo>
                      <a:pt x="191" y="2334"/>
                    </a:lnTo>
                    <a:lnTo>
                      <a:pt x="215" y="2572"/>
                    </a:lnTo>
                    <a:lnTo>
                      <a:pt x="215" y="2786"/>
                    </a:lnTo>
                    <a:lnTo>
                      <a:pt x="215" y="2905"/>
                    </a:lnTo>
                    <a:lnTo>
                      <a:pt x="215" y="2977"/>
                    </a:lnTo>
                    <a:lnTo>
                      <a:pt x="215" y="3024"/>
                    </a:lnTo>
                    <a:lnTo>
                      <a:pt x="215" y="3120"/>
                    </a:lnTo>
                    <a:lnTo>
                      <a:pt x="215" y="3143"/>
                    </a:lnTo>
                    <a:lnTo>
                      <a:pt x="191" y="3286"/>
                    </a:lnTo>
                    <a:lnTo>
                      <a:pt x="191" y="3310"/>
                    </a:lnTo>
                    <a:lnTo>
                      <a:pt x="143" y="3548"/>
                    </a:lnTo>
                    <a:lnTo>
                      <a:pt x="143" y="3763"/>
                    </a:lnTo>
                    <a:lnTo>
                      <a:pt x="119" y="3977"/>
                    </a:lnTo>
                    <a:lnTo>
                      <a:pt x="96" y="4191"/>
                    </a:lnTo>
                    <a:lnTo>
                      <a:pt x="72" y="4429"/>
                    </a:lnTo>
                    <a:lnTo>
                      <a:pt x="96" y="4382"/>
                    </a:lnTo>
                    <a:lnTo>
                      <a:pt x="96" y="4334"/>
                    </a:lnTo>
                    <a:lnTo>
                      <a:pt x="96" y="4310"/>
                    </a:lnTo>
                    <a:lnTo>
                      <a:pt x="119" y="4263"/>
                    </a:lnTo>
                    <a:lnTo>
                      <a:pt x="238" y="4001"/>
                    </a:lnTo>
                    <a:lnTo>
                      <a:pt x="381" y="3548"/>
                    </a:lnTo>
                    <a:lnTo>
                      <a:pt x="548" y="2953"/>
                    </a:lnTo>
                    <a:lnTo>
                      <a:pt x="715" y="2262"/>
                    </a:lnTo>
                    <a:lnTo>
                      <a:pt x="881" y="1548"/>
                    </a:lnTo>
                    <a:lnTo>
                      <a:pt x="1024" y="905"/>
                    </a:lnTo>
                    <a:lnTo>
                      <a:pt x="1096" y="357"/>
                    </a:lnTo>
                    <a:lnTo>
                      <a:pt x="1120" y="167"/>
                    </a:lnTo>
                    <a:lnTo>
                      <a:pt x="1143" y="0"/>
                    </a:lnTo>
                    <a:close/>
                  </a:path>
                </a:pathLst>
              </a:custGeom>
              <a:solidFill>
                <a:srgbClr val="AC621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4" name="Google Shape;3734;p21"/>
              <p:cNvSpPr/>
              <p:nvPr/>
            </p:nvSpPr>
            <p:spPr>
              <a:xfrm>
                <a:off x="8226509" y="816942"/>
                <a:ext cx="19056" cy="73793"/>
              </a:xfrm>
              <a:custGeom>
                <a:avLst/>
                <a:gdLst/>
                <a:ahLst/>
                <a:cxnLst/>
                <a:rect l="l" t="t" r="r" b="b"/>
                <a:pathLst>
                  <a:path w="1144" h="4430" fill="none" extrusionOk="0">
                    <a:moveTo>
                      <a:pt x="1143" y="0"/>
                    </a:moveTo>
                    <a:lnTo>
                      <a:pt x="1143" y="0"/>
                    </a:lnTo>
                    <a:lnTo>
                      <a:pt x="715" y="167"/>
                    </a:lnTo>
                    <a:lnTo>
                      <a:pt x="334" y="334"/>
                    </a:lnTo>
                    <a:lnTo>
                      <a:pt x="167" y="429"/>
                    </a:lnTo>
                    <a:lnTo>
                      <a:pt x="0" y="548"/>
                    </a:lnTo>
                    <a:lnTo>
                      <a:pt x="0" y="667"/>
                    </a:lnTo>
                    <a:lnTo>
                      <a:pt x="0" y="667"/>
                    </a:lnTo>
                    <a:lnTo>
                      <a:pt x="0" y="667"/>
                    </a:lnTo>
                    <a:lnTo>
                      <a:pt x="0" y="667"/>
                    </a:lnTo>
                    <a:lnTo>
                      <a:pt x="0" y="762"/>
                    </a:lnTo>
                    <a:lnTo>
                      <a:pt x="0" y="762"/>
                    </a:lnTo>
                    <a:lnTo>
                      <a:pt x="0" y="810"/>
                    </a:lnTo>
                    <a:lnTo>
                      <a:pt x="0" y="810"/>
                    </a:lnTo>
                    <a:lnTo>
                      <a:pt x="0" y="810"/>
                    </a:lnTo>
                    <a:lnTo>
                      <a:pt x="0" y="810"/>
                    </a:lnTo>
                    <a:lnTo>
                      <a:pt x="0" y="834"/>
                    </a:lnTo>
                    <a:lnTo>
                      <a:pt x="0" y="834"/>
                    </a:lnTo>
                    <a:lnTo>
                      <a:pt x="0" y="834"/>
                    </a:lnTo>
                    <a:lnTo>
                      <a:pt x="0" y="834"/>
                    </a:lnTo>
                    <a:lnTo>
                      <a:pt x="0" y="881"/>
                    </a:lnTo>
                    <a:lnTo>
                      <a:pt x="0" y="881"/>
                    </a:lnTo>
                    <a:lnTo>
                      <a:pt x="24" y="953"/>
                    </a:lnTo>
                    <a:lnTo>
                      <a:pt x="24" y="953"/>
                    </a:lnTo>
                    <a:lnTo>
                      <a:pt x="24" y="976"/>
                    </a:lnTo>
                    <a:lnTo>
                      <a:pt x="24" y="976"/>
                    </a:lnTo>
                    <a:lnTo>
                      <a:pt x="24" y="1000"/>
                    </a:lnTo>
                    <a:lnTo>
                      <a:pt x="24" y="1000"/>
                    </a:lnTo>
                    <a:lnTo>
                      <a:pt x="24" y="1096"/>
                    </a:lnTo>
                    <a:lnTo>
                      <a:pt x="24" y="1096"/>
                    </a:lnTo>
                    <a:lnTo>
                      <a:pt x="24" y="1119"/>
                    </a:lnTo>
                    <a:lnTo>
                      <a:pt x="24" y="1119"/>
                    </a:lnTo>
                    <a:lnTo>
                      <a:pt x="48" y="1167"/>
                    </a:lnTo>
                    <a:lnTo>
                      <a:pt x="48" y="1167"/>
                    </a:lnTo>
                    <a:lnTo>
                      <a:pt x="48" y="1262"/>
                    </a:lnTo>
                    <a:lnTo>
                      <a:pt x="48" y="1262"/>
                    </a:lnTo>
                    <a:lnTo>
                      <a:pt x="72" y="1357"/>
                    </a:lnTo>
                    <a:lnTo>
                      <a:pt x="72" y="1357"/>
                    </a:lnTo>
                    <a:lnTo>
                      <a:pt x="119" y="1691"/>
                    </a:lnTo>
                    <a:lnTo>
                      <a:pt x="119" y="1691"/>
                    </a:lnTo>
                    <a:lnTo>
                      <a:pt x="119" y="1762"/>
                    </a:lnTo>
                    <a:lnTo>
                      <a:pt x="119" y="1762"/>
                    </a:lnTo>
                    <a:lnTo>
                      <a:pt x="167" y="2096"/>
                    </a:lnTo>
                    <a:lnTo>
                      <a:pt x="167" y="2096"/>
                    </a:lnTo>
                    <a:lnTo>
                      <a:pt x="191" y="2334"/>
                    </a:lnTo>
                    <a:lnTo>
                      <a:pt x="191" y="2334"/>
                    </a:lnTo>
                    <a:lnTo>
                      <a:pt x="215" y="2572"/>
                    </a:lnTo>
                    <a:lnTo>
                      <a:pt x="215" y="2572"/>
                    </a:lnTo>
                    <a:lnTo>
                      <a:pt x="215" y="2572"/>
                    </a:lnTo>
                    <a:lnTo>
                      <a:pt x="215" y="2572"/>
                    </a:lnTo>
                    <a:lnTo>
                      <a:pt x="215" y="2786"/>
                    </a:lnTo>
                    <a:lnTo>
                      <a:pt x="215" y="2786"/>
                    </a:lnTo>
                    <a:lnTo>
                      <a:pt x="215" y="2905"/>
                    </a:lnTo>
                    <a:lnTo>
                      <a:pt x="215" y="2905"/>
                    </a:lnTo>
                    <a:lnTo>
                      <a:pt x="215" y="2905"/>
                    </a:lnTo>
                    <a:lnTo>
                      <a:pt x="215" y="2905"/>
                    </a:lnTo>
                    <a:lnTo>
                      <a:pt x="215" y="2905"/>
                    </a:lnTo>
                    <a:lnTo>
                      <a:pt x="215" y="2905"/>
                    </a:lnTo>
                    <a:lnTo>
                      <a:pt x="215" y="2977"/>
                    </a:lnTo>
                    <a:lnTo>
                      <a:pt x="215" y="2977"/>
                    </a:lnTo>
                    <a:lnTo>
                      <a:pt x="215" y="3024"/>
                    </a:lnTo>
                    <a:lnTo>
                      <a:pt x="215" y="3024"/>
                    </a:lnTo>
                    <a:lnTo>
                      <a:pt x="215" y="3120"/>
                    </a:lnTo>
                    <a:lnTo>
                      <a:pt x="215" y="3120"/>
                    </a:lnTo>
                    <a:lnTo>
                      <a:pt x="215" y="3143"/>
                    </a:lnTo>
                    <a:lnTo>
                      <a:pt x="215" y="3143"/>
                    </a:lnTo>
                    <a:lnTo>
                      <a:pt x="191" y="3286"/>
                    </a:lnTo>
                    <a:lnTo>
                      <a:pt x="191" y="3286"/>
                    </a:lnTo>
                    <a:lnTo>
                      <a:pt x="191" y="3310"/>
                    </a:lnTo>
                    <a:lnTo>
                      <a:pt x="191" y="3310"/>
                    </a:lnTo>
                    <a:lnTo>
                      <a:pt x="143" y="3548"/>
                    </a:lnTo>
                    <a:lnTo>
                      <a:pt x="143" y="3548"/>
                    </a:lnTo>
                    <a:lnTo>
                      <a:pt x="143" y="3763"/>
                    </a:lnTo>
                    <a:lnTo>
                      <a:pt x="119" y="3977"/>
                    </a:lnTo>
                    <a:lnTo>
                      <a:pt x="96" y="4191"/>
                    </a:lnTo>
                    <a:lnTo>
                      <a:pt x="72" y="4429"/>
                    </a:lnTo>
                    <a:lnTo>
                      <a:pt x="72" y="4429"/>
                    </a:lnTo>
                    <a:lnTo>
                      <a:pt x="96" y="4382"/>
                    </a:lnTo>
                    <a:lnTo>
                      <a:pt x="96" y="4334"/>
                    </a:lnTo>
                    <a:lnTo>
                      <a:pt x="96" y="4310"/>
                    </a:lnTo>
                    <a:lnTo>
                      <a:pt x="119" y="4263"/>
                    </a:lnTo>
                    <a:lnTo>
                      <a:pt x="119" y="4263"/>
                    </a:lnTo>
                    <a:lnTo>
                      <a:pt x="238" y="4001"/>
                    </a:lnTo>
                    <a:lnTo>
                      <a:pt x="381" y="3548"/>
                    </a:lnTo>
                    <a:lnTo>
                      <a:pt x="548" y="2953"/>
                    </a:lnTo>
                    <a:lnTo>
                      <a:pt x="715" y="2262"/>
                    </a:lnTo>
                    <a:lnTo>
                      <a:pt x="881" y="1548"/>
                    </a:lnTo>
                    <a:lnTo>
                      <a:pt x="1024" y="905"/>
                    </a:lnTo>
                    <a:lnTo>
                      <a:pt x="1096" y="357"/>
                    </a:lnTo>
                    <a:lnTo>
                      <a:pt x="1120" y="167"/>
                    </a:lnTo>
                    <a:lnTo>
                      <a:pt x="114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5" name="Google Shape;3735;p21"/>
              <p:cNvSpPr/>
              <p:nvPr/>
            </p:nvSpPr>
            <p:spPr>
              <a:xfrm>
                <a:off x="8320124" y="753477"/>
                <a:ext cx="1599" cy="1199"/>
              </a:xfrm>
              <a:custGeom>
                <a:avLst/>
                <a:gdLst/>
                <a:ahLst/>
                <a:cxnLst/>
                <a:rect l="l" t="t" r="r" b="b"/>
                <a:pathLst>
                  <a:path w="96" h="72" extrusionOk="0">
                    <a:moveTo>
                      <a:pt x="95" y="0"/>
                    </a:moveTo>
                    <a:lnTo>
                      <a:pt x="0" y="48"/>
                    </a:lnTo>
                    <a:lnTo>
                      <a:pt x="0" y="72"/>
                    </a:lnTo>
                    <a:lnTo>
                      <a:pt x="72" y="72"/>
                    </a:lnTo>
                    <a:lnTo>
                      <a:pt x="95" y="48"/>
                    </a:lnTo>
                    <a:lnTo>
                      <a:pt x="95" y="24"/>
                    </a:lnTo>
                    <a:lnTo>
                      <a:pt x="95" y="0"/>
                    </a:lnTo>
                    <a:close/>
                  </a:path>
                </a:pathLst>
              </a:custGeom>
              <a:solidFill>
                <a:srgbClr val="C5C5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6" name="Google Shape;3736;p21"/>
              <p:cNvSpPr/>
              <p:nvPr/>
            </p:nvSpPr>
            <p:spPr>
              <a:xfrm>
                <a:off x="8320124" y="753477"/>
                <a:ext cx="1599" cy="1199"/>
              </a:xfrm>
              <a:custGeom>
                <a:avLst/>
                <a:gdLst/>
                <a:ahLst/>
                <a:cxnLst/>
                <a:rect l="l" t="t" r="r" b="b"/>
                <a:pathLst>
                  <a:path w="96" h="72" fill="none" extrusionOk="0">
                    <a:moveTo>
                      <a:pt x="95" y="0"/>
                    </a:moveTo>
                    <a:lnTo>
                      <a:pt x="95" y="0"/>
                    </a:lnTo>
                    <a:lnTo>
                      <a:pt x="0" y="48"/>
                    </a:lnTo>
                    <a:lnTo>
                      <a:pt x="0" y="48"/>
                    </a:lnTo>
                    <a:lnTo>
                      <a:pt x="0" y="72"/>
                    </a:lnTo>
                    <a:lnTo>
                      <a:pt x="0" y="72"/>
                    </a:lnTo>
                    <a:lnTo>
                      <a:pt x="72" y="72"/>
                    </a:lnTo>
                    <a:lnTo>
                      <a:pt x="95" y="48"/>
                    </a:lnTo>
                    <a:lnTo>
                      <a:pt x="95" y="24"/>
                    </a:lnTo>
                    <a:lnTo>
                      <a:pt x="9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7" name="Google Shape;3737;p21"/>
              <p:cNvSpPr/>
              <p:nvPr/>
            </p:nvSpPr>
            <p:spPr>
              <a:xfrm>
                <a:off x="8319724" y="752277"/>
                <a:ext cx="1999" cy="1999"/>
              </a:xfrm>
              <a:custGeom>
                <a:avLst/>
                <a:gdLst/>
                <a:ahLst/>
                <a:cxnLst/>
                <a:rect l="l" t="t" r="r" b="b"/>
                <a:pathLst>
                  <a:path w="120" h="120" extrusionOk="0">
                    <a:moveTo>
                      <a:pt x="0" y="1"/>
                    </a:moveTo>
                    <a:lnTo>
                      <a:pt x="0" y="48"/>
                    </a:lnTo>
                    <a:lnTo>
                      <a:pt x="24" y="120"/>
                    </a:lnTo>
                    <a:lnTo>
                      <a:pt x="119" y="72"/>
                    </a:lnTo>
                    <a:lnTo>
                      <a:pt x="72" y="25"/>
                    </a:lnTo>
                    <a:lnTo>
                      <a:pt x="24" y="1"/>
                    </a:lnTo>
                    <a:close/>
                  </a:path>
                </a:pathLst>
              </a:custGeom>
              <a:solidFill>
                <a:srgbClr val="B989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8" name="Google Shape;3738;p21"/>
              <p:cNvSpPr/>
              <p:nvPr/>
            </p:nvSpPr>
            <p:spPr>
              <a:xfrm>
                <a:off x="8319724" y="752277"/>
                <a:ext cx="1999" cy="1999"/>
              </a:xfrm>
              <a:custGeom>
                <a:avLst/>
                <a:gdLst/>
                <a:ahLst/>
                <a:cxnLst/>
                <a:rect l="l" t="t" r="r" b="b"/>
                <a:pathLst>
                  <a:path w="120" h="120" fill="none" extrusionOk="0">
                    <a:moveTo>
                      <a:pt x="24" y="1"/>
                    </a:moveTo>
                    <a:lnTo>
                      <a:pt x="24" y="1"/>
                    </a:lnTo>
                    <a:lnTo>
                      <a:pt x="0" y="1"/>
                    </a:lnTo>
                    <a:lnTo>
                      <a:pt x="0" y="48"/>
                    </a:lnTo>
                    <a:lnTo>
                      <a:pt x="0" y="48"/>
                    </a:lnTo>
                    <a:lnTo>
                      <a:pt x="24" y="120"/>
                    </a:lnTo>
                    <a:lnTo>
                      <a:pt x="24" y="120"/>
                    </a:lnTo>
                    <a:lnTo>
                      <a:pt x="119" y="72"/>
                    </a:lnTo>
                    <a:lnTo>
                      <a:pt x="119" y="72"/>
                    </a:lnTo>
                    <a:lnTo>
                      <a:pt x="72" y="25"/>
                    </a:lnTo>
                    <a:lnTo>
                      <a:pt x="2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9" name="Google Shape;3739;p21"/>
              <p:cNvSpPr/>
              <p:nvPr/>
            </p:nvSpPr>
            <p:spPr>
              <a:xfrm>
                <a:off x="8286792" y="754659"/>
                <a:ext cx="36513" cy="31749"/>
              </a:xfrm>
              <a:custGeom>
                <a:avLst/>
                <a:gdLst/>
                <a:ahLst/>
                <a:cxnLst/>
                <a:rect l="l" t="t" r="r" b="b"/>
                <a:pathLst>
                  <a:path w="2192" h="1906" extrusionOk="0">
                    <a:moveTo>
                      <a:pt x="2001" y="1"/>
                    </a:moveTo>
                    <a:lnTo>
                      <a:pt x="1858" y="24"/>
                    </a:lnTo>
                    <a:lnTo>
                      <a:pt x="1834" y="24"/>
                    </a:lnTo>
                    <a:lnTo>
                      <a:pt x="1787" y="48"/>
                    </a:lnTo>
                    <a:lnTo>
                      <a:pt x="1715" y="96"/>
                    </a:lnTo>
                    <a:lnTo>
                      <a:pt x="1549" y="239"/>
                    </a:lnTo>
                    <a:lnTo>
                      <a:pt x="1239" y="429"/>
                    </a:lnTo>
                    <a:lnTo>
                      <a:pt x="906" y="620"/>
                    </a:lnTo>
                    <a:lnTo>
                      <a:pt x="525" y="810"/>
                    </a:lnTo>
                    <a:lnTo>
                      <a:pt x="120" y="977"/>
                    </a:lnTo>
                    <a:lnTo>
                      <a:pt x="1" y="1906"/>
                    </a:lnTo>
                    <a:lnTo>
                      <a:pt x="358" y="1715"/>
                    </a:lnTo>
                    <a:lnTo>
                      <a:pt x="668" y="1525"/>
                    </a:lnTo>
                    <a:lnTo>
                      <a:pt x="953" y="1310"/>
                    </a:lnTo>
                    <a:lnTo>
                      <a:pt x="1215" y="1096"/>
                    </a:lnTo>
                    <a:lnTo>
                      <a:pt x="1620" y="763"/>
                    </a:lnTo>
                    <a:lnTo>
                      <a:pt x="1739" y="667"/>
                    </a:lnTo>
                    <a:lnTo>
                      <a:pt x="1811" y="620"/>
                    </a:lnTo>
                    <a:lnTo>
                      <a:pt x="1834" y="644"/>
                    </a:lnTo>
                    <a:lnTo>
                      <a:pt x="1882" y="620"/>
                    </a:lnTo>
                    <a:lnTo>
                      <a:pt x="1906" y="596"/>
                    </a:lnTo>
                    <a:lnTo>
                      <a:pt x="1953" y="524"/>
                    </a:lnTo>
                    <a:lnTo>
                      <a:pt x="2049" y="429"/>
                    </a:lnTo>
                    <a:lnTo>
                      <a:pt x="2096" y="405"/>
                    </a:lnTo>
                    <a:lnTo>
                      <a:pt x="2168" y="382"/>
                    </a:lnTo>
                    <a:lnTo>
                      <a:pt x="2192" y="358"/>
                    </a:lnTo>
                    <a:lnTo>
                      <a:pt x="2192" y="334"/>
                    </a:lnTo>
                    <a:lnTo>
                      <a:pt x="2144" y="239"/>
                    </a:lnTo>
                    <a:lnTo>
                      <a:pt x="2001" y="1"/>
                    </a:lnTo>
                    <a:close/>
                  </a:path>
                </a:pathLst>
              </a:custGeom>
              <a:solidFill>
                <a:srgbClr val="C5C5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0" name="Google Shape;3740;p21"/>
              <p:cNvSpPr/>
              <p:nvPr/>
            </p:nvSpPr>
            <p:spPr>
              <a:xfrm>
                <a:off x="8286792" y="754659"/>
                <a:ext cx="36513" cy="31749"/>
              </a:xfrm>
              <a:custGeom>
                <a:avLst/>
                <a:gdLst/>
                <a:ahLst/>
                <a:cxnLst/>
                <a:rect l="l" t="t" r="r" b="b"/>
                <a:pathLst>
                  <a:path w="2192" h="1906" fill="none" extrusionOk="0">
                    <a:moveTo>
                      <a:pt x="2001" y="1"/>
                    </a:moveTo>
                    <a:lnTo>
                      <a:pt x="2001" y="1"/>
                    </a:lnTo>
                    <a:lnTo>
                      <a:pt x="2001" y="1"/>
                    </a:lnTo>
                    <a:lnTo>
                      <a:pt x="1858" y="24"/>
                    </a:lnTo>
                    <a:lnTo>
                      <a:pt x="1858" y="24"/>
                    </a:lnTo>
                    <a:lnTo>
                      <a:pt x="1858" y="24"/>
                    </a:lnTo>
                    <a:lnTo>
                      <a:pt x="1858" y="24"/>
                    </a:lnTo>
                    <a:lnTo>
                      <a:pt x="1834" y="24"/>
                    </a:lnTo>
                    <a:lnTo>
                      <a:pt x="1834" y="24"/>
                    </a:lnTo>
                    <a:lnTo>
                      <a:pt x="1787" y="48"/>
                    </a:lnTo>
                    <a:lnTo>
                      <a:pt x="1715" y="96"/>
                    </a:lnTo>
                    <a:lnTo>
                      <a:pt x="1549" y="239"/>
                    </a:lnTo>
                    <a:lnTo>
                      <a:pt x="1549" y="239"/>
                    </a:lnTo>
                    <a:lnTo>
                      <a:pt x="1239" y="429"/>
                    </a:lnTo>
                    <a:lnTo>
                      <a:pt x="906" y="620"/>
                    </a:lnTo>
                    <a:lnTo>
                      <a:pt x="525" y="810"/>
                    </a:lnTo>
                    <a:lnTo>
                      <a:pt x="120" y="977"/>
                    </a:lnTo>
                    <a:lnTo>
                      <a:pt x="120" y="977"/>
                    </a:lnTo>
                    <a:lnTo>
                      <a:pt x="120" y="977"/>
                    </a:lnTo>
                    <a:lnTo>
                      <a:pt x="1" y="1906"/>
                    </a:lnTo>
                    <a:lnTo>
                      <a:pt x="1" y="1906"/>
                    </a:lnTo>
                    <a:lnTo>
                      <a:pt x="358" y="1715"/>
                    </a:lnTo>
                    <a:lnTo>
                      <a:pt x="668" y="1525"/>
                    </a:lnTo>
                    <a:lnTo>
                      <a:pt x="953" y="1310"/>
                    </a:lnTo>
                    <a:lnTo>
                      <a:pt x="1215" y="1096"/>
                    </a:lnTo>
                    <a:lnTo>
                      <a:pt x="1620" y="763"/>
                    </a:lnTo>
                    <a:lnTo>
                      <a:pt x="1739" y="667"/>
                    </a:lnTo>
                    <a:lnTo>
                      <a:pt x="1811" y="620"/>
                    </a:lnTo>
                    <a:lnTo>
                      <a:pt x="1811" y="620"/>
                    </a:lnTo>
                    <a:lnTo>
                      <a:pt x="1811" y="620"/>
                    </a:lnTo>
                    <a:lnTo>
                      <a:pt x="1811" y="620"/>
                    </a:lnTo>
                    <a:lnTo>
                      <a:pt x="1834" y="644"/>
                    </a:lnTo>
                    <a:lnTo>
                      <a:pt x="1834" y="644"/>
                    </a:lnTo>
                    <a:lnTo>
                      <a:pt x="1882" y="620"/>
                    </a:lnTo>
                    <a:lnTo>
                      <a:pt x="1906" y="596"/>
                    </a:lnTo>
                    <a:lnTo>
                      <a:pt x="1953" y="524"/>
                    </a:lnTo>
                    <a:lnTo>
                      <a:pt x="1953" y="524"/>
                    </a:lnTo>
                    <a:lnTo>
                      <a:pt x="2049" y="429"/>
                    </a:lnTo>
                    <a:lnTo>
                      <a:pt x="2096" y="405"/>
                    </a:lnTo>
                    <a:lnTo>
                      <a:pt x="2168" y="382"/>
                    </a:lnTo>
                    <a:lnTo>
                      <a:pt x="2168" y="382"/>
                    </a:lnTo>
                    <a:lnTo>
                      <a:pt x="2192" y="358"/>
                    </a:lnTo>
                    <a:lnTo>
                      <a:pt x="2192" y="334"/>
                    </a:lnTo>
                    <a:lnTo>
                      <a:pt x="2144" y="239"/>
                    </a:lnTo>
                    <a:lnTo>
                      <a:pt x="200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1" name="Google Shape;3741;p21"/>
              <p:cNvSpPr/>
              <p:nvPr/>
            </p:nvSpPr>
            <p:spPr>
              <a:xfrm>
                <a:off x="8317342" y="755059"/>
                <a:ext cx="416" cy="17"/>
              </a:xfrm>
              <a:custGeom>
                <a:avLst/>
                <a:gdLst/>
                <a:ahLst/>
                <a:cxnLst/>
                <a:rect l="l" t="t" r="r" b="b"/>
                <a:pathLst>
                  <a:path w="25" h="1" extrusionOk="0">
                    <a:moveTo>
                      <a:pt x="24" y="0"/>
                    </a:moveTo>
                    <a:lnTo>
                      <a:pt x="24" y="0"/>
                    </a:lnTo>
                    <a:lnTo>
                      <a:pt x="0" y="0"/>
                    </a:lnTo>
                    <a:lnTo>
                      <a:pt x="0" y="0"/>
                    </a:lnTo>
                    <a:lnTo>
                      <a:pt x="24" y="0"/>
                    </a:lnTo>
                    <a:lnTo>
                      <a:pt x="24" y="0"/>
                    </a:lnTo>
                    <a:lnTo>
                      <a:pt x="24" y="0"/>
                    </a:lnTo>
                    <a:close/>
                  </a:path>
                </a:pathLst>
              </a:custGeom>
              <a:solidFill>
                <a:srgbClr val="B989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2" name="Google Shape;3742;p21"/>
              <p:cNvSpPr/>
              <p:nvPr/>
            </p:nvSpPr>
            <p:spPr>
              <a:xfrm>
                <a:off x="8317342" y="755059"/>
                <a:ext cx="416" cy="17"/>
              </a:xfrm>
              <a:custGeom>
                <a:avLst/>
                <a:gdLst/>
                <a:ahLst/>
                <a:cxnLst/>
                <a:rect l="l" t="t" r="r" b="b"/>
                <a:pathLst>
                  <a:path w="25" h="1" fill="none" extrusionOk="0">
                    <a:moveTo>
                      <a:pt x="24" y="0"/>
                    </a:moveTo>
                    <a:lnTo>
                      <a:pt x="24" y="0"/>
                    </a:lnTo>
                    <a:lnTo>
                      <a:pt x="0" y="0"/>
                    </a:lnTo>
                    <a:lnTo>
                      <a:pt x="0" y="0"/>
                    </a:lnTo>
                    <a:lnTo>
                      <a:pt x="24" y="0"/>
                    </a:lnTo>
                    <a:lnTo>
                      <a:pt x="24" y="0"/>
                    </a:lnTo>
                    <a:lnTo>
                      <a:pt x="2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3" name="Google Shape;3743;p21"/>
              <p:cNvSpPr/>
              <p:nvPr/>
            </p:nvSpPr>
            <p:spPr>
              <a:xfrm>
                <a:off x="8215398" y="762205"/>
                <a:ext cx="73393" cy="27385"/>
              </a:xfrm>
              <a:custGeom>
                <a:avLst/>
                <a:gdLst/>
                <a:ahLst/>
                <a:cxnLst/>
                <a:rect l="l" t="t" r="r" b="b"/>
                <a:pathLst>
                  <a:path w="4406" h="1644" extrusionOk="0">
                    <a:moveTo>
                      <a:pt x="1239" y="0"/>
                    </a:moveTo>
                    <a:lnTo>
                      <a:pt x="786" y="286"/>
                    </a:lnTo>
                    <a:lnTo>
                      <a:pt x="1" y="905"/>
                    </a:lnTo>
                    <a:lnTo>
                      <a:pt x="1834" y="1381"/>
                    </a:lnTo>
                    <a:lnTo>
                      <a:pt x="2358" y="1500"/>
                    </a:lnTo>
                    <a:lnTo>
                      <a:pt x="2858" y="1595"/>
                    </a:lnTo>
                    <a:lnTo>
                      <a:pt x="3287" y="1643"/>
                    </a:lnTo>
                    <a:lnTo>
                      <a:pt x="3382" y="1643"/>
                    </a:lnTo>
                    <a:lnTo>
                      <a:pt x="3620" y="1619"/>
                    </a:lnTo>
                    <a:lnTo>
                      <a:pt x="3834" y="1595"/>
                    </a:lnTo>
                    <a:lnTo>
                      <a:pt x="4073" y="1524"/>
                    </a:lnTo>
                    <a:lnTo>
                      <a:pt x="4287" y="1453"/>
                    </a:lnTo>
                    <a:lnTo>
                      <a:pt x="4406" y="524"/>
                    </a:lnTo>
                    <a:lnTo>
                      <a:pt x="3977" y="643"/>
                    </a:lnTo>
                    <a:lnTo>
                      <a:pt x="3739" y="691"/>
                    </a:lnTo>
                    <a:lnTo>
                      <a:pt x="3501" y="714"/>
                    </a:lnTo>
                    <a:lnTo>
                      <a:pt x="3287" y="714"/>
                    </a:lnTo>
                    <a:lnTo>
                      <a:pt x="3025" y="691"/>
                    </a:lnTo>
                    <a:lnTo>
                      <a:pt x="2715" y="619"/>
                    </a:lnTo>
                    <a:lnTo>
                      <a:pt x="2382" y="500"/>
                    </a:lnTo>
                    <a:lnTo>
                      <a:pt x="2025" y="357"/>
                    </a:lnTo>
                    <a:lnTo>
                      <a:pt x="1239" y="0"/>
                    </a:lnTo>
                    <a:close/>
                  </a:path>
                </a:pathLst>
              </a:custGeom>
              <a:solidFill>
                <a:srgbClr val="B0641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4" name="Google Shape;3744;p21"/>
              <p:cNvSpPr/>
              <p:nvPr/>
            </p:nvSpPr>
            <p:spPr>
              <a:xfrm>
                <a:off x="8215398" y="762205"/>
                <a:ext cx="73393" cy="27385"/>
              </a:xfrm>
              <a:custGeom>
                <a:avLst/>
                <a:gdLst/>
                <a:ahLst/>
                <a:cxnLst/>
                <a:rect l="l" t="t" r="r" b="b"/>
                <a:pathLst>
                  <a:path w="4406" h="1644" fill="none" extrusionOk="0">
                    <a:moveTo>
                      <a:pt x="1239" y="0"/>
                    </a:moveTo>
                    <a:lnTo>
                      <a:pt x="1239" y="0"/>
                    </a:lnTo>
                    <a:lnTo>
                      <a:pt x="1239" y="0"/>
                    </a:lnTo>
                    <a:lnTo>
                      <a:pt x="786" y="286"/>
                    </a:lnTo>
                    <a:lnTo>
                      <a:pt x="786" y="286"/>
                    </a:lnTo>
                    <a:lnTo>
                      <a:pt x="1" y="905"/>
                    </a:lnTo>
                    <a:lnTo>
                      <a:pt x="1" y="905"/>
                    </a:lnTo>
                    <a:lnTo>
                      <a:pt x="1834" y="1381"/>
                    </a:lnTo>
                    <a:lnTo>
                      <a:pt x="1834" y="1381"/>
                    </a:lnTo>
                    <a:lnTo>
                      <a:pt x="2358" y="1500"/>
                    </a:lnTo>
                    <a:lnTo>
                      <a:pt x="2858" y="1595"/>
                    </a:lnTo>
                    <a:lnTo>
                      <a:pt x="2858" y="1595"/>
                    </a:lnTo>
                    <a:lnTo>
                      <a:pt x="3287" y="1643"/>
                    </a:lnTo>
                    <a:lnTo>
                      <a:pt x="3287" y="1643"/>
                    </a:lnTo>
                    <a:lnTo>
                      <a:pt x="3382" y="1643"/>
                    </a:lnTo>
                    <a:lnTo>
                      <a:pt x="3382" y="1643"/>
                    </a:lnTo>
                    <a:lnTo>
                      <a:pt x="3620" y="1619"/>
                    </a:lnTo>
                    <a:lnTo>
                      <a:pt x="3834" y="1595"/>
                    </a:lnTo>
                    <a:lnTo>
                      <a:pt x="4073" y="1524"/>
                    </a:lnTo>
                    <a:lnTo>
                      <a:pt x="4287" y="1453"/>
                    </a:lnTo>
                    <a:lnTo>
                      <a:pt x="4287" y="1453"/>
                    </a:lnTo>
                    <a:lnTo>
                      <a:pt x="4287" y="1453"/>
                    </a:lnTo>
                    <a:lnTo>
                      <a:pt x="4406" y="524"/>
                    </a:lnTo>
                    <a:lnTo>
                      <a:pt x="4406" y="524"/>
                    </a:lnTo>
                    <a:lnTo>
                      <a:pt x="4406" y="524"/>
                    </a:lnTo>
                    <a:lnTo>
                      <a:pt x="4406" y="524"/>
                    </a:lnTo>
                    <a:lnTo>
                      <a:pt x="3977" y="643"/>
                    </a:lnTo>
                    <a:lnTo>
                      <a:pt x="3739" y="691"/>
                    </a:lnTo>
                    <a:lnTo>
                      <a:pt x="3501" y="714"/>
                    </a:lnTo>
                    <a:lnTo>
                      <a:pt x="3501" y="714"/>
                    </a:lnTo>
                    <a:lnTo>
                      <a:pt x="3287" y="714"/>
                    </a:lnTo>
                    <a:lnTo>
                      <a:pt x="3287" y="714"/>
                    </a:lnTo>
                    <a:lnTo>
                      <a:pt x="3025" y="691"/>
                    </a:lnTo>
                    <a:lnTo>
                      <a:pt x="2715" y="619"/>
                    </a:lnTo>
                    <a:lnTo>
                      <a:pt x="2715" y="619"/>
                    </a:lnTo>
                    <a:lnTo>
                      <a:pt x="2382" y="500"/>
                    </a:lnTo>
                    <a:lnTo>
                      <a:pt x="2025" y="357"/>
                    </a:lnTo>
                    <a:lnTo>
                      <a:pt x="123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5" name="Google Shape;3745;p21"/>
              <p:cNvSpPr/>
              <p:nvPr/>
            </p:nvSpPr>
            <p:spPr>
              <a:xfrm>
                <a:off x="8017474" y="745531"/>
                <a:ext cx="307414" cy="46041"/>
              </a:xfrm>
              <a:custGeom>
                <a:avLst/>
                <a:gdLst/>
                <a:ahLst/>
                <a:cxnLst/>
                <a:rect l="l" t="t" r="r" b="b"/>
                <a:pathLst>
                  <a:path w="18455" h="2764" extrusionOk="0">
                    <a:moveTo>
                      <a:pt x="10382" y="1"/>
                    </a:moveTo>
                    <a:lnTo>
                      <a:pt x="10120" y="49"/>
                    </a:lnTo>
                    <a:lnTo>
                      <a:pt x="9859" y="120"/>
                    </a:lnTo>
                    <a:lnTo>
                      <a:pt x="9620" y="191"/>
                    </a:lnTo>
                    <a:lnTo>
                      <a:pt x="9382" y="310"/>
                    </a:lnTo>
                    <a:lnTo>
                      <a:pt x="8930" y="549"/>
                    </a:lnTo>
                    <a:lnTo>
                      <a:pt x="8501" y="811"/>
                    </a:lnTo>
                    <a:lnTo>
                      <a:pt x="8001" y="1072"/>
                    </a:lnTo>
                    <a:lnTo>
                      <a:pt x="7763" y="1192"/>
                    </a:lnTo>
                    <a:lnTo>
                      <a:pt x="7477" y="1287"/>
                    </a:lnTo>
                    <a:lnTo>
                      <a:pt x="7168" y="1382"/>
                    </a:lnTo>
                    <a:lnTo>
                      <a:pt x="6834" y="1477"/>
                    </a:lnTo>
                    <a:lnTo>
                      <a:pt x="6477" y="1525"/>
                    </a:lnTo>
                    <a:lnTo>
                      <a:pt x="6096" y="1573"/>
                    </a:lnTo>
                    <a:lnTo>
                      <a:pt x="5691" y="1573"/>
                    </a:lnTo>
                    <a:lnTo>
                      <a:pt x="5287" y="1549"/>
                    </a:lnTo>
                    <a:lnTo>
                      <a:pt x="4882" y="1501"/>
                    </a:lnTo>
                    <a:lnTo>
                      <a:pt x="4477" y="1453"/>
                    </a:lnTo>
                    <a:lnTo>
                      <a:pt x="4096" y="1358"/>
                    </a:lnTo>
                    <a:lnTo>
                      <a:pt x="3715" y="1287"/>
                    </a:lnTo>
                    <a:lnTo>
                      <a:pt x="3001" y="1072"/>
                    </a:lnTo>
                    <a:lnTo>
                      <a:pt x="1810" y="715"/>
                    </a:lnTo>
                    <a:lnTo>
                      <a:pt x="1381" y="596"/>
                    </a:lnTo>
                    <a:lnTo>
                      <a:pt x="1215" y="572"/>
                    </a:lnTo>
                    <a:lnTo>
                      <a:pt x="1072" y="549"/>
                    </a:lnTo>
                    <a:lnTo>
                      <a:pt x="619" y="596"/>
                    </a:lnTo>
                    <a:lnTo>
                      <a:pt x="453" y="620"/>
                    </a:lnTo>
                    <a:lnTo>
                      <a:pt x="310" y="668"/>
                    </a:lnTo>
                    <a:lnTo>
                      <a:pt x="191" y="715"/>
                    </a:lnTo>
                    <a:lnTo>
                      <a:pt x="95" y="787"/>
                    </a:lnTo>
                    <a:lnTo>
                      <a:pt x="24" y="858"/>
                    </a:lnTo>
                    <a:lnTo>
                      <a:pt x="0" y="953"/>
                    </a:lnTo>
                    <a:lnTo>
                      <a:pt x="24" y="1049"/>
                    </a:lnTo>
                    <a:lnTo>
                      <a:pt x="48" y="1168"/>
                    </a:lnTo>
                    <a:lnTo>
                      <a:pt x="119" y="1287"/>
                    </a:lnTo>
                    <a:lnTo>
                      <a:pt x="191" y="1406"/>
                    </a:lnTo>
                    <a:lnTo>
                      <a:pt x="286" y="1549"/>
                    </a:lnTo>
                    <a:lnTo>
                      <a:pt x="405" y="1668"/>
                    </a:lnTo>
                    <a:lnTo>
                      <a:pt x="548" y="1787"/>
                    </a:lnTo>
                    <a:lnTo>
                      <a:pt x="691" y="1882"/>
                    </a:lnTo>
                    <a:lnTo>
                      <a:pt x="953" y="1954"/>
                    </a:lnTo>
                    <a:lnTo>
                      <a:pt x="1429" y="2073"/>
                    </a:lnTo>
                    <a:lnTo>
                      <a:pt x="2572" y="2311"/>
                    </a:lnTo>
                    <a:lnTo>
                      <a:pt x="3929" y="2525"/>
                    </a:lnTo>
                    <a:lnTo>
                      <a:pt x="5167" y="2692"/>
                    </a:lnTo>
                    <a:lnTo>
                      <a:pt x="5668" y="2739"/>
                    </a:lnTo>
                    <a:lnTo>
                      <a:pt x="6049" y="2763"/>
                    </a:lnTo>
                    <a:lnTo>
                      <a:pt x="6358" y="2739"/>
                    </a:lnTo>
                    <a:lnTo>
                      <a:pt x="6691" y="2692"/>
                    </a:lnTo>
                    <a:lnTo>
                      <a:pt x="7001" y="2620"/>
                    </a:lnTo>
                    <a:lnTo>
                      <a:pt x="7287" y="2525"/>
                    </a:lnTo>
                    <a:lnTo>
                      <a:pt x="7882" y="2311"/>
                    </a:lnTo>
                    <a:lnTo>
                      <a:pt x="8477" y="2049"/>
                    </a:lnTo>
                    <a:lnTo>
                      <a:pt x="9025" y="1787"/>
                    </a:lnTo>
                    <a:lnTo>
                      <a:pt x="9549" y="1573"/>
                    </a:lnTo>
                    <a:lnTo>
                      <a:pt x="9787" y="1501"/>
                    </a:lnTo>
                    <a:lnTo>
                      <a:pt x="10025" y="1430"/>
                    </a:lnTo>
                    <a:lnTo>
                      <a:pt x="10263" y="1382"/>
                    </a:lnTo>
                    <a:lnTo>
                      <a:pt x="10692" y="1382"/>
                    </a:lnTo>
                    <a:lnTo>
                      <a:pt x="10930" y="1406"/>
                    </a:lnTo>
                    <a:lnTo>
                      <a:pt x="11430" y="1501"/>
                    </a:lnTo>
                    <a:lnTo>
                      <a:pt x="12025" y="1644"/>
                    </a:lnTo>
                    <a:lnTo>
                      <a:pt x="12621" y="1811"/>
                    </a:lnTo>
                    <a:lnTo>
                      <a:pt x="13859" y="2120"/>
                    </a:lnTo>
                    <a:lnTo>
                      <a:pt x="14431" y="2239"/>
                    </a:lnTo>
                    <a:lnTo>
                      <a:pt x="14954" y="2311"/>
                    </a:lnTo>
                    <a:lnTo>
                      <a:pt x="15073" y="2335"/>
                    </a:lnTo>
                    <a:lnTo>
                      <a:pt x="15335" y="2335"/>
                    </a:lnTo>
                    <a:lnTo>
                      <a:pt x="15597" y="2287"/>
                    </a:lnTo>
                    <a:lnTo>
                      <a:pt x="15859" y="2215"/>
                    </a:lnTo>
                    <a:lnTo>
                      <a:pt x="16097" y="2144"/>
                    </a:lnTo>
                    <a:lnTo>
                      <a:pt x="16359" y="2025"/>
                    </a:lnTo>
                    <a:lnTo>
                      <a:pt x="16574" y="1906"/>
                    </a:lnTo>
                    <a:lnTo>
                      <a:pt x="17002" y="1644"/>
                    </a:lnTo>
                    <a:lnTo>
                      <a:pt x="17359" y="1382"/>
                    </a:lnTo>
                    <a:lnTo>
                      <a:pt x="17645" y="1144"/>
                    </a:lnTo>
                    <a:lnTo>
                      <a:pt x="17836" y="977"/>
                    </a:lnTo>
                    <a:lnTo>
                      <a:pt x="17883" y="953"/>
                    </a:lnTo>
                    <a:lnTo>
                      <a:pt x="17931" y="953"/>
                    </a:lnTo>
                    <a:lnTo>
                      <a:pt x="18026" y="1025"/>
                    </a:lnTo>
                    <a:lnTo>
                      <a:pt x="18121" y="1072"/>
                    </a:lnTo>
                    <a:lnTo>
                      <a:pt x="18288" y="1072"/>
                    </a:lnTo>
                    <a:lnTo>
                      <a:pt x="18312" y="1049"/>
                    </a:lnTo>
                    <a:lnTo>
                      <a:pt x="18360" y="1001"/>
                    </a:lnTo>
                    <a:lnTo>
                      <a:pt x="18407" y="906"/>
                    </a:lnTo>
                    <a:lnTo>
                      <a:pt x="18431" y="763"/>
                    </a:lnTo>
                    <a:lnTo>
                      <a:pt x="18455" y="644"/>
                    </a:lnTo>
                    <a:lnTo>
                      <a:pt x="18431" y="525"/>
                    </a:lnTo>
                    <a:lnTo>
                      <a:pt x="18383" y="406"/>
                    </a:lnTo>
                    <a:lnTo>
                      <a:pt x="18336" y="358"/>
                    </a:lnTo>
                    <a:lnTo>
                      <a:pt x="18264" y="310"/>
                    </a:lnTo>
                    <a:lnTo>
                      <a:pt x="18193" y="263"/>
                    </a:lnTo>
                    <a:lnTo>
                      <a:pt x="18074" y="239"/>
                    </a:lnTo>
                    <a:lnTo>
                      <a:pt x="17931" y="263"/>
                    </a:lnTo>
                    <a:lnTo>
                      <a:pt x="17836" y="287"/>
                    </a:lnTo>
                    <a:lnTo>
                      <a:pt x="17621" y="453"/>
                    </a:lnTo>
                    <a:lnTo>
                      <a:pt x="17193" y="739"/>
                    </a:lnTo>
                    <a:lnTo>
                      <a:pt x="16717" y="1001"/>
                    </a:lnTo>
                    <a:lnTo>
                      <a:pt x="16478" y="1120"/>
                    </a:lnTo>
                    <a:lnTo>
                      <a:pt x="16193" y="1215"/>
                    </a:lnTo>
                    <a:lnTo>
                      <a:pt x="15907" y="1287"/>
                    </a:lnTo>
                    <a:lnTo>
                      <a:pt x="15621" y="1358"/>
                    </a:lnTo>
                    <a:lnTo>
                      <a:pt x="15359" y="1406"/>
                    </a:lnTo>
                    <a:lnTo>
                      <a:pt x="14883" y="1406"/>
                    </a:lnTo>
                    <a:lnTo>
                      <a:pt x="14692" y="1358"/>
                    </a:lnTo>
                    <a:lnTo>
                      <a:pt x="14454" y="1287"/>
                    </a:lnTo>
                    <a:lnTo>
                      <a:pt x="14216" y="1215"/>
                    </a:lnTo>
                    <a:lnTo>
                      <a:pt x="13692" y="1001"/>
                    </a:lnTo>
                    <a:lnTo>
                      <a:pt x="13145" y="739"/>
                    </a:lnTo>
                    <a:lnTo>
                      <a:pt x="12549" y="501"/>
                    </a:lnTo>
                    <a:lnTo>
                      <a:pt x="11954" y="263"/>
                    </a:lnTo>
                    <a:lnTo>
                      <a:pt x="11644" y="168"/>
                    </a:lnTo>
                    <a:lnTo>
                      <a:pt x="11359" y="96"/>
                    </a:lnTo>
                    <a:lnTo>
                      <a:pt x="11073" y="25"/>
                    </a:lnTo>
                    <a:lnTo>
                      <a:pt x="10787" y="1"/>
                    </a:lnTo>
                    <a:close/>
                  </a:path>
                </a:pathLst>
              </a:custGeom>
              <a:solidFill>
                <a:srgbClr val="FCBF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6" name="Google Shape;3746;p21"/>
              <p:cNvSpPr/>
              <p:nvPr/>
            </p:nvSpPr>
            <p:spPr>
              <a:xfrm>
                <a:off x="8321707" y="1027959"/>
                <a:ext cx="17" cy="17"/>
              </a:xfrm>
              <a:custGeom>
                <a:avLst/>
                <a:gdLst/>
                <a:ahLst/>
                <a:cxnLst/>
                <a:rect l="l" t="t" r="r" b="b"/>
                <a:pathLst>
                  <a:path w="1" h="1" extrusionOk="0">
                    <a:moveTo>
                      <a:pt x="0" y="0"/>
                    </a:moveTo>
                    <a:lnTo>
                      <a:pt x="0" y="0"/>
                    </a:lnTo>
                    <a:lnTo>
                      <a:pt x="0" y="0"/>
                    </a:lnTo>
                    <a:lnTo>
                      <a:pt x="0" y="0"/>
                    </a:lnTo>
                    <a:lnTo>
                      <a:pt x="0" y="0"/>
                    </a:lnTo>
                    <a:close/>
                  </a:path>
                </a:pathLst>
              </a:custGeom>
              <a:solidFill>
                <a:srgbClr val="616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7" name="Google Shape;3747;p21"/>
              <p:cNvSpPr/>
              <p:nvPr/>
            </p:nvSpPr>
            <p:spPr>
              <a:xfrm>
                <a:off x="8321707" y="1027959"/>
                <a:ext cx="17" cy="17"/>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8" name="Google Shape;3748;p21"/>
              <p:cNvSpPr/>
              <p:nvPr/>
            </p:nvSpPr>
            <p:spPr>
              <a:xfrm>
                <a:off x="8317742" y="1001773"/>
                <a:ext cx="67446" cy="28984"/>
              </a:xfrm>
              <a:custGeom>
                <a:avLst/>
                <a:gdLst/>
                <a:ahLst/>
                <a:cxnLst/>
                <a:rect l="l" t="t" r="r" b="b"/>
                <a:pathLst>
                  <a:path w="4049" h="1740" extrusionOk="0">
                    <a:moveTo>
                      <a:pt x="0" y="1"/>
                    </a:moveTo>
                    <a:lnTo>
                      <a:pt x="238" y="1572"/>
                    </a:lnTo>
                    <a:lnTo>
                      <a:pt x="4048" y="1739"/>
                    </a:lnTo>
                    <a:lnTo>
                      <a:pt x="0" y="1"/>
                    </a:lnTo>
                    <a:close/>
                  </a:path>
                </a:pathLst>
              </a:custGeom>
              <a:solidFill>
                <a:srgbClr val="17171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9" name="Google Shape;3749;p21"/>
              <p:cNvSpPr/>
              <p:nvPr/>
            </p:nvSpPr>
            <p:spPr>
              <a:xfrm>
                <a:off x="8317742" y="1001773"/>
                <a:ext cx="67446" cy="28984"/>
              </a:xfrm>
              <a:custGeom>
                <a:avLst/>
                <a:gdLst/>
                <a:ahLst/>
                <a:cxnLst/>
                <a:rect l="l" t="t" r="r" b="b"/>
                <a:pathLst>
                  <a:path w="4049" h="1740" fill="none" extrusionOk="0">
                    <a:moveTo>
                      <a:pt x="0" y="1"/>
                    </a:moveTo>
                    <a:lnTo>
                      <a:pt x="238" y="1572"/>
                    </a:lnTo>
                    <a:lnTo>
                      <a:pt x="238" y="1572"/>
                    </a:lnTo>
                    <a:lnTo>
                      <a:pt x="238" y="1572"/>
                    </a:lnTo>
                    <a:lnTo>
                      <a:pt x="238" y="1572"/>
                    </a:lnTo>
                    <a:lnTo>
                      <a:pt x="4048" y="1739"/>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750" name="Google Shape;3750;p21"/>
            <p:cNvGrpSpPr/>
            <p:nvPr/>
          </p:nvGrpSpPr>
          <p:grpSpPr>
            <a:xfrm>
              <a:off x="7772668" y="4568970"/>
              <a:ext cx="1155265" cy="831516"/>
              <a:chOff x="7493479" y="1133068"/>
              <a:chExt cx="600169" cy="431979"/>
            </a:xfrm>
          </p:grpSpPr>
          <p:sp>
            <p:nvSpPr>
              <p:cNvPr id="3751" name="Google Shape;3751;p21"/>
              <p:cNvSpPr/>
              <p:nvPr/>
            </p:nvSpPr>
            <p:spPr>
              <a:xfrm>
                <a:off x="7584312" y="1178693"/>
                <a:ext cx="418886" cy="280845"/>
              </a:xfrm>
              <a:custGeom>
                <a:avLst/>
                <a:gdLst/>
                <a:ahLst/>
                <a:cxnLst/>
                <a:rect l="l" t="t" r="r" b="b"/>
                <a:pathLst>
                  <a:path w="25147" h="16860" extrusionOk="0">
                    <a:moveTo>
                      <a:pt x="23813" y="0"/>
                    </a:moveTo>
                    <a:lnTo>
                      <a:pt x="22766" y="24"/>
                    </a:lnTo>
                    <a:lnTo>
                      <a:pt x="21742" y="95"/>
                    </a:lnTo>
                    <a:lnTo>
                      <a:pt x="20718" y="214"/>
                    </a:lnTo>
                    <a:lnTo>
                      <a:pt x="19694" y="357"/>
                    </a:lnTo>
                    <a:lnTo>
                      <a:pt x="18670" y="548"/>
                    </a:lnTo>
                    <a:lnTo>
                      <a:pt x="17670" y="786"/>
                    </a:lnTo>
                    <a:lnTo>
                      <a:pt x="16670" y="1072"/>
                    </a:lnTo>
                    <a:lnTo>
                      <a:pt x="15693" y="1405"/>
                    </a:lnTo>
                    <a:lnTo>
                      <a:pt x="14717" y="1786"/>
                    </a:lnTo>
                    <a:lnTo>
                      <a:pt x="13765" y="2191"/>
                    </a:lnTo>
                    <a:lnTo>
                      <a:pt x="12812" y="2643"/>
                    </a:lnTo>
                    <a:lnTo>
                      <a:pt x="11883" y="3143"/>
                    </a:lnTo>
                    <a:lnTo>
                      <a:pt x="10955" y="3667"/>
                    </a:lnTo>
                    <a:lnTo>
                      <a:pt x="10050" y="4263"/>
                    </a:lnTo>
                    <a:lnTo>
                      <a:pt x="9169" y="4882"/>
                    </a:lnTo>
                    <a:lnTo>
                      <a:pt x="8407" y="5453"/>
                    </a:lnTo>
                    <a:lnTo>
                      <a:pt x="7669" y="6049"/>
                    </a:lnTo>
                    <a:lnTo>
                      <a:pt x="6954" y="6668"/>
                    </a:lnTo>
                    <a:lnTo>
                      <a:pt x="6264" y="7311"/>
                    </a:lnTo>
                    <a:lnTo>
                      <a:pt x="5573" y="7977"/>
                    </a:lnTo>
                    <a:lnTo>
                      <a:pt x="4930" y="8668"/>
                    </a:lnTo>
                    <a:lnTo>
                      <a:pt x="4311" y="9382"/>
                    </a:lnTo>
                    <a:lnTo>
                      <a:pt x="3716" y="10120"/>
                    </a:lnTo>
                    <a:lnTo>
                      <a:pt x="3144" y="10859"/>
                    </a:lnTo>
                    <a:lnTo>
                      <a:pt x="2620" y="11621"/>
                    </a:lnTo>
                    <a:lnTo>
                      <a:pt x="2096" y="12383"/>
                    </a:lnTo>
                    <a:lnTo>
                      <a:pt x="1620" y="13192"/>
                    </a:lnTo>
                    <a:lnTo>
                      <a:pt x="1168" y="13978"/>
                    </a:lnTo>
                    <a:lnTo>
                      <a:pt x="763" y="14788"/>
                    </a:lnTo>
                    <a:lnTo>
                      <a:pt x="358" y="15621"/>
                    </a:lnTo>
                    <a:lnTo>
                      <a:pt x="25" y="16455"/>
                    </a:lnTo>
                    <a:lnTo>
                      <a:pt x="1" y="16574"/>
                    </a:lnTo>
                    <a:lnTo>
                      <a:pt x="25" y="16693"/>
                    </a:lnTo>
                    <a:lnTo>
                      <a:pt x="96" y="16788"/>
                    </a:lnTo>
                    <a:lnTo>
                      <a:pt x="191" y="16859"/>
                    </a:lnTo>
                    <a:lnTo>
                      <a:pt x="382" y="16859"/>
                    </a:lnTo>
                    <a:lnTo>
                      <a:pt x="477" y="16812"/>
                    </a:lnTo>
                    <a:lnTo>
                      <a:pt x="525" y="16764"/>
                    </a:lnTo>
                    <a:lnTo>
                      <a:pt x="572" y="16669"/>
                    </a:lnTo>
                    <a:lnTo>
                      <a:pt x="930" y="15859"/>
                    </a:lnTo>
                    <a:lnTo>
                      <a:pt x="1311" y="15050"/>
                    </a:lnTo>
                    <a:lnTo>
                      <a:pt x="1715" y="14264"/>
                    </a:lnTo>
                    <a:lnTo>
                      <a:pt x="2144" y="13478"/>
                    </a:lnTo>
                    <a:lnTo>
                      <a:pt x="2620" y="12716"/>
                    </a:lnTo>
                    <a:lnTo>
                      <a:pt x="3120" y="11954"/>
                    </a:lnTo>
                    <a:lnTo>
                      <a:pt x="3644" y="11216"/>
                    </a:lnTo>
                    <a:lnTo>
                      <a:pt x="4192" y="10478"/>
                    </a:lnTo>
                    <a:lnTo>
                      <a:pt x="4787" y="9763"/>
                    </a:lnTo>
                    <a:lnTo>
                      <a:pt x="5383" y="9073"/>
                    </a:lnTo>
                    <a:lnTo>
                      <a:pt x="6025" y="8406"/>
                    </a:lnTo>
                    <a:lnTo>
                      <a:pt x="6668" y="7763"/>
                    </a:lnTo>
                    <a:lnTo>
                      <a:pt x="7359" y="7120"/>
                    </a:lnTo>
                    <a:lnTo>
                      <a:pt x="8050" y="6525"/>
                    </a:lnTo>
                    <a:lnTo>
                      <a:pt x="8788" y="5929"/>
                    </a:lnTo>
                    <a:lnTo>
                      <a:pt x="9526" y="5358"/>
                    </a:lnTo>
                    <a:lnTo>
                      <a:pt x="10383" y="4763"/>
                    </a:lnTo>
                    <a:lnTo>
                      <a:pt x="11264" y="4191"/>
                    </a:lnTo>
                    <a:lnTo>
                      <a:pt x="12169" y="3667"/>
                    </a:lnTo>
                    <a:lnTo>
                      <a:pt x="13074" y="3191"/>
                    </a:lnTo>
                    <a:lnTo>
                      <a:pt x="14003" y="2739"/>
                    </a:lnTo>
                    <a:lnTo>
                      <a:pt x="14931" y="2334"/>
                    </a:lnTo>
                    <a:lnTo>
                      <a:pt x="15884" y="1977"/>
                    </a:lnTo>
                    <a:lnTo>
                      <a:pt x="16860" y="1667"/>
                    </a:lnTo>
                    <a:lnTo>
                      <a:pt x="17813" y="1381"/>
                    </a:lnTo>
                    <a:lnTo>
                      <a:pt x="18789" y="1143"/>
                    </a:lnTo>
                    <a:lnTo>
                      <a:pt x="19789" y="953"/>
                    </a:lnTo>
                    <a:lnTo>
                      <a:pt x="20789" y="810"/>
                    </a:lnTo>
                    <a:lnTo>
                      <a:pt x="21789" y="691"/>
                    </a:lnTo>
                    <a:lnTo>
                      <a:pt x="22789" y="643"/>
                    </a:lnTo>
                    <a:lnTo>
                      <a:pt x="23813" y="619"/>
                    </a:lnTo>
                    <a:lnTo>
                      <a:pt x="24837" y="643"/>
                    </a:lnTo>
                    <a:lnTo>
                      <a:pt x="24956" y="619"/>
                    </a:lnTo>
                    <a:lnTo>
                      <a:pt x="25052" y="548"/>
                    </a:lnTo>
                    <a:lnTo>
                      <a:pt x="25123" y="453"/>
                    </a:lnTo>
                    <a:lnTo>
                      <a:pt x="25147" y="334"/>
                    </a:lnTo>
                    <a:lnTo>
                      <a:pt x="25123" y="214"/>
                    </a:lnTo>
                    <a:lnTo>
                      <a:pt x="25075" y="119"/>
                    </a:lnTo>
                    <a:lnTo>
                      <a:pt x="24980" y="48"/>
                    </a:lnTo>
                    <a:lnTo>
                      <a:pt x="24861" y="24"/>
                    </a:lnTo>
                    <a:lnTo>
                      <a:pt x="23813" y="0"/>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2" name="Google Shape;3752;p21"/>
              <p:cNvSpPr/>
              <p:nvPr/>
            </p:nvSpPr>
            <p:spPr>
              <a:xfrm>
                <a:off x="7833425" y="1133068"/>
                <a:ext cx="260223" cy="40478"/>
              </a:xfrm>
              <a:custGeom>
                <a:avLst/>
                <a:gdLst/>
                <a:ahLst/>
                <a:cxnLst/>
                <a:rect l="l" t="t" r="r" b="b"/>
                <a:pathLst>
                  <a:path w="15622" h="2430" extrusionOk="0">
                    <a:moveTo>
                      <a:pt x="9025" y="1"/>
                    </a:moveTo>
                    <a:lnTo>
                      <a:pt x="8025" y="48"/>
                    </a:lnTo>
                    <a:lnTo>
                      <a:pt x="7001" y="144"/>
                    </a:lnTo>
                    <a:lnTo>
                      <a:pt x="5977" y="263"/>
                    </a:lnTo>
                    <a:lnTo>
                      <a:pt x="4953" y="406"/>
                    </a:lnTo>
                    <a:lnTo>
                      <a:pt x="3953" y="620"/>
                    </a:lnTo>
                    <a:lnTo>
                      <a:pt x="2977" y="858"/>
                    </a:lnTo>
                    <a:lnTo>
                      <a:pt x="2000" y="1144"/>
                    </a:lnTo>
                    <a:lnTo>
                      <a:pt x="1072" y="1477"/>
                    </a:lnTo>
                    <a:lnTo>
                      <a:pt x="619" y="1668"/>
                    </a:lnTo>
                    <a:lnTo>
                      <a:pt x="191" y="1858"/>
                    </a:lnTo>
                    <a:lnTo>
                      <a:pt x="95" y="1930"/>
                    </a:lnTo>
                    <a:lnTo>
                      <a:pt x="24" y="2025"/>
                    </a:lnTo>
                    <a:lnTo>
                      <a:pt x="0" y="2144"/>
                    </a:lnTo>
                    <a:lnTo>
                      <a:pt x="48" y="2263"/>
                    </a:lnTo>
                    <a:lnTo>
                      <a:pt x="95" y="2334"/>
                    </a:lnTo>
                    <a:lnTo>
                      <a:pt x="143" y="2382"/>
                    </a:lnTo>
                    <a:lnTo>
                      <a:pt x="238" y="2406"/>
                    </a:lnTo>
                    <a:lnTo>
                      <a:pt x="310" y="2430"/>
                    </a:lnTo>
                    <a:lnTo>
                      <a:pt x="381" y="2430"/>
                    </a:lnTo>
                    <a:lnTo>
                      <a:pt x="429" y="2406"/>
                    </a:lnTo>
                    <a:lnTo>
                      <a:pt x="857" y="2215"/>
                    </a:lnTo>
                    <a:lnTo>
                      <a:pt x="1310" y="2025"/>
                    </a:lnTo>
                    <a:lnTo>
                      <a:pt x="2215" y="1715"/>
                    </a:lnTo>
                    <a:lnTo>
                      <a:pt x="3143" y="1429"/>
                    </a:lnTo>
                    <a:lnTo>
                      <a:pt x="4120" y="1191"/>
                    </a:lnTo>
                    <a:lnTo>
                      <a:pt x="5096" y="1001"/>
                    </a:lnTo>
                    <a:lnTo>
                      <a:pt x="6072" y="858"/>
                    </a:lnTo>
                    <a:lnTo>
                      <a:pt x="7072" y="739"/>
                    </a:lnTo>
                    <a:lnTo>
                      <a:pt x="8073" y="644"/>
                    </a:lnTo>
                    <a:lnTo>
                      <a:pt x="9049" y="596"/>
                    </a:lnTo>
                    <a:lnTo>
                      <a:pt x="10025" y="596"/>
                    </a:lnTo>
                    <a:lnTo>
                      <a:pt x="10978" y="620"/>
                    </a:lnTo>
                    <a:lnTo>
                      <a:pt x="11906" y="644"/>
                    </a:lnTo>
                    <a:lnTo>
                      <a:pt x="12811" y="739"/>
                    </a:lnTo>
                    <a:lnTo>
                      <a:pt x="13692" y="834"/>
                    </a:lnTo>
                    <a:lnTo>
                      <a:pt x="14502" y="953"/>
                    </a:lnTo>
                    <a:lnTo>
                      <a:pt x="15264" y="1096"/>
                    </a:lnTo>
                    <a:lnTo>
                      <a:pt x="15383" y="1096"/>
                    </a:lnTo>
                    <a:lnTo>
                      <a:pt x="15502" y="1048"/>
                    </a:lnTo>
                    <a:lnTo>
                      <a:pt x="15574" y="977"/>
                    </a:lnTo>
                    <a:lnTo>
                      <a:pt x="15621" y="858"/>
                    </a:lnTo>
                    <a:lnTo>
                      <a:pt x="15621" y="739"/>
                    </a:lnTo>
                    <a:lnTo>
                      <a:pt x="15597" y="644"/>
                    </a:lnTo>
                    <a:lnTo>
                      <a:pt x="15502" y="548"/>
                    </a:lnTo>
                    <a:lnTo>
                      <a:pt x="15407" y="501"/>
                    </a:lnTo>
                    <a:lnTo>
                      <a:pt x="14597" y="358"/>
                    </a:lnTo>
                    <a:lnTo>
                      <a:pt x="13764" y="239"/>
                    </a:lnTo>
                    <a:lnTo>
                      <a:pt x="12883" y="120"/>
                    </a:lnTo>
                    <a:lnTo>
                      <a:pt x="11954" y="48"/>
                    </a:lnTo>
                    <a:lnTo>
                      <a:pt x="11002"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3" name="Google Shape;3753;p21"/>
              <p:cNvSpPr/>
              <p:nvPr/>
            </p:nvSpPr>
            <p:spPr>
              <a:xfrm>
                <a:off x="7493479" y="1484508"/>
                <a:ext cx="89667" cy="80539"/>
              </a:xfrm>
              <a:custGeom>
                <a:avLst/>
                <a:gdLst/>
                <a:ahLst/>
                <a:cxnLst/>
                <a:rect l="l" t="t" r="r" b="b"/>
                <a:pathLst>
                  <a:path w="5383" h="4835" extrusionOk="0">
                    <a:moveTo>
                      <a:pt x="2192" y="1"/>
                    </a:moveTo>
                    <a:lnTo>
                      <a:pt x="2144" y="48"/>
                    </a:lnTo>
                    <a:lnTo>
                      <a:pt x="2120" y="72"/>
                    </a:lnTo>
                    <a:lnTo>
                      <a:pt x="2120" y="120"/>
                    </a:lnTo>
                    <a:lnTo>
                      <a:pt x="2120" y="358"/>
                    </a:lnTo>
                    <a:lnTo>
                      <a:pt x="2120" y="572"/>
                    </a:lnTo>
                    <a:lnTo>
                      <a:pt x="2096" y="739"/>
                    </a:lnTo>
                    <a:lnTo>
                      <a:pt x="2073" y="810"/>
                    </a:lnTo>
                    <a:lnTo>
                      <a:pt x="2025" y="882"/>
                    </a:lnTo>
                    <a:lnTo>
                      <a:pt x="1977" y="905"/>
                    </a:lnTo>
                    <a:lnTo>
                      <a:pt x="1906" y="953"/>
                    </a:lnTo>
                    <a:lnTo>
                      <a:pt x="1715" y="953"/>
                    </a:lnTo>
                    <a:lnTo>
                      <a:pt x="1453" y="905"/>
                    </a:lnTo>
                    <a:lnTo>
                      <a:pt x="1096" y="810"/>
                    </a:lnTo>
                    <a:lnTo>
                      <a:pt x="1049" y="786"/>
                    </a:lnTo>
                    <a:lnTo>
                      <a:pt x="977" y="834"/>
                    </a:lnTo>
                    <a:lnTo>
                      <a:pt x="953" y="882"/>
                    </a:lnTo>
                    <a:lnTo>
                      <a:pt x="977" y="953"/>
                    </a:lnTo>
                    <a:lnTo>
                      <a:pt x="1072" y="1144"/>
                    </a:lnTo>
                    <a:lnTo>
                      <a:pt x="1120" y="1334"/>
                    </a:lnTo>
                    <a:lnTo>
                      <a:pt x="1168" y="1501"/>
                    </a:lnTo>
                    <a:lnTo>
                      <a:pt x="1191" y="1667"/>
                    </a:lnTo>
                    <a:lnTo>
                      <a:pt x="1191" y="1787"/>
                    </a:lnTo>
                    <a:lnTo>
                      <a:pt x="1144" y="1906"/>
                    </a:lnTo>
                    <a:lnTo>
                      <a:pt x="1096" y="2025"/>
                    </a:lnTo>
                    <a:lnTo>
                      <a:pt x="1049" y="2120"/>
                    </a:lnTo>
                    <a:lnTo>
                      <a:pt x="953" y="2215"/>
                    </a:lnTo>
                    <a:lnTo>
                      <a:pt x="858" y="2287"/>
                    </a:lnTo>
                    <a:lnTo>
                      <a:pt x="644" y="2429"/>
                    </a:lnTo>
                    <a:lnTo>
                      <a:pt x="358" y="2549"/>
                    </a:lnTo>
                    <a:lnTo>
                      <a:pt x="72" y="2668"/>
                    </a:lnTo>
                    <a:lnTo>
                      <a:pt x="25" y="2715"/>
                    </a:lnTo>
                    <a:lnTo>
                      <a:pt x="1" y="2763"/>
                    </a:lnTo>
                    <a:lnTo>
                      <a:pt x="1" y="2810"/>
                    </a:lnTo>
                    <a:lnTo>
                      <a:pt x="48" y="2858"/>
                    </a:lnTo>
                    <a:lnTo>
                      <a:pt x="191" y="2953"/>
                    </a:lnTo>
                    <a:lnTo>
                      <a:pt x="358" y="3001"/>
                    </a:lnTo>
                    <a:lnTo>
                      <a:pt x="501" y="3025"/>
                    </a:lnTo>
                    <a:lnTo>
                      <a:pt x="644" y="3049"/>
                    </a:lnTo>
                    <a:lnTo>
                      <a:pt x="930" y="3072"/>
                    </a:lnTo>
                    <a:lnTo>
                      <a:pt x="1191" y="3120"/>
                    </a:lnTo>
                    <a:lnTo>
                      <a:pt x="1287" y="3144"/>
                    </a:lnTo>
                    <a:lnTo>
                      <a:pt x="1382" y="3191"/>
                    </a:lnTo>
                    <a:lnTo>
                      <a:pt x="1453" y="3239"/>
                    </a:lnTo>
                    <a:lnTo>
                      <a:pt x="1501" y="3334"/>
                    </a:lnTo>
                    <a:lnTo>
                      <a:pt x="1525" y="3453"/>
                    </a:lnTo>
                    <a:lnTo>
                      <a:pt x="1501" y="3596"/>
                    </a:lnTo>
                    <a:lnTo>
                      <a:pt x="1453" y="3787"/>
                    </a:lnTo>
                    <a:lnTo>
                      <a:pt x="1382" y="4025"/>
                    </a:lnTo>
                    <a:lnTo>
                      <a:pt x="1382" y="4096"/>
                    </a:lnTo>
                    <a:lnTo>
                      <a:pt x="1430" y="4144"/>
                    </a:lnTo>
                    <a:lnTo>
                      <a:pt x="1477" y="4168"/>
                    </a:lnTo>
                    <a:lnTo>
                      <a:pt x="1549" y="4168"/>
                    </a:lnTo>
                    <a:lnTo>
                      <a:pt x="1906" y="3977"/>
                    </a:lnTo>
                    <a:lnTo>
                      <a:pt x="2168" y="3882"/>
                    </a:lnTo>
                    <a:lnTo>
                      <a:pt x="2263" y="3858"/>
                    </a:lnTo>
                    <a:lnTo>
                      <a:pt x="2358" y="3858"/>
                    </a:lnTo>
                    <a:lnTo>
                      <a:pt x="2430" y="3882"/>
                    </a:lnTo>
                    <a:lnTo>
                      <a:pt x="2501" y="3906"/>
                    </a:lnTo>
                    <a:lnTo>
                      <a:pt x="2573" y="3953"/>
                    </a:lnTo>
                    <a:lnTo>
                      <a:pt x="2620" y="4025"/>
                    </a:lnTo>
                    <a:lnTo>
                      <a:pt x="2763" y="4215"/>
                    </a:lnTo>
                    <a:lnTo>
                      <a:pt x="2930" y="4477"/>
                    </a:lnTo>
                    <a:lnTo>
                      <a:pt x="3144" y="4787"/>
                    </a:lnTo>
                    <a:lnTo>
                      <a:pt x="3192" y="4835"/>
                    </a:lnTo>
                    <a:lnTo>
                      <a:pt x="3263" y="4835"/>
                    </a:lnTo>
                    <a:lnTo>
                      <a:pt x="3335" y="4811"/>
                    </a:lnTo>
                    <a:lnTo>
                      <a:pt x="3358" y="4739"/>
                    </a:lnTo>
                    <a:lnTo>
                      <a:pt x="3358" y="4549"/>
                    </a:lnTo>
                    <a:lnTo>
                      <a:pt x="3406" y="4382"/>
                    </a:lnTo>
                    <a:lnTo>
                      <a:pt x="3430" y="4239"/>
                    </a:lnTo>
                    <a:lnTo>
                      <a:pt x="3477" y="4120"/>
                    </a:lnTo>
                    <a:lnTo>
                      <a:pt x="3549" y="4025"/>
                    </a:lnTo>
                    <a:lnTo>
                      <a:pt x="3620" y="3953"/>
                    </a:lnTo>
                    <a:lnTo>
                      <a:pt x="3692" y="3882"/>
                    </a:lnTo>
                    <a:lnTo>
                      <a:pt x="3787" y="3834"/>
                    </a:lnTo>
                    <a:lnTo>
                      <a:pt x="3954" y="3763"/>
                    </a:lnTo>
                    <a:lnTo>
                      <a:pt x="4168" y="3739"/>
                    </a:lnTo>
                    <a:lnTo>
                      <a:pt x="4382" y="3763"/>
                    </a:lnTo>
                    <a:lnTo>
                      <a:pt x="4620" y="3787"/>
                    </a:lnTo>
                    <a:lnTo>
                      <a:pt x="4692" y="3763"/>
                    </a:lnTo>
                    <a:lnTo>
                      <a:pt x="4740" y="3715"/>
                    </a:lnTo>
                    <a:lnTo>
                      <a:pt x="4740" y="3644"/>
                    </a:lnTo>
                    <a:lnTo>
                      <a:pt x="4692" y="3596"/>
                    </a:lnTo>
                    <a:lnTo>
                      <a:pt x="4525" y="3430"/>
                    </a:lnTo>
                    <a:lnTo>
                      <a:pt x="4406" y="3263"/>
                    </a:lnTo>
                    <a:lnTo>
                      <a:pt x="4311" y="3144"/>
                    </a:lnTo>
                    <a:lnTo>
                      <a:pt x="4263" y="3001"/>
                    </a:lnTo>
                    <a:lnTo>
                      <a:pt x="4263" y="2906"/>
                    </a:lnTo>
                    <a:lnTo>
                      <a:pt x="4263" y="2787"/>
                    </a:lnTo>
                    <a:lnTo>
                      <a:pt x="4311" y="2691"/>
                    </a:lnTo>
                    <a:lnTo>
                      <a:pt x="4382" y="2620"/>
                    </a:lnTo>
                    <a:lnTo>
                      <a:pt x="4454" y="2549"/>
                    </a:lnTo>
                    <a:lnTo>
                      <a:pt x="4549" y="2477"/>
                    </a:lnTo>
                    <a:lnTo>
                      <a:pt x="4787" y="2382"/>
                    </a:lnTo>
                    <a:lnTo>
                      <a:pt x="5049" y="2310"/>
                    </a:lnTo>
                    <a:lnTo>
                      <a:pt x="5311" y="2239"/>
                    </a:lnTo>
                    <a:lnTo>
                      <a:pt x="5335" y="2239"/>
                    </a:lnTo>
                    <a:lnTo>
                      <a:pt x="5382" y="2215"/>
                    </a:lnTo>
                    <a:lnTo>
                      <a:pt x="5382" y="2144"/>
                    </a:lnTo>
                    <a:lnTo>
                      <a:pt x="5359" y="2072"/>
                    </a:lnTo>
                    <a:lnTo>
                      <a:pt x="5335" y="2048"/>
                    </a:lnTo>
                    <a:lnTo>
                      <a:pt x="5311" y="2025"/>
                    </a:lnTo>
                    <a:lnTo>
                      <a:pt x="4716" y="1906"/>
                    </a:lnTo>
                    <a:lnTo>
                      <a:pt x="4478" y="1834"/>
                    </a:lnTo>
                    <a:lnTo>
                      <a:pt x="4382" y="1787"/>
                    </a:lnTo>
                    <a:lnTo>
                      <a:pt x="4311" y="1739"/>
                    </a:lnTo>
                    <a:lnTo>
                      <a:pt x="4239" y="1667"/>
                    </a:lnTo>
                    <a:lnTo>
                      <a:pt x="4192" y="1596"/>
                    </a:lnTo>
                    <a:lnTo>
                      <a:pt x="4144" y="1477"/>
                    </a:lnTo>
                    <a:lnTo>
                      <a:pt x="4144" y="1358"/>
                    </a:lnTo>
                    <a:lnTo>
                      <a:pt x="4144" y="1215"/>
                    </a:lnTo>
                    <a:lnTo>
                      <a:pt x="4144" y="1048"/>
                    </a:lnTo>
                    <a:lnTo>
                      <a:pt x="4239" y="620"/>
                    </a:lnTo>
                    <a:lnTo>
                      <a:pt x="4239" y="548"/>
                    </a:lnTo>
                    <a:lnTo>
                      <a:pt x="4192" y="501"/>
                    </a:lnTo>
                    <a:lnTo>
                      <a:pt x="4120" y="477"/>
                    </a:lnTo>
                    <a:lnTo>
                      <a:pt x="4073" y="477"/>
                    </a:lnTo>
                    <a:lnTo>
                      <a:pt x="3882" y="572"/>
                    </a:lnTo>
                    <a:lnTo>
                      <a:pt x="3716" y="620"/>
                    </a:lnTo>
                    <a:lnTo>
                      <a:pt x="3573" y="667"/>
                    </a:lnTo>
                    <a:lnTo>
                      <a:pt x="3430" y="691"/>
                    </a:lnTo>
                    <a:lnTo>
                      <a:pt x="3168" y="691"/>
                    </a:lnTo>
                    <a:lnTo>
                      <a:pt x="3049" y="667"/>
                    </a:lnTo>
                    <a:lnTo>
                      <a:pt x="2930" y="620"/>
                    </a:lnTo>
                    <a:lnTo>
                      <a:pt x="2739" y="524"/>
                    </a:lnTo>
                    <a:lnTo>
                      <a:pt x="2573" y="382"/>
                    </a:lnTo>
                    <a:lnTo>
                      <a:pt x="2454" y="215"/>
                    </a:lnTo>
                    <a:lnTo>
                      <a:pt x="2334" y="48"/>
                    </a:lnTo>
                    <a:lnTo>
                      <a:pt x="2263"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3754" name="Google Shape;3754;p21"/>
          <p:cNvGrpSpPr/>
          <p:nvPr/>
        </p:nvGrpSpPr>
        <p:grpSpPr>
          <a:xfrm>
            <a:off x="8423663" y="1587286"/>
            <a:ext cx="258239" cy="690034"/>
            <a:chOff x="2792275" y="992725"/>
            <a:chExt cx="1381550" cy="3893375"/>
          </a:xfrm>
        </p:grpSpPr>
        <p:sp>
          <p:nvSpPr>
            <p:cNvPr id="3755" name="Google Shape;3755;p21"/>
            <p:cNvSpPr/>
            <p:nvPr/>
          </p:nvSpPr>
          <p:spPr>
            <a:xfrm>
              <a:off x="3885750" y="2637700"/>
              <a:ext cx="262125" cy="214350"/>
            </a:xfrm>
            <a:custGeom>
              <a:avLst/>
              <a:gdLst/>
              <a:ahLst/>
              <a:cxnLst/>
              <a:rect l="l" t="t" r="r" b="b"/>
              <a:pathLst>
                <a:path w="10485" h="8574" extrusionOk="0">
                  <a:moveTo>
                    <a:pt x="3168" y="1"/>
                  </a:moveTo>
                  <a:lnTo>
                    <a:pt x="2622" y="110"/>
                  </a:lnTo>
                  <a:lnTo>
                    <a:pt x="2076" y="274"/>
                  </a:lnTo>
                  <a:lnTo>
                    <a:pt x="1530" y="547"/>
                  </a:lnTo>
                  <a:lnTo>
                    <a:pt x="1038" y="874"/>
                  </a:lnTo>
                  <a:lnTo>
                    <a:pt x="656" y="1311"/>
                  </a:lnTo>
                  <a:lnTo>
                    <a:pt x="328" y="1748"/>
                  </a:lnTo>
                  <a:lnTo>
                    <a:pt x="55" y="2239"/>
                  </a:lnTo>
                  <a:lnTo>
                    <a:pt x="1" y="2512"/>
                  </a:lnTo>
                  <a:lnTo>
                    <a:pt x="1" y="2785"/>
                  </a:lnTo>
                  <a:lnTo>
                    <a:pt x="1" y="3168"/>
                  </a:lnTo>
                  <a:lnTo>
                    <a:pt x="164" y="3605"/>
                  </a:lnTo>
                  <a:lnTo>
                    <a:pt x="383" y="4096"/>
                  </a:lnTo>
                  <a:lnTo>
                    <a:pt x="710" y="4751"/>
                  </a:lnTo>
                  <a:lnTo>
                    <a:pt x="1202" y="5570"/>
                  </a:lnTo>
                  <a:lnTo>
                    <a:pt x="1857" y="6444"/>
                  </a:lnTo>
                  <a:lnTo>
                    <a:pt x="2458" y="7263"/>
                  </a:lnTo>
                  <a:lnTo>
                    <a:pt x="2949" y="7918"/>
                  </a:lnTo>
                  <a:lnTo>
                    <a:pt x="3386" y="8301"/>
                  </a:lnTo>
                  <a:lnTo>
                    <a:pt x="3550" y="8464"/>
                  </a:lnTo>
                  <a:lnTo>
                    <a:pt x="3768" y="8574"/>
                  </a:lnTo>
                  <a:lnTo>
                    <a:pt x="5789" y="8574"/>
                  </a:lnTo>
                  <a:lnTo>
                    <a:pt x="8519" y="8519"/>
                  </a:lnTo>
                  <a:lnTo>
                    <a:pt x="9229" y="8574"/>
                  </a:lnTo>
                  <a:lnTo>
                    <a:pt x="9502" y="8574"/>
                  </a:lnTo>
                  <a:lnTo>
                    <a:pt x="9720" y="8519"/>
                  </a:lnTo>
                  <a:lnTo>
                    <a:pt x="9830" y="8355"/>
                  </a:lnTo>
                  <a:lnTo>
                    <a:pt x="9993" y="8246"/>
                  </a:lnTo>
                  <a:lnTo>
                    <a:pt x="10157" y="7864"/>
                  </a:lnTo>
                  <a:lnTo>
                    <a:pt x="10266" y="7372"/>
                  </a:lnTo>
                  <a:lnTo>
                    <a:pt x="10430" y="6772"/>
                  </a:lnTo>
                  <a:lnTo>
                    <a:pt x="10485" y="6062"/>
                  </a:lnTo>
                  <a:lnTo>
                    <a:pt x="10485" y="4970"/>
                  </a:lnTo>
                  <a:lnTo>
                    <a:pt x="10485" y="4424"/>
                  </a:lnTo>
                  <a:lnTo>
                    <a:pt x="10485" y="4041"/>
                  </a:lnTo>
                  <a:lnTo>
                    <a:pt x="10430" y="3768"/>
                  </a:lnTo>
                  <a:lnTo>
                    <a:pt x="10266" y="3550"/>
                  </a:lnTo>
                  <a:lnTo>
                    <a:pt x="10048" y="3277"/>
                  </a:lnTo>
                  <a:lnTo>
                    <a:pt x="9611" y="3004"/>
                  </a:lnTo>
                  <a:lnTo>
                    <a:pt x="8574" y="2349"/>
                  </a:lnTo>
                  <a:lnTo>
                    <a:pt x="8191" y="2185"/>
                  </a:lnTo>
                  <a:lnTo>
                    <a:pt x="6772" y="1475"/>
                  </a:lnTo>
                  <a:lnTo>
                    <a:pt x="5898" y="1038"/>
                  </a:lnTo>
                  <a:lnTo>
                    <a:pt x="4096" y="274"/>
                  </a:lnTo>
                  <a:lnTo>
                    <a:pt x="3550" y="55"/>
                  </a:lnTo>
                  <a:lnTo>
                    <a:pt x="3168" y="1"/>
                  </a:lnTo>
                  <a:close/>
                </a:path>
              </a:pathLst>
            </a:custGeom>
            <a:solidFill>
              <a:srgbClr val="E681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6" name="Google Shape;3756;p21"/>
            <p:cNvSpPr/>
            <p:nvPr/>
          </p:nvSpPr>
          <p:spPr>
            <a:xfrm>
              <a:off x="3933525" y="2734625"/>
              <a:ext cx="170675" cy="117425"/>
            </a:xfrm>
            <a:custGeom>
              <a:avLst/>
              <a:gdLst/>
              <a:ahLst/>
              <a:cxnLst/>
              <a:rect l="l" t="t" r="r" b="b"/>
              <a:pathLst>
                <a:path w="6827" h="4697" extrusionOk="0">
                  <a:moveTo>
                    <a:pt x="3386" y="1"/>
                  </a:moveTo>
                  <a:lnTo>
                    <a:pt x="3277" y="55"/>
                  </a:lnTo>
                  <a:lnTo>
                    <a:pt x="3004" y="110"/>
                  </a:lnTo>
                  <a:lnTo>
                    <a:pt x="2731" y="219"/>
                  </a:lnTo>
                  <a:lnTo>
                    <a:pt x="2567" y="274"/>
                  </a:lnTo>
                  <a:lnTo>
                    <a:pt x="2349" y="274"/>
                  </a:lnTo>
                  <a:lnTo>
                    <a:pt x="2076" y="219"/>
                  </a:lnTo>
                  <a:lnTo>
                    <a:pt x="1912" y="110"/>
                  </a:lnTo>
                  <a:lnTo>
                    <a:pt x="1694" y="55"/>
                  </a:lnTo>
                  <a:lnTo>
                    <a:pt x="984" y="55"/>
                  </a:lnTo>
                  <a:lnTo>
                    <a:pt x="765" y="164"/>
                  </a:lnTo>
                  <a:lnTo>
                    <a:pt x="547" y="328"/>
                  </a:lnTo>
                  <a:lnTo>
                    <a:pt x="492" y="383"/>
                  </a:lnTo>
                  <a:lnTo>
                    <a:pt x="492" y="492"/>
                  </a:lnTo>
                  <a:lnTo>
                    <a:pt x="383" y="820"/>
                  </a:lnTo>
                  <a:lnTo>
                    <a:pt x="274" y="1147"/>
                  </a:lnTo>
                  <a:lnTo>
                    <a:pt x="165" y="1366"/>
                  </a:lnTo>
                  <a:lnTo>
                    <a:pt x="110" y="1529"/>
                  </a:lnTo>
                  <a:lnTo>
                    <a:pt x="55" y="1803"/>
                  </a:lnTo>
                  <a:lnTo>
                    <a:pt x="1" y="2731"/>
                  </a:lnTo>
                  <a:lnTo>
                    <a:pt x="601" y="3495"/>
                  </a:lnTo>
                  <a:lnTo>
                    <a:pt x="1093" y="4041"/>
                  </a:lnTo>
                  <a:lnTo>
                    <a:pt x="1475" y="4478"/>
                  </a:lnTo>
                  <a:lnTo>
                    <a:pt x="1694" y="4587"/>
                  </a:lnTo>
                  <a:lnTo>
                    <a:pt x="1857" y="4697"/>
                  </a:lnTo>
                  <a:lnTo>
                    <a:pt x="3878" y="4697"/>
                  </a:lnTo>
                  <a:lnTo>
                    <a:pt x="6608" y="4642"/>
                  </a:lnTo>
                  <a:lnTo>
                    <a:pt x="6826" y="4697"/>
                  </a:lnTo>
                  <a:lnTo>
                    <a:pt x="6772" y="4096"/>
                  </a:lnTo>
                  <a:lnTo>
                    <a:pt x="6608" y="3495"/>
                  </a:lnTo>
                  <a:lnTo>
                    <a:pt x="6390" y="2949"/>
                  </a:lnTo>
                  <a:lnTo>
                    <a:pt x="6280" y="2731"/>
                  </a:lnTo>
                  <a:lnTo>
                    <a:pt x="6117" y="2567"/>
                  </a:lnTo>
                  <a:lnTo>
                    <a:pt x="5844" y="2239"/>
                  </a:lnTo>
                  <a:lnTo>
                    <a:pt x="5625" y="2076"/>
                  </a:lnTo>
                  <a:lnTo>
                    <a:pt x="5407" y="1966"/>
                  </a:lnTo>
                  <a:lnTo>
                    <a:pt x="4642" y="1966"/>
                  </a:lnTo>
                  <a:lnTo>
                    <a:pt x="4478" y="1912"/>
                  </a:lnTo>
                  <a:lnTo>
                    <a:pt x="4478" y="1857"/>
                  </a:lnTo>
                  <a:lnTo>
                    <a:pt x="4424" y="1748"/>
                  </a:lnTo>
                  <a:lnTo>
                    <a:pt x="4478" y="1584"/>
                  </a:lnTo>
                  <a:lnTo>
                    <a:pt x="4478" y="1311"/>
                  </a:lnTo>
                  <a:lnTo>
                    <a:pt x="4478" y="1038"/>
                  </a:lnTo>
                  <a:lnTo>
                    <a:pt x="4369" y="710"/>
                  </a:lnTo>
                  <a:lnTo>
                    <a:pt x="4151" y="383"/>
                  </a:lnTo>
                  <a:lnTo>
                    <a:pt x="3878" y="164"/>
                  </a:lnTo>
                  <a:lnTo>
                    <a:pt x="3550" y="55"/>
                  </a:lnTo>
                  <a:lnTo>
                    <a:pt x="3386" y="1"/>
                  </a:lnTo>
                  <a:close/>
                </a:path>
              </a:pathLst>
            </a:custGeom>
            <a:solidFill>
              <a:srgbClr val="DE73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7" name="Google Shape;3757;p21"/>
            <p:cNvSpPr/>
            <p:nvPr/>
          </p:nvSpPr>
          <p:spPr>
            <a:xfrm>
              <a:off x="3895300" y="2745550"/>
              <a:ext cx="278525" cy="2125525"/>
            </a:xfrm>
            <a:custGeom>
              <a:avLst/>
              <a:gdLst/>
              <a:ahLst/>
              <a:cxnLst/>
              <a:rect l="l" t="t" r="r" b="b"/>
              <a:pathLst>
                <a:path w="11141" h="85021" extrusionOk="0">
                  <a:moveTo>
                    <a:pt x="5352" y="0"/>
                  </a:moveTo>
                  <a:lnTo>
                    <a:pt x="4588" y="55"/>
                  </a:lnTo>
                  <a:lnTo>
                    <a:pt x="3823" y="219"/>
                  </a:lnTo>
                  <a:lnTo>
                    <a:pt x="3059" y="492"/>
                  </a:lnTo>
                  <a:lnTo>
                    <a:pt x="2349" y="819"/>
                  </a:lnTo>
                  <a:lnTo>
                    <a:pt x="2021" y="1038"/>
                  </a:lnTo>
                  <a:lnTo>
                    <a:pt x="1694" y="1311"/>
                  </a:lnTo>
                  <a:lnTo>
                    <a:pt x="1421" y="1584"/>
                  </a:lnTo>
                  <a:lnTo>
                    <a:pt x="1148" y="1857"/>
                  </a:lnTo>
                  <a:lnTo>
                    <a:pt x="929" y="2185"/>
                  </a:lnTo>
                  <a:lnTo>
                    <a:pt x="711" y="2512"/>
                  </a:lnTo>
                  <a:lnTo>
                    <a:pt x="492" y="3004"/>
                  </a:lnTo>
                  <a:lnTo>
                    <a:pt x="328" y="3495"/>
                  </a:lnTo>
                  <a:lnTo>
                    <a:pt x="165" y="4587"/>
                  </a:lnTo>
                  <a:lnTo>
                    <a:pt x="55" y="5352"/>
                  </a:lnTo>
                  <a:lnTo>
                    <a:pt x="1" y="6116"/>
                  </a:lnTo>
                  <a:lnTo>
                    <a:pt x="1" y="6881"/>
                  </a:lnTo>
                  <a:lnTo>
                    <a:pt x="1" y="7645"/>
                  </a:lnTo>
                  <a:lnTo>
                    <a:pt x="55" y="7864"/>
                  </a:lnTo>
                  <a:lnTo>
                    <a:pt x="110" y="8027"/>
                  </a:lnTo>
                  <a:lnTo>
                    <a:pt x="219" y="8246"/>
                  </a:lnTo>
                  <a:lnTo>
                    <a:pt x="328" y="8355"/>
                  </a:lnTo>
                  <a:lnTo>
                    <a:pt x="492" y="8464"/>
                  </a:lnTo>
                  <a:lnTo>
                    <a:pt x="711" y="8573"/>
                  </a:lnTo>
                  <a:lnTo>
                    <a:pt x="929" y="8628"/>
                  </a:lnTo>
                  <a:lnTo>
                    <a:pt x="1093" y="8628"/>
                  </a:lnTo>
                  <a:lnTo>
                    <a:pt x="1311" y="8573"/>
                  </a:lnTo>
                  <a:lnTo>
                    <a:pt x="1475" y="8519"/>
                  </a:lnTo>
                  <a:lnTo>
                    <a:pt x="1639" y="8410"/>
                  </a:lnTo>
                  <a:lnTo>
                    <a:pt x="1748" y="8246"/>
                  </a:lnTo>
                  <a:lnTo>
                    <a:pt x="1857" y="8137"/>
                  </a:lnTo>
                  <a:lnTo>
                    <a:pt x="1967" y="7973"/>
                  </a:lnTo>
                  <a:lnTo>
                    <a:pt x="2021" y="7754"/>
                  </a:lnTo>
                  <a:lnTo>
                    <a:pt x="2021" y="7590"/>
                  </a:lnTo>
                  <a:lnTo>
                    <a:pt x="2021" y="6225"/>
                  </a:lnTo>
                  <a:lnTo>
                    <a:pt x="2130" y="4915"/>
                  </a:lnTo>
                  <a:lnTo>
                    <a:pt x="2294" y="3987"/>
                  </a:lnTo>
                  <a:lnTo>
                    <a:pt x="2349" y="3714"/>
                  </a:lnTo>
                  <a:lnTo>
                    <a:pt x="2458" y="3495"/>
                  </a:lnTo>
                  <a:lnTo>
                    <a:pt x="2731" y="3113"/>
                  </a:lnTo>
                  <a:lnTo>
                    <a:pt x="3059" y="2785"/>
                  </a:lnTo>
                  <a:lnTo>
                    <a:pt x="3496" y="2512"/>
                  </a:lnTo>
                  <a:lnTo>
                    <a:pt x="3932" y="2294"/>
                  </a:lnTo>
                  <a:lnTo>
                    <a:pt x="4424" y="2130"/>
                  </a:lnTo>
                  <a:lnTo>
                    <a:pt x="4970" y="2021"/>
                  </a:lnTo>
                  <a:lnTo>
                    <a:pt x="5953" y="2021"/>
                  </a:lnTo>
                  <a:lnTo>
                    <a:pt x="6444" y="2075"/>
                  </a:lnTo>
                  <a:lnTo>
                    <a:pt x="6881" y="2239"/>
                  </a:lnTo>
                  <a:lnTo>
                    <a:pt x="7263" y="2403"/>
                  </a:lnTo>
                  <a:lnTo>
                    <a:pt x="7591" y="2621"/>
                  </a:lnTo>
                  <a:lnTo>
                    <a:pt x="7864" y="2840"/>
                  </a:lnTo>
                  <a:lnTo>
                    <a:pt x="8137" y="3113"/>
                  </a:lnTo>
                  <a:lnTo>
                    <a:pt x="8355" y="3441"/>
                  </a:lnTo>
                  <a:lnTo>
                    <a:pt x="8519" y="3714"/>
                  </a:lnTo>
                  <a:lnTo>
                    <a:pt x="8738" y="4314"/>
                  </a:lnTo>
                  <a:lnTo>
                    <a:pt x="8902" y="4806"/>
                  </a:lnTo>
                  <a:lnTo>
                    <a:pt x="8956" y="5406"/>
                  </a:lnTo>
                  <a:lnTo>
                    <a:pt x="9120" y="83983"/>
                  </a:lnTo>
                  <a:lnTo>
                    <a:pt x="9175" y="84201"/>
                  </a:lnTo>
                  <a:lnTo>
                    <a:pt x="9229" y="84420"/>
                  </a:lnTo>
                  <a:lnTo>
                    <a:pt x="9338" y="84584"/>
                  </a:lnTo>
                  <a:lnTo>
                    <a:pt x="9448" y="84693"/>
                  </a:lnTo>
                  <a:lnTo>
                    <a:pt x="9611" y="84857"/>
                  </a:lnTo>
                  <a:lnTo>
                    <a:pt x="9775" y="84911"/>
                  </a:lnTo>
                  <a:lnTo>
                    <a:pt x="9939" y="84966"/>
                  </a:lnTo>
                  <a:lnTo>
                    <a:pt x="10157" y="85021"/>
                  </a:lnTo>
                  <a:lnTo>
                    <a:pt x="10376" y="84966"/>
                  </a:lnTo>
                  <a:lnTo>
                    <a:pt x="10540" y="84911"/>
                  </a:lnTo>
                  <a:lnTo>
                    <a:pt x="10704" y="84857"/>
                  </a:lnTo>
                  <a:lnTo>
                    <a:pt x="10867" y="84693"/>
                  </a:lnTo>
                  <a:lnTo>
                    <a:pt x="10977" y="84584"/>
                  </a:lnTo>
                  <a:lnTo>
                    <a:pt x="11086" y="84365"/>
                  </a:lnTo>
                  <a:lnTo>
                    <a:pt x="11140" y="84201"/>
                  </a:lnTo>
                  <a:lnTo>
                    <a:pt x="11140" y="83983"/>
                  </a:lnTo>
                  <a:lnTo>
                    <a:pt x="10977" y="5352"/>
                  </a:lnTo>
                  <a:lnTo>
                    <a:pt x="10922" y="4642"/>
                  </a:lnTo>
                  <a:lnTo>
                    <a:pt x="10704" y="3823"/>
                  </a:lnTo>
                  <a:lnTo>
                    <a:pt x="10594" y="3441"/>
                  </a:lnTo>
                  <a:lnTo>
                    <a:pt x="10376" y="3004"/>
                  </a:lnTo>
                  <a:lnTo>
                    <a:pt x="10157" y="2567"/>
                  </a:lnTo>
                  <a:lnTo>
                    <a:pt x="9939" y="2185"/>
                  </a:lnTo>
                  <a:lnTo>
                    <a:pt x="9611" y="1748"/>
                  </a:lnTo>
                  <a:lnTo>
                    <a:pt x="9284" y="1420"/>
                  </a:lnTo>
                  <a:lnTo>
                    <a:pt x="8847" y="1038"/>
                  </a:lnTo>
                  <a:lnTo>
                    <a:pt x="8410" y="765"/>
                  </a:lnTo>
                  <a:lnTo>
                    <a:pt x="7919" y="492"/>
                  </a:lnTo>
                  <a:lnTo>
                    <a:pt x="7373" y="273"/>
                  </a:lnTo>
                  <a:lnTo>
                    <a:pt x="6772" y="110"/>
                  </a:lnTo>
                  <a:lnTo>
                    <a:pt x="6117" y="0"/>
                  </a:lnTo>
                  <a:close/>
                </a:path>
              </a:pathLst>
            </a:custGeom>
            <a:solidFill>
              <a:srgbClr val="1C2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8" name="Google Shape;3758;p21"/>
            <p:cNvSpPr/>
            <p:nvPr/>
          </p:nvSpPr>
          <p:spPr>
            <a:xfrm>
              <a:off x="3207275" y="4622600"/>
              <a:ext cx="535175" cy="263500"/>
            </a:xfrm>
            <a:custGeom>
              <a:avLst/>
              <a:gdLst/>
              <a:ahLst/>
              <a:cxnLst/>
              <a:rect l="l" t="t" r="r" b="b"/>
              <a:pathLst>
                <a:path w="21407" h="10540" extrusionOk="0">
                  <a:moveTo>
                    <a:pt x="5297" y="0"/>
                  </a:moveTo>
                  <a:lnTo>
                    <a:pt x="4642" y="55"/>
                  </a:lnTo>
                  <a:lnTo>
                    <a:pt x="4042" y="164"/>
                  </a:lnTo>
                  <a:lnTo>
                    <a:pt x="3441" y="273"/>
                  </a:lnTo>
                  <a:lnTo>
                    <a:pt x="2895" y="437"/>
                  </a:lnTo>
                  <a:lnTo>
                    <a:pt x="2349" y="710"/>
                  </a:lnTo>
                  <a:lnTo>
                    <a:pt x="1857" y="983"/>
                  </a:lnTo>
                  <a:lnTo>
                    <a:pt x="1420" y="1366"/>
                  </a:lnTo>
                  <a:lnTo>
                    <a:pt x="1038" y="1748"/>
                  </a:lnTo>
                  <a:lnTo>
                    <a:pt x="765" y="2130"/>
                  </a:lnTo>
                  <a:lnTo>
                    <a:pt x="601" y="2567"/>
                  </a:lnTo>
                  <a:lnTo>
                    <a:pt x="438" y="3004"/>
                  </a:lnTo>
                  <a:lnTo>
                    <a:pt x="328" y="3550"/>
                  </a:lnTo>
                  <a:lnTo>
                    <a:pt x="219" y="4205"/>
                  </a:lnTo>
                  <a:lnTo>
                    <a:pt x="165" y="4915"/>
                  </a:lnTo>
                  <a:lnTo>
                    <a:pt x="110" y="6608"/>
                  </a:lnTo>
                  <a:lnTo>
                    <a:pt x="55" y="7973"/>
                  </a:lnTo>
                  <a:lnTo>
                    <a:pt x="1" y="9010"/>
                  </a:lnTo>
                  <a:lnTo>
                    <a:pt x="1" y="9447"/>
                  </a:lnTo>
                  <a:lnTo>
                    <a:pt x="110" y="9775"/>
                  </a:lnTo>
                  <a:lnTo>
                    <a:pt x="274" y="10048"/>
                  </a:lnTo>
                  <a:lnTo>
                    <a:pt x="492" y="10212"/>
                  </a:lnTo>
                  <a:lnTo>
                    <a:pt x="820" y="10266"/>
                  </a:lnTo>
                  <a:lnTo>
                    <a:pt x="1530" y="10321"/>
                  </a:lnTo>
                  <a:lnTo>
                    <a:pt x="3714" y="10430"/>
                  </a:lnTo>
                  <a:lnTo>
                    <a:pt x="6663" y="10485"/>
                  </a:lnTo>
                  <a:lnTo>
                    <a:pt x="10048" y="10539"/>
                  </a:lnTo>
                  <a:lnTo>
                    <a:pt x="13379" y="10539"/>
                  </a:lnTo>
                  <a:lnTo>
                    <a:pt x="16437" y="10485"/>
                  </a:lnTo>
                  <a:lnTo>
                    <a:pt x="18785" y="10430"/>
                  </a:lnTo>
                  <a:lnTo>
                    <a:pt x="19549" y="10321"/>
                  </a:lnTo>
                  <a:lnTo>
                    <a:pt x="20041" y="10266"/>
                  </a:lnTo>
                  <a:lnTo>
                    <a:pt x="20423" y="10157"/>
                  </a:lnTo>
                  <a:lnTo>
                    <a:pt x="20751" y="9993"/>
                  </a:lnTo>
                  <a:lnTo>
                    <a:pt x="20969" y="9884"/>
                  </a:lnTo>
                  <a:lnTo>
                    <a:pt x="21133" y="9720"/>
                  </a:lnTo>
                  <a:lnTo>
                    <a:pt x="21297" y="9556"/>
                  </a:lnTo>
                  <a:lnTo>
                    <a:pt x="21351" y="9393"/>
                  </a:lnTo>
                  <a:lnTo>
                    <a:pt x="21406" y="9065"/>
                  </a:lnTo>
                  <a:lnTo>
                    <a:pt x="21351" y="8683"/>
                  </a:lnTo>
                  <a:lnTo>
                    <a:pt x="21242" y="8355"/>
                  </a:lnTo>
                  <a:lnTo>
                    <a:pt x="21133" y="8027"/>
                  </a:lnTo>
                  <a:lnTo>
                    <a:pt x="20915" y="7700"/>
                  </a:lnTo>
                  <a:lnTo>
                    <a:pt x="20696" y="7372"/>
                  </a:lnTo>
                  <a:lnTo>
                    <a:pt x="20478" y="7099"/>
                  </a:lnTo>
                  <a:lnTo>
                    <a:pt x="20205" y="6881"/>
                  </a:lnTo>
                  <a:lnTo>
                    <a:pt x="19932" y="6662"/>
                  </a:lnTo>
                  <a:lnTo>
                    <a:pt x="19549" y="6498"/>
                  </a:lnTo>
                  <a:lnTo>
                    <a:pt x="19222" y="6389"/>
                  </a:lnTo>
                  <a:lnTo>
                    <a:pt x="18894" y="6335"/>
                  </a:lnTo>
                  <a:lnTo>
                    <a:pt x="17693" y="6335"/>
                  </a:lnTo>
                  <a:lnTo>
                    <a:pt x="17092" y="6225"/>
                  </a:lnTo>
                  <a:lnTo>
                    <a:pt x="16382" y="6116"/>
                  </a:lnTo>
                  <a:lnTo>
                    <a:pt x="15891" y="6007"/>
                  </a:lnTo>
                  <a:lnTo>
                    <a:pt x="15236" y="5843"/>
                  </a:lnTo>
                  <a:lnTo>
                    <a:pt x="14526" y="5516"/>
                  </a:lnTo>
                  <a:lnTo>
                    <a:pt x="13707" y="5133"/>
                  </a:lnTo>
                  <a:lnTo>
                    <a:pt x="12942" y="4642"/>
                  </a:lnTo>
                  <a:lnTo>
                    <a:pt x="12287" y="4150"/>
                  </a:lnTo>
                  <a:lnTo>
                    <a:pt x="11632" y="3604"/>
                  </a:lnTo>
                  <a:lnTo>
                    <a:pt x="11031" y="2949"/>
                  </a:lnTo>
                  <a:lnTo>
                    <a:pt x="10485" y="2403"/>
                  </a:lnTo>
                  <a:lnTo>
                    <a:pt x="10103" y="2021"/>
                  </a:lnTo>
                  <a:lnTo>
                    <a:pt x="9611" y="1420"/>
                  </a:lnTo>
                  <a:lnTo>
                    <a:pt x="9229" y="1093"/>
                  </a:lnTo>
                  <a:lnTo>
                    <a:pt x="8738" y="820"/>
                  </a:lnTo>
                  <a:lnTo>
                    <a:pt x="8246" y="546"/>
                  </a:lnTo>
                  <a:lnTo>
                    <a:pt x="7700" y="383"/>
                  </a:lnTo>
                  <a:lnTo>
                    <a:pt x="7154" y="219"/>
                  </a:lnTo>
                  <a:lnTo>
                    <a:pt x="6553" y="110"/>
                  </a:lnTo>
                  <a:lnTo>
                    <a:pt x="5898" y="55"/>
                  </a:lnTo>
                  <a:lnTo>
                    <a:pt x="5297"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9" name="Google Shape;3759;p21"/>
            <p:cNvSpPr/>
            <p:nvPr/>
          </p:nvSpPr>
          <p:spPr>
            <a:xfrm>
              <a:off x="3195000" y="2727800"/>
              <a:ext cx="319450" cy="1952150"/>
            </a:xfrm>
            <a:custGeom>
              <a:avLst/>
              <a:gdLst/>
              <a:ahLst/>
              <a:cxnLst/>
              <a:rect l="l" t="t" r="r" b="b"/>
              <a:pathLst>
                <a:path w="12778" h="78086" extrusionOk="0">
                  <a:moveTo>
                    <a:pt x="10266" y="1"/>
                  </a:moveTo>
                  <a:lnTo>
                    <a:pt x="10102" y="55"/>
                  </a:lnTo>
                  <a:lnTo>
                    <a:pt x="9938" y="164"/>
                  </a:lnTo>
                  <a:lnTo>
                    <a:pt x="9720" y="274"/>
                  </a:lnTo>
                  <a:lnTo>
                    <a:pt x="9392" y="710"/>
                  </a:lnTo>
                  <a:lnTo>
                    <a:pt x="9010" y="1366"/>
                  </a:lnTo>
                  <a:lnTo>
                    <a:pt x="8573" y="2076"/>
                  </a:lnTo>
                  <a:lnTo>
                    <a:pt x="8136" y="3004"/>
                  </a:lnTo>
                  <a:lnTo>
                    <a:pt x="7700" y="3987"/>
                  </a:lnTo>
                  <a:lnTo>
                    <a:pt x="7263" y="5079"/>
                  </a:lnTo>
                  <a:lnTo>
                    <a:pt x="6444" y="7536"/>
                  </a:lnTo>
                  <a:lnTo>
                    <a:pt x="5570" y="10102"/>
                  </a:lnTo>
                  <a:lnTo>
                    <a:pt x="4806" y="12724"/>
                  </a:lnTo>
                  <a:lnTo>
                    <a:pt x="4150" y="15290"/>
                  </a:lnTo>
                  <a:lnTo>
                    <a:pt x="3713" y="17037"/>
                  </a:lnTo>
                  <a:lnTo>
                    <a:pt x="3386" y="18839"/>
                  </a:lnTo>
                  <a:lnTo>
                    <a:pt x="3113" y="20860"/>
                  </a:lnTo>
                  <a:lnTo>
                    <a:pt x="2840" y="23372"/>
                  </a:lnTo>
                  <a:lnTo>
                    <a:pt x="2621" y="26593"/>
                  </a:lnTo>
                  <a:lnTo>
                    <a:pt x="2348" y="30743"/>
                  </a:lnTo>
                  <a:lnTo>
                    <a:pt x="1748" y="42647"/>
                  </a:lnTo>
                  <a:lnTo>
                    <a:pt x="983" y="60558"/>
                  </a:lnTo>
                  <a:lnTo>
                    <a:pt x="601" y="69731"/>
                  </a:lnTo>
                  <a:lnTo>
                    <a:pt x="492" y="72025"/>
                  </a:lnTo>
                  <a:lnTo>
                    <a:pt x="383" y="73335"/>
                  </a:lnTo>
                  <a:lnTo>
                    <a:pt x="273" y="74045"/>
                  </a:lnTo>
                  <a:lnTo>
                    <a:pt x="109" y="74537"/>
                  </a:lnTo>
                  <a:lnTo>
                    <a:pt x="0" y="74973"/>
                  </a:lnTo>
                  <a:lnTo>
                    <a:pt x="0" y="75519"/>
                  </a:lnTo>
                  <a:lnTo>
                    <a:pt x="0" y="76120"/>
                  </a:lnTo>
                  <a:lnTo>
                    <a:pt x="109" y="76666"/>
                  </a:lnTo>
                  <a:lnTo>
                    <a:pt x="273" y="77649"/>
                  </a:lnTo>
                  <a:lnTo>
                    <a:pt x="383" y="78086"/>
                  </a:lnTo>
                  <a:lnTo>
                    <a:pt x="10703" y="77922"/>
                  </a:lnTo>
                  <a:lnTo>
                    <a:pt x="11413" y="67056"/>
                  </a:lnTo>
                  <a:lnTo>
                    <a:pt x="12450" y="50729"/>
                  </a:lnTo>
                  <a:lnTo>
                    <a:pt x="12669" y="47125"/>
                  </a:lnTo>
                  <a:lnTo>
                    <a:pt x="12723" y="44121"/>
                  </a:lnTo>
                  <a:lnTo>
                    <a:pt x="12778" y="41500"/>
                  </a:lnTo>
                  <a:lnTo>
                    <a:pt x="12723" y="39152"/>
                  </a:lnTo>
                  <a:lnTo>
                    <a:pt x="12560" y="36914"/>
                  </a:lnTo>
                  <a:lnTo>
                    <a:pt x="12450" y="34675"/>
                  </a:lnTo>
                  <a:lnTo>
                    <a:pt x="12123" y="29433"/>
                  </a:lnTo>
                  <a:lnTo>
                    <a:pt x="11959" y="27030"/>
                  </a:lnTo>
                  <a:lnTo>
                    <a:pt x="11740" y="24409"/>
                  </a:lnTo>
                  <a:lnTo>
                    <a:pt x="11249" y="19112"/>
                  </a:lnTo>
                  <a:lnTo>
                    <a:pt x="10648" y="13215"/>
                  </a:lnTo>
                  <a:lnTo>
                    <a:pt x="10703" y="12341"/>
                  </a:lnTo>
                  <a:lnTo>
                    <a:pt x="10758" y="11468"/>
                  </a:lnTo>
                  <a:lnTo>
                    <a:pt x="10976" y="10430"/>
                  </a:lnTo>
                  <a:lnTo>
                    <a:pt x="11140" y="9502"/>
                  </a:lnTo>
                  <a:lnTo>
                    <a:pt x="11304" y="8574"/>
                  </a:lnTo>
                  <a:lnTo>
                    <a:pt x="11413" y="7700"/>
                  </a:lnTo>
                  <a:lnTo>
                    <a:pt x="11522" y="6772"/>
                  </a:lnTo>
                  <a:lnTo>
                    <a:pt x="11577" y="5079"/>
                  </a:lnTo>
                  <a:lnTo>
                    <a:pt x="11522" y="3495"/>
                  </a:lnTo>
                  <a:lnTo>
                    <a:pt x="11358" y="2076"/>
                  </a:lnTo>
                  <a:lnTo>
                    <a:pt x="11249" y="1529"/>
                  </a:lnTo>
                  <a:lnTo>
                    <a:pt x="11140" y="1038"/>
                  </a:lnTo>
                  <a:lnTo>
                    <a:pt x="10976" y="601"/>
                  </a:lnTo>
                  <a:lnTo>
                    <a:pt x="10812" y="274"/>
                  </a:lnTo>
                  <a:lnTo>
                    <a:pt x="10594" y="55"/>
                  </a:lnTo>
                  <a:lnTo>
                    <a:pt x="10375" y="1"/>
                  </a:lnTo>
                  <a:close/>
                </a:path>
              </a:pathLst>
            </a:custGeom>
            <a:solidFill>
              <a:srgbClr val="7E7E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0" name="Google Shape;3760;p21"/>
            <p:cNvSpPr/>
            <p:nvPr/>
          </p:nvSpPr>
          <p:spPr>
            <a:xfrm>
              <a:off x="2997050" y="4622600"/>
              <a:ext cx="535150" cy="263500"/>
            </a:xfrm>
            <a:custGeom>
              <a:avLst/>
              <a:gdLst/>
              <a:ahLst/>
              <a:cxnLst/>
              <a:rect l="l" t="t" r="r" b="b"/>
              <a:pathLst>
                <a:path w="21406" h="10540" extrusionOk="0">
                  <a:moveTo>
                    <a:pt x="5297" y="0"/>
                  </a:moveTo>
                  <a:lnTo>
                    <a:pt x="4697" y="55"/>
                  </a:lnTo>
                  <a:lnTo>
                    <a:pt x="4096" y="164"/>
                  </a:lnTo>
                  <a:lnTo>
                    <a:pt x="3495" y="273"/>
                  </a:lnTo>
                  <a:lnTo>
                    <a:pt x="2895" y="437"/>
                  </a:lnTo>
                  <a:lnTo>
                    <a:pt x="2349" y="710"/>
                  </a:lnTo>
                  <a:lnTo>
                    <a:pt x="1857" y="983"/>
                  </a:lnTo>
                  <a:lnTo>
                    <a:pt x="1420" y="1366"/>
                  </a:lnTo>
                  <a:lnTo>
                    <a:pt x="1038" y="1748"/>
                  </a:lnTo>
                  <a:lnTo>
                    <a:pt x="820" y="2130"/>
                  </a:lnTo>
                  <a:lnTo>
                    <a:pt x="601" y="2567"/>
                  </a:lnTo>
                  <a:lnTo>
                    <a:pt x="437" y="3004"/>
                  </a:lnTo>
                  <a:lnTo>
                    <a:pt x="328" y="3550"/>
                  </a:lnTo>
                  <a:lnTo>
                    <a:pt x="274" y="4205"/>
                  </a:lnTo>
                  <a:lnTo>
                    <a:pt x="219" y="4915"/>
                  </a:lnTo>
                  <a:lnTo>
                    <a:pt x="110" y="6608"/>
                  </a:lnTo>
                  <a:lnTo>
                    <a:pt x="55" y="7973"/>
                  </a:lnTo>
                  <a:lnTo>
                    <a:pt x="0" y="9010"/>
                  </a:lnTo>
                  <a:lnTo>
                    <a:pt x="55" y="9447"/>
                  </a:lnTo>
                  <a:lnTo>
                    <a:pt x="110" y="9775"/>
                  </a:lnTo>
                  <a:lnTo>
                    <a:pt x="274" y="10048"/>
                  </a:lnTo>
                  <a:lnTo>
                    <a:pt x="492" y="10212"/>
                  </a:lnTo>
                  <a:lnTo>
                    <a:pt x="874" y="10266"/>
                  </a:lnTo>
                  <a:lnTo>
                    <a:pt x="1584" y="10321"/>
                  </a:lnTo>
                  <a:lnTo>
                    <a:pt x="3768" y="10430"/>
                  </a:lnTo>
                  <a:lnTo>
                    <a:pt x="6717" y="10485"/>
                  </a:lnTo>
                  <a:lnTo>
                    <a:pt x="10048" y="10539"/>
                  </a:lnTo>
                  <a:lnTo>
                    <a:pt x="13433" y="10539"/>
                  </a:lnTo>
                  <a:lnTo>
                    <a:pt x="16437" y="10485"/>
                  </a:lnTo>
                  <a:lnTo>
                    <a:pt x="18785" y="10430"/>
                  </a:lnTo>
                  <a:lnTo>
                    <a:pt x="19604" y="10321"/>
                  </a:lnTo>
                  <a:lnTo>
                    <a:pt x="20041" y="10266"/>
                  </a:lnTo>
                  <a:lnTo>
                    <a:pt x="20423" y="10157"/>
                  </a:lnTo>
                  <a:lnTo>
                    <a:pt x="20751" y="9993"/>
                  </a:lnTo>
                  <a:lnTo>
                    <a:pt x="21024" y="9884"/>
                  </a:lnTo>
                  <a:lnTo>
                    <a:pt x="21187" y="9720"/>
                  </a:lnTo>
                  <a:lnTo>
                    <a:pt x="21297" y="9556"/>
                  </a:lnTo>
                  <a:lnTo>
                    <a:pt x="21351" y="9393"/>
                  </a:lnTo>
                  <a:lnTo>
                    <a:pt x="21406" y="9065"/>
                  </a:lnTo>
                  <a:lnTo>
                    <a:pt x="21351" y="8683"/>
                  </a:lnTo>
                  <a:lnTo>
                    <a:pt x="21297" y="8355"/>
                  </a:lnTo>
                  <a:lnTo>
                    <a:pt x="21133" y="8027"/>
                  </a:lnTo>
                  <a:lnTo>
                    <a:pt x="20969" y="7700"/>
                  </a:lnTo>
                  <a:lnTo>
                    <a:pt x="20751" y="7372"/>
                  </a:lnTo>
                  <a:lnTo>
                    <a:pt x="20478" y="7099"/>
                  </a:lnTo>
                  <a:lnTo>
                    <a:pt x="20204" y="6881"/>
                  </a:lnTo>
                  <a:lnTo>
                    <a:pt x="19931" y="6662"/>
                  </a:lnTo>
                  <a:lnTo>
                    <a:pt x="19604" y="6498"/>
                  </a:lnTo>
                  <a:lnTo>
                    <a:pt x="19276" y="6389"/>
                  </a:lnTo>
                  <a:lnTo>
                    <a:pt x="18949" y="6335"/>
                  </a:lnTo>
                  <a:lnTo>
                    <a:pt x="17693" y="6335"/>
                  </a:lnTo>
                  <a:lnTo>
                    <a:pt x="17092" y="6225"/>
                  </a:lnTo>
                  <a:lnTo>
                    <a:pt x="16437" y="6116"/>
                  </a:lnTo>
                  <a:lnTo>
                    <a:pt x="15891" y="6007"/>
                  </a:lnTo>
                  <a:lnTo>
                    <a:pt x="15290" y="5843"/>
                  </a:lnTo>
                  <a:lnTo>
                    <a:pt x="14526" y="5516"/>
                  </a:lnTo>
                  <a:lnTo>
                    <a:pt x="13706" y="5133"/>
                  </a:lnTo>
                  <a:lnTo>
                    <a:pt x="12942" y="4642"/>
                  </a:lnTo>
                  <a:lnTo>
                    <a:pt x="12287" y="4150"/>
                  </a:lnTo>
                  <a:lnTo>
                    <a:pt x="11686" y="3604"/>
                  </a:lnTo>
                  <a:lnTo>
                    <a:pt x="11031" y="2949"/>
                  </a:lnTo>
                  <a:lnTo>
                    <a:pt x="10485" y="2403"/>
                  </a:lnTo>
                  <a:lnTo>
                    <a:pt x="10157" y="2021"/>
                  </a:lnTo>
                  <a:lnTo>
                    <a:pt x="9611" y="1420"/>
                  </a:lnTo>
                  <a:lnTo>
                    <a:pt x="9229" y="1093"/>
                  </a:lnTo>
                  <a:lnTo>
                    <a:pt x="8792" y="820"/>
                  </a:lnTo>
                  <a:lnTo>
                    <a:pt x="8301" y="546"/>
                  </a:lnTo>
                  <a:lnTo>
                    <a:pt x="7754" y="383"/>
                  </a:lnTo>
                  <a:lnTo>
                    <a:pt x="7154" y="219"/>
                  </a:lnTo>
                  <a:lnTo>
                    <a:pt x="6553" y="110"/>
                  </a:lnTo>
                  <a:lnTo>
                    <a:pt x="5952" y="55"/>
                  </a:lnTo>
                  <a:lnTo>
                    <a:pt x="5297" y="0"/>
                  </a:lnTo>
                  <a:close/>
                </a:path>
              </a:pathLst>
            </a:custGeom>
            <a:solidFill>
              <a:srgbClr val="4646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1" name="Google Shape;3761;p21"/>
            <p:cNvSpPr/>
            <p:nvPr/>
          </p:nvSpPr>
          <p:spPr>
            <a:xfrm>
              <a:off x="2793650" y="2585825"/>
              <a:ext cx="696250" cy="2106425"/>
            </a:xfrm>
            <a:custGeom>
              <a:avLst/>
              <a:gdLst/>
              <a:ahLst/>
              <a:cxnLst/>
              <a:rect l="l" t="t" r="r" b="b"/>
              <a:pathLst>
                <a:path w="27850" h="84257" extrusionOk="0">
                  <a:moveTo>
                    <a:pt x="15017" y="1"/>
                  </a:moveTo>
                  <a:lnTo>
                    <a:pt x="13379" y="110"/>
                  </a:lnTo>
                  <a:lnTo>
                    <a:pt x="11795" y="383"/>
                  </a:lnTo>
                  <a:lnTo>
                    <a:pt x="10266" y="765"/>
                  </a:lnTo>
                  <a:lnTo>
                    <a:pt x="8737" y="1257"/>
                  </a:lnTo>
                  <a:lnTo>
                    <a:pt x="7973" y="1530"/>
                  </a:lnTo>
                  <a:lnTo>
                    <a:pt x="7263" y="1857"/>
                  </a:lnTo>
                  <a:lnTo>
                    <a:pt x="6553" y="2239"/>
                  </a:lnTo>
                  <a:lnTo>
                    <a:pt x="5898" y="2622"/>
                  </a:lnTo>
                  <a:lnTo>
                    <a:pt x="5242" y="3004"/>
                  </a:lnTo>
                  <a:lnTo>
                    <a:pt x="4642" y="3441"/>
                  </a:lnTo>
                  <a:lnTo>
                    <a:pt x="4041" y="3878"/>
                  </a:lnTo>
                  <a:lnTo>
                    <a:pt x="3495" y="4369"/>
                  </a:lnTo>
                  <a:lnTo>
                    <a:pt x="2949" y="4915"/>
                  </a:lnTo>
                  <a:lnTo>
                    <a:pt x="2458" y="5461"/>
                  </a:lnTo>
                  <a:lnTo>
                    <a:pt x="2021" y="6007"/>
                  </a:lnTo>
                  <a:lnTo>
                    <a:pt x="1638" y="6608"/>
                  </a:lnTo>
                  <a:lnTo>
                    <a:pt x="1256" y="7208"/>
                  </a:lnTo>
                  <a:lnTo>
                    <a:pt x="929" y="7864"/>
                  </a:lnTo>
                  <a:lnTo>
                    <a:pt x="601" y="8792"/>
                  </a:lnTo>
                  <a:lnTo>
                    <a:pt x="383" y="9666"/>
                  </a:lnTo>
                  <a:lnTo>
                    <a:pt x="219" y="10539"/>
                  </a:lnTo>
                  <a:lnTo>
                    <a:pt x="110" y="11304"/>
                  </a:lnTo>
                  <a:lnTo>
                    <a:pt x="55" y="12014"/>
                  </a:lnTo>
                  <a:lnTo>
                    <a:pt x="0" y="12614"/>
                  </a:lnTo>
                  <a:lnTo>
                    <a:pt x="55" y="13488"/>
                  </a:lnTo>
                  <a:lnTo>
                    <a:pt x="110" y="14034"/>
                  </a:lnTo>
                  <a:lnTo>
                    <a:pt x="219" y="14635"/>
                  </a:lnTo>
                  <a:lnTo>
                    <a:pt x="383" y="15290"/>
                  </a:lnTo>
                  <a:lnTo>
                    <a:pt x="656" y="16164"/>
                  </a:lnTo>
                  <a:lnTo>
                    <a:pt x="1092" y="17310"/>
                  </a:lnTo>
                  <a:lnTo>
                    <a:pt x="1748" y="18785"/>
                  </a:lnTo>
                  <a:lnTo>
                    <a:pt x="3604" y="22989"/>
                  </a:lnTo>
                  <a:lnTo>
                    <a:pt x="4587" y="25228"/>
                  </a:lnTo>
                  <a:lnTo>
                    <a:pt x="5297" y="26921"/>
                  </a:lnTo>
                  <a:lnTo>
                    <a:pt x="5898" y="28395"/>
                  </a:lnTo>
                  <a:lnTo>
                    <a:pt x="6389" y="29924"/>
                  </a:lnTo>
                  <a:lnTo>
                    <a:pt x="6826" y="31453"/>
                  </a:lnTo>
                  <a:lnTo>
                    <a:pt x="7099" y="32764"/>
                  </a:lnTo>
                  <a:lnTo>
                    <a:pt x="7317" y="33856"/>
                  </a:lnTo>
                  <a:lnTo>
                    <a:pt x="7427" y="34675"/>
                  </a:lnTo>
                  <a:lnTo>
                    <a:pt x="7590" y="36422"/>
                  </a:lnTo>
                  <a:lnTo>
                    <a:pt x="7645" y="37897"/>
                  </a:lnTo>
                  <a:lnTo>
                    <a:pt x="7645" y="39043"/>
                  </a:lnTo>
                  <a:lnTo>
                    <a:pt x="7590" y="39753"/>
                  </a:lnTo>
                  <a:lnTo>
                    <a:pt x="7536" y="41937"/>
                  </a:lnTo>
                  <a:lnTo>
                    <a:pt x="7481" y="44122"/>
                  </a:lnTo>
                  <a:lnTo>
                    <a:pt x="7536" y="46306"/>
                  </a:lnTo>
                  <a:lnTo>
                    <a:pt x="7590" y="48435"/>
                  </a:lnTo>
                  <a:lnTo>
                    <a:pt x="7754" y="52804"/>
                  </a:lnTo>
                  <a:lnTo>
                    <a:pt x="7863" y="57118"/>
                  </a:lnTo>
                  <a:lnTo>
                    <a:pt x="8027" y="66127"/>
                  </a:lnTo>
                  <a:lnTo>
                    <a:pt x="8136" y="70496"/>
                  </a:lnTo>
                  <a:lnTo>
                    <a:pt x="8191" y="72243"/>
                  </a:lnTo>
                  <a:lnTo>
                    <a:pt x="8082" y="73390"/>
                  </a:lnTo>
                  <a:lnTo>
                    <a:pt x="7809" y="76994"/>
                  </a:lnTo>
                  <a:lnTo>
                    <a:pt x="7700" y="79451"/>
                  </a:lnTo>
                  <a:lnTo>
                    <a:pt x="7590" y="81308"/>
                  </a:lnTo>
                  <a:lnTo>
                    <a:pt x="7536" y="83110"/>
                  </a:lnTo>
                  <a:lnTo>
                    <a:pt x="7536" y="83219"/>
                  </a:lnTo>
                  <a:lnTo>
                    <a:pt x="7645" y="83383"/>
                  </a:lnTo>
                  <a:lnTo>
                    <a:pt x="7863" y="83492"/>
                  </a:lnTo>
                  <a:lnTo>
                    <a:pt x="8082" y="83601"/>
                  </a:lnTo>
                  <a:lnTo>
                    <a:pt x="8737" y="83765"/>
                  </a:lnTo>
                  <a:lnTo>
                    <a:pt x="9556" y="83929"/>
                  </a:lnTo>
                  <a:lnTo>
                    <a:pt x="10594" y="84038"/>
                  </a:lnTo>
                  <a:lnTo>
                    <a:pt x="11740" y="84147"/>
                  </a:lnTo>
                  <a:lnTo>
                    <a:pt x="14143" y="84256"/>
                  </a:lnTo>
                  <a:lnTo>
                    <a:pt x="16600" y="84256"/>
                  </a:lnTo>
                  <a:lnTo>
                    <a:pt x="18730" y="84202"/>
                  </a:lnTo>
                  <a:lnTo>
                    <a:pt x="19549" y="84092"/>
                  </a:lnTo>
                  <a:lnTo>
                    <a:pt x="20204" y="83983"/>
                  </a:lnTo>
                  <a:lnTo>
                    <a:pt x="20641" y="83819"/>
                  </a:lnTo>
                  <a:lnTo>
                    <a:pt x="20696" y="83765"/>
                  </a:lnTo>
                  <a:lnTo>
                    <a:pt x="20750" y="83710"/>
                  </a:lnTo>
                  <a:lnTo>
                    <a:pt x="20696" y="83219"/>
                  </a:lnTo>
                  <a:lnTo>
                    <a:pt x="20696" y="82345"/>
                  </a:lnTo>
                  <a:lnTo>
                    <a:pt x="20750" y="79506"/>
                  </a:lnTo>
                  <a:lnTo>
                    <a:pt x="20860" y="75519"/>
                  </a:lnTo>
                  <a:lnTo>
                    <a:pt x="21023" y="70878"/>
                  </a:lnTo>
                  <a:lnTo>
                    <a:pt x="21242" y="65909"/>
                  </a:lnTo>
                  <a:lnTo>
                    <a:pt x="21460" y="60940"/>
                  </a:lnTo>
                  <a:lnTo>
                    <a:pt x="21733" y="56462"/>
                  </a:lnTo>
                  <a:lnTo>
                    <a:pt x="22006" y="52858"/>
                  </a:lnTo>
                  <a:lnTo>
                    <a:pt x="22170" y="50456"/>
                  </a:lnTo>
                  <a:lnTo>
                    <a:pt x="22279" y="48545"/>
                  </a:lnTo>
                  <a:lnTo>
                    <a:pt x="22334" y="45268"/>
                  </a:lnTo>
                  <a:lnTo>
                    <a:pt x="22443" y="41719"/>
                  </a:lnTo>
                  <a:lnTo>
                    <a:pt x="22552" y="39316"/>
                  </a:lnTo>
                  <a:lnTo>
                    <a:pt x="22716" y="36313"/>
                  </a:lnTo>
                  <a:lnTo>
                    <a:pt x="23808" y="25064"/>
                  </a:lnTo>
                  <a:lnTo>
                    <a:pt x="24027" y="22771"/>
                  </a:lnTo>
                  <a:lnTo>
                    <a:pt x="24245" y="20969"/>
                  </a:lnTo>
                  <a:lnTo>
                    <a:pt x="24464" y="19604"/>
                  </a:lnTo>
                  <a:lnTo>
                    <a:pt x="24737" y="18512"/>
                  </a:lnTo>
                  <a:lnTo>
                    <a:pt x="25119" y="17310"/>
                  </a:lnTo>
                  <a:lnTo>
                    <a:pt x="25501" y="16328"/>
                  </a:lnTo>
                  <a:lnTo>
                    <a:pt x="26265" y="14580"/>
                  </a:lnTo>
                  <a:lnTo>
                    <a:pt x="26648" y="13761"/>
                  </a:lnTo>
                  <a:lnTo>
                    <a:pt x="26975" y="12887"/>
                  </a:lnTo>
                  <a:lnTo>
                    <a:pt x="27248" y="11850"/>
                  </a:lnTo>
                  <a:lnTo>
                    <a:pt x="27521" y="10649"/>
                  </a:lnTo>
                  <a:lnTo>
                    <a:pt x="27740" y="9338"/>
                  </a:lnTo>
                  <a:lnTo>
                    <a:pt x="27794" y="8683"/>
                  </a:lnTo>
                  <a:lnTo>
                    <a:pt x="27849" y="8028"/>
                  </a:lnTo>
                  <a:lnTo>
                    <a:pt x="27794" y="7372"/>
                  </a:lnTo>
                  <a:lnTo>
                    <a:pt x="27740" y="6717"/>
                  </a:lnTo>
                  <a:lnTo>
                    <a:pt x="27576" y="6062"/>
                  </a:lnTo>
                  <a:lnTo>
                    <a:pt x="27358" y="5406"/>
                  </a:lnTo>
                  <a:lnTo>
                    <a:pt x="27139" y="4970"/>
                  </a:lnTo>
                  <a:lnTo>
                    <a:pt x="26866" y="4533"/>
                  </a:lnTo>
                  <a:lnTo>
                    <a:pt x="26593" y="4096"/>
                  </a:lnTo>
                  <a:lnTo>
                    <a:pt x="26265" y="3714"/>
                  </a:lnTo>
                  <a:lnTo>
                    <a:pt x="25610" y="3058"/>
                  </a:lnTo>
                  <a:lnTo>
                    <a:pt x="24955" y="2512"/>
                  </a:lnTo>
                  <a:lnTo>
                    <a:pt x="24245" y="2076"/>
                  </a:lnTo>
                  <a:lnTo>
                    <a:pt x="23590" y="1748"/>
                  </a:lnTo>
                  <a:lnTo>
                    <a:pt x="22498" y="1202"/>
                  </a:lnTo>
                  <a:lnTo>
                    <a:pt x="21842" y="929"/>
                  </a:lnTo>
                  <a:lnTo>
                    <a:pt x="21133" y="710"/>
                  </a:lnTo>
                  <a:lnTo>
                    <a:pt x="20423" y="492"/>
                  </a:lnTo>
                  <a:lnTo>
                    <a:pt x="19658" y="328"/>
                  </a:lnTo>
                  <a:lnTo>
                    <a:pt x="18894" y="219"/>
                  </a:lnTo>
                  <a:lnTo>
                    <a:pt x="18129" y="110"/>
                  </a:lnTo>
                  <a:lnTo>
                    <a:pt x="16600" y="1"/>
                  </a:lnTo>
                  <a:close/>
                </a:path>
              </a:pathLst>
            </a:custGeom>
            <a:solidFill>
              <a:srgbClr val="DFDE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2" name="Google Shape;3762;p21"/>
            <p:cNvSpPr/>
            <p:nvPr/>
          </p:nvSpPr>
          <p:spPr>
            <a:xfrm>
              <a:off x="3472125" y="1829550"/>
              <a:ext cx="533775" cy="924225"/>
            </a:xfrm>
            <a:custGeom>
              <a:avLst/>
              <a:gdLst/>
              <a:ahLst/>
              <a:cxnLst/>
              <a:rect l="l" t="t" r="r" b="b"/>
              <a:pathLst>
                <a:path w="21351" h="36969" extrusionOk="0">
                  <a:moveTo>
                    <a:pt x="5515" y="0"/>
                  </a:moveTo>
                  <a:lnTo>
                    <a:pt x="5242" y="164"/>
                  </a:lnTo>
                  <a:lnTo>
                    <a:pt x="4969" y="383"/>
                  </a:lnTo>
                  <a:lnTo>
                    <a:pt x="4696" y="710"/>
                  </a:lnTo>
                  <a:lnTo>
                    <a:pt x="4423" y="1147"/>
                  </a:lnTo>
                  <a:lnTo>
                    <a:pt x="4096" y="1638"/>
                  </a:lnTo>
                  <a:lnTo>
                    <a:pt x="3440" y="2840"/>
                  </a:lnTo>
                  <a:lnTo>
                    <a:pt x="2730" y="4314"/>
                  </a:lnTo>
                  <a:lnTo>
                    <a:pt x="2075" y="6007"/>
                  </a:lnTo>
                  <a:lnTo>
                    <a:pt x="1475" y="7863"/>
                  </a:lnTo>
                  <a:lnTo>
                    <a:pt x="928" y="9884"/>
                  </a:lnTo>
                  <a:lnTo>
                    <a:pt x="492" y="11959"/>
                  </a:lnTo>
                  <a:lnTo>
                    <a:pt x="328" y="13051"/>
                  </a:lnTo>
                  <a:lnTo>
                    <a:pt x="164" y="14088"/>
                  </a:lnTo>
                  <a:lnTo>
                    <a:pt x="55" y="15181"/>
                  </a:lnTo>
                  <a:lnTo>
                    <a:pt x="0" y="16218"/>
                  </a:lnTo>
                  <a:lnTo>
                    <a:pt x="0" y="17256"/>
                  </a:lnTo>
                  <a:lnTo>
                    <a:pt x="0" y="18293"/>
                  </a:lnTo>
                  <a:lnTo>
                    <a:pt x="109" y="19276"/>
                  </a:lnTo>
                  <a:lnTo>
                    <a:pt x="219" y="20259"/>
                  </a:lnTo>
                  <a:lnTo>
                    <a:pt x="437" y="21187"/>
                  </a:lnTo>
                  <a:lnTo>
                    <a:pt x="710" y="22061"/>
                  </a:lnTo>
                  <a:lnTo>
                    <a:pt x="1038" y="22934"/>
                  </a:lnTo>
                  <a:lnTo>
                    <a:pt x="1420" y="23699"/>
                  </a:lnTo>
                  <a:lnTo>
                    <a:pt x="1857" y="24463"/>
                  </a:lnTo>
                  <a:lnTo>
                    <a:pt x="2403" y="25119"/>
                  </a:lnTo>
                  <a:lnTo>
                    <a:pt x="3222" y="25938"/>
                  </a:lnTo>
                  <a:lnTo>
                    <a:pt x="4314" y="26866"/>
                  </a:lnTo>
                  <a:lnTo>
                    <a:pt x="5570" y="27958"/>
                  </a:lnTo>
                  <a:lnTo>
                    <a:pt x="6935" y="29050"/>
                  </a:lnTo>
                  <a:lnTo>
                    <a:pt x="8355" y="30088"/>
                  </a:lnTo>
                  <a:lnTo>
                    <a:pt x="9720" y="31016"/>
                  </a:lnTo>
                  <a:lnTo>
                    <a:pt x="10921" y="31781"/>
                  </a:lnTo>
                  <a:lnTo>
                    <a:pt x="11904" y="32272"/>
                  </a:lnTo>
                  <a:lnTo>
                    <a:pt x="12177" y="32436"/>
                  </a:lnTo>
                  <a:lnTo>
                    <a:pt x="12669" y="32654"/>
                  </a:lnTo>
                  <a:lnTo>
                    <a:pt x="13215" y="33036"/>
                  </a:lnTo>
                  <a:lnTo>
                    <a:pt x="13870" y="33528"/>
                  </a:lnTo>
                  <a:lnTo>
                    <a:pt x="14198" y="33856"/>
                  </a:lnTo>
                  <a:lnTo>
                    <a:pt x="14525" y="34238"/>
                  </a:lnTo>
                  <a:lnTo>
                    <a:pt x="15344" y="35275"/>
                  </a:lnTo>
                  <a:lnTo>
                    <a:pt x="16382" y="36640"/>
                  </a:lnTo>
                  <a:lnTo>
                    <a:pt x="16655" y="36913"/>
                  </a:lnTo>
                  <a:lnTo>
                    <a:pt x="16764" y="36968"/>
                  </a:lnTo>
                  <a:lnTo>
                    <a:pt x="16873" y="36968"/>
                  </a:lnTo>
                  <a:lnTo>
                    <a:pt x="16982" y="36913"/>
                  </a:lnTo>
                  <a:lnTo>
                    <a:pt x="17037" y="36859"/>
                  </a:lnTo>
                  <a:lnTo>
                    <a:pt x="17146" y="36586"/>
                  </a:lnTo>
                  <a:lnTo>
                    <a:pt x="17310" y="36204"/>
                  </a:lnTo>
                  <a:lnTo>
                    <a:pt x="17474" y="35657"/>
                  </a:lnTo>
                  <a:lnTo>
                    <a:pt x="17638" y="35330"/>
                  </a:lnTo>
                  <a:lnTo>
                    <a:pt x="18075" y="34565"/>
                  </a:lnTo>
                  <a:lnTo>
                    <a:pt x="18402" y="34183"/>
                  </a:lnTo>
                  <a:lnTo>
                    <a:pt x="18839" y="33746"/>
                  </a:lnTo>
                  <a:lnTo>
                    <a:pt x="19276" y="33309"/>
                  </a:lnTo>
                  <a:lnTo>
                    <a:pt x="19877" y="32927"/>
                  </a:lnTo>
                  <a:lnTo>
                    <a:pt x="20423" y="32654"/>
                  </a:lnTo>
                  <a:lnTo>
                    <a:pt x="20914" y="32490"/>
                  </a:lnTo>
                  <a:lnTo>
                    <a:pt x="21187" y="32327"/>
                  </a:lnTo>
                  <a:lnTo>
                    <a:pt x="21296" y="32272"/>
                  </a:lnTo>
                  <a:lnTo>
                    <a:pt x="21351" y="32108"/>
                  </a:lnTo>
                  <a:lnTo>
                    <a:pt x="21351" y="31999"/>
                  </a:lnTo>
                  <a:lnTo>
                    <a:pt x="21296" y="31835"/>
                  </a:lnTo>
                  <a:lnTo>
                    <a:pt x="21023" y="31508"/>
                  </a:lnTo>
                  <a:lnTo>
                    <a:pt x="20532" y="31071"/>
                  </a:lnTo>
                  <a:lnTo>
                    <a:pt x="19931" y="30415"/>
                  </a:lnTo>
                  <a:lnTo>
                    <a:pt x="19549" y="29869"/>
                  </a:lnTo>
                  <a:lnTo>
                    <a:pt x="19221" y="29378"/>
                  </a:lnTo>
                  <a:lnTo>
                    <a:pt x="18894" y="28777"/>
                  </a:lnTo>
                  <a:lnTo>
                    <a:pt x="18566" y="28067"/>
                  </a:lnTo>
                  <a:lnTo>
                    <a:pt x="18348" y="27412"/>
                  </a:lnTo>
                  <a:lnTo>
                    <a:pt x="18129" y="26538"/>
                  </a:lnTo>
                  <a:lnTo>
                    <a:pt x="17965" y="25992"/>
                  </a:lnTo>
                  <a:lnTo>
                    <a:pt x="17692" y="25501"/>
                  </a:lnTo>
                  <a:lnTo>
                    <a:pt x="17365" y="25064"/>
                  </a:lnTo>
                  <a:lnTo>
                    <a:pt x="16928" y="24573"/>
                  </a:lnTo>
                  <a:lnTo>
                    <a:pt x="15727" y="23317"/>
                  </a:lnTo>
                  <a:lnTo>
                    <a:pt x="14907" y="22443"/>
                  </a:lnTo>
                  <a:lnTo>
                    <a:pt x="13925" y="21351"/>
                  </a:lnTo>
                  <a:lnTo>
                    <a:pt x="13542" y="20860"/>
                  </a:lnTo>
                  <a:lnTo>
                    <a:pt x="13160" y="20368"/>
                  </a:lnTo>
                  <a:lnTo>
                    <a:pt x="12505" y="19440"/>
                  </a:lnTo>
                  <a:lnTo>
                    <a:pt x="10976" y="17474"/>
                  </a:lnTo>
                  <a:lnTo>
                    <a:pt x="10102" y="16327"/>
                  </a:lnTo>
                  <a:lnTo>
                    <a:pt x="9775" y="15727"/>
                  </a:lnTo>
                  <a:lnTo>
                    <a:pt x="9392" y="15126"/>
                  </a:lnTo>
                  <a:lnTo>
                    <a:pt x="9119" y="14307"/>
                  </a:lnTo>
                  <a:lnTo>
                    <a:pt x="8901" y="13597"/>
                  </a:lnTo>
                  <a:lnTo>
                    <a:pt x="8737" y="12887"/>
                  </a:lnTo>
                  <a:lnTo>
                    <a:pt x="8573" y="12123"/>
                  </a:lnTo>
                  <a:lnTo>
                    <a:pt x="8082" y="9010"/>
                  </a:lnTo>
                  <a:lnTo>
                    <a:pt x="7754" y="7154"/>
                  </a:lnTo>
                  <a:lnTo>
                    <a:pt x="7481" y="5188"/>
                  </a:lnTo>
                  <a:lnTo>
                    <a:pt x="7263" y="4041"/>
                  </a:lnTo>
                  <a:lnTo>
                    <a:pt x="7044" y="2840"/>
                  </a:lnTo>
                  <a:lnTo>
                    <a:pt x="6771" y="1748"/>
                  </a:lnTo>
                  <a:lnTo>
                    <a:pt x="6444" y="874"/>
                  </a:lnTo>
                  <a:lnTo>
                    <a:pt x="6280" y="492"/>
                  </a:lnTo>
                  <a:lnTo>
                    <a:pt x="6116" y="219"/>
                  </a:lnTo>
                  <a:lnTo>
                    <a:pt x="5898" y="55"/>
                  </a:lnTo>
                  <a:lnTo>
                    <a:pt x="5734" y="0"/>
                  </a:lnTo>
                  <a:close/>
                </a:path>
              </a:pathLst>
            </a:custGeom>
            <a:solidFill>
              <a:srgbClr val="BC315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3" name="Google Shape;3763;p21"/>
            <p:cNvSpPr/>
            <p:nvPr/>
          </p:nvSpPr>
          <p:spPr>
            <a:xfrm>
              <a:off x="2792275" y="1409075"/>
              <a:ext cx="858700" cy="1486650"/>
            </a:xfrm>
            <a:custGeom>
              <a:avLst/>
              <a:gdLst/>
              <a:ahLst/>
              <a:cxnLst/>
              <a:rect l="l" t="t" r="r" b="b"/>
              <a:pathLst>
                <a:path w="34348" h="59466" extrusionOk="0">
                  <a:moveTo>
                    <a:pt x="24846" y="1"/>
                  </a:moveTo>
                  <a:lnTo>
                    <a:pt x="24628" y="110"/>
                  </a:lnTo>
                  <a:lnTo>
                    <a:pt x="24409" y="274"/>
                  </a:lnTo>
                  <a:lnTo>
                    <a:pt x="23536" y="984"/>
                  </a:lnTo>
                  <a:lnTo>
                    <a:pt x="22771" y="1585"/>
                  </a:lnTo>
                  <a:lnTo>
                    <a:pt x="21734" y="2240"/>
                  </a:lnTo>
                  <a:lnTo>
                    <a:pt x="20860" y="2786"/>
                  </a:lnTo>
                  <a:lnTo>
                    <a:pt x="20150" y="3168"/>
                  </a:lnTo>
                  <a:lnTo>
                    <a:pt x="19167" y="3660"/>
                  </a:lnTo>
                  <a:lnTo>
                    <a:pt x="18348" y="4042"/>
                  </a:lnTo>
                  <a:lnTo>
                    <a:pt x="17584" y="4533"/>
                  </a:lnTo>
                  <a:lnTo>
                    <a:pt x="16819" y="4970"/>
                  </a:lnTo>
                  <a:lnTo>
                    <a:pt x="16164" y="5461"/>
                  </a:lnTo>
                  <a:lnTo>
                    <a:pt x="14853" y="6444"/>
                  </a:lnTo>
                  <a:lnTo>
                    <a:pt x="13761" y="7427"/>
                  </a:lnTo>
                  <a:lnTo>
                    <a:pt x="12888" y="8246"/>
                  </a:lnTo>
                  <a:lnTo>
                    <a:pt x="12232" y="8956"/>
                  </a:lnTo>
                  <a:lnTo>
                    <a:pt x="11686" y="9557"/>
                  </a:lnTo>
                  <a:lnTo>
                    <a:pt x="11195" y="10267"/>
                  </a:lnTo>
                  <a:lnTo>
                    <a:pt x="10703" y="10922"/>
                  </a:lnTo>
                  <a:lnTo>
                    <a:pt x="9939" y="12178"/>
                  </a:lnTo>
                  <a:lnTo>
                    <a:pt x="9338" y="13215"/>
                  </a:lnTo>
                  <a:lnTo>
                    <a:pt x="8901" y="14089"/>
                  </a:lnTo>
                  <a:lnTo>
                    <a:pt x="8246" y="15563"/>
                  </a:lnTo>
                  <a:lnTo>
                    <a:pt x="7482" y="17638"/>
                  </a:lnTo>
                  <a:lnTo>
                    <a:pt x="6936" y="19386"/>
                  </a:lnTo>
                  <a:lnTo>
                    <a:pt x="6444" y="21133"/>
                  </a:lnTo>
                  <a:lnTo>
                    <a:pt x="6007" y="23099"/>
                  </a:lnTo>
                  <a:lnTo>
                    <a:pt x="5461" y="25447"/>
                  </a:lnTo>
                  <a:lnTo>
                    <a:pt x="4151" y="31290"/>
                  </a:lnTo>
                  <a:lnTo>
                    <a:pt x="3768" y="33201"/>
                  </a:lnTo>
                  <a:lnTo>
                    <a:pt x="3550" y="34566"/>
                  </a:lnTo>
                  <a:lnTo>
                    <a:pt x="3332" y="36641"/>
                  </a:lnTo>
                  <a:lnTo>
                    <a:pt x="3222" y="38115"/>
                  </a:lnTo>
                  <a:lnTo>
                    <a:pt x="3113" y="39371"/>
                  </a:lnTo>
                  <a:lnTo>
                    <a:pt x="3004" y="40081"/>
                  </a:lnTo>
                  <a:lnTo>
                    <a:pt x="2840" y="40955"/>
                  </a:lnTo>
                  <a:lnTo>
                    <a:pt x="2403" y="42593"/>
                  </a:lnTo>
                  <a:lnTo>
                    <a:pt x="2021" y="43849"/>
                  </a:lnTo>
                  <a:lnTo>
                    <a:pt x="1639" y="45159"/>
                  </a:lnTo>
                  <a:lnTo>
                    <a:pt x="1420" y="45924"/>
                  </a:lnTo>
                  <a:lnTo>
                    <a:pt x="1257" y="46907"/>
                  </a:lnTo>
                  <a:lnTo>
                    <a:pt x="1093" y="47944"/>
                  </a:lnTo>
                  <a:lnTo>
                    <a:pt x="984" y="48818"/>
                  </a:lnTo>
                  <a:lnTo>
                    <a:pt x="874" y="49965"/>
                  </a:lnTo>
                  <a:lnTo>
                    <a:pt x="656" y="51930"/>
                  </a:lnTo>
                  <a:lnTo>
                    <a:pt x="328" y="54606"/>
                  </a:lnTo>
                  <a:lnTo>
                    <a:pt x="55" y="56353"/>
                  </a:lnTo>
                  <a:lnTo>
                    <a:pt x="1" y="57009"/>
                  </a:lnTo>
                  <a:lnTo>
                    <a:pt x="1" y="57446"/>
                  </a:lnTo>
                  <a:lnTo>
                    <a:pt x="110" y="57719"/>
                  </a:lnTo>
                  <a:lnTo>
                    <a:pt x="165" y="57828"/>
                  </a:lnTo>
                  <a:lnTo>
                    <a:pt x="274" y="57882"/>
                  </a:lnTo>
                  <a:lnTo>
                    <a:pt x="438" y="57937"/>
                  </a:lnTo>
                  <a:lnTo>
                    <a:pt x="656" y="57882"/>
                  </a:lnTo>
                  <a:lnTo>
                    <a:pt x="929" y="57773"/>
                  </a:lnTo>
                  <a:lnTo>
                    <a:pt x="1202" y="57555"/>
                  </a:lnTo>
                  <a:lnTo>
                    <a:pt x="3004" y="56190"/>
                  </a:lnTo>
                  <a:lnTo>
                    <a:pt x="4478" y="55098"/>
                  </a:lnTo>
                  <a:lnTo>
                    <a:pt x="5898" y="54169"/>
                  </a:lnTo>
                  <a:lnTo>
                    <a:pt x="7154" y="53459"/>
                  </a:lnTo>
                  <a:lnTo>
                    <a:pt x="8082" y="52968"/>
                  </a:lnTo>
                  <a:lnTo>
                    <a:pt x="9229" y="52476"/>
                  </a:lnTo>
                  <a:lnTo>
                    <a:pt x="10485" y="52094"/>
                  </a:lnTo>
                  <a:lnTo>
                    <a:pt x="11795" y="51821"/>
                  </a:lnTo>
                  <a:lnTo>
                    <a:pt x="12505" y="51712"/>
                  </a:lnTo>
                  <a:lnTo>
                    <a:pt x="13161" y="51657"/>
                  </a:lnTo>
                  <a:lnTo>
                    <a:pt x="14580" y="51657"/>
                  </a:lnTo>
                  <a:lnTo>
                    <a:pt x="15236" y="51712"/>
                  </a:lnTo>
                  <a:lnTo>
                    <a:pt x="15945" y="51821"/>
                  </a:lnTo>
                  <a:lnTo>
                    <a:pt x="16601" y="51930"/>
                  </a:lnTo>
                  <a:lnTo>
                    <a:pt x="17256" y="52149"/>
                  </a:lnTo>
                  <a:lnTo>
                    <a:pt x="17911" y="52367"/>
                  </a:lnTo>
                  <a:lnTo>
                    <a:pt x="18512" y="52640"/>
                  </a:lnTo>
                  <a:lnTo>
                    <a:pt x="19331" y="53077"/>
                  </a:lnTo>
                  <a:lnTo>
                    <a:pt x="20041" y="53569"/>
                  </a:lnTo>
                  <a:lnTo>
                    <a:pt x="20805" y="54115"/>
                  </a:lnTo>
                  <a:lnTo>
                    <a:pt x="21351" y="54551"/>
                  </a:lnTo>
                  <a:lnTo>
                    <a:pt x="21788" y="54934"/>
                  </a:lnTo>
                  <a:lnTo>
                    <a:pt x="22498" y="55698"/>
                  </a:lnTo>
                  <a:lnTo>
                    <a:pt x="23263" y="56572"/>
                  </a:lnTo>
                  <a:lnTo>
                    <a:pt x="24355" y="57555"/>
                  </a:lnTo>
                  <a:lnTo>
                    <a:pt x="25338" y="58428"/>
                  </a:lnTo>
                  <a:lnTo>
                    <a:pt x="25774" y="58756"/>
                  </a:lnTo>
                  <a:lnTo>
                    <a:pt x="26157" y="59084"/>
                  </a:lnTo>
                  <a:lnTo>
                    <a:pt x="26539" y="59248"/>
                  </a:lnTo>
                  <a:lnTo>
                    <a:pt x="26867" y="59411"/>
                  </a:lnTo>
                  <a:lnTo>
                    <a:pt x="27194" y="59466"/>
                  </a:lnTo>
                  <a:lnTo>
                    <a:pt x="27467" y="59411"/>
                  </a:lnTo>
                  <a:lnTo>
                    <a:pt x="27631" y="59302"/>
                  </a:lnTo>
                  <a:lnTo>
                    <a:pt x="27740" y="59193"/>
                  </a:lnTo>
                  <a:lnTo>
                    <a:pt x="27959" y="58811"/>
                  </a:lnTo>
                  <a:lnTo>
                    <a:pt x="28450" y="57336"/>
                  </a:lnTo>
                  <a:lnTo>
                    <a:pt x="28887" y="56299"/>
                  </a:lnTo>
                  <a:lnTo>
                    <a:pt x="29215" y="55534"/>
                  </a:lnTo>
                  <a:lnTo>
                    <a:pt x="29542" y="54879"/>
                  </a:lnTo>
                  <a:lnTo>
                    <a:pt x="29761" y="54278"/>
                  </a:lnTo>
                  <a:lnTo>
                    <a:pt x="30197" y="53241"/>
                  </a:lnTo>
                  <a:lnTo>
                    <a:pt x="30580" y="52149"/>
                  </a:lnTo>
                  <a:lnTo>
                    <a:pt x="31235" y="49801"/>
                  </a:lnTo>
                  <a:lnTo>
                    <a:pt x="31781" y="47453"/>
                  </a:lnTo>
                  <a:lnTo>
                    <a:pt x="32272" y="45159"/>
                  </a:lnTo>
                  <a:lnTo>
                    <a:pt x="32655" y="43139"/>
                  </a:lnTo>
                  <a:lnTo>
                    <a:pt x="32928" y="41555"/>
                  </a:lnTo>
                  <a:lnTo>
                    <a:pt x="33146" y="40081"/>
                  </a:lnTo>
                  <a:lnTo>
                    <a:pt x="33419" y="38006"/>
                  </a:lnTo>
                  <a:lnTo>
                    <a:pt x="33638" y="35713"/>
                  </a:lnTo>
                  <a:lnTo>
                    <a:pt x="33911" y="32709"/>
                  </a:lnTo>
                  <a:lnTo>
                    <a:pt x="34129" y="29269"/>
                  </a:lnTo>
                  <a:lnTo>
                    <a:pt x="34293" y="25447"/>
                  </a:lnTo>
                  <a:lnTo>
                    <a:pt x="34347" y="23427"/>
                  </a:lnTo>
                  <a:lnTo>
                    <a:pt x="34347" y="21406"/>
                  </a:lnTo>
                  <a:lnTo>
                    <a:pt x="34293" y="19386"/>
                  </a:lnTo>
                  <a:lnTo>
                    <a:pt x="34238" y="17365"/>
                  </a:lnTo>
                  <a:lnTo>
                    <a:pt x="34129" y="16273"/>
                  </a:lnTo>
                  <a:lnTo>
                    <a:pt x="33965" y="14635"/>
                  </a:lnTo>
                  <a:lnTo>
                    <a:pt x="33801" y="13652"/>
                  </a:lnTo>
                  <a:lnTo>
                    <a:pt x="33583" y="12560"/>
                  </a:lnTo>
                  <a:lnTo>
                    <a:pt x="33310" y="11413"/>
                  </a:lnTo>
                  <a:lnTo>
                    <a:pt x="32982" y="10212"/>
                  </a:lnTo>
                  <a:lnTo>
                    <a:pt x="32546" y="8738"/>
                  </a:lnTo>
                  <a:lnTo>
                    <a:pt x="32272" y="8137"/>
                  </a:lnTo>
                  <a:lnTo>
                    <a:pt x="31999" y="7591"/>
                  </a:lnTo>
                  <a:lnTo>
                    <a:pt x="31508" y="6772"/>
                  </a:lnTo>
                  <a:lnTo>
                    <a:pt x="30962" y="6117"/>
                  </a:lnTo>
                  <a:lnTo>
                    <a:pt x="30470" y="5625"/>
                  </a:lnTo>
                  <a:lnTo>
                    <a:pt x="29924" y="5134"/>
                  </a:lnTo>
                  <a:lnTo>
                    <a:pt x="29324" y="4697"/>
                  </a:lnTo>
                  <a:lnTo>
                    <a:pt x="28669" y="4096"/>
                  </a:lnTo>
                  <a:lnTo>
                    <a:pt x="28013" y="3386"/>
                  </a:lnTo>
                  <a:lnTo>
                    <a:pt x="27249" y="2513"/>
                  </a:lnTo>
                  <a:lnTo>
                    <a:pt x="26539" y="1530"/>
                  </a:lnTo>
                  <a:lnTo>
                    <a:pt x="25938" y="711"/>
                  </a:lnTo>
                  <a:lnTo>
                    <a:pt x="25665" y="383"/>
                  </a:lnTo>
                  <a:lnTo>
                    <a:pt x="25392" y="165"/>
                  </a:lnTo>
                  <a:lnTo>
                    <a:pt x="25119" y="56"/>
                  </a:lnTo>
                  <a:lnTo>
                    <a:pt x="24846" y="1"/>
                  </a:lnTo>
                  <a:close/>
                </a:path>
              </a:pathLst>
            </a:custGeom>
            <a:solidFill>
              <a:srgbClr val="DA38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4" name="Google Shape;3764;p21"/>
            <p:cNvSpPr/>
            <p:nvPr/>
          </p:nvSpPr>
          <p:spPr>
            <a:xfrm>
              <a:off x="3431175" y="992725"/>
              <a:ext cx="565175" cy="673025"/>
            </a:xfrm>
            <a:custGeom>
              <a:avLst/>
              <a:gdLst/>
              <a:ahLst/>
              <a:cxnLst/>
              <a:rect l="l" t="t" r="r" b="b"/>
              <a:pathLst>
                <a:path w="22607" h="26921" extrusionOk="0">
                  <a:moveTo>
                    <a:pt x="11358" y="0"/>
                  </a:moveTo>
                  <a:lnTo>
                    <a:pt x="10320" y="55"/>
                  </a:lnTo>
                  <a:lnTo>
                    <a:pt x="9228" y="164"/>
                  </a:lnTo>
                  <a:lnTo>
                    <a:pt x="8682" y="273"/>
                  </a:lnTo>
                  <a:lnTo>
                    <a:pt x="8136" y="437"/>
                  </a:lnTo>
                  <a:lnTo>
                    <a:pt x="7590" y="656"/>
                  </a:lnTo>
                  <a:lnTo>
                    <a:pt x="7044" y="874"/>
                  </a:lnTo>
                  <a:lnTo>
                    <a:pt x="6443" y="1147"/>
                  </a:lnTo>
                  <a:lnTo>
                    <a:pt x="5897" y="1475"/>
                  </a:lnTo>
                  <a:lnTo>
                    <a:pt x="5024" y="2075"/>
                  </a:lnTo>
                  <a:lnTo>
                    <a:pt x="4478" y="2458"/>
                  </a:lnTo>
                  <a:lnTo>
                    <a:pt x="3932" y="3004"/>
                  </a:lnTo>
                  <a:lnTo>
                    <a:pt x="3331" y="3604"/>
                  </a:lnTo>
                  <a:lnTo>
                    <a:pt x="2839" y="4314"/>
                  </a:lnTo>
                  <a:lnTo>
                    <a:pt x="2621" y="4696"/>
                  </a:lnTo>
                  <a:lnTo>
                    <a:pt x="2403" y="5079"/>
                  </a:lnTo>
                  <a:lnTo>
                    <a:pt x="2239" y="5516"/>
                  </a:lnTo>
                  <a:lnTo>
                    <a:pt x="2130" y="5952"/>
                  </a:lnTo>
                  <a:lnTo>
                    <a:pt x="1966" y="6990"/>
                  </a:lnTo>
                  <a:lnTo>
                    <a:pt x="1911" y="7645"/>
                  </a:lnTo>
                  <a:lnTo>
                    <a:pt x="1857" y="8355"/>
                  </a:lnTo>
                  <a:lnTo>
                    <a:pt x="1911" y="9065"/>
                  </a:lnTo>
                  <a:lnTo>
                    <a:pt x="1966" y="9829"/>
                  </a:lnTo>
                  <a:lnTo>
                    <a:pt x="2075" y="10594"/>
                  </a:lnTo>
                  <a:lnTo>
                    <a:pt x="2239" y="11358"/>
                  </a:lnTo>
                  <a:lnTo>
                    <a:pt x="2348" y="11631"/>
                  </a:lnTo>
                  <a:lnTo>
                    <a:pt x="2457" y="12068"/>
                  </a:lnTo>
                  <a:lnTo>
                    <a:pt x="2512" y="12669"/>
                  </a:lnTo>
                  <a:lnTo>
                    <a:pt x="2512" y="12942"/>
                  </a:lnTo>
                  <a:lnTo>
                    <a:pt x="2457" y="13324"/>
                  </a:lnTo>
                  <a:lnTo>
                    <a:pt x="2293" y="13706"/>
                  </a:lnTo>
                  <a:lnTo>
                    <a:pt x="1966" y="14198"/>
                  </a:lnTo>
                  <a:lnTo>
                    <a:pt x="1147" y="15344"/>
                  </a:lnTo>
                  <a:lnTo>
                    <a:pt x="328" y="16382"/>
                  </a:lnTo>
                  <a:lnTo>
                    <a:pt x="55" y="16764"/>
                  </a:lnTo>
                  <a:lnTo>
                    <a:pt x="0" y="16928"/>
                  </a:lnTo>
                  <a:lnTo>
                    <a:pt x="1092" y="18566"/>
                  </a:lnTo>
                  <a:lnTo>
                    <a:pt x="3276" y="21569"/>
                  </a:lnTo>
                  <a:lnTo>
                    <a:pt x="4478" y="23208"/>
                  </a:lnTo>
                  <a:lnTo>
                    <a:pt x="5734" y="24737"/>
                  </a:lnTo>
                  <a:lnTo>
                    <a:pt x="6880" y="25992"/>
                  </a:lnTo>
                  <a:lnTo>
                    <a:pt x="7372" y="26484"/>
                  </a:lnTo>
                  <a:lnTo>
                    <a:pt x="7809" y="26866"/>
                  </a:lnTo>
                  <a:lnTo>
                    <a:pt x="7972" y="26921"/>
                  </a:lnTo>
                  <a:lnTo>
                    <a:pt x="8191" y="26921"/>
                  </a:lnTo>
                  <a:lnTo>
                    <a:pt x="8464" y="26812"/>
                  </a:lnTo>
                  <a:lnTo>
                    <a:pt x="8737" y="26648"/>
                  </a:lnTo>
                  <a:lnTo>
                    <a:pt x="9447" y="26211"/>
                  </a:lnTo>
                  <a:lnTo>
                    <a:pt x="10211" y="25610"/>
                  </a:lnTo>
                  <a:lnTo>
                    <a:pt x="11795" y="24190"/>
                  </a:lnTo>
                  <a:lnTo>
                    <a:pt x="12505" y="23590"/>
                  </a:lnTo>
                  <a:lnTo>
                    <a:pt x="13160" y="23044"/>
                  </a:lnTo>
                  <a:lnTo>
                    <a:pt x="13761" y="22662"/>
                  </a:lnTo>
                  <a:lnTo>
                    <a:pt x="14416" y="22334"/>
                  </a:lnTo>
                  <a:lnTo>
                    <a:pt x="15016" y="22061"/>
                  </a:lnTo>
                  <a:lnTo>
                    <a:pt x="15563" y="21897"/>
                  </a:lnTo>
                  <a:lnTo>
                    <a:pt x="16491" y="21624"/>
                  </a:lnTo>
                  <a:lnTo>
                    <a:pt x="16928" y="21569"/>
                  </a:lnTo>
                  <a:lnTo>
                    <a:pt x="17528" y="21515"/>
                  </a:lnTo>
                  <a:lnTo>
                    <a:pt x="18020" y="21515"/>
                  </a:lnTo>
                  <a:lnTo>
                    <a:pt x="18784" y="21569"/>
                  </a:lnTo>
                  <a:lnTo>
                    <a:pt x="19112" y="21569"/>
                  </a:lnTo>
                  <a:lnTo>
                    <a:pt x="19385" y="21515"/>
                  </a:lnTo>
                  <a:lnTo>
                    <a:pt x="19658" y="21406"/>
                  </a:lnTo>
                  <a:lnTo>
                    <a:pt x="19876" y="21242"/>
                  </a:lnTo>
                  <a:lnTo>
                    <a:pt x="20095" y="21078"/>
                  </a:lnTo>
                  <a:lnTo>
                    <a:pt x="20259" y="20805"/>
                  </a:lnTo>
                  <a:lnTo>
                    <a:pt x="20368" y="20532"/>
                  </a:lnTo>
                  <a:lnTo>
                    <a:pt x="20422" y="20259"/>
                  </a:lnTo>
                  <a:lnTo>
                    <a:pt x="20532" y="19549"/>
                  </a:lnTo>
                  <a:lnTo>
                    <a:pt x="20586" y="18675"/>
                  </a:lnTo>
                  <a:lnTo>
                    <a:pt x="20586" y="17911"/>
                  </a:lnTo>
                  <a:lnTo>
                    <a:pt x="20586" y="17092"/>
                  </a:lnTo>
                  <a:lnTo>
                    <a:pt x="20641" y="16273"/>
                  </a:lnTo>
                  <a:lnTo>
                    <a:pt x="20750" y="15344"/>
                  </a:lnTo>
                  <a:lnTo>
                    <a:pt x="20859" y="14908"/>
                  </a:lnTo>
                  <a:lnTo>
                    <a:pt x="20968" y="14744"/>
                  </a:lnTo>
                  <a:lnTo>
                    <a:pt x="21132" y="14525"/>
                  </a:lnTo>
                  <a:lnTo>
                    <a:pt x="21351" y="14362"/>
                  </a:lnTo>
                  <a:lnTo>
                    <a:pt x="21515" y="14252"/>
                  </a:lnTo>
                  <a:lnTo>
                    <a:pt x="21951" y="14198"/>
                  </a:lnTo>
                  <a:lnTo>
                    <a:pt x="22279" y="14089"/>
                  </a:lnTo>
                  <a:lnTo>
                    <a:pt x="22443" y="14034"/>
                  </a:lnTo>
                  <a:lnTo>
                    <a:pt x="22552" y="13925"/>
                  </a:lnTo>
                  <a:lnTo>
                    <a:pt x="22607" y="13815"/>
                  </a:lnTo>
                  <a:lnTo>
                    <a:pt x="22607" y="13706"/>
                  </a:lnTo>
                  <a:lnTo>
                    <a:pt x="22497" y="13269"/>
                  </a:lnTo>
                  <a:lnTo>
                    <a:pt x="21733" y="11358"/>
                  </a:lnTo>
                  <a:lnTo>
                    <a:pt x="21405" y="10430"/>
                  </a:lnTo>
                  <a:lnTo>
                    <a:pt x="21296" y="10048"/>
                  </a:lnTo>
                  <a:lnTo>
                    <a:pt x="21296" y="9556"/>
                  </a:lnTo>
                  <a:lnTo>
                    <a:pt x="21351" y="9174"/>
                  </a:lnTo>
                  <a:lnTo>
                    <a:pt x="21460" y="8737"/>
                  </a:lnTo>
                  <a:lnTo>
                    <a:pt x="21460" y="8246"/>
                  </a:lnTo>
                  <a:lnTo>
                    <a:pt x="21405" y="7973"/>
                  </a:lnTo>
                  <a:lnTo>
                    <a:pt x="21296" y="7700"/>
                  </a:lnTo>
                  <a:lnTo>
                    <a:pt x="21023" y="6935"/>
                  </a:lnTo>
                  <a:lnTo>
                    <a:pt x="20750" y="6280"/>
                  </a:lnTo>
                  <a:lnTo>
                    <a:pt x="20641" y="5789"/>
                  </a:lnTo>
                  <a:lnTo>
                    <a:pt x="20313" y="4806"/>
                  </a:lnTo>
                  <a:lnTo>
                    <a:pt x="20095" y="4096"/>
                  </a:lnTo>
                  <a:lnTo>
                    <a:pt x="19767" y="3386"/>
                  </a:lnTo>
                  <a:lnTo>
                    <a:pt x="19385" y="2731"/>
                  </a:lnTo>
                  <a:lnTo>
                    <a:pt x="19057" y="2130"/>
                  </a:lnTo>
                  <a:lnTo>
                    <a:pt x="18566" y="1639"/>
                  </a:lnTo>
                  <a:lnTo>
                    <a:pt x="18074" y="1256"/>
                  </a:lnTo>
                  <a:lnTo>
                    <a:pt x="17474" y="983"/>
                  </a:lnTo>
                  <a:lnTo>
                    <a:pt x="16873" y="710"/>
                  </a:lnTo>
                  <a:lnTo>
                    <a:pt x="16218" y="546"/>
                  </a:lnTo>
                  <a:lnTo>
                    <a:pt x="15563" y="437"/>
                  </a:lnTo>
                  <a:lnTo>
                    <a:pt x="14143" y="219"/>
                  </a:lnTo>
                  <a:lnTo>
                    <a:pt x="13324" y="110"/>
                  </a:lnTo>
                  <a:lnTo>
                    <a:pt x="12341" y="55"/>
                  </a:lnTo>
                  <a:lnTo>
                    <a:pt x="11358" y="0"/>
                  </a:lnTo>
                  <a:close/>
                </a:path>
              </a:pathLst>
            </a:custGeom>
            <a:solidFill>
              <a:srgbClr val="EB8F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5" name="Google Shape;3765;p21"/>
            <p:cNvSpPr/>
            <p:nvPr/>
          </p:nvSpPr>
          <p:spPr>
            <a:xfrm>
              <a:off x="3392950" y="1376325"/>
              <a:ext cx="281225" cy="331750"/>
            </a:xfrm>
            <a:custGeom>
              <a:avLst/>
              <a:gdLst/>
              <a:ahLst/>
              <a:cxnLst/>
              <a:rect l="l" t="t" r="r" b="b"/>
              <a:pathLst>
                <a:path w="11249" h="13270" extrusionOk="0">
                  <a:moveTo>
                    <a:pt x="1256" y="0"/>
                  </a:moveTo>
                  <a:lnTo>
                    <a:pt x="1038" y="219"/>
                  </a:lnTo>
                  <a:lnTo>
                    <a:pt x="601" y="710"/>
                  </a:lnTo>
                  <a:lnTo>
                    <a:pt x="382" y="983"/>
                  </a:lnTo>
                  <a:lnTo>
                    <a:pt x="164" y="1311"/>
                  </a:lnTo>
                  <a:lnTo>
                    <a:pt x="0" y="1639"/>
                  </a:lnTo>
                  <a:lnTo>
                    <a:pt x="0" y="1912"/>
                  </a:lnTo>
                  <a:lnTo>
                    <a:pt x="55" y="2130"/>
                  </a:lnTo>
                  <a:lnTo>
                    <a:pt x="164" y="2348"/>
                  </a:lnTo>
                  <a:lnTo>
                    <a:pt x="601" y="2895"/>
                  </a:lnTo>
                  <a:lnTo>
                    <a:pt x="2403" y="4806"/>
                  </a:lnTo>
                  <a:lnTo>
                    <a:pt x="3713" y="6225"/>
                  </a:lnTo>
                  <a:lnTo>
                    <a:pt x="5297" y="8082"/>
                  </a:lnTo>
                  <a:lnTo>
                    <a:pt x="7153" y="10375"/>
                  </a:lnTo>
                  <a:lnTo>
                    <a:pt x="8191" y="11741"/>
                  </a:lnTo>
                  <a:lnTo>
                    <a:pt x="9283" y="13215"/>
                  </a:lnTo>
                  <a:lnTo>
                    <a:pt x="9338" y="13269"/>
                  </a:lnTo>
                  <a:lnTo>
                    <a:pt x="9447" y="13269"/>
                  </a:lnTo>
                  <a:lnTo>
                    <a:pt x="9720" y="13160"/>
                  </a:lnTo>
                  <a:lnTo>
                    <a:pt x="10047" y="12887"/>
                  </a:lnTo>
                  <a:lnTo>
                    <a:pt x="10375" y="12560"/>
                  </a:lnTo>
                  <a:lnTo>
                    <a:pt x="10976" y="11850"/>
                  </a:lnTo>
                  <a:lnTo>
                    <a:pt x="11140" y="11522"/>
                  </a:lnTo>
                  <a:lnTo>
                    <a:pt x="11249" y="11358"/>
                  </a:lnTo>
                  <a:lnTo>
                    <a:pt x="11194" y="11194"/>
                  </a:lnTo>
                  <a:lnTo>
                    <a:pt x="11140" y="11031"/>
                  </a:lnTo>
                  <a:lnTo>
                    <a:pt x="10812" y="10485"/>
                  </a:lnTo>
                  <a:lnTo>
                    <a:pt x="10375" y="9775"/>
                  </a:lnTo>
                  <a:lnTo>
                    <a:pt x="9774" y="9010"/>
                  </a:lnTo>
                  <a:lnTo>
                    <a:pt x="8245" y="7154"/>
                  </a:lnTo>
                  <a:lnTo>
                    <a:pt x="6498" y="5133"/>
                  </a:lnTo>
                  <a:lnTo>
                    <a:pt x="4696" y="3168"/>
                  </a:lnTo>
                  <a:lnTo>
                    <a:pt x="3113" y="1529"/>
                  </a:lnTo>
                  <a:lnTo>
                    <a:pt x="1857" y="383"/>
                  </a:lnTo>
                  <a:lnTo>
                    <a:pt x="1474" y="110"/>
                  </a:lnTo>
                  <a:lnTo>
                    <a:pt x="1365" y="55"/>
                  </a:lnTo>
                  <a:lnTo>
                    <a:pt x="12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6" name="Google Shape;3766;p21"/>
            <p:cNvSpPr/>
            <p:nvPr/>
          </p:nvSpPr>
          <p:spPr>
            <a:xfrm>
              <a:off x="3459825" y="1076000"/>
              <a:ext cx="279875" cy="258025"/>
            </a:xfrm>
            <a:custGeom>
              <a:avLst/>
              <a:gdLst/>
              <a:ahLst/>
              <a:cxnLst/>
              <a:rect l="l" t="t" r="r" b="b"/>
              <a:pathLst>
                <a:path w="11195" h="10321" extrusionOk="0">
                  <a:moveTo>
                    <a:pt x="6717" y="0"/>
                  </a:moveTo>
                  <a:lnTo>
                    <a:pt x="6390" y="55"/>
                  </a:lnTo>
                  <a:lnTo>
                    <a:pt x="6062" y="110"/>
                  </a:lnTo>
                  <a:lnTo>
                    <a:pt x="5789" y="273"/>
                  </a:lnTo>
                  <a:lnTo>
                    <a:pt x="5516" y="492"/>
                  </a:lnTo>
                  <a:lnTo>
                    <a:pt x="5297" y="765"/>
                  </a:lnTo>
                  <a:lnTo>
                    <a:pt x="5079" y="1038"/>
                  </a:lnTo>
                  <a:lnTo>
                    <a:pt x="4915" y="1256"/>
                  </a:lnTo>
                  <a:lnTo>
                    <a:pt x="4861" y="1311"/>
                  </a:lnTo>
                  <a:lnTo>
                    <a:pt x="4697" y="1365"/>
                  </a:lnTo>
                  <a:lnTo>
                    <a:pt x="4533" y="1420"/>
                  </a:lnTo>
                  <a:lnTo>
                    <a:pt x="4369" y="1365"/>
                  </a:lnTo>
                  <a:lnTo>
                    <a:pt x="4096" y="1202"/>
                  </a:lnTo>
                  <a:lnTo>
                    <a:pt x="3823" y="983"/>
                  </a:lnTo>
                  <a:lnTo>
                    <a:pt x="3495" y="765"/>
                  </a:lnTo>
                  <a:lnTo>
                    <a:pt x="3168" y="656"/>
                  </a:lnTo>
                  <a:lnTo>
                    <a:pt x="2786" y="656"/>
                  </a:lnTo>
                  <a:lnTo>
                    <a:pt x="2349" y="765"/>
                  </a:lnTo>
                  <a:lnTo>
                    <a:pt x="1967" y="929"/>
                  </a:lnTo>
                  <a:lnTo>
                    <a:pt x="1584" y="1202"/>
                  </a:lnTo>
                  <a:lnTo>
                    <a:pt x="1202" y="1529"/>
                  </a:lnTo>
                  <a:lnTo>
                    <a:pt x="874" y="1966"/>
                  </a:lnTo>
                  <a:lnTo>
                    <a:pt x="601" y="2403"/>
                  </a:lnTo>
                  <a:lnTo>
                    <a:pt x="274" y="3058"/>
                  </a:lnTo>
                  <a:lnTo>
                    <a:pt x="110" y="3768"/>
                  </a:lnTo>
                  <a:lnTo>
                    <a:pt x="1" y="4478"/>
                  </a:lnTo>
                  <a:lnTo>
                    <a:pt x="1" y="5133"/>
                  </a:lnTo>
                  <a:lnTo>
                    <a:pt x="55" y="5843"/>
                  </a:lnTo>
                  <a:lnTo>
                    <a:pt x="110" y="6444"/>
                  </a:lnTo>
                  <a:lnTo>
                    <a:pt x="274" y="7536"/>
                  </a:lnTo>
                  <a:lnTo>
                    <a:pt x="383" y="8082"/>
                  </a:lnTo>
                  <a:lnTo>
                    <a:pt x="656" y="9010"/>
                  </a:lnTo>
                  <a:lnTo>
                    <a:pt x="874" y="9502"/>
                  </a:lnTo>
                  <a:lnTo>
                    <a:pt x="1093" y="9884"/>
                  </a:lnTo>
                  <a:lnTo>
                    <a:pt x="1311" y="10211"/>
                  </a:lnTo>
                  <a:lnTo>
                    <a:pt x="1475" y="10266"/>
                  </a:lnTo>
                  <a:lnTo>
                    <a:pt x="1584" y="10321"/>
                  </a:lnTo>
                  <a:lnTo>
                    <a:pt x="1748" y="10266"/>
                  </a:lnTo>
                  <a:lnTo>
                    <a:pt x="1967" y="10211"/>
                  </a:lnTo>
                  <a:lnTo>
                    <a:pt x="2294" y="9884"/>
                  </a:lnTo>
                  <a:lnTo>
                    <a:pt x="2567" y="9556"/>
                  </a:lnTo>
                  <a:lnTo>
                    <a:pt x="2676" y="9447"/>
                  </a:lnTo>
                  <a:lnTo>
                    <a:pt x="2895" y="9392"/>
                  </a:lnTo>
                  <a:lnTo>
                    <a:pt x="3277" y="9119"/>
                  </a:lnTo>
                  <a:lnTo>
                    <a:pt x="3550" y="8956"/>
                  </a:lnTo>
                  <a:lnTo>
                    <a:pt x="3768" y="8737"/>
                  </a:lnTo>
                  <a:lnTo>
                    <a:pt x="3987" y="8464"/>
                  </a:lnTo>
                  <a:lnTo>
                    <a:pt x="4205" y="8136"/>
                  </a:lnTo>
                  <a:lnTo>
                    <a:pt x="4315" y="7809"/>
                  </a:lnTo>
                  <a:lnTo>
                    <a:pt x="4424" y="7481"/>
                  </a:lnTo>
                  <a:lnTo>
                    <a:pt x="4478" y="6881"/>
                  </a:lnTo>
                  <a:lnTo>
                    <a:pt x="4478" y="6444"/>
                  </a:lnTo>
                  <a:lnTo>
                    <a:pt x="4533" y="6280"/>
                  </a:lnTo>
                  <a:lnTo>
                    <a:pt x="4588" y="6225"/>
                  </a:lnTo>
                  <a:lnTo>
                    <a:pt x="4751" y="6225"/>
                  </a:lnTo>
                  <a:lnTo>
                    <a:pt x="4861" y="6335"/>
                  </a:lnTo>
                  <a:lnTo>
                    <a:pt x="5134" y="6771"/>
                  </a:lnTo>
                  <a:lnTo>
                    <a:pt x="5297" y="7099"/>
                  </a:lnTo>
                  <a:lnTo>
                    <a:pt x="5516" y="7372"/>
                  </a:lnTo>
                  <a:lnTo>
                    <a:pt x="5789" y="7645"/>
                  </a:lnTo>
                  <a:lnTo>
                    <a:pt x="6117" y="7809"/>
                  </a:lnTo>
                  <a:lnTo>
                    <a:pt x="6499" y="7973"/>
                  </a:lnTo>
                  <a:lnTo>
                    <a:pt x="6936" y="7918"/>
                  </a:lnTo>
                  <a:lnTo>
                    <a:pt x="7154" y="7918"/>
                  </a:lnTo>
                  <a:lnTo>
                    <a:pt x="7372" y="7809"/>
                  </a:lnTo>
                  <a:lnTo>
                    <a:pt x="7536" y="7700"/>
                  </a:lnTo>
                  <a:lnTo>
                    <a:pt x="7700" y="7536"/>
                  </a:lnTo>
                  <a:lnTo>
                    <a:pt x="7864" y="7372"/>
                  </a:lnTo>
                  <a:lnTo>
                    <a:pt x="7973" y="7208"/>
                  </a:lnTo>
                  <a:lnTo>
                    <a:pt x="8082" y="6881"/>
                  </a:lnTo>
                  <a:lnTo>
                    <a:pt x="8192" y="6608"/>
                  </a:lnTo>
                  <a:lnTo>
                    <a:pt x="8301" y="6498"/>
                  </a:lnTo>
                  <a:lnTo>
                    <a:pt x="8410" y="6335"/>
                  </a:lnTo>
                  <a:lnTo>
                    <a:pt x="8628" y="6225"/>
                  </a:lnTo>
                  <a:lnTo>
                    <a:pt x="8847" y="6225"/>
                  </a:lnTo>
                  <a:lnTo>
                    <a:pt x="9065" y="6280"/>
                  </a:lnTo>
                  <a:lnTo>
                    <a:pt x="9284" y="6335"/>
                  </a:lnTo>
                  <a:lnTo>
                    <a:pt x="9502" y="6389"/>
                  </a:lnTo>
                  <a:lnTo>
                    <a:pt x="9720" y="6444"/>
                  </a:lnTo>
                  <a:lnTo>
                    <a:pt x="9994" y="6444"/>
                  </a:lnTo>
                  <a:lnTo>
                    <a:pt x="10212" y="6335"/>
                  </a:lnTo>
                  <a:lnTo>
                    <a:pt x="10485" y="6171"/>
                  </a:lnTo>
                  <a:lnTo>
                    <a:pt x="10649" y="5952"/>
                  </a:lnTo>
                  <a:lnTo>
                    <a:pt x="10813" y="5734"/>
                  </a:lnTo>
                  <a:lnTo>
                    <a:pt x="10922" y="5461"/>
                  </a:lnTo>
                  <a:lnTo>
                    <a:pt x="11086" y="5024"/>
                  </a:lnTo>
                  <a:lnTo>
                    <a:pt x="11140" y="4751"/>
                  </a:lnTo>
                  <a:lnTo>
                    <a:pt x="11195" y="4478"/>
                  </a:lnTo>
                  <a:lnTo>
                    <a:pt x="11195" y="3932"/>
                  </a:lnTo>
                  <a:lnTo>
                    <a:pt x="11195" y="3604"/>
                  </a:lnTo>
                  <a:lnTo>
                    <a:pt x="11140" y="3277"/>
                  </a:lnTo>
                  <a:lnTo>
                    <a:pt x="11086" y="3004"/>
                  </a:lnTo>
                  <a:lnTo>
                    <a:pt x="10922" y="2676"/>
                  </a:lnTo>
                  <a:lnTo>
                    <a:pt x="10703" y="2403"/>
                  </a:lnTo>
                  <a:lnTo>
                    <a:pt x="10376" y="2185"/>
                  </a:lnTo>
                  <a:lnTo>
                    <a:pt x="10048" y="2021"/>
                  </a:lnTo>
                  <a:lnTo>
                    <a:pt x="9720" y="1966"/>
                  </a:lnTo>
                  <a:lnTo>
                    <a:pt x="9174" y="1911"/>
                  </a:lnTo>
                  <a:lnTo>
                    <a:pt x="8956" y="1966"/>
                  </a:lnTo>
                  <a:lnTo>
                    <a:pt x="8628" y="1420"/>
                  </a:lnTo>
                  <a:lnTo>
                    <a:pt x="8301" y="929"/>
                  </a:lnTo>
                  <a:lnTo>
                    <a:pt x="7919" y="492"/>
                  </a:lnTo>
                  <a:lnTo>
                    <a:pt x="7645" y="273"/>
                  </a:lnTo>
                  <a:lnTo>
                    <a:pt x="7372" y="164"/>
                  </a:lnTo>
                  <a:lnTo>
                    <a:pt x="7045" y="55"/>
                  </a:lnTo>
                  <a:lnTo>
                    <a:pt x="6717" y="0"/>
                  </a:lnTo>
                  <a:close/>
                </a:path>
              </a:pathLst>
            </a:custGeom>
            <a:solidFill>
              <a:srgbClr val="F9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7" name="Google Shape;3767;p21"/>
            <p:cNvSpPr/>
            <p:nvPr/>
          </p:nvSpPr>
          <p:spPr>
            <a:xfrm>
              <a:off x="3700100" y="1302600"/>
              <a:ext cx="1375" cy="1400"/>
            </a:xfrm>
            <a:custGeom>
              <a:avLst/>
              <a:gdLst/>
              <a:ahLst/>
              <a:cxnLst/>
              <a:rect l="l" t="t" r="r" b="b"/>
              <a:pathLst>
                <a:path w="55" h="56" extrusionOk="0">
                  <a:moveTo>
                    <a:pt x="55" y="55"/>
                  </a:moveTo>
                  <a:lnTo>
                    <a:pt x="55" y="55"/>
                  </a:lnTo>
                  <a:lnTo>
                    <a:pt x="0" y="1"/>
                  </a:lnTo>
                  <a:lnTo>
                    <a:pt x="0" y="1"/>
                  </a:lnTo>
                  <a:lnTo>
                    <a:pt x="55" y="55"/>
                  </a:lnTo>
                  <a:lnTo>
                    <a:pt x="55" y="55"/>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8" name="Google Shape;3768;p21"/>
            <p:cNvSpPr/>
            <p:nvPr/>
          </p:nvSpPr>
          <p:spPr>
            <a:xfrm>
              <a:off x="3697375" y="1301250"/>
              <a:ext cx="2750" cy="1375"/>
            </a:xfrm>
            <a:custGeom>
              <a:avLst/>
              <a:gdLst/>
              <a:ahLst/>
              <a:cxnLst/>
              <a:rect l="l" t="t" r="r" b="b"/>
              <a:pathLst>
                <a:path w="110" h="55" extrusionOk="0">
                  <a:moveTo>
                    <a:pt x="0" y="0"/>
                  </a:moveTo>
                  <a:lnTo>
                    <a:pt x="109" y="55"/>
                  </a:lnTo>
                  <a:lnTo>
                    <a:pt x="55"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9" name="Google Shape;3769;p21"/>
            <p:cNvSpPr/>
            <p:nvPr/>
          </p:nvSpPr>
          <p:spPr>
            <a:xfrm>
              <a:off x="3697375" y="1338100"/>
              <a:ext cx="25" cy="25"/>
            </a:xfrm>
            <a:custGeom>
              <a:avLst/>
              <a:gdLst/>
              <a:ahLst/>
              <a:cxnLst/>
              <a:rect l="l" t="t" r="r" b="b"/>
              <a:pathLst>
                <a:path w="1" h="1" extrusionOk="0">
                  <a:moveTo>
                    <a:pt x="0" y="0"/>
                  </a:moveTo>
                  <a:lnTo>
                    <a:pt x="0" y="0"/>
                  </a:lnTo>
                  <a:lnTo>
                    <a:pt x="0"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0" name="Google Shape;3770;p21"/>
            <p:cNvSpPr/>
            <p:nvPr/>
          </p:nvSpPr>
          <p:spPr>
            <a:xfrm>
              <a:off x="3717850" y="1429575"/>
              <a:ext cx="146075" cy="120150"/>
            </a:xfrm>
            <a:custGeom>
              <a:avLst/>
              <a:gdLst/>
              <a:ahLst/>
              <a:cxnLst/>
              <a:rect l="l" t="t" r="r" b="b"/>
              <a:pathLst>
                <a:path w="5843" h="4806" extrusionOk="0">
                  <a:moveTo>
                    <a:pt x="0" y="0"/>
                  </a:moveTo>
                  <a:lnTo>
                    <a:pt x="0" y="109"/>
                  </a:lnTo>
                  <a:lnTo>
                    <a:pt x="55" y="382"/>
                  </a:lnTo>
                  <a:lnTo>
                    <a:pt x="437" y="1147"/>
                  </a:lnTo>
                  <a:lnTo>
                    <a:pt x="1038" y="2184"/>
                  </a:lnTo>
                  <a:lnTo>
                    <a:pt x="1802" y="3331"/>
                  </a:lnTo>
                  <a:lnTo>
                    <a:pt x="2457" y="4095"/>
                  </a:lnTo>
                  <a:lnTo>
                    <a:pt x="3058" y="4805"/>
                  </a:lnTo>
                  <a:lnTo>
                    <a:pt x="3877" y="4478"/>
                  </a:lnTo>
                  <a:lnTo>
                    <a:pt x="4642" y="4259"/>
                  </a:lnTo>
                  <a:lnTo>
                    <a:pt x="5188" y="4150"/>
                  </a:lnTo>
                  <a:lnTo>
                    <a:pt x="5461" y="4095"/>
                  </a:lnTo>
                  <a:lnTo>
                    <a:pt x="5843" y="4041"/>
                  </a:lnTo>
                  <a:lnTo>
                    <a:pt x="5351" y="3932"/>
                  </a:lnTo>
                  <a:lnTo>
                    <a:pt x="4860" y="3768"/>
                  </a:lnTo>
                  <a:lnTo>
                    <a:pt x="4259" y="3549"/>
                  </a:lnTo>
                  <a:lnTo>
                    <a:pt x="3768" y="3276"/>
                  </a:lnTo>
                  <a:lnTo>
                    <a:pt x="3276" y="3003"/>
                  </a:lnTo>
                  <a:lnTo>
                    <a:pt x="2840" y="2676"/>
                  </a:lnTo>
                  <a:lnTo>
                    <a:pt x="2021" y="2075"/>
                  </a:lnTo>
                  <a:lnTo>
                    <a:pt x="1365" y="1420"/>
                  </a:lnTo>
                  <a:lnTo>
                    <a:pt x="819" y="819"/>
                  </a:lnTo>
                  <a:lnTo>
                    <a:pt x="437" y="382"/>
                  </a:lnTo>
                  <a:lnTo>
                    <a:pt x="164" y="55"/>
                  </a:lnTo>
                  <a:lnTo>
                    <a:pt x="55"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1" name="Google Shape;3771;p21"/>
            <p:cNvSpPr/>
            <p:nvPr/>
          </p:nvSpPr>
          <p:spPr>
            <a:xfrm>
              <a:off x="3955375" y="2671825"/>
              <a:ext cx="195250" cy="166575"/>
            </a:xfrm>
            <a:custGeom>
              <a:avLst/>
              <a:gdLst/>
              <a:ahLst/>
              <a:cxnLst/>
              <a:rect l="l" t="t" r="r" b="b"/>
              <a:pathLst>
                <a:path w="7810" h="6663" extrusionOk="0">
                  <a:moveTo>
                    <a:pt x="2676" y="1"/>
                  </a:moveTo>
                  <a:lnTo>
                    <a:pt x="2130" y="55"/>
                  </a:lnTo>
                  <a:lnTo>
                    <a:pt x="1584" y="219"/>
                  </a:lnTo>
                  <a:lnTo>
                    <a:pt x="1147" y="492"/>
                  </a:lnTo>
                  <a:lnTo>
                    <a:pt x="710" y="765"/>
                  </a:lnTo>
                  <a:lnTo>
                    <a:pt x="383" y="1093"/>
                  </a:lnTo>
                  <a:lnTo>
                    <a:pt x="164" y="1366"/>
                  </a:lnTo>
                  <a:lnTo>
                    <a:pt x="55" y="1639"/>
                  </a:lnTo>
                  <a:lnTo>
                    <a:pt x="0" y="1803"/>
                  </a:lnTo>
                  <a:lnTo>
                    <a:pt x="55" y="1912"/>
                  </a:lnTo>
                  <a:lnTo>
                    <a:pt x="110" y="1966"/>
                  </a:lnTo>
                  <a:lnTo>
                    <a:pt x="274" y="2076"/>
                  </a:lnTo>
                  <a:lnTo>
                    <a:pt x="983" y="2349"/>
                  </a:lnTo>
                  <a:lnTo>
                    <a:pt x="1748" y="2622"/>
                  </a:lnTo>
                  <a:lnTo>
                    <a:pt x="2458" y="2840"/>
                  </a:lnTo>
                  <a:lnTo>
                    <a:pt x="3277" y="2949"/>
                  </a:lnTo>
                  <a:lnTo>
                    <a:pt x="3550" y="3004"/>
                  </a:lnTo>
                  <a:lnTo>
                    <a:pt x="3823" y="3113"/>
                  </a:lnTo>
                  <a:lnTo>
                    <a:pt x="4096" y="3277"/>
                  </a:lnTo>
                  <a:lnTo>
                    <a:pt x="4260" y="3495"/>
                  </a:lnTo>
                  <a:lnTo>
                    <a:pt x="4533" y="3714"/>
                  </a:lnTo>
                  <a:lnTo>
                    <a:pt x="4642" y="3987"/>
                  </a:lnTo>
                  <a:lnTo>
                    <a:pt x="4751" y="4205"/>
                  </a:lnTo>
                  <a:lnTo>
                    <a:pt x="4970" y="4806"/>
                  </a:lnTo>
                  <a:lnTo>
                    <a:pt x="5188" y="5352"/>
                  </a:lnTo>
                  <a:lnTo>
                    <a:pt x="5406" y="5789"/>
                  </a:lnTo>
                  <a:lnTo>
                    <a:pt x="5625" y="6116"/>
                  </a:lnTo>
                  <a:lnTo>
                    <a:pt x="5952" y="6390"/>
                  </a:lnTo>
                  <a:lnTo>
                    <a:pt x="6225" y="6499"/>
                  </a:lnTo>
                  <a:lnTo>
                    <a:pt x="6444" y="6608"/>
                  </a:lnTo>
                  <a:lnTo>
                    <a:pt x="6772" y="6663"/>
                  </a:lnTo>
                  <a:lnTo>
                    <a:pt x="6990" y="6663"/>
                  </a:lnTo>
                  <a:lnTo>
                    <a:pt x="7263" y="6608"/>
                  </a:lnTo>
                  <a:lnTo>
                    <a:pt x="7536" y="6553"/>
                  </a:lnTo>
                  <a:lnTo>
                    <a:pt x="7700" y="6444"/>
                  </a:lnTo>
                  <a:lnTo>
                    <a:pt x="7754" y="6335"/>
                  </a:lnTo>
                  <a:lnTo>
                    <a:pt x="7809" y="6226"/>
                  </a:lnTo>
                  <a:lnTo>
                    <a:pt x="7809" y="5953"/>
                  </a:lnTo>
                  <a:lnTo>
                    <a:pt x="7591" y="5352"/>
                  </a:lnTo>
                  <a:lnTo>
                    <a:pt x="7154" y="4369"/>
                  </a:lnTo>
                  <a:lnTo>
                    <a:pt x="6499" y="3168"/>
                  </a:lnTo>
                  <a:lnTo>
                    <a:pt x="5679" y="1639"/>
                  </a:lnTo>
                  <a:lnTo>
                    <a:pt x="5461" y="1311"/>
                  </a:lnTo>
                  <a:lnTo>
                    <a:pt x="5188" y="1038"/>
                  </a:lnTo>
                  <a:lnTo>
                    <a:pt x="4860" y="711"/>
                  </a:lnTo>
                  <a:lnTo>
                    <a:pt x="4478" y="492"/>
                  </a:lnTo>
                  <a:lnTo>
                    <a:pt x="4041" y="274"/>
                  </a:lnTo>
                  <a:lnTo>
                    <a:pt x="3604" y="110"/>
                  </a:lnTo>
                  <a:lnTo>
                    <a:pt x="3168" y="1"/>
                  </a:lnTo>
                  <a:close/>
                </a:path>
              </a:pathLst>
            </a:custGeom>
            <a:solidFill>
              <a:srgbClr val="EB8F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2" name="Google Shape;3772;p21"/>
            <p:cNvSpPr/>
            <p:nvPr/>
          </p:nvSpPr>
          <p:spPr>
            <a:xfrm>
              <a:off x="3943100" y="2742825"/>
              <a:ext cx="166550" cy="109225"/>
            </a:xfrm>
            <a:custGeom>
              <a:avLst/>
              <a:gdLst/>
              <a:ahLst/>
              <a:cxnLst/>
              <a:rect l="l" t="t" r="r" b="b"/>
              <a:pathLst>
                <a:path w="6662" h="4369" extrusionOk="0">
                  <a:moveTo>
                    <a:pt x="928" y="0"/>
                  </a:moveTo>
                  <a:lnTo>
                    <a:pt x="710" y="109"/>
                  </a:lnTo>
                  <a:lnTo>
                    <a:pt x="601" y="273"/>
                  </a:lnTo>
                  <a:lnTo>
                    <a:pt x="546" y="382"/>
                  </a:lnTo>
                  <a:lnTo>
                    <a:pt x="546" y="546"/>
                  </a:lnTo>
                  <a:lnTo>
                    <a:pt x="546" y="765"/>
                  </a:lnTo>
                  <a:lnTo>
                    <a:pt x="601" y="983"/>
                  </a:lnTo>
                  <a:lnTo>
                    <a:pt x="601" y="1038"/>
                  </a:lnTo>
                  <a:lnTo>
                    <a:pt x="546" y="1092"/>
                  </a:lnTo>
                  <a:lnTo>
                    <a:pt x="491" y="1092"/>
                  </a:lnTo>
                  <a:lnTo>
                    <a:pt x="382" y="1038"/>
                  </a:lnTo>
                  <a:lnTo>
                    <a:pt x="273" y="983"/>
                  </a:lnTo>
                  <a:lnTo>
                    <a:pt x="164" y="983"/>
                  </a:lnTo>
                  <a:lnTo>
                    <a:pt x="109" y="1038"/>
                  </a:lnTo>
                  <a:lnTo>
                    <a:pt x="55" y="1201"/>
                  </a:lnTo>
                  <a:lnTo>
                    <a:pt x="0" y="1584"/>
                  </a:lnTo>
                  <a:lnTo>
                    <a:pt x="0" y="2184"/>
                  </a:lnTo>
                  <a:lnTo>
                    <a:pt x="55" y="2567"/>
                  </a:lnTo>
                  <a:lnTo>
                    <a:pt x="164" y="3113"/>
                  </a:lnTo>
                  <a:lnTo>
                    <a:pt x="546" y="3604"/>
                  </a:lnTo>
                  <a:lnTo>
                    <a:pt x="874" y="3932"/>
                  </a:lnTo>
                  <a:lnTo>
                    <a:pt x="1201" y="4205"/>
                  </a:lnTo>
                  <a:lnTo>
                    <a:pt x="1474" y="4369"/>
                  </a:lnTo>
                  <a:lnTo>
                    <a:pt x="3495" y="4369"/>
                  </a:lnTo>
                  <a:lnTo>
                    <a:pt x="6225" y="4314"/>
                  </a:lnTo>
                  <a:lnTo>
                    <a:pt x="6662" y="4369"/>
                  </a:lnTo>
                  <a:lnTo>
                    <a:pt x="6662" y="4369"/>
                  </a:lnTo>
                  <a:lnTo>
                    <a:pt x="5570" y="2840"/>
                  </a:lnTo>
                  <a:lnTo>
                    <a:pt x="5297" y="2512"/>
                  </a:lnTo>
                  <a:lnTo>
                    <a:pt x="5133" y="2348"/>
                  </a:lnTo>
                  <a:lnTo>
                    <a:pt x="4915" y="2239"/>
                  </a:lnTo>
                  <a:lnTo>
                    <a:pt x="4641" y="2184"/>
                  </a:lnTo>
                  <a:lnTo>
                    <a:pt x="4368" y="2184"/>
                  </a:lnTo>
                  <a:lnTo>
                    <a:pt x="4150" y="2239"/>
                  </a:lnTo>
                  <a:lnTo>
                    <a:pt x="4041" y="2239"/>
                  </a:lnTo>
                  <a:lnTo>
                    <a:pt x="3932" y="2184"/>
                  </a:lnTo>
                  <a:lnTo>
                    <a:pt x="3822" y="2021"/>
                  </a:lnTo>
                  <a:lnTo>
                    <a:pt x="3713" y="1857"/>
                  </a:lnTo>
                  <a:lnTo>
                    <a:pt x="3604" y="1147"/>
                  </a:lnTo>
                  <a:lnTo>
                    <a:pt x="3495" y="655"/>
                  </a:lnTo>
                  <a:lnTo>
                    <a:pt x="3495" y="546"/>
                  </a:lnTo>
                  <a:lnTo>
                    <a:pt x="3440" y="437"/>
                  </a:lnTo>
                  <a:lnTo>
                    <a:pt x="3222" y="219"/>
                  </a:lnTo>
                  <a:lnTo>
                    <a:pt x="2894" y="109"/>
                  </a:lnTo>
                  <a:lnTo>
                    <a:pt x="2566" y="109"/>
                  </a:lnTo>
                  <a:lnTo>
                    <a:pt x="2239" y="164"/>
                  </a:lnTo>
                  <a:lnTo>
                    <a:pt x="2020" y="273"/>
                  </a:lnTo>
                  <a:lnTo>
                    <a:pt x="1911" y="328"/>
                  </a:lnTo>
                  <a:lnTo>
                    <a:pt x="1802" y="328"/>
                  </a:lnTo>
                  <a:lnTo>
                    <a:pt x="1693" y="273"/>
                  </a:lnTo>
                  <a:lnTo>
                    <a:pt x="1584" y="219"/>
                  </a:lnTo>
                  <a:lnTo>
                    <a:pt x="1474" y="109"/>
                  </a:lnTo>
                  <a:lnTo>
                    <a:pt x="1365" y="0"/>
                  </a:lnTo>
                  <a:close/>
                </a:path>
              </a:pathLst>
            </a:custGeom>
            <a:solidFill>
              <a:srgbClr val="EB8F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3" name="Google Shape;3773;p21"/>
            <p:cNvSpPr/>
            <p:nvPr/>
          </p:nvSpPr>
          <p:spPr>
            <a:xfrm>
              <a:off x="4104175" y="2802875"/>
              <a:ext cx="42350" cy="30075"/>
            </a:xfrm>
            <a:custGeom>
              <a:avLst/>
              <a:gdLst/>
              <a:ahLst/>
              <a:cxnLst/>
              <a:rect l="l" t="t" r="r" b="b"/>
              <a:pathLst>
                <a:path w="1694" h="1203" extrusionOk="0">
                  <a:moveTo>
                    <a:pt x="765" y="1"/>
                  </a:moveTo>
                  <a:lnTo>
                    <a:pt x="383" y="55"/>
                  </a:lnTo>
                  <a:lnTo>
                    <a:pt x="110" y="165"/>
                  </a:lnTo>
                  <a:lnTo>
                    <a:pt x="0" y="219"/>
                  </a:lnTo>
                  <a:lnTo>
                    <a:pt x="0" y="328"/>
                  </a:lnTo>
                  <a:lnTo>
                    <a:pt x="0" y="438"/>
                  </a:lnTo>
                  <a:lnTo>
                    <a:pt x="219" y="711"/>
                  </a:lnTo>
                  <a:lnTo>
                    <a:pt x="437" y="929"/>
                  </a:lnTo>
                  <a:lnTo>
                    <a:pt x="656" y="1093"/>
                  </a:lnTo>
                  <a:lnTo>
                    <a:pt x="929" y="1202"/>
                  </a:lnTo>
                  <a:lnTo>
                    <a:pt x="1202" y="1202"/>
                  </a:lnTo>
                  <a:lnTo>
                    <a:pt x="1475" y="1148"/>
                  </a:lnTo>
                  <a:lnTo>
                    <a:pt x="1584" y="1093"/>
                  </a:lnTo>
                  <a:lnTo>
                    <a:pt x="1639" y="1038"/>
                  </a:lnTo>
                  <a:lnTo>
                    <a:pt x="1693" y="929"/>
                  </a:lnTo>
                  <a:lnTo>
                    <a:pt x="1693" y="820"/>
                  </a:lnTo>
                  <a:lnTo>
                    <a:pt x="1584" y="547"/>
                  </a:lnTo>
                  <a:lnTo>
                    <a:pt x="1420" y="328"/>
                  </a:lnTo>
                  <a:lnTo>
                    <a:pt x="1202" y="110"/>
                  </a:lnTo>
                  <a:lnTo>
                    <a:pt x="983" y="55"/>
                  </a:lnTo>
                  <a:lnTo>
                    <a:pt x="765" y="1"/>
                  </a:lnTo>
                  <a:close/>
                </a:path>
              </a:pathLst>
            </a:custGeom>
            <a:solidFill>
              <a:srgbClr val="FBC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4" name="Google Shape;3774;p21"/>
            <p:cNvSpPr/>
            <p:nvPr/>
          </p:nvSpPr>
          <p:spPr>
            <a:xfrm>
              <a:off x="3985400" y="2749650"/>
              <a:ext cx="58725" cy="99675"/>
            </a:xfrm>
            <a:custGeom>
              <a:avLst/>
              <a:gdLst/>
              <a:ahLst/>
              <a:cxnLst/>
              <a:rect l="l" t="t" r="r" b="b"/>
              <a:pathLst>
                <a:path w="2349" h="3987" extrusionOk="0">
                  <a:moveTo>
                    <a:pt x="219" y="0"/>
                  </a:moveTo>
                  <a:lnTo>
                    <a:pt x="1" y="55"/>
                  </a:lnTo>
                  <a:lnTo>
                    <a:pt x="1" y="109"/>
                  </a:lnTo>
                  <a:lnTo>
                    <a:pt x="165" y="874"/>
                  </a:lnTo>
                  <a:lnTo>
                    <a:pt x="328" y="1311"/>
                  </a:lnTo>
                  <a:lnTo>
                    <a:pt x="492" y="1693"/>
                  </a:lnTo>
                  <a:lnTo>
                    <a:pt x="656" y="2021"/>
                  </a:lnTo>
                  <a:lnTo>
                    <a:pt x="929" y="2512"/>
                  </a:lnTo>
                  <a:lnTo>
                    <a:pt x="1421" y="3222"/>
                  </a:lnTo>
                  <a:lnTo>
                    <a:pt x="2185" y="3986"/>
                  </a:lnTo>
                  <a:lnTo>
                    <a:pt x="2294" y="3986"/>
                  </a:lnTo>
                  <a:lnTo>
                    <a:pt x="2349" y="3932"/>
                  </a:lnTo>
                  <a:lnTo>
                    <a:pt x="2294" y="3823"/>
                  </a:lnTo>
                  <a:lnTo>
                    <a:pt x="1584" y="3058"/>
                  </a:lnTo>
                  <a:lnTo>
                    <a:pt x="1093" y="2403"/>
                  </a:lnTo>
                  <a:lnTo>
                    <a:pt x="820" y="1911"/>
                  </a:lnTo>
                  <a:lnTo>
                    <a:pt x="656" y="1584"/>
                  </a:lnTo>
                  <a:lnTo>
                    <a:pt x="492" y="1202"/>
                  </a:lnTo>
                  <a:lnTo>
                    <a:pt x="383" y="819"/>
                  </a:lnTo>
                  <a:lnTo>
                    <a:pt x="219" y="109"/>
                  </a:lnTo>
                  <a:lnTo>
                    <a:pt x="219"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5" name="Google Shape;3775;p21"/>
            <p:cNvSpPr/>
            <p:nvPr/>
          </p:nvSpPr>
          <p:spPr>
            <a:xfrm>
              <a:off x="3955375" y="2768750"/>
              <a:ext cx="56000" cy="83300"/>
            </a:xfrm>
            <a:custGeom>
              <a:avLst/>
              <a:gdLst/>
              <a:ahLst/>
              <a:cxnLst/>
              <a:rect l="l" t="t" r="r" b="b"/>
              <a:pathLst>
                <a:path w="2240" h="3332" extrusionOk="0">
                  <a:moveTo>
                    <a:pt x="55" y="1"/>
                  </a:moveTo>
                  <a:lnTo>
                    <a:pt x="0" y="55"/>
                  </a:lnTo>
                  <a:lnTo>
                    <a:pt x="0" y="164"/>
                  </a:lnTo>
                  <a:lnTo>
                    <a:pt x="164" y="765"/>
                  </a:lnTo>
                  <a:lnTo>
                    <a:pt x="383" y="1311"/>
                  </a:lnTo>
                  <a:lnTo>
                    <a:pt x="656" y="1803"/>
                  </a:lnTo>
                  <a:lnTo>
                    <a:pt x="983" y="2239"/>
                  </a:lnTo>
                  <a:lnTo>
                    <a:pt x="1256" y="2567"/>
                  </a:lnTo>
                  <a:lnTo>
                    <a:pt x="1529" y="2840"/>
                  </a:lnTo>
                  <a:lnTo>
                    <a:pt x="1966" y="3222"/>
                  </a:lnTo>
                  <a:lnTo>
                    <a:pt x="2075" y="3332"/>
                  </a:lnTo>
                  <a:lnTo>
                    <a:pt x="2185" y="3332"/>
                  </a:lnTo>
                  <a:lnTo>
                    <a:pt x="2239" y="3222"/>
                  </a:lnTo>
                  <a:lnTo>
                    <a:pt x="2239" y="3168"/>
                  </a:lnTo>
                  <a:lnTo>
                    <a:pt x="2130" y="3059"/>
                  </a:lnTo>
                  <a:lnTo>
                    <a:pt x="1693" y="2731"/>
                  </a:lnTo>
                  <a:lnTo>
                    <a:pt x="1420" y="2458"/>
                  </a:lnTo>
                  <a:lnTo>
                    <a:pt x="1147" y="2076"/>
                  </a:lnTo>
                  <a:lnTo>
                    <a:pt x="820" y="1693"/>
                  </a:lnTo>
                  <a:lnTo>
                    <a:pt x="601" y="1257"/>
                  </a:lnTo>
                  <a:lnTo>
                    <a:pt x="328" y="711"/>
                  </a:lnTo>
                  <a:lnTo>
                    <a:pt x="164" y="110"/>
                  </a:lnTo>
                  <a:lnTo>
                    <a:pt x="164" y="55"/>
                  </a:lnTo>
                  <a:lnTo>
                    <a:pt x="55" y="1"/>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6" name="Google Shape;3776;p21"/>
            <p:cNvSpPr/>
            <p:nvPr/>
          </p:nvSpPr>
          <p:spPr>
            <a:xfrm>
              <a:off x="4042750" y="2804250"/>
              <a:ext cx="36875" cy="46425"/>
            </a:xfrm>
            <a:custGeom>
              <a:avLst/>
              <a:gdLst/>
              <a:ahLst/>
              <a:cxnLst/>
              <a:rect l="l" t="t" r="r" b="b"/>
              <a:pathLst>
                <a:path w="1475" h="1857" extrusionOk="0">
                  <a:moveTo>
                    <a:pt x="109" y="0"/>
                  </a:moveTo>
                  <a:lnTo>
                    <a:pt x="0" y="55"/>
                  </a:lnTo>
                  <a:lnTo>
                    <a:pt x="0" y="110"/>
                  </a:lnTo>
                  <a:lnTo>
                    <a:pt x="0" y="164"/>
                  </a:lnTo>
                  <a:lnTo>
                    <a:pt x="437" y="819"/>
                  </a:lnTo>
                  <a:lnTo>
                    <a:pt x="1038" y="1529"/>
                  </a:lnTo>
                  <a:lnTo>
                    <a:pt x="1256" y="1802"/>
                  </a:lnTo>
                  <a:lnTo>
                    <a:pt x="1365" y="1857"/>
                  </a:lnTo>
                  <a:lnTo>
                    <a:pt x="1420" y="1857"/>
                  </a:lnTo>
                  <a:lnTo>
                    <a:pt x="1475" y="1748"/>
                  </a:lnTo>
                  <a:lnTo>
                    <a:pt x="1420" y="1693"/>
                  </a:lnTo>
                  <a:lnTo>
                    <a:pt x="1202" y="1420"/>
                  </a:lnTo>
                  <a:lnTo>
                    <a:pt x="601" y="656"/>
                  </a:lnTo>
                  <a:lnTo>
                    <a:pt x="164" y="55"/>
                  </a:lnTo>
                  <a:lnTo>
                    <a:pt x="109"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7" name="Google Shape;3777;p21"/>
            <p:cNvSpPr/>
            <p:nvPr/>
          </p:nvSpPr>
          <p:spPr>
            <a:xfrm>
              <a:off x="3959475" y="2746900"/>
              <a:ext cx="23225" cy="30075"/>
            </a:xfrm>
            <a:custGeom>
              <a:avLst/>
              <a:gdLst/>
              <a:ahLst/>
              <a:cxnLst/>
              <a:rect l="l" t="t" r="r" b="b"/>
              <a:pathLst>
                <a:path w="929" h="1203" extrusionOk="0">
                  <a:moveTo>
                    <a:pt x="492" y="1"/>
                  </a:moveTo>
                  <a:lnTo>
                    <a:pt x="273" y="56"/>
                  </a:lnTo>
                  <a:lnTo>
                    <a:pt x="164" y="110"/>
                  </a:lnTo>
                  <a:lnTo>
                    <a:pt x="0" y="274"/>
                  </a:lnTo>
                  <a:lnTo>
                    <a:pt x="0" y="438"/>
                  </a:lnTo>
                  <a:lnTo>
                    <a:pt x="0" y="547"/>
                  </a:lnTo>
                  <a:lnTo>
                    <a:pt x="110" y="820"/>
                  </a:lnTo>
                  <a:lnTo>
                    <a:pt x="273" y="1038"/>
                  </a:lnTo>
                  <a:lnTo>
                    <a:pt x="492" y="1148"/>
                  </a:lnTo>
                  <a:lnTo>
                    <a:pt x="601" y="1202"/>
                  </a:lnTo>
                  <a:lnTo>
                    <a:pt x="710" y="1148"/>
                  </a:lnTo>
                  <a:lnTo>
                    <a:pt x="819" y="1038"/>
                  </a:lnTo>
                  <a:lnTo>
                    <a:pt x="874" y="929"/>
                  </a:lnTo>
                  <a:lnTo>
                    <a:pt x="929" y="602"/>
                  </a:lnTo>
                  <a:lnTo>
                    <a:pt x="874" y="274"/>
                  </a:lnTo>
                  <a:lnTo>
                    <a:pt x="819" y="165"/>
                  </a:lnTo>
                  <a:lnTo>
                    <a:pt x="765" y="56"/>
                  </a:lnTo>
                  <a:lnTo>
                    <a:pt x="656" y="1"/>
                  </a:lnTo>
                  <a:close/>
                </a:path>
              </a:pathLst>
            </a:custGeom>
            <a:solidFill>
              <a:srgbClr val="FBC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8" name="Google Shape;3778;p21"/>
            <p:cNvSpPr/>
            <p:nvPr/>
          </p:nvSpPr>
          <p:spPr>
            <a:xfrm>
              <a:off x="3993600" y="2749650"/>
              <a:ext cx="20500" cy="30050"/>
            </a:xfrm>
            <a:custGeom>
              <a:avLst/>
              <a:gdLst/>
              <a:ahLst/>
              <a:cxnLst/>
              <a:rect l="l" t="t" r="r" b="b"/>
              <a:pathLst>
                <a:path w="820" h="1202" extrusionOk="0">
                  <a:moveTo>
                    <a:pt x="492" y="0"/>
                  </a:moveTo>
                  <a:lnTo>
                    <a:pt x="328" y="55"/>
                  </a:lnTo>
                  <a:lnTo>
                    <a:pt x="164" y="109"/>
                  </a:lnTo>
                  <a:lnTo>
                    <a:pt x="110" y="219"/>
                  </a:lnTo>
                  <a:lnTo>
                    <a:pt x="0" y="328"/>
                  </a:lnTo>
                  <a:lnTo>
                    <a:pt x="0" y="437"/>
                  </a:lnTo>
                  <a:lnTo>
                    <a:pt x="0" y="546"/>
                  </a:lnTo>
                  <a:lnTo>
                    <a:pt x="110" y="928"/>
                  </a:lnTo>
                  <a:lnTo>
                    <a:pt x="164" y="1038"/>
                  </a:lnTo>
                  <a:lnTo>
                    <a:pt x="273" y="1092"/>
                  </a:lnTo>
                  <a:lnTo>
                    <a:pt x="383" y="1147"/>
                  </a:lnTo>
                  <a:lnTo>
                    <a:pt x="492" y="1202"/>
                  </a:lnTo>
                  <a:lnTo>
                    <a:pt x="546" y="1147"/>
                  </a:lnTo>
                  <a:lnTo>
                    <a:pt x="710" y="1092"/>
                  </a:lnTo>
                  <a:lnTo>
                    <a:pt x="765" y="983"/>
                  </a:lnTo>
                  <a:lnTo>
                    <a:pt x="820" y="819"/>
                  </a:lnTo>
                  <a:lnTo>
                    <a:pt x="820" y="710"/>
                  </a:lnTo>
                  <a:lnTo>
                    <a:pt x="765" y="382"/>
                  </a:lnTo>
                  <a:lnTo>
                    <a:pt x="656" y="164"/>
                  </a:lnTo>
                  <a:lnTo>
                    <a:pt x="546" y="55"/>
                  </a:lnTo>
                  <a:lnTo>
                    <a:pt x="492" y="0"/>
                  </a:lnTo>
                  <a:close/>
                </a:path>
              </a:pathLst>
            </a:custGeom>
            <a:solidFill>
              <a:srgbClr val="FBC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9" name="Google Shape;3779;p21"/>
            <p:cNvSpPr/>
            <p:nvPr/>
          </p:nvSpPr>
          <p:spPr>
            <a:xfrm>
              <a:off x="3943100" y="2772850"/>
              <a:ext cx="16400" cy="25950"/>
            </a:xfrm>
            <a:custGeom>
              <a:avLst/>
              <a:gdLst/>
              <a:ahLst/>
              <a:cxnLst/>
              <a:rect l="l" t="t" r="r" b="b"/>
              <a:pathLst>
                <a:path w="656" h="1038" extrusionOk="0">
                  <a:moveTo>
                    <a:pt x="218" y="0"/>
                  </a:moveTo>
                  <a:lnTo>
                    <a:pt x="55" y="110"/>
                  </a:lnTo>
                  <a:lnTo>
                    <a:pt x="0" y="219"/>
                  </a:lnTo>
                  <a:lnTo>
                    <a:pt x="55" y="437"/>
                  </a:lnTo>
                  <a:lnTo>
                    <a:pt x="109" y="656"/>
                  </a:lnTo>
                  <a:lnTo>
                    <a:pt x="164" y="820"/>
                  </a:lnTo>
                  <a:lnTo>
                    <a:pt x="273" y="929"/>
                  </a:lnTo>
                  <a:lnTo>
                    <a:pt x="382" y="983"/>
                  </a:lnTo>
                  <a:lnTo>
                    <a:pt x="491" y="1038"/>
                  </a:lnTo>
                  <a:lnTo>
                    <a:pt x="546" y="1038"/>
                  </a:lnTo>
                  <a:lnTo>
                    <a:pt x="601" y="929"/>
                  </a:lnTo>
                  <a:lnTo>
                    <a:pt x="655" y="765"/>
                  </a:lnTo>
                  <a:lnTo>
                    <a:pt x="601" y="437"/>
                  </a:lnTo>
                  <a:lnTo>
                    <a:pt x="491" y="164"/>
                  </a:lnTo>
                  <a:lnTo>
                    <a:pt x="437" y="110"/>
                  </a:lnTo>
                  <a:lnTo>
                    <a:pt x="382" y="55"/>
                  </a:lnTo>
                  <a:lnTo>
                    <a:pt x="218" y="0"/>
                  </a:lnTo>
                  <a:close/>
                </a:path>
              </a:pathLst>
            </a:custGeom>
            <a:solidFill>
              <a:srgbClr val="FBC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0" name="Google Shape;3780;p21"/>
            <p:cNvSpPr/>
            <p:nvPr/>
          </p:nvSpPr>
          <p:spPr>
            <a:xfrm>
              <a:off x="3959475" y="2716875"/>
              <a:ext cx="180225" cy="121525"/>
            </a:xfrm>
            <a:custGeom>
              <a:avLst/>
              <a:gdLst/>
              <a:ahLst/>
              <a:cxnLst/>
              <a:rect l="l" t="t" r="r" b="b"/>
              <a:pathLst>
                <a:path w="7209" h="4861" extrusionOk="0">
                  <a:moveTo>
                    <a:pt x="55" y="1"/>
                  </a:moveTo>
                  <a:lnTo>
                    <a:pt x="0" y="55"/>
                  </a:lnTo>
                  <a:lnTo>
                    <a:pt x="0" y="164"/>
                  </a:lnTo>
                  <a:lnTo>
                    <a:pt x="0" y="219"/>
                  </a:lnTo>
                  <a:lnTo>
                    <a:pt x="656" y="492"/>
                  </a:lnTo>
                  <a:lnTo>
                    <a:pt x="1365" y="765"/>
                  </a:lnTo>
                  <a:lnTo>
                    <a:pt x="2348" y="984"/>
                  </a:lnTo>
                  <a:lnTo>
                    <a:pt x="2785" y="1038"/>
                  </a:lnTo>
                  <a:lnTo>
                    <a:pt x="2949" y="1093"/>
                  </a:lnTo>
                  <a:lnTo>
                    <a:pt x="3386" y="1147"/>
                  </a:lnTo>
                  <a:lnTo>
                    <a:pt x="3713" y="1311"/>
                  </a:lnTo>
                  <a:lnTo>
                    <a:pt x="4041" y="1584"/>
                  </a:lnTo>
                  <a:lnTo>
                    <a:pt x="4260" y="1803"/>
                  </a:lnTo>
                  <a:lnTo>
                    <a:pt x="4423" y="2076"/>
                  </a:lnTo>
                  <a:lnTo>
                    <a:pt x="4696" y="2676"/>
                  </a:lnTo>
                  <a:lnTo>
                    <a:pt x="4969" y="3386"/>
                  </a:lnTo>
                  <a:lnTo>
                    <a:pt x="5079" y="3659"/>
                  </a:lnTo>
                  <a:lnTo>
                    <a:pt x="5242" y="3932"/>
                  </a:lnTo>
                  <a:lnTo>
                    <a:pt x="5406" y="4260"/>
                  </a:lnTo>
                  <a:lnTo>
                    <a:pt x="5679" y="4533"/>
                  </a:lnTo>
                  <a:lnTo>
                    <a:pt x="6061" y="4697"/>
                  </a:lnTo>
                  <a:lnTo>
                    <a:pt x="6389" y="4806"/>
                  </a:lnTo>
                  <a:lnTo>
                    <a:pt x="6717" y="4861"/>
                  </a:lnTo>
                  <a:lnTo>
                    <a:pt x="7154" y="4806"/>
                  </a:lnTo>
                  <a:lnTo>
                    <a:pt x="7208" y="4751"/>
                  </a:lnTo>
                  <a:lnTo>
                    <a:pt x="7208" y="4697"/>
                  </a:lnTo>
                  <a:lnTo>
                    <a:pt x="7154" y="4642"/>
                  </a:lnTo>
                  <a:lnTo>
                    <a:pt x="7099" y="4588"/>
                  </a:lnTo>
                  <a:lnTo>
                    <a:pt x="6881" y="4642"/>
                  </a:lnTo>
                  <a:lnTo>
                    <a:pt x="6389" y="4642"/>
                  </a:lnTo>
                  <a:lnTo>
                    <a:pt x="6116" y="4533"/>
                  </a:lnTo>
                  <a:lnTo>
                    <a:pt x="5788" y="4369"/>
                  </a:lnTo>
                  <a:lnTo>
                    <a:pt x="5570" y="4096"/>
                  </a:lnTo>
                  <a:lnTo>
                    <a:pt x="5406" y="3823"/>
                  </a:lnTo>
                  <a:lnTo>
                    <a:pt x="5242" y="3605"/>
                  </a:lnTo>
                  <a:lnTo>
                    <a:pt x="5133" y="3332"/>
                  </a:lnTo>
                  <a:lnTo>
                    <a:pt x="4860" y="2622"/>
                  </a:lnTo>
                  <a:lnTo>
                    <a:pt x="4587" y="1966"/>
                  </a:lnTo>
                  <a:lnTo>
                    <a:pt x="4423" y="1693"/>
                  </a:lnTo>
                  <a:lnTo>
                    <a:pt x="4205" y="1420"/>
                  </a:lnTo>
                  <a:lnTo>
                    <a:pt x="4041" y="1257"/>
                  </a:lnTo>
                  <a:lnTo>
                    <a:pt x="3823" y="1147"/>
                  </a:lnTo>
                  <a:lnTo>
                    <a:pt x="3604" y="1038"/>
                  </a:lnTo>
                  <a:lnTo>
                    <a:pt x="3440" y="984"/>
                  </a:lnTo>
                  <a:lnTo>
                    <a:pt x="3004" y="874"/>
                  </a:lnTo>
                  <a:lnTo>
                    <a:pt x="2785" y="874"/>
                  </a:lnTo>
                  <a:lnTo>
                    <a:pt x="2403" y="765"/>
                  </a:lnTo>
                  <a:lnTo>
                    <a:pt x="1420" y="547"/>
                  </a:lnTo>
                  <a:lnTo>
                    <a:pt x="765" y="328"/>
                  </a:lnTo>
                  <a:lnTo>
                    <a:pt x="110" y="55"/>
                  </a:lnTo>
                  <a:lnTo>
                    <a:pt x="55" y="1"/>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1" name="Google Shape;3781;p21"/>
            <p:cNvSpPr/>
            <p:nvPr/>
          </p:nvSpPr>
          <p:spPr>
            <a:xfrm>
              <a:off x="2946550" y="2382425"/>
              <a:ext cx="413650" cy="647100"/>
            </a:xfrm>
            <a:custGeom>
              <a:avLst/>
              <a:gdLst/>
              <a:ahLst/>
              <a:cxnLst/>
              <a:rect l="l" t="t" r="r" b="b"/>
              <a:pathLst>
                <a:path w="16546" h="25884" extrusionOk="0">
                  <a:moveTo>
                    <a:pt x="5351" y="0"/>
                  </a:moveTo>
                  <a:lnTo>
                    <a:pt x="4969" y="55"/>
                  </a:lnTo>
                  <a:lnTo>
                    <a:pt x="4478" y="164"/>
                  </a:lnTo>
                  <a:lnTo>
                    <a:pt x="3877" y="328"/>
                  </a:lnTo>
                  <a:lnTo>
                    <a:pt x="3331" y="492"/>
                  </a:lnTo>
                  <a:lnTo>
                    <a:pt x="2676" y="765"/>
                  </a:lnTo>
                  <a:lnTo>
                    <a:pt x="2075" y="1093"/>
                  </a:lnTo>
                  <a:lnTo>
                    <a:pt x="1474" y="1475"/>
                  </a:lnTo>
                  <a:lnTo>
                    <a:pt x="928" y="1912"/>
                  </a:lnTo>
                  <a:lnTo>
                    <a:pt x="492" y="2458"/>
                  </a:lnTo>
                  <a:lnTo>
                    <a:pt x="328" y="2731"/>
                  </a:lnTo>
                  <a:lnTo>
                    <a:pt x="164" y="3004"/>
                  </a:lnTo>
                  <a:lnTo>
                    <a:pt x="55" y="3277"/>
                  </a:lnTo>
                  <a:lnTo>
                    <a:pt x="0" y="3604"/>
                  </a:lnTo>
                  <a:lnTo>
                    <a:pt x="55" y="3877"/>
                  </a:lnTo>
                  <a:lnTo>
                    <a:pt x="109" y="4260"/>
                  </a:lnTo>
                  <a:lnTo>
                    <a:pt x="382" y="4751"/>
                  </a:lnTo>
                  <a:lnTo>
                    <a:pt x="765" y="5570"/>
                  </a:lnTo>
                  <a:lnTo>
                    <a:pt x="1857" y="7427"/>
                  </a:lnTo>
                  <a:lnTo>
                    <a:pt x="2785" y="9010"/>
                  </a:lnTo>
                  <a:lnTo>
                    <a:pt x="3877" y="10758"/>
                  </a:lnTo>
                  <a:lnTo>
                    <a:pt x="4969" y="12341"/>
                  </a:lnTo>
                  <a:lnTo>
                    <a:pt x="5406" y="12996"/>
                  </a:lnTo>
                  <a:lnTo>
                    <a:pt x="5843" y="13761"/>
                  </a:lnTo>
                  <a:lnTo>
                    <a:pt x="6498" y="15126"/>
                  </a:lnTo>
                  <a:lnTo>
                    <a:pt x="6826" y="15781"/>
                  </a:lnTo>
                  <a:lnTo>
                    <a:pt x="7153" y="16710"/>
                  </a:lnTo>
                  <a:lnTo>
                    <a:pt x="7317" y="17310"/>
                  </a:lnTo>
                  <a:lnTo>
                    <a:pt x="7426" y="17802"/>
                  </a:lnTo>
                  <a:lnTo>
                    <a:pt x="7645" y="18457"/>
                  </a:lnTo>
                  <a:lnTo>
                    <a:pt x="8300" y="19767"/>
                  </a:lnTo>
                  <a:lnTo>
                    <a:pt x="8846" y="20696"/>
                  </a:lnTo>
                  <a:lnTo>
                    <a:pt x="9392" y="21515"/>
                  </a:lnTo>
                  <a:lnTo>
                    <a:pt x="9556" y="21733"/>
                  </a:lnTo>
                  <a:lnTo>
                    <a:pt x="9720" y="22006"/>
                  </a:lnTo>
                  <a:lnTo>
                    <a:pt x="9829" y="22334"/>
                  </a:lnTo>
                  <a:lnTo>
                    <a:pt x="9829" y="22498"/>
                  </a:lnTo>
                  <a:lnTo>
                    <a:pt x="9829" y="22716"/>
                  </a:lnTo>
                  <a:lnTo>
                    <a:pt x="9774" y="22935"/>
                  </a:lnTo>
                  <a:lnTo>
                    <a:pt x="9665" y="23098"/>
                  </a:lnTo>
                  <a:lnTo>
                    <a:pt x="9556" y="23208"/>
                  </a:lnTo>
                  <a:lnTo>
                    <a:pt x="9447" y="23426"/>
                  </a:lnTo>
                  <a:lnTo>
                    <a:pt x="9447" y="23699"/>
                  </a:lnTo>
                  <a:lnTo>
                    <a:pt x="9447" y="23972"/>
                  </a:lnTo>
                  <a:lnTo>
                    <a:pt x="9556" y="24190"/>
                  </a:lnTo>
                  <a:lnTo>
                    <a:pt x="9665" y="24464"/>
                  </a:lnTo>
                  <a:lnTo>
                    <a:pt x="9774" y="24682"/>
                  </a:lnTo>
                  <a:lnTo>
                    <a:pt x="9993" y="24900"/>
                  </a:lnTo>
                  <a:lnTo>
                    <a:pt x="10157" y="25119"/>
                  </a:lnTo>
                  <a:lnTo>
                    <a:pt x="10375" y="25283"/>
                  </a:lnTo>
                  <a:lnTo>
                    <a:pt x="10594" y="25392"/>
                  </a:lnTo>
                  <a:lnTo>
                    <a:pt x="10921" y="25556"/>
                  </a:lnTo>
                  <a:lnTo>
                    <a:pt x="11249" y="25665"/>
                  </a:lnTo>
                  <a:lnTo>
                    <a:pt x="11467" y="25665"/>
                  </a:lnTo>
                  <a:lnTo>
                    <a:pt x="11631" y="25610"/>
                  </a:lnTo>
                  <a:lnTo>
                    <a:pt x="11904" y="25446"/>
                  </a:lnTo>
                  <a:lnTo>
                    <a:pt x="12177" y="25446"/>
                  </a:lnTo>
                  <a:lnTo>
                    <a:pt x="12286" y="25501"/>
                  </a:lnTo>
                  <a:lnTo>
                    <a:pt x="12341" y="25556"/>
                  </a:lnTo>
                  <a:lnTo>
                    <a:pt x="12559" y="25774"/>
                  </a:lnTo>
                  <a:lnTo>
                    <a:pt x="12723" y="25829"/>
                  </a:lnTo>
                  <a:lnTo>
                    <a:pt x="12887" y="25883"/>
                  </a:lnTo>
                  <a:lnTo>
                    <a:pt x="13215" y="25883"/>
                  </a:lnTo>
                  <a:lnTo>
                    <a:pt x="13597" y="25774"/>
                  </a:lnTo>
                  <a:lnTo>
                    <a:pt x="13924" y="25556"/>
                  </a:lnTo>
                  <a:lnTo>
                    <a:pt x="14088" y="25446"/>
                  </a:lnTo>
                  <a:lnTo>
                    <a:pt x="14198" y="25283"/>
                  </a:lnTo>
                  <a:lnTo>
                    <a:pt x="14252" y="25173"/>
                  </a:lnTo>
                  <a:lnTo>
                    <a:pt x="14416" y="25064"/>
                  </a:lnTo>
                  <a:lnTo>
                    <a:pt x="14525" y="25010"/>
                  </a:lnTo>
                  <a:lnTo>
                    <a:pt x="14689" y="25010"/>
                  </a:lnTo>
                  <a:lnTo>
                    <a:pt x="14962" y="25064"/>
                  </a:lnTo>
                  <a:lnTo>
                    <a:pt x="15290" y="25064"/>
                  </a:lnTo>
                  <a:lnTo>
                    <a:pt x="15399" y="25010"/>
                  </a:lnTo>
                  <a:lnTo>
                    <a:pt x="15453" y="24846"/>
                  </a:lnTo>
                  <a:lnTo>
                    <a:pt x="15508" y="24573"/>
                  </a:lnTo>
                  <a:lnTo>
                    <a:pt x="15563" y="24136"/>
                  </a:lnTo>
                  <a:lnTo>
                    <a:pt x="15563" y="24027"/>
                  </a:lnTo>
                  <a:lnTo>
                    <a:pt x="15617" y="23863"/>
                  </a:lnTo>
                  <a:lnTo>
                    <a:pt x="15672" y="23754"/>
                  </a:lnTo>
                  <a:lnTo>
                    <a:pt x="15945" y="23481"/>
                  </a:lnTo>
                  <a:lnTo>
                    <a:pt x="16382" y="23098"/>
                  </a:lnTo>
                  <a:lnTo>
                    <a:pt x="16491" y="22880"/>
                  </a:lnTo>
                  <a:lnTo>
                    <a:pt x="16546" y="22607"/>
                  </a:lnTo>
                  <a:lnTo>
                    <a:pt x="16546" y="22225"/>
                  </a:lnTo>
                  <a:lnTo>
                    <a:pt x="16491" y="21842"/>
                  </a:lnTo>
                  <a:lnTo>
                    <a:pt x="16218" y="21023"/>
                  </a:lnTo>
                  <a:lnTo>
                    <a:pt x="15945" y="20259"/>
                  </a:lnTo>
                  <a:lnTo>
                    <a:pt x="15672" y="19549"/>
                  </a:lnTo>
                  <a:lnTo>
                    <a:pt x="15344" y="19003"/>
                  </a:lnTo>
                  <a:lnTo>
                    <a:pt x="15071" y="18621"/>
                  </a:lnTo>
                  <a:lnTo>
                    <a:pt x="14798" y="18239"/>
                  </a:lnTo>
                  <a:lnTo>
                    <a:pt x="14088" y="17474"/>
                  </a:lnTo>
                  <a:lnTo>
                    <a:pt x="13761" y="17037"/>
                  </a:lnTo>
                  <a:lnTo>
                    <a:pt x="13542" y="16764"/>
                  </a:lnTo>
                  <a:lnTo>
                    <a:pt x="13324" y="16437"/>
                  </a:lnTo>
                  <a:lnTo>
                    <a:pt x="12942" y="15891"/>
                  </a:lnTo>
                  <a:lnTo>
                    <a:pt x="12341" y="15181"/>
                  </a:lnTo>
                  <a:lnTo>
                    <a:pt x="11904" y="14744"/>
                  </a:lnTo>
                  <a:lnTo>
                    <a:pt x="11576" y="14362"/>
                  </a:lnTo>
                  <a:lnTo>
                    <a:pt x="11249" y="13870"/>
                  </a:lnTo>
                  <a:lnTo>
                    <a:pt x="10976" y="13324"/>
                  </a:lnTo>
                  <a:lnTo>
                    <a:pt x="10757" y="12833"/>
                  </a:lnTo>
                  <a:lnTo>
                    <a:pt x="10539" y="12068"/>
                  </a:lnTo>
                  <a:lnTo>
                    <a:pt x="10266" y="11194"/>
                  </a:lnTo>
                  <a:lnTo>
                    <a:pt x="9993" y="10430"/>
                  </a:lnTo>
                  <a:lnTo>
                    <a:pt x="9665" y="9775"/>
                  </a:lnTo>
                  <a:lnTo>
                    <a:pt x="9338" y="9174"/>
                  </a:lnTo>
                  <a:lnTo>
                    <a:pt x="8628" y="7754"/>
                  </a:lnTo>
                  <a:lnTo>
                    <a:pt x="8246" y="6935"/>
                  </a:lnTo>
                  <a:lnTo>
                    <a:pt x="7863" y="5898"/>
                  </a:lnTo>
                  <a:lnTo>
                    <a:pt x="7481" y="4642"/>
                  </a:lnTo>
                  <a:lnTo>
                    <a:pt x="7208" y="3604"/>
                  </a:lnTo>
                  <a:lnTo>
                    <a:pt x="6826" y="1912"/>
                  </a:lnTo>
                  <a:lnTo>
                    <a:pt x="6662" y="1256"/>
                  </a:lnTo>
                  <a:lnTo>
                    <a:pt x="6444" y="765"/>
                  </a:lnTo>
                  <a:lnTo>
                    <a:pt x="6334" y="546"/>
                  </a:lnTo>
                  <a:lnTo>
                    <a:pt x="6171" y="383"/>
                  </a:lnTo>
                  <a:lnTo>
                    <a:pt x="6007" y="219"/>
                  </a:lnTo>
                  <a:lnTo>
                    <a:pt x="5788" y="110"/>
                  </a:lnTo>
                  <a:lnTo>
                    <a:pt x="5351" y="0"/>
                  </a:lnTo>
                  <a:close/>
                </a:path>
              </a:pathLst>
            </a:custGeom>
            <a:solidFill>
              <a:srgbClr val="EB8F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2" name="Google Shape;3782;p21"/>
            <p:cNvSpPr/>
            <p:nvPr/>
          </p:nvSpPr>
          <p:spPr>
            <a:xfrm>
              <a:off x="3249600" y="2957150"/>
              <a:ext cx="8225" cy="57350"/>
            </a:xfrm>
            <a:custGeom>
              <a:avLst/>
              <a:gdLst/>
              <a:ahLst/>
              <a:cxnLst/>
              <a:rect l="l" t="t" r="r" b="b"/>
              <a:pathLst>
                <a:path w="329" h="2294" extrusionOk="0">
                  <a:moveTo>
                    <a:pt x="55" y="0"/>
                  </a:moveTo>
                  <a:lnTo>
                    <a:pt x="55" y="109"/>
                  </a:lnTo>
                  <a:lnTo>
                    <a:pt x="110" y="546"/>
                  </a:lnTo>
                  <a:lnTo>
                    <a:pt x="164" y="983"/>
                  </a:lnTo>
                  <a:lnTo>
                    <a:pt x="110" y="1584"/>
                  </a:lnTo>
                  <a:lnTo>
                    <a:pt x="0" y="2184"/>
                  </a:lnTo>
                  <a:lnTo>
                    <a:pt x="0" y="2239"/>
                  </a:lnTo>
                  <a:lnTo>
                    <a:pt x="55" y="2294"/>
                  </a:lnTo>
                  <a:lnTo>
                    <a:pt x="164" y="2239"/>
                  </a:lnTo>
                  <a:lnTo>
                    <a:pt x="164" y="2184"/>
                  </a:lnTo>
                  <a:lnTo>
                    <a:pt x="274" y="1584"/>
                  </a:lnTo>
                  <a:lnTo>
                    <a:pt x="328" y="928"/>
                  </a:lnTo>
                  <a:lnTo>
                    <a:pt x="274" y="492"/>
                  </a:lnTo>
                  <a:lnTo>
                    <a:pt x="219" y="55"/>
                  </a:lnTo>
                  <a:lnTo>
                    <a:pt x="164"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3" name="Google Shape;3783;p21"/>
            <p:cNvSpPr/>
            <p:nvPr/>
          </p:nvSpPr>
          <p:spPr>
            <a:xfrm>
              <a:off x="3249600" y="2955775"/>
              <a:ext cx="8225" cy="58725"/>
            </a:xfrm>
            <a:custGeom>
              <a:avLst/>
              <a:gdLst/>
              <a:ahLst/>
              <a:cxnLst/>
              <a:rect l="l" t="t" r="r" b="b"/>
              <a:pathLst>
                <a:path w="329" h="2349" extrusionOk="0">
                  <a:moveTo>
                    <a:pt x="110" y="1"/>
                  </a:moveTo>
                  <a:lnTo>
                    <a:pt x="55" y="55"/>
                  </a:lnTo>
                  <a:lnTo>
                    <a:pt x="0" y="164"/>
                  </a:lnTo>
                  <a:lnTo>
                    <a:pt x="110" y="601"/>
                  </a:lnTo>
                  <a:lnTo>
                    <a:pt x="55" y="164"/>
                  </a:lnTo>
                  <a:lnTo>
                    <a:pt x="55" y="110"/>
                  </a:lnTo>
                  <a:lnTo>
                    <a:pt x="110" y="55"/>
                  </a:lnTo>
                  <a:lnTo>
                    <a:pt x="164" y="55"/>
                  </a:lnTo>
                  <a:lnTo>
                    <a:pt x="219" y="110"/>
                  </a:lnTo>
                  <a:lnTo>
                    <a:pt x="219" y="55"/>
                  </a:lnTo>
                  <a:lnTo>
                    <a:pt x="110" y="1"/>
                  </a:lnTo>
                  <a:close/>
                  <a:moveTo>
                    <a:pt x="219" y="110"/>
                  </a:moveTo>
                  <a:lnTo>
                    <a:pt x="274" y="547"/>
                  </a:lnTo>
                  <a:lnTo>
                    <a:pt x="328" y="983"/>
                  </a:lnTo>
                  <a:lnTo>
                    <a:pt x="328" y="547"/>
                  </a:lnTo>
                  <a:lnTo>
                    <a:pt x="219" y="110"/>
                  </a:lnTo>
                  <a:close/>
                  <a:moveTo>
                    <a:pt x="110" y="601"/>
                  </a:moveTo>
                  <a:lnTo>
                    <a:pt x="110" y="1038"/>
                  </a:lnTo>
                  <a:lnTo>
                    <a:pt x="110" y="1639"/>
                  </a:lnTo>
                  <a:lnTo>
                    <a:pt x="164" y="1038"/>
                  </a:lnTo>
                  <a:lnTo>
                    <a:pt x="110" y="601"/>
                  </a:lnTo>
                  <a:close/>
                  <a:moveTo>
                    <a:pt x="110" y="1639"/>
                  </a:moveTo>
                  <a:lnTo>
                    <a:pt x="0" y="2185"/>
                  </a:lnTo>
                  <a:lnTo>
                    <a:pt x="0" y="2239"/>
                  </a:lnTo>
                  <a:lnTo>
                    <a:pt x="110" y="1639"/>
                  </a:lnTo>
                  <a:close/>
                  <a:moveTo>
                    <a:pt x="328" y="983"/>
                  </a:moveTo>
                  <a:lnTo>
                    <a:pt x="274" y="1639"/>
                  </a:lnTo>
                  <a:lnTo>
                    <a:pt x="164" y="2239"/>
                  </a:lnTo>
                  <a:lnTo>
                    <a:pt x="110" y="2294"/>
                  </a:lnTo>
                  <a:lnTo>
                    <a:pt x="55" y="2294"/>
                  </a:lnTo>
                  <a:lnTo>
                    <a:pt x="0" y="2239"/>
                  </a:lnTo>
                  <a:lnTo>
                    <a:pt x="0" y="2294"/>
                  </a:lnTo>
                  <a:lnTo>
                    <a:pt x="55" y="2349"/>
                  </a:lnTo>
                  <a:lnTo>
                    <a:pt x="164" y="2349"/>
                  </a:lnTo>
                  <a:lnTo>
                    <a:pt x="219" y="2239"/>
                  </a:lnTo>
                  <a:lnTo>
                    <a:pt x="328" y="1639"/>
                  </a:lnTo>
                  <a:lnTo>
                    <a:pt x="328" y="983"/>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4" name="Google Shape;3784;p21"/>
            <p:cNvSpPr/>
            <p:nvPr/>
          </p:nvSpPr>
          <p:spPr>
            <a:xfrm>
              <a:off x="3294650" y="2950325"/>
              <a:ext cx="10950" cy="55975"/>
            </a:xfrm>
            <a:custGeom>
              <a:avLst/>
              <a:gdLst/>
              <a:ahLst/>
              <a:cxnLst/>
              <a:rect l="l" t="t" r="r" b="b"/>
              <a:pathLst>
                <a:path w="438" h="2239" extrusionOk="0">
                  <a:moveTo>
                    <a:pt x="55" y="0"/>
                  </a:moveTo>
                  <a:lnTo>
                    <a:pt x="0" y="55"/>
                  </a:lnTo>
                  <a:lnTo>
                    <a:pt x="0" y="109"/>
                  </a:lnTo>
                  <a:lnTo>
                    <a:pt x="110" y="765"/>
                  </a:lnTo>
                  <a:lnTo>
                    <a:pt x="219" y="1420"/>
                  </a:lnTo>
                  <a:lnTo>
                    <a:pt x="219" y="2130"/>
                  </a:lnTo>
                  <a:lnTo>
                    <a:pt x="274" y="2184"/>
                  </a:lnTo>
                  <a:lnTo>
                    <a:pt x="328" y="2239"/>
                  </a:lnTo>
                  <a:lnTo>
                    <a:pt x="383" y="2184"/>
                  </a:lnTo>
                  <a:lnTo>
                    <a:pt x="437" y="2130"/>
                  </a:lnTo>
                  <a:lnTo>
                    <a:pt x="383" y="1420"/>
                  </a:lnTo>
                  <a:lnTo>
                    <a:pt x="274" y="710"/>
                  </a:lnTo>
                  <a:lnTo>
                    <a:pt x="164" y="55"/>
                  </a:lnTo>
                  <a:lnTo>
                    <a:pt x="110"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5" name="Google Shape;3785;p21"/>
            <p:cNvSpPr/>
            <p:nvPr/>
          </p:nvSpPr>
          <p:spPr>
            <a:xfrm>
              <a:off x="3293275" y="2950325"/>
              <a:ext cx="12325" cy="55975"/>
            </a:xfrm>
            <a:custGeom>
              <a:avLst/>
              <a:gdLst/>
              <a:ahLst/>
              <a:cxnLst/>
              <a:rect l="l" t="t" r="r" b="b"/>
              <a:pathLst>
                <a:path w="493" h="2239" extrusionOk="0">
                  <a:moveTo>
                    <a:pt x="110" y="0"/>
                  </a:moveTo>
                  <a:lnTo>
                    <a:pt x="1" y="55"/>
                  </a:lnTo>
                  <a:lnTo>
                    <a:pt x="1" y="109"/>
                  </a:lnTo>
                  <a:lnTo>
                    <a:pt x="165" y="765"/>
                  </a:lnTo>
                  <a:lnTo>
                    <a:pt x="219" y="1420"/>
                  </a:lnTo>
                  <a:lnTo>
                    <a:pt x="274" y="2130"/>
                  </a:lnTo>
                  <a:lnTo>
                    <a:pt x="274" y="2239"/>
                  </a:lnTo>
                  <a:lnTo>
                    <a:pt x="383" y="2239"/>
                  </a:lnTo>
                  <a:lnTo>
                    <a:pt x="329" y="2184"/>
                  </a:lnTo>
                  <a:lnTo>
                    <a:pt x="329" y="2130"/>
                  </a:lnTo>
                  <a:lnTo>
                    <a:pt x="274" y="1420"/>
                  </a:lnTo>
                  <a:lnTo>
                    <a:pt x="219" y="765"/>
                  </a:lnTo>
                  <a:lnTo>
                    <a:pt x="55" y="109"/>
                  </a:lnTo>
                  <a:lnTo>
                    <a:pt x="55" y="55"/>
                  </a:lnTo>
                  <a:lnTo>
                    <a:pt x="110" y="0"/>
                  </a:lnTo>
                  <a:close/>
                  <a:moveTo>
                    <a:pt x="110" y="0"/>
                  </a:moveTo>
                  <a:lnTo>
                    <a:pt x="165" y="55"/>
                  </a:lnTo>
                  <a:lnTo>
                    <a:pt x="329" y="710"/>
                  </a:lnTo>
                  <a:lnTo>
                    <a:pt x="438" y="1420"/>
                  </a:lnTo>
                  <a:lnTo>
                    <a:pt x="438" y="2130"/>
                  </a:lnTo>
                  <a:lnTo>
                    <a:pt x="438" y="2184"/>
                  </a:lnTo>
                  <a:lnTo>
                    <a:pt x="383" y="2239"/>
                  </a:lnTo>
                  <a:lnTo>
                    <a:pt x="492" y="2239"/>
                  </a:lnTo>
                  <a:lnTo>
                    <a:pt x="492" y="2130"/>
                  </a:lnTo>
                  <a:lnTo>
                    <a:pt x="492" y="1420"/>
                  </a:lnTo>
                  <a:lnTo>
                    <a:pt x="383" y="710"/>
                  </a:lnTo>
                  <a:lnTo>
                    <a:pt x="219" y="55"/>
                  </a:lnTo>
                  <a:lnTo>
                    <a:pt x="165"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6" name="Google Shape;3786;p21"/>
            <p:cNvSpPr/>
            <p:nvPr/>
          </p:nvSpPr>
          <p:spPr>
            <a:xfrm>
              <a:off x="3326050" y="2921650"/>
              <a:ext cx="15050" cy="53275"/>
            </a:xfrm>
            <a:custGeom>
              <a:avLst/>
              <a:gdLst/>
              <a:ahLst/>
              <a:cxnLst/>
              <a:rect l="l" t="t" r="r" b="b"/>
              <a:pathLst>
                <a:path w="602" h="2131" extrusionOk="0">
                  <a:moveTo>
                    <a:pt x="55" y="0"/>
                  </a:moveTo>
                  <a:lnTo>
                    <a:pt x="0" y="55"/>
                  </a:lnTo>
                  <a:lnTo>
                    <a:pt x="0" y="110"/>
                  </a:lnTo>
                  <a:lnTo>
                    <a:pt x="164" y="437"/>
                  </a:lnTo>
                  <a:lnTo>
                    <a:pt x="328" y="765"/>
                  </a:lnTo>
                  <a:lnTo>
                    <a:pt x="383" y="1147"/>
                  </a:lnTo>
                  <a:lnTo>
                    <a:pt x="383" y="1475"/>
                  </a:lnTo>
                  <a:lnTo>
                    <a:pt x="383" y="1802"/>
                  </a:lnTo>
                  <a:lnTo>
                    <a:pt x="328" y="2021"/>
                  </a:lnTo>
                  <a:lnTo>
                    <a:pt x="328" y="2130"/>
                  </a:lnTo>
                  <a:lnTo>
                    <a:pt x="437" y="2130"/>
                  </a:lnTo>
                  <a:lnTo>
                    <a:pt x="492" y="2075"/>
                  </a:lnTo>
                  <a:lnTo>
                    <a:pt x="546" y="1802"/>
                  </a:lnTo>
                  <a:lnTo>
                    <a:pt x="601" y="1475"/>
                  </a:lnTo>
                  <a:lnTo>
                    <a:pt x="546" y="1093"/>
                  </a:lnTo>
                  <a:lnTo>
                    <a:pt x="492" y="710"/>
                  </a:lnTo>
                  <a:lnTo>
                    <a:pt x="383" y="383"/>
                  </a:lnTo>
                  <a:lnTo>
                    <a:pt x="164"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7" name="Google Shape;3787;p21"/>
            <p:cNvSpPr/>
            <p:nvPr/>
          </p:nvSpPr>
          <p:spPr>
            <a:xfrm>
              <a:off x="3326050" y="2920275"/>
              <a:ext cx="15050" cy="56000"/>
            </a:xfrm>
            <a:custGeom>
              <a:avLst/>
              <a:gdLst/>
              <a:ahLst/>
              <a:cxnLst/>
              <a:rect l="l" t="t" r="r" b="b"/>
              <a:pathLst>
                <a:path w="602" h="2240" extrusionOk="0">
                  <a:moveTo>
                    <a:pt x="55" y="55"/>
                  </a:moveTo>
                  <a:lnTo>
                    <a:pt x="0" y="110"/>
                  </a:lnTo>
                  <a:lnTo>
                    <a:pt x="0" y="165"/>
                  </a:lnTo>
                  <a:lnTo>
                    <a:pt x="164" y="492"/>
                  </a:lnTo>
                  <a:lnTo>
                    <a:pt x="273" y="820"/>
                  </a:lnTo>
                  <a:lnTo>
                    <a:pt x="383" y="1202"/>
                  </a:lnTo>
                  <a:lnTo>
                    <a:pt x="328" y="820"/>
                  </a:lnTo>
                  <a:lnTo>
                    <a:pt x="219" y="492"/>
                  </a:lnTo>
                  <a:lnTo>
                    <a:pt x="55" y="165"/>
                  </a:lnTo>
                  <a:lnTo>
                    <a:pt x="55" y="110"/>
                  </a:lnTo>
                  <a:lnTo>
                    <a:pt x="55" y="55"/>
                  </a:lnTo>
                  <a:close/>
                  <a:moveTo>
                    <a:pt x="383" y="1202"/>
                  </a:moveTo>
                  <a:lnTo>
                    <a:pt x="383" y="1530"/>
                  </a:lnTo>
                  <a:lnTo>
                    <a:pt x="328" y="1857"/>
                  </a:lnTo>
                  <a:lnTo>
                    <a:pt x="328" y="2076"/>
                  </a:lnTo>
                  <a:lnTo>
                    <a:pt x="328" y="2130"/>
                  </a:lnTo>
                  <a:lnTo>
                    <a:pt x="383" y="1857"/>
                  </a:lnTo>
                  <a:lnTo>
                    <a:pt x="437" y="1530"/>
                  </a:lnTo>
                  <a:lnTo>
                    <a:pt x="383" y="1202"/>
                  </a:lnTo>
                  <a:close/>
                  <a:moveTo>
                    <a:pt x="110" y="1"/>
                  </a:moveTo>
                  <a:lnTo>
                    <a:pt x="55" y="55"/>
                  </a:lnTo>
                  <a:lnTo>
                    <a:pt x="110" y="55"/>
                  </a:lnTo>
                  <a:lnTo>
                    <a:pt x="164" y="110"/>
                  </a:lnTo>
                  <a:lnTo>
                    <a:pt x="328" y="438"/>
                  </a:lnTo>
                  <a:lnTo>
                    <a:pt x="437" y="765"/>
                  </a:lnTo>
                  <a:lnTo>
                    <a:pt x="546" y="1202"/>
                  </a:lnTo>
                  <a:lnTo>
                    <a:pt x="546" y="1530"/>
                  </a:lnTo>
                  <a:lnTo>
                    <a:pt x="546" y="1857"/>
                  </a:lnTo>
                  <a:lnTo>
                    <a:pt x="492" y="2130"/>
                  </a:lnTo>
                  <a:lnTo>
                    <a:pt x="437" y="2185"/>
                  </a:lnTo>
                  <a:lnTo>
                    <a:pt x="383" y="2185"/>
                  </a:lnTo>
                  <a:lnTo>
                    <a:pt x="328" y="2130"/>
                  </a:lnTo>
                  <a:lnTo>
                    <a:pt x="328" y="2185"/>
                  </a:lnTo>
                  <a:lnTo>
                    <a:pt x="383" y="2240"/>
                  </a:lnTo>
                  <a:lnTo>
                    <a:pt x="492" y="2240"/>
                  </a:lnTo>
                  <a:lnTo>
                    <a:pt x="546" y="2130"/>
                  </a:lnTo>
                  <a:lnTo>
                    <a:pt x="601" y="1857"/>
                  </a:lnTo>
                  <a:lnTo>
                    <a:pt x="601" y="1530"/>
                  </a:lnTo>
                  <a:lnTo>
                    <a:pt x="601" y="1148"/>
                  </a:lnTo>
                  <a:lnTo>
                    <a:pt x="492" y="765"/>
                  </a:lnTo>
                  <a:lnTo>
                    <a:pt x="383" y="383"/>
                  </a:lnTo>
                  <a:lnTo>
                    <a:pt x="219" y="55"/>
                  </a:lnTo>
                  <a:lnTo>
                    <a:pt x="110" y="1"/>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8" name="Google Shape;3788;p21"/>
            <p:cNvSpPr/>
            <p:nvPr/>
          </p:nvSpPr>
          <p:spPr>
            <a:xfrm>
              <a:off x="3182700" y="2939400"/>
              <a:ext cx="27325" cy="64175"/>
            </a:xfrm>
            <a:custGeom>
              <a:avLst/>
              <a:gdLst/>
              <a:ahLst/>
              <a:cxnLst/>
              <a:rect l="l" t="t" r="r" b="b"/>
              <a:pathLst>
                <a:path w="1093" h="2567" extrusionOk="0">
                  <a:moveTo>
                    <a:pt x="383" y="0"/>
                  </a:moveTo>
                  <a:lnTo>
                    <a:pt x="383" y="219"/>
                  </a:lnTo>
                  <a:lnTo>
                    <a:pt x="383" y="437"/>
                  </a:lnTo>
                  <a:lnTo>
                    <a:pt x="328" y="656"/>
                  </a:lnTo>
                  <a:lnTo>
                    <a:pt x="219" y="819"/>
                  </a:lnTo>
                  <a:lnTo>
                    <a:pt x="110" y="929"/>
                  </a:lnTo>
                  <a:lnTo>
                    <a:pt x="1" y="1147"/>
                  </a:lnTo>
                  <a:lnTo>
                    <a:pt x="1" y="1529"/>
                  </a:lnTo>
                  <a:lnTo>
                    <a:pt x="55" y="1857"/>
                  </a:lnTo>
                  <a:lnTo>
                    <a:pt x="219" y="2185"/>
                  </a:lnTo>
                  <a:lnTo>
                    <a:pt x="438" y="2512"/>
                  </a:lnTo>
                  <a:lnTo>
                    <a:pt x="711" y="2567"/>
                  </a:lnTo>
                  <a:lnTo>
                    <a:pt x="820" y="2512"/>
                  </a:lnTo>
                  <a:lnTo>
                    <a:pt x="929" y="2458"/>
                  </a:lnTo>
                  <a:lnTo>
                    <a:pt x="1038" y="2348"/>
                  </a:lnTo>
                  <a:lnTo>
                    <a:pt x="1093" y="2130"/>
                  </a:lnTo>
                  <a:lnTo>
                    <a:pt x="1038" y="1693"/>
                  </a:lnTo>
                  <a:lnTo>
                    <a:pt x="984" y="1202"/>
                  </a:lnTo>
                  <a:lnTo>
                    <a:pt x="875" y="819"/>
                  </a:lnTo>
                  <a:lnTo>
                    <a:pt x="656" y="437"/>
                  </a:lnTo>
                  <a:lnTo>
                    <a:pt x="383" y="0"/>
                  </a:lnTo>
                  <a:close/>
                </a:path>
              </a:pathLst>
            </a:custGeom>
            <a:solidFill>
              <a:srgbClr val="DC78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9" name="Google Shape;3789;p21"/>
            <p:cNvSpPr/>
            <p:nvPr/>
          </p:nvSpPr>
          <p:spPr>
            <a:xfrm>
              <a:off x="2853700" y="1594750"/>
              <a:ext cx="619800" cy="1230000"/>
            </a:xfrm>
            <a:custGeom>
              <a:avLst/>
              <a:gdLst/>
              <a:ahLst/>
              <a:cxnLst/>
              <a:rect l="l" t="t" r="r" b="b"/>
              <a:pathLst>
                <a:path w="24792" h="49200" extrusionOk="0">
                  <a:moveTo>
                    <a:pt x="17857" y="0"/>
                  </a:moveTo>
                  <a:lnTo>
                    <a:pt x="17147" y="55"/>
                  </a:lnTo>
                  <a:lnTo>
                    <a:pt x="16437" y="164"/>
                  </a:lnTo>
                  <a:lnTo>
                    <a:pt x="15782" y="382"/>
                  </a:lnTo>
                  <a:lnTo>
                    <a:pt x="15127" y="656"/>
                  </a:lnTo>
                  <a:lnTo>
                    <a:pt x="14471" y="983"/>
                  </a:lnTo>
                  <a:lnTo>
                    <a:pt x="13816" y="1311"/>
                  </a:lnTo>
                  <a:lnTo>
                    <a:pt x="13270" y="1748"/>
                  </a:lnTo>
                  <a:lnTo>
                    <a:pt x="12669" y="2184"/>
                  </a:lnTo>
                  <a:lnTo>
                    <a:pt x="12123" y="2676"/>
                  </a:lnTo>
                  <a:lnTo>
                    <a:pt x="11632" y="3167"/>
                  </a:lnTo>
                  <a:lnTo>
                    <a:pt x="11195" y="3659"/>
                  </a:lnTo>
                  <a:lnTo>
                    <a:pt x="10758" y="4150"/>
                  </a:lnTo>
                  <a:lnTo>
                    <a:pt x="10376" y="4696"/>
                  </a:lnTo>
                  <a:lnTo>
                    <a:pt x="10048" y="5188"/>
                  </a:lnTo>
                  <a:lnTo>
                    <a:pt x="8410" y="8191"/>
                  </a:lnTo>
                  <a:lnTo>
                    <a:pt x="5516" y="13652"/>
                  </a:lnTo>
                  <a:lnTo>
                    <a:pt x="4042" y="16655"/>
                  </a:lnTo>
                  <a:lnTo>
                    <a:pt x="2677" y="19330"/>
                  </a:lnTo>
                  <a:lnTo>
                    <a:pt x="1584" y="21569"/>
                  </a:lnTo>
                  <a:lnTo>
                    <a:pt x="1038" y="22934"/>
                  </a:lnTo>
                  <a:lnTo>
                    <a:pt x="765" y="23699"/>
                  </a:lnTo>
                  <a:lnTo>
                    <a:pt x="492" y="24682"/>
                  </a:lnTo>
                  <a:lnTo>
                    <a:pt x="219" y="25883"/>
                  </a:lnTo>
                  <a:lnTo>
                    <a:pt x="110" y="26593"/>
                  </a:lnTo>
                  <a:lnTo>
                    <a:pt x="56" y="27303"/>
                  </a:lnTo>
                  <a:lnTo>
                    <a:pt x="1" y="28286"/>
                  </a:lnTo>
                  <a:lnTo>
                    <a:pt x="110" y="29815"/>
                  </a:lnTo>
                  <a:lnTo>
                    <a:pt x="329" y="31780"/>
                  </a:lnTo>
                  <a:lnTo>
                    <a:pt x="711" y="33910"/>
                  </a:lnTo>
                  <a:lnTo>
                    <a:pt x="984" y="35057"/>
                  </a:lnTo>
                  <a:lnTo>
                    <a:pt x="1257" y="36203"/>
                  </a:lnTo>
                  <a:lnTo>
                    <a:pt x="1584" y="37296"/>
                  </a:lnTo>
                  <a:lnTo>
                    <a:pt x="1967" y="38388"/>
                  </a:lnTo>
                  <a:lnTo>
                    <a:pt x="2404" y="39371"/>
                  </a:lnTo>
                  <a:lnTo>
                    <a:pt x="2840" y="40353"/>
                  </a:lnTo>
                  <a:lnTo>
                    <a:pt x="3386" y="41173"/>
                  </a:lnTo>
                  <a:lnTo>
                    <a:pt x="3987" y="41937"/>
                  </a:lnTo>
                  <a:lnTo>
                    <a:pt x="4315" y="42265"/>
                  </a:lnTo>
                  <a:lnTo>
                    <a:pt x="4642" y="42483"/>
                  </a:lnTo>
                  <a:lnTo>
                    <a:pt x="5352" y="42865"/>
                  </a:lnTo>
                  <a:lnTo>
                    <a:pt x="5734" y="43029"/>
                  </a:lnTo>
                  <a:lnTo>
                    <a:pt x="6171" y="43248"/>
                  </a:lnTo>
                  <a:lnTo>
                    <a:pt x="6554" y="43575"/>
                  </a:lnTo>
                  <a:lnTo>
                    <a:pt x="7045" y="44012"/>
                  </a:lnTo>
                  <a:lnTo>
                    <a:pt x="7427" y="44394"/>
                  </a:lnTo>
                  <a:lnTo>
                    <a:pt x="7755" y="44831"/>
                  </a:lnTo>
                  <a:lnTo>
                    <a:pt x="8301" y="45650"/>
                  </a:lnTo>
                  <a:lnTo>
                    <a:pt x="8629" y="46251"/>
                  </a:lnTo>
                  <a:lnTo>
                    <a:pt x="8738" y="46524"/>
                  </a:lnTo>
                  <a:lnTo>
                    <a:pt x="8956" y="47015"/>
                  </a:lnTo>
                  <a:lnTo>
                    <a:pt x="9065" y="47452"/>
                  </a:lnTo>
                  <a:lnTo>
                    <a:pt x="9284" y="48162"/>
                  </a:lnTo>
                  <a:lnTo>
                    <a:pt x="9393" y="48435"/>
                  </a:lnTo>
                  <a:lnTo>
                    <a:pt x="9448" y="48653"/>
                  </a:lnTo>
                  <a:lnTo>
                    <a:pt x="9611" y="48817"/>
                  </a:lnTo>
                  <a:lnTo>
                    <a:pt x="9830" y="48981"/>
                  </a:lnTo>
                  <a:lnTo>
                    <a:pt x="10048" y="49090"/>
                  </a:lnTo>
                  <a:lnTo>
                    <a:pt x="10267" y="49199"/>
                  </a:lnTo>
                  <a:lnTo>
                    <a:pt x="10867" y="49199"/>
                  </a:lnTo>
                  <a:lnTo>
                    <a:pt x="11577" y="49090"/>
                  </a:lnTo>
                  <a:lnTo>
                    <a:pt x="12451" y="48817"/>
                  </a:lnTo>
                  <a:lnTo>
                    <a:pt x="13325" y="48544"/>
                  </a:lnTo>
                  <a:lnTo>
                    <a:pt x="14035" y="48217"/>
                  </a:lnTo>
                  <a:lnTo>
                    <a:pt x="14744" y="47834"/>
                  </a:lnTo>
                  <a:lnTo>
                    <a:pt x="15400" y="47452"/>
                  </a:lnTo>
                  <a:lnTo>
                    <a:pt x="16000" y="47015"/>
                  </a:lnTo>
                  <a:lnTo>
                    <a:pt x="16328" y="46742"/>
                  </a:lnTo>
                  <a:lnTo>
                    <a:pt x="16492" y="46578"/>
                  </a:lnTo>
                  <a:lnTo>
                    <a:pt x="16546" y="46469"/>
                  </a:lnTo>
                  <a:lnTo>
                    <a:pt x="16601" y="46251"/>
                  </a:lnTo>
                  <a:lnTo>
                    <a:pt x="16546" y="46032"/>
                  </a:lnTo>
                  <a:lnTo>
                    <a:pt x="16492" y="45814"/>
                  </a:lnTo>
                  <a:lnTo>
                    <a:pt x="16383" y="45541"/>
                  </a:lnTo>
                  <a:lnTo>
                    <a:pt x="16000" y="44886"/>
                  </a:lnTo>
                  <a:lnTo>
                    <a:pt x="15509" y="43903"/>
                  </a:lnTo>
                  <a:lnTo>
                    <a:pt x="15127" y="43138"/>
                  </a:lnTo>
                  <a:lnTo>
                    <a:pt x="14854" y="42428"/>
                  </a:lnTo>
                  <a:lnTo>
                    <a:pt x="14690" y="41937"/>
                  </a:lnTo>
                  <a:lnTo>
                    <a:pt x="14581" y="41500"/>
                  </a:lnTo>
                  <a:lnTo>
                    <a:pt x="14471" y="40736"/>
                  </a:lnTo>
                  <a:lnTo>
                    <a:pt x="14417" y="40026"/>
                  </a:lnTo>
                  <a:lnTo>
                    <a:pt x="14362" y="39207"/>
                  </a:lnTo>
                  <a:lnTo>
                    <a:pt x="14253" y="38770"/>
                  </a:lnTo>
                  <a:lnTo>
                    <a:pt x="14089" y="38224"/>
                  </a:lnTo>
                  <a:lnTo>
                    <a:pt x="13161" y="36094"/>
                  </a:lnTo>
                  <a:lnTo>
                    <a:pt x="11796" y="32982"/>
                  </a:lnTo>
                  <a:lnTo>
                    <a:pt x="11304" y="31835"/>
                  </a:lnTo>
                  <a:lnTo>
                    <a:pt x="10922" y="30907"/>
                  </a:lnTo>
                  <a:lnTo>
                    <a:pt x="10704" y="30197"/>
                  </a:lnTo>
                  <a:lnTo>
                    <a:pt x="10594" y="29596"/>
                  </a:lnTo>
                  <a:lnTo>
                    <a:pt x="10594" y="29323"/>
                  </a:lnTo>
                  <a:lnTo>
                    <a:pt x="10649" y="29050"/>
                  </a:lnTo>
                  <a:lnTo>
                    <a:pt x="10704" y="28832"/>
                  </a:lnTo>
                  <a:lnTo>
                    <a:pt x="10813" y="28613"/>
                  </a:lnTo>
                  <a:lnTo>
                    <a:pt x="11031" y="28286"/>
                  </a:lnTo>
                  <a:lnTo>
                    <a:pt x="11304" y="28013"/>
                  </a:lnTo>
                  <a:lnTo>
                    <a:pt x="11577" y="27794"/>
                  </a:lnTo>
                  <a:lnTo>
                    <a:pt x="11850" y="27630"/>
                  </a:lnTo>
                  <a:lnTo>
                    <a:pt x="12724" y="27030"/>
                  </a:lnTo>
                  <a:lnTo>
                    <a:pt x="13598" y="26320"/>
                  </a:lnTo>
                  <a:lnTo>
                    <a:pt x="14471" y="25392"/>
                  </a:lnTo>
                  <a:lnTo>
                    <a:pt x="15400" y="24354"/>
                  </a:lnTo>
                  <a:lnTo>
                    <a:pt x="16437" y="23098"/>
                  </a:lnTo>
                  <a:lnTo>
                    <a:pt x="17529" y="21624"/>
                  </a:lnTo>
                  <a:lnTo>
                    <a:pt x="20260" y="18020"/>
                  </a:lnTo>
                  <a:lnTo>
                    <a:pt x="21788" y="15945"/>
                  </a:lnTo>
                  <a:lnTo>
                    <a:pt x="22881" y="14361"/>
                  </a:lnTo>
                  <a:lnTo>
                    <a:pt x="23317" y="13706"/>
                  </a:lnTo>
                  <a:lnTo>
                    <a:pt x="23645" y="13105"/>
                  </a:lnTo>
                  <a:lnTo>
                    <a:pt x="23918" y="12505"/>
                  </a:lnTo>
                  <a:lnTo>
                    <a:pt x="24137" y="12013"/>
                  </a:lnTo>
                  <a:lnTo>
                    <a:pt x="24300" y="11467"/>
                  </a:lnTo>
                  <a:lnTo>
                    <a:pt x="24464" y="10703"/>
                  </a:lnTo>
                  <a:lnTo>
                    <a:pt x="24628" y="9829"/>
                  </a:lnTo>
                  <a:lnTo>
                    <a:pt x="24737" y="8846"/>
                  </a:lnTo>
                  <a:lnTo>
                    <a:pt x="24792" y="7754"/>
                  </a:lnTo>
                  <a:lnTo>
                    <a:pt x="24737" y="7154"/>
                  </a:lnTo>
                  <a:lnTo>
                    <a:pt x="24628" y="6553"/>
                  </a:lnTo>
                  <a:lnTo>
                    <a:pt x="24519" y="5952"/>
                  </a:lnTo>
                  <a:lnTo>
                    <a:pt x="24355" y="5352"/>
                  </a:lnTo>
                  <a:lnTo>
                    <a:pt x="24082" y="4751"/>
                  </a:lnTo>
                  <a:lnTo>
                    <a:pt x="23809" y="4096"/>
                  </a:lnTo>
                  <a:lnTo>
                    <a:pt x="23317" y="3331"/>
                  </a:lnTo>
                  <a:lnTo>
                    <a:pt x="22935" y="2785"/>
                  </a:lnTo>
                  <a:lnTo>
                    <a:pt x="22444" y="2184"/>
                  </a:lnTo>
                  <a:lnTo>
                    <a:pt x="21843" y="1529"/>
                  </a:lnTo>
                  <a:lnTo>
                    <a:pt x="21461" y="1256"/>
                  </a:lnTo>
                  <a:lnTo>
                    <a:pt x="21133" y="983"/>
                  </a:lnTo>
                  <a:lnTo>
                    <a:pt x="20696" y="710"/>
                  </a:lnTo>
                  <a:lnTo>
                    <a:pt x="20260" y="492"/>
                  </a:lnTo>
                  <a:lnTo>
                    <a:pt x="19768" y="328"/>
                  </a:lnTo>
                  <a:lnTo>
                    <a:pt x="19277" y="164"/>
                  </a:lnTo>
                  <a:lnTo>
                    <a:pt x="18567" y="55"/>
                  </a:lnTo>
                  <a:lnTo>
                    <a:pt x="17857" y="0"/>
                  </a:lnTo>
                  <a:close/>
                </a:path>
              </a:pathLst>
            </a:custGeom>
            <a:solidFill>
              <a:srgbClr val="BC315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791" name="Google Shape;3791;p21"/>
          <p:cNvGrpSpPr/>
          <p:nvPr/>
        </p:nvGrpSpPr>
        <p:grpSpPr>
          <a:xfrm>
            <a:off x="2006177" y="1721180"/>
            <a:ext cx="620833" cy="537191"/>
            <a:chOff x="238125" y="763525"/>
            <a:chExt cx="4936125" cy="4187950"/>
          </a:xfrm>
        </p:grpSpPr>
        <p:sp>
          <p:nvSpPr>
            <p:cNvPr id="3792" name="Google Shape;3792;p21"/>
            <p:cNvSpPr/>
            <p:nvPr/>
          </p:nvSpPr>
          <p:spPr>
            <a:xfrm>
              <a:off x="2403325" y="1633225"/>
              <a:ext cx="158300" cy="261975"/>
            </a:xfrm>
            <a:custGeom>
              <a:avLst/>
              <a:gdLst/>
              <a:ahLst/>
              <a:cxnLst/>
              <a:rect l="l" t="t" r="r" b="b"/>
              <a:pathLst>
                <a:path w="6332" h="10479" extrusionOk="0">
                  <a:moveTo>
                    <a:pt x="2501" y="1"/>
                  </a:moveTo>
                  <a:lnTo>
                    <a:pt x="2374" y="64"/>
                  </a:lnTo>
                  <a:lnTo>
                    <a:pt x="2216" y="191"/>
                  </a:lnTo>
                  <a:lnTo>
                    <a:pt x="1994" y="412"/>
                  </a:lnTo>
                  <a:lnTo>
                    <a:pt x="1741" y="729"/>
                  </a:lnTo>
                  <a:lnTo>
                    <a:pt x="1456" y="1172"/>
                  </a:lnTo>
                  <a:lnTo>
                    <a:pt x="1171" y="1742"/>
                  </a:lnTo>
                  <a:lnTo>
                    <a:pt x="855" y="2470"/>
                  </a:lnTo>
                  <a:lnTo>
                    <a:pt x="602" y="3261"/>
                  </a:lnTo>
                  <a:lnTo>
                    <a:pt x="380" y="4116"/>
                  </a:lnTo>
                  <a:lnTo>
                    <a:pt x="190" y="5002"/>
                  </a:lnTo>
                  <a:lnTo>
                    <a:pt x="63" y="5952"/>
                  </a:lnTo>
                  <a:lnTo>
                    <a:pt x="32" y="6870"/>
                  </a:lnTo>
                  <a:lnTo>
                    <a:pt x="0" y="7345"/>
                  </a:lnTo>
                  <a:lnTo>
                    <a:pt x="32" y="7788"/>
                  </a:lnTo>
                  <a:lnTo>
                    <a:pt x="63" y="8231"/>
                  </a:lnTo>
                  <a:lnTo>
                    <a:pt x="127" y="8674"/>
                  </a:lnTo>
                  <a:lnTo>
                    <a:pt x="190" y="9086"/>
                  </a:lnTo>
                  <a:lnTo>
                    <a:pt x="285" y="9497"/>
                  </a:lnTo>
                  <a:lnTo>
                    <a:pt x="1836" y="9909"/>
                  </a:lnTo>
                  <a:lnTo>
                    <a:pt x="3229" y="10225"/>
                  </a:lnTo>
                  <a:lnTo>
                    <a:pt x="3925" y="10352"/>
                  </a:lnTo>
                  <a:lnTo>
                    <a:pt x="4590" y="10479"/>
                  </a:lnTo>
                  <a:lnTo>
                    <a:pt x="5413" y="10004"/>
                  </a:lnTo>
                  <a:lnTo>
                    <a:pt x="5666" y="9845"/>
                  </a:lnTo>
                  <a:lnTo>
                    <a:pt x="5856" y="9656"/>
                  </a:lnTo>
                  <a:lnTo>
                    <a:pt x="5983" y="9497"/>
                  </a:lnTo>
                  <a:lnTo>
                    <a:pt x="6110" y="9339"/>
                  </a:lnTo>
                  <a:lnTo>
                    <a:pt x="6331" y="8896"/>
                  </a:lnTo>
                  <a:lnTo>
                    <a:pt x="6141" y="8453"/>
                  </a:lnTo>
                  <a:lnTo>
                    <a:pt x="6015" y="8104"/>
                  </a:lnTo>
                  <a:lnTo>
                    <a:pt x="5920" y="7851"/>
                  </a:lnTo>
                  <a:lnTo>
                    <a:pt x="5888" y="7630"/>
                  </a:lnTo>
                  <a:lnTo>
                    <a:pt x="5856" y="7376"/>
                  </a:lnTo>
                  <a:lnTo>
                    <a:pt x="5888" y="7155"/>
                  </a:lnTo>
                  <a:lnTo>
                    <a:pt x="5920" y="6902"/>
                  </a:lnTo>
                  <a:lnTo>
                    <a:pt x="5951" y="6617"/>
                  </a:lnTo>
                  <a:lnTo>
                    <a:pt x="5951" y="6300"/>
                  </a:lnTo>
                  <a:lnTo>
                    <a:pt x="5951" y="5509"/>
                  </a:lnTo>
                  <a:lnTo>
                    <a:pt x="5983" y="4876"/>
                  </a:lnTo>
                  <a:lnTo>
                    <a:pt x="6046" y="4432"/>
                  </a:lnTo>
                  <a:lnTo>
                    <a:pt x="6173" y="3989"/>
                  </a:lnTo>
                  <a:lnTo>
                    <a:pt x="6236" y="3831"/>
                  </a:lnTo>
                  <a:lnTo>
                    <a:pt x="4780" y="2533"/>
                  </a:lnTo>
                  <a:lnTo>
                    <a:pt x="2501"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21"/>
            <p:cNvSpPr/>
            <p:nvPr/>
          </p:nvSpPr>
          <p:spPr>
            <a:xfrm>
              <a:off x="2403325" y="1633225"/>
              <a:ext cx="158300" cy="261975"/>
            </a:xfrm>
            <a:custGeom>
              <a:avLst/>
              <a:gdLst/>
              <a:ahLst/>
              <a:cxnLst/>
              <a:rect l="l" t="t" r="r" b="b"/>
              <a:pathLst>
                <a:path w="6332" h="10479" fill="none" extrusionOk="0">
                  <a:moveTo>
                    <a:pt x="285" y="9497"/>
                  </a:moveTo>
                  <a:lnTo>
                    <a:pt x="285" y="9497"/>
                  </a:lnTo>
                  <a:lnTo>
                    <a:pt x="1836" y="9909"/>
                  </a:lnTo>
                  <a:lnTo>
                    <a:pt x="3229" y="10225"/>
                  </a:lnTo>
                  <a:lnTo>
                    <a:pt x="3925" y="10352"/>
                  </a:lnTo>
                  <a:lnTo>
                    <a:pt x="4590" y="10479"/>
                  </a:lnTo>
                  <a:lnTo>
                    <a:pt x="4590" y="10479"/>
                  </a:lnTo>
                  <a:lnTo>
                    <a:pt x="5413" y="10004"/>
                  </a:lnTo>
                  <a:lnTo>
                    <a:pt x="5666" y="9845"/>
                  </a:lnTo>
                  <a:lnTo>
                    <a:pt x="5856" y="9656"/>
                  </a:lnTo>
                  <a:lnTo>
                    <a:pt x="5983" y="9497"/>
                  </a:lnTo>
                  <a:lnTo>
                    <a:pt x="6110" y="9339"/>
                  </a:lnTo>
                  <a:lnTo>
                    <a:pt x="6331" y="8896"/>
                  </a:lnTo>
                  <a:lnTo>
                    <a:pt x="6331" y="8896"/>
                  </a:lnTo>
                  <a:lnTo>
                    <a:pt x="6141" y="8453"/>
                  </a:lnTo>
                  <a:lnTo>
                    <a:pt x="6015" y="8104"/>
                  </a:lnTo>
                  <a:lnTo>
                    <a:pt x="5920" y="7851"/>
                  </a:lnTo>
                  <a:lnTo>
                    <a:pt x="5888" y="7630"/>
                  </a:lnTo>
                  <a:lnTo>
                    <a:pt x="5888" y="7630"/>
                  </a:lnTo>
                  <a:lnTo>
                    <a:pt x="5856" y="7376"/>
                  </a:lnTo>
                  <a:lnTo>
                    <a:pt x="5888" y="7155"/>
                  </a:lnTo>
                  <a:lnTo>
                    <a:pt x="5920" y="6902"/>
                  </a:lnTo>
                  <a:lnTo>
                    <a:pt x="5951" y="6617"/>
                  </a:lnTo>
                  <a:lnTo>
                    <a:pt x="5951" y="6617"/>
                  </a:lnTo>
                  <a:lnTo>
                    <a:pt x="5951" y="6300"/>
                  </a:lnTo>
                  <a:lnTo>
                    <a:pt x="5951" y="6300"/>
                  </a:lnTo>
                  <a:lnTo>
                    <a:pt x="5951" y="5509"/>
                  </a:lnTo>
                  <a:lnTo>
                    <a:pt x="5983" y="4876"/>
                  </a:lnTo>
                  <a:lnTo>
                    <a:pt x="5983" y="4876"/>
                  </a:lnTo>
                  <a:lnTo>
                    <a:pt x="6046" y="4432"/>
                  </a:lnTo>
                  <a:lnTo>
                    <a:pt x="6046" y="4432"/>
                  </a:lnTo>
                  <a:lnTo>
                    <a:pt x="6173" y="3989"/>
                  </a:lnTo>
                  <a:lnTo>
                    <a:pt x="6236" y="3831"/>
                  </a:lnTo>
                  <a:lnTo>
                    <a:pt x="4780" y="2533"/>
                  </a:lnTo>
                  <a:lnTo>
                    <a:pt x="2501" y="1"/>
                  </a:lnTo>
                  <a:lnTo>
                    <a:pt x="2501" y="1"/>
                  </a:lnTo>
                  <a:lnTo>
                    <a:pt x="2374" y="64"/>
                  </a:lnTo>
                  <a:lnTo>
                    <a:pt x="2216" y="191"/>
                  </a:lnTo>
                  <a:lnTo>
                    <a:pt x="1994" y="412"/>
                  </a:lnTo>
                  <a:lnTo>
                    <a:pt x="1741" y="729"/>
                  </a:lnTo>
                  <a:lnTo>
                    <a:pt x="1456" y="1172"/>
                  </a:lnTo>
                  <a:lnTo>
                    <a:pt x="1171" y="1742"/>
                  </a:lnTo>
                  <a:lnTo>
                    <a:pt x="855" y="2470"/>
                  </a:lnTo>
                  <a:lnTo>
                    <a:pt x="855" y="2470"/>
                  </a:lnTo>
                  <a:lnTo>
                    <a:pt x="602" y="3261"/>
                  </a:lnTo>
                  <a:lnTo>
                    <a:pt x="380" y="4116"/>
                  </a:lnTo>
                  <a:lnTo>
                    <a:pt x="190" y="5002"/>
                  </a:lnTo>
                  <a:lnTo>
                    <a:pt x="63" y="5952"/>
                  </a:lnTo>
                  <a:lnTo>
                    <a:pt x="32" y="6870"/>
                  </a:lnTo>
                  <a:lnTo>
                    <a:pt x="0" y="7345"/>
                  </a:lnTo>
                  <a:lnTo>
                    <a:pt x="32" y="7788"/>
                  </a:lnTo>
                  <a:lnTo>
                    <a:pt x="63" y="8231"/>
                  </a:lnTo>
                  <a:lnTo>
                    <a:pt x="127" y="8674"/>
                  </a:lnTo>
                  <a:lnTo>
                    <a:pt x="190" y="9086"/>
                  </a:lnTo>
                  <a:lnTo>
                    <a:pt x="285" y="949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21"/>
            <p:cNvSpPr/>
            <p:nvPr/>
          </p:nvSpPr>
          <p:spPr>
            <a:xfrm>
              <a:off x="2469000" y="1728200"/>
              <a:ext cx="85500" cy="95775"/>
            </a:xfrm>
            <a:custGeom>
              <a:avLst/>
              <a:gdLst/>
              <a:ahLst/>
              <a:cxnLst/>
              <a:rect l="l" t="t" r="r" b="b"/>
              <a:pathLst>
                <a:path w="3420" h="3831" extrusionOk="0">
                  <a:moveTo>
                    <a:pt x="570" y="0"/>
                  </a:moveTo>
                  <a:lnTo>
                    <a:pt x="412" y="64"/>
                  </a:lnTo>
                  <a:lnTo>
                    <a:pt x="222" y="159"/>
                  </a:lnTo>
                  <a:lnTo>
                    <a:pt x="96" y="317"/>
                  </a:lnTo>
                  <a:lnTo>
                    <a:pt x="32" y="539"/>
                  </a:lnTo>
                  <a:lnTo>
                    <a:pt x="1" y="792"/>
                  </a:lnTo>
                  <a:lnTo>
                    <a:pt x="1" y="1045"/>
                  </a:lnTo>
                  <a:lnTo>
                    <a:pt x="64" y="1362"/>
                  </a:lnTo>
                  <a:lnTo>
                    <a:pt x="159" y="1646"/>
                  </a:lnTo>
                  <a:lnTo>
                    <a:pt x="317" y="1963"/>
                  </a:lnTo>
                  <a:lnTo>
                    <a:pt x="539" y="2280"/>
                  </a:lnTo>
                  <a:lnTo>
                    <a:pt x="760" y="2596"/>
                  </a:lnTo>
                  <a:lnTo>
                    <a:pt x="1077" y="2881"/>
                  </a:lnTo>
                  <a:lnTo>
                    <a:pt x="1393" y="3134"/>
                  </a:lnTo>
                  <a:lnTo>
                    <a:pt x="1805" y="3387"/>
                  </a:lnTo>
                  <a:lnTo>
                    <a:pt x="2216" y="3577"/>
                  </a:lnTo>
                  <a:lnTo>
                    <a:pt x="2723" y="3736"/>
                  </a:lnTo>
                  <a:lnTo>
                    <a:pt x="3261" y="3831"/>
                  </a:lnTo>
                  <a:lnTo>
                    <a:pt x="3229" y="3641"/>
                  </a:lnTo>
                  <a:lnTo>
                    <a:pt x="3261" y="3451"/>
                  </a:lnTo>
                  <a:lnTo>
                    <a:pt x="3293" y="3261"/>
                  </a:lnTo>
                  <a:lnTo>
                    <a:pt x="3324" y="3071"/>
                  </a:lnTo>
                  <a:lnTo>
                    <a:pt x="3324" y="2818"/>
                  </a:lnTo>
                  <a:lnTo>
                    <a:pt x="3324" y="2691"/>
                  </a:lnTo>
                  <a:lnTo>
                    <a:pt x="3324" y="2501"/>
                  </a:lnTo>
                  <a:lnTo>
                    <a:pt x="3324" y="1963"/>
                  </a:lnTo>
                  <a:lnTo>
                    <a:pt x="3324" y="1488"/>
                  </a:lnTo>
                  <a:lnTo>
                    <a:pt x="3356" y="1077"/>
                  </a:lnTo>
                  <a:lnTo>
                    <a:pt x="3419" y="633"/>
                  </a:lnTo>
                  <a:lnTo>
                    <a:pt x="3071" y="507"/>
                  </a:lnTo>
                  <a:lnTo>
                    <a:pt x="2406" y="285"/>
                  </a:lnTo>
                  <a:lnTo>
                    <a:pt x="1995" y="190"/>
                  </a:lnTo>
                  <a:lnTo>
                    <a:pt x="1552" y="95"/>
                  </a:lnTo>
                  <a:lnTo>
                    <a:pt x="1172" y="0"/>
                  </a:lnTo>
                  <a:close/>
                </a:path>
              </a:pathLst>
            </a:custGeom>
            <a:solidFill>
              <a:srgbClr val="D29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21"/>
            <p:cNvSpPr/>
            <p:nvPr/>
          </p:nvSpPr>
          <p:spPr>
            <a:xfrm>
              <a:off x="2469000" y="1728200"/>
              <a:ext cx="85500" cy="95775"/>
            </a:xfrm>
            <a:custGeom>
              <a:avLst/>
              <a:gdLst/>
              <a:ahLst/>
              <a:cxnLst/>
              <a:rect l="l" t="t" r="r" b="b"/>
              <a:pathLst>
                <a:path w="3420" h="3831" fill="none" extrusionOk="0">
                  <a:moveTo>
                    <a:pt x="792" y="0"/>
                  </a:moveTo>
                  <a:lnTo>
                    <a:pt x="792" y="0"/>
                  </a:lnTo>
                  <a:lnTo>
                    <a:pt x="570" y="0"/>
                  </a:lnTo>
                  <a:lnTo>
                    <a:pt x="412" y="64"/>
                  </a:lnTo>
                  <a:lnTo>
                    <a:pt x="412" y="64"/>
                  </a:lnTo>
                  <a:lnTo>
                    <a:pt x="222" y="159"/>
                  </a:lnTo>
                  <a:lnTo>
                    <a:pt x="96" y="317"/>
                  </a:lnTo>
                  <a:lnTo>
                    <a:pt x="32" y="539"/>
                  </a:lnTo>
                  <a:lnTo>
                    <a:pt x="1" y="792"/>
                  </a:lnTo>
                  <a:lnTo>
                    <a:pt x="1" y="1045"/>
                  </a:lnTo>
                  <a:lnTo>
                    <a:pt x="64" y="1362"/>
                  </a:lnTo>
                  <a:lnTo>
                    <a:pt x="159" y="1646"/>
                  </a:lnTo>
                  <a:lnTo>
                    <a:pt x="317" y="1963"/>
                  </a:lnTo>
                  <a:lnTo>
                    <a:pt x="539" y="2280"/>
                  </a:lnTo>
                  <a:lnTo>
                    <a:pt x="760" y="2596"/>
                  </a:lnTo>
                  <a:lnTo>
                    <a:pt x="1077" y="2881"/>
                  </a:lnTo>
                  <a:lnTo>
                    <a:pt x="1393" y="3134"/>
                  </a:lnTo>
                  <a:lnTo>
                    <a:pt x="1805" y="3387"/>
                  </a:lnTo>
                  <a:lnTo>
                    <a:pt x="2216" y="3577"/>
                  </a:lnTo>
                  <a:lnTo>
                    <a:pt x="2723" y="3736"/>
                  </a:lnTo>
                  <a:lnTo>
                    <a:pt x="3261" y="3831"/>
                  </a:lnTo>
                  <a:lnTo>
                    <a:pt x="3261" y="3831"/>
                  </a:lnTo>
                  <a:lnTo>
                    <a:pt x="3229" y="3641"/>
                  </a:lnTo>
                  <a:lnTo>
                    <a:pt x="3229" y="3641"/>
                  </a:lnTo>
                  <a:lnTo>
                    <a:pt x="3261" y="3451"/>
                  </a:lnTo>
                  <a:lnTo>
                    <a:pt x="3293" y="3261"/>
                  </a:lnTo>
                  <a:lnTo>
                    <a:pt x="3324" y="3071"/>
                  </a:lnTo>
                  <a:lnTo>
                    <a:pt x="3324" y="2818"/>
                  </a:lnTo>
                  <a:lnTo>
                    <a:pt x="3324" y="2818"/>
                  </a:lnTo>
                  <a:lnTo>
                    <a:pt x="3324" y="2691"/>
                  </a:lnTo>
                  <a:lnTo>
                    <a:pt x="3324" y="2691"/>
                  </a:lnTo>
                  <a:lnTo>
                    <a:pt x="3324" y="2501"/>
                  </a:lnTo>
                  <a:lnTo>
                    <a:pt x="3324" y="2501"/>
                  </a:lnTo>
                  <a:lnTo>
                    <a:pt x="3324" y="1963"/>
                  </a:lnTo>
                  <a:lnTo>
                    <a:pt x="3324" y="1963"/>
                  </a:lnTo>
                  <a:lnTo>
                    <a:pt x="3324" y="1488"/>
                  </a:lnTo>
                  <a:lnTo>
                    <a:pt x="3356" y="1077"/>
                  </a:lnTo>
                  <a:lnTo>
                    <a:pt x="3356" y="1077"/>
                  </a:lnTo>
                  <a:lnTo>
                    <a:pt x="3419" y="633"/>
                  </a:lnTo>
                  <a:lnTo>
                    <a:pt x="3419" y="633"/>
                  </a:lnTo>
                  <a:lnTo>
                    <a:pt x="3071" y="507"/>
                  </a:lnTo>
                  <a:lnTo>
                    <a:pt x="2406" y="285"/>
                  </a:lnTo>
                  <a:lnTo>
                    <a:pt x="1995" y="190"/>
                  </a:lnTo>
                  <a:lnTo>
                    <a:pt x="1552" y="95"/>
                  </a:lnTo>
                  <a:lnTo>
                    <a:pt x="1172" y="0"/>
                  </a:lnTo>
                  <a:lnTo>
                    <a:pt x="79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21"/>
            <p:cNvSpPr/>
            <p:nvPr/>
          </p:nvSpPr>
          <p:spPr>
            <a:xfrm>
              <a:off x="2429425" y="1563600"/>
              <a:ext cx="208175" cy="208950"/>
            </a:xfrm>
            <a:custGeom>
              <a:avLst/>
              <a:gdLst/>
              <a:ahLst/>
              <a:cxnLst/>
              <a:rect l="l" t="t" r="r" b="b"/>
              <a:pathLst>
                <a:path w="8327" h="8358" extrusionOk="0">
                  <a:moveTo>
                    <a:pt x="6775" y="0"/>
                  </a:moveTo>
                  <a:lnTo>
                    <a:pt x="1" y="602"/>
                  </a:lnTo>
                  <a:lnTo>
                    <a:pt x="32" y="1203"/>
                  </a:lnTo>
                  <a:lnTo>
                    <a:pt x="127" y="2691"/>
                  </a:lnTo>
                  <a:lnTo>
                    <a:pt x="222" y="3577"/>
                  </a:lnTo>
                  <a:lnTo>
                    <a:pt x="349" y="4432"/>
                  </a:lnTo>
                  <a:lnTo>
                    <a:pt x="476" y="5192"/>
                  </a:lnTo>
                  <a:lnTo>
                    <a:pt x="571" y="5540"/>
                  </a:lnTo>
                  <a:lnTo>
                    <a:pt x="634" y="5825"/>
                  </a:lnTo>
                  <a:lnTo>
                    <a:pt x="761" y="6078"/>
                  </a:lnTo>
                  <a:lnTo>
                    <a:pt x="950" y="6331"/>
                  </a:lnTo>
                  <a:lnTo>
                    <a:pt x="1204" y="6584"/>
                  </a:lnTo>
                  <a:lnTo>
                    <a:pt x="1520" y="6806"/>
                  </a:lnTo>
                  <a:lnTo>
                    <a:pt x="1868" y="7059"/>
                  </a:lnTo>
                  <a:lnTo>
                    <a:pt x="2280" y="7281"/>
                  </a:lnTo>
                  <a:lnTo>
                    <a:pt x="2691" y="7502"/>
                  </a:lnTo>
                  <a:lnTo>
                    <a:pt x="3166" y="7692"/>
                  </a:lnTo>
                  <a:lnTo>
                    <a:pt x="3673" y="7882"/>
                  </a:lnTo>
                  <a:lnTo>
                    <a:pt x="4179" y="8041"/>
                  </a:lnTo>
                  <a:lnTo>
                    <a:pt x="4717" y="8167"/>
                  </a:lnTo>
                  <a:lnTo>
                    <a:pt x="5256" y="8262"/>
                  </a:lnTo>
                  <a:lnTo>
                    <a:pt x="5794" y="8325"/>
                  </a:lnTo>
                  <a:lnTo>
                    <a:pt x="6363" y="8357"/>
                  </a:lnTo>
                  <a:lnTo>
                    <a:pt x="6902" y="8357"/>
                  </a:lnTo>
                  <a:lnTo>
                    <a:pt x="7440" y="8294"/>
                  </a:lnTo>
                  <a:lnTo>
                    <a:pt x="7566" y="8294"/>
                  </a:lnTo>
                  <a:lnTo>
                    <a:pt x="7630" y="8230"/>
                  </a:lnTo>
                  <a:lnTo>
                    <a:pt x="7725" y="8199"/>
                  </a:lnTo>
                  <a:lnTo>
                    <a:pt x="7756" y="8104"/>
                  </a:lnTo>
                  <a:lnTo>
                    <a:pt x="7851" y="7946"/>
                  </a:lnTo>
                  <a:lnTo>
                    <a:pt x="7883" y="7692"/>
                  </a:lnTo>
                  <a:lnTo>
                    <a:pt x="7883" y="7439"/>
                  </a:lnTo>
                  <a:lnTo>
                    <a:pt x="7851" y="7123"/>
                  </a:lnTo>
                  <a:lnTo>
                    <a:pt x="7756" y="6489"/>
                  </a:lnTo>
                  <a:lnTo>
                    <a:pt x="7661" y="5856"/>
                  </a:lnTo>
                  <a:lnTo>
                    <a:pt x="7630" y="5571"/>
                  </a:lnTo>
                  <a:lnTo>
                    <a:pt x="7630" y="5287"/>
                  </a:lnTo>
                  <a:lnTo>
                    <a:pt x="7661" y="5065"/>
                  </a:lnTo>
                  <a:lnTo>
                    <a:pt x="7725" y="4907"/>
                  </a:lnTo>
                  <a:lnTo>
                    <a:pt x="7788" y="4843"/>
                  </a:lnTo>
                  <a:lnTo>
                    <a:pt x="7851" y="4780"/>
                  </a:lnTo>
                  <a:lnTo>
                    <a:pt x="7915" y="4748"/>
                  </a:lnTo>
                  <a:lnTo>
                    <a:pt x="8010" y="4717"/>
                  </a:lnTo>
                  <a:lnTo>
                    <a:pt x="8104" y="4717"/>
                  </a:lnTo>
                  <a:lnTo>
                    <a:pt x="8199" y="4653"/>
                  </a:lnTo>
                  <a:lnTo>
                    <a:pt x="8263" y="4622"/>
                  </a:lnTo>
                  <a:lnTo>
                    <a:pt x="8294" y="4558"/>
                  </a:lnTo>
                  <a:lnTo>
                    <a:pt x="8326" y="4400"/>
                  </a:lnTo>
                  <a:lnTo>
                    <a:pt x="8326" y="4179"/>
                  </a:lnTo>
                  <a:lnTo>
                    <a:pt x="8263" y="3925"/>
                  </a:lnTo>
                  <a:lnTo>
                    <a:pt x="8199" y="3609"/>
                  </a:lnTo>
                  <a:lnTo>
                    <a:pt x="7915" y="2944"/>
                  </a:lnTo>
                  <a:lnTo>
                    <a:pt x="7250" y="1425"/>
                  </a:lnTo>
                  <a:lnTo>
                    <a:pt x="6965" y="665"/>
                  </a:lnTo>
                  <a:lnTo>
                    <a:pt x="6838" y="348"/>
                  </a:lnTo>
                  <a:lnTo>
                    <a:pt x="6775"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21"/>
            <p:cNvSpPr/>
            <p:nvPr/>
          </p:nvSpPr>
          <p:spPr>
            <a:xfrm>
              <a:off x="2364550" y="1467825"/>
              <a:ext cx="279375" cy="246150"/>
            </a:xfrm>
            <a:custGeom>
              <a:avLst/>
              <a:gdLst/>
              <a:ahLst/>
              <a:cxnLst/>
              <a:rect l="l" t="t" r="r" b="b"/>
              <a:pathLst>
                <a:path w="11175" h="9846" extrusionOk="0">
                  <a:moveTo>
                    <a:pt x="6078" y="1"/>
                  </a:moveTo>
                  <a:lnTo>
                    <a:pt x="5730" y="96"/>
                  </a:lnTo>
                  <a:lnTo>
                    <a:pt x="5445" y="191"/>
                  </a:lnTo>
                  <a:lnTo>
                    <a:pt x="5255" y="317"/>
                  </a:lnTo>
                  <a:lnTo>
                    <a:pt x="5097" y="476"/>
                  </a:lnTo>
                  <a:lnTo>
                    <a:pt x="4938" y="634"/>
                  </a:lnTo>
                  <a:lnTo>
                    <a:pt x="4748" y="761"/>
                  </a:lnTo>
                  <a:lnTo>
                    <a:pt x="4527" y="856"/>
                  </a:lnTo>
                  <a:lnTo>
                    <a:pt x="4210" y="951"/>
                  </a:lnTo>
                  <a:lnTo>
                    <a:pt x="3989" y="951"/>
                  </a:lnTo>
                  <a:lnTo>
                    <a:pt x="3672" y="887"/>
                  </a:lnTo>
                  <a:lnTo>
                    <a:pt x="3007" y="729"/>
                  </a:lnTo>
                  <a:lnTo>
                    <a:pt x="2627" y="666"/>
                  </a:lnTo>
                  <a:lnTo>
                    <a:pt x="2279" y="666"/>
                  </a:lnTo>
                  <a:lnTo>
                    <a:pt x="2089" y="697"/>
                  </a:lnTo>
                  <a:lnTo>
                    <a:pt x="1931" y="761"/>
                  </a:lnTo>
                  <a:lnTo>
                    <a:pt x="1741" y="856"/>
                  </a:lnTo>
                  <a:lnTo>
                    <a:pt x="1583" y="982"/>
                  </a:lnTo>
                  <a:lnTo>
                    <a:pt x="1330" y="1267"/>
                  </a:lnTo>
                  <a:lnTo>
                    <a:pt x="1140" y="1520"/>
                  </a:lnTo>
                  <a:lnTo>
                    <a:pt x="1013" y="1805"/>
                  </a:lnTo>
                  <a:lnTo>
                    <a:pt x="918" y="2090"/>
                  </a:lnTo>
                  <a:lnTo>
                    <a:pt x="855" y="2343"/>
                  </a:lnTo>
                  <a:lnTo>
                    <a:pt x="823" y="2628"/>
                  </a:lnTo>
                  <a:lnTo>
                    <a:pt x="823" y="3166"/>
                  </a:lnTo>
                  <a:lnTo>
                    <a:pt x="855" y="3736"/>
                  </a:lnTo>
                  <a:lnTo>
                    <a:pt x="855" y="4021"/>
                  </a:lnTo>
                  <a:lnTo>
                    <a:pt x="823" y="4274"/>
                  </a:lnTo>
                  <a:lnTo>
                    <a:pt x="760" y="4559"/>
                  </a:lnTo>
                  <a:lnTo>
                    <a:pt x="665" y="4844"/>
                  </a:lnTo>
                  <a:lnTo>
                    <a:pt x="507" y="5129"/>
                  </a:lnTo>
                  <a:lnTo>
                    <a:pt x="317" y="5414"/>
                  </a:lnTo>
                  <a:lnTo>
                    <a:pt x="190" y="5572"/>
                  </a:lnTo>
                  <a:lnTo>
                    <a:pt x="95" y="5762"/>
                  </a:lnTo>
                  <a:lnTo>
                    <a:pt x="32" y="5952"/>
                  </a:lnTo>
                  <a:lnTo>
                    <a:pt x="0" y="6110"/>
                  </a:lnTo>
                  <a:lnTo>
                    <a:pt x="0" y="6332"/>
                  </a:lnTo>
                  <a:lnTo>
                    <a:pt x="0" y="6522"/>
                  </a:lnTo>
                  <a:lnTo>
                    <a:pt x="32" y="6712"/>
                  </a:lnTo>
                  <a:lnTo>
                    <a:pt x="95" y="6902"/>
                  </a:lnTo>
                  <a:lnTo>
                    <a:pt x="285" y="7313"/>
                  </a:lnTo>
                  <a:lnTo>
                    <a:pt x="507" y="7693"/>
                  </a:lnTo>
                  <a:lnTo>
                    <a:pt x="791" y="8073"/>
                  </a:lnTo>
                  <a:lnTo>
                    <a:pt x="1108" y="8453"/>
                  </a:lnTo>
                  <a:lnTo>
                    <a:pt x="1456" y="8769"/>
                  </a:lnTo>
                  <a:lnTo>
                    <a:pt x="1804" y="9086"/>
                  </a:lnTo>
                  <a:lnTo>
                    <a:pt x="2153" y="9339"/>
                  </a:lnTo>
                  <a:lnTo>
                    <a:pt x="2469" y="9561"/>
                  </a:lnTo>
                  <a:lnTo>
                    <a:pt x="2754" y="9719"/>
                  </a:lnTo>
                  <a:lnTo>
                    <a:pt x="3007" y="9814"/>
                  </a:lnTo>
                  <a:lnTo>
                    <a:pt x="3197" y="9846"/>
                  </a:lnTo>
                  <a:lnTo>
                    <a:pt x="3261" y="9846"/>
                  </a:lnTo>
                  <a:lnTo>
                    <a:pt x="3324" y="9814"/>
                  </a:lnTo>
                  <a:lnTo>
                    <a:pt x="3387" y="9687"/>
                  </a:lnTo>
                  <a:lnTo>
                    <a:pt x="3419" y="9561"/>
                  </a:lnTo>
                  <a:lnTo>
                    <a:pt x="3450" y="9402"/>
                  </a:lnTo>
                  <a:lnTo>
                    <a:pt x="3450" y="9244"/>
                  </a:lnTo>
                  <a:lnTo>
                    <a:pt x="3419" y="8864"/>
                  </a:lnTo>
                  <a:lnTo>
                    <a:pt x="3324" y="8484"/>
                  </a:lnTo>
                  <a:lnTo>
                    <a:pt x="3261" y="8105"/>
                  </a:lnTo>
                  <a:lnTo>
                    <a:pt x="3197" y="7756"/>
                  </a:lnTo>
                  <a:lnTo>
                    <a:pt x="3229" y="7598"/>
                  </a:lnTo>
                  <a:lnTo>
                    <a:pt x="3229" y="7440"/>
                  </a:lnTo>
                  <a:lnTo>
                    <a:pt x="3292" y="7345"/>
                  </a:lnTo>
                  <a:lnTo>
                    <a:pt x="3356" y="7250"/>
                  </a:lnTo>
                  <a:lnTo>
                    <a:pt x="3609" y="7060"/>
                  </a:lnTo>
                  <a:lnTo>
                    <a:pt x="3704" y="6997"/>
                  </a:lnTo>
                  <a:lnTo>
                    <a:pt x="3799" y="6965"/>
                  </a:lnTo>
                  <a:lnTo>
                    <a:pt x="3989" y="6965"/>
                  </a:lnTo>
                  <a:lnTo>
                    <a:pt x="4147" y="7060"/>
                  </a:lnTo>
                  <a:lnTo>
                    <a:pt x="4337" y="7187"/>
                  </a:lnTo>
                  <a:lnTo>
                    <a:pt x="4495" y="7377"/>
                  </a:lnTo>
                  <a:lnTo>
                    <a:pt x="4717" y="7566"/>
                  </a:lnTo>
                  <a:lnTo>
                    <a:pt x="4938" y="7788"/>
                  </a:lnTo>
                  <a:lnTo>
                    <a:pt x="5255" y="7978"/>
                  </a:lnTo>
                  <a:lnTo>
                    <a:pt x="5571" y="8105"/>
                  </a:lnTo>
                  <a:lnTo>
                    <a:pt x="5888" y="8136"/>
                  </a:lnTo>
                  <a:lnTo>
                    <a:pt x="6015" y="8136"/>
                  </a:lnTo>
                  <a:lnTo>
                    <a:pt x="6141" y="8105"/>
                  </a:lnTo>
                  <a:lnTo>
                    <a:pt x="6236" y="8073"/>
                  </a:lnTo>
                  <a:lnTo>
                    <a:pt x="6331" y="8010"/>
                  </a:lnTo>
                  <a:lnTo>
                    <a:pt x="6363" y="7915"/>
                  </a:lnTo>
                  <a:lnTo>
                    <a:pt x="6394" y="7788"/>
                  </a:lnTo>
                  <a:lnTo>
                    <a:pt x="6363" y="7661"/>
                  </a:lnTo>
                  <a:lnTo>
                    <a:pt x="6299" y="7503"/>
                  </a:lnTo>
                  <a:lnTo>
                    <a:pt x="6204" y="7313"/>
                  </a:lnTo>
                  <a:lnTo>
                    <a:pt x="6046" y="7092"/>
                  </a:lnTo>
                  <a:lnTo>
                    <a:pt x="5761" y="6712"/>
                  </a:lnTo>
                  <a:lnTo>
                    <a:pt x="5666" y="6522"/>
                  </a:lnTo>
                  <a:lnTo>
                    <a:pt x="5603" y="6395"/>
                  </a:lnTo>
                  <a:lnTo>
                    <a:pt x="5603" y="6237"/>
                  </a:lnTo>
                  <a:lnTo>
                    <a:pt x="5571" y="6142"/>
                  </a:lnTo>
                  <a:lnTo>
                    <a:pt x="5603" y="6015"/>
                  </a:lnTo>
                  <a:lnTo>
                    <a:pt x="5635" y="5952"/>
                  </a:lnTo>
                  <a:lnTo>
                    <a:pt x="5698" y="5889"/>
                  </a:lnTo>
                  <a:lnTo>
                    <a:pt x="5793" y="5825"/>
                  </a:lnTo>
                  <a:lnTo>
                    <a:pt x="6015" y="5730"/>
                  </a:lnTo>
                  <a:lnTo>
                    <a:pt x="6268" y="5699"/>
                  </a:lnTo>
                  <a:lnTo>
                    <a:pt x="6553" y="5699"/>
                  </a:lnTo>
                  <a:lnTo>
                    <a:pt x="7122" y="5730"/>
                  </a:lnTo>
                  <a:lnTo>
                    <a:pt x="7471" y="5762"/>
                  </a:lnTo>
                  <a:lnTo>
                    <a:pt x="7597" y="5762"/>
                  </a:lnTo>
                  <a:lnTo>
                    <a:pt x="7756" y="5730"/>
                  </a:lnTo>
                  <a:lnTo>
                    <a:pt x="7914" y="5667"/>
                  </a:lnTo>
                  <a:lnTo>
                    <a:pt x="8135" y="5572"/>
                  </a:lnTo>
                  <a:lnTo>
                    <a:pt x="8230" y="5477"/>
                  </a:lnTo>
                  <a:lnTo>
                    <a:pt x="8294" y="5414"/>
                  </a:lnTo>
                  <a:lnTo>
                    <a:pt x="8294" y="5319"/>
                  </a:lnTo>
                  <a:lnTo>
                    <a:pt x="8325" y="5224"/>
                  </a:lnTo>
                  <a:lnTo>
                    <a:pt x="8262" y="5034"/>
                  </a:lnTo>
                  <a:lnTo>
                    <a:pt x="8230" y="4812"/>
                  </a:lnTo>
                  <a:lnTo>
                    <a:pt x="8167" y="4623"/>
                  </a:lnTo>
                  <a:lnTo>
                    <a:pt x="8199" y="4528"/>
                  </a:lnTo>
                  <a:lnTo>
                    <a:pt x="8230" y="4433"/>
                  </a:lnTo>
                  <a:lnTo>
                    <a:pt x="8294" y="4338"/>
                  </a:lnTo>
                  <a:lnTo>
                    <a:pt x="8389" y="4274"/>
                  </a:lnTo>
                  <a:lnTo>
                    <a:pt x="8515" y="4179"/>
                  </a:lnTo>
                  <a:lnTo>
                    <a:pt x="8705" y="4116"/>
                  </a:lnTo>
                  <a:lnTo>
                    <a:pt x="9592" y="3894"/>
                  </a:lnTo>
                  <a:lnTo>
                    <a:pt x="10003" y="3768"/>
                  </a:lnTo>
                  <a:lnTo>
                    <a:pt x="10383" y="3610"/>
                  </a:lnTo>
                  <a:lnTo>
                    <a:pt x="10541" y="3483"/>
                  </a:lnTo>
                  <a:lnTo>
                    <a:pt x="10699" y="3388"/>
                  </a:lnTo>
                  <a:lnTo>
                    <a:pt x="10826" y="3230"/>
                  </a:lnTo>
                  <a:lnTo>
                    <a:pt x="10953" y="3103"/>
                  </a:lnTo>
                  <a:lnTo>
                    <a:pt x="11048" y="2913"/>
                  </a:lnTo>
                  <a:lnTo>
                    <a:pt x="11111" y="2723"/>
                  </a:lnTo>
                  <a:lnTo>
                    <a:pt x="11143" y="2502"/>
                  </a:lnTo>
                  <a:lnTo>
                    <a:pt x="11174" y="2280"/>
                  </a:lnTo>
                  <a:lnTo>
                    <a:pt x="11143" y="1932"/>
                  </a:lnTo>
                  <a:lnTo>
                    <a:pt x="11079" y="1647"/>
                  </a:lnTo>
                  <a:lnTo>
                    <a:pt x="10984" y="1394"/>
                  </a:lnTo>
                  <a:lnTo>
                    <a:pt x="10889" y="1204"/>
                  </a:lnTo>
                  <a:lnTo>
                    <a:pt x="10731" y="1046"/>
                  </a:lnTo>
                  <a:lnTo>
                    <a:pt x="10573" y="951"/>
                  </a:lnTo>
                  <a:lnTo>
                    <a:pt x="10383" y="856"/>
                  </a:lnTo>
                  <a:lnTo>
                    <a:pt x="10193" y="824"/>
                  </a:lnTo>
                  <a:lnTo>
                    <a:pt x="9971" y="792"/>
                  </a:lnTo>
                  <a:lnTo>
                    <a:pt x="9750" y="792"/>
                  </a:lnTo>
                  <a:lnTo>
                    <a:pt x="9275" y="856"/>
                  </a:lnTo>
                  <a:lnTo>
                    <a:pt x="8832" y="982"/>
                  </a:lnTo>
                  <a:lnTo>
                    <a:pt x="8420" y="1077"/>
                  </a:lnTo>
                  <a:lnTo>
                    <a:pt x="8294" y="1109"/>
                  </a:lnTo>
                  <a:lnTo>
                    <a:pt x="8167" y="1109"/>
                  </a:lnTo>
                  <a:lnTo>
                    <a:pt x="8072" y="1046"/>
                  </a:lnTo>
                  <a:lnTo>
                    <a:pt x="7945" y="982"/>
                  </a:lnTo>
                  <a:lnTo>
                    <a:pt x="7724" y="792"/>
                  </a:lnTo>
                  <a:lnTo>
                    <a:pt x="7502" y="571"/>
                  </a:lnTo>
                  <a:lnTo>
                    <a:pt x="7217" y="317"/>
                  </a:lnTo>
                  <a:lnTo>
                    <a:pt x="7091" y="222"/>
                  </a:lnTo>
                  <a:lnTo>
                    <a:pt x="6901" y="128"/>
                  </a:lnTo>
                  <a:lnTo>
                    <a:pt x="6743" y="64"/>
                  </a:lnTo>
                  <a:lnTo>
                    <a:pt x="652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21"/>
            <p:cNvSpPr/>
            <p:nvPr/>
          </p:nvSpPr>
          <p:spPr>
            <a:xfrm>
              <a:off x="238125" y="4875500"/>
              <a:ext cx="3413225" cy="75975"/>
            </a:xfrm>
            <a:custGeom>
              <a:avLst/>
              <a:gdLst/>
              <a:ahLst/>
              <a:cxnLst/>
              <a:rect l="l" t="t" r="r" b="b"/>
              <a:pathLst>
                <a:path w="136529" h="3039" extrusionOk="0">
                  <a:moveTo>
                    <a:pt x="67204" y="0"/>
                  </a:moveTo>
                  <a:lnTo>
                    <a:pt x="53655" y="32"/>
                  </a:lnTo>
                  <a:lnTo>
                    <a:pt x="41057" y="127"/>
                  </a:lnTo>
                  <a:lnTo>
                    <a:pt x="29629" y="253"/>
                  </a:lnTo>
                  <a:lnTo>
                    <a:pt x="19689" y="443"/>
                  </a:lnTo>
                  <a:lnTo>
                    <a:pt x="15353" y="570"/>
                  </a:lnTo>
                  <a:lnTo>
                    <a:pt x="11491" y="665"/>
                  </a:lnTo>
                  <a:lnTo>
                    <a:pt x="8104" y="792"/>
                  </a:lnTo>
                  <a:lnTo>
                    <a:pt x="5286" y="918"/>
                  </a:lnTo>
                  <a:lnTo>
                    <a:pt x="3039" y="1076"/>
                  </a:lnTo>
                  <a:lnTo>
                    <a:pt x="1361" y="1203"/>
                  </a:lnTo>
                  <a:lnTo>
                    <a:pt x="791" y="1298"/>
                  </a:lnTo>
                  <a:lnTo>
                    <a:pt x="348" y="1361"/>
                  </a:lnTo>
                  <a:lnTo>
                    <a:pt x="95" y="1425"/>
                  </a:lnTo>
                  <a:lnTo>
                    <a:pt x="32" y="1488"/>
                  </a:lnTo>
                  <a:lnTo>
                    <a:pt x="0" y="1520"/>
                  </a:lnTo>
                  <a:lnTo>
                    <a:pt x="32" y="1551"/>
                  </a:lnTo>
                  <a:lnTo>
                    <a:pt x="95" y="1583"/>
                  </a:lnTo>
                  <a:lnTo>
                    <a:pt x="348" y="1678"/>
                  </a:lnTo>
                  <a:lnTo>
                    <a:pt x="791" y="1741"/>
                  </a:lnTo>
                  <a:lnTo>
                    <a:pt x="1361" y="1836"/>
                  </a:lnTo>
                  <a:lnTo>
                    <a:pt x="3039" y="1963"/>
                  </a:lnTo>
                  <a:lnTo>
                    <a:pt x="5286" y="2089"/>
                  </a:lnTo>
                  <a:lnTo>
                    <a:pt x="8104" y="2248"/>
                  </a:lnTo>
                  <a:lnTo>
                    <a:pt x="11491" y="2374"/>
                  </a:lnTo>
                  <a:lnTo>
                    <a:pt x="15353" y="2469"/>
                  </a:lnTo>
                  <a:lnTo>
                    <a:pt x="19689" y="2596"/>
                  </a:lnTo>
                  <a:lnTo>
                    <a:pt x="29629" y="2786"/>
                  </a:lnTo>
                  <a:lnTo>
                    <a:pt x="41057" y="2912"/>
                  </a:lnTo>
                  <a:lnTo>
                    <a:pt x="53655" y="3007"/>
                  </a:lnTo>
                  <a:lnTo>
                    <a:pt x="67204" y="3039"/>
                  </a:lnTo>
                  <a:lnTo>
                    <a:pt x="74104" y="3007"/>
                  </a:lnTo>
                  <a:lnTo>
                    <a:pt x="80847" y="2976"/>
                  </a:lnTo>
                  <a:lnTo>
                    <a:pt x="87400" y="2944"/>
                  </a:lnTo>
                  <a:lnTo>
                    <a:pt x="93699" y="2849"/>
                  </a:lnTo>
                  <a:lnTo>
                    <a:pt x="99745" y="2786"/>
                  </a:lnTo>
                  <a:lnTo>
                    <a:pt x="105443" y="2691"/>
                  </a:lnTo>
                  <a:lnTo>
                    <a:pt x="110824" y="2564"/>
                  </a:lnTo>
                  <a:lnTo>
                    <a:pt x="115794" y="2438"/>
                  </a:lnTo>
                  <a:lnTo>
                    <a:pt x="120321" y="2311"/>
                  </a:lnTo>
                  <a:lnTo>
                    <a:pt x="124404" y="2153"/>
                  </a:lnTo>
                  <a:lnTo>
                    <a:pt x="127950" y="2026"/>
                  </a:lnTo>
                  <a:lnTo>
                    <a:pt x="130925" y="1868"/>
                  </a:lnTo>
                  <a:lnTo>
                    <a:pt x="133331" y="1709"/>
                  </a:lnTo>
                  <a:lnTo>
                    <a:pt x="135072" y="1551"/>
                  </a:lnTo>
                  <a:lnTo>
                    <a:pt x="135705" y="1456"/>
                  </a:lnTo>
                  <a:lnTo>
                    <a:pt x="136180" y="1393"/>
                  </a:lnTo>
                  <a:lnTo>
                    <a:pt x="136433" y="1298"/>
                  </a:lnTo>
                  <a:lnTo>
                    <a:pt x="136528" y="1266"/>
                  </a:lnTo>
                  <a:lnTo>
                    <a:pt x="136528" y="1235"/>
                  </a:lnTo>
                  <a:lnTo>
                    <a:pt x="136528" y="1171"/>
                  </a:lnTo>
                  <a:lnTo>
                    <a:pt x="136433" y="1140"/>
                  </a:lnTo>
                  <a:lnTo>
                    <a:pt x="136180" y="1076"/>
                  </a:lnTo>
                  <a:lnTo>
                    <a:pt x="135705" y="1013"/>
                  </a:lnTo>
                  <a:lnTo>
                    <a:pt x="135072" y="918"/>
                  </a:lnTo>
                  <a:lnTo>
                    <a:pt x="133331" y="792"/>
                  </a:lnTo>
                  <a:lnTo>
                    <a:pt x="130925" y="697"/>
                  </a:lnTo>
                  <a:lnTo>
                    <a:pt x="127950" y="570"/>
                  </a:lnTo>
                  <a:lnTo>
                    <a:pt x="124404" y="475"/>
                  </a:lnTo>
                  <a:lnTo>
                    <a:pt x="120321" y="380"/>
                  </a:lnTo>
                  <a:lnTo>
                    <a:pt x="115794" y="285"/>
                  </a:lnTo>
                  <a:lnTo>
                    <a:pt x="105443" y="158"/>
                  </a:lnTo>
                  <a:lnTo>
                    <a:pt x="93699" y="63"/>
                  </a:lnTo>
                  <a:lnTo>
                    <a:pt x="80847" y="32"/>
                  </a:lnTo>
                  <a:lnTo>
                    <a:pt x="67204" y="0"/>
                  </a:lnTo>
                  <a:close/>
                </a:path>
              </a:pathLst>
            </a:custGeom>
            <a:solidFill>
              <a:srgbClr val="DE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21"/>
            <p:cNvSpPr/>
            <p:nvPr/>
          </p:nvSpPr>
          <p:spPr>
            <a:xfrm>
              <a:off x="238125" y="4875500"/>
              <a:ext cx="3413225" cy="75975"/>
            </a:xfrm>
            <a:custGeom>
              <a:avLst/>
              <a:gdLst/>
              <a:ahLst/>
              <a:cxnLst/>
              <a:rect l="l" t="t" r="r" b="b"/>
              <a:pathLst>
                <a:path w="136529" h="3039" fill="none" extrusionOk="0">
                  <a:moveTo>
                    <a:pt x="67204" y="0"/>
                  </a:moveTo>
                  <a:lnTo>
                    <a:pt x="67204" y="0"/>
                  </a:lnTo>
                  <a:lnTo>
                    <a:pt x="53655" y="32"/>
                  </a:lnTo>
                  <a:lnTo>
                    <a:pt x="41057" y="127"/>
                  </a:lnTo>
                  <a:lnTo>
                    <a:pt x="29629" y="253"/>
                  </a:lnTo>
                  <a:lnTo>
                    <a:pt x="19689" y="443"/>
                  </a:lnTo>
                  <a:lnTo>
                    <a:pt x="15353" y="570"/>
                  </a:lnTo>
                  <a:lnTo>
                    <a:pt x="11491" y="665"/>
                  </a:lnTo>
                  <a:lnTo>
                    <a:pt x="8104" y="792"/>
                  </a:lnTo>
                  <a:lnTo>
                    <a:pt x="5286" y="918"/>
                  </a:lnTo>
                  <a:lnTo>
                    <a:pt x="3039" y="1076"/>
                  </a:lnTo>
                  <a:lnTo>
                    <a:pt x="1361" y="1203"/>
                  </a:lnTo>
                  <a:lnTo>
                    <a:pt x="791" y="1298"/>
                  </a:lnTo>
                  <a:lnTo>
                    <a:pt x="348" y="1361"/>
                  </a:lnTo>
                  <a:lnTo>
                    <a:pt x="95" y="1425"/>
                  </a:lnTo>
                  <a:lnTo>
                    <a:pt x="32" y="1488"/>
                  </a:lnTo>
                  <a:lnTo>
                    <a:pt x="0" y="1520"/>
                  </a:lnTo>
                  <a:lnTo>
                    <a:pt x="0" y="1520"/>
                  </a:lnTo>
                  <a:lnTo>
                    <a:pt x="32" y="1551"/>
                  </a:lnTo>
                  <a:lnTo>
                    <a:pt x="95" y="1583"/>
                  </a:lnTo>
                  <a:lnTo>
                    <a:pt x="348" y="1678"/>
                  </a:lnTo>
                  <a:lnTo>
                    <a:pt x="791" y="1741"/>
                  </a:lnTo>
                  <a:lnTo>
                    <a:pt x="1361" y="1836"/>
                  </a:lnTo>
                  <a:lnTo>
                    <a:pt x="3039" y="1963"/>
                  </a:lnTo>
                  <a:lnTo>
                    <a:pt x="5286" y="2089"/>
                  </a:lnTo>
                  <a:lnTo>
                    <a:pt x="8104" y="2248"/>
                  </a:lnTo>
                  <a:lnTo>
                    <a:pt x="11491" y="2374"/>
                  </a:lnTo>
                  <a:lnTo>
                    <a:pt x="15353" y="2469"/>
                  </a:lnTo>
                  <a:lnTo>
                    <a:pt x="19689" y="2596"/>
                  </a:lnTo>
                  <a:lnTo>
                    <a:pt x="29629" y="2786"/>
                  </a:lnTo>
                  <a:lnTo>
                    <a:pt x="41057" y="2912"/>
                  </a:lnTo>
                  <a:lnTo>
                    <a:pt x="53655" y="3007"/>
                  </a:lnTo>
                  <a:lnTo>
                    <a:pt x="67204" y="3039"/>
                  </a:lnTo>
                  <a:lnTo>
                    <a:pt x="67204" y="3039"/>
                  </a:lnTo>
                  <a:lnTo>
                    <a:pt x="74104" y="3007"/>
                  </a:lnTo>
                  <a:lnTo>
                    <a:pt x="80847" y="2976"/>
                  </a:lnTo>
                  <a:lnTo>
                    <a:pt x="87400" y="2944"/>
                  </a:lnTo>
                  <a:lnTo>
                    <a:pt x="93699" y="2849"/>
                  </a:lnTo>
                  <a:lnTo>
                    <a:pt x="99745" y="2786"/>
                  </a:lnTo>
                  <a:lnTo>
                    <a:pt x="105443" y="2691"/>
                  </a:lnTo>
                  <a:lnTo>
                    <a:pt x="110824" y="2564"/>
                  </a:lnTo>
                  <a:lnTo>
                    <a:pt x="115794" y="2438"/>
                  </a:lnTo>
                  <a:lnTo>
                    <a:pt x="120321" y="2311"/>
                  </a:lnTo>
                  <a:lnTo>
                    <a:pt x="124404" y="2153"/>
                  </a:lnTo>
                  <a:lnTo>
                    <a:pt x="127950" y="2026"/>
                  </a:lnTo>
                  <a:lnTo>
                    <a:pt x="130925" y="1868"/>
                  </a:lnTo>
                  <a:lnTo>
                    <a:pt x="133331" y="1709"/>
                  </a:lnTo>
                  <a:lnTo>
                    <a:pt x="135072" y="1551"/>
                  </a:lnTo>
                  <a:lnTo>
                    <a:pt x="135705" y="1456"/>
                  </a:lnTo>
                  <a:lnTo>
                    <a:pt x="136180" y="1393"/>
                  </a:lnTo>
                  <a:lnTo>
                    <a:pt x="136433" y="1298"/>
                  </a:lnTo>
                  <a:lnTo>
                    <a:pt x="136528" y="1266"/>
                  </a:lnTo>
                  <a:lnTo>
                    <a:pt x="136528" y="1235"/>
                  </a:lnTo>
                  <a:lnTo>
                    <a:pt x="136528" y="1235"/>
                  </a:lnTo>
                  <a:lnTo>
                    <a:pt x="136528" y="1171"/>
                  </a:lnTo>
                  <a:lnTo>
                    <a:pt x="136433" y="1140"/>
                  </a:lnTo>
                  <a:lnTo>
                    <a:pt x="136180" y="1076"/>
                  </a:lnTo>
                  <a:lnTo>
                    <a:pt x="135705" y="1013"/>
                  </a:lnTo>
                  <a:lnTo>
                    <a:pt x="135072" y="918"/>
                  </a:lnTo>
                  <a:lnTo>
                    <a:pt x="133331" y="792"/>
                  </a:lnTo>
                  <a:lnTo>
                    <a:pt x="130925" y="697"/>
                  </a:lnTo>
                  <a:lnTo>
                    <a:pt x="127950" y="570"/>
                  </a:lnTo>
                  <a:lnTo>
                    <a:pt x="124404" y="475"/>
                  </a:lnTo>
                  <a:lnTo>
                    <a:pt x="120321" y="380"/>
                  </a:lnTo>
                  <a:lnTo>
                    <a:pt x="115794" y="285"/>
                  </a:lnTo>
                  <a:lnTo>
                    <a:pt x="105443" y="158"/>
                  </a:lnTo>
                  <a:lnTo>
                    <a:pt x="93699" y="63"/>
                  </a:lnTo>
                  <a:lnTo>
                    <a:pt x="80847" y="32"/>
                  </a:lnTo>
                  <a:lnTo>
                    <a:pt x="6720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21"/>
            <p:cNvSpPr/>
            <p:nvPr/>
          </p:nvSpPr>
          <p:spPr>
            <a:xfrm>
              <a:off x="3007925" y="4536000"/>
              <a:ext cx="177300" cy="277000"/>
            </a:xfrm>
            <a:custGeom>
              <a:avLst/>
              <a:gdLst/>
              <a:ahLst/>
              <a:cxnLst/>
              <a:rect l="l" t="t" r="r" b="b"/>
              <a:pathLst>
                <a:path w="7092" h="11080" extrusionOk="0">
                  <a:moveTo>
                    <a:pt x="5888" y="0"/>
                  </a:moveTo>
                  <a:lnTo>
                    <a:pt x="1" y="728"/>
                  </a:lnTo>
                  <a:lnTo>
                    <a:pt x="1678" y="9053"/>
                  </a:lnTo>
                  <a:lnTo>
                    <a:pt x="5983" y="11079"/>
                  </a:lnTo>
                  <a:lnTo>
                    <a:pt x="7091" y="7787"/>
                  </a:lnTo>
                  <a:lnTo>
                    <a:pt x="6996" y="6806"/>
                  </a:lnTo>
                  <a:lnTo>
                    <a:pt x="6838" y="5603"/>
                  </a:lnTo>
                  <a:lnTo>
                    <a:pt x="6427" y="3039"/>
                  </a:lnTo>
                  <a:lnTo>
                    <a:pt x="6047" y="886"/>
                  </a:lnTo>
                  <a:lnTo>
                    <a:pt x="5888" y="0"/>
                  </a:lnTo>
                  <a:close/>
                </a:path>
              </a:pathLst>
            </a:custGeom>
            <a:solidFill>
              <a:srgbClr val="F6B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21"/>
            <p:cNvSpPr/>
            <p:nvPr/>
          </p:nvSpPr>
          <p:spPr>
            <a:xfrm>
              <a:off x="3044325" y="4673700"/>
              <a:ext cx="447950" cy="222400"/>
            </a:xfrm>
            <a:custGeom>
              <a:avLst/>
              <a:gdLst/>
              <a:ahLst/>
              <a:cxnLst/>
              <a:rect l="l" t="t" r="r" b="b"/>
              <a:pathLst>
                <a:path w="17918" h="8896" extrusionOk="0">
                  <a:moveTo>
                    <a:pt x="5445" y="0"/>
                  </a:moveTo>
                  <a:lnTo>
                    <a:pt x="5129" y="63"/>
                  </a:lnTo>
                  <a:lnTo>
                    <a:pt x="5034" y="127"/>
                  </a:lnTo>
                  <a:lnTo>
                    <a:pt x="4907" y="190"/>
                  </a:lnTo>
                  <a:lnTo>
                    <a:pt x="4844" y="285"/>
                  </a:lnTo>
                  <a:lnTo>
                    <a:pt x="4781" y="412"/>
                  </a:lnTo>
                  <a:lnTo>
                    <a:pt x="4559" y="855"/>
                  </a:lnTo>
                  <a:lnTo>
                    <a:pt x="4337" y="1266"/>
                  </a:lnTo>
                  <a:lnTo>
                    <a:pt x="4084" y="1583"/>
                  </a:lnTo>
                  <a:lnTo>
                    <a:pt x="3799" y="1836"/>
                  </a:lnTo>
                  <a:lnTo>
                    <a:pt x="3514" y="2058"/>
                  </a:lnTo>
                  <a:lnTo>
                    <a:pt x="3198" y="2216"/>
                  </a:lnTo>
                  <a:lnTo>
                    <a:pt x="2881" y="2343"/>
                  </a:lnTo>
                  <a:lnTo>
                    <a:pt x="2565" y="2406"/>
                  </a:lnTo>
                  <a:lnTo>
                    <a:pt x="2248" y="2469"/>
                  </a:lnTo>
                  <a:lnTo>
                    <a:pt x="1932" y="2501"/>
                  </a:lnTo>
                  <a:lnTo>
                    <a:pt x="1299" y="2501"/>
                  </a:lnTo>
                  <a:lnTo>
                    <a:pt x="729" y="2469"/>
                  </a:lnTo>
                  <a:lnTo>
                    <a:pt x="254" y="2438"/>
                  </a:lnTo>
                  <a:lnTo>
                    <a:pt x="191" y="2469"/>
                  </a:lnTo>
                  <a:lnTo>
                    <a:pt x="159" y="2533"/>
                  </a:lnTo>
                  <a:lnTo>
                    <a:pt x="64" y="2691"/>
                  </a:lnTo>
                  <a:lnTo>
                    <a:pt x="1" y="2912"/>
                  </a:lnTo>
                  <a:lnTo>
                    <a:pt x="1" y="3197"/>
                  </a:lnTo>
                  <a:lnTo>
                    <a:pt x="1" y="3545"/>
                  </a:lnTo>
                  <a:lnTo>
                    <a:pt x="32" y="3925"/>
                  </a:lnTo>
                  <a:lnTo>
                    <a:pt x="191" y="4748"/>
                  </a:lnTo>
                  <a:lnTo>
                    <a:pt x="412" y="5666"/>
                  </a:lnTo>
                  <a:lnTo>
                    <a:pt x="697" y="6584"/>
                  </a:lnTo>
                  <a:lnTo>
                    <a:pt x="1045" y="7471"/>
                  </a:lnTo>
                  <a:lnTo>
                    <a:pt x="1235" y="7882"/>
                  </a:lnTo>
                  <a:lnTo>
                    <a:pt x="1425" y="8230"/>
                  </a:lnTo>
                  <a:lnTo>
                    <a:pt x="1552" y="8420"/>
                  </a:lnTo>
                  <a:lnTo>
                    <a:pt x="1710" y="8579"/>
                  </a:lnTo>
                  <a:lnTo>
                    <a:pt x="1868" y="8705"/>
                  </a:lnTo>
                  <a:lnTo>
                    <a:pt x="2058" y="8800"/>
                  </a:lnTo>
                  <a:lnTo>
                    <a:pt x="2280" y="8864"/>
                  </a:lnTo>
                  <a:lnTo>
                    <a:pt x="2470" y="8895"/>
                  </a:lnTo>
                  <a:lnTo>
                    <a:pt x="2691" y="8895"/>
                  </a:lnTo>
                  <a:lnTo>
                    <a:pt x="2913" y="8864"/>
                  </a:lnTo>
                  <a:lnTo>
                    <a:pt x="9687" y="7028"/>
                  </a:lnTo>
                  <a:lnTo>
                    <a:pt x="16271" y="5255"/>
                  </a:lnTo>
                  <a:lnTo>
                    <a:pt x="16556" y="5192"/>
                  </a:lnTo>
                  <a:lnTo>
                    <a:pt x="16778" y="5097"/>
                  </a:lnTo>
                  <a:lnTo>
                    <a:pt x="17000" y="5002"/>
                  </a:lnTo>
                  <a:lnTo>
                    <a:pt x="17158" y="4875"/>
                  </a:lnTo>
                  <a:lnTo>
                    <a:pt x="17316" y="4748"/>
                  </a:lnTo>
                  <a:lnTo>
                    <a:pt x="17474" y="4622"/>
                  </a:lnTo>
                  <a:lnTo>
                    <a:pt x="17601" y="4495"/>
                  </a:lnTo>
                  <a:lnTo>
                    <a:pt x="17696" y="4369"/>
                  </a:lnTo>
                  <a:lnTo>
                    <a:pt x="17823" y="4084"/>
                  </a:lnTo>
                  <a:lnTo>
                    <a:pt x="17886" y="3799"/>
                  </a:lnTo>
                  <a:lnTo>
                    <a:pt x="17918" y="3482"/>
                  </a:lnTo>
                  <a:lnTo>
                    <a:pt x="17886" y="3197"/>
                  </a:lnTo>
                  <a:lnTo>
                    <a:pt x="17791" y="2912"/>
                  </a:lnTo>
                  <a:lnTo>
                    <a:pt x="17696" y="2627"/>
                  </a:lnTo>
                  <a:lnTo>
                    <a:pt x="17538" y="2374"/>
                  </a:lnTo>
                  <a:lnTo>
                    <a:pt x="17411" y="2153"/>
                  </a:lnTo>
                  <a:lnTo>
                    <a:pt x="17253" y="1994"/>
                  </a:lnTo>
                  <a:lnTo>
                    <a:pt x="17094" y="1868"/>
                  </a:lnTo>
                  <a:lnTo>
                    <a:pt x="16936" y="1773"/>
                  </a:lnTo>
                  <a:lnTo>
                    <a:pt x="16810" y="1741"/>
                  </a:lnTo>
                  <a:lnTo>
                    <a:pt x="16082" y="1804"/>
                  </a:lnTo>
                  <a:lnTo>
                    <a:pt x="14910" y="1899"/>
                  </a:lnTo>
                  <a:lnTo>
                    <a:pt x="13454" y="1963"/>
                  </a:lnTo>
                  <a:lnTo>
                    <a:pt x="12663" y="1994"/>
                  </a:lnTo>
                  <a:lnTo>
                    <a:pt x="11840" y="1963"/>
                  </a:lnTo>
                  <a:lnTo>
                    <a:pt x="11017" y="1931"/>
                  </a:lnTo>
                  <a:lnTo>
                    <a:pt x="10225" y="1868"/>
                  </a:lnTo>
                  <a:lnTo>
                    <a:pt x="9466" y="1773"/>
                  </a:lnTo>
                  <a:lnTo>
                    <a:pt x="8769" y="1646"/>
                  </a:lnTo>
                  <a:lnTo>
                    <a:pt x="8168" y="1488"/>
                  </a:lnTo>
                  <a:lnTo>
                    <a:pt x="7883" y="1393"/>
                  </a:lnTo>
                  <a:lnTo>
                    <a:pt x="7630" y="1266"/>
                  </a:lnTo>
                  <a:lnTo>
                    <a:pt x="7408" y="1140"/>
                  </a:lnTo>
                  <a:lnTo>
                    <a:pt x="7218" y="981"/>
                  </a:lnTo>
                  <a:lnTo>
                    <a:pt x="7060" y="823"/>
                  </a:lnTo>
                  <a:lnTo>
                    <a:pt x="6933" y="665"/>
                  </a:lnTo>
                  <a:lnTo>
                    <a:pt x="6838" y="507"/>
                  </a:lnTo>
                  <a:lnTo>
                    <a:pt x="6712" y="380"/>
                  </a:lnTo>
                  <a:lnTo>
                    <a:pt x="6585" y="253"/>
                  </a:lnTo>
                  <a:lnTo>
                    <a:pt x="6427" y="190"/>
                  </a:lnTo>
                  <a:lnTo>
                    <a:pt x="6268" y="95"/>
                  </a:lnTo>
                  <a:lnTo>
                    <a:pt x="6110" y="32"/>
                  </a:lnTo>
                  <a:lnTo>
                    <a:pt x="576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21"/>
            <p:cNvSpPr/>
            <p:nvPr/>
          </p:nvSpPr>
          <p:spPr>
            <a:xfrm>
              <a:off x="1539125" y="4390375"/>
              <a:ext cx="246150" cy="269875"/>
            </a:xfrm>
            <a:custGeom>
              <a:avLst/>
              <a:gdLst/>
              <a:ahLst/>
              <a:cxnLst/>
              <a:rect l="l" t="t" r="r" b="b"/>
              <a:pathLst>
                <a:path w="9846" h="10795" extrusionOk="0">
                  <a:moveTo>
                    <a:pt x="5889" y="1"/>
                  </a:moveTo>
                  <a:lnTo>
                    <a:pt x="1" y="6110"/>
                  </a:lnTo>
                  <a:lnTo>
                    <a:pt x="792" y="10795"/>
                  </a:lnTo>
                  <a:lnTo>
                    <a:pt x="4148" y="9845"/>
                  </a:lnTo>
                  <a:lnTo>
                    <a:pt x="4876" y="9212"/>
                  </a:lnTo>
                  <a:lnTo>
                    <a:pt x="5762" y="8389"/>
                  </a:lnTo>
                  <a:lnTo>
                    <a:pt x="7630" y="6585"/>
                  </a:lnTo>
                  <a:lnTo>
                    <a:pt x="9181" y="5065"/>
                  </a:lnTo>
                  <a:lnTo>
                    <a:pt x="9846" y="4401"/>
                  </a:lnTo>
                  <a:lnTo>
                    <a:pt x="5889" y="1"/>
                  </a:lnTo>
                  <a:close/>
                </a:path>
              </a:pathLst>
            </a:custGeom>
            <a:solidFill>
              <a:srgbClr val="F6B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21"/>
            <p:cNvSpPr/>
            <p:nvPr/>
          </p:nvSpPr>
          <p:spPr>
            <a:xfrm>
              <a:off x="1456825" y="4527275"/>
              <a:ext cx="356950" cy="386225"/>
            </a:xfrm>
            <a:custGeom>
              <a:avLst/>
              <a:gdLst/>
              <a:ahLst/>
              <a:cxnLst/>
              <a:rect l="l" t="t" r="r" b="b"/>
              <a:pathLst>
                <a:path w="14278" h="15449" extrusionOk="0">
                  <a:moveTo>
                    <a:pt x="4084" y="1"/>
                  </a:moveTo>
                  <a:lnTo>
                    <a:pt x="3894" y="33"/>
                  </a:lnTo>
                  <a:lnTo>
                    <a:pt x="3673" y="96"/>
                  </a:lnTo>
                  <a:lnTo>
                    <a:pt x="3419" y="254"/>
                  </a:lnTo>
                  <a:lnTo>
                    <a:pt x="3166" y="444"/>
                  </a:lnTo>
                  <a:lnTo>
                    <a:pt x="2881" y="697"/>
                  </a:lnTo>
                  <a:lnTo>
                    <a:pt x="2280" y="1299"/>
                  </a:lnTo>
                  <a:lnTo>
                    <a:pt x="1647" y="1995"/>
                  </a:lnTo>
                  <a:lnTo>
                    <a:pt x="1077" y="2755"/>
                  </a:lnTo>
                  <a:lnTo>
                    <a:pt x="539" y="3546"/>
                  </a:lnTo>
                  <a:lnTo>
                    <a:pt x="317" y="3926"/>
                  </a:lnTo>
                  <a:lnTo>
                    <a:pt x="127" y="4306"/>
                  </a:lnTo>
                  <a:lnTo>
                    <a:pt x="32" y="4528"/>
                  </a:lnTo>
                  <a:lnTo>
                    <a:pt x="1" y="4718"/>
                  </a:lnTo>
                  <a:lnTo>
                    <a:pt x="1" y="4939"/>
                  </a:lnTo>
                  <a:lnTo>
                    <a:pt x="32" y="5161"/>
                  </a:lnTo>
                  <a:lnTo>
                    <a:pt x="96" y="5351"/>
                  </a:lnTo>
                  <a:lnTo>
                    <a:pt x="191" y="5541"/>
                  </a:lnTo>
                  <a:lnTo>
                    <a:pt x="317" y="5731"/>
                  </a:lnTo>
                  <a:lnTo>
                    <a:pt x="444" y="5889"/>
                  </a:lnTo>
                  <a:lnTo>
                    <a:pt x="5825" y="10415"/>
                  </a:lnTo>
                  <a:lnTo>
                    <a:pt x="11048" y="14815"/>
                  </a:lnTo>
                  <a:lnTo>
                    <a:pt x="11238" y="14974"/>
                  </a:lnTo>
                  <a:lnTo>
                    <a:pt x="11460" y="15100"/>
                  </a:lnTo>
                  <a:lnTo>
                    <a:pt x="11650" y="15227"/>
                  </a:lnTo>
                  <a:lnTo>
                    <a:pt x="11840" y="15322"/>
                  </a:lnTo>
                  <a:lnTo>
                    <a:pt x="12030" y="15385"/>
                  </a:lnTo>
                  <a:lnTo>
                    <a:pt x="12220" y="15417"/>
                  </a:lnTo>
                  <a:lnTo>
                    <a:pt x="12410" y="15449"/>
                  </a:lnTo>
                  <a:lnTo>
                    <a:pt x="12568" y="15449"/>
                  </a:lnTo>
                  <a:lnTo>
                    <a:pt x="12884" y="15417"/>
                  </a:lnTo>
                  <a:lnTo>
                    <a:pt x="13169" y="15290"/>
                  </a:lnTo>
                  <a:lnTo>
                    <a:pt x="13422" y="15132"/>
                  </a:lnTo>
                  <a:lnTo>
                    <a:pt x="13644" y="14942"/>
                  </a:lnTo>
                  <a:lnTo>
                    <a:pt x="13834" y="14689"/>
                  </a:lnTo>
                  <a:lnTo>
                    <a:pt x="13992" y="14467"/>
                  </a:lnTo>
                  <a:lnTo>
                    <a:pt x="14119" y="14214"/>
                  </a:lnTo>
                  <a:lnTo>
                    <a:pt x="14214" y="13961"/>
                  </a:lnTo>
                  <a:lnTo>
                    <a:pt x="14277" y="13739"/>
                  </a:lnTo>
                  <a:lnTo>
                    <a:pt x="14277" y="13518"/>
                  </a:lnTo>
                  <a:lnTo>
                    <a:pt x="14277" y="13359"/>
                  </a:lnTo>
                  <a:lnTo>
                    <a:pt x="14214" y="13233"/>
                  </a:lnTo>
                  <a:lnTo>
                    <a:pt x="13739" y="12695"/>
                  </a:lnTo>
                  <a:lnTo>
                    <a:pt x="13011" y="11777"/>
                  </a:lnTo>
                  <a:lnTo>
                    <a:pt x="12125" y="10605"/>
                  </a:lnTo>
                  <a:lnTo>
                    <a:pt x="11650" y="9972"/>
                  </a:lnTo>
                  <a:lnTo>
                    <a:pt x="11207" y="9276"/>
                  </a:lnTo>
                  <a:lnTo>
                    <a:pt x="10763" y="8579"/>
                  </a:lnTo>
                  <a:lnTo>
                    <a:pt x="10352" y="7915"/>
                  </a:lnTo>
                  <a:lnTo>
                    <a:pt x="10004" y="7218"/>
                  </a:lnTo>
                  <a:lnTo>
                    <a:pt x="9719" y="6585"/>
                  </a:lnTo>
                  <a:lnTo>
                    <a:pt x="9497" y="5984"/>
                  </a:lnTo>
                  <a:lnTo>
                    <a:pt x="9434" y="5699"/>
                  </a:lnTo>
                  <a:lnTo>
                    <a:pt x="9402" y="5414"/>
                  </a:lnTo>
                  <a:lnTo>
                    <a:pt x="9371" y="5161"/>
                  </a:lnTo>
                  <a:lnTo>
                    <a:pt x="9371" y="4939"/>
                  </a:lnTo>
                  <a:lnTo>
                    <a:pt x="9434" y="4718"/>
                  </a:lnTo>
                  <a:lnTo>
                    <a:pt x="9497" y="4496"/>
                  </a:lnTo>
                  <a:lnTo>
                    <a:pt x="9561" y="4338"/>
                  </a:lnTo>
                  <a:lnTo>
                    <a:pt x="9592" y="4179"/>
                  </a:lnTo>
                  <a:lnTo>
                    <a:pt x="9624" y="3989"/>
                  </a:lnTo>
                  <a:lnTo>
                    <a:pt x="9592" y="3831"/>
                  </a:lnTo>
                  <a:lnTo>
                    <a:pt x="9561" y="3641"/>
                  </a:lnTo>
                  <a:lnTo>
                    <a:pt x="9529" y="3483"/>
                  </a:lnTo>
                  <a:lnTo>
                    <a:pt x="9371" y="3166"/>
                  </a:lnTo>
                  <a:lnTo>
                    <a:pt x="9181" y="2882"/>
                  </a:lnTo>
                  <a:lnTo>
                    <a:pt x="8959" y="2692"/>
                  </a:lnTo>
                  <a:lnTo>
                    <a:pt x="8833" y="2628"/>
                  </a:lnTo>
                  <a:lnTo>
                    <a:pt x="8706" y="2597"/>
                  </a:lnTo>
                  <a:lnTo>
                    <a:pt x="8579" y="2565"/>
                  </a:lnTo>
                  <a:lnTo>
                    <a:pt x="8484" y="2597"/>
                  </a:lnTo>
                  <a:lnTo>
                    <a:pt x="7978" y="2692"/>
                  </a:lnTo>
                  <a:lnTo>
                    <a:pt x="7503" y="2723"/>
                  </a:lnTo>
                  <a:lnTo>
                    <a:pt x="7091" y="2692"/>
                  </a:lnTo>
                  <a:lnTo>
                    <a:pt x="6743" y="2628"/>
                  </a:lnTo>
                  <a:lnTo>
                    <a:pt x="6395" y="2502"/>
                  </a:lnTo>
                  <a:lnTo>
                    <a:pt x="6079" y="2343"/>
                  </a:lnTo>
                  <a:lnTo>
                    <a:pt x="5794" y="2122"/>
                  </a:lnTo>
                  <a:lnTo>
                    <a:pt x="5540" y="1932"/>
                  </a:lnTo>
                  <a:lnTo>
                    <a:pt x="5319" y="1679"/>
                  </a:lnTo>
                  <a:lnTo>
                    <a:pt x="5129" y="1425"/>
                  </a:lnTo>
                  <a:lnTo>
                    <a:pt x="4781" y="919"/>
                  </a:lnTo>
                  <a:lnTo>
                    <a:pt x="4464" y="444"/>
                  </a:lnTo>
                  <a:lnTo>
                    <a:pt x="4211" y="64"/>
                  </a:lnTo>
                  <a:lnTo>
                    <a:pt x="414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21"/>
            <p:cNvSpPr/>
            <p:nvPr/>
          </p:nvSpPr>
          <p:spPr>
            <a:xfrm>
              <a:off x="1571575" y="2715050"/>
              <a:ext cx="1642125" cy="1957875"/>
            </a:xfrm>
            <a:custGeom>
              <a:avLst/>
              <a:gdLst/>
              <a:ahLst/>
              <a:cxnLst/>
              <a:rect l="l" t="t" r="r" b="b"/>
              <a:pathLst>
                <a:path w="65685" h="78315" extrusionOk="0">
                  <a:moveTo>
                    <a:pt x="32890" y="0"/>
                  </a:moveTo>
                  <a:lnTo>
                    <a:pt x="31782" y="32"/>
                  </a:lnTo>
                  <a:lnTo>
                    <a:pt x="30706" y="95"/>
                  </a:lnTo>
                  <a:lnTo>
                    <a:pt x="29662" y="190"/>
                  </a:lnTo>
                  <a:lnTo>
                    <a:pt x="28680" y="317"/>
                  </a:lnTo>
                  <a:lnTo>
                    <a:pt x="27731" y="507"/>
                  </a:lnTo>
                  <a:lnTo>
                    <a:pt x="26844" y="728"/>
                  </a:lnTo>
                  <a:lnTo>
                    <a:pt x="25990" y="1013"/>
                  </a:lnTo>
                  <a:lnTo>
                    <a:pt x="25610" y="1171"/>
                  </a:lnTo>
                  <a:lnTo>
                    <a:pt x="25261" y="1330"/>
                  </a:lnTo>
                  <a:lnTo>
                    <a:pt x="24913" y="1520"/>
                  </a:lnTo>
                  <a:lnTo>
                    <a:pt x="24565" y="1709"/>
                  </a:lnTo>
                  <a:lnTo>
                    <a:pt x="24280" y="1931"/>
                  </a:lnTo>
                  <a:lnTo>
                    <a:pt x="23995" y="2153"/>
                  </a:lnTo>
                  <a:lnTo>
                    <a:pt x="23742" y="2406"/>
                  </a:lnTo>
                  <a:lnTo>
                    <a:pt x="23520" y="2659"/>
                  </a:lnTo>
                  <a:lnTo>
                    <a:pt x="23330" y="2944"/>
                  </a:lnTo>
                  <a:lnTo>
                    <a:pt x="23141" y="3229"/>
                  </a:lnTo>
                  <a:lnTo>
                    <a:pt x="23014" y="3545"/>
                  </a:lnTo>
                  <a:lnTo>
                    <a:pt x="22887" y="3894"/>
                  </a:lnTo>
                  <a:lnTo>
                    <a:pt x="22824" y="4242"/>
                  </a:lnTo>
                  <a:lnTo>
                    <a:pt x="22761" y="4590"/>
                  </a:lnTo>
                  <a:lnTo>
                    <a:pt x="22697" y="5413"/>
                  </a:lnTo>
                  <a:lnTo>
                    <a:pt x="22666" y="6173"/>
                  </a:lnTo>
                  <a:lnTo>
                    <a:pt x="22666" y="7597"/>
                  </a:lnTo>
                  <a:lnTo>
                    <a:pt x="22666" y="7724"/>
                  </a:lnTo>
                  <a:lnTo>
                    <a:pt x="22697" y="8737"/>
                  </a:lnTo>
                  <a:lnTo>
                    <a:pt x="22729" y="9750"/>
                  </a:lnTo>
                  <a:lnTo>
                    <a:pt x="22887" y="11871"/>
                  </a:lnTo>
                  <a:lnTo>
                    <a:pt x="22982" y="13010"/>
                  </a:lnTo>
                  <a:lnTo>
                    <a:pt x="23046" y="14245"/>
                  </a:lnTo>
                  <a:lnTo>
                    <a:pt x="23077" y="15574"/>
                  </a:lnTo>
                  <a:lnTo>
                    <a:pt x="23077" y="17062"/>
                  </a:lnTo>
                  <a:lnTo>
                    <a:pt x="23077" y="18233"/>
                  </a:lnTo>
                  <a:lnTo>
                    <a:pt x="23046" y="19468"/>
                  </a:lnTo>
                  <a:lnTo>
                    <a:pt x="22982" y="20829"/>
                  </a:lnTo>
                  <a:lnTo>
                    <a:pt x="22887" y="22317"/>
                  </a:lnTo>
                  <a:lnTo>
                    <a:pt x="22761" y="23931"/>
                  </a:lnTo>
                  <a:lnTo>
                    <a:pt x="22571" y="25672"/>
                  </a:lnTo>
                  <a:lnTo>
                    <a:pt x="22381" y="27603"/>
                  </a:lnTo>
                  <a:lnTo>
                    <a:pt x="22128" y="29661"/>
                  </a:lnTo>
                  <a:lnTo>
                    <a:pt x="21811" y="31877"/>
                  </a:lnTo>
                  <a:lnTo>
                    <a:pt x="21463" y="34282"/>
                  </a:lnTo>
                  <a:lnTo>
                    <a:pt x="21051" y="36878"/>
                  </a:lnTo>
                  <a:lnTo>
                    <a:pt x="20608" y="39664"/>
                  </a:lnTo>
                  <a:lnTo>
                    <a:pt x="20418" y="40487"/>
                  </a:lnTo>
                  <a:lnTo>
                    <a:pt x="20165" y="41373"/>
                  </a:lnTo>
                  <a:lnTo>
                    <a:pt x="19817" y="42323"/>
                  </a:lnTo>
                  <a:lnTo>
                    <a:pt x="19405" y="43304"/>
                  </a:lnTo>
                  <a:lnTo>
                    <a:pt x="18930" y="44317"/>
                  </a:lnTo>
                  <a:lnTo>
                    <a:pt x="18392" y="45362"/>
                  </a:lnTo>
                  <a:lnTo>
                    <a:pt x="17791" y="46438"/>
                  </a:lnTo>
                  <a:lnTo>
                    <a:pt x="17158" y="47546"/>
                  </a:lnTo>
                  <a:lnTo>
                    <a:pt x="16493" y="48654"/>
                  </a:lnTo>
                  <a:lnTo>
                    <a:pt x="15765" y="49793"/>
                  </a:lnTo>
                  <a:lnTo>
                    <a:pt x="15005" y="50933"/>
                  </a:lnTo>
                  <a:lnTo>
                    <a:pt x="14214" y="52073"/>
                  </a:lnTo>
                  <a:lnTo>
                    <a:pt x="12568" y="54352"/>
                  </a:lnTo>
                  <a:lnTo>
                    <a:pt x="10858" y="56631"/>
                  </a:lnTo>
                  <a:lnTo>
                    <a:pt x="9117" y="58815"/>
                  </a:lnTo>
                  <a:lnTo>
                    <a:pt x="7408" y="60904"/>
                  </a:lnTo>
                  <a:lnTo>
                    <a:pt x="5794" y="62835"/>
                  </a:lnTo>
                  <a:lnTo>
                    <a:pt x="4243" y="64640"/>
                  </a:lnTo>
                  <a:lnTo>
                    <a:pt x="2881" y="66191"/>
                  </a:lnTo>
                  <a:lnTo>
                    <a:pt x="1678" y="67520"/>
                  </a:lnTo>
                  <a:lnTo>
                    <a:pt x="697" y="68565"/>
                  </a:lnTo>
                  <a:lnTo>
                    <a:pt x="1" y="69293"/>
                  </a:lnTo>
                  <a:lnTo>
                    <a:pt x="159" y="69546"/>
                  </a:lnTo>
                  <a:lnTo>
                    <a:pt x="381" y="69894"/>
                  </a:lnTo>
                  <a:lnTo>
                    <a:pt x="697" y="70274"/>
                  </a:lnTo>
                  <a:lnTo>
                    <a:pt x="1077" y="70717"/>
                  </a:lnTo>
                  <a:lnTo>
                    <a:pt x="1520" y="71192"/>
                  </a:lnTo>
                  <a:lnTo>
                    <a:pt x="2027" y="71699"/>
                  </a:lnTo>
                  <a:lnTo>
                    <a:pt x="2565" y="72237"/>
                  </a:lnTo>
                  <a:lnTo>
                    <a:pt x="3135" y="72775"/>
                  </a:lnTo>
                  <a:lnTo>
                    <a:pt x="3768" y="73313"/>
                  </a:lnTo>
                  <a:lnTo>
                    <a:pt x="4432" y="73851"/>
                  </a:lnTo>
                  <a:lnTo>
                    <a:pt x="5097" y="74358"/>
                  </a:lnTo>
                  <a:lnTo>
                    <a:pt x="5794" y="74864"/>
                  </a:lnTo>
                  <a:lnTo>
                    <a:pt x="6490" y="75307"/>
                  </a:lnTo>
                  <a:lnTo>
                    <a:pt x="7186" y="75719"/>
                  </a:lnTo>
                  <a:lnTo>
                    <a:pt x="7851" y="76067"/>
                  </a:lnTo>
                  <a:lnTo>
                    <a:pt x="8548" y="76384"/>
                  </a:lnTo>
                  <a:lnTo>
                    <a:pt x="10225" y="74041"/>
                  </a:lnTo>
                  <a:lnTo>
                    <a:pt x="14625" y="68058"/>
                  </a:lnTo>
                  <a:lnTo>
                    <a:pt x="17506" y="64165"/>
                  </a:lnTo>
                  <a:lnTo>
                    <a:pt x="20671" y="59923"/>
                  </a:lnTo>
                  <a:lnTo>
                    <a:pt x="24027" y="55491"/>
                  </a:lnTo>
                  <a:lnTo>
                    <a:pt x="27382" y="51091"/>
                  </a:lnTo>
                  <a:lnTo>
                    <a:pt x="28110" y="50142"/>
                  </a:lnTo>
                  <a:lnTo>
                    <a:pt x="28775" y="49192"/>
                  </a:lnTo>
                  <a:lnTo>
                    <a:pt x="29440" y="48274"/>
                  </a:lnTo>
                  <a:lnTo>
                    <a:pt x="30041" y="47356"/>
                  </a:lnTo>
                  <a:lnTo>
                    <a:pt x="30611" y="46470"/>
                  </a:lnTo>
                  <a:lnTo>
                    <a:pt x="31118" y="45583"/>
                  </a:lnTo>
                  <a:lnTo>
                    <a:pt x="31624" y="44697"/>
                  </a:lnTo>
                  <a:lnTo>
                    <a:pt x="32099" y="43842"/>
                  </a:lnTo>
                  <a:lnTo>
                    <a:pt x="32510" y="42956"/>
                  </a:lnTo>
                  <a:lnTo>
                    <a:pt x="32922" y="42101"/>
                  </a:lnTo>
                  <a:lnTo>
                    <a:pt x="33302" y="41247"/>
                  </a:lnTo>
                  <a:lnTo>
                    <a:pt x="33650" y="40392"/>
                  </a:lnTo>
                  <a:lnTo>
                    <a:pt x="33967" y="39537"/>
                  </a:lnTo>
                  <a:lnTo>
                    <a:pt x="34283" y="38651"/>
                  </a:lnTo>
                  <a:lnTo>
                    <a:pt x="34568" y="37764"/>
                  </a:lnTo>
                  <a:lnTo>
                    <a:pt x="34821" y="36910"/>
                  </a:lnTo>
                  <a:lnTo>
                    <a:pt x="35043" y="35992"/>
                  </a:lnTo>
                  <a:lnTo>
                    <a:pt x="35264" y="35105"/>
                  </a:lnTo>
                  <a:lnTo>
                    <a:pt x="35676" y="33238"/>
                  </a:lnTo>
                  <a:lnTo>
                    <a:pt x="36024" y="31275"/>
                  </a:lnTo>
                  <a:lnTo>
                    <a:pt x="36341" y="29249"/>
                  </a:lnTo>
                  <a:lnTo>
                    <a:pt x="36626" y="27128"/>
                  </a:lnTo>
                  <a:lnTo>
                    <a:pt x="36879" y="24849"/>
                  </a:lnTo>
                  <a:lnTo>
                    <a:pt x="37449" y="19911"/>
                  </a:lnTo>
                  <a:lnTo>
                    <a:pt x="37797" y="20607"/>
                  </a:lnTo>
                  <a:lnTo>
                    <a:pt x="38715" y="22538"/>
                  </a:lnTo>
                  <a:lnTo>
                    <a:pt x="40044" y="25419"/>
                  </a:lnTo>
                  <a:lnTo>
                    <a:pt x="40772" y="27160"/>
                  </a:lnTo>
                  <a:lnTo>
                    <a:pt x="41564" y="29028"/>
                  </a:lnTo>
                  <a:lnTo>
                    <a:pt x="42229" y="30579"/>
                  </a:lnTo>
                  <a:lnTo>
                    <a:pt x="42862" y="32225"/>
                  </a:lnTo>
                  <a:lnTo>
                    <a:pt x="43463" y="33871"/>
                  </a:lnTo>
                  <a:lnTo>
                    <a:pt x="44065" y="35549"/>
                  </a:lnTo>
                  <a:lnTo>
                    <a:pt x="44634" y="37258"/>
                  </a:lnTo>
                  <a:lnTo>
                    <a:pt x="45109" y="38904"/>
                  </a:lnTo>
                  <a:lnTo>
                    <a:pt x="45552" y="40550"/>
                  </a:lnTo>
                  <a:lnTo>
                    <a:pt x="45932" y="42101"/>
                  </a:lnTo>
                  <a:lnTo>
                    <a:pt x="46344" y="44095"/>
                  </a:lnTo>
                  <a:lnTo>
                    <a:pt x="46882" y="46438"/>
                  </a:lnTo>
                  <a:lnTo>
                    <a:pt x="47515" y="49002"/>
                  </a:lnTo>
                  <a:lnTo>
                    <a:pt x="48180" y="51756"/>
                  </a:lnTo>
                  <a:lnTo>
                    <a:pt x="49667" y="57612"/>
                  </a:lnTo>
                  <a:lnTo>
                    <a:pt x="51250" y="63532"/>
                  </a:lnTo>
                  <a:lnTo>
                    <a:pt x="52770" y="69040"/>
                  </a:lnTo>
                  <a:lnTo>
                    <a:pt x="53466" y="71477"/>
                  </a:lnTo>
                  <a:lnTo>
                    <a:pt x="54099" y="73630"/>
                  </a:lnTo>
                  <a:lnTo>
                    <a:pt x="54637" y="75466"/>
                  </a:lnTo>
                  <a:lnTo>
                    <a:pt x="55112" y="76890"/>
                  </a:lnTo>
                  <a:lnTo>
                    <a:pt x="55460" y="77840"/>
                  </a:lnTo>
                  <a:lnTo>
                    <a:pt x="55587" y="78156"/>
                  </a:lnTo>
                  <a:lnTo>
                    <a:pt x="55682" y="78283"/>
                  </a:lnTo>
                  <a:lnTo>
                    <a:pt x="56062" y="78314"/>
                  </a:lnTo>
                  <a:lnTo>
                    <a:pt x="56853" y="78314"/>
                  </a:lnTo>
                  <a:lnTo>
                    <a:pt x="57265" y="78283"/>
                  </a:lnTo>
                  <a:lnTo>
                    <a:pt x="57708" y="78220"/>
                  </a:lnTo>
                  <a:lnTo>
                    <a:pt x="58183" y="78125"/>
                  </a:lnTo>
                  <a:lnTo>
                    <a:pt x="59227" y="77871"/>
                  </a:lnTo>
                  <a:lnTo>
                    <a:pt x="60430" y="77491"/>
                  </a:lnTo>
                  <a:lnTo>
                    <a:pt x="61886" y="76953"/>
                  </a:lnTo>
                  <a:lnTo>
                    <a:pt x="63627" y="76289"/>
                  </a:lnTo>
                  <a:lnTo>
                    <a:pt x="65685" y="75434"/>
                  </a:lnTo>
                  <a:lnTo>
                    <a:pt x="64545" y="70654"/>
                  </a:lnTo>
                  <a:lnTo>
                    <a:pt x="62013" y="59733"/>
                  </a:lnTo>
                  <a:lnTo>
                    <a:pt x="60588" y="53592"/>
                  </a:lnTo>
                  <a:lnTo>
                    <a:pt x="59291" y="47894"/>
                  </a:lnTo>
                  <a:lnTo>
                    <a:pt x="58278" y="43241"/>
                  </a:lnTo>
                  <a:lnTo>
                    <a:pt x="57898" y="41531"/>
                  </a:lnTo>
                  <a:lnTo>
                    <a:pt x="57676" y="40329"/>
                  </a:lnTo>
                  <a:lnTo>
                    <a:pt x="57455" y="39442"/>
                  </a:lnTo>
                  <a:lnTo>
                    <a:pt x="57075" y="38049"/>
                  </a:lnTo>
                  <a:lnTo>
                    <a:pt x="55904" y="34092"/>
                  </a:lnTo>
                  <a:lnTo>
                    <a:pt x="54289" y="28901"/>
                  </a:lnTo>
                  <a:lnTo>
                    <a:pt x="52516" y="22982"/>
                  </a:lnTo>
                  <a:lnTo>
                    <a:pt x="51567" y="19879"/>
                  </a:lnTo>
                  <a:lnTo>
                    <a:pt x="50680" y="16777"/>
                  </a:lnTo>
                  <a:lnTo>
                    <a:pt x="49826" y="13738"/>
                  </a:lnTo>
                  <a:lnTo>
                    <a:pt x="49003" y="10826"/>
                  </a:lnTo>
                  <a:lnTo>
                    <a:pt x="48306" y="8072"/>
                  </a:lnTo>
                  <a:lnTo>
                    <a:pt x="47705" y="5571"/>
                  </a:lnTo>
                  <a:lnTo>
                    <a:pt x="47452" y="4432"/>
                  </a:lnTo>
                  <a:lnTo>
                    <a:pt x="47230" y="3387"/>
                  </a:lnTo>
                  <a:lnTo>
                    <a:pt x="47072" y="2406"/>
                  </a:lnTo>
                  <a:lnTo>
                    <a:pt x="46945" y="1520"/>
                  </a:lnTo>
                  <a:lnTo>
                    <a:pt x="45932" y="1330"/>
                  </a:lnTo>
                  <a:lnTo>
                    <a:pt x="44761" y="1108"/>
                  </a:lnTo>
                  <a:lnTo>
                    <a:pt x="43273" y="886"/>
                  </a:lnTo>
                  <a:lnTo>
                    <a:pt x="41469" y="602"/>
                  </a:lnTo>
                  <a:lnTo>
                    <a:pt x="39475" y="380"/>
                  </a:lnTo>
                  <a:lnTo>
                    <a:pt x="37322" y="190"/>
                  </a:lnTo>
                  <a:lnTo>
                    <a:pt x="36214" y="95"/>
                  </a:lnTo>
                  <a:lnTo>
                    <a:pt x="35106" y="32"/>
                  </a:lnTo>
                  <a:lnTo>
                    <a:pt x="33998" y="0"/>
                  </a:lnTo>
                  <a:close/>
                </a:path>
              </a:pathLst>
            </a:custGeom>
            <a:solidFill>
              <a:srgbClr val="3C3C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21"/>
            <p:cNvSpPr/>
            <p:nvPr/>
          </p:nvSpPr>
          <p:spPr>
            <a:xfrm>
              <a:off x="1571575" y="2715050"/>
              <a:ext cx="1642125" cy="1957875"/>
            </a:xfrm>
            <a:custGeom>
              <a:avLst/>
              <a:gdLst/>
              <a:ahLst/>
              <a:cxnLst/>
              <a:rect l="l" t="t" r="r" b="b"/>
              <a:pathLst>
                <a:path w="65685" h="78315" fill="none" extrusionOk="0">
                  <a:moveTo>
                    <a:pt x="65685" y="75434"/>
                  </a:moveTo>
                  <a:lnTo>
                    <a:pt x="65685" y="75434"/>
                  </a:lnTo>
                  <a:lnTo>
                    <a:pt x="63627" y="76289"/>
                  </a:lnTo>
                  <a:lnTo>
                    <a:pt x="61886" y="76953"/>
                  </a:lnTo>
                  <a:lnTo>
                    <a:pt x="60430" y="77491"/>
                  </a:lnTo>
                  <a:lnTo>
                    <a:pt x="59227" y="77871"/>
                  </a:lnTo>
                  <a:lnTo>
                    <a:pt x="58183" y="78125"/>
                  </a:lnTo>
                  <a:lnTo>
                    <a:pt x="57708" y="78220"/>
                  </a:lnTo>
                  <a:lnTo>
                    <a:pt x="57265" y="78283"/>
                  </a:lnTo>
                  <a:lnTo>
                    <a:pt x="56853" y="78314"/>
                  </a:lnTo>
                  <a:lnTo>
                    <a:pt x="56473" y="78314"/>
                  </a:lnTo>
                  <a:lnTo>
                    <a:pt x="56062" y="78314"/>
                  </a:lnTo>
                  <a:lnTo>
                    <a:pt x="55682" y="78283"/>
                  </a:lnTo>
                  <a:lnTo>
                    <a:pt x="55682" y="78283"/>
                  </a:lnTo>
                  <a:lnTo>
                    <a:pt x="55587" y="78156"/>
                  </a:lnTo>
                  <a:lnTo>
                    <a:pt x="55460" y="77840"/>
                  </a:lnTo>
                  <a:lnTo>
                    <a:pt x="55112" y="76890"/>
                  </a:lnTo>
                  <a:lnTo>
                    <a:pt x="54637" y="75466"/>
                  </a:lnTo>
                  <a:lnTo>
                    <a:pt x="54099" y="73630"/>
                  </a:lnTo>
                  <a:lnTo>
                    <a:pt x="53466" y="71477"/>
                  </a:lnTo>
                  <a:lnTo>
                    <a:pt x="52770" y="69040"/>
                  </a:lnTo>
                  <a:lnTo>
                    <a:pt x="51250" y="63532"/>
                  </a:lnTo>
                  <a:lnTo>
                    <a:pt x="49667" y="57612"/>
                  </a:lnTo>
                  <a:lnTo>
                    <a:pt x="48180" y="51756"/>
                  </a:lnTo>
                  <a:lnTo>
                    <a:pt x="47515" y="49002"/>
                  </a:lnTo>
                  <a:lnTo>
                    <a:pt x="46882" y="46438"/>
                  </a:lnTo>
                  <a:lnTo>
                    <a:pt x="46344" y="44095"/>
                  </a:lnTo>
                  <a:lnTo>
                    <a:pt x="45932" y="42101"/>
                  </a:lnTo>
                  <a:lnTo>
                    <a:pt x="45932" y="42101"/>
                  </a:lnTo>
                  <a:lnTo>
                    <a:pt x="45552" y="40550"/>
                  </a:lnTo>
                  <a:lnTo>
                    <a:pt x="45109" y="38904"/>
                  </a:lnTo>
                  <a:lnTo>
                    <a:pt x="44634" y="37258"/>
                  </a:lnTo>
                  <a:lnTo>
                    <a:pt x="44065" y="35549"/>
                  </a:lnTo>
                  <a:lnTo>
                    <a:pt x="43463" y="33871"/>
                  </a:lnTo>
                  <a:lnTo>
                    <a:pt x="42862" y="32225"/>
                  </a:lnTo>
                  <a:lnTo>
                    <a:pt x="42229" y="30579"/>
                  </a:lnTo>
                  <a:lnTo>
                    <a:pt x="41564" y="29028"/>
                  </a:lnTo>
                  <a:lnTo>
                    <a:pt x="41564" y="29028"/>
                  </a:lnTo>
                  <a:lnTo>
                    <a:pt x="40772" y="27160"/>
                  </a:lnTo>
                  <a:lnTo>
                    <a:pt x="40044" y="25419"/>
                  </a:lnTo>
                  <a:lnTo>
                    <a:pt x="38715" y="22538"/>
                  </a:lnTo>
                  <a:lnTo>
                    <a:pt x="37797" y="20607"/>
                  </a:lnTo>
                  <a:lnTo>
                    <a:pt x="37449" y="19911"/>
                  </a:lnTo>
                  <a:lnTo>
                    <a:pt x="37449" y="19911"/>
                  </a:lnTo>
                  <a:lnTo>
                    <a:pt x="36879" y="24849"/>
                  </a:lnTo>
                  <a:lnTo>
                    <a:pt x="36626" y="27128"/>
                  </a:lnTo>
                  <a:lnTo>
                    <a:pt x="36341" y="29249"/>
                  </a:lnTo>
                  <a:lnTo>
                    <a:pt x="36024" y="31275"/>
                  </a:lnTo>
                  <a:lnTo>
                    <a:pt x="35676" y="33238"/>
                  </a:lnTo>
                  <a:lnTo>
                    <a:pt x="35264" y="35105"/>
                  </a:lnTo>
                  <a:lnTo>
                    <a:pt x="35043" y="35992"/>
                  </a:lnTo>
                  <a:lnTo>
                    <a:pt x="34821" y="36910"/>
                  </a:lnTo>
                  <a:lnTo>
                    <a:pt x="34568" y="37764"/>
                  </a:lnTo>
                  <a:lnTo>
                    <a:pt x="34283" y="38651"/>
                  </a:lnTo>
                  <a:lnTo>
                    <a:pt x="33967" y="39537"/>
                  </a:lnTo>
                  <a:lnTo>
                    <a:pt x="33650" y="40392"/>
                  </a:lnTo>
                  <a:lnTo>
                    <a:pt x="33302" y="41247"/>
                  </a:lnTo>
                  <a:lnTo>
                    <a:pt x="32922" y="42101"/>
                  </a:lnTo>
                  <a:lnTo>
                    <a:pt x="32510" y="42956"/>
                  </a:lnTo>
                  <a:lnTo>
                    <a:pt x="32099" y="43842"/>
                  </a:lnTo>
                  <a:lnTo>
                    <a:pt x="31624" y="44697"/>
                  </a:lnTo>
                  <a:lnTo>
                    <a:pt x="31118" y="45583"/>
                  </a:lnTo>
                  <a:lnTo>
                    <a:pt x="30611" y="46470"/>
                  </a:lnTo>
                  <a:lnTo>
                    <a:pt x="30041" y="47356"/>
                  </a:lnTo>
                  <a:lnTo>
                    <a:pt x="29440" y="48274"/>
                  </a:lnTo>
                  <a:lnTo>
                    <a:pt x="28775" y="49192"/>
                  </a:lnTo>
                  <a:lnTo>
                    <a:pt x="28110" y="50142"/>
                  </a:lnTo>
                  <a:lnTo>
                    <a:pt x="27382" y="51091"/>
                  </a:lnTo>
                  <a:lnTo>
                    <a:pt x="27382" y="51091"/>
                  </a:lnTo>
                  <a:lnTo>
                    <a:pt x="24027" y="55491"/>
                  </a:lnTo>
                  <a:lnTo>
                    <a:pt x="20671" y="59923"/>
                  </a:lnTo>
                  <a:lnTo>
                    <a:pt x="17506" y="64165"/>
                  </a:lnTo>
                  <a:lnTo>
                    <a:pt x="14625" y="68058"/>
                  </a:lnTo>
                  <a:lnTo>
                    <a:pt x="10225" y="74041"/>
                  </a:lnTo>
                  <a:lnTo>
                    <a:pt x="8548" y="76384"/>
                  </a:lnTo>
                  <a:lnTo>
                    <a:pt x="8548" y="76384"/>
                  </a:lnTo>
                  <a:lnTo>
                    <a:pt x="7851" y="76067"/>
                  </a:lnTo>
                  <a:lnTo>
                    <a:pt x="7186" y="75719"/>
                  </a:lnTo>
                  <a:lnTo>
                    <a:pt x="6490" y="75307"/>
                  </a:lnTo>
                  <a:lnTo>
                    <a:pt x="5794" y="74864"/>
                  </a:lnTo>
                  <a:lnTo>
                    <a:pt x="5097" y="74358"/>
                  </a:lnTo>
                  <a:lnTo>
                    <a:pt x="4432" y="73851"/>
                  </a:lnTo>
                  <a:lnTo>
                    <a:pt x="3768" y="73313"/>
                  </a:lnTo>
                  <a:lnTo>
                    <a:pt x="3135" y="72775"/>
                  </a:lnTo>
                  <a:lnTo>
                    <a:pt x="2565" y="72237"/>
                  </a:lnTo>
                  <a:lnTo>
                    <a:pt x="2027" y="71699"/>
                  </a:lnTo>
                  <a:lnTo>
                    <a:pt x="1520" y="71192"/>
                  </a:lnTo>
                  <a:lnTo>
                    <a:pt x="1077" y="70717"/>
                  </a:lnTo>
                  <a:lnTo>
                    <a:pt x="697" y="70274"/>
                  </a:lnTo>
                  <a:lnTo>
                    <a:pt x="381" y="69894"/>
                  </a:lnTo>
                  <a:lnTo>
                    <a:pt x="159" y="69546"/>
                  </a:lnTo>
                  <a:lnTo>
                    <a:pt x="1" y="69293"/>
                  </a:lnTo>
                  <a:lnTo>
                    <a:pt x="1" y="69293"/>
                  </a:lnTo>
                  <a:lnTo>
                    <a:pt x="697" y="68565"/>
                  </a:lnTo>
                  <a:lnTo>
                    <a:pt x="1678" y="67520"/>
                  </a:lnTo>
                  <a:lnTo>
                    <a:pt x="2881" y="66191"/>
                  </a:lnTo>
                  <a:lnTo>
                    <a:pt x="4243" y="64640"/>
                  </a:lnTo>
                  <a:lnTo>
                    <a:pt x="5794" y="62835"/>
                  </a:lnTo>
                  <a:lnTo>
                    <a:pt x="7408" y="60904"/>
                  </a:lnTo>
                  <a:lnTo>
                    <a:pt x="9117" y="58815"/>
                  </a:lnTo>
                  <a:lnTo>
                    <a:pt x="10858" y="56631"/>
                  </a:lnTo>
                  <a:lnTo>
                    <a:pt x="12568" y="54352"/>
                  </a:lnTo>
                  <a:lnTo>
                    <a:pt x="14214" y="52073"/>
                  </a:lnTo>
                  <a:lnTo>
                    <a:pt x="15005" y="50933"/>
                  </a:lnTo>
                  <a:lnTo>
                    <a:pt x="15765" y="49793"/>
                  </a:lnTo>
                  <a:lnTo>
                    <a:pt x="16493" y="48654"/>
                  </a:lnTo>
                  <a:lnTo>
                    <a:pt x="17158" y="47546"/>
                  </a:lnTo>
                  <a:lnTo>
                    <a:pt x="17791" y="46438"/>
                  </a:lnTo>
                  <a:lnTo>
                    <a:pt x="18392" y="45362"/>
                  </a:lnTo>
                  <a:lnTo>
                    <a:pt x="18930" y="44317"/>
                  </a:lnTo>
                  <a:lnTo>
                    <a:pt x="19405" y="43304"/>
                  </a:lnTo>
                  <a:lnTo>
                    <a:pt x="19817" y="42323"/>
                  </a:lnTo>
                  <a:lnTo>
                    <a:pt x="20165" y="41373"/>
                  </a:lnTo>
                  <a:lnTo>
                    <a:pt x="20418" y="40487"/>
                  </a:lnTo>
                  <a:lnTo>
                    <a:pt x="20608" y="39664"/>
                  </a:lnTo>
                  <a:lnTo>
                    <a:pt x="20608" y="39664"/>
                  </a:lnTo>
                  <a:lnTo>
                    <a:pt x="21051" y="36878"/>
                  </a:lnTo>
                  <a:lnTo>
                    <a:pt x="21463" y="34282"/>
                  </a:lnTo>
                  <a:lnTo>
                    <a:pt x="21811" y="31877"/>
                  </a:lnTo>
                  <a:lnTo>
                    <a:pt x="22128" y="29661"/>
                  </a:lnTo>
                  <a:lnTo>
                    <a:pt x="22381" y="27603"/>
                  </a:lnTo>
                  <a:lnTo>
                    <a:pt x="22571" y="25672"/>
                  </a:lnTo>
                  <a:lnTo>
                    <a:pt x="22761" y="23931"/>
                  </a:lnTo>
                  <a:lnTo>
                    <a:pt x="22887" y="22317"/>
                  </a:lnTo>
                  <a:lnTo>
                    <a:pt x="22887" y="22317"/>
                  </a:lnTo>
                  <a:lnTo>
                    <a:pt x="22982" y="20829"/>
                  </a:lnTo>
                  <a:lnTo>
                    <a:pt x="23046" y="19468"/>
                  </a:lnTo>
                  <a:lnTo>
                    <a:pt x="23077" y="18233"/>
                  </a:lnTo>
                  <a:lnTo>
                    <a:pt x="23077" y="17062"/>
                  </a:lnTo>
                  <a:lnTo>
                    <a:pt x="23077" y="17062"/>
                  </a:lnTo>
                  <a:lnTo>
                    <a:pt x="23077" y="15574"/>
                  </a:lnTo>
                  <a:lnTo>
                    <a:pt x="23046" y="14245"/>
                  </a:lnTo>
                  <a:lnTo>
                    <a:pt x="22982" y="13010"/>
                  </a:lnTo>
                  <a:lnTo>
                    <a:pt x="22887" y="11871"/>
                  </a:lnTo>
                  <a:lnTo>
                    <a:pt x="22729" y="9750"/>
                  </a:lnTo>
                  <a:lnTo>
                    <a:pt x="22697" y="8737"/>
                  </a:lnTo>
                  <a:lnTo>
                    <a:pt x="22666" y="7724"/>
                  </a:lnTo>
                  <a:lnTo>
                    <a:pt x="22666" y="7724"/>
                  </a:lnTo>
                  <a:lnTo>
                    <a:pt x="22666" y="7597"/>
                  </a:lnTo>
                  <a:lnTo>
                    <a:pt x="22666" y="7597"/>
                  </a:lnTo>
                  <a:lnTo>
                    <a:pt x="22666" y="6173"/>
                  </a:lnTo>
                  <a:lnTo>
                    <a:pt x="22697" y="5413"/>
                  </a:lnTo>
                  <a:lnTo>
                    <a:pt x="22761" y="4590"/>
                  </a:lnTo>
                  <a:lnTo>
                    <a:pt x="22761" y="4590"/>
                  </a:lnTo>
                  <a:lnTo>
                    <a:pt x="22824" y="4242"/>
                  </a:lnTo>
                  <a:lnTo>
                    <a:pt x="22887" y="3894"/>
                  </a:lnTo>
                  <a:lnTo>
                    <a:pt x="23014" y="3545"/>
                  </a:lnTo>
                  <a:lnTo>
                    <a:pt x="23141" y="3229"/>
                  </a:lnTo>
                  <a:lnTo>
                    <a:pt x="23330" y="2944"/>
                  </a:lnTo>
                  <a:lnTo>
                    <a:pt x="23520" y="2659"/>
                  </a:lnTo>
                  <a:lnTo>
                    <a:pt x="23742" y="2406"/>
                  </a:lnTo>
                  <a:lnTo>
                    <a:pt x="23995" y="2153"/>
                  </a:lnTo>
                  <a:lnTo>
                    <a:pt x="24280" y="1931"/>
                  </a:lnTo>
                  <a:lnTo>
                    <a:pt x="24565" y="1709"/>
                  </a:lnTo>
                  <a:lnTo>
                    <a:pt x="24913" y="1520"/>
                  </a:lnTo>
                  <a:lnTo>
                    <a:pt x="25261" y="1330"/>
                  </a:lnTo>
                  <a:lnTo>
                    <a:pt x="25610" y="1171"/>
                  </a:lnTo>
                  <a:lnTo>
                    <a:pt x="25990" y="1013"/>
                  </a:lnTo>
                  <a:lnTo>
                    <a:pt x="26844" y="728"/>
                  </a:lnTo>
                  <a:lnTo>
                    <a:pt x="27731" y="507"/>
                  </a:lnTo>
                  <a:lnTo>
                    <a:pt x="28680" y="317"/>
                  </a:lnTo>
                  <a:lnTo>
                    <a:pt x="29662" y="190"/>
                  </a:lnTo>
                  <a:lnTo>
                    <a:pt x="30706" y="95"/>
                  </a:lnTo>
                  <a:lnTo>
                    <a:pt x="31782" y="32"/>
                  </a:lnTo>
                  <a:lnTo>
                    <a:pt x="32890" y="0"/>
                  </a:lnTo>
                  <a:lnTo>
                    <a:pt x="33998" y="0"/>
                  </a:lnTo>
                  <a:lnTo>
                    <a:pt x="35106" y="32"/>
                  </a:lnTo>
                  <a:lnTo>
                    <a:pt x="36214" y="95"/>
                  </a:lnTo>
                  <a:lnTo>
                    <a:pt x="37322" y="190"/>
                  </a:lnTo>
                  <a:lnTo>
                    <a:pt x="39475" y="380"/>
                  </a:lnTo>
                  <a:lnTo>
                    <a:pt x="41469" y="602"/>
                  </a:lnTo>
                  <a:lnTo>
                    <a:pt x="43273" y="886"/>
                  </a:lnTo>
                  <a:lnTo>
                    <a:pt x="44761" y="1108"/>
                  </a:lnTo>
                  <a:lnTo>
                    <a:pt x="45932" y="1330"/>
                  </a:lnTo>
                  <a:lnTo>
                    <a:pt x="46945" y="1520"/>
                  </a:lnTo>
                  <a:lnTo>
                    <a:pt x="46945" y="1520"/>
                  </a:lnTo>
                  <a:lnTo>
                    <a:pt x="47072" y="2406"/>
                  </a:lnTo>
                  <a:lnTo>
                    <a:pt x="47230" y="3387"/>
                  </a:lnTo>
                  <a:lnTo>
                    <a:pt x="47452" y="4432"/>
                  </a:lnTo>
                  <a:lnTo>
                    <a:pt x="47705" y="5571"/>
                  </a:lnTo>
                  <a:lnTo>
                    <a:pt x="48306" y="8072"/>
                  </a:lnTo>
                  <a:lnTo>
                    <a:pt x="49003" y="10826"/>
                  </a:lnTo>
                  <a:lnTo>
                    <a:pt x="49826" y="13738"/>
                  </a:lnTo>
                  <a:lnTo>
                    <a:pt x="50680" y="16777"/>
                  </a:lnTo>
                  <a:lnTo>
                    <a:pt x="51567" y="19879"/>
                  </a:lnTo>
                  <a:lnTo>
                    <a:pt x="52516" y="22982"/>
                  </a:lnTo>
                  <a:lnTo>
                    <a:pt x="54289" y="28901"/>
                  </a:lnTo>
                  <a:lnTo>
                    <a:pt x="55904" y="34092"/>
                  </a:lnTo>
                  <a:lnTo>
                    <a:pt x="57075" y="38049"/>
                  </a:lnTo>
                  <a:lnTo>
                    <a:pt x="57455" y="39442"/>
                  </a:lnTo>
                  <a:lnTo>
                    <a:pt x="57676" y="40329"/>
                  </a:lnTo>
                  <a:lnTo>
                    <a:pt x="57676" y="40329"/>
                  </a:lnTo>
                  <a:lnTo>
                    <a:pt x="57898" y="41531"/>
                  </a:lnTo>
                  <a:lnTo>
                    <a:pt x="58278" y="43241"/>
                  </a:lnTo>
                  <a:lnTo>
                    <a:pt x="59291" y="47894"/>
                  </a:lnTo>
                  <a:lnTo>
                    <a:pt x="60588" y="53592"/>
                  </a:lnTo>
                  <a:lnTo>
                    <a:pt x="62013" y="59733"/>
                  </a:lnTo>
                  <a:lnTo>
                    <a:pt x="64545" y="70654"/>
                  </a:lnTo>
                  <a:lnTo>
                    <a:pt x="65685" y="7543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21"/>
            <p:cNvSpPr/>
            <p:nvPr/>
          </p:nvSpPr>
          <p:spPr>
            <a:xfrm>
              <a:off x="2878150" y="2906550"/>
              <a:ext cx="167000" cy="193125"/>
            </a:xfrm>
            <a:custGeom>
              <a:avLst/>
              <a:gdLst/>
              <a:ahLst/>
              <a:cxnLst/>
              <a:rect l="l" t="t" r="r" b="b"/>
              <a:pathLst>
                <a:path w="6680" h="7725" extrusionOk="0">
                  <a:moveTo>
                    <a:pt x="4748" y="1"/>
                  </a:moveTo>
                  <a:lnTo>
                    <a:pt x="4020" y="32"/>
                  </a:lnTo>
                  <a:lnTo>
                    <a:pt x="3356" y="96"/>
                  </a:lnTo>
                  <a:lnTo>
                    <a:pt x="2754" y="159"/>
                  </a:lnTo>
                  <a:lnTo>
                    <a:pt x="2153" y="254"/>
                  </a:lnTo>
                  <a:lnTo>
                    <a:pt x="2089" y="602"/>
                  </a:lnTo>
                  <a:lnTo>
                    <a:pt x="1994" y="887"/>
                  </a:lnTo>
                  <a:lnTo>
                    <a:pt x="1900" y="1077"/>
                  </a:lnTo>
                  <a:lnTo>
                    <a:pt x="1805" y="1267"/>
                  </a:lnTo>
                  <a:lnTo>
                    <a:pt x="1678" y="1457"/>
                  </a:lnTo>
                  <a:lnTo>
                    <a:pt x="1551" y="1710"/>
                  </a:lnTo>
                  <a:lnTo>
                    <a:pt x="1393" y="2058"/>
                  </a:lnTo>
                  <a:lnTo>
                    <a:pt x="1235" y="2501"/>
                  </a:lnTo>
                  <a:lnTo>
                    <a:pt x="1013" y="3071"/>
                  </a:lnTo>
                  <a:lnTo>
                    <a:pt x="760" y="3673"/>
                  </a:lnTo>
                  <a:lnTo>
                    <a:pt x="285" y="4812"/>
                  </a:lnTo>
                  <a:lnTo>
                    <a:pt x="95" y="5319"/>
                  </a:lnTo>
                  <a:lnTo>
                    <a:pt x="32" y="5540"/>
                  </a:lnTo>
                  <a:lnTo>
                    <a:pt x="0" y="5730"/>
                  </a:lnTo>
                  <a:lnTo>
                    <a:pt x="0" y="5888"/>
                  </a:lnTo>
                  <a:lnTo>
                    <a:pt x="32" y="6047"/>
                  </a:lnTo>
                  <a:lnTo>
                    <a:pt x="95" y="6142"/>
                  </a:lnTo>
                  <a:lnTo>
                    <a:pt x="222" y="6205"/>
                  </a:lnTo>
                  <a:lnTo>
                    <a:pt x="348" y="6237"/>
                  </a:lnTo>
                  <a:lnTo>
                    <a:pt x="475" y="6268"/>
                  </a:lnTo>
                  <a:lnTo>
                    <a:pt x="633" y="6237"/>
                  </a:lnTo>
                  <a:lnTo>
                    <a:pt x="760" y="6237"/>
                  </a:lnTo>
                  <a:lnTo>
                    <a:pt x="982" y="6110"/>
                  </a:lnTo>
                  <a:lnTo>
                    <a:pt x="1235" y="5983"/>
                  </a:lnTo>
                  <a:lnTo>
                    <a:pt x="1615" y="5667"/>
                  </a:lnTo>
                  <a:lnTo>
                    <a:pt x="1805" y="5540"/>
                  </a:lnTo>
                  <a:lnTo>
                    <a:pt x="1963" y="5445"/>
                  </a:lnTo>
                  <a:lnTo>
                    <a:pt x="2026" y="5414"/>
                  </a:lnTo>
                  <a:lnTo>
                    <a:pt x="2058" y="5445"/>
                  </a:lnTo>
                  <a:lnTo>
                    <a:pt x="2026" y="5477"/>
                  </a:lnTo>
                  <a:lnTo>
                    <a:pt x="1900" y="5793"/>
                  </a:lnTo>
                  <a:lnTo>
                    <a:pt x="1805" y="6015"/>
                  </a:lnTo>
                  <a:lnTo>
                    <a:pt x="1773" y="6268"/>
                  </a:lnTo>
                  <a:lnTo>
                    <a:pt x="1773" y="6427"/>
                  </a:lnTo>
                  <a:lnTo>
                    <a:pt x="1773" y="6553"/>
                  </a:lnTo>
                  <a:lnTo>
                    <a:pt x="1805" y="6680"/>
                  </a:lnTo>
                  <a:lnTo>
                    <a:pt x="1868" y="6838"/>
                  </a:lnTo>
                  <a:lnTo>
                    <a:pt x="1963" y="6965"/>
                  </a:lnTo>
                  <a:lnTo>
                    <a:pt x="2089" y="7091"/>
                  </a:lnTo>
                  <a:lnTo>
                    <a:pt x="2248" y="7186"/>
                  </a:lnTo>
                  <a:lnTo>
                    <a:pt x="2438" y="7313"/>
                  </a:lnTo>
                  <a:lnTo>
                    <a:pt x="2849" y="7503"/>
                  </a:lnTo>
                  <a:lnTo>
                    <a:pt x="3292" y="7629"/>
                  </a:lnTo>
                  <a:lnTo>
                    <a:pt x="3799" y="7693"/>
                  </a:lnTo>
                  <a:lnTo>
                    <a:pt x="4274" y="7724"/>
                  </a:lnTo>
                  <a:lnTo>
                    <a:pt x="4495" y="7693"/>
                  </a:lnTo>
                  <a:lnTo>
                    <a:pt x="4717" y="7629"/>
                  </a:lnTo>
                  <a:lnTo>
                    <a:pt x="4907" y="7566"/>
                  </a:lnTo>
                  <a:lnTo>
                    <a:pt x="5065" y="7503"/>
                  </a:lnTo>
                  <a:lnTo>
                    <a:pt x="5382" y="7250"/>
                  </a:lnTo>
                  <a:lnTo>
                    <a:pt x="5698" y="6996"/>
                  </a:lnTo>
                  <a:lnTo>
                    <a:pt x="5951" y="6648"/>
                  </a:lnTo>
                  <a:lnTo>
                    <a:pt x="6173" y="6300"/>
                  </a:lnTo>
                  <a:lnTo>
                    <a:pt x="6363" y="5888"/>
                  </a:lnTo>
                  <a:lnTo>
                    <a:pt x="6521" y="5414"/>
                  </a:lnTo>
                  <a:lnTo>
                    <a:pt x="6616" y="4939"/>
                  </a:lnTo>
                  <a:lnTo>
                    <a:pt x="6679" y="4401"/>
                  </a:lnTo>
                  <a:lnTo>
                    <a:pt x="6679" y="3831"/>
                  </a:lnTo>
                  <a:lnTo>
                    <a:pt x="6648" y="3229"/>
                  </a:lnTo>
                  <a:lnTo>
                    <a:pt x="6553" y="2628"/>
                  </a:lnTo>
                  <a:lnTo>
                    <a:pt x="6426" y="2027"/>
                  </a:lnTo>
                  <a:lnTo>
                    <a:pt x="6173" y="982"/>
                  </a:lnTo>
                  <a:lnTo>
                    <a:pt x="6015" y="286"/>
                  </a:lnTo>
                  <a:lnTo>
                    <a:pt x="5983" y="222"/>
                  </a:lnTo>
                  <a:lnTo>
                    <a:pt x="5951" y="191"/>
                  </a:lnTo>
                  <a:lnTo>
                    <a:pt x="5793" y="96"/>
                  </a:lnTo>
                  <a:lnTo>
                    <a:pt x="5603" y="32"/>
                  </a:lnTo>
                  <a:lnTo>
                    <a:pt x="5350"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21"/>
            <p:cNvSpPr/>
            <p:nvPr/>
          </p:nvSpPr>
          <p:spPr>
            <a:xfrm>
              <a:off x="2120000" y="1825525"/>
              <a:ext cx="569825" cy="1039100"/>
            </a:xfrm>
            <a:custGeom>
              <a:avLst/>
              <a:gdLst/>
              <a:ahLst/>
              <a:cxnLst/>
              <a:rect l="l" t="t" r="r" b="b"/>
              <a:pathLst>
                <a:path w="22793" h="41564" extrusionOk="0">
                  <a:moveTo>
                    <a:pt x="10922" y="1"/>
                  </a:moveTo>
                  <a:lnTo>
                    <a:pt x="10605" y="33"/>
                  </a:lnTo>
                  <a:lnTo>
                    <a:pt x="10257" y="96"/>
                  </a:lnTo>
                  <a:lnTo>
                    <a:pt x="9877" y="223"/>
                  </a:lnTo>
                  <a:lnTo>
                    <a:pt x="9529" y="381"/>
                  </a:lnTo>
                  <a:lnTo>
                    <a:pt x="8832" y="697"/>
                  </a:lnTo>
                  <a:lnTo>
                    <a:pt x="8263" y="1046"/>
                  </a:lnTo>
                  <a:lnTo>
                    <a:pt x="7725" y="1362"/>
                  </a:lnTo>
                  <a:lnTo>
                    <a:pt x="7313" y="1679"/>
                  </a:lnTo>
                  <a:lnTo>
                    <a:pt x="7028" y="1964"/>
                  </a:lnTo>
                  <a:lnTo>
                    <a:pt x="6743" y="2185"/>
                  </a:lnTo>
                  <a:lnTo>
                    <a:pt x="3419" y="20703"/>
                  </a:lnTo>
                  <a:lnTo>
                    <a:pt x="1109" y="33713"/>
                  </a:lnTo>
                  <a:lnTo>
                    <a:pt x="317" y="38240"/>
                  </a:lnTo>
                  <a:lnTo>
                    <a:pt x="96" y="39633"/>
                  </a:lnTo>
                  <a:lnTo>
                    <a:pt x="1" y="40298"/>
                  </a:lnTo>
                  <a:lnTo>
                    <a:pt x="32" y="40456"/>
                  </a:lnTo>
                  <a:lnTo>
                    <a:pt x="96" y="40583"/>
                  </a:lnTo>
                  <a:lnTo>
                    <a:pt x="222" y="40678"/>
                  </a:lnTo>
                  <a:lnTo>
                    <a:pt x="381" y="40804"/>
                  </a:lnTo>
                  <a:lnTo>
                    <a:pt x="634" y="40899"/>
                  </a:lnTo>
                  <a:lnTo>
                    <a:pt x="887" y="40994"/>
                  </a:lnTo>
                  <a:lnTo>
                    <a:pt x="1552" y="41152"/>
                  </a:lnTo>
                  <a:lnTo>
                    <a:pt x="2343" y="41279"/>
                  </a:lnTo>
                  <a:lnTo>
                    <a:pt x="3261" y="41374"/>
                  </a:lnTo>
                  <a:lnTo>
                    <a:pt x="4274" y="41437"/>
                  </a:lnTo>
                  <a:lnTo>
                    <a:pt x="5350" y="41501"/>
                  </a:lnTo>
                  <a:lnTo>
                    <a:pt x="7661" y="41564"/>
                  </a:lnTo>
                  <a:lnTo>
                    <a:pt x="12156" y="41564"/>
                  </a:lnTo>
                  <a:lnTo>
                    <a:pt x="13961" y="41532"/>
                  </a:lnTo>
                  <a:lnTo>
                    <a:pt x="14372" y="41501"/>
                  </a:lnTo>
                  <a:lnTo>
                    <a:pt x="14784" y="41469"/>
                  </a:lnTo>
                  <a:lnTo>
                    <a:pt x="15575" y="41342"/>
                  </a:lnTo>
                  <a:lnTo>
                    <a:pt x="16366" y="41152"/>
                  </a:lnTo>
                  <a:lnTo>
                    <a:pt x="17158" y="40931"/>
                  </a:lnTo>
                  <a:lnTo>
                    <a:pt x="17917" y="40646"/>
                  </a:lnTo>
                  <a:lnTo>
                    <a:pt x="18645" y="40329"/>
                  </a:lnTo>
                  <a:lnTo>
                    <a:pt x="19310" y="39981"/>
                  </a:lnTo>
                  <a:lnTo>
                    <a:pt x="19975" y="39633"/>
                  </a:lnTo>
                  <a:lnTo>
                    <a:pt x="20576" y="39316"/>
                  </a:lnTo>
                  <a:lnTo>
                    <a:pt x="21115" y="38968"/>
                  </a:lnTo>
                  <a:lnTo>
                    <a:pt x="22001" y="38398"/>
                  </a:lnTo>
                  <a:lnTo>
                    <a:pt x="22571" y="37955"/>
                  </a:lnTo>
                  <a:lnTo>
                    <a:pt x="22792" y="37829"/>
                  </a:lnTo>
                  <a:lnTo>
                    <a:pt x="22697" y="36214"/>
                  </a:lnTo>
                  <a:lnTo>
                    <a:pt x="22381" y="31972"/>
                  </a:lnTo>
                  <a:lnTo>
                    <a:pt x="21938" y="25958"/>
                  </a:lnTo>
                  <a:lnTo>
                    <a:pt x="21653" y="22603"/>
                  </a:lnTo>
                  <a:lnTo>
                    <a:pt x="21336" y="19089"/>
                  </a:lnTo>
                  <a:lnTo>
                    <a:pt x="21020" y="15607"/>
                  </a:lnTo>
                  <a:lnTo>
                    <a:pt x="20671" y="12220"/>
                  </a:lnTo>
                  <a:lnTo>
                    <a:pt x="20292" y="9054"/>
                  </a:lnTo>
                  <a:lnTo>
                    <a:pt x="19912" y="6205"/>
                  </a:lnTo>
                  <a:lnTo>
                    <a:pt x="19722" y="4939"/>
                  </a:lnTo>
                  <a:lnTo>
                    <a:pt x="19500" y="3800"/>
                  </a:lnTo>
                  <a:lnTo>
                    <a:pt x="19310" y="2818"/>
                  </a:lnTo>
                  <a:lnTo>
                    <a:pt x="19120" y="1964"/>
                  </a:lnTo>
                  <a:lnTo>
                    <a:pt x="18930" y="1267"/>
                  </a:lnTo>
                  <a:lnTo>
                    <a:pt x="18709" y="761"/>
                  </a:lnTo>
                  <a:lnTo>
                    <a:pt x="18614" y="571"/>
                  </a:lnTo>
                  <a:lnTo>
                    <a:pt x="18519" y="444"/>
                  </a:lnTo>
                  <a:lnTo>
                    <a:pt x="18424" y="349"/>
                  </a:lnTo>
                  <a:lnTo>
                    <a:pt x="18329" y="317"/>
                  </a:lnTo>
                  <a:lnTo>
                    <a:pt x="17854" y="286"/>
                  </a:lnTo>
                  <a:lnTo>
                    <a:pt x="17411" y="223"/>
                  </a:lnTo>
                  <a:lnTo>
                    <a:pt x="17031" y="223"/>
                  </a:lnTo>
                  <a:lnTo>
                    <a:pt x="16841" y="254"/>
                  </a:lnTo>
                  <a:lnTo>
                    <a:pt x="16683" y="317"/>
                  </a:lnTo>
                  <a:lnTo>
                    <a:pt x="16335" y="539"/>
                  </a:lnTo>
                  <a:lnTo>
                    <a:pt x="15986" y="792"/>
                  </a:lnTo>
                  <a:lnTo>
                    <a:pt x="15385" y="1330"/>
                  </a:lnTo>
                  <a:lnTo>
                    <a:pt x="15037" y="1552"/>
                  </a:lnTo>
                  <a:lnTo>
                    <a:pt x="14879" y="1647"/>
                  </a:lnTo>
                  <a:lnTo>
                    <a:pt x="14720" y="1742"/>
                  </a:lnTo>
                  <a:lnTo>
                    <a:pt x="14562" y="1774"/>
                  </a:lnTo>
                  <a:lnTo>
                    <a:pt x="14372" y="1805"/>
                  </a:lnTo>
                  <a:lnTo>
                    <a:pt x="14182" y="1805"/>
                  </a:lnTo>
                  <a:lnTo>
                    <a:pt x="13961" y="1774"/>
                  </a:lnTo>
                  <a:lnTo>
                    <a:pt x="13707" y="1710"/>
                  </a:lnTo>
                  <a:lnTo>
                    <a:pt x="13454" y="1584"/>
                  </a:lnTo>
                  <a:lnTo>
                    <a:pt x="13201" y="1425"/>
                  </a:lnTo>
                  <a:lnTo>
                    <a:pt x="13011" y="1267"/>
                  </a:lnTo>
                  <a:lnTo>
                    <a:pt x="12631" y="919"/>
                  </a:lnTo>
                  <a:lnTo>
                    <a:pt x="12283" y="571"/>
                  </a:lnTo>
                  <a:lnTo>
                    <a:pt x="12093" y="412"/>
                  </a:lnTo>
                  <a:lnTo>
                    <a:pt x="11903" y="286"/>
                  </a:lnTo>
                  <a:lnTo>
                    <a:pt x="11681" y="159"/>
                  </a:lnTo>
                  <a:lnTo>
                    <a:pt x="11460" y="64"/>
                  </a:lnTo>
                  <a:lnTo>
                    <a:pt x="112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21"/>
            <p:cNvSpPr/>
            <p:nvPr/>
          </p:nvSpPr>
          <p:spPr>
            <a:xfrm>
              <a:off x="2120000" y="1825525"/>
              <a:ext cx="569825" cy="1039100"/>
            </a:xfrm>
            <a:custGeom>
              <a:avLst/>
              <a:gdLst/>
              <a:ahLst/>
              <a:cxnLst/>
              <a:rect l="l" t="t" r="r" b="b"/>
              <a:pathLst>
                <a:path w="22793" h="41564" fill="none" extrusionOk="0">
                  <a:moveTo>
                    <a:pt x="10257" y="96"/>
                  </a:moveTo>
                  <a:lnTo>
                    <a:pt x="10257" y="96"/>
                  </a:lnTo>
                  <a:lnTo>
                    <a:pt x="10605" y="33"/>
                  </a:lnTo>
                  <a:lnTo>
                    <a:pt x="10922" y="1"/>
                  </a:lnTo>
                  <a:lnTo>
                    <a:pt x="11207" y="1"/>
                  </a:lnTo>
                  <a:lnTo>
                    <a:pt x="11460" y="64"/>
                  </a:lnTo>
                  <a:lnTo>
                    <a:pt x="11681" y="159"/>
                  </a:lnTo>
                  <a:lnTo>
                    <a:pt x="11903" y="286"/>
                  </a:lnTo>
                  <a:lnTo>
                    <a:pt x="12093" y="412"/>
                  </a:lnTo>
                  <a:lnTo>
                    <a:pt x="12283" y="571"/>
                  </a:lnTo>
                  <a:lnTo>
                    <a:pt x="12631" y="919"/>
                  </a:lnTo>
                  <a:lnTo>
                    <a:pt x="13011" y="1267"/>
                  </a:lnTo>
                  <a:lnTo>
                    <a:pt x="13201" y="1425"/>
                  </a:lnTo>
                  <a:lnTo>
                    <a:pt x="13454" y="1584"/>
                  </a:lnTo>
                  <a:lnTo>
                    <a:pt x="13707" y="1710"/>
                  </a:lnTo>
                  <a:lnTo>
                    <a:pt x="13961" y="1774"/>
                  </a:lnTo>
                  <a:lnTo>
                    <a:pt x="13961" y="1774"/>
                  </a:lnTo>
                  <a:lnTo>
                    <a:pt x="14182" y="1805"/>
                  </a:lnTo>
                  <a:lnTo>
                    <a:pt x="14372" y="1805"/>
                  </a:lnTo>
                  <a:lnTo>
                    <a:pt x="14562" y="1774"/>
                  </a:lnTo>
                  <a:lnTo>
                    <a:pt x="14720" y="1742"/>
                  </a:lnTo>
                  <a:lnTo>
                    <a:pt x="14879" y="1647"/>
                  </a:lnTo>
                  <a:lnTo>
                    <a:pt x="15037" y="1552"/>
                  </a:lnTo>
                  <a:lnTo>
                    <a:pt x="15385" y="1330"/>
                  </a:lnTo>
                  <a:lnTo>
                    <a:pt x="15986" y="792"/>
                  </a:lnTo>
                  <a:lnTo>
                    <a:pt x="16335" y="539"/>
                  </a:lnTo>
                  <a:lnTo>
                    <a:pt x="16683" y="317"/>
                  </a:lnTo>
                  <a:lnTo>
                    <a:pt x="16683" y="317"/>
                  </a:lnTo>
                  <a:lnTo>
                    <a:pt x="16841" y="254"/>
                  </a:lnTo>
                  <a:lnTo>
                    <a:pt x="17031" y="223"/>
                  </a:lnTo>
                  <a:lnTo>
                    <a:pt x="17221" y="223"/>
                  </a:lnTo>
                  <a:lnTo>
                    <a:pt x="17411" y="223"/>
                  </a:lnTo>
                  <a:lnTo>
                    <a:pt x="17854" y="286"/>
                  </a:lnTo>
                  <a:lnTo>
                    <a:pt x="18329" y="317"/>
                  </a:lnTo>
                  <a:lnTo>
                    <a:pt x="18329" y="317"/>
                  </a:lnTo>
                  <a:lnTo>
                    <a:pt x="18424" y="349"/>
                  </a:lnTo>
                  <a:lnTo>
                    <a:pt x="18519" y="444"/>
                  </a:lnTo>
                  <a:lnTo>
                    <a:pt x="18614" y="571"/>
                  </a:lnTo>
                  <a:lnTo>
                    <a:pt x="18709" y="761"/>
                  </a:lnTo>
                  <a:lnTo>
                    <a:pt x="18930" y="1267"/>
                  </a:lnTo>
                  <a:lnTo>
                    <a:pt x="19120" y="1964"/>
                  </a:lnTo>
                  <a:lnTo>
                    <a:pt x="19310" y="2818"/>
                  </a:lnTo>
                  <a:lnTo>
                    <a:pt x="19500" y="3800"/>
                  </a:lnTo>
                  <a:lnTo>
                    <a:pt x="19722" y="4939"/>
                  </a:lnTo>
                  <a:lnTo>
                    <a:pt x="19912" y="6205"/>
                  </a:lnTo>
                  <a:lnTo>
                    <a:pt x="20292" y="9054"/>
                  </a:lnTo>
                  <a:lnTo>
                    <a:pt x="20671" y="12220"/>
                  </a:lnTo>
                  <a:lnTo>
                    <a:pt x="21020" y="15607"/>
                  </a:lnTo>
                  <a:lnTo>
                    <a:pt x="21336" y="19089"/>
                  </a:lnTo>
                  <a:lnTo>
                    <a:pt x="21653" y="22603"/>
                  </a:lnTo>
                  <a:lnTo>
                    <a:pt x="21938" y="25958"/>
                  </a:lnTo>
                  <a:lnTo>
                    <a:pt x="22381" y="31972"/>
                  </a:lnTo>
                  <a:lnTo>
                    <a:pt x="22697" y="36214"/>
                  </a:lnTo>
                  <a:lnTo>
                    <a:pt x="22792" y="37829"/>
                  </a:lnTo>
                  <a:lnTo>
                    <a:pt x="22792" y="37829"/>
                  </a:lnTo>
                  <a:lnTo>
                    <a:pt x="22571" y="37955"/>
                  </a:lnTo>
                  <a:lnTo>
                    <a:pt x="22001" y="38398"/>
                  </a:lnTo>
                  <a:lnTo>
                    <a:pt x="21115" y="38968"/>
                  </a:lnTo>
                  <a:lnTo>
                    <a:pt x="20576" y="39316"/>
                  </a:lnTo>
                  <a:lnTo>
                    <a:pt x="19975" y="39633"/>
                  </a:lnTo>
                  <a:lnTo>
                    <a:pt x="19310" y="39981"/>
                  </a:lnTo>
                  <a:lnTo>
                    <a:pt x="18645" y="40329"/>
                  </a:lnTo>
                  <a:lnTo>
                    <a:pt x="17917" y="40646"/>
                  </a:lnTo>
                  <a:lnTo>
                    <a:pt x="17158" y="40931"/>
                  </a:lnTo>
                  <a:lnTo>
                    <a:pt x="16366" y="41152"/>
                  </a:lnTo>
                  <a:lnTo>
                    <a:pt x="15575" y="41342"/>
                  </a:lnTo>
                  <a:lnTo>
                    <a:pt x="14784" y="41469"/>
                  </a:lnTo>
                  <a:lnTo>
                    <a:pt x="14372" y="41501"/>
                  </a:lnTo>
                  <a:lnTo>
                    <a:pt x="13961" y="41532"/>
                  </a:lnTo>
                  <a:lnTo>
                    <a:pt x="13961" y="41532"/>
                  </a:lnTo>
                  <a:lnTo>
                    <a:pt x="12156" y="41564"/>
                  </a:lnTo>
                  <a:lnTo>
                    <a:pt x="9972" y="41564"/>
                  </a:lnTo>
                  <a:lnTo>
                    <a:pt x="7661" y="41564"/>
                  </a:lnTo>
                  <a:lnTo>
                    <a:pt x="5350" y="41501"/>
                  </a:lnTo>
                  <a:lnTo>
                    <a:pt x="4274" y="41437"/>
                  </a:lnTo>
                  <a:lnTo>
                    <a:pt x="3261" y="41374"/>
                  </a:lnTo>
                  <a:lnTo>
                    <a:pt x="2343" y="41279"/>
                  </a:lnTo>
                  <a:lnTo>
                    <a:pt x="1552" y="41152"/>
                  </a:lnTo>
                  <a:lnTo>
                    <a:pt x="887" y="40994"/>
                  </a:lnTo>
                  <a:lnTo>
                    <a:pt x="634" y="40899"/>
                  </a:lnTo>
                  <a:lnTo>
                    <a:pt x="381" y="40804"/>
                  </a:lnTo>
                  <a:lnTo>
                    <a:pt x="222" y="40678"/>
                  </a:lnTo>
                  <a:lnTo>
                    <a:pt x="96" y="40583"/>
                  </a:lnTo>
                  <a:lnTo>
                    <a:pt x="32" y="40456"/>
                  </a:lnTo>
                  <a:lnTo>
                    <a:pt x="1" y="40298"/>
                  </a:lnTo>
                  <a:lnTo>
                    <a:pt x="1" y="40298"/>
                  </a:lnTo>
                  <a:lnTo>
                    <a:pt x="96" y="39633"/>
                  </a:lnTo>
                  <a:lnTo>
                    <a:pt x="317" y="38240"/>
                  </a:lnTo>
                  <a:lnTo>
                    <a:pt x="1109" y="33713"/>
                  </a:lnTo>
                  <a:lnTo>
                    <a:pt x="3419" y="20703"/>
                  </a:lnTo>
                  <a:lnTo>
                    <a:pt x="6743" y="2185"/>
                  </a:lnTo>
                  <a:lnTo>
                    <a:pt x="6743" y="2185"/>
                  </a:lnTo>
                  <a:lnTo>
                    <a:pt x="7028" y="1964"/>
                  </a:lnTo>
                  <a:lnTo>
                    <a:pt x="7313" y="1679"/>
                  </a:lnTo>
                  <a:lnTo>
                    <a:pt x="7725" y="1362"/>
                  </a:lnTo>
                  <a:lnTo>
                    <a:pt x="8263" y="1046"/>
                  </a:lnTo>
                  <a:lnTo>
                    <a:pt x="8832" y="697"/>
                  </a:lnTo>
                  <a:lnTo>
                    <a:pt x="9529" y="381"/>
                  </a:lnTo>
                  <a:lnTo>
                    <a:pt x="9877" y="223"/>
                  </a:lnTo>
                  <a:lnTo>
                    <a:pt x="10257" y="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21"/>
            <p:cNvSpPr/>
            <p:nvPr/>
          </p:nvSpPr>
          <p:spPr>
            <a:xfrm>
              <a:off x="2578200" y="1833450"/>
              <a:ext cx="485150" cy="1157800"/>
            </a:xfrm>
            <a:custGeom>
              <a:avLst/>
              <a:gdLst/>
              <a:ahLst/>
              <a:cxnLst/>
              <a:rect l="l" t="t" r="r" b="b"/>
              <a:pathLst>
                <a:path w="19406" h="46312" extrusionOk="0">
                  <a:moveTo>
                    <a:pt x="1" y="0"/>
                  </a:moveTo>
                  <a:lnTo>
                    <a:pt x="1109" y="7819"/>
                  </a:lnTo>
                  <a:lnTo>
                    <a:pt x="1235" y="9212"/>
                  </a:lnTo>
                  <a:lnTo>
                    <a:pt x="1330" y="10447"/>
                  </a:lnTo>
                  <a:lnTo>
                    <a:pt x="1394" y="11555"/>
                  </a:lnTo>
                  <a:lnTo>
                    <a:pt x="1425" y="12536"/>
                  </a:lnTo>
                  <a:lnTo>
                    <a:pt x="1425" y="13422"/>
                  </a:lnTo>
                  <a:lnTo>
                    <a:pt x="1394" y="14277"/>
                  </a:lnTo>
                  <a:lnTo>
                    <a:pt x="1299" y="15796"/>
                  </a:lnTo>
                  <a:lnTo>
                    <a:pt x="1172" y="17284"/>
                  </a:lnTo>
                  <a:lnTo>
                    <a:pt x="1046" y="18930"/>
                  </a:lnTo>
                  <a:lnTo>
                    <a:pt x="982" y="19848"/>
                  </a:lnTo>
                  <a:lnTo>
                    <a:pt x="951" y="20829"/>
                  </a:lnTo>
                  <a:lnTo>
                    <a:pt x="919" y="21937"/>
                  </a:lnTo>
                  <a:lnTo>
                    <a:pt x="919" y="23204"/>
                  </a:lnTo>
                  <a:lnTo>
                    <a:pt x="982" y="25863"/>
                  </a:lnTo>
                  <a:lnTo>
                    <a:pt x="1077" y="28490"/>
                  </a:lnTo>
                  <a:lnTo>
                    <a:pt x="1235" y="31022"/>
                  </a:lnTo>
                  <a:lnTo>
                    <a:pt x="1425" y="33396"/>
                  </a:lnTo>
                  <a:lnTo>
                    <a:pt x="1647" y="35486"/>
                  </a:lnTo>
                  <a:lnTo>
                    <a:pt x="1774" y="36404"/>
                  </a:lnTo>
                  <a:lnTo>
                    <a:pt x="1900" y="37227"/>
                  </a:lnTo>
                  <a:lnTo>
                    <a:pt x="2027" y="37955"/>
                  </a:lnTo>
                  <a:lnTo>
                    <a:pt x="2185" y="38556"/>
                  </a:lnTo>
                  <a:lnTo>
                    <a:pt x="2312" y="39031"/>
                  </a:lnTo>
                  <a:lnTo>
                    <a:pt x="2470" y="39348"/>
                  </a:lnTo>
                  <a:lnTo>
                    <a:pt x="2882" y="40107"/>
                  </a:lnTo>
                  <a:lnTo>
                    <a:pt x="3451" y="41152"/>
                  </a:lnTo>
                  <a:lnTo>
                    <a:pt x="4179" y="42323"/>
                  </a:lnTo>
                  <a:lnTo>
                    <a:pt x="4591" y="42956"/>
                  </a:lnTo>
                  <a:lnTo>
                    <a:pt x="5002" y="43558"/>
                  </a:lnTo>
                  <a:lnTo>
                    <a:pt x="5446" y="44127"/>
                  </a:lnTo>
                  <a:lnTo>
                    <a:pt x="5889" y="44697"/>
                  </a:lnTo>
                  <a:lnTo>
                    <a:pt x="6332" y="45172"/>
                  </a:lnTo>
                  <a:lnTo>
                    <a:pt x="6807" y="45615"/>
                  </a:lnTo>
                  <a:lnTo>
                    <a:pt x="7250" y="45932"/>
                  </a:lnTo>
                  <a:lnTo>
                    <a:pt x="7472" y="46058"/>
                  </a:lnTo>
                  <a:lnTo>
                    <a:pt x="7693" y="46185"/>
                  </a:lnTo>
                  <a:lnTo>
                    <a:pt x="7915" y="46248"/>
                  </a:lnTo>
                  <a:lnTo>
                    <a:pt x="8136" y="46312"/>
                  </a:lnTo>
                  <a:lnTo>
                    <a:pt x="8326" y="46312"/>
                  </a:lnTo>
                  <a:lnTo>
                    <a:pt x="8548" y="46280"/>
                  </a:lnTo>
                  <a:lnTo>
                    <a:pt x="8738" y="46217"/>
                  </a:lnTo>
                  <a:lnTo>
                    <a:pt x="8896" y="46090"/>
                  </a:lnTo>
                  <a:lnTo>
                    <a:pt x="9023" y="45932"/>
                  </a:lnTo>
                  <a:lnTo>
                    <a:pt x="9118" y="45710"/>
                  </a:lnTo>
                  <a:lnTo>
                    <a:pt x="9181" y="45425"/>
                  </a:lnTo>
                  <a:lnTo>
                    <a:pt x="9244" y="45140"/>
                  </a:lnTo>
                  <a:lnTo>
                    <a:pt x="9244" y="44792"/>
                  </a:lnTo>
                  <a:lnTo>
                    <a:pt x="9244" y="44381"/>
                  </a:lnTo>
                  <a:lnTo>
                    <a:pt x="9213" y="43526"/>
                  </a:lnTo>
                  <a:lnTo>
                    <a:pt x="9086" y="42576"/>
                  </a:lnTo>
                  <a:lnTo>
                    <a:pt x="8896" y="41532"/>
                  </a:lnTo>
                  <a:lnTo>
                    <a:pt x="8674" y="40456"/>
                  </a:lnTo>
                  <a:lnTo>
                    <a:pt x="8421" y="39348"/>
                  </a:lnTo>
                  <a:lnTo>
                    <a:pt x="8136" y="38208"/>
                  </a:lnTo>
                  <a:lnTo>
                    <a:pt x="7566" y="36087"/>
                  </a:lnTo>
                  <a:lnTo>
                    <a:pt x="7092" y="34219"/>
                  </a:lnTo>
                  <a:lnTo>
                    <a:pt x="6933" y="33491"/>
                  </a:lnTo>
                  <a:lnTo>
                    <a:pt x="6807" y="32890"/>
                  </a:lnTo>
                  <a:lnTo>
                    <a:pt x="6585" y="31466"/>
                  </a:lnTo>
                  <a:lnTo>
                    <a:pt x="6364" y="29471"/>
                  </a:lnTo>
                  <a:lnTo>
                    <a:pt x="6110" y="27065"/>
                  </a:lnTo>
                  <a:lnTo>
                    <a:pt x="5857" y="24501"/>
                  </a:lnTo>
                  <a:lnTo>
                    <a:pt x="5604" y="21969"/>
                  </a:lnTo>
                  <a:lnTo>
                    <a:pt x="5414" y="19722"/>
                  </a:lnTo>
                  <a:lnTo>
                    <a:pt x="5287" y="17949"/>
                  </a:lnTo>
                  <a:lnTo>
                    <a:pt x="5256" y="16873"/>
                  </a:lnTo>
                  <a:lnTo>
                    <a:pt x="5256" y="16746"/>
                  </a:lnTo>
                  <a:lnTo>
                    <a:pt x="5287" y="16683"/>
                  </a:lnTo>
                  <a:lnTo>
                    <a:pt x="5319" y="16651"/>
                  </a:lnTo>
                  <a:lnTo>
                    <a:pt x="5382" y="16651"/>
                  </a:lnTo>
                  <a:lnTo>
                    <a:pt x="5477" y="16714"/>
                  </a:lnTo>
                  <a:lnTo>
                    <a:pt x="5541" y="16809"/>
                  </a:lnTo>
                  <a:lnTo>
                    <a:pt x="5762" y="17094"/>
                  </a:lnTo>
                  <a:lnTo>
                    <a:pt x="6047" y="17537"/>
                  </a:lnTo>
                  <a:lnTo>
                    <a:pt x="6332" y="18107"/>
                  </a:lnTo>
                  <a:lnTo>
                    <a:pt x="6997" y="19563"/>
                  </a:lnTo>
                  <a:lnTo>
                    <a:pt x="7725" y="21304"/>
                  </a:lnTo>
                  <a:lnTo>
                    <a:pt x="8453" y="23204"/>
                  </a:lnTo>
                  <a:lnTo>
                    <a:pt x="8801" y="24185"/>
                  </a:lnTo>
                  <a:lnTo>
                    <a:pt x="9118" y="25135"/>
                  </a:lnTo>
                  <a:lnTo>
                    <a:pt x="9402" y="26084"/>
                  </a:lnTo>
                  <a:lnTo>
                    <a:pt x="9656" y="26971"/>
                  </a:lnTo>
                  <a:lnTo>
                    <a:pt x="9877" y="28015"/>
                  </a:lnTo>
                  <a:lnTo>
                    <a:pt x="10099" y="29123"/>
                  </a:lnTo>
                  <a:lnTo>
                    <a:pt x="10289" y="30326"/>
                  </a:lnTo>
                  <a:lnTo>
                    <a:pt x="10447" y="31592"/>
                  </a:lnTo>
                  <a:lnTo>
                    <a:pt x="10732" y="34219"/>
                  </a:lnTo>
                  <a:lnTo>
                    <a:pt x="10985" y="36879"/>
                  </a:lnTo>
                  <a:lnTo>
                    <a:pt x="11238" y="39379"/>
                  </a:lnTo>
                  <a:lnTo>
                    <a:pt x="11365" y="40550"/>
                  </a:lnTo>
                  <a:lnTo>
                    <a:pt x="11492" y="41627"/>
                  </a:lnTo>
                  <a:lnTo>
                    <a:pt x="11650" y="42576"/>
                  </a:lnTo>
                  <a:lnTo>
                    <a:pt x="11808" y="43399"/>
                  </a:lnTo>
                  <a:lnTo>
                    <a:pt x="11998" y="44064"/>
                  </a:lnTo>
                  <a:lnTo>
                    <a:pt x="12093" y="44349"/>
                  </a:lnTo>
                  <a:lnTo>
                    <a:pt x="12188" y="44602"/>
                  </a:lnTo>
                  <a:lnTo>
                    <a:pt x="13676" y="44634"/>
                  </a:lnTo>
                  <a:lnTo>
                    <a:pt x="15670" y="44634"/>
                  </a:lnTo>
                  <a:lnTo>
                    <a:pt x="16715" y="44571"/>
                  </a:lnTo>
                  <a:lnTo>
                    <a:pt x="17221" y="44539"/>
                  </a:lnTo>
                  <a:lnTo>
                    <a:pt x="17696" y="44444"/>
                  </a:lnTo>
                  <a:lnTo>
                    <a:pt x="18171" y="44381"/>
                  </a:lnTo>
                  <a:lnTo>
                    <a:pt x="18646" y="44254"/>
                  </a:lnTo>
                  <a:lnTo>
                    <a:pt x="19057" y="44127"/>
                  </a:lnTo>
                  <a:lnTo>
                    <a:pt x="19405" y="43969"/>
                  </a:lnTo>
                  <a:lnTo>
                    <a:pt x="18867" y="41247"/>
                  </a:lnTo>
                  <a:lnTo>
                    <a:pt x="17633" y="35043"/>
                  </a:lnTo>
                  <a:lnTo>
                    <a:pt x="16272" y="28047"/>
                  </a:lnTo>
                  <a:lnTo>
                    <a:pt x="15733" y="25166"/>
                  </a:lnTo>
                  <a:lnTo>
                    <a:pt x="15385" y="23172"/>
                  </a:lnTo>
                  <a:lnTo>
                    <a:pt x="15195" y="21811"/>
                  </a:lnTo>
                  <a:lnTo>
                    <a:pt x="14942" y="20386"/>
                  </a:lnTo>
                  <a:lnTo>
                    <a:pt x="14626" y="18962"/>
                  </a:lnTo>
                  <a:lnTo>
                    <a:pt x="14246" y="17474"/>
                  </a:lnTo>
                  <a:lnTo>
                    <a:pt x="14024" y="16714"/>
                  </a:lnTo>
                  <a:lnTo>
                    <a:pt x="13771" y="15986"/>
                  </a:lnTo>
                  <a:lnTo>
                    <a:pt x="13518" y="15227"/>
                  </a:lnTo>
                  <a:lnTo>
                    <a:pt x="13233" y="14467"/>
                  </a:lnTo>
                  <a:lnTo>
                    <a:pt x="12916" y="13675"/>
                  </a:lnTo>
                  <a:lnTo>
                    <a:pt x="12568" y="12916"/>
                  </a:lnTo>
                  <a:lnTo>
                    <a:pt x="12188" y="12156"/>
                  </a:lnTo>
                  <a:lnTo>
                    <a:pt x="11808" y="11396"/>
                  </a:lnTo>
                  <a:lnTo>
                    <a:pt x="11365" y="10637"/>
                  </a:lnTo>
                  <a:lnTo>
                    <a:pt x="10890" y="9877"/>
                  </a:lnTo>
                  <a:lnTo>
                    <a:pt x="10415" y="9117"/>
                  </a:lnTo>
                  <a:lnTo>
                    <a:pt x="9877" y="8357"/>
                  </a:lnTo>
                  <a:lnTo>
                    <a:pt x="9276" y="7598"/>
                  </a:lnTo>
                  <a:lnTo>
                    <a:pt x="8674" y="6870"/>
                  </a:lnTo>
                  <a:lnTo>
                    <a:pt x="8010" y="6142"/>
                  </a:lnTo>
                  <a:lnTo>
                    <a:pt x="7313" y="5413"/>
                  </a:lnTo>
                  <a:lnTo>
                    <a:pt x="6554" y="4685"/>
                  </a:lnTo>
                  <a:lnTo>
                    <a:pt x="5762" y="3989"/>
                  </a:lnTo>
                  <a:lnTo>
                    <a:pt x="4939" y="3293"/>
                  </a:lnTo>
                  <a:lnTo>
                    <a:pt x="4053" y="2596"/>
                  </a:lnTo>
                  <a:lnTo>
                    <a:pt x="3103" y="1931"/>
                  </a:lnTo>
                  <a:lnTo>
                    <a:pt x="2122" y="1267"/>
                  </a:lnTo>
                  <a:lnTo>
                    <a:pt x="1077" y="634"/>
                  </a:lnTo>
                  <a:lnTo>
                    <a:pt x="1" y="0"/>
                  </a:lnTo>
                  <a:close/>
                </a:path>
              </a:pathLst>
            </a:custGeom>
            <a:solidFill>
              <a:srgbClr val="E73C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21"/>
            <p:cNvSpPr/>
            <p:nvPr/>
          </p:nvSpPr>
          <p:spPr>
            <a:xfrm>
              <a:off x="2578200" y="1833450"/>
              <a:ext cx="485150" cy="1157800"/>
            </a:xfrm>
            <a:custGeom>
              <a:avLst/>
              <a:gdLst/>
              <a:ahLst/>
              <a:cxnLst/>
              <a:rect l="l" t="t" r="r" b="b"/>
              <a:pathLst>
                <a:path w="19406" h="46312" fill="none" extrusionOk="0">
                  <a:moveTo>
                    <a:pt x="1" y="0"/>
                  </a:moveTo>
                  <a:lnTo>
                    <a:pt x="1" y="0"/>
                  </a:lnTo>
                  <a:lnTo>
                    <a:pt x="1077" y="634"/>
                  </a:lnTo>
                  <a:lnTo>
                    <a:pt x="2122" y="1267"/>
                  </a:lnTo>
                  <a:lnTo>
                    <a:pt x="3103" y="1931"/>
                  </a:lnTo>
                  <a:lnTo>
                    <a:pt x="4053" y="2596"/>
                  </a:lnTo>
                  <a:lnTo>
                    <a:pt x="4939" y="3293"/>
                  </a:lnTo>
                  <a:lnTo>
                    <a:pt x="5762" y="3989"/>
                  </a:lnTo>
                  <a:lnTo>
                    <a:pt x="6554" y="4685"/>
                  </a:lnTo>
                  <a:lnTo>
                    <a:pt x="7313" y="5413"/>
                  </a:lnTo>
                  <a:lnTo>
                    <a:pt x="8010" y="6142"/>
                  </a:lnTo>
                  <a:lnTo>
                    <a:pt x="8674" y="6870"/>
                  </a:lnTo>
                  <a:lnTo>
                    <a:pt x="9276" y="7598"/>
                  </a:lnTo>
                  <a:lnTo>
                    <a:pt x="9877" y="8357"/>
                  </a:lnTo>
                  <a:lnTo>
                    <a:pt x="10415" y="9117"/>
                  </a:lnTo>
                  <a:lnTo>
                    <a:pt x="10890" y="9877"/>
                  </a:lnTo>
                  <a:lnTo>
                    <a:pt x="11365" y="10637"/>
                  </a:lnTo>
                  <a:lnTo>
                    <a:pt x="11808" y="11396"/>
                  </a:lnTo>
                  <a:lnTo>
                    <a:pt x="12188" y="12156"/>
                  </a:lnTo>
                  <a:lnTo>
                    <a:pt x="12568" y="12916"/>
                  </a:lnTo>
                  <a:lnTo>
                    <a:pt x="12916" y="13675"/>
                  </a:lnTo>
                  <a:lnTo>
                    <a:pt x="13233" y="14467"/>
                  </a:lnTo>
                  <a:lnTo>
                    <a:pt x="13518" y="15227"/>
                  </a:lnTo>
                  <a:lnTo>
                    <a:pt x="13771" y="15986"/>
                  </a:lnTo>
                  <a:lnTo>
                    <a:pt x="14024" y="16714"/>
                  </a:lnTo>
                  <a:lnTo>
                    <a:pt x="14246" y="17474"/>
                  </a:lnTo>
                  <a:lnTo>
                    <a:pt x="14626" y="18962"/>
                  </a:lnTo>
                  <a:lnTo>
                    <a:pt x="14942" y="20386"/>
                  </a:lnTo>
                  <a:lnTo>
                    <a:pt x="15195" y="21811"/>
                  </a:lnTo>
                  <a:lnTo>
                    <a:pt x="15385" y="23172"/>
                  </a:lnTo>
                  <a:lnTo>
                    <a:pt x="15385" y="23172"/>
                  </a:lnTo>
                  <a:lnTo>
                    <a:pt x="15733" y="25166"/>
                  </a:lnTo>
                  <a:lnTo>
                    <a:pt x="16272" y="28047"/>
                  </a:lnTo>
                  <a:lnTo>
                    <a:pt x="17633" y="35043"/>
                  </a:lnTo>
                  <a:lnTo>
                    <a:pt x="18867" y="41247"/>
                  </a:lnTo>
                  <a:lnTo>
                    <a:pt x="19405" y="43969"/>
                  </a:lnTo>
                  <a:lnTo>
                    <a:pt x="19405" y="43969"/>
                  </a:lnTo>
                  <a:lnTo>
                    <a:pt x="19057" y="44127"/>
                  </a:lnTo>
                  <a:lnTo>
                    <a:pt x="18646" y="44254"/>
                  </a:lnTo>
                  <a:lnTo>
                    <a:pt x="18171" y="44381"/>
                  </a:lnTo>
                  <a:lnTo>
                    <a:pt x="17696" y="44444"/>
                  </a:lnTo>
                  <a:lnTo>
                    <a:pt x="17221" y="44539"/>
                  </a:lnTo>
                  <a:lnTo>
                    <a:pt x="16715" y="44571"/>
                  </a:lnTo>
                  <a:lnTo>
                    <a:pt x="15670" y="44634"/>
                  </a:lnTo>
                  <a:lnTo>
                    <a:pt x="14626" y="44634"/>
                  </a:lnTo>
                  <a:lnTo>
                    <a:pt x="13676" y="44634"/>
                  </a:lnTo>
                  <a:lnTo>
                    <a:pt x="12188" y="44602"/>
                  </a:lnTo>
                  <a:lnTo>
                    <a:pt x="12188" y="44602"/>
                  </a:lnTo>
                  <a:lnTo>
                    <a:pt x="12093" y="44349"/>
                  </a:lnTo>
                  <a:lnTo>
                    <a:pt x="11998" y="44064"/>
                  </a:lnTo>
                  <a:lnTo>
                    <a:pt x="11808" y="43399"/>
                  </a:lnTo>
                  <a:lnTo>
                    <a:pt x="11650" y="42576"/>
                  </a:lnTo>
                  <a:lnTo>
                    <a:pt x="11492" y="41627"/>
                  </a:lnTo>
                  <a:lnTo>
                    <a:pt x="11365" y="40550"/>
                  </a:lnTo>
                  <a:lnTo>
                    <a:pt x="11238" y="39379"/>
                  </a:lnTo>
                  <a:lnTo>
                    <a:pt x="10985" y="36879"/>
                  </a:lnTo>
                  <a:lnTo>
                    <a:pt x="10732" y="34219"/>
                  </a:lnTo>
                  <a:lnTo>
                    <a:pt x="10447" y="31592"/>
                  </a:lnTo>
                  <a:lnTo>
                    <a:pt x="10289" y="30326"/>
                  </a:lnTo>
                  <a:lnTo>
                    <a:pt x="10099" y="29123"/>
                  </a:lnTo>
                  <a:lnTo>
                    <a:pt x="9877" y="28015"/>
                  </a:lnTo>
                  <a:lnTo>
                    <a:pt x="9656" y="26971"/>
                  </a:lnTo>
                  <a:lnTo>
                    <a:pt x="9656" y="26971"/>
                  </a:lnTo>
                  <a:lnTo>
                    <a:pt x="9402" y="26084"/>
                  </a:lnTo>
                  <a:lnTo>
                    <a:pt x="9118" y="25135"/>
                  </a:lnTo>
                  <a:lnTo>
                    <a:pt x="8801" y="24185"/>
                  </a:lnTo>
                  <a:lnTo>
                    <a:pt x="8453" y="23204"/>
                  </a:lnTo>
                  <a:lnTo>
                    <a:pt x="7725" y="21304"/>
                  </a:lnTo>
                  <a:lnTo>
                    <a:pt x="6997" y="19563"/>
                  </a:lnTo>
                  <a:lnTo>
                    <a:pt x="6332" y="18107"/>
                  </a:lnTo>
                  <a:lnTo>
                    <a:pt x="6047" y="17537"/>
                  </a:lnTo>
                  <a:lnTo>
                    <a:pt x="5762" y="17094"/>
                  </a:lnTo>
                  <a:lnTo>
                    <a:pt x="5541" y="16809"/>
                  </a:lnTo>
                  <a:lnTo>
                    <a:pt x="5477" y="16714"/>
                  </a:lnTo>
                  <a:lnTo>
                    <a:pt x="5382" y="16651"/>
                  </a:lnTo>
                  <a:lnTo>
                    <a:pt x="5319" y="16651"/>
                  </a:lnTo>
                  <a:lnTo>
                    <a:pt x="5287" y="16683"/>
                  </a:lnTo>
                  <a:lnTo>
                    <a:pt x="5256" y="16746"/>
                  </a:lnTo>
                  <a:lnTo>
                    <a:pt x="5256" y="16873"/>
                  </a:lnTo>
                  <a:lnTo>
                    <a:pt x="5256" y="16873"/>
                  </a:lnTo>
                  <a:lnTo>
                    <a:pt x="5287" y="17949"/>
                  </a:lnTo>
                  <a:lnTo>
                    <a:pt x="5414" y="19722"/>
                  </a:lnTo>
                  <a:lnTo>
                    <a:pt x="5604" y="21969"/>
                  </a:lnTo>
                  <a:lnTo>
                    <a:pt x="5857" y="24501"/>
                  </a:lnTo>
                  <a:lnTo>
                    <a:pt x="6110" y="27065"/>
                  </a:lnTo>
                  <a:lnTo>
                    <a:pt x="6364" y="29471"/>
                  </a:lnTo>
                  <a:lnTo>
                    <a:pt x="6585" y="31466"/>
                  </a:lnTo>
                  <a:lnTo>
                    <a:pt x="6807" y="32890"/>
                  </a:lnTo>
                  <a:lnTo>
                    <a:pt x="6807" y="32890"/>
                  </a:lnTo>
                  <a:lnTo>
                    <a:pt x="6933" y="33491"/>
                  </a:lnTo>
                  <a:lnTo>
                    <a:pt x="7092" y="34219"/>
                  </a:lnTo>
                  <a:lnTo>
                    <a:pt x="7566" y="36087"/>
                  </a:lnTo>
                  <a:lnTo>
                    <a:pt x="8136" y="38208"/>
                  </a:lnTo>
                  <a:lnTo>
                    <a:pt x="8421" y="39348"/>
                  </a:lnTo>
                  <a:lnTo>
                    <a:pt x="8674" y="40456"/>
                  </a:lnTo>
                  <a:lnTo>
                    <a:pt x="8896" y="41532"/>
                  </a:lnTo>
                  <a:lnTo>
                    <a:pt x="9086" y="42576"/>
                  </a:lnTo>
                  <a:lnTo>
                    <a:pt x="9213" y="43526"/>
                  </a:lnTo>
                  <a:lnTo>
                    <a:pt x="9244" y="44381"/>
                  </a:lnTo>
                  <a:lnTo>
                    <a:pt x="9244" y="44792"/>
                  </a:lnTo>
                  <a:lnTo>
                    <a:pt x="9244" y="45140"/>
                  </a:lnTo>
                  <a:lnTo>
                    <a:pt x="9181" y="45425"/>
                  </a:lnTo>
                  <a:lnTo>
                    <a:pt x="9118" y="45710"/>
                  </a:lnTo>
                  <a:lnTo>
                    <a:pt x="9023" y="45932"/>
                  </a:lnTo>
                  <a:lnTo>
                    <a:pt x="8896" y="46090"/>
                  </a:lnTo>
                  <a:lnTo>
                    <a:pt x="8738" y="46217"/>
                  </a:lnTo>
                  <a:lnTo>
                    <a:pt x="8548" y="46280"/>
                  </a:lnTo>
                  <a:lnTo>
                    <a:pt x="8548" y="46280"/>
                  </a:lnTo>
                  <a:lnTo>
                    <a:pt x="8326" y="46312"/>
                  </a:lnTo>
                  <a:lnTo>
                    <a:pt x="8136" y="46312"/>
                  </a:lnTo>
                  <a:lnTo>
                    <a:pt x="7915" y="46248"/>
                  </a:lnTo>
                  <a:lnTo>
                    <a:pt x="7693" y="46185"/>
                  </a:lnTo>
                  <a:lnTo>
                    <a:pt x="7472" y="46058"/>
                  </a:lnTo>
                  <a:lnTo>
                    <a:pt x="7250" y="45932"/>
                  </a:lnTo>
                  <a:lnTo>
                    <a:pt x="6807" y="45615"/>
                  </a:lnTo>
                  <a:lnTo>
                    <a:pt x="6332" y="45172"/>
                  </a:lnTo>
                  <a:lnTo>
                    <a:pt x="5889" y="44697"/>
                  </a:lnTo>
                  <a:lnTo>
                    <a:pt x="5446" y="44127"/>
                  </a:lnTo>
                  <a:lnTo>
                    <a:pt x="5002" y="43558"/>
                  </a:lnTo>
                  <a:lnTo>
                    <a:pt x="4591" y="42956"/>
                  </a:lnTo>
                  <a:lnTo>
                    <a:pt x="4179" y="42323"/>
                  </a:lnTo>
                  <a:lnTo>
                    <a:pt x="3451" y="41152"/>
                  </a:lnTo>
                  <a:lnTo>
                    <a:pt x="2882" y="40107"/>
                  </a:lnTo>
                  <a:lnTo>
                    <a:pt x="2470" y="39348"/>
                  </a:lnTo>
                  <a:lnTo>
                    <a:pt x="2470" y="39348"/>
                  </a:lnTo>
                  <a:lnTo>
                    <a:pt x="2312" y="39031"/>
                  </a:lnTo>
                  <a:lnTo>
                    <a:pt x="2185" y="38556"/>
                  </a:lnTo>
                  <a:lnTo>
                    <a:pt x="2027" y="37955"/>
                  </a:lnTo>
                  <a:lnTo>
                    <a:pt x="1900" y="37227"/>
                  </a:lnTo>
                  <a:lnTo>
                    <a:pt x="1774" y="36404"/>
                  </a:lnTo>
                  <a:lnTo>
                    <a:pt x="1647" y="35486"/>
                  </a:lnTo>
                  <a:lnTo>
                    <a:pt x="1425" y="33396"/>
                  </a:lnTo>
                  <a:lnTo>
                    <a:pt x="1235" y="31022"/>
                  </a:lnTo>
                  <a:lnTo>
                    <a:pt x="1077" y="28490"/>
                  </a:lnTo>
                  <a:lnTo>
                    <a:pt x="982" y="25863"/>
                  </a:lnTo>
                  <a:lnTo>
                    <a:pt x="919" y="23204"/>
                  </a:lnTo>
                  <a:lnTo>
                    <a:pt x="919" y="23204"/>
                  </a:lnTo>
                  <a:lnTo>
                    <a:pt x="919" y="21937"/>
                  </a:lnTo>
                  <a:lnTo>
                    <a:pt x="951" y="20829"/>
                  </a:lnTo>
                  <a:lnTo>
                    <a:pt x="982" y="19848"/>
                  </a:lnTo>
                  <a:lnTo>
                    <a:pt x="1046" y="18930"/>
                  </a:lnTo>
                  <a:lnTo>
                    <a:pt x="1172" y="17284"/>
                  </a:lnTo>
                  <a:lnTo>
                    <a:pt x="1299" y="15796"/>
                  </a:lnTo>
                  <a:lnTo>
                    <a:pt x="1394" y="14277"/>
                  </a:lnTo>
                  <a:lnTo>
                    <a:pt x="1425" y="13422"/>
                  </a:lnTo>
                  <a:lnTo>
                    <a:pt x="1425" y="12536"/>
                  </a:lnTo>
                  <a:lnTo>
                    <a:pt x="1394" y="11555"/>
                  </a:lnTo>
                  <a:lnTo>
                    <a:pt x="1330" y="10447"/>
                  </a:lnTo>
                  <a:lnTo>
                    <a:pt x="1235" y="9212"/>
                  </a:lnTo>
                  <a:lnTo>
                    <a:pt x="1109" y="781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21"/>
            <p:cNvSpPr/>
            <p:nvPr/>
          </p:nvSpPr>
          <p:spPr>
            <a:xfrm>
              <a:off x="1785250" y="3060075"/>
              <a:ext cx="110025" cy="110025"/>
            </a:xfrm>
            <a:custGeom>
              <a:avLst/>
              <a:gdLst/>
              <a:ahLst/>
              <a:cxnLst/>
              <a:rect l="l" t="t" r="r" b="b"/>
              <a:pathLst>
                <a:path w="4401" h="4401" extrusionOk="0">
                  <a:moveTo>
                    <a:pt x="2058" y="1"/>
                  </a:moveTo>
                  <a:lnTo>
                    <a:pt x="1837" y="32"/>
                  </a:lnTo>
                  <a:lnTo>
                    <a:pt x="1615" y="96"/>
                  </a:lnTo>
                  <a:lnTo>
                    <a:pt x="1425" y="159"/>
                  </a:lnTo>
                  <a:lnTo>
                    <a:pt x="1203" y="254"/>
                  </a:lnTo>
                  <a:lnTo>
                    <a:pt x="1014" y="349"/>
                  </a:lnTo>
                  <a:lnTo>
                    <a:pt x="824" y="475"/>
                  </a:lnTo>
                  <a:lnTo>
                    <a:pt x="665" y="602"/>
                  </a:lnTo>
                  <a:lnTo>
                    <a:pt x="539" y="760"/>
                  </a:lnTo>
                  <a:lnTo>
                    <a:pt x="412" y="950"/>
                  </a:lnTo>
                  <a:lnTo>
                    <a:pt x="285" y="1109"/>
                  </a:lnTo>
                  <a:lnTo>
                    <a:pt x="191" y="1299"/>
                  </a:lnTo>
                  <a:lnTo>
                    <a:pt x="96" y="1488"/>
                  </a:lnTo>
                  <a:lnTo>
                    <a:pt x="64" y="1710"/>
                  </a:lnTo>
                  <a:lnTo>
                    <a:pt x="1" y="1900"/>
                  </a:lnTo>
                  <a:lnTo>
                    <a:pt x="1" y="2122"/>
                  </a:lnTo>
                  <a:lnTo>
                    <a:pt x="1" y="2343"/>
                  </a:lnTo>
                  <a:lnTo>
                    <a:pt x="32" y="2565"/>
                  </a:lnTo>
                  <a:lnTo>
                    <a:pt x="64" y="2786"/>
                  </a:lnTo>
                  <a:lnTo>
                    <a:pt x="127" y="2976"/>
                  </a:lnTo>
                  <a:lnTo>
                    <a:pt x="222" y="3198"/>
                  </a:lnTo>
                  <a:lnTo>
                    <a:pt x="349" y="3388"/>
                  </a:lnTo>
                  <a:lnTo>
                    <a:pt x="475" y="3578"/>
                  </a:lnTo>
                  <a:lnTo>
                    <a:pt x="602" y="3736"/>
                  </a:lnTo>
                  <a:lnTo>
                    <a:pt x="760" y="3863"/>
                  </a:lnTo>
                  <a:lnTo>
                    <a:pt x="919" y="4021"/>
                  </a:lnTo>
                  <a:lnTo>
                    <a:pt x="1109" y="4116"/>
                  </a:lnTo>
                  <a:lnTo>
                    <a:pt x="1298" y="4211"/>
                  </a:lnTo>
                  <a:lnTo>
                    <a:pt x="1488" y="4306"/>
                  </a:lnTo>
                  <a:lnTo>
                    <a:pt x="1678" y="4337"/>
                  </a:lnTo>
                  <a:lnTo>
                    <a:pt x="1900" y="4401"/>
                  </a:lnTo>
                  <a:lnTo>
                    <a:pt x="2343" y="4401"/>
                  </a:lnTo>
                  <a:lnTo>
                    <a:pt x="2533" y="4369"/>
                  </a:lnTo>
                  <a:lnTo>
                    <a:pt x="2755" y="4337"/>
                  </a:lnTo>
                  <a:lnTo>
                    <a:pt x="2976" y="4274"/>
                  </a:lnTo>
                  <a:lnTo>
                    <a:pt x="3198" y="4179"/>
                  </a:lnTo>
                  <a:lnTo>
                    <a:pt x="3388" y="4053"/>
                  </a:lnTo>
                  <a:lnTo>
                    <a:pt x="3546" y="3926"/>
                  </a:lnTo>
                  <a:lnTo>
                    <a:pt x="3704" y="3799"/>
                  </a:lnTo>
                  <a:lnTo>
                    <a:pt x="3863" y="3641"/>
                  </a:lnTo>
                  <a:lnTo>
                    <a:pt x="3989" y="3483"/>
                  </a:lnTo>
                  <a:lnTo>
                    <a:pt x="4116" y="3293"/>
                  </a:lnTo>
                  <a:lnTo>
                    <a:pt x="4211" y="3103"/>
                  </a:lnTo>
                  <a:lnTo>
                    <a:pt x="4274" y="2913"/>
                  </a:lnTo>
                  <a:lnTo>
                    <a:pt x="4337" y="2723"/>
                  </a:lnTo>
                  <a:lnTo>
                    <a:pt x="4369" y="2501"/>
                  </a:lnTo>
                  <a:lnTo>
                    <a:pt x="4401" y="2280"/>
                  </a:lnTo>
                  <a:lnTo>
                    <a:pt x="4401" y="2090"/>
                  </a:lnTo>
                  <a:lnTo>
                    <a:pt x="4369" y="1868"/>
                  </a:lnTo>
                  <a:lnTo>
                    <a:pt x="4337" y="1647"/>
                  </a:lnTo>
                  <a:lnTo>
                    <a:pt x="4242" y="1425"/>
                  </a:lnTo>
                  <a:lnTo>
                    <a:pt x="4147" y="1235"/>
                  </a:lnTo>
                  <a:lnTo>
                    <a:pt x="4052" y="1014"/>
                  </a:lnTo>
                  <a:lnTo>
                    <a:pt x="3926" y="855"/>
                  </a:lnTo>
                  <a:lnTo>
                    <a:pt x="3799" y="697"/>
                  </a:lnTo>
                  <a:lnTo>
                    <a:pt x="3641" y="539"/>
                  </a:lnTo>
                  <a:lnTo>
                    <a:pt x="3451" y="412"/>
                  </a:lnTo>
                  <a:lnTo>
                    <a:pt x="3293" y="286"/>
                  </a:lnTo>
                  <a:lnTo>
                    <a:pt x="3103" y="191"/>
                  </a:lnTo>
                  <a:lnTo>
                    <a:pt x="2913" y="127"/>
                  </a:lnTo>
                  <a:lnTo>
                    <a:pt x="2691" y="64"/>
                  </a:lnTo>
                  <a:lnTo>
                    <a:pt x="2501" y="32"/>
                  </a:lnTo>
                  <a:lnTo>
                    <a:pt x="228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21"/>
            <p:cNvSpPr/>
            <p:nvPr/>
          </p:nvSpPr>
          <p:spPr>
            <a:xfrm>
              <a:off x="1378475" y="3141600"/>
              <a:ext cx="461400" cy="816725"/>
            </a:xfrm>
            <a:custGeom>
              <a:avLst/>
              <a:gdLst/>
              <a:ahLst/>
              <a:cxnLst/>
              <a:rect l="l" t="t" r="r" b="b"/>
              <a:pathLst>
                <a:path w="18456" h="32669" extrusionOk="0">
                  <a:moveTo>
                    <a:pt x="16810" y="0"/>
                  </a:moveTo>
                  <a:lnTo>
                    <a:pt x="1" y="31782"/>
                  </a:lnTo>
                  <a:lnTo>
                    <a:pt x="1647" y="32668"/>
                  </a:lnTo>
                  <a:lnTo>
                    <a:pt x="18456" y="886"/>
                  </a:lnTo>
                  <a:lnTo>
                    <a:pt x="1681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21"/>
            <p:cNvSpPr/>
            <p:nvPr/>
          </p:nvSpPr>
          <p:spPr>
            <a:xfrm>
              <a:off x="1378475" y="3141600"/>
              <a:ext cx="461400" cy="816725"/>
            </a:xfrm>
            <a:custGeom>
              <a:avLst/>
              <a:gdLst/>
              <a:ahLst/>
              <a:cxnLst/>
              <a:rect l="l" t="t" r="r" b="b"/>
              <a:pathLst>
                <a:path w="18456" h="32669" fill="none" extrusionOk="0">
                  <a:moveTo>
                    <a:pt x="1647" y="32668"/>
                  </a:moveTo>
                  <a:lnTo>
                    <a:pt x="1" y="31782"/>
                  </a:lnTo>
                  <a:lnTo>
                    <a:pt x="16810" y="0"/>
                  </a:lnTo>
                  <a:lnTo>
                    <a:pt x="18456" y="886"/>
                  </a:lnTo>
                  <a:lnTo>
                    <a:pt x="1647" y="32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21"/>
            <p:cNvSpPr/>
            <p:nvPr/>
          </p:nvSpPr>
          <p:spPr>
            <a:xfrm>
              <a:off x="948775" y="4785275"/>
              <a:ext cx="118725" cy="118725"/>
            </a:xfrm>
            <a:custGeom>
              <a:avLst/>
              <a:gdLst/>
              <a:ahLst/>
              <a:cxnLst/>
              <a:rect l="l" t="t" r="r" b="b"/>
              <a:pathLst>
                <a:path w="4749" h="4749" extrusionOk="0">
                  <a:moveTo>
                    <a:pt x="2374" y="0"/>
                  </a:moveTo>
                  <a:lnTo>
                    <a:pt x="2121" y="32"/>
                  </a:lnTo>
                  <a:lnTo>
                    <a:pt x="1900" y="64"/>
                  </a:lnTo>
                  <a:lnTo>
                    <a:pt x="1646" y="127"/>
                  </a:lnTo>
                  <a:lnTo>
                    <a:pt x="1425" y="190"/>
                  </a:lnTo>
                  <a:lnTo>
                    <a:pt x="1235" y="285"/>
                  </a:lnTo>
                  <a:lnTo>
                    <a:pt x="1045" y="412"/>
                  </a:lnTo>
                  <a:lnTo>
                    <a:pt x="855" y="570"/>
                  </a:lnTo>
                  <a:lnTo>
                    <a:pt x="697" y="697"/>
                  </a:lnTo>
                  <a:lnTo>
                    <a:pt x="538" y="887"/>
                  </a:lnTo>
                  <a:lnTo>
                    <a:pt x="380" y="1045"/>
                  </a:lnTo>
                  <a:lnTo>
                    <a:pt x="285" y="1267"/>
                  </a:lnTo>
                  <a:lnTo>
                    <a:pt x="190" y="1457"/>
                  </a:lnTo>
                  <a:lnTo>
                    <a:pt x="95" y="1678"/>
                  </a:lnTo>
                  <a:lnTo>
                    <a:pt x="32" y="1900"/>
                  </a:lnTo>
                  <a:lnTo>
                    <a:pt x="0" y="2153"/>
                  </a:lnTo>
                  <a:lnTo>
                    <a:pt x="0" y="2375"/>
                  </a:lnTo>
                  <a:lnTo>
                    <a:pt x="0" y="2628"/>
                  </a:lnTo>
                  <a:lnTo>
                    <a:pt x="32" y="2849"/>
                  </a:lnTo>
                  <a:lnTo>
                    <a:pt x="95" y="3103"/>
                  </a:lnTo>
                  <a:lnTo>
                    <a:pt x="190" y="3324"/>
                  </a:lnTo>
                  <a:lnTo>
                    <a:pt x="285" y="3514"/>
                  </a:lnTo>
                  <a:lnTo>
                    <a:pt x="380" y="3704"/>
                  </a:lnTo>
                  <a:lnTo>
                    <a:pt x="538" y="3894"/>
                  </a:lnTo>
                  <a:lnTo>
                    <a:pt x="697" y="4052"/>
                  </a:lnTo>
                  <a:lnTo>
                    <a:pt x="855" y="4211"/>
                  </a:lnTo>
                  <a:lnTo>
                    <a:pt x="1045" y="4369"/>
                  </a:lnTo>
                  <a:lnTo>
                    <a:pt x="1235" y="4464"/>
                  </a:lnTo>
                  <a:lnTo>
                    <a:pt x="1425" y="4559"/>
                  </a:lnTo>
                  <a:lnTo>
                    <a:pt x="1646" y="4654"/>
                  </a:lnTo>
                  <a:lnTo>
                    <a:pt x="1900" y="4717"/>
                  </a:lnTo>
                  <a:lnTo>
                    <a:pt x="2121" y="4749"/>
                  </a:lnTo>
                  <a:lnTo>
                    <a:pt x="2596" y="4749"/>
                  </a:lnTo>
                  <a:lnTo>
                    <a:pt x="2849" y="4717"/>
                  </a:lnTo>
                  <a:lnTo>
                    <a:pt x="3071" y="4654"/>
                  </a:lnTo>
                  <a:lnTo>
                    <a:pt x="3292" y="4559"/>
                  </a:lnTo>
                  <a:lnTo>
                    <a:pt x="3482" y="4464"/>
                  </a:lnTo>
                  <a:lnTo>
                    <a:pt x="3704" y="4369"/>
                  </a:lnTo>
                  <a:lnTo>
                    <a:pt x="3862" y="4211"/>
                  </a:lnTo>
                  <a:lnTo>
                    <a:pt x="4052" y="4052"/>
                  </a:lnTo>
                  <a:lnTo>
                    <a:pt x="4210" y="3894"/>
                  </a:lnTo>
                  <a:lnTo>
                    <a:pt x="4337" y="3704"/>
                  </a:lnTo>
                  <a:lnTo>
                    <a:pt x="4464" y="3514"/>
                  </a:lnTo>
                  <a:lnTo>
                    <a:pt x="4559" y="3324"/>
                  </a:lnTo>
                  <a:lnTo>
                    <a:pt x="4622" y="3103"/>
                  </a:lnTo>
                  <a:lnTo>
                    <a:pt x="4685" y="2849"/>
                  </a:lnTo>
                  <a:lnTo>
                    <a:pt x="4717" y="2628"/>
                  </a:lnTo>
                  <a:lnTo>
                    <a:pt x="4748" y="2375"/>
                  </a:lnTo>
                  <a:lnTo>
                    <a:pt x="4717" y="2153"/>
                  </a:lnTo>
                  <a:lnTo>
                    <a:pt x="4685" y="1900"/>
                  </a:lnTo>
                  <a:lnTo>
                    <a:pt x="4622" y="1678"/>
                  </a:lnTo>
                  <a:lnTo>
                    <a:pt x="4559" y="1457"/>
                  </a:lnTo>
                  <a:lnTo>
                    <a:pt x="4464" y="1267"/>
                  </a:lnTo>
                  <a:lnTo>
                    <a:pt x="4337" y="1045"/>
                  </a:lnTo>
                  <a:lnTo>
                    <a:pt x="4210" y="887"/>
                  </a:lnTo>
                  <a:lnTo>
                    <a:pt x="4052" y="697"/>
                  </a:lnTo>
                  <a:lnTo>
                    <a:pt x="3862" y="570"/>
                  </a:lnTo>
                  <a:lnTo>
                    <a:pt x="3704" y="412"/>
                  </a:lnTo>
                  <a:lnTo>
                    <a:pt x="3482" y="285"/>
                  </a:lnTo>
                  <a:lnTo>
                    <a:pt x="3292" y="190"/>
                  </a:lnTo>
                  <a:lnTo>
                    <a:pt x="3071" y="127"/>
                  </a:lnTo>
                  <a:lnTo>
                    <a:pt x="2849" y="64"/>
                  </a:lnTo>
                  <a:lnTo>
                    <a:pt x="2596" y="32"/>
                  </a:lnTo>
                  <a:lnTo>
                    <a:pt x="237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21"/>
            <p:cNvSpPr/>
            <p:nvPr/>
          </p:nvSpPr>
          <p:spPr>
            <a:xfrm>
              <a:off x="977250" y="4814550"/>
              <a:ext cx="60975" cy="60975"/>
            </a:xfrm>
            <a:custGeom>
              <a:avLst/>
              <a:gdLst/>
              <a:ahLst/>
              <a:cxnLst/>
              <a:rect l="l" t="t" r="r" b="b"/>
              <a:pathLst>
                <a:path w="2439" h="2439" extrusionOk="0">
                  <a:moveTo>
                    <a:pt x="982" y="1"/>
                  </a:moveTo>
                  <a:lnTo>
                    <a:pt x="761" y="96"/>
                  </a:lnTo>
                  <a:lnTo>
                    <a:pt x="539" y="191"/>
                  </a:lnTo>
                  <a:lnTo>
                    <a:pt x="349" y="349"/>
                  </a:lnTo>
                  <a:lnTo>
                    <a:pt x="222" y="539"/>
                  </a:lnTo>
                  <a:lnTo>
                    <a:pt x="96" y="729"/>
                  </a:lnTo>
                  <a:lnTo>
                    <a:pt x="32" y="982"/>
                  </a:lnTo>
                  <a:lnTo>
                    <a:pt x="1" y="1204"/>
                  </a:lnTo>
                  <a:lnTo>
                    <a:pt x="32" y="1457"/>
                  </a:lnTo>
                  <a:lnTo>
                    <a:pt x="96" y="1678"/>
                  </a:lnTo>
                  <a:lnTo>
                    <a:pt x="222" y="1900"/>
                  </a:lnTo>
                  <a:lnTo>
                    <a:pt x="349" y="2090"/>
                  </a:lnTo>
                  <a:lnTo>
                    <a:pt x="539" y="2248"/>
                  </a:lnTo>
                  <a:lnTo>
                    <a:pt x="761" y="2343"/>
                  </a:lnTo>
                  <a:lnTo>
                    <a:pt x="982" y="2406"/>
                  </a:lnTo>
                  <a:lnTo>
                    <a:pt x="1235" y="2438"/>
                  </a:lnTo>
                  <a:lnTo>
                    <a:pt x="1457" y="2406"/>
                  </a:lnTo>
                  <a:lnTo>
                    <a:pt x="1710" y="2343"/>
                  </a:lnTo>
                  <a:lnTo>
                    <a:pt x="1900" y="2248"/>
                  </a:lnTo>
                  <a:lnTo>
                    <a:pt x="2090" y="2090"/>
                  </a:lnTo>
                  <a:lnTo>
                    <a:pt x="2248" y="1900"/>
                  </a:lnTo>
                  <a:lnTo>
                    <a:pt x="2343" y="1678"/>
                  </a:lnTo>
                  <a:lnTo>
                    <a:pt x="2438" y="1457"/>
                  </a:lnTo>
                  <a:lnTo>
                    <a:pt x="2438" y="1204"/>
                  </a:lnTo>
                  <a:lnTo>
                    <a:pt x="2438" y="982"/>
                  </a:lnTo>
                  <a:lnTo>
                    <a:pt x="2343" y="729"/>
                  </a:lnTo>
                  <a:lnTo>
                    <a:pt x="2248" y="539"/>
                  </a:lnTo>
                  <a:lnTo>
                    <a:pt x="2090" y="349"/>
                  </a:lnTo>
                  <a:lnTo>
                    <a:pt x="1900" y="191"/>
                  </a:lnTo>
                  <a:lnTo>
                    <a:pt x="1710" y="96"/>
                  </a:lnTo>
                  <a:lnTo>
                    <a:pt x="14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21"/>
            <p:cNvSpPr/>
            <p:nvPr/>
          </p:nvSpPr>
          <p:spPr>
            <a:xfrm>
              <a:off x="970925" y="4712475"/>
              <a:ext cx="66500" cy="94975"/>
            </a:xfrm>
            <a:custGeom>
              <a:avLst/>
              <a:gdLst/>
              <a:ahLst/>
              <a:cxnLst/>
              <a:rect l="l" t="t" r="r" b="b"/>
              <a:pathLst>
                <a:path w="2660" h="3799" extrusionOk="0">
                  <a:moveTo>
                    <a:pt x="1203" y="0"/>
                  </a:moveTo>
                  <a:lnTo>
                    <a:pt x="950" y="95"/>
                  </a:lnTo>
                  <a:lnTo>
                    <a:pt x="760" y="253"/>
                  </a:lnTo>
                  <a:lnTo>
                    <a:pt x="602" y="380"/>
                  </a:lnTo>
                  <a:lnTo>
                    <a:pt x="444" y="538"/>
                  </a:lnTo>
                  <a:lnTo>
                    <a:pt x="634" y="887"/>
                  </a:lnTo>
                  <a:lnTo>
                    <a:pt x="792" y="1203"/>
                  </a:lnTo>
                  <a:lnTo>
                    <a:pt x="855" y="1520"/>
                  </a:lnTo>
                  <a:lnTo>
                    <a:pt x="887" y="1836"/>
                  </a:lnTo>
                  <a:lnTo>
                    <a:pt x="887" y="2121"/>
                  </a:lnTo>
                  <a:lnTo>
                    <a:pt x="824" y="2374"/>
                  </a:lnTo>
                  <a:lnTo>
                    <a:pt x="760" y="2628"/>
                  </a:lnTo>
                  <a:lnTo>
                    <a:pt x="665" y="2849"/>
                  </a:lnTo>
                  <a:lnTo>
                    <a:pt x="570" y="3071"/>
                  </a:lnTo>
                  <a:lnTo>
                    <a:pt x="444" y="3229"/>
                  </a:lnTo>
                  <a:lnTo>
                    <a:pt x="222" y="3546"/>
                  </a:lnTo>
                  <a:lnTo>
                    <a:pt x="64" y="3735"/>
                  </a:lnTo>
                  <a:lnTo>
                    <a:pt x="1" y="3799"/>
                  </a:lnTo>
                  <a:lnTo>
                    <a:pt x="127" y="3735"/>
                  </a:lnTo>
                  <a:lnTo>
                    <a:pt x="507" y="3577"/>
                  </a:lnTo>
                  <a:lnTo>
                    <a:pt x="760" y="3514"/>
                  </a:lnTo>
                  <a:lnTo>
                    <a:pt x="1077" y="3482"/>
                  </a:lnTo>
                  <a:lnTo>
                    <a:pt x="1425" y="3482"/>
                  </a:lnTo>
                  <a:lnTo>
                    <a:pt x="1837" y="3514"/>
                  </a:lnTo>
                  <a:lnTo>
                    <a:pt x="2026" y="3514"/>
                  </a:lnTo>
                  <a:lnTo>
                    <a:pt x="2185" y="3451"/>
                  </a:lnTo>
                  <a:lnTo>
                    <a:pt x="2311" y="3356"/>
                  </a:lnTo>
                  <a:lnTo>
                    <a:pt x="2438" y="3197"/>
                  </a:lnTo>
                  <a:lnTo>
                    <a:pt x="2533" y="3007"/>
                  </a:lnTo>
                  <a:lnTo>
                    <a:pt x="2596" y="2786"/>
                  </a:lnTo>
                  <a:lnTo>
                    <a:pt x="2660" y="2533"/>
                  </a:lnTo>
                  <a:lnTo>
                    <a:pt x="2660" y="2279"/>
                  </a:lnTo>
                  <a:lnTo>
                    <a:pt x="2660" y="1994"/>
                  </a:lnTo>
                  <a:lnTo>
                    <a:pt x="2660" y="1710"/>
                  </a:lnTo>
                  <a:lnTo>
                    <a:pt x="2596" y="1425"/>
                  </a:lnTo>
                  <a:lnTo>
                    <a:pt x="2533" y="1171"/>
                  </a:lnTo>
                  <a:lnTo>
                    <a:pt x="2470" y="918"/>
                  </a:lnTo>
                  <a:lnTo>
                    <a:pt x="2343" y="665"/>
                  </a:lnTo>
                  <a:lnTo>
                    <a:pt x="2216" y="475"/>
                  </a:lnTo>
                  <a:lnTo>
                    <a:pt x="2090" y="285"/>
                  </a:lnTo>
                  <a:lnTo>
                    <a:pt x="1932" y="158"/>
                  </a:lnTo>
                  <a:lnTo>
                    <a:pt x="1773" y="64"/>
                  </a:lnTo>
                  <a:lnTo>
                    <a:pt x="161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21"/>
            <p:cNvSpPr/>
            <p:nvPr/>
          </p:nvSpPr>
          <p:spPr>
            <a:xfrm>
              <a:off x="633000" y="4627800"/>
              <a:ext cx="118750" cy="117925"/>
            </a:xfrm>
            <a:custGeom>
              <a:avLst/>
              <a:gdLst/>
              <a:ahLst/>
              <a:cxnLst/>
              <a:rect l="l" t="t" r="r" b="b"/>
              <a:pathLst>
                <a:path w="4750" h="4717" extrusionOk="0">
                  <a:moveTo>
                    <a:pt x="2153" y="0"/>
                  </a:moveTo>
                  <a:lnTo>
                    <a:pt x="1900" y="32"/>
                  </a:lnTo>
                  <a:lnTo>
                    <a:pt x="1679" y="95"/>
                  </a:lnTo>
                  <a:lnTo>
                    <a:pt x="1457" y="158"/>
                  </a:lnTo>
                  <a:lnTo>
                    <a:pt x="1235" y="285"/>
                  </a:lnTo>
                  <a:lnTo>
                    <a:pt x="1045" y="380"/>
                  </a:lnTo>
                  <a:lnTo>
                    <a:pt x="856" y="538"/>
                  </a:lnTo>
                  <a:lnTo>
                    <a:pt x="697" y="665"/>
                  </a:lnTo>
                  <a:lnTo>
                    <a:pt x="539" y="855"/>
                  </a:lnTo>
                  <a:lnTo>
                    <a:pt x="412" y="1045"/>
                  </a:lnTo>
                  <a:lnTo>
                    <a:pt x="286" y="1235"/>
                  </a:lnTo>
                  <a:lnTo>
                    <a:pt x="191" y="1425"/>
                  </a:lnTo>
                  <a:lnTo>
                    <a:pt x="127" y="1646"/>
                  </a:lnTo>
                  <a:lnTo>
                    <a:pt x="64" y="1868"/>
                  </a:lnTo>
                  <a:lnTo>
                    <a:pt x="33" y="2121"/>
                  </a:lnTo>
                  <a:lnTo>
                    <a:pt x="1" y="2343"/>
                  </a:lnTo>
                  <a:lnTo>
                    <a:pt x="33" y="2596"/>
                  </a:lnTo>
                  <a:lnTo>
                    <a:pt x="64" y="2849"/>
                  </a:lnTo>
                  <a:lnTo>
                    <a:pt x="127" y="3071"/>
                  </a:lnTo>
                  <a:lnTo>
                    <a:pt x="191" y="3292"/>
                  </a:lnTo>
                  <a:lnTo>
                    <a:pt x="286" y="3482"/>
                  </a:lnTo>
                  <a:lnTo>
                    <a:pt x="412" y="3672"/>
                  </a:lnTo>
                  <a:lnTo>
                    <a:pt x="539" y="3862"/>
                  </a:lnTo>
                  <a:lnTo>
                    <a:pt x="697" y="4052"/>
                  </a:lnTo>
                  <a:lnTo>
                    <a:pt x="856" y="4179"/>
                  </a:lnTo>
                  <a:lnTo>
                    <a:pt x="1045" y="4337"/>
                  </a:lnTo>
                  <a:lnTo>
                    <a:pt x="1235" y="4432"/>
                  </a:lnTo>
                  <a:lnTo>
                    <a:pt x="1457" y="4558"/>
                  </a:lnTo>
                  <a:lnTo>
                    <a:pt x="1679" y="4622"/>
                  </a:lnTo>
                  <a:lnTo>
                    <a:pt x="1900" y="4685"/>
                  </a:lnTo>
                  <a:lnTo>
                    <a:pt x="2153" y="4717"/>
                  </a:lnTo>
                  <a:lnTo>
                    <a:pt x="2628" y="4717"/>
                  </a:lnTo>
                  <a:lnTo>
                    <a:pt x="2850" y="4685"/>
                  </a:lnTo>
                  <a:lnTo>
                    <a:pt x="3071" y="4622"/>
                  </a:lnTo>
                  <a:lnTo>
                    <a:pt x="3293" y="4558"/>
                  </a:lnTo>
                  <a:lnTo>
                    <a:pt x="3515" y="4432"/>
                  </a:lnTo>
                  <a:lnTo>
                    <a:pt x="3705" y="4337"/>
                  </a:lnTo>
                  <a:lnTo>
                    <a:pt x="3894" y="4179"/>
                  </a:lnTo>
                  <a:lnTo>
                    <a:pt x="4053" y="4052"/>
                  </a:lnTo>
                  <a:lnTo>
                    <a:pt x="4211" y="3862"/>
                  </a:lnTo>
                  <a:lnTo>
                    <a:pt x="4338" y="3672"/>
                  </a:lnTo>
                  <a:lnTo>
                    <a:pt x="4464" y="3482"/>
                  </a:lnTo>
                  <a:lnTo>
                    <a:pt x="4559" y="3292"/>
                  </a:lnTo>
                  <a:lnTo>
                    <a:pt x="4654" y="3071"/>
                  </a:lnTo>
                  <a:lnTo>
                    <a:pt x="4717" y="2849"/>
                  </a:lnTo>
                  <a:lnTo>
                    <a:pt x="4749" y="2596"/>
                  </a:lnTo>
                  <a:lnTo>
                    <a:pt x="4749" y="2343"/>
                  </a:lnTo>
                  <a:lnTo>
                    <a:pt x="4749" y="2121"/>
                  </a:lnTo>
                  <a:lnTo>
                    <a:pt x="4717" y="1868"/>
                  </a:lnTo>
                  <a:lnTo>
                    <a:pt x="4654" y="1646"/>
                  </a:lnTo>
                  <a:lnTo>
                    <a:pt x="4559" y="1425"/>
                  </a:lnTo>
                  <a:lnTo>
                    <a:pt x="4464" y="1235"/>
                  </a:lnTo>
                  <a:lnTo>
                    <a:pt x="4338" y="1045"/>
                  </a:lnTo>
                  <a:lnTo>
                    <a:pt x="4211" y="855"/>
                  </a:lnTo>
                  <a:lnTo>
                    <a:pt x="4053" y="665"/>
                  </a:lnTo>
                  <a:lnTo>
                    <a:pt x="3894" y="538"/>
                  </a:lnTo>
                  <a:lnTo>
                    <a:pt x="3705" y="380"/>
                  </a:lnTo>
                  <a:lnTo>
                    <a:pt x="3515" y="285"/>
                  </a:lnTo>
                  <a:lnTo>
                    <a:pt x="3293" y="158"/>
                  </a:lnTo>
                  <a:lnTo>
                    <a:pt x="3071" y="95"/>
                  </a:lnTo>
                  <a:lnTo>
                    <a:pt x="2850" y="32"/>
                  </a:lnTo>
                  <a:lnTo>
                    <a:pt x="262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21"/>
            <p:cNvSpPr/>
            <p:nvPr/>
          </p:nvSpPr>
          <p:spPr>
            <a:xfrm>
              <a:off x="661500" y="4656275"/>
              <a:ext cx="61750" cy="60975"/>
            </a:xfrm>
            <a:custGeom>
              <a:avLst/>
              <a:gdLst/>
              <a:ahLst/>
              <a:cxnLst/>
              <a:rect l="l" t="t" r="r" b="b"/>
              <a:pathLst>
                <a:path w="2470" h="2439" extrusionOk="0">
                  <a:moveTo>
                    <a:pt x="1235" y="1"/>
                  </a:moveTo>
                  <a:lnTo>
                    <a:pt x="982" y="32"/>
                  </a:lnTo>
                  <a:lnTo>
                    <a:pt x="760" y="96"/>
                  </a:lnTo>
                  <a:lnTo>
                    <a:pt x="570" y="191"/>
                  </a:lnTo>
                  <a:lnTo>
                    <a:pt x="380" y="349"/>
                  </a:lnTo>
                  <a:lnTo>
                    <a:pt x="222" y="539"/>
                  </a:lnTo>
                  <a:lnTo>
                    <a:pt x="95" y="729"/>
                  </a:lnTo>
                  <a:lnTo>
                    <a:pt x="32" y="982"/>
                  </a:lnTo>
                  <a:lnTo>
                    <a:pt x="0" y="1204"/>
                  </a:lnTo>
                  <a:lnTo>
                    <a:pt x="32" y="1457"/>
                  </a:lnTo>
                  <a:lnTo>
                    <a:pt x="95" y="1710"/>
                  </a:lnTo>
                  <a:lnTo>
                    <a:pt x="222" y="1900"/>
                  </a:lnTo>
                  <a:lnTo>
                    <a:pt x="380" y="2090"/>
                  </a:lnTo>
                  <a:lnTo>
                    <a:pt x="570" y="2248"/>
                  </a:lnTo>
                  <a:lnTo>
                    <a:pt x="760" y="2343"/>
                  </a:lnTo>
                  <a:lnTo>
                    <a:pt x="982" y="2406"/>
                  </a:lnTo>
                  <a:lnTo>
                    <a:pt x="1235" y="2438"/>
                  </a:lnTo>
                  <a:lnTo>
                    <a:pt x="1488" y="2406"/>
                  </a:lnTo>
                  <a:lnTo>
                    <a:pt x="1710" y="2343"/>
                  </a:lnTo>
                  <a:lnTo>
                    <a:pt x="1931" y="2248"/>
                  </a:lnTo>
                  <a:lnTo>
                    <a:pt x="2121" y="2090"/>
                  </a:lnTo>
                  <a:lnTo>
                    <a:pt x="2248" y="1900"/>
                  </a:lnTo>
                  <a:lnTo>
                    <a:pt x="2375" y="1710"/>
                  </a:lnTo>
                  <a:lnTo>
                    <a:pt x="2438" y="1457"/>
                  </a:lnTo>
                  <a:lnTo>
                    <a:pt x="2470" y="1204"/>
                  </a:lnTo>
                  <a:lnTo>
                    <a:pt x="2438" y="982"/>
                  </a:lnTo>
                  <a:lnTo>
                    <a:pt x="2375" y="729"/>
                  </a:lnTo>
                  <a:lnTo>
                    <a:pt x="2248" y="539"/>
                  </a:lnTo>
                  <a:lnTo>
                    <a:pt x="2121" y="349"/>
                  </a:lnTo>
                  <a:lnTo>
                    <a:pt x="1931" y="191"/>
                  </a:lnTo>
                  <a:lnTo>
                    <a:pt x="1710" y="96"/>
                  </a:lnTo>
                  <a:lnTo>
                    <a:pt x="1488" y="32"/>
                  </a:lnTo>
                  <a:lnTo>
                    <a:pt x="12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21"/>
            <p:cNvSpPr/>
            <p:nvPr/>
          </p:nvSpPr>
          <p:spPr>
            <a:xfrm>
              <a:off x="675750" y="4565275"/>
              <a:ext cx="71250" cy="89450"/>
            </a:xfrm>
            <a:custGeom>
              <a:avLst/>
              <a:gdLst/>
              <a:ahLst/>
              <a:cxnLst/>
              <a:rect l="l" t="t" r="r" b="b"/>
              <a:pathLst>
                <a:path w="2850" h="3578" extrusionOk="0">
                  <a:moveTo>
                    <a:pt x="1710" y="0"/>
                  </a:moveTo>
                  <a:lnTo>
                    <a:pt x="1456" y="64"/>
                  </a:lnTo>
                  <a:lnTo>
                    <a:pt x="1235" y="159"/>
                  </a:lnTo>
                  <a:lnTo>
                    <a:pt x="1077" y="285"/>
                  </a:lnTo>
                  <a:lnTo>
                    <a:pt x="918" y="412"/>
                  </a:lnTo>
                  <a:lnTo>
                    <a:pt x="1045" y="760"/>
                  </a:lnTo>
                  <a:lnTo>
                    <a:pt x="1140" y="1108"/>
                  </a:lnTo>
                  <a:lnTo>
                    <a:pt x="1171" y="1425"/>
                  </a:lnTo>
                  <a:lnTo>
                    <a:pt x="1140" y="1741"/>
                  </a:lnTo>
                  <a:lnTo>
                    <a:pt x="1108" y="2026"/>
                  </a:lnTo>
                  <a:lnTo>
                    <a:pt x="1013" y="2280"/>
                  </a:lnTo>
                  <a:lnTo>
                    <a:pt x="918" y="2501"/>
                  </a:lnTo>
                  <a:lnTo>
                    <a:pt x="792" y="2723"/>
                  </a:lnTo>
                  <a:lnTo>
                    <a:pt x="665" y="2913"/>
                  </a:lnTo>
                  <a:lnTo>
                    <a:pt x="538" y="3071"/>
                  </a:lnTo>
                  <a:lnTo>
                    <a:pt x="285" y="3324"/>
                  </a:lnTo>
                  <a:lnTo>
                    <a:pt x="95" y="3482"/>
                  </a:lnTo>
                  <a:lnTo>
                    <a:pt x="0" y="3546"/>
                  </a:lnTo>
                  <a:lnTo>
                    <a:pt x="0" y="3546"/>
                  </a:lnTo>
                  <a:lnTo>
                    <a:pt x="159" y="3514"/>
                  </a:lnTo>
                  <a:lnTo>
                    <a:pt x="538" y="3419"/>
                  </a:lnTo>
                  <a:lnTo>
                    <a:pt x="1108" y="3419"/>
                  </a:lnTo>
                  <a:lnTo>
                    <a:pt x="1425" y="3451"/>
                  </a:lnTo>
                  <a:lnTo>
                    <a:pt x="1805" y="3546"/>
                  </a:lnTo>
                  <a:lnTo>
                    <a:pt x="1995" y="3577"/>
                  </a:lnTo>
                  <a:lnTo>
                    <a:pt x="2153" y="3546"/>
                  </a:lnTo>
                  <a:lnTo>
                    <a:pt x="2311" y="3451"/>
                  </a:lnTo>
                  <a:lnTo>
                    <a:pt x="2438" y="3324"/>
                  </a:lnTo>
                  <a:lnTo>
                    <a:pt x="2564" y="3166"/>
                  </a:lnTo>
                  <a:lnTo>
                    <a:pt x="2659" y="2944"/>
                  </a:lnTo>
                  <a:lnTo>
                    <a:pt x="2723" y="2723"/>
                  </a:lnTo>
                  <a:lnTo>
                    <a:pt x="2786" y="2469"/>
                  </a:lnTo>
                  <a:lnTo>
                    <a:pt x="2818" y="2185"/>
                  </a:lnTo>
                  <a:lnTo>
                    <a:pt x="2849" y="1900"/>
                  </a:lnTo>
                  <a:lnTo>
                    <a:pt x="2849" y="1615"/>
                  </a:lnTo>
                  <a:lnTo>
                    <a:pt x="2818" y="1330"/>
                  </a:lnTo>
                  <a:lnTo>
                    <a:pt x="2786" y="1077"/>
                  </a:lnTo>
                  <a:lnTo>
                    <a:pt x="2723" y="823"/>
                  </a:lnTo>
                  <a:lnTo>
                    <a:pt x="2628" y="602"/>
                  </a:lnTo>
                  <a:lnTo>
                    <a:pt x="2501" y="412"/>
                  </a:lnTo>
                  <a:lnTo>
                    <a:pt x="2374" y="254"/>
                  </a:lnTo>
                  <a:lnTo>
                    <a:pt x="2248" y="127"/>
                  </a:lnTo>
                  <a:lnTo>
                    <a:pt x="2121" y="64"/>
                  </a:lnTo>
                  <a:lnTo>
                    <a:pt x="196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21"/>
            <p:cNvSpPr/>
            <p:nvPr/>
          </p:nvSpPr>
          <p:spPr>
            <a:xfrm>
              <a:off x="602925" y="3788150"/>
              <a:ext cx="502550" cy="721750"/>
            </a:xfrm>
            <a:custGeom>
              <a:avLst/>
              <a:gdLst/>
              <a:ahLst/>
              <a:cxnLst/>
              <a:rect l="l" t="t" r="r" b="b"/>
              <a:pathLst>
                <a:path w="20102" h="28870" extrusionOk="0">
                  <a:moveTo>
                    <a:pt x="15164" y="0"/>
                  </a:moveTo>
                  <a:lnTo>
                    <a:pt x="14689" y="64"/>
                  </a:lnTo>
                  <a:lnTo>
                    <a:pt x="14467" y="95"/>
                  </a:lnTo>
                  <a:lnTo>
                    <a:pt x="14277" y="190"/>
                  </a:lnTo>
                  <a:lnTo>
                    <a:pt x="14056" y="285"/>
                  </a:lnTo>
                  <a:lnTo>
                    <a:pt x="13866" y="412"/>
                  </a:lnTo>
                  <a:lnTo>
                    <a:pt x="13676" y="538"/>
                  </a:lnTo>
                  <a:lnTo>
                    <a:pt x="13486" y="728"/>
                  </a:lnTo>
                  <a:lnTo>
                    <a:pt x="13075" y="1171"/>
                  </a:lnTo>
                  <a:lnTo>
                    <a:pt x="12663" y="1741"/>
                  </a:lnTo>
                  <a:lnTo>
                    <a:pt x="12188" y="2438"/>
                  </a:lnTo>
                  <a:lnTo>
                    <a:pt x="11682" y="3324"/>
                  </a:lnTo>
                  <a:lnTo>
                    <a:pt x="10352" y="5635"/>
                  </a:lnTo>
                  <a:lnTo>
                    <a:pt x="9529" y="6996"/>
                  </a:lnTo>
                  <a:lnTo>
                    <a:pt x="8643" y="8452"/>
                  </a:lnTo>
                  <a:lnTo>
                    <a:pt x="7693" y="9908"/>
                  </a:lnTo>
                  <a:lnTo>
                    <a:pt x="6712" y="11396"/>
                  </a:lnTo>
                  <a:lnTo>
                    <a:pt x="4749" y="14372"/>
                  </a:lnTo>
                  <a:lnTo>
                    <a:pt x="3800" y="15828"/>
                  </a:lnTo>
                  <a:lnTo>
                    <a:pt x="2882" y="17221"/>
                  </a:lnTo>
                  <a:lnTo>
                    <a:pt x="2090" y="18582"/>
                  </a:lnTo>
                  <a:lnTo>
                    <a:pt x="1362" y="19880"/>
                  </a:lnTo>
                  <a:lnTo>
                    <a:pt x="1046" y="20481"/>
                  </a:lnTo>
                  <a:lnTo>
                    <a:pt x="792" y="21051"/>
                  </a:lnTo>
                  <a:lnTo>
                    <a:pt x="539" y="21621"/>
                  </a:lnTo>
                  <a:lnTo>
                    <a:pt x="349" y="22127"/>
                  </a:lnTo>
                  <a:lnTo>
                    <a:pt x="191" y="22634"/>
                  </a:lnTo>
                  <a:lnTo>
                    <a:pt x="64" y="23108"/>
                  </a:lnTo>
                  <a:lnTo>
                    <a:pt x="1" y="23552"/>
                  </a:lnTo>
                  <a:lnTo>
                    <a:pt x="1" y="23931"/>
                  </a:lnTo>
                  <a:lnTo>
                    <a:pt x="33" y="24280"/>
                  </a:lnTo>
                  <a:lnTo>
                    <a:pt x="128" y="24596"/>
                  </a:lnTo>
                  <a:lnTo>
                    <a:pt x="286" y="24881"/>
                  </a:lnTo>
                  <a:lnTo>
                    <a:pt x="381" y="25008"/>
                  </a:lnTo>
                  <a:lnTo>
                    <a:pt x="476" y="25103"/>
                  </a:lnTo>
                  <a:lnTo>
                    <a:pt x="2312" y="26654"/>
                  </a:lnTo>
                  <a:lnTo>
                    <a:pt x="3768" y="27825"/>
                  </a:lnTo>
                  <a:lnTo>
                    <a:pt x="5034" y="28870"/>
                  </a:lnTo>
                  <a:lnTo>
                    <a:pt x="20102" y="253"/>
                  </a:lnTo>
                  <a:lnTo>
                    <a:pt x="18931" y="222"/>
                  </a:lnTo>
                  <a:lnTo>
                    <a:pt x="17949" y="159"/>
                  </a:lnTo>
                  <a:lnTo>
                    <a:pt x="16335" y="32"/>
                  </a:lnTo>
                  <a:lnTo>
                    <a:pt x="15702" y="0"/>
                  </a:lnTo>
                  <a:close/>
                </a:path>
              </a:pathLst>
            </a:custGeom>
            <a:solidFill>
              <a:srgbClr val="F28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21"/>
            <p:cNvSpPr/>
            <p:nvPr/>
          </p:nvSpPr>
          <p:spPr>
            <a:xfrm>
              <a:off x="631425" y="3705850"/>
              <a:ext cx="871325" cy="1039875"/>
            </a:xfrm>
            <a:custGeom>
              <a:avLst/>
              <a:gdLst/>
              <a:ahLst/>
              <a:cxnLst/>
              <a:rect l="l" t="t" r="r" b="b"/>
              <a:pathLst>
                <a:path w="34853" h="41595" extrusionOk="0">
                  <a:moveTo>
                    <a:pt x="20925" y="0"/>
                  </a:moveTo>
                  <a:lnTo>
                    <a:pt x="20513" y="63"/>
                  </a:lnTo>
                  <a:lnTo>
                    <a:pt x="20102" y="190"/>
                  </a:lnTo>
                  <a:lnTo>
                    <a:pt x="19753" y="348"/>
                  </a:lnTo>
                  <a:lnTo>
                    <a:pt x="19468" y="570"/>
                  </a:lnTo>
                  <a:lnTo>
                    <a:pt x="19310" y="728"/>
                  </a:lnTo>
                  <a:lnTo>
                    <a:pt x="19184" y="886"/>
                  </a:lnTo>
                  <a:lnTo>
                    <a:pt x="18519" y="1804"/>
                  </a:lnTo>
                  <a:lnTo>
                    <a:pt x="17537" y="3229"/>
                  </a:lnTo>
                  <a:lnTo>
                    <a:pt x="14878" y="7186"/>
                  </a:lnTo>
                  <a:lnTo>
                    <a:pt x="13296" y="9592"/>
                  </a:lnTo>
                  <a:lnTo>
                    <a:pt x="11586" y="12187"/>
                  </a:lnTo>
                  <a:lnTo>
                    <a:pt x="9845" y="14910"/>
                  </a:lnTo>
                  <a:lnTo>
                    <a:pt x="8073" y="17695"/>
                  </a:lnTo>
                  <a:lnTo>
                    <a:pt x="6395" y="20449"/>
                  </a:lnTo>
                  <a:lnTo>
                    <a:pt x="4780" y="23108"/>
                  </a:lnTo>
                  <a:lnTo>
                    <a:pt x="3324" y="25641"/>
                  </a:lnTo>
                  <a:lnTo>
                    <a:pt x="2058" y="27920"/>
                  </a:lnTo>
                  <a:lnTo>
                    <a:pt x="1520" y="28933"/>
                  </a:lnTo>
                  <a:lnTo>
                    <a:pt x="1077" y="29882"/>
                  </a:lnTo>
                  <a:lnTo>
                    <a:pt x="665" y="30737"/>
                  </a:lnTo>
                  <a:lnTo>
                    <a:pt x="380" y="31465"/>
                  </a:lnTo>
                  <a:lnTo>
                    <a:pt x="159" y="32130"/>
                  </a:lnTo>
                  <a:lnTo>
                    <a:pt x="32" y="32636"/>
                  </a:lnTo>
                  <a:lnTo>
                    <a:pt x="1" y="32858"/>
                  </a:lnTo>
                  <a:lnTo>
                    <a:pt x="1" y="33016"/>
                  </a:lnTo>
                  <a:lnTo>
                    <a:pt x="32" y="33175"/>
                  </a:lnTo>
                  <a:lnTo>
                    <a:pt x="64" y="33269"/>
                  </a:lnTo>
                  <a:lnTo>
                    <a:pt x="475" y="33713"/>
                  </a:lnTo>
                  <a:lnTo>
                    <a:pt x="1077" y="34282"/>
                  </a:lnTo>
                  <a:lnTo>
                    <a:pt x="1900" y="34979"/>
                  </a:lnTo>
                  <a:lnTo>
                    <a:pt x="2850" y="35739"/>
                  </a:lnTo>
                  <a:lnTo>
                    <a:pt x="3957" y="36530"/>
                  </a:lnTo>
                  <a:lnTo>
                    <a:pt x="5160" y="37385"/>
                  </a:lnTo>
                  <a:lnTo>
                    <a:pt x="6427" y="38208"/>
                  </a:lnTo>
                  <a:lnTo>
                    <a:pt x="7756" y="38999"/>
                  </a:lnTo>
                  <a:lnTo>
                    <a:pt x="9086" y="39727"/>
                  </a:lnTo>
                  <a:lnTo>
                    <a:pt x="9750" y="40075"/>
                  </a:lnTo>
                  <a:lnTo>
                    <a:pt x="10415" y="40392"/>
                  </a:lnTo>
                  <a:lnTo>
                    <a:pt x="11080" y="40677"/>
                  </a:lnTo>
                  <a:lnTo>
                    <a:pt x="11713" y="40930"/>
                  </a:lnTo>
                  <a:lnTo>
                    <a:pt x="12314" y="41152"/>
                  </a:lnTo>
                  <a:lnTo>
                    <a:pt x="12916" y="41341"/>
                  </a:lnTo>
                  <a:lnTo>
                    <a:pt x="13517" y="41468"/>
                  </a:lnTo>
                  <a:lnTo>
                    <a:pt x="14055" y="41563"/>
                  </a:lnTo>
                  <a:lnTo>
                    <a:pt x="14562" y="41595"/>
                  </a:lnTo>
                  <a:lnTo>
                    <a:pt x="15068" y="41595"/>
                  </a:lnTo>
                  <a:lnTo>
                    <a:pt x="15512" y="41531"/>
                  </a:lnTo>
                  <a:lnTo>
                    <a:pt x="15923" y="41405"/>
                  </a:lnTo>
                  <a:lnTo>
                    <a:pt x="16081" y="41310"/>
                  </a:lnTo>
                  <a:lnTo>
                    <a:pt x="16271" y="41215"/>
                  </a:lnTo>
                  <a:lnTo>
                    <a:pt x="16430" y="41088"/>
                  </a:lnTo>
                  <a:lnTo>
                    <a:pt x="16588" y="40962"/>
                  </a:lnTo>
                  <a:lnTo>
                    <a:pt x="16904" y="40613"/>
                  </a:lnTo>
                  <a:lnTo>
                    <a:pt x="17253" y="40170"/>
                  </a:lnTo>
                  <a:lnTo>
                    <a:pt x="18139" y="38999"/>
                  </a:lnTo>
                  <a:lnTo>
                    <a:pt x="19152" y="37511"/>
                  </a:lnTo>
                  <a:lnTo>
                    <a:pt x="20323" y="35739"/>
                  </a:lnTo>
                  <a:lnTo>
                    <a:pt x="21621" y="33744"/>
                  </a:lnTo>
                  <a:lnTo>
                    <a:pt x="22982" y="31560"/>
                  </a:lnTo>
                  <a:lnTo>
                    <a:pt x="24375" y="29281"/>
                  </a:lnTo>
                  <a:lnTo>
                    <a:pt x="25768" y="26907"/>
                  </a:lnTo>
                  <a:lnTo>
                    <a:pt x="27192" y="24533"/>
                  </a:lnTo>
                  <a:lnTo>
                    <a:pt x="28522" y="22190"/>
                  </a:lnTo>
                  <a:lnTo>
                    <a:pt x="29820" y="19943"/>
                  </a:lnTo>
                  <a:lnTo>
                    <a:pt x="30991" y="17822"/>
                  </a:lnTo>
                  <a:lnTo>
                    <a:pt x="32035" y="15891"/>
                  </a:lnTo>
                  <a:lnTo>
                    <a:pt x="32890" y="14213"/>
                  </a:lnTo>
                  <a:lnTo>
                    <a:pt x="33555" y="12820"/>
                  </a:lnTo>
                  <a:lnTo>
                    <a:pt x="34030" y="11776"/>
                  </a:lnTo>
                  <a:lnTo>
                    <a:pt x="34600" y="10288"/>
                  </a:lnTo>
                  <a:lnTo>
                    <a:pt x="34789" y="9718"/>
                  </a:lnTo>
                  <a:lnTo>
                    <a:pt x="34853" y="9433"/>
                  </a:lnTo>
                  <a:lnTo>
                    <a:pt x="34853" y="9180"/>
                  </a:lnTo>
                  <a:lnTo>
                    <a:pt x="34853" y="8927"/>
                  </a:lnTo>
                  <a:lnTo>
                    <a:pt x="34821" y="8674"/>
                  </a:lnTo>
                  <a:lnTo>
                    <a:pt x="34758" y="8420"/>
                  </a:lnTo>
                  <a:lnTo>
                    <a:pt x="34631" y="8167"/>
                  </a:lnTo>
                  <a:lnTo>
                    <a:pt x="34473" y="7914"/>
                  </a:lnTo>
                  <a:lnTo>
                    <a:pt x="34251" y="7661"/>
                  </a:lnTo>
                  <a:lnTo>
                    <a:pt x="33998" y="7376"/>
                  </a:lnTo>
                  <a:lnTo>
                    <a:pt x="33682" y="7091"/>
                  </a:lnTo>
                  <a:lnTo>
                    <a:pt x="32637" y="6236"/>
                  </a:lnTo>
                  <a:lnTo>
                    <a:pt x="31909" y="5635"/>
                  </a:lnTo>
                  <a:lnTo>
                    <a:pt x="31022" y="4970"/>
                  </a:lnTo>
                  <a:lnTo>
                    <a:pt x="30041" y="4242"/>
                  </a:lnTo>
                  <a:lnTo>
                    <a:pt x="28997" y="3514"/>
                  </a:lnTo>
                  <a:lnTo>
                    <a:pt x="27889" y="2754"/>
                  </a:lnTo>
                  <a:lnTo>
                    <a:pt x="26749" y="2058"/>
                  </a:lnTo>
                  <a:lnTo>
                    <a:pt x="25609" y="1425"/>
                  </a:lnTo>
                  <a:lnTo>
                    <a:pt x="25040" y="1140"/>
                  </a:lnTo>
                  <a:lnTo>
                    <a:pt x="24470" y="886"/>
                  </a:lnTo>
                  <a:lnTo>
                    <a:pt x="23900" y="633"/>
                  </a:lnTo>
                  <a:lnTo>
                    <a:pt x="23362" y="443"/>
                  </a:lnTo>
                  <a:lnTo>
                    <a:pt x="22824" y="253"/>
                  </a:lnTo>
                  <a:lnTo>
                    <a:pt x="22317" y="127"/>
                  </a:lnTo>
                  <a:lnTo>
                    <a:pt x="21811" y="32"/>
                  </a:lnTo>
                  <a:lnTo>
                    <a:pt x="21368" y="0"/>
                  </a:lnTo>
                  <a:close/>
                </a:path>
              </a:pathLst>
            </a:custGeom>
            <a:solidFill>
              <a:srgbClr val="D760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21"/>
            <p:cNvSpPr/>
            <p:nvPr/>
          </p:nvSpPr>
          <p:spPr>
            <a:xfrm>
              <a:off x="631425" y="3705850"/>
              <a:ext cx="871325" cy="1039875"/>
            </a:xfrm>
            <a:custGeom>
              <a:avLst/>
              <a:gdLst/>
              <a:ahLst/>
              <a:cxnLst/>
              <a:rect l="l" t="t" r="r" b="b"/>
              <a:pathLst>
                <a:path w="34853" h="41595" fill="none" extrusionOk="0">
                  <a:moveTo>
                    <a:pt x="33682" y="7091"/>
                  </a:moveTo>
                  <a:lnTo>
                    <a:pt x="33682" y="7091"/>
                  </a:lnTo>
                  <a:lnTo>
                    <a:pt x="32637" y="6236"/>
                  </a:lnTo>
                  <a:lnTo>
                    <a:pt x="31909" y="5635"/>
                  </a:lnTo>
                  <a:lnTo>
                    <a:pt x="31022" y="4970"/>
                  </a:lnTo>
                  <a:lnTo>
                    <a:pt x="30041" y="4242"/>
                  </a:lnTo>
                  <a:lnTo>
                    <a:pt x="28997" y="3514"/>
                  </a:lnTo>
                  <a:lnTo>
                    <a:pt x="27889" y="2754"/>
                  </a:lnTo>
                  <a:lnTo>
                    <a:pt x="26749" y="2058"/>
                  </a:lnTo>
                  <a:lnTo>
                    <a:pt x="25609" y="1425"/>
                  </a:lnTo>
                  <a:lnTo>
                    <a:pt x="25040" y="1140"/>
                  </a:lnTo>
                  <a:lnTo>
                    <a:pt x="24470" y="886"/>
                  </a:lnTo>
                  <a:lnTo>
                    <a:pt x="23900" y="633"/>
                  </a:lnTo>
                  <a:lnTo>
                    <a:pt x="23362" y="443"/>
                  </a:lnTo>
                  <a:lnTo>
                    <a:pt x="22824" y="253"/>
                  </a:lnTo>
                  <a:lnTo>
                    <a:pt x="22317" y="127"/>
                  </a:lnTo>
                  <a:lnTo>
                    <a:pt x="21811" y="32"/>
                  </a:lnTo>
                  <a:lnTo>
                    <a:pt x="21368" y="0"/>
                  </a:lnTo>
                  <a:lnTo>
                    <a:pt x="20925" y="0"/>
                  </a:lnTo>
                  <a:lnTo>
                    <a:pt x="20513" y="63"/>
                  </a:lnTo>
                  <a:lnTo>
                    <a:pt x="20102" y="190"/>
                  </a:lnTo>
                  <a:lnTo>
                    <a:pt x="19753" y="348"/>
                  </a:lnTo>
                  <a:lnTo>
                    <a:pt x="19468" y="570"/>
                  </a:lnTo>
                  <a:lnTo>
                    <a:pt x="19310" y="728"/>
                  </a:lnTo>
                  <a:lnTo>
                    <a:pt x="19184" y="886"/>
                  </a:lnTo>
                  <a:lnTo>
                    <a:pt x="19184" y="886"/>
                  </a:lnTo>
                  <a:lnTo>
                    <a:pt x="18519" y="1804"/>
                  </a:lnTo>
                  <a:lnTo>
                    <a:pt x="17537" y="3229"/>
                  </a:lnTo>
                  <a:lnTo>
                    <a:pt x="14878" y="7186"/>
                  </a:lnTo>
                  <a:lnTo>
                    <a:pt x="13296" y="9592"/>
                  </a:lnTo>
                  <a:lnTo>
                    <a:pt x="11586" y="12187"/>
                  </a:lnTo>
                  <a:lnTo>
                    <a:pt x="9845" y="14910"/>
                  </a:lnTo>
                  <a:lnTo>
                    <a:pt x="8073" y="17695"/>
                  </a:lnTo>
                  <a:lnTo>
                    <a:pt x="6395" y="20449"/>
                  </a:lnTo>
                  <a:lnTo>
                    <a:pt x="4780" y="23108"/>
                  </a:lnTo>
                  <a:lnTo>
                    <a:pt x="3324" y="25641"/>
                  </a:lnTo>
                  <a:lnTo>
                    <a:pt x="2058" y="27920"/>
                  </a:lnTo>
                  <a:lnTo>
                    <a:pt x="1520" y="28933"/>
                  </a:lnTo>
                  <a:lnTo>
                    <a:pt x="1077" y="29882"/>
                  </a:lnTo>
                  <a:lnTo>
                    <a:pt x="665" y="30737"/>
                  </a:lnTo>
                  <a:lnTo>
                    <a:pt x="380" y="31465"/>
                  </a:lnTo>
                  <a:lnTo>
                    <a:pt x="159" y="32130"/>
                  </a:lnTo>
                  <a:lnTo>
                    <a:pt x="32" y="32636"/>
                  </a:lnTo>
                  <a:lnTo>
                    <a:pt x="1" y="32858"/>
                  </a:lnTo>
                  <a:lnTo>
                    <a:pt x="1" y="33016"/>
                  </a:lnTo>
                  <a:lnTo>
                    <a:pt x="32" y="33175"/>
                  </a:lnTo>
                  <a:lnTo>
                    <a:pt x="64" y="33269"/>
                  </a:lnTo>
                  <a:lnTo>
                    <a:pt x="64" y="33269"/>
                  </a:lnTo>
                  <a:lnTo>
                    <a:pt x="475" y="33713"/>
                  </a:lnTo>
                  <a:lnTo>
                    <a:pt x="1077" y="34282"/>
                  </a:lnTo>
                  <a:lnTo>
                    <a:pt x="1900" y="34979"/>
                  </a:lnTo>
                  <a:lnTo>
                    <a:pt x="2850" y="35739"/>
                  </a:lnTo>
                  <a:lnTo>
                    <a:pt x="3957" y="36530"/>
                  </a:lnTo>
                  <a:lnTo>
                    <a:pt x="5160" y="37385"/>
                  </a:lnTo>
                  <a:lnTo>
                    <a:pt x="6427" y="38208"/>
                  </a:lnTo>
                  <a:lnTo>
                    <a:pt x="7756" y="38999"/>
                  </a:lnTo>
                  <a:lnTo>
                    <a:pt x="9086" y="39727"/>
                  </a:lnTo>
                  <a:lnTo>
                    <a:pt x="9750" y="40075"/>
                  </a:lnTo>
                  <a:lnTo>
                    <a:pt x="10415" y="40392"/>
                  </a:lnTo>
                  <a:lnTo>
                    <a:pt x="11080" y="40677"/>
                  </a:lnTo>
                  <a:lnTo>
                    <a:pt x="11713" y="40930"/>
                  </a:lnTo>
                  <a:lnTo>
                    <a:pt x="12314" y="41152"/>
                  </a:lnTo>
                  <a:lnTo>
                    <a:pt x="12916" y="41341"/>
                  </a:lnTo>
                  <a:lnTo>
                    <a:pt x="13517" y="41468"/>
                  </a:lnTo>
                  <a:lnTo>
                    <a:pt x="14055" y="41563"/>
                  </a:lnTo>
                  <a:lnTo>
                    <a:pt x="14562" y="41595"/>
                  </a:lnTo>
                  <a:lnTo>
                    <a:pt x="15068" y="41595"/>
                  </a:lnTo>
                  <a:lnTo>
                    <a:pt x="15512" y="41531"/>
                  </a:lnTo>
                  <a:lnTo>
                    <a:pt x="15923" y="41405"/>
                  </a:lnTo>
                  <a:lnTo>
                    <a:pt x="16081" y="41310"/>
                  </a:lnTo>
                  <a:lnTo>
                    <a:pt x="16271" y="41215"/>
                  </a:lnTo>
                  <a:lnTo>
                    <a:pt x="16430" y="41088"/>
                  </a:lnTo>
                  <a:lnTo>
                    <a:pt x="16588" y="40962"/>
                  </a:lnTo>
                  <a:lnTo>
                    <a:pt x="16588" y="40962"/>
                  </a:lnTo>
                  <a:lnTo>
                    <a:pt x="16904" y="40613"/>
                  </a:lnTo>
                  <a:lnTo>
                    <a:pt x="17253" y="40170"/>
                  </a:lnTo>
                  <a:lnTo>
                    <a:pt x="18139" y="38999"/>
                  </a:lnTo>
                  <a:lnTo>
                    <a:pt x="19152" y="37511"/>
                  </a:lnTo>
                  <a:lnTo>
                    <a:pt x="20323" y="35739"/>
                  </a:lnTo>
                  <a:lnTo>
                    <a:pt x="21621" y="33744"/>
                  </a:lnTo>
                  <a:lnTo>
                    <a:pt x="22982" y="31560"/>
                  </a:lnTo>
                  <a:lnTo>
                    <a:pt x="24375" y="29281"/>
                  </a:lnTo>
                  <a:lnTo>
                    <a:pt x="25768" y="26907"/>
                  </a:lnTo>
                  <a:lnTo>
                    <a:pt x="27192" y="24533"/>
                  </a:lnTo>
                  <a:lnTo>
                    <a:pt x="28522" y="22190"/>
                  </a:lnTo>
                  <a:lnTo>
                    <a:pt x="29820" y="19943"/>
                  </a:lnTo>
                  <a:lnTo>
                    <a:pt x="30991" y="17822"/>
                  </a:lnTo>
                  <a:lnTo>
                    <a:pt x="32035" y="15891"/>
                  </a:lnTo>
                  <a:lnTo>
                    <a:pt x="32890" y="14213"/>
                  </a:lnTo>
                  <a:lnTo>
                    <a:pt x="33555" y="12820"/>
                  </a:lnTo>
                  <a:lnTo>
                    <a:pt x="34030" y="11776"/>
                  </a:lnTo>
                  <a:lnTo>
                    <a:pt x="34030" y="11776"/>
                  </a:lnTo>
                  <a:lnTo>
                    <a:pt x="34600" y="10288"/>
                  </a:lnTo>
                  <a:lnTo>
                    <a:pt x="34789" y="9718"/>
                  </a:lnTo>
                  <a:lnTo>
                    <a:pt x="34853" y="9433"/>
                  </a:lnTo>
                  <a:lnTo>
                    <a:pt x="34853" y="9180"/>
                  </a:lnTo>
                  <a:lnTo>
                    <a:pt x="34853" y="8927"/>
                  </a:lnTo>
                  <a:lnTo>
                    <a:pt x="34821" y="8674"/>
                  </a:lnTo>
                  <a:lnTo>
                    <a:pt x="34758" y="8420"/>
                  </a:lnTo>
                  <a:lnTo>
                    <a:pt x="34631" y="8167"/>
                  </a:lnTo>
                  <a:lnTo>
                    <a:pt x="34473" y="7914"/>
                  </a:lnTo>
                  <a:lnTo>
                    <a:pt x="34251" y="7661"/>
                  </a:lnTo>
                  <a:lnTo>
                    <a:pt x="33998" y="7376"/>
                  </a:lnTo>
                  <a:lnTo>
                    <a:pt x="33682" y="70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21"/>
            <p:cNvSpPr/>
            <p:nvPr/>
          </p:nvSpPr>
          <p:spPr>
            <a:xfrm>
              <a:off x="2146125" y="2877275"/>
              <a:ext cx="273050" cy="264350"/>
            </a:xfrm>
            <a:custGeom>
              <a:avLst/>
              <a:gdLst/>
              <a:ahLst/>
              <a:cxnLst/>
              <a:rect l="l" t="t" r="r" b="b"/>
              <a:pathLst>
                <a:path w="10922" h="10574" extrusionOk="0">
                  <a:moveTo>
                    <a:pt x="10921" y="0"/>
                  </a:moveTo>
                  <a:lnTo>
                    <a:pt x="10795" y="317"/>
                  </a:lnTo>
                  <a:lnTo>
                    <a:pt x="10636" y="633"/>
                  </a:lnTo>
                  <a:lnTo>
                    <a:pt x="10478" y="918"/>
                  </a:lnTo>
                  <a:lnTo>
                    <a:pt x="10288" y="1172"/>
                  </a:lnTo>
                  <a:lnTo>
                    <a:pt x="10098" y="1425"/>
                  </a:lnTo>
                  <a:lnTo>
                    <a:pt x="9877" y="1678"/>
                  </a:lnTo>
                  <a:lnTo>
                    <a:pt x="9623" y="1868"/>
                  </a:lnTo>
                  <a:lnTo>
                    <a:pt x="9370" y="2090"/>
                  </a:lnTo>
                  <a:lnTo>
                    <a:pt x="8579" y="2564"/>
                  </a:lnTo>
                  <a:lnTo>
                    <a:pt x="7566" y="3134"/>
                  </a:lnTo>
                  <a:lnTo>
                    <a:pt x="6426" y="3736"/>
                  </a:lnTo>
                  <a:lnTo>
                    <a:pt x="5160" y="4369"/>
                  </a:lnTo>
                  <a:lnTo>
                    <a:pt x="3831" y="5002"/>
                  </a:lnTo>
                  <a:lnTo>
                    <a:pt x="2501" y="5572"/>
                  </a:lnTo>
                  <a:lnTo>
                    <a:pt x="1203" y="6110"/>
                  </a:lnTo>
                  <a:lnTo>
                    <a:pt x="0" y="6585"/>
                  </a:lnTo>
                  <a:lnTo>
                    <a:pt x="64" y="8326"/>
                  </a:lnTo>
                  <a:lnTo>
                    <a:pt x="95" y="10320"/>
                  </a:lnTo>
                  <a:lnTo>
                    <a:pt x="95" y="10573"/>
                  </a:lnTo>
                  <a:lnTo>
                    <a:pt x="1456" y="9687"/>
                  </a:lnTo>
                  <a:lnTo>
                    <a:pt x="2944" y="8705"/>
                  </a:lnTo>
                  <a:lnTo>
                    <a:pt x="3704" y="8167"/>
                  </a:lnTo>
                  <a:lnTo>
                    <a:pt x="4495" y="7629"/>
                  </a:lnTo>
                  <a:lnTo>
                    <a:pt x="5255" y="7059"/>
                  </a:lnTo>
                  <a:lnTo>
                    <a:pt x="6046" y="6426"/>
                  </a:lnTo>
                  <a:lnTo>
                    <a:pt x="6806" y="5793"/>
                  </a:lnTo>
                  <a:lnTo>
                    <a:pt x="7534" y="5097"/>
                  </a:lnTo>
                  <a:lnTo>
                    <a:pt x="8231" y="4369"/>
                  </a:lnTo>
                  <a:lnTo>
                    <a:pt x="8895" y="3577"/>
                  </a:lnTo>
                  <a:lnTo>
                    <a:pt x="9497" y="2786"/>
                  </a:lnTo>
                  <a:lnTo>
                    <a:pt x="9782" y="2343"/>
                  </a:lnTo>
                  <a:lnTo>
                    <a:pt x="10035" y="1900"/>
                  </a:lnTo>
                  <a:lnTo>
                    <a:pt x="10288" y="1457"/>
                  </a:lnTo>
                  <a:lnTo>
                    <a:pt x="10510" y="982"/>
                  </a:lnTo>
                  <a:lnTo>
                    <a:pt x="10731" y="507"/>
                  </a:lnTo>
                  <a:lnTo>
                    <a:pt x="10921" y="0"/>
                  </a:lnTo>
                  <a:close/>
                </a:path>
              </a:pathLst>
            </a:custGeom>
            <a:solidFill>
              <a:srgbClr val="18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21"/>
            <p:cNvSpPr/>
            <p:nvPr/>
          </p:nvSpPr>
          <p:spPr>
            <a:xfrm>
              <a:off x="2146125" y="2877275"/>
              <a:ext cx="273050" cy="264350"/>
            </a:xfrm>
            <a:custGeom>
              <a:avLst/>
              <a:gdLst/>
              <a:ahLst/>
              <a:cxnLst/>
              <a:rect l="l" t="t" r="r" b="b"/>
              <a:pathLst>
                <a:path w="10922" h="10574" fill="none" extrusionOk="0">
                  <a:moveTo>
                    <a:pt x="10921" y="0"/>
                  </a:moveTo>
                  <a:lnTo>
                    <a:pt x="10921" y="0"/>
                  </a:lnTo>
                  <a:lnTo>
                    <a:pt x="10795" y="317"/>
                  </a:lnTo>
                  <a:lnTo>
                    <a:pt x="10636" y="633"/>
                  </a:lnTo>
                  <a:lnTo>
                    <a:pt x="10478" y="918"/>
                  </a:lnTo>
                  <a:lnTo>
                    <a:pt x="10288" y="1172"/>
                  </a:lnTo>
                  <a:lnTo>
                    <a:pt x="10098" y="1425"/>
                  </a:lnTo>
                  <a:lnTo>
                    <a:pt x="9877" y="1678"/>
                  </a:lnTo>
                  <a:lnTo>
                    <a:pt x="9623" y="1868"/>
                  </a:lnTo>
                  <a:lnTo>
                    <a:pt x="9370" y="2090"/>
                  </a:lnTo>
                  <a:lnTo>
                    <a:pt x="9370" y="2090"/>
                  </a:lnTo>
                  <a:lnTo>
                    <a:pt x="8579" y="2564"/>
                  </a:lnTo>
                  <a:lnTo>
                    <a:pt x="7566" y="3134"/>
                  </a:lnTo>
                  <a:lnTo>
                    <a:pt x="6426" y="3736"/>
                  </a:lnTo>
                  <a:lnTo>
                    <a:pt x="5160" y="4369"/>
                  </a:lnTo>
                  <a:lnTo>
                    <a:pt x="3831" y="5002"/>
                  </a:lnTo>
                  <a:lnTo>
                    <a:pt x="2501" y="5572"/>
                  </a:lnTo>
                  <a:lnTo>
                    <a:pt x="1203" y="6110"/>
                  </a:lnTo>
                  <a:lnTo>
                    <a:pt x="0" y="6585"/>
                  </a:lnTo>
                  <a:lnTo>
                    <a:pt x="0" y="6585"/>
                  </a:lnTo>
                  <a:lnTo>
                    <a:pt x="64" y="8326"/>
                  </a:lnTo>
                  <a:lnTo>
                    <a:pt x="95" y="10320"/>
                  </a:lnTo>
                  <a:lnTo>
                    <a:pt x="95" y="10320"/>
                  </a:lnTo>
                  <a:lnTo>
                    <a:pt x="95" y="10573"/>
                  </a:lnTo>
                  <a:lnTo>
                    <a:pt x="95" y="10573"/>
                  </a:lnTo>
                  <a:lnTo>
                    <a:pt x="1456" y="9687"/>
                  </a:lnTo>
                  <a:lnTo>
                    <a:pt x="2944" y="8705"/>
                  </a:lnTo>
                  <a:lnTo>
                    <a:pt x="3704" y="8167"/>
                  </a:lnTo>
                  <a:lnTo>
                    <a:pt x="4495" y="7629"/>
                  </a:lnTo>
                  <a:lnTo>
                    <a:pt x="5255" y="7059"/>
                  </a:lnTo>
                  <a:lnTo>
                    <a:pt x="6046" y="6426"/>
                  </a:lnTo>
                  <a:lnTo>
                    <a:pt x="6806" y="5793"/>
                  </a:lnTo>
                  <a:lnTo>
                    <a:pt x="7534" y="5097"/>
                  </a:lnTo>
                  <a:lnTo>
                    <a:pt x="8231" y="4369"/>
                  </a:lnTo>
                  <a:lnTo>
                    <a:pt x="8895" y="3577"/>
                  </a:lnTo>
                  <a:lnTo>
                    <a:pt x="9497" y="2786"/>
                  </a:lnTo>
                  <a:lnTo>
                    <a:pt x="9782" y="2343"/>
                  </a:lnTo>
                  <a:lnTo>
                    <a:pt x="10035" y="1900"/>
                  </a:lnTo>
                  <a:lnTo>
                    <a:pt x="10288" y="1457"/>
                  </a:lnTo>
                  <a:lnTo>
                    <a:pt x="10510" y="982"/>
                  </a:lnTo>
                  <a:lnTo>
                    <a:pt x="10731" y="507"/>
                  </a:lnTo>
                  <a:lnTo>
                    <a:pt x="109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21"/>
            <p:cNvSpPr/>
            <p:nvPr/>
          </p:nvSpPr>
          <p:spPr>
            <a:xfrm>
              <a:off x="1800300" y="2935050"/>
              <a:ext cx="193100" cy="250100"/>
            </a:xfrm>
            <a:custGeom>
              <a:avLst/>
              <a:gdLst/>
              <a:ahLst/>
              <a:cxnLst/>
              <a:rect l="l" t="t" r="r" b="b"/>
              <a:pathLst>
                <a:path w="7724" h="10004" extrusionOk="0">
                  <a:moveTo>
                    <a:pt x="6173" y="0"/>
                  </a:moveTo>
                  <a:lnTo>
                    <a:pt x="5476" y="63"/>
                  </a:lnTo>
                  <a:lnTo>
                    <a:pt x="4780" y="127"/>
                  </a:lnTo>
                  <a:lnTo>
                    <a:pt x="4179" y="190"/>
                  </a:lnTo>
                  <a:lnTo>
                    <a:pt x="3609" y="285"/>
                  </a:lnTo>
                  <a:lnTo>
                    <a:pt x="3514" y="633"/>
                  </a:lnTo>
                  <a:lnTo>
                    <a:pt x="3450" y="887"/>
                  </a:lnTo>
                  <a:lnTo>
                    <a:pt x="3355" y="1108"/>
                  </a:lnTo>
                  <a:lnTo>
                    <a:pt x="3229" y="1298"/>
                  </a:lnTo>
                  <a:lnTo>
                    <a:pt x="3102" y="1488"/>
                  </a:lnTo>
                  <a:lnTo>
                    <a:pt x="2976" y="1741"/>
                  </a:lnTo>
                  <a:lnTo>
                    <a:pt x="2817" y="2058"/>
                  </a:lnTo>
                  <a:lnTo>
                    <a:pt x="2659" y="2533"/>
                  </a:lnTo>
                  <a:lnTo>
                    <a:pt x="2469" y="3102"/>
                  </a:lnTo>
                  <a:lnTo>
                    <a:pt x="2216" y="3704"/>
                  </a:lnTo>
                  <a:lnTo>
                    <a:pt x="1709" y="4843"/>
                  </a:lnTo>
                  <a:lnTo>
                    <a:pt x="1519" y="5350"/>
                  </a:lnTo>
                  <a:lnTo>
                    <a:pt x="1456" y="5571"/>
                  </a:lnTo>
                  <a:lnTo>
                    <a:pt x="1425" y="5761"/>
                  </a:lnTo>
                  <a:lnTo>
                    <a:pt x="1425" y="5920"/>
                  </a:lnTo>
                  <a:lnTo>
                    <a:pt x="1456" y="6078"/>
                  </a:lnTo>
                  <a:lnTo>
                    <a:pt x="1551" y="6173"/>
                  </a:lnTo>
                  <a:lnTo>
                    <a:pt x="1646" y="6236"/>
                  </a:lnTo>
                  <a:lnTo>
                    <a:pt x="1804" y="6268"/>
                  </a:lnTo>
                  <a:lnTo>
                    <a:pt x="2058" y="6268"/>
                  </a:lnTo>
                  <a:lnTo>
                    <a:pt x="2184" y="6236"/>
                  </a:lnTo>
                  <a:lnTo>
                    <a:pt x="2437" y="6141"/>
                  </a:lnTo>
                  <a:lnTo>
                    <a:pt x="2659" y="6015"/>
                  </a:lnTo>
                  <a:lnTo>
                    <a:pt x="3071" y="5698"/>
                  </a:lnTo>
                  <a:lnTo>
                    <a:pt x="3229" y="5540"/>
                  </a:lnTo>
                  <a:lnTo>
                    <a:pt x="3387" y="5476"/>
                  </a:lnTo>
                  <a:lnTo>
                    <a:pt x="3419" y="5476"/>
                  </a:lnTo>
                  <a:lnTo>
                    <a:pt x="3450" y="5508"/>
                  </a:lnTo>
                  <a:lnTo>
                    <a:pt x="3514" y="5698"/>
                  </a:lnTo>
                  <a:lnTo>
                    <a:pt x="3514" y="5983"/>
                  </a:lnTo>
                  <a:lnTo>
                    <a:pt x="3482" y="6394"/>
                  </a:lnTo>
                  <a:lnTo>
                    <a:pt x="3419" y="6838"/>
                  </a:lnTo>
                  <a:lnTo>
                    <a:pt x="3292" y="7312"/>
                  </a:lnTo>
                  <a:lnTo>
                    <a:pt x="3102" y="7819"/>
                  </a:lnTo>
                  <a:lnTo>
                    <a:pt x="2976" y="8072"/>
                  </a:lnTo>
                  <a:lnTo>
                    <a:pt x="2849" y="8294"/>
                  </a:lnTo>
                  <a:lnTo>
                    <a:pt x="2722" y="8452"/>
                  </a:lnTo>
                  <a:lnTo>
                    <a:pt x="2564" y="8547"/>
                  </a:lnTo>
                  <a:lnTo>
                    <a:pt x="2406" y="8610"/>
                  </a:lnTo>
                  <a:lnTo>
                    <a:pt x="2216" y="8642"/>
                  </a:lnTo>
                  <a:lnTo>
                    <a:pt x="1994" y="8610"/>
                  </a:lnTo>
                  <a:lnTo>
                    <a:pt x="1773" y="8579"/>
                  </a:lnTo>
                  <a:lnTo>
                    <a:pt x="1361" y="8452"/>
                  </a:lnTo>
                  <a:lnTo>
                    <a:pt x="918" y="8325"/>
                  </a:lnTo>
                  <a:lnTo>
                    <a:pt x="570" y="8230"/>
                  </a:lnTo>
                  <a:lnTo>
                    <a:pt x="412" y="8199"/>
                  </a:lnTo>
                  <a:lnTo>
                    <a:pt x="285" y="8199"/>
                  </a:lnTo>
                  <a:lnTo>
                    <a:pt x="158" y="8230"/>
                  </a:lnTo>
                  <a:lnTo>
                    <a:pt x="95" y="8294"/>
                  </a:lnTo>
                  <a:lnTo>
                    <a:pt x="63" y="8452"/>
                  </a:lnTo>
                  <a:lnTo>
                    <a:pt x="0" y="8610"/>
                  </a:lnTo>
                  <a:lnTo>
                    <a:pt x="0" y="8737"/>
                  </a:lnTo>
                  <a:lnTo>
                    <a:pt x="0" y="8895"/>
                  </a:lnTo>
                  <a:lnTo>
                    <a:pt x="32" y="9022"/>
                  </a:lnTo>
                  <a:lnTo>
                    <a:pt x="95" y="9117"/>
                  </a:lnTo>
                  <a:lnTo>
                    <a:pt x="253" y="9338"/>
                  </a:lnTo>
                  <a:lnTo>
                    <a:pt x="443" y="9497"/>
                  </a:lnTo>
                  <a:lnTo>
                    <a:pt x="728" y="9655"/>
                  </a:lnTo>
                  <a:lnTo>
                    <a:pt x="1013" y="9782"/>
                  </a:lnTo>
                  <a:lnTo>
                    <a:pt x="1361" y="9877"/>
                  </a:lnTo>
                  <a:lnTo>
                    <a:pt x="1709" y="9940"/>
                  </a:lnTo>
                  <a:lnTo>
                    <a:pt x="2058" y="9971"/>
                  </a:lnTo>
                  <a:lnTo>
                    <a:pt x="2437" y="10003"/>
                  </a:lnTo>
                  <a:lnTo>
                    <a:pt x="2786" y="10003"/>
                  </a:lnTo>
                  <a:lnTo>
                    <a:pt x="3102" y="9971"/>
                  </a:lnTo>
                  <a:lnTo>
                    <a:pt x="3387" y="9908"/>
                  </a:lnTo>
                  <a:lnTo>
                    <a:pt x="3640" y="9845"/>
                  </a:lnTo>
                  <a:lnTo>
                    <a:pt x="3830" y="9750"/>
                  </a:lnTo>
                  <a:lnTo>
                    <a:pt x="4020" y="9623"/>
                  </a:lnTo>
                  <a:lnTo>
                    <a:pt x="4242" y="9433"/>
                  </a:lnTo>
                  <a:lnTo>
                    <a:pt x="4812" y="8927"/>
                  </a:lnTo>
                  <a:lnTo>
                    <a:pt x="5413" y="8262"/>
                  </a:lnTo>
                  <a:lnTo>
                    <a:pt x="6046" y="7502"/>
                  </a:lnTo>
                  <a:lnTo>
                    <a:pt x="6679" y="6679"/>
                  </a:lnTo>
                  <a:lnTo>
                    <a:pt x="6932" y="6268"/>
                  </a:lnTo>
                  <a:lnTo>
                    <a:pt x="7186" y="5888"/>
                  </a:lnTo>
                  <a:lnTo>
                    <a:pt x="7376" y="5508"/>
                  </a:lnTo>
                  <a:lnTo>
                    <a:pt x="7534" y="5128"/>
                  </a:lnTo>
                  <a:lnTo>
                    <a:pt x="7661" y="4812"/>
                  </a:lnTo>
                  <a:lnTo>
                    <a:pt x="7692" y="4527"/>
                  </a:lnTo>
                  <a:lnTo>
                    <a:pt x="7724" y="3957"/>
                  </a:lnTo>
                  <a:lnTo>
                    <a:pt x="7724" y="3324"/>
                  </a:lnTo>
                  <a:lnTo>
                    <a:pt x="7661" y="2121"/>
                  </a:lnTo>
                  <a:lnTo>
                    <a:pt x="7534" y="1045"/>
                  </a:lnTo>
                  <a:lnTo>
                    <a:pt x="7439" y="317"/>
                  </a:lnTo>
                  <a:lnTo>
                    <a:pt x="7439" y="253"/>
                  </a:lnTo>
                  <a:lnTo>
                    <a:pt x="7376" y="190"/>
                  </a:lnTo>
                  <a:lnTo>
                    <a:pt x="7249" y="127"/>
                  </a:lnTo>
                  <a:lnTo>
                    <a:pt x="7059" y="63"/>
                  </a:lnTo>
                  <a:lnTo>
                    <a:pt x="6806" y="32"/>
                  </a:lnTo>
                  <a:lnTo>
                    <a:pt x="6173"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21"/>
            <p:cNvSpPr/>
            <p:nvPr/>
          </p:nvSpPr>
          <p:spPr>
            <a:xfrm>
              <a:off x="1836700" y="1827900"/>
              <a:ext cx="599875" cy="1229825"/>
            </a:xfrm>
            <a:custGeom>
              <a:avLst/>
              <a:gdLst/>
              <a:ahLst/>
              <a:cxnLst/>
              <a:rect l="l" t="t" r="r" b="b"/>
              <a:pathLst>
                <a:path w="23995" h="49193" extrusionOk="0">
                  <a:moveTo>
                    <a:pt x="21589" y="1"/>
                  </a:moveTo>
                  <a:lnTo>
                    <a:pt x="20418" y="571"/>
                  </a:lnTo>
                  <a:lnTo>
                    <a:pt x="19151" y="1204"/>
                  </a:lnTo>
                  <a:lnTo>
                    <a:pt x="17664" y="1964"/>
                  </a:lnTo>
                  <a:lnTo>
                    <a:pt x="16049" y="2818"/>
                  </a:lnTo>
                  <a:lnTo>
                    <a:pt x="14435" y="3705"/>
                  </a:lnTo>
                  <a:lnTo>
                    <a:pt x="13707" y="4148"/>
                  </a:lnTo>
                  <a:lnTo>
                    <a:pt x="13010" y="4559"/>
                  </a:lnTo>
                  <a:lnTo>
                    <a:pt x="12409" y="4971"/>
                  </a:lnTo>
                  <a:lnTo>
                    <a:pt x="11902" y="5351"/>
                  </a:lnTo>
                  <a:lnTo>
                    <a:pt x="11428" y="5762"/>
                  </a:lnTo>
                  <a:lnTo>
                    <a:pt x="10921" y="6205"/>
                  </a:lnTo>
                  <a:lnTo>
                    <a:pt x="10446" y="6680"/>
                  </a:lnTo>
                  <a:lnTo>
                    <a:pt x="9972" y="7187"/>
                  </a:lnTo>
                  <a:lnTo>
                    <a:pt x="9497" y="7725"/>
                  </a:lnTo>
                  <a:lnTo>
                    <a:pt x="9022" y="8326"/>
                  </a:lnTo>
                  <a:lnTo>
                    <a:pt x="8547" y="8928"/>
                  </a:lnTo>
                  <a:lnTo>
                    <a:pt x="8104" y="9529"/>
                  </a:lnTo>
                  <a:lnTo>
                    <a:pt x="7218" y="10859"/>
                  </a:lnTo>
                  <a:lnTo>
                    <a:pt x="6363" y="12220"/>
                  </a:lnTo>
                  <a:lnTo>
                    <a:pt x="5540" y="13644"/>
                  </a:lnTo>
                  <a:lnTo>
                    <a:pt x="4748" y="15100"/>
                  </a:lnTo>
                  <a:lnTo>
                    <a:pt x="4020" y="16588"/>
                  </a:lnTo>
                  <a:lnTo>
                    <a:pt x="3356" y="18044"/>
                  </a:lnTo>
                  <a:lnTo>
                    <a:pt x="2723" y="19469"/>
                  </a:lnTo>
                  <a:lnTo>
                    <a:pt x="2153" y="20862"/>
                  </a:lnTo>
                  <a:lnTo>
                    <a:pt x="1678" y="22191"/>
                  </a:lnTo>
                  <a:lnTo>
                    <a:pt x="1235" y="23426"/>
                  </a:lnTo>
                  <a:lnTo>
                    <a:pt x="887" y="24533"/>
                  </a:lnTo>
                  <a:lnTo>
                    <a:pt x="633" y="25546"/>
                  </a:lnTo>
                  <a:lnTo>
                    <a:pt x="507" y="26243"/>
                  </a:lnTo>
                  <a:lnTo>
                    <a:pt x="380" y="27161"/>
                  </a:lnTo>
                  <a:lnTo>
                    <a:pt x="285" y="28269"/>
                  </a:lnTo>
                  <a:lnTo>
                    <a:pt x="190" y="29535"/>
                  </a:lnTo>
                  <a:lnTo>
                    <a:pt x="63" y="32416"/>
                  </a:lnTo>
                  <a:lnTo>
                    <a:pt x="0" y="35581"/>
                  </a:lnTo>
                  <a:lnTo>
                    <a:pt x="0" y="38747"/>
                  </a:lnTo>
                  <a:lnTo>
                    <a:pt x="32" y="41690"/>
                  </a:lnTo>
                  <a:lnTo>
                    <a:pt x="95" y="44128"/>
                  </a:lnTo>
                  <a:lnTo>
                    <a:pt x="158" y="45078"/>
                  </a:lnTo>
                  <a:lnTo>
                    <a:pt x="253" y="45837"/>
                  </a:lnTo>
                  <a:lnTo>
                    <a:pt x="412" y="45901"/>
                  </a:lnTo>
                  <a:lnTo>
                    <a:pt x="665" y="45964"/>
                  </a:lnTo>
                  <a:lnTo>
                    <a:pt x="1013" y="45996"/>
                  </a:lnTo>
                  <a:lnTo>
                    <a:pt x="2406" y="45996"/>
                  </a:lnTo>
                  <a:lnTo>
                    <a:pt x="3514" y="45932"/>
                  </a:lnTo>
                  <a:lnTo>
                    <a:pt x="4653" y="45806"/>
                  </a:lnTo>
                  <a:lnTo>
                    <a:pt x="5698" y="45679"/>
                  </a:lnTo>
                  <a:lnTo>
                    <a:pt x="6584" y="45489"/>
                  </a:lnTo>
                  <a:lnTo>
                    <a:pt x="6933" y="45394"/>
                  </a:lnTo>
                  <a:lnTo>
                    <a:pt x="7186" y="45331"/>
                  </a:lnTo>
                  <a:lnTo>
                    <a:pt x="7154" y="45046"/>
                  </a:lnTo>
                  <a:lnTo>
                    <a:pt x="7091" y="44761"/>
                  </a:lnTo>
                  <a:lnTo>
                    <a:pt x="7028" y="44381"/>
                  </a:lnTo>
                  <a:lnTo>
                    <a:pt x="6964" y="43748"/>
                  </a:lnTo>
                  <a:lnTo>
                    <a:pt x="6901" y="42798"/>
                  </a:lnTo>
                  <a:lnTo>
                    <a:pt x="6869" y="41406"/>
                  </a:lnTo>
                  <a:lnTo>
                    <a:pt x="6869" y="39411"/>
                  </a:lnTo>
                  <a:lnTo>
                    <a:pt x="6933" y="36752"/>
                  </a:lnTo>
                  <a:lnTo>
                    <a:pt x="7249" y="32542"/>
                  </a:lnTo>
                  <a:lnTo>
                    <a:pt x="7344" y="31213"/>
                  </a:lnTo>
                  <a:lnTo>
                    <a:pt x="7439" y="30168"/>
                  </a:lnTo>
                  <a:lnTo>
                    <a:pt x="7566" y="29282"/>
                  </a:lnTo>
                  <a:lnTo>
                    <a:pt x="7787" y="28332"/>
                  </a:lnTo>
                  <a:lnTo>
                    <a:pt x="8072" y="27193"/>
                  </a:lnTo>
                  <a:lnTo>
                    <a:pt x="8484" y="25673"/>
                  </a:lnTo>
                  <a:lnTo>
                    <a:pt x="8737" y="24850"/>
                  </a:lnTo>
                  <a:lnTo>
                    <a:pt x="9022" y="23869"/>
                  </a:lnTo>
                  <a:lnTo>
                    <a:pt x="9370" y="22856"/>
                  </a:lnTo>
                  <a:lnTo>
                    <a:pt x="9750" y="21811"/>
                  </a:lnTo>
                  <a:lnTo>
                    <a:pt x="10130" y="20862"/>
                  </a:lnTo>
                  <a:lnTo>
                    <a:pt x="10510" y="20038"/>
                  </a:lnTo>
                  <a:lnTo>
                    <a:pt x="10700" y="19690"/>
                  </a:lnTo>
                  <a:lnTo>
                    <a:pt x="10890" y="19405"/>
                  </a:lnTo>
                  <a:lnTo>
                    <a:pt x="11079" y="19184"/>
                  </a:lnTo>
                  <a:lnTo>
                    <a:pt x="11269" y="19057"/>
                  </a:lnTo>
                  <a:lnTo>
                    <a:pt x="11238" y="19089"/>
                  </a:lnTo>
                  <a:lnTo>
                    <a:pt x="11238" y="19405"/>
                  </a:lnTo>
                  <a:lnTo>
                    <a:pt x="11301" y="19849"/>
                  </a:lnTo>
                  <a:lnTo>
                    <a:pt x="11396" y="20418"/>
                  </a:lnTo>
                  <a:lnTo>
                    <a:pt x="11713" y="21780"/>
                  </a:lnTo>
                  <a:lnTo>
                    <a:pt x="12061" y="23362"/>
                  </a:lnTo>
                  <a:lnTo>
                    <a:pt x="12441" y="25135"/>
                  </a:lnTo>
                  <a:lnTo>
                    <a:pt x="12725" y="26686"/>
                  </a:lnTo>
                  <a:lnTo>
                    <a:pt x="12789" y="27193"/>
                  </a:lnTo>
                  <a:lnTo>
                    <a:pt x="12789" y="27794"/>
                  </a:lnTo>
                  <a:lnTo>
                    <a:pt x="12789" y="28490"/>
                  </a:lnTo>
                  <a:lnTo>
                    <a:pt x="12725" y="29282"/>
                  </a:lnTo>
                  <a:lnTo>
                    <a:pt x="12662" y="30200"/>
                  </a:lnTo>
                  <a:lnTo>
                    <a:pt x="12567" y="31181"/>
                  </a:lnTo>
                  <a:lnTo>
                    <a:pt x="12314" y="33270"/>
                  </a:lnTo>
                  <a:lnTo>
                    <a:pt x="11966" y="35486"/>
                  </a:lnTo>
                  <a:lnTo>
                    <a:pt x="11586" y="37734"/>
                  </a:lnTo>
                  <a:lnTo>
                    <a:pt x="11206" y="39823"/>
                  </a:lnTo>
                  <a:lnTo>
                    <a:pt x="10795" y="41754"/>
                  </a:lnTo>
                  <a:lnTo>
                    <a:pt x="10415" y="43337"/>
                  </a:lnTo>
                  <a:lnTo>
                    <a:pt x="10066" y="44508"/>
                  </a:lnTo>
                  <a:lnTo>
                    <a:pt x="9718" y="45552"/>
                  </a:lnTo>
                  <a:lnTo>
                    <a:pt x="9402" y="46344"/>
                  </a:lnTo>
                  <a:lnTo>
                    <a:pt x="9117" y="47009"/>
                  </a:lnTo>
                  <a:lnTo>
                    <a:pt x="8927" y="47515"/>
                  </a:lnTo>
                  <a:lnTo>
                    <a:pt x="8800" y="47927"/>
                  </a:lnTo>
                  <a:lnTo>
                    <a:pt x="8769" y="48085"/>
                  </a:lnTo>
                  <a:lnTo>
                    <a:pt x="8769" y="48275"/>
                  </a:lnTo>
                  <a:lnTo>
                    <a:pt x="8800" y="48433"/>
                  </a:lnTo>
                  <a:lnTo>
                    <a:pt x="8864" y="48623"/>
                  </a:lnTo>
                  <a:lnTo>
                    <a:pt x="8990" y="48813"/>
                  </a:lnTo>
                  <a:lnTo>
                    <a:pt x="9117" y="49003"/>
                  </a:lnTo>
                  <a:lnTo>
                    <a:pt x="9212" y="49098"/>
                  </a:lnTo>
                  <a:lnTo>
                    <a:pt x="9370" y="49161"/>
                  </a:lnTo>
                  <a:lnTo>
                    <a:pt x="9560" y="49193"/>
                  </a:lnTo>
                  <a:lnTo>
                    <a:pt x="9782" y="49193"/>
                  </a:lnTo>
                  <a:lnTo>
                    <a:pt x="10035" y="49161"/>
                  </a:lnTo>
                  <a:lnTo>
                    <a:pt x="10351" y="49129"/>
                  </a:lnTo>
                  <a:lnTo>
                    <a:pt x="11048" y="48971"/>
                  </a:lnTo>
                  <a:lnTo>
                    <a:pt x="11839" y="48718"/>
                  </a:lnTo>
                  <a:lnTo>
                    <a:pt x="12725" y="48401"/>
                  </a:lnTo>
                  <a:lnTo>
                    <a:pt x="13675" y="48053"/>
                  </a:lnTo>
                  <a:lnTo>
                    <a:pt x="14688" y="47642"/>
                  </a:lnTo>
                  <a:lnTo>
                    <a:pt x="15701" y="47198"/>
                  </a:lnTo>
                  <a:lnTo>
                    <a:pt x="16746" y="46724"/>
                  </a:lnTo>
                  <a:lnTo>
                    <a:pt x="17727" y="46249"/>
                  </a:lnTo>
                  <a:lnTo>
                    <a:pt x="18708" y="45774"/>
                  </a:lnTo>
                  <a:lnTo>
                    <a:pt x="19595" y="45299"/>
                  </a:lnTo>
                  <a:lnTo>
                    <a:pt x="20449" y="44856"/>
                  </a:lnTo>
                  <a:lnTo>
                    <a:pt x="21146" y="44413"/>
                  </a:lnTo>
                  <a:lnTo>
                    <a:pt x="21747" y="44065"/>
                  </a:lnTo>
                  <a:lnTo>
                    <a:pt x="22000" y="43875"/>
                  </a:lnTo>
                  <a:lnTo>
                    <a:pt x="22254" y="43653"/>
                  </a:lnTo>
                  <a:lnTo>
                    <a:pt x="22444" y="43432"/>
                  </a:lnTo>
                  <a:lnTo>
                    <a:pt x="22665" y="43178"/>
                  </a:lnTo>
                  <a:lnTo>
                    <a:pt x="22823" y="42925"/>
                  </a:lnTo>
                  <a:lnTo>
                    <a:pt x="22982" y="42640"/>
                  </a:lnTo>
                  <a:lnTo>
                    <a:pt x="23140" y="42355"/>
                  </a:lnTo>
                  <a:lnTo>
                    <a:pt x="23267" y="42070"/>
                  </a:lnTo>
                  <a:lnTo>
                    <a:pt x="23457" y="41406"/>
                  </a:lnTo>
                  <a:lnTo>
                    <a:pt x="23615" y="40741"/>
                  </a:lnTo>
                  <a:lnTo>
                    <a:pt x="23741" y="40013"/>
                  </a:lnTo>
                  <a:lnTo>
                    <a:pt x="23805" y="39253"/>
                  </a:lnTo>
                  <a:lnTo>
                    <a:pt x="23836" y="38525"/>
                  </a:lnTo>
                  <a:lnTo>
                    <a:pt x="23868" y="37734"/>
                  </a:lnTo>
                  <a:lnTo>
                    <a:pt x="23836" y="36246"/>
                  </a:lnTo>
                  <a:lnTo>
                    <a:pt x="23741" y="34790"/>
                  </a:lnTo>
                  <a:lnTo>
                    <a:pt x="23710" y="33492"/>
                  </a:lnTo>
                  <a:lnTo>
                    <a:pt x="23678" y="32162"/>
                  </a:lnTo>
                  <a:lnTo>
                    <a:pt x="23615" y="30580"/>
                  </a:lnTo>
                  <a:lnTo>
                    <a:pt x="23583" y="28807"/>
                  </a:lnTo>
                  <a:lnTo>
                    <a:pt x="23520" y="27003"/>
                  </a:lnTo>
                  <a:lnTo>
                    <a:pt x="23520" y="25167"/>
                  </a:lnTo>
                  <a:lnTo>
                    <a:pt x="23583" y="23394"/>
                  </a:lnTo>
                  <a:lnTo>
                    <a:pt x="23646" y="22571"/>
                  </a:lnTo>
                  <a:lnTo>
                    <a:pt x="23710" y="21780"/>
                  </a:lnTo>
                  <a:lnTo>
                    <a:pt x="23805" y="21051"/>
                  </a:lnTo>
                  <a:lnTo>
                    <a:pt x="23931" y="20355"/>
                  </a:lnTo>
                  <a:lnTo>
                    <a:pt x="23963" y="20102"/>
                  </a:lnTo>
                  <a:lnTo>
                    <a:pt x="23995" y="19754"/>
                  </a:lnTo>
                  <a:lnTo>
                    <a:pt x="23995" y="18867"/>
                  </a:lnTo>
                  <a:lnTo>
                    <a:pt x="23931" y="17759"/>
                  </a:lnTo>
                  <a:lnTo>
                    <a:pt x="23836" y="16461"/>
                  </a:lnTo>
                  <a:lnTo>
                    <a:pt x="23678" y="15005"/>
                  </a:lnTo>
                  <a:lnTo>
                    <a:pt x="23520" y="13454"/>
                  </a:lnTo>
                  <a:lnTo>
                    <a:pt x="23077" y="10130"/>
                  </a:lnTo>
                  <a:lnTo>
                    <a:pt x="22602" y="6807"/>
                  </a:lnTo>
                  <a:lnTo>
                    <a:pt x="22159" y="3831"/>
                  </a:lnTo>
                  <a:lnTo>
                    <a:pt x="21589" y="1"/>
                  </a:lnTo>
                  <a:close/>
                </a:path>
              </a:pathLst>
            </a:custGeom>
            <a:solidFill>
              <a:srgbClr val="E73C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21"/>
            <p:cNvSpPr/>
            <p:nvPr/>
          </p:nvSpPr>
          <p:spPr>
            <a:xfrm>
              <a:off x="1836700" y="1827900"/>
              <a:ext cx="599875" cy="1229825"/>
            </a:xfrm>
            <a:custGeom>
              <a:avLst/>
              <a:gdLst/>
              <a:ahLst/>
              <a:cxnLst/>
              <a:rect l="l" t="t" r="r" b="b"/>
              <a:pathLst>
                <a:path w="23995" h="49193" fill="none" extrusionOk="0">
                  <a:moveTo>
                    <a:pt x="23931" y="20355"/>
                  </a:moveTo>
                  <a:lnTo>
                    <a:pt x="23931" y="20355"/>
                  </a:lnTo>
                  <a:lnTo>
                    <a:pt x="23805" y="21051"/>
                  </a:lnTo>
                  <a:lnTo>
                    <a:pt x="23710" y="21780"/>
                  </a:lnTo>
                  <a:lnTo>
                    <a:pt x="23646" y="22571"/>
                  </a:lnTo>
                  <a:lnTo>
                    <a:pt x="23583" y="23394"/>
                  </a:lnTo>
                  <a:lnTo>
                    <a:pt x="23520" y="25167"/>
                  </a:lnTo>
                  <a:lnTo>
                    <a:pt x="23520" y="27003"/>
                  </a:lnTo>
                  <a:lnTo>
                    <a:pt x="23583" y="28807"/>
                  </a:lnTo>
                  <a:lnTo>
                    <a:pt x="23615" y="30580"/>
                  </a:lnTo>
                  <a:lnTo>
                    <a:pt x="23678" y="32162"/>
                  </a:lnTo>
                  <a:lnTo>
                    <a:pt x="23710" y="33492"/>
                  </a:lnTo>
                  <a:lnTo>
                    <a:pt x="23710" y="33492"/>
                  </a:lnTo>
                  <a:lnTo>
                    <a:pt x="23741" y="34790"/>
                  </a:lnTo>
                  <a:lnTo>
                    <a:pt x="23836" y="36246"/>
                  </a:lnTo>
                  <a:lnTo>
                    <a:pt x="23868" y="37734"/>
                  </a:lnTo>
                  <a:lnTo>
                    <a:pt x="23836" y="38525"/>
                  </a:lnTo>
                  <a:lnTo>
                    <a:pt x="23805" y="39253"/>
                  </a:lnTo>
                  <a:lnTo>
                    <a:pt x="23741" y="40013"/>
                  </a:lnTo>
                  <a:lnTo>
                    <a:pt x="23615" y="40741"/>
                  </a:lnTo>
                  <a:lnTo>
                    <a:pt x="23457" y="41406"/>
                  </a:lnTo>
                  <a:lnTo>
                    <a:pt x="23267" y="42070"/>
                  </a:lnTo>
                  <a:lnTo>
                    <a:pt x="23140" y="42355"/>
                  </a:lnTo>
                  <a:lnTo>
                    <a:pt x="22982" y="42640"/>
                  </a:lnTo>
                  <a:lnTo>
                    <a:pt x="22823" y="42925"/>
                  </a:lnTo>
                  <a:lnTo>
                    <a:pt x="22665" y="43178"/>
                  </a:lnTo>
                  <a:lnTo>
                    <a:pt x="22444" y="43432"/>
                  </a:lnTo>
                  <a:lnTo>
                    <a:pt x="22254" y="43653"/>
                  </a:lnTo>
                  <a:lnTo>
                    <a:pt x="22000" y="43875"/>
                  </a:lnTo>
                  <a:lnTo>
                    <a:pt x="21747" y="44065"/>
                  </a:lnTo>
                  <a:lnTo>
                    <a:pt x="21747" y="44065"/>
                  </a:lnTo>
                  <a:lnTo>
                    <a:pt x="21146" y="44413"/>
                  </a:lnTo>
                  <a:lnTo>
                    <a:pt x="20449" y="44856"/>
                  </a:lnTo>
                  <a:lnTo>
                    <a:pt x="19595" y="45299"/>
                  </a:lnTo>
                  <a:lnTo>
                    <a:pt x="18708" y="45774"/>
                  </a:lnTo>
                  <a:lnTo>
                    <a:pt x="17727" y="46249"/>
                  </a:lnTo>
                  <a:lnTo>
                    <a:pt x="16746" y="46724"/>
                  </a:lnTo>
                  <a:lnTo>
                    <a:pt x="15701" y="47198"/>
                  </a:lnTo>
                  <a:lnTo>
                    <a:pt x="14688" y="47642"/>
                  </a:lnTo>
                  <a:lnTo>
                    <a:pt x="13675" y="48053"/>
                  </a:lnTo>
                  <a:lnTo>
                    <a:pt x="12725" y="48401"/>
                  </a:lnTo>
                  <a:lnTo>
                    <a:pt x="11839" y="48718"/>
                  </a:lnTo>
                  <a:lnTo>
                    <a:pt x="11048" y="48971"/>
                  </a:lnTo>
                  <a:lnTo>
                    <a:pt x="10351" y="49129"/>
                  </a:lnTo>
                  <a:lnTo>
                    <a:pt x="10035" y="49161"/>
                  </a:lnTo>
                  <a:lnTo>
                    <a:pt x="9782" y="49193"/>
                  </a:lnTo>
                  <a:lnTo>
                    <a:pt x="9560" y="49193"/>
                  </a:lnTo>
                  <a:lnTo>
                    <a:pt x="9370" y="49161"/>
                  </a:lnTo>
                  <a:lnTo>
                    <a:pt x="9212" y="49098"/>
                  </a:lnTo>
                  <a:lnTo>
                    <a:pt x="9117" y="49003"/>
                  </a:lnTo>
                  <a:lnTo>
                    <a:pt x="9117" y="49003"/>
                  </a:lnTo>
                  <a:lnTo>
                    <a:pt x="8990" y="48813"/>
                  </a:lnTo>
                  <a:lnTo>
                    <a:pt x="8864" y="48623"/>
                  </a:lnTo>
                  <a:lnTo>
                    <a:pt x="8800" y="48433"/>
                  </a:lnTo>
                  <a:lnTo>
                    <a:pt x="8769" y="48275"/>
                  </a:lnTo>
                  <a:lnTo>
                    <a:pt x="8769" y="48085"/>
                  </a:lnTo>
                  <a:lnTo>
                    <a:pt x="8800" y="47927"/>
                  </a:lnTo>
                  <a:lnTo>
                    <a:pt x="8927" y="47515"/>
                  </a:lnTo>
                  <a:lnTo>
                    <a:pt x="9117" y="47009"/>
                  </a:lnTo>
                  <a:lnTo>
                    <a:pt x="9402" y="46344"/>
                  </a:lnTo>
                  <a:lnTo>
                    <a:pt x="9718" y="45552"/>
                  </a:lnTo>
                  <a:lnTo>
                    <a:pt x="10066" y="44508"/>
                  </a:lnTo>
                  <a:lnTo>
                    <a:pt x="10066" y="44508"/>
                  </a:lnTo>
                  <a:lnTo>
                    <a:pt x="10415" y="43337"/>
                  </a:lnTo>
                  <a:lnTo>
                    <a:pt x="10795" y="41754"/>
                  </a:lnTo>
                  <a:lnTo>
                    <a:pt x="11206" y="39823"/>
                  </a:lnTo>
                  <a:lnTo>
                    <a:pt x="11586" y="37734"/>
                  </a:lnTo>
                  <a:lnTo>
                    <a:pt x="11966" y="35486"/>
                  </a:lnTo>
                  <a:lnTo>
                    <a:pt x="12314" y="33270"/>
                  </a:lnTo>
                  <a:lnTo>
                    <a:pt x="12567" y="31181"/>
                  </a:lnTo>
                  <a:lnTo>
                    <a:pt x="12662" y="30200"/>
                  </a:lnTo>
                  <a:lnTo>
                    <a:pt x="12725" y="29282"/>
                  </a:lnTo>
                  <a:lnTo>
                    <a:pt x="12725" y="29282"/>
                  </a:lnTo>
                  <a:lnTo>
                    <a:pt x="12789" y="28490"/>
                  </a:lnTo>
                  <a:lnTo>
                    <a:pt x="12789" y="27794"/>
                  </a:lnTo>
                  <a:lnTo>
                    <a:pt x="12789" y="27193"/>
                  </a:lnTo>
                  <a:lnTo>
                    <a:pt x="12725" y="26686"/>
                  </a:lnTo>
                  <a:lnTo>
                    <a:pt x="12725" y="26686"/>
                  </a:lnTo>
                  <a:lnTo>
                    <a:pt x="12441" y="25135"/>
                  </a:lnTo>
                  <a:lnTo>
                    <a:pt x="12441" y="25135"/>
                  </a:lnTo>
                  <a:lnTo>
                    <a:pt x="12061" y="23362"/>
                  </a:lnTo>
                  <a:lnTo>
                    <a:pt x="11713" y="21780"/>
                  </a:lnTo>
                  <a:lnTo>
                    <a:pt x="11396" y="20418"/>
                  </a:lnTo>
                  <a:lnTo>
                    <a:pt x="11301" y="19849"/>
                  </a:lnTo>
                  <a:lnTo>
                    <a:pt x="11238" y="19405"/>
                  </a:lnTo>
                  <a:lnTo>
                    <a:pt x="11238" y="19405"/>
                  </a:lnTo>
                  <a:lnTo>
                    <a:pt x="11238" y="19405"/>
                  </a:lnTo>
                  <a:lnTo>
                    <a:pt x="11238" y="19089"/>
                  </a:lnTo>
                  <a:lnTo>
                    <a:pt x="11269" y="19057"/>
                  </a:lnTo>
                  <a:lnTo>
                    <a:pt x="11269" y="19057"/>
                  </a:lnTo>
                  <a:lnTo>
                    <a:pt x="11079" y="19184"/>
                  </a:lnTo>
                  <a:lnTo>
                    <a:pt x="10890" y="19405"/>
                  </a:lnTo>
                  <a:lnTo>
                    <a:pt x="10700" y="19690"/>
                  </a:lnTo>
                  <a:lnTo>
                    <a:pt x="10510" y="20038"/>
                  </a:lnTo>
                  <a:lnTo>
                    <a:pt x="10130" y="20862"/>
                  </a:lnTo>
                  <a:lnTo>
                    <a:pt x="9750" y="21811"/>
                  </a:lnTo>
                  <a:lnTo>
                    <a:pt x="9370" y="22856"/>
                  </a:lnTo>
                  <a:lnTo>
                    <a:pt x="9022" y="23869"/>
                  </a:lnTo>
                  <a:lnTo>
                    <a:pt x="8737" y="24850"/>
                  </a:lnTo>
                  <a:lnTo>
                    <a:pt x="8484" y="25673"/>
                  </a:lnTo>
                  <a:lnTo>
                    <a:pt x="8484" y="25673"/>
                  </a:lnTo>
                  <a:lnTo>
                    <a:pt x="8072" y="27193"/>
                  </a:lnTo>
                  <a:lnTo>
                    <a:pt x="7787" y="28332"/>
                  </a:lnTo>
                  <a:lnTo>
                    <a:pt x="7566" y="29282"/>
                  </a:lnTo>
                  <a:lnTo>
                    <a:pt x="7439" y="30168"/>
                  </a:lnTo>
                  <a:lnTo>
                    <a:pt x="7344" y="31213"/>
                  </a:lnTo>
                  <a:lnTo>
                    <a:pt x="7249" y="32542"/>
                  </a:lnTo>
                  <a:lnTo>
                    <a:pt x="6933" y="36752"/>
                  </a:lnTo>
                  <a:lnTo>
                    <a:pt x="6933" y="36752"/>
                  </a:lnTo>
                  <a:lnTo>
                    <a:pt x="6869" y="39411"/>
                  </a:lnTo>
                  <a:lnTo>
                    <a:pt x="6869" y="41406"/>
                  </a:lnTo>
                  <a:lnTo>
                    <a:pt x="6901" y="42798"/>
                  </a:lnTo>
                  <a:lnTo>
                    <a:pt x="6964" y="43748"/>
                  </a:lnTo>
                  <a:lnTo>
                    <a:pt x="7028" y="44381"/>
                  </a:lnTo>
                  <a:lnTo>
                    <a:pt x="7091" y="44761"/>
                  </a:lnTo>
                  <a:lnTo>
                    <a:pt x="7154" y="45046"/>
                  </a:lnTo>
                  <a:lnTo>
                    <a:pt x="7186" y="45331"/>
                  </a:lnTo>
                  <a:lnTo>
                    <a:pt x="7186" y="45331"/>
                  </a:lnTo>
                  <a:lnTo>
                    <a:pt x="6933" y="45394"/>
                  </a:lnTo>
                  <a:lnTo>
                    <a:pt x="6584" y="45489"/>
                  </a:lnTo>
                  <a:lnTo>
                    <a:pt x="5698" y="45679"/>
                  </a:lnTo>
                  <a:lnTo>
                    <a:pt x="4653" y="45806"/>
                  </a:lnTo>
                  <a:lnTo>
                    <a:pt x="3514" y="45932"/>
                  </a:lnTo>
                  <a:lnTo>
                    <a:pt x="2406" y="45996"/>
                  </a:lnTo>
                  <a:lnTo>
                    <a:pt x="1425" y="45996"/>
                  </a:lnTo>
                  <a:lnTo>
                    <a:pt x="1013" y="45996"/>
                  </a:lnTo>
                  <a:lnTo>
                    <a:pt x="665" y="45964"/>
                  </a:lnTo>
                  <a:lnTo>
                    <a:pt x="412" y="45901"/>
                  </a:lnTo>
                  <a:lnTo>
                    <a:pt x="253" y="45837"/>
                  </a:lnTo>
                  <a:lnTo>
                    <a:pt x="253" y="45837"/>
                  </a:lnTo>
                  <a:lnTo>
                    <a:pt x="158" y="45078"/>
                  </a:lnTo>
                  <a:lnTo>
                    <a:pt x="95" y="44128"/>
                  </a:lnTo>
                  <a:lnTo>
                    <a:pt x="32" y="41690"/>
                  </a:lnTo>
                  <a:lnTo>
                    <a:pt x="0" y="38747"/>
                  </a:lnTo>
                  <a:lnTo>
                    <a:pt x="0" y="35581"/>
                  </a:lnTo>
                  <a:lnTo>
                    <a:pt x="63" y="32416"/>
                  </a:lnTo>
                  <a:lnTo>
                    <a:pt x="190" y="29535"/>
                  </a:lnTo>
                  <a:lnTo>
                    <a:pt x="285" y="28269"/>
                  </a:lnTo>
                  <a:lnTo>
                    <a:pt x="380" y="27161"/>
                  </a:lnTo>
                  <a:lnTo>
                    <a:pt x="507" y="26243"/>
                  </a:lnTo>
                  <a:lnTo>
                    <a:pt x="633" y="25546"/>
                  </a:lnTo>
                  <a:lnTo>
                    <a:pt x="633" y="25546"/>
                  </a:lnTo>
                  <a:lnTo>
                    <a:pt x="887" y="24533"/>
                  </a:lnTo>
                  <a:lnTo>
                    <a:pt x="1235" y="23426"/>
                  </a:lnTo>
                  <a:lnTo>
                    <a:pt x="1678" y="22191"/>
                  </a:lnTo>
                  <a:lnTo>
                    <a:pt x="2153" y="20862"/>
                  </a:lnTo>
                  <a:lnTo>
                    <a:pt x="2723" y="19469"/>
                  </a:lnTo>
                  <a:lnTo>
                    <a:pt x="3356" y="18044"/>
                  </a:lnTo>
                  <a:lnTo>
                    <a:pt x="4020" y="16588"/>
                  </a:lnTo>
                  <a:lnTo>
                    <a:pt x="4748" y="15100"/>
                  </a:lnTo>
                  <a:lnTo>
                    <a:pt x="5540" y="13644"/>
                  </a:lnTo>
                  <a:lnTo>
                    <a:pt x="6363" y="12220"/>
                  </a:lnTo>
                  <a:lnTo>
                    <a:pt x="7218" y="10859"/>
                  </a:lnTo>
                  <a:lnTo>
                    <a:pt x="8104" y="9529"/>
                  </a:lnTo>
                  <a:lnTo>
                    <a:pt x="8547" y="8928"/>
                  </a:lnTo>
                  <a:lnTo>
                    <a:pt x="9022" y="8326"/>
                  </a:lnTo>
                  <a:lnTo>
                    <a:pt x="9497" y="7725"/>
                  </a:lnTo>
                  <a:lnTo>
                    <a:pt x="9972" y="7187"/>
                  </a:lnTo>
                  <a:lnTo>
                    <a:pt x="10446" y="6680"/>
                  </a:lnTo>
                  <a:lnTo>
                    <a:pt x="10921" y="6205"/>
                  </a:lnTo>
                  <a:lnTo>
                    <a:pt x="11428" y="5762"/>
                  </a:lnTo>
                  <a:lnTo>
                    <a:pt x="11902" y="5351"/>
                  </a:lnTo>
                  <a:lnTo>
                    <a:pt x="11902" y="5351"/>
                  </a:lnTo>
                  <a:lnTo>
                    <a:pt x="12409" y="4971"/>
                  </a:lnTo>
                  <a:lnTo>
                    <a:pt x="13010" y="4559"/>
                  </a:lnTo>
                  <a:lnTo>
                    <a:pt x="13707" y="4148"/>
                  </a:lnTo>
                  <a:lnTo>
                    <a:pt x="14435" y="3705"/>
                  </a:lnTo>
                  <a:lnTo>
                    <a:pt x="16049" y="2818"/>
                  </a:lnTo>
                  <a:lnTo>
                    <a:pt x="17664" y="1964"/>
                  </a:lnTo>
                  <a:lnTo>
                    <a:pt x="19151" y="1204"/>
                  </a:lnTo>
                  <a:lnTo>
                    <a:pt x="20418" y="571"/>
                  </a:lnTo>
                  <a:lnTo>
                    <a:pt x="21589" y="1"/>
                  </a:lnTo>
                  <a:lnTo>
                    <a:pt x="21589" y="1"/>
                  </a:lnTo>
                  <a:lnTo>
                    <a:pt x="22159" y="3831"/>
                  </a:lnTo>
                  <a:lnTo>
                    <a:pt x="22602" y="6807"/>
                  </a:lnTo>
                  <a:lnTo>
                    <a:pt x="23077" y="10130"/>
                  </a:lnTo>
                  <a:lnTo>
                    <a:pt x="23520" y="13454"/>
                  </a:lnTo>
                  <a:lnTo>
                    <a:pt x="23678" y="15005"/>
                  </a:lnTo>
                  <a:lnTo>
                    <a:pt x="23836" y="16461"/>
                  </a:lnTo>
                  <a:lnTo>
                    <a:pt x="23931" y="17759"/>
                  </a:lnTo>
                  <a:lnTo>
                    <a:pt x="23995" y="18867"/>
                  </a:lnTo>
                  <a:lnTo>
                    <a:pt x="23995" y="19754"/>
                  </a:lnTo>
                  <a:lnTo>
                    <a:pt x="23963" y="20102"/>
                  </a:lnTo>
                  <a:lnTo>
                    <a:pt x="23931" y="203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21"/>
            <p:cNvSpPr/>
            <p:nvPr/>
          </p:nvSpPr>
          <p:spPr>
            <a:xfrm>
              <a:off x="2117625" y="2244975"/>
              <a:ext cx="110025" cy="314975"/>
            </a:xfrm>
            <a:custGeom>
              <a:avLst/>
              <a:gdLst/>
              <a:ahLst/>
              <a:cxnLst/>
              <a:rect l="l" t="t" r="r" b="b"/>
              <a:pathLst>
                <a:path w="4401" h="12599" extrusionOk="0">
                  <a:moveTo>
                    <a:pt x="4053" y="0"/>
                  </a:moveTo>
                  <a:lnTo>
                    <a:pt x="3863" y="63"/>
                  </a:lnTo>
                  <a:lnTo>
                    <a:pt x="3388" y="222"/>
                  </a:lnTo>
                  <a:lnTo>
                    <a:pt x="2786" y="443"/>
                  </a:lnTo>
                  <a:lnTo>
                    <a:pt x="2153" y="760"/>
                  </a:lnTo>
                  <a:lnTo>
                    <a:pt x="1520" y="1140"/>
                  </a:lnTo>
                  <a:lnTo>
                    <a:pt x="919" y="1520"/>
                  </a:lnTo>
                  <a:lnTo>
                    <a:pt x="634" y="1741"/>
                  </a:lnTo>
                  <a:lnTo>
                    <a:pt x="381" y="1931"/>
                  </a:lnTo>
                  <a:lnTo>
                    <a:pt x="191" y="2153"/>
                  </a:lnTo>
                  <a:lnTo>
                    <a:pt x="32" y="2374"/>
                  </a:lnTo>
                  <a:lnTo>
                    <a:pt x="1" y="2406"/>
                  </a:lnTo>
                  <a:lnTo>
                    <a:pt x="1" y="2722"/>
                  </a:lnTo>
                  <a:lnTo>
                    <a:pt x="64" y="3166"/>
                  </a:lnTo>
                  <a:lnTo>
                    <a:pt x="159" y="3735"/>
                  </a:lnTo>
                  <a:lnTo>
                    <a:pt x="476" y="5097"/>
                  </a:lnTo>
                  <a:lnTo>
                    <a:pt x="824" y="6679"/>
                  </a:lnTo>
                  <a:lnTo>
                    <a:pt x="1204" y="8452"/>
                  </a:lnTo>
                  <a:lnTo>
                    <a:pt x="1488" y="10003"/>
                  </a:lnTo>
                  <a:lnTo>
                    <a:pt x="1552" y="10510"/>
                  </a:lnTo>
                  <a:lnTo>
                    <a:pt x="1552" y="11174"/>
                  </a:lnTo>
                  <a:lnTo>
                    <a:pt x="1552" y="11839"/>
                  </a:lnTo>
                  <a:lnTo>
                    <a:pt x="1488" y="12599"/>
                  </a:lnTo>
                  <a:lnTo>
                    <a:pt x="1488" y="12599"/>
                  </a:lnTo>
                  <a:lnTo>
                    <a:pt x="1647" y="12440"/>
                  </a:lnTo>
                  <a:lnTo>
                    <a:pt x="1900" y="12187"/>
                  </a:lnTo>
                  <a:lnTo>
                    <a:pt x="2153" y="11839"/>
                  </a:lnTo>
                  <a:lnTo>
                    <a:pt x="2470" y="11396"/>
                  </a:lnTo>
                  <a:lnTo>
                    <a:pt x="2786" y="10889"/>
                  </a:lnTo>
                  <a:lnTo>
                    <a:pt x="3071" y="10383"/>
                  </a:lnTo>
                  <a:lnTo>
                    <a:pt x="3324" y="9813"/>
                  </a:lnTo>
                  <a:lnTo>
                    <a:pt x="3546" y="9275"/>
                  </a:lnTo>
                  <a:lnTo>
                    <a:pt x="3641" y="8705"/>
                  </a:lnTo>
                  <a:lnTo>
                    <a:pt x="3799" y="7597"/>
                  </a:lnTo>
                  <a:lnTo>
                    <a:pt x="3958" y="6141"/>
                  </a:lnTo>
                  <a:lnTo>
                    <a:pt x="4116" y="4527"/>
                  </a:lnTo>
                  <a:lnTo>
                    <a:pt x="4274" y="2912"/>
                  </a:lnTo>
                  <a:lnTo>
                    <a:pt x="4369" y="1488"/>
                  </a:lnTo>
                  <a:lnTo>
                    <a:pt x="4401" y="475"/>
                  </a:lnTo>
                  <a:lnTo>
                    <a:pt x="4401" y="158"/>
                  </a:lnTo>
                  <a:lnTo>
                    <a:pt x="4369" y="32"/>
                  </a:lnTo>
                  <a:lnTo>
                    <a:pt x="4306" y="0"/>
                  </a:lnTo>
                  <a:close/>
                </a:path>
              </a:pathLst>
            </a:custGeom>
            <a:solidFill>
              <a:srgbClr val="A532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21"/>
            <p:cNvSpPr/>
            <p:nvPr/>
          </p:nvSpPr>
          <p:spPr>
            <a:xfrm>
              <a:off x="2117625" y="2244975"/>
              <a:ext cx="110025" cy="314975"/>
            </a:xfrm>
            <a:custGeom>
              <a:avLst/>
              <a:gdLst/>
              <a:ahLst/>
              <a:cxnLst/>
              <a:rect l="l" t="t" r="r" b="b"/>
              <a:pathLst>
                <a:path w="4401" h="12599" fill="none" extrusionOk="0">
                  <a:moveTo>
                    <a:pt x="4211" y="0"/>
                  </a:moveTo>
                  <a:lnTo>
                    <a:pt x="4211" y="0"/>
                  </a:lnTo>
                  <a:lnTo>
                    <a:pt x="4053" y="0"/>
                  </a:lnTo>
                  <a:lnTo>
                    <a:pt x="3863" y="63"/>
                  </a:lnTo>
                  <a:lnTo>
                    <a:pt x="3388" y="222"/>
                  </a:lnTo>
                  <a:lnTo>
                    <a:pt x="2786" y="443"/>
                  </a:lnTo>
                  <a:lnTo>
                    <a:pt x="2153" y="760"/>
                  </a:lnTo>
                  <a:lnTo>
                    <a:pt x="1520" y="1140"/>
                  </a:lnTo>
                  <a:lnTo>
                    <a:pt x="919" y="1520"/>
                  </a:lnTo>
                  <a:lnTo>
                    <a:pt x="634" y="1741"/>
                  </a:lnTo>
                  <a:lnTo>
                    <a:pt x="381" y="1931"/>
                  </a:lnTo>
                  <a:lnTo>
                    <a:pt x="191" y="2153"/>
                  </a:lnTo>
                  <a:lnTo>
                    <a:pt x="32" y="2374"/>
                  </a:lnTo>
                  <a:lnTo>
                    <a:pt x="32" y="2374"/>
                  </a:lnTo>
                  <a:lnTo>
                    <a:pt x="32" y="2374"/>
                  </a:lnTo>
                  <a:lnTo>
                    <a:pt x="1" y="2406"/>
                  </a:lnTo>
                  <a:lnTo>
                    <a:pt x="1" y="2406"/>
                  </a:lnTo>
                  <a:lnTo>
                    <a:pt x="1" y="2406"/>
                  </a:lnTo>
                  <a:lnTo>
                    <a:pt x="1" y="2722"/>
                  </a:lnTo>
                  <a:lnTo>
                    <a:pt x="1" y="2722"/>
                  </a:lnTo>
                  <a:lnTo>
                    <a:pt x="1" y="2722"/>
                  </a:lnTo>
                  <a:lnTo>
                    <a:pt x="64" y="3166"/>
                  </a:lnTo>
                  <a:lnTo>
                    <a:pt x="159" y="3735"/>
                  </a:lnTo>
                  <a:lnTo>
                    <a:pt x="476" y="5097"/>
                  </a:lnTo>
                  <a:lnTo>
                    <a:pt x="824" y="6679"/>
                  </a:lnTo>
                  <a:lnTo>
                    <a:pt x="1204" y="8452"/>
                  </a:lnTo>
                  <a:lnTo>
                    <a:pt x="1204" y="8452"/>
                  </a:lnTo>
                  <a:lnTo>
                    <a:pt x="1488" y="10003"/>
                  </a:lnTo>
                  <a:lnTo>
                    <a:pt x="1488" y="10003"/>
                  </a:lnTo>
                  <a:lnTo>
                    <a:pt x="1552" y="10510"/>
                  </a:lnTo>
                  <a:lnTo>
                    <a:pt x="1552" y="11174"/>
                  </a:lnTo>
                  <a:lnTo>
                    <a:pt x="1552" y="11174"/>
                  </a:lnTo>
                  <a:lnTo>
                    <a:pt x="1552" y="11839"/>
                  </a:lnTo>
                  <a:lnTo>
                    <a:pt x="1488" y="12599"/>
                  </a:lnTo>
                  <a:lnTo>
                    <a:pt x="1488" y="12599"/>
                  </a:lnTo>
                  <a:lnTo>
                    <a:pt x="1647" y="12440"/>
                  </a:lnTo>
                  <a:lnTo>
                    <a:pt x="1900" y="12187"/>
                  </a:lnTo>
                  <a:lnTo>
                    <a:pt x="2153" y="11839"/>
                  </a:lnTo>
                  <a:lnTo>
                    <a:pt x="2470" y="11396"/>
                  </a:lnTo>
                  <a:lnTo>
                    <a:pt x="2786" y="10889"/>
                  </a:lnTo>
                  <a:lnTo>
                    <a:pt x="3071" y="10383"/>
                  </a:lnTo>
                  <a:lnTo>
                    <a:pt x="3324" y="9813"/>
                  </a:lnTo>
                  <a:lnTo>
                    <a:pt x="3546" y="9275"/>
                  </a:lnTo>
                  <a:lnTo>
                    <a:pt x="3546" y="9275"/>
                  </a:lnTo>
                  <a:lnTo>
                    <a:pt x="3641" y="8705"/>
                  </a:lnTo>
                  <a:lnTo>
                    <a:pt x="3799" y="7597"/>
                  </a:lnTo>
                  <a:lnTo>
                    <a:pt x="3958" y="6141"/>
                  </a:lnTo>
                  <a:lnTo>
                    <a:pt x="4116" y="4527"/>
                  </a:lnTo>
                  <a:lnTo>
                    <a:pt x="4274" y="2912"/>
                  </a:lnTo>
                  <a:lnTo>
                    <a:pt x="4369" y="1488"/>
                  </a:lnTo>
                  <a:lnTo>
                    <a:pt x="4401" y="475"/>
                  </a:lnTo>
                  <a:lnTo>
                    <a:pt x="4401" y="158"/>
                  </a:lnTo>
                  <a:lnTo>
                    <a:pt x="4369" y="32"/>
                  </a:lnTo>
                  <a:lnTo>
                    <a:pt x="4369" y="32"/>
                  </a:lnTo>
                  <a:lnTo>
                    <a:pt x="4306" y="0"/>
                  </a:lnTo>
                  <a:lnTo>
                    <a:pt x="42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21"/>
            <p:cNvSpPr/>
            <p:nvPr/>
          </p:nvSpPr>
          <p:spPr>
            <a:xfrm>
              <a:off x="1403025" y="3826925"/>
              <a:ext cx="99725" cy="127425"/>
            </a:xfrm>
            <a:custGeom>
              <a:avLst/>
              <a:gdLst/>
              <a:ahLst/>
              <a:cxnLst/>
              <a:rect l="l" t="t" r="r" b="b"/>
              <a:pathLst>
                <a:path w="3989" h="5097" extrusionOk="0">
                  <a:moveTo>
                    <a:pt x="2438" y="1931"/>
                  </a:moveTo>
                  <a:lnTo>
                    <a:pt x="2438" y="1931"/>
                  </a:lnTo>
                  <a:lnTo>
                    <a:pt x="2438" y="1931"/>
                  </a:lnTo>
                  <a:lnTo>
                    <a:pt x="2818" y="2248"/>
                  </a:lnTo>
                  <a:lnTo>
                    <a:pt x="2818" y="2248"/>
                  </a:lnTo>
                  <a:lnTo>
                    <a:pt x="3229" y="2628"/>
                  </a:lnTo>
                  <a:lnTo>
                    <a:pt x="3546" y="3008"/>
                  </a:lnTo>
                  <a:lnTo>
                    <a:pt x="3767" y="3356"/>
                  </a:lnTo>
                  <a:lnTo>
                    <a:pt x="3925" y="3672"/>
                  </a:lnTo>
                  <a:lnTo>
                    <a:pt x="3989" y="4021"/>
                  </a:lnTo>
                  <a:lnTo>
                    <a:pt x="3989" y="4369"/>
                  </a:lnTo>
                  <a:lnTo>
                    <a:pt x="3957" y="4717"/>
                  </a:lnTo>
                  <a:lnTo>
                    <a:pt x="3862" y="5097"/>
                  </a:lnTo>
                  <a:lnTo>
                    <a:pt x="3862" y="5097"/>
                  </a:lnTo>
                  <a:lnTo>
                    <a:pt x="3957" y="4717"/>
                  </a:lnTo>
                  <a:lnTo>
                    <a:pt x="3989" y="4369"/>
                  </a:lnTo>
                  <a:lnTo>
                    <a:pt x="3989" y="4021"/>
                  </a:lnTo>
                  <a:lnTo>
                    <a:pt x="3925" y="3672"/>
                  </a:lnTo>
                  <a:lnTo>
                    <a:pt x="3767" y="3356"/>
                  </a:lnTo>
                  <a:lnTo>
                    <a:pt x="3546" y="3008"/>
                  </a:lnTo>
                  <a:lnTo>
                    <a:pt x="3229" y="2628"/>
                  </a:lnTo>
                  <a:lnTo>
                    <a:pt x="2818" y="2248"/>
                  </a:lnTo>
                  <a:lnTo>
                    <a:pt x="2818" y="2248"/>
                  </a:lnTo>
                  <a:lnTo>
                    <a:pt x="2438" y="1931"/>
                  </a:lnTo>
                  <a:close/>
                  <a:moveTo>
                    <a:pt x="0" y="0"/>
                  </a:moveTo>
                  <a:lnTo>
                    <a:pt x="0" y="0"/>
                  </a:lnTo>
                  <a:lnTo>
                    <a:pt x="0" y="0"/>
                  </a:lnTo>
                  <a:lnTo>
                    <a:pt x="0" y="0"/>
                  </a:lnTo>
                  <a:lnTo>
                    <a:pt x="950" y="728"/>
                  </a:lnTo>
                  <a:lnTo>
                    <a:pt x="950" y="728"/>
                  </a:lnTo>
                  <a:lnTo>
                    <a:pt x="950" y="728"/>
                  </a:lnTo>
                  <a:lnTo>
                    <a:pt x="0" y="0"/>
                  </a:lnTo>
                  <a:close/>
                </a:path>
              </a:pathLst>
            </a:custGeom>
            <a:solidFill>
              <a:srgbClr val="B5B5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21"/>
            <p:cNvSpPr/>
            <p:nvPr/>
          </p:nvSpPr>
          <p:spPr>
            <a:xfrm>
              <a:off x="1463950" y="3875200"/>
              <a:ext cx="38800" cy="79150"/>
            </a:xfrm>
            <a:custGeom>
              <a:avLst/>
              <a:gdLst/>
              <a:ahLst/>
              <a:cxnLst/>
              <a:rect l="l" t="t" r="r" b="b"/>
              <a:pathLst>
                <a:path w="1552" h="3166" fill="none" extrusionOk="0">
                  <a:moveTo>
                    <a:pt x="1" y="0"/>
                  </a:moveTo>
                  <a:lnTo>
                    <a:pt x="1" y="0"/>
                  </a:lnTo>
                  <a:lnTo>
                    <a:pt x="1" y="0"/>
                  </a:lnTo>
                  <a:lnTo>
                    <a:pt x="381" y="317"/>
                  </a:lnTo>
                  <a:lnTo>
                    <a:pt x="381" y="317"/>
                  </a:lnTo>
                  <a:lnTo>
                    <a:pt x="792" y="697"/>
                  </a:lnTo>
                  <a:lnTo>
                    <a:pt x="1109" y="1077"/>
                  </a:lnTo>
                  <a:lnTo>
                    <a:pt x="1330" y="1425"/>
                  </a:lnTo>
                  <a:lnTo>
                    <a:pt x="1488" y="1741"/>
                  </a:lnTo>
                  <a:lnTo>
                    <a:pt x="1552" y="2090"/>
                  </a:lnTo>
                  <a:lnTo>
                    <a:pt x="1552" y="2438"/>
                  </a:lnTo>
                  <a:lnTo>
                    <a:pt x="1520" y="2786"/>
                  </a:lnTo>
                  <a:lnTo>
                    <a:pt x="1425" y="3166"/>
                  </a:lnTo>
                  <a:lnTo>
                    <a:pt x="1425" y="3166"/>
                  </a:lnTo>
                  <a:lnTo>
                    <a:pt x="1520" y="2786"/>
                  </a:lnTo>
                  <a:lnTo>
                    <a:pt x="1552" y="2438"/>
                  </a:lnTo>
                  <a:lnTo>
                    <a:pt x="1552" y="2090"/>
                  </a:lnTo>
                  <a:lnTo>
                    <a:pt x="1488" y="1741"/>
                  </a:lnTo>
                  <a:lnTo>
                    <a:pt x="1330" y="1425"/>
                  </a:lnTo>
                  <a:lnTo>
                    <a:pt x="1109" y="1077"/>
                  </a:lnTo>
                  <a:lnTo>
                    <a:pt x="792" y="697"/>
                  </a:lnTo>
                  <a:lnTo>
                    <a:pt x="381" y="317"/>
                  </a:lnTo>
                  <a:lnTo>
                    <a:pt x="381" y="31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21"/>
            <p:cNvSpPr/>
            <p:nvPr/>
          </p:nvSpPr>
          <p:spPr>
            <a:xfrm>
              <a:off x="1403025" y="3826925"/>
              <a:ext cx="23750" cy="18225"/>
            </a:xfrm>
            <a:custGeom>
              <a:avLst/>
              <a:gdLst/>
              <a:ahLst/>
              <a:cxnLst/>
              <a:rect l="l" t="t" r="r" b="b"/>
              <a:pathLst>
                <a:path w="950" h="729" fill="none" extrusionOk="0">
                  <a:moveTo>
                    <a:pt x="0" y="0"/>
                  </a:moveTo>
                  <a:lnTo>
                    <a:pt x="0" y="0"/>
                  </a:lnTo>
                  <a:lnTo>
                    <a:pt x="0" y="0"/>
                  </a:lnTo>
                  <a:lnTo>
                    <a:pt x="0" y="0"/>
                  </a:lnTo>
                  <a:lnTo>
                    <a:pt x="950" y="728"/>
                  </a:lnTo>
                  <a:lnTo>
                    <a:pt x="950" y="728"/>
                  </a:lnTo>
                  <a:lnTo>
                    <a:pt x="950" y="72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21"/>
            <p:cNvSpPr/>
            <p:nvPr/>
          </p:nvSpPr>
          <p:spPr>
            <a:xfrm>
              <a:off x="1426750" y="3845125"/>
              <a:ext cx="37225" cy="30100"/>
            </a:xfrm>
            <a:custGeom>
              <a:avLst/>
              <a:gdLst/>
              <a:ahLst/>
              <a:cxnLst/>
              <a:rect l="l" t="t" r="r" b="b"/>
              <a:pathLst>
                <a:path w="1489" h="1204" extrusionOk="0">
                  <a:moveTo>
                    <a:pt x="1" y="0"/>
                  </a:moveTo>
                  <a:lnTo>
                    <a:pt x="1" y="0"/>
                  </a:lnTo>
                  <a:lnTo>
                    <a:pt x="1" y="0"/>
                  </a:lnTo>
                  <a:lnTo>
                    <a:pt x="1489" y="1203"/>
                  </a:lnTo>
                  <a:lnTo>
                    <a:pt x="1489" y="1203"/>
                  </a:lnTo>
                  <a:lnTo>
                    <a:pt x="1489" y="1203"/>
                  </a:lnTo>
                  <a:lnTo>
                    <a:pt x="1" y="0"/>
                  </a:lnTo>
                  <a:close/>
                </a:path>
              </a:pathLst>
            </a:custGeom>
            <a:solidFill>
              <a:srgbClr val="0A0A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21"/>
            <p:cNvSpPr/>
            <p:nvPr/>
          </p:nvSpPr>
          <p:spPr>
            <a:xfrm>
              <a:off x="1426750" y="3845125"/>
              <a:ext cx="37225" cy="30100"/>
            </a:xfrm>
            <a:custGeom>
              <a:avLst/>
              <a:gdLst/>
              <a:ahLst/>
              <a:cxnLst/>
              <a:rect l="l" t="t" r="r" b="b"/>
              <a:pathLst>
                <a:path w="1489" h="1204" fill="none" extrusionOk="0">
                  <a:moveTo>
                    <a:pt x="1" y="0"/>
                  </a:moveTo>
                  <a:lnTo>
                    <a:pt x="1" y="0"/>
                  </a:lnTo>
                  <a:lnTo>
                    <a:pt x="1" y="0"/>
                  </a:lnTo>
                  <a:lnTo>
                    <a:pt x="1489" y="1203"/>
                  </a:lnTo>
                  <a:lnTo>
                    <a:pt x="1489" y="1203"/>
                  </a:lnTo>
                  <a:lnTo>
                    <a:pt x="1489" y="120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21"/>
            <p:cNvSpPr/>
            <p:nvPr/>
          </p:nvSpPr>
          <p:spPr>
            <a:xfrm>
              <a:off x="1093600" y="3826925"/>
              <a:ext cx="409150" cy="838875"/>
            </a:xfrm>
            <a:custGeom>
              <a:avLst/>
              <a:gdLst/>
              <a:ahLst/>
              <a:cxnLst/>
              <a:rect l="l" t="t" r="r" b="b"/>
              <a:pathLst>
                <a:path w="16366" h="33555" extrusionOk="0">
                  <a:moveTo>
                    <a:pt x="12377" y="0"/>
                  </a:moveTo>
                  <a:lnTo>
                    <a:pt x="11807" y="1488"/>
                  </a:lnTo>
                  <a:lnTo>
                    <a:pt x="11111" y="3229"/>
                  </a:lnTo>
                  <a:lnTo>
                    <a:pt x="10320" y="5128"/>
                  </a:lnTo>
                  <a:lnTo>
                    <a:pt x="9402" y="7186"/>
                  </a:lnTo>
                  <a:lnTo>
                    <a:pt x="7407" y="11649"/>
                  </a:lnTo>
                  <a:lnTo>
                    <a:pt x="5318" y="16334"/>
                  </a:lnTo>
                  <a:lnTo>
                    <a:pt x="4305" y="18645"/>
                  </a:lnTo>
                  <a:lnTo>
                    <a:pt x="3324" y="20893"/>
                  </a:lnTo>
                  <a:lnTo>
                    <a:pt x="2438" y="23077"/>
                  </a:lnTo>
                  <a:lnTo>
                    <a:pt x="1646" y="25103"/>
                  </a:lnTo>
                  <a:lnTo>
                    <a:pt x="1013" y="27002"/>
                  </a:lnTo>
                  <a:lnTo>
                    <a:pt x="728" y="27857"/>
                  </a:lnTo>
                  <a:lnTo>
                    <a:pt x="475" y="28680"/>
                  </a:lnTo>
                  <a:lnTo>
                    <a:pt x="285" y="29439"/>
                  </a:lnTo>
                  <a:lnTo>
                    <a:pt x="158" y="30136"/>
                  </a:lnTo>
                  <a:lnTo>
                    <a:pt x="32" y="30769"/>
                  </a:lnTo>
                  <a:lnTo>
                    <a:pt x="0" y="31307"/>
                  </a:lnTo>
                  <a:lnTo>
                    <a:pt x="0" y="31909"/>
                  </a:lnTo>
                  <a:lnTo>
                    <a:pt x="0" y="32510"/>
                  </a:lnTo>
                  <a:lnTo>
                    <a:pt x="32" y="33048"/>
                  </a:lnTo>
                  <a:lnTo>
                    <a:pt x="63" y="33555"/>
                  </a:lnTo>
                  <a:lnTo>
                    <a:pt x="981" y="32193"/>
                  </a:lnTo>
                  <a:lnTo>
                    <a:pt x="2026" y="30642"/>
                  </a:lnTo>
                  <a:lnTo>
                    <a:pt x="3102" y="28965"/>
                  </a:lnTo>
                  <a:lnTo>
                    <a:pt x="4242" y="27129"/>
                  </a:lnTo>
                  <a:lnTo>
                    <a:pt x="6616" y="23203"/>
                  </a:lnTo>
                  <a:lnTo>
                    <a:pt x="8990" y="19183"/>
                  </a:lnTo>
                  <a:lnTo>
                    <a:pt x="11206" y="15290"/>
                  </a:lnTo>
                  <a:lnTo>
                    <a:pt x="13137" y="11776"/>
                  </a:lnTo>
                  <a:lnTo>
                    <a:pt x="13960" y="10257"/>
                  </a:lnTo>
                  <a:lnTo>
                    <a:pt x="14625" y="8927"/>
                  </a:lnTo>
                  <a:lnTo>
                    <a:pt x="15163" y="7787"/>
                  </a:lnTo>
                  <a:lnTo>
                    <a:pt x="15543" y="6933"/>
                  </a:lnTo>
                  <a:lnTo>
                    <a:pt x="15923" y="5920"/>
                  </a:lnTo>
                  <a:lnTo>
                    <a:pt x="16113" y="5508"/>
                  </a:lnTo>
                  <a:lnTo>
                    <a:pt x="16239" y="5097"/>
                  </a:lnTo>
                  <a:lnTo>
                    <a:pt x="16334" y="4717"/>
                  </a:lnTo>
                  <a:lnTo>
                    <a:pt x="16366" y="4369"/>
                  </a:lnTo>
                  <a:lnTo>
                    <a:pt x="16366" y="4021"/>
                  </a:lnTo>
                  <a:lnTo>
                    <a:pt x="16302" y="3672"/>
                  </a:lnTo>
                  <a:lnTo>
                    <a:pt x="16144" y="3356"/>
                  </a:lnTo>
                  <a:lnTo>
                    <a:pt x="15923" y="3008"/>
                  </a:lnTo>
                  <a:lnTo>
                    <a:pt x="15606" y="2628"/>
                  </a:lnTo>
                  <a:lnTo>
                    <a:pt x="15195" y="2248"/>
                  </a:lnTo>
                  <a:lnTo>
                    <a:pt x="14815" y="1931"/>
                  </a:lnTo>
                  <a:lnTo>
                    <a:pt x="13327" y="728"/>
                  </a:lnTo>
                  <a:lnTo>
                    <a:pt x="12377" y="0"/>
                  </a:lnTo>
                  <a:close/>
                </a:path>
              </a:pathLst>
            </a:custGeom>
            <a:solidFill>
              <a:srgbClr val="9A4B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21"/>
            <p:cNvSpPr/>
            <p:nvPr/>
          </p:nvSpPr>
          <p:spPr>
            <a:xfrm>
              <a:off x="1093600" y="3826925"/>
              <a:ext cx="409150" cy="838875"/>
            </a:xfrm>
            <a:custGeom>
              <a:avLst/>
              <a:gdLst/>
              <a:ahLst/>
              <a:cxnLst/>
              <a:rect l="l" t="t" r="r" b="b"/>
              <a:pathLst>
                <a:path w="16366" h="33555" fill="none" extrusionOk="0">
                  <a:moveTo>
                    <a:pt x="12377" y="0"/>
                  </a:moveTo>
                  <a:lnTo>
                    <a:pt x="12377" y="0"/>
                  </a:lnTo>
                  <a:lnTo>
                    <a:pt x="11807" y="1488"/>
                  </a:lnTo>
                  <a:lnTo>
                    <a:pt x="11111" y="3229"/>
                  </a:lnTo>
                  <a:lnTo>
                    <a:pt x="10320" y="5128"/>
                  </a:lnTo>
                  <a:lnTo>
                    <a:pt x="9402" y="7186"/>
                  </a:lnTo>
                  <a:lnTo>
                    <a:pt x="7407" y="11649"/>
                  </a:lnTo>
                  <a:lnTo>
                    <a:pt x="5318" y="16334"/>
                  </a:lnTo>
                  <a:lnTo>
                    <a:pt x="4305" y="18645"/>
                  </a:lnTo>
                  <a:lnTo>
                    <a:pt x="3324" y="20893"/>
                  </a:lnTo>
                  <a:lnTo>
                    <a:pt x="2438" y="23077"/>
                  </a:lnTo>
                  <a:lnTo>
                    <a:pt x="1646" y="25103"/>
                  </a:lnTo>
                  <a:lnTo>
                    <a:pt x="1013" y="27002"/>
                  </a:lnTo>
                  <a:lnTo>
                    <a:pt x="728" y="27857"/>
                  </a:lnTo>
                  <a:lnTo>
                    <a:pt x="475" y="28680"/>
                  </a:lnTo>
                  <a:lnTo>
                    <a:pt x="285" y="29439"/>
                  </a:lnTo>
                  <a:lnTo>
                    <a:pt x="158" y="30136"/>
                  </a:lnTo>
                  <a:lnTo>
                    <a:pt x="32" y="30769"/>
                  </a:lnTo>
                  <a:lnTo>
                    <a:pt x="0" y="31307"/>
                  </a:lnTo>
                  <a:lnTo>
                    <a:pt x="0" y="31307"/>
                  </a:lnTo>
                  <a:lnTo>
                    <a:pt x="0" y="31909"/>
                  </a:lnTo>
                  <a:lnTo>
                    <a:pt x="0" y="32510"/>
                  </a:lnTo>
                  <a:lnTo>
                    <a:pt x="32" y="33048"/>
                  </a:lnTo>
                  <a:lnTo>
                    <a:pt x="63" y="33555"/>
                  </a:lnTo>
                  <a:lnTo>
                    <a:pt x="63" y="33555"/>
                  </a:lnTo>
                  <a:lnTo>
                    <a:pt x="981" y="32193"/>
                  </a:lnTo>
                  <a:lnTo>
                    <a:pt x="2026" y="30642"/>
                  </a:lnTo>
                  <a:lnTo>
                    <a:pt x="3102" y="28965"/>
                  </a:lnTo>
                  <a:lnTo>
                    <a:pt x="4242" y="27129"/>
                  </a:lnTo>
                  <a:lnTo>
                    <a:pt x="6616" y="23203"/>
                  </a:lnTo>
                  <a:lnTo>
                    <a:pt x="8990" y="19183"/>
                  </a:lnTo>
                  <a:lnTo>
                    <a:pt x="11206" y="15290"/>
                  </a:lnTo>
                  <a:lnTo>
                    <a:pt x="13137" y="11776"/>
                  </a:lnTo>
                  <a:lnTo>
                    <a:pt x="13960" y="10257"/>
                  </a:lnTo>
                  <a:lnTo>
                    <a:pt x="14625" y="8927"/>
                  </a:lnTo>
                  <a:lnTo>
                    <a:pt x="15163" y="7787"/>
                  </a:lnTo>
                  <a:lnTo>
                    <a:pt x="15543" y="6933"/>
                  </a:lnTo>
                  <a:lnTo>
                    <a:pt x="15543" y="6933"/>
                  </a:lnTo>
                  <a:lnTo>
                    <a:pt x="15923" y="5920"/>
                  </a:lnTo>
                  <a:lnTo>
                    <a:pt x="16113" y="5508"/>
                  </a:lnTo>
                  <a:lnTo>
                    <a:pt x="16239" y="5097"/>
                  </a:lnTo>
                  <a:lnTo>
                    <a:pt x="16239" y="5097"/>
                  </a:lnTo>
                  <a:lnTo>
                    <a:pt x="16334" y="4717"/>
                  </a:lnTo>
                  <a:lnTo>
                    <a:pt x="16366" y="4369"/>
                  </a:lnTo>
                  <a:lnTo>
                    <a:pt x="16366" y="4021"/>
                  </a:lnTo>
                  <a:lnTo>
                    <a:pt x="16302" y="3672"/>
                  </a:lnTo>
                  <a:lnTo>
                    <a:pt x="16144" y="3356"/>
                  </a:lnTo>
                  <a:lnTo>
                    <a:pt x="15923" y="3008"/>
                  </a:lnTo>
                  <a:lnTo>
                    <a:pt x="15606" y="2628"/>
                  </a:lnTo>
                  <a:lnTo>
                    <a:pt x="15195" y="2248"/>
                  </a:lnTo>
                  <a:lnTo>
                    <a:pt x="15195" y="2248"/>
                  </a:lnTo>
                  <a:lnTo>
                    <a:pt x="14815" y="1931"/>
                  </a:lnTo>
                  <a:lnTo>
                    <a:pt x="14815" y="1931"/>
                  </a:lnTo>
                  <a:lnTo>
                    <a:pt x="13327" y="728"/>
                  </a:lnTo>
                  <a:lnTo>
                    <a:pt x="13327" y="728"/>
                  </a:lnTo>
                  <a:lnTo>
                    <a:pt x="1237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21"/>
            <p:cNvSpPr/>
            <p:nvPr/>
          </p:nvSpPr>
          <p:spPr>
            <a:xfrm>
              <a:off x="2394600" y="1872225"/>
              <a:ext cx="103700" cy="134550"/>
            </a:xfrm>
            <a:custGeom>
              <a:avLst/>
              <a:gdLst/>
              <a:ahLst/>
              <a:cxnLst/>
              <a:rect l="l" t="t" r="r" b="b"/>
              <a:pathLst>
                <a:path w="4148" h="5382" extrusionOk="0">
                  <a:moveTo>
                    <a:pt x="3420" y="1"/>
                  </a:moveTo>
                  <a:lnTo>
                    <a:pt x="3230" y="64"/>
                  </a:lnTo>
                  <a:lnTo>
                    <a:pt x="3072" y="127"/>
                  </a:lnTo>
                  <a:lnTo>
                    <a:pt x="2913" y="191"/>
                  </a:lnTo>
                  <a:lnTo>
                    <a:pt x="2818" y="285"/>
                  </a:lnTo>
                  <a:lnTo>
                    <a:pt x="2597" y="539"/>
                  </a:lnTo>
                  <a:lnTo>
                    <a:pt x="2312" y="887"/>
                  </a:lnTo>
                  <a:lnTo>
                    <a:pt x="1805" y="1425"/>
                  </a:lnTo>
                  <a:lnTo>
                    <a:pt x="1267" y="1963"/>
                  </a:lnTo>
                  <a:lnTo>
                    <a:pt x="666" y="2501"/>
                  </a:lnTo>
                  <a:lnTo>
                    <a:pt x="1" y="3039"/>
                  </a:lnTo>
                  <a:lnTo>
                    <a:pt x="349" y="5382"/>
                  </a:lnTo>
                  <a:lnTo>
                    <a:pt x="951" y="4749"/>
                  </a:lnTo>
                  <a:lnTo>
                    <a:pt x="1489" y="4116"/>
                  </a:lnTo>
                  <a:lnTo>
                    <a:pt x="1964" y="3514"/>
                  </a:lnTo>
                  <a:lnTo>
                    <a:pt x="2375" y="2976"/>
                  </a:lnTo>
                  <a:lnTo>
                    <a:pt x="2977" y="2121"/>
                  </a:lnTo>
                  <a:lnTo>
                    <a:pt x="3166" y="1868"/>
                  </a:lnTo>
                  <a:lnTo>
                    <a:pt x="3230" y="1805"/>
                  </a:lnTo>
                  <a:lnTo>
                    <a:pt x="3356" y="1805"/>
                  </a:lnTo>
                  <a:lnTo>
                    <a:pt x="3451" y="1773"/>
                  </a:lnTo>
                  <a:lnTo>
                    <a:pt x="3515" y="1678"/>
                  </a:lnTo>
                  <a:lnTo>
                    <a:pt x="3641" y="1393"/>
                  </a:lnTo>
                  <a:lnTo>
                    <a:pt x="3705" y="1267"/>
                  </a:lnTo>
                  <a:lnTo>
                    <a:pt x="3800" y="1109"/>
                  </a:lnTo>
                  <a:lnTo>
                    <a:pt x="3926" y="982"/>
                  </a:lnTo>
                  <a:lnTo>
                    <a:pt x="4084" y="919"/>
                  </a:lnTo>
                  <a:lnTo>
                    <a:pt x="4148" y="855"/>
                  </a:lnTo>
                  <a:lnTo>
                    <a:pt x="4148" y="760"/>
                  </a:lnTo>
                  <a:lnTo>
                    <a:pt x="4084" y="665"/>
                  </a:lnTo>
                  <a:lnTo>
                    <a:pt x="3990" y="539"/>
                  </a:lnTo>
                  <a:lnTo>
                    <a:pt x="3705" y="285"/>
                  </a:lnTo>
                  <a:lnTo>
                    <a:pt x="3451" y="1"/>
                  </a:lnTo>
                  <a:close/>
                </a:path>
              </a:pathLst>
            </a:custGeom>
            <a:solidFill>
              <a:srgbClr val="C5C5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21"/>
            <p:cNvSpPr/>
            <p:nvPr/>
          </p:nvSpPr>
          <p:spPr>
            <a:xfrm>
              <a:off x="2394600" y="1872225"/>
              <a:ext cx="103700" cy="134550"/>
            </a:xfrm>
            <a:custGeom>
              <a:avLst/>
              <a:gdLst/>
              <a:ahLst/>
              <a:cxnLst/>
              <a:rect l="l" t="t" r="r" b="b"/>
              <a:pathLst>
                <a:path w="4148" h="5382" fill="none" extrusionOk="0">
                  <a:moveTo>
                    <a:pt x="3451" y="1"/>
                  </a:moveTo>
                  <a:lnTo>
                    <a:pt x="3420" y="1"/>
                  </a:lnTo>
                  <a:lnTo>
                    <a:pt x="3420" y="1"/>
                  </a:lnTo>
                  <a:lnTo>
                    <a:pt x="3230" y="64"/>
                  </a:lnTo>
                  <a:lnTo>
                    <a:pt x="3072" y="127"/>
                  </a:lnTo>
                  <a:lnTo>
                    <a:pt x="2913" y="191"/>
                  </a:lnTo>
                  <a:lnTo>
                    <a:pt x="2818" y="285"/>
                  </a:lnTo>
                  <a:lnTo>
                    <a:pt x="2597" y="539"/>
                  </a:lnTo>
                  <a:lnTo>
                    <a:pt x="2312" y="887"/>
                  </a:lnTo>
                  <a:lnTo>
                    <a:pt x="2312" y="887"/>
                  </a:lnTo>
                  <a:lnTo>
                    <a:pt x="1805" y="1425"/>
                  </a:lnTo>
                  <a:lnTo>
                    <a:pt x="1267" y="1963"/>
                  </a:lnTo>
                  <a:lnTo>
                    <a:pt x="666" y="2501"/>
                  </a:lnTo>
                  <a:lnTo>
                    <a:pt x="1" y="3039"/>
                  </a:lnTo>
                  <a:lnTo>
                    <a:pt x="1" y="3039"/>
                  </a:lnTo>
                  <a:lnTo>
                    <a:pt x="349" y="5382"/>
                  </a:lnTo>
                  <a:lnTo>
                    <a:pt x="349" y="5382"/>
                  </a:lnTo>
                  <a:lnTo>
                    <a:pt x="951" y="4749"/>
                  </a:lnTo>
                  <a:lnTo>
                    <a:pt x="1489" y="4116"/>
                  </a:lnTo>
                  <a:lnTo>
                    <a:pt x="1964" y="3514"/>
                  </a:lnTo>
                  <a:lnTo>
                    <a:pt x="2375" y="2976"/>
                  </a:lnTo>
                  <a:lnTo>
                    <a:pt x="2977" y="2121"/>
                  </a:lnTo>
                  <a:lnTo>
                    <a:pt x="3166" y="1868"/>
                  </a:lnTo>
                  <a:lnTo>
                    <a:pt x="3230" y="1805"/>
                  </a:lnTo>
                  <a:lnTo>
                    <a:pt x="3293" y="1805"/>
                  </a:lnTo>
                  <a:lnTo>
                    <a:pt x="3293" y="1805"/>
                  </a:lnTo>
                  <a:lnTo>
                    <a:pt x="3293" y="1805"/>
                  </a:lnTo>
                  <a:lnTo>
                    <a:pt x="3293" y="1805"/>
                  </a:lnTo>
                  <a:lnTo>
                    <a:pt x="3356" y="1805"/>
                  </a:lnTo>
                  <a:lnTo>
                    <a:pt x="3356" y="1805"/>
                  </a:lnTo>
                  <a:lnTo>
                    <a:pt x="3451" y="1773"/>
                  </a:lnTo>
                  <a:lnTo>
                    <a:pt x="3515" y="1678"/>
                  </a:lnTo>
                  <a:lnTo>
                    <a:pt x="3641" y="1393"/>
                  </a:lnTo>
                  <a:lnTo>
                    <a:pt x="3641" y="1393"/>
                  </a:lnTo>
                  <a:lnTo>
                    <a:pt x="3705" y="1267"/>
                  </a:lnTo>
                  <a:lnTo>
                    <a:pt x="3800" y="1109"/>
                  </a:lnTo>
                  <a:lnTo>
                    <a:pt x="3926" y="982"/>
                  </a:lnTo>
                  <a:lnTo>
                    <a:pt x="4084" y="919"/>
                  </a:lnTo>
                  <a:lnTo>
                    <a:pt x="4084" y="919"/>
                  </a:lnTo>
                  <a:lnTo>
                    <a:pt x="4148" y="855"/>
                  </a:lnTo>
                  <a:lnTo>
                    <a:pt x="4148" y="760"/>
                  </a:lnTo>
                  <a:lnTo>
                    <a:pt x="4084" y="665"/>
                  </a:lnTo>
                  <a:lnTo>
                    <a:pt x="3990" y="539"/>
                  </a:lnTo>
                  <a:lnTo>
                    <a:pt x="3705" y="285"/>
                  </a:lnTo>
                  <a:lnTo>
                    <a:pt x="345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21"/>
            <p:cNvSpPr/>
            <p:nvPr/>
          </p:nvSpPr>
          <p:spPr>
            <a:xfrm>
              <a:off x="2096475" y="1994100"/>
              <a:ext cx="2200" cy="2175"/>
            </a:xfrm>
            <a:custGeom>
              <a:avLst/>
              <a:gdLst/>
              <a:ahLst/>
              <a:cxnLst/>
              <a:rect l="l" t="t" r="r" b="b"/>
              <a:pathLst>
                <a:path w="88" h="87" extrusionOk="0">
                  <a:moveTo>
                    <a:pt x="87" y="0"/>
                  </a:moveTo>
                  <a:lnTo>
                    <a:pt x="1" y="86"/>
                  </a:lnTo>
                  <a:lnTo>
                    <a:pt x="87" y="0"/>
                  </a:lnTo>
                  <a:lnTo>
                    <a:pt x="87" y="0"/>
                  </a:lnTo>
                  <a:close/>
                </a:path>
              </a:pathLst>
            </a:custGeom>
            <a:solidFill>
              <a:srgbClr val="C5C5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21"/>
            <p:cNvSpPr/>
            <p:nvPr/>
          </p:nvSpPr>
          <p:spPr>
            <a:xfrm>
              <a:off x="2096275" y="1992525"/>
              <a:ext cx="3975" cy="3975"/>
            </a:xfrm>
            <a:custGeom>
              <a:avLst/>
              <a:gdLst/>
              <a:ahLst/>
              <a:cxnLst/>
              <a:rect l="l" t="t" r="r" b="b"/>
              <a:pathLst>
                <a:path w="159" h="159" fill="none" extrusionOk="0">
                  <a:moveTo>
                    <a:pt x="158" y="0"/>
                  </a:moveTo>
                  <a:lnTo>
                    <a:pt x="158" y="0"/>
                  </a:lnTo>
                  <a:lnTo>
                    <a:pt x="95" y="63"/>
                  </a:lnTo>
                  <a:lnTo>
                    <a:pt x="95" y="63"/>
                  </a:lnTo>
                  <a:lnTo>
                    <a:pt x="0" y="158"/>
                  </a:lnTo>
                  <a:lnTo>
                    <a:pt x="0" y="158"/>
                  </a:lnTo>
                  <a:lnTo>
                    <a:pt x="1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21"/>
            <p:cNvSpPr/>
            <p:nvPr/>
          </p:nvSpPr>
          <p:spPr>
            <a:xfrm>
              <a:off x="2042450" y="1948200"/>
              <a:ext cx="360900" cy="118725"/>
            </a:xfrm>
            <a:custGeom>
              <a:avLst/>
              <a:gdLst/>
              <a:ahLst/>
              <a:cxnLst/>
              <a:rect l="l" t="t" r="r" b="b"/>
              <a:pathLst>
                <a:path w="14436" h="4749" extrusionOk="0">
                  <a:moveTo>
                    <a:pt x="14087" y="0"/>
                  </a:moveTo>
                  <a:lnTo>
                    <a:pt x="13549" y="380"/>
                  </a:lnTo>
                  <a:lnTo>
                    <a:pt x="13011" y="760"/>
                  </a:lnTo>
                  <a:lnTo>
                    <a:pt x="12441" y="1077"/>
                  </a:lnTo>
                  <a:lnTo>
                    <a:pt x="11871" y="1362"/>
                  </a:lnTo>
                  <a:lnTo>
                    <a:pt x="11238" y="1647"/>
                  </a:lnTo>
                  <a:lnTo>
                    <a:pt x="10605" y="1868"/>
                  </a:lnTo>
                  <a:lnTo>
                    <a:pt x="10035" y="2026"/>
                  </a:lnTo>
                  <a:lnTo>
                    <a:pt x="9592" y="2090"/>
                  </a:lnTo>
                  <a:lnTo>
                    <a:pt x="8421" y="2090"/>
                  </a:lnTo>
                  <a:lnTo>
                    <a:pt x="7408" y="1963"/>
                  </a:lnTo>
                  <a:lnTo>
                    <a:pt x="6331" y="1773"/>
                  </a:lnTo>
                  <a:lnTo>
                    <a:pt x="3989" y="1330"/>
                  </a:lnTo>
                  <a:lnTo>
                    <a:pt x="3831" y="1425"/>
                  </a:lnTo>
                  <a:lnTo>
                    <a:pt x="3609" y="1488"/>
                  </a:lnTo>
                  <a:lnTo>
                    <a:pt x="3388" y="1552"/>
                  </a:lnTo>
                  <a:lnTo>
                    <a:pt x="3166" y="1583"/>
                  </a:lnTo>
                  <a:lnTo>
                    <a:pt x="2691" y="1647"/>
                  </a:lnTo>
                  <a:lnTo>
                    <a:pt x="2470" y="1678"/>
                  </a:lnTo>
                  <a:lnTo>
                    <a:pt x="2311" y="1773"/>
                  </a:lnTo>
                  <a:lnTo>
                    <a:pt x="2153" y="1931"/>
                  </a:lnTo>
                  <a:lnTo>
                    <a:pt x="1108" y="3198"/>
                  </a:lnTo>
                  <a:lnTo>
                    <a:pt x="0" y="4590"/>
                  </a:lnTo>
                  <a:lnTo>
                    <a:pt x="6458" y="4717"/>
                  </a:lnTo>
                  <a:lnTo>
                    <a:pt x="7344" y="4749"/>
                  </a:lnTo>
                  <a:lnTo>
                    <a:pt x="8389" y="4717"/>
                  </a:lnTo>
                  <a:lnTo>
                    <a:pt x="9402" y="4654"/>
                  </a:lnTo>
                  <a:lnTo>
                    <a:pt x="10035" y="4590"/>
                  </a:lnTo>
                  <a:lnTo>
                    <a:pt x="10605" y="4527"/>
                  </a:lnTo>
                  <a:lnTo>
                    <a:pt x="10953" y="4432"/>
                  </a:lnTo>
                  <a:lnTo>
                    <a:pt x="11301" y="4337"/>
                  </a:lnTo>
                  <a:lnTo>
                    <a:pt x="11650" y="4242"/>
                  </a:lnTo>
                  <a:lnTo>
                    <a:pt x="11966" y="4084"/>
                  </a:lnTo>
                  <a:lnTo>
                    <a:pt x="12283" y="3926"/>
                  </a:lnTo>
                  <a:lnTo>
                    <a:pt x="12599" y="3767"/>
                  </a:lnTo>
                  <a:lnTo>
                    <a:pt x="13201" y="3356"/>
                  </a:lnTo>
                  <a:lnTo>
                    <a:pt x="13834" y="2881"/>
                  </a:lnTo>
                  <a:lnTo>
                    <a:pt x="14435" y="2343"/>
                  </a:lnTo>
                  <a:lnTo>
                    <a:pt x="14087" y="0"/>
                  </a:lnTo>
                  <a:close/>
                </a:path>
              </a:pathLst>
            </a:custGeom>
            <a:solidFill>
              <a:srgbClr val="B3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21"/>
            <p:cNvSpPr/>
            <p:nvPr/>
          </p:nvSpPr>
          <p:spPr>
            <a:xfrm>
              <a:off x="2042450" y="1948200"/>
              <a:ext cx="360900" cy="118725"/>
            </a:xfrm>
            <a:custGeom>
              <a:avLst/>
              <a:gdLst/>
              <a:ahLst/>
              <a:cxnLst/>
              <a:rect l="l" t="t" r="r" b="b"/>
              <a:pathLst>
                <a:path w="14436" h="4749" fill="none" extrusionOk="0">
                  <a:moveTo>
                    <a:pt x="14087" y="0"/>
                  </a:moveTo>
                  <a:lnTo>
                    <a:pt x="14087" y="0"/>
                  </a:lnTo>
                  <a:lnTo>
                    <a:pt x="13549" y="380"/>
                  </a:lnTo>
                  <a:lnTo>
                    <a:pt x="13011" y="760"/>
                  </a:lnTo>
                  <a:lnTo>
                    <a:pt x="13011" y="760"/>
                  </a:lnTo>
                  <a:lnTo>
                    <a:pt x="12441" y="1077"/>
                  </a:lnTo>
                  <a:lnTo>
                    <a:pt x="11871" y="1362"/>
                  </a:lnTo>
                  <a:lnTo>
                    <a:pt x="11238" y="1647"/>
                  </a:lnTo>
                  <a:lnTo>
                    <a:pt x="10605" y="1868"/>
                  </a:lnTo>
                  <a:lnTo>
                    <a:pt x="10605" y="1868"/>
                  </a:lnTo>
                  <a:lnTo>
                    <a:pt x="10035" y="2026"/>
                  </a:lnTo>
                  <a:lnTo>
                    <a:pt x="10035" y="2026"/>
                  </a:lnTo>
                  <a:lnTo>
                    <a:pt x="9592" y="2090"/>
                  </a:lnTo>
                  <a:lnTo>
                    <a:pt x="9085" y="2090"/>
                  </a:lnTo>
                  <a:lnTo>
                    <a:pt x="9085" y="2090"/>
                  </a:lnTo>
                  <a:lnTo>
                    <a:pt x="8421" y="2090"/>
                  </a:lnTo>
                  <a:lnTo>
                    <a:pt x="8421" y="2090"/>
                  </a:lnTo>
                  <a:lnTo>
                    <a:pt x="7408" y="1963"/>
                  </a:lnTo>
                  <a:lnTo>
                    <a:pt x="6331" y="1773"/>
                  </a:lnTo>
                  <a:lnTo>
                    <a:pt x="3989" y="1330"/>
                  </a:lnTo>
                  <a:lnTo>
                    <a:pt x="3989" y="1330"/>
                  </a:lnTo>
                  <a:lnTo>
                    <a:pt x="3831" y="1425"/>
                  </a:lnTo>
                  <a:lnTo>
                    <a:pt x="3609" y="1488"/>
                  </a:lnTo>
                  <a:lnTo>
                    <a:pt x="3388" y="1552"/>
                  </a:lnTo>
                  <a:lnTo>
                    <a:pt x="3166" y="1583"/>
                  </a:lnTo>
                  <a:lnTo>
                    <a:pt x="2691" y="1647"/>
                  </a:lnTo>
                  <a:lnTo>
                    <a:pt x="2470" y="1678"/>
                  </a:lnTo>
                  <a:lnTo>
                    <a:pt x="2311" y="1773"/>
                  </a:lnTo>
                  <a:lnTo>
                    <a:pt x="2311" y="1773"/>
                  </a:lnTo>
                  <a:lnTo>
                    <a:pt x="2153" y="1931"/>
                  </a:lnTo>
                  <a:lnTo>
                    <a:pt x="2153" y="1931"/>
                  </a:lnTo>
                  <a:lnTo>
                    <a:pt x="1108" y="3198"/>
                  </a:lnTo>
                  <a:lnTo>
                    <a:pt x="0" y="4590"/>
                  </a:lnTo>
                  <a:lnTo>
                    <a:pt x="0" y="4590"/>
                  </a:lnTo>
                  <a:lnTo>
                    <a:pt x="6458" y="4717"/>
                  </a:lnTo>
                  <a:lnTo>
                    <a:pt x="6458" y="4717"/>
                  </a:lnTo>
                  <a:lnTo>
                    <a:pt x="7344" y="4749"/>
                  </a:lnTo>
                  <a:lnTo>
                    <a:pt x="7344" y="4749"/>
                  </a:lnTo>
                  <a:lnTo>
                    <a:pt x="8389" y="4717"/>
                  </a:lnTo>
                  <a:lnTo>
                    <a:pt x="9402" y="4654"/>
                  </a:lnTo>
                  <a:lnTo>
                    <a:pt x="9402" y="4654"/>
                  </a:lnTo>
                  <a:lnTo>
                    <a:pt x="10035" y="4590"/>
                  </a:lnTo>
                  <a:lnTo>
                    <a:pt x="10605" y="4527"/>
                  </a:lnTo>
                  <a:lnTo>
                    <a:pt x="10605" y="4527"/>
                  </a:lnTo>
                  <a:lnTo>
                    <a:pt x="10953" y="4432"/>
                  </a:lnTo>
                  <a:lnTo>
                    <a:pt x="11301" y="4337"/>
                  </a:lnTo>
                  <a:lnTo>
                    <a:pt x="11650" y="4242"/>
                  </a:lnTo>
                  <a:lnTo>
                    <a:pt x="11966" y="4084"/>
                  </a:lnTo>
                  <a:lnTo>
                    <a:pt x="12283" y="3926"/>
                  </a:lnTo>
                  <a:lnTo>
                    <a:pt x="12599" y="3767"/>
                  </a:lnTo>
                  <a:lnTo>
                    <a:pt x="13201" y="3356"/>
                  </a:lnTo>
                  <a:lnTo>
                    <a:pt x="13201" y="3356"/>
                  </a:lnTo>
                  <a:lnTo>
                    <a:pt x="13834" y="2881"/>
                  </a:lnTo>
                  <a:lnTo>
                    <a:pt x="14435" y="2343"/>
                  </a:lnTo>
                  <a:lnTo>
                    <a:pt x="14435" y="2343"/>
                  </a:lnTo>
                  <a:lnTo>
                    <a:pt x="1408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21"/>
            <p:cNvSpPr/>
            <p:nvPr/>
          </p:nvSpPr>
          <p:spPr>
            <a:xfrm>
              <a:off x="1245525" y="1851650"/>
              <a:ext cx="1256750" cy="385425"/>
            </a:xfrm>
            <a:custGeom>
              <a:avLst/>
              <a:gdLst/>
              <a:ahLst/>
              <a:cxnLst/>
              <a:rect l="l" t="t" r="r" b="b"/>
              <a:pathLst>
                <a:path w="50270" h="15417" extrusionOk="0">
                  <a:moveTo>
                    <a:pt x="49256" y="1"/>
                  </a:moveTo>
                  <a:lnTo>
                    <a:pt x="48940" y="32"/>
                  </a:lnTo>
                  <a:lnTo>
                    <a:pt x="48750" y="64"/>
                  </a:lnTo>
                  <a:lnTo>
                    <a:pt x="48591" y="127"/>
                  </a:lnTo>
                  <a:lnTo>
                    <a:pt x="48433" y="222"/>
                  </a:lnTo>
                  <a:lnTo>
                    <a:pt x="48338" y="317"/>
                  </a:lnTo>
                  <a:lnTo>
                    <a:pt x="48117" y="570"/>
                  </a:lnTo>
                  <a:lnTo>
                    <a:pt x="47832" y="919"/>
                  </a:lnTo>
                  <a:lnTo>
                    <a:pt x="47357" y="1393"/>
                  </a:lnTo>
                  <a:lnTo>
                    <a:pt x="46850" y="1900"/>
                  </a:lnTo>
                  <a:lnTo>
                    <a:pt x="46312" y="2406"/>
                  </a:lnTo>
                  <a:lnTo>
                    <a:pt x="45711" y="2913"/>
                  </a:lnTo>
                  <a:lnTo>
                    <a:pt x="45078" y="3388"/>
                  </a:lnTo>
                  <a:lnTo>
                    <a:pt x="44413" y="3831"/>
                  </a:lnTo>
                  <a:lnTo>
                    <a:pt x="43685" y="4242"/>
                  </a:lnTo>
                  <a:lnTo>
                    <a:pt x="42925" y="4622"/>
                  </a:lnTo>
                  <a:lnTo>
                    <a:pt x="42197" y="4875"/>
                  </a:lnTo>
                  <a:lnTo>
                    <a:pt x="41469" y="5097"/>
                  </a:lnTo>
                  <a:lnTo>
                    <a:pt x="41216" y="5129"/>
                  </a:lnTo>
                  <a:lnTo>
                    <a:pt x="40931" y="5160"/>
                  </a:lnTo>
                  <a:lnTo>
                    <a:pt x="40361" y="5160"/>
                  </a:lnTo>
                  <a:lnTo>
                    <a:pt x="39696" y="5129"/>
                  </a:lnTo>
                  <a:lnTo>
                    <a:pt x="39000" y="5065"/>
                  </a:lnTo>
                  <a:lnTo>
                    <a:pt x="38240" y="4939"/>
                  </a:lnTo>
                  <a:lnTo>
                    <a:pt x="37449" y="4780"/>
                  </a:lnTo>
                  <a:lnTo>
                    <a:pt x="35739" y="4464"/>
                  </a:lnTo>
                  <a:lnTo>
                    <a:pt x="33998" y="4147"/>
                  </a:lnTo>
                  <a:lnTo>
                    <a:pt x="33080" y="4021"/>
                  </a:lnTo>
                  <a:lnTo>
                    <a:pt x="32194" y="3894"/>
                  </a:lnTo>
                  <a:lnTo>
                    <a:pt x="31339" y="3831"/>
                  </a:lnTo>
                  <a:lnTo>
                    <a:pt x="30485" y="3799"/>
                  </a:lnTo>
                  <a:lnTo>
                    <a:pt x="29662" y="3831"/>
                  </a:lnTo>
                  <a:lnTo>
                    <a:pt x="28870" y="3894"/>
                  </a:lnTo>
                  <a:lnTo>
                    <a:pt x="28332" y="4021"/>
                  </a:lnTo>
                  <a:lnTo>
                    <a:pt x="27794" y="4179"/>
                  </a:lnTo>
                  <a:lnTo>
                    <a:pt x="27414" y="4306"/>
                  </a:lnTo>
                  <a:lnTo>
                    <a:pt x="27066" y="4464"/>
                  </a:lnTo>
                  <a:lnTo>
                    <a:pt x="26401" y="4812"/>
                  </a:lnTo>
                  <a:lnTo>
                    <a:pt x="25800" y="5192"/>
                  </a:lnTo>
                  <a:lnTo>
                    <a:pt x="25230" y="5603"/>
                  </a:lnTo>
                  <a:lnTo>
                    <a:pt x="24692" y="6047"/>
                  </a:lnTo>
                  <a:lnTo>
                    <a:pt x="24154" y="6521"/>
                  </a:lnTo>
                  <a:lnTo>
                    <a:pt x="23077" y="7534"/>
                  </a:lnTo>
                  <a:lnTo>
                    <a:pt x="22539" y="8041"/>
                  </a:lnTo>
                  <a:lnTo>
                    <a:pt x="21938" y="8547"/>
                  </a:lnTo>
                  <a:lnTo>
                    <a:pt x="21305" y="9022"/>
                  </a:lnTo>
                  <a:lnTo>
                    <a:pt x="20608" y="9497"/>
                  </a:lnTo>
                  <a:lnTo>
                    <a:pt x="19849" y="9972"/>
                  </a:lnTo>
                  <a:lnTo>
                    <a:pt x="18994" y="10383"/>
                  </a:lnTo>
                  <a:lnTo>
                    <a:pt x="18551" y="10573"/>
                  </a:lnTo>
                  <a:lnTo>
                    <a:pt x="18076" y="10763"/>
                  </a:lnTo>
                  <a:lnTo>
                    <a:pt x="17569" y="10922"/>
                  </a:lnTo>
                  <a:lnTo>
                    <a:pt x="17031" y="11080"/>
                  </a:lnTo>
                  <a:lnTo>
                    <a:pt x="16461" y="11238"/>
                  </a:lnTo>
                  <a:lnTo>
                    <a:pt x="15892" y="11365"/>
                  </a:lnTo>
                  <a:lnTo>
                    <a:pt x="14784" y="11555"/>
                  </a:lnTo>
                  <a:lnTo>
                    <a:pt x="13644" y="11713"/>
                  </a:lnTo>
                  <a:lnTo>
                    <a:pt x="12536" y="11776"/>
                  </a:lnTo>
                  <a:lnTo>
                    <a:pt x="11428" y="11808"/>
                  </a:lnTo>
                  <a:lnTo>
                    <a:pt x="10352" y="11808"/>
                  </a:lnTo>
                  <a:lnTo>
                    <a:pt x="9276" y="11776"/>
                  </a:lnTo>
                  <a:lnTo>
                    <a:pt x="8263" y="11713"/>
                  </a:lnTo>
                  <a:lnTo>
                    <a:pt x="6395" y="11586"/>
                  </a:lnTo>
                  <a:lnTo>
                    <a:pt x="4781" y="11428"/>
                  </a:lnTo>
                  <a:lnTo>
                    <a:pt x="4116" y="11396"/>
                  </a:lnTo>
                  <a:lnTo>
                    <a:pt x="3515" y="11396"/>
                  </a:lnTo>
                  <a:lnTo>
                    <a:pt x="3040" y="11428"/>
                  </a:lnTo>
                  <a:lnTo>
                    <a:pt x="2660" y="11491"/>
                  </a:lnTo>
                  <a:lnTo>
                    <a:pt x="2027" y="11681"/>
                  </a:lnTo>
                  <a:lnTo>
                    <a:pt x="1489" y="11871"/>
                  </a:lnTo>
                  <a:lnTo>
                    <a:pt x="1014" y="12061"/>
                  </a:lnTo>
                  <a:lnTo>
                    <a:pt x="634" y="12283"/>
                  </a:lnTo>
                  <a:lnTo>
                    <a:pt x="317" y="12473"/>
                  </a:lnTo>
                  <a:lnTo>
                    <a:pt x="222" y="12599"/>
                  </a:lnTo>
                  <a:lnTo>
                    <a:pt x="127" y="12726"/>
                  </a:lnTo>
                  <a:lnTo>
                    <a:pt x="64" y="12821"/>
                  </a:lnTo>
                  <a:lnTo>
                    <a:pt x="33" y="12947"/>
                  </a:lnTo>
                  <a:lnTo>
                    <a:pt x="1" y="13074"/>
                  </a:lnTo>
                  <a:lnTo>
                    <a:pt x="1" y="13201"/>
                  </a:lnTo>
                  <a:lnTo>
                    <a:pt x="96" y="13486"/>
                  </a:lnTo>
                  <a:lnTo>
                    <a:pt x="254" y="13770"/>
                  </a:lnTo>
                  <a:lnTo>
                    <a:pt x="507" y="14087"/>
                  </a:lnTo>
                  <a:lnTo>
                    <a:pt x="792" y="14372"/>
                  </a:lnTo>
                  <a:lnTo>
                    <a:pt x="1140" y="14657"/>
                  </a:lnTo>
                  <a:lnTo>
                    <a:pt x="1552" y="14942"/>
                  </a:lnTo>
                  <a:lnTo>
                    <a:pt x="1995" y="15132"/>
                  </a:lnTo>
                  <a:lnTo>
                    <a:pt x="2470" y="15322"/>
                  </a:lnTo>
                  <a:lnTo>
                    <a:pt x="2755" y="15353"/>
                  </a:lnTo>
                  <a:lnTo>
                    <a:pt x="3230" y="15385"/>
                  </a:lnTo>
                  <a:lnTo>
                    <a:pt x="4591" y="15417"/>
                  </a:lnTo>
                  <a:lnTo>
                    <a:pt x="6142" y="15385"/>
                  </a:lnTo>
                  <a:lnTo>
                    <a:pt x="7883" y="15322"/>
                  </a:lnTo>
                  <a:lnTo>
                    <a:pt x="9782" y="15227"/>
                  </a:lnTo>
                  <a:lnTo>
                    <a:pt x="11682" y="15100"/>
                  </a:lnTo>
                  <a:lnTo>
                    <a:pt x="13518" y="14973"/>
                  </a:lnTo>
                  <a:lnTo>
                    <a:pt x="15195" y="14783"/>
                  </a:lnTo>
                  <a:lnTo>
                    <a:pt x="16620" y="14593"/>
                  </a:lnTo>
                  <a:lnTo>
                    <a:pt x="17190" y="14499"/>
                  </a:lnTo>
                  <a:lnTo>
                    <a:pt x="17664" y="14404"/>
                  </a:lnTo>
                  <a:lnTo>
                    <a:pt x="18076" y="14277"/>
                  </a:lnTo>
                  <a:lnTo>
                    <a:pt x="18487" y="14150"/>
                  </a:lnTo>
                  <a:lnTo>
                    <a:pt x="19310" y="13802"/>
                  </a:lnTo>
                  <a:lnTo>
                    <a:pt x="20133" y="13422"/>
                  </a:lnTo>
                  <a:lnTo>
                    <a:pt x="20893" y="12979"/>
                  </a:lnTo>
                  <a:lnTo>
                    <a:pt x="21653" y="12504"/>
                  </a:lnTo>
                  <a:lnTo>
                    <a:pt x="22381" y="11998"/>
                  </a:lnTo>
                  <a:lnTo>
                    <a:pt x="23109" y="11491"/>
                  </a:lnTo>
                  <a:lnTo>
                    <a:pt x="23805" y="10953"/>
                  </a:lnTo>
                  <a:lnTo>
                    <a:pt x="25167" y="9909"/>
                  </a:lnTo>
                  <a:lnTo>
                    <a:pt x="25831" y="9434"/>
                  </a:lnTo>
                  <a:lnTo>
                    <a:pt x="26464" y="8991"/>
                  </a:lnTo>
                  <a:lnTo>
                    <a:pt x="27098" y="8579"/>
                  </a:lnTo>
                  <a:lnTo>
                    <a:pt x="27699" y="8263"/>
                  </a:lnTo>
                  <a:lnTo>
                    <a:pt x="28300" y="8009"/>
                  </a:lnTo>
                  <a:lnTo>
                    <a:pt x="28585" y="7914"/>
                  </a:lnTo>
                  <a:lnTo>
                    <a:pt x="28870" y="7851"/>
                  </a:lnTo>
                  <a:lnTo>
                    <a:pt x="29440" y="7756"/>
                  </a:lnTo>
                  <a:lnTo>
                    <a:pt x="30105" y="7693"/>
                  </a:lnTo>
                  <a:lnTo>
                    <a:pt x="30833" y="7629"/>
                  </a:lnTo>
                  <a:lnTo>
                    <a:pt x="31593" y="7629"/>
                  </a:lnTo>
                  <a:lnTo>
                    <a:pt x="33239" y="7661"/>
                  </a:lnTo>
                  <a:lnTo>
                    <a:pt x="35011" y="7693"/>
                  </a:lnTo>
                  <a:lnTo>
                    <a:pt x="36816" y="7756"/>
                  </a:lnTo>
                  <a:lnTo>
                    <a:pt x="38557" y="7819"/>
                  </a:lnTo>
                  <a:lnTo>
                    <a:pt x="39411" y="7788"/>
                  </a:lnTo>
                  <a:lnTo>
                    <a:pt x="40203" y="7788"/>
                  </a:lnTo>
                  <a:lnTo>
                    <a:pt x="40962" y="7724"/>
                  </a:lnTo>
                  <a:lnTo>
                    <a:pt x="41691" y="7661"/>
                  </a:lnTo>
                  <a:lnTo>
                    <a:pt x="42039" y="7598"/>
                  </a:lnTo>
                  <a:lnTo>
                    <a:pt x="42387" y="7503"/>
                  </a:lnTo>
                  <a:lnTo>
                    <a:pt x="42767" y="7408"/>
                  </a:lnTo>
                  <a:lnTo>
                    <a:pt x="43115" y="7281"/>
                  </a:lnTo>
                  <a:lnTo>
                    <a:pt x="43463" y="7155"/>
                  </a:lnTo>
                  <a:lnTo>
                    <a:pt x="43780" y="6996"/>
                  </a:lnTo>
                  <a:lnTo>
                    <a:pt x="44096" y="6806"/>
                  </a:lnTo>
                  <a:lnTo>
                    <a:pt x="44729" y="6427"/>
                  </a:lnTo>
                  <a:lnTo>
                    <a:pt x="45331" y="5983"/>
                  </a:lnTo>
                  <a:lnTo>
                    <a:pt x="45869" y="5509"/>
                  </a:lnTo>
                  <a:lnTo>
                    <a:pt x="46407" y="5002"/>
                  </a:lnTo>
                  <a:lnTo>
                    <a:pt x="46882" y="4496"/>
                  </a:lnTo>
                  <a:lnTo>
                    <a:pt x="47293" y="4021"/>
                  </a:lnTo>
                  <a:lnTo>
                    <a:pt x="47673" y="3546"/>
                  </a:lnTo>
                  <a:lnTo>
                    <a:pt x="48306" y="2755"/>
                  </a:lnTo>
                  <a:lnTo>
                    <a:pt x="48750" y="2216"/>
                  </a:lnTo>
                  <a:lnTo>
                    <a:pt x="48876" y="2058"/>
                  </a:lnTo>
                  <a:lnTo>
                    <a:pt x="48908" y="2058"/>
                  </a:lnTo>
                  <a:lnTo>
                    <a:pt x="48971" y="2026"/>
                  </a:lnTo>
                  <a:lnTo>
                    <a:pt x="49256" y="2185"/>
                  </a:lnTo>
                  <a:lnTo>
                    <a:pt x="49414" y="2216"/>
                  </a:lnTo>
                  <a:lnTo>
                    <a:pt x="49794" y="2216"/>
                  </a:lnTo>
                  <a:lnTo>
                    <a:pt x="49984" y="2153"/>
                  </a:lnTo>
                  <a:lnTo>
                    <a:pt x="50111" y="2058"/>
                  </a:lnTo>
                  <a:lnTo>
                    <a:pt x="50174" y="1963"/>
                  </a:lnTo>
                  <a:lnTo>
                    <a:pt x="50237" y="1805"/>
                  </a:lnTo>
                  <a:lnTo>
                    <a:pt x="50269" y="1615"/>
                  </a:lnTo>
                  <a:lnTo>
                    <a:pt x="50269" y="1235"/>
                  </a:lnTo>
                  <a:lnTo>
                    <a:pt x="50206" y="919"/>
                  </a:lnTo>
                  <a:lnTo>
                    <a:pt x="50174" y="760"/>
                  </a:lnTo>
                  <a:lnTo>
                    <a:pt x="50111" y="570"/>
                  </a:lnTo>
                  <a:lnTo>
                    <a:pt x="50016" y="412"/>
                  </a:lnTo>
                  <a:lnTo>
                    <a:pt x="49858" y="285"/>
                  </a:lnTo>
                  <a:lnTo>
                    <a:pt x="49699" y="159"/>
                  </a:lnTo>
                  <a:lnTo>
                    <a:pt x="49478" y="64"/>
                  </a:lnTo>
                  <a:lnTo>
                    <a:pt x="49256" y="1"/>
                  </a:lnTo>
                  <a:close/>
                </a:path>
              </a:pathLst>
            </a:custGeom>
            <a:solidFill>
              <a:srgbClr val="FCB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21"/>
            <p:cNvSpPr/>
            <p:nvPr/>
          </p:nvSpPr>
          <p:spPr>
            <a:xfrm>
              <a:off x="2507775" y="3120225"/>
              <a:ext cx="103700" cy="320525"/>
            </a:xfrm>
            <a:custGeom>
              <a:avLst/>
              <a:gdLst/>
              <a:ahLst/>
              <a:cxnLst/>
              <a:rect l="l" t="t" r="r" b="b"/>
              <a:pathLst>
                <a:path w="4148" h="12821" extrusionOk="0">
                  <a:moveTo>
                    <a:pt x="317" y="0"/>
                  </a:moveTo>
                  <a:lnTo>
                    <a:pt x="1" y="3704"/>
                  </a:lnTo>
                  <a:lnTo>
                    <a:pt x="349" y="4400"/>
                  </a:lnTo>
                  <a:lnTo>
                    <a:pt x="1267" y="6331"/>
                  </a:lnTo>
                  <a:lnTo>
                    <a:pt x="2596" y="9212"/>
                  </a:lnTo>
                  <a:lnTo>
                    <a:pt x="3324" y="10953"/>
                  </a:lnTo>
                  <a:lnTo>
                    <a:pt x="4116" y="12821"/>
                  </a:lnTo>
                  <a:lnTo>
                    <a:pt x="4147" y="12409"/>
                  </a:lnTo>
                  <a:lnTo>
                    <a:pt x="4116" y="11998"/>
                  </a:lnTo>
                  <a:lnTo>
                    <a:pt x="4021" y="11080"/>
                  </a:lnTo>
                  <a:lnTo>
                    <a:pt x="3863" y="10098"/>
                  </a:lnTo>
                  <a:lnTo>
                    <a:pt x="3609" y="9085"/>
                  </a:lnTo>
                  <a:lnTo>
                    <a:pt x="3324" y="8009"/>
                  </a:lnTo>
                  <a:lnTo>
                    <a:pt x="3008" y="6965"/>
                  </a:lnTo>
                  <a:lnTo>
                    <a:pt x="2660" y="5888"/>
                  </a:lnTo>
                  <a:lnTo>
                    <a:pt x="2311" y="4875"/>
                  </a:lnTo>
                  <a:lnTo>
                    <a:pt x="1583" y="2976"/>
                  </a:lnTo>
                  <a:lnTo>
                    <a:pt x="950" y="1425"/>
                  </a:lnTo>
                  <a:lnTo>
                    <a:pt x="317" y="0"/>
                  </a:lnTo>
                  <a:close/>
                </a:path>
              </a:pathLst>
            </a:custGeom>
            <a:solidFill>
              <a:srgbClr val="18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21"/>
            <p:cNvSpPr/>
            <p:nvPr/>
          </p:nvSpPr>
          <p:spPr>
            <a:xfrm>
              <a:off x="2507775" y="3120225"/>
              <a:ext cx="103700" cy="320525"/>
            </a:xfrm>
            <a:custGeom>
              <a:avLst/>
              <a:gdLst/>
              <a:ahLst/>
              <a:cxnLst/>
              <a:rect l="l" t="t" r="r" b="b"/>
              <a:pathLst>
                <a:path w="4148" h="12821" fill="none" extrusionOk="0">
                  <a:moveTo>
                    <a:pt x="317" y="0"/>
                  </a:moveTo>
                  <a:lnTo>
                    <a:pt x="1" y="3704"/>
                  </a:lnTo>
                  <a:lnTo>
                    <a:pt x="1" y="3704"/>
                  </a:lnTo>
                  <a:lnTo>
                    <a:pt x="349" y="4400"/>
                  </a:lnTo>
                  <a:lnTo>
                    <a:pt x="1267" y="6331"/>
                  </a:lnTo>
                  <a:lnTo>
                    <a:pt x="2596" y="9212"/>
                  </a:lnTo>
                  <a:lnTo>
                    <a:pt x="3324" y="10953"/>
                  </a:lnTo>
                  <a:lnTo>
                    <a:pt x="4116" y="12821"/>
                  </a:lnTo>
                  <a:lnTo>
                    <a:pt x="4116" y="12821"/>
                  </a:lnTo>
                  <a:lnTo>
                    <a:pt x="4147" y="12409"/>
                  </a:lnTo>
                  <a:lnTo>
                    <a:pt x="4116" y="11998"/>
                  </a:lnTo>
                  <a:lnTo>
                    <a:pt x="4021" y="11080"/>
                  </a:lnTo>
                  <a:lnTo>
                    <a:pt x="3863" y="10098"/>
                  </a:lnTo>
                  <a:lnTo>
                    <a:pt x="3609" y="9085"/>
                  </a:lnTo>
                  <a:lnTo>
                    <a:pt x="3324" y="8009"/>
                  </a:lnTo>
                  <a:lnTo>
                    <a:pt x="3008" y="6965"/>
                  </a:lnTo>
                  <a:lnTo>
                    <a:pt x="2660" y="5888"/>
                  </a:lnTo>
                  <a:lnTo>
                    <a:pt x="2311" y="4875"/>
                  </a:lnTo>
                  <a:lnTo>
                    <a:pt x="1583" y="2976"/>
                  </a:lnTo>
                  <a:lnTo>
                    <a:pt x="950" y="1425"/>
                  </a:lnTo>
                  <a:lnTo>
                    <a:pt x="31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21"/>
            <p:cNvSpPr/>
            <p:nvPr/>
          </p:nvSpPr>
          <p:spPr>
            <a:xfrm>
              <a:off x="4509475" y="1430650"/>
              <a:ext cx="251700" cy="186000"/>
            </a:xfrm>
            <a:custGeom>
              <a:avLst/>
              <a:gdLst/>
              <a:ahLst/>
              <a:cxnLst/>
              <a:rect l="l" t="t" r="r" b="b"/>
              <a:pathLst>
                <a:path w="10068" h="7440" extrusionOk="0">
                  <a:moveTo>
                    <a:pt x="6838" y="0"/>
                  </a:moveTo>
                  <a:lnTo>
                    <a:pt x="6300" y="63"/>
                  </a:lnTo>
                  <a:lnTo>
                    <a:pt x="5762" y="127"/>
                  </a:lnTo>
                  <a:lnTo>
                    <a:pt x="5066" y="285"/>
                  </a:lnTo>
                  <a:lnTo>
                    <a:pt x="4717" y="412"/>
                  </a:lnTo>
                  <a:lnTo>
                    <a:pt x="4338" y="538"/>
                  </a:lnTo>
                  <a:lnTo>
                    <a:pt x="3989" y="697"/>
                  </a:lnTo>
                  <a:lnTo>
                    <a:pt x="3641" y="886"/>
                  </a:lnTo>
                  <a:lnTo>
                    <a:pt x="3325" y="1108"/>
                  </a:lnTo>
                  <a:lnTo>
                    <a:pt x="3008" y="1330"/>
                  </a:lnTo>
                  <a:lnTo>
                    <a:pt x="2755" y="1615"/>
                  </a:lnTo>
                  <a:lnTo>
                    <a:pt x="2533" y="1931"/>
                  </a:lnTo>
                  <a:lnTo>
                    <a:pt x="2058" y="2912"/>
                  </a:lnTo>
                  <a:lnTo>
                    <a:pt x="1425" y="4274"/>
                  </a:lnTo>
                  <a:lnTo>
                    <a:pt x="1" y="7439"/>
                  </a:lnTo>
                  <a:lnTo>
                    <a:pt x="1109" y="7344"/>
                  </a:lnTo>
                  <a:lnTo>
                    <a:pt x="2153" y="7281"/>
                  </a:lnTo>
                  <a:lnTo>
                    <a:pt x="3135" y="7249"/>
                  </a:lnTo>
                  <a:lnTo>
                    <a:pt x="4053" y="7249"/>
                  </a:lnTo>
                  <a:lnTo>
                    <a:pt x="4844" y="7281"/>
                  </a:lnTo>
                  <a:lnTo>
                    <a:pt x="5604" y="7217"/>
                  </a:lnTo>
                  <a:lnTo>
                    <a:pt x="6363" y="7154"/>
                  </a:lnTo>
                  <a:lnTo>
                    <a:pt x="7123" y="7028"/>
                  </a:lnTo>
                  <a:lnTo>
                    <a:pt x="7851" y="6869"/>
                  </a:lnTo>
                  <a:lnTo>
                    <a:pt x="8611" y="6648"/>
                  </a:lnTo>
                  <a:lnTo>
                    <a:pt x="9339" y="6426"/>
                  </a:lnTo>
                  <a:lnTo>
                    <a:pt x="10067" y="6173"/>
                  </a:lnTo>
                  <a:lnTo>
                    <a:pt x="9846" y="5698"/>
                  </a:lnTo>
                  <a:lnTo>
                    <a:pt x="9561" y="5097"/>
                  </a:lnTo>
                  <a:lnTo>
                    <a:pt x="8833" y="3609"/>
                  </a:lnTo>
                  <a:lnTo>
                    <a:pt x="7883" y="1899"/>
                  </a:lnTo>
                  <a:lnTo>
                    <a:pt x="683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21"/>
            <p:cNvSpPr/>
            <p:nvPr/>
          </p:nvSpPr>
          <p:spPr>
            <a:xfrm>
              <a:off x="4423225" y="1235175"/>
              <a:ext cx="257225" cy="243775"/>
            </a:xfrm>
            <a:custGeom>
              <a:avLst/>
              <a:gdLst/>
              <a:ahLst/>
              <a:cxnLst/>
              <a:rect l="l" t="t" r="r" b="b"/>
              <a:pathLst>
                <a:path w="10289" h="9751" extrusionOk="0">
                  <a:moveTo>
                    <a:pt x="1203" y="0"/>
                  </a:moveTo>
                  <a:lnTo>
                    <a:pt x="1013" y="32"/>
                  </a:lnTo>
                  <a:lnTo>
                    <a:pt x="855" y="95"/>
                  </a:lnTo>
                  <a:lnTo>
                    <a:pt x="697" y="159"/>
                  </a:lnTo>
                  <a:lnTo>
                    <a:pt x="570" y="254"/>
                  </a:lnTo>
                  <a:lnTo>
                    <a:pt x="475" y="349"/>
                  </a:lnTo>
                  <a:lnTo>
                    <a:pt x="349" y="507"/>
                  </a:lnTo>
                  <a:lnTo>
                    <a:pt x="285" y="665"/>
                  </a:lnTo>
                  <a:lnTo>
                    <a:pt x="159" y="1013"/>
                  </a:lnTo>
                  <a:lnTo>
                    <a:pt x="64" y="1425"/>
                  </a:lnTo>
                  <a:lnTo>
                    <a:pt x="0" y="1868"/>
                  </a:lnTo>
                  <a:lnTo>
                    <a:pt x="0" y="2343"/>
                  </a:lnTo>
                  <a:lnTo>
                    <a:pt x="32" y="2849"/>
                  </a:lnTo>
                  <a:lnTo>
                    <a:pt x="95" y="3356"/>
                  </a:lnTo>
                  <a:lnTo>
                    <a:pt x="190" y="3862"/>
                  </a:lnTo>
                  <a:lnTo>
                    <a:pt x="285" y="4369"/>
                  </a:lnTo>
                  <a:lnTo>
                    <a:pt x="380" y="4844"/>
                  </a:lnTo>
                  <a:lnTo>
                    <a:pt x="507" y="5287"/>
                  </a:lnTo>
                  <a:lnTo>
                    <a:pt x="633" y="5667"/>
                  </a:lnTo>
                  <a:lnTo>
                    <a:pt x="760" y="6015"/>
                  </a:lnTo>
                  <a:lnTo>
                    <a:pt x="887" y="6268"/>
                  </a:lnTo>
                  <a:lnTo>
                    <a:pt x="1457" y="7313"/>
                  </a:lnTo>
                  <a:lnTo>
                    <a:pt x="2058" y="8452"/>
                  </a:lnTo>
                  <a:lnTo>
                    <a:pt x="2723" y="9750"/>
                  </a:lnTo>
                  <a:lnTo>
                    <a:pt x="10288" y="7819"/>
                  </a:lnTo>
                  <a:lnTo>
                    <a:pt x="9655" y="6933"/>
                  </a:lnTo>
                  <a:lnTo>
                    <a:pt x="9022" y="6078"/>
                  </a:lnTo>
                  <a:lnTo>
                    <a:pt x="8357" y="5255"/>
                  </a:lnTo>
                  <a:lnTo>
                    <a:pt x="7693" y="4495"/>
                  </a:lnTo>
                  <a:lnTo>
                    <a:pt x="7028" y="3767"/>
                  </a:lnTo>
                  <a:lnTo>
                    <a:pt x="6395" y="3103"/>
                  </a:lnTo>
                  <a:lnTo>
                    <a:pt x="5730" y="2501"/>
                  </a:lnTo>
                  <a:lnTo>
                    <a:pt x="5097" y="1963"/>
                  </a:lnTo>
                  <a:lnTo>
                    <a:pt x="4464" y="1456"/>
                  </a:lnTo>
                  <a:lnTo>
                    <a:pt x="3862" y="1045"/>
                  </a:lnTo>
                  <a:lnTo>
                    <a:pt x="3293" y="697"/>
                  </a:lnTo>
                  <a:lnTo>
                    <a:pt x="2754" y="412"/>
                  </a:lnTo>
                  <a:lnTo>
                    <a:pt x="2248" y="190"/>
                  </a:lnTo>
                  <a:lnTo>
                    <a:pt x="1805" y="64"/>
                  </a:lnTo>
                  <a:lnTo>
                    <a:pt x="1393" y="0"/>
                  </a:ln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21"/>
            <p:cNvSpPr/>
            <p:nvPr/>
          </p:nvSpPr>
          <p:spPr>
            <a:xfrm>
              <a:off x="3807525" y="1345975"/>
              <a:ext cx="1275725" cy="376700"/>
            </a:xfrm>
            <a:custGeom>
              <a:avLst/>
              <a:gdLst/>
              <a:ahLst/>
              <a:cxnLst/>
              <a:rect l="l" t="t" r="r" b="b"/>
              <a:pathLst>
                <a:path w="51029" h="15068" extrusionOk="0">
                  <a:moveTo>
                    <a:pt x="43558" y="0"/>
                  </a:moveTo>
                  <a:lnTo>
                    <a:pt x="42862" y="32"/>
                  </a:lnTo>
                  <a:lnTo>
                    <a:pt x="42197" y="95"/>
                  </a:lnTo>
                  <a:lnTo>
                    <a:pt x="41501" y="190"/>
                  </a:lnTo>
                  <a:lnTo>
                    <a:pt x="40804" y="317"/>
                  </a:lnTo>
                  <a:lnTo>
                    <a:pt x="40139" y="475"/>
                  </a:lnTo>
                  <a:lnTo>
                    <a:pt x="39475" y="665"/>
                  </a:lnTo>
                  <a:lnTo>
                    <a:pt x="37195" y="1361"/>
                  </a:lnTo>
                  <a:lnTo>
                    <a:pt x="35170" y="1963"/>
                  </a:lnTo>
                  <a:lnTo>
                    <a:pt x="33270" y="2469"/>
                  </a:lnTo>
                  <a:lnTo>
                    <a:pt x="31434" y="2944"/>
                  </a:lnTo>
                  <a:lnTo>
                    <a:pt x="29567" y="3450"/>
                  </a:lnTo>
                  <a:lnTo>
                    <a:pt x="27604" y="4020"/>
                  </a:lnTo>
                  <a:lnTo>
                    <a:pt x="25420" y="4653"/>
                  </a:lnTo>
                  <a:lnTo>
                    <a:pt x="22919" y="5445"/>
                  </a:lnTo>
                  <a:lnTo>
                    <a:pt x="21590" y="5888"/>
                  </a:lnTo>
                  <a:lnTo>
                    <a:pt x="20228" y="6268"/>
                  </a:lnTo>
                  <a:lnTo>
                    <a:pt x="18867" y="6648"/>
                  </a:lnTo>
                  <a:lnTo>
                    <a:pt x="17538" y="6964"/>
                  </a:lnTo>
                  <a:lnTo>
                    <a:pt x="16208" y="7249"/>
                  </a:lnTo>
                  <a:lnTo>
                    <a:pt x="14942" y="7502"/>
                  </a:lnTo>
                  <a:lnTo>
                    <a:pt x="13676" y="7724"/>
                  </a:lnTo>
                  <a:lnTo>
                    <a:pt x="12473" y="7914"/>
                  </a:lnTo>
                  <a:lnTo>
                    <a:pt x="11365" y="8104"/>
                  </a:lnTo>
                  <a:lnTo>
                    <a:pt x="10289" y="8230"/>
                  </a:lnTo>
                  <a:lnTo>
                    <a:pt x="9339" y="8325"/>
                  </a:lnTo>
                  <a:lnTo>
                    <a:pt x="8453" y="8420"/>
                  </a:lnTo>
                  <a:lnTo>
                    <a:pt x="7693" y="8452"/>
                  </a:lnTo>
                  <a:lnTo>
                    <a:pt x="7028" y="8484"/>
                  </a:lnTo>
                  <a:lnTo>
                    <a:pt x="6522" y="8484"/>
                  </a:lnTo>
                  <a:lnTo>
                    <a:pt x="6110" y="8452"/>
                  </a:lnTo>
                  <a:lnTo>
                    <a:pt x="5952" y="8420"/>
                  </a:lnTo>
                  <a:lnTo>
                    <a:pt x="5794" y="8357"/>
                  </a:lnTo>
                  <a:lnTo>
                    <a:pt x="5509" y="8199"/>
                  </a:lnTo>
                  <a:lnTo>
                    <a:pt x="5192" y="7977"/>
                  </a:lnTo>
                  <a:lnTo>
                    <a:pt x="4907" y="7692"/>
                  </a:lnTo>
                  <a:lnTo>
                    <a:pt x="4591" y="7376"/>
                  </a:lnTo>
                  <a:lnTo>
                    <a:pt x="4306" y="6996"/>
                  </a:lnTo>
                  <a:lnTo>
                    <a:pt x="3673" y="6236"/>
                  </a:lnTo>
                  <a:lnTo>
                    <a:pt x="3008" y="5445"/>
                  </a:lnTo>
                  <a:lnTo>
                    <a:pt x="2691" y="5065"/>
                  </a:lnTo>
                  <a:lnTo>
                    <a:pt x="2312" y="4717"/>
                  </a:lnTo>
                  <a:lnTo>
                    <a:pt x="1963" y="4432"/>
                  </a:lnTo>
                  <a:lnTo>
                    <a:pt x="1552" y="4178"/>
                  </a:lnTo>
                  <a:lnTo>
                    <a:pt x="1140" y="3989"/>
                  </a:lnTo>
                  <a:lnTo>
                    <a:pt x="950" y="3894"/>
                  </a:lnTo>
                  <a:lnTo>
                    <a:pt x="729" y="3862"/>
                  </a:lnTo>
                  <a:lnTo>
                    <a:pt x="507" y="3862"/>
                  </a:lnTo>
                  <a:lnTo>
                    <a:pt x="349" y="3894"/>
                  </a:lnTo>
                  <a:lnTo>
                    <a:pt x="222" y="4020"/>
                  </a:lnTo>
                  <a:lnTo>
                    <a:pt x="127" y="4178"/>
                  </a:lnTo>
                  <a:lnTo>
                    <a:pt x="64" y="4400"/>
                  </a:lnTo>
                  <a:lnTo>
                    <a:pt x="32" y="4685"/>
                  </a:lnTo>
                  <a:lnTo>
                    <a:pt x="1" y="4970"/>
                  </a:lnTo>
                  <a:lnTo>
                    <a:pt x="32" y="5318"/>
                  </a:lnTo>
                  <a:lnTo>
                    <a:pt x="127" y="6141"/>
                  </a:lnTo>
                  <a:lnTo>
                    <a:pt x="317" y="7027"/>
                  </a:lnTo>
                  <a:lnTo>
                    <a:pt x="571" y="8009"/>
                  </a:lnTo>
                  <a:lnTo>
                    <a:pt x="887" y="9053"/>
                  </a:lnTo>
                  <a:lnTo>
                    <a:pt x="1204" y="10066"/>
                  </a:lnTo>
                  <a:lnTo>
                    <a:pt x="1584" y="11079"/>
                  </a:lnTo>
                  <a:lnTo>
                    <a:pt x="1963" y="12061"/>
                  </a:lnTo>
                  <a:lnTo>
                    <a:pt x="2312" y="12915"/>
                  </a:lnTo>
                  <a:lnTo>
                    <a:pt x="2660" y="13675"/>
                  </a:lnTo>
                  <a:lnTo>
                    <a:pt x="2976" y="14276"/>
                  </a:lnTo>
                  <a:lnTo>
                    <a:pt x="3230" y="14720"/>
                  </a:lnTo>
                  <a:lnTo>
                    <a:pt x="3325" y="14846"/>
                  </a:lnTo>
                  <a:lnTo>
                    <a:pt x="3420" y="14941"/>
                  </a:lnTo>
                  <a:lnTo>
                    <a:pt x="3641" y="15004"/>
                  </a:lnTo>
                  <a:lnTo>
                    <a:pt x="3926" y="15068"/>
                  </a:lnTo>
                  <a:lnTo>
                    <a:pt x="4338" y="15068"/>
                  </a:lnTo>
                  <a:lnTo>
                    <a:pt x="4812" y="15036"/>
                  </a:lnTo>
                  <a:lnTo>
                    <a:pt x="5382" y="15004"/>
                  </a:lnTo>
                  <a:lnTo>
                    <a:pt x="6015" y="14910"/>
                  </a:lnTo>
                  <a:lnTo>
                    <a:pt x="7471" y="14688"/>
                  </a:lnTo>
                  <a:lnTo>
                    <a:pt x="9181" y="14371"/>
                  </a:lnTo>
                  <a:lnTo>
                    <a:pt x="11080" y="13960"/>
                  </a:lnTo>
                  <a:lnTo>
                    <a:pt x="15322" y="13074"/>
                  </a:lnTo>
                  <a:lnTo>
                    <a:pt x="17601" y="12599"/>
                  </a:lnTo>
                  <a:lnTo>
                    <a:pt x="19880" y="12156"/>
                  </a:lnTo>
                  <a:lnTo>
                    <a:pt x="22159" y="11712"/>
                  </a:lnTo>
                  <a:lnTo>
                    <a:pt x="24407" y="11333"/>
                  </a:lnTo>
                  <a:lnTo>
                    <a:pt x="26559" y="11016"/>
                  </a:lnTo>
                  <a:lnTo>
                    <a:pt x="27604" y="10889"/>
                  </a:lnTo>
                  <a:lnTo>
                    <a:pt x="28617" y="10794"/>
                  </a:lnTo>
                  <a:lnTo>
                    <a:pt x="29567" y="10699"/>
                  </a:lnTo>
                  <a:lnTo>
                    <a:pt x="30485" y="10668"/>
                  </a:lnTo>
                  <a:lnTo>
                    <a:pt x="31339" y="10636"/>
                  </a:lnTo>
                  <a:lnTo>
                    <a:pt x="33112" y="10636"/>
                  </a:lnTo>
                  <a:lnTo>
                    <a:pt x="34062" y="10573"/>
                  </a:lnTo>
                  <a:lnTo>
                    <a:pt x="34980" y="10446"/>
                  </a:lnTo>
                  <a:lnTo>
                    <a:pt x="35929" y="10256"/>
                  </a:lnTo>
                  <a:lnTo>
                    <a:pt x="36847" y="10003"/>
                  </a:lnTo>
                  <a:lnTo>
                    <a:pt x="37734" y="9718"/>
                  </a:lnTo>
                  <a:lnTo>
                    <a:pt x="38652" y="9370"/>
                  </a:lnTo>
                  <a:lnTo>
                    <a:pt x="39570" y="9022"/>
                  </a:lnTo>
                  <a:lnTo>
                    <a:pt x="41437" y="8199"/>
                  </a:lnTo>
                  <a:lnTo>
                    <a:pt x="43368" y="7344"/>
                  </a:lnTo>
                  <a:lnTo>
                    <a:pt x="45394" y="6458"/>
                  </a:lnTo>
                  <a:lnTo>
                    <a:pt x="46470" y="6014"/>
                  </a:lnTo>
                  <a:lnTo>
                    <a:pt x="47578" y="5603"/>
                  </a:lnTo>
                  <a:lnTo>
                    <a:pt x="48338" y="5286"/>
                  </a:lnTo>
                  <a:lnTo>
                    <a:pt x="49003" y="4970"/>
                  </a:lnTo>
                  <a:lnTo>
                    <a:pt x="49573" y="4653"/>
                  </a:lnTo>
                  <a:lnTo>
                    <a:pt x="50047" y="4368"/>
                  </a:lnTo>
                  <a:lnTo>
                    <a:pt x="50396" y="4052"/>
                  </a:lnTo>
                  <a:lnTo>
                    <a:pt x="50680" y="3735"/>
                  </a:lnTo>
                  <a:lnTo>
                    <a:pt x="50902" y="3419"/>
                  </a:lnTo>
                  <a:lnTo>
                    <a:pt x="50997" y="3134"/>
                  </a:lnTo>
                  <a:lnTo>
                    <a:pt x="51029" y="2849"/>
                  </a:lnTo>
                  <a:lnTo>
                    <a:pt x="50997" y="2564"/>
                  </a:lnTo>
                  <a:lnTo>
                    <a:pt x="50902" y="2279"/>
                  </a:lnTo>
                  <a:lnTo>
                    <a:pt x="50712" y="2026"/>
                  </a:lnTo>
                  <a:lnTo>
                    <a:pt x="50491" y="1773"/>
                  </a:lnTo>
                  <a:lnTo>
                    <a:pt x="50174" y="1519"/>
                  </a:lnTo>
                  <a:lnTo>
                    <a:pt x="49826" y="1298"/>
                  </a:lnTo>
                  <a:lnTo>
                    <a:pt x="49446" y="1076"/>
                  </a:lnTo>
                  <a:lnTo>
                    <a:pt x="49003" y="855"/>
                  </a:lnTo>
                  <a:lnTo>
                    <a:pt x="48496" y="696"/>
                  </a:lnTo>
                  <a:lnTo>
                    <a:pt x="47990" y="538"/>
                  </a:lnTo>
                  <a:lnTo>
                    <a:pt x="47420" y="380"/>
                  </a:lnTo>
                  <a:lnTo>
                    <a:pt x="46819" y="253"/>
                  </a:lnTo>
                  <a:lnTo>
                    <a:pt x="46217" y="158"/>
                  </a:lnTo>
                  <a:lnTo>
                    <a:pt x="45584" y="95"/>
                  </a:lnTo>
                  <a:lnTo>
                    <a:pt x="44919" y="32"/>
                  </a:lnTo>
                  <a:lnTo>
                    <a:pt x="44255" y="0"/>
                  </a:lnTo>
                  <a:close/>
                </a:path>
              </a:pathLst>
            </a:custGeom>
            <a:solidFill>
              <a:srgbClr val="E3E3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21"/>
            <p:cNvSpPr/>
            <p:nvPr/>
          </p:nvSpPr>
          <p:spPr>
            <a:xfrm>
              <a:off x="4549050" y="1508200"/>
              <a:ext cx="175700" cy="393325"/>
            </a:xfrm>
            <a:custGeom>
              <a:avLst/>
              <a:gdLst/>
              <a:ahLst/>
              <a:cxnLst/>
              <a:rect l="l" t="t" r="r" b="b"/>
              <a:pathLst>
                <a:path w="7028" h="15733" extrusionOk="0">
                  <a:moveTo>
                    <a:pt x="7028" y="0"/>
                  </a:moveTo>
                  <a:lnTo>
                    <a:pt x="1" y="1045"/>
                  </a:lnTo>
                  <a:lnTo>
                    <a:pt x="64" y="1583"/>
                  </a:lnTo>
                  <a:lnTo>
                    <a:pt x="127" y="2185"/>
                  </a:lnTo>
                  <a:lnTo>
                    <a:pt x="190" y="3008"/>
                  </a:lnTo>
                  <a:lnTo>
                    <a:pt x="222" y="3989"/>
                  </a:lnTo>
                  <a:lnTo>
                    <a:pt x="254" y="5128"/>
                  </a:lnTo>
                  <a:lnTo>
                    <a:pt x="222" y="6426"/>
                  </a:lnTo>
                  <a:lnTo>
                    <a:pt x="127" y="7787"/>
                  </a:lnTo>
                  <a:lnTo>
                    <a:pt x="64" y="8705"/>
                  </a:lnTo>
                  <a:lnTo>
                    <a:pt x="32" y="9592"/>
                  </a:lnTo>
                  <a:lnTo>
                    <a:pt x="32" y="10415"/>
                  </a:lnTo>
                  <a:lnTo>
                    <a:pt x="64" y="11206"/>
                  </a:lnTo>
                  <a:lnTo>
                    <a:pt x="159" y="11934"/>
                  </a:lnTo>
                  <a:lnTo>
                    <a:pt x="254" y="12599"/>
                  </a:lnTo>
                  <a:lnTo>
                    <a:pt x="380" y="13232"/>
                  </a:lnTo>
                  <a:lnTo>
                    <a:pt x="539" y="13802"/>
                  </a:lnTo>
                  <a:lnTo>
                    <a:pt x="729" y="14277"/>
                  </a:lnTo>
                  <a:lnTo>
                    <a:pt x="950" y="14720"/>
                  </a:lnTo>
                  <a:lnTo>
                    <a:pt x="1172" y="15068"/>
                  </a:lnTo>
                  <a:lnTo>
                    <a:pt x="1457" y="15353"/>
                  </a:lnTo>
                  <a:lnTo>
                    <a:pt x="1583" y="15480"/>
                  </a:lnTo>
                  <a:lnTo>
                    <a:pt x="1742" y="15575"/>
                  </a:lnTo>
                  <a:lnTo>
                    <a:pt x="1900" y="15638"/>
                  </a:lnTo>
                  <a:lnTo>
                    <a:pt x="2058" y="15701"/>
                  </a:lnTo>
                  <a:lnTo>
                    <a:pt x="2216" y="15733"/>
                  </a:lnTo>
                  <a:lnTo>
                    <a:pt x="2565" y="15733"/>
                  </a:lnTo>
                  <a:lnTo>
                    <a:pt x="2723" y="15701"/>
                  </a:lnTo>
                  <a:lnTo>
                    <a:pt x="3071" y="15606"/>
                  </a:lnTo>
                  <a:lnTo>
                    <a:pt x="3419" y="15511"/>
                  </a:lnTo>
                  <a:lnTo>
                    <a:pt x="3736" y="15353"/>
                  </a:lnTo>
                  <a:lnTo>
                    <a:pt x="4052" y="15163"/>
                  </a:lnTo>
                  <a:lnTo>
                    <a:pt x="4211" y="15036"/>
                  </a:lnTo>
                  <a:lnTo>
                    <a:pt x="4337" y="14878"/>
                  </a:lnTo>
                  <a:lnTo>
                    <a:pt x="4496" y="14688"/>
                  </a:lnTo>
                  <a:lnTo>
                    <a:pt x="4622" y="14498"/>
                  </a:lnTo>
                  <a:lnTo>
                    <a:pt x="4780" y="14245"/>
                  </a:lnTo>
                  <a:lnTo>
                    <a:pt x="4907" y="13992"/>
                  </a:lnTo>
                  <a:lnTo>
                    <a:pt x="5192" y="13327"/>
                  </a:lnTo>
                  <a:lnTo>
                    <a:pt x="5445" y="12472"/>
                  </a:lnTo>
                  <a:lnTo>
                    <a:pt x="5698" y="11459"/>
                  </a:lnTo>
                  <a:lnTo>
                    <a:pt x="5952" y="10225"/>
                  </a:lnTo>
                  <a:lnTo>
                    <a:pt x="6173" y="8737"/>
                  </a:lnTo>
                  <a:lnTo>
                    <a:pt x="6395" y="6996"/>
                  </a:lnTo>
                  <a:lnTo>
                    <a:pt x="6616" y="4970"/>
                  </a:lnTo>
                  <a:lnTo>
                    <a:pt x="6806" y="2659"/>
                  </a:lnTo>
                  <a:lnTo>
                    <a:pt x="7028" y="0"/>
                  </a:ln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21"/>
            <p:cNvSpPr/>
            <p:nvPr/>
          </p:nvSpPr>
          <p:spPr>
            <a:xfrm>
              <a:off x="3893000" y="1630075"/>
              <a:ext cx="112400" cy="153550"/>
            </a:xfrm>
            <a:custGeom>
              <a:avLst/>
              <a:gdLst/>
              <a:ahLst/>
              <a:cxnLst/>
              <a:rect l="l" t="t" r="r" b="b"/>
              <a:pathLst>
                <a:path w="4496" h="6142" extrusionOk="0">
                  <a:moveTo>
                    <a:pt x="4496" y="0"/>
                  </a:moveTo>
                  <a:lnTo>
                    <a:pt x="1" y="1076"/>
                  </a:lnTo>
                  <a:lnTo>
                    <a:pt x="222" y="1551"/>
                  </a:lnTo>
                  <a:lnTo>
                    <a:pt x="760" y="2723"/>
                  </a:lnTo>
                  <a:lnTo>
                    <a:pt x="1077" y="3451"/>
                  </a:lnTo>
                  <a:lnTo>
                    <a:pt x="1393" y="4210"/>
                  </a:lnTo>
                  <a:lnTo>
                    <a:pt x="1647" y="4970"/>
                  </a:lnTo>
                  <a:lnTo>
                    <a:pt x="1836" y="5666"/>
                  </a:lnTo>
                  <a:lnTo>
                    <a:pt x="1900" y="5793"/>
                  </a:lnTo>
                  <a:lnTo>
                    <a:pt x="1963" y="5920"/>
                  </a:lnTo>
                  <a:lnTo>
                    <a:pt x="2058" y="6015"/>
                  </a:lnTo>
                  <a:lnTo>
                    <a:pt x="2185" y="6078"/>
                  </a:lnTo>
                  <a:lnTo>
                    <a:pt x="2311" y="6141"/>
                  </a:lnTo>
                  <a:lnTo>
                    <a:pt x="2438" y="6141"/>
                  </a:lnTo>
                  <a:lnTo>
                    <a:pt x="2596" y="6110"/>
                  </a:lnTo>
                  <a:lnTo>
                    <a:pt x="2723" y="6078"/>
                  </a:lnTo>
                  <a:lnTo>
                    <a:pt x="2881" y="5983"/>
                  </a:lnTo>
                  <a:lnTo>
                    <a:pt x="3071" y="5856"/>
                  </a:lnTo>
                  <a:lnTo>
                    <a:pt x="3229" y="5698"/>
                  </a:lnTo>
                  <a:lnTo>
                    <a:pt x="3388" y="5508"/>
                  </a:lnTo>
                  <a:lnTo>
                    <a:pt x="3546" y="5287"/>
                  </a:lnTo>
                  <a:lnTo>
                    <a:pt x="3704" y="5002"/>
                  </a:lnTo>
                  <a:lnTo>
                    <a:pt x="3831" y="4717"/>
                  </a:lnTo>
                  <a:lnTo>
                    <a:pt x="3957" y="4369"/>
                  </a:lnTo>
                  <a:lnTo>
                    <a:pt x="4084" y="3989"/>
                  </a:lnTo>
                  <a:lnTo>
                    <a:pt x="4211" y="3577"/>
                  </a:lnTo>
                  <a:lnTo>
                    <a:pt x="4306" y="3102"/>
                  </a:lnTo>
                  <a:lnTo>
                    <a:pt x="4369" y="2596"/>
                  </a:lnTo>
                  <a:lnTo>
                    <a:pt x="4432" y="2026"/>
                  </a:lnTo>
                  <a:lnTo>
                    <a:pt x="4464" y="1393"/>
                  </a:lnTo>
                  <a:lnTo>
                    <a:pt x="4496" y="728"/>
                  </a:lnTo>
                  <a:lnTo>
                    <a:pt x="4496" y="0"/>
                  </a:lnTo>
                  <a:close/>
                </a:path>
              </a:pathLst>
            </a:custGeom>
            <a:solidFill>
              <a:srgbClr val="BFB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21"/>
            <p:cNvSpPr/>
            <p:nvPr/>
          </p:nvSpPr>
          <p:spPr>
            <a:xfrm>
              <a:off x="2190750" y="763525"/>
              <a:ext cx="941775" cy="337925"/>
            </a:xfrm>
            <a:custGeom>
              <a:avLst/>
              <a:gdLst/>
              <a:ahLst/>
              <a:cxnLst/>
              <a:rect l="l" t="t" r="r" b="b"/>
              <a:pathLst>
                <a:path w="37671" h="13517" extrusionOk="0">
                  <a:moveTo>
                    <a:pt x="15606" y="0"/>
                  </a:moveTo>
                  <a:lnTo>
                    <a:pt x="15322" y="32"/>
                  </a:lnTo>
                  <a:lnTo>
                    <a:pt x="15037" y="63"/>
                  </a:lnTo>
                  <a:lnTo>
                    <a:pt x="14815" y="158"/>
                  </a:lnTo>
                  <a:lnTo>
                    <a:pt x="14593" y="222"/>
                  </a:lnTo>
                  <a:lnTo>
                    <a:pt x="14404" y="317"/>
                  </a:lnTo>
                  <a:lnTo>
                    <a:pt x="14214" y="443"/>
                  </a:lnTo>
                  <a:lnTo>
                    <a:pt x="14055" y="570"/>
                  </a:lnTo>
                  <a:lnTo>
                    <a:pt x="13897" y="696"/>
                  </a:lnTo>
                  <a:lnTo>
                    <a:pt x="13770" y="855"/>
                  </a:lnTo>
                  <a:lnTo>
                    <a:pt x="13549" y="1171"/>
                  </a:lnTo>
                  <a:lnTo>
                    <a:pt x="13391" y="1551"/>
                  </a:lnTo>
                  <a:lnTo>
                    <a:pt x="13264" y="1931"/>
                  </a:lnTo>
                  <a:lnTo>
                    <a:pt x="13169" y="2342"/>
                  </a:lnTo>
                  <a:lnTo>
                    <a:pt x="13106" y="2754"/>
                  </a:lnTo>
                  <a:lnTo>
                    <a:pt x="13011" y="3545"/>
                  </a:lnTo>
                  <a:lnTo>
                    <a:pt x="12916" y="4273"/>
                  </a:lnTo>
                  <a:lnTo>
                    <a:pt x="12821" y="4590"/>
                  </a:lnTo>
                  <a:lnTo>
                    <a:pt x="12726" y="4843"/>
                  </a:lnTo>
                  <a:lnTo>
                    <a:pt x="12599" y="5065"/>
                  </a:lnTo>
                  <a:lnTo>
                    <a:pt x="12409" y="5191"/>
                  </a:lnTo>
                  <a:lnTo>
                    <a:pt x="12219" y="5286"/>
                  </a:lnTo>
                  <a:lnTo>
                    <a:pt x="11998" y="5318"/>
                  </a:lnTo>
                  <a:lnTo>
                    <a:pt x="11745" y="5318"/>
                  </a:lnTo>
                  <a:lnTo>
                    <a:pt x="11523" y="5286"/>
                  </a:lnTo>
                  <a:lnTo>
                    <a:pt x="11301" y="5191"/>
                  </a:lnTo>
                  <a:lnTo>
                    <a:pt x="11080" y="5096"/>
                  </a:lnTo>
                  <a:lnTo>
                    <a:pt x="10668" y="4812"/>
                  </a:lnTo>
                  <a:lnTo>
                    <a:pt x="10288" y="4527"/>
                  </a:lnTo>
                  <a:lnTo>
                    <a:pt x="10067" y="4400"/>
                  </a:lnTo>
                  <a:lnTo>
                    <a:pt x="9877" y="4305"/>
                  </a:lnTo>
                  <a:lnTo>
                    <a:pt x="9655" y="4210"/>
                  </a:lnTo>
                  <a:lnTo>
                    <a:pt x="9434" y="4147"/>
                  </a:lnTo>
                  <a:lnTo>
                    <a:pt x="9149" y="4147"/>
                  </a:lnTo>
                  <a:lnTo>
                    <a:pt x="8832" y="4210"/>
                  </a:lnTo>
                  <a:lnTo>
                    <a:pt x="8547" y="4337"/>
                  </a:lnTo>
                  <a:lnTo>
                    <a:pt x="8294" y="4495"/>
                  </a:lnTo>
                  <a:lnTo>
                    <a:pt x="8041" y="4717"/>
                  </a:lnTo>
                  <a:lnTo>
                    <a:pt x="7788" y="4938"/>
                  </a:lnTo>
                  <a:lnTo>
                    <a:pt x="7566" y="5191"/>
                  </a:lnTo>
                  <a:lnTo>
                    <a:pt x="7376" y="5476"/>
                  </a:lnTo>
                  <a:lnTo>
                    <a:pt x="6965" y="6014"/>
                  </a:lnTo>
                  <a:lnTo>
                    <a:pt x="6553" y="6553"/>
                  </a:lnTo>
                  <a:lnTo>
                    <a:pt x="6300" y="6774"/>
                  </a:lnTo>
                  <a:lnTo>
                    <a:pt x="6078" y="6996"/>
                  </a:lnTo>
                  <a:lnTo>
                    <a:pt x="5793" y="7154"/>
                  </a:lnTo>
                  <a:lnTo>
                    <a:pt x="5509" y="7281"/>
                  </a:lnTo>
                  <a:lnTo>
                    <a:pt x="5287" y="7344"/>
                  </a:lnTo>
                  <a:lnTo>
                    <a:pt x="5034" y="7376"/>
                  </a:lnTo>
                  <a:lnTo>
                    <a:pt x="4780" y="7376"/>
                  </a:lnTo>
                  <a:lnTo>
                    <a:pt x="4559" y="7344"/>
                  </a:lnTo>
                  <a:lnTo>
                    <a:pt x="3546" y="7217"/>
                  </a:lnTo>
                  <a:lnTo>
                    <a:pt x="3166" y="7186"/>
                  </a:lnTo>
                  <a:lnTo>
                    <a:pt x="2786" y="7186"/>
                  </a:lnTo>
                  <a:lnTo>
                    <a:pt x="2406" y="7249"/>
                  </a:lnTo>
                  <a:lnTo>
                    <a:pt x="2026" y="7344"/>
                  </a:lnTo>
                  <a:lnTo>
                    <a:pt x="1647" y="7471"/>
                  </a:lnTo>
                  <a:lnTo>
                    <a:pt x="1298" y="7661"/>
                  </a:lnTo>
                  <a:lnTo>
                    <a:pt x="982" y="7882"/>
                  </a:lnTo>
                  <a:lnTo>
                    <a:pt x="697" y="8167"/>
                  </a:lnTo>
                  <a:lnTo>
                    <a:pt x="444" y="8515"/>
                  </a:lnTo>
                  <a:lnTo>
                    <a:pt x="222" y="8895"/>
                  </a:lnTo>
                  <a:lnTo>
                    <a:pt x="95" y="9307"/>
                  </a:lnTo>
                  <a:lnTo>
                    <a:pt x="32" y="9718"/>
                  </a:lnTo>
                  <a:lnTo>
                    <a:pt x="1" y="10161"/>
                  </a:lnTo>
                  <a:lnTo>
                    <a:pt x="64" y="10604"/>
                  </a:lnTo>
                  <a:lnTo>
                    <a:pt x="127" y="10794"/>
                  </a:lnTo>
                  <a:lnTo>
                    <a:pt x="222" y="10984"/>
                  </a:lnTo>
                  <a:lnTo>
                    <a:pt x="317" y="11174"/>
                  </a:lnTo>
                  <a:lnTo>
                    <a:pt x="412" y="11332"/>
                  </a:lnTo>
                  <a:lnTo>
                    <a:pt x="602" y="11554"/>
                  </a:lnTo>
                  <a:lnTo>
                    <a:pt x="792" y="11712"/>
                  </a:lnTo>
                  <a:lnTo>
                    <a:pt x="1013" y="11871"/>
                  </a:lnTo>
                  <a:lnTo>
                    <a:pt x="1267" y="11966"/>
                  </a:lnTo>
                  <a:lnTo>
                    <a:pt x="1488" y="12061"/>
                  </a:lnTo>
                  <a:lnTo>
                    <a:pt x="1742" y="12156"/>
                  </a:lnTo>
                  <a:lnTo>
                    <a:pt x="2248" y="12282"/>
                  </a:lnTo>
                  <a:lnTo>
                    <a:pt x="3862" y="12630"/>
                  </a:lnTo>
                  <a:lnTo>
                    <a:pt x="5477" y="12947"/>
                  </a:lnTo>
                  <a:lnTo>
                    <a:pt x="7091" y="13168"/>
                  </a:lnTo>
                  <a:lnTo>
                    <a:pt x="8706" y="13358"/>
                  </a:lnTo>
                  <a:lnTo>
                    <a:pt x="10320" y="13453"/>
                  </a:lnTo>
                  <a:lnTo>
                    <a:pt x="11966" y="13517"/>
                  </a:lnTo>
                  <a:lnTo>
                    <a:pt x="13581" y="13485"/>
                  </a:lnTo>
                  <a:lnTo>
                    <a:pt x="15258" y="13390"/>
                  </a:lnTo>
                  <a:lnTo>
                    <a:pt x="16271" y="13358"/>
                  </a:lnTo>
                  <a:lnTo>
                    <a:pt x="17316" y="13295"/>
                  </a:lnTo>
                  <a:lnTo>
                    <a:pt x="19468" y="13295"/>
                  </a:lnTo>
                  <a:lnTo>
                    <a:pt x="21684" y="13327"/>
                  </a:lnTo>
                  <a:lnTo>
                    <a:pt x="23963" y="13390"/>
                  </a:lnTo>
                  <a:lnTo>
                    <a:pt x="26338" y="13422"/>
                  </a:lnTo>
                  <a:lnTo>
                    <a:pt x="28743" y="13453"/>
                  </a:lnTo>
                  <a:lnTo>
                    <a:pt x="31181" y="13422"/>
                  </a:lnTo>
                  <a:lnTo>
                    <a:pt x="32447" y="13358"/>
                  </a:lnTo>
                  <a:lnTo>
                    <a:pt x="33713" y="13295"/>
                  </a:lnTo>
                  <a:lnTo>
                    <a:pt x="34505" y="13200"/>
                  </a:lnTo>
                  <a:lnTo>
                    <a:pt x="34916" y="13137"/>
                  </a:lnTo>
                  <a:lnTo>
                    <a:pt x="35296" y="13042"/>
                  </a:lnTo>
                  <a:lnTo>
                    <a:pt x="35676" y="12915"/>
                  </a:lnTo>
                  <a:lnTo>
                    <a:pt x="36024" y="12757"/>
                  </a:lnTo>
                  <a:lnTo>
                    <a:pt x="36372" y="12567"/>
                  </a:lnTo>
                  <a:lnTo>
                    <a:pt x="36720" y="12314"/>
                  </a:lnTo>
                  <a:lnTo>
                    <a:pt x="37005" y="11997"/>
                  </a:lnTo>
                  <a:lnTo>
                    <a:pt x="37259" y="11649"/>
                  </a:lnTo>
                  <a:lnTo>
                    <a:pt x="37448" y="11238"/>
                  </a:lnTo>
                  <a:lnTo>
                    <a:pt x="37575" y="10826"/>
                  </a:lnTo>
                  <a:lnTo>
                    <a:pt x="37670" y="10383"/>
                  </a:lnTo>
                  <a:lnTo>
                    <a:pt x="37670" y="10161"/>
                  </a:lnTo>
                  <a:lnTo>
                    <a:pt x="37638" y="9940"/>
                  </a:lnTo>
                  <a:lnTo>
                    <a:pt x="37607" y="9750"/>
                  </a:lnTo>
                  <a:lnTo>
                    <a:pt x="37575" y="9528"/>
                  </a:lnTo>
                  <a:lnTo>
                    <a:pt x="37480" y="9338"/>
                  </a:lnTo>
                  <a:lnTo>
                    <a:pt x="37385" y="9148"/>
                  </a:lnTo>
                  <a:lnTo>
                    <a:pt x="37259" y="8927"/>
                  </a:lnTo>
                  <a:lnTo>
                    <a:pt x="37100" y="8737"/>
                  </a:lnTo>
                  <a:lnTo>
                    <a:pt x="36910" y="8610"/>
                  </a:lnTo>
                  <a:lnTo>
                    <a:pt x="36720" y="8484"/>
                  </a:lnTo>
                  <a:lnTo>
                    <a:pt x="36530" y="8389"/>
                  </a:lnTo>
                  <a:lnTo>
                    <a:pt x="36309" y="8294"/>
                  </a:lnTo>
                  <a:lnTo>
                    <a:pt x="36087" y="8262"/>
                  </a:lnTo>
                  <a:lnTo>
                    <a:pt x="35866" y="8230"/>
                  </a:lnTo>
                  <a:lnTo>
                    <a:pt x="35359" y="8199"/>
                  </a:lnTo>
                  <a:lnTo>
                    <a:pt x="34884" y="8262"/>
                  </a:lnTo>
                  <a:lnTo>
                    <a:pt x="34410" y="8357"/>
                  </a:lnTo>
                  <a:lnTo>
                    <a:pt x="33935" y="8484"/>
                  </a:lnTo>
                  <a:lnTo>
                    <a:pt x="32985" y="8768"/>
                  </a:lnTo>
                  <a:lnTo>
                    <a:pt x="32510" y="8895"/>
                  </a:lnTo>
                  <a:lnTo>
                    <a:pt x="32035" y="8958"/>
                  </a:lnTo>
                  <a:lnTo>
                    <a:pt x="31592" y="8958"/>
                  </a:lnTo>
                  <a:lnTo>
                    <a:pt x="31339" y="8927"/>
                  </a:lnTo>
                  <a:lnTo>
                    <a:pt x="31117" y="8895"/>
                  </a:lnTo>
                  <a:lnTo>
                    <a:pt x="30927" y="8832"/>
                  </a:lnTo>
                  <a:lnTo>
                    <a:pt x="30706" y="8737"/>
                  </a:lnTo>
                  <a:lnTo>
                    <a:pt x="30516" y="8610"/>
                  </a:lnTo>
                  <a:lnTo>
                    <a:pt x="30326" y="8484"/>
                  </a:lnTo>
                  <a:lnTo>
                    <a:pt x="30136" y="8294"/>
                  </a:lnTo>
                  <a:lnTo>
                    <a:pt x="30009" y="8135"/>
                  </a:lnTo>
                  <a:lnTo>
                    <a:pt x="29756" y="7724"/>
                  </a:lnTo>
                  <a:lnTo>
                    <a:pt x="29535" y="7281"/>
                  </a:lnTo>
                  <a:lnTo>
                    <a:pt x="29345" y="6837"/>
                  </a:lnTo>
                  <a:lnTo>
                    <a:pt x="29155" y="6363"/>
                  </a:lnTo>
                  <a:lnTo>
                    <a:pt x="28933" y="5888"/>
                  </a:lnTo>
                  <a:lnTo>
                    <a:pt x="28712" y="5476"/>
                  </a:lnTo>
                  <a:lnTo>
                    <a:pt x="28553" y="5286"/>
                  </a:lnTo>
                  <a:lnTo>
                    <a:pt x="28395" y="5128"/>
                  </a:lnTo>
                  <a:lnTo>
                    <a:pt x="28205" y="4938"/>
                  </a:lnTo>
                  <a:lnTo>
                    <a:pt x="28015" y="4780"/>
                  </a:lnTo>
                  <a:lnTo>
                    <a:pt x="27794" y="4685"/>
                  </a:lnTo>
                  <a:lnTo>
                    <a:pt x="27540" y="4590"/>
                  </a:lnTo>
                  <a:lnTo>
                    <a:pt x="27319" y="4527"/>
                  </a:lnTo>
                  <a:lnTo>
                    <a:pt x="27066" y="4463"/>
                  </a:lnTo>
                  <a:lnTo>
                    <a:pt x="26559" y="4463"/>
                  </a:lnTo>
                  <a:lnTo>
                    <a:pt x="26053" y="4495"/>
                  </a:lnTo>
                  <a:lnTo>
                    <a:pt x="25546" y="4590"/>
                  </a:lnTo>
                  <a:lnTo>
                    <a:pt x="25008" y="4717"/>
                  </a:lnTo>
                  <a:lnTo>
                    <a:pt x="24502" y="4843"/>
                  </a:lnTo>
                  <a:lnTo>
                    <a:pt x="23995" y="4970"/>
                  </a:lnTo>
                  <a:lnTo>
                    <a:pt x="23489" y="5096"/>
                  </a:lnTo>
                  <a:lnTo>
                    <a:pt x="22950" y="5160"/>
                  </a:lnTo>
                  <a:lnTo>
                    <a:pt x="22191" y="5160"/>
                  </a:lnTo>
                  <a:lnTo>
                    <a:pt x="21937" y="5096"/>
                  </a:lnTo>
                  <a:lnTo>
                    <a:pt x="21684" y="5033"/>
                  </a:lnTo>
                  <a:lnTo>
                    <a:pt x="21463" y="4970"/>
                  </a:lnTo>
                  <a:lnTo>
                    <a:pt x="21241" y="4843"/>
                  </a:lnTo>
                  <a:lnTo>
                    <a:pt x="21051" y="4717"/>
                  </a:lnTo>
                  <a:lnTo>
                    <a:pt x="20861" y="4527"/>
                  </a:lnTo>
                  <a:lnTo>
                    <a:pt x="20671" y="4337"/>
                  </a:lnTo>
                  <a:lnTo>
                    <a:pt x="20576" y="4178"/>
                  </a:lnTo>
                  <a:lnTo>
                    <a:pt x="20481" y="3925"/>
                  </a:lnTo>
                  <a:lnTo>
                    <a:pt x="20386" y="3324"/>
                  </a:lnTo>
                  <a:lnTo>
                    <a:pt x="20291" y="3007"/>
                  </a:lnTo>
                  <a:lnTo>
                    <a:pt x="20196" y="2627"/>
                  </a:lnTo>
                  <a:lnTo>
                    <a:pt x="20101" y="2248"/>
                  </a:lnTo>
                  <a:lnTo>
                    <a:pt x="19943" y="1868"/>
                  </a:lnTo>
                  <a:lnTo>
                    <a:pt x="19722" y="1519"/>
                  </a:lnTo>
                  <a:lnTo>
                    <a:pt x="19437" y="1171"/>
                  </a:lnTo>
                  <a:lnTo>
                    <a:pt x="19278" y="1013"/>
                  </a:lnTo>
                  <a:lnTo>
                    <a:pt x="19089" y="855"/>
                  </a:lnTo>
                  <a:lnTo>
                    <a:pt x="18899" y="696"/>
                  </a:lnTo>
                  <a:lnTo>
                    <a:pt x="18677" y="570"/>
                  </a:lnTo>
                  <a:lnTo>
                    <a:pt x="18424" y="443"/>
                  </a:lnTo>
                  <a:lnTo>
                    <a:pt x="18139" y="317"/>
                  </a:lnTo>
                  <a:lnTo>
                    <a:pt x="17854" y="222"/>
                  </a:lnTo>
                  <a:lnTo>
                    <a:pt x="17506" y="158"/>
                  </a:lnTo>
                  <a:lnTo>
                    <a:pt x="17158" y="63"/>
                  </a:lnTo>
                  <a:lnTo>
                    <a:pt x="16778" y="32"/>
                  </a:lnTo>
                  <a:lnTo>
                    <a:pt x="16366" y="0"/>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21"/>
            <p:cNvSpPr/>
            <p:nvPr/>
          </p:nvSpPr>
          <p:spPr>
            <a:xfrm>
              <a:off x="4130425" y="2956400"/>
              <a:ext cx="1043825" cy="333200"/>
            </a:xfrm>
            <a:custGeom>
              <a:avLst/>
              <a:gdLst/>
              <a:ahLst/>
              <a:cxnLst/>
              <a:rect l="l" t="t" r="r" b="b"/>
              <a:pathLst>
                <a:path w="41753" h="13328" extrusionOk="0">
                  <a:moveTo>
                    <a:pt x="28141" y="1"/>
                  </a:moveTo>
                  <a:lnTo>
                    <a:pt x="27698" y="33"/>
                  </a:lnTo>
                  <a:lnTo>
                    <a:pt x="27287" y="127"/>
                  </a:lnTo>
                  <a:lnTo>
                    <a:pt x="26875" y="222"/>
                  </a:lnTo>
                  <a:lnTo>
                    <a:pt x="26495" y="349"/>
                  </a:lnTo>
                  <a:lnTo>
                    <a:pt x="26147" y="507"/>
                  </a:lnTo>
                  <a:lnTo>
                    <a:pt x="25799" y="697"/>
                  </a:lnTo>
                  <a:lnTo>
                    <a:pt x="25482" y="919"/>
                  </a:lnTo>
                  <a:lnTo>
                    <a:pt x="25197" y="1140"/>
                  </a:lnTo>
                  <a:lnTo>
                    <a:pt x="24881" y="1362"/>
                  </a:lnTo>
                  <a:lnTo>
                    <a:pt x="24596" y="1647"/>
                  </a:lnTo>
                  <a:lnTo>
                    <a:pt x="24090" y="2185"/>
                  </a:lnTo>
                  <a:lnTo>
                    <a:pt x="23583" y="2755"/>
                  </a:lnTo>
                  <a:lnTo>
                    <a:pt x="23077" y="3325"/>
                  </a:lnTo>
                  <a:lnTo>
                    <a:pt x="22602" y="3894"/>
                  </a:lnTo>
                  <a:lnTo>
                    <a:pt x="22127" y="4401"/>
                  </a:lnTo>
                  <a:lnTo>
                    <a:pt x="21874" y="4622"/>
                  </a:lnTo>
                  <a:lnTo>
                    <a:pt x="21589" y="4844"/>
                  </a:lnTo>
                  <a:lnTo>
                    <a:pt x="21336" y="5034"/>
                  </a:lnTo>
                  <a:lnTo>
                    <a:pt x="21051" y="5192"/>
                  </a:lnTo>
                  <a:lnTo>
                    <a:pt x="20766" y="5319"/>
                  </a:lnTo>
                  <a:lnTo>
                    <a:pt x="20481" y="5446"/>
                  </a:lnTo>
                  <a:lnTo>
                    <a:pt x="20164" y="5509"/>
                  </a:lnTo>
                  <a:lnTo>
                    <a:pt x="19848" y="5540"/>
                  </a:lnTo>
                  <a:lnTo>
                    <a:pt x="19500" y="5540"/>
                  </a:lnTo>
                  <a:lnTo>
                    <a:pt x="19120" y="5509"/>
                  </a:lnTo>
                  <a:lnTo>
                    <a:pt x="18740" y="5414"/>
                  </a:lnTo>
                  <a:lnTo>
                    <a:pt x="18328" y="5287"/>
                  </a:lnTo>
                  <a:lnTo>
                    <a:pt x="17948" y="5161"/>
                  </a:lnTo>
                  <a:lnTo>
                    <a:pt x="17569" y="5034"/>
                  </a:lnTo>
                  <a:lnTo>
                    <a:pt x="17220" y="4971"/>
                  </a:lnTo>
                  <a:lnTo>
                    <a:pt x="16904" y="4939"/>
                  </a:lnTo>
                  <a:lnTo>
                    <a:pt x="16619" y="4907"/>
                  </a:lnTo>
                  <a:lnTo>
                    <a:pt x="16334" y="4939"/>
                  </a:lnTo>
                  <a:lnTo>
                    <a:pt x="16081" y="4971"/>
                  </a:lnTo>
                  <a:lnTo>
                    <a:pt x="15859" y="5034"/>
                  </a:lnTo>
                  <a:lnTo>
                    <a:pt x="15638" y="5129"/>
                  </a:lnTo>
                  <a:lnTo>
                    <a:pt x="15448" y="5256"/>
                  </a:lnTo>
                  <a:lnTo>
                    <a:pt x="15258" y="5382"/>
                  </a:lnTo>
                  <a:lnTo>
                    <a:pt x="15099" y="5509"/>
                  </a:lnTo>
                  <a:lnTo>
                    <a:pt x="14783" y="5825"/>
                  </a:lnTo>
                  <a:lnTo>
                    <a:pt x="14498" y="6205"/>
                  </a:lnTo>
                  <a:lnTo>
                    <a:pt x="13960" y="7028"/>
                  </a:lnTo>
                  <a:lnTo>
                    <a:pt x="13675" y="7440"/>
                  </a:lnTo>
                  <a:lnTo>
                    <a:pt x="13358" y="7820"/>
                  </a:lnTo>
                  <a:lnTo>
                    <a:pt x="13010" y="8200"/>
                  </a:lnTo>
                  <a:lnTo>
                    <a:pt x="12820" y="8358"/>
                  </a:lnTo>
                  <a:lnTo>
                    <a:pt x="12599" y="8516"/>
                  </a:lnTo>
                  <a:lnTo>
                    <a:pt x="12377" y="8674"/>
                  </a:lnTo>
                  <a:lnTo>
                    <a:pt x="12124" y="8801"/>
                  </a:lnTo>
                  <a:lnTo>
                    <a:pt x="11871" y="8896"/>
                  </a:lnTo>
                  <a:lnTo>
                    <a:pt x="11586" y="8991"/>
                  </a:lnTo>
                  <a:lnTo>
                    <a:pt x="10953" y="9117"/>
                  </a:lnTo>
                  <a:lnTo>
                    <a:pt x="10636" y="9149"/>
                  </a:lnTo>
                  <a:lnTo>
                    <a:pt x="10383" y="9181"/>
                  </a:lnTo>
                  <a:lnTo>
                    <a:pt x="9876" y="9117"/>
                  </a:lnTo>
                  <a:lnTo>
                    <a:pt x="9402" y="9023"/>
                  </a:lnTo>
                  <a:lnTo>
                    <a:pt x="8990" y="8896"/>
                  </a:lnTo>
                  <a:lnTo>
                    <a:pt x="8642" y="8706"/>
                  </a:lnTo>
                  <a:lnTo>
                    <a:pt x="8262" y="8453"/>
                  </a:lnTo>
                  <a:lnTo>
                    <a:pt x="7945" y="8231"/>
                  </a:lnTo>
                  <a:lnTo>
                    <a:pt x="7281" y="7693"/>
                  </a:lnTo>
                  <a:lnTo>
                    <a:pt x="6932" y="7471"/>
                  </a:lnTo>
                  <a:lnTo>
                    <a:pt x="6584" y="7218"/>
                  </a:lnTo>
                  <a:lnTo>
                    <a:pt x="6204" y="7028"/>
                  </a:lnTo>
                  <a:lnTo>
                    <a:pt x="5761" y="6902"/>
                  </a:lnTo>
                  <a:lnTo>
                    <a:pt x="5318" y="6775"/>
                  </a:lnTo>
                  <a:lnTo>
                    <a:pt x="4780" y="6743"/>
                  </a:lnTo>
                  <a:lnTo>
                    <a:pt x="4495" y="6775"/>
                  </a:lnTo>
                  <a:lnTo>
                    <a:pt x="4210" y="6807"/>
                  </a:lnTo>
                  <a:lnTo>
                    <a:pt x="3894" y="6870"/>
                  </a:lnTo>
                  <a:lnTo>
                    <a:pt x="3577" y="6965"/>
                  </a:lnTo>
                  <a:lnTo>
                    <a:pt x="3260" y="7092"/>
                  </a:lnTo>
                  <a:lnTo>
                    <a:pt x="2944" y="7250"/>
                  </a:lnTo>
                  <a:lnTo>
                    <a:pt x="2279" y="7566"/>
                  </a:lnTo>
                  <a:lnTo>
                    <a:pt x="1678" y="7978"/>
                  </a:lnTo>
                  <a:lnTo>
                    <a:pt x="1393" y="8200"/>
                  </a:lnTo>
                  <a:lnTo>
                    <a:pt x="1108" y="8453"/>
                  </a:lnTo>
                  <a:lnTo>
                    <a:pt x="855" y="8674"/>
                  </a:lnTo>
                  <a:lnTo>
                    <a:pt x="633" y="8928"/>
                  </a:lnTo>
                  <a:lnTo>
                    <a:pt x="443" y="9212"/>
                  </a:lnTo>
                  <a:lnTo>
                    <a:pt x="285" y="9466"/>
                  </a:lnTo>
                  <a:lnTo>
                    <a:pt x="158" y="9719"/>
                  </a:lnTo>
                  <a:lnTo>
                    <a:pt x="63" y="10004"/>
                  </a:lnTo>
                  <a:lnTo>
                    <a:pt x="0" y="10257"/>
                  </a:lnTo>
                  <a:lnTo>
                    <a:pt x="0" y="10510"/>
                  </a:lnTo>
                  <a:lnTo>
                    <a:pt x="32" y="10764"/>
                  </a:lnTo>
                  <a:lnTo>
                    <a:pt x="127" y="11017"/>
                  </a:lnTo>
                  <a:lnTo>
                    <a:pt x="253" y="11270"/>
                  </a:lnTo>
                  <a:lnTo>
                    <a:pt x="443" y="11492"/>
                  </a:lnTo>
                  <a:lnTo>
                    <a:pt x="696" y="11713"/>
                  </a:lnTo>
                  <a:lnTo>
                    <a:pt x="1013" y="11935"/>
                  </a:lnTo>
                  <a:lnTo>
                    <a:pt x="1393" y="12125"/>
                  </a:lnTo>
                  <a:lnTo>
                    <a:pt x="1868" y="12283"/>
                  </a:lnTo>
                  <a:lnTo>
                    <a:pt x="2374" y="12441"/>
                  </a:lnTo>
                  <a:lnTo>
                    <a:pt x="3007" y="12600"/>
                  </a:lnTo>
                  <a:lnTo>
                    <a:pt x="3672" y="12695"/>
                  </a:lnTo>
                  <a:lnTo>
                    <a:pt x="4432" y="12789"/>
                  </a:lnTo>
                  <a:lnTo>
                    <a:pt x="6109" y="12948"/>
                  </a:lnTo>
                  <a:lnTo>
                    <a:pt x="7850" y="13043"/>
                  </a:lnTo>
                  <a:lnTo>
                    <a:pt x="9655" y="13138"/>
                  </a:lnTo>
                  <a:lnTo>
                    <a:pt x="11522" y="13201"/>
                  </a:lnTo>
                  <a:lnTo>
                    <a:pt x="15321" y="13296"/>
                  </a:lnTo>
                  <a:lnTo>
                    <a:pt x="19088" y="13328"/>
                  </a:lnTo>
                  <a:lnTo>
                    <a:pt x="22697" y="13328"/>
                  </a:lnTo>
                  <a:lnTo>
                    <a:pt x="26020" y="13296"/>
                  </a:lnTo>
                  <a:lnTo>
                    <a:pt x="28901" y="13264"/>
                  </a:lnTo>
                  <a:lnTo>
                    <a:pt x="31180" y="13264"/>
                  </a:lnTo>
                  <a:lnTo>
                    <a:pt x="34092" y="13233"/>
                  </a:lnTo>
                  <a:lnTo>
                    <a:pt x="35327" y="13233"/>
                  </a:lnTo>
                  <a:lnTo>
                    <a:pt x="36435" y="13169"/>
                  </a:lnTo>
                  <a:lnTo>
                    <a:pt x="37416" y="13106"/>
                  </a:lnTo>
                  <a:lnTo>
                    <a:pt x="38303" y="12979"/>
                  </a:lnTo>
                  <a:lnTo>
                    <a:pt x="39031" y="12853"/>
                  </a:lnTo>
                  <a:lnTo>
                    <a:pt x="39695" y="12663"/>
                  </a:lnTo>
                  <a:lnTo>
                    <a:pt x="39980" y="12568"/>
                  </a:lnTo>
                  <a:lnTo>
                    <a:pt x="40234" y="12473"/>
                  </a:lnTo>
                  <a:lnTo>
                    <a:pt x="40487" y="12346"/>
                  </a:lnTo>
                  <a:lnTo>
                    <a:pt x="40677" y="12188"/>
                  </a:lnTo>
                  <a:lnTo>
                    <a:pt x="40867" y="12061"/>
                  </a:lnTo>
                  <a:lnTo>
                    <a:pt x="41057" y="11903"/>
                  </a:lnTo>
                  <a:lnTo>
                    <a:pt x="41183" y="11713"/>
                  </a:lnTo>
                  <a:lnTo>
                    <a:pt x="41342" y="11523"/>
                  </a:lnTo>
                  <a:lnTo>
                    <a:pt x="41436" y="11333"/>
                  </a:lnTo>
                  <a:lnTo>
                    <a:pt x="41531" y="11112"/>
                  </a:lnTo>
                  <a:lnTo>
                    <a:pt x="41595" y="10859"/>
                  </a:lnTo>
                  <a:lnTo>
                    <a:pt x="41658" y="10605"/>
                  </a:lnTo>
                  <a:lnTo>
                    <a:pt x="41753" y="10067"/>
                  </a:lnTo>
                  <a:lnTo>
                    <a:pt x="41753" y="9466"/>
                  </a:lnTo>
                  <a:lnTo>
                    <a:pt x="41721" y="9086"/>
                  </a:lnTo>
                  <a:lnTo>
                    <a:pt x="41690" y="8738"/>
                  </a:lnTo>
                  <a:lnTo>
                    <a:pt x="41595" y="8389"/>
                  </a:lnTo>
                  <a:lnTo>
                    <a:pt x="41500" y="8073"/>
                  </a:lnTo>
                  <a:lnTo>
                    <a:pt x="41342" y="7788"/>
                  </a:lnTo>
                  <a:lnTo>
                    <a:pt x="41152" y="7503"/>
                  </a:lnTo>
                  <a:lnTo>
                    <a:pt x="40898" y="7218"/>
                  </a:lnTo>
                  <a:lnTo>
                    <a:pt x="40613" y="6965"/>
                  </a:lnTo>
                  <a:lnTo>
                    <a:pt x="40265" y="6743"/>
                  </a:lnTo>
                  <a:lnTo>
                    <a:pt x="39885" y="6522"/>
                  </a:lnTo>
                  <a:lnTo>
                    <a:pt x="39411" y="6332"/>
                  </a:lnTo>
                  <a:lnTo>
                    <a:pt x="38904" y="6142"/>
                  </a:lnTo>
                  <a:lnTo>
                    <a:pt x="38303" y="5984"/>
                  </a:lnTo>
                  <a:lnTo>
                    <a:pt x="37670" y="5857"/>
                  </a:lnTo>
                  <a:lnTo>
                    <a:pt x="36941" y="5730"/>
                  </a:lnTo>
                  <a:lnTo>
                    <a:pt x="36118" y="5604"/>
                  </a:lnTo>
                  <a:lnTo>
                    <a:pt x="35707" y="5540"/>
                  </a:lnTo>
                  <a:lnTo>
                    <a:pt x="35327" y="5446"/>
                  </a:lnTo>
                  <a:lnTo>
                    <a:pt x="34979" y="5351"/>
                  </a:lnTo>
                  <a:lnTo>
                    <a:pt x="34694" y="5192"/>
                  </a:lnTo>
                  <a:lnTo>
                    <a:pt x="34409" y="5034"/>
                  </a:lnTo>
                  <a:lnTo>
                    <a:pt x="34156" y="4876"/>
                  </a:lnTo>
                  <a:lnTo>
                    <a:pt x="33934" y="4686"/>
                  </a:lnTo>
                  <a:lnTo>
                    <a:pt x="33713" y="4464"/>
                  </a:lnTo>
                  <a:lnTo>
                    <a:pt x="33523" y="4274"/>
                  </a:lnTo>
                  <a:lnTo>
                    <a:pt x="33364" y="4021"/>
                  </a:lnTo>
                  <a:lnTo>
                    <a:pt x="33048" y="3546"/>
                  </a:lnTo>
                  <a:lnTo>
                    <a:pt x="32795" y="3040"/>
                  </a:lnTo>
                  <a:lnTo>
                    <a:pt x="32510" y="2533"/>
                  </a:lnTo>
                  <a:lnTo>
                    <a:pt x="32257" y="2058"/>
                  </a:lnTo>
                  <a:lnTo>
                    <a:pt x="31940" y="1584"/>
                  </a:lnTo>
                  <a:lnTo>
                    <a:pt x="31782" y="1362"/>
                  </a:lnTo>
                  <a:lnTo>
                    <a:pt x="31592" y="1140"/>
                  </a:lnTo>
                  <a:lnTo>
                    <a:pt x="31370" y="919"/>
                  </a:lnTo>
                  <a:lnTo>
                    <a:pt x="31149" y="761"/>
                  </a:lnTo>
                  <a:lnTo>
                    <a:pt x="30895" y="571"/>
                  </a:lnTo>
                  <a:lnTo>
                    <a:pt x="30610" y="412"/>
                  </a:lnTo>
                  <a:lnTo>
                    <a:pt x="30294" y="286"/>
                  </a:lnTo>
                  <a:lnTo>
                    <a:pt x="29946" y="191"/>
                  </a:lnTo>
                  <a:lnTo>
                    <a:pt x="29534" y="96"/>
                  </a:lnTo>
                  <a:lnTo>
                    <a:pt x="29123" y="33"/>
                  </a:lnTo>
                  <a:lnTo>
                    <a:pt x="28648" y="33"/>
                  </a:lnTo>
                  <a:lnTo>
                    <a:pt x="28141" y="1"/>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856"/>
        <p:cNvGrpSpPr/>
        <p:nvPr/>
      </p:nvGrpSpPr>
      <p:grpSpPr>
        <a:xfrm>
          <a:off x="0" y="0"/>
          <a:ext cx="0" cy="0"/>
          <a:chOff x="0" y="0"/>
          <a:chExt cx="0" cy="0"/>
        </a:xfrm>
      </p:grpSpPr>
      <p:sp>
        <p:nvSpPr>
          <p:cNvPr id="3857" name="Google Shape;3857;g29ba36c631f_0_554"/>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b-NO">
                <a:extLst>
                  <a:ext uri="http://customooxmlschemas.google.com/">
                    <go:slidesCustomData xmlns=""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textRoundtripDataId="8"/>
                  </a:ext>
                </a:extLst>
              </a:rPr>
              <a:t>Oppsummert</a:t>
            </a:r>
            <a:r>
              <a:rPr lang="nb-NO"/>
              <a:t>, hva er ikke en del av Tjenestesenteret sin arbeidsmengde?</a:t>
            </a:r>
          </a:p>
        </p:txBody>
      </p:sp>
      <p:sp>
        <p:nvSpPr>
          <p:cNvPr id="3858" name="Google Shape;3858;g29ba36c631f_0_554"/>
          <p:cNvSpPr txBox="1">
            <a:spLocks noGrp="1"/>
          </p:cNvSpPr>
          <p:nvPr>
            <p:ph type="body" idx="1"/>
          </p:nvPr>
        </p:nvSpPr>
        <p:spPr>
          <a:xfrm>
            <a:off x="457200" y="1200150"/>
            <a:ext cx="4599000" cy="3394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62000" tIns="198000" rIns="162000" bIns="91425" anchor="t" anchorCtr="0">
            <a:noAutofit/>
          </a:bodyPr>
          <a:lstStyle/>
          <a:p>
            <a:pPr marL="0" lvl="0" indent="0" algn="l" rtl="0">
              <a:lnSpc>
                <a:spcPct val="150000"/>
              </a:lnSpc>
              <a:spcBef>
                <a:spcPts val="560"/>
              </a:spcBef>
              <a:spcAft>
                <a:spcPts val="0"/>
              </a:spcAft>
              <a:buSzPts val="1900"/>
              <a:buNone/>
            </a:pPr>
            <a:r>
              <a:rPr lang="nb-NO" sz="1100">
                <a:solidFill>
                  <a:schemeClr val="tx1"/>
                </a:solidFill>
              </a:rPr>
              <a:t>Dersom sakene ikke meldes inn via en av de nevnte kanalene (eller nevnt som del av oppfølgingsområdene eller annen lederstøtte) er det </a:t>
            </a:r>
            <a:r>
              <a:rPr lang="nb-NO" sz="1100" b="1" i="1">
                <a:solidFill>
                  <a:schemeClr val="tx1"/>
                </a:solidFill>
              </a:rPr>
              <a:t>ikke en del av arbeidsmengden</a:t>
            </a:r>
            <a:r>
              <a:rPr lang="nb-NO" sz="1100">
                <a:solidFill>
                  <a:schemeClr val="tx1"/>
                </a:solidFill>
              </a:rPr>
              <a:t> til Tjenestesenteret.</a:t>
            </a:r>
          </a:p>
          <a:p>
            <a:pPr marL="0" lvl="0" indent="0" algn="l" rtl="0">
              <a:lnSpc>
                <a:spcPct val="150000"/>
              </a:lnSpc>
              <a:spcBef>
                <a:spcPts val="560"/>
              </a:spcBef>
              <a:spcAft>
                <a:spcPts val="0"/>
              </a:spcAft>
              <a:buSzPts val="1900"/>
              <a:buNone/>
            </a:pPr>
            <a:r>
              <a:rPr lang="nb-NO" sz="1100">
                <a:solidFill>
                  <a:schemeClr val="tx1"/>
                </a:solidFill>
              </a:rPr>
              <a:t>Lederne på enhetene har selv oppfølgingsansvaret for sine ansatte.</a:t>
            </a:r>
          </a:p>
        </p:txBody>
      </p:sp>
      <p:grpSp>
        <p:nvGrpSpPr>
          <p:cNvPr id="3859" name="Google Shape;3859;g29ba36c631f_0_554"/>
          <p:cNvGrpSpPr/>
          <p:nvPr/>
        </p:nvGrpSpPr>
        <p:grpSpPr>
          <a:xfrm>
            <a:off x="2390089" y="3000233"/>
            <a:ext cx="2184434" cy="1103012"/>
            <a:chOff x="2598126" y="1291968"/>
            <a:chExt cx="2738759" cy="1382914"/>
          </a:xfrm>
        </p:grpSpPr>
        <p:sp>
          <p:nvSpPr>
            <p:cNvPr id="3860" name="Google Shape;3860;g29ba36c631f_0_554"/>
            <p:cNvSpPr/>
            <p:nvPr/>
          </p:nvSpPr>
          <p:spPr>
            <a:xfrm>
              <a:off x="4148690" y="1416732"/>
              <a:ext cx="1188195" cy="506704"/>
            </a:xfrm>
            <a:custGeom>
              <a:avLst/>
              <a:gdLst/>
              <a:ahLst/>
              <a:cxnLst/>
              <a:rect l="l" t="t" r="r" b="b"/>
              <a:pathLst>
                <a:path w="37613" h="16040" extrusionOk="0">
                  <a:moveTo>
                    <a:pt x="18033" y="0"/>
                  </a:moveTo>
                  <a:lnTo>
                    <a:pt x="17408" y="30"/>
                  </a:lnTo>
                  <a:lnTo>
                    <a:pt x="17080" y="90"/>
                  </a:lnTo>
                  <a:lnTo>
                    <a:pt x="16753" y="149"/>
                  </a:lnTo>
                  <a:lnTo>
                    <a:pt x="16426" y="209"/>
                  </a:lnTo>
                  <a:lnTo>
                    <a:pt x="16128" y="328"/>
                  </a:lnTo>
                  <a:lnTo>
                    <a:pt x="15801" y="447"/>
                  </a:lnTo>
                  <a:lnTo>
                    <a:pt x="15503" y="596"/>
                  </a:lnTo>
                  <a:lnTo>
                    <a:pt x="15236" y="744"/>
                  </a:lnTo>
                  <a:lnTo>
                    <a:pt x="14938" y="923"/>
                  </a:lnTo>
                  <a:lnTo>
                    <a:pt x="14700" y="1131"/>
                  </a:lnTo>
                  <a:lnTo>
                    <a:pt x="14432" y="1369"/>
                  </a:lnTo>
                  <a:lnTo>
                    <a:pt x="14194" y="1607"/>
                  </a:lnTo>
                  <a:lnTo>
                    <a:pt x="13986" y="1875"/>
                  </a:lnTo>
                  <a:lnTo>
                    <a:pt x="13777" y="2202"/>
                  </a:lnTo>
                  <a:lnTo>
                    <a:pt x="13599" y="2500"/>
                  </a:lnTo>
                  <a:lnTo>
                    <a:pt x="13450" y="2738"/>
                  </a:lnTo>
                  <a:lnTo>
                    <a:pt x="13331" y="2976"/>
                  </a:lnTo>
                  <a:lnTo>
                    <a:pt x="13123" y="3452"/>
                  </a:lnTo>
                  <a:lnTo>
                    <a:pt x="12885" y="3928"/>
                  </a:lnTo>
                  <a:lnTo>
                    <a:pt x="12736" y="4137"/>
                  </a:lnTo>
                  <a:lnTo>
                    <a:pt x="12587" y="4345"/>
                  </a:lnTo>
                  <a:lnTo>
                    <a:pt x="12409" y="4494"/>
                  </a:lnTo>
                  <a:lnTo>
                    <a:pt x="12260" y="4613"/>
                  </a:lnTo>
                  <a:lnTo>
                    <a:pt x="12081" y="4732"/>
                  </a:lnTo>
                  <a:lnTo>
                    <a:pt x="11903" y="4821"/>
                  </a:lnTo>
                  <a:lnTo>
                    <a:pt x="11516" y="4970"/>
                  </a:lnTo>
                  <a:lnTo>
                    <a:pt x="11070" y="5029"/>
                  </a:lnTo>
                  <a:lnTo>
                    <a:pt x="10653" y="5089"/>
                  </a:lnTo>
                  <a:lnTo>
                    <a:pt x="10177" y="5089"/>
                  </a:lnTo>
                  <a:lnTo>
                    <a:pt x="9255" y="5059"/>
                  </a:lnTo>
                  <a:lnTo>
                    <a:pt x="8808" y="5029"/>
                  </a:lnTo>
                  <a:lnTo>
                    <a:pt x="8332" y="5029"/>
                  </a:lnTo>
                  <a:lnTo>
                    <a:pt x="7915" y="5059"/>
                  </a:lnTo>
                  <a:lnTo>
                    <a:pt x="7499" y="5148"/>
                  </a:lnTo>
                  <a:lnTo>
                    <a:pt x="7082" y="5267"/>
                  </a:lnTo>
                  <a:lnTo>
                    <a:pt x="6904" y="5357"/>
                  </a:lnTo>
                  <a:lnTo>
                    <a:pt x="6725" y="5446"/>
                  </a:lnTo>
                  <a:lnTo>
                    <a:pt x="6576" y="5565"/>
                  </a:lnTo>
                  <a:lnTo>
                    <a:pt x="6398" y="5714"/>
                  </a:lnTo>
                  <a:lnTo>
                    <a:pt x="6279" y="5892"/>
                  </a:lnTo>
                  <a:lnTo>
                    <a:pt x="6130" y="6071"/>
                  </a:lnTo>
                  <a:lnTo>
                    <a:pt x="6041" y="6279"/>
                  </a:lnTo>
                  <a:lnTo>
                    <a:pt x="5952" y="6487"/>
                  </a:lnTo>
                  <a:lnTo>
                    <a:pt x="5862" y="6934"/>
                  </a:lnTo>
                  <a:lnTo>
                    <a:pt x="5773" y="7410"/>
                  </a:lnTo>
                  <a:lnTo>
                    <a:pt x="5743" y="7856"/>
                  </a:lnTo>
                  <a:lnTo>
                    <a:pt x="5654" y="8302"/>
                  </a:lnTo>
                  <a:lnTo>
                    <a:pt x="5594" y="8511"/>
                  </a:lnTo>
                  <a:lnTo>
                    <a:pt x="5535" y="8719"/>
                  </a:lnTo>
                  <a:lnTo>
                    <a:pt x="5416" y="8898"/>
                  </a:lnTo>
                  <a:lnTo>
                    <a:pt x="5327" y="9046"/>
                  </a:lnTo>
                  <a:lnTo>
                    <a:pt x="5178" y="9195"/>
                  </a:lnTo>
                  <a:lnTo>
                    <a:pt x="4999" y="9314"/>
                  </a:lnTo>
                  <a:lnTo>
                    <a:pt x="4851" y="9374"/>
                  </a:lnTo>
                  <a:lnTo>
                    <a:pt x="4702" y="9433"/>
                  </a:lnTo>
                  <a:lnTo>
                    <a:pt x="4404" y="9463"/>
                  </a:lnTo>
                  <a:lnTo>
                    <a:pt x="4107" y="9463"/>
                  </a:lnTo>
                  <a:lnTo>
                    <a:pt x="3809" y="9403"/>
                  </a:lnTo>
                  <a:lnTo>
                    <a:pt x="3154" y="9284"/>
                  </a:lnTo>
                  <a:lnTo>
                    <a:pt x="2827" y="9195"/>
                  </a:lnTo>
                  <a:lnTo>
                    <a:pt x="2530" y="9165"/>
                  </a:lnTo>
                  <a:lnTo>
                    <a:pt x="2232" y="9165"/>
                  </a:lnTo>
                  <a:lnTo>
                    <a:pt x="1964" y="9225"/>
                  </a:lnTo>
                  <a:lnTo>
                    <a:pt x="1696" y="9314"/>
                  </a:lnTo>
                  <a:lnTo>
                    <a:pt x="1429" y="9433"/>
                  </a:lnTo>
                  <a:lnTo>
                    <a:pt x="1191" y="9582"/>
                  </a:lnTo>
                  <a:lnTo>
                    <a:pt x="982" y="9760"/>
                  </a:lnTo>
                  <a:lnTo>
                    <a:pt x="774" y="9939"/>
                  </a:lnTo>
                  <a:lnTo>
                    <a:pt x="595" y="10177"/>
                  </a:lnTo>
                  <a:lnTo>
                    <a:pt x="447" y="10415"/>
                  </a:lnTo>
                  <a:lnTo>
                    <a:pt x="298" y="10653"/>
                  </a:lnTo>
                  <a:lnTo>
                    <a:pt x="179" y="10921"/>
                  </a:lnTo>
                  <a:lnTo>
                    <a:pt x="90" y="11219"/>
                  </a:lnTo>
                  <a:lnTo>
                    <a:pt x="30" y="11486"/>
                  </a:lnTo>
                  <a:lnTo>
                    <a:pt x="0" y="11784"/>
                  </a:lnTo>
                  <a:lnTo>
                    <a:pt x="0" y="12081"/>
                  </a:lnTo>
                  <a:lnTo>
                    <a:pt x="30" y="12379"/>
                  </a:lnTo>
                  <a:lnTo>
                    <a:pt x="90" y="12647"/>
                  </a:lnTo>
                  <a:lnTo>
                    <a:pt x="179" y="12915"/>
                  </a:lnTo>
                  <a:lnTo>
                    <a:pt x="298" y="13182"/>
                  </a:lnTo>
                  <a:lnTo>
                    <a:pt x="417" y="13450"/>
                  </a:lnTo>
                  <a:lnTo>
                    <a:pt x="566" y="13688"/>
                  </a:lnTo>
                  <a:lnTo>
                    <a:pt x="744" y="13926"/>
                  </a:lnTo>
                  <a:lnTo>
                    <a:pt x="923" y="14135"/>
                  </a:lnTo>
                  <a:lnTo>
                    <a:pt x="1131" y="14343"/>
                  </a:lnTo>
                  <a:lnTo>
                    <a:pt x="1339" y="14551"/>
                  </a:lnTo>
                  <a:lnTo>
                    <a:pt x="1548" y="14730"/>
                  </a:lnTo>
                  <a:lnTo>
                    <a:pt x="2053" y="15057"/>
                  </a:lnTo>
                  <a:lnTo>
                    <a:pt x="2559" y="15325"/>
                  </a:lnTo>
                  <a:lnTo>
                    <a:pt x="3095" y="15533"/>
                  </a:lnTo>
                  <a:lnTo>
                    <a:pt x="3869" y="15712"/>
                  </a:lnTo>
                  <a:lnTo>
                    <a:pt x="4642" y="15831"/>
                  </a:lnTo>
                  <a:lnTo>
                    <a:pt x="5386" y="15920"/>
                  </a:lnTo>
                  <a:lnTo>
                    <a:pt x="6160" y="15950"/>
                  </a:lnTo>
                  <a:lnTo>
                    <a:pt x="6934" y="15980"/>
                  </a:lnTo>
                  <a:lnTo>
                    <a:pt x="7737" y="15980"/>
                  </a:lnTo>
                  <a:lnTo>
                    <a:pt x="9284" y="15950"/>
                  </a:lnTo>
                  <a:lnTo>
                    <a:pt x="10861" y="15861"/>
                  </a:lnTo>
                  <a:lnTo>
                    <a:pt x="12409" y="15771"/>
                  </a:lnTo>
                  <a:lnTo>
                    <a:pt x="13986" y="15682"/>
                  </a:lnTo>
                  <a:lnTo>
                    <a:pt x="15533" y="15682"/>
                  </a:lnTo>
                  <a:lnTo>
                    <a:pt x="15831" y="15652"/>
                  </a:lnTo>
                  <a:lnTo>
                    <a:pt x="16247" y="15652"/>
                  </a:lnTo>
                  <a:lnTo>
                    <a:pt x="17318" y="15682"/>
                  </a:lnTo>
                  <a:lnTo>
                    <a:pt x="20383" y="15831"/>
                  </a:lnTo>
                  <a:lnTo>
                    <a:pt x="22228" y="15920"/>
                  </a:lnTo>
                  <a:lnTo>
                    <a:pt x="24192" y="15980"/>
                  </a:lnTo>
                  <a:lnTo>
                    <a:pt x="26245" y="16039"/>
                  </a:lnTo>
                  <a:lnTo>
                    <a:pt x="27257" y="16009"/>
                  </a:lnTo>
                  <a:lnTo>
                    <a:pt x="28269" y="16009"/>
                  </a:lnTo>
                  <a:lnTo>
                    <a:pt x="29281" y="15950"/>
                  </a:lnTo>
                  <a:lnTo>
                    <a:pt x="30262" y="15890"/>
                  </a:lnTo>
                  <a:lnTo>
                    <a:pt x="31215" y="15801"/>
                  </a:lnTo>
                  <a:lnTo>
                    <a:pt x="32137" y="15682"/>
                  </a:lnTo>
                  <a:lnTo>
                    <a:pt x="33000" y="15533"/>
                  </a:lnTo>
                  <a:lnTo>
                    <a:pt x="33833" y="15384"/>
                  </a:lnTo>
                  <a:lnTo>
                    <a:pt x="34577" y="15146"/>
                  </a:lnTo>
                  <a:lnTo>
                    <a:pt x="35291" y="14908"/>
                  </a:lnTo>
                  <a:lnTo>
                    <a:pt x="35886" y="14611"/>
                  </a:lnTo>
                  <a:lnTo>
                    <a:pt x="36184" y="14462"/>
                  </a:lnTo>
                  <a:lnTo>
                    <a:pt x="36422" y="14283"/>
                  </a:lnTo>
                  <a:lnTo>
                    <a:pt x="36660" y="14105"/>
                  </a:lnTo>
                  <a:lnTo>
                    <a:pt x="36868" y="13926"/>
                  </a:lnTo>
                  <a:lnTo>
                    <a:pt x="37047" y="13718"/>
                  </a:lnTo>
                  <a:lnTo>
                    <a:pt x="37225" y="13510"/>
                  </a:lnTo>
                  <a:lnTo>
                    <a:pt x="37344" y="13272"/>
                  </a:lnTo>
                  <a:lnTo>
                    <a:pt x="37464" y="13034"/>
                  </a:lnTo>
                  <a:lnTo>
                    <a:pt x="37523" y="12766"/>
                  </a:lnTo>
                  <a:lnTo>
                    <a:pt x="37583" y="12498"/>
                  </a:lnTo>
                  <a:lnTo>
                    <a:pt x="37612" y="12230"/>
                  </a:lnTo>
                  <a:lnTo>
                    <a:pt x="37583" y="11933"/>
                  </a:lnTo>
                  <a:lnTo>
                    <a:pt x="37523" y="11635"/>
                  </a:lnTo>
                  <a:lnTo>
                    <a:pt x="37464" y="11308"/>
                  </a:lnTo>
                  <a:lnTo>
                    <a:pt x="37344" y="11129"/>
                  </a:lnTo>
                  <a:lnTo>
                    <a:pt x="37196" y="10981"/>
                  </a:lnTo>
                  <a:lnTo>
                    <a:pt x="37047" y="10861"/>
                  </a:lnTo>
                  <a:lnTo>
                    <a:pt x="36898" y="10742"/>
                  </a:lnTo>
                  <a:lnTo>
                    <a:pt x="36720" y="10623"/>
                  </a:lnTo>
                  <a:lnTo>
                    <a:pt x="36511" y="10564"/>
                  </a:lnTo>
                  <a:lnTo>
                    <a:pt x="36124" y="10445"/>
                  </a:lnTo>
                  <a:lnTo>
                    <a:pt x="35708" y="10356"/>
                  </a:lnTo>
                  <a:lnTo>
                    <a:pt x="35262" y="10326"/>
                  </a:lnTo>
                  <a:lnTo>
                    <a:pt x="34369" y="10326"/>
                  </a:lnTo>
                  <a:lnTo>
                    <a:pt x="33952" y="10356"/>
                  </a:lnTo>
                  <a:lnTo>
                    <a:pt x="33506" y="10356"/>
                  </a:lnTo>
                  <a:lnTo>
                    <a:pt x="33060" y="10326"/>
                  </a:lnTo>
                  <a:lnTo>
                    <a:pt x="32643" y="10266"/>
                  </a:lnTo>
                  <a:lnTo>
                    <a:pt x="32226" y="10147"/>
                  </a:lnTo>
                  <a:lnTo>
                    <a:pt x="32048" y="10088"/>
                  </a:lnTo>
                  <a:lnTo>
                    <a:pt x="31869" y="9999"/>
                  </a:lnTo>
                  <a:lnTo>
                    <a:pt x="31691" y="9880"/>
                  </a:lnTo>
                  <a:lnTo>
                    <a:pt x="31542" y="9760"/>
                  </a:lnTo>
                  <a:lnTo>
                    <a:pt x="31393" y="9612"/>
                  </a:lnTo>
                  <a:lnTo>
                    <a:pt x="31244" y="9463"/>
                  </a:lnTo>
                  <a:lnTo>
                    <a:pt x="31155" y="9284"/>
                  </a:lnTo>
                  <a:lnTo>
                    <a:pt x="31066" y="9136"/>
                  </a:lnTo>
                  <a:lnTo>
                    <a:pt x="30977" y="8779"/>
                  </a:lnTo>
                  <a:lnTo>
                    <a:pt x="30917" y="8421"/>
                  </a:lnTo>
                  <a:lnTo>
                    <a:pt x="30887" y="8064"/>
                  </a:lnTo>
                  <a:lnTo>
                    <a:pt x="30828" y="7678"/>
                  </a:lnTo>
                  <a:lnTo>
                    <a:pt x="30739" y="7320"/>
                  </a:lnTo>
                  <a:lnTo>
                    <a:pt x="30649" y="7112"/>
                  </a:lnTo>
                  <a:lnTo>
                    <a:pt x="30530" y="6934"/>
                  </a:lnTo>
                  <a:lnTo>
                    <a:pt x="30411" y="6725"/>
                  </a:lnTo>
                  <a:lnTo>
                    <a:pt x="30233" y="6547"/>
                  </a:lnTo>
                  <a:lnTo>
                    <a:pt x="29935" y="6309"/>
                  </a:lnTo>
                  <a:lnTo>
                    <a:pt x="29638" y="6130"/>
                  </a:lnTo>
                  <a:lnTo>
                    <a:pt x="29340" y="6011"/>
                  </a:lnTo>
                  <a:lnTo>
                    <a:pt x="29013" y="5952"/>
                  </a:lnTo>
                  <a:lnTo>
                    <a:pt x="28685" y="5922"/>
                  </a:lnTo>
                  <a:lnTo>
                    <a:pt x="28328" y="5922"/>
                  </a:lnTo>
                  <a:lnTo>
                    <a:pt x="27614" y="5981"/>
                  </a:lnTo>
                  <a:lnTo>
                    <a:pt x="26900" y="6071"/>
                  </a:lnTo>
                  <a:lnTo>
                    <a:pt x="26543" y="6100"/>
                  </a:lnTo>
                  <a:lnTo>
                    <a:pt x="26186" y="6130"/>
                  </a:lnTo>
                  <a:lnTo>
                    <a:pt x="25829" y="6130"/>
                  </a:lnTo>
                  <a:lnTo>
                    <a:pt x="25501" y="6071"/>
                  </a:lnTo>
                  <a:lnTo>
                    <a:pt x="25174" y="6011"/>
                  </a:lnTo>
                  <a:lnTo>
                    <a:pt x="24877" y="5862"/>
                  </a:lnTo>
                  <a:lnTo>
                    <a:pt x="24609" y="5714"/>
                  </a:lnTo>
                  <a:lnTo>
                    <a:pt x="24371" y="5505"/>
                  </a:lnTo>
                  <a:lnTo>
                    <a:pt x="24162" y="5297"/>
                  </a:lnTo>
                  <a:lnTo>
                    <a:pt x="23984" y="5029"/>
                  </a:lnTo>
                  <a:lnTo>
                    <a:pt x="23835" y="4761"/>
                  </a:lnTo>
                  <a:lnTo>
                    <a:pt x="23686" y="4494"/>
                  </a:lnTo>
                  <a:lnTo>
                    <a:pt x="23448" y="3869"/>
                  </a:lnTo>
                  <a:lnTo>
                    <a:pt x="23240" y="3244"/>
                  </a:lnTo>
                  <a:lnTo>
                    <a:pt x="22972" y="2619"/>
                  </a:lnTo>
                  <a:lnTo>
                    <a:pt x="22853" y="2321"/>
                  </a:lnTo>
                  <a:lnTo>
                    <a:pt x="22675" y="2054"/>
                  </a:lnTo>
                  <a:lnTo>
                    <a:pt x="22496" y="1786"/>
                  </a:lnTo>
                  <a:lnTo>
                    <a:pt x="22288" y="1518"/>
                  </a:lnTo>
                  <a:lnTo>
                    <a:pt x="22139" y="1369"/>
                  </a:lnTo>
                  <a:lnTo>
                    <a:pt x="21960" y="1191"/>
                  </a:lnTo>
                  <a:lnTo>
                    <a:pt x="21544" y="893"/>
                  </a:lnTo>
                  <a:lnTo>
                    <a:pt x="21068" y="625"/>
                  </a:lnTo>
                  <a:lnTo>
                    <a:pt x="20532" y="417"/>
                  </a:lnTo>
                  <a:lnTo>
                    <a:pt x="19937" y="239"/>
                  </a:lnTo>
                  <a:lnTo>
                    <a:pt x="19342" y="90"/>
                  </a:lnTo>
                  <a:lnTo>
                    <a:pt x="18687" y="0"/>
                  </a:lnTo>
                  <a:close/>
                </a:path>
              </a:pathLst>
            </a:custGeom>
            <a:solidFill>
              <a:srgbClr val="D9D9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1" name="Google Shape;3861;g29ba36c631f_0_554"/>
            <p:cNvSpPr/>
            <p:nvPr/>
          </p:nvSpPr>
          <p:spPr>
            <a:xfrm>
              <a:off x="3001912" y="2428299"/>
              <a:ext cx="2139686" cy="246583"/>
            </a:xfrm>
            <a:custGeom>
              <a:avLst/>
              <a:gdLst/>
              <a:ahLst/>
              <a:cxnLst/>
              <a:rect l="l" t="t" r="r" b="b"/>
              <a:pathLst>
                <a:path w="270675" h="8216" extrusionOk="0">
                  <a:moveTo>
                    <a:pt x="184252" y="0"/>
                  </a:moveTo>
                  <a:lnTo>
                    <a:pt x="167901" y="80"/>
                  </a:lnTo>
                  <a:lnTo>
                    <a:pt x="150831" y="200"/>
                  </a:lnTo>
                  <a:lnTo>
                    <a:pt x="133204" y="359"/>
                  </a:lnTo>
                  <a:lnTo>
                    <a:pt x="119564" y="519"/>
                  </a:lnTo>
                  <a:lnTo>
                    <a:pt x="106324" y="718"/>
                  </a:lnTo>
                  <a:lnTo>
                    <a:pt x="93562" y="958"/>
                  </a:lnTo>
                  <a:lnTo>
                    <a:pt x="81318" y="1197"/>
                  </a:lnTo>
                  <a:lnTo>
                    <a:pt x="69673" y="1476"/>
                  </a:lnTo>
                  <a:lnTo>
                    <a:pt x="58705" y="1795"/>
                  </a:lnTo>
                  <a:lnTo>
                    <a:pt x="48456" y="2114"/>
                  </a:lnTo>
                  <a:lnTo>
                    <a:pt x="39004" y="2473"/>
                  </a:lnTo>
                  <a:lnTo>
                    <a:pt x="30390" y="2832"/>
                  </a:lnTo>
                  <a:lnTo>
                    <a:pt x="22732" y="3191"/>
                  </a:lnTo>
                  <a:lnTo>
                    <a:pt x="16032" y="3550"/>
                  </a:lnTo>
                  <a:lnTo>
                    <a:pt x="10449" y="3949"/>
                  </a:lnTo>
                  <a:lnTo>
                    <a:pt x="8056" y="4148"/>
                  </a:lnTo>
                  <a:lnTo>
                    <a:pt x="5982" y="4348"/>
                  </a:lnTo>
                  <a:lnTo>
                    <a:pt x="4188" y="4547"/>
                  </a:lnTo>
                  <a:lnTo>
                    <a:pt x="2672" y="4746"/>
                  </a:lnTo>
                  <a:lnTo>
                    <a:pt x="1515" y="4946"/>
                  </a:lnTo>
                  <a:lnTo>
                    <a:pt x="678" y="5145"/>
                  </a:lnTo>
                  <a:lnTo>
                    <a:pt x="359" y="5265"/>
                  </a:lnTo>
                  <a:lnTo>
                    <a:pt x="160" y="5345"/>
                  </a:lnTo>
                  <a:lnTo>
                    <a:pt x="40" y="5464"/>
                  </a:lnTo>
                  <a:lnTo>
                    <a:pt x="0" y="5544"/>
                  </a:lnTo>
                  <a:lnTo>
                    <a:pt x="0" y="5624"/>
                  </a:lnTo>
                  <a:lnTo>
                    <a:pt x="80" y="5703"/>
                  </a:lnTo>
                  <a:lnTo>
                    <a:pt x="399" y="5863"/>
                  </a:lnTo>
                  <a:lnTo>
                    <a:pt x="917" y="5983"/>
                  </a:lnTo>
                  <a:lnTo>
                    <a:pt x="1675" y="6142"/>
                  </a:lnTo>
                  <a:lnTo>
                    <a:pt x="2592" y="6262"/>
                  </a:lnTo>
                  <a:lnTo>
                    <a:pt x="3709" y="6381"/>
                  </a:lnTo>
                  <a:lnTo>
                    <a:pt x="6501" y="6661"/>
                  </a:lnTo>
                  <a:lnTo>
                    <a:pt x="10010" y="6900"/>
                  </a:lnTo>
                  <a:lnTo>
                    <a:pt x="14238" y="7099"/>
                  </a:lnTo>
                  <a:lnTo>
                    <a:pt x="19103" y="7299"/>
                  </a:lnTo>
                  <a:lnTo>
                    <a:pt x="24607" y="7498"/>
                  </a:lnTo>
                  <a:lnTo>
                    <a:pt x="30749" y="7658"/>
                  </a:lnTo>
                  <a:lnTo>
                    <a:pt x="37409" y="7777"/>
                  </a:lnTo>
                  <a:lnTo>
                    <a:pt x="44627" y="7897"/>
                  </a:lnTo>
                  <a:lnTo>
                    <a:pt x="52324" y="8017"/>
                  </a:lnTo>
                  <a:lnTo>
                    <a:pt x="60500" y="8096"/>
                  </a:lnTo>
                  <a:lnTo>
                    <a:pt x="69114" y="8136"/>
                  </a:lnTo>
                  <a:lnTo>
                    <a:pt x="78167" y="8176"/>
                  </a:lnTo>
                  <a:lnTo>
                    <a:pt x="87579" y="8216"/>
                  </a:lnTo>
                  <a:lnTo>
                    <a:pt x="98467" y="8176"/>
                  </a:lnTo>
                  <a:lnTo>
                    <a:pt x="109754" y="8136"/>
                  </a:lnTo>
                  <a:lnTo>
                    <a:pt x="121359" y="8056"/>
                  </a:lnTo>
                  <a:lnTo>
                    <a:pt x="133284" y="7937"/>
                  </a:lnTo>
                  <a:lnTo>
                    <a:pt x="146923" y="7777"/>
                  </a:lnTo>
                  <a:lnTo>
                    <a:pt x="160323" y="7578"/>
                  </a:lnTo>
                  <a:lnTo>
                    <a:pt x="173285" y="7299"/>
                  </a:lnTo>
                  <a:lnTo>
                    <a:pt x="185807" y="6980"/>
                  </a:lnTo>
                  <a:lnTo>
                    <a:pt x="197772" y="6661"/>
                  </a:lnTo>
                  <a:lnTo>
                    <a:pt x="209098" y="6302"/>
                  </a:lnTo>
                  <a:lnTo>
                    <a:pt x="219746" y="5903"/>
                  </a:lnTo>
                  <a:lnTo>
                    <a:pt x="229597" y="5464"/>
                  </a:lnTo>
                  <a:lnTo>
                    <a:pt x="238570" y="5025"/>
                  </a:lnTo>
                  <a:lnTo>
                    <a:pt x="246626" y="4587"/>
                  </a:lnTo>
                  <a:lnTo>
                    <a:pt x="253646" y="4148"/>
                  </a:lnTo>
                  <a:lnTo>
                    <a:pt x="259588" y="3709"/>
                  </a:lnTo>
                  <a:lnTo>
                    <a:pt x="262100" y="3470"/>
                  </a:lnTo>
                  <a:lnTo>
                    <a:pt x="264334" y="3271"/>
                  </a:lnTo>
                  <a:lnTo>
                    <a:pt x="266208" y="3031"/>
                  </a:lnTo>
                  <a:lnTo>
                    <a:pt x="267803" y="2832"/>
                  </a:lnTo>
                  <a:lnTo>
                    <a:pt x="269040" y="2593"/>
                  </a:lnTo>
                  <a:lnTo>
                    <a:pt x="269957" y="2393"/>
                  </a:lnTo>
                  <a:lnTo>
                    <a:pt x="270276" y="2314"/>
                  </a:lnTo>
                  <a:lnTo>
                    <a:pt x="270515" y="2194"/>
                  </a:lnTo>
                  <a:lnTo>
                    <a:pt x="270635" y="2114"/>
                  </a:lnTo>
                  <a:lnTo>
                    <a:pt x="270675" y="1995"/>
                  </a:lnTo>
                  <a:lnTo>
                    <a:pt x="270675" y="1915"/>
                  </a:lnTo>
                  <a:lnTo>
                    <a:pt x="270595" y="1875"/>
                  </a:lnTo>
                  <a:lnTo>
                    <a:pt x="270356" y="1755"/>
                  </a:lnTo>
                  <a:lnTo>
                    <a:pt x="269917" y="1636"/>
                  </a:lnTo>
                  <a:lnTo>
                    <a:pt x="269319" y="1516"/>
                  </a:lnTo>
                  <a:lnTo>
                    <a:pt x="268601" y="1396"/>
                  </a:lnTo>
                  <a:lnTo>
                    <a:pt x="267684" y="1277"/>
                  </a:lnTo>
                  <a:lnTo>
                    <a:pt x="265450" y="1077"/>
                  </a:lnTo>
                  <a:lnTo>
                    <a:pt x="262619" y="918"/>
                  </a:lnTo>
                  <a:lnTo>
                    <a:pt x="259229" y="718"/>
                  </a:lnTo>
                  <a:lnTo>
                    <a:pt x="255281" y="599"/>
                  </a:lnTo>
                  <a:lnTo>
                    <a:pt x="250814" y="439"/>
                  </a:lnTo>
                  <a:lnTo>
                    <a:pt x="245869" y="359"/>
                  </a:lnTo>
                  <a:lnTo>
                    <a:pt x="240485" y="240"/>
                  </a:lnTo>
                  <a:lnTo>
                    <a:pt x="228361" y="80"/>
                  </a:lnTo>
                  <a:lnTo>
                    <a:pt x="214721" y="0"/>
                  </a:lnTo>
                  <a:close/>
                </a:path>
              </a:pathLst>
            </a:custGeom>
            <a:solidFill>
              <a:srgbClr val="D9D9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862" name="Google Shape;3862;g29ba36c631f_0_554"/>
            <p:cNvGrpSpPr/>
            <p:nvPr/>
          </p:nvGrpSpPr>
          <p:grpSpPr>
            <a:xfrm>
              <a:off x="3303485" y="1291968"/>
              <a:ext cx="1497808" cy="1254132"/>
              <a:chOff x="4116485" y="1060908"/>
              <a:chExt cx="706513" cy="591460"/>
            </a:xfrm>
          </p:grpSpPr>
          <p:sp>
            <p:nvSpPr>
              <p:cNvPr id="3863" name="Google Shape;3863;g29ba36c631f_0_554"/>
              <p:cNvSpPr/>
              <p:nvPr/>
            </p:nvSpPr>
            <p:spPr>
              <a:xfrm>
                <a:off x="4116485" y="1060908"/>
                <a:ext cx="706513" cy="591460"/>
              </a:xfrm>
              <a:custGeom>
                <a:avLst/>
                <a:gdLst/>
                <a:ahLst/>
                <a:cxnLst/>
                <a:rect l="l" t="t" r="r" b="b"/>
                <a:pathLst>
                  <a:path w="228645" h="191411" extrusionOk="0">
                    <a:moveTo>
                      <a:pt x="113177" y="0"/>
                    </a:moveTo>
                    <a:lnTo>
                      <a:pt x="112069" y="74"/>
                    </a:lnTo>
                    <a:lnTo>
                      <a:pt x="110961" y="222"/>
                    </a:lnTo>
                    <a:lnTo>
                      <a:pt x="109853" y="443"/>
                    </a:lnTo>
                    <a:lnTo>
                      <a:pt x="108745" y="665"/>
                    </a:lnTo>
                    <a:lnTo>
                      <a:pt x="107637" y="960"/>
                    </a:lnTo>
                    <a:lnTo>
                      <a:pt x="106529" y="1330"/>
                    </a:lnTo>
                    <a:lnTo>
                      <a:pt x="105494" y="1773"/>
                    </a:lnTo>
                    <a:lnTo>
                      <a:pt x="104460" y="2216"/>
                    </a:lnTo>
                    <a:lnTo>
                      <a:pt x="103426" y="2733"/>
                    </a:lnTo>
                    <a:lnTo>
                      <a:pt x="102465" y="3324"/>
                    </a:lnTo>
                    <a:lnTo>
                      <a:pt x="101431" y="3989"/>
                    </a:lnTo>
                    <a:lnTo>
                      <a:pt x="100545" y="4728"/>
                    </a:lnTo>
                    <a:lnTo>
                      <a:pt x="99289" y="5836"/>
                    </a:lnTo>
                    <a:lnTo>
                      <a:pt x="98033" y="7018"/>
                    </a:lnTo>
                    <a:lnTo>
                      <a:pt x="96925" y="8348"/>
                    </a:lnTo>
                    <a:lnTo>
                      <a:pt x="95891" y="9825"/>
                    </a:lnTo>
                    <a:lnTo>
                      <a:pt x="3546" y="158019"/>
                    </a:lnTo>
                    <a:lnTo>
                      <a:pt x="2955" y="158906"/>
                    </a:lnTo>
                    <a:lnTo>
                      <a:pt x="2438" y="159866"/>
                    </a:lnTo>
                    <a:lnTo>
                      <a:pt x="1921" y="160827"/>
                    </a:lnTo>
                    <a:lnTo>
                      <a:pt x="1552" y="161787"/>
                    </a:lnTo>
                    <a:lnTo>
                      <a:pt x="1182" y="162747"/>
                    </a:lnTo>
                    <a:lnTo>
                      <a:pt x="887" y="163708"/>
                    </a:lnTo>
                    <a:lnTo>
                      <a:pt x="591" y="164668"/>
                    </a:lnTo>
                    <a:lnTo>
                      <a:pt x="370" y="165702"/>
                    </a:lnTo>
                    <a:lnTo>
                      <a:pt x="222" y="166663"/>
                    </a:lnTo>
                    <a:lnTo>
                      <a:pt x="74" y="167623"/>
                    </a:lnTo>
                    <a:lnTo>
                      <a:pt x="0" y="168584"/>
                    </a:lnTo>
                    <a:lnTo>
                      <a:pt x="0" y="169618"/>
                    </a:lnTo>
                    <a:lnTo>
                      <a:pt x="0" y="170578"/>
                    </a:lnTo>
                    <a:lnTo>
                      <a:pt x="74" y="171539"/>
                    </a:lnTo>
                    <a:lnTo>
                      <a:pt x="296" y="173459"/>
                    </a:lnTo>
                    <a:lnTo>
                      <a:pt x="739" y="175306"/>
                    </a:lnTo>
                    <a:lnTo>
                      <a:pt x="1256" y="177153"/>
                    </a:lnTo>
                    <a:lnTo>
                      <a:pt x="1995" y="178926"/>
                    </a:lnTo>
                    <a:lnTo>
                      <a:pt x="2881" y="180625"/>
                    </a:lnTo>
                    <a:lnTo>
                      <a:pt x="3916" y="182177"/>
                    </a:lnTo>
                    <a:lnTo>
                      <a:pt x="5098" y="183728"/>
                    </a:lnTo>
                    <a:lnTo>
                      <a:pt x="6354" y="185132"/>
                    </a:lnTo>
                    <a:lnTo>
                      <a:pt x="7757" y="186461"/>
                    </a:lnTo>
                    <a:lnTo>
                      <a:pt x="9235" y="187569"/>
                    </a:lnTo>
                    <a:lnTo>
                      <a:pt x="10712" y="188530"/>
                    </a:lnTo>
                    <a:lnTo>
                      <a:pt x="12337" y="189416"/>
                    </a:lnTo>
                    <a:lnTo>
                      <a:pt x="14037" y="190081"/>
                    </a:lnTo>
                    <a:lnTo>
                      <a:pt x="15810" y="190672"/>
                    </a:lnTo>
                    <a:lnTo>
                      <a:pt x="17730" y="191115"/>
                    </a:lnTo>
                    <a:lnTo>
                      <a:pt x="19651" y="191337"/>
                    </a:lnTo>
                    <a:lnTo>
                      <a:pt x="20612" y="191411"/>
                    </a:lnTo>
                    <a:lnTo>
                      <a:pt x="207960" y="191411"/>
                    </a:lnTo>
                    <a:lnTo>
                      <a:pt x="208994" y="191337"/>
                    </a:lnTo>
                    <a:lnTo>
                      <a:pt x="210028" y="191263"/>
                    </a:lnTo>
                    <a:lnTo>
                      <a:pt x="210988" y="191042"/>
                    </a:lnTo>
                    <a:lnTo>
                      <a:pt x="211949" y="190894"/>
                    </a:lnTo>
                    <a:lnTo>
                      <a:pt x="212909" y="190672"/>
                    </a:lnTo>
                    <a:lnTo>
                      <a:pt x="214682" y="190007"/>
                    </a:lnTo>
                    <a:lnTo>
                      <a:pt x="216455" y="189269"/>
                    </a:lnTo>
                    <a:lnTo>
                      <a:pt x="218080" y="188382"/>
                    </a:lnTo>
                    <a:lnTo>
                      <a:pt x="219632" y="187348"/>
                    </a:lnTo>
                    <a:lnTo>
                      <a:pt x="221035" y="186240"/>
                    </a:lnTo>
                    <a:lnTo>
                      <a:pt x="222439" y="184984"/>
                    </a:lnTo>
                    <a:lnTo>
                      <a:pt x="223621" y="183580"/>
                    </a:lnTo>
                    <a:lnTo>
                      <a:pt x="224729" y="182103"/>
                    </a:lnTo>
                    <a:lnTo>
                      <a:pt x="225690" y="180551"/>
                    </a:lnTo>
                    <a:lnTo>
                      <a:pt x="226576" y="179000"/>
                    </a:lnTo>
                    <a:lnTo>
                      <a:pt x="227241" y="177301"/>
                    </a:lnTo>
                    <a:lnTo>
                      <a:pt x="227832" y="175528"/>
                    </a:lnTo>
                    <a:lnTo>
                      <a:pt x="228275" y="173755"/>
                    </a:lnTo>
                    <a:lnTo>
                      <a:pt x="228497" y="171908"/>
                    </a:lnTo>
                    <a:lnTo>
                      <a:pt x="228645" y="170061"/>
                    </a:lnTo>
                    <a:lnTo>
                      <a:pt x="228571" y="168214"/>
                    </a:lnTo>
                    <a:lnTo>
                      <a:pt x="228349" y="166293"/>
                    </a:lnTo>
                    <a:lnTo>
                      <a:pt x="227906" y="164446"/>
                    </a:lnTo>
                    <a:lnTo>
                      <a:pt x="227684" y="163486"/>
                    </a:lnTo>
                    <a:lnTo>
                      <a:pt x="227315" y="162526"/>
                    </a:lnTo>
                    <a:lnTo>
                      <a:pt x="226946" y="161639"/>
                    </a:lnTo>
                    <a:lnTo>
                      <a:pt x="226576" y="160679"/>
                    </a:lnTo>
                    <a:lnTo>
                      <a:pt x="226133" y="159792"/>
                    </a:lnTo>
                    <a:lnTo>
                      <a:pt x="225616" y="158832"/>
                    </a:lnTo>
                    <a:lnTo>
                      <a:pt x="139255" y="21202"/>
                    </a:lnTo>
                    <a:lnTo>
                      <a:pt x="132681" y="10712"/>
                    </a:lnTo>
                    <a:lnTo>
                      <a:pt x="132016" y="9604"/>
                    </a:lnTo>
                    <a:lnTo>
                      <a:pt x="131277" y="8570"/>
                    </a:lnTo>
                    <a:lnTo>
                      <a:pt x="130538" y="7609"/>
                    </a:lnTo>
                    <a:lnTo>
                      <a:pt x="129725" y="6723"/>
                    </a:lnTo>
                    <a:lnTo>
                      <a:pt x="128913" y="5910"/>
                    </a:lnTo>
                    <a:lnTo>
                      <a:pt x="128026" y="5097"/>
                    </a:lnTo>
                    <a:lnTo>
                      <a:pt x="127066" y="4359"/>
                    </a:lnTo>
                    <a:lnTo>
                      <a:pt x="126106" y="3694"/>
                    </a:lnTo>
                    <a:lnTo>
                      <a:pt x="125145" y="3029"/>
                    </a:lnTo>
                    <a:lnTo>
                      <a:pt x="124185" y="2512"/>
                    </a:lnTo>
                    <a:lnTo>
                      <a:pt x="123151" y="1995"/>
                    </a:lnTo>
                    <a:lnTo>
                      <a:pt x="122042" y="1551"/>
                    </a:lnTo>
                    <a:lnTo>
                      <a:pt x="121008" y="1108"/>
                    </a:lnTo>
                    <a:lnTo>
                      <a:pt x="119900" y="813"/>
                    </a:lnTo>
                    <a:lnTo>
                      <a:pt x="118792" y="517"/>
                    </a:lnTo>
                    <a:lnTo>
                      <a:pt x="117684" y="296"/>
                    </a:lnTo>
                    <a:lnTo>
                      <a:pt x="116576" y="148"/>
                    </a:lnTo>
                    <a:lnTo>
                      <a:pt x="115468" y="74"/>
                    </a:lnTo>
                    <a:lnTo>
                      <a:pt x="114359"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4" name="Google Shape;3864;g29ba36c631f_0_554"/>
              <p:cNvSpPr/>
              <p:nvPr/>
            </p:nvSpPr>
            <p:spPr>
              <a:xfrm>
                <a:off x="4116485" y="1060908"/>
                <a:ext cx="706513" cy="591460"/>
              </a:xfrm>
              <a:custGeom>
                <a:avLst/>
                <a:gdLst/>
                <a:ahLst/>
                <a:cxnLst/>
                <a:rect l="l" t="t" r="r" b="b"/>
                <a:pathLst>
                  <a:path w="228645" h="191411" fill="none" extrusionOk="0">
                    <a:moveTo>
                      <a:pt x="221035" y="186240"/>
                    </a:moveTo>
                    <a:lnTo>
                      <a:pt x="221035" y="186240"/>
                    </a:lnTo>
                    <a:lnTo>
                      <a:pt x="219632" y="187348"/>
                    </a:lnTo>
                    <a:lnTo>
                      <a:pt x="218080" y="188382"/>
                    </a:lnTo>
                    <a:lnTo>
                      <a:pt x="216455" y="189269"/>
                    </a:lnTo>
                    <a:lnTo>
                      <a:pt x="214682" y="190007"/>
                    </a:lnTo>
                    <a:lnTo>
                      <a:pt x="212909" y="190672"/>
                    </a:lnTo>
                    <a:lnTo>
                      <a:pt x="211949" y="190894"/>
                    </a:lnTo>
                    <a:lnTo>
                      <a:pt x="210988" y="191042"/>
                    </a:lnTo>
                    <a:lnTo>
                      <a:pt x="210028" y="191263"/>
                    </a:lnTo>
                    <a:lnTo>
                      <a:pt x="208994" y="191337"/>
                    </a:lnTo>
                    <a:lnTo>
                      <a:pt x="207960" y="191411"/>
                    </a:lnTo>
                    <a:lnTo>
                      <a:pt x="206925" y="191411"/>
                    </a:lnTo>
                    <a:lnTo>
                      <a:pt x="21646" y="191411"/>
                    </a:lnTo>
                    <a:lnTo>
                      <a:pt x="21646" y="191411"/>
                    </a:lnTo>
                    <a:lnTo>
                      <a:pt x="20612" y="191411"/>
                    </a:lnTo>
                    <a:lnTo>
                      <a:pt x="19651" y="191337"/>
                    </a:lnTo>
                    <a:lnTo>
                      <a:pt x="17730" y="191115"/>
                    </a:lnTo>
                    <a:lnTo>
                      <a:pt x="15810" y="190672"/>
                    </a:lnTo>
                    <a:lnTo>
                      <a:pt x="14037" y="190081"/>
                    </a:lnTo>
                    <a:lnTo>
                      <a:pt x="12337" y="189416"/>
                    </a:lnTo>
                    <a:lnTo>
                      <a:pt x="10712" y="188530"/>
                    </a:lnTo>
                    <a:lnTo>
                      <a:pt x="9235" y="187569"/>
                    </a:lnTo>
                    <a:lnTo>
                      <a:pt x="7757" y="186461"/>
                    </a:lnTo>
                    <a:lnTo>
                      <a:pt x="7757" y="186461"/>
                    </a:lnTo>
                    <a:lnTo>
                      <a:pt x="6354" y="185132"/>
                    </a:lnTo>
                    <a:lnTo>
                      <a:pt x="5098" y="183728"/>
                    </a:lnTo>
                    <a:lnTo>
                      <a:pt x="3916" y="182177"/>
                    </a:lnTo>
                    <a:lnTo>
                      <a:pt x="2881" y="180625"/>
                    </a:lnTo>
                    <a:lnTo>
                      <a:pt x="1995" y="178926"/>
                    </a:lnTo>
                    <a:lnTo>
                      <a:pt x="1256" y="177153"/>
                    </a:lnTo>
                    <a:lnTo>
                      <a:pt x="739" y="175306"/>
                    </a:lnTo>
                    <a:lnTo>
                      <a:pt x="296" y="173459"/>
                    </a:lnTo>
                    <a:lnTo>
                      <a:pt x="74" y="171539"/>
                    </a:lnTo>
                    <a:lnTo>
                      <a:pt x="0" y="170578"/>
                    </a:lnTo>
                    <a:lnTo>
                      <a:pt x="0" y="169618"/>
                    </a:lnTo>
                    <a:lnTo>
                      <a:pt x="0" y="168584"/>
                    </a:lnTo>
                    <a:lnTo>
                      <a:pt x="74" y="167623"/>
                    </a:lnTo>
                    <a:lnTo>
                      <a:pt x="222" y="166663"/>
                    </a:lnTo>
                    <a:lnTo>
                      <a:pt x="370" y="165702"/>
                    </a:lnTo>
                    <a:lnTo>
                      <a:pt x="591" y="164668"/>
                    </a:lnTo>
                    <a:lnTo>
                      <a:pt x="887" y="163708"/>
                    </a:lnTo>
                    <a:lnTo>
                      <a:pt x="1182" y="162747"/>
                    </a:lnTo>
                    <a:lnTo>
                      <a:pt x="1552" y="161787"/>
                    </a:lnTo>
                    <a:lnTo>
                      <a:pt x="1921" y="160827"/>
                    </a:lnTo>
                    <a:lnTo>
                      <a:pt x="2438" y="159866"/>
                    </a:lnTo>
                    <a:lnTo>
                      <a:pt x="2955" y="158906"/>
                    </a:lnTo>
                    <a:lnTo>
                      <a:pt x="3546" y="158019"/>
                    </a:lnTo>
                    <a:lnTo>
                      <a:pt x="95891" y="9825"/>
                    </a:lnTo>
                    <a:lnTo>
                      <a:pt x="95891" y="9825"/>
                    </a:lnTo>
                    <a:lnTo>
                      <a:pt x="96925" y="8348"/>
                    </a:lnTo>
                    <a:lnTo>
                      <a:pt x="98033" y="7018"/>
                    </a:lnTo>
                    <a:lnTo>
                      <a:pt x="99289" y="5836"/>
                    </a:lnTo>
                    <a:lnTo>
                      <a:pt x="100545" y="4728"/>
                    </a:lnTo>
                    <a:lnTo>
                      <a:pt x="100545" y="4728"/>
                    </a:lnTo>
                    <a:lnTo>
                      <a:pt x="101431" y="3989"/>
                    </a:lnTo>
                    <a:lnTo>
                      <a:pt x="102465" y="3324"/>
                    </a:lnTo>
                    <a:lnTo>
                      <a:pt x="103426" y="2733"/>
                    </a:lnTo>
                    <a:lnTo>
                      <a:pt x="104460" y="2216"/>
                    </a:lnTo>
                    <a:lnTo>
                      <a:pt x="105494" y="1773"/>
                    </a:lnTo>
                    <a:lnTo>
                      <a:pt x="106529" y="1330"/>
                    </a:lnTo>
                    <a:lnTo>
                      <a:pt x="107637" y="960"/>
                    </a:lnTo>
                    <a:lnTo>
                      <a:pt x="108745" y="665"/>
                    </a:lnTo>
                    <a:lnTo>
                      <a:pt x="109853" y="443"/>
                    </a:lnTo>
                    <a:lnTo>
                      <a:pt x="110961" y="222"/>
                    </a:lnTo>
                    <a:lnTo>
                      <a:pt x="112069" y="74"/>
                    </a:lnTo>
                    <a:lnTo>
                      <a:pt x="113177" y="0"/>
                    </a:lnTo>
                    <a:lnTo>
                      <a:pt x="114359" y="0"/>
                    </a:lnTo>
                    <a:lnTo>
                      <a:pt x="115468" y="74"/>
                    </a:lnTo>
                    <a:lnTo>
                      <a:pt x="116576" y="148"/>
                    </a:lnTo>
                    <a:lnTo>
                      <a:pt x="117684" y="296"/>
                    </a:lnTo>
                    <a:lnTo>
                      <a:pt x="118792" y="517"/>
                    </a:lnTo>
                    <a:lnTo>
                      <a:pt x="119900" y="813"/>
                    </a:lnTo>
                    <a:lnTo>
                      <a:pt x="121008" y="1108"/>
                    </a:lnTo>
                    <a:lnTo>
                      <a:pt x="122042" y="1551"/>
                    </a:lnTo>
                    <a:lnTo>
                      <a:pt x="123151" y="1995"/>
                    </a:lnTo>
                    <a:lnTo>
                      <a:pt x="124185" y="2512"/>
                    </a:lnTo>
                    <a:lnTo>
                      <a:pt x="125145" y="3029"/>
                    </a:lnTo>
                    <a:lnTo>
                      <a:pt x="126106" y="3694"/>
                    </a:lnTo>
                    <a:lnTo>
                      <a:pt x="127066" y="4359"/>
                    </a:lnTo>
                    <a:lnTo>
                      <a:pt x="128026" y="5097"/>
                    </a:lnTo>
                    <a:lnTo>
                      <a:pt x="128913" y="5910"/>
                    </a:lnTo>
                    <a:lnTo>
                      <a:pt x="129725" y="6723"/>
                    </a:lnTo>
                    <a:lnTo>
                      <a:pt x="130538" y="7609"/>
                    </a:lnTo>
                    <a:lnTo>
                      <a:pt x="131277" y="8570"/>
                    </a:lnTo>
                    <a:lnTo>
                      <a:pt x="132016" y="9604"/>
                    </a:lnTo>
                    <a:lnTo>
                      <a:pt x="132681" y="10712"/>
                    </a:lnTo>
                    <a:lnTo>
                      <a:pt x="139255" y="21202"/>
                    </a:lnTo>
                    <a:lnTo>
                      <a:pt x="225616" y="158832"/>
                    </a:lnTo>
                    <a:lnTo>
                      <a:pt x="225616" y="158832"/>
                    </a:lnTo>
                    <a:lnTo>
                      <a:pt x="226133" y="159792"/>
                    </a:lnTo>
                    <a:lnTo>
                      <a:pt x="226576" y="160679"/>
                    </a:lnTo>
                    <a:lnTo>
                      <a:pt x="226946" y="161639"/>
                    </a:lnTo>
                    <a:lnTo>
                      <a:pt x="227315" y="162526"/>
                    </a:lnTo>
                    <a:lnTo>
                      <a:pt x="227684" y="163486"/>
                    </a:lnTo>
                    <a:lnTo>
                      <a:pt x="227906" y="164446"/>
                    </a:lnTo>
                    <a:lnTo>
                      <a:pt x="228349" y="166293"/>
                    </a:lnTo>
                    <a:lnTo>
                      <a:pt x="228571" y="168214"/>
                    </a:lnTo>
                    <a:lnTo>
                      <a:pt x="228645" y="170061"/>
                    </a:lnTo>
                    <a:lnTo>
                      <a:pt x="228497" y="171908"/>
                    </a:lnTo>
                    <a:lnTo>
                      <a:pt x="228275" y="173755"/>
                    </a:lnTo>
                    <a:lnTo>
                      <a:pt x="227832" y="175528"/>
                    </a:lnTo>
                    <a:lnTo>
                      <a:pt x="227241" y="177301"/>
                    </a:lnTo>
                    <a:lnTo>
                      <a:pt x="226576" y="179000"/>
                    </a:lnTo>
                    <a:lnTo>
                      <a:pt x="225690" y="180551"/>
                    </a:lnTo>
                    <a:lnTo>
                      <a:pt x="224729" y="182103"/>
                    </a:lnTo>
                    <a:lnTo>
                      <a:pt x="223621" y="183580"/>
                    </a:lnTo>
                    <a:lnTo>
                      <a:pt x="222439" y="184984"/>
                    </a:lnTo>
                    <a:lnTo>
                      <a:pt x="221035" y="18624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5" name="Google Shape;3865;g29ba36c631f_0_554"/>
              <p:cNvSpPr/>
              <p:nvPr/>
            </p:nvSpPr>
            <p:spPr>
              <a:xfrm>
                <a:off x="4187940" y="1145374"/>
                <a:ext cx="563384" cy="474130"/>
              </a:xfrm>
              <a:custGeom>
                <a:avLst/>
                <a:gdLst/>
                <a:ahLst/>
                <a:cxnLst/>
                <a:rect l="l" t="t" r="r" b="b"/>
                <a:pathLst>
                  <a:path w="182325" h="153440" extrusionOk="0">
                    <a:moveTo>
                      <a:pt x="91310" y="4951"/>
                    </a:moveTo>
                    <a:lnTo>
                      <a:pt x="92197" y="5024"/>
                    </a:lnTo>
                    <a:lnTo>
                      <a:pt x="93157" y="5098"/>
                    </a:lnTo>
                    <a:lnTo>
                      <a:pt x="94044" y="5320"/>
                    </a:lnTo>
                    <a:lnTo>
                      <a:pt x="94930" y="5542"/>
                    </a:lnTo>
                    <a:lnTo>
                      <a:pt x="95817" y="5763"/>
                    </a:lnTo>
                    <a:lnTo>
                      <a:pt x="96629" y="6133"/>
                    </a:lnTo>
                    <a:lnTo>
                      <a:pt x="97442" y="6502"/>
                    </a:lnTo>
                    <a:lnTo>
                      <a:pt x="98255" y="6945"/>
                    </a:lnTo>
                    <a:lnTo>
                      <a:pt x="98993" y="7388"/>
                    </a:lnTo>
                    <a:lnTo>
                      <a:pt x="99732" y="7906"/>
                    </a:lnTo>
                    <a:lnTo>
                      <a:pt x="100397" y="8497"/>
                    </a:lnTo>
                    <a:lnTo>
                      <a:pt x="101062" y="9161"/>
                    </a:lnTo>
                    <a:lnTo>
                      <a:pt x="101653" y="9826"/>
                    </a:lnTo>
                    <a:lnTo>
                      <a:pt x="102244" y="10491"/>
                    </a:lnTo>
                    <a:lnTo>
                      <a:pt x="102761" y="11230"/>
                    </a:lnTo>
                    <a:lnTo>
                      <a:pt x="103278" y="12043"/>
                    </a:lnTo>
                    <a:lnTo>
                      <a:pt x="175380" y="126993"/>
                    </a:lnTo>
                    <a:lnTo>
                      <a:pt x="175824" y="127805"/>
                    </a:lnTo>
                    <a:lnTo>
                      <a:pt x="176267" y="128692"/>
                    </a:lnTo>
                    <a:lnTo>
                      <a:pt x="176562" y="129578"/>
                    </a:lnTo>
                    <a:lnTo>
                      <a:pt x="176858" y="130465"/>
                    </a:lnTo>
                    <a:lnTo>
                      <a:pt x="177080" y="131351"/>
                    </a:lnTo>
                    <a:lnTo>
                      <a:pt x="177227" y="132312"/>
                    </a:lnTo>
                    <a:lnTo>
                      <a:pt x="177301" y="133198"/>
                    </a:lnTo>
                    <a:lnTo>
                      <a:pt x="177375" y="134085"/>
                    </a:lnTo>
                    <a:lnTo>
                      <a:pt x="177301" y="135045"/>
                    </a:lnTo>
                    <a:lnTo>
                      <a:pt x="177227" y="135931"/>
                    </a:lnTo>
                    <a:lnTo>
                      <a:pt x="177080" y="136892"/>
                    </a:lnTo>
                    <a:lnTo>
                      <a:pt x="176858" y="137778"/>
                    </a:lnTo>
                    <a:lnTo>
                      <a:pt x="176636" y="138665"/>
                    </a:lnTo>
                    <a:lnTo>
                      <a:pt x="176267" y="139551"/>
                    </a:lnTo>
                    <a:lnTo>
                      <a:pt x="175898" y="140438"/>
                    </a:lnTo>
                    <a:lnTo>
                      <a:pt x="175454" y="141251"/>
                    </a:lnTo>
                    <a:lnTo>
                      <a:pt x="174937" y="142137"/>
                    </a:lnTo>
                    <a:lnTo>
                      <a:pt x="174346" y="142876"/>
                    </a:lnTo>
                    <a:lnTo>
                      <a:pt x="173755" y="143615"/>
                    </a:lnTo>
                    <a:lnTo>
                      <a:pt x="173164" y="144279"/>
                    </a:lnTo>
                    <a:lnTo>
                      <a:pt x="172425" y="144944"/>
                    </a:lnTo>
                    <a:lnTo>
                      <a:pt x="171761" y="145535"/>
                    </a:lnTo>
                    <a:lnTo>
                      <a:pt x="171022" y="146052"/>
                    </a:lnTo>
                    <a:lnTo>
                      <a:pt x="170209" y="146570"/>
                    </a:lnTo>
                    <a:lnTo>
                      <a:pt x="169397" y="147013"/>
                    </a:lnTo>
                    <a:lnTo>
                      <a:pt x="168584" y="147382"/>
                    </a:lnTo>
                    <a:lnTo>
                      <a:pt x="167697" y="147678"/>
                    </a:lnTo>
                    <a:lnTo>
                      <a:pt x="166811" y="147973"/>
                    </a:lnTo>
                    <a:lnTo>
                      <a:pt x="165851" y="148195"/>
                    </a:lnTo>
                    <a:lnTo>
                      <a:pt x="164964" y="148343"/>
                    </a:lnTo>
                    <a:lnTo>
                      <a:pt x="164004" y="148416"/>
                    </a:lnTo>
                    <a:lnTo>
                      <a:pt x="163043" y="148490"/>
                    </a:lnTo>
                    <a:lnTo>
                      <a:pt x="19282" y="148490"/>
                    </a:lnTo>
                    <a:lnTo>
                      <a:pt x="18321" y="148416"/>
                    </a:lnTo>
                    <a:lnTo>
                      <a:pt x="17361" y="148343"/>
                    </a:lnTo>
                    <a:lnTo>
                      <a:pt x="16401" y="148195"/>
                    </a:lnTo>
                    <a:lnTo>
                      <a:pt x="15440" y="147973"/>
                    </a:lnTo>
                    <a:lnTo>
                      <a:pt x="14554" y="147678"/>
                    </a:lnTo>
                    <a:lnTo>
                      <a:pt x="13667" y="147308"/>
                    </a:lnTo>
                    <a:lnTo>
                      <a:pt x="12781" y="146939"/>
                    </a:lnTo>
                    <a:lnTo>
                      <a:pt x="11968" y="146496"/>
                    </a:lnTo>
                    <a:lnTo>
                      <a:pt x="11229" y="145979"/>
                    </a:lnTo>
                    <a:lnTo>
                      <a:pt x="10417" y="145388"/>
                    </a:lnTo>
                    <a:lnTo>
                      <a:pt x="9752" y="144797"/>
                    </a:lnTo>
                    <a:lnTo>
                      <a:pt x="9013" y="144132"/>
                    </a:lnTo>
                    <a:lnTo>
                      <a:pt x="8422" y="143393"/>
                    </a:lnTo>
                    <a:lnTo>
                      <a:pt x="7831" y="142654"/>
                    </a:lnTo>
                    <a:lnTo>
                      <a:pt x="7240" y="141842"/>
                    </a:lnTo>
                    <a:lnTo>
                      <a:pt x="6723" y="140955"/>
                    </a:lnTo>
                    <a:lnTo>
                      <a:pt x="6280" y="140068"/>
                    </a:lnTo>
                    <a:lnTo>
                      <a:pt x="5910" y="139182"/>
                    </a:lnTo>
                    <a:lnTo>
                      <a:pt x="5615" y="138295"/>
                    </a:lnTo>
                    <a:lnTo>
                      <a:pt x="5393" y="137335"/>
                    </a:lnTo>
                    <a:lnTo>
                      <a:pt x="5172" y="136449"/>
                    </a:lnTo>
                    <a:lnTo>
                      <a:pt x="5024" y="135488"/>
                    </a:lnTo>
                    <a:lnTo>
                      <a:pt x="5024" y="134528"/>
                    </a:lnTo>
                    <a:lnTo>
                      <a:pt x="5024" y="133641"/>
                    </a:lnTo>
                    <a:lnTo>
                      <a:pt x="5098" y="132681"/>
                    </a:lnTo>
                    <a:lnTo>
                      <a:pt x="5245" y="131721"/>
                    </a:lnTo>
                    <a:lnTo>
                      <a:pt x="5393" y="130834"/>
                    </a:lnTo>
                    <a:lnTo>
                      <a:pt x="5689" y="129874"/>
                    </a:lnTo>
                    <a:lnTo>
                      <a:pt x="5984" y="128987"/>
                    </a:lnTo>
                    <a:lnTo>
                      <a:pt x="6354" y="128101"/>
                    </a:lnTo>
                    <a:lnTo>
                      <a:pt x="6797" y="127214"/>
                    </a:lnTo>
                    <a:lnTo>
                      <a:pt x="7314" y="126402"/>
                    </a:lnTo>
                    <a:lnTo>
                      <a:pt x="78973" y="11452"/>
                    </a:lnTo>
                    <a:lnTo>
                      <a:pt x="79564" y="10713"/>
                    </a:lnTo>
                    <a:lnTo>
                      <a:pt x="80081" y="9974"/>
                    </a:lnTo>
                    <a:lnTo>
                      <a:pt x="80746" y="9309"/>
                    </a:lnTo>
                    <a:lnTo>
                      <a:pt x="81411" y="8644"/>
                    </a:lnTo>
                    <a:lnTo>
                      <a:pt x="82076" y="8053"/>
                    </a:lnTo>
                    <a:lnTo>
                      <a:pt x="82815" y="7536"/>
                    </a:lnTo>
                    <a:lnTo>
                      <a:pt x="83553" y="7019"/>
                    </a:lnTo>
                    <a:lnTo>
                      <a:pt x="84292" y="6576"/>
                    </a:lnTo>
                    <a:lnTo>
                      <a:pt x="85105" y="6206"/>
                    </a:lnTo>
                    <a:lnTo>
                      <a:pt x="85917" y="5911"/>
                    </a:lnTo>
                    <a:lnTo>
                      <a:pt x="86804" y="5615"/>
                    </a:lnTo>
                    <a:lnTo>
                      <a:pt x="87690" y="5320"/>
                    </a:lnTo>
                    <a:lnTo>
                      <a:pt x="88577" y="5172"/>
                    </a:lnTo>
                    <a:lnTo>
                      <a:pt x="89463" y="5024"/>
                    </a:lnTo>
                    <a:lnTo>
                      <a:pt x="90350" y="4951"/>
                    </a:lnTo>
                    <a:close/>
                    <a:moveTo>
                      <a:pt x="90202" y="1"/>
                    </a:moveTo>
                    <a:lnTo>
                      <a:pt x="88946" y="75"/>
                    </a:lnTo>
                    <a:lnTo>
                      <a:pt x="87690" y="296"/>
                    </a:lnTo>
                    <a:lnTo>
                      <a:pt x="86508" y="518"/>
                    </a:lnTo>
                    <a:lnTo>
                      <a:pt x="85326" y="814"/>
                    </a:lnTo>
                    <a:lnTo>
                      <a:pt x="84218" y="1183"/>
                    </a:lnTo>
                    <a:lnTo>
                      <a:pt x="83036" y="1700"/>
                    </a:lnTo>
                    <a:lnTo>
                      <a:pt x="82002" y="2217"/>
                    </a:lnTo>
                    <a:lnTo>
                      <a:pt x="80894" y="2808"/>
                    </a:lnTo>
                    <a:lnTo>
                      <a:pt x="79933" y="3473"/>
                    </a:lnTo>
                    <a:lnTo>
                      <a:pt x="78973" y="4212"/>
                    </a:lnTo>
                    <a:lnTo>
                      <a:pt x="78013" y="4951"/>
                    </a:lnTo>
                    <a:lnTo>
                      <a:pt x="77126" y="5837"/>
                    </a:lnTo>
                    <a:lnTo>
                      <a:pt x="76314" y="6724"/>
                    </a:lnTo>
                    <a:lnTo>
                      <a:pt x="75575" y="7684"/>
                    </a:lnTo>
                    <a:lnTo>
                      <a:pt x="74836" y="8718"/>
                    </a:lnTo>
                    <a:lnTo>
                      <a:pt x="3177" y="123668"/>
                    </a:lnTo>
                    <a:lnTo>
                      <a:pt x="2438" y="124850"/>
                    </a:lnTo>
                    <a:lnTo>
                      <a:pt x="1847" y="126032"/>
                    </a:lnTo>
                    <a:lnTo>
                      <a:pt x="1330" y="127214"/>
                    </a:lnTo>
                    <a:lnTo>
                      <a:pt x="887" y="128396"/>
                    </a:lnTo>
                    <a:lnTo>
                      <a:pt x="591" y="129652"/>
                    </a:lnTo>
                    <a:lnTo>
                      <a:pt x="296" y="130908"/>
                    </a:lnTo>
                    <a:lnTo>
                      <a:pt x="148" y="132164"/>
                    </a:lnTo>
                    <a:lnTo>
                      <a:pt x="0" y="133420"/>
                    </a:lnTo>
                    <a:lnTo>
                      <a:pt x="0" y="134676"/>
                    </a:lnTo>
                    <a:lnTo>
                      <a:pt x="74" y="135931"/>
                    </a:lnTo>
                    <a:lnTo>
                      <a:pt x="222" y="137187"/>
                    </a:lnTo>
                    <a:lnTo>
                      <a:pt x="517" y="138443"/>
                    </a:lnTo>
                    <a:lnTo>
                      <a:pt x="813" y="139699"/>
                    </a:lnTo>
                    <a:lnTo>
                      <a:pt x="1256" y="140955"/>
                    </a:lnTo>
                    <a:lnTo>
                      <a:pt x="1773" y="142137"/>
                    </a:lnTo>
                    <a:lnTo>
                      <a:pt x="2364" y="143393"/>
                    </a:lnTo>
                    <a:lnTo>
                      <a:pt x="3029" y="144501"/>
                    </a:lnTo>
                    <a:lnTo>
                      <a:pt x="3768" y="145609"/>
                    </a:lnTo>
                    <a:lnTo>
                      <a:pt x="4581" y="146643"/>
                    </a:lnTo>
                    <a:lnTo>
                      <a:pt x="5467" y="147604"/>
                    </a:lnTo>
                    <a:lnTo>
                      <a:pt x="6354" y="148490"/>
                    </a:lnTo>
                    <a:lnTo>
                      <a:pt x="7314" y="149303"/>
                    </a:lnTo>
                    <a:lnTo>
                      <a:pt x="8348" y="150116"/>
                    </a:lnTo>
                    <a:lnTo>
                      <a:pt x="9456" y="150780"/>
                    </a:lnTo>
                    <a:lnTo>
                      <a:pt x="10564" y="151371"/>
                    </a:lnTo>
                    <a:lnTo>
                      <a:pt x="11673" y="151889"/>
                    </a:lnTo>
                    <a:lnTo>
                      <a:pt x="12928" y="152406"/>
                    </a:lnTo>
                    <a:lnTo>
                      <a:pt x="14110" y="152775"/>
                    </a:lnTo>
                    <a:lnTo>
                      <a:pt x="15366" y="153071"/>
                    </a:lnTo>
                    <a:lnTo>
                      <a:pt x="16696" y="153292"/>
                    </a:lnTo>
                    <a:lnTo>
                      <a:pt x="17952" y="153366"/>
                    </a:lnTo>
                    <a:lnTo>
                      <a:pt x="19282" y="153440"/>
                    </a:lnTo>
                    <a:lnTo>
                      <a:pt x="163043" y="153440"/>
                    </a:lnTo>
                    <a:lnTo>
                      <a:pt x="164373" y="153366"/>
                    </a:lnTo>
                    <a:lnTo>
                      <a:pt x="165629" y="153292"/>
                    </a:lnTo>
                    <a:lnTo>
                      <a:pt x="166885" y="153071"/>
                    </a:lnTo>
                    <a:lnTo>
                      <a:pt x="168141" y="152775"/>
                    </a:lnTo>
                    <a:lnTo>
                      <a:pt x="169323" y="152406"/>
                    </a:lnTo>
                    <a:lnTo>
                      <a:pt x="170505" y="151962"/>
                    </a:lnTo>
                    <a:lnTo>
                      <a:pt x="171613" y="151445"/>
                    </a:lnTo>
                    <a:lnTo>
                      <a:pt x="172721" y="150854"/>
                    </a:lnTo>
                    <a:lnTo>
                      <a:pt x="173755" y="150189"/>
                    </a:lnTo>
                    <a:lnTo>
                      <a:pt x="174789" y="149451"/>
                    </a:lnTo>
                    <a:lnTo>
                      <a:pt x="175750" y="148712"/>
                    </a:lnTo>
                    <a:lnTo>
                      <a:pt x="176636" y="147825"/>
                    </a:lnTo>
                    <a:lnTo>
                      <a:pt x="177523" y="146865"/>
                    </a:lnTo>
                    <a:lnTo>
                      <a:pt x="178335" y="145905"/>
                    </a:lnTo>
                    <a:lnTo>
                      <a:pt x="179074" y="144870"/>
                    </a:lnTo>
                    <a:lnTo>
                      <a:pt x="179739" y="143762"/>
                    </a:lnTo>
                    <a:lnTo>
                      <a:pt x="180330" y="142580"/>
                    </a:lnTo>
                    <a:lnTo>
                      <a:pt x="180921" y="141398"/>
                    </a:lnTo>
                    <a:lnTo>
                      <a:pt x="181364" y="140216"/>
                    </a:lnTo>
                    <a:lnTo>
                      <a:pt x="181734" y="139034"/>
                    </a:lnTo>
                    <a:lnTo>
                      <a:pt x="181955" y="137778"/>
                    </a:lnTo>
                    <a:lnTo>
                      <a:pt x="182177" y="136596"/>
                    </a:lnTo>
                    <a:lnTo>
                      <a:pt x="182325" y="135340"/>
                    </a:lnTo>
                    <a:lnTo>
                      <a:pt x="182325" y="134085"/>
                    </a:lnTo>
                    <a:lnTo>
                      <a:pt x="182251" y="132829"/>
                    </a:lnTo>
                    <a:lnTo>
                      <a:pt x="182177" y="131573"/>
                    </a:lnTo>
                    <a:lnTo>
                      <a:pt x="181955" y="130391"/>
                    </a:lnTo>
                    <a:lnTo>
                      <a:pt x="181660" y="129135"/>
                    </a:lnTo>
                    <a:lnTo>
                      <a:pt x="181291" y="127953"/>
                    </a:lnTo>
                    <a:lnTo>
                      <a:pt x="180847" y="126771"/>
                    </a:lnTo>
                    <a:lnTo>
                      <a:pt x="180256" y="125589"/>
                    </a:lnTo>
                    <a:lnTo>
                      <a:pt x="179665" y="124407"/>
                    </a:lnTo>
                    <a:lnTo>
                      <a:pt x="107563" y="9457"/>
                    </a:lnTo>
                    <a:lnTo>
                      <a:pt x="106898" y="8423"/>
                    </a:lnTo>
                    <a:lnTo>
                      <a:pt x="106159" y="7388"/>
                    </a:lnTo>
                    <a:lnTo>
                      <a:pt x="105420" y="6502"/>
                    </a:lnTo>
                    <a:lnTo>
                      <a:pt x="104534" y="5615"/>
                    </a:lnTo>
                    <a:lnTo>
                      <a:pt x="103647" y="4729"/>
                    </a:lnTo>
                    <a:lnTo>
                      <a:pt x="102761" y="3990"/>
                    </a:lnTo>
                    <a:lnTo>
                      <a:pt x="101727" y="3251"/>
                    </a:lnTo>
                    <a:lnTo>
                      <a:pt x="100766" y="2660"/>
                    </a:lnTo>
                    <a:lnTo>
                      <a:pt x="99658" y="2069"/>
                    </a:lnTo>
                    <a:lnTo>
                      <a:pt x="98550" y="1552"/>
                    </a:lnTo>
                    <a:lnTo>
                      <a:pt x="97442" y="1109"/>
                    </a:lnTo>
                    <a:lnTo>
                      <a:pt x="96260" y="740"/>
                    </a:lnTo>
                    <a:lnTo>
                      <a:pt x="95078" y="444"/>
                    </a:lnTo>
                    <a:lnTo>
                      <a:pt x="93896" y="222"/>
                    </a:lnTo>
                    <a:lnTo>
                      <a:pt x="92640" y="75"/>
                    </a:lnTo>
                    <a:lnTo>
                      <a:pt x="91384" y="1"/>
                    </a:lnTo>
                    <a:close/>
                  </a:path>
                </a:pathLst>
              </a:custGeom>
              <a:solidFill>
                <a:srgbClr val="3C3C4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6" name="Google Shape;3866;g29ba36c631f_0_554"/>
              <p:cNvSpPr/>
              <p:nvPr/>
            </p:nvSpPr>
            <p:spPr>
              <a:xfrm>
                <a:off x="4433813" y="1283721"/>
                <a:ext cx="71907" cy="282834"/>
              </a:xfrm>
              <a:custGeom>
                <a:avLst/>
                <a:gdLst/>
                <a:ahLst/>
                <a:cxnLst/>
                <a:rect l="l" t="t" r="r" b="b"/>
                <a:pathLst>
                  <a:path w="23271" h="91532" extrusionOk="0">
                    <a:moveTo>
                      <a:pt x="10490" y="0"/>
                    </a:moveTo>
                    <a:lnTo>
                      <a:pt x="8644" y="222"/>
                    </a:lnTo>
                    <a:lnTo>
                      <a:pt x="6797" y="591"/>
                    </a:lnTo>
                    <a:lnTo>
                      <a:pt x="5024" y="1108"/>
                    </a:lnTo>
                    <a:lnTo>
                      <a:pt x="3251" y="1699"/>
                    </a:lnTo>
                    <a:lnTo>
                      <a:pt x="1699" y="2438"/>
                    </a:lnTo>
                    <a:lnTo>
                      <a:pt x="222" y="3251"/>
                    </a:lnTo>
                    <a:lnTo>
                      <a:pt x="222" y="8053"/>
                    </a:lnTo>
                    <a:lnTo>
                      <a:pt x="296" y="13150"/>
                    </a:lnTo>
                    <a:lnTo>
                      <a:pt x="665" y="23714"/>
                    </a:lnTo>
                    <a:lnTo>
                      <a:pt x="1108" y="34352"/>
                    </a:lnTo>
                    <a:lnTo>
                      <a:pt x="1699" y="44399"/>
                    </a:lnTo>
                    <a:lnTo>
                      <a:pt x="1699" y="45729"/>
                    </a:lnTo>
                    <a:lnTo>
                      <a:pt x="1699" y="46985"/>
                    </a:lnTo>
                    <a:lnTo>
                      <a:pt x="1773" y="48167"/>
                    </a:lnTo>
                    <a:lnTo>
                      <a:pt x="1847" y="49349"/>
                    </a:lnTo>
                    <a:lnTo>
                      <a:pt x="1995" y="50383"/>
                    </a:lnTo>
                    <a:lnTo>
                      <a:pt x="2142" y="51418"/>
                    </a:lnTo>
                    <a:lnTo>
                      <a:pt x="2364" y="52452"/>
                    </a:lnTo>
                    <a:lnTo>
                      <a:pt x="2660" y="53338"/>
                    </a:lnTo>
                    <a:lnTo>
                      <a:pt x="2955" y="54225"/>
                    </a:lnTo>
                    <a:lnTo>
                      <a:pt x="3324" y="54964"/>
                    </a:lnTo>
                    <a:lnTo>
                      <a:pt x="3694" y="55702"/>
                    </a:lnTo>
                    <a:lnTo>
                      <a:pt x="4137" y="56441"/>
                    </a:lnTo>
                    <a:lnTo>
                      <a:pt x="4580" y="57032"/>
                    </a:lnTo>
                    <a:lnTo>
                      <a:pt x="5024" y="57623"/>
                    </a:lnTo>
                    <a:lnTo>
                      <a:pt x="5615" y="58140"/>
                    </a:lnTo>
                    <a:lnTo>
                      <a:pt x="6132" y="58583"/>
                    </a:lnTo>
                    <a:lnTo>
                      <a:pt x="6797" y="58953"/>
                    </a:lnTo>
                    <a:lnTo>
                      <a:pt x="7388" y="59248"/>
                    </a:lnTo>
                    <a:lnTo>
                      <a:pt x="8053" y="59544"/>
                    </a:lnTo>
                    <a:lnTo>
                      <a:pt x="8791" y="59765"/>
                    </a:lnTo>
                    <a:lnTo>
                      <a:pt x="9456" y="59913"/>
                    </a:lnTo>
                    <a:lnTo>
                      <a:pt x="10269" y="59987"/>
                    </a:lnTo>
                    <a:lnTo>
                      <a:pt x="11008" y="60061"/>
                    </a:lnTo>
                    <a:lnTo>
                      <a:pt x="11820" y="60061"/>
                    </a:lnTo>
                    <a:lnTo>
                      <a:pt x="12707" y="59987"/>
                    </a:lnTo>
                    <a:lnTo>
                      <a:pt x="13519" y="59839"/>
                    </a:lnTo>
                    <a:lnTo>
                      <a:pt x="14480" y="59618"/>
                    </a:lnTo>
                    <a:lnTo>
                      <a:pt x="15366" y="59396"/>
                    </a:lnTo>
                    <a:lnTo>
                      <a:pt x="16327" y="59101"/>
                    </a:lnTo>
                    <a:lnTo>
                      <a:pt x="17287" y="58731"/>
                    </a:lnTo>
                    <a:lnTo>
                      <a:pt x="19282" y="57845"/>
                    </a:lnTo>
                    <a:lnTo>
                      <a:pt x="19651" y="55111"/>
                    </a:lnTo>
                    <a:lnTo>
                      <a:pt x="20020" y="52230"/>
                    </a:lnTo>
                    <a:lnTo>
                      <a:pt x="20685" y="46394"/>
                    </a:lnTo>
                    <a:lnTo>
                      <a:pt x="21202" y="40336"/>
                    </a:lnTo>
                    <a:lnTo>
                      <a:pt x="21572" y="34131"/>
                    </a:lnTo>
                    <a:lnTo>
                      <a:pt x="21867" y="27925"/>
                    </a:lnTo>
                    <a:lnTo>
                      <a:pt x="22089" y="21867"/>
                    </a:lnTo>
                    <a:lnTo>
                      <a:pt x="22237" y="16031"/>
                    </a:lnTo>
                    <a:lnTo>
                      <a:pt x="22310" y="10417"/>
                    </a:lnTo>
                    <a:lnTo>
                      <a:pt x="22237" y="9235"/>
                    </a:lnTo>
                    <a:lnTo>
                      <a:pt x="22163" y="8127"/>
                    </a:lnTo>
                    <a:lnTo>
                      <a:pt x="22015" y="7092"/>
                    </a:lnTo>
                    <a:lnTo>
                      <a:pt x="21719" y="6132"/>
                    </a:lnTo>
                    <a:lnTo>
                      <a:pt x="21424" y="5245"/>
                    </a:lnTo>
                    <a:lnTo>
                      <a:pt x="20981" y="4433"/>
                    </a:lnTo>
                    <a:lnTo>
                      <a:pt x="20537" y="3768"/>
                    </a:lnTo>
                    <a:lnTo>
                      <a:pt x="20020" y="3103"/>
                    </a:lnTo>
                    <a:lnTo>
                      <a:pt x="19429" y="2512"/>
                    </a:lnTo>
                    <a:lnTo>
                      <a:pt x="18764" y="1995"/>
                    </a:lnTo>
                    <a:lnTo>
                      <a:pt x="18100" y="1552"/>
                    </a:lnTo>
                    <a:lnTo>
                      <a:pt x="17361" y="1108"/>
                    </a:lnTo>
                    <a:lnTo>
                      <a:pt x="16622" y="813"/>
                    </a:lnTo>
                    <a:lnTo>
                      <a:pt x="15809" y="517"/>
                    </a:lnTo>
                    <a:lnTo>
                      <a:pt x="14997" y="296"/>
                    </a:lnTo>
                    <a:lnTo>
                      <a:pt x="14110" y="148"/>
                    </a:lnTo>
                    <a:lnTo>
                      <a:pt x="13224" y="74"/>
                    </a:lnTo>
                    <a:lnTo>
                      <a:pt x="12337" y="0"/>
                    </a:lnTo>
                    <a:close/>
                    <a:moveTo>
                      <a:pt x="10490" y="66266"/>
                    </a:moveTo>
                    <a:lnTo>
                      <a:pt x="9382" y="66414"/>
                    </a:lnTo>
                    <a:lnTo>
                      <a:pt x="8274" y="66710"/>
                    </a:lnTo>
                    <a:lnTo>
                      <a:pt x="7166" y="67005"/>
                    </a:lnTo>
                    <a:lnTo>
                      <a:pt x="6132" y="67448"/>
                    </a:lnTo>
                    <a:lnTo>
                      <a:pt x="5171" y="68040"/>
                    </a:lnTo>
                    <a:lnTo>
                      <a:pt x="4211" y="68631"/>
                    </a:lnTo>
                    <a:lnTo>
                      <a:pt x="3398" y="69369"/>
                    </a:lnTo>
                    <a:lnTo>
                      <a:pt x="2586" y="70256"/>
                    </a:lnTo>
                    <a:lnTo>
                      <a:pt x="1847" y="71142"/>
                    </a:lnTo>
                    <a:lnTo>
                      <a:pt x="1256" y="72250"/>
                    </a:lnTo>
                    <a:lnTo>
                      <a:pt x="739" y="73359"/>
                    </a:lnTo>
                    <a:lnTo>
                      <a:pt x="369" y="74614"/>
                    </a:lnTo>
                    <a:lnTo>
                      <a:pt x="74" y="75944"/>
                    </a:lnTo>
                    <a:lnTo>
                      <a:pt x="0" y="77348"/>
                    </a:lnTo>
                    <a:lnTo>
                      <a:pt x="0" y="78899"/>
                    </a:lnTo>
                    <a:lnTo>
                      <a:pt x="0" y="80377"/>
                    </a:lnTo>
                    <a:lnTo>
                      <a:pt x="74" y="81854"/>
                    </a:lnTo>
                    <a:lnTo>
                      <a:pt x="369" y="83184"/>
                    </a:lnTo>
                    <a:lnTo>
                      <a:pt x="739" y="84366"/>
                    </a:lnTo>
                    <a:lnTo>
                      <a:pt x="1256" y="85548"/>
                    </a:lnTo>
                    <a:lnTo>
                      <a:pt x="1847" y="86582"/>
                    </a:lnTo>
                    <a:lnTo>
                      <a:pt x="2586" y="87543"/>
                    </a:lnTo>
                    <a:lnTo>
                      <a:pt x="3398" y="88355"/>
                    </a:lnTo>
                    <a:lnTo>
                      <a:pt x="4211" y="89094"/>
                    </a:lnTo>
                    <a:lnTo>
                      <a:pt x="5171" y="89759"/>
                    </a:lnTo>
                    <a:lnTo>
                      <a:pt x="6132" y="90276"/>
                    </a:lnTo>
                    <a:lnTo>
                      <a:pt x="7166" y="90719"/>
                    </a:lnTo>
                    <a:lnTo>
                      <a:pt x="8274" y="91089"/>
                    </a:lnTo>
                    <a:lnTo>
                      <a:pt x="9382" y="91310"/>
                    </a:lnTo>
                    <a:lnTo>
                      <a:pt x="10490" y="91458"/>
                    </a:lnTo>
                    <a:lnTo>
                      <a:pt x="11599" y="91532"/>
                    </a:lnTo>
                    <a:lnTo>
                      <a:pt x="12707" y="91458"/>
                    </a:lnTo>
                    <a:lnTo>
                      <a:pt x="13889" y="91310"/>
                    </a:lnTo>
                    <a:lnTo>
                      <a:pt x="14997" y="91089"/>
                    </a:lnTo>
                    <a:lnTo>
                      <a:pt x="16031" y="90719"/>
                    </a:lnTo>
                    <a:lnTo>
                      <a:pt x="17065" y="90276"/>
                    </a:lnTo>
                    <a:lnTo>
                      <a:pt x="18026" y="89759"/>
                    </a:lnTo>
                    <a:lnTo>
                      <a:pt x="18986" y="89094"/>
                    </a:lnTo>
                    <a:lnTo>
                      <a:pt x="19873" y="88355"/>
                    </a:lnTo>
                    <a:lnTo>
                      <a:pt x="20611" y="87543"/>
                    </a:lnTo>
                    <a:lnTo>
                      <a:pt x="21350" y="86582"/>
                    </a:lnTo>
                    <a:lnTo>
                      <a:pt x="21941" y="85548"/>
                    </a:lnTo>
                    <a:lnTo>
                      <a:pt x="22458" y="84366"/>
                    </a:lnTo>
                    <a:lnTo>
                      <a:pt x="22828" y="83184"/>
                    </a:lnTo>
                    <a:lnTo>
                      <a:pt x="23123" y="81854"/>
                    </a:lnTo>
                    <a:lnTo>
                      <a:pt x="23271" y="80377"/>
                    </a:lnTo>
                    <a:lnTo>
                      <a:pt x="23271" y="78899"/>
                    </a:lnTo>
                    <a:lnTo>
                      <a:pt x="23271" y="77348"/>
                    </a:lnTo>
                    <a:lnTo>
                      <a:pt x="23123" y="75944"/>
                    </a:lnTo>
                    <a:lnTo>
                      <a:pt x="22828" y="74614"/>
                    </a:lnTo>
                    <a:lnTo>
                      <a:pt x="22458" y="73359"/>
                    </a:lnTo>
                    <a:lnTo>
                      <a:pt x="21941" y="72250"/>
                    </a:lnTo>
                    <a:lnTo>
                      <a:pt x="21350" y="71142"/>
                    </a:lnTo>
                    <a:lnTo>
                      <a:pt x="20611" y="70256"/>
                    </a:lnTo>
                    <a:lnTo>
                      <a:pt x="19873" y="69369"/>
                    </a:lnTo>
                    <a:lnTo>
                      <a:pt x="18986" y="68631"/>
                    </a:lnTo>
                    <a:lnTo>
                      <a:pt x="18026" y="68040"/>
                    </a:lnTo>
                    <a:lnTo>
                      <a:pt x="17065" y="67448"/>
                    </a:lnTo>
                    <a:lnTo>
                      <a:pt x="16031" y="67005"/>
                    </a:lnTo>
                    <a:lnTo>
                      <a:pt x="14997" y="66710"/>
                    </a:lnTo>
                    <a:lnTo>
                      <a:pt x="13889" y="66414"/>
                    </a:lnTo>
                    <a:lnTo>
                      <a:pt x="12707" y="66266"/>
                    </a:lnTo>
                    <a:close/>
                  </a:path>
                </a:pathLst>
              </a:custGeom>
              <a:solidFill>
                <a:srgbClr val="2C2C3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7" name="Google Shape;3867;g29ba36c631f_0_554"/>
              <p:cNvSpPr/>
              <p:nvPr/>
            </p:nvSpPr>
            <p:spPr>
              <a:xfrm>
                <a:off x="4427191" y="1060908"/>
                <a:ext cx="119620" cy="65517"/>
              </a:xfrm>
              <a:custGeom>
                <a:avLst/>
                <a:gdLst/>
                <a:ahLst/>
                <a:cxnLst/>
                <a:rect l="l" t="t" r="r" b="b"/>
                <a:pathLst>
                  <a:path w="38712" h="21203" extrusionOk="0">
                    <a:moveTo>
                      <a:pt x="13446" y="0"/>
                    </a:moveTo>
                    <a:lnTo>
                      <a:pt x="11673" y="74"/>
                    </a:lnTo>
                    <a:lnTo>
                      <a:pt x="9900" y="296"/>
                    </a:lnTo>
                    <a:lnTo>
                      <a:pt x="8127" y="665"/>
                    </a:lnTo>
                    <a:lnTo>
                      <a:pt x="6428" y="1182"/>
                    </a:lnTo>
                    <a:lnTo>
                      <a:pt x="4729" y="1847"/>
                    </a:lnTo>
                    <a:lnTo>
                      <a:pt x="3030" y="2660"/>
                    </a:lnTo>
                    <a:lnTo>
                      <a:pt x="1478" y="3620"/>
                    </a:lnTo>
                    <a:lnTo>
                      <a:pt x="1" y="4728"/>
                    </a:lnTo>
                    <a:lnTo>
                      <a:pt x="4138" y="6870"/>
                    </a:lnTo>
                    <a:lnTo>
                      <a:pt x="8644" y="9013"/>
                    </a:lnTo>
                    <a:lnTo>
                      <a:pt x="13372" y="11155"/>
                    </a:lnTo>
                    <a:lnTo>
                      <a:pt x="18322" y="13298"/>
                    </a:lnTo>
                    <a:lnTo>
                      <a:pt x="23419" y="15366"/>
                    </a:lnTo>
                    <a:lnTo>
                      <a:pt x="28517" y="17361"/>
                    </a:lnTo>
                    <a:lnTo>
                      <a:pt x="33688" y="19281"/>
                    </a:lnTo>
                    <a:lnTo>
                      <a:pt x="38711" y="21202"/>
                    </a:lnTo>
                    <a:lnTo>
                      <a:pt x="32137" y="10712"/>
                    </a:lnTo>
                    <a:lnTo>
                      <a:pt x="31324" y="9382"/>
                    </a:lnTo>
                    <a:lnTo>
                      <a:pt x="30437" y="8200"/>
                    </a:lnTo>
                    <a:lnTo>
                      <a:pt x="29477" y="7092"/>
                    </a:lnTo>
                    <a:lnTo>
                      <a:pt x="28517" y="6058"/>
                    </a:lnTo>
                    <a:lnTo>
                      <a:pt x="27408" y="5097"/>
                    </a:lnTo>
                    <a:lnTo>
                      <a:pt x="26300" y="4211"/>
                    </a:lnTo>
                    <a:lnTo>
                      <a:pt x="25192" y="3398"/>
                    </a:lnTo>
                    <a:lnTo>
                      <a:pt x="23936" y="2660"/>
                    </a:lnTo>
                    <a:lnTo>
                      <a:pt x="22754" y="2069"/>
                    </a:lnTo>
                    <a:lnTo>
                      <a:pt x="21498" y="1478"/>
                    </a:lnTo>
                    <a:lnTo>
                      <a:pt x="20169" y="1034"/>
                    </a:lnTo>
                    <a:lnTo>
                      <a:pt x="18839" y="665"/>
                    </a:lnTo>
                    <a:lnTo>
                      <a:pt x="17509" y="369"/>
                    </a:lnTo>
                    <a:lnTo>
                      <a:pt x="16179" y="148"/>
                    </a:lnTo>
                    <a:lnTo>
                      <a:pt x="14850" y="74"/>
                    </a:lnTo>
                    <a:lnTo>
                      <a:pt x="13446" y="0"/>
                    </a:lnTo>
                    <a:close/>
                  </a:path>
                </a:pathLst>
              </a:custGeom>
              <a:solidFill>
                <a:srgbClr val="CE95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8" name="Google Shape;3868;g29ba36c631f_0_554"/>
              <p:cNvSpPr/>
              <p:nvPr/>
            </p:nvSpPr>
            <p:spPr>
              <a:xfrm>
                <a:off x="4427191" y="1060908"/>
                <a:ext cx="119620" cy="65517"/>
              </a:xfrm>
              <a:custGeom>
                <a:avLst/>
                <a:gdLst/>
                <a:ahLst/>
                <a:cxnLst/>
                <a:rect l="l" t="t" r="r" b="b"/>
                <a:pathLst>
                  <a:path w="38712" h="21203" fill="none" extrusionOk="0">
                    <a:moveTo>
                      <a:pt x="13446" y="0"/>
                    </a:moveTo>
                    <a:lnTo>
                      <a:pt x="13446" y="0"/>
                    </a:lnTo>
                    <a:lnTo>
                      <a:pt x="11673" y="74"/>
                    </a:lnTo>
                    <a:lnTo>
                      <a:pt x="9900" y="296"/>
                    </a:lnTo>
                    <a:lnTo>
                      <a:pt x="8127" y="665"/>
                    </a:lnTo>
                    <a:lnTo>
                      <a:pt x="6428" y="1182"/>
                    </a:lnTo>
                    <a:lnTo>
                      <a:pt x="4729" y="1847"/>
                    </a:lnTo>
                    <a:lnTo>
                      <a:pt x="3030" y="2660"/>
                    </a:lnTo>
                    <a:lnTo>
                      <a:pt x="1478" y="3620"/>
                    </a:lnTo>
                    <a:lnTo>
                      <a:pt x="1" y="4728"/>
                    </a:lnTo>
                    <a:lnTo>
                      <a:pt x="1" y="4728"/>
                    </a:lnTo>
                    <a:lnTo>
                      <a:pt x="4138" y="6870"/>
                    </a:lnTo>
                    <a:lnTo>
                      <a:pt x="8644" y="9013"/>
                    </a:lnTo>
                    <a:lnTo>
                      <a:pt x="13372" y="11155"/>
                    </a:lnTo>
                    <a:lnTo>
                      <a:pt x="18322" y="13298"/>
                    </a:lnTo>
                    <a:lnTo>
                      <a:pt x="23419" y="15366"/>
                    </a:lnTo>
                    <a:lnTo>
                      <a:pt x="28517" y="17361"/>
                    </a:lnTo>
                    <a:lnTo>
                      <a:pt x="33688" y="19281"/>
                    </a:lnTo>
                    <a:lnTo>
                      <a:pt x="38711" y="21202"/>
                    </a:lnTo>
                    <a:lnTo>
                      <a:pt x="32137" y="10712"/>
                    </a:lnTo>
                    <a:lnTo>
                      <a:pt x="32137" y="10712"/>
                    </a:lnTo>
                    <a:lnTo>
                      <a:pt x="31324" y="9382"/>
                    </a:lnTo>
                    <a:lnTo>
                      <a:pt x="30437" y="8200"/>
                    </a:lnTo>
                    <a:lnTo>
                      <a:pt x="29477" y="7092"/>
                    </a:lnTo>
                    <a:lnTo>
                      <a:pt x="28517" y="6058"/>
                    </a:lnTo>
                    <a:lnTo>
                      <a:pt x="27408" y="5097"/>
                    </a:lnTo>
                    <a:lnTo>
                      <a:pt x="26300" y="4211"/>
                    </a:lnTo>
                    <a:lnTo>
                      <a:pt x="25192" y="3398"/>
                    </a:lnTo>
                    <a:lnTo>
                      <a:pt x="23936" y="2660"/>
                    </a:lnTo>
                    <a:lnTo>
                      <a:pt x="22754" y="2069"/>
                    </a:lnTo>
                    <a:lnTo>
                      <a:pt x="21498" y="1478"/>
                    </a:lnTo>
                    <a:lnTo>
                      <a:pt x="20169" y="1034"/>
                    </a:lnTo>
                    <a:lnTo>
                      <a:pt x="18839" y="665"/>
                    </a:lnTo>
                    <a:lnTo>
                      <a:pt x="17509" y="369"/>
                    </a:lnTo>
                    <a:lnTo>
                      <a:pt x="16179" y="148"/>
                    </a:lnTo>
                    <a:lnTo>
                      <a:pt x="14850" y="74"/>
                    </a:lnTo>
                    <a:lnTo>
                      <a:pt x="1344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869" name="Google Shape;3869;g29ba36c631f_0_554"/>
            <p:cNvSpPr/>
            <p:nvPr/>
          </p:nvSpPr>
          <p:spPr>
            <a:xfrm>
              <a:off x="2598126" y="1917736"/>
              <a:ext cx="1258971" cy="401267"/>
            </a:xfrm>
            <a:custGeom>
              <a:avLst/>
              <a:gdLst/>
              <a:ahLst/>
              <a:cxnLst/>
              <a:rect l="l" t="t" r="r" b="b"/>
              <a:pathLst>
                <a:path w="64513" h="20562" extrusionOk="0">
                  <a:moveTo>
                    <a:pt x="20235" y="0"/>
                  </a:moveTo>
                  <a:lnTo>
                    <a:pt x="19521" y="60"/>
                  </a:lnTo>
                  <a:lnTo>
                    <a:pt x="18866" y="149"/>
                  </a:lnTo>
                  <a:lnTo>
                    <a:pt x="18271" y="268"/>
                  </a:lnTo>
                  <a:lnTo>
                    <a:pt x="17735" y="447"/>
                  </a:lnTo>
                  <a:lnTo>
                    <a:pt x="17229" y="625"/>
                  </a:lnTo>
                  <a:lnTo>
                    <a:pt x="16783" y="863"/>
                  </a:lnTo>
                  <a:lnTo>
                    <a:pt x="16396" y="1131"/>
                  </a:lnTo>
                  <a:lnTo>
                    <a:pt x="16039" y="1429"/>
                  </a:lnTo>
                  <a:lnTo>
                    <a:pt x="15712" y="1726"/>
                  </a:lnTo>
                  <a:lnTo>
                    <a:pt x="15414" y="2054"/>
                  </a:lnTo>
                  <a:lnTo>
                    <a:pt x="15146" y="2411"/>
                  </a:lnTo>
                  <a:lnTo>
                    <a:pt x="14908" y="2768"/>
                  </a:lnTo>
                  <a:lnTo>
                    <a:pt x="14670" y="3125"/>
                  </a:lnTo>
                  <a:lnTo>
                    <a:pt x="14254" y="3898"/>
                  </a:lnTo>
                  <a:lnTo>
                    <a:pt x="13867" y="4702"/>
                  </a:lnTo>
                  <a:lnTo>
                    <a:pt x="13450" y="5476"/>
                  </a:lnTo>
                  <a:lnTo>
                    <a:pt x="13212" y="5833"/>
                  </a:lnTo>
                  <a:lnTo>
                    <a:pt x="12974" y="6219"/>
                  </a:lnTo>
                  <a:lnTo>
                    <a:pt x="12706" y="6547"/>
                  </a:lnTo>
                  <a:lnTo>
                    <a:pt x="12409" y="6904"/>
                  </a:lnTo>
                  <a:lnTo>
                    <a:pt x="12111" y="7201"/>
                  </a:lnTo>
                  <a:lnTo>
                    <a:pt x="11754" y="7499"/>
                  </a:lnTo>
                  <a:lnTo>
                    <a:pt x="11367" y="7767"/>
                  </a:lnTo>
                  <a:lnTo>
                    <a:pt x="10921" y="8005"/>
                  </a:lnTo>
                  <a:lnTo>
                    <a:pt x="10445" y="8213"/>
                  </a:lnTo>
                  <a:lnTo>
                    <a:pt x="9909" y="8392"/>
                  </a:lnTo>
                  <a:lnTo>
                    <a:pt x="9344" y="8540"/>
                  </a:lnTo>
                  <a:lnTo>
                    <a:pt x="8689" y="8630"/>
                  </a:lnTo>
                  <a:lnTo>
                    <a:pt x="7440" y="8808"/>
                  </a:lnTo>
                  <a:lnTo>
                    <a:pt x="6309" y="8987"/>
                  </a:lnTo>
                  <a:lnTo>
                    <a:pt x="5327" y="9225"/>
                  </a:lnTo>
                  <a:lnTo>
                    <a:pt x="4404" y="9463"/>
                  </a:lnTo>
                  <a:lnTo>
                    <a:pt x="3601" y="9760"/>
                  </a:lnTo>
                  <a:lnTo>
                    <a:pt x="2917" y="10058"/>
                  </a:lnTo>
                  <a:lnTo>
                    <a:pt x="2292" y="10385"/>
                  </a:lnTo>
                  <a:lnTo>
                    <a:pt x="1756" y="10742"/>
                  </a:lnTo>
                  <a:lnTo>
                    <a:pt x="1548" y="10951"/>
                  </a:lnTo>
                  <a:lnTo>
                    <a:pt x="1310" y="11129"/>
                  </a:lnTo>
                  <a:lnTo>
                    <a:pt x="1131" y="11338"/>
                  </a:lnTo>
                  <a:lnTo>
                    <a:pt x="953" y="11546"/>
                  </a:lnTo>
                  <a:lnTo>
                    <a:pt x="655" y="11992"/>
                  </a:lnTo>
                  <a:lnTo>
                    <a:pt x="417" y="12468"/>
                  </a:lnTo>
                  <a:lnTo>
                    <a:pt x="239" y="12944"/>
                  </a:lnTo>
                  <a:lnTo>
                    <a:pt x="120" y="13480"/>
                  </a:lnTo>
                  <a:lnTo>
                    <a:pt x="30" y="14016"/>
                  </a:lnTo>
                  <a:lnTo>
                    <a:pt x="1" y="14581"/>
                  </a:lnTo>
                  <a:lnTo>
                    <a:pt x="1" y="15057"/>
                  </a:lnTo>
                  <a:lnTo>
                    <a:pt x="30" y="15533"/>
                  </a:lnTo>
                  <a:lnTo>
                    <a:pt x="60" y="15980"/>
                  </a:lnTo>
                  <a:lnTo>
                    <a:pt x="149" y="16366"/>
                  </a:lnTo>
                  <a:lnTo>
                    <a:pt x="239" y="16753"/>
                  </a:lnTo>
                  <a:lnTo>
                    <a:pt x="358" y="17110"/>
                  </a:lnTo>
                  <a:lnTo>
                    <a:pt x="477" y="17467"/>
                  </a:lnTo>
                  <a:lnTo>
                    <a:pt x="655" y="17765"/>
                  </a:lnTo>
                  <a:lnTo>
                    <a:pt x="863" y="18062"/>
                  </a:lnTo>
                  <a:lnTo>
                    <a:pt x="1102" y="18330"/>
                  </a:lnTo>
                  <a:lnTo>
                    <a:pt x="1369" y="18598"/>
                  </a:lnTo>
                  <a:lnTo>
                    <a:pt x="1667" y="18806"/>
                  </a:lnTo>
                  <a:lnTo>
                    <a:pt x="1994" y="19015"/>
                  </a:lnTo>
                  <a:lnTo>
                    <a:pt x="2351" y="19223"/>
                  </a:lnTo>
                  <a:lnTo>
                    <a:pt x="2738" y="19401"/>
                  </a:lnTo>
                  <a:lnTo>
                    <a:pt x="3184" y="19550"/>
                  </a:lnTo>
                  <a:lnTo>
                    <a:pt x="3661" y="19699"/>
                  </a:lnTo>
                  <a:lnTo>
                    <a:pt x="4196" y="19818"/>
                  </a:lnTo>
                  <a:lnTo>
                    <a:pt x="4762" y="19937"/>
                  </a:lnTo>
                  <a:lnTo>
                    <a:pt x="5357" y="20026"/>
                  </a:lnTo>
                  <a:lnTo>
                    <a:pt x="6696" y="20205"/>
                  </a:lnTo>
                  <a:lnTo>
                    <a:pt x="8213" y="20324"/>
                  </a:lnTo>
                  <a:lnTo>
                    <a:pt x="9939" y="20383"/>
                  </a:lnTo>
                  <a:lnTo>
                    <a:pt x="11844" y="20443"/>
                  </a:lnTo>
                  <a:lnTo>
                    <a:pt x="16337" y="20443"/>
                  </a:lnTo>
                  <a:lnTo>
                    <a:pt x="19878" y="20473"/>
                  </a:lnTo>
                  <a:lnTo>
                    <a:pt x="24311" y="20502"/>
                  </a:lnTo>
                  <a:lnTo>
                    <a:pt x="29430" y="20562"/>
                  </a:lnTo>
                  <a:lnTo>
                    <a:pt x="37910" y="20562"/>
                  </a:lnTo>
                  <a:lnTo>
                    <a:pt x="40856" y="20532"/>
                  </a:lnTo>
                  <a:lnTo>
                    <a:pt x="43772" y="20473"/>
                  </a:lnTo>
                  <a:lnTo>
                    <a:pt x="46688" y="20383"/>
                  </a:lnTo>
                  <a:lnTo>
                    <a:pt x="49575" y="20264"/>
                  </a:lnTo>
                  <a:lnTo>
                    <a:pt x="52372" y="20145"/>
                  </a:lnTo>
                  <a:lnTo>
                    <a:pt x="55050" y="19967"/>
                  </a:lnTo>
                  <a:lnTo>
                    <a:pt x="57639" y="19729"/>
                  </a:lnTo>
                  <a:lnTo>
                    <a:pt x="58799" y="19580"/>
                  </a:lnTo>
                  <a:lnTo>
                    <a:pt x="59870" y="19401"/>
                  </a:lnTo>
                  <a:lnTo>
                    <a:pt x="60793" y="19193"/>
                  </a:lnTo>
                  <a:lnTo>
                    <a:pt x="61626" y="18955"/>
                  </a:lnTo>
                  <a:lnTo>
                    <a:pt x="62310" y="18687"/>
                  </a:lnTo>
                  <a:lnTo>
                    <a:pt x="62905" y="18390"/>
                  </a:lnTo>
                  <a:lnTo>
                    <a:pt x="63173" y="18241"/>
                  </a:lnTo>
                  <a:lnTo>
                    <a:pt x="63411" y="18062"/>
                  </a:lnTo>
                  <a:lnTo>
                    <a:pt x="63620" y="17914"/>
                  </a:lnTo>
                  <a:lnTo>
                    <a:pt x="63798" y="17735"/>
                  </a:lnTo>
                  <a:lnTo>
                    <a:pt x="63947" y="17557"/>
                  </a:lnTo>
                  <a:lnTo>
                    <a:pt x="64096" y="17378"/>
                  </a:lnTo>
                  <a:lnTo>
                    <a:pt x="64215" y="17200"/>
                  </a:lnTo>
                  <a:lnTo>
                    <a:pt x="64304" y="16991"/>
                  </a:lnTo>
                  <a:lnTo>
                    <a:pt x="64393" y="16813"/>
                  </a:lnTo>
                  <a:lnTo>
                    <a:pt x="64453" y="16604"/>
                  </a:lnTo>
                  <a:lnTo>
                    <a:pt x="64482" y="16426"/>
                  </a:lnTo>
                  <a:lnTo>
                    <a:pt x="64512" y="16218"/>
                  </a:lnTo>
                  <a:lnTo>
                    <a:pt x="64482" y="15801"/>
                  </a:lnTo>
                  <a:lnTo>
                    <a:pt x="64393" y="15414"/>
                  </a:lnTo>
                  <a:lnTo>
                    <a:pt x="64244" y="14998"/>
                  </a:lnTo>
                  <a:lnTo>
                    <a:pt x="64066" y="14581"/>
                  </a:lnTo>
                  <a:lnTo>
                    <a:pt x="63798" y="14194"/>
                  </a:lnTo>
                  <a:lnTo>
                    <a:pt x="63501" y="13778"/>
                  </a:lnTo>
                  <a:lnTo>
                    <a:pt x="63143" y="13391"/>
                  </a:lnTo>
                  <a:lnTo>
                    <a:pt x="62757" y="13034"/>
                  </a:lnTo>
                  <a:lnTo>
                    <a:pt x="62340" y="12647"/>
                  </a:lnTo>
                  <a:lnTo>
                    <a:pt x="61894" y="12319"/>
                  </a:lnTo>
                  <a:lnTo>
                    <a:pt x="61447" y="11992"/>
                  </a:lnTo>
                  <a:lnTo>
                    <a:pt x="60971" y="11695"/>
                  </a:lnTo>
                  <a:lnTo>
                    <a:pt x="60465" y="11397"/>
                  </a:lnTo>
                  <a:lnTo>
                    <a:pt x="59960" y="11159"/>
                  </a:lnTo>
                  <a:lnTo>
                    <a:pt x="59454" y="10951"/>
                  </a:lnTo>
                  <a:lnTo>
                    <a:pt x="58978" y="10742"/>
                  </a:lnTo>
                  <a:lnTo>
                    <a:pt x="58472" y="10594"/>
                  </a:lnTo>
                  <a:lnTo>
                    <a:pt x="57996" y="10504"/>
                  </a:lnTo>
                  <a:lnTo>
                    <a:pt x="57520" y="10445"/>
                  </a:lnTo>
                  <a:lnTo>
                    <a:pt x="57103" y="10415"/>
                  </a:lnTo>
                  <a:lnTo>
                    <a:pt x="56686" y="10415"/>
                  </a:lnTo>
                  <a:lnTo>
                    <a:pt x="56300" y="10475"/>
                  </a:lnTo>
                  <a:lnTo>
                    <a:pt x="55913" y="10534"/>
                  </a:lnTo>
                  <a:lnTo>
                    <a:pt x="55585" y="10623"/>
                  </a:lnTo>
                  <a:lnTo>
                    <a:pt x="55228" y="10713"/>
                  </a:lnTo>
                  <a:lnTo>
                    <a:pt x="54931" y="10861"/>
                  </a:lnTo>
                  <a:lnTo>
                    <a:pt x="54603" y="10980"/>
                  </a:lnTo>
                  <a:lnTo>
                    <a:pt x="54336" y="11159"/>
                  </a:lnTo>
                  <a:lnTo>
                    <a:pt x="53770" y="11486"/>
                  </a:lnTo>
                  <a:lnTo>
                    <a:pt x="53235" y="11873"/>
                  </a:lnTo>
                  <a:lnTo>
                    <a:pt x="52223" y="12677"/>
                  </a:lnTo>
                  <a:lnTo>
                    <a:pt x="51717" y="13063"/>
                  </a:lnTo>
                  <a:lnTo>
                    <a:pt x="51152" y="13391"/>
                  </a:lnTo>
                  <a:lnTo>
                    <a:pt x="50884" y="13569"/>
                  </a:lnTo>
                  <a:lnTo>
                    <a:pt x="50586" y="13688"/>
                  </a:lnTo>
                  <a:lnTo>
                    <a:pt x="50289" y="13837"/>
                  </a:lnTo>
                  <a:lnTo>
                    <a:pt x="49961" y="13926"/>
                  </a:lnTo>
                  <a:lnTo>
                    <a:pt x="49604" y="14016"/>
                  </a:lnTo>
                  <a:lnTo>
                    <a:pt x="49247" y="14075"/>
                  </a:lnTo>
                  <a:lnTo>
                    <a:pt x="48860" y="14105"/>
                  </a:lnTo>
                  <a:lnTo>
                    <a:pt x="48474" y="14135"/>
                  </a:lnTo>
                  <a:lnTo>
                    <a:pt x="48057" y="14105"/>
                  </a:lnTo>
                  <a:lnTo>
                    <a:pt x="47611" y="14075"/>
                  </a:lnTo>
                  <a:lnTo>
                    <a:pt x="47135" y="13986"/>
                  </a:lnTo>
                  <a:lnTo>
                    <a:pt x="46629" y="13867"/>
                  </a:lnTo>
                  <a:lnTo>
                    <a:pt x="46182" y="13748"/>
                  </a:lnTo>
                  <a:lnTo>
                    <a:pt x="45766" y="13569"/>
                  </a:lnTo>
                  <a:lnTo>
                    <a:pt x="45379" y="13361"/>
                  </a:lnTo>
                  <a:lnTo>
                    <a:pt x="45022" y="13153"/>
                  </a:lnTo>
                  <a:lnTo>
                    <a:pt x="44695" y="12915"/>
                  </a:lnTo>
                  <a:lnTo>
                    <a:pt x="44367" y="12647"/>
                  </a:lnTo>
                  <a:lnTo>
                    <a:pt x="44099" y="12379"/>
                  </a:lnTo>
                  <a:lnTo>
                    <a:pt x="43832" y="12081"/>
                  </a:lnTo>
                  <a:lnTo>
                    <a:pt x="43355" y="11457"/>
                  </a:lnTo>
                  <a:lnTo>
                    <a:pt x="42909" y="10802"/>
                  </a:lnTo>
                  <a:lnTo>
                    <a:pt x="42493" y="10177"/>
                  </a:lnTo>
                  <a:lnTo>
                    <a:pt x="42076" y="9552"/>
                  </a:lnTo>
                  <a:lnTo>
                    <a:pt x="41659" y="8987"/>
                  </a:lnTo>
                  <a:lnTo>
                    <a:pt x="41421" y="8719"/>
                  </a:lnTo>
                  <a:lnTo>
                    <a:pt x="41183" y="8481"/>
                  </a:lnTo>
                  <a:lnTo>
                    <a:pt x="40915" y="8273"/>
                  </a:lnTo>
                  <a:lnTo>
                    <a:pt x="40618" y="8064"/>
                  </a:lnTo>
                  <a:lnTo>
                    <a:pt x="40320" y="7916"/>
                  </a:lnTo>
                  <a:lnTo>
                    <a:pt x="39993" y="7767"/>
                  </a:lnTo>
                  <a:lnTo>
                    <a:pt x="39636" y="7678"/>
                  </a:lnTo>
                  <a:lnTo>
                    <a:pt x="39249" y="7618"/>
                  </a:lnTo>
                  <a:lnTo>
                    <a:pt x="38833" y="7588"/>
                  </a:lnTo>
                  <a:lnTo>
                    <a:pt x="38386" y="7588"/>
                  </a:lnTo>
                  <a:lnTo>
                    <a:pt x="37880" y="7648"/>
                  </a:lnTo>
                  <a:lnTo>
                    <a:pt x="37374" y="7767"/>
                  </a:lnTo>
                  <a:lnTo>
                    <a:pt x="36779" y="7916"/>
                  </a:lnTo>
                  <a:lnTo>
                    <a:pt x="36154" y="8154"/>
                  </a:lnTo>
                  <a:lnTo>
                    <a:pt x="35530" y="8332"/>
                  </a:lnTo>
                  <a:lnTo>
                    <a:pt x="34934" y="8481"/>
                  </a:lnTo>
                  <a:lnTo>
                    <a:pt x="34399" y="8540"/>
                  </a:lnTo>
                  <a:lnTo>
                    <a:pt x="33863" y="8540"/>
                  </a:lnTo>
                  <a:lnTo>
                    <a:pt x="33357" y="8481"/>
                  </a:lnTo>
                  <a:lnTo>
                    <a:pt x="32852" y="8362"/>
                  </a:lnTo>
                  <a:lnTo>
                    <a:pt x="32405" y="8213"/>
                  </a:lnTo>
                  <a:lnTo>
                    <a:pt x="31959" y="7975"/>
                  </a:lnTo>
                  <a:lnTo>
                    <a:pt x="31542" y="7737"/>
                  </a:lnTo>
                  <a:lnTo>
                    <a:pt x="31126" y="7439"/>
                  </a:lnTo>
                  <a:lnTo>
                    <a:pt x="30739" y="7112"/>
                  </a:lnTo>
                  <a:lnTo>
                    <a:pt x="30352" y="6755"/>
                  </a:lnTo>
                  <a:lnTo>
                    <a:pt x="29965" y="6368"/>
                  </a:lnTo>
                  <a:lnTo>
                    <a:pt x="29578" y="5981"/>
                  </a:lnTo>
                  <a:lnTo>
                    <a:pt x="28834" y="5118"/>
                  </a:lnTo>
                  <a:lnTo>
                    <a:pt x="28091" y="4226"/>
                  </a:lnTo>
                  <a:lnTo>
                    <a:pt x="27317" y="3363"/>
                  </a:lnTo>
                  <a:lnTo>
                    <a:pt x="26900" y="2917"/>
                  </a:lnTo>
                  <a:lnTo>
                    <a:pt x="26484" y="2500"/>
                  </a:lnTo>
                  <a:lnTo>
                    <a:pt x="26037" y="2113"/>
                  </a:lnTo>
                  <a:lnTo>
                    <a:pt x="25591" y="1726"/>
                  </a:lnTo>
                  <a:lnTo>
                    <a:pt x="25115" y="1369"/>
                  </a:lnTo>
                  <a:lnTo>
                    <a:pt x="24639" y="1042"/>
                  </a:lnTo>
                  <a:lnTo>
                    <a:pt x="24103" y="774"/>
                  </a:lnTo>
                  <a:lnTo>
                    <a:pt x="23568" y="506"/>
                  </a:lnTo>
                  <a:lnTo>
                    <a:pt x="22972" y="328"/>
                  </a:lnTo>
                  <a:lnTo>
                    <a:pt x="22348" y="149"/>
                  </a:lnTo>
                  <a:lnTo>
                    <a:pt x="21723" y="60"/>
                  </a:lnTo>
                  <a:lnTo>
                    <a:pt x="2103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70" name="Google Shape;3870;g29ba36c631f_0_554"/>
          <p:cNvGrpSpPr/>
          <p:nvPr/>
        </p:nvGrpSpPr>
        <p:grpSpPr>
          <a:xfrm>
            <a:off x="5886283" y="3042852"/>
            <a:ext cx="2576204" cy="2100739"/>
            <a:chOff x="597775" y="238125"/>
            <a:chExt cx="6424450" cy="5238750"/>
          </a:xfrm>
        </p:grpSpPr>
        <p:sp>
          <p:nvSpPr>
            <p:cNvPr id="3871" name="Google Shape;3871;g29ba36c631f_0_554"/>
            <p:cNvSpPr/>
            <p:nvPr/>
          </p:nvSpPr>
          <p:spPr>
            <a:xfrm>
              <a:off x="5912425" y="2304250"/>
              <a:ext cx="523150" cy="480250"/>
            </a:xfrm>
            <a:custGeom>
              <a:avLst/>
              <a:gdLst/>
              <a:ahLst/>
              <a:cxnLst/>
              <a:rect l="l" t="t" r="r" b="b"/>
              <a:pathLst>
                <a:path w="20926" h="19210" extrusionOk="0">
                  <a:moveTo>
                    <a:pt x="17328" y="0"/>
                  </a:moveTo>
                  <a:lnTo>
                    <a:pt x="17163" y="33"/>
                  </a:lnTo>
                  <a:lnTo>
                    <a:pt x="16965" y="66"/>
                  </a:lnTo>
                  <a:lnTo>
                    <a:pt x="16800" y="165"/>
                  </a:lnTo>
                  <a:lnTo>
                    <a:pt x="16602" y="264"/>
                  </a:lnTo>
                  <a:lnTo>
                    <a:pt x="16404" y="396"/>
                  </a:lnTo>
                  <a:lnTo>
                    <a:pt x="16239" y="528"/>
                  </a:lnTo>
                  <a:lnTo>
                    <a:pt x="14819" y="1782"/>
                  </a:lnTo>
                  <a:lnTo>
                    <a:pt x="14324" y="2178"/>
                  </a:lnTo>
                  <a:lnTo>
                    <a:pt x="13961" y="2442"/>
                  </a:lnTo>
                  <a:lnTo>
                    <a:pt x="13697" y="2607"/>
                  </a:lnTo>
                  <a:lnTo>
                    <a:pt x="13532" y="2640"/>
                  </a:lnTo>
                  <a:lnTo>
                    <a:pt x="13466" y="2640"/>
                  </a:lnTo>
                  <a:lnTo>
                    <a:pt x="13433" y="2607"/>
                  </a:lnTo>
                  <a:lnTo>
                    <a:pt x="13367" y="2508"/>
                  </a:lnTo>
                  <a:lnTo>
                    <a:pt x="13334" y="2310"/>
                  </a:lnTo>
                  <a:lnTo>
                    <a:pt x="13301" y="2112"/>
                  </a:lnTo>
                  <a:lnTo>
                    <a:pt x="13268" y="1848"/>
                  </a:lnTo>
                  <a:lnTo>
                    <a:pt x="13202" y="1551"/>
                  </a:lnTo>
                  <a:lnTo>
                    <a:pt x="13070" y="1254"/>
                  </a:lnTo>
                  <a:lnTo>
                    <a:pt x="12905" y="957"/>
                  </a:lnTo>
                  <a:lnTo>
                    <a:pt x="12773" y="825"/>
                  </a:lnTo>
                  <a:lnTo>
                    <a:pt x="12608" y="693"/>
                  </a:lnTo>
                  <a:lnTo>
                    <a:pt x="12410" y="561"/>
                  </a:lnTo>
                  <a:lnTo>
                    <a:pt x="12212" y="462"/>
                  </a:lnTo>
                  <a:lnTo>
                    <a:pt x="12047" y="396"/>
                  </a:lnTo>
                  <a:lnTo>
                    <a:pt x="11882" y="330"/>
                  </a:lnTo>
                  <a:lnTo>
                    <a:pt x="11717" y="330"/>
                  </a:lnTo>
                  <a:lnTo>
                    <a:pt x="11519" y="297"/>
                  </a:lnTo>
                  <a:lnTo>
                    <a:pt x="11189" y="363"/>
                  </a:lnTo>
                  <a:lnTo>
                    <a:pt x="10859" y="495"/>
                  </a:lnTo>
                  <a:lnTo>
                    <a:pt x="10529" y="693"/>
                  </a:lnTo>
                  <a:lnTo>
                    <a:pt x="10199" y="957"/>
                  </a:lnTo>
                  <a:lnTo>
                    <a:pt x="9869" y="1287"/>
                  </a:lnTo>
                  <a:lnTo>
                    <a:pt x="9539" y="1650"/>
                  </a:lnTo>
                  <a:lnTo>
                    <a:pt x="9209" y="2046"/>
                  </a:lnTo>
                  <a:lnTo>
                    <a:pt x="8911" y="2475"/>
                  </a:lnTo>
                  <a:lnTo>
                    <a:pt x="8614" y="2937"/>
                  </a:lnTo>
                  <a:lnTo>
                    <a:pt x="8350" y="3433"/>
                  </a:lnTo>
                  <a:lnTo>
                    <a:pt x="7822" y="4423"/>
                  </a:lnTo>
                  <a:lnTo>
                    <a:pt x="7360" y="5413"/>
                  </a:lnTo>
                  <a:lnTo>
                    <a:pt x="7129" y="5842"/>
                  </a:lnTo>
                  <a:lnTo>
                    <a:pt x="6865" y="6271"/>
                  </a:lnTo>
                  <a:lnTo>
                    <a:pt x="6535" y="6634"/>
                  </a:lnTo>
                  <a:lnTo>
                    <a:pt x="6172" y="6964"/>
                  </a:lnTo>
                  <a:lnTo>
                    <a:pt x="5776" y="7261"/>
                  </a:lnTo>
                  <a:lnTo>
                    <a:pt x="5347" y="7558"/>
                  </a:lnTo>
                  <a:lnTo>
                    <a:pt x="4390" y="8119"/>
                  </a:lnTo>
                  <a:lnTo>
                    <a:pt x="3367" y="8680"/>
                  </a:lnTo>
                  <a:lnTo>
                    <a:pt x="2806" y="9010"/>
                  </a:lnTo>
                  <a:lnTo>
                    <a:pt x="2244" y="9373"/>
                  </a:lnTo>
                  <a:lnTo>
                    <a:pt x="1683" y="9737"/>
                  </a:lnTo>
                  <a:lnTo>
                    <a:pt x="1122" y="10166"/>
                  </a:lnTo>
                  <a:lnTo>
                    <a:pt x="561" y="10661"/>
                  </a:lnTo>
                  <a:lnTo>
                    <a:pt x="0" y="11189"/>
                  </a:lnTo>
                  <a:lnTo>
                    <a:pt x="99" y="11651"/>
                  </a:lnTo>
                  <a:lnTo>
                    <a:pt x="429" y="12872"/>
                  </a:lnTo>
                  <a:lnTo>
                    <a:pt x="660" y="13664"/>
                  </a:lnTo>
                  <a:lnTo>
                    <a:pt x="957" y="14522"/>
                  </a:lnTo>
                  <a:lnTo>
                    <a:pt x="1287" y="15413"/>
                  </a:lnTo>
                  <a:lnTo>
                    <a:pt x="1683" y="16305"/>
                  </a:lnTo>
                  <a:lnTo>
                    <a:pt x="1914" y="16734"/>
                  </a:lnTo>
                  <a:lnTo>
                    <a:pt x="2145" y="17130"/>
                  </a:lnTo>
                  <a:lnTo>
                    <a:pt x="2409" y="17526"/>
                  </a:lnTo>
                  <a:lnTo>
                    <a:pt x="2674" y="17856"/>
                  </a:lnTo>
                  <a:lnTo>
                    <a:pt x="2938" y="18186"/>
                  </a:lnTo>
                  <a:lnTo>
                    <a:pt x="3235" y="18483"/>
                  </a:lnTo>
                  <a:lnTo>
                    <a:pt x="3565" y="18747"/>
                  </a:lnTo>
                  <a:lnTo>
                    <a:pt x="3862" y="18945"/>
                  </a:lnTo>
                  <a:lnTo>
                    <a:pt x="4225" y="19077"/>
                  </a:lnTo>
                  <a:lnTo>
                    <a:pt x="4555" y="19176"/>
                  </a:lnTo>
                  <a:lnTo>
                    <a:pt x="4951" y="19209"/>
                  </a:lnTo>
                  <a:lnTo>
                    <a:pt x="5314" y="19176"/>
                  </a:lnTo>
                  <a:lnTo>
                    <a:pt x="5710" y="19077"/>
                  </a:lnTo>
                  <a:lnTo>
                    <a:pt x="6139" y="18912"/>
                  </a:lnTo>
                  <a:lnTo>
                    <a:pt x="6568" y="18648"/>
                  </a:lnTo>
                  <a:lnTo>
                    <a:pt x="6997" y="18318"/>
                  </a:lnTo>
                  <a:lnTo>
                    <a:pt x="7756" y="17658"/>
                  </a:lnTo>
                  <a:lnTo>
                    <a:pt x="8515" y="17097"/>
                  </a:lnTo>
                  <a:lnTo>
                    <a:pt x="9209" y="16536"/>
                  </a:lnTo>
                  <a:lnTo>
                    <a:pt x="9902" y="16041"/>
                  </a:lnTo>
                  <a:lnTo>
                    <a:pt x="10562" y="15578"/>
                  </a:lnTo>
                  <a:lnTo>
                    <a:pt x="11222" y="15182"/>
                  </a:lnTo>
                  <a:lnTo>
                    <a:pt x="11849" y="14819"/>
                  </a:lnTo>
                  <a:lnTo>
                    <a:pt x="12443" y="14489"/>
                  </a:lnTo>
                  <a:lnTo>
                    <a:pt x="13037" y="14192"/>
                  </a:lnTo>
                  <a:lnTo>
                    <a:pt x="13598" y="13928"/>
                  </a:lnTo>
                  <a:lnTo>
                    <a:pt x="14126" y="13697"/>
                  </a:lnTo>
                  <a:lnTo>
                    <a:pt x="14654" y="13499"/>
                  </a:lnTo>
                  <a:lnTo>
                    <a:pt x="15182" y="13334"/>
                  </a:lnTo>
                  <a:lnTo>
                    <a:pt x="15678" y="13202"/>
                  </a:lnTo>
                  <a:lnTo>
                    <a:pt x="16140" y="13103"/>
                  </a:lnTo>
                  <a:lnTo>
                    <a:pt x="16602" y="13037"/>
                  </a:lnTo>
                  <a:lnTo>
                    <a:pt x="16932" y="13004"/>
                  </a:lnTo>
                  <a:lnTo>
                    <a:pt x="17295" y="12938"/>
                  </a:lnTo>
                  <a:lnTo>
                    <a:pt x="17592" y="12839"/>
                  </a:lnTo>
                  <a:lnTo>
                    <a:pt x="17889" y="12707"/>
                  </a:lnTo>
                  <a:lnTo>
                    <a:pt x="18186" y="12575"/>
                  </a:lnTo>
                  <a:lnTo>
                    <a:pt x="18450" y="12443"/>
                  </a:lnTo>
                  <a:lnTo>
                    <a:pt x="18714" y="12278"/>
                  </a:lnTo>
                  <a:lnTo>
                    <a:pt x="18945" y="12113"/>
                  </a:lnTo>
                  <a:lnTo>
                    <a:pt x="19176" y="11915"/>
                  </a:lnTo>
                  <a:lnTo>
                    <a:pt x="19374" y="11717"/>
                  </a:lnTo>
                  <a:lnTo>
                    <a:pt x="19737" y="11255"/>
                  </a:lnTo>
                  <a:lnTo>
                    <a:pt x="20067" y="10760"/>
                  </a:lnTo>
                  <a:lnTo>
                    <a:pt x="20331" y="10199"/>
                  </a:lnTo>
                  <a:lnTo>
                    <a:pt x="20529" y="9638"/>
                  </a:lnTo>
                  <a:lnTo>
                    <a:pt x="20694" y="9010"/>
                  </a:lnTo>
                  <a:lnTo>
                    <a:pt x="20826" y="8383"/>
                  </a:lnTo>
                  <a:lnTo>
                    <a:pt x="20892" y="7756"/>
                  </a:lnTo>
                  <a:lnTo>
                    <a:pt x="20925" y="7096"/>
                  </a:lnTo>
                  <a:lnTo>
                    <a:pt x="20925" y="6436"/>
                  </a:lnTo>
                  <a:lnTo>
                    <a:pt x="20859" y="5776"/>
                  </a:lnTo>
                  <a:lnTo>
                    <a:pt x="20793" y="5116"/>
                  </a:lnTo>
                  <a:lnTo>
                    <a:pt x="20661" y="4489"/>
                  </a:lnTo>
                  <a:lnTo>
                    <a:pt x="20496" y="3862"/>
                  </a:lnTo>
                  <a:lnTo>
                    <a:pt x="20331" y="3268"/>
                  </a:lnTo>
                  <a:lnTo>
                    <a:pt x="20100" y="2706"/>
                  </a:lnTo>
                  <a:lnTo>
                    <a:pt x="19869" y="2178"/>
                  </a:lnTo>
                  <a:lnTo>
                    <a:pt x="19605" y="1683"/>
                  </a:lnTo>
                  <a:lnTo>
                    <a:pt x="19341" y="1254"/>
                  </a:lnTo>
                  <a:lnTo>
                    <a:pt x="19044" y="858"/>
                  </a:lnTo>
                  <a:lnTo>
                    <a:pt x="18714" y="561"/>
                  </a:lnTo>
                  <a:lnTo>
                    <a:pt x="18384" y="297"/>
                  </a:lnTo>
                  <a:lnTo>
                    <a:pt x="18054" y="132"/>
                  </a:lnTo>
                  <a:lnTo>
                    <a:pt x="17889" y="66"/>
                  </a:lnTo>
                  <a:lnTo>
                    <a:pt x="17691" y="33"/>
                  </a:lnTo>
                  <a:lnTo>
                    <a:pt x="17526"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g29ba36c631f_0_554"/>
            <p:cNvSpPr/>
            <p:nvPr/>
          </p:nvSpPr>
          <p:spPr>
            <a:xfrm>
              <a:off x="6141800" y="1348725"/>
              <a:ext cx="384525" cy="1623900"/>
            </a:xfrm>
            <a:custGeom>
              <a:avLst/>
              <a:gdLst/>
              <a:ahLst/>
              <a:cxnLst/>
              <a:rect l="l" t="t" r="r" b="b"/>
              <a:pathLst>
                <a:path w="15381" h="64956" extrusionOk="0">
                  <a:moveTo>
                    <a:pt x="13599" y="1"/>
                  </a:moveTo>
                  <a:lnTo>
                    <a:pt x="13269" y="34"/>
                  </a:lnTo>
                  <a:lnTo>
                    <a:pt x="12939" y="133"/>
                  </a:lnTo>
                  <a:lnTo>
                    <a:pt x="12641" y="298"/>
                  </a:lnTo>
                  <a:lnTo>
                    <a:pt x="12377" y="496"/>
                  </a:lnTo>
                  <a:lnTo>
                    <a:pt x="12146" y="760"/>
                  </a:lnTo>
                  <a:lnTo>
                    <a:pt x="11981" y="1090"/>
                  </a:lnTo>
                  <a:lnTo>
                    <a:pt x="11882" y="1420"/>
                  </a:lnTo>
                  <a:lnTo>
                    <a:pt x="8912" y="16801"/>
                  </a:lnTo>
                  <a:lnTo>
                    <a:pt x="8516" y="18847"/>
                  </a:lnTo>
                  <a:lnTo>
                    <a:pt x="34" y="62876"/>
                  </a:lnTo>
                  <a:lnTo>
                    <a:pt x="1" y="63239"/>
                  </a:lnTo>
                  <a:lnTo>
                    <a:pt x="34" y="63569"/>
                  </a:lnTo>
                  <a:lnTo>
                    <a:pt x="133" y="63899"/>
                  </a:lnTo>
                  <a:lnTo>
                    <a:pt x="298" y="64196"/>
                  </a:lnTo>
                  <a:lnTo>
                    <a:pt x="529" y="64460"/>
                  </a:lnTo>
                  <a:lnTo>
                    <a:pt x="793" y="64658"/>
                  </a:lnTo>
                  <a:lnTo>
                    <a:pt x="1090" y="64823"/>
                  </a:lnTo>
                  <a:lnTo>
                    <a:pt x="1453" y="64922"/>
                  </a:lnTo>
                  <a:lnTo>
                    <a:pt x="1783" y="64955"/>
                  </a:lnTo>
                  <a:lnTo>
                    <a:pt x="2146" y="64922"/>
                  </a:lnTo>
                  <a:lnTo>
                    <a:pt x="2476" y="64823"/>
                  </a:lnTo>
                  <a:lnTo>
                    <a:pt x="2773" y="64658"/>
                  </a:lnTo>
                  <a:lnTo>
                    <a:pt x="3004" y="64460"/>
                  </a:lnTo>
                  <a:lnTo>
                    <a:pt x="3235" y="64196"/>
                  </a:lnTo>
                  <a:lnTo>
                    <a:pt x="3400" y="63866"/>
                  </a:lnTo>
                  <a:lnTo>
                    <a:pt x="3499" y="63536"/>
                  </a:lnTo>
                  <a:lnTo>
                    <a:pt x="11981" y="19573"/>
                  </a:lnTo>
                  <a:lnTo>
                    <a:pt x="12344" y="17626"/>
                  </a:lnTo>
                  <a:lnTo>
                    <a:pt x="15348" y="2080"/>
                  </a:lnTo>
                  <a:lnTo>
                    <a:pt x="15381" y="1948"/>
                  </a:lnTo>
                  <a:lnTo>
                    <a:pt x="15381" y="1618"/>
                  </a:lnTo>
                  <a:lnTo>
                    <a:pt x="15315" y="1288"/>
                  </a:lnTo>
                  <a:lnTo>
                    <a:pt x="15216" y="991"/>
                  </a:lnTo>
                  <a:lnTo>
                    <a:pt x="15051" y="694"/>
                  </a:lnTo>
                  <a:lnTo>
                    <a:pt x="14820" y="463"/>
                  </a:lnTo>
                  <a:lnTo>
                    <a:pt x="14589" y="265"/>
                  </a:lnTo>
                  <a:lnTo>
                    <a:pt x="14292" y="133"/>
                  </a:lnTo>
                  <a:lnTo>
                    <a:pt x="13962" y="34"/>
                  </a:lnTo>
                  <a:lnTo>
                    <a:pt x="13599" y="1"/>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g29ba36c631f_0_554"/>
            <p:cNvSpPr/>
            <p:nvPr/>
          </p:nvSpPr>
          <p:spPr>
            <a:xfrm>
              <a:off x="6141800" y="1348725"/>
              <a:ext cx="384525" cy="1623900"/>
            </a:xfrm>
            <a:custGeom>
              <a:avLst/>
              <a:gdLst/>
              <a:ahLst/>
              <a:cxnLst/>
              <a:rect l="l" t="t" r="r" b="b"/>
              <a:pathLst>
                <a:path w="15381" h="64956" fill="none" extrusionOk="0">
                  <a:moveTo>
                    <a:pt x="15381" y="1948"/>
                  </a:moveTo>
                  <a:lnTo>
                    <a:pt x="15381" y="1948"/>
                  </a:lnTo>
                  <a:lnTo>
                    <a:pt x="15348" y="2080"/>
                  </a:lnTo>
                  <a:lnTo>
                    <a:pt x="12344" y="17626"/>
                  </a:lnTo>
                  <a:lnTo>
                    <a:pt x="11981" y="19573"/>
                  </a:lnTo>
                  <a:lnTo>
                    <a:pt x="3499" y="63536"/>
                  </a:lnTo>
                  <a:lnTo>
                    <a:pt x="3499" y="63536"/>
                  </a:lnTo>
                  <a:lnTo>
                    <a:pt x="3400" y="63866"/>
                  </a:lnTo>
                  <a:lnTo>
                    <a:pt x="3235" y="64196"/>
                  </a:lnTo>
                  <a:lnTo>
                    <a:pt x="3004" y="64460"/>
                  </a:lnTo>
                  <a:lnTo>
                    <a:pt x="2773" y="64658"/>
                  </a:lnTo>
                  <a:lnTo>
                    <a:pt x="2476" y="64823"/>
                  </a:lnTo>
                  <a:lnTo>
                    <a:pt x="2146" y="64922"/>
                  </a:lnTo>
                  <a:lnTo>
                    <a:pt x="1783" y="64955"/>
                  </a:lnTo>
                  <a:lnTo>
                    <a:pt x="1453" y="64922"/>
                  </a:lnTo>
                  <a:lnTo>
                    <a:pt x="1453" y="64922"/>
                  </a:lnTo>
                  <a:lnTo>
                    <a:pt x="1090" y="64823"/>
                  </a:lnTo>
                  <a:lnTo>
                    <a:pt x="793" y="64658"/>
                  </a:lnTo>
                  <a:lnTo>
                    <a:pt x="529" y="64460"/>
                  </a:lnTo>
                  <a:lnTo>
                    <a:pt x="298" y="64196"/>
                  </a:lnTo>
                  <a:lnTo>
                    <a:pt x="133" y="63899"/>
                  </a:lnTo>
                  <a:lnTo>
                    <a:pt x="34" y="63569"/>
                  </a:lnTo>
                  <a:lnTo>
                    <a:pt x="1" y="63239"/>
                  </a:lnTo>
                  <a:lnTo>
                    <a:pt x="34" y="62876"/>
                  </a:lnTo>
                  <a:lnTo>
                    <a:pt x="8516" y="18847"/>
                  </a:lnTo>
                  <a:lnTo>
                    <a:pt x="8912" y="16801"/>
                  </a:lnTo>
                  <a:lnTo>
                    <a:pt x="11882" y="1420"/>
                  </a:lnTo>
                  <a:lnTo>
                    <a:pt x="11882" y="1420"/>
                  </a:lnTo>
                  <a:lnTo>
                    <a:pt x="11981" y="1090"/>
                  </a:lnTo>
                  <a:lnTo>
                    <a:pt x="12146" y="760"/>
                  </a:lnTo>
                  <a:lnTo>
                    <a:pt x="12377" y="496"/>
                  </a:lnTo>
                  <a:lnTo>
                    <a:pt x="12641" y="298"/>
                  </a:lnTo>
                  <a:lnTo>
                    <a:pt x="12939" y="133"/>
                  </a:lnTo>
                  <a:lnTo>
                    <a:pt x="13269" y="34"/>
                  </a:lnTo>
                  <a:lnTo>
                    <a:pt x="13599" y="1"/>
                  </a:lnTo>
                  <a:lnTo>
                    <a:pt x="13962" y="34"/>
                  </a:lnTo>
                  <a:lnTo>
                    <a:pt x="13962" y="34"/>
                  </a:lnTo>
                  <a:lnTo>
                    <a:pt x="14292" y="133"/>
                  </a:lnTo>
                  <a:lnTo>
                    <a:pt x="14589" y="265"/>
                  </a:lnTo>
                  <a:lnTo>
                    <a:pt x="14820" y="463"/>
                  </a:lnTo>
                  <a:lnTo>
                    <a:pt x="15051" y="694"/>
                  </a:lnTo>
                  <a:lnTo>
                    <a:pt x="15216" y="991"/>
                  </a:lnTo>
                  <a:lnTo>
                    <a:pt x="15315" y="1288"/>
                  </a:lnTo>
                  <a:lnTo>
                    <a:pt x="15381" y="1618"/>
                  </a:lnTo>
                  <a:lnTo>
                    <a:pt x="15381" y="194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g29ba36c631f_0_554"/>
            <p:cNvSpPr/>
            <p:nvPr/>
          </p:nvSpPr>
          <p:spPr>
            <a:xfrm>
              <a:off x="6354675" y="1768725"/>
              <a:ext cx="95750" cy="69350"/>
            </a:xfrm>
            <a:custGeom>
              <a:avLst/>
              <a:gdLst/>
              <a:ahLst/>
              <a:cxnLst/>
              <a:rect l="l" t="t" r="r" b="b"/>
              <a:pathLst>
                <a:path w="3830" h="2774" extrusionOk="0">
                  <a:moveTo>
                    <a:pt x="397" y="1"/>
                  </a:moveTo>
                  <a:lnTo>
                    <a:pt x="1" y="2047"/>
                  </a:lnTo>
                  <a:lnTo>
                    <a:pt x="1024" y="2278"/>
                  </a:lnTo>
                  <a:lnTo>
                    <a:pt x="1948" y="2476"/>
                  </a:lnTo>
                  <a:lnTo>
                    <a:pt x="3466" y="2773"/>
                  </a:lnTo>
                  <a:lnTo>
                    <a:pt x="3829" y="826"/>
                  </a:lnTo>
                  <a:lnTo>
                    <a:pt x="397" y="1"/>
                  </a:lnTo>
                  <a:close/>
                </a:path>
              </a:pathLst>
            </a:custGeom>
            <a:solidFill>
              <a:srgbClr val="3B3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g29ba36c631f_0_554"/>
            <p:cNvSpPr/>
            <p:nvPr/>
          </p:nvSpPr>
          <p:spPr>
            <a:xfrm>
              <a:off x="6354675" y="1768725"/>
              <a:ext cx="95750" cy="69350"/>
            </a:xfrm>
            <a:custGeom>
              <a:avLst/>
              <a:gdLst/>
              <a:ahLst/>
              <a:cxnLst/>
              <a:rect l="l" t="t" r="r" b="b"/>
              <a:pathLst>
                <a:path w="3830" h="2774" fill="none" extrusionOk="0">
                  <a:moveTo>
                    <a:pt x="397" y="1"/>
                  </a:moveTo>
                  <a:lnTo>
                    <a:pt x="397" y="1"/>
                  </a:lnTo>
                  <a:lnTo>
                    <a:pt x="1" y="2047"/>
                  </a:lnTo>
                  <a:lnTo>
                    <a:pt x="1" y="2047"/>
                  </a:lnTo>
                  <a:lnTo>
                    <a:pt x="1024" y="2278"/>
                  </a:lnTo>
                  <a:lnTo>
                    <a:pt x="1948" y="2476"/>
                  </a:lnTo>
                  <a:lnTo>
                    <a:pt x="3466" y="2773"/>
                  </a:lnTo>
                  <a:lnTo>
                    <a:pt x="3829" y="826"/>
                  </a:lnTo>
                  <a:lnTo>
                    <a:pt x="39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g29ba36c631f_0_554"/>
            <p:cNvSpPr/>
            <p:nvPr/>
          </p:nvSpPr>
          <p:spPr>
            <a:xfrm>
              <a:off x="6000700" y="804150"/>
              <a:ext cx="1021525" cy="1021525"/>
            </a:xfrm>
            <a:custGeom>
              <a:avLst/>
              <a:gdLst/>
              <a:ahLst/>
              <a:cxnLst/>
              <a:rect l="l" t="t" r="r" b="b"/>
              <a:pathLst>
                <a:path w="40861" h="40861" extrusionOk="0">
                  <a:moveTo>
                    <a:pt x="19573" y="1"/>
                  </a:moveTo>
                  <a:lnTo>
                    <a:pt x="18550" y="67"/>
                  </a:lnTo>
                  <a:lnTo>
                    <a:pt x="17559" y="199"/>
                  </a:lnTo>
                  <a:lnTo>
                    <a:pt x="16536" y="364"/>
                  </a:lnTo>
                  <a:lnTo>
                    <a:pt x="15579" y="562"/>
                  </a:lnTo>
                  <a:lnTo>
                    <a:pt x="14622" y="826"/>
                  </a:lnTo>
                  <a:lnTo>
                    <a:pt x="13665" y="1123"/>
                  </a:lnTo>
                  <a:lnTo>
                    <a:pt x="12741" y="1486"/>
                  </a:lnTo>
                  <a:lnTo>
                    <a:pt x="11849" y="1882"/>
                  </a:lnTo>
                  <a:lnTo>
                    <a:pt x="10958" y="2311"/>
                  </a:lnTo>
                  <a:lnTo>
                    <a:pt x="10100" y="2806"/>
                  </a:lnTo>
                  <a:lnTo>
                    <a:pt x="9275" y="3301"/>
                  </a:lnTo>
                  <a:lnTo>
                    <a:pt x="8450" y="3862"/>
                  </a:lnTo>
                  <a:lnTo>
                    <a:pt x="7658" y="4456"/>
                  </a:lnTo>
                  <a:lnTo>
                    <a:pt x="6932" y="5083"/>
                  </a:lnTo>
                  <a:lnTo>
                    <a:pt x="6206" y="5743"/>
                  </a:lnTo>
                  <a:lnTo>
                    <a:pt x="5513" y="6470"/>
                  </a:lnTo>
                  <a:lnTo>
                    <a:pt x="4852" y="7196"/>
                  </a:lnTo>
                  <a:lnTo>
                    <a:pt x="4225" y="7955"/>
                  </a:lnTo>
                  <a:lnTo>
                    <a:pt x="3664" y="8747"/>
                  </a:lnTo>
                  <a:lnTo>
                    <a:pt x="3103" y="9572"/>
                  </a:lnTo>
                  <a:lnTo>
                    <a:pt x="2608" y="10430"/>
                  </a:lnTo>
                  <a:lnTo>
                    <a:pt x="2146" y="11321"/>
                  </a:lnTo>
                  <a:lnTo>
                    <a:pt x="1717" y="12212"/>
                  </a:lnTo>
                  <a:lnTo>
                    <a:pt x="1321" y="13137"/>
                  </a:lnTo>
                  <a:lnTo>
                    <a:pt x="991" y="14094"/>
                  </a:lnTo>
                  <a:lnTo>
                    <a:pt x="694" y="15084"/>
                  </a:lnTo>
                  <a:lnTo>
                    <a:pt x="463" y="16074"/>
                  </a:lnTo>
                  <a:lnTo>
                    <a:pt x="265" y="17097"/>
                  </a:lnTo>
                  <a:lnTo>
                    <a:pt x="133" y="18153"/>
                  </a:lnTo>
                  <a:lnTo>
                    <a:pt x="34" y="19210"/>
                  </a:lnTo>
                  <a:lnTo>
                    <a:pt x="1" y="20233"/>
                  </a:lnTo>
                  <a:lnTo>
                    <a:pt x="1" y="21256"/>
                  </a:lnTo>
                  <a:lnTo>
                    <a:pt x="67" y="22279"/>
                  </a:lnTo>
                  <a:lnTo>
                    <a:pt x="199" y="23302"/>
                  </a:lnTo>
                  <a:lnTo>
                    <a:pt x="364" y="24292"/>
                  </a:lnTo>
                  <a:lnTo>
                    <a:pt x="562" y="25250"/>
                  </a:lnTo>
                  <a:lnTo>
                    <a:pt x="826" y="26240"/>
                  </a:lnTo>
                  <a:lnTo>
                    <a:pt x="1123" y="27164"/>
                  </a:lnTo>
                  <a:lnTo>
                    <a:pt x="1486" y="28088"/>
                  </a:lnTo>
                  <a:lnTo>
                    <a:pt x="1882" y="29012"/>
                  </a:lnTo>
                  <a:lnTo>
                    <a:pt x="2311" y="29870"/>
                  </a:lnTo>
                  <a:lnTo>
                    <a:pt x="2806" y="30761"/>
                  </a:lnTo>
                  <a:lnTo>
                    <a:pt x="3301" y="31587"/>
                  </a:lnTo>
                  <a:lnTo>
                    <a:pt x="3862" y="32379"/>
                  </a:lnTo>
                  <a:lnTo>
                    <a:pt x="4456" y="33171"/>
                  </a:lnTo>
                  <a:lnTo>
                    <a:pt x="5083" y="33930"/>
                  </a:lnTo>
                  <a:lnTo>
                    <a:pt x="5744" y="34656"/>
                  </a:lnTo>
                  <a:lnTo>
                    <a:pt x="6437" y="35316"/>
                  </a:lnTo>
                  <a:lnTo>
                    <a:pt x="7196" y="35976"/>
                  </a:lnTo>
                  <a:lnTo>
                    <a:pt x="7955" y="36603"/>
                  </a:lnTo>
                  <a:lnTo>
                    <a:pt x="8747" y="37197"/>
                  </a:lnTo>
                  <a:lnTo>
                    <a:pt x="9572" y="37726"/>
                  </a:lnTo>
                  <a:lnTo>
                    <a:pt x="10430" y="38254"/>
                  </a:lnTo>
                  <a:lnTo>
                    <a:pt x="11288" y="38716"/>
                  </a:lnTo>
                  <a:lnTo>
                    <a:pt x="12213" y="39145"/>
                  </a:lnTo>
                  <a:lnTo>
                    <a:pt x="13137" y="39508"/>
                  </a:lnTo>
                  <a:lnTo>
                    <a:pt x="14094" y="39838"/>
                  </a:lnTo>
                  <a:lnTo>
                    <a:pt x="15084" y="40135"/>
                  </a:lnTo>
                  <a:lnTo>
                    <a:pt x="16074" y="40399"/>
                  </a:lnTo>
                  <a:lnTo>
                    <a:pt x="17097" y="40564"/>
                  </a:lnTo>
                  <a:lnTo>
                    <a:pt x="18153" y="40729"/>
                  </a:lnTo>
                  <a:lnTo>
                    <a:pt x="19177" y="40828"/>
                  </a:lnTo>
                  <a:lnTo>
                    <a:pt x="20233" y="40861"/>
                  </a:lnTo>
                  <a:lnTo>
                    <a:pt x="21256" y="40828"/>
                  </a:lnTo>
                  <a:lnTo>
                    <a:pt x="22279" y="40762"/>
                  </a:lnTo>
                  <a:lnTo>
                    <a:pt x="23302" y="40663"/>
                  </a:lnTo>
                  <a:lnTo>
                    <a:pt x="24292" y="40498"/>
                  </a:lnTo>
                  <a:lnTo>
                    <a:pt x="25250" y="40267"/>
                  </a:lnTo>
                  <a:lnTo>
                    <a:pt x="26240" y="40003"/>
                  </a:lnTo>
                  <a:lnTo>
                    <a:pt x="27164" y="39706"/>
                  </a:lnTo>
                  <a:lnTo>
                    <a:pt x="28088" y="39343"/>
                  </a:lnTo>
                  <a:lnTo>
                    <a:pt x="29012" y="38947"/>
                  </a:lnTo>
                  <a:lnTo>
                    <a:pt x="29870" y="38518"/>
                  </a:lnTo>
                  <a:lnTo>
                    <a:pt x="30728" y="38056"/>
                  </a:lnTo>
                  <a:lnTo>
                    <a:pt x="31587" y="37527"/>
                  </a:lnTo>
                  <a:lnTo>
                    <a:pt x="32379" y="36966"/>
                  </a:lnTo>
                  <a:lnTo>
                    <a:pt x="33171" y="36372"/>
                  </a:lnTo>
                  <a:lnTo>
                    <a:pt x="33930" y="35745"/>
                  </a:lnTo>
                  <a:lnTo>
                    <a:pt x="34623" y="35085"/>
                  </a:lnTo>
                  <a:lnTo>
                    <a:pt x="35316" y="34392"/>
                  </a:lnTo>
                  <a:lnTo>
                    <a:pt x="35976" y="33666"/>
                  </a:lnTo>
                  <a:lnTo>
                    <a:pt x="36603" y="32907"/>
                  </a:lnTo>
                  <a:lnTo>
                    <a:pt x="37197" y="32082"/>
                  </a:lnTo>
                  <a:lnTo>
                    <a:pt x="37726" y="31256"/>
                  </a:lnTo>
                  <a:lnTo>
                    <a:pt x="38254" y="30431"/>
                  </a:lnTo>
                  <a:lnTo>
                    <a:pt x="38716" y="29540"/>
                  </a:lnTo>
                  <a:lnTo>
                    <a:pt x="39145" y="28616"/>
                  </a:lnTo>
                  <a:lnTo>
                    <a:pt x="39508" y="27692"/>
                  </a:lnTo>
                  <a:lnTo>
                    <a:pt x="39838" y="26735"/>
                  </a:lnTo>
                  <a:lnTo>
                    <a:pt x="40135" y="25745"/>
                  </a:lnTo>
                  <a:lnTo>
                    <a:pt x="40366" y="24754"/>
                  </a:lnTo>
                  <a:lnTo>
                    <a:pt x="40564" y="23731"/>
                  </a:lnTo>
                  <a:lnTo>
                    <a:pt x="40729" y="22708"/>
                  </a:lnTo>
                  <a:lnTo>
                    <a:pt x="40795" y="21652"/>
                  </a:lnTo>
                  <a:lnTo>
                    <a:pt x="40861" y="20596"/>
                  </a:lnTo>
                  <a:lnTo>
                    <a:pt x="40828" y="19573"/>
                  </a:lnTo>
                  <a:lnTo>
                    <a:pt x="40762" y="18549"/>
                  </a:lnTo>
                  <a:lnTo>
                    <a:pt x="40663" y="17559"/>
                  </a:lnTo>
                  <a:lnTo>
                    <a:pt x="40465" y="16569"/>
                  </a:lnTo>
                  <a:lnTo>
                    <a:pt x="40267" y="15579"/>
                  </a:lnTo>
                  <a:lnTo>
                    <a:pt x="40003" y="14622"/>
                  </a:lnTo>
                  <a:lnTo>
                    <a:pt x="39706" y="13665"/>
                  </a:lnTo>
                  <a:lnTo>
                    <a:pt x="39343" y="12741"/>
                  </a:lnTo>
                  <a:lnTo>
                    <a:pt x="38947" y="11849"/>
                  </a:lnTo>
                  <a:lnTo>
                    <a:pt x="38518" y="10958"/>
                  </a:lnTo>
                  <a:lnTo>
                    <a:pt x="38056" y="10100"/>
                  </a:lnTo>
                  <a:lnTo>
                    <a:pt x="37527" y="9275"/>
                  </a:lnTo>
                  <a:lnTo>
                    <a:pt x="36966" y="8450"/>
                  </a:lnTo>
                  <a:lnTo>
                    <a:pt x="36372" y="7658"/>
                  </a:lnTo>
                  <a:lnTo>
                    <a:pt x="35745" y="6932"/>
                  </a:lnTo>
                  <a:lnTo>
                    <a:pt x="35085" y="6206"/>
                  </a:lnTo>
                  <a:lnTo>
                    <a:pt x="34392" y="5512"/>
                  </a:lnTo>
                  <a:lnTo>
                    <a:pt x="33666" y="4852"/>
                  </a:lnTo>
                  <a:lnTo>
                    <a:pt x="32874" y="4225"/>
                  </a:lnTo>
                  <a:lnTo>
                    <a:pt x="32082" y="3664"/>
                  </a:lnTo>
                  <a:lnTo>
                    <a:pt x="31257" y="3103"/>
                  </a:lnTo>
                  <a:lnTo>
                    <a:pt x="30398" y="2608"/>
                  </a:lnTo>
                  <a:lnTo>
                    <a:pt x="29540" y="2146"/>
                  </a:lnTo>
                  <a:lnTo>
                    <a:pt x="28616" y="1717"/>
                  </a:lnTo>
                  <a:lnTo>
                    <a:pt x="27692" y="1321"/>
                  </a:lnTo>
                  <a:lnTo>
                    <a:pt x="26735" y="991"/>
                  </a:lnTo>
                  <a:lnTo>
                    <a:pt x="25745" y="694"/>
                  </a:lnTo>
                  <a:lnTo>
                    <a:pt x="24755" y="463"/>
                  </a:lnTo>
                  <a:lnTo>
                    <a:pt x="23731" y="265"/>
                  </a:lnTo>
                  <a:lnTo>
                    <a:pt x="22675" y="133"/>
                  </a:lnTo>
                  <a:lnTo>
                    <a:pt x="21652" y="34"/>
                  </a:lnTo>
                  <a:lnTo>
                    <a:pt x="20596" y="1"/>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g29ba36c631f_0_554"/>
            <p:cNvSpPr/>
            <p:nvPr/>
          </p:nvSpPr>
          <p:spPr>
            <a:xfrm>
              <a:off x="6108800" y="912250"/>
              <a:ext cx="804525" cy="804525"/>
            </a:xfrm>
            <a:custGeom>
              <a:avLst/>
              <a:gdLst/>
              <a:ahLst/>
              <a:cxnLst/>
              <a:rect l="l" t="t" r="r" b="b"/>
              <a:pathLst>
                <a:path w="32181" h="32181" extrusionOk="0">
                  <a:moveTo>
                    <a:pt x="16866" y="2212"/>
                  </a:moveTo>
                  <a:lnTo>
                    <a:pt x="17625" y="2278"/>
                  </a:lnTo>
                  <a:lnTo>
                    <a:pt x="18351" y="2377"/>
                  </a:lnTo>
                  <a:lnTo>
                    <a:pt x="19044" y="2509"/>
                  </a:lnTo>
                  <a:lnTo>
                    <a:pt x="19737" y="2674"/>
                  </a:lnTo>
                  <a:lnTo>
                    <a:pt x="20398" y="2872"/>
                  </a:lnTo>
                  <a:lnTo>
                    <a:pt x="21025" y="3103"/>
                  </a:lnTo>
                  <a:lnTo>
                    <a:pt x="21685" y="3367"/>
                  </a:lnTo>
                  <a:lnTo>
                    <a:pt x="22279" y="3664"/>
                  </a:lnTo>
                  <a:lnTo>
                    <a:pt x="22873" y="3994"/>
                  </a:lnTo>
                  <a:lnTo>
                    <a:pt x="23467" y="4324"/>
                  </a:lnTo>
                  <a:lnTo>
                    <a:pt x="24028" y="4687"/>
                  </a:lnTo>
                  <a:lnTo>
                    <a:pt x="24556" y="5083"/>
                  </a:lnTo>
                  <a:lnTo>
                    <a:pt x="25084" y="5512"/>
                  </a:lnTo>
                  <a:lnTo>
                    <a:pt x="25579" y="5974"/>
                  </a:lnTo>
                  <a:lnTo>
                    <a:pt x="26074" y="6436"/>
                  </a:lnTo>
                  <a:lnTo>
                    <a:pt x="26503" y="6931"/>
                  </a:lnTo>
                  <a:lnTo>
                    <a:pt x="26933" y="7426"/>
                  </a:lnTo>
                  <a:lnTo>
                    <a:pt x="27362" y="7955"/>
                  </a:lnTo>
                  <a:lnTo>
                    <a:pt x="27725" y="8516"/>
                  </a:lnTo>
                  <a:lnTo>
                    <a:pt x="28088" y="9077"/>
                  </a:lnTo>
                  <a:lnTo>
                    <a:pt x="28418" y="9671"/>
                  </a:lnTo>
                  <a:lnTo>
                    <a:pt x="28715" y="10265"/>
                  </a:lnTo>
                  <a:lnTo>
                    <a:pt x="28979" y="10892"/>
                  </a:lnTo>
                  <a:lnTo>
                    <a:pt x="29210" y="11519"/>
                  </a:lnTo>
                  <a:lnTo>
                    <a:pt x="29408" y="12146"/>
                  </a:lnTo>
                  <a:lnTo>
                    <a:pt x="29606" y="12806"/>
                  </a:lnTo>
                  <a:lnTo>
                    <a:pt x="29738" y="13466"/>
                  </a:lnTo>
                  <a:lnTo>
                    <a:pt x="29837" y="14159"/>
                  </a:lnTo>
                  <a:lnTo>
                    <a:pt x="29936" y="14820"/>
                  </a:lnTo>
                  <a:lnTo>
                    <a:pt x="29969" y="15513"/>
                  </a:lnTo>
                  <a:lnTo>
                    <a:pt x="30002" y="16239"/>
                  </a:lnTo>
                  <a:lnTo>
                    <a:pt x="29969" y="16932"/>
                  </a:lnTo>
                  <a:lnTo>
                    <a:pt x="29903" y="17658"/>
                  </a:lnTo>
                  <a:lnTo>
                    <a:pt x="29804" y="18285"/>
                  </a:lnTo>
                  <a:lnTo>
                    <a:pt x="29705" y="18912"/>
                  </a:lnTo>
                  <a:lnTo>
                    <a:pt x="29573" y="19539"/>
                  </a:lnTo>
                  <a:lnTo>
                    <a:pt x="29375" y="20133"/>
                  </a:lnTo>
                  <a:lnTo>
                    <a:pt x="29177" y="20761"/>
                  </a:lnTo>
                  <a:lnTo>
                    <a:pt x="28979" y="21355"/>
                  </a:lnTo>
                  <a:lnTo>
                    <a:pt x="28715" y="21916"/>
                  </a:lnTo>
                  <a:lnTo>
                    <a:pt x="28418" y="22477"/>
                  </a:lnTo>
                  <a:lnTo>
                    <a:pt x="28121" y="23038"/>
                  </a:lnTo>
                  <a:lnTo>
                    <a:pt x="27791" y="23566"/>
                  </a:lnTo>
                  <a:lnTo>
                    <a:pt x="27461" y="24094"/>
                  </a:lnTo>
                  <a:lnTo>
                    <a:pt x="27065" y="24622"/>
                  </a:lnTo>
                  <a:lnTo>
                    <a:pt x="26668" y="25117"/>
                  </a:lnTo>
                  <a:lnTo>
                    <a:pt x="26239" y="25579"/>
                  </a:lnTo>
                  <a:lnTo>
                    <a:pt x="25810" y="26041"/>
                  </a:lnTo>
                  <a:lnTo>
                    <a:pt x="25315" y="26470"/>
                  </a:lnTo>
                  <a:lnTo>
                    <a:pt x="24853" y="26899"/>
                  </a:lnTo>
                  <a:lnTo>
                    <a:pt x="24325" y="27296"/>
                  </a:lnTo>
                  <a:lnTo>
                    <a:pt x="23830" y="27659"/>
                  </a:lnTo>
                  <a:lnTo>
                    <a:pt x="23302" y="27989"/>
                  </a:lnTo>
                  <a:lnTo>
                    <a:pt x="22741" y="28286"/>
                  </a:lnTo>
                  <a:lnTo>
                    <a:pt x="22180" y="28583"/>
                  </a:lnTo>
                  <a:lnTo>
                    <a:pt x="21619" y="28847"/>
                  </a:lnTo>
                  <a:lnTo>
                    <a:pt x="21025" y="29078"/>
                  </a:lnTo>
                  <a:lnTo>
                    <a:pt x="20431" y="29309"/>
                  </a:lnTo>
                  <a:lnTo>
                    <a:pt x="19836" y="29474"/>
                  </a:lnTo>
                  <a:lnTo>
                    <a:pt x="19242" y="29639"/>
                  </a:lnTo>
                  <a:lnTo>
                    <a:pt x="18615" y="29771"/>
                  </a:lnTo>
                  <a:lnTo>
                    <a:pt x="18021" y="29870"/>
                  </a:lnTo>
                  <a:lnTo>
                    <a:pt x="17394" y="29936"/>
                  </a:lnTo>
                  <a:lnTo>
                    <a:pt x="16734" y="29969"/>
                  </a:lnTo>
                  <a:lnTo>
                    <a:pt x="16107" y="30002"/>
                  </a:lnTo>
                  <a:lnTo>
                    <a:pt x="15315" y="29969"/>
                  </a:lnTo>
                  <a:lnTo>
                    <a:pt x="14556" y="29903"/>
                  </a:lnTo>
                  <a:lnTo>
                    <a:pt x="13829" y="29804"/>
                  </a:lnTo>
                  <a:lnTo>
                    <a:pt x="13136" y="29672"/>
                  </a:lnTo>
                  <a:lnTo>
                    <a:pt x="12476" y="29507"/>
                  </a:lnTo>
                  <a:lnTo>
                    <a:pt x="11816" y="29309"/>
                  </a:lnTo>
                  <a:lnTo>
                    <a:pt x="11156" y="29078"/>
                  </a:lnTo>
                  <a:lnTo>
                    <a:pt x="10529" y="28814"/>
                  </a:lnTo>
                  <a:lnTo>
                    <a:pt x="9902" y="28550"/>
                  </a:lnTo>
                  <a:lnTo>
                    <a:pt x="9308" y="28220"/>
                  </a:lnTo>
                  <a:lnTo>
                    <a:pt x="8714" y="27857"/>
                  </a:lnTo>
                  <a:lnTo>
                    <a:pt x="8153" y="27494"/>
                  </a:lnTo>
                  <a:lnTo>
                    <a:pt x="7625" y="27098"/>
                  </a:lnTo>
                  <a:lnTo>
                    <a:pt x="7096" y="26668"/>
                  </a:lnTo>
                  <a:lnTo>
                    <a:pt x="6601" y="26239"/>
                  </a:lnTo>
                  <a:lnTo>
                    <a:pt x="6139" y="25777"/>
                  </a:lnTo>
                  <a:lnTo>
                    <a:pt x="5677" y="25282"/>
                  </a:lnTo>
                  <a:lnTo>
                    <a:pt x="5248" y="24754"/>
                  </a:lnTo>
                  <a:lnTo>
                    <a:pt x="4852" y="24226"/>
                  </a:lnTo>
                  <a:lnTo>
                    <a:pt x="4456" y="23698"/>
                  </a:lnTo>
                  <a:lnTo>
                    <a:pt x="4093" y="23104"/>
                  </a:lnTo>
                  <a:lnTo>
                    <a:pt x="3796" y="22543"/>
                  </a:lnTo>
                  <a:lnTo>
                    <a:pt x="3499" y="21916"/>
                  </a:lnTo>
                  <a:lnTo>
                    <a:pt x="3235" y="21322"/>
                  </a:lnTo>
                  <a:lnTo>
                    <a:pt x="2971" y="20695"/>
                  </a:lnTo>
                  <a:lnTo>
                    <a:pt x="2773" y="20034"/>
                  </a:lnTo>
                  <a:lnTo>
                    <a:pt x="2608" y="19374"/>
                  </a:lnTo>
                  <a:lnTo>
                    <a:pt x="2443" y="18714"/>
                  </a:lnTo>
                  <a:lnTo>
                    <a:pt x="2344" y="18054"/>
                  </a:lnTo>
                  <a:lnTo>
                    <a:pt x="2245" y="17361"/>
                  </a:lnTo>
                  <a:lnTo>
                    <a:pt x="2212" y="16668"/>
                  </a:lnTo>
                  <a:lnTo>
                    <a:pt x="2212" y="15975"/>
                  </a:lnTo>
                  <a:lnTo>
                    <a:pt x="2212" y="15249"/>
                  </a:lnTo>
                  <a:lnTo>
                    <a:pt x="2278" y="14556"/>
                  </a:lnTo>
                  <a:lnTo>
                    <a:pt x="2377" y="13928"/>
                  </a:lnTo>
                  <a:lnTo>
                    <a:pt x="2476" y="13268"/>
                  </a:lnTo>
                  <a:lnTo>
                    <a:pt x="2641" y="12674"/>
                  </a:lnTo>
                  <a:lnTo>
                    <a:pt x="2806" y="12047"/>
                  </a:lnTo>
                  <a:lnTo>
                    <a:pt x="3004" y="11453"/>
                  </a:lnTo>
                  <a:lnTo>
                    <a:pt x="3235" y="10859"/>
                  </a:lnTo>
                  <a:lnTo>
                    <a:pt x="3466" y="10265"/>
                  </a:lnTo>
                  <a:lnTo>
                    <a:pt x="3763" y="9704"/>
                  </a:lnTo>
                  <a:lnTo>
                    <a:pt x="4060" y="9143"/>
                  </a:lnTo>
                  <a:lnTo>
                    <a:pt x="4390" y="8615"/>
                  </a:lnTo>
                  <a:lnTo>
                    <a:pt x="4753" y="8087"/>
                  </a:lnTo>
                  <a:lnTo>
                    <a:pt x="5116" y="7591"/>
                  </a:lnTo>
                  <a:lnTo>
                    <a:pt x="5512" y="7096"/>
                  </a:lnTo>
                  <a:lnTo>
                    <a:pt x="5941" y="6601"/>
                  </a:lnTo>
                  <a:lnTo>
                    <a:pt x="6403" y="6139"/>
                  </a:lnTo>
                  <a:lnTo>
                    <a:pt x="6865" y="5710"/>
                  </a:lnTo>
                  <a:lnTo>
                    <a:pt x="7360" y="5314"/>
                  </a:lnTo>
                  <a:lnTo>
                    <a:pt x="7856" y="4918"/>
                  </a:lnTo>
                  <a:lnTo>
                    <a:pt x="8384" y="4555"/>
                  </a:lnTo>
                  <a:lnTo>
                    <a:pt x="8912" y="4225"/>
                  </a:lnTo>
                  <a:lnTo>
                    <a:pt x="9440" y="3895"/>
                  </a:lnTo>
                  <a:lnTo>
                    <a:pt x="10001" y="3598"/>
                  </a:lnTo>
                  <a:lnTo>
                    <a:pt x="10562" y="3334"/>
                  </a:lnTo>
                  <a:lnTo>
                    <a:pt x="11156" y="3103"/>
                  </a:lnTo>
                  <a:lnTo>
                    <a:pt x="11750" y="2905"/>
                  </a:lnTo>
                  <a:lnTo>
                    <a:pt x="12344" y="2707"/>
                  </a:lnTo>
                  <a:lnTo>
                    <a:pt x="12938" y="2575"/>
                  </a:lnTo>
                  <a:lnTo>
                    <a:pt x="13565" y="2443"/>
                  </a:lnTo>
                  <a:lnTo>
                    <a:pt x="14193" y="2344"/>
                  </a:lnTo>
                  <a:lnTo>
                    <a:pt x="14820" y="2245"/>
                  </a:lnTo>
                  <a:lnTo>
                    <a:pt x="15447" y="2212"/>
                  </a:lnTo>
                  <a:close/>
                  <a:moveTo>
                    <a:pt x="16074" y="0"/>
                  </a:moveTo>
                  <a:lnTo>
                    <a:pt x="15315" y="33"/>
                  </a:lnTo>
                  <a:lnTo>
                    <a:pt x="14556" y="66"/>
                  </a:lnTo>
                  <a:lnTo>
                    <a:pt x="13829" y="165"/>
                  </a:lnTo>
                  <a:lnTo>
                    <a:pt x="13103" y="264"/>
                  </a:lnTo>
                  <a:lnTo>
                    <a:pt x="12377" y="429"/>
                  </a:lnTo>
                  <a:lnTo>
                    <a:pt x="11684" y="627"/>
                  </a:lnTo>
                  <a:lnTo>
                    <a:pt x="10991" y="825"/>
                  </a:lnTo>
                  <a:lnTo>
                    <a:pt x="10298" y="1089"/>
                  </a:lnTo>
                  <a:lnTo>
                    <a:pt x="9638" y="1353"/>
                  </a:lnTo>
                  <a:lnTo>
                    <a:pt x="8978" y="1651"/>
                  </a:lnTo>
                  <a:lnTo>
                    <a:pt x="8318" y="1981"/>
                  </a:lnTo>
                  <a:lnTo>
                    <a:pt x="7724" y="2344"/>
                  </a:lnTo>
                  <a:lnTo>
                    <a:pt x="7096" y="2740"/>
                  </a:lnTo>
                  <a:lnTo>
                    <a:pt x="6502" y="3169"/>
                  </a:lnTo>
                  <a:lnTo>
                    <a:pt x="5941" y="3598"/>
                  </a:lnTo>
                  <a:lnTo>
                    <a:pt x="5413" y="4060"/>
                  </a:lnTo>
                  <a:lnTo>
                    <a:pt x="4885" y="4555"/>
                  </a:lnTo>
                  <a:lnTo>
                    <a:pt x="4357" y="5083"/>
                  </a:lnTo>
                  <a:lnTo>
                    <a:pt x="3895" y="5611"/>
                  </a:lnTo>
                  <a:lnTo>
                    <a:pt x="3433" y="6172"/>
                  </a:lnTo>
                  <a:lnTo>
                    <a:pt x="3004" y="6733"/>
                  </a:lnTo>
                  <a:lnTo>
                    <a:pt x="2575" y="7327"/>
                  </a:lnTo>
                  <a:lnTo>
                    <a:pt x="2212" y="7955"/>
                  </a:lnTo>
                  <a:lnTo>
                    <a:pt x="1849" y="8615"/>
                  </a:lnTo>
                  <a:lnTo>
                    <a:pt x="1519" y="9242"/>
                  </a:lnTo>
                  <a:lnTo>
                    <a:pt x="1222" y="9935"/>
                  </a:lnTo>
                  <a:lnTo>
                    <a:pt x="957" y="10628"/>
                  </a:lnTo>
                  <a:lnTo>
                    <a:pt x="726" y="11321"/>
                  </a:lnTo>
                  <a:lnTo>
                    <a:pt x="528" y="12047"/>
                  </a:lnTo>
                  <a:lnTo>
                    <a:pt x="330" y="12806"/>
                  </a:lnTo>
                  <a:lnTo>
                    <a:pt x="198" y="13532"/>
                  </a:lnTo>
                  <a:lnTo>
                    <a:pt x="99" y="14291"/>
                  </a:lnTo>
                  <a:lnTo>
                    <a:pt x="33" y="15117"/>
                  </a:lnTo>
                  <a:lnTo>
                    <a:pt x="0" y="15942"/>
                  </a:lnTo>
                  <a:lnTo>
                    <a:pt x="0" y="16767"/>
                  </a:lnTo>
                  <a:lnTo>
                    <a:pt x="66" y="17559"/>
                  </a:lnTo>
                  <a:lnTo>
                    <a:pt x="165" y="18351"/>
                  </a:lnTo>
                  <a:lnTo>
                    <a:pt x="297" y="19143"/>
                  </a:lnTo>
                  <a:lnTo>
                    <a:pt x="462" y="19902"/>
                  </a:lnTo>
                  <a:lnTo>
                    <a:pt x="660" y="20662"/>
                  </a:lnTo>
                  <a:lnTo>
                    <a:pt x="891" y="21421"/>
                  </a:lnTo>
                  <a:lnTo>
                    <a:pt x="1189" y="22147"/>
                  </a:lnTo>
                  <a:lnTo>
                    <a:pt x="1486" y="22873"/>
                  </a:lnTo>
                  <a:lnTo>
                    <a:pt x="1816" y="23566"/>
                  </a:lnTo>
                  <a:lnTo>
                    <a:pt x="2212" y="24226"/>
                  </a:lnTo>
                  <a:lnTo>
                    <a:pt x="2608" y="24886"/>
                  </a:lnTo>
                  <a:lnTo>
                    <a:pt x="3037" y="25513"/>
                  </a:lnTo>
                  <a:lnTo>
                    <a:pt x="3532" y="26140"/>
                  </a:lnTo>
                  <a:lnTo>
                    <a:pt x="4027" y="26734"/>
                  </a:lnTo>
                  <a:lnTo>
                    <a:pt x="4522" y="27296"/>
                  </a:lnTo>
                  <a:lnTo>
                    <a:pt x="5083" y="27857"/>
                  </a:lnTo>
                  <a:lnTo>
                    <a:pt x="5677" y="28352"/>
                  </a:lnTo>
                  <a:lnTo>
                    <a:pt x="6271" y="28847"/>
                  </a:lnTo>
                  <a:lnTo>
                    <a:pt x="6898" y="29309"/>
                  </a:lnTo>
                  <a:lnTo>
                    <a:pt x="7558" y="29738"/>
                  </a:lnTo>
                  <a:lnTo>
                    <a:pt x="8219" y="30134"/>
                  </a:lnTo>
                  <a:lnTo>
                    <a:pt x="8912" y="30497"/>
                  </a:lnTo>
                  <a:lnTo>
                    <a:pt x="9638" y="30827"/>
                  </a:lnTo>
                  <a:lnTo>
                    <a:pt x="10364" y="31157"/>
                  </a:lnTo>
                  <a:lnTo>
                    <a:pt x="11123" y="31421"/>
                  </a:lnTo>
                  <a:lnTo>
                    <a:pt x="11882" y="31619"/>
                  </a:lnTo>
                  <a:lnTo>
                    <a:pt x="12674" y="31817"/>
                  </a:lnTo>
                  <a:lnTo>
                    <a:pt x="13466" y="31982"/>
                  </a:lnTo>
                  <a:lnTo>
                    <a:pt x="14292" y="32081"/>
                  </a:lnTo>
                  <a:lnTo>
                    <a:pt x="15216" y="32180"/>
                  </a:lnTo>
                  <a:lnTo>
                    <a:pt x="16866" y="32180"/>
                  </a:lnTo>
                  <a:lnTo>
                    <a:pt x="17625" y="32114"/>
                  </a:lnTo>
                  <a:lnTo>
                    <a:pt x="18351" y="32048"/>
                  </a:lnTo>
                  <a:lnTo>
                    <a:pt x="19077" y="31916"/>
                  </a:lnTo>
                  <a:lnTo>
                    <a:pt x="19803" y="31751"/>
                  </a:lnTo>
                  <a:lnTo>
                    <a:pt x="20497" y="31586"/>
                  </a:lnTo>
                  <a:lnTo>
                    <a:pt x="21223" y="31355"/>
                  </a:lnTo>
                  <a:lnTo>
                    <a:pt x="21883" y="31124"/>
                  </a:lnTo>
                  <a:lnTo>
                    <a:pt x="22576" y="30827"/>
                  </a:lnTo>
                  <a:lnTo>
                    <a:pt x="23203" y="30530"/>
                  </a:lnTo>
                  <a:lnTo>
                    <a:pt x="23863" y="30200"/>
                  </a:lnTo>
                  <a:lnTo>
                    <a:pt x="24490" y="29837"/>
                  </a:lnTo>
                  <a:lnTo>
                    <a:pt x="25084" y="29441"/>
                  </a:lnTo>
                  <a:lnTo>
                    <a:pt x="25678" y="29045"/>
                  </a:lnTo>
                  <a:lnTo>
                    <a:pt x="26239" y="28583"/>
                  </a:lnTo>
                  <a:lnTo>
                    <a:pt x="26801" y="28121"/>
                  </a:lnTo>
                  <a:lnTo>
                    <a:pt x="27329" y="27626"/>
                  </a:lnTo>
                  <a:lnTo>
                    <a:pt x="27824" y="27131"/>
                  </a:lnTo>
                  <a:lnTo>
                    <a:pt x="28319" y="26602"/>
                  </a:lnTo>
                  <a:lnTo>
                    <a:pt x="28748" y="26041"/>
                  </a:lnTo>
                  <a:lnTo>
                    <a:pt x="29210" y="25447"/>
                  </a:lnTo>
                  <a:lnTo>
                    <a:pt x="29606" y="24853"/>
                  </a:lnTo>
                  <a:lnTo>
                    <a:pt x="30002" y="24226"/>
                  </a:lnTo>
                  <a:lnTo>
                    <a:pt x="30332" y="23599"/>
                  </a:lnTo>
                  <a:lnTo>
                    <a:pt x="30662" y="22939"/>
                  </a:lnTo>
                  <a:lnTo>
                    <a:pt x="30959" y="22279"/>
                  </a:lnTo>
                  <a:lnTo>
                    <a:pt x="31223" y="21586"/>
                  </a:lnTo>
                  <a:lnTo>
                    <a:pt x="31454" y="20860"/>
                  </a:lnTo>
                  <a:lnTo>
                    <a:pt x="31685" y="20133"/>
                  </a:lnTo>
                  <a:lnTo>
                    <a:pt x="31850" y="19407"/>
                  </a:lnTo>
                  <a:lnTo>
                    <a:pt x="31982" y="18648"/>
                  </a:lnTo>
                  <a:lnTo>
                    <a:pt x="32081" y="17889"/>
                  </a:lnTo>
                  <a:lnTo>
                    <a:pt x="32147" y="17064"/>
                  </a:lnTo>
                  <a:lnTo>
                    <a:pt x="32180" y="16239"/>
                  </a:lnTo>
                  <a:lnTo>
                    <a:pt x="32180" y="15447"/>
                  </a:lnTo>
                  <a:lnTo>
                    <a:pt x="32114" y="14622"/>
                  </a:lnTo>
                  <a:lnTo>
                    <a:pt x="32048" y="13829"/>
                  </a:lnTo>
                  <a:lnTo>
                    <a:pt x="31916" y="13037"/>
                  </a:lnTo>
                  <a:lnTo>
                    <a:pt x="31718" y="12278"/>
                  </a:lnTo>
                  <a:lnTo>
                    <a:pt x="31520" y="11519"/>
                  </a:lnTo>
                  <a:lnTo>
                    <a:pt x="31289" y="10793"/>
                  </a:lnTo>
                  <a:lnTo>
                    <a:pt x="31025" y="10034"/>
                  </a:lnTo>
                  <a:lnTo>
                    <a:pt x="30695" y="9341"/>
                  </a:lnTo>
                  <a:lnTo>
                    <a:pt x="30365" y="8648"/>
                  </a:lnTo>
                  <a:lnTo>
                    <a:pt x="29969" y="7955"/>
                  </a:lnTo>
                  <a:lnTo>
                    <a:pt x="29573" y="7294"/>
                  </a:lnTo>
                  <a:lnTo>
                    <a:pt x="29144" y="6667"/>
                  </a:lnTo>
                  <a:lnTo>
                    <a:pt x="28682" y="6040"/>
                  </a:lnTo>
                  <a:lnTo>
                    <a:pt x="28187" y="5446"/>
                  </a:lnTo>
                  <a:lnTo>
                    <a:pt x="27659" y="4885"/>
                  </a:lnTo>
                  <a:lnTo>
                    <a:pt x="27098" y="4357"/>
                  </a:lnTo>
                  <a:lnTo>
                    <a:pt x="26536" y="3829"/>
                  </a:lnTo>
                  <a:lnTo>
                    <a:pt x="25909" y="3334"/>
                  </a:lnTo>
                  <a:lnTo>
                    <a:pt x="25282" y="2872"/>
                  </a:lnTo>
                  <a:lnTo>
                    <a:pt x="24655" y="2443"/>
                  </a:lnTo>
                  <a:lnTo>
                    <a:pt x="23962" y="2047"/>
                  </a:lnTo>
                  <a:lnTo>
                    <a:pt x="23269" y="1684"/>
                  </a:lnTo>
                  <a:lnTo>
                    <a:pt x="22576" y="1353"/>
                  </a:lnTo>
                  <a:lnTo>
                    <a:pt x="21817" y="1056"/>
                  </a:lnTo>
                  <a:lnTo>
                    <a:pt x="21058" y="792"/>
                  </a:lnTo>
                  <a:lnTo>
                    <a:pt x="20298" y="561"/>
                  </a:lnTo>
                  <a:lnTo>
                    <a:pt x="19506" y="363"/>
                  </a:lnTo>
                  <a:lnTo>
                    <a:pt x="18714" y="231"/>
                  </a:lnTo>
                  <a:lnTo>
                    <a:pt x="17889" y="99"/>
                  </a:lnTo>
                  <a:lnTo>
                    <a:pt x="16965" y="33"/>
                  </a:lnTo>
                  <a:lnTo>
                    <a:pt x="16074" y="0"/>
                  </a:lnTo>
                  <a:close/>
                </a:path>
              </a:pathLst>
            </a:custGeom>
            <a:solidFill>
              <a:srgbClr val="C6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g29ba36c631f_0_554"/>
            <p:cNvSpPr/>
            <p:nvPr/>
          </p:nvSpPr>
          <p:spPr>
            <a:xfrm>
              <a:off x="6164075" y="967525"/>
              <a:ext cx="694775" cy="694775"/>
            </a:xfrm>
            <a:custGeom>
              <a:avLst/>
              <a:gdLst/>
              <a:ahLst/>
              <a:cxnLst/>
              <a:rect l="l" t="t" r="r" b="b"/>
              <a:pathLst>
                <a:path w="27791" h="27791" fill="none" extrusionOk="0">
                  <a:moveTo>
                    <a:pt x="13863" y="1"/>
                  </a:moveTo>
                  <a:lnTo>
                    <a:pt x="13863" y="1"/>
                  </a:lnTo>
                  <a:lnTo>
                    <a:pt x="13236" y="1"/>
                  </a:lnTo>
                  <a:lnTo>
                    <a:pt x="12609" y="34"/>
                  </a:lnTo>
                  <a:lnTo>
                    <a:pt x="11982" y="133"/>
                  </a:lnTo>
                  <a:lnTo>
                    <a:pt x="11354" y="232"/>
                  </a:lnTo>
                  <a:lnTo>
                    <a:pt x="10727" y="364"/>
                  </a:lnTo>
                  <a:lnTo>
                    <a:pt x="10133" y="496"/>
                  </a:lnTo>
                  <a:lnTo>
                    <a:pt x="9539" y="694"/>
                  </a:lnTo>
                  <a:lnTo>
                    <a:pt x="8945" y="892"/>
                  </a:lnTo>
                  <a:lnTo>
                    <a:pt x="8351" y="1123"/>
                  </a:lnTo>
                  <a:lnTo>
                    <a:pt x="7790" y="1387"/>
                  </a:lnTo>
                  <a:lnTo>
                    <a:pt x="7229" y="1684"/>
                  </a:lnTo>
                  <a:lnTo>
                    <a:pt x="6701" y="2014"/>
                  </a:lnTo>
                  <a:lnTo>
                    <a:pt x="6173" y="2344"/>
                  </a:lnTo>
                  <a:lnTo>
                    <a:pt x="5645" y="2707"/>
                  </a:lnTo>
                  <a:lnTo>
                    <a:pt x="5149" y="3103"/>
                  </a:lnTo>
                  <a:lnTo>
                    <a:pt x="4654" y="3499"/>
                  </a:lnTo>
                  <a:lnTo>
                    <a:pt x="4654" y="3499"/>
                  </a:lnTo>
                  <a:lnTo>
                    <a:pt x="4192" y="3928"/>
                  </a:lnTo>
                  <a:lnTo>
                    <a:pt x="3730" y="4390"/>
                  </a:lnTo>
                  <a:lnTo>
                    <a:pt x="3301" y="4885"/>
                  </a:lnTo>
                  <a:lnTo>
                    <a:pt x="2905" y="5380"/>
                  </a:lnTo>
                  <a:lnTo>
                    <a:pt x="2542" y="5876"/>
                  </a:lnTo>
                  <a:lnTo>
                    <a:pt x="2179" y="6404"/>
                  </a:lnTo>
                  <a:lnTo>
                    <a:pt x="1849" y="6932"/>
                  </a:lnTo>
                  <a:lnTo>
                    <a:pt x="1552" y="7493"/>
                  </a:lnTo>
                  <a:lnTo>
                    <a:pt x="1255" y="8054"/>
                  </a:lnTo>
                  <a:lnTo>
                    <a:pt x="1024" y="8648"/>
                  </a:lnTo>
                  <a:lnTo>
                    <a:pt x="793" y="9242"/>
                  </a:lnTo>
                  <a:lnTo>
                    <a:pt x="595" y="9836"/>
                  </a:lnTo>
                  <a:lnTo>
                    <a:pt x="430" y="10463"/>
                  </a:lnTo>
                  <a:lnTo>
                    <a:pt x="265" y="11057"/>
                  </a:lnTo>
                  <a:lnTo>
                    <a:pt x="166" y="11717"/>
                  </a:lnTo>
                  <a:lnTo>
                    <a:pt x="67" y="12345"/>
                  </a:lnTo>
                  <a:lnTo>
                    <a:pt x="67" y="12345"/>
                  </a:lnTo>
                  <a:lnTo>
                    <a:pt x="1" y="13038"/>
                  </a:lnTo>
                  <a:lnTo>
                    <a:pt x="1" y="13764"/>
                  </a:lnTo>
                  <a:lnTo>
                    <a:pt x="1" y="14457"/>
                  </a:lnTo>
                  <a:lnTo>
                    <a:pt x="34" y="15150"/>
                  </a:lnTo>
                  <a:lnTo>
                    <a:pt x="133" y="15843"/>
                  </a:lnTo>
                  <a:lnTo>
                    <a:pt x="232" y="16503"/>
                  </a:lnTo>
                  <a:lnTo>
                    <a:pt x="397" y="17163"/>
                  </a:lnTo>
                  <a:lnTo>
                    <a:pt x="562" y="17823"/>
                  </a:lnTo>
                  <a:lnTo>
                    <a:pt x="760" y="18484"/>
                  </a:lnTo>
                  <a:lnTo>
                    <a:pt x="1024" y="19111"/>
                  </a:lnTo>
                  <a:lnTo>
                    <a:pt x="1288" y="19705"/>
                  </a:lnTo>
                  <a:lnTo>
                    <a:pt x="1585" y="20332"/>
                  </a:lnTo>
                  <a:lnTo>
                    <a:pt x="1882" y="20893"/>
                  </a:lnTo>
                  <a:lnTo>
                    <a:pt x="2245" y="21487"/>
                  </a:lnTo>
                  <a:lnTo>
                    <a:pt x="2641" y="22015"/>
                  </a:lnTo>
                  <a:lnTo>
                    <a:pt x="3037" y="22543"/>
                  </a:lnTo>
                  <a:lnTo>
                    <a:pt x="3466" y="23071"/>
                  </a:lnTo>
                  <a:lnTo>
                    <a:pt x="3928" y="23566"/>
                  </a:lnTo>
                  <a:lnTo>
                    <a:pt x="4390" y="24028"/>
                  </a:lnTo>
                  <a:lnTo>
                    <a:pt x="4885" y="24457"/>
                  </a:lnTo>
                  <a:lnTo>
                    <a:pt x="5414" y="24887"/>
                  </a:lnTo>
                  <a:lnTo>
                    <a:pt x="5942" y="25283"/>
                  </a:lnTo>
                  <a:lnTo>
                    <a:pt x="6503" y="25646"/>
                  </a:lnTo>
                  <a:lnTo>
                    <a:pt x="7097" y="26009"/>
                  </a:lnTo>
                  <a:lnTo>
                    <a:pt x="7691" y="26339"/>
                  </a:lnTo>
                  <a:lnTo>
                    <a:pt x="8318" y="26603"/>
                  </a:lnTo>
                  <a:lnTo>
                    <a:pt x="8945" y="26867"/>
                  </a:lnTo>
                  <a:lnTo>
                    <a:pt x="9605" y="27098"/>
                  </a:lnTo>
                  <a:lnTo>
                    <a:pt x="10265" y="27296"/>
                  </a:lnTo>
                  <a:lnTo>
                    <a:pt x="10925" y="27461"/>
                  </a:lnTo>
                  <a:lnTo>
                    <a:pt x="11618" y="27593"/>
                  </a:lnTo>
                  <a:lnTo>
                    <a:pt x="12345" y="27692"/>
                  </a:lnTo>
                  <a:lnTo>
                    <a:pt x="12345" y="27692"/>
                  </a:lnTo>
                  <a:lnTo>
                    <a:pt x="13104" y="27758"/>
                  </a:lnTo>
                  <a:lnTo>
                    <a:pt x="13896" y="27791"/>
                  </a:lnTo>
                  <a:lnTo>
                    <a:pt x="13896" y="27791"/>
                  </a:lnTo>
                  <a:lnTo>
                    <a:pt x="14523" y="27758"/>
                  </a:lnTo>
                  <a:lnTo>
                    <a:pt x="15183" y="27725"/>
                  </a:lnTo>
                  <a:lnTo>
                    <a:pt x="15810" y="27659"/>
                  </a:lnTo>
                  <a:lnTo>
                    <a:pt x="16404" y="27560"/>
                  </a:lnTo>
                  <a:lnTo>
                    <a:pt x="17031" y="27428"/>
                  </a:lnTo>
                  <a:lnTo>
                    <a:pt x="17625" y="27263"/>
                  </a:lnTo>
                  <a:lnTo>
                    <a:pt x="18220" y="27098"/>
                  </a:lnTo>
                  <a:lnTo>
                    <a:pt x="18814" y="26867"/>
                  </a:lnTo>
                  <a:lnTo>
                    <a:pt x="19408" y="26636"/>
                  </a:lnTo>
                  <a:lnTo>
                    <a:pt x="19969" y="26372"/>
                  </a:lnTo>
                  <a:lnTo>
                    <a:pt x="20530" y="26075"/>
                  </a:lnTo>
                  <a:lnTo>
                    <a:pt x="21091" y="25778"/>
                  </a:lnTo>
                  <a:lnTo>
                    <a:pt x="21619" y="25448"/>
                  </a:lnTo>
                  <a:lnTo>
                    <a:pt x="22114" y="25085"/>
                  </a:lnTo>
                  <a:lnTo>
                    <a:pt x="22642" y="24688"/>
                  </a:lnTo>
                  <a:lnTo>
                    <a:pt x="23104" y="24259"/>
                  </a:lnTo>
                  <a:lnTo>
                    <a:pt x="23104" y="24259"/>
                  </a:lnTo>
                  <a:lnTo>
                    <a:pt x="23599" y="23830"/>
                  </a:lnTo>
                  <a:lnTo>
                    <a:pt x="24028" y="23368"/>
                  </a:lnTo>
                  <a:lnTo>
                    <a:pt x="24457" y="22906"/>
                  </a:lnTo>
                  <a:lnTo>
                    <a:pt x="24854" y="22411"/>
                  </a:lnTo>
                  <a:lnTo>
                    <a:pt x="25250" y="21883"/>
                  </a:lnTo>
                  <a:lnTo>
                    <a:pt x="25580" y="21355"/>
                  </a:lnTo>
                  <a:lnTo>
                    <a:pt x="25910" y="20827"/>
                  </a:lnTo>
                  <a:lnTo>
                    <a:pt x="26207" y="20266"/>
                  </a:lnTo>
                  <a:lnTo>
                    <a:pt x="26504" y="19705"/>
                  </a:lnTo>
                  <a:lnTo>
                    <a:pt x="26768" y="19144"/>
                  </a:lnTo>
                  <a:lnTo>
                    <a:pt x="26966" y="18550"/>
                  </a:lnTo>
                  <a:lnTo>
                    <a:pt x="27164" y="17922"/>
                  </a:lnTo>
                  <a:lnTo>
                    <a:pt x="27362" y="17328"/>
                  </a:lnTo>
                  <a:lnTo>
                    <a:pt x="27494" y="16701"/>
                  </a:lnTo>
                  <a:lnTo>
                    <a:pt x="27593" y="16074"/>
                  </a:lnTo>
                  <a:lnTo>
                    <a:pt x="27692" y="15447"/>
                  </a:lnTo>
                  <a:lnTo>
                    <a:pt x="27692" y="15447"/>
                  </a:lnTo>
                  <a:lnTo>
                    <a:pt x="27758" y="14721"/>
                  </a:lnTo>
                  <a:lnTo>
                    <a:pt x="27791" y="14028"/>
                  </a:lnTo>
                  <a:lnTo>
                    <a:pt x="27758" y="13302"/>
                  </a:lnTo>
                  <a:lnTo>
                    <a:pt x="27725" y="12609"/>
                  </a:lnTo>
                  <a:lnTo>
                    <a:pt x="27626" y="11948"/>
                  </a:lnTo>
                  <a:lnTo>
                    <a:pt x="27527" y="11255"/>
                  </a:lnTo>
                  <a:lnTo>
                    <a:pt x="27395" y="10595"/>
                  </a:lnTo>
                  <a:lnTo>
                    <a:pt x="27197" y="9935"/>
                  </a:lnTo>
                  <a:lnTo>
                    <a:pt x="26999" y="9308"/>
                  </a:lnTo>
                  <a:lnTo>
                    <a:pt x="26768" y="8681"/>
                  </a:lnTo>
                  <a:lnTo>
                    <a:pt x="26504" y="8054"/>
                  </a:lnTo>
                  <a:lnTo>
                    <a:pt x="26207" y="7460"/>
                  </a:lnTo>
                  <a:lnTo>
                    <a:pt x="25877" y="6866"/>
                  </a:lnTo>
                  <a:lnTo>
                    <a:pt x="25514" y="6305"/>
                  </a:lnTo>
                  <a:lnTo>
                    <a:pt x="25151" y="5744"/>
                  </a:lnTo>
                  <a:lnTo>
                    <a:pt x="24722" y="5215"/>
                  </a:lnTo>
                  <a:lnTo>
                    <a:pt x="24292" y="4720"/>
                  </a:lnTo>
                  <a:lnTo>
                    <a:pt x="23863" y="4225"/>
                  </a:lnTo>
                  <a:lnTo>
                    <a:pt x="23368" y="3763"/>
                  </a:lnTo>
                  <a:lnTo>
                    <a:pt x="22873" y="3301"/>
                  </a:lnTo>
                  <a:lnTo>
                    <a:pt x="22345" y="2872"/>
                  </a:lnTo>
                  <a:lnTo>
                    <a:pt x="21817" y="2476"/>
                  </a:lnTo>
                  <a:lnTo>
                    <a:pt x="21256" y="2113"/>
                  </a:lnTo>
                  <a:lnTo>
                    <a:pt x="20662" y="1783"/>
                  </a:lnTo>
                  <a:lnTo>
                    <a:pt x="20068" y="1453"/>
                  </a:lnTo>
                  <a:lnTo>
                    <a:pt x="19474" y="1156"/>
                  </a:lnTo>
                  <a:lnTo>
                    <a:pt x="18814" y="892"/>
                  </a:lnTo>
                  <a:lnTo>
                    <a:pt x="18187" y="661"/>
                  </a:lnTo>
                  <a:lnTo>
                    <a:pt x="17526" y="463"/>
                  </a:lnTo>
                  <a:lnTo>
                    <a:pt x="16833" y="298"/>
                  </a:lnTo>
                  <a:lnTo>
                    <a:pt x="16140" y="166"/>
                  </a:lnTo>
                  <a:lnTo>
                    <a:pt x="15414" y="67"/>
                  </a:lnTo>
                  <a:lnTo>
                    <a:pt x="15414" y="67"/>
                  </a:lnTo>
                  <a:lnTo>
                    <a:pt x="14655" y="1"/>
                  </a:lnTo>
                  <a:lnTo>
                    <a:pt x="1386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g29ba36c631f_0_554"/>
            <p:cNvSpPr/>
            <p:nvPr/>
          </p:nvSpPr>
          <p:spPr>
            <a:xfrm>
              <a:off x="6108800" y="912250"/>
              <a:ext cx="804525" cy="804525"/>
            </a:xfrm>
            <a:custGeom>
              <a:avLst/>
              <a:gdLst/>
              <a:ahLst/>
              <a:cxnLst/>
              <a:rect l="l" t="t" r="r" b="b"/>
              <a:pathLst>
                <a:path w="32181" h="32181" fill="none" extrusionOk="0">
                  <a:moveTo>
                    <a:pt x="16074" y="0"/>
                  </a:moveTo>
                  <a:lnTo>
                    <a:pt x="16074" y="0"/>
                  </a:lnTo>
                  <a:lnTo>
                    <a:pt x="16965" y="33"/>
                  </a:lnTo>
                  <a:lnTo>
                    <a:pt x="17889" y="99"/>
                  </a:lnTo>
                  <a:lnTo>
                    <a:pt x="17889" y="99"/>
                  </a:lnTo>
                  <a:lnTo>
                    <a:pt x="18714" y="231"/>
                  </a:lnTo>
                  <a:lnTo>
                    <a:pt x="19506" y="363"/>
                  </a:lnTo>
                  <a:lnTo>
                    <a:pt x="20298" y="561"/>
                  </a:lnTo>
                  <a:lnTo>
                    <a:pt x="21058" y="792"/>
                  </a:lnTo>
                  <a:lnTo>
                    <a:pt x="21817" y="1056"/>
                  </a:lnTo>
                  <a:lnTo>
                    <a:pt x="22576" y="1353"/>
                  </a:lnTo>
                  <a:lnTo>
                    <a:pt x="23269" y="1684"/>
                  </a:lnTo>
                  <a:lnTo>
                    <a:pt x="23962" y="2047"/>
                  </a:lnTo>
                  <a:lnTo>
                    <a:pt x="24655" y="2443"/>
                  </a:lnTo>
                  <a:lnTo>
                    <a:pt x="25282" y="2872"/>
                  </a:lnTo>
                  <a:lnTo>
                    <a:pt x="25909" y="3334"/>
                  </a:lnTo>
                  <a:lnTo>
                    <a:pt x="26536" y="3829"/>
                  </a:lnTo>
                  <a:lnTo>
                    <a:pt x="27098" y="4357"/>
                  </a:lnTo>
                  <a:lnTo>
                    <a:pt x="27659" y="4885"/>
                  </a:lnTo>
                  <a:lnTo>
                    <a:pt x="28187" y="5446"/>
                  </a:lnTo>
                  <a:lnTo>
                    <a:pt x="28682" y="6040"/>
                  </a:lnTo>
                  <a:lnTo>
                    <a:pt x="29144" y="6667"/>
                  </a:lnTo>
                  <a:lnTo>
                    <a:pt x="29573" y="7294"/>
                  </a:lnTo>
                  <a:lnTo>
                    <a:pt x="29969" y="7955"/>
                  </a:lnTo>
                  <a:lnTo>
                    <a:pt x="30365" y="8648"/>
                  </a:lnTo>
                  <a:lnTo>
                    <a:pt x="30695" y="9341"/>
                  </a:lnTo>
                  <a:lnTo>
                    <a:pt x="31025" y="10034"/>
                  </a:lnTo>
                  <a:lnTo>
                    <a:pt x="31289" y="10793"/>
                  </a:lnTo>
                  <a:lnTo>
                    <a:pt x="31520" y="11519"/>
                  </a:lnTo>
                  <a:lnTo>
                    <a:pt x="31718" y="12278"/>
                  </a:lnTo>
                  <a:lnTo>
                    <a:pt x="31916" y="13037"/>
                  </a:lnTo>
                  <a:lnTo>
                    <a:pt x="32048" y="13829"/>
                  </a:lnTo>
                  <a:lnTo>
                    <a:pt x="32114" y="14622"/>
                  </a:lnTo>
                  <a:lnTo>
                    <a:pt x="32180" y="15447"/>
                  </a:lnTo>
                  <a:lnTo>
                    <a:pt x="32180" y="16239"/>
                  </a:lnTo>
                  <a:lnTo>
                    <a:pt x="32147" y="17064"/>
                  </a:lnTo>
                  <a:lnTo>
                    <a:pt x="32081" y="17889"/>
                  </a:lnTo>
                  <a:lnTo>
                    <a:pt x="32081" y="17889"/>
                  </a:lnTo>
                  <a:lnTo>
                    <a:pt x="31982" y="18648"/>
                  </a:lnTo>
                  <a:lnTo>
                    <a:pt x="31850" y="19407"/>
                  </a:lnTo>
                  <a:lnTo>
                    <a:pt x="31685" y="20133"/>
                  </a:lnTo>
                  <a:lnTo>
                    <a:pt x="31454" y="20860"/>
                  </a:lnTo>
                  <a:lnTo>
                    <a:pt x="31223" y="21586"/>
                  </a:lnTo>
                  <a:lnTo>
                    <a:pt x="30959" y="22279"/>
                  </a:lnTo>
                  <a:lnTo>
                    <a:pt x="30662" y="22939"/>
                  </a:lnTo>
                  <a:lnTo>
                    <a:pt x="30332" y="23599"/>
                  </a:lnTo>
                  <a:lnTo>
                    <a:pt x="30002" y="24226"/>
                  </a:lnTo>
                  <a:lnTo>
                    <a:pt x="29606" y="24853"/>
                  </a:lnTo>
                  <a:lnTo>
                    <a:pt x="29210" y="25447"/>
                  </a:lnTo>
                  <a:lnTo>
                    <a:pt x="28748" y="26041"/>
                  </a:lnTo>
                  <a:lnTo>
                    <a:pt x="28319" y="26602"/>
                  </a:lnTo>
                  <a:lnTo>
                    <a:pt x="27824" y="27131"/>
                  </a:lnTo>
                  <a:lnTo>
                    <a:pt x="27329" y="27626"/>
                  </a:lnTo>
                  <a:lnTo>
                    <a:pt x="26801" y="28121"/>
                  </a:lnTo>
                  <a:lnTo>
                    <a:pt x="26239" y="28583"/>
                  </a:lnTo>
                  <a:lnTo>
                    <a:pt x="25678" y="29045"/>
                  </a:lnTo>
                  <a:lnTo>
                    <a:pt x="25084" y="29441"/>
                  </a:lnTo>
                  <a:lnTo>
                    <a:pt x="24490" y="29837"/>
                  </a:lnTo>
                  <a:lnTo>
                    <a:pt x="23863" y="30200"/>
                  </a:lnTo>
                  <a:lnTo>
                    <a:pt x="23203" y="30530"/>
                  </a:lnTo>
                  <a:lnTo>
                    <a:pt x="22576" y="30827"/>
                  </a:lnTo>
                  <a:lnTo>
                    <a:pt x="21883" y="31124"/>
                  </a:lnTo>
                  <a:lnTo>
                    <a:pt x="21223" y="31355"/>
                  </a:lnTo>
                  <a:lnTo>
                    <a:pt x="20497" y="31586"/>
                  </a:lnTo>
                  <a:lnTo>
                    <a:pt x="19803" y="31751"/>
                  </a:lnTo>
                  <a:lnTo>
                    <a:pt x="19077" y="31916"/>
                  </a:lnTo>
                  <a:lnTo>
                    <a:pt x="18351" y="32048"/>
                  </a:lnTo>
                  <a:lnTo>
                    <a:pt x="17625" y="32114"/>
                  </a:lnTo>
                  <a:lnTo>
                    <a:pt x="16866" y="32180"/>
                  </a:lnTo>
                  <a:lnTo>
                    <a:pt x="16107" y="32180"/>
                  </a:lnTo>
                  <a:lnTo>
                    <a:pt x="16107" y="32180"/>
                  </a:lnTo>
                  <a:lnTo>
                    <a:pt x="15216" y="32180"/>
                  </a:lnTo>
                  <a:lnTo>
                    <a:pt x="14292" y="32081"/>
                  </a:lnTo>
                  <a:lnTo>
                    <a:pt x="14292" y="32081"/>
                  </a:lnTo>
                  <a:lnTo>
                    <a:pt x="13466" y="31982"/>
                  </a:lnTo>
                  <a:lnTo>
                    <a:pt x="12674" y="31817"/>
                  </a:lnTo>
                  <a:lnTo>
                    <a:pt x="11882" y="31619"/>
                  </a:lnTo>
                  <a:lnTo>
                    <a:pt x="11123" y="31421"/>
                  </a:lnTo>
                  <a:lnTo>
                    <a:pt x="10364" y="31157"/>
                  </a:lnTo>
                  <a:lnTo>
                    <a:pt x="9638" y="30827"/>
                  </a:lnTo>
                  <a:lnTo>
                    <a:pt x="8912" y="30497"/>
                  </a:lnTo>
                  <a:lnTo>
                    <a:pt x="8219" y="30134"/>
                  </a:lnTo>
                  <a:lnTo>
                    <a:pt x="7558" y="29738"/>
                  </a:lnTo>
                  <a:lnTo>
                    <a:pt x="6898" y="29309"/>
                  </a:lnTo>
                  <a:lnTo>
                    <a:pt x="6271" y="28847"/>
                  </a:lnTo>
                  <a:lnTo>
                    <a:pt x="5677" y="28352"/>
                  </a:lnTo>
                  <a:lnTo>
                    <a:pt x="5083" y="27857"/>
                  </a:lnTo>
                  <a:lnTo>
                    <a:pt x="4522" y="27296"/>
                  </a:lnTo>
                  <a:lnTo>
                    <a:pt x="4027" y="26734"/>
                  </a:lnTo>
                  <a:lnTo>
                    <a:pt x="3532" y="26140"/>
                  </a:lnTo>
                  <a:lnTo>
                    <a:pt x="3037" y="25513"/>
                  </a:lnTo>
                  <a:lnTo>
                    <a:pt x="2608" y="24886"/>
                  </a:lnTo>
                  <a:lnTo>
                    <a:pt x="2212" y="24226"/>
                  </a:lnTo>
                  <a:lnTo>
                    <a:pt x="1816" y="23566"/>
                  </a:lnTo>
                  <a:lnTo>
                    <a:pt x="1486" y="22873"/>
                  </a:lnTo>
                  <a:lnTo>
                    <a:pt x="1189" y="22147"/>
                  </a:lnTo>
                  <a:lnTo>
                    <a:pt x="891" y="21421"/>
                  </a:lnTo>
                  <a:lnTo>
                    <a:pt x="660" y="20662"/>
                  </a:lnTo>
                  <a:lnTo>
                    <a:pt x="462" y="19902"/>
                  </a:lnTo>
                  <a:lnTo>
                    <a:pt x="297" y="19143"/>
                  </a:lnTo>
                  <a:lnTo>
                    <a:pt x="165" y="18351"/>
                  </a:lnTo>
                  <a:lnTo>
                    <a:pt x="66" y="17559"/>
                  </a:lnTo>
                  <a:lnTo>
                    <a:pt x="0" y="16767"/>
                  </a:lnTo>
                  <a:lnTo>
                    <a:pt x="0" y="15942"/>
                  </a:lnTo>
                  <a:lnTo>
                    <a:pt x="33" y="15117"/>
                  </a:lnTo>
                  <a:lnTo>
                    <a:pt x="99" y="14291"/>
                  </a:lnTo>
                  <a:lnTo>
                    <a:pt x="99" y="14291"/>
                  </a:lnTo>
                  <a:lnTo>
                    <a:pt x="198" y="13532"/>
                  </a:lnTo>
                  <a:lnTo>
                    <a:pt x="330" y="12806"/>
                  </a:lnTo>
                  <a:lnTo>
                    <a:pt x="528" y="12047"/>
                  </a:lnTo>
                  <a:lnTo>
                    <a:pt x="726" y="11321"/>
                  </a:lnTo>
                  <a:lnTo>
                    <a:pt x="957" y="10628"/>
                  </a:lnTo>
                  <a:lnTo>
                    <a:pt x="1222" y="9935"/>
                  </a:lnTo>
                  <a:lnTo>
                    <a:pt x="1519" y="9242"/>
                  </a:lnTo>
                  <a:lnTo>
                    <a:pt x="1849" y="8615"/>
                  </a:lnTo>
                  <a:lnTo>
                    <a:pt x="2212" y="7955"/>
                  </a:lnTo>
                  <a:lnTo>
                    <a:pt x="2575" y="7327"/>
                  </a:lnTo>
                  <a:lnTo>
                    <a:pt x="3004" y="6733"/>
                  </a:lnTo>
                  <a:lnTo>
                    <a:pt x="3433" y="6172"/>
                  </a:lnTo>
                  <a:lnTo>
                    <a:pt x="3895" y="5611"/>
                  </a:lnTo>
                  <a:lnTo>
                    <a:pt x="4357" y="5083"/>
                  </a:lnTo>
                  <a:lnTo>
                    <a:pt x="4885" y="4555"/>
                  </a:lnTo>
                  <a:lnTo>
                    <a:pt x="5413" y="4060"/>
                  </a:lnTo>
                  <a:lnTo>
                    <a:pt x="5941" y="3598"/>
                  </a:lnTo>
                  <a:lnTo>
                    <a:pt x="6502" y="3169"/>
                  </a:lnTo>
                  <a:lnTo>
                    <a:pt x="7096" y="2740"/>
                  </a:lnTo>
                  <a:lnTo>
                    <a:pt x="7724" y="2344"/>
                  </a:lnTo>
                  <a:lnTo>
                    <a:pt x="8318" y="1981"/>
                  </a:lnTo>
                  <a:lnTo>
                    <a:pt x="8978" y="1651"/>
                  </a:lnTo>
                  <a:lnTo>
                    <a:pt x="9638" y="1353"/>
                  </a:lnTo>
                  <a:lnTo>
                    <a:pt x="10298" y="1089"/>
                  </a:lnTo>
                  <a:lnTo>
                    <a:pt x="10991" y="825"/>
                  </a:lnTo>
                  <a:lnTo>
                    <a:pt x="11684" y="627"/>
                  </a:lnTo>
                  <a:lnTo>
                    <a:pt x="12377" y="429"/>
                  </a:lnTo>
                  <a:lnTo>
                    <a:pt x="13103" y="264"/>
                  </a:lnTo>
                  <a:lnTo>
                    <a:pt x="13829" y="165"/>
                  </a:lnTo>
                  <a:lnTo>
                    <a:pt x="14556" y="66"/>
                  </a:lnTo>
                  <a:lnTo>
                    <a:pt x="15315" y="33"/>
                  </a:lnTo>
                  <a:lnTo>
                    <a:pt x="16074" y="0"/>
                  </a:lnTo>
                  <a:lnTo>
                    <a:pt x="160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g29ba36c631f_0_554"/>
            <p:cNvSpPr/>
            <p:nvPr/>
          </p:nvSpPr>
          <p:spPr>
            <a:xfrm>
              <a:off x="6249900" y="1219200"/>
              <a:ext cx="524800" cy="212075"/>
            </a:xfrm>
            <a:custGeom>
              <a:avLst/>
              <a:gdLst/>
              <a:ahLst/>
              <a:cxnLst/>
              <a:rect l="l" t="t" r="r" b="b"/>
              <a:pathLst>
                <a:path w="20992" h="8483" extrusionOk="0">
                  <a:moveTo>
                    <a:pt x="18450" y="0"/>
                  </a:moveTo>
                  <a:lnTo>
                    <a:pt x="17889" y="33"/>
                  </a:lnTo>
                  <a:lnTo>
                    <a:pt x="17262" y="66"/>
                  </a:lnTo>
                  <a:lnTo>
                    <a:pt x="16602" y="165"/>
                  </a:lnTo>
                  <a:lnTo>
                    <a:pt x="15942" y="297"/>
                  </a:lnTo>
                  <a:lnTo>
                    <a:pt x="15249" y="462"/>
                  </a:lnTo>
                  <a:lnTo>
                    <a:pt x="14522" y="627"/>
                  </a:lnTo>
                  <a:lnTo>
                    <a:pt x="13103" y="1056"/>
                  </a:lnTo>
                  <a:lnTo>
                    <a:pt x="11684" y="1518"/>
                  </a:lnTo>
                  <a:lnTo>
                    <a:pt x="10298" y="2013"/>
                  </a:lnTo>
                  <a:lnTo>
                    <a:pt x="6337" y="3565"/>
                  </a:lnTo>
                  <a:lnTo>
                    <a:pt x="4489" y="4258"/>
                  </a:lnTo>
                  <a:lnTo>
                    <a:pt x="2905" y="4852"/>
                  </a:lnTo>
                  <a:lnTo>
                    <a:pt x="2278" y="5116"/>
                  </a:lnTo>
                  <a:lnTo>
                    <a:pt x="1683" y="5413"/>
                  </a:lnTo>
                  <a:lnTo>
                    <a:pt x="1221" y="5710"/>
                  </a:lnTo>
                  <a:lnTo>
                    <a:pt x="825" y="6007"/>
                  </a:lnTo>
                  <a:lnTo>
                    <a:pt x="528" y="6337"/>
                  </a:lnTo>
                  <a:lnTo>
                    <a:pt x="264" y="6667"/>
                  </a:lnTo>
                  <a:lnTo>
                    <a:pt x="132" y="6964"/>
                  </a:lnTo>
                  <a:lnTo>
                    <a:pt x="33" y="7261"/>
                  </a:lnTo>
                  <a:lnTo>
                    <a:pt x="0" y="7558"/>
                  </a:lnTo>
                  <a:lnTo>
                    <a:pt x="66" y="7822"/>
                  </a:lnTo>
                  <a:lnTo>
                    <a:pt x="165" y="8020"/>
                  </a:lnTo>
                  <a:lnTo>
                    <a:pt x="330" y="8218"/>
                  </a:lnTo>
                  <a:lnTo>
                    <a:pt x="561" y="8350"/>
                  </a:lnTo>
                  <a:lnTo>
                    <a:pt x="858" y="8450"/>
                  </a:lnTo>
                  <a:lnTo>
                    <a:pt x="1188" y="8483"/>
                  </a:lnTo>
                  <a:lnTo>
                    <a:pt x="1584" y="8450"/>
                  </a:lnTo>
                  <a:lnTo>
                    <a:pt x="1848" y="8417"/>
                  </a:lnTo>
                  <a:lnTo>
                    <a:pt x="2245" y="8284"/>
                  </a:lnTo>
                  <a:lnTo>
                    <a:pt x="3169" y="7987"/>
                  </a:lnTo>
                  <a:lnTo>
                    <a:pt x="4324" y="7558"/>
                  </a:lnTo>
                  <a:lnTo>
                    <a:pt x="5611" y="7030"/>
                  </a:lnTo>
                  <a:lnTo>
                    <a:pt x="8317" y="5875"/>
                  </a:lnTo>
                  <a:lnTo>
                    <a:pt x="10826" y="4852"/>
                  </a:lnTo>
                  <a:lnTo>
                    <a:pt x="11915" y="4456"/>
                  </a:lnTo>
                  <a:lnTo>
                    <a:pt x="13004" y="4060"/>
                  </a:lnTo>
                  <a:lnTo>
                    <a:pt x="14093" y="3730"/>
                  </a:lnTo>
                  <a:lnTo>
                    <a:pt x="15150" y="3433"/>
                  </a:lnTo>
                  <a:lnTo>
                    <a:pt x="17097" y="2905"/>
                  </a:lnTo>
                  <a:lnTo>
                    <a:pt x="18813" y="2443"/>
                  </a:lnTo>
                  <a:lnTo>
                    <a:pt x="19506" y="2212"/>
                  </a:lnTo>
                  <a:lnTo>
                    <a:pt x="20100" y="1980"/>
                  </a:lnTo>
                  <a:lnTo>
                    <a:pt x="20529" y="1749"/>
                  </a:lnTo>
                  <a:lnTo>
                    <a:pt x="20727" y="1650"/>
                  </a:lnTo>
                  <a:lnTo>
                    <a:pt x="20859" y="1518"/>
                  </a:lnTo>
                  <a:lnTo>
                    <a:pt x="20925" y="1386"/>
                  </a:lnTo>
                  <a:lnTo>
                    <a:pt x="20991" y="1287"/>
                  </a:lnTo>
                  <a:lnTo>
                    <a:pt x="20991" y="1155"/>
                  </a:lnTo>
                  <a:lnTo>
                    <a:pt x="20958" y="1023"/>
                  </a:lnTo>
                  <a:lnTo>
                    <a:pt x="20859" y="858"/>
                  </a:lnTo>
                  <a:lnTo>
                    <a:pt x="20727" y="726"/>
                  </a:lnTo>
                  <a:lnTo>
                    <a:pt x="20529" y="561"/>
                  </a:lnTo>
                  <a:lnTo>
                    <a:pt x="20298" y="396"/>
                  </a:lnTo>
                  <a:lnTo>
                    <a:pt x="19935" y="231"/>
                  </a:lnTo>
                  <a:lnTo>
                    <a:pt x="19473" y="99"/>
                  </a:lnTo>
                  <a:lnTo>
                    <a:pt x="19011" y="33"/>
                  </a:lnTo>
                  <a:lnTo>
                    <a:pt x="18450" y="0"/>
                  </a:lnTo>
                  <a:close/>
                </a:path>
              </a:pathLst>
            </a:custGeom>
            <a:solidFill>
              <a:srgbClr val="C6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g29ba36c631f_0_554"/>
            <p:cNvSpPr/>
            <p:nvPr/>
          </p:nvSpPr>
          <p:spPr>
            <a:xfrm>
              <a:off x="6382750" y="1064075"/>
              <a:ext cx="253325" cy="503350"/>
            </a:xfrm>
            <a:custGeom>
              <a:avLst/>
              <a:gdLst/>
              <a:ahLst/>
              <a:cxnLst/>
              <a:rect l="l" t="t" r="r" b="b"/>
              <a:pathLst>
                <a:path w="10133" h="20134" extrusionOk="0">
                  <a:moveTo>
                    <a:pt x="1023" y="0"/>
                  </a:moveTo>
                  <a:lnTo>
                    <a:pt x="792" y="66"/>
                  </a:lnTo>
                  <a:lnTo>
                    <a:pt x="561" y="198"/>
                  </a:lnTo>
                  <a:lnTo>
                    <a:pt x="363" y="396"/>
                  </a:lnTo>
                  <a:lnTo>
                    <a:pt x="198" y="660"/>
                  </a:lnTo>
                  <a:lnTo>
                    <a:pt x="99" y="990"/>
                  </a:lnTo>
                  <a:lnTo>
                    <a:pt x="0" y="1386"/>
                  </a:lnTo>
                  <a:lnTo>
                    <a:pt x="0" y="1815"/>
                  </a:lnTo>
                  <a:lnTo>
                    <a:pt x="0" y="2344"/>
                  </a:lnTo>
                  <a:lnTo>
                    <a:pt x="99" y="2905"/>
                  </a:lnTo>
                  <a:lnTo>
                    <a:pt x="264" y="3499"/>
                  </a:lnTo>
                  <a:lnTo>
                    <a:pt x="528" y="4159"/>
                  </a:lnTo>
                  <a:lnTo>
                    <a:pt x="1155" y="5710"/>
                  </a:lnTo>
                  <a:lnTo>
                    <a:pt x="1881" y="7558"/>
                  </a:lnTo>
                  <a:lnTo>
                    <a:pt x="3400" y="11519"/>
                  </a:lnTo>
                  <a:lnTo>
                    <a:pt x="3961" y="12872"/>
                  </a:lnTo>
                  <a:lnTo>
                    <a:pt x="4555" y="14258"/>
                  </a:lnTo>
                  <a:lnTo>
                    <a:pt x="5215" y="15579"/>
                  </a:lnTo>
                  <a:lnTo>
                    <a:pt x="5578" y="16239"/>
                  </a:lnTo>
                  <a:lnTo>
                    <a:pt x="5908" y="16866"/>
                  </a:lnTo>
                  <a:lnTo>
                    <a:pt x="6271" y="17427"/>
                  </a:lnTo>
                  <a:lnTo>
                    <a:pt x="6634" y="17988"/>
                  </a:lnTo>
                  <a:lnTo>
                    <a:pt x="7030" y="18483"/>
                  </a:lnTo>
                  <a:lnTo>
                    <a:pt x="7393" y="18912"/>
                  </a:lnTo>
                  <a:lnTo>
                    <a:pt x="7789" y="19308"/>
                  </a:lnTo>
                  <a:lnTo>
                    <a:pt x="8152" y="19605"/>
                  </a:lnTo>
                  <a:lnTo>
                    <a:pt x="8548" y="19836"/>
                  </a:lnTo>
                  <a:lnTo>
                    <a:pt x="8944" y="20001"/>
                  </a:lnTo>
                  <a:lnTo>
                    <a:pt x="9208" y="20067"/>
                  </a:lnTo>
                  <a:lnTo>
                    <a:pt x="9473" y="20100"/>
                  </a:lnTo>
                  <a:lnTo>
                    <a:pt x="9671" y="20133"/>
                  </a:lnTo>
                  <a:lnTo>
                    <a:pt x="9836" y="20100"/>
                  </a:lnTo>
                  <a:lnTo>
                    <a:pt x="9935" y="20034"/>
                  </a:lnTo>
                  <a:lnTo>
                    <a:pt x="10034" y="19935"/>
                  </a:lnTo>
                  <a:lnTo>
                    <a:pt x="10100" y="19803"/>
                  </a:lnTo>
                  <a:lnTo>
                    <a:pt x="10133" y="19671"/>
                  </a:lnTo>
                  <a:lnTo>
                    <a:pt x="10133" y="19473"/>
                  </a:lnTo>
                  <a:lnTo>
                    <a:pt x="10100" y="19275"/>
                  </a:lnTo>
                  <a:lnTo>
                    <a:pt x="9968" y="18780"/>
                  </a:lnTo>
                  <a:lnTo>
                    <a:pt x="9737" y="18219"/>
                  </a:lnTo>
                  <a:lnTo>
                    <a:pt x="9406" y="17526"/>
                  </a:lnTo>
                  <a:lnTo>
                    <a:pt x="8647" y="15975"/>
                  </a:lnTo>
                  <a:lnTo>
                    <a:pt x="7690" y="14159"/>
                  </a:lnTo>
                  <a:lnTo>
                    <a:pt x="7228" y="13169"/>
                  </a:lnTo>
                  <a:lnTo>
                    <a:pt x="6733" y="12146"/>
                  </a:lnTo>
                  <a:lnTo>
                    <a:pt x="6271" y="11090"/>
                  </a:lnTo>
                  <a:lnTo>
                    <a:pt x="5842" y="10001"/>
                  </a:lnTo>
                  <a:lnTo>
                    <a:pt x="4918" y="7459"/>
                  </a:lnTo>
                  <a:lnTo>
                    <a:pt x="3928" y="4687"/>
                  </a:lnTo>
                  <a:lnTo>
                    <a:pt x="3466" y="3367"/>
                  </a:lnTo>
                  <a:lnTo>
                    <a:pt x="3003" y="2245"/>
                  </a:lnTo>
                  <a:lnTo>
                    <a:pt x="2607" y="1320"/>
                  </a:lnTo>
                  <a:lnTo>
                    <a:pt x="2442" y="990"/>
                  </a:lnTo>
                  <a:lnTo>
                    <a:pt x="2277" y="726"/>
                  </a:lnTo>
                  <a:lnTo>
                    <a:pt x="2046" y="429"/>
                  </a:lnTo>
                  <a:lnTo>
                    <a:pt x="1815" y="231"/>
                  </a:lnTo>
                  <a:lnTo>
                    <a:pt x="1551" y="66"/>
                  </a:lnTo>
                  <a:lnTo>
                    <a:pt x="1287" y="0"/>
                  </a:lnTo>
                  <a:close/>
                </a:path>
              </a:pathLst>
            </a:custGeom>
            <a:solidFill>
              <a:srgbClr val="C6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g29ba36c631f_0_554"/>
            <p:cNvSpPr/>
            <p:nvPr/>
          </p:nvSpPr>
          <p:spPr>
            <a:xfrm>
              <a:off x="6164900" y="2253900"/>
              <a:ext cx="152675" cy="169175"/>
            </a:xfrm>
            <a:custGeom>
              <a:avLst/>
              <a:gdLst/>
              <a:ahLst/>
              <a:cxnLst/>
              <a:rect l="l" t="t" r="r" b="b"/>
              <a:pathLst>
                <a:path w="6107" h="6767" extrusionOk="0">
                  <a:moveTo>
                    <a:pt x="4291" y="1"/>
                  </a:moveTo>
                  <a:lnTo>
                    <a:pt x="4093" y="34"/>
                  </a:lnTo>
                  <a:lnTo>
                    <a:pt x="3862" y="100"/>
                  </a:lnTo>
                  <a:lnTo>
                    <a:pt x="3136" y="430"/>
                  </a:lnTo>
                  <a:lnTo>
                    <a:pt x="2773" y="628"/>
                  </a:lnTo>
                  <a:lnTo>
                    <a:pt x="2377" y="859"/>
                  </a:lnTo>
                  <a:lnTo>
                    <a:pt x="1915" y="1222"/>
                  </a:lnTo>
                  <a:lnTo>
                    <a:pt x="1387" y="1684"/>
                  </a:lnTo>
                  <a:lnTo>
                    <a:pt x="760" y="2311"/>
                  </a:lnTo>
                  <a:lnTo>
                    <a:pt x="1" y="3103"/>
                  </a:lnTo>
                  <a:lnTo>
                    <a:pt x="463" y="4918"/>
                  </a:lnTo>
                  <a:lnTo>
                    <a:pt x="793" y="6173"/>
                  </a:lnTo>
                  <a:lnTo>
                    <a:pt x="958" y="6602"/>
                  </a:lnTo>
                  <a:lnTo>
                    <a:pt x="1024" y="6767"/>
                  </a:lnTo>
                  <a:lnTo>
                    <a:pt x="1090" y="6767"/>
                  </a:lnTo>
                  <a:lnTo>
                    <a:pt x="1123" y="6734"/>
                  </a:lnTo>
                  <a:lnTo>
                    <a:pt x="1321" y="6602"/>
                  </a:lnTo>
                  <a:lnTo>
                    <a:pt x="1882" y="6074"/>
                  </a:lnTo>
                  <a:lnTo>
                    <a:pt x="2278" y="5711"/>
                  </a:lnTo>
                  <a:lnTo>
                    <a:pt x="2740" y="5348"/>
                  </a:lnTo>
                  <a:lnTo>
                    <a:pt x="3268" y="4951"/>
                  </a:lnTo>
                  <a:lnTo>
                    <a:pt x="3862" y="4555"/>
                  </a:lnTo>
                  <a:lnTo>
                    <a:pt x="4159" y="4357"/>
                  </a:lnTo>
                  <a:lnTo>
                    <a:pt x="4423" y="4159"/>
                  </a:lnTo>
                  <a:lnTo>
                    <a:pt x="4687" y="3961"/>
                  </a:lnTo>
                  <a:lnTo>
                    <a:pt x="4918" y="3730"/>
                  </a:lnTo>
                  <a:lnTo>
                    <a:pt x="5314" y="3235"/>
                  </a:lnTo>
                  <a:lnTo>
                    <a:pt x="5645" y="2773"/>
                  </a:lnTo>
                  <a:lnTo>
                    <a:pt x="5876" y="2344"/>
                  </a:lnTo>
                  <a:lnTo>
                    <a:pt x="6041" y="1948"/>
                  </a:lnTo>
                  <a:lnTo>
                    <a:pt x="6107" y="1585"/>
                  </a:lnTo>
                  <a:lnTo>
                    <a:pt x="6107" y="1354"/>
                  </a:lnTo>
                  <a:lnTo>
                    <a:pt x="6041" y="1123"/>
                  </a:lnTo>
                  <a:lnTo>
                    <a:pt x="5876" y="892"/>
                  </a:lnTo>
                  <a:lnTo>
                    <a:pt x="5645" y="595"/>
                  </a:lnTo>
                  <a:lnTo>
                    <a:pt x="5348" y="364"/>
                  </a:lnTo>
                  <a:lnTo>
                    <a:pt x="5050" y="166"/>
                  </a:lnTo>
                  <a:lnTo>
                    <a:pt x="4852" y="67"/>
                  </a:lnTo>
                  <a:lnTo>
                    <a:pt x="4654" y="34"/>
                  </a:lnTo>
                  <a:lnTo>
                    <a:pt x="4489"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g29ba36c631f_0_554"/>
            <p:cNvSpPr/>
            <p:nvPr/>
          </p:nvSpPr>
          <p:spPr>
            <a:xfrm>
              <a:off x="6257325" y="2338900"/>
              <a:ext cx="122950" cy="291300"/>
            </a:xfrm>
            <a:custGeom>
              <a:avLst/>
              <a:gdLst/>
              <a:ahLst/>
              <a:cxnLst/>
              <a:rect l="l" t="t" r="r" b="b"/>
              <a:pathLst>
                <a:path w="4918" h="11652" extrusionOk="0">
                  <a:moveTo>
                    <a:pt x="4852" y="0"/>
                  </a:moveTo>
                  <a:lnTo>
                    <a:pt x="4456" y="66"/>
                  </a:lnTo>
                  <a:lnTo>
                    <a:pt x="4126" y="165"/>
                  </a:lnTo>
                  <a:lnTo>
                    <a:pt x="3763" y="297"/>
                  </a:lnTo>
                  <a:lnTo>
                    <a:pt x="3433" y="495"/>
                  </a:lnTo>
                  <a:lnTo>
                    <a:pt x="3136" y="693"/>
                  </a:lnTo>
                  <a:lnTo>
                    <a:pt x="2839" y="924"/>
                  </a:lnTo>
                  <a:lnTo>
                    <a:pt x="2575" y="1188"/>
                  </a:lnTo>
                  <a:lnTo>
                    <a:pt x="2311" y="1452"/>
                  </a:lnTo>
                  <a:lnTo>
                    <a:pt x="2047" y="1783"/>
                  </a:lnTo>
                  <a:lnTo>
                    <a:pt x="1816" y="2113"/>
                  </a:lnTo>
                  <a:lnTo>
                    <a:pt x="1584" y="2443"/>
                  </a:lnTo>
                  <a:lnTo>
                    <a:pt x="1386" y="2806"/>
                  </a:lnTo>
                  <a:lnTo>
                    <a:pt x="1023" y="3532"/>
                  </a:lnTo>
                  <a:lnTo>
                    <a:pt x="693" y="4324"/>
                  </a:lnTo>
                  <a:lnTo>
                    <a:pt x="462" y="5116"/>
                  </a:lnTo>
                  <a:lnTo>
                    <a:pt x="264" y="5875"/>
                  </a:lnTo>
                  <a:lnTo>
                    <a:pt x="99" y="6634"/>
                  </a:lnTo>
                  <a:lnTo>
                    <a:pt x="33" y="7360"/>
                  </a:lnTo>
                  <a:lnTo>
                    <a:pt x="0" y="8021"/>
                  </a:lnTo>
                  <a:lnTo>
                    <a:pt x="0" y="8582"/>
                  </a:lnTo>
                  <a:lnTo>
                    <a:pt x="99" y="9044"/>
                  </a:lnTo>
                  <a:lnTo>
                    <a:pt x="132" y="9242"/>
                  </a:lnTo>
                  <a:lnTo>
                    <a:pt x="198" y="9407"/>
                  </a:lnTo>
                  <a:lnTo>
                    <a:pt x="495" y="10001"/>
                  </a:lnTo>
                  <a:lnTo>
                    <a:pt x="792" y="10496"/>
                  </a:lnTo>
                  <a:lnTo>
                    <a:pt x="1089" y="10958"/>
                  </a:lnTo>
                  <a:lnTo>
                    <a:pt x="1254" y="11156"/>
                  </a:lnTo>
                  <a:lnTo>
                    <a:pt x="1452" y="11321"/>
                  </a:lnTo>
                  <a:lnTo>
                    <a:pt x="1617" y="11453"/>
                  </a:lnTo>
                  <a:lnTo>
                    <a:pt x="1816" y="11552"/>
                  </a:lnTo>
                  <a:lnTo>
                    <a:pt x="2047" y="11618"/>
                  </a:lnTo>
                  <a:lnTo>
                    <a:pt x="2278" y="11651"/>
                  </a:lnTo>
                  <a:lnTo>
                    <a:pt x="2542" y="11651"/>
                  </a:lnTo>
                  <a:lnTo>
                    <a:pt x="2839" y="11585"/>
                  </a:lnTo>
                  <a:lnTo>
                    <a:pt x="3169" y="11486"/>
                  </a:lnTo>
                  <a:lnTo>
                    <a:pt x="3499" y="11321"/>
                  </a:lnTo>
                  <a:lnTo>
                    <a:pt x="3664" y="11189"/>
                  </a:lnTo>
                  <a:lnTo>
                    <a:pt x="3829" y="11024"/>
                  </a:lnTo>
                  <a:lnTo>
                    <a:pt x="3994" y="10826"/>
                  </a:lnTo>
                  <a:lnTo>
                    <a:pt x="4126" y="10562"/>
                  </a:lnTo>
                  <a:lnTo>
                    <a:pt x="4225" y="10265"/>
                  </a:lnTo>
                  <a:lnTo>
                    <a:pt x="4357" y="9902"/>
                  </a:lnTo>
                  <a:lnTo>
                    <a:pt x="4522" y="9143"/>
                  </a:lnTo>
                  <a:lnTo>
                    <a:pt x="4654" y="8252"/>
                  </a:lnTo>
                  <a:lnTo>
                    <a:pt x="4786" y="7294"/>
                  </a:lnTo>
                  <a:lnTo>
                    <a:pt x="4852" y="6304"/>
                  </a:lnTo>
                  <a:lnTo>
                    <a:pt x="4885" y="5281"/>
                  </a:lnTo>
                  <a:lnTo>
                    <a:pt x="4918" y="3334"/>
                  </a:lnTo>
                  <a:lnTo>
                    <a:pt x="4918" y="1617"/>
                  </a:lnTo>
                  <a:lnTo>
                    <a:pt x="4852"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g29ba36c631f_0_554"/>
            <p:cNvSpPr/>
            <p:nvPr/>
          </p:nvSpPr>
          <p:spPr>
            <a:xfrm>
              <a:off x="1052400" y="1618550"/>
              <a:ext cx="509125" cy="512425"/>
            </a:xfrm>
            <a:custGeom>
              <a:avLst/>
              <a:gdLst/>
              <a:ahLst/>
              <a:cxnLst/>
              <a:rect l="l" t="t" r="r" b="b"/>
              <a:pathLst>
                <a:path w="20365" h="20497" extrusionOk="0">
                  <a:moveTo>
                    <a:pt x="3862" y="1"/>
                  </a:moveTo>
                  <a:lnTo>
                    <a:pt x="3664" y="67"/>
                  </a:lnTo>
                  <a:lnTo>
                    <a:pt x="3301" y="199"/>
                  </a:lnTo>
                  <a:lnTo>
                    <a:pt x="2971" y="397"/>
                  </a:lnTo>
                  <a:lnTo>
                    <a:pt x="2608" y="694"/>
                  </a:lnTo>
                  <a:lnTo>
                    <a:pt x="2278" y="1024"/>
                  </a:lnTo>
                  <a:lnTo>
                    <a:pt x="1948" y="1420"/>
                  </a:lnTo>
                  <a:lnTo>
                    <a:pt x="1618" y="1882"/>
                  </a:lnTo>
                  <a:lnTo>
                    <a:pt x="1354" y="2377"/>
                  </a:lnTo>
                  <a:lnTo>
                    <a:pt x="1057" y="2938"/>
                  </a:lnTo>
                  <a:lnTo>
                    <a:pt x="826" y="3499"/>
                  </a:lnTo>
                  <a:lnTo>
                    <a:pt x="595" y="4093"/>
                  </a:lnTo>
                  <a:lnTo>
                    <a:pt x="397" y="4720"/>
                  </a:lnTo>
                  <a:lnTo>
                    <a:pt x="265" y="5348"/>
                  </a:lnTo>
                  <a:lnTo>
                    <a:pt x="133" y="6008"/>
                  </a:lnTo>
                  <a:lnTo>
                    <a:pt x="34" y="6668"/>
                  </a:lnTo>
                  <a:lnTo>
                    <a:pt x="1" y="7328"/>
                  </a:lnTo>
                  <a:lnTo>
                    <a:pt x="1" y="7988"/>
                  </a:lnTo>
                  <a:lnTo>
                    <a:pt x="34" y="8615"/>
                  </a:lnTo>
                  <a:lnTo>
                    <a:pt x="133" y="9242"/>
                  </a:lnTo>
                  <a:lnTo>
                    <a:pt x="298" y="9836"/>
                  </a:lnTo>
                  <a:lnTo>
                    <a:pt x="496" y="10397"/>
                  </a:lnTo>
                  <a:lnTo>
                    <a:pt x="760" y="10925"/>
                  </a:lnTo>
                  <a:lnTo>
                    <a:pt x="1057" y="11420"/>
                  </a:lnTo>
                  <a:lnTo>
                    <a:pt x="1255" y="11652"/>
                  </a:lnTo>
                  <a:lnTo>
                    <a:pt x="1453" y="11850"/>
                  </a:lnTo>
                  <a:lnTo>
                    <a:pt x="1684" y="12081"/>
                  </a:lnTo>
                  <a:lnTo>
                    <a:pt x="1915" y="12246"/>
                  </a:lnTo>
                  <a:lnTo>
                    <a:pt x="2146" y="12444"/>
                  </a:lnTo>
                  <a:lnTo>
                    <a:pt x="2443" y="12576"/>
                  </a:lnTo>
                  <a:lnTo>
                    <a:pt x="2707" y="12741"/>
                  </a:lnTo>
                  <a:lnTo>
                    <a:pt x="3004" y="12873"/>
                  </a:lnTo>
                  <a:lnTo>
                    <a:pt x="3334" y="12972"/>
                  </a:lnTo>
                  <a:lnTo>
                    <a:pt x="3697" y="13071"/>
                  </a:lnTo>
                  <a:lnTo>
                    <a:pt x="4126" y="13170"/>
                  </a:lnTo>
                  <a:lnTo>
                    <a:pt x="4589" y="13335"/>
                  </a:lnTo>
                  <a:lnTo>
                    <a:pt x="5084" y="13500"/>
                  </a:lnTo>
                  <a:lnTo>
                    <a:pt x="5546" y="13731"/>
                  </a:lnTo>
                  <a:lnTo>
                    <a:pt x="6074" y="13962"/>
                  </a:lnTo>
                  <a:lnTo>
                    <a:pt x="6569" y="14259"/>
                  </a:lnTo>
                  <a:lnTo>
                    <a:pt x="7097" y="14589"/>
                  </a:lnTo>
                  <a:lnTo>
                    <a:pt x="7658" y="14952"/>
                  </a:lnTo>
                  <a:lnTo>
                    <a:pt x="8219" y="15348"/>
                  </a:lnTo>
                  <a:lnTo>
                    <a:pt x="8780" y="15777"/>
                  </a:lnTo>
                  <a:lnTo>
                    <a:pt x="9374" y="16272"/>
                  </a:lnTo>
                  <a:lnTo>
                    <a:pt x="10001" y="16800"/>
                  </a:lnTo>
                  <a:lnTo>
                    <a:pt x="10628" y="17361"/>
                  </a:lnTo>
                  <a:lnTo>
                    <a:pt x="11289" y="17989"/>
                  </a:lnTo>
                  <a:lnTo>
                    <a:pt x="11949" y="18649"/>
                  </a:lnTo>
                  <a:lnTo>
                    <a:pt x="12609" y="19342"/>
                  </a:lnTo>
                  <a:lnTo>
                    <a:pt x="13038" y="19738"/>
                  </a:lnTo>
                  <a:lnTo>
                    <a:pt x="13434" y="20035"/>
                  </a:lnTo>
                  <a:lnTo>
                    <a:pt x="13830" y="20266"/>
                  </a:lnTo>
                  <a:lnTo>
                    <a:pt x="14193" y="20431"/>
                  </a:lnTo>
                  <a:lnTo>
                    <a:pt x="14589" y="20497"/>
                  </a:lnTo>
                  <a:lnTo>
                    <a:pt x="14952" y="20497"/>
                  </a:lnTo>
                  <a:lnTo>
                    <a:pt x="15315" y="20431"/>
                  </a:lnTo>
                  <a:lnTo>
                    <a:pt x="15678" y="20332"/>
                  </a:lnTo>
                  <a:lnTo>
                    <a:pt x="16008" y="20167"/>
                  </a:lnTo>
                  <a:lnTo>
                    <a:pt x="16338" y="19936"/>
                  </a:lnTo>
                  <a:lnTo>
                    <a:pt x="16668" y="19705"/>
                  </a:lnTo>
                  <a:lnTo>
                    <a:pt x="16998" y="19408"/>
                  </a:lnTo>
                  <a:lnTo>
                    <a:pt x="17296" y="19078"/>
                  </a:lnTo>
                  <a:lnTo>
                    <a:pt x="17593" y="18715"/>
                  </a:lnTo>
                  <a:lnTo>
                    <a:pt x="17857" y="18352"/>
                  </a:lnTo>
                  <a:lnTo>
                    <a:pt x="18121" y="17956"/>
                  </a:lnTo>
                  <a:lnTo>
                    <a:pt x="18616" y="17130"/>
                  </a:lnTo>
                  <a:lnTo>
                    <a:pt x="19078" y="16272"/>
                  </a:lnTo>
                  <a:lnTo>
                    <a:pt x="19474" y="15447"/>
                  </a:lnTo>
                  <a:lnTo>
                    <a:pt x="19771" y="14688"/>
                  </a:lnTo>
                  <a:lnTo>
                    <a:pt x="20233" y="13533"/>
                  </a:lnTo>
                  <a:lnTo>
                    <a:pt x="20365" y="13071"/>
                  </a:lnTo>
                  <a:lnTo>
                    <a:pt x="19870" y="12477"/>
                  </a:lnTo>
                  <a:lnTo>
                    <a:pt x="19375" y="11916"/>
                  </a:lnTo>
                  <a:lnTo>
                    <a:pt x="18847" y="11454"/>
                  </a:lnTo>
                  <a:lnTo>
                    <a:pt x="18352" y="10991"/>
                  </a:lnTo>
                  <a:lnTo>
                    <a:pt x="17824" y="10595"/>
                  </a:lnTo>
                  <a:lnTo>
                    <a:pt x="17329" y="10199"/>
                  </a:lnTo>
                  <a:lnTo>
                    <a:pt x="16371" y="9506"/>
                  </a:lnTo>
                  <a:lnTo>
                    <a:pt x="15480" y="8846"/>
                  </a:lnTo>
                  <a:lnTo>
                    <a:pt x="15084" y="8516"/>
                  </a:lnTo>
                  <a:lnTo>
                    <a:pt x="14721" y="8186"/>
                  </a:lnTo>
                  <a:lnTo>
                    <a:pt x="14391" y="7790"/>
                  </a:lnTo>
                  <a:lnTo>
                    <a:pt x="14127" y="7394"/>
                  </a:lnTo>
                  <a:lnTo>
                    <a:pt x="13896" y="6965"/>
                  </a:lnTo>
                  <a:lnTo>
                    <a:pt x="13698" y="6503"/>
                  </a:lnTo>
                  <a:lnTo>
                    <a:pt x="13368" y="5480"/>
                  </a:lnTo>
                  <a:lnTo>
                    <a:pt x="12972" y="4423"/>
                  </a:lnTo>
                  <a:lnTo>
                    <a:pt x="12741" y="3895"/>
                  </a:lnTo>
                  <a:lnTo>
                    <a:pt x="12510" y="3400"/>
                  </a:lnTo>
                  <a:lnTo>
                    <a:pt x="12246" y="2938"/>
                  </a:lnTo>
                  <a:lnTo>
                    <a:pt x="11982" y="2509"/>
                  </a:lnTo>
                  <a:lnTo>
                    <a:pt x="11685" y="2113"/>
                  </a:lnTo>
                  <a:lnTo>
                    <a:pt x="11388" y="1750"/>
                  </a:lnTo>
                  <a:lnTo>
                    <a:pt x="11091" y="1453"/>
                  </a:lnTo>
                  <a:lnTo>
                    <a:pt x="10794" y="1222"/>
                  </a:lnTo>
                  <a:lnTo>
                    <a:pt x="10463" y="1057"/>
                  </a:lnTo>
                  <a:lnTo>
                    <a:pt x="10133" y="958"/>
                  </a:lnTo>
                  <a:lnTo>
                    <a:pt x="9803" y="958"/>
                  </a:lnTo>
                  <a:lnTo>
                    <a:pt x="9605" y="991"/>
                  </a:lnTo>
                  <a:lnTo>
                    <a:pt x="9440" y="1024"/>
                  </a:lnTo>
                  <a:lnTo>
                    <a:pt x="9209" y="1123"/>
                  </a:lnTo>
                  <a:lnTo>
                    <a:pt x="9011" y="1222"/>
                  </a:lnTo>
                  <a:lnTo>
                    <a:pt x="8846" y="1354"/>
                  </a:lnTo>
                  <a:lnTo>
                    <a:pt x="8714" y="1486"/>
                  </a:lnTo>
                  <a:lnTo>
                    <a:pt x="8483" y="1750"/>
                  </a:lnTo>
                  <a:lnTo>
                    <a:pt x="8318" y="2014"/>
                  </a:lnTo>
                  <a:lnTo>
                    <a:pt x="8219" y="2278"/>
                  </a:lnTo>
                  <a:lnTo>
                    <a:pt x="8153" y="2542"/>
                  </a:lnTo>
                  <a:lnTo>
                    <a:pt x="8120" y="2773"/>
                  </a:lnTo>
                  <a:lnTo>
                    <a:pt x="8054" y="2938"/>
                  </a:lnTo>
                  <a:lnTo>
                    <a:pt x="7988" y="3037"/>
                  </a:lnTo>
                  <a:lnTo>
                    <a:pt x="7955" y="3070"/>
                  </a:lnTo>
                  <a:lnTo>
                    <a:pt x="7889" y="3070"/>
                  </a:lnTo>
                  <a:lnTo>
                    <a:pt x="7724" y="3004"/>
                  </a:lnTo>
                  <a:lnTo>
                    <a:pt x="7493" y="2806"/>
                  </a:lnTo>
                  <a:lnTo>
                    <a:pt x="7163" y="2509"/>
                  </a:lnTo>
                  <a:lnTo>
                    <a:pt x="6734" y="2047"/>
                  </a:lnTo>
                  <a:lnTo>
                    <a:pt x="5447" y="661"/>
                  </a:lnTo>
                  <a:lnTo>
                    <a:pt x="5282" y="496"/>
                  </a:lnTo>
                  <a:lnTo>
                    <a:pt x="5117" y="364"/>
                  </a:lnTo>
                  <a:lnTo>
                    <a:pt x="4919" y="232"/>
                  </a:lnTo>
                  <a:lnTo>
                    <a:pt x="4754" y="133"/>
                  </a:lnTo>
                  <a:lnTo>
                    <a:pt x="4589" y="67"/>
                  </a:lnTo>
                  <a:lnTo>
                    <a:pt x="4391" y="34"/>
                  </a:lnTo>
                  <a:lnTo>
                    <a:pt x="4225"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g29ba36c631f_0_554"/>
            <p:cNvSpPr/>
            <p:nvPr/>
          </p:nvSpPr>
          <p:spPr>
            <a:xfrm>
              <a:off x="3429600" y="1112750"/>
              <a:ext cx="461275" cy="778950"/>
            </a:xfrm>
            <a:custGeom>
              <a:avLst/>
              <a:gdLst/>
              <a:ahLst/>
              <a:cxnLst/>
              <a:rect l="l" t="t" r="r" b="b"/>
              <a:pathLst>
                <a:path w="18451" h="31158" extrusionOk="0">
                  <a:moveTo>
                    <a:pt x="6503" y="1"/>
                  </a:moveTo>
                  <a:lnTo>
                    <a:pt x="3103" y="9506"/>
                  </a:lnTo>
                  <a:lnTo>
                    <a:pt x="3334" y="10298"/>
                  </a:lnTo>
                  <a:lnTo>
                    <a:pt x="3433" y="11618"/>
                  </a:lnTo>
                  <a:lnTo>
                    <a:pt x="3499" y="13005"/>
                  </a:lnTo>
                  <a:lnTo>
                    <a:pt x="3532" y="14721"/>
                  </a:lnTo>
                  <a:lnTo>
                    <a:pt x="3532" y="15678"/>
                  </a:lnTo>
                  <a:lnTo>
                    <a:pt x="3499" y="16635"/>
                  </a:lnTo>
                  <a:lnTo>
                    <a:pt x="3466" y="17592"/>
                  </a:lnTo>
                  <a:lnTo>
                    <a:pt x="3367" y="18549"/>
                  </a:lnTo>
                  <a:lnTo>
                    <a:pt x="3268" y="19474"/>
                  </a:lnTo>
                  <a:lnTo>
                    <a:pt x="3136" y="20332"/>
                  </a:lnTo>
                  <a:lnTo>
                    <a:pt x="2938" y="21157"/>
                  </a:lnTo>
                  <a:lnTo>
                    <a:pt x="2707" y="21883"/>
                  </a:lnTo>
                  <a:lnTo>
                    <a:pt x="2542" y="22279"/>
                  </a:lnTo>
                  <a:lnTo>
                    <a:pt x="2443" y="22675"/>
                  </a:lnTo>
                  <a:lnTo>
                    <a:pt x="2278" y="23599"/>
                  </a:lnTo>
                  <a:lnTo>
                    <a:pt x="2113" y="24556"/>
                  </a:lnTo>
                  <a:lnTo>
                    <a:pt x="1948" y="25613"/>
                  </a:lnTo>
                  <a:lnTo>
                    <a:pt x="1849" y="26141"/>
                  </a:lnTo>
                  <a:lnTo>
                    <a:pt x="1717" y="26702"/>
                  </a:lnTo>
                  <a:lnTo>
                    <a:pt x="1585" y="27263"/>
                  </a:lnTo>
                  <a:lnTo>
                    <a:pt x="1387" y="27824"/>
                  </a:lnTo>
                  <a:lnTo>
                    <a:pt x="1156" y="28418"/>
                  </a:lnTo>
                  <a:lnTo>
                    <a:pt x="892" y="28979"/>
                  </a:lnTo>
                  <a:lnTo>
                    <a:pt x="562" y="29573"/>
                  </a:lnTo>
                  <a:lnTo>
                    <a:pt x="166" y="30167"/>
                  </a:lnTo>
                  <a:lnTo>
                    <a:pt x="34" y="30365"/>
                  </a:lnTo>
                  <a:lnTo>
                    <a:pt x="1" y="30563"/>
                  </a:lnTo>
                  <a:lnTo>
                    <a:pt x="1" y="30728"/>
                  </a:lnTo>
                  <a:lnTo>
                    <a:pt x="34" y="30827"/>
                  </a:lnTo>
                  <a:lnTo>
                    <a:pt x="166" y="30959"/>
                  </a:lnTo>
                  <a:lnTo>
                    <a:pt x="298" y="31025"/>
                  </a:lnTo>
                  <a:lnTo>
                    <a:pt x="496" y="31091"/>
                  </a:lnTo>
                  <a:lnTo>
                    <a:pt x="760" y="31124"/>
                  </a:lnTo>
                  <a:lnTo>
                    <a:pt x="1321" y="31157"/>
                  </a:lnTo>
                  <a:lnTo>
                    <a:pt x="2047" y="31124"/>
                  </a:lnTo>
                  <a:lnTo>
                    <a:pt x="2806" y="31058"/>
                  </a:lnTo>
                  <a:lnTo>
                    <a:pt x="3631" y="30959"/>
                  </a:lnTo>
                  <a:lnTo>
                    <a:pt x="4489" y="30794"/>
                  </a:lnTo>
                  <a:lnTo>
                    <a:pt x="5314" y="30629"/>
                  </a:lnTo>
                  <a:lnTo>
                    <a:pt x="6833" y="30299"/>
                  </a:lnTo>
                  <a:lnTo>
                    <a:pt x="8351" y="29936"/>
                  </a:lnTo>
                  <a:lnTo>
                    <a:pt x="18451" y="27131"/>
                  </a:lnTo>
                  <a:lnTo>
                    <a:pt x="18451" y="26669"/>
                  </a:lnTo>
                  <a:lnTo>
                    <a:pt x="18418" y="26207"/>
                  </a:lnTo>
                  <a:lnTo>
                    <a:pt x="18351" y="25712"/>
                  </a:lnTo>
                  <a:lnTo>
                    <a:pt x="18252" y="25183"/>
                  </a:lnTo>
                  <a:lnTo>
                    <a:pt x="18021" y="24061"/>
                  </a:lnTo>
                  <a:lnTo>
                    <a:pt x="17724" y="22873"/>
                  </a:lnTo>
                  <a:lnTo>
                    <a:pt x="17328" y="21652"/>
                  </a:lnTo>
                  <a:lnTo>
                    <a:pt x="16932" y="20365"/>
                  </a:lnTo>
                  <a:lnTo>
                    <a:pt x="16470" y="19045"/>
                  </a:lnTo>
                  <a:lnTo>
                    <a:pt x="15975" y="17724"/>
                  </a:lnTo>
                  <a:lnTo>
                    <a:pt x="14985" y="15117"/>
                  </a:lnTo>
                  <a:lnTo>
                    <a:pt x="14061" y="12675"/>
                  </a:lnTo>
                  <a:lnTo>
                    <a:pt x="13665" y="11552"/>
                  </a:lnTo>
                  <a:lnTo>
                    <a:pt x="13335" y="10496"/>
                  </a:lnTo>
                  <a:lnTo>
                    <a:pt x="13071" y="9539"/>
                  </a:lnTo>
                  <a:lnTo>
                    <a:pt x="12873" y="8714"/>
                  </a:lnTo>
                  <a:lnTo>
                    <a:pt x="12807" y="8285"/>
                  </a:lnTo>
                  <a:lnTo>
                    <a:pt x="12675" y="7856"/>
                  </a:lnTo>
                  <a:lnTo>
                    <a:pt x="12543" y="7460"/>
                  </a:lnTo>
                  <a:lnTo>
                    <a:pt x="12378" y="7031"/>
                  </a:lnTo>
                  <a:lnTo>
                    <a:pt x="11982" y="6238"/>
                  </a:lnTo>
                  <a:lnTo>
                    <a:pt x="11552" y="5446"/>
                  </a:lnTo>
                  <a:lnTo>
                    <a:pt x="11057" y="4687"/>
                  </a:lnTo>
                  <a:lnTo>
                    <a:pt x="10496" y="3961"/>
                  </a:lnTo>
                  <a:lnTo>
                    <a:pt x="9968" y="3301"/>
                  </a:lnTo>
                  <a:lnTo>
                    <a:pt x="9374" y="2674"/>
                  </a:lnTo>
                  <a:lnTo>
                    <a:pt x="8846" y="2080"/>
                  </a:lnTo>
                  <a:lnTo>
                    <a:pt x="8318" y="1585"/>
                  </a:lnTo>
                  <a:lnTo>
                    <a:pt x="7394" y="727"/>
                  </a:lnTo>
                  <a:lnTo>
                    <a:pt x="6734" y="199"/>
                  </a:lnTo>
                  <a:lnTo>
                    <a:pt x="6503"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g29ba36c631f_0_554"/>
            <p:cNvSpPr/>
            <p:nvPr/>
          </p:nvSpPr>
          <p:spPr>
            <a:xfrm>
              <a:off x="3429600" y="1112750"/>
              <a:ext cx="461275" cy="778950"/>
            </a:xfrm>
            <a:custGeom>
              <a:avLst/>
              <a:gdLst/>
              <a:ahLst/>
              <a:cxnLst/>
              <a:rect l="l" t="t" r="r" b="b"/>
              <a:pathLst>
                <a:path w="18451" h="31158" fill="none" extrusionOk="0">
                  <a:moveTo>
                    <a:pt x="8351" y="29936"/>
                  </a:moveTo>
                  <a:lnTo>
                    <a:pt x="18451" y="27131"/>
                  </a:lnTo>
                  <a:lnTo>
                    <a:pt x="18451" y="27131"/>
                  </a:lnTo>
                  <a:lnTo>
                    <a:pt x="18451" y="26669"/>
                  </a:lnTo>
                  <a:lnTo>
                    <a:pt x="18418" y="26207"/>
                  </a:lnTo>
                  <a:lnTo>
                    <a:pt x="18351" y="25712"/>
                  </a:lnTo>
                  <a:lnTo>
                    <a:pt x="18252" y="25183"/>
                  </a:lnTo>
                  <a:lnTo>
                    <a:pt x="18021" y="24061"/>
                  </a:lnTo>
                  <a:lnTo>
                    <a:pt x="17724" y="22873"/>
                  </a:lnTo>
                  <a:lnTo>
                    <a:pt x="17328" y="21652"/>
                  </a:lnTo>
                  <a:lnTo>
                    <a:pt x="16932" y="20365"/>
                  </a:lnTo>
                  <a:lnTo>
                    <a:pt x="16470" y="19045"/>
                  </a:lnTo>
                  <a:lnTo>
                    <a:pt x="15975" y="17724"/>
                  </a:lnTo>
                  <a:lnTo>
                    <a:pt x="14985" y="15117"/>
                  </a:lnTo>
                  <a:lnTo>
                    <a:pt x="14061" y="12675"/>
                  </a:lnTo>
                  <a:lnTo>
                    <a:pt x="13665" y="11552"/>
                  </a:lnTo>
                  <a:lnTo>
                    <a:pt x="13335" y="10496"/>
                  </a:lnTo>
                  <a:lnTo>
                    <a:pt x="13071" y="9539"/>
                  </a:lnTo>
                  <a:lnTo>
                    <a:pt x="12873" y="8714"/>
                  </a:lnTo>
                  <a:lnTo>
                    <a:pt x="12873" y="8714"/>
                  </a:lnTo>
                  <a:lnTo>
                    <a:pt x="12807" y="8285"/>
                  </a:lnTo>
                  <a:lnTo>
                    <a:pt x="12675" y="7856"/>
                  </a:lnTo>
                  <a:lnTo>
                    <a:pt x="12543" y="7460"/>
                  </a:lnTo>
                  <a:lnTo>
                    <a:pt x="12378" y="7031"/>
                  </a:lnTo>
                  <a:lnTo>
                    <a:pt x="11982" y="6238"/>
                  </a:lnTo>
                  <a:lnTo>
                    <a:pt x="11552" y="5446"/>
                  </a:lnTo>
                  <a:lnTo>
                    <a:pt x="11057" y="4687"/>
                  </a:lnTo>
                  <a:lnTo>
                    <a:pt x="10496" y="3961"/>
                  </a:lnTo>
                  <a:lnTo>
                    <a:pt x="9968" y="3301"/>
                  </a:lnTo>
                  <a:lnTo>
                    <a:pt x="9374" y="2674"/>
                  </a:lnTo>
                  <a:lnTo>
                    <a:pt x="8846" y="2080"/>
                  </a:lnTo>
                  <a:lnTo>
                    <a:pt x="8318" y="1585"/>
                  </a:lnTo>
                  <a:lnTo>
                    <a:pt x="7394" y="727"/>
                  </a:lnTo>
                  <a:lnTo>
                    <a:pt x="6734" y="199"/>
                  </a:lnTo>
                  <a:lnTo>
                    <a:pt x="6503" y="1"/>
                  </a:lnTo>
                  <a:lnTo>
                    <a:pt x="3103" y="9506"/>
                  </a:lnTo>
                  <a:lnTo>
                    <a:pt x="3334" y="10298"/>
                  </a:lnTo>
                  <a:lnTo>
                    <a:pt x="3334" y="10298"/>
                  </a:lnTo>
                  <a:lnTo>
                    <a:pt x="3433" y="11618"/>
                  </a:lnTo>
                  <a:lnTo>
                    <a:pt x="3499" y="13005"/>
                  </a:lnTo>
                  <a:lnTo>
                    <a:pt x="3532" y="14721"/>
                  </a:lnTo>
                  <a:lnTo>
                    <a:pt x="3532" y="15678"/>
                  </a:lnTo>
                  <a:lnTo>
                    <a:pt x="3499" y="16635"/>
                  </a:lnTo>
                  <a:lnTo>
                    <a:pt x="3466" y="17592"/>
                  </a:lnTo>
                  <a:lnTo>
                    <a:pt x="3367" y="18549"/>
                  </a:lnTo>
                  <a:lnTo>
                    <a:pt x="3268" y="19474"/>
                  </a:lnTo>
                  <a:lnTo>
                    <a:pt x="3136" y="20332"/>
                  </a:lnTo>
                  <a:lnTo>
                    <a:pt x="2938" y="21157"/>
                  </a:lnTo>
                  <a:lnTo>
                    <a:pt x="2707" y="21883"/>
                  </a:lnTo>
                  <a:lnTo>
                    <a:pt x="2707" y="21883"/>
                  </a:lnTo>
                  <a:lnTo>
                    <a:pt x="2542" y="22279"/>
                  </a:lnTo>
                  <a:lnTo>
                    <a:pt x="2443" y="22675"/>
                  </a:lnTo>
                  <a:lnTo>
                    <a:pt x="2278" y="23599"/>
                  </a:lnTo>
                  <a:lnTo>
                    <a:pt x="2113" y="24556"/>
                  </a:lnTo>
                  <a:lnTo>
                    <a:pt x="1948" y="25613"/>
                  </a:lnTo>
                  <a:lnTo>
                    <a:pt x="1849" y="26141"/>
                  </a:lnTo>
                  <a:lnTo>
                    <a:pt x="1717" y="26702"/>
                  </a:lnTo>
                  <a:lnTo>
                    <a:pt x="1585" y="27263"/>
                  </a:lnTo>
                  <a:lnTo>
                    <a:pt x="1387" y="27824"/>
                  </a:lnTo>
                  <a:lnTo>
                    <a:pt x="1156" y="28418"/>
                  </a:lnTo>
                  <a:lnTo>
                    <a:pt x="892" y="28979"/>
                  </a:lnTo>
                  <a:lnTo>
                    <a:pt x="562" y="29573"/>
                  </a:lnTo>
                  <a:lnTo>
                    <a:pt x="166" y="30167"/>
                  </a:lnTo>
                  <a:lnTo>
                    <a:pt x="166" y="30167"/>
                  </a:lnTo>
                  <a:lnTo>
                    <a:pt x="34" y="30365"/>
                  </a:lnTo>
                  <a:lnTo>
                    <a:pt x="1" y="30563"/>
                  </a:lnTo>
                  <a:lnTo>
                    <a:pt x="1" y="30728"/>
                  </a:lnTo>
                  <a:lnTo>
                    <a:pt x="34" y="30827"/>
                  </a:lnTo>
                  <a:lnTo>
                    <a:pt x="166" y="30959"/>
                  </a:lnTo>
                  <a:lnTo>
                    <a:pt x="298" y="31025"/>
                  </a:lnTo>
                  <a:lnTo>
                    <a:pt x="496" y="31091"/>
                  </a:lnTo>
                  <a:lnTo>
                    <a:pt x="760" y="31124"/>
                  </a:lnTo>
                  <a:lnTo>
                    <a:pt x="1321" y="31157"/>
                  </a:lnTo>
                  <a:lnTo>
                    <a:pt x="2047" y="31124"/>
                  </a:lnTo>
                  <a:lnTo>
                    <a:pt x="2806" y="31058"/>
                  </a:lnTo>
                  <a:lnTo>
                    <a:pt x="3631" y="30959"/>
                  </a:lnTo>
                  <a:lnTo>
                    <a:pt x="4489" y="30794"/>
                  </a:lnTo>
                  <a:lnTo>
                    <a:pt x="5314" y="30629"/>
                  </a:lnTo>
                  <a:lnTo>
                    <a:pt x="6833" y="30299"/>
                  </a:lnTo>
                  <a:lnTo>
                    <a:pt x="8351" y="2993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g29ba36c631f_0_554"/>
            <p:cNvSpPr/>
            <p:nvPr/>
          </p:nvSpPr>
          <p:spPr>
            <a:xfrm>
              <a:off x="3514600" y="1412275"/>
              <a:ext cx="3325" cy="107300"/>
            </a:xfrm>
            <a:custGeom>
              <a:avLst/>
              <a:gdLst/>
              <a:ahLst/>
              <a:cxnLst/>
              <a:rect l="l" t="t" r="r" b="b"/>
              <a:pathLst>
                <a:path w="133" h="4292" extrusionOk="0">
                  <a:moveTo>
                    <a:pt x="33" y="0"/>
                  </a:moveTo>
                  <a:lnTo>
                    <a:pt x="0" y="33"/>
                  </a:lnTo>
                  <a:lnTo>
                    <a:pt x="66" y="1321"/>
                  </a:lnTo>
                  <a:lnTo>
                    <a:pt x="99" y="2674"/>
                  </a:lnTo>
                  <a:lnTo>
                    <a:pt x="132" y="4291"/>
                  </a:lnTo>
                  <a:lnTo>
                    <a:pt x="132" y="3103"/>
                  </a:lnTo>
                  <a:lnTo>
                    <a:pt x="132" y="1948"/>
                  </a:lnTo>
                  <a:lnTo>
                    <a:pt x="33" y="0"/>
                  </a:lnTo>
                  <a:close/>
                </a:path>
              </a:pathLst>
            </a:custGeom>
            <a:solidFill>
              <a:srgbClr val="DFD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g29ba36c631f_0_554"/>
            <p:cNvSpPr/>
            <p:nvPr/>
          </p:nvSpPr>
          <p:spPr>
            <a:xfrm>
              <a:off x="3508825" y="1615250"/>
              <a:ext cx="25" cy="850"/>
            </a:xfrm>
            <a:custGeom>
              <a:avLst/>
              <a:gdLst/>
              <a:ahLst/>
              <a:cxnLst/>
              <a:rect l="l" t="t" r="r" b="b"/>
              <a:pathLst>
                <a:path w="1" h="34" fill="none" extrusionOk="0">
                  <a:moveTo>
                    <a:pt x="0" y="1"/>
                  </a:moveTo>
                  <a:lnTo>
                    <a:pt x="0" y="1"/>
                  </a:lnTo>
                  <a:lnTo>
                    <a:pt x="0" y="34"/>
                  </a:lnTo>
                  <a:lnTo>
                    <a:pt x="0" y="34"/>
                  </a:lnTo>
                  <a:lnTo>
                    <a:pt x="0" y="3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g29ba36c631f_0_554"/>
            <p:cNvSpPr/>
            <p:nvPr/>
          </p:nvSpPr>
          <p:spPr>
            <a:xfrm>
              <a:off x="3514600" y="1412275"/>
              <a:ext cx="3325" cy="107300"/>
            </a:xfrm>
            <a:custGeom>
              <a:avLst/>
              <a:gdLst/>
              <a:ahLst/>
              <a:cxnLst/>
              <a:rect l="l" t="t" r="r" b="b"/>
              <a:pathLst>
                <a:path w="133" h="4292" fill="none" extrusionOk="0">
                  <a:moveTo>
                    <a:pt x="33" y="0"/>
                  </a:moveTo>
                  <a:lnTo>
                    <a:pt x="0" y="33"/>
                  </a:lnTo>
                  <a:lnTo>
                    <a:pt x="0" y="33"/>
                  </a:lnTo>
                  <a:lnTo>
                    <a:pt x="66" y="1321"/>
                  </a:lnTo>
                  <a:lnTo>
                    <a:pt x="99" y="2674"/>
                  </a:lnTo>
                  <a:lnTo>
                    <a:pt x="132" y="4291"/>
                  </a:lnTo>
                  <a:lnTo>
                    <a:pt x="132" y="4291"/>
                  </a:lnTo>
                  <a:lnTo>
                    <a:pt x="132" y="3103"/>
                  </a:lnTo>
                  <a:lnTo>
                    <a:pt x="132" y="1948"/>
                  </a:lnTo>
                  <a:lnTo>
                    <a:pt x="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g29ba36c631f_0_554"/>
            <p:cNvSpPr/>
            <p:nvPr/>
          </p:nvSpPr>
          <p:spPr>
            <a:xfrm>
              <a:off x="3508825" y="1373500"/>
              <a:ext cx="209600" cy="259100"/>
            </a:xfrm>
            <a:custGeom>
              <a:avLst/>
              <a:gdLst/>
              <a:ahLst/>
              <a:cxnLst/>
              <a:rect l="l" t="t" r="r" b="b"/>
              <a:pathLst>
                <a:path w="8384" h="10364" extrusionOk="0">
                  <a:moveTo>
                    <a:pt x="3400" y="0"/>
                  </a:moveTo>
                  <a:lnTo>
                    <a:pt x="264" y="1551"/>
                  </a:lnTo>
                  <a:lnTo>
                    <a:pt x="363" y="3499"/>
                  </a:lnTo>
                  <a:lnTo>
                    <a:pt x="363" y="4654"/>
                  </a:lnTo>
                  <a:lnTo>
                    <a:pt x="363" y="5842"/>
                  </a:lnTo>
                  <a:lnTo>
                    <a:pt x="330" y="6832"/>
                  </a:lnTo>
                  <a:lnTo>
                    <a:pt x="264" y="7855"/>
                  </a:lnTo>
                  <a:lnTo>
                    <a:pt x="165" y="8780"/>
                  </a:lnTo>
                  <a:lnTo>
                    <a:pt x="0" y="9671"/>
                  </a:lnTo>
                  <a:lnTo>
                    <a:pt x="0" y="9704"/>
                  </a:lnTo>
                  <a:lnTo>
                    <a:pt x="363" y="9869"/>
                  </a:lnTo>
                  <a:lnTo>
                    <a:pt x="759" y="10001"/>
                  </a:lnTo>
                  <a:lnTo>
                    <a:pt x="1122" y="10100"/>
                  </a:lnTo>
                  <a:lnTo>
                    <a:pt x="1485" y="10199"/>
                  </a:lnTo>
                  <a:lnTo>
                    <a:pt x="2178" y="10331"/>
                  </a:lnTo>
                  <a:lnTo>
                    <a:pt x="2839" y="10364"/>
                  </a:lnTo>
                  <a:lnTo>
                    <a:pt x="3235" y="10364"/>
                  </a:lnTo>
                  <a:lnTo>
                    <a:pt x="3631" y="10298"/>
                  </a:lnTo>
                  <a:lnTo>
                    <a:pt x="3994" y="10232"/>
                  </a:lnTo>
                  <a:lnTo>
                    <a:pt x="4357" y="10133"/>
                  </a:lnTo>
                  <a:lnTo>
                    <a:pt x="4720" y="10034"/>
                  </a:lnTo>
                  <a:lnTo>
                    <a:pt x="5050" y="9869"/>
                  </a:lnTo>
                  <a:lnTo>
                    <a:pt x="5380" y="9704"/>
                  </a:lnTo>
                  <a:lnTo>
                    <a:pt x="5677" y="9539"/>
                  </a:lnTo>
                  <a:lnTo>
                    <a:pt x="5974" y="9341"/>
                  </a:lnTo>
                  <a:lnTo>
                    <a:pt x="6238" y="9110"/>
                  </a:lnTo>
                  <a:lnTo>
                    <a:pt x="6502" y="8879"/>
                  </a:lnTo>
                  <a:lnTo>
                    <a:pt x="6733" y="8648"/>
                  </a:lnTo>
                  <a:lnTo>
                    <a:pt x="7195" y="8119"/>
                  </a:lnTo>
                  <a:lnTo>
                    <a:pt x="7558" y="7558"/>
                  </a:lnTo>
                  <a:lnTo>
                    <a:pt x="7855" y="6997"/>
                  </a:lnTo>
                  <a:lnTo>
                    <a:pt x="8119" y="6436"/>
                  </a:lnTo>
                  <a:lnTo>
                    <a:pt x="8284" y="5875"/>
                  </a:lnTo>
                  <a:lnTo>
                    <a:pt x="8383" y="5347"/>
                  </a:lnTo>
                  <a:lnTo>
                    <a:pt x="8383" y="4852"/>
                  </a:lnTo>
                  <a:lnTo>
                    <a:pt x="8383" y="4588"/>
                  </a:lnTo>
                  <a:lnTo>
                    <a:pt x="8350" y="4390"/>
                  </a:lnTo>
                  <a:lnTo>
                    <a:pt x="8284" y="4192"/>
                  </a:lnTo>
                  <a:lnTo>
                    <a:pt x="8218" y="3994"/>
                  </a:lnTo>
                  <a:lnTo>
                    <a:pt x="8119" y="3829"/>
                  </a:lnTo>
                  <a:lnTo>
                    <a:pt x="8020" y="3664"/>
                  </a:lnTo>
                  <a:lnTo>
                    <a:pt x="7525" y="3202"/>
                  </a:lnTo>
                  <a:lnTo>
                    <a:pt x="6865" y="2641"/>
                  </a:lnTo>
                  <a:lnTo>
                    <a:pt x="6106" y="2013"/>
                  </a:lnTo>
                  <a:lnTo>
                    <a:pt x="5347" y="1419"/>
                  </a:lnTo>
                  <a:lnTo>
                    <a:pt x="3994" y="396"/>
                  </a:lnTo>
                  <a:lnTo>
                    <a:pt x="3400" y="0"/>
                  </a:lnTo>
                  <a:close/>
                </a:path>
              </a:pathLst>
            </a:custGeom>
            <a:solidFill>
              <a:srgbClr val="D29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g29ba36c631f_0_554"/>
            <p:cNvSpPr/>
            <p:nvPr/>
          </p:nvSpPr>
          <p:spPr>
            <a:xfrm>
              <a:off x="3508825" y="1373500"/>
              <a:ext cx="209600" cy="259100"/>
            </a:xfrm>
            <a:custGeom>
              <a:avLst/>
              <a:gdLst/>
              <a:ahLst/>
              <a:cxnLst/>
              <a:rect l="l" t="t" r="r" b="b"/>
              <a:pathLst>
                <a:path w="8384" h="10364" fill="none" extrusionOk="0">
                  <a:moveTo>
                    <a:pt x="3400" y="0"/>
                  </a:moveTo>
                  <a:lnTo>
                    <a:pt x="264" y="1551"/>
                  </a:lnTo>
                  <a:lnTo>
                    <a:pt x="264" y="1551"/>
                  </a:lnTo>
                  <a:lnTo>
                    <a:pt x="363" y="3499"/>
                  </a:lnTo>
                  <a:lnTo>
                    <a:pt x="363" y="4654"/>
                  </a:lnTo>
                  <a:lnTo>
                    <a:pt x="363" y="5842"/>
                  </a:lnTo>
                  <a:lnTo>
                    <a:pt x="363" y="5842"/>
                  </a:lnTo>
                  <a:lnTo>
                    <a:pt x="330" y="6832"/>
                  </a:lnTo>
                  <a:lnTo>
                    <a:pt x="264" y="7855"/>
                  </a:lnTo>
                  <a:lnTo>
                    <a:pt x="165" y="8780"/>
                  </a:lnTo>
                  <a:lnTo>
                    <a:pt x="0" y="9671"/>
                  </a:lnTo>
                  <a:lnTo>
                    <a:pt x="0" y="9671"/>
                  </a:lnTo>
                  <a:lnTo>
                    <a:pt x="0" y="9704"/>
                  </a:lnTo>
                  <a:lnTo>
                    <a:pt x="0" y="9704"/>
                  </a:lnTo>
                  <a:lnTo>
                    <a:pt x="363" y="9869"/>
                  </a:lnTo>
                  <a:lnTo>
                    <a:pt x="759" y="10001"/>
                  </a:lnTo>
                  <a:lnTo>
                    <a:pt x="1122" y="10100"/>
                  </a:lnTo>
                  <a:lnTo>
                    <a:pt x="1485" y="10199"/>
                  </a:lnTo>
                  <a:lnTo>
                    <a:pt x="2178" y="10331"/>
                  </a:lnTo>
                  <a:lnTo>
                    <a:pt x="2839" y="10364"/>
                  </a:lnTo>
                  <a:lnTo>
                    <a:pt x="2839" y="10364"/>
                  </a:lnTo>
                  <a:lnTo>
                    <a:pt x="3235" y="10364"/>
                  </a:lnTo>
                  <a:lnTo>
                    <a:pt x="3631" y="10298"/>
                  </a:lnTo>
                  <a:lnTo>
                    <a:pt x="3994" y="10232"/>
                  </a:lnTo>
                  <a:lnTo>
                    <a:pt x="4357" y="10133"/>
                  </a:lnTo>
                  <a:lnTo>
                    <a:pt x="4720" y="10034"/>
                  </a:lnTo>
                  <a:lnTo>
                    <a:pt x="5050" y="9869"/>
                  </a:lnTo>
                  <a:lnTo>
                    <a:pt x="5380" y="9704"/>
                  </a:lnTo>
                  <a:lnTo>
                    <a:pt x="5677" y="9539"/>
                  </a:lnTo>
                  <a:lnTo>
                    <a:pt x="5974" y="9341"/>
                  </a:lnTo>
                  <a:lnTo>
                    <a:pt x="6238" y="9110"/>
                  </a:lnTo>
                  <a:lnTo>
                    <a:pt x="6502" y="8879"/>
                  </a:lnTo>
                  <a:lnTo>
                    <a:pt x="6733" y="8648"/>
                  </a:lnTo>
                  <a:lnTo>
                    <a:pt x="7195" y="8119"/>
                  </a:lnTo>
                  <a:lnTo>
                    <a:pt x="7558" y="7558"/>
                  </a:lnTo>
                  <a:lnTo>
                    <a:pt x="7855" y="6997"/>
                  </a:lnTo>
                  <a:lnTo>
                    <a:pt x="8119" y="6436"/>
                  </a:lnTo>
                  <a:lnTo>
                    <a:pt x="8284" y="5875"/>
                  </a:lnTo>
                  <a:lnTo>
                    <a:pt x="8383" y="5347"/>
                  </a:lnTo>
                  <a:lnTo>
                    <a:pt x="8383" y="4852"/>
                  </a:lnTo>
                  <a:lnTo>
                    <a:pt x="8383" y="4588"/>
                  </a:lnTo>
                  <a:lnTo>
                    <a:pt x="8350" y="4390"/>
                  </a:lnTo>
                  <a:lnTo>
                    <a:pt x="8284" y="4192"/>
                  </a:lnTo>
                  <a:lnTo>
                    <a:pt x="8218" y="3994"/>
                  </a:lnTo>
                  <a:lnTo>
                    <a:pt x="8119" y="3829"/>
                  </a:lnTo>
                  <a:lnTo>
                    <a:pt x="8020" y="3664"/>
                  </a:lnTo>
                  <a:lnTo>
                    <a:pt x="8020" y="3664"/>
                  </a:lnTo>
                  <a:lnTo>
                    <a:pt x="7525" y="3202"/>
                  </a:lnTo>
                  <a:lnTo>
                    <a:pt x="6865" y="2641"/>
                  </a:lnTo>
                  <a:lnTo>
                    <a:pt x="6106" y="2013"/>
                  </a:lnTo>
                  <a:lnTo>
                    <a:pt x="5347" y="1419"/>
                  </a:lnTo>
                  <a:lnTo>
                    <a:pt x="3994" y="396"/>
                  </a:lnTo>
                  <a:lnTo>
                    <a:pt x="340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g29ba36c631f_0_554"/>
            <p:cNvSpPr/>
            <p:nvPr/>
          </p:nvSpPr>
          <p:spPr>
            <a:xfrm>
              <a:off x="3309950" y="951025"/>
              <a:ext cx="563600" cy="495100"/>
            </a:xfrm>
            <a:custGeom>
              <a:avLst/>
              <a:gdLst/>
              <a:ahLst/>
              <a:cxnLst/>
              <a:rect l="l" t="t" r="r" b="b"/>
              <a:pathLst>
                <a:path w="22544" h="19804" extrusionOk="0">
                  <a:moveTo>
                    <a:pt x="7790" y="0"/>
                  </a:moveTo>
                  <a:lnTo>
                    <a:pt x="7394" y="661"/>
                  </a:lnTo>
                  <a:lnTo>
                    <a:pt x="6932" y="1354"/>
                  </a:lnTo>
                  <a:lnTo>
                    <a:pt x="6371" y="2080"/>
                  </a:lnTo>
                  <a:lnTo>
                    <a:pt x="5777" y="2806"/>
                  </a:lnTo>
                  <a:lnTo>
                    <a:pt x="4490" y="4291"/>
                  </a:lnTo>
                  <a:lnTo>
                    <a:pt x="3235" y="5743"/>
                  </a:lnTo>
                  <a:lnTo>
                    <a:pt x="2674" y="6437"/>
                  </a:lnTo>
                  <a:lnTo>
                    <a:pt x="2179" y="7064"/>
                  </a:lnTo>
                  <a:lnTo>
                    <a:pt x="1750" y="7658"/>
                  </a:lnTo>
                  <a:lnTo>
                    <a:pt x="1585" y="7955"/>
                  </a:lnTo>
                  <a:lnTo>
                    <a:pt x="1453" y="8219"/>
                  </a:lnTo>
                  <a:lnTo>
                    <a:pt x="1354" y="8450"/>
                  </a:lnTo>
                  <a:lnTo>
                    <a:pt x="1288" y="8681"/>
                  </a:lnTo>
                  <a:lnTo>
                    <a:pt x="1288" y="8912"/>
                  </a:lnTo>
                  <a:lnTo>
                    <a:pt x="1288" y="9110"/>
                  </a:lnTo>
                  <a:lnTo>
                    <a:pt x="1354" y="9275"/>
                  </a:lnTo>
                  <a:lnTo>
                    <a:pt x="1453" y="9440"/>
                  </a:lnTo>
                  <a:lnTo>
                    <a:pt x="1585" y="9572"/>
                  </a:lnTo>
                  <a:lnTo>
                    <a:pt x="1783" y="9671"/>
                  </a:lnTo>
                  <a:lnTo>
                    <a:pt x="2014" y="9770"/>
                  </a:lnTo>
                  <a:lnTo>
                    <a:pt x="2146" y="9902"/>
                  </a:lnTo>
                  <a:lnTo>
                    <a:pt x="2278" y="10067"/>
                  </a:lnTo>
                  <a:lnTo>
                    <a:pt x="2344" y="10265"/>
                  </a:lnTo>
                  <a:lnTo>
                    <a:pt x="2377" y="10463"/>
                  </a:lnTo>
                  <a:lnTo>
                    <a:pt x="2377" y="10727"/>
                  </a:lnTo>
                  <a:lnTo>
                    <a:pt x="2344" y="10958"/>
                  </a:lnTo>
                  <a:lnTo>
                    <a:pt x="2278" y="11255"/>
                  </a:lnTo>
                  <a:lnTo>
                    <a:pt x="2080" y="11816"/>
                  </a:lnTo>
                  <a:lnTo>
                    <a:pt x="1816" y="12476"/>
                  </a:lnTo>
                  <a:lnTo>
                    <a:pt x="1156" y="13830"/>
                  </a:lnTo>
                  <a:lnTo>
                    <a:pt x="826" y="14523"/>
                  </a:lnTo>
                  <a:lnTo>
                    <a:pt x="496" y="15183"/>
                  </a:lnTo>
                  <a:lnTo>
                    <a:pt x="265" y="15843"/>
                  </a:lnTo>
                  <a:lnTo>
                    <a:pt x="67" y="16437"/>
                  </a:lnTo>
                  <a:lnTo>
                    <a:pt x="1" y="16701"/>
                  </a:lnTo>
                  <a:lnTo>
                    <a:pt x="1" y="16965"/>
                  </a:lnTo>
                  <a:lnTo>
                    <a:pt x="1" y="17229"/>
                  </a:lnTo>
                  <a:lnTo>
                    <a:pt x="34" y="17427"/>
                  </a:lnTo>
                  <a:lnTo>
                    <a:pt x="100" y="17658"/>
                  </a:lnTo>
                  <a:lnTo>
                    <a:pt x="232" y="17823"/>
                  </a:lnTo>
                  <a:lnTo>
                    <a:pt x="397" y="17988"/>
                  </a:lnTo>
                  <a:lnTo>
                    <a:pt x="595" y="18087"/>
                  </a:lnTo>
                  <a:lnTo>
                    <a:pt x="1189" y="18351"/>
                  </a:lnTo>
                  <a:lnTo>
                    <a:pt x="1783" y="18582"/>
                  </a:lnTo>
                  <a:lnTo>
                    <a:pt x="2377" y="18780"/>
                  </a:lnTo>
                  <a:lnTo>
                    <a:pt x="3004" y="18978"/>
                  </a:lnTo>
                  <a:lnTo>
                    <a:pt x="3631" y="19144"/>
                  </a:lnTo>
                  <a:lnTo>
                    <a:pt x="4259" y="19276"/>
                  </a:lnTo>
                  <a:lnTo>
                    <a:pt x="4919" y="19408"/>
                  </a:lnTo>
                  <a:lnTo>
                    <a:pt x="5546" y="19540"/>
                  </a:lnTo>
                  <a:lnTo>
                    <a:pt x="6833" y="19672"/>
                  </a:lnTo>
                  <a:lnTo>
                    <a:pt x="8120" y="19771"/>
                  </a:lnTo>
                  <a:lnTo>
                    <a:pt x="9374" y="19804"/>
                  </a:lnTo>
                  <a:lnTo>
                    <a:pt x="10596" y="19738"/>
                  </a:lnTo>
                  <a:lnTo>
                    <a:pt x="11784" y="19639"/>
                  </a:lnTo>
                  <a:lnTo>
                    <a:pt x="12873" y="19441"/>
                  </a:lnTo>
                  <a:lnTo>
                    <a:pt x="13929" y="19210"/>
                  </a:lnTo>
                  <a:lnTo>
                    <a:pt x="14424" y="19077"/>
                  </a:lnTo>
                  <a:lnTo>
                    <a:pt x="14886" y="18912"/>
                  </a:lnTo>
                  <a:lnTo>
                    <a:pt x="15315" y="18780"/>
                  </a:lnTo>
                  <a:lnTo>
                    <a:pt x="15711" y="18582"/>
                  </a:lnTo>
                  <a:lnTo>
                    <a:pt x="16107" y="18384"/>
                  </a:lnTo>
                  <a:lnTo>
                    <a:pt x="16470" y="18186"/>
                  </a:lnTo>
                  <a:lnTo>
                    <a:pt x="16768" y="17988"/>
                  </a:lnTo>
                  <a:lnTo>
                    <a:pt x="17065" y="17757"/>
                  </a:lnTo>
                  <a:lnTo>
                    <a:pt x="17296" y="17526"/>
                  </a:lnTo>
                  <a:lnTo>
                    <a:pt x="17527" y="17295"/>
                  </a:lnTo>
                  <a:lnTo>
                    <a:pt x="17890" y="16701"/>
                  </a:lnTo>
                  <a:lnTo>
                    <a:pt x="18319" y="16041"/>
                  </a:lnTo>
                  <a:lnTo>
                    <a:pt x="18748" y="15249"/>
                  </a:lnTo>
                  <a:lnTo>
                    <a:pt x="19144" y="14391"/>
                  </a:lnTo>
                  <a:lnTo>
                    <a:pt x="19573" y="13500"/>
                  </a:lnTo>
                  <a:lnTo>
                    <a:pt x="20002" y="12542"/>
                  </a:lnTo>
                  <a:lnTo>
                    <a:pt x="20794" y="10661"/>
                  </a:lnTo>
                  <a:lnTo>
                    <a:pt x="21487" y="8912"/>
                  </a:lnTo>
                  <a:lnTo>
                    <a:pt x="22048" y="7427"/>
                  </a:lnTo>
                  <a:lnTo>
                    <a:pt x="22543" y="6040"/>
                  </a:lnTo>
                  <a:lnTo>
                    <a:pt x="7790"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g29ba36c631f_0_554"/>
            <p:cNvSpPr/>
            <p:nvPr/>
          </p:nvSpPr>
          <p:spPr>
            <a:xfrm>
              <a:off x="3426300" y="766200"/>
              <a:ext cx="580925" cy="631250"/>
            </a:xfrm>
            <a:custGeom>
              <a:avLst/>
              <a:gdLst/>
              <a:ahLst/>
              <a:cxnLst/>
              <a:rect l="l" t="t" r="r" b="b"/>
              <a:pathLst>
                <a:path w="23237" h="25250" extrusionOk="0">
                  <a:moveTo>
                    <a:pt x="2872" y="0"/>
                  </a:moveTo>
                  <a:lnTo>
                    <a:pt x="2641" y="33"/>
                  </a:lnTo>
                  <a:lnTo>
                    <a:pt x="2410" y="66"/>
                  </a:lnTo>
                  <a:lnTo>
                    <a:pt x="2179" y="99"/>
                  </a:lnTo>
                  <a:lnTo>
                    <a:pt x="1981" y="198"/>
                  </a:lnTo>
                  <a:lnTo>
                    <a:pt x="1750" y="297"/>
                  </a:lnTo>
                  <a:lnTo>
                    <a:pt x="1552" y="429"/>
                  </a:lnTo>
                  <a:lnTo>
                    <a:pt x="1354" y="594"/>
                  </a:lnTo>
                  <a:lnTo>
                    <a:pt x="1156" y="792"/>
                  </a:lnTo>
                  <a:lnTo>
                    <a:pt x="958" y="990"/>
                  </a:lnTo>
                  <a:lnTo>
                    <a:pt x="793" y="1255"/>
                  </a:lnTo>
                  <a:lnTo>
                    <a:pt x="628" y="1519"/>
                  </a:lnTo>
                  <a:lnTo>
                    <a:pt x="463" y="1849"/>
                  </a:lnTo>
                  <a:lnTo>
                    <a:pt x="331" y="2212"/>
                  </a:lnTo>
                  <a:lnTo>
                    <a:pt x="199" y="2608"/>
                  </a:lnTo>
                  <a:lnTo>
                    <a:pt x="67" y="3169"/>
                  </a:lnTo>
                  <a:lnTo>
                    <a:pt x="1" y="3664"/>
                  </a:lnTo>
                  <a:lnTo>
                    <a:pt x="34" y="4159"/>
                  </a:lnTo>
                  <a:lnTo>
                    <a:pt x="100" y="4588"/>
                  </a:lnTo>
                  <a:lnTo>
                    <a:pt x="265" y="5017"/>
                  </a:lnTo>
                  <a:lnTo>
                    <a:pt x="463" y="5413"/>
                  </a:lnTo>
                  <a:lnTo>
                    <a:pt x="727" y="5776"/>
                  </a:lnTo>
                  <a:lnTo>
                    <a:pt x="1057" y="6106"/>
                  </a:lnTo>
                  <a:lnTo>
                    <a:pt x="1387" y="6436"/>
                  </a:lnTo>
                  <a:lnTo>
                    <a:pt x="1750" y="6766"/>
                  </a:lnTo>
                  <a:lnTo>
                    <a:pt x="2179" y="7063"/>
                  </a:lnTo>
                  <a:lnTo>
                    <a:pt x="2575" y="7360"/>
                  </a:lnTo>
                  <a:lnTo>
                    <a:pt x="3466" y="7922"/>
                  </a:lnTo>
                  <a:lnTo>
                    <a:pt x="4390" y="8483"/>
                  </a:lnTo>
                  <a:lnTo>
                    <a:pt x="4753" y="8747"/>
                  </a:lnTo>
                  <a:lnTo>
                    <a:pt x="5050" y="9011"/>
                  </a:lnTo>
                  <a:lnTo>
                    <a:pt x="5215" y="9242"/>
                  </a:lnTo>
                  <a:lnTo>
                    <a:pt x="5281" y="9506"/>
                  </a:lnTo>
                  <a:lnTo>
                    <a:pt x="5314" y="9737"/>
                  </a:lnTo>
                  <a:lnTo>
                    <a:pt x="5248" y="9968"/>
                  </a:lnTo>
                  <a:lnTo>
                    <a:pt x="5149" y="10166"/>
                  </a:lnTo>
                  <a:lnTo>
                    <a:pt x="5050" y="10397"/>
                  </a:lnTo>
                  <a:lnTo>
                    <a:pt x="4753" y="10793"/>
                  </a:lnTo>
                  <a:lnTo>
                    <a:pt x="4654" y="11024"/>
                  </a:lnTo>
                  <a:lnTo>
                    <a:pt x="4555" y="11222"/>
                  </a:lnTo>
                  <a:lnTo>
                    <a:pt x="4489" y="11453"/>
                  </a:lnTo>
                  <a:lnTo>
                    <a:pt x="4489" y="11651"/>
                  </a:lnTo>
                  <a:lnTo>
                    <a:pt x="4555" y="11882"/>
                  </a:lnTo>
                  <a:lnTo>
                    <a:pt x="4720" y="12113"/>
                  </a:lnTo>
                  <a:lnTo>
                    <a:pt x="5116" y="12509"/>
                  </a:lnTo>
                  <a:lnTo>
                    <a:pt x="5446" y="12773"/>
                  </a:lnTo>
                  <a:lnTo>
                    <a:pt x="5744" y="12938"/>
                  </a:lnTo>
                  <a:lnTo>
                    <a:pt x="6074" y="13037"/>
                  </a:lnTo>
                  <a:lnTo>
                    <a:pt x="6437" y="13136"/>
                  </a:lnTo>
                  <a:lnTo>
                    <a:pt x="6899" y="13202"/>
                  </a:lnTo>
                  <a:lnTo>
                    <a:pt x="7427" y="13334"/>
                  </a:lnTo>
                  <a:lnTo>
                    <a:pt x="8120" y="13499"/>
                  </a:lnTo>
                  <a:lnTo>
                    <a:pt x="8780" y="13730"/>
                  </a:lnTo>
                  <a:lnTo>
                    <a:pt x="9077" y="13863"/>
                  </a:lnTo>
                  <a:lnTo>
                    <a:pt x="9341" y="13995"/>
                  </a:lnTo>
                  <a:lnTo>
                    <a:pt x="9572" y="14160"/>
                  </a:lnTo>
                  <a:lnTo>
                    <a:pt x="9770" y="14325"/>
                  </a:lnTo>
                  <a:lnTo>
                    <a:pt x="9902" y="14490"/>
                  </a:lnTo>
                  <a:lnTo>
                    <a:pt x="10001" y="14721"/>
                  </a:lnTo>
                  <a:lnTo>
                    <a:pt x="10034" y="14919"/>
                  </a:lnTo>
                  <a:lnTo>
                    <a:pt x="10034" y="15150"/>
                  </a:lnTo>
                  <a:lnTo>
                    <a:pt x="9935" y="15414"/>
                  </a:lnTo>
                  <a:lnTo>
                    <a:pt x="9770" y="15711"/>
                  </a:lnTo>
                  <a:lnTo>
                    <a:pt x="9539" y="16008"/>
                  </a:lnTo>
                  <a:lnTo>
                    <a:pt x="9209" y="16305"/>
                  </a:lnTo>
                  <a:lnTo>
                    <a:pt x="8813" y="16668"/>
                  </a:lnTo>
                  <a:lnTo>
                    <a:pt x="8318" y="17031"/>
                  </a:lnTo>
                  <a:lnTo>
                    <a:pt x="7823" y="17394"/>
                  </a:lnTo>
                  <a:lnTo>
                    <a:pt x="7460" y="17724"/>
                  </a:lnTo>
                  <a:lnTo>
                    <a:pt x="7229" y="18054"/>
                  </a:lnTo>
                  <a:lnTo>
                    <a:pt x="7163" y="18186"/>
                  </a:lnTo>
                  <a:lnTo>
                    <a:pt x="7097" y="18351"/>
                  </a:lnTo>
                  <a:lnTo>
                    <a:pt x="7064" y="18483"/>
                  </a:lnTo>
                  <a:lnTo>
                    <a:pt x="7064" y="18615"/>
                  </a:lnTo>
                  <a:lnTo>
                    <a:pt x="7064" y="18714"/>
                  </a:lnTo>
                  <a:lnTo>
                    <a:pt x="7097" y="18846"/>
                  </a:lnTo>
                  <a:lnTo>
                    <a:pt x="7163" y="18945"/>
                  </a:lnTo>
                  <a:lnTo>
                    <a:pt x="7229" y="19044"/>
                  </a:lnTo>
                  <a:lnTo>
                    <a:pt x="7427" y="19209"/>
                  </a:lnTo>
                  <a:lnTo>
                    <a:pt x="7691" y="19374"/>
                  </a:lnTo>
                  <a:lnTo>
                    <a:pt x="7988" y="19473"/>
                  </a:lnTo>
                  <a:lnTo>
                    <a:pt x="8318" y="19539"/>
                  </a:lnTo>
                  <a:lnTo>
                    <a:pt x="8714" y="19572"/>
                  </a:lnTo>
                  <a:lnTo>
                    <a:pt x="9110" y="19572"/>
                  </a:lnTo>
                  <a:lnTo>
                    <a:pt x="9506" y="19539"/>
                  </a:lnTo>
                  <a:lnTo>
                    <a:pt x="9902" y="19440"/>
                  </a:lnTo>
                  <a:lnTo>
                    <a:pt x="10298" y="19308"/>
                  </a:lnTo>
                  <a:lnTo>
                    <a:pt x="10661" y="19176"/>
                  </a:lnTo>
                  <a:lnTo>
                    <a:pt x="10991" y="19011"/>
                  </a:lnTo>
                  <a:lnTo>
                    <a:pt x="11585" y="18714"/>
                  </a:lnTo>
                  <a:lnTo>
                    <a:pt x="12114" y="18417"/>
                  </a:lnTo>
                  <a:lnTo>
                    <a:pt x="12345" y="18318"/>
                  </a:lnTo>
                  <a:lnTo>
                    <a:pt x="12576" y="18252"/>
                  </a:lnTo>
                  <a:lnTo>
                    <a:pt x="12807" y="18186"/>
                  </a:lnTo>
                  <a:lnTo>
                    <a:pt x="13203" y="18186"/>
                  </a:lnTo>
                  <a:lnTo>
                    <a:pt x="13401" y="18285"/>
                  </a:lnTo>
                  <a:lnTo>
                    <a:pt x="13599" y="18417"/>
                  </a:lnTo>
                  <a:lnTo>
                    <a:pt x="13830" y="18615"/>
                  </a:lnTo>
                  <a:lnTo>
                    <a:pt x="14028" y="18879"/>
                  </a:lnTo>
                  <a:lnTo>
                    <a:pt x="14226" y="19209"/>
                  </a:lnTo>
                  <a:lnTo>
                    <a:pt x="14292" y="19341"/>
                  </a:lnTo>
                  <a:lnTo>
                    <a:pt x="14358" y="19473"/>
                  </a:lnTo>
                  <a:lnTo>
                    <a:pt x="14358" y="19770"/>
                  </a:lnTo>
                  <a:lnTo>
                    <a:pt x="14325" y="20100"/>
                  </a:lnTo>
                  <a:lnTo>
                    <a:pt x="14226" y="20464"/>
                  </a:lnTo>
                  <a:lnTo>
                    <a:pt x="14061" y="20827"/>
                  </a:lnTo>
                  <a:lnTo>
                    <a:pt x="13863" y="21223"/>
                  </a:lnTo>
                  <a:lnTo>
                    <a:pt x="13434" y="22015"/>
                  </a:lnTo>
                  <a:lnTo>
                    <a:pt x="13005" y="22840"/>
                  </a:lnTo>
                  <a:lnTo>
                    <a:pt x="12807" y="23236"/>
                  </a:lnTo>
                  <a:lnTo>
                    <a:pt x="12642" y="23632"/>
                  </a:lnTo>
                  <a:lnTo>
                    <a:pt x="12543" y="24028"/>
                  </a:lnTo>
                  <a:lnTo>
                    <a:pt x="12477" y="24358"/>
                  </a:lnTo>
                  <a:lnTo>
                    <a:pt x="12477" y="24688"/>
                  </a:lnTo>
                  <a:lnTo>
                    <a:pt x="12510" y="24853"/>
                  </a:lnTo>
                  <a:lnTo>
                    <a:pt x="12576" y="24985"/>
                  </a:lnTo>
                  <a:lnTo>
                    <a:pt x="12642" y="25117"/>
                  </a:lnTo>
                  <a:lnTo>
                    <a:pt x="12807" y="25183"/>
                  </a:lnTo>
                  <a:lnTo>
                    <a:pt x="13005" y="25216"/>
                  </a:lnTo>
                  <a:lnTo>
                    <a:pt x="13236" y="25249"/>
                  </a:lnTo>
                  <a:lnTo>
                    <a:pt x="13533" y="25216"/>
                  </a:lnTo>
                  <a:lnTo>
                    <a:pt x="13863" y="25183"/>
                  </a:lnTo>
                  <a:lnTo>
                    <a:pt x="14622" y="25051"/>
                  </a:lnTo>
                  <a:lnTo>
                    <a:pt x="15513" y="24787"/>
                  </a:lnTo>
                  <a:lnTo>
                    <a:pt x="16470" y="24424"/>
                  </a:lnTo>
                  <a:lnTo>
                    <a:pt x="17460" y="23995"/>
                  </a:lnTo>
                  <a:lnTo>
                    <a:pt x="18450" y="23500"/>
                  </a:lnTo>
                  <a:lnTo>
                    <a:pt x="18913" y="23203"/>
                  </a:lnTo>
                  <a:lnTo>
                    <a:pt x="19408" y="22906"/>
                  </a:lnTo>
                  <a:lnTo>
                    <a:pt x="19870" y="22576"/>
                  </a:lnTo>
                  <a:lnTo>
                    <a:pt x="20299" y="22246"/>
                  </a:lnTo>
                  <a:lnTo>
                    <a:pt x="20695" y="21883"/>
                  </a:lnTo>
                  <a:lnTo>
                    <a:pt x="21091" y="21520"/>
                  </a:lnTo>
                  <a:lnTo>
                    <a:pt x="21421" y="21157"/>
                  </a:lnTo>
                  <a:lnTo>
                    <a:pt x="21751" y="20761"/>
                  </a:lnTo>
                  <a:lnTo>
                    <a:pt x="22015" y="20365"/>
                  </a:lnTo>
                  <a:lnTo>
                    <a:pt x="22213" y="19935"/>
                  </a:lnTo>
                  <a:lnTo>
                    <a:pt x="22411" y="19506"/>
                  </a:lnTo>
                  <a:lnTo>
                    <a:pt x="22510" y="19077"/>
                  </a:lnTo>
                  <a:lnTo>
                    <a:pt x="22543" y="18648"/>
                  </a:lnTo>
                  <a:lnTo>
                    <a:pt x="22543" y="18186"/>
                  </a:lnTo>
                  <a:lnTo>
                    <a:pt x="22444" y="17724"/>
                  </a:lnTo>
                  <a:lnTo>
                    <a:pt x="22312" y="17262"/>
                  </a:lnTo>
                  <a:lnTo>
                    <a:pt x="22147" y="16866"/>
                  </a:lnTo>
                  <a:lnTo>
                    <a:pt x="22015" y="16470"/>
                  </a:lnTo>
                  <a:lnTo>
                    <a:pt x="21949" y="16107"/>
                  </a:lnTo>
                  <a:lnTo>
                    <a:pt x="21883" y="15744"/>
                  </a:lnTo>
                  <a:lnTo>
                    <a:pt x="21850" y="15381"/>
                  </a:lnTo>
                  <a:lnTo>
                    <a:pt x="21850" y="15051"/>
                  </a:lnTo>
                  <a:lnTo>
                    <a:pt x="21883" y="14721"/>
                  </a:lnTo>
                  <a:lnTo>
                    <a:pt x="21916" y="14391"/>
                  </a:lnTo>
                  <a:lnTo>
                    <a:pt x="22048" y="13730"/>
                  </a:lnTo>
                  <a:lnTo>
                    <a:pt x="22213" y="13103"/>
                  </a:lnTo>
                  <a:lnTo>
                    <a:pt x="22642" y="11882"/>
                  </a:lnTo>
                  <a:lnTo>
                    <a:pt x="22840" y="11288"/>
                  </a:lnTo>
                  <a:lnTo>
                    <a:pt x="23038" y="10661"/>
                  </a:lnTo>
                  <a:lnTo>
                    <a:pt x="23170" y="10034"/>
                  </a:lnTo>
                  <a:lnTo>
                    <a:pt x="23203" y="9704"/>
                  </a:lnTo>
                  <a:lnTo>
                    <a:pt x="23236" y="9374"/>
                  </a:lnTo>
                  <a:lnTo>
                    <a:pt x="23236" y="9044"/>
                  </a:lnTo>
                  <a:lnTo>
                    <a:pt x="23203" y="8714"/>
                  </a:lnTo>
                  <a:lnTo>
                    <a:pt x="23170" y="8351"/>
                  </a:lnTo>
                  <a:lnTo>
                    <a:pt x="23104" y="7988"/>
                  </a:lnTo>
                  <a:lnTo>
                    <a:pt x="22972" y="7625"/>
                  </a:lnTo>
                  <a:lnTo>
                    <a:pt x="22840" y="7261"/>
                  </a:lnTo>
                  <a:lnTo>
                    <a:pt x="22675" y="6865"/>
                  </a:lnTo>
                  <a:lnTo>
                    <a:pt x="22444" y="6469"/>
                  </a:lnTo>
                  <a:lnTo>
                    <a:pt x="22312" y="6238"/>
                  </a:lnTo>
                  <a:lnTo>
                    <a:pt x="22180" y="6073"/>
                  </a:lnTo>
                  <a:lnTo>
                    <a:pt x="21883" y="5743"/>
                  </a:lnTo>
                  <a:lnTo>
                    <a:pt x="21520" y="5479"/>
                  </a:lnTo>
                  <a:lnTo>
                    <a:pt x="21157" y="5248"/>
                  </a:lnTo>
                  <a:lnTo>
                    <a:pt x="20728" y="5116"/>
                  </a:lnTo>
                  <a:lnTo>
                    <a:pt x="20332" y="4984"/>
                  </a:lnTo>
                  <a:lnTo>
                    <a:pt x="19903" y="4918"/>
                  </a:lnTo>
                  <a:lnTo>
                    <a:pt x="19474" y="4852"/>
                  </a:lnTo>
                  <a:lnTo>
                    <a:pt x="18616" y="4786"/>
                  </a:lnTo>
                  <a:lnTo>
                    <a:pt x="17823" y="4753"/>
                  </a:lnTo>
                  <a:lnTo>
                    <a:pt x="17460" y="4753"/>
                  </a:lnTo>
                  <a:lnTo>
                    <a:pt x="17130" y="4687"/>
                  </a:lnTo>
                  <a:lnTo>
                    <a:pt x="16833" y="4621"/>
                  </a:lnTo>
                  <a:lnTo>
                    <a:pt x="16602" y="4522"/>
                  </a:lnTo>
                  <a:lnTo>
                    <a:pt x="16239" y="4324"/>
                  </a:lnTo>
                  <a:lnTo>
                    <a:pt x="15975" y="4126"/>
                  </a:lnTo>
                  <a:lnTo>
                    <a:pt x="15711" y="3895"/>
                  </a:lnTo>
                  <a:lnTo>
                    <a:pt x="15513" y="3697"/>
                  </a:lnTo>
                  <a:lnTo>
                    <a:pt x="15348" y="3499"/>
                  </a:lnTo>
                  <a:lnTo>
                    <a:pt x="15216" y="3268"/>
                  </a:lnTo>
                  <a:lnTo>
                    <a:pt x="14952" y="2839"/>
                  </a:lnTo>
                  <a:lnTo>
                    <a:pt x="14688" y="2410"/>
                  </a:lnTo>
                  <a:lnTo>
                    <a:pt x="14556" y="2179"/>
                  </a:lnTo>
                  <a:lnTo>
                    <a:pt x="14358" y="1981"/>
                  </a:lnTo>
                  <a:lnTo>
                    <a:pt x="14127" y="1750"/>
                  </a:lnTo>
                  <a:lnTo>
                    <a:pt x="13863" y="1552"/>
                  </a:lnTo>
                  <a:lnTo>
                    <a:pt x="13533" y="1321"/>
                  </a:lnTo>
                  <a:lnTo>
                    <a:pt x="13137" y="1123"/>
                  </a:lnTo>
                  <a:lnTo>
                    <a:pt x="12840" y="990"/>
                  </a:lnTo>
                  <a:lnTo>
                    <a:pt x="12576" y="924"/>
                  </a:lnTo>
                  <a:lnTo>
                    <a:pt x="12345" y="858"/>
                  </a:lnTo>
                  <a:lnTo>
                    <a:pt x="12080" y="792"/>
                  </a:lnTo>
                  <a:lnTo>
                    <a:pt x="11585" y="759"/>
                  </a:lnTo>
                  <a:lnTo>
                    <a:pt x="11156" y="792"/>
                  </a:lnTo>
                  <a:lnTo>
                    <a:pt x="10727" y="891"/>
                  </a:lnTo>
                  <a:lnTo>
                    <a:pt x="10298" y="990"/>
                  </a:lnTo>
                  <a:lnTo>
                    <a:pt x="9902" y="1156"/>
                  </a:lnTo>
                  <a:lnTo>
                    <a:pt x="9539" y="1354"/>
                  </a:lnTo>
                  <a:lnTo>
                    <a:pt x="8846" y="1684"/>
                  </a:lnTo>
                  <a:lnTo>
                    <a:pt x="8549" y="1849"/>
                  </a:lnTo>
                  <a:lnTo>
                    <a:pt x="8219" y="1981"/>
                  </a:lnTo>
                  <a:lnTo>
                    <a:pt x="7955" y="2047"/>
                  </a:lnTo>
                  <a:lnTo>
                    <a:pt x="7658" y="2080"/>
                  </a:lnTo>
                  <a:lnTo>
                    <a:pt x="7394" y="2014"/>
                  </a:lnTo>
                  <a:lnTo>
                    <a:pt x="7262" y="1981"/>
                  </a:lnTo>
                  <a:lnTo>
                    <a:pt x="7130" y="1882"/>
                  </a:lnTo>
                  <a:lnTo>
                    <a:pt x="6272" y="1321"/>
                  </a:lnTo>
                  <a:lnTo>
                    <a:pt x="5810" y="1023"/>
                  </a:lnTo>
                  <a:lnTo>
                    <a:pt x="5347" y="759"/>
                  </a:lnTo>
                  <a:lnTo>
                    <a:pt x="4852" y="528"/>
                  </a:lnTo>
                  <a:lnTo>
                    <a:pt x="4357" y="297"/>
                  </a:lnTo>
                  <a:lnTo>
                    <a:pt x="3862" y="165"/>
                  </a:lnTo>
                  <a:lnTo>
                    <a:pt x="3367" y="33"/>
                  </a:lnTo>
                  <a:lnTo>
                    <a:pt x="2872" y="0"/>
                  </a:lnTo>
                  <a:close/>
                </a:path>
              </a:pathLst>
            </a:custGeom>
            <a:solidFill>
              <a:srgbClr val="6E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g29ba36c631f_0_554"/>
            <p:cNvSpPr/>
            <p:nvPr/>
          </p:nvSpPr>
          <p:spPr>
            <a:xfrm>
              <a:off x="2951850" y="3441275"/>
              <a:ext cx="1655225" cy="2035600"/>
            </a:xfrm>
            <a:custGeom>
              <a:avLst/>
              <a:gdLst/>
              <a:ahLst/>
              <a:cxnLst/>
              <a:rect l="l" t="t" r="r" b="b"/>
              <a:pathLst>
                <a:path w="66209" h="81424" extrusionOk="0">
                  <a:moveTo>
                    <a:pt x="40696" y="0"/>
                  </a:moveTo>
                  <a:lnTo>
                    <a:pt x="38254" y="99"/>
                  </a:lnTo>
                  <a:lnTo>
                    <a:pt x="35811" y="231"/>
                  </a:lnTo>
                  <a:lnTo>
                    <a:pt x="33369" y="429"/>
                  </a:lnTo>
                  <a:lnTo>
                    <a:pt x="30992" y="660"/>
                  </a:lnTo>
                  <a:lnTo>
                    <a:pt x="28682" y="891"/>
                  </a:lnTo>
                  <a:lnTo>
                    <a:pt x="26438" y="1155"/>
                  </a:lnTo>
                  <a:lnTo>
                    <a:pt x="24259" y="1452"/>
                  </a:lnTo>
                  <a:lnTo>
                    <a:pt x="22246" y="1749"/>
                  </a:lnTo>
                  <a:lnTo>
                    <a:pt x="20332" y="2047"/>
                  </a:lnTo>
                  <a:lnTo>
                    <a:pt x="17031" y="2608"/>
                  </a:lnTo>
                  <a:lnTo>
                    <a:pt x="14490" y="3070"/>
                  </a:lnTo>
                  <a:lnTo>
                    <a:pt x="12279" y="3532"/>
                  </a:lnTo>
                  <a:lnTo>
                    <a:pt x="11387" y="9737"/>
                  </a:lnTo>
                  <a:lnTo>
                    <a:pt x="10133" y="17922"/>
                  </a:lnTo>
                  <a:lnTo>
                    <a:pt x="8648" y="27593"/>
                  </a:lnTo>
                  <a:lnTo>
                    <a:pt x="6965" y="38253"/>
                  </a:lnTo>
                  <a:lnTo>
                    <a:pt x="3367" y="60697"/>
                  </a:lnTo>
                  <a:lnTo>
                    <a:pt x="1" y="81424"/>
                  </a:lnTo>
                  <a:lnTo>
                    <a:pt x="23764" y="81424"/>
                  </a:lnTo>
                  <a:lnTo>
                    <a:pt x="25580" y="75483"/>
                  </a:lnTo>
                  <a:lnTo>
                    <a:pt x="27395" y="69839"/>
                  </a:lnTo>
                  <a:lnTo>
                    <a:pt x="29111" y="64657"/>
                  </a:lnTo>
                  <a:lnTo>
                    <a:pt x="30662" y="60103"/>
                  </a:lnTo>
                  <a:lnTo>
                    <a:pt x="32775" y="54030"/>
                  </a:lnTo>
                  <a:lnTo>
                    <a:pt x="33633" y="51620"/>
                  </a:lnTo>
                  <a:lnTo>
                    <a:pt x="35151" y="61885"/>
                  </a:lnTo>
                  <a:lnTo>
                    <a:pt x="36339" y="69905"/>
                  </a:lnTo>
                  <a:lnTo>
                    <a:pt x="37296" y="76209"/>
                  </a:lnTo>
                  <a:lnTo>
                    <a:pt x="38023" y="81424"/>
                  </a:lnTo>
                  <a:lnTo>
                    <a:pt x="62809" y="81424"/>
                  </a:lnTo>
                  <a:lnTo>
                    <a:pt x="63073" y="76209"/>
                  </a:lnTo>
                  <a:lnTo>
                    <a:pt x="63371" y="71192"/>
                  </a:lnTo>
                  <a:lnTo>
                    <a:pt x="63668" y="66374"/>
                  </a:lnTo>
                  <a:lnTo>
                    <a:pt x="63998" y="61852"/>
                  </a:lnTo>
                  <a:lnTo>
                    <a:pt x="64328" y="57759"/>
                  </a:lnTo>
                  <a:lnTo>
                    <a:pt x="64625" y="54129"/>
                  </a:lnTo>
                  <a:lnTo>
                    <a:pt x="64922" y="51092"/>
                  </a:lnTo>
                  <a:lnTo>
                    <a:pt x="65186" y="48683"/>
                  </a:lnTo>
                  <a:lnTo>
                    <a:pt x="65549" y="45217"/>
                  </a:lnTo>
                  <a:lnTo>
                    <a:pt x="65813" y="42016"/>
                  </a:lnTo>
                  <a:lnTo>
                    <a:pt x="66011" y="39210"/>
                  </a:lnTo>
                  <a:lnTo>
                    <a:pt x="66143" y="36636"/>
                  </a:lnTo>
                  <a:lnTo>
                    <a:pt x="66176" y="34260"/>
                  </a:lnTo>
                  <a:lnTo>
                    <a:pt x="66209" y="32048"/>
                  </a:lnTo>
                  <a:lnTo>
                    <a:pt x="66176" y="30002"/>
                  </a:lnTo>
                  <a:lnTo>
                    <a:pt x="66110" y="28088"/>
                  </a:lnTo>
                  <a:lnTo>
                    <a:pt x="65945" y="24523"/>
                  </a:lnTo>
                  <a:lnTo>
                    <a:pt x="65846" y="22477"/>
                  </a:lnTo>
                  <a:lnTo>
                    <a:pt x="65747" y="20463"/>
                  </a:lnTo>
                  <a:lnTo>
                    <a:pt x="65681" y="18483"/>
                  </a:lnTo>
                  <a:lnTo>
                    <a:pt x="65681" y="16470"/>
                  </a:lnTo>
                  <a:lnTo>
                    <a:pt x="65681" y="14919"/>
                  </a:lnTo>
                  <a:lnTo>
                    <a:pt x="65648" y="13334"/>
                  </a:lnTo>
                  <a:lnTo>
                    <a:pt x="65582" y="11651"/>
                  </a:lnTo>
                  <a:lnTo>
                    <a:pt x="65417" y="9902"/>
                  </a:lnTo>
                  <a:lnTo>
                    <a:pt x="65318" y="9077"/>
                  </a:lnTo>
                  <a:lnTo>
                    <a:pt x="65153" y="8317"/>
                  </a:lnTo>
                  <a:lnTo>
                    <a:pt x="64889" y="7591"/>
                  </a:lnTo>
                  <a:lnTo>
                    <a:pt x="64559" y="6931"/>
                  </a:lnTo>
                  <a:lnTo>
                    <a:pt x="64196" y="6271"/>
                  </a:lnTo>
                  <a:lnTo>
                    <a:pt x="63767" y="5677"/>
                  </a:lnTo>
                  <a:lnTo>
                    <a:pt x="63239" y="5083"/>
                  </a:lnTo>
                  <a:lnTo>
                    <a:pt x="62677" y="4555"/>
                  </a:lnTo>
                  <a:lnTo>
                    <a:pt x="62083" y="4060"/>
                  </a:lnTo>
                  <a:lnTo>
                    <a:pt x="61423" y="3598"/>
                  </a:lnTo>
                  <a:lnTo>
                    <a:pt x="60697" y="3169"/>
                  </a:lnTo>
                  <a:lnTo>
                    <a:pt x="59938" y="2773"/>
                  </a:lnTo>
                  <a:lnTo>
                    <a:pt x="59146" y="2410"/>
                  </a:lnTo>
                  <a:lnTo>
                    <a:pt x="58288" y="2047"/>
                  </a:lnTo>
                  <a:lnTo>
                    <a:pt x="57397" y="1749"/>
                  </a:lnTo>
                  <a:lnTo>
                    <a:pt x="56472" y="1452"/>
                  </a:lnTo>
                  <a:lnTo>
                    <a:pt x="55482" y="1221"/>
                  </a:lnTo>
                  <a:lnTo>
                    <a:pt x="54492" y="990"/>
                  </a:lnTo>
                  <a:lnTo>
                    <a:pt x="53469" y="792"/>
                  </a:lnTo>
                  <a:lnTo>
                    <a:pt x="52413" y="627"/>
                  </a:lnTo>
                  <a:lnTo>
                    <a:pt x="51324" y="462"/>
                  </a:lnTo>
                  <a:lnTo>
                    <a:pt x="50201" y="330"/>
                  </a:lnTo>
                  <a:lnTo>
                    <a:pt x="49079" y="231"/>
                  </a:lnTo>
                  <a:lnTo>
                    <a:pt x="47924" y="132"/>
                  </a:lnTo>
                  <a:lnTo>
                    <a:pt x="46736" y="66"/>
                  </a:lnTo>
                  <a:lnTo>
                    <a:pt x="45548" y="33"/>
                  </a:lnTo>
                  <a:lnTo>
                    <a:pt x="43138"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g29ba36c631f_0_554"/>
            <p:cNvSpPr/>
            <p:nvPr/>
          </p:nvSpPr>
          <p:spPr>
            <a:xfrm>
              <a:off x="2951850" y="3441275"/>
              <a:ext cx="1655225" cy="2035600"/>
            </a:xfrm>
            <a:custGeom>
              <a:avLst/>
              <a:gdLst/>
              <a:ahLst/>
              <a:cxnLst/>
              <a:rect l="l" t="t" r="r" b="b"/>
              <a:pathLst>
                <a:path w="66209" h="81424" fill="none" extrusionOk="0">
                  <a:moveTo>
                    <a:pt x="23764" y="81424"/>
                  </a:moveTo>
                  <a:lnTo>
                    <a:pt x="23764" y="81424"/>
                  </a:lnTo>
                  <a:lnTo>
                    <a:pt x="25580" y="75483"/>
                  </a:lnTo>
                  <a:lnTo>
                    <a:pt x="27395" y="69839"/>
                  </a:lnTo>
                  <a:lnTo>
                    <a:pt x="29111" y="64657"/>
                  </a:lnTo>
                  <a:lnTo>
                    <a:pt x="30662" y="60103"/>
                  </a:lnTo>
                  <a:lnTo>
                    <a:pt x="30662" y="60103"/>
                  </a:lnTo>
                  <a:lnTo>
                    <a:pt x="32775" y="54030"/>
                  </a:lnTo>
                  <a:lnTo>
                    <a:pt x="33633" y="51620"/>
                  </a:lnTo>
                  <a:lnTo>
                    <a:pt x="33633" y="51620"/>
                  </a:lnTo>
                  <a:lnTo>
                    <a:pt x="33633" y="51620"/>
                  </a:lnTo>
                  <a:lnTo>
                    <a:pt x="35151" y="61885"/>
                  </a:lnTo>
                  <a:lnTo>
                    <a:pt x="36339" y="69905"/>
                  </a:lnTo>
                  <a:lnTo>
                    <a:pt x="37296" y="76209"/>
                  </a:lnTo>
                  <a:lnTo>
                    <a:pt x="38023" y="81424"/>
                  </a:lnTo>
                  <a:lnTo>
                    <a:pt x="62809" y="81424"/>
                  </a:lnTo>
                  <a:lnTo>
                    <a:pt x="62809" y="81424"/>
                  </a:lnTo>
                  <a:lnTo>
                    <a:pt x="63073" y="76209"/>
                  </a:lnTo>
                  <a:lnTo>
                    <a:pt x="63371" y="71192"/>
                  </a:lnTo>
                  <a:lnTo>
                    <a:pt x="63668" y="66374"/>
                  </a:lnTo>
                  <a:lnTo>
                    <a:pt x="63998" y="61852"/>
                  </a:lnTo>
                  <a:lnTo>
                    <a:pt x="64328" y="57759"/>
                  </a:lnTo>
                  <a:lnTo>
                    <a:pt x="64625" y="54129"/>
                  </a:lnTo>
                  <a:lnTo>
                    <a:pt x="64922" y="51092"/>
                  </a:lnTo>
                  <a:lnTo>
                    <a:pt x="65186" y="48683"/>
                  </a:lnTo>
                  <a:lnTo>
                    <a:pt x="65186" y="48683"/>
                  </a:lnTo>
                  <a:lnTo>
                    <a:pt x="65549" y="45217"/>
                  </a:lnTo>
                  <a:lnTo>
                    <a:pt x="65813" y="42016"/>
                  </a:lnTo>
                  <a:lnTo>
                    <a:pt x="65813" y="42016"/>
                  </a:lnTo>
                  <a:lnTo>
                    <a:pt x="66011" y="39210"/>
                  </a:lnTo>
                  <a:lnTo>
                    <a:pt x="66143" y="36636"/>
                  </a:lnTo>
                  <a:lnTo>
                    <a:pt x="66176" y="34260"/>
                  </a:lnTo>
                  <a:lnTo>
                    <a:pt x="66209" y="32048"/>
                  </a:lnTo>
                  <a:lnTo>
                    <a:pt x="66176" y="30002"/>
                  </a:lnTo>
                  <a:lnTo>
                    <a:pt x="66110" y="28088"/>
                  </a:lnTo>
                  <a:lnTo>
                    <a:pt x="65945" y="24523"/>
                  </a:lnTo>
                  <a:lnTo>
                    <a:pt x="65945" y="24523"/>
                  </a:lnTo>
                  <a:lnTo>
                    <a:pt x="65846" y="22477"/>
                  </a:lnTo>
                  <a:lnTo>
                    <a:pt x="65747" y="20463"/>
                  </a:lnTo>
                  <a:lnTo>
                    <a:pt x="65681" y="18483"/>
                  </a:lnTo>
                  <a:lnTo>
                    <a:pt x="65681" y="16470"/>
                  </a:lnTo>
                  <a:lnTo>
                    <a:pt x="65681" y="16470"/>
                  </a:lnTo>
                  <a:lnTo>
                    <a:pt x="65681" y="14919"/>
                  </a:lnTo>
                  <a:lnTo>
                    <a:pt x="65648" y="13334"/>
                  </a:lnTo>
                  <a:lnTo>
                    <a:pt x="65582" y="11651"/>
                  </a:lnTo>
                  <a:lnTo>
                    <a:pt x="65417" y="9902"/>
                  </a:lnTo>
                  <a:lnTo>
                    <a:pt x="65417" y="9902"/>
                  </a:lnTo>
                  <a:lnTo>
                    <a:pt x="65318" y="9077"/>
                  </a:lnTo>
                  <a:lnTo>
                    <a:pt x="65153" y="8317"/>
                  </a:lnTo>
                  <a:lnTo>
                    <a:pt x="64889" y="7591"/>
                  </a:lnTo>
                  <a:lnTo>
                    <a:pt x="64559" y="6931"/>
                  </a:lnTo>
                  <a:lnTo>
                    <a:pt x="64196" y="6271"/>
                  </a:lnTo>
                  <a:lnTo>
                    <a:pt x="63767" y="5677"/>
                  </a:lnTo>
                  <a:lnTo>
                    <a:pt x="63239" y="5083"/>
                  </a:lnTo>
                  <a:lnTo>
                    <a:pt x="62677" y="4555"/>
                  </a:lnTo>
                  <a:lnTo>
                    <a:pt x="62083" y="4060"/>
                  </a:lnTo>
                  <a:lnTo>
                    <a:pt x="61423" y="3598"/>
                  </a:lnTo>
                  <a:lnTo>
                    <a:pt x="60697" y="3169"/>
                  </a:lnTo>
                  <a:lnTo>
                    <a:pt x="59938" y="2773"/>
                  </a:lnTo>
                  <a:lnTo>
                    <a:pt x="59146" y="2410"/>
                  </a:lnTo>
                  <a:lnTo>
                    <a:pt x="58288" y="2047"/>
                  </a:lnTo>
                  <a:lnTo>
                    <a:pt x="57397" y="1749"/>
                  </a:lnTo>
                  <a:lnTo>
                    <a:pt x="56472" y="1452"/>
                  </a:lnTo>
                  <a:lnTo>
                    <a:pt x="55482" y="1221"/>
                  </a:lnTo>
                  <a:lnTo>
                    <a:pt x="54492" y="990"/>
                  </a:lnTo>
                  <a:lnTo>
                    <a:pt x="53469" y="792"/>
                  </a:lnTo>
                  <a:lnTo>
                    <a:pt x="52413" y="627"/>
                  </a:lnTo>
                  <a:lnTo>
                    <a:pt x="51324" y="462"/>
                  </a:lnTo>
                  <a:lnTo>
                    <a:pt x="50201" y="330"/>
                  </a:lnTo>
                  <a:lnTo>
                    <a:pt x="49079" y="231"/>
                  </a:lnTo>
                  <a:lnTo>
                    <a:pt x="47924" y="132"/>
                  </a:lnTo>
                  <a:lnTo>
                    <a:pt x="46736" y="66"/>
                  </a:lnTo>
                  <a:lnTo>
                    <a:pt x="45548" y="33"/>
                  </a:lnTo>
                  <a:lnTo>
                    <a:pt x="43138" y="0"/>
                  </a:lnTo>
                  <a:lnTo>
                    <a:pt x="40696" y="0"/>
                  </a:lnTo>
                  <a:lnTo>
                    <a:pt x="38254" y="99"/>
                  </a:lnTo>
                  <a:lnTo>
                    <a:pt x="35811" y="231"/>
                  </a:lnTo>
                  <a:lnTo>
                    <a:pt x="33369" y="429"/>
                  </a:lnTo>
                  <a:lnTo>
                    <a:pt x="30992" y="660"/>
                  </a:lnTo>
                  <a:lnTo>
                    <a:pt x="28682" y="891"/>
                  </a:lnTo>
                  <a:lnTo>
                    <a:pt x="26438" y="1155"/>
                  </a:lnTo>
                  <a:lnTo>
                    <a:pt x="24259" y="1452"/>
                  </a:lnTo>
                  <a:lnTo>
                    <a:pt x="22246" y="1749"/>
                  </a:lnTo>
                  <a:lnTo>
                    <a:pt x="20332" y="2047"/>
                  </a:lnTo>
                  <a:lnTo>
                    <a:pt x="17031" y="2608"/>
                  </a:lnTo>
                  <a:lnTo>
                    <a:pt x="14490" y="3070"/>
                  </a:lnTo>
                  <a:lnTo>
                    <a:pt x="12279" y="3532"/>
                  </a:lnTo>
                  <a:lnTo>
                    <a:pt x="12279" y="3532"/>
                  </a:lnTo>
                  <a:lnTo>
                    <a:pt x="11387" y="9737"/>
                  </a:lnTo>
                  <a:lnTo>
                    <a:pt x="10133" y="17922"/>
                  </a:lnTo>
                  <a:lnTo>
                    <a:pt x="8648" y="27593"/>
                  </a:lnTo>
                  <a:lnTo>
                    <a:pt x="6965" y="38253"/>
                  </a:lnTo>
                  <a:lnTo>
                    <a:pt x="3367" y="60697"/>
                  </a:lnTo>
                  <a:lnTo>
                    <a:pt x="1" y="81424"/>
                  </a:lnTo>
                  <a:lnTo>
                    <a:pt x="23764" y="814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g29ba36c631f_0_554"/>
            <p:cNvSpPr/>
            <p:nvPr/>
          </p:nvSpPr>
          <p:spPr>
            <a:xfrm>
              <a:off x="3902400" y="4487525"/>
              <a:ext cx="4150" cy="2500"/>
            </a:xfrm>
            <a:custGeom>
              <a:avLst/>
              <a:gdLst/>
              <a:ahLst/>
              <a:cxnLst/>
              <a:rect l="l" t="t" r="r" b="b"/>
              <a:pathLst>
                <a:path w="166" h="100" extrusionOk="0">
                  <a:moveTo>
                    <a:pt x="1" y="1"/>
                  </a:moveTo>
                  <a:lnTo>
                    <a:pt x="133" y="100"/>
                  </a:lnTo>
                  <a:lnTo>
                    <a:pt x="166" y="67"/>
                  </a:lnTo>
                  <a:lnTo>
                    <a:pt x="1" y="1"/>
                  </a:lnTo>
                  <a:close/>
                </a:path>
              </a:pathLst>
            </a:custGeom>
            <a:solidFill>
              <a:srgbClr val="343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g29ba36c631f_0_554"/>
            <p:cNvSpPr/>
            <p:nvPr/>
          </p:nvSpPr>
          <p:spPr>
            <a:xfrm>
              <a:off x="3902400" y="4487525"/>
              <a:ext cx="4150" cy="2500"/>
            </a:xfrm>
            <a:custGeom>
              <a:avLst/>
              <a:gdLst/>
              <a:ahLst/>
              <a:cxnLst/>
              <a:rect l="l" t="t" r="r" b="b"/>
              <a:pathLst>
                <a:path w="166" h="100" fill="none" extrusionOk="0">
                  <a:moveTo>
                    <a:pt x="1" y="1"/>
                  </a:moveTo>
                  <a:lnTo>
                    <a:pt x="1" y="1"/>
                  </a:lnTo>
                  <a:lnTo>
                    <a:pt x="133" y="100"/>
                  </a:lnTo>
                  <a:lnTo>
                    <a:pt x="133" y="100"/>
                  </a:lnTo>
                  <a:lnTo>
                    <a:pt x="166" y="67"/>
                  </a:lnTo>
                  <a:lnTo>
                    <a:pt x="166" y="6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g29ba36c631f_0_554"/>
            <p:cNvSpPr/>
            <p:nvPr/>
          </p:nvSpPr>
          <p:spPr>
            <a:xfrm>
              <a:off x="3748100" y="4731775"/>
              <a:ext cx="44575" cy="125450"/>
            </a:xfrm>
            <a:custGeom>
              <a:avLst/>
              <a:gdLst/>
              <a:ahLst/>
              <a:cxnLst/>
              <a:rect l="l" t="t" r="r" b="b"/>
              <a:pathLst>
                <a:path w="1783" h="5018" extrusionOk="0">
                  <a:moveTo>
                    <a:pt x="1783" y="0"/>
                  </a:moveTo>
                  <a:lnTo>
                    <a:pt x="1" y="5017"/>
                  </a:lnTo>
                  <a:lnTo>
                    <a:pt x="1288" y="1420"/>
                  </a:lnTo>
                  <a:lnTo>
                    <a:pt x="1783" y="0"/>
                  </a:lnTo>
                  <a:close/>
                </a:path>
              </a:pathLst>
            </a:custGeom>
            <a:solidFill>
              <a:srgbClr val="7D7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g29ba36c631f_0_554"/>
            <p:cNvSpPr/>
            <p:nvPr/>
          </p:nvSpPr>
          <p:spPr>
            <a:xfrm>
              <a:off x="3748100" y="4731775"/>
              <a:ext cx="44575" cy="125450"/>
            </a:xfrm>
            <a:custGeom>
              <a:avLst/>
              <a:gdLst/>
              <a:ahLst/>
              <a:cxnLst/>
              <a:rect l="l" t="t" r="r" b="b"/>
              <a:pathLst>
                <a:path w="1783" h="5018" fill="none" extrusionOk="0">
                  <a:moveTo>
                    <a:pt x="1783" y="0"/>
                  </a:moveTo>
                  <a:lnTo>
                    <a:pt x="1783" y="0"/>
                  </a:lnTo>
                  <a:lnTo>
                    <a:pt x="1288" y="1420"/>
                  </a:lnTo>
                  <a:lnTo>
                    <a:pt x="1" y="5017"/>
                  </a:lnTo>
                  <a:lnTo>
                    <a:pt x="1" y="5017"/>
                  </a:lnTo>
                  <a:lnTo>
                    <a:pt x="178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g29ba36c631f_0_554"/>
            <p:cNvSpPr/>
            <p:nvPr/>
          </p:nvSpPr>
          <p:spPr>
            <a:xfrm>
              <a:off x="3691175" y="4485050"/>
              <a:ext cx="101500" cy="536375"/>
            </a:xfrm>
            <a:custGeom>
              <a:avLst/>
              <a:gdLst/>
              <a:ahLst/>
              <a:cxnLst/>
              <a:rect l="l" t="t" r="r" b="b"/>
              <a:pathLst>
                <a:path w="4060" h="21455" extrusionOk="0">
                  <a:moveTo>
                    <a:pt x="3037" y="1"/>
                  </a:moveTo>
                  <a:lnTo>
                    <a:pt x="0" y="21454"/>
                  </a:lnTo>
                  <a:lnTo>
                    <a:pt x="2278" y="14886"/>
                  </a:lnTo>
                  <a:lnTo>
                    <a:pt x="3565" y="11289"/>
                  </a:lnTo>
                  <a:lnTo>
                    <a:pt x="4060" y="9869"/>
                  </a:lnTo>
                  <a:lnTo>
                    <a:pt x="3862" y="7493"/>
                  </a:lnTo>
                  <a:lnTo>
                    <a:pt x="3697" y="5480"/>
                  </a:lnTo>
                  <a:lnTo>
                    <a:pt x="3532" y="3763"/>
                  </a:lnTo>
                  <a:lnTo>
                    <a:pt x="3367" y="2410"/>
                  </a:lnTo>
                  <a:lnTo>
                    <a:pt x="3103" y="595"/>
                  </a:lnTo>
                  <a:lnTo>
                    <a:pt x="3037" y="1"/>
                  </a:lnTo>
                  <a:close/>
                </a:path>
              </a:pathLst>
            </a:custGeom>
            <a:solidFill>
              <a:srgbClr val="373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g29ba36c631f_0_554"/>
            <p:cNvSpPr/>
            <p:nvPr/>
          </p:nvSpPr>
          <p:spPr>
            <a:xfrm>
              <a:off x="3691175" y="4485050"/>
              <a:ext cx="101500" cy="536375"/>
            </a:xfrm>
            <a:custGeom>
              <a:avLst/>
              <a:gdLst/>
              <a:ahLst/>
              <a:cxnLst/>
              <a:rect l="l" t="t" r="r" b="b"/>
              <a:pathLst>
                <a:path w="4060" h="21455" fill="none" extrusionOk="0">
                  <a:moveTo>
                    <a:pt x="3037" y="1"/>
                  </a:moveTo>
                  <a:lnTo>
                    <a:pt x="0" y="21454"/>
                  </a:lnTo>
                  <a:lnTo>
                    <a:pt x="0" y="21454"/>
                  </a:lnTo>
                  <a:lnTo>
                    <a:pt x="2278" y="14886"/>
                  </a:lnTo>
                  <a:lnTo>
                    <a:pt x="2278" y="14886"/>
                  </a:lnTo>
                  <a:lnTo>
                    <a:pt x="3565" y="11289"/>
                  </a:lnTo>
                  <a:lnTo>
                    <a:pt x="4060" y="9869"/>
                  </a:lnTo>
                  <a:lnTo>
                    <a:pt x="4060" y="9869"/>
                  </a:lnTo>
                  <a:lnTo>
                    <a:pt x="4060" y="9869"/>
                  </a:lnTo>
                  <a:lnTo>
                    <a:pt x="4060" y="9869"/>
                  </a:lnTo>
                  <a:lnTo>
                    <a:pt x="4060" y="9869"/>
                  </a:lnTo>
                  <a:lnTo>
                    <a:pt x="3862" y="7493"/>
                  </a:lnTo>
                  <a:lnTo>
                    <a:pt x="3697" y="5480"/>
                  </a:lnTo>
                  <a:lnTo>
                    <a:pt x="3532" y="3763"/>
                  </a:lnTo>
                  <a:lnTo>
                    <a:pt x="3367" y="2410"/>
                  </a:lnTo>
                  <a:lnTo>
                    <a:pt x="3103" y="595"/>
                  </a:lnTo>
                  <a:lnTo>
                    <a:pt x="303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g29ba36c631f_0_554"/>
            <p:cNvSpPr/>
            <p:nvPr/>
          </p:nvSpPr>
          <p:spPr>
            <a:xfrm>
              <a:off x="4604575" y="4235050"/>
              <a:ext cx="2500" cy="124600"/>
            </a:xfrm>
            <a:custGeom>
              <a:avLst/>
              <a:gdLst/>
              <a:ahLst/>
              <a:cxnLst/>
              <a:rect l="l" t="t" r="r" b="b"/>
              <a:pathLst>
                <a:path w="100" h="4984" extrusionOk="0">
                  <a:moveTo>
                    <a:pt x="100" y="0"/>
                  </a:moveTo>
                  <a:lnTo>
                    <a:pt x="67" y="2377"/>
                  </a:lnTo>
                  <a:lnTo>
                    <a:pt x="1" y="4984"/>
                  </a:lnTo>
                  <a:lnTo>
                    <a:pt x="67" y="3961"/>
                  </a:lnTo>
                  <a:lnTo>
                    <a:pt x="100" y="2773"/>
                  </a:lnTo>
                  <a:lnTo>
                    <a:pt x="100" y="0"/>
                  </a:lnTo>
                  <a:close/>
                </a:path>
              </a:pathLst>
            </a:custGeom>
            <a:solidFill>
              <a:srgbClr val="A4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g29ba36c631f_0_554"/>
            <p:cNvSpPr/>
            <p:nvPr/>
          </p:nvSpPr>
          <p:spPr>
            <a:xfrm>
              <a:off x="4604575" y="4235050"/>
              <a:ext cx="2500" cy="124600"/>
            </a:xfrm>
            <a:custGeom>
              <a:avLst/>
              <a:gdLst/>
              <a:ahLst/>
              <a:cxnLst/>
              <a:rect l="l" t="t" r="r" b="b"/>
              <a:pathLst>
                <a:path w="100" h="4984" fill="none" extrusionOk="0">
                  <a:moveTo>
                    <a:pt x="100" y="0"/>
                  </a:moveTo>
                  <a:lnTo>
                    <a:pt x="100" y="0"/>
                  </a:lnTo>
                  <a:lnTo>
                    <a:pt x="67" y="2377"/>
                  </a:lnTo>
                  <a:lnTo>
                    <a:pt x="1" y="4984"/>
                  </a:lnTo>
                  <a:lnTo>
                    <a:pt x="1" y="4984"/>
                  </a:lnTo>
                  <a:lnTo>
                    <a:pt x="67" y="3961"/>
                  </a:lnTo>
                  <a:lnTo>
                    <a:pt x="100" y="2773"/>
                  </a:lnTo>
                  <a:lnTo>
                    <a:pt x="10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g29ba36c631f_0_554"/>
            <p:cNvSpPr/>
            <p:nvPr/>
          </p:nvSpPr>
          <p:spPr>
            <a:xfrm>
              <a:off x="4030300" y="4002350"/>
              <a:ext cx="576775" cy="357300"/>
            </a:xfrm>
            <a:custGeom>
              <a:avLst/>
              <a:gdLst/>
              <a:ahLst/>
              <a:cxnLst/>
              <a:rect l="l" t="t" r="r" b="b"/>
              <a:pathLst>
                <a:path w="23071" h="14292" extrusionOk="0">
                  <a:moveTo>
                    <a:pt x="0" y="1"/>
                  </a:moveTo>
                  <a:lnTo>
                    <a:pt x="132" y="463"/>
                  </a:lnTo>
                  <a:lnTo>
                    <a:pt x="297" y="925"/>
                  </a:lnTo>
                  <a:lnTo>
                    <a:pt x="462" y="1354"/>
                  </a:lnTo>
                  <a:lnTo>
                    <a:pt x="693" y="1783"/>
                  </a:lnTo>
                  <a:lnTo>
                    <a:pt x="925" y="2212"/>
                  </a:lnTo>
                  <a:lnTo>
                    <a:pt x="1156" y="2641"/>
                  </a:lnTo>
                  <a:lnTo>
                    <a:pt x="1453" y="3070"/>
                  </a:lnTo>
                  <a:lnTo>
                    <a:pt x="1717" y="3466"/>
                  </a:lnTo>
                  <a:lnTo>
                    <a:pt x="2377" y="4258"/>
                  </a:lnTo>
                  <a:lnTo>
                    <a:pt x="3070" y="5018"/>
                  </a:lnTo>
                  <a:lnTo>
                    <a:pt x="3829" y="5744"/>
                  </a:lnTo>
                  <a:lnTo>
                    <a:pt x="4654" y="6404"/>
                  </a:lnTo>
                  <a:lnTo>
                    <a:pt x="5512" y="7064"/>
                  </a:lnTo>
                  <a:lnTo>
                    <a:pt x="6436" y="7691"/>
                  </a:lnTo>
                  <a:lnTo>
                    <a:pt x="7361" y="8318"/>
                  </a:lnTo>
                  <a:lnTo>
                    <a:pt x="8318" y="8879"/>
                  </a:lnTo>
                  <a:lnTo>
                    <a:pt x="9308" y="9407"/>
                  </a:lnTo>
                  <a:lnTo>
                    <a:pt x="10331" y="9902"/>
                  </a:lnTo>
                  <a:lnTo>
                    <a:pt x="11321" y="10397"/>
                  </a:lnTo>
                  <a:lnTo>
                    <a:pt x="12344" y="10826"/>
                  </a:lnTo>
                  <a:lnTo>
                    <a:pt x="13334" y="11255"/>
                  </a:lnTo>
                  <a:lnTo>
                    <a:pt x="14325" y="11652"/>
                  </a:lnTo>
                  <a:lnTo>
                    <a:pt x="16239" y="12345"/>
                  </a:lnTo>
                  <a:lnTo>
                    <a:pt x="18021" y="12939"/>
                  </a:lnTo>
                  <a:lnTo>
                    <a:pt x="19605" y="13401"/>
                  </a:lnTo>
                  <a:lnTo>
                    <a:pt x="20926" y="13797"/>
                  </a:lnTo>
                  <a:lnTo>
                    <a:pt x="21982" y="14061"/>
                  </a:lnTo>
                  <a:lnTo>
                    <a:pt x="22972" y="14292"/>
                  </a:lnTo>
                  <a:lnTo>
                    <a:pt x="23038" y="11685"/>
                  </a:lnTo>
                  <a:lnTo>
                    <a:pt x="23071" y="9308"/>
                  </a:lnTo>
                  <a:lnTo>
                    <a:pt x="22972" y="5876"/>
                  </a:lnTo>
                  <a:lnTo>
                    <a:pt x="21883" y="6404"/>
                  </a:lnTo>
                  <a:lnTo>
                    <a:pt x="20794" y="6833"/>
                  </a:lnTo>
                  <a:lnTo>
                    <a:pt x="19671" y="7229"/>
                  </a:lnTo>
                  <a:lnTo>
                    <a:pt x="18549" y="7559"/>
                  </a:lnTo>
                  <a:lnTo>
                    <a:pt x="17394" y="7790"/>
                  </a:lnTo>
                  <a:lnTo>
                    <a:pt x="16239" y="7988"/>
                  </a:lnTo>
                  <a:lnTo>
                    <a:pt x="15084" y="8087"/>
                  </a:lnTo>
                  <a:lnTo>
                    <a:pt x="13929" y="8120"/>
                  </a:lnTo>
                  <a:lnTo>
                    <a:pt x="13103" y="8120"/>
                  </a:lnTo>
                  <a:lnTo>
                    <a:pt x="12278" y="8054"/>
                  </a:lnTo>
                  <a:lnTo>
                    <a:pt x="11486" y="7955"/>
                  </a:lnTo>
                  <a:lnTo>
                    <a:pt x="10661" y="7823"/>
                  </a:lnTo>
                  <a:lnTo>
                    <a:pt x="9869" y="7658"/>
                  </a:lnTo>
                  <a:lnTo>
                    <a:pt x="9077" y="7427"/>
                  </a:lnTo>
                  <a:lnTo>
                    <a:pt x="8285" y="7196"/>
                  </a:lnTo>
                  <a:lnTo>
                    <a:pt x="7493" y="6899"/>
                  </a:lnTo>
                  <a:lnTo>
                    <a:pt x="6733" y="6536"/>
                  </a:lnTo>
                  <a:lnTo>
                    <a:pt x="5974" y="6173"/>
                  </a:lnTo>
                  <a:lnTo>
                    <a:pt x="5248" y="5744"/>
                  </a:lnTo>
                  <a:lnTo>
                    <a:pt x="4522" y="5282"/>
                  </a:lnTo>
                  <a:lnTo>
                    <a:pt x="3829" y="4786"/>
                  </a:lnTo>
                  <a:lnTo>
                    <a:pt x="3136" y="4225"/>
                  </a:lnTo>
                  <a:lnTo>
                    <a:pt x="2476" y="3631"/>
                  </a:lnTo>
                  <a:lnTo>
                    <a:pt x="1816" y="2971"/>
                  </a:lnTo>
                  <a:lnTo>
                    <a:pt x="1519" y="2608"/>
                  </a:lnTo>
                  <a:lnTo>
                    <a:pt x="1222" y="2245"/>
                  </a:lnTo>
                  <a:lnTo>
                    <a:pt x="958" y="1882"/>
                  </a:lnTo>
                  <a:lnTo>
                    <a:pt x="726" y="1519"/>
                  </a:lnTo>
                  <a:lnTo>
                    <a:pt x="495" y="1156"/>
                  </a:lnTo>
                  <a:lnTo>
                    <a:pt x="297" y="760"/>
                  </a:lnTo>
                  <a:lnTo>
                    <a:pt x="132" y="397"/>
                  </a:lnTo>
                  <a:lnTo>
                    <a:pt x="0" y="1"/>
                  </a:lnTo>
                  <a:close/>
                </a:path>
              </a:pathLst>
            </a:custGeom>
            <a:solidFill>
              <a:srgbClr val="3B3B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g29ba36c631f_0_554"/>
            <p:cNvSpPr/>
            <p:nvPr/>
          </p:nvSpPr>
          <p:spPr>
            <a:xfrm>
              <a:off x="4030300" y="4002350"/>
              <a:ext cx="576775" cy="357300"/>
            </a:xfrm>
            <a:custGeom>
              <a:avLst/>
              <a:gdLst/>
              <a:ahLst/>
              <a:cxnLst/>
              <a:rect l="l" t="t" r="r" b="b"/>
              <a:pathLst>
                <a:path w="23071" h="14292" fill="none" extrusionOk="0">
                  <a:moveTo>
                    <a:pt x="0" y="1"/>
                  </a:moveTo>
                  <a:lnTo>
                    <a:pt x="0" y="1"/>
                  </a:lnTo>
                  <a:lnTo>
                    <a:pt x="132" y="463"/>
                  </a:lnTo>
                  <a:lnTo>
                    <a:pt x="297" y="925"/>
                  </a:lnTo>
                  <a:lnTo>
                    <a:pt x="462" y="1354"/>
                  </a:lnTo>
                  <a:lnTo>
                    <a:pt x="693" y="1783"/>
                  </a:lnTo>
                  <a:lnTo>
                    <a:pt x="925" y="2212"/>
                  </a:lnTo>
                  <a:lnTo>
                    <a:pt x="1156" y="2641"/>
                  </a:lnTo>
                  <a:lnTo>
                    <a:pt x="1453" y="3070"/>
                  </a:lnTo>
                  <a:lnTo>
                    <a:pt x="1717" y="3466"/>
                  </a:lnTo>
                  <a:lnTo>
                    <a:pt x="2377" y="4258"/>
                  </a:lnTo>
                  <a:lnTo>
                    <a:pt x="3070" y="5018"/>
                  </a:lnTo>
                  <a:lnTo>
                    <a:pt x="3829" y="5744"/>
                  </a:lnTo>
                  <a:lnTo>
                    <a:pt x="4654" y="6404"/>
                  </a:lnTo>
                  <a:lnTo>
                    <a:pt x="5512" y="7064"/>
                  </a:lnTo>
                  <a:lnTo>
                    <a:pt x="6436" y="7691"/>
                  </a:lnTo>
                  <a:lnTo>
                    <a:pt x="7361" y="8318"/>
                  </a:lnTo>
                  <a:lnTo>
                    <a:pt x="8318" y="8879"/>
                  </a:lnTo>
                  <a:lnTo>
                    <a:pt x="9308" y="9407"/>
                  </a:lnTo>
                  <a:lnTo>
                    <a:pt x="10331" y="9902"/>
                  </a:lnTo>
                  <a:lnTo>
                    <a:pt x="11321" y="10397"/>
                  </a:lnTo>
                  <a:lnTo>
                    <a:pt x="12344" y="10826"/>
                  </a:lnTo>
                  <a:lnTo>
                    <a:pt x="13334" y="11255"/>
                  </a:lnTo>
                  <a:lnTo>
                    <a:pt x="14325" y="11652"/>
                  </a:lnTo>
                  <a:lnTo>
                    <a:pt x="16239" y="12345"/>
                  </a:lnTo>
                  <a:lnTo>
                    <a:pt x="18021" y="12939"/>
                  </a:lnTo>
                  <a:lnTo>
                    <a:pt x="19605" y="13401"/>
                  </a:lnTo>
                  <a:lnTo>
                    <a:pt x="20926" y="13797"/>
                  </a:lnTo>
                  <a:lnTo>
                    <a:pt x="21982" y="14061"/>
                  </a:lnTo>
                  <a:lnTo>
                    <a:pt x="22972" y="14292"/>
                  </a:lnTo>
                  <a:lnTo>
                    <a:pt x="22972" y="14292"/>
                  </a:lnTo>
                  <a:lnTo>
                    <a:pt x="22972" y="14292"/>
                  </a:lnTo>
                  <a:lnTo>
                    <a:pt x="22972" y="14292"/>
                  </a:lnTo>
                  <a:lnTo>
                    <a:pt x="23038" y="11685"/>
                  </a:lnTo>
                  <a:lnTo>
                    <a:pt x="23071" y="9308"/>
                  </a:lnTo>
                  <a:lnTo>
                    <a:pt x="23071" y="9308"/>
                  </a:lnTo>
                  <a:lnTo>
                    <a:pt x="22972" y="5876"/>
                  </a:lnTo>
                  <a:lnTo>
                    <a:pt x="22972" y="5876"/>
                  </a:lnTo>
                  <a:lnTo>
                    <a:pt x="21883" y="6404"/>
                  </a:lnTo>
                  <a:lnTo>
                    <a:pt x="20794" y="6833"/>
                  </a:lnTo>
                  <a:lnTo>
                    <a:pt x="19671" y="7229"/>
                  </a:lnTo>
                  <a:lnTo>
                    <a:pt x="18549" y="7559"/>
                  </a:lnTo>
                  <a:lnTo>
                    <a:pt x="17394" y="7790"/>
                  </a:lnTo>
                  <a:lnTo>
                    <a:pt x="16239" y="7988"/>
                  </a:lnTo>
                  <a:lnTo>
                    <a:pt x="15084" y="8087"/>
                  </a:lnTo>
                  <a:lnTo>
                    <a:pt x="13929" y="8120"/>
                  </a:lnTo>
                  <a:lnTo>
                    <a:pt x="13929" y="8120"/>
                  </a:lnTo>
                  <a:lnTo>
                    <a:pt x="13103" y="8120"/>
                  </a:lnTo>
                  <a:lnTo>
                    <a:pt x="12278" y="8054"/>
                  </a:lnTo>
                  <a:lnTo>
                    <a:pt x="11486" y="7955"/>
                  </a:lnTo>
                  <a:lnTo>
                    <a:pt x="10661" y="7823"/>
                  </a:lnTo>
                  <a:lnTo>
                    <a:pt x="9869" y="7658"/>
                  </a:lnTo>
                  <a:lnTo>
                    <a:pt x="9077" y="7427"/>
                  </a:lnTo>
                  <a:lnTo>
                    <a:pt x="8285" y="7196"/>
                  </a:lnTo>
                  <a:lnTo>
                    <a:pt x="7493" y="6899"/>
                  </a:lnTo>
                  <a:lnTo>
                    <a:pt x="6733" y="6536"/>
                  </a:lnTo>
                  <a:lnTo>
                    <a:pt x="5974" y="6173"/>
                  </a:lnTo>
                  <a:lnTo>
                    <a:pt x="5248" y="5744"/>
                  </a:lnTo>
                  <a:lnTo>
                    <a:pt x="4522" y="5282"/>
                  </a:lnTo>
                  <a:lnTo>
                    <a:pt x="3829" y="4786"/>
                  </a:lnTo>
                  <a:lnTo>
                    <a:pt x="3136" y="4225"/>
                  </a:lnTo>
                  <a:lnTo>
                    <a:pt x="2476" y="3631"/>
                  </a:lnTo>
                  <a:lnTo>
                    <a:pt x="1816" y="2971"/>
                  </a:lnTo>
                  <a:lnTo>
                    <a:pt x="1816" y="2971"/>
                  </a:lnTo>
                  <a:lnTo>
                    <a:pt x="1519" y="2608"/>
                  </a:lnTo>
                  <a:lnTo>
                    <a:pt x="1222" y="2245"/>
                  </a:lnTo>
                  <a:lnTo>
                    <a:pt x="958" y="1882"/>
                  </a:lnTo>
                  <a:lnTo>
                    <a:pt x="726" y="1519"/>
                  </a:lnTo>
                  <a:lnTo>
                    <a:pt x="495" y="1156"/>
                  </a:lnTo>
                  <a:lnTo>
                    <a:pt x="297" y="760"/>
                  </a:lnTo>
                  <a:lnTo>
                    <a:pt x="132" y="397"/>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g29ba36c631f_0_554"/>
            <p:cNvSpPr/>
            <p:nvPr/>
          </p:nvSpPr>
          <p:spPr>
            <a:xfrm>
              <a:off x="3215900" y="1561625"/>
              <a:ext cx="1278150" cy="2424250"/>
            </a:xfrm>
            <a:custGeom>
              <a:avLst/>
              <a:gdLst/>
              <a:ahLst/>
              <a:cxnLst/>
              <a:rect l="l" t="t" r="r" b="b"/>
              <a:pathLst>
                <a:path w="51126" h="96970" extrusionOk="0">
                  <a:moveTo>
                    <a:pt x="23434" y="0"/>
                  </a:moveTo>
                  <a:lnTo>
                    <a:pt x="23071" y="33"/>
                  </a:lnTo>
                  <a:lnTo>
                    <a:pt x="22741" y="132"/>
                  </a:lnTo>
                  <a:lnTo>
                    <a:pt x="22444" y="231"/>
                  </a:lnTo>
                  <a:lnTo>
                    <a:pt x="22147" y="396"/>
                  </a:lnTo>
                  <a:lnTo>
                    <a:pt x="21850" y="561"/>
                  </a:lnTo>
                  <a:lnTo>
                    <a:pt x="21586" y="792"/>
                  </a:lnTo>
                  <a:lnTo>
                    <a:pt x="21322" y="1024"/>
                  </a:lnTo>
                  <a:lnTo>
                    <a:pt x="20827" y="1552"/>
                  </a:lnTo>
                  <a:lnTo>
                    <a:pt x="20364" y="2146"/>
                  </a:lnTo>
                  <a:lnTo>
                    <a:pt x="19902" y="2806"/>
                  </a:lnTo>
                  <a:lnTo>
                    <a:pt x="19440" y="3433"/>
                  </a:lnTo>
                  <a:lnTo>
                    <a:pt x="18945" y="4093"/>
                  </a:lnTo>
                  <a:lnTo>
                    <a:pt x="18450" y="4720"/>
                  </a:lnTo>
                  <a:lnTo>
                    <a:pt x="17922" y="5314"/>
                  </a:lnTo>
                  <a:lnTo>
                    <a:pt x="17625" y="5578"/>
                  </a:lnTo>
                  <a:lnTo>
                    <a:pt x="17328" y="5809"/>
                  </a:lnTo>
                  <a:lnTo>
                    <a:pt x="17031" y="6007"/>
                  </a:lnTo>
                  <a:lnTo>
                    <a:pt x="16701" y="6205"/>
                  </a:lnTo>
                  <a:lnTo>
                    <a:pt x="16338" y="6370"/>
                  </a:lnTo>
                  <a:lnTo>
                    <a:pt x="15975" y="6502"/>
                  </a:lnTo>
                  <a:lnTo>
                    <a:pt x="15579" y="6601"/>
                  </a:lnTo>
                  <a:lnTo>
                    <a:pt x="15183" y="6634"/>
                  </a:lnTo>
                  <a:lnTo>
                    <a:pt x="14754" y="6667"/>
                  </a:lnTo>
                  <a:lnTo>
                    <a:pt x="14424" y="6667"/>
                  </a:lnTo>
                  <a:lnTo>
                    <a:pt x="14127" y="6634"/>
                  </a:lnTo>
                  <a:lnTo>
                    <a:pt x="13862" y="6568"/>
                  </a:lnTo>
                  <a:lnTo>
                    <a:pt x="13664" y="6502"/>
                  </a:lnTo>
                  <a:lnTo>
                    <a:pt x="13466" y="6403"/>
                  </a:lnTo>
                  <a:lnTo>
                    <a:pt x="13334" y="6271"/>
                  </a:lnTo>
                  <a:lnTo>
                    <a:pt x="13202" y="6139"/>
                  </a:lnTo>
                  <a:lnTo>
                    <a:pt x="13004" y="5842"/>
                  </a:lnTo>
                  <a:lnTo>
                    <a:pt x="12806" y="5479"/>
                  </a:lnTo>
                  <a:lnTo>
                    <a:pt x="12542" y="5116"/>
                  </a:lnTo>
                  <a:lnTo>
                    <a:pt x="12377" y="4918"/>
                  </a:lnTo>
                  <a:lnTo>
                    <a:pt x="12212" y="4687"/>
                  </a:lnTo>
                  <a:lnTo>
                    <a:pt x="11684" y="4192"/>
                  </a:lnTo>
                  <a:lnTo>
                    <a:pt x="11420" y="3994"/>
                  </a:lnTo>
                  <a:lnTo>
                    <a:pt x="11123" y="3862"/>
                  </a:lnTo>
                  <a:lnTo>
                    <a:pt x="10991" y="3829"/>
                  </a:lnTo>
                  <a:lnTo>
                    <a:pt x="10661" y="3829"/>
                  </a:lnTo>
                  <a:lnTo>
                    <a:pt x="10496" y="3862"/>
                  </a:lnTo>
                  <a:lnTo>
                    <a:pt x="10331" y="3928"/>
                  </a:lnTo>
                  <a:lnTo>
                    <a:pt x="10166" y="4060"/>
                  </a:lnTo>
                  <a:lnTo>
                    <a:pt x="9968" y="4192"/>
                  </a:lnTo>
                  <a:lnTo>
                    <a:pt x="9770" y="4390"/>
                  </a:lnTo>
                  <a:lnTo>
                    <a:pt x="9242" y="4918"/>
                  </a:lnTo>
                  <a:lnTo>
                    <a:pt x="8747" y="5479"/>
                  </a:lnTo>
                  <a:lnTo>
                    <a:pt x="8285" y="6040"/>
                  </a:lnTo>
                  <a:lnTo>
                    <a:pt x="7823" y="6634"/>
                  </a:lnTo>
                  <a:lnTo>
                    <a:pt x="6931" y="7823"/>
                  </a:lnTo>
                  <a:lnTo>
                    <a:pt x="6106" y="9044"/>
                  </a:lnTo>
                  <a:lnTo>
                    <a:pt x="5347" y="10331"/>
                  </a:lnTo>
                  <a:lnTo>
                    <a:pt x="4654" y="11651"/>
                  </a:lnTo>
                  <a:lnTo>
                    <a:pt x="3994" y="13004"/>
                  </a:lnTo>
                  <a:lnTo>
                    <a:pt x="3400" y="14391"/>
                  </a:lnTo>
                  <a:lnTo>
                    <a:pt x="2872" y="15843"/>
                  </a:lnTo>
                  <a:lnTo>
                    <a:pt x="2377" y="17295"/>
                  </a:lnTo>
                  <a:lnTo>
                    <a:pt x="1948" y="18780"/>
                  </a:lnTo>
                  <a:lnTo>
                    <a:pt x="1585" y="20299"/>
                  </a:lnTo>
                  <a:lnTo>
                    <a:pt x="1221" y="21850"/>
                  </a:lnTo>
                  <a:lnTo>
                    <a:pt x="924" y="23434"/>
                  </a:lnTo>
                  <a:lnTo>
                    <a:pt x="693" y="25018"/>
                  </a:lnTo>
                  <a:lnTo>
                    <a:pt x="495" y="26636"/>
                  </a:lnTo>
                  <a:lnTo>
                    <a:pt x="330" y="28253"/>
                  </a:lnTo>
                  <a:lnTo>
                    <a:pt x="198" y="29903"/>
                  </a:lnTo>
                  <a:lnTo>
                    <a:pt x="99" y="31586"/>
                  </a:lnTo>
                  <a:lnTo>
                    <a:pt x="33" y="33270"/>
                  </a:lnTo>
                  <a:lnTo>
                    <a:pt x="0" y="34953"/>
                  </a:lnTo>
                  <a:lnTo>
                    <a:pt x="33" y="36636"/>
                  </a:lnTo>
                  <a:lnTo>
                    <a:pt x="66" y="38352"/>
                  </a:lnTo>
                  <a:lnTo>
                    <a:pt x="132" y="40036"/>
                  </a:lnTo>
                  <a:lnTo>
                    <a:pt x="231" y="41752"/>
                  </a:lnTo>
                  <a:lnTo>
                    <a:pt x="363" y="43468"/>
                  </a:lnTo>
                  <a:lnTo>
                    <a:pt x="495" y="45184"/>
                  </a:lnTo>
                  <a:lnTo>
                    <a:pt x="660" y="46868"/>
                  </a:lnTo>
                  <a:lnTo>
                    <a:pt x="858" y="48584"/>
                  </a:lnTo>
                  <a:lnTo>
                    <a:pt x="1056" y="50267"/>
                  </a:lnTo>
                  <a:lnTo>
                    <a:pt x="1519" y="53634"/>
                  </a:lnTo>
                  <a:lnTo>
                    <a:pt x="2047" y="56901"/>
                  </a:lnTo>
                  <a:lnTo>
                    <a:pt x="2608" y="60136"/>
                  </a:lnTo>
                  <a:lnTo>
                    <a:pt x="3235" y="63271"/>
                  </a:lnTo>
                  <a:lnTo>
                    <a:pt x="3829" y="66308"/>
                  </a:lnTo>
                  <a:lnTo>
                    <a:pt x="4456" y="69212"/>
                  </a:lnTo>
                  <a:lnTo>
                    <a:pt x="5083" y="71985"/>
                  </a:lnTo>
                  <a:lnTo>
                    <a:pt x="6205" y="77067"/>
                  </a:lnTo>
                  <a:lnTo>
                    <a:pt x="7162" y="81424"/>
                  </a:lnTo>
                  <a:lnTo>
                    <a:pt x="7558" y="83272"/>
                  </a:lnTo>
                  <a:lnTo>
                    <a:pt x="7823" y="84890"/>
                  </a:lnTo>
                  <a:lnTo>
                    <a:pt x="8021" y="86276"/>
                  </a:lnTo>
                  <a:lnTo>
                    <a:pt x="8087" y="86870"/>
                  </a:lnTo>
                  <a:lnTo>
                    <a:pt x="8087" y="87398"/>
                  </a:lnTo>
                  <a:lnTo>
                    <a:pt x="8087" y="87827"/>
                  </a:lnTo>
                  <a:lnTo>
                    <a:pt x="8054" y="88223"/>
                  </a:lnTo>
                  <a:lnTo>
                    <a:pt x="7955" y="88520"/>
                  </a:lnTo>
                  <a:lnTo>
                    <a:pt x="7856" y="88751"/>
                  </a:lnTo>
                  <a:lnTo>
                    <a:pt x="7757" y="88916"/>
                  </a:lnTo>
                  <a:lnTo>
                    <a:pt x="7691" y="89048"/>
                  </a:lnTo>
                  <a:lnTo>
                    <a:pt x="7658" y="89246"/>
                  </a:lnTo>
                  <a:lnTo>
                    <a:pt x="7658" y="89411"/>
                  </a:lnTo>
                  <a:lnTo>
                    <a:pt x="7691" y="89576"/>
                  </a:lnTo>
                  <a:lnTo>
                    <a:pt x="7724" y="89774"/>
                  </a:lnTo>
                  <a:lnTo>
                    <a:pt x="7823" y="89940"/>
                  </a:lnTo>
                  <a:lnTo>
                    <a:pt x="7922" y="90138"/>
                  </a:lnTo>
                  <a:lnTo>
                    <a:pt x="8219" y="90501"/>
                  </a:lnTo>
                  <a:lnTo>
                    <a:pt x="8582" y="90897"/>
                  </a:lnTo>
                  <a:lnTo>
                    <a:pt x="9077" y="91326"/>
                  </a:lnTo>
                  <a:lnTo>
                    <a:pt x="9638" y="91722"/>
                  </a:lnTo>
                  <a:lnTo>
                    <a:pt x="10298" y="92118"/>
                  </a:lnTo>
                  <a:lnTo>
                    <a:pt x="11024" y="92547"/>
                  </a:lnTo>
                  <a:lnTo>
                    <a:pt x="11816" y="92943"/>
                  </a:lnTo>
                  <a:lnTo>
                    <a:pt x="12674" y="93339"/>
                  </a:lnTo>
                  <a:lnTo>
                    <a:pt x="13598" y="93735"/>
                  </a:lnTo>
                  <a:lnTo>
                    <a:pt x="14589" y="94131"/>
                  </a:lnTo>
                  <a:lnTo>
                    <a:pt x="15645" y="94494"/>
                  </a:lnTo>
                  <a:lnTo>
                    <a:pt x="16701" y="94857"/>
                  </a:lnTo>
                  <a:lnTo>
                    <a:pt x="17823" y="95187"/>
                  </a:lnTo>
                  <a:lnTo>
                    <a:pt x="19011" y="95484"/>
                  </a:lnTo>
                  <a:lnTo>
                    <a:pt x="20199" y="95781"/>
                  </a:lnTo>
                  <a:lnTo>
                    <a:pt x="21421" y="96045"/>
                  </a:lnTo>
                  <a:lnTo>
                    <a:pt x="22642" y="96277"/>
                  </a:lnTo>
                  <a:lnTo>
                    <a:pt x="23896" y="96508"/>
                  </a:lnTo>
                  <a:lnTo>
                    <a:pt x="25150" y="96673"/>
                  </a:lnTo>
                  <a:lnTo>
                    <a:pt x="26437" y="96805"/>
                  </a:lnTo>
                  <a:lnTo>
                    <a:pt x="27692" y="96904"/>
                  </a:lnTo>
                  <a:lnTo>
                    <a:pt x="28979" y="96970"/>
                  </a:lnTo>
                  <a:lnTo>
                    <a:pt x="30233" y="96970"/>
                  </a:lnTo>
                  <a:lnTo>
                    <a:pt x="31454" y="96937"/>
                  </a:lnTo>
                  <a:lnTo>
                    <a:pt x="32675" y="96871"/>
                  </a:lnTo>
                  <a:lnTo>
                    <a:pt x="33897" y="96739"/>
                  </a:lnTo>
                  <a:lnTo>
                    <a:pt x="35052" y="96541"/>
                  </a:lnTo>
                  <a:lnTo>
                    <a:pt x="36174" y="96310"/>
                  </a:lnTo>
                  <a:lnTo>
                    <a:pt x="36933" y="96111"/>
                  </a:lnTo>
                  <a:lnTo>
                    <a:pt x="37626" y="95913"/>
                  </a:lnTo>
                  <a:lnTo>
                    <a:pt x="38352" y="95682"/>
                  </a:lnTo>
                  <a:lnTo>
                    <a:pt x="39012" y="95418"/>
                  </a:lnTo>
                  <a:lnTo>
                    <a:pt x="39672" y="95154"/>
                  </a:lnTo>
                  <a:lnTo>
                    <a:pt x="40300" y="94857"/>
                  </a:lnTo>
                  <a:lnTo>
                    <a:pt x="40894" y="94560"/>
                  </a:lnTo>
                  <a:lnTo>
                    <a:pt x="41488" y="94230"/>
                  </a:lnTo>
                  <a:lnTo>
                    <a:pt x="42049" y="93900"/>
                  </a:lnTo>
                  <a:lnTo>
                    <a:pt x="42577" y="93570"/>
                  </a:lnTo>
                  <a:lnTo>
                    <a:pt x="43105" y="93207"/>
                  </a:lnTo>
                  <a:lnTo>
                    <a:pt x="43600" y="92844"/>
                  </a:lnTo>
                  <a:lnTo>
                    <a:pt x="44062" y="92448"/>
                  </a:lnTo>
                  <a:lnTo>
                    <a:pt x="44524" y="92052"/>
                  </a:lnTo>
                  <a:lnTo>
                    <a:pt x="44953" y="91656"/>
                  </a:lnTo>
                  <a:lnTo>
                    <a:pt x="45382" y="91227"/>
                  </a:lnTo>
                  <a:lnTo>
                    <a:pt x="45778" y="90798"/>
                  </a:lnTo>
                  <a:lnTo>
                    <a:pt x="46174" y="90369"/>
                  </a:lnTo>
                  <a:lnTo>
                    <a:pt x="46868" y="89444"/>
                  </a:lnTo>
                  <a:lnTo>
                    <a:pt x="47528" y="88520"/>
                  </a:lnTo>
                  <a:lnTo>
                    <a:pt x="48089" y="87563"/>
                  </a:lnTo>
                  <a:lnTo>
                    <a:pt x="48617" y="86606"/>
                  </a:lnTo>
                  <a:lnTo>
                    <a:pt x="49046" y="85616"/>
                  </a:lnTo>
                  <a:lnTo>
                    <a:pt x="49442" y="84626"/>
                  </a:lnTo>
                  <a:lnTo>
                    <a:pt x="49805" y="83636"/>
                  </a:lnTo>
                  <a:lnTo>
                    <a:pt x="50102" y="82645"/>
                  </a:lnTo>
                  <a:lnTo>
                    <a:pt x="50366" y="81655"/>
                  </a:lnTo>
                  <a:lnTo>
                    <a:pt x="50564" y="80665"/>
                  </a:lnTo>
                  <a:lnTo>
                    <a:pt x="50729" y="79708"/>
                  </a:lnTo>
                  <a:lnTo>
                    <a:pt x="50861" y="78784"/>
                  </a:lnTo>
                  <a:lnTo>
                    <a:pt x="50993" y="77860"/>
                  </a:lnTo>
                  <a:lnTo>
                    <a:pt x="51059" y="77001"/>
                  </a:lnTo>
                  <a:lnTo>
                    <a:pt x="51092" y="76143"/>
                  </a:lnTo>
                  <a:lnTo>
                    <a:pt x="51125" y="75351"/>
                  </a:lnTo>
                  <a:lnTo>
                    <a:pt x="51125" y="74592"/>
                  </a:lnTo>
                  <a:lnTo>
                    <a:pt x="51092" y="73272"/>
                  </a:lnTo>
                  <a:lnTo>
                    <a:pt x="51026" y="72183"/>
                  </a:lnTo>
                  <a:lnTo>
                    <a:pt x="50927" y="71391"/>
                  </a:lnTo>
                  <a:lnTo>
                    <a:pt x="50333" y="67826"/>
                  </a:lnTo>
                  <a:lnTo>
                    <a:pt x="49013" y="60532"/>
                  </a:lnTo>
                  <a:lnTo>
                    <a:pt x="45283" y="39871"/>
                  </a:lnTo>
                  <a:lnTo>
                    <a:pt x="40003" y="10892"/>
                  </a:lnTo>
                  <a:lnTo>
                    <a:pt x="38616" y="10100"/>
                  </a:lnTo>
                  <a:lnTo>
                    <a:pt x="37032" y="9176"/>
                  </a:lnTo>
                  <a:lnTo>
                    <a:pt x="35019" y="7922"/>
                  </a:lnTo>
                  <a:lnTo>
                    <a:pt x="33864" y="7162"/>
                  </a:lnTo>
                  <a:lnTo>
                    <a:pt x="32642" y="6337"/>
                  </a:lnTo>
                  <a:lnTo>
                    <a:pt x="31355" y="5479"/>
                  </a:lnTo>
                  <a:lnTo>
                    <a:pt x="30035" y="4522"/>
                  </a:lnTo>
                  <a:lnTo>
                    <a:pt x="28682" y="3499"/>
                  </a:lnTo>
                  <a:lnTo>
                    <a:pt x="27329" y="2410"/>
                  </a:lnTo>
                  <a:lnTo>
                    <a:pt x="25942" y="1288"/>
                  </a:lnTo>
                  <a:lnTo>
                    <a:pt x="24589" y="99"/>
                  </a:lnTo>
                  <a:lnTo>
                    <a:pt x="24160" y="33"/>
                  </a:lnTo>
                  <a:lnTo>
                    <a:pt x="2379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g29ba36c631f_0_554"/>
            <p:cNvSpPr/>
            <p:nvPr/>
          </p:nvSpPr>
          <p:spPr>
            <a:xfrm>
              <a:off x="3215900" y="1561625"/>
              <a:ext cx="1278150" cy="2424250"/>
            </a:xfrm>
            <a:custGeom>
              <a:avLst/>
              <a:gdLst/>
              <a:ahLst/>
              <a:cxnLst/>
              <a:rect l="l" t="t" r="r" b="b"/>
              <a:pathLst>
                <a:path w="51126" h="96970" fill="none" extrusionOk="0">
                  <a:moveTo>
                    <a:pt x="24589" y="99"/>
                  </a:moveTo>
                  <a:lnTo>
                    <a:pt x="24589" y="99"/>
                  </a:lnTo>
                  <a:lnTo>
                    <a:pt x="24160" y="33"/>
                  </a:lnTo>
                  <a:lnTo>
                    <a:pt x="23797" y="0"/>
                  </a:lnTo>
                  <a:lnTo>
                    <a:pt x="23434" y="0"/>
                  </a:lnTo>
                  <a:lnTo>
                    <a:pt x="23071" y="33"/>
                  </a:lnTo>
                  <a:lnTo>
                    <a:pt x="22741" y="132"/>
                  </a:lnTo>
                  <a:lnTo>
                    <a:pt x="22444" y="231"/>
                  </a:lnTo>
                  <a:lnTo>
                    <a:pt x="22147" y="396"/>
                  </a:lnTo>
                  <a:lnTo>
                    <a:pt x="21850" y="561"/>
                  </a:lnTo>
                  <a:lnTo>
                    <a:pt x="21586" y="792"/>
                  </a:lnTo>
                  <a:lnTo>
                    <a:pt x="21322" y="1024"/>
                  </a:lnTo>
                  <a:lnTo>
                    <a:pt x="20827" y="1552"/>
                  </a:lnTo>
                  <a:lnTo>
                    <a:pt x="20364" y="2146"/>
                  </a:lnTo>
                  <a:lnTo>
                    <a:pt x="19902" y="2806"/>
                  </a:lnTo>
                  <a:lnTo>
                    <a:pt x="19440" y="3433"/>
                  </a:lnTo>
                  <a:lnTo>
                    <a:pt x="18945" y="4093"/>
                  </a:lnTo>
                  <a:lnTo>
                    <a:pt x="18450" y="4720"/>
                  </a:lnTo>
                  <a:lnTo>
                    <a:pt x="17922" y="5314"/>
                  </a:lnTo>
                  <a:lnTo>
                    <a:pt x="17625" y="5578"/>
                  </a:lnTo>
                  <a:lnTo>
                    <a:pt x="17328" y="5809"/>
                  </a:lnTo>
                  <a:lnTo>
                    <a:pt x="17031" y="6007"/>
                  </a:lnTo>
                  <a:lnTo>
                    <a:pt x="16701" y="6205"/>
                  </a:lnTo>
                  <a:lnTo>
                    <a:pt x="16338" y="6370"/>
                  </a:lnTo>
                  <a:lnTo>
                    <a:pt x="15975" y="6502"/>
                  </a:lnTo>
                  <a:lnTo>
                    <a:pt x="15579" y="6601"/>
                  </a:lnTo>
                  <a:lnTo>
                    <a:pt x="15183" y="6634"/>
                  </a:lnTo>
                  <a:lnTo>
                    <a:pt x="15183" y="6634"/>
                  </a:lnTo>
                  <a:lnTo>
                    <a:pt x="14754" y="6667"/>
                  </a:lnTo>
                  <a:lnTo>
                    <a:pt x="14424" y="6667"/>
                  </a:lnTo>
                  <a:lnTo>
                    <a:pt x="14127" y="6634"/>
                  </a:lnTo>
                  <a:lnTo>
                    <a:pt x="13862" y="6568"/>
                  </a:lnTo>
                  <a:lnTo>
                    <a:pt x="13664" y="6502"/>
                  </a:lnTo>
                  <a:lnTo>
                    <a:pt x="13466" y="6403"/>
                  </a:lnTo>
                  <a:lnTo>
                    <a:pt x="13334" y="6271"/>
                  </a:lnTo>
                  <a:lnTo>
                    <a:pt x="13202" y="6139"/>
                  </a:lnTo>
                  <a:lnTo>
                    <a:pt x="13004" y="5842"/>
                  </a:lnTo>
                  <a:lnTo>
                    <a:pt x="12806" y="5479"/>
                  </a:lnTo>
                  <a:lnTo>
                    <a:pt x="12542" y="5116"/>
                  </a:lnTo>
                  <a:lnTo>
                    <a:pt x="12377" y="4918"/>
                  </a:lnTo>
                  <a:lnTo>
                    <a:pt x="12212" y="4687"/>
                  </a:lnTo>
                  <a:lnTo>
                    <a:pt x="12212" y="4687"/>
                  </a:lnTo>
                  <a:lnTo>
                    <a:pt x="11684" y="4192"/>
                  </a:lnTo>
                  <a:lnTo>
                    <a:pt x="11420" y="3994"/>
                  </a:lnTo>
                  <a:lnTo>
                    <a:pt x="11123" y="3862"/>
                  </a:lnTo>
                  <a:lnTo>
                    <a:pt x="10991" y="3829"/>
                  </a:lnTo>
                  <a:lnTo>
                    <a:pt x="10826" y="3829"/>
                  </a:lnTo>
                  <a:lnTo>
                    <a:pt x="10661" y="3829"/>
                  </a:lnTo>
                  <a:lnTo>
                    <a:pt x="10496" y="3862"/>
                  </a:lnTo>
                  <a:lnTo>
                    <a:pt x="10331" y="3928"/>
                  </a:lnTo>
                  <a:lnTo>
                    <a:pt x="10166" y="4060"/>
                  </a:lnTo>
                  <a:lnTo>
                    <a:pt x="9968" y="4192"/>
                  </a:lnTo>
                  <a:lnTo>
                    <a:pt x="9770" y="4390"/>
                  </a:lnTo>
                  <a:lnTo>
                    <a:pt x="9770" y="4390"/>
                  </a:lnTo>
                  <a:lnTo>
                    <a:pt x="9242" y="4918"/>
                  </a:lnTo>
                  <a:lnTo>
                    <a:pt x="8747" y="5479"/>
                  </a:lnTo>
                  <a:lnTo>
                    <a:pt x="8285" y="6040"/>
                  </a:lnTo>
                  <a:lnTo>
                    <a:pt x="7823" y="6634"/>
                  </a:lnTo>
                  <a:lnTo>
                    <a:pt x="6931" y="7823"/>
                  </a:lnTo>
                  <a:lnTo>
                    <a:pt x="6106" y="9044"/>
                  </a:lnTo>
                  <a:lnTo>
                    <a:pt x="5347" y="10331"/>
                  </a:lnTo>
                  <a:lnTo>
                    <a:pt x="4654" y="11651"/>
                  </a:lnTo>
                  <a:lnTo>
                    <a:pt x="3994" y="13004"/>
                  </a:lnTo>
                  <a:lnTo>
                    <a:pt x="3400" y="14391"/>
                  </a:lnTo>
                  <a:lnTo>
                    <a:pt x="2872" y="15843"/>
                  </a:lnTo>
                  <a:lnTo>
                    <a:pt x="2377" y="17295"/>
                  </a:lnTo>
                  <a:lnTo>
                    <a:pt x="1948" y="18780"/>
                  </a:lnTo>
                  <a:lnTo>
                    <a:pt x="1585" y="20299"/>
                  </a:lnTo>
                  <a:lnTo>
                    <a:pt x="1221" y="21850"/>
                  </a:lnTo>
                  <a:lnTo>
                    <a:pt x="924" y="23434"/>
                  </a:lnTo>
                  <a:lnTo>
                    <a:pt x="693" y="25018"/>
                  </a:lnTo>
                  <a:lnTo>
                    <a:pt x="495" y="26636"/>
                  </a:lnTo>
                  <a:lnTo>
                    <a:pt x="330" y="28253"/>
                  </a:lnTo>
                  <a:lnTo>
                    <a:pt x="198" y="29903"/>
                  </a:lnTo>
                  <a:lnTo>
                    <a:pt x="99" y="31586"/>
                  </a:lnTo>
                  <a:lnTo>
                    <a:pt x="33" y="33270"/>
                  </a:lnTo>
                  <a:lnTo>
                    <a:pt x="0" y="34953"/>
                  </a:lnTo>
                  <a:lnTo>
                    <a:pt x="33" y="36636"/>
                  </a:lnTo>
                  <a:lnTo>
                    <a:pt x="66" y="38352"/>
                  </a:lnTo>
                  <a:lnTo>
                    <a:pt x="132" y="40036"/>
                  </a:lnTo>
                  <a:lnTo>
                    <a:pt x="231" y="41752"/>
                  </a:lnTo>
                  <a:lnTo>
                    <a:pt x="363" y="43468"/>
                  </a:lnTo>
                  <a:lnTo>
                    <a:pt x="495" y="45184"/>
                  </a:lnTo>
                  <a:lnTo>
                    <a:pt x="660" y="46868"/>
                  </a:lnTo>
                  <a:lnTo>
                    <a:pt x="858" y="48584"/>
                  </a:lnTo>
                  <a:lnTo>
                    <a:pt x="1056" y="50267"/>
                  </a:lnTo>
                  <a:lnTo>
                    <a:pt x="1519" y="53634"/>
                  </a:lnTo>
                  <a:lnTo>
                    <a:pt x="2047" y="56901"/>
                  </a:lnTo>
                  <a:lnTo>
                    <a:pt x="2608" y="60136"/>
                  </a:lnTo>
                  <a:lnTo>
                    <a:pt x="3235" y="63271"/>
                  </a:lnTo>
                  <a:lnTo>
                    <a:pt x="3829" y="66308"/>
                  </a:lnTo>
                  <a:lnTo>
                    <a:pt x="4456" y="69212"/>
                  </a:lnTo>
                  <a:lnTo>
                    <a:pt x="5083" y="71985"/>
                  </a:lnTo>
                  <a:lnTo>
                    <a:pt x="6205" y="77067"/>
                  </a:lnTo>
                  <a:lnTo>
                    <a:pt x="7162" y="81424"/>
                  </a:lnTo>
                  <a:lnTo>
                    <a:pt x="7558" y="83272"/>
                  </a:lnTo>
                  <a:lnTo>
                    <a:pt x="7823" y="84890"/>
                  </a:lnTo>
                  <a:lnTo>
                    <a:pt x="8021" y="86276"/>
                  </a:lnTo>
                  <a:lnTo>
                    <a:pt x="8087" y="86870"/>
                  </a:lnTo>
                  <a:lnTo>
                    <a:pt x="8087" y="87398"/>
                  </a:lnTo>
                  <a:lnTo>
                    <a:pt x="8087" y="87827"/>
                  </a:lnTo>
                  <a:lnTo>
                    <a:pt x="8054" y="88223"/>
                  </a:lnTo>
                  <a:lnTo>
                    <a:pt x="7955" y="88520"/>
                  </a:lnTo>
                  <a:lnTo>
                    <a:pt x="7856" y="88751"/>
                  </a:lnTo>
                  <a:lnTo>
                    <a:pt x="7856" y="88751"/>
                  </a:lnTo>
                  <a:lnTo>
                    <a:pt x="7757" y="88916"/>
                  </a:lnTo>
                  <a:lnTo>
                    <a:pt x="7691" y="89048"/>
                  </a:lnTo>
                  <a:lnTo>
                    <a:pt x="7658" y="89246"/>
                  </a:lnTo>
                  <a:lnTo>
                    <a:pt x="7658" y="89411"/>
                  </a:lnTo>
                  <a:lnTo>
                    <a:pt x="7691" y="89576"/>
                  </a:lnTo>
                  <a:lnTo>
                    <a:pt x="7724" y="89774"/>
                  </a:lnTo>
                  <a:lnTo>
                    <a:pt x="7823" y="89940"/>
                  </a:lnTo>
                  <a:lnTo>
                    <a:pt x="7922" y="90138"/>
                  </a:lnTo>
                  <a:lnTo>
                    <a:pt x="8219" y="90501"/>
                  </a:lnTo>
                  <a:lnTo>
                    <a:pt x="8582" y="90897"/>
                  </a:lnTo>
                  <a:lnTo>
                    <a:pt x="9077" y="91326"/>
                  </a:lnTo>
                  <a:lnTo>
                    <a:pt x="9638" y="91722"/>
                  </a:lnTo>
                  <a:lnTo>
                    <a:pt x="10298" y="92118"/>
                  </a:lnTo>
                  <a:lnTo>
                    <a:pt x="11024" y="92547"/>
                  </a:lnTo>
                  <a:lnTo>
                    <a:pt x="11816" y="92943"/>
                  </a:lnTo>
                  <a:lnTo>
                    <a:pt x="12674" y="93339"/>
                  </a:lnTo>
                  <a:lnTo>
                    <a:pt x="13598" y="93735"/>
                  </a:lnTo>
                  <a:lnTo>
                    <a:pt x="14589" y="94131"/>
                  </a:lnTo>
                  <a:lnTo>
                    <a:pt x="15645" y="94494"/>
                  </a:lnTo>
                  <a:lnTo>
                    <a:pt x="16701" y="94857"/>
                  </a:lnTo>
                  <a:lnTo>
                    <a:pt x="17823" y="95187"/>
                  </a:lnTo>
                  <a:lnTo>
                    <a:pt x="19011" y="95484"/>
                  </a:lnTo>
                  <a:lnTo>
                    <a:pt x="20199" y="95781"/>
                  </a:lnTo>
                  <a:lnTo>
                    <a:pt x="21421" y="96045"/>
                  </a:lnTo>
                  <a:lnTo>
                    <a:pt x="22642" y="96277"/>
                  </a:lnTo>
                  <a:lnTo>
                    <a:pt x="23896" y="96508"/>
                  </a:lnTo>
                  <a:lnTo>
                    <a:pt x="25150" y="96673"/>
                  </a:lnTo>
                  <a:lnTo>
                    <a:pt x="26437" y="96805"/>
                  </a:lnTo>
                  <a:lnTo>
                    <a:pt x="27692" y="96904"/>
                  </a:lnTo>
                  <a:lnTo>
                    <a:pt x="28979" y="96970"/>
                  </a:lnTo>
                  <a:lnTo>
                    <a:pt x="30233" y="96970"/>
                  </a:lnTo>
                  <a:lnTo>
                    <a:pt x="31454" y="96937"/>
                  </a:lnTo>
                  <a:lnTo>
                    <a:pt x="32675" y="96871"/>
                  </a:lnTo>
                  <a:lnTo>
                    <a:pt x="33897" y="96739"/>
                  </a:lnTo>
                  <a:lnTo>
                    <a:pt x="35052" y="96541"/>
                  </a:lnTo>
                  <a:lnTo>
                    <a:pt x="36174" y="96310"/>
                  </a:lnTo>
                  <a:lnTo>
                    <a:pt x="36174" y="96310"/>
                  </a:lnTo>
                  <a:lnTo>
                    <a:pt x="36933" y="96111"/>
                  </a:lnTo>
                  <a:lnTo>
                    <a:pt x="37626" y="95913"/>
                  </a:lnTo>
                  <a:lnTo>
                    <a:pt x="38352" y="95682"/>
                  </a:lnTo>
                  <a:lnTo>
                    <a:pt x="39012" y="95418"/>
                  </a:lnTo>
                  <a:lnTo>
                    <a:pt x="39672" y="95154"/>
                  </a:lnTo>
                  <a:lnTo>
                    <a:pt x="40300" y="94857"/>
                  </a:lnTo>
                  <a:lnTo>
                    <a:pt x="40894" y="94560"/>
                  </a:lnTo>
                  <a:lnTo>
                    <a:pt x="41488" y="94230"/>
                  </a:lnTo>
                  <a:lnTo>
                    <a:pt x="42049" y="93900"/>
                  </a:lnTo>
                  <a:lnTo>
                    <a:pt x="42577" y="93570"/>
                  </a:lnTo>
                  <a:lnTo>
                    <a:pt x="43105" y="93207"/>
                  </a:lnTo>
                  <a:lnTo>
                    <a:pt x="43600" y="92844"/>
                  </a:lnTo>
                  <a:lnTo>
                    <a:pt x="44062" y="92448"/>
                  </a:lnTo>
                  <a:lnTo>
                    <a:pt x="44524" y="92052"/>
                  </a:lnTo>
                  <a:lnTo>
                    <a:pt x="44953" y="91656"/>
                  </a:lnTo>
                  <a:lnTo>
                    <a:pt x="45382" y="91227"/>
                  </a:lnTo>
                  <a:lnTo>
                    <a:pt x="45778" y="90798"/>
                  </a:lnTo>
                  <a:lnTo>
                    <a:pt x="46174" y="90369"/>
                  </a:lnTo>
                  <a:lnTo>
                    <a:pt x="46868" y="89444"/>
                  </a:lnTo>
                  <a:lnTo>
                    <a:pt x="47528" y="88520"/>
                  </a:lnTo>
                  <a:lnTo>
                    <a:pt x="48089" y="87563"/>
                  </a:lnTo>
                  <a:lnTo>
                    <a:pt x="48617" y="86606"/>
                  </a:lnTo>
                  <a:lnTo>
                    <a:pt x="49046" y="85616"/>
                  </a:lnTo>
                  <a:lnTo>
                    <a:pt x="49442" y="84626"/>
                  </a:lnTo>
                  <a:lnTo>
                    <a:pt x="49805" y="83636"/>
                  </a:lnTo>
                  <a:lnTo>
                    <a:pt x="50102" y="82645"/>
                  </a:lnTo>
                  <a:lnTo>
                    <a:pt x="50366" y="81655"/>
                  </a:lnTo>
                  <a:lnTo>
                    <a:pt x="50564" y="80665"/>
                  </a:lnTo>
                  <a:lnTo>
                    <a:pt x="50729" y="79708"/>
                  </a:lnTo>
                  <a:lnTo>
                    <a:pt x="50861" y="78784"/>
                  </a:lnTo>
                  <a:lnTo>
                    <a:pt x="50993" y="77860"/>
                  </a:lnTo>
                  <a:lnTo>
                    <a:pt x="51059" y="77001"/>
                  </a:lnTo>
                  <a:lnTo>
                    <a:pt x="51092" y="76143"/>
                  </a:lnTo>
                  <a:lnTo>
                    <a:pt x="51125" y="75351"/>
                  </a:lnTo>
                  <a:lnTo>
                    <a:pt x="51125" y="74592"/>
                  </a:lnTo>
                  <a:lnTo>
                    <a:pt x="51092" y="73272"/>
                  </a:lnTo>
                  <a:lnTo>
                    <a:pt x="51026" y="72183"/>
                  </a:lnTo>
                  <a:lnTo>
                    <a:pt x="50927" y="71391"/>
                  </a:lnTo>
                  <a:lnTo>
                    <a:pt x="50927" y="71391"/>
                  </a:lnTo>
                  <a:lnTo>
                    <a:pt x="50333" y="67826"/>
                  </a:lnTo>
                  <a:lnTo>
                    <a:pt x="49013" y="60532"/>
                  </a:lnTo>
                  <a:lnTo>
                    <a:pt x="45283" y="39871"/>
                  </a:lnTo>
                  <a:lnTo>
                    <a:pt x="40003" y="10892"/>
                  </a:lnTo>
                  <a:lnTo>
                    <a:pt x="40003" y="10892"/>
                  </a:lnTo>
                  <a:lnTo>
                    <a:pt x="38616" y="10100"/>
                  </a:lnTo>
                  <a:lnTo>
                    <a:pt x="37032" y="9176"/>
                  </a:lnTo>
                  <a:lnTo>
                    <a:pt x="35019" y="7922"/>
                  </a:lnTo>
                  <a:lnTo>
                    <a:pt x="33864" y="7162"/>
                  </a:lnTo>
                  <a:lnTo>
                    <a:pt x="32642" y="6337"/>
                  </a:lnTo>
                  <a:lnTo>
                    <a:pt x="31355" y="5479"/>
                  </a:lnTo>
                  <a:lnTo>
                    <a:pt x="30035" y="4522"/>
                  </a:lnTo>
                  <a:lnTo>
                    <a:pt x="28682" y="3499"/>
                  </a:lnTo>
                  <a:lnTo>
                    <a:pt x="27329" y="2410"/>
                  </a:lnTo>
                  <a:lnTo>
                    <a:pt x="25942" y="1288"/>
                  </a:lnTo>
                  <a:lnTo>
                    <a:pt x="24589" y="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g29ba36c631f_0_554"/>
            <p:cNvSpPr/>
            <p:nvPr/>
          </p:nvSpPr>
          <p:spPr>
            <a:xfrm>
              <a:off x="1311500" y="1671375"/>
              <a:ext cx="2245200" cy="2512525"/>
            </a:xfrm>
            <a:custGeom>
              <a:avLst/>
              <a:gdLst/>
              <a:ahLst/>
              <a:cxnLst/>
              <a:rect l="l" t="t" r="r" b="b"/>
              <a:pathLst>
                <a:path w="89808" h="100501" extrusionOk="0">
                  <a:moveTo>
                    <a:pt x="85946" y="0"/>
                  </a:moveTo>
                  <a:lnTo>
                    <a:pt x="84230" y="528"/>
                  </a:lnTo>
                  <a:lnTo>
                    <a:pt x="82546" y="1155"/>
                  </a:lnTo>
                  <a:lnTo>
                    <a:pt x="80797" y="1848"/>
                  </a:lnTo>
                  <a:lnTo>
                    <a:pt x="79081" y="2607"/>
                  </a:lnTo>
                  <a:lnTo>
                    <a:pt x="77364" y="3433"/>
                  </a:lnTo>
                  <a:lnTo>
                    <a:pt x="75615" y="4324"/>
                  </a:lnTo>
                  <a:lnTo>
                    <a:pt x="73866" y="5215"/>
                  </a:lnTo>
                  <a:lnTo>
                    <a:pt x="72150" y="6205"/>
                  </a:lnTo>
                  <a:lnTo>
                    <a:pt x="70400" y="7195"/>
                  </a:lnTo>
                  <a:lnTo>
                    <a:pt x="68684" y="8218"/>
                  </a:lnTo>
                  <a:lnTo>
                    <a:pt x="67001" y="9274"/>
                  </a:lnTo>
                  <a:lnTo>
                    <a:pt x="65318" y="10331"/>
                  </a:lnTo>
                  <a:lnTo>
                    <a:pt x="61984" y="12509"/>
                  </a:lnTo>
                  <a:lnTo>
                    <a:pt x="58750" y="14654"/>
                  </a:lnTo>
                  <a:lnTo>
                    <a:pt x="55647" y="16734"/>
                  </a:lnTo>
                  <a:lnTo>
                    <a:pt x="52710" y="18714"/>
                  </a:lnTo>
                  <a:lnTo>
                    <a:pt x="49904" y="20529"/>
                  </a:lnTo>
                  <a:lnTo>
                    <a:pt x="48584" y="21354"/>
                  </a:lnTo>
                  <a:lnTo>
                    <a:pt x="47330" y="22147"/>
                  </a:lnTo>
                  <a:lnTo>
                    <a:pt x="46109" y="22840"/>
                  </a:lnTo>
                  <a:lnTo>
                    <a:pt x="44920" y="23467"/>
                  </a:lnTo>
                  <a:lnTo>
                    <a:pt x="43831" y="24028"/>
                  </a:lnTo>
                  <a:lnTo>
                    <a:pt x="42808" y="24523"/>
                  </a:lnTo>
                  <a:lnTo>
                    <a:pt x="41818" y="24886"/>
                  </a:lnTo>
                  <a:lnTo>
                    <a:pt x="40927" y="25183"/>
                  </a:lnTo>
                  <a:lnTo>
                    <a:pt x="40498" y="25282"/>
                  </a:lnTo>
                  <a:lnTo>
                    <a:pt x="40102" y="25381"/>
                  </a:lnTo>
                  <a:lnTo>
                    <a:pt x="39706" y="25414"/>
                  </a:lnTo>
                  <a:lnTo>
                    <a:pt x="39343" y="25447"/>
                  </a:lnTo>
                  <a:lnTo>
                    <a:pt x="38947" y="25447"/>
                  </a:lnTo>
                  <a:lnTo>
                    <a:pt x="38517" y="25381"/>
                  </a:lnTo>
                  <a:lnTo>
                    <a:pt x="38055" y="25315"/>
                  </a:lnTo>
                  <a:lnTo>
                    <a:pt x="37593" y="25216"/>
                  </a:lnTo>
                  <a:lnTo>
                    <a:pt x="37131" y="25117"/>
                  </a:lnTo>
                  <a:lnTo>
                    <a:pt x="36636" y="24952"/>
                  </a:lnTo>
                  <a:lnTo>
                    <a:pt x="35580" y="24589"/>
                  </a:lnTo>
                  <a:lnTo>
                    <a:pt x="34491" y="24094"/>
                  </a:lnTo>
                  <a:lnTo>
                    <a:pt x="33336" y="23566"/>
                  </a:lnTo>
                  <a:lnTo>
                    <a:pt x="32114" y="22906"/>
                  </a:lnTo>
                  <a:lnTo>
                    <a:pt x="30893" y="22213"/>
                  </a:lnTo>
                  <a:lnTo>
                    <a:pt x="29606" y="21420"/>
                  </a:lnTo>
                  <a:lnTo>
                    <a:pt x="28319" y="20595"/>
                  </a:lnTo>
                  <a:lnTo>
                    <a:pt x="26999" y="19737"/>
                  </a:lnTo>
                  <a:lnTo>
                    <a:pt x="25645" y="18813"/>
                  </a:lnTo>
                  <a:lnTo>
                    <a:pt x="22972" y="16932"/>
                  </a:lnTo>
                  <a:lnTo>
                    <a:pt x="20299" y="14951"/>
                  </a:lnTo>
                  <a:lnTo>
                    <a:pt x="17691" y="13004"/>
                  </a:lnTo>
                  <a:lnTo>
                    <a:pt x="15216" y="11123"/>
                  </a:lnTo>
                  <a:lnTo>
                    <a:pt x="12938" y="9407"/>
                  </a:lnTo>
                  <a:lnTo>
                    <a:pt x="10859" y="7855"/>
                  </a:lnTo>
                  <a:lnTo>
                    <a:pt x="9077" y="6601"/>
                  </a:lnTo>
                  <a:lnTo>
                    <a:pt x="8285" y="6106"/>
                  </a:lnTo>
                  <a:lnTo>
                    <a:pt x="7625" y="5677"/>
                  </a:lnTo>
                  <a:lnTo>
                    <a:pt x="7031" y="5347"/>
                  </a:lnTo>
                  <a:lnTo>
                    <a:pt x="6535" y="5149"/>
                  </a:lnTo>
                  <a:lnTo>
                    <a:pt x="6337" y="5083"/>
                  </a:lnTo>
                  <a:lnTo>
                    <a:pt x="6139" y="5050"/>
                  </a:lnTo>
                  <a:lnTo>
                    <a:pt x="6007" y="5017"/>
                  </a:lnTo>
                  <a:lnTo>
                    <a:pt x="5875" y="5050"/>
                  </a:lnTo>
                  <a:lnTo>
                    <a:pt x="5677" y="5182"/>
                  </a:lnTo>
                  <a:lnTo>
                    <a:pt x="5446" y="5347"/>
                  </a:lnTo>
                  <a:lnTo>
                    <a:pt x="5182" y="5545"/>
                  </a:lnTo>
                  <a:lnTo>
                    <a:pt x="4918" y="5776"/>
                  </a:lnTo>
                  <a:lnTo>
                    <a:pt x="4390" y="6337"/>
                  </a:lnTo>
                  <a:lnTo>
                    <a:pt x="3829" y="7063"/>
                  </a:lnTo>
                  <a:lnTo>
                    <a:pt x="3235" y="7855"/>
                  </a:lnTo>
                  <a:lnTo>
                    <a:pt x="2674" y="8746"/>
                  </a:lnTo>
                  <a:lnTo>
                    <a:pt x="2113" y="9704"/>
                  </a:lnTo>
                  <a:lnTo>
                    <a:pt x="1585" y="10727"/>
                  </a:lnTo>
                  <a:lnTo>
                    <a:pt x="1123" y="11750"/>
                  </a:lnTo>
                  <a:lnTo>
                    <a:pt x="694" y="12773"/>
                  </a:lnTo>
                  <a:lnTo>
                    <a:pt x="364" y="13763"/>
                  </a:lnTo>
                  <a:lnTo>
                    <a:pt x="231" y="14258"/>
                  </a:lnTo>
                  <a:lnTo>
                    <a:pt x="132" y="14720"/>
                  </a:lnTo>
                  <a:lnTo>
                    <a:pt x="66" y="15182"/>
                  </a:lnTo>
                  <a:lnTo>
                    <a:pt x="0" y="15644"/>
                  </a:lnTo>
                  <a:lnTo>
                    <a:pt x="0" y="16074"/>
                  </a:lnTo>
                  <a:lnTo>
                    <a:pt x="0" y="16470"/>
                  </a:lnTo>
                  <a:lnTo>
                    <a:pt x="33" y="16833"/>
                  </a:lnTo>
                  <a:lnTo>
                    <a:pt x="132" y="17196"/>
                  </a:lnTo>
                  <a:lnTo>
                    <a:pt x="264" y="17526"/>
                  </a:lnTo>
                  <a:lnTo>
                    <a:pt x="430" y="17790"/>
                  </a:lnTo>
                  <a:lnTo>
                    <a:pt x="562" y="17988"/>
                  </a:lnTo>
                  <a:lnTo>
                    <a:pt x="892" y="18285"/>
                  </a:lnTo>
                  <a:lnTo>
                    <a:pt x="1948" y="19209"/>
                  </a:lnTo>
                  <a:lnTo>
                    <a:pt x="3466" y="20529"/>
                  </a:lnTo>
                  <a:lnTo>
                    <a:pt x="5413" y="22114"/>
                  </a:lnTo>
                  <a:lnTo>
                    <a:pt x="7724" y="23995"/>
                  </a:lnTo>
                  <a:lnTo>
                    <a:pt x="10298" y="26008"/>
                  </a:lnTo>
                  <a:lnTo>
                    <a:pt x="13070" y="28186"/>
                  </a:lnTo>
                  <a:lnTo>
                    <a:pt x="15975" y="30398"/>
                  </a:lnTo>
                  <a:lnTo>
                    <a:pt x="18945" y="32609"/>
                  </a:lnTo>
                  <a:lnTo>
                    <a:pt x="21883" y="34755"/>
                  </a:lnTo>
                  <a:lnTo>
                    <a:pt x="24721" y="36735"/>
                  </a:lnTo>
                  <a:lnTo>
                    <a:pt x="27395" y="38550"/>
                  </a:lnTo>
                  <a:lnTo>
                    <a:pt x="28649" y="39342"/>
                  </a:lnTo>
                  <a:lnTo>
                    <a:pt x="29837" y="40101"/>
                  </a:lnTo>
                  <a:lnTo>
                    <a:pt x="30926" y="40761"/>
                  </a:lnTo>
                  <a:lnTo>
                    <a:pt x="31949" y="41323"/>
                  </a:lnTo>
                  <a:lnTo>
                    <a:pt x="32874" y="41785"/>
                  </a:lnTo>
                  <a:lnTo>
                    <a:pt x="33699" y="42148"/>
                  </a:lnTo>
                  <a:lnTo>
                    <a:pt x="34392" y="42379"/>
                  </a:lnTo>
                  <a:lnTo>
                    <a:pt x="34689" y="42478"/>
                  </a:lnTo>
                  <a:lnTo>
                    <a:pt x="34953" y="42511"/>
                  </a:lnTo>
                  <a:lnTo>
                    <a:pt x="35448" y="42577"/>
                  </a:lnTo>
                  <a:lnTo>
                    <a:pt x="35943" y="42610"/>
                  </a:lnTo>
                  <a:lnTo>
                    <a:pt x="36438" y="42610"/>
                  </a:lnTo>
                  <a:lnTo>
                    <a:pt x="36966" y="42577"/>
                  </a:lnTo>
                  <a:lnTo>
                    <a:pt x="38088" y="42478"/>
                  </a:lnTo>
                  <a:lnTo>
                    <a:pt x="39277" y="42313"/>
                  </a:lnTo>
                  <a:lnTo>
                    <a:pt x="40498" y="42049"/>
                  </a:lnTo>
                  <a:lnTo>
                    <a:pt x="41752" y="41719"/>
                  </a:lnTo>
                  <a:lnTo>
                    <a:pt x="43072" y="41356"/>
                  </a:lnTo>
                  <a:lnTo>
                    <a:pt x="44425" y="40926"/>
                  </a:lnTo>
                  <a:lnTo>
                    <a:pt x="45812" y="40464"/>
                  </a:lnTo>
                  <a:lnTo>
                    <a:pt x="47231" y="39936"/>
                  </a:lnTo>
                  <a:lnTo>
                    <a:pt x="48650" y="39408"/>
                  </a:lnTo>
                  <a:lnTo>
                    <a:pt x="50102" y="38847"/>
                  </a:lnTo>
                  <a:lnTo>
                    <a:pt x="53007" y="37659"/>
                  </a:lnTo>
                  <a:lnTo>
                    <a:pt x="55878" y="36438"/>
                  </a:lnTo>
                  <a:lnTo>
                    <a:pt x="58684" y="35283"/>
                  </a:lnTo>
                  <a:lnTo>
                    <a:pt x="61357" y="34193"/>
                  </a:lnTo>
                  <a:lnTo>
                    <a:pt x="62644" y="33698"/>
                  </a:lnTo>
                  <a:lnTo>
                    <a:pt x="63898" y="33236"/>
                  </a:lnTo>
                  <a:lnTo>
                    <a:pt x="65054" y="32807"/>
                  </a:lnTo>
                  <a:lnTo>
                    <a:pt x="66176" y="32477"/>
                  </a:lnTo>
                  <a:lnTo>
                    <a:pt x="67232" y="32180"/>
                  </a:lnTo>
                  <a:lnTo>
                    <a:pt x="68222" y="31949"/>
                  </a:lnTo>
                  <a:lnTo>
                    <a:pt x="69113" y="31784"/>
                  </a:lnTo>
                  <a:lnTo>
                    <a:pt x="69938" y="31718"/>
                  </a:lnTo>
                  <a:lnTo>
                    <a:pt x="70664" y="31718"/>
                  </a:lnTo>
                  <a:lnTo>
                    <a:pt x="70994" y="31751"/>
                  </a:lnTo>
                  <a:lnTo>
                    <a:pt x="71325" y="31817"/>
                  </a:lnTo>
                  <a:lnTo>
                    <a:pt x="71589" y="31916"/>
                  </a:lnTo>
                  <a:lnTo>
                    <a:pt x="71853" y="32048"/>
                  </a:lnTo>
                  <a:lnTo>
                    <a:pt x="72084" y="32180"/>
                  </a:lnTo>
                  <a:lnTo>
                    <a:pt x="72282" y="32345"/>
                  </a:lnTo>
                  <a:lnTo>
                    <a:pt x="72447" y="32543"/>
                  </a:lnTo>
                  <a:lnTo>
                    <a:pt x="72612" y="32774"/>
                  </a:lnTo>
                  <a:lnTo>
                    <a:pt x="72942" y="33335"/>
                  </a:lnTo>
                  <a:lnTo>
                    <a:pt x="73272" y="33995"/>
                  </a:lnTo>
                  <a:lnTo>
                    <a:pt x="73569" y="34755"/>
                  </a:lnTo>
                  <a:lnTo>
                    <a:pt x="73833" y="35613"/>
                  </a:lnTo>
                  <a:lnTo>
                    <a:pt x="74097" y="36537"/>
                  </a:lnTo>
                  <a:lnTo>
                    <a:pt x="74328" y="37527"/>
                  </a:lnTo>
                  <a:lnTo>
                    <a:pt x="74526" y="38550"/>
                  </a:lnTo>
                  <a:lnTo>
                    <a:pt x="74724" y="39606"/>
                  </a:lnTo>
                  <a:lnTo>
                    <a:pt x="74856" y="40662"/>
                  </a:lnTo>
                  <a:lnTo>
                    <a:pt x="74955" y="41719"/>
                  </a:lnTo>
                  <a:lnTo>
                    <a:pt x="75021" y="42775"/>
                  </a:lnTo>
                  <a:lnTo>
                    <a:pt x="75087" y="43798"/>
                  </a:lnTo>
                  <a:lnTo>
                    <a:pt x="75054" y="44755"/>
                  </a:lnTo>
                  <a:lnTo>
                    <a:pt x="75021" y="45679"/>
                  </a:lnTo>
                  <a:lnTo>
                    <a:pt x="74922" y="46504"/>
                  </a:lnTo>
                  <a:lnTo>
                    <a:pt x="74526" y="49046"/>
                  </a:lnTo>
                  <a:lnTo>
                    <a:pt x="74130" y="51455"/>
                  </a:lnTo>
                  <a:lnTo>
                    <a:pt x="73767" y="53699"/>
                  </a:lnTo>
                  <a:lnTo>
                    <a:pt x="73503" y="55680"/>
                  </a:lnTo>
                  <a:lnTo>
                    <a:pt x="73338" y="57099"/>
                  </a:lnTo>
                  <a:lnTo>
                    <a:pt x="73074" y="58914"/>
                  </a:lnTo>
                  <a:lnTo>
                    <a:pt x="72777" y="61126"/>
                  </a:lnTo>
                  <a:lnTo>
                    <a:pt x="72414" y="63601"/>
                  </a:lnTo>
                  <a:lnTo>
                    <a:pt x="72084" y="66340"/>
                  </a:lnTo>
                  <a:lnTo>
                    <a:pt x="71754" y="69278"/>
                  </a:lnTo>
                  <a:lnTo>
                    <a:pt x="71490" y="72314"/>
                  </a:lnTo>
                  <a:lnTo>
                    <a:pt x="71391" y="73899"/>
                  </a:lnTo>
                  <a:lnTo>
                    <a:pt x="71292" y="75483"/>
                  </a:lnTo>
                  <a:lnTo>
                    <a:pt x="71259" y="77067"/>
                  </a:lnTo>
                  <a:lnTo>
                    <a:pt x="71226" y="78618"/>
                  </a:lnTo>
                  <a:lnTo>
                    <a:pt x="71226" y="80203"/>
                  </a:lnTo>
                  <a:lnTo>
                    <a:pt x="71259" y="81754"/>
                  </a:lnTo>
                  <a:lnTo>
                    <a:pt x="71325" y="83272"/>
                  </a:lnTo>
                  <a:lnTo>
                    <a:pt x="71424" y="84790"/>
                  </a:lnTo>
                  <a:lnTo>
                    <a:pt x="71589" y="86243"/>
                  </a:lnTo>
                  <a:lnTo>
                    <a:pt x="71787" y="87662"/>
                  </a:lnTo>
                  <a:lnTo>
                    <a:pt x="72018" y="89048"/>
                  </a:lnTo>
                  <a:lnTo>
                    <a:pt x="72348" y="90335"/>
                  </a:lnTo>
                  <a:lnTo>
                    <a:pt x="72711" y="91589"/>
                  </a:lnTo>
                  <a:lnTo>
                    <a:pt x="72909" y="92184"/>
                  </a:lnTo>
                  <a:lnTo>
                    <a:pt x="73107" y="92778"/>
                  </a:lnTo>
                  <a:lnTo>
                    <a:pt x="73371" y="93339"/>
                  </a:lnTo>
                  <a:lnTo>
                    <a:pt x="73602" y="93867"/>
                  </a:lnTo>
                  <a:lnTo>
                    <a:pt x="73866" y="94362"/>
                  </a:lnTo>
                  <a:lnTo>
                    <a:pt x="74163" y="94857"/>
                  </a:lnTo>
                  <a:lnTo>
                    <a:pt x="74460" y="95319"/>
                  </a:lnTo>
                  <a:lnTo>
                    <a:pt x="74790" y="95781"/>
                  </a:lnTo>
                  <a:lnTo>
                    <a:pt x="75120" y="96177"/>
                  </a:lnTo>
                  <a:lnTo>
                    <a:pt x="75483" y="96573"/>
                  </a:lnTo>
                  <a:lnTo>
                    <a:pt x="75945" y="97035"/>
                  </a:lnTo>
                  <a:lnTo>
                    <a:pt x="76374" y="97497"/>
                  </a:lnTo>
                  <a:lnTo>
                    <a:pt x="76836" y="97893"/>
                  </a:lnTo>
                  <a:lnTo>
                    <a:pt x="77298" y="98257"/>
                  </a:lnTo>
                  <a:lnTo>
                    <a:pt x="77728" y="98587"/>
                  </a:lnTo>
                  <a:lnTo>
                    <a:pt x="78157" y="98884"/>
                  </a:lnTo>
                  <a:lnTo>
                    <a:pt x="78586" y="99181"/>
                  </a:lnTo>
                  <a:lnTo>
                    <a:pt x="79015" y="99445"/>
                  </a:lnTo>
                  <a:lnTo>
                    <a:pt x="79444" y="99643"/>
                  </a:lnTo>
                  <a:lnTo>
                    <a:pt x="79840" y="99841"/>
                  </a:lnTo>
                  <a:lnTo>
                    <a:pt x="80269" y="100006"/>
                  </a:lnTo>
                  <a:lnTo>
                    <a:pt x="80665" y="100171"/>
                  </a:lnTo>
                  <a:lnTo>
                    <a:pt x="81061" y="100270"/>
                  </a:lnTo>
                  <a:lnTo>
                    <a:pt x="81457" y="100369"/>
                  </a:lnTo>
                  <a:lnTo>
                    <a:pt x="81820" y="100435"/>
                  </a:lnTo>
                  <a:lnTo>
                    <a:pt x="82216" y="100468"/>
                  </a:lnTo>
                  <a:lnTo>
                    <a:pt x="82579" y="100501"/>
                  </a:lnTo>
                  <a:lnTo>
                    <a:pt x="82942" y="100501"/>
                  </a:lnTo>
                  <a:lnTo>
                    <a:pt x="83305" y="100468"/>
                  </a:lnTo>
                  <a:lnTo>
                    <a:pt x="83668" y="100435"/>
                  </a:lnTo>
                  <a:lnTo>
                    <a:pt x="84032" y="100369"/>
                  </a:lnTo>
                  <a:lnTo>
                    <a:pt x="84362" y="100270"/>
                  </a:lnTo>
                  <a:lnTo>
                    <a:pt x="85055" y="100072"/>
                  </a:lnTo>
                  <a:lnTo>
                    <a:pt x="85682" y="99775"/>
                  </a:lnTo>
                  <a:lnTo>
                    <a:pt x="86309" y="99412"/>
                  </a:lnTo>
                  <a:lnTo>
                    <a:pt x="86903" y="98983"/>
                  </a:lnTo>
                  <a:lnTo>
                    <a:pt x="87464" y="98488"/>
                  </a:lnTo>
                  <a:lnTo>
                    <a:pt x="87695" y="98257"/>
                  </a:lnTo>
                  <a:lnTo>
                    <a:pt x="87926" y="98025"/>
                  </a:lnTo>
                  <a:lnTo>
                    <a:pt x="88124" y="97728"/>
                  </a:lnTo>
                  <a:lnTo>
                    <a:pt x="88289" y="97431"/>
                  </a:lnTo>
                  <a:lnTo>
                    <a:pt x="88487" y="97101"/>
                  </a:lnTo>
                  <a:lnTo>
                    <a:pt x="88652" y="96771"/>
                  </a:lnTo>
                  <a:lnTo>
                    <a:pt x="88916" y="96012"/>
                  </a:lnTo>
                  <a:lnTo>
                    <a:pt x="89180" y="95187"/>
                  </a:lnTo>
                  <a:lnTo>
                    <a:pt x="89345" y="94263"/>
                  </a:lnTo>
                  <a:lnTo>
                    <a:pt x="89510" y="93273"/>
                  </a:lnTo>
                  <a:lnTo>
                    <a:pt x="89642" y="92217"/>
                  </a:lnTo>
                  <a:lnTo>
                    <a:pt x="89708" y="91061"/>
                  </a:lnTo>
                  <a:lnTo>
                    <a:pt x="89774" y="89840"/>
                  </a:lnTo>
                  <a:lnTo>
                    <a:pt x="89807" y="88586"/>
                  </a:lnTo>
                  <a:lnTo>
                    <a:pt x="89807" y="87233"/>
                  </a:lnTo>
                  <a:lnTo>
                    <a:pt x="89741" y="84394"/>
                  </a:lnTo>
                  <a:lnTo>
                    <a:pt x="89609" y="81325"/>
                  </a:lnTo>
                  <a:lnTo>
                    <a:pt x="89279" y="74691"/>
                  </a:lnTo>
                  <a:lnTo>
                    <a:pt x="89114" y="71159"/>
                  </a:lnTo>
                  <a:lnTo>
                    <a:pt x="88982" y="67496"/>
                  </a:lnTo>
                  <a:lnTo>
                    <a:pt x="88949" y="65614"/>
                  </a:lnTo>
                  <a:lnTo>
                    <a:pt x="88949" y="63733"/>
                  </a:lnTo>
                  <a:lnTo>
                    <a:pt x="88949" y="61852"/>
                  </a:lnTo>
                  <a:lnTo>
                    <a:pt x="88982" y="59937"/>
                  </a:lnTo>
                  <a:lnTo>
                    <a:pt x="89048" y="58023"/>
                  </a:lnTo>
                  <a:lnTo>
                    <a:pt x="89114" y="56076"/>
                  </a:lnTo>
                  <a:lnTo>
                    <a:pt x="89246" y="54162"/>
                  </a:lnTo>
                  <a:lnTo>
                    <a:pt x="89411" y="52214"/>
                  </a:lnTo>
                  <a:lnTo>
                    <a:pt x="89510" y="50762"/>
                  </a:lnTo>
                  <a:lnTo>
                    <a:pt x="89576" y="49310"/>
                  </a:lnTo>
                  <a:lnTo>
                    <a:pt x="89609" y="47924"/>
                  </a:lnTo>
                  <a:lnTo>
                    <a:pt x="89576" y="46537"/>
                  </a:lnTo>
                  <a:lnTo>
                    <a:pt x="89543" y="45184"/>
                  </a:lnTo>
                  <a:lnTo>
                    <a:pt x="89444" y="43897"/>
                  </a:lnTo>
                  <a:lnTo>
                    <a:pt x="89312" y="42610"/>
                  </a:lnTo>
                  <a:lnTo>
                    <a:pt x="89147" y="41356"/>
                  </a:lnTo>
                  <a:lnTo>
                    <a:pt x="88949" y="40101"/>
                  </a:lnTo>
                  <a:lnTo>
                    <a:pt x="88751" y="38913"/>
                  </a:lnTo>
                  <a:lnTo>
                    <a:pt x="88520" y="37692"/>
                  </a:lnTo>
                  <a:lnTo>
                    <a:pt x="88289" y="36537"/>
                  </a:lnTo>
                  <a:lnTo>
                    <a:pt x="87761" y="34226"/>
                  </a:lnTo>
                  <a:lnTo>
                    <a:pt x="87233" y="31949"/>
                  </a:lnTo>
                  <a:lnTo>
                    <a:pt x="86705" y="29738"/>
                  </a:lnTo>
                  <a:lnTo>
                    <a:pt x="86177" y="27526"/>
                  </a:lnTo>
                  <a:lnTo>
                    <a:pt x="85715" y="25315"/>
                  </a:lnTo>
                  <a:lnTo>
                    <a:pt x="85517" y="24193"/>
                  </a:lnTo>
                  <a:lnTo>
                    <a:pt x="85352" y="23104"/>
                  </a:lnTo>
                  <a:lnTo>
                    <a:pt x="85220" y="21981"/>
                  </a:lnTo>
                  <a:lnTo>
                    <a:pt x="85088" y="20859"/>
                  </a:lnTo>
                  <a:lnTo>
                    <a:pt x="84989" y="19704"/>
                  </a:lnTo>
                  <a:lnTo>
                    <a:pt x="84956" y="18549"/>
                  </a:lnTo>
                  <a:lnTo>
                    <a:pt x="84956" y="17394"/>
                  </a:lnTo>
                  <a:lnTo>
                    <a:pt x="84989" y="16206"/>
                  </a:lnTo>
                  <a:lnTo>
                    <a:pt x="85055" y="14984"/>
                  </a:lnTo>
                  <a:lnTo>
                    <a:pt x="85220" y="13763"/>
                  </a:lnTo>
                  <a:lnTo>
                    <a:pt x="85418" y="11981"/>
                  </a:lnTo>
                  <a:lnTo>
                    <a:pt x="85616" y="10331"/>
                  </a:lnTo>
                  <a:lnTo>
                    <a:pt x="85748" y="8812"/>
                  </a:lnTo>
                  <a:lnTo>
                    <a:pt x="85847" y="7426"/>
                  </a:lnTo>
                  <a:lnTo>
                    <a:pt x="86012" y="5050"/>
                  </a:lnTo>
                  <a:lnTo>
                    <a:pt x="86045" y="3169"/>
                  </a:lnTo>
                  <a:lnTo>
                    <a:pt x="86045" y="1749"/>
                  </a:lnTo>
                  <a:lnTo>
                    <a:pt x="86012" y="759"/>
                  </a:lnTo>
                  <a:lnTo>
                    <a:pt x="85946" y="198"/>
                  </a:lnTo>
                  <a:lnTo>
                    <a:pt x="85946" y="0"/>
                  </a:lnTo>
                  <a:close/>
                </a:path>
              </a:pathLst>
            </a:custGeom>
            <a:solidFill>
              <a:srgbClr val="D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g29ba36c631f_0_554"/>
            <p:cNvSpPr/>
            <p:nvPr/>
          </p:nvSpPr>
          <p:spPr>
            <a:xfrm>
              <a:off x="3810000" y="1564925"/>
              <a:ext cx="873000" cy="2640425"/>
            </a:xfrm>
            <a:custGeom>
              <a:avLst/>
              <a:gdLst/>
              <a:ahLst/>
              <a:cxnLst/>
              <a:rect l="l" t="t" r="r" b="b"/>
              <a:pathLst>
                <a:path w="34920" h="105617" extrusionOk="0">
                  <a:moveTo>
                    <a:pt x="825" y="0"/>
                  </a:moveTo>
                  <a:lnTo>
                    <a:pt x="627" y="2740"/>
                  </a:lnTo>
                  <a:lnTo>
                    <a:pt x="429" y="6898"/>
                  </a:lnTo>
                  <a:lnTo>
                    <a:pt x="231" y="12179"/>
                  </a:lnTo>
                  <a:lnTo>
                    <a:pt x="132" y="15183"/>
                  </a:lnTo>
                  <a:lnTo>
                    <a:pt x="66" y="18384"/>
                  </a:lnTo>
                  <a:lnTo>
                    <a:pt x="33" y="21718"/>
                  </a:lnTo>
                  <a:lnTo>
                    <a:pt x="0" y="25183"/>
                  </a:lnTo>
                  <a:lnTo>
                    <a:pt x="33" y="28748"/>
                  </a:lnTo>
                  <a:lnTo>
                    <a:pt x="66" y="32345"/>
                  </a:lnTo>
                  <a:lnTo>
                    <a:pt x="165" y="36009"/>
                  </a:lnTo>
                  <a:lnTo>
                    <a:pt x="297" y="39640"/>
                  </a:lnTo>
                  <a:lnTo>
                    <a:pt x="495" y="43270"/>
                  </a:lnTo>
                  <a:lnTo>
                    <a:pt x="759" y="46802"/>
                  </a:lnTo>
                  <a:lnTo>
                    <a:pt x="924" y="48485"/>
                  </a:lnTo>
                  <a:lnTo>
                    <a:pt x="1122" y="50267"/>
                  </a:lnTo>
                  <a:lnTo>
                    <a:pt x="1386" y="52083"/>
                  </a:lnTo>
                  <a:lnTo>
                    <a:pt x="1716" y="53964"/>
                  </a:lnTo>
                  <a:lnTo>
                    <a:pt x="2046" y="55878"/>
                  </a:lnTo>
                  <a:lnTo>
                    <a:pt x="2442" y="57825"/>
                  </a:lnTo>
                  <a:lnTo>
                    <a:pt x="2838" y="59740"/>
                  </a:lnTo>
                  <a:lnTo>
                    <a:pt x="3268" y="61687"/>
                  </a:lnTo>
                  <a:lnTo>
                    <a:pt x="4192" y="65483"/>
                  </a:lnTo>
                  <a:lnTo>
                    <a:pt x="5116" y="69080"/>
                  </a:lnTo>
                  <a:lnTo>
                    <a:pt x="6040" y="72381"/>
                  </a:lnTo>
                  <a:lnTo>
                    <a:pt x="6865" y="75285"/>
                  </a:lnTo>
                  <a:lnTo>
                    <a:pt x="7162" y="76209"/>
                  </a:lnTo>
                  <a:lnTo>
                    <a:pt x="7393" y="77101"/>
                  </a:lnTo>
                  <a:lnTo>
                    <a:pt x="7591" y="77992"/>
                  </a:lnTo>
                  <a:lnTo>
                    <a:pt x="7756" y="78883"/>
                  </a:lnTo>
                  <a:lnTo>
                    <a:pt x="7921" y="79708"/>
                  </a:lnTo>
                  <a:lnTo>
                    <a:pt x="8053" y="80533"/>
                  </a:lnTo>
                  <a:lnTo>
                    <a:pt x="8218" y="82150"/>
                  </a:lnTo>
                  <a:lnTo>
                    <a:pt x="8350" y="83702"/>
                  </a:lnTo>
                  <a:lnTo>
                    <a:pt x="8383" y="85154"/>
                  </a:lnTo>
                  <a:lnTo>
                    <a:pt x="8416" y="86573"/>
                  </a:lnTo>
                  <a:lnTo>
                    <a:pt x="8383" y="87926"/>
                  </a:lnTo>
                  <a:lnTo>
                    <a:pt x="8251" y="90435"/>
                  </a:lnTo>
                  <a:lnTo>
                    <a:pt x="8218" y="91590"/>
                  </a:lnTo>
                  <a:lnTo>
                    <a:pt x="8185" y="92712"/>
                  </a:lnTo>
                  <a:lnTo>
                    <a:pt x="8185" y="93801"/>
                  </a:lnTo>
                  <a:lnTo>
                    <a:pt x="8251" y="94824"/>
                  </a:lnTo>
                  <a:lnTo>
                    <a:pt x="8383" y="95814"/>
                  </a:lnTo>
                  <a:lnTo>
                    <a:pt x="8482" y="96310"/>
                  </a:lnTo>
                  <a:lnTo>
                    <a:pt x="8581" y="96772"/>
                  </a:lnTo>
                  <a:lnTo>
                    <a:pt x="8713" y="97267"/>
                  </a:lnTo>
                  <a:lnTo>
                    <a:pt x="8878" y="97729"/>
                  </a:lnTo>
                  <a:lnTo>
                    <a:pt x="9109" y="98224"/>
                  </a:lnTo>
                  <a:lnTo>
                    <a:pt x="9340" y="98686"/>
                  </a:lnTo>
                  <a:lnTo>
                    <a:pt x="9605" y="99148"/>
                  </a:lnTo>
                  <a:lnTo>
                    <a:pt x="9902" y="99577"/>
                  </a:lnTo>
                  <a:lnTo>
                    <a:pt x="10265" y="100039"/>
                  </a:lnTo>
                  <a:lnTo>
                    <a:pt x="10628" y="100468"/>
                  </a:lnTo>
                  <a:lnTo>
                    <a:pt x="11222" y="101062"/>
                  </a:lnTo>
                  <a:lnTo>
                    <a:pt x="11849" y="101623"/>
                  </a:lnTo>
                  <a:lnTo>
                    <a:pt x="12476" y="102151"/>
                  </a:lnTo>
                  <a:lnTo>
                    <a:pt x="13136" y="102614"/>
                  </a:lnTo>
                  <a:lnTo>
                    <a:pt x="13763" y="103076"/>
                  </a:lnTo>
                  <a:lnTo>
                    <a:pt x="14456" y="103472"/>
                  </a:lnTo>
                  <a:lnTo>
                    <a:pt x="15149" y="103835"/>
                  </a:lnTo>
                  <a:lnTo>
                    <a:pt x="15842" y="104165"/>
                  </a:lnTo>
                  <a:lnTo>
                    <a:pt x="16536" y="104462"/>
                  </a:lnTo>
                  <a:lnTo>
                    <a:pt x="17262" y="104726"/>
                  </a:lnTo>
                  <a:lnTo>
                    <a:pt x="17988" y="104957"/>
                  </a:lnTo>
                  <a:lnTo>
                    <a:pt x="18714" y="105155"/>
                  </a:lnTo>
                  <a:lnTo>
                    <a:pt x="19440" y="105320"/>
                  </a:lnTo>
                  <a:lnTo>
                    <a:pt x="20199" y="105452"/>
                  </a:lnTo>
                  <a:lnTo>
                    <a:pt x="20958" y="105518"/>
                  </a:lnTo>
                  <a:lnTo>
                    <a:pt x="21684" y="105584"/>
                  </a:lnTo>
                  <a:lnTo>
                    <a:pt x="22444" y="105617"/>
                  </a:lnTo>
                  <a:lnTo>
                    <a:pt x="23203" y="105617"/>
                  </a:lnTo>
                  <a:lnTo>
                    <a:pt x="23962" y="105584"/>
                  </a:lnTo>
                  <a:lnTo>
                    <a:pt x="24721" y="105518"/>
                  </a:lnTo>
                  <a:lnTo>
                    <a:pt x="25480" y="105419"/>
                  </a:lnTo>
                  <a:lnTo>
                    <a:pt x="26239" y="105287"/>
                  </a:lnTo>
                  <a:lnTo>
                    <a:pt x="26965" y="105122"/>
                  </a:lnTo>
                  <a:lnTo>
                    <a:pt x="27724" y="104957"/>
                  </a:lnTo>
                  <a:lnTo>
                    <a:pt x="28450" y="104726"/>
                  </a:lnTo>
                  <a:lnTo>
                    <a:pt x="29210" y="104495"/>
                  </a:lnTo>
                  <a:lnTo>
                    <a:pt x="29903" y="104231"/>
                  </a:lnTo>
                  <a:lnTo>
                    <a:pt x="30629" y="103934"/>
                  </a:lnTo>
                  <a:lnTo>
                    <a:pt x="31355" y="103604"/>
                  </a:lnTo>
                  <a:lnTo>
                    <a:pt x="32048" y="103241"/>
                  </a:lnTo>
                  <a:lnTo>
                    <a:pt x="32708" y="102878"/>
                  </a:lnTo>
                  <a:lnTo>
                    <a:pt x="33401" y="102482"/>
                  </a:lnTo>
                  <a:lnTo>
                    <a:pt x="33566" y="102349"/>
                  </a:lnTo>
                  <a:lnTo>
                    <a:pt x="33731" y="102217"/>
                  </a:lnTo>
                  <a:lnTo>
                    <a:pt x="33863" y="102052"/>
                  </a:lnTo>
                  <a:lnTo>
                    <a:pt x="33995" y="101887"/>
                  </a:lnTo>
                  <a:lnTo>
                    <a:pt x="34259" y="101491"/>
                  </a:lnTo>
                  <a:lnTo>
                    <a:pt x="34457" y="100996"/>
                  </a:lnTo>
                  <a:lnTo>
                    <a:pt x="34622" y="100468"/>
                  </a:lnTo>
                  <a:lnTo>
                    <a:pt x="34754" y="99874"/>
                  </a:lnTo>
                  <a:lnTo>
                    <a:pt x="34853" y="99247"/>
                  </a:lnTo>
                  <a:lnTo>
                    <a:pt x="34886" y="98554"/>
                  </a:lnTo>
                  <a:lnTo>
                    <a:pt x="34919" y="97795"/>
                  </a:lnTo>
                  <a:lnTo>
                    <a:pt x="34919" y="96970"/>
                  </a:lnTo>
                  <a:lnTo>
                    <a:pt x="34886" y="96112"/>
                  </a:lnTo>
                  <a:lnTo>
                    <a:pt x="34820" y="95220"/>
                  </a:lnTo>
                  <a:lnTo>
                    <a:pt x="34721" y="94296"/>
                  </a:lnTo>
                  <a:lnTo>
                    <a:pt x="34589" y="93306"/>
                  </a:lnTo>
                  <a:lnTo>
                    <a:pt x="34292" y="91260"/>
                  </a:lnTo>
                  <a:lnTo>
                    <a:pt x="33929" y="89081"/>
                  </a:lnTo>
                  <a:lnTo>
                    <a:pt x="33467" y="86837"/>
                  </a:lnTo>
                  <a:lnTo>
                    <a:pt x="32972" y="84494"/>
                  </a:lnTo>
                  <a:lnTo>
                    <a:pt x="32444" y="82084"/>
                  </a:lnTo>
                  <a:lnTo>
                    <a:pt x="31322" y="77266"/>
                  </a:lnTo>
                  <a:lnTo>
                    <a:pt x="30200" y="72480"/>
                  </a:lnTo>
                  <a:lnTo>
                    <a:pt x="29474" y="69212"/>
                  </a:lnTo>
                  <a:lnTo>
                    <a:pt x="28813" y="66044"/>
                  </a:lnTo>
                  <a:lnTo>
                    <a:pt x="28516" y="64559"/>
                  </a:lnTo>
                  <a:lnTo>
                    <a:pt x="28285" y="63139"/>
                  </a:lnTo>
                  <a:lnTo>
                    <a:pt x="28120" y="61819"/>
                  </a:lnTo>
                  <a:lnTo>
                    <a:pt x="27955" y="60598"/>
                  </a:lnTo>
                  <a:lnTo>
                    <a:pt x="27889" y="59476"/>
                  </a:lnTo>
                  <a:lnTo>
                    <a:pt x="27889" y="58486"/>
                  </a:lnTo>
                  <a:lnTo>
                    <a:pt x="27955" y="55845"/>
                  </a:lnTo>
                  <a:lnTo>
                    <a:pt x="28021" y="53568"/>
                  </a:lnTo>
                  <a:lnTo>
                    <a:pt x="28153" y="51026"/>
                  </a:lnTo>
                  <a:lnTo>
                    <a:pt x="28186" y="50168"/>
                  </a:lnTo>
                  <a:lnTo>
                    <a:pt x="28252" y="48188"/>
                  </a:lnTo>
                  <a:lnTo>
                    <a:pt x="28318" y="46142"/>
                  </a:lnTo>
                  <a:lnTo>
                    <a:pt x="28351" y="43864"/>
                  </a:lnTo>
                  <a:lnTo>
                    <a:pt x="28318" y="41191"/>
                  </a:lnTo>
                  <a:lnTo>
                    <a:pt x="28219" y="38022"/>
                  </a:lnTo>
                  <a:lnTo>
                    <a:pt x="28087" y="34227"/>
                  </a:lnTo>
                  <a:lnTo>
                    <a:pt x="27955" y="32576"/>
                  </a:lnTo>
                  <a:lnTo>
                    <a:pt x="27823" y="30860"/>
                  </a:lnTo>
                  <a:lnTo>
                    <a:pt x="27625" y="29144"/>
                  </a:lnTo>
                  <a:lnTo>
                    <a:pt x="27394" y="27362"/>
                  </a:lnTo>
                  <a:lnTo>
                    <a:pt x="27097" y="25579"/>
                  </a:lnTo>
                  <a:lnTo>
                    <a:pt x="26767" y="23830"/>
                  </a:lnTo>
                  <a:lnTo>
                    <a:pt x="26404" y="22081"/>
                  </a:lnTo>
                  <a:lnTo>
                    <a:pt x="26008" y="20365"/>
                  </a:lnTo>
                  <a:lnTo>
                    <a:pt x="25546" y="18714"/>
                  </a:lnTo>
                  <a:lnTo>
                    <a:pt x="25051" y="17097"/>
                  </a:lnTo>
                  <a:lnTo>
                    <a:pt x="24523" y="15612"/>
                  </a:lnTo>
                  <a:lnTo>
                    <a:pt x="23962" y="14193"/>
                  </a:lnTo>
                  <a:lnTo>
                    <a:pt x="23665" y="13532"/>
                  </a:lnTo>
                  <a:lnTo>
                    <a:pt x="23368" y="12905"/>
                  </a:lnTo>
                  <a:lnTo>
                    <a:pt x="23038" y="12311"/>
                  </a:lnTo>
                  <a:lnTo>
                    <a:pt x="22708" y="11750"/>
                  </a:lnTo>
                  <a:lnTo>
                    <a:pt x="22377" y="11222"/>
                  </a:lnTo>
                  <a:lnTo>
                    <a:pt x="22047" y="10727"/>
                  </a:lnTo>
                  <a:lnTo>
                    <a:pt x="21684" y="10298"/>
                  </a:lnTo>
                  <a:lnTo>
                    <a:pt x="21321" y="9902"/>
                  </a:lnTo>
                  <a:lnTo>
                    <a:pt x="20463" y="9011"/>
                  </a:lnTo>
                  <a:lnTo>
                    <a:pt x="19572" y="8186"/>
                  </a:lnTo>
                  <a:lnTo>
                    <a:pt x="18681" y="7427"/>
                  </a:lnTo>
                  <a:lnTo>
                    <a:pt x="17790" y="6700"/>
                  </a:lnTo>
                  <a:lnTo>
                    <a:pt x="16899" y="6040"/>
                  </a:lnTo>
                  <a:lnTo>
                    <a:pt x="16007" y="5413"/>
                  </a:lnTo>
                  <a:lnTo>
                    <a:pt x="15116" y="4819"/>
                  </a:lnTo>
                  <a:lnTo>
                    <a:pt x="14225" y="4291"/>
                  </a:lnTo>
                  <a:lnTo>
                    <a:pt x="13334" y="3796"/>
                  </a:lnTo>
                  <a:lnTo>
                    <a:pt x="12476" y="3334"/>
                  </a:lnTo>
                  <a:lnTo>
                    <a:pt x="11618" y="2905"/>
                  </a:lnTo>
                  <a:lnTo>
                    <a:pt x="10760" y="2542"/>
                  </a:lnTo>
                  <a:lnTo>
                    <a:pt x="9935" y="2179"/>
                  </a:lnTo>
                  <a:lnTo>
                    <a:pt x="9142" y="1849"/>
                  </a:lnTo>
                  <a:lnTo>
                    <a:pt x="8350" y="1585"/>
                  </a:lnTo>
                  <a:lnTo>
                    <a:pt x="7591" y="1321"/>
                  </a:lnTo>
                  <a:lnTo>
                    <a:pt x="6172" y="892"/>
                  </a:lnTo>
                  <a:lnTo>
                    <a:pt x="4885" y="594"/>
                  </a:lnTo>
                  <a:lnTo>
                    <a:pt x="3730" y="330"/>
                  </a:lnTo>
                  <a:lnTo>
                    <a:pt x="2739" y="165"/>
                  </a:lnTo>
                  <a:lnTo>
                    <a:pt x="1914" y="66"/>
                  </a:lnTo>
                  <a:lnTo>
                    <a:pt x="1320" y="0"/>
                  </a:lnTo>
                  <a:close/>
                </a:path>
              </a:pathLst>
            </a:custGeom>
            <a:solidFill>
              <a:srgbClr val="D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g29ba36c631f_0_554"/>
            <p:cNvSpPr/>
            <p:nvPr/>
          </p:nvSpPr>
          <p:spPr>
            <a:xfrm>
              <a:off x="3810000" y="1564925"/>
              <a:ext cx="873000" cy="2640425"/>
            </a:xfrm>
            <a:custGeom>
              <a:avLst/>
              <a:gdLst/>
              <a:ahLst/>
              <a:cxnLst/>
              <a:rect l="l" t="t" r="r" b="b"/>
              <a:pathLst>
                <a:path w="34920" h="105617" fill="none" extrusionOk="0">
                  <a:moveTo>
                    <a:pt x="759" y="46802"/>
                  </a:moveTo>
                  <a:lnTo>
                    <a:pt x="759" y="46802"/>
                  </a:lnTo>
                  <a:lnTo>
                    <a:pt x="924" y="48485"/>
                  </a:lnTo>
                  <a:lnTo>
                    <a:pt x="1122" y="50267"/>
                  </a:lnTo>
                  <a:lnTo>
                    <a:pt x="1386" y="52083"/>
                  </a:lnTo>
                  <a:lnTo>
                    <a:pt x="1716" y="53964"/>
                  </a:lnTo>
                  <a:lnTo>
                    <a:pt x="2046" y="55878"/>
                  </a:lnTo>
                  <a:lnTo>
                    <a:pt x="2442" y="57825"/>
                  </a:lnTo>
                  <a:lnTo>
                    <a:pt x="2838" y="59740"/>
                  </a:lnTo>
                  <a:lnTo>
                    <a:pt x="3268" y="61687"/>
                  </a:lnTo>
                  <a:lnTo>
                    <a:pt x="4192" y="65483"/>
                  </a:lnTo>
                  <a:lnTo>
                    <a:pt x="5116" y="69080"/>
                  </a:lnTo>
                  <a:lnTo>
                    <a:pt x="6040" y="72381"/>
                  </a:lnTo>
                  <a:lnTo>
                    <a:pt x="6865" y="75285"/>
                  </a:lnTo>
                  <a:lnTo>
                    <a:pt x="6865" y="75285"/>
                  </a:lnTo>
                  <a:lnTo>
                    <a:pt x="7162" y="76209"/>
                  </a:lnTo>
                  <a:lnTo>
                    <a:pt x="7393" y="77101"/>
                  </a:lnTo>
                  <a:lnTo>
                    <a:pt x="7591" y="77992"/>
                  </a:lnTo>
                  <a:lnTo>
                    <a:pt x="7756" y="78883"/>
                  </a:lnTo>
                  <a:lnTo>
                    <a:pt x="7921" y="79708"/>
                  </a:lnTo>
                  <a:lnTo>
                    <a:pt x="8053" y="80533"/>
                  </a:lnTo>
                  <a:lnTo>
                    <a:pt x="8218" y="82150"/>
                  </a:lnTo>
                  <a:lnTo>
                    <a:pt x="8350" y="83702"/>
                  </a:lnTo>
                  <a:lnTo>
                    <a:pt x="8383" y="85154"/>
                  </a:lnTo>
                  <a:lnTo>
                    <a:pt x="8416" y="86573"/>
                  </a:lnTo>
                  <a:lnTo>
                    <a:pt x="8383" y="87926"/>
                  </a:lnTo>
                  <a:lnTo>
                    <a:pt x="8251" y="90435"/>
                  </a:lnTo>
                  <a:lnTo>
                    <a:pt x="8218" y="91590"/>
                  </a:lnTo>
                  <a:lnTo>
                    <a:pt x="8185" y="92712"/>
                  </a:lnTo>
                  <a:lnTo>
                    <a:pt x="8185" y="93801"/>
                  </a:lnTo>
                  <a:lnTo>
                    <a:pt x="8251" y="94824"/>
                  </a:lnTo>
                  <a:lnTo>
                    <a:pt x="8383" y="95814"/>
                  </a:lnTo>
                  <a:lnTo>
                    <a:pt x="8482" y="96310"/>
                  </a:lnTo>
                  <a:lnTo>
                    <a:pt x="8581" y="96772"/>
                  </a:lnTo>
                  <a:lnTo>
                    <a:pt x="8581" y="96772"/>
                  </a:lnTo>
                  <a:lnTo>
                    <a:pt x="8713" y="97267"/>
                  </a:lnTo>
                  <a:lnTo>
                    <a:pt x="8878" y="97729"/>
                  </a:lnTo>
                  <a:lnTo>
                    <a:pt x="9109" y="98224"/>
                  </a:lnTo>
                  <a:lnTo>
                    <a:pt x="9340" y="98686"/>
                  </a:lnTo>
                  <a:lnTo>
                    <a:pt x="9605" y="99148"/>
                  </a:lnTo>
                  <a:lnTo>
                    <a:pt x="9902" y="99577"/>
                  </a:lnTo>
                  <a:lnTo>
                    <a:pt x="10265" y="100039"/>
                  </a:lnTo>
                  <a:lnTo>
                    <a:pt x="10628" y="100468"/>
                  </a:lnTo>
                  <a:lnTo>
                    <a:pt x="10628" y="100468"/>
                  </a:lnTo>
                  <a:lnTo>
                    <a:pt x="11222" y="101062"/>
                  </a:lnTo>
                  <a:lnTo>
                    <a:pt x="11849" y="101623"/>
                  </a:lnTo>
                  <a:lnTo>
                    <a:pt x="12476" y="102151"/>
                  </a:lnTo>
                  <a:lnTo>
                    <a:pt x="13136" y="102614"/>
                  </a:lnTo>
                  <a:lnTo>
                    <a:pt x="13763" y="103076"/>
                  </a:lnTo>
                  <a:lnTo>
                    <a:pt x="14456" y="103472"/>
                  </a:lnTo>
                  <a:lnTo>
                    <a:pt x="15149" y="103835"/>
                  </a:lnTo>
                  <a:lnTo>
                    <a:pt x="15842" y="104165"/>
                  </a:lnTo>
                  <a:lnTo>
                    <a:pt x="16536" y="104462"/>
                  </a:lnTo>
                  <a:lnTo>
                    <a:pt x="17262" y="104726"/>
                  </a:lnTo>
                  <a:lnTo>
                    <a:pt x="17988" y="104957"/>
                  </a:lnTo>
                  <a:lnTo>
                    <a:pt x="18714" y="105155"/>
                  </a:lnTo>
                  <a:lnTo>
                    <a:pt x="19440" y="105320"/>
                  </a:lnTo>
                  <a:lnTo>
                    <a:pt x="20199" y="105452"/>
                  </a:lnTo>
                  <a:lnTo>
                    <a:pt x="20958" y="105518"/>
                  </a:lnTo>
                  <a:lnTo>
                    <a:pt x="21684" y="105584"/>
                  </a:lnTo>
                  <a:lnTo>
                    <a:pt x="22444" y="105617"/>
                  </a:lnTo>
                  <a:lnTo>
                    <a:pt x="23203" y="105617"/>
                  </a:lnTo>
                  <a:lnTo>
                    <a:pt x="23962" y="105584"/>
                  </a:lnTo>
                  <a:lnTo>
                    <a:pt x="24721" y="105518"/>
                  </a:lnTo>
                  <a:lnTo>
                    <a:pt x="25480" y="105419"/>
                  </a:lnTo>
                  <a:lnTo>
                    <a:pt x="26239" y="105287"/>
                  </a:lnTo>
                  <a:lnTo>
                    <a:pt x="26965" y="105122"/>
                  </a:lnTo>
                  <a:lnTo>
                    <a:pt x="27724" y="104957"/>
                  </a:lnTo>
                  <a:lnTo>
                    <a:pt x="28450" y="104726"/>
                  </a:lnTo>
                  <a:lnTo>
                    <a:pt x="29210" y="104495"/>
                  </a:lnTo>
                  <a:lnTo>
                    <a:pt x="29903" y="104231"/>
                  </a:lnTo>
                  <a:lnTo>
                    <a:pt x="30629" y="103934"/>
                  </a:lnTo>
                  <a:lnTo>
                    <a:pt x="31355" y="103604"/>
                  </a:lnTo>
                  <a:lnTo>
                    <a:pt x="32048" y="103241"/>
                  </a:lnTo>
                  <a:lnTo>
                    <a:pt x="32708" y="102878"/>
                  </a:lnTo>
                  <a:lnTo>
                    <a:pt x="33401" y="102482"/>
                  </a:lnTo>
                  <a:lnTo>
                    <a:pt x="33401" y="102482"/>
                  </a:lnTo>
                  <a:lnTo>
                    <a:pt x="33566" y="102349"/>
                  </a:lnTo>
                  <a:lnTo>
                    <a:pt x="33731" y="102217"/>
                  </a:lnTo>
                  <a:lnTo>
                    <a:pt x="33863" y="102052"/>
                  </a:lnTo>
                  <a:lnTo>
                    <a:pt x="33995" y="101887"/>
                  </a:lnTo>
                  <a:lnTo>
                    <a:pt x="34259" y="101491"/>
                  </a:lnTo>
                  <a:lnTo>
                    <a:pt x="34457" y="100996"/>
                  </a:lnTo>
                  <a:lnTo>
                    <a:pt x="34622" y="100468"/>
                  </a:lnTo>
                  <a:lnTo>
                    <a:pt x="34754" y="99874"/>
                  </a:lnTo>
                  <a:lnTo>
                    <a:pt x="34853" y="99247"/>
                  </a:lnTo>
                  <a:lnTo>
                    <a:pt x="34886" y="98554"/>
                  </a:lnTo>
                  <a:lnTo>
                    <a:pt x="34919" y="97795"/>
                  </a:lnTo>
                  <a:lnTo>
                    <a:pt x="34919" y="96970"/>
                  </a:lnTo>
                  <a:lnTo>
                    <a:pt x="34886" y="96112"/>
                  </a:lnTo>
                  <a:lnTo>
                    <a:pt x="34820" y="95220"/>
                  </a:lnTo>
                  <a:lnTo>
                    <a:pt x="34721" y="94296"/>
                  </a:lnTo>
                  <a:lnTo>
                    <a:pt x="34589" y="93306"/>
                  </a:lnTo>
                  <a:lnTo>
                    <a:pt x="34292" y="91260"/>
                  </a:lnTo>
                  <a:lnTo>
                    <a:pt x="33929" y="89081"/>
                  </a:lnTo>
                  <a:lnTo>
                    <a:pt x="33467" y="86837"/>
                  </a:lnTo>
                  <a:lnTo>
                    <a:pt x="32972" y="84494"/>
                  </a:lnTo>
                  <a:lnTo>
                    <a:pt x="32444" y="82084"/>
                  </a:lnTo>
                  <a:lnTo>
                    <a:pt x="31322" y="77266"/>
                  </a:lnTo>
                  <a:lnTo>
                    <a:pt x="30200" y="72480"/>
                  </a:lnTo>
                  <a:lnTo>
                    <a:pt x="30200" y="72480"/>
                  </a:lnTo>
                  <a:lnTo>
                    <a:pt x="30200" y="72480"/>
                  </a:lnTo>
                  <a:lnTo>
                    <a:pt x="29474" y="69212"/>
                  </a:lnTo>
                  <a:lnTo>
                    <a:pt x="29474" y="69212"/>
                  </a:lnTo>
                  <a:lnTo>
                    <a:pt x="28813" y="66044"/>
                  </a:lnTo>
                  <a:lnTo>
                    <a:pt x="28516" y="64559"/>
                  </a:lnTo>
                  <a:lnTo>
                    <a:pt x="28285" y="63139"/>
                  </a:lnTo>
                  <a:lnTo>
                    <a:pt x="28120" y="61819"/>
                  </a:lnTo>
                  <a:lnTo>
                    <a:pt x="27955" y="60598"/>
                  </a:lnTo>
                  <a:lnTo>
                    <a:pt x="27889" y="59476"/>
                  </a:lnTo>
                  <a:lnTo>
                    <a:pt x="27889" y="58486"/>
                  </a:lnTo>
                  <a:lnTo>
                    <a:pt x="27889" y="58486"/>
                  </a:lnTo>
                  <a:lnTo>
                    <a:pt x="27955" y="55845"/>
                  </a:lnTo>
                  <a:lnTo>
                    <a:pt x="28021" y="53568"/>
                  </a:lnTo>
                  <a:lnTo>
                    <a:pt x="28021" y="53568"/>
                  </a:lnTo>
                  <a:lnTo>
                    <a:pt x="28021" y="53568"/>
                  </a:lnTo>
                  <a:lnTo>
                    <a:pt x="28153" y="51026"/>
                  </a:lnTo>
                  <a:lnTo>
                    <a:pt x="28153" y="51026"/>
                  </a:lnTo>
                  <a:lnTo>
                    <a:pt x="28186" y="50168"/>
                  </a:lnTo>
                  <a:lnTo>
                    <a:pt x="28186" y="50168"/>
                  </a:lnTo>
                  <a:lnTo>
                    <a:pt x="28252" y="48188"/>
                  </a:lnTo>
                  <a:lnTo>
                    <a:pt x="28318" y="46142"/>
                  </a:lnTo>
                  <a:lnTo>
                    <a:pt x="28351" y="43864"/>
                  </a:lnTo>
                  <a:lnTo>
                    <a:pt x="28318" y="41191"/>
                  </a:lnTo>
                  <a:lnTo>
                    <a:pt x="28318" y="41191"/>
                  </a:lnTo>
                  <a:lnTo>
                    <a:pt x="28219" y="38022"/>
                  </a:lnTo>
                  <a:lnTo>
                    <a:pt x="28087" y="34227"/>
                  </a:lnTo>
                  <a:lnTo>
                    <a:pt x="28087" y="34227"/>
                  </a:lnTo>
                  <a:lnTo>
                    <a:pt x="27955" y="32576"/>
                  </a:lnTo>
                  <a:lnTo>
                    <a:pt x="27823" y="30860"/>
                  </a:lnTo>
                  <a:lnTo>
                    <a:pt x="27625" y="29144"/>
                  </a:lnTo>
                  <a:lnTo>
                    <a:pt x="27394" y="27362"/>
                  </a:lnTo>
                  <a:lnTo>
                    <a:pt x="27097" y="25579"/>
                  </a:lnTo>
                  <a:lnTo>
                    <a:pt x="26767" y="23830"/>
                  </a:lnTo>
                  <a:lnTo>
                    <a:pt x="26404" y="22081"/>
                  </a:lnTo>
                  <a:lnTo>
                    <a:pt x="26008" y="20365"/>
                  </a:lnTo>
                  <a:lnTo>
                    <a:pt x="25546" y="18714"/>
                  </a:lnTo>
                  <a:lnTo>
                    <a:pt x="25051" y="17097"/>
                  </a:lnTo>
                  <a:lnTo>
                    <a:pt x="24523" y="15612"/>
                  </a:lnTo>
                  <a:lnTo>
                    <a:pt x="23962" y="14193"/>
                  </a:lnTo>
                  <a:lnTo>
                    <a:pt x="23665" y="13532"/>
                  </a:lnTo>
                  <a:lnTo>
                    <a:pt x="23368" y="12905"/>
                  </a:lnTo>
                  <a:lnTo>
                    <a:pt x="23038" y="12311"/>
                  </a:lnTo>
                  <a:lnTo>
                    <a:pt x="22708" y="11750"/>
                  </a:lnTo>
                  <a:lnTo>
                    <a:pt x="22377" y="11222"/>
                  </a:lnTo>
                  <a:lnTo>
                    <a:pt x="22047" y="10727"/>
                  </a:lnTo>
                  <a:lnTo>
                    <a:pt x="21684" y="10298"/>
                  </a:lnTo>
                  <a:lnTo>
                    <a:pt x="21321" y="9902"/>
                  </a:lnTo>
                  <a:lnTo>
                    <a:pt x="21321" y="9902"/>
                  </a:lnTo>
                  <a:lnTo>
                    <a:pt x="20463" y="9011"/>
                  </a:lnTo>
                  <a:lnTo>
                    <a:pt x="19572" y="8186"/>
                  </a:lnTo>
                  <a:lnTo>
                    <a:pt x="18681" y="7427"/>
                  </a:lnTo>
                  <a:lnTo>
                    <a:pt x="17790" y="6700"/>
                  </a:lnTo>
                  <a:lnTo>
                    <a:pt x="16899" y="6040"/>
                  </a:lnTo>
                  <a:lnTo>
                    <a:pt x="16007" y="5413"/>
                  </a:lnTo>
                  <a:lnTo>
                    <a:pt x="15116" y="4819"/>
                  </a:lnTo>
                  <a:lnTo>
                    <a:pt x="14225" y="4291"/>
                  </a:lnTo>
                  <a:lnTo>
                    <a:pt x="13334" y="3796"/>
                  </a:lnTo>
                  <a:lnTo>
                    <a:pt x="12476" y="3334"/>
                  </a:lnTo>
                  <a:lnTo>
                    <a:pt x="11618" y="2905"/>
                  </a:lnTo>
                  <a:lnTo>
                    <a:pt x="10760" y="2542"/>
                  </a:lnTo>
                  <a:lnTo>
                    <a:pt x="9935" y="2179"/>
                  </a:lnTo>
                  <a:lnTo>
                    <a:pt x="9142" y="1849"/>
                  </a:lnTo>
                  <a:lnTo>
                    <a:pt x="8350" y="1585"/>
                  </a:lnTo>
                  <a:lnTo>
                    <a:pt x="7591" y="1321"/>
                  </a:lnTo>
                  <a:lnTo>
                    <a:pt x="6172" y="892"/>
                  </a:lnTo>
                  <a:lnTo>
                    <a:pt x="4885" y="594"/>
                  </a:lnTo>
                  <a:lnTo>
                    <a:pt x="3730" y="330"/>
                  </a:lnTo>
                  <a:lnTo>
                    <a:pt x="2739" y="165"/>
                  </a:lnTo>
                  <a:lnTo>
                    <a:pt x="1914" y="66"/>
                  </a:lnTo>
                  <a:lnTo>
                    <a:pt x="1320" y="0"/>
                  </a:lnTo>
                  <a:lnTo>
                    <a:pt x="825" y="0"/>
                  </a:lnTo>
                  <a:lnTo>
                    <a:pt x="825" y="0"/>
                  </a:lnTo>
                  <a:lnTo>
                    <a:pt x="627" y="2740"/>
                  </a:lnTo>
                  <a:lnTo>
                    <a:pt x="429" y="6898"/>
                  </a:lnTo>
                  <a:lnTo>
                    <a:pt x="231" y="12179"/>
                  </a:lnTo>
                  <a:lnTo>
                    <a:pt x="132" y="15183"/>
                  </a:lnTo>
                  <a:lnTo>
                    <a:pt x="66" y="18384"/>
                  </a:lnTo>
                  <a:lnTo>
                    <a:pt x="33" y="21718"/>
                  </a:lnTo>
                  <a:lnTo>
                    <a:pt x="0" y="25183"/>
                  </a:lnTo>
                  <a:lnTo>
                    <a:pt x="33" y="28748"/>
                  </a:lnTo>
                  <a:lnTo>
                    <a:pt x="66" y="32345"/>
                  </a:lnTo>
                  <a:lnTo>
                    <a:pt x="165" y="36009"/>
                  </a:lnTo>
                  <a:lnTo>
                    <a:pt x="297" y="39640"/>
                  </a:lnTo>
                  <a:lnTo>
                    <a:pt x="495" y="43270"/>
                  </a:lnTo>
                  <a:lnTo>
                    <a:pt x="759" y="468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g29ba36c631f_0_554"/>
            <p:cNvSpPr/>
            <p:nvPr/>
          </p:nvSpPr>
          <p:spPr>
            <a:xfrm>
              <a:off x="3926325" y="1733250"/>
              <a:ext cx="2203125" cy="1485250"/>
            </a:xfrm>
            <a:custGeom>
              <a:avLst/>
              <a:gdLst/>
              <a:ahLst/>
              <a:cxnLst/>
              <a:rect l="l" t="t" r="r" b="b"/>
              <a:pathLst>
                <a:path w="88125" h="59410" extrusionOk="0">
                  <a:moveTo>
                    <a:pt x="6338" y="0"/>
                  </a:moveTo>
                  <a:lnTo>
                    <a:pt x="5678" y="33"/>
                  </a:lnTo>
                  <a:lnTo>
                    <a:pt x="4985" y="99"/>
                  </a:lnTo>
                  <a:lnTo>
                    <a:pt x="4357" y="231"/>
                  </a:lnTo>
                  <a:lnTo>
                    <a:pt x="3730" y="363"/>
                  </a:lnTo>
                  <a:lnTo>
                    <a:pt x="3136" y="529"/>
                  </a:lnTo>
                  <a:lnTo>
                    <a:pt x="2608" y="760"/>
                  </a:lnTo>
                  <a:lnTo>
                    <a:pt x="2080" y="991"/>
                  </a:lnTo>
                  <a:lnTo>
                    <a:pt x="1618" y="1288"/>
                  </a:lnTo>
                  <a:lnTo>
                    <a:pt x="1222" y="1618"/>
                  </a:lnTo>
                  <a:lnTo>
                    <a:pt x="859" y="1981"/>
                  </a:lnTo>
                  <a:lnTo>
                    <a:pt x="529" y="2377"/>
                  </a:lnTo>
                  <a:lnTo>
                    <a:pt x="298" y="2839"/>
                  </a:lnTo>
                  <a:lnTo>
                    <a:pt x="199" y="3070"/>
                  </a:lnTo>
                  <a:lnTo>
                    <a:pt x="133" y="3334"/>
                  </a:lnTo>
                  <a:lnTo>
                    <a:pt x="67" y="3598"/>
                  </a:lnTo>
                  <a:lnTo>
                    <a:pt x="34" y="3862"/>
                  </a:lnTo>
                  <a:lnTo>
                    <a:pt x="1" y="4159"/>
                  </a:lnTo>
                  <a:lnTo>
                    <a:pt x="1" y="4456"/>
                  </a:lnTo>
                  <a:lnTo>
                    <a:pt x="67" y="5677"/>
                  </a:lnTo>
                  <a:lnTo>
                    <a:pt x="199" y="6799"/>
                  </a:lnTo>
                  <a:lnTo>
                    <a:pt x="364" y="7922"/>
                  </a:lnTo>
                  <a:lnTo>
                    <a:pt x="595" y="8945"/>
                  </a:lnTo>
                  <a:lnTo>
                    <a:pt x="859" y="9935"/>
                  </a:lnTo>
                  <a:lnTo>
                    <a:pt x="1156" y="10826"/>
                  </a:lnTo>
                  <a:lnTo>
                    <a:pt x="1453" y="11684"/>
                  </a:lnTo>
                  <a:lnTo>
                    <a:pt x="1783" y="12443"/>
                  </a:lnTo>
                  <a:lnTo>
                    <a:pt x="2080" y="13136"/>
                  </a:lnTo>
                  <a:lnTo>
                    <a:pt x="2377" y="13764"/>
                  </a:lnTo>
                  <a:lnTo>
                    <a:pt x="2938" y="14721"/>
                  </a:lnTo>
                  <a:lnTo>
                    <a:pt x="3301" y="15348"/>
                  </a:lnTo>
                  <a:lnTo>
                    <a:pt x="3433" y="15546"/>
                  </a:lnTo>
                  <a:lnTo>
                    <a:pt x="4819" y="17922"/>
                  </a:lnTo>
                  <a:lnTo>
                    <a:pt x="6239" y="20266"/>
                  </a:lnTo>
                  <a:lnTo>
                    <a:pt x="7625" y="22510"/>
                  </a:lnTo>
                  <a:lnTo>
                    <a:pt x="9011" y="24721"/>
                  </a:lnTo>
                  <a:lnTo>
                    <a:pt x="10397" y="26900"/>
                  </a:lnTo>
                  <a:lnTo>
                    <a:pt x="11751" y="28979"/>
                  </a:lnTo>
                  <a:lnTo>
                    <a:pt x="13137" y="31025"/>
                  </a:lnTo>
                  <a:lnTo>
                    <a:pt x="14490" y="33006"/>
                  </a:lnTo>
                  <a:lnTo>
                    <a:pt x="15843" y="34920"/>
                  </a:lnTo>
                  <a:lnTo>
                    <a:pt x="17163" y="36768"/>
                  </a:lnTo>
                  <a:lnTo>
                    <a:pt x="18484" y="38583"/>
                  </a:lnTo>
                  <a:lnTo>
                    <a:pt x="19804" y="40300"/>
                  </a:lnTo>
                  <a:lnTo>
                    <a:pt x="21091" y="41950"/>
                  </a:lnTo>
                  <a:lnTo>
                    <a:pt x="22378" y="43534"/>
                  </a:lnTo>
                  <a:lnTo>
                    <a:pt x="23632" y="45086"/>
                  </a:lnTo>
                  <a:lnTo>
                    <a:pt x="24887" y="46538"/>
                  </a:lnTo>
                  <a:lnTo>
                    <a:pt x="26108" y="47891"/>
                  </a:lnTo>
                  <a:lnTo>
                    <a:pt x="27296" y="49211"/>
                  </a:lnTo>
                  <a:lnTo>
                    <a:pt x="28484" y="50465"/>
                  </a:lnTo>
                  <a:lnTo>
                    <a:pt x="29639" y="51621"/>
                  </a:lnTo>
                  <a:lnTo>
                    <a:pt x="30762" y="52710"/>
                  </a:lnTo>
                  <a:lnTo>
                    <a:pt x="31851" y="53700"/>
                  </a:lnTo>
                  <a:lnTo>
                    <a:pt x="32940" y="54657"/>
                  </a:lnTo>
                  <a:lnTo>
                    <a:pt x="33996" y="55482"/>
                  </a:lnTo>
                  <a:lnTo>
                    <a:pt x="34986" y="56274"/>
                  </a:lnTo>
                  <a:lnTo>
                    <a:pt x="35976" y="56967"/>
                  </a:lnTo>
                  <a:lnTo>
                    <a:pt x="36933" y="57561"/>
                  </a:lnTo>
                  <a:lnTo>
                    <a:pt x="37858" y="58090"/>
                  </a:lnTo>
                  <a:lnTo>
                    <a:pt x="38749" y="58552"/>
                  </a:lnTo>
                  <a:lnTo>
                    <a:pt x="39574" y="58882"/>
                  </a:lnTo>
                  <a:lnTo>
                    <a:pt x="40399" y="59179"/>
                  </a:lnTo>
                  <a:lnTo>
                    <a:pt x="41158" y="59344"/>
                  </a:lnTo>
                  <a:lnTo>
                    <a:pt x="41488" y="59377"/>
                  </a:lnTo>
                  <a:lnTo>
                    <a:pt x="41851" y="59410"/>
                  </a:lnTo>
                  <a:lnTo>
                    <a:pt x="42280" y="59410"/>
                  </a:lnTo>
                  <a:lnTo>
                    <a:pt x="42709" y="59377"/>
                  </a:lnTo>
                  <a:lnTo>
                    <a:pt x="43700" y="59245"/>
                  </a:lnTo>
                  <a:lnTo>
                    <a:pt x="44855" y="59047"/>
                  </a:lnTo>
                  <a:lnTo>
                    <a:pt x="46109" y="58783"/>
                  </a:lnTo>
                  <a:lnTo>
                    <a:pt x="47462" y="58420"/>
                  </a:lnTo>
                  <a:lnTo>
                    <a:pt x="48914" y="57991"/>
                  </a:lnTo>
                  <a:lnTo>
                    <a:pt x="50499" y="57528"/>
                  </a:lnTo>
                  <a:lnTo>
                    <a:pt x="52116" y="57000"/>
                  </a:lnTo>
                  <a:lnTo>
                    <a:pt x="53832" y="56406"/>
                  </a:lnTo>
                  <a:lnTo>
                    <a:pt x="57397" y="55119"/>
                  </a:lnTo>
                  <a:lnTo>
                    <a:pt x="61126" y="53733"/>
                  </a:lnTo>
                  <a:lnTo>
                    <a:pt x="64922" y="52248"/>
                  </a:lnTo>
                  <a:lnTo>
                    <a:pt x="68651" y="50729"/>
                  </a:lnTo>
                  <a:lnTo>
                    <a:pt x="72315" y="49244"/>
                  </a:lnTo>
                  <a:lnTo>
                    <a:pt x="78916" y="46505"/>
                  </a:lnTo>
                  <a:lnTo>
                    <a:pt x="81721" y="45350"/>
                  </a:lnTo>
                  <a:lnTo>
                    <a:pt x="84032" y="44425"/>
                  </a:lnTo>
                  <a:lnTo>
                    <a:pt x="85847" y="43732"/>
                  </a:lnTo>
                  <a:lnTo>
                    <a:pt x="86507" y="43501"/>
                  </a:lnTo>
                  <a:lnTo>
                    <a:pt x="87002" y="43336"/>
                  </a:lnTo>
                  <a:lnTo>
                    <a:pt x="87134" y="43303"/>
                  </a:lnTo>
                  <a:lnTo>
                    <a:pt x="87233" y="43237"/>
                  </a:lnTo>
                  <a:lnTo>
                    <a:pt x="87431" y="43039"/>
                  </a:lnTo>
                  <a:lnTo>
                    <a:pt x="87629" y="42808"/>
                  </a:lnTo>
                  <a:lnTo>
                    <a:pt x="87761" y="42511"/>
                  </a:lnTo>
                  <a:lnTo>
                    <a:pt x="87893" y="42148"/>
                  </a:lnTo>
                  <a:lnTo>
                    <a:pt x="87992" y="41752"/>
                  </a:lnTo>
                  <a:lnTo>
                    <a:pt x="88058" y="41290"/>
                  </a:lnTo>
                  <a:lnTo>
                    <a:pt x="88091" y="40795"/>
                  </a:lnTo>
                  <a:lnTo>
                    <a:pt x="88124" y="40234"/>
                  </a:lnTo>
                  <a:lnTo>
                    <a:pt x="88124" y="39673"/>
                  </a:lnTo>
                  <a:lnTo>
                    <a:pt x="88058" y="38451"/>
                  </a:lnTo>
                  <a:lnTo>
                    <a:pt x="87959" y="37131"/>
                  </a:lnTo>
                  <a:lnTo>
                    <a:pt x="87761" y="35778"/>
                  </a:lnTo>
                  <a:lnTo>
                    <a:pt x="87530" y="34392"/>
                  </a:lnTo>
                  <a:lnTo>
                    <a:pt x="87266" y="33072"/>
                  </a:lnTo>
                  <a:lnTo>
                    <a:pt x="86969" y="31817"/>
                  </a:lnTo>
                  <a:lnTo>
                    <a:pt x="86639" y="30629"/>
                  </a:lnTo>
                  <a:lnTo>
                    <a:pt x="86309" y="29606"/>
                  </a:lnTo>
                  <a:lnTo>
                    <a:pt x="85979" y="28748"/>
                  </a:lnTo>
                  <a:lnTo>
                    <a:pt x="85814" y="28385"/>
                  </a:lnTo>
                  <a:lnTo>
                    <a:pt x="85649" y="28088"/>
                  </a:lnTo>
                  <a:lnTo>
                    <a:pt x="85517" y="27857"/>
                  </a:lnTo>
                  <a:lnTo>
                    <a:pt x="85352" y="27692"/>
                  </a:lnTo>
                  <a:lnTo>
                    <a:pt x="85220" y="27593"/>
                  </a:lnTo>
                  <a:lnTo>
                    <a:pt x="85055" y="27527"/>
                  </a:lnTo>
                  <a:lnTo>
                    <a:pt x="84824" y="27461"/>
                  </a:lnTo>
                  <a:lnTo>
                    <a:pt x="83966" y="27461"/>
                  </a:lnTo>
                  <a:lnTo>
                    <a:pt x="83207" y="27560"/>
                  </a:lnTo>
                  <a:lnTo>
                    <a:pt x="82349" y="27758"/>
                  </a:lnTo>
                  <a:lnTo>
                    <a:pt x="81358" y="27989"/>
                  </a:lnTo>
                  <a:lnTo>
                    <a:pt x="80269" y="28319"/>
                  </a:lnTo>
                  <a:lnTo>
                    <a:pt x="79081" y="28682"/>
                  </a:lnTo>
                  <a:lnTo>
                    <a:pt x="76441" y="29573"/>
                  </a:lnTo>
                  <a:lnTo>
                    <a:pt x="73503" y="30629"/>
                  </a:lnTo>
                  <a:lnTo>
                    <a:pt x="67133" y="33006"/>
                  </a:lnTo>
                  <a:lnTo>
                    <a:pt x="63899" y="34194"/>
                  </a:lnTo>
                  <a:lnTo>
                    <a:pt x="60664" y="35316"/>
                  </a:lnTo>
                  <a:lnTo>
                    <a:pt x="59080" y="35844"/>
                  </a:lnTo>
                  <a:lnTo>
                    <a:pt x="57529" y="36339"/>
                  </a:lnTo>
                  <a:lnTo>
                    <a:pt x="55977" y="36801"/>
                  </a:lnTo>
                  <a:lnTo>
                    <a:pt x="54492" y="37230"/>
                  </a:lnTo>
                  <a:lnTo>
                    <a:pt x="53073" y="37593"/>
                  </a:lnTo>
                  <a:lnTo>
                    <a:pt x="51687" y="37923"/>
                  </a:lnTo>
                  <a:lnTo>
                    <a:pt x="50400" y="38187"/>
                  </a:lnTo>
                  <a:lnTo>
                    <a:pt x="49178" y="38385"/>
                  </a:lnTo>
                  <a:lnTo>
                    <a:pt x="48023" y="38517"/>
                  </a:lnTo>
                  <a:lnTo>
                    <a:pt x="46967" y="38583"/>
                  </a:lnTo>
                  <a:lnTo>
                    <a:pt x="46472" y="38583"/>
                  </a:lnTo>
                  <a:lnTo>
                    <a:pt x="46010" y="38550"/>
                  </a:lnTo>
                  <a:lnTo>
                    <a:pt x="45581" y="38484"/>
                  </a:lnTo>
                  <a:lnTo>
                    <a:pt x="45152" y="38418"/>
                  </a:lnTo>
                  <a:lnTo>
                    <a:pt x="44822" y="38352"/>
                  </a:lnTo>
                  <a:lnTo>
                    <a:pt x="44492" y="38220"/>
                  </a:lnTo>
                  <a:lnTo>
                    <a:pt x="44129" y="38022"/>
                  </a:lnTo>
                  <a:lnTo>
                    <a:pt x="43733" y="37824"/>
                  </a:lnTo>
                  <a:lnTo>
                    <a:pt x="43336" y="37593"/>
                  </a:lnTo>
                  <a:lnTo>
                    <a:pt x="42940" y="37296"/>
                  </a:lnTo>
                  <a:lnTo>
                    <a:pt x="42082" y="36636"/>
                  </a:lnTo>
                  <a:lnTo>
                    <a:pt x="41191" y="35844"/>
                  </a:lnTo>
                  <a:lnTo>
                    <a:pt x="40234" y="34953"/>
                  </a:lnTo>
                  <a:lnTo>
                    <a:pt x="39244" y="33930"/>
                  </a:lnTo>
                  <a:lnTo>
                    <a:pt x="38221" y="32808"/>
                  </a:lnTo>
                  <a:lnTo>
                    <a:pt x="37165" y="31619"/>
                  </a:lnTo>
                  <a:lnTo>
                    <a:pt x="36108" y="30332"/>
                  </a:lnTo>
                  <a:lnTo>
                    <a:pt x="35019" y="28979"/>
                  </a:lnTo>
                  <a:lnTo>
                    <a:pt x="33897" y="27593"/>
                  </a:lnTo>
                  <a:lnTo>
                    <a:pt x="32808" y="26141"/>
                  </a:lnTo>
                  <a:lnTo>
                    <a:pt x="31686" y="24655"/>
                  </a:lnTo>
                  <a:lnTo>
                    <a:pt x="29474" y="21619"/>
                  </a:lnTo>
                  <a:lnTo>
                    <a:pt x="27263" y="18549"/>
                  </a:lnTo>
                  <a:lnTo>
                    <a:pt x="25184" y="15546"/>
                  </a:lnTo>
                  <a:lnTo>
                    <a:pt x="21388" y="10001"/>
                  </a:lnTo>
                  <a:lnTo>
                    <a:pt x="18418" y="5644"/>
                  </a:lnTo>
                  <a:lnTo>
                    <a:pt x="17328" y="4126"/>
                  </a:lnTo>
                  <a:lnTo>
                    <a:pt x="16932" y="3565"/>
                  </a:lnTo>
                  <a:lnTo>
                    <a:pt x="16569" y="3169"/>
                  </a:lnTo>
                  <a:lnTo>
                    <a:pt x="16239" y="2806"/>
                  </a:lnTo>
                  <a:lnTo>
                    <a:pt x="15876" y="2509"/>
                  </a:lnTo>
                  <a:lnTo>
                    <a:pt x="15447" y="2179"/>
                  </a:lnTo>
                  <a:lnTo>
                    <a:pt x="14952" y="1882"/>
                  </a:lnTo>
                  <a:lnTo>
                    <a:pt x="14424" y="1618"/>
                  </a:lnTo>
                  <a:lnTo>
                    <a:pt x="13863" y="1354"/>
                  </a:lnTo>
                  <a:lnTo>
                    <a:pt x="13269" y="1123"/>
                  </a:lnTo>
                  <a:lnTo>
                    <a:pt x="12642" y="892"/>
                  </a:lnTo>
                  <a:lnTo>
                    <a:pt x="11982" y="694"/>
                  </a:lnTo>
                  <a:lnTo>
                    <a:pt x="11321" y="529"/>
                  </a:lnTo>
                  <a:lnTo>
                    <a:pt x="10628" y="363"/>
                  </a:lnTo>
                  <a:lnTo>
                    <a:pt x="9902" y="231"/>
                  </a:lnTo>
                  <a:lnTo>
                    <a:pt x="9209" y="132"/>
                  </a:lnTo>
                  <a:lnTo>
                    <a:pt x="8483" y="66"/>
                  </a:lnTo>
                  <a:lnTo>
                    <a:pt x="7757" y="0"/>
                  </a:lnTo>
                  <a:close/>
                </a:path>
              </a:pathLst>
            </a:custGeom>
            <a:solidFill>
              <a:srgbClr val="D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g29ba36c631f_0_554"/>
            <p:cNvSpPr/>
            <p:nvPr/>
          </p:nvSpPr>
          <p:spPr>
            <a:xfrm>
              <a:off x="3926325" y="1733250"/>
              <a:ext cx="2203125" cy="1485250"/>
            </a:xfrm>
            <a:custGeom>
              <a:avLst/>
              <a:gdLst/>
              <a:ahLst/>
              <a:cxnLst/>
              <a:rect l="l" t="t" r="r" b="b"/>
              <a:pathLst>
                <a:path w="88125" h="59410" fill="none" extrusionOk="0">
                  <a:moveTo>
                    <a:pt x="3433" y="15546"/>
                  </a:moveTo>
                  <a:lnTo>
                    <a:pt x="3433" y="15546"/>
                  </a:lnTo>
                  <a:lnTo>
                    <a:pt x="4819" y="17922"/>
                  </a:lnTo>
                  <a:lnTo>
                    <a:pt x="6239" y="20266"/>
                  </a:lnTo>
                  <a:lnTo>
                    <a:pt x="7625" y="22510"/>
                  </a:lnTo>
                  <a:lnTo>
                    <a:pt x="9011" y="24721"/>
                  </a:lnTo>
                  <a:lnTo>
                    <a:pt x="10397" y="26900"/>
                  </a:lnTo>
                  <a:lnTo>
                    <a:pt x="11751" y="28979"/>
                  </a:lnTo>
                  <a:lnTo>
                    <a:pt x="13137" y="31025"/>
                  </a:lnTo>
                  <a:lnTo>
                    <a:pt x="14490" y="33006"/>
                  </a:lnTo>
                  <a:lnTo>
                    <a:pt x="15843" y="34920"/>
                  </a:lnTo>
                  <a:lnTo>
                    <a:pt x="17163" y="36768"/>
                  </a:lnTo>
                  <a:lnTo>
                    <a:pt x="18484" y="38583"/>
                  </a:lnTo>
                  <a:lnTo>
                    <a:pt x="19804" y="40300"/>
                  </a:lnTo>
                  <a:lnTo>
                    <a:pt x="21091" y="41950"/>
                  </a:lnTo>
                  <a:lnTo>
                    <a:pt x="22378" y="43534"/>
                  </a:lnTo>
                  <a:lnTo>
                    <a:pt x="23632" y="45086"/>
                  </a:lnTo>
                  <a:lnTo>
                    <a:pt x="24887" y="46538"/>
                  </a:lnTo>
                  <a:lnTo>
                    <a:pt x="26108" y="47891"/>
                  </a:lnTo>
                  <a:lnTo>
                    <a:pt x="27296" y="49211"/>
                  </a:lnTo>
                  <a:lnTo>
                    <a:pt x="28484" y="50465"/>
                  </a:lnTo>
                  <a:lnTo>
                    <a:pt x="29639" y="51621"/>
                  </a:lnTo>
                  <a:lnTo>
                    <a:pt x="30762" y="52710"/>
                  </a:lnTo>
                  <a:lnTo>
                    <a:pt x="31851" y="53700"/>
                  </a:lnTo>
                  <a:lnTo>
                    <a:pt x="32940" y="54657"/>
                  </a:lnTo>
                  <a:lnTo>
                    <a:pt x="33996" y="55482"/>
                  </a:lnTo>
                  <a:lnTo>
                    <a:pt x="34986" y="56274"/>
                  </a:lnTo>
                  <a:lnTo>
                    <a:pt x="35976" y="56967"/>
                  </a:lnTo>
                  <a:lnTo>
                    <a:pt x="36933" y="57561"/>
                  </a:lnTo>
                  <a:lnTo>
                    <a:pt x="37858" y="58090"/>
                  </a:lnTo>
                  <a:lnTo>
                    <a:pt x="38749" y="58552"/>
                  </a:lnTo>
                  <a:lnTo>
                    <a:pt x="39574" y="58882"/>
                  </a:lnTo>
                  <a:lnTo>
                    <a:pt x="40399" y="59179"/>
                  </a:lnTo>
                  <a:lnTo>
                    <a:pt x="41158" y="59344"/>
                  </a:lnTo>
                  <a:lnTo>
                    <a:pt x="41158" y="59344"/>
                  </a:lnTo>
                  <a:lnTo>
                    <a:pt x="41488" y="59377"/>
                  </a:lnTo>
                  <a:lnTo>
                    <a:pt x="41851" y="59410"/>
                  </a:lnTo>
                  <a:lnTo>
                    <a:pt x="42280" y="59410"/>
                  </a:lnTo>
                  <a:lnTo>
                    <a:pt x="42709" y="59377"/>
                  </a:lnTo>
                  <a:lnTo>
                    <a:pt x="43700" y="59245"/>
                  </a:lnTo>
                  <a:lnTo>
                    <a:pt x="44855" y="59047"/>
                  </a:lnTo>
                  <a:lnTo>
                    <a:pt x="46109" y="58783"/>
                  </a:lnTo>
                  <a:lnTo>
                    <a:pt x="47462" y="58420"/>
                  </a:lnTo>
                  <a:lnTo>
                    <a:pt x="48914" y="57991"/>
                  </a:lnTo>
                  <a:lnTo>
                    <a:pt x="50499" y="57528"/>
                  </a:lnTo>
                  <a:lnTo>
                    <a:pt x="52116" y="57000"/>
                  </a:lnTo>
                  <a:lnTo>
                    <a:pt x="53832" y="56406"/>
                  </a:lnTo>
                  <a:lnTo>
                    <a:pt x="57397" y="55119"/>
                  </a:lnTo>
                  <a:lnTo>
                    <a:pt x="61126" y="53733"/>
                  </a:lnTo>
                  <a:lnTo>
                    <a:pt x="64922" y="52248"/>
                  </a:lnTo>
                  <a:lnTo>
                    <a:pt x="68651" y="50729"/>
                  </a:lnTo>
                  <a:lnTo>
                    <a:pt x="72315" y="49244"/>
                  </a:lnTo>
                  <a:lnTo>
                    <a:pt x="78916" y="46505"/>
                  </a:lnTo>
                  <a:lnTo>
                    <a:pt x="81721" y="45350"/>
                  </a:lnTo>
                  <a:lnTo>
                    <a:pt x="84032" y="44425"/>
                  </a:lnTo>
                  <a:lnTo>
                    <a:pt x="85847" y="43732"/>
                  </a:lnTo>
                  <a:lnTo>
                    <a:pt x="86507" y="43501"/>
                  </a:lnTo>
                  <a:lnTo>
                    <a:pt x="87002" y="43336"/>
                  </a:lnTo>
                  <a:lnTo>
                    <a:pt x="87002" y="43336"/>
                  </a:lnTo>
                  <a:lnTo>
                    <a:pt x="87134" y="43303"/>
                  </a:lnTo>
                  <a:lnTo>
                    <a:pt x="87233" y="43237"/>
                  </a:lnTo>
                  <a:lnTo>
                    <a:pt x="87431" y="43039"/>
                  </a:lnTo>
                  <a:lnTo>
                    <a:pt x="87629" y="42808"/>
                  </a:lnTo>
                  <a:lnTo>
                    <a:pt x="87761" y="42511"/>
                  </a:lnTo>
                  <a:lnTo>
                    <a:pt x="87893" y="42148"/>
                  </a:lnTo>
                  <a:lnTo>
                    <a:pt x="87992" y="41752"/>
                  </a:lnTo>
                  <a:lnTo>
                    <a:pt x="88058" y="41290"/>
                  </a:lnTo>
                  <a:lnTo>
                    <a:pt x="88091" y="40795"/>
                  </a:lnTo>
                  <a:lnTo>
                    <a:pt x="88124" y="40234"/>
                  </a:lnTo>
                  <a:lnTo>
                    <a:pt x="88124" y="39673"/>
                  </a:lnTo>
                  <a:lnTo>
                    <a:pt x="88058" y="38451"/>
                  </a:lnTo>
                  <a:lnTo>
                    <a:pt x="87959" y="37131"/>
                  </a:lnTo>
                  <a:lnTo>
                    <a:pt x="87761" y="35778"/>
                  </a:lnTo>
                  <a:lnTo>
                    <a:pt x="87530" y="34392"/>
                  </a:lnTo>
                  <a:lnTo>
                    <a:pt x="87266" y="33072"/>
                  </a:lnTo>
                  <a:lnTo>
                    <a:pt x="86969" y="31817"/>
                  </a:lnTo>
                  <a:lnTo>
                    <a:pt x="86639" y="30629"/>
                  </a:lnTo>
                  <a:lnTo>
                    <a:pt x="86309" y="29606"/>
                  </a:lnTo>
                  <a:lnTo>
                    <a:pt x="85979" y="28748"/>
                  </a:lnTo>
                  <a:lnTo>
                    <a:pt x="85814" y="28385"/>
                  </a:lnTo>
                  <a:lnTo>
                    <a:pt x="85649" y="28088"/>
                  </a:lnTo>
                  <a:lnTo>
                    <a:pt x="85517" y="27857"/>
                  </a:lnTo>
                  <a:lnTo>
                    <a:pt x="85352" y="27692"/>
                  </a:lnTo>
                  <a:lnTo>
                    <a:pt x="85352" y="27692"/>
                  </a:lnTo>
                  <a:lnTo>
                    <a:pt x="85220" y="27593"/>
                  </a:lnTo>
                  <a:lnTo>
                    <a:pt x="85055" y="27527"/>
                  </a:lnTo>
                  <a:lnTo>
                    <a:pt x="84824" y="27461"/>
                  </a:lnTo>
                  <a:lnTo>
                    <a:pt x="84593" y="27461"/>
                  </a:lnTo>
                  <a:lnTo>
                    <a:pt x="84296" y="27461"/>
                  </a:lnTo>
                  <a:lnTo>
                    <a:pt x="83966" y="27461"/>
                  </a:lnTo>
                  <a:lnTo>
                    <a:pt x="83207" y="27560"/>
                  </a:lnTo>
                  <a:lnTo>
                    <a:pt x="82349" y="27758"/>
                  </a:lnTo>
                  <a:lnTo>
                    <a:pt x="81358" y="27989"/>
                  </a:lnTo>
                  <a:lnTo>
                    <a:pt x="80269" y="28319"/>
                  </a:lnTo>
                  <a:lnTo>
                    <a:pt x="79081" y="28682"/>
                  </a:lnTo>
                  <a:lnTo>
                    <a:pt x="76441" y="29573"/>
                  </a:lnTo>
                  <a:lnTo>
                    <a:pt x="73503" y="30629"/>
                  </a:lnTo>
                  <a:lnTo>
                    <a:pt x="67133" y="33006"/>
                  </a:lnTo>
                  <a:lnTo>
                    <a:pt x="67133" y="33006"/>
                  </a:lnTo>
                  <a:lnTo>
                    <a:pt x="63899" y="34194"/>
                  </a:lnTo>
                  <a:lnTo>
                    <a:pt x="60664" y="35316"/>
                  </a:lnTo>
                  <a:lnTo>
                    <a:pt x="59080" y="35844"/>
                  </a:lnTo>
                  <a:lnTo>
                    <a:pt x="57529" y="36339"/>
                  </a:lnTo>
                  <a:lnTo>
                    <a:pt x="55977" y="36801"/>
                  </a:lnTo>
                  <a:lnTo>
                    <a:pt x="54492" y="37230"/>
                  </a:lnTo>
                  <a:lnTo>
                    <a:pt x="53073" y="37593"/>
                  </a:lnTo>
                  <a:lnTo>
                    <a:pt x="51687" y="37923"/>
                  </a:lnTo>
                  <a:lnTo>
                    <a:pt x="50400" y="38187"/>
                  </a:lnTo>
                  <a:lnTo>
                    <a:pt x="49178" y="38385"/>
                  </a:lnTo>
                  <a:lnTo>
                    <a:pt x="48023" y="38517"/>
                  </a:lnTo>
                  <a:lnTo>
                    <a:pt x="46967" y="38583"/>
                  </a:lnTo>
                  <a:lnTo>
                    <a:pt x="46472" y="38583"/>
                  </a:lnTo>
                  <a:lnTo>
                    <a:pt x="46010" y="38550"/>
                  </a:lnTo>
                  <a:lnTo>
                    <a:pt x="45581" y="38484"/>
                  </a:lnTo>
                  <a:lnTo>
                    <a:pt x="45152" y="38418"/>
                  </a:lnTo>
                  <a:lnTo>
                    <a:pt x="45152" y="38418"/>
                  </a:lnTo>
                  <a:lnTo>
                    <a:pt x="44822" y="38352"/>
                  </a:lnTo>
                  <a:lnTo>
                    <a:pt x="44492" y="38220"/>
                  </a:lnTo>
                  <a:lnTo>
                    <a:pt x="44129" y="38022"/>
                  </a:lnTo>
                  <a:lnTo>
                    <a:pt x="43733" y="37824"/>
                  </a:lnTo>
                  <a:lnTo>
                    <a:pt x="43336" y="37593"/>
                  </a:lnTo>
                  <a:lnTo>
                    <a:pt x="42940" y="37296"/>
                  </a:lnTo>
                  <a:lnTo>
                    <a:pt x="42082" y="36636"/>
                  </a:lnTo>
                  <a:lnTo>
                    <a:pt x="41191" y="35844"/>
                  </a:lnTo>
                  <a:lnTo>
                    <a:pt x="40234" y="34953"/>
                  </a:lnTo>
                  <a:lnTo>
                    <a:pt x="39244" y="33930"/>
                  </a:lnTo>
                  <a:lnTo>
                    <a:pt x="38221" y="32808"/>
                  </a:lnTo>
                  <a:lnTo>
                    <a:pt x="37165" y="31619"/>
                  </a:lnTo>
                  <a:lnTo>
                    <a:pt x="36108" y="30332"/>
                  </a:lnTo>
                  <a:lnTo>
                    <a:pt x="35019" y="28979"/>
                  </a:lnTo>
                  <a:lnTo>
                    <a:pt x="33897" y="27593"/>
                  </a:lnTo>
                  <a:lnTo>
                    <a:pt x="32808" y="26141"/>
                  </a:lnTo>
                  <a:lnTo>
                    <a:pt x="31686" y="24655"/>
                  </a:lnTo>
                  <a:lnTo>
                    <a:pt x="29474" y="21619"/>
                  </a:lnTo>
                  <a:lnTo>
                    <a:pt x="27263" y="18549"/>
                  </a:lnTo>
                  <a:lnTo>
                    <a:pt x="25184" y="15546"/>
                  </a:lnTo>
                  <a:lnTo>
                    <a:pt x="21388" y="10001"/>
                  </a:lnTo>
                  <a:lnTo>
                    <a:pt x="18418" y="5644"/>
                  </a:lnTo>
                  <a:lnTo>
                    <a:pt x="17328" y="4126"/>
                  </a:lnTo>
                  <a:lnTo>
                    <a:pt x="16932" y="3565"/>
                  </a:lnTo>
                  <a:lnTo>
                    <a:pt x="16569" y="3169"/>
                  </a:lnTo>
                  <a:lnTo>
                    <a:pt x="16569" y="3169"/>
                  </a:lnTo>
                  <a:lnTo>
                    <a:pt x="16239" y="2806"/>
                  </a:lnTo>
                  <a:lnTo>
                    <a:pt x="15876" y="2509"/>
                  </a:lnTo>
                  <a:lnTo>
                    <a:pt x="15447" y="2179"/>
                  </a:lnTo>
                  <a:lnTo>
                    <a:pt x="14952" y="1882"/>
                  </a:lnTo>
                  <a:lnTo>
                    <a:pt x="14424" y="1618"/>
                  </a:lnTo>
                  <a:lnTo>
                    <a:pt x="13863" y="1354"/>
                  </a:lnTo>
                  <a:lnTo>
                    <a:pt x="13269" y="1123"/>
                  </a:lnTo>
                  <a:lnTo>
                    <a:pt x="12642" y="892"/>
                  </a:lnTo>
                  <a:lnTo>
                    <a:pt x="11982" y="694"/>
                  </a:lnTo>
                  <a:lnTo>
                    <a:pt x="11321" y="529"/>
                  </a:lnTo>
                  <a:lnTo>
                    <a:pt x="10628" y="363"/>
                  </a:lnTo>
                  <a:lnTo>
                    <a:pt x="9902" y="231"/>
                  </a:lnTo>
                  <a:lnTo>
                    <a:pt x="9209" y="132"/>
                  </a:lnTo>
                  <a:lnTo>
                    <a:pt x="8483" y="66"/>
                  </a:lnTo>
                  <a:lnTo>
                    <a:pt x="7757" y="0"/>
                  </a:lnTo>
                  <a:lnTo>
                    <a:pt x="7064" y="0"/>
                  </a:lnTo>
                  <a:lnTo>
                    <a:pt x="6338" y="0"/>
                  </a:lnTo>
                  <a:lnTo>
                    <a:pt x="5678" y="33"/>
                  </a:lnTo>
                  <a:lnTo>
                    <a:pt x="4985" y="99"/>
                  </a:lnTo>
                  <a:lnTo>
                    <a:pt x="4357" y="231"/>
                  </a:lnTo>
                  <a:lnTo>
                    <a:pt x="3730" y="363"/>
                  </a:lnTo>
                  <a:lnTo>
                    <a:pt x="3136" y="529"/>
                  </a:lnTo>
                  <a:lnTo>
                    <a:pt x="2608" y="760"/>
                  </a:lnTo>
                  <a:lnTo>
                    <a:pt x="2080" y="991"/>
                  </a:lnTo>
                  <a:lnTo>
                    <a:pt x="1618" y="1288"/>
                  </a:lnTo>
                  <a:lnTo>
                    <a:pt x="1222" y="1618"/>
                  </a:lnTo>
                  <a:lnTo>
                    <a:pt x="859" y="1981"/>
                  </a:lnTo>
                  <a:lnTo>
                    <a:pt x="529" y="2377"/>
                  </a:lnTo>
                  <a:lnTo>
                    <a:pt x="298" y="2839"/>
                  </a:lnTo>
                  <a:lnTo>
                    <a:pt x="199" y="3070"/>
                  </a:lnTo>
                  <a:lnTo>
                    <a:pt x="133" y="3334"/>
                  </a:lnTo>
                  <a:lnTo>
                    <a:pt x="67" y="3598"/>
                  </a:lnTo>
                  <a:lnTo>
                    <a:pt x="34" y="3862"/>
                  </a:lnTo>
                  <a:lnTo>
                    <a:pt x="1" y="4159"/>
                  </a:lnTo>
                  <a:lnTo>
                    <a:pt x="1" y="4456"/>
                  </a:lnTo>
                  <a:lnTo>
                    <a:pt x="1" y="4456"/>
                  </a:lnTo>
                  <a:lnTo>
                    <a:pt x="67" y="5677"/>
                  </a:lnTo>
                  <a:lnTo>
                    <a:pt x="199" y="6799"/>
                  </a:lnTo>
                  <a:lnTo>
                    <a:pt x="364" y="7922"/>
                  </a:lnTo>
                  <a:lnTo>
                    <a:pt x="595" y="8945"/>
                  </a:lnTo>
                  <a:lnTo>
                    <a:pt x="859" y="9935"/>
                  </a:lnTo>
                  <a:lnTo>
                    <a:pt x="1156" y="10826"/>
                  </a:lnTo>
                  <a:lnTo>
                    <a:pt x="1453" y="11684"/>
                  </a:lnTo>
                  <a:lnTo>
                    <a:pt x="1783" y="12443"/>
                  </a:lnTo>
                  <a:lnTo>
                    <a:pt x="2080" y="13136"/>
                  </a:lnTo>
                  <a:lnTo>
                    <a:pt x="2377" y="13764"/>
                  </a:lnTo>
                  <a:lnTo>
                    <a:pt x="2938" y="14721"/>
                  </a:lnTo>
                  <a:lnTo>
                    <a:pt x="3301" y="15348"/>
                  </a:lnTo>
                  <a:lnTo>
                    <a:pt x="3433" y="1554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g29ba36c631f_0_554"/>
            <p:cNvSpPr/>
            <p:nvPr/>
          </p:nvSpPr>
          <p:spPr>
            <a:xfrm>
              <a:off x="4510525" y="2854600"/>
              <a:ext cx="2500" cy="49525"/>
            </a:xfrm>
            <a:custGeom>
              <a:avLst/>
              <a:gdLst/>
              <a:ahLst/>
              <a:cxnLst/>
              <a:rect l="l" t="t" r="r" b="b"/>
              <a:pathLst>
                <a:path w="100" h="1981" extrusionOk="0">
                  <a:moveTo>
                    <a:pt x="99" y="0"/>
                  </a:moveTo>
                  <a:lnTo>
                    <a:pt x="99" y="0"/>
                  </a:lnTo>
                  <a:lnTo>
                    <a:pt x="0" y="1981"/>
                  </a:lnTo>
                  <a:lnTo>
                    <a:pt x="0" y="1981"/>
                  </a:lnTo>
                  <a:lnTo>
                    <a:pt x="99" y="0"/>
                  </a:lnTo>
                  <a:lnTo>
                    <a:pt x="99" y="0"/>
                  </a:lnTo>
                  <a:lnTo>
                    <a:pt x="99" y="0"/>
                  </a:lnTo>
                  <a:close/>
                </a:path>
              </a:pathLst>
            </a:custGeom>
            <a:solidFill>
              <a:srgbClr val="C7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g29ba36c631f_0_554"/>
            <p:cNvSpPr/>
            <p:nvPr/>
          </p:nvSpPr>
          <p:spPr>
            <a:xfrm>
              <a:off x="4510525" y="2854600"/>
              <a:ext cx="2500" cy="49525"/>
            </a:xfrm>
            <a:custGeom>
              <a:avLst/>
              <a:gdLst/>
              <a:ahLst/>
              <a:cxnLst/>
              <a:rect l="l" t="t" r="r" b="b"/>
              <a:pathLst>
                <a:path w="100" h="1981" fill="none" extrusionOk="0">
                  <a:moveTo>
                    <a:pt x="99" y="0"/>
                  </a:moveTo>
                  <a:lnTo>
                    <a:pt x="99" y="0"/>
                  </a:lnTo>
                  <a:lnTo>
                    <a:pt x="0" y="1981"/>
                  </a:lnTo>
                  <a:lnTo>
                    <a:pt x="0" y="1981"/>
                  </a:lnTo>
                  <a:lnTo>
                    <a:pt x="99" y="0"/>
                  </a:lnTo>
                  <a:lnTo>
                    <a:pt x="99" y="0"/>
                  </a:lnTo>
                  <a:lnTo>
                    <a:pt x="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g29ba36c631f_0_554"/>
            <p:cNvSpPr/>
            <p:nvPr/>
          </p:nvSpPr>
          <p:spPr>
            <a:xfrm>
              <a:off x="4327350" y="2613650"/>
              <a:ext cx="219500" cy="681600"/>
            </a:xfrm>
            <a:custGeom>
              <a:avLst/>
              <a:gdLst/>
              <a:ahLst/>
              <a:cxnLst/>
              <a:rect l="l" t="t" r="r" b="b"/>
              <a:pathLst>
                <a:path w="8780" h="27264" extrusionOk="0">
                  <a:moveTo>
                    <a:pt x="0" y="1"/>
                  </a:moveTo>
                  <a:lnTo>
                    <a:pt x="165" y="1915"/>
                  </a:lnTo>
                  <a:lnTo>
                    <a:pt x="429" y="4226"/>
                  </a:lnTo>
                  <a:lnTo>
                    <a:pt x="627" y="5513"/>
                  </a:lnTo>
                  <a:lnTo>
                    <a:pt x="825" y="6866"/>
                  </a:lnTo>
                  <a:lnTo>
                    <a:pt x="1056" y="8285"/>
                  </a:lnTo>
                  <a:lnTo>
                    <a:pt x="1320" y="9738"/>
                  </a:lnTo>
                  <a:lnTo>
                    <a:pt x="1650" y="11256"/>
                  </a:lnTo>
                  <a:lnTo>
                    <a:pt x="2014" y="12774"/>
                  </a:lnTo>
                  <a:lnTo>
                    <a:pt x="2410" y="14292"/>
                  </a:lnTo>
                  <a:lnTo>
                    <a:pt x="2839" y="15843"/>
                  </a:lnTo>
                  <a:lnTo>
                    <a:pt x="3367" y="17395"/>
                  </a:lnTo>
                  <a:lnTo>
                    <a:pt x="3895" y="18880"/>
                  </a:lnTo>
                  <a:lnTo>
                    <a:pt x="4522" y="20365"/>
                  </a:lnTo>
                  <a:lnTo>
                    <a:pt x="5182" y="21817"/>
                  </a:lnTo>
                  <a:lnTo>
                    <a:pt x="5545" y="22577"/>
                  </a:lnTo>
                  <a:lnTo>
                    <a:pt x="5941" y="23303"/>
                  </a:lnTo>
                  <a:lnTo>
                    <a:pt x="6370" y="24029"/>
                  </a:lnTo>
                  <a:lnTo>
                    <a:pt x="6799" y="24722"/>
                  </a:lnTo>
                  <a:lnTo>
                    <a:pt x="7261" y="25382"/>
                  </a:lnTo>
                  <a:lnTo>
                    <a:pt x="7756" y="26042"/>
                  </a:lnTo>
                  <a:lnTo>
                    <a:pt x="8252" y="26669"/>
                  </a:lnTo>
                  <a:lnTo>
                    <a:pt x="8780" y="27263"/>
                  </a:lnTo>
                  <a:lnTo>
                    <a:pt x="8119" y="24194"/>
                  </a:lnTo>
                  <a:lnTo>
                    <a:pt x="7855" y="22742"/>
                  </a:lnTo>
                  <a:lnTo>
                    <a:pt x="7624" y="21388"/>
                  </a:lnTo>
                  <a:lnTo>
                    <a:pt x="7426" y="20101"/>
                  </a:lnTo>
                  <a:lnTo>
                    <a:pt x="7294" y="18880"/>
                  </a:lnTo>
                  <a:lnTo>
                    <a:pt x="7195" y="17791"/>
                  </a:lnTo>
                  <a:lnTo>
                    <a:pt x="7195" y="16801"/>
                  </a:lnTo>
                  <a:lnTo>
                    <a:pt x="7195" y="16537"/>
                  </a:lnTo>
                  <a:lnTo>
                    <a:pt x="7261" y="13896"/>
                  </a:lnTo>
                  <a:lnTo>
                    <a:pt x="7327" y="11619"/>
                  </a:lnTo>
                  <a:lnTo>
                    <a:pt x="7426" y="9638"/>
                  </a:lnTo>
                  <a:lnTo>
                    <a:pt x="5611" y="7427"/>
                  </a:lnTo>
                  <a:lnTo>
                    <a:pt x="3763" y="5084"/>
                  </a:lnTo>
                  <a:lnTo>
                    <a:pt x="1915" y="2608"/>
                  </a:lnTo>
                  <a:lnTo>
                    <a:pt x="0" y="1"/>
                  </a:lnTo>
                  <a:close/>
                </a:path>
              </a:pathLst>
            </a:custGeom>
            <a:solidFill>
              <a:srgbClr val="AC46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g29ba36c631f_0_554"/>
            <p:cNvSpPr/>
            <p:nvPr/>
          </p:nvSpPr>
          <p:spPr>
            <a:xfrm>
              <a:off x="4327350" y="2613650"/>
              <a:ext cx="219500" cy="681600"/>
            </a:xfrm>
            <a:custGeom>
              <a:avLst/>
              <a:gdLst/>
              <a:ahLst/>
              <a:cxnLst/>
              <a:rect l="l" t="t" r="r" b="b"/>
              <a:pathLst>
                <a:path w="8780" h="27264" fill="none" extrusionOk="0">
                  <a:moveTo>
                    <a:pt x="0" y="1"/>
                  </a:moveTo>
                  <a:lnTo>
                    <a:pt x="0" y="1"/>
                  </a:lnTo>
                  <a:lnTo>
                    <a:pt x="165" y="1915"/>
                  </a:lnTo>
                  <a:lnTo>
                    <a:pt x="429" y="4226"/>
                  </a:lnTo>
                  <a:lnTo>
                    <a:pt x="627" y="5513"/>
                  </a:lnTo>
                  <a:lnTo>
                    <a:pt x="825" y="6866"/>
                  </a:lnTo>
                  <a:lnTo>
                    <a:pt x="1056" y="8285"/>
                  </a:lnTo>
                  <a:lnTo>
                    <a:pt x="1320" y="9738"/>
                  </a:lnTo>
                  <a:lnTo>
                    <a:pt x="1650" y="11256"/>
                  </a:lnTo>
                  <a:lnTo>
                    <a:pt x="2014" y="12774"/>
                  </a:lnTo>
                  <a:lnTo>
                    <a:pt x="2410" y="14292"/>
                  </a:lnTo>
                  <a:lnTo>
                    <a:pt x="2839" y="15843"/>
                  </a:lnTo>
                  <a:lnTo>
                    <a:pt x="3367" y="17395"/>
                  </a:lnTo>
                  <a:lnTo>
                    <a:pt x="3895" y="18880"/>
                  </a:lnTo>
                  <a:lnTo>
                    <a:pt x="4522" y="20365"/>
                  </a:lnTo>
                  <a:lnTo>
                    <a:pt x="5182" y="21817"/>
                  </a:lnTo>
                  <a:lnTo>
                    <a:pt x="5182" y="21817"/>
                  </a:lnTo>
                  <a:lnTo>
                    <a:pt x="5545" y="22577"/>
                  </a:lnTo>
                  <a:lnTo>
                    <a:pt x="5941" y="23303"/>
                  </a:lnTo>
                  <a:lnTo>
                    <a:pt x="6370" y="24029"/>
                  </a:lnTo>
                  <a:lnTo>
                    <a:pt x="6799" y="24722"/>
                  </a:lnTo>
                  <a:lnTo>
                    <a:pt x="7261" y="25382"/>
                  </a:lnTo>
                  <a:lnTo>
                    <a:pt x="7756" y="26042"/>
                  </a:lnTo>
                  <a:lnTo>
                    <a:pt x="8252" y="26669"/>
                  </a:lnTo>
                  <a:lnTo>
                    <a:pt x="8780" y="27263"/>
                  </a:lnTo>
                  <a:lnTo>
                    <a:pt x="8780" y="27263"/>
                  </a:lnTo>
                  <a:lnTo>
                    <a:pt x="8119" y="24194"/>
                  </a:lnTo>
                  <a:lnTo>
                    <a:pt x="7855" y="22742"/>
                  </a:lnTo>
                  <a:lnTo>
                    <a:pt x="7624" y="21388"/>
                  </a:lnTo>
                  <a:lnTo>
                    <a:pt x="7426" y="20101"/>
                  </a:lnTo>
                  <a:lnTo>
                    <a:pt x="7294" y="18880"/>
                  </a:lnTo>
                  <a:lnTo>
                    <a:pt x="7195" y="17791"/>
                  </a:lnTo>
                  <a:lnTo>
                    <a:pt x="7195" y="16801"/>
                  </a:lnTo>
                  <a:lnTo>
                    <a:pt x="7195" y="16801"/>
                  </a:lnTo>
                  <a:lnTo>
                    <a:pt x="7195" y="16537"/>
                  </a:lnTo>
                  <a:lnTo>
                    <a:pt x="7195" y="16537"/>
                  </a:lnTo>
                  <a:lnTo>
                    <a:pt x="7261" y="13896"/>
                  </a:lnTo>
                  <a:lnTo>
                    <a:pt x="7327" y="11619"/>
                  </a:lnTo>
                  <a:lnTo>
                    <a:pt x="7327" y="11619"/>
                  </a:lnTo>
                  <a:lnTo>
                    <a:pt x="7327" y="11619"/>
                  </a:lnTo>
                  <a:lnTo>
                    <a:pt x="7327" y="11619"/>
                  </a:lnTo>
                  <a:lnTo>
                    <a:pt x="7327" y="11619"/>
                  </a:lnTo>
                  <a:lnTo>
                    <a:pt x="7327" y="11619"/>
                  </a:lnTo>
                  <a:lnTo>
                    <a:pt x="7426" y="9638"/>
                  </a:lnTo>
                  <a:lnTo>
                    <a:pt x="7426" y="9638"/>
                  </a:lnTo>
                  <a:lnTo>
                    <a:pt x="5611" y="7427"/>
                  </a:lnTo>
                  <a:lnTo>
                    <a:pt x="3763" y="5084"/>
                  </a:lnTo>
                  <a:lnTo>
                    <a:pt x="1915" y="260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g29ba36c631f_0_554"/>
            <p:cNvSpPr/>
            <p:nvPr/>
          </p:nvSpPr>
          <p:spPr>
            <a:xfrm>
              <a:off x="4324050" y="2557550"/>
              <a:ext cx="188975" cy="297075"/>
            </a:xfrm>
            <a:custGeom>
              <a:avLst/>
              <a:gdLst/>
              <a:ahLst/>
              <a:cxnLst/>
              <a:rect l="l" t="t" r="r" b="b"/>
              <a:pathLst>
                <a:path w="7559" h="11883" extrusionOk="0">
                  <a:moveTo>
                    <a:pt x="0" y="1"/>
                  </a:moveTo>
                  <a:lnTo>
                    <a:pt x="33" y="595"/>
                  </a:lnTo>
                  <a:lnTo>
                    <a:pt x="132" y="2245"/>
                  </a:lnTo>
                  <a:lnTo>
                    <a:pt x="2047" y="4852"/>
                  </a:lnTo>
                  <a:lnTo>
                    <a:pt x="3895" y="7328"/>
                  </a:lnTo>
                  <a:lnTo>
                    <a:pt x="5743" y="9671"/>
                  </a:lnTo>
                  <a:lnTo>
                    <a:pt x="7558" y="11882"/>
                  </a:lnTo>
                  <a:lnTo>
                    <a:pt x="7558" y="11783"/>
                  </a:lnTo>
                  <a:lnTo>
                    <a:pt x="1320" y="1948"/>
                  </a:lnTo>
                  <a:lnTo>
                    <a:pt x="0" y="1"/>
                  </a:lnTo>
                  <a:close/>
                </a:path>
              </a:pathLst>
            </a:custGeom>
            <a:solidFill>
              <a:srgbClr val="AC46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g29ba36c631f_0_554"/>
            <p:cNvSpPr/>
            <p:nvPr/>
          </p:nvSpPr>
          <p:spPr>
            <a:xfrm>
              <a:off x="4324050" y="2557550"/>
              <a:ext cx="188975" cy="297075"/>
            </a:xfrm>
            <a:custGeom>
              <a:avLst/>
              <a:gdLst/>
              <a:ahLst/>
              <a:cxnLst/>
              <a:rect l="l" t="t" r="r" b="b"/>
              <a:pathLst>
                <a:path w="7559" h="11883" fill="none" extrusionOk="0">
                  <a:moveTo>
                    <a:pt x="0" y="1"/>
                  </a:moveTo>
                  <a:lnTo>
                    <a:pt x="0" y="1"/>
                  </a:lnTo>
                  <a:lnTo>
                    <a:pt x="33" y="595"/>
                  </a:lnTo>
                  <a:lnTo>
                    <a:pt x="132" y="2245"/>
                  </a:lnTo>
                  <a:lnTo>
                    <a:pt x="132" y="2245"/>
                  </a:lnTo>
                  <a:lnTo>
                    <a:pt x="2047" y="4852"/>
                  </a:lnTo>
                  <a:lnTo>
                    <a:pt x="3895" y="7328"/>
                  </a:lnTo>
                  <a:lnTo>
                    <a:pt x="5743" y="9671"/>
                  </a:lnTo>
                  <a:lnTo>
                    <a:pt x="7558" y="11882"/>
                  </a:lnTo>
                  <a:lnTo>
                    <a:pt x="7558" y="11882"/>
                  </a:lnTo>
                  <a:lnTo>
                    <a:pt x="7558" y="11882"/>
                  </a:lnTo>
                  <a:lnTo>
                    <a:pt x="7558" y="11882"/>
                  </a:lnTo>
                  <a:lnTo>
                    <a:pt x="7558" y="11783"/>
                  </a:lnTo>
                  <a:lnTo>
                    <a:pt x="1320" y="194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g29ba36c631f_0_554"/>
            <p:cNvSpPr/>
            <p:nvPr/>
          </p:nvSpPr>
          <p:spPr>
            <a:xfrm>
              <a:off x="4471750" y="1998950"/>
              <a:ext cx="10750" cy="14875"/>
            </a:xfrm>
            <a:custGeom>
              <a:avLst/>
              <a:gdLst/>
              <a:ahLst/>
              <a:cxnLst/>
              <a:rect l="l" t="t" r="r" b="b"/>
              <a:pathLst>
                <a:path w="430" h="595" extrusionOk="0">
                  <a:moveTo>
                    <a:pt x="0" y="0"/>
                  </a:moveTo>
                  <a:lnTo>
                    <a:pt x="0" y="0"/>
                  </a:lnTo>
                  <a:lnTo>
                    <a:pt x="429" y="594"/>
                  </a:lnTo>
                  <a:lnTo>
                    <a:pt x="429" y="594"/>
                  </a:lnTo>
                  <a:lnTo>
                    <a:pt x="429" y="594"/>
                  </a:lnTo>
                  <a:lnTo>
                    <a:pt x="429" y="594"/>
                  </a:lnTo>
                  <a:lnTo>
                    <a:pt x="0" y="0"/>
                  </a:lnTo>
                  <a:close/>
                </a:path>
              </a:pathLst>
            </a:custGeom>
            <a:solidFill>
              <a:srgbClr val="DB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g29ba36c631f_0_554"/>
            <p:cNvSpPr/>
            <p:nvPr/>
          </p:nvSpPr>
          <p:spPr>
            <a:xfrm>
              <a:off x="4471750" y="1998950"/>
              <a:ext cx="10750" cy="14875"/>
            </a:xfrm>
            <a:custGeom>
              <a:avLst/>
              <a:gdLst/>
              <a:ahLst/>
              <a:cxnLst/>
              <a:rect l="l" t="t" r="r" b="b"/>
              <a:pathLst>
                <a:path w="430" h="595" fill="none" extrusionOk="0">
                  <a:moveTo>
                    <a:pt x="0" y="0"/>
                  </a:moveTo>
                  <a:lnTo>
                    <a:pt x="0" y="0"/>
                  </a:lnTo>
                  <a:lnTo>
                    <a:pt x="429" y="594"/>
                  </a:lnTo>
                  <a:lnTo>
                    <a:pt x="429" y="594"/>
                  </a:lnTo>
                  <a:lnTo>
                    <a:pt x="429" y="594"/>
                  </a:lnTo>
                  <a:lnTo>
                    <a:pt x="429" y="59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g29ba36c631f_0_554"/>
            <p:cNvSpPr/>
            <p:nvPr/>
          </p:nvSpPr>
          <p:spPr>
            <a:xfrm>
              <a:off x="3566575" y="1734900"/>
              <a:ext cx="247575" cy="283050"/>
            </a:xfrm>
            <a:custGeom>
              <a:avLst/>
              <a:gdLst/>
              <a:ahLst/>
              <a:cxnLst/>
              <a:rect l="l" t="t" r="r" b="b"/>
              <a:pathLst>
                <a:path w="9903" h="11322" extrusionOk="0">
                  <a:moveTo>
                    <a:pt x="364" y="0"/>
                  </a:moveTo>
                  <a:lnTo>
                    <a:pt x="232" y="66"/>
                  </a:lnTo>
                  <a:lnTo>
                    <a:pt x="100" y="165"/>
                  </a:lnTo>
                  <a:lnTo>
                    <a:pt x="33" y="297"/>
                  </a:lnTo>
                  <a:lnTo>
                    <a:pt x="0" y="463"/>
                  </a:lnTo>
                  <a:lnTo>
                    <a:pt x="0" y="661"/>
                  </a:lnTo>
                  <a:lnTo>
                    <a:pt x="33" y="826"/>
                  </a:lnTo>
                  <a:lnTo>
                    <a:pt x="100" y="1024"/>
                  </a:lnTo>
                  <a:lnTo>
                    <a:pt x="265" y="1420"/>
                  </a:lnTo>
                  <a:lnTo>
                    <a:pt x="463" y="1750"/>
                  </a:lnTo>
                  <a:lnTo>
                    <a:pt x="595" y="1882"/>
                  </a:lnTo>
                  <a:lnTo>
                    <a:pt x="694" y="1981"/>
                  </a:lnTo>
                  <a:lnTo>
                    <a:pt x="793" y="2047"/>
                  </a:lnTo>
                  <a:lnTo>
                    <a:pt x="892" y="2080"/>
                  </a:lnTo>
                  <a:lnTo>
                    <a:pt x="991" y="2047"/>
                  </a:lnTo>
                  <a:lnTo>
                    <a:pt x="1057" y="2047"/>
                  </a:lnTo>
                  <a:lnTo>
                    <a:pt x="1123" y="2113"/>
                  </a:lnTo>
                  <a:lnTo>
                    <a:pt x="1321" y="2344"/>
                  </a:lnTo>
                  <a:lnTo>
                    <a:pt x="1882" y="3136"/>
                  </a:lnTo>
                  <a:lnTo>
                    <a:pt x="2674" y="4324"/>
                  </a:lnTo>
                  <a:lnTo>
                    <a:pt x="3664" y="5743"/>
                  </a:lnTo>
                  <a:lnTo>
                    <a:pt x="4258" y="6502"/>
                  </a:lnTo>
                  <a:lnTo>
                    <a:pt x="4885" y="7262"/>
                  </a:lnTo>
                  <a:lnTo>
                    <a:pt x="5545" y="8021"/>
                  </a:lnTo>
                  <a:lnTo>
                    <a:pt x="6271" y="8747"/>
                  </a:lnTo>
                  <a:lnTo>
                    <a:pt x="6998" y="9473"/>
                  </a:lnTo>
                  <a:lnTo>
                    <a:pt x="7823" y="10100"/>
                  </a:lnTo>
                  <a:lnTo>
                    <a:pt x="8219" y="10430"/>
                  </a:lnTo>
                  <a:lnTo>
                    <a:pt x="8648" y="10694"/>
                  </a:lnTo>
                  <a:lnTo>
                    <a:pt x="9077" y="10958"/>
                  </a:lnTo>
                  <a:lnTo>
                    <a:pt x="9506" y="11189"/>
                  </a:lnTo>
                  <a:lnTo>
                    <a:pt x="9803" y="11321"/>
                  </a:lnTo>
                  <a:lnTo>
                    <a:pt x="9902" y="6866"/>
                  </a:lnTo>
                  <a:lnTo>
                    <a:pt x="9605" y="6700"/>
                  </a:lnTo>
                  <a:lnTo>
                    <a:pt x="8582" y="6205"/>
                  </a:lnTo>
                  <a:lnTo>
                    <a:pt x="7625" y="5677"/>
                  </a:lnTo>
                  <a:lnTo>
                    <a:pt x="6701" y="5116"/>
                  </a:lnTo>
                  <a:lnTo>
                    <a:pt x="5809" y="4522"/>
                  </a:lnTo>
                  <a:lnTo>
                    <a:pt x="4984" y="3895"/>
                  </a:lnTo>
                  <a:lnTo>
                    <a:pt x="4192" y="3268"/>
                  </a:lnTo>
                  <a:lnTo>
                    <a:pt x="3433" y="2674"/>
                  </a:lnTo>
                  <a:lnTo>
                    <a:pt x="2773" y="2047"/>
                  </a:lnTo>
                  <a:lnTo>
                    <a:pt x="2476" y="1750"/>
                  </a:lnTo>
                  <a:lnTo>
                    <a:pt x="2212" y="1420"/>
                  </a:lnTo>
                  <a:lnTo>
                    <a:pt x="1783" y="760"/>
                  </a:lnTo>
                  <a:lnTo>
                    <a:pt x="1585" y="463"/>
                  </a:lnTo>
                  <a:lnTo>
                    <a:pt x="1321" y="231"/>
                  </a:lnTo>
                  <a:lnTo>
                    <a:pt x="1189" y="132"/>
                  </a:lnTo>
                  <a:lnTo>
                    <a:pt x="1024" y="66"/>
                  </a:lnTo>
                  <a:lnTo>
                    <a:pt x="859" y="0"/>
                  </a:lnTo>
                  <a:close/>
                </a:path>
              </a:pathLst>
            </a:custGeom>
            <a:solidFill>
              <a:srgbClr val="DB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g29ba36c631f_0_554"/>
            <p:cNvSpPr/>
            <p:nvPr/>
          </p:nvSpPr>
          <p:spPr>
            <a:xfrm>
              <a:off x="3566575" y="1734900"/>
              <a:ext cx="247575" cy="283050"/>
            </a:xfrm>
            <a:custGeom>
              <a:avLst/>
              <a:gdLst/>
              <a:ahLst/>
              <a:cxnLst/>
              <a:rect l="l" t="t" r="r" b="b"/>
              <a:pathLst>
                <a:path w="9903" h="11322" fill="none" extrusionOk="0">
                  <a:moveTo>
                    <a:pt x="595" y="0"/>
                  </a:moveTo>
                  <a:lnTo>
                    <a:pt x="595" y="0"/>
                  </a:lnTo>
                  <a:lnTo>
                    <a:pt x="364" y="0"/>
                  </a:lnTo>
                  <a:lnTo>
                    <a:pt x="232" y="66"/>
                  </a:lnTo>
                  <a:lnTo>
                    <a:pt x="100" y="165"/>
                  </a:lnTo>
                  <a:lnTo>
                    <a:pt x="33" y="297"/>
                  </a:lnTo>
                  <a:lnTo>
                    <a:pt x="0" y="463"/>
                  </a:lnTo>
                  <a:lnTo>
                    <a:pt x="0" y="661"/>
                  </a:lnTo>
                  <a:lnTo>
                    <a:pt x="33" y="826"/>
                  </a:lnTo>
                  <a:lnTo>
                    <a:pt x="100" y="1024"/>
                  </a:lnTo>
                  <a:lnTo>
                    <a:pt x="100" y="1024"/>
                  </a:lnTo>
                  <a:lnTo>
                    <a:pt x="265" y="1420"/>
                  </a:lnTo>
                  <a:lnTo>
                    <a:pt x="463" y="1750"/>
                  </a:lnTo>
                  <a:lnTo>
                    <a:pt x="595" y="1882"/>
                  </a:lnTo>
                  <a:lnTo>
                    <a:pt x="694" y="1981"/>
                  </a:lnTo>
                  <a:lnTo>
                    <a:pt x="793" y="2047"/>
                  </a:lnTo>
                  <a:lnTo>
                    <a:pt x="892" y="2080"/>
                  </a:lnTo>
                  <a:lnTo>
                    <a:pt x="892" y="2080"/>
                  </a:lnTo>
                  <a:lnTo>
                    <a:pt x="991" y="2047"/>
                  </a:lnTo>
                  <a:lnTo>
                    <a:pt x="991" y="2047"/>
                  </a:lnTo>
                  <a:lnTo>
                    <a:pt x="1024" y="2047"/>
                  </a:lnTo>
                  <a:lnTo>
                    <a:pt x="1024" y="2047"/>
                  </a:lnTo>
                  <a:lnTo>
                    <a:pt x="1057" y="2047"/>
                  </a:lnTo>
                  <a:lnTo>
                    <a:pt x="1123" y="2113"/>
                  </a:lnTo>
                  <a:lnTo>
                    <a:pt x="1321" y="2344"/>
                  </a:lnTo>
                  <a:lnTo>
                    <a:pt x="1882" y="3136"/>
                  </a:lnTo>
                  <a:lnTo>
                    <a:pt x="2674" y="4324"/>
                  </a:lnTo>
                  <a:lnTo>
                    <a:pt x="3664" y="5743"/>
                  </a:lnTo>
                  <a:lnTo>
                    <a:pt x="4258" y="6502"/>
                  </a:lnTo>
                  <a:lnTo>
                    <a:pt x="4885" y="7262"/>
                  </a:lnTo>
                  <a:lnTo>
                    <a:pt x="5545" y="8021"/>
                  </a:lnTo>
                  <a:lnTo>
                    <a:pt x="6271" y="8747"/>
                  </a:lnTo>
                  <a:lnTo>
                    <a:pt x="6998" y="9473"/>
                  </a:lnTo>
                  <a:lnTo>
                    <a:pt x="7823" y="10100"/>
                  </a:lnTo>
                  <a:lnTo>
                    <a:pt x="8219" y="10430"/>
                  </a:lnTo>
                  <a:lnTo>
                    <a:pt x="8648" y="10694"/>
                  </a:lnTo>
                  <a:lnTo>
                    <a:pt x="9077" y="10958"/>
                  </a:lnTo>
                  <a:lnTo>
                    <a:pt x="9506" y="11189"/>
                  </a:lnTo>
                  <a:lnTo>
                    <a:pt x="9506" y="11189"/>
                  </a:lnTo>
                  <a:lnTo>
                    <a:pt x="9803" y="11321"/>
                  </a:lnTo>
                  <a:lnTo>
                    <a:pt x="9803" y="11321"/>
                  </a:lnTo>
                  <a:lnTo>
                    <a:pt x="9902" y="6866"/>
                  </a:lnTo>
                  <a:lnTo>
                    <a:pt x="9902" y="6866"/>
                  </a:lnTo>
                  <a:lnTo>
                    <a:pt x="9605" y="6700"/>
                  </a:lnTo>
                  <a:lnTo>
                    <a:pt x="9605" y="6700"/>
                  </a:lnTo>
                  <a:lnTo>
                    <a:pt x="8582" y="6205"/>
                  </a:lnTo>
                  <a:lnTo>
                    <a:pt x="7625" y="5677"/>
                  </a:lnTo>
                  <a:lnTo>
                    <a:pt x="6701" y="5116"/>
                  </a:lnTo>
                  <a:lnTo>
                    <a:pt x="5809" y="4522"/>
                  </a:lnTo>
                  <a:lnTo>
                    <a:pt x="4984" y="3895"/>
                  </a:lnTo>
                  <a:lnTo>
                    <a:pt x="4192" y="3268"/>
                  </a:lnTo>
                  <a:lnTo>
                    <a:pt x="3433" y="2674"/>
                  </a:lnTo>
                  <a:lnTo>
                    <a:pt x="2773" y="2047"/>
                  </a:lnTo>
                  <a:lnTo>
                    <a:pt x="2773" y="2047"/>
                  </a:lnTo>
                  <a:lnTo>
                    <a:pt x="2476" y="1750"/>
                  </a:lnTo>
                  <a:lnTo>
                    <a:pt x="2212" y="1420"/>
                  </a:lnTo>
                  <a:lnTo>
                    <a:pt x="1783" y="760"/>
                  </a:lnTo>
                  <a:lnTo>
                    <a:pt x="1585" y="463"/>
                  </a:lnTo>
                  <a:lnTo>
                    <a:pt x="1321" y="231"/>
                  </a:lnTo>
                  <a:lnTo>
                    <a:pt x="1189" y="132"/>
                  </a:lnTo>
                  <a:lnTo>
                    <a:pt x="1024" y="66"/>
                  </a:lnTo>
                  <a:lnTo>
                    <a:pt x="859" y="0"/>
                  </a:lnTo>
                  <a:lnTo>
                    <a:pt x="661" y="0"/>
                  </a:lnTo>
                  <a:lnTo>
                    <a:pt x="661" y="0"/>
                  </a:lnTo>
                  <a:lnTo>
                    <a:pt x="59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g29ba36c631f_0_554"/>
            <p:cNvSpPr/>
            <p:nvPr/>
          </p:nvSpPr>
          <p:spPr>
            <a:xfrm>
              <a:off x="3811650" y="1906525"/>
              <a:ext cx="160075" cy="140300"/>
            </a:xfrm>
            <a:custGeom>
              <a:avLst/>
              <a:gdLst/>
              <a:ahLst/>
              <a:cxnLst/>
              <a:rect l="l" t="t" r="r" b="b"/>
              <a:pathLst>
                <a:path w="6403" h="5612" extrusionOk="0">
                  <a:moveTo>
                    <a:pt x="99" y="1"/>
                  </a:moveTo>
                  <a:lnTo>
                    <a:pt x="0" y="4456"/>
                  </a:lnTo>
                  <a:lnTo>
                    <a:pt x="462" y="4687"/>
                  </a:lnTo>
                  <a:lnTo>
                    <a:pt x="957" y="4885"/>
                  </a:lnTo>
                  <a:lnTo>
                    <a:pt x="1419" y="5050"/>
                  </a:lnTo>
                  <a:lnTo>
                    <a:pt x="1914" y="5182"/>
                  </a:lnTo>
                  <a:lnTo>
                    <a:pt x="2409" y="5314"/>
                  </a:lnTo>
                  <a:lnTo>
                    <a:pt x="2904" y="5446"/>
                  </a:lnTo>
                  <a:lnTo>
                    <a:pt x="3433" y="5512"/>
                  </a:lnTo>
                  <a:lnTo>
                    <a:pt x="3928" y="5578"/>
                  </a:lnTo>
                  <a:lnTo>
                    <a:pt x="4687" y="5611"/>
                  </a:lnTo>
                  <a:lnTo>
                    <a:pt x="6403" y="5611"/>
                  </a:lnTo>
                  <a:lnTo>
                    <a:pt x="6007" y="4687"/>
                  </a:lnTo>
                  <a:lnTo>
                    <a:pt x="5644" y="3631"/>
                  </a:lnTo>
                  <a:lnTo>
                    <a:pt x="5314" y="2509"/>
                  </a:lnTo>
                  <a:lnTo>
                    <a:pt x="5017" y="1288"/>
                  </a:lnTo>
                  <a:lnTo>
                    <a:pt x="4555" y="1255"/>
                  </a:lnTo>
                  <a:lnTo>
                    <a:pt x="3961" y="1156"/>
                  </a:lnTo>
                  <a:lnTo>
                    <a:pt x="3400" y="1057"/>
                  </a:lnTo>
                  <a:lnTo>
                    <a:pt x="2838" y="925"/>
                  </a:lnTo>
                  <a:lnTo>
                    <a:pt x="2277" y="760"/>
                  </a:lnTo>
                  <a:lnTo>
                    <a:pt x="1155" y="397"/>
                  </a:lnTo>
                  <a:lnTo>
                    <a:pt x="99" y="1"/>
                  </a:lnTo>
                  <a:close/>
                </a:path>
              </a:pathLst>
            </a:custGeom>
            <a:solidFill>
              <a:srgbClr val="BD4B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g29ba36c631f_0_554"/>
            <p:cNvSpPr/>
            <p:nvPr/>
          </p:nvSpPr>
          <p:spPr>
            <a:xfrm>
              <a:off x="3811650" y="1906525"/>
              <a:ext cx="160075" cy="140300"/>
            </a:xfrm>
            <a:custGeom>
              <a:avLst/>
              <a:gdLst/>
              <a:ahLst/>
              <a:cxnLst/>
              <a:rect l="l" t="t" r="r" b="b"/>
              <a:pathLst>
                <a:path w="6403" h="5612" fill="none" extrusionOk="0">
                  <a:moveTo>
                    <a:pt x="99" y="1"/>
                  </a:moveTo>
                  <a:lnTo>
                    <a:pt x="99" y="1"/>
                  </a:lnTo>
                  <a:lnTo>
                    <a:pt x="0" y="4456"/>
                  </a:lnTo>
                  <a:lnTo>
                    <a:pt x="0" y="4456"/>
                  </a:lnTo>
                  <a:lnTo>
                    <a:pt x="462" y="4687"/>
                  </a:lnTo>
                  <a:lnTo>
                    <a:pt x="957" y="4885"/>
                  </a:lnTo>
                  <a:lnTo>
                    <a:pt x="1419" y="5050"/>
                  </a:lnTo>
                  <a:lnTo>
                    <a:pt x="1914" y="5182"/>
                  </a:lnTo>
                  <a:lnTo>
                    <a:pt x="2409" y="5314"/>
                  </a:lnTo>
                  <a:lnTo>
                    <a:pt x="2904" y="5446"/>
                  </a:lnTo>
                  <a:lnTo>
                    <a:pt x="3433" y="5512"/>
                  </a:lnTo>
                  <a:lnTo>
                    <a:pt x="3928" y="5578"/>
                  </a:lnTo>
                  <a:lnTo>
                    <a:pt x="3928" y="5578"/>
                  </a:lnTo>
                  <a:lnTo>
                    <a:pt x="4687" y="5611"/>
                  </a:lnTo>
                  <a:lnTo>
                    <a:pt x="5578" y="5611"/>
                  </a:lnTo>
                  <a:lnTo>
                    <a:pt x="5578" y="5611"/>
                  </a:lnTo>
                  <a:lnTo>
                    <a:pt x="6403" y="5611"/>
                  </a:lnTo>
                  <a:lnTo>
                    <a:pt x="6403" y="5611"/>
                  </a:lnTo>
                  <a:lnTo>
                    <a:pt x="6007" y="4687"/>
                  </a:lnTo>
                  <a:lnTo>
                    <a:pt x="5644" y="3631"/>
                  </a:lnTo>
                  <a:lnTo>
                    <a:pt x="5314" y="2509"/>
                  </a:lnTo>
                  <a:lnTo>
                    <a:pt x="5017" y="1288"/>
                  </a:lnTo>
                  <a:lnTo>
                    <a:pt x="5017" y="1288"/>
                  </a:lnTo>
                  <a:lnTo>
                    <a:pt x="4555" y="1255"/>
                  </a:lnTo>
                  <a:lnTo>
                    <a:pt x="4555" y="1255"/>
                  </a:lnTo>
                  <a:lnTo>
                    <a:pt x="3961" y="1156"/>
                  </a:lnTo>
                  <a:lnTo>
                    <a:pt x="3400" y="1057"/>
                  </a:lnTo>
                  <a:lnTo>
                    <a:pt x="2838" y="925"/>
                  </a:lnTo>
                  <a:lnTo>
                    <a:pt x="2277" y="760"/>
                  </a:lnTo>
                  <a:lnTo>
                    <a:pt x="1155" y="397"/>
                  </a:lnTo>
                  <a:lnTo>
                    <a:pt x="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g29ba36c631f_0_554"/>
            <p:cNvSpPr/>
            <p:nvPr/>
          </p:nvSpPr>
          <p:spPr>
            <a:xfrm>
              <a:off x="3937050" y="1871050"/>
              <a:ext cx="545450" cy="175775"/>
            </a:xfrm>
            <a:custGeom>
              <a:avLst/>
              <a:gdLst/>
              <a:ahLst/>
              <a:cxnLst/>
              <a:rect l="l" t="t" r="r" b="b"/>
              <a:pathLst>
                <a:path w="21818" h="7031" extrusionOk="0">
                  <a:moveTo>
                    <a:pt x="17262" y="0"/>
                  </a:moveTo>
                  <a:lnTo>
                    <a:pt x="16503" y="198"/>
                  </a:lnTo>
                  <a:lnTo>
                    <a:pt x="15612" y="396"/>
                  </a:lnTo>
                  <a:lnTo>
                    <a:pt x="13500" y="858"/>
                  </a:lnTo>
                  <a:lnTo>
                    <a:pt x="11091" y="1320"/>
                  </a:lnTo>
                  <a:lnTo>
                    <a:pt x="8549" y="1750"/>
                  </a:lnTo>
                  <a:lnTo>
                    <a:pt x="6041" y="2113"/>
                  </a:lnTo>
                  <a:lnTo>
                    <a:pt x="3730" y="2410"/>
                  </a:lnTo>
                  <a:lnTo>
                    <a:pt x="1717" y="2641"/>
                  </a:lnTo>
                  <a:lnTo>
                    <a:pt x="892" y="2674"/>
                  </a:lnTo>
                  <a:lnTo>
                    <a:pt x="199" y="2707"/>
                  </a:lnTo>
                  <a:lnTo>
                    <a:pt x="1" y="2707"/>
                  </a:lnTo>
                  <a:lnTo>
                    <a:pt x="298" y="3928"/>
                  </a:lnTo>
                  <a:lnTo>
                    <a:pt x="628" y="5050"/>
                  </a:lnTo>
                  <a:lnTo>
                    <a:pt x="991" y="6106"/>
                  </a:lnTo>
                  <a:lnTo>
                    <a:pt x="1387" y="7030"/>
                  </a:lnTo>
                  <a:lnTo>
                    <a:pt x="4126" y="6931"/>
                  </a:lnTo>
                  <a:lnTo>
                    <a:pt x="7262" y="6799"/>
                  </a:lnTo>
                  <a:lnTo>
                    <a:pt x="10628" y="6568"/>
                  </a:lnTo>
                  <a:lnTo>
                    <a:pt x="13929" y="6337"/>
                  </a:lnTo>
                  <a:lnTo>
                    <a:pt x="19408" y="5908"/>
                  </a:lnTo>
                  <a:lnTo>
                    <a:pt x="21817" y="5710"/>
                  </a:lnTo>
                  <a:lnTo>
                    <a:pt x="21388" y="5116"/>
                  </a:lnTo>
                  <a:lnTo>
                    <a:pt x="20629" y="4027"/>
                  </a:lnTo>
                  <a:lnTo>
                    <a:pt x="19606" y="2674"/>
                  </a:lnTo>
                  <a:lnTo>
                    <a:pt x="19012" y="1948"/>
                  </a:lnTo>
                  <a:lnTo>
                    <a:pt x="18451" y="1254"/>
                  </a:lnTo>
                  <a:lnTo>
                    <a:pt x="17857" y="594"/>
                  </a:lnTo>
                  <a:lnTo>
                    <a:pt x="17262" y="0"/>
                  </a:lnTo>
                  <a:close/>
                </a:path>
              </a:pathLst>
            </a:custGeom>
            <a:solidFill>
              <a:srgbClr val="BD4B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g29ba36c631f_0_554"/>
            <p:cNvSpPr/>
            <p:nvPr/>
          </p:nvSpPr>
          <p:spPr>
            <a:xfrm>
              <a:off x="3937050" y="1871050"/>
              <a:ext cx="545450" cy="175775"/>
            </a:xfrm>
            <a:custGeom>
              <a:avLst/>
              <a:gdLst/>
              <a:ahLst/>
              <a:cxnLst/>
              <a:rect l="l" t="t" r="r" b="b"/>
              <a:pathLst>
                <a:path w="21818" h="7031" fill="none" extrusionOk="0">
                  <a:moveTo>
                    <a:pt x="17262" y="0"/>
                  </a:moveTo>
                  <a:lnTo>
                    <a:pt x="17262" y="0"/>
                  </a:lnTo>
                  <a:lnTo>
                    <a:pt x="16503" y="198"/>
                  </a:lnTo>
                  <a:lnTo>
                    <a:pt x="15612" y="396"/>
                  </a:lnTo>
                  <a:lnTo>
                    <a:pt x="13500" y="858"/>
                  </a:lnTo>
                  <a:lnTo>
                    <a:pt x="11091" y="1320"/>
                  </a:lnTo>
                  <a:lnTo>
                    <a:pt x="8549" y="1750"/>
                  </a:lnTo>
                  <a:lnTo>
                    <a:pt x="6041" y="2113"/>
                  </a:lnTo>
                  <a:lnTo>
                    <a:pt x="3730" y="2410"/>
                  </a:lnTo>
                  <a:lnTo>
                    <a:pt x="1717" y="2641"/>
                  </a:lnTo>
                  <a:lnTo>
                    <a:pt x="892" y="2674"/>
                  </a:lnTo>
                  <a:lnTo>
                    <a:pt x="199" y="2707"/>
                  </a:lnTo>
                  <a:lnTo>
                    <a:pt x="199" y="2707"/>
                  </a:lnTo>
                  <a:lnTo>
                    <a:pt x="1" y="2707"/>
                  </a:lnTo>
                  <a:lnTo>
                    <a:pt x="1" y="2707"/>
                  </a:lnTo>
                  <a:lnTo>
                    <a:pt x="298" y="3928"/>
                  </a:lnTo>
                  <a:lnTo>
                    <a:pt x="628" y="5050"/>
                  </a:lnTo>
                  <a:lnTo>
                    <a:pt x="991" y="6106"/>
                  </a:lnTo>
                  <a:lnTo>
                    <a:pt x="1387" y="7030"/>
                  </a:lnTo>
                  <a:lnTo>
                    <a:pt x="1387" y="7030"/>
                  </a:lnTo>
                  <a:lnTo>
                    <a:pt x="4126" y="6931"/>
                  </a:lnTo>
                  <a:lnTo>
                    <a:pt x="7262" y="6799"/>
                  </a:lnTo>
                  <a:lnTo>
                    <a:pt x="10628" y="6568"/>
                  </a:lnTo>
                  <a:lnTo>
                    <a:pt x="13929" y="6337"/>
                  </a:lnTo>
                  <a:lnTo>
                    <a:pt x="19408" y="5908"/>
                  </a:lnTo>
                  <a:lnTo>
                    <a:pt x="21817" y="5710"/>
                  </a:lnTo>
                  <a:lnTo>
                    <a:pt x="21817" y="5710"/>
                  </a:lnTo>
                  <a:lnTo>
                    <a:pt x="21388" y="5116"/>
                  </a:lnTo>
                  <a:lnTo>
                    <a:pt x="21388" y="5116"/>
                  </a:lnTo>
                  <a:lnTo>
                    <a:pt x="20629" y="4027"/>
                  </a:lnTo>
                  <a:lnTo>
                    <a:pt x="19606" y="2674"/>
                  </a:lnTo>
                  <a:lnTo>
                    <a:pt x="19012" y="1948"/>
                  </a:lnTo>
                  <a:lnTo>
                    <a:pt x="18451" y="1254"/>
                  </a:lnTo>
                  <a:lnTo>
                    <a:pt x="17857" y="594"/>
                  </a:lnTo>
                  <a:lnTo>
                    <a:pt x="172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g29ba36c631f_0_554"/>
            <p:cNvSpPr/>
            <p:nvPr/>
          </p:nvSpPr>
          <p:spPr>
            <a:xfrm>
              <a:off x="3537700" y="1695300"/>
              <a:ext cx="2283975" cy="509125"/>
            </a:xfrm>
            <a:custGeom>
              <a:avLst/>
              <a:gdLst/>
              <a:ahLst/>
              <a:cxnLst/>
              <a:rect l="l" t="t" r="r" b="b"/>
              <a:pathLst>
                <a:path w="91359" h="20365" extrusionOk="0">
                  <a:moveTo>
                    <a:pt x="1618" y="0"/>
                  </a:moveTo>
                  <a:lnTo>
                    <a:pt x="1387" y="66"/>
                  </a:lnTo>
                  <a:lnTo>
                    <a:pt x="1188" y="132"/>
                  </a:lnTo>
                  <a:lnTo>
                    <a:pt x="990" y="198"/>
                  </a:lnTo>
                  <a:lnTo>
                    <a:pt x="825" y="297"/>
                  </a:lnTo>
                  <a:lnTo>
                    <a:pt x="660" y="429"/>
                  </a:lnTo>
                  <a:lnTo>
                    <a:pt x="528" y="561"/>
                  </a:lnTo>
                  <a:lnTo>
                    <a:pt x="330" y="825"/>
                  </a:lnTo>
                  <a:lnTo>
                    <a:pt x="165" y="1122"/>
                  </a:lnTo>
                  <a:lnTo>
                    <a:pt x="66" y="1452"/>
                  </a:lnTo>
                  <a:lnTo>
                    <a:pt x="33" y="1716"/>
                  </a:lnTo>
                  <a:lnTo>
                    <a:pt x="0" y="2311"/>
                  </a:lnTo>
                  <a:lnTo>
                    <a:pt x="0" y="2641"/>
                  </a:lnTo>
                  <a:lnTo>
                    <a:pt x="33" y="2971"/>
                  </a:lnTo>
                  <a:lnTo>
                    <a:pt x="132" y="3268"/>
                  </a:lnTo>
                  <a:lnTo>
                    <a:pt x="231" y="3532"/>
                  </a:lnTo>
                  <a:lnTo>
                    <a:pt x="297" y="3631"/>
                  </a:lnTo>
                  <a:lnTo>
                    <a:pt x="396" y="3730"/>
                  </a:lnTo>
                  <a:lnTo>
                    <a:pt x="495" y="3796"/>
                  </a:lnTo>
                  <a:lnTo>
                    <a:pt x="594" y="3829"/>
                  </a:lnTo>
                  <a:lnTo>
                    <a:pt x="924" y="3895"/>
                  </a:lnTo>
                  <a:lnTo>
                    <a:pt x="1188" y="3928"/>
                  </a:lnTo>
                  <a:lnTo>
                    <a:pt x="1453" y="3928"/>
                  </a:lnTo>
                  <a:lnTo>
                    <a:pt x="1684" y="3862"/>
                  </a:lnTo>
                  <a:lnTo>
                    <a:pt x="1882" y="3796"/>
                  </a:lnTo>
                  <a:lnTo>
                    <a:pt x="2080" y="3697"/>
                  </a:lnTo>
                  <a:lnTo>
                    <a:pt x="2443" y="3499"/>
                  </a:lnTo>
                  <a:lnTo>
                    <a:pt x="2509" y="3499"/>
                  </a:lnTo>
                  <a:lnTo>
                    <a:pt x="2575" y="3532"/>
                  </a:lnTo>
                  <a:lnTo>
                    <a:pt x="2839" y="3763"/>
                  </a:lnTo>
                  <a:lnTo>
                    <a:pt x="3235" y="4126"/>
                  </a:lnTo>
                  <a:lnTo>
                    <a:pt x="3697" y="4621"/>
                  </a:lnTo>
                  <a:lnTo>
                    <a:pt x="4951" y="5941"/>
                  </a:lnTo>
                  <a:lnTo>
                    <a:pt x="5710" y="6667"/>
                  </a:lnTo>
                  <a:lnTo>
                    <a:pt x="6535" y="7459"/>
                  </a:lnTo>
                  <a:lnTo>
                    <a:pt x="7459" y="8251"/>
                  </a:lnTo>
                  <a:lnTo>
                    <a:pt x="8450" y="9044"/>
                  </a:lnTo>
                  <a:lnTo>
                    <a:pt x="8978" y="9407"/>
                  </a:lnTo>
                  <a:lnTo>
                    <a:pt x="9506" y="9770"/>
                  </a:lnTo>
                  <a:lnTo>
                    <a:pt x="10067" y="10133"/>
                  </a:lnTo>
                  <a:lnTo>
                    <a:pt x="10628" y="10463"/>
                  </a:lnTo>
                  <a:lnTo>
                    <a:pt x="11222" y="10760"/>
                  </a:lnTo>
                  <a:lnTo>
                    <a:pt x="11816" y="11057"/>
                  </a:lnTo>
                  <a:lnTo>
                    <a:pt x="12410" y="11288"/>
                  </a:lnTo>
                  <a:lnTo>
                    <a:pt x="13037" y="11519"/>
                  </a:lnTo>
                  <a:lnTo>
                    <a:pt x="13664" y="11717"/>
                  </a:lnTo>
                  <a:lnTo>
                    <a:pt x="14325" y="11882"/>
                  </a:lnTo>
                  <a:lnTo>
                    <a:pt x="14985" y="11981"/>
                  </a:lnTo>
                  <a:lnTo>
                    <a:pt x="15645" y="12080"/>
                  </a:lnTo>
                  <a:lnTo>
                    <a:pt x="16239" y="12113"/>
                  </a:lnTo>
                  <a:lnTo>
                    <a:pt x="16899" y="12146"/>
                  </a:lnTo>
                  <a:lnTo>
                    <a:pt x="18252" y="12113"/>
                  </a:lnTo>
                  <a:lnTo>
                    <a:pt x="19704" y="12047"/>
                  </a:lnTo>
                  <a:lnTo>
                    <a:pt x="21223" y="11948"/>
                  </a:lnTo>
                  <a:lnTo>
                    <a:pt x="22807" y="11783"/>
                  </a:lnTo>
                  <a:lnTo>
                    <a:pt x="24457" y="11618"/>
                  </a:lnTo>
                  <a:lnTo>
                    <a:pt x="27725" y="11189"/>
                  </a:lnTo>
                  <a:lnTo>
                    <a:pt x="30992" y="10793"/>
                  </a:lnTo>
                  <a:lnTo>
                    <a:pt x="32543" y="10628"/>
                  </a:lnTo>
                  <a:lnTo>
                    <a:pt x="34062" y="10463"/>
                  </a:lnTo>
                  <a:lnTo>
                    <a:pt x="35481" y="10364"/>
                  </a:lnTo>
                  <a:lnTo>
                    <a:pt x="36801" y="10331"/>
                  </a:lnTo>
                  <a:lnTo>
                    <a:pt x="38022" y="10331"/>
                  </a:lnTo>
                  <a:lnTo>
                    <a:pt x="38583" y="10364"/>
                  </a:lnTo>
                  <a:lnTo>
                    <a:pt x="39111" y="10397"/>
                  </a:lnTo>
                  <a:lnTo>
                    <a:pt x="39639" y="10496"/>
                  </a:lnTo>
                  <a:lnTo>
                    <a:pt x="40168" y="10595"/>
                  </a:lnTo>
                  <a:lnTo>
                    <a:pt x="40696" y="10760"/>
                  </a:lnTo>
                  <a:lnTo>
                    <a:pt x="41257" y="10925"/>
                  </a:lnTo>
                  <a:lnTo>
                    <a:pt x="41785" y="11156"/>
                  </a:lnTo>
                  <a:lnTo>
                    <a:pt x="42346" y="11420"/>
                  </a:lnTo>
                  <a:lnTo>
                    <a:pt x="43501" y="11981"/>
                  </a:lnTo>
                  <a:lnTo>
                    <a:pt x="44689" y="12641"/>
                  </a:lnTo>
                  <a:lnTo>
                    <a:pt x="45943" y="13367"/>
                  </a:lnTo>
                  <a:lnTo>
                    <a:pt x="48485" y="14952"/>
                  </a:lnTo>
                  <a:lnTo>
                    <a:pt x="49838" y="15777"/>
                  </a:lnTo>
                  <a:lnTo>
                    <a:pt x="51191" y="16569"/>
                  </a:lnTo>
                  <a:lnTo>
                    <a:pt x="52611" y="17328"/>
                  </a:lnTo>
                  <a:lnTo>
                    <a:pt x="54030" y="18054"/>
                  </a:lnTo>
                  <a:lnTo>
                    <a:pt x="54756" y="18384"/>
                  </a:lnTo>
                  <a:lnTo>
                    <a:pt x="55515" y="18714"/>
                  </a:lnTo>
                  <a:lnTo>
                    <a:pt x="56241" y="19011"/>
                  </a:lnTo>
                  <a:lnTo>
                    <a:pt x="57000" y="19275"/>
                  </a:lnTo>
                  <a:lnTo>
                    <a:pt x="57759" y="19506"/>
                  </a:lnTo>
                  <a:lnTo>
                    <a:pt x="58551" y="19704"/>
                  </a:lnTo>
                  <a:lnTo>
                    <a:pt x="59311" y="19902"/>
                  </a:lnTo>
                  <a:lnTo>
                    <a:pt x="60103" y="20034"/>
                  </a:lnTo>
                  <a:lnTo>
                    <a:pt x="61258" y="20166"/>
                  </a:lnTo>
                  <a:lnTo>
                    <a:pt x="62677" y="20265"/>
                  </a:lnTo>
                  <a:lnTo>
                    <a:pt x="64360" y="20331"/>
                  </a:lnTo>
                  <a:lnTo>
                    <a:pt x="66242" y="20364"/>
                  </a:lnTo>
                  <a:lnTo>
                    <a:pt x="68255" y="20364"/>
                  </a:lnTo>
                  <a:lnTo>
                    <a:pt x="70400" y="20331"/>
                  </a:lnTo>
                  <a:lnTo>
                    <a:pt x="72612" y="20298"/>
                  </a:lnTo>
                  <a:lnTo>
                    <a:pt x="74823" y="20232"/>
                  </a:lnTo>
                  <a:lnTo>
                    <a:pt x="77001" y="20133"/>
                  </a:lnTo>
                  <a:lnTo>
                    <a:pt x="79081" y="20034"/>
                  </a:lnTo>
                  <a:lnTo>
                    <a:pt x="81061" y="19935"/>
                  </a:lnTo>
                  <a:lnTo>
                    <a:pt x="82843" y="19803"/>
                  </a:lnTo>
                  <a:lnTo>
                    <a:pt x="84427" y="19638"/>
                  </a:lnTo>
                  <a:lnTo>
                    <a:pt x="85715" y="19506"/>
                  </a:lnTo>
                  <a:lnTo>
                    <a:pt x="86705" y="19341"/>
                  </a:lnTo>
                  <a:lnTo>
                    <a:pt x="87068" y="19275"/>
                  </a:lnTo>
                  <a:lnTo>
                    <a:pt x="87332" y="19209"/>
                  </a:lnTo>
                  <a:lnTo>
                    <a:pt x="87728" y="19044"/>
                  </a:lnTo>
                  <a:lnTo>
                    <a:pt x="88157" y="18846"/>
                  </a:lnTo>
                  <a:lnTo>
                    <a:pt x="88520" y="18615"/>
                  </a:lnTo>
                  <a:lnTo>
                    <a:pt x="88883" y="18384"/>
                  </a:lnTo>
                  <a:lnTo>
                    <a:pt x="89246" y="18153"/>
                  </a:lnTo>
                  <a:lnTo>
                    <a:pt x="89576" y="17889"/>
                  </a:lnTo>
                  <a:lnTo>
                    <a:pt x="89873" y="17625"/>
                  </a:lnTo>
                  <a:lnTo>
                    <a:pt x="90137" y="17328"/>
                  </a:lnTo>
                  <a:lnTo>
                    <a:pt x="90401" y="17031"/>
                  </a:lnTo>
                  <a:lnTo>
                    <a:pt x="90632" y="16767"/>
                  </a:lnTo>
                  <a:lnTo>
                    <a:pt x="90830" y="16470"/>
                  </a:lnTo>
                  <a:lnTo>
                    <a:pt x="90995" y="16173"/>
                  </a:lnTo>
                  <a:lnTo>
                    <a:pt x="91127" y="15909"/>
                  </a:lnTo>
                  <a:lnTo>
                    <a:pt x="91260" y="15645"/>
                  </a:lnTo>
                  <a:lnTo>
                    <a:pt x="91326" y="15381"/>
                  </a:lnTo>
                  <a:lnTo>
                    <a:pt x="91359" y="15150"/>
                  </a:lnTo>
                  <a:lnTo>
                    <a:pt x="91359" y="14919"/>
                  </a:lnTo>
                  <a:lnTo>
                    <a:pt x="91326" y="14687"/>
                  </a:lnTo>
                  <a:lnTo>
                    <a:pt x="91227" y="14489"/>
                  </a:lnTo>
                  <a:lnTo>
                    <a:pt x="91094" y="14291"/>
                  </a:lnTo>
                  <a:lnTo>
                    <a:pt x="90896" y="14126"/>
                  </a:lnTo>
                  <a:lnTo>
                    <a:pt x="90665" y="13961"/>
                  </a:lnTo>
                  <a:lnTo>
                    <a:pt x="90401" y="13796"/>
                  </a:lnTo>
                  <a:lnTo>
                    <a:pt x="90104" y="13631"/>
                  </a:lnTo>
                  <a:lnTo>
                    <a:pt x="89774" y="13466"/>
                  </a:lnTo>
                  <a:lnTo>
                    <a:pt x="89378" y="13334"/>
                  </a:lnTo>
                  <a:lnTo>
                    <a:pt x="88520" y="13037"/>
                  </a:lnTo>
                  <a:lnTo>
                    <a:pt x="87530" y="12806"/>
                  </a:lnTo>
                  <a:lnTo>
                    <a:pt x="86408" y="12575"/>
                  </a:lnTo>
                  <a:lnTo>
                    <a:pt x="86078" y="12509"/>
                  </a:lnTo>
                  <a:lnTo>
                    <a:pt x="85286" y="12509"/>
                  </a:lnTo>
                  <a:lnTo>
                    <a:pt x="84824" y="12542"/>
                  </a:lnTo>
                  <a:lnTo>
                    <a:pt x="83767" y="12641"/>
                  </a:lnTo>
                  <a:lnTo>
                    <a:pt x="82579" y="12839"/>
                  </a:lnTo>
                  <a:lnTo>
                    <a:pt x="79708" y="13334"/>
                  </a:lnTo>
                  <a:lnTo>
                    <a:pt x="78123" y="13598"/>
                  </a:lnTo>
                  <a:lnTo>
                    <a:pt x="76407" y="13862"/>
                  </a:lnTo>
                  <a:lnTo>
                    <a:pt x="74625" y="14126"/>
                  </a:lnTo>
                  <a:lnTo>
                    <a:pt x="72744" y="14357"/>
                  </a:lnTo>
                  <a:lnTo>
                    <a:pt x="70796" y="14555"/>
                  </a:lnTo>
                  <a:lnTo>
                    <a:pt x="68816" y="14654"/>
                  </a:lnTo>
                  <a:lnTo>
                    <a:pt x="67826" y="14687"/>
                  </a:lnTo>
                  <a:lnTo>
                    <a:pt x="65813" y="14687"/>
                  </a:lnTo>
                  <a:lnTo>
                    <a:pt x="64789" y="14654"/>
                  </a:lnTo>
                  <a:lnTo>
                    <a:pt x="63766" y="14588"/>
                  </a:lnTo>
                  <a:lnTo>
                    <a:pt x="62743" y="14489"/>
                  </a:lnTo>
                  <a:lnTo>
                    <a:pt x="61753" y="14357"/>
                  </a:lnTo>
                  <a:lnTo>
                    <a:pt x="60730" y="14192"/>
                  </a:lnTo>
                  <a:lnTo>
                    <a:pt x="59740" y="13994"/>
                  </a:lnTo>
                  <a:lnTo>
                    <a:pt x="58815" y="13763"/>
                  </a:lnTo>
                  <a:lnTo>
                    <a:pt x="57924" y="13499"/>
                  </a:lnTo>
                  <a:lnTo>
                    <a:pt x="57066" y="13235"/>
                  </a:lnTo>
                  <a:lnTo>
                    <a:pt x="56274" y="12971"/>
                  </a:lnTo>
                  <a:lnTo>
                    <a:pt x="55515" y="12641"/>
                  </a:lnTo>
                  <a:lnTo>
                    <a:pt x="54789" y="12311"/>
                  </a:lnTo>
                  <a:lnTo>
                    <a:pt x="54063" y="11981"/>
                  </a:lnTo>
                  <a:lnTo>
                    <a:pt x="53403" y="11651"/>
                  </a:lnTo>
                  <a:lnTo>
                    <a:pt x="52776" y="11255"/>
                  </a:lnTo>
                  <a:lnTo>
                    <a:pt x="52148" y="10892"/>
                  </a:lnTo>
                  <a:lnTo>
                    <a:pt x="51554" y="10529"/>
                  </a:lnTo>
                  <a:lnTo>
                    <a:pt x="50432" y="9737"/>
                  </a:lnTo>
                  <a:lnTo>
                    <a:pt x="49376" y="8945"/>
                  </a:lnTo>
                  <a:lnTo>
                    <a:pt x="47330" y="7360"/>
                  </a:lnTo>
                  <a:lnTo>
                    <a:pt x="46307" y="6634"/>
                  </a:lnTo>
                  <a:lnTo>
                    <a:pt x="45283" y="5908"/>
                  </a:lnTo>
                  <a:lnTo>
                    <a:pt x="44722" y="5578"/>
                  </a:lnTo>
                  <a:lnTo>
                    <a:pt x="44194" y="5281"/>
                  </a:lnTo>
                  <a:lnTo>
                    <a:pt x="43633" y="4984"/>
                  </a:lnTo>
                  <a:lnTo>
                    <a:pt x="43039" y="4687"/>
                  </a:lnTo>
                  <a:lnTo>
                    <a:pt x="42445" y="4456"/>
                  </a:lnTo>
                  <a:lnTo>
                    <a:pt x="41818" y="4225"/>
                  </a:lnTo>
                  <a:lnTo>
                    <a:pt x="41158" y="3994"/>
                  </a:lnTo>
                  <a:lnTo>
                    <a:pt x="40498" y="3829"/>
                  </a:lnTo>
                  <a:lnTo>
                    <a:pt x="39772" y="3697"/>
                  </a:lnTo>
                  <a:lnTo>
                    <a:pt x="39045" y="3598"/>
                  </a:lnTo>
                  <a:lnTo>
                    <a:pt x="38286" y="3532"/>
                  </a:lnTo>
                  <a:lnTo>
                    <a:pt x="37527" y="3499"/>
                  </a:lnTo>
                  <a:lnTo>
                    <a:pt x="36735" y="3532"/>
                  </a:lnTo>
                  <a:lnTo>
                    <a:pt x="35910" y="3565"/>
                  </a:lnTo>
                  <a:lnTo>
                    <a:pt x="35118" y="3664"/>
                  </a:lnTo>
                  <a:lnTo>
                    <a:pt x="34260" y="3763"/>
                  </a:lnTo>
                  <a:lnTo>
                    <a:pt x="33435" y="3895"/>
                  </a:lnTo>
                  <a:lnTo>
                    <a:pt x="32576" y="4060"/>
                  </a:lnTo>
                  <a:lnTo>
                    <a:pt x="30893" y="4423"/>
                  </a:lnTo>
                  <a:lnTo>
                    <a:pt x="29177" y="4852"/>
                  </a:lnTo>
                  <a:lnTo>
                    <a:pt x="27494" y="5314"/>
                  </a:lnTo>
                  <a:lnTo>
                    <a:pt x="24193" y="6238"/>
                  </a:lnTo>
                  <a:lnTo>
                    <a:pt x="22609" y="6667"/>
                  </a:lnTo>
                  <a:lnTo>
                    <a:pt x="21124" y="7030"/>
                  </a:lnTo>
                  <a:lnTo>
                    <a:pt x="19737" y="7360"/>
                  </a:lnTo>
                  <a:lnTo>
                    <a:pt x="19077" y="7459"/>
                  </a:lnTo>
                  <a:lnTo>
                    <a:pt x="18450" y="7558"/>
                  </a:lnTo>
                  <a:lnTo>
                    <a:pt x="17856" y="7624"/>
                  </a:lnTo>
                  <a:lnTo>
                    <a:pt x="17295" y="7657"/>
                  </a:lnTo>
                  <a:lnTo>
                    <a:pt x="16767" y="7657"/>
                  </a:lnTo>
                  <a:lnTo>
                    <a:pt x="16272" y="7591"/>
                  </a:lnTo>
                  <a:lnTo>
                    <a:pt x="15348" y="7459"/>
                  </a:lnTo>
                  <a:lnTo>
                    <a:pt x="14424" y="7261"/>
                  </a:lnTo>
                  <a:lnTo>
                    <a:pt x="13532" y="6997"/>
                  </a:lnTo>
                  <a:lnTo>
                    <a:pt x="12674" y="6700"/>
                  </a:lnTo>
                  <a:lnTo>
                    <a:pt x="11816" y="6370"/>
                  </a:lnTo>
                  <a:lnTo>
                    <a:pt x="10991" y="6007"/>
                  </a:lnTo>
                  <a:lnTo>
                    <a:pt x="10199" y="5578"/>
                  </a:lnTo>
                  <a:lnTo>
                    <a:pt x="9440" y="5149"/>
                  </a:lnTo>
                  <a:lnTo>
                    <a:pt x="8681" y="4720"/>
                  </a:lnTo>
                  <a:lnTo>
                    <a:pt x="7955" y="4258"/>
                  </a:lnTo>
                  <a:lnTo>
                    <a:pt x="7294" y="3763"/>
                  </a:lnTo>
                  <a:lnTo>
                    <a:pt x="6634" y="3301"/>
                  </a:lnTo>
                  <a:lnTo>
                    <a:pt x="5380" y="2311"/>
                  </a:lnTo>
                  <a:lnTo>
                    <a:pt x="4291" y="1353"/>
                  </a:lnTo>
                  <a:lnTo>
                    <a:pt x="3961" y="1056"/>
                  </a:lnTo>
                  <a:lnTo>
                    <a:pt x="3730" y="792"/>
                  </a:lnTo>
                  <a:lnTo>
                    <a:pt x="3499" y="561"/>
                  </a:lnTo>
                  <a:lnTo>
                    <a:pt x="3301" y="396"/>
                  </a:lnTo>
                  <a:lnTo>
                    <a:pt x="3070" y="231"/>
                  </a:lnTo>
                  <a:lnTo>
                    <a:pt x="2839" y="99"/>
                  </a:lnTo>
                  <a:lnTo>
                    <a:pt x="2509" y="33"/>
                  </a:lnTo>
                  <a:lnTo>
                    <a:pt x="2146"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g29ba36c631f_0_554"/>
            <p:cNvSpPr/>
            <p:nvPr/>
          </p:nvSpPr>
          <p:spPr>
            <a:xfrm>
              <a:off x="1083775" y="785175"/>
              <a:ext cx="212075" cy="1647800"/>
            </a:xfrm>
            <a:custGeom>
              <a:avLst/>
              <a:gdLst/>
              <a:ahLst/>
              <a:cxnLst/>
              <a:rect l="l" t="t" r="r" b="b"/>
              <a:pathLst>
                <a:path w="8483" h="65912" extrusionOk="0">
                  <a:moveTo>
                    <a:pt x="1650" y="0"/>
                  </a:moveTo>
                  <a:lnTo>
                    <a:pt x="1287" y="66"/>
                  </a:lnTo>
                  <a:lnTo>
                    <a:pt x="990" y="165"/>
                  </a:lnTo>
                  <a:lnTo>
                    <a:pt x="726" y="330"/>
                  </a:lnTo>
                  <a:lnTo>
                    <a:pt x="495" y="562"/>
                  </a:lnTo>
                  <a:lnTo>
                    <a:pt x="297" y="826"/>
                  </a:lnTo>
                  <a:lnTo>
                    <a:pt x="132" y="1090"/>
                  </a:lnTo>
                  <a:lnTo>
                    <a:pt x="33" y="1420"/>
                  </a:lnTo>
                  <a:lnTo>
                    <a:pt x="0" y="1750"/>
                  </a:lnTo>
                  <a:lnTo>
                    <a:pt x="33" y="1882"/>
                  </a:lnTo>
                  <a:lnTo>
                    <a:pt x="1254" y="17691"/>
                  </a:lnTo>
                  <a:lnTo>
                    <a:pt x="1419" y="19639"/>
                  </a:lnTo>
                  <a:lnTo>
                    <a:pt x="4951" y="64295"/>
                  </a:lnTo>
                  <a:lnTo>
                    <a:pt x="5017" y="64625"/>
                  </a:lnTo>
                  <a:lnTo>
                    <a:pt x="5149" y="64955"/>
                  </a:lnTo>
                  <a:lnTo>
                    <a:pt x="5347" y="65252"/>
                  </a:lnTo>
                  <a:lnTo>
                    <a:pt x="5578" y="65483"/>
                  </a:lnTo>
                  <a:lnTo>
                    <a:pt x="5842" y="65681"/>
                  </a:lnTo>
                  <a:lnTo>
                    <a:pt x="6172" y="65813"/>
                  </a:lnTo>
                  <a:lnTo>
                    <a:pt x="6502" y="65879"/>
                  </a:lnTo>
                  <a:lnTo>
                    <a:pt x="6865" y="65912"/>
                  </a:lnTo>
                  <a:lnTo>
                    <a:pt x="7195" y="65846"/>
                  </a:lnTo>
                  <a:lnTo>
                    <a:pt x="7525" y="65714"/>
                  </a:lnTo>
                  <a:lnTo>
                    <a:pt x="7822" y="65516"/>
                  </a:lnTo>
                  <a:lnTo>
                    <a:pt x="8053" y="65285"/>
                  </a:lnTo>
                  <a:lnTo>
                    <a:pt x="8251" y="65021"/>
                  </a:lnTo>
                  <a:lnTo>
                    <a:pt x="8383" y="64691"/>
                  </a:lnTo>
                  <a:lnTo>
                    <a:pt x="8449" y="64361"/>
                  </a:lnTo>
                  <a:lnTo>
                    <a:pt x="8482" y="63998"/>
                  </a:lnTo>
                  <a:lnTo>
                    <a:pt x="4918" y="19308"/>
                  </a:lnTo>
                  <a:lnTo>
                    <a:pt x="4753" y="17229"/>
                  </a:lnTo>
                  <a:lnTo>
                    <a:pt x="3532" y="1618"/>
                  </a:lnTo>
                  <a:lnTo>
                    <a:pt x="3466" y="1255"/>
                  </a:lnTo>
                  <a:lnTo>
                    <a:pt x="3334" y="958"/>
                  </a:lnTo>
                  <a:lnTo>
                    <a:pt x="3169" y="661"/>
                  </a:lnTo>
                  <a:lnTo>
                    <a:pt x="2904" y="430"/>
                  </a:lnTo>
                  <a:lnTo>
                    <a:pt x="2640" y="231"/>
                  </a:lnTo>
                  <a:lnTo>
                    <a:pt x="2343" y="66"/>
                  </a:lnTo>
                  <a:lnTo>
                    <a:pt x="1980"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g29ba36c631f_0_554"/>
            <p:cNvSpPr/>
            <p:nvPr/>
          </p:nvSpPr>
          <p:spPr>
            <a:xfrm>
              <a:off x="1083775" y="785175"/>
              <a:ext cx="212075" cy="1647800"/>
            </a:xfrm>
            <a:custGeom>
              <a:avLst/>
              <a:gdLst/>
              <a:ahLst/>
              <a:cxnLst/>
              <a:rect l="l" t="t" r="r" b="b"/>
              <a:pathLst>
                <a:path w="8483" h="65912" fill="none" extrusionOk="0">
                  <a:moveTo>
                    <a:pt x="0" y="1750"/>
                  </a:moveTo>
                  <a:lnTo>
                    <a:pt x="0" y="1750"/>
                  </a:lnTo>
                  <a:lnTo>
                    <a:pt x="33" y="1882"/>
                  </a:lnTo>
                  <a:lnTo>
                    <a:pt x="1254" y="17691"/>
                  </a:lnTo>
                  <a:lnTo>
                    <a:pt x="1419" y="19639"/>
                  </a:lnTo>
                  <a:lnTo>
                    <a:pt x="4951" y="64295"/>
                  </a:lnTo>
                  <a:lnTo>
                    <a:pt x="4951" y="64295"/>
                  </a:lnTo>
                  <a:lnTo>
                    <a:pt x="5017" y="64625"/>
                  </a:lnTo>
                  <a:lnTo>
                    <a:pt x="5149" y="64955"/>
                  </a:lnTo>
                  <a:lnTo>
                    <a:pt x="5347" y="65252"/>
                  </a:lnTo>
                  <a:lnTo>
                    <a:pt x="5578" y="65483"/>
                  </a:lnTo>
                  <a:lnTo>
                    <a:pt x="5842" y="65681"/>
                  </a:lnTo>
                  <a:lnTo>
                    <a:pt x="6172" y="65813"/>
                  </a:lnTo>
                  <a:lnTo>
                    <a:pt x="6502" y="65879"/>
                  </a:lnTo>
                  <a:lnTo>
                    <a:pt x="6865" y="65912"/>
                  </a:lnTo>
                  <a:lnTo>
                    <a:pt x="6865" y="65912"/>
                  </a:lnTo>
                  <a:lnTo>
                    <a:pt x="7195" y="65846"/>
                  </a:lnTo>
                  <a:lnTo>
                    <a:pt x="7525" y="65714"/>
                  </a:lnTo>
                  <a:lnTo>
                    <a:pt x="7822" y="65516"/>
                  </a:lnTo>
                  <a:lnTo>
                    <a:pt x="8053" y="65285"/>
                  </a:lnTo>
                  <a:lnTo>
                    <a:pt x="8251" y="65021"/>
                  </a:lnTo>
                  <a:lnTo>
                    <a:pt x="8383" y="64691"/>
                  </a:lnTo>
                  <a:lnTo>
                    <a:pt x="8449" y="64361"/>
                  </a:lnTo>
                  <a:lnTo>
                    <a:pt x="8482" y="63998"/>
                  </a:lnTo>
                  <a:lnTo>
                    <a:pt x="4918" y="19308"/>
                  </a:lnTo>
                  <a:lnTo>
                    <a:pt x="4753" y="17229"/>
                  </a:lnTo>
                  <a:lnTo>
                    <a:pt x="3532" y="1618"/>
                  </a:lnTo>
                  <a:lnTo>
                    <a:pt x="3532" y="1618"/>
                  </a:lnTo>
                  <a:lnTo>
                    <a:pt x="3466" y="1255"/>
                  </a:lnTo>
                  <a:lnTo>
                    <a:pt x="3334" y="958"/>
                  </a:lnTo>
                  <a:lnTo>
                    <a:pt x="3169" y="661"/>
                  </a:lnTo>
                  <a:lnTo>
                    <a:pt x="2904" y="430"/>
                  </a:lnTo>
                  <a:lnTo>
                    <a:pt x="2640" y="231"/>
                  </a:lnTo>
                  <a:lnTo>
                    <a:pt x="2343" y="66"/>
                  </a:lnTo>
                  <a:lnTo>
                    <a:pt x="1980" y="0"/>
                  </a:lnTo>
                  <a:lnTo>
                    <a:pt x="1650" y="0"/>
                  </a:lnTo>
                  <a:lnTo>
                    <a:pt x="1650" y="0"/>
                  </a:lnTo>
                  <a:lnTo>
                    <a:pt x="1287" y="66"/>
                  </a:lnTo>
                  <a:lnTo>
                    <a:pt x="990" y="165"/>
                  </a:lnTo>
                  <a:lnTo>
                    <a:pt x="726" y="330"/>
                  </a:lnTo>
                  <a:lnTo>
                    <a:pt x="495" y="562"/>
                  </a:lnTo>
                  <a:lnTo>
                    <a:pt x="297" y="826"/>
                  </a:lnTo>
                  <a:lnTo>
                    <a:pt x="132" y="1090"/>
                  </a:lnTo>
                  <a:lnTo>
                    <a:pt x="33" y="1420"/>
                  </a:lnTo>
                  <a:lnTo>
                    <a:pt x="0" y="17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g29ba36c631f_0_554"/>
            <p:cNvSpPr/>
            <p:nvPr/>
          </p:nvSpPr>
          <p:spPr>
            <a:xfrm>
              <a:off x="1115125" y="1215900"/>
              <a:ext cx="91600" cy="60250"/>
            </a:xfrm>
            <a:custGeom>
              <a:avLst/>
              <a:gdLst/>
              <a:ahLst/>
              <a:cxnLst/>
              <a:rect l="l" t="t" r="r" b="b"/>
              <a:pathLst>
                <a:path w="3664" h="2410" extrusionOk="0">
                  <a:moveTo>
                    <a:pt x="3499" y="0"/>
                  </a:moveTo>
                  <a:lnTo>
                    <a:pt x="0" y="462"/>
                  </a:lnTo>
                  <a:lnTo>
                    <a:pt x="165" y="2410"/>
                  </a:lnTo>
                  <a:lnTo>
                    <a:pt x="1716" y="2311"/>
                  </a:lnTo>
                  <a:lnTo>
                    <a:pt x="2674" y="2212"/>
                  </a:lnTo>
                  <a:lnTo>
                    <a:pt x="3664" y="2079"/>
                  </a:lnTo>
                  <a:lnTo>
                    <a:pt x="3499" y="0"/>
                  </a:lnTo>
                  <a:close/>
                </a:path>
              </a:pathLst>
            </a:custGeom>
            <a:solidFill>
              <a:srgbClr val="3B3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g29ba36c631f_0_554"/>
            <p:cNvSpPr/>
            <p:nvPr/>
          </p:nvSpPr>
          <p:spPr>
            <a:xfrm>
              <a:off x="1115125" y="1215900"/>
              <a:ext cx="91600" cy="60250"/>
            </a:xfrm>
            <a:custGeom>
              <a:avLst/>
              <a:gdLst/>
              <a:ahLst/>
              <a:cxnLst/>
              <a:rect l="l" t="t" r="r" b="b"/>
              <a:pathLst>
                <a:path w="3664" h="2410" fill="none" extrusionOk="0">
                  <a:moveTo>
                    <a:pt x="3499" y="0"/>
                  </a:moveTo>
                  <a:lnTo>
                    <a:pt x="0" y="462"/>
                  </a:lnTo>
                  <a:lnTo>
                    <a:pt x="165" y="2410"/>
                  </a:lnTo>
                  <a:lnTo>
                    <a:pt x="165" y="2410"/>
                  </a:lnTo>
                  <a:lnTo>
                    <a:pt x="1716" y="2311"/>
                  </a:lnTo>
                  <a:lnTo>
                    <a:pt x="2674" y="2212"/>
                  </a:lnTo>
                  <a:lnTo>
                    <a:pt x="3664" y="2079"/>
                  </a:lnTo>
                  <a:lnTo>
                    <a:pt x="349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g29ba36c631f_0_554"/>
            <p:cNvSpPr/>
            <p:nvPr/>
          </p:nvSpPr>
          <p:spPr>
            <a:xfrm>
              <a:off x="597775" y="238125"/>
              <a:ext cx="1021525" cy="1020700"/>
            </a:xfrm>
            <a:custGeom>
              <a:avLst/>
              <a:gdLst/>
              <a:ahLst/>
              <a:cxnLst/>
              <a:rect l="l" t="t" r="r" b="b"/>
              <a:pathLst>
                <a:path w="40861" h="40828" extrusionOk="0">
                  <a:moveTo>
                    <a:pt x="19374" y="0"/>
                  </a:moveTo>
                  <a:lnTo>
                    <a:pt x="18318" y="99"/>
                  </a:lnTo>
                  <a:lnTo>
                    <a:pt x="17295" y="231"/>
                  </a:lnTo>
                  <a:lnTo>
                    <a:pt x="16305" y="396"/>
                  </a:lnTo>
                  <a:lnTo>
                    <a:pt x="15314" y="627"/>
                  </a:lnTo>
                  <a:lnTo>
                    <a:pt x="14357" y="891"/>
                  </a:lnTo>
                  <a:lnTo>
                    <a:pt x="13400" y="1221"/>
                  </a:lnTo>
                  <a:lnTo>
                    <a:pt x="12476" y="1584"/>
                  </a:lnTo>
                  <a:lnTo>
                    <a:pt x="11552" y="2013"/>
                  </a:lnTo>
                  <a:lnTo>
                    <a:pt x="10694" y="2442"/>
                  </a:lnTo>
                  <a:lnTo>
                    <a:pt x="9836" y="2937"/>
                  </a:lnTo>
                  <a:lnTo>
                    <a:pt x="9010" y="3466"/>
                  </a:lnTo>
                  <a:lnTo>
                    <a:pt x="8185" y="4060"/>
                  </a:lnTo>
                  <a:lnTo>
                    <a:pt x="7426" y="4654"/>
                  </a:lnTo>
                  <a:lnTo>
                    <a:pt x="6667" y="5281"/>
                  </a:lnTo>
                  <a:lnTo>
                    <a:pt x="5974" y="5974"/>
                  </a:lnTo>
                  <a:lnTo>
                    <a:pt x="5281" y="6667"/>
                  </a:lnTo>
                  <a:lnTo>
                    <a:pt x="4654" y="7426"/>
                  </a:lnTo>
                  <a:lnTo>
                    <a:pt x="4060" y="8185"/>
                  </a:lnTo>
                  <a:lnTo>
                    <a:pt x="3466" y="9010"/>
                  </a:lnTo>
                  <a:lnTo>
                    <a:pt x="2937" y="9836"/>
                  </a:lnTo>
                  <a:lnTo>
                    <a:pt x="2442" y="10694"/>
                  </a:lnTo>
                  <a:lnTo>
                    <a:pt x="2013" y="11552"/>
                  </a:lnTo>
                  <a:lnTo>
                    <a:pt x="1584" y="12476"/>
                  </a:lnTo>
                  <a:lnTo>
                    <a:pt x="1221" y="13400"/>
                  </a:lnTo>
                  <a:lnTo>
                    <a:pt x="924" y="14357"/>
                  </a:lnTo>
                  <a:lnTo>
                    <a:pt x="627" y="15314"/>
                  </a:lnTo>
                  <a:lnTo>
                    <a:pt x="396" y="16305"/>
                  </a:lnTo>
                  <a:lnTo>
                    <a:pt x="231" y="17295"/>
                  </a:lnTo>
                  <a:lnTo>
                    <a:pt x="99" y="18318"/>
                  </a:lnTo>
                  <a:lnTo>
                    <a:pt x="33" y="19374"/>
                  </a:lnTo>
                  <a:lnTo>
                    <a:pt x="0" y="20430"/>
                  </a:lnTo>
                  <a:lnTo>
                    <a:pt x="33" y="21453"/>
                  </a:lnTo>
                  <a:lnTo>
                    <a:pt x="99" y="22510"/>
                  </a:lnTo>
                  <a:lnTo>
                    <a:pt x="231" y="23533"/>
                  </a:lnTo>
                  <a:lnTo>
                    <a:pt x="396" y="24523"/>
                  </a:lnTo>
                  <a:lnTo>
                    <a:pt x="627" y="25513"/>
                  </a:lnTo>
                  <a:lnTo>
                    <a:pt x="924" y="26503"/>
                  </a:lnTo>
                  <a:lnTo>
                    <a:pt x="1221" y="27427"/>
                  </a:lnTo>
                  <a:lnTo>
                    <a:pt x="1584" y="28351"/>
                  </a:lnTo>
                  <a:lnTo>
                    <a:pt x="2013" y="29276"/>
                  </a:lnTo>
                  <a:lnTo>
                    <a:pt x="2442" y="30167"/>
                  </a:lnTo>
                  <a:lnTo>
                    <a:pt x="2937" y="30992"/>
                  </a:lnTo>
                  <a:lnTo>
                    <a:pt x="3466" y="31850"/>
                  </a:lnTo>
                  <a:lnTo>
                    <a:pt x="4060" y="32642"/>
                  </a:lnTo>
                  <a:lnTo>
                    <a:pt x="4654" y="33401"/>
                  </a:lnTo>
                  <a:lnTo>
                    <a:pt x="5281" y="34160"/>
                  </a:lnTo>
                  <a:lnTo>
                    <a:pt x="5974" y="34853"/>
                  </a:lnTo>
                  <a:lnTo>
                    <a:pt x="6667" y="35547"/>
                  </a:lnTo>
                  <a:lnTo>
                    <a:pt x="7426" y="36174"/>
                  </a:lnTo>
                  <a:lnTo>
                    <a:pt x="8185" y="36768"/>
                  </a:lnTo>
                  <a:lnTo>
                    <a:pt x="9010" y="37362"/>
                  </a:lnTo>
                  <a:lnTo>
                    <a:pt x="9836" y="37890"/>
                  </a:lnTo>
                  <a:lnTo>
                    <a:pt x="10694" y="38385"/>
                  </a:lnTo>
                  <a:lnTo>
                    <a:pt x="11552" y="38814"/>
                  </a:lnTo>
                  <a:lnTo>
                    <a:pt x="12476" y="39243"/>
                  </a:lnTo>
                  <a:lnTo>
                    <a:pt x="13400" y="39606"/>
                  </a:lnTo>
                  <a:lnTo>
                    <a:pt x="14357" y="39936"/>
                  </a:lnTo>
                  <a:lnTo>
                    <a:pt x="15314" y="40200"/>
                  </a:lnTo>
                  <a:lnTo>
                    <a:pt x="16305" y="40431"/>
                  </a:lnTo>
                  <a:lnTo>
                    <a:pt x="17295" y="40596"/>
                  </a:lnTo>
                  <a:lnTo>
                    <a:pt x="18318" y="40728"/>
                  </a:lnTo>
                  <a:lnTo>
                    <a:pt x="19374" y="40827"/>
                  </a:lnTo>
                  <a:lnTo>
                    <a:pt x="21453" y="40827"/>
                  </a:lnTo>
                  <a:lnTo>
                    <a:pt x="22510" y="40728"/>
                  </a:lnTo>
                  <a:lnTo>
                    <a:pt x="23533" y="40596"/>
                  </a:lnTo>
                  <a:lnTo>
                    <a:pt x="24523" y="40431"/>
                  </a:lnTo>
                  <a:lnTo>
                    <a:pt x="25513" y="40200"/>
                  </a:lnTo>
                  <a:lnTo>
                    <a:pt x="26503" y="39936"/>
                  </a:lnTo>
                  <a:lnTo>
                    <a:pt x="27427" y="39606"/>
                  </a:lnTo>
                  <a:lnTo>
                    <a:pt x="28384" y="39243"/>
                  </a:lnTo>
                  <a:lnTo>
                    <a:pt x="29276" y="38814"/>
                  </a:lnTo>
                  <a:lnTo>
                    <a:pt x="30167" y="38385"/>
                  </a:lnTo>
                  <a:lnTo>
                    <a:pt x="31025" y="37890"/>
                  </a:lnTo>
                  <a:lnTo>
                    <a:pt x="31850" y="37362"/>
                  </a:lnTo>
                  <a:lnTo>
                    <a:pt x="32642" y="36768"/>
                  </a:lnTo>
                  <a:lnTo>
                    <a:pt x="33401" y="36174"/>
                  </a:lnTo>
                  <a:lnTo>
                    <a:pt x="34160" y="35547"/>
                  </a:lnTo>
                  <a:lnTo>
                    <a:pt x="34853" y="34853"/>
                  </a:lnTo>
                  <a:lnTo>
                    <a:pt x="35547" y="34160"/>
                  </a:lnTo>
                  <a:lnTo>
                    <a:pt x="36174" y="33401"/>
                  </a:lnTo>
                  <a:lnTo>
                    <a:pt x="36801" y="32642"/>
                  </a:lnTo>
                  <a:lnTo>
                    <a:pt x="37362" y="31850"/>
                  </a:lnTo>
                  <a:lnTo>
                    <a:pt x="37890" y="30992"/>
                  </a:lnTo>
                  <a:lnTo>
                    <a:pt x="38385" y="30167"/>
                  </a:lnTo>
                  <a:lnTo>
                    <a:pt x="38814" y="29276"/>
                  </a:lnTo>
                  <a:lnTo>
                    <a:pt x="39243" y="28351"/>
                  </a:lnTo>
                  <a:lnTo>
                    <a:pt x="39606" y="27427"/>
                  </a:lnTo>
                  <a:lnTo>
                    <a:pt x="39936" y="26503"/>
                  </a:lnTo>
                  <a:lnTo>
                    <a:pt x="40200" y="25513"/>
                  </a:lnTo>
                  <a:lnTo>
                    <a:pt x="40431" y="24523"/>
                  </a:lnTo>
                  <a:lnTo>
                    <a:pt x="40596" y="23533"/>
                  </a:lnTo>
                  <a:lnTo>
                    <a:pt x="40728" y="22510"/>
                  </a:lnTo>
                  <a:lnTo>
                    <a:pt x="40827" y="21453"/>
                  </a:lnTo>
                  <a:lnTo>
                    <a:pt x="40860" y="20430"/>
                  </a:lnTo>
                  <a:lnTo>
                    <a:pt x="40827" y="19374"/>
                  </a:lnTo>
                  <a:lnTo>
                    <a:pt x="40728" y="18318"/>
                  </a:lnTo>
                  <a:lnTo>
                    <a:pt x="40596" y="17295"/>
                  </a:lnTo>
                  <a:lnTo>
                    <a:pt x="40431" y="16305"/>
                  </a:lnTo>
                  <a:lnTo>
                    <a:pt x="40200" y="15314"/>
                  </a:lnTo>
                  <a:lnTo>
                    <a:pt x="39936" y="14357"/>
                  </a:lnTo>
                  <a:lnTo>
                    <a:pt x="39606" y="13400"/>
                  </a:lnTo>
                  <a:lnTo>
                    <a:pt x="39243" y="12476"/>
                  </a:lnTo>
                  <a:lnTo>
                    <a:pt x="38814" y="11552"/>
                  </a:lnTo>
                  <a:lnTo>
                    <a:pt x="38385" y="10694"/>
                  </a:lnTo>
                  <a:lnTo>
                    <a:pt x="37890" y="9836"/>
                  </a:lnTo>
                  <a:lnTo>
                    <a:pt x="37362" y="9010"/>
                  </a:lnTo>
                  <a:lnTo>
                    <a:pt x="36801" y="8185"/>
                  </a:lnTo>
                  <a:lnTo>
                    <a:pt x="36174" y="7426"/>
                  </a:lnTo>
                  <a:lnTo>
                    <a:pt x="35547" y="6667"/>
                  </a:lnTo>
                  <a:lnTo>
                    <a:pt x="34853" y="5974"/>
                  </a:lnTo>
                  <a:lnTo>
                    <a:pt x="34160" y="5281"/>
                  </a:lnTo>
                  <a:lnTo>
                    <a:pt x="33401" y="4654"/>
                  </a:lnTo>
                  <a:lnTo>
                    <a:pt x="32642" y="4060"/>
                  </a:lnTo>
                  <a:lnTo>
                    <a:pt x="31850" y="3466"/>
                  </a:lnTo>
                  <a:lnTo>
                    <a:pt x="31025" y="2937"/>
                  </a:lnTo>
                  <a:lnTo>
                    <a:pt x="30167" y="2442"/>
                  </a:lnTo>
                  <a:lnTo>
                    <a:pt x="29276" y="2013"/>
                  </a:lnTo>
                  <a:lnTo>
                    <a:pt x="28384" y="1584"/>
                  </a:lnTo>
                  <a:lnTo>
                    <a:pt x="27427" y="1221"/>
                  </a:lnTo>
                  <a:lnTo>
                    <a:pt x="26503" y="891"/>
                  </a:lnTo>
                  <a:lnTo>
                    <a:pt x="25513" y="627"/>
                  </a:lnTo>
                  <a:lnTo>
                    <a:pt x="24523" y="396"/>
                  </a:lnTo>
                  <a:lnTo>
                    <a:pt x="23533" y="231"/>
                  </a:lnTo>
                  <a:lnTo>
                    <a:pt x="22510" y="99"/>
                  </a:lnTo>
                  <a:lnTo>
                    <a:pt x="21453" y="0"/>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g29ba36c631f_0_554"/>
            <p:cNvSpPr/>
            <p:nvPr/>
          </p:nvSpPr>
          <p:spPr>
            <a:xfrm>
              <a:off x="705850" y="346200"/>
              <a:ext cx="804525" cy="804525"/>
            </a:xfrm>
            <a:custGeom>
              <a:avLst/>
              <a:gdLst/>
              <a:ahLst/>
              <a:cxnLst/>
              <a:rect l="l" t="t" r="r" b="b"/>
              <a:pathLst>
                <a:path w="32181" h="32181" extrusionOk="0">
                  <a:moveTo>
                    <a:pt x="16800" y="2212"/>
                  </a:moveTo>
                  <a:lnTo>
                    <a:pt x="17526" y="2278"/>
                  </a:lnTo>
                  <a:lnTo>
                    <a:pt x="18220" y="2344"/>
                  </a:lnTo>
                  <a:lnTo>
                    <a:pt x="18880" y="2476"/>
                  </a:lnTo>
                  <a:lnTo>
                    <a:pt x="19573" y="2641"/>
                  </a:lnTo>
                  <a:lnTo>
                    <a:pt x="20233" y="2839"/>
                  </a:lnTo>
                  <a:lnTo>
                    <a:pt x="20860" y="3037"/>
                  </a:lnTo>
                  <a:lnTo>
                    <a:pt x="21487" y="3301"/>
                  </a:lnTo>
                  <a:lnTo>
                    <a:pt x="22114" y="3565"/>
                  </a:lnTo>
                  <a:lnTo>
                    <a:pt x="22708" y="3862"/>
                  </a:lnTo>
                  <a:lnTo>
                    <a:pt x="23302" y="4225"/>
                  </a:lnTo>
                  <a:lnTo>
                    <a:pt x="23863" y="4588"/>
                  </a:lnTo>
                  <a:lnTo>
                    <a:pt x="24391" y="4951"/>
                  </a:lnTo>
                  <a:lnTo>
                    <a:pt x="24920" y="5381"/>
                  </a:lnTo>
                  <a:lnTo>
                    <a:pt x="25448" y="5810"/>
                  </a:lnTo>
                  <a:lnTo>
                    <a:pt x="25910" y="6272"/>
                  </a:lnTo>
                  <a:lnTo>
                    <a:pt x="26372" y="6767"/>
                  </a:lnTo>
                  <a:lnTo>
                    <a:pt x="26801" y="7262"/>
                  </a:lnTo>
                  <a:lnTo>
                    <a:pt x="27230" y="7790"/>
                  </a:lnTo>
                  <a:lnTo>
                    <a:pt x="27626" y="8318"/>
                  </a:lnTo>
                  <a:lnTo>
                    <a:pt x="27989" y="8879"/>
                  </a:lnTo>
                  <a:lnTo>
                    <a:pt x="28319" y="9473"/>
                  </a:lnTo>
                  <a:lnTo>
                    <a:pt x="28616" y="10067"/>
                  </a:lnTo>
                  <a:lnTo>
                    <a:pt x="28880" y="10694"/>
                  </a:lnTo>
                  <a:lnTo>
                    <a:pt x="29144" y="11321"/>
                  </a:lnTo>
                  <a:lnTo>
                    <a:pt x="29375" y="11982"/>
                  </a:lnTo>
                  <a:lnTo>
                    <a:pt x="29540" y="12609"/>
                  </a:lnTo>
                  <a:lnTo>
                    <a:pt x="29705" y="13302"/>
                  </a:lnTo>
                  <a:lnTo>
                    <a:pt x="29837" y="13995"/>
                  </a:lnTo>
                  <a:lnTo>
                    <a:pt x="29903" y="14688"/>
                  </a:lnTo>
                  <a:lnTo>
                    <a:pt x="29969" y="15381"/>
                  </a:lnTo>
                  <a:lnTo>
                    <a:pt x="30002" y="16107"/>
                  </a:lnTo>
                  <a:lnTo>
                    <a:pt x="29969" y="16800"/>
                  </a:lnTo>
                  <a:lnTo>
                    <a:pt x="29903" y="17526"/>
                  </a:lnTo>
                  <a:lnTo>
                    <a:pt x="29837" y="18220"/>
                  </a:lnTo>
                  <a:lnTo>
                    <a:pt x="29705" y="18880"/>
                  </a:lnTo>
                  <a:lnTo>
                    <a:pt x="29540" y="19573"/>
                  </a:lnTo>
                  <a:lnTo>
                    <a:pt x="29375" y="20233"/>
                  </a:lnTo>
                  <a:lnTo>
                    <a:pt x="29144" y="20860"/>
                  </a:lnTo>
                  <a:lnTo>
                    <a:pt x="28880" y="21487"/>
                  </a:lnTo>
                  <a:lnTo>
                    <a:pt x="28616" y="22114"/>
                  </a:lnTo>
                  <a:lnTo>
                    <a:pt x="28319" y="22708"/>
                  </a:lnTo>
                  <a:lnTo>
                    <a:pt x="27989" y="23302"/>
                  </a:lnTo>
                  <a:lnTo>
                    <a:pt x="27626" y="23863"/>
                  </a:lnTo>
                  <a:lnTo>
                    <a:pt x="27230" y="24392"/>
                  </a:lnTo>
                  <a:lnTo>
                    <a:pt x="26801" y="24920"/>
                  </a:lnTo>
                  <a:lnTo>
                    <a:pt x="26372" y="25415"/>
                  </a:lnTo>
                  <a:lnTo>
                    <a:pt x="25910" y="25910"/>
                  </a:lnTo>
                  <a:lnTo>
                    <a:pt x="25448" y="26372"/>
                  </a:lnTo>
                  <a:lnTo>
                    <a:pt x="24920" y="26801"/>
                  </a:lnTo>
                  <a:lnTo>
                    <a:pt x="24391" y="27230"/>
                  </a:lnTo>
                  <a:lnTo>
                    <a:pt x="23863" y="27626"/>
                  </a:lnTo>
                  <a:lnTo>
                    <a:pt x="23302" y="27956"/>
                  </a:lnTo>
                  <a:lnTo>
                    <a:pt x="22708" y="28319"/>
                  </a:lnTo>
                  <a:lnTo>
                    <a:pt x="22114" y="28616"/>
                  </a:lnTo>
                  <a:lnTo>
                    <a:pt x="21487" y="28880"/>
                  </a:lnTo>
                  <a:lnTo>
                    <a:pt x="20860" y="29144"/>
                  </a:lnTo>
                  <a:lnTo>
                    <a:pt x="20233" y="29375"/>
                  </a:lnTo>
                  <a:lnTo>
                    <a:pt x="19573" y="29540"/>
                  </a:lnTo>
                  <a:lnTo>
                    <a:pt x="18880" y="29705"/>
                  </a:lnTo>
                  <a:lnTo>
                    <a:pt x="18220" y="29837"/>
                  </a:lnTo>
                  <a:lnTo>
                    <a:pt x="17526" y="29903"/>
                  </a:lnTo>
                  <a:lnTo>
                    <a:pt x="16800" y="29969"/>
                  </a:lnTo>
                  <a:lnTo>
                    <a:pt x="16107" y="30002"/>
                  </a:lnTo>
                  <a:lnTo>
                    <a:pt x="15381" y="29969"/>
                  </a:lnTo>
                  <a:lnTo>
                    <a:pt x="14688" y="29903"/>
                  </a:lnTo>
                  <a:lnTo>
                    <a:pt x="13995" y="29837"/>
                  </a:lnTo>
                  <a:lnTo>
                    <a:pt x="13302" y="29705"/>
                  </a:lnTo>
                  <a:lnTo>
                    <a:pt x="12642" y="29540"/>
                  </a:lnTo>
                  <a:lnTo>
                    <a:pt x="11982" y="29375"/>
                  </a:lnTo>
                  <a:lnTo>
                    <a:pt x="11321" y="29144"/>
                  </a:lnTo>
                  <a:lnTo>
                    <a:pt x="10694" y="28880"/>
                  </a:lnTo>
                  <a:lnTo>
                    <a:pt x="10067" y="28616"/>
                  </a:lnTo>
                  <a:lnTo>
                    <a:pt x="9473" y="28319"/>
                  </a:lnTo>
                  <a:lnTo>
                    <a:pt x="8912" y="27956"/>
                  </a:lnTo>
                  <a:lnTo>
                    <a:pt x="8318" y="27626"/>
                  </a:lnTo>
                  <a:lnTo>
                    <a:pt x="7790" y="27230"/>
                  </a:lnTo>
                  <a:lnTo>
                    <a:pt x="7262" y="26801"/>
                  </a:lnTo>
                  <a:lnTo>
                    <a:pt x="6767" y="26372"/>
                  </a:lnTo>
                  <a:lnTo>
                    <a:pt x="6272" y="25910"/>
                  </a:lnTo>
                  <a:lnTo>
                    <a:pt x="5810" y="25415"/>
                  </a:lnTo>
                  <a:lnTo>
                    <a:pt x="5381" y="24920"/>
                  </a:lnTo>
                  <a:lnTo>
                    <a:pt x="4951" y="24392"/>
                  </a:lnTo>
                  <a:lnTo>
                    <a:pt x="4588" y="23863"/>
                  </a:lnTo>
                  <a:lnTo>
                    <a:pt x="4225" y="23302"/>
                  </a:lnTo>
                  <a:lnTo>
                    <a:pt x="3895" y="22708"/>
                  </a:lnTo>
                  <a:lnTo>
                    <a:pt x="3565" y="22114"/>
                  </a:lnTo>
                  <a:lnTo>
                    <a:pt x="3301" y="21487"/>
                  </a:lnTo>
                  <a:lnTo>
                    <a:pt x="3037" y="20860"/>
                  </a:lnTo>
                  <a:lnTo>
                    <a:pt x="2839" y="20233"/>
                  </a:lnTo>
                  <a:lnTo>
                    <a:pt x="2641" y="19573"/>
                  </a:lnTo>
                  <a:lnTo>
                    <a:pt x="2476" y="18880"/>
                  </a:lnTo>
                  <a:lnTo>
                    <a:pt x="2377" y="18220"/>
                  </a:lnTo>
                  <a:lnTo>
                    <a:pt x="2278" y="17526"/>
                  </a:lnTo>
                  <a:lnTo>
                    <a:pt x="2212" y="16800"/>
                  </a:lnTo>
                  <a:lnTo>
                    <a:pt x="2212" y="16107"/>
                  </a:lnTo>
                  <a:lnTo>
                    <a:pt x="2212" y="15381"/>
                  </a:lnTo>
                  <a:lnTo>
                    <a:pt x="2278" y="14688"/>
                  </a:lnTo>
                  <a:lnTo>
                    <a:pt x="2377" y="13995"/>
                  </a:lnTo>
                  <a:lnTo>
                    <a:pt x="2476" y="13302"/>
                  </a:lnTo>
                  <a:lnTo>
                    <a:pt x="2641" y="12609"/>
                  </a:lnTo>
                  <a:lnTo>
                    <a:pt x="2839" y="11982"/>
                  </a:lnTo>
                  <a:lnTo>
                    <a:pt x="3037" y="11321"/>
                  </a:lnTo>
                  <a:lnTo>
                    <a:pt x="3301" y="10694"/>
                  </a:lnTo>
                  <a:lnTo>
                    <a:pt x="3565" y="10067"/>
                  </a:lnTo>
                  <a:lnTo>
                    <a:pt x="3895" y="9473"/>
                  </a:lnTo>
                  <a:lnTo>
                    <a:pt x="4225" y="8879"/>
                  </a:lnTo>
                  <a:lnTo>
                    <a:pt x="4588" y="8318"/>
                  </a:lnTo>
                  <a:lnTo>
                    <a:pt x="4951" y="7790"/>
                  </a:lnTo>
                  <a:lnTo>
                    <a:pt x="5381" y="7262"/>
                  </a:lnTo>
                  <a:lnTo>
                    <a:pt x="5810" y="6767"/>
                  </a:lnTo>
                  <a:lnTo>
                    <a:pt x="6272" y="6272"/>
                  </a:lnTo>
                  <a:lnTo>
                    <a:pt x="6767" y="5810"/>
                  </a:lnTo>
                  <a:lnTo>
                    <a:pt x="7262" y="5381"/>
                  </a:lnTo>
                  <a:lnTo>
                    <a:pt x="7790" y="4951"/>
                  </a:lnTo>
                  <a:lnTo>
                    <a:pt x="8318" y="4588"/>
                  </a:lnTo>
                  <a:lnTo>
                    <a:pt x="8912" y="4225"/>
                  </a:lnTo>
                  <a:lnTo>
                    <a:pt x="9473" y="3862"/>
                  </a:lnTo>
                  <a:lnTo>
                    <a:pt x="10067" y="3565"/>
                  </a:lnTo>
                  <a:lnTo>
                    <a:pt x="10694" y="3301"/>
                  </a:lnTo>
                  <a:lnTo>
                    <a:pt x="11321" y="3037"/>
                  </a:lnTo>
                  <a:lnTo>
                    <a:pt x="11982" y="2839"/>
                  </a:lnTo>
                  <a:lnTo>
                    <a:pt x="12642" y="2641"/>
                  </a:lnTo>
                  <a:lnTo>
                    <a:pt x="13302" y="2476"/>
                  </a:lnTo>
                  <a:lnTo>
                    <a:pt x="13995" y="2344"/>
                  </a:lnTo>
                  <a:lnTo>
                    <a:pt x="14688" y="2278"/>
                  </a:lnTo>
                  <a:lnTo>
                    <a:pt x="15381" y="2212"/>
                  </a:lnTo>
                  <a:close/>
                  <a:moveTo>
                    <a:pt x="16107" y="1"/>
                  </a:moveTo>
                  <a:lnTo>
                    <a:pt x="15282" y="34"/>
                  </a:lnTo>
                  <a:lnTo>
                    <a:pt x="14457" y="67"/>
                  </a:lnTo>
                  <a:lnTo>
                    <a:pt x="13632" y="199"/>
                  </a:lnTo>
                  <a:lnTo>
                    <a:pt x="12840" y="331"/>
                  </a:lnTo>
                  <a:lnTo>
                    <a:pt x="12081" y="496"/>
                  </a:lnTo>
                  <a:lnTo>
                    <a:pt x="11321" y="727"/>
                  </a:lnTo>
                  <a:lnTo>
                    <a:pt x="10562" y="958"/>
                  </a:lnTo>
                  <a:lnTo>
                    <a:pt x="9836" y="1255"/>
                  </a:lnTo>
                  <a:lnTo>
                    <a:pt x="9110" y="1585"/>
                  </a:lnTo>
                  <a:lnTo>
                    <a:pt x="8417" y="1948"/>
                  </a:lnTo>
                  <a:lnTo>
                    <a:pt x="7757" y="2311"/>
                  </a:lnTo>
                  <a:lnTo>
                    <a:pt x="7097" y="2740"/>
                  </a:lnTo>
                  <a:lnTo>
                    <a:pt x="6470" y="3202"/>
                  </a:lnTo>
                  <a:lnTo>
                    <a:pt x="5843" y="3664"/>
                  </a:lnTo>
                  <a:lnTo>
                    <a:pt x="5281" y="4192"/>
                  </a:lnTo>
                  <a:lnTo>
                    <a:pt x="4720" y="4720"/>
                  </a:lnTo>
                  <a:lnTo>
                    <a:pt x="4192" y="5282"/>
                  </a:lnTo>
                  <a:lnTo>
                    <a:pt x="3664" y="5843"/>
                  </a:lnTo>
                  <a:lnTo>
                    <a:pt x="3202" y="6470"/>
                  </a:lnTo>
                  <a:lnTo>
                    <a:pt x="2740" y="7097"/>
                  </a:lnTo>
                  <a:lnTo>
                    <a:pt x="2344" y="7757"/>
                  </a:lnTo>
                  <a:lnTo>
                    <a:pt x="1948" y="8417"/>
                  </a:lnTo>
                  <a:lnTo>
                    <a:pt x="1585" y="9110"/>
                  </a:lnTo>
                  <a:lnTo>
                    <a:pt x="1255" y="9836"/>
                  </a:lnTo>
                  <a:lnTo>
                    <a:pt x="991" y="10562"/>
                  </a:lnTo>
                  <a:lnTo>
                    <a:pt x="727" y="11321"/>
                  </a:lnTo>
                  <a:lnTo>
                    <a:pt x="496" y="12081"/>
                  </a:lnTo>
                  <a:lnTo>
                    <a:pt x="331" y="12840"/>
                  </a:lnTo>
                  <a:lnTo>
                    <a:pt x="199" y="13632"/>
                  </a:lnTo>
                  <a:lnTo>
                    <a:pt x="67" y="14457"/>
                  </a:lnTo>
                  <a:lnTo>
                    <a:pt x="34" y="15249"/>
                  </a:lnTo>
                  <a:lnTo>
                    <a:pt x="1" y="16107"/>
                  </a:lnTo>
                  <a:lnTo>
                    <a:pt x="34" y="16932"/>
                  </a:lnTo>
                  <a:lnTo>
                    <a:pt x="67" y="17724"/>
                  </a:lnTo>
                  <a:lnTo>
                    <a:pt x="199" y="18550"/>
                  </a:lnTo>
                  <a:lnTo>
                    <a:pt x="331" y="19342"/>
                  </a:lnTo>
                  <a:lnTo>
                    <a:pt x="496" y="20101"/>
                  </a:lnTo>
                  <a:lnTo>
                    <a:pt x="727" y="20893"/>
                  </a:lnTo>
                  <a:lnTo>
                    <a:pt x="991" y="21619"/>
                  </a:lnTo>
                  <a:lnTo>
                    <a:pt x="1255" y="22345"/>
                  </a:lnTo>
                  <a:lnTo>
                    <a:pt x="1585" y="23071"/>
                  </a:lnTo>
                  <a:lnTo>
                    <a:pt x="1948" y="23764"/>
                  </a:lnTo>
                  <a:lnTo>
                    <a:pt x="2344" y="24425"/>
                  </a:lnTo>
                  <a:lnTo>
                    <a:pt x="2740" y="25085"/>
                  </a:lnTo>
                  <a:lnTo>
                    <a:pt x="3202" y="25712"/>
                  </a:lnTo>
                  <a:lnTo>
                    <a:pt x="3664" y="26339"/>
                  </a:lnTo>
                  <a:lnTo>
                    <a:pt x="4192" y="26900"/>
                  </a:lnTo>
                  <a:lnTo>
                    <a:pt x="4720" y="27461"/>
                  </a:lnTo>
                  <a:lnTo>
                    <a:pt x="5281" y="28022"/>
                  </a:lnTo>
                  <a:lnTo>
                    <a:pt x="5843" y="28517"/>
                  </a:lnTo>
                  <a:lnTo>
                    <a:pt x="6470" y="28979"/>
                  </a:lnTo>
                  <a:lnTo>
                    <a:pt x="7097" y="29441"/>
                  </a:lnTo>
                  <a:lnTo>
                    <a:pt x="7757" y="29870"/>
                  </a:lnTo>
                  <a:lnTo>
                    <a:pt x="8417" y="30233"/>
                  </a:lnTo>
                  <a:lnTo>
                    <a:pt x="9110" y="30597"/>
                  </a:lnTo>
                  <a:lnTo>
                    <a:pt x="9836" y="30927"/>
                  </a:lnTo>
                  <a:lnTo>
                    <a:pt x="10562" y="31224"/>
                  </a:lnTo>
                  <a:lnTo>
                    <a:pt x="11321" y="31455"/>
                  </a:lnTo>
                  <a:lnTo>
                    <a:pt x="12081" y="31686"/>
                  </a:lnTo>
                  <a:lnTo>
                    <a:pt x="12840" y="31851"/>
                  </a:lnTo>
                  <a:lnTo>
                    <a:pt x="13632" y="32016"/>
                  </a:lnTo>
                  <a:lnTo>
                    <a:pt x="14457" y="32115"/>
                  </a:lnTo>
                  <a:lnTo>
                    <a:pt x="15282" y="32181"/>
                  </a:lnTo>
                  <a:lnTo>
                    <a:pt x="16932" y="32181"/>
                  </a:lnTo>
                  <a:lnTo>
                    <a:pt x="17724" y="32115"/>
                  </a:lnTo>
                  <a:lnTo>
                    <a:pt x="18550" y="32016"/>
                  </a:lnTo>
                  <a:lnTo>
                    <a:pt x="19342" y="31851"/>
                  </a:lnTo>
                  <a:lnTo>
                    <a:pt x="20101" y="31686"/>
                  </a:lnTo>
                  <a:lnTo>
                    <a:pt x="20893" y="31455"/>
                  </a:lnTo>
                  <a:lnTo>
                    <a:pt x="21619" y="31224"/>
                  </a:lnTo>
                  <a:lnTo>
                    <a:pt x="22345" y="30927"/>
                  </a:lnTo>
                  <a:lnTo>
                    <a:pt x="23071" y="30597"/>
                  </a:lnTo>
                  <a:lnTo>
                    <a:pt x="23764" y="30233"/>
                  </a:lnTo>
                  <a:lnTo>
                    <a:pt x="24424" y="29870"/>
                  </a:lnTo>
                  <a:lnTo>
                    <a:pt x="25085" y="29441"/>
                  </a:lnTo>
                  <a:lnTo>
                    <a:pt x="25712" y="28979"/>
                  </a:lnTo>
                  <a:lnTo>
                    <a:pt x="26339" y="28517"/>
                  </a:lnTo>
                  <a:lnTo>
                    <a:pt x="26933" y="28022"/>
                  </a:lnTo>
                  <a:lnTo>
                    <a:pt x="27461" y="27461"/>
                  </a:lnTo>
                  <a:lnTo>
                    <a:pt x="28022" y="26900"/>
                  </a:lnTo>
                  <a:lnTo>
                    <a:pt x="28517" y="26339"/>
                  </a:lnTo>
                  <a:lnTo>
                    <a:pt x="28979" y="25712"/>
                  </a:lnTo>
                  <a:lnTo>
                    <a:pt x="29441" y="25085"/>
                  </a:lnTo>
                  <a:lnTo>
                    <a:pt x="29870" y="24425"/>
                  </a:lnTo>
                  <a:lnTo>
                    <a:pt x="30233" y="23764"/>
                  </a:lnTo>
                  <a:lnTo>
                    <a:pt x="30596" y="23071"/>
                  </a:lnTo>
                  <a:lnTo>
                    <a:pt x="30926" y="22345"/>
                  </a:lnTo>
                  <a:lnTo>
                    <a:pt x="31224" y="21619"/>
                  </a:lnTo>
                  <a:lnTo>
                    <a:pt x="31455" y="20893"/>
                  </a:lnTo>
                  <a:lnTo>
                    <a:pt x="31686" y="20101"/>
                  </a:lnTo>
                  <a:lnTo>
                    <a:pt x="31851" y="19342"/>
                  </a:lnTo>
                  <a:lnTo>
                    <a:pt x="32016" y="18550"/>
                  </a:lnTo>
                  <a:lnTo>
                    <a:pt x="32115" y="17724"/>
                  </a:lnTo>
                  <a:lnTo>
                    <a:pt x="32181" y="16932"/>
                  </a:lnTo>
                  <a:lnTo>
                    <a:pt x="32181" y="16107"/>
                  </a:lnTo>
                  <a:lnTo>
                    <a:pt x="32181" y="15249"/>
                  </a:lnTo>
                  <a:lnTo>
                    <a:pt x="32115" y="14457"/>
                  </a:lnTo>
                  <a:lnTo>
                    <a:pt x="32016" y="13632"/>
                  </a:lnTo>
                  <a:lnTo>
                    <a:pt x="31851" y="12840"/>
                  </a:lnTo>
                  <a:lnTo>
                    <a:pt x="31686" y="12081"/>
                  </a:lnTo>
                  <a:lnTo>
                    <a:pt x="31455" y="11321"/>
                  </a:lnTo>
                  <a:lnTo>
                    <a:pt x="31224" y="10562"/>
                  </a:lnTo>
                  <a:lnTo>
                    <a:pt x="30926" y="9836"/>
                  </a:lnTo>
                  <a:lnTo>
                    <a:pt x="30596" y="9110"/>
                  </a:lnTo>
                  <a:lnTo>
                    <a:pt x="30233" y="8417"/>
                  </a:lnTo>
                  <a:lnTo>
                    <a:pt x="29870" y="7757"/>
                  </a:lnTo>
                  <a:lnTo>
                    <a:pt x="29441" y="7097"/>
                  </a:lnTo>
                  <a:lnTo>
                    <a:pt x="28979" y="6470"/>
                  </a:lnTo>
                  <a:lnTo>
                    <a:pt x="28517" y="5843"/>
                  </a:lnTo>
                  <a:lnTo>
                    <a:pt x="28022" y="5282"/>
                  </a:lnTo>
                  <a:lnTo>
                    <a:pt x="27461" y="4720"/>
                  </a:lnTo>
                  <a:lnTo>
                    <a:pt x="26933" y="4192"/>
                  </a:lnTo>
                  <a:lnTo>
                    <a:pt x="26339" y="3664"/>
                  </a:lnTo>
                  <a:lnTo>
                    <a:pt x="25712" y="3202"/>
                  </a:lnTo>
                  <a:lnTo>
                    <a:pt x="25085" y="2740"/>
                  </a:lnTo>
                  <a:lnTo>
                    <a:pt x="24424" y="2311"/>
                  </a:lnTo>
                  <a:lnTo>
                    <a:pt x="23764" y="1948"/>
                  </a:lnTo>
                  <a:lnTo>
                    <a:pt x="23071" y="1585"/>
                  </a:lnTo>
                  <a:lnTo>
                    <a:pt x="22345" y="1255"/>
                  </a:lnTo>
                  <a:lnTo>
                    <a:pt x="21619" y="958"/>
                  </a:lnTo>
                  <a:lnTo>
                    <a:pt x="20893" y="727"/>
                  </a:lnTo>
                  <a:lnTo>
                    <a:pt x="20101" y="496"/>
                  </a:lnTo>
                  <a:lnTo>
                    <a:pt x="19342" y="331"/>
                  </a:lnTo>
                  <a:lnTo>
                    <a:pt x="18550" y="199"/>
                  </a:lnTo>
                  <a:lnTo>
                    <a:pt x="17724" y="67"/>
                  </a:lnTo>
                  <a:lnTo>
                    <a:pt x="16932" y="34"/>
                  </a:lnTo>
                  <a:lnTo>
                    <a:pt x="16107" y="1"/>
                  </a:lnTo>
                  <a:close/>
                </a:path>
              </a:pathLst>
            </a:custGeom>
            <a:solidFill>
              <a:srgbClr val="419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g29ba36c631f_0_554"/>
            <p:cNvSpPr/>
            <p:nvPr/>
          </p:nvSpPr>
          <p:spPr>
            <a:xfrm>
              <a:off x="761150" y="401500"/>
              <a:ext cx="694775" cy="694775"/>
            </a:xfrm>
            <a:custGeom>
              <a:avLst/>
              <a:gdLst/>
              <a:ahLst/>
              <a:cxnLst/>
              <a:rect l="l" t="t" r="r" b="b"/>
              <a:pathLst>
                <a:path w="27791" h="27791" fill="none" extrusionOk="0">
                  <a:moveTo>
                    <a:pt x="13895" y="0"/>
                  </a:moveTo>
                  <a:lnTo>
                    <a:pt x="13895" y="0"/>
                  </a:lnTo>
                  <a:lnTo>
                    <a:pt x="13169" y="0"/>
                  </a:lnTo>
                  <a:lnTo>
                    <a:pt x="12476" y="66"/>
                  </a:lnTo>
                  <a:lnTo>
                    <a:pt x="11783" y="132"/>
                  </a:lnTo>
                  <a:lnTo>
                    <a:pt x="11090" y="264"/>
                  </a:lnTo>
                  <a:lnTo>
                    <a:pt x="10430" y="429"/>
                  </a:lnTo>
                  <a:lnTo>
                    <a:pt x="9770" y="627"/>
                  </a:lnTo>
                  <a:lnTo>
                    <a:pt x="9109" y="825"/>
                  </a:lnTo>
                  <a:lnTo>
                    <a:pt x="8482" y="1089"/>
                  </a:lnTo>
                  <a:lnTo>
                    <a:pt x="7855" y="1353"/>
                  </a:lnTo>
                  <a:lnTo>
                    <a:pt x="7261" y="1650"/>
                  </a:lnTo>
                  <a:lnTo>
                    <a:pt x="6700" y="2013"/>
                  </a:lnTo>
                  <a:lnTo>
                    <a:pt x="6106" y="2376"/>
                  </a:lnTo>
                  <a:lnTo>
                    <a:pt x="5578" y="2739"/>
                  </a:lnTo>
                  <a:lnTo>
                    <a:pt x="5050" y="3169"/>
                  </a:lnTo>
                  <a:lnTo>
                    <a:pt x="4555" y="3598"/>
                  </a:lnTo>
                  <a:lnTo>
                    <a:pt x="4060" y="4060"/>
                  </a:lnTo>
                  <a:lnTo>
                    <a:pt x="3598" y="4555"/>
                  </a:lnTo>
                  <a:lnTo>
                    <a:pt x="3169" y="5050"/>
                  </a:lnTo>
                  <a:lnTo>
                    <a:pt x="2739" y="5578"/>
                  </a:lnTo>
                  <a:lnTo>
                    <a:pt x="2376" y="6106"/>
                  </a:lnTo>
                  <a:lnTo>
                    <a:pt x="2013" y="6667"/>
                  </a:lnTo>
                  <a:lnTo>
                    <a:pt x="1683" y="7261"/>
                  </a:lnTo>
                  <a:lnTo>
                    <a:pt x="1353" y="7855"/>
                  </a:lnTo>
                  <a:lnTo>
                    <a:pt x="1089" y="8482"/>
                  </a:lnTo>
                  <a:lnTo>
                    <a:pt x="825" y="9109"/>
                  </a:lnTo>
                  <a:lnTo>
                    <a:pt x="627" y="9770"/>
                  </a:lnTo>
                  <a:lnTo>
                    <a:pt x="429" y="10397"/>
                  </a:lnTo>
                  <a:lnTo>
                    <a:pt x="264" y="11090"/>
                  </a:lnTo>
                  <a:lnTo>
                    <a:pt x="165" y="11783"/>
                  </a:lnTo>
                  <a:lnTo>
                    <a:pt x="66" y="12476"/>
                  </a:lnTo>
                  <a:lnTo>
                    <a:pt x="0" y="13169"/>
                  </a:lnTo>
                  <a:lnTo>
                    <a:pt x="0" y="13895"/>
                  </a:lnTo>
                  <a:lnTo>
                    <a:pt x="0" y="13895"/>
                  </a:lnTo>
                  <a:lnTo>
                    <a:pt x="0" y="14588"/>
                  </a:lnTo>
                  <a:lnTo>
                    <a:pt x="66" y="15314"/>
                  </a:lnTo>
                  <a:lnTo>
                    <a:pt x="165" y="16008"/>
                  </a:lnTo>
                  <a:lnTo>
                    <a:pt x="264" y="16668"/>
                  </a:lnTo>
                  <a:lnTo>
                    <a:pt x="429" y="17361"/>
                  </a:lnTo>
                  <a:lnTo>
                    <a:pt x="627" y="18021"/>
                  </a:lnTo>
                  <a:lnTo>
                    <a:pt x="825" y="18648"/>
                  </a:lnTo>
                  <a:lnTo>
                    <a:pt x="1089" y="19275"/>
                  </a:lnTo>
                  <a:lnTo>
                    <a:pt x="1353" y="19902"/>
                  </a:lnTo>
                  <a:lnTo>
                    <a:pt x="1683" y="20496"/>
                  </a:lnTo>
                  <a:lnTo>
                    <a:pt x="2013" y="21090"/>
                  </a:lnTo>
                  <a:lnTo>
                    <a:pt x="2376" y="21651"/>
                  </a:lnTo>
                  <a:lnTo>
                    <a:pt x="2739" y="22180"/>
                  </a:lnTo>
                  <a:lnTo>
                    <a:pt x="3169" y="22708"/>
                  </a:lnTo>
                  <a:lnTo>
                    <a:pt x="3598" y="23203"/>
                  </a:lnTo>
                  <a:lnTo>
                    <a:pt x="4060" y="23698"/>
                  </a:lnTo>
                  <a:lnTo>
                    <a:pt x="4555" y="24160"/>
                  </a:lnTo>
                  <a:lnTo>
                    <a:pt x="5050" y="24589"/>
                  </a:lnTo>
                  <a:lnTo>
                    <a:pt x="5578" y="25018"/>
                  </a:lnTo>
                  <a:lnTo>
                    <a:pt x="6106" y="25414"/>
                  </a:lnTo>
                  <a:lnTo>
                    <a:pt x="6700" y="25744"/>
                  </a:lnTo>
                  <a:lnTo>
                    <a:pt x="7261" y="26107"/>
                  </a:lnTo>
                  <a:lnTo>
                    <a:pt x="7855" y="26404"/>
                  </a:lnTo>
                  <a:lnTo>
                    <a:pt x="8482" y="26668"/>
                  </a:lnTo>
                  <a:lnTo>
                    <a:pt x="9109" y="26932"/>
                  </a:lnTo>
                  <a:lnTo>
                    <a:pt x="9770" y="27163"/>
                  </a:lnTo>
                  <a:lnTo>
                    <a:pt x="10430" y="27328"/>
                  </a:lnTo>
                  <a:lnTo>
                    <a:pt x="11090" y="27493"/>
                  </a:lnTo>
                  <a:lnTo>
                    <a:pt x="11783" y="27625"/>
                  </a:lnTo>
                  <a:lnTo>
                    <a:pt x="12476" y="27691"/>
                  </a:lnTo>
                  <a:lnTo>
                    <a:pt x="13169" y="27757"/>
                  </a:lnTo>
                  <a:lnTo>
                    <a:pt x="13895" y="27790"/>
                  </a:lnTo>
                  <a:lnTo>
                    <a:pt x="13895" y="27790"/>
                  </a:lnTo>
                  <a:lnTo>
                    <a:pt x="14588" y="27757"/>
                  </a:lnTo>
                  <a:lnTo>
                    <a:pt x="15314" y="27691"/>
                  </a:lnTo>
                  <a:lnTo>
                    <a:pt x="16008" y="27625"/>
                  </a:lnTo>
                  <a:lnTo>
                    <a:pt x="16668" y="27493"/>
                  </a:lnTo>
                  <a:lnTo>
                    <a:pt x="17361" y="27328"/>
                  </a:lnTo>
                  <a:lnTo>
                    <a:pt x="18021" y="27163"/>
                  </a:lnTo>
                  <a:lnTo>
                    <a:pt x="18648" y="26932"/>
                  </a:lnTo>
                  <a:lnTo>
                    <a:pt x="19275" y="26668"/>
                  </a:lnTo>
                  <a:lnTo>
                    <a:pt x="19902" y="26404"/>
                  </a:lnTo>
                  <a:lnTo>
                    <a:pt x="20496" y="26107"/>
                  </a:lnTo>
                  <a:lnTo>
                    <a:pt x="21090" y="25744"/>
                  </a:lnTo>
                  <a:lnTo>
                    <a:pt x="21651" y="25414"/>
                  </a:lnTo>
                  <a:lnTo>
                    <a:pt x="22179" y="25018"/>
                  </a:lnTo>
                  <a:lnTo>
                    <a:pt x="22708" y="24589"/>
                  </a:lnTo>
                  <a:lnTo>
                    <a:pt x="23236" y="24160"/>
                  </a:lnTo>
                  <a:lnTo>
                    <a:pt x="23698" y="23698"/>
                  </a:lnTo>
                  <a:lnTo>
                    <a:pt x="24160" y="23203"/>
                  </a:lnTo>
                  <a:lnTo>
                    <a:pt x="24589" y="22708"/>
                  </a:lnTo>
                  <a:lnTo>
                    <a:pt x="25018" y="22180"/>
                  </a:lnTo>
                  <a:lnTo>
                    <a:pt x="25414" y="21651"/>
                  </a:lnTo>
                  <a:lnTo>
                    <a:pt x="25777" y="21090"/>
                  </a:lnTo>
                  <a:lnTo>
                    <a:pt x="26107" y="20496"/>
                  </a:lnTo>
                  <a:lnTo>
                    <a:pt x="26404" y="19902"/>
                  </a:lnTo>
                  <a:lnTo>
                    <a:pt x="26668" y="19275"/>
                  </a:lnTo>
                  <a:lnTo>
                    <a:pt x="26932" y="18648"/>
                  </a:lnTo>
                  <a:lnTo>
                    <a:pt x="27163" y="18021"/>
                  </a:lnTo>
                  <a:lnTo>
                    <a:pt x="27328" y="17361"/>
                  </a:lnTo>
                  <a:lnTo>
                    <a:pt x="27493" y="16668"/>
                  </a:lnTo>
                  <a:lnTo>
                    <a:pt x="27625" y="16008"/>
                  </a:lnTo>
                  <a:lnTo>
                    <a:pt x="27691" y="15314"/>
                  </a:lnTo>
                  <a:lnTo>
                    <a:pt x="27757" y="14588"/>
                  </a:lnTo>
                  <a:lnTo>
                    <a:pt x="27790" y="13895"/>
                  </a:lnTo>
                  <a:lnTo>
                    <a:pt x="27790" y="13895"/>
                  </a:lnTo>
                  <a:lnTo>
                    <a:pt x="27757" y="13169"/>
                  </a:lnTo>
                  <a:lnTo>
                    <a:pt x="27691" y="12476"/>
                  </a:lnTo>
                  <a:lnTo>
                    <a:pt x="27625" y="11783"/>
                  </a:lnTo>
                  <a:lnTo>
                    <a:pt x="27493" y="11090"/>
                  </a:lnTo>
                  <a:lnTo>
                    <a:pt x="27328" y="10397"/>
                  </a:lnTo>
                  <a:lnTo>
                    <a:pt x="27163" y="9770"/>
                  </a:lnTo>
                  <a:lnTo>
                    <a:pt x="26932" y="9109"/>
                  </a:lnTo>
                  <a:lnTo>
                    <a:pt x="26668" y="8482"/>
                  </a:lnTo>
                  <a:lnTo>
                    <a:pt x="26404" y="7855"/>
                  </a:lnTo>
                  <a:lnTo>
                    <a:pt x="26107" y="7261"/>
                  </a:lnTo>
                  <a:lnTo>
                    <a:pt x="25777" y="6667"/>
                  </a:lnTo>
                  <a:lnTo>
                    <a:pt x="25414" y="6106"/>
                  </a:lnTo>
                  <a:lnTo>
                    <a:pt x="25018" y="5578"/>
                  </a:lnTo>
                  <a:lnTo>
                    <a:pt x="24589" y="5050"/>
                  </a:lnTo>
                  <a:lnTo>
                    <a:pt x="24160" y="4555"/>
                  </a:lnTo>
                  <a:lnTo>
                    <a:pt x="23698" y="4060"/>
                  </a:lnTo>
                  <a:lnTo>
                    <a:pt x="23236" y="3598"/>
                  </a:lnTo>
                  <a:lnTo>
                    <a:pt x="22708" y="3169"/>
                  </a:lnTo>
                  <a:lnTo>
                    <a:pt x="22179" y="2739"/>
                  </a:lnTo>
                  <a:lnTo>
                    <a:pt x="21651" y="2376"/>
                  </a:lnTo>
                  <a:lnTo>
                    <a:pt x="21090" y="2013"/>
                  </a:lnTo>
                  <a:lnTo>
                    <a:pt x="20496" y="1650"/>
                  </a:lnTo>
                  <a:lnTo>
                    <a:pt x="19902" y="1353"/>
                  </a:lnTo>
                  <a:lnTo>
                    <a:pt x="19275" y="1089"/>
                  </a:lnTo>
                  <a:lnTo>
                    <a:pt x="18648" y="825"/>
                  </a:lnTo>
                  <a:lnTo>
                    <a:pt x="18021" y="627"/>
                  </a:lnTo>
                  <a:lnTo>
                    <a:pt x="17361" y="429"/>
                  </a:lnTo>
                  <a:lnTo>
                    <a:pt x="16668" y="264"/>
                  </a:lnTo>
                  <a:lnTo>
                    <a:pt x="16008" y="132"/>
                  </a:lnTo>
                  <a:lnTo>
                    <a:pt x="15314" y="66"/>
                  </a:lnTo>
                  <a:lnTo>
                    <a:pt x="14588" y="0"/>
                  </a:lnTo>
                  <a:lnTo>
                    <a:pt x="1389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g29ba36c631f_0_554"/>
            <p:cNvSpPr/>
            <p:nvPr/>
          </p:nvSpPr>
          <p:spPr>
            <a:xfrm>
              <a:off x="705850" y="346200"/>
              <a:ext cx="804525" cy="804525"/>
            </a:xfrm>
            <a:custGeom>
              <a:avLst/>
              <a:gdLst/>
              <a:ahLst/>
              <a:cxnLst/>
              <a:rect l="l" t="t" r="r" b="b"/>
              <a:pathLst>
                <a:path w="32181" h="32181" fill="none" extrusionOk="0">
                  <a:moveTo>
                    <a:pt x="16107" y="1"/>
                  </a:moveTo>
                  <a:lnTo>
                    <a:pt x="16107" y="1"/>
                  </a:lnTo>
                  <a:lnTo>
                    <a:pt x="16932" y="34"/>
                  </a:lnTo>
                  <a:lnTo>
                    <a:pt x="17724" y="67"/>
                  </a:lnTo>
                  <a:lnTo>
                    <a:pt x="18550" y="199"/>
                  </a:lnTo>
                  <a:lnTo>
                    <a:pt x="19342" y="331"/>
                  </a:lnTo>
                  <a:lnTo>
                    <a:pt x="20101" y="496"/>
                  </a:lnTo>
                  <a:lnTo>
                    <a:pt x="20893" y="727"/>
                  </a:lnTo>
                  <a:lnTo>
                    <a:pt x="21619" y="958"/>
                  </a:lnTo>
                  <a:lnTo>
                    <a:pt x="22345" y="1255"/>
                  </a:lnTo>
                  <a:lnTo>
                    <a:pt x="23071" y="1585"/>
                  </a:lnTo>
                  <a:lnTo>
                    <a:pt x="23764" y="1948"/>
                  </a:lnTo>
                  <a:lnTo>
                    <a:pt x="24424" y="2311"/>
                  </a:lnTo>
                  <a:lnTo>
                    <a:pt x="25085" y="2740"/>
                  </a:lnTo>
                  <a:lnTo>
                    <a:pt x="25712" y="3202"/>
                  </a:lnTo>
                  <a:lnTo>
                    <a:pt x="26339" y="3664"/>
                  </a:lnTo>
                  <a:lnTo>
                    <a:pt x="26933" y="4192"/>
                  </a:lnTo>
                  <a:lnTo>
                    <a:pt x="27461" y="4720"/>
                  </a:lnTo>
                  <a:lnTo>
                    <a:pt x="28022" y="5282"/>
                  </a:lnTo>
                  <a:lnTo>
                    <a:pt x="28517" y="5843"/>
                  </a:lnTo>
                  <a:lnTo>
                    <a:pt x="28979" y="6470"/>
                  </a:lnTo>
                  <a:lnTo>
                    <a:pt x="29441" y="7097"/>
                  </a:lnTo>
                  <a:lnTo>
                    <a:pt x="29870" y="7757"/>
                  </a:lnTo>
                  <a:lnTo>
                    <a:pt x="30233" y="8417"/>
                  </a:lnTo>
                  <a:lnTo>
                    <a:pt x="30596" y="9110"/>
                  </a:lnTo>
                  <a:lnTo>
                    <a:pt x="30926" y="9836"/>
                  </a:lnTo>
                  <a:lnTo>
                    <a:pt x="31224" y="10562"/>
                  </a:lnTo>
                  <a:lnTo>
                    <a:pt x="31455" y="11321"/>
                  </a:lnTo>
                  <a:lnTo>
                    <a:pt x="31686" y="12081"/>
                  </a:lnTo>
                  <a:lnTo>
                    <a:pt x="31851" y="12840"/>
                  </a:lnTo>
                  <a:lnTo>
                    <a:pt x="32016" y="13632"/>
                  </a:lnTo>
                  <a:lnTo>
                    <a:pt x="32115" y="14457"/>
                  </a:lnTo>
                  <a:lnTo>
                    <a:pt x="32181" y="15249"/>
                  </a:lnTo>
                  <a:lnTo>
                    <a:pt x="32181" y="16107"/>
                  </a:lnTo>
                  <a:lnTo>
                    <a:pt x="32181" y="16107"/>
                  </a:lnTo>
                  <a:lnTo>
                    <a:pt x="32181" y="16932"/>
                  </a:lnTo>
                  <a:lnTo>
                    <a:pt x="32115" y="17724"/>
                  </a:lnTo>
                  <a:lnTo>
                    <a:pt x="32016" y="18550"/>
                  </a:lnTo>
                  <a:lnTo>
                    <a:pt x="31851" y="19342"/>
                  </a:lnTo>
                  <a:lnTo>
                    <a:pt x="31686" y="20101"/>
                  </a:lnTo>
                  <a:lnTo>
                    <a:pt x="31455" y="20893"/>
                  </a:lnTo>
                  <a:lnTo>
                    <a:pt x="31224" y="21619"/>
                  </a:lnTo>
                  <a:lnTo>
                    <a:pt x="30926" y="22345"/>
                  </a:lnTo>
                  <a:lnTo>
                    <a:pt x="30596" y="23071"/>
                  </a:lnTo>
                  <a:lnTo>
                    <a:pt x="30233" y="23764"/>
                  </a:lnTo>
                  <a:lnTo>
                    <a:pt x="29870" y="24425"/>
                  </a:lnTo>
                  <a:lnTo>
                    <a:pt x="29441" y="25085"/>
                  </a:lnTo>
                  <a:lnTo>
                    <a:pt x="28979" y="25712"/>
                  </a:lnTo>
                  <a:lnTo>
                    <a:pt x="28517" y="26339"/>
                  </a:lnTo>
                  <a:lnTo>
                    <a:pt x="28022" y="26900"/>
                  </a:lnTo>
                  <a:lnTo>
                    <a:pt x="27461" y="27461"/>
                  </a:lnTo>
                  <a:lnTo>
                    <a:pt x="26933" y="28022"/>
                  </a:lnTo>
                  <a:lnTo>
                    <a:pt x="26339" y="28517"/>
                  </a:lnTo>
                  <a:lnTo>
                    <a:pt x="25712" y="28979"/>
                  </a:lnTo>
                  <a:lnTo>
                    <a:pt x="25085" y="29441"/>
                  </a:lnTo>
                  <a:lnTo>
                    <a:pt x="24424" y="29870"/>
                  </a:lnTo>
                  <a:lnTo>
                    <a:pt x="23764" y="30233"/>
                  </a:lnTo>
                  <a:lnTo>
                    <a:pt x="23071" y="30597"/>
                  </a:lnTo>
                  <a:lnTo>
                    <a:pt x="22345" y="30927"/>
                  </a:lnTo>
                  <a:lnTo>
                    <a:pt x="21619" y="31224"/>
                  </a:lnTo>
                  <a:lnTo>
                    <a:pt x="20893" y="31455"/>
                  </a:lnTo>
                  <a:lnTo>
                    <a:pt x="20101" y="31686"/>
                  </a:lnTo>
                  <a:lnTo>
                    <a:pt x="19342" y="31851"/>
                  </a:lnTo>
                  <a:lnTo>
                    <a:pt x="18550" y="32016"/>
                  </a:lnTo>
                  <a:lnTo>
                    <a:pt x="17724" y="32115"/>
                  </a:lnTo>
                  <a:lnTo>
                    <a:pt x="16932" y="32181"/>
                  </a:lnTo>
                  <a:lnTo>
                    <a:pt x="16107" y="32181"/>
                  </a:lnTo>
                  <a:lnTo>
                    <a:pt x="16107" y="32181"/>
                  </a:lnTo>
                  <a:lnTo>
                    <a:pt x="15282" y="32181"/>
                  </a:lnTo>
                  <a:lnTo>
                    <a:pt x="14457" y="32115"/>
                  </a:lnTo>
                  <a:lnTo>
                    <a:pt x="13632" y="32016"/>
                  </a:lnTo>
                  <a:lnTo>
                    <a:pt x="12840" y="31851"/>
                  </a:lnTo>
                  <a:lnTo>
                    <a:pt x="12081" y="31686"/>
                  </a:lnTo>
                  <a:lnTo>
                    <a:pt x="11321" y="31455"/>
                  </a:lnTo>
                  <a:lnTo>
                    <a:pt x="10562" y="31224"/>
                  </a:lnTo>
                  <a:lnTo>
                    <a:pt x="9836" y="30927"/>
                  </a:lnTo>
                  <a:lnTo>
                    <a:pt x="9110" y="30597"/>
                  </a:lnTo>
                  <a:lnTo>
                    <a:pt x="8417" y="30233"/>
                  </a:lnTo>
                  <a:lnTo>
                    <a:pt x="7757" y="29870"/>
                  </a:lnTo>
                  <a:lnTo>
                    <a:pt x="7097" y="29441"/>
                  </a:lnTo>
                  <a:lnTo>
                    <a:pt x="6470" y="28979"/>
                  </a:lnTo>
                  <a:lnTo>
                    <a:pt x="5843" y="28517"/>
                  </a:lnTo>
                  <a:lnTo>
                    <a:pt x="5281" y="28022"/>
                  </a:lnTo>
                  <a:lnTo>
                    <a:pt x="4720" y="27461"/>
                  </a:lnTo>
                  <a:lnTo>
                    <a:pt x="4192" y="26900"/>
                  </a:lnTo>
                  <a:lnTo>
                    <a:pt x="3664" y="26339"/>
                  </a:lnTo>
                  <a:lnTo>
                    <a:pt x="3202" y="25712"/>
                  </a:lnTo>
                  <a:lnTo>
                    <a:pt x="2740" y="25085"/>
                  </a:lnTo>
                  <a:lnTo>
                    <a:pt x="2344" y="24425"/>
                  </a:lnTo>
                  <a:lnTo>
                    <a:pt x="1948" y="23764"/>
                  </a:lnTo>
                  <a:lnTo>
                    <a:pt x="1585" y="23071"/>
                  </a:lnTo>
                  <a:lnTo>
                    <a:pt x="1255" y="22345"/>
                  </a:lnTo>
                  <a:lnTo>
                    <a:pt x="991" y="21619"/>
                  </a:lnTo>
                  <a:lnTo>
                    <a:pt x="727" y="20893"/>
                  </a:lnTo>
                  <a:lnTo>
                    <a:pt x="496" y="20101"/>
                  </a:lnTo>
                  <a:lnTo>
                    <a:pt x="331" y="19342"/>
                  </a:lnTo>
                  <a:lnTo>
                    <a:pt x="199" y="18550"/>
                  </a:lnTo>
                  <a:lnTo>
                    <a:pt x="67" y="17724"/>
                  </a:lnTo>
                  <a:lnTo>
                    <a:pt x="34" y="16932"/>
                  </a:lnTo>
                  <a:lnTo>
                    <a:pt x="1" y="16107"/>
                  </a:lnTo>
                  <a:lnTo>
                    <a:pt x="1" y="16107"/>
                  </a:lnTo>
                  <a:lnTo>
                    <a:pt x="34" y="15249"/>
                  </a:lnTo>
                  <a:lnTo>
                    <a:pt x="67" y="14457"/>
                  </a:lnTo>
                  <a:lnTo>
                    <a:pt x="199" y="13632"/>
                  </a:lnTo>
                  <a:lnTo>
                    <a:pt x="331" y="12840"/>
                  </a:lnTo>
                  <a:lnTo>
                    <a:pt x="496" y="12081"/>
                  </a:lnTo>
                  <a:lnTo>
                    <a:pt x="727" y="11321"/>
                  </a:lnTo>
                  <a:lnTo>
                    <a:pt x="991" y="10562"/>
                  </a:lnTo>
                  <a:lnTo>
                    <a:pt x="1255" y="9836"/>
                  </a:lnTo>
                  <a:lnTo>
                    <a:pt x="1585" y="9110"/>
                  </a:lnTo>
                  <a:lnTo>
                    <a:pt x="1948" y="8417"/>
                  </a:lnTo>
                  <a:lnTo>
                    <a:pt x="2344" y="7757"/>
                  </a:lnTo>
                  <a:lnTo>
                    <a:pt x="2740" y="7097"/>
                  </a:lnTo>
                  <a:lnTo>
                    <a:pt x="3202" y="6470"/>
                  </a:lnTo>
                  <a:lnTo>
                    <a:pt x="3664" y="5843"/>
                  </a:lnTo>
                  <a:lnTo>
                    <a:pt x="4192" y="5282"/>
                  </a:lnTo>
                  <a:lnTo>
                    <a:pt x="4720" y="4720"/>
                  </a:lnTo>
                  <a:lnTo>
                    <a:pt x="5281" y="4192"/>
                  </a:lnTo>
                  <a:lnTo>
                    <a:pt x="5843" y="3664"/>
                  </a:lnTo>
                  <a:lnTo>
                    <a:pt x="6470" y="3202"/>
                  </a:lnTo>
                  <a:lnTo>
                    <a:pt x="7097" y="2740"/>
                  </a:lnTo>
                  <a:lnTo>
                    <a:pt x="7757" y="2311"/>
                  </a:lnTo>
                  <a:lnTo>
                    <a:pt x="8417" y="1948"/>
                  </a:lnTo>
                  <a:lnTo>
                    <a:pt x="9110" y="1585"/>
                  </a:lnTo>
                  <a:lnTo>
                    <a:pt x="9836" y="1255"/>
                  </a:lnTo>
                  <a:lnTo>
                    <a:pt x="10562" y="958"/>
                  </a:lnTo>
                  <a:lnTo>
                    <a:pt x="11321" y="727"/>
                  </a:lnTo>
                  <a:lnTo>
                    <a:pt x="12081" y="496"/>
                  </a:lnTo>
                  <a:lnTo>
                    <a:pt x="12840" y="331"/>
                  </a:lnTo>
                  <a:lnTo>
                    <a:pt x="13632" y="199"/>
                  </a:lnTo>
                  <a:lnTo>
                    <a:pt x="14457" y="67"/>
                  </a:lnTo>
                  <a:lnTo>
                    <a:pt x="15282" y="34"/>
                  </a:lnTo>
                  <a:lnTo>
                    <a:pt x="16107" y="1"/>
                  </a:lnTo>
                  <a:lnTo>
                    <a:pt x="161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g29ba36c631f_0_554"/>
            <p:cNvSpPr/>
            <p:nvPr/>
          </p:nvSpPr>
          <p:spPr>
            <a:xfrm>
              <a:off x="831275" y="564050"/>
              <a:ext cx="513250" cy="392775"/>
            </a:xfrm>
            <a:custGeom>
              <a:avLst/>
              <a:gdLst/>
              <a:ahLst/>
              <a:cxnLst/>
              <a:rect l="l" t="t" r="r" b="b"/>
              <a:pathLst>
                <a:path w="20530" h="15711" extrusionOk="0">
                  <a:moveTo>
                    <a:pt x="19077" y="0"/>
                  </a:moveTo>
                  <a:lnTo>
                    <a:pt x="18582" y="66"/>
                  </a:lnTo>
                  <a:lnTo>
                    <a:pt x="18087" y="198"/>
                  </a:lnTo>
                  <a:lnTo>
                    <a:pt x="17559" y="396"/>
                  </a:lnTo>
                  <a:lnTo>
                    <a:pt x="16998" y="660"/>
                  </a:lnTo>
                  <a:lnTo>
                    <a:pt x="16437" y="990"/>
                  </a:lnTo>
                  <a:lnTo>
                    <a:pt x="15843" y="1353"/>
                  </a:lnTo>
                  <a:lnTo>
                    <a:pt x="15249" y="1749"/>
                  </a:lnTo>
                  <a:lnTo>
                    <a:pt x="14655" y="2211"/>
                  </a:lnTo>
                  <a:lnTo>
                    <a:pt x="14028" y="2673"/>
                  </a:lnTo>
                  <a:lnTo>
                    <a:pt x="12839" y="3697"/>
                  </a:lnTo>
                  <a:lnTo>
                    <a:pt x="11651" y="4753"/>
                  </a:lnTo>
                  <a:lnTo>
                    <a:pt x="10562" y="5809"/>
                  </a:lnTo>
                  <a:lnTo>
                    <a:pt x="9803" y="6601"/>
                  </a:lnTo>
                  <a:lnTo>
                    <a:pt x="9044" y="7459"/>
                  </a:lnTo>
                  <a:lnTo>
                    <a:pt x="7526" y="9209"/>
                  </a:lnTo>
                  <a:lnTo>
                    <a:pt x="6800" y="10034"/>
                  </a:lnTo>
                  <a:lnTo>
                    <a:pt x="6403" y="10397"/>
                  </a:lnTo>
                  <a:lnTo>
                    <a:pt x="6040" y="10727"/>
                  </a:lnTo>
                  <a:lnTo>
                    <a:pt x="5677" y="11024"/>
                  </a:lnTo>
                  <a:lnTo>
                    <a:pt x="5314" y="11288"/>
                  </a:lnTo>
                  <a:lnTo>
                    <a:pt x="4984" y="11486"/>
                  </a:lnTo>
                  <a:lnTo>
                    <a:pt x="4621" y="11651"/>
                  </a:lnTo>
                  <a:lnTo>
                    <a:pt x="4555" y="11684"/>
                  </a:lnTo>
                  <a:lnTo>
                    <a:pt x="4456" y="11651"/>
                  </a:lnTo>
                  <a:lnTo>
                    <a:pt x="4291" y="11585"/>
                  </a:lnTo>
                  <a:lnTo>
                    <a:pt x="4093" y="11453"/>
                  </a:lnTo>
                  <a:lnTo>
                    <a:pt x="3862" y="11222"/>
                  </a:lnTo>
                  <a:lnTo>
                    <a:pt x="3301" y="10727"/>
                  </a:lnTo>
                  <a:lnTo>
                    <a:pt x="2707" y="10166"/>
                  </a:lnTo>
                  <a:lnTo>
                    <a:pt x="2410" y="9869"/>
                  </a:lnTo>
                  <a:lnTo>
                    <a:pt x="2080" y="9605"/>
                  </a:lnTo>
                  <a:lnTo>
                    <a:pt x="1750" y="9374"/>
                  </a:lnTo>
                  <a:lnTo>
                    <a:pt x="1453" y="9175"/>
                  </a:lnTo>
                  <a:lnTo>
                    <a:pt x="1156" y="9076"/>
                  </a:lnTo>
                  <a:lnTo>
                    <a:pt x="859" y="9010"/>
                  </a:lnTo>
                  <a:lnTo>
                    <a:pt x="727" y="9010"/>
                  </a:lnTo>
                  <a:lnTo>
                    <a:pt x="595" y="9043"/>
                  </a:lnTo>
                  <a:lnTo>
                    <a:pt x="463" y="9076"/>
                  </a:lnTo>
                  <a:lnTo>
                    <a:pt x="331" y="9142"/>
                  </a:lnTo>
                  <a:lnTo>
                    <a:pt x="198" y="9275"/>
                  </a:lnTo>
                  <a:lnTo>
                    <a:pt x="99" y="9440"/>
                  </a:lnTo>
                  <a:lnTo>
                    <a:pt x="33" y="9605"/>
                  </a:lnTo>
                  <a:lnTo>
                    <a:pt x="0" y="9803"/>
                  </a:lnTo>
                  <a:lnTo>
                    <a:pt x="0" y="10001"/>
                  </a:lnTo>
                  <a:lnTo>
                    <a:pt x="0" y="10232"/>
                  </a:lnTo>
                  <a:lnTo>
                    <a:pt x="66" y="10496"/>
                  </a:lnTo>
                  <a:lnTo>
                    <a:pt x="132" y="10727"/>
                  </a:lnTo>
                  <a:lnTo>
                    <a:pt x="331" y="11288"/>
                  </a:lnTo>
                  <a:lnTo>
                    <a:pt x="628" y="11849"/>
                  </a:lnTo>
                  <a:lnTo>
                    <a:pt x="991" y="12410"/>
                  </a:lnTo>
                  <a:lnTo>
                    <a:pt x="1387" y="13004"/>
                  </a:lnTo>
                  <a:lnTo>
                    <a:pt x="1849" y="13565"/>
                  </a:lnTo>
                  <a:lnTo>
                    <a:pt x="2311" y="14093"/>
                  </a:lnTo>
                  <a:lnTo>
                    <a:pt x="2773" y="14555"/>
                  </a:lnTo>
                  <a:lnTo>
                    <a:pt x="3268" y="14984"/>
                  </a:lnTo>
                  <a:lnTo>
                    <a:pt x="3697" y="15314"/>
                  </a:lnTo>
                  <a:lnTo>
                    <a:pt x="4126" y="15579"/>
                  </a:lnTo>
                  <a:lnTo>
                    <a:pt x="4324" y="15645"/>
                  </a:lnTo>
                  <a:lnTo>
                    <a:pt x="4522" y="15711"/>
                  </a:lnTo>
                  <a:lnTo>
                    <a:pt x="4852" y="15711"/>
                  </a:lnTo>
                  <a:lnTo>
                    <a:pt x="4984" y="15678"/>
                  </a:lnTo>
                  <a:lnTo>
                    <a:pt x="5116" y="15612"/>
                  </a:lnTo>
                  <a:lnTo>
                    <a:pt x="5479" y="15413"/>
                  </a:lnTo>
                  <a:lnTo>
                    <a:pt x="5842" y="15149"/>
                  </a:lnTo>
                  <a:lnTo>
                    <a:pt x="6271" y="14786"/>
                  </a:lnTo>
                  <a:lnTo>
                    <a:pt x="6700" y="14357"/>
                  </a:lnTo>
                  <a:lnTo>
                    <a:pt x="7196" y="13895"/>
                  </a:lnTo>
                  <a:lnTo>
                    <a:pt x="8186" y="12806"/>
                  </a:lnTo>
                  <a:lnTo>
                    <a:pt x="10298" y="10430"/>
                  </a:lnTo>
                  <a:lnTo>
                    <a:pt x="11321" y="9308"/>
                  </a:lnTo>
                  <a:lnTo>
                    <a:pt x="12245" y="8317"/>
                  </a:lnTo>
                  <a:lnTo>
                    <a:pt x="13103" y="7459"/>
                  </a:lnTo>
                  <a:lnTo>
                    <a:pt x="14028" y="6634"/>
                  </a:lnTo>
                  <a:lnTo>
                    <a:pt x="14919" y="5875"/>
                  </a:lnTo>
                  <a:lnTo>
                    <a:pt x="15810" y="5116"/>
                  </a:lnTo>
                  <a:lnTo>
                    <a:pt x="17493" y="3763"/>
                  </a:lnTo>
                  <a:lnTo>
                    <a:pt x="18912" y="2607"/>
                  </a:lnTo>
                  <a:lnTo>
                    <a:pt x="19506" y="2079"/>
                  </a:lnTo>
                  <a:lnTo>
                    <a:pt x="19969" y="1617"/>
                  </a:lnTo>
                  <a:lnTo>
                    <a:pt x="20299" y="1221"/>
                  </a:lnTo>
                  <a:lnTo>
                    <a:pt x="20431" y="1023"/>
                  </a:lnTo>
                  <a:lnTo>
                    <a:pt x="20497" y="858"/>
                  </a:lnTo>
                  <a:lnTo>
                    <a:pt x="20530" y="693"/>
                  </a:lnTo>
                  <a:lnTo>
                    <a:pt x="20530" y="561"/>
                  </a:lnTo>
                  <a:lnTo>
                    <a:pt x="20497" y="429"/>
                  </a:lnTo>
                  <a:lnTo>
                    <a:pt x="20398" y="297"/>
                  </a:lnTo>
                  <a:lnTo>
                    <a:pt x="20266" y="198"/>
                  </a:lnTo>
                  <a:lnTo>
                    <a:pt x="20068" y="132"/>
                  </a:lnTo>
                  <a:lnTo>
                    <a:pt x="19804" y="66"/>
                  </a:lnTo>
                  <a:lnTo>
                    <a:pt x="19506" y="0"/>
                  </a:lnTo>
                  <a:close/>
                </a:path>
              </a:pathLst>
            </a:custGeom>
            <a:solidFill>
              <a:srgbClr val="419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g29ba36c631f_0_554"/>
            <p:cNvSpPr/>
            <p:nvPr/>
          </p:nvSpPr>
          <p:spPr>
            <a:xfrm>
              <a:off x="1191850" y="1576475"/>
              <a:ext cx="147725" cy="178250"/>
            </a:xfrm>
            <a:custGeom>
              <a:avLst/>
              <a:gdLst/>
              <a:ahLst/>
              <a:cxnLst/>
              <a:rect l="l" t="t" r="r" b="b"/>
              <a:pathLst>
                <a:path w="5909" h="7130" extrusionOk="0">
                  <a:moveTo>
                    <a:pt x="1585" y="0"/>
                  </a:moveTo>
                  <a:lnTo>
                    <a:pt x="1387" y="33"/>
                  </a:lnTo>
                  <a:lnTo>
                    <a:pt x="1222" y="99"/>
                  </a:lnTo>
                  <a:lnTo>
                    <a:pt x="859" y="264"/>
                  </a:lnTo>
                  <a:lnTo>
                    <a:pt x="562" y="496"/>
                  </a:lnTo>
                  <a:lnTo>
                    <a:pt x="298" y="727"/>
                  </a:lnTo>
                  <a:lnTo>
                    <a:pt x="133" y="958"/>
                  </a:lnTo>
                  <a:lnTo>
                    <a:pt x="34" y="1156"/>
                  </a:lnTo>
                  <a:lnTo>
                    <a:pt x="1" y="1420"/>
                  </a:lnTo>
                  <a:lnTo>
                    <a:pt x="34" y="1750"/>
                  </a:lnTo>
                  <a:lnTo>
                    <a:pt x="133" y="2179"/>
                  </a:lnTo>
                  <a:lnTo>
                    <a:pt x="331" y="2641"/>
                  </a:lnTo>
                  <a:lnTo>
                    <a:pt x="595" y="3136"/>
                  </a:lnTo>
                  <a:lnTo>
                    <a:pt x="925" y="3664"/>
                  </a:lnTo>
                  <a:lnTo>
                    <a:pt x="1123" y="3895"/>
                  </a:lnTo>
                  <a:lnTo>
                    <a:pt x="1354" y="4159"/>
                  </a:lnTo>
                  <a:lnTo>
                    <a:pt x="1618" y="4390"/>
                  </a:lnTo>
                  <a:lnTo>
                    <a:pt x="1915" y="4621"/>
                  </a:lnTo>
                  <a:lnTo>
                    <a:pt x="2443" y="5050"/>
                  </a:lnTo>
                  <a:lnTo>
                    <a:pt x="2938" y="5512"/>
                  </a:lnTo>
                  <a:lnTo>
                    <a:pt x="3334" y="5941"/>
                  </a:lnTo>
                  <a:lnTo>
                    <a:pt x="3697" y="6337"/>
                  </a:lnTo>
                  <a:lnTo>
                    <a:pt x="4192" y="6932"/>
                  </a:lnTo>
                  <a:lnTo>
                    <a:pt x="4357" y="7097"/>
                  </a:lnTo>
                  <a:lnTo>
                    <a:pt x="4423" y="7130"/>
                  </a:lnTo>
                  <a:lnTo>
                    <a:pt x="4456" y="7130"/>
                  </a:lnTo>
                  <a:lnTo>
                    <a:pt x="4555" y="6932"/>
                  </a:lnTo>
                  <a:lnTo>
                    <a:pt x="4753" y="6535"/>
                  </a:lnTo>
                  <a:lnTo>
                    <a:pt x="5249" y="5314"/>
                  </a:lnTo>
                  <a:lnTo>
                    <a:pt x="5909" y="3598"/>
                  </a:lnTo>
                  <a:lnTo>
                    <a:pt x="5216" y="2707"/>
                  </a:lnTo>
                  <a:lnTo>
                    <a:pt x="4654" y="2014"/>
                  </a:lnTo>
                  <a:lnTo>
                    <a:pt x="4192" y="1486"/>
                  </a:lnTo>
                  <a:lnTo>
                    <a:pt x="3796" y="1090"/>
                  </a:lnTo>
                  <a:lnTo>
                    <a:pt x="3433" y="793"/>
                  </a:lnTo>
                  <a:lnTo>
                    <a:pt x="3070" y="562"/>
                  </a:lnTo>
                  <a:lnTo>
                    <a:pt x="2377" y="165"/>
                  </a:lnTo>
                  <a:lnTo>
                    <a:pt x="2179" y="66"/>
                  </a:lnTo>
                  <a:lnTo>
                    <a:pt x="1981" y="33"/>
                  </a:lnTo>
                  <a:lnTo>
                    <a:pt x="1783"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g29ba36c631f_0_554"/>
            <p:cNvSpPr/>
            <p:nvPr/>
          </p:nvSpPr>
          <p:spPr>
            <a:xfrm>
              <a:off x="1107700" y="1649900"/>
              <a:ext cx="118000" cy="296250"/>
            </a:xfrm>
            <a:custGeom>
              <a:avLst/>
              <a:gdLst/>
              <a:ahLst/>
              <a:cxnLst/>
              <a:rect l="l" t="t" r="r" b="b"/>
              <a:pathLst>
                <a:path w="4720" h="11850" extrusionOk="0">
                  <a:moveTo>
                    <a:pt x="726" y="1"/>
                  </a:moveTo>
                  <a:lnTo>
                    <a:pt x="495" y="1585"/>
                  </a:lnTo>
                  <a:lnTo>
                    <a:pt x="297" y="3268"/>
                  </a:lnTo>
                  <a:lnTo>
                    <a:pt x="99" y="5249"/>
                  </a:lnTo>
                  <a:lnTo>
                    <a:pt x="33" y="6272"/>
                  </a:lnTo>
                  <a:lnTo>
                    <a:pt x="0" y="7262"/>
                  </a:lnTo>
                  <a:lnTo>
                    <a:pt x="0" y="8219"/>
                  </a:lnTo>
                  <a:lnTo>
                    <a:pt x="33" y="9110"/>
                  </a:lnTo>
                  <a:lnTo>
                    <a:pt x="132" y="9902"/>
                  </a:lnTo>
                  <a:lnTo>
                    <a:pt x="198" y="10266"/>
                  </a:lnTo>
                  <a:lnTo>
                    <a:pt x="297" y="10563"/>
                  </a:lnTo>
                  <a:lnTo>
                    <a:pt x="396" y="10827"/>
                  </a:lnTo>
                  <a:lnTo>
                    <a:pt x="528" y="11058"/>
                  </a:lnTo>
                  <a:lnTo>
                    <a:pt x="660" y="11256"/>
                  </a:lnTo>
                  <a:lnTo>
                    <a:pt x="825" y="11388"/>
                  </a:lnTo>
                  <a:lnTo>
                    <a:pt x="1122" y="11586"/>
                  </a:lnTo>
                  <a:lnTo>
                    <a:pt x="1452" y="11718"/>
                  </a:lnTo>
                  <a:lnTo>
                    <a:pt x="1716" y="11817"/>
                  </a:lnTo>
                  <a:lnTo>
                    <a:pt x="1980" y="11850"/>
                  </a:lnTo>
                  <a:lnTo>
                    <a:pt x="2212" y="11850"/>
                  </a:lnTo>
                  <a:lnTo>
                    <a:pt x="2443" y="11817"/>
                  </a:lnTo>
                  <a:lnTo>
                    <a:pt x="2674" y="11751"/>
                  </a:lnTo>
                  <a:lnTo>
                    <a:pt x="2872" y="11619"/>
                  </a:lnTo>
                  <a:lnTo>
                    <a:pt x="3070" y="11487"/>
                  </a:lnTo>
                  <a:lnTo>
                    <a:pt x="3235" y="11289"/>
                  </a:lnTo>
                  <a:lnTo>
                    <a:pt x="3598" y="10893"/>
                  </a:lnTo>
                  <a:lnTo>
                    <a:pt x="3928" y="10398"/>
                  </a:lnTo>
                  <a:lnTo>
                    <a:pt x="4291" y="9869"/>
                  </a:lnTo>
                  <a:lnTo>
                    <a:pt x="4390" y="9704"/>
                  </a:lnTo>
                  <a:lnTo>
                    <a:pt x="4456" y="9539"/>
                  </a:lnTo>
                  <a:lnTo>
                    <a:pt x="4588" y="9044"/>
                  </a:lnTo>
                  <a:lnTo>
                    <a:pt x="4654" y="8483"/>
                  </a:lnTo>
                  <a:lnTo>
                    <a:pt x="4720" y="7856"/>
                  </a:lnTo>
                  <a:lnTo>
                    <a:pt x="4687" y="7130"/>
                  </a:lnTo>
                  <a:lnTo>
                    <a:pt x="4654" y="6338"/>
                  </a:lnTo>
                  <a:lnTo>
                    <a:pt x="4522" y="5546"/>
                  </a:lnTo>
                  <a:lnTo>
                    <a:pt x="4357" y="4754"/>
                  </a:lnTo>
                  <a:lnTo>
                    <a:pt x="4159" y="3929"/>
                  </a:lnTo>
                  <a:lnTo>
                    <a:pt x="3862" y="3169"/>
                  </a:lnTo>
                  <a:lnTo>
                    <a:pt x="3697" y="2773"/>
                  </a:lnTo>
                  <a:lnTo>
                    <a:pt x="3532" y="2410"/>
                  </a:lnTo>
                  <a:lnTo>
                    <a:pt x="3334" y="2080"/>
                  </a:lnTo>
                  <a:lnTo>
                    <a:pt x="3103" y="1750"/>
                  </a:lnTo>
                  <a:lnTo>
                    <a:pt x="2872" y="1420"/>
                  </a:lnTo>
                  <a:lnTo>
                    <a:pt x="2641" y="1123"/>
                  </a:lnTo>
                  <a:lnTo>
                    <a:pt x="2344" y="859"/>
                  </a:lnTo>
                  <a:lnTo>
                    <a:pt x="2080" y="628"/>
                  </a:lnTo>
                  <a:lnTo>
                    <a:pt x="1782" y="430"/>
                  </a:lnTo>
                  <a:lnTo>
                    <a:pt x="1452" y="232"/>
                  </a:lnTo>
                  <a:lnTo>
                    <a:pt x="1089" y="100"/>
                  </a:lnTo>
                  <a:lnTo>
                    <a:pt x="726"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39" name="Google Shape;3939;g29ba36c631f_0_554"/>
          <p:cNvSpPr/>
          <p:nvPr/>
        </p:nvSpPr>
        <p:spPr>
          <a:xfrm>
            <a:off x="13102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2. Ansvars- og oppgavefordeling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943"/>
        <p:cNvGrpSpPr/>
        <p:nvPr/>
      </p:nvGrpSpPr>
      <p:grpSpPr>
        <a:xfrm>
          <a:off x="0" y="0"/>
          <a:ext cx="0" cy="0"/>
          <a:chOff x="0" y="0"/>
          <a:chExt cx="0" cy="0"/>
        </a:xfrm>
      </p:grpSpPr>
      <p:sp>
        <p:nvSpPr>
          <p:cNvPr id="3944" name="Google Shape;3944;p22"/>
          <p:cNvSpPr txBox="1">
            <a:spLocks noGrp="1"/>
          </p:cNvSpPr>
          <p:nvPr>
            <p:ph type="title"/>
          </p:nvPr>
        </p:nvSpPr>
        <p:spPr>
          <a:xfrm>
            <a:off x="0" y="2174700"/>
            <a:ext cx="9144000" cy="6465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b-NO">
                <a:solidFill>
                  <a:schemeClr val="bg1"/>
                </a:solidFill>
              </a:rPr>
              <a:t>Saksbehandling</a:t>
            </a:r>
          </a:p>
        </p:txBody>
      </p:sp>
      <p:sp>
        <p:nvSpPr>
          <p:cNvPr id="3945" name="Google Shape;3945;p22"/>
          <p:cNvSpPr txBox="1">
            <a:spLocks noGrp="1"/>
          </p:cNvSpPr>
          <p:nvPr>
            <p:ph type="title" idx="2"/>
          </p:nvPr>
        </p:nvSpPr>
        <p:spPr>
          <a:xfrm>
            <a:off x="3815250" y="963221"/>
            <a:ext cx="1513500" cy="10557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o-NO" sz="8000">
                <a:solidFill>
                  <a:srgbClr val="9DB7E1"/>
                </a:solidFill>
              </a:rPr>
              <a:t>3</a:t>
            </a:r>
            <a:endParaRPr sz="8000">
              <a:solidFill>
                <a:srgbClr val="9DB7E1"/>
              </a:solidFill>
            </a:endParaRPr>
          </a:p>
        </p:txBody>
      </p:sp>
      <p:sp>
        <p:nvSpPr>
          <p:cNvPr id="3946" name="Google Shape;3946;p22"/>
          <p:cNvSpPr txBox="1">
            <a:spLocks noGrp="1"/>
          </p:cNvSpPr>
          <p:nvPr>
            <p:ph type="title" idx="3"/>
          </p:nvPr>
        </p:nvSpPr>
        <p:spPr>
          <a:xfrm>
            <a:off x="0" y="3129375"/>
            <a:ext cx="9144000" cy="1011300"/>
          </a:xfrm>
          <a:prstGeom prst="rect">
            <a:avLst/>
          </a:prstGeom>
          <a:noFill/>
          <a:ln>
            <a:noFill/>
          </a:ln>
        </p:spPr>
        <p:txBody>
          <a:bodyPr spcFirstLastPara="1" wrap="square" lIns="91425" tIns="45700" rIns="91425" bIns="45700" anchor="t" anchorCtr="0">
            <a:noAutofit/>
          </a:bodyPr>
          <a:lstStyle/>
          <a:p>
            <a:pPr marL="0" lvl="0" indent="0" algn="ctr" rtl="0">
              <a:lnSpc>
                <a:spcPct val="100000"/>
              </a:lnSpc>
              <a:spcBef>
                <a:spcPts val="0"/>
              </a:spcBef>
              <a:spcAft>
                <a:spcPts val="0"/>
              </a:spcAft>
              <a:buSzPts val="600"/>
              <a:buNone/>
            </a:pPr>
            <a:r>
              <a:rPr lang="nb-NO" b="0">
                <a:solidFill>
                  <a:schemeClr val="bg1">
                    <a:lumMod val="95000"/>
                  </a:schemeClr>
                </a:solidFill>
              </a:rPr>
              <a:t>NTNU Hjelp</a:t>
            </a:r>
          </a:p>
          <a:p>
            <a:pPr marL="0" lvl="0" indent="0" algn="ctr" rtl="0">
              <a:lnSpc>
                <a:spcPct val="100000"/>
              </a:lnSpc>
              <a:spcBef>
                <a:spcPts val="0"/>
              </a:spcBef>
              <a:spcAft>
                <a:spcPts val="0"/>
              </a:spcAft>
              <a:buSzPts val="600"/>
              <a:buNone/>
            </a:pPr>
            <a:r>
              <a:rPr lang="nb-NO" b="0">
                <a:solidFill>
                  <a:schemeClr val="bg1">
                    <a:lumMod val="95000"/>
                  </a:schemeClr>
                </a:solidFill>
              </a:rPr>
              <a:t>Selvbetjeningsportalen</a:t>
            </a:r>
          </a:p>
          <a:p>
            <a:pPr marL="0" lvl="0" indent="0" algn="ctr" rtl="0">
              <a:lnSpc>
                <a:spcPct val="100000"/>
              </a:lnSpc>
              <a:spcBef>
                <a:spcPts val="0"/>
              </a:spcBef>
              <a:spcAft>
                <a:spcPts val="0"/>
              </a:spcAft>
              <a:buSzPts val="600"/>
              <a:buNone/>
            </a:pPr>
            <a:r>
              <a:rPr lang="nb-NO" b="0">
                <a:solidFill>
                  <a:schemeClr val="bg1">
                    <a:lumMod val="95000"/>
                  </a:schemeClr>
                </a:solidFill>
              </a:rPr>
              <a:t>DFØ-App</a:t>
            </a:r>
          </a:p>
        </p:txBody>
      </p:sp>
      <p:pic>
        <p:nvPicPr>
          <p:cNvPr id="3947" name="Google Shape;3947;p22"/>
          <p:cNvPicPr preferRelativeResize="0"/>
          <p:nvPr/>
        </p:nvPicPr>
        <p:blipFill rotWithShape="1">
          <a:blip r:embed="rId3">
            <a:alphaModFix/>
          </a:blip>
          <a:srcRect/>
          <a:stretch/>
        </p:blipFill>
        <p:spPr>
          <a:xfrm>
            <a:off x="6754530" y="137447"/>
            <a:ext cx="2275502" cy="182375"/>
          </a:xfrm>
          <a:prstGeom prst="rect">
            <a:avLst/>
          </a:prstGeom>
          <a:noFill/>
          <a:ln>
            <a:noFill/>
          </a:ln>
        </p:spPr>
      </p:pic>
      <p:cxnSp>
        <p:nvCxnSpPr>
          <p:cNvPr id="3948" name="Google Shape;3948;p22"/>
          <p:cNvCxnSpPr/>
          <p:nvPr/>
        </p:nvCxnSpPr>
        <p:spPr>
          <a:xfrm>
            <a:off x="4572000" y="167800"/>
            <a:ext cx="0" cy="538800"/>
          </a:xfrm>
          <a:prstGeom prst="straightConnector1">
            <a:avLst/>
          </a:prstGeom>
          <a:noFill/>
          <a:ln w="9525" cap="flat" cmpd="sng">
            <a:solidFill>
              <a:schemeClr val="accent1"/>
            </a:solidFill>
            <a:prstDash val="solid"/>
            <a:round/>
            <a:headEnd type="none" w="sm" len="sm"/>
            <a:tailEnd type="none" w="sm" len="sm"/>
          </a:ln>
        </p:spPr>
      </p:cxnSp>
      <p:cxnSp>
        <p:nvCxnSpPr>
          <p:cNvPr id="3949" name="Google Shape;3949;p22"/>
          <p:cNvCxnSpPr/>
          <p:nvPr/>
        </p:nvCxnSpPr>
        <p:spPr>
          <a:xfrm>
            <a:off x="4572000" y="4310375"/>
            <a:ext cx="0" cy="538800"/>
          </a:xfrm>
          <a:prstGeom prst="straightConnector1">
            <a:avLst/>
          </a:prstGeom>
          <a:noFill/>
          <a:ln w="9525" cap="flat" cmpd="sng">
            <a:solidFill>
              <a:schemeClr val="accent1"/>
            </a:solidFill>
            <a:prstDash val="solid"/>
            <a:round/>
            <a:headEnd type="none" w="sm" len="sm"/>
            <a:tailEnd type="none" w="sm" len="sm"/>
          </a:ln>
        </p:spPr>
      </p:cxn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953"/>
        <p:cNvGrpSpPr/>
        <p:nvPr/>
      </p:nvGrpSpPr>
      <p:grpSpPr>
        <a:xfrm>
          <a:off x="0" y="0"/>
          <a:ext cx="0" cy="0"/>
          <a:chOff x="0" y="0"/>
          <a:chExt cx="0" cy="0"/>
        </a:xfrm>
      </p:grpSpPr>
      <p:sp>
        <p:nvSpPr>
          <p:cNvPr id="3954" name="Google Shape;3954;p23"/>
          <p:cNvSpPr/>
          <p:nvPr/>
        </p:nvSpPr>
        <p:spPr>
          <a:xfrm>
            <a:off x="418175" y="1231575"/>
            <a:ext cx="6675600" cy="33630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91425" tIns="91425" rIns="90000" bIns="91425" anchor="t" anchorCtr="0">
            <a:noAutofit/>
          </a:bodyPr>
          <a:lstStyle/>
          <a:p>
            <a:pPr marL="0" marR="0" lvl="0" indent="0" algn="l" rtl="0">
              <a:lnSpc>
                <a:spcPct val="90000"/>
              </a:lnSpc>
              <a:spcBef>
                <a:spcPts val="560"/>
              </a:spcBef>
              <a:spcAft>
                <a:spcPts val="0"/>
              </a:spcAft>
              <a:buClr>
                <a:srgbClr val="000000"/>
              </a:buClr>
              <a:buSzPts val="1500"/>
              <a:buFont typeface="Arial"/>
              <a:buNone/>
            </a:pPr>
            <a:r>
              <a:rPr lang="no-NO" b="0" i="0" u="none" strike="noStrike" cap="none">
                <a:solidFill>
                  <a:srgbClr val="00509E"/>
                </a:solidFill>
                <a:latin typeface="Arial"/>
                <a:ea typeface="Arial"/>
                <a:cs typeface="Arial"/>
                <a:sym typeface="Arial"/>
              </a:rPr>
              <a:t>Tjenestesenteret har to kontaktflater for saksbehandling</a:t>
            </a:r>
            <a:endParaRPr sz="16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chemeClr val="dk1"/>
              </a:buClr>
              <a:buSzPts val="1100"/>
              <a:buFont typeface="Arial"/>
              <a:buNone/>
            </a:pPr>
            <a:endParaRPr sz="1250" b="0" i="0" u="none" strike="noStrike" cap="none">
              <a:solidFill>
                <a:schemeClr val="tx1"/>
              </a:solidFill>
              <a:highlight>
                <a:schemeClr val="lt1"/>
              </a:highlight>
              <a:latin typeface="Roboto"/>
              <a:ea typeface="Roboto"/>
              <a:cs typeface="Roboto"/>
              <a:sym typeface="Roboto"/>
            </a:endParaRPr>
          </a:p>
          <a:p>
            <a:pPr marL="0" marR="0" lvl="0" indent="0" algn="l" rtl="0">
              <a:lnSpc>
                <a:spcPct val="100000"/>
              </a:lnSpc>
              <a:spcBef>
                <a:spcPts val="0"/>
              </a:spcBef>
              <a:spcAft>
                <a:spcPts val="0"/>
              </a:spcAft>
              <a:buClr>
                <a:srgbClr val="000000"/>
              </a:buClr>
              <a:buSzPts val="1350"/>
              <a:buFont typeface="Arial"/>
              <a:buNone/>
            </a:pPr>
            <a:r>
              <a:rPr lang="no-NO" sz="1250">
                <a:solidFill>
                  <a:schemeClr val="tx1"/>
                </a:solidFill>
                <a:latin typeface="Roboto"/>
                <a:ea typeface="Roboto"/>
                <a:cs typeface="Roboto"/>
                <a:sym typeface="Roboto"/>
              </a:rPr>
              <a:t>Tjenestesenteret håndterer ulike oppgaver og transaksjoner knyttet til lønn og personaladministrasjon. </a:t>
            </a:r>
            <a:r>
              <a:rPr lang="no-NO" sz="1250" b="0" i="0" u="none" strike="noStrike" cap="none">
                <a:solidFill>
                  <a:schemeClr val="tx1"/>
                </a:solidFill>
                <a:latin typeface="Roboto"/>
                <a:ea typeface="Roboto"/>
                <a:cs typeface="Roboto"/>
                <a:sym typeface="Roboto"/>
              </a:rPr>
              <a:t>Saksbehandling involverer en rekke ulike </a:t>
            </a:r>
            <a:r>
              <a:rPr lang="no-NO" sz="1250">
                <a:solidFill>
                  <a:schemeClr val="tx1"/>
                </a:solidFill>
                <a:latin typeface="Roboto"/>
                <a:ea typeface="Roboto"/>
                <a:cs typeface="Roboto"/>
                <a:sym typeface="Roboto"/>
              </a:rPr>
              <a:t>administrative prosesser og dokumentasjonsarbeid og</a:t>
            </a:r>
            <a:r>
              <a:rPr lang="no-NO" sz="1250" b="0" i="0" u="none" strike="noStrike" cap="none">
                <a:solidFill>
                  <a:schemeClr val="tx1"/>
                </a:solidFill>
                <a:latin typeface="Roboto"/>
                <a:ea typeface="Roboto"/>
                <a:cs typeface="Roboto"/>
                <a:sym typeface="Roboto"/>
              </a:rPr>
              <a:t> stiller blant annet krav til forvaltning, arkivering og personvern. Kontaktflatene til NTNU må derfor hensynta disse kravene.</a:t>
            </a:r>
            <a:endParaRPr sz="1250" b="0" i="0" u="none" strike="noStrike" cap="none">
              <a:solidFill>
                <a:schemeClr val="tx1"/>
              </a:solidFill>
              <a:latin typeface="Roboto"/>
              <a:ea typeface="Roboto"/>
              <a:cs typeface="Roboto"/>
              <a:sym typeface="Roboto"/>
            </a:endParaRPr>
          </a:p>
          <a:p>
            <a:pPr marL="0" marR="0" lvl="0" indent="0" algn="l" rtl="0">
              <a:lnSpc>
                <a:spcPct val="100000"/>
              </a:lnSpc>
              <a:spcBef>
                <a:spcPts val="0"/>
              </a:spcBef>
              <a:spcAft>
                <a:spcPts val="0"/>
              </a:spcAft>
              <a:buClr>
                <a:srgbClr val="000000"/>
              </a:buClr>
              <a:buSzPts val="1350"/>
              <a:buFont typeface="Arial"/>
              <a:buNone/>
            </a:pPr>
            <a:endParaRPr sz="1250">
              <a:solidFill>
                <a:schemeClr val="tx1"/>
              </a:solidFill>
              <a:latin typeface="Roboto"/>
              <a:ea typeface="Roboto"/>
              <a:cs typeface="Roboto"/>
              <a:sym typeface="Roboto"/>
            </a:endParaRPr>
          </a:p>
          <a:p>
            <a:pPr marL="0" marR="0" lvl="0" indent="0" algn="l" rtl="0">
              <a:lnSpc>
                <a:spcPct val="100000"/>
              </a:lnSpc>
              <a:spcBef>
                <a:spcPts val="0"/>
              </a:spcBef>
              <a:spcAft>
                <a:spcPts val="0"/>
              </a:spcAft>
              <a:buClr>
                <a:srgbClr val="000000"/>
              </a:buClr>
              <a:buSzPts val="1350"/>
              <a:buFont typeface="Arial"/>
              <a:buNone/>
            </a:pPr>
            <a:r>
              <a:rPr lang="no-NO" sz="1250">
                <a:solidFill>
                  <a:schemeClr val="tx1"/>
                </a:solidFill>
                <a:latin typeface="Roboto"/>
                <a:ea typeface="Roboto"/>
                <a:cs typeface="Roboto"/>
                <a:sym typeface="Roboto"/>
              </a:rPr>
              <a:t>Hvilke type saksbehandling som tilbys presenteres i dette kapittelet, men eksempler er lønnsbehandling, endringer i arbeidsforhold, fraværshåndtering og ansettelses- og fratredelsesprosesser.</a:t>
            </a:r>
            <a:endParaRPr sz="1250">
              <a:solidFill>
                <a:schemeClr val="tx1"/>
              </a:solidFill>
              <a:latin typeface="Roboto"/>
              <a:ea typeface="Roboto"/>
              <a:cs typeface="Roboto"/>
              <a:sym typeface="Roboto"/>
            </a:endParaRPr>
          </a:p>
          <a:p>
            <a:pPr marL="0" marR="0" lvl="0" indent="0" algn="l" rtl="0">
              <a:lnSpc>
                <a:spcPct val="100000"/>
              </a:lnSpc>
              <a:spcBef>
                <a:spcPts val="0"/>
              </a:spcBef>
              <a:spcAft>
                <a:spcPts val="0"/>
              </a:spcAft>
              <a:buClr>
                <a:srgbClr val="000000"/>
              </a:buClr>
              <a:buSzPts val="1350"/>
              <a:buFont typeface="Arial"/>
              <a:buNone/>
            </a:pPr>
            <a:endParaRPr sz="1250" b="0" i="0" u="none" strike="noStrike" cap="none">
              <a:solidFill>
                <a:schemeClr val="tx1"/>
              </a:solidFill>
              <a:latin typeface="Roboto"/>
              <a:ea typeface="Roboto"/>
              <a:cs typeface="Roboto"/>
              <a:sym typeface="Roboto"/>
            </a:endParaRPr>
          </a:p>
          <a:p>
            <a:pPr marL="0" marR="0" lvl="0" indent="0" algn="l" rtl="0">
              <a:lnSpc>
                <a:spcPct val="100000"/>
              </a:lnSpc>
              <a:spcBef>
                <a:spcPts val="0"/>
              </a:spcBef>
              <a:spcAft>
                <a:spcPts val="0"/>
              </a:spcAft>
              <a:buClr>
                <a:schemeClr val="dk1"/>
              </a:buClr>
              <a:buSzPts val="1100"/>
              <a:buFont typeface="Arial"/>
              <a:buNone/>
            </a:pPr>
            <a:r>
              <a:rPr lang="no-NO" sz="1250" b="0" i="0" u="none" strike="noStrike" cap="none">
                <a:solidFill>
                  <a:schemeClr val="tx1"/>
                </a:solidFill>
                <a:latin typeface="Roboto"/>
                <a:ea typeface="Roboto"/>
                <a:cs typeface="Roboto"/>
                <a:sym typeface="Roboto"/>
              </a:rPr>
              <a:t>På neste side presenteres de to kontaktflatene </a:t>
            </a:r>
            <a:r>
              <a:rPr lang="no-NO" sz="1250">
                <a:solidFill>
                  <a:schemeClr val="tx1"/>
                </a:solidFill>
                <a:latin typeface="Roboto"/>
                <a:ea typeface="Roboto"/>
                <a:cs typeface="Roboto"/>
                <a:sym typeface="Roboto"/>
              </a:rPr>
              <a:t>for saksbehandling på NTNU, nemlig </a:t>
            </a:r>
            <a:br>
              <a:rPr lang="nb-NO" sz="1250">
                <a:solidFill>
                  <a:schemeClr val="tx1"/>
                </a:solidFill>
                <a:latin typeface="Roboto"/>
                <a:ea typeface="Roboto"/>
                <a:cs typeface="Roboto"/>
                <a:sym typeface="Roboto"/>
              </a:rPr>
            </a:br>
            <a:r>
              <a:rPr lang="no-NO" sz="1250">
                <a:solidFill>
                  <a:schemeClr val="tx1"/>
                </a:solidFill>
                <a:latin typeface="Roboto"/>
                <a:ea typeface="Roboto"/>
                <a:cs typeface="Roboto"/>
                <a:sym typeface="Roboto"/>
              </a:rPr>
              <a:t>NTNU Hjelp og DFØ sin selvbetjeningsportal/app. </a:t>
            </a:r>
            <a:endParaRPr sz="2200" b="0" i="0" u="none" strike="noStrike" cap="none">
              <a:solidFill>
                <a:schemeClr val="tx1"/>
              </a:solidFill>
              <a:latin typeface="Arial"/>
              <a:ea typeface="Arial"/>
              <a:cs typeface="Arial"/>
              <a:sym typeface="Arial"/>
            </a:endParaRPr>
          </a:p>
          <a:p>
            <a:pPr marL="0" marR="0" lvl="0" indent="0" algn="l" rtl="0">
              <a:lnSpc>
                <a:spcPct val="100000"/>
              </a:lnSpc>
              <a:spcBef>
                <a:spcPts val="0"/>
              </a:spcBef>
              <a:spcAft>
                <a:spcPts val="0"/>
              </a:spcAft>
              <a:buClr>
                <a:schemeClr val="dk1"/>
              </a:buClr>
              <a:buSzPts val="1100"/>
              <a:buFont typeface="Arial"/>
              <a:buNone/>
            </a:pPr>
            <a:endParaRPr sz="1300" b="0" i="0" u="none" strike="noStrike" cap="none">
              <a:solidFill>
                <a:srgbClr val="00509E"/>
              </a:solidFill>
              <a:latin typeface="Arial"/>
              <a:ea typeface="Arial"/>
              <a:cs typeface="Arial"/>
              <a:sym typeface="Arial"/>
            </a:endParaRPr>
          </a:p>
          <a:p>
            <a:pPr marL="0" marR="0" lvl="0" indent="0" algn="l" rtl="0">
              <a:lnSpc>
                <a:spcPct val="90000"/>
              </a:lnSpc>
              <a:spcBef>
                <a:spcPts val="560"/>
              </a:spcBef>
              <a:spcAft>
                <a:spcPts val="0"/>
              </a:spcAft>
              <a:buClr>
                <a:srgbClr val="000000"/>
              </a:buClr>
              <a:buSzPts val="1500"/>
              <a:buFont typeface="Arial"/>
              <a:buNone/>
            </a:pPr>
            <a:endParaRPr b="0" i="0" u="none" strike="noStrike" cap="none">
              <a:solidFill>
                <a:srgbClr val="00509E"/>
              </a:solidFill>
              <a:latin typeface="Arial"/>
              <a:ea typeface="Arial"/>
              <a:cs typeface="Arial"/>
              <a:sym typeface="Arial"/>
            </a:endParaRPr>
          </a:p>
        </p:txBody>
      </p:sp>
      <p:sp>
        <p:nvSpPr>
          <p:cNvPr id="3955" name="Google Shape;3955;p23"/>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Saksbehandling for optimalisering av prosesser for lønn og HR</a:t>
            </a:r>
            <a:endParaRPr/>
          </a:p>
        </p:txBody>
      </p:sp>
      <p:grpSp>
        <p:nvGrpSpPr>
          <p:cNvPr id="3956" name="Google Shape;3956;p23"/>
          <p:cNvGrpSpPr/>
          <p:nvPr/>
        </p:nvGrpSpPr>
        <p:grpSpPr>
          <a:xfrm>
            <a:off x="7493478" y="1041238"/>
            <a:ext cx="1650352" cy="3835051"/>
            <a:chOff x="9277811" y="912071"/>
            <a:chExt cx="1414183" cy="3286248"/>
          </a:xfrm>
        </p:grpSpPr>
        <p:grpSp>
          <p:nvGrpSpPr>
            <p:cNvPr id="3957" name="Google Shape;3957;p23"/>
            <p:cNvGrpSpPr/>
            <p:nvPr/>
          </p:nvGrpSpPr>
          <p:grpSpPr>
            <a:xfrm>
              <a:off x="9474546" y="1763424"/>
              <a:ext cx="1217448" cy="2434895"/>
              <a:chOff x="8477049" y="3574551"/>
              <a:chExt cx="1764673" cy="3529345"/>
            </a:xfrm>
          </p:grpSpPr>
          <p:sp>
            <p:nvSpPr>
              <p:cNvPr id="3958" name="Google Shape;3958;p23"/>
              <p:cNvSpPr/>
              <p:nvPr/>
            </p:nvSpPr>
            <p:spPr>
              <a:xfrm>
                <a:off x="9067294" y="3574551"/>
                <a:ext cx="1174428" cy="2895563"/>
              </a:xfrm>
              <a:custGeom>
                <a:avLst/>
                <a:gdLst/>
                <a:ahLst/>
                <a:cxnLst/>
                <a:rect l="l" t="t" r="r" b="b"/>
                <a:pathLst>
                  <a:path w="69730" h="171920" extrusionOk="0">
                    <a:moveTo>
                      <a:pt x="5273" y="0"/>
                    </a:moveTo>
                    <a:lnTo>
                      <a:pt x="4653" y="103"/>
                    </a:lnTo>
                    <a:lnTo>
                      <a:pt x="4136" y="258"/>
                    </a:lnTo>
                    <a:lnTo>
                      <a:pt x="3567" y="465"/>
                    </a:lnTo>
                    <a:lnTo>
                      <a:pt x="3050" y="672"/>
                    </a:lnTo>
                    <a:lnTo>
                      <a:pt x="2585" y="982"/>
                    </a:lnTo>
                    <a:lnTo>
                      <a:pt x="2120" y="1344"/>
                    </a:lnTo>
                    <a:lnTo>
                      <a:pt x="1706" y="1706"/>
                    </a:lnTo>
                    <a:lnTo>
                      <a:pt x="1345" y="2119"/>
                    </a:lnTo>
                    <a:lnTo>
                      <a:pt x="983" y="2584"/>
                    </a:lnTo>
                    <a:lnTo>
                      <a:pt x="724" y="3050"/>
                    </a:lnTo>
                    <a:lnTo>
                      <a:pt x="466" y="3567"/>
                    </a:lnTo>
                    <a:lnTo>
                      <a:pt x="259" y="4083"/>
                    </a:lnTo>
                    <a:lnTo>
                      <a:pt x="104" y="4652"/>
                    </a:lnTo>
                    <a:lnTo>
                      <a:pt x="52" y="5221"/>
                    </a:lnTo>
                    <a:lnTo>
                      <a:pt x="1" y="5841"/>
                    </a:lnTo>
                    <a:lnTo>
                      <a:pt x="1" y="166079"/>
                    </a:lnTo>
                    <a:lnTo>
                      <a:pt x="52" y="166648"/>
                    </a:lnTo>
                    <a:lnTo>
                      <a:pt x="104" y="167216"/>
                    </a:lnTo>
                    <a:lnTo>
                      <a:pt x="259" y="167785"/>
                    </a:lnTo>
                    <a:lnTo>
                      <a:pt x="466" y="168353"/>
                    </a:lnTo>
                    <a:lnTo>
                      <a:pt x="724" y="168870"/>
                    </a:lnTo>
                    <a:lnTo>
                      <a:pt x="983" y="169335"/>
                    </a:lnTo>
                    <a:lnTo>
                      <a:pt x="1345" y="169801"/>
                    </a:lnTo>
                    <a:lnTo>
                      <a:pt x="1706" y="170214"/>
                    </a:lnTo>
                    <a:lnTo>
                      <a:pt x="2120" y="170576"/>
                    </a:lnTo>
                    <a:lnTo>
                      <a:pt x="2585" y="170938"/>
                    </a:lnTo>
                    <a:lnTo>
                      <a:pt x="3050" y="171196"/>
                    </a:lnTo>
                    <a:lnTo>
                      <a:pt x="3567" y="171455"/>
                    </a:lnTo>
                    <a:lnTo>
                      <a:pt x="4136" y="171661"/>
                    </a:lnTo>
                    <a:lnTo>
                      <a:pt x="4653" y="171817"/>
                    </a:lnTo>
                    <a:lnTo>
                      <a:pt x="5273" y="171868"/>
                    </a:lnTo>
                    <a:lnTo>
                      <a:pt x="5842" y="171920"/>
                    </a:lnTo>
                    <a:lnTo>
                      <a:pt x="69730" y="171920"/>
                    </a:lnTo>
                    <a:lnTo>
                      <a:pt x="69730" y="0"/>
                    </a:lnTo>
                    <a:close/>
                  </a:path>
                </a:pathLst>
              </a:custGeom>
              <a:solidFill>
                <a:srgbClr val="3030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9" name="Google Shape;3959;p23"/>
              <p:cNvSpPr/>
              <p:nvPr/>
            </p:nvSpPr>
            <p:spPr>
              <a:xfrm>
                <a:off x="8490978" y="6369985"/>
                <a:ext cx="1750744" cy="513663"/>
              </a:xfrm>
              <a:custGeom>
                <a:avLst/>
                <a:gdLst/>
                <a:ahLst/>
                <a:cxnLst/>
                <a:rect l="l" t="t" r="r" b="b"/>
                <a:pathLst>
                  <a:path w="103948" h="30498" extrusionOk="0">
                    <a:moveTo>
                      <a:pt x="103948" y="1"/>
                    </a:moveTo>
                    <a:lnTo>
                      <a:pt x="34839" y="52"/>
                    </a:lnTo>
                    <a:lnTo>
                      <a:pt x="34270" y="104"/>
                    </a:lnTo>
                    <a:lnTo>
                      <a:pt x="33650" y="259"/>
                    </a:lnTo>
                    <a:lnTo>
                      <a:pt x="32978" y="569"/>
                    </a:lnTo>
                    <a:lnTo>
                      <a:pt x="32203" y="983"/>
                    </a:lnTo>
                    <a:lnTo>
                      <a:pt x="31376" y="1448"/>
                    </a:lnTo>
                    <a:lnTo>
                      <a:pt x="30497" y="2016"/>
                    </a:lnTo>
                    <a:lnTo>
                      <a:pt x="29515" y="2740"/>
                    </a:lnTo>
                    <a:lnTo>
                      <a:pt x="28533" y="3464"/>
                    </a:lnTo>
                    <a:lnTo>
                      <a:pt x="26362" y="5221"/>
                    </a:lnTo>
                    <a:lnTo>
                      <a:pt x="24036" y="7185"/>
                    </a:lnTo>
                    <a:lnTo>
                      <a:pt x="21606" y="9356"/>
                    </a:lnTo>
                    <a:lnTo>
                      <a:pt x="19125" y="11734"/>
                    </a:lnTo>
                    <a:lnTo>
                      <a:pt x="16541" y="14164"/>
                    </a:lnTo>
                    <a:lnTo>
                      <a:pt x="13956" y="16645"/>
                    </a:lnTo>
                    <a:lnTo>
                      <a:pt x="8839" y="21607"/>
                    </a:lnTo>
                    <a:lnTo>
                      <a:pt x="4135" y="26207"/>
                    </a:lnTo>
                    <a:lnTo>
                      <a:pt x="1964" y="28275"/>
                    </a:lnTo>
                    <a:lnTo>
                      <a:pt x="0" y="30084"/>
                    </a:lnTo>
                    <a:lnTo>
                      <a:pt x="103948" y="30498"/>
                    </a:lnTo>
                    <a:lnTo>
                      <a:pt x="103948" y="1"/>
                    </a:lnTo>
                    <a:close/>
                  </a:path>
                </a:pathLst>
              </a:custGeom>
              <a:solidFill>
                <a:srgbClr val="99999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0" name="Google Shape;3960;p23"/>
              <p:cNvSpPr/>
              <p:nvPr/>
            </p:nvSpPr>
            <p:spPr>
              <a:xfrm>
                <a:off x="8477049" y="6869701"/>
                <a:ext cx="1764673" cy="234195"/>
              </a:xfrm>
              <a:custGeom>
                <a:avLst/>
                <a:gdLst/>
                <a:ahLst/>
                <a:cxnLst/>
                <a:rect l="l" t="t" r="r" b="b"/>
                <a:pathLst>
                  <a:path w="104775" h="13905" extrusionOk="0">
                    <a:moveTo>
                      <a:pt x="104775" y="0"/>
                    </a:moveTo>
                    <a:lnTo>
                      <a:pt x="32513" y="207"/>
                    </a:lnTo>
                    <a:lnTo>
                      <a:pt x="10079" y="311"/>
                    </a:lnTo>
                    <a:lnTo>
                      <a:pt x="879" y="311"/>
                    </a:lnTo>
                    <a:lnTo>
                      <a:pt x="724" y="466"/>
                    </a:lnTo>
                    <a:lnTo>
                      <a:pt x="569" y="621"/>
                    </a:lnTo>
                    <a:lnTo>
                      <a:pt x="414" y="879"/>
                    </a:lnTo>
                    <a:lnTo>
                      <a:pt x="310" y="1138"/>
                    </a:lnTo>
                    <a:lnTo>
                      <a:pt x="207" y="1499"/>
                    </a:lnTo>
                    <a:lnTo>
                      <a:pt x="52" y="2327"/>
                    </a:lnTo>
                    <a:lnTo>
                      <a:pt x="0" y="3360"/>
                    </a:lnTo>
                    <a:lnTo>
                      <a:pt x="103" y="4446"/>
                    </a:lnTo>
                    <a:lnTo>
                      <a:pt x="258" y="5635"/>
                    </a:lnTo>
                    <a:lnTo>
                      <a:pt x="517" y="6875"/>
                    </a:lnTo>
                    <a:lnTo>
                      <a:pt x="724" y="7495"/>
                    </a:lnTo>
                    <a:lnTo>
                      <a:pt x="930" y="8116"/>
                    </a:lnTo>
                    <a:lnTo>
                      <a:pt x="1189" y="8736"/>
                    </a:lnTo>
                    <a:lnTo>
                      <a:pt x="1499" y="9356"/>
                    </a:lnTo>
                    <a:lnTo>
                      <a:pt x="1809" y="9925"/>
                    </a:lnTo>
                    <a:lnTo>
                      <a:pt x="2171" y="10442"/>
                    </a:lnTo>
                    <a:lnTo>
                      <a:pt x="2584" y="10959"/>
                    </a:lnTo>
                    <a:lnTo>
                      <a:pt x="3050" y="11476"/>
                    </a:lnTo>
                    <a:lnTo>
                      <a:pt x="3515" y="11889"/>
                    </a:lnTo>
                    <a:lnTo>
                      <a:pt x="4032" y="12303"/>
                    </a:lnTo>
                    <a:lnTo>
                      <a:pt x="4600" y="12664"/>
                    </a:lnTo>
                    <a:lnTo>
                      <a:pt x="5221" y="12975"/>
                    </a:lnTo>
                    <a:lnTo>
                      <a:pt x="5841" y="13233"/>
                    </a:lnTo>
                    <a:lnTo>
                      <a:pt x="6565" y="13388"/>
                    </a:lnTo>
                    <a:lnTo>
                      <a:pt x="7288" y="13543"/>
                    </a:lnTo>
                    <a:lnTo>
                      <a:pt x="8064" y="13595"/>
                    </a:lnTo>
                    <a:lnTo>
                      <a:pt x="39801" y="13698"/>
                    </a:lnTo>
                    <a:lnTo>
                      <a:pt x="104775" y="13905"/>
                    </a:lnTo>
                    <a:lnTo>
                      <a:pt x="104775" y="0"/>
                    </a:lnTo>
                    <a:close/>
                  </a:path>
                </a:pathLst>
              </a:custGeom>
              <a:solidFill>
                <a:srgbClr val="48485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1" name="Google Shape;3961;p23"/>
              <p:cNvSpPr/>
              <p:nvPr/>
            </p:nvSpPr>
            <p:spPr>
              <a:xfrm>
                <a:off x="9145646" y="3647664"/>
                <a:ext cx="1096076" cy="2606545"/>
              </a:xfrm>
              <a:custGeom>
                <a:avLst/>
                <a:gdLst/>
                <a:ahLst/>
                <a:cxnLst/>
                <a:rect l="l" t="t" r="r" b="b"/>
                <a:pathLst>
                  <a:path w="65078" h="154760" extrusionOk="0">
                    <a:moveTo>
                      <a:pt x="5221" y="1"/>
                    </a:moveTo>
                    <a:lnTo>
                      <a:pt x="4653" y="104"/>
                    </a:lnTo>
                    <a:lnTo>
                      <a:pt x="4084" y="259"/>
                    </a:lnTo>
                    <a:lnTo>
                      <a:pt x="3567" y="466"/>
                    </a:lnTo>
                    <a:lnTo>
                      <a:pt x="3050" y="725"/>
                    </a:lnTo>
                    <a:lnTo>
                      <a:pt x="2585" y="983"/>
                    </a:lnTo>
                    <a:lnTo>
                      <a:pt x="2120" y="1345"/>
                    </a:lnTo>
                    <a:lnTo>
                      <a:pt x="1706" y="1707"/>
                    </a:lnTo>
                    <a:lnTo>
                      <a:pt x="1345" y="2120"/>
                    </a:lnTo>
                    <a:lnTo>
                      <a:pt x="983" y="2585"/>
                    </a:lnTo>
                    <a:lnTo>
                      <a:pt x="673" y="3051"/>
                    </a:lnTo>
                    <a:lnTo>
                      <a:pt x="466" y="3568"/>
                    </a:lnTo>
                    <a:lnTo>
                      <a:pt x="259" y="4084"/>
                    </a:lnTo>
                    <a:lnTo>
                      <a:pt x="104" y="4653"/>
                    </a:lnTo>
                    <a:lnTo>
                      <a:pt x="1" y="5273"/>
                    </a:lnTo>
                    <a:lnTo>
                      <a:pt x="1" y="5842"/>
                    </a:lnTo>
                    <a:lnTo>
                      <a:pt x="1" y="148867"/>
                    </a:lnTo>
                    <a:lnTo>
                      <a:pt x="1" y="149488"/>
                    </a:lnTo>
                    <a:lnTo>
                      <a:pt x="104" y="150056"/>
                    </a:lnTo>
                    <a:lnTo>
                      <a:pt x="259" y="150625"/>
                    </a:lnTo>
                    <a:lnTo>
                      <a:pt x="466" y="151142"/>
                    </a:lnTo>
                    <a:lnTo>
                      <a:pt x="673" y="151658"/>
                    </a:lnTo>
                    <a:lnTo>
                      <a:pt x="983" y="152175"/>
                    </a:lnTo>
                    <a:lnTo>
                      <a:pt x="1345" y="152589"/>
                    </a:lnTo>
                    <a:lnTo>
                      <a:pt x="1706" y="153002"/>
                    </a:lnTo>
                    <a:lnTo>
                      <a:pt x="2120" y="153416"/>
                    </a:lnTo>
                    <a:lnTo>
                      <a:pt x="2585" y="153726"/>
                    </a:lnTo>
                    <a:lnTo>
                      <a:pt x="3050" y="154036"/>
                    </a:lnTo>
                    <a:lnTo>
                      <a:pt x="3567" y="154295"/>
                    </a:lnTo>
                    <a:lnTo>
                      <a:pt x="4084" y="154501"/>
                    </a:lnTo>
                    <a:lnTo>
                      <a:pt x="4653" y="154605"/>
                    </a:lnTo>
                    <a:lnTo>
                      <a:pt x="5221" y="154708"/>
                    </a:lnTo>
                    <a:lnTo>
                      <a:pt x="5842" y="154760"/>
                    </a:lnTo>
                    <a:lnTo>
                      <a:pt x="65078" y="154760"/>
                    </a:lnTo>
                    <a:lnTo>
                      <a:pt x="65078" y="1"/>
                    </a:lnTo>
                    <a:close/>
                  </a:path>
                </a:pathLst>
              </a:custGeom>
              <a:solidFill>
                <a:srgbClr val="F7F7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2" name="Google Shape;3962;p23"/>
              <p:cNvSpPr/>
              <p:nvPr/>
            </p:nvSpPr>
            <p:spPr>
              <a:xfrm>
                <a:off x="9149132" y="6429186"/>
                <a:ext cx="1092590" cy="227239"/>
              </a:xfrm>
              <a:custGeom>
                <a:avLst/>
                <a:gdLst/>
                <a:ahLst/>
                <a:cxnLst/>
                <a:rect l="l" t="t" r="r" b="b"/>
                <a:pathLst>
                  <a:path w="64871" h="13492" extrusionOk="0">
                    <a:moveTo>
                      <a:pt x="64871" y="0"/>
                    </a:moveTo>
                    <a:lnTo>
                      <a:pt x="10287" y="52"/>
                    </a:lnTo>
                    <a:lnTo>
                      <a:pt x="9977" y="104"/>
                    </a:lnTo>
                    <a:lnTo>
                      <a:pt x="9666" y="207"/>
                    </a:lnTo>
                    <a:lnTo>
                      <a:pt x="9408" y="362"/>
                    </a:lnTo>
                    <a:lnTo>
                      <a:pt x="9201" y="569"/>
                    </a:lnTo>
                    <a:lnTo>
                      <a:pt x="362" y="11165"/>
                    </a:lnTo>
                    <a:lnTo>
                      <a:pt x="207" y="11321"/>
                    </a:lnTo>
                    <a:lnTo>
                      <a:pt x="104" y="11527"/>
                    </a:lnTo>
                    <a:lnTo>
                      <a:pt x="0" y="11889"/>
                    </a:lnTo>
                    <a:lnTo>
                      <a:pt x="52" y="12303"/>
                    </a:lnTo>
                    <a:lnTo>
                      <a:pt x="155" y="12664"/>
                    </a:lnTo>
                    <a:lnTo>
                      <a:pt x="362" y="12975"/>
                    </a:lnTo>
                    <a:lnTo>
                      <a:pt x="672" y="13233"/>
                    </a:lnTo>
                    <a:lnTo>
                      <a:pt x="1034" y="13440"/>
                    </a:lnTo>
                    <a:lnTo>
                      <a:pt x="1241" y="13440"/>
                    </a:lnTo>
                    <a:lnTo>
                      <a:pt x="1448" y="13492"/>
                    </a:lnTo>
                    <a:lnTo>
                      <a:pt x="64871" y="13492"/>
                    </a:lnTo>
                    <a:lnTo>
                      <a:pt x="64871" y="0"/>
                    </a:lnTo>
                    <a:close/>
                  </a:path>
                </a:pathLst>
              </a:custGeom>
              <a:solidFill>
                <a:srgbClr val="2F2F4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3" name="Google Shape;3963;p23"/>
              <p:cNvSpPr/>
              <p:nvPr/>
            </p:nvSpPr>
            <p:spPr>
              <a:xfrm>
                <a:off x="9451219" y="3749527"/>
                <a:ext cx="17" cy="2382810"/>
              </a:xfrm>
              <a:custGeom>
                <a:avLst/>
                <a:gdLst/>
                <a:ahLst/>
                <a:cxnLst/>
                <a:rect l="l" t="t" r="r" b="b"/>
                <a:pathLst>
                  <a:path w="1" h="141476" fill="none" extrusionOk="0">
                    <a:moveTo>
                      <a:pt x="1" y="1"/>
                    </a:moveTo>
                    <a:lnTo>
                      <a:pt x="1" y="5221"/>
                    </a:lnTo>
                    <a:lnTo>
                      <a:pt x="1" y="23830"/>
                    </a:lnTo>
                    <a:lnTo>
                      <a:pt x="1" y="42438"/>
                    </a:lnTo>
                    <a:lnTo>
                      <a:pt x="1" y="61098"/>
                    </a:lnTo>
                    <a:lnTo>
                      <a:pt x="1" y="79706"/>
                    </a:lnTo>
                    <a:lnTo>
                      <a:pt x="1" y="98314"/>
                    </a:lnTo>
                    <a:lnTo>
                      <a:pt x="1" y="116974"/>
                    </a:lnTo>
                    <a:lnTo>
                      <a:pt x="1" y="135583"/>
                    </a:lnTo>
                    <a:lnTo>
                      <a:pt x="1" y="141475"/>
                    </a:lnTo>
                  </a:path>
                </a:pathLst>
              </a:custGeom>
              <a:noFill/>
              <a:ln w="9525" cap="rnd" cmpd="sng">
                <a:solidFill>
                  <a:srgbClr val="7D7D7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4" name="Google Shape;3964;p23"/>
              <p:cNvSpPr/>
              <p:nvPr/>
            </p:nvSpPr>
            <p:spPr>
              <a:xfrm>
                <a:off x="9765500" y="3749527"/>
                <a:ext cx="17" cy="2386296"/>
              </a:xfrm>
              <a:custGeom>
                <a:avLst/>
                <a:gdLst/>
                <a:ahLst/>
                <a:cxnLst/>
                <a:rect l="l" t="t" r="r" b="b"/>
                <a:pathLst>
                  <a:path w="1" h="141683" fill="none" extrusionOk="0">
                    <a:moveTo>
                      <a:pt x="1" y="141682"/>
                    </a:moveTo>
                    <a:lnTo>
                      <a:pt x="1" y="141475"/>
                    </a:lnTo>
                    <a:lnTo>
                      <a:pt x="1" y="135583"/>
                    </a:lnTo>
                    <a:lnTo>
                      <a:pt x="1" y="116974"/>
                    </a:lnTo>
                    <a:lnTo>
                      <a:pt x="1" y="98314"/>
                    </a:lnTo>
                    <a:lnTo>
                      <a:pt x="1" y="79706"/>
                    </a:lnTo>
                    <a:lnTo>
                      <a:pt x="1" y="61098"/>
                    </a:lnTo>
                    <a:lnTo>
                      <a:pt x="1" y="42438"/>
                    </a:lnTo>
                    <a:lnTo>
                      <a:pt x="1" y="23830"/>
                    </a:lnTo>
                    <a:lnTo>
                      <a:pt x="1" y="5221"/>
                    </a:lnTo>
                    <a:lnTo>
                      <a:pt x="1" y="1"/>
                    </a:lnTo>
                  </a:path>
                </a:pathLst>
              </a:custGeom>
              <a:noFill/>
              <a:ln w="9525" cap="rnd" cmpd="sng">
                <a:solidFill>
                  <a:srgbClr val="7D7D7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5" name="Google Shape;3965;p23"/>
              <p:cNvSpPr/>
              <p:nvPr/>
            </p:nvSpPr>
            <p:spPr>
              <a:xfrm>
                <a:off x="10078905" y="3749527"/>
                <a:ext cx="17" cy="2386296"/>
              </a:xfrm>
              <a:custGeom>
                <a:avLst/>
                <a:gdLst/>
                <a:ahLst/>
                <a:cxnLst/>
                <a:rect l="l" t="t" r="r" b="b"/>
                <a:pathLst>
                  <a:path w="1" h="141683" fill="none" extrusionOk="0">
                    <a:moveTo>
                      <a:pt x="1" y="141682"/>
                    </a:moveTo>
                    <a:lnTo>
                      <a:pt x="1" y="141475"/>
                    </a:lnTo>
                    <a:lnTo>
                      <a:pt x="1" y="135583"/>
                    </a:lnTo>
                    <a:lnTo>
                      <a:pt x="1" y="116974"/>
                    </a:lnTo>
                    <a:lnTo>
                      <a:pt x="1" y="98314"/>
                    </a:lnTo>
                    <a:lnTo>
                      <a:pt x="1" y="79706"/>
                    </a:lnTo>
                    <a:lnTo>
                      <a:pt x="1" y="61098"/>
                    </a:lnTo>
                    <a:lnTo>
                      <a:pt x="1" y="42438"/>
                    </a:lnTo>
                    <a:lnTo>
                      <a:pt x="1" y="23830"/>
                    </a:lnTo>
                    <a:lnTo>
                      <a:pt x="1" y="5221"/>
                    </a:lnTo>
                    <a:lnTo>
                      <a:pt x="1" y="1"/>
                    </a:lnTo>
                  </a:path>
                </a:pathLst>
              </a:custGeom>
              <a:noFill/>
              <a:ln w="9525" cap="rnd" cmpd="sng">
                <a:solidFill>
                  <a:srgbClr val="7D7D7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6" name="Google Shape;3966;p23"/>
              <p:cNvSpPr/>
              <p:nvPr/>
            </p:nvSpPr>
            <p:spPr>
              <a:xfrm>
                <a:off x="9261438" y="6033067"/>
                <a:ext cx="980284" cy="17"/>
              </a:xfrm>
              <a:custGeom>
                <a:avLst/>
                <a:gdLst/>
                <a:ahLst/>
                <a:cxnLst/>
                <a:rect l="l" t="t" r="r" b="b"/>
                <a:pathLst>
                  <a:path w="58203" h="1" fill="none" extrusionOk="0">
                    <a:moveTo>
                      <a:pt x="58203" y="1"/>
                    </a:moveTo>
                    <a:lnTo>
                      <a:pt x="58151" y="1"/>
                    </a:lnTo>
                    <a:lnTo>
                      <a:pt x="55050" y="1"/>
                    </a:lnTo>
                    <a:lnTo>
                      <a:pt x="49261" y="1"/>
                    </a:lnTo>
                    <a:lnTo>
                      <a:pt x="43523" y="1"/>
                    </a:lnTo>
                    <a:lnTo>
                      <a:pt x="37786" y="1"/>
                    </a:lnTo>
                    <a:lnTo>
                      <a:pt x="32048" y="1"/>
                    </a:lnTo>
                    <a:lnTo>
                      <a:pt x="26310" y="1"/>
                    </a:lnTo>
                    <a:lnTo>
                      <a:pt x="20573" y="1"/>
                    </a:lnTo>
                    <a:lnTo>
                      <a:pt x="14784" y="1"/>
                    </a:lnTo>
                    <a:lnTo>
                      <a:pt x="9046" y="1"/>
                    </a:lnTo>
                    <a:lnTo>
                      <a:pt x="3309" y="1"/>
                    </a:lnTo>
                    <a:lnTo>
                      <a:pt x="0" y="1"/>
                    </a:lnTo>
                  </a:path>
                </a:pathLst>
              </a:custGeom>
              <a:noFill/>
              <a:ln w="9525" cap="rnd" cmpd="sng">
                <a:solidFill>
                  <a:srgbClr val="7D7D7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7" name="Google Shape;3967;p23"/>
              <p:cNvSpPr/>
              <p:nvPr/>
            </p:nvSpPr>
            <p:spPr>
              <a:xfrm>
                <a:off x="9257075" y="5719662"/>
                <a:ext cx="984646" cy="17"/>
              </a:xfrm>
              <a:custGeom>
                <a:avLst/>
                <a:gdLst/>
                <a:ahLst/>
                <a:cxnLst/>
                <a:rect l="l" t="t" r="r" b="b"/>
                <a:pathLst>
                  <a:path w="58462" h="1" fill="none" extrusionOk="0">
                    <a:moveTo>
                      <a:pt x="58462" y="0"/>
                    </a:moveTo>
                    <a:lnTo>
                      <a:pt x="58410" y="0"/>
                    </a:lnTo>
                    <a:lnTo>
                      <a:pt x="55309" y="0"/>
                    </a:lnTo>
                    <a:lnTo>
                      <a:pt x="49520" y="0"/>
                    </a:lnTo>
                    <a:lnTo>
                      <a:pt x="43782" y="0"/>
                    </a:lnTo>
                    <a:lnTo>
                      <a:pt x="38045" y="0"/>
                    </a:lnTo>
                    <a:lnTo>
                      <a:pt x="32307" y="0"/>
                    </a:lnTo>
                    <a:lnTo>
                      <a:pt x="26569" y="0"/>
                    </a:lnTo>
                    <a:lnTo>
                      <a:pt x="20832" y="0"/>
                    </a:lnTo>
                    <a:lnTo>
                      <a:pt x="15043" y="0"/>
                    </a:lnTo>
                    <a:lnTo>
                      <a:pt x="9305" y="0"/>
                    </a:lnTo>
                    <a:lnTo>
                      <a:pt x="1" y="0"/>
                    </a:lnTo>
                  </a:path>
                </a:pathLst>
              </a:custGeom>
              <a:noFill/>
              <a:ln w="9525" cap="rnd" cmpd="sng">
                <a:solidFill>
                  <a:srgbClr val="7D7D7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8" name="Google Shape;3968;p23"/>
              <p:cNvSpPr/>
              <p:nvPr/>
            </p:nvSpPr>
            <p:spPr>
              <a:xfrm>
                <a:off x="9261438" y="5405381"/>
                <a:ext cx="980284" cy="17"/>
              </a:xfrm>
              <a:custGeom>
                <a:avLst/>
                <a:gdLst/>
                <a:ahLst/>
                <a:cxnLst/>
                <a:rect l="l" t="t" r="r" b="b"/>
                <a:pathLst>
                  <a:path w="58203" h="1" fill="none" extrusionOk="0">
                    <a:moveTo>
                      <a:pt x="58203" y="0"/>
                    </a:moveTo>
                    <a:lnTo>
                      <a:pt x="58151" y="0"/>
                    </a:lnTo>
                    <a:lnTo>
                      <a:pt x="55050" y="0"/>
                    </a:lnTo>
                    <a:lnTo>
                      <a:pt x="49261" y="0"/>
                    </a:lnTo>
                    <a:lnTo>
                      <a:pt x="43523" y="0"/>
                    </a:lnTo>
                    <a:lnTo>
                      <a:pt x="37786" y="0"/>
                    </a:lnTo>
                    <a:lnTo>
                      <a:pt x="32048" y="0"/>
                    </a:lnTo>
                    <a:lnTo>
                      <a:pt x="26310" y="0"/>
                    </a:lnTo>
                    <a:lnTo>
                      <a:pt x="20573" y="0"/>
                    </a:lnTo>
                    <a:lnTo>
                      <a:pt x="14784" y="0"/>
                    </a:lnTo>
                    <a:lnTo>
                      <a:pt x="9046" y="0"/>
                    </a:lnTo>
                    <a:lnTo>
                      <a:pt x="3309" y="0"/>
                    </a:lnTo>
                    <a:lnTo>
                      <a:pt x="0" y="0"/>
                    </a:lnTo>
                  </a:path>
                </a:pathLst>
              </a:custGeom>
              <a:noFill/>
              <a:ln w="9525" cap="rnd" cmpd="sng">
                <a:solidFill>
                  <a:srgbClr val="7D7D7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9" name="Google Shape;3969;p23"/>
              <p:cNvSpPr/>
              <p:nvPr/>
            </p:nvSpPr>
            <p:spPr>
              <a:xfrm>
                <a:off x="9261438" y="5091976"/>
                <a:ext cx="980284" cy="17"/>
              </a:xfrm>
              <a:custGeom>
                <a:avLst/>
                <a:gdLst/>
                <a:ahLst/>
                <a:cxnLst/>
                <a:rect l="l" t="t" r="r" b="b"/>
                <a:pathLst>
                  <a:path w="58203" h="1" fill="none" extrusionOk="0">
                    <a:moveTo>
                      <a:pt x="58203" y="0"/>
                    </a:moveTo>
                    <a:lnTo>
                      <a:pt x="58151" y="0"/>
                    </a:lnTo>
                    <a:lnTo>
                      <a:pt x="55050" y="0"/>
                    </a:lnTo>
                    <a:lnTo>
                      <a:pt x="49261" y="0"/>
                    </a:lnTo>
                    <a:lnTo>
                      <a:pt x="43523" y="0"/>
                    </a:lnTo>
                    <a:lnTo>
                      <a:pt x="37786" y="0"/>
                    </a:lnTo>
                    <a:lnTo>
                      <a:pt x="32048" y="0"/>
                    </a:lnTo>
                    <a:lnTo>
                      <a:pt x="26310" y="0"/>
                    </a:lnTo>
                    <a:lnTo>
                      <a:pt x="20573" y="0"/>
                    </a:lnTo>
                    <a:lnTo>
                      <a:pt x="14784" y="0"/>
                    </a:lnTo>
                    <a:lnTo>
                      <a:pt x="9046" y="0"/>
                    </a:lnTo>
                    <a:lnTo>
                      <a:pt x="3309" y="0"/>
                    </a:lnTo>
                    <a:lnTo>
                      <a:pt x="0" y="0"/>
                    </a:lnTo>
                  </a:path>
                </a:pathLst>
              </a:custGeom>
              <a:noFill/>
              <a:ln w="9525" cap="rnd" cmpd="sng">
                <a:solidFill>
                  <a:srgbClr val="7D7D7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0" name="Google Shape;3970;p23"/>
              <p:cNvSpPr/>
              <p:nvPr/>
            </p:nvSpPr>
            <p:spPr>
              <a:xfrm>
                <a:off x="9261438" y="4778554"/>
                <a:ext cx="980284" cy="17"/>
              </a:xfrm>
              <a:custGeom>
                <a:avLst/>
                <a:gdLst/>
                <a:ahLst/>
                <a:cxnLst/>
                <a:rect l="l" t="t" r="r" b="b"/>
                <a:pathLst>
                  <a:path w="58203" h="1" fill="none" extrusionOk="0">
                    <a:moveTo>
                      <a:pt x="58203" y="1"/>
                    </a:moveTo>
                    <a:lnTo>
                      <a:pt x="58151" y="1"/>
                    </a:lnTo>
                    <a:lnTo>
                      <a:pt x="55050" y="1"/>
                    </a:lnTo>
                    <a:lnTo>
                      <a:pt x="49261" y="1"/>
                    </a:lnTo>
                    <a:lnTo>
                      <a:pt x="43523" y="1"/>
                    </a:lnTo>
                    <a:lnTo>
                      <a:pt x="37786" y="1"/>
                    </a:lnTo>
                    <a:lnTo>
                      <a:pt x="32048" y="1"/>
                    </a:lnTo>
                    <a:lnTo>
                      <a:pt x="26310" y="1"/>
                    </a:lnTo>
                    <a:lnTo>
                      <a:pt x="20573" y="1"/>
                    </a:lnTo>
                    <a:lnTo>
                      <a:pt x="14784" y="1"/>
                    </a:lnTo>
                    <a:lnTo>
                      <a:pt x="9046" y="1"/>
                    </a:lnTo>
                    <a:lnTo>
                      <a:pt x="3309" y="1"/>
                    </a:lnTo>
                    <a:lnTo>
                      <a:pt x="0" y="1"/>
                    </a:lnTo>
                  </a:path>
                </a:pathLst>
              </a:custGeom>
              <a:noFill/>
              <a:ln w="9525" cap="rnd" cmpd="sng">
                <a:solidFill>
                  <a:srgbClr val="7D7D7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1" name="Google Shape;3971;p23"/>
              <p:cNvSpPr/>
              <p:nvPr/>
            </p:nvSpPr>
            <p:spPr>
              <a:xfrm>
                <a:off x="9261438" y="4464272"/>
                <a:ext cx="980284" cy="17"/>
              </a:xfrm>
              <a:custGeom>
                <a:avLst/>
                <a:gdLst/>
                <a:ahLst/>
                <a:cxnLst/>
                <a:rect l="l" t="t" r="r" b="b"/>
                <a:pathLst>
                  <a:path w="58203" h="1" fill="none" extrusionOk="0">
                    <a:moveTo>
                      <a:pt x="58203" y="1"/>
                    </a:moveTo>
                    <a:lnTo>
                      <a:pt x="58151" y="1"/>
                    </a:lnTo>
                    <a:lnTo>
                      <a:pt x="55050" y="1"/>
                    </a:lnTo>
                    <a:lnTo>
                      <a:pt x="49261" y="1"/>
                    </a:lnTo>
                    <a:lnTo>
                      <a:pt x="43523" y="1"/>
                    </a:lnTo>
                    <a:lnTo>
                      <a:pt x="37786" y="1"/>
                    </a:lnTo>
                    <a:lnTo>
                      <a:pt x="32048" y="1"/>
                    </a:lnTo>
                    <a:lnTo>
                      <a:pt x="26310" y="1"/>
                    </a:lnTo>
                    <a:lnTo>
                      <a:pt x="20573" y="1"/>
                    </a:lnTo>
                    <a:lnTo>
                      <a:pt x="14784" y="1"/>
                    </a:lnTo>
                    <a:lnTo>
                      <a:pt x="9046" y="1"/>
                    </a:lnTo>
                    <a:lnTo>
                      <a:pt x="3309" y="1"/>
                    </a:lnTo>
                    <a:lnTo>
                      <a:pt x="0" y="1"/>
                    </a:lnTo>
                  </a:path>
                </a:pathLst>
              </a:custGeom>
              <a:noFill/>
              <a:ln w="9525" cap="rnd" cmpd="sng">
                <a:solidFill>
                  <a:srgbClr val="7D7D7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2" name="Google Shape;3972;p23"/>
              <p:cNvSpPr/>
              <p:nvPr/>
            </p:nvSpPr>
            <p:spPr>
              <a:xfrm>
                <a:off x="9261438" y="4150867"/>
                <a:ext cx="980284" cy="17"/>
              </a:xfrm>
              <a:custGeom>
                <a:avLst/>
                <a:gdLst/>
                <a:ahLst/>
                <a:cxnLst/>
                <a:rect l="l" t="t" r="r" b="b"/>
                <a:pathLst>
                  <a:path w="58203" h="1" fill="none" extrusionOk="0">
                    <a:moveTo>
                      <a:pt x="58203" y="1"/>
                    </a:moveTo>
                    <a:lnTo>
                      <a:pt x="58151" y="1"/>
                    </a:lnTo>
                    <a:lnTo>
                      <a:pt x="55050" y="1"/>
                    </a:lnTo>
                    <a:lnTo>
                      <a:pt x="49261" y="1"/>
                    </a:lnTo>
                    <a:lnTo>
                      <a:pt x="43523" y="1"/>
                    </a:lnTo>
                    <a:lnTo>
                      <a:pt x="37786" y="1"/>
                    </a:lnTo>
                    <a:lnTo>
                      <a:pt x="32048" y="1"/>
                    </a:lnTo>
                    <a:lnTo>
                      <a:pt x="26310" y="1"/>
                    </a:lnTo>
                    <a:lnTo>
                      <a:pt x="20573" y="1"/>
                    </a:lnTo>
                    <a:lnTo>
                      <a:pt x="14784" y="1"/>
                    </a:lnTo>
                    <a:lnTo>
                      <a:pt x="9046" y="1"/>
                    </a:lnTo>
                    <a:lnTo>
                      <a:pt x="3309" y="1"/>
                    </a:lnTo>
                    <a:lnTo>
                      <a:pt x="0" y="1"/>
                    </a:lnTo>
                  </a:path>
                </a:pathLst>
              </a:custGeom>
              <a:noFill/>
              <a:ln w="9525" cap="rnd" cmpd="sng">
                <a:solidFill>
                  <a:srgbClr val="7D7D7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3" name="Google Shape;3973;p23"/>
              <p:cNvSpPr/>
              <p:nvPr/>
            </p:nvSpPr>
            <p:spPr>
              <a:xfrm>
                <a:off x="9261438" y="3837462"/>
                <a:ext cx="980284" cy="17"/>
              </a:xfrm>
              <a:custGeom>
                <a:avLst/>
                <a:gdLst/>
                <a:ahLst/>
                <a:cxnLst/>
                <a:rect l="l" t="t" r="r" b="b"/>
                <a:pathLst>
                  <a:path w="58203" h="1" fill="none" extrusionOk="0">
                    <a:moveTo>
                      <a:pt x="58203" y="0"/>
                    </a:moveTo>
                    <a:lnTo>
                      <a:pt x="58151" y="0"/>
                    </a:lnTo>
                    <a:lnTo>
                      <a:pt x="55050" y="0"/>
                    </a:lnTo>
                    <a:lnTo>
                      <a:pt x="49261" y="0"/>
                    </a:lnTo>
                    <a:lnTo>
                      <a:pt x="43523" y="0"/>
                    </a:lnTo>
                    <a:lnTo>
                      <a:pt x="37786" y="0"/>
                    </a:lnTo>
                    <a:lnTo>
                      <a:pt x="32048" y="0"/>
                    </a:lnTo>
                    <a:lnTo>
                      <a:pt x="26310" y="0"/>
                    </a:lnTo>
                    <a:lnTo>
                      <a:pt x="20573" y="0"/>
                    </a:lnTo>
                    <a:lnTo>
                      <a:pt x="14784" y="0"/>
                    </a:lnTo>
                    <a:lnTo>
                      <a:pt x="9046" y="0"/>
                    </a:lnTo>
                    <a:lnTo>
                      <a:pt x="3309" y="0"/>
                    </a:lnTo>
                    <a:lnTo>
                      <a:pt x="0" y="0"/>
                    </a:lnTo>
                  </a:path>
                </a:pathLst>
              </a:custGeom>
              <a:noFill/>
              <a:ln w="9525" cap="rnd" cmpd="sng">
                <a:solidFill>
                  <a:srgbClr val="7D7D7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974" name="Google Shape;3974;p23"/>
            <p:cNvGrpSpPr/>
            <p:nvPr/>
          </p:nvGrpSpPr>
          <p:grpSpPr>
            <a:xfrm flipH="1">
              <a:off x="9277811" y="912071"/>
              <a:ext cx="1293497" cy="1573285"/>
              <a:chOff x="11701102" y="2146371"/>
              <a:chExt cx="1600071" cy="1946172"/>
            </a:xfrm>
          </p:grpSpPr>
          <p:sp>
            <p:nvSpPr>
              <p:cNvPr id="3975" name="Google Shape;3975;p23"/>
              <p:cNvSpPr/>
              <p:nvPr/>
            </p:nvSpPr>
            <p:spPr>
              <a:xfrm>
                <a:off x="12587555" y="3794703"/>
                <a:ext cx="136276" cy="178323"/>
              </a:xfrm>
              <a:custGeom>
                <a:avLst/>
                <a:gdLst/>
                <a:ahLst/>
                <a:cxnLst/>
                <a:rect l="l" t="t" r="r" b="b"/>
                <a:pathLst>
                  <a:path w="11645" h="15238" extrusionOk="0">
                    <a:moveTo>
                      <a:pt x="4625" y="1"/>
                    </a:moveTo>
                    <a:lnTo>
                      <a:pt x="1" y="9948"/>
                    </a:lnTo>
                    <a:lnTo>
                      <a:pt x="3128" y="15237"/>
                    </a:lnTo>
                    <a:lnTo>
                      <a:pt x="6920" y="12609"/>
                    </a:lnTo>
                    <a:lnTo>
                      <a:pt x="7585" y="11511"/>
                    </a:lnTo>
                    <a:lnTo>
                      <a:pt x="8317" y="10181"/>
                    </a:lnTo>
                    <a:lnTo>
                      <a:pt x="9116" y="8684"/>
                    </a:lnTo>
                    <a:lnTo>
                      <a:pt x="9881" y="7187"/>
                    </a:lnTo>
                    <a:lnTo>
                      <a:pt x="11112" y="4658"/>
                    </a:lnTo>
                    <a:lnTo>
                      <a:pt x="11644" y="3594"/>
                    </a:lnTo>
                    <a:lnTo>
                      <a:pt x="462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6" name="Google Shape;3976;p23"/>
              <p:cNvSpPr/>
              <p:nvPr/>
            </p:nvSpPr>
            <p:spPr>
              <a:xfrm>
                <a:off x="12547064" y="3897486"/>
                <a:ext cx="247613" cy="195057"/>
              </a:xfrm>
              <a:custGeom>
                <a:avLst/>
                <a:gdLst/>
                <a:ahLst/>
                <a:cxnLst/>
                <a:rect l="l" t="t" r="r" b="b"/>
                <a:pathLst>
                  <a:path w="21159" h="16668" extrusionOk="0">
                    <a:moveTo>
                      <a:pt x="3793" y="0"/>
                    </a:moveTo>
                    <a:lnTo>
                      <a:pt x="3560" y="67"/>
                    </a:lnTo>
                    <a:lnTo>
                      <a:pt x="3327" y="200"/>
                    </a:lnTo>
                    <a:lnTo>
                      <a:pt x="3061" y="400"/>
                    </a:lnTo>
                    <a:lnTo>
                      <a:pt x="2795" y="666"/>
                    </a:lnTo>
                    <a:lnTo>
                      <a:pt x="2496" y="965"/>
                    </a:lnTo>
                    <a:lnTo>
                      <a:pt x="2196" y="1364"/>
                    </a:lnTo>
                    <a:lnTo>
                      <a:pt x="1930" y="1764"/>
                    </a:lnTo>
                    <a:lnTo>
                      <a:pt x="1631" y="2229"/>
                    </a:lnTo>
                    <a:lnTo>
                      <a:pt x="1365" y="2695"/>
                    </a:lnTo>
                    <a:lnTo>
                      <a:pt x="1099" y="3194"/>
                    </a:lnTo>
                    <a:lnTo>
                      <a:pt x="832" y="3726"/>
                    </a:lnTo>
                    <a:lnTo>
                      <a:pt x="600" y="4259"/>
                    </a:lnTo>
                    <a:lnTo>
                      <a:pt x="400" y="4758"/>
                    </a:lnTo>
                    <a:lnTo>
                      <a:pt x="200" y="5290"/>
                    </a:lnTo>
                    <a:lnTo>
                      <a:pt x="67" y="5789"/>
                    </a:lnTo>
                    <a:lnTo>
                      <a:pt x="1" y="6088"/>
                    </a:lnTo>
                    <a:lnTo>
                      <a:pt x="1" y="6354"/>
                    </a:lnTo>
                    <a:lnTo>
                      <a:pt x="67" y="6621"/>
                    </a:lnTo>
                    <a:lnTo>
                      <a:pt x="134" y="6887"/>
                    </a:lnTo>
                    <a:lnTo>
                      <a:pt x="267" y="7120"/>
                    </a:lnTo>
                    <a:lnTo>
                      <a:pt x="466" y="7353"/>
                    </a:lnTo>
                    <a:lnTo>
                      <a:pt x="666" y="7519"/>
                    </a:lnTo>
                    <a:lnTo>
                      <a:pt x="899" y="7685"/>
                    </a:lnTo>
                    <a:lnTo>
                      <a:pt x="9149" y="12010"/>
                    </a:lnTo>
                    <a:lnTo>
                      <a:pt x="17200" y="16202"/>
                    </a:lnTo>
                    <a:lnTo>
                      <a:pt x="17533" y="16368"/>
                    </a:lnTo>
                    <a:lnTo>
                      <a:pt x="17832" y="16468"/>
                    </a:lnTo>
                    <a:lnTo>
                      <a:pt x="18131" y="16568"/>
                    </a:lnTo>
                    <a:lnTo>
                      <a:pt x="18397" y="16634"/>
                    </a:lnTo>
                    <a:lnTo>
                      <a:pt x="18664" y="16667"/>
                    </a:lnTo>
                    <a:lnTo>
                      <a:pt x="19163" y="16667"/>
                    </a:lnTo>
                    <a:lnTo>
                      <a:pt x="19395" y="16634"/>
                    </a:lnTo>
                    <a:lnTo>
                      <a:pt x="19595" y="16568"/>
                    </a:lnTo>
                    <a:lnTo>
                      <a:pt x="19795" y="16468"/>
                    </a:lnTo>
                    <a:lnTo>
                      <a:pt x="19961" y="16368"/>
                    </a:lnTo>
                    <a:lnTo>
                      <a:pt x="20127" y="16268"/>
                    </a:lnTo>
                    <a:lnTo>
                      <a:pt x="20427" y="16002"/>
                    </a:lnTo>
                    <a:lnTo>
                      <a:pt x="20660" y="15703"/>
                    </a:lnTo>
                    <a:lnTo>
                      <a:pt x="20859" y="15370"/>
                    </a:lnTo>
                    <a:lnTo>
                      <a:pt x="20992" y="15004"/>
                    </a:lnTo>
                    <a:lnTo>
                      <a:pt x="21092" y="14671"/>
                    </a:lnTo>
                    <a:lnTo>
                      <a:pt x="21159" y="14339"/>
                    </a:lnTo>
                    <a:lnTo>
                      <a:pt x="21159" y="14039"/>
                    </a:lnTo>
                    <a:lnTo>
                      <a:pt x="21125" y="13773"/>
                    </a:lnTo>
                    <a:lnTo>
                      <a:pt x="21059" y="13573"/>
                    </a:lnTo>
                    <a:lnTo>
                      <a:pt x="20959" y="13440"/>
                    </a:lnTo>
                    <a:lnTo>
                      <a:pt x="20161" y="12908"/>
                    </a:lnTo>
                    <a:lnTo>
                      <a:pt x="18830" y="12110"/>
                    </a:lnTo>
                    <a:lnTo>
                      <a:pt x="17167" y="11045"/>
                    </a:lnTo>
                    <a:lnTo>
                      <a:pt x="16268" y="10480"/>
                    </a:lnTo>
                    <a:lnTo>
                      <a:pt x="15370" y="9848"/>
                    </a:lnTo>
                    <a:lnTo>
                      <a:pt x="14505" y="9215"/>
                    </a:lnTo>
                    <a:lnTo>
                      <a:pt x="13707" y="8583"/>
                    </a:lnTo>
                    <a:lnTo>
                      <a:pt x="12942" y="7918"/>
                    </a:lnTo>
                    <a:lnTo>
                      <a:pt x="12310" y="7286"/>
                    </a:lnTo>
                    <a:lnTo>
                      <a:pt x="12043" y="6953"/>
                    </a:lnTo>
                    <a:lnTo>
                      <a:pt x="11811" y="6654"/>
                    </a:lnTo>
                    <a:lnTo>
                      <a:pt x="11611" y="6354"/>
                    </a:lnTo>
                    <a:lnTo>
                      <a:pt x="11445" y="6055"/>
                    </a:lnTo>
                    <a:lnTo>
                      <a:pt x="11345" y="5756"/>
                    </a:lnTo>
                    <a:lnTo>
                      <a:pt x="11278" y="5456"/>
                    </a:lnTo>
                    <a:lnTo>
                      <a:pt x="11245" y="5190"/>
                    </a:lnTo>
                    <a:lnTo>
                      <a:pt x="11312" y="4924"/>
                    </a:lnTo>
                    <a:lnTo>
                      <a:pt x="11445" y="4525"/>
                    </a:lnTo>
                    <a:lnTo>
                      <a:pt x="11578" y="4159"/>
                    </a:lnTo>
                    <a:lnTo>
                      <a:pt x="11844" y="3593"/>
                    </a:lnTo>
                    <a:lnTo>
                      <a:pt x="11877" y="3394"/>
                    </a:lnTo>
                    <a:lnTo>
                      <a:pt x="11877" y="3327"/>
                    </a:lnTo>
                    <a:lnTo>
                      <a:pt x="11844" y="3227"/>
                    </a:lnTo>
                    <a:lnTo>
                      <a:pt x="11811" y="3161"/>
                    </a:lnTo>
                    <a:lnTo>
                      <a:pt x="11744" y="3094"/>
                    </a:lnTo>
                    <a:lnTo>
                      <a:pt x="11478" y="3028"/>
                    </a:lnTo>
                    <a:lnTo>
                      <a:pt x="10846" y="2828"/>
                    </a:lnTo>
                    <a:lnTo>
                      <a:pt x="10247" y="2629"/>
                    </a:lnTo>
                    <a:lnTo>
                      <a:pt x="9083" y="2229"/>
                    </a:lnTo>
                    <a:lnTo>
                      <a:pt x="8051" y="1764"/>
                    </a:lnTo>
                    <a:lnTo>
                      <a:pt x="7087" y="1298"/>
                    </a:lnTo>
                    <a:lnTo>
                      <a:pt x="6188" y="865"/>
                    </a:lnTo>
                    <a:lnTo>
                      <a:pt x="5390" y="499"/>
                    </a:lnTo>
                    <a:lnTo>
                      <a:pt x="4658" y="200"/>
                    </a:lnTo>
                    <a:lnTo>
                      <a:pt x="4325" y="100"/>
                    </a:lnTo>
                    <a:lnTo>
                      <a:pt x="3993" y="34"/>
                    </a:lnTo>
                    <a:lnTo>
                      <a:pt x="3893" y="0"/>
                    </a:lnTo>
                    <a:close/>
                  </a:path>
                </a:pathLst>
              </a:custGeom>
              <a:solidFill>
                <a:srgbClr val="0102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7" name="Google Shape;3977;p23"/>
              <p:cNvSpPr/>
              <p:nvPr/>
            </p:nvSpPr>
            <p:spPr>
              <a:xfrm>
                <a:off x="12387056" y="3580582"/>
                <a:ext cx="154180" cy="162747"/>
              </a:xfrm>
              <a:custGeom>
                <a:avLst/>
                <a:gdLst/>
                <a:ahLst/>
                <a:cxnLst/>
                <a:rect l="l" t="t" r="r" b="b"/>
                <a:pathLst>
                  <a:path w="13175" h="13907" extrusionOk="0">
                    <a:moveTo>
                      <a:pt x="7785" y="1"/>
                    </a:moveTo>
                    <a:lnTo>
                      <a:pt x="1" y="7919"/>
                    </a:lnTo>
                    <a:lnTo>
                      <a:pt x="1132" y="13907"/>
                    </a:lnTo>
                    <a:lnTo>
                      <a:pt x="5590" y="12609"/>
                    </a:lnTo>
                    <a:lnTo>
                      <a:pt x="6588" y="11778"/>
                    </a:lnTo>
                    <a:lnTo>
                      <a:pt x="7785" y="10746"/>
                    </a:lnTo>
                    <a:lnTo>
                      <a:pt x="9016" y="9582"/>
                    </a:lnTo>
                    <a:lnTo>
                      <a:pt x="10247" y="8418"/>
                    </a:lnTo>
                    <a:lnTo>
                      <a:pt x="12310" y="6422"/>
                    </a:lnTo>
                    <a:lnTo>
                      <a:pt x="13175" y="5557"/>
                    </a:lnTo>
                    <a:lnTo>
                      <a:pt x="778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8" name="Google Shape;3978;p23"/>
              <p:cNvSpPr/>
              <p:nvPr/>
            </p:nvSpPr>
            <p:spPr>
              <a:xfrm>
                <a:off x="12387056" y="3580582"/>
                <a:ext cx="154180" cy="162747"/>
              </a:xfrm>
              <a:custGeom>
                <a:avLst/>
                <a:gdLst/>
                <a:ahLst/>
                <a:cxnLst/>
                <a:rect l="l" t="t" r="r" b="b"/>
                <a:pathLst>
                  <a:path w="13175" h="13907" fill="none" extrusionOk="0">
                    <a:moveTo>
                      <a:pt x="5590" y="12609"/>
                    </a:moveTo>
                    <a:lnTo>
                      <a:pt x="5590" y="12609"/>
                    </a:lnTo>
                    <a:lnTo>
                      <a:pt x="6588" y="11778"/>
                    </a:lnTo>
                    <a:lnTo>
                      <a:pt x="7785" y="10746"/>
                    </a:lnTo>
                    <a:lnTo>
                      <a:pt x="9016" y="9582"/>
                    </a:lnTo>
                    <a:lnTo>
                      <a:pt x="10247" y="8418"/>
                    </a:lnTo>
                    <a:lnTo>
                      <a:pt x="12310" y="6422"/>
                    </a:lnTo>
                    <a:lnTo>
                      <a:pt x="13175" y="5557"/>
                    </a:lnTo>
                    <a:lnTo>
                      <a:pt x="7785" y="1"/>
                    </a:lnTo>
                    <a:lnTo>
                      <a:pt x="1" y="7919"/>
                    </a:lnTo>
                    <a:lnTo>
                      <a:pt x="1132" y="13907"/>
                    </a:lnTo>
                    <a:lnTo>
                      <a:pt x="5590" y="1260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9" name="Google Shape;3979;p23"/>
              <p:cNvSpPr/>
              <p:nvPr/>
            </p:nvSpPr>
            <p:spPr>
              <a:xfrm>
                <a:off x="12327104" y="3661564"/>
                <a:ext cx="204408" cy="240990"/>
              </a:xfrm>
              <a:custGeom>
                <a:avLst/>
                <a:gdLst/>
                <a:ahLst/>
                <a:cxnLst/>
                <a:rect l="l" t="t" r="r" b="b"/>
                <a:pathLst>
                  <a:path w="17467" h="20593" extrusionOk="0">
                    <a:moveTo>
                      <a:pt x="5590" y="1"/>
                    </a:moveTo>
                    <a:lnTo>
                      <a:pt x="5324" y="34"/>
                    </a:lnTo>
                    <a:lnTo>
                      <a:pt x="4991" y="134"/>
                    </a:lnTo>
                    <a:lnTo>
                      <a:pt x="4658" y="300"/>
                    </a:lnTo>
                    <a:lnTo>
                      <a:pt x="4259" y="533"/>
                    </a:lnTo>
                    <a:lnTo>
                      <a:pt x="3860" y="799"/>
                    </a:lnTo>
                    <a:lnTo>
                      <a:pt x="3461" y="1098"/>
                    </a:lnTo>
                    <a:lnTo>
                      <a:pt x="3028" y="1431"/>
                    </a:lnTo>
                    <a:lnTo>
                      <a:pt x="2596" y="1797"/>
                    </a:lnTo>
                    <a:lnTo>
                      <a:pt x="2163" y="2196"/>
                    </a:lnTo>
                    <a:lnTo>
                      <a:pt x="1764" y="2595"/>
                    </a:lnTo>
                    <a:lnTo>
                      <a:pt x="1365" y="3028"/>
                    </a:lnTo>
                    <a:lnTo>
                      <a:pt x="966" y="3460"/>
                    </a:lnTo>
                    <a:lnTo>
                      <a:pt x="633" y="3893"/>
                    </a:lnTo>
                    <a:lnTo>
                      <a:pt x="300" y="4325"/>
                    </a:lnTo>
                    <a:lnTo>
                      <a:pt x="167" y="4558"/>
                    </a:lnTo>
                    <a:lnTo>
                      <a:pt x="67" y="4824"/>
                    </a:lnTo>
                    <a:lnTo>
                      <a:pt x="1" y="5090"/>
                    </a:lnTo>
                    <a:lnTo>
                      <a:pt x="1" y="5357"/>
                    </a:lnTo>
                    <a:lnTo>
                      <a:pt x="67" y="5623"/>
                    </a:lnTo>
                    <a:lnTo>
                      <a:pt x="134" y="5889"/>
                    </a:lnTo>
                    <a:lnTo>
                      <a:pt x="267" y="6155"/>
                    </a:lnTo>
                    <a:lnTo>
                      <a:pt x="467" y="6355"/>
                    </a:lnTo>
                    <a:lnTo>
                      <a:pt x="6754" y="13041"/>
                    </a:lnTo>
                    <a:lnTo>
                      <a:pt x="12908" y="19528"/>
                    </a:lnTo>
                    <a:lnTo>
                      <a:pt x="13175" y="19761"/>
                    </a:lnTo>
                    <a:lnTo>
                      <a:pt x="13407" y="19994"/>
                    </a:lnTo>
                    <a:lnTo>
                      <a:pt x="13674" y="20160"/>
                    </a:lnTo>
                    <a:lnTo>
                      <a:pt x="13906" y="20294"/>
                    </a:lnTo>
                    <a:lnTo>
                      <a:pt x="14139" y="20427"/>
                    </a:lnTo>
                    <a:lnTo>
                      <a:pt x="14372" y="20493"/>
                    </a:lnTo>
                    <a:lnTo>
                      <a:pt x="14605" y="20560"/>
                    </a:lnTo>
                    <a:lnTo>
                      <a:pt x="14838" y="20593"/>
                    </a:lnTo>
                    <a:lnTo>
                      <a:pt x="15237" y="20593"/>
                    </a:lnTo>
                    <a:lnTo>
                      <a:pt x="15470" y="20560"/>
                    </a:lnTo>
                    <a:lnTo>
                      <a:pt x="15636" y="20493"/>
                    </a:lnTo>
                    <a:lnTo>
                      <a:pt x="16036" y="20327"/>
                    </a:lnTo>
                    <a:lnTo>
                      <a:pt x="16368" y="20127"/>
                    </a:lnTo>
                    <a:lnTo>
                      <a:pt x="16668" y="19861"/>
                    </a:lnTo>
                    <a:lnTo>
                      <a:pt x="16901" y="19595"/>
                    </a:lnTo>
                    <a:lnTo>
                      <a:pt x="17133" y="19296"/>
                    </a:lnTo>
                    <a:lnTo>
                      <a:pt x="17300" y="18996"/>
                    </a:lnTo>
                    <a:lnTo>
                      <a:pt x="17400" y="18697"/>
                    </a:lnTo>
                    <a:lnTo>
                      <a:pt x="17466" y="18464"/>
                    </a:lnTo>
                    <a:lnTo>
                      <a:pt x="17466" y="18231"/>
                    </a:lnTo>
                    <a:lnTo>
                      <a:pt x="17433" y="18098"/>
                    </a:lnTo>
                    <a:lnTo>
                      <a:pt x="16834" y="17333"/>
                    </a:lnTo>
                    <a:lnTo>
                      <a:pt x="15869" y="16135"/>
                    </a:lnTo>
                    <a:lnTo>
                      <a:pt x="14638" y="14638"/>
                    </a:lnTo>
                    <a:lnTo>
                      <a:pt x="14006" y="13806"/>
                    </a:lnTo>
                    <a:lnTo>
                      <a:pt x="13374" y="12941"/>
                    </a:lnTo>
                    <a:lnTo>
                      <a:pt x="12775" y="12077"/>
                    </a:lnTo>
                    <a:lnTo>
                      <a:pt x="12243" y="11212"/>
                    </a:lnTo>
                    <a:lnTo>
                      <a:pt x="11744" y="10380"/>
                    </a:lnTo>
                    <a:lnTo>
                      <a:pt x="11378" y="9548"/>
                    </a:lnTo>
                    <a:lnTo>
                      <a:pt x="11212" y="9182"/>
                    </a:lnTo>
                    <a:lnTo>
                      <a:pt x="11112" y="8816"/>
                    </a:lnTo>
                    <a:lnTo>
                      <a:pt x="11012" y="8450"/>
                    </a:lnTo>
                    <a:lnTo>
                      <a:pt x="10979" y="8118"/>
                    </a:lnTo>
                    <a:lnTo>
                      <a:pt x="10979" y="7818"/>
                    </a:lnTo>
                    <a:lnTo>
                      <a:pt x="11012" y="7519"/>
                    </a:lnTo>
                    <a:lnTo>
                      <a:pt x="11079" y="7253"/>
                    </a:lnTo>
                    <a:lnTo>
                      <a:pt x="11212" y="7020"/>
                    </a:lnTo>
                    <a:lnTo>
                      <a:pt x="11478" y="6687"/>
                    </a:lnTo>
                    <a:lnTo>
                      <a:pt x="11744" y="6388"/>
                    </a:lnTo>
                    <a:lnTo>
                      <a:pt x="12177" y="5922"/>
                    </a:lnTo>
                    <a:lnTo>
                      <a:pt x="12310" y="5756"/>
                    </a:lnTo>
                    <a:lnTo>
                      <a:pt x="12310" y="5689"/>
                    </a:lnTo>
                    <a:lnTo>
                      <a:pt x="12343" y="5589"/>
                    </a:lnTo>
                    <a:lnTo>
                      <a:pt x="12310" y="5523"/>
                    </a:lnTo>
                    <a:lnTo>
                      <a:pt x="12243" y="5423"/>
                    </a:lnTo>
                    <a:lnTo>
                      <a:pt x="12044" y="5257"/>
                    </a:lnTo>
                    <a:lnTo>
                      <a:pt x="11511" y="4891"/>
                    </a:lnTo>
                    <a:lnTo>
                      <a:pt x="11012" y="4525"/>
                    </a:lnTo>
                    <a:lnTo>
                      <a:pt x="10081" y="3760"/>
                    </a:lnTo>
                    <a:lnTo>
                      <a:pt x="9249" y="2995"/>
                    </a:lnTo>
                    <a:lnTo>
                      <a:pt x="8484" y="2263"/>
                    </a:lnTo>
                    <a:lnTo>
                      <a:pt x="7785" y="1597"/>
                    </a:lnTo>
                    <a:lnTo>
                      <a:pt x="7153" y="999"/>
                    </a:lnTo>
                    <a:lnTo>
                      <a:pt x="6554" y="466"/>
                    </a:lnTo>
                    <a:lnTo>
                      <a:pt x="6288" y="267"/>
                    </a:lnTo>
                    <a:lnTo>
                      <a:pt x="5989" y="100"/>
                    </a:lnTo>
                    <a:lnTo>
                      <a:pt x="5922" y="34"/>
                    </a:lnTo>
                    <a:lnTo>
                      <a:pt x="5823" y="1"/>
                    </a:lnTo>
                    <a:close/>
                  </a:path>
                </a:pathLst>
              </a:custGeom>
              <a:solidFill>
                <a:srgbClr val="0102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0" name="Google Shape;3980;p23"/>
              <p:cNvSpPr/>
              <p:nvPr/>
            </p:nvSpPr>
            <p:spPr>
              <a:xfrm>
                <a:off x="12147248" y="2957307"/>
                <a:ext cx="768503" cy="759551"/>
              </a:xfrm>
              <a:custGeom>
                <a:avLst/>
                <a:gdLst/>
                <a:ahLst/>
                <a:cxnLst/>
                <a:rect l="l" t="t" r="r" b="b"/>
                <a:pathLst>
                  <a:path w="65670" h="64905" extrusionOk="0">
                    <a:moveTo>
                      <a:pt x="633" y="0"/>
                    </a:moveTo>
                    <a:lnTo>
                      <a:pt x="533" y="599"/>
                    </a:lnTo>
                    <a:lnTo>
                      <a:pt x="366" y="2196"/>
                    </a:lnTo>
                    <a:lnTo>
                      <a:pt x="200" y="4458"/>
                    </a:lnTo>
                    <a:lnTo>
                      <a:pt x="100" y="5789"/>
                    </a:lnTo>
                    <a:lnTo>
                      <a:pt x="34" y="7153"/>
                    </a:lnTo>
                    <a:lnTo>
                      <a:pt x="0" y="8550"/>
                    </a:lnTo>
                    <a:lnTo>
                      <a:pt x="0" y="9914"/>
                    </a:lnTo>
                    <a:lnTo>
                      <a:pt x="34" y="11211"/>
                    </a:lnTo>
                    <a:lnTo>
                      <a:pt x="134" y="12442"/>
                    </a:lnTo>
                    <a:lnTo>
                      <a:pt x="200" y="13008"/>
                    </a:lnTo>
                    <a:lnTo>
                      <a:pt x="300" y="13540"/>
                    </a:lnTo>
                    <a:lnTo>
                      <a:pt x="400" y="14006"/>
                    </a:lnTo>
                    <a:lnTo>
                      <a:pt x="533" y="14471"/>
                    </a:lnTo>
                    <a:lnTo>
                      <a:pt x="666" y="14837"/>
                    </a:lnTo>
                    <a:lnTo>
                      <a:pt x="832" y="15170"/>
                    </a:lnTo>
                    <a:lnTo>
                      <a:pt x="1032" y="15436"/>
                    </a:lnTo>
                    <a:lnTo>
                      <a:pt x="1231" y="15636"/>
                    </a:lnTo>
                    <a:lnTo>
                      <a:pt x="1398" y="15736"/>
                    </a:lnTo>
                    <a:lnTo>
                      <a:pt x="1664" y="15835"/>
                    </a:lnTo>
                    <a:lnTo>
                      <a:pt x="1996" y="15902"/>
                    </a:lnTo>
                    <a:lnTo>
                      <a:pt x="2362" y="16002"/>
                    </a:lnTo>
                    <a:lnTo>
                      <a:pt x="3360" y="16135"/>
                    </a:lnTo>
                    <a:lnTo>
                      <a:pt x="4591" y="16235"/>
                    </a:lnTo>
                    <a:lnTo>
                      <a:pt x="6055" y="16334"/>
                    </a:lnTo>
                    <a:lnTo>
                      <a:pt x="7718" y="16401"/>
                    </a:lnTo>
                    <a:lnTo>
                      <a:pt x="9548" y="16467"/>
                    </a:lnTo>
                    <a:lnTo>
                      <a:pt x="11577" y="16501"/>
                    </a:lnTo>
                    <a:lnTo>
                      <a:pt x="15935" y="16534"/>
                    </a:lnTo>
                    <a:lnTo>
                      <a:pt x="20693" y="16534"/>
                    </a:lnTo>
                    <a:lnTo>
                      <a:pt x="30573" y="16434"/>
                    </a:lnTo>
                    <a:lnTo>
                      <a:pt x="36727" y="16368"/>
                    </a:lnTo>
                    <a:lnTo>
                      <a:pt x="42183" y="16334"/>
                    </a:lnTo>
                    <a:lnTo>
                      <a:pt x="44512" y="16334"/>
                    </a:lnTo>
                    <a:lnTo>
                      <a:pt x="46541" y="16368"/>
                    </a:lnTo>
                    <a:lnTo>
                      <a:pt x="48171" y="16434"/>
                    </a:lnTo>
                    <a:lnTo>
                      <a:pt x="49402" y="16501"/>
                    </a:lnTo>
                    <a:lnTo>
                      <a:pt x="49701" y="16567"/>
                    </a:lnTo>
                    <a:lnTo>
                      <a:pt x="49934" y="16667"/>
                    </a:lnTo>
                    <a:lnTo>
                      <a:pt x="50134" y="16833"/>
                    </a:lnTo>
                    <a:lnTo>
                      <a:pt x="50234" y="17033"/>
                    </a:lnTo>
                    <a:lnTo>
                      <a:pt x="50334" y="17266"/>
                    </a:lnTo>
                    <a:lnTo>
                      <a:pt x="50334" y="17565"/>
                    </a:lnTo>
                    <a:lnTo>
                      <a:pt x="50334" y="17898"/>
                    </a:lnTo>
                    <a:lnTo>
                      <a:pt x="50267" y="18264"/>
                    </a:lnTo>
                    <a:lnTo>
                      <a:pt x="50134" y="18696"/>
                    </a:lnTo>
                    <a:lnTo>
                      <a:pt x="50001" y="19162"/>
                    </a:lnTo>
                    <a:lnTo>
                      <a:pt x="49801" y="19661"/>
                    </a:lnTo>
                    <a:lnTo>
                      <a:pt x="49568" y="20160"/>
                    </a:lnTo>
                    <a:lnTo>
                      <a:pt x="48970" y="21324"/>
                    </a:lnTo>
                    <a:lnTo>
                      <a:pt x="48238" y="22589"/>
                    </a:lnTo>
                    <a:lnTo>
                      <a:pt x="47406" y="23986"/>
                    </a:lnTo>
                    <a:lnTo>
                      <a:pt x="46441" y="25450"/>
                    </a:lnTo>
                    <a:lnTo>
                      <a:pt x="45343" y="27013"/>
                    </a:lnTo>
                    <a:lnTo>
                      <a:pt x="44212" y="28643"/>
                    </a:lnTo>
                    <a:lnTo>
                      <a:pt x="42982" y="30307"/>
                    </a:lnTo>
                    <a:lnTo>
                      <a:pt x="41651" y="32037"/>
                    </a:lnTo>
                    <a:lnTo>
                      <a:pt x="40320" y="33800"/>
                    </a:lnTo>
                    <a:lnTo>
                      <a:pt x="38923" y="35563"/>
                    </a:lnTo>
                    <a:lnTo>
                      <a:pt x="36095" y="39122"/>
                    </a:lnTo>
                    <a:lnTo>
                      <a:pt x="33268" y="42582"/>
                    </a:lnTo>
                    <a:lnTo>
                      <a:pt x="30506" y="45876"/>
                    </a:lnTo>
                    <a:lnTo>
                      <a:pt x="27978" y="48836"/>
                    </a:lnTo>
                    <a:lnTo>
                      <a:pt x="23953" y="53560"/>
                    </a:lnTo>
                    <a:lnTo>
                      <a:pt x="21957" y="55856"/>
                    </a:lnTo>
                    <a:lnTo>
                      <a:pt x="21790" y="56055"/>
                    </a:lnTo>
                    <a:lnTo>
                      <a:pt x="21691" y="56288"/>
                    </a:lnTo>
                    <a:lnTo>
                      <a:pt x="21624" y="56521"/>
                    </a:lnTo>
                    <a:lnTo>
                      <a:pt x="21624" y="56721"/>
                    </a:lnTo>
                    <a:lnTo>
                      <a:pt x="21624" y="56954"/>
                    </a:lnTo>
                    <a:lnTo>
                      <a:pt x="21691" y="57186"/>
                    </a:lnTo>
                    <a:lnTo>
                      <a:pt x="21790" y="57453"/>
                    </a:lnTo>
                    <a:lnTo>
                      <a:pt x="21923" y="57686"/>
                    </a:lnTo>
                    <a:lnTo>
                      <a:pt x="22090" y="57952"/>
                    </a:lnTo>
                    <a:lnTo>
                      <a:pt x="22289" y="58185"/>
                    </a:lnTo>
                    <a:lnTo>
                      <a:pt x="22755" y="58717"/>
                    </a:lnTo>
                    <a:lnTo>
                      <a:pt x="23321" y="59249"/>
                    </a:lnTo>
                    <a:lnTo>
                      <a:pt x="23953" y="59815"/>
                    </a:lnTo>
                    <a:lnTo>
                      <a:pt x="24685" y="60380"/>
                    </a:lnTo>
                    <a:lnTo>
                      <a:pt x="25450" y="60946"/>
                    </a:lnTo>
                    <a:lnTo>
                      <a:pt x="27113" y="62177"/>
                    </a:lnTo>
                    <a:lnTo>
                      <a:pt x="28776" y="63441"/>
                    </a:lnTo>
                    <a:lnTo>
                      <a:pt x="29575" y="64073"/>
                    </a:lnTo>
                    <a:lnTo>
                      <a:pt x="30373" y="64738"/>
                    </a:lnTo>
                    <a:lnTo>
                      <a:pt x="30473" y="64805"/>
                    </a:lnTo>
                    <a:lnTo>
                      <a:pt x="30573" y="64871"/>
                    </a:lnTo>
                    <a:lnTo>
                      <a:pt x="30706" y="64904"/>
                    </a:lnTo>
                    <a:lnTo>
                      <a:pt x="31105" y="64904"/>
                    </a:lnTo>
                    <a:lnTo>
                      <a:pt x="31471" y="64805"/>
                    </a:lnTo>
                    <a:lnTo>
                      <a:pt x="31837" y="64638"/>
                    </a:lnTo>
                    <a:lnTo>
                      <a:pt x="32236" y="64372"/>
                    </a:lnTo>
                    <a:lnTo>
                      <a:pt x="32702" y="64073"/>
                    </a:lnTo>
                    <a:lnTo>
                      <a:pt x="33201" y="63707"/>
                    </a:lnTo>
                    <a:lnTo>
                      <a:pt x="33700" y="63308"/>
                    </a:lnTo>
                    <a:lnTo>
                      <a:pt x="34266" y="62809"/>
                    </a:lnTo>
                    <a:lnTo>
                      <a:pt x="34831" y="62276"/>
                    </a:lnTo>
                    <a:lnTo>
                      <a:pt x="35430" y="61644"/>
                    </a:lnTo>
                    <a:lnTo>
                      <a:pt x="36727" y="60314"/>
                    </a:lnTo>
                    <a:lnTo>
                      <a:pt x="38125" y="58750"/>
                    </a:lnTo>
                    <a:lnTo>
                      <a:pt x="39588" y="57020"/>
                    </a:lnTo>
                    <a:lnTo>
                      <a:pt x="41119" y="55124"/>
                    </a:lnTo>
                    <a:lnTo>
                      <a:pt x="42715" y="53128"/>
                    </a:lnTo>
                    <a:lnTo>
                      <a:pt x="44345" y="50966"/>
                    </a:lnTo>
                    <a:lnTo>
                      <a:pt x="46009" y="48703"/>
                    </a:lnTo>
                    <a:lnTo>
                      <a:pt x="47672" y="46341"/>
                    </a:lnTo>
                    <a:lnTo>
                      <a:pt x="49336" y="43946"/>
                    </a:lnTo>
                    <a:lnTo>
                      <a:pt x="50999" y="41451"/>
                    </a:lnTo>
                    <a:lnTo>
                      <a:pt x="52629" y="38956"/>
                    </a:lnTo>
                    <a:lnTo>
                      <a:pt x="54226" y="36428"/>
                    </a:lnTo>
                    <a:lnTo>
                      <a:pt x="55789" y="33899"/>
                    </a:lnTo>
                    <a:lnTo>
                      <a:pt x="57253" y="31371"/>
                    </a:lnTo>
                    <a:lnTo>
                      <a:pt x="58684" y="28909"/>
                    </a:lnTo>
                    <a:lnTo>
                      <a:pt x="59981" y="26481"/>
                    </a:lnTo>
                    <a:lnTo>
                      <a:pt x="61179" y="24119"/>
                    </a:lnTo>
                    <a:lnTo>
                      <a:pt x="62276" y="21823"/>
                    </a:lnTo>
                    <a:lnTo>
                      <a:pt x="63241" y="19661"/>
                    </a:lnTo>
                    <a:lnTo>
                      <a:pt x="63674" y="18630"/>
                    </a:lnTo>
                    <a:lnTo>
                      <a:pt x="64073" y="17632"/>
                    </a:lnTo>
                    <a:lnTo>
                      <a:pt x="64439" y="16634"/>
                    </a:lnTo>
                    <a:lnTo>
                      <a:pt x="64738" y="15702"/>
                    </a:lnTo>
                    <a:lnTo>
                      <a:pt x="65004" y="14804"/>
                    </a:lnTo>
                    <a:lnTo>
                      <a:pt x="65237" y="13939"/>
                    </a:lnTo>
                    <a:lnTo>
                      <a:pt x="65437" y="13141"/>
                    </a:lnTo>
                    <a:lnTo>
                      <a:pt x="65570" y="12376"/>
                    </a:lnTo>
                    <a:lnTo>
                      <a:pt x="65636" y="11644"/>
                    </a:lnTo>
                    <a:lnTo>
                      <a:pt x="65670" y="10978"/>
                    </a:lnTo>
                    <a:lnTo>
                      <a:pt x="65670" y="10380"/>
                    </a:lnTo>
                    <a:lnTo>
                      <a:pt x="65603" y="9814"/>
                    </a:lnTo>
                    <a:lnTo>
                      <a:pt x="65470" y="9315"/>
                    </a:lnTo>
                    <a:lnTo>
                      <a:pt x="65304" y="8849"/>
                    </a:lnTo>
                    <a:lnTo>
                      <a:pt x="65104" y="8517"/>
                    </a:lnTo>
                    <a:lnTo>
                      <a:pt x="64871" y="8217"/>
                    </a:lnTo>
                    <a:lnTo>
                      <a:pt x="64605" y="7918"/>
                    </a:lnTo>
                    <a:lnTo>
                      <a:pt x="64272" y="7618"/>
                    </a:lnTo>
                    <a:lnTo>
                      <a:pt x="63940" y="7319"/>
                    </a:lnTo>
                    <a:lnTo>
                      <a:pt x="63541" y="7020"/>
                    </a:lnTo>
                    <a:lnTo>
                      <a:pt x="63075" y="6753"/>
                    </a:lnTo>
                    <a:lnTo>
                      <a:pt x="62609" y="6487"/>
                    </a:lnTo>
                    <a:lnTo>
                      <a:pt x="62110" y="6221"/>
                    </a:lnTo>
                    <a:lnTo>
                      <a:pt x="61545" y="5988"/>
                    </a:lnTo>
                    <a:lnTo>
                      <a:pt x="60347" y="5489"/>
                    </a:lnTo>
                    <a:lnTo>
                      <a:pt x="59016" y="5024"/>
                    </a:lnTo>
                    <a:lnTo>
                      <a:pt x="57519" y="4591"/>
                    </a:lnTo>
                    <a:lnTo>
                      <a:pt x="55922" y="4192"/>
                    </a:lnTo>
                    <a:lnTo>
                      <a:pt x="54226" y="3793"/>
                    </a:lnTo>
                    <a:lnTo>
                      <a:pt x="52396" y="3460"/>
                    </a:lnTo>
                    <a:lnTo>
                      <a:pt x="50467" y="3127"/>
                    </a:lnTo>
                    <a:lnTo>
                      <a:pt x="48437" y="2795"/>
                    </a:lnTo>
                    <a:lnTo>
                      <a:pt x="46308" y="2495"/>
                    </a:lnTo>
                    <a:lnTo>
                      <a:pt x="44113" y="2229"/>
                    </a:lnTo>
                    <a:lnTo>
                      <a:pt x="41850" y="1996"/>
                    </a:lnTo>
                    <a:lnTo>
                      <a:pt x="39488" y="1763"/>
                    </a:lnTo>
                    <a:lnTo>
                      <a:pt x="37093" y="1564"/>
                    </a:lnTo>
                    <a:lnTo>
                      <a:pt x="34631" y="1364"/>
                    </a:lnTo>
                    <a:lnTo>
                      <a:pt x="32103" y="1165"/>
                    </a:lnTo>
                    <a:lnTo>
                      <a:pt x="26980" y="865"/>
                    </a:lnTo>
                    <a:lnTo>
                      <a:pt x="21724" y="599"/>
                    </a:lnTo>
                    <a:lnTo>
                      <a:pt x="16401" y="399"/>
                    </a:lnTo>
                    <a:lnTo>
                      <a:pt x="11078" y="233"/>
                    </a:lnTo>
                    <a:lnTo>
                      <a:pt x="5789" y="100"/>
                    </a:lnTo>
                    <a:lnTo>
                      <a:pt x="633"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1" name="Google Shape;3981;p23"/>
              <p:cNvSpPr/>
              <p:nvPr/>
            </p:nvSpPr>
            <p:spPr>
              <a:xfrm>
                <a:off x="12147248" y="2957307"/>
                <a:ext cx="768503" cy="759551"/>
              </a:xfrm>
              <a:custGeom>
                <a:avLst/>
                <a:gdLst/>
                <a:ahLst/>
                <a:cxnLst/>
                <a:rect l="l" t="t" r="r" b="b"/>
                <a:pathLst>
                  <a:path w="65670" h="64905" fill="none" extrusionOk="0">
                    <a:moveTo>
                      <a:pt x="633" y="0"/>
                    </a:moveTo>
                    <a:lnTo>
                      <a:pt x="633" y="0"/>
                    </a:lnTo>
                    <a:lnTo>
                      <a:pt x="5789" y="100"/>
                    </a:lnTo>
                    <a:lnTo>
                      <a:pt x="11078" y="233"/>
                    </a:lnTo>
                    <a:lnTo>
                      <a:pt x="16401" y="399"/>
                    </a:lnTo>
                    <a:lnTo>
                      <a:pt x="21724" y="599"/>
                    </a:lnTo>
                    <a:lnTo>
                      <a:pt x="26980" y="865"/>
                    </a:lnTo>
                    <a:lnTo>
                      <a:pt x="32103" y="1165"/>
                    </a:lnTo>
                    <a:lnTo>
                      <a:pt x="34631" y="1364"/>
                    </a:lnTo>
                    <a:lnTo>
                      <a:pt x="37093" y="1564"/>
                    </a:lnTo>
                    <a:lnTo>
                      <a:pt x="39488" y="1763"/>
                    </a:lnTo>
                    <a:lnTo>
                      <a:pt x="41850" y="1996"/>
                    </a:lnTo>
                    <a:lnTo>
                      <a:pt x="44113" y="2229"/>
                    </a:lnTo>
                    <a:lnTo>
                      <a:pt x="46308" y="2495"/>
                    </a:lnTo>
                    <a:lnTo>
                      <a:pt x="48437" y="2795"/>
                    </a:lnTo>
                    <a:lnTo>
                      <a:pt x="50467" y="3127"/>
                    </a:lnTo>
                    <a:lnTo>
                      <a:pt x="52396" y="3460"/>
                    </a:lnTo>
                    <a:lnTo>
                      <a:pt x="54226" y="3793"/>
                    </a:lnTo>
                    <a:lnTo>
                      <a:pt x="55922" y="4192"/>
                    </a:lnTo>
                    <a:lnTo>
                      <a:pt x="57519" y="4591"/>
                    </a:lnTo>
                    <a:lnTo>
                      <a:pt x="59016" y="5024"/>
                    </a:lnTo>
                    <a:lnTo>
                      <a:pt x="60347" y="5489"/>
                    </a:lnTo>
                    <a:lnTo>
                      <a:pt x="61545" y="5988"/>
                    </a:lnTo>
                    <a:lnTo>
                      <a:pt x="62110" y="6221"/>
                    </a:lnTo>
                    <a:lnTo>
                      <a:pt x="62609" y="6487"/>
                    </a:lnTo>
                    <a:lnTo>
                      <a:pt x="63075" y="6753"/>
                    </a:lnTo>
                    <a:lnTo>
                      <a:pt x="63541" y="7020"/>
                    </a:lnTo>
                    <a:lnTo>
                      <a:pt x="63940" y="7319"/>
                    </a:lnTo>
                    <a:lnTo>
                      <a:pt x="64272" y="7618"/>
                    </a:lnTo>
                    <a:lnTo>
                      <a:pt x="64605" y="7918"/>
                    </a:lnTo>
                    <a:lnTo>
                      <a:pt x="64871" y="8217"/>
                    </a:lnTo>
                    <a:lnTo>
                      <a:pt x="65104" y="8517"/>
                    </a:lnTo>
                    <a:lnTo>
                      <a:pt x="65304" y="8849"/>
                    </a:lnTo>
                    <a:lnTo>
                      <a:pt x="65304" y="8849"/>
                    </a:lnTo>
                    <a:lnTo>
                      <a:pt x="65470" y="9315"/>
                    </a:lnTo>
                    <a:lnTo>
                      <a:pt x="65603" y="9814"/>
                    </a:lnTo>
                    <a:lnTo>
                      <a:pt x="65670" y="10380"/>
                    </a:lnTo>
                    <a:lnTo>
                      <a:pt x="65670" y="10978"/>
                    </a:lnTo>
                    <a:lnTo>
                      <a:pt x="65636" y="11644"/>
                    </a:lnTo>
                    <a:lnTo>
                      <a:pt x="65570" y="12376"/>
                    </a:lnTo>
                    <a:lnTo>
                      <a:pt x="65437" y="13141"/>
                    </a:lnTo>
                    <a:lnTo>
                      <a:pt x="65237" y="13939"/>
                    </a:lnTo>
                    <a:lnTo>
                      <a:pt x="65004" y="14804"/>
                    </a:lnTo>
                    <a:lnTo>
                      <a:pt x="64738" y="15702"/>
                    </a:lnTo>
                    <a:lnTo>
                      <a:pt x="64439" y="16634"/>
                    </a:lnTo>
                    <a:lnTo>
                      <a:pt x="64073" y="17632"/>
                    </a:lnTo>
                    <a:lnTo>
                      <a:pt x="63674" y="18630"/>
                    </a:lnTo>
                    <a:lnTo>
                      <a:pt x="63241" y="19661"/>
                    </a:lnTo>
                    <a:lnTo>
                      <a:pt x="62276" y="21823"/>
                    </a:lnTo>
                    <a:lnTo>
                      <a:pt x="61179" y="24119"/>
                    </a:lnTo>
                    <a:lnTo>
                      <a:pt x="59981" y="26481"/>
                    </a:lnTo>
                    <a:lnTo>
                      <a:pt x="58684" y="28909"/>
                    </a:lnTo>
                    <a:lnTo>
                      <a:pt x="57253" y="31371"/>
                    </a:lnTo>
                    <a:lnTo>
                      <a:pt x="55789" y="33899"/>
                    </a:lnTo>
                    <a:lnTo>
                      <a:pt x="54226" y="36428"/>
                    </a:lnTo>
                    <a:lnTo>
                      <a:pt x="52629" y="38956"/>
                    </a:lnTo>
                    <a:lnTo>
                      <a:pt x="50999" y="41451"/>
                    </a:lnTo>
                    <a:lnTo>
                      <a:pt x="49336" y="43946"/>
                    </a:lnTo>
                    <a:lnTo>
                      <a:pt x="47672" y="46341"/>
                    </a:lnTo>
                    <a:lnTo>
                      <a:pt x="46009" y="48703"/>
                    </a:lnTo>
                    <a:lnTo>
                      <a:pt x="44345" y="50966"/>
                    </a:lnTo>
                    <a:lnTo>
                      <a:pt x="42715" y="53128"/>
                    </a:lnTo>
                    <a:lnTo>
                      <a:pt x="41119" y="55124"/>
                    </a:lnTo>
                    <a:lnTo>
                      <a:pt x="39588" y="57020"/>
                    </a:lnTo>
                    <a:lnTo>
                      <a:pt x="38125" y="58750"/>
                    </a:lnTo>
                    <a:lnTo>
                      <a:pt x="36727" y="60314"/>
                    </a:lnTo>
                    <a:lnTo>
                      <a:pt x="35430" y="61644"/>
                    </a:lnTo>
                    <a:lnTo>
                      <a:pt x="34831" y="62276"/>
                    </a:lnTo>
                    <a:lnTo>
                      <a:pt x="34266" y="62809"/>
                    </a:lnTo>
                    <a:lnTo>
                      <a:pt x="33700" y="63308"/>
                    </a:lnTo>
                    <a:lnTo>
                      <a:pt x="33201" y="63707"/>
                    </a:lnTo>
                    <a:lnTo>
                      <a:pt x="32702" y="64073"/>
                    </a:lnTo>
                    <a:lnTo>
                      <a:pt x="32236" y="64372"/>
                    </a:lnTo>
                    <a:lnTo>
                      <a:pt x="31837" y="64638"/>
                    </a:lnTo>
                    <a:lnTo>
                      <a:pt x="31471" y="64805"/>
                    </a:lnTo>
                    <a:lnTo>
                      <a:pt x="31105" y="64904"/>
                    </a:lnTo>
                    <a:lnTo>
                      <a:pt x="30806" y="64904"/>
                    </a:lnTo>
                    <a:lnTo>
                      <a:pt x="30706" y="64904"/>
                    </a:lnTo>
                    <a:lnTo>
                      <a:pt x="30573" y="64871"/>
                    </a:lnTo>
                    <a:lnTo>
                      <a:pt x="30473" y="64805"/>
                    </a:lnTo>
                    <a:lnTo>
                      <a:pt x="30373" y="64738"/>
                    </a:lnTo>
                    <a:lnTo>
                      <a:pt x="30373" y="64738"/>
                    </a:lnTo>
                    <a:lnTo>
                      <a:pt x="29575" y="64073"/>
                    </a:lnTo>
                    <a:lnTo>
                      <a:pt x="28776" y="63441"/>
                    </a:lnTo>
                    <a:lnTo>
                      <a:pt x="27113" y="62177"/>
                    </a:lnTo>
                    <a:lnTo>
                      <a:pt x="25450" y="60946"/>
                    </a:lnTo>
                    <a:lnTo>
                      <a:pt x="24685" y="60380"/>
                    </a:lnTo>
                    <a:lnTo>
                      <a:pt x="23953" y="59815"/>
                    </a:lnTo>
                    <a:lnTo>
                      <a:pt x="23321" y="59249"/>
                    </a:lnTo>
                    <a:lnTo>
                      <a:pt x="22755" y="58717"/>
                    </a:lnTo>
                    <a:lnTo>
                      <a:pt x="22289" y="58185"/>
                    </a:lnTo>
                    <a:lnTo>
                      <a:pt x="22090" y="57952"/>
                    </a:lnTo>
                    <a:lnTo>
                      <a:pt x="21923" y="57686"/>
                    </a:lnTo>
                    <a:lnTo>
                      <a:pt x="21790" y="57453"/>
                    </a:lnTo>
                    <a:lnTo>
                      <a:pt x="21691" y="57186"/>
                    </a:lnTo>
                    <a:lnTo>
                      <a:pt x="21624" y="56954"/>
                    </a:lnTo>
                    <a:lnTo>
                      <a:pt x="21624" y="56721"/>
                    </a:lnTo>
                    <a:lnTo>
                      <a:pt x="21624" y="56521"/>
                    </a:lnTo>
                    <a:lnTo>
                      <a:pt x="21691" y="56288"/>
                    </a:lnTo>
                    <a:lnTo>
                      <a:pt x="21790" y="56055"/>
                    </a:lnTo>
                    <a:lnTo>
                      <a:pt x="21957" y="55856"/>
                    </a:lnTo>
                    <a:lnTo>
                      <a:pt x="21957" y="55856"/>
                    </a:lnTo>
                    <a:lnTo>
                      <a:pt x="23953" y="53560"/>
                    </a:lnTo>
                    <a:lnTo>
                      <a:pt x="27978" y="48836"/>
                    </a:lnTo>
                    <a:lnTo>
                      <a:pt x="30506" y="45876"/>
                    </a:lnTo>
                    <a:lnTo>
                      <a:pt x="33268" y="42582"/>
                    </a:lnTo>
                    <a:lnTo>
                      <a:pt x="36095" y="39122"/>
                    </a:lnTo>
                    <a:lnTo>
                      <a:pt x="38923" y="35563"/>
                    </a:lnTo>
                    <a:lnTo>
                      <a:pt x="40320" y="33800"/>
                    </a:lnTo>
                    <a:lnTo>
                      <a:pt x="41651" y="32037"/>
                    </a:lnTo>
                    <a:lnTo>
                      <a:pt x="42982" y="30307"/>
                    </a:lnTo>
                    <a:lnTo>
                      <a:pt x="44212" y="28643"/>
                    </a:lnTo>
                    <a:lnTo>
                      <a:pt x="45343" y="27013"/>
                    </a:lnTo>
                    <a:lnTo>
                      <a:pt x="46441" y="25450"/>
                    </a:lnTo>
                    <a:lnTo>
                      <a:pt x="47406" y="23986"/>
                    </a:lnTo>
                    <a:lnTo>
                      <a:pt x="48238" y="22589"/>
                    </a:lnTo>
                    <a:lnTo>
                      <a:pt x="48970" y="21324"/>
                    </a:lnTo>
                    <a:lnTo>
                      <a:pt x="49568" y="20160"/>
                    </a:lnTo>
                    <a:lnTo>
                      <a:pt x="49801" y="19661"/>
                    </a:lnTo>
                    <a:lnTo>
                      <a:pt x="50001" y="19162"/>
                    </a:lnTo>
                    <a:lnTo>
                      <a:pt x="50134" y="18696"/>
                    </a:lnTo>
                    <a:lnTo>
                      <a:pt x="50267" y="18264"/>
                    </a:lnTo>
                    <a:lnTo>
                      <a:pt x="50334" y="17898"/>
                    </a:lnTo>
                    <a:lnTo>
                      <a:pt x="50334" y="17565"/>
                    </a:lnTo>
                    <a:lnTo>
                      <a:pt x="50334" y="17266"/>
                    </a:lnTo>
                    <a:lnTo>
                      <a:pt x="50234" y="17033"/>
                    </a:lnTo>
                    <a:lnTo>
                      <a:pt x="50134" y="16833"/>
                    </a:lnTo>
                    <a:lnTo>
                      <a:pt x="49934" y="16667"/>
                    </a:lnTo>
                    <a:lnTo>
                      <a:pt x="49701" y="16567"/>
                    </a:lnTo>
                    <a:lnTo>
                      <a:pt x="49402" y="16501"/>
                    </a:lnTo>
                    <a:lnTo>
                      <a:pt x="49402" y="16501"/>
                    </a:lnTo>
                    <a:lnTo>
                      <a:pt x="48171" y="16434"/>
                    </a:lnTo>
                    <a:lnTo>
                      <a:pt x="46541" y="16368"/>
                    </a:lnTo>
                    <a:lnTo>
                      <a:pt x="44512" y="16334"/>
                    </a:lnTo>
                    <a:lnTo>
                      <a:pt x="42183" y="16334"/>
                    </a:lnTo>
                    <a:lnTo>
                      <a:pt x="36727" y="16368"/>
                    </a:lnTo>
                    <a:lnTo>
                      <a:pt x="30573" y="16434"/>
                    </a:lnTo>
                    <a:lnTo>
                      <a:pt x="30573" y="16434"/>
                    </a:lnTo>
                    <a:lnTo>
                      <a:pt x="20693" y="16534"/>
                    </a:lnTo>
                    <a:lnTo>
                      <a:pt x="15935" y="16534"/>
                    </a:lnTo>
                    <a:lnTo>
                      <a:pt x="11577" y="16501"/>
                    </a:lnTo>
                    <a:lnTo>
                      <a:pt x="9548" y="16467"/>
                    </a:lnTo>
                    <a:lnTo>
                      <a:pt x="7718" y="16401"/>
                    </a:lnTo>
                    <a:lnTo>
                      <a:pt x="6055" y="16334"/>
                    </a:lnTo>
                    <a:lnTo>
                      <a:pt x="4591" y="16235"/>
                    </a:lnTo>
                    <a:lnTo>
                      <a:pt x="3360" y="16135"/>
                    </a:lnTo>
                    <a:lnTo>
                      <a:pt x="2362" y="16002"/>
                    </a:lnTo>
                    <a:lnTo>
                      <a:pt x="1996" y="15902"/>
                    </a:lnTo>
                    <a:lnTo>
                      <a:pt x="1664" y="15835"/>
                    </a:lnTo>
                    <a:lnTo>
                      <a:pt x="1398" y="15736"/>
                    </a:lnTo>
                    <a:lnTo>
                      <a:pt x="1231" y="15636"/>
                    </a:lnTo>
                    <a:lnTo>
                      <a:pt x="1231" y="15636"/>
                    </a:lnTo>
                    <a:lnTo>
                      <a:pt x="1032" y="15436"/>
                    </a:lnTo>
                    <a:lnTo>
                      <a:pt x="832" y="15170"/>
                    </a:lnTo>
                    <a:lnTo>
                      <a:pt x="666" y="14837"/>
                    </a:lnTo>
                    <a:lnTo>
                      <a:pt x="533" y="14471"/>
                    </a:lnTo>
                    <a:lnTo>
                      <a:pt x="400" y="14006"/>
                    </a:lnTo>
                    <a:lnTo>
                      <a:pt x="300" y="13540"/>
                    </a:lnTo>
                    <a:lnTo>
                      <a:pt x="200" y="13008"/>
                    </a:lnTo>
                    <a:lnTo>
                      <a:pt x="134" y="12442"/>
                    </a:lnTo>
                    <a:lnTo>
                      <a:pt x="34" y="11211"/>
                    </a:lnTo>
                    <a:lnTo>
                      <a:pt x="0" y="9914"/>
                    </a:lnTo>
                    <a:lnTo>
                      <a:pt x="0" y="8550"/>
                    </a:lnTo>
                    <a:lnTo>
                      <a:pt x="34" y="7153"/>
                    </a:lnTo>
                    <a:lnTo>
                      <a:pt x="100" y="5789"/>
                    </a:lnTo>
                    <a:lnTo>
                      <a:pt x="200" y="4458"/>
                    </a:lnTo>
                    <a:lnTo>
                      <a:pt x="366" y="2196"/>
                    </a:lnTo>
                    <a:lnTo>
                      <a:pt x="533" y="599"/>
                    </a:lnTo>
                    <a:lnTo>
                      <a:pt x="63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2" name="Google Shape;3982;p23"/>
              <p:cNvSpPr/>
              <p:nvPr/>
            </p:nvSpPr>
            <p:spPr>
              <a:xfrm>
                <a:off x="12148419" y="2964317"/>
                <a:ext cx="751371" cy="752541"/>
              </a:xfrm>
              <a:custGeom>
                <a:avLst/>
                <a:gdLst/>
                <a:ahLst/>
                <a:cxnLst/>
                <a:rect l="l" t="t" r="r" b="b"/>
                <a:pathLst>
                  <a:path w="64206" h="64306" extrusionOk="0">
                    <a:moveTo>
                      <a:pt x="16867" y="0"/>
                    </a:moveTo>
                    <a:lnTo>
                      <a:pt x="15968" y="233"/>
                    </a:lnTo>
                    <a:lnTo>
                      <a:pt x="14970" y="466"/>
                    </a:lnTo>
                    <a:lnTo>
                      <a:pt x="13873" y="665"/>
                    </a:lnTo>
                    <a:lnTo>
                      <a:pt x="12642" y="865"/>
                    </a:lnTo>
                    <a:lnTo>
                      <a:pt x="11311" y="1031"/>
                    </a:lnTo>
                    <a:lnTo>
                      <a:pt x="9881" y="1164"/>
                    </a:lnTo>
                    <a:lnTo>
                      <a:pt x="8350" y="1231"/>
                    </a:lnTo>
                    <a:lnTo>
                      <a:pt x="6687" y="1264"/>
                    </a:lnTo>
                    <a:lnTo>
                      <a:pt x="4957" y="1231"/>
                    </a:lnTo>
                    <a:lnTo>
                      <a:pt x="4724" y="3992"/>
                    </a:lnTo>
                    <a:lnTo>
                      <a:pt x="4591" y="5289"/>
                    </a:lnTo>
                    <a:lnTo>
                      <a:pt x="4491" y="5888"/>
                    </a:lnTo>
                    <a:lnTo>
                      <a:pt x="4392" y="6487"/>
                    </a:lnTo>
                    <a:lnTo>
                      <a:pt x="4258" y="7053"/>
                    </a:lnTo>
                    <a:lnTo>
                      <a:pt x="4092" y="7585"/>
                    </a:lnTo>
                    <a:lnTo>
                      <a:pt x="3892" y="8084"/>
                    </a:lnTo>
                    <a:lnTo>
                      <a:pt x="3660" y="8550"/>
                    </a:lnTo>
                    <a:lnTo>
                      <a:pt x="3393" y="8982"/>
                    </a:lnTo>
                    <a:lnTo>
                      <a:pt x="3094" y="9381"/>
                    </a:lnTo>
                    <a:lnTo>
                      <a:pt x="2728" y="9747"/>
                    </a:lnTo>
                    <a:lnTo>
                      <a:pt x="2329" y="10080"/>
                    </a:lnTo>
                    <a:lnTo>
                      <a:pt x="1863" y="10379"/>
                    </a:lnTo>
                    <a:lnTo>
                      <a:pt x="1298" y="10679"/>
                    </a:lnTo>
                    <a:lnTo>
                      <a:pt x="699" y="11011"/>
                    </a:lnTo>
                    <a:lnTo>
                      <a:pt x="0" y="11377"/>
                    </a:lnTo>
                    <a:lnTo>
                      <a:pt x="67" y="12009"/>
                    </a:lnTo>
                    <a:lnTo>
                      <a:pt x="133" y="12608"/>
                    </a:lnTo>
                    <a:lnTo>
                      <a:pt x="233" y="13174"/>
                    </a:lnTo>
                    <a:lnTo>
                      <a:pt x="366" y="13673"/>
                    </a:lnTo>
                    <a:lnTo>
                      <a:pt x="533" y="14139"/>
                    </a:lnTo>
                    <a:lnTo>
                      <a:pt x="699" y="14505"/>
                    </a:lnTo>
                    <a:lnTo>
                      <a:pt x="898" y="14804"/>
                    </a:lnTo>
                    <a:lnTo>
                      <a:pt x="1032" y="14937"/>
                    </a:lnTo>
                    <a:lnTo>
                      <a:pt x="1131" y="15037"/>
                    </a:lnTo>
                    <a:lnTo>
                      <a:pt x="1397" y="15170"/>
                    </a:lnTo>
                    <a:lnTo>
                      <a:pt x="1763" y="15303"/>
                    </a:lnTo>
                    <a:lnTo>
                      <a:pt x="2262" y="15403"/>
                    </a:lnTo>
                    <a:lnTo>
                      <a:pt x="2894" y="15469"/>
                    </a:lnTo>
                    <a:lnTo>
                      <a:pt x="3593" y="15569"/>
                    </a:lnTo>
                    <a:lnTo>
                      <a:pt x="4458" y="15636"/>
                    </a:lnTo>
                    <a:lnTo>
                      <a:pt x="6388" y="15769"/>
                    </a:lnTo>
                    <a:lnTo>
                      <a:pt x="8716" y="15835"/>
                    </a:lnTo>
                    <a:lnTo>
                      <a:pt x="11311" y="15902"/>
                    </a:lnTo>
                    <a:lnTo>
                      <a:pt x="14139" y="15935"/>
                    </a:lnTo>
                    <a:lnTo>
                      <a:pt x="17133" y="15935"/>
                    </a:lnTo>
                    <a:lnTo>
                      <a:pt x="23753" y="15902"/>
                    </a:lnTo>
                    <a:lnTo>
                      <a:pt x="30473" y="15835"/>
                    </a:lnTo>
                    <a:lnTo>
                      <a:pt x="36860" y="15769"/>
                    </a:lnTo>
                    <a:lnTo>
                      <a:pt x="42516" y="15735"/>
                    </a:lnTo>
                    <a:lnTo>
                      <a:pt x="44711" y="15769"/>
                    </a:lnTo>
                    <a:lnTo>
                      <a:pt x="46607" y="15769"/>
                    </a:lnTo>
                    <a:lnTo>
                      <a:pt x="48138" y="15835"/>
                    </a:lnTo>
                    <a:lnTo>
                      <a:pt x="49302" y="15902"/>
                    </a:lnTo>
                    <a:lnTo>
                      <a:pt x="49535" y="15935"/>
                    </a:lnTo>
                    <a:lnTo>
                      <a:pt x="49735" y="16002"/>
                    </a:lnTo>
                    <a:lnTo>
                      <a:pt x="49901" y="16101"/>
                    </a:lnTo>
                    <a:lnTo>
                      <a:pt x="50034" y="16234"/>
                    </a:lnTo>
                    <a:lnTo>
                      <a:pt x="50134" y="16367"/>
                    </a:lnTo>
                    <a:lnTo>
                      <a:pt x="50200" y="16567"/>
                    </a:lnTo>
                    <a:lnTo>
                      <a:pt x="50234" y="16767"/>
                    </a:lnTo>
                    <a:lnTo>
                      <a:pt x="50234" y="17000"/>
                    </a:lnTo>
                    <a:lnTo>
                      <a:pt x="50200" y="17432"/>
                    </a:lnTo>
                    <a:lnTo>
                      <a:pt x="50100" y="17964"/>
                    </a:lnTo>
                    <a:lnTo>
                      <a:pt x="49901" y="18563"/>
                    </a:lnTo>
                    <a:lnTo>
                      <a:pt x="49601" y="19228"/>
                    </a:lnTo>
                    <a:lnTo>
                      <a:pt x="49269" y="19960"/>
                    </a:lnTo>
                    <a:lnTo>
                      <a:pt x="48870" y="20759"/>
                    </a:lnTo>
                    <a:lnTo>
                      <a:pt x="48404" y="21590"/>
                    </a:lnTo>
                    <a:lnTo>
                      <a:pt x="47872" y="22455"/>
                    </a:lnTo>
                    <a:lnTo>
                      <a:pt x="47240" y="23487"/>
                    </a:lnTo>
                    <a:lnTo>
                      <a:pt x="46508" y="24584"/>
                    </a:lnTo>
                    <a:lnTo>
                      <a:pt x="45743" y="25716"/>
                    </a:lnTo>
                    <a:lnTo>
                      <a:pt x="44911" y="26880"/>
                    </a:lnTo>
                    <a:lnTo>
                      <a:pt x="43148" y="29342"/>
                    </a:lnTo>
                    <a:lnTo>
                      <a:pt x="41218" y="31903"/>
                    </a:lnTo>
                    <a:lnTo>
                      <a:pt x="39189" y="34498"/>
                    </a:lnTo>
                    <a:lnTo>
                      <a:pt x="37126" y="37126"/>
                    </a:lnTo>
                    <a:lnTo>
                      <a:pt x="34997" y="39721"/>
                    </a:lnTo>
                    <a:lnTo>
                      <a:pt x="32901" y="42283"/>
                    </a:lnTo>
                    <a:lnTo>
                      <a:pt x="28943" y="46973"/>
                    </a:lnTo>
                    <a:lnTo>
                      <a:pt x="25583" y="50932"/>
                    </a:lnTo>
                    <a:lnTo>
                      <a:pt x="21857" y="55257"/>
                    </a:lnTo>
                    <a:lnTo>
                      <a:pt x="21690" y="55456"/>
                    </a:lnTo>
                    <a:lnTo>
                      <a:pt x="21591" y="55689"/>
                    </a:lnTo>
                    <a:lnTo>
                      <a:pt x="21524" y="55889"/>
                    </a:lnTo>
                    <a:lnTo>
                      <a:pt x="21524" y="56122"/>
                    </a:lnTo>
                    <a:lnTo>
                      <a:pt x="21524" y="56321"/>
                    </a:lnTo>
                    <a:lnTo>
                      <a:pt x="21591" y="56521"/>
                    </a:lnTo>
                    <a:lnTo>
                      <a:pt x="21657" y="56754"/>
                    </a:lnTo>
                    <a:lnTo>
                      <a:pt x="21757" y="56953"/>
                    </a:lnTo>
                    <a:lnTo>
                      <a:pt x="22023" y="57386"/>
                    </a:lnTo>
                    <a:lnTo>
                      <a:pt x="22389" y="57852"/>
                    </a:lnTo>
                    <a:lnTo>
                      <a:pt x="22855" y="58317"/>
                    </a:lnTo>
                    <a:lnTo>
                      <a:pt x="23354" y="58783"/>
                    </a:lnTo>
                    <a:lnTo>
                      <a:pt x="23953" y="59282"/>
                    </a:lnTo>
                    <a:lnTo>
                      <a:pt x="24585" y="59781"/>
                    </a:lnTo>
                    <a:lnTo>
                      <a:pt x="25949" y="60812"/>
                    </a:lnTo>
                    <a:lnTo>
                      <a:pt x="27412" y="61877"/>
                    </a:lnTo>
                    <a:lnTo>
                      <a:pt x="28876" y="62975"/>
                    </a:lnTo>
                    <a:lnTo>
                      <a:pt x="29575" y="63574"/>
                    </a:lnTo>
                    <a:lnTo>
                      <a:pt x="30273" y="64139"/>
                    </a:lnTo>
                    <a:lnTo>
                      <a:pt x="30373" y="64206"/>
                    </a:lnTo>
                    <a:lnTo>
                      <a:pt x="30473" y="64272"/>
                    </a:lnTo>
                    <a:lnTo>
                      <a:pt x="30606" y="64305"/>
                    </a:lnTo>
                    <a:lnTo>
                      <a:pt x="31005" y="64305"/>
                    </a:lnTo>
                    <a:lnTo>
                      <a:pt x="31271" y="64239"/>
                    </a:lnTo>
                    <a:lnTo>
                      <a:pt x="31537" y="64106"/>
                    </a:lnTo>
                    <a:lnTo>
                      <a:pt x="31870" y="63973"/>
                    </a:lnTo>
                    <a:lnTo>
                      <a:pt x="32203" y="63773"/>
                    </a:lnTo>
                    <a:lnTo>
                      <a:pt x="32535" y="63507"/>
                    </a:lnTo>
                    <a:lnTo>
                      <a:pt x="33334" y="62942"/>
                    </a:lnTo>
                    <a:lnTo>
                      <a:pt x="34199" y="62176"/>
                    </a:lnTo>
                    <a:lnTo>
                      <a:pt x="35130" y="61278"/>
                    </a:lnTo>
                    <a:lnTo>
                      <a:pt x="36128" y="60280"/>
                    </a:lnTo>
                    <a:lnTo>
                      <a:pt x="37160" y="59116"/>
                    </a:lnTo>
                    <a:lnTo>
                      <a:pt x="38291" y="57852"/>
                    </a:lnTo>
                    <a:lnTo>
                      <a:pt x="39455" y="56488"/>
                    </a:lnTo>
                    <a:lnTo>
                      <a:pt x="40653" y="55024"/>
                    </a:lnTo>
                    <a:lnTo>
                      <a:pt x="41884" y="53460"/>
                    </a:lnTo>
                    <a:lnTo>
                      <a:pt x="43148" y="51797"/>
                    </a:lnTo>
                    <a:lnTo>
                      <a:pt x="44445" y="50100"/>
                    </a:lnTo>
                    <a:lnTo>
                      <a:pt x="45743" y="48304"/>
                    </a:lnTo>
                    <a:lnTo>
                      <a:pt x="47073" y="46474"/>
                    </a:lnTo>
                    <a:lnTo>
                      <a:pt x="48371" y="44578"/>
                    </a:lnTo>
                    <a:lnTo>
                      <a:pt x="49701" y="42682"/>
                    </a:lnTo>
                    <a:lnTo>
                      <a:pt x="50999" y="40719"/>
                    </a:lnTo>
                    <a:lnTo>
                      <a:pt x="52296" y="38723"/>
                    </a:lnTo>
                    <a:lnTo>
                      <a:pt x="53560" y="36727"/>
                    </a:lnTo>
                    <a:lnTo>
                      <a:pt x="54791" y="34731"/>
                    </a:lnTo>
                    <a:lnTo>
                      <a:pt x="55989" y="32768"/>
                    </a:lnTo>
                    <a:lnTo>
                      <a:pt x="57153" y="30772"/>
                    </a:lnTo>
                    <a:lnTo>
                      <a:pt x="58284" y="28809"/>
                    </a:lnTo>
                    <a:lnTo>
                      <a:pt x="59349" y="26880"/>
                    </a:lnTo>
                    <a:lnTo>
                      <a:pt x="60347" y="24984"/>
                    </a:lnTo>
                    <a:lnTo>
                      <a:pt x="61278" y="23154"/>
                    </a:lnTo>
                    <a:lnTo>
                      <a:pt x="62143" y="21358"/>
                    </a:lnTo>
                    <a:lnTo>
                      <a:pt x="62908" y="19628"/>
                    </a:lnTo>
                    <a:lnTo>
                      <a:pt x="63607" y="17998"/>
                    </a:lnTo>
                    <a:lnTo>
                      <a:pt x="64206" y="16401"/>
                    </a:lnTo>
                    <a:lnTo>
                      <a:pt x="62010" y="15735"/>
                    </a:lnTo>
                    <a:lnTo>
                      <a:pt x="59914" y="15070"/>
                    </a:lnTo>
                    <a:lnTo>
                      <a:pt x="57985" y="14438"/>
                    </a:lnTo>
                    <a:lnTo>
                      <a:pt x="56255" y="13839"/>
                    </a:lnTo>
                    <a:lnTo>
                      <a:pt x="53660" y="12908"/>
                    </a:lnTo>
                    <a:lnTo>
                      <a:pt x="52596" y="12508"/>
                    </a:lnTo>
                    <a:lnTo>
                      <a:pt x="52462" y="12442"/>
                    </a:lnTo>
                    <a:lnTo>
                      <a:pt x="52363" y="12276"/>
                    </a:lnTo>
                    <a:lnTo>
                      <a:pt x="52230" y="12076"/>
                    </a:lnTo>
                    <a:lnTo>
                      <a:pt x="52097" y="11810"/>
                    </a:lnTo>
                    <a:lnTo>
                      <a:pt x="51997" y="11510"/>
                    </a:lnTo>
                    <a:lnTo>
                      <a:pt x="51897" y="11145"/>
                    </a:lnTo>
                    <a:lnTo>
                      <a:pt x="51731" y="10280"/>
                    </a:lnTo>
                    <a:lnTo>
                      <a:pt x="51598" y="9282"/>
                    </a:lnTo>
                    <a:lnTo>
                      <a:pt x="51498" y="8184"/>
                    </a:lnTo>
                    <a:lnTo>
                      <a:pt x="51464" y="7053"/>
                    </a:lnTo>
                    <a:lnTo>
                      <a:pt x="51464" y="5855"/>
                    </a:lnTo>
                    <a:lnTo>
                      <a:pt x="51032" y="6121"/>
                    </a:lnTo>
                    <a:lnTo>
                      <a:pt x="50633" y="6354"/>
                    </a:lnTo>
                    <a:lnTo>
                      <a:pt x="50234" y="6487"/>
                    </a:lnTo>
                    <a:lnTo>
                      <a:pt x="50034" y="6520"/>
                    </a:lnTo>
                    <a:lnTo>
                      <a:pt x="49601" y="6520"/>
                    </a:lnTo>
                    <a:lnTo>
                      <a:pt x="48603" y="6354"/>
                    </a:lnTo>
                    <a:lnTo>
                      <a:pt x="46774" y="6055"/>
                    </a:lnTo>
                    <a:lnTo>
                      <a:pt x="44245" y="5556"/>
                    </a:lnTo>
                    <a:lnTo>
                      <a:pt x="42815" y="5256"/>
                    </a:lnTo>
                    <a:lnTo>
                      <a:pt x="41218" y="4890"/>
                    </a:lnTo>
                    <a:lnTo>
                      <a:pt x="39555" y="4491"/>
                    </a:lnTo>
                    <a:lnTo>
                      <a:pt x="37825" y="4059"/>
                    </a:lnTo>
                    <a:lnTo>
                      <a:pt x="36062" y="3560"/>
                    </a:lnTo>
                    <a:lnTo>
                      <a:pt x="34232" y="3027"/>
                    </a:lnTo>
                    <a:lnTo>
                      <a:pt x="32402" y="2395"/>
                    </a:lnTo>
                    <a:lnTo>
                      <a:pt x="30606" y="1763"/>
                    </a:lnTo>
                    <a:lnTo>
                      <a:pt x="28810" y="1031"/>
                    </a:lnTo>
                    <a:lnTo>
                      <a:pt x="27080" y="266"/>
                    </a:lnTo>
                    <a:lnTo>
                      <a:pt x="22090" y="33"/>
                    </a:lnTo>
                    <a:lnTo>
                      <a:pt x="22090" y="67"/>
                    </a:lnTo>
                    <a:lnTo>
                      <a:pt x="21690" y="599"/>
                    </a:lnTo>
                    <a:lnTo>
                      <a:pt x="21324" y="1065"/>
                    </a:lnTo>
                    <a:lnTo>
                      <a:pt x="20959" y="1464"/>
                    </a:lnTo>
                    <a:lnTo>
                      <a:pt x="20626" y="1763"/>
                    </a:lnTo>
                    <a:lnTo>
                      <a:pt x="20326" y="1996"/>
                    </a:lnTo>
                    <a:lnTo>
                      <a:pt x="19994" y="2129"/>
                    </a:lnTo>
                    <a:lnTo>
                      <a:pt x="19728" y="2229"/>
                    </a:lnTo>
                    <a:lnTo>
                      <a:pt x="19428" y="2262"/>
                    </a:lnTo>
                    <a:lnTo>
                      <a:pt x="19129" y="2229"/>
                    </a:lnTo>
                    <a:lnTo>
                      <a:pt x="18829" y="2129"/>
                    </a:lnTo>
                    <a:lnTo>
                      <a:pt x="18530" y="1963"/>
                    </a:lnTo>
                    <a:lnTo>
                      <a:pt x="18264" y="1763"/>
                    </a:lnTo>
                    <a:lnTo>
                      <a:pt x="17998" y="1497"/>
                    </a:lnTo>
                    <a:lnTo>
                      <a:pt x="17732" y="1198"/>
                    </a:lnTo>
                    <a:lnTo>
                      <a:pt x="17199" y="532"/>
                    </a:lnTo>
                    <a:lnTo>
                      <a:pt x="17000" y="266"/>
                    </a:lnTo>
                    <a:lnTo>
                      <a:pt x="16867" y="0"/>
                    </a:lnTo>
                    <a:close/>
                  </a:path>
                </a:pathLst>
              </a:custGeom>
              <a:solidFill>
                <a:srgbClr val="343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3" name="Google Shape;3983;p23"/>
              <p:cNvSpPr/>
              <p:nvPr/>
            </p:nvSpPr>
            <p:spPr>
              <a:xfrm>
                <a:off x="12148419" y="2964317"/>
                <a:ext cx="751371" cy="752541"/>
              </a:xfrm>
              <a:custGeom>
                <a:avLst/>
                <a:gdLst/>
                <a:ahLst/>
                <a:cxnLst/>
                <a:rect l="l" t="t" r="r" b="b"/>
                <a:pathLst>
                  <a:path w="64206" h="64306" fill="none" extrusionOk="0">
                    <a:moveTo>
                      <a:pt x="16867" y="0"/>
                    </a:moveTo>
                    <a:lnTo>
                      <a:pt x="16867" y="0"/>
                    </a:lnTo>
                    <a:lnTo>
                      <a:pt x="15968" y="233"/>
                    </a:lnTo>
                    <a:lnTo>
                      <a:pt x="14970" y="466"/>
                    </a:lnTo>
                    <a:lnTo>
                      <a:pt x="13873" y="665"/>
                    </a:lnTo>
                    <a:lnTo>
                      <a:pt x="12642" y="865"/>
                    </a:lnTo>
                    <a:lnTo>
                      <a:pt x="11311" y="1031"/>
                    </a:lnTo>
                    <a:lnTo>
                      <a:pt x="9881" y="1164"/>
                    </a:lnTo>
                    <a:lnTo>
                      <a:pt x="8350" y="1231"/>
                    </a:lnTo>
                    <a:lnTo>
                      <a:pt x="6687" y="1264"/>
                    </a:lnTo>
                    <a:lnTo>
                      <a:pt x="6687" y="1264"/>
                    </a:lnTo>
                    <a:lnTo>
                      <a:pt x="4957" y="1231"/>
                    </a:lnTo>
                    <a:lnTo>
                      <a:pt x="4957" y="1231"/>
                    </a:lnTo>
                    <a:lnTo>
                      <a:pt x="4724" y="3992"/>
                    </a:lnTo>
                    <a:lnTo>
                      <a:pt x="4591" y="5289"/>
                    </a:lnTo>
                    <a:lnTo>
                      <a:pt x="4491" y="5888"/>
                    </a:lnTo>
                    <a:lnTo>
                      <a:pt x="4392" y="6487"/>
                    </a:lnTo>
                    <a:lnTo>
                      <a:pt x="4258" y="7053"/>
                    </a:lnTo>
                    <a:lnTo>
                      <a:pt x="4092" y="7585"/>
                    </a:lnTo>
                    <a:lnTo>
                      <a:pt x="3892" y="8084"/>
                    </a:lnTo>
                    <a:lnTo>
                      <a:pt x="3660" y="8550"/>
                    </a:lnTo>
                    <a:lnTo>
                      <a:pt x="3393" y="8982"/>
                    </a:lnTo>
                    <a:lnTo>
                      <a:pt x="3094" y="9381"/>
                    </a:lnTo>
                    <a:lnTo>
                      <a:pt x="2728" y="9747"/>
                    </a:lnTo>
                    <a:lnTo>
                      <a:pt x="2329" y="10080"/>
                    </a:lnTo>
                    <a:lnTo>
                      <a:pt x="2329" y="10080"/>
                    </a:lnTo>
                    <a:lnTo>
                      <a:pt x="1863" y="10379"/>
                    </a:lnTo>
                    <a:lnTo>
                      <a:pt x="1298" y="10679"/>
                    </a:lnTo>
                    <a:lnTo>
                      <a:pt x="699" y="11011"/>
                    </a:lnTo>
                    <a:lnTo>
                      <a:pt x="0" y="11377"/>
                    </a:lnTo>
                    <a:lnTo>
                      <a:pt x="0" y="11377"/>
                    </a:lnTo>
                    <a:lnTo>
                      <a:pt x="67" y="12009"/>
                    </a:lnTo>
                    <a:lnTo>
                      <a:pt x="133" y="12608"/>
                    </a:lnTo>
                    <a:lnTo>
                      <a:pt x="233" y="13174"/>
                    </a:lnTo>
                    <a:lnTo>
                      <a:pt x="366" y="13673"/>
                    </a:lnTo>
                    <a:lnTo>
                      <a:pt x="533" y="14139"/>
                    </a:lnTo>
                    <a:lnTo>
                      <a:pt x="699" y="14505"/>
                    </a:lnTo>
                    <a:lnTo>
                      <a:pt x="898" y="14804"/>
                    </a:lnTo>
                    <a:lnTo>
                      <a:pt x="1032" y="14937"/>
                    </a:lnTo>
                    <a:lnTo>
                      <a:pt x="1131" y="15037"/>
                    </a:lnTo>
                    <a:lnTo>
                      <a:pt x="1131" y="15037"/>
                    </a:lnTo>
                    <a:lnTo>
                      <a:pt x="1397" y="15170"/>
                    </a:lnTo>
                    <a:lnTo>
                      <a:pt x="1763" y="15303"/>
                    </a:lnTo>
                    <a:lnTo>
                      <a:pt x="2262" y="15403"/>
                    </a:lnTo>
                    <a:lnTo>
                      <a:pt x="2894" y="15469"/>
                    </a:lnTo>
                    <a:lnTo>
                      <a:pt x="3593" y="15569"/>
                    </a:lnTo>
                    <a:lnTo>
                      <a:pt x="4458" y="15636"/>
                    </a:lnTo>
                    <a:lnTo>
                      <a:pt x="6388" y="15769"/>
                    </a:lnTo>
                    <a:lnTo>
                      <a:pt x="8716" y="15835"/>
                    </a:lnTo>
                    <a:lnTo>
                      <a:pt x="11311" y="15902"/>
                    </a:lnTo>
                    <a:lnTo>
                      <a:pt x="14139" y="15935"/>
                    </a:lnTo>
                    <a:lnTo>
                      <a:pt x="17133" y="15935"/>
                    </a:lnTo>
                    <a:lnTo>
                      <a:pt x="17133" y="15935"/>
                    </a:lnTo>
                    <a:lnTo>
                      <a:pt x="23753" y="15902"/>
                    </a:lnTo>
                    <a:lnTo>
                      <a:pt x="30473" y="15835"/>
                    </a:lnTo>
                    <a:lnTo>
                      <a:pt x="30473" y="15835"/>
                    </a:lnTo>
                    <a:lnTo>
                      <a:pt x="36860" y="15769"/>
                    </a:lnTo>
                    <a:lnTo>
                      <a:pt x="42516" y="15735"/>
                    </a:lnTo>
                    <a:lnTo>
                      <a:pt x="42516" y="15735"/>
                    </a:lnTo>
                    <a:lnTo>
                      <a:pt x="44711" y="15769"/>
                    </a:lnTo>
                    <a:lnTo>
                      <a:pt x="46607" y="15769"/>
                    </a:lnTo>
                    <a:lnTo>
                      <a:pt x="48138" y="15835"/>
                    </a:lnTo>
                    <a:lnTo>
                      <a:pt x="49302" y="15902"/>
                    </a:lnTo>
                    <a:lnTo>
                      <a:pt x="49302" y="15902"/>
                    </a:lnTo>
                    <a:lnTo>
                      <a:pt x="49535" y="15935"/>
                    </a:lnTo>
                    <a:lnTo>
                      <a:pt x="49735" y="16002"/>
                    </a:lnTo>
                    <a:lnTo>
                      <a:pt x="49901" y="16101"/>
                    </a:lnTo>
                    <a:lnTo>
                      <a:pt x="50034" y="16234"/>
                    </a:lnTo>
                    <a:lnTo>
                      <a:pt x="50134" y="16367"/>
                    </a:lnTo>
                    <a:lnTo>
                      <a:pt x="50200" y="16567"/>
                    </a:lnTo>
                    <a:lnTo>
                      <a:pt x="50234" y="16767"/>
                    </a:lnTo>
                    <a:lnTo>
                      <a:pt x="50234" y="17000"/>
                    </a:lnTo>
                    <a:lnTo>
                      <a:pt x="50234" y="17000"/>
                    </a:lnTo>
                    <a:lnTo>
                      <a:pt x="50200" y="17432"/>
                    </a:lnTo>
                    <a:lnTo>
                      <a:pt x="50100" y="17964"/>
                    </a:lnTo>
                    <a:lnTo>
                      <a:pt x="49901" y="18563"/>
                    </a:lnTo>
                    <a:lnTo>
                      <a:pt x="49601" y="19228"/>
                    </a:lnTo>
                    <a:lnTo>
                      <a:pt x="49269" y="19960"/>
                    </a:lnTo>
                    <a:lnTo>
                      <a:pt x="48870" y="20759"/>
                    </a:lnTo>
                    <a:lnTo>
                      <a:pt x="48404" y="21590"/>
                    </a:lnTo>
                    <a:lnTo>
                      <a:pt x="47872" y="22455"/>
                    </a:lnTo>
                    <a:lnTo>
                      <a:pt x="47872" y="22455"/>
                    </a:lnTo>
                    <a:lnTo>
                      <a:pt x="47240" y="23487"/>
                    </a:lnTo>
                    <a:lnTo>
                      <a:pt x="46508" y="24584"/>
                    </a:lnTo>
                    <a:lnTo>
                      <a:pt x="45743" y="25716"/>
                    </a:lnTo>
                    <a:lnTo>
                      <a:pt x="44911" y="26880"/>
                    </a:lnTo>
                    <a:lnTo>
                      <a:pt x="43148" y="29342"/>
                    </a:lnTo>
                    <a:lnTo>
                      <a:pt x="41218" y="31903"/>
                    </a:lnTo>
                    <a:lnTo>
                      <a:pt x="39189" y="34498"/>
                    </a:lnTo>
                    <a:lnTo>
                      <a:pt x="37126" y="37126"/>
                    </a:lnTo>
                    <a:lnTo>
                      <a:pt x="34997" y="39721"/>
                    </a:lnTo>
                    <a:lnTo>
                      <a:pt x="32901" y="42283"/>
                    </a:lnTo>
                    <a:lnTo>
                      <a:pt x="28943" y="46973"/>
                    </a:lnTo>
                    <a:lnTo>
                      <a:pt x="25583" y="50932"/>
                    </a:lnTo>
                    <a:lnTo>
                      <a:pt x="21857" y="55257"/>
                    </a:lnTo>
                    <a:lnTo>
                      <a:pt x="21857" y="55257"/>
                    </a:lnTo>
                    <a:lnTo>
                      <a:pt x="21690" y="55456"/>
                    </a:lnTo>
                    <a:lnTo>
                      <a:pt x="21591" y="55689"/>
                    </a:lnTo>
                    <a:lnTo>
                      <a:pt x="21524" y="55889"/>
                    </a:lnTo>
                    <a:lnTo>
                      <a:pt x="21524" y="56122"/>
                    </a:lnTo>
                    <a:lnTo>
                      <a:pt x="21524" y="56122"/>
                    </a:lnTo>
                    <a:lnTo>
                      <a:pt x="21524" y="56321"/>
                    </a:lnTo>
                    <a:lnTo>
                      <a:pt x="21591" y="56521"/>
                    </a:lnTo>
                    <a:lnTo>
                      <a:pt x="21657" y="56754"/>
                    </a:lnTo>
                    <a:lnTo>
                      <a:pt x="21757" y="56953"/>
                    </a:lnTo>
                    <a:lnTo>
                      <a:pt x="22023" y="57386"/>
                    </a:lnTo>
                    <a:lnTo>
                      <a:pt x="22389" y="57852"/>
                    </a:lnTo>
                    <a:lnTo>
                      <a:pt x="22855" y="58317"/>
                    </a:lnTo>
                    <a:lnTo>
                      <a:pt x="23354" y="58783"/>
                    </a:lnTo>
                    <a:lnTo>
                      <a:pt x="23953" y="59282"/>
                    </a:lnTo>
                    <a:lnTo>
                      <a:pt x="24585" y="59781"/>
                    </a:lnTo>
                    <a:lnTo>
                      <a:pt x="25949" y="60812"/>
                    </a:lnTo>
                    <a:lnTo>
                      <a:pt x="27412" y="61877"/>
                    </a:lnTo>
                    <a:lnTo>
                      <a:pt x="28876" y="62975"/>
                    </a:lnTo>
                    <a:lnTo>
                      <a:pt x="29575" y="63574"/>
                    </a:lnTo>
                    <a:lnTo>
                      <a:pt x="30273" y="64139"/>
                    </a:lnTo>
                    <a:lnTo>
                      <a:pt x="30273" y="64139"/>
                    </a:lnTo>
                    <a:lnTo>
                      <a:pt x="30373" y="64206"/>
                    </a:lnTo>
                    <a:lnTo>
                      <a:pt x="30473" y="64272"/>
                    </a:lnTo>
                    <a:lnTo>
                      <a:pt x="30606" y="64305"/>
                    </a:lnTo>
                    <a:lnTo>
                      <a:pt x="30772" y="64305"/>
                    </a:lnTo>
                    <a:lnTo>
                      <a:pt x="30772" y="64305"/>
                    </a:lnTo>
                    <a:lnTo>
                      <a:pt x="31005" y="64305"/>
                    </a:lnTo>
                    <a:lnTo>
                      <a:pt x="31271" y="64239"/>
                    </a:lnTo>
                    <a:lnTo>
                      <a:pt x="31537" y="64106"/>
                    </a:lnTo>
                    <a:lnTo>
                      <a:pt x="31870" y="63973"/>
                    </a:lnTo>
                    <a:lnTo>
                      <a:pt x="32203" y="63773"/>
                    </a:lnTo>
                    <a:lnTo>
                      <a:pt x="32535" y="63507"/>
                    </a:lnTo>
                    <a:lnTo>
                      <a:pt x="33334" y="62942"/>
                    </a:lnTo>
                    <a:lnTo>
                      <a:pt x="34199" y="62176"/>
                    </a:lnTo>
                    <a:lnTo>
                      <a:pt x="35130" y="61278"/>
                    </a:lnTo>
                    <a:lnTo>
                      <a:pt x="36128" y="60280"/>
                    </a:lnTo>
                    <a:lnTo>
                      <a:pt x="37160" y="59116"/>
                    </a:lnTo>
                    <a:lnTo>
                      <a:pt x="38291" y="57852"/>
                    </a:lnTo>
                    <a:lnTo>
                      <a:pt x="39455" y="56488"/>
                    </a:lnTo>
                    <a:lnTo>
                      <a:pt x="40653" y="55024"/>
                    </a:lnTo>
                    <a:lnTo>
                      <a:pt x="41884" y="53460"/>
                    </a:lnTo>
                    <a:lnTo>
                      <a:pt x="43148" y="51797"/>
                    </a:lnTo>
                    <a:lnTo>
                      <a:pt x="44445" y="50100"/>
                    </a:lnTo>
                    <a:lnTo>
                      <a:pt x="45743" y="48304"/>
                    </a:lnTo>
                    <a:lnTo>
                      <a:pt x="47073" y="46474"/>
                    </a:lnTo>
                    <a:lnTo>
                      <a:pt x="48371" y="44578"/>
                    </a:lnTo>
                    <a:lnTo>
                      <a:pt x="49701" y="42682"/>
                    </a:lnTo>
                    <a:lnTo>
                      <a:pt x="50999" y="40719"/>
                    </a:lnTo>
                    <a:lnTo>
                      <a:pt x="52296" y="38723"/>
                    </a:lnTo>
                    <a:lnTo>
                      <a:pt x="53560" y="36727"/>
                    </a:lnTo>
                    <a:lnTo>
                      <a:pt x="54791" y="34731"/>
                    </a:lnTo>
                    <a:lnTo>
                      <a:pt x="55989" y="32768"/>
                    </a:lnTo>
                    <a:lnTo>
                      <a:pt x="57153" y="30772"/>
                    </a:lnTo>
                    <a:lnTo>
                      <a:pt x="58284" y="28809"/>
                    </a:lnTo>
                    <a:lnTo>
                      <a:pt x="59349" y="26880"/>
                    </a:lnTo>
                    <a:lnTo>
                      <a:pt x="60347" y="24984"/>
                    </a:lnTo>
                    <a:lnTo>
                      <a:pt x="61278" y="23154"/>
                    </a:lnTo>
                    <a:lnTo>
                      <a:pt x="62143" y="21358"/>
                    </a:lnTo>
                    <a:lnTo>
                      <a:pt x="62908" y="19628"/>
                    </a:lnTo>
                    <a:lnTo>
                      <a:pt x="63607" y="17998"/>
                    </a:lnTo>
                    <a:lnTo>
                      <a:pt x="64206" y="16401"/>
                    </a:lnTo>
                    <a:lnTo>
                      <a:pt x="64206" y="16401"/>
                    </a:lnTo>
                    <a:lnTo>
                      <a:pt x="62010" y="15735"/>
                    </a:lnTo>
                    <a:lnTo>
                      <a:pt x="59914" y="15070"/>
                    </a:lnTo>
                    <a:lnTo>
                      <a:pt x="57985" y="14438"/>
                    </a:lnTo>
                    <a:lnTo>
                      <a:pt x="56255" y="13839"/>
                    </a:lnTo>
                    <a:lnTo>
                      <a:pt x="53660" y="12908"/>
                    </a:lnTo>
                    <a:lnTo>
                      <a:pt x="52596" y="12508"/>
                    </a:lnTo>
                    <a:lnTo>
                      <a:pt x="52596" y="12508"/>
                    </a:lnTo>
                    <a:lnTo>
                      <a:pt x="52462" y="12442"/>
                    </a:lnTo>
                    <a:lnTo>
                      <a:pt x="52363" y="12276"/>
                    </a:lnTo>
                    <a:lnTo>
                      <a:pt x="52230" y="12076"/>
                    </a:lnTo>
                    <a:lnTo>
                      <a:pt x="52097" y="11810"/>
                    </a:lnTo>
                    <a:lnTo>
                      <a:pt x="51997" y="11510"/>
                    </a:lnTo>
                    <a:lnTo>
                      <a:pt x="51897" y="11145"/>
                    </a:lnTo>
                    <a:lnTo>
                      <a:pt x="51731" y="10280"/>
                    </a:lnTo>
                    <a:lnTo>
                      <a:pt x="51598" y="9282"/>
                    </a:lnTo>
                    <a:lnTo>
                      <a:pt x="51498" y="8184"/>
                    </a:lnTo>
                    <a:lnTo>
                      <a:pt x="51464" y="7053"/>
                    </a:lnTo>
                    <a:lnTo>
                      <a:pt x="51464" y="5855"/>
                    </a:lnTo>
                    <a:lnTo>
                      <a:pt x="51464" y="5855"/>
                    </a:lnTo>
                    <a:lnTo>
                      <a:pt x="51032" y="6121"/>
                    </a:lnTo>
                    <a:lnTo>
                      <a:pt x="50633" y="6354"/>
                    </a:lnTo>
                    <a:lnTo>
                      <a:pt x="50234" y="6487"/>
                    </a:lnTo>
                    <a:lnTo>
                      <a:pt x="50034" y="6520"/>
                    </a:lnTo>
                    <a:lnTo>
                      <a:pt x="49834" y="6520"/>
                    </a:lnTo>
                    <a:lnTo>
                      <a:pt x="49834" y="6520"/>
                    </a:lnTo>
                    <a:lnTo>
                      <a:pt x="49601" y="6520"/>
                    </a:lnTo>
                    <a:lnTo>
                      <a:pt x="49601" y="6520"/>
                    </a:lnTo>
                    <a:lnTo>
                      <a:pt x="48603" y="6354"/>
                    </a:lnTo>
                    <a:lnTo>
                      <a:pt x="46774" y="6055"/>
                    </a:lnTo>
                    <a:lnTo>
                      <a:pt x="44245" y="5556"/>
                    </a:lnTo>
                    <a:lnTo>
                      <a:pt x="42815" y="5256"/>
                    </a:lnTo>
                    <a:lnTo>
                      <a:pt x="41218" y="4890"/>
                    </a:lnTo>
                    <a:lnTo>
                      <a:pt x="39555" y="4491"/>
                    </a:lnTo>
                    <a:lnTo>
                      <a:pt x="37825" y="4059"/>
                    </a:lnTo>
                    <a:lnTo>
                      <a:pt x="36062" y="3560"/>
                    </a:lnTo>
                    <a:lnTo>
                      <a:pt x="34232" y="3027"/>
                    </a:lnTo>
                    <a:lnTo>
                      <a:pt x="32402" y="2395"/>
                    </a:lnTo>
                    <a:lnTo>
                      <a:pt x="30606" y="1763"/>
                    </a:lnTo>
                    <a:lnTo>
                      <a:pt x="28810" y="1031"/>
                    </a:lnTo>
                    <a:lnTo>
                      <a:pt x="27080" y="266"/>
                    </a:lnTo>
                    <a:lnTo>
                      <a:pt x="27080" y="266"/>
                    </a:lnTo>
                    <a:lnTo>
                      <a:pt x="22090" y="33"/>
                    </a:lnTo>
                    <a:lnTo>
                      <a:pt x="22090" y="33"/>
                    </a:lnTo>
                    <a:lnTo>
                      <a:pt x="22090" y="67"/>
                    </a:lnTo>
                    <a:lnTo>
                      <a:pt x="22090" y="67"/>
                    </a:lnTo>
                    <a:lnTo>
                      <a:pt x="21690" y="599"/>
                    </a:lnTo>
                    <a:lnTo>
                      <a:pt x="21324" y="1065"/>
                    </a:lnTo>
                    <a:lnTo>
                      <a:pt x="20959" y="1464"/>
                    </a:lnTo>
                    <a:lnTo>
                      <a:pt x="20626" y="1763"/>
                    </a:lnTo>
                    <a:lnTo>
                      <a:pt x="20326" y="1996"/>
                    </a:lnTo>
                    <a:lnTo>
                      <a:pt x="19994" y="2129"/>
                    </a:lnTo>
                    <a:lnTo>
                      <a:pt x="19728" y="2229"/>
                    </a:lnTo>
                    <a:lnTo>
                      <a:pt x="19428" y="2262"/>
                    </a:lnTo>
                    <a:lnTo>
                      <a:pt x="19428" y="2262"/>
                    </a:lnTo>
                    <a:lnTo>
                      <a:pt x="19129" y="2229"/>
                    </a:lnTo>
                    <a:lnTo>
                      <a:pt x="18829" y="2129"/>
                    </a:lnTo>
                    <a:lnTo>
                      <a:pt x="18530" y="1963"/>
                    </a:lnTo>
                    <a:lnTo>
                      <a:pt x="18264" y="1763"/>
                    </a:lnTo>
                    <a:lnTo>
                      <a:pt x="17998" y="1497"/>
                    </a:lnTo>
                    <a:lnTo>
                      <a:pt x="17732" y="1198"/>
                    </a:lnTo>
                    <a:lnTo>
                      <a:pt x="17199" y="532"/>
                    </a:lnTo>
                    <a:lnTo>
                      <a:pt x="17199" y="532"/>
                    </a:lnTo>
                    <a:lnTo>
                      <a:pt x="17000" y="266"/>
                    </a:lnTo>
                    <a:lnTo>
                      <a:pt x="1686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4" name="Google Shape;3984;p23"/>
              <p:cNvSpPr/>
              <p:nvPr/>
            </p:nvSpPr>
            <p:spPr>
              <a:xfrm>
                <a:off x="12057315" y="2959250"/>
                <a:ext cx="933579" cy="960050"/>
              </a:xfrm>
              <a:custGeom>
                <a:avLst/>
                <a:gdLst/>
                <a:ahLst/>
                <a:cxnLst/>
                <a:rect l="l" t="t" r="r" b="b"/>
                <a:pathLst>
                  <a:path w="79776" h="82038" extrusionOk="0">
                    <a:moveTo>
                      <a:pt x="1631" y="1"/>
                    </a:moveTo>
                    <a:lnTo>
                      <a:pt x="1365" y="865"/>
                    </a:lnTo>
                    <a:lnTo>
                      <a:pt x="1132" y="1797"/>
                    </a:lnTo>
                    <a:lnTo>
                      <a:pt x="866" y="2828"/>
                    </a:lnTo>
                    <a:lnTo>
                      <a:pt x="633" y="3893"/>
                    </a:lnTo>
                    <a:lnTo>
                      <a:pt x="400" y="4991"/>
                    </a:lnTo>
                    <a:lnTo>
                      <a:pt x="234" y="6122"/>
                    </a:lnTo>
                    <a:lnTo>
                      <a:pt x="101" y="7319"/>
                    </a:lnTo>
                    <a:lnTo>
                      <a:pt x="34" y="8484"/>
                    </a:lnTo>
                    <a:lnTo>
                      <a:pt x="1" y="9681"/>
                    </a:lnTo>
                    <a:lnTo>
                      <a:pt x="67" y="10879"/>
                    </a:lnTo>
                    <a:lnTo>
                      <a:pt x="134" y="11478"/>
                    </a:lnTo>
                    <a:lnTo>
                      <a:pt x="200" y="12077"/>
                    </a:lnTo>
                    <a:lnTo>
                      <a:pt x="300" y="12642"/>
                    </a:lnTo>
                    <a:lnTo>
                      <a:pt x="400" y="13241"/>
                    </a:lnTo>
                    <a:lnTo>
                      <a:pt x="566" y="13806"/>
                    </a:lnTo>
                    <a:lnTo>
                      <a:pt x="733" y="14372"/>
                    </a:lnTo>
                    <a:lnTo>
                      <a:pt x="899" y="14904"/>
                    </a:lnTo>
                    <a:lnTo>
                      <a:pt x="1132" y="15437"/>
                    </a:lnTo>
                    <a:lnTo>
                      <a:pt x="1365" y="15969"/>
                    </a:lnTo>
                    <a:lnTo>
                      <a:pt x="1664" y="16468"/>
                    </a:lnTo>
                    <a:lnTo>
                      <a:pt x="1964" y="16967"/>
                    </a:lnTo>
                    <a:lnTo>
                      <a:pt x="2296" y="17466"/>
                    </a:lnTo>
                    <a:lnTo>
                      <a:pt x="2695" y="17965"/>
                    </a:lnTo>
                    <a:lnTo>
                      <a:pt x="3161" y="18431"/>
                    </a:lnTo>
                    <a:lnTo>
                      <a:pt x="3627" y="18896"/>
                    </a:lnTo>
                    <a:lnTo>
                      <a:pt x="4159" y="19296"/>
                    </a:lnTo>
                    <a:lnTo>
                      <a:pt x="4725" y="19695"/>
                    </a:lnTo>
                    <a:lnTo>
                      <a:pt x="5357" y="20061"/>
                    </a:lnTo>
                    <a:lnTo>
                      <a:pt x="6022" y="20427"/>
                    </a:lnTo>
                    <a:lnTo>
                      <a:pt x="6721" y="20726"/>
                    </a:lnTo>
                    <a:lnTo>
                      <a:pt x="7486" y="20992"/>
                    </a:lnTo>
                    <a:lnTo>
                      <a:pt x="8284" y="21225"/>
                    </a:lnTo>
                    <a:lnTo>
                      <a:pt x="9149" y="21425"/>
                    </a:lnTo>
                    <a:lnTo>
                      <a:pt x="10047" y="21591"/>
                    </a:lnTo>
                    <a:lnTo>
                      <a:pt x="11045" y="21724"/>
                    </a:lnTo>
                    <a:lnTo>
                      <a:pt x="12043" y="21791"/>
                    </a:lnTo>
                    <a:lnTo>
                      <a:pt x="13141" y="21824"/>
                    </a:lnTo>
                    <a:lnTo>
                      <a:pt x="14272" y="21824"/>
                    </a:lnTo>
                    <a:lnTo>
                      <a:pt x="15304" y="21791"/>
                    </a:lnTo>
                    <a:lnTo>
                      <a:pt x="16468" y="21824"/>
                    </a:lnTo>
                    <a:lnTo>
                      <a:pt x="19329" y="21924"/>
                    </a:lnTo>
                    <a:lnTo>
                      <a:pt x="22722" y="22123"/>
                    </a:lnTo>
                    <a:lnTo>
                      <a:pt x="26548" y="22389"/>
                    </a:lnTo>
                    <a:lnTo>
                      <a:pt x="30673" y="22722"/>
                    </a:lnTo>
                    <a:lnTo>
                      <a:pt x="35031" y="23121"/>
                    </a:lnTo>
                    <a:lnTo>
                      <a:pt x="39489" y="23587"/>
                    </a:lnTo>
                    <a:lnTo>
                      <a:pt x="43913" y="24053"/>
                    </a:lnTo>
                    <a:lnTo>
                      <a:pt x="48238" y="24585"/>
                    </a:lnTo>
                    <a:lnTo>
                      <a:pt x="52297" y="25084"/>
                    </a:lnTo>
                    <a:lnTo>
                      <a:pt x="56056" y="25650"/>
                    </a:lnTo>
                    <a:lnTo>
                      <a:pt x="59349" y="26182"/>
                    </a:lnTo>
                    <a:lnTo>
                      <a:pt x="60780" y="26415"/>
                    </a:lnTo>
                    <a:lnTo>
                      <a:pt x="62044" y="26681"/>
                    </a:lnTo>
                    <a:lnTo>
                      <a:pt x="63175" y="26947"/>
                    </a:lnTo>
                    <a:lnTo>
                      <a:pt x="64106" y="27180"/>
                    </a:lnTo>
                    <a:lnTo>
                      <a:pt x="64838" y="27413"/>
                    </a:lnTo>
                    <a:lnTo>
                      <a:pt x="65371" y="27612"/>
                    </a:lnTo>
                    <a:lnTo>
                      <a:pt x="65570" y="27745"/>
                    </a:lnTo>
                    <a:lnTo>
                      <a:pt x="65703" y="27845"/>
                    </a:lnTo>
                    <a:lnTo>
                      <a:pt x="65770" y="27945"/>
                    </a:lnTo>
                    <a:lnTo>
                      <a:pt x="65770" y="28045"/>
                    </a:lnTo>
                    <a:lnTo>
                      <a:pt x="65437" y="28910"/>
                    </a:lnTo>
                    <a:lnTo>
                      <a:pt x="64705" y="30640"/>
                    </a:lnTo>
                    <a:lnTo>
                      <a:pt x="62277" y="36295"/>
                    </a:lnTo>
                    <a:lnTo>
                      <a:pt x="58983" y="43980"/>
                    </a:lnTo>
                    <a:lnTo>
                      <a:pt x="55291" y="52696"/>
                    </a:lnTo>
                    <a:lnTo>
                      <a:pt x="53461" y="57120"/>
                    </a:lnTo>
                    <a:lnTo>
                      <a:pt x="51698" y="61412"/>
                    </a:lnTo>
                    <a:lnTo>
                      <a:pt x="50101" y="65470"/>
                    </a:lnTo>
                    <a:lnTo>
                      <a:pt x="48704" y="69163"/>
                    </a:lnTo>
                    <a:lnTo>
                      <a:pt x="48072" y="70826"/>
                    </a:lnTo>
                    <a:lnTo>
                      <a:pt x="47539" y="72357"/>
                    </a:lnTo>
                    <a:lnTo>
                      <a:pt x="47107" y="73721"/>
                    </a:lnTo>
                    <a:lnTo>
                      <a:pt x="46741" y="74885"/>
                    </a:lnTo>
                    <a:lnTo>
                      <a:pt x="46475" y="75916"/>
                    </a:lnTo>
                    <a:lnTo>
                      <a:pt x="46309" y="76715"/>
                    </a:lnTo>
                    <a:lnTo>
                      <a:pt x="46275" y="77014"/>
                    </a:lnTo>
                    <a:lnTo>
                      <a:pt x="46242" y="77280"/>
                    </a:lnTo>
                    <a:lnTo>
                      <a:pt x="46275" y="77480"/>
                    </a:lnTo>
                    <a:lnTo>
                      <a:pt x="46309" y="77646"/>
                    </a:lnTo>
                    <a:lnTo>
                      <a:pt x="46475" y="77879"/>
                    </a:lnTo>
                    <a:lnTo>
                      <a:pt x="46674" y="78112"/>
                    </a:lnTo>
                    <a:lnTo>
                      <a:pt x="46907" y="78345"/>
                    </a:lnTo>
                    <a:lnTo>
                      <a:pt x="47173" y="78578"/>
                    </a:lnTo>
                    <a:lnTo>
                      <a:pt x="47806" y="79077"/>
                    </a:lnTo>
                    <a:lnTo>
                      <a:pt x="48571" y="79542"/>
                    </a:lnTo>
                    <a:lnTo>
                      <a:pt x="49402" y="80041"/>
                    </a:lnTo>
                    <a:lnTo>
                      <a:pt x="50334" y="80474"/>
                    </a:lnTo>
                    <a:lnTo>
                      <a:pt x="51299" y="80873"/>
                    </a:lnTo>
                    <a:lnTo>
                      <a:pt x="52263" y="81239"/>
                    </a:lnTo>
                    <a:lnTo>
                      <a:pt x="53261" y="81572"/>
                    </a:lnTo>
                    <a:lnTo>
                      <a:pt x="54193" y="81805"/>
                    </a:lnTo>
                    <a:lnTo>
                      <a:pt x="55091" y="81971"/>
                    </a:lnTo>
                    <a:lnTo>
                      <a:pt x="55524" y="82004"/>
                    </a:lnTo>
                    <a:lnTo>
                      <a:pt x="55923" y="82037"/>
                    </a:lnTo>
                    <a:lnTo>
                      <a:pt x="56322" y="82037"/>
                    </a:lnTo>
                    <a:lnTo>
                      <a:pt x="56655" y="82004"/>
                    </a:lnTo>
                    <a:lnTo>
                      <a:pt x="56987" y="81971"/>
                    </a:lnTo>
                    <a:lnTo>
                      <a:pt x="57287" y="81871"/>
                    </a:lnTo>
                    <a:lnTo>
                      <a:pt x="57520" y="81771"/>
                    </a:lnTo>
                    <a:lnTo>
                      <a:pt x="57752" y="81638"/>
                    </a:lnTo>
                    <a:lnTo>
                      <a:pt x="57919" y="81472"/>
                    </a:lnTo>
                    <a:lnTo>
                      <a:pt x="58052" y="81239"/>
                    </a:lnTo>
                    <a:lnTo>
                      <a:pt x="59516" y="78245"/>
                    </a:lnTo>
                    <a:lnTo>
                      <a:pt x="60880" y="75351"/>
                    </a:lnTo>
                    <a:lnTo>
                      <a:pt x="62609" y="71725"/>
                    </a:lnTo>
                    <a:lnTo>
                      <a:pt x="64539" y="67500"/>
                    </a:lnTo>
                    <a:lnTo>
                      <a:pt x="66668" y="62776"/>
                    </a:lnTo>
                    <a:lnTo>
                      <a:pt x="68864" y="57752"/>
                    </a:lnTo>
                    <a:lnTo>
                      <a:pt x="69961" y="55158"/>
                    </a:lnTo>
                    <a:lnTo>
                      <a:pt x="71059" y="52496"/>
                    </a:lnTo>
                    <a:lnTo>
                      <a:pt x="72124" y="49868"/>
                    </a:lnTo>
                    <a:lnTo>
                      <a:pt x="73188" y="47207"/>
                    </a:lnTo>
                    <a:lnTo>
                      <a:pt x="74186" y="44579"/>
                    </a:lnTo>
                    <a:lnTo>
                      <a:pt x="75118" y="41950"/>
                    </a:lnTo>
                    <a:lnTo>
                      <a:pt x="76016" y="39422"/>
                    </a:lnTo>
                    <a:lnTo>
                      <a:pt x="76848" y="36927"/>
                    </a:lnTo>
                    <a:lnTo>
                      <a:pt x="77580" y="34532"/>
                    </a:lnTo>
                    <a:lnTo>
                      <a:pt x="78245" y="32236"/>
                    </a:lnTo>
                    <a:lnTo>
                      <a:pt x="78777" y="30041"/>
                    </a:lnTo>
                    <a:lnTo>
                      <a:pt x="79010" y="29010"/>
                    </a:lnTo>
                    <a:lnTo>
                      <a:pt x="79210" y="27978"/>
                    </a:lnTo>
                    <a:lnTo>
                      <a:pt x="79409" y="27013"/>
                    </a:lnTo>
                    <a:lnTo>
                      <a:pt x="79542" y="26082"/>
                    </a:lnTo>
                    <a:lnTo>
                      <a:pt x="79642" y="25217"/>
                    </a:lnTo>
                    <a:lnTo>
                      <a:pt x="79709" y="24352"/>
                    </a:lnTo>
                    <a:lnTo>
                      <a:pt x="79742" y="23554"/>
                    </a:lnTo>
                    <a:lnTo>
                      <a:pt x="79775" y="22822"/>
                    </a:lnTo>
                    <a:lnTo>
                      <a:pt x="79709" y="22123"/>
                    </a:lnTo>
                    <a:lnTo>
                      <a:pt x="79642" y="21491"/>
                    </a:lnTo>
                    <a:lnTo>
                      <a:pt x="79542" y="20892"/>
                    </a:lnTo>
                    <a:lnTo>
                      <a:pt x="79376" y="20360"/>
                    </a:lnTo>
                    <a:lnTo>
                      <a:pt x="79176" y="19894"/>
                    </a:lnTo>
                    <a:lnTo>
                      <a:pt x="78944" y="19462"/>
                    </a:lnTo>
                    <a:lnTo>
                      <a:pt x="78677" y="19129"/>
                    </a:lnTo>
                    <a:lnTo>
                      <a:pt x="78345" y="18830"/>
                    </a:lnTo>
                    <a:lnTo>
                      <a:pt x="77979" y="18497"/>
                    </a:lnTo>
                    <a:lnTo>
                      <a:pt x="77546" y="18164"/>
                    </a:lnTo>
                    <a:lnTo>
                      <a:pt x="77081" y="17865"/>
                    </a:lnTo>
                    <a:lnTo>
                      <a:pt x="76548" y="17532"/>
                    </a:lnTo>
                    <a:lnTo>
                      <a:pt x="75950" y="17200"/>
                    </a:lnTo>
                    <a:lnTo>
                      <a:pt x="75317" y="16900"/>
                    </a:lnTo>
                    <a:lnTo>
                      <a:pt x="73920" y="16235"/>
                    </a:lnTo>
                    <a:lnTo>
                      <a:pt x="72357" y="15603"/>
                    </a:lnTo>
                    <a:lnTo>
                      <a:pt x="70627" y="14971"/>
                    </a:lnTo>
                    <a:lnTo>
                      <a:pt x="68764" y="14339"/>
                    </a:lnTo>
                    <a:lnTo>
                      <a:pt x="66768" y="13707"/>
                    </a:lnTo>
                    <a:lnTo>
                      <a:pt x="64672" y="13108"/>
                    </a:lnTo>
                    <a:lnTo>
                      <a:pt x="62510" y="12476"/>
                    </a:lnTo>
                    <a:lnTo>
                      <a:pt x="60247" y="11877"/>
                    </a:lnTo>
                    <a:lnTo>
                      <a:pt x="57919" y="11278"/>
                    </a:lnTo>
                    <a:lnTo>
                      <a:pt x="55557" y="10679"/>
                    </a:lnTo>
                    <a:lnTo>
                      <a:pt x="50766" y="9548"/>
                    </a:lnTo>
                    <a:lnTo>
                      <a:pt x="45976" y="8450"/>
                    </a:lnTo>
                    <a:lnTo>
                      <a:pt x="41285" y="7419"/>
                    </a:lnTo>
                    <a:lnTo>
                      <a:pt x="36894" y="6421"/>
                    </a:lnTo>
                    <a:lnTo>
                      <a:pt x="32869" y="5523"/>
                    </a:lnTo>
                    <a:lnTo>
                      <a:pt x="29342" y="4691"/>
                    </a:lnTo>
                    <a:lnTo>
                      <a:pt x="27779" y="4292"/>
                    </a:lnTo>
                    <a:lnTo>
                      <a:pt x="26415" y="3926"/>
                    </a:lnTo>
                    <a:lnTo>
                      <a:pt x="25250" y="3560"/>
                    </a:lnTo>
                    <a:lnTo>
                      <a:pt x="24286" y="3261"/>
                    </a:lnTo>
                    <a:lnTo>
                      <a:pt x="23521" y="2928"/>
                    </a:lnTo>
                    <a:lnTo>
                      <a:pt x="23221" y="2795"/>
                    </a:lnTo>
                    <a:lnTo>
                      <a:pt x="22988" y="2662"/>
                    </a:lnTo>
                    <a:lnTo>
                      <a:pt x="22556" y="2396"/>
                    </a:lnTo>
                    <a:lnTo>
                      <a:pt x="22057" y="2163"/>
                    </a:lnTo>
                    <a:lnTo>
                      <a:pt x="21491" y="1963"/>
                    </a:lnTo>
                    <a:lnTo>
                      <a:pt x="20859" y="1730"/>
                    </a:lnTo>
                    <a:lnTo>
                      <a:pt x="20161" y="1564"/>
                    </a:lnTo>
                    <a:lnTo>
                      <a:pt x="19429" y="1364"/>
                    </a:lnTo>
                    <a:lnTo>
                      <a:pt x="18664" y="1198"/>
                    </a:lnTo>
                    <a:lnTo>
                      <a:pt x="17865" y="1065"/>
                    </a:lnTo>
                    <a:lnTo>
                      <a:pt x="16169" y="799"/>
                    </a:lnTo>
                    <a:lnTo>
                      <a:pt x="14372" y="599"/>
                    </a:lnTo>
                    <a:lnTo>
                      <a:pt x="12542" y="400"/>
                    </a:lnTo>
                    <a:lnTo>
                      <a:pt x="10713" y="267"/>
                    </a:lnTo>
                    <a:lnTo>
                      <a:pt x="8950" y="167"/>
                    </a:lnTo>
                    <a:lnTo>
                      <a:pt x="7286" y="100"/>
                    </a:lnTo>
                    <a:lnTo>
                      <a:pt x="4392" y="34"/>
                    </a:lnTo>
                    <a:lnTo>
                      <a:pt x="2396"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5" name="Google Shape;3985;p23"/>
              <p:cNvSpPr/>
              <p:nvPr/>
            </p:nvSpPr>
            <p:spPr>
              <a:xfrm>
                <a:off x="12750290" y="2910977"/>
                <a:ext cx="550883" cy="272528"/>
              </a:xfrm>
              <a:custGeom>
                <a:avLst/>
                <a:gdLst/>
                <a:ahLst/>
                <a:cxnLst/>
                <a:rect l="l" t="t" r="r" b="b"/>
                <a:pathLst>
                  <a:path w="47074" h="23288" extrusionOk="0">
                    <a:moveTo>
                      <a:pt x="4292" y="0"/>
                    </a:moveTo>
                    <a:lnTo>
                      <a:pt x="4258" y="34"/>
                    </a:lnTo>
                    <a:lnTo>
                      <a:pt x="3726" y="766"/>
                    </a:lnTo>
                    <a:lnTo>
                      <a:pt x="3260" y="1398"/>
                    </a:lnTo>
                    <a:lnTo>
                      <a:pt x="2761" y="2196"/>
                    </a:lnTo>
                    <a:lnTo>
                      <a:pt x="2196" y="3161"/>
                    </a:lnTo>
                    <a:lnTo>
                      <a:pt x="1630" y="4192"/>
                    </a:lnTo>
                    <a:lnTo>
                      <a:pt x="1364" y="4724"/>
                    </a:lnTo>
                    <a:lnTo>
                      <a:pt x="1098" y="5323"/>
                    </a:lnTo>
                    <a:lnTo>
                      <a:pt x="865" y="5889"/>
                    </a:lnTo>
                    <a:lnTo>
                      <a:pt x="666" y="6488"/>
                    </a:lnTo>
                    <a:lnTo>
                      <a:pt x="466" y="7186"/>
                    </a:lnTo>
                    <a:lnTo>
                      <a:pt x="300" y="7985"/>
                    </a:lnTo>
                    <a:lnTo>
                      <a:pt x="167" y="8783"/>
                    </a:lnTo>
                    <a:lnTo>
                      <a:pt x="67" y="9615"/>
                    </a:lnTo>
                    <a:lnTo>
                      <a:pt x="33" y="10480"/>
                    </a:lnTo>
                    <a:lnTo>
                      <a:pt x="0" y="11345"/>
                    </a:lnTo>
                    <a:lnTo>
                      <a:pt x="33" y="12176"/>
                    </a:lnTo>
                    <a:lnTo>
                      <a:pt x="67" y="13008"/>
                    </a:lnTo>
                    <a:lnTo>
                      <a:pt x="133" y="13806"/>
                    </a:lnTo>
                    <a:lnTo>
                      <a:pt x="233" y="14538"/>
                    </a:lnTo>
                    <a:lnTo>
                      <a:pt x="366" y="15204"/>
                    </a:lnTo>
                    <a:lnTo>
                      <a:pt x="499" y="15769"/>
                    </a:lnTo>
                    <a:lnTo>
                      <a:pt x="632" y="16268"/>
                    </a:lnTo>
                    <a:lnTo>
                      <a:pt x="799" y="16667"/>
                    </a:lnTo>
                    <a:lnTo>
                      <a:pt x="998" y="16933"/>
                    </a:lnTo>
                    <a:lnTo>
                      <a:pt x="1065" y="17000"/>
                    </a:lnTo>
                    <a:lnTo>
                      <a:pt x="1165" y="17066"/>
                    </a:lnTo>
                    <a:lnTo>
                      <a:pt x="2096" y="17399"/>
                    </a:lnTo>
                    <a:lnTo>
                      <a:pt x="4391" y="18231"/>
                    </a:lnTo>
                    <a:lnTo>
                      <a:pt x="7685" y="19362"/>
                    </a:lnTo>
                    <a:lnTo>
                      <a:pt x="9581" y="19994"/>
                    </a:lnTo>
                    <a:lnTo>
                      <a:pt x="11577" y="20626"/>
                    </a:lnTo>
                    <a:lnTo>
                      <a:pt x="13640" y="21225"/>
                    </a:lnTo>
                    <a:lnTo>
                      <a:pt x="15736" y="21790"/>
                    </a:lnTo>
                    <a:lnTo>
                      <a:pt x="17798" y="22289"/>
                    </a:lnTo>
                    <a:lnTo>
                      <a:pt x="19761" y="22722"/>
                    </a:lnTo>
                    <a:lnTo>
                      <a:pt x="20726" y="22921"/>
                    </a:lnTo>
                    <a:lnTo>
                      <a:pt x="21624" y="23055"/>
                    </a:lnTo>
                    <a:lnTo>
                      <a:pt x="22522" y="23188"/>
                    </a:lnTo>
                    <a:lnTo>
                      <a:pt x="23354" y="23254"/>
                    </a:lnTo>
                    <a:lnTo>
                      <a:pt x="24119" y="23287"/>
                    </a:lnTo>
                    <a:lnTo>
                      <a:pt x="24851" y="23287"/>
                    </a:lnTo>
                    <a:lnTo>
                      <a:pt x="25516" y="23254"/>
                    </a:lnTo>
                    <a:lnTo>
                      <a:pt x="26082" y="23154"/>
                    </a:lnTo>
                    <a:lnTo>
                      <a:pt x="26581" y="23055"/>
                    </a:lnTo>
                    <a:lnTo>
                      <a:pt x="27113" y="22855"/>
                    </a:lnTo>
                    <a:lnTo>
                      <a:pt x="27712" y="22622"/>
                    </a:lnTo>
                    <a:lnTo>
                      <a:pt x="28344" y="22323"/>
                    </a:lnTo>
                    <a:lnTo>
                      <a:pt x="29042" y="21990"/>
                    </a:lnTo>
                    <a:lnTo>
                      <a:pt x="29741" y="21624"/>
                    </a:lnTo>
                    <a:lnTo>
                      <a:pt x="31238" y="20759"/>
                    </a:lnTo>
                    <a:lnTo>
                      <a:pt x="32802" y="19761"/>
                    </a:lnTo>
                    <a:lnTo>
                      <a:pt x="34432" y="18663"/>
                    </a:lnTo>
                    <a:lnTo>
                      <a:pt x="36095" y="17499"/>
                    </a:lnTo>
                    <a:lnTo>
                      <a:pt x="37725" y="16301"/>
                    </a:lnTo>
                    <a:lnTo>
                      <a:pt x="39322" y="15104"/>
                    </a:lnTo>
                    <a:lnTo>
                      <a:pt x="40852" y="13973"/>
                    </a:lnTo>
                    <a:lnTo>
                      <a:pt x="43514" y="11877"/>
                    </a:lnTo>
                    <a:lnTo>
                      <a:pt x="45443" y="10280"/>
                    </a:lnTo>
                    <a:lnTo>
                      <a:pt x="46075" y="9748"/>
                    </a:lnTo>
                    <a:lnTo>
                      <a:pt x="46408" y="9415"/>
                    </a:lnTo>
                    <a:lnTo>
                      <a:pt x="46607" y="9182"/>
                    </a:lnTo>
                    <a:lnTo>
                      <a:pt x="46740" y="8949"/>
                    </a:lnTo>
                    <a:lnTo>
                      <a:pt x="46840" y="8650"/>
                    </a:lnTo>
                    <a:lnTo>
                      <a:pt x="46940" y="8350"/>
                    </a:lnTo>
                    <a:lnTo>
                      <a:pt x="47007" y="8018"/>
                    </a:lnTo>
                    <a:lnTo>
                      <a:pt x="47040" y="7652"/>
                    </a:lnTo>
                    <a:lnTo>
                      <a:pt x="47073" y="6920"/>
                    </a:lnTo>
                    <a:lnTo>
                      <a:pt x="47040" y="6155"/>
                    </a:lnTo>
                    <a:lnTo>
                      <a:pt x="46973" y="5390"/>
                    </a:lnTo>
                    <a:lnTo>
                      <a:pt x="46807" y="4059"/>
                    </a:lnTo>
                    <a:lnTo>
                      <a:pt x="16401" y="16967"/>
                    </a:lnTo>
                    <a:lnTo>
                      <a:pt x="13141" y="5124"/>
                    </a:lnTo>
                    <a:lnTo>
                      <a:pt x="11810" y="4292"/>
                    </a:lnTo>
                    <a:lnTo>
                      <a:pt x="8816" y="2429"/>
                    </a:lnTo>
                    <a:lnTo>
                      <a:pt x="7186" y="1464"/>
                    </a:lnTo>
                    <a:lnTo>
                      <a:pt x="5755" y="666"/>
                    </a:lnTo>
                    <a:lnTo>
                      <a:pt x="5190" y="333"/>
                    </a:lnTo>
                    <a:lnTo>
                      <a:pt x="4724" y="133"/>
                    </a:lnTo>
                    <a:lnTo>
                      <a:pt x="4391" y="34"/>
                    </a:lnTo>
                    <a:lnTo>
                      <a:pt x="4292"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6" name="Google Shape;3986;p23"/>
              <p:cNvSpPr/>
              <p:nvPr/>
            </p:nvSpPr>
            <p:spPr>
              <a:xfrm>
                <a:off x="12750290" y="2910977"/>
                <a:ext cx="550883" cy="272528"/>
              </a:xfrm>
              <a:custGeom>
                <a:avLst/>
                <a:gdLst/>
                <a:ahLst/>
                <a:cxnLst/>
                <a:rect l="l" t="t" r="r" b="b"/>
                <a:pathLst>
                  <a:path w="47074" h="23288" fill="none" extrusionOk="0">
                    <a:moveTo>
                      <a:pt x="46807" y="4059"/>
                    </a:moveTo>
                    <a:lnTo>
                      <a:pt x="46807" y="4059"/>
                    </a:lnTo>
                    <a:lnTo>
                      <a:pt x="46973" y="5390"/>
                    </a:lnTo>
                    <a:lnTo>
                      <a:pt x="47040" y="6155"/>
                    </a:lnTo>
                    <a:lnTo>
                      <a:pt x="47073" y="6920"/>
                    </a:lnTo>
                    <a:lnTo>
                      <a:pt x="47040" y="7652"/>
                    </a:lnTo>
                    <a:lnTo>
                      <a:pt x="47007" y="8018"/>
                    </a:lnTo>
                    <a:lnTo>
                      <a:pt x="46940" y="8350"/>
                    </a:lnTo>
                    <a:lnTo>
                      <a:pt x="46840" y="8650"/>
                    </a:lnTo>
                    <a:lnTo>
                      <a:pt x="46740" y="8949"/>
                    </a:lnTo>
                    <a:lnTo>
                      <a:pt x="46607" y="9182"/>
                    </a:lnTo>
                    <a:lnTo>
                      <a:pt x="46408" y="9415"/>
                    </a:lnTo>
                    <a:lnTo>
                      <a:pt x="46408" y="9415"/>
                    </a:lnTo>
                    <a:lnTo>
                      <a:pt x="46075" y="9748"/>
                    </a:lnTo>
                    <a:lnTo>
                      <a:pt x="45443" y="10280"/>
                    </a:lnTo>
                    <a:lnTo>
                      <a:pt x="43514" y="11877"/>
                    </a:lnTo>
                    <a:lnTo>
                      <a:pt x="40852" y="13973"/>
                    </a:lnTo>
                    <a:lnTo>
                      <a:pt x="39322" y="15104"/>
                    </a:lnTo>
                    <a:lnTo>
                      <a:pt x="37725" y="16301"/>
                    </a:lnTo>
                    <a:lnTo>
                      <a:pt x="36095" y="17499"/>
                    </a:lnTo>
                    <a:lnTo>
                      <a:pt x="34432" y="18663"/>
                    </a:lnTo>
                    <a:lnTo>
                      <a:pt x="32802" y="19761"/>
                    </a:lnTo>
                    <a:lnTo>
                      <a:pt x="31238" y="20759"/>
                    </a:lnTo>
                    <a:lnTo>
                      <a:pt x="29741" y="21624"/>
                    </a:lnTo>
                    <a:lnTo>
                      <a:pt x="29042" y="21990"/>
                    </a:lnTo>
                    <a:lnTo>
                      <a:pt x="28344" y="22323"/>
                    </a:lnTo>
                    <a:lnTo>
                      <a:pt x="27712" y="22622"/>
                    </a:lnTo>
                    <a:lnTo>
                      <a:pt x="27113" y="22855"/>
                    </a:lnTo>
                    <a:lnTo>
                      <a:pt x="26581" y="23055"/>
                    </a:lnTo>
                    <a:lnTo>
                      <a:pt x="26082" y="23154"/>
                    </a:lnTo>
                    <a:lnTo>
                      <a:pt x="26082" y="23154"/>
                    </a:lnTo>
                    <a:lnTo>
                      <a:pt x="25516" y="23254"/>
                    </a:lnTo>
                    <a:lnTo>
                      <a:pt x="24851" y="23287"/>
                    </a:lnTo>
                    <a:lnTo>
                      <a:pt x="24119" y="23287"/>
                    </a:lnTo>
                    <a:lnTo>
                      <a:pt x="23354" y="23254"/>
                    </a:lnTo>
                    <a:lnTo>
                      <a:pt x="22522" y="23188"/>
                    </a:lnTo>
                    <a:lnTo>
                      <a:pt x="21624" y="23055"/>
                    </a:lnTo>
                    <a:lnTo>
                      <a:pt x="20726" y="22921"/>
                    </a:lnTo>
                    <a:lnTo>
                      <a:pt x="19761" y="22722"/>
                    </a:lnTo>
                    <a:lnTo>
                      <a:pt x="17798" y="22289"/>
                    </a:lnTo>
                    <a:lnTo>
                      <a:pt x="15736" y="21790"/>
                    </a:lnTo>
                    <a:lnTo>
                      <a:pt x="13640" y="21225"/>
                    </a:lnTo>
                    <a:lnTo>
                      <a:pt x="11577" y="20626"/>
                    </a:lnTo>
                    <a:lnTo>
                      <a:pt x="9581" y="19994"/>
                    </a:lnTo>
                    <a:lnTo>
                      <a:pt x="7685" y="19362"/>
                    </a:lnTo>
                    <a:lnTo>
                      <a:pt x="4391" y="18231"/>
                    </a:lnTo>
                    <a:lnTo>
                      <a:pt x="2096" y="17399"/>
                    </a:lnTo>
                    <a:lnTo>
                      <a:pt x="1165" y="17066"/>
                    </a:lnTo>
                    <a:lnTo>
                      <a:pt x="1165" y="17066"/>
                    </a:lnTo>
                    <a:lnTo>
                      <a:pt x="1065" y="17000"/>
                    </a:lnTo>
                    <a:lnTo>
                      <a:pt x="998" y="16933"/>
                    </a:lnTo>
                    <a:lnTo>
                      <a:pt x="799" y="16667"/>
                    </a:lnTo>
                    <a:lnTo>
                      <a:pt x="632" y="16268"/>
                    </a:lnTo>
                    <a:lnTo>
                      <a:pt x="499" y="15769"/>
                    </a:lnTo>
                    <a:lnTo>
                      <a:pt x="366" y="15204"/>
                    </a:lnTo>
                    <a:lnTo>
                      <a:pt x="233" y="14538"/>
                    </a:lnTo>
                    <a:lnTo>
                      <a:pt x="133" y="13806"/>
                    </a:lnTo>
                    <a:lnTo>
                      <a:pt x="67" y="13008"/>
                    </a:lnTo>
                    <a:lnTo>
                      <a:pt x="33" y="12176"/>
                    </a:lnTo>
                    <a:lnTo>
                      <a:pt x="0" y="11345"/>
                    </a:lnTo>
                    <a:lnTo>
                      <a:pt x="33" y="10480"/>
                    </a:lnTo>
                    <a:lnTo>
                      <a:pt x="67" y="9615"/>
                    </a:lnTo>
                    <a:lnTo>
                      <a:pt x="167" y="8783"/>
                    </a:lnTo>
                    <a:lnTo>
                      <a:pt x="300" y="7985"/>
                    </a:lnTo>
                    <a:lnTo>
                      <a:pt x="466" y="7186"/>
                    </a:lnTo>
                    <a:lnTo>
                      <a:pt x="666" y="6488"/>
                    </a:lnTo>
                    <a:lnTo>
                      <a:pt x="666" y="6488"/>
                    </a:lnTo>
                    <a:lnTo>
                      <a:pt x="865" y="5889"/>
                    </a:lnTo>
                    <a:lnTo>
                      <a:pt x="1098" y="5323"/>
                    </a:lnTo>
                    <a:lnTo>
                      <a:pt x="1364" y="4724"/>
                    </a:lnTo>
                    <a:lnTo>
                      <a:pt x="1630" y="4192"/>
                    </a:lnTo>
                    <a:lnTo>
                      <a:pt x="2196" y="3161"/>
                    </a:lnTo>
                    <a:lnTo>
                      <a:pt x="2761" y="2196"/>
                    </a:lnTo>
                    <a:lnTo>
                      <a:pt x="3260" y="1398"/>
                    </a:lnTo>
                    <a:lnTo>
                      <a:pt x="3726" y="766"/>
                    </a:lnTo>
                    <a:lnTo>
                      <a:pt x="4258" y="34"/>
                    </a:lnTo>
                    <a:lnTo>
                      <a:pt x="4258" y="34"/>
                    </a:lnTo>
                    <a:lnTo>
                      <a:pt x="4292" y="0"/>
                    </a:lnTo>
                    <a:lnTo>
                      <a:pt x="4391" y="34"/>
                    </a:lnTo>
                    <a:lnTo>
                      <a:pt x="4724" y="133"/>
                    </a:lnTo>
                    <a:lnTo>
                      <a:pt x="5190" y="333"/>
                    </a:lnTo>
                    <a:lnTo>
                      <a:pt x="5755" y="666"/>
                    </a:lnTo>
                    <a:lnTo>
                      <a:pt x="7186" y="1464"/>
                    </a:lnTo>
                    <a:lnTo>
                      <a:pt x="8816" y="2429"/>
                    </a:lnTo>
                    <a:lnTo>
                      <a:pt x="11810" y="4292"/>
                    </a:lnTo>
                    <a:lnTo>
                      <a:pt x="13141" y="5124"/>
                    </a:lnTo>
                    <a:lnTo>
                      <a:pt x="16401" y="16967"/>
                    </a:lnTo>
                    <a:lnTo>
                      <a:pt x="46807" y="405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7" name="Google Shape;3987;p23"/>
              <p:cNvSpPr/>
              <p:nvPr/>
            </p:nvSpPr>
            <p:spPr>
              <a:xfrm>
                <a:off x="12758072" y="2790289"/>
                <a:ext cx="541931" cy="378810"/>
              </a:xfrm>
              <a:custGeom>
                <a:avLst/>
                <a:gdLst/>
                <a:ahLst/>
                <a:cxnLst/>
                <a:rect l="l" t="t" r="r" b="b"/>
                <a:pathLst>
                  <a:path w="46309" h="32370" extrusionOk="0">
                    <a:moveTo>
                      <a:pt x="41285" y="1"/>
                    </a:moveTo>
                    <a:lnTo>
                      <a:pt x="40686" y="566"/>
                    </a:lnTo>
                    <a:lnTo>
                      <a:pt x="39123" y="2063"/>
                    </a:lnTo>
                    <a:lnTo>
                      <a:pt x="38058" y="3094"/>
                    </a:lnTo>
                    <a:lnTo>
                      <a:pt x="36827" y="4192"/>
                    </a:lnTo>
                    <a:lnTo>
                      <a:pt x="35497" y="5390"/>
                    </a:lnTo>
                    <a:lnTo>
                      <a:pt x="34099" y="6587"/>
                    </a:lnTo>
                    <a:lnTo>
                      <a:pt x="32669" y="7785"/>
                    </a:lnTo>
                    <a:lnTo>
                      <a:pt x="31205" y="8916"/>
                    </a:lnTo>
                    <a:lnTo>
                      <a:pt x="29775" y="9947"/>
                    </a:lnTo>
                    <a:lnTo>
                      <a:pt x="29076" y="10413"/>
                    </a:lnTo>
                    <a:lnTo>
                      <a:pt x="28377" y="10846"/>
                    </a:lnTo>
                    <a:lnTo>
                      <a:pt x="27712" y="11212"/>
                    </a:lnTo>
                    <a:lnTo>
                      <a:pt x="27080" y="11544"/>
                    </a:lnTo>
                    <a:lnTo>
                      <a:pt x="26481" y="11810"/>
                    </a:lnTo>
                    <a:lnTo>
                      <a:pt x="25916" y="12043"/>
                    </a:lnTo>
                    <a:lnTo>
                      <a:pt x="25417" y="12176"/>
                    </a:lnTo>
                    <a:lnTo>
                      <a:pt x="24918" y="12243"/>
                    </a:lnTo>
                    <a:lnTo>
                      <a:pt x="24685" y="12276"/>
                    </a:lnTo>
                    <a:lnTo>
                      <a:pt x="24485" y="12243"/>
                    </a:lnTo>
                    <a:lnTo>
                      <a:pt x="24285" y="12210"/>
                    </a:lnTo>
                    <a:lnTo>
                      <a:pt x="24119" y="12176"/>
                    </a:lnTo>
                    <a:lnTo>
                      <a:pt x="22256" y="11544"/>
                    </a:lnTo>
                    <a:lnTo>
                      <a:pt x="19761" y="10779"/>
                    </a:lnTo>
                    <a:lnTo>
                      <a:pt x="16867" y="9947"/>
                    </a:lnTo>
                    <a:lnTo>
                      <a:pt x="15337" y="9515"/>
                    </a:lnTo>
                    <a:lnTo>
                      <a:pt x="13806" y="9149"/>
                    </a:lnTo>
                    <a:lnTo>
                      <a:pt x="12309" y="8783"/>
                    </a:lnTo>
                    <a:lnTo>
                      <a:pt x="10879" y="8484"/>
                    </a:lnTo>
                    <a:lnTo>
                      <a:pt x="9515" y="8251"/>
                    </a:lnTo>
                    <a:lnTo>
                      <a:pt x="8284" y="8051"/>
                    </a:lnTo>
                    <a:lnTo>
                      <a:pt x="7219" y="7985"/>
                    </a:lnTo>
                    <a:lnTo>
                      <a:pt x="6754" y="7951"/>
                    </a:lnTo>
                    <a:lnTo>
                      <a:pt x="6321" y="7985"/>
                    </a:lnTo>
                    <a:lnTo>
                      <a:pt x="5955" y="8018"/>
                    </a:lnTo>
                    <a:lnTo>
                      <a:pt x="5656" y="8118"/>
                    </a:lnTo>
                    <a:lnTo>
                      <a:pt x="5390" y="8218"/>
                    </a:lnTo>
                    <a:lnTo>
                      <a:pt x="5223" y="8351"/>
                    </a:lnTo>
                    <a:lnTo>
                      <a:pt x="4558" y="9083"/>
                    </a:lnTo>
                    <a:lnTo>
                      <a:pt x="3959" y="9814"/>
                    </a:lnTo>
                    <a:lnTo>
                      <a:pt x="3394" y="10580"/>
                    </a:lnTo>
                    <a:lnTo>
                      <a:pt x="2895" y="11345"/>
                    </a:lnTo>
                    <a:lnTo>
                      <a:pt x="2462" y="12110"/>
                    </a:lnTo>
                    <a:lnTo>
                      <a:pt x="2030" y="12875"/>
                    </a:lnTo>
                    <a:lnTo>
                      <a:pt x="1664" y="13640"/>
                    </a:lnTo>
                    <a:lnTo>
                      <a:pt x="1364" y="14405"/>
                    </a:lnTo>
                    <a:lnTo>
                      <a:pt x="1065" y="15170"/>
                    </a:lnTo>
                    <a:lnTo>
                      <a:pt x="832" y="15936"/>
                    </a:lnTo>
                    <a:lnTo>
                      <a:pt x="599" y="16667"/>
                    </a:lnTo>
                    <a:lnTo>
                      <a:pt x="433" y="17399"/>
                    </a:lnTo>
                    <a:lnTo>
                      <a:pt x="300" y="18131"/>
                    </a:lnTo>
                    <a:lnTo>
                      <a:pt x="200" y="18830"/>
                    </a:lnTo>
                    <a:lnTo>
                      <a:pt x="100" y="19528"/>
                    </a:lnTo>
                    <a:lnTo>
                      <a:pt x="34" y="20194"/>
                    </a:lnTo>
                    <a:lnTo>
                      <a:pt x="1" y="20826"/>
                    </a:lnTo>
                    <a:lnTo>
                      <a:pt x="1" y="21458"/>
                    </a:lnTo>
                    <a:lnTo>
                      <a:pt x="34" y="22057"/>
                    </a:lnTo>
                    <a:lnTo>
                      <a:pt x="34" y="22622"/>
                    </a:lnTo>
                    <a:lnTo>
                      <a:pt x="167" y="23654"/>
                    </a:lnTo>
                    <a:lnTo>
                      <a:pt x="333" y="24552"/>
                    </a:lnTo>
                    <a:lnTo>
                      <a:pt x="533" y="25317"/>
                    </a:lnTo>
                    <a:lnTo>
                      <a:pt x="732" y="25882"/>
                    </a:lnTo>
                    <a:lnTo>
                      <a:pt x="865" y="26115"/>
                    </a:lnTo>
                    <a:lnTo>
                      <a:pt x="965" y="26282"/>
                    </a:lnTo>
                    <a:lnTo>
                      <a:pt x="1065" y="26381"/>
                    </a:lnTo>
                    <a:lnTo>
                      <a:pt x="1165" y="26448"/>
                    </a:lnTo>
                    <a:lnTo>
                      <a:pt x="5556" y="27912"/>
                    </a:lnTo>
                    <a:lnTo>
                      <a:pt x="9415" y="29143"/>
                    </a:lnTo>
                    <a:lnTo>
                      <a:pt x="12742" y="30174"/>
                    </a:lnTo>
                    <a:lnTo>
                      <a:pt x="15603" y="31006"/>
                    </a:lnTo>
                    <a:lnTo>
                      <a:pt x="16900" y="31372"/>
                    </a:lnTo>
                    <a:lnTo>
                      <a:pt x="18065" y="31638"/>
                    </a:lnTo>
                    <a:lnTo>
                      <a:pt x="19129" y="31904"/>
                    </a:lnTo>
                    <a:lnTo>
                      <a:pt x="20127" y="32070"/>
                    </a:lnTo>
                    <a:lnTo>
                      <a:pt x="20992" y="32236"/>
                    </a:lnTo>
                    <a:lnTo>
                      <a:pt x="21824" y="32336"/>
                    </a:lnTo>
                    <a:lnTo>
                      <a:pt x="22522" y="32370"/>
                    </a:lnTo>
                    <a:lnTo>
                      <a:pt x="23188" y="32370"/>
                    </a:lnTo>
                    <a:lnTo>
                      <a:pt x="23520" y="32336"/>
                    </a:lnTo>
                    <a:lnTo>
                      <a:pt x="23986" y="32236"/>
                    </a:lnTo>
                    <a:lnTo>
                      <a:pt x="24485" y="32070"/>
                    </a:lnTo>
                    <a:lnTo>
                      <a:pt x="25084" y="31871"/>
                    </a:lnTo>
                    <a:lnTo>
                      <a:pt x="26514" y="31305"/>
                    </a:lnTo>
                    <a:lnTo>
                      <a:pt x="28111" y="30606"/>
                    </a:lnTo>
                    <a:lnTo>
                      <a:pt x="29941" y="29708"/>
                    </a:lnTo>
                    <a:lnTo>
                      <a:pt x="31837" y="28710"/>
                    </a:lnTo>
                    <a:lnTo>
                      <a:pt x="33833" y="27612"/>
                    </a:lnTo>
                    <a:lnTo>
                      <a:pt x="35829" y="26415"/>
                    </a:lnTo>
                    <a:lnTo>
                      <a:pt x="37825" y="25151"/>
                    </a:lnTo>
                    <a:lnTo>
                      <a:pt x="38790" y="24518"/>
                    </a:lnTo>
                    <a:lnTo>
                      <a:pt x="39721" y="23853"/>
                    </a:lnTo>
                    <a:lnTo>
                      <a:pt x="40586" y="23188"/>
                    </a:lnTo>
                    <a:lnTo>
                      <a:pt x="41451" y="22522"/>
                    </a:lnTo>
                    <a:lnTo>
                      <a:pt x="42250" y="21857"/>
                    </a:lnTo>
                    <a:lnTo>
                      <a:pt x="43015" y="21225"/>
                    </a:lnTo>
                    <a:lnTo>
                      <a:pt x="43713" y="20560"/>
                    </a:lnTo>
                    <a:lnTo>
                      <a:pt x="44346" y="19928"/>
                    </a:lnTo>
                    <a:lnTo>
                      <a:pt x="44878" y="19296"/>
                    </a:lnTo>
                    <a:lnTo>
                      <a:pt x="45344" y="18663"/>
                    </a:lnTo>
                    <a:lnTo>
                      <a:pt x="45743" y="18065"/>
                    </a:lnTo>
                    <a:lnTo>
                      <a:pt x="46042" y="17499"/>
                    </a:lnTo>
                    <a:lnTo>
                      <a:pt x="46142" y="17233"/>
                    </a:lnTo>
                    <a:lnTo>
                      <a:pt x="46209" y="16934"/>
                    </a:lnTo>
                    <a:lnTo>
                      <a:pt x="46275" y="16667"/>
                    </a:lnTo>
                    <a:lnTo>
                      <a:pt x="46308" y="16435"/>
                    </a:lnTo>
                    <a:lnTo>
                      <a:pt x="46308" y="16002"/>
                    </a:lnTo>
                    <a:lnTo>
                      <a:pt x="46308" y="15503"/>
                    </a:lnTo>
                    <a:lnTo>
                      <a:pt x="46242" y="15004"/>
                    </a:lnTo>
                    <a:lnTo>
                      <a:pt x="46175" y="14472"/>
                    </a:lnTo>
                    <a:lnTo>
                      <a:pt x="45942" y="13274"/>
                    </a:lnTo>
                    <a:lnTo>
                      <a:pt x="45643" y="12010"/>
                    </a:lnTo>
                    <a:lnTo>
                      <a:pt x="45277" y="10679"/>
                    </a:lnTo>
                    <a:lnTo>
                      <a:pt x="44845" y="9315"/>
                    </a:lnTo>
                    <a:lnTo>
                      <a:pt x="44379" y="7918"/>
                    </a:lnTo>
                    <a:lnTo>
                      <a:pt x="43880" y="6587"/>
                    </a:lnTo>
                    <a:lnTo>
                      <a:pt x="42948" y="4026"/>
                    </a:lnTo>
                    <a:lnTo>
                      <a:pt x="42083" y="1930"/>
                    </a:lnTo>
                    <a:lnTo>
                      <a:pt x="41285" y="1"/>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8" name="Google Shape;3988;p23"/>
              <p:cNvSpPr/>
              <p:nvPr/>
            </p:nvSpPr>
            <p:spPr>
              <a:xfrm>
                <a:off x="12758072" y="2790289"/>
                <a:ext cx="541931" cy="378810"/>
              </a:xfrm>
              <a:custGeom>
                <a:avLst/>
                <a:gdLst/>
                <a:ahLst/>
                <a:cxnLst/>
                <a:rect l="l" t="t" r="r" b="b"/>
                <a:pathLst>
                  <a:path w="46309" h="32370" fill="none" extrusionOk="0">
                    <a:moveTo>
                      <a:pt x="5223" y="8351"/>
                    </a:moveTo>
                    <a:lnTo>
                      <a:pt x="5223" y="8351"/>
                    </a:lnTo>
                    <a:lnTo>
                      <a:pt x="4558" y="9083"/>
                    </a:lnTo>
                    <a:lnTo>
                      <a:pt x="3959" y="9814"/>
                    </a:lnTo>
                    <a:lnTo>
                      <a:pt x="3394" y="10580"/>
                    </a:lnTo>
                    <a:lnTo>
                      <a:pt x="2895" y="11345"/>
                    </a:lnTo>
                    <a:lnTo>
                      <a:pt x="2462" y="12110"/>
                    </a:lnTo>
                    <a:lnTo>
                      <a:pt x="2030" y="12875"/>
                    </a:lnTo>
                    <a:lnTo>
                      <a:pt x="1664" y="13640"/>
                    </a:lnTo>
                    <a:lnTo>
                      <a:pt x="1364" y="14405"/>
                    </a:lnTo>
                    <a:lnTo>
                      <a:pt x="1065" y="15170"/>
                    </a:lnTo>
                    <a:lnTo>
                      <a:pt x="832" y="15936"/>
                    </a:lnTo>
                    <a:lnTo>
                      <a:pt x="599" y="16667"/>
                    </a:lnTo>
                    <a:lnTo>
                      <a:pt x="433" y="17399"/>
                    </a:lnTo>
                    <a:lnTo>
                      <a:pt x="300" y="18131"/>
                    </a:lnTo>
                    <a:lnTo>
                      <a:pt x="200" y="18830"/>
                    </a:lnTo>
                    <a:lnTo>
                      <a:pt x="100" y="19528"/>
                    </a:lnTo>
                    <a:lnTo>
                      <a:pt x="34" y="20194"/>
                    </a:lnTo>
                    <a:lnTo>
                      <a:pt x="1" y="20826"/>
                    </a:lnTo>
                    <a:lnTo>
                      <a:pt x="1" y="21458"/>
                    </a:lnTo>
                    <a:lnTo>
                      <a:pt x="34" y="22057"/>
                    </a:lnTo>
                    <a:lnTo>
                      <a:pt x="34" y="22622"/>
                    </a:lnTo>
                    <a:lnTo>
                      <a:pt x="167" y="23654"/>
                    </a:lnTo>
                    <a:lnTo>
                      <a:pt x="333" y="24552"/>
                    </a:lnTo>
                    <a:lnTo>
                      <a:pt x="533" y="25317"/>
                    </a:lnTo>
                    <a:lnTo>
                      <a:pt x="732" y="25882"/>
                    </a:lnTo>
                    <a:lnTo>
                      <a:pt x="865" y="26115"/>
                    </a:lnTo>
                    <a:lnTo>
                      <a:pt x="965" y="26282"/>
                    </a:lnTo>
                    <a:lnTo>
                      <a:pt x="1065" y="26381"/>
                    </a:lnTo>
                    <a:lnTo>
                      <a:pt x="1165" y="26448"/>
                    </a:lnTo>
                    <a:lnTo>
                      <a:pt x="1165" y="26448"/>
                    </a:lnTo>
                    <a:lnTo>
                      <a:pt x="5556" y="27912"/>
                    </a:lnTo>
                    <a:lnTo>
                      <a:pt x="9415" y="29143"/>
                    </a:lnTo>
                    <a:lnTo>
                      <a:pt x="12742" y="30174"/>
                    </a:lnTo>
                    <a:lnTo>
                      <a:pt x="15603" y="31006"/>
                    </a:lnTo>
                    <a:lnTo>
                      <a:pt x="16900" y="31372"/>
                    </a:lnTo>
                    <a:lnTo>
                      <a:pt x="18065" y="31638"/>
                    </a:lnTo>
                    <a:lnTo>
                      <a:pt x="19129" y="31904"/>
                    </a:lnTo>
                    <a:lnTo>
                      <a:pt x="20127" y="32070"/>
                    </a:lnTo>
                    <a:lnTo>
                      <a:pt x="20992" y="32236"/>
                    </a:lnTo>
                    <a:lnTo>
                      <a:pt x="21824" y="32336"/>
                    </a:lnTo>
                    <a:lnTo>
                      <a:pt x="22522" y="32370"/>
                    </a:lnTo>
                    <a:lnTo>
                      <a:pt x="23188" y="32370"/>
                    </a:lnTo>
                    <a:lnTo>
                      <a:pt x="23188" y="32370"/>
                    </a:lnTo>
                    <a:lnTo>
                      <a:pt x="23520" y="32336"/>
                    </a:lnTo>
                    <a:lnTo>
                      <a:pt x="23986" y="32236"/>
                    </a:lnTo>
                    <a:lnTo>
                      <a:pt x="24485" y="32070"/>
                    </a:lnTo>
                    <a:lnTo>
                      <a:pt x="25084" y="31871"/>
                    </a:lnTo>
                    <a:lnTo>
                      <a:pt x="26514" y="31305"/>
                    </a:lnTo>
                    <a:lnTo>
                      <a:pt x="28111" y="30606"/>
                    </a:lnTo>
                    <a:lnTo>
                      <a:pt x="29941" y="29708"/>
                    </a:lnTo>
                    <a:lnTo>
                      <a:pt x="31837" y="28710"/>
                    </a:lnTo>
                    <a:lnTo>
                      <a:pt x="33833" y="27612"/>
                    </a:lnTo>
                    <a:lnTo>
                      <a:pt x="35829" y="26415"/>
                    </a:lnTo>
                    <a:lnTo>
                      <a:pt x="37825" y="25151"/>
                    </a:lnTo>
                    <a:lnTo>
                      <a:pt x="38790" y="24518"/>
                    </a:lnTo>
                    <a:lnTo>
                      <a:pt x="39721" y="23853"/>
                    </a:lnTo>
                    <a:lnTo>
                      <a:pt x="40586" y="23188"/>
                    </a:lnTo>
                    <a:lnTo>
                      <a:pt x="41451" y="22522"/>
                    </a:lnTo>
                    <a:lnTo>
                      <a:pt x="42250" y="21857"/>
                    </a:lnTo>
                    <a:lnTo>
                      <a:pt x="43015" y="21225"/>
                    </a:lnTo>
                    <a:lnTo>
                      <a:pt x="43713" y="20560"/>
                    </a:lnTo>
                    <a:lnTo>
                      <a:pt x="44346" y="19928"/>
                    </a:lnTo>
                    <a:lnTo>
                      <a:pt x="44878" y="19296"/>
                    </a:lnTo>
                    <a:lnTo>
                      <a:pt x="45344" y="18663"/>
                    </a:lnTo>
                    <a:lnTo>
                      <a:pt x="45743" y="18065"/>
                    </a:lnTo>
                    <a:lnTo>
                      <a:pt x="46042" y="17499"/>
                    </a:lnTo>
                    <a:lnTo>
                      <a:pt x="46142" y="17233"/>
                    </a:lnTo>
                    <a:lnTo>
                      <a:pt x="46209" y="16934"/>
                    </a:lnTo>
                    <a:lnTo>
                      <a:pt x="46275" y="16667"/>
                    </a:lnTo>
                    <a:lnTo>
                      <a:pt x="46308" y="16435"/>
                    </a:lnTo>
                    <a:lnTo>
                      <a:pt x="46308" y="16435"/>
                    </a:lnTo>
                    <a:lnTo>
                      <a:pt x="46308" y="16002"/>
                    </a:lnTo>
                    <a:lnTo>
                      <a:pt x="46308" y="15503"/>
                    </a:lnTo>
                    <a:lnTo>
                      <a:pt x="46242" y="15004"/>
                    </a:lnTo>
                    <a:lnTo>
                      <a:pt x="46175" y="14472"/>
                    </a:lnTo>
                    <a:lnTo>
                      <a:pt x="45942" y="13274"/>
                    </a:lnTo>
                    <a:lnTo>
                      <a:pt x="45643" y="12010"/>
                    </a:lnTo>
                    <a:lnTo>
                      <a:pt x="45277" y="10679"/>
                    </a:lnTo>
                    <a:lnTo>
                      <a:pt x="44845" y="9315"/>
                    </a:lnTo>
                    <a:lnTo>
                      <a:pt x="44379" y="7918"/>
                    </a:lnTo>
                    <a:lnTo>
                      <a:pt x="43880" y="6587"/>
                    </a:lnTo>
                    <a:lnTo>
                      <a:pt x="42948" y="4026"/>
                    </a:lnTo>
                    <a:lnTo>
                      <a:pt x="42083" y="1930"/>
                    </a:lnTo>
                    <a:lnTo>
                      <a:pt x="41285" y="1"/>
                    </a:lnTo>
                    <a:lnTo>
                      <a:pt x="41285" y="1"/>
                    </a:lnTo>
                    <a:lnTo>
                      <a:pt x="40686" y="566"/>
                    </a:lnTo>
                    <a:lnTo>
                      <a:pt x="39123" y="2063"/>
                    </a:lnTo>
                    <a:lnTo>
                      <a:pt x="38058" y="3094"/>
                    </a:lnTo>
                    <a:lnTo>
                      <a:pt x="36827" y="4192"/>
                    </a:lnTo>
                    <a:lnTo>
                      <a:pt x="35497" y="5390"/>
                    </a:lnTo>
                    <a:lnTo>
                      <a:pt x="34099" y="6587"/>
                    </a:lnTo>
                    <a:lnTo>
                      <a:pt x="32669" y="7785"/>
                    </a:lnTo>
                    <a:lnTo>
                      <a:pt x="31205" y="8916"/>
                    </a:lnTo>
                    <a:lnTo>
                      <a:pt x="29775" y="9947"/>
                    </a:lnTo>
                    <a:lnTo>
                      <a:pt x="29076" y="10413"/>
                    </a:lnTo>
                    <a:lnTo>
                      <a:pt x="28377" y="10846"/>
                    </a:lnTo>
                    <a:lnTo>
                      <a:pt x="27712" y="11212"/>
                    </a:lnTo>
                    <a:lnTo>
                      <a:pt x="27080" y="11544"/>
                    </a:lnTo>
                    <a:lnTo>
                      <a:pt x="26481" y="11810"/>
                    </a:lnTo>
                    <a:lnTo>
                      <a:pt x="25916" y="12043"/>
                    </a:lnTo>
                    <a:lnTo>
                      <a:pt x="25417" y="12176"/>
                    </a:lnTo>
                    <a:lnTo>
                      <a:pt x="24918" y="12243"/>
                    </a:lnTo>
                    <a:lnTo>
                      <a:pt x="24685" y="12276"/>
                    </a:lnTo>
                    <a:lnTo>
                      <a:pt x="24485" y="12243"/>
                    </a:lnTo>
                    <a:lnTo>
                      <a:pt x="24285" y="12210"/>
                    </a:lnTo>
                    <a:lnTo>
                      <a:pt x="24119" y="12176"/>
                    </a:lnTo>
                    <a:lnTo>
                      <a:pt x="24119" y="12176"/>
                    </a:lnTo>
                    <a:lnTo>
                      <a:pt x="22256" y="11544"/>
                    </a:lnTo>
                    <a:lnTo>
                      <a:pt x="19761" y="10779"/>
                    </a:lnTo>
                    <a:lnTo>
                      <a:pt x="16867" y="9947"/>
                    </a:lnTo>
                    <a:lnTo>
                      <a:pt x="15337" y="9515"/>
                    </a:lnTo>
                    <a:lnTo>
                      <a:pt x="13806" y="9149"/>
                    </a:lnTo>
                    <a:lnTo>
                      <a:pt x="12309" y="8783"/>
                    </a:lnTo>
                    <a:lnTo>
                      <a:pt x="10879" y="8484"/>
                    </a:lnTo>
                    <a:lnTo>
                      <a:pt x="9515" y="8251"/>
                    </a:lnTo>
                    <a:lnTo>
                      <a:pt x="8284" y="8051"/>
                    </a:lnTo>
                    <a:lnTo>
                      <a:pt x="7219" y="7985"/>
                    </a:lnTo>
                    <a:lnTo>
                      <a:pt x="6754" y="7951"/>
                    </a:lnTo>
                    <a:lnTo>
                      <a:pt x="6321" y="7985"/>
                    </a:lnTo>
                    <a:lnTo>
                      <a:pt x="5955" y="8018"/>
                    </a:lnTo>
                    <a:lnTo>
                      <a:pt x="5656" y="8118"/>
                    </a:lnTo>
                    <a:lnTo>
                      <a:pt x="5390" y="8218"/>
                    </a:lnTo>
                    <a:lnTo>
                      <a:pt x="5223" y="83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9" name="Google Shape;3989;p23"/>
              <p:cNvSpPr/>
              <p:nvPr/>
            </p:nvSpPr>
            <p:spPr>
              <a:xfrm>
                <a:off x="13062899" y="2814818"/>
                <a:ext cx="221142" cy="320028"/>
              </a:xfrm>
              <a:custGeom>
                <a:avLst/>
                <a:gdLst/>
                <a:ahLst/>
                <a:cxnLst/>
                <a:rect l="l" t="t" r="r" b="b"/>
                <a:pathLst>
                  <a:path w="18897" h="27347" extrusionOk="0">
                    <a:moveTo>
                      <a:pt x="14638" y="0"/>
                    </a:moveTo>
                    <a:lnTo>
                      <a:pt x="12842" y="1564"/>
                    </a:lnTo>
                    <a:lnTo>
                      <a:pt x="10979" y="3161"/>
                    </a:lnTo>
                    <a:lnTo>
                      <a:pt x="8717" y="5057"/>
                    </a:lnTo>
                    <a:lnTo>
                      <a:pt x="6321" y="6987"/>
                    </a:lnTo>
                    <a:lnTo>
                      <a:pt x="5124" y="7918"/>
                    </a:lnTo>
                    <a:lnTo>
                      <a:pt x="3993" y="8783"/>
                    </a:lnTo>
                    <a:lnTo>
                      <a:pt x="2928" y="9515"/>
                    </a:lnTo>
                    <a:lnTo>
                      <a:pt x="1963" y="10147"/>
                    </a:lnTo>
                    <a:lnTo>
                      <a:pt x="1132" y="10613"/>
                    </a:lnTo>
                    <a:lnTo>
                      <a:pt x="766" y="10779"/>
                    </a:lnTo>
                    <a:lnTo>
                      <a:pt x="466" y="10912"/>
                    </a:lnTo>
                    <a:lnTo>
                      <a:pt x="367" y="10979"/>
                    </a:lnTo>
                    <a:lnTo>
                      <a:pt x="267" y="11145"/>
                    </a:lnTo>
                    <a:lnTo>
                      <a:pt x="200" y="11378"/>
                    </a:lnTo>
                    <a:lnTo>
                      <a:pt x="134" y="11677"/>
                    </a:lnTo>
                    <a:lnTo>
                      <a:pt x="67" y="12442"/>
                    </a:lnTo>
                    <a:lnTo>
                      <a:pt x="1" y="13440"/>
                    </a:lnTo>
                    <a:lnTo>
                      <a:pt x="1" y="14638"/>
                    </a:lnTo>
                    <a:lnTo>
                      <a:pt x="1" y="15935"/>
                    </a:lnTo>
                    <a:lnTo>
                      <a:pt x="67" y="18763"/>
                    </a:lnTo>
                    <a:lnTo>
                      <a:pt x="200" y="21657"/>
                    </a:lnTo>
                    <a:lnTo>
                      <a:pt x="333" y="24252"/>
                    </a:lnTo>
                    <a:lnTo>
                      <a:pt x="466" y="26215"/>
                    </a:lnTo>
                    <a:lnTo>
                      <a:pt x="533" y="27246"/>
                    </a:lnTo>
                    <a:lnTo>
                      <a:pt x="566" y="27280"/>
                    </a:lnTo>
                    <a:lnTo>
                      <a:pt x="599" y="27313"/>
                    </a:lnTo>
                    <a:lnTo>
                      <a:pt x="733" y="27346"/>
                    </a:lnTo>
                    <a:lnTo>
                      <a:pt x="965" y="27313"/>
                    </a:lnTo>
                    <a:lnTo>
                      <a:pt x="1265" y="27246"/>
                    </a:lnTo>
                    <a:lnTo>
                      <a:pt x="1631" y="27113"/>
                    </a:lnTo>
                    <a:lnTo>
                      <a:pt x="2063" y="26914"/>
                    </a:lnTo>
                    <a:lnTo>
                      <a:pt x="3094" y="26448"/>
                    </a:lnTo>
                    <a:lnTo>
                      <a:pt x="4359" y="25782"/>
                    </a:lnTo>
                    <a:lnTo>
                      <a:pt x="5723" y="25017"/>
                    </a:lnTo>
                    <a:lnTo>
                      <a:pt x="7253" y="24152"/>
                    </a:lnTo>
                    <a:lnTo>
                      <a:pt x="8816" y="23154"/>
                    </a:lnTo>
                    <a:lnTo>
                      <a:pt x="10413" y="22123"/>
                    </a:lnTo>
                    <a:lnTo>
                      <a:pt x="12010" y="21025"/>
                    </a:lnTo>
                    <a:lnTo>
                      <a:pt x="13507" y="19894"/>
                    </a:lnTo>
                    <a:lnTo>
                      <a:pt x="14938" y="18763"/>
                    </a:lnTo>
                    <a:lnTo>
                      <a:pt x="15603" y="18198"/>
                    </a:lnTo>
                    <a:lnTo>
                      <a:pt x="16235" y="17632"/>
                    </a:lnTo>
                    <a:lnTo>
                      <a:pt x="16801" y="17100"/>
                    </a:lnTo>
                    <a:lnTo>
                      <a:pt x="17333" y="16567"/>
                    </a:lnTo>
                    <a:lnTo>
                      <a:pt x="17799" y="16035"/>
                    </a:lnTo>
                    <a:lnTo>
                      <a:pt x="18198" y="15536"/>
                    </a:lnTo>
                    <a:lnTo>
                      <a:pt x="18530" y="15037"/>
                    </a:lnTo>
                    <a:lnTo>
                      <a:pt x="18797" y="14571"/>
                    </a:lnTo>
                    <a:lnTo>
                      <a:pt x="18863" y="14405"/>
                    </a:lnTo>
                    <a:lnTo>
                      <a:pt x="18896" y="14172"/>
                    </a:lnTo>
                    <a:lnTo>
                      <a:pt x="18896" y="13906"/>
                    </a:lnTo>
                    <a:lnTo>
                      <a:pt x="18896" y="13607"/>
                    </a:lnTo>
                    <a:lnTo>
                      <a:pt x="18797" y="12908"/>
                    </a:lnTo>
                    <a:lnTo>
                      <a:pt x="18663" y="12076"/>
                    </a:lnTo>
                    <a:lnTo>
                      <a:pt x="18431" y="11145"/>
                    </a:lnTo>
                    <a:lnTo>
                      <a:pt x="18164" y="10114"/>
                    </a:lnTo>
                    <a:lnTo>
                      <a:pt x="17865" y="9016"/>
                    </a:lnTo>
                    <a:lnTo>
                      <a:pt x="17499" y="7885"/>
                    </a:lnTo>
                    <a:lnTo>
                      <a:pt x="16734" y="5623"/>
                    </a:lnTo>
                    <a:lnTo>
                      <a:pt x="15969" y="3427"/>
                    </a:lnTo>
                    <a:lnTo>
                      <a:pt x="15237" y="1497"/>
                    </a:lnTo>
                    <a:lnTo>
                      <a:pt x="1463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0" name="Google Shape;3990;p23"/>
              <p:cNvSpPr/>
              <p:nvPr/>
            </p:nvSpPr>
            <p:spPr>
              <a:xfrm>
                <a:off x="12857731" y="2915646"/>
                <a:ext cx="177152" cy="219586"/>
              </a:xfrm>
              <a:custGeom>
                <a:avLst/>
                <a:gdLst/>
                <a:ahLst/>
                <a:cxnLst/>
                <a:rect l="l" t="t" r="r" b="b"/>
                <a:pathLst>
                  <a:path w="15138" h="18764" extrusionOk="0">
                    <a:moveTo>
                      <a:pt x="2463" y="1"/>
                    </a:moveTo>
                    <a:lnTo>
                      <a:pt x="2396" y="67"/>
                    </a:lnTo>
                    <a:lnTo>
                      <a:pt x="2330" y="200"/>
                    </a:lnTo>
                    <a:lnTo>
                      <a:pt x="2197" y="666"/>
                    </a:lnTo>
                    <a:lnTo>
                      <a:pt x="1997" y="1398"/>
                    </a:lnTo>
                    <a:lnTo>
                      <a:pt x="1797" y="2329"/>
                    </a:lnTo>
                    <a:lnTo>
                      <a:pt x="1365" y="4691"/>
                    </a:lnTo>
                    <a:lnTo>
                      <a:pt x="899" y="7386"/>
                    </a:lnTo>
                    <a:lnTo>
                      <a:pt x="467" y="10147"/>
                    </a:lnTo>
                    <a:lnTo>
                      <a:pt x="167" y="12609"/>
                    </a:lnTo>
                    <a:lnTo>
                      <a:pt x="67" y="13640"/>
                    </a:lnTo>
                    <a:lnTo>
                      <a:pt x="1" y="14505"/>
                    </a:lnTo>
                    <a:lnTo>
                      <a:pt x="1" y="15137"/>
                    </a:lnTo>
                    <a:lnTo>
                      <a:pt x="1" y="15370"/>
                    </a:lnTo>
                    <a:lnTo>
                      <a:pt x="34" y="15503"/>
                    </a:lnTo>
                    <a:lnTo>
                      <a:pt x="101" y="15603"/>
                    </a:lnTo>
                    <a:lnTo>
                      <a:pt x="267" y="15736"/>
                    </a:lnTo>
                    <a:lnTo>
                      <a:pt x="467" y="15869"/>
                    </a:lnTo>
                    <a:lnTo>
                      <a:pt x="733" y="16002"/>
                    </a:lnTo>
                    <a:lnTo>
                      <a:pt x="1465" y="16268"/>
                    </a:lnTo>
                    <a:lnTo>
                      <a:pt x="2363" y="16568"/>
                    </a:lnTo>
                    <a:lnTo>
                      <a:pt x="3394" y="16867"/>
                    </a:lnTo>
                    <a:lnTo>
                      <a:pt x="4558" y="17166"/>
                    </a:lnTo>
                    <a:lnTo>
                      <a:pt x="5823" y="17466"/>
                    </a:lnTo>
                    <a:lnTo>
                      <a:pt x="7120" y="17765"/>
                    </a:lnTo>
                    <a:lnTo>
                      <a:pt x="8417" y="17998"/>
                    </a:lnTo>
                    <a:lnTo>
                      <a:pt x="9682" y="18264"/>
                    </a:lnTo>
                    <a:lnTo>
                      <a:pt x="10879" y="18431"/>
                    </a:lnTo>
                    <a:lnTo>
                      <a:pt x="11977" y="18597"/>
                    </a:lnTo>
                    <a:lnTo>
                      <a:pt x="12942" y="18730"/>
                    </a:lnTo>
                    <a:lnTo>
                      <a:pt x="13740" y="18763"/>
                    </a:lnTo>
                    <a:lnTo>
                      <a:pt x="14505" y="18763"/>
                    </a:lnTo>
                    <a:lnTo>
                      <a:pt x="14638" y="18697"/>
                    </a:lnTo>
                    <a:lnTo>
                      <a:pt x="14738" y="18630"/>
                    </a:lnTo>
                    <a:lnTo>
                      <a:pt x="14805" y="18497"/>
                    </a:lnTo>
                    <a:lnTo>
                      <a:pt x="14871" y="18331"/>
                    </a:lnTo>
                    <a:lnTo>
                      <a:pt x="14938" y="18098"/>
                    </a:lnTo>
                    <a:lnTo>
                      <a:pt x="15038" y="17532"/>
                    </a:lnTo>
                    <a:lnTo>
                      <a:pt x="15071" y="16801"/>
                    </a:lnTo>
                    <a:lnTo>
                      <a:pt x="15137" y="15936"/>
                    </a:lnTo>
                    <a:lnTo>
                      <a:pt x="15137" y="14938"/>
                    </a:lnTo>
                    <a:lnTo>
                      <a:pt x="15104" y="12709"/>
                    </a:lnTo>
                    <a:lnTo>
                      <a:pt x="15071" y="10180"/>
                    </a:lnTo>
                    <a:lnTo>
                      <a:pt x="15038" y="7586"/>
                    </a:lnTo>
                    <a:lnTo>
                      <a:pt x="15038" y="5024"/>
                    </a:lnTo>
                    <a:lnTo>
                      <a:pt x="15071" y="3793"/>
                    </a:lnTo>
                    <a:lnTo>
                      <a:pt x="15137" y="2662"/>
                    </a:lnTo>
                    <a:lnTo>
                      <a:pt x="13241" y="2196"/>
                    </a:lnTo>
                    <a:lnTo>
                      <a:pt x="9016" y="1265"/>
                    </a:lnTo>
                    <a:lnTo>
                      <a:pt x="6721" y="766"/>
                    </a:lnTo>
                    <a:lnTo>
                      <a:pt x="4658" y="333"/>
                    </a:lnTo>
                    <a:lnTo>
                      <a:pt x="3161" y="67"/>
                    </a:lnTo>
                    <a:lnTo>
                      <a:pt x="2696"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1" name="Google Shape;3991;p23"/>
              <p:cNvSpPr/>
              <p:nvPr/>
            </p:nvSpPr>
            <p:spPr>
              <a:xfrm>
                <a:off x="12857731" y="2915646"/>
                <a:ext cx="177152" cy="219586"/>
              </a:xfrm>
              <a:custGeom>
                <a:avLst/>
                <a:gdLst/>
                <a:ahLst/>
                <a:cxnLst/>
                <a:rect l="l" t="t" r="r" b="b"/>
                <a:pathLst>
                  <a:path w="15138" h="18764" fill="none" extrusionOk="0">
                    <a:moveTo>
                      <a:pt x="15137" y="2662"/>
                    </a:moveTo>
                    <a:lnTo>
                      <a:pt x="15137" y="2662"/>
                    </a:lnTo>
                    <a:lnTo>
                      <a:pt x="15071" y="3793"/>
                    </a:lnTo>
                    <a:lnTo>
                      <a:pt x="15038" y="5024"/>
                    </a:lnTo>
                    <a:lnTo>
                      <a:pt x="15038" y="7586"/>
                    </a:lnTo>
                    <a:lnTo>
                      <a:pt x="15071" y="10180"/>
                    </a:lnTo>
                    <a:lnTo>
                      <a:pt x="15104" y="12709"/>
                    </a:lnTo>
                    <a:lnTo>
                      <a:pt x="15137" y="14938"/>
                    </a:lnTo>
                    <a:lnTo>
                      <a:pt x="15137" y="15936"/>
                    </a:lnTo>
                    <a:lnTo>
                      <a:pt x="15071" y="16801"/>
                    </a:lnTo>
                    <a:lnTo>
                      <a:pt x="15038" y="17532"/>
                    </a:lnTo>
                    <a:lnTo>
                      <a:pt x="14938" y="18098"/>
                    </a:lnTo>
                    <a:lnTo>
                      <a:pt x="14871" y="18331"/>
                    </a:lnTo>
                    <a:lnTo>
                      <a:pt x="14805" y="18497"/>
                    </a:lnTo>
                    <a:lnTo>
                      <a:pt x="14738" y="18630"/>
                    </a:lnTo>
                    <a:lnTo>
                      <a:pt x="14638" y="18697"/>
                    </a:lnTo>
                    <a:lnTo>
                      <a:pt x="14638" y="18697"/>
                    </a:lnTo>
                    <a:lnTo>
                      <a:pt x="14505" y="18763"/>
                    </a:lnTo>
                    <a:lnTo>
                      <a:pt x="14306" y="18763"/>
                    </a:lnTo>
                    <a:lnTo>
                      <a:pt x="13740" y="18763"/>
                    </a:lnTo>
                    <a:lnTo>
                      <a:pt x="12942" y="18730"/>
                    </a:lnTo>
                    <a:lnTo>
                      <a:pt x="11977" y="18597"/>
                    </a:lnTo>
                    <a:lnTo>
                      <a:pt x="10879" y="18431"/>
                    </a:lnTo>
                    <a:lnTo>
                      <a:pt x="9682" y="18264"/>
                    </a:lnTo>
                    <a:lnTo>
                      <a:pt x="8417" y="17998"/>
                    </a:lnTo>
                    <a:lnTo>
                      <a:pt x="7120" y="17765"/>
                    </a:lnTo>
                    <a:lnTo>
                      <a:pt x="5823" y="17466"/>
                    </a:lnTo>
                    <a:lnTo>
                      <a:pt x="4558" y="17166"/>
                    </a:lnTo>
                    <a:lnTo>
                      <a:pt x="3394" y="16867"/>
                    </a:lnTo>
                    <a:lnTo>
                      <a:pt x="2363" y="16568"/>
                    </a:lnTo>
                    <a:lnTo>
                      <a:pt x="1465" y="16268"/>
                    </a:lnTo>
                    <a:lnTo>
                      <a:pt x="733" y="16002"/>
                    </a:lnTo>
                    <a:lnTo>
                      <a:pt x="467" y="15869"/>
                    </a:lnTo>
                    <a:lnTo>
                      <a:pt x="267" y="15736"/>
                    </a:lnTo>
                    <a:lnTo>
                      <a:pt x="101" y="15603"/>
                    </a:lnTo>
                    <a:lnTo>
                      <a:pt x="34" y="15503"/>
                    </a:lnTo>
                    <a:lnTo>
                      <a:pt x="34" y="15503"/>
                    </a:lnTo>
                    <a:lnTo>
                      <a:pt x="1" y="15370"/>
                    </a:lnTo>
                    <a:lnTo>
                      <a:pt x="1" y="15137"/>
                    </a:lnTo>
                    <a:lnTo>
                      <a:pt x="1" y="14505"/>
                    </a:lnTo>
                    <a:lnTo>
                      <a:pt x="67" y="13640"/>
                    </a:lnTo>
                    <a:lnTo>
                      <a:pt x="167" y="12609"/>
                    </a:lnTo>
                    <a:lnTo>
                      <a:pt x="467" y="10147"/>
                    </a:lnTo>
                    <a:lnTo>
                      <a:pt x="899" y="7386"/>
                    </a:lnTo>
                    <a:lnTo>
                      <a:pt x="1365" y="4691"/>
                    </a:lnTo>
                    <a:lnTo>
                      <a:pt x="1797" y="2329"/>
                    </a:lnTo>
                    <a:lnTo>
                      <a:pt x="1997" y="1398"/>
                    </a:lnTo>
                    <a:lnTo>
                      <a:pt x="2197" y="666"/>
                    </a:lnTo>
                    <a:lnTo>
                      <a:pt x="2330" y="200"/>
                    </a:lnTo>
                    <a:lnTo>
                      <a:pt x="2396" y="67"/>
                    </a:lnTo>
                    <a:lnTo>
                      <a:pt x="2463" y="1"/>
                    </a:lnTo>
                    <a:lnTo>
                      <a:pt x="2463" y="1"/>
                    </a:lnTo>
                    <a:lnTo>
                      <a:pt x="2696" y="1"/>
                    </a:lnTo>
                    <a:lnTo>
                      <a:pt x="3161" y="67"/>
                    </a:lnTo>
                    <a:lnTo>
                      <a:pt x="4658" y="333"/>
                    </a:lnTo>
                    <a:lnTo>
                      <a:pt x="6721" y="766"/>
                    </a:lnTo>
                    <a:lnTo>
                      <a:pt x="9016" y="1265"/>
                    </a:lnTo>
                    <a:lnTo>
                      <a:pt x="13241" y="2196"/>
                    </a:lnTo>
                    <a:lnTo>
                      <a:pt x="15137" y="266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2" name="Google Shape;3992;p23"/>
              <p:cNvSpPr/>
              <p:nvPr/>
            </p:nvSpPr>
            <p:spPr>
              <a:xfrm>
                <a:off x="12777147" y="2942117"/>
                <a:ext cx="82152" cy="96569"/>
              </a:xfrm>
              <a:custGeom>
                <a:avLst/>
                <a:gdLst/>
                <a:ahLst/>
                <a:cxnLst/>
                <a:rect l="l" t="t" r="r" b="b"/>
                <a:pathLst>
                  <a:path w="7020" h="8252" extrusionOk="0">
                    <a:moveTo>
                      <a:pt x="3627" y="1"/>
                    </a:moveTo>
                    <a:lnTo>
                      <a:pt x="3228" y="34"/>
                    </a:lnTo>
                    <a:lnTo>
                      <a:pt x="2862" y="34"/>
                    </a:lnTo>
                    <a:lnTo>
                      <a:pt x="2529" y="101"/>
                    </a:lnTo>
                    <a:lnTo>
                      <a:pt x="2296" y="167"/>
                    </a:lnTo>
                    <a:lnTo>
                      <a:pt x="2130" y="267"/>
                    </a:lnTo>
                    <a:lnTo>
                      <a:pt x="1897" y="566"/>
                    </a:lnTo>
                    <a:lnTo>
                      <a:pt x="1664" y="899"/>
                    </a:lnTo>
                    <a:lnTo>
                      <a:pt x="1431" y="1331"/>
                    </a:lnTo>
                    <a:lnTo>
                      <a:pt x="1198" y="1797"/>
                    </a:lnTo>
                    <a:lnTo>
                      <a:pt x="999" y="2329"/>
                    </a:lnTo>
                    <a:lnTo>
                      <a:pt x="832" y="2862"/>
                    </a:lnTo>
                    <a:lnTo>
                      <a:pt x="500" y="3993"/>
                    </a:lnTo>
                    <a:lnTo>
                      <a:pt x="233" y="5091"/>
                    </a:lnTo>
                    <a:lnTo>
                      <a:pt x="67" y="6022"/>
                    </a:lnTo>
                    <a:lnTo>
                      <a:pt x="1" y="6754"/>
                    </a:lnTo>
                    <a:lnTo>
                      <a:pt x="1" y="6987"/>
                    </a:lnTo>
                    <a:lnTo>
                      <a:pt x="1" y="7153"/>
                    </a:lnTo>
                    <a:lnTo>
                      <a:pt x="100" y="7253"/>
                    </a:lnTo>
                    <a:lnTo>
                      <a:pt x="267" y="7353"/>
                    </a:lnTo>
                    <a:lnTo>
                      <a:pt x="500" y="7453"/>
                    </a:lnTo>
                    <a:lnTo>
                      <a:pt x="799" y="7552"/>
                    </a:lnTo>
                    <a:lnTo>
                      <a:pt x="1531" y="7752"/>
                    </a:lnTo>
                    <a:lnTo>
                      <a:pt x="2396" y="7952"/>
                    </a:lnTo>
                    <a:lnTo>
                      <a:pt x="3294" y="8118"/>
                    </a:lnTo>
                    <a:lnTo>
                      <a:pt x="4126" y="8218"/>
                    </a:lnTo>
                    <a:lnTo>
                      <a:pt x="4824" y="8251"/>
                    </a:lnTo>
                    <a:lnTo>
                      <a:pt x="5090" y="8251"/>
                    </a:lnTo>
                    <a:lnTo>
                      <a:pt x="5290" y="8218"/>
                    </a:lnTo>
                    <a:lnTo>
                      <a:pt x="5456" y="8151"/>
                    </a:lnTo>
                    <a:lnTo>
                      <a:pt x="5623" y="8018"/>
                    </a:lnTo>
                    <a:lnTo>
                      <a:pt x="5756" y="7852"/>
                    </a:lnTo>
                    <a:lnTo>
                      <a:pt x="5856" y="7652"/>
                    </a:lnTo>
                    <a:lnTo>
                      <a:pt x="5955" y="7386"/>
                    </a:lnTo>
                    <a:lnTo>
                      <a:pt x="6055" y="7087"/>
                    </a:lnTo>
                    <a:lnTo>
                      <a:pt x="6255" y="6355"/>
                    </a:lnTo>
                    <a:lnTo>
                      <a:pt x="6421" y="5523"/>
                    </a:lnTo>
                    <a:lnTo>
                      <a:pt x="6587" y="4558"/>
                    </a:lnTo>
                    <a:lnTo>
                      <a:pt x="6754" y="3494"/>
                    </a:lnTo>
                    <a:lnTo>
                      <a:pt x="6987" y="2396"/>
                    </a:lnTo>
                    <a:lnTo>
                      <a:pt x="7020" y="2163"/>
                    </a:lnTo>
                    <a:lnTo>
                      <a:pt x="7020" y="1930"/>
                    </a:lnTo>
                    <a:lnTo>
                      <a:pt x="7020" y="1731"/>
                    </a:lnTo>
                    <a:lnTo>
                      <a:pt x="6953" y="1564"/>
                    </a:lnTo>
                    <a:lnTo>
                      <a:pt x="6887" y="1365"/>
                    </a:lnTo>
                    <a:lnTo>
                      <a:pt x="6787" y="1198"/>
                    </a:lnTo>
                    <a:lnTo>
                      <a:pt x="6687" y="1065"/>
                    </a:lnTo>
                    <a:lnTo>
                      <a:pt x="6521" y="932"/>
                    </a:lnTo>
                    <a:lnTo>
                      <a:pt x="6222" y="666"/>
                    </a:lnTo>
                    <a:lnTo>
                      <a:pt x="5856" y="467"/>
                    </a:lnTo>
                    <a:lnTo>
                      <a:pt x="5423" y="300"/>
                    </a:lnTo>
                    <a:lnTo>
                      <a:pt x="4991" y="167"/>
                    </a:lnTo>
                    <a:lnTo>
                      <a:pt x="4525" y="101"/>
                    </a:lnTo>
                    <a:lnTo>
                      <a:pt x="4059" y="34"/>
                    </a:lnTo>
                    <a:lnTo>
                      <a:pt x="3627" y="1"/>
                    </a:lnTo>
                    <a:close/>
                  </a:path>
                </a:pathLst>
              </a:custGeom>
              <a:solidFill>
                <a:srgbClr val="3C3B4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3" name="Google Shape;3993;p23"/>
              <p:cNvSpPr/>
              <p:nvPr/>
            </p:nvSpPr>
            <p:spPr>
              <a:xfrm>
                <a:off x="12777147" y="2942117"/>
                <a:ext cx="82152" cy="96569"/>
              </a:xfrm>
              <a:custGeom>
                <a:avLst/>
                <a:gdLst/>
                <a:ahLst/>
                <a:cxnLst/>
                <a:rect l="l" t="t" r="r" b="b"/>
                <a:pathLst>
                  <a:path w="7020" h="8252" fill="none" extrusionOk="0">
                    <a:moveTo>
                      <a:pt x="6987" y="2396"/>
                    </a:moveTo>
                    <a:lnTo>
                      <a:pt x="6987" y="2396"/>
                    </a:lnTo>
                    <a:lnTo>
                      <a:pt x="6754" y="3494"/>
                    </a:lnTo>
                    <a:lnTo>
                      <a:pt x="6587" y="4558"/>
                    </a:lnTo>
                    <a:lnTo>
                      <a:pt x="6421" y="5523"/>
                    </a:lnTo>
                    <a:lnTo>
                      <a:pt x="6255" y="6355"/>
                    </a:lnTo>
                    <a:lnTo>
                      <a:pt x="6055" y="7087"/>
                    </a:lnTo>
                    <a:lnTo>
                      <a:pt x="5955" y="7386"/>
                    </a:lnTo>
                    <a:lnTo>
                      <a:pt x="5856" y="7652"/>
                    </a:lnTo>
                    <a:lnTo>
                      <a:pt x="5756" y="7852"/>
                    </a:lnTo>
                    <a:lnTo>
                      <a:pt x="5623" y="8018"/>
                    </a:lnTo>
                    <a:lnTo>
                      <a:pt x="5456" y="8151"/>
                    </a:lnTo>
                    <a:lnTo>
                      <a:pt x="5290" y="8218"/>
                    </a:lnTo>
                    <a:lnTo>
                      <a:pt x="5290" y="8218"/>
                    </a:lnTo>
                    <a:lnTo>
                      <a:pt x="5090" y="8251"/>
                    </a:lnTo>
                    <a:lnTo>
                      <a:pt x="4824" y="8251"/>
                    </a:lnTo>
                    <a:lnTo>
                      <a:pt x="4126" y="8218"/>
                    </a:lnTo>
                    <a:lnTo>
                      <a:pt x="3294" y="8118"/>
                    </a:lnTo>
                    <a:lnTo>
                      <a:pt x="2396" y="7952"/>
                    </a:lnTo>
                    <a:lnTo>
                      <a:pt x="1531" y="7752"/>
                    </a:lnTo>
                    <a:lnTo>
                      <a:pt x="799" y="7552"/>
                    </a:lnTo>
                    <a:lnTo>
                      <a:pt x="500" y="7453"/>
                    </a:lnTo>
                    <a:lnTo>
                      <a:pt x="267" y="7353"/>
                    </a:lnTo>
                    <a:lnTo>
                      <a:pt x="100" y="7253"/>
                    </a:lnTo>
                    <a:lnTo>
                      <a:pt x="1" y="7153"/>
                    </a:lnTo>
                    <a:lnTo>
                      <a:pt x="1" y="7153"/>
                    </a:lnTo>
                    <a:lnTo>
                      <a:pt x="1" y="6987"/>
                    </a:lnTo>
                    <a:lnTo>
                      <a:pt x="1" y="6754"/>
                    </a:lnTo>
                    <a:lnTo>
                      <a:pt x="67" y="6022"/>
                    </a:lnTo>
                    <a:lnTo>
                      <a:pt x="233" y="5091"/>
                    </a:lnTo>
                    <a:lnTo>
                      <a:pt x="500" y="3993"/>
                    </a:lnTo>
                    <a:lnTo>
                      <a:pt x="832" y="2862"/>
                    </a:lnTo>
                    <a:lnTo>
                      <a:pt x="999" y="2329"/>
                    </a:lnTo>
                    <a:lnTo>
                      <a:pt x="1198" y="1797"/>
                    </a:lnTo>
                    <a:lnTo>
                      <a:pt x="1431" y="1331"/>
                    </a:lnTo>
                    <a:lnTo>
                      <a:pt x="1664" y="899"/>
                    </a:lnTo>
                    <a:lnTo>
                      <a:pt x="1897" y="566"/>
                    </a:lnTo>
                    <a:lnTo>
                      <a:pt x="2130" y="267"/>
                    </a:lnTo>
                    <a:lnTo>
                      <a:pt x="2130" y="267"/>
                    </a:lnTo>
                    <a:lnTo>
                      <a:pt x="2296" y="167"/>
                    </a:lnTo>
                    <a:lnTo>
                      <a:pt x="2529" y="101"/>
                    </a:lnTo>
                    <a:lnTo>
                      <a:pt x="2862" y="34"/>
                    </a:lnTo>
                    <a:lnTo>
                      <a:pt x="3228" y="34"/>
                    </a:lnTo>
                    <a:lnTo>
                      <a:pt x="3627" y="1"/>
                    </a:lnTo>
                    <a:lnTo>
                      <a:pt x="4059" y="34"/>
                    </a:lnTo>
                    <a:lnTo>
                      <a:pt x="4525" y="101"/>
                    </a:lnTo>
                    <a:lnTo>
                      <a:pt x="4991" y="167"/>
                    </a:lnTo>
                    <a:lnTo>
                      <a:pt x="5423" y="300"/>
                    </a:lnTo>
                    <a:lnTo>
                      <a:pt x="5856" y="467"/>
                    </a:lnTo>
                    <a:lnTo>
                      <a:pt x="6222" y="666"/>
                    </a:lnTo>
                    <a:lnTo>
                      <a:pt x="6521" y="932"/>
                    </a:lnTo>
                    <a:lnTo>
                      <a:pt x="6687" y="1065"/>
                    </a:lnTo>
                    <a:lnTo>
                      <a:pt x="6787" y="1198"/>
                    </a:lnTo>
                    <a:lnTo>
                      <a:pt x="6887" y="1365"/>
                    </a:lnTo>
                    <a:lnTo>
                      <a:pt x="6953" y="1564"/>
                    </a:lnTo>
                    <a:lnTo>
                      <a:pt x="7020" y="1731"/>
                    </a:lnTo>
                    <a:lnTo>
                      <a:pt x="7020" y="1930"/>
                    </a:lnTo>
                    <a:lnTo>
                      <a:pt x="7020" y="2163"/>
                    </a:lnTo>
                    <a:lnTo>
                      <a:pt x="6987" y="239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4" name="Google Shape;3994;p23"/>
              <p:cNvSpPr/>
              <p:nvPr/>
            </p:nvSpPr>
            <p:spPr>
              <a:xfrm>
                <a:off x="12819967" y="2896957"/>
                <a:ext cx="226596" cy="129266"/>
              </a:xfrm>
              <a:custGeom>
                <a:avLst/>
                <a:gdLst/>
                <a:ahLst/>
                <a:cxnLst/>
                <a:rect l="l" t="t" r="r" b="b"/>
                <a:pathLst>
                  <a:path w="19363" h="11046" extrusionOk="0">
                    <a:moveTo>
                      <a:pt x="2163" y="1"/>
                    </a:moveTo>
                    <a:lnTo>
                      <a:pt x="1731" y="799"/>
                    </a:lnTo>
                    <a:lnTo>
                      <a:pt x="1298" y="1631"/>
                    </a:lnTo>
                    <a:lnTo>
                      <a:pt x="833" y="2596"/>
                    </a:lnTo>
                    <a:lnTo>
                      <a:pt x="400" y="3594"/>
                    </a:lnTo>
                    <a:lnTo>
                      <a:pt x="234" y="4059"/>
                    </a:lnTo>
                    <a:lnTo>
                      <a:pt x="101" y="4525"/>
                    </a:lnTo>
                    <a:lnTo>
                      <a:pt x="1" y="4924"/>
                    </a:lnTo>
                    <a:lnTo>
                      <a:pt x="1" y="5257"/>
                    </a:lnTo>
                    <a:lnTo>
                      <a:pt x="1" y="5423"/>
                    </a:lnTo>
                    <a:lnTo>
                      <a:pt x="34" y="5556"/>
                    </a:lnTo>
                    <a:lnTo>
                      <a:pt x="68" y="5656"/>
                    </a:lnTo>
                    <a:lnTo>
                      <a:pt x="167" y="5723"/>
                    </a:lnTo>
                    <a:lnTo>
                      <a:pt x="334" y="5856"/>
                    </a:lnTo>
                    <a:lnTo>
                      <a:pt x="500" y="5956"/>
                    </a:lnTo>
                    <a:lnTo>
                      <a:pt x="932" y="6122"/>
                    </a:lnTo>
                    <a:lnTo>
                      <a:pt x="1398" y="6255"/>
                    </a:lnTo>
                    <a:lnTo>
                      <a:pt x="1930" y="6355"/>
                    </a:lnTo>
                    <a:lnTo>
                      <a:pt x="2529" y="6488"/>
                    </a:lnTo>
                    <a:lnTo>
                      <a:pt x="3228" y="6654"/>
                    </a:lnTo>
                    <a:lnTo>
                      <a:pt x="4026" y="6854"/>
                    </a:lnTo>
                    <a:lnTo>
                      <a:pt x="4891" y="7186"/>
                    </a:lnTo>
                    <a:lnTo>
                      <a:pt x="5623" y="7519"/>
                    </a:lnTo>
                    <a:lnTo>
                      <a:pt x="6255" y="7852"/>
                    </a:lnTo>
                    <a:lnTo>
                      <a:pt x="6787" y="8218"/>
                    </a:lnTo>
                    <a:lnTo>
                      <a:pt x="7220" y="8584"/>
                    </a:lnTo>
                    <a:lnTo>
                      <a:pt x="7553" y="8950"/>
                    </a:lnTo>
                    <a:lnTo>
                      <a:pt x="7852" y="9316"/>
                    </a:lnTo>
                    <a:lnTo>
                      <a:pt x="8085" y="9648"/>
                    </a:lnTo>
                    <a:lnTo>
                      <a:pt x="8284" y="9981"/>
                    </a:lnTo>
                    <a:lnTo>
                      <a:pt x="8617" y="10513"/>
                    </a:lnTo>
                    <a:lnTo>
                      <a:pt x="8750" y="10746"/>
                    </a:lnTo>
                    <a:lnTo>
                      <a:pt x="8917" y="10879"/>
                    </a:lnTo>
                    <a:lnTo>
                      <a:pt x="9083" y="11012"/>
                    </a:lnTo>
                    <a:lnTo>
                      <a:pt x="9249" y="11045"/>
                    </a:lnTo>
                    <a:lnTo>
                      <a:pt x="9482" y="11012"/>
                    </a:lnTo>
                    <a:lnTo>
                      <a:pt x="9748" y="10879"/>
                    </a:lnTo>
                    <a:lnTo>
                      <a:pt x="9881" y="10813"/>
                    </a:lnTo>
                    <a:lnTo>
                      <a:pt x="10014" y="10713"/>
                    </a:lnTo>
                    <a:lnTo>
                      <a:pt x="10081" y="10613"/>
                    </a:lnTo>
                    <a:lnTo>
                      <a:pt x="10147" y="10513"/>
                    </a:lnTo>
                    <a:lnTo>
                      <a:pt x="10214" y="10280"/>
                    </a:lnTo>
                    <a:lnTo>
                      <a:pt x="10214" y="10047"/>
                    </a:lnTo>
                    <a:lnTo>
                      <a:pt x="10181" y="9781"/>
                    </a:lnTo>
                    <a:lnTo>
                      <a:pt x="10147" y="9548"/>
                    </a:lnTo>
                    <a:lnTo>
                      <a:pt x="10114" y="9282"/>
                    </a:lnTo>
                    <a:lnTo>
                      <a:pt x="10114" y="9049"/>
                    </a:lnTo>
                    <a:lnTo>
                      <a:pt x="10147" y="8817"/>
                    </a:lnTo>
                    <a:lnTo>
                      <a:pt x="10181" y="8684"/>
                    </a:lnTo>
                    <a:lnTo>
                      <a:pt x="10247" y="8584"/>
                    </a:lnTo>
                    <a:lnTo>
                      <a:pt x="10347" y="8484"/>
                    </a:lnTo>
                    <a:lnTo>
                      <a:pt x="10447" y="8384"/>
                    </a:lnTo>
                    <a:lnTo>
                      <a:pt x="10580" y="8318"/>
                    </a:lnTo>
                    <a:lnTo>
                      <a:pt x="10746" y="8218"/>
                    </a:lnTo>
                    <a:lnTo>
                      <a:pt x="11212" y="8118"/>
                    </a:lnTo>
                    <a:lnTo>
                      <a:pt x="11811" y="8018"/>
                    </a:lnTo>
                    <a:lnTo>
                      <a:pt x="12576" y="7985"/>
                    </a:lnTo>
                    <a:lnTo>
                      <a:pt x="13574" y="7985"/>
                    </a:lnTo>
                    <a:lnTo>
                      <a:pt x="13873" y="8018"/>
                    </a:lnTo>
                    <a:lnTo>
                      <a:pt x="14273" y="8118"/>
                    </a:lnTo>
                    <a:lnTo>
                      <a:pt x="15171" y="8351"/>
                    </a:lnTo>
                    <a:lnTo>
                      <a:pt x="16202" y="8684"/>
                    </a:lnTo>
                    <a:lnTo>
                      <a:pt x="17233" y="8983"/>
                    </a:lnTo>
                    <a:lnTo>
                      <a:pt x="17732" y="9083"/>
                    </a:lnTo>
                    <a:lnTo>
                      <a:pt x="18165" y="9149"/>
                    </a:lnTo>
                    <a:lnTo>
                      <a:pt x="18564" y="9183"/>
                    </a:lnTo>
                    <a:lnTo>
                      <a:pt x="18897" y="9116"/>
                    </a:lnTo>
                    <a:lnTo>
                      <a:pt x="19030" y="9083"/>
                    </a:lnTo>
                    <a:lnTo>
                      <a:pt x="19130" y="9016"/>
                    </a:lnTo>
                    <a:lnTo>
                      <a:pt x="19229" y="8916"/>
                    </a:lnTo>
                    <a:lnTo>
                      <a:pt x="19296" y="8817"/>
                    </a:lnTo>
                    <a:lnTo>
                      <a:pt x="19329" y="8684"/>
                    </a:lnTo>
                    <a:lnTo>
                      <a:pt x="19362" y="8550"/>
                    </a:lnTo>
                    <a:lnTo>
                      <a:pt x="19329" y="8351"/>
                    </a:lnTo>
                    <a:lnTo>
                      <a:pt x="19296" y="8151"/>
                    </a:lnTo>
                    <a:lnTo>
                      <a:pt x="19130" y="7652"/>
                    </a:lnTo>
                    <a:lnTo>
                      <a:pt x="18897" y="7186"/>
                    </a:lnTo>
                    <a:lnTo>
                      <a:pt x="18597" y="6687"/>
                    </a:lnTo>
                    <a:lnTo>
                      <a:pt x="18231" y="6222"/>
                    </a:lnTo>
                    <a:lnTo>
                      <a:pt x="17865" y="5789"/>
                    </a:lnTo>
                    <a:lnTo>
                      <a:pt x="17433" y="5324"/>
                    </a:lnTo>
                    <a:lnTo>
                      <a:pt x="17000" y="4924"/>
                    </a:lnTo>
                    <a:lnTo>
                      <a:pt x="16535" y="4525"/>
                    </a:lnTo>
                    <a:lnTo>
                      <a:pt x="16069" y="4192"/>
                    </a:lnTo>
                    <a:lnTo>
                      <a:pt x="15570" y="3860"/>
                    </a:lnTo>
                    <a:lnTo>
                      <a:pt x="15071" y="3560"/>
                    </a:lnTo>
                    <a:lnTo>
                      <a:pt x="14605" y="3328"/>
                    </a:lnTo>
                    <a:lnTo>
                      <a:pt x="14139" y="3128"/>
                    </a:lnTo>
                    <a:lnTo>
                      <a:pt x="13707" y="2995"/>
                    </a:lnTo>
                    <a:lnTo>
                      <a:pt x="13275" y="2895"/>
                    </a:lnTo>
                    <a:lnTo>
                      <a:pt x="12875" y="2862"/>
                    </a:lnTo>
                    <a:lnTo>
                      <a:pt x="11977" y="2828"/>
                    </a:lnTo>
                    <a:lnTo>
                      <a:pt x="11046" y="2795"/>
                    </a:lnTo>
                    <a:lnTo>
                      <a:pt x="10081" y="2729"/>
                    </a:lnTo>
                    <a:lnTo>
                      <a:pt x="9149" y="2596"/>
                    </a:lnTo>
                    <a:lnTo>
                      <a:pt x="8185" y="2429"/>
                    </a:lnTo>
                    <a:lnTo>
                      <a:pt x="7253" y="2163"/>
                    </a:lnTo>
                    <a:lnTo>
                      <a:pt x="6787" y="2030"/>
                    </a:lnTo>
                    <a:lnTo>
                      <a:pt x="6322" y="1864"/>
                    </a:lnTo>
                    <a:lnTo>
                      <a:pt x="5889" y="1664"/>
                    </a:lnTo>
                    <a:lnTo>
                      <a:pt x="5457" y="1431"/>
                    </a:lnTo>
                    <a:lnTo>
                      <a:pt x="4193" y="766"/>
                    </a:lnTo>
                    <a:lnTo>
                      <a:pt x="3627" y="500"/>
                    </a:lnTo>
                    <a:lnTo>
                      <a:pt x="3161" y="333"/>
                    </a:lnTo>
                    <a:lnTo>
                      <a:pt x="2163"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5" name="Google Shape;3995;p23"/>
              <p:cNvSpPr/>
              <p:nvPr/>
            </p:nvSpPr>
            <p:spPr>
              <a:xfrm>
                <a:off x="12819967" y="2896957"/>
                <a:ext cx="226596" cy="129266"/>
              </a:xfrm>
              <a:custGeom>
                <a:avLst/>
                <a:gdLst/>
                <a:ahLst/>
                <a:cxnLst/>
                <a:rect l="l" t="t" r="r" b="b"/>
                <a:pathLst>
                  <a:path w="19363" h="11046" fill="none" extrusionOk="0">
                    <a:moveTo>
                      <a:pt x="2163" y="1"/>
                    </a:moveTo>
                    <a:lnTo>
                      <a:pt x="2163" y="1"/>
                    </a:lnTo>
                    <a:lnTo>
                      <a:pt x="3161" y="333"/>
                    </a:lnTo>
                    <a:lnTo>
                      <a:pt x="3627" y="500"/>
                    </a:lnTo>
                    <a:lnTo>
                      <a:pt x="4193" y="766"/>
                    </a:lnTo>
                    <a:lnTo>
                      <a:pt x="5457" y="1431"/>
                    </a:lnTo>
                    <a:lnTo>
                      <a:pt x="5457" y="1431"/>
                    </a:lnTo>
                    <a:lnTo>
                      <a:pt x="5889" y="1664"/>
                    </a:lnTo>
                    <a:lnTo>
                      <a:pt x="6322" y="1864"/>
                    </a:lnTo>
                    <a:lnTo>
                      <a:pt x="6787" y="2030"/>
                    </a:lnTo>
                    <a:lnTo>
                      <a:pt x="7253" y="2163"/>
                    </a:lnTo>
                    <a:lnTo>
                      <a:pt x="8185" y="2429"/>
                    </a:lnTo>
                    <a:lnTo>
                      <a:pt x="9149" y="2596"/>
                    </a:lnTo>
                    <a:lnTo>
                      <a:pt x="10081" y="2729"/>
                    </a:lnTo>
                    <a:lnTo>
                      <a:pt x="11046" y="2795"/>
                    </a:lnTo>
                    <a:lnTo>
                      <a:pt x="11977" y="2828"/>
                    </a:lnTo>
                    <a:lnTo>
                      <a:pt x="12875" y="2862"/>
                    </a:lnTo>
                    <a:lnTo>
                      <a:pt x="12875" y="2862"/>
                    </a:lnTo>
                    <a:lnTo>
                      <a:pt x="13275" y="2895"/>
                    </a:lnTo>
                    <a:lnTo>
                      <a:pt x="13707" y="2995"/>
                    </a:lnTo>
                    <a:lnTo>
                      <a:pt x="14139" y="3128"/>
                    </a:lnTo>
                    <a:lnTo>
                      <a:pt x="14605" y="3328"/>
                    </a:lnTo>
                    <a:lnTo>
                      <a:pt x="15071" y="3560"/>
                    </a:lnTo>
                    <a:lnTo>
                      <a:pt x="15570" y="3860"/>
                    </a:lnTo>
                    <a:lnTo>
                      <a:pt x="16069" y="4192"/>
                    </a:lnTo>
                    <a:lnTo>
                      <a:pt x="16535" y="4525"/>
                    </a:lnTo>
                    <a:lnTo>
                      <a:pt x="17000" y="4924"/>
                    </a:lnTo>
                    <a:lnTo>
                      <a:pt x="17433" y="5324"/>
                    </a:lnTo>
                    <a:lnTo>
                      <a:pt x="17865" y="5789"/>
                    </a:lnTo>
                    <a:lnTo>
                      <a:pt x="18231" y="6222"/>
                    </a:lnTo>
                    <a:lnTo>
                      <a:pt x="18597" y="6687"/>
                    </a:lnTo>
                    <a:lnTo>
                      <a:pt x="18897" y="7186"/>
                    </a:lnTo>
                    <a:lnTo>
                      <a:pt x="19130" y="7652"/>
                    </a:lnTo>
                    <a:lnTo>
                      <a:pt x="19296" y="8151"/>
                    </a:lnTo>
                    <a:lnTo>
                      <a:pt x="19296" y="8151"/>
                    </a:lnTo>
                    <a:lnTo>
                      <a:pt x="19329" y="8351"/>
                    </a:lnTo>
                    <a:lnTo>
                      <a:pt x="19362" y="8550"/>
                    </a:lnTo>
                    <a:lnTo>
                      <a:pt x="19329" y="8684"/>
                    </a:lnTo>
                    <a:lnTo>
                      <a:pt x="19296" y="8817"/>
                    </a:lnTo>
                    <a:lnTo>
                      <a:pt x="19229" y="8916"/>
                    </a:lnTo>
                    <a:lnTo>
                      <a:pt x="19130" y="9016"/>
                    </a:lnTo>
                    <a:lnTo>
                      <a:pt x="19030" y="9083"/>
                    </a:lnTo>
                    <a:lnTo>
                      <a:pt x="18897" y="9116"/>
                    </a:lnTo>
                    <a:lnTo>
                      <a:pt x="18564" y="9183"/>
                    </a:lnTo>
                    <a:lnTo>
                      <a:pt x="18165" y="9149"/>
                    </a:lnTo>
                    <a:lnTo>
                      <a:pt x="17732" y="9083"/>
                    </a:lnTo>
                    <a:lnTo>
                      <a:pt x="17233" y="8983"/>
                    </a:lnTo>
                    <a:lnTo>
                      <a:pt x="16202" y="8684"/>
                    </a:lnTo>
                    <a:lnTo>
                      <a:pt x="15171" y="8351"/>
                    </a:lnTo>
                    <a:lnTo>
                      <a:pt x="14273" y="8118"/>
                    </a:lnTo>
                    <a:lnTo>
                      <a:pt x="13873" y="8018"/>
                    </a:lnTo>
                    <a:lnTo>
                      <a:pt x="13574" y="7985"/>
                    </a:lnTo>
                    <a:lnTo>
                      <a:pt x="13574" y="7985"/>
                    </a:lnTo>
                    <a:lnTo>
                      <a:pt x="12576" y="7985"/>
                    </a:lnTo>
                    <a:lnTo>
                      <a:pt x="11811" y="8018"/>
                    </a:lnTo>
                    <a:lnTo>
                      <a:pt x="11212" y="8118"/>
                    </a:lnTo>
                    <a:lnTo>
                      <a:pt x="10746" y="8218"/>
                    </a:lnTo>
                    <a:lnTo>
                      <a:pt x="10580" y="8318"/>
                    </a:lnTo>
                    <a:lnTo>
                      <a:pt x="10447" y="8384"/>
                    </a:lnTo>
                    <a:lnTo>
                      <a:pt x="10347" y="8484"/>
                    </a:lnTo>
                    <a:lnTo>
                      <a:pt x="10247" y="8584"/>
                    </a:lnTo>
                    <a:lnTo>
                      <a:pt x="10181" y="8684"/>
                    </a:lnTo>
                    <a:lnTo>
                      <a:pt x="10147" y="8817"/>
                    </a:lnTo>
                    <a:lnTo>
                      <a:pt x="10114" y="9049"/>
                    </a:lnTo>
                    <a:lnTo>
                      <a:pt x="10114" y="9282"/>
                    </a:lnTo>
                    <a:lnTo>
                      <a:pt x="10147" y="9548"/>
                    </a:lnTo>
                    <a:lnTo>
                      <a:pt x="10181" y="9781"/>
                    </a:lnTo>
                    <a:lnTo>
                      <a:pt x="10214" y="10047"/>
                    </a:lnTo>
                    <a:lnTo>
                      <a:pt x="10214" y="10280"/>
                    </a:lnTo>
                    <a:lnTo>
                      <a:pt x="10147" y="10513"/>
                    </a:lnTo>
                    <a:lnTo>
                      <a:pt x="10081" y="10613"/>
                    </a:lnTo>
                    <a:lnTo>
                      <a:pt x="10014" y="10713"/>
                    </a:lnTo>
                    <a:lnTo>
                      <a:pt x="9881" y="10813"/>
                    </a:lnTo>
                    <a:lnTo>
                      <a:pt x="9748" y="10879"/>
                    </a:lnTo>
                    <a:lnTo>
                      <a:pt x="9748" y="10879"/>
                    </a:lnTo>
                    <a:lnTo>
                      <a:pt x="9482" y="11012"/>
                    </a:lnTo>
                    <a:lnTo>
                      <a:pt x="9249" y="11045"/>
                    </a:lnTo>
                    <a:lnTo>
                      <a:pt x="9083" y="11012"/>
                    </a:lnTo>
                    <a:lnTo>
                      <a:pt x="8917" y="10879"/>
                    </a:lnTo>
                    <a:lnTo>
                      <a:pt x="8750" y="10746"/>
                    </a:lnTo>
                    <a:lnTo>
                      <a:pt x="8617" y="10513"/>
                    </a:lnTo>
                    <a:lnTo>
                      <a:pt x="8284" y="9981"/>
                    </a:lnTo>
                    <a:lnTo>
                      <a:pt x="8085" y="9648"/>
                    </a:lnTo>
                    <a:lnTo>
                      <a:pt x="7852" y="9316"/>
                    </a:lnTo>
                    <a:lnTo>
                      <a:pt x="7553" y="8950"/>
                    </a:lnTo>
                    <a:lnTo>
                      <a:pt x="7220" y="8584"/>
                    </a:lnTo>
                    <a:lnTo>
                      <a:pt x="6787" y="8218"/>
                    </a:lnTo>
                    <a:lnTo>
                      <a:pt x="6255" y="7852"/>
                    </a:lnTo>
                    <a:lnTo>
                      <a:pt x="5623" y="7519"/>
                    </a:lnTo>
                    <a:lnTo>
                      <a:pt x="4891" y="7186"/>
                    </a:lnTo>
                    <a:lnTo>
                      <a:pt x="4891" y="7186"/>
                    </a:lnTo>
                    <a:lnTo>
                      <a:pt x="4026" y="6854"/>
                    </a:lnTo>
                    <a:lnTo>
                      <a:pt x="3228" y="6654"/>
                    </a:lnTo>
                    <a:lnTo>
                      <a:pt x="2529" y="6488"/>
                    </a:lnTo>
                    <a:lnTo>
                      <a:pt x="1930" y="6355"/>
                    </a:lnTo>
                    <a:lnTo>
                      <a:pt x="1398" y="6255"/>
                    </a:lnTo>
                    <a:lnTo>
                      <a:pt x="932" y="6122"/>
                    </a:lnTo>
                    <a:lnTo>
                      <a:pt x="500" y="5956"/>
                    </a:lnTo>
                    <a:lnTo>
                      <a:pt x="334" y="5856"/>
                    </a:lnTo>
                    <a:lnTo>
                      <a:pt x="167" y="5723"/>
                    </a:lnTo>
                    <a:lnTo>
                      <a:pt x="167" y="5723"/>
                    </a:lnTo>
                    <a:lnTo>
                      <a:pt x="68" y="5656"/>
                    </a:lnTo>
                    <a:lnTo>
                      <a:pt x="34" y="5556"/>
                    </a:lnTo>
                    <a:lnTo>
                      <a:pt x="1" y="5423"/>
                    </a:lnTo>
                    <a:lnTo>
                      <a:pt x="1" y="5257"/>
                    </a:lnTo>
                    <a:lnTo>
                      <a:pt x="1" y="4924"/>
                    </a:lnTo>
                    <a:lnTo>
                      <a:pt x="101" y="4525"/>
                    </a:lnTo>
                    <a:lnTo>
                      <a:pt x="234" y="4059"/>
                    </a:lnTo>
                    <a:lnTo>
                      <a:pt x="400" y="3594"/>
                    </a:lnTo>
                    <a:lnTo>
                      <a:pt x="833" y="2596"/>
                    </a:lnTo>
                    <a:lnTo>
                      <a:pt x="1298" y="1631"/>
                    </a:lnTo>
                    <a:lnTo>
                      <a:pt x="1731" y="799"/>
                    </a:lnTo>
                    <a:lnTo>
                      <a:pt x="216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6" name="Google Shape;3996;p23"/>
              <p:cNvSpPr/>
              <p:nvPr/>
            </p:nvSpPr>
            <p:spPr>
              <a:xfrm>
                <a:off x="12361369" y="2425510"/>
                <a:ext cx="546987" cy="565289"/>
              </a:xfrm>
              <a:custGeom>
                <a:avLst/>
                <a:gdLst/>
                <a:ahLst/>
                <a:cxnLst/>
                <a:rect l="l" t="t" r="r" b="b"/>
                <a:pathLst>
                  <a:path w="46741" h="48305" extrusionOk="0">
                    <a:moveTo>
                      <a:pt x="8583" y="0"/>
                    </a:moveTo>
                    <a:lnTo>
                      <a:pt x="8051" y="67"/>
                    </a:lnTo>
                    <a:lnTo>
                      <a:pt x="7485" y="167"/>
                    </a:lnTo>
                    <a:lnTo>
                      <a:pt x="6321" y="399"/>
                    </a:lnTo>
                    <a:lnTo>
                      <a:pt x="5157" y="699"/>
                    </a:lnTo>
                    <a:lnTo>
                      <a:pt x="4026" y="1065"/>
                    </a:lnTo>
                    <a:lnTo>
                      <a:pt x="2961" y="1431"/>
                    </a:lnTo>
                    <a:lnTo>
                      <a:pt x="1996" y="1797"/>
                    </a:lnTo>
                    <a:lnTo>
                      <a:pt x="566" y="2362"/>
                    </a:lnTo>
                    <a:lnTo>
                      <a:pt x="0" y="2628"/>
                    </a:lnTo>
                    <a:lnTo>
                      <a:pt x="932" y="6554"/>
                    </a:lnTo>
                    <a:lnTo>
                      <a:pt x="1863" y="10712"/>
                    </a:lnTo>
                    <a:lnTo>
                      <a:pt x="2928" y="15636"/>
                    </a:lnTo>
                    <a:lnTo>
                      <a:pt x="3460" y="18231"/>
                    </a:lnTo>
                    <a:lnTo>
                      <a:pt x="3959" y="20825"/>
                    </a:lnTo>
                    <a:lnTo>
                      <a:pt x="4425" y="23387"/>
                    </a:lnTo>
                    <a:lnTo>
                      <a:pt x="4857" y="25816"/>
                    </a:lnTo>
                    <a:lnTo>
                      <a:pt x="5190" y="28044"/>
                    </a:lnTo>
                    <a:lnTo>
                      <a:pt x="5423" y="30007"/>
                    </a:lnTo>
                    <a:lnTo>
                      <a:pt x="5523" y="30905"/>
                    </a:lnTo>
                    <a:lnTo>
                      <a:pt x="5556" y="31671"/>
                    </a:lnTo>
                    <a:lnTo>
                      <a:pt x="5589" y="32369"/>
                    </a:lnTo>
                    <a:lnTo>
                      <a:pt x="5556" y="32968"/>
                    </a:lnTo>
                    <a:lnTo>
                      <a:pt x="5556" y="33334"/>
                    </a:lnTo>
                    <a:lnTo>
                      <a:pt x="5622" y="33700"/>
                    </a:lnTo>
                    <a:lnTo>
                      <a:pt x="5722" y="34033"/>
                    </a:lnTo>
                    <a:lnTo>
                      <a:pt x="5855" y="34398"/>
                    </a:lnTo>
                    <a:lnTo>
                      <a:pt x="6055" y="34764"/>
                    </a:lnTo>
                    <a:lnTo>
                      <a:pt x="6288" y="35130"/>
                    </a:lnTo>
                    <a:lnTo>
                      <a:pt x="6587" y="35463"/>
                    </a:lnTo>
                    <a:lnTo>
                      <a:pt x="6887" y="35829"/>
                    </a:lnTo>
                    <a:lnTo>
                      <a:pt x="7253" y="36162"/>
                    </a:lnTo>
                    <a:lnTo>
                      <a:pt x="7652" y="36528"/>
                    </a:lnTo>
                    <a:lnTo>
                      <a:pt x="8084" y="36860"/>
                    </a:lnTo>
                    <a:lnTo>
                      <a:pt x="8550" y="37226"/>
                    </a:lnTo>
                    <a:lnTo>
                      <a:pt x="9548" y="37892"/>
                    </a:lnTo>
                    <a:lnTo>
                      <a:pt x="10712" y="38557"/>
                    </a:lnTo>
                    <a:lnTo>
                      <a:pt x="11943" y="39222"/>
                    </a:lnTo>
                    <a:lnTo>
                      <a:pt x="13307" y="39888"/>
                    </a:lnTo>
                    <a:lnTo>
                      <a:pt x="14704" y="40520"/>
                    </a:lnTo>
                    <a:lnTo>
                      <a:pt x="16201" y="41152"/>
                    </a:lnTo>
                    <a:lnTo>
                      <a:pt x="17765" y="41751"/>
                    </a:lnTo>
                    <a:lnTo>
                      <a:pt x="19362" y="42316"/>
                    </a:lnTo>
                    <a:lnTo>
                      <a:pt x="20992" y="42882"/>
                    </a:lnTo>
                    <a:lnTo>
                      <a:pt x="22622" y="43447"/>
                    </a:lnTo>
                    <a:lnTo>
                      <a:pt x="24285" y="43979"/>
                    </a:lnTo>
                    <a:lnTo>
                      <a:pt x="25915" y="44478"/>
                    </a:lnTo>
                    <a:lnTo>
                      <a:pt x="29176" y="45410"/>
                    </a:lnTo>
                    <a:lnTo>
                      <a:pt x="32236" y="46208"/>
                    </a:lnTo>
                    <a:lnTo>
                      <a:pt x="35031" y="46907"/>
                    </a:lnTo>
                    <a:lnTo>
                      <a:pt x="37459" y="47472"/>
                    </a:lnTo>
                    <a:lnTo>
                      <a:pt x="39422" y="47905"/>
                    </a:lnTo>
                    <a:lnTo>
                      <a:pt x="40852" y="48204"/>
                    </a:lnTo>
                    <a:lnTo>
                      <a:pt x="41584" y="48304"/>
                    </a:lnTo>
                    <a:lnTo>
                      <a:pt x="41817" y="48304"/>
                    </a:lnTo>
                    <a:lnTo>
                      <a:pt x="42050" y="48271"/>
                    </a:lnTo>
                    <a:lnTo>
                      <a:pt x="42316" y="48204"/>
                    </a:lnTo>
                    <a:lnTo>
                      <a:pt x="42549" y="48105"/>
                    </a:lnTo>
                    <a:lnTo>
                      <a:pt x="42782" y="47972"/>
                    </a:lnTo>
                    <a:lnTo>
                      <a:pt x="43048" y="47805"/>
                    </a:lnTo>
                    <a:lnTo>
                      <a:pt x="43514" y="47373"/>
                    </a:lnTo>
                    <a:lnTo>
                      <a:pt x="44013" y="46907"/>
                    </a:lnTo>
                    <a:lnTo>
                      <a:pt x="44478" y="46341"/>
                    </a:lnTo>
                    <a:lnTo>
                      <a:pt x="44911" y="45743"/>
                    </a:lnTo>
                    <a:lnTo>
                      <a:pt x="45310" y="45111"/>
                    </a:lnTo>
                    <a:lnTo>
                      <a:pt x="45676" y="44445"/>
                    </a:lnTo>
                    <a:lnTo>
                      <a:pt x="46009" y="43813"/>
                    </a:lnTo>
                    <a:lnTo>
                      <a:pt x="46275" y="43214"/>
                    </a:lnTo>
                    <a:lnTo>
                      <a:pt x="46508" y="42682"/>
                    </a:lnTo>
                    <a:lnTo>
                      <a:pt x="46641" y="42183"/>
                    </a:lnTo>
                    <a:lnTo>
                      <a:pt x="46741" y="41784"/>
                    </a:lnTo>
                    <a:lnTo>
                      <a:pt x="46741" y="41651"/>
                    </a:lnTo>
                    <a:lnTo>
                      <a:pt x="46741" y="41518"/>
                    </a:lnTo>
                    <a:lnTo>
                      <a:pt x="46707" y="41418"/>
                    </a:lnTo>
                    <a:lnTo>
                      <a:pt x="46641" y="41351"/>
                    </a:lnTo>
                    <a:lnTo>
                      <a:pt x="46474" y="41285"/>
                    </a:lnTo>
                    <a:lnTo>
                      <a:pt x="46175" y="41185"/>
                    </a:lnTo>
                    <a:lnTo>
                      <a:pt x="45177" y="40886"/>
                    </a:lnTo>
                    <a:lnTo>
                      <a:pt x="41884" y="40021"/>
                    </a:lnTo>
                    <a:lnTo>
                      <a:pt x="37393" y="38856"/>
                    </a:lnTo>
                    <a:lnTo>
                      <a:pt x="34864" y="38191"/>
                    </a:lnTo>
                    <a:lnTo>
                      <a:pt x="32236" y="37492"/>
                    </a:lnTo>
                    <a:lnTo>
                      <a:pt x="29608" y="36727"/>
                    </a:lnTo>
                    <a:lnTo>
                      <a:pt x="27046" y="35962"/>
                    </a:lnTo>
                    <a:lnTo>
                      <a:pt x="24618" y="35164"/>
                    </a:lnTo>
                    <a:lnTo>
                      <a:pt x="23487" y="34764"/>
                    </a:lnTo>
                    <a:lnTo>
                      <a:pt x="22389" y="34332"/>
                    </a:lnTo>
                    <a:lnTo>
                      <a:pt x="21391" y="33933"/>
                    </a:lnTo>
                    <a:lnTo>
                      <a:pt x="20460" y="33534"/>
                    </a:lnTo>
                    <a:lnTo>
                      <a:pt x="19628" y="33168"/>
                    </a:lnTo>
                    <a:lnTo>
                      <a:pt x="18896" y="32768"/>
                    </a:lnTo>
                    <a:lnTo>
                      <a:pt x="18264" y="32369"/>
                    </a:lnTo>
                    <a:lnTo>
                      <a:pt x="17732" y="32003"/>
                    </a:lnTo>
                    <a:lnTo>
                      <a:pt x="17532" y="31804"/>
                    </a:lnTo>
                    <a:lnTo>
                      <a:pt x="17366" y="31637"/>
                    </a:lnTo>
                    <a:lnTo>
                      <a:pt x="17199" y="31471"/>
                    </a:lnTo>
                    <a:lnTo>
                      <a:pt x="17100" y="31271"/>
                    </a:lnTo>
                    <a:lnTo>
                      <a:pt x="17000" y="31039"/>
                    </a:lnTo>
                    <a:lnTo>
                      <a:pt x="16900" y="30673"/>
                    </a:lnTo>
                    <a:lnTo>
                      <a:pt x="16601" y="29575"/>
                    </a:lnTo>
                    <a:lnTo>
                      <a:pt x="16268" y="28078"/>
                    </a:lnTo>
                    <a:lnTo>
                      <a:pt x="15869" y="26215"/>
                    </a:lnTo>
                    <a:lnTo>
                      <a:pt x="14971" y="21757"/>
                    </a:lnTo>
                    <a:lnTo>
                      <a:pt x="14072" y="16767"/>
                    </a:lnTo>
                    <a:lnTo>
                      <a:pt x="13207" y="11810"/>
                    </a:lnTo>
                    <a:lnTo>
                      <a:pt x="12509" y="7419"/>
                    </a:lnTo>
                    <a:lnTo>
                      <a:pt x="12243" y="5589"/>
                    </a:lnTo>
                    <a:lnTo>
                      <a:pt x="12043" y="4159"/>
                    </a:lnTo>
                    <a:lnTo>
                      <a:pt x="11910" y="3127"/>
                    </a:lnTo>
                    <a:lnTo>
                      <a:pt x="11910" y="2761"/>
                    </a:lnTo>
                    <a:lnTo>
                      <a:pt x="11910" y="2562"/>
                    </a:lnTo>
                    <a:lnTo>
                      <a:pt x="11977" y="2063"/>
                    </a:lnTo>
                    <a:lnTo>
                      <a:pt x="11943" y="1597"/>
                    </a:lnTo>
                    <a:lnTo>
                      <a:pt x="11910" y="1397"/>
                    </a:lnTo>
                    <a:lnTo>
                      <a:pt x="11843" y="1231"/>
                    </a:lnTo>
                    <a:lnTo>
                      <a:pt x="11777" y="1065"/>
                    </a:lnTo>
                    <a:lnTo>
                      <a:pt x="11677" y="898"/>
                    </a:lnTo>
                    <a:lnTo>
                      <a:pt x="11577" y="765"/>
                    </a:lnTo>
                    <a:lnTo>
                      <a:pt x="11477" y="632"/>
                    </a:lnTo>
                    <a:lnTo>
                      <a:pt x="11178" y="399"/>
                    </a:lnTo>
                    <a:lnTo>
                      <a:pt x="10845" y="233"/>
                    </a:lnTo>
                    <a:lnTo>
                      <a:pt x="10479" y="100"/>
                    </a:lnTo>
                    <a:lnTo>
                      <a:pt x="10047" y="33"/>
                    </a:lnTo>
                    <a:lnTo>
                      <a:pt x="9581" y="0"/>
                    </a:lnTo>
                    <a:close/>
                  </a:path>
                </a:pathLst>
              </a:custGeom>
              <a:solidFill>
                <a:srgbClr val="D04A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7" name="Google Shape;3997;p23"/>
              <p:cNvSpPr/>
              <p:nvPr/>
            </p:nvSpPr>
            <p:spPr>
              <a:xfrm>
                <a:off x="12361369" y="2425510"/>
                <a:ext cx="546987" cy="565289"/>
              </a:xfrm>
              <a:custGeom>
                <a:avLst/>
                <a:gdLst/>
                <a:ahLst/>
                <a:cxnLst/>
                <a:rect l="l" t="t" r="r" b="b"/>
                <a:pathLst>
                  <a:path w="46741" h="48305" fill="none" extrusionOk="0">
                    <a:moveTo>
                      <a:pt x="17100" y="31271"/>
                    </a:moveTo>
                    <a:lnTo>
                      <a:pt x="17100" y="31271"/>
                    </a:lnTo>
                    <a:lnTo>
                      <a:pt x="17199" y="31471"/>
                    </a:lnTo>
                    <a:lnTo>
                      <a:pt x="17366" y="31637"/>
                    </a:lnTo>
                    <a:lnTo>
                      <a:pt x="17532" y="31804"/>
                    </a:lnTo>
                    <a:lnTo>
                      <a:pt x="17732" y="32003"/>
                    </a:lnTo>
                    <a:lnTo>
                      <a:pt x="18264" y="32369"/>
                    </a:lnTo>
                    <a:lnTo>
                      <a:pt x="18896" y="32768"/>
                    </a:lnTo>
                    <a:lnTo>
                      <a:pt x="19628" y="33168"/>
                    </a:lnTo>
                    <a:lnTo>
                      <a:pt x="20460" y="33534"/>
                    </a:lnTo>
                    <a:lnTo>
                      <a:pt x="21391" y="33933"/>
                    </a:lnTo>
                    <a:lnTo>
                      <a:pt x="22389" y="34332"/>
                    </a:lnTo>
                    <a:lnTo>
                      <a:pt x="23487" y="34764"/>
                    </a:lnTo>
                    <a:lnTo>
                      <a:pt x="24618" y="35164"/>
                    </a:lnTo>
                    <a:lnTo>
                      <a:pt x="27046" y="35962"/>
                    </a:lnTo>
                    <a:lnTo>
                      <a:pt x="29608" y="36727"/>
                    </a:lnTo>
                    <a:lnTo>
                      <a:pt x="32236" y="37492"/>
                    </a:lnTo>
                    <a:lnTo>
                      <a:pt x="34864" y="38191"/>
                    </a:lnTo>
                    <a:lnTo>
                      <a:pt x="37393" y="38856"/>
                    </a:lnTo>
                    <a:lnTo>
                      <a:pt x="41884" y="40021"/>
                    </a:lnTo>
                    <a:lnTo>
                      <a:pt x="45177" y="40886"/>
                    </a:lnTo>
                    <a:lnTo>
                      <a:pt x="46175" y="41185"/>
                    </a:lnTo>
                    <a:lnTo>
                      <a:pt x="46474" y="41285"/>
                    </a:lnTo>
                    <a:lnTo>
                      <a:pt x="46641" y="41351"/>
                    </a:lnTo>
                    <a:lnTo>
                      <a:pt x="46641" y="41351"/>
                    </a:lnTo>
                    <a:lnTo>
                      <a:pt x="46707" y="41418"/>
                    </a:lnTo>
                    <a:lnTo>
                      <a:pt x="46741" y="41518"/>
                    </a:lnTo>
                    <a:lnTo>
                      <a:pt x="46741" y="41651"/>
                    </a:lnTo>
                    <a:lnTo>
                      <a:pt x="46741" y="41784"/>
                    </a:lnTo>
                    <a:lnTo>
                      <a:pt x="46641" y="42183"/>
                    </a:lnTo>
                    <a:lnTo>
                      <a:pt x="46508" y="42682"/>
                    </a:lnTo>
                    <a:lnTo>
                      <a:pt x="46275" y="43214"/>
                    </a:lnTo>
                    <a:lnTo>
                      <a:pt x="46009" y="43813"/>
                    </a:lnTo>
                    <a:lnTo>
                      <a:pt x="45676" y="44445"/>
                    </a:lnTo>
                    <a:lnTo>
                      <a:pt x="45310" y="45111"/>
                    </a:lnTo>
                    <a:lnTo>
                      <a:pt x="44911" y="45743"/>
                    </a:lnTo>
                    <a:lnTo>
                      <a:pt x="44478" y="46341"/>
                    </a:lnTo>
                    <a:lnTo>
                      <a:pt x="44013" y="46907"/>
                    </a:lnTo>
                    <a:lnTo>
                      <a:pt x="43514" y="47373"/>
                    </a:lnTo>
                    <a:lnTo>
                      <a:pt x="43048" y="47805"/>
                    </a:lnTo>
                    <a:lnTo>
                      <a:pt x="42782" y="47972"/>
                    </a:lnTo>
                    <a:lnTo>
                      <a:pt x="42549" y="48105"/>
                    </a:lnTo>
                    <a:lnTo>
                      <a:pt x="42316" y="48204"/>
                    </a:lnTo>
                    <a:lnTo>
                      <a:pt x="42050" y="48271"/>
                    </a:lnTo>
                    <a:lnTo>
                      <a:pt x="41817" y="48304"/>
                    </a:lnTo>
                    <a:lnTo>
                      <a:pt x="41584" y="48304"/>
                    </a:lnTo>
                    <a:lnTo>
                      <a:pt x="41584" y="48304"/>
                    </a:lnTo>
                    <a:lnTo>
                      <a:pt x="40852" y="48204"/>
                    </a:lnTo>
                    <a:lnTo>
                      <a:pt x="39422" y="47905"/>
                    </a:lnTo>
                    <a:lnTo>
                      <a:pt x="37459" y="47472"/>
                    </a:lnTo>
                    <a:lnTo>
                      <a:pt x="35031" y="46907"/>
                    </a:lnTo>
                    <a:lnTo>
                      <a:pt x="32236" y="46208"/>
                    </a:lnTo>
                    <a:lnTo>
                      <a:pt x="29176" y="45410"/>
                    </a:lnTo>
                    <a:lnTo>
                      <a:pt x="25915" y="44478"/>
                    </a:lnTo>
                    <a:lnTo>
                      <a:pt x="24285" y="43979"/>
                    </a:lnTo>
                    <a:lnTo>
                      <a:pt x="22622" y="43447"/>
                    </a:lnTo>
                    <a:lnTo>
                      <a:pt x="20992" y="42882"/>
                    </a:lnTo>
                    <a:lnTo>
                      <a:pt x="19362" y="42316"/>
                    </a:lnTo>
                    <a:lnTo>
                      <a:pt x="17765" y="41751"/>
                    </a:lnTo>
                    <a:lnTo>
                      <a:pt x="16201" y="41152"/>
                    </a:lnTo>
                    <a:lnTo>
                      <a:pt x="14704" y="40520"/>
                    </a:lnTo>
                    <a:lnTo>
                      <a:pt x="13307" y="39888"/>
                    </a:lnTo>
                    <a:lnTo>
                      <a:pt x="11943" y="39222"/>
                    </a:lnTo>
                    <a:lnTo>
                      <a:pt x="10712" y="38557"/>
                    </a:lnTo>
                    <a:lnTo>
                      <a:pt x="9548" y="37892"/>
                    </a:lnTo>
                    <a:lnTo>
                      <a:pt x="8550" y="37226"/>
                    </a:lnTo>
                    <a:lnTo>
                      <a:pt x="8084" y="36860"/>
                    </a:lnTo>
                    <a:lnTo>
                      <a:pt x="7652" y="36528"/>
                    </a:lnTo>
                    <a:lnTo>
                      <a:pt x="7253" y="36162"/>
                    </a:lnTo>
                    <a:lnTo>
                      <a:pt x="6887" y="35829"/>
                    </a:lnTo>
                    <a:lnTo>
                      <a:pt x="6587" y="35463"/>
                    </a:lnTo>
                    <a:lnTo>
                      <a:pt x="6288" y="35130"/>
                    </a:lnTo>
                    <a:lnTo>
                      <a:pt x="6055" y="34764"/>
                    </a:lnTo>
                    <a:lnTo>
                      <a:pt x="5855" y="34398"/>
                    </a:lnTo>
                    <a:lnTo>
                      <a:pt x="5722" y="34033"/>
                    </a:lnTo>
                    <a:lnTo>
                      <a:pt x="5622" y="33700"/>
                    </a:lnTo>
                    <a:lnTo>
                      <a:pt x="5556" y="33334"/>
                    </a:lnTo>
                    <a:lnTo>
                      <a:pt x="5556" y="32968"/>
                    </a:lnTo>
                    <a:lnTo>
                      <a:pt x="5556" y="32968"/>
                    </a:lnTo>
                    <a:lnTo>
                      <a:pt x="5589" y="32369"/>
                    </a:lnTo>
                    <a:lnTo>
                      <a:pt x="5556" y="31671"/>
                    </a:lnTo>
                    <a:lnTo>
                      <a:pt x="5523" y="30905"/>
                    </a:lnTo>
                    <a:lnTo>
                      <a:pt x="5423" y="30007"/>
                    </a:lnTo>
                    <a:lnTo>
                      <a:pt x="5190" y="28044"/>
                    </a:lnTo>
                    <a:lnTo>
                      <a:pt x="4857" y="25816"/>
                    </a:lnTo>
                    <a:lnTo>
                      <a:pt x="4425" y="23387"/>
                    </a:lnTo>
                    <a:lnTo>
                      <a:pt x="3959" y="20825"/>
                    </a:lnTo>
                    <a:lnTo>
                      <a:pt x="3460" y="18231"/>
                    </a:lnTo>
                    <a:lnTo>
                      <a:pt x="2928" y="15636"/>
                    </a:lnTo>
                    <a:lnTo>
                      <a:pt x="1863" y="10712"/>
                    </a:lnTo>
                    <a:lnTo>
                      <a:pt x="932" y="6554"/>
                    </a:lnTo>
                    <a:lnTo>
                      <a:pt x="0" y="2628"/>
                    </a:lnTo>
                    <a:lnTo>
                      <a:pt x="0" y="2628"/>
                    </a:lnTo>
                    <a:lnTo>
                      <a:pt x="566" y="2362"/>
                    </a:lnTo>
                    <a:lnTo>
                      <a:pt x="1996" y="1797"/>
                    </a:lnTo>
                    <a:lnTo>
                      <a:pt x="2961" y="1431"/>
                    </a:lnTo>
                    <a:lnTo>
                      <a:pt x="4026" y="1065"/>
                    </a:lnTo>
                    <a:lnTo>
                      <a:pt x="5157" y="699"/>
                    </a:lnTo>
                    <a:lnTo>
                      <a:pt x="6321" y="399"/>
                    </a:lnTo>
                    <a:lnTo>
                      <a:pt x="7485" y="167"/>
                    </a:lnTo>
                    <a:lnTo>
                      <a:pt x="8051" y="67"/>
                    </a:lnTo>
                    <a:lnTo>
                      <a:pt x="8583" y="0"/>
                    </a:lnTo>
                    <a:lnTo>
                      <a:pt x="9082" y="0"/>
                    </a:lnTo>
                    <a:lnTo>
                      <a:pt x="9581" y="0"/>
                    </a:lnTo>
                    <a:lnTo>
                      <a:pt x="10047" y="33"/>
                    </a:lnTo>
                    <a:lnTo>
                      <a:pt x="10479" y="100"/>
                    </a:lnTo>
                    <a:lnTo>
                      <a:pt x="10845" y="233"/>
                    </a:lnTo>
                    <a:lnTo>
                      <a:pt x="11178" y="399"/>
                    </a:lnTo>
                    <a:lnTo>
                      <a:pt x="11477" y="632"/>
                    </a:lnTo>
                    <a:lnTo>
                      <a:pt x="11577" y="765"/>
                    </a:lnTo>
                    <a:lnTo>
                      <a:pt x="11677" y="898"/>
                    </a:lnTo>
                    <a:lnTo>
                      <a:pt x="11777" y="1065"/>
                    </a:lnTo>
                    <a:lnTo>
                      <a:pt x="11843" y="1231"/>
                    </a:lnTo>
                    <a:lnTo>
                      <a:pt x="11910" y="1397"/>
                    </a:lnTo>
                    <a:lnTo>
                      <a:pt x="11943" y="1597"/>
                    </a:lnTo>
                    <a:lnTo>
                      <a:pt x="11977" y="2063"/>
                    </a:lnTo>
                    <a:lnTo>
                      <a:pt x="11910" y="2562"/>
                    </a:lnTo>
                    <a:lnTo>
                      <a:pt x="11910" y="2562"/>
                    </a:lnTo>
                    <a:lnTo>
                      <a:pt x="11910" y="2761"/>
                    </a:lnTo>
                    <a:lnTo>
                      <a:pt x="11910" y="3127"/>
                    </a:lnTo>
                    <a:lnTo>
                      <a:pt x="12043" y="4159"/>
                    </a:lnTo>
                    <a:lnTo>
                      <a:pt x="12243" y="5589"/>
                    </a:lnTo>
                    <a:lnTo>
                      <a:pt x="12509" y="7419"/>
                    </a:lnTo>
                    <a:lnTo>
                      <a:pt x="13207" y="11810"/>
                    </a:lnTo>
                    <a:lnTo>
                      <a:pt x="14072" y="16767"/>
                    </a:lnTo>
                    <a:lnTo>
                      <a:pt x="14971" y="21757"/>
                    </a:lnTo>
                    <a:lnTo>
                      <a:pt x="15869" y="26215"/>
                    </a:lnTo>
                    <a:lnTo>
                      <a:pt x="16268" y="28078"/>
                    </a:lnTo>
                    <a:lnTo>
                      <a:pt x="16601" y="29575"/>
                    </a:lnTo>
                    <a:lnTo>
                      <a:pt x="16900" y="30673"/>
                    </a:lnTo>
                    <a:lnTo>
                      <a:pt x="17000" y="31039"/>
                    </a:lnTo>
                    <a:lnTo>
                      <a:pt x="17100" y="3127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8" name="Google Shape;3998;p23"/>
              <p:cNvSpPr/>
              <p:nvPr/>
            </p:nvSpPr>
            <p:spPr>
              <a:xfrm>
                <a:off x="12339181" y="2260435"/>
                <a:ext cx="126925" cy="208691"/>
              </a:xfrm>
              <a:custGeom>
                <a:avLst/>
                <a:gdLst/>
                <a:ahLst/>
                <a:cxnLst/>
                <a:rect l="l" t="t" r="r" b="b"/>
                <a:pathLst>
                  <a:path w="10846" h="17833" extrusionOk="0">
                    <a:moveTo>
                      <a:pt x="6920" y="1"/>
                    </a:moveTo>
                    <a:lnTo>
                      <a:pt x="6554" y="267"/>
                    </a:lnTo>
                    <a:lnTo>
                      <a:pt x="6155" y="566"/>
                    </a:lnTo>
                    <a:lnTo>
                      <a:pt x="5689" y="1032"/>
                    </a:lnTo>
                    <a:lnTo>
                      <a:pt x="5123" y="1598"/>
                    </a:lnTo>
                    <a:lnTo>
                      <a:pt x="4857" y="1964"/>
                    </a:lnTo>
                    <a:lnTo>
                      <a:pt x="4558" y="2330"/>
                    </a:lnTo>
                    <a:lnTo>
                      <a:pt x="4292" y="2729"/>
                    </a:lnTo>
                    <a:lnTo>
                      <a:pt x="4025" y="3161"/>
                    </a:lnTo>
                    <a:lnTo>
                      <a:pt x="3759" y="3627"/>
                    </a:lnTo>
                    <a:lnTo>
                      <a:pt x="3526" y="4126"/>
                    </a:lnTo>
                    <a:lnTo>
                      <a:pt x="3094" y="5191"/>
                    </a:lnTo>
                    <a:lnTo>
                      <a:pt x="2595" y="6422"/>
                    </a:lnTo>
                    <a:lnTo>
                      <a:pt x="2096" y="7819"/>
                    </a:lnTo>
                    <a:lnTo>
                      <a:pt x="1597" y="9282"/>
                    </a:lnTo>
                    <a:lnTo>
                      <a:pt x="1098" y="10746"/>
                    </a:lnTo>
                    <a:lnTo>
                      <a:pt x="665" y="12177"/>
                    </a:lnTo>
                    <a:lnTo>
                      <a:pt x="266" y="13541"/>
                    </a:lnTo>
                    <a:lnTo>
                      <a:pt x="0" y="14738"/>
                    </a:lnTo>
                    <a:lnTo>
                      <a:pt x="7086" y="17832"/>
                    </a:lnTo>
                    <a:lnTo>
                      <a:pt x="7785" y="17400"/>
                    </a:lnTo>
                    <a:lnTo>
                      <a:pt x="8450" y="16901"/>
                    </a:lnTo>
                    <a:lnTo>
                      <a:pt x="9215" y="16302"/>
                    </a:lnTo>
                    <a:lnTo>
                      <a:pt x="9581" y="15969"/>
                    </a:lnTo>
                    <a:lnTo>
                      <a:pt x="9914" y="15603"/>
                    </a:lnTo>
                    <a:lnTo>
                      <a:pt x="10213" y="15271"/>
                    </a:lnTo>
                    <a:lnTo>
                      <a:pt x="10446" y="14905"/>
                    </a:lnTo>
                    <a:lnTo>
                      <a:pt x="10612" y="14572"/>
                    </a:lnTo>
                    <a:lnTo>
                      <a:pt x="10679" y="14406"/>
                    </a:lnTo>
                    <a:lnTo>
                      <a:pt x="10679" y="14239"/>
                    </a:lnTo>
                    <a:lnTo>
                      <a:pt x="10679" y="14073"/>
                    </a:lnTo>
                    <a:lnTo>
                      <a:pt x="10679" y="13907"/>
                    </a:lnTo>
                    <a:lnTo>
                      <a:pt x="10612" y="13774"/>
                    </a:lnTo>
                    <a:lnTo>
                      <a:pt x="10513" y="13607"/>
                    </a:lnTo>
                    <a:lnTo>
                      <a:pt x="10213" y="13141"/>
                    </a:lnTo>
                    <a:lnTo>
                      <a:pt x="9947" y="12609"/>
                    </a:lnTo>
                    <a:lnTo>
                      <a:pt x="9781" y="12077"/>
                    </a:lnTo>
                    <a:lnTo>
                      <a:pt x="9614" y="11511"/>
                    </a:lnTo>
                    <a:lnTo>
                      <a:pt x="9515" y="10946"/>
                    </a:lnTo>
                    <a:lnTo>
                      <a:pt x="9481" y="10380"/>
                    </a:lnTo>
                    <a:lnTo>
                      <a:pt x="9448" y="9781"/>
                    </a:lnTo>
                    <a:lnTo>
                      <a:pt x="9481" y="9216"/>
                    </a:lnTo>
                    <a:lnTo>
                      <a:pt x="9515" y="8650"/>
                    </a:lnTo>
                    <a:lnTo>
                      <a:pt x="9581" y="8118"/>
                    </a:lnTo>
                    <a:lnTo>
                      <a:pt x="9681" y="7586"/>
                    </a:lnTo>
                    <a:lnTo>
                      <a:pt x="9781" y="7087"/>
                    </a:lnTo>
                    <a:lnTo>
                      <a:pt x="9980" y="6255"/>
                    </a:lnTo>
                    <a:lnTo>
                      <a:pt x="10213" y="5623"/>
                    </a:lnTo>
                    <a:lnTo>
                      <a:pt x="10346" y="5357"/>
                    </a:lnTo>
                    <a:lnTo>
                      <a:pt x="10446" y="5157"/>
                    </a:lnTo>
                    <a:lnTo>
                      <a:pt x="10546" y="5024"/>
                    </a:lnTo>
                    <a:lnTo>
                      <a:pt x="10646" y="4924"/>
                    </a:lnTo>
                    <a:lnTo>
                      <a:pt x="10779" y="4858"/>
                    </a:lnTo>
                    <a:lnTo>
                      <a:pt x="10845" y="4825"/>
                    </a:lnTo>
                    <a:lnTo>
                      <a:pt x="7851" y="3095"/>
                    </a:lnTo>
                    <a:lnTo>
                      <a:pt x="6920"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9" name="Google Shape;3999;p23"/>
              <p:cNvSpPr/>
              <p:nvPr/>
            </p:nvSpPr>
            <p:spPr>
              <a:xfrm>
                <a:off x="12339181" y="2260435"/>
                <a:ext cx="126925" cy="208691"/>
              </a:xfrm>
              <a:custGeom>
                <a:avLst/>
                <a:gdLst/>
                <a:ahLst/>
                <a:cxnLst/>
                <a:rect l="l" t="t" r="r" b="b"/>
                <a:pathLst>
                  <a:path w="10846" h="17833" fill="none" extrusionOk="0">
                    <a:moveTo>
                      <a:pt x="7086" y="17832"/>
                    </a:moveTo>
                    <a:lnTo>
                      <a:pt x="0" y="14738"/>
                    </a:lnTo>
                    <a:lnTo>
                      <a:pt x="0" y="14738"/>
                    </a:lnTo>
                    <a:lnTo>
                      <a:pt x="266" y="13541"/>
                    </a:lnTo>
                    <a:lnTo>
                      <a:pt x="665" y="12177"/>
                    </a:lnTo>
                    <a:lnTo>
                      <a:pt x="1098" y="10746"/>
                    </a:lnTo>
                    <a:lnTo>
                      <a:pt x="1597" y="9282"/>
                    </a:lnTo>
                    <a:lnTo>
                      <a:pt x="2096" y="7819"/>
                    </a:lnTo>
                    <a:lnTo>
                      <a:pt x="2595" y="6422"/>
                    </a:lnTo>
                    <a:lnTo>
                      <a:pt x="3094" y="5191"/>
                    </a:lnTo>
                    <a:lnTo>
                      <a:pt x="3526" y="4126"/>
                    </a:lnTo>
                    <a:lnTo>
                      <a:pt x="3526" y="4126"/>
                    </a:lnTo>
                    <a:lnTo>
                      <a:pt x="3759" y="3627"/>
                    </a:lnTo>
                    <a:lnTo>
                      <a:pt x="4025" y="3161"/>
                    </a:lnTo>
                    <a:lnTo>
                      <a:pt x="4292" y="2729"/>
                    </a:lnTo>
                    <a:lnTo>
                      <a:pt x="4558" y="2330"/>
                    </a:lnTo>
                    <a:lnTo>
                      <a:pt x="4857" y="1964"/>
                    </a:lnTo>
                    <a:lnTo>
                      <a:pt x="5123" y="1598"/>
                    </a:lnTo>
                    <a:lnTo>
                      <a:pt x="5689" y="1032"/>
                    </a:lnTo>
                    <a:lnTo>
                      <a:pt x="6155" y="566"/>
                    </a:lnTo>
                    <a:lnTo>
                      <a:pt x="6554" y="267"/>
                    </a:lnTo>
                    <a:lnTo>
                      <a:pt x="6920" y="1"/>
                    </a:lnTo>
                    <a:lnTo>
                      <a:pt x="7851" y="3095"/>
                    </a:lnTo>
                    <a:lnTo>
                      <a:pt x="10845" y="4825"/>
                    </a:lnTo>
                    <a:lnTo>
                      <a:pt x="10845" y="4825"/>
                    </a:lnTo>
                    <a:lnTo>
                      <a:pt x="10779" y="4858"/>
                    </a:lnTo>
                    <a:lnTo>
                      <a:pt x="10646" y="4924"/>
                    </a:lnTo>
                    <a:lnTo>
                      <a:pt x="10546" y="5024"/>
                    </a:lnTo>
                    <a:lnTo>
                      <a:pt x="10446" y="5157"/>
                    </a:lnTo>
                    <a:lnTo>
                      <a:pt x="10346" y="5357"/>
                    </a:lnTo>
                    <a:lnTo>
                      <a:pt x="10213" y="5623"/>
                    </a:lnTo>
                    <a:lnTo>
                      <a:pt x="10213" y="5623"/>
                    </a:lnTo>
                    <a:lnTo>
                      <a:pt x="9980" y="6255"/>
                    </a:lnTo>
                    <a:lnTo>
                      <a:pt x="9781" y="7087"/>
                    </a:lnTo>
                    <a:lnTo>
                      <a:pt x="9681" y="7586"/>
                    </a:lnTo>
                    <a:lnTo>
                      <a:pt x="9581" y="8118"/>
                    </a:lnTo>
                    <a:lnTo>
                      <a:pt x="9515" y="8650"/>
                    </a:lnTo>
                    <a:lnTo>
                      <a:pt x="9481" y="9216"/>
                    </a:lnTo>
                    <a:lnTo>
                      <a:pt x="9448" y="9781"/>
                    </a:lnTo>
                    <a:lnTo>
                      <a:pt x="9481" y="10380"/>
                    </a:lnTo>
                    <a:lnTo>
                      <a:pt x="9515" y="10946"/>
                    </a:lnTo>
                    <a:lnTo>
                      <a:pt x="9614" y="11511"/>
                    </a:lnTo>
                    <a:lnTo>
                      <a:pt x="9781" y="12077"/>
                    </a:lnTo>
                    <a:lnTo>
                      <a:pt x="9947" y="12609"/>
                    </a:lnTo>
                    <a:lnTo>
                      <a:pt x="10213" y="13141"/>
                    </a:lnTo>
                    <a:lnTo>
                      <a:pt x="10513" y="13607"/>
                    </a:lnTo>
                    <a:lnTo>
                      <a:pt x="10513" y="13607"/>
                    </a:lnTo>
                    <a:lnTo>
                      <a:pt x="10612" y="13774"/>
                    </a:lnTo>
                    <a:lnTo>
                      <a:pt x="10679" y="13907"/>
                    </a:lnTo>
                    <a:lnTo>
                      <a:pt x="10679" y="14073"/>
                    </a:lnTo>
                    <a:lnTo>
                      <a:pt x="10679" y="14239"/>
                    </a:lnTo>
                    <a:lnTo>
                      <a:pt x="10679" y="14406"/>
                    </a:lnTo>
                    <a:lnTo>
                      <a:pt x="10612" y="14572"/>
                    </a:lnTo>
                    <a:lnTo>
                      <a:pt x="10446" y="14905"/>
                    </a:lnTo>
                    <a:lnTo>
                      <a:pt x="10213" y="15271"/>
                    </a:lnTo>
                    <a:lnTo>
                      <a:pt x="9914" y="15603"/>
                    </a:lnTo>
                    <a:lnTo>
                      <a:pt x="9581" y="15969"/>
                    </a:lnTo>
                    <a:lnTo>
                      <a:pt x="9215" y="16302"/>
                    </a:lnTo>
                    <a:lnTo>
                      <a:pt x="8450" y="16901"/>
                    </a:lnTo>
                    <a:lnTo>
                      <a:pt x="7785" y="17400"/>
                    </a:lnTo>
                    <a:lnTo>
                      <a:pt x="7086" y="1783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0" name="Google Shape;4000;p23"/>
              <p:cNvSpPr/>
              <p:nvPr/>
            </p:nvSpPr>
            <p:spPr>
              <a:xfrm>
                <a:off x="12431057" y="2296643"/>
                <a:ext cx="29209" cy="75926"/>
              </a:xfrm>
              <a:custGeom>
                <a:avLst/>
                <a:gdLst/>
                <a:ahLst/>
                <a:cxnLst/>
                <a:rect l="l" t="t" r="r" b="b"/>
                <a:pathLst>
                  <a:path w="2496" h="6488" extrusionOk="0">
                    <a:moveTo>
                      <a:pt x="0" y="1"/>
                    </a:moveTo>
                    <a:lnTo>
                      <a:pt x="2495" y="1431"/>
                    </a:lnTo>
                    <a:lnTo>
                      <a:pt x="2429" y="1198"/>
                    </a:lnTo>
                    <a:lnTo>
                      <a:pt x="2362" y="999"/>
                    </a:lnTo>
                    <a:lnTo>
                      <a:pt x="2262" y="799"/>
                    </a:lnTo>
                    <a:lnTo>
                      <a:pt x="2129" y="666"/>
                    </a:lnTo>
                    <a:lnTo>
                      <a:pt x="1996" y="533"/>
                    </a:lnTo>
                    <a:lnTo>
                      <a:pt x="1830" y="400"/>
                    </a:lnTo>
                    <a:lnTo>
                      <a:pt x="1664" y="300"/>
                    </a:lnTo>
                    <a:lnTo>
                      <a:pt x="1464" y="234"/>
                    </a:lnTo>
                    <a:lnTo>
                      <a:pt x="1098" y="101"/>
                    </a:lnTo>
                    <a:lnTo>
                      <a:pt x="732" y="34"/>
                    </a:lnTo>
                    <a:lnTo>
                      <a:pt x="433" y="1"/>
                    </a:lnTo>
                    <a:close/>
                    <a:moveTo>
                      <a:pt x="1697" y="5423"/>
                    </a:moveTo>
                    <a:lnTo>
                      <a:pt x="1630" y="5956"/>
                    </a:lnTo>
                    <a:lnTo>
                      <a:pt x="1597" y="6488"/>
                    </a:lnTo>
                    <a:lnTo>
                      <a:pt x="1697" y="5423"/>
                    </a:lnTo>
                    <a:close/>
                  </a:path>
                </a:pathLst>
              </a:custGeom>
              <a:solidFill>
                <a:srgbClr val="D4D1D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1" name="Google Shape;4001;p23"/>
              <p:cNvSpPr/>
              <p:nvPr/>
            </p:nvSpPr>
            <p:spPr>
              <a:xfrm>
                <a:off x="12449735" y="2360105"/>
                <a:ext cx="1182" cy="12463"/>
              </a:xfrm>
              <a:custGeom>
                <a:avLst/>
                <a:gdLst/>
                <a:ahLst/>
                <a:cxnLst/>
                <a:rect l="l" t="t" r="r" b="b"/>
                <a:pathLst>
                  <a:path w="101" h="1065" fill="none" extrusionOk="0">
                    <a:moveTo>
                      <a:pt x="101" y="0"/>
                    </a:moveTo>
                    <a:lnTo>
                      <a:pt x="101" y="0"/>
                    </a:lnTo>
                    <a:lnTo>
                      <a:pt x="34" y="533"/>
                    </a:lnTo>
                    <a:lnTo>
                      <a:pt x="1" y="1065"/>
                    </a:lnTo>
                    <a:lnTo>
                      <a:pt x="1" y="1065"/>
                    </a:lnTo>
                    <a:lnTo>
                      <a:pt x="10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2" name="Google Shape;4002;p23"/>
              <p:cNvSpPr/>
              <p:nvPr/>
            </p:nvSpPr>
            <p:spPr>
              <a:xfrm>
                <a:off x="12431057" y="2296643"/>
                <a:ext cx="29209" cy="16758"/>
              </a:xfrm>
              <a:custGeom>
                <a:avLst/>
                <a:gdLst/>
                <a:ahLst/>
                <a:cxnLst/>
                <a:rect l="l" t="t" r="r" b="b"/>
                <a:pathLst>
                  <a:path w="2496" h="1432" fill="none" extrusionOk="0">
                    <a:moveTo>
                      <a:pt x="166" y="1"/>
                    </a:moveTo>
                    <a:lnTo>
                      <a:pt x="166" y="1"/>
                    </a:lnTo>
                    <a:lnTo>
                      <a:pt x="0" y="1"/>
                    </a:lnTo>
                    <a:lnTo>
                      <a:pt x="0" y="1"/>
                    </a:lnTo>
                    <a:lnTo>
                      <a:pt x="2495" y="1431"/>
                    </a:lnTo>
                    <a:lnTo>
                      <a:pt x="2495" y="1431"/>
                    </a:lnTo>
                    <a:lnTo>
                      <a:pt x="2429" y="1198"/>
                    </a:lnTo>
                    <a:lnTo>
                      <a:pt x="2362" y="999"/>
                    </a:lnTo>
                    <a:lnTo>
                      <a:pt x="2262" y="799"/>
                    </a:lnTo>
                    <a:lnTo>
                      <a:pt x="2129" y="666"/>
                    </a:lnTo>
                    <a:lnTo>
                      <a:pt x="1996" y="533"/>
                    </a:lnTo>
                    <a:lnTo>
                      <a:pt x="1830" y="400"/>
                    </a:lnTo>
                    <a:lnTo>
                      <a:pt x="1664" y="300"/>
                    </a:lnTo>
                    <a:lnTo>
                      <a:pt x="1464" y="234"/>
                    </a:lnTo>
                    <a:lnTo>
                      <a:pt x="1098" y="101"/>
                    </a:lnTo>
                    <a:lnTo>
                      <a:pt x="732" y="34"/>
                    </a:lnTo>
                    <a:lnTo>
                      <a:pt x="433" y="1"/>
                    </a:lnTo>
                    <a:lnTo>
                      <a:pt x="16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3" name="Google Shape;4003;p23"/>
              <p:cNvSpPr/>
              <p:nvPr/>
            </p:nvSpPr>
            <p:spPr>
              <a:xfrm>
                <a:off x="12397577" y="2296643"/>
                <a:ext cx="62690" cy="81765"/>
              </a:xfrm>
              <a:custGeom>
                <a:avLst/>
                <a:gdLst/>
                <a:ahLst/>
                <a:cxnLst/>
                <a:rect l="l" t="t" r="r" b="b"/>
                <a:pathLst>
                  <a:path w="5357" h="6987" extrusionOk="0">
                    <a:moveTo>
                      <a:pt x="2861" y="1"/>
                    </a:moveTo>
                    <a:lnTo>
                      <a:pt x="2595" y="101"/>
                    </a:lnTo>
                    <a:lnTo>
                      <a:pt x="1996" y="367"/>
                    </a:lnTo>
                    <a:lnTo>
                      <a:pt x="1630" y="566"/>
                    </a:lnTo>
                    <a:lnTo>
                      <a:pt x="1298" y="799"/>
                    </a:lnTo>
                    <a:lnTo>
                      <a:pt x="965" y="1065"/>
                    </a:lnTo>
                    <a:lnTo>
                      <a:pt x="732" y="1331"/>
                    </a:lnTo>
                    <a:lnTo>
                      <a:pt x="466" y="1731"/>
                    </a:lnTo>
                    <a:lnTo>
                      <a:pt x="300" y="2130"/>
                    </a:lnTo>
                    <a:lnTo>
                      <a:pt x="133" y="2562"/>
                    </a:lnTo>
                    <a:lnTo>
                      <a:pt x="33" y="3028"/>
                    </a:lnTo>
                    <a:lnTo>
                      <a:pt x="0" y="3494"/>
                    </a:lnTo>
                    <a:lnTo>
                      <a:pt x="0" y="3960"/>
                    </a:lnTo>
                    <a:lnTo>
                      <a:pt x="67" y="4425"/>
                    </a:lnTo>
                    <a:lnTo>
                      <a:pt x="167" y="4891"/>
                    </a:lnTo>
                    <a:lnTo>
                      <a:pt x="366" y="5290"/>
                    </a:lnTo>
                    <a:lnTo>
                      <a:pt x="599" y="5689"/>
                    </a:lnTo>
                    <a:lnTo>
                      <a:pt x="865" y="6055"/>
                    </a:lnTo>
                    <a:lnTo>
                      <a:pt x="1031" y="6222"/>
                    </a:lnTo>
                    <a:lnTo>
                      <a:pt x="1231" y="6355"/>
                    </a:lnTo>
                    <a:lnTo>
                      <a:pt x="1431" y="6488"/>
                    </a:lnTo>
                    <a:lnTo>
                      <a:pt x="1630" y="6621"/>
                    </a:lnTo>
                    <a:lnTo>
                      <a:pt x="1896" y="6721"/>
                    </a:lnTo>
                    <a:lnTo>
                      <a:pt x="2129" y="6821"/>
                    </a:lnTo>
                    <a:lnTo>
                      <a:pt x="2395" y="6887"/>
                    </a:lnTo>
                    <a:lnTo>
                      <a:pt x="2695" y="6920"/>
                    </a:lnTo>
                    <a:lnTo>
                      <a:pt x="2994" y="6954"/>
                    </a:lnTo>
                    <a:lnTo>
                      <a:pt x="3294" y="6987"/>
                    </a:lnTo>
                    <a:lnTo>
                      <a:pt x="3859" y="6954"/>
                    </a:lnTo>
                    <a:lnTo>
                      <a:pt x="4458" y="6854"/>
                    </a:lnTo>
                    <a:lnTo>
                      <a:pt x="4458" y="6488"/>
                    </a:lnTo>
                    <a:lnTo>
                      <a:pt x="4491" y="5956"/>
                    </a:lnTo>
                    <a:lnTo>
                      <a:pt x="4558" y="5423"/>
                    </a:lnTo>
                    <a:lnTo>
                      <a:pt x="4624" y="4758"/>
                    </a:lnTo>
                    <a:lnTo>
                      <a:pt x="4757" y="4059"/>
                    </a:lnTo>
                    <a:lnTo>
                      <a:pt x="4924" y="3361"/>
                    </a:lnTo>
                    <a:lnTo>
                      <a:pt x="5157" y="2662"/>
                    </a:lnTo>
                    <a:lnTo>
                      <a:pt x="5256" y="2296"/>
                    </a:lnTo>
                    <a:lnTo>
                      <a:pt x="5323" y="1997"/>
                    </a:lnTo>
                    <a:lnTo>
                      <a:pt x="5356" y="1697"/>
                    </a:lnTo>
                    <a:lnTo>
                      <a:pt x="5356" y="1431"/>
                    </a:lnTo>
                    <a:lnTo>
                      <a:pt x="2861" y="1"/>
                    </a:lnTo>
                    <a:close/>
                  </a:path>
                </a:pathLst>
              </a:custGeom>
              <a:solidFill>
                <a:srgbClr val="C98F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4" name="Google Shape;4004;p23"/>
              <p:cNvSpPr/>
              <p:nvPr/>
            </p:nvSpPr>
            <p:spPr>
              <a:xfrm>
                <a:off x="12397577" y="2296643"/>
                <a:ext cx="62690" cy="81765"/>
              </a:xfrm>
              <a:custGeom>
                <a:avLst/>
                <a:gdLst/>
                <a:ahLst/>
                <a:cxnLst/>
                <a:rect l="l" t="t" r="r" b="b"/>
                <a:pathLst>
                  <a:path w="5357" h="6987" fill="none" extrusionOk="0">
                    <a:moveTo>
                      <a:pt x="2861" y="1"/>
                    </a:moveTo>
                    <a:lnTo>
                      <a:pt x="2861" y="1"/>
                    </a:lnTo>
                    <a:lnTo>
                      <a:pt x="2595" y="101"/>
                    </a:lnTo>
                    <a:lnTo>
                      <a:pt x="1996" y="367"/>
                    </a:lnTo>
                    <a:lnTo>
                      <a:pt x="1630" y="566"/>
                    </a:lnTo>
                    <a:lnTo>
                      <a:pt x="1298" y="799"/>
                    </a:lnTo>
                    <a:lnTo>
                      <a:pt x="965" y="1065"/>
                    </a:lnTo>
                    <a:lnTo>
                      <a:pt x="732" y="1331"/>
                    </a:lnTo>
                    <a:lnTo>
                      <a:pt x="732" y="1331"/>
                    </a:lnTo>
                    <a:lnTo>
                      <a:pt x="466" y="1731"/>
                    </a:lnTo>
                    <a:lnTo>
                      <a:pt x="300" y="2130"/>
                    </a:lnTo>
                    <a:lnTo>
                      <a:pt x="133" y="2562"/>
                    </a:lnTo>
                    <a:lnTo>
                      <a:pt x="33" y="3028"/>
                    </a:lnTo>
                    <a:lnTo>
                      <a:pt x="0" y="3494"/>
                    </a:lnTo>
                    <a:lnTo>
                      <a:pt x="0" y="3960"/>
                    </a:lnTo>
                    <a:lnTo>
                      <a:pt x="67" y="4425"/>
                    </a:lnTo>
                    <a:lnTo>
                      <a:pt x="167" y="4891"/>
                    </a:lnTo>
                    <a:lnTo>
                      <a:pt x="366" y="5290"/>
                    </a:lnTo>
                    <a:lnTo>
                      <a:pt x="599" y="5689"/>
                    </a:lnTo>
                    <a:lnTo>
                      <a:pt x="865" y="6055"/>
                    </a:lnTo>
                    <a:lnTo>
                      <a:pt x="1031" y="6222"/>
                    </a:lnTo>
                    <a:lnTo>
                      <a:pt x="1231" y="6355"/>
                    </a:lnTo>
                    <a:lnTo>
                      <a:pt x="1431" y="6488"/>
                    </a:lnTo>
                    <a:lnTo>
                      <a:pt x="1630" y="6621"/>
                    </a:lnTo>
                    <a:lnTo>
                      <a:pt x="1896" y="6721"/>
                    </a:lnTo>
                    <a:lnTo>
                      <a:pt x="2129" y="6821"/>
                    </a:lnTo>
                    <a:lnTo>
                      <a:pt x="2395" y="6887"/>
                    </a:lnTo>
                    <a:lnTo>
                      <a:pt x="2695" y="6920"/>
                    </a:lnTo>
                    <a:lnTo>
                      <a:pt x="2994" y="6954"/>
                    </a:lnTo>
                    <a:lnTo>
                      <a:pt x="3294" y="6987"/>
                    </a:lnTo>
                    <a:lnTo>
                      <a:pt x="3294" y="6987"/>
                    </a:lnTo>
                    <a:lnTo>
                      <a:pt x="3859" y="6954"/>
                    </a:lnTo>
                    <a:lnTo>
                      <a:pt x="4458" y="6854"/>
                    </a:lnTo>
                    <a:lnTo>
                      <a:pt x="4458" y="6854"/>
                    </a:lnTo>
                    <a:lnTo>
                      <a:pt x="4458" y="6488"/>
                    </a:lnTo>
                    <a:lnTo>
                      <a:pt x="4458" y="6488"/>
                    </a:lnTo>
                    <a:lnTo>
                      <a:pt x="4491" y="5956"/>
                    </a:lnTo>
                    <a:lnTo>
                      <a:pt x="4558" y="5423"/>
                    </a:lnTo>
                    <a:lnTo>
                      <a:pt x="4558" y="5423"/>
                    </a:lnTo>
                    <a:lnTo>
                      <a:pt x="4624" y="4758"/>
                    </a:lnTo>
                    <a:lnTo>
                      <a:pt x="4757" y="4059"/>
                    </a:lnTo>
                    <a:lnTo>
                      <a:pt x="4924" y="3361"/>
                    </a:lnTo>
                    <a:lnTo>
                      <a:pt x="5157" y="2662"/>
                    </a:lnTo>
                    <a:lnTo>
                      <a:pt x="5157" y="2662"/>
                    </a:lnTo>
                    <a:lnTo>
                      <a:pt x="5256" y="2296"/>
                    </a:lnTo>
                    <a:lnTo>
                      <a:pt x="5323" y="1997"/>
                    </a:lnTo>
                    <a:lnTo>
                      <a:pt x="5356" y="1697"/>
                    </a:lnTo>
                    <a:lnTo>
                      <a:pt x="5356" y="1431"/>
                    </a:lnTo>
                    <a:lnTo>
                      <a:pt x="286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5" name="Google Shape;4005;p23"/>
              <p:cNvSpPr/>
              <p:nvPr/>
            </p:nvSpPr>
            <p:spPr>
              <a:xfrm>
                <a:off x="12453245" y="2548141"/>
                <a:ext cx="455110" cy="442659"/>
              </a:xfrm>
              <a:custGeom>
                <a:avLst/>
                <a:gdLst/>
                <a:ahLst/>
                <a:cxnLst/>
                <a:rect l="l" t="t" r="r" b="b"/>
                <a:pathLst>
                  <a:path w="38890" h="37826" extrusionOk="0">
                    <a:moveTo>
                      <a:pt x="5124" y="0"/>
                    </a:moveTo>
                    <a:lnTo>
                      <a:pt x="4990" y="1098"/>
                    </a:lnTo>
                    <a:lnTo>
                      <a:pt x="4824" y="2129"/>
                    </a:lnTo>
                    <a:lnTo>
                      <a:pt x="4658" y="3061"/>
                    </a:lnTo>
                    <a:lnTo>
                      <a:pt x="4491" y="3893"/>
                    </a:lnTo>
                    <a:lnTo>
                      <a:pt x="4159" y="5157"/>
                    </a:lnTo>
                    <a:lnTo>
                      <a:pt x="3926" y="5889"/>
                    </a:lnTo>
                    <a:lnTo>
                      <a:pt x="3161" y="8051"/>
                    </a:lnTo>
                    <a:lnTo>
                      <a:pt x="2329" y="10679"/>
                    </a:lnTo>
                    <a:lnTo>
                      <a:pt x="1464" y="13474"/>
                    </a:lnTo>
                    <a:lnTo>
                      <a:pt x="732" y="16102"/>
                    </a:lnTo>
                    <a:lnTo>
                      <a:pt x="300" y="17732"/>
                    </a:lnTo>
                    <a:lnTo>
                      <a:pt x="0" y="19196"/>
                    </a:lnTo>
                    <a:lnTo>
                      <a:pt x="699" y="21158"/>
                    </a:lnTo>
                    <a:lnTo>
                      <a:pt x="1098" y="22190"/>
                    </a:lnTo>
                    <a:lnTo>
                      <a:pt x="1198" y="22389"/>
                    </a:lnTo>
                    <a:lnTo>
                      <a:pt x="1298" y="22589"/>
                    </a:lnTo>
                    <a:lnTo>
                      <a:pt x="1464" y="22788"/>
                    </a:lnTo>
                    <a:lnTo>
                      <a:pt x="1664" y="22988"/>
                    </a:lnTo>
                    <a:lnTo>
                      <a:pt x="2129" y="23420"/>
                    </a:lnTo>
                    <a:lnTo>
                      <a:pt x="2728" y="23853"/>
                    </a:lnTo>
                    <a:lnTo>
                      <a:pt x="3427" y="24319"/>
                    </a:lnTo>
                    <a:lnTo>
                      <a:pt x="4192" y="24818"/>
                    </a:lnTo>
                    <a:lnTo>
                      <a:pt x="5090" y="25317"/>
                    </a:lnTo>
                    <a:lnTo>
                      <a:pt x="6022" y="25816"/>
                    </a:lnTo>
                    <a:lnTo>
                      <a:pt x="7053" y="26348"/>
                    </a:lnTo>
                    <a:lnTo>
                      <a:pt x="8151" y="26880"/>
                    </a:lnTo>
                    <a:lnTo>
                      <a:pt x="10446" y="27945"/>
                    </a:lnTo>
                    <a:lnTo>
                      <a:pt x="12908" y="29009"/>
                    </a:lnTo>
                    <a:lnTo>
                      <a:pt x="15403" y="30041"/>
                    </a:lnTo>
                    <a:lnTo>
                      <a:pt x="17898" y="31072"/>
                    </a:lnTo>
                    <a:lnTo>
                      <a:pt x="20327" y="32003"/>
                    </a:lnTo>
                    <a:lnTo>
                      <a:pt x="24618" y="33667"/>
                    </a:lnTo>
                    <a:lnTo>
                      <a:pt x="27778" y="34898"/>
                    </a:lnTo>
                    <a:lnTo>
                      <a:pt x="28710" y="35297"/>
                    </a:lnTo>
                    <a:lnTo>
                      <a:pt x="29009" y="35430"/>
                    </a:lnTo>
                    <a:lnTo>
                      <a:pt x="29176" y="35530"/>
                    </a:lnTo>
                    <a:lnTo>
                      <a:pt x="29209" y="35596"/>
                    </a:lnTo>
                    <a:lnTo>
                      <a:pt x="29242" y="35696"/>
                    </a:lnTo>
                    <a:lnTo>
                      <a:pt x="29242" y="35829"/>
                    </a:lnTo>
                    <a:lnTo>
                      <a:pt x="29209" y="35962"/>
                    </a:lnTo>
                    <a:lnTo>
                      <a:pt x="29109" y="36361"/>
                    </a:lnTo>
                    <a:lnTo>
                      <a:pt x="28909" y="36860"/>
                    </a:lnTo>
                    <a:lnTo>
                      <a:pt x="30706" y="37260"/>
                    </a:lnTo>
                    <a:lnTo>
                      <a:pt x="32136" y="37559"/>
                    </a:lnTo>
                    <a:lnTo>
                      <a:pt x="33168" y="37759"/>
                    </a:lnTo>
                    <a:lnTo>
                      <a:pt x="33733" y="37825"/>
                    </a:lnTo>
                    <a:lnTo>
                      <a:pt x="34066" y="37825"/>
                    </a:lnTo>
                    <a:lnTo>
                      <a:pt x="34265" y="37792"/>
                    </a:lnTo>
                    <a:lnTo>
                      <a:pt x="34498" y="37692"/>
                    </a:lnTo>
                    <a:lnTo>
                      <a:pt x="34698" y="37592"/>
                    </a:lnTo>
                    <a:lnTo>
                      <a:pt x="35164" y="37326"/>
                    </a:lnTo>
                    <a:lnTo>
                      <a:pt x="35596" y="36993"/>
                    </a:lnTo>
                    <a:lnTo>
                      <a:pt x="36029" y="36561"/>
                    </a:lnTo>
                    <a:lnTo>
                      <a:pt x="36428" y="36095"/>
                    </a:lnTo>
                    <a:lnTo>
                      <a:pt x="36827" y="35563"/>
                    </a:lnTo>
                    <a:lnTo>
                      <a:pt x="37226" y="35031"/>
                    </a:lnTo>
                    <a:lnTo>
                      <a:pt x="37559" y="34432"/>
                    </a:lnTo>
                    <a:lnTo>
                      <a:pt x="37892" y="33866"/>
                    </a:lnTo>
                    <a:lnTo>
                      <a:pt x="38158" y="33334"/>
                    </a:lnTo>
                    <a:lnTo>
                      <a:pt x="38424" y="32769"/>
                    </a:lnTo>
                    <a:lnTo>
                      <a:pt x="38623" y="32303"/>
                    </a:lnTo>
                    <a:lnTo>
                      <a:pt x="38757" y="31837"/>
                    </a:lnTo>
                    <a:lnTo>
                      <a:pt x="38856" y="31471"/>
                    </a:lnTo>
                    <a:lnTo>
                      <a:pt x="38890" y="31172"/>
                    </a:lnTo>
                    <a:lnTo>
                      <a:pt x="38856" y="30972"/>
                    </a:lnTo>
                    <a:lnTo>
                      <a:pt x="38823" y="30906"/>
                    </a:lnTo>
                    <a:lnTo>
                      <a:pt x="38790" y="30872"/>
                    </a:lnTo>
                    <a:lnTo>
                      <a:pt x="38557" y="30773"/>
                    </a:lnTo>
                    <a:lnTo>
                      <a:pt x="38091" y="30606"/>
                    </a:lnTo>
                    <a:lnTo>
                      <a:pt x="36528" y="30174"/>
                    </a:lnTo>
                    <a:lnTo>
                      <a:pt x="31471" y="28876"/>
                    </a:lnTo>
                    <a:lnTo>
                      <a:pt x="28178" y="28045"/>
                    </a:lnTo>
                    <a:lnTo>
                      <a:pt x="24651" y="27080"/>
                    </a:lnTo>
                    <a:lnTo>
                      <a:pt x="21125" y="26049"/>
                    </a:lnTo>
                    <a:lnTo>
                      <a:pt x="19395" y="25516"/>
                    </a:lnTo>
                    <a:lnTo>
                      <a:pt x="17732" y="24984"/>
                    </a:lnTo>
                    <a:lnTo>
                      <a:pt x="16135" y="24452"/>
                    </a:lnTo>
                    <a:lnTo>
                      <a:pt x="14671" y="23919"/>
                    </a:lnTo>
                    <a:lnTo>
                      <a:pt x="13307" y="23354"/>
                    </a:lnTo>
                    <a:lnTo>
                      <a:pt x="12110" y="22822"/>
                    </a:lnTo>
                    <a:lnTo>
                      <a:pt x="11078" y="22289"/>
                    </a:lnTo>
                    <a:lnTo>
                      <a:pt x="10646" y="22057"/>
                    </a:lnTo>
                    <a:lnTo>
                      <a:pt x="10247" y="21790"/>
                    </a:lnTo>
                    <a:lnTo>
                      <a:pt x="9914" y="21524"/>
                    </a:lnTo>
                    <a:lnTo>
                      <a:pt x="9615" y="21291"/>
                    </a:lnTo>
                    <a:lnTo>
                      <a:pt x="9415" y="21025"/>
                    </a:lnTo>
                    <a:lnTo>
                      <a:pt x="9249" y="20792"/>
                    </a:lnTo>
                    <a:lnTo>
                      <a:pt x="9116" y="20460"/>
                    </a:lnTo>
                    <a:lnTo>
                      <a:pt x="8949" y="19894"/>
                    </a:lnTo>
                    <a:lnTo>
                      <a:pt x="8517" y="18164"/>
                    </a:lnTo>
                    <a:lnTo>
                      <a:pt x="8018" y="15802"/>
                    </a:lnTo>
                    <a:lnTo>
                      <a:pt x="7452" y="12975"/>
                    </a:lnTo>
                    <a:lnTo>
                      <a:pt x="6853" y="9814"/>
                    </a:lnTo>
                    <a:lnTo>
                      <a:pt x="6255" y="6487"/>
                    </a:lnTo>
                    <a:lnTo>
                      <a:pt x="5656" y="3161"/>
                    </a:lnTo>
                    <a:lnTo>
                      <a:pt x="5124" y="0"/>
                    </a:lnTo>
                    <a:close/>
                  </a:path>
                </a:pathLst>
              </a:custGeom>
              <a:solidFill>
                <a:srgbClr val="464646">
                  <a:alpha val="2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6" name="Google Shape;4006;p23"/>
              <p:cNvSpPr/>
              <p:nvPr/>
            </p:nvSpPr>
            <p:spPr>
              <a:xfrm>
                <a:off x="12453245" y="2548141"/>
                <a:ext cx="455110" cy="442659"/>
              </a:xfrm>
              <a:custGeom>
                <a:avLst/>
                <a:gdLst/>
                <a:ahLst/>
                <a:cxnLst/>
                <a:rect l="l" t="t" r="r" b="b"/>
                <a:pathLst>
                  <a:path w="38890" h="37826" fill="none" extrusionOk="0">
                    <a:moveTo>
                      <a:pt x="5124" y="0"/>
                    </a:moveTo>
                    <a:lnTo>
                      <a:pt x="5124" y="0"/>
                    </a:lnTo>
                    <a:lnTo>
                      <a:pt x="4990" y="1098"/>
                    </a:lnTo>
                    <a:lnTo>
                      <a:pt x="4824" y="2129"/>
                    </a:lnTo>
                    <a:lnTo>
                      <a:pt x="4658" y="3061"/>
                    </a:lnTo>
                    <a:lnTo>
                      <a:pt x="4491" y="3893"/>
                    </a:lnTo>
                    <a:lnTo>
                      <a:pt x="4159" y="5157"/>
                    </a:lnTo>
                    <a:lnTo>
                      <a:pt x="3926" y="5889"/>
                    </a:lnTo>
                    <a:lnTo>
                      <a:pt x="3926" y="5889"/>
                    </a:lnTo>
                    <a:lnTo>
                      <a:pt x="3161" y="8051"/>
                    </a:lnTo>
                    <a:lnTo>
                      <a:pt x="2329" y="10679"/>
                    </a:lnTo>
                    <a:lnTo>
                      <a:pt x="1464" y="13474"/>
                    </a:lnTo>
                    <a:lnTo>
                      <a:pt x="732" y="16102"/>
                    </a:lnTo>
                    <a:lnTo>
                      <a:pt x="732" y="16102"/>
                    </a:lnTo>
                    <a:lnTo>
                      <a:pt x="300" y="17732"/>
                    </a:lnTo>
                    <a:lnTo>
                      <a:pt x="0" y="19196"/>
                    </a:lnTo>
                    <a:lnTo>
                      <a:pt x="0" y="19196"/>
                    </a:lnTo>
                    <a:lnTo>
                      <a:pt x="699" y="21158"/>
                    </a:lnTo>
                    <a:lnTo>
                      <a:pt x="1098" y="22190"/>
                    </a:lnTo>
                    <a:lnTo>
                      <a:pt x="1098" y="22190"/>
                    </a:lnTo>
                    <a:lnTo>
                      <a:pt x="1198" y="22389"/>
                    </a:lnTo>
                    <a:lnTo>
                      <a:pt x="1298" y="22589"/>
                    </a:lnTo>
                    <a:lnTo>
                      <a:pt x="1464" y="22788"/>
                    </a:lnTo>
                    <a:lnTo>
                      <a:pt x="1664" y="22988"/>
                    </a:lnTo>
                    <a:lnTo>
                      <a:pt x="2129" y="23420"/>
                    </a:lnTo>
                    <a:lnTo>
                      <a:pt x="2728" y="23853"/>
                    </a:lnTo>
                    <a:lnTo>
                      <a:pt x="3427" y="24319"/>
                    </a:lnTo>
                    <a:lnTo>
                      <a:pt x="4192" y="24818"/>
                    </a:lnTo>
                    <a:lnTo>
                      <a:pt x="5090" y="25317"/>
                    </a:lnTo>
                    <a:lnTo>
                      <a:pt x="6022" y="25816"/>
                    </a:lnTo>
                    <a:lnTo>
                      <a:pt x="7053" y="26348"/>
                    </a:lnTo>
                    <a:lnTo>
                      <a:pt x="8151" y="26880"/>
                    </a:lnTo>
                    <a:lnTo>
                      <a:pt x="10446" y="27945"/>
                    </a:lnTo>
                    <a:lnTo>
                      <a:pt x="12908" y="29009"/>
                    </a:lnTo>
                    <a:lnTo>
                      <a:pt x="15403" y="30041"/>
                    </a:lnTo>
                    <a:lnTo>
                      <a:pt x="17898" y="31072"/>
                    </a:lnTo>
                    <a:lnTo>
                      <a:pt x="20327" y="32003"/>
                    </a:lnTo>
                    <a:lnTo>
                      <a:pt x="24618" y="33667"/>
                    </a:lnTo>
                    <a:lnTo>
                      <a:pt x="27778" y="34898"/>
                    </a:lnTo>
                    <a:lnTo>
                      <a:pt x="28710" y="35297"/>
                    </a:lnTo>
                    <a:lnTo>
                      <a:pt x="29009" y="35430"/>
                    </a:lnTo>
                    <a:lnTo>
                      <a:pt x="29176" y="35530"/>
                    </a:lnTo>
                    <a:lnTo>
                      <a:pt x="29176" y="35530"/>
                    </a:lnTo>
                    <a:lnTo>
                      <a:pt x="29209" y="35596"/>
                    </a:lnTo>
                    <a:lnTo>
                      <a:pt x="29242" y="35696"/>
                    </a:lnTo>
                    <a:lnTo>
                      <a:pt x="29242" y="35829"/>
                    </a:lnTo>
                    <a:lnTo>
                      <a:pt x="29209" y="35962"/>
                    </a:lnTo>
                    <a:lnTo>
                      <a:pt x="29109" y="36361"/>
                    </a:lnTo>
                    <a:lnTo>
                      <a:pt x="28909" y="36860"/>
                    </a:lnTo>
                    <a:lnTo>
                      <a:pt x="28909" y="36860"/>
                    </a:lnTo>
                    <a:lnTo>
                      <a:pt x="30706" y="37260"/>
                    </a:lnTo>
                    <a:lnTo>
                      <a:pt x="32136" y="37559"/>
                    </a:lnTo>
                    <a:lnTo>
                      <a:pt x="33168" y="37759"/>
                    </a:lnTo>
                    <a:lnTo>
                      <a:pt x="33733" y="37825"/>
                    </a:lnTo>
                    <a:lnTo>
                      <a:pt x="33733" y="37825"/>
                    </a:lnTo>
                    <a:lnTo>
                      <a:pt x="33866" y="37825"/>
                    </a:lnTo>
                    <a:lnTo>
                      <a:pt x="33866" y="37825"/>
                    </a:lnTo>
                    <a:lnTo>
                      <a:pt x="34066" y="37825"/>
                    </a:lnTo>
                    <a:lnTo>
                      <a:pt x="34265" y="37792"/>
                    </a:lnTo>
                    <a:lnTo>
                      <a:pt x="34498" y="37692"/>
                    </a:lnTo>
                    <a:lnTo>
                      <a:pt x="34698" y="37592"/>
                    </a:lnTo>
                    <a:lnTo>
                      <a:pt x="35164" y="37326"/>
                    </a:lnTo>
                    <a:lnTo>
                      <a:pt x="35596" y="36993"/>
                    </a:lnTo>
                    <a:lnTo>
                      <a:pt x="36029" y="36561"/>
                    </a:lnTo>
                    <a:lnTo>
                      <a:pt x="36428" y="36095"/>
                    </a:lnTo>
                    <a:lnTo>
                      <a:pt x="36827" y="35563"/>
                    </a:lnTo>
                    <a:lnTo>
                      <a:pt x="37226" y="35031"/>
                    </a:lnTo>
                    <a:lnTo>
                      <a:pt x="37559" y="34432"/>
                    </a:lnTo>
                    <a:lnTo>
                      <a:pt x="37892" y="33866"/>
                    </a:lnTo>
                    <a:lnTo>
                      <a:pt x="38158" y="33334"/>
                    </a:lnTo>
                    <a:lnTo>
                      <a:pt x="38424" y="32769"/>
                    </a:lnTo>
                    <a:lnTo>
                      <a:pt x="38623" y="32303"/>
                    </a:lnTo>
                    <a:lnTo>
                      <a:pt x="38757" y="31837"/>
                    </a:lnTo>
                    <a:lnTo>
                      <a:pt x="38856" y="31471"/>
                    </a:lnTo>
                    <a:lnTo>
                      <a:pt x="38890" y="31172"/>
                    </a:lnTo>
                    <a:lnTo>
                      <a:pt x="38890" y="31172"/>
                    </a:lnTo>
                    <a:lnTo>
                      <a:pt x="38856" y="30972"/>
                    </a:lnTo>
                    <a:lnTo>
                      <a:pt x="38823" y="30906"/>
                    </a:lnTo>
                    <a:lnTo>
                      <a:pt x="38790" y="30872"/>
                    </a:lnTo>
                    <a:lnTo>
                      <a:pt x="38790" y="30872"/>
                    </a:lnTo>
                    <a:lnTo>
                      <a:pt x="38557" y="30773"/>
                    </a:lnTo>
                    <a:lnTo>
                      <a:pt x="38091" y="30606"/>
                    </a:lnTo>
                    <a:lnTo>
                      <a:pt x="36528" y="30174"/>
                    </a:lnTo>
                    <a:lnTo>
                      <a:pt x="31471" y="28876"/>
                    </a:lnTo>
                    <a:lnTo>
                      <a:pt x="31471" y="28876"/>
                    </a:lnTo>
                    <a:lnTo>
                      <a:pt x="28178" y="28045"/>
                    </a:lnTo>
                    <a:lnTo>
                      <a:pt x="24651" y="27080"/>
                    </a:lnTo>
                    <a:lnTo>
                      <a:pt x="21125" y="26049"/>
                    </a:lnTo>
                    <a:lnTo>
                      <a:pt x="19395" y="25516"/>
                    </a:lnTo>
                    <a:lnTo>
                      <a:pt x="17732" y="24984"/>
                    </a:lnTo>
                    <a:lnTo>
                      <a:pt x="16135" y="24452"/>
                    </a:lnTo>
                    <a:lnTo>
                      <a:pt x="14671" y="23919"/>
                    </a:lnTo>
                    <a:lnTo>
                      <a:pt x="13307" y="23354"/>
                    </a:lnTo>
                    <a:lnTo>
                      <a:pt x="12110" y="22822"/>
                    </a:lnTo>
                    <a:lnTo>
                      <a:pt x="11078" y="22289"/>
                    </a:lnTo>
                    <a:lnTo>
                      <a:pt x="10646" y="22057"/>
                    </a:lnTo>
                    <a:lnTo>
                      <a:pt x="10247" y="21790"/>
                    </a:lnTo>
                    <a:lnTo>
                      <a:pt x="9914" y="21524"/>
                    </a:lnTo>
                    <a:lnTo>
                      <a:pt x="9615" y="21291"/>
                    </a:lnTo>
                    <a:lnTo>
                      <a:pt x="9415" y="21025"/>
                    </a:lnTo>
                    <a:lnTo>
                      <a:pt x="9249" y="20792"/>
                    </a:lnTo>
                    <a:lnTo>
                      <a:pt x="9249" y="20792"/>
                    </a:lnTo>
                    <a:lnTo>
                      <a:pt x="9116" y="20460"/>
                    </a:lnTo>
                    <a:lnTo>
                      <a:pt x="8949" y="19894"/>
                    </a:lnTo>
                    <a:lnTo>
                      <a:pt x="8517" y="18164"/>
                    </a:lnTo>
                    <a:lnTo>
                      <a:pt x="8018" y="15802"/>
                    </a:lnTo>
                    <a:lnTo>
                      <a:pt x="7452" y="12975"/>
                    </a:lnTo>
                    <a:lnTo>
                      <a:pt x="6853" y="9814"/>
                    </a:lnTo>
                    <a:lnTo>
                      <a:pt x="6255" y="6487"/>
                    </a:lnTo>
                    <a:lnTo>
                      <a:pt x="5656" y="3161"/>
                    </a:lnTo>
                    <a:lnTo>
                      <a:pt x="512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7" name="Google Shape;4007;p23"/>
              <p:cNvSpPr/>
              <p:nvPr/>
            </p:nvSpPr>
            <p:spPr>
              <a:xfrm>
                <a:off x="12384341" y="2199313"/>
                <a:ext cx="139763" cy="134719"/>
              </a:xfrm>
              <a:custGeom>
                <a:avLst/>
                <a:gdLst/>
                <a:ahLst/>
                <a:cxnLst/>
                <a:rect l="l" t="t" r="r" b="b"/>
                <a:pathLst>
                  <a:path w="11943" h="11512" extrusionOk="0">
                    <a:moveTo>
                      <a:pt x="9082" y="1"/>
                    </a:moveTo>
                    <a:lnTo>
                      <a:pt x="0" y="2330"/>
                    </a:lnTo>
                    <a:lnTo>
                      <a:pt x="133" y="3161"/>
                    </a:lnTo>
                    <a:lnTo>
                      <a:pt x="532" y="5124"/>
                    </a:lnTo>
                    <a:lnTo>
                      <a:pt x="799" y="6288"/>
                    </a:lnTo>
                    <a:lnTo>
                      <a:pt x="1065" y="7420"/>
                    </a:lnTo>
                    <a:lnTo>
                      <a:pt x="1397" y="8451"/>
                    </a:lnTo>
                    <a:lnTo>
                      <a:pt x="1564" y="8883"/>
                    </a:lnTo>
                    <a:lnTo>
                      <a:pt x="1730" y="9216"/>
                    </a:lnTo>
                    <a:lnTo>
                      <a:pt x="1830" y="9382"/>
                    </a:lnTo>
                    <a:lnTo>
                      <a:pt x="1930" y="9549"/>
                    </a:lnTo>
                    <a:lnTo>
                      <a:pt x="2229" y="9848"/>
                    </a:lnTo>
                    <a:lnTo>
                      <a:pt x="2628" y="10114"/>
                    </a:lnTo>
                    <a:lnTo>
                      <a:pt x="3061" y="10380"/>
                    </a:lnTo>
                    <a:lnTo>
                      <a:pt x="3593" y="10646"/>
                    </a:lnTo>
                    <a:lnTo>
                      <a:pt x="4158" y="10846"/>
                    </a:lnTo>
                    <a:lnTo>
                      <a:pt x="4791" y="11046"/>
                    </a:lnTo>
                    <a:lnTo>
                      <a:pt x="5456" y="11212"/>
                    </a:lnTo>
                    <a:lnTo>
                      <a:pt x="6155" y="11345"/>
                    </a:lnTo>
                    <a:lnTo>
                      <a:pt x="6886" y="11445"/>
                    </a:lnTo>
                    <a:lnTo>
                      <a:pt x="7618" y="11478"/>
                    </a:lnTo>
                    <a:lnTo>
                      <a:pt x="8383" y="11511"/>
                    </a:lnTo>
                    <a:lnTo>
                      <a:pt x="9149" y="11478"/>
                    </a:lnTo>
                    <a:lnTo>
                      <a:pt x="9880" y="11378"/>
                    </a:lnTo>
                    <a:lnTo>
                      <a:pt x="10646" y="11245"/>
                    </a:lnTo>
                    <a:lnTo>
                      <a:pt x="11344" y="11079"/>
                    </a:lnTo>
                    <a:lnTo>
                      <a:pt x="11511" y="11012"/>
                    </a:lnTo>
                    <a:lnTo>
                      <a:pt x="11610" y="10946"/>
                    </a:lnTo>
                    <a:lnTo>
                      <a:pt x="11677" y="10846"/>
                    </a:lnTo>
                    <a:lnTo>
                      <a:pt x="11743" y="10746"/>
                    </a:lnTo>
                    <a:lnTo>
                      <a:pt x="11810" y="10613"/>
                    </a:lnTo>
                    <a:lnTo>
                      <a:pt x="11843" y="10480"/>
                    </a:lnTo>
                    <a:lnTo>
                      <a:pt x="11843" y="10147"/>
                    </a:lnTo>
                    <a:lnTo>
                      <a:pt x="11810" y="9782"/>
                    </a:lnTo>
                    <a:lnTo>
                      <a:pt x="11710" y="9382"/>
                    </a:lnTo>
                    <a:lnTo>
                      <a:pt x="11477" y="8551"/>
                    </a:lnTo>
                    <a:lnTo>
                      <a:pt x="11244" y="7719"/>
                    </a:lnTo>
                    <a:lnTo>
                      <a:pt x="11145" y="7320"/>
                    </a:lnTo>
                    <a:lnTo>
                      <a:pt x="11111" y="6954"/>
                    </a:lnTo>
                    <a:lnTo>
                      <a:pt x="11111" y="6654"/>
                    </a:lnTo>
                    <a:lnTo>
                      <a:pt x="11145" y="6521"/>
                    </a:lnTo>
                    <a:lnTo>
                      <a:pt x="11178" y="6388"/>
                    </a:lnTo>
                    <a:lnTo>
                      <a:pt x="11244" y="6288"/>
                    </a:lnTo>
                    <a:lnTo>
                      <a:pt x="11311" y="6222"/>
                    </a:lnTo>
                    <a:lnTo>
                      <a:pt x="11411" y="6155"/>
                    </a:lnTo>
                    <a:lnTo>
                      <a:pt x="11544" y="6089"/>
                    </a:lnTo>
                    <a:lnTo>
                      <a:pt x="11677" y="6056"/>
                    </a:lnTo>
                    <a:lnTo>
                      <a:pt x="11777" y="5989"/>
                    </a:lnTo>
                    <a:lnTo>
                      <a:pt x="11843" y="5889"/>
                    </a:lnTo>
                    <a:lnTo>
                      <a:pt x="11910" y="5823"/>
                    </a:lnTo>
                    <a:lnTo>
                      <a:pt x="11910" y="5690"/>
                    </a:lnTo>
                    <a:lnTo>
                      <a:pt x="11943" y="5557"/>
                    </a:lnTo>
                    <a:lnTo>
                      <a:pt x="11876" y="5290"/>
                    </a:lnTo>
                    <a:lnTo>
                      <a:pt x="11777" y="4958"/>
                    </a:lnTo>
                    <a:lnTo>
                      <a:pt x="11610" y="4559"/>
                    </a:lnTo>
                    <a:lnTo>
                      <a:pt x="11377" y="4159"/>
                    </a:lnTo>
                    <a:lnTo>
                      <a:pt x="11111" y="3727"/>
                    </a:lnTo>
                    <a:lnTo>
                      <a:pt x="9980" y="1797"/>
                    </a:lnTo>
                    <a:lnTo>
                      <a:pt x="9681" y="1332"/>
                    </a:lnTo>
                    <a:lnTo>
                      <a:pt x="9448" y="866"/>
                    </a:lnTo>
                    <a:lnTo>
                      <a:pt x="9248" y="433"/>
                    </a:lnTo>
                    <a:lnTo>
                      <a:pt x="9082"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8" name="Google Shape;4008;p23"/>
              <p:cNvSpPr/>
              <p:nvPr/>
            </p:nvSpPr>
            <p:spPr>
              <a:xfrm>
                <a:off x="12346179" y="2146371"/>
                <a:ext cx="170529" cy="164689"/>
              </a:xfrm>
              <a:custGeom>
                <a:avLst/>
                <a:gdLst/>
                <a:ahLst/>
                <a:cxnLst/>
                <a:rect l="l" t="t" r="r" b="b"/>
                <a:pathLst>
                  <a:path w="14572" h="14073" extrusionOk="0">
                    <a:moveTo>
                      <a:pt x="7885" y="1"/>
                    </a:moveTo>
                    <a:lnTo>
                      <a:pt x="7586" y="34"/>
                    </a:lnTo>
                    <a:lnTo>
                      <a:pt x="7253" y="100"/>
                    </a:lnTo>
                    <a:lnTo>
                      <a:pt x="7020" y="200"/>
                    </a:lnTo>
                    <a:lnTo>
                      <a:pt x="6787" y="267"/>
                    </a:lnTo>
                    <a:lnTo>
                      <a:pt x="6455" y="500"/>
                    </a:lnTo>
                    <a:lnTo>
                      <a:pt x="6222" y="699"/>
                    </a:lnTo>
                    <a:lnTo>
                      <a:pt x="6022" y="932"/>
                    </a:lnTo>
                    <a:lnTo>
                      <a:pt x="5823" y="1165"/>
                    </a:lnTo>
                    <a:lnTo>
                      <a:pt x="5623" y="1398"/>
                    </a:lnTo>
                    <a:lnTo>
                      <a:pt x="5324" y="1597"/>
                    </a:lnTo>
                    <a:lnTo>
                      <a:pt x="5124" y="1697"/>
                    </a:lnTo>
                    <a:lnTo>
                      <a:pt x="4924" y="1797"/>
                    </a:lnTo>
                    <a:lnTo>
                      <a:pt x="4758" y="1830"/>
                    </a:lnTo>
                    <a:lnTo>
                      <a:pt x="4159" y="1830"/>
                    </a:lnTo>
                    <a:lnTo>
                      <a:pt x="3727" y="1797"/>
                    </a:lnTo>
                    <a:lnTo>
                      <a:pt x="3228" y="1731"/>
                    </a:lnTo>
                    <a:lnTo>
                      <a:pt x="2729" y="1764"/>
                    </a:lnTo>
                    <a:lnTo>
                      <a:pt x="2463" y="1797"/>
                    </a:lnTo>
                    <a:lnTo>
                      <a:pt x="2230" y="1830"/>
                    </a:lnTo>
                    <a:lnTo>
                      <a:pt x="1997" y="1930"/>
                    </a:lnTo>
                    <a:lnTo>
                      <a:pt x="1764" y="2063"/>
                    </a:lnTo>
                    <a:lnTo>
                      <a:pt x="1531" y="2230"/>
                    </a:lnTo>
                    <a:lnTo>
                      <a:pt x="1332" y="2429"/>
                    </a:lnTo>
                    <a:lnTo>
                      <a:pt x="1032" y="2862"/>
                    </a:lnTo>
                    <a:lnTo>
                      <a:pt x="833" y="3261"/>
                    </a:lnTo>
                    <a:lnTo>
                      <a:pt x="666" y="3660"/>
                    </a:lnTo>
                    <a:lnTo>
                      <a:pt x="600" y="4059"/>
                    </a:lnTo>
                    <a:lnTo>
                      <a:pt x="566" y="4425"/>
                    </a:lnTo>
                    <a:lnTo>
                      <a:pt x="566" y="4824"/>
                    </a:lnTo>
                    <a:lnTo>
                      <a:pt x="633" y="5190"/>
                    </a:lnTo>
                    <a:lnTo>
                      <a:pt x="666" y="5556"/>
                    </a:lnTo>
                    <a:lnTo>
                      <a:pt x="799" y="6288"/>
                    </a:lnTo>
                    <a:lnTo>
                      <a:pt x="833" y="6687"/>
                    </a:lnTo>
                    <a:lnTo>
                      <a:pt x="833" y="7053"/>
                    </a:lnTo>
                    <a:lnTo>
                      <a:pt x="799" y="7452"/>
                    </a:lnTo>
                    <a:lnTo>
                      <a:pt x="700" y="7852"/>
                    </a:lnTo>
                    <a:lnTo>
                      <a:pt x="566" y="8251"/>
                    </a:lnTo>
                    <a:lnTo>
                      <a:pt x="334" y="8683"/>
                    </a:lnTo>
                    <a:lnTo>
                      <a:pt x="167" y="8950"/>
                    </a:lnTo>
                    <a:lnTo>
                      <a:pt x="101" y="9216"/>
                    </a:lnTo>
                    <a:lnTo>
                      <a:pt x="34" y="9482"/>
                    </a:lnTo>
                    <a:lnTo>
                      <a:pt x="1" y="9715"/>
                    </a:lnTo>
                    <a:lnTo>
                      <a:pt x="34" y="9981"/>
                    </a:lnTo>
                    <a:lnTo>
                      <a:pt x="67" y="10247"/>
                    </a:lnTo>
                    <a:lnTo>
                      <a:pt x="167" y="10513"/>
                    </a:lnTo>
                    <a:lnTo>
                      <a:pt x="267" y="10746"/>
                    </a:lnTo>
                    <a:lnTo>
                      <a:pt x="400" y="11012"/>
                    </a:lnTo>
                    <a:lnTo>
                      <a:pt x="566" y="11245"/>
                    </a:lnTo>
                    <a:lnTo>
                      <a:pt x="966" y="11744"/>
                    </a:lnTo>
                    <a:lnTo>
                      <a:pt x="1398" y="12176"/>
                    </a:lnTo>
                    <a:lnTo>
                      <a:pt x="1897" y="12609"/>
                    </a:lnTo>
                    <a:lnTo>
                      <a:pt x="2429" y="12975"/>
                    </a:lnTo>
                    <a:lnTo>
                      <a:pt x="2928" y="13308"/>
                    </a:lnTo>
                    <a:lnTo>
                      <a:pt x="3461" y="13607"/>
                    </a:lnTo>
                    <a:lnTo>
                      <a:pt x="3926" y="13807"/>
                    </a:lnTo>
                    <a:lnTo>
                      <a:pt x="4359" y="13973"/>
                    </a:lnTo>
                    <a:lnTo>
                      <a:pt x="4692" y="14039"/>
                    </a:lnTo>
                    <a:lnTo>
                      <a:pt x="4858" y="14073"/>
                    </a:lnTo>
                    <a:lnTo>
                      <a:pt x="4958" y="14039"/>
                    </a:lnTo>
                    <a:lnTo>
                      <a:pt x="5058" y="14006"/>
                    </a:lnTo>
                    <a:lnTo>
                      <a:pt x="5124" y="13973"/>
                    </a:lnTo>
                    <a:lnTo>
                      <a:pt x="5191" y="13807"/>
                    </a:lnTo>
                    <a:lnTo>
                      <a:pt x="5224" y="13607"/>
                    </a:lnTo>
                    <a:lnTo>
                      <a:pt x="5224" y="13407"/>
                    </a:lnTo>
                    <a:lnTo>
                      <a:pt x="5191" y="13174"/>
                    </a:lnTo>
                    <a:lnTo>
                      <a:pt x="5091" y="12675"/>
                    </a:lnTo>
                    <a:lnTo>
                      <a:pt x="4924" y="12176"/>
                    </a:lnTo>
                    <a:lnTo>
                      <a:pt x="4758" y="11677"/>
                    </a:lnTo>
                    <a:lnTo>
                      <a:pt x="4625" y="11212"/>
                    </a:lnTo>
                    <a:lnTo>
                      <a:pt x="4625" y="10979"/>
                    </a:lnTo>
                    <a:lnTo>
                      <a:pt x="4625" y="10779"/>
                    </a:lnTo>
                    <a:lnTo>
                      <a:pt x="4658" y="10613"/>
                    </a:lnTo>
                    <a:lnTo>
                      <a:pt x="4758" y="10480"/>
                    </a:lnTo>
                    <a:lnTo>
                      <a:pt x="4924" y="10313"/>
                    </a:lnTo>
                    <a:lnTo>
                      <a:pt x="5058" y="10147"/>
                    </a:lnTo>
                    <a:lnTo>
                      <a:pt x="5191" y="10081"/>
                    </a:lnTo>
                    <a:lnTo>
                      <a:pt x="5324" y="10014"/>
                    </a:lnTo>
                    <a:lnTo>
                      <a:pt x="5457" y="9981"/>
                    </a:lnTo>
                    <a:lnTo>
                      <a:pt x="5557" y="9981"/>
                    </a:lnTo>
                    <a:lnTo>
                      <a:pt x="5690" y="10014"/>
                    </a:lnTo>
                    <a:lnTo>
                      <a:pt x="5823" y="10047"/>
                    </a:lnTo>
                    <a:lnTo>
                      <a:pt x="6056" y="10214"/>
                    </a:lnTo>
                    <a:lnTo>
                      <a:pt x="6322" y="10413"/>
                    </a:lnTo>
                    <a:lnTo>
                      <a:pt x="6621" y="10613"/>
                    </a:lnTo>
                    <a:lnTo>
                      <a:pt x="6987" y="10846"/>
                    </a:lnTo>
                    <a:lnTo>
                      <a:pt x="7220" y="10979"/>
                    </a:lnTo>
                    <a:lnTo>
                      <a:pt x="7453" y="11045"/>
                    </a:lnTo>
                    <a:lnTo>
                      <a:pt x="7686" y="11112"/>
                    </a:lnTo>
                    <a:lnTo>
                      <a:pt x="7885" y="11145"/>
                    </a:lnTo>
                    <a:lnTo>
                      <a:pt x="8318" y="11145"/>
                    </a:lnTo>
                    <a:lnTo>
                      <a:pt x="8517" y="11112"/>
                    </a:lnTo>
                    <a:lnTo>
                      <a:pt x="8684" y="11045"/>
                    </a:lnTo>
                    <a:lnTo>
                      <a:pt x="8783" y="10946"/>
                    </a:lnTo>
                    <a:lnTo>
                      <a:pt x="8883" y="10846"/>
                    </a:lnTo>
                    <a:lnTo>
                      <a:pt x="8950" y="10713"/>
                    </a:lnTo>
                    <a:lnTo>
                      <a:pt x="8950" y="10546"/>
                    </a:lnTo>
                    <a:lnTo>
                      <a:pt x="8917" y="10380"/>
                    </a:lnTo>
                    <a:lnTo>
                      <a:pt x="8783" y="10180"/>
                    </a:lnTo>
                    <a:lnTo>
                      <a:pt x="8617" y="9948"/>
                    </a:lnTo>
                    <a:lnTo>
                      <a:pt x="8384" y="9681"/>
                    </a:lnTo>
                    <a:lnTo>
                      <a:pt x="8151" y="9449"/>
                    </a:lnTo>
                    <a:lnTo>
                      <a:pt x="7952" y="9216"/>
                    </a:lnTo>
                    <a:lnTo>
                      <a:pt x="7785" y="8983"/>
                    </a:lnTo>
                    <a:lnTo>
                      <a:pt x="7686" y="8816"/>
                    </a:lnTo>
                    <a:lnTo>
                      <a:pt x="7619" y="8617"/>
                    </a:lnTo>
                    <a:lnTo>
                      <a:pt x="7586" y="8484"/>
                    </a:lnTo>
                    <a:lnTo>
                      <a:pt x="7619" y="8351"/>
                    </a:lnTo>
                    <a:lnTo>
                      <a:pt x="7652" y="8218"/>
                    </a:lnTo>
                    <a:lnTo>
                      <a:pt x="7719" y="8118"/>
                    </a:lnTo>
                    <a:lnTo>
                      <a:pt x="7819" y="8018"/>
                    </a:lnTo>
                    <a:lnTo>
                      <a:pt x="7952" y="7918"/>
                    </a:lnTo>
                    <a:lnTo>
                      <a:pt x="8118" y="7852"/>
                    </a:lnTo>
                    <a:lnTo>
                      <a:pt x="8451" y="7752"/>
                    </a:lnTo>
                    <a:lnTo>
                      <a:pt x="8850" y="7652"/>
                    </a:lnTo>
                    <a:lnTo>
                      <a:pt x="9282" y="7619"/>
                    </a:lnTo>
                    <a:lnTo>
                      <a:pt x="9615" y="7586"/>
                    </a:lnTo>
                    <a:lnTo>
                      <a:pt x="10081" y="7586"/>
                    </a:lnTo>
                    <a:lnTo>
                      <a:pt x="10280" y="7519"/>
                    </a:lnTo>
                    <a:lnTo>
                      <a:pt x="10480" y="7452"/>
                    </a:lnTo>
                    <a:lnTo>
                      <a:pt x="10713" y="7319"/>
                    </a:lnTo>
                    <a:lnTo>
                      <a:pt x="10946" y="7153"/>
                    </a:lnTo>
                    <a:lnTo>
                      <a:pt x="11079" y="7020"/>
                    </a:lnTo>
                    <a:lnTo>
                      <a:pt x="11145" y="6887"/>
                    </a:lnTo>
                    <a:lnTo>
                      <a:pt x="11145" y="6754"/>
                    </a:lnTo>
                    <a:lnTo>
                      <a:pt x="11145" y="6654"/>
                    </a:lnTo>
                    <a:lnTo>
                      <a:pt x="11079" y="6388"/>
                    </a:lnTo>
                    <a:lnTo>
                      <a:pt x="10946" y="6122"/>
                    </a:lnTo>
                    <a:lnTo>
                      <a:pt x="10879" y="5856"/>
                    </a:lnTo>
                    <a:lnTo>
                      <a:pt x="10879" y="5723"/>
                    </a:lnTo>
                    <a:lnTo>
                      <a:pt x="10913" y="5590"/>
                    </a:lnTo>
                    <a:lnTo>
                      <a:pt x="10979" y="5456"/>
                    </a:lnTo>
                    <a:lnTo>
                      <a:pt x="11079" y="5323"/>
                    </a:lnTo>
                    <a:lnTo>
                      <a:pt x="11278" y="5190"/>
                    </a:lnTo>
                    <a:lnTo>
                      <a:pt x="11511" y="5057"/>
                    </a:lnTo>
                    <a:lnTo>
                      <a:pt x="12676" y="4558"/>
                    </a:lnTo>
                    <a:lnTo>
                      <a:pt x="13208" y="4292"/>
                    </a:lnTo>
                    <a:lnTo>
                      <a:pt x="13474" y="4126"/>
                    </a:lnTo>
                    <a:lnTo>
                      <a:pt x="13674" y="3959"/>
                    </a:lnTo>
                    <a:lnTo>
                      <a:pt x="13907" y="3793"/>
                    </a:lnTo>
                    <a:lnTo>
                      <a:pt x="14073" y="3594"/>
                    </a:lnTo>
                    <a:lnTo>
                      <a:pt x="14239" y="3394"/>
                    </a:lnTo>
                    <a:lnTo>
                      <a:pt x="14372" y="3161"/>
                    </a:lnTo>
                    <a:lnTo>
                      <a:pt x="14472" y="2895"/>
                    </a:lnTo>
                    <a:lnTo>
                      <a:pt x="14539" y="2629"/>
                    </a:lnTo>
                    <a:lnTo>
                      <a:pt x="14572" y="2329"/>
                    </a:lnTo>
                    <a:lnTo>
                      <a:pt x="14539" y="1997"/>
                    </a:lnTo>
                    <a:lnTo>
                      <a:pt x="14472" y="1564"/>
                    </a:lnTo>
                    <a:lnTo>
                      <a:pt x="14339" y="1165"/>
                    </a:lnTo>
                    <a:lnTo>
                      <a:pt x="14173" y="866"/>
                    </a:lnTo>
                    <a:lnTo>
                      <a:pt x="13973" y="633"/>
                    </a:lnTo>
                    <a:lnTo>
                      <a:pt x="13774" y="466"/>
                    </a:lnTo>
                    <a:lnTo>
                      <a:pt x="13507" y="333"/>
                    </a:lnTo>
                    <a:lnTo>
                      <a:pt x="13241" y="300"/>
                    </a:lnTo>
                    <a:lnTo>
                      <a:pt x="12975" y="267"/>
                    </a:lnTo>
                    <a:lnTo>
                      <a:pt x="12676" y="300"/>
                    </a:lnTo>
                    <a:lnTo>
                      <a:pt x="12376" y="333"/>
                    </a:lnTo>
                    <a:lnTo>
                      <a:pt x="12077" y="433"/>
                    </a:lnTo>
                    <a:lnTo>
                      <a:pt x="11777" y="533"/>
                    </a:lnTo>
                    <a:lnTo>
                      <a:pt x="11179" y="766"/>
                    </a:lnTo>
                    <a:lnTo>
                      <a:pt x="10613" y="1032"/>
                    </a:lnTo>
                    <a:lnTo>
                      <a:pt x="10447" y="1098"/>
                    </a:lnTo>
                    <a:lnTo>
                      <a:pt x="10314" y="1098"/>
                    </a:lnTo>
                    <a:lnTo>
                      <a:pt x="10147" y="1065"/>
                    </a:lnTo>
                    <a:lnTo>
                      <a:pt x="9981" y="999"/>
                    </a:lnTo>
                    <a:lnTo>
                      <a:pt x="9648" y="766"/>
                    </a:lnTo>
                    <a:lnTo>
                      <a:pt x="9282" y="500"/>
                    </a:lnTo>
                    <a:lnTo>
                      <a:pt x="8883" y="267"/>
                    </a:lnTo>
                    <a:lnTo>
                      <a:pt x="8684" y="167"/>
                    </a:lnTo>
                    <a:lnTo>
                      <a:pt x="8418" y="67"/>
                    </a:lnTo>
                    <a:lnTo>
                      <a:pt x="8185" y="1"/>
                    </a:lnTo>
                    <a:close/>
                  </a:path>
                </a:pathLst>
              </a:custGeom>
              <a:solidFill>
                <a:srgbClr val="0102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9" name="Google Shape;4009;p23"/>
              <p:cNvSpPr/>
              <p:nvPr/>
            </p:nvSpPr>
            <p:spPr>
              <a:xfrm>
                <a:off x="12085740" y="2347642"/>
                <a:ext cx="397487" cy="631479"/>
              </a:xfrm>
              <a:custGeom>
                <a:avLst/>
                <a:gdLst/>
                <a:ahLst/>
                <a:cxnLst/>
                <a:rect l="l" t="t" r="r" b="b"/>
                <a:pathLst>
                  <a:path w="33966" h="53961" extrusionOk="0">
                    <a:moveTo>
                      <a:pt x="23520" y="1"/>
                    </a:moveTo>
                    <a:lnTo>
                      <a:pt x="23254" y="34"/>
                    </a:lnTo>
                    <a:lnTo>
                      <a:pt x="22389" y="566"/>
                    </a:lnTo>
                    <a:lnTo>
                      <a:pt x="21557" y="1065"/>
                    </a:lnTo>
                    <a:lnTo>
                      <a:pt x="20825" y="1598"/>
                    </a:lnTo>
                    <a:lnTo>
                      <a:pt x="20127" y="2097"/>
                    </a:lnTo>
                    <a:lnTo>
                      <a:pt x="19461" y="2596"/>
                    </a:lnTo>
                    <a:lnTo>
                      <a:pt x="18896" y="3061"/>
                    </a:lnTo>
                    <a:lnTo>
                      <a:pt x="17898" y="3893"/>
                    </a:lnTo>
                    <a:lnTo>
                      <a:pt x="17133" y="4625"/>
                    </a:lnTo>
                    <a:lnTo>
                      <a:pt x="16601" y="5157"/>
                    </a:lnTo>
                    <a:lnTo>
                      <a:pt x="16168" y="5656"/>
                    </a:lnTo>
                    <a:lnTo>
                      <a:pt x="9947" y="23887"/>
                    </a:lnTo>
                    <a:lnTo>
                      <a:pt x="5523" y="36828"/>
                    </a:lnTo>
                    <a:lnTo>
                      <a:pt x="3227" y="43514"/>
                    </a:lnTo>
                    <a:lnTo>
                      <a:pt x="3028" y="43913"/>
                    </a:lnTo>
                    <a:lnTo>
                      <a:pt x="2728" y="44412"/>
                    </a:lnTo>
                    <a:lnTo>
                      <a:pt x="1896" y="45643"/>
                    </a:lnTo>
                    <a:lnTo>
                      <a:pt x="1464" y="46375"/>
                    </a:lnTo>
                    <a:lnTo>
                      <a:pt x="1032" y="47107"/>
                    </a:lnTo>
                    <a:lnTo>
                      <a:pt x="632" y="47872"/>
                    </a:lnTo>
                    <a:lnTo>
                      <a:pt x="433" y="48271"/>
                    </a:lnTo>
                    <a:lnTo>
                      <a:pt x="300" y="48637"/>
                    </a:lnTo>
                    <a:lnTo>
                      <a:pt x="167" y="49037"/>
                    </a:lnTo>
                    <a:lnTo>
                      <a:pt x="67" y="49436"/>
                    </a:lnTo>
                    <a:lnTo>
                      <a:pt x="0" y="49802"/>
                    </a:lnTo>
                    <a:lnTo>
                      <a:pt x="0" y="50168"/>
                    </a:lnTo>
                    <a:lnTo>
                      <a:pt x="0" y="50534"/>
                    </a:lnTo>
                    <a:lnTo>
                      <a:pt x="67" y="50900"/>
                    </a:lnTo>
                    <a:lnTo>
                      <a:pt x="200" y="51232"/>
                    </a:lnTo>
                    <a:lnTo>
                      <a:pt x="366" y="51532"/>
                    </a:lnTo>
                    <a:lnTo>
                      <a:pt x="599" y="51864"/>
                    </a:lnTo>
                    <a:lnTo>
                      <a:pt x="898" y="52130"/>
                    </a:lnTo>
                    <a:lnTo>
                      <a:pt x="1231" y="52397"/>
                    </a:lnTo>
                    <a:lnTo>
                      <a:pt x="1664" y="52629"/>
                    </a:lnTo>
                    <a:lnTo>
                      <a:pt x="2163" y="52862"/>
                    </a:lnTo>
                    <a:lnTo>
                      <a:pt x="2728" y="53062"/>
                    </a:lnTo>
                    <a:lnTo>
                      <a:pt x="3393" y="53228"/>
                    </a:lnTo>
                    <a:lnTo>
                      <a:pt x="4125" y="53361"/>
                    </a:lnTo>
                    <a:lnTo>
                      <a:pt x="5423" y="53528"/>
                    </a:lnTo>
                    <a:lnTo>
                      <a:pt x="6654" y="53661"/>
                    </a:lnTo>
                    <a:lnTo>
                      <a:pt x="7851" y="53794"/>
                    </a:lnTo>
                    <a:lnTo>
                      <a:pt x="8982" y="53860"/>
                    </a:lnTo>
                    <a:lnTo>
                      <a:pt x="10113" y="53927"/>
                    </a:lnTo>
                    <a:lnTo>
                      <a:pt x="11211" y="53960"/>
                    </a:lnTo>
                    <a:lnTo>
                      <a:pt x="13241" y="53960"/>
                    </a:lnTo>
                    <a:lnTo>
                      <a:pt x="14205" y="53894"/>
                    </a:lnTo>
                    <a:lnTo>
                      <a:pt x="15137" y="53860"/>
                    </a:lnTo>
                    <a:lnTo>
                      <a:pt x="16867" y="53694"/>
                    </a:lnTo>
                    <a:lnTo>
                      <a:pt x="18430" y="53494"/>
                    </a:lnTo>
                    <a:lnTo>
                      <a:pt x="19827" y="53262"/>
                    </a:lnTo>
                    <a:lnTo>
                      <a:pt x="21092" y="52962"/>
                    </a:lnTo>
                    <a:lnTo>
                      <a:pt x="22189" y="52696"/>
                    </a:lnTo>
                    <a:lnTo>
                      <a:pt x="23088" y="52430"/>
                    </a:lnTo>
                    <a:lnTo>
                      <a:pt x="23853" y="52164"/>
                    </a:lnTo>
                    <a:lnTo>
                      <a:pt x="24452" y="51931"/>
                    </a:lnTo>
                    <a:lnTo>
                      <a:pt x="24884" y="51765"/>
                    </a:lnTo>
                    <a:lnTo>
                      <a:pt x="25217" y="51598"/>
                    </a:lnTo>
                    <a:lnTo>
                      <a:pt x="25782" y="50234"/>
                    </a:lnTo>
                    <a:lnTo>
                      <a:pt x="26414" y="48637"/>
                    </a:lnTo>
                    <a:lnTo>
                      <a:pt x="27179" y="46508"/>
                    </a:lnTo>
                    <a:lnTo>
                      <a:pt x="28111" y="43913"/>
                    </a:lnTo>
                    <a:lnTo>
                      <a:pt x="29109" y="40919"/>
                    </a:lnTo>
                    <a:lnTo>
                      <a:pt x="29608" y="39323"/>
                    </a:lnTo>
                    <a:lnTo>
                      <a:pt x="30107" y="37626"/>
                    </a:lnTo>
                    <a:lnTo>
                      <a:pt x="30606" y="35863"/>
                    </a:lnTo>
                    <a:lnTo>
                      <a:pt x="31072" y="34066"/>
                    </a:lnTo>
                    <a:lnTo>
                      <a:pt x="31537" y="32203"/>
                    </a:lnTo>
                    <a:lnTo>
                      <a:pt x="32003" y="30307"/>
                    </a:lnTo>
                    <a:lnTo>
                      <a:pt x="32402" y="28411"/>
                    </a:lnTo>
                    <a:lnTo>
                      <a:pt x="32802" y="26448"/>
                    </a:lnTo>
                    <a:lnTo>
                      <a:pt x="33134" y="24485"/>
                    </a:lnTo>
                    <a:lnTo>
                      <a:pt x="33400" y="22523"/>
                    </a:lnTo>
                    <a:lnTo>
                      <a:pt x="33633" y="20560"/>
                    </a:lnTo>
                    <a:lnTo>
                      <a:pt x="33833" y="18630"/>
                    </a:lnTo>
                    <a:lnTo>
                      <a:pt x="33933" y="16701"/>
                    </a:lnTo>
                    <a:lnTo>
                      <a:pt x="33966" y="14805"/>
                    </a:lnTo>
                    <a:lnTo>
                      <a:pt x="33966" y="13873"/>
                    </a:lnTo>
                    <a:lnTo>
                      <a:pt x="33933" y="12942"/>
                    </a:lnTo>
                    <a:lnTo>
                      <a:pt x="33866" y="12010"/>
                    </a:lnTo>
                    <a:lnTo>
                      <a:pt x="33800" y="11112"/>
                    </a:lnTo>
                    <a:lnTo>
                      <a:pt x="33700" y="10214"/>
                    </a:lnTo>
                    <a:lnTo>
                      <a:pt x="33567" y="9349"/>
                    </a:lnTo>
                    <a:lnTo>
                      <a:pt x="33434" y="8484"/>
                    </a:lnTo>
                    <a:lnTo>
                      <a:pt x="33267" y="7652"/>
                    </a:lnTo>
                    <a:lnTo>
                      <a:pt x="33068" y="6821"/>
                    </a:lnTo>
                    <a:lnTo>
                      <a:pt x="32835" y="6022"/>
                    </a:lnTo>
                    <a:lnTo>
                      <a:pt x="32602" y="5257"/>
                    </a:lnTo>
                    <a:lnTo>
                      <a:pt x="32336" y="4492"/>
                    </a:lnTo>
                    <a:lnTo>
                      <a:pt x="32103" y="4026"/>
                    </a:lnTo>
                    <a:lnTo>
                      <a:pt x="31837" y="3627"/>
                    </a:lnTo>
                    <a:lnTo>
                      <a:pt x="31537" y="3228"/>
                    </a:lnTo>
                    <a:lnTo>
                      <a:pt x="31138" y="2862"/>
                    </a:lnTo>
                    <a:lnTo>
                      <a:pt x="30972" y="3394"/>
                    </a:lnTo>
                    <a:lnTo>
                      <a:pt x="30839" y="3793"/>
                    </a:lnTo>
                    <a:lnTo>
                      <a:pt x="30639" y="4226"/>
                    </a:lnTo>
                    <a:lnTo>
                      <a:pt x="30539" y="4459"/>
                    </a:lnTo>
                    <a:lnTo>
                      <a:pt x="30406" y="4658"/>
                    </a:lnTo>
                    <a:lnTo>
                      <a:pt x="30240" y="4825"/>
                    </a:lnTo>
                    <a:lnTo>
                      <a:pt x="30074" y="4958"/>
                    </a:lnTo>
                    <a:lnTo>
                      <a:pt x="29907" y="5091"/>
                    </a:lnTo>
                    <a:lnTo>
                      <a:pt x="29708" y="5157"/>
                    </a:lnTo>
                    <a:lnTo>
                      <a:pt x="29475" y="5157"/>
                    </a:lnTo>
                    <a:lnTo>
                      <a:pt x="29242" y="5124"/>
                    </a:lnTo>
                    <a:lnTo>
                      <a:pt x="29042" y="5057"/>
                    </a:lnTo>
                    <a:lnTo>
                      <a:pt x="28843" y="4958"/>
                    </a:lnTo>
                    <a:lnTo>
                      <a:pt x="28477" y="4725"/>
                    </a:lnTo>
                    <a:lnTo>
                      <a:pt x="28144" y="4425"/>
                    </a:lnTo>
                    <a:lnTo>
                      <a:pt x="27812" y="4059"/>
                    </a:lnTo>
                    <a:lnTo>
                      <a:pt x="27479" y="3627"/>
                    </a:lnTo>
                    <a:lnTo>
                      <a:pt x="27146" y="3194"/>
                    </a:lnTo>
                    <a:lnTo>
                      <a:pt x="26514" y="2263"/>
                    </a:lnTo>
                    <a:lnTo>
                      <a:pt x="26181" y="1830"/>
                    </a:lnTo>
                    <a:lnTo>
                      <a:pt x="25849" y="1398"/>
                    </a:lnTo>
                    <a:lnTo>
                      <a:pt x="25483" y="999"/>
                    </a:lnTo>
                    <a:lnTo>
                      <a:pt x="25117" y="633"/>
                    </a:lnTo>
                    <a:lnTo>
                      <a:pt x="24718" y="367"/>
                    </a:lnTo>
                    <a:lnTo>
                      <a:pt x="24485" y="234"/>
                    </a:lnTo>
                    <a:lnTo>
                      <a:pt x="24252" y="167"/>
                    </a:lnTo>
                    <a:lnTo>
                      <a:pt x="24019" y="101"/>
                    </a:lnTo>
                    <a:lnTo>
                      <a:pt x="23786" y="34"/>
                    </a:lnTo>
                    <a:lnTo>
                      <a:pt x="2352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0" name="Google Shape;4010;p23"/>
              <p:cNvSpPr/>
              <p:nvPr/>
            </p:nvSpPr>
            <p:spPr>
              <a:xfrm>
                <a:off x="12085740" y="2347642"/>
                <a:ext cx="397487" cy="631479"/>
              </a:xfrm>
              <a:custGeom>
                <a:avLst/>
                <a:gdLst/>
                <a:ahLst/>
                <a:cxnLst/>
                <a:rect l="l" t="t" r="r" b="b"/>
                <a:pathLst>
                  <a:path w="33966" h="53961" fill="none" extrusionOk="0">
                    <a:moveTo>
                      <a:pt x="23254" y="34"/>
                    </a:moveTo>
                    <a:lnTo>
                      <a:pt x="23254" y="34"/>
                    </a:lnTo>
                    <a:lnTo>
                      <a:pt x="23520" y="1"/>
                    </a:lnTo>
                    <a:lnTo>
                      <a:pt x="23786" y="34"/>
                    </a:lnTo>
                    <a:lnTo>
                      <a:pt x="24019" y="101"/>
                    </a:lnTo>
                    <a:lnTo>
                      <a:pt x="24252" y="167"/>
                    </a:lnTo>
                    <a:lnTo>
                      <a:pt x="24485" y="234"/>
                    </a:lnTo>
                    <a:lnTo>
                      <a:pt x="24718" y="367"/>
                    </a:lnTo>
                    <a:lnTo>
                      <a:pt x="25117" y="633"/>
                    </a:lnTo>
                    <a:lnTo>
                      <a:pt x="25483" y="999"/>
                    </a:lnTo>
                    <a:lnTo>
                      <a:pt x="25849" y="1398"/>
                    </a:lnTo>
                    <a:lnTo>
                      <a:pt x="26181" y="1830"/>
                    </a:lnTo>
                    <a:lnTo>
                      <a:pt x="26514" y="2263"/>
                    </a:lnTo>
                    <a:lnTo>
                      <a:pt x="27146" y="3194"/>
                    </a:lnTo>
                    <a:lnTo>
                      <a:pt x="27479" y="3627"/>
                    </a:lnTo>
                    <a:lnTo>
                      <a:pt x="27812" y="4059"/>
                    </a:lnTo>
                    <a:lnTo>
                      <a:pt x="28144" y="4425"/>
                    </a:lnTo>
                    <a:lnTo>
                      <a:pt x="28477" y="4725"/>
                    </a:lnTo>
                    <a:lnTo>
                      <a:pt x="28843" y="4958"/>
                    </a:lnTo>
                    <a:lnTo>
                      <a:pt x="29042" y="5057"/>
                    </a:lnTo>
                    <a:lnTo>
                      <a:pt x="29242" y="5124"/>
                    </a:lnTo>
                    <a:lnTo>
                      <a:pt x="29242" y="5124"/>
                    </a:lnTo>
                    <a:lnTo>
                      <a:pt x="29475" y="5157"/>
                    </a:lnTo>
                    <a:lnTo>
                      <a:pt x="29708" y="5157"/>
                    </a:lnTo>
                    <a:lnTo>
                      <a:pt x="29907" y="5091"/>
                    </a:lnTo>
                    <a:lnTo>
                      <a:pt x="30074" y="4958"/>
                    </a:lnTo>
                    <a:lnTo>
                      <a:pt x="30240" y="4825"/>
                    </a:lnTo>
                    <a:lnTo>
                      <a:pt x="30406" y="4658"/>
                    </a:lnTo>
                    <a:lnTo>
                      <a:pt x="30539" y="4459"/>
                    </a:lnTo>
                    <a:lnTo>
                      <a:pt x="30639" y="4226"/>
                    </a:lnTo>
                    <a:lnTo>
                      <a:pt x="30839" y="3793"/>
                    </a:lnTo>
                    <a:lnTo>
                      <a:pt x="30972" y="3394"/>
                    </a:lnTo>
                    <a:lnTo>
                      <a:pt x="31138" y="2862"/>
                    </a:lnTo>
                    <a:lnTo>
                      <a:pt x="31138" y="2862"/>
                    </a:lnTo>
                    <a:lnTo>
                      <a:pt x="31537" y="3228"/>
                    </a:lnTo>
                    <a:lnTo>
                      <a:pt x="31837" y="3627"/>
                    </a:lnTo>
                    <a:lnTo>
                      <a:pt x="32103" y="4026"/>
                    </a:lnTo>
                    <a:lnTo>
                      <a:pt x="32336" y="4492"/>
                    </a:lnTo>
                    <a:lnTo>
                      <a:pt x="32336" y="4492"/>
                    </a:lnTo>
                    <a:lnTo>
                      <a:pt x="32602" y="5257"/>
                    </a:lnTo>
                    <a:lnTo>
                      <a:pt x="32835" y="6022"/>
                    </a:lnTo>
                    <a:lnTo>
                      <a:pt x="33068" y="6821"/>
                    </a:lnTo>
                    <a:lnTo>
                      <a:pt x="33267" y="7652"/>
                    </a:lnTo>
                    <a:lnTo>
                      <a:pt x="33434" y="8484"/>
                    </a:lnTo>
                    <a:lnTo>
                      <a:pt x="33567" y="9349"/>
                    </a:lnTo>
                    <a:lnTo>
                      <a:pt x="33700" y="10214"/>
                    </a:lnTo>
                    <a:lnTo>
                      <a:pt x="33800" y="11112"/>
                    </a:lnTo>
                    <a:lnTo>
                      <a:pt x="33866" y="12010"/>
                    </a:lnTo>
                    <a:lnTo>
                      <a:pt x="33933" y="12942"/>
                    </a:lnTo>
                    <a:lnTo>
                      <a:pt x="33966" y="13873"/>
                    </a:lnTo>
                    <a:lnTo>
                      <a:pt x="33966" y="14805"/>
                    </a:lnTo>
                    <a:lnTo>
                      <a:pt x="33933" y="16701"/>
                    </a:lnTo>
                    <a:lnTo>
                      <a:pt x="33833" y="18630"/>
                    </a:lnTo>
                    <a:lnTo>
                      <a:pt x="33633" y="20560"/>
                    </a:lnTo>
                    <a:lnTo>
                      <a:pt x="33400" y="22523"/>
                    </a:lnTo>
                    <a:lnTo>
                      <a:pt x="33134" y="24485"/>
                    </a:lnTo>
                    <a:lnTo>
                      <a:pt x="32802" y="26448"/>
                    </a:lnTo>
                    <a:lnTo>
                      <a:pt x="32402" y="28411"/>
                    </a:lnTo>
                    <a:lnTo>
                      <a:pt x="32003" y="30307"/>
                    </a:lnTo>
                    <a:lnTo>
                      <a:pt x="31537" y="32203"/>
                    </a:lnTo>
                    <a:lnTo>
                      <a:pt x="31072" y="34066"/>
                    </a:lnTo>
                    <a:lnTo>
                      <a:pt x="30606" y="35863"/>
                    </a:lnTo>
                    <a:lnTo>
                      <a:pt x="30107" y="37626"/>
                    </a:lnTo>
                    <a:lnTo>
                      <a:pt x="29608" y="39323"/>
                    </a:lnTo>
                    <a:lnTo>
                      <a:pt x="29109" y="40919"/>
                    </a:lnTo>
                    <a:lnTo>
                      <a:pt x="28111" y="43913"/>
                    </a:lnTo>
                    <a:lnTo>
                      <a:pt x="27179" y="46508"/>
                    </a:lnTo>
                    <a:lnTo>
                      <a:pt x="26414" y="48637"/>
                    </a:lnTo>
                    <a:lnTo>
                      <a:pt x="25782" y="50234"/>
                    </a:lnTo>
                    <a:lnTo>
                      <a:pt x="25217" y="51598"/>
                    </a:lnTo>
                    <a:lnTo>
                      <a:pt x="25217" y="51598"/>
                    </a:lnTo>
                    <a:lnTo>
                      <a:pt x="24884" y="51765"/>
                    </a:lnTo>
                    <a:lnTo>
                      <a:pt x="24452" y="51931"/>
                    </a:lnTo>
                    <a:lnTo>
                      <a:pt x="23853" y="52164"/>
                    </a:lnTo>
                    <a:lnTo>
                      <a:pt x="23088" y="52430"/>
                    </a:lnTo>
                    <a:lnTo>
                      <a:pt x="22189" y="52696"/>
                    </a:lnTo>
                    <a:lnTo>
                      <a:pt x="21092" y="52962"/>
                    </a:lnTo>
                    <a:lnTo>
                      <a:pt x="19827" y="53262"/>
                    </a:lnTo>
                    <a:lnTo>
                      <a:pt x="18430" y="53494"/>
                    </a:lnTo>
                    <a:lnTo>
                      <a:pt x="16867" y="53694"/>
                    </a:lnTo>
                    <a:lnTo>
                      <a:pt x="15137" y="53860"/>
                    </a:lnTo>
                    <a:lnTo>
                      <a:pt x="14205" y="53894"/>
                    </a:lnTo>
                    <a:lnTo>
                      <a:pt x="13241" y="53960"/>
                    </a:lnTo>
                    <a:lnTo>
                      <a:pt x="12243" y="53960"/>
                    </a:lnTo>
                    <a:lnTo>
                      <a:pt x="11211" y="53960"/>
                    </a:lnTo>
                    <a:lnTo>
                      <a:pt x="10113" y="53927"/>
                    </a:lnTo>
                    <a:lnTo>
                      <a:pt x="8982" y="53860"/>
                    </a:lnTo>
                    <a:lnTo>
                      <a:pt x="7851" y="53794"/>
                    </a:lnTo>
                    <a:lnTo>
                      <a:pt x="6654" y="53661"/>
                    </a:lnTo>
                    <a:lnTo>
                      <a:pt x="5423" y="53528"/>
                    </a:lnTo>
                    <a:lnTo>
                      <a:pt x="4125" y="53361"/>
                    </a:lnTo>
                    <a:lnTo>
                      <a:pt x="4125" y="53361"/>
                    </a:lnTo>
                    <a:lnTo>
                      <a:pt x="3393" y="53228"/>
                    </a:lnTo>
                    <a:lnTo>
                      <a:pt x="2728" y="53062"/>
                    </a:lnTo>
                    <a:lnTo>
                      <a:pt x="2163" y="52862"/>
                    </a:lnTo>
                    <a:lnTo>
                      <a:pt x="1664" y="52629"/>
                    </a:lnTo>
                    <a:lnTo>
                      <a:pt x="1231" y="52397"/>
                    </a:lnTo>
                    <a:lnTo>
                      <a:pt x="898" y="52130"/>
                    </a:lnTo>
                    <a:lnTo>
                      <a:pt x="599" y="51864"/>
                    </a:lnTo>
                    <a:lnTo>
                      <a:pt x="366" y="51532"/>
                    </a:lnTo>
                    <a:lnTo>
                      <a:pt x="200" y="51232"/>
                    </a:lnTo>
                    <a:lnTo>
                      <a:pt x="67" y="50900"/>
                    </a:lnTo>
                    <a:lnTo>
                      <a:pt x="0" y="50534"/>
                    </a:lnTo>
                    <a:lnTo>
                      <a:pt x="0" y="50168"/>
                    </a:lnTo>
                    <a:lnTo>
                      <a:pt x="0" y="49802"/>
                    </a:lnTo>
                    <a:lnTo>
                      <a:pt x="67" y="49436"/>
                    </a:lnTo>
                    <a:lnTo>
                      <a:pt x="167" y="49037"/>
                    </a:lnTo>
                    <a:lnTo>
                      <a:pt x="300" y="48637"/>
                    </a:lnTo>
                    <a:lnTo>
                      <a:pt x="433" y="48271"/>
                    </a:lnTo>
                    <a:lnTo>
                      <a:pt x="632" y="47872"/>
                    </a:lnTo>
                    <a:lnTo>
                      <a:pt x="1032" y="47107"/>
                    </a:lnTo>
                    <a:lnTo>
                      <a:pt x="1464" y="46375"/>
                    </a:lnTo>
                    <a:lnTo>
                      <a:pt x="1896" y="45643"/>
                    </a:lnTo>
                    <a:lnTo>
                      <a:pt x="2728" y="44412"/>
                    </a:lnTo>
                    <a:lnTo>
                      <a:pt x="3028" y="43913"/>
                    </a:lnTo>
                    <a:lnTo>
                      <a:pt x="3227" y="43514"/>
                    </a:lnTo>
                    <a:lnTo>
                      <a:pt x="3227" y="43514"/>
                    </a:lnTo>
                    <a:lnTo>
                      <a:pt x="5523" y="36828"/>
                    </a:lnTo>
                    <a:lnTo>
                      <a:pt x="9947" y="23887"/>
                    </a:lnTo>
                    <a:lnTo>
                      <a:pt x="16168" y="5656"/>
                    </a:lnTo>
                    <a:lnTo>
                      <a:pt x="16168" y="5656"/>
                    </a:lnTo>
                    <a:lnTo>
                      <a:pt x="16601" y="5157"/>
                    </a:lnTo>
                    <a:lnTo>
                      <a:pt x="17133" y="4625"/>
                    </a:lnTo>
                    <a:lnTo>
                      <a:pt x="17898" y="3893"/>
                    </a:lnTo>
                    <a:lnTo>
                      <a:pt x="18896" y="3061"/>
                    </a:lnTo>
                    <a:lnTo>
                      <a:pt x="19461" y="2596"/>
                    </a:lnTo>
                    <a:lnTo>
                      <a:pt x="20127" y="2097"/>
                    </a:lnTo>
                    <a:lnTo>
                      <a:pt x="20825" y="1598"/>
                    </a:lnTo>
                    <a:lnTo>
                      <a:pt x="21557" y="1065"/>
                    </a:lnTo>
                    <a:lnTo>
                      <a:pt x="22389" y="566"/>
                    </a:lnTo>
                    <a:lnTo>
                      <a:pt x="23254" y="3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1" name="Google Shape;4011;p23"/>
              <p:cNvSpPr/>
              <p:nvPr/>
            </p:nvSpPr>
            <p:spPr>
              <a:xfrm>
                <a:off x="11879788" y="2348426"/>
                <a:ext cx="491329" cy="787192"/>
              </a:xfrm>
              <a:custGeom>
                <a:avLst/>
                <a:gdLst/>
                <a:ahLst/>
                <a:cxnLst/>
                <a:rect l="l" t="t" r="r" b="b"/>
                <a:pathLst>
                  <a:path w="41985" h="67267" extrusionOk="0">
                    <a:moveTo>
                      <a:pt x="40653" y="0"/>
                    </a:moveTo>
                    <a:lnTo>
                      <a:pt x="40287" y="100"/>
                    </a:lnTo>
                    <a:lnTo>
                      <a:pt x="39689" y="333"/>
                    </a:lnTo>
                    <a:lnTo>
                      <a:pt x="38790" y="732"/>
                    </a:lnTo>
                    <a:lnTo>
                      <a:pt x="37593" y="1331"/>
                    </a:lnTo>
                    <a:lnTo>
                      <a:pt x="36861" y="1697"/>
                    </a:lnTo>
                    <a:lnTo>
                      <a:pt x="36096" y="2163"/>
                    </a:lnTo>
                    <a:lnTo>
                      <a:pt x="35198" y="2695"/>
                    </a:lnTo>
                    <a:lnTo>
                      <a:pt x="34233" y="3294"/>
                    </a:lnTo>
                    <a:lnTo>
                      <a:pt x="33168" y="3992"/>
                    </a:lnTo>
                    <a:lnTo>
                      <a:pt x="32037" y="4758"/>
                    </a:lnTo>
                    <a:lnTo>
                      <a:pt x="31505" y="5157"/>
                    </a:lnTo>
                    <a:lnTo>
                      <a:pt x="30939" y="5656"/>
                    </a:lnTo>
                    <a:lnTo>
                      <a:pt x="30307" y="6188"/>
                    </a:lnTo>
                    <a:lnTo>
                      <a:pt x="29675" y="6820"/>
                    </a:lnTo>
                    <a:lnTo>
                      <a:pt x="29043" y="7519"/>
                    </a:lnTo>
                    <a:lnTo>
                      <a:pt x="28378" y="8251"/>
                    </a:lnTo>
                    <a:lnTo>
                      <a:pt x="27712" y="9049"/>
                    </a:lnTo>
                    <a:lnTo>
                      <a:pt x="27080" y="9881"/>
                    </a:lnTo>
                    <a:lnTo>
                      <a:pt x="26448" y="10746"/>
                    </a:lnTo>
                    <a:lnTo>
                      <a:pt x="25816" y="11644"/>
                    </a:lnTo>
                    <a:lnTo>
                      <a:pt x="25251" y="12542"/>
                    </a:lnTo>
                    <a:lnTo>
                      <a:pt x="24718" y="13474"/>
                    </a:lnTo>
                    <a:lnTo>
                      <a:pt x="24253" y="14405"/>
                    </a:lnTo>
                    <a:lnTo>
                      <a:pt x="23820" y="15336"/>
                    </a:lnTo>
                    <a:lnTo>
                      <a:pt x="23454" y="16235"/>
                    </a:lnTo>
                    <a:lnTo>
                      <a:pt x="23188" y="17166"/>
                    </a:lnTo>
                    <a:lnTo>
                      <a:pt x="22589" y="19462"/>
                    </a:lnTo>
                    <a:lnTo>
                      <a:pt x="22057" y="21691"/>
                    </a:lnTo>
                    <a:lnTo>
                      <a:pt x="21059" y="25716"/>
                    </a:lnTo>
                    <a:lnTo>
                      <a:pt x="20593" y="27579"/>
                    </a:lnTo>
                    <a:lnTo>
                      <a:pt x="20128" y="29409"/>
                    </a:lnTo>
                    <a:lnTo>
                      <a:pt x="19629" y="31105"/>
                    </a:lnTo>
                    <a:lnTo>
                      <a:pt x="19130" y="32702"/>
                    </a:lnTo>
                    <a:lnTo>
                      <a:pt x="18597" y="34232"/>
                    </a:lnTo>
                    <a:lnTo>
                      <a:pt x="18331" y="34931"/>
                    </a:lnTo>
                    <a:lnTo>
                      <a:pt x="18032" y="35629"/>
                    </a:lnTo>
                    <a:lnTo>
                      <a:pt x="17233" y="37426"/>
                    </a:lnTo>
                    <a:lnTo>
                      <a:pt x="16368" y="39355"/>
                    </a:lnTo>
                    <a:lnTo>
                      <a:pt x="15370" y="41351"/>
                    </a:lnTo>
                    <a:lnTo>
                      <a:pt x="14838" y="42383"/>
                    </a:lnTo>
                    <a:lnTo>
                      <a:pt x="14273" y="43414"/>
                    </a:lnTo>
                    <a:lnTo>
                      <a:pt x="13674" y="44412"/>
                    </a:lnTo>
                    <a:lnTo>
                      <a:pt x="13075" y="45443"/>
                    </a:lnTo>
                    <a:lnTo>
                      <a:pt x="12410" y="46475"/>
                    </a:lnTo>
                    <a:lnTo>
                      <a:pt x="11678" y="47473"/>
                    </a:lnTo>
                    <a:lnTo>
                      <a:pt x="10946" y="48504"/>
                    </a:lnTo>
                    <a:lnTo>
                      <a:pt x="10147" y="49469"/>
                    </a:lnTo>
                    <a:lnTo>
                      <a:pt x="9316" y="50433"/>
                    </a:lnTo>
                    <a:lnTo>
                      <a:pt x="8451" y="51365"/>
                    </a:lnTo>
                    <a:lnTo>
                      <a:pt x="7885" y="51897"/>
                    </a:lnTo>
                    <a:lnTo>
                      <a:pt x="7320" y="52429"/>
                    </a:lnTo>
                    <a:lnTo>
                      <a:pt x="6754" y="52928"/>
                    </a:lnTo>
                    <a:lnTo>
                      <a:pt x="6122" y="53427"/>
                    </a:lnTo>
                    <a:lnTo>
                      <a:pt x="4891" y="54392"/>
                    </a:lnTo>
                    <a:lnTo>
                      <a:pt x="3594" y="55324"/>
                    </a:lnTo>
                    <a:lnTo>
                      <a:pt x="3561" y="55357"/>
                    </a:lnTo>
                    <a:lnTo>
                      <a:pt x="3128" y="55656"/>
                    </a:lnTo>
                    <a:lnTo>
                      <a:pt x="2762" y="55956"/>
                    </a:lnTo>
                    <a:lnTo>
                      <a:pt x="2396" y="56255"/>
                    </a:lnTo>
                    <a:lnTo>
                      <a:pt x="2064" y="56588"/>
                    </a:lnTo>
                    <a:lnTo>
                      <a:pt x="1764" y="56887"/>
                    </a:lnTo>
                    <a:lnTo>
                      <a:pt x="1465" y="57187"/>
                    </a:lnTo>
                    <a:lnTo>
                      <a:pt x="1232" y="57519"/>
                    </a:lnTo>
                    <a:lnTo>
                      <a:pt x="999" y="57819"/>
                    </a:lnTo>
                    <a:lnTo>
                      <a:pt x="799" y="58151"/>
                    </a:lnTo>
                    <a:lnTo>
                      <a:pt x="633" y="58451"/>
                    </a:lnTo>
                    <a:lnTo>
                      <a:pt x="334" y="59083"/>
                    </a:lnTo>
                    <a:lnTo>
                      <a:pt x="167" y="59682"/>
                    </a:lnTo>
                    <a:lnTo>
                      <a:pt x="34" y="60280"/>
                    </a:lnTo>
                    <a:lnTo>
                      <a:pt x="1" y="60879"/>
                    </a:lnTo>
                    <a:lnTo>
                      <a:pt x="1" y="61412"/>
                    </a:lnTo>
                    <a:lnTo>
                      <a:pt x="101" y="61977"/>
                    </a:lnTo>
                    <a:lnTo>
                      <a:pt x="234" y="62476"/>
                    </a:lnTo>
                    <a:lnTo>
                      <a:pt x="400" y="62975"/>
                    </a:lnTo>
                    <a:lnTo>
                      <a:pt x="633" y="63408"/>
                    </a:lnTo>
                    <a:lnTo>
                      <a:pt x="899" y="63807"/>
                    </a:lnTo>
                    <a:lnTo>
                      <a:pt x="1199" y="64173"/>
                    </a:lnTo>
                    <a:lnTo>
                      <a:pt x="1465" y="64472"/>
                    </a:lnTo>
                    <a:lnTo>
                      <a:pt x="1731" y="64772"/>
                    </a:lnTo>
                    <a:lnTo>
                      <a:pt x="2030" y="65038"/>
                    </a:lnTo>
                    <a:lnTo>
                      <a:pt x="2330" y="65271"/>
                    </a:lnTo>
                    <a:lnTo>
                      <a:pt x="2962" y="65703"/>
                    </a:lnTo>
                    <a:lnTo>
                      <a:pt x="3660" y="66102"/>
                    </a:lnTo>
                    <a:lnTo>
                      <a:pt x="4392" y="66435"/>
                    </a:lnTo>
                    <a:lnTo>
                      <a:pt x="5157" y="66701"/>
                    </a:lnTo>
                    <a:lnTo>
                      <a:pt x="5956" y="66901"/>
                    </a:lnTo>
                    <a:lnTo>
                      <a:pt x="6787" y="67067"/>
                    </a:lnTo>
                    <a:lnTo>
                      <a:pt x="7619" y="67167"/>
                    </a:lnTo>
                    <a:lnTo>
                      <a:pt x="8484" y="67233"/>
                    </a:lnTo>
                    <a:lnTo>
                      <a:pt x="9382" y="67267"/>
                    </a:lnTo>
                    <a:lnTo>
                      <a:pt x="10280" y="67267"/>
                    </a:lnTo>
                    <a:lnTo>
                      <a:pt x="11179" y="67200"/>
                    </a:lnTo>
                    <a:lnTo>
                      <a:pt x="12077" y="67134"/>
                    </a:lnTo>
                    <a:lnTo>
                      <a:pt x="13008" y="67000"/>
                    </a:lnTo>
                    <a:lnTo>
                      <a:pt x="13907" y="66867"/>
                    </a:lnTo>
                    <a:lnTo>
                      <a:pt x="14805" y="66668"/>
                    </a:lnTo>
                    <a:lnTo>
                      <a:pt x="15703" y="66468"/>
                    </a:lnTo>
                    <a:lnTo>
                      <a:pt x="16601" y="66269"/>
                    </a:lnTo>
                    <a:lnTo>
                      <a:pt x="17466" y="66036"/>
                    </a:lnTo>
                    <a:lnTo>
                      <a:pt x="18331" y="65770"/>
                    </a:lnTo>
                    <a:lnTo>
                      <a:pt x="19130" y="65503"/>
                    </a:lnTo>
                    <a:lnTo>
                      <a:pt x="20693" y="64938"/>
                    </a:lnTo>
                    <a:lnTo>
                      <a:pt x="22124" y="64372"/>
                    </a:lnTo>
                    <a:lnTo>
                      <a:pt x="23388" y="63774"/>
                    </a:lnTo>
                    <a:lnTo>
                      <a:pt x="24452" y="63208"/>
                    </a:lnTo>
                    <a:lnTo>
                      <a:pt x="24885" y="62942"/>
                    </a:lnTo>
                    <a:lnTo>
                      <a:pt x="25284" y="62709"/>
                    </a:lnTo>
                    <a:lnTo>
                      <a:pt x="25583" y="62476"/>
                    </a:lnTo>
                    <a:lnTo>
                      <a:pt x="25883" y="62210"/>
                    </a:lnTo>
                    <a:lnTo>
                      <a:pt x="26149" y="61911"/>
                    </a:lnTo>
                    <a:lnTo>
                      <a:pt x="26382" y="61611"/>
                    </a:lnTo>
                    <a:lnTo>
                      <a:pt x="26581" y="61278"/>
                    </a:lnTo>
                    <a:lnTo>
                      <a:pt x="26748" y="60913"/>
                    </a:lnTo>
                    <a:lnTo>
                      <a:pt x="26914" y="60547"/>
                    </a:lnTo>
                    <a:lnTo>
                      <a:pt x="27047" y="60181"/>
                    </a:lnTo>
                    <a:lnTo>
                      <a:pt x="27180" y="59781"/>
                    </a:lnTo>
                    <a:lnTo>
                      <a:pt x="27280" y="59349"/>
                    </a:lnTo>
                    <a:lnTo>
                      <a:pt x="27446" y="58484"/>
                    </a:lnTo>
                    <a:lnTo>
                      <a:pt x="27579" y="57519"/>
                    </a:lnTo>
                    <a:lnTo>
                      <a:pt x="27679" y="56555"/>
                    </a:lnTo>
                    <a:lnTo>
                      <a:pt x="27846" y="54459"/>
                    </a:lnTo>
                    <a:lnTo>
                      <a:pt x="27945" y="53394"/>
                    </a:lnTo>
                    <a:lnTo>
                      <a:pt x="28078" y="52296"/>
                    </a:lnTo>
                    <a:lnTo>
                      <a:pt x="28245" y="51165"/>
                    </a:lnTo>
                    <a:lnTo>
                      <a:pt x="28444" y="50034"/>
                    </a:lnTo>
                    <a:lnTo>
                      <a:pt x="28744" y="48903"/>
                    </a:lnTo>
                    <a:lnTo>
                      <a:pt x="28943" y="48371"/>
                    </a:lnTo>
                    <a:lnTo>
                      <a:pt x="29143" y="47805"/>
                    </a:lnTo>
                    <a:lnTo>
                      <a:pt x="29775" y="46275"/>
                    </a:lnTo>
                    <a:lnTo>
                      <a:pt x="30108" y="45477"/>
                    </a:lnTo>
                    <a:lnTo>
                      <a:pt x="30507" y="44645"/>
                    </a:lnTo>
                    <a:lnTo>
                      <a:pt x="30740" y="44179"/>
                    </a:lnTo>
                    <a:lnTo>
                      <a:pt x="30939" y="43780"/>
                    </a:lnTo>
                    <a:lnTo>
                      <a:pt x="31139" y="43414"/>
                    </a:lnTo>
                    <a:lnTo>
                      <a:pt x="31438" y="42882"/>
                    </a:lnTo>
                    <a:lnTo>
                      <a:pt x="31771" y="42349"/>
                    </a:lnTo>
                    <a:lnTo>
                      <a:pt x="32004" y="41950"/>
                    </a:lnTo>
                    <a:lnTo>
                      <a:pt x="32869" y="40620"/>
                    </a:lnTo>
                    <a:lnTo>
                      <a:pt x="33900" y="39156"/>
                    </a:lnTo>
                    <a:lnTo>
                      <a:pt x="36162" y="35962"/>
                    </a:lnTo>
                    <a:lnTo>
                      <a:pt x="37293" y="34299"/>
                    </a:lnTo>
                    <a:lnTo>
                      <a:pt x="38358" y="32635"/>
                    </a:lnTo>
                    <a:lnTo>
                      <a:pt x="38857" y="31804"/>
                    </a:lnTo>
                    <a:lnTo>
                      <a:pt x="39323" y="30972"/>
                    </a:lnTo>
                    <a:lnTo>
                      <a:pt x="39755" y="30174"/>
                    </a:lnTo>
                    <a:lnTo>
                      <a:pt x="40121" y="29375"/>
                    </a:lnTo>
                    <a:lnTo>
                      <a:pt x="40354" y="28810"/>
                    </a:lnTo>
                    <a:lnTo>
                      <a:pt x="40554" y="28244"/>
                    </a:lnTo>
                    <a:lnTo>
                      <a:pt x="40620" y="28011"/>
                    </a:lnTo>
                    <a:lnTo>
                      <a:pt x="40720" y="27778"/>
                    </a:lnTo>
                    <a:lnTo>
                      <a:pt x="40953" y="26913"/>
                    </a:lnTo>
                    <a:lnTo>
                      <a:pt x="40986" y="26681"/>
                    </a:lnTo>
                    <a:lnTo>
                      <a:pt x="41252" y="25616"/>
                    </a:lnTo>
                    <a:lnTo>
                      <a:pt x="41452" y="24518"/>
                    </a:lnTo>
                    <a:lnTo>
                      <a:pt x="41618" y="23420"/>
                    </a:lnTo>
                    <a:lnTo>
                      <a:pt x="41751" y="22289"/>
                    </a:lnTo>
                    <a:lnTo>
                      <a:pt x="41851" y="21192"/>
                    </a:lnTo>
                    <a:lnTo>
                      <a:pt x="41917" y="20027"/>
                    </a:lnTo>
                    <a:lnTo>
                      <a:pt x="41984" y="18896"/>
                    </a:lnTo>
                    <a:lnTo>
                      <a:pt x="41984" y="17765"/>
                    </a:lnTo>
                    <a:lnTo>
                      <a:pt x="41984" y="17732"/>
                    </a:lnTo>
                    <a:lnTo>
                      <a:pt x="41984" y="16201"/>
                    </a:lnTo>
                    <a:lnTo>
                      <a:pt x="41951" y="14704"/>
                    </a:lnTo>
                    <a:lnTo>
                      <a:pt x="41884" y="13440"/>
                    </a:lnTo>
                    <a:lnTo>
                      <a:pt x="41818" y="12209"/>
                    </a:lnTo>
                    <a:lnTo>
                      <a:pt x="41618" y="9781"/>
                    </a:lnTo>
                    <a:lnTo>
                      <a:pt x="41385" y="7552"/>
                    </a:lnTo>
                    <a:lnTo>
                      <a:pt x="41186" y="5489"/>
                    </a:lnTo>
                    <a:lnTo>
                      <a:pt x="40953" y="3660"/>
                    </a:lnTo>
                    <a:lnTo>
                      <a:pt x="40820" y="2096"/>
                    </a:lnTo>
                    <a:lnTo>
                      <a:pt x="40720" y="865"/>
                    </a:lnTo>
                    <a:lnTo>
                      <a:pt x="40720" y="366"/>
                    </a:lnTo>
                    <a:lnTo>
                      <a:pt x="40753" y="0"/>
                    </a:lnTo>
                    <a:close/>
                  </a:path>
                </a:pathLst>
              </a:custGeom>
              <a:solidFill>
                <a:srgbClr val="D04A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2" name="Google Shape;4012;p23"/>
              <p:cNvSpPr/>
              <p:nvPr/>
            </p:nvSpPr>
            <p:spPr>
              <a:xfrm>
                <a:off x="11879788" y="2348426"/>
                <a:ext cx="491329" cy="787192"/>
              </a:xfrm>
              <a:custGeom>
                <a:avLst/>
                <a:gdLst/>
                <a:ahLst/>
                <a:cxnLst/>
                <a:rect l="l" t="t" r="r" b="b"/>
                <a:pathLst>
                  <a:path w="41985" h="67267" fill="none" extrusionOk="0">
                    <a:moveTo>
                      <a:pt x="1199" y="64173"/>
                    </a:moveTo>
                    <a:lnTo>
                      <a:pt x="1199" y="64173"/>
                    </a:lnTo>
                    <a:lnTo>
                      <a:pt x="1465" y="64472"/>
                    </a:lnTo>
                    <a:lnTo>
                      <a:pt x="1731" y="64772"/>
                    </a:lnTo>
                    <a:lnTo>
                      <a:pt x="2030" y="65038"/>
                    </a:lnTo>
                    <a:lnTo>
                      <a:pt x="2330" y="65271"/>
                    </a:lnTo>
                    <a:lnTo>
                      <a:pt x="2962" y="65703"/>
                    </a:lnTo>
                    <a:lnTo>
                      <a:pt x="3660" y="66102"/>
                    </a:lnTo>
                    <a:lnTo>
                      <a:pt x="4392" y="66435"/>
                    </a:lnTo>
                    <a:lnTo>
                      <a:pt x="5157" y="66701"/>
                    </a:lnTo>
                    <a:lnTo>
                      <a:pt x="5956" y="66901"/>
                    </a:lnTo>
                    <a:lnTo>
                      <a:pt x="6787" y="67067"/>
                    </a:lnTo>
                    <a:lnTo>
                      <a:pt x="7619" y="67167"/>
                    </a:lnTo>
                    <a:lnTo>
                      <a:pt x="8484" y="67233"/>
                    </a:lnTo>
                    <a:lnTo>
                      <a:pt x="9382" y="67267"/>
                    </a:lnTo>
                    <a:lnTo>
                      <a:pt x="10280" y="67267"/>
                    </a:lnTo>
                    <a:lnTo>
                      <a:pt x="11179" y="67200"/>
                    </a:lnTo>
                    <a:lnTo>
                      <a:pt x="12077" y="67134"/>
                    </a:lnTo>
                    <a:lnTo>
                      <a:pt x="13008" y="67000"/>
                    </a:lnTo>
                    <a:lnTo>
                      <a:pt x="13907" y="66867"/>
                    </a:lnTo>
                    <a:lnTo>
                      <a:pt x="14805" y="66668"/>
                    </a:lnTo>
                    <a:lnTo>
                      <a:pt x="15703" y="66468"/>
                    </a:lnTo>
                    <a:lnTo>
                      <a:pt x="16601" y="66269"/>
                    </a:lnTo>
                    <a:lnTo>
                      <a:pt x="17466" y="66036"/>
                    </a:lnTo>
                    <a:lnTo>
                      <a:pt x="18331" y="65770"/>
                    </a:lnTo>
                    <a:lnTo>
                      <a:pt x="19130" y="65503"/>
                    </a:lnTo>
                    <a:lnTo>
                      <a:pt x="20693" y="64938"/>
                    </a:lnTo>
                    <a:lnTo>
                      <a:pt x="22124" y="64372"/>
                    </a:lnTo>
                    <a:lnTo>
                      <a:pt x="23388" y="63774"/>
                    </a:lnTo>
                    <a:lnTo>
                      <a:pt x="24452" y="63208"/>
                    </a:lnTo>
                    <a:lnTo>
                      <a:pt x="24885" y="62942"/>
                    </a:lnTo>
                    <a:lnTo>
                      <a:pt x="25284" y="62709"/>
                    </a:lnTo>
                    <a:lnTo>
                      <a:pt x="25284" y="62709"/>
                    </a:lnTo>
                    <a:lnTo>
                      <a:pt x="25583" y="62476"/>
                    </a:lnTo>
                    <a:lnTo>
                      <a:pt x="25883" y="62210"/>
                    </a:lnTo>
                    <a:lnTo>
                      <a:pt x="26149" y="61911"/>
                    </a:lnTo>
                    <a:lnTo>
                      <a:pt x="26382" y="61611"/>
                    </a:lnTo>
                    <a:lnTo>
                      <a:pt x="26581" y="61278"/>
                    </a:lnTo>
                    <a:lnTo>
                      <a:pt x="26748" y="60913"/>
                    </a:lnTo>
                    <a:lnTo>
                      <a:pt x="26914" y="60547"/>
                    </a:lnTo>
                    <a:lnTo>
                      <a:pt x="27047" y="60181"/>
                    </a:lnTo>
                    <a:lnTo>
                      <a:pt x="27180" y="59781"/>
                    </a:lnTo>
                    <a:lnTo>
                      <a:pt x="27280" y="59349"/>
                    </a:lnTo>
                    <a:lnTo>
                      <a:pt x="27446" y="58484"/>
                    </a:lnTo>
                    <a:lnTo>
                      <a:pt x="27579" y="57519"/>
                    </a:lnTo>
                    <a:lnTo>
                      <a:pt x="27679" y="56555"/>
                    </a:lnTo>
                    <a:lnTo>
                      <a:pt x="27846" y="54459"/>
                    </a:lnTo>
                    <a:lnTo>
                      <a:pt x="27945" y="53394"/>
                    </a:lnTo>
                    <a:lnTo>
                      <a:pt x="28078" y="52296"/>
                    </a:lnTo>
                    <a:lnTo>
                      <a:pt x="28245" y="51165"/>
                    </a:lnTo>
                    <a:lnTo>
                      <a:pt x="28444" y="50034"/>
                    </a:lnTo>
                    <a:lnTo>
                      <a:pt x="28744" y="48903"/>
                    </a:lnTo>
                    <a:lnTo>
                      <a:pt x="28943" y="48371"/>
                    </a:lnTo>
                    <a:lnTo>
                      <a:pt x="29143" y="47805"/>
                    </a:lnTo>
                    <a:lnTo>
                      <a:pt x="29143" y="47805"/>
                    </a:lnTo>
                    <a:lnTo>
                      <a:pt x="29775" y="46275"/>
                    </a:lnTo>
                    <a:lnTo>
                      <a:pt x="30108" y="45477"/>
                    </a:lnTo>
                    <a:lnTo>
                      <a:pt x="30507" y="44645"/>
                    </a:lnTo>
                    <a:lnTo>
                      <a:pt x="30507" y="44645"/>
                    </a:lnTo>
                    <a:lnTo>
                      <a:pt x="30740" y="44179"/>
                    </a:lnTo>
                    <a:lnTo>
                      <a:pt x="30740" y="44179"/>
                    </a:lnTo>
                    <a:lnTo>
                      <a:pt x="30939" y="43780"/>
                    </a:lnTo>
                    <a:lnTo>
                      <a:pt x="30939" y="43780"/>
                    </a:lnTo>
                    <a:lnTo>
                      <a:pt x="31139" y="43414"/>
                    </a:lnTo>
                    <a:lnTo>
                      <a:pt x="31139" y="43414"/>
                    </a:lnTo>
                    <a:lnTo>
                      <a:pt x="31438" y="42882"/>
                    </a:lnTo>
                    <a:lnTo>
                      <a:pt x="31438" y="42882"/>
                    </a:lnTo>
                    <a:lnTo>
                      <a:pt x="31771" y="42349"/>
                    </a:lnTo>
                    <a:lnTo>
                      <a:pt x="31771" y="42349"/>
                    </a:lnTo>
                    <a:lnTo>
                      <a:pt x="32004" y="41950"/>
                    </a:lnTo>
                    <a:lnTo>
                      <a:pt x="32004" y="41950"/>
                    </a:lnTo>
                    <a:lnTo>
                      <a:pt x="32004" y="41950"/>
                    </a:lnTo>
                    <a:lnTo>
                      <a:pt x="32869" y="40620"/>
                    </a:lnTo>
                    <a:lnTo>
                      <a:pt x="33900" y="39156"/>
                    </a:lnTo>
                    <a:lnTo>
                      <a:pt x="36162" y="35962"/>
                    </a:lnTo>
                    <a:lnTo>
                      <a:pt x="37293" y="34299"/>
                    </a:lnTo>
                    <a:lnTo>
                      <a:pt x="38358" y="32635"/>
                    </a:lnTo>
                    <a:lnTo>
                      <a:pt x="38857" y="31804"/>
                    </a:lnTo>
                    <a:lnTo>
                      <a:pt x="39323" y="30972"/>
                    </a:lnTo>
                    <a:lnTo>
                      <a:pt x="39755" y="30174"/>
                    </a:lnTo>
                    <a:lnTo>
                      <a:pt x="40121" y="29375"/>
                    </a:lnTo>
                    <a:lnTo>
                      <a:pt x="40121" y="29375"/>
                    </a:lnTo>
                    <a:lnTo>
                      <a:pt x="40354" y="28810"/>
                    </a:lnTo>
                    <a:lnTo>
                      <a:pt x="40554" y="28244"/>
                    </a:lnTo>
                    <a:lnTo>
                      <a:pt x="40554" y="28244"/>
                    </a:lnTo>
                    <a:lnTo>
                      <a:pt x="40620" y="28011"/>
                    </a:lnTo>
                    <a:lnTo>
                      <a:pt x="40620" y="28011"/>
                    </a:lnTo>
                    <a:lnTo>
                      <a:pt x="40720" y="27778"/>
                    </a:lnTo>
                    <a:lnTo>
                      <a:pt x="40720" y="27778"/>
                    </a:lnTo>
                    <a:lnTo>
                      <a:pt x="40953" y="26913"/>
                    </a:lnTo>
                    <a:lnTo>
                      <a:pt x="40953" y="26913"/>
                    </a:lnTo>
                    <a:lnTo>
                      <a:pt x="40986" y="26681"/>
                    </a:lnTo>
                    <a:lnTo>
                      <a:pt x="40986" y="26681"/>
                    </a:lnTo>
                    <a:lnTo>
                      <a:pt x="41252" y="25616"/>
                    </a:lnTo>
                    <a:lnTo>
                      <a:pt x="41452" y="24518"/>
                    </a:lnTo>
                    <a:lnTo>
                      <a:pt x="41618" y="23420"/>
                    </a:lnTo>
                    <a:lnTo>
                      <a:pt x="41751" y="22289"/>
                    </a:lnTo>
                    <a:lnTo>
                      <a:pt x="41851" y="21192"/>
                    </a:lnTo>
                    <a:lnTo>
                      <a:pt x="41917" y="20027"/>
                    </a:lnTo>
                    <a:lnTo>
                      <a:pt x="41984" y="18896"/>
                    </a:lnTo>
                    <a:lnTo>
                      <a:pt x="41984" y="17765"/>
                    </a:lnTo>
                    <a:lnTo>
                      <a:pt x="41984" y="17732"/>
                    </a:lnTo>
                    <a:lnTo>
                      <a:pt x="41984" y="17732"/>
                    </a:lnTo>
                    <a:lnTo>
                      <a:pt x="41984" y="16201"/>
                    </a:lnTo>
                    <a:lnTo>
                      <a:pt x="41951" y="14704"/>
                    </a:lnTo>
                    <a:lnTo>
                      <a:pt x="41951" y="14704"/>
                    </a:lnTo>
                    <a:lnTo>
                      <a:pt x="41884" y="13440"/>
                    </a:lnTo>
                    <a:lnTo>
                      <a:pt x="41818" y="12209"/>
                    </a:lnTo>
                    <a:lnTo>
                      <a:pt x="41618" y="9781"/>
                    </a:lnTo>
                    <a:lnTo>
                      <a:pt x="41385" y="7552"/>
                    </a:lnTo>
                    <a:lnTo>
                      <a:pt x="41186" y="5489"/>
                    </a:lnTo>
                    <a:lnTo>
                      <a:pt x="40953" y="3660"/>
                    </a:lnTo>
                    <a:lnTo>
                      <a:pt x="40820" y="2096"/>
                    </a:lnTo>
                    <a:lnTo>
                      <a:pt x="40720" y="865"/>
                    </a:lnTo>
                    <a:lnTo>
                      <a:pt x="40720" y="366"/>
                    </a:lnTo>
                    <a:lnTo>
                      <a:pt x="40753" y="0"/>
                    </a:lnTo>
                    <a:lnTo>
                      <a:pt x="40753" y="0"/>
                    </a:lnTo>
                    <a:lnTo>
                      <a:pt x="40653" y="0"/>
                    </a:lnTo>
                    <a:lnTo>
                      <a:pt x="40287" y="100"/>
                    </a:lnTo>
                    <a:lnTo>
                      <a:pt x="39689" y="333"/>
                    </a:lnTo>
                    <a:lnTo>
                      <a:pt x="38790" y="732"/>
                    </a:lnTo>
                    <a:lnTo>
                      <a:pt x="37593" y="1331"/>
                    </a:lnTo>
                    <a:lnTo>
                      <a:pt x="36861" y="1697"/>
                    </a:lnTo>
                    <a:lnTo>
                      <a:pt x="36096" y="2163"/>
                    </a:lnTo>
                    <a:lnTo>
                      <a:pt x="35198" y="2695"/>
                    </a:lnTo>
                    <a:lnTo>
                      <a:pt x="34233" y="3294"/>
                    </a:lnTo>
                    <a:lnTo>
                      <a:pt x="33168" y="3992"/>
                    </a:lnTo>
                    <a:lnTo>
                      <a:pt x="32037" y="4758"/>
                    </a:lnTo>
                    <a:lnTo>
                      <a:pt x="32037" y="4758"/>
                    </a:lnTo>
                    <a:lnTo>
                      <a:pt x="31505" y="5157"/>
                    </a:lnTo>
                    <a:lnTo>
                      <a:pt x="30939" y="5656"/>
                    </a:lnTo>
                    <a:lnTo>
                      <a:pt x="30307" y="6188"/>
                    </a:lnTo>
                    <a:lnTo>
                      <a:pt x="29675" y="6820"/>
                    </a:lnTo>
                    <a:lnTo>
                      <a:pt x="29043" y="7519"/>
                    </a:lnTo>
                    <a:lnTo>
                      <a:pt x="28378" y="8251"/>
                    </a:lnTo>
                    <a:lnTo>
                      <a:pt x="27712" y="9049"/>
                    </a:lnTo>
                    <a:lnTo>
                      <a:pt x="27080" y="9881"/>
                    </a:lnTo>
                    <a:lnTo>
                      <a:pt x="26448" y="10746"/>
                    </a:lnTo>
                    <a:lnTo>
                      <a:pt x="25816" y="11644"/>
                    </a:lnTo>
                    <a:lnTo>
                      <a:pt x="25251" y="12542"/>
                    </a:lnTo>
                    <a:lnTo>
                      <a:pt x="24718" y="13474"/>
                    </a:lnTo>
                    <a:lnTo>
                      <a:pt x="24253" y="14405"/>
                    </a:lnTo>
                    <a:lnTo>
                      <a:pt x="23820" y="15336"/>
                    </a:lnTo>
                    <a:lnTo>
                      <a:pt x="23454" y="16235"/>
                    </a:lnTo>
                    <a:lnTo>
                      <a:pt x="23188" y="17166"/>
                    </a:lnTo>
                    <a:lnTo>
                      <a:pt x="23188" y="17166"/>
                    </a:lnTo>
                    <a:lnTo>
                      <a:pt x="22589" y="19462"/>
                    </a:lnTo>
                    <a:lnTo>
                      <a:pt x="22057" y="21691"/>
                    </a:lnTo>
                    <a:lnTo>
                      <a:pt x="22057" y="21691"/>
                    </a:lnTo>
                    <a:lnTo>
                      <a:pt x="21059" y="25716"/>
                    </a:lnTo>
                    <a:lnTo>
                      <a:pt x="20593" y="27579"/>
                    </a:lnTo>
                    <a:lnTo>
                      <a:pt x="20128" y="29409"/>
                    </a:lnTo>
                    <a:lnTo>
                      <a:pt x="19629" y="31105"/>
                    </a:lnTo>
                    <a:lnTo>
                      <a:pt x="19130" y="32702"/>
                    </a:lnTo>
                    <a:lnTo>
                      <a:pt x="18597" y="34232"/>
                    </a:lnTo>
                    <a:lnTo>
                      <a:pt x="18331" y="34931"/>
                    </a:lnTo>
                    <a:lnTo>
                      <a:pt x="18032" y="35629"/>
                    </a:lnTo>
                    <a:lnTo>
                      <a:pt x="18032" y="35629"/>
                    </a:lnTo>
                    <a:lnTo>
                      <a:pt x="17233" y="37426"/>
                    </a:lnTo>
                    <a:lnTo>
                      <a:pt x="16368" y="39355"/>
                    </a:lnTo>
                    <a:lnTo>
                      <a:pt x="15370" y="41351"/>
                    </a:lnTo>
                    <a:lnTo>
                      <a:pt x="14838" y="42383"/>
                    </a:lnTo>
                    <a:lnTo>
                      <a:pt x="14273" y="43414"/>
                    </a:lnTo>
                    <a:lnTo>
                      <a:pt x="13674" y="44412"/>
                    </a:lnTo>
                    <a:lnTo>
                      <a:pt x="13075" y="45443"/>
                    </a:lnTo>
                    <a:lnTo>
                      <a:pt x="12410" y="46475"/>
                    </a:lnTo>
                    <a:lnTo>
                      <a:pt x="11678" y="47473"/>
                    </a:lnTo>
                    <a:lnTo>
                      <a:pt x="10946" y="48504"/>
                    </a:lnTo>
                    <a:lnTo>
                      <a:pt x="10147" y="49469"/>
                    </a:lnTo>
                    <a:lnTo>
                      <a:pt x="9316" y="50433"/>
                    </a:lnTo>
                    <a:lnTo>
                      <a:pt x="8451" y="51365"/>
                    </a:lnTo>
                    <a:lnTo>
                      <a:pt x="8451" y="51365"/>
                    </a:lnTo>
                    <a:lnTo>
                      <a:pt x="7885" y="51897"/>
                    </a:lnTo>
                    <a:lnTo>
                      <a:pt x="7320" y="52429"/>
                    </a:lnTo>
                    <a:lnTo>
                      <a:pt x="6754" y="52928"/>
                    </a:lnTo>
                    <a:lnTo>
                      <a:pt x="6122" y="53427"/>
                    </a:lnTo>
                    <a:lnTo>
                      <a:pt x="4891" y="54392"/>
                    </a:lnTo>
                    <a:lnTo>
                      <a:pt x="3594" y="55324"/>
                    </a:lnTo>
                    <a:lnTo>
                      <a:pt x="3594" y="55324"/>
                    </a:lnTo>
                    <a:lnTo>
                      <a:pt x="3561" y="55357"/>
                    </a:lnTo>
                    <a:lnTo>
                      <a:pt x="3561" y="55357"/>
                    </a:lnTo>
                    <a:lnTo>
                      <a:pt x="3128" y="55656"/>
                    </a:lnTo>
                    <a:lnTo>
                      <a:pt x="2762" y="55956"/>
                    </a:lnTo>
                    <a:lnTo>
                      <a:pt x="2396" y="56255"/>
                    </a:lnTo>
                    <a:lnTo>
                      <a:pt x="2064" y="56588"/>
                    </a:lnTo>
                    <a:lnTo>
                      <a:pt x="1764" y="56887"/>
                    </a:lnTo>
                    <a:lnTo>
                      <a:pt x="1465" y="57187"/>
                    </a:lnTo>
                    <a:lnTo>
                      <a:pt x="1232" y="57519"/>
                    </a:lnTo>
                    <a:lnTo>
                      <a:pt x="999" y="57819"/>
                    </a:lnTo>
                    <a:lnTo>
                      <a:pt x="799" y="58151"/>
                    </a:lnTo>
                    <a:lnTo>
                      <a:pt x="633" y="58451"/>
                    </a:lnTo>
                    <a:lnTo>
                      <a:pt x="334" y="59083"/>
                    </a:lnTo>
                    <a:lnTo>
                      <a:pt x="167" y="59682"/>
                    </a:lnTo>
                    <a:lnTo>
                      <a:pt x="34" y="60280"/>
                    </a:lnTo>
                    <a:lnTo>
                      <a:pt x="1" y="60879"/>
                    </a:lnTo>
                    <a:lnTo>
                      <a:pt x="1" y="61412"/>
                    </a:lnTo>
                    <a:lnTo>
                      <a:pt x="101" y="61977"/>
                    </a:lnTo>
                    <a:lnTo>
                      <a:pt x="234" y="62476"/>
                    </a:lnTo>
                    <a:lnTo>
                      <a:pt x="400" y="62975"/>
                    </a:lnTo>
                    <a:lnTo>
                      <a:pt x="633" y="63408"/>
                    </a:lnTo>
                    <a:lnTo>
                      <a:pt x="899" y="63807"/>
                    </a:lnTo>
                    <a:lnTo>
                      <a:pt x="1199" y="6417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3" name="Google Shape;4013;p23"/>
              <p:cNvSpPr/>
              <p:nvPr/>
            </p:nvSpPr>
            <p:spPr>
              <a:xfrm>
                <a:off x="12339181" y="2381123"/>
                <a:ext cx="175970" cy="609677"/>
              </a:xfrm>
              <a:custGeom>
                <a:avLst/>
                <a:gdLst/>
                <a:ahLst/>
                <a:cxnLst/>
                <a:rect l="l" t="t" r="r" b="b"/>
                <a:pathLst>
                  <a:path w="15037" h="52098" extrusionOk="0">
                    <a:moveTo>
                      <a:pt x="9481" y="1"/>
                    </a:moveTo>
                    <a:lnTo>
                      <a:pt x="9548" y="200"/>
                    </a:lnTo>
                    <a:lnTo>
                      <a:pt x="9814" y="799"/>
                    </a:lnTo>
                    <a:lnTo>
                      <a:pt x="10147" y="1731"/>
                    </a:lnTo>
                    <a:lnTo>
                      <a:pt x="10313" y="2296"/>
                    </a:lnTo>
                    <a:lnTo>
                      <a:pt x="10513" y="2962"/>
                    </a:lnTo>
                    <a:lnTo>
                      <a:pt x="10679" y="3693"/>
                    </a:lnTo>
                    <a:lnTo>
                      <a:pt x="10845" y="4492"/>
                    </a:lnTo>
                    <a:lnTo>
                      <a:pt x="11012" y="5324"/>
                    </a:lnTo>
                    <a:lnTo>
                      <a:pt x="11111" y="6222"/>
                    </a:lnTo>
                    <a:lnTo>
                      <a:pt x="11211" y="7186"/>
                    </a:lnTo>
                    <a:lnTo>
                      <a:pt x="11244" y="8151"/>
                    </a:lnTo>
                    <a:lnTo>
                      <a:pt x="11244" y="9183"/>
                    </a:lnTo>
                    <a:lnTo>
                      <a:pt x="11211" y="10247"/>
                    </a:lnTo>
                    <a:lnTo>
                      <a:pt x="11045" y="11644"/>
                    </a:lnTo>
                    <a:lnTo>
                      <a:pt x="10845" y="12975"/>
                    </a:lnTo>
                    <a:lnTo>
                      <a:pt x="10579" y="14272"/>
                    </a:lnTo>
                    <a:lnTo>
                      <a:pt x="10280" y="15537"/>
                    </a:lnTo>
                    <a:lnTo>
                      <a:pt x="9914" y="16767"/>
                    </a:lnTo>
                    <a:lnTo>
                      <a:pt x="9515" y="17965"/>
                    </a:lnTo>
                    <a:lnTo>
                      <a:pt x="9082" y="19196"/>
                    </a:lnTo>
                    <a:lnTo>
                      <a:pt x="8616" y="20394"/>
                    </a:lnTo>
                    <a:lnTo>
                      <a:pt x="7585" y="22889"/>
                    </a:lnTo>
                    <a:lnTo>
                      <a:pt x="6487" y="25483"/>
                    </a:lnTo>
                    <a:lnTo>
                      <a:pt x="5955" y="26881"/>
                    </a:lnTo>
                    <a:lnTo>
                      <a:pt x="5389" y="28311"/>
                    </a:lnTo>
                    <a:lnTo>
                      <a:pt x="4824" y="29808"/>
                    </a:lnTo>
                    <a:lnTo>
                      <a:pt x="4258" y="31405"/>
                    </a:lnTo>
                    <a:lnTo>
                      <a:pt x="3127" y="34732"/>
                    </a:lnTo>
                    <a:lnTo>
                      <a:pt x="2096" y="37792"/>
                    </a:lnTo>
                    <a:lnTo>
                      <a:pt x="1630" y="39223"/>
                    </a:lnTo>
                    <a:lnTo>
                      <a:pt x="1231" y="40620"/>
                    </a:lnTo>
                    <a:lnTo>
                      <a:pt x="865" y="41917"/>
                    </a:lnTo>
                    <a:lnTo>
                      <a:pt x="532" y="43148"/>
                    </a:lnTo>
                    <a:lnTo>
                      <a:pt x="300" y="44313"/>
                    </a:lnTo>
                    <a:lnTo>
                      <a:pt x="133" y="45410"/>
                    </a:lnTo>
                    <a:lnTo>
                      <a:pt x="33" y="46408"/>
                    </a:lnTo>
                    <a:lnTo>
                      <a:pt x="0" y="46907"/>
                    </a:lnTo>
                    <a:lnTo>
                      <a:pt x="0" y="47373"/>
                    </a:lnTo>
                    <a:lnTo>
                      <a:pt x="33" y="47806"/>
                    </a:lnTo>
                    <a:lnTo>
                      <a:pt x="67" y="48238"/>
                    </a:lnTo>
                    <a:lnTo>
                      <a:pt x="133" y="48637"/>
                    </a:lnTo>
                    <a:lnTo>
                      <a:pt x="233" y="49003"/>
                    </a:lnTo>
                    <a:lnTo>
                      <a:pt x="366" y="49369"/>
                    </a:lnTo>
                    <a:lnTo>
                      <a:pt x="499" y="49735"/>
                    </a:lnTo>
                    <a:lnTo>
                      <a:pt x="665" y="50068"/>
                    </a:lnTo>
                    <a:lnTo>
                      <a:pt x="898" y="50367"/>
                    </a:lnTo>
                    <a:lnTo>
                      <a:pt x="1397" y="50999"/>
                    </a:lnTo>
                    <a:lnTo>
                      <a:pt x="1630" y="51299"/>
                    </a:lnTo>
                    <a:lnTo>
                      <a:pt x="1896" y="51532"/>
                    </a:lnTo>
                    <a:lnTo>
                      <a:pt x="2162" y="51765"/>
                    </a:lnTo>
                    <a:lnTo>
                      <a:pt x="2429" y="51931"/>
                    </a:lnTo>
                    <a:lnTo>
                      <a:pt x="2695" y="52031"/>
                    </a:lnTo>
                    <a:lnTo>
                      <a:pt x="2994" y="52097"/>
                    </a:lnTo>
                    <a:lnTo>
                      <a:pt x="3294" y="52097"/>
                    </a:lnTo>
                    <a:lnTo>
                      <a:pt x="3593" y="52031"/>
                    </a:lnTo>
                    <a:lnTo>
                      <a:pt x="3926" y="51864"/>
                    </a:lnTo>
                    <a:lnTo>
                      <a:pt x="4258" y="51665"/>
                    </a:lnTo>
                    <a:lnTo>
                      <a:pt x="4624" y="51365"/>
                    </a:lnTo>
                    <a:lnTo>
                      <a:pt x="4990" y="50966"/>
                    </a:lnTo>
                    <a:lnTo>
                      <a:pt x="5356" y="50467"/>
                    </a:lnTo>
                    <a:lnTo>
                      <a:pt x="5789" y="49902"/>
                    </a:lnTo>
                    <a:lnTo>
                      <a:pt x="6155" y="49269"/>
                    </a:lnTo>
                    <a:lnTo>
                      <a:pt x="6520" y="48637"/>
                    </a:lnTo>
                    <a:lnTo>
                      <a:pt x="6853" y="47972"/>
                    </a:lnTo>
                    <a:lnTo>
                      <a:pt x="7153" y="47273"/>
                    </a:lnTo>
                    <a:lnTo>
                      <a:pt x="7419" y="46575"/>
                    </a:lnTo>
                    <a:lnTo>
                      <a:pt x="7685" y="45843"/>
                    </a:lnTo>
                    <a:lnTo>
                      <a:pt x="7918" y="45111"/>
                    </a:lnTo>
                    <a:lnTo>
                      <a:pt x="8151" y="44379"/>
                    </a:lnTo>
                    <a:lnTo>
                      <a:pt x="8317" y="43614"/>
                    </a:lnTo>
                    <a:lnTo>
                      <a:pt x="8516" y="42849"/>
                    </a:lnTo>
                    <a:lnTo>
                      <a:pt x="8783" y="41352"/>
                    </a:lnTo>
                    <a:lnTo>
                      <a:pt x="9016" y="39921"/>
                    </a:lnTo>
                    <a:lnTo>
                      <a:pt x="9182" y="38491"/>
                    </a:lnTo>
                    <a:lnTo>
                      <a:pt x="9282" y="37127"/>
                    </a:lnTo>
                    <a:lnTo>
                      <a:pt x="9381" y="36295"/>
                    </a:lnTo>
                    <a:lnTo>
                      <a:pt x="9481" y="35331"/>
                    </a:lnTo>
                    <a:lnTo>
                      <a:pt x="9614" y="34266"/>
                    </a:lnTo>
                    <a:lnTo>
                      <a:pt x="9814" y="33102"/>
                    </a:lnTo>
                    <a:lnTo>
                      <a:pt x="10113" y="31804"/>
                    </a:lnTo>
                    <a:lnTo>
                      <a:pt x="10479" y="30374"/>
                    </a:lnTo>
                    <a:lnTo>
                      <a:pt x="11211" y="27746"/>
                    </a:lnTo>
                    <a:lnTo>
                      <a:pt x="12076" y="24951"/>
                    </a:lnTo>
                    <a:lnTo>
                      <a:pt x="12908" y="22323"/>
                    </a:lnTo>
                    <a:lnTo>
                      <a:pt x="13673" y="20161"/>
                    </a:lnTo>
                    <a:lnTo>
                      <a:pt x="13806" y="19761"/>
                    </a:lnTo>
                    <a:lnTo>
                      <a:pt x="13972" y="19096"/>
                    </a:lnTo>
                    <a:lnTo>
                      <a:pt x="14205" y="18231"/>
                    </a:lnTo>
                    <a:lnTo>
                      <a:pt x="14438" y="17133"/>
                    </a:lnTo>
                    <a:lnTo>
                      <a:pt x="14671" y="15902"/>
                    </a:lnTo>
                    <a:lnTo>
                      <a:pt x="14871" y="14505"/>
                    </a:lnTo>
                    <a:lnTo>
                      <a:pt x="14937" y="13773"/>
                    </a:lnTo>
                    <a:lnTo>
                      <a:pt x="14970" y="13008"/>
                    </a:lnTo>
                    <a:lnTo>
                      <a:pt x="15004" y="12210"/>
                    </a:lnTo>
                    <a:lnTo>
                      <a:pt x="15037" y="11445"/>
                    </a:lnTo>
                    <a:lnTo>
                      <a:pt x="15004" y="10613"/>
                    </a:lnTo>
                    <a:lnTo>
                      <a:pt x="14970" y="9815"/>
                    </a:lnTo>
                    <a:lnTo>
                      <a:pt x="14871" y="9016"/>
                    </a:lnTo>
                    <a:lnTo>
                      <a:pt x="14771" y="8184"/>
                    </a:lnTo>
                    <a:lnTo>
                      <a:pt x="14604" y="7386"/>
                    </a:lnTo>
                    <a:lnTo>
                      <a:pt x="14405" y="6588"/>
                    </a:lnTo>
                    <a:lnTo>
                      <a:pt x="14172" y="5823"/>
                    </a:lnTo>
                    <a:lnTo>
                      <a:pt x="13873" y="5057"/>
                    </a:lnTo>
                    <a:lnTo>
                      <a:pt x="13540" y="4292"/>
                    </a:lnTo>
                    <a:lnTo>
                      <a:pt x="13141" y="3594"/>
                    </a:lnTo>
                    <a:lnTo>
                      <a:pt x="12675" y="2895"/>
                    </a:lnTo>
                    <a:lnTo>
                      <a:pt x="12176" y="2230"/>
                    </a:lnTo>
                    <a:lnTo>
                      <a:pt x="11610" y="1598"/>
                    </a:lnTo>
                    <a:lnTo>
                      <a:pt x="10978" y="1032"/>
                    </a:lnTo>
                    <a:lnTo>
                      <a:pt x="10612" y="733"/>
                    </a:lnTo>
                    <a:lnTo>
                      <a:pt x="10246" y="500"/>
                    </a:lnTo>
                    <a:lnTo>
                      <a:pt x="9880" y="234"/>
                    </a:lnTo>
                    <a:lnTo>
                      <a:pt x="9481" y="1"/>
                    </a:lnTo>
                    <a:close/>
                  </a:path>
                </a:pathLst>
              </a:custGeom>
              <a:solidFill>
                <a:srgbClr val="D04A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4" name="Google Shape;4014;p23"/>
              <p:cNvSpPr/>
              <p:nvPr/>
            </p:nvSpPr>
            <p:spPr>
              <a:xfrm>
                <a:off x="12339181" y="2381123"/>
                <a:ext cx="175970" cy="609677"/>
              </a:xfrm>
              <a:custGeom>
                <a:avLst/>
                <a:gdLst/>
                <a:ahLst/>
                <a:cxnLst/>
                <a:rect l="l" t="t" r="r" b="b"/>
                <a:pathLst>
                  <a:path w="15037" h="52098" fill="none" extrusionOk="0">
                    <a:moveTo>
                      <a:pt x="13673" y="20161"/>
                    </a:moveTo>
                    <a:lnTo>
                      <a:pt x="13673" y="20161"/>
                    </a:lnTo>
                    <a:lnTo>
                      <a:pt x="12908" y="22323"/>
                    </a:lnTo>
                    <a:lnTo>
                      <a:pt x="12076" y="24951"/>
                    </a:lnTo>
                    <a:lnTo>
                      <a:pt x="11211" y="27746"/>
                    </a:lnTo>
                    <a:lnTo>
                      <a:pt x="10479" y="30374"/>
                    </a:lnTo>
                    <a:lnTo>
                      <a:pt x="10479" y="30374"/>
                    </a:lnTo>
                    <a:lnTo>
                      <a:pt x="10113" y="31804"/>
                    </a:lnTo>
                    <a:lnTo>
                      <a:pt x="9814" y="33102"/>
                    </a:lnTo>
                    <a:lnTo>
                      <a:pt x="9614" y="34266"/>
                    </a:lnTo>
                    <a:lnTo>
                      <a:pt x="9481" y="35331"/>
                    </a:lnTo>
                    <a:lnTo>
                      <a:pt x="9381" y="36295"/>
                    </a:lnTo>
                    <a:lnTo>
                      <a:pt x="9282" y="37127"/>
                    </a:lnTo>
                    <a:lnTo>
                      <a:pt x="9182" y="38491"/>
                    </a:lnTo>
                    <a:lnTo>
                      <a:pt x="9182" y="38491"/>
                    </a:lnTo>
                    <a:lnTo>
                      <a:pt x="9016" y="39921"/>
                    </a:lnTo>
                    <a:lnTo>
                      <a:pt x="8783" y="41352"/>
                    </a:lnTo>
                    <a:lnTo>
                      <a:pt x="8516" y="42849"/>
                    </a:lnTo>
                    <a:lnTo>
                      <a:pt x="8317" y="43614"/>
                    </a:lnTo>
                    <a:lnTo>
                      <a:pt x="8151" y="44379"/>
                    </a:lnTo>
                    <a:lnTo>
                      <a:pt x="7918" y="45111"/>
                    </a:lnTo>
                    <a:lnTo>
                      <a:pt x="7685" y="45843"/>
                    </a:lnTo>
                    <a:lnTo>
                      <a:pt x="7419" y="46575"/>
                    </a:lnTo>
                    <a:lnTo>
                      <a:pt x="7153" y="47273"/>
                    </a:lnTo>
                    <a:lnTo>
                      <a:pt x="6853" y="47972"/>
                    </a:lnTo>
                    <a:lnTo>
                      <a:pt x="6520" y="48637"/>
                    </a:lnTo>
                    <a:lnTo>
                      <a:pt x="6155" y="49269"/>
                    </a:lnTo>
                    <a:lnTo>
                      <a:pt x="5789" y="49902"/>
                    </a:lnTo>
                    <a:lnTo>
                      <a:pt x="5789" y="49902"/>
                    </a:lnTo>
                    <a:lnTo>
                      <a:pt x="5356" y="50467"/>
                    </a:lnTo>
                    <a:lnTo>
                      <a:pt x="4990" y="50966"/>
                    </a:lnTo>
                    <a:lnTo>
                      <a:pt x="4624" y="51365"/>
                    </a:lnTo>
                    <a:lnTo>
                      <a:pt x="4258" y="51665"/>
                    </a:lnTo>
                    <a:lnTo>
                      <a:pt x="3926" y="51864"/>
                    </a:lnTo>
                    <a:lnTo>
                      <a:pt x="3593" y="52031"/>
                    </a:lnTo>
                    <a:lnTo>
                      <a:pt x="3294" y="52097"/>
                    </a:lnTo>
                    <a:lnTo>
                      <a:pt x="2994" y="52097"/>
                    </a:lnTo>
                    <a:lnTo>
                      <a:pt x="2695" y="52031"/>
                    </a:lnTo>
                    <a:lnTo>
                      <a:pt x="2429" y="51931"/>
                    </a:lnTo>
                    <a:lnTo>
                      <a:pt x="2162" y="51765"/>
                    </a:lnTo>
                    <a:lnTo>
                      <a:pt x="1896" y="51532"/>
                    </a:lnTo>
                    <a:lnTo>
                      <a:pt x="1630" y="51299"/>
                    </a:lnTo>
                    <a:lnTo>
                      <a:pt x="1397" y="50999"/>
                    </a:lnTo>
                    <a:lnTo>
                      <a:pt x="898" y="50367"/>
                    </a:lnTo>
                    <a:lnTo>
                      <a:pt x="898" y="50367"/>
                    </a:lnTo>
                    <a:lnTo>
                      <a:pt x="665" y="50068"/>
                    </a:lnTo>
                    <a:lnTo>
                      <a:pt x="499" y="49735"/>
                    </a:lnTo>
                    <a:lnTo>
                      <a:pt x="366" y="49369"/>
                    </a:lnTo>
                    <a:lnTo>
                      <a:pt x="233" y="49003"/>
                    </a:lnTo>
                    <a:lnTo>
                      <a:pt x="133" y="48637"/>
                    </a:lnTo>
                    <a:lnTo>
                      <a:pt x="67" y="48238"/>
                    </a:lnTo>
                    <a:lnTo>
                      <a:pt x="33" y="47806"/>
                    </a:lnTo>
                    <a:lnTo>
                      <a:pt x="0" y="47373"/>
                    </a:lnTo>
                    <a:lnTo>
                      <a:pt x="0" y="46907"/>
                    </a:lnTo>
                    <a:lnTo>
                      <a:pt x="33" y="46408"/>
                    </a:lnTo>
                    <a:lnTo>
                      <a:pt x="133" y="45410"/>
                    </a:lnTo>
                    <a:lnTo>
                      <a:pt x="300" y="44313"/>
                    </a:lnTo>
                    <a:lnTo>
                      <a:pt x="532" y="43148"/>
                    </a:lnTo>
                    <a:lnTo>
                      <a:pt x="865" y="41917"/>
                    </a:lnTo>
                    <a:lnTo>
                      <a:pt x="1231" y="40620"/>
                    </a:lnTo>
                    <a:lnTo>
                      <a:pt x="1630" y="39223"/>
                    </a:lnTo>
                    <a:lnTo>
                      <a:pt x="2096" y="37792"/>
                    </a:lnTo>
                    <a:lnTo>
                      <a:pt x="3127" y="34732"/>
                    </a:lnTo>
                    <a:lnTo>
                      <a:pt x="4258" y="31405"/>
                    </a:lnTo>
                    <a:lnTo>
                      <a:pt x="4258" y="31405"/>
                    </a:lnTo>
                    <a:lnTo>
                      <a:pt x="4824" y="29808"/>
                    </a:lnTo>
                    <a:lnTo>
                      <a:pt x="5389" y="28311"/>
                    </a:lnTo>
                    <a:lnTo>
                      <a:pt x="5955" y="26881"/>
                    </a:lnTo>
                    <a:lnTo>
                      <a:pt x="6487" y="25483"/>
                    </a:lnTo>
                    <a:lnTo>
                      <a:pt x="7585" y="22889"/>
                    </a:lnTo>
                    <a:lnTo>
                      <a:pt x="8616" y="20394"/>
                    </a:lnTo>
                    <a:lnTo>
                      <a:pt x="9082" y="19196"/>
                    </a:lnTo>
                    <a:lnTo>
                      <a:pt x="9515" y="17965"/>
                    </a:lnTo>
                    <a:lnTo>
                      <a:pt x="9914" y="16767"/>
                    </a:lnTo>
                    <a:lnTo>
                      <a:pt x="10280" y="15537"/>
                    </a:lnTo>
                    <a:lnTo>
                      <a:pt x="10579" y="14272"/>
                    </a:lnTo>
                    <a:lnTo>
                      <a:pt x="10845" y="12975"/>
                    </a:lnTo>
                    <a:lnTo>
                      <a:pt x="11045" y="11644"/>
                    </a:lnTo>
                    <a:lnTo>
                      <a:pt x="11211" y="10247"/>
                    </a:lnTo>
                    <a:lnTo>
                      <a:pt x="11211" y="10247"/>
                    </a:lnTo>
                    <a:lnTo>
                      <a:pt x="11244" y="9183"/>
                    </a:lnTo>
                    <a:lnTo>
                      <a:pt x="11244" y="8151"/>
                    </a:lnTo>
                    <a:lnTo>
                      <a:pt x="11211" y="7186"/>
                    </a:lnTo>
                    <a:lnTo>
                      <a:pt x="11111" y="6222"/>
                    </a:lnTo>
                    <a:lnTo>
                      <a:pt x="11012" y="5324"/>
                    </a:lnTo>
                    <a:lnTo>
                      <a:pt x="10845" y="4492"/>
                    </a:lnTo>
                    <a:lnTo>
                      <a:pt x="10679" y="3693"/>
                    </a:lnTo>
                    <a:lnTo>
                      <a:pt x="10513" y="2962"/>
                    </a:lnTo>
                    <a:lnTo>
                      <a:pt x="10313" y="2296"/>
                    </a:lnTo>
                    <a:lnTo>
                      <a:pt x="10147" y="1731"/>
                    </a:lnTo>
                    <a:lnTo>
                      <a:pt x="9814" y="799"/>
                    </a:lnTo>
                    <a:lnTo>
                      <a:pt x="9548" y="200"/>
                    </a:lnTo>
                    <a:lnTo>
                      <a:pt x="9481" y="1"/>
                    </a:lnTo>
                    <a:lnTo>
                      <a:pt x="9481" y="1"/>
                    </a:lnTo>
                    <a:lnTo>
                      <a:pt x="9880" y="234"/>
                    </a:lnTo>
                    <a:lnTo>
                      <a:pt x="10246" y="500"/>
                    </a:lnTo>
                    <a:lnTo>
                      <a:pt x="10612" y="733"/>
                    </a:lnTo>
                    <a:lnTo>
                      <a:pt x="10978" y="1032"/>
                    </a:lnTo>
                    <a:lnTo>
                      <a:pt x="11610" y="1598"/>
                    </a:lnTo>
                    <a:lnTo>
                      <a:pt x="12176" y="2230"/>
                    </a:lnTo>
                    <a:lnTo>
                      <a:pt x="12675" y="2895"/>
                    </a:lnTo>
                    <a:lnTo>
                      <a:pt x="13141" y="3594"/>
                    </a:lnTo>
                    <a:lnTo>
                      <a:pt x="13540" y="4292"/>
                    </a:lnTo>
                    <a:lnTo>
                      <a:pt x="13873" y="5057"/>
                    </a:lnTo>
                    <a:lnTo>
                      <a:pt x="14172" y="5823"/>
                    </a:lnTo>
                    <a:lnTo>
                      <a:pt x="14405" y="6588"/>
                    </a:lnTo>
                    <a:lnTo>
                      <a:pt x="14604" y="7386"/>
                    </a:lnTo>
                    <a:lnTo>
                      <a:pt x="14771" y="8184"/>
                    </a:lnTo>
                    <a:lnTo>
                      <a:pt x="14871" y="9016"/>
                    </a:lnTo>
                    <a:lnTo>
                      <a:pt x="14970" y="9815"/>
                    </a:lnTo>
                    <a:lnTo>
                      <a:pt x="15004" y="10613"/>
                    </a:lnTo>
                    <a:lnTo>
                      <a:pt x="15037" y="11445"/>
                    </a:lnTo>
                    <a:lnTo>
                      <a:pt x="15004" y="12210"/>
                    </a:lnTo>
                    <a:lnTo>
                      <a:pt x="14970" y="13008"/>
                    </a:lnTo>
                    <a:lnTo>
                      <a:pt x="14937" y="13773"/>
                    </a:lnTo>
                    <a:lnTo>
                      <a:pt x="14871" y="14505"/>
                    </a:lnTo>
                    <a:lnTo>
                      <a:pt x="14671" y="15902"/>
                    </a:lnTo>
                    <a:lnTo>
                      <a:pt x="14438" y="17133"/>
                    </a:lnTo>
                    <a:lnTo>
                      <a:pt x="14205" y="18231"/>
                    </a:lnTo>
                    <a:lnTo>
                      <a:pt x="13972" y="19096"/>
                    </a:lnTo>
                    <a:lnTo>
                      <a:pt x="13806" y="19761"/>
                    </a:lnTo>
                    <a:lnTo>
                      <a:pt x="13673" y="2016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5" name="Google Shape;4015;p23"/>
              <p:cNvSpPr/>
              <p:nvPr/>
            </p:nvSpPr>
            <p:spPr>
              <a:xfrm>
                <a:off x="12698893" y="2956523"/>
                <a:ext cx="226596" cy="119529"/>
              </a:xfrm>
              <a:custGeom>
                <a:avLst/>
                <a:gdLst/>
                <a:ahLst/>
                <a:cxnLst/>
                <a:rect l="l" t="t" r="r" b="b"/>
                <a:pathLst>
                  <a:path w="19363" h="10214" extrusionOk="0">
                    <a:moveTo>
                      <a:pt x="2197" y="1"/>
                    </a:moveTo>
                    <a:lnTo>
                      <a:pt x="1764" y="799"/>
                    </a:lnTo>
                    <a:lnTo>
                      <a:pt x="1332" y="1631"/>
                    </a:lnTo>
                    <a:lnTo>
                      <a:pt x="833" y="2596"/>
                    </a:lnTo>
                    <a:lnTo>
                      <a:pt x="433" y="3594"/>
                    </a:lnTo>
                    <a:lnTo>
                      <a:pt x="234" y="4059"/>
                    </a:lnTo>
                    <a:lnTo>
                      <a:pt x="101" y="4525"/>
                    </a:lnTo>
                    <a:lnTo>
                      <a:pt x="34" y="4924"/>
                    </a:lnTo>
                    <a:lnTo>
                      <a:pt x="1" y="5257"/>
                    </a:lnTo>
                    <a:lnTo>
                      <a:pt x="1" y="5423"/>
                    </a:lnTo>
                    <a:lnTo>
                      <a:pt x="34" y="5556"/>
                    </a:lnTo>
                    <a:lnTo>
                      <a:pt x="101" y="5656"/>
                    </a:lnTo>
                    <a:lnTo>
                      <a:pt x="167" y="5723"/>
                    </a:lnTo>
                    <a:lnTo>
                      <a:pt x="334" y="5856"/>
                    </a:lnTo>
                    <a:lnTo>
                      <a:pt x="533" y="5955"/>
                    </a:lnTo>
                    <a:lnTo>
                      <a:pt x="932" y="6122"/>
                    </a:lnTo>
                    <a:lnTo>
                      <a:pt x="1398" y="6255"/>
                    </a:lnTo>
                    <a:lnTo>
                      <a:pt x="1930" y="6355"/>
                    </a:lnTo>
                    <a:lnTo>
                      <a:pt x="2529" y="6488"/>
                    </a:lnTo>
                    <a:lnTo>
                      <a:pt x="3228" y="6621"/>
                    </a:lnTo>
                    <a:lnTo>
                      <a:pt x="4026" y="6854"/>
                    </a:lnTo>
                    <a:lnTo>
                      <a:pt x="4924" y="7186"/>
                    </a:lnTo>
                    <a:lnTo>
                      <a:pt x="5656" y="7486"/>
                    </a:lnTo>
                    <a:lnTo>
                      <a:pt x="6322" y="7818"/>
                    </a:lnTo>
                    <a:lnTo>
                      <a:pt x="6920" y="8118"/>
                    </a:lnTo>
                    <a:lnTo>
                      <a:pt x="7486" y="8451"/>
                    </a:lnTo>
                    <a:lnTo>
                      <a:pt x="8384" y="9049"/>
                    </a:lnTo>
                    <a:lnTo>
                      <a:pt x="9116" y="9548"/>
                    </a:lnTo>
                    <a:lnTo>
                      <a:pt x="9748" y="9948"/>
                    </a:lnTo>
                    <a:lnTo>
                      <a:pt x="10014" y="10081"/>
                    </a:lnTo>
                    <a:lnTo>
                      <a:pt x="10280" y="10180"/>
                    </a:lnTo>
                    <a:lnTo>
                      <a:pt x="10547" y="10214"/>
                    </a:lnTo>
                    <a:lnTo>
                      <a:pt x="10813" y="10214"/>
                    </a:lnTo>
                    <a:lnTo>
                      <a:pt x="11112" y="10147"/>
                    </a:lnTo>
                    <a:lnTo>
                      <a:pt x="11378" y="10014"/>
                    </a:lnTo>
                    <a:lnTo>
                      <a:pt x="11644" y="9881"/>
                    </a:lnTo>
                    <a:lnTo>
                      <a:pt x="11777" y="9681"/>
                    </a:lnTo>
                    <a:lnTo>
                      <a:pt x="11844" y="9515"/>
                    </a:lnTo>
                    <a:lnTo>
                      <a:pt x="11844" y="9349"/>
                    </a:lnTo>
                    <a:lnTo>
                      <a:pt x="11811" y="9182"/>
                    </a:lnTo>
                    <a:lnTo>
                      <a:pt x="11711" y="9016"/>
                    </a:lnTo>
                    <a:lnTo>
                      <a:pt x="11578" y="8683"/>
                    </a:lnTo>
                    <a:lnTo>
                      <a:pt x="11511" y="8550"/>
                    </a:lnTo>
                    <a:lnTo>
                      <a:pt x="11511" y="8417"/>
                    </a:lnTo>
                    <a:lnTo>
                      <a:pt x="11611" y="8284"/>
                    </a:lnTo>
                    <a:lnTo>
                      <a:pt x="11744" y="8184"/>
                    </a:lnTo>
                    <a:lnTo>
                      <a:pt x="12010" y="8085"/>
                    </a:lnTo>
                    <a:lnTo>
                      <a:pt x="12376" y="8051"/>
                    </a:lnTo>
                    <a:lnTo>
                      <a:pt x="12909" y="7985"/>
                    </a:lnTo>
                    <a:lnTo>
                      <a:pt x="13574" y="7985"/>
                    </a:lnTo>
                    <a:lnTo>
                      <a:pt x="13907" y="8018"/>
                    </a:lnTo>
                    <a:lnTo>
                      <a:pt x="14273" y="8085"/>
                    </a:lnTo>
                    <a:lnTo>
                      <a:pt x="15204" y="8351"/>
                    </a:lnTo>
                    <a:lnTo>
                      <a:pt x="16235" y="8650"/>
                    </a:lnTo>
                    <a:lnTo>
                      <a:pt x="17267" y="8950"/>
                    </a:lnTo>
                    <a:lnTo>
                      <a:pt x="17732" y="9049"/>
                    </a:lnTo>
                    <a:lnTo>
                      <a:pt x="18198" y="9116"/>
                    </a:lnTo>
                    <a:lnTo>
                      <a:pt x="18597" y="9149"/>
                    </a:lnTo>
                    <a:lnTo>
                      <a:pt x="18897" y="9116"/>
                    </a:lnTo>
                    <a:lnTo>
                      <a:pt x="19030" y="9083"/>
                    </a:lnTo>
                    <a:lnTo>
                      <a:pt x="19163" y="9016"/>
                    </a:lnTo>
                    <a:lnTo>
                      <a:pt x="19263" y="8916"/>
                    </a:lnTo>
                    <a:lnTo>
                      <a:pt x="19329" y="8816"/>
                    </a:lnTo>
                    <a:lnTo>
                      <a:pt x="19362" y="8683"/>
                    </a:lnTo>
                    <a:lnTo>
                      <a:pt x="19362" y="8550"/>
                    </a:lnTo>
                    <a:lnTo>
                      <a:pt x="19362" y="8351"/>
                    </a:lnTo>
                    <a:lnTo>
                      <a:pt x="19296" y="8151"/>
                    </a:lnTo>
                    <a:lnTo>
                      <a:pt x="19129" y="7685"/>
                    </a:lnTo>
                    <a:lnTo>
                      <a:pt x="18897" y="7220"/>
                    </a:lnTo>
                    <a:lnTo>
                      <a:pt x="18597" y="6820"/>
                    </a:lnTo>
                    <a:lnTo>
                      <a:pt x="18231" y="6421"/>
                    </a:lnTo>
                    <a:lnTo>
                      <a:pt x="17865" y="6055"/>
                    </a:lnTo>
                    <a:lnTo>
                      <a:pt x="17433" y="5689"/>
                    </a:lnTo>
                    <a:lnTo>
                      <a:pt x="16967" y="5390"/>
                    </a:lnTo>
                    <a:lnTo>
                      <a:pt x="16501" y="5091"/>
                    </a:lnTo>
                    <a:lnTo>
                      <a:pt x="16002" y="4824"/>
                    </a:lnTo>
                    <a:lnTo>
                      <a:pt x="15537" y="4558"/>
                    </a:lnTo>
                    <a:lnTo>
                      <a:pt x="14539" y="4159"/>
                    </a:lnTo>
                    <a:lnTo>
                      <a:pt x="13640" y="3826"/>
                    </a:lnTo>
                    <a:lnTo>
                      <a:pt x="12875" y="3560"/>
                    </a:lnTo>
                    <a:lnTo>
                      <a:pt x="11145" y="3061"/>
                    </a:lnTo>
                    <a:lnTo>
                      <a:pt x="10247" y="2762"/>
                    </a:lnTo>
                    <a:lnTo>
                      <a:pt x="9349" y="2462"/>
                    </a:lnTo>
                    <a:lnTo>
                      <a:pt x="8417" y="2130"/>
                    </a:lnTo>
                    <a:lnTo>
                      <a:pt x="7486" y="1764"/>
                    </a:lnTo>
                    <a:lnTo>
                      <a:pt x="6588" y="1365"/>
                    </a:lnTo>
                    <a:lnTo>
                      <a:pt x="5690" y="932"/>
                    </a:lnTo>
                    <a:lnTo>
                      <a:pt x="4958" y="533"/>
                    </a:lnTo>
                    <a:lnTo>
                      <a:pt x="4425" y="333"/>
                    </a:lnTo>
                    <a:lnTo>
                      <a:pt x="4060" y="267"/>
                    </a:lnTo>
                    <a:lnTo>
                      <a:pt x="3760" y="234"/>
                    </a:lnTo>
                    <a:lnTo>
                      <a:pt x="3527" y="267"/>
                    </a:lnTo>
                    <a:lnTo>
                      <a:pt x="3228" y="267"/>
                    </a:lnTo>
                    <a:lnTo>
                      <a:pt x="2795" y="200"/>
                    </a:lnTo>
                    <a:lnTo>
                      <a:pt x="2197"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6" name="Google Shape;4016;p23"/>
              <p:cNvSpPr/>
              <p:nvPr/>
            </p:nvSpPr>
            <p:spPr>
              <a:xfrm>
                <a:off x="12214596" y="2870873"/>
                <a:ext cx="22200" cy="55294"/>
              </a:xfrm>
              <a:custGeom>
                <a:avLst/>
                <a:gdLst/>
                <a:ahLst/>
                <a:cxnLst/>
                <a:rect l="l" t="t" r="r" b="b"/>
                <a:pathLst>
                  <a:path w="1897" h="4725" extrusionOk="0">
                    <a:moveTo>
                      <a:pt x="1897" y="1"/>
                    </a:moveTo>
                    <a:lnTo>
                      <a:pt x="1498" y="833"/>
                    </a:lnTo>
                    <a:lnTo>
                      <a:pt x="1165" y="1631"/>
                    </a:lnTo>
                    <a:lnTo>
                      <a:pt x="533" y="3161"/>
                    </a:lnTo>
                    <a:lnTo>
                      <a:pt x="234" y="3926"/>
                    </a:lnTo>
                    <a:lnTo>
                      <a:pt x="1" y="4725"/>
                    </a:lnTo>
                    <a:lnTo>
                      <a:pt x="1032" y="2097"/>
                    </a:lnTo>
                    <a:lnTo>
                      <a:pt x="1498" y="866"/>
                    </a:lnTo>
                    <a:lnTo>
                      <a:pt x="1897" y="1"/>
                    </a:lnTo>
                    <a:close/>
                  </a:path>
                </a:pathLst>
              </a:custGeom>
              <a:solidFill>
                <a:srgbClr val="C4C2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7" name="Google Shape;4017;p23"/>
              <p:cNvSpPr/>
              <p:nvPr/>
            </p:nvSpPr>
            <p:spPr>
              <a:xfrm>
                <a:off x="12214596" y="2870873"/>
                <a:ext cx="22200" cy="55294"/>
              </a:xfrm>
              <a:custGeom>
                <a:avLst/>
                <a:gdLst/>
                <a:ahLst/>
                <a:cxnLst/>
                <a:rect l="l" t="t" r="r" b="b"/>
                <a:pathLst>
                  <a:path w="1897" h="4725" fill="none" extrusionOk="0">
                    <a:moveTo>
                      <a:pt x="1897" y="1"/>
                    </a:moveTo>
                    <a:lnTo>
                      <a:pt x="1897" y="1"/>
                    </a:lnTo>
                    <a:lnTo>
                      <a:pt x="1498" y="833"/>
                    </a:lnTo>
                    <a:lnTo>
                      <a:pt x="1165" y="1631"/>
                    </a:lnTo>
                    <a:lnTo>
                      <a:pt x="533" y="3161"/>
                    </a:lnTo>
                    <a:lnTo>
                      <a:pt x="533" y="3161"/>
                    </a:lnTo>
                    <a:lnTo>
                      <a:pt x="234" y="3926"/>
                    </a:lnTo>
                    <a:lnTo>
                      <a:pt x="1" y="4725"/>
                    </a:lnTo>
                    <a:lnTo>
                      <a:pt x="1" y="4725"/>
                    </a:lnTo>
                    <a:lnTo>
                      <a:pt x="1032" y="2097"/>
                    </a:lnTo>
                    <a:lnTo>
                      <a:pt x="1498" y="866"/>
                    </a:lnTo>
                    <a:lnTo>
                      <a:pt x="189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8" name="Google Shape;4018;p23"/>
              <p:cNvSpPr/>
              <p:nvPr/>
            </p:nvSpPr>
            <p:spPr>
              <a:xfrm>
                <a:off x="12207587" y="2602253"/>
                <a:ext cx="103567" cy="337547"/>
              </a:xfrm>
              <a:custGeom>
                <a:avLst/>
                <a:gdLst/>
                <a:ahLst/>
                <a:cxnLst/>
                <a:rect l="l" t="t" r="r" b="b"/>
                <a:pathLst>
                  <a:path w="8850" h="28844" extrusionOk="0">
                    <a:moveTo>
                      <a:pt x="4459" y="1"/>
                    </a:moveTo>
                    <a:lnTo>
                      <a:pt x="4159" y="932"/>
                    </a:lnTo>
                    <a:lnTo>
                      <a:pt x="3860" y="1897"/>
                    </a:lnTo>
                    <a:lnTo>
                      <a:pt x="3560" y="2928"/>
                    </a:lnTo>
                    <a:lnTo>
                      <a:pt x="3261" y="3993"/>
                    </a:lnTo>
                    <a:lnTo>
                      <a:pt x="2729" y="6221"/>
                    </a:lnTo>
                    <a:lnTo>
                      <a:pt x="2230" y="8550"/>
                    </a:lnTo>
                    <a:lnTo>
                      <a:pt x="1797" y="10945"/>
                    </a:lnTo>
                    <a:lnTo>
                      <a:pt x="1398" y="13341"/>
                    </a:lnTo>
                    <a:lnTo>
                      <a:pt x="1065" y="15703"/>
                    </a:lnTo>
                    <a:lnTo>
                      <a:pt x="766" y="17998"/>
                    </a:lnTo>
                    <a:lnTo>
                      <a:pt x="500" y="20194"/>
                    </a:lnTo>
                    <a:lnTo>
                      <a:pt x="300" y="22223"/>
                    </a:lnTo>
                    <a:lnTo>
                      <a:pt x="134" y="24086"/>
                    </a:lnTo>
                    <a:lnTo>
                      <a:pt x="34" y="25683"/>
                    </a:lnTo>
                    <a:lnTo>
                      <a:pt x="1" y="26980"/>
                    </a:lnTo>
                    <a:lnTo>
                      <a:pt x="1" y="27978"/>
                    </a:lnTo>
                    <a:lnTo>
                      <a:pt x="34" y="28344"/>
                    </a:lnTo>
                    <a:lnTo>
                      <a:pt x="67" y="28610"/>
                    </a:lnTo>
                    <a:lnTo>
                      <a:pt x="101" y="28777"/>
                    </a:lnTo>
                    <a:lnTo>
                      <a:pt x="134" y="28810"/>
                    </a:lnTo>
                    <a:lnTo>
                      <a:pt x="167" y="28843"/>
                    </a:lnTo>
                    <a:lnTo>
                      <a:pt x="600" y="27679"/>
                    </a:lnTo>
                    <a:lnTo>
                      <a:pt x="833" y="26880"/>
                    </a:lnTo>
                    <a:lnTo>
                      <a:pt x="1132" y="26115"/>
                    </a:lnTo>
                    <a:lnTo>
                      <a:pt x="1764" y="24585"/>
                    </a:lnTo>
                    <a:lnTo>
                      <a:pt x="2097" y="23787"/>
                    </a:lnTo>
                    <a:lnTo>
                      <a:pt x="2496" y="22955"/>
                    </a:lnTo>
                    <a:lnTo>
                      <a:pt x="2729" y="22489"/>
                    </a:lnTo>
                    <a:lnTo>
                      <a:pt x="2928" y="22090"/>
                    </a:lnTo>
                    <a:lnTo>
                      <a:pt x="3128" y="21724"/>
                    </a:lnTo>
                    <a:lnTo>
                      <a:pt x="3427" y="21192"/>
                    </a:lnTo>
                    <a:lnTo>
                      <a:pt x="3760" y="20659"/>
                    </a:lnTo>
                    <a:lnTo>
                      <a:pt x="3993" y="20260"/>
                    </a:lnTo>
                    <a:lnTo>
                      <a:pt x="4459" y="19528"/>
                    </a:lnTo>
                    <a:lnTo>
                      <a:pt x="5024" y="18730"/>
                    </a:lnTo>
                    <a:lnTo>
                      <a:pt x="6222" y="17033"/>
                    </a:lnTo>
                    <a:lnTo>
                      <a:pt x="7519" y="15204"/>
                    </a:lnTo>
                    <a:lnTo>
                      <a:pt x="8850" y="13307"/>
                    </a:lnTo>
                    <a:lnTo>
                      <a:pt x="6654" y="6621"/>
                    </a:lnTo>
                    <a:lnTo>
                      <a:pt x="4459" y="1"/>
                    </a:lnTo>
                    <a:close/>
                  </a:path>
                </a:pathLst>
              </a:custGeom>
              <a:solidFill>
                <a:srgbClr val="464646">
                  <a:alpha val="2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9" name="Google Shape;4019;p23"/>
              <p:cNvSpPr/>
              <p:nvPr/>
            </p:nvSpPr>
            <p:spPr>
              <a:xfrm>
                <a:off x="12339181" y="2381123"/>
                <a:ext cx="175970" cy="609677"/>
              </a:xfrm>
              <a:custGeom>
                <a:avLst/>
                <a:gdLst/>
                <a:ahLst/>
                <a:cxnLst/>
                <a:rect l="l" t="t" r="r" b="b"/>
                <a:pathLst>
                  <a:path w="15037" h="52098" extrusionOk="0">
                    <a:moveTo>
                      <a:pt x="9481" y="1"/>
                    </a:moveTo>
                    <a:lnTo>
                      <a:pt x="9747" y="666"/>
                    </a:lnTo>
                    <a:lnTo>
                      <a:pt x="10047" y="1431"/>
                    </a:lnTo>
                    <a:lnTo>
                      <a:pt x="10379" y="2463"/>
                    </a:lnTo>
                    <a:lnTo>
                      <a:pt x="10546" y="3095"/>
                    </a:lnTo>
                    <a:lnTo>
                      <a:pt x="10679" y="3727"/>
                    </a:lnTo>
                    <a:lnTo>
                      <a:pt x="10845" y="4459"/>
                    </a:lnTo>
                    <a:lnTo>
                      <a:pt x="10978" y="5224"/>
                    </a:lnTo>
                    <a:lnTo>
                      <a:pt x="11078" y="6022"/>
                    </a:lnTo>
                    <a:lnTo>
                      <a:pt x="11178" y="6887"/>
                    </a:lnTo>
                    <a:lnTo>
                      <a:pt x="11244" y="7752"/>
                    </a:lnTo>
                    <a:lnTo>
                      <a:pt x="11244" y="8683"/>
                    </a:lnTo>
                    <a:lnTo>
                      <a:pt x="11244" y="9449"/>
                    </a:lnTo>
                    <a:lnTo>
                      <a:pt x="11211" y="10247"/>
                    </a:lnTo>
                    <a:lnTo>
                      <a:pt x="11111" y="11245"/>
                    </a:lnTo>
                    <a:lnTo>
                      <a:pt x="10978" y="12210"/>
                    </a:lnTo>
                    <a:lnTo>
                      <a:pt x="10812" y="13175"/>
                    </a:lnTo>
                    <a:lnTo>
                      <a:pt x="10612" y="14106"/>
                    </a:lnTo>
                    <a:lnTo>
                      <a:pt x="10413" y="15004"/>
                    </a:lnTo>
                    <a:lnTo>
                      <a:pt x="10180" y="15902"/>
                    </a:lnTo>
                    <a:lnTo>
                      <a:pt x="9914" y="16767"/>
                    </a:lnTo>
                    <a:lnTo>
                      <a:pt x="9614" y="17666"/>
                    </a:lnTo>
                    <a:lnTo>
                      <a:pt x="9016" y="19396"/>
                    </a:lnTo>
                    <a:lnTo>
                      <a:pt x="8317" y="21125"/>
                    </a:lnTo>
                    <a:lnTo>
                      <a:pt x="6787" y="24785"/>
                    </a:lnTo>
                    <a:lnTo>
                      <a:pt x="8417" y="29542"/>
                    </a:lnTo>
                    <a:lnTo>
                      <a:pt x="9747" y="33468"/>
                    </a:lnTo>
                    <a:lnTo>
                      <a:pt x="10047" y="32004"/>
                    </a:lnTo>
                    <a:lnTo>
                      <a:pt x="10479" y="30374"/>
                    </a:lnTo>
                    <a:lnTo>
                      <a:pt x="11211" y="27746"/>
                    </a:lnTo>
                    <a:lnTo>
                      <a:pt x="12076" y="24951"/>
                    </a:lnTo>
                    <a:lnTo>
                      <a:pt x="12908" y="22323"/>
                    </a:lnTo>
                    <a:lnTo>
                      <a:pt x="13673" y="20161"/>
                    </a:lnTo>
                    <a:lnTo>
                      <a:pt x="13806" y="19761"/>
                    </a:lnTo>
                    <a:lnTo>
                      <a:pt x="13972" y="19129"/>
                    </a:lnTo>
                    <a:lnTo>
                      <a:pt x="14205" y="18264"/>
                    </a:lnTo>
                    <a:lnTo>
                      <a:pt x="14438" y="17167"/>
                    </a:lnTo>
                    <a:lnTo>
                      <a:pt x="14671" y="15936"/>
                    </a:lnTo>
                    <a:lnTo>
                      <a:pt x="14837" y="14572"/>
                    </a:lnTo>
                    <a:lnTo>
                      <a:pt x="14937" y="13840"/>
                    </a:lnTo>
                    <a:lnTo>
                      <a:pt x="14970" y="13075"/>
                    </a:lnTo>
                    <a:lnTo>
                      <a:pt x="15004" y="12310"/>
                    </a:lnTo>
                    <a:lnTo>
                      <a:pt x="15037" y="11544"/>
                    </a:lnTo>
                    <a:lnTo>
                      <a:pt x="15004" y="10713"/>
                    </a:lnTo>
                    <a:lnTo>
                      <a:pt x="14970" y="9914"/>
                    </a:lnTo>
                    <a:lnTo>
                      <a:pt x="14904" y="9083"/>
                    </a:lnTo>
                    <a:lnTo>
                      <a:pt x="14771" y="8284"/>
                    </a:lnTo>
                    <a:lnTo>
                      <a:pt x="14638" y="7453"/>
                    </a:lnTo>
                    <a:lnTo>
                      <a:pt x="14438" y="6654"/>
                    </a:lnTo>
                    <a:lnTo>
                      <a:pt x="14172" y="5856"/>
                    </a:lnTo>
                    <a:lnTo>
                      <a:pt x="13906" y="5091"/>
                    </a:lnTo>
                    <a:lnTo>
                      <a:pt x="13573" y="4325"/>
                    </a:lnTo>
                    <a:lnTo>
                      <a:pt x="13174" y="3627"/>
                    </a:lnTo>
                    <a:lnTo>
                      <a:pt x="12708" y="2928"/>
                    </a:lnTo>
                    <a:lnTo>
                      <a:pt x="12209" y="2263"/>
                    </a:lnTo>
                    <a:lnTo>
                      <a:pt x="11610" y="1631"/>
                    </a:lnTo>
                    <a:lnTo>
                      <a:pt x="10978" y="1032"/>
                    </a:lnTo>
                    <a:lnTo>
                      <a:pt x="10612" y="766"/>
                    </a:lnTo>
                    <a:lnTo>
                      <a:pt x="10246" y="500"/>
                    </a:lnTo>
                    <a:lnTo>
                      <a:pt x="9880" y="234"/>
                    </a:lnTo>
                    <a:lnTo>
                      <a:pt x="9481" y="1"/>
                    </a:lnTo>
                    <a:close/>
                    <a:moveTo>
                      <a:pt x="965" y="41518"/>
                    </a:moveTo>
                    <a:lnTo>
                      <a:pt x="566" y="43082"/>
                    </a:lnTo>
                    <a:lnTo>
                      <a:pt x="399" y="43814"/>
                    </a:lnTo>
                    <a:lnTo>
                      <a:pt x="266" y="44546"/>
                    </a:lnTo>
                    <a:lnTo>
                      <a:pt x="133" y="45211"/>
                    </a:lnTo>
                    <a:lnTo>
                      <a:pt x="67" y="45876"/>
                    </a:lnTo>
                    <a:lnTo>
                      <a:pt x="0" y="46508"/>
                    </a:lnTo>
                    <a:lnTo>
                      <a:pt x="0" y="47107"/>
                    </a:lnTo>
                    <a:lnTo>
                      <a:pt x="0" y="47573"/>
                    </a:lnTo>
                    <a:lnTo>
                      <a:pt x="33" y="48039"/>
                    </a:lnTo>
                    <a:lnTo>
                      <a:pt x="100" y="48504"/>
                    </a:lnTo>
                    <a:lnTo>
                      <a:pt x="200" y="48904"/>
                    </a:lnTo>
                    <a:lnTo>
                      <a:pt x="333" y="49303"/>
                    </a:lnTo>
                    <a:lnTo>
                      <a:pt x="466" y="49669"/>
                    </a:lnTo>
                    <a:lnTo>
                      <a:pt x="665" y="50035"/>
                    </a:lnTo>
                    <a:lnTo>
                      <a:pt x="898" y="50367"/>
                    </a:lnTo>
                    <a:lnTo>
                      <a:pt x="1431" y="51033"/>
                    </a:lnTo>
                    <a:lnTo>
                      <a:pt x="1697" y="51332"/>
                    </a:lnTo>
                    <a:lnTo>
                      <a:pt x="1963" y="51598"/>
                    </a:lnTo>
                    <a:lnTo>
                      <a:pt x="2229" y="51798"/>
                    </a:lnTo>
                    <a:lnTo>
                      <a:pt x="2528" y="51964"/>
                    </a:lnTo>
                    <a:lnTo>
                      <a:pt x="2828" y="52064"/>
                    </a:lnTo>
                    <a:lnTo>
                      <a:pt x="3127" y="52097"/>
                    </a:lnTo>
                    <a:lnTo>
                      <a:pt x="3427" y="52064"/>
                    </a:lnTo>
                    <a:lnTo>
                      <a:pt x="3693" y="51964"/>
                    </a:lnTo>
                    <a:lnTo>
                      <a:pt x="4025" y="51831"/>
                    </a:lnTo>
                    <a:lnTo>
                      <a:pt x="4325" y="51598"/>
                    </a:lnTo>
                    <a:lnTo>
                      <a:pt x="4658" y="51299"/>
                    </a:lnTo>
                    <a:lnTo>
                      <a:pt x="5023" y="50900"/>
                    </a:lnTo>
                    <a:lnTo>
                      <a:pt x="5389" y="50434"/>
                    </a:lnTo>
                    <a:lnTo>
                      <a:pt x="5789" y="49902"/>
                    </a:lnTo>
                    <a:lnTo>
                      <a:pt x="6055" y="49436"/>
                    </a:lnTo>
                    <a:lnTo>
                      <a:pt x="6354" y="48970"/>
                    </a:lnTo>
                    <a:lnTo>
                      <a:pt x="6853" y="47972"/>
                    </a:lnTo>
                    <a:lnTo>
                      <a:pt x="5955" y="47373"/>
                    </a:lnTo>
                    <a:lnTo>
                      <a:pt x="5090" y="46741"/>
                    </a:lnTo>
                    <a:lnTo>
                      <a:pt x="4325" y="46076"/>
                    </a:lnTo>
                    <a:lnTo>
                      <a:pt x="3593" y="45410"/>
                    </a:lnTo>
                    <a:lnTo>
                      <a:pt x="2928" y="44679"/>
                    </a:lnTo>
                    <a:lnTo>
                      <a:pt x="2329" y="43947"/>
                    </a:lnTo>
                    <a:lnTo>
                      <a:pt x="2063" y="43581"/>
                    </a:lnTo>
                    <a:lnTo>
                      <a:pt x="1797" y="43215"/>
                    </a:lnTo>
                    <a:lnTo>
                      <a:pt x="1564" y="42816"/>
                    </a:lnTo>
                    <a:lnTo>
                      <a:pt x="1364" y="42416"/>
                    </a:lnTo>
                    <a:lnTo>
                      <a:pt x="965" y="41518"/>
                    </a:lnTo>
                    <a:close/>
                  </a:path>
                </a:pathLst>
              </a:custGeom>
              <a:solidFill>
                <a:srgbClr val="464646">
                  <a:alpha val="2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0" name="Google Shape;4020;p23"/>
              <p:cNvSpPr/>
              <p:nvPr/>
            </p:nvSpPr>
            <p:spPr>
              <a:xfrm>
                <a:off x="12339181" y="2866987"/>
                <a:ext cx="80209" cy="123812"/>
              </a:xfrm>
              <a:custGeom>
                <a:avLst/>
                <a:gdLst/>
                <a:ahLst/>
                <a:cxnLst/>
                <a:rect l="l" t="t" r="r" b="b"/>
                <a:pathLst>
                  <a:path w="6854" h="10580" fill="none" extrusionOk="0">
                    <a:moveTo>
                      <a:pt x="965" y="0"/>
                    </a:moveTo>
                    <a:lnTo>
                      <a:pt x="965" y="0"/>
                    </a:lnTo>
                    <a:lnTo>
                      <a:pt x="566" y="1564"/>
                    </a:lnTo>
                    <a:lnTo>
                      <a:pt x="399" y="2296"/>
                    </a:lnTo>
                    <a:lnTo>
                      <a:pt x="266" y="3028"/>
                    </a:lnTo>
                    <a:lnTo>
                      <a:pt x="133" y="3693"/>
                    </a:lnTo>
                    <a:lnTo>
                      <a:pt x="67" y="4358"/>
                    </a:lnTo>
                    <a:lnTo>
                      <a:pt x="0" y="4990"/>
                    </a:lnTo>
                    <a:lnTo>
                      <a:pt x="0" y="5589"/>
                    </a:lnTo>
                    <a:lnTo>
                      <a:pt x="0" y="5589"/>
                    </a:lnTo>
                    <a:lnTo>
                      <a:pt x="0" y="6055"/>
                    </a:lnTo>
                    <a:lnTo>
                      <a:pt x="33" y="6521"/>
                    </a:lnTo>
                    <a:lnTo>
                      <a:pt x="100" y="6986"/>
                    </a:lnTo>
                    <a:lnTo>
                      <a:pt x="200" y="7386"/>
                    </a:lnTo>
                    <a:lnTo>
                      <a:pt x="333" y="7785"/>
                    </a:lnTo>
                    <a:lnTo>
                      <a:pt x="466" y="8151"/>
                    </a:lnTo>
                    <a:lnTo>
                      <a:pt x="665" y="8517"/>
                    </a:lnTo>
                    <a:lnTo>
                      <a:pt x="898" y="8849"/>
                    </a:lnTo>
                    <a:lnTo>
                      <a:pt x="898" y="8849"/>
                    </a:lnTo>
                    <a:lnTo>
                      <a:pt x="1431" y="9515"/>
                    </a:lnTo>
                    <a:lnTo>
                      <a:pt x="1697" y="9814"/>
                    </a:lnTo>
                    <a:lnTo>
                      <a:pt x="1963" y="10080"/>
                    </a:lnTo>
                    <a:lnTo>
                      <a:pt x="2229" y="10280"/>
                    </a:lnTo>
                    <a:lnTo>
                      <a:pt x="2528" y="10446"/>
                    </a:lnTo>
                    <a:lnTo>
                      <a:pt x="2828" y="10546"/>
                    </a:lnTo>
                    <a:lnTo>
                      <a:pt x="3127" y="10579"/>
                    </a:lnTo>
                    <a:lnTo>
                      <a:pt x="3127" y="10579"/>
                    </a:lnTo>
                    <a:lnTo>
                      <a:pt x="3427" y="10546"/>
                    </a:lnTo>
                    <a:lnTo>
                      <a:pt x="3693" y="10446"/>
                    </a:lnTo>
                    <a:lnTo>
                      <a:pt x="4025" y="10313"/>
                    </a:lnTo>
                    <a:lnTo>
                      <a:pt x="4325" y="10080"/>
                    </a:lnTo>
                    <a:lnTo>
                      <a:pt x="4658" y="9781"/>
                    </a:lnTo>
                    <a:lnTo>
                      <a:pt x="5023" y="9382"/>
                    </a:lnTo>
                    <a:lnTo>
                      <a:pt x="5389" y="8916"/>
                    </a:lnTo>
                    <a:lnTo>
                      <a:pt x="5789" y="8384"/>
                    </a:lnTo>
                    <a:lnTo>
                      <a:pt x="5789" y="8384"/>
                    </a:lnTo>
                    <a:lnTo>
                      <a:pt x="6055" y="7918"/>
                    </a:lnTo>
                    <a:lnTo>
                      <a:pt x="6354" y="7452"/>
                    </a:lnTo>
                    <a:lnTo>
                      <a:pt x="6853" y="6454"/>
                    </a:lnTo>
                    <a:lnTo>
                      <a:pt x="6853" y="6454"/>
                    </a:lnTo>
                    <a:lnTo>
                      <a:pt x="5955" y="5855"/>
                    </a:lnTo>
                    <a:lnTo>
                      <a:pt x="5090" y="5223"/>
                    </a:lnTo>
                    <a:lnTo>
                      <a:pt x="4325" y="4558"/>
                    </a:lnTo>
                    <a:lnTo>
                      <a:pt x="3593" y="3892"/>
                    </a:lnTo>
                    <a:lnTo>
                      <a:pt x="2928" y="3161"/>
                    </a:lnTo>
                    <a:lnTo>
                      <a:pt x="2329" y="2429"/>
                    </a:lnTo>
                    <a:lnTo>
                      <a:pt x="2063" y="2063"/>
                    </a:lnTo>
                    <a:lnTo>
                      <a:pt x="1797" y="1697"/>
                    </a:lnTo>
                    <a:lnTo>
                      <a:pt x="1564" y="1298"/>
                    </a:lnTo>
                    <a:lnTo>
                      <a:pt x="1364" y="898"/>
                    </a:lnTo>
                    <a:lnTo>
                      <a:pt x="1364" y="898"/>
                    </a:lnTo>
                    <a:lnTo>
                      <a:pt x="96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1" name="Google Shape;4021;p23"/>
              <p:cNvSpPr/>
              <p:nvPr/>
            </p:nvSpPr>
            <p:spPr>
              <a:xfrm>
                <a:off x="12418594" y="2381123"/>
                <a:ext cx="96557" cy="391659"/>
              </a:xfrm>
              <a:custGeom>
                <a:avLst/>
                <a:gdLst/>
                <a:ahLst/>
                <a:cxnLst/>
                <a:rect l="l" t="t" r="r" b="b"/>
                <a:pathLst>
                  <a:path w="8251" h="33468" fill="none" extrusionOk="0">
                    <a:moveTo>
                      <a:pt x="2695" y="1"/>
                    </a:moveTo>
                    <a:lnTo>
                      <a:pt x="2695" y="1"/>
                    </a:lnTo>
                    <a:lnTo>
                      <a:pt x="2961" y="666"/>
                    </a:lnTo>
                    <a:lnTo>
                      <a:pt x="3261" y="1431"/>
                    </a:lnTo>
                    <a:lnTo>
                      <a:pt x="3593" y="2463"/>
                    </a:lnTo>
                    <a:lnTo>
                      <a:pt x="3760" y="3095"/>
                    </a:lnTo>
                    <a:lnTo>
                      <a:pt x="3893" y="3727"/>
                    </a:lnTo>
                    <a:lnTo>
                      <a:pt x="4059" y="4459"/>
                    </a:lnTo>
                    <a:lnTo>
                      <a:pt x="4192" y="5224"/>
                    </a:lnTo>
                    <a:lnTo>
                      <a:pt x="4292" y="6022"/>
                    </a:lnTo>
                    <a:lnTo>
                      <a:pt x="4392" y="6887"/>
                    </a:lnTo>
                    <a:lnTo>
                      <a:pt x="4458" y="7752"/>
                    </a:lnTo>
                    <a:lnTo>
                      <a:pt x="4458" y="8683"/>
                    </a:lnTo>
                    <a:lnTo>
                      <a:pt x="4458" y="8683"/>
                    </a:lnTo>
                    <a:lnTo>
                      <a:pt x="4458" y="9449"/>
                    </a:lnTo>
                    <a:lnTo>
                      <a:pt x="4425" y="10247"/>
                    </a:lnTo>
                    <a:lnTo>
                      <a:pt x="4425" y="10247"/>
                    </a:lnTo>
                    <a:lnTo>
                      <a:pt x="4325" y="11245"/>
                    </a:lnTo>
                    <a:lnTo>
                      <a:pt x="4192" y="12210"/>
                    </a:lnTo>
                    <a:lnTo>
                      <a:pt x="4026" y="13175"/>
                    </a:lnTo>
                    <a:lnTo>
                      <a:pt x="3826" y="14106"/>
                    </a:lnTo>
                    <a:lnTo>
                      <a:pt x="3627" y="15004"/>
                    </a:lnTo>
                    <a:lnTo>
                      <a:pt x="3394" y="15902"/>
                    </a:lnTo>
                    <a:lnTo>
                      <a:pt x="3128" y="16767"/>
                    </a:lnTo>
                    <a:lnTo>
                      <a:pt x="2828" y="17666"/>
                    </a:lnTo>
                    <a:lnTo>
                      <a:pt x="2230" y="19396"/>
                    </a:lnTo>
                    <a:lnTo>
                      <a:pt x="1531" y="21125"/>
                    </a:lnTo>
                    <a:lnTo>
                      <a:pt x="1" y="24785"/>
                    </a:lnTo>
                    <a:lnTo>
                      <a:pt x="1" y="24785"/>
                    </a:lnTo>
                    <a:lnTo>
                      <a:pt x="1631" y="29542"/>
                    </a:lnTo>
                    <a:lnTo>
                      <a:pt x="2961" y="33468"/>
                    </a:lnTo>
                    <a:lnTo>
                      <a:pt x="2961" y="33468"/>
                    </a:lnTo>
                    <a:lnTo>
                      <a:pt x="3261" y="32004"/>
                    </a:lnTo>
                    <a:lnTo>
                      <a:pt x="3693" y="30374"/>
                    </a:lnTo>
                    <a:lnTo>
                      <a:pt x="3693" y="30374"/>
                    </a:lnTo>
                    <a:lnTo>
                      <a:pt x="4425" y="27746"/>
                    </a:lnTo>
                    <a:lnTo>
                      <a:pt x="5290" y="24951"/>
                    </a:lnTo>
                    <a:lnTo>
                      <a:pt x="6122" y="22323"/>
                    </a:lnTo>
                    <a:lnTo>
                      <a:pt x="6887" y="20161"/>
                    </a:lnTo>
                    <a:lnTo>
                      <a:pt x="6887" y="20161"/>
                    </a:lnTo>
                    <a:lnTo>
                      <a:pt x="7020" y="19761"/>
                    </a:lnTo>
                    <a:lnTo>
                      <a:pt x="7186" y="19129"/>
                    </a:lnTo>
                    <a:lnTo>
                      <a:pt x="7419" y="18264"/>
                    </a:lnTo>
                    <a:lnTo>
                      <a:pt x="7652" y="17167"/>
                    </a:lnTo>
                    <a:lnTo>
                      <a:pt x="7885" y="15936"/>
                    </a:lnTo>
                    <a:lnTo>
                      <a:pt x="8051" y="14572"/>
                    </a:lnTo>
                    <a:lnTo>
                      <a:pt x="8151" y="13840"/>
                    </a:lnTo>
                    <a:lnTo>
                      <a:pt x="8184" y="13075"/>
                    </a:lnTo>
                    <a:lnTo>
                      <a:pt x="8218" y="12310"/>
                    </a:lnTo>
                    <a:lnTo>
                      <a:pt x="8251" y="11544"/>
                    </a:lnTo>
                    <a:lnTo>
                      <a:pt x="8251" y="11544"/>
                    </a:lnTo>
                    <a:lnTo>
                      <a:pt x="8218" y="10713"/>
                    </a:lnTo>
                    <a:lnTo>
                      <a:pt x="8184" y="9914"/>
                    </a:lnTo>
                    <a:lnTo>
                      <a:pt x="8118" y="9083"/>
                    </a:lnTo>
                    <a:lnTo>
                      <a:pt x="7985" y="8284"/>
                    </a:lnTo>
                    <a:lnTo>
                      <a:pt x="7852" y="7453"/>
                    </a:lnTo>
                    <a:lnTo>
                      <a:pt x="7652" y="6654"/>
                    </a:lnTo>
                    <a:lnTo>
                      <a:pt x="7386" y="5856"/>
                    </a:lnTo>
                    <a:lnTo>
                      <a:pt x="7120" y="5091"/>
                    </a:lnTo>
                    <a:lnTo>
                      <a:pt x="6787" y="4325"/>
                    </a:lnTo>
                    <a:lnTo>
                      <a:pt x="6388" y="3627"/>
                    </a:lnTo>
                    <a:lnTo>
                      <a:pt x="5922" y="2928"/>
                    </a:lnTo>
                    <a:lnTo>
                      <a:pt x="5423" y="2263"/>
                    </a:lnTo>
                    <a:lnTo>
                      <a:pt x="4824" y="1631"/>
                    </a:lnTo>
                    <a:lnTo>
                      <a:pt x="4192" y="1032"/>
                    </a:lnTo>
                    <a:lnTo>
                      <a:pt x="3826" y="766"/>
                    </a:lnTo>
                    <a:lnTo>
                      <a:pt x="3460" y="500"/>
                    </a:lnTo>
                    <a:lnTo>
                      <a:pt x="3094" y="234"/>
                    </a:lnTo>
                    <a:lnTo>
                      <a:pt x="269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2" name="Google Shape;4022;p23"/>
              <p:cNvSpPr/>
              <p:nvPr/>
            </p:nvSpPr>
            <p:spPr>
              <a:xfrm>
                <a:off x="12218493" y="2435235"/>
                <a:ext cx="576968" cy="605394"/>
              </a:xfrm>
              <a:custGeom>
                <a:avLst/>
                <a:gdLst/>
                <a:ahLst/>
                <a:cxnLst/>
                <a:rect l="l" t="t" r="r" b="b"/>
                <a:pathLst>
                  <a:path w="49303" h="51732" extrusionOk="0">
                    <a:moveTo>
                      <a:pt x="6022" y="1"/>
                    </a:moveTo>
                    <a:lnTo>
                      <a:pt x="5390" y="34"/>
                    </a:lnTo>
                    <a:lnTo>
                      <a:pt x="4758" y="101"/>
                    </a:lnTo>
                    <a:lnTo>
                      <a:pt x="4159" y="201"/>
                    </a:lnTo>
                    <a:lnTo>
                      <a:pt x="3560" y="334"/>
                    </a:lnTo>
                    <a:lnTo>
                      <a:pt x="2994" y="533"/>
                    </a:lnTo>
                    <a:lnTo>
                      <a:pt x="2462" y="733"/>
                    </a:lnTo>
                    <a:lnTo>
                      <a:pt x="1963" y="966"/>
                    </a:lnTo>
                    <a:lnTo>
                      <a:pt x="1497" y="1232"/>
                    </a:lnTo>
                    <a:lnTo>
                      <a:pt x="1098" y="1531"/>
                    </a:lnTo>
                    <a:lnTo>
                      <a:pt x="732" y="1864"/>
                    </a:lnTo>
                    <a:lnTo>
                      <a:pt x="466" y="2263"/>
                    </a:lnTo>
                    <a:lnTo>
                      <a:pt x="233" y="2662"/>
                    </a:lnTo>
                    <a:lnTo>
                      <a:pt x="133" y="2862"/>
                    </a:lnTo>
                    <a:lnTo>
                      <a:pt x="67" y="3095"/>
                    </a:lnTo>
                    <a:lnTo>
                      <a:pt x="34" y="3328"/>
                    </a:lnTo>
                    <a:lnTo>
                      <a:pt x="0" y="3560"/>
                    </a:lnTo>
                    <a:lnTo>
                      <a:pt x="0" y="3827"/>
                    </a:lnTo>
                    <a:lnTo>
                      <a:pt x="0" y="4059"/>
                    </a:lnTo>
                    <a:lnTo>
                      <a:pt x="34" y="4326"/>
                    </a:lnTo>
                    <a:lnTo>
                      <a:pt x="100" y="4592"/>
                    </a:lnTo>
                    <a:lnTo>
                      <a:pt x="200" y="4891"/>
                    </a:lnTo>
                    <a:lnTo>
                      <a:pt x="300" y="5157"/>
                    </a:lnTo>
                    <a:lnTo>
                      <a:pt x="832" y="6488"/>
                    </a:lnTo>
                    <a:lnTo>
                      <a:pt x="1431" y="8151"/>
                    </a:lnTo>
                    <a:lnTo>
                      <a:pt x="2096" y="10048"/>
                    </a:lnTo>
                    <a:lnTo>
                      <a:pt x="2828" y="12143"/>
                    </a:lnTo>
                    <a:lnTo>
                      <a:pt x="4392" y="16834"/>
                    </a:lnTo>
                    <a:lnTo>
                      <a:pt x="6022" y="21857"/>
                    </a:lnTo>
                    <a:lnTo>
                      <a:pt x="7652" y="26814"/>
                    </a:lnTo>
                    <a:lnTo>
                      <a:pt x="9182" y="31372"/>
                    </a:lnTo>
                    <a:lnTo>
                      <a:pt x="9914" y="33368"/>
                    </a:lnTo>
                    <a:lnTo>
                      <a:pt x="10579" y="35131"/>
                    </a:lnTo>
                    <a:lnTo>
                      <a:pt x="11178" y="36628"/>
                    </a:lnTo>
                    <a:lnTo>
                      <a:pt x="11677" y="37792"/>
                    </a:lnTo>
                    <a:lnTo>
                      <a:pt x="11943" y="38258"/>
                    </a:lnTo>
                    <a:lnTo>
                      <a:pt x="12209" y="38724"/>
                    </a:lnTo>
                    <a:lnTo>
                      <a:pt x="12509" y="39156"/>
                    </a:lnTo>
                    <a:lnTo>
                      <a:pt x="12841" y="39589"/>
                    </a:lnTo>
                    <a:lnTo>
                      <a:pt x="13174" y="40021"/>
                    </a:lnTo>
                    <a:lnTo>
                      <a:pt x="13540" y="40421"/>
                    </a:lnTo>
                    <a:lnTo>
                      <a:pt x="13973" y="40853"/>
                    </a:lnTo>
                    <a:lnTo>
                      <a:pt x="14372" y="41252"/>
                    </a:lnTo>
                    <a:lnTo>
                      <a:pt x="14837" y="41618"/>
                    </a:lnTo>
                    <a:lnTo>
                      <a:pt x="15303" y="42017"/>
                    </a:lnTo>
                    <a:lnTo>
                      <a:pt x="16268" y="42749"/>
                    </a:lnTo>
                    <a:lnTo>
                      <a:pt x="17332" y="43448"/>
                    </a:lnTo>
                    <a:lnTo>
                      <a:pt x="18464" y="44113"/>
                    </a:lnTo>
                    <a:lnTo>
                      <a:pt x="19628" y="44779"/>
                    </a:lnTo>
                    <a:lnTo>
                      <a:pt x="20859" y="45377"/>
                    </a:lnTo>
                    <a:lnTo>
                      <a:pt x="22123" y="45943"/>
                    </a:lnTo>
                    <a:lnTo>
                      <a:pt x="23420" y="46508"/>
                    </a:lnTo>
                    <a:lnTo>
                      <a:pt x="24718" y="47007"/>
                    </a:lnTo>
                    <a:lnTo>
                      <a:pt x="26048" y="47506"/>
                    </a:lnTo>
                    <a:lnTo>
                      <a:pt x="27379" y="47939"/>
                    </a:lnTo>
                    <a:lnTo>
                      <a:pt x="28710" y="48371"/>
                    </a:lnTo>
                    <a:lnTo>
                      <a:pt x="30041" y="48771"/>
                    </a:lnTo>
                    <a:lnTo>
                      <a:pt x="31371" y="49137"/>
                    </a:lnTo>
                    <a:lnTo>
                      <a:pt x="33899" y="49802"/>
                    </a:lnTo>
                    <a:lnTo>
                      <a:pt x="36295" y="50367"/>
                    </a:lnTo>
                    <a:lnTo>
                      <a:pt x="38457" y="50800"/>
                    </a:lnTo>
                    <a:lnTo>
                      <a:pt x="40320" y="51166"/>
                    </a:lnTo>
                    <a:lnTo>
                      <a:pt x="41850" y="51432"/>
                    </a:lnTo>
                    <a:lnTo>
                      <a:pt x="43613" y="51731"/>
                    </a:lnTo>
                    <a:lnTo>
                      <a:pt x="44079" y="51731"/>
                    </a:lnTo>
                    <a:lnTo>
                      <a:pt x="44345" y="51665"/>
                    </a:lnTo>
                    <a:lnTo>
                      <a:pt x="44578" y="51598"/>
                    </a:lnTo>
                    <a:lnTo>
                      <a:pt x="44844" y="51465"/>
                    </a:lnTo>
                    <a:lnTo>
                      <a:pt x="45111" y="51332"/>
                    </a:lnTo>
                    <a:lnTo>
                      <a:pt x="45610" y="50933"/>
                    </a:lnTo>
                    <a:lnTo>
                      <a:pt x="46142" y="50500"/>
                    </a:lnTo>
                    <a:lnTo>
                      <a:pt x="46641" y="49968"/>
                    </a:lnTo>
                    <a:lnTo>
                      <a:pt x="47140" y="49403"/>
                    </a:lnTo>
                    <a:lnTo>
                      <a:pt x="47606" y="48804"/>
                    </a:lnTo>
                    <a:lnTo>
                      <a:pt x="48005" y="48205"/>
                    </a:lnTo>
                    <a:lnTo>
                      <a:pt x="48404" y="47573"/>
                    </a:lnTo>
                    <a:lnTo>
                      <a:pt x="48703" y="47007"/>
                    </a:lnTo>
                    <a:lnTo>
                      <a:pt x="48969" y="46475"/>
                    </a:lnTo>
                    <a:lnTo>
                      <a:pt x="49169" y="46009"/>
                    </a:lnTo>
                    <a:lnTo>
                      <a:pt x="49269" y="45610"/>
                    </a:lnTo>
                    <a:lnTo>
                      <a:pt x="49302" y="45477"/>
                    </a:lnTo>
                    <a:lnTo>
                      <a:pt x="49302" y="45344"/>
                    </a:lnTo>
                    <a:lnTo>
                      <a:pt x="49269" y="45244"/>
                    </a:lnTo>
                    <a:lnTo>
                      <a:pt x="49236" y="45178"/>
                    </a:lnTo>
                    <a:lnTo>
                      <a:pt x="49069" y="45078"/>
                    </a:lnTo>
                    <a:lnTo>
                      <a:pt x="48770" y="44945"/>
                    </a:lnTo>
                    <a:lnTo>
                      <a:pt x="47838" y="44546"/>
                    </a:lnTo>
                    <a:lnTo>
                      <a:pt x="44678" y="43315"/>
                    </a:lnTo>
                    <a:lnTo>
                      <a:pt x="40387" y="41651"/>
                    </a:lnTo>
                    <a:lnTo>
                      <a:pt x="37958" y="40720"/>
                    </a:lnTo>
                    <a:lnTo>
                      <a:pt x="35463" y="39689"/>
                    </a:lnTo>
                    <a:lnTo>
                      <a:pt x="32968" y="38657"/>
                    </a:lnTo>
                    <a:lnTo>
                      <a:pt x="30506" y="37593"/>
                    </a:lnTo>
                    <a:lnTo>
                      <a:pt x="28211" y="36528"/>
                    </a:lnTo>
                    <a:lnTo>
                      <a:pt x="27113" y="35996"/>
                    </a:lnTo>
                    <a:lnTo>
                      <a:pt x="26082" y="35464"/>
                    </a:lnTo>
                    <a:lnTo>
                      <a:pt x="25150" y="34965"/>
                    </a:lnTo>
                    <a:lnTo>
                      <a:pt x="24252" y="34466"/>
                    </a:lnTo>
                    <a:lnTo>
                      <a:pt x="23487" y="33967"/>
                    </a:lnTo>
                    <a:lnTo>
                      <a:pt x="22788" y="33501"/>
                    </a:lnTo>
                    <a:lnTo>
                      <a:pt x="22189" y="33068"/>
                    </a:lnTo>
                    <a:lnTo>
                      <a:pt x="21724" y="32636"/>
                    </a:lnTo>
                    <a:lnTo>
                      <a:pt x="21524" y="32436"/>
                    </a:lnTo>
                    <a:lnTo>
                      <a:pt x="21358" y="32237"/>
                    </a:lnTo>
                    <a:lnTo>
                      <a:pt x="21258" y="32037"/>
                    </a:lnTo>
                    <a:lnTo>
                      <a:pt x="21158" y="31838"/>
                    </a:lnTo>
                    <a:lnTo>
                      <a:pt x="20526" y="30174"/>
                    </a:lnTo>
                    <a:lnTo>
                      <a:pt x="19395" y="26914"/>
                    </a:lnTo>
                    <a:lnTo>
                      <a:pt x="17931" y="22589"/>
                    </a:lnTo>
                    <a:lnTo>
                      <a:pt x="16334" y="17766"/>
                    </a:lnTo>
                    <a:lnTo>
                      <a:pt x="14738" y="12942"/>
                    </a:lnTo>
                    <a:lnTo>
                      <a:pt x="13407" y="8717"/>
                    </a:lnTo>
                    <a:lnTo>
                      <a:pt x="12875" y="6954"/>
                    </a:lnTo>
                    <a:lnTo>
                      <a:pt x="12475" y="5557"/>
                    </a:lnTo>
                    <a:lnTo>
                      <a:pt x="12243" y="4559"/>
                    </a:lnTo>
                    <a:lnTo>
                      <a:pt x="12176" y="4226"/>
                    </a:lnTo>
                    <a:lnTo>
                      <a:pt x="12143" y="4026"/>
                    </a:lnTo>
                    <a:lnTo>
                      <a:pt x="12143" y="3727"/>
                    </a:lnTo>
                    <a:lnTo>
                      <a:pt x="12143" y="3494"/>
                    </a:lnTo>
                    <a:lnTo>
                      <a:pt x="12110" y="3228"/>
                    </a:lnTo>
                    <a:lnTo>
                      <a:pt x="12043" y="2995"/>
                    </a:lnTo>
                    <a:lnTo>
                      <a:pt x="11976" y="2762"/>
                    </a:lnTo>
                    <a:lnTo>
                      <a:pt x="11877" y="2529"/>
                    </a:lnTo>
                    <a:lnTo>
                      <a:pt x="11644" y="2097"/>
                    </a:lnTo>
                    <a:lnTo>
                      <a:pt x="11344" y="1731"/>
                    </a:lnTo>
                    <a:lnTo>
                      <a:pt x="10978" y="1398"/>
                    </a:lnTo>
                    <a:lnTo>
                      <a:pt x="10546" y="1099"/>
                    </a:lnTo>
                    <a:lnTo>
                      <a:pt x="10080" y="833"/>
                    </a:lnTo>
                    <a:lnTo>
                      <a:pt x="9581" y="600"/>
                    </a:lnTo>
                    <a:lnTo>
                      <a:pt x="9049" y="400"/>
                    </a:lnTo>
                    <a:lnTo>
                      <a:pt x="8483" y="267"/>
                    </a:lnTo>
                    <a:lnTo>
                      <a:pt x="7885" y="134"/>
                    </a:lnTo>
                    <a:lnTo>
                      <a:pt x="7253" y="67"/>
                    </a:lnTo>
                    <a:lnTo>
                      <a:pt x="6654" y="34"/>
                    </a:lnTo>
                    <a:lnTo>
                      <a:pt x="6022" y="1"/>
                    </a:lnTo>
                    <a:close/>
                  </a:path>
                </a:pathLst>
              </a:custGeom>
              <a:solidFill>
                <a:srgbClr val="D04A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3" name="Google Shape;4023;p23"/>
              <p:cNvSpPr/>
              <p:nvPr/>
            </p:nvSpPr>
            <p:spPr>
              <a:xfrm>
                <a:off x="12218493" y="2435235"/>
                <a:ext cx="576968" cy="605394"/>
              </a:xfrm>
              <a:custGeom>
                <a:avLst/>
                <a:gdLst/>
                <a:ahLst/>
                <a:cxnLst/>
                <a:rect l="l" t="t" r="r" b="b"/>
                <a:pathLst>
                  <a:path w="49303" h="51732" fill="none" extrusionOk="0">
                    <a:moveTo>
                      <a:pt x="21158" y="31838"/>
                    </a:moveTo>
                    <a:lnTo>
                      <a:pt x="21158" y="31838"/>
                    </a:lnTo>
                    <a:lnTo>
                      <a:pt x="21258" y="32037"/>
                    </a:lnTo>
                    <a:lnTo>
                      <a:pt x="21358" y="32237"/>
                    </a:lnTo>
                    <a:lnTo>
                      <a:pt x="21524" y="32436"/>
                    </a:lnTo>
                    <a:lnTo>
                      <a:pt x="21724" y="32636"/>
                    </a:lnTo>
                    <a:lnTo>
                      <a:pt x="22189" y="33068"/>
                    </a:lnTo>
                    <a:lnTo>
                      <a:pt x="22788" y="33501"/>
                    </a:lnTo>
                    <a:lnTo>
                      <a:pt x="23487" y="33967"/>
                    </a:lnTo>
                    <a:lnTo>
                      <a:pt x="24252" y="34466"/>
                    </a:lnTo>
                    <a:lnTo>
                      <a:pt x="25150" y="34965"/>
                    </a:lnTo>
                    <a:lnTo>
                      <a:pt x="26082" y="35464"/>
                    </a:lnTo>
                    <a:lnTo>
                      <a:pt x="27113" y="35996"/>
                    </a:lnTo>
                    <a:lnTo>
                      <a:pt x="28211" y="36528"/>
                    </a:lnTo>
                    <a:lnTo>
                      <a:pt x="30506" y="37593"/>
                    </a:lnTo>
                    <a:lnTo>
                      <a:pt x="32968" y="38657"/>
                    </a:lnTo>
                    <a:lnTo>
                      <a:pt x="35463" y="39689"/>
                    </a:lnTo>
                    <a:lnTo>
                      <a:pt x="37958" y="40720"/>
                    </a:lnTo>
                    <a:lnTo>
                      <a:pt x="40387" y="41651"/>
                    </a:lnTo>
                    <a:lnTo>
                      <a:pt x="44678" y="43315"/>
                    </a:lnTo>
                    <a:lnTo>
                      <a:pt x="47838" y="44546"/>
                    </a:lnTo>
                    <a:lnTo>
                      <a:pt x="48770" y="44945"/>
                    </a:lnTo>
                    <a:lnTo>
                      <a:pt x="49069" y="45078"/>
                    </a:lnTo>
                    <a:lnTo>
                      <a:pt x="49236" y="45178"/>
                    </a:lnTo>
                    <a:lnTo>
                      <a:pt x="49236" y="45178"/>
                    </a:lnTo>
                    <a:lnTo>
                      <a:pt x="49269" y="45244"/>
                    </a:lnTo>
                    <a:lnTo>
                      <a:pt x="49302" y="45344"/>
                    </a:lnTo>
                    <a:lnTo>
                      <a:pt x="49302" y="45477"/>
                    </a:lnTo>
                    <a:lnTo>
                      <a:pt x="49269" y="45610"/>
                    </a:lnTo>
                    <a:lnTo>
                      <a:pt x="49169" y="46009"/>
                    </a:lnTo>
                    <a:lnTo>
                      <a:pt x="48969" y="46475"/>
                    </a:lnTo>
                    <a:lnTo>
                      <a:pt x="48703" y="47007"/>
                    </a:lnTo>
                    <a:lnTo>
                      <a:pt x="48404" y="47573"/>
                    </a:lnTo>
                    <a:lnTo>
                      <a:pt x="48005" y="48205"/>
                    </a:lnTo>
                    <a:lnTo>
                      <a:pt x="47606" y="48804"/>
                    </a:lnTo>
                    <a:lnTo>
                      <a:pt x="47140" y="49403"/>
                    </a:lnTo>
                    <a:lnTo>
                      <a:pt x="46641" y="49968"/>
                    </a:lnTo>
                    <a:lnTo>
                      <a:pt x="46142" y="50500"/>
                    </a:lnTo>
                    <a:lnTo>
                      <a:pt x="45610" y="50933"/>
                    </a:lnTo>
                    <a:lnTo>
                      <a:pt x="45111" y="51332"/>
                    </a:lnTo>
                    <a:lnTo>
                      <a:pt x="44844" y="51465"/>
                    </a:lnTo>
                    <a:lnTo>
                      <a:pt x="44578" y="51598"/>
                    </a:lnTo>
                    <a:lnTo>
                      <a:pt x="44345" y="51665"/>
                    </a:lnTo>
                    <a:lnTo>
                      <a:pt x="44079" y="51731"/>
                    </a:lnTo>
                    <a:lnTo>
                      <a:pt x="43846" y="51731"/>
                    </a:lnTo>
                    <a:lnTo>
                      <a:pt x="43613" y="51731"/>
                    </a:lnTo>
                    <a:lnTo>
                      <a:pt x="43613" y="51731"/>
                    </a:lnTo>
                    <a:lnTo>
                      <a:pt x="41850" y="51432"/>
                    </a:lnTo>
                    <a:lnTo>
                      <a:pt x="40320" y="51166"/>
                    </a:lnTo>
                    <a:lnTo>
                      <a:pt x="38457" y="50800"/>
                    </a:lnTo>
                    <a:lnTo>
                      <a:pt x="36295" y="50367"/>
                    </a:lnTo>
                    <a:lnTo>
                      <a:pt x="33899" y="49802"/>
                    </a:lnTo>
                    <a:lnTo>
                      <a:pt x="31371" y="49137"/>
                    </a:lnTo>
                    <a:lnTo>
                      <a:pt x="30041" y="48771"/>
                    </a:lnTo>
                    <a:lnTo>
                      <a:pt x="28710" y="48371"/>
                    </a:lnTo>
                    <a:lnTo>
                      <a:pt x="27379" y="47939"/>
                    </a:lnTo>
                    <a:lnTo>
                      <a:pt x="26048" y="47506"/>
                    </a:lnTo>
                    <a:lnTo>
                      <a:pt x="24718" y="47007"/>
                    </a:lnTo>
                    <a:lnTo>
                      <a:pt x="23420" y="46508"/>
                    </a:lnTo>
                    <a:lnTo>
                      <a:pt x="22123" y="45943"/>
                    </a:lnTo>
                    <a:lnTo>
                      <a:pt x="20859" y="45377"/>
                    </a:lnTo>
                    <a:lnTo>
                      <a:pt x="19628" y="44779"/>
                    </a:lnTo>
                    <a:lnTo>
                      <a:pt x="18464" y="44113"/>
                    </a:lnTo>
                    <a:lnTo>
                      <a:pt x="17332" y="43448"/>
                    </a:lnTo>
                    <a:lnTo>
                      <a:pt x="16268" y="42749"/>
                    </a:lnTo>
                    <a:lnTo>
                      <a:pt x="15303" y="42017"/>
                    </a:lnTo>
                    <a:lnTo>
                      <a:pt x="14837" y="41618"/>
                    </a:lnTo>
                    <a:lnTo>
                      <a:pt x="14372" y="41252"/>
                    </a:lnTo>
                    <a:lnTo>
                      <a:pt x="13973" y="40853"/>
                    </a:lnTo>
                    <a:lnTo>
                      <a:pt x="13540" y="40421"/>
                    </a:lnTo>
                    <a:lnTo>
                      <a:pt x="13174" y="40021"/>
                    </a:lnTo>
                    <a:lnTo>
                      <a:pt x="12841" y="39589"/>
                    </a:lnTo>
                    <a:lnTo>
                      <a:pt x="12509" y="39156"/>
                    </a:lnTo>
                    <a:lnTo>
                      <a:pt x="12209" y="38724"/>
                    </a:lnTo>
                    <a:lnTo>
                      <a:pt x="11943" y="38258"/>
                    </a:lnTo>
                    <a:lnTo>
                      <a:pt x="11677" y="37792"/>
                    </a:lnTo>
                    <a:lnTo>
                      <a:pt x="11677" y="37792"/>
                    </a:lnTo>
                    <a:lnTo>
                      <a:pt x="11178" y="36628"/>
                    </a:lnTo>
                    <a:lnTo>
                      <a:pt x="10579" y="35131"/>
                    </a:lnTo>
                    <a:lnTo>
                      <a:pt x="9914" y="33368"/>
                    </a:lnTo>
                    <a:lnTo>
                      <a:pt x="9182" y="31372"/>
                    </a:lnTo>
                    <a:lnTo>
                      <a:pt x="7652" y="26814"/>
                    </a:lnTo>
                    <a:lnTo>
                      <a:pt x="6022" y="21857"/>
                    </a:lnTo>
                    <a:lnTo>
                      <a:pt x="4392" y="16834"/>
                    </a:lnTo>
                    <a:lnTo>
                      <a:pt x="2828" y="12143"/>
                    </a:lnTo>
                    <a:lnTo>
                      <a:pt x="2096" y="10048"/>
                    </a:lnTo>
                    <a:lnTo>
                      <a:pt x="1431" y="8151"/>
                    </a:lnTo>
                    <a:lnTo>
                      <a:pt x="832" y="6488"/>
                    </a:lnTo>
                    <a:lnTo>
                      <a:pt x="300" y="5157"/>
                    </a:lnTo>
                    <a:lnTo>
                      <a:pt x="300" y="5157"/>
                    </a:lnTo>
                    <a:lnTo>
                      <a:pt x="200" y="4891"/>
                    </a:lnTo>
                    <a:lnTo>
                      <a:pt x="100" y="4592"/>
                    </a:lnTo>
                    <a:lnTo>
                      <a:pt x="34" y="4326"/>
                    </a:lnTo>
                    <a:lnTo>
                      <a:pt x="0" y="4059"/>
                    </a:lnTo>
                    <a:lnTo>
                      <a:pt x="0" y="3827"/>
                    </a:lnTo>
                    <a:lnTo>
                      <a:pt x="0" y="3560"/>
                    </a:lnTo>
                    <a:lnTo>
                      <a:pt x="34" y="3328"/>
                    </a:lnTo>
                    <a:lnTo>
                      <a:pt x="67" y="3095"/>
                    </a:lnTo>
                    <a:lnTo>
                      <a:pt x="133" y="2862"/>
                    </a:lnTo>
                    <a:lnTo>
                      <a:pt x="233" y="2662"/>
                    </a:lnTo>
                    <a:lnTo>
                      <a:pt x="466" y="2263"/>
                    </a:lnTo>
                    <a:lnTo>
                      <a:pt x="732" y="1864"/>
                    </a:lnTo>
                    <a:lnTo>
                      <a:pt x="1098" y="1531"/>
                    </a:lnTo>
                    <a:lnTo>
                      <a:pt x="1497" y="1232"/>
                    </a:lnTo>
                    <a:lnTo>
                      <a:pt x="1963" y="966"/>
                    </a:lnTo>
                    <a:lnTo>
                      <a:pt x="2462" y="733"/>
                    </a:lnTo>
                    <a:lnTo>
                      <a:pt x="2994" y="533"/>
                    </a:lnTo>
                    <a:lnTo>
                      <a:pt x="3560" y="334"/>
                    </a:lnTo>
                    <a:lnTo>
                      <a:pt x="4159" y="201"/>
                    </a:lnTo>
                    <a:lnTo>
                      <a:pt x="4758" y="101"/>
                    </a:lnTo>
                    <a:lnTo>
                      <a:pt x="5390" y="34"/>
                    </a:lnTo>
                    <a:lnTo>
                      <a:pt x="6022" y="1"/>
                    </a:lnTo>
                    <a:lnTo>
                      <a:pt x="6654" y="34"/>
                    </a:lnTo>
                    <a:lnTo>
                      <a:pt x="7253" y="67"/>
                    </a:lnTo>
                    <a:lnTo>
                      <a:pt x="7885" y="134"/>
                    </a:lnTo>
                    <a:lnTo>
                      <a:pt x="8483" y="267"/>
                    </a:lnTo>
                    <a:lnTo>
                      <a:pt x="9049" y="400"/>
                    </a:lnTo>
                    <a:lnTo>
                      <a:pt x="9581" y="600"/>
                    </a:lnTo>
                    <a:lnTo>
                      <a:pt x="10080" y="833"/>
                    </a:lnTo>
                    <a:lnTo>
                      <a:pt x="10546" y="1099"/>
                    </a:lnTo>
                    <a:lnTo>
                      <a:pt x="10978" y="1398"/>
                    </a:lnTo>
                    <a:lnTo>
                      <a:pt x="11344" y="1731"/>
                    </a:lnTo>
                    <a:lnTo>
                      <a:pt x="11644" y="2097"/>
                    </a:lnTo>
                    <a:lnTo>
                      <a:pt x="11877" y="2529"/>
                    </a:lnTo>
                    <a:lnTo>
                      <a:pt x="11976" y="2762"/>
                    </a:lnTo>
                    <a:lnTo>
                      <a:pt x="12043" y="2995"/>
                    </a:lnTo>
                    <a:lnTo>
                      <a:pt x="12110" y="3228"/>
                    </a:lnTo>
                    <a:lnTo>
                      <a:pt x="12143" y="3494"/>
                    </a:lnTo>
                    <a:lnTo>
                      <a:pt x="12143" y="3727"/>
                    </a:lnTo>
                    <a:lnTo>
                      <a:pt x="12143" y="4026"/>
                    </a:lnTo>
                    <a:lnTo>
                      <a:pt x="12143" y="4026"/>
                    </a:lnTo>
                    <a:lnTo>
                      <a:pt x="12176" y="4226"/>
                    </a:lnTo>
                    <a:lnTo>
                      <a:pt x="12243" y="4559"/>
                    </a:lnTo>
                    <a:lnTo>
                      <a:pt x="12475" y="5557"/>
                    </a:lnTo>
                    <a:lnTo>
                      <a:pt x="12875" y="6954"/>
                    </a:lnTo>
                    <a:lnTo>
                      <a:pt x="13407" y="8717"/>
                    </a:lnTo>
                    <a:lnTo>
                      <a:pt x="14738" y="12942"/>
                    </a:lnTo>
                    <a:lnTo>
                      <a:pt x="16334" y="17766"/>
                    </a:lnTo>
                    <a:lnTo>
                      <a:pt x="17931" y="22589"/>
                    </a:lnTo>
                    <a:lnTo>
                      <a:pt x="19395" y="26914"/>
                    </a:lnTo>
                    <a:lnTo>
                      <a:pt x="20526" y="30174"/>
                    </a:lnTo>
                    <a:lnTo>
                      <a:pt x="21158" y="3183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4" name="Google Shape;4024;p23"/>
              <p:cNvSpPr/>
              <p:nvPr/>
            </p:nvSpPr>
            <p:spPr>
              <a:xfrm>
                <a:off x="12415481" y="2398255"/>
                <a:ext cx="10907" cy="8578"/>
              </a:xfrm>
              <a:custGeom>
                <a:avLst/>
                <a:gdLst/>
                <a:ahLst/>
                <a:cxnLst/>
                <a:rect l="l" t="t" r="r" b="b"/>
                <a:pathLst>
                  <a:path w="932" h="733" extrusionOk="0">
                    <a:moveTo>
                      <a:pt x="466" y="1"/>
                    </a:moveTo>
                    <a:lnTo>
                      <a:pt x="233" y="34"/>
                    </a:lnTo>
                    <a:lnTo>
                      <a:pt x="0" y="134"/>
                    </a:lnTo>
                    <a:lnTo>
                      <a:pt x="233" y="333"/>
                    </a:lnTo>
                    <a:lnTo>
                      <a:pt x="433" y="500"/>
                    </a:lnTo>
                    <a:lnTo>
                      <a:pt x="633" y="633"/>
                    </a:lnTo>
                    <a:lnTo>
                      <a:pt x="865" y="732"/>
                    </a:lnTo>
                    <a:lnTo>
                      <a:pt x="932" y="466"/>
                    </a:lnTo>
                    <a:lnTo>
                      <a:pt x="932" y="333"/>
                    </a:lnTo>
                    <a:lnTo>
                      <a:pt x="899" y="233"/>
                    </a:lnTo>
                    <a:lnTo>
                      <a:pt x="865" y="134"/>
                    </a:lnTo>
                    <a:lnTo>
                      <a:pt x="766" y="67"/>
                    </a:lnTo>
                    <a:lnTo>
                      <a:pt x="666" y="34"/>
                    </a:lnTo>
                    <a:lnTo>
                      <a:pt x="499" y="1"/>
                    </a:lnTo>
                    <a:close/>
                  </a:path>
                </a:pathLst>
              </a:custGeom>
              <a:solidFill>
                <a:srgbClr val="C0898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5" name="Google Shape;4025;p23"/>
              <p:cNvSpPr/>
              <p:nvPr/>
            </p:nvSpPr>
            <p:spPr>
              <a:xfrm>
                <a:off x="12415481" y="2398255"/>
                <a:ext cx="10907" cy="8578"/>
              </a:xfrm>
              <a:custGeom>
                <a:avLst/>
                <a:gdLst/>
                <a:ahLst/>
                <a:cxnLst/>
                <a:rect l="l" t="t" r="r" b="b"/>
                <a:pathLst>
                  <a:path w="932" h="733" fill="none" extrusionOk="0">
                    <a:moveTo>
                      <a:pt x="499" y="1"/>
                    </a:moveTo>
                    <a:lnTo>
                      <a:pt x="499" y="1"/>
                    </a:lnTo>
                    <a:lnTo>
                      <a:pt x="466" y="1"/>
                    </a:lnTo>
                    <a:lnTo>
                      <a:pt x="466" y="1"/>
                    </a:lnTo>
                    <a:lnTo>
                      <a:pt x="233" y="34"/>
                    </a:lnTo>
                    <a:lnTo>
                      <a:pt x="0" y="134"/>
                    </a:lnTo>
                    <a:lnTo>
                      <a:pt x="0" y="134"/>
                    </a:lnTo>
                    <a:lnTo>
                      <a:pt x="233" y="333"/>
                    </a:lnTo>
                    <a:lnTo>
                      <a:pt x="433" y="500"/>
                    </a:lnTo>
                    <a:lnTo>
                      <a:pt x="633" y="633"/>
                    </a:lnTo>
                    <a:lnTo>
                      <a:pt x="865" y="732"/>
                    </a:lnTo>
                    <a:lnTo>
                      <a:pt x="865" y="732"/>
                    </a:lnTo>
                    <a:lnTo>
                      <a:pt x="932" y="466"/>
                    </a:lnTo>
                    <a:lnTo>
                      <a:pt x="932" y="333"/>
                    </a:lnTo>
                    <a:lnTo>
                      <a:pt x="899" y="233"/>
                    </a:lnTo>
                    <a:lnTo>
                      <a:pt x="865" y="134"/>
                    </a:lnTo>
                    <a:lnTo>
                      <a:pt x="766" y="67"/>
                    </a:lnTo>
                    <a:lnTo>
                      <a:pt x="666" y="34"/>
                    </a:lnTo>
                    <a:lnTo>
                      <a:pt x="49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6" name="Google Shape;4026;p23"/>
              <p:cNvSpPr/>
              <p:nvPr/>
            </p:nvSpPr>
            <p:spPr>
              <a:xfrm>
                <a:off x="12364868" y="2399812"/>
                <a:ext cx="60748" cy="73597"/>
              </a:xfrm>
              <a:custGeom>
                <a:avLst/>
                <a:gdLst/>
                <a:ahLst/>
                <a:cxnLst/>
                <a:rect l="l" t="t" r="r" b="b"/>
                <a:pathLst>
                  <a:path w="5191" h="6289" extrusionOk="0">
                    <a:moveTo>
                      <a:pt x="4325" y="1"/>
                    </a:moveTo>
                    <a:lnTo>
                      <a:pt x="4192" y="134"/>
                    </a:lnTo>
                    <a:lnTo>
                      <a:pt x="4059" y="267"/>
                    </a:lnTo>
                    <a:lnTo>
                      <a:pt x="3826" y="599"/>
                    </a:lnTo>
                    <a:lnTo>
                      <a:pt x="3594" y="965"/>
                    </a:lnTo>
                    <a:lnTo>
                      <a:pt x="3427" y="1132"/>
                    </a:lnTo>
                    <a:lnTo>
                      <a:pt x="3261" y="1298"/>
                    </a:lnTo>
                    <a:lnTo>
                      <a:pt x="2529" y="1864"/>
                    </a:lnTo>
                    <a:lnTo>
                      <a:pt x="1764" y="2462"/>
                    </a:lnTo>
                    <a:lnTo>
                      <a:pt x="899" y="3028"/>
                    </a:lnTo>
                    <a:lnTo>
                      <a:pt x="1" y="3593"/>
                    </a:lnTo>
                    <a:lnTo>
                      <a:pt x="234" y="6288"/>
                    </a:lnTo>
                    <a:lnTo>
                      <a:pt x="666" y="5889"/>
                    </a:lnTo>
                    <a:lnTo>
                      <a:pt x="1099" y="5490"/>
                    </a:lnTo>
                    <a:lnTo>
                      <a:pt x="1864" y="4658"/>
                    </a:lnTo>
                    <a:lnTo>
                      <a:pt x="2562" y="3826"/>
                    </a:lnTo>
                    <a:lnTo>
                      <a:pt x="3161" y="3061"/>
                    </a:lnTo>
                    <a:lnTo>
                      <a:pt x="4059" y="1830"/>
                    </a:lnTo>
                    <a:lnTo>
                      <a:pt x="4325" y="1464"/>
                    </a:lnTo>
                    <a:lnTo>
                      <a:pt x="4425" y="1365"/>
                    </a:lnTo>
                    <a:lnTo>
                      <a:pt x="4492" y="1331"/>
                    </a:lnTo>
                    <a:lnTo>
                      <a:pt x="4558" y="1365"/>
                    </a:lnTo>
                    <a:lnTo>
                      <a:pt x="4658" y="1331"/>
                    </a:lnTo>
                    <a:lnTo>
                      <a:pt x="4725" y="1298"/>
                    </a:lnTo>
                    <a:lnTo>
                      <a:pt x="4891" y="1132"/>
                    </a:lnTo>
                    <a:lnTo>
                      <a:pt x="5057" y="899"/>
                    </a:lnTo>
                    <a:lnTo>
                      <a:pt x="5190" y="599"/>
                    </a:lnTo>
                    <a:lnTo>
                      <a:pt x="4958" y="500"/>
                    </a:lnTo>
                    <a:lnTo>
                      <a:pt x="4758" y="367"/>
                    </a:lnTo>
                    <a:lnTo>
                      <a:pt x="4558" y="200"/>
                    </a:lnTo>
                    <a:lnTo>
                      <a:pt x="4325" y="1"/>
                    </a:lnTo>
                    <a:close/>
                  </a:path>
                </a:pathLst>
              </a:custGeom>
              <a:solidFill>
                <a:srgbClr val="CAC6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7" name="Google Shape;4027;p23"/>
              <p:cNvSpPr/>
              <p:nvPr/>
            </p:nvSpPr>
            <p:spPr>
              <a:xfrm>
                <a:off x="12364868" y="2399812"/>
                <a:ext cx="60748" cy="73597"/>
              </a:xfrm>
              <a:custGeom>
                <a:avLst/>
                <a:gdLst/>
                <a:ahLst/>
                <a:cxnLst/>
                <a:rect l="l" t="t" r="r" b="b"/>
                <a:pathLst>
                  <a:path w="5191" h="6289" fill="none" extrusionOk="0">
                    <a:moveTo>
                      <a:pt x="4325" y="1"/>
                    </a:moveTo>
                    <a:lnTo>
                      <a:pt x="4325" y="1"/>
                    </a:lnTo>
                    <a:lnTo>
                      <a:pt x="4192" y="134"/>
                    </a:lnTo>
                    <a:lnTo>
                      <a:pt x="4059" y="267"/>
                    </a:lnTo>
                    <a:lnTo>
                      <a:pt x="3826" y="599"/>
                    </a:lnTo>
                    <a:lnTo>
                      <a:pt x="3594" y="965"/>
                    </a:lnTo>
                    <a:lnTo>
                      <a:pt x="3427" y="1132"/>
                    </a:lnTo>
                    <a:lnTo>
                      <a:pt x="3261" y="1298"/>
                    </a:lnTo>
                    <a:lnTo>
                      <a:pt x="3261" y="1298"/>
                    </a:lnTo>
                    <a:lnTo>
                      <a:pt x="2529" y="1864"/>
                    </a:lnTo>
                    <a:lnTo>
                      <a:pt x="1764" y="2462"/>
                    </a:lnTo>
                    <a:lnTo>
                      <a:pt x="899" y="3028"/>
                    </a:lnTo>
                    <a:lnTo>
                      <a:pt x="1" y="3593"/>
                    </a:lnTo>
                    <a:lnTo>
                      <a:pt x="1" y="3593"/>
                    </a:lnTo>
                    <a:lnTo>
                      <a:pt x="234" y="6288"/>
                    </a:lnTo>
                    <a:lnTo>
                      <a:pt x="234" y="6288"/>
                    </a:lnTo>
                    <a:lnTo>
                      <a:pt x="666" y="5889"/>
                    </a:lnTo>
                    <a:lnTo>
                      <a:pt x="1099" y="5490"/>
                    </a:lnTo>
                    <a:lnTo>
                      <a:pt x="1864" y="4658"/>
                    </a:lnTo>
                    <a:lnTo>
                      <a:pt x="2562" y="3826"/>
                    </a:lnTo>
                    <a:lnTo>
                      <a:pt x="3161" y="3061"/>
                    </a:lnTo>
                    <a:lnTo>
                      <a:pt x="4059" y="1830"/>
                    </a:lnTo>
                    <a:lnTo>
                      <a:pt x="4325" y="1464"/>
                    </a:lnTo>
                    <a:lnTo>
                      <a:pt x="4425" y="1365"/>
                    </a:lnTo>
                    <a:lnTo>
                      <a:pt x="4492" y="1331"/>
                    </a:lnTo>
                    <a:lnTo>
                      <a:pt x="4492" y="1331"/>
                    </a:lnTo>
                    <a:lnTo>
                      <a:pt x="4492" y="1331"/>
                    </a:lnTo>
                    <a:lnTo>
                      <a:pt x="4492" y="1331"/>
                    </a:lnTo>
                    <a:lnTo>
                      <a:pt x="4558" y="1365"/>
                    </a:lnTo>
                    <a:lnTo>
                      <a:pt x="4558" y="1365"/>
                    </a:lnTo>
                    <a:lnTo>
                      <a:pt x="4658" y="1331"/>
                    </a:lnTo>
                    <a:lnTo>
                      <a:pt x="4725" y="1298"/>
                    </a:lnTo>
                    <a:lnTo>
                      <a:pt x="4891" y="1132"/>
                    </a:lnTo>
                    <a:lnTo>
                      <a:pt x="5057" y="899"/>
                    </a:lnTo>
                    <a:lnTo>
                      <a:pt x="5190" y="599"/>
                    </a:lnTo>
                    <a:lnTo>
                      <a:pt x="5190" y="599"/>
                    </a:lnTo>
                    <a:lnTo>
                      <a:pt x="5190" y="599"/>
                    </a:lnTo>
                    <a:lnTo>
                      <a:pt x="5190" y="599"/>
                    </a:lnTo>
                    <a:lnTo>
                      <a:pt x="4958" y="500"/>
                    </a:lnTo>
                    <a:lnTo>
                      <a:pt x="4758" y="367"/>
                    </a:lnTo>
                    <a:lnTo>
                      <a:pt x="4558" y="200"/>
                    </a:lnTo>
                    <a:lnTo>
                      <a:pt x="432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8" name="Google Shape;4028;p23"/>
              <p:cNvSpPr/>
              <p:nvPr/>
            </p:nvSpPr>
            <p:spPr>
              <a:xfrm>
                <a:off x="12346179" y="2441859"/>
                <a:ext cx="21427" cy="37389"/>
              </a:xfrm>
              <a:custGeom>
                <a:avLst/>
                <a:gdLst/>
                <a:ahLst/>
                <a:cxnLst/>
                <a:rect l="l" t="t" r="r" b="b"/>
                <a:pathLst>
                  <a:path w="1831" h="3195" extrusionOk="0">
                    <a:moveTo>
                      <a:pt x="1598" y="0"/>
                    </a:moveTo>
                    <a:lnTo>
                      <a:pt x="833" y="400"/>
                    </a:lnTo>
                    <a:lnTo>
                      <a:pt x="1" y="799"/>
                    </a:lnTo>
                    <a:lnTo>
                      <a:pt x="267" y="1032"/>
                    </a:lnTo>
                    <a:lnTo>
                      <a:pt x="533" y="1265"/>
                    </a:lnTo>
                    <a:lnTo>
                      <a:pt x="733" y="1531"/>
                    </a:lnTo>
                    <a:lnTo>
                      <a:pt x="899" y="1830"/>
                    </a:lnTo>
                    <a:lnTo>
                      <a:pt x="1032" y="2130"/>
                    </a:lnTo>
                    <a:lnTo>
                      <a:pt x="1165" y="2462"/>
                    </a:lnTo>
                    <a:lnTo>
                      <a:pt x="1232" y="2828"/>
                    </a:lnTo>
                    <a:lnTo>
                      <a:pt x="1232" y="3194"/>
                    </a:lnTo>
                    <a:lnTo>
                      <a:pt x="1831" y="2695"/>
                    </a:lnTo>
                    <a:lnTo>
                      <a:pt x="1598" y="0"/>
                    </a:lnTo>
                    <a:close/>
                  </a:path>
                </a:pathLst>
              </a:custGeom>
              <a:solidFill>
                <a:srgbClr val="BE39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9" name="Google Shape;4029;p23"/>
              <p:cNvSpPr/>
              <p:nvPr/>
            </p:nvSpPr>
            <p:spPr>
              <a:xfrm>
                <a:off x="12346179" y="2441859"/>
                <a:ext cx="21427" cy="37389"/>
              </a:xfrm>
              <a:custGeom>
                <a:avLst/>
                <a:gdLst/>
                <a:ahLst/>
                <a:cxnLst/>
                <a:rect l="l" t="t" r="r" b="b"/>
                <a:pathLst>
                  <a:path w="1831" h="3195" fill="none" extrusionOk="0">
                    <a:moveTo>
                      <a:pt x="1598" y="0"/>
                    </a:moveTo>
                    <a:lnTo>
                      <a:pt x="1598" y="0"/>
                    </a:lnTo>
                    <a:lnTo>
                      <a:pt x="833" y="400"/>
                    </a:lnTo>
                    <a:lnTo>
                      <a:pt x="1" y="799"/>
                    </a:lnTo>
                    <a:lnTo>
                      <a:pt x="1" y="799"/>
                    </a:lnTo>
                    <a:lnTo>
                      <a:pt x="267" y="1032"/>
                    </a:lnTo>
                    <a:lnTo>
                      <a:pt x="533" y="1265"/>
                    </a:lnTo>
                    <a:lnTo>
                      <a:pt x="733" y="1531"/>
                    </a:lnTo>
                    <a:lnTo>
                      <a:pt x="899" y="1830"/>
                    </a:lnTo>
                    <a:lnTo>
                      <a:pt x="1032" y="2130"/>
                    </a:lnTo>
                    <a:lnTo>
                      <a:pt x="1165" y="2462"/>
                    </a:lnTo>
                    <a:lnTo>
                      <a:pt x="1232" y="2828"/>
                    </a:lnTo>
                    <a:lnTo>
                      <a:pt x="1232" y="3194"/>
                    </a:lnTo>
                    <a:lnTo>
                      <a:pt x="1232" y="3194"/>
                    </a:lnTo>
                    <a:lnTo>
                      <a:pt x="1831" y="2695"/>
                    </a:lnTo>
                    <a:lnTo>
                      <a:pt x="1831" y="2695"/>
                    </a:lnTo>
                    <a:lnTo>
                      <a:pt x="159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0" name="Google Shape;4030;p23"/>
              <p:cNvSpPr/>
              <p:nvPr/>
            </p:nvSpPr>
            <p:spPr>
              <a:xfrm>
                <a:off x="12175276" y="2450039"/>
                <a:ext cx="32322" cy="44388"/>
              </a:xfrm>
              <a:custGeom>
                <a:avLst/>
                <a:gdLst/>
                <a:ahLst/>
                <a:cxnLst/>
                <a:rect l="l" t="t" r="r" b="b"/>
                <a:pathLst>
                  <a:path w="2762" h="3793" extrusionOk="0">
                    <a:moveTo>
                      <a:pt x="2762" y="0"/>
                    </a:moveTo>
                    <a:lnTo>
                      <a:pt x="2562" y="67"/>
                    </a:lnTo>
                    <a:lnTo>
                      <a:pt x="2363" y="166"/>
                    </a:lnTo>
                    <a:lnTo>
                      <a:pt x="1897" y="932"/>
                    </a:lnTo>
                    <a:lnTo>
                      <a:pt x="1431" y="1730"/>
                    </a:lnTo>
                    <a:lnTo>
                      <a:pt x="2097" y="832"/>
                    </a:lnTo>
                    <a:lnTo>
                      <a:pt x="2762" y="0"/>
                    </a:lnTo>
                    <a:close/>
                    <a:moveTo>
                      <a:pt x="367" y="3294"/>
                    </a:moveTo>
                    <a:lnTo>
                      <a:pt x="1" y="3793"/>
                    </a:lnTo>
                    <a:lnTo>
                      <a:pt x="34" y="3793"/>
                    </a:lnTo>
                    <a:lnTo>
                      <a:pt x="367" y="3294"/>
                    </a:lnTo>
                    <a:close/>
                  </a:path>
                </a:pathLst>
              </a:custGeom>
              <a:solidFill>
                <a:srgbClr val="CAC6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1" name="Google Shape;4031;p23"/>
              <p:cNvSpPr/>
              <p:nvPr/>
            </p:nvSpPr>
            <p:spPr>
              <a:xfrm>
                <a:off x="12175276" y="2488575"/>
                <a:ext cx="4295" cy="5851"/>
              </a:xfrm>
              <a:custGeom>
                <a:avLst/>
                <a:gdLst/>
                <a:ahLst/>
                <a:cxnLst/>
                <a:rect l="l" t="t" r="r" b="b"/>
                <a:pathLst>
                  <a:path w="367" h="500" fill="none" extrusionOk="0">
                    <a:moveTo>
                      <a:pt x="367" y="1"/>
                    </a:moveTo>
                    <a:lnTo>
                      <a:pt x="367" y="1"/>
                    </a:lnTo>
                    <a:lnTo>
                      <a:pt x="1" y="500"/>
                    </a:lnTo>
                    <a:lnTo>
                      <a:pt x="1" y="500"/>
                    </a:lnTo>
                    <a:lnTo>
                      <a:pt x="34" y="500"/>
                    </a:lnTo>
                    <a:lnTo>
                      <a:pt x="34" y="500"/>
                    </a:lnTo>
                    <a:lnTo>
                      <a:pt x="36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2" name="Google Shape;4032;p23"/>
              <p:cNvSpPr/>
              <p:nvPr/>
            </p:nvSpPr>
            <p:spPr>
              <a:xfrm>
                <a:off x="12192022" y="2450039"/>
                <a:ext cx="15576" cy="20245"/>
              </a:xfrm>
              <a:custGeom>
                <a:avLst/>
                <a:gdLst/>
                <a:ahLst/>
                <a:cxnLst/>
                <a:rect l="l" t="t" r="r" b="b"/>
                <a:pathLst>
                  <a:path w="1331" h="1730" fill="none" extrusionOk="0">
                    <a:moveTo>
                      <a:pt x="1331" y="0"/>
                    </a:moveTo>
                    <a:lnTo>
                      <a:pt x="1331" y="0"/>
                    </a:lnTo>
                    <a:lnTo>
                      <a:pt x="1131" y="67"/>
                    </a:lnTo>
                    <a:lnTo>
                      <a:pt x="932" y="166"/>
                    </a:lnTo>
                    <a:lnTo>
                      <a:pt x="932" y="166"/>
                    </a:lnTo>
                    <a:lnTo>
                      <a:pt x="466" y="932"/>
                    </a:lnTo>
                    <a:lnTo>
                      <a:pt x="0" y="1730"/>
                    </a:lnTo>
                    <a:lnTo>
                      <a:pt x="0" y="1730"/>
                    </a:lnTo>
                    <a:lnTo>
                      <a:pt x="666" y="832"/>
                    </a:lnTo>
                    <a:lnTo>
                      <a:pt x="133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3" name="Google Shape;4033;p23"/>
              <p:cNvSpPr/>
              <p:nvPr/>
            </p:nvSpPr>
            <p:spPr>
              <a:xfrm>
                <a:off x="12175662" y="2448471"/>
                <a:ext cx="60748" cy="48296"/>
              </a:xfrm>
              <a:custGeom>
                <a:avLst/>
                <a:gdLst/>
                <a:ahLst/>
                <a:cxnLst/>
                <a:rect l="l" t="t" r="r" b="b"/>
                <a:pathLst>
                  <a:path w="5191" h="4127" extrusionOk="0">
                    <a:moveTo>
                      <a:pt x="3893" y="1"/>
                    </a:moveTo>
                    <a:lnTo>
                      <a:pt x="3294" y="34"/>
                    </a:lnTo>
                    <a:lnTo>
                      <a:pt x="2995" y="68"/>
                    </a:lnTo>
                    <a:lnTo>
                      <a:pt x="2729" y="134"/>
                    </a:lnTo>
                    <a:lnTo>
                      <a:pt x="2064" y="966"/>
                    </a:lnTo>
                    <a:lnTo>
                      <a:pt x="1398" y="1864"/>
                    </a:lnTo>
                    <a:lnTo>
                      <a:pt x="799" y="2729"/>
                    </a:lnTo>
                    <a:lnTo>
                      <a:pt x="334" y="3428"/>
                    </a:lnTo>
                    <a:lnTo>
                      <a:pt x="1" y="3927"/>
                    </a:lnTo>
                    <a:lnTo>
                      <a:pt x="3993" y="4126"/>
                    </a:lnTo>
                    <a:lnTo>
                      <a:pt x="3993" y="4126"/>
                    </a:lnTo>
                    <a:lnTo>
                      <a:pt x="3960" y="4026"/>
                    </a:lnTo>
                    <a:lnTo>
                      <a:pt x="3827" y="3727"/>
                    </a:lnTo>
                    <a:lnTo>
                      <a:pt x="3760" y="3394"/>
                    </a:lnTo>
                    <a:lnTo>
                      <a:pt x="3694" y="3095"/>
                    </a:lnTo>
                    <a:lnTo>
                      <a:pt x="3660" y="2795"/>
                    </a:lnTo>
                    <a:lnTo>
                      <a:pt x="3660" y="2529"/>
                    </a:lnTo>
                    <a:lnTo>
                      <a:pt x="3660" y="2263"/>
                    </a:lnTo>
                    <a:lnTo>
                      <a:pt x="3727" y="1997"/>
                    </a:lnTo>
                    <a:lnTo>
                      <a:pt x="3793" y="1731"/>
                    </a:lnTo>
                    <a:lnTo>
                      <a:pt x="3893" y="1498"/>
                    </a:lnTo>
                    <a:lnTo>
                      <a:pt x="4026" y="1265"/>
                    </a:lnTo>
                    <a:lnTo>
                      <a:pt x="4159" y="1032"/>
                    </a:lnTo>
                    <a:lnTo>
                      <a:pt x="4326" y="833"/>
                    </a:lnTo>
                    <a:lnTo>
                      <a:pt x="4525" y="633"/>
                    </a:lnTo>
                    <a:lnTo>
                      <a:pt x="4725" y="433"/>
                    </a:lnTo>
                    <a:lnTo>
                      <a:pt x="5191" y="101"/>
                    </a:lnTo>
                    <a:lnTo>
                      <a:pt x="4525" y="1"/>
                    </a:lnTo>
                    <a:close/>
                  </a:path>
                </a:pathLst>
              </a:custGeom>
              <a:solidFill>
                <a:srgbClr val="464646">
                  <a:alpha val="2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4" name="Google Shape;4034;p23"/>
              <p:cNvSpPr/>
              <p:nvPr/>
            </p:nvSpPr>
            <p:spPr>
              <a:xfrm>
                <a:off x="12218493" y="2449641"/>
                <a:ext cx="142103" cy="49069"/>
              </a:xfrm>
              <a:custGeom>
                <a:avLst/>
                <a:gdLst/>
                <a:ahLst/>
                <a:cxnLst/>
                <a:rect l="l" t="t" r="r" b="b"/>
                <a:pathLst>
                  <a:path w="12143" h="4193" extrusionOk="0">
                    <a:moveTo>
                      <a:pt x="1531" y="1"/>
                    </a:moveTo>
                    <a:lnTo>
                      <a:pt x="1065" y="333"/>
                    </a:lnTo>
                    <a:lnTo>
                      <a:pt x="865" y="533"/>
                    </a:lnTo>
                    <a:lnTo>
                      <a:pt x="666" y="733"/>
                    </a:lnTo>
                    <a:lnTo>
                      <a:pt x="499" y="932"/>
                    </a:lnTo>
                    <a:lnTo>
                      <a:pt x="366" y="1165"/>
                    </a:lnTo>
                    <a:lnTo>
                      <a:pt x="233" y="1398"/>
                    </a:lnTo>
                    <a:lnTo>
                      <a:pt x="133" y="1631"/>
                    </a:lnTo>
                    <a:lnTo>
                      <a:pt x="67" y="1897"/>
                    </a:lnTo>
                    <a:lnTo>
                      <a:pt x="0" y="2163"/>
                    </a:lnTo>
                    <a:lnTo>
                      <a:pt x="0" y="2429"/>
                    </a:lnTo>
                    <a:lnTo>
                      <a:pt x="0" y="2695"/>
                    </a:lnTo>
                    <a:lnTo>
                      <a:pt x="34" y="2995"/>
                    </a:lnTo>
                    <a:lnTo>
                      <a:pt x="100" y="3294"/>
                    </a:lnTo>
                    <a:lnTo>
                      <a:pt x="167" y="3627"/>
                    </a:lnTo>
                    <a:lnTo>
                      <a:pt x="300" y="3926"/>
                    </a:lnTo>
                    <a:lnTo>
                      <a:pt x="333" y="4026"/>
                    </a:lnTo>
                    <a:lnTo>
                      <a:pt x="3527" y="4159"/>
                    </a:lnTo>
                    <a:lnTo>
                      <a:pt x="5057" y="4192"/>
                    </a:lnTo>
                    <a:lnTo>
                      <a:pt x="7652" y="4192"/>
                    </a:lnTo>
                    <a:lnTo>
                      <a:pt x="8051" y="4159"/>
                    </a:lnTo>
                    <a:lnTo>
                      <a:pt x="8450" y="4093"/>
                    </a:lnTo>
                    <a:lnTo>
                      <a:pt x="8816" y="4026"/>
                    </a:lnTo>
                    <a:lnTo>
                      <a:pt x="9215" y="3926"/>
                    </a:lnTo>
                    <a:lnTo>
                      <a:pt x="9947" y="3693"/>
                    </a:lnTo>
                    <a:lnTo>
                      <a:pt x="10679" y="3394"/>
                    </a:lnTo>
                    <a:lnTo>
                      <a:pt x="11078" y="3228"/>
                    </a:lnTo>
                    <a:lnTo>
                      <a:pt x="11444" y="2995"/>
                    </a:lnTo>
                    <a:lnTo>
                      <a:pt x="11810" y="2762"/>
                    </a:lnTo>
                    <a:lnTo>
                      <a:pt x="12143" y="2529"/>
                    </a:lnTo>
                    <a:lnTo>
                      <a:pt x="12143" y="2163"/>
                    </a:lnTo>
                    <a:lnTo>
                      <a:pt x="12076" y="1797"/>
                    </a:lnTo>
                    <a:lnTo>
                      <a:pt x="11943" y="1465"/>
                    </a:lnTo>
                    <a:lnTo>
                      <a:pt x="11810" y="1165"/>
                    </a:lnTo>
                    <a:lnTo>
                      <a:pt x="11644" y="866"/>
                    </a:lnTo>
                    <a:lnTo>
                      <a:pt x="11444" y="600"/>
                    </a:lnTo>
                    <a:lnTo>
                      <a:pt x="11178" y="367"/>
                    </a:lnTo>
                    <a:lnTo>
                      <a:pt x="10912" y="134"/>
                    </a:lnTo>
                    <a:lnTo>
                      <a:pt x="10779" y="167"/>
                    </a:lnTo>
                    <a:lnTo>
                      <a:pt x="9947" y="500"/>
                    </a:lnTo>
                    <a:lnTo>
                      <a:pt x="9116" y="733"/>
                    </a:lnTo>
                    <a:lnTo>
                      <a:pt x="8251" y="932"/>
                    </a:lnTo>
                    <a:lnTo>
                      <a:pt x="7352" y="1032"/>
                    </a:lnTo>
                    <a:lnTo>
                      <a:pt x="7186" y="1065"/>
                    </a:lnTo>
                    <a:lnTo>
                      <a:pt x="6887" y="1032"/>
                    </a:lnTo>
                    <a:lnTo>
                      <a:pt x="6587" y="999"/>
                    </a:lnTo>
                    <a:lnTo>
                      <a:pt x="5822" y="866"/>
                    </a:lnTo>
                    <a:lnTo>
                      <a:pt x="4026" y="467"/>
                    </a:lnTo>
                    <a:lnTo>
                      <a:pt x="2761" y="200"/>
                    </a:lnTo>
                    <a:lnTo>
                      <a:pt x="2129" y="101"/>
                    </a:lnTo>
                    <a:lnTo>
                      <a:pt x="1531" y="1"/>
                    </a:lnTo>
                    <a:close/>
                  </a:path>
                </a:pathLst>
              </a:custGeom>
              <a:solidFill>
                <a:srgbClr val="464646">
                  <a:alpha val="2196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5" name="Google Shape;4035;p23"/>
              <p:cNvSpPr/>
              <p:nvPr/>
            </p:nvSpPr>
            <p:spPr>
              <a:xfrm>
                <a:off x="11701102" y="2388917"/>
                <a:ext cx="735022" cy="144444"/>
              </a:xfrm>
              <a:custGeom>
                <a:avLst/>
                <a:gdLst/>
                <a:ahLst/>
                <a:cxnLst/>
                <a:rect l="l" t="t" r="r" b="b"/>
                <a:pathLst>
                  <a:path w="62809" h="12343" extrusionOk="0">
                    <a:moveTo>
                      <a:pt x="61411" y="0"/>
                    </a:moveTo>
                    <a:lnTo>
                      <a:pt x="61179" y="33"/>
                    </a:lnTo>
                    <a:lnTo>
                      <a:pt x="60946" y="67"/>
                    </a:lnTo>
                    <a:lnTo>
                      <a:pt x="60779" y="166"/>
                    </a:lnTo>
                    <a:lnTo>
                      <a:pt x="60613" y="266"/>
                    </a:lnTo>
                    <a:lnTo>
                      <a:pt x="60314" y="532"/>
                    </a:lnTo>
                    <a:lnTo>
                      <a:pt x="59914" y="898"/>
                    </a:lnTo>
                    <a:lnTo>
                      <a:pt x="59116" y="1530"/>
                    </a:lnTo>
                    <a:lnTo>
                      <a:pt x="58251" y="2196"/>
                    </a:lnTo>
                    <a:lnTo>
                      <a:pt x="57286" y="2828"/>
                    </a:lnTo>
                    <a:lnTo>
                      <a:pt x="56787" y="3127"/>
                    </a:lnTo>
                    <a:lnTo>
                      <a:pt x="56255" y="3393"/>
                    </a:lnTo>
                    <a:lnTo>
                      <a:pt x="55723" y="3693"/>
                    </a:lnTo>
                    <a:lnTo>
                      <a:pt x="55157" y="3926"/>
                    </a:lnTo>
                    <a:lnTo>
                      <a:pt x="54592" y="4159"/>
                    </a:lnTo>
                    <a:lnTo>
                      <a:pt x="54026" y="4391"/>
                    </a:lnTo>
                    <a:lnTo>
                      <a:pt x="53394" y="4558"/>
                    </a:lnTo>
                    <a:lnTo>
                      <a:pt x="52795" y="4724"/>
                    </a:lnTo>
                    <a:lnTo>
                      <a:pt x="52163" y="4824"/>
                    </a:lnTo>
                    <a:lnTo>
                      <a:pt x="51531" y="4890"/>
                    </a:lnTo>
                    <a:lnTo>
                      <a:pt x="51165" y="4924"/>
                    </a:lnTo>
                    <a:lnTo>
                      <a:pt x="50832" y="4924"/>
                    </a:lnTo>
                    <a:lnTo>
                      <a:pt x="50433" y="4857"/>
                    </a:lnTo>
                    <a:lnTo>
                      <a:pt x="50034" y="4824"/>
                    </a:lnTo>
                    <a:lnTo>
                      <a:pt x="49169" y="4624"/>
                    </a:lnTo>
                    <a:lnTo>
                      <a:pt x="48204" y="4358"/>
                    </a:lnTo>
                    <a:lnTo>
                      <a:pt x="47206" y="4059"/>
                    </a:lnTo>
                    <a:lnTo>
                      <a:pt x="46175" y="3726"/>
                    </a:lnTo>
                    <a:lnTo>
                      <a:pt x="43946" y="2961"/>
                    </a:lnTo>
                    <a:lnTo>
                      <a:pt x="42815" y="2595"/>
                    </a:lnTo>
                    <a:lnTo>
                      <a:pt x="41651" y="2262"/>
                    </a:lnTo>
                    <a:lnTo>
                      <a:pt x="40486" y="1930"/>
                    </a:lnTo>
                    <a:lnTo>
                      <a:pt x="39355" y="1697"/>
                    </a:lnTo>
                    <a:lnTo>
                      <a:pt x="38224" y="1497"/>
                    </a:lnTo>
                    <a:lnTo>
                      <a:pt x="37692" y="1464"/>
                    </a:lnTo>
                    <a:lnTo>
                      <a:pt x="37160" y="1431"/>
                    </a:lnTo>
                    <a:lnTo>
                      <a:pt x="36627" y="1397"/>
                    </a:lnTo>
                    <a:lnTo>
                      <a:pt x="36095" y="1431"/>
                    </a:lnTo>
                    <a:lnTo>
                      <a:pt x="35596" y="1464"/>
                    </a:lnTo>
                    <a:lnTo>
                      <a:pt x="35130" y="1564"/>
                    </a:lnTo>
                    <a:lnTo>
                      <a:pt x="34631" y="1663"/>
                    </a:lnTo>
                    <a:lnTo>
                      <a:pt x="34199" y="1797"/>
                    </a:lnTo>
                    <a:lnTo>
                      <a:pt x="33766" y="1930"/>
                    </a:lnTo>
                    <a:lnTo>
                      <a:pt x="33334" y="2096"/>
                    </a:lnTo>
                    <a:lnTo>
                      <a:pt x="32536" y="2462"/>
                    </a:lnTo>
                    <a:lnTo>
                      <a:pt x="31770" y="2861"/>
                    </a:lnTo>
                    <a:lnTo>
                      <a:pt x="31039" y="3327"/>
                    </a:lnTo>
                    <a:lnTo>
                      <a:pt x="30340" y="3826"/>
                    </a:lnTo>
                    <a:lnTo>
                      <a:pt x="28876" y="4857"/>
                    </a:lnTo>
                    <a:lnTo>
                      <a:pt x="28111" y="5389"/>
                    </a:lnTo>
                    <a:lnTo>
                      <a:pt x="27313" y="5888"/>
                    </a:lnTo>
                    <a:lnTo>
                      <a:pt x="26481" y="6387"/>
                    </a:lnTo>
                    <a:lnTo>
                      <a:pt x="25549" y="6853"/>
                    </a:lnTo>
                    <a:lnTo>
                      <a:pt x="24551" y="7252"/>
                    </a:lnTo>
                    <a:lnTo>
                      <a:pt x="24019" y="7452"/>
                    </a:lnTo>
                    <a:lnTo>
                      <a:pt x="23454" y="7618"/>
                    </a:lnTo>
                    <a:lnTo>
                      <a:pt x="22888" y="7785"/>
                    </a:lnTo>
                    <a:lnTo>
                      <a:pt x="22256" y="7951"/>
                    </a:lnTo>
                    <a:lnTo>
                      <a:pt x="21624" y="8051"/>
                    </a:lnTo>
                    <a:lnTo>
                      <a:pt x="20925" y="8184"/>
                    </a:lnTo>
                    <a:lnTo>
                      <a:pt x="20227" y="8250"/>
                    </a:lnTo>
                    <a:lnTo>
                      <a:pt x="19561" y="8317"/>
                    </a:lnTo>
                    <a:lnTo>
                      <a:pt x="18863" y="8350"/>
                    </a:lnTo>
                    <a:lnTo>
                      <a:pt x="18164" y="8383"/>
                    </a:lnTo>
                    <a:lnTo>
                      <a:pt x="16767" y="8350"/>
                    </a:lnTo>
                    <a:lnTo>
                      <a:pt x="15403" y="8284"/>
                    </a:lnTo>
                    <a:lnTo>
                      <a:pt x="14039" y="8117"/>
                    </a:lnTo>
                    <a:lnTo>
                      <a:pt x="12742" y="7951"/>
                    </a:lnTo>
                    <a:lnTo>
                      <a:pt x="11478" y="7718"/>
                    </a:lnTo>
                    <a:lnTo>
                      <a:pt x="10247" y="7485"/>
                    </a:lnTo>
                    <a:lnTo>
                      <a:pt x="8018" y="7019"/>
                    </a:lnTo>
                    <a:lnTo>
                      <a:pt x="6088" y="6587"/>
                    </a:lnTo>
                    <a:lnTo>
                      <a:pt x="5257" y="6421"/>
                    </a:lnTo>
                    <a:lnTo>
                      <a:pt x="4558" y="6321"/>
                    </a:lnTo>
                    <a:lnTo>
                      <a:pt x="3959" y="6254"/>
                    </a:lnTo>
                    <a:lnTo>
                      <a:pt x="3693" y="6254"/>
                    </a:lnTo>
                    <a:lnTo>
                      <a:pt x="3460" y="6288"/>
                    </a:lnTo>
                    <a:lnTo>
                      <a:pt x="2695" y="6421"/>
                    </a:lnTo>
                    <a:lnTo>
                      <a:pt x="1996" y="6554"/>
                    </a:lnTo>
                    <a:lnTo>
                      <a:pt x="1398" y="6720"/>
                    </a:lnTo>
                    <a:lnTo>
                      <a:pt x="899" y="6920"/>
                    </a:lnTo>
                    <a:lnTo>
                      <a:pt x="499" y="7119"/>
                    </a:lnTo>
                    <a:lnTo>
                      <a:pt x="333" y="7252"/>
                    </a:lnTo>
                    <a:lnTo>
                      <a:pt x="200" y="7352"/>
                    </a:lnTo>
                    <a:lnTo>
                      <a:pt x="100" y="7485"/>
                    </a:lnTo>
                    <a:lnTo>
                      <a:pt x="34" y="7618"/>
                    </a:lnTo>
                    <a:lnTo>
                      <a:pt x="0" y="7785"/>
                    </a:lnTo>
                    <a:lnTo>
                      <a:pt x="0" y="7951"/>
                    </a:lnTo>
                    <a:lnTo>
                      <a:pt x="0" y="8117"/>
                    </a:lnTo>
                    <a:lnTo>
                      <a:pt x="67" y="8284"/>
                    </a:lnTo>
                    <a:lnTo>
                      <a:pt x="200" y="8683"/>
                    </a:lnTo>
                    <a:lnTo>
                      <a:pt x="433" y="9082"/>
                    </a:lnTo>
                    <a:lnTo>
                      <a:pt x="732" y="9481"/>
                    </a:lnTo>
                    <a:lnTo>
                      <a:pt x="1131" y="9914"/>
                    </a:lnTo>
                    <a:lnTo>
                      <a:pt x="1564" y="10280"/>
                    </a:lnTo>
                    <a:lnTo>
                      <a:pt x="2063" y="10612"/>
                    </a:lnTo>
                    <a:lnTo>
                      <a:pt x="2329" y="10745"/>
                    </a:lnTo>
                    <a:lnTo>
                      <a:pt x="2595" y="10878"/>
                    </a:lnTo>
                    <a:lnTo>
                      <a:pt x="3028" y="11012"/>
                    </a:lnTo>
                    <a:lnTo>
                      <a:pt x="3693" y="11145"/>
                    </a:lnTo>
                    <a:lnTo>
                      <a:pt x="4591" y="11278"/>
                    </a:lnTo>
                    <a:lnTo>
                      <a:pt x="5656" y="11444"/>
                    </a:lnTo>
                    <a:lnTo>
                      <a:pt x="8217" y="11710"/>
                    </a:lnTo>
                    <a:lnTo>
                      <a:pt x="11112" y="11976"/>
                    </a:lnTo>
                    <a:lnTo>
                      <a:pt x="14139" y="12176"/>
                    </a:lnTo>
                    <a:lnTo>
                      <a:pt x="16967" y="12309"/>
                    </a:lnTo>
                    <a:lnTo>
                      <a:pt x="18264" y="12342"/>
                    </a:lnTo>
                    <a:lnTo>
                      <a:pt x="20393" y="12342"/>
                    </a:lnTo>
                    <a:lnTo>
                      <a:pt x="21158" y="12276"/>
                    </a:lnTo>
                    <a:lnTo>
                      <a:pt x="21691" y="12209"/>
                    </a:lnTo>
                    <a:lnTo>
                      <a:pt x="22256" y="12109"/>
                    </a:lnTo>
                    <a:lnTo>
                      <a:pt x="22788" y="11976"/>
                    </a:lnTo>
                    <a:lnTo>
                      <a:pt x="23321" y="11843"/>
                    </a:lnTo>
                    <a:lnTo>
                      <a:pt x="24352" y="11477"/>
                    </a:lnTo>
                    <a:lnTo>
                      <a:pt x="25383" y="11078"/>
                    </a:lnTo>
                    <a:lnTo>
                      <a:pt x="26381" y="10612"/>
                    </a:lnTo>
                    <a:lnTo>
                      <a:pt x="27379" y="10113"/>
                    </a:lnTo>
                    <a:lnTo>
                      <a:pt x="28344" y="9614"/>
                    </a:lnTo>
                    <a:lnTo>
                      <a:pt x="29275" y="9082"/>
                    </a:lnTo>
                    <a:lnTo>
                      <a:pt x="31072" y="8051"/>
                    </a:lnTo>
                    <a:lnTo>
                      <a:pt x="31937" y="7585"/>
                    </a:lnTo>
                    <a:lnTo>
                      <a:pt x="32768" y="7153"/>
                    </a:lnTo>
                    <a:lnTo>
                      <a:pt x="33567" y="6787"/>
                    </a:lnTo>
                    <a:lnTo>
                      <a:pt x="34365" y="6487"/>
                    </a:lnTo>
                    <a:lnTo>
                      <a:pt x="34731" y="6387"/>
                    </a:lnTo>
                    <a:lnTo>
                      <a:pt x="35097" y="6288"/>
                    </a:lnTo>
                    <a:lnTo>
                      <a:pt x="35463" y="6221"/>
                    </a:lnTo>
                    <a:lnTo>
                      <a:pt x="35829" y="6188"/>
                    </a:lnTo>
                    <a:lnTo>
                      <a:pt x="36561" y="6155"/>
                    </a:lnTo>
                    <a:lnTo>
                      <a:pt x="37393" y="6188"/>
                    </a:lnTo>
                    <a:lnTo>
                      <a:pt x="38324" y="6254"/>
                    </a:lnTo>
                    <a:lnTo>
                      <a:pt x="39289" y="6387"/>
                    </a:lnTo>
                    <a:lnTo>
                      <a:pt x="41351" y="6687"/>
                    </a:lnTo>
                    <a:lnTo>
                      <a:pt x="43580" y="7086"/>
                    </a:lnTo>
                    <a:lnTo>
                      <a:pt x="45809" y="7452"/>
                    </a:lnTo>
                    <a:lnTo>
                      <a:pt x="47972" y="7785"/>
                    </a:lnTo>
                    <a:lnTo>
                      <a:pt x="49003" y="7918"/>
                    </a:lnTo>
                    <a:lnTo>
                      <a:pt x="50001" y="7984"/>
                    </a:lnTo>
                    <a:lnTo>
                      <a:pt x="50932" y="8051"/>
                    </a:lnTo>
                    <a:lnTo>
                      <a:pt x="51797" y="8051"/>
                    </a:lnTo>
                    <a:lnTo>
                      <a:pt x="52263" y="8017"/>
                    </a:lnTo>
                    <a:lnTo>
                      <a:pt x="52695" y="7951"/>
                    </a:lnTo>
                    <a:lnTo>
                      <a:pt x="53161" y="7851"/>
                    </a:lnTo>
                    <a:lnTo>
                      <a:pt x="53594" y="7751"/>
                    </a:lnTo>
                    <a:lnTo>
                      <a:pt x="54026" y="7585"/>
                    </a:lnTo>
                    <a:lnTo>
                      <a:pt x="54459" y="7452"/>
                    </a:lnTo>
                    <a:lnTo>
                      <a:pt x="55290" y="7053"/>
                    </a:lnTo>
                    <a:lnTo>
                      <a:pt x="56055" y="6620"/>
                    </a:lnTo>
                    <a:lnTo>
                      <a:pt x="56821" y="6121"/>
                    </a:lnTo>
                    <a:lnTo>
                      <a:pt x="57519" y="5622"/>
                    </a:lnTo>
                    <a:lnTo>
                      <a:pt x="58151" y="5090"/>
                    </a:lnTo>
                    <a:lnTo>
                      <a:pt x="58783" y="4558"/>
                    </a:lnTo>
                    <a:lnTo>
                      <a:pt x="59316" y="4059"/>
                    </a:lnTo>
                    <a:lnTo>
                      <a:pt x="60214" y="3194"/>
                    </a:lnTo>
                    <a:lnTo>
                      <a:pt x="60813" y="2628"/>
                    </a:lnTo>
                    <a:lnTo>
                      <a:pt x="61012" y="2462"/>
                    </a:lnTo>
                    <a:lnTo>
                      <a:pt x="61112" y="2462"/>
                    </a:lnTo>
                    <a:lnTo>
                      <a:pt x="61345" y="2595"/>
                    </a:lnTo>
                    <a:lnTo>
                      <a:pt x="61611" y="2728"/>
                    </a:lnTo>
                    <a:lnTo>
                      <a:pt x="61744" y="2761"/>
                    </a:lnTo>
                    <a:lnTo>
                      <a:pt x="61944" y="2795"/>
                    </a:lnTo>
                    <a:lnTo>
                      <a:pt x="62110" y="2795"/>
                    </a:lnTo>
                    <a:lnTo>
                      <a:pt x="62343" y="2728"/>
                    </a:lnTo>
                    <a:lnTo>
                      <a:pt x="62476" y="2661"/>
                    </a:lnTo>
                    <a:lnTo>
                      <a:pt x="62609" y="2528"/>
                    </a:lnTo>
                    <a:lnTo>
                      <a:pt x="62676" y="2362"/>
                    </a:lnTo>
                    <a:lnTo>
                      <a:pt x="62742" y="2162"/>
                    </a:lnTo>
                    <a:lnTo>
                      <a:pt x="62775" y="1930"/>
                    </a:lnTo>
                    <a:lnTo>
                      <a:pt x="62809" y="1697"/>
                    </a:lnTo>
                    <a:lnTo>
                      <a:pt x="62809" y="1298"/>
                    </a:lnTo>
                    <a:lnTo>
                      <a:pt x="62775" y="1098"/>
                    </a:lnTo>
                    <a:lnTo>
                      <a:pt x="62742" y="865"/>
                    </a:lnTo>
                    <a:lnTo>
                      <a:pt x="62642" y="665"/>
                    </a:lnTo>
                    <a:lnTo>
                      <a:pt x="62509" y="466"/>
                    </a:lnTo>
                    <a:lnTo>
                      <a:pt x="62310" y="266"/>
                    </a:lnTo>
                    <a:lnTo>
                      <a:pt x="62077" y="133"/>
                    </a:lnTo>
                    <a:lnTo>
                      <a:pt x="61777" y="33"/>
                    </a:lnTo>
                    <a:lnTo>
                      <a:pt x="61411"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036" name="Google Shape;4036;p23"/>
          <p:cNvSpPr/>
          <p:nvPr/>
        </p:nvSpPr>
        <p:spPr>
          <a:xfrm>
            <a:off x="26135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3. Saksbehandling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040"/>
        <p:cNvGrpSpPr/>
        <p:nvPr/>
      </p:nvGrpSpPr>
      <p:grpSpPr>
        <a:xfrm>
          <a:off x="0" y="0"/>
          <a:ext cx="0" cy="0"/>
          <a:chOff x="0" y="0"/>
          <a:chExt cx="0" cy="0"/>
        </a:xfrm>
      </p:grpSpPr>
      <p:sp>
        <p:nvSpPr>
          <p:cNvPr id="4041" name="Google Shape;4041;p24"/>
          <p:cNvSpPr/>
          <p:nvPr/>
        </p:nvSpPr>
        <p:spPr>
          <a:xfrm>
            <a:off x="3106107" y="1239792"/>
            <a:ext cx="2584500" cy="2186700"/>
          </a:xfrm>
          <a:prstGeom prst="rect">
            <a:avLst/>
          </a:prstGeom>
          <a:solidFill>
            <a:srgbClr val="6096D0"/>
          </a:solidFill>
          <a:ln>
            <a:noFill/>
          </a:ln>
          <a:effectLst>
            <a:outerShdw blurRad="57150" dist="19050" dir="5400000" algn="bl" rotWithShape="0">
              <a:srgbClr val="000000">
                <a:alpha val="49803"/>
              </a:srgbClr>
            </a:outerShdw>
          </a:effectLst>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FFFFFF"/>
              </a:solidFill>
              <a:latin typeface="Arial"/>
              <a:ea typeface="Arial"/>
              <a:cs typeface="Arial"/>
              <a:sym typeface="Arial"/>
            </a:endParaRPr>
          </a:p>
        </p:txBody>
      </p:sp>
      <p:sp>
        <p:nvSpPr>
          <p:cNvPr id="4042" name="Google Shape;4042;p24"/>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Tjenestesenteret mottar grunnlaget for saksbehandlingen fra to kontaktflater</a:t>
            </a:r>
            <a:endParaRPr/>
          </a:p>
        </p:txBody>
      </p:sp>
      <p:sp>
        <p:nvSpPr>
          <p:cNvPr id="4043" name="Google Shape;4043;p24"/>
          <p:cNvSpPr/>
          <p:nvPr/>
        </p:nvSpPr>
        <p:spPr>
          <a:xfrm>
            <a:off x="406100" y="1231575"/>
            <a:ext cx="2584500" cy="2186700"/>
          </a:xfrm>
          <a:prstGeom prst="rect">
            <a:avLst/>
          </a:prstGeom>
          <a:solidFill>
            <a:srgbClr val="6096D0"/>
          </a:solidFill>
          <a:ln>
            <a:noFill/>
          </a:ln>
          <a:effectLst>
            <a:outerShdw blurRad="57150" dist="19050" dir="5400000" algn="bl" rotWithShape="0">
              <a:srgbClr val="000000">
                <a:alpha val="49803"/>
              </a:srgbClr>
            </a:outerShdw>
          </a:effectLst>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FFFFFF"/>
              </a:solidFill>
              <a:latin typeface="Arial"/>
              <a:ea typeface="Arial"/>
              <a:cs typeface="Arial"/>
              <a:sym typeface="Arial"/>
            </a:endParaRPr>
          </a:p>
        </p:txBody>
      </p:sp>
      <p:sp>
        <p:nvSpPr>
          <p:cNvPr id="4044" name="Google Shape;4044;p24"/>
          <p:cNvSpPr txBox="1"/>
          <p:nvPr/>
        </p:nvSpPr>
        <p:spPr>
          <a:xfrm>
            <a:off x="1139900" y="3103625"/>
            <a:ext cx="1116900" cy="153900"/>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no-NO" sz="1000" b="0" i="0" u="none" strike="noStrike" cap="none">
                <a:solidFill>
                  <a:srgbClr val="FFFFFF"/>
                </a:solidFill>
                <a:latin typeface="Arial"/>
                <a:ea typeface="Arial"/>
                <a:cs typeface="Arial"/>
                <a:sym typeface="Arial"/>
              </a:rPr>
              <a:t>NTNU HJELP</a:t>
            </a:r>
            <a:endParaRPr sz="1000" b="0" i="0" u="none" strike="noStrike" cap="none">
              <a:solidFill>
                <a:srgbClr val="FFFFFF"/>
              </a:solidFill>
              <a:latin typeface="Arial"/>
              <a:ea typeface="Arial"/>
              <a:cs typeface="Arial"/>
              <a:sym typeface="Arial"/>
            </a:endParaRPr>
          </a:p>
        </p:txBody>
      </p:sp>
      <p:sp>
        <p:nvSpPr>
          <p:cNvPr id="4045" name="Google Shape;4045;p24"/>
          <p:cNvSpPr txBox="1"/>
          <p:nvPr/>
        </p:nvSpPr>
        <p:spPr>
          <a:xfrm>
            <a:off x="3839889" y="3103617"/>
            <a:ext cx="1116900" cy="153900"/>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no-NO" sz="1000" b="0" i="0" u="none" strike="noStrike" cap="none">
                <a:solidFill>
                  <a:srgbClr val="FFFFFF"/>
                </a:solidFill>
                <a:latin typeface="Arial"/>
                <a:ea typeface="Arial"/>
                <a:cs typeface="Arial"/>
                <a:sym typeface="Arial"/>
              </a:rPr>
              <a:t>PORTAL/APP</a:t>
            </a:r>
            <a:endParaRPr sz="1000" b="0" i="0" u="none" strike="noStrike" cap="none">
              <a:solidFill>
                <a:srgbClr val="FFFFFF"/>
              </a:solidFill>
              <a:latin typeface="Arial"/>
              <a:ea typeface="Arial"/>
              <a:cs typeface="Arial"/>
              <a:sym typeface="Arial"/>
            </a:endParaRPr>
          </a:p>
        </p:txBody>
      </p:sp>
      <p:sp>
        <p:nvSpPr>
          <p:cNvPr id="4046" name="Google Shape;4046;p24"/>
          <p:cNvSpPr/>
          <p:nvPr/>
        </p:nvSpPr>
        <p:spPr>
          <a:xfrm>
            <a:off x="37100" y="4836475"/>
            <a:ext cx="3430800" cy="313200"/>
          </a:xfrm>
          <a:prstGeom prst="rect">
            <a:avLst/>
          </a:prstGeom>
          <a:noFill/>
          <a:ln>
            <a:noFill/>
          </a:ln>
        </p:spPr>
        <p:txBody>
          <a:bodyPr spcFirstLastPara="1" wrap="square" lIns="0" tIns="45700" rIns="0" bIns="45700" anchor="b" anchorCtr="0">
            <a:noAutofit/>
          </a:bodyPr>
          <a:lstStyle/>
          <a:p>
            <a:pPr marL="0" marR="0" lvl="0" indent="0" algn="l" rtl="0">
              <a:lnSpc>
                <a:spcPct val="100000"/>
              </a:lnSpc>
              <a:spcBef>
                <a:spcPts val="400"/>
              </a:spcBef>
              <a:spcAft>
                <a:spcPts val="0"/>
              </a:spcAft>
              <a:buClr>
                <a:schemeClr val="dk1"/>
              </a:buClr>
              <a:buSzPts val="1100"/>
              <a:buFont typeface="Arial"/>
              <a:buNone/>
            </a:pPr>
            <a:r>
              <a:rPr lang="no-NO" sz="600" b="0" i="0" u="none" strike="noStrike" cap="none">
                <a:solidFill>
                  <a:srgbClr val="464646"/>
                </a:solidFill>
                <a:latin typeface="Arial"/>
                <a:ea typeface="Arial"/>
                <a:cs typeface="Arial"/>
                <a:sym typeface="Arial"/>
              </a:rPr>
              <a:t>For detaljert kontaktinformasjon, klikk </a:t>
            </a:r>
            <a:r>
              <a:rPr lang="no-NO" sz="600" b="0" i="0" u="sng" strike="noStrike" cap="none">
                <a:solidFill>
                  <a:schemeClr val="hlink"/>
                </a:solidFill>
                <a:latin typeface="Arial"/>
                <a:ea typeface="Arial"/>
                <a:cs typeface="Arial"/>
                <a:sym typeface="Arial"/>
                <a:hlinkClick r:id="rId3"/>
              </a:rPr>
              <a:t>her</a:t>
            </a:r>
            <a:endParaRPr sz="600" b="0" i="0" u="none" strike="noStrike" cap="none">
              <a:solidFill>
                <a:srgbClr val="464646"/>
              </a:solidFill>
              <a:latin typeface="Arial"/>
              <a:ea typeface="Arial"/>
              <a:cs typeface="Arial"/>
              <a:sym typeface="Arial"/>
            </a:endParaRPr>
          </a:p>
        </p:txBody>
      </p:sp>
      <p:grpSp>
        <p:nvGrpSpPr>
          <p:cNvPr id="4047" name="Google Shape;4047;p24"/>
          <p:cNvGrpSpPr/>
          <p:nvPr/>
        </p:nvGrpSpPr>
        <p:grpSpPr>
          <a:xfrm>
            <a:off x="1020221" y="1539717"/>
            <a:ext cx="1407435" cy="1378053"/>
            <a:chOff x="455991" y="1586525"/>
            <a:chExt cx="749752" cy="734100"/>
          </a:xfrm>
        </p:grpSpPr>
        <p:sp>
          <p:nvSpPr>
            <p:cNvPr id="4048" name="Google Shape;4048;p24"/>
            <p:cNvSpPr/>
            <p:nvPr/>
          </p:nvSpPr>
          <p:spPr>
            <a:xfrm>
              <a:off x="456000" y="1586525"/>
              <a:ext cx="734100" cy="7341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049" name="Google Shape;4049;p24"/>
            <p:cNvGrpSpPr/>
            <p:nvPr/>
          </p:nvGrpSpPr>
          <p:grpSpPr>
            <a:xfrm>
              <a:off x="455991" y="1586597"/>
              <a:ext cx="749752" cy="733949"/>
              <a:chOff x="1134225" y="238125"/>
              <a:chExt cx="5351550" cy="5238750"/>
            </a:xfrm>
          </p:grpSpPr>
          <p:sp>
            <p:nvSpPr>
              <p:cNvPr id="4050" name="Google Shape;4050;p24"/>
              <p:cNvSpPr/>
              <p:nvPr/>
            </p:nvSpPr>
            <p:spPr>
              <a:xfrm>
                <a:off x="1134225" y="238125"/>
                <a:ext cx="5237875" cy="5238750"/>
              </a:xfrm>
              <a:custGeom>
                <a:avLst/>
                <a:gdLst/>
                <a:ahLst/>
                <a:cxnLst/>
                <a:rect l="l" t="t" r="r" b="b"/>
                <a:pathLst>
                  <a:path w="209515" h="209550" fill="none" extrusionOk="0">
                    <a:moveTo>
                      <a:pt x="209515" y="104792"/>
                    </a:moveTo>
                    <a:lnTo>
                      <a:pt x="209515" y="104792"/>
                    </a:lnTo>
                    <a:lnTo>
                      <a:pt x="209480" y="107479"/>
                    </a:lnTo>
                    <a:lnTo>
                      <a:pt x="209377" y="110166"/>
                    </a:lnTo>
                    <a:lnTo>
                      <a:pt x="209205" y="112853"/>
                    </a:lnTo>
                    <a:lnTo>
                      <a:pt x="208964" y="115471"/>
                    </a:lnTo>
                    <a:lnTo>
                      <a:pt x="208688" y="118124"/>
                    </a:lnTo>
                    <a:lnTo>
                      <a:pt x="208309" y="120742"/>
                    </a:lnTo>
                    <a:lnTo>
                      <a:pt x="207896" y="123326"/>
                    </a:lnTo>
                    <a:lnTo>
                      <a:pt x="207379" y="125875"/>
                    </a:lnTo>
                    <a:lnTo>
                      <a:pt x="206828" y="128424"/>
                    </a:lnTo>
                    <a:lnTo>
                      <a:pt x="206208" y="130973"/>
                    </a:lnTo>
                    <a:lnTo>
                      <a:pt x="205553" y="133453"/>
                    </a:lnTo>
                    <a:lnTo>
                      <a:pt x="204795" y="135934"/>
                    </a:lnTo>
                    <a:lnTo>
                      <a:pt x="204003" y="138379"/>
                    </a:lnTo>
                    <a:lnTo>
                      <a:pt x="203176" y="140791"/>
                    </a:lnTo>
                    <a:lnTo>
                      <a:pt x="202246" y="143202"/>
                    </a:lnTo>
                    <a:lnTo>
                      <a:pt x="201282" y="145545"/>
                    </a:lnTo>
                    <a:lnTo>
                      <a:pt x="200283" y="147887"/>
                    </a:lnTo>
                    <a:lnTo>
                      <a:pt x="199180" y="150195"/>
                    </a:lnTo>
                    <a:lnTo>
                      <a:pt x="198044" y="152469"/>
                    </a:lnTo>
                    <a:lnTo>
                      <a:pt x="196872" y="154708"/>
                    </a:lnTo>
                    <a:lnTo>
                      <a:pt x="195632" y="156913"/>
                    </a:lnTo>
                    <a:lnTo>
                      <a:pt x="194358" y="159117"/>
                    </a:lnTo>
                    <a:lnTo>
                      <a:pt x="193014" y="161253"/>
                    </a:lnTo>
                    <a:lnTo>
                      <a:pt x="191636" y="163355"/>
                    </a:lnTo>
                    <a:lnTo>
                      <a:pt x="190189" y="165422"/>
                    </a:lnTo>
                    <a:lnTo>
                      <a:pt x="188708" y="167454"/>
                    </a:lnTo>
                    <a:lnTo>
                      <a:pt x="187192" y="169452"/>
                    </a:lnTo>
                    <a:lnTo>
                      <a:pt x="185608" y="171416"/>
                    </a:lnTo>
                    <a:lnTo>
                      <a:pt x="183989" y="173345"/>
                    </a:lnTo>
                    <a:lnTo>
                      <a:pt x="182301" y="175205"/>
                    </a:lnTo>
                    <a:lnTo>
                      <a:pt x="180578" y="177065"/>
                    </a:lnTo>
                    <a:lnTo>
                      <a:pt x="178821" y="178856"/>
                    </a:lnTo>
                    <a:lnTo>
                      <a:pt x="177030" y="180613"/>
                    </a:lnTo>
                    <a:lnTo>
                      <a:pt x="175204" y="182336"/>
                    </a:lnTo>
                    <a:lnTo>
                      <a:pt x="173310" y="183989"/>
                    </a:lnTo>
                    <a:lnTo>
                      <a:pt x="171381" y="185608"/>
                    </a:lnTo>
                    <a:lnTo>
                      <a:pt x="169451" y="187193"/>
                    </a:lnTo>
                    <a:lnTo>
                      <a:pt x="167453" y="188743"/>
                    </a:lnTo>
                    <a:lnTo>
                      <a:pt x="165386" y="190224"/>
                    </a:lnTo>
                    <a:lnTo>
                      <a:pt x="163320" y="191637"/>
                    </a:lnTo>
                    <a:lnTo>
                      <a:pt x="161218" y="193049"/>
                    </a:lnTo>
                    <a:lnTo>
                      <a:pt x="159082" y="194393"/>
                    </a:lnTo>
                    <a:lnTo>
                      <a:pt x="156912" y="195667"/>
                    </a:lnTo>
                    <a:lnTo>
                      <a:pt x="154708" y="196907"/>
                    </a:lnTo>
                    <a:lnTo>
                      <a:pt x="152434" y="198079"/>
                    </a:lnTo>
                    <a:lnTo>
                      <a:pt x="150160" y="199215"/>
                    </a:lnTo>
                    <a:lnTo>
                      <a:pt x="147887" y="200283"/>
                    </a:lnTo>
                    <a:lnTo>
                      <a:pt x="145544" y="201317"/>
                    </a:lnTo>
                    <a:lnTo>
                      <a:pt x="143167" y="202281"/>
                    </a:lnTo>
                    <a:lnTo>
                      <a:pt x="140790" y="203177"/>
                    </a:lnTo>
                    <a:lnTo>
                      <a:pt x="138345" y="204038"/>
                    </a:lnTo>
                    <a:lnTo>
                      <a:pt x="135899" y="204831"/>
                    </a:lnTo>
                    <a:lnTo>
                      <a:pt x="133418" y="205554"/>
                    </a:lnTo>
                    <a:lnTo>
                      <a:pt x="130938" y="206243"/>
                    </a:lnTo>
                    <a:lnTo>
                      <a:pt x="128423" y="206863"/>
                    </a:lnTo>
                    <a:lnTo>
                      <a:pt x="125874" y="207414"/>
                    </a:lnTo>
                    <a:lnTo>
                      <a:pt x="123291" y="207896"/>
                    </a:lnTo>
                    <a:lnTo>
                      <a:pt x="120707" y="208344"/>
                    </a:lnTo>
                    <a:lnTo>
                      <a:pt x="118089" y="208689"/>
                    </a:lnTo>
                    <a:lnTo>
                      <a:pt x="115471" y="208999"/>
                    </a:lnTo>
                    <a:lnTo>
                      <a:pt x="112818" y="209240"/>
                    </a:lnTo>
                    <a:lnTo>
                      <a:pt x="110131" y="209412"/>
                    </a:lnTo>
                    <a:lnTo>
                      <a:pt x="107444" y="209516"/>
                    </a:lnTo>
                    <a:lnTo>
                      <a:pt x="104757" y="209550"/>
                    </a:lnTo>
                    <a:lnTo>
                      <a:pt x="104757" y="209550"/>
                    </a:lnTo>
                    <a:lnTo>
                      <a:pt x="102036" y="209516"/>
                    </a:lnTo>
                    <a:lnTo>
                      <a:pt x="99349" y="209412"/>
                    </a:lnTo>
                    <a:lnTo>
                      <a:pt x="96697" y="209240"/>
                    </a:lnTo>
                    <a:lnTo>
                      <a:pt x="94044" y="208999"/>
                    </a:lnTo>
                    <a:lnTo>
                      <a:pt x="91426" y="208689"/>
                    </a:lnTo>
                    <a:lnTo>
                      <a:pt x="88808" y="208344"/>
                    </a:lnTo>
                    <a:lnTo>
                      <a:pt x="86224" y="207896"/>
                    </a:lnTo>
                    <a:lnTo>
                      <a:pt x="83641" y="207414"/>
                    </a:lnTo>
                    <a:lnTo>
                      <a:pt x="81091" y="206863"/>
                    </a:lnTo>
                    <a:lnTo>
                      <a:pt x="78577" y="206243"/>
                    </a:lnTo>
                    <a:lnTo>
                      <a:pt x="76062" y="205554"/>
                    </a:lnTo>
                    <a:lnTo>
                      <a:pt x="73616" y="204831"/>
                    </a:lnTo>
                    <a:lnTo>
                      <a:pt x="71136" y="204038"/>
                    </a:lnTo>
                    <a:lnTo>
                      <a:pt x="68724" y="203177"/>
                    </a:lnTo>
                    <a:lnTo>
                      <a:pt x="66348" y="202281"/>
                    </a:lnTo>
                    <a:lnTo>
                      <a:pt x="63971" y="201317"/>
                    </a:lnTo>
                    <a:lnTo>
                      <a:pt x="61628" y="200283"/>
                    </a:lnTo>
                    <a:lnTo>
                      <a:pt x="59320" y="199215"/>
                    </a:lnTo>
                    <a:lnTo>
                      <a:pt x="57046" y="198079"/>
                    </a:lnTo>
                    <a:lnTo>
                      <a:pt x="54807" y="196907"/>
                    </a:lnTo>
                    <a:lnTo>
                      <a:pt x="52603" y="195667"/>
                    </a:lnTo>
                    <a:lnTo>
                      <a:pt x="50432" y="194393"/>
                    </a:lnTo>
                    <a:lnTo>
                      <a:pt x="48297" y="193049"/>
                    </a:lnTo>
                    <a:lnTo>
                      <a:pt x="46195" y="191637"/>
                    </a:lnTo>
                    <a:lnTo>
                      <a:pt x="44094" y="190224"/>
                    </a:lnTo>
                    <a:lnTo>
                      <a:pt x="42061" y="188743"/>
                    </a:lnTo>
                    <a:lnTo>
                      <a:pt x="40063" y="187193"/>
                    </a:lnTo>
                    <a:lnTo>
                      <a:pt x="38100" y="185608"/>
                    </a:lnTo>
                    <a:lnTo>
                      <a:pt x="36205" y="183989"/>
                    </a:lnTo>
                    <a:lnTo>
                      <a:pt x="34311" y="182336"/>
                    </a:lnTo>
                    <a:lnTo>
                      <a:pt x="32485" y="180613"/>
                    </a:lnTo>
                    <a:lnTo>
                      <a:pt x="30659" y="178856"/>
                    </a:lnTo>
                    <a:lnTo>
                      <a:pt x="28902" y="177065"/>
                    </a:lnTo>
                    <a:lnTo>
                      <a:pt x="27214" y="175205"/>
                    </a:lnTo>
                    <a:lnTo>
                      <a:pt x="25526" y="173345"/>
                    </a:lnTo>
                    <a:lnTo>
                      <a:pt x="23907" y="171416"/>
                    </a:lnTo>
                    <a:lnTo>
                      <a:pt x="22323" y="169452"/>
                    </a:lnTo>
                    <a:lnTo>
                      <a:pt x="20807" y="167454"/>
                    </a:lnTo>
                    <a:lnTo>
                      <a:pt x="19326" y="165422"/>
                    </a:lnTo>
                    <a:lnTo>
                      <a:pt x="17879" y="163355"/>
                    </a:lnTo>
                    <a:lnTo>
                      <a:pt x="16501" y="161253"/>
                    </a:lnTo>
                    <a:lnTo>
                      <a:pt x="15157" y="159117"/>
                    </a:lnTo>
                    <a:lnTo>
                      <a:pt x="13883" y="156913"/>
                    </a:lnTo>
                    <a:lnTo>
                      <a:pt x="12643" y="154708"/>
                    </a:lnTo>
                    <a:lnTo>
                      <a:pt x="11437" y="152469"/>
                    </a:lnTo>
                    <a:lnTo>
                      <a:pt x="10335" y="150195"/>
                    </a:lnTo>
                    <a:lnTo>
                      <a:pt x="9232" y="147887"/>
                    </a:lnTo>
                    <a:lnTo>
                      <a:pt x="8233" y="145545"/>
                    </a:lnTo>
                    <a:lnTo>
                      <a:pt x="7269" y="143202"/>
                    </a:lnTo>
                    <a:lnTo>
                      <a:pt x="6338" y="140791"/>
                    </a:lnTo>
                    <a:lnTo>
                      <a:pt x="5477" y="138379"/>
                    </a:lnTo>
                    <a:lnTo>
                      <a:pt x="4685" y="135934"/>
                    </a:lnTo>
                    <a:lnTo>
                      <a:pt x="3962" y="133453"/>
                    </a:lnTo>
                    <a:lnTo>
                      <a:pt x="3273" y="130973"/>
                    </a:lnTo>
                    <a:lnTo>
                      <a:pt x="2687" y="128424"/>
                    </a:lnTo>
                    <a:lnTo>
                      <a:pt x="2101" y="125875"/>
                    </a:lnTo>
                    <a:lnTo>
                      <a:pt x="1619" y="123326"/>
                    </a:lnTo>
                    <a:lnTo>
                      <a:pt x="1206" y="120742"/>
                    </a:lnTo>
                    <a:lnTo>
                      <a:pt x="827" y="118124"/>
                    </a:lnTo>
                    <a:lnTo>
                      <a:pt x="517" y="115471"/>
                    </a:lnTo>
                    <a:lnTo>
                      <a:pt x="310" y="112853"/>
                    </a:lnTo>
                    <a:lnTo>
                      <a:pt x="138" y="110166"/>
                    </a:lnTo>
                    <a:lnTo>
                      <a:pt x="34" y="107479"/>
                    </a:lnTo>
                    <a:lnTo>
                      <a:pt x="0" y="104792"/>
                    </a:lnTo>
                    <a:lnTo>
                      <a:pt x="0" y="104792"/>
                    </a:lnTo>
                    <a:lnTo>
                      <a:pt x="34" y="102071"/>
                    </a:lnTo>
                    <a:lnTo>
                      <a:pt x="138" y="99384"/>
                    </a:lnTo>
                    <a:lnTo>
                      <a:pt x="310" y="96731"/>
                    </a:lnTo>
                    <a:lnTo>
                      <a:pt x="517" y="94079"/>
                    </a:lnTo>
                    <a:lnTo>
                      <a:pt x="827" y="91426"/>
                    </a:lnTo>
                    <a:lnTo>
                      <a:pt x="1206" y="88808"/>
                    </a:lnTo>
                    <a:lnTo>
                      <a:pt x="1619" y="86225"/>
                    </a:lnTo>
                    <a:lnTo>
                      <a:pt x="2101" y="83675"/>
                    </a:lnTo>
                    <a:lnTo>
                      <a:pt x="2687" y="81126"/>
                    </a:lnTo>
                    <a:lnTo>
                      <a:pt x="3273" y="78577"/>
                    </a:lnTo>
                    <a:lnTo>
                      <a:pt x="3962" y="76097"/>
                    </a:lnTo>
                    <a:lnTo>
                      <a:pt x="4685" y="73616"/>
                    </a:lnTo>
                    <a:lnTo>
                      <a:pt x="5477" y="71171"/>
                    </a:lnTo>
                    <a:lnTo>
                      <a:pt x="6338" y="68759"/>
                    </a:lnTo>
                    <a:lnTo>
                      <a:pt x="7269" y="66348"/>
                    </a:lnTo>
                    <a:lnTo>
                      <a:pt x="8233" y="64005"/>
                    </a:lnTo>
                    <a:lnTo>
                      <a:pt x="9232" y="61663"/>
                    </a:lnTo>
                    <a:lnTo>
                      <a:pt x="10335" y="59355"/>
                    </a:lnTo>
                    <a:lnTo>
                      <a:pt x="11437" y="57081"/>
                    </a:lnTo>
                    <a:lnTo>
                      <a:pt x="12643" y="54842"/>
                    </a:lnTo>
                    <a:lnTo>
                      <a:pt x="13883" y="52637"/>
                    </a:lnTo>
                    <a:lnTo>
                      <a:pt x="15157" y="50467"/>
                    </a:lnTo>
                    <a:lnTo>
                      <a:pt x="16501" y="48297"/>
                    </a:lnTo>
                    <a:lnTo>
                      <a:pt x="17879" y="46195"/>
                    </a:lnTo>
                    <a:lnTo>
                      <a:pt x="19326" y="44128"/>
                    </a:lnTo>
                    <a:lnTo>
                      <a:pt x="20807" y="42096"/>
                    </a:lnTo>
                    <a:lnTo>
                      <a:pt x="22323" y="40098"/>
                    </a:lnTo>
                    <a:lnTo>
                      <a:pt x="23907" y="38134"/>
                    </a:lnTo>
                    <a:lnTo>
                      <a:pt x="25526" y="36205"/>
                    </a:lnTo>
                    <a:lnTo>
                      <a:pt x="27214" y="34345"/>
                    </a:lnTo>
                    <a:lnTo>
                      <a:pt x="28902" y="32485"/>
                    </a:lnTo>
                    <a:lnTo>
                      <a:pt x="30659" y="30694"/>
                    </a:lnTo>
                    <a:lnTo>
                      <a:pt x="32485" y="28937"/>
                    </a:lnTo>
                    <a:lnTo>
                      <a:pt x="34311" y="27214"/>
                    </a:lnTo>
                    <a:lnTo>
                      <a:pt x="36205" y="25561"/>
                    </a:lnTo>
                    <a:lnTo>
                      <a:pt x="38100" y="23942"/>
                    </a:lnTo>
                    <a:lnTo>
                      <a:pt x="40063" y="22357"/>
                    </a:lnTo>
                    <a:lnTo>
                      <a:pt x="42061" y="20807"/>
                    </a:lnTo>
                    <a:lnTo>
                      <a:pt x="44094" y="19326"/>
                    </a:lnTo>
                    <a:lnTo>
                      <a:pt x="46195" y="17913"/>
                    </a:lnTo>
                    <a:lnTo>
                      <a:pt x="48297" y="16501"/>
                    </a:lnTo>
                    <a:lnTo>
                      <a:pt x="50432" y="15192"/>
                    </a:lnTo>
                    <a:lnTo>
                      <a:pt x="52603" y="13883"/>
                    </a:lnTo>
                    <a:lnTo>
                      <a:pt x="54807" y="12643"/>
                    </a:lnTo>
                    <a:lnTo>
                      <a:pt x="57046" y="11471"/>
                    </a:lnTo>
                    <a:lnTo>
                      <a:pt x="59320" y="10335"/>
                    </a:lnTo>
                    <a:lnTo>
                      <a:pt x="61628" y="9267"/>
                    </a:lnTo>
                    <a:lnTo>
                      <a:pt x="63971" y="8233"/>
                    </a:lnTo>
                    <a:lnTo>
                      <a:pt x="66348" y="7269"/>
                    </a:lnTo>
                    <a:lnTo>
                      <a:pt x="68724" y="6373"/>
                    </a:lnTo>
                    <a:lnTo>
                      <a:pt x="71136" y="5512"/>
                    </a:lnTo>
                    <a:lnTo>
                      <a:pt x="73616" y="4719"/>
                    </a:lnTo>
                    <a:lnTo>
                      <a:pt x="76062" y="3996"/>
                    </a:lnTo>
                    <a:lnTo>
                      <a:pt x="78577" y="3307"/>
                    </a:lnTo>
                    <a:lnTo>
                      <a:pt x="81091" y="2687"/>
                    </a:lnTo>
                    <a:lnTo>
                      <a:pt x="83641" y="2136"/>
                    </a:lnTo>
                    <a:lnTo>
                      <a:pt x="86224" y="1654"/>
                    </a:lnTo>
                    <a:lnTo>
                      <a:pt x="88808" y="1206"/>
                    </a:lnTo>
                    <a:lnTo>
                      <a:pt x="91426" y="861"/>
                    </a:lnTo>
                    <a:lnTo>
                      <a:pt x="94044" y="551"/>
                    </a:lnTo>
                    <a:lnTo>
                      <a:pt x="96697" y="310"/>
                    </a:lnTo>
                    <a:lnTo>
                      <a:pt x="99349" y="138"/>
                    </a:lnTo>
                    <a:lnTo>
                      <a:pt x="102036" y="34"/>
                    </a:lnTo>
                    <a:lnTo>
                      <a:pt x="104757" y="0"/>
                    </a:lnTo>
                    <a:lnTo>
                      <a:pt x="104757" y="0"/>
                    </a:lnTo>
                    <a:lnTo>
                      <a:pt x="107444" y="34"/>
                    </a:lnTo>
                    <a:lnTo>
                      <a:pt x="110131" y="138"/>
                    </a:lnTo>
                    <a:lnTo>
                      <a:pt x="112818" y="310"/>
                    </a:lnTo>
                    <a:lnTo>
                      <a:pt x="115471" y="551"/>
                    </a:lnTo>
                    <a:lnTo>
                      <a:pt x="118089" y="861"/>
                    </a:lnTo>
                    <a:lnTo>
                      <a:pt x="120707" y="1206"/>
                    </a:lnTo>
                    <a:lnTo>
                      <a:pt x="123291" y="1654"/>
                    </a:lnTo>
                    <a:lnTo>
                      <a:pt x="125874" y="2136"/>
                    </a:lnTo>
                    <a:lnTo>
                      <a:pt x="128423" y="2687"/>
                    </a:lnTo>
                    <a:lnTo>
                      <a:pt x="130938" y="3307"/>
                    </a:lnTo>
                    <a:lnTo>
                      <a:pt x="133418" y="3996"/>
                    </a:lnTo>
                    <a:lnTo>
                      <a:pt x="135899" y="4719"/>
                    </a:lnTo>
                    <a:lnTo>
                      <a:pt x="138345" y="5512"/>
                    </a:lnTo>
                    <a:lnTo>
                      <a:pt x="140790" y="6373"/>
                    </a:lnTo>
                    <a:lnTo>
                      <a:pt x="143167" y="7269"/>
                    </a:lnTo>
                    <a:lnTo>
                      <a:pt x="145544" y="8233"/>
                    </a:lnTo>
                    <a:lnTo>
                      <a:pt x="147887" y="9267"/>
                    </a:lnTo>
                    <a:lnTo>
                      <a:pt x="150160" y="10335"/>
                    </a:lnTo>
                    <a:lnTo>
                      <a:pt x="152434" y="11471"/>
                    </a:lnTo>
                    <a:lnTo>
                      <a:pt x="154708" y="12643"/>
                    </a:lnTo>
                    <a:lnTo>
                      <a:pt x="156912" y="13883"/>
                    </a:lnTo>
                    <a:lnTo>
                      <a:pt x="159082" y="15192"/>
                    </a:lnTo>
                    <a:lnTo>
                      <a:pt x="161218" y="16501"/>
                    </a:lnTo>
                    <a:lnTo>
                      <a:pt x="163320" y="17913"/>
                    </a:lnTo>
                    <a:lnTo>
                      <a:pt x="165386" y="19326"/>
                    </a:lnTo>
                    <a:lnTo>
                      <a:pt x="167453" y="20807"/>
                    </a:lnTo>
                    <a:lnTo>
                      <a:pt x="169451" y="22357"/>
                    </a:lnTo>
                    <a:lnTo>
                      <a:pt x="171381" y="23942"/>
                    </a:lnTo>
                    <a:lnTo>
                      <a:pt x="173310" y="25561"/>
                    </a:lnTo>
                    <a:lnTo>
                      <a:pt x="175204" y="27214"/>
                    </a:lnTo>
                    <a:lnTo>
                      <a:pt x="177030" y="28937"/>
                    </a:lnTo>
                    <a:lnTo>
                      <a:pt x="178821" y="30694"/>
                    </a:lnTo>
                    <a:lnTo>
                      <a:pt x="180578" y="32485"/>
                    </a:lnTo>
                    <a:lnTo>
                      <a:pt x="182301" y="34345"/>
                    </a:lnTo>
                    <a:lnTo>
                      <a:pt x="183989" y="36205"/>
                    </a:lnTo>
                    <a:lnTo>
                      <a:pt x="185608" y="38134"/>
                    </a:lnTo>
                    <a:lnTo>
                      <a:pt x="187192" y="40098"/>
                    </a:lnTo>
                    <a:lnTo>
                      <a:pt x="188708" y="42096"/>
                    </a:lnTo>
                    <a:lnTo>
                      <a:pt x="190189" y="44128"/>
                    </a:lnTo>
                    <a:lnTo>
                      <a:pt x="191636" y="46195"/>
                    </a:lnTo>
                    <a:lnTo>
                      <a:pt x="193014" y="48297"/>
                    </a:lnTo>
                    <a:lnTo>
                      <a:pt x="194358" y="50467"/>
                    </a:lnTo>
                    <a:lnTo>
                      <a:pt x="195632" y="52637"/>
                    </a:lnTo>
                    <a:lnTo>
                      <a:pt x="196872" y="54842"/>
                    </a:lnTo>
                    <a:lnTo>
                      <a:pt x="198044" y="57081"/>
                    </a:lnTo>
                    <a:lnTo>
                      <a:pt x="199180" y="59355"/>
                    </a:lnTo>
                    <a:lnTo>
                      <a:pt x="200283" y="61663"/>
                    </a:lnTo>
                    <a:lnTo>
                      <a:pt x="201282" y="64005"/>
                    </a:lnTo>
                    <a:lnTo>
                      <a:pt x="202246" y="66348"/>
                    </a:lnTo>
                    <a:lnTo>
                      <a:pt x="203176" y="68759"/>
                    </a:lnTo>
                    <a:lnTo>
                      <a:pt x="204003" y="71171"/>
                    </a:lnTo>
                    <a:lnTo>
                      <a:pt x="204795" y="73616"/>
                    </a:lnTo>
                    <a:lnTo>
                      <a:pt x="205553" y="76097"/>
                    </a:lnTo>
                    <a:lnTo>
                      <a:pt x="206208" y="78577"/>
                    </a:lnTo>
                    <a:lnTo>
                      <a:pt x="206828" y="81126"/>
                    </a:lnTo>
                    <a:lnTo>
                      <a:pt x="207379" y="83675"/>
                    </a:lnTo>
                    <a:lnTo>
                      <a:pt x="207896" y="86225"/>
                    </a:lnTo>
                    <a:lnTo>
                      <a:pt x="208309" y="88808"/>
                    </a:lnTo>
                    <a:lnTo>
                      <a:pt x="208688" y="91426"/>
                    </a:lnTo>
                    <a:lnTo>
                      <a:pt x="208964" y="94079"/>
                    </a:lnTo>
                    <a:lnTo>
                      <a:pt x="209205" y="96731"/>
                    </a:lnTo>
                    <a:lnTo>
                      <a:pt x="209377" y="99384"/>
                    </a:lnTo>
                    <a:lnTo>
                      <a:pt x="209480" y="102071"/>
                    </a:lnTo>
                    <a:lnTo>
                      <a:pt x="209515" y="10479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1" name="Google Shape;4051;p24"/>
              <p:cNvSpPr/>
              <p:nvPr/>
            </p:nvSpPr>
            <p:spPr>
              <a:xfrm>
                <a:off x="1473525" y="974450"/>
                <a:ext cx="4363775" cy="3084025"/>
              </a:xfrm>
              <a:custGeom>
                <a:avLst/>
                <a:gdLst/>
                <a:ahLst/>
                <a:cxnLst/>
                <a:rect l="l" t="t" r="r" b="b"/>
                <a:pathLst>
                  <a:path w="174551" h="123361" extrusionOk="0">
                    <a:moveTo>
                      <a:pt x="18362" y="0"/>
                    </a:moveTo>
                    <a:lnTo>
                      <a:pt x="17018" y="1344"/>
                    </a:lnTo>
                    <a:lnTo>
                      <a:pt x="15675" y="2722"/>
                    </a:lnTo>
                    <a:lnTo>
                      <a:pt x="14366" y="4134"/>
                    </a:lnTo>
                    <a:lnTo>
                      <a:pt x="13091" y="5512"/>
                    </a:lnTo>
                    <a:lnTo>
                      <a:pt x="11851" y="6959"/>
                    </a:lnTo>
                    <a:lnTo>
                      <a:pt x="10611" y="8406"/>
                    </a:lnTo>
                    <a:lnTo>
                      <a:pt x="9405" y="9853"/>
                    </a:lnTo>
                    <a:lnTo>
                      <a:pt x="8268" y="11334"/>
                    </a:lnTo>
                    <a:lnTo>
                      <a:pt x="7131" y="12815"/>
                    </a:lnTo>
                    <a:lnTo>
                      <a:pt x="6029" y="14331"/>
                    </a:lnTo>
                    <a:lnTo>
                      <a:pt x="4927" y="15847"/>
                    </a:lnTo>
                    <a:lnTo>
                      <a:pt x="3893" y="17397"/>
                    </a:lnTo>
                    <a:lnTo>
                      <a:pt x="2860" y="18947"/>
                    </a:lnTo>
                    <a:lnTo>
                      <a:pt x="1895" y="20532"/>
                    </a:lnTo>
                    <a:lnTo>
                      <a:pt x="931" y="22116"/>
                    </a:lnTo>
                    <a:lnTo>
                      <a:pt x="1" y="23701"/>
                    </a:lnTo>
                    <a:lnTo>
                      <a:pt x="1" y="119123"/>
                    </a:lnTo>
                    <a:lnTo>
                      <a:pt x="1" y="119537"/>
                    </a:lnTo>
                    <a:lnTo>
                      <a:pt x="70" y="119984"/>
                    </a:lnTo>
                    <a:lnTo>
                      <a:pt x="173" y="120398"/>
                    </a:lnTo>
                    <a:lnTo>
                      <a:pt x="311" y="120777"/>
                    </a:lnTo>
                    <a:lnTo>
                      <a:pt x="517" y="121156"/>
                    </a:lnTo>
                    <a:lnTo>
                      <a:pt x="724" y="121500"/>
                    </a:lnTo>
                    <a:lnTo>
                      <a:pt x="965" y="121810"/>
                    </a:lnTo>
                    <a:lnTo>
                      <a:pt x="1241" y="122120"/>
                    </a:lnTo>
                    <a:lnTo>
                      <a:pt x="1551" y="122396"/>
                    </a:lnTo>
                    <a:lnTo>
                      <a:pt x="1861" y="122637"/>
                    </a:lnTo>
                    <a:lnTo>
                      <a:pt x="2205" y="122878"/>
                    </a:lnTo>
                    <a:lnTo>
                      <a:pt x="2584" y="123050"/>
                    </a:lnTo>
                    <a:lnTo>
                      <a:pt x="2998" y="123188"/>
                    </a:lnTo>
                    <a:lnTo>
                      <a:pt x="3377" y="123291"/>
                    </a:lnTo>
                    <a:lnTo>
                      <a:pt x="3824" y="123360"/>
                    </a:lnTo>
                    <a:lnTo>
                      <a:pt x="170727" y="123360"/>
                    </a:lnTo>
                    <a:lnTo>
                      <a:pt x="171140" y="123291"/>
                    </a:lnTo>
                    <a:lnTo>
                      <a:pt x="171553" y="123188"/>
                    </a:lnTo>
                    <a:lnTo>
                      <a:pt x="171932" y="123050"/>
                    </a:lnTo>
                    <a:lnTo>
                      <a:pt x="172311" y="122878"/>
                    </a:lnTo>
                    <a:lnTo>
                      <a:pt x="172656" y="122637"/>
                    </a:lnTo>
                    <a:lnTo>
                      <a:pt x="173000" y="122396"/>
                    </a:lnTo>
                    <a:lnTo>
                      <a:pt x="173310" y="122120"/>
                    </a:lnTo>
                    <a:lnTo>
                      <a:pt x="173586" y="121810"/>
                    </a:lnTo>
                    <a:lnTo>
                      <a:pt x="173827" y="121500"/>
                    </a:lnTo>
                    <a:lnTo>
                      <a:pt x="174034" y="121156"/>
                    </a:lnTo>
                    <a:lnTo>
                      <a:pt x="174206" y="120777"/>
                    </a:lnTo>
                    <a:lnTo>
                      <a:pt x="174344" y="120398"/>
                    </a:lnTo>
                    <a:lnTo>
                      <a:pt x="174447" y="119984"/>
                    </a:lnTo>
                    <a:lnTo>
                      <a:pt x="174516" y="119537"/>
                    </a:lnTo>
                    <a:lnTo>
                      <a:pt x="174550" y="119123"/>
                    </a:lnTo>
                    <a:lnTo>
                      <a:pt x="174550" y="4238"/>
                    </a:lnTo>
                    <a:lnTo>
                      <a:pt x="174516" y="3824"/>
                    </a:lnTo>
                    <a:lnTo>
                      <a:pt x="174447" y="3376"/>
                    </a:lnTo>
                    <a:lnTo>
                      <a:pt x="174344" y="2997"/>
                    </a:lnTo>
                    <a:lnTo>
                      <a:pt x="174206" y="2584"/>
                    </a:lnTo>
                    <a:lnTo>
                      <a:pt x="174034" y="2205"/>
                    </a:lnTo>
                    <a:lnTo>
                      <a:pt x="173827" y="1861"/>
                    </a:lnTo>
                    <a:lnTo>
                      <a:pt x="173586" y="1551"/>
                    </a:lnTo>
                    <a:lnTo>
                      <a:pt x="173310" y="1241"/>
                    </a:lnTo>
                    <a:lnTo>
                      <a:pt x="173000" y="965"/>
                    </a:lnTo>
                    <a:lnTo>
                      <a:pt x="172656" y="724"/>
                    </a:lnTo>
                    <a:lnTo>
                      <a:pt x="172311" y="517"/>
                    </a:lnTo>
                    <a:lnTo>
                      <a:pt x="171932" y="310"/>
                    </a:lnTo>
                    <a:lnTo>
                      <a:pt x="171553" y="173"/>
                    </a:lnTo>
                    <a:lnTo>
                      <a:pt x="171140" y="69"/>
                    </a:lnTo>
                    <a:lnTo>
                      <a:pt x="170727"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2" name="Google Shape;4052;p24"/>
              <p:cNvSpPr/>
              <p:nvPr/>
            </p:nvSpPr>
            <p:spPr>
              <a:xfrm>
                <a:off x="1473525" y="974450"/>
                <a:ext cx="4363775" cy="3084025"/>
              </a:xfrm>
              <a:custGeom>
                <a:avLst/>
                <a:gdLst/>
                <a:ahLst/>
                <a:cxnLst/>
                <a:rect l="l" t="t" r="r" b="b"/>
                <a:pathLst>
                  <a:path w="174551" h="123361" fill="none" extrusionOk="0">
                    <a:moveTo>
                      <a:pt x="170279" y="123360"/>
                    </a:moveTo>
                    <a:lnTo>
                      <a:pt x="4238" y="123360"/>
                    </a:lnTo>
                    <a:lnTo>
                      <a:pt x="4238" y="123360"/>
                    </a:lnTo>
                    <a:lnTo>
                      <a:pt x="3824" y="123360"/>
                    </a:lnTo>
                    <a:lnTo>
                      <a:pt x="3377" y="123291"/>
                    </a:lnTo>
                    <a:lnTo>
                      <a:pt x="2998" y="123188"/>
                    </a:lnTo>
                    <a:lnTo>
                      <a:pt x="2584" y="123050"/>
                    </a:lnTo>
                    <a:lnTo>
                      <a:pt x="2205" y="122878"/>
                    </a:lnTo>
                    <a:lnTo>
                      <a:pt x="1861" y="122637"/>
                    </a:lnTo>
                    <a:lnTo>
                      <a:pt x="1551" y="122396"/>
                    </a:lnTo>
                    <a:lnTo>
                      <a:pt x="1241" y="122120"/>
                    </a:lnTo>
                    <a:lnTo>
                      <a:pt x="965" y="121810"/>
                    </a:lnTo>
                    <a:lnTo>
                      <a:pt x="724" y="121500"/>
                    </a:lnTo>
                    <a:lnTo>
                      <a:pt x="517" y="121156"/>
                    </a:lnTo>
                    <a:lnTo>
                      <a:pt x="311" y="120777"/>
                    </a:lnTo>
                    <a:lnTo>
                      <a:pt x="173" y="120398"/>
                    </a:lnTo>
                    <a:lnTo>
                      <a:pt x="70" y="119984"/>
                    </a:lnTo>
                    <a:lnTo>
                      <a:pt x="1" y="119537"/>
                    </a:lnTo>
                    <a:lnTo>
                      <a:pt x="1" y="119123"/>
                    </a:lnTo>
                    <a:lnTo>
                      <a:pt x="1" y="23701"/>
                    </a:lnTo>
                    <a:lnTo>
                      <a:pt x="1" y="23701"/>
                    </a:lnTo>
                    <a:lnTo>
                      <a:pt x="931" y="22116"/>
                    </a:lnTo>
                    <a:lnTo>
                      <a:pt x="1895" y="20532"/>
                    </a:lnTo>
                    <a:lnTo>
                      <a:pt x="2860" y="18947"/>
                    </a:lnTo>
                    <a:lnTo>
                      <a:pt x="3893" y="17397"/>
                    </a:lnTo>
                    <a:lnTo>
                      <a:pt x="4927" y="15847"/>
                    </a:lnTo>
                    <a:lnTo>
                      <a:pt x="6029" y="14331"/>
                    </a:lnTo>
                    <a:lnTo>
                      <a:pt x="7131" y="12815"/>
                    </a:lnTo>
                    <a:lnTo>
                      <a:pt x="8268" y="11334"/>
                    </a:lnTo>
                    <a:lnTo>
                      <a:pt x="9405" y="9853"/>
                    </a:lnTo>
                    <a:lnTo>
                      <a:pt x="10611" y="8406"/>
                    </a:lnTo>
                    <a:lnTo>
                      <a:pt x="11851" y="6959"/>
                    </a:lnTo>
                    <a:lnTo>
                      <a:pt x="13091" y="5512"/>
                    </a:lnTo>
                    <a:lnTo>
                      <a:pt x="14366" y="4134"/>
                    </a:lnTo>
                    <a:lnTo>
                      <a:pt x="15675" y="2722"/>
                    </a:lnTo>
                    <a:lnTo>
                      <a:pt x="17018" y="1344"/>
                    </a:lnTo>
                    <a:lnTo>
                      <a:pt x="18362" y="0"/>
                    </a:lnTo>
                    <a:lnTo>
                      <a:pt x="170279" y="0"/>
                    </a:lnTo>
                    <a:lnTo>
                      <a:pt x="170279" y="0"/>
                    </a:lnTo>
                    <a:lnTo>
                      <a:pt x="170727" y="0"/>
                    </a:lnTo>
                    <a:lnTo>
                      <a:pt x="171140" y="69"/>
                    </a:lnTo>
                    <a:lnTo>
                      <a:pt x="171553" y="173"/>
                    </a:lnTo>
                    <a:lnTo>
                      <a:pt x="171932" y="310"/>
                    </a:lnTo>
                    <a:lnTo>
                      <a:pt x="172311" y="517"/>
                    </a:lnTo>
                    <a:lnTo>
                      <a:pt x="172656" y="724"/>
                    </a:lnTo>
                    <a:lnTo>
                      <a:pt x="173000" y="965"/>
                    </a:lnTo>
                    <a:lnTo>
                      <a:pt x="173310" y="1241"/>
                    </a:lnTo>
                    <a:lnTo>
                      <a:pt x="173586" y="1551"/>
                    </a:lnTo>
                    <a:lnTo>
                      <a:pt x="173827" y="1861"/>
                    </a:lnTo>
                    <a:lnTo>
                      <a:pt x="174034" y="2205"/>
                    </a:lnTo>
                    <a:lnTo>
                      <a:pt x="174206" y="2584"/>
                    </a:lnTo>
                    <a:lnTo>
                      <a:pt x="174344" y="2997"/>
                    </a:lnTo>
                    <a:lnTo>
                      <a:pt x="174447" y="3376"/>
                    </a:lnTo>
                    <a:lnTo>
                      <a:pt x="174516" y="3824"/>
                    </a:lnTo>
                    <a:lnTo>
                      <a:pt x="174550" y="4238"/>
                    </a:lnTo>
                    <a:lnTo>
                      <a:pt x="174550" y="119123"/>
                    </a:lnTo>
                    <a:lnTo>
                      <a:pt x="174550" y="119123"/>
                    </a:lnTo>
                    <a:lnTo>
                      <a:pt x="174516" y="119537"/>
                    </a:lnTo>
                    <a:lnTo>
                      <a:pt x="174447" y="119984"/>
                    </a:lnTo>
                    <a:lnTo>
                      <a:pt x="174344" y="120398"/>
                    </a:lnTo>
                    <a:lnTo>
                      <a:pt x="174206" y="120777"/>
                    </a:lnTo>
                    <a:lnTo>
                      <a:pt x="174034" y="121156"/>
                    </a:lnTo>
                    <a:lnTo>
                      <a:pt x="173827" y="121500"/>
                    </a:lnTo>
                    <a:lnTo>
                      <a:pt x="173586" y="121810"/>
                    </a:lnTo>
                    <a:lnTo>
                      <a:pt x="173310" y="122120"/>
                    </a:lnTo>
                    <a:lnTo>
                      <a:pt x="173000" y="122396"/>
                    </a:lnTo>
                    <a:lnTo>
                      <a:pt x="172656" y="122637"/>
                    </a:lnTo>
                    <a:lnTo>
                      <a:pt x="172311" y="122878"/>
                    </a:lnTo>
                    <a:lnTo>
                      <a:pt x="171932" y="123050"/>
                    </a:lnTo>
                    <a:lnTo>
                      <a:pt x="171553" y="123188"/>
                    </a:lnTo>
                    <a:lnTo>
                      <a:pt x="171140" y="123291"/>
                    </a:lnTo>
                    <a:lnTo>
                      <a:pt x="170727" y="123360"/>
                    </a:lnTo>
                    <a:lnTo>
                      <a:pt x="170279" y="12336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3" name="Google Shape;4053;p24"/>
              <p:cNvSpPr/>
              <p:nvPr/>
            </p:nvSpPr>
            <p:spPr>
              <a:xfrm>
                <a:off x="1556200" y="1051950"/>
                <a:ext cx="4194125" cy="2776575"/>
              </a:xfrm>
              <a:custGeom>
                <a:avLst/>
                <a:gdLst/>
                <a:ahLst/>
                <a:cxnLst/>
                <a:rect l="l" t="t" r="r" b="b"/>
                <a:pathLst>
                  <a:path w="167765" h="111063" extrusionOk="0">
                    <a:moveTo>
                      <a:pt x="11954" y="1"/>
                    </a:moveTo>
                    <a:lnTo>
                      <a:pt x="10232" y="1895"/>
                    </a:lnTo>
                    <a:lnTo>
                      <a:pt x="8578" y="3790"/>
                    </a:lnTo>
                    <a:lnTo>
                      <a:pt x="6959" y="5685"/>
                    </a:lnTo>
                    <a:lnTo>
                      <a:pt x="5444" y="7579"/>
                    </a:lnTo>
                    <a:lnTo>
                      <a:pt x="3962" y="9474"/>
                    </a:lnTo>
                    <a:lnTo>
                      <a:pt x="2584" y="11369"/>
                    </a:lnTo>
                    <a:lnTo>
                      <a:pt x="1275" y="13229"/>
                    </a:lnTo>
                    <a:lnTo>
                      <a:pt x="1" y="15124"/>
                    </a:lnTo>
                    <a:lnTo>
                      <a:pt x="1" y="106825"/>
                    </a:lnTo>
                    <a:lnTo>
                      <a:pt x="35" y="107239"/>
                    </a:lnTo>
                    <a:lnTo>
                      <a:pt x="104" y="107652"/>
                    </a:lnTo>
                    <a:lnTo>
                      <a:pt x="207" y="108066"/>
                    </a:lnTo>
                    <a:lnTo>
                      <a:pt x="345" y="108479"/>
                    </a:lnTo>
                    <a:lnTo>
                      <a:pt x="517" y="108823"/>
                    </a:lnTo>
                    <a:lnTo>
                      <a:pt x="724" y="109202"/>
                    </a:lnTo>
                    <a:lnTo>
                      <a:pt x="1000" y="109512"/>
                    </a:lnTo>
                    <a:lnTo>
                      <a:pt x="1275" y="109823"/>
                    </a:lnTo>
                    <a:lnTo>
                      <a:pt x="1551" y="110098"/>
                    </a:lnTo>
                    <a:lnTo>
                      <a:pt x="1895" y="110339"/>
                    </a:lnTo>
                    <a:lnTo>
                      <a:pt x="2240" y="110546"/>
                    </a:lnTo>
                    <a:lnTo>
                      <a:pt x="2619" y="110718"/>
                    </a:lnTo>
                    <a:lnTo>
                      <a:pt x="2998" y="110890"/>
                    </a:lnTo>
                    <a:lnTo>
                      <a:pt x="3411" y="110994"/>
                    </a:lnTo>
                    <a:lnTo>
                      <a:pt x="3824" y="111028"/>
                    </a:lnTo>
                    <a:lnTo>
                      <a:pt x="4272" y="111063"/>
                    </a:lnTo>
                    <a:lnTo>
                      <a:pt x="163527" y="111063"/>
                    </a:lnTo>
                    <a:lnTo>
                      <a:pt x="163940" y="111028"/>
                    </a:lnTo>
                    <a:lnTo>
                      <a:pt x="164388" y="110994"/>
                    </a:lnTo>
                    <a:lnTo>
                      <a:pt x="164802" y="110890"/>
                    </a:lnTo>
                    <a:lnTo>
                      <a:pt x="165180" y="110718"/>
                    </a:lnTo>
                    <a:lnTo>
                      <a:pt x="165559" y="110546"/>
                    </a:lnTo>
                    <a:lnTo>
                      <a:pt x="165904" y="110339"/>
                    </a:lnTo>
                    <a:lnTo>
                      <a:pt x="166214" y="110098"/>
                    </a:lnTo>
                    <a:lnTo>
                      <a:pt x="166524" y="109823"/>
                    </a:lnTo>
                    <a:lnTo>
                      <a:pt x="166800" y="109512"/>
                    </a:lnTo>
                    <a:lnTo>
                      <a:pt x="167041" y="109202"/>
                    </a:lnTo>
                    <a:lnTo>
                      <a:pt x="167247" y="108823"/>
                    </a:lnTo>
                    <a:lnTo>
                      <a:pt x="167454" y="108479"/>
                    </a:lnTo>
                    <a:lnTo>
                      <a:pt x="167592" y="108066"/>
                    </a:lnTo>
                    <a:lnTo>
                      <a:pt x="167695" y="107652"/>
                    </a:lnTo>
                    <a:lnTo>
                      <a:pt x="167764" y="107239"/>
                    </a:lnTo>
                    <a:lnTo>
                      <a:pt x="167764" y="106825"/>
                    </a:lnTo>
                    <a:lnTo>
                      <a:pt x="167764" y="4272"/>
                    </a:lnTo>
                    <a:lnTo>
                      <a:pt x="167764" y="3825"/>
                    </a:lnTo>
                    <a:lnTo>
                      <a:pt x="167695" y="3411"/>
                    </a:lnTo>
                    <a:lnTo>
                      <a:pt x="167592" y="2998"/>
                    </a:lnTo>
                    <a:lnTo>
                      <a:pt x="167454" y="2619"/>
                    </a:lnTo>
                    <a:lnTo>
                      <a:pt x="167247" y="2240"/>
                    </a:lnTo>
                    <a:lnTo>
                      <a:pt x="167041" y="1895"/>
                    </a:lnTo>
                    <a:lnTo>
                      <a:pt x="166800" y="1551"/>
                    </a:lnTo>
                    <a:lnTo>
                      <a:pt x="166524" y="1275"/>
                    </a:lnTo>
                    <a:lnTo>
                      <a:pt x="166214" y="1000"/>
                    </a:lnTo>
                    <a:lnTo>
                      <a:pt x="165904" y="724"/>
                    </a:lnTo>
                    <a:lnTo>
                      <a:pt x="165559" y="518"/>
                    </a:lnTo>
                    <a:lnTo>
                      <a:pt x="165180" y="345"/>
                    </a:lnTo>
                    <a:lnTo>
                      <a:pt x="164802" y="207"/>
                    </a:lnTo>
                    <a:lnTo>
                      <a:pt x="164388" y="104"/>
                    </a:lnTo>
                    <a:lnTo>
                      <a:pt x="163940" y="35"/>
                    </a:lnTo>
                    <a:lnTo>
                      <a:pt x="163527" y="1"/>
                    </a:lnTo>
                    <a:close/>
                  </a:path>
                </a:pathLst>
              </a:custGeom>
              <a:solidFill>
                <a:srgbClr val="E3E3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4" name="Google Shape;4054;p24"/>
              <p:cNvSpPr/>
              <p:nvPr/>
            </p:nvSpPr>
            <p:spPr>
              <a:xfrm>
                <a:off x="1556200" y="1051950"/>
                <a:ext cx="4194125" cy="2776575"/>
              </a:xfrm>
              <a:custGeom>
                <a:avLst/>
                <a:gdLst/>
                <a:ahLst/>
                <a:cxnLst/>
                <a:rect l="l" t="t" r="r" b="b"/>
                <a:pathLst>
                  <a:path w="167765" h="111063" fill="none" extrusionOk="0">
                    <a:moveTo>
                      <a:pt x="163527" y="111063"/>
                    </a:moveTo>
                    <a:lnTo>
                      <a:pt x="4272" y="111063"/>
                    </a:lnTo>
                    <a:lnTo>
                      <a:pt x="4272" y="111063"/>
                    </a:lnTo>
                    <a:lnTo>
                      <a:pt x="3824" y="111028"/>
                    </a:lnTo>
                    <a:lnTo>
                      <a:pt x="3411" y="110994"/>
                    </a:lnTo>
                    <a:lnTo>
                      <a:pt x="2998" y="110890"/>
                    </a:lnTo>
                    <a:lnTo>
                      <a:pt x="2619" y="110718"/>
                    </a:lnTo>
                    <a:lnTo>
                      <a:pt x="2240" y="110546"/>
                    </a:lnTo>
                    <a:lnTo>
                      <a:pt x="1895" y="110339"/>
                    </a:lnTo>
                    <a:lnTo>
                      <a:pt x="1551" y="110098"/>
                    </a:lnTo>
                    <a:lnTo>
                      <a:pt x="1275" y="109823"/>
                    </a:lnTo>
                    <a:lnTo>
                      <a:pt x="1000" y="109512"/>
                    </a:lnTo>
                    <a:lnTo>
                      <a:pt x="724" y="109202"/>
                    </a:lnTo>
                    <a:lnTo>
                      <a:pt x="517" y="108823"/>
                    </a:lnTo>
                    <a:lnTo>
                      <a:pt x="345" y="108479"/>
                    </a:lnTo>
                    <a:lnTo>
                      <a:pt x="207" y="108066"/>
                    </a:lnTo>
                    <a:lnTo>
                      <a:pt x="104" y="107652"/>
                    </a:lnTo>
                    <a:lnTo>
                      <a:pt x="35" y="107239"/>
                    </a:lnTo>
                    <a:lnTo>
                      <a:pt x="1" y="106825"/>
                    </a:lnTo>
                    <a:lnTo>
                      <a:pt x="1" y="15124"/>
                    </a:lnTo>
                    <a:lnTo>
                      <a:pt x="1" y="15124"/>
                    </a:lnTo>
                    <a:lnTo>
                      <a:pt x="1275" y="13229"/>
                    </a:lnTo>
                    <a:lnTo>
                      <a:pt x="2584" y="11369"/>
                    </a:lnTo>
                    <a:lnTo>
                      <a:pt x="3962" y="9474"/>
                    </a:lnTo>
                    <a:lnTo>
                      <a:pt x="5444" y="7579"/>
                    </a:lnTo>
                    <a:lnTo>
                      <a:pt x="6959" y="5685"/>
                    </a:lnTo>
                    <a:lnTo>
                      <a:pt x="8578" y="3790"/>
                    </a:lnTo>
                    <a:lnTo>
                      <a:pt x="10232" y="1895"/>
                    </a:lnTo>
                    <a:lnTo>
                      <a:pt x="11954" y="1"/>
                    </a:lnTo>
                    <a:lnTo>
                      <a:pt x="163527" y="1"/>
                    </a:lnTo>
                    <a:lnTo>
                      <a:pt x="163527" y="1"/>
                    </a:lnTo>
                    <a:lnTo>
                      <a:pt x="163940" y="35"/>
                    </a:lnTo>
                    <a:lnTo>
                      <a:pt x="164388" y="104"/>
                    </a:lnTo>
                    <a:lnTo>
                      <a:pt x="164802" y="207"/>
                    </a:lnTo>
                    <a:lnTo>
                      <a:pt x="165180" y="345"/>
                    </a:lnTo>
                    <a:lnTo>
                      <a:pt x="165559" y="518"/>
                    </a:lnTo>
                    <a:lnTo>
                      <a:pt x="165904" y="724"/>
                    </a:lnTo>
                    <a:lnTo>
                      <a:pt x="166214" y="1000"/>
                    </a:lnTo>
                    <a:lnTo>
                      <a:pt x="166524" y="1275"/>
                    </a:lnTo>
                    <a:lnTo>
                      <a:pt x="166800" y="1551"/>
                    </a:lnTo>
                    <a:lnTo>
                      <a:pt x="167041" y="1895"/>
                    </a:lnTo>
                    <a:lnTo>
                      <a:pt x="167247" y="2240"/>
                    </a:lnTo>
                    <a:lnTo>
                      <a:pt x="167454" y="2619"/>
                    </a:lnTo>
                    <a:lnTo>
                      <a:pt x="167592" y="2998"/>
                    </a:lnTo>
                    <a:lnTo>
                      <a:pt x="167695" y="3411"/>
                    </a:lnTo>
                    <a:lnTo>
                      <a:pt x="167764" y="3825"/>
                    </a:lnTo>
                    <a:lnTo>
                      <a:pt x="167764" y="4272"/>
                    </a:lnTo>
                    <a:lnTo>
                      <a:pt x="167764" y="106825"/>
                    </a:lnTo>
                    <a:lnTo>
                      <a:pt x="167764" y="106825"/>
                    </a:lnTo>
                    <a:lnTo>
                      <a:pt x="167764" y="107239"/>
                    </a:lnTo>
                    <a:lnTo>
                      <a:pt x="167695" y="107652"/>
                    </a:lnTo>
                    <a:lnTo>
                      <a:pt x="167592" y="108066"/>
                    </a:lnTo>
                    <a:lnTo>
                      <a:pt x="167454" y="108479"/>
                    </a:lnTo>
                    <a:lnTo>
                      <a:pt x="167247" y="108823"/>
                    </a:lnTo>
                    <a:lnTo>
                      <a:pt x="167041" y="109202"/>
                    </a:lnTo>
                    <a:lnTo>
                      <a:pt x="166800" y="109512"/>
                    </a:lnTo>
                    <a:lnTo>
                      <a:pt x="166524" y="109823"/>
                    </a:lnTo>
                    <a:lnTo>
                      <a:pt x="166214" y="110098"/>
                    </a:lnTo>
                    <a:lnTo>
                      <a:pt x="165904" y="110339"/>
                    </a:lnTo>
                    <a:lnTo>
                      <a:pt x="165559" y="110546"/>
                    </a:lnTo>
                    <a:lnTo>
                      <a:pt x="165180" y="110718"/>
                    </a:lnTo>
                    <a:lnTo>
                      <a:pt x="164802" y="110890"/>
                    </a:lnTo>
                    <a:lnTo>
                      <a:pt x="164388" y="110994"/>
                    </a:lnTo>
                    <a:lnTo>
                      <a:pt x="163940" y="111028"/>
                    </a:lnTo>
                    <a:lnTo>
                      <a:pt x="163527" y="1110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5" name="Google Shape;4055;p24"/>
              <p:cNvSpPr/>
              <p:nvPr/>
            </p:nvSpPr>
            <p:spPr>
              <a:xfrm>
                <a:off x="1702600" y="4483875"/>
                <a:ext cx="4783175" cy="256675"/>
              </a:xfrm>
              <a:custGeom>
                <a:avLst/>
                <a:gdLst/>
                <a:ahLst/>
                <a:cxnLst/>
                <a:rect l="l" t="t" r="r" b="b"/>
                <a:pathLst>
                  <a:path w="191327" h="10267" extrusionOk="0">
                    <a:moveTo>
                      <a:pt x="56255" y="1"/>
                    </a:moveTo>
                    <a:lnTo>
                      <a:pt x="26182" y="70"/>
                    </a:lnTo>
                    <a:lnTo>
                      <a:pt x="1" y="139"/>
                    </a:lnTo>
                    <a:lnTo>
                      <a:pt x="2240" y="2757"/>
                    </a:lnTo>
                    <a:lnTo>
                      <a:pt x="4445" y="5272"/>
                    </a:lnTo>
                    <a:lnTo>
                      <a:pt x="5547" y="6477"/>
                    </a:lnTo>
                    <a:lnTo>
                      <a:pt x="6649" y="7648"/>
                    </a:lnTo>
                    <a:lnTo>
                      <a:pt x="7717" y="8820"/>
                    </a:lnTo>
                    <a:lnTo>
                      <a:pt x="8820" y="9922"/>
                    </a:lnTo>
                    <a:lnTo>
                      <a:pt x="61319" y="10060"/>
                    </a:lnTo>
                    <a:lnTo>
                      <a:pt x="118262" y="10198"/>
                    </a:lnTo>
                    <a:lnTo>
                      <a:pt x="164802" y="10267"/>
                    </a:lnTo>
                    <a:lnTo>
                      <a:pt x="183886" y="10267"/>
                    </a:lnTo>
                    <a:lnTo>
                      <a:pt x="186022" y="10232"/>
                    </a:lnTo>
                    <a:lnTo>
                      <a:pt x="186608" y="10198"/>
                    </a:lnTo>
                    <a:lnTo>
                      <a:pt x="187159" y="10129"/>
                    </a:lnTo>
                    <a:lnTo>
                      <a:pt x="187641" y="9991"/>
                    </a:lnTo>
                    <a:lnTo>
                      <a:pt x="188089" y="9853"/>
                    </a:lnTo>
                    <a:lnTo>
                      <a:pt x="188502" y="9681"/>
                    </a:lnTo>
                    <a:lnTo>
                      <a:pt x="188916" y="9509"/>
                    </a:lnTo>
                    <a:lnTo>
                      <a:pt x="189260" y="9268"/>
                    </a:lnTo>
                    <a:lnTo>
                      <a:pt x="189570" y="9026"/>
                    </a:lnTo>
                    <a:lnTo>
                      <a:pt x="189846" y="8751"/>
                    </a:lnTo>
                    <a:lnTo>
                      <a:pt x="190087" y="8475"/>
                    </a:lnTo>
                    <a:lnTo>
                      <a:pt x="190328" y="8165"/>
                    </a:lnTo>
                    <a:lnTo>
                      <a:pt x="190535" y="7821"/>
                    </a:lnTo>
                    <a:lnTo>
                      <a:pt x="190707" y="7511"/>
                    </a:lnTo>
                    <a:lnTo>
                      <a:pt x="190845" y="7166"/>
                    </a:lnTo>
                    <a:lnTo>
                      <a:pt x="190983" y="6787"/>
                    </a:lnTo>
                    <a:lnTo>
                      <a:pt x="191086" y="6443"/>
                    </a:lnTo>
                    <a:lnTo>
                      <a:pt x="191224" y="5685"/>
                    </a:lnTo>
                    <a:lnTo>
                      <a:pt x="191293" y="4962"/>
                    </a:lnTo>
                    <a:lnTo>
                      <a:pt x="191327" y="4204"/>
                    </a:lnTo>
                    <a:lnTo>
                      <a:pt x="191327" y="3515"/>
                    </a:lnTo>
                    <a:lnTo>
                      <a:pt x="191293" y="2826"/>
                    </a:lnTo>
                    <a:lnTo>
                      <a:pt x="191224" y="2240"/>
                    </a:lnTo>
                    <a:lnTo>
                      <a:pt x="191120" y="1241"/>
                    </a:lnTo>
                    <a:lnTo>
                      <a:pt x="191086" y="1207"/>
                    </a:lnTo>
                    <a:lnTo>
                      <a:pt x="191017" y="1172"/>
                    </a:lnTo>
                    <a:lnTo>
                      <a:pt x="190741" y="1103"/>
                    </a:lnTo>
                    <a:lnTo>
                      <a:pt x="190259" y="1034"/>
                    </a:lnTo>
                    <a:lnTo>
                      <a:pt x="189639" y="965"/>
                    </a:lnTo>
                    <a:lnTo>
                      <a:pt x="187848" y="862"/>
                    </a:lnTo>
                    <a:lnTo>
                      <a:pt x="185436" y="724"/>
                    </a:lnTo>
                    <a:lnTo>
                      <a:pt x="182370" y="655"/>
                    </a:lnTo>
                    <a:lnTo>
                      <a:pt x="178788" y="552"/>
                    </a:lnTo>
                    <a:lnTo>
                      <a:pt x="169969" y="380"/>
                    </a:lnTo>
                    <a:lnTo>
                      <a:pt x="159324" y="242"/>
                    </a:lnTo>
                    <a:lnTo>
                      <a:pt x="147095" y="139"/>
                    </a:lnTo>
                    <a:lnTo>
                      <a:pt x="133523" y="70"/>
                    </a:lnTo>
                    <a:lnTo>
                      <a:pt x="118985" y="35"/>
                    </a:lnTo>
                    <a:lnTo>
                      <a:pt x="87948"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6" name="Google Shape;4056;p24"/>
              <p:cNvSpPr/>
              <p:nvPr/>
            </p:nvSpPr>
            <p:spPr>
              <a:xfrm>
                <a:off x="1702600" y="4483875"/>
                <a:ext cx="4783175" cy="256675"/>
              </a:xfrm>
              <a:custGeom>
                <a:avLst/>
                <a:gdLst/>
                <a:ahLst/>
                <a:cxnLst/>
                <a:rect l="l" t="t" r="r" b="b"/>
                <a:pathLst>
                  <a:path w="191327" h="10267" fill="none" extrusionOk="0">
                    <a:moveTo>
                      <a:pt x="1" y="139"/>
                    </a:moveTo>
                    <a:lnTo>
                      <a:pt x="1" y="139"/>
                    </a:lnTo>
                    <a:lnTo>
                      <a:pt x="26182" y="70"/>
                    </a:lnTo>
                    <a:lnTo>
                      <a:pt x="56255" y="1"/>
                    </a:lnTo>
                    <a:lnTo>
                      <a:pt x="87948" y="1"/>
                    </a:lnTo>
                    <a:lnTo>
                      <a:pt x="118985" y="35"/>
                    </a:lnTo>
                    <a:lnTo>
                      <a:pt x="133523" y="70"/>
                    </a:lnTo>
                    <a:lnTo>
                      <a:pt x="147095" y="139"/>
                    </a:lnTo>
                    <a:lnTo>
                      <a:pt x="159324" y="242"/>
                    </a:lnTo>
                    <a:lnTo>
                      <a:pt x="169969" y="380"/>
                    </a:lnTo>
                    <a:lnTo>
                      <a:pt x="178788" y="552"/>
                    </a:lnTo>
                    <a:lnTo>
                      <a:pt x="182370" y="655"/>
                    </a:lnTo>
                    <a:lnTo>
                      <a:pt x="185436" y="724"/>
                    </a:lnTo>
                    <a:lnTo>
                      <a:pt x="187848" y="862"/>
                    </a:lnTo>
                    <a:lnTo>
                      <a:pt x="189639" y="965"/>
                    </a:lnTo>
                    <a:lnTo>
                      <a:pt x="190259" y="1034"/>
                    </a:lnTo>
                    <a:lnTo>
                      <a:pt x="190741" y="1103"/>
                    </a:lnTo>
                    <a:lnTo>
                      <a:pt x="191017" y="1172"/>
                    </a:lnTo>
                    <a:lnTo>
                      <a:pt x="191086" y="1207"/>
                    </a:lnTo>
                    <a:lnTo>
                      <a:pt x="191120" y="1241"/>
                    </a:lnTo>
                    <a:lnTo>
                      <a:pt x="191120" y="1241"/>
                    </a:lnTo>
                    <a:lnTo>
                      <a:pt x="191224" y="2240"/>
                    </a:lnTo>
                    <a:lnTo>
                      <a:pt x="191293" y="2826"/>
                    </a:lnTo>
                    <a:lnTo>
                      <a:pt x="191327" y="3515"/>
                    </a:lnTo>
                    <a:lnTo>
                      <a:pt x="191327" y="4204"/>
                    </a:lnTo>
                    <a:lnTo>
                      <a:pt x="191293" y="4962"/>
                    </a:lnTo>
                    <a:lnTo>
                      <a:pt x="191224" y="5685"/>
                    </a:lnTo>
                    <a:lnTo>
                      <a:pt x="191086" y="6443"/>
                    </a:lnTo>
                    <a:lnTo>
                      <a:pt x="190983" y="6787"/>
                    </a:lnTo>
                    <a:lnTo>
                      <a:pt x="190845" y="7166"/>
                    </a:lnTo>
                    <a:lnTo>
                      <a:pt x="190707" y="7511"/>
                    </a:lnTo>
                    <a:lnTo>
                      <a:pt x="190535" y="7821"/>
                    </a:lnTo>
                    <a:lnTo>
                      <a:pt x="190328" y="8165"/>
                    </a:lnTo>
                    <a:lnTo>
                      <a:pt x="190087" y="8475"/>
                    </a:lnTo>
                    <a:lnTo>
                      <a:pt x="189846" y="8751"/>
                    </a:lnTo>
                    <a:lnTo>
                      <a:pt x="189570" y="9026"/>
                    </a:lnTo>
                    <a:lnTo>
                      <a:pt x="189260" y="9268"/>
                    </a:lnTo>
                    <a:lnTo>
                      <a:pt x="188916" y="9509"/>
                    </a:lnTo>
                    <a:lnTo>
                      <a:pt x="188502" y="9681"/>
                    </a:lnTo>
                    <a:lnTo>
                      <a:pt x="188089" y="9853"/>
                    </a:lnTo>
                    <a:lnTo>
                      <a:pt x="187641" y="9991"/>
                    </a:lnTo>
                    <a:lnTo>
                      <a:pt x="187159" y="10129"/>
                    </a:lnTo>
                    <a:lnTo>
                      <a:pt x="186608" y="10198"/>
                    </a:lnTo>
                    <a:lnTo>
                      <a:pt x="186022" y="10232"/>
                    </a:lnTo>
                    <a:lnTo>
                      <a:pt x="186022" y="10232"/>
                    </a:lnTo>
                    <a:lnTo>
                      <a:pt x="183886" y="10267"/>
                    </a:lnTo>
                    <a:lnTo>
                      <a:pt x="179511" y="10267"/>
                    </a:lnTo>
                    <a:lnTo>
                      <a:pt x="164802" y="10267"/>
                    </a:lnTo>
                    <a:lnTo>
                      <a:pt x="118262" y="10198"/>
                    </a:lnTo>
                    <a:lnTo>
                      <a:pt x="61319" y="10060"/>
                    </a:lnTo>
                    <a:lnTo>
                      <a:pt x="8820" y="9922"/>
                    </a:lnTo>
                    <a:lnTo>
                      <a:pt x="8820" y="9922"/>
                    </a:lnTo>
                    <a:lnTo>
                      <a:pt x="7717" y="8820"/>
                    </a:lnTo>
                    <a:lnTo>
                      <a:pt x="6649" y="7648"/>
                    </a:lnTo>
                    <a:lnTo>
                      <a:pt x="5547" y="6477"/>
                    </a:lnTo>
                    <a:lnTo>
                      <a:pt x="4445" y="5272"/>
                    </a:lnTo>
                    <a:lnTo>
                      <a:pt x="2240" y="2757"/>
                    </a:lnTo>
                    <a:lnTo>
                      <a:pt x="1" y="13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7" name="Google Shape;4057;p24"/>
              <p:cNvSpPr/>
              <p:nvPr/>
            </p:nvSpPr>
            <p:spPr>
              <a:xfrm>
                <a:off x="1394300" y="3950800"/>
                <a:ext cx="5085450" cy="564125"/>
              </a:xfrm>
              <a:custGeom>
                <a:avLst/>
                <a:gdLst/>
                <a:ahLst/>
                <a:cxnLst/>
                <a:rect l="l" t="t" r="r" b="b"/>
                <a:pathLst>
                  <a:path w="203418" h="22565" extrusionOk="0">
                    <a:moveTo>
                      <a:pt x="177754" y="0"/>
                    </a:moveTo>
                    <a:lnTo>
                      <a:pt x="3583" y="69"/>
                    </a:lnTo>
                    <a:lnTo>
                      <a:pt x="3273" y="104"/>
                    </a:lnTo>
                    <a:lnTo>
                      <a:pt x="2894" y="207"/>
                    </a:lnTo>
                    <a:lnTo>
                      <a:pt x="2515" y="345"/>
                    </a:lnTo>
                    <a:lnTo>
                      <a:pt x="2067" y="552"/>
                    </a:lnTo>
                    <a:lnTo>
                      <a:pt x="1585" y="793"/>
                    </a:lnTo>
                    <a:lnTo>
                      <a:pt x="1103" y="1103"/>
                    </a:lnTo>
                    <a:lnTo>
                      <a:pt x="552" y="1447"/>
                    </a:lnTo>
                    <a:lnTo>
                      <a:pt x="0" y="1861"/>
                    </a:lnTo>
                    <a:lnTo>
                      <a:pt x="655" y="3204"/>
                    </a:lnTo>
                    <a:lnTo>
                      <a:pt x="1309" y="4513"/>
                    </a:lnTo>
                    <a:lnTo>
                      <a:pt x="1998" y="5822"/>
                    </a:lnTo>
                    <a:lnTo>
                      <a:pt x="2687" y="7097"/>
                    </a:lnTo>
                    <a:lnTo>
                      <a:pt x="3445" y="8371"/>
                    </a:lnTo>
                    <a:lnTo>
                      <a:pt x="4169" y="9646"/>
                    </a:lnTo>
                    <a:lnTo>
                      <a:pt x="4961" y="10920"/>
                    </a:lnTo>
                    <a:lnTo>
                      <a:pt x="5719" y="12161"/>
                    </a:lnTo>
                    <a:lnTo>
                      <a:pt x="7338" y="14606"/>
                    </a:lnTo>
                    <a:lnTo>
                      <a:pt x="9026" y="17052"/>
                    </a:lnTo>
                    <a:lnTo>
                      <a:pt x="10783" y="19429"/>
                    </a:lnTo>
                    <a:lnTo>
                      <a:pt x="12574" y="21772"/>
                    </a:lnTo>
                    <a:lnTo>
                      <a:pt x="203418" y="22564"/>
                    </a:lnTo>
                    <a:lnTo>
                      <a:pt x="203418" y="22564"/>
                    </a:lnTo>
                    <a:lnTo>
                      <a:pt x="199594" y="19050"/>
                    </a:lnTo>
                    <a:lnTo>
                      <a:pt x="195667" y="15433"/>
                    </a:lnTo>
                    <a:lnTo>
                      <a:pt x="191120" y="11265"/>
                    </a:lnTo>
                    <a:lnTo>
                      <a:pt x="186469" y="7131"/>
                    </a:lnTo>
                    <a:lnTo>
                      <a:pt x="184333" y="5236"/>
                    </a:lnTo>
                    <a:lnTo>
                      <a:pt x="182335" y="3514"/>
                    </a:lnTo>
                    <a:lnTo>
                      <a:pt x="180648" y="2067"/>
                    </a:lnTo>
                    <a:lnTo>
                      <a:pt x="179270" y="965"/>
                    </a:lnTo>
                    <a:lnTo>
                      <a:pt x="178718" y="552"/>
                    </a:lnTo>
                    <a:lnTo>
                      <a:pt x="178271" y="241"/>
                    </a:lnTo>
                    <a:lnTo>
                      <a:pt x="177961" y="69"/>
                    </a:lnTo>
                    <a:lnTo>
                      <a:pt x="177754" y="0"/>
                    </a:lnTo>
                    <a:close/>
                  </a:path>
                </a:pathLst>
              </a:custGeom>
              <a:solidFill>
                <a:srgbClr val="9292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8" name="Google Shape;4058;p24"/>
              <p:cNvSpPr/>
              <p:nvPr/>
            </p:nvSpPr>
            <p:spPr>
              <a:xfrm>
                <a:off x="1394300" y="3950800"/>
                <a:ext cx="5085450" cy="564125"/>
              </a:xfrm>
              <a:custGeom>
                <a:avLst/>
                <a:gdLst/>
                <a:ahLst/>
                <a:cxnLst/>
                <a:rect l="l" t="t" r="r" b="b"/>
                <a:pathLst>
                  <a:path w="203418" h="22565" fill="none" extrusionOk="0">
                    <a:moveTo>
                      <a:pt x="0" y="1861"/>
                    </a:moveTo>
                    <a:lnTo>
                      <a:pt x="0" y="1861"/>
                    </a:lnTo>
                    <a:lnTo>
                      <a:pt x="552" y="1447"/>
                    </a:lnTo>
                    <a:lnTo>
                      <a:pt x="1103" y="1103"/>
                    </a:lnTo>
                    <a:lnTo>
                      <a:pt x="1585" y="793"/>
                    </a:lnTo>
                    <a:lnTo>
                      <a:pt x="2067" y="552"/>
                    </a:lnTo>
                    <a:lnTo>
                      <a:pt x="2515" y="345"/>
                    </a:lnTo>
                    <a:lnTo>
                      <a:pt x="2894" y="207"/>
                    </a:lnTo>
                    <a:lnTo>
                      <a:pt x="3273" y="104"/>
                    </a:lnTo>
                    <a:lnTo>
                      <a:pt x="3583" y="69"/>
                    </a:lnTo>
                    <a:lnTo>
                      <a:pt x="3583" y="69"/>
                    </a:lnTo>
                    <a:lnTo>
                      <a:pt x="177754" y="0"/>
                    </a:lnTo>
                    <a:lnTo>
                      <a:pt x="177754" y="0"/>
                    </a:lnTo>
                    <a:lnTo>
                      <a:pt x="177961" y="69"/>
                    </a:lnTo>
                    <a:lnTo>
                      <a:pt x="178271" y="241"/>
                    </a:lnTo>
                    <a:lnTo>
                      <a:pt x="178718" y="552"/>
                    </a:lnTo>
                    <a:lnTo>
                      <a:pt x="179270" y="965"/>
                    </a:lnTo>
                    <a:lnTo>
                      <a:pt x="180648" y="2067"/>
                    </a:lnTo>
                    <a:lnTo>
                      <a:pt x="182335" y="3514"/>
                    </a:lnTo>
                    <a:lnTo>
                      <a:pt x="184333" y="5236"/>
                    </a:lnTo>
                    <a:lnTo>
                      <a:pt x="186469" y="7131"/>
                    </a:lnTo>
                    <a:lnTo>
                      <a:pt x="191120" y="11265"/>
                    </a:lnTo>
                    <a:lnTo>
                      <a:pt x="195667" y="15433"/>
                    </a:lnTo>
                    <a:lnTo>
                      <a:pt x="199594" y="19050"/>
                    </a:lnTo>
                    <a:lnTo>
                      <a:pt x="203418" y="22564"/>
                    </a:lnTo>
                    <a:lnTo>
                      <a:pt x="12574" y="21772"/>
                    </a:lnTo>
                    <a:lnTo>
                      <a:pt x="12574" y="21772"/>
                    </a:lnTo>
                    <a:lnTo>
                      <a:pt x="10783" y="19429"/>
                    </a:lnTo>
                    <a:lnTo>
                      <a:pt x="9026" y="17052"/>
                    </a:lnTo>
                    <a:lnTo>
                      <a:pt x="7338" y="14606"/>
                    </a:lnTo>
                    <a:lnTo>
                      <a:pt x="5719" y="12161"/>
                    </a:lnTo>
                    <a:lnTo>
                      <a:pt x="4961" y="10920"/>
                    </a:lnTo>
                    <a:lnTo>
                      <a:pt x="4169" y="9646"/>
                    </a:lnTo>
                    <a:lnTo>
                      <a:pt x="3445" y="8371"/>
                    </a:lnTo>
                    <a:lnTo>
                      <a:pt x="2687" y="7097"/>
                    </a:lnTo>
                    <a:lnTo>
                      <a:pt x="1998" y="5822"/>
                    </a:lnTo>
                    <a:lnTo>
                      <a:pt x="1309" y="4513"/>
                    </a:lnTo>
                    <a:lnTo>
                      <a:pt x="655" y="3204"/>
                    </a:lnTo>
                    <a:lnTo>
                      <a:pt x="0" y="186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9" name="Google Shape;4059;p24"/>
              <p:cNvSpPr/>
              <p:nvPr/>
            </p:nvSpPr>
            <p:spPr>
              <a:xfrm>
                <a:off x="1560500" y="4011075"/>
                <a:ext cx="4237175" cy="246325"/>
              </a:xfrm>
              <a:custGeom>
                <a:avLst/>
                <a:gdLst/>
                <a:ahLst/>
                <a:cxnLst/>
                <a:rect l="l" t="t" r="r" b="b"/>
                <a:pathLst>
                  <a:path w="169487" h="9853" extrusionOk="0">
                    <a:moveTo>
                      <a:pt x="159083" y="1"/>
                    </a:moveTo>
                    <a:lnTo>
                      <a:pt x="7373" y="207"/>
                    </a:lnTo>
                    <a:lnTo>
                      <a:pt x="7166" y="242"/>
                    </a:lnTo>
                    <a:lnTo>
                      <a:pt x="6959" y="311"/>
                    </a:lnTo>
                    <a:lnTo>
                      <a:pt x="6753" y="449"/>
                    </a:lnTo>
                    <a:lnTo>
                      <a:pt x="6581" y="586"/>
                    </a:lnTo>
                    <a:lnTo>
                      <a:pt x="242" y="8165"/>
                    </a:lnTo>
                    <a:lnTo>
                      <a:pt x="173" y="8303"/>
                    </a:lnTo>
                    <a:lnTo>
                      <a:pt x="104" y="8441"/>
                    </a:lnTo>
                    <a:lnTo>
                      <a:pt x="35" y="8578"/>
                    </a:lnTo>
                    <a:lnTo>
                      <a:pt x="1" y="8716"/>
                    </a:lnTo>
                    <a:lnTo>
                      <a:pt x="35" y="8992"/>
                    </a:lnTo>
                    <a:lnTo>
                      <a:pt x="104" y="9267"/>
                    </a:lnTo>
                    <a:lnTo>
                      <a:pt x="242" y="9474"/>
                    </a:lnTo>
                    <a:lnTo>
                      <a:pt x="449" y="9681"/>
                    </a:lnTo>
                    <a:lnTo>
                      <a:pt x="587" y="9750"/>
                    </a:lnTo>
                    <a:lnTo>
                      <a:pt x="724" y="9784"/>
                    </a:lnTo>
                    <a:lnTo>
                      <a:pt x="862" y="9819"/>
                    </a:lnTo>
                    <a:lnTo>
                      <a:pt x="1034" y="9853"/>
                    </a:lnTo>
                    <a:lnTo>
                      <a:pt x="168453" y="9853"/>
                    </a:lnTo>
                    <a:lnTo>
                      <a:pt x="168626" y="9819"/>
                    </a:lnTo>
                    <a:lnTo>
                      <a:pt x="168798" y="9784"/>
                    </a:lnTo>
                    <a:lnTo>
                      <a:pt x="168936" y="9715"/>
                    </a:lnTo>
                    <a:lnTo>
                      <a:pt x="169073" y="9646"/>
                    </a:lnTo>
                    <a:lnTo>
                      <a:pt x="169177" y="9543"/>
                    </a:lnTo>
                    <a:lnTo>
                      <a:pt x="169280" y="9440"/>
                    </a:lnTo>
                    <a:lnTo>
                      <a:pt x="169349" y="9302"/>
                    </a:lnTo>
                    <a:lnTo>
                      <a:pt x="169418" y="9164"/>
                    </a:lnTo>
                    <a:lnTo>
                      <a:pt x="169452" y="9026"/>
                    </a:lnTo>
                    <a:lnTo>
                      <a:pt x="169487" y="8888"/>
                    </a:lnTo>
                    <a:lnTo>
                      <a:pt x="169452" y="8716"/>
                    </a:lnTo>
                    <a:lnTo>
                      <a:pt x="169452" y="8578"/>
                    </a:lnTo>
                    <a:lnTo>
                      <a:pt x="169383" y="8441"/>
                    </a:lnTo>
                    <a:lnTo>
                      <a:pt x="169315" y="8303"/>
                    </a:lnTo>
                    <a:lnTo>
                      <a:pt x="169211" y="8165"/>
                    </a:lnTo>
                    <a:lnTo>
                      <a:pt x="169108" y="8027"/>
                    </a:lnTo>
                    <a:lnTo>
                      <a:pt x="159738" y="242"/>
                    </a:lnTo>
                    <a:lnTo>
                      <a:pt x="159600" y="139"/>
                    </a:lnTo>
                    <a:lnTo>
                      <a:pt x="159428" y="70"/>
                    </a:lnTo>
                    <a:lnTo>
                      <a:pt x="1592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0" name="Google Shape;4060;p24"/>
              <p:cNvSpPr/>
              <p:nvPr/>
            </p:nvSpPr>
            <p:spPr>
              <a:xfrm>
                <a:off x="2761900" y="4279775"/>
                <a:ext cx="1759475" cy="175725"/>
              </a:xfrm>
              <a:custGeom>
                <a:avLst/>
                <a:gdLst/>
                <a:ahLst/>
                <a:cxnLst/>
                <a:rect l="l" t="t" r="r" b="b"/>
                <a:pathLst>
                  <a:path w="70379" h="7029" extrusionOk="0">
                    <a:moveTo>
                      <a:pt x="65866" y="1"/>
                    </a:moveTo>
                    <a:lnTo>
                      <a:pt x="5202" y="414"/>
                    </a:lnTo>
                    <a:lnTo>
                      <a:pt x="0" y="6821"/>
                    </a:lnTo>
                    <a:lnTo>
                      <a:pt x="70378" y="7028"/>
                    </a:lnTo>
                    <a:lnTo>
                      <a:pt x="65866" y="1"/>
                    </a:lnTo>
                    <a:close/>
                  </a:path>
                </a:pathLst>
              </a:custGeom>
              <a:solidFill>
                <a:srgbClr val="8181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1" name="Google Shape;4061;p24"/>
              <p:cNvSpPr/>
              <p:nvPr/>
            </p:nvSpPr>
            <p:spPr>
              <a:xfrm>
                <a:off x="2761900" y="4279775"/>
                <a:ext cx="1759475" cy="175725"/>
              </a:xfrm>
              <a:custGeom>
                <a:avLst/>
                <a:gdLst/>
                <a:ahLst/>
                <a:cxnLst/>
                <a:rect l="l" t="t" r="r" b="b"/>
                <a:pathLst>
                  <a:path w="70379" h="7029" fill="none" extrusionOk="0">
                    <a:moveTo>
                      <a:pt x="65866" y="1"/>
                    </a:moveTo>
                    <a:lnTo>
                      <a:pt x="5202" y="414"/>
                    </a:lnTo>
                    <a:lnTo>
                      <a:pt x="0" y="6821"/>
                    </a:lnTo>
                    <a:lnTo>
                      <a:pt x="70378" y="7028"/>
                    </a:lnTo>
                    <a:lnTo>
                      <a:pt x="6586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2" name="Google Shape;4062;p24"/>
              <p:cNvSpPr/>
              <p:nvPr/>
            </p:nvSpPr>
            <p:spPr>
              <a:xfrm>
                <a:off x="3192500" y="4501100"/>
                <a:ext cx="913775" cy="74100"/>
              </a:xfrm>
              <a:custGeom>
                <a:avLst/>
                <a:gdLst/>
                <a:ahLst/>
                <a:cxnLst/>
                <a:rect l="l" t="t" r="r" b="b"/>
                <a:pathLst>
                  <a:path w="36551" h="2964" extrusionOk="0">
                    <a:moveTo>
                      <a:pt x="1" y="1"/>
                    </a:move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5995" y="2929"/>
                    </a:lnTo>
                    <a:lnTo>
                      <a:pt x="10817"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close/>
                  </a:path>
                </a:pathLst>
              </a:custGeom>
              <a:solidFill>
                <a:srgbClr val="BABA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3" name="Google Shape;4063;p24"/>
              <p:cNvSpPr/>
              <p:nvPr/>
            </p:nvSpPr>
            <p:spPr>
              <a:xfrm>
                <a:off x="3192500" y="4501100"/>
                <a:ext cx="913775" cy="74100"/>
              </a:xfrm>
              <a:custGeom>
                <a:avLst/>
                <a:gdLst/>
                <a:ahLst/>
                <a:cxnLst/>
                <a:rect l="l" t="t" r="r" b="b"/>
                <a:pathLst>
                  <a:path w="36551" h="2964" fill="none" extrusionOk="0">
                    <a:moveTo>
                      <a:pt x="1" y="1"/>
                    </a:moveTo>
                    <a:lnTo>
                      <a:pt x="1" y="1"/>
                    </a:ln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3514" y="2895"/>
                    </a:lnTo>
                    <a:lnTo>
                      <a:pt x="5995" y="2929"/>
                    </a:lnTo>
                    <a:lnTo>
                      <a:pt x="10817" y="2963"/>
                    </a:lnTo>
                    <a:lnTo>
                      <a:pt x="23288" y="2963"/>
                    </a:lnTo>
                    <a:lnTo>
                      <a:pt x="23288" y="2963"/>
                    </a:lnTo>
                    <a:lnTo>
                      <a:pt x="33863"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4" name="Google Shape;4064;p24"/>
              <p:cNvSpPr/>
              <p:nvPr/>
            </p:nvSpPr>
            <p:spPr>
              <a:xfrm>
                <a:off x="3192500" y="4500250"/>
                <a:ext cx="914625" cy="5200"/>
              </a:xfrm>
              <a:custGeom>
                <a:avLst/>
                <a:gdLst/>
                <a:ahLst/>
                <a:cxnLst/>
                <a:rect l="l" t="t" r="r" b="b"/>
                <a:pathLst>
                  <a:path w="36585" h="208" extrusionOk="0">
                    <a:moveTo>
                      <a:pt x="1" y="0"/>
                    </a:moveTo>
                    <a:lnTo>
                      <a:pt x="1" y="35"/>
                    </a:lnTo>
                    <a:lnTo>
                      <a:pt x="36550" y="207"/>
                    </a:lnTo>
                    <a:lnTo>
                      <a:pt x="36585" y="138"/>
                    </a:lnTo>
                    <a:lnTo>
                      <a:pt x="1" y="0"/>
                    </a:lnTo>
                    <a:close/>
                  </a:path>
                </a:pathLst>
              </a:custGeom>
              <a:solidFill>
                <a:srgbClr val="C1C1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5" name="Google Shape;4065;p24"/>
              <p:cNvSpPr/>
              <p:nvPr/>
            </p:nvSpPr>
            <p:spPr>
              <a:xfrm>
                <a:off x="3192500" y="4500250"/>
                <a:ext cx="914625" cy="5200"/>
              </a:xfrm>
              <a:custGeom>
                <a:avLst/>
                <a:gdLst/>
                <a:ahLst/>
                <a:cxnLst/>
                <a:rect l="l" t="t" r="r" b="b"/>
                <a:pathLst>
                  <a:path w="36585" h="208" fill="none" extrusionOk="0">
                    <a:moveTo>
                      <a:pt x="1" y="0"/>
                    </a:moveTo>
                    <a:lnTo>
                      <a:pt x="1" y="0"/>
                    </a:lnTo>
                    <a:lnTo>
                      <a:pt x="1" y="35"/>
                    </a:lnTo>
                    <a:lnTo>
                      <a:pt x="36550" y="207"/>
                    </a:lnTo>
                    <a:lnTo>
                      <a:pt x="36550" y="207"/>
                    </a:lnTo>
                    <a:lnTo>
                      <a:pt x="36585" y="138"/>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6" name="Google Shape;4066;p24"/>
              <p:cNvSpPr/>
              <p:nvPr/>
            </p:nvSpPr>
            <p:spPr>
              <a:xfrm>
                <a:off x="2202975" y="1414525"/>
                <a:ext cx="447000" cy="447000"/>
              </a:xfrm>
              <a:custGeom>
                <a:avLst/>
                <a:gdLst/>
                <a:ahLst/>
                <a:cxnLst/>
                <a:rect l="l" t="t" r="r" b="b"/>
                <a:pathLst>
                  <a:path w="17880" h="17880" extrusionOk="0">
                    <a:moveTo>
                      <a:pt x="8475" y="1"/>
                    </a:moveTo>
                    <a:lnTo>
                      <a:pt x="8027" y="35"/>
                    </a:lnTo>
                    <a:lnTo>
                      <a:pt x="7579" y="104"/>
                    </a:lnTo>
                    <a:lnTo>
                      <a:pt x="7131" y="173"/>
                    </a:lnTo>
                    <a:lnTo>
                      <a:pt x="6718" y="276"/>
                    </a:lnTo>
                    <a:lnTo>
                      <a:pt x="6270" y="414"/>
                    </a:lnTo>
                    <a:lnTo>
                      <a:pt x="5857" y="552"/>
                    </a:lnTo>
                    <a:lnTo>
                      <a:pt x="5478" y="690"/>
                    </a:lnTo>
                    <a:lnTo>
                      <a:pt x="5064" y="896"/>
                    </a:lnTo>
                    <a:lnTo>
                      <a:pt x="4685" y="1069"/>
                    </a:lnTo>
                    <a:lnTo>
                      <a:pt x="4306" y="1310"/>
                    </a:lnTo>
                    <a:lnTo>
                      <a:pt x="3962" y="1516"/>
                    </a:lnTo>
                    <a:lnTo>
                      <a:pt x="3273" y="2033"/>
                    </a:lnTo>
                    <a:lnTo>
                      <a:pt x="2618" y="2619"/>
                    </a:lnTo>
                    <a:lnTo>
                      <a:pt x="2033" y="3273"/>
                    </a:lnTo>
                    <a:lnTo>
                      <a:pt x="1516" y="3928"/>
                    </a:lnTo>
                    <a:lnTo>
                      <a:pt x="1309" y="4307"/>
                    </a:lnTo>
                    <a:lnTo>
                      <a:pt x="1068" y="4686"/>
                    </a:lnTo>
                    <a:lnTo>
                      <a:pt x="896" y="5065"/>
                    </a:lnTo>
                    <a:lnTo>
                      <a:pt x="724" y="5478"/>
                    </a:lnTo>
                    <a:lnTo>
                      <a:pt x="552" y="5857"/>
                    </a:lnTo>
                    <a:lnTo>
                      <a:pt x="414" y="6270"/>
                    </a:lnTo>
                    <a:lnTo>
                      <a:pt x="276" y="6718"/>
                    </a:lnTo>
                    <a:lnTo>
                      <a:pt x="173" y="7131"/>
                    </a:lnTo>
                    <a:lnTo>
                      <a:pt x="104" y="7579"/>
                    </a:lnTo>
                    <a:lnTo>
                      <a:pt x="35" y="8027"/>
                    </a:lnTo>
                    <a:lnTo>
                      <a:pt x="0" y="8475"/>
                    </a:lnTo>
                    <a:lnTo>
                      <a:pt x="0" y="8923"/>
                    </a:lnTo>
                    <a:lnTo>
                      <a:pt x="35" y="9543"/>
                    </a:lnTo>
                    <a:lnTo>
                      <a:pt x="69" y="10128"/>
                    </a:lnTo>
                    <a:lnTo>
                      <a:pt x="173" y="10714"/>
                    </a:lnTo>
                    <a:lnTo>
                      <a:pt x="310" y="11265"/>
                    </a:lnTo>
                    <a:lnTo>
                      <a:pt x="552" y="12058"/>
                    </a:lnTo>
                    <a:lnTo>
                      <a:pt x="896" y="12815"/>
                    </a:lnTo>
                    <a:lnTo>
                      <a:pt x="1275" y="13539"/>
                    </a:lnTo>
                    <a:lnTo>
                      <a:pt x="1723" y="14193"/>
                    </a:lnTo>
                    <a:lnTo>
                      <a:pt x="2205" y="14813"/>
                    </a:lnTo>
                    <a:lnTo>
                      <a:pt x="2653" y="15296"/>
                    </a:lnTo>
                    <a:lnTo>
                      <a:pt x="3066" y="15675"/>
                    </a:lnTo>
                    <a:lnTo>
                      <a:pt x="3480" y="16019"/>
                    </a:lnTo>
                    <a:lnTo>
                      <a:pt x="3893" y="16329"/>
                    </a:lnTo>
                    <a:lnTo>
                      <a:pt x="4375" y="16605"/>
                    </a:lnTo>
                    <a:lnTo>
                      <a:pt x="4720" y="16811"/>
                    </a:lnTo>
                    <a:lnTo>
                      <a:pt x="4823" y="16880"/>
                    </a:lnTo>
                    <a:lnTo>
                      <a:pt x="5443" y="17156"/>
                    </a:lnTo>
                    <a:lnTo>
                      <a:pt x="5615" y="17225"/>
                    </a:lnTo>
                    <a:lnTo>
                      <a:pt x="6167" y="17432"/>
                    </a:lnTo>
                    <a:lnTo>
                      <a:pt x="6718" y="17604"/>
                    </a:lnTo>
                    <a:lnTo>
                      <a:pt x="7303" y="17742"/>
                    </a:lnTo>
                    <a:lnTo>
                      <a:pt x="7889" y="17810"/>
                    </a:lnTo>
                    <a:lnTo>
                      <a:pt x="8130" y="17845"/>
                    </a:lnTo>
                    <a:lnTo>
                      <a:pt x="8957" y="17879"/>
                    </a:lnTo>
                    <a:lnTo>
                      <a:pt x="9543" y="17845"/>
                    </a:lnTo>
                    <a:lnTo>
                      <a:pt x="10094" y="17810"/>
                    </a:lnTo>
                    <a:lnTo>
                      <a:pt x="10369" y="17776"/>
                    </a:lnTo>
                    <a:lnTo>
                      <a:pt x="11024" y="17638"/>
                    </a:lnTo>
                    <a:lnTo>
                      <a:pt x="11678" y="17432"/>
                    </a:lnTo>
                    <a:lnTo>
                      <a:pt x="12126" y="17294"/>
                    </a:lnTo>
                    <a:lnTo>
                      <a:pt x="12574" y="17121"/>
                    </a:lnTo>
                    <a:lnTo>
                      <a:pt x="12746" y="17018"/>
                    </a:lnTo>
                    <a:lnTo>
                      <a:pt x="13263" y="16777"/>
                    </a:lnTo>
                    <a:lnTo>
                      <a:pt x="13780" y="16467"/>
                    </a:lnTo>
                    <a:lnTo>
                      <a:pt x="14055" y="16295"/>
                    </a:lnTo>
                    <a:lnTo>
                      <a:pt x="14400" y="16019"/>
                    </a:lnTo>
                    <a:lnTo>
                      <a:pt x="14744" y="15744"/>
                    </a:lnTo>
                    <a:lnTo>
                      <a:pt x="15089" y="15434"/>
                    </a:lnTo>
                    <a:lnTo>
                      <a:pt x="15399" y="15123"/>
                    </a:lnTo>
                    <a:lnTo>
                      <a:pt x="15674" y="14813"/>
                    </a:lnTo>
                    <a:lnTo>
                      <a:pt x="16053" y="14331"/>
                    </a:lnTo>
                    <a:lnTo>
                      <a:pt x="16329" y="13952"/>
                    </a:lnTo>
                    <a:lnTo>
                      <a:pt x="16432" y="13849"/>
                    </a:lnTo>
                    <a:lnTo>
                      <a:pt x="16432" y="13814"/>
                    </a:lnTo>
                    <a:lnTo>
                      <a:pt x="16604" y="13539"/>
                    </a:lnTo>
                    <a:lnTo>
                      <a:pt x="16983" y="12850"/>
                    </a:lnTo>
                    <a:lnTo>
                      <a:pt x="17293" y="12126"/>
                    </a:lnTo>
                    <a:lnTo>
                      <a:pt x="17535" y="11437"/>
                    </a:lnTo>
                    <a:lnTo>
                      <a:pt x="17672" y="10817"/>
                    </a:lnTo>
                    <a:lnTo>
                      <a:pt x="17776" y="10197"/>
                    </a:lnTo>
                    <a:lnTo>
                      <a:pt x="17845" y="9577"/>
                    </a:lnTo>
                    <a:lnTo>
                      <a:pt x="17879" y="8923"/>
                    </a:lnTo>
                    <a:lnTo>
                      <a:pt x="17879" y="8716"/>
                    </a:lnTo>
                    <a:lnTo>
                      <a:pt x="17845" y="8268"/>
                    </a:lnTo>
                    <a:lnTo>
                      <a:pt x="17810" y="7820"/>
                    </a:lnTo>
                    <a:lnTo>
                      <a:pt x="17741" y="7407"/>
                    </a:lnTo>
                    <a:lnTo>
                      <a:pt x="17672" y="6959"/>
                    </a:lnTo>
                    <a:lnTo>
                      <a:pt x="17569" y="6546"/>
                    </a:lnTo>
                    <a:lnTo>
                      <a:pt x="17431" y="6132"/>
                    </a:lnTo>
                    <a:lnTo>
                      <a:pt x="17293" y="5719"/>
                    </a:lnTo>
                    <a:lnTo>
                      <a:pt x="17121" y="5340"/>
                    </a:lnTo>
                    <a:lnTo>
                      <a:pt x="16742" y="4548"/>
                    </a:lnTo>
                    <a:lnTo>
                      <a:pt x="16294" y="3859"/>
                    </a:lnTo>
                    <a:lnTo>
                      <a:pt x="15778" y="3170"/>
                    </a:lnTo>
                    <a:lnTo>
                      <a:pt x="15192" y="2550"/>
                    </a:lnTo>
                    <a:lnTo>
                      <a:pt x="14572" y="1999"/>
                    </a:lnTo>
                    <a:lnTo>
                      <a:pt x="13883" y="1482"/>
                    </a:lnTo>
                    <a:lnTo>
                      <a:pt x="13160" y="1069"/>
                    </a:lnTo>
                    <a:lnTo>
                      <a:pt x="12367" y="690"/>
                    </a:lnTo>
                    <a:lnTo>
                      <a:pt x="11988" y="517"/>
                    </a:lnTo>
                    <a:lnTo>
                      <a:pt x="11575" y="380"/>
                    </a:lnTo>
                    <a:lnTo>
                      <a:pt x="11127" y="276"/>
                    </a:lnTo>
                    <a:lnTo>
                      <a:pt x="10714" y="173"/>
                    </a:lnTo>
                    <a:lnTo>
                      <a:pt x="10266" y="104"/>
                    </a:lnTo>
                    <a:lnTo>
                      <a:pt x="9853" y="35"/>
                    </a:lnTo>
                    <a:lnTo>
                      <a:pt x="940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7" name="Google Shape;4067;p24"/>
              <p:cNvSpPr/>
              <p:nvPr/>
            </p:nvSpPr>
            <p:spPr>
              <a:xfrm>
                <a:off x="2202975" y="1414525"/>
                <a:ext cx="447000" cy="447000"/>
              </a:xfrm>
              <a:custGeom>
                <a:avLst/>
                <a:gdLst/>
                <a:ahLst/>
                <a:cxnLst/>
                <a:rect l="l" t="t" r="r" b="b"/>
                <a:pathLst>
                  <a:path w="17880" h="17880" fill="none" extrusionOk="0">
                    <a:moveTo>
                      <a:pt x="17879" y="8923"/>
                    </a:moveTo>
                    <a:lnTo>
                      <a:pt x="17879" y="8923"/>
                    </a:lnTo>
                    <a:lnTo>
                      <a:pt x="17845" y="9577"/>
                    </a:lnTo>
                    <a:lnTo>
                      <a:pt x="17776" y="10197"/>
                    </a:lnTo>
                    <a:lnTo>
                      <a:pt x="17672" y="10817"/>
                    </a:lnTo>
                    <a:lnTo>
                      <a:pt x="17535" y="11437"/>
                    </a:lnTo>
                    <a:lnTo>
                      <a:pt x="17535" y="11437"/>
                    </a:lnTo>
                    <a:lnTo>
                      <a:pt x="17293" y="12126"/>
                    </a:lnTo>
                    <a:lnTo>
                      <a:pt x="17293" y="12126"/>
                    </a:lnTo>
                    <a:lnTo>
                      <a:pt x="16983" y="12850"/>
                    </a:lnTo>
                    <a:lnTo>
                      <a:pt x="16604" y="13539"/>
                    </a:lnTo>
                    <a:lnTo>
                      <a:pt x="16604" y="13539"/>
                    </a:lnTo>
                    <a:lnTo>
                      <a:pt x="16432" y="13814"/>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4"/>
                    </a:lnTo>
                    <a:lnTo>
                      <a:pt x="14744" y="15744"/>
                    </a:lnTo>
                    <a:lnTo>
                      <a:pt x="14400" y="16019"/>
                    </a:lnTo>
                    <a:lnTo>
                      <a:pt x="14400" y="16019"/>
                    </a:lnTo>
                    <a:lnTo>
                      <a:pt x="14055" y="16295"/>
                    </a:lnTo>
                    <a:lnTo>
                      <a:pt x="14055" y="16295"/>
                    </a:lnTo>
                    <a:lnTo>
                      <a:pt x="13780" y="16467"/>
                    </a:lnTo>
                    <a:lnTo>
                      <a:pt x="13780" y="16467"/>
                    </a:lnTo>
                    <a:lnTo>
                      <a:pt x="13263" y="16777"/>
                    </a:lnTo>
                    <a:lnTo>
                      <a:pt x="12746" y="17018"/>
                    </a:lnTo>
                    <a:lnTo>
                      <a:pt x="12746" y="17018"/>
                    </a:lnTo>
                    <a:lnTo>
                      <a:pt x="12574" y="17121"/>
                    </a:lnTo>
                    <a:lnTo>
                      <a:pt x="12574" y="17121"/>
                    </a:lnTo>
                    <a:lnTo>
                      <a:pt x="12126" y="17294"/>
                    </a:lnTo>
                    <a:lnTo>
                      <a:pt x="11678" y="17432"/>
                    </a:lnTo>
                    <a:lnTo>
                      <a:pt x="11678" y="17432"/>
                    </a:lnTo>
                    <a:lnTo>
                      <a:pt x="11024" y="17638"/>
                    </a:lnTo>
                    <a:lnTo>
                      <a:pt x="10369" y="17776"/>
                    </a:lnTo>
                    <a:lnTo>
                      <a:pt x="10369" y="17776"/>
                    </a:lnTo>
                    <a:lnTo>
                      <a:pt x="10094" y="17810"/>
                    </a:lnTo>
                    <a:lnTo>
                      <a:pt x="10094" y="17810"/>
                    </a:lnTo>
                    <a:lnTo>
                      <a:pt x="9543" y="17845"/>
                    </a:lnTo>
                    <a:lnTo>
                      <a:pt x="8957" y="17879"/>
                    </a:lnTo>
                    <a:lnTo>
                      <a:pt x="8957" y="17879"/>
                    </a:lnTo>
                    <a:lnTo>
                      <a:pt x="8130" y="17845"/>
                    </a:lnTo>
                    <a:lnTo>
                      <a:pt x="8130" y="17845"/>
                    </a:lnTo>
                    <a:lnTo>
                      <a:pt x="7889" y="17810"/>
                    </a:lnTo>
                    <a:lnTo>
                      <a:pt x="7889" y="17810"/>
                    </a:lnTo>
                    <a:lnTo>
                      <a:pt x="7303" y="17742"/>
                    </a:lnTo>
                    <a:lnTo>
                      <a:pt x="6718" y="17604"/>
                    </a:lnTo>
                    <a:lnTo>
                      <a:pt x="6167" y="17432"/>
                    </a:lnTo>
                    <a:lnTo>
                      <a:pt x="5615" y="17225"/>
                    </a:lnTo>
                    <a:lnTo>
                      <a:pt x="5615" y="17225"/>
                    </a:lnTo>
                    <a:lnTo>
                      <a:pt x="5443" y="17156"/>
                    </a:lnTo>
                    <a:lnTo>
                      <a:pt x="5443" y="17156"/>
                    </a:lnTo>
                    <a:lnTo>
                      <a:pt x="4823" y="16880"/>
                    </a:lnTo>
                    <a:lnTo>
                      <a:pt x="4823" y="16880"/>
                    </a:lnTo>
                    <a:lnTo>
                      <a:pt x="4720" y="16811"/>
                    </a:lnTo>
                    <a:lnTo>
                      <a:pt x="4720" y="16811"/>
                    </a:lnTo>
                    <a:lnTo>
                      <a:pt x="4375" y="16605"/>
                    </a:lnTo>
                    <a:lnTo>
                      <a:pt x="4375" y="16605"/>
                    </a:lnTo>
                    <a:lnTo>
                      <a:pt x="3893" y="16329"/>
                    </a:lnTo>
                    <a:lnTo>
                      <a:pt x="3480" y="16019"/>
                    </a:lnTo>
                    <a:lnTo>
                      <a:pt x="3066" y="15675"/>
                    </a:lnTo>
                    <a:lnTo>
                      <a:pt x="2653" y="15296"/>
                    </a:lnTo>
                    <a:lnTo>
                      <a:pt x="2653" y="15296"/>
                    </a:lnTo>
                    <a:lnTo>
                      <a:pt x="2205" y="14813"/>
                    </a:lnTo>
                    <a:lnTo>
                      <a:pt x="2205" y="14813"/>
                    </a:lnTo>
                    <a:lnTo>
                      <a:pt x="1723" y="14193"/>
                    </a:lnTo>
                    <a:lnTo>
                      <a:pt x="1723" y="14193"/>
                    </a:lnTo>
                    <a:lnTo>
                      <a:pt x="1275" y="13539"/>
                    </a:lnTo>
                    <a:lnTo>
                      <a:pt x="896" y="12815"/>
                    </a:lnTo>
                    <a:lnTo>
                      <a:pt x="552" y="12058"/>
                    </a:lnTo>
                    <a:lnTo>
                      <a:pt x="310" y="11265"/>
                    </a:lnTo>
                    <a:lnTo>
                      <a:pt x="310" y="11265"/>
                    </a:lnTo>
                    <a:lnTo>
                      <a:pt x="173" y="10714"/>
                    </a:lnTo>
                    <a:lnTo>
                      <a:pt x="69" y="10128"/>
                    </a:lnTo>
                    <a:lnTo>
                      <a:pt x="35" y="9543"/>
                    </a:lnTo>
                    <a:lnTo>
                      <a:pt x="0" y="8923"/>
                    </a:lnTo>
                    <a:lnTo>
                      <a:pt x="0" y="8923"/>
                    </a:lnTo>
                    <a:lnTo>
                      <a:pt x="0" y="8475"/>
                    </a:lnTo>
                    <a:lnTo>
                      <a:pt x="35" y="8027"/>
                    </a:lnTo>
                    <a:lnTo>
                      <a:pt x="104" y="7579"/>
                    </a:lnTo>
                    <a:lnTo>
                      <a:pt x="173" y="7131"/>
                    </a:lnTo>
                    <a:lnTo>
                      <a:pt x="276" y="6718"/>
                    </a:lnTo>
                    <a:lnTo>
                      <a:pt x="414" y="6270"/>
                    </a:lnTo>
                    <a:lnTo>
                      <a:pt x="552" y="5857"/>
                    </a:lnTo>
                    <a:lnTo>
                      <a:pt x="724" y="5478"/>
                    </a:lnTo>
                    <a:lnTo>
                      <a:pt x="896" y="5065"/>
                    </a:lnTo>
                    <a:lnTo>
                      <a:pt x="1068" y="4686"/>
                    </a:lnTo>
                    <a:lnTo>
                      <a:pt x="1309" y="4307"/>
                    </a:lnTo>
                    <a:lnTo>
                      <a:pt x="1516" y="3928"/>
                    </a:lnTo>
                    <a:lnTo>
                      <a:pt x="2033" y="3273"/>
                    </a:lnTo>
                    <a:lnTo>
                      <a:pt x="2618" y="2619"/>
                    </a:lnTo>
                    <a:lnTo>
                      <a:pt x="3273" y="2033"/>
                    </a:lnTo>
                    <a:lnTo>
                      <a:pt x="3962" y="1516"/>
                    </a:lnTo>
                    <a:lnTo>
                      <a:pt x="4306" y="1310"/>
                    </a:lnTo>
                    <a:lnTo>
                      <a:pt x="4685" y="1069"/>
                    </a:lnTo>
                    <a:lnTo>
                      <a:pt x="5064" y="896"/>
                    </a:lnTo>
                    <a:lnTo>
                      <a:pt x="5478" y="690"/>
                    </a:lnTo>
                    <a:lnTo>
                      <a:pt x="5857" y="552"/>
                    </a:lnTo>
                    <a:lnTo>
                      <a:pt x="6270" y="414"/>
                    </a:lnTo>
                    <a:lnTo>
                      <a:pt x="6718" y="276"/>
                    </a:lnTo>
                    <a:lnTo>
                      <a:pt x="7131" y="173"/>
                    </a:lnTo>
                    <a:lnTo>
                      <a:pt x="7579" y="104"/>
                    </a:lnTo>
                    <a:lnTo>
                      <a:pt x="8027" y="35"/>
                    </a:lnTo>
                    <a:lnTo>
                      <a:pt x="8475" y="1"/>
                    </a:lnTo>
                    <a:lnTo>
                      <a:pt x="8957" y="1"/>
                    </a:lnTo>
                    <a:lnTo>
                      <a:pt x="8957" y="1"/>
                    </a:lnTo>
                    <a:lnTo>
                      <a:pt x="9405" y="1"/>
                    </a:lnTo>
                    <a:lnTo>
                      <a:pt x="9853" y="35"/>
                    </a:lnTo>
                    <a:lnTo>
                      <a:pt x="10266" y="104"/>
                    </a:lnTo>
                    <a:lnTo>
                      <a:pt x="10714" y="173"/>
                    </a:lnTo>
                    <a:lnTo>
                      <a:pt x="11127" y="276"/>
                    </a:lnTo>
                    <a:lnTo>
                      <a:pt x="11575" y="380"/>
                    </a:lnTo>
                    <a:lnTo>
                      <a:pt x="11988" y="517"/>
                    </a:lnTo>
                    <a:lnTo>
                      <a:pt x="12367" y="690"/>
                    </a:lnTo>
                    <a:lnTo>
                      <a:pt x="13160" y="1069"/>
                    </a:lnTo>
                    <a:lnTo>
                      <a:pt x="13883" y="1482"/>
                    </a:lnTo>
                    <a:lnTo>
                      <a:pt x="14572" y="1999"/>
                    </a:lnTo>
                    <a:lnTo>
                      <a:pt x="15192" y="2550"/>
                    </a:lnTo>
                    <a:lnTo>
                      <a:pt x="15778" y="3170"/>
                    </a:lnTo>
                    <a:lnTo>
                      <a:pt x="16294" y="3859"/>
                    </a:lnTo>
                    <a:lnTo>
                      <a:pt x="16742" y="4548"/>
                    </a:lnTo>
                    <a:lnTo>
                      <a:pt x="17121" y="5340"/>
                    </a:lnTo>
                    <a:lnTo>
                      <a:pt x="17293" y="5719"/>
                    </a:lnTo>
                    <a:lnTo>
                      <a:pt x="17431" y="6132"/>
                    </a:lnTo>
                    <a:lnTo>
                      <a:pt x="17569" y="6546"/>
                    </a:lnTo>
                    <a:lnTo>
                      <a:pt x="17672" y="6959"/>
                    </a:lnTo>
                    <a:lnTo>
                      <a:pt x="17741" y="7407"/>
                    </a:lnTo>
                    <a:lnTo>
                      <a:pt x="17810" y="7820"/>
                    </a:lnTo>
                    <a:lnTo>
                      <a:pt x="17845" y="8268"/>
                    </a:lnTo>
                    <a:lnTo>
                      <a:pt x="17879" y="8716"/>
                    </a:lnTo>
                    <a:lnTo>
                      <a:pt x="17879" y="8716"/>
                    </a:lnTo>
                    <a:lnTo>
                      <a:pt x="17879" y="892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8" name="Google Shape;4068;p24"/>
              <p:cNvSpPr/>
              <p:nvPr/>
            </p:nvSpPr>
            <p:spPr>
              <a:xfrm>
                <a:off x="2376075" y="1523050"/>
                <a:ext cx="93025" cy="157625"/>
              </a:xfrm>
              <a:custGeom>
                <a:avLst/>
                <a:gdLst/>
                <a:ahLst/>
                <a:cxnLst/>
                <a:rect l="l" t="t" r="r" b="b"/>
                <a:pathLst>
                  <a:path w="3721" h="6305" extrusionOk="0">
                    <a:moveTo>
                      <a:pt x="1310" y="0"/>
                    </a:moveTo>
                    <a:lnTo>
                      <a:pt x="621" y="1929"/>
                    </a:lnTo>
                    <a:lnTo>
                      <a:pt x="655" y="2101"/>
                    </a:lnTo>
                    <a:lnTo>
                      <a:pt x="689" y="2343"/>
                    </a:lnTo>
                    <a:lnTo>
                      <a:pt x="724" y="2997"/>
                    </a:lnTo>
                    <a:lnTo>
                      <a:pt x="724" y="3376"/>
                    </a:lnTo>
                    <a:lnTo>
                      <a:pt x="689" y="3755"/>
                    </a:lnTo>
                    <a:lnTo>
                      <a:pt x="621" y="4134"/>
                    </a:lnTo>
                    <a:lnTo>
                      <a:pt x="552" y="4444"/>
                    </a:lnTo>
                    <a:lnTo>
                      <a:pt x="483" y="4616"/>
                    </a:lnTo>
                    <a:lnTo>
                      <a:pt x="448" y="4788"/>
                    </a:lnTo>
                    <a:lnTo>
                      <a:pt x="379" y="5202"/>
                    </a:lnTo>
                    <a:lnTo>
                      <a:pt x="345" y="5409"/>
                    </a:lnTo>
                    <a:lnTo>
                      <a:pt x="276" y="5650"/>
                    </a:lnTo>
                    <a:lnTo>
                      <a:pt x="173" y="5891"/>
                    </a:lnTo>
                    <a:lnTo>
                      <a:pt x="35" y="6132"/>
                    </a:lnTo>
                    <a:lnTo>
                      <a:pt x="1" y="6201"/>
                    </a:lnTo>
                    <a:lnTo>
                      <a:pt x="1" y="6270"/>
                    </a:lnTo>
                    <a:lnTo>
                      <a:pt x="69" y="6304"/>
                    </a:lnTo>
                    <a:lnTo>
                      <a:pt x="414" y="6304"/>
                    </a:lnTo>
                    <a:lnTo>
                      <a:pt x="724" y="6270"/>
                    </a:lnTo>
                    <a:lnTo>
                      <a:pt x="1378" y="6132"/>
                    </a:lnTo>
                    <a:lnTo>
                      <a:pt x="1688" y="6063"/>
                    </a:lnTo>
                    <a:lnTo>
                      <a:pt x="3721" y="5512"/>
                    </a:lnTo>
                    <a:lnTo>
                      <a:pt x="3686" y="5098"/>
                    </a:lnTo>
                    <a:lnTo>
                      <a:pt x="3583" y="4651"/>
                    </a:lnTo>
                    <a:lnTo>
                      <a:pt x="3411" y="4134"/>
                    </a:lnTo>
                    <a:lnTo>
                      <a:pt x="3239" y="3583"/>
                    </a:lnTo>
                    <a:lnTo>
                      <a:pt x="2860" y="2584"/>
                    </a:lnTo>
                    <a:lnTo>
                      <a:pt x="2687" y="2136"/>
                    </a:lnTo>
                    <a:lnTo>
                      <a:pt x="2619" y="1757"/>
                    </a:lnTo>
                    <a:lnTo>
                      <a:pt x="2515" y="1412"/>
                    </a:lnTo>
                    <a:lnTo>
                      <a:pt x="2343" y="1102"/>
                    </a:lnTo>
                    <a:lnTo>
                      <a:pt x="2136" y="792"/>
                    </a:lnTo>
                    <a:lnTo>
                      <a:pt x="1895" y="551"/>
                    </a:lnTo>
                    <a:lnTo>
                      <a:pt x="1482" y="138"/>
                    </a:lnTo>
                    <a:lnTo>
                      <a:pt x="1310"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9" name="Google Shape;4069;p24"/>
              <p:cNvSpPr/>
              <p:nvPr/>
            </p:nvSpPr>
            <p:spPr>
              <a:xfrm>
                <a:off x="2376075" y="1523050"/>
                <a:ext cx="93025" cy="157625"/>
              </a:xfrm>
              <a:custGeom>
                <a:avLst/>
                <a:gdLst/>
                <a:ahLst/>
                <a:cxnLst/>
                <a:rect l="l" t="t" r="r" b="b"/>
                <a:pathLst>
                  <a:path w="3721" h="6305" fill="none" extrusionOk="0">
                    <a:moveTo>
                      <a:pt x="1688" y="6063"/>
                    </a:moveTo>
                    <a:lnTo>
                      <a:pt x="3721" y="5512"/>
                    </a:lnTo>
                    <a:lnTo>
                      <a:pt x="3721" y="5512"/>
                    </a:lnTo>
                    <a:lnTo>
                      <a:pt x="3686" y="5098"/>
                    </a:lnTo>
                    <a:lnTo>
                      <a:pt x="3583" y="4651"/>
                    </a:lnTo>
                    <a:lnTo>
                      <a:pt x="3411" y="4134"/>
                    </a:lnTo>
                    <a:lnTo>
                      <a:pt x="3239" y="3583"/>
                    </a:lnTo>
                    <a:lnTo>
                      <a:pt x="2860" y="2584"/>
                    </a:lnTo>
                    <a:lnTo>
                      <a:pt x="2687" y="2136"/>
                    </a:lnTo>
                    <a:lnTo>
                      <a:pt x="2619" y="1757"/>
                    </a:lnTo>
                    <a:lnTo>
                      <a:pt x="2619" y="1757"/>
                    </a:lnTo>
                    <a:lnTo>
                      <a:pt x="2515" y="1412"/>
                    </a:lnTo>
                    <a:lnTo>
                      <a:pt x="2343" y="1102"/>
                    </a:lnTo>
                    <a:lnTo>
                      <a:pt x="2136" y="792"/>
                    </a:lnTo>
                    <a:lnTo>
                      <a:pt x="1895" y="551"/>
                    </a:lnTo>
                    <a:lnTo>
                      <a:pt x="1482" y="138"/>
                    </a:lnTo>
                    <a:lnTo>
                      <a:pt x="1310" y="0"/>
                    </a:lnTo>
                    <a:lnTo>
                      <a:pt x="621" y="1929"/>
                    </a:lnTo>
                    <a:lnTo>
                      <a:pt x="655" y="2101"/>
                    </a:lnTo>
                    <a:lnTo>
                      <a:pt x="655" y="2101"/>
                    </a:lnTo>
                    <a:lnTo>
                      <a:pt x="689" y="2343"/>
                    </a:lnTo>
                    <a:lnTo>
                      <a:pt x="724" y="2997"/>
                    </a:lnTo>
                    <a:lnTo>
                      <a:pt x="724" y="3376"/>
                    </a:lnTo>
                    <a:lnTo>
                      <a:pt x="689" y="3755"/>
                    </a:lnTo>
                    <a:lnTo>
                      <a:pt x="621" y="4134"/>
                    </a:lnTo>
                    <a:lnTo>
                      <a:pt x="552" y="4444"/>
                    </a:lnTo>
                    <a:lnTo>
                      <a:pt x="552" y="4444"/>
                    </a:lnTo>
                    <a:lnTo>
                      <a:pt x="483" y="4616"/>
                    </a:lnTo>
                    <a:lnTo>
                      <a:pt x="448" y="4788"/>
                    </a:lnTo>
                    <a:lnTo>
                      <a:pt x="379" y="5202"/>
                    </a:lnTo>
                    <a:lnTo>
                      <a:pt x="345" y="5409"/>
                    </a:lnTo>
                    <a:lnTo>
                      <a:pt x="276" y="5650"/>
                    </a:lnTo>
                    <a:lnTo>
                      <a:pt x="173" y="5891"/>
                    </a:lnTo>
                    <a:lnTo>
                      <a:pt x="35" y="6132"/>
                    </a:lnTo>
                    <a:lnTo>
                      <a:pt x="35" y="6132"/>
                    </a:lnTo>
                    <a:lnTo>
                      <a:pt x="1" y="6201"/>
                    </a:lnTo>
                    <a:lnTo>
                      <a:pt x="1" y="6270"/>
                    </a:lnTo>
                    <a:lnTo>
                      <a:pt x="69" y="6304"/>
                    </a:lnTo>
                    <a:lnTo>
                      <a:pt x="138" y="6304"/>
                    </a:lnTo>
                    <a:lnTo>
                      <a:pt x="414" y="6304"/>
                    </a:lnTo>
                    <a:lnTo>
                      <a:pt x="724" y="6270"/>
                    </a:lnTo>
                    <a:lnTo>
                      <a:pt x="1378" y="6132"/>
                    </a:lnTo>
                    <a:lnTo>
                      <a:pt x="1688" y="60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0" name="Google Shape;4070;p24"/>
              <p:cNvSpPr/>
              <p:nvPr/>
            </p:nvSpPr>
            <p:spPr>
              <a:xfrm>
                <a:off x="2393300" y="1584175"/>
                <a:ext cx="875" cy="21575"/>
              </a:xfrm>
              <a:custGeom>
                <a:avLst/>
                <a:gdLst/>
                <a:ahLst/>
                <a:cxnLst/>
                <a:rect l="l" t="t" r="r" b="b"/>
                <a:pathLst>
                  <a:path w="35" h="863" extrusionOk="0">
                    <a:moveTo>
                      <a:pt x="0" y="1"/>
                    </a:moveTo>
                    <a:lnTo>
                      <a:pt x="0" y="242"/>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1" name="Google Shape;4071;p24"/>
              <p:cNvSpPr/>
              <p:nvPr/>
            </p:nvSpPr>
            <p:spPr>
              <a:xfrm>
                <a:off x="2392450" y="16246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2" name="Google Shape;4072;p24"/>
              <p:cNvSpPr/>
              <p:nvPr/>
            </p:nvSpPr>
            <p:spPr>
              <a:xfrm>
                <a:off x="2393300" y="1584175"/>
                <a:ext cx="875" cy="21575"/>
              </a:xfrm>
              <a:custGeom>
                <a:avLst/>
                <a:gdLst/>
                <a:ahLst/>
                <a:cxnLst/>
                <a:rect l="l" t="t" r="r" b="b"/>
                <a:pathLst>
                  <a:path w="35" h="863" fill="none" extrusionOk="0">
                    <a:moveTo>
                      <a:pt x="0" y="1"/>
                    </a:moveTo>
                    <a:lnTo>
                      <a:pt x="0" y="1"/>
                    </a:lnTo>
                    <a:lnTo>
                      <a:pt x="0" y="1"/>
                    </a:lnTo>
                    <a:lnTo>
                      <a:pt x="0" y="242"/>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3" name="Google Shape;4073;p24"/>
              <p:cNvSpPr/>
              <p:nvPr/>
            </p:nvSpPr>
            <p:spPr>
              <a:xfrm>
                <a:off x="2392450" y="1575575"/>
                <a:ext cx="42200" cy="52550"/>
              </a:xfrm>
              <a:custGeom>
                <a:avLst/>
                <a:gdLst/>
                <a:ahLst/>
                <a:cxnLst/>
                <a:rect l="l" t="t" r="r" b="b"/>
                <a:pathLst>
                  <a:path w="1688" h="2102" extrusionOk="0">
                    <a:moveTo>
                      <a:pt x="689" y="0"/>
                    </a:moveTo>
                    <a:lnTo>
                      <a:pt x="34" y="345"/>
                    </a:lnTo>
                    <a:lnTo>
                      <a:pt x="69" y="724"/>
                    </a:lnTo>
                    <a:lnTo>
                      <a:pt x="69" y="1206"/>
                    </a:lnTo>
                    <a:lnTo>
                      <a:pt x="34" y="1620"/>
                    </a:lnTo>
                    <a:lnTo>
                      <a:pt x="0" y="1964"/>
                    </a:lnTo>
                    <a:lnTo>
                      <a:pt x="276"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378" y="552"/>
                    </a:lnTo>
                    <a:lnTo>
                      <a:pt x="1068" y="311"/>
                    </a:lnTo>
                    <a:lnTo>
                      <a:pt x="689" y="0"/>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4" name="Google Shape;4074;p24"/>
              <p:cNvSpPr/>
              <p:nvPr/>
            </p:nvSpPr>
            <p:spPr>
              <a:xfrm>
                <a:off x="2392450" y="1575575"/>
                <a:ext cx="42200" cy="52550"/>
              </a:xfrm>
              <a:custGeom>
                <a:avLst/>
                <a:gdLst/>
                <a:ahLst/>
                <a:cxnLst/>
                <a:rect l="l" t="t" r="r" b="b"/>
                <a:pathLst>
                  <a:path w="1688" h="2102" fill="none" extrusionOk="0">
                    <a:moveTo>
                      <a:pt x="689" y="0"/>
                    </a:moveTo>
                    <a:lnTo>
                      <a:pt x="34" y="345"/>
                    </a:lnTo>
                    <a:lnTo>
                      <a:pt x="34" y="345"/>
                    </a:lnTo>
                    <a:lnTo>
                      <a:pt x="69" y="724"/>
                    </a:lnTo>
                    <a:lnTo>
                      <a:pt x="69" y="1206"/>
                    </a:lnTo>
                    <a:lnTo>
                      <a:pt x="69" y="1206"/>
                    </a:lnTo>
                    <a:lnTo>
                      <a:pt x="34" y="1620"/>
                    </a:lnTo>
                    <a:lnTo>
                      <a:pt x="0" y="1964"/>
                    </a:lnTo>
                    <a:lnTo>
                      <a:pt x="0" y="1964"/>
                    </a:lnTo>
                    <a:lnTo>
                      <a:pt x="0" y="1964"/>
                    </a:lnTo>
                    <a:lnTo>
                      <a:pt x="0" y="1964"/>
                    </a:lnTo>
                    <a:lnTo>
                      <a:pt x="276" y="2102"/>
                    </a:lnTo>
                    <a:lnTo>
                      <a:pt x="551" y="2102"/>
                    </a:lnTo>
                    <a:lnTo>
                      <a:pt x="551"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619" y="758"/>
                    </a:lnTo>
                    <a:lnTo>
                      <a:pt x="1378" y="552"/>
                    </a:lnTo>
                    <a:lnTo>
                      <a:pt x="1068" y="311"/>
                    </a:lnTo>
                    <a:lnTo>
                      <a:pt x="68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5" name="Google Shape;4075;p24"/>
              <p:cNvSpPr/>
              <p:nvPr/>
            </p:nvSpPr>
            <p:spPr>
              <a:xfrm>
                <a:off x="2349375" y="1504100"/>
                <a:ext cx="94750" cy="101650"/>
              </a:xfrm>
              <a:custGeom>
                <a:avLst/>
                <a:gdLst/>
                <a:ahLst/>
                <a:cxnLst/>
                <a:rect l="l" t="t" r="r" b="b"/>
                <a:pathLst>
                  <a:path w="3790" h="4066" extrusionOk="0">
                    <a:moveTo>
                      <a:pt x="3721" y="0"/>
                    </a:moveTo>
                    <a:lnTo>
                      <a:pt x="483" y="138"/>
                    </a:lnTo>
                    <a:lnTo>
                      <a:pt x="448" y="448"/>
                    </a:lnTo>
                    <a:lnTo>
                      <a:pt x="345" y="827"/>
                    </a:lnTo>
                    <a:lnTo>
                      <a:pt x="138" y="1550"/>
                    </a:lnTo>
                    <a:lnTo>
                      <a:pt x="35" y="1895"/>
                    </a:lnTo>
                    <a:lnTo>
                      <a:pt x="1" y="2170"/>
                    </a:lnTo>
                    <a:lnTo>
                      <a:pt x="35" y="2274"/>
                    </a:lnTo>
                    <a:lnTo>
                      <a:pt x="35" y="2343"/>
                    </a:lnTo>
                    <a:lnTo>
                      <a:pt x="104" y="2377"/>
                    </a:lnTo>
                    <a:lnTo>
                      <a:pt x="173" y="2412"/>
                    </a:lnTo>
                    <a:lnTo>
                      <a:pt x="276" y="2412"/>
                    </a:lnTo>
                    <a:lnTo>
                      <a:pt x="345" y="2481"/>
                    </a:lnTo>
                    <a:lnTo>
                      <a:pt x="380" y="2549"/>
                    </a:lnTo>
                    <a:lnTo>
                      <a:pt x="414" y="2653"/>
                    </a:lnTo>
                    <a:lnTo>
                      <a:pt x="414" y="2928"/>
                    </a:lnTo>
                    <a:lnTo>
                      <a:pt x="414" y="3238"/>
                    </a:lnTo>
                    <a:lnTo>
                      <a:pt x="414" y="3548"/>
                    </a:lnTo>
                    <a:lnTo>
                      <a:pt x="448" y="3790"/>
                    </a:lnTo>
                    <a:lnTo>
                      <a:pt x="448" y="3893"/>
                    </a:lnTo>
                    <a:lnTo>
                      <a:pt x="517" y="3996"/>
                    </a:lnTo>
                    <a:lnTo>
                      <a:pt x="586" y="4031"/>
                    </a:lnTo>
                    <a:lnTo>
                      <a:pt x="690" y="4065"/>
                    </a:lnTo>
                    <a:lnTo>
                      <a:pt x="1206" y="4031"/>
                    </a:lnTo>
                    <a:lnTo>
                      <a:pt x="1689" y="3927"/>
                    </a:lnTo>
                    <a:lnTo>
                      <a:pt x="2205" y="3755"/>
                    </a:lnTo>
                    <a:lnTo>
                      <a:pt x="2653" y="3548"/>
                    </a:lnTo>
                    <a:lnTo>
                      <a:pt x="3067" y="3307"/>
                    </a:lnTo>
                    <a:lnTo>
                      <a:pt x="3377" y="3032"/>
                    </a:lnTo>
                    <a:lnTo>
                      <a:pt x="3618" y="2756"/>
                    </a:lnTo>
                    <a:lnTo>
                      <a:pt x="3687" y="2618"/>
                    </a:lnTo>
                    <a:lnTo>
                      <a:pt x="3721" y="2515"/>
                    </a:lnTo>
                    <a:lnTo>
                      <a:pt x="3755" y="2205"/>
                    </a:lnTo>
                    <a:lnTo>
                      <a:pt x="3790" y="1826"/>
                    </a:lnTo>
                    <a:lnTo>
                      <a:pt x="3790" y="999"/>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6" name="Google Shape;4076;p24"/>
              <p:cNvSpPr/>
              <p:nvPr/>
            </p:nvSpPr>
            <p:spPr>
              <a:xfrm>
                <a:off x="2349375" y="1506675"/>
                <a:ext cx="94750" cy="99075"/>
              </a:xfrm>
              <a:custGeom>
                <a:avLst/>
                <a:gdLst/>
                <a:ahLst/>
                <a:cxnLst/>
                <a:rect l="l" t="t" r="r" b="b"/>
                <a:pathLst>
                  <a:path w="3790" h="3963" extrusionOk="0">
                    <a:moveTo>
                      <a:pt x="3721" y="1"/>
                    </a:moveTo>
                    <a:lnTo>
                      <a:pt x="2481" y="380"/>
                    </a:lnTo>
                    <a:lnTo>
                      <a:pt x="1310" y="793"/>
                    </a:lnTo>
                    <a:lnTo>
                      <a:pt x="690" y="1068"/>
                    </a:lnTo>
                    <a:lnTo>
                      <a:pt x="173" y="1344"/>
                    </a:lnTo>
                    <a:lnTo>
                      <a:pt x="70" y="1723"/>
                    </a:lnTo>
                    <a:lnTo>
                      <a:pt x="1" y="2033"/>
                    </a:lnTo>
                    <a:lnTo>
                      <a:pt x="1" y="2136"/>
                    </a:lnTo>
                    <a:lnTo>
                      <a:pt x="35" y="2240"/>
                    </a:lnTo>
                    <a:lnTo>
                      <a:pt x="104" y="2274"/>
                    </a:lnTo>
                    <a:lnTo>
                      <a:pt x="173" y="2309"/>
                    </a:lnTo>
                    <a:lnTo>
                      <a:pt x="276" y="2309"/>
                    </a:lnTo>
                    <a:lnTo>
                      <a:pt x="311" y="2343"/>
                    </a:lnTo>
                    <a:lnTo>
                      <a:pt x="345" y="2412"/>
                    </a:lnTo>
                    <a:lnTo>
                      <a:pt x="380" y="2481"/>
                    </a:lnTo>
                    <a:lnTo>
                      <a:pt x="414" y="2688"/>
                    </a:lnTo>
                    <a:lnTo>
                      <a:pt x="414" y="2894"/>
                    </a:lnTo>
                    <a:lnTo>
                      <a:pt x="414" y="3273"/>
                    </a:lnTo>
                    <a:lnTo>
                      <a:pt x="414" y="3618"/>
                    </a:lnTo>
                    <a:lnTo>
                      <a:pt x="448" y="3755"/>
                    </a:lnTo>
                    <a:lnTo>
                      <a:pt x="483" y="3859"/>
                    </a:lnTo>
                    <a:lnTo>
                      <a:pt x="552" y="3928"/>
                    </a:lnTo>
                    <a:lnTo>
                      <a:pt x="690" y="3962"/>
                    </a:lnTo>
                    <a:lnTo>
                      <a:pt x="1137" y="3928"/>
                    </a:lnTo>
                    <a:lnTo>
                      <a:pt x="1620" y="3824"/>
                    </a:lnTo>
                    <a:lnTo>
                      <a:pt x="1999" y="3721"/>
                    </a:lnTo>
                    <a:lnTo>
                      <a:pt x="2343" y="3583"/>
                    </a:lnTo>
                    <a:lnTo>
                      <a:pt x="2653" y="3411"/>
                    </a:lnTo>
                    <a:lnTo>
                      <a:pt x="2963" y="3239"/>
                    </a:lnTo>
                    <a:lnTo>
                      <a:pt x="3239" y="3067"/>
                    </a:lnTo>
                    <a:lnTo>
                      <a:pt x="3445" y="2860"/>
                    </a:lnTo>
                    <a:lnTo>
                      <a:pt x="3583" y="2688"/>
                    </a:lnTo>
                    <a:lnTo>
                      <a:pt x="3687" y="2481"/>
                    </a:lnTo>
                    <a:lnTo>
                      <a:pt x="3721" y="2412"/>
                    </a:lnTo>
                    <a:lnTo>
                      <a:pt x="3755" y="2136"/>
                    </a:lnTo>
                    <a:lnTo>
                      <a:pt x="3790" y="1826"/>
                    </a:lnTo>
                    <a:lnTo>
                      <a:pt x="3790" y="1137"/>
                    </a:lnTo>
                    <a:lnTo>
                      <a:pt x="3721"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7" name="Google Shape;4077;p24"/>
              <p:cNvSpPr/>
              <p:nvPr/>
            </p:nvSpPr>
            <p:spPr>
              <a:xfrm>
                <a:off x="2337325" y="1457600"/>
                <a:ext cx="138675" cy="111975"/>
              </a:xfrm>
              <a:custGeom>
                <a:avLst/>
                <a:gdLst/>
                <a:ahLst/>
                <a:cxnLst/>
                <a:rect l="l" t="t" r="r" b="b"/>
                <a:pathLst>
                  <a:path w="5547" h="4479" extrusionOk="0">
                    <a:moveTo>
                      <a:pt x="2308" y="0"/>
                    </a:moveTo>
                    <a:lnTo>
                      <a:pt x="2067" y="34"/>
                    </a:lnTo>
                    <a:lnTo>
                      <a:pt x="1895" y="103"/>
                    </a:lnTo>
                    <a:lnTo>
                      <a:pt x="1757" y="207"/>
                    </a:lnTo>
                    <a:lnTo>
                      <a:pt x="1654" y="345"/>
                    </a:lnTo>
                    <a:lnTo>
                      <a:pt x="1447" y="551"/>
                    </a:lnTo>
                    <a:lnTo>
                      <a:pt x="1378" y="620"/>
                    </a:lnTo>
                    <a:lnTo>
                      <a:pt x="1240" y="620"/>
                    </a:lnTo>
                    <a:lnTo>
                      <a:pt x="827" y="586"/>
                    </a:lnTo>
                    <a:lnTo>
                      <a:pt x="620" y="586"/>
                    </a:lnTo>
                    <a:lnTo>
                      <a:pt x="414" y="620"/>
                    </a:lnTo>
                    <a:lnTo>
                      <a:pt x="241" y="689"/>
                    </a:lnTo>
                    <a:lnTo>
                      <a:pt x="173" y="758"/>
                    </a:lnTo>
                    <a:lnTo>
                      <a:pt x="104" y="827"/>
                    </a:lnTo>
                    <a:lnTo>
                      <a:pt x="69" y="930"/>
                    </a:lnTo>
                    <a:lnTo>
                      <a:pt x="35" y="1033"/>
                    </a:lnTo>
                    <a:lnTo>
                      <a:pt x="0" y="1171"/>
                    </a:lnTo>
                    <a:lnTo>
                      <a:pt x="35" y="1344"/>
                    </a:lnTo>
                    <a:lnTo>
                      <a:pt x="69" y="1550"/>
                    </a:lnTo>
                    <a:lnTo>
                      <a:pt x="173" y="1722"/>
                    </a:lnTo>
                    <a:lnTo>
                      <a:pt x="310" y="1826"/>
                    </a:lnTo>
                    <a:lnTo>
                      <a:pt x="483" y="1929"/>
                    </a:lnTo>
                    <a:lnTo>
                      <a:pt x="655" y="1998"/>
                    </a:lnTo>
                    <a:lnTo>
                      <a:pt x="862" y="2032"/>
                    </a:lnTo>
                    <a:lnTo>
                      <a:pt x="1309" y="2067"/>
                    </a:lnTo>
                    <a:lnTo>
                      <a:pt x="1447" y="2136"/>
                    </a:lnTo>
                    <a:lnTo>
                      <a:pt x="1551" y="2205"/>
                    </a:lnTo>
                    <a:lnTo>
                      <a:pt x="1585" y="2274"/>
                    </a:lnTo>
                    <a:lnTo>
                      <a:pt x="1585" y="2377"/>
                    </a:lnTo>
                    <a:lnTo>
                      <a:pt x="1551" y="2584"/>
                    </a:lnTo>
                    <a:lnTo>
                      <a:pt x="1585" y="2653"/>
                    </a:lnTo>
                    <a:lnTo>
                      <a:pt x="1654" y="2721"/>
                    </a:lnTo>
                    <a:lnTo>
                      <a:pt x="1861" y="2790"/>
                    </a:lnTo>
                    <a:lnTo>
                      <a:pt x="1998" y="2790"/>
                    </a:lnTo>
                    <a:lnTo>
                      <a:pt x="2412" y="2687"/>
                    </a:lnTo>
                    <a:lnTo>
                      <a:pt x="2687" y="2687"/>
                    </a:lnTo>
                    <a:lnTo>
                      <a:pt x="2791" y="2721"/>
                    </a:lnTo>
                    <a:lnTo>
                      <a:pt x="2860" y="2756"/>
                    </a:lnTo>
                    <a:lnTo>
                      <a:pt x="2894" y="2859"/>
                    </a:lnTo>
                    <a:lnTo>
                      <a:pt x="2894" y="2963"/>
                    </a:lnTo>
                    <a:lnTo>
                      <a:pt x="2825" y="3135"/>
                    </a:lnTo>
                    <a:lnTo>
                      <a:pt x="2722" y="3342"/>
                    </a:lnTo>
                    <a:lnTo>
                      <a:pt x="2618" y="3548"/>
                    </a:lnTo>
                    <a:lnTo>
                      <a:pt x="2618" y="3686"/>
                    </a:lnTo>
                    <a:lnTo>
                      <a:pt x="2653" y="3755"/>
                    </a:lnTo>
                    <a:lnTo>
                      <a:pt x="2756" y="3824"/>
                    </a:lnTo>
                    <a:lnTo>
                      <a:pt x="2860" y="3824"/>
                    </a:lnTo>
                    <a:lnTo>
                      <a:pt x="3032" y="3755"/>
                    </a:lnTo>
                    <a:lnTo>
                      <a:pt x="3170" y="3686"/>
                    </a:lnTo>
                    <a:lnTo>
                      <a:pt x="3307" y="3583"/>
                    </a:lnTo>
                    <a:lnTo>
                      <a:pt x="3480" y="3376"/>
                    </a:lnTo>
                    <a:lnTo>
                      <a:pt x="3617" y="3204"/>
                    </a:lnTo>
                    <a:lnTo>
                      <a:pt x="3686" y="3135"/>
                    </a:lnTo>
                    <a:lnTo>
                      <a:pt x="3790" y="3135"/>
                    </a:lnTo>
                    <a:lnTo>
                      <a:pt x="3893" y="3169"/>
                    </a:lnTo>
                    <a:lnTo>
                      <a:pt x="3996" y="3238"/>
                    </a:lnTo>
                    <a:lnTo>
                      <a:pt x="4065" y="3342"/>
                    </a:lnTo>
                    <a:lnTo>
                      <a:pt x="4100" y="3479"/>
                    </a:lnTo>
                    <a:lnTo>
                      <a:pt x="4100" y="3824"/>
                    </a:lnTo>
                    <a:lnTo>
                      <a:pt x="4100" y="4203"/>
                    </a:lnTo>
                    <a:lnTo>
                      <a:pt x="4100" y="4341"/>
                    </a:lnTo>
                    <a:lnTo>
                      <a:pt x="4169" y="4444"/>
                    </a:lnTo>
                    <a:lnTo>
                      <a:pt x="4237" y="4478"/>
                    </a:lnTo>
                    <a:lnTo>
                      <a:pt x="4341" y="4444"/>
                    </a:lnTo>
                    <a:lnTo>
                      <a:pt x="4582" y="4272"/>
                    </a:lnTo>
                    <a:lnTo>
                      <a:pt x="4858" y="4030"/>
                    </a:lnTo>
                    <a:lnTo>
                      <a:pt x="5133" y="3686"/>
                    </a:lnTo>
                    <a:lnTo>
                      <a:pt x="5374" y="3307"/>
                    </a:lnTo>
                    <a:lnTo>
                      <a:pt x="5478" y="3100"/>
                    </a:lnTo>
                    <a:lnTo>
                      <a:pt x="5512" y="2894"/>
                    </a:lnTo>
                    <a:lnTo>
                      <a:pt x="5547" y="2721"/>
                    </a:lnTo>
                    <a:lnTo>
                      <a:pt x="5512" y="2515"/>
                    </a:lnTo>
                    <a:lnTo>
                      <a:pt x="5443" y="2343"/>
                    </a:lnTo>
                    <a:lnTo>
                      <a:pt x="5340" y="2205"/>
                    </a:lnTo>
                    <a:lnTo>
                      <a:pt x="5236" y="2101"/>
                    </a:lnTo>
                    <a:lnTo>
                      <a:pt x="5133" y="1964"/>
                    </a:lnTo>
                    <a:lnTo>
                      <a:pt x="5030" y="1722"/>
                    </a:lnTo>
                    <a:lnTo>
                      <a:pt x="4961" y="1447"/>
                    </a:lnTo>
                    <a:lnTo>
                      <a:pt x="4961" y="1171"/>
                    </a:lnTo>
                    <a:lnTo>
                      <a:pt x="4926" y="930"/>
                    </a:lnTo>
                    <a:lnTo>
                      <a:pt x="4858" y="689"/>
                    </a:lnTo>
                    <a:lnTo>
                      <a:pt x="4789" y="551"/>
                    </a:lnTo>
                    <a:lnTo>
                      <a:pt x="4720" y="413"/>
                    </a:lnTo>
                    <a:lnTo>
                      <a:pt x="4616" y="310"/>
                    </a:lnTo>
                    <a:lnTo>
                      <a:pt x="4479" y="207"/>
                    </a:lnTo>
                    <a:lnTo>
                      <a:pt x="4306" y="103"/>
                    </a:lnTo>
                    <a:lnTo>
                      <a:pt x="3962" y="103"/>
                    </a:lnTo>
                    <a:lnTo>
                      <a:pt x="3790" y="138"/>
                    </a:lnTo>
                    <a:lnTo>
                      <a:pt x="3480" y="276"/>
                    </a:lnTo>
                    <a:lnTo>
                      <a:pt x="3342" y="310"/>
                    </a:lnTo>
                    <a:lnTo>
                      <a:pt x="3204" y="345"/>
                    </a:lnTo>
                    <a:lnTo>
                      <a:pt x="3066" y="310"/>
                    </a:lnTo>
                    <a:lnTo>
                      <a:pt x="2963" y="276"/>
                    </a:lnTo>
                    <a:lnTo>
                      <a:pt x="2791" y="138"/>
                    </a:lnTo>
                    <a:lnTo>
                      <a:pt x="2584" y="34"/>
                    </a:lnTo>
                    <a:lnTo>
                      <a:pt x="2446" y="0"/>
                    </a:lnTo>
                    <a:close/>
                  </a:path>
                </a:pathLst>
              </a:custGeom>
              <a:solidFill>
                <a:srgbClr val="5435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8" name="Google Shape;4078;p24"/>
              <p:cNvSpPr/>
              <p:nvPr/>
            </p:nvSpPr>
            <p:spPr>
              <a:xfrm>
                <a:off x="2340775" y="1614325"/>
                <a:ext cx="222200" cy="247200"/>
              </a:xfrm>
              <a:custGeom>
                <a:avLst/>
                <a:gdLst/>
                <a:ahLst/>
                <a:cxnLst/>
                <a:rect l="l" t="t" r="r" b="b"/>
                <a:pathLst>
                  <a:path w="8888" h="9888" extrusionOk="0">
                    <a:moveTo>
                      <a:pt x="4478" y="1"/>
                    </a:moveTo>
                    <a:lnTo>
                      <a:pt x="4306" y="104"/>
                    </a:lnTo>
                    <a:lnTo>
                      <a:pt x="4168" y="242"/>
                    </a:lnTo>
                    <a:lnTo>
                      <a:pt x="4031" y="414"/>
                    </a:lnTo>
                    <a:lnTo>
                      <a:pt x="3755" y="759"/>
                    </a:lnTo>
                    <a:lnTo>
                      <a:pt x="3617" y="965"/>
                    </a:lnTo>
                    <a:lnTo>
                      <a:pt x="3479" y="1103"/>
                    </a:lnTo>
                    <a:lnTo>
                      <a:pt x="3342" y="1206"/>
                    </a:lnTo>
                    <a:lnTo>
                      <a:pt x="3204" y="1275"/>
                    </a:lnTo>
                    <a:lnTo>
                      <a:pt x="2997" y="1344"/>
                    </a:lnTo>
                    <a:lnTo>
                      <a:pt x="2825" y="1344"/>
                    </a:lnTo>
                    <a:lnTo>
                      <a:pt x="2687" y="1310"/>
                    </a:lnTo>
                    <a:lnTo>
                      <a:pt x="2618" y="1241"/>
                    </a:lnTo>
                    <a:lnTo>
                      <a:pt x="2549" y="1172"/>
                    </a:lnTo>
                    <a:lnTo>
                      <a:pt x="2480" y="1069"/>
                    </a:lnTo>
                    <a:lnTo>
                      <a:pt x="2412" y="931"/>
                    </a:lnTo>
                    <a:lnTo>
                      <a:pt x="2308" y="827"/>
                    </a:lnTo>
                    <a:lnTo>
                      <a:pt x="2205" y="759"/>
                    </a:lnTo>
                    <a:lnTo>
                      <a:pt x="2067" y="759"/>
                    </a:lnTo>
                    <a:lnTo>
                      <a:pt x="1998" y="793"/>
                    </a:lnTo>
                    <a:lnTo>
                      <a:pt x="1929" y="862"/>
                    </a:lnTo>
                    <a:lnTo>
                      <a:pt x="1585" y="1275"/>
                    </a:lnTo>
                    <a:lnTo>
                      <a:pt x="1309" y="1689"/>
                    </a:lnTo>
                    <a:lnTo>
                      <a:pt x="1034" y="2102"/>
                    </a:lnTo>
                    <a:lnTo>
                      <a:pt x="792" y="2584"/>
                    </a:lnTo>
                    <a:lnTo>
                      <a:pt x="620" y="3067"/>
                    </a:lnTo>
                    <a:lnTo>
                      <a:pt x="448" y="3549"/>
                    </a:lnTo>
                    <a:lnTo>
                      <a:pt x="310" y="4100"/>
                    </a:lnTo>
                    <a:lnTo>
                      <a:pt x="207" y="4617"/>
                    </a:lnTo>
                    <a:lnTo>
                      <a:pt x="138" y="5168"/>
                    </a:lnTo>
                    <a:lnTo>
                      <a:pt x="69" y="5754"/>
                    </a:lnTo>
                    <a:lnTo>
                      <a:pt x="35" y="6305"/>
                    </a:lnTo>
                    <a:lnTo>
                      <a:pt x="0" y="6890"/>
                    </a:lnTo>
                    <a:lnTo>
                      <a:pt x="35" y="8062"/>
                    </a:lnTo>
                    <a:lnTo>
                      <a:pt x="103" y="9233"/>
                    </a:lnTo>
                    <a:lnTo>
                      <a:pt x="655" y="9440"/>
                    </a:lnTo>
                    <a:lnTo>
                      <a:pt x="1206" y="9612"/>
                    </a:lnTo>
                    <a:lnTo>
                      <a:pt x="1791" y="9750"/>
                    </a:lnTo>
                    <a:lnTo>
                      <a:pt x="2377" y="9818"/>
                    </a:lnTo>
                    <a:lnTo>
                      <a:pt x="2618" y="9853"/>
                    </a:lnTo>
                    <a:lnTo>
                      <a:pt x="3445" y="9887"/>
                    </a:lnTo>
                    <a:lnTo>
                      <a:pt x="4031" y="9853"/>
                    </a:lnTo>
                    <a:lnTo>
                      <a:pt x="4582" y="9818"/>
                    </a:lnTo>
                    <a:lnTo>
                      <a:pt x="4857" y="9784"/>
                    </a:lnTo>
                    <a:lnTo>
                      <a:pt x="5512" y="9646"/>
                    </a:lnTo>
                    <a:lnTo>
                      <a:pt x="6166" y="9440"/>
                    </a:lnTo>
                    <a:lnTo>
                      <a:pt x="6614" y="9302"/>
                    </a:lnTo>
                    <a:lnTo>
                      <a:pt x="7062" y="9129"/>
                    </a:lnTo>
                    <a:lnTo>
                      <a:pt x="7234" y="9026"/>
                    </a:lnTo>
                    <a:lnTo>
                      <a:pt x="7751" y="8785"/>
                    </a:lnTo>
                    <a:lnTo>
                      <a:pt x="8268" y="8475"/>
                    </a:lnTo>
                    <a:lnTo>
                      <a:pt x="8543" y="8303"/>
                    </a:lnTo>
                    <a:lnTo>
                      <a:pt x="8888" y="8027"/>
                    </a:lnTo>
                    <a:lnTo>
                      <a:pt x="8474" y="5581"/>
                    </a:lnTo>
                    <a:lnTo>
                      <a:pt x="8371" y="5065"/>
                    </a:lnTo>
                    <a:lnTo>
                      <a:pt x="8233" y="4410"/>
                    </a:lnTo>
                    <a:lnTo>
                      <a:pt x="8130" y="3721"/>
                    </a:lnTo>
                    <a:lnTo>
                      <a:pt x="7854" y="2205"/>
                    </a:lnTo>
                    <a:lnTo>
                      <a:pt x="7510" y="1999"/>
                    </a:lnTo>
                    <a:lnTo>
                      <a:pt x="6580" y="1413"/>
                    </a:lnTo>
                    <a:lnTo>
                      <a:pt x="5719" y="793"/>
                    </a:lnTo>
                    <a:lnTo>
                      <a:pt x="5271" y="414"/>
                    </a:lnTo>
                    <a:lnTo>
                      <a:pt x="482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9" name="Google Shape;4079;p24"/>
              <p:cNvSpPr/>
              <p:nvPr/>
            </p:nvSpPr>
            <p:spPr>
              <a:xfrm>
                <a:off x="2340775" y="1614325"/>
                <a:ext cx="222200" cy="247200"/>
              </a:xfrm>
              <a:custGeom>
                <a:avLst/>
                <a:gdLst/>
                <a:ahLst/>
                <a:cxnLst/>
                <a:rect l="l" t="t" r="r" b="b"/>
                <a:pathLst>
                  <a:path w="8888" h="9888" fill="none" extrusionOk="0">
                    <a:moveTo>
                      <a:pt x="8888" y="8027"/>
                    </a:moveTo>
                    <a:lnTo>
                      <a:pt x="8888" y="8027"/>
                    </a:lnTo>
                    <a:lnTo>
                      <a:pt x="8543" y="8303"/>
                    </a:lnTo>
                    <a:lnTo>
                      <a:pt x="8543" y="8303"/>
                    </a:lnTo>
                    <a:lnTo>
                      <a:pt x="8268" y="8475"/>
                    </a:lnTo>
                    <a:lnTo>
                      <a:pt x="8268" y="8475"/>
                    </a:lnTo>
                    <a:lnTo>
                      <a:pt x="7751" y="8785"/>
                    </a:lnTo>
                    <a:lnTo>
                      <a:pt x="7234" y="9026"/>
                    </a:lnTo>
                    <a:lnTo>
                      <a:pt x="7234" y="9026"/>
                    </a:lnTo>
                    <a:lnTo>
                      <a:pt x="7062" y="9129"/>
                    </a:lnTo>
                    <a:lnTo>
                      <a:pt x="7062" y="9129"/>
                    </a:lnTo>
                    <a:lnTo>
                      <a:pt x="6614" y="9302"/>
                    </a:lnTo>
                    <a:lnTo>
                      <a:pt x="6166" y="9440"/>
                    </a:lnTo>
                    <a:lnTo>
                      <a:pt x="6166" y="9440"/>
                    </a:lnTo>
                    <a:lnTo>
                      <a:pt x="5512" y="9646"/>
                    </a:lnTo>
                    <a:lnTo>
                      <a:pt x="4857" y="9784"/>
                    </a:lnTo>
                    <a:lnTo>
                      <a:pt x="4857" y="9784"/>
                    </a:lnTo>
                    <a:lnTo>
                      <a:pt x="4582" y="9818"/>
                    </a:lnTo>
                    <a:lnTo>
                      <a:pt x="4582" y="9818"/>
                    </a:lnTo>
                    <a:lnTo>
                      <a:pt x="4031" y="9853"/>
                    </a:lnTo>
                    <a:lnTo>
                      <a:pt x="3445" y="9887"/>
                    </a:lnTo>
                    <a:lnTo>
                      <a:pt x="3445" y="9887"/>
                    </a:lnTo>
                    <a:lnTo>
                      <a:pt x="2618" y="9853"/>
                    </a:lnTo>
                    <a:lnTo>
                      <a:pt x="2618" y="9853"/>
                    </a:lnTo>
                    <a:lnTo>
                      <a:pt x="2377" y="9818"/>
                    </a:lnTo>
                    <a:lnTo>
                      <a:pt x="2377" y="9818"/>
                    </a:lnTo>
                    <a:lnTo>
                      <a:pt x="1791" y="9750"/>
                    </a:lnTo>
                    <a:lnTo>
                      <a:pt x="1206" y="9612"/>
                    </a:lnTo>
                    <a:lnTo>
                      <a:pt x="655" y="9440"/>
                    </a:lnTo>
                    <a:lnTo>
                      <a:pt x="103" y="9233"/>
                    </a:lnTo>
                    <a:lnTo>
                      <a:pt x="103" y="9233"/>
                    </a:lnTo>
                    <a:lnTo>
                      <a:pt x="35" y="8062"/>
                    </a:lnTo>
                    <a:lnTo>
                      <a:pt x="0" y="6890"/>
                    </a:lnTo>
                    <a:lnTo>
                      <a:pt x="35" y="6305"/>
                    </a:lnTo>
                    <a:lnTo>
                      <a:pt x="69" y="5754"/>
                    </a:lnTo>
                    <a:lnTo>
                      <a:pt x="138" y="5168"/>
                    </a:lnTo>
                    <a:lnTo>
                      <a:pt x="207" y="4617"/>
                    </a:lnTo>
                    <a:lnTo>
                      <a:pt x="310" y="4100"/>
                    </a:lnTo>
                    <a:lnTo>
                      <a:pt x="448" y="3549"/>
                    </a:lnTo>
                    <a:lnTo>
                      <a:pt x="620" y="3067"/>
                    </a:lnTo>
                    <a:lnTo>
                      <a:pt x="792" y="2584"/>
                    </a:lnTo>
                    <a:lnTo>
                      <a:pt x="1034" y="2102"/>
                    </a:lnTo>
                    <a:lnTo>
                      <a:pt x="1309" y="1689"/>
                    </a:lnTo>
                    <a:lnTo>
                      <a:pt x="1585" y="1275"/>
                    </a:lnTo>
                    <a:lnTo>
                      <a:pt x="1929" y="862"/>
                    </a:lnTo>
                    <a:lnTo>
                      <a:pt x="1929" y="862"/>
                    </a:lnTo>
                    <a:lnTo>
                      <a:pt x="1929" y="862"/>
                    </a:lnTo>
                    <a:lnTo>
                      <a:pt x="1998" y="793"/>
                    </a:lnTo>
                    <a:lnTo>
                      <a:pt x="2067" y="759"/>
                    </a:lnTo>
                    <a:lnTo>
                      <a:pt x="2136" y="759"/>
                    </a:lnTo>
                    <a:lnTo>
                      <a:pt x="2205" y="759"/>
                    </a:lnTo>
                    <a:lnTo>
                      <a:pt x="2308" y="827"/>
                    </a:lnTo>
                    <a:lnTo>
                      <a:pt x="2412" y="931"/>
                    </a:lnTo>
                    <a:lnTo>
                      <a:pt x="2412" y="931"/>
                    </a:lnTo>
                    <a:lnTo>
                      <a:pt x="2480" y="1069"/>
                    </a:lnTo>
                    <a:lnTo>
                      <a:pt x="2549" y="1172"/>
                    </a:lnTo>
                    <a:lnTo>
                      <a:pt x="2618" y="1241"/>
                    </a:lnTo>
                    <a:lnTo>
                      <a:pt x="2687" y="1310"/>
                    </a:lnTo>
                    <a:lnTo>
                      <a:pt x="2687" y="1310"/>
                    </a:lnTo>
                    <a:lnTo>
                      <a:pt x="2825" y="1344"/>
                    </a:lnTo>
                    <a:lnTo>
                      <a:pt x="2997" y="1344"/>
                    </a:lnTo>
                    <a:lnTo>
                      <a:pt x="2997" y="1344"/>
                    </a:lnTo>
                    <a:lnTo>
                      <a:pt x="2997" y="1344"/>
                    </a:lnTo>
                    <a:lnTo>
                      <a:pt x="3204" y="1275"/>
                    </a:lnTo>
                    <a:lnTo>
                      <a:pt x="3204" y="1275"/>
                    </a:lnTo>
                    <a:lnTo>
                      <a:pt x="3342" y="1206"/>
                    </a:lnTo>
                    <a:lnTo>
                      <a:pt x="3479" y="1103"/>
                    </a:lnTo>
                    <a:lnTo>
                      <a:pt x="3479" y="1103"/>
                    </a:lnTo>
                    <a:lnTo>
                      <a:pt x="3617" y="965"/>
                    </a:lnTo>
                    <a:lnTo>
                      <a:pt x="3755" y="759"/>
                    </a:lnTo>
                    <a:lnTo>
                      <a:pt x="4031" y="414"/>
                    </a:lnTo>
                    <a:lnTo>
                      <a:pt x="4168" y="242"/>
                    </a:lnTo>
                    <a:lnTo>
                      <a:pt x="4306" y="104"/>
                    </a:lnTo>
                    <a:lnTo>
                      <a:pt x="4478" y="1"/>
                    </a:lnTo>
                    <a:lnTo>
                      <a:pt x="4651" y="1"/>
                    </a:lnTo>
                    <a:lnTo>
                      <a:pt x="4651" y="1"/>
                    </a:lnTo>
                    <a:lnTo>
                      <a:pt x="4823" y="1"/>
                    </a:lnTo>
                    <a:lnTo>
                      <a:pt x="4823" y="1"/>
                    </a:lnTo>
                    <a:lnTo>
                      <a:pt x="5271" y="414"/>
                    </a:lnTo>
                    <a:lnTo>
                      <a:pt x="5719" y="793"/>
                    </a:lnTo>
                    <a:lnTo>
                      <a:pt x="6580" y="1413"/>
                    </a:lnTo>
                    <a:lnTo>
                      <a:pt x="6580" y="1413"/>
                    </a:lnTo>
                    <a:lnTo>
                      <a:pt x="7510" y="1999"/>
                    </a:lnTo>
                    <a:lnTo>
                      <a:pt x="7854" y="2205"/>
                    </a:lnTo>
                    <a:lnTo>
                      <a:pt x="7854" y="2205"/>
                    </a:lnTo>
                    <a:lnTo>
                      <a:pt x="8130" y="3721"/>
                    </a:lnTo>
                    <a:lnTo>
                      <a:pt x="8130" y="3721"/>
                    </a:lnTo>
                    <a:lnTo>
                      <a:pt x="8233" y="4410"/>
                    </a:lnTo>
                    <a:lnTo>
                      <a:pt x="8233" y="4410"/>
                    </a:lnTo>
                    <a:lnTo>
                      <a:pt x="8371" y="5065"/>
                    </a:lnTo>
                    <a:lnTo>
                      <a:pt x="8371" y="5065"/>
                    </a:lnTo>
                    <a:lnTo>
                      <a:pt x="8474" y="5581"/>
                    </a:lnTo>
                    <a:lnTo>
                      <a:pt x="8474" y="5581"/>
                    </a:lnTo>
                    <a:lnTo>
                      <a:pt x="8888" y="802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0" name="Google Shape;4080;p24"/>
              <p:cNvSpPr/>
              <p:nvPr/>
            </p:nvSpPr>
            <p:spPr>
              <a:xfrm>
                <a:off x="2258100" y="1635850"/>
                <a:ext cx="148150" cy="224800"/>
              </a:xfrm>
              <a:custGeom>
                <a:avLst/>
                <a:gdLst/>
                <a:ahLst/>
                <a:cxnLst/>
                <a:rect l="l" t="t" r="r" b="b"/>
                <a:pathLst>
                  <a:path w="5926" h="8992" extrusionOk="0">
                    <a:moveTo>
                      <a:pt x="5236" y="1"/>
                    </a:moveTo>
                    <a:lnTo>
                      <a:pt x="4237" y="828"/>
                    </a:lnTo>
                    <a:lnTo>
                      <a:pt x="3376" y="1620"/>
                    </a:lnTo>
                    <a:lnTo>
                      <a:pt x="2618" y="2378"/>
                    </a:lnTo>
                    <a:lnTo>
                      <a:pt x="1929" y="3170"/>
                    </a:lnTo>
                    <a:lnTo>
                      <a:pt x="1344" y="3894"/>
                    </a:lnTo>
                    <a:lnTo>
                      <a:pt x="861" y="4617"/>
                    </a:lnTo>
                    <a:lnTo>
                      <a:pt x="413" y="5306"/>
                    </a:lnTo>
                    <a:lnTo>
                      <a:pt x="0" y="5960"/>
                    </a:lnTo>
                    <a:lnTo>
                      <a:pt x="448" y="6443"/>
                    </a:lnTo>
                    <a:lnTo>
                      <a:pt x="861" y="6822"/>
                    </a:lnTo>
                    <a:lnTo>
                      <a:pt x="1275" y="7166"/>
                    </a:lnTo>
                    <a:lnTo>
                      <a:pt x="1688" y="7476"/>
                    </a:lnTo>
                    <a:lnTo>
                      <a:pt x="2170" y="7752"/>
                    </a:lnTo>
                    <a:lnTo>
                      <a:pt x="2515" y="7958"/>
                    </a:lnTo>
                    <a:lnTo>
                      <a:pt x="2859" y="7407"/>
                    </a:lnTo>
                    <a:lnTo>
                      <a:pt x="2963" y="7269"/>
                    </a:lnTo>
                    <a:lnTo>
                      <a:pt x="2997" y="7235"/>
                    </a:lnTo>
                    <a:lnTo>
                      <a:pt x="3100" y="7304"/>
                    </a:lnTo>
                    <a:lnTo>
                      <a:pt x="3135" y="7407"/>
                    </a:lnTo>
                    <a:lnTo>
                      <a:pt x="3238" y="7648"/>
                    </a:lnTo>
                    <a:lnTo>
                      <a:pt x="3238" y="7958"/>
                    </a:lnTo>
                    <a:lnTo>
                      <a:pt x="3238" y="8303"/>
                    </a:lnTo>
                    <a:lnTo>
                      <a:pt x="3410" y="8372"/>
                    </a:lnTo>
                    <a:lnTo>
                      <a:pt x="3962" y="8579"/>
                    </a:lnTo>
                    <a:lnTo>
                      <a:pt x="4513" y="8751"/>
                    </a:lnTo>
                    <a:lnTo>
                      <a:pt x="5098" y="8889"/>
                    </a:lnTo>
                    <a:lnTo>
                      <a:pt x="5684" y="8957"/>
                    </a:lnTo>
                    <a:lnTo>
                      <a:pt x="5925" y="8992"/>
                    </a:lnTo>
                    <a:lnTo>
                      <a:pt x="5822" y="8131"/>
                    </a:lnTo>
                    <a:lnTo>
                      <a:pt x="5684" y="7338"/>
                    </a:lnTo>
                    <a:lnTo>
                      <a:pt x="5340" y="5857"/>
                    </a:lnTo>
                    <a:lnTo>
                      <a:pt x="5167" y="5134"/>
                    </a:lnTo>
                    <a:lnTo>
                      <a:pt x="5064" y="4376"/>
                    </a:lnTo>
                    <a:lnTo>
                      <a:pt x="5030" y="3997"/>
                    </a:lnTo>
                    <a:lnTo>
                      <a:pt x="5030" y="3618"/>
                    </a:lnTo>
                    <a:lnTo>
                      <a:pt x="5030" y="3205"/>
                    </a:lnTo>
                    <a:lnTo>
                      <a:pt x="5064" y="2826"/>
                    </a:lnTo>
                    <a:lnTo>
                      <a:pt x="5202" y="1792"/>
                    </a:lnTo>
                    <a:lnTo>
                      <a:pt x="5236" y="1069"/>
                    </a:lnTo>
                    <a:lnTo>
                      <a:pt x="5236" y="518"/>
                    </a:lnTo>
                    <a:lnTo>
                      <a:pt x="5236" y="35"/>
                    </a:lnTo>
                    <a:lnTo>
                      <a:pt x="5236"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1" name="Google Shape;4081;p24"/>
              <p:cNvSpPr/>
              <p:nvPr/>
            </p:nvSpPr>
            <p:spPr>
              <a:xfrm>
                <a:off x="2457900" y="1614325"/>
                <a:ext cx="136950" cy="244625"/>
              </a:xfrm>
              <a:custGeom>
                <a:avLst/>
                <a:gdLst/>
                <a:ahLst/>
                <a:cxnLst/>
                <a:rect l="l" t="t" r="r" b="b"/>
                <a:pathLst>
                  <a:path w="5478" h="9785" extrusionOk="0">
                    <a:moveTo>
                      <a:pt x="138" y="1"/>
                    </a:moveTo>
                    <a:lnTo>
                      <a:pt x="103" y="380"/>
                    </a:lnTo>
                    <a:lnTo>
                      <a:pt x="35" y="1964"/>
                    </a:lnTo>
                    <a:lnTo>
                      <a:pt x="35" y="2688"/>
                    </a:lnTo>
                    <a:lnTo>
                      <a:pt x="0" y="3239"/>
                    </a:lnTo>
                    <a:lnTo>
                      <a:pt x="0" y="3997"/>
                    </a:lnTo>
                    <a:lnTo>
                      <a:pt x="0" y="4548"/>
                    </a:lnTo>
                    <a:lnTo>
                      <a:pt x="0" y="5754"/>
                    </a:lnTo>
                    <a:lnTo>
                      <a:pt x="0" y="6994"/>
                    </a:lnTo>
                    <a:lnTo>
                      <a:pt x="69" y="8268"/>
                    </a:lnTo>
                    <a:lnTo>
                      <a:pt x="138" y="9508"/>
                    </a:lnTo>
                    <a:lnTo>
                      <a:pt x="172" y="9784"/>
                    </a:lnTo>
                    <a:lnTo>
                      <a:pt x="827" y="9646"/>
                    </a:lnTo>
                    <a:lnTo>
                      <a:pt x="1481" y="9440"/>
                    </a:lnTo>
                    <a:lnTo>
                      <a:pt x="1929" y="9302"/>
                    </a:lnTo>
                    <a:lnTo>
                      <a:pt x="2377" y="9129"/>
                    </a:lnTo>
                    <a:lnTo>
                      <a:pt x="2549" y="9026"/>
                    </a:lnTo>
                    <a:lnTo>
                      <a:pt x="3066" y="8785"/>
                    </a:lnTo>
                    <a:lnTo>
                      <a:pt x="3583" y="8475"/>
                    </a:lnTo>
                    <a:lnTo>
                      <a:pt x="3858" y="8303"/>
                    </a:lnTo>
                    <a:lnTo>
                      <a:pt x="4203" y="8027"/>
                    </a:lnTo>
                    <a:lnTo>
                      <a:pt x="4547" y="7752"/>
                    </a:lnTo>
                    <a:lnTo>
                      <a:pt x="4892" y="7442"/>
                    </a:lnTo>
                    <a:lnTo>
                      <a:pt x="5202" y="7131"/>
                    </a:lnTo>
                    <a:lnTo>
                      <a:pt x="5477" y="6821"/>
                    </a:lnTo>
                    <a:lnTo>
                      <a:pt x="5408" y="5857"/>
                    </a:lnTo>
                    <a:lnTo>
                      <a:pt x="5305" y="5271"/>
                    </a:lnTo>
                    <a:lnTo>
                      <a:pt x="5167" y="4548"/>
                    </a:lnTo>
                    <a:lnTo>
                      <a:pt x="4961" y="3687"/>
                    </a:lnTo>
                    <a:lnTo>
                      <a:pt x="4857" y="3308"/>
                    </a:lnTo>
                    <a:lnTo>
                      <a:pt x="4720" y="2929"/>
                    </a:lnTo>
                    <a:lnTo>
                      <a:pt x="4444" y="2412"/>
                    </a:lnTo>
                    <a:lnTo>
                      <a:pt x="4306" y="2205"/>
                    </a:lnTo>
                    <a:lnTo>
                      <a:pt x="4168" y="2033"/>
                    </a:lnTo>
                    <a:lnTo>
                      <a:pt x="3824" y="1689"/>
                    </a:lnTo>
                    <a:lnTo>
                      <a:pt x="3479" y="1379"/>
                    </a:lnTo>
                    <a:lnTo>
                      <a:pt x="3135" y="1103"/>
                    </a:lnTo>
                    <a:lnTo>
                      <a:pt x="2790" y="896"/>
                    </a:lnTo>
                    <a:lnTo>
                      <a:pt x="2446" y="690"/>
                    </a:lnTo>
                    <a:lnTo>
                      <a:pt x="2101" y="517"/>
                    </a:lnTo>
                    <a:lnTo>
                      <a:pt x="1481" y="276"/>
                    </a:lnTo>
                    <a:lnTo>
                      <a:pt x="930" y="138"/>
                    </a:lnTo>
                    <a:lnTo>
                      <a:pt x="517" y="35"/>
                    </a:lnTo>
                    <a:lnTo>
                      <a:pt x="138"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2" name="Google Shape;4082;p24"/>
              <p:cNvSpPr/>
              <p:nvPr/>
            </p:nvSpPr>
            <p:spPr>
              <a:xfrm>
                <a:off x="2457900" y="1614325"/>
                <a:ext cx="136950" cy="244625"/>
              </a:xfrm>
              <a:custGeom>
                <a:avLst/>
                <a:gdLst/>
                <a:ahLst/>
                <a:cxnLst/>
                <a:rect l="l" t="t" r="r" b="b"/>
                <a:pathLst>
                  <a:path w="5478" h="9785" fill="none" extrusionOk="0">
                    <a:moveTo>
                      <a:pt x="5477" y="6821"/>
                    </a:moveTo>
                    <a:lnTo>
                      <a:pt x="5477" y="6821"/>
                    </a:lnTo>
                    <a:lnTo>
                      <a:pt x="5202" y="7131"/>
                    </a:lnTo>
                    <a:lnTo>
                      <a:pt x="4892" y="7442"/>
                    </a:lnTo>
                    <a:lnTo>
                      <a:pt x="4547" y="7752"/>
                    </a:lnTo>
                    <a:lnTo>
                      <a:pt x="4203" y="8027"/>
                    </a:lnTo>
                    <a:lnTo>
                      <a:pt x="4203" y="8027"/>
                    </a:lnTo>
                    <a:lnTo>
                      <a:pt x="3858" y="8303"/>
                    </a:lnTo>
                    <a:lnTo>
                      <a:pt x="3858" y="8303"/>
                    </a:lnTo>
                    <a:lnTo>
                      <a:pt x="3583" y="8475"/>
                    </a:lnTo>
                    <a:lnTo>
                      <a:pt x="3583" y="8475"/>
                    </a:lnTo>
                    <a:lnTo>
                      <a:pt x="3066" y="8785"/>
                    </a:lnTo>
                    <a:lnTo>
                      <a:pt x="2549" y="9026"/>
                    </a:lnTo>
                    <a:lnTo>
                      <a:pt x="2549" y="9026"/>
                    </a:lnTo>
                    <a:lnTo>
                      <a:pt x="2377" y="9129"/>
                    </a:lnTo>
                    <a:lnTo>
                      <a:pt x="2377" y="9129"/>
                    </a:lnTo>
                    <a:lnTo>
                      <a:pt x="1929" y="9302"/>
                    </a:lnTo>
                    <a:lnTo>
                      <a:pt x="1481" y="9440"/>
                    </a:lnTo>
                    <a:lnTo>
                      <a:pt x="1481" y="9440"/>
                    </a:lnTo>
                    <a:lnTo>
                      <a:pt x="827" y="9646"/>
                    </a:lnTo>
                    <a:lnTo>
                      <a:pt x="172" y="9784"/>
                    </a:lnTo>
                    <a:lnTo>
                      <a:pt x="172" y="9784"/>
                    </a:lnTo>
                    <a:lnTo>
                      <a:pt x="138" y="9508"/>
                    </a:lnTo>
                    <a:lnTo>
                      <a:pt x="138" y="9508"/>
                    </a:lnTo>
                    <a:lnTo>
                      <a:pt x="69" y="8268"/>
                    </a:lnTo>
                    <a:lnTo>
                      <a:pt x="0" y="6994"/>
                    </a:lnTo>
                    <a:lnTo>
                      <a:pt x="0" y="5754"/>
                    </a:lnTo>
                    <a:lnTo>
                      <a:pt x="0" y="4548"/>
                    </a:lnTo>
                    <a:lnTo>
                      <a:pt x="0" y="4548"/>
                    </a:lnTo>
                    <a:lnTo>
                      <a:pt x="0" y="3997"/>
                    </a:lnTo>
                    <a:lnTo>
                      <a:pt x="0" y="3997"/>
                    </a:lnTo>
                    <a:lnTo>
                      <a:pt x="0" y="3239"/>
                    </a:lnTo>
                    <a:lnTo>
                      <a:pt x="0" y="3239"/>
                    </a:lnTo>
                    <a:lnTo>
                      <a:pt x="35" y="2688"/>
                    </a:lnTo>
                    <a:lnTo>
                      <a:pt x="35" y="2688"/>
                    </a:lnTo>
                    <a:lnTo>
                      <a:pt x="35" y="1964"/>
                    </a:lnTo>
                    <a:lnTo>
                      <a:pt x="35" y="1964"/>
                    </a:lnTo>
                    <a:lnTo>
                      <a:pt x="103" y="380"/>
                    </a:lnTo>
                    <a:lnTo>
                      <a:pt x="103" y="380"/>
                    </a:lnTo>
                    <a:lnTo>
                      <a:pt x="103" y="380"/>
                    </a:lnTo>
                    <a:lnTo>
                      <a:pt x="138" y="1"/>
                    </a:lnTo>
                    <a:lnTo>
                      <a:pt x="138" y="1"/>
                    </a:lnTo>
                    <a:lnTo>
                      <a:pt x="138" y="1"/>
                    </a:lnTo>
                    <a:lnTo>
                      <a:pt x="517" y="35"/>
                    </a:lnTo>
                    <a:lnTo>
                      <a:pt x="930" y="138"/>
                    </a:lnTo>
                    <a:lnTo>
                      <a:pt x="1481" y="276"/>
                    </a:lnTo>
                    <a:lnTo>
                      <a:pt x="2101" y="517"/>
                    </a:lnTo>
                    <a:lnTo>
                      <a:pt x="2446" y="690"/>
                    </a:lnTo>
                    <a:lnTo>
                      <a:pt x="2790" y="896"/>
                    </a:lnTo>
                    <a:lnTo>
                      <a:pt x="3135" y="1103"/>
                    </a:lnTo>
                    <a:lnTo>
                      <a:pt x="3479" y="1379"/>
                    </a:lnTo>
                    <a:lnTo>
                      <a:pt x="3824" y="1689"/>
                    </a:lnTo>
                    <a:lnTo>
                      <a:pt x="4168" y="2033"/>
                    </a:lnTo>
                    <a:lnTo>
                      <a:pt x="4168" y="2033"/>
                    </a:lnTo>
                    <a:lnTo>
                      <a:pt x="4306" y="2205"/>
                    </a:lnTo>
                    <a:lnTo>
                      <a:pt x="4444" y="2412"/>
                    </a:lnTo>
                    <a:lnTo>
                      <a:pt x="4720" y="2929"/>
                    </a:lnTo>
                    <a:lnTo>
                      <a:pt x="4720" y="2929"/>
                    </a:lnTo>
                    <a:lnTo>
                      <a:pt x="4857" y="3308"/>
                    </a:lnTo>
                    <a:lnTo>
                      <a:pt x="4961" y="3687"/>
                    </a:lnTo>
                    <a:lnTo>
                      <a:pt x="4961" y="3687"/>
                    </a:lnTo>
                    <a:lnTo>
                      <a:pt x="5167" y="4548"/>
                    </a:lnTo>
                    <a:lnTo>
                      <a:pt x="5167" y="4548"/>
                    </a:lnTo>
                    <a:lnTo>
                      <a:pt x="5305" y="5271"/>
                    </a:lnTo>
                    <a:lnTo>
                      <a:pt x="5305" y="5271"/>
                    </a:lnTo>
                    <a:lnTo>
                      <a:pt x="5408" y="5857"/>
                    </a:lnTo>
                    <a:lnTo>
                      <a:pt x="5408" y="5857"/>
                    </a:lnTo>
                    <a:lnTo>
                      <a:pt x="5477" y="682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3" name="Google Shape;4083;p24"/>
              <p:cNvSpPr/>
              <p:nvPr/>
            </p:nvSpPr>
            <p:spPr>
              <a:xfrm>
                <a:off x="2480275" y="1648775"/>
                <a:ext cx="135250" cy="173125"/>
              </a:xfrm>
              <a:custGeom>
                <a:avLst/>
                <a:gdLst/>
                <a:ahLst/>
                <a:cxnLst/>
                <a:rect l="l" t="t" r="r" b="b"/>
                <a:pathLst>
                  <a:path w="5410" h="6925" extrusionOk="0">
                    <a:moveTo>
                      <a:pt x="1310" y="1"/>
                    </a:moveTo>
                    <a:lnTo>
                      <a:pt x="1000" y="35"/>
                    </a:lnTo>
                    <a:lnTo>
                      <a:pt x="793" y="69"/>
                    </a:lnTo>
                    <a:lnTo>
                      <a:pt x="621" y="104"/>
                    </a:lnTo>
                    <a:lnTo>
                      <a:pt x="449" y="207"/>
                    </a:lnTo>
                    <a:lnTo>
                      <a:pt x="276" y="276"/>
                    </a:lnTo>
                    <a:lnTo>
                      <a:pt x="173" y="414"/>
                    </a:lnTo>
                    <a:lnTo>
                      <a:pt x="70" y="552"/>
                    </a:lnTo>
                    <a:lnTo>
                      <a:pt x="35" y="724"/>
                    </a:lnTo>
                    <a:lnTo>
                      <a:pt x="1" y="896"/>
                    </a:lnTo>
                    <a:lnTo>
                      <a:pt x="35" y="1241"/>
                    </a:lnTo>
                    <a:lnTo>
                      <a:pt x="70" y="1551"/>
                    </a:lnTo>
                    <a:lnTo>
                      <a:pt x="207" y="2067"/>
                    </a:lnTo>
                    <a:lnTo>
                      <a:pt x="311" y="2412"/>
                    </a:lnTo>
                    <a:lnTo>
                      <a:pt x="414" y="2653"/>
                    </a:lnTo>
                    <a:lnTo>
                      <a:pt x="586" y="3032"/>
                    </a:lnTo>
                    <a:lnTo>
                      <a:pt x="690" y="3135"/>
                    </a:lnTo>
                    <a:lnTo>
                      <a:pt x="828" y="3377"/>
                    </a:lnTo>
                    <a:lnTo>
                      <a:pt x="1138" y="3928"/>
                    </a:lnTo>
                    <a:lnTo>
                      <a:pt x="2963" y="6925"/>
                    </a:lnTo>
                    <a:lnTo>
                      <a:pt x="3308" y="6649"/>
                    </a:lnTo>
                    <a:lnTo>
                      <a:pt x="3652" y="6374"/>
                    </a:lnTo>
                    <a:lnTo>
                      <a:pt x="3997" y="6064"/>
                    </a:lnTo>
                    <a:lnTo>
                      <a:pt x="4307" y="5753"/>
                    </a:lnTo>
                    <a:lnTo>
                      <a:pt x="4582" y="5443"/>
                    </a:lnTo>
                    <a:lnTo>
                      <a:pt x="4961" y="4961"/>
                    </a:lnTo>
                    <a:lnTo>
                      <a:pt x="5237" y="4582"/>
                    </a:lnTo>
                    <a:lnTo>
                      <a:pt x="5409" y="4582"/>
                    </a:lnTo>
                    <a:lnTo>
                      <a:pt x="5340" y="4479"/>
                    </a:lnTo>
                    <a:lnTo>
                      <a:pt x="5271" y="4376"/>
                    </a:lnTo>
                    <a:lnTo>
                      <a:pt x="5134" y="4066"/>
                    </a:lnTo>
                    <a:lnTo>
                      <a:pt x="4755" y="3342"/>
                    </a:lnTo>
                    <a:lnTo>
                      <a:pt x="4651" y="3170"/>
                    </a:lnTo>
                    <a:lnTo>
                      <a:pt x="4203" y="2309"/>
                    </a:lnTo>
                    <a:lnTo>
                      <a:pt x="3825" y="1551"/>
                    </a:lnTo>
                    <a:lnTo>
                      <a:pt x="3480" y="965"/>
                    </a:lnTo>
                    <a:lnTo>
                      <a:pt x="3273" y="655"/>
                    </a:lnTo>
                    <a:lnTo>
                      <a:pt x="3101" y="483"/>
                    </a:lnTo>
                    <a:lnTo>
                      <a:pt x="2860" y="345"/>
                    </a:lnTo>
                    <a:lnTo>
                      <a:pt x="2619" y="242"/>
                    </a:lnTo>
                    <a:lnTo>
                      <a:pt x="2309" y="138"/>
                    </a:lnTo>
                    <a:lnTo>
                      <a:pt x="1999" y="69"/>
                    </a:lnTo>
                    <a:lnTo>
                      <a:pt x="1654"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4" name="Google Shape;4084;p24"/>
              <p:cNvSpPr/>
              <p:nvPr/>
            </p:nvSpPr>
            <p:spPr>
              <a:xfrm>
                <a:off x="2480275" y="1648775"/>
                <a:ext cx="135250" cy="173125"/>
              </a:xfrm>
              <a:custGeom>
                <a:avLst/>
                <a:gdLst/>
                <a:ahLst/>
                <a:cxnLst/>
                <a:rect l="l" t="t" r="r" b="b"/>
                <a:pathLst>
                  <a:path w="5410" h="6925" fill="none" extrusionOk="0">
                    <a:moveTo>
                      <a:pt x="5409" y="4582"/>
                    </a:moveTo>
                    <a:lnTo>
                      <a:pt x="5409" y="4582"/>
                    </a:lnTo>
                    <a:lnTo>
                      <a:pt x="5237" y="4582"/>
                    </a:lnTo>
                    <a:lnTo>
                      <a:pt x="5237" y="4582"/>
                    </a:lnTo>
                    <a:lnTo>
                      <a:pt x="4961" y="4961"/>
                    </a:lnTo>
                    <a:lnTo>
                      <a:pt x="4961" y="4961"/>
                    </a:lnTo>
                    <a:lnTo>
                      <a:pt x="4582" y="5443"/>
                    </a:lnTo>
                    <a:lnTo>
                      <a:pt x="4582" y="5443"/>
                    </a:lnTo>
                    <a:lnTo>
                      <a:pt x="4307" y="5753"/>
                    </a:lnTo>
                    <a:lnTo>
                      <a:pt x="3997" y="6064"/>
                    </a:lnTo>
                    <a:lnTo>
                      <a:pt x="3652" y="6374"/>
                    </a:lnTo>
                    <a:lnTo>
                      <a:pt x="3308" y="6649"/>
                    </a:lnTo>
                    <a:lnTo>
                      <a:pt x="3308" y="6649"/>
                    </a:lnTo>
                    <a:lnTo>
                      <a:pt x="2963" y="6925"/>
                    </a:lnTo>
                    <a:lnTo>
                      <a:pt x="2963" y="6925"/>
                    </a:lnTo>
                    <a:lnTo>
                      <a:pt x="1138" y="3928"/>
                    </a:lnTo>
                    <a:lnTo>
                      <a:pt x="1138" y="3928"/>
                    </a:lnTo>
                    <a:lnTo>
                      <a:pt x="828" y="3377"/>
                    </a:lnTo>
                    <a:lnTo>
                      <a:pt x="828" y="3377"/>
                    </a:lnTo>
                    <a:lnTo>
                      <a:pt x="690" y="3135"/>
                    </a:lnTo>
                    <a:lnTo>
                      <a:pt x="690" y="3135"/>
                    </a:lnTo>
                    <a:lnTo>
                      <a:pt x="586" y="3032"/>
                    </a:lnTo>
                    <a:lnTo>
                      <a:pt x="414" y="2653"/>
                    </a:lnTo>
                    <a:lnTo>
                      <a:pt x="414" y="2653"/>
                    </a:lnTo>
                    <a:lnTo>
                      <a:pt x="311" y="2412"/>
                    </a:lnTo>
                    <a:lnTo>
                      <a:pt x="207" y="2067"/>
                    </a:lnTo>
                    <a:lnTo>
                      <a:pt x="207" y="2067"/>
                    </a:lnTo>
                    <a:lnTo>
                      <a:pt x="70" y="1551"/>
                    </a:lnTo>
                    <a:lnTo>
                      <a:pt x="35" y="1241"/>
                    </a:lnTo>
                    <a:lnTo>
                      <a:pt x="1" y="896"/>
                    </a:lnTo>
                    <a:lnTo>
                      <a:pt x="1" y="896"/>
                    </a:lnTo>
                    <a:lnTo>
                      <a:pt x="35" y="724"/>
                    </a:lnTo>
                    <a:lnTo>
                      <a:pt x="70" y="552"/>
                    </a:lnTo>
                    <a:lnTo>
                      <a:pt x="173" y="414"/>
                    </a:lnTo>
                    <a:lnTo>
                      <a:pt x="276" y="276"/>
                    </a:lnTo>
                    <a:lnTo>
                      <a:pt x="449" y="207"/>
                    </a:lnTo>
                    <a:lnTo>
                      <a:pt x="621" y="104"/>
                    </a:lnTo>
                    <a:lnTo>
                      <a:pt x="793" y="69"/>
                    </a:lnTo>
                    <a:lnTo>
                      <a:pt x="1000" y="35"/>
                    </a:lnTo>
                    <a:lnTo>
                      <a:pt x="1000" y="35"/>
                    </a:lnTo>
                    <a:lnTo>
                      <a:pt x="1310" y="1"/>
                    </a:lnTo>
                    <a:lnTo>
                      <a:pt x="1654" y="1"/>
                    </a:lnTo>
                    <a:lnTo>
                      <a:pt x="1999" y="69"/>
                    </a:lnTo>
                    <a:lnTo>
                      <a:pt x="2309" y="138"/>
                    </a:lnTo>
                    <a:lnTo>
                      <a:pt x="2619" y="242"/>
                    </a:lnTo>
                    <a:lnTo>
                      <a:pt x="2860" y="345"/>
                    </a:lnTo>
                    <a:lnTo>
                      <a:pt x="3101" y="483"/>
                    </a:lnTo>
                    <a:lnTo>
                      <a:pt x="3273" y="655"/>
                    </a:lnTo>
                    <a:lnTo>
                      <a:pt x="3273" y="655"/>
                    </a:lnTo>
                    <a:lnTo>
                      <a:pt x="3480" y="965"/>
                    </a:lnTo>
                    <a:lnTo>
                      <a:pt x="3825" y="1551"/>
                    </a:lnTo>
                    <a:lnTo>
                      <a:pt x="3825" y="1551"/>
                    </a:lnTo>
                    <a:lnTo>
                      <a:pt x="4203" y="2309"/>
                    </a:lnTo>
                    <a:lnTo>
                      <a:pt x="4203" y="2309"/>
                    </a:lnTo>
                    <a:lnTo>
                      <a:pt x="4651" y="3170"/>
                    </a:lnTo>
                    <a:lnTo>
                      <a:pt x="4651" y="3170"/>
                    </a:lnTo>
                    <a:lnTo>
                      <a:pt x="4755" y="3342"/>
                    </a:lnTo>
                    <a:lnTo>
                      <a:pt x="4755" y="3342"/>
                    </a:lnTo>
                    <a:lnTo>
                      <a:pt x="5134" y="4066"/>
                    </a:lnTo>
                    <a:lnTo>
                      <a:pt x="5134" y="4066"/>
                    </a:lnTo>
                    <a:lnTo>
                      <a:pt x="5271" y="4376"/>
                    </a:lnTo>
                    <a:lnTo>
                      <a:pt x="5271" y="4376"/>
                    </a:lnTo>
                    <a:lnTo>
                      <a:pt x="5271" y="4376"/>
                    </a:lnTo>
                    <a:lnTo>
                      <a:pt x="5340" y="4479"/>
                    </a:lnTo>
                    <a:lnTo>
                      <a:pt x="5340" y="4479"/>
                    </a:lnTo>
                    <a:lnTo>
                      <a:pt x="5409" y="458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5" name="Google Shape;4085;p24"/>
              <p:cNvSpPr/>
              <p:nvPr/>
            </p:nvSpPr>
            <p:spPr>
              <a:xfrm>
                <a:off x="2596550" y="1728000"/>
                <a:ext cx="2600" cy="4350"/>
              </a:xfrm>
              <a:custGeom>
                <a:avLst/>
                <a:gdLst/>
                <a:ahLst/>
                <a:cxnLst/>
                <a:rect l="l" t="t" r="r" b="b"/>
                <a:pathLst>
                  <a:path w="104" h="174" extrusionOk="0">
                    <a:moveTo>
                      <a:pt x="0" y="1"/>
                    </a:moveTo>
                    <a:lnTo>
                      <a:pt x="104" y="173"/>
                    </a:lnTo>
                    <a:lnTo>
                      <a:pt x="104" y="173"/>
                    </a:lnTo>
                    <a:lnTo>
                      <a:pt x="69"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6" name="Google Shape;4086;p24"/>
              <p:cNvSpPr/>
              <p:nvPr/>
            </p:nvSpPr>
            <p:spPr>
              <a:xfrm>
                <a:off x="2596550" y="1728000"/>
                <a:ext cx="2600" cy="4350"/>
              </a:xfrm>
              <a:custGeom>
                <a:avLst/>
                <a:gdLst/>
                <a:ahLst/>
                <a:cxnLst/>
                <a:rect l="l" t="t" r="r" b="b"/>
                <a:pathLst>
                  <a:path w="104" h="174" fill="none" extrusionOk="0">
                    <a:moveTo>
                      <a:pt x="69" y="1"/>
                    </a:moveTo>
                    <a:lnTo>
                      <a:pt x="69" y="1"/>
                    </a:lnTo>
                    <a:lnTo>
                      <a:pt x="35" y="1"/>
                    </a:lnTo>
                    <a:lnTo>
                      <a:pt x="35" y="1"/>
                    </a:lnTo>
                    <a:lnTo>
                      <a:pt x="0" y="1"/>
                    </a:lnTo>
                    <a:lnTo>
                      <a:pt x="0" y="1"/>
                    </a:lnTo>
                    <a:lnTo>
                      <a:pt x="0" y="1"/>
                    </a:lnTo>
                    <a:lnTo>
                      <a:pt x="0" y="1"/>
                    </a:lnTo>
                    <a:lnTo>
                      <a:pt x="104" y="173"/>
                    </a:lnTo>
                    <a:lnTo>
                      <a:pt x="104" y="173"/>
                    </a:lnTo>
                    <a:lnTo>
                      <a:pt x="104" y="173"/>
                    </a:lnTo>
                    <a:lnTo>
                      <a:pt x="104" y="173"/>
                    </a:lnTo>
                    <a:lnTo>
                      <a:pt x="6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7" name="Google Shape;4087;p24"/>
              <p:cNvSpPr/>
              <p:nvPr/>
            </p:nvSpPr>
            <p:spPr>
              <a:xfrm>
                <a:off x="2613775" y="1759875"/>
                <a:ext cx="1750" cy="3475"/>
              </a:xfrm>
              <a:custGeom>
                <a:avLst/>
                <a:gdLst/>
                <a:ahLst/>
                <a:cxnLst/>
                <a:rect l="l" t="t" r="r" b="b"/>
                <a:pathLst>
                  <a:path w="70" h="139" extrusionOk="0">
                    <a:moveTo>
                      <a:pt x="0" y="0"/>
                    </a:moveTo>
                    <a:lnTo>
                      <a:pt x="0" y="35"/>
                    </a:lnTo>
                    <a:lnTo>
                      <a:pt x="69" y="138"/>
                    </a:lnTo>
                    <a:lnTo>
                      <a:pt x="0" y="0"/>
                    </a:lnTo>
                    <a:close/>
                  </a:path>
                </a:pathLst>
              </a:custGeom>
              <a:solidFill>
                <a:srgbClr val="C0C0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8" name="Google Shape;4088;p24"/>
              <p:cNvSpPr/>
              <p:nvPr/>
            </p:nvSpPr>
            <p:spPr>
              <a:xfrm>
                <a:off x="2613775" y="1759875"/>
                <a:ext cx="1750" cy="3475"/>
              </a:xfrm>
              <a:custGeom>
                <a:avLst/>
                <a:gdLst/>
                <a:ahLst/>
                <a:cxnLst/>
                <a:rect l="l" t="t" r="r" b="b"/>
                <a:pathLst>
                  <a:path w="70" h="139" fill="none" extrusionOk="0">
                    <a:moveTo>
                      <a:pt x="0" y="0"/>
                    </a:moveTo>
                    <a:lnTo>
                      <a:pt x="0" y="0"/>
                    </a:lnTo>
                    <a:lnTo>
                      <a:pt x="0" y="35"/>
                    </a:lnTo>
                    <a:lnTo>
                      <a:pt x="0" y="35"/>
                    </a:lnTo>
                    <a:lnTo>
                      <a:pt x="69" y="138"/>
                    </a:lnTo>
                    <a:lnTo>
                      <a:pt x="69" y="138"/>
                    </a:lnTo>
                    <a:lnTo>
                      <a:pt x="69" y="138"/>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9" name="Google Shape;4089;p24"/>
              <p:cNvSpPr/>
              <p:nvPr/>
            </p:nvSpPr>
            <p:spPr>
              <a:xfrm>
                <a:off x="2612050" y="1758150"/>
                <a:ext cx="1750" cy="2600"/>
              </a:xfrm>
              <a:custGeom>
                <a:avLst/>
                <a:gdLst/>
                <a:ahLst/>
                <a:cxnLst/>
                <a:rect l="l" t="t" r="r" b="b"/>
                <a:pathLst>
                  <a:path w="70" h="104" extrusionOk="0">
                    <a:moveTo>
                      <a:pt x="0" y="1"/>
                    </a:moveTo>
                    <a:lnTo>
                      <a:pt x="69" y="104"/>
                    </a:lnTo>
                    <a:lnTo>
                      <a:pt x="69" y="69"/>
                    </a:lnTo>
                    <a:lnTo>
                      <a:pt x="0"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0" name="Google Shape;4090;p24"/>
              <p:cNvSpPr/>
              <p:nvPr/>
            </p:nvSpPr>
            <p:spPr>
              <a:xfrm>
                <a:off x="2612050" y="1758150"/>
                <a:ext cx="1750" cy="2600"/>
              </a:xfrm>
              <a:custGeom>
                <a:avLst/>
                <a:gdLst/>
                <a:ahLst/>
                <a:cxnLst/>
                <a:rect l="l" t="t" r="r" b="b"/>
                <a:pathLst>
                  <a:path w="70" h="104" fill="none" extrusionOk="0">
                    <a:moveTo>
                      <a:pt x="0" y="1"/>
                    </a:moveTo>
                    <a:lnTo>
                      <a:pt x="0" y="1"/>
                    </a:lnTo>
                    <a:lnTo>
                      <a:pt x="0" y="1"/>
                    </a:lnTo>
                    <a:lnTo>
                      <a:pt x="0" y="1"/>
                    </a:lnTo>
                    <a:lnTo>
                      <a:pt x="69" y="104"/>
                    </a:lnTo>
                    <a:lnTo>
                      <a:pt x="69" y="104"/>
                    </a:lnTo>
                    <a:lnTo>
                      <a:pt x="69" y="69"/>
                    </a:lnTo>
                    <a:lnTo>
                      <a:pt x="69" y="69"/>
                    </a:lnTo>
                    <a:lnTo>
                      <a:pt x="69" y="69"/>
                    </a:lnTo>
                    <a:lnTo>
                      <a:pt x="69" y="69"/>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1" name="Google Shape;4091;p24"/>
              <p:cNvSpPr/>
              <p:nvPr/>
            </p:nvSpPr>
            <p:spPr>
              <a:xfrm>
                <a:off x="2415700" y="1645325"/>
                <a:ext cx="5175" cy="2625"/>
              </a:xfrm>
              <a:custGeom>
                <a:avLst/>
                <a:gdLst/>
                <a:ahLst/>
                <a:cxnLst/>
                <a:rect l="l" t="t" r="r" b="b"/>
                <a:pathLst>
                  <a:path w="207" h="105" extrusionOk="0">
                    <a:moveTo>
                      <a:pt x="103" y="1"/>
                    </a:moveTo>
                    <a:lnTo>
                      <a:pt x="35" y="35"/>
                    </a:lnTo>
                    <a:lnTo>
                      <a:pt x="0" y="104"/>
                    </a:lnTo>
                    <a:lnTo>
                      <a:pt x="207" y="35"/>
                    </a:lnTo>
                    <a:lnTo>
                      <a:pt x="172" y="35"/>
                    </a:lnTo>
                    <a:lnTo>
                      <a:pt x="103" y="1"/>
                    </a:lnTo>
                    <a:close/>
                  </a:path>
                </a:pathLst>
              </a:custGeom>
              <a:solidFill>
                <a:srgbClr val="D291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2" name="Google Shape;4092;p24"/>
              <p:cNvSpPr/>
              <p:nvPr/>
            </p:nvSpPr>
            <p:spPr>
              <a:xfrm>
                <a:off x="2415700" y="1645325"/>
                <a:ext cx="5175" cy="2625"/>
              </a:xfrm>
              <a:custGeom>
                <a:avLst/>
                <a:gdLst/>
                <a:ahLst/>
                <a:cxnLst/>
                <a:rect l="l" t="t" r="r" b="b"/>
                <a:pathLst>
                  <a:path w="207" h="105" fill="none" extrusionOk="0">
                    <a:moveTo>
                      <a:pt x="103" y="1"/>
                    </a:moveTo>
                    <a:lnTo>
                      <a:pt x="103" y="1"/>
                    </a:lnTo>
                    <a:lnTo>
                      <a:pt x="35" y="35"/>
                    </a:lnTo>
                    <a:lnTo>
                      <a:pt x="0" y="104"/>
                    </a:lnTo>
                    <a:lnTo>
                      <a:pt x="0" y="104"/>
                    </a:lnTo>
                    <a:lnTo>
                      <a:pt x="0" y="104"/>
                    </a:lnTo>
                    <a:lnTo>
                      <a:pt x="207" y="35"/>
                    </a:lnTo>
                    <a:lnTo>
                      <a:pt x="207" y="35"/>
                    </a:lnTo>
                    <a:lnTo>
                      <a:pt x="207" y="35"/>
                    </a:lnTo>
                    <a:lnTo>
                      <a:pt x="207" y="35"/>
                    </a:lnTo>
                    <a:lnTo>
                      <a:pt x="172" y="35"/>
                    </a:lnTo>
                    <a:lnTo>
                      <a:pt x="172" y="35"/>
                    </a:lnTo>
                    <a:lnTo>
                      <a:pt x="10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3" name="Google Shape;4093;p24"/>
              <p:cNvSpPr/>
              <p:nvPr/>
            </p:nvSpPr>
            <p:spPr>
              <a:xfrm>
                <a:off x="2414825" y="1646200"/>
                <a:ext cx="43100" cy="81825"/>
              </a:xfrm>
              <a:custGeom>
                <a:avLst/>
                <a:gdLst/>
                <a:ahLst/>
                <a:cxnLst/>
                <a:rect l="l" t="t" r="r" b="b"/>
                <a:pathLst>
                  <a:path w="1724" h="3273" extrusionOk="0">
                    <a:moveTo>
                      <a:pt x="242" y="0"/>
                    </a:moveTo>
                    <a:lnTo>
                      <a:pt x="35" y="69"/>
                    </a:lnTo>
                    <a:lnTo>
                      <a:pt x="1" y="172"/>
                    </a:lnTo>
                    <a:lnTo>
                      <a:pt x="35" y="345"/>
                    </a:lnTo>
                    <a:lnTo>
                      <a:pt x="104" y="448"/>
                    </a:lnTo>
                    <a:lnTo>
                      <a:pt x="173" y="483"/>
                    </a:lnTo>
                    <a:lnTo>
                      <a:pt x="242" y="586"/>
                    </a:lnTo>
                    <a:lnTo>
                      <a:pt x="414" y="1068"/>
                    </a:lnTo>
                    <a:lnTo>
                      <a:pt x="586" y="1585"/>
                    </a:lnTo>
                    <a:lnTo>
                      <a:pt x="862" y="2136"/>
                    </a:lnTo>
                    <a:lnTo>
                      <a:pt x="1000" y="2446"/>
                    </a:lnTo>
                    <a:lnTo>
                      <a:pt x="1206" y="2687"/>
                    </a:lnTo>
                    <a:lnTo>
                      <a:pt x="1379" y="2963"/>
                    </a:lnTo>
                    <a:lnTo>
                      <a:pt x="1620" y="3169"/>
                    </a:lnTo>
                    <a:lnTo>
                      <a:pt x="1723" y="3273"/>
                    </a:lnTo>
                    <a:lnTo>
                      <a:pt x="1723" y="2722"/>
                    </a:lnTo>
                    <a:lnTo>
                      <a:pt x="1723" y="1964"/>
                    </a:lnTo>
                    <a:lnTo>
                      <a:pt x="1482" y="1723"/>
                    </a:lnTo>
                    <a:lnTo>
                      <a:pt x="1241" y="1482"/>
                    </a:lnTo>
                    <a:lnTo>
                      <a:pt x="827" y="965"/>
                    </a:lnTo>
                    <a:lnTo>
                      <a:pt x="586" y="620"/>
                    </a:lnTo>
                    <a:lnTo>
                      <a:pt x="483" y="414"/>
                    </a:lnTo>
                    <a:lnTo>
                      <a:pt x="449" y="241"/>
                    </a:lnTo>
                    <a:lnTo>
                      <a:pt x="380" y="104"/>
                    </a:lnTo>
                    <a:lnTo>
                      <a:pt x="311" y="35"/>
                    </a:lnTo>
                    <a:lnTo>
                      <a:pt x="242" y="0"/>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4" name="Google Shape;4094;p24"/>
              <p:cNvSpPr/>
              <p:nvPr/>
            </p:nvSpPr>
            <p:spPr>
              <a:xfrm>
                <a:off x="2414825" y="1646200"/>
                <a:ext cx="43100" cy="81825"/>
              </a:xfrm>
              <a:custGeom>
                <a:avLst/>
                <a:gdLst/>
                <a:ahLst/>
                <a:cxnLst/>
                <a:rect l="l" t="t" r="r" b="b"/>
                <a:pathLst>
                  <a:path w="1724" h="3273" fill="none" extrusionOk="0">
                    <a:moveTo>
                      <a:pt x="242" y="0"/>
                    </a:moveTo>
                    <a:lnTo>
                      <a:pt x="242" y="0"/>
                    </a:lnTo>
                    <a:lnTo>
                      <a:pt x="242" y="0"/>
                    </a:lnTo>
                    <a:lnTo>
                      <a:pt x="35" y="69"/>
                    </a:lnTo>
                    <a:lnTo>
                      <a:pt x="35" y="69"/>
                    </a:lnTo>
                    <a:lnTo>
                      <a:pt x="35" y="69"/>
                    </a:lnTo>
                    <a:lnTo>
                      <a:pt x="1" y="172"/>
                    </a:lnTo>
                    <a:lnTo>
                      <a:pt x="35" y="345"/>
                    </a:lnTo>
                    <a:lnTo>
                      <a:pt x="104" y="448"/>
                    </a:lnTo>
                    <a:lnTo>
                      <a:pt x="173" y="483"/>
                    </a:lnTo>
                    <a:lnTo>
                      <a:pt x="173" y="483"/>
                    </a:lnTo>
                    <a:lnTo>
                      <a:pt x="173" y="483"/>
                    </a:lnTo>
                    <a:lnTo>
                      <a:pt x="173" y="483"/>
                    </a:lnTo>
                    <a:lnTo>
                      <a:pt x="173" y="483"/>
                    </a:lnTo>
                    <a:lnTo>
                      <a:pt x="173" y="483"/>
                    </a:lnTo>
                    <a:lnTo>
                      <a:pt x="242" y="586"/>
                    </a:lnTo>
                    <a:lnTo>
                      <a:pt x="242" y="586"/>
                    </a:lnTo>
                    <a:lnTo>
                      <a:pt x="414" y="1068"/>
                    </a:lnTo>
                    <a:lnTo>
                      <a:pt x="414" y="1068"/>
                    </a:lnTo>
                    <a:lnTo>
                      <a:pt x="586" y="1585"/>
                    </a:lnTo>
                    <a:lnTo>
                      <a:pt x="862" y="2136"/>
                    </a:lnTo>
                    <a:lnTo>
                      <a:pt x="1000" y="2446"/>
                    </a:lnTo>
                    <a:lnTo>
                      <a:pt x="1206" y="2687"/>
                    </a:lnTo>
                    <a:lnTo>
                      <a:pt x="1379" y="2963"/>
                    </a:lnTo>
                    <a:lnTo>
                      <a:pt x="1620" y="3169"/>
                    </a:lnTo>
                    <a:lnTo>
                      <a:pt x="1620" y="3169"/>
                    </a:lnTo>
                    <a:lnTo>
                      <a:pt x="1723" y="3273"/>
                    </a:lnTo>
                    <a:lnTo>
                      <a:pt x="1723" y="3273"/>
                    </a:lnTo>
                    <a:lnTo>
                      <a:pt x="1723" y="3273"/>
                    </a:lnTo>
                    <a:lnTo>
                      <a:pt x="1723" y="2722"/>
                    </a:lnTo>
                    <a:lnTo>
                      <a:pt x="1723" y="2722"/>
                    </a:lnTo>
                    <a:lnTo>
                      <a:pt x="1723" y="1964"/>
                    </a:lnTo>
                    <a:lnTo>
                      <a:pt x="1723" y="1964"/>
                    </a:lnTo>
                    <a:lnTo>
                      <a:pt x="1723" y="1964"/>
                    </a:lnTo>
                    <a:lnTo>
                      <a:pt x="1723" y="1964"/>
                    </a:lnTo>
                    <a:lnTo>
                      <a:pt x="1482" y="1723"/>
                    </a:lnTo>
                    <a:lnTo>
                      <a:pt x="1241" y="1482"/>
                    </a:lnTo>
                    <a:lnTo>
                      <a:pt x="827" y="965"/>
                    </a:lnTo>
                    <a:lnTo>
                      <a:pt x="827" y="965"/>
                    </a:lnTo>
                    <a:lnTo>
                      <a:pt x="586" y="620"/>
                    </a:lnTo>
                    <a:lnTo>
                      <a:pt x="586" y="620"/>
                    </a:lnTo>
                    <a:lnTo>
                      <a:pt x="483" y="414"/>
                    </a:lnTo>
                    <a:lnTo>
                      <a:pt x="449" y="241"/>
                    </a:lnTo>
                    <a:lnTo>
                      <a:pt x="380" y="104"/>
                    </a:lnTo>
                    <a:lnTo>
                      <a:pt x="311" y="35"/>
                    </a:lnTo>
                    <a:lnTo>
                      <a:pt x="24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5" name="Google Shape;4095;p24"/>
              <p:cNvSpPr/>
              <p:nvPr/>
            </p:nvSpPr>
            <p:spPr>
              <a:xfrm>
                <a:off x="2457900" y="1695275"/>
                <a:ext cx="50825" cy="51700"/>
              </a:xfrm>
              <a:custGeom>
                <a:avLst/>
                <a:gdLst/>
                <a:ahLst/>
                <a:cxnLst/>
                <a:rect l="l" t="t" r="r" b="b"/>
                <a:pathLst>
                  <a:path w="2033" h="2068" extrusionOk="0">
                    <a:moveTo>
                      <a:pt x="0" y="1"/>
                    </a:moveTo>
                    <a:lnTo>
                      <a:pt x="0" y="759"/>
                    </a:lnTo>
                    <a:lnTo>
                      <a:pt x="0" y="1310"/>
                    </a:lnTo>
                    <a:lnTo>
                      <a:pt x="379" y="1551"/>
                    </a:lnTo>
                    <a:lnTo>
                      <a:pt x="586" y="1689"/>
                    </a:lnTo>
                    <a:lnTo>
                      <a:pt x="792" y="1758"/>
                    </a:lnTo>
                    <a:lnTo>
                      <a:pt x="1309" y="1895"/>
                    </a:lnTo>
                    <a:lnTo>
                      <a:pt x="2033" y="2068"/>
                    </a:lnTo>
                    <a:lnTo>
                      <a:pt x="1723" y="1517"/>
                    </a:lnTo>
                    <a:lnTo>
                      <a:pt x="1585" y="1275"/>
                    </a:lnTo>
                    <a:lnTo>
                      <a:pt x="1481" y="1172"/>
                    </a:lnTo>
                    <a:lnTo>
                      <a:pt x="1309" y="793"/>
                    </a:lnTo>
                    <a:lnTo>
                      <a:pt x="1206" y="759"/>
                    </a:lnTo>
                    <a:lnTo>
                      <a:pt x="930" y="655"/>
                    </a:lnTo>
                    <a:lnTo>
                      <a:pt x="655" y="483"/>
                    </a:lnTo>
                    <a:lnTo>
                      <a:pt x="413" y="345"/>
                    </a:lnTo>
                    <a:lnTo>
                      <a:pt x="172" y="139"/>
                    </a:lnTo>
                    <a:lnTo>
                      <a:pt x="0" y="1"/>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6" name="Google Shape;4096;p24"/>
              <p:cNvSpPr/>
              <p:nvPr/>
            </p:nvSpPr>
            <p:spPr>
              <a:xfrm>
                <a:off x="2457900" y="1695275"/>
                <a:ext cx="50825" cy="51700"/>
              </a:xfrm>
              <a:custGeom>
                <a:avLst/>
                <a:gdLst/>
                <a:ahLst/>
                <a:cxnLst/>
                <a:rect l="l" t="t" r="r" b="b"/>
                <a:pathLst>
                  <a:path w="2033" h="2068" fill="none" extrusionOk="0">
                    <a:moveTo>
                      <a:pt x="0" y="1"/>
                    </a:moveTo>
                    <a:lnTo>
                      <a:pt x="0" y="1"/>
                    </a:lnTo>
                    <a:lnTo>
                      <a:pt x="0" y="1"/>
                    </a:lnTo>
                    <a:lnTo>
                      <a:pt x="0" y="759"/>
                    </a:lnTo>
                    <a:lnTo>
                      <a:pt x="0" y="759"/>
                    </a:lnTo>
                    <a:lnTo>
                      <a:pt x="0" y="1310"/>
                    </a:lnTo>
                    <a:lnTo>
                      <a:pt x="0" y="1310"/>
                    </a:lnTo>
                    <a:lnTo>
                      <a:pt x="379" y="1551"/>
                    </a:lnTo>
                    <a:lnTo>
                      <a:pt x="586" y="1689"/>
                    </a:lnTo>
                    <a:lnTo>
                      <a:pt x="792" y="1758"/>
                    </a:lnTo>
                    <a:lnTo>
                      <a:pt x="792" y="1758"/>
                    </a:lnTo>
                    <a:lnTo>
                      <a:pt x="1309" y="1895"/>
                    </a:lnTo>
                    <a:lnTo>
                      <a:pt x="2033" y="2068"/>
                    </a:lnTo>
                    <a:lnTo>
                      <a:pt x="2033" y="2068"/>
                    </a:lnTo>
                    <a:lnTo>
                      <a:pt x="1723" y="1517"/>
                    </a:lnTo>
                    <a:lnTo>
                      <a:pt x="1723" y="1517"/>
                    </a:lnTo>
                    <a:lnTo>
                      <a:pt x="1585" y="1275"/>
                    </a:lnTo>
                    <a:lnTo>
                      <a:pt x="1585" y="1275"/>
                    </a:lnTo>
                    <a:lnTo>
                      <a:pt x="1481" y="1172"/>
                    </a:lnTo>
                    <a:lnTo>
                      <a:pt x="1309" y="793"/>
                    </a:lnTo>
                    <a:lnTo>
                      <a:pt x="1309" y="793"/>
                    </a:lnTo>
                    <a:lnTo>
                      <a:pt x="1309" y="793"/>
                    </a:lnTo>
                    <a:lnTo>
                      <a:pt x="1206" y="759"/>
                    </a:lnTo>
                    <a:lnTo>
                      <a:pt x="1206" y="759"/>
                    </a:lnTo>
                    <a:lnTo>
                      <a:pt x="930" y="655"/>
                    </a:lnTo>
                    <a:lnTo>
                      <a:pt x="655" y="483"/>
                    </a:lnTo>
                    <a:lnTo>
                      <a:pt x="413" y="345"/>
                    </a:lnTo>
                    <a:lnTo>
                      <a:pt x="172" y="139"/>
                    </a:lnTo>
                    <a:lnTo>
                      <a:pt x="172" y="139"/>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7" name="Google Shape;4097;p24"/>
              <p:cNvSpPr/>
              <p:nvPr/>
            </p:nvSpPr>
            <p:spPr>
              <a:xfrm>
                <a:off x="2490625" y="1715100"/>
                <a:ext cx="124900" cy="48250"/>
              </a:xfrm>
              <a:custGeom>
                <a:avLst/>
                <a:gdLst/>
                <a:ahLst/>
                <a:cxnLst/>
                <a:rect l="l" t="t" r="r" b="b"/>
                <a:pathLst>
                  <a:path w="4996" h="1930" extrusionOk="0">
                    <a:moveTo>
                      <a:pt x="0" y="0"/>
                    </a:moveTo>
                    <a:lnTo>
                      <a:pt x="172" y="379"/>
                    </a:lnTo>
                    <a:lnTo>
                      <a:pt x="276" y="482"/>
                    </a:lnTo>
                    <a:lnTo>
                      <a:pt x="414" y="724"/>
                    </a:lnTo>
                    <a:lnTo>
                      <a:pt x="724" y="1275"/>
                    </a:lnTo>
                    <a:lnTo>
                      <a:pt x="2480" y="1550"/>
                    </a:lnTo>
                    <a:lnTo>
                      <a:pt x="4099" y="1826"/>
                    </a:lnTo>
                    <a:lnTo>
                      <a:pt x="4823" y="1929"/>
                    </a:lnTo>
                    <a:lnTo>
                      <a:pt x="4995" y="1929"/>
                    </a:lnTo>
                    <a:lnTo>
                      <a:pt x="4926" y="1826"/>
                    </a:lnTo>
                    <a:lnTo>
                      <a:pt x="4857" y="1723"/>
                    </a:lnTo>
                    <a:lnTo>
                      <a:pt x="4651" y="1378"/>
                    </a:lnTo>
                    <a:lnTo>
                      <a:pt x="4478" y="1102"/>
                    </a:lnTo>
                    <a:lnTo>
                      <a:pt x="4341" y="689"/>
                    </a:lnTo>
                    <a:lnTo>
                      <a:pt x="4237" y="517"/>
                    </a:lnTo>
                    <a:lnTo>
                      <a:pt x="3858" y="517"/>
                    </a:lnTo>
                    <a:lnTo>
                      <a:pt x="3100" y="448"/>
                    </a:lnTo>
                    <a:lnTo>
                      <a:pt x="2239" y="379"/>
                    </a:lnTo>
                    <a:lnTo>
                      <a:pt x="930" y="207"/>
                    </a:lnTo>
                    <a:lnTo>
                      <a:pt x="379" y="103"/>
                    </a:lnTo>
                    <a:lnTo>
                      <a:pt x="0" y="0"/>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8" name="Google Shape;4098;p24"/>
              <p:cNvSpPr/>
              <p:nvPr/>
            </p:nvSpPr>
            <p:spPr>
              <a:xfrm>
                <a:off x="2490625" y="1715100"/>
                <a:ext cx="124900" cy="48250"/>
              </a:xfrm>
              <a:custGeom>
                <a:avLst/>
                <a:gdLst/>
                <a:ahLst/>
                <a:cxnLst/>
                <a:rect l="l" t="t" r="r" b="b"/>
                <a:pathLst>
                  <a:path w="4996" h="1930" fill="none" extrusionOk="0">
                    <a:moveTo>
                      <a:pt x="0" y="0"/>
                    </a:moveTo>
                    <a:lnTo>
                      <a:pt x="0" y="0"/>
                    </a:lnTo>
                    <a:lnTo>
                      <a:pt x="0" y="0"/>
                    </a:lnTo>
                    <a:lnTo>
                      <a:pt x="172" y="379"/>
                    </a:lnTo>
                    <a:lnTo>
                      <a:pt x="276" y="482"/>
                    </a:lnTo>
                    <a:lnTo>
                      <a:pt x="276" y="482"/>
                    </a:lnTo>
                    <a:lnTo>
                      <a:pt x="414" y="724"/>
                    </a:lnTo>
                    <a:lnTo>
                      <a:pt x="414" y="724"/>
                    </a:lnTo>
                    <a:lnTo>
                      <a:pt x="724" y="1275"/>
                    </a:lnTo>
                    <a:lnTo>
                      <a:pt x="724" y="1275"/>
                    </a:lnTo>
                    <a:lnTo>
                      <a:pt x="724" y="1275"/>
                    </a:lnTo>
                    <a:lnTo>
                      <a:pt x="2480" y="1550"/>
                    </a:lnTo>
                    <a:lnTo>
                      <a:pt x="2480" y="1550"/>
                    </a:lnTo>
                    <a:lnTo>
                      <a:pt x="4099" y="1826"/>
                    </a:lnTo>
                    <a:lnTo>
                      <a:pt x="4099" y="1826"/>
                    </a:lnTo>
                    <a:lnTo>
                      <a:pt x="4823" y="1929"/>
                    </a:lnTo>
                    <a:lnTo>
                      <a:pt x="4823" y="1929"/>
                    </a:lnTo>
                    <a:lnTo>
                      <a:pt x="4995" y="1929"/>
                    </a:lnTo>
                    <a:lnTo>
                      <a:pt x="4995" y="1929"/>
                    </a:lnTo>
                    <a:lnTo>
                      <a:pt x="4926" y="1826"/>
                    </a:lnTo>
                    <a:lnTo>
                      <a:pt x="4926" y="1826"/>
                    </a:lnTo>
                    <a:lnTo>
                      <a:pt x="4926" y="1826"/>
                    </a:lnTo>
                    <a:lnTo>
                      <a:pt x="4857" y="1723"/>
                    </a:lnTo>
                    <a:lnTo>
                      <a:pt x="4857" y="1723"/>
                    </a:lnTo>
                    <a:lnTo>
                      <a:pt x="4857" y="1723"/>
                    </a:lnTo>
                    <a:lnTo>
                      <a:pt x="4857" y="1723"/>
                    </a:lnTo>
                    <a:lnTo>
                      <a:pt x="4651" y="1378"/>
                    </a:lnTo>
                    <a:lnTo>
                      <a:pt x="4651" y="1378"/>
                    </a:lnTo>
                    <a:lnTo>
                      <a:pt x="4478" y="1102"/>
                    </a:lnTo>
                    <a:lnTo>
                      <a:pt x="4341" y="689"/>
                    </a:lnTo>
                    <a:lnTo>
                      <a:pt x="4341" y="689"/>
                    </a:lnTo>
                    <a:lnTo>
                      <a:pt x="4341" y="689"/>
                    </a:lnTo>
                    <a:lnTo>
                      <a:pt x="4237" y="517"/>
                    </a:lnTo>
                    <a:lnTo>
                      <a:pt x="4237" y="517"/>
                    </a:lnTo>
                    <a:lnTo>
                      <a:pt x="4237" y="517"/>
                    </a:lnTo>
                    <a:lnTo>
                      <a:pt x="4134" y="517"/>
                    </a:lnTo>
                    <a:lnTo>
                      <a:pt x="4134" y="517"/>
                    </a:lnTo>
                    <a:lnTo>
                      <a:pt x="3858" y="517"/>
                    </a:lnTo>
                    <a:lnTo>
                      <a:pt x="3858" y="517"/>
                    </a:lnTo>
                    <a:lnTo>
                      <a:pt x="3100" y="448"/>
                    </a:lnTo>
                    <a:lnTo>
                      <a:pt x="2239" y="379"/>
                    </a:lnTo>
                    <a:lnTo>
                      <a:pt x="2239" y="379"/>
                    </a:lnTo>
                    <a:lnTo>
                      <a:pt x="930" y="207"/>
                    </a:lnTo>
                    <a:lnTo>
                      <a:pt x="379" y="103"/>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9" name="Google Shape;4099;p24"/>
              <p:cNvSpPr/>
              <p:nvPr/>
            </p:nvSpPr>
            <p:spPr>
              <a:xfrm>
                <a:off x="2407075" y="1639300"/>
                <a:ext cx="228250" cy="113700"/>
              </a:xfrm>
              <a:custGeom>
                <a:avLst/>
                <a:gdLst/>
                <a:ahLst/>
                <a:cxnLst/>
                <a:rect l="l" t="t" r="r" b="b"/>
                <a:pathLst>
                  <a:path w="9130" h="4548" extrusionOk="0">
                    <a:moveTo>
                      <a:pt x="414" y="1"/>
                    </a:moveTo>
                    <a:lnTo>
                      <a:pt x="311" y="35"/>
                    </a:lnTo>
                    <a:lnTo>
                      <a:pt x="242" y="70"/>
                    </a:lnTo>
                    <a:lnTo>
                      <a:pt x="138" y="173"/>
                    </a:lnTo>
                    <a:lnTo>
                      <a:pt x="70" y="311"/>
                    </a:lnTo>
                    <a:lnTo>
                      <a:pt x="35" y="311"/>
                    </a:lnTo>
                    <a:lnTo>
                      <a:pt x="1" y="448"/>
                    </a:lnTo>
                    <a:lnTo>
                      <a:pt x="1" y="586"/>
                    </a:lnTo>
                    <a:lnTo>
                      <a:pt x="1" y="724"/>
                    </a:lnTo>
                    <a:lnTo>
                      <a:pt x="35" y="793"/>
                    </a:lnTo>
                    <a:lnTo>
                      <a:pt x="70" y="827"/>
                    </a:lnTo>
                    <a:lnTo>
                      <a:pt x="207" y="862"/>
                    </a:lnTo>
                    <a:lnTo>
                      <a:pt x="311" y="896"/>
                    </a:lnTo>
                    <a:lnTo>
                      <a:pt x="483" y="827"/>
                    </a:lnTo>
                    <a:lnTo>
                      <a:pt x="552" y="862"/>
                    </a:lnTo>
                    <a:lnTo>
                      <a:pt x="793" y="1310"/>
                    </a:lnTo>
                    <a:lnTo>
                      <a:pt x="1000" y="1689"/>
                    </a:lnTo>
                    <a:lnTo>
                      <a:pt x="1275" y="2136"/>
                    </a:lnTo>
                    <a:lnTo>
                      <a:pt x="1620" y="2584"/>
                    </a:lnTo>
                    <a:lnTo>
                      <a:pt x="2033" y="2998"/>
                    </a:lnTo>
                    <a:lnTo>
                      <a:pt x="2240" y="3170"/>
                    </a:lnTo>
                    <a:lnTo>
                      <a:pt x="2481" y="3342"/>
                    </a:lnTo>
                    <a:lnTo>
                      <a:pt x="2722" y="3480"/>
                    </a:lnTo>
                    <a:lnTo>
                      <a:pt x="2998" y="3583"/>
                    </a:lnTo>
                    <a:lnTo>
                      <a:pt x="3342" y="3687"/>
                    </a:lnTo>
                    <a:lnTo>
                      <a:pt x="3756" y="3756"/>
                    </a:lnTo>
                    <a:lnTo>
                      <a:pt x="4686" y="3928"/>
                    </a:lnTo>
                    <a:lnTo>
                      <a:pt x="5719" y="4066"/>
                    </a:lnTo>
                    <a:lnTo>
                      <a:pt x="6546" y="4169"/>
                    </a:lnTo>
                    <a:lnTo>
                      <a:pt x="7338" y="4272"/>
                    </a:lnTo>
                    <a:lnTo>
                      <a:pt x="7993" y="4410"/>
                    </a:lnTo>
                    <a:lnTo>
                      <a:pt x="8062" y="4445"/>
                    </a:lnTo>
                    <a:lnTo>
                      <a:pt x="8372" y="4513"/>
                    </a:lnTo>
                    <a:lnTo>
                      <a:pt x="8440" y="4548"/>
                    </a:lnTo>
                    <a:lnTo>
                      <a:pt x="8819" y="3859"/>
                    </a:lnTo>
                    <a:lnTo>
                      <a:pt x="9129" y="3135"/>
                    </a:lnTo>
                    <a:lnTo>
                      <a:pt x="9061" y="3101"/>
                    </a:lnTo>
                    <a:lnTo>
                      <a:pt x="8647" y="2929"/>
                    </a:lnTo>
                    <a:lnTo>
                      <a:pt x="8165" y="2791"/>
                    </a:lnTo>
                    <a:lnTo>
                      <a:pt x="7648" y="2722"/>
                    </a:lnTo>
                    <a:lnTo>
                      <a:pt x="7131" y="2688"/>
                    </a:lnTo>
                    <a:lnTo>
                      <a:pt x="6236" y="2688"/>
                    </a:lnTo>
                    <a:lnTo>
                      <a:pt x="5478" y="2722"/>
                    </a:lnTo>
                    <a:lnTo>
                      <a:pt x="4272" y="2722"/>
                    </a:lnTo>
                    <a:lnTo>
                      <a:pt x="3790" y="2688"/>
                    </a:lnTo>
                    <a:lnTo>
                      <a:pt x="3549" y="2653"/>
                    </a:lnTo>
                    <a:lnTo>
                      <a:pt x="3377" y="2584"/>
                    </a:lnTo>
                    <a:lnTo>
                      <a:pt x="3135" y="2446"/>
                    </a:lnTo>
                    <a:lnTo>
                      <a:pt x="2825" y="2309"/>
                    </a:lnTo>
                    <a:lnTo>
                      <a:pt x="2550" y="2102"/>
                    </a:lnTo>
                    <a:lnTo>
                      <a:pt x="2309" y="1930"/>
                    </a:lnTo>
                    <a:lnTo>
                      <a:pt x="2068" y="1689"/>
                    </a:lnTo>
                    <a:lnTo>
                      <a:pt x="1758" y="1413"/>
                    </a:lnTo>
                    <a:lnTo>
                      <a:pt x="1516" y="1137"/>
                    </a:lnTo>
                    <a:lnTo>
                      <a:pt x="1275" y="793"/>
                    </a:lnTo>
                    <a:lnTo>
                      <a:pt x="1034" y="448"/>
                    </a:lnTo>
                    <a:lnTo>
                      <a:pt x="931" y="242"/>
                    </a:lnTo>
                    <a:lnTo>
                      <a:pt x="827" y="104"/>
                    </a:lnTo>
                    <a:lnTo>
                      <a:pt x="724" y="70"/>
                    </a:lnTo>
                    <a:lnTo>
                      <a:pt x="621" y="35"/>
                    </a:lnTo>
                    <a:lnTo>
                      <a:pt x="517" y="1"/>
                    </a:lnTo>
                    <a:close/>
                  </a:path>
                </a:pathLst>
              </a:custGeom>
              <a:solidFill>
                <a:srgbClr val="FCBF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0" name="Google Shape;4100;p24"/>
              <p:cNvSpPr/>
              <p:nvPr/>
            </p:nvSpPr>
            <p:spPr>
              <a:xfrm>
                <a:off x="2734350" y="1487725"/>
                <a:ext cx="1147150" cy="56000"/>
              </a:xfrm>
              <a:custGeom>
                <a:avLst/>
                <a:gdLst/>
                <a:ahLst/>
                <a:cxnLst/>
                <a:rect l="l" t="t" r="r" b="b"/>
                <a:pathLst>
                  <a:path w="45886" h="2240" extrusionOk="0">
                    <a:moveTo>
                      <a:pt x="999" y="1"/>
                    </a:moveTo>
                    <a:lnTo>
                      <a:pt x="792" y="35"/>
                    </a:lnTo>
                    <a:lnTo>
                      <a:pt x="620" y="104"/>
                    </a:lnTo>
                    <a:lnTo>
                      <a:pt x="448" y="173"/>
                    </a:lnTo>
                    <a:lnTo>
                      <a:pt x="310" y="311"/>
                    </a:lnTo>
                    <a:lnTo>
                      <a:pt x="172" y="449"/>
                    </a:lnTo>
                    <a:lnTo>
                      <a:pt x="69" y="621"/>
                    </a:lnTo>
                    <a:lnTo>
                      <a:pt x="34" y="827"/>
                    </a:lnTo>
                    <a:lnTo>
                      <a:pt x="0" y="1034"/>
                    </a:lnTo>
                    <a:lnTo>
                      <a:pt x="0" y="1241"/>
                    </a:lnTo>
                    <a:lnTo>
                      <a:pt x="34" y="1448"/>
                    </a:lnTo>
                    <a:lnTo>
                      <a:pt x="69" y="1620"/>
                    </a:lnTo>
                    <a:lnTo>
                      <a:pt x="172" y="1792"/>
                    </a:lnTo>
                    <a:lnTo>
                      <a:pt x="310" y="1930"/>
                    </a:lnTo>
                    <a:lnTo>
                      <a:pt x="448" y="2068"/>
                    </a:lnTo>
                    <a:lnTo>
                      <a:pt x="620" y="2171"/>
                    </a:lnTo>
                    <a:lnTo>
                      <a:pt x="792" y="2205"/>
                    </a:lnTo>
                    <a:lnTo>
                      <a:pt x="999" y="2240"/>
                    </a:lnTo>
                    <a:lnTo>
                      <a:pt x="44886" y="2240"/>
                    </a:lnTo>
                    <a:lnTo>
                      <a:pt x="45093" y="2205"/>
                    </a:lnTo>
                    <a:lnTo>
                      <a:pt x="45265" y="2171"/>
                    </a:lnTo>
                    <a:lnTo>
                      <a:pt x="45437" y="2068"/>
                    </a:lnTo>
                    <a:lnTo>
                      <a:pt x="45575" y="1930"/>
                    </a:lnTo>
                    <a:lnTo>
                      <a:pt x="45713" y="1792"/>
                    </a:lnTo>
                    <a:lnTo>
                      <a:pt x="45816" y="1620"/>
                    </a:lnTo>
                    <a:lnTo>
                      <a:pt x="45851" y="1448"/>
                    </a:lnTo>
                    <a:lnTo>
                      <a:pt x="45885" y="1241"/>
                    </a:lnTo>
                    <a:lnTo>
                      <a:pt x="45885" y="1034"/>
                    </a:lnTo>
                    <a:lnTo>
                      <a:pt x="45851" y="827"/>
                    </a:lnTo>
                    <a:lnTo>
                      <a:pt x="45816" y="621"/>
                    </a:lnTo>
                    <a:lnTo>
                      <a:pt x="45713" y="449"/>
                    </a:lnTo>
                    <a:lnTo>
                      <a:pt x="45575" y="311"/>
                    </a:lnTo>
                    <a:lnTo>
                      <a:pt x="45437" y="173"/>
                    </a:lnTo>
                    <a:lnTo>
                      <a:pt x="45265" y="104"/>
                    </a:lnTo>
                    <a:lnTo>
                      <a:pt x="45093" y="35"/>
                    </a:lnTo>
                    <a:lnTo>
                      <a:pt x="4488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1" name="Google Shape;4101;p24"/>
              <p:cNvSpPr/>
              <p:nvPr/>
            </p:nvSpPr>
            <p:spPr>
              <a:xfrm>
                <a:off x="2734350" y="1487725"/>
                <a:ext cx="1147150" cy="56000"/>
              </a:xfrm>
              <a:custGeom>
                <a:avLst/>
                <a:gdLst/>
                <a:ahLst/>
                <a:cxnLst/>
                <a:rect l="l" t="t" r="r" b="b"/>
                <a:pathLst>
                  <a:path w="45886" h="2240" fill="none" extrusionOk="0">
                    <a:moveTo>
                      <a:pt x="44886" y="1"/>
                    </a:moveTo>
                    <a:lnTo>
                      <a:pt x="999" y="1"/>
                    </a:lnTo>
                    <a:lnTo>
                      <a:pt x="999" y="1"/>
                    </a:lnTo>
                    <a:lnTo>
                      <a:pt x="792" y="35"/>
                    </a:lnTo>
                    <a:lnTo>
                      <a:pt x="620" y="104"/>
                    </a:lnTo>
                    <a:lnTo>
                      <a:pt x="448" y="173"/>
                    </a:lnTo>
                    <a:lnTo>
                      <a:pt x="310" y="311"/>
                    </a:lnTo>
                    <a:lnTo>
                      <a:pt x="172" y="449"/>
                    </a:lnTo>
                    <a:lnTo>
                      <a:pt x="69" y="621"/>
                    </a:lnTo>
                    <a:lnTo>
                      <a:pt x="34" y="827"/>
                    </a:lnTo>
                    <a:lnTo>
                      <a:pt x="0" y="1034"/>
                    </a:lnTo>
                    <a:lnTo>
                      <a:pt x="0" y="1241"/>
                    </a:lnTo>
                    <a:lnTo>
                      <a:pt x="0" y="1241"/>
                    </a:lnTo>
                    <a:lnTo>
                      <a:pt x="34" y="1448"/>
                    </a:lnTo>
                    <a:lnTo>
                      <a:pt x="69" y="1620"/>
                    </a:lnTo>
                    <a:lnTo>
                      <a:pt x="172" y="1792"/>
                    </a:lnTo>
                    <a:lnTo>
                      <a:pt x="310" y="1930"/>
                    </a:lnTo>
                    <a:lnTo>
                      <a:pt x="448" y="2068"/>
                    </a:lnTo>
                    <a:lnTo>
                      <a:pt x="620" y="2171"/>
                    </a:lnTo>
                    <a:lnTo>
                      <a:pt x="792" y="2205"/>
                    </a:lnTo>
                    <a:lnTo>
                      <a:pt x="999" y="2240"/>
                    </a:lnTo>
                    <a:lnTo>
                      <a:pt x="44886" y="2240"/>
                    </a:lnTo>
                    <a:lnTo>
                      <a:pt x="44886" y="2240"/>
                    </a:lnTo>
                    <a:lnTo>
                      <a:pt x="45093" y="2205"/>
                    </a:lnTo>
                    <a:lnTo>
                      <a:pt x="45265" y="2171"/>
                    </a:lnTo>
                    <a:lnTo>
                      <a:pt x="45437" y="2068"/>
                    </a:lnTo>
                    <a:lnTo>
                      <a:pt x="45575" y="1930"/>
                    </a:lnTo>
                    <a:lnTo>
                      <a:pt x="45713" y="1792"/>
                    </a:lnTo>
                    <a:lnTo>
                      <a:pt x="45816" y="1620"/>
                    </a:lnTo>
                    <a:lnTo>
                      <a:pt x="45851" y="1448"/>
                    </a:lnTo>
                    <a:lnTo>
                      <a:pt x="45885" y="1241"/>
                    </a:lnTo>
                    <a:lnTo>
                      <a:pt x="45885" y="1034"/>
                    </a:lnTo>
                    <a:lnTo>
                      <a:pt x="45885" y="1034"/>
                    </a:lnTo>
                    <a:lnTo>
                      <a:pt x="45851" y="827"/>
                    </a:lnTo>
                    <a:lnTo>
                      <a:pt x="45816" y="621"/>
                    </a:lnTo>
                    <a:lnTo>
                      <a:pt x="45713" y="449"/>
                    </a:lnTo>
                    <a:lnTo>
                      <a:pt x="45575" y="311"/>
                    </a:lnTo>
                    <a:lnTo>
                      <a:pt x="45437" y="173"/>
                    </a:lnTo>
                    <a:lnTo>
                      <a:pt x="45265" y="104"/>
                    </a:lnTo>
                    <a:lnTo>
                      <a:pt x="45093" y="35"/>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2" name="Google Shape;4102;p24"/>
              <p:cNvSpPr/>
              <p:nvPr/>
            </p:nvSpPr>
            <p:spPr>
              <a:xfrm>
                <a:off x="2734350" y="1591925"/>
                <a:ext cx="516750" cy="56025"/>
              </a:xfrm>
              <a:custGeom>
                <a:avLst/>
                <a:gdLst/>
                <a:ahLst/>
                <a:cxnLst/>
                <a:rect l="l" t="t" r="r" b="b"/>
                <a:pathLst>
                  <a:path w="20670" h="2241" extrusionOk="0">
                    <a:moveTo>
                      <a:pt x="999" y="1"/>
                    </a:moveTo>
                    <a:lnTo>
                      <a:pt x="792" y="35"/>
                    </a:lnTo>
                    <a:lnTo>
                      <a:pt x="620" y="70"/>
                    </a:lnTo>
                    <a:lnTo>
                      <a:pt x="448" y="173"/>
                    </a:lnTo>
                    <a:lnTo>
                      <a:pt x="310" y="311"/>
                    </a:lnTo>
                    <a:lnTo>
                      <a:pt x="172" y="449"/>
                    </a:lnTo>
                    <a:lnTo>
                      <a:pt x="69" y="621"/>
                    </a:lnTo>
                    <a:lnTo>
                      <a:pt x="34" y="793"/>
                    </a:lnTo>
                    <a:lnTo>
                      <a:pt x="0" y="1000"/>
                    </a:lnTo>
                    <a:lnTo>
                      <a:pt x="0" y="1207"/>
                    </a:lnTo>
                    <a:lnTo>
                      <a:pt x="34" y="1413"/>
                    </a:lnTo>
                    <a:lnTo>
                      <a:pt x="69" y="1620"/>
                    </a:lnTo>
                    <a:lnTo>
                      <a:pt x="172" y="1792"/>
                    </a:lnTo>
                    <a:lnTo>
                      <a:pt x="310" y="1930"/>
                    </a:lnTo>
                    <a:lnTo>
                      <a:pt x="448" y="2068"/>
                    </a:lnTo>
                    <a:lnTo>
                      <a:pt x="620" y="2137"/>
                    </a:lnTo>
                    <a:lnTo>
                      <a:pt x="792" y="2206"/>
                    </a:lnTo>
                    <a:lnTo>
                      <a:pt x="999" y="2240"/>
                    </a:lnTo>
                    <a:lnTo>
                      <a:pt x="19636" y="2240"/>
                    </a:lnTo>
                    <a:lnTo>
                      <a:pt x="19842" y="2206"/>
                    </a:lnTo>
                    <a:lnTo>
                      <a:pt x="20049" y="2137"/>
                    </a:lnTo>
                    <a:lnTo>
                      <a:pt x="20221" y="2068"/>
                    </a:lnTo>
                    <a:lnTo>
                      <a:pt x="20359" y="1930"/>
                    </a:lnTo>
                    <a:lnTo>
                      <a:pt x="20497" y="1792"/>
                    </a:lnTo>
                    <a:lnTo>
                      <a:pt x="20566" y="1620"/>
                    </a:lnTo>
                    <a:lnTo>
                      <a:pt x="20635" y="1413"/>
                    </a:lnTo>
                    <a:lnTo>
                      <a:pt x="20669" y="1207"/>
                    </a:lnTo>
                    <a:lnTo>
                      <a:pt x="20669" y="1000"/>
                    </a:lnTo>
                    <a:lnTo>
                      <a:pt x="20635" y="793"/>
                    </a:lnTo>
                    <a:lnTo>
                      <a:pt x="20566" y="621"/>
                    </a:lnTo>
                    <a:lnTo>
                      <a:pt x="20497" y="449"/>
                    </a:lnTo>
                    <a:lnTo>
                      <a:pt x="20359" y="311"/>
                    </a:lnTo>
                    <a:lnTo>
                      <a:pt x="20221" y="173"/>
                    </a:lnTo>
                    <a:lnTo>
                      <a:pt x="20049" y="70"/>
                    </a:lnTo>
                    <a:lnTo>
                      <a:pt x="19842" y="35"/>
                    </a:lnTo>
                    <a:lnTo>
                      <a:pt x="1963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3" name="Google Shape;4103;p24"/>
              <p:cNvSpPr/>
              <p:nvPr/>
            </p:nvSpPr>
            <p:spPr>
              <a:xfrm>
                <a:off x="2734350" y="1591925"/>
                <a:ext cx="516750" cy="56025"/>
              </a:xfrm>
              <a:custGeom>
                <a:avLst/>
                <a:gdLst/>
                <a:ahLst/>
                <a:cxnLst/>
                <a:rect l="l" t="t" r="r" b="b"/>
                <a:pathLst>
                  <a:path w="20670" h="2241" fill="none" extrusionOk="0">
                    <a:moveTo>
                      <a:pt x="19636" y="1"/>
                    </a:moveTo>
                    <a:lnTo>
                      <a:pt x="999" y="1"/>
                    </a:lnTo>
                    <a:lnTo>
                      <a:pt x="999" y="1"/>
                    </a:lnTo>
                    <a:lnTo>
                      <a:pt x="792" y="35"/>
                    </a:lnTo>
                    <a:lnTo>
                      <a:pt x="620" y="70"/>
                    </a:lnTo>
                    <a:lnTo>
                      <a:pt x="448" y="173"/>
                    </a:lnTo>
                    <a:lnTo>
                      <a:pt x="310" y="311"/>
                    </a:lnTo>
                    <a:lnTo>
                      <a:pt x="172" y="449"/>
                    </a:lnTo>
                    <a:lnTo>
                      <a:pt x="69" y="621"/>
                    </a:lnTo>
                    <a:lnTo>
                      <a:pt x="34" y="793"/>
                    </a:lnTo>
                    <a:lnTo>
                      <a:pt x="0" y="1000"/>
                    </a:lnTo>
                    <a:lnTo>
                      <a:pt x="0" y="1207"/>
                    </a:lnTo>
                    <a:lnTo>
                      <a:pt x="0" y="1207"/>
                    </a:lnTo>
                    <a:lnTo>
                      <a:pt x="34" y="1413"/>
                    </a:lnTo>
                    <a:lnTo>
                      <a:pt x="69" y="1620"/>
                    </a:lnTo>
                    <a:lnTo>
                      <a:pt x="172" y="1792"/>
                    </a:lnTo>
                    <a:lnTo>
                      <a:pt x="310" y="1930"/>
                    </a:lnTo>
                    <a:lnTo>
                      <a:pt x="448" y="2068"/>
                    </a:lnTo>
                    <a:lnTo>
                      <a:pt x="620" y="2137"/>
                    </a:lnTo>
                    <a:lnTo>
                      <a:pt x="792" y="2206"/>
                    </a:lnTo>
                    <a:lnTo>
                      <a:pt x="999" y="2240"/>
                    </a:lnTo>
                    <a:lnTo>
                      <a:pt x="19636" y="2240"/>
                    </a:lnTo>
                    <a:lnTo>
                      <a:pt x="19636" y="2240"/>
                    </a:lnTo>
                    <a:lnTo>
                      <a:pt x="19842" y="2206"/>
                    </a:lnTo>
                    <a:lnTo>
                      <a:pt x="20049" y="2137"/>
                    </a:lnTo>
                    <a:lnTo>
                      <a:pt x="20221" y="2068"/>
                    </a:lnTo>
                    <a:lnTo>
                      <a:pt x="20359" y="1930"/>
                    </a:lnTo>
                    <a:lnTo>
                      <a:pt x="20497" y="1792"/>
                    </a:lnTo>
                    <a:lnTo>
                      <a:pt x="20566" y="1620"/>
                    </a:lnTo>
                    <a:lnTo>
                      <a:pt x="20635" y="1413"/>
                    </a:lnTo>
                    <a:lnTo>
                      <a:pt x="20669" y="1207"/>
                    </a:lnTo>
                    <a:lnTo>
                      <a:pt x="20669" y="1000"/>
                    </a:lnTo>
                    <a:lnTo>
                      <a:pt x="20669" y="1000"/>
                    </a:lnTo>
                    <a:lnTo>
                      <a:pt x="20635" y="793"/>
                    </a:lnTo>
                    <a:lnTo>
                      <a:pt x="20566" y="621"/>
                    </a:lnTo>
                    <a:lnTo>
                      <a:pt x="20497" y="449"/>
                    </a:lnTo>
                    <a:lnTo>
                      <a:pt x="20359" y="311"/>
                    </a:lnTo>
                    <a:lnTo>
                      <a:pt x="20221" y="173"/>
                    </a:lnTo>
                    <a:lnTo>
                      <a:pt x="20049" y="70"/>
                    </a:lnTo>
                    <a:lnTo>
                      <a:pt x="19842"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4" name="Google Shape;4104;p24"/>
              <p:cNvSpPr/>
              <p:nvPr/>
            </p:nvSpPr>
            <p:spPr>
              <a:xfrm>
                <a:off x="3295850" y="1591925"/>
                <a:ext cx="516750" cy="56025"/>
              </a:xfrm>
              <a:custGeom>
                <a:avLst/>
                <a:gdLst/>
                <a:ahLst/>
                <a:cxnLst/>
                <a:rect l="l" t="t" r="r" b="b"/>
                <a:pathLst>
                  <a:path w="20670" h="2241" extrusionOk="0">
                    <a:moveTo>
                      <a:pt x="999" y="1"/>
                    </a:moveTo>
                    <a:lnTo>
                      <a:pt x="793" y="35"/>
                    </a:lnTo>
                    <a:lnTo>
                      <a:pt x="620" y="70"/>
                    </a:lnTo>
                    <a:lnTo>
                      <a:pt x="448" y="173"/>
                    </a:lnTo>
                    <a:lnTo>
                      <a:pt x="310" y="311"/>
                    </a:lnTo>
                    <a:lnTo>
                      <a:pt x="173" y="449"/>
                    </a:lnTo>
                    <a:lnTo>
                      <a:pt x="69" y="621"/>
                    </a:lnTo>
                    <a:lnTo>
                      <a:pt x="35" y="793"/>
                    </a:lnTo>
                    <a:lnTo>
                      <a:pt x="0" y="1000"/>
                    </a:lnTo>
                    <a:lnTo>
                      <a:pt x="0" y="1207"/>
                    </a:lnTo>
                    <a:lnTo>
                      <a:pt x="35" y="1413"/>
                    </a:lnTo>
                    <a:lnTo>
                      <a:pt x="69" y="1620"/>
                    </a:lnTo>
                    <a:lnTo>
                      <a:pt x="173" y="1792"/>
                    </a:lnTo>
                    <a:lnTo>
                      <a:pt x="310" y="1930"/>
                    </a:lnTo>
                    <a:lnTo>
                      <a:pt x="448" y="2068"/>
                    </a:lnTo>
                    <a:lnTo>
                      <a:pt x="620" y="2137"/>
                    </a:lnTo>
                    <a:lnTo>
                      <a:pt x="793" y="2206"/>
                    </a:lnTo>
                    <a:lnTo>
                      <a:pt x="999" y="2240"/>
                    </a:lnTo>
                    <a:lnTo>
                      <a:pt x="19636" y="2240"/>
                    </a:lnTo>
                    <a:lnTo>
                      <a:pt x="19843" y="2206"/>
                    </a:lnTo>
                    <a:lnTo>
                      <a:pt x="20049" y="2137"/>
                    </a:lnTo>
                    <a:lnTo>
                      <a:pt x="20222" y="2068"/>
                    </a:lnTo>
                    <a:lnTo>
                      <a:pt x="20359" y="1930"/>
                    </a:lnTo>
                    <a:lnTo>
                      <a:pt x="20497" y="1792"/>
                    </a:lnTo>
                    <a:lnTo>
                      <a:pt x="20566" y="1620"/>
                    </a:lnTo>
                    <a:lnTo>
                      <a:pt x="20635" y="1413"/>
                    </a:lnTo>
                    <a:lnTo>
                      <a:pt x="20669" y="1207"/>
                    </a:lnTo>
                    <a:lnTo>
                      <a:pt x="20669" y="1000"/>
                    </a:lnTo>
                    <a:lnTo>
                      <a:pt x="20635" y="793"/>
                    </a:lnTo>
                    <a:lnTo>
                      <a:pt x="20566" y="621"/>
                    </a:lnTo>
                    <a:lnTo>
                      <a:pt x="20497" y="449"/>
                    </a:lnTo>
                    <a:lnTo>
                      <a:pt x="20359" y="311"/>
                    </a:lnTo>
                    <a:lnTo>
                      <a:pt x="20222" y="173"/>
                    </a:lnTo>
                    <a:lnTo>
                      <a:pt x="20049" y="70"/>
                    </a:lnTo>
                    <a:lnTo>
                      <a:pt x="19843" y="35"/>
                    </a:lnTo>
                    <a:lnTo>
                      <a:pt x="1963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5" name="Google Shape;4105;p24"/>
              <p:cNvSpPr/>
              <p:nvPr/>
            </p:nvSpPr>
            <p:spPr>
              <a:xfrm>
                <a:off x="3295850" y="1591925"/>
                <a:ext cx="516750" cy="56025"/>
              </a:xfrm>
              <a:custGeom>
                <a:avLst/>
                <a:gdLst/>
                <a:ahLst/>
                <a:cxnLst/>
                <a:rect l="l" t="t" r="r" b="b"/>
                <a:pathLst>
                  <a:path w="20670" h="2241" fill="none" extrusionOk="0">
                    <a:moveTo>
                      <a:pt x="19636" y="1"/>
                    </a:moveTo>
                    <a:lnTo>
                      <a:pt x="999" y="1"/>
                    </a:lnTo>
                    <a:lnTo>
                      <a:pt x="999" y="1"/>
                    </a:lnTo>
                    <a:lnTo>
                      <a:pt x="793" y="35"/>
                    </a:lnTo>
                    <a:lnTo>
                      <a:pt x="620" y="70"/>
                    </a:lnTo>
                    <a:lnTo>
                      <a:pt x="448" y="173"/>
                    </a:lnTo>
                    <a:lnTo>
                      <a:pt x="310" y="311"/>
                    </a:lnTo>
                    <a:lnTo>
                      <a:pt x="173" y="449"/>
                    </a:lnTo>
                    <a:lnTo>
                      <a:pt x="69" y="621"/>
                    </a:lnTo>
                    <a:lnTo>
                      <a:pt x="35" y="793"/>
                    </a:lnTo>
                    <a:lnTo>
                      <a:pt x="0" y="1000"/>
                    </a:lnTo>
                    <a:lnTo>
                      <a:pt x="0" y="1207"/>
                    </a:lnTo>
                    <a:lnTo>
                      <a:pt x="0" y="1207"/>
                    </a:lnTo>
                    <a:lnTo>
                      <a:pt x="35" y="1413"/>
                    </a:lnTo>
                    <a:lnTo>
                      <a:pt x="69" y="1620"/>
                    </a:lnTo>
                    <a:lnTo>
                      <a:pt x="173" y="1792"/>
                    </a:lnTo>
                    <a:lnTo>
                      <a:pt x="310" y="1930"/>
                    </a:lnTo>
                    <a:lnTo>
                      <a:pt x="448" y="2068"/>
                    </a:lnTo>
                    <a:lnTo>
                      <a:pt x="620" y="2137"/>
                    </a:lnTo>
                    <a:lnTo>
                      <a:pt x="793" y="2206"/>
                    </a:lnTo>
                    <a:lnTo>
                      <a:pt x="999" y="2240"/>
                    </a:lnTo>
                    <a:lnTo>
                      <a:pt x="19636" y="2240"/>
                    </a:lnTo>
                    <a:lnTo>
                      <a:pt x="19636" y="2240"/>
                    </a:lnTo>
                    <a:lnTo>
                      <a:pt x="19843" y="2206"/>
                    </a:lnTo>
                    <a:lnTo>
                      <a:pt x="20049" y="2137"/>
                    </a:lnTo>
                    <a:lnTo>
                      <a:pt x="20222" y="2068"/>
                    </a:lnTo>
                    <a:lnTo>
                      <a:pt x="20359" y="1930"/>
                    </a:lnTo>
                    <a:lnTo>
                      <a:pt x="20497" y="1792"/>
                    </a:lnTo>
                    <a:lnTo>
                      <a:pt x="20566" y="1620"/>
                    </a:lnTo>
                    <a:lnTo>
                      <a:pt x="20635" y="1413"/>
                    </a:lnTo>
                    <a:lnTo>
                      <a:pt x="20669" y="1207"/>
                    </a:lnTo>
                    <a:lnTo>
                      <a:pt x="20669" y="1000"/>
                    </a:lnTo>
                    <a:lnTo>
                      <a:pt x="20669" y="1000"/>
                    </a:lnTo>
                    <a:lnTo>
                      <a:pt x="20635" y="793"/>
                    </a:lnTo>
                    <a:lnTo>
                      <a:pt x="20566" y="621"/>
                    </a:lnTo>
                    <a:lnTo>
                      <a:pt x="20497" y="449"/>
                    </a:lnTo>
                    <a:lnTo>
                      <a:pt x="20359" y="311"/>
                    </a:lnTo>
                    <a:lnTo>
                      <a:pt x="20222" y="173"/>
                    </a:lnTo>
                    <a:lnTo>
                      <a:pt x="20049" y="70"/>
                    </a:lnTo>
                    <a:lnTo>
                      <a:pt x="19843"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6" name="Google Shape;4106;p24"/>
              <p:cNvSpPr/>
              <p:nvPr/>
            </p:nvSpPr>
            <p:spPr>
              <a:xfrm>
                <a:off x="2734350" y="1696150"/>
                <a:ext cx="707925" cy="55125"/>
              </a:xfrm>
              <a:custGeom>
                <a:avLst/>
                <a:gdLst/>
                <a:ahLst/>
                <a:cxnLst/>
                <a:rect l="l" t="t" r="r" b="b"/>
                <a:pathLst>
                  <a:path w="28317" h="2205" extrusionOk="0">
                    <a:moveTo>
                      <a:pt x="792" y="0"/>
                    </a:moveTo>
                    <a:lnTo>
                      <a:pt x="620" y="69"/>
                    </a:lnTo>
                    <a:lnTo>
                      <a:pt x="448" y="172"/>
                    </a:lnTo>
                    <a:lnTo>
                      <a:pt x="310" y="276"/>
                    </a:lnTo>
                    <a:lnTo>
                      <a:pt x="172" y="448"/>
                    </a:lnTo>
                    <a:lnTo>
                      <a:pt x="69" y="620"/>
                    </a:lnTo>
                    <a:lnTo>
                      <a:pt x="34" y="793"/>
                    </a:lnTo>
                    <a:lnTo>
                      <a:pt x="0" y="999"/>
                    </a:lnTo>
                    <a:lnTo>
                      <a:pt x="0" y="1206"/>
                    </a:lnTo>
                    <a:lnTo>
                      <a:pt x="34" y="1413"/>
                    </a:lnTo>
                    <a:lnTo>
                      <a:pt x="69" y="1619"/>
                    </a:lnTo>
                    <a:lnTo>
                      <a:pt x="172" y="1757"/>
                    </a:lnTo>
                    <a:lnTo>
                      <a:pt x="310" y="1929"/>
                    </a:lnTo>
                    <a:lnTo>
                      <a:pt x="448" y="2033"/>
                    </a:lnTo>
                    <a:lnTo>
                      <a:pt x="620" y="2136"/>
                    </a:lnTo>
                    <a:lnTo>
                      <a:pt x="792" y="2205"/>
                    </a:lnTo>
                    <a:lnTo>
                      <a:pt x="27524" y="2205"/>
                    </a:lnTo>
                    <a:lnTo>
                      <a:pt x="27696" y="2136"/>
                    </a:lnTo>
                    <a:lnTo>
                      <a:pt x="27869" y="2033"/>
                    </a:lnTo>
                    <a:lnTo>
                      <a:pt x="28007" y="1929"/>
                    </a:lnTo>
                    <a:lnTo>
                      <a:pt x="28144" y="1757"/>
                    </a:lnTo>
                    <a:lnTo>
                      <a:pt x="28248" y="1619"/>
                    </a:lnTo>
                    <a:lnTo>
                      <a:pt x="28282" y="1413"/>
                    </a:lnTo>
                    <a:lnTo>
                      <a:pt x="28317" y="1206"/>
                    </a:lnTo>
                    <a:lnTo>
                      <a:pt x="28317" y="999"/>
                    </a:lnTo>
                    <a:lnTo>
                      <a:pt x="28282" y="793"/>
                    </a:lnTo>
                    <a:lnTo>
                      <a:pt x="28248" y="620"/>
                    </a:lnTo>
                    <a:lnTo>
                      <a:pt x="28144" y="448"/>
                    </a:lnTo>
                    <a:lnTo>
                      <a:pt x="28007" y="276"/>
                    </a:lnTo>
                    <a:lnTo>
                      <a:pt x="27869" y="172"/>
                    </a:lnTo>
                    <a:lnTo>
                      <a:pt x="27696" y="69"/>
                    </a:lnTo>
                    <a:lnTo>
                      <a:pt x="27524" y="0"/>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7" name="Google Shape;4107;p24"/>
              <p:cNvSpPr/>
              <p:nvPr/>
            </p:nvSpPr>
            <p:spPr>
              <a:xfrm>
                <a:off x="2734350" y="1696150"/>
                <a:ext cx="707925" cy="55125"/>
              </a:xfrm>
              <a:custGeom>
                <a:avLst/>
                <a:gdLst/>
                <a:ahLst/>
                <a:cxnLst/>
                <a:rect l="l" t="t" r="r" b="b"/>
                <a:pathLst>
                  <a:path w="28317" h="2205" fill="none" extrusionOk="0">
                    <a:moveTo>
                      <a:pt x="27318" y="0"/>
                    </a:moveTo>
                    <a:lnTo>
                      <a:pt x="999" y="0"/>
                    </a:lnTo>
                    <a:lnTo>
                      <a:pt x="999" y="0"/>
                    </a:lnTo>
                    <a:lnTo>
                      <a:pt x="792" y="0"/>
                    </a:lnTo>
                    <a:lnTo>
                      <a:pt x="620" y="69"/>
                    </a:lnTo>
                    <a:lnTo>
                      <a:pt x="448" y="172"/>
                    </a:lnTo>
                    <a:lnTo>
                      <a:pt x="310" y="276"/>
                    </a:lnTo>
                    <a:lnTo>
                      <a:pt x="172" y="448"/>
                    </a:lnTo>
                    <a:lnTo>
                      <a:pt x="69" y="620"/>
                    </a:lnTo>
                    <a:lnTo>
                      <a:pt x="34" y="793"/>
                    </a:lnTo>
                    <a:lnTo>
                      <a:pt x="0" y="999"/>
                    </a:lnTo>
                    <a:lnTo>
                      <a:pt x="0" y="1206"/>
                    </a:lnTo>
                    <a:lnTo>
                      <a:pt x="0" y="1206"/>
                    </a:lnTo>
                    <a:lnTo>
                      <a:pt x="34" y="1413"/>
                    </a:lnTo>
                    <a:lnTo>
                      <a:pt x="69" y="1619"/>
                    </a:lnTo>
                    <a:lnTo>
                      <a:pt x="172" y="1757"/>
                    </a:lnTo>
                    <a:lnTo>
                      <a:pt x="310" y="1929"/>
                    </a:lnTo>
                    <a:lnTo>
                      <a:pt x="448" y="2033"/>
                    </a:lnTo>
                    <a:lnTo>
                      <a:pt x="620" y="2136"/>
                    </a:lnTo>
                    <a:lnTo>
                      <a:pt x="792" y="2205"/>
                    </a:lnTo>
                    <a:lnTo>
                      <a:pt x="999" y="2205"/>
                    </a:lnTo>
                    <a:lnTo>
                      <a:pt x="27318" y="2205"/>
                    </a:lnTo>
                    <a:lnTo>
                      <a:pt x="27318" y="2205"/>
                    </a:lnTo>
                    <a:lnTo>
                      <a:pt x="27524" y="2205"/>
                    </a:lnTo>
                    <a:lnTo>
                      <a:pt x="27696" y="2136"/>
                    </a:lnTo>
                    <a:lnTo>
                      <a:pt x="27869" y="2033"/>
                    </a:lnTo>
                    <a:lnTo>
                      <a:pt x="28007" y="1929"/>
                    </a:lnTo>
                    <a:lnTo>
                      <a:pt x="28144" y="1757"/>
                    </a:lnTo>
                    <a:lnTo>
                      <a:pt x="28248" y="1619"/>
                    </a:lnTo>
                    <a:lnTo>
                      <a:pt x="28282" y="1413"/>
                    </a:lnTo>
                    <a:lnTo>
                      <a:pt x="28317" y="1206"/>
                    </a:lnTo>
                    <a:lnTo>
                      <a:pt x="28317" y="999"/>
                    </a:lnTo>
                    <a:lnTo>
                      <a:pt x="28317" y="999"/>
                    </a:lnTo>
                    <a:lnTo>
                      <a:pt x="28282" y="793"/>
                    </a:lnTo>
                    <a:lnTo>
                      <a:pt x="28248" y="620"/>
                    </a:lnTo>
                    <a:lnTo>
                      <a:pt x="28144" y="448"/>
                    </a:lnTo>
                    <a:lnTo>
                      <a:pt x="28007" y="276"/>
                    </a:lnTo>
                    <a:lnTo>
                      <a:pt x="27869" y="172"/>
                    </a:lnTo>
                    <a:lnTo>
                      <a:pt x="27696" y="69"/>
                    </a:lnTo>
                    <a:lnTo>
                      <a:pt x="27524" y="0"/>
                    </a:lnTo>
                    <a:lnTo>
                      <a:pt x="273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8" name="Google Shape;4108;p24"/>
              <p:cNvSpPr/>
              <p:nvPr/>
            </p:nvSpPr>
            <p:spPr>
              <a:xfrm>
                <a:off x="2724875" y="2040625"/>
                <a:ext cx="1147150" cy="55150"/>
              </a:xfrm>
              <a:custGeom>
                <a:avLst/>
                <a:gdLst/>
                <a:ahLst/>
                <a:cxnLst/>
                <a:rect l="l" t="t" r="r" b="b"/>
                <a:pathLst>
                  <a:path w="45886" h="2206" extrusionOk="0">
                    <a:moveTo>
                      <a:pt x="827" y="1"/>
                    </a:moveTo>
                    <a:lnTo>
                      <a:pt x="620" y="70"/>
                    </a:lnTo>
                    <a:lnTo>
                      <a:pt x="448" y="173"/>
                    </a:lnTo>
                    <a:lnTo>
                      <a:pt x="310" y="276"/>
                    </a:lnTo>
                    <a:lnTo>
                      <a:pt x="172" y="448"/>
                    </a:lnTo>
                    <a:lnTo>
                      <a:pt x="103" y="621"/>
                    </a:lnTo>
                    <a:lnTo>
                      <a:pt x="35" y="793"/>
                    </a:lnTo>
                    <a:lnTo>
                      <a:pt x="0" y="1000"/>
                    </a:lnTo>
                    <a:lnTo>
                      <a:pt x="0" y="1206"/>
                    </a:lnTo>
                    <a:lnTo>
                      <a:pt x="35" y="1413"/>
                    </a:lnTo>
                    <a:lnTo>
                      <a:pt x="103" y="1620"/>
                    </a:lnTo>
                    <a:lnTo>
                      <a:pt x="172" y="1758"/>
                    </a:lnTo>
                    <a:lnTo>
                      <a:pt x="310" y="1930"/>
                    </a:lnTo>
                    <a:lnTo>
                      <a:pt x="448" y="2033"/>
                    </a:lnTo>
                    <a:lnTo>
                      <a:pt x="620" y="2136"/>
                    </a:lnTo>
                    <a:lnTo>
                      <a:pt x="827" y="2205"/>
                    </a:lnTo>
                    <a:lnTo>
                      <a:pt x="45093" y="2205"/>
                    </a:lnTo>
                    <a:lnTo>
                      <a:pt x="45265" y="2136"/>
                    </a:lnTo>
                    <a:lnTo>
                      <a:pt x="45437" y="2033"/>
                    </a:lnTo>
                    <a:lnTo>
                      <a:pt x="45610" y="1930"/>
                    </a:lnTo>
                    <a:lnTo>
                      <a:pt x="45713" y="1758"/>
                    </a:lnTo>
                    <a:lnTo>
                      <a:pt x="45816" y="1620"/>
                    </a:lnTo>
                    <a:lnTo>
                      <a:pt x="45851" y="1413"/>
                    </a:lnTo>
                    <a:lnTo>
                      <a:pt x="45885" y="1206"/>
                    </a:lnTo>
                    <a:lnTo>
                      <a:pt x="45885" y="1000"/>
                    </a:lnTo>
                    <a:lnTo>
                      <a:pt x="45851" y="793"/>
                    </a:lnTo>
                    <a:lnTo>
                      <a:pt x="45816" y="621"/>
                    </a:lnTo>
                    <a:lnTo>
                      <a:pt x="45713" y="448"/>
                    </a:lnTo>
                    <a:lnTo>
                      <a:pt x="45610" y="276"/>
                    </a:lnTo>
                    <a:lnTo>
                      <a:pt x="45437" y="173"/>
                    </a:lnTo>
                    <a:lnTo>
                      <a:pt x="45265" y="70"/>
                    </a:lnTo>
                    <a:lnTo>
                      <a:pt x="45093" y="1"/>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9" name="Google Shape;4109;p24"/>
              <p:cNvSpPr/>
              <p:nvPr/>
            </p:nvSpPr>
            <p:spPr>
              <a:xfrm>
                <a:off x="2724875" y="2040625"/>
                <a:ext cx="1147150" cy="55150"/>
              </a:xfrm>
              <a:custGeom>
                <a:avLst/>
                <a:gdLst/>
                <a:ahLst/>
                <a:cxnLst/>
                <a:rect l="l" t="t" r="r" b="b"/>
                <a:pathLst>
                  <a:path w="45886" h="2206" fill="none" extrusionOk="0">
                    <a:moveTo>
                      <a:pt x="44886" y="1"/>
                    </a:moveTo>
                    <a:lnTo>
                      <a:pt x="999" y="1"/>
                    </a:lnTo>
                    <a:lnTo>
                      <a:pt x="999" y="1"/>
                    </a:lnTo>
                    <a:lnTo>
                      <a:pt x="827" y="1"/>
                    </a:lnTo>
                    <a:lnTo>
                      <a:pt x="620" y="70"/>
                    </a:lnTo>
                    <a:lnTo>
                      <a:pt x="448" y="173"/>
                    </a:lnTo>
                    <a:lnTo>
                      <a:pt x="310" y="276"/>
                    </a:lnTo>
                    <a:lnTo>
                      <a:pt x="172" y="448"/>
                    </a:lnTo>
                    <a:lnTo>
                      <a:pt x="103" y="621"/>
                    </a:lnTo>
                    <a:lnTo>
                      <a:pt x="35" y="793"/>
                    </a:lnTo>
                    <a:lnTo>
                      <a:pt x="0" y="1000"/>
                    </a:lnTo>
                    <a:lnTo>
                      <a:pt x="0" y="1206"/>
                    </a:lnTo>
                    <a:lnTo>
                      <a:pt x="0" y="1206"/>
                    </a:lnTo>
                    <a:lnTo>
                      <a:pt x="35" y="1413"/>
                    </a:lnTo>
                    <a:lnTo>
                      <a:pt x="103" y="1620"/>
                    </a:lnTo>
                    <a:lnTo>
                      <a:pt x="172" y="1758"/>
                    </a:lnTo>
                    <a:lnTo>
                      <a:pt x="310" y="1930"/>
                    </a:lnTo>
                    <a:lnTo>
                      <a:pt x="448" y="2033"/>
                    </a:lnTo>
                    <a:lnTo>
                      <a:pt x="620" y="2136"/>
                    </a:lnTo>
                    <a:lnTo>
                      <a:pt x="827" y="2205"/>
                    </a:lnTo>
                    <a:lnTo>
                      <a:pt x="999" y="2205"/>
                    </a:lnTo>
                    <a:lnTo>
                      <a:pt x="44886" y="2205"/>
                    </a:lnTo>
                    <a:lnTo>
                      <a:pt x="44886" y="2205"/>
                    </a:lnTo>
                    <a:lnTo>
                      <a:pt x="45093" y="2205"/>
                    </a:lnTo>
                    <a:lnTo>
                      <a:pt x="45265" y="2136"/>
                    </a:lnTo>
                    <a:lnTo>
                      <a:pt x="45437" y="2033"/>
                    </a:lnTo>
                    <a:lnTo>
                      <a:pt x="45610" y="1930"/>
                    </a:lnTo>
                    <a:lnTo>
                      <a:pt x="45713" y="1758"/>
                    </a:lnTo>
                    <a:lnTo>
                      <a:pt x="45816" y="1620"/>
                    </a:lnTo>
                    <a:lnTo>
                      <a:pt x="45851" y="1413"/>
                    </a:lnTo>
                    <a:lnTo>
                      <a:pt x="45885" y="1206"/>
                    </a:lnTo>
                    <a:lnTo>
                      <a:pt x="45885" y="1000"/>
                    </a:lnTo>
                    <a:lnTo>
                      <a:pt x="45885" y="1000"/>
                    </a:lnTo>
                    <a:lnTo>
                      <a:pt x="45851" y="793"/>
                    </a:lnTo>
                    <a:lnTo>
                      <a:pt x="45816" y="621"/>
                    </a:lnTo>
                    <a:lnTo>
                      <a:pt x="45713" y="448"/>
                    </a:lnTo>
                    <a:lnTo>
                      <a:pt x="45610" y="276"/>
                    </a:lnTo>
                    <a:lnTo>
                      <a:pt x="45437" y="173"/>
                    </a:lnTo>
                    <a:lnTo>
                      <a:pt x="45265" y="70"/>
                    </a:lnTo>
                    <a:lnTo>
                      <a:pt x="45093" y="1"/>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0" name="Google Shape;4110;p24"/>
              <p:cNvSpPr/>
              <p:nvPr/>
            </p:nvSpPr>
            <p:spPr>
              <a:xfrm>
                <a:off x="2724875" y="2143975"/>
                <a:ext cx="516750" cy="56000"/>
              </a:xfrm>
              <a:custGeom>
                <a:avLst/>
                <a:gdLst/>
                <a:ahLst/>
                <a:cxnLst/>
                <a:rect l="l" t="t" r="r" b="b"/>
                <a:pathLst>
                  <a:path w="20670" h="2240" extrusionOk="0">
                    <a:moveTo>
                      <a:pt x="999" y="0"/>
                    </a:moveTo>
                    <a:lnTo>
                      <a:pt x="827" y="35"/>
                    </a:lnTo>
                    <a:lnTo>
                      <a:pt x="620" y="104"/>
                    </a:lnTo>
                    <a:lnTo>
                      <a:pt x="448" y="173"/>
                    </a:lnTo>
                    <a:lnTo>
                      <a:pt x="310" y="310"/>
                    </a:lnTo>
                    <a:lnTo>
                      <a:pt x="172" y="448"/>
                    </a:lnTo>
                    <a:lnTo>
                      <a:pt x="103" y="621"/>
                    </a:lnTo>
                    <a:lnTo>
                      <a:pt x="35" y="827"/>
                    </a:lnTo>
                    <a:lnTo>
                      <a:pt x="0" y="1034"/>
                    </a:lnTo>
                    <a:lnTo>
                      <a:pt x="0" y="1241"/>
                    </a:lnTo>
                    <a:lnTo>
                      <a:pt x="35" y="1447"/>
                    </a:lnTo>
                    <a:lnTo>
                      <a:pt x="103" y="1620"/>
                    </a:lnTo>
                    <a:lnTo>
                      <a:pt x="172" y="1792"/>
                    </a:lnTo>
                    <a:lnTo>
                      <a:pt x="310" y="1930"/>
                    </a:lnTo>
                    <a:lnTo>
                      <a:pt x="448" y="2067"/>
                    </a:lnTo>
                    <a:lnTo>
                      <a:pt x="620" y="2171"/>
                    </a:lnTo>
                    <a:lnTo>
                      <a:pt x="827" y="2205"/>
                    </a:lnTo>
                    <a:lnTo>
                      <a:pt x="999" y="2240"/>
                    </a:lnTo>
                    <a:lnTo>
                      <a:pt x="19670" y="2240"/>
                    </a:lnTo>
                    <a:lnTo>
                      <a:pt x="19842" y="2205"/>
                    </a:lnTo>
                    <a:lnTo>
                      <a:pt x="20049" y="2171"/>
                    </a:lnTo>
                    <a:lnTo>
                      <a:pt x="20221" y="2067"/>
                    </a:lnTo>
                    <a:lnTo>
                      <a:pt x="20359" y="1930"/>
                    </a:lnTo>
                    <a:lnTo>
                      <a:pt x="20497" y="1792"/>
                    </a:lnTo>
                    <a:lnTo>
                      <a:pt x="20566" y="1620"/>
                    </a:lnTo>
                    <a:lnTo>
                      <a:pt x="20635" y="1447"/>
                    </a:lnTo>
                    <a:lnTo>
                      <a:pt x="20669" y="1241"/>
                    </a:lnTo>
                    <a:lnTo>
                      <a:pt x="20669" y="1034"/>
                    </a:lnTo>
                    <a:lnTo>
                      <a:pt x="20635" y="827"/>
                    </a:lnTo>
                    <a:lnTo>
                      <a:pt x="20566" y="621"/>
                    </a:lnTo>
                    <a:lnTo>
                      <a:pt x="20497" y="448"/>
                    </a:lnTo>
                    <a:lnTo>
                      <a:pt x="20359" y="310"/>
                    </a:lnTo>
                    <a:lnTo>
                      <a:pt x="20221" y="173"/>
                    </a:lnTo>
                    <a:lnTo>
                      <a:pt x="20049" y="104"/>
                    </a:lnTo>
                    <a:lnTo>
                      <a:pt x="19842" y="35"/>
                    </a:lnTo>
                    <a:lnTo>
                      <a:pt x="19670" y="0"/>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1" name="Google Shape;4111;p24"/>
              <p:cNvSpPr/>
              <p:nvPr/>
            </p:nvSpPr>
            <p:spPr>
              <a:xfrm>
                <a:off x="2724875" y="2143975"/>
                <a:ext cx="516750" cy="56000"/>
              </a:xfrm>
              <a:custGeom>
                <a:avLst/>
                <a:gdLst/>
                <a:ahLst/>
                <a:cxnLst/>
                <a:rect l="l" t="t" r="r" b="b"/>
                <a:pathLst>
                  <a:path w="20670" h="2240" fill="none" extrusionOk="0">
                    <a:moveTo>
                      <a:pt x="19670" y="0"/>
                    </a:moveTo>
                    <a:lnTo>
                      <a:pt x="999" y="0"/>
                    </a:lnTo>
                    <a:lnTo>
                      <a:pt x="999" y="0"/>
                    </a:lnTo>
                    <a:lnTo>
                      <a:pt x="827" y="35"/>
                    </a:lnTo>
                    <a:lnTo>
                      <a:pt x="620" y="104"/>
                    </a:lnTo>
                    <a:lnTo>
                      <a:pt x="448" y="173"/>
                    </a:lnTo>
                    <a:lnTo>
                      <a:pt x="310" y="310"/>
                    </a:lnTo>
                    <a:lnTo>
                      <a:pt x="172" y="448"/>
                    </a:lnTo>
                    <a:lnTo>
                      <a:pt x="103" y="621"/>
                    </a:lnTo>
                    <a:lnTo>
                      <a:pt x="35" y="827"/>
                    </a:lnTo>
                    <a:lnTo>
                      <a:pt x="0" y="1034"/>
                    </a:lnTo>
                    <a:lnTo>
                      <a:pt x="0" y="1241"/>
                    </a:lnTo>
                    <a:lnTo>
                      <a:pt x="0" y="1241"/>
                    </a:lnTo>
                    <a:lnTo>
                      <a:pt x="35" y="1447"/>
                    </a:lnTo>
                    <a:lnTo>
                      <a:pt x="103" y="1620"/>
                    </a:lnTo>
                    <a:lnTo>
                      <a:pt x="172" y="1792"/>
                    </a:lnTo>
                    <a:lnTo>
                      <a:pt x="310" y="1930"/>
                    </a:lnTo>
                    <a:lnTo>
                      <a:pt x="448" y="2067"/>
                    </a:lnTo>
                    <a:lnTo>
                      <a:pt x="620" y="2171"/>
                    </a:lnTo>
                    <a:lnTo>
                      <a:pt x="827" y="2205"/>
                    </a:lnTo>
                    <a:lnTo>
                      <a:pt x="999" y="2240"/>
                    </a:lnTo>
                    <a:lnTo>
                      <a:pt x="19670" y="2240"/>
                    </a:lnTo>
                    <a:lnTo>
                      <a:pt x="19670" y="2240"/>
                    </a:lnTo>
                    <a:lnTo>
                      <a:pt x="19842" y="2205"/>
                    </a:lnTo>
                    <a:lnTo>
                      <a:pt x="20049" y="2171"/>
                    </a:lnTo>
                    <a:lnTo>
                      <a:pt x="20221" y="2067"/>
                    </a:lnTo>
                    <a:lnTo>
                      <a:pt x="20359" y="1930"/>
                    </a:lnTo>
                    <a:lnTo>
                      <a:pt x="20497" y="1792"/>
                    </a:lnTo>
                    <a:lnTo>
                      <a:pt x="20566" y="1620"/>
                    </a:lnTo>
                    <a:lnTo>
                      <a:pt x="20635" y="1447"/>
                    </a:lnTo>
                    <a:lnTo>
                      <a:pt x="20669" y="1241"/>
                    </a:lnTo>
                    <a:lnTo>
                      <a:pt x="20669" y="1034"/>
                    </a:lnTo>
                    <a:lnTo>
                      <a:pt x="20669" y="1034"/>
                    </a:lnTo>
                    <a:lnTo>
                      <a:pt x="20635" y="827"/>
                    </a:lnTo>
                    <a:lnTo>
                      <a:pt x="20566" y="621"/>
                    </a:lnTo>
                    <a:lnTo>
                      <a:pt x="20497" y="448"/>
                    </a:lnTo>
                    <a:lnTo>
                      <a:pt x="20359" y="310"/>
                    </a:lnTo>
                    <a:lnTo>
                      <a:pt x="20221" y="173"/>
                    </a:lnTo>
                    <a:lnTo>
                      <a:pt x="20049" y="104"/>
                    </a:lnTo>
                    <a:lnTo>
                      <a:pt x="19842" y="35"/>
                    </a:lnTo>
                    <a:lnTo>
                      <a:pt x="196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2" name="Google Shape;4112;p24"/>
              <p:cNvSpPr/>
              <p:nvPr/>
            </p:nvSpPr>
            <p:spPr>
              <a:xfrm>
                <a:off x="3286375" y="2143975"/>
                <a:ext cx="516750" cy="56000"/>
              </a:xfrm>
              <a:custGeom>
                <a:avLst/>
                <a:gdLst/>
                <a:ahLst/>
                <a:cxnLst/>
                <a:rect l="l" t="t" r="r" b="b"/>
                <a:pathLst>
                  <a:path w="20670" h="2240" extrusionOk="0">
                    <a:moveTo>
                      <a:pt x="999" y="0"/>
                    </a:moveTo>
                    <a:lnTo>
                      <a:pt x="793" y="35"/>
                    </a:lnTo>
                    <a:lnTo>
                      <a:pt x="620" y="104"/>
                    </a:lnTo>
                    <a:lnTo>
                      <a:pt x="448" y="173"/>
                    </a:lnTo>
                    <a:lnTo>
                      <a:pt x="310" y="310"/>
                    </a:lnTo>
                    <a:lnTo>
                      <a:pt x="173" y="448"/>
                    </a:lnTo>
                    <a:lnTo>
                      <a:pt x="69" y="621"/>
                    </a:lnTo>
                    <a:lnTo>
                      <a:pt x="35" y="827"/>
                    </a:lnTo>
                    <a:lnTo>
                      <a:pt x="0" y="1034"/>
                    </a:lnTo>
                    <a:lnTo>
                      <a:pt x="0" y="1241"/>
                    </a:lnTo>
                    <a:lnTo>
                      <a:pt x="35" y="1447"/>
                    </a:lnTo>
                    <a:lnTo>
                      <a:pt x="69" y="1620"/>
                    </a:lnTo>
                    <a:lnTo>
                      <a:pt x="173" y="1792"/>
                    </a:lnTo>
                    <a:lnTo>
                      <a:pt x="310" y="1930"/>
                    </a:lnTo>
                    <a:lnTo>
                      <a:pt x="448" y="2067"/>
                    </a:lnTo>
                    <a:lnTo>
                      <a:pt x="620" y="2171"/>
                    </a:lnTo>
                    <a:lnTo>
                      <a:pt x="793" y="2205"/>
                    </a:lnTo>
                    <a:lnTo>
                      <a:pt x="999" y="2240"/>
                    </a:lnTo>
                    <a:lnTo>
                      <a:pt x="19636" y="2240"/>
                    </a:lnTo>
                    <a:lnTo>
                      <a:pt x="19843" y="2205"/>
                    </a:lnTo>
                    <a:lnTo>
                      <a:pt x="20049" y="2171"/>
                    </a:lnTo>
                    <a:lnTo>
                      <a:pt x="20222" y="2067"/>
                    </a:lnTo>
                    <a:lnTo>
                      <a:pt x="20359" y="1930"/>
                    </a:lnTo>
                    <a:lnTo>
                      <a:pt x="20497" y="1792"/>
                    </a:lnTo>
                    <a:lnTo>
                      <a:pt x="20566" y="1620"/>
                    </a:lnTo>
                    <a:lnTo>
                      <a:pt x="20635" y="1447"/>
                    </a:lnTo>
                    <a:lnTo>
                      <a:pt x="20669" y="1241"/>
                    </a:lnTo>
                    <a:lnTo>
                      <a:pt x="20669" y="1034"/>
                    </a:lnTo>
                    <a:lnTo>
                      <a:pt x="20635" y="827"/>
                    </a:lnTo>
                    <a:lnTo>
                      <a:pt x="20566" y="621"/>
                    </a:lnTo>
                    <a:lnTo>
                      <a:pt x="20497" y="448"/>
                    </a:lnTo>
                    <a:lnTo>
                      <a:pt x="20359" y="310"/>
                    </a:lnTo>
                    <a:lnTo>
                      <a:pt x="20222" y="173"/>
                    </a:lnTo>
                    <a:lnTo>
                      <a:pt x="20049" y="104"/>
                    </a:lnTo>
                    <a:lnTo>
                      <a:pt x="19843" y="35"/>
                    </a:lnTo>
                    <a:lnTo>
                      <a:pt x="19636" y="0"/>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3" name="Google Shape;4113;p24"/>
              <p:cNvSpPr/>
              <p:nvPr/>
            </p:nvSpPr>
            <p:spPr>
              <a:xfrm>
                <a:off x="3286375" y="2143975"/>
                <a:ext cx="516750" cy="56000"/>
              </a:xfrm>
              <a:custGeom>
                <a:avLst/>
                <a:gdLst/>
                <a:ahLst/>
                <a:cxnLst/>
                <a:rect l="l" t="t" r="r" b="b"/>
                <a:pathLst>
                  <a:path w="20670" h="2240" fill="none" extrusionOk="0">
                    <a:moveTo>
                      <a:pt x="19636" y="0"/>
                    </a:moveTo>
                    <a:lnTo>
                      <a:pt x="999" y="0"/>
                    </a:lnTo>
                    <a:lnTo>
                      <a:pt x="999" y="0"/>
                    </a:lnTo>
                    <a:lnTo>
                      <a:pt x="793" y="35"/>
                    </a:lnTo>
                    <a:lnTo>
                      <a:pt x="620" y="104"/>
                    </a:lnTo>
                    <a:lnTo>
                      <a:pt x="448" y="173"/>
                    </a:lnTo>
                    <a:lnTo>
                      <a:pt x="310" y="310"/>
                    </a:lnTo>
                    <a:lnTo>
                      <a:pt x="173" y="448"/>
                    </a:lnTo>
                    <a:lnTo>
                      <a:pt x="69" y="621"/>
                    </a:lnTo>
                    <a:lnTo>
                      <a:pt x="35" y="827"/>
                    </a:lnTo>
                    <a:lnTo>
                      <a:pt x="0" y="1034"/>
                    </a:lnTo>
                    <a:lnTo>
                      <a:pt x="0" y="1241"/>
                    </a:lnTo>
                    <a:lnTo>
                      <a:pt x="0" y="1241"/>
                    </a:lnTo>
                    <a:lnTo>
                      <a:pt x="35" y="1447"/>
                    </a:lnTo>
                    <a:lnTo>
                      <a:pt x="69" y="1620"/>
                    </a:lnTo>
                    <a:lnTo>
                      <a:pt x="173" y="1792"/>
                    </a:lnTo>
                    <a:lnTo>
                      <a:pt x="310" y="1930"/>
                    </a:lnTo>
                    <a:lnTo>
                      <a:pt x="448" y="2067"/>
                    </a:lnTo>
                    <a:lnTo>
                      <a:pt x="620" y="2171"/>
                    </a:lnTo>
                    <a:lnTo>
                      <a:pt x="793" y="2205"/>
                    </a:lnTo>
                    <a:lnTo>
                      <a:pt x="999" y="2240"/>
                    </a:lnTo>
                    <a:lnTo>
                      <a:pt x="19636" y="2240"/>
                    </a:lnTo>
                    <a:lnTo>
                      <a:pt x="19636" y="2240"/>
                    </a:lnTo>
                    <a:lnTo>
                      <a:pt x="19843" y="2205"/>
                    </a:lnTo>
                    <a:lnTo>
                      <a:pt x="20049" y="2171"/>
                    </a:lnTo>
                    <a:lnTo>
                      <a:pt x="20222" y="2067"/>
                    </a:lnTo>
                    <a:lnTo>
                      <a:pt x="20359" y="1930"/>
                    </a:lnTo>
                    <a:lnTo>
                      <a:pt x="20497" y="1792"/>
                    </a:lnTo>
                    <a:lnTo>
                      <a:pt x="20566" y="1620"/>
                    </a:lnTo>
                    <a:lnTo>
                      <a:pt x="20635" y="1447"/>
                    </a:lnTo>
                    <a:lnTo>
                      <a:pt x="20669" y="1241"/>
                    </a:lnTo>
                    <a:lnTo>
                      <a:pt x="20669" y="1034"/>
                    </a:lnTo>
                    <a:lnTo>
                      <a:pt x="20669" y="1034"/>
                    </a:lnTo>
                    <a:lnTo>
                      <a:pt x="20635" y="827"/>
                    </a:lnTo>
                    <a:lnTo>
                      <a:pt x="20566" y="621"/>
                    </a:lnTo>
                    <a:lnTo>
                      <a:pt x="20497" y="448"/>
                    </a:lnTo>
                    <a:lnTo>
                      <a:pt x="20359" y="310"/>
                    </a:lnTo>
                    <a:lnTo>
                      <a:pt x="20222" y="173"/>
                    </a:lnTo>
                    <a:lnTo>
                      <a:pt x="20049" y="104"/>
                    </a:lnTo>
                    <a:lnTo>
                      <a:pt x="19843" y="35"/>
                    </a:lnTo>
                    <a:lnTo>
                      <a:pt x="1963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4" name="Google Shape;4114;p24"/>
              <p:cNvSpPr/>
              <p:nvPr/>
            </p:nvSpPr>
            <p:spPr>
              <a:xfrm>
                <a:off x="2724875" y="2248175"/>
                <a:ext cx="707925" cy="56000"/>
              </a:xfrm>
              <a:custGeom>
                <a:avLst/>
                <a:gdLst/>
                <a:ahLst/>
                <a:cxnLst/>
                <a:rect l="l" t="t" r="r" b="b"/>
                <a:pathLst>
                  <a:path w="28317" h="2240" extrusionOk="0">
                    <a:moveTo>
                      <a:pt x="999" y="1"/>
                    </a:moveTo>
                    <a:lnTo>
                      <a:pt x="827" y="35"/>
                    </a:lnTo>
                    <a:lnTo>
                      <a:pt x="620" y="70"/>
                    </a:lnTo>
                    <a:lnTo>
                      <a:pt x="448" y="173"/>
                    </a:lnTo>
                    <a:lnTo>
                      <a:pt x="310" y="311"/>
                    </a:lnTo>
                    <a:lnTo>
                      <a:pt x="172" y="449"/>
                    </a:lnTo>
                    <a:lnTo>
                      <a:pt x="103" y="621"/>
                    </a:lnTo>
                    <a:lnTo>
                      <a:pt x="35" y="793"/>
                    </a:lnTo>
                    <a:lnTo>
                      <a:pt x="0" y="1000"/>
                    </a:lnTo>
                    <a:lnTo>
                      <a:pt x="0" y="1241"/>
                    </a:lnTo>
                    <a:lnTo>
                      <a:pt x="35" y="1413"/>
                    </a:lnTo>
                    <a:lnTo>
                      <a:pt x="103" y="1620"/>
                    </a:lnTo>
                    <a:lnTo>
                      <a:pt x="172" y="1792"/>
                    </a:lnTo>
                    <a:lnTo>
                      <a:pt x="310" y="1930"/>
                    </a:lnTo>
                    <a:lnTo>
                      <a:pt x="448" y="2068"/>
                    </a:lnTo>
                    <a:lnTo>
                      <a:pt x="620" y="2137"/>
                    </a:lnTo>
                    <a:lnTo>
                      <a:pt x="827" y="2205"/>
                    </a:lnTo>
                    <a:lnTo>
                      <a:pt x="999" y="2240"/>
                    </a:lnTo>
                    <a:lnTo>
                      <a:pt x="27318" y="2240"/>
                    </a:lnTo>
                    <a:lnTo>
                      <a:pt x="27524" y="2205"/>
                    </a:lnTo>
                    <a:lnTo>
                      <a:pt x="27697" y="2137"/>
                    </a:lnTo>
                    <a:lnTo>
                      <a:pt x="27869" y="2068"/>
                    </a:lnTo>
                    <a:lnTo>
                      <a:pt x="28007" y="1930"/>
                    </a:lnTo>
                    <a:lnTo>
                      <a:pt x="28144" y="1792"/>
                    </a:lnTo>
                    <a:lnTo>
                      <a:pt x="28248" y="1620"/>
                    </a:lnTo>
                    <a:lnTo>
                      <a:pt x="28282" y="1413"/>
                    </a:lnTo>
                    <a:lnTo>
                      <a:pt x="28317" y="1241"/>
                    </a:lnTo>
                    <a:lnTo>
                      <a:pt x="28317" y="1000"/>
                    </a:lnTo>
                    <a:lnTo>
                      <a:pt x="28282" y="793"/>
                    </a:lnTo>
                    <a:lnTo>
                      <a:pt x="28248" y="621"/>
                    </a:lnTo>
                    <a:lnTo>
                      <a:pt x="28144" y="449"/>
                    </a:lnTo>
                    <a:lnTo>
                      <a:pt x="28007" y="311"/>
                    </a:lnTo>
                    <a:lnTo>
                      <a:pt x="27869" y="173"/>
                    </a:lnTo>
                    <a:lnTo>
                      <a:pt x="27697" y="70"/>
                    </a:lnTo>
                    <a:lnTo>
                      <a:pt x="27524" y="35"/>
                    </a:lnTo>
                    <a:lnTo>
                      <a:pt x="27318" y="1"/>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5" name="Google Shape;4115;p24"/>
              <p:cNvSpPr/>
              <p:nvPr/>
            </p:nvSpPr>
            <p:spPr>
              <a:xfrm>
                <a:off x="2724875" y="2248175"/>
                <a:ext cx="707925" cy="56000"/>
              </a:xfrm>
              <a:custGeom>
                <a:avLst/>
                <a:gdLst/>
                <a:ahLst/>
                <a:cxnLst/>
                <a:rect l="l" t="t" r="r" b="b"/>
                <a:pathLst>
                  <a:path w="28317" h="2240" fill="none" extrusionOk="0">
                    <a:moveTo>
                      <a:pt x="27318" y="1"/>
                    </a:moveTo>
                    <a:lnTo>
                      <a:pt x="999" y="1"/>
                    </a:lnTo>
                    <a:lnTo>
                      <a:pt x="999" y="1"/>
                    </a:lnTo>
                    <a:lnTo>
                      <a:pt x="827" y="35"/>
                    </a:lnTo>
                    <a:lnTo>
                      <a:pt x="620" y="70"/>
                    </a:lnTo>
                    <a:lnTo>
                      <a:pt x="448" y="173"/>
                    </a:lnTo>
                    <a:lnTo>
                      <a:pt x="310" y="311"/>
                    </a:lnTo>
                    <a:lnTo>
                      <a:pt x="172" y="449"/>
                    </a:lnTo>
                    <a:lnTo>
                      <a:pt x="103" y="621"/>
                    </a:lnTo>
                    <a:lnTo>
                      <a:pt x="35" y="793"/>
                    </a:lnTo>
                    <a:lnTo>
                      <a:pt x="0" y="1000"/>
                    </a:lnTo>
                    <a:lnTo>
                      <a:pt x="0" y="1241"/>
                    </a:lnTo>
                    <a:lnTo>
                      <a:pt x="0" y="1241"/>
                    </a:lnTo>
                    <a:lnTo>
                      <a:pt x="35" y="1413"/>
                    </a:lnTo>
                    <a:lnTo>
                      <a:pt x="103" y="1620"/>
                    </a:lnTo>
                    <a:lnTo>
                      <a:pt x="172" y="1792"/>
                    </a:lnTo>
                    <a:lnTo>
                      <a:pt x="310" y="1930"/>
                    </a:lnTo>
                    <a:lnTo>
                      <a:pt x="448" y="2068"/>
                    </a:lnTo>
                    <a:lnTo>
                      <a:pt x="620" y="2137"/>
                    </a:lnTo>
                    <a:lnTo>
                      <a:pt x="827" y="2205"/>
                    </a:lnTo>
                    <a:lnTo>
                      <a:pt x="999" y="2240"/>
                    </a:lnTo>
                    <a:lnTo>
                      <a:pt x="27318" y="2240"/>
                    </a:lnTo>
                    <a:lnTo>
                      <a:pt x="27318" y="2240"/>
                    </a:lnTo>
                    <a:lnTo>
                      <a:pt x="27524" y="2205"/>
                    </a:lnTo>
                    <a:lnTo>
                      <a:pt x="27697" y="2137"/>
                    </a:lnTo>
                    <a:lnTo>
                      <a:pt x="27869" y="2068"/>
                    </a:lnTo>
                    <a:lnTo>
                      <a:pt x="28007" y="1930"/>
                    </a:lnTo>
                    <a:lnTo>
                      <a:pt x="28144" y="1792"/>
                    </a:lnTo>
                    <a:lnTo>
                      <a:pt x="28248" y="1620"/>
                    </a:lnTo>
                    <a:lnTo>
                      <a:pt x="28282" y="1413"/>
                    </a:lnTo>
                    <a:lnTo>
                      <a:pt x="28317" y="1241"/>
                    </a:lnTo>
                    <a:lnTo>
                      <a:pt x="28317" y="1000"/>
                    </a:lnTo>
                    <a:lnTo>
                      <a:pt x="28317" y="1000"/>
                    </a:lnTo>
                    <a:lnTo>
                      <a:pt x="28282" y="793"/>
                    </a:lnTo>
                    <a:lnTo>
                      <a:pt x="28248" y="621"/>
                    </a:lnTo>
                    <a:lnTo>
                      <a:pt x="28144" y="449"/>
                    </a:lnTo>
                    <a:lnTo>
                      <a:pt x="28007" y="311"/>
                    </a:lnTo>
                    <a:lnTo>
                      <a:pt x="27869" y="173"/>
                    </a:lnTo>
                    <a:lnTo>
                      <a:pt x="27697" y="70"/>
                    </a:lnTo>
                    <a:lnTo>
                      <a:pt x="27524" y="35"/>
                    </a:lnTo>
                    <a:lnTo>
                      <a:pt x="273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6" name="Google Shape;4116;p24"/>
              <p:cNvSpPr/>
              <p:nvPr/>
            </p:nvSpPr>
            <p:spPr>
              <a:xfrm>
                <a:off x="2214175" y="1952775"/>
                <a:ext cx="437500" cy="437525"/>
              </a:xfrm>
              <a:custGeom>
                <a:avLst/>
                <a:gdLst/>
                <a:ahLst/>
                <a:cxnLst/>
                <a:rect l="l" t="t" r="r" b="b"/>
                <a:pathLst>
                  <a:path w="17500" h="17501" extrusionOk="0">
                    <a:moveTo>
                      <a:pt x="8302" y="1"/>
                    </a:moveTo>
                    <a:lnTo>
                      <a:pt x="7889" y="35"/>
                    </a:lnTo>
                    <a:lnTo>
                      <a:pt x="7441" y="104"/>
                    </a:lnTo>
                    <a:lnTo>
                      <a:pt x="7028" y="173"/>
                    </a:lnTo>
                    <a:lnTo>
                      <a:pt x="6614" y="276"/>
                    </a:lnTo>
                    <a:lnTo>
                      <a:pt x="6201" y="380"/>
                    </a:lnTo>
                    <a:lnTo>
                      <a:pt x="5409" y="655"/>
                    </a:lnTo>
                    <a:lnTo>
                      <a:pt x="4651" y="1034"/>
                    </a:lnTo>
                    <a:lnTo>
                      <a:pt x="3927" y="1448"/>
                    </a:lnTo>
                    <a:lnTo>
                      <a:pt x="3273" y="1930"/>
                    </a:lnTo>
                    <a:lnTo>
                      <a:pt x="2653" y="2481"/>
                    </a:lnTo>
                    <a:lnTo>
                      <a:pt x="2067" y="3101"/>
                    </a:lnTo>
                    <a:lnTo>
                      <a:pt x="1585" y="3756"/>
                    </a:lnTo>
                    <a:lnTo>
                      <a:pt x="1137" y="4445"/>
                    </a:lnTo>
                    <a:lnTo>
                      <a:pt x="758" y="5203"/>
                    </a:lnTo>
                    <a:lnTo>
                      <a:pt x="448" y="5995"/>
                    </a:lnTo>
                    <a:lnTo>
                      <a:pt x="345" y="6408"/>
                    </a:lnTo>
                    <a:lnTo>
                      <a:pt x="241" y="6822"/>
                    </a:lnTo>
                    <a:lnTo>
                      <a:pt x="138" y="7235"/>
                    </a:lnTo>
                    <a:lnTo>
                      <a:pt x="69" y="7648"/>
                    </a:lnTo>
                    <a:lnTo>
                      <a:pt x="35" y="8096"/>
                    </a:lnTo>
                    <a:lnTo>
                      <a:pt x="35" y="8544"/>
                    </a:lnTo>
                    <a:lnTo>
                      <a:pt x="0" y="8751"/>
                    </a:lnTo>
                    <a:lnTo>
                      <a:pt x="35" y="9371"/>
                    </a:lnTo>
                    <a:lnTo>
                      <a:pt x="104" y="9991"/>
                    </a:lnTo>
                    <a:lnTo>
                      <a:pt x="207" y="10577"/>
                    </a:lnTo>
                    <a:lnTo>
                      <a:pt x="345" y="11162"/>
                    </a:lnTo>
                    <a:lnTo>
                      <a:pt x="620" y="11955"/>
                    </a:lnTo>
                    <a:lnTo>
                      <a:pt x="930" y="12678"/>
                    </a:lnTo>
                    <a:lnTo>
                      <a:pt x="1344" y="13367"/>
                    </a:lnTo>
                    <a:lnTo>
                      <a:pt x="1792" y="14021"/>
                    </a:lnTo>
                    <a:lnTo>
                      <a:pt x="2274" y="14607"/>
                    </a:lnTo>
                    <a:lnTo>
                      <a:pt x="2825" y="15158"/>
                    </a:lnTo>
                    <a:lnTo>
                      <a:pt x="3411" y="15640"/>
                    </a:lnTo>
                    <a:lnTo>
                      <a:pt x="4031" y="16088"/>
                    </a:lnTo>
                    <a:lnTo>
                      <a:pt x="4513" y="16398"/>
                    </a:lnTo>
                    <a:lnTo>
                      <a:pt x="5030" y="16640"/>
                    </a:lnTo>
                    <a:lnTo>
                      <a:pt x="5202" y="16743"/>
                    </a:lnTo>
                    <a:lnTo>
                      <a:pt x="5650" y="16915"/>
                    </a:lnTo>
                    <a:lnTo>
                      <a:pt x="6063" y="17053"/>
                    </a:lnTo>
                    <a:lnTo>
                      <a:pt x="6821" y="17260"/>
                    </a:lnTo>
                    <a:lnTo>
                      <a:pt x="7613" y="17397"/>
                    </a:lnTo>
                    <a:lnTo>
                      <a:pt x="8199" y="17466"/>
                    </a:lnTo>
                    <a:lnTo>
                      <a:pt x="8750" y="17501"/>
                    </a:lnTo>
                    <a:lnTo>
                      <a:pt x="9267" y="17466"/>
                    </a:lnTo>
                    <a:lnTo>
                      <a:pt x="9784" y="17432"/>
                    </a:lnTo>
                    <a:lnTo>
                      <a:pt x="10576" y="17294"/>
                    </a:lnTo>
                    <a:lnTo>
                      <a:pt x="11368" y="17087"/>
                    </a:lnTo>
                    <a:lnTo>
                      <a:pt x="12092" y="16846"/>
                    </a:lnTo>
                    <a:lnTo>
                      <a:pt x="12781" y="16502"/>
                    </a:lnTo>
                    <a:lnTo>
                      <a:pt x="13228" y="16261"/>
                    </a:lnTo>
                    <a:lnTo>
                      <a:pt x="13676" y="15951"/>
                    </a:lnTo>
                    <a:lnTo>
                      <a:pt x="14124" y="15640"/>
                    </a:lnTo>
                    <a:lnTo>
                      <a:pt x="14537" y="15330"/>
                    </a:lnTo>
                    <a:lnTo>
                      <a:pt x="14916" y="14952"/>
                    </a:lnTo>
                    <a:lnTo>
                      <a:pt x="15399" y="14435"/>
                    </a:lnTo>
                    <a:lnTo>
                      <a:pt x="15812" y="13884"/>
                    </a:lnTo>
                    <a:lnTo>
                      <a:pt x="16260" y="13229"/>
                    </a:lnTo>
                    <a:lnTo>
                      <a:pt x="16639" y="12540"/>
                    </a:lnTo>
                    <a:lnTo>
                      <a:pt x="16949" y="11782"/>
                    </a:lnTo>
                    <a:lnTo>
                      <a:pt x="17190" y="11024"/>
                    </a:lnTo>
                    <a:lnTo>
                      <a:pt x="17328" y="10473"/>
                    </a:lnTo>
                    <a:lnTo>
                      <a:pt x="17431" y="9922"/>
                    </a:lnTo>
                    <a:lnTo>
                      <a:pt x="17500" y="9336"/>
                    </a:lnTo>
                    <a:lnTo>
                      <a:pt x="17500" y="8751"/>
                    </a:lnTo>
                    <a:lnTo>
                      <a:pt x="17500" y="8303"/>
                    </a:lnTo>
                    <a:lnTo>
                      <a:pt x="17466" y="7855"/>
                    </a:lnTo>
                    <a:lnTo>
                      <a:pt x="17397" y="7407"/>
                    </a:lnTo>
                    <a:lnTo>
                      <a:pt x="17328" y="6994"/>
                    </a:lnTo>
                    <a:lnTo>
                      <a:pt x="17224" y="6546"/>
                    </a:lnTo>
                    <a:lnTo>
                      <a:pt x="17121" y="6133"/>
                    </a:lnTo>
                    <a:lnTo>
                      <a:pt x="16983" y="5719"/>
                    </a:lnTo>
                    <a:lnTo>
                      <a:pt x="16811" y="5340"/>
                    </a:lnTo>
                    <a:lnTo>
                      <a:pt x="16639" y="4961"/>
                    </a:lnTo>
                    <a:lnTo>
                      <a:pt x="16432" y="4583"/>
                    </a:lnTo>
                    <a:lnTo>
                      <a:pt x="16019" y="3859"/>
                    </a:lnTo>
                    <a:lnTo>
                      <a:pt x="15502" y="3170"/>
                    </a:lnTo>
                    <a:lnTo>
                      <a:pt x="14951" y="2550"/>
                    </a:lnTo>
                    <a:lnTo>
                      <a:pt x="14331" y="1999"/>
                    </a:lnTo>
                    <a:lnTo>
                      <a:pt x="13642" y="1482"/>
                    </a:lnTo>
                    <a:lnTo>
                      <a:pt x="12918" y="1069"/>
                    </a:lnTo>
                    <a:lnTo>
                      <a:pt x="12539" y="862"/>
                    </a:lnTo>
                    <a:lnTo>
                      <a:pt x="12160" y="690"/>
                    </a:lnTo>
                    <a:lnTo>
                      <a:pt x="11782" y="518"/>
                    </a:lnTo>
                    <a:lnTo>
                      <a:pt x="11368" y="380"/>
                    </a:lnTo>
                    <a:lnTo>
                      <a:pt x="10955" y="276"/>
                    </a:lnTo>
                    <a:lnTo>
                      <a:pt x="10507" y="173"/>
                    </a:lnTo>
                    <a:lnTo>
                      <a:pt x="10094" y="104"/>
                    </a:lnTo>
                    <a:lnTo>
                      <a:pt x="9646" y="35"/>
                    </a:lnTo>
                    <a:lnTo>
                      <a:pt x="91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7" name="Google Shape;4117;p24"/>
              <p:cNvSpPr/>
              <p:nvPr/>
            </p:nvSpPr>
            <p:spPr>
              <a:xfrm>
                <a:off x="2214175" y="1952775"/>
                <a:ext cx="437500" cy="437525"/>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68"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40"/>
                    </a:lnTo>
                    <a:lnTo>
                      <a:pt x="2825" y="15158"/>
                    </a:lnTo>
                    <a:lnTo>
                      <a:pt x="2274" y="14607"/>
                    </a:lnTo>
                    <a:lnTo>
                      <a:pt x="1792" y="14021"/>
                    </a:lnTo>
                    <a:lnTo>
                      <a:pt x="1792" y="14021"/>
                    </a:lnTo>
                    <a:lnTo>
                      <a:pt x="1344" y="13367"/>
                    </a:lnTo>
                    <a:lnTo>
                      <a:pt x="930" y="12678"/>
                    </a:lnTo>
                    <a:lnTo>
                      <a:pt x="620" y="11955"/>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32"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8" name="Google Shape;4118;p24"/>
              <p:cNvSpPr/>
              <p:nvPr/>
            </p:nvSpPr>
            <p:spPr>
              <a:xfrm>
                <a:off x="2214175" y="1952775"/>
                <a:ext cx="437500" cy="437525"/>
              </a:xfrm>
              <a:custGeom>
                <a:avLst/>
                <a:gdLst/>
                <a:ahLst/>
                <a:cxnLst/>
                <a:rect l="l" t="t" r="r" b="b"/>
                <a:pathLst>
                  <a:path w="17500" h="17501" extrusionOk="0">
                    <a:moveTo>
                      <a:pt x="8302" y="1"/>
                    </a:moveTo>
                    <a:lnTo>
                      <a:pt x="7889" y="35"/>
                    </a:lnTo>
                    <a:lnTo>
                      <a:pt x="7441" y="104"/>
                    </a:lnTo>
                    <a:lnTo>
                      <a:pt x="7028" y="173"/>
                    </a:lnTo>
                    <a:lnTo>
                      <a:pt x="6614" y="276"/>
                    </a:lnTo>
                    <a:lnTo>
                      <a:pt x="6201" y="380"/>
                    </a:lnTo>
                    <a:lnTo>
                      <a:pt x="5409" y="655"/>
                    </a:lnTo>
                    <a:lnTo>
                      <a:pt x="4651" y="1034"/>
                    </a:lnTo>
                    <a:lnTo>
                      <a:pt x="3927" y="1448"/>
                    </a:lnTo>
                    <a:lnTo>
                      <a:pt x="3273" y="1930"/>
                    </a:lnTo>
                    <a:lnTo>
                      <a:pt x="2653" y="2481"/>
                    </a:lnTo>
                    <a:lnTo>
                      <a:pt x="2067" y="3101"/>
                    </a:lnTo>
                    <a:lnTo>
                      <a:pt x="1585" y="3756"/>
                    </a:lnTo>
                    <a:lnTo>
                      <a:pt x="1137" y="4445"/>
                    </a:lnTo>
                    <a:lnTo>
                      <a:pt x="758" y="5203"/>
                    </a:lnTo>
                    <a:lnTo>
                      <a:pt x="448" y="5995"/>
                    </a:lnTo>
                    <a:lnTo>
                      <a:pt x="345" y="6408"/>
                    </a:lnTo>
                    <a:lnTo>
                      <a:pt x="241" y="6822"/>
                    </a:lnTo>
                    <a:lnTo>
                      <a:pt x="138" y="7235"/>
                    </a:lnTo>
                    <a:lnTo>
                      <a:pt x="69" y="7648"/>
                    </a:lnTo>
                    <a:lnTo>
                      <a:pt x="35" y="8096"/>
                    </a:lnTo>
                    <a:lnTo>
                      <a:pt x="35" y="8544"/>
                    </a:lnTo>
                    <a:lnTo>
                      <a:pt x="0" y="8751"/>
                    </a:lnTo>
                    <a:lnTo>
                      <a:pt x="35" y="9371"/>
                    </a:lnTo>
                    <a:lnTo>
                      <a:pt x="104" y="9991"/>
                    </a:lnTo>
                    <a:lnTo>
                      <a:pt x="207" y="10577"/>
                    </a:lnTo>
                    <a:lnTo>
                      <a:pt x="345" y="11162"/>
                    </a:lnTo>
                    <a:lnTo>
                      <a:pt x="620" y="11955"/>
                    </a:lnTo>
                    <a:lnTo>
                      <a:pt x="930" y="12678"/>
                    </a:lnTo>
                    <a:lnTo>
                      <a:pt x="1344" y="13367"/>
                    </a:lnTo>
                    <a:lnTo>
                      <a:pt x="1792" y="14021"/>
                    </a:lnTo>
                    <a:lnTo>
                      <a:pt x="2274" y="14607"/>
                    </a:lnTo>
                    <a:lnTo>
                      <a:pt x="2825" y="15158"/>
                    </a:lnTo>
                    <a:lnTo>
                      <a:pt x="3411" y="15675"/>
                    </a:lnTo>
                    <a:lnTo>
                      <a:pt x="4031" y="16088"/>
                    </a:lnTo>
                    <a:lnTo>
                      <a:pt x="4513" y="16398"/>
                    </a:lnTo>
                    <a:lnTo>
                      <a:pt x="5030" y="16640"/>
                    </a:lnTo>
                    <a:lnTo>
                      <a:pt x="5202" y="16743"/>
                    </a:lnTo>
                    <a:lnTo>
                      <a:pt x="5650" y="16915"/>
                    </a:lnTo>
                    <a:lnTo>
                      <a:pt x="6063" y="17053"/>
                    </a:lnTo>
                    <a:lnTo>
                      <a:pt x="6821" y="17260"/>
                    </a:lnTo>
                    <a:lnTo>
                      <a:pt x="7613" y="17397"/>
                    </a:lnTo>
                    <a:lnTo>
                      <a:pt x="8199" y="17466"/>
                    </a:lnTo>
                    <a:lnTo>
                      <a:pt x="8750" y="17501"/>
                    </a:lnTo>
                    <a:lnTo>
                      <a:pt x="9267" y="17466"/>
                    </a:lnTo>
                    <a:lnTo>
                      <a:pt x="9784" y="17432"/>
                    </a:lnTo>
                    <a:lnTo>
                      <a:pt x="10576" y="17294"/>
                    </a:lnTo>
                    <a:lnTo>
                      <a:pt x="11334" y="17087"/>
                    </a:lnTo>
                    <a:lnTo>
                      <a:pt x="12092" y="16846"/>
                    </a:lnTo>
                    <a:lnTo>
                      <a:pt x="12781" y="16502"/>
                    </a:lnTo>
                    <a:lnTo>
                      <a:pt x="13228" y="16261"/>
                    </a:lnTo>
                    <a:lnTo>
                      <a:pt x="13676" y="15951"/>
                    </a:lnTo>
                    <a:lnTo>
                      <a:pt x="14124" y="15640"/>
                    </a:lnTo>
                    <a:lnTo>
                      <a:pt x="14537" y="15330"/>
                    </a:lnTo>
                    <a:lnTo>
                      <a:pt x="14916" y="14952"/>
                    </a:lnTo>
                    <a:lnTo>
                      <a:pt x="15399" y="14435"/>
                    </a:lnTo>
                    <a:lnTo>
                      <a:pt x="15812" y="13884"/>
                    </a:lnTo>
                    <a:lnTo>
                      <a:pt x="16260" y="13229"/>
                    </a:lnTo>
                    <a:lnTo>
                      <a:pt x="16639" y="12540"/>
                    </a:lnTo>
                    <a:lnTo>
                      <a:pt x="16949" y="11782"/>
                    </a:lnTo>
                    <a:lnTo>
                      <a:pt x="17190" y="11024"/>
                    </a:lnTo>
                    <a:lnTo>
                      <a:pt x="17328" y="10473"/>
                    </a:lnTo>
                    <a:lnTo>
                      <a:pt x="17431" y="9922"/>
                    </a:lnTo>
                    <a:lnTo>
                      <a:pt x="17500" y="9336"/>
                    </a:lnTo>
                    <a:lnTo>
                      <a:pt x="17500" y="8751"/>
                    </a:lnTo>
                    <a:lnTo>
                      <a:pt x="17500" y="8303"/>
                    </a:lnTo>
                    <a:lnTo>
                      <a:pt x="17466" y="7855"/>
                    </a:lnTo>
                    <a:lnTo>
                      <a:pt x="17397" y="7407"/>
                    </a:lnTo>
                    <a:lnTo>
                      <a:pt x="17328" y="6994"/>
                    </a:lnTo>
                    <a:lnTo>
                      <a:pt x="17224" y="6546"/>
                    </a:lnTo>
                    <a:lnTo>
                      <a:pt x="17121" y="6133"/>
                    </a:lnTo>
                    <a:lnTo>
                      <a:pt x="16983" y="5719"/>
                    </a:lnTo>
                    <a:lnTo>
                      <a:pt x="16811" y="5340"/>
                    </a:lnTo>
                    <a:lnTo>
                      <a:pt x="16639" y="4961"/>
                    </a:lnTo>
                    <a:lnTo>
                      <a:pt x="16467" y="4583"/>
                    </a:lnTo>
                    <a:lnTo>
                      <a:pt x="16019" y="3859"/>
                    </a:lnTo>
                    <a:lnTo>
                      <a:pt x="15502" y="3170"/>
                    </a:lnTo>
                    <a:lnTo>
                      <a:pt x="14951" y="2550"/>
                    </a:lnTo>
                    <a:lnTo>
                      <a:pt x="14331" y="1999"/>
                    </a:lnTo>
                    <a:lnTo>
                      <a:pt x="13642" y="1482"/>
                    </a:lnTo>
                    <a:lnTo>
                      <a:pt x="12918" y="1069"/>
                    </a:lnTo>
                    <a:lnTo>
                      <a:pt x="12539" y="862"/>
                    </a:lnTo>
                    <a:lnTo>
                      <a:pt x="12160" y="690"/>
                    </a:lnTo>
                    <a:lnTo>
                      <a:pt x="11782" y="518"/>
                    </a:lnTo>
                    <a:lnTo>
                      <a:pt x="11368" y="380"/>
                    </a:lnTo>
                    <a:lnTo>
                      <a:pt x="10955" y="276"/>
                    </a:lnTo>
                    <a:lnTo>
                      <a:pt x="10507" y="173"/>
                    </a:lnTo>
                    <a:lnTo>
                      <a:pt x="10094" y="104"/>
                    </a:lnTo>
                    <a:lnTo>
                      <a:pt x="9646" y="35"/>
                    </a:lnTo>
                    <a:lnTo>
                      <a:pt x="91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9" name="Google Shape;4119;p24"/>
              <p:cNvSpPr/>
              <p:nvPr/>
            </p:nvSpPr>
            <p:spPr>
              <a:xfrm>
                <a:off x="2214175" y="1952775"/>
                <a:ext cx="437500" cy="437525"/>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34"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75"/>
                    </a:lnTo>
                    <a:lnTo>
                      <a:pt x="2825" y="15158"/>
                    </a:lnTo>
                    <a:lnTo>
                      <a:pt x="2274" y="14607"/>
                    </a:lnTo>
                    <a:lnTo>
                      <a:pt x="1792" y="14021"/>
                    </a:lnTo>
                    <a:lnTo>
                      <a:pt x="1792" y="14021"/>
                    </a:lnTo>
                    <a:lnTo>
                      <a:pt x="1344" y="13367"/>
                    </a:lnTo>
                    <a:lnTo>
                      <a:pt x="930" y="12678"/>
                    </a:lnTo>
                    <a:lnTo>
                      <a:pt x="620" y="11955"/>
                    </a:lnTo>
                    <a:lnTo>
                      <a:pt x="345" y="11162"/>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67"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0" name="Google Shape;4120;p24"/>
              <p:cNvSpPr/>
              <p:nvPr/>
            </p:nvSpPr>
            <p:spPr>
              <a:xfrm>
                <a:off x="2404500" y="2183600"/>
                <a:ext cx="140400" cy="206700"/>
              </a:xfrm>
              <a:custGeom>
                <a:avLst/>
                <a:gdLst/>
                <a:ahLst/>
                <a:cxnLst/>
                <a:rect l="l" t="t" r="r" b="b"/>
                <a:pathLst>
                  <a:path w="5616" h="8268" extrusionOk="0">
                    <a:moveTo>
                      <a:pt x="1826" y="0"/>
                    </a:moveTo>
                    <a:lnTo>
                      <a:pt x="1413" y="35"/>
                    </a:lnTo>
                    <a:lnTo>
                      <a:pt x="207" y="172"/>
                    </a:lnTo>
                    <a:lnTo>
                      <a:pt x="104" y="172"/>
                    </a:lnTo>
                    <a:lnTo>
                      <a:pt x="104" y="448"/>
                    </a:lnTo>
                    <a:lnTo>
                      <a:pt x="104" y="827"/>
                    </a:lnTo>
                    <a:lnTo>
                      <a:pt x="138" y="1068"/>
                    </a:lnTo>
                    <a:lnTo>
                      <a:pt x="138" y="1275"/>
                    </a:lnTo>
                    <a:lnTo>
                      <a:pt x="138" y="2584"/>
                    </a:lnTo>
                    <a:lnTo>
                      <a:pt x="138" y="4237"/>
                    </a:lnTo>
                    <a:lnTo>
                      <a:pt x="104" y="6132"/>
                    </a:lnTo>
                    <a:lnTo>
                      <a:pt x="0" y="8164"/>
                    </a:lnTo>
                    <a:lnTo>
                      <a:pt x="586" y="8233"/>
                    </a:lnTo>
                    <a:lnTo>
                      <a:pt x="1137" y="8268"/>
                    </a:lnTo>
                    <a:lnTo>
                      <a:pt x="1654" y="8233"/>
                    </a:lnTo>
                    <a:lnTo>
                      <a:pt x="2171" y="8199"/>
                    </a:lnTo>
                    <a:lnTo>
                      <a:pt x="2963" y="8061"/>
                    </a:lnTo>
                    <a:lnTo>
                      <a:pt x="3755" y="7854"/>
                    </a:lnTo>
                    <a:lnTo>
                      <a:pt x="4479" y="7613"/>
                    </a:lnTo>
                    <a:lnTo>
                      <a:pt x="5168" y="7269"/>
                    </a:lnTo>
                    <a:lnTo>
                      <a:pt x="5615" y="7028"/>
                    </a:lnTo>
                    <a:lnTo>
                      <a:pt x="3273" y="517"/>
                    </a:lnTo>
                    <a:lnTo>
                      <a:pt x="3101" y="448"/>
                    </a:lnTo>
                    <a:lnTo>
                      <a:pt x="182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1" name="Google Shape;4121;p24"/>
              <p:cNvSpPr/>
              <p:nvPr/>
            </p:nvSpPr>
            <p:spPr>
              <a:xfrm>
                <a:off x="2404500" y="2183600"/>
                <a:ext cx="140400" cy="206700"/>
              </a:xfrm>
              <a:custGeom>
                <a:avLst/>
                <a:gdLst/>
                <a:ahLst/>
                <a:cxnLst/>
                <a:rect l="l" t="t" r="r" b="b"/>
                <a:pathLst>
                  <a:path w="5616" h="8268" fill="none" extrusionOk="0">
                    <a:moveTo>
                      <a:pt x="5615" y="7028"/>
                    </a:moveTo>
                    <a:lnTo>
                      <a:pt x="5615" y="7028"/>
                    </a:lnTo>
                    <a:lnTo>
                      <a:pt x="5168" y="7269"/>
                    </a:lnTo>
                    <a:lnTo>
                      <a:pt x="5168" y="7269"/>
                    </a:lnTo>
                    <a:lnTo>
                      <a:pt x="4479" y="7613"/>
                    </a:lnTo>
                    <a:lnTo>
                      <a:pt x="3755" y="7854"/>
                    </a:lnTo>
                    <a:lnTo>
                      <a:pt x="2963" y="8061"/>
                    </a:lnTo>
                    <a:lnTo>
                      <a:pt x="2171" y="8199"/>
                    </a:lnTo>
                    <a:lnTo>
                      <a:pt x="2171" y="8199"/>
                    </a:lnTo>
                    <a:lnTo>
                      <a:pt x="1654" y="8233"/>
                    </a:lnTo>
                    <a:lnTo>
                      <a:pt x="1137" y="8268"/>
                    </a:lnTo>
                    <a:lnTo>
                      <a:pt x="1137" y="8268"/>
                    </a:lnTo>
                    <a:lnTo>
                      <a:pt x="586" y="8233"/>
                    </a:lnTo>
                    <a:lnTo>
                      <a:pt x="0" y="8164"/>
                    </a:lnTo>
                    <a:lnTo>
                      <a:pt x="0" y="8164"/>
                    </a:lnTo>
                    <a:lnTo>
                      <a:pt x="104" y="6132"/>
                    </a:lnTo>
                    <a:lnTo>
                      <a:pt x="138" y="4237"/>
                    </a:lnTo>
                    <a:lnTo>
                      <a:pt x="138" y="2584"/>
                    </a:lnTo>
                    <a:lnTo>
                      <a:pt x="138" y="1275"/>
                    </a:lnTo>
                    <a:lnTo>
                      <a:pt x="138" y="1275"/>
                    </a:lnTo>
                    <a:lnTo>
                      <a:pt x="138" y="1068"/>
                    </a:lnTo>
                    <a:lnTo>
                      <a:pt x="138" y="1068"/>
                    </a:lnTo>
                    <a:lnTo>
                      <a:pt x="104" y="827"/>
                    </a:lnTo>
                    <a:lnTo>
                      <a:pt x="104" y="827"/>
                    </a:lnTo>
                    <a:lnTo>
                      <a:pt x="104" y="448"/>
                    </a:lnTo>
                    <a:lnTo>
                      <a:pt x="104" y="448"/>
                    </a:lnTo>
                    <a:lnTo>
                      <a:pt x="104" y="172"/>
                    </a:lnTo>
                    <a:lnTo>
                      <a:pt x="207" y="172"/>
                    </a:lnTo>
                    <a:lnTo>
                      <a:pt x="1413" y="35"/>
                    </a:lnTo>
                    <a:lnTo>
                      <a:pt x="1826" y="0"/>
                    </a:lnTo>
                    <a:lnTo>
                      <a:pt x="3101" y="448"/>
                    </a:lnTo>
                    <a:lnTo>
                      <a:pt x="3101" y="448"/>
                    </a:lnTo>
                    <a:lnTo>
                      <a:pt x="3273" y="517"/>
                    </a:lnTo>
                    <a:lnTo>
                      <a:pt x="5615" y="702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2" name="Google Shape;4122;p24"/>
              <p:cNvSpPr/>
              <p:nvPr/>
            </p:nvSpPr>
            <p:spPr>
              <a:xfrm>
                <a:off x="2258950" y="2185300"/>
                <a:ext cx="207575" cy="205000"/>
              </a:xfrm>
              <a:custGeom>
                <a:avLst/>
                <a:gdLst/>
                <a:ahLst/>
                <a:cxnLst/>
                <a:rect l="l" t="t" r="r" b="b"/>
                <a:pathLst>
                  <a:path w="8303" h="8200" extrusionOk="0">
                    <a:moveTo>
                      <a:pt x="5788" y="1"/>
                    </a:moveTo>
                    <a:lnTo>
                      <a:pt x="5202" y="208"/>
                    </a:lnTo>
                    <a:lnTo>
                      <a:pt x="4617" y="483"/>
                    </a:lnTo>
                    <a:lnTo>
                      <a:pt x="4169" y="724"/>
                    </a:lnTo>
                    <a:lnTo>
                      <a:pt x="3755" y="1034"/>
                    </a:lnTo>
                    <a:lnTo>
                      <a:pt x="3308" y="1344"/>
                    </a:lnTo>
                    <a:lnTo>
                      <a:pt x="2860" y="1689"/>
                    </a:lnTo>
                    <a:lnTo>
                      <a:pt x="2446" y="2068"/>
                    </a:lnTo>
                    <a:lnTo>
                      <a:pt x="1999" y="2481"/>
                    </a:lnTo>
                    <a:lnTo>
                      <a:pt x="1482" y="2998"/>
                    </a:lnTo>
                    <a:lnTo>
                      <a:pt x="965" y="3549"/>
                    </a:lnTo>
                    <a:lnTo>
                      <a:pt x="483" y="4135"/>
                    </a:lnTo>
                    <a:lnTo>
                      <a:pt x="1" y="4720"/>
                    </a:lnTo>
                    <a:lnTo>
                      <a:pt x="483" y="5306"/>
                    </a:lnTo>
                    <a:lnTo>
                      <a:pt x="1034" y="5857"/>
                    </a:lnTo>
                    <a:lnTo>
                      <a:pt x="1620" y="6339"/>
                    </a:lnTo>
                    <a:lnTo>
                      <a:pt x="2240" y="6787"/>
                    </a:lnTo>
                    <a:lnTo>
                      <a:pt x="2515" y="6615"/>
                    </a:lnTo>
                    <a:lnTo>
                      <a:pt x="2619" y="6546"/>
                    </a:lnTo>
                    <a:lnTo>
                      <a:pt x="2688" y="6581"/>
                    </a:lnTo>
                    <a:lnTo>
                      <a:pt x="2825" y="6684"/>
                    </a:lnTo>
                    <a:lnTo>
                      <a:pt x="2963" y="6856"/>
                    </a:lnTo>
                    <a:lnTo>
                      <a:pt x="3101" y="7097"/>
                    </a:lnTo>
                    <a:lnTo>
                      <a:pt x="3239" y="7339"/>
                    </a:lnTo>
                    <a:lnTo>
                      <a:pt x="3411" y="7442"/>
                    </a:lnTo>
                    <a:lnTo>
                      <a:pt x="3859" y="7614"/>
                    </a:lnTo>
                    <a:lnTo>
                      <a:pt x="4272" y="7752"/>
                    </a:lnTo>
                    <a:lnTo>
                      <a:pt x="5030" y="7959"/>
                    </a:lnTo>
                    <a:lnTo>
                      <a:pt x="5822" y="8096"/>
                    </a:lnTo>
                    <a:lnTo>
                      <a:pt x="6408" y="8165"/>
                    </a:lnTo>
                    <a:lnTo>
                      <a:pt x="6959" y="8200"/>
                    </a:lnTo>
                    <a:lnTo>
                      <a:pt x="7476" y="8165"/>
                    </a:lnTo>
                    <a:lnTo>
                      <a:pt x="7993" y="8131"/>
                    </a:lnTo>
                    <a:lnTo>
                      <a:pt x="8130" y="7786"/>
                    </a:lnTo>
                    <a:lnTo>
                      <a:pt x="8199" y="7476"/>
                    </a:lnTo>
                    <a:lnTo>
                      <a:pt x="8268" y="7132"/>
                    </a:lnTo>
                    <a:lnTo>
                      <a:pt x="8303" y="6822"/>
                    </a:lnTo>
                    <a:lnTo>
                      <a:pt x="8303" y="6477"/>
                    </a:lnTo>
                    <a:lnTo>
                      <a:pt x="8268" y="6167"/>
                    </a:lnTo>
                    <a:lnTo>
                      <a:pt x="8199" y="5857"/>
                    </a:lnTo>
                    <a:lnTo>
                      <a:pt x="8027" y="5547"/>
                    </a:lnTo>
                    <a:lnTo>
                      <a:pt x="7820" y="5065"/>
                    </a:lnTo>
                    <a:lnTo>
                      <a:pt x="7545" y="4548"/>
                    </a:lnTo>
                    <a:lnTo>
                      <a:pt x="7062" y="3342"/>
                    </a:lnTo>
                    <a:lnTo>
                      <a:pt x="6546" y="2102"/>
                    </a:lnTo>
                    <a:lnTo>
                      <a:pt x="6167" y="1000"/>
                    </a:lnTo>
                    <a:lnTo>
                      <a:pt x="6132" y="897"/>
                    </a:lnTo>
                    <a:lnTo>
                      <a:pt x="6063" y="793"/>
                    </a:lnTo>
                    <a:lnTo>
                      <a:pt x="5926" y="380"/>
                    </a:lnTo>
                    <a:lnTo>
                      <a:pt x="5788" y="1"/>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3" name="Google Shape;4123;p24"/>
              <p:cNvSpPr/>
              <p:nvPr/>
            </p:nvSpPr>
            <p:spPr>
              <a:xfrm>
                <a:off x="2258950" y="2185300"/>
                <a:ext cx="207575" cy="205000"/>
              </a:xfrm>
              <a:custGeom>
                <a:avLst/>
                <a:gdLst/>
                <a:ahLst/>
                <a:cxnLst/>
                <a:rect l="l" t="t" r="r" b="b"/>
                <a:pathLst>
                  <a:path w="8303" h="8200" fill="none" extrusionOk="0">
                    <a:moveTo>
                      <a:pt x="7993" y="8131"/>
                    </a:moveTo>
                    <a:lnTo>
                      <a:pt x="7993" y="8131"/>
                    </a:lnTo>
                    <a:lnTo>
                      <a:pt x="7476" y="8165"/>
                    </a:lnTo>
                    <a:lnTo>
                      <a:pt x="6959" y="8200"/>
                    </a:lnTo>
                    <a:lnTo>
                      <a:pt x="6959" y="8200"/>
                    </a:lnTo>
                    <a:lnTo>
                      <a:pt x="6408" y="8165"/>
                    </a:lnTo>
                    <a:lnTo>
                      <a:pt x="5822" y="8096"/>
                    </a:lnTo>
                    <a:lnTo>
                      <a:pt x="5822" y="8096"/>
                    </a:lnTo>
                    <a:lnTo>
                      <a:pt x="5030" y="7959"/>
                    </a:lnTo>
                    <a:lnTo>
                      <a:pt x="4272" y="7752"/>
                    </a:lnTo>
                    <a:lnTo>
                      <a:pt x="4272" y="7752"/>
                    </a:lnTo>
                    <a:lnTo>
                      <a:pt x="3859" y="7614"/>
                    </a:lnTo>
                    <a:lnTo>
                      <a:pt x="3411" y="7442"/>
                    </a:lnTo>
                    <a:lnTo>
                      <a:pt x="3411" y="7442"/>
                    </a:lnTo>
                    <a:lnTo>
                      <a:pt x="3239" y="7339"/>
                    </a:lnTo>
                    <a:lnTo>
                      <a:pt x="3239" y="7339"/>
                    </a:lnTo>
                    <a:lnTo>
                      <a:pt x="3101" y="7097"/>
                    </a:lnTo>
                    <a:lnTo>
                      <a:pt x="2963" y="6856"/>
                    </a:lnTo>
                    <a:lnTo>
                      <a:pt x="2825" y="6684"/>
                    </a:lnTo>
                    <a:lnTo>
                      <a:pt x="2688" y="6581"/>
                    </a:lnTo>
                    <a:lnTo>
                      <a:pt x="2688" y="6581"/>
                    </a:lnTo>
                    <a:lnTo>
                      <a:pt x="2619" y="6546"/>
                    </a:lnTo>
                    <a:lnTo>
                      <a:pt x="2515" y="6615"/>
                    </a:lnTo>
                    <a:lnTo>
                      <a:pt x="2240" y="6787"/>
                    </a:lnTo>
                    <a:lnTo>
                      <a:pt x="2240" y="6787"/>
                    </a:lnTo>
                    <a:lnTo>
                      <a:pt x="1620" y="6339"/>
                    </a:lnTo>
                    <a:lnTo>
                      <a:pt x="1034" y="5857"/>
                    </a:lnTo>
                    <a:lnTo>
                      <a:pt x="483" y="5306"/>
                    </a:lnTo>
                    <a:lnTo>
                      <a:pt x="1" y="4720"/>
                    </a:lnTo>
                    <a:lnTo>
                      <a:pt x="1" y="4720"/>
                    </a:lnTo>
                    <a:lnTo>
                      <a:pt x="483" y="4135"/>
                    </a:lnTo>
                    <a:lnTo>
                      <a:pt x="965" y="3549"/>
                    </a:lnTo>
                    <a:lnTo>
                      <a:pt x="1482" y="2998"/>
                    </a:lnTo>
                    <a:lnTo>
                      <a:pt x="1999" y="2481"/>
                    </a:lnTo>
                    <a:lnTo>
                      <a:pt x="1999" y="2481"/>
                    </a:lnTo>
                    <a:lnTo>
                      <a:pt x="2446" y="2068"/>
                    </a:lnTo>
                    <a:lnTo>
                      <a:pt x="2860" y="1689"/>
                    </a:lnTo>
                    <a:lnTo>
                      <a:pt x="2860" y="1689"/>
                    </a:lnTo>
                    <a:lnTo>
                      <a:pt x="3308" y="1344"/>
                    </a:lnTo>
                    <a:lnTo>
                      <a:pt x="3755" y="1034"/>
                    </a:lnTo>
                    <a:lnTo>
                      <a:pt x="4169" y="724"/>
                    </a:lnTo>
                    <a:lnTo>
                      <a:pt x="4617" y="483"/>
                    </a:lnTo>
                    <a:lnTo>
                      <a:pt x="4617" y="483"/>
                    </a:lnTo>
                    <a:lnTo>
                      <a:pt x="5202" y="208"/>
                    </a:lnTo>
                    <a:lnTo>
                      <a:pt x="5788" y="1"/>
                    </a:lnTo>
                    <a:lnTo>
                      <a:pt x="5788" y="1"/>
                    </a:lnTo>
                    <a:lnTo>
                      <a:pt x="5926" y="380"/>
                    </a:lnTo>
                    <a:lnTo>
                      <a:pt x="5926" y="380"/>
                    </a:lnTo>
                    <a:lnTo>
                      <a:pt x="6063" y="793"/>
                    </a:lnTo>
                    <a:lnTo>
                      <a:pt x="6063" y="793"/>
                    </a:lnTo>
                    <a:lnTo>
                      <a:pt x="6132" y="897"/>
                    </a:lnTo>
                    <a:lnTo>
                      <a:pt x="6132" y="897"/>
                    </a:lnTo>
                    <a:lnTo>
                      <a:pt x="6167" y="1000"/>
                    </a:lnTo>
                    <a:lnTo>
                      <a:pt x="6167" y="1000"/>
                    </a:lnTo>
                    <a:lnTo>
                      <a:pt x="6546" y="2102"/>
                    </a:lnTo>
                    <a:lnTo>
                      <a:pt x="7062" y="3342"/>
                    </a:lnTo>
                    <a:lnTo>
                      <a:pt x="7545" y="4548"/>
                    </a:lnTo>
                    <a:lnTo>
                      <a:pt x="7820" y="5065"/>
                    </a:lnTo>
                    <a:lnTo>
                      <a:pt x="8027" y="5547"/>
                    </a:lnTo>
                    <a:lnTo>
                      <a:pt x="8027" y="5547"/>
                    </a:lnTo>
                    <a:lnTo>
                      <a:pt x="8199" y="5857"/>
                    </a:lnTo>
                    <a:lnTo>
                      <a:pt x="8268" y="6167"/>
                    </a:lnTo>
                    <a:lnTo>
                      <a:pt x="8303" y="6477"/>
                    </a:lnTo>
                    <a:lnTo>
                      <a:pt x="8303" y="6822"/>
                    </a:lnTo>
                    <a:lnTo>
                      <a:pt x="8268" y="7132"/>
                    </a:lnTo>
                    <a:lnTo>
                      <a:pt x="8199" y="7476"/>
                    </a:lnTo>
                    <a:lnTo>
                      <a:pt x="8130" y="7786"/>
                    </a:lnTo>
                    <a:lnTo>
                      <a:pt x="7993" y="813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4" name="Google Shape;4124;p24"/>
              <p:cNvSpPr/>
              <p:nvPr/>
            </p:nvSpPr>
            <p:spPr>
              <a:xfrm>
                <a:off x="2481150" y="2191350"/>
                <a:ext cx="162775" cy="173975"/>
              </a:xfrm>
              <a:custGeom>
                <a:avLst/>
                <a:gdLst/>
                <a:ahLst/>
                <a:cxnLst/>
                <a:rect l="l" t="t" r="r" b="b"/>
                <a:pathLst>
                  <a:path w="6511" h="6959" extrusionOk="0">
                    <a:moveTo>
                      <a:pt x="0" y="0"/>
                    </a:moveTo>
                    <a:lnTo>
                      <a:pt x="35" y="138"/>
                    </a:lnTo>
                    <a:lnTo>
                      <a:pt x="35" y="172"/>
                    </a:lnTo>
                    <a:lnTo>
                      <a:pt x="35" y="207"/>
                    </a:lnTo>
                    <a:lnTo>
                      <a:pt x="310" y="1137"/>
                    </a:lnTo>
                    <a:lnTo>
                      <a:pt x="482" y="1860"/>
                    </a:lnTo>
                    <a:lnTo>
                      <a:pt x="655" y="2687"/>
                    </a:lnTo>
                    <a:lnTo>
                      <a:pt x="793" y="3273"/>
                    </a:lnTo>
                    <a:lnTo>
                      <a:pt x="896" y="3789"/>
                    </a:lnTo>
                    <a:lnTo>
                      <a:pt x="1034" y="4272"/>
                    </a:lnTo>
                    <a:lnTo>
                      <a:pt x="1171" y="4685"/>
                    </a:lnTo>
                    <a:lnTo>
                      <a:pt x="1550" y="5615"/>
                    </a:lnTo>
                    <a:lnTo>
                      <a:pt x="2067" y="6786"/>
                    </a:lnTo>
                    <a:lnTo>
                      <a:pt x="2102" y="6959"/>
                    </a:lnTo>
                    <a:lnTo>
                      <a:pt x="2549" y="6718"/>
                    </a:lnTo>
                    <a:lnTo>
                      <a:pt x="2997" y="6408"/>
                    </a:lnTo>
                    <a:lnTo>
                      <a:pt x="3445" y="6097"/>
                    </a:lnTo>
                    <a:lnTo>
                      <a:pt x="3858" y="5787"/>
                    </a:lnTo>
                    <a:lnTo>
                      <a:pt x="4237" y="5409"/>
                    </a:lnTo>
                    <a:lnTo>
                      <a:pt x="3962" y="4754"/>
                    </a:lnTo>
                    <a:lnTo>
                      <a:pt x="3893" y="4582"/>
                    </a:lnTo>
                    <a:lnTo>
                      <a:pt x="3893" y="4513"/>
                    </a:lnTo>
                    <a:lnTo>
                      <a:pt x="3893" y="4478"/>
                    </a:lnTo>
                    <a:lnTo>
                      <a:pt x="4134" y="4410"/>
                    </a:lnTo>
                    <a:lnTo>
                      <a:pt x="4410" y="4375"/>
                    </a:lnTo>
                    <a:lnTo>
                      <a:pt x="5133" y="4341"/>
                    </a:lnTo>
                    <a:lnTo>
                      <a:pt x="5581" y="3686"/>
                    </a:lnTo>
                    <a:lnTo>
                      <a:pt x="5960" y="2997"/>
                    </a:lnTo>
                    <a:lnTo>
                      <a:pt x="6270" y="2239"/>
                    </a:lnTo>
                    <a:lnTo>
                      <a:pt x="6511" y="1481"/>
                    </a:lnTo>
                    <a:lnTo>
                      <a:pt x="5788" y="1413"/>
                    </a:lnTo>
                    <a:lnTo>
                      <a:pt x="5064" y="1344"/>
                    </a:lnTo>
                    <a:lnTo>
                      <a:pt x="4375" y="1206"/>
                    </a:lnTo>
                    <a:lnTo>
                      <a:pt x="3790" y="1068"/>
                    </a:lnTo>
                    <a:lnTo>
                      <a:pt x="1309" y="345"/>
                    </a:lnTo>
                    <a:lnTo>
                      <a:pt x="0" y="0"/>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5" name="Google Shape;4125;p24"/>
              <p:cNvSpPr/>
              <p:nvPr/>
            </p:nvSpPr>
            <p:spPr>
              <a:xfrm>
                <a:off x="2409650" y="2081975"/>
                <a:ext cx="80125" cy="194650"/>
              </a:xfrm>
              <a:custGeom>
                <a:avLst/>
                <a:gdLst/>
                <a:ahLst/>
                <a:cxnLst/>
                <a:rect l="l" t="t" r="r" b="b"/>
                <a:pathLst>
                  <a:path w="3205" h="7786" extrusionOk="0">
                    <a:moveTo>
                      <a:pt x="2102" y="0"/>
                    </a:moveTo>
                    <a:lnTo>
                      <a:pt x="1999" y="69"/>
                    </a:lnTo>
                    <a:lnTo>
                      <a:pt x="1861" y="241"/>
                    </a:lnTo>
                    <a:lnTo>
                      <a:pt x="1758" y="517"/>
                    </a:lnTo>
                    <a:lnTo>
                      <a:pt x="1172" y="1791"/>
                    </a:lnTo>
                    <a:lnTo>
                      <a:pt x="621" y="2997"/>
                    </a:lnTo>
                    <a:lnTo>
                      <a:pt x="1" y="4203"/>
                    </a:lnTo>
                    <a:lnTo>
                      <a:pt x="104" y="4444"/>
                    </a:lnTo>
                    <a:lnTo>
                      <a:pt x="380" y="5030"/>
                    </a:lnTo>
                    <a:lnTo>
                      <a:pt x="552" y="5340"/>
                    </a:lnTo>
                    <a:lnTo>
                      <a:pt x="759" y="5650"/>
                    </a:lnTo>
                    <a:lnTo>
                      <a:pt x="966" y="5925"/>
                    </a:lnTo>
                    <a:lnTo>
                      <a:pt x="1172" y="6098"/>
                    </a:lnTo>
                    <a:lnTo>
                      <a:pt x="1379" y="6270"/>
                    </a:lnTo>
                    <a:lnTo>
                      <a:pt x="1620" y="6511"/>
                    </a:lnTo>
                    <a:lnTo>
                      <a:pt x="2102" y="7097"/>
                    </a:lnTo>
                    <a:lnTo>
                      <a:pt x="2550" y="7579"/>
                    </a:lnTo>
                    <a:lnTo>
                      <a:pt x="2688" y="7751"/>
                    </a:lnTo>
                    <a:lnTo>
                      <a:pt x="2826" y="7786"/>
                    </a:lnTo>
                    <a:lnTo>
                      <a:pt x="2895" y="7786"/>
                    </a:lnTo>
                    <a:lnTo>
                      <a:pt x="2998" y="7682"/>
                    </a:lnTo>
                    <a:lnTo>
                      <a:pt x="3032" y="7544"/>
                    </a:lnTo>
                    <a:lnTo>
                      <a:pt x="3101" y="7372"/>
                    </a:lnTo>
                    <a:lnTo>
                      <a:pt x="3170" y="6959"/>
                    </a:lnTo>
                    <a:lnTo>
                      <a:pt x="3205" y="6442"/>
                    </a:lnTo>
                    <a:lnTo>
                      <a:pt x="3205" y="5925"/>
                    </a:lnTo>
                    <a:lnTo>
                      <a:pt x="3170" y="5443"/>
                    </a:lnTo>
                    <a:lnTo>
                      <a:pt x="3101" y="5030"/>
                    </a:lnTo>
                    <a:lnTo>
                      <a:pt x="3067" y="4892"/>
                    </a:lnTo>
                    <a:lnTo>
                      <a:pt x="3032" y="4788"/>
                    </a:lnTo>
                    <a:lnTo>
                      <a:pt x="2929" y="4616"/>
                    </a:lnTo>
                    <a:lnTo>
                      <a:pt x="2860" y="4375"/>
                    </a:lnTo>
                    <a:lnTo>
                      <a:pt x="2791" y="4134"/>
                    </a:lnTo>
                    <a:lnTo>
                      <a:pt x="2757" y="3824"/>
                    </a:lnTo>
                    <a:lnTo>
                      <a:pt x="2757" y="3445"/>
                    </a:lnTo>
                    <a:lnTo>
                      <a:pt x="2757" y="3032"/>
                    </a:lnTo>
                    <a:lnTo>
                      <a:pt x="2826" y="2549"/>
                    </a:lnTo>
                    <a:lnTo>
                      <a:pt x="2895" y="1998"/>
                    </a:lnTo>
                    <a:lnTo>
                      <a:pt x="2826" y="1516"/>
                    </a:lnTo>
                    <a:lnTo>
                      <a:pt x="2722" y="1068"/>
                    </a:lnTo>
                    <a:lnTo>
                      <a:pt x="2585" y="620"/>
                    </a:lnTo>
                    <a:lnTo>
                      <a:pt x="2516" y="414"/>
                    </a:lnTo>
                    <a:lnTo>
                      <a:pt x="2412" y="241"/>
                    </a:lnTo>
                    <a:lnTo>
                      <a:pt x="2309" y="104"/>
                    </a:lnTo>
                    <a:lnTo>
                      <a:pt x="2206" y="35"/>
                    </a:lnTo>
                    <a:lnTo>
                      <a:pt x="2102"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6" name="Google Shape;4126;p24"/>
              <p:cNvSpPr/>
              <p:nvPr/>
            </p:nvSpPr>
            <p:spPr>
              <a:xfrm>
                <a:off x="2409650" y="2081975"/>
                <a:ext cx="80125" cy="194650"/>
              </a:xfrm>
              <a:custGeom>
                <a:avLst/>
                <a:gdLst/>
                <a:ahLst/>
                <a:cxnLst/>
                <a:rect l="l" t="t" r="r" b="b"/>
                <a:pathLst>
                  <a:path w="3205" h="7786" fill="none" extrusionOk="0">
                    <a:moveTo>
                      <a:pt x="2895" y="1998"/>
                    </a:moveTo>
                    <a:lnTo>
                      <a:pt x="2895" y="1998"/>
                    </a:lnTo>
                    <a:lnTo>
                      <a:pt x="2826" y="2549"/>
                    </a:lnTo>
                    <a:lnTo>
                      <a:pt x="2757" y="3032"/>
                    </a:lnTo>
                    <a:lnTo>
                      <a:pt x="2757" y="3445"/>
                    </a:lnTo>
                    <a:lnTo>
                      <a:pt x="2757" y="3824"/>
                    </a:lnTo>
                    <a:lnTo>
                      <a:pt x="2791" y="4134"/>
                    </a:lnTo>
                    <a:lnTo>
                      <a:pt x="2860" y="4375"/>
                    </a:lnTo>
                    <a:lnTo>
                      <a:pt x="2929" y="4616"/>
                    </a:lnTo>
                    <a:lnTo>
                      <a:pt x="3032" y="4788"/>
                    </a:lnTo>
                    <a:lnTo>
                      <a:pt x="3032" y="4788"/>
                    </a:lnTo>
                    <a:lnTo>
                      <a:pt x="3067" y="4892"/>
                    </a:lnTo>
                    <a:lnTo>
                      <a:pt x="3101" y="5030"/>
                    </a:lnTo>
                    <a:lnTo>
                      <a:pt x="3170" y="5443"/>
                    </a:lnTo>
                    <a:lnTo>
                      <a:pt x="3205" y="5925"/>
                    </a:lnTo>
                    <a:lnTo>
                      <a:pt x="3205" y="6442"/>
                    </a:lnTo>
                    <a:lnTo>
                      <a:pt x="3170" y="6959"/>
                    </a:lnTo>
                    <a:lnTo>
                      <a:pt x="3101" y="7372"/>
                    </a:lnTo>
                    <a:lnTo>
                      <a:pt x="3032" y="7544"/>
                    </a:lnTo>
                    <a:lnTo>
                      <a:pt x="2998" y="7682"/>
                    </a:lnTo>
                    <a:lnTo>
                      <a:pt x="2895" y="7786"/>
                    </a:lnTo>
                    <a:lnTo>
                      <a:pt x="2826" y="7786"/>
                    </a:lnTo>
                    <a:lnTo>
                      <a:pt x="2826" y="7786"/>
                    </a:lnTo>
                    <a:lnTo>
                      <a:pt x="2688" y="7751"/>
                    </a:lnTo>
                    <a:lnTo>
                      <a:pt x="2550" y="7579"/>
                    </a:lnTo>
                    <a:lnTo>
                      <a:pt x="2102" y="7097"/>
                    </a:lnTo>
                    <a:lnTo>
                      <a:pt x="1620" y="6511"/>
                    </a:lnTo>
                    <a:lnTo>
                      <a:pt x="1379" y="6270"/>
                    </a:lnTo>
                    <a:lnTo>
                      <a:pt x="1172" y="6098"/>
                    </a:lnTo>
                    <a:lnTo>
                      <a:pt x="1172" y="6098"/>
                    </a:lnTo>
                    <a:lnTo>
                      <a:pt x="966" y="5925"/>
                    </a:lnTo>
                    <a:lnTo>
                      <a:pt x="759" y="5650"/>
                    </a:lnTo>
                    <a:lnTo>
                      <a:pt x="552" y="5340"/>
                    </a:lnTo>
                    <a:lnTo>
                      <a:pt x="380" y="5030"/>
                    </a:lnTo>
                    <a:lnTo>
                      <a:pt x="104" y="4444"/>
                    </a:lnTo>
                    <a:lnTo>
                      <a:pt x="1" y="4203"/>
                    </a:lnTo>
                    <a:lnTo>
                      <a:pt x="1" y="4203"/>
                    </a:lnTo>
                    <a:lnTo>
                      <a:pt x="621" y="2997"/>
                    </a:lnTo>
                    <a:lnTo>
                      <a:pt x="1172" y="1791"/>
                    </a:lnTo>
                    <a:lnTo>
                      <a:pt x="1758" y="517"/>
                    </a:lnTo>
                    <a:lnTo>
                      <a:pt x="1758" y="517"/>
                    </a:lnTo>
                    <a:lnTo>
                      <a:pt x="1861" y="241"/>
                    </a:lnTo>
                    <a:lnTo>
                      <a:pt x="1999" y="69"/>
                    </a:lnTo>
                    <a:lnTo>
                      <a:pt x="2102" y="0"/>
                    </a:lnTo>
                    <a:lnTo>
                      <a:pt x="2206" y="35"/>
                    </a:lnTo>
                    <a:lnTo>
                      <a:pt x="2309" y="104"/>
                    </a:lnTo>
                    <a:lnTo>
                      <a:pt x="2412" y="241"/>
                    </a:lnTo>
                    <a:lnTo>
                      <a:pt x="2516" y="414"/>
                    </a:lnTo>
                    <a:lnTo>
                      <a:pt x="2585" y="620"/>
                    </a:lnTo>
                    <a:lnTo>
                      <a:pt x="2722" y="1068"/>
                    </a:lnTo>
                    <a:lnTo>
                      <a:pt x="2826" y="1516"/>
                    </a:lnTo>
                    <a:lnTo>
                      <a:pt x="2895" y="199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7" name="Google Shape;4127;p24"/>
              <p:cNvSpPr/>
              <p:nvPr/>
            </p:nvSpPr>
            <p:spPr>
              <a:xfrm>
                <a:off x="2432925" y="2125900"/>
                <a:ext cx="47375" cy="42225"/>
              </a:xfrm>
              <a:custGeom>
                <a:avLst/>
                <a:gdLst/>
                <a:ahLst/>
                <a:cxnLst/>
                <a:rect l="l" t="t" r="r" b="b"/>
                <a:pathLst>
                  <a:path w="1895" h="1689" extrusionOk="0">
                    <a:moveTo>
                      <a:pt x="172" y="0"/>
                    </a:moveTo>
                    <a:lnTo>
                      <a:pt x="103" y="69"/>
                    </a:lnTo>
                    <a:lnTo>
                      <a:pt x="35" y="138"/>
                    </a:lnTo>
                    <a:lnTo>
                      <a:pt x="0" y="276"/>
                    </a:lnTo>
                    <a:lnTo>
                      <a:pt x="69" y="413"/>
                    </a:lnTo>
                    <a:lnTo>
                      <a:pt x="276" y="0"/>
                    </a:lnTo>
                    <a:close/>
                    <a:moveTo>
                      <a:pt x="1895" y="723"/>
                    </a:moveTo>
                    <a:lnTo>
                      <a:pt x="1890" y="797"/>
                    </a:lnTo>
                    <a:lnTo>
                      <a:pt x="1895" y="758"/>
                    </a:lnTo>
                    <a:lnTo>
                      <a:pt x="1895" y="723"/>
                    </a:lnTo>
                    <a:close/>
                    <a:moveTo>
                      <a:pt x="1890" y="797"/>
                    </a:moveTo>
                    <a:lnTo>
                      <a:pt x="1860" y="1033"/>
                    </a:lnTo>
                    <a:lnTo>
                      <a:pt x="1826" y="1688"/>
                    </a:lnTo>
                    <a:lnTo>
                      <a:pt x="1860" y="1240"/>
                    </a:lnTo>
                    <a:lnTo>
                      <a:pt x="1890" y="797"/>
                    </a:lnTo>
                    <a:close/>
                  </a:path>
                </a:pathLst>
              </a:custGeom>
              <a:solidFill>
                <a:srgbClr val="D0D0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8" name="Google Shape;4128;p24"/>
              <p:cNvSpPr/>
              <p:nvPr/>
            </p:nvSpPr>
            <p:spPr>
              <a:xfrm>
                <a:off x="2478550" y="2143975"/>
                <a:ext cx="1750" cy="24150"/>
              </a:xfrm>
              <a:custGeom>
                <a:avLst/>
                <a:gdLst/>
                <a:ahLst/>
                <a:cxnLst/>
                <a:rect l="l" t="t" r="r" b="b"/>
                <a:pathLst>
                  <a:path w="70" h="966" fill="none" extrusionOk="0">
                    <a:moveTo>
                      <a:pt x="70" y="0"/>
                    </a:moveTo>
                    <a:lnTo>
                      <a:pt x="70" y="0"/>
                    </a:lnTo>
                    <a:lnTo>
                      <a:pt x="35" y="517"/>
                    </a:lnTo>
                    <a:lnTo>
                      <a:pt x="1" y="965"/>
                    </a:lnTo>
                    <a:lnTo>
                      <a:pt x="1" y="965"/>
                    </a:lnTo>
                    <a:lnTo>
                      <a:pt x="35" y="310"/>
                    </a:lnTo>
                    <a:lnTo>
                      <a:pt x="35" y="310"/>
                    </a:lnTo>
                    <a:lnTo>
                      <a:pt x="70" y="35"/>
                    </a:lnTo>
                    <a:lnTo>
                      <a:pt x="70" y="35"/>
                    </a:lnTo>
                    <a:lnTo>
                      <a:pt x="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9" name="Google Shape;4129;p24"/>
              <p:cNvSpPr/>
              <p:nvPr/>
            </p:nvSpPr>
            <p:spPr>
              <a:xfrm>
                <a:off x="2432925" y="2125900"/>
                <a:ext cx="6900" cy="10350"/>
              </a:xfrm>
              <a:custGeom>
                <a:avLst/>
                <a:gdLst/>
                <a:ahLst/>
                <a:cxnLst/>
                <a:rect l="l" t="t" r="r" b="b"/>
                <a:pathLst>
                  <a:path w="276" h="414" fill="none" extrusionOk="0">
                    <a:moveTo>
                      <a:pt x="276" y="0"/>
                    </a:moveTo>
                    <a:lnTo>
                      <a:pt x="276" y="0"/>
                    </a:lnTo>
                    <a:lnTo>
                      <a:pt x="172" y="0"/>
                    </a:lnTo>
                    <a:lnTo>
                      <a:pt x="103" y="69"/>
                    </a:lnTo>
                    <a:lnTo>
                      <a:pt x="35" y="138"/>
                    </a:lnTo>
                    <a:lnTo>
                      <a:pt x="0" y="276"/>
                    </a:lnTo>
                    <a:lnTo>
                      <a:pt x="0" y="276"/>
                    </a:lnTo>
                    <a:lnTo>
                      <a:pt x="69" y="413"/>
                    </a:lnTo>
                    <a:lnTo>
                      <a:pt x="69" y="413"/>
                    </a:lnTo>
                    <a:lnTo>
                      <a:pt x="27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0" name="Google Shape;4130;p24"/>
              <p:cNvSpPr/>
              <p:nvPr/>
            </p:nvSpPr>
            <p:spPr>
              <a:xfrm>
                <a:off x="2434650" y="2125025"/>
                <a:ext cx="45650" cy="48250"/>
              </a:xfrm>
              <a:custGeom>
                <a:avLst/>
                <a:gdLst/>
                <a:ahLst/>
                <a:cxnLst/>
                <a:rect l="l" t="t" r="r" b="b"/>
                <a:pathLst>
                  <a:path w="1826" h="1930" extrusionOk="0">
                    <a:moveTo>
                      <a:pt x="276" y="1"/>
                    </a:moveTo>
                    <a:lnTo>
                      <a:pt x="207" y="35"/>
                    </a:lnTo>
                    <a:lnTo>
                      <a:pt x="0" y="448"/>
                    </a:lnTo>
                    <a:lnTo>
                      <a:pt x="207" y="793"/>
                    </a:lnTo>
                    <a:lnTo>
                      <a:pt x="379" y="965"/>
                    </a:lnTo>
                    <a:lnTo>
                      <a:pt x="586" y="1172"/>
                    </a:lnTo>
                    <a:lnTo>
                      <a:pt x="827" y="1379"/>
                    </a:lnTo>
                    <a:lnTo>
                      <a:pt x="1102" y="1585"/>
                    </a:lnTo>
                    <a:lnTo>
                      <a:pt x="1412" y="1792"/>
                    </a:lnTo>
                    <a:lnTo>
                      <a:pt x="1757" y="1930"/>
                    </a:lnTo>
                    <a:lnTo>
                      <a:pt x="1757" y="1723"/>
                    </a:lnTo>
                    <a:lnTo>
                      <a:pt x="1791" y="1275"/>
                    </a:lnTo>
                    <a:lnTo>
                      <a:pt x="1826" y="758"/>
                    </a:lnTo>
                    <a:lnTo>
                      <a:pt x="1688" y="655"/>
                    </a:lnTo>
                    <a:lnTo>
                      <a:pt x="1550" y="621"/>
                    </a:lnTo>
                    <a:lnTo>
                      <a:pt x="1343" y="552"/>
                    </a:lnTo>
                    <a:lnTo>
                      <a:pt x="1240" y="483"/>
                    </a:lnTo>
                    <a:lnTo>
                      <a:pt x="1137" y="380"/>
                    </a:lnTo>
                    <a:lnTo>
                      <a:pt x="999" y="276"/>
                    </a:lnTo>
                    <a:lnTo>
                      <a:pt x="758" y="138"/>
                    </a:lnTo>
                    <a:lnTo>
                      <a:pt x="517" y="69"/>
                    </a:lnTo>
                    <a:lnTo>
                      <a:pt x="276" y="1"/>
                    </a:lnTo>
                    <a:close/>
                  </a:path>
                </a:pathLst>
              </a:custGeom>
              <a:solidFill>
                <a:srgbClr val="C892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1" name="Google Shape;4131;p24"/>
              <p:cNvSpPr/>
              <p:nvPr/>
            </p:nvSpPr>
            <p:spPr>
              <a:xfrm>
                <a:off x="2434650" y="2125025"/>
                <a:ext cx="45650" cy="48250"/>
              </a:xfrm>
              <a:custGeom>
                <a:avLst/>
                <a:gdLst/>
                <a:ahLst/>
                <a:cxnLst/>
                <a:rect l="l" t="t" r="r" b="b"/>
                <a:pathLst>
                  <a:path w="1826" h="1930" fill="none" extrusionOk="0">
                    <a:moveTo>
                      <a:pt x="276" y="1"/>
                    </a:moveTo>
                    <a:lnTo>
                      <a:pt x="276" y="1"/>
                    </a:lnTo>
                    <a:lnTo>
                      <a:pt x="207" y="35"/>
                    </a:lnTo>
                    <a:lnTo>
                      <a:pt x="207" y="35"/>
                    </a:lnTo>
                    <a:lnTo>
                      <a:pt x="0" y="448"/>
                    </a:lnTo>
                    <a:lnTo>
                      <a:pt x="0" y="448"/>
                    </a:lnTo>
                    <a:lnTo>
                      <a:pt x="207" y="793"/>
                    </a:lnTo>
                    <a:lnTo>
                      <a:pt x="379" y="965"/>
                    </a:lnTo>
                    <a:lnTo>
                      <a:pt x="586" y="1172"/>
                    </a:lnTo>
                    <a:lnTo>
                      <a:pt x="827" y="1379"/>
                    </a:lnTo>
                    <a:lnTo>
                      <a:pt x="1102" y="1585"/>
                    </a:lnTo>
                    <a:lnTo>
                      <a:pt x="1412" y="1792"/>
                    </a:lnTo>
                    <a:lnTo>
                      <a:pt x="1757" y="1930"/>
                    </a:lnTo>
                    <a:lnTo>
                      <a:pt x="1757" y="1930"/>
                    </a:lnTo>
                    <a:lnTo>
                      <a:pt x="1757" y="1723"/>
                    </a:lnTo>
                    <a:lnTo>
                      <a:pt x="1757" y="1723"/>
                    </a:lnTo>
                    <a:lnTo>
                      <a:pt x="1791" y="1275"/>
                    </a:lnTo>
                    <a:lnTo>
                      <a:pt x="1826" y="758"/>
                    </a:lnTo>
                    <a:lnTo>
                      <a:pt x="1826" y="758"/>
                    </a:lnTo>
                    <a:lnTo>
                      <a:pt x="1688" y="655"/>
                    </a:lnTo>
                    <a:lnTo>
                      <a:pt x="1550" y="621"/>
                    </a:lnTo>
                    <a:lnTo>
                      <a:pt x="1550" y="621"/>
                    </a:lnTo>
                    <a:lnTo>
                      <a:pt x="1343" y="552"/>
                    </a:lnTo>
                    <a:lnTo>
                      <a:pt x="1240" y="483"/>
                    </a:lnTo>
                    <a:lnTo>
                      <a:pt x="1137" y="380"/>
                    </a:lnTo>
                    <a:lnTo>
                      <a:pt x="1137" y="380"/>
                    </a:lnTo>
                    <a:lnTo>
                      <a:pt x="999" y="276"/>
                    </a:lnTo>
                    <a:lnTo>
                      <a:pt x="758" y="138"/>
                    </a:lnTo>
                    <a:lnTo>
                      <a:pt x="517" y="69"/>
                    </a:lnTo>
                    <a:lnTo>
                      <a:pt x="27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2" name="Google Shape;4132;p24"/>
              <p:cNvSpPr/>
              <p:nvPr/>
            </p:nvSpPr>
            <p:spPr>
              <a:xfrm>
                <a:off x="2329575" y="2349800"/>
                <a:ext cx="36200" cy="29300"/>
              </a:xfrm>
              <a:custGeom>
                <a:avLst/>
                <a:gdLst/>
                <a:ahLst/>
                <a:cxnLst/>
                <a:rect l="l" t="t" r="r" b="b"/>
                <a:pathLst>
                  <a:path w="1448" h="1172" extrusionOk="0">
                    <a:moveTo>
                      <a:pt x="0" y="1"/>
                    </a:moveTo>
                    <a:lnTo>
                      <a:pt x="173" y="138"/>
                    </a:lnTo>
                    <a:lnTo>
                      <a:pt x="310" y="311"/>
                    </a:lnTo>
                    <a:lnTo>
                      <a:pt x="448" y="552"/>
                    </a:lnTo>
                    <a:lnTo>
                      <a:pt x="586" y="862"/>
                    </a:lnTo>
                    <a:lnTo>
                      <a:pt x="1034" y="1034"/>
                    </a:lnTo>
                    <a:lnTo>
                      <a:pt x="1447" y="1172"/>
                    </a:lnTo>
                    <a:lnTo>
                      <a:pt x="1447" y="1172"/>
                    </a:lnTo>
                    <a:lnTo>
                      <a:pt x="1137" y="827"/>
                    </a:lnTo>
                    <a:lnTo>
                      <a:pt x="793" y="517"/>
                    </a:lnTo>
                    <a:lnTo>
                      <a:pt x="414" y="242"/>
                    </a:lnTo>
                    <a:lnTo>
                      <a:pt x="0" y="1"/>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3" name="Google Shape;4133;p24"/>
              <p:cNvSpPr/>
              <p:nvPr/>
            </p:nvSpPr>
            <p:spPr>
              <a:xfrm>
                <a:off x="2329575" y="2349800"/>
                <a:ext cx="36200" cy="29300"/>
              </a:xfrm>
              <a:custGeom>
                <a:avLst/>
                <a:gdLst/>
                <a:ahLst/>
                <a:cxnLst/>
                <a:rect l="l" t="t" r="r" b="b"/>
                <a:pathLst>
                  <a:path w="1448" h="1172" fill="none" extrusionOk="0">
                    <a:moveTo>
                      <a:pt x="0" y="1"/>
                    </a:moveTo>
                    <a:lnTo>
                      <a:pt x="0" y="1"/>
                    </a:lnTo>
                    <a:lnTo>
                      <a:pt x="173" y="138"/>
                    </a:lnTo>
                    <a:lnTo>
                      <a:pt x="310" y="311"/>
                    </a:lnTo>
                    <a:lnTo>
                      <a:pt x="448" y="552"/>
                    </a:lnTo>
                    <a:lnTo>
                      <a:pt x="586" y="862"/>
                    </a:lnTo>
                    <a:lnTo>
                      <a:pt x="586" y="862"/>
                    </a:lnTo>
                    <a:lnTo>
                      <a:pt x="1034" y="1034"/>
                    </a:lnTo>
                    <a:lnTo>
                      <a:pt x="1447" y="1172"/>
                    </a:lnTo>
                    <a:lnTo>
                      <a:pt x="1447" y="1172"/>
                    </a:lnTo>
                    <a:lnTo>
                      <a:pt x="1137" y="827"/>
                    </a:lnTo>
                    <a:lnTo>
                      <a:pt x="793" y="517"/>
                    </a:lnTo>
                    <a:lnTo>
                      <a:pt x="414" y="242"/>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4" name="Google Shape;4134;p24"/>
              <p:cNvSpPr/>
              <p:nvPr/>
            </p:nvSpPr>
            <p:spPr>
              <a:xfrm>
                <a:off x="2410525" y="2205125"/>
                <a:ext cx="4325" cy="5175"/>
              </a:xfrm>
              <a:custGeom>
                <a:avLst/>
                <a:gdLst/>
                <a:ahLst/>
                <a:cxnLst/>
                <a:rect l="l" t="t" r="r" b="b"/>
                <a:pathLst>
                  <a:path w="173" h="207" extrusionOk="0">
                    <a:moveTo>
                      <a:pt x="0" y="0"/>
                    </a:moveTo>
                    <a:lnTo>
                      <a:pt x="69" y="104"/>
                    </a:lnTo>
                    <a:lnTo>
                      <a:pt x="104" y="207"/>
                    </a:lnTo>
                    <a:lnTo>
                      <a:pt x="173" y="35"/>
                    </a:lnTo>
                    <a:lnTo>
                      <a:pt x="0" y="0"/>
                    </a:lnTo>
                    <a:close/>
                  </a:path>
                </a:pathLst>
              </a:custGeom>
              <a:solidFill>
                <a:srgbClr val="BABA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5" name="Google Shape;4135;p24"/>
              <p:cNvSpPr/>
              <p:nvPr/>
            </p:nvSpPr>
            <p:spPr>
              <a:xfrm>
                <a:off x="2410525" y="2205125"/>
                <a:ext cx="4325" cy="5175"/>
              </a:xfrm>
              <a:custGeom>
                <a:avLst/>
                <a:gdLst/>
                <a:ahLst/>
                <a:cxnLst/>
                <a:rect l="l" t="t" r="r" b="b"/>
                <a:pathLst>
                  <a:path w="173" h="207" fill="none" extrusionOk="0">
                    <a:moveTo>
                      <a:pt x="0" y="0"/>
                    </a:moveTo>
                    <a:lnTo>
                      <a:pt x="0" y="0"/>
                    </a:lnTo>
                    <a:lnTo>
                      <a:pt x="0" y="0"/>
                    </a:lnTo>
                    <a:lnTo>
                      <a:pt x="0" y="0"/>
                    </a:lnTo>
                    <a:lnTo>
                      <a:pt x="69" y="104"/>
                    </a:lnTo>
                    <a:lnTo>
                      <a:pt x="69" y="104"/>
                    </a:lnTo>
                    <a:lnTo>
                      <a:pt x="104" y="207"/>
                    </a:lnTo>
                    <a:lnTo>
                      <a:pt x="104" y="207"/>
                    </a:lnTo>
                    <a:lnTo>
                      <a:pt x="104" y="207"/>
                    </a:lnTo>
                    <a:lnTo>
                      <a:pt x="104" y="207"/>
                    </a:lnTo>
                    <a:lnTo>
                      <a:pt x="173" y="35"/>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6" name="Google Shape;4136;p24"/>
              <p:cNvSpPr/>
              <p:nvPr/>
            </p:nvSpPr>
            <p:spPr>
              <a:xfrm>
                <a:off x="2312350" y="2197375"/>
                <a:ext cx="100775" cy="49975"/>
              </a:xfrm>
              <a:custGeom>
                <a:avLst/>
                <a:gdLst/>
                <a:ahLst/>
                <a:cxnLst/>
                <a:rect l="l" t="t" r="r" b="b"/>
                <a:pathLst>
                  <a:path w="4031" h="1999" extrusionOk="0">
                    <a:moveTo>
                      <a:pt x="2618" y="0"/>
                    </a:moveTo>
                    <a:lnTo>
                      <a:pt x="1964" y="414"/>
                    </a:lnTo>
                    <a:lnTo>
                      <a:pt x="1309" y="861"/>
                    </a:lnTo>
                    <a:lnTo>
                      <a:pt x="655" y="1413"/>
                    </a:lnTo>
                    <a:lnTo>
                      <a:pt x="0" y="1998"/>
                    </a:lnTo>
                    <a:lnTo>
                      <a:pt x="0" y="1998"/>
                    </a:lnTo>
                    <a:lnTo>
                      <a:pt x="689" y="1964"/>
                    </a:lnTo>
                    <a:lnTo>
                      <a:pt x="1103" y="1929"/>
                    </a:lnTo>
                    <a:lnTo>
                      <a:pt x="1551" y="1826"/>
                    </a:lnTo>
                    <a:lnTo>
                      <a:pt x="2067" y="1688"/>
                    </a:lnTo>
                    <a:lnTo>
                      <a:pt x="2550" y="1482"/>
                    </a:lnTo>
                    <a:lnTo>
                      <a:pt x="3032" y="1240"/>
                    </a:lnTo>
                    <a:lnTo>
                      <a:pt x="3445" y="999"/>
                    </a:lnTo>
                    <a:lnTo>
                      <a:pt x="3790" y="758"/>
                    </a:lnTo>
                    <a:lnTo>
                      <a:pt x="4031" y="517"/>
                    </a:lnTo>
                    <a:lnTo>
                      <a:pt x="3996" y="414"/>
                    </a:lnTo>
                    <a:lnTo>
                      <a:pt x="3927" y="310"/>
                    </a:lnTo>
                    <a:lnTo>
                      <a:pt x="2618" y="0"/>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7" name="Google Shape;4137;p24"/>
              <p:cNvSpPr/>
              <p:nvPr/>
            </p:nvSpPr>
            <p:spPr>
              <a:xfrm>
                <a:off x="2312350" y="2197375"/>
                <a:ext cx="100775" cy="49975"/>
              </a:xfrm>
              <a:custGeom>
                <a:avLst/>
                <a:gdLst/>
                <a:ahLst/>
                <a:cxnLst/>
                <a:rect l="l" t="t" r="r" b="b"/>
                <a:pathLst>
                  <a:path w="4031" h="1999" fill="none" extrusionOk="0">
                    <a:moveTo>
                      <a:pt x="2618" y="0"/>
                    </a:moveTo>
                    <a:lnTo>
                      <a:pt x="2618" y="0"/>
                    </a:lnTo>
                    <a:lnTo>
                      <a:pt x="1964" y="414"/>
                    </a:lnTo>
                    <a:lnTo>
                      <a:pt x="1309" y="861"/>
                    </a:lnTo>
                    <a:lnTo>
                      <a:pt x="655" y="1413"/>
                    </a:lnTo>
                    <a:lnTo>
                      <a:pt x="0" y="1998"/>
                    </a:lnTo>
                    <a:lnTo>
                      <a:pt x="0" y="1998"/>
                    </a:lnTo>
                    <a:lnTo>
                      <a:pt x="689" y="1964"/>
                    </a:lnTo>
                    <a:lnTo>
                      <a:pt x="689" y="1964"/>
                    </a:lnTo>
                    <a:lnTo>
                      <a:pt x="1103" y="1929"/>
                    </a:lnTo>
                    <a:lnTo>
                      <a:pt x="1551" y="1826"/>
                    </a:lnTo>
                    <a:lnTo>
                      <a:pt x="2067" y="1688"/>
                    </a:lnTo>
                    <a:lnTo>
                      <a:pt x="2550" y="1482"/>
                    </a:lnTo>
                    <a:lnTo>
                      <a:pt x="3032" y="1240"/>
                    </a:lnTo>
                    <a:lnTo>
                      <a:pt x="3445" y="999"/>
                    </a:lnTo>
                    <a:lnTo>
                      <a:pt x="3790" y="758"/>
                    </a:lnTo>
                    <a:lnTo>
                      <a:pt x="4031" y="517"/>
                    </a:lnTo>
                    <a:lnTo>
                      <a:pt x="4031" y="517"/>
                    </a:lnTo>
                    <a:lnTo>
                      <a:pt x="4031" y="517"/>
                    </a:lnTo>
                    <a:lnTo>
                      <a:pt x="4031" y="517"/>
                    </a:lnTo>
                    <a:lnTo>
                      <a:pt x="3996" y="414"/>
                    </a:lnTo>
                    <a:lnTo>
                      <a:pt x="3996" y="414"/>
                    </a:lnTo>
                    <a:lnTo>
                      <a:pt x="3927" y="310"/>
                    </a:lnTo>
                    <a:lnTo>
                      <a:pt x="3927" y="310"/>
                    </a:lnTo>
                    <a:lnTo>
                      <a:pt x="3927" y="310"/>
                    </a:lnTo>
                    <a:lnTo>
                      <a:pt x="26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8" name="Google Shape;4138;p24"/>
              <p:cNvSpPr/>
              <p:nvPr/>
            </p:nvSpPr>
            <p:spPr>
              <a:xfrm>
                <a:off x="2426875" y="2044925"/>
                <a:ext cx="102525" cy="112000"/>
              </a:xfrm>
              <a:custGeom>
                <a:avLst/>
                <a:gdLst/>
                <a:ahLst/>
                <a:cxnLst/>
                <a:rect l="l" t="t" r="r" b="b"/>
                <a:pathLst>
                  <a:path w="4101" h="4480" extrusionOk="0">
                    <a:moveTo>
                      <a:pt x="3067" y="1"/>
                    </a:moveTo>
                    <a:lnTo>
                      <a:pt x="518" y="518"/>
                    </a:lnTo>
                    <a:lnTo>
                      <a:pt x="1" y="2137"/>
                    </a:lnTo>
                    <a:lnTo>
                      <a:pt x="35" y="2309"/>
                    </a:lnTo>
                    <a:lnTo>
                      <a:pt x="242" y="2722"/>
                    </a:lnTo>
                    <a:lnTo>
                      <a:pt x="380" y="2963"/>
                    </a:lnTo>
                    <a:lnTo>
                      <a:pt x="518" y="3205"/>
                    </a:lnTo>
                    <a:lnTo>
                      <a:pt x="724" y="3446"/>
                    </a:lnTo>
                    <a:lnTo>
                      <a:pt x="966" y="3618"/>
                    </a:lnTo>
                    <a:lnTo>
                      <a:pt x="1172" y="3790"/>
                    </a:lnTo>
                    <a:lnTo>
                      <a:pt x="1482" y="3928"/>
                    </a:lnTo>
                    <a:lnTo>
                      <a:pt x="2206" y="4238"/>
                    </a:lnTo>
                    <a:lnTo>
                      <a:pt x="2550" y="4341"/>
                    </a:lnTo>
                    <a:lnTo>
                      <a:pt x="2895" y="4445"/>
                    </a:lnTo>
                    <a:lnTo>
                      <a:pt x="3170" y="4479"/>
                    </a:lnTo>
                    <a:lnTo>
                      <a:pt x="3377" y="4445"/>
                    </a:lnTo>
                    <a:lnTo>
                      <a:pt x="3515" y="4376"/>
                    </a:lnTo>
                    <a:lnTo>
                      <a:pt x="3549" y="4272"/>
                    </a:lnTo>
                    <a:lnTo>
                      <a:pt x="3584" y="4100"/>
                    </a:lnTo>
                    <a:lnTo>
                      <a:pt x="3549" y="3962"/>
                    </a:lnTo>
                    <a:lnTo>
                      <a:pt x="3515" y="3618"/>
                    </a:lnTo>
                    <a:lnTo>
                      <a:pt x="3515" y="3480"/>
                    </a:lnTo>
                    <a:lnTo>
                      <a:pt x="3515" y="3377"/>
                    </a:lnTo>
                    <a:lnTo>
                      <a:pt x="3584" y="3239"/>
                    </a:lnTo>
                    <a:lnTo>
                      <a:pt x="3549" y="3170"/>
                    </a:lnTo>
                    <a:lnTo>
                      <a:pt x="3446" y="3136"/>
                    </a:lnTo>
                    <a:lnTo>
                      <a:pt x="3342" y="3067"/>
                    </a:lnTo>
                    <a:lnTo>
                      <a:pt x="3342" y="3032"/>
                    </a:lnTo>
                    <a:lnTo>
                      <a:pt x="3377" y="3032"/>
                    </a:lnTo>
                    <a:lnTo>
                      <a:pt x="3549" y="2963"/>
                    </a:lnTo>
                    <a:lnTo>
                      <a:pt x="3618" y="2895"/>
                    </a:lnTo>
                    <a:lnTo>
                      <a:pt x="3652" y="2860"/>
                    </a:lnTo>
                    <a:lnTo>
                      <a:pt x="3652" y="2791"/>
                    </a:lnTo>
                    <a:lnTo>
                      <a:pt x="3652" y="2722"/>
                    </a:lnTo>
                    <a:lnTo>
                      <a:pt x="3584" y="2550"/>
                    </a:lnTo>
                    <a:lnTo>
                      <a:pt x="3515" y="2412"/>
                    </a:lnTo>
                    <a:lnTo>
                      <a:pt x="3515" y="2343"/>
                    </a:lnTo>
                    <a:lnTo>
                      <a:pt x="3584" y="2309"/>
                    </a:lnTo>
                    <a:lnTo>
                      <a:pt x="3756" y="2240"/>
                    </a:lnTo>
                    <a:lnTo>
                      <a:pt x="3928" y="2171"/>
                    </a:lnTo>
                    <a:lnTo>
                      <a:pt x="4031" y="2102"/>
                    </a:lnTo>
                    <a:lnTo>
                      <a:pt x="4066" y="2033"/>
                    </a:lnTo>
                    <a:lnTo>
                      <a:pt x="4100" y="1964"/>
                    </a:lnTo>
                    <a:lnTo>
                      <a:pt x="4066" y="1930"/>
                    </a:lnTo>
                    <a:lnTo>
                      <a:pt x="3928" y="1792"/>
                    </a:lnTo>
                    <a:lnTo>
                      <a:pt x="3721" y="1654"/>
                    </a:lnTo>
                    <a:lnTo>
                      <a:pt x="3411" y="1413"/>
                    </a:lnTo>
                    <a:lnTo>
                      <a:pt x="3274" y="1207"/>
                    </a:lnTo>
                    <a:lnTo>
                      <a:pt x="3205" y="1034"/>
                    </a:lnTo>
                    <a:lnTo>
                      <a:pt x="3170" y="897"/>
                    </a:lnTo>
                    <a:lnTo>
                      <a:pt x="3170" y="724"/>
                    </a:lnTo>
                    <a:lnTo>
                      <a:pt x="3170" y="380"/>
                    </a:lnTo>
                    <a:lnTo>
                      <a:pt x="3136" y="208"/>
                    </a:lnTo>
                    <a:lnTo>
                      <a:pt x="3067"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9" name="Google Shape;4139;p24"/>
              <p:cNvSpPr/>
              <p:nvPr/>
            </p:nvSpPr>
            <p:spPr>
              <a:xfrm>
                <a:off x="2214175" y="2006175"/>
                <a:ext cx="291975" cy="246325"/>
              </a:xfrm>
              <a:custGeom>
                <a:avLst/>
                <a:gdLst/>
                <a:ahLst/>
                <a:cxnLst/>
                <a:rect l="l" t="t" r="r" b="b"/>
                <a:pathLst>
                  <a:path w="11679" h="9853" extrusionOk="0">
                    <a:moveTo>
                      <a:pt x="9301" y="1"/>
                    </a:moveTo>
                    <a:lnTo>
                      <a:pt x="8785" y="70"/>
                    </a:lnTo>
                    <a:lnTo>
                      <a:pt x="8268" y="173"/>
                    </a:lnTo>
                    <a:lnTo>
                      <a:pt x="7889" y="311"/>
                    </a:lnTo>
                    <a:lnTo>
                      <a:pt x="7579" y="483"/>
                    </a:lnTo>
                    <a:lnTo>
                      <a:pt x="7303" y="724"/>
                    </a:lnTo>
                    <a:lnTo>
                      <a:pt x="7062" y="1000"/>
                    </a:lnTo>
                    <a:lnTo>
                      <a:pt x="6855" y="1275"/>
                    </a:lnTo>
                    <a:lnTo>
                      <a:pt x="6649" y="1620"/>
                    </a:lnTo>
                    <a:lnTo>
                      <a:pt x="6511" y="1930"/>
                    </a:lnTo>
                    <a:lnTo>
                      <a:pt x="6339" y="2274"/>
                    </a:lnTo>
                    <a:lnTo>
                      <a:pt x="6132" y="2963"/>
                    </a:lnTo>
                    <a:lnTo>
                      <a:pt x="5925" y="3549"/>
                    </a:lnTo>
                    <a:lnTo>
                      <a:pt x="5753" y="3997"/>
                    </a:lnTo>
                    <a:lnTo>
                      <a:pt x="5684" y="4169"/>
                    </a:lnTo>
                    <a:lnTo>
                      <a:pt x="5581" y="4272"/>
                    </a:lnTo>
                    <a:lnTo>
                      <a:pt x="5409" y="4376"/>
                    </a:lnTo>
                    <a:lnTo>
                      <a:pt x="5236" y="4410"/>
                    </a:lnTo>
                    <a:lnTo>
                      <a:pt x="5064" y="4445"/>
                    </a:lnTo>
                    <a:lnTo>
                      <a:pt x="4582" y="4445"/>
                    </a:lnTo>
                    <a:lnTo>
                      <a:pt x="4237" y="4479"/>
                    </a:lnTo>
                    <a:lnTo>
                      <a:pt x="3790" y="4513"/>
                    </a:lnTo>
                    <a:lnTo>
                      <a:pt x="3204" y="4651"/>
                    </a:lnTo>
                    <a:lnTo>
                      <a:pt x="2894" y="4720"/>
                    </a:lnTo>
                    <a:lnTo>
                      <a:pt x="2653" y="4823"/>
                    </a:lnTo>
                    <a:lnTo>
                      <a:pt x="2446" y="4927"/>
                    </a:lnTo>
                    <a:lnTo>
                      <a:pt x="2274" y="5030"/>
                    </a:lnTo>
                    <a:lnTo>
                      <a:pt x="2170" y="5134"/>
                    </a:lnTo>
                    <a:lnTo>
                      <a:pt x="2067" y="5271"/>
                    </a:lnTo>
                    <a:lnTo>
                      <a:pt x="1929" y="5512"/>
                    </a:lnTo>
                    <a:lnTo>
                      <a:pt x="1826" y="5754"/>
                    </a:lnTo>
                    <a:lnTo>
                      <a:pt x="1757" y="5995"/>
                    </a:lnTo>
                    <a:lnTo>
                      <a:pt x="1688" y="6201"/>
                    </a:lnTo>
                    <a:lnTo>
                      <a:pt x="1619" y="6270"/>
                    </a:lnTo>
                    <a:lnTo>
                      <a:pt x="1516" y="6339"/>
                    </a:lnTo>
                    <a:lnTo>
                      <a:pt x="1413" y="6408"/>
                    </a:lnTo>
                    <a:lnTo>
                      <a:pt x="1240" y="6443"/>
                    </a:lnTo>
                    <a:lnTo>
                      <a:pt x="896" y="6443"/>
                    </a:lnTo>
                    <a:lnTo>
                      <a:pt x="35" y="6408"/>
                    </a:lnTo>
                    <a:lnTo>
                      <a:pt x="0" y="6615"/>
                    </a:lnTo>
                    <a:lnTo>
                      <a:pt x="35" y="7235"/>
                    </a:lnTo>
                    <a:lnTo>
                      <a:pt x="104" y="7855"/>
                    </a:lnTo>
                    <a:lnTo>
                      <a:pt x="207" y="8441"/>
                    </a:lnTo>
                    <a:lnTo>
                      <a:pt x="345" y="9026"/>
                    </a:lnTo>
                    <a:lnTo>
                      <a:pt x="586" y="9130"/>
                    </a:lnTo>
                    <a:lnTo>
                      <a:pt x="793" y="9267"/>
                    </a:lnTo>
                    <a:lnTo>
                      <a:pt x="1034" y="9405"/>
                    </a:lnTo>
                    <a:lnTo>
                      <a:pt x="1275" y="9612"/>
                    </a:lnTo>
                    <a:lnTo>
                      <a:pt x="1447" y="9750"/>
                    </a:lnTo>
                    <a:lnTo>
                      <a:pt x="1619" y="9819"/>
                    </a:lnTo>
                    <a:lnTo>
                      <a:pt x="1792" y="9853"/>
                    </a:lnTo>
                    <a:lnTo>
                      <a:pt x="1964" y="9853"/>
                    </a:lnTo>
                    <a:lnTo>
                      <a:pt x="2102" y="9784"/>
                    </a:lnTo>
                    <a:lnTo>
                      <a:pt x="2274" y="9715"/>
                    </a:lnTo>
                    <a:lnTo>
                      <a:pt x="2618" y="9508"/>
                    </a:lnTo>
                    <a:lnTo>
                      <a:pt x="2928" y="9233"/>
                    </a:lnTo>
                    <a:lnTo>
                      <a:pt x="3273" y="8992"/>
                    </a:lnTo>
                    <a:lnTo>
                      <a:pt x="3445" y="8888"/>
                    </a:lnTo>
                    <a:lnTo>
                      <a:pt x="3617" y="8820"/>
                    </a:lnTo>
                    <a:lnTo>
                      <a:pt x="3824" y="8751"/>
                    </a:lnTo>
                    <a:lnTo>
                      <a:pt x="3996" y="8751"/>
                    </a:lnTo>
                    <a:lnTo>
                      <a:pt x="4341" y="8785"/>
                    </a:lnTo>
                    <a:lnTo>
                      <a:pt x="4616" y="8820"/>
                    </a:lnTo>
                    <a:lnTo>
                      <a:pt x="5064" y="8957"/>
                    </a:lnTo>
                    <a:lnTo>
                      <a:pt x="5615" y="8957"/>
                    </a:lnTo>
                    <a:lnTo>
                      <a:pt x="5994" y="8888"/>
                    </a:lnTo>
                    <a:lnTo>
                      <a:pt x="6477" y="8785"/>
                    </a:lnTo>
                    <a:lnTo>
                      <a:pt x="7165" y="8475"/>
                    </a:lnTo>
                    <a:lnTo>
                      <a:pt x="7751" y="8165"/>
                    </a:lnTo>
                    <a:lnTo>
                      <a:pt x="8233" y="7855"/>
                    </a:lnTo>
                    <a:lnTo>
                      <a:pt x="8647" y="7579"/>
                    </a:lnTo>
                    <a:lnTo>
                      <a:pt x="8922" y="7269"/>
                    </a:lnTo>
                    <a:lnTo>
                      <a:pt x="9163" y="6994"/>
                    </a:lnTo>
                    <a:lnTo>
                      <a:pt x="9336" y="6718"/>
                    </a:lnTo>
                    <a:lnTo>
                      <a:pt x="9439" y="6443"/>
                    </a:lnTo>
                    <a:lnTo>
                      <a:pt x="9508" y="6167"/>
                    </a:lnTo>
                    <a:lnTo>
                      <a:pt x="9542" y="5926"/>
                    </a:lnTo>
                    <a:lnTo>
                      <a:pt x="9542" y="5478"/>
                    </a:lnTo>
                    <a:lnTo>
                      <a:pt x="9508" y="5065"/>
                    </a:lnTo>
                    <a:lnTo>
                      <a:pt x="9542" y="4892"/>
                    </a:lnTo>
                    <a:lnTo>
                      <a:pt x="9577" y="4720"/>
                    </a:lnTo>
                    <a:lnTo>
                      <a:pt x="9611" y="4582"/>
                    </a:lnTo>
                    <a:lnTo>
                      <a:pt x="9611" y="4376"/>
                    </a:lnTo>
                    <a:lnTo>
                      <a:pt x="9577" y="4203"/>
                    </a:lnTo>
                    <a:lnTo>
                      <a:pt x="9474" y="4066"/>
                    </a:lnTo>
                    <a:lnTo>
                      <a:pt x="9336" y="3893"/>
                    </a:lnTo>
                    <a:lnTo>
                      <a:pt x="9198" y="3687"/>
                    </a:lnTo>
                    <a:lnTo>
                      <a:pt x="9163" y="3583"/>
                    </a:lnTo>
                    <a:lnTo>
                      <a:pt x="9129" y="3480"/>
                    </a:lnTo>
                    <a:lnTo>
                      <a:pt x="9129" y="3377"/>
                    </a:lnTo>
                    <a:lnTo>
                      <a:pt x="9163" y="3273"/>
                    </a:lnTo>
                    <a:lnTo>
                      <a:pt x="9232" y="3204"/>
                    </a:lnTo>
                    <a:lnTo>
                      <a:pt x="9301" y="3136"/>
                    </a:lnTo>
                    <a:lnTo>
                      <a:pt x="9405" y="3101"/>
                    </a:lnTo>
                    <a:lnTo>
                      <a:pt x="9680" y="3101"/>
                    </a:lnTo>
                    <a:lnTo>
                      <a:pt x="9749" y="3170"/>
                    </a:lnTo>
                    <a:lnTo>
                      <a:pt x="9784" y="3204"/>
                    </a:lnTo>
                    <a:lnTo>
                      <a:pt x="9956" y="3480"/>
                    </a:lnTo>
                    <a:lnTo>
                      <a:pt x="10059" y="3549"/>
                    </a:lnTo>
                    <a:lnTo>
                      <a:pt x="10128" y="3583"/>
                    </a:lnTo>
                    <a:lnTo>
                      <a:pt x="10197" y="3549"/>
                    </a:lnTo>
                    <a:lnTo>
                      <a:pt x="10266" y="3480"/>
                    </a:lnTo>
                    <a:lnTo>
                      <a:pt x="10300" y="3377"/>
                    </a:lnTo>
                    <a:lnTo>
                      <a:pt x="10300" y="3170"/>
                    </a:lnTo>
                    <a:lnTo>
                      <a:pt x="10335" y="2860"/>
                    </a:lnTo>
                    <a:lnTo>
                      <a:pt x="10404" y="2584"/>
                    </a:lnTo>
                    <a:lnTo>
                      <a:pt x="10507" y="2343"/>
                    </a:lnTo>
                    <a:lnTo>
                      <a:pt x="10645" y="2171"/>
                    </a:lnTo>
                    <a:lnTo>
                      <a:pt x="10783" y="2068"/>
                    </a:lnTo>
                    <a:lnTo>
                      <a:pt x="10920" y="1964"/>
                    </a:lnTo>
                    <a:lnTo>
                      <a:pt x="11161" y="1861"/>
                    </a:lnTo>
                    <a:lnTo>
                      <a:pt x="11299" y="1826"/>
                    </a:lnTo>
                    <a:lnTo>
                      <a:pt x="11437" y="1758"/>
                    </a:lnTo>
                    <a:lnTo>
                      <a:pt x="11506" y="1689"/>
                    </a:lnTo>
                    <a:lnTo>
                      <a:pt x="11575" y="1620"/>
                    </a:lnTo>
                    <a:lnTo>
                      <a:pt x="11678" y="1448"/>
                    </a:lnTo>
                    <a:lnTo>
                      <a:pt x="11678" y="1241"/>
                    </a:lnTo>
                    <a:lnTo>
                      <a:pt x="11644" y="1069"/>
                    </a:lnTo>
                    <a:lnTo>
                      <a:pt x="11575" y="896"/>
                    </a:lnTo>
                    <a:lnTo>
                      <a:pt x="11403" y="621"/>
                    </a:lnTo>
                    <a:lnTo>
                      <a:pt x="11196" y="414"/>
                    </a:lnTo>
                    <a:lnTo>
                      <a:pt x="10920" y="242"/>
                    </a:lnTo>
                    <a:lnTo>
                      <a:pt x="10576" y="104"/>
                    </a:lnTo>
                    <a:lnTo>
                      <a:pt x="10197" y="35"/>
                    </a:lnTo>
                    <a:lnTo>
                      <a:pt x="97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0" name="Google Shape;4140;p24"/>
              <p:cNvSpPr/>
              <p:nvPr/>
            </p:nvSpPr>
            <p:spPr>
              <a:xfrm>
                <a:off x="2202975" y="2523775"/>
                <a:ext cx="447000" cy="446975"/>
              </a:xfrm>
              <a:custGeom>
                <a:avLst/>
                <a:gdLst/>
                <a:ahLst/>
                <a:cxnLst/>
                <a:rect l="l" t="t" r="r" b="b"/>
                <a:pathLst>
                  <a:path w="17880" h="17879" extrusionOk="0">
                    <a:moveTo>
                      <a:pt x="8957" y="0"/>
                    </a:moveTo>
                    <a:lnTo>
                      <a:pt x="8475" y="35"/>
                    </a:lnTo>
                    <a:lnTo>
                      <a:pt x="8027" y="69"/>
                    </a:lnTo>
                    <a:lnTo>
                      <a:pt x="7579" y="104"/>
                    </a:lnTo>
                    <a:lnTo>
                      <a:pt x="7131" y="207"/>
                    </a:lnTo>
                    <a:lnTo>
                      <a:pt x="6718" y="276"/>
                    </a:lnTo>
                    <a:lnTo>
                      <a:pt x="6270" y="414"/>
                    </a:lnTo>
                    <a:lnTo>
                      <a:pt x="5857" y="551"/>
                    </a:lnTo>
                    <a:lnTo>
                      <a:pt x="5478" y="724"/>
                    </a:lnTo>
                    <a:lnTo>
                      <a:pt x="5064" y="896"/>
                    </a:lnTo>
                    <a:lnTo>
                      <a:pt x="4685" y="1103"/>
                    </a:lnTo>
                    <a:lnTo>
                      <a:pt x="4306" y="1309"/>
                    </a:lnTo>
                    <a:lnTo>
                      <a:pt x="3962" y="1550"/>
                    </a:lnTo>
                    <a:lnTo>
                      <a:pt x="3273" y="2067"/>
                    </a:lnTo>
                    <a:lnTo>
                      <a:pt x="2618" y="2618"/>
                    </a:lnTo>
                    <a:lnTo>
                      <a:pt x="2033" y="3273"/>
                    </a:lnTo>
                    <a:lnTo>
                      <a:pt x="1516" y="3962"/>
                    </a:lnTo>
                    <a:lnTo>
                      <a:pt x="1309" y="4306"/>
                    </a:lnTo>
                    <a:lnTo>
                      <a:pt x="1068" y="4685"/>
                    </a:lnTo>
                    <a:lnTo>
                      <a:pt x="896" y="5064"/>
                    </a:lnTo>
                    <a:lnTo>
                      <a:pt x="724" y="5478"/>
                    </a:lnTo>
                    <a:lnTo>
                      <a:pt x="552" y="5891"/>
                    </a:lnTo>
                    <a:lnTo>
                      <a:pt x="414" y="6304"/>
                    </a:lnTo>
                    <a:lnTo>
                      <a:pt x="276" y="6718"/>
                    </a:lnTo>
                    <a:lnTo>
                      <a:pt x="173" y="7131"/>
                    </a:lnTo>
                    <a:lnTo>
                      <a:pt x="104" y="7579"/>
                    </a:lnTo>
                    <a:lnTo>
                      <a:pt x="35" y="8027"/>
                    </a:lnTo>
                    <a:lnTo>
                      <a:pt x="0" y="8475"/>
                    </a:lnTo>
                    <a:lnTo>
                      <a:pt x="0" y="8957"/>
                    </a:lnTo>
                    <a:lnTo>
                      <a:pt x="35" y="9542"/>
                    </a:lnTo>
                    <a:lnTo>
                      <a:pt x="69" y="10128"/>
                    </a:lnTo>
                    <a:lnTo>
                      <a:pt x="173" y="10714"/>
                    </a:lnTo>
                    <a:lnTo>
                      <a:pt x="310" y="11265"/>
                    </a:lnTo>
                    <a:lnTo>
                      <a:pt x="552" y="12057"/>
                    </a:lnTo>
                    <a:lnTo>
                      <a:pt x="896" y="12815"/>
                    </a:lnTo>
                    <a:lnTo>
                      <a:pt x="1275" y="13538"/>
                    </a:lnTo>
                    <a:lnTo>
                      <a:pt x="1723" y="14227"/>
                    </a:lnTo>
                    <a:lnTo>
                      <a:pt x="2205" y="14848"/>
                    </a:lnTo>
                    <a:lnTo>
                      <a:pt x="2653" y="15295"/>
                    </a:lnTo>
                    <a:lnTo>
                      <a:pt x="3066" y="15674"/>
                    </a:lnTo>
                    <a:lnTo>
                      <a:pt x="3480" y="16019"/>
                    </a:lnTo>
                    <a:lnTo>
                      <a:pt x="3893" y="16329"/>
                    </a:lnTo>
                    <a:lnTo>
                      <a:pt x="4375" y="16639"/>
                    </a:lnTo>
                    <a:lnTo>
                      <a:pt x="4720" y="16811"/>
                    </a:lnTo>
                    <a:lnTo>
                      <a:pt x="4823" y="16880"/>
                    </a:lnTo>
                    <a:lnTo>
                      <a:pt x="5443" y="17156"/>
                    </a:lnTo>
                    <a:lnTo>
                      <a:pt x="5615" y="17259"/>
                    </a:lnTo>
                    <a:lnTo>
                      <a:pt x="6167" y="17431"/>
                    </a:lnTo>
                    <a:lnTo>
                      <a:pt x="6718" y="17603"/>
                    </a:lnTo>
                    <a:lnTo>
                      <a:pt x="7303" y="17741"/>
                    </a:lnTo>
                    <a:lnTo>
                      <a:pt x="7889" y="17810"/>
                    </a:lnTo>
                    <a:lnTo>
                      <a:pt x="8130" y="17845"/>
                    </a:lnTo>
                    <a:lnTo>
                      <a:pt x="8957" y="17879"/>
                    </a:lnTo>
                    <a:lnTo>
                      <a:pt x="9543" y="17879"/>
                    </a:lnTo>
                    <a:lnTo>
                      <a:pt x="10094" y="17810"/>
                    </a:lnTo>
                    <a:lnTo>
                      <a:pt x="10369" y="17776"/>
                    </a:lnTo>
                    <a:lnTo>
                      <a:pt x="11024" y="17638"/>
                    </a:lnTo>
                    <a:lnTo>
                      <a:pt x="11678" y="17466"/>
                    </a:lnTo>
                    <a:lnTo>
                      <a:pt x="12126" y="17293"/>
                    </a:lnTo>
                    <a:lnTo>
                      <a:pt x="12574" y="17121"/>
                    </a:lnTo>
                    <a:lnTo>
                      <a:pt x="12746" y="17052"/>
                    </a:lnTo>
                    <a:lnTo>
                      <a:pt x="13263" y="16777"/>
                    </a:lnTo>
                    <a:lnTo>
                      <a:pt x="13780" y="16467"/>
                    </a:lnTo>
                    <a:lnTo>
                      <a:pt x="14055" y="16294"/>
                    </a:lnTo>
                    <a:lnTo>
                      <a:pt x="14400" y="16019"/>
                    </a:lnTo>
                    <a:lnTo>
                      <a:pt x="14744" y="15743"/>
                    </a:lnTo>
                    <a:lnTo>
                      <a:pt x="15089" y="15433"/>
                    </a:lnTo>
                    <a:lnTo>
                      <a:pt x="15399" y="15123"/>
                    </a:lnTo>
                    <a:lnTo>
                      <a:pt x="15674" y="14813"/>
                    </a:lnTo>
                    <a:lnTo>
                      <a:pt x="16053" y="14331"/>
                    </a:lnTo>
                    <a:lnTo>
                      <a:pt x="16329" y="13952"/>
                    </a:lnTo>
                    <a:lnTo>
                      <a:pt x="16432" y="13849"/>
                    </a:lnTo>
                    <a:lnTo>
                      <a:pt x="16604" y="13538"/>
                    </a:lnTo>
                    <a:lnTo>
                      <a:pt x="16983" y="12850"/>
                    </a:lnTo>
                    <a:lnTo>
                      <a:pt x="17293" y="12126"/>
                    </a:lnTo>
                    <a:lnTo>
                      <a:pt x="17535" y="11437"/>
                    </a:lnTo>
                    <a:lnTo>
                      <a:pt x="17672" y="10817"/>
                    </a:lnTo>
                    <a:lnTo>
                      <a:pt x="17776" y="10231"/>
                    </a:lnTo>
                    <a:lnTo>
                      <a:pt x="17845" y="9577"/>
                    </a:lnTo>
                    <a:lnTo>
                      <a:pt x="17879" y="8957"/>
                    </a:lnTo>
                    <a:lnTo>
                      <a:pt x="17879" y="8750"/>
                    </a:lnTo>
                    <a:lnTo>
                      <a:pt x="17845" y="8302"/>
                    </a:lnTo>
                    <a:lnTo>
                      <a:pt x="17810" y="7854"/>
                    </a:lnTo>
                    <a:lnTo>
                      <a:pt x="17741" y="7407"/>
                    </a:lnTo>
                    <a:lnTo>
                      <a:pt x="17672" y="6959"/>
                    </a:lnTo>
                    <a:lnTo>
                      <a:pt x="17569" y="6545"/>
                    </a:lnTo>
                    <a:lnTo>
                      <a:pt x="17431" y="6132"/>
                    </a:lnTo>
                    <a:lnTo>
                      <a:pt x="17293" y="5719"/>
                    </a:lnTo>
                    <a:lnTo>
                      <a:pt x="17121" y="5340"/>
                    </a:lnTo>
                    <a:lnTo>
                      <a:pt x="16742" y="4582"/>
                    </a:lnTo>
                    <a:lnTo>
                      <a:pt x="16294" y="3858"/>
                    </a:lnTo>
                    <a:lnTo>
                      <a:pt x="15778" y="3169"/>
                    </a:lnTo>
                    <a:lnTo>
                      <a:pt x="15192" y="2549"/>
                    </a:lnTo>
                    <a:lnTo>
                      <a:pt x="14572" y="1998"/>
                    </a:lnTo>
                    <a:lnTo>
                      <a:pt x="13883" y="1482"/>
                    </a:lnTo>
                    <a:lnTo>
                      <a:pt x="13160" y="1068"/>
                    </a:lnTo>
                    <a:lnTo>
                      <a:pt x="12367" y="689"/>
                    </a:lnTo>
                    <a:lnTo>
                      <a:pt x="11988" y="551"/>
                    </a:lnTo>
                    <a:lnTo>
                      <a:pt x="11575" y="414"/>
                    </a:lnTo>
                    <a:lnTo>
                      <a:pt x="11127" y="276"/>
                    </a:lnTo>
                    <a:lnTo>
                      <a:pt x="10714" y="172"/>
                    </a:lnTo>
                    <a:lnTo>
                      <a:pt x="10266" y="104"/>
                    </a:lnTo>
                    <a:lnTo>
                      <a:pt x="9853" y="69"/>
                    </a:lnTo>
                    <a:lnTo>
                      <a:pt x="9405" y="35"/>
                    </a:lnTo>
                    <a:lnTo>
                      <a:pt x="895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1" name="Google Shape;4141;p24"/>
              <p:cNvSpPr/>
              <p:nvPr/>
            </p:nvSpPr>
            <p:spPr>
              <a:xfrm>
                <a:off x="2202975" y="2523775"/>
                <a:ext cx="447000" cy="446975"/>
              </a:xfrm>
              <a:custGeom>
                <a:avLst/>
                <a:gdLst/>
                <a:ahLst/>
                <a:cxnLst/>
                <a:rect l="l" t="t" r="r" b="b"/>
                <a:pathLst>
                  <a:path w="17880" h="17879" fill="none" extrusionOk="0">
                    <a:moveTo>
                      <a:pt x="17879" y="8957"/>
                    </a:moveTo>
                    <a:lnTo>
                      <a:pt x="17879" y="8957"/>
                    </a:lnTo>
                    <a:lnTo>
                      <a:pt x="17845" y="9577"/>
                    </a:lnTo>
                    <a:lnTo>
                      <a:pt x="17776" y="10231"/>
                    </a:lnTo>
                    <a:lnTo>
                      <a:pt x="17672" y="10817"/>
                    </a:lnTo>
                    <a:lnTo>
                      <a:pt x="17535" y="11437"/>
                    </a:lnTo>
                    <a:lnTo>
                      <a:pt x="17535" y="11437"/>
                    </a:lnTo>
                    <a:lnTo>
                      <a:pt x="17293" y="12126"/>
                    </a:lnTo>
                    <a:lnTo>
                      <a:pt x="17293" y="12126"/>
                    </a:lnTo>
                    <a:lnTo>
                      <a:pt x="16983" y="12850"/>
                    </a:lnTo>
                    <a:lnTo>
                      <a:pt x="16604" y="13538"/>
                    </a:lnTo>
                    <a:lnTo>
                      <a:pt x="16604" y="13538"/>
                    </a:lnTo>
                    <a:lnTo>
                      <a:pt x="16432" y="13849"/>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3"/>
                    </a:lnTo>
                    <a:lnTo>
                      <a:pt x="14744" y="15743"/>
                    </a:lnTo>
                    <a:lnTo>
                      <a:pt x="14400" y="16019"/>
                    </a:lnTo>
                    <a:lnTo>
                      <a:pt x="14400" y="16019"/>
                    </a:lnTo>
                    <a:lnTo>
                      <a:pt x="14055" y="16294"/>
                    </a:lnTo>
                    <a:lnTo>
                      <a:pt x="14055" y="16294"/>
                    </a:lnTo>
                    <a:lnTo>
                      <a:pt x="13780" y="16467"/>
                    </a:lnTo>
                    <a:lnTo>
                      <a:pt x="13780" y="16467"/>
                    </a:lnTo>
                    <a:lnTo>
                      <a:pt x="13263" y="16777"/>
                    </a:lnTo>
                    <a:lnTo>
                      <a:pt x="12746" y="17052"/>
                    </a:lnTo>
                    <a:lnTo>
                      <a:pt x="12746" y="17052"/>
                    </a:lnTo>
                    <a:lnTo>
                      <a:pt x="12574" y="17121"/>
                    </a:lnTo>
                    <a:lnTo>
                      <a:pt x="12574" y="17121"/>
                    </a:lnTo>
                    <a:lnTo>
                      <a:pt x="12126" y="17293"/>
                    </a:lnTo>
                    <a:lnTo>
                      <a:pt x="11678" y="17466"/>
                    </a:lnTo>
                    <a:lnTo>
                      <a:pt x="11678" y="17466"/>
                    </a:lnTo>
                    <a:lnTo>
                      <a:pt x="11024" y="17638"/>
                    </a:lnTo>
                    <a:lnTo>
                      <a:pt x="10369" y="17776"/>
                    </a:lnTo>
                    <a:lnTo>
                      <a:pt x="10369" y="17776"/>
                    </a:lnTo>
                    <a:lnTo>
                      <a:pt x="10094" y="17810"/>
                    </a:lnTo>
                    <a:lnTo>
                      <a:pt x="10094" y="17810"/>
                    </a:lnTo>
                    <a:lnTo>
                      <a:pt x="9543" y="17879"/>
                    </a:lnTo>
                    <a:lnTo>
                      <a:pt x="8957" y="17879"/>
                    </a:lnTo>
                    <a:lnTo>
                      <a:pt x="8957" y="17879"/>
                    </a:lnTo>
                    <a:lnTo>
                      <a:pt x="8130" y="17845"/>
                    </a:lnTo>
                    <a:lnTo>
                      <a:pt x="8130" y="17845"/>
                    </a:lnTo>
                    <a:lnTo>
                      <a:pt x="7889" y="17810"/>
                    </a:lnTo>
                    <a:lnTo>
                      <a:pt x="7889" y="17810"/>
                    </a:lnTo>
                    <a:lnTo>
                      <a:pt x="7303" y="17741"/>
                    </a:lnTo>
                    <a:lnTo>
                      <a:pt x="6718" y="17603"/>
                    </a:lnTo>
                    <a:lnTo>
                      <a:pt x="6167" y="17431"/>
                    </a:lnTo>
                    <a:lnTo>
                      <a:pt x="5615" y="17259"/>
                    </a:lnTo>
                    <a:lnTo>
                      <a:pt x="5615" y="17259"/>
                    </a:lnTo>
                    <a:lnTo>
                      <a:pt x="5443" y="17156"/>
                    </a:lnTo>
                    <a:lnTo>
                      <a:pt x="5443" y="17156"/>
                    </a:lnTo>
                    <a:lnTo>
                      <a:pt x="4823" y="16880"/>
                    </a:lnTo>
                    <a:lnTo>
                      <a:pt x="4823" y="16880"/>
                    </a:lnTo>
                    <a:lnTo>
                      <a:pt x="4720" y="16811"/>
                    </a:lnTo>
                    <a:lnTo>
                      <a:pt x="4720" y="16811"/>
                    </a:lnTo>
                    <a:lnTo>
                      <a:pt x="4375" y="16639"/>
                    </a:lnTo>
                    <a:lnTo>
                      <a:pt x="4375" y="16639"/>
                    </a:lnTo>
                    <a:lnTo>
                      <a:pt x="3893" y="16329"/>
                    </a:lnTo>
                    <a:lnTo>
                      <a:pt x="3480" y="16019"/>
                    </a:lnTo>
                    <a:lnTo>
                      <a:pt x="3066" y="15674"/>
                    </a:lnTo>
                    <a:lnTo>
                      <a:pt x="2653" y="15295"/>
                    </a:lnTo>
                    <a:lnTo>
                      <a:pt x="2653" y="15295"/>
                    </a:lnTo>
                    <a:lnTo>
                      <a:pt x="2205" y="14848"/>
                    </a:lnTo>
                    <a:lnTo>
                      <a:pt x="2205" y="14848"/>
                    </a:lnTo>
                    <a:lnTo>
                      <a:pt x="1723" y="14227"/>
                    </a:lnTo>
                    <a:lnTo>
                      <a:pt x="1723" y="14227"/>
                    </a:lnTo>
                    <a:lnTo>
                      <a:pt x="1275" y="13538"/>
                    </a:lnTo>
                    <a:lnTo>
                      <a:pt x="896" y="12815"/>
                    </a:lnTo>
                    <a:lnTo>
                      <a:pt x="552" y="12057"/>
                    </a:lnTo>
                    <a:lnTo>
                      <a:pt x="310" y="11265"/>
                    </a:lnTo>
                    <a:lnTo>
                      <a:pt x="310" y="11265"/>
                    </a:lnTo>
                    <a:lnTo>
                      <a:pt x="173" y="10714"/>
                    </a:lnTo>
                    <a:lnTo>
                      <a:pt x="69" y="10128"/>
                    </a:lnTo>
                    <a:lnTo>
                      <a:pt x="35" y="9542"/>
                    </a:lnTo>
                    <a:lnTo>
                      <a:pt x="0" y="8957"/>
                    </a:lnTo>
                    <a:lnTo>
                      <a:pt x="0" y="8957"/>
                    </a:lnTo>
                    <a:lnTo>
                      <a:pt x="0" y="8475"/>
                    </a:lnTo>
                    <a:lnTo>
                      <a:pt x="35" y="8027"/>
                    </a:lnTo>
                    <a:lnTo>
                      <a:pt x="104" y="7579"/>
                    </a:lnTo>
                    <a:lnTo>
                      <a:pt x="173" y="7131"/>
                    </a:lnTo>
                    <a:lnTo>
                      <a:pt x="276" y="6718"/>
                    </a:lnTo>
                    <a:lnTo>
                      <a:pt x="414" y="6304"/>
                    </a:lnTo>
                    <a:lnTo>
                      <a:pt x="552" y="5891"/>
                    </a:lnTo>
                    <a:lnTo>
                      <a:pt x="724" y="5478"/>
                    </a:lnTo>
                    <a:lnTo>
                      <a:pt x="896" y="5064"/>
                    </a:lnTo>
                    <a:lnTo>
                      <a:pt x="1068" y="4685"/>
                    </a:lnTo>
                    <a:lnTo>
                      <a:pt x="1309" y="4306"/>
                    </a:lnTo>
                    <a:lnTo>
                      <a:pt x="1516" y="3962"/>
                    </a:lnTo>
                    <a:lnTo>
                      <a:pt x="2033" y="3273"/>
                    </a:lnTo>
                    <a:lnTo>
                      <a:pt x="2618" y="2618"/>
                    </a:lnTo>
                    <a:lnTo>
                      <a:pt x="3273" y="2067"/>
                    </a:lnTo>
                    <a:lnTo>
                      <a:pt x="3962" y="1550"/>
                    </a:lnTo>
                    <a:lnTo>
                      <a:pt x="4306" y="1309"/>
                    </a:lnTo>
                    <a:lnTo>
                      <a:pt x="4685" y="1103"/>
                    </a:lnTo>
                    <a:lnTo>
                      <a:pt x="5064" y="896"/>
                    </a:lnTo>
                    <a:lnTo>
                      <a:pt x="5478" y="724"/>
                    </a:lnTo>
                    <a:lnTo>
                      <a:pt x="5857" y="551"/>
                    </a:lnTo>
                    <a:lnTo>
                      <a:pt x="6270" y="414"/>
                    </a:lnTo>
                    <a:lnTo>
                      <a:pt x="6718" y="276"/>
                    </a:lnTo>
                    <a:lnTo>
                      <a:pt x="7131" y="207"/>
                    </a:lnTo>
                    <a:lnTo>
                      <a:pt x="7579" y="104"/>
                    </a:lnTo>
                    <a:lnTo>
                      <a:pt x="8027" y="69"/>
                    </a:lnTo>
                    <a:lnTo>
                      <a:pt x="8475" y="35"/>
                    </a:lnTo>
                    <a:lnTo>
                      <a:pt x="8957" y="0"/>
                    </a:lnTo>
                    <a:lnTo>
                      <a:pt x="8957" y="0"/>
                    </a:lnTo>
                    <a:lnTo>
                      <a:pt x="9405" y="35"/>
                    </a:lnTo>
                    <a:lnTo>
                      <a:pt x="9853" y="69"/>
                    </a:lnTo>
                    <a:lnTo>
                      <a:pt x="10266" y="104"/>
                    </a:lnTo>
                    <a:lnTo>
                      <a:pt x="10714" y="172"/>
                    </a:lnTo>
                    <a:lnTo>
                      <a:pt x="11127" y="276"/>
                    </a:lnTo>
                    <a:lnTo>
                      <a:pt x="11575" y="414"/>
                    </a:lnTo>
                    <a:lnTo>
                      <a:pt x="11988" y="551"/>
                    </a:lnTo>
                    <a:lnTo>
                      <a:pt x="12367" y="689"/>
                    </a:lnTo>
                    <a:lnTo>
                      <a:pt x="13160" y="1068"/>
                    </a:lnTo>
                    <a:lnTo>
                      <a:pt x="13883" y="1482"/>
                    </a:lnTo>
                    <a:lnTo>
                      <a:pt x="14572" y="1998"/>
                    </a:lnTo>
                    <a:lnTo>
                      <a:pt x="15192" y="2549"/>
                    </a:lnTo>
                    <a:lnTo>
                      <a:pt x="15778" y="3169"/>
                    </a:lnTo>
                    <a:lnTo>
                      <a:pt x="16294" y="3858"/>
                    </a:lnTo>
                    <a:lnTo>
                      <a:pt x="16742" y="4582"/>
                    </a:lnTo>
                    <a:lnTo>
                      <a:pt x="17121" y="5340"/>
                    </a:lnTo>
                    <a:lnTo>
                      <a:pt x="17293" y="5719"/>
                    </a:lnTo>
                    <a:lnTo>
                      <a:pt x="17431" y="6132"/>
                    </a:lnTo>
                    <a:lnTo>
                      <a:pt x="17569" y="6545"/>
                    </a:lnTo>
                    <a:lnTo>
                      <a:pt x="17672" y="6959"/>
                    </a:lnTo>
                    <a:lnTo>
                      <a:pt x="17741" y="7407"/>
                    </a:lnTo>
                    <a:lnTo>
                      <a:pt x="17810" y="7854"/>
                    </a:lnTo>
                    <a:lnTo>
                      <a:pt x="17845" y="8302"/>
                    </a:lnTo>
                    <a:lnTo>
                      <a:pt x="17879" y="8750"/>
                    </a:lnTo>
                    <a:lnTo>
                      <a:pt x="17879" y="8750"/>
                    </a:lnTo>
                    <a:lnTo>
                      <a:pt x="17879" y="895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2" name="Google Shape;4142;p24"/>
              <p:cNvSpPr/>
              <p:nvPr/>
            </p:nvSpPr>
            <p:spPr>
              <a:xfrm>
                <a:off x="2376075" y="2632275"/>
                <a:ext cx="93025" cy="157625"/>
              </a:xfrm>
              <a:custGeom>
                <a:avLst/>
                <a:gdLst/>
                <a:ahLst/>
                <a:cxnLst/>
                <a:rect l="l" t="t" r="r" b="b"/>
                <a:pathLst>
                  <a:path w="3721" h="6305" extrusionOk="0">
                    <a:moveTo>
                      <a:pt x="1310" y="1"/>
                    </a:moveTo>
                    <a:lnTo>
                      <a:pt x="621" y="1930"/>
                    </a:lnTo>
                    <a:lnTo>
                      <a:pt x="655" y="2102"/>
                    </a:lnTo>
                    <a:lnTo>
                      <a:pt x="689" y="2378"/>
                    </a:lnTo>
                    <a:lnTo>
                      <a:pt x="724" y="2998"/>
                    </a:lnTo>
                    <a:lnTo>
                      <a:pt x="724" y="3377"/>
                    </a:lnTo>
                    <a:lnTo>
                      <a:pt x="689" y="3756"/>
                    </a:lnTo>
                    <a:lnTo>
                      <a:pt x="621" y="4135"/>
                    </a:lnTo>
                    <a:lnTo>
                      <a:pt x="552" y="4445"/>
                    </a:lnTo>
                    <a:lnTo>
                      <a:pt x="483" y="4617"/>
                    </a:lnTo>
                    <a:lnTo>
                      <a:pt x="448" y="4789"/>
                    </a:lnTo>
                    <a:lnTo>
                      <a:pt x="379" y="5202"/>
                    </a:lnTo>
                    <a:lnTo>
                      <a:pt x="345" y="5409"/>
                    </a:lnTo>
                    <a:lnTo>
                      <a:pt x="276" y="5650"/>
                    </a:lnTo>
                    <a:lnTo>
                      <a:pt x="173" y="5891"/>
                    </a:lnTo>
                    <a:lnTo>
                      <a:pt x="35" y="6133"/>
                    </a:lnTo>
                    <a:lnTo>
                      <a:pt x="1" y="6201"/>
                    </a:lnTo>
                    <a:lnTo>
                      <a:pt x="1" y="6270"/>
                    </a:lnTo>
                    <a:lnTo>
                      <a:pt x="69" y="6305"/>
                    </a:lnTo>
                    <a:lnTo>
                      <a:pt x="414" y="6305"/>
                    </a:lnTo>
                    <a:lnTo>
                      <a:pt x="724" y="6270"/>
                    </a:lnTo>
                    <a:lnTo>
                      <a:pt x="1378" y="6167"/>
                    </a:lnTo>
                    <a:lnTo>
                      <a:pt x="1688" y="6064"/>
                    </a:lnTo>
                    <a:lnTo>
                      <a:pt x="3721" y="5512"/>
                    </a:lnTo>
                    <a:lnTo>
                      <a:pt x="3686" y="5099"/>
                    </a:lnTo>
                    <a:lnTo>
                      <a:pt x="3583" y="4651"/>
                    </a:lnTo>
                    <a:lnTo>
                      <a:pt x="3411" y="4135"/>
                    </a:lnTo>
                    <a:lnTo>
                      <a:pt x="3239" y="3618"/>
                    </a:lnTo>
                    <a:lnTo>
                      <a:pt x="2860" y="2584"/>
                    </a:lnTo>
                    <a:lnTo>
                      <a:pt x="2687" y="2137"/>
                    </a:lnTo>
                    <a:lnTo>
                      <a:pt x="2619" y="1792"/>
                    </a:lnTo>
                    <a:lnTo>
                      <a:pt x="2515" y="1448"/>
                    </a:lnTo>
                    <a:lnTo>
                      <a:pt x="2343" y="1103"/>
                    </a:lnTo>
                    <a:lnTo>
                      <a:pt x="2136" y="827"/>
                    </a:lnTo>
                    <a:lnTo>
                      <a:pt x="1895" y="552"/>
                    </a:lnTo>
                    <a:lnTo>
                      <a:pt x="1482" y="173"/>
                    </a:lnTo>
                    <a:lnTo>
                      <a:pt x="1310"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3" name="Google Shape;4143;p24"/>
              <p:cNvSpPr/>
              <p:nvPr/>
            </p:nvSpPr>
            <p:spPr>
              <a:xfrm>
                <a:off x="2376075" y="2632275"/>
                <a:ext cx="93025" cy="157625"/>
              </a:xfrm>
              <a:custGeom>
                <a:avLst/>
                <a:gdLst/>
                <a:ahLst/>
                <a:cxnLst/>
                <a:rect l="l" t="t" r="r" b="b"/>
                <a:pathLst>
                  <a:path w="3721" h="6305" fill="none" extrusionOk="0">
                    <a:moveTo>
                      <a:pt x="1688" y="6064"/>
                    </a:moveTo>
                    <a:lnTo>
                      <a:pt x="3721" y="5512"/>
                    </a:lnTo>
                    <a:lnTo>
                      <a:pt x="3721" y="5512"/>
                    </a:lnTo>
                    <a:lnTo>
                      <a:pt x="3686" y="5099"/>
                    </a:lnTo>
                    <a:lnTo>
                      <a:pt x="3583" y="4651"/>
                    </a:lnTo>
                    <a:lnTo>
                      <a:pt x="3411" y="4135"/>
                    </a:lnTo>
                    <a:lnTo>
                      <a:pt x="3239" y="3618"/>
                    </a:lnTo>
                    <a:lnTo>
                      <a:pt x="2860" y="2584"/>
                    </a:lnTo>
                    <a:lnTo>
                      <a:pt x="2687" y="2137"/>
                    </a:lnTo>
                    <a:lnTo>
                      <a:pt x="2619" y="1792"/>
                    </a:lnTo>
                    <a:lnTo>
                      <a:pt x="2619" y="1792"/>
                    </a:lnTo>
                    <a:lnTo>
                      <a:pt x="2515" y="1448"/>
                    </a:lnTo>
                    <a:lnTo>
                      <a:pt x="2343" y="1103"/>
                    </a:lnTo>
                    <a:lnTo>
                      <a:pt x="2136" y="827"/>
                    </a:lnTo>
                    <a:lnTo>
                      <a:pt x="1895" y="552"/>
                    </a:lnTo>
                    <a:lnTo>
                      <a:pt x="1482" y="173"/>
                    </a:lnTo>
                    <a:lnTo>
                      <a:pt x="1310" y="1"/>
                    </a:lnTo>
                    <a:lnTo>
                      <a:pt x="621" y="1930"/>
                    </a:lnTo>
                    <a:lnTo>
                      <a:pt x="655" y="2102"/>
                    </a:lnTo>
                    <a:lnTo>
                      <a:pt x="655" y="2102"/>
                    </a:lnTo>
                    <a:lnTo>
                      <a:pt x="689" y="2378"/>
                    </a:lnTo>
                    <a:lnTo>
                      <a:pt x="724" y="2998"/>
                    </a:lnTo>
                    <a:lnTo>
                      <a:pt x="724" y="3377"/>
                    </a:lnTo>
                    <a:lnTo>
                      <a:pt x="689" y="3756"/>
                    </a:lnTo>
                    <a:lnTo>
                      <a:pt x="621" y="4135"/>
                    </a:lnTo>
                    <a:lnTo>
                      <a:pt x="552" y="4445"/>
                    </a:lnTo>
                    <a:lnTo>
                      <a:pt x="552" y="4445"/>
                    </a:lnTo>
                    <a:lnTo>
                      <a:pt x="483" y="4617"/>
                    </a:lnTo>
                    <a:lnTo>
                      <a:pt x="448" y="4789"/>
                    </a:lnTo>
                    <a:lnTo>
                      <a:pt x="379" y="5202"/>
                    </a:lnTo>
                    <a:lnTo>
                      <a:pt x="345" y="5409"/>
                    </a:lnTo>
                    <a:lnTo>
                      <a:pt x="276" y="5650"/>
                    </a:lnTo>
                    <a:lnTo>
                      <a:pt x="173" y="5891"/>
                    </a:lnTo>
                    <a:lnTo>
                      <a:pt x="35" y="6133"/>
                    </a:lnTo>
                    <a:lnTo>
                      <a:pt x="35" y="6133"/>
                    </a:lnTo>
                    <a:lnTo>
                      <a:pt x="1" y="6201"/>
                    </a:lnTo>
                    <a:lnTo>
                      <a:pt x="1" y="6270"/>
                    </a:lnTo>
                    <a:lnTo>
                      <a:pt x="69" y="6305"/>
                    </a:lnTo>
                    <a:lnTo>
                      <a:pt x="138" y="6305"/>
                    </a:lnTo>
                    <a:lnTo>
                      <a:pt x="414" y="6305"/>
                    </a:lnTo>
                    <a:lnTo>
                      <a:pt x="724" y="6270"/>
                    </a:lnTo>
                    <a:lnTo>
                      <a:pt x="1378" y="6167"/>
                    </a:lnTo>
                    <a:lnTo>
                      <a:pt x="1688" y="60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4" name="Google Shape;4144;p24"/>
              <p:cNvSpPr/>
              <p:nvPr/>
            </p:nvSpPr>
            <p:spPr>
              <a:xfrm>
                <a:off x="2393300" y="2693425"/>
                <a:ext cx="875" cy="21550"/>
              </a:xfrm>
              <a:custGeom>
                <a:avLst/>
                <a:gdLst/>
                <a:ahLst/>
                <a:cxnLst/>
                <a:rect l="l" t="t" r="r" b="b"/>
                <a:pathLst>
                  <a:path w="35" h="862" extrusionOk="0">
                    <a:moveTo>
                      <a:pt x="0" y="1"/>
                    </a:moveTo>
                    <a:lnTo>
                      <a:pt x="0" y="276"/>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5" name="Google Shape;4145;p24"/>
              <p:cNvSpPr/>
              <p:nvPr/>
            </p:nvSpPr>
            <p:spPr>
              <a:xfrm>
                <a:off x="2392450" y="27347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6" name="Google Shape;4146;p24"/>
              <p:cNvSpPr/>
              <p:nvPr/>
            </p:nvSpPr>
            <p:spPr>
              <a:xfrm>
                <a:off x="2393300" y="2693425"/>
                <a:ext cx="875" cy="21550"/>
              </a:xfrm>
              <a:custGeom>
                <a:avLst/>
                <a:gdLst/>
                <a:ahLst/>
                <a:cxnLst/>
                <a:rect l="l" t="t" r="r" b="b"/>
                <a:pathLst>
                  <a:path w="35" h="862" fill="none" extrusionOk="0">
                    <a:moveTo>
                      <a:pt x="0" y="1"/>
                    </a:moveTo>
                    <a:lnTo>
                      <a:pt x="0" y="1"/>
                    </a:lnTo>
                    <a:lnTo>
                      <a:pt x="0" y="1"/>
                    </a:lnTo>
                    <a:lnTo>
                      <a:pt x="0" y="276"/>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7" name="Google Shape;4147;p24"/>
              <p:cNvSpPr/>
              <p:nvPr/>
            </p:nvSpPr>
            <p:spPr>
              <a:xfrm>
                <a:off x="2392450" y="2685675"/>
                <a:ext cx="42200" cy="52550"/>
              </a:xfrm>
              <a:custGeom>
                <a:avLst/>
                <a:gdLst/>
                <a:ahLst/>
                <a:cxnLst/>
                <a:rect l="l" t="t" r="r" b="b"/>
                <a:pathLst>
                  <a:path w="1688" h="2102" extrusionOk="0">
                    <a:moveTo>
                      <a:pt x="689" y="1"/>
                    </a:moveTo>
                    <a:lnTo>
                      <a:pt x="34" y="311"/>
                    </a:lnTo>
                    <a:lnTo>
                      <a:pt x="69" y="690"/>
                    </a:lnTo>
                    <a:lnTo>
                      <a:pt x="69" y="1172"/>
                    </a:lnTo>
                    <a:lnTo>
                      <a:pt x="34" y="1585"/>
                    </a:lnTo>
                    <a:lnTo>
                      <a:pt x="0" y="1964"/>
                    </a:lnTo>
                    <a:lnTo>
                      <a:pt x="276" y="2067"/>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378" y="517"/>
                    </a:lnTo>
                    <a:lnTo>
                      <a:pt x="1068" y="276"/>
                    </a:lnTo>
                    <a:lnTo>
                      <a:pt x="689" y="1"/>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8" name="Google Shape;4148;p24"/>
              <p:cNvSpPr/>
              <p:nvPr/>
            </p:nvSpPr>
            <p:spPr>
              <a:xfrm>
                <a:off x="2392450" y="2685675"/>
                <a:ext cx="42200" cy="52550"/>
              </a:xfrm>
              <a:custGeom>
                <a:avLst/>
                <a:gdLst/>
                <a:ahLst/>
                <a:cxnLst/>
                <a:rect l="l" t="t" r="r" b="b"/>
                <a:pathLst>
                  <a:path w="1688" h="2102" fill="none" extrusionOk="0">
                    <a:moveTo>
                      <a:pt x="689" y="1"/>
                    </a:moveTo>
                    <a:lnTo>
                      <a:pt x="34" y="311"/>
                    </a:lnTo>
                    <a:lnTo>
                      <a:pt x="34" y="311"/>
                    </a:lnTo>
                    <a:lnTo>
                      <a:pt x="69" y="690"/>
                    </a:lnTo>
                    <a:lnTo>
                      <a:pt x="69" y="1172"/>
                    </a:lnTo>
                    <a:lnTo>
                      <a:pt x="69" y="1172"/>
                    </a:lnTo>
                    <a:lnTo>
                      <a:pt x="34" y="1585"/>
                    </a:lnTo>
                    <a:lnTo>
                      <a:pt x="0" y="1964"/>
                    </a:lnTo>
                    <a:lnTo>
                      <a:pt x="0" y="1964"/>
                    </a:lnTo>
                    <a:lnTo>
                      <a:pt x="0" y="1964"/>
                    </a:lnTo>
                    <a:lnTo>
                      <a:pt x="0" y="1964"/>
                    </a:lnTo>
                    <a:lnTo>
                      <a:pt x="276" y="2067"/>
                    </a:lnTo>
                    <a:lnTo>
                      <a:pt x="551" y="2102"/>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619" y="724"/>
                    </a:lnTo>
                    <a:lnTo>
                      <a:pt x="1378" y="517"/>
                    </a:lnTo>
                    <a:lnTo>
                      <a:pt x="1068" y="276"/>
                    </a:lnTo>
                    <a:lnTo>
                      <a:pt x="68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9" name="Google Shape;4149;p24"/>
              <p:cNvSpPr/>
              <p:nvPr/>
            </p:nvSpPr>
            <p:spPr>
              <a:xfrm>
                <a:off x="2349375" y="2614200"/>
                <a:ext cx="94750" cy="100775"/>
              </a:xfrm>
              <a:custGeom>
                <a:avLst/>
                <a:gdLst/>
                <a:ahLst/>
                <a:cxnLst/>
                <a:rect l="l" t="t" r="r" b="b"/>
                <a:pathLst>
                  <a:path w="3790" h="4031" extrusionOk="0">
                    <a:moveTo>
                      <a:pt x="3721" y="0"/>
                    </a:moveTo>
                    <a:lnTo>
                      <a:pt x="483" y="104"/>
                    </a:lnTo>
                    <a:lnTo>
                      <a:pt x="448" y="414"/>
                    </a:lnTo>
                    <a:lnTo>
                      <a:pt x="345" y="793"/>
                    </a:lnTo>
                    <a:lnTo>
                      <a:pt x="138" y="1550"/>
                    </a:lnTo>
                    <a:lnTo>
                      <a:pt x="35" y="1861"/>
                    </a:lnTo>
                    <a:lnTo>
                      <a:pt x="1" y="2136"/>
                    </a:lnTo>
                    <a:lnTo>
                      <a:pt x="35" y="2239"/>
                    </a:lnTo>
                    <a:lnTo>
                      <a:pt x="35" y="2308"/>
                    </a:lnTo>
                    <a:lnTo>
                      <a:pt x="104" y="2377"/>
                    </a:lnTo>
                    <a:lnTo>
                      <a:pt x="173" y="2377"/>
                    </a:lnTo>
                    <a:lnTo>
                      <a:pt x="276" y="2412"/>
                    </a:lnTo>
                    <a:lnTo>
                      <a:pt x="345" y="2446"/>
                    </a:lnTo>
                    <a:lnTo>
                      <a:pt x="380" y="2515"/>
                    </a:lnTo>
                    <a:lnTo>
                      <a:pt x="414" y="2618"/>
                    </a:lnTo>
                    <a:lnTo>
                      <a:pt x="414" y="2894"/>
                    </a:lnTo>
                    <a:lnTo>
                      <a:pt x="414" y="3204"/>
                    </a:lnTo>
                    <a:lnTo>
                      <a:pt x="414" y="3514"/>
                    </a:lnTo>
                    <a:lnTo>
                      <a:pt x="448" y="3790"/>
                    </a:lnTo>
                    <a:lnTo>
                      <a:pt x="448" y="3893"/>
                    </a:lnTo>
                    <a:lnTo>
                      <a:pt x="517" y="3962"/>
                    </a:lnTo>
                    <a:lnTo>
                      <a:pt x="586" y="4031"/>
                    </a:lnTo>
                    <a:lnTo>
                      <a:pt x="690" y="4031"/>
                    </a:lnTo>
                    <a:lnTo>
                      <a:pt x="1206" y="3996"/>
                    </a:lnTo>
                    <a:lnTo>
                      <a:pt x="1689" y="3893"/>
                    </a:lnTo>
                    <a:lnTo>
                      <a:pt x="2205" y="3721"/>
                    </a:lnTo>
                    <a:lnTo>
                      <a:pt x="2653" y="3514"/>
                    </a:lnTo>
                    <a:lnTo>
                      <a:pt x="3067" y="3273"/>
                    </a:lnTo>
                    <a:lnTo>
                      <a:pt x="3377" y="2997"/>
                    </a:lnTo>
                    <a:lnTo>
                      <a:pt x="3618" y="2722"/>
                    </a:lnTo>
                    <a:lnTo>
                      <a:pt x="3687" y="2618"/>
                    </a:lnTo>
                    <a:lnTo>
                      <a:pt x="3721" y="2481"/>
                    </a:lnTo>
                    <a:lnTo>
                      <a:pt x="3755" y="2171"/>
                    </a:lnTo>
                    <a:lnTo>
                      <a:pt x="3790" y="1792"/>
                    </a:lnTo>
                    <a:lnTo>
                      <a:pt x="3790" y="965"/>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0" name="Google Shape;4150;p24"/>
              <p:cNvSpPr/>
              <p:nvPr/>
            </p:nvSpPr>
            <p:spPr>
              <a:xfrm>
                <a:off x="2349375" y="2615925"/>
                <a:ext cx="94750" cy="99050"/>
              </a:xfrm>
              <a:custGeom>
                <a:avLst/>
                <a:gdLst/>
                <a:ahLst/>
                <a:cxnLst/>
                <a:rect l="l" t="t" r="r" b="b"/>
                <a:pathLst>
                  <a:path w="3790" h="3962" extrusionOk="0">
                    <a:moveTo>
                      <a:pt x="3721" y="0"/>
                    </a:moveTo>
                    <a:lnTo>
                      <a:pt x="2481" y="379"/>
                    </a:lnTo>
                    <a:lnTo>
                      <a:pt x="1310" y="827"/>
                    </a:lnTo>
                    <a:lnTo>
                      <a:pt x="690" y="1103"/>
                    </a:lnTo>
                    <a:lnTo>
                      <a:pt x="173" y="1344"/>
                    </a:lnTo>
                    <a:lnTo>
                      <a:pt x="70" y="1723"/>
                    </a:lnTo>
                    <a:lnTo>
                      <a:pt x="1" y="2033"/>
                    </a:lnTo>
                    <a:lnTo>
                      <a:pt x="1" y="2170"/>
                    </a:lnTo>
                    <a:lnTo>
                      <a:pt x="35" y="2239"/>
                    </a:lnTo>
                    <a:lnTo>
                      <a:pt x="104" y="2308"/>
                    </a:lnTo>
                    <a:lnTo>
                      <a:pt x="276" y="2308"/>
                    </a:lnTo>
                    <a:lnTo>
                      <a:pt x="311" y="2343"/>
                    </a:lnTo>
                    <a:lnTo>
                      <a:pt x="345" y="2412"/>
                    </a:lnTo>
                    <a:lnTo>
                      <a:pt x="380" y="2480"/>
                    </a:lnTo>
                    <a:lnTo>
                      <a:pt x="414" y="2687"/>
                    </a:lnTo>
                    <a:lnTo>
                      <a:pt x="414" y="2928"/>
                    </a:lnTo>
                    <a:lnTo>
                      <a:pt x="414" y="3273"/>
                    </a:lnTo>
                    <a:lnTo>
                      <a:pt x="414" y="3617"/>
                    </a:lnTo>
                    <a:lnTo>
                      <a:pt x="448" y="3755"/>
                    </a:lnTo>
                    <a:lnTo>
                      <a:pt x="483" y="3858"/>
                    </a:lnTo>
                    <a:lnTo>
                      <a:pt x="552" y="3927"/>
                    </a:lnTo>
                    <a:lnTo>
                      <a:pt x="690" y="3962"/>
                    </a:lnTo>
                    <a:lnTo>
                      <a:pt x="1137" y="3927"/>
                    </a:lnTo>
                    <a:lnTo>
                      <a:pt x="1620" y="3858"/>
                    </a:lnTo>
                    <a:lnTo>
                      <a:pt x="1999" y="3721"/>
                    </a:lnTo>
                    <a:lnTo>
                      <a:pt x="2343" y="3583"/>
                    </a:lnTo>
                    <a:lnTo>
                      <a:pt x="2653" y="3445"/>
                    </a:lnTo>
                    <a:lnTo>
                      <a:pt x="2963" y="3273"/>
                    </a:lnTo>
                    <a:lnTo>
                      <a:pt x="3239" y="3066"/>
                    </a:lnTo>
                    <a:lnTo>
                      <a:pt x="3445" y="2859"/>
                    </a:lnTo>
                    <a:lnTo>
                      <a:pt x="3583" y="2687"/>
                    </a:lnTo>
                    <a:lnTo>
                      <a:pt x="3687" y="2480"/>
                    </a:lnTo>
                    <a:lnTo>
                      <a:pt x="3721" y="2412"/>
                    </a:lnTo>
                    <a:lnTo>
                      <a:pt x="3755" y="2170"/>
                    </a:lnTo>
                    <a:lnTo>
                      <a:pt x="3790" y="1826"/>
                    </a:lnTo>
                    <a:lnTo>
                      <a:pt x="3790" y="1137"/>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1" name="Google Shape;4151;p24"/>
              <p:cNvSpPr/>
              <p:nvPr/>
            </p:nvSpPr>
            <p:spPr>
              <a:xfrm>
                <a:off x="2337325" y="2566825"/>
                <a:ext cx="138675" cy="111975"/>
              </a:xfrm>
              <a:custGeom>
                <a:avLst/>
                <a:gdLst/>
                <a:ahLst/>
                <a:cxnLst/>
                <a:rect l="l" t="t" r="r" b="b"/>
                <a:pathLst>
                  <a:path w="5547" h="4479" extrusionOk="0">
                    <a:moveTo>
                      <a:pt x="2308" y="1"/>
                    </a:moveTo>
                    <a:lnTo>
                      <a:pt x="2067" y="35"/>
                    </a:lnTo>
                    <a:lnTo>
                      <a:pt x="1895" y="104"/>
                    </a:lnTo>
                    <a:lnTo>
                      <a:pt x="1757" y="207"/>
                    </a:lnTo>
                    <a:lnTo>
                      <a:pt x="1654" y="345"/>
                    </a:lnTo>
                    <a:lnTo>
                      <a:pt x="1447" y="552"/>
                    </a:lnTo>
                    <a:lnTo>
                      <a:pt x="1378" y="621"/>
                    </a:lnTo>
                    <a:lnTo>
                      <a:pt x="1240" y="655"/>
                    </a:lnTo>
                    <a:lnTo>
                      <a:pt x="827" y="586"/>
                    </a:lnTo>
                    <a:lnTo>
                      <a:pt x="620" y="586"/>
                    </a:lnTo>
                    <a:lnTo>
                      <a:pt x="414" y="621"/>
                    </a:lnTo>
                    <a:lnTo>
                      <a:pt x="241" y="690"/>
                    </a:lnTo>
                    <a:lnTo>
                      <a:pt x="173" y="759"/>
                    </a:lnTo>
                    <a:lnTo>
                      <a:pt x="104" y="827"/>
                    </a:lnTo>
                    <a:lnTo>
                      <a:pt x="69" y="931"/>
                    </a:lnTo>
                    <a:lnTo>
                      <a:pt x="35" y="1069"/>
                    </a:lnTo>
                    <a:lnTo>
                      <a:pt x="0" y="1206"/>
                    </a:lnTo>
                    <a:lnTo>
                      <a:pt x="35" y="1344"/>
                    </a:lnTo>
                    <a:lnTo>
                      <a:pt x="69" y="1551"/>
                    </a:lnTo>
                    <a:lnTo>
                      <a:pt x="173" y="1723"/>
                    </a:lnTo>
                    <a:lnTo>
                      <a:pt x="310" y="1861"/>
                    </a:lnTo>
                    <a:lnTo>
                      <a:pt x="483" y="1930"/>
                    </a:lnTo>
                    <a:lnTo>
                      <a:pt x="655" y="1999"/>
                    </a:lnTo>
                    <a:lnTo>
                      <a:pt x="862" y="2033"/>
                    </a:lnTo>
                    <a:lnTo>
                      <a:pt x="1309" y="2102"/>
                    </a:lnTo>
                    <a:lnTo>
                      <a:pt x="1447" y="2136"/>
                    </a:lnTo>
                    <a:lnTo>
                      <a:pt x="1551" y="2205"/>
                    </a:lnTo>
                    <a:lnTo>
                      <a:pt x="1585" y="2274"/>
                    </a:lnTo>
                    <a:lnTo>
                      <a:pt x="1585" y="2378"/>
                    </a:lnTo>
                    <a:lnTo>
                      <a:pt x="1551" y="2584"/>
                    </a:lnTo>
                    <a:lnTo>
                      <a:pt x="1585" y="2653"/>
                    </a:lnTo>
                    <a:lnTo>
                      <a:pt x="1654" y="2722"/>
                    </a:lnTo>
                    <a:lnTo>
                      <a:pt x="1861" y="2791"/>
                    </a:lnTo>
                    <a:lnTo>
                      <a:pt x="1998" y="2791"/>
                    </a:lnTo>
                    <a:lnTo>
                      <a:pt x="2136" y="2757"/>
                    </a:lnTo>
                    <a:lnTo>
                      <a:pt x="2412" y="2688"/>
                    </a:lnTo>
                    <a:lnTo>
                      <a:pt x="2687" y="2688"/>
                    </a:lnTo>
                    <a:lnTo>
                      <a:pt x="2791" y="2722"/>
                    </a:lnTo>
                    <a:lnTo>
                      <a:pt x="2860" y="2757"/>
                    </a:lnTo>
                    <a:lnTo>
                      <a:pt x="2894" y="2860"/>
                    </a:lnTo>
                    <a:lnTo>
                      <a:pt x="2894" y="2963"/>
                    </a:lnTo>
                    <a:lnTo>
                      <a:pt x="2825" y="3135"/>
                    </a:lnTo>
                    <a:lnTo>
                      <a:pt x="2722" y="3342"/>
                    </a:lnTo>
                    <a:lnTo>
                      <a:pt x="2618" y="3549"/>
                    </a:lnTo>
                    <a:lnTo>
                      <a:pt x="2618" y="3687"/>
                    </a:lnTo>
                    <a:lnTo>
                      <a:pt x="2653" y="3790"/>
                    </a:lnTo>
                    <a:lnTo>
                      <a:pt x="2756" y="3824"/>
                    </a:lnTo>
                    <a:lnTo>
                      <a:pt x="2860" y="3824"/>
                    </a:lnTo>
                    <a:lnTo>
                      <a:pt x="3032" y="3790"/>
                    </a:lnTo>
                    <a:lnTo>
                      <a:pt x="3170" y="3687"/>
                    </a:lnTo>
                    <a:lnTo>
                      <a:pt x="3307" y="3583"/>
                    </a:lnTo>
                    <a:lnTo>
                      <a:pt x="3480" y="3377"/>
                    </a:lnTo>
                    <a:lnTo>
                      <a:pt x="3617" y="3204"/>
                    </a:lnTo>
                    <a:lnTo>
                      <a:pt x="3686" y="3170"/>
                    </a:lnTo>
                    <a:lnTo>
                      <a:pt x="3790" y="3135"/>
                    </a:lnTo>
                    <a:lnTo>
                      <a:pt x="3893" y="3170"/>
                    </a:lnTo>
                    <a:lnTo>
                      <a:pt x="3996" y="3239"/>
                    </a:lnTo>
                    <a:lnTo>
                      <a:pt x="4065" y="3342"/>
                    </a:lnTo>
                    <a:lnTo>
                      <a:pt x="4100" y="3480"/>
                    </a:lnTo>
                    <a:lnTo>
                      <a:pt x="4100" y="3824"/>
                    </a:lnTo>
                    <a:lnTo>
                      <a:pt x="4100" y="4203"/>
                    </a:lnTo>
                    <a:lnTo>
                      <a:pt x="4100" y="4341"/>
                    </a:lnTo>
                    <a:lnTo>
                      <a:pt x="4169" y="4444"/>
                    </a:lnTo>
                    <a:lnTo>
                      <a:pt x="4237" y="4479"/>
                    </a:lnTo>
                    <a:lnTo>
                      <a:pt x="4341" y="4444"/>
                    </a:lnTo>
                    <a:lnTo>
                      <a:pt x="4582" y="4307"/>
                    </a:lnTo>
                    <a:lnTo>
                      <a:pt x="4858" y="4031"/>
                    </a:lnTo>
                    <a:lnTo>
                      <a:pt x="5133" y="3687"/>
                    </a:lnTo>
                    <a:lnTo>
                      <a:pt x="5374" y="3308"/>
                    </a:lnTo>
                    <a:lnTo>
                      <a:pt x="5478" y="3101"/>
                    </a:lnTo>
                    <a:lnTo>
                      <a:pt x="5512" y="2894"/>
                    </a:lnTo>
                    <a:lnTo>
                      <a:pt x="5547" y="2722"/>
                    </a:lnTo>
                    <a:lnTo>
                      <a:pt x="5512" y="2550"/>
                    </a:lnTo>
                    <a:lnTo>
                      <a:pt x="5443" y="2378"/>
                    </a:lnTo>
                    <a:lnTo>
                      <a:pt x="5340" y="2205"/>
                    </a:lnTo>
                    <a:lnTo>
                      <a:pt x="5236" y="2102"/>
                    </a:lnTo>
                    <a:lnTo>
                      <a:pt x="5133" y="1964"/>
                    </a:lnTo>
                    <a:lnTo>
                      <a:pt x="5030" y="1723"/>
                    </a:lnTo>
                    <a:lnTo>
                      <a:pt x="4961" y="1447"/>
                    </a:lnTo>
                    <a:lnTo>
                      <a:pt x="4961" y="1206"/>
                    </a:lnTo>
                    <a:lnTo>
                      <a:pt x="4926" y="931"/>
                    </a:lnTo>
                    <a:lnTo>
                      <a:pt x="4858" y="690"/>
                    </a:lnTo>
                    <a:lnTo>
                      <a:pt x="4789" y="552"/>
                    </a:lnTo>
                    <a:lnTo>
                      <a:pt x="4720" y="448"/>
                    </a:lnTo>
                    <a:lnTo>
                      <a:pt x="4616" y="311"/>
                    </a:lnTo>
                    <a:lnTo>
                      <a:pt x="4479" y="207"/>
                    </a:lnTo>
                    <a:lnTo>
                      <a:pt x="4306" y="138"/>
                    </a:lnTo>
                    <a:lnTo>
                      <a:pt x="4134" y="104"/>
                    </a:lnTo>
                    <a:lnTo>
                      <a:pt x="3962" y="104"/>
                    </a:lnTo>
                    <a:lnTo>
                      <a:pt x="3790" y="173"/>
                    </a:lnTo>
                    <a:lnTo>
                      <a:pt x="3480" y="276"/>
                    </a:lnTo>
                    <a:lnTo>
                      <a:pt x="3342" y="311"/>
                    </a:lnTo>
                    <a:lnTo>
                      <a:pt x="3204" y="345"/>
                    </a:lnTo>
                    <a:lnTo>
                      <a:pt x="3066" y="311"/>
                    </a:lnTo>
                    <a:lnTo>
                      <a:pt x="2963" y="276"/>
                    </a:lnTo>
                    <a:lnTo>
                      <a:pt x="2791" y="173"/>
                    </a:lnTo>
                    <a:lnTo>
                      <a:pt x="2584" y="70"/>
                    </a:lnTo>
                    <a:lnTo>
                      <a:pt x="2446" y="1"/>
                    </a:lnTo>
                    <a:close/>
                  </a:path>
                </a:pathLst>
              </a:custGeom>
              <a:solidFill>
                <a:srgbClr val="7549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2" name="Google Shape;4152;p24"/>
              <p:cNvSpPr/>
              <p:nvPr/>
            </p:nvSpPr>
            <p:spPr>
              <a:xfrm>
                <a:off x="2340775" y="2723575"/>
                <a:ext cx="222200" cy="247175"/>
              </a:xfrm>
              <a:custGeom>
                <a:avLst/>
                <a:gdLst/>
                <a:ahLst/>
                <a:cxnLst/>
                <a:rect l="l" t="t" r="r" b="b"/>
                <a:pathLst>
                  <a:path w="8888" h="9887" extrusionOk="0">
                    <a:moveTo>
                      <a:pt x="4651" y="0"/>
                    </a:moveTo>
                    <a:lnTo>
                      <a:pt x="4478" y="35"/>
                    </a:lnTo>
                    <a:lnTo>
                      <a:pt x="4306" y="104"/>
                    </a:lnTo>
                    <a:lnTo>
                      <a:pt x="4168" y="241"/>
                    </a:lnTo>
                    <a:lnTo>
                      <a:pt x="4031" y="414"/>
                    </a:lnTo>
                    <a:lnTo>
                      <a:pt x="3755" y="793"/>
                    </a:lnTo>
                    <a:lnTo>
                      <a:pt x="3617" y="965"/>
                    </a:lnTo>
                    <a:lnTo>
                      <a:pt x="3479" y="1137"/>
                    </a:lnTo>
                    <a:lnTo>
                      <a:pt x="3342" y="1206"/>
                    </a:lnTo>
                    <a:lnTo>
                      <a:pt x="3204" y="1275"/>
                    </a:lnTo>
                    <a:lnTo>
                      <a:pt x="2997" y="1344"/>
                    </a:lnTo>
                    <a:lnTo>
                      <a:pt x="2825" y="1344"/>
                    </a:lnTo>
                    <a:lnTo>
                      <a:pt x="2687" y="1309"/>
                    </a:lnTo>
                    <a:lnTo>
                      <a:pt x="2618" y="1275"/>
                    </a:lnTo>
                    <a:lnTo>
                      <a:pt x="2549" y="1172"/>
                    </a:lnTo>
                    <a:lnTo>
                      <a:pt x="2480" y="1068"/>
                    </a:lnTo>
                    <a:lnTo>
                      <a:pt x="2412" y="930"/>
                    </a:lnTo>
                    <a:lnTo>
                      <a:pt x="2308" y="861"/>
                    </a:lnTo>
                    <a:lnTo>
                      <a:pt x="2205" y="793"/>
                    </a:lnTo>
                    <a:lnTo>
                      <a:pt x="2136" y="758"/>
                    </a:lnTo>
                    <a:lnTo>
                      <a:pt x="2067" y="793"/>
                    </a:lnTo>
                    <a:lnTo>
                      <a:pt x="1998" y="827"/>
                    </a:lnTo>
                    <a:lnTo>
                      <a:pt x="1929" y="861"/>
                    </a:lnTo>
                    <a:lnTo>
                      <a:pt x="1929" y="896"/>
                    </a:lnTo>
                    <a:lnTo>
                      <a:pt x="1585" y="1275"/>
                    </a:lnTo>
                    <a:lnTo>
                      <a:pt x="1309" y="1688"/>
                    </a:lnTo>
                    <a:lnTo>
                      <a:pt x="1034" y="2136"/>
                    </a:lnTo>
                    <a:lnTo>
                      <a:pt x="792" y="2584"/>
                    </a:lnTo>
                    <a:lnTo>
                      <a:pt x="620" y="3066"/>
                    </a:lnTo>
                    <a:lnTo>
                      <a:pt x="448" y="3583"/>
                    </a:lnTo>
                    <a:lnTo>
                      <a:pt x="310" y="4100"/>
                    </a:lnTo>
                    <a:lnTo>
                      <a:pt x="207" y="4616"/>
                    </a:lnTo>
                    <a:lnTo>
                      <a:pt x="138" y="5168"/>
                    </a:lnTo>
                    <a:lnTo>
                      <a:pt x="69" y="5753"/>
                    </a:lnTo>
                    <a:lnTo>
                      <a:pt x="35" y="6304"/>
                    </a:lnTo>
                    <a:lnTo>
                      <a:pt x="0" y="6890"/>
                    </a:lnTo>
                    <a:lnTo>
                      <a:pt x="35" y="8061"/>
                    </a:lnTo>
                    <a:lnTo>
                      <a:pt x="103" y="9267"/>
                    </a:lnTo>
                    <a:lnTo>
                      <a:pt x="655" y="9439"/>
                    </a:lnTo>
                    <a:lnTo>
                      <a:pt x="1206" y="9611"/>
                    </a:lnTo>
                    <a:lnTo>
                      <a:pt x="1791" y="9749"/>
                    </a:lnTo>
                    <a:lnTo>
                      <a:pt x="2377" y="9818"/>
                    </a:lnTo>
                    <a:lnTo>
                      <a:pt x="2618" y="9853"/>
                    </a:lnTo>
                    <a:lnTo>
                      <a:pt x="3445" y="9887"/>
                    </a:lnTo>
                    <a:lnTo>
                      <a:pt x="4031" y="9887"/>
                    </a:lnTo>
                    <a:lnTo>
                      <a:pt x="4582" y="9818"/>
                    </a:lnTo>
                    <a:lnTo>
                      <a:pt x="4857" y="9784"/>
                    </a:lnTo>
                    <a:lnTo>
                      <a:pt x="5512" y="9646"/>
                    </a:lnTo>
                    <a:lnTo>
                      <a:pt x="6166" y="9474"/>
                    </a:lnTo>
                    <a:lnTo>
                      <a:pt x="6614" y="9301"/>
                    </a:lnTo>
                    <a:lnTo>
                      <a:pt x="7062" y="9129"/>
                    </a:lnTo>
                    <a:lnTo>
                      <a:pt x="7234" y="9060"/>
                    </a:lnTo>
                    <a:lnTo>
                      <a:pt x="7751" y="8785"/>
                    </a:lnTo>
                    <a:lnTo>
                      <a:pt x="8268" y="8475"/>
                    </a:lnTo>
                    <a:lnTo>
                      <a:pt x="8543" y="8302"/>
                    </a:lnTo>
                    <a:lnTo>
                      <a:pt x="8888" y="8027"/>
                    </a:lnTo>
                    <a:lnTo>
                      <a:pt x="8474" y="5615"/>
                    </a:lnTo>
                    <a:lnTo>
                      <a:pt x="8371" y="5064"/>
                    </a:lnTo>
                    <a:lnTo>
                      <a:pt x="8233" y="4410"/>
                    </a:lnTo>
                    <a:lnTo>
                      <a:pt x="8130" y="3721"/>
                    </a:lnTo>
                    <a:lnTo>
                      <a:pt x="7854" y="2205"/>
                    </a:lnTo>
                    <a:lnTo>
                      <a:pt x="7510" y="1998"/>
                    </a:lnTo>
                    <a:lnTo>
                      <a:pt x="6580" y="1413"/>
                    </a:lnTo>
                    <a:lnTo>
                      <a:pt x="5719" y="793"/>
                    </a:lnTo>
                    <a:lnTo>
                      <a:pt x="5271" y="414"/>
                    </a:lnTo>
                    <a:lnTo>
                      <a:pt x="4823" y="35"/>
                    </a:lnTo>
                    <a:lnTo>
                      <a:pt x="465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3" name="Google Shape;4153;p24"/>
              <p:cNvSpPr/>
              <p:nvPr/>
            </p:nvSpPr>
            <p:spPr>
              <a:xfrm>
                <a:off x="2258100" y="2745950"/>
                <a:ext cx="148150" cy="223950"/>
              </a:xfrm>
              <a:custGeom>
                <a:avLst/>
                <a:gdLst/>
                <a:ahLst/>
                <a:cxnLst/>
                <a:rect l="l" t="t" r="r" b="b"/>
                <a:pathLst>
                  <a:path w="5926" h="8958" extrusionOk="0">
                    <a:moveTo>
                      <a:pt x="5236" y="1"/>
                    </a:moveTo>
                    <a:lnTo>
                      <a:pt x="4237" y="793"/>
                    </a:lnTo>
                    <a:lnTo>
                      <a:pt x="3376" y="1586"/>
                    </a:lnTo>
                    <a:lnTo>
                      <a:pt x="2618" y="2378"/>
                    </a:lnTo>
                    <a:lnTo>
                      <a:pt x="1929" y="3136"/>
                    </a:lnTo>
                    <a:lnTo>
                      <a:pt x="1344" y="3859"/>
                    </a:lnTo>
                    <a:lnTo>
                      <a:pt x="861" y="4583"/>
                    </a:lnTo>
                    <a:lnTo>
                      <a:pt x="413" y="5272"/>
                    </a:lnTo>
                    <a:lnTo>
                      <a:pt x="0" y="5961"/>
                    </a:lnTo>
                    <a:lnTo>
                      <a:pt x="448" y="6408"/>
                    </a:lnTo>
                    <a:lnTo>
                      <a:pt x="861" y="6787"/>
                    </a:lnTo>
                    <a:lnTo>
                      <a:pt x="1275" y="7132"/>
                    </a:lnTo>
                    <a:lnTo>
                      <a:pt x="1688" y="7442"/>
                    </a:lnTo>
                    <a:lnTo>
                      <a:pt x="2170" y="7752"/>
                    </a:lnTo>
                    <a:lnTo>
                      <a:pt x="2515" y="7924"/>
                    </a:lnTo>
                    <a:lnTo>
                      <a:pt x="2859" y="7407"/>
                    </a:lnTo>
                    <a:lnTo>
                      <a:pt x="2963" y="7270"/>
                    </a:lnTo>
                    <a:lnTo>
                      <a:pt x="2997" y="7201"/>
                    </a:lnTo>
                    <a:lnTo>
                      <a:pt x="3100" y="7304"/>
                    </a:lnTo>
                    <a:lnTo>
                      <a:pt x="3135" y="7373"/>
                    </a:lnTo>
                    <a:lnTo>
                      <a:pt x="3238" y="7648"/>
                    </a:lnTo>
                    <a:lnTo>
                      <a:pt x="3238" y="7924"/>
                    </a:lnTo>
                    <a:lnTo>
                      <a:pt x="3238" y="8269"/>
                    </a:lnTo>
                    <a:lnTo>
                      <a:pt x="3410" y="8372"/>
                    </a:lnTo>
                    <a:lnTo>
                      <a:pt x="3962" y="8544"/>
                    </a:lnTo>
                    <a:lnTo>
                      <a:pt x="4513" y="8716"/>
                    </a:lnTo>
                    <a:lnTo>
                      <a:pt x="5098" y="8854"/>
                    </a:lnTo>
                    <a:lnTo>
                      <a:pt x="5684" y="8923"/>
                    </a:lnTo>
                    <a:lnTo>
                      <a:pt x="5925" y="8958"/>
                    </a:lnTo>
                    <a:lnTo>
                      <a:pt x="5925" y="8958"/>
                    </a:lnTo>
                    <a:lnTo>
                      <a:pt x="5822" y="8131"/>
                    </a:lnTo>
                    <a:lnTo>
                      <a:pt x="5684" y="7338"/>
                    </a:lnTo>
                    <a:lnTo>
                      <a:pt x="5340" y="5823"/>
                    </a:lnTo>
                    <a:lnTo>
                      <a:pt x="5167" y="5099"/>
                    </a:lnTo>
                    <a:lnTo>
                      <a:pt x="5064" y="4341"/>
                    </a:lnTo>
                    <a:lnTo>
                      <a:pt x="5030" y="3963"/>
                    </a:lnTo>
                    <a:lnTo>
                      <a:pt x="5030" y="3584"/>
                    </a:lnTo>
                    <a:lnTo>
                      <a:pt x="5030" y="3170"/>
                    </a:lnTo>
                    <a:lnTo>
                      <a:pt x="5064" y="2791"/>
                    </a:lnTo>
                    <a:lnTo>
                      <a:pt x="5202" y="1758"/>
                    </a:lnTo>
                    <a:lnTo>
                      <a:pt x="5236" y="1034"/>
                    </a:lnTo>
                    <a:lnTo>
                      <a:pt x="5236" y="518"/>
                    </a:lnTo>
                    <a:lnTo>
                      <a:pt x="5236"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4" name="Google Shape;4154;p24"/>
              <p:cNvSpPr/>
              <p:nvPr/>
            </p:nvSpPr>
            <p:spPr>
              <a:xfrm>
                <a:off x="2457900" y="2724425"/>
                <a:ext cx="136950" cy="243750"/>
              </a:xfrm>
              <a:custGeom>
                <a:avLst/>
                <a:gdLst/>
                <a:ahLst/>
                <a:cxnLst/>
                <a:rect l="l" t="t" r="r" b="b"/>
                <a:pathLst>
                  <a:path w="5478" h="9750" extrusionOk="0">
                    <a:moveTo>
                      <a:pt x="138" y="1"/>
                    </a:moveTo>
                    <a:lnTo>
                      <a:pt x="103" y="345"/>
                    </a:lnTo>
                    <a:lnTo>
                      <a:pt x="35" y="1930"/>
                    </a:lnTo>
                    <a:lnTo>
                      <a:pt x="35" y="2653"/>
                    </a:lnTo>
                    <a:lnTo>
                      <a:pt x="0" y="3204"/>
                    </a:lnTo>
                    <a:lnTo>
                      <a:pt x="0" y="3962"/>
                    </a:lnTo>
                    <a:lnTo>
                      <a:pt x="0" y="4513"/>
                    </a:lnTo>
                    <a:lnTo>
                      <a:pt x="0" y="5719"/>
                    </a:lnTo>
                    <a:lnTo>
                      <a:pt x="0" y="6994"/>
                    </a:lnTo>
                    <a:lnTo>
                      <a:pt x="69" y="8234"/>
                    </a:lnTo>
                    <a:lnTo>
                      <a:pt x="138" y="9474"/>
                    </a:lnTo>
                    <a:lnTo>
                      <a:pt x="172" y="9750"/>
                    </a:lnTo>
                    <a:lnTo>
                      <a:pt x="827" y="9612"/>
                    </a:lnTo>
                    <a:lnTo>
                      <a:pt x="1481" y="9440"/>
                    </a:lnTo>
                    <a:lnTo>
                      <a:pt x="1929" y="9267"/>
                    </a:lnTo>
                    <a:lnTo>
                      <a:pt x="2377" y="9095"/>
                    </a:lnTo>
                    <a:lnTo>
                      <a:pt x="2549" y="9026"/>
                    </a:lnTo>
                    <a:lnTo>
                      <a:pt x="3066" y="8751"/>
                    </a:lnTo>
                    <a:lnTo>
                      <a:pt x="3583" y="8441"/>
                    </a:lnTo>
                    <a:lnTo>
                      <a:pt x="3858" y="8268"/>
                    </a:lnTo>
                    <a:lnTo>
                      <a:pt x="4203" y="7993"/>
                    </a:lnTo>
                    <a:lnTo>
                      <a:pt x="4547" y="7717"/>
                    </a:lnTo>
                    <a:lnTo>
                      <a:pt x="4892" y="7407"/>
                    </a:lnTo>
                    <a:lnTo>
                      <a:pt x="5202" y="7097"/>
                    </a:lnTo>
                    <a:lnTo>
                      <a:pt x="5477" y="6787"/>
                    </a:lnTo>
                    <a:lnTo>
                      <a:pt x="5408" y="5823"/>
                    </a:lnTo>
                    <a:lnTo>
                      <a:pt x="5305" y="5237"/>
                    </a:lnTo>
                    <a:lnTo>
                      <a:pt x="5167" y="4513"/>
                    </a:lnTo>
                    <a:lnTo>
                      <a:pt x="4961" y="3652"/>
                    </a:lnTo>
                    <a:lnTo>
                      <a:pt x="4857" y="3273"/>
                    </a:lnTo>
                    <a:lnTo>
                      <a:pt x="4720" y="2929"/>
                    </a:lnTo>
                    <a:lnTo>
                      <a:pt x="4444" y="2378"/>
                    </a:lnTo>
                    <a:lnTo>
                      <a:pt x="4306" y="2171"/>
                    </a:lnTo>
                    <a:lnTo>
                      <a:pt x="4168" y="1999"/>
                    </a:lnTo>
                    <a:lnTo>
                      <a:pt x="3824" y="1654"/>
                    </a:lnTo>
                    <a:lnTo>
                      <a:pt x="3479" y="1344"/>
                    </a:lnTo>
                    <a:lnTo>
                      <a:pt x="3135" y="1069"/>
                    </a:lnTo>
                    <a:lnTo>
                      <a:pt x="2790" y="862"/>
                    </a:lnTo>
                    <a:lnTo>
                      <a:pt x="2446" y="655"/>
                    </a:lnTo>
                    <a:lnTo>
                      <a:pt x="2101" y="483"/>
                    </a:lnTo>
                    <a:lnTo>
                      <a:pt x="1481" y="242"/>
                    </a:lnTo>
                    <a:lnTo>
                      <a:pt x="930" y="104"/>
                    </a:lnTo>
                    <a:lnTo>
                      <a:pt x="517" y="35"/>
                    </a:lnTo>
                    <a:lnTo>
                      <a:pt x="138"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5" name="Google Shape;4155;p24"/>
              <p:cNvSpPr/>
              <p:nvPr/>
            </p:nvSpPr>
            <p:spPr>
              <a:xfrm>
                <a:off x="2480275" y="2758025"/>
                <a:ext cx="135250" cy="173125"/>
              </a:xfrm>
              <a:custGeom>
                <a:avLst/>
                <a:gdLst/>
                <a:ahLst/>
                <a:cxnLst/>
                <a:rect l="l" t="t" r="r" b="b"/>
                <a:pathLst>
                  <a:path w="5410" h="6925" extrusionOk="0">
                    <a:moveTo>
                      <a:pt x="1310" y="0"/>
                    </a:moveTo>
                    <a:lnTo>
                      <a:pt x="1000" y="35"/>
                    </a:lnTo>
                    <a:lnTo>
                      <a:pt x="793" y="69"/>
                    </a:lnTo>
                    <a:lnTo>
                      <a:pt x="621" y="138"/>
                    </a:lnTo>
                    <a:lnTo>
                      <a:pt x="449" y="207"/>
                    </a:lnTo>
                    <a:lnTo>
                      <a:pt x="276" y="310"/>
                    </a:lnTo>
                    <a:lnTo>
                      <a:pt x="173" y="414"/>
                    </a:lnTo>
                    <a:lnTo>
                      <a:pt x="70" y="551"/>
                    </a:lnTo>
                    <a:lnTo>
                      <a:pt x="35" y="724"/>
                    </a:lnTo>
                    <a:lnTo>
                      <a:pt x="1" y="930"/>
                    </a:lnTo>
                    <a:lnTo>
                      <a:pt x="35" y="1240"/>
                    </a:lnTo>
                    <a:lnTo>
                      <a:pt x="70" y="1550"/>
                    </a:lnTo>
                    <a:lnTo>
                      <a:pt x="207" y="2102"/>
                    </a:lnTo>
                    <a:lnTo>
                      <a:pt x="311" y="2412"/>
                    </a:lnTo>
                    <a:lnTo>
                      <a:pt x="414" y="2687"/>
                    </a:lnTo>
                    <a:lnTo>
                      <a:pt x="586" y="3032"/>
                    </a:lnTo>
                    <a:lnTo>
                      <a:pt x="690" y="3169"/>
                    </a:lnTo>
                    <a:lnTo>
                      <a:pt x="828" y="3411"/>
                    </a:lnTo>
                    <a:lnTo>
                      <a:pt x="1138" y="3927"/>
                    </a:lnTo>
                    <a:lnTo>
                      <a:pt x="2963" y="6924"/>
                    </a:lnTo>
                    <a:lnTo>
                      <a:pt x="3308" y="6649"/>
                    </a:lnTo>
                    <a:lnTo>
                      <a:pt x="3652" y="6373"/>
                    </a:lnTo>
                    <a:lnTo>
                      <a:pt x="3997" y="6063"/>
                    </a:lnTo>
                    <a:lnTo>
                      <a:pt x="4307" y="5753"/>
                    </a:lnTo>
                    <a:lnTo>
                      <a:pt x="4582" y="5443"/>
                    </a:lnTo>
                    <a:lnTo>
                      <a:pt x="4961" y="4961"/>
                    </a:lnTo>
                    <a:lnTo>
                      <a:pt x="5237" y="4582"/>
                    </a:lnTo>
                    <a:lnTo>
                      <a:pt x="5409" y="4616"/>
                    </a:lnTo>
                    <a:lnTo>
                      <a:pt x="5340" y="4479"/>
                    </a:lnTo>
                    <a:lnTo>
                      <a:pt x="5271" y="4375"/>
                    </a:lnTo>
                    <a:lnTo>
                      <a:pt x="5134" y="4065"/>
                    </a:lnTo>
                    <a:lnTo>
                      <a:pt x="4755" y="3342"/>
                    </a:lnTo>
                    <a:lnTo>
                      <a:pt x="4651" y="3169"/>
                    </a:lnTo>
                    <a:lnTo>
                      <a:pt x="4203" y="2308"/>
                    </a:lnTo>
                    <a:lnTo>
                      <a:pt x="3825" y="1585"/>
                    </a:lnTo>
                    <a:lnTo>
                      <a:pt x="3480" y="965"/>
                    </a:lnTo>
                    <a:lnTo>
                      <a:pt x="3273" y="655"/>
                    </a:lnTo>
                    <a:lnTo>
                      <a:pt x="3101" y="482"/>
                    </a:lnTo>
                    <a:lnTo>
                      <a:pt x="2860" y="345"/>
                    </a:lnTo>
                    <a:lnTo>
                      <a:pt x="2619" y="241"/>
                    </a:lnTo>
                    <a:lnTo>
                      <a:pt x="2309" y="138"/>
                    </a:lnTo>
                    <a:lnTo>
                      <a:pt x="1999" y="69"/>
                    </a:lnTo>
                    <a:lnTo>
                      <a:pt x="1654" y="35"/>
                    </a:lnTo>
                    <a:lnTo>
                      <a:pt x="1310" y="0"/>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6" name="Google Shape;4156;p24"/>
              <p:cNvSpPr/>
              <p:nvPr/>
            </p:nvSpPr>
            <p:spPr>
              <a:xfrm>
                <a:off x="2734350" y="2597825"/>
                <a:ext cx="1147150" cy="55150"/>
              </a:xfrm>
              <a:custGeom>
                <a:avLst/>
                <a:gdLst/>
                <a:ahLst/>
                <a:cxnLst/>
                <a:rect l="l" t="t" r="r" b="b"/>
                <a:pathLst>
                  <a:path w="45886" h="2206" extrusionOk="0">
                    <a:moveTo>
                      <a:pt x="792" y="1"/>
                    </a:moveTo>
                    <a:lnTo>
                      <a:pt x="620" y="70"/>
                    </a:lnTo>
                    <a:lnTo>
                      <a:pt x="448" y="173"/>
                    </a:lnTo>
                    <a:lnTo>
                      <a:pt x="310" y="276"/>
                    </a:lnTo>
                    <a:lnTo>
                      <a:pt x="172" y="414"/>
                    </a:lnTo>
                    <a:lnTo>
                      <a:pt x="69" y="586"/>
                    </a:lnTo>
                    <a:lnTo>
                      <a:pt x="34" y="793"/>
                    </a:lnTo>
                    <a:lnTo>
                      <a:pt x="0" y="1000"/>
                    </a:lnTo>
                    <a:lnTo>
                      <a:pt x="0" y="1206"/>
                    </a:lnTo>
                    <a:lnTo>
                      <a:pt x="34" y="1413"/>
                    </a:lnTo>
                    <a:lnTo>
                      <a:pt x="69" y="1585"/>
                    </a:lnTo>
                    <a:lnTo>
                      <a:pt x="172" y="1758"/>
                    </a:lnTo>
                    <a:lnTo>
                      <a:pt x="310" y="1930"/>
                    </a:lnTo>
                    <a:lnTo>
                      <a:pt x="448" y="2033"/>
                    </a:lnTo>
                    <a:lnTo>
                      <a:pt x="620" y="2137"/>
                    </a:lnTo>
                    <a:lnTo>
                      <a:pt x="792" y="2205"/>
                    </a:lnTo>
                    <a:lnTo>
                      <a:pt x="45093" y="2205"/>
                    </a:lnTo>
                    <a:lnTo>
                      <a:pt x="45265" y="2137"/>
                    </a:lnTo>
                    <a:lnTo>
                      <a:pt x="45437" y="2033"/>
                    </a:lnTo>
                    <a:lnTo>
                      <a:pt x="45575" y="1930"/>
                    </a:lnTo>
                    <a:lnTo>
                      <a:pt x="45713" y="1758"/>
                    </a:lnTo>
                    <a:lnTo>
                      <a:pt x="45816" y="1585"/>
                    </a:lnTo>
                    <a:lnTo>
                      <a:pt x="45851" y="1413"/>
                    </a:lnTo>
                    <a:lnTo>
                      <a:pt x="45885" y="1206"/>
                    </a:lnTo>
                    <a:lnTo>
                      <a:pt x="45885" y="1000"/>
                    </a:lnTo>
                    <a:lnTo>
                      <a:pt x="45851" y="793"/>
                    </a:lnTo>
                    <a:lnTo>
                      <a:pt x="45816" y="586"/>
                    </a:lnTo>
                    <a:lnTo>
                      <a:pt x="45713" y="414"/>
                    </a:lnTo>
                    <a:lnTo>
                      <a:pt x="45575" y="276"/>
                    </a:lnTo>
                    <a:lnTo>
                      <a:pt x="45437" y="173"/>
                    </a:lnTo>
                    <a:lnTo>
                      <a:pt x="45265" y="70"/>
                    </a:lnTo>
                    <a:lnTo>
                      <a:pt x="45093"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7" name="Google Shape;4157;p24"/>
              <p:cNvSpPr/>
              <p:nvPr/>
            </p:nvSpPr>
            <p:spPr>
              <a:xfrm>
                <a:off x="2734350" y="2597825"/>
                <a:ext cx="1147150" cy="55150"/>
              </a:xfrm>
              <a:custGeom>
                <a:avLst/>
                <a:gdLst/>
                <a:ahLst/>
                <a:cxnLst/>
                <a:rect l="l" t="t" r="r" b="b"/>
                <a:pathLst>
                  <a:path w="45886" h="2206" fill="none" extrusionOk="0">
                    <a:moveTo>
                      <a:pt x="44886" y="1"/>
                    </a:moveTo>
                    <a:lnTo>
                      <a:pt x="999" y="1"/>
                    </a:lnTo>
                    <a:lnTo>
                      <a:pt x="999" y="1"/>
                    </a:lnTo>
                    <a:lnTo>
                      <a:pt x="792" y="1"/>
                    </a:lnTo>
                    <a:lnTo>
                      <a:pt x="620" y="70"/>
                    </a:lnTo>
                    <a:lnTo>
                      <a:pt x="448" y="173"/>
                    </a:lnTo>
                    <a:lnTo>
                      <a:pt x="310" y="276"/>
                    </a:lnTo>
                    <a:lnTo>
                      <a:pt x="172" y="414"/>
                    </a:lnTo>
                    <a:lnTo>
                      <a:pt x="69" y="586"/>
                    </a:lnTo>
                    <a:lnTo>
                      <a:pt x="34" y="793"/>
                    </a:lnTo>
                    <a:lnTo>
                      <a:pt x="0" y="1000"/>
                    </a:lnTo>
                    <a:lnTo>
                      <a:pt x="0" y="1206"/>
                    </a:lnTo>
                    <a:lnTo>
                      <a:pt x="0" y="1206"/>
                    </a:lnTo>
                    <a:lnTo>
                      <a:pt x="34" y="1413"/>
                    </a:lnTo>
                    <a:lnTo>
                      <a:pt x="69" y="1585"/>
                    </a:lnTo>
                    <a:lnTo>
                      <a:pt x="172" y="1758"/>
                    </a:lnTo>
                    <a:lnTo>
                      <a:pt x="310" y="1930"/>
                    </a:lnTo>
                    <a:lnTo>
                      <a:pt x="448" y="2033"/>
                    </a:lnTo>
                    <a:lnTo>
                      <a:pt x="620" y="2137"/>
                    </a:lnTo>
                    <a:lnTo>
                      <a:pt x="792" y="2205"/>
                    </a:lnTo>
                    <a:lnTo>
                      <a:pt x="999" y="2205"/>
                    </a:lnTo>
                    <a:lnTo>
                      <a:pt x="44886" y="2205"/>
                    </a:lnTo>
                    <a:lnTo>
                      <a:pt x="44886" y="2205"/>
                    </a:lnTo>
                    <a:lnTo>
                      <a:pt x="45093" y="2205"/>
                    </a:lnTo>
                    <a:lnTo>
                      <a:pt x="45265" y="2137"/>
                    </a:lnTo>
                    <a:lnTo>
                      <a:pt x="45437" y="2033"/>
                    </a:lnTo>
                    <a:lnTo>
                      <a:pt x="45575" y="1930"/>
                    </a:lnTo>
                    <a:lnTo>
                      <a:pt x="45713" y="1758"/>
                    </a:lnTo>
                    <a:lnTo>
                      <a:pt x="45816" y="1585"/>
                    </a:lnTo>
                    <a:lnTo>
                      <a:pt x="45851" y="1413"/>
                    </a:lnTo>
                    <a:lnTo>
                      <a:pt x="45885" y="1206"/>
                    </a:lnTo>
                    <a:lnTo>
                      <a:pt x="45885" y="1000"/>
                    </a:lnTo>
                    <a:lnTo>
                      <a:pt x="45885" y="1000"/>
                    </a:lnTo>
                    <a:lnTo>
                      <a:pt x="45851" y="793"/>
                    </a:lnTo>
                    <a:lnTo>
                      <a:pt x="45816" y="586"/>
                    </a:lnTo>
                    <a:lnTo>
                      <a:pt x="45713" y="414"/>
                    </a:lnTo>
                    <a:lnTo>
                      <a:pt x="45575" y="276"/>
                    </a:lnTo>
                    <a:lnTo>
                      <a:pt x="45437" y="173"/>
                    </a:lnTo>
                    <a:lnTo>
                      <a:pt x="45265" y="70"/>
                    </a:lnTo>
                    <a:lnTo>
                      <a:pt x="45093" y="1"/>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8" name="Google Shape;4158;p24"/>
              <p:cNvSpPr/>
              <p:nvPr/>
            </p:nvSpPr>
            <p:spPr>
              <a:xfrm>
                <a:off x="2734350" y="2701175"/>
                <a:ext cx="516750" cy="56000"/>
              </a:xfrm>
              <a:custGeom>
                <a:avLst/>
                <a:gdLst/>
                <a:ahLst/>
                <a:cxnLst/>
                <a:rect l="l" t="t" r="r" b="b"/>
                <a:pathLst>
                  <a:path w="20670" h="2240" extrusionOk="0">
                    <a:moveTo>
                      <a:pt x="999" y="1"/>
                    </a:moveTo>
                    <a:lnTo>
                      <a:pt x="792" y="35"/>
                    </a:lnTo>
                    <a:lnTo>
                      <a:pt x="620" y="104"/>
                    </a:lnTo>
                    <a:lnTo>
                      <a:pt x="448" y="173"/>
                    </a:lnTo>
                    <a:lnTo>
                      <a:pt x="310" y="311"/>
                    </a:lnTo>
                    <a:lnTo>
                      <a:pt x="172" y="448"/>
                    </a:lnTo>
                    <a:lnTo>
                      <a:pt x="69" y="621"/>
                    </a:lnTo>
                    <a:lnTo>
                      <a:pt x="34" y="827"/>
                    </a:lnTo>
                    <a:lnTo>
                      <a:pt x="0" y="1000"/>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1" y="173"/>
                    </a:lnTo>
                    <a:lnTo>
                      <a:pt x="20049" y="104"/>
                    </a:lnTo>
                    <a:lnTo>
                      <a:pt x="19842"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9" name="Google Shape;4159;p24"/>
              <p:cNvSpPr/>
              <p:nvPr/>
            </p:nvSpPr>
            <p:spPr>
              <a:xfrm>
                <a:off x="2734350" y="2701175"/>
                <a:ext cx="516750" cy="56000"/>
              </a:xfrm>
              <a:custGeom>
                <a:avLst/>
                <a:gdLst/>
                <a:ahLst/>
                <a:cxnLst/>
                <a:rect l="l" t="t" r="r" b="b"/>
                <a:pathLst>
                  <a:path w="20670" h="2240" fill="none" extrusionOk="0">
                    <a:moveTo>
                      <a:pt x="19636" y="1"/>
                    </a:moveTo>
                    <a:lnTo>
                      <a:pt x="999" y="1"/>
                    </a:lnTo>
                    <a:lnTo>
                      <a:pt x="999" y="1"/>
                    </a:lnTo>
                    <a:lnTo>
                      <a:pt x="792" y="35"/>
                    </a:lnTo>
                    <a:lnTo>
                      <a:pt x="620" y="104"/>
                    </a:lnTo>
                    <a:lnTo>
                      <a:pt x="448" y="173"/>
                    </a:lnTo>
                    <a:lnTo>
                      <a:pt x="310" y="311"/>
                    </a:lnTo>
                    <a:lnTo>
                      <a:pt x="172" y="448"/>
                    </a:lnTo>
                    <a:lnTo>
                      <a:pt x="69" y="621"/>
                    </a:lnTo>
                    <a:lnTo>
                      <a:pt x="34" y="827"/>
                    </a:lnTo>
                    <a:lnTo>
                      <a:pt x="0" y="1000"/>
                    </a:lnTo>
                    <a:lnTo>
                      <a:pt x="0" y="1241"/>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1" y="173"/>
                    </a:lnTo>
                    <a:lnTo>
                      <a:pt x="20049" y="104"/>
                    </a:lnTo>
                    <a:lnTo>
                      <a:pt x="19842"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0" name="Google Shape;4160;p24"/>
              <p:cNvSpPr/>
              <p:nvPr/>
            </p:nvSpPr>
            <p:spPr>
              <a:xfrm>
                <a:off x="3295850" y="2701175"/>
                <a:ext cx="516750" cy="56000"/>
              </a:xfrm>
              <a:custGeom>
                <a:avLst/>
                <a:gdLst/>
                <a:ahLst/>
                <a:cxnLst/>
                <a:rect l="l" t="t" r="r" b="b"/>
                <a:pathLst>
                  <a:path w="20670" h="2240" extrusionOk="0">
                    <a:moveTo>
                      <a:pt x="999" y="1"/>
                    </a:moveTo>
                    <a:lnTo>
                      <a:pt x="793" y="35"/>
                    </a:lnTo>
                    <a:lnTo>
                      <a:pt x="620" y="104"/>
                    </a:lnTo>
                    <a:lnTo>
                      <a:pt x="448" y="173"/>
                    </a:lnTo>
                    <a:lnTo>
                      <a:pt x="310" y="311"/>
                    </a:lnTo>
                    <a:lnTo>
                      <a:pt x="173" y="448"/>
                    </a:lnTo>
                    <a:lnTo>
                      <a:pt x="69" y="621"/>
                    </a:lnTo>
                    <a:lnTo>
                      <a:pt x="35" y="827"/>
                    </a:lnTo>
                    <a:lnTo>
                      <a:pt x="0" y="1000"/>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2" y="173"/>
                    </a:lnTo>
                    <a:lnTo>
                      <a:pt x="20049" y="104"/>
                    </a:lnTo>
                    <a:lnTo>
                      <a:pt x="19843"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1" name="Google Shape;4161;p24"/>
              <p:cNvSpPr/>
              <p:nvPr/>
            </p:nvSpPr>
            <p:spPr>
              <a:xfrm>
                <a:off x="3295850" y="2701175"/>
                <a:ext cx="516750" cy="56000"/>
              </a:xfrm>
              <a:custGeom>
                <a:avLst/>
                <a:gdLst/>
                <a:ahLst/>
                <a:cxnLst/>
                <a:rect l="l" t="t" r="r" b="b"/>
                <a:pathLst>
                  <a:path w="20670" h="2240" fill="none" extrusionOk="0">
                    <a:moveTo>
                      <a:pt x="19636" y="1"/>
                    </a:moveTo>
                    <a:lnTo>
                      <a:pt x="999" y="1"/>
                    </a:lnTo>
                    <a:lnTo>
                      <a:pt x="999" y="1"/>
                    </a:lnTo>
                    <a:lnTo>
                      <a:pt x="793" y="35"/>
                    </a:lnTo>
                    <a:lnTo>
                      <a:pt x="620" y="104"/>
                    </a:lnTo>
                    <a:lnTo>
                      <a:pt x="448" y="173"/>
                    </a:lnTo>
                    <a:lnTo>
                      <a:pt x="310" y="311"/>
                    </a:lnTo>
                    <a:lnTo>
                      <a:pt x="173" y="448"/>
                    </a:lnTo>
                    <a:lnTo>
                      <a:pt x="69" y="621"/>
                    </a:lnTo>
                    <a:lnTo>
                      <a:pt x="35" y="827"/>
                    </a:lnTo>
                    <a:lnTo>
                      <a:pt x="0" y="1000"/>
                    </a:lnTo>
                    <a:lnTo>
                      <a:pt x="0" y="1241"/>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2" y="173"/>
                    </a:lnTo>
                    <a:lnTo>
                      <a:pt x="20049" y="104"/>
                    </a:lnTo>
                    <a:lnTo>
                      <a:pt x="19843"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2" name="Google Shape;4162;p24"/>
              <p:cNvSpPr/>
              <p:nvPr/>
            </p:nvSpPr>
            <p:spPr>
              <a:xfrm>
                <a:off x="2734350" y="2805375"/>
                <a:ext cx="707925" cy="56025"/>
              </a:xfrm>
              <a:custGeom>
                <a:avLst/>
                <a:gdLst/>
                <a:ahLst/>
                <a:cxnLst/>
                <a:rect l="l" t="t" r="r" b="b"/>
                <a:pathLst>
                  <a:path w="28317" h="2241" extrusionOk="0">
                    <a:moveTo>
                      <a:pt x="999" y="1"/>
                    </a:moveTo>
                    <a:lnTo>
                      <a:pt x="792" y="35"/>
                    </a:lnTo>
                    <a:lnTo>
                      <a:pt x="620" y="70"/>
                    </a:lnTo>
                    <a:lnTo>
                      <a:pt x="448" y="173"/>
                    </a:lnTo>
                    <a:lnTo>
                      <a:pt x="310" y="311"/>
                    </a:lnTo>
                    <a:lnTo>
                      <a:pt x="172" y="449"/>
                    </a:lnTo>
                    <a:lnTo>
                      <a:pt x="69" y="621"/>
                    </a:lnTo>
                    <a:lnTo>
                      <a:pt x="34" y="793"/>
                    </a:lnTo>
                    <a:lnTo>
                      <a:pt x="0" y="1000"/>
                    </a:lnTo>
                    <a:lnTo>
                      <a:pt x="0" y="1207"/>
                    </a:lnTo>
                    <a:lnTo>
                      <a:pt x="34" y="1413"/>
                    </a:lnTo>
                    <a:lnTo>
                      <a:pt x="69" y="1620"/>
                    </a:lnTo>
                    <a:lnTo>
                      <a:pt x="172" y="1792"/>
                    </a:lnTo>
                    <a:lnTo>
                      <a:pt x="310" y="1930"/>
                    </a:lnTo>
                    <a:lnTo>
                      <a:pt x="448" y="2068"/>
                    </a:lnTo>
                    <a:lnTo>
                      <a:pt x="620" y="2137"/>
                    </a:lnTo>
                    <a:lnTo>
                      <a:pt x="792" y="2206"/>
                    </a:lnTo>
                    <a:lnTo>
                      <a:pt x="999" y="2240"/>
                    </a:lnTo>
                    <a:lnTo>
                      <a:pt x="27318" y="2240"/>
                    </a:lnTo>
                    <a:lnTo>
                      <a:pt x="27524" y="2206"/>
                    </a:lnTo>
                    <a:lnTo>
                      <a:pt x="27696" y="2137"/>
                    </a:lnTo>
                    <a:lnTo>
                      <a:pt x="27869" y="2068"/>
                    </a:lnTo>
                    <a:lnTo>
                      <a:pt x="28007" y="1930"/>
                    </a:lnTo>
                    <a:lnTo>
                      <a:pt x="28144" y="1792"/>
                    </a:lnTo>
                    <a:lnTo>
                      <a:pt x="28248" y="1620"/>
                    </a:lnTo>
                    <a:lnTo>
                      <a:pt x="28282" y="1413"/>
                    </a:lnTo>
                    <a:lnTo>
                      <a:pt x="28317" y="1207"/>
                    </a:lnTo>
                    <a:lnTo>
                      <a:pt x="28317" y="1000"/>
                    </a:lnTo>
                    <a:lnTo>
                      <a:pt x="28282" y="793"/>
                    </a:lnTo>
                    <a:lnTo>
                      <a:pt x="28248" y="621"/>
                    </a:lnTo>
                    <a:lnTo>
                      <a:pt x="28144" y="449"/>
                    </a:lnTo>
                    <a:lnTo>
                      <a:pt x="28007" y="311"/>
                    </a:lnTo>
                    <a:lnTo>
                      <a:pt x="27869" y="173"/>
                    </a:lnTo>
                    <a:lnTo>
                      <a:pt x="27696" y="70"/>
                    </a:lnTo>
                    <a:lnTo>
                      <a:pt x="27524" y="35"/>
                    </a:lnTo>
                    <a:lnTo>
                      <a:pt x="27318"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3" name="Google Shape;4163;p24"/>
              <p:cNvSpPr/>
              <p:nvPr/>
            </p:nvSpPr>
            <p:spPr>
              <a:xfrm>
                <a:off x="2734350" y="2805375"/>
                <a:ext cx="707925" cy="56025"/>
              </a:xfrm>
              <a:custGeom>
                <a:avLst/>
                <a:gdLst/>
                <a:ahLst/>
                <a:cxnLst/>
                <a:rect l="l" t="t" r="r" b="b"/>
                <a:pathLst>
                  <a:path w="28317" h="2241" fill="none" extrusionOk="0">
                    <a:moveTo>
                      <a:pt x="27318" y="1"/>
                    </a:moveTo>
                    <a:lnTo>
                      <a:pt x="999" y="1"/>
                    </a:lnTo>
                    <a:lnTo>
                      <a:pt x="999" y="1"/>
                    </a:lnTo>
                    <a:lnTo>
                      <a:pt x="792" y="35"/>
                    </a:lnTo>
                    <a:lnTo>
                      <a:pt x="620" y="70"/>
                    </a:lnTo>
                    <a:lnTo>
                      <a:pt x="448" y="173"/>
                    </a:lnTo>
                    <a:lnTo>
                      <a:pt x="310" y="311"/>
                    </a:lnTo>
                    <a:lnTo>
                      <a:pt x="172" y="449"/>
                    </a:lnTo>
                    <a:lnTo>
                      <a:pt x="69" y="621"/>
                    </a:lnTo>
                    <a:lnTo>
                      <a:pt x="34" y="793"/>
                    </a:lnTo>
                    <a:lnTo>
                      <a:pt x="0" y="1000"/>
                    </a:lnTo>
                    <a:lnTo>
                      <a:pt x="0" y="1207"/>
                    </a:lnTo>
                    <a:lnTo>
                      <a:pt x="0" y="1207"/>
                    </a:lnTo>
                    <a:lnTo>
                      <a:pt x="34" y="1413"/>
                    </a:lnTo>
                    <a:lnTo>
                      <a:pt x="69" y="1620"/>
                    </a:lnTo>
                    <a:lnTo>
                      <a:pt x="172" y="1792"/>
                    </a:lnTo>
                    <a:lnTo>
                      <a:pt x="310" y="1930"/>
                    </a:lnTo>
                    <a:lnTo>
                      <a:pt x="448" y="2068"/>
                    </a:lnTo>
                    <a:lnTo>
                      <a:pt x="620" y="2137"/>
                    </a:lnTo>
                    <a:lnTo>
                      <a:pt x="792" y="2206"/>
                    </a:lnTo>
                    <a:lnTo>
                      <a:pt x="999" y="2240"/>
                    </a:lnTo>
                    <a:lnTo>
                      <a:pt x="27318" y="2240"/>
                    </a:lnTo>
                    <a:lnTo>
                      <a:pt x="27318" y="2240"/>
                    </a:lnTo>
                    <a:lnTo>
                      <a:pt x="27524" y="2206"/>
                    </a:lnTo>
                    <a:lnTo>
                      <a:pt x="27696" y="2137"/>
                    </a:lnTo>
                    <a:lnTo>
                      <a:pt x="27869" y="2068"/>
                    </a:lnTo>
                    <a:lnTo>
                      <a:pt x="28007" y="1930"/>
                    </a:lnTo>
                    <a:lnTo>
                      <a:pt x="28144" y="1792"/>
                    </a:lnTo>
                    <a:lnTo>
                      <a:pt x="28248" y="1620"/>
                    </a:lnTo>
                    <a:lnTo>
                      <a:pt x="28282" y="1413"/>
                    </a:lnTo>
                    <a:lnTo>
                      <a:pt x="28317" y="1207"/>
                    </a:lnTo>
                    <a:lnTo>
                      <a:pt x="28317" y="1000"/>
                    </a:lnTo>
                    <a:lnTo>
                      <a:pt x="28317" y="1000"/>
                    </a:lnTo>
                    <a:lnTo>
                      <a:pt x="28282" y="793"/>
                    </a:lnTo>
                    <a:lnTo>
                      <a:pt x="28248" y="621"/>
                    </a:lnTo>
                    <a:lnTo>
                      <a:pt x="28144" y="449"/>
                    </a:lnTo>
                    <a:lnTo>
                      <a:pt x="28007" y="311"/>
                    </a:lnTo>
                    <a:lnTo>
                      <a:pt x="27869" y="173"/>
                    </a:lnTo>
                    <a:lnTo>
                      <a:pt x="27696" y="70"/>
                    </a:lnTo>
                    <a:lnTo>
                      <a:pt x="27524" y="35"/>
                    </a:lnTo>
                    <a:lnTo>
                      <a:pt x="273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4" name="Google Shape;4164;p24"/>
              <p:cNvSpPr/>
              <p:nvPr/>
            </p:nvSpPr>
            <p:spPr>
              <a:xfrm>
                <a:off x="2724875" y="3149875"/>
                <a:ext cx="1147150" cy="56000"/>
              </a:xfrm>
              <a:custGeom>
                <a:avLst/>
                <a:gdLst/>
                <a:ahLst/>
                <a:cxnLst/>
                <a:rect l="l" t="t" r="r" b="b"/>
                <a:pathLst>
                  <a:path w="45886" h="2240" extrusionOk="0">
                    <a:moveTo>
                      <a:pt x="999" y="0"/>
                    </a:moveTo>
                    <a:lnTo>
                      <a:pt x="827" y="35"/>
                    </a:lnTo>
                    <a:lnTo>
                      <a:pt x="620" y="69"/>
                    </a:lnTo>
                    <a:lnTo>
                      <a:pt x="448" y="172"/>
                    </a:lnTo>
                    <a:lnTo>
                      <a:pt x="310" y="310"/>
                    </a:lnTo>
                    <a:lnTo>
                      <a:pt x="172" y="448"/>
                    </a:lnTo>
                    <a:lnTo>
                      <a:pt x="103" y="620"/>
                    </a:lnTo>
                    <a:lnTo>
                      <a:pt x="35" y="793"/>
                    </a:lnTo>
                    <a:lnTo>
                      <a:pt x="0" y="999"/>
                    </a:lnTo>
                    <a:lnTo>
                      <a:pt x="0" y="1206"/>
                    </a:lnTo>
                    <a:lnTo>
                      <a:pt x="35" y="1413"/>
                    </a:lnTo>
                    <a:lnTo>
                      <a:pt x="103" y="1619"/>
                    </a:lnTo>
                    <a:lnTo>
                      <a:pt x="172" y="1792"/>
                    </a:lnTo>
                    <a:lnTo>
                      <a:pt x="310" y="1929"/>
                    </a:lnTo>
                    <a:lnTo>
                      <a:pt x="448" y="2067"/>
                    </a:lnTo>
                    <a:lnTo>
                      <a:pt x="620" y="2136"/>
                    </a:lnTo>
                    <a:lnTo>
                      <a:pt x="827" y="2205"/>
                    </a:lnTo>
                    <a:lnTo>
                      <a:pt x="999" y="2239"/>
                    </a:lnTo>
                    <a:lnTo>
                      <a:pt x="44886" y="2239"/>
                    </a:lnTo>
                    <a:lnTo>
                      <a:pt x="45093" y="2205"/>
                    </a:lnTo>
                    <a:lnTo>
                      <a:pt x="45265" y="2136"/>
                    </a:lnTo>
                    <a:lnTo>
                      <a:pt x="45437" y="2067"/>
                    </a:lnTo>
                    <a:lnTo>
                      <a:pt x="45610" y="1929"/>
                    </a:lnTo>
                    <a:lnTo>
                      <a:pt x="45713" y="1792"/>
                    </a:lnTo>
                    <a:lnTo>
                      <a:pt x="45816" y="1619"/>
                    </a:lnTo>
                    <a:lnTo>
                      <a:pt x="45851" y="1413"/>
                    </a:lnTo>
                    <a:lnTo>
                      <a:pt x="45885" y="1206"/>
                    </a:lnTo>
                    <a:lnTo>
                      <a:pt x="45885" y="999"/>
                    </a:lnTo>
                    <a:lnTo>
                      <a:pt x="45851" y="793"/>
                    </a:lnTo>
                    <a:lnTo>
                      <a:pt x="45816" y="620"/>
                    </a:lnTo>
                    <a:lnTo>
                      <a:pt x="45713" y="448"/>
                    </a:lnTo>
                    <a:lnTo>
                      <a:pt x="45610" y="310"/>
                    </a:lnTo>
                    <a:lnTo>
                      <a:pt x="45437" y="172"/>
                    </a:lnTo>
                    <a:lnTo>
                      <a:pt x="45265" y="69"/>
                    </a:lnTo>
                    <a:lnTo>
                      <a:pt x="45093" y="35"/>
                    </a:lnTo>
                    <a:lnTo>
                      <a:pt x="44886" y="0"/>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5" name="Google Shape;4165;p24"/>
              <p:cNvSpPr/>
              <p:nvPr/>
            </p:nvSpPr>
            <p:spPr>
              <a:xfrm>
                <a:off x="2724875" y="3149875"/>
                <a:ext cx="1147150" cy="56000"/>
              </a:xfrm>
              <a:custGeom>
                <a:avLst/>
                <a:gdLst/>
                <a:ahLst/>
                <a:cxnLst/>
                <a:rect l="l" t="t" r="r" b="b"/>
                <a:pathLst>
                  <a:path w="45886" h="2240" fill="none" extrusionOk="0">
                    <a:moveTo>
                      <a:pt x="44886" y="0"/>
                    </a:moveTo>
                    <a:lnTo>
                      <a:pt x="999" y="0"/>
                    </a:lnTo>
                    <a:lnTo>
                      <a:pt x="999" y="0"/>
                    </a:lnTo>
                    <a:lnTo>
                      <a:pt x="827" y="35"/>
                    </a:lnTo>
                    <a:lnTo>
                      <a:pt x="620" y="69"/>
                    </a:lnTo>
                    <a:lnTo>
                      <a:pt x="448" y="172"/>
                    </a:lnTo>
                    <a:lnTo>
                      <a:pt x="310" y="310"/>
                    </a:lnTo>
                    <a:lnTo>
                      <a:pt x="172" y="448"/>
                    </a:lnTo>
                    <a:lnTo>
                      <a:pt x="103" y="620"/>
                    </a:lnTo>
                    <a:lnTo>
                      <a:pt x="35" y="793"/>
                    </a:lnTo>
                    <a:lnTo>
                      <a:pt x="0" y="999"/>
                    </a:lnTo>
                    <a:lnTo>
                      <a:pt x="0" y="1206"/>
                    </a:lnTo>
                    <a:lnTo>
                      <a:pt x="0" y="1206"/>
                    </a:lnTo>
                    <a:lnTo>
                      <a:pt x="35" y="1413"/>
                    </a:lnTo>
                    <a:lnTo>
                      <a:pt x="103" y="1619"/>
                    </a:lnTo>
                    <a:lnTo>
                      <a:pt x="172" y="1792"/>
                    </a:lnTo>
                    <a:lnTo>
                      <a:pt x="310" y="1929"/>
                    </a:lnTo>
                    <a:lnTo>
                      <a:pt x="448" y="2067"/>
                    </a:lnTo>
                    <a:lnTo>
                      <a:pt x="620" y="2136"/>
                    </a:lnTo>
                    <a:lnTo>
                      <a:pt x="827" y="2205"/>
                    </a:lnTo>
                    <a:lnTo>
                      <a:pt x="999" y="2239"/>
                    </a:lnTo>
                    <a:lnTo>
                      <a:pt x="44886" y="2239"/>
                    </a:lnTo>
                    <a:lnTo>
                      <a:pt x="44886" y="2239"/>
                    </a:lnTo>
                    <a:lnTo>
                      <a:pt x="45093" y="2205"/>
                    </a:lnTo>
                    <a:lnTo>
                      <a:pt x="45265" y="2136"/>
                    </a:lnTo>
                    <a:lnTo>
                      <a:pt x="45437" y="2067"/>
                    </a:lnTo>
                    <a:lnTo>
                      <a:pt x="45610" y="1929"/>
                    </a:lnTo>
                    <a:lnTo>
                      <a:pt x="45713" y="1792"/>
                    </a:lnTo>
                    <a:lnTo>
                      <a:pt x="45816" y="1619"/>
                    </a:lnTo>
                    <a:lnTo>
                      <a:pt x="45851" y="1413"/>
                    </a:lnTo>
                    <a:lnTo>
                      <a:pt x="45885" y="1206"/>
                    </a:lnTo>
                    <a:lnTo>
                      <a:pt x="45885" y="999"/>
                    </a:lnTo>
                    <a:lnTo>
                      <a:pt x="45885" y="999"/>
                    </a:lnTo>
                    <a:lnTo>
                      <a:pt x="45851" y="793"/>
                    </a:lnTo>
                    <a:lnTo>
                      <a:pt x="45816" y="620"/>
                    </a:lnTo>
                    <a:lnTo>
                      <a:pt x="45713" y="448"/>
                    </a:lnTo>
                    <a:lnTo>
                      <a:pt x="45610" y="310"/>
                    </a:lnTo>
                    <a:lnTo>
                      <a:pt x="45437" y="172"/>
                    </a:lnTo>
                    <a:lnTo>
                      <a:pt x="45265" y="69"/>
                    </a:lnTo>
                    <a:lnTo>
                      <a:pt x="45093" y="35"/>
                    </a:lnTo>
                    <a:lnTo>
                      <a:pt x="448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6" name="Google Shape;4166;p24"/>
              <p:cNvSpPr/>
              <p:nvPr/>
            </p:nvSpPr>
            <p:spPr>
              <a:xfrm>
                <a:off x="2724875" y="3254075"/>
                <a:ext cx="516750" cy="55150"/>
              </a:xfrm>
              <a:custGeom>
                <a:avLst/>
                <a:gdLst/>
                <a:ahLst/>
                <a:cxnLst/>
                <a:rect l="l" t="t" r="r" b="b"/>
                <a:pathLst>
                  <a:path w="20670" h="2206" extrusionOk="0">
                    <a:moveTo>
                      <a:pt x="827" y="1"/>
                    </a:moveTo>
                    <a:lnTo>
                      <a:pt x="620" y="69"/>
                    </a:lnTo>
                    <a:lnTo>
                      <a:pt x="448" y="173"/>
                    </a:lnTo>
                    <a:lnTo>
                      <a:pt x="310" y="276"/>
                    </a:lnTo>
                    <a:lnTo>
                      <a:pt x="172" y="448"/>
                    </a:lnTo>
                    <a:lnTo>
                      <a:pt x="103" y="621"/>
                    </a:lnTo>
                    <a:lnTo>
                      <a:pt x="35" y="793"/>
                    </a:lnTo>
                    <a:lnTo>
                      <a:pt x="0" y="1000"/>
                    </a:lnTo>
                    <a:lnTo>
                      <a:pt x="0" y="1206"/>
                    </a:lnTo>
                    <a:lnTo>
                      <a:pt x="35" y="1413"/>
                    </a:lnTo>
                    <a:lnTo>
                      <a:pt x="103" y="1585"/>
                    </a:lnTo>
                    <a:lnTo>
                      <a:pt x="172" y="1757"/>
                    </a:lnTo>
                    <a:lnTo>
                      <a:pt x="310" y="1930"/>
                    </a:lnTo>
                    <a:lnTo>
                      <a:pt x="448" y="2033"/>
                    </a:lnTo>
                    <a:lnTo>
                      <a:pt x="620" y="2136"/>
                    </a:lnTo>
                    <a:lnTo>
                      <a:pt x="827"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35" y="793"/>
                    </a:lnTo>
                    <a:lnTo>
                      <a:pt x="20566" y="621"/>
                    </a:lnTo>
                    <a:lnTo>
                      <a:pt x="20497" y="448"/>
                    </a:lnTo>
                    <a:lnTo>
                      <a:pt x="20359" y="276"/>
                    </a:lnTo>
                    <a:lnTo>
                      <a:pt x="20221" y="173"/>
                    </a:lnTo>
                    <a:lnTo>
                      <a:pt x="20049" y="69"/>
                    </a:lnTo>
                    <a:lnTo>
                      <a:pt x="19842"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7" name="Google Shape;4167;p24"/>
              <p:cNvSpPr/>
              <p:nvPr/>
            </p:nvSpPr>
            <p:spPr>
              <a:xfrm>
                <a:off x="2724875" y="3254075"/>
                <a:ext cx="516750" cy="55150"/>
              </a:xfrm>
              <a:custGeom>
                <a:avLst/>
                <a:gdLst/>
                <a:ahLst/>
                <a:cxnLst/>
                <a:rect l="l" t="t" r="r" b="b"/>
                <a:pathLst>
                  <a:path w="20670" h="2206" fill="none" extrusionOk="0">
                    <a:moveTo>
                      <a:pt x="19670" y="1"/>
                    </a:moveTo>
                    <a:lnTo>
                      <a:pt x="999" y="1"/>
                    </a:lnTo>
                    <a:lnTo>
                      <a:pt x="999" y="1"/>
                    </a:lnTo>
                    <a:lnTo>
                      <a:pt x="827" y="1"/>
                    </a:lnTo>
                    <a:lnTo>
                      <a:pt x="620" y="69"/>
                    </a:lnTo>
                    <a:lnTo>
                      <a:pt x="448" y="173"/>
                    </a:lnTo>
                    <a:lnTo>
                      <a:pt x="310" y="276"/>
                    </a:lnTo>
                    <a:lnTo>
                      <a:pt x="172" y="448"/>
                    </a:lnTo>
                    <a:lnTo>
                      <a:pt x="103" y="621"/>
                    </a:lnTo>
                    <a:lnTo>
                      <a:pt x="35" y="793"/>
                    </a:lnTo>
                    <a:lnTo>
                      <a:pt x="0" y="1000"/>
                    </a:lnTo>
                    <a:lnTo>
                      <a:pt x="0" y="1206"/>
                    </a:lnTo>
                    <a:lnTo>
                      <a:pt x="0" y="1206"/>
                    </a:lnTo>
                    <a:lnTo>
                      <a:pt x="35" y="1413"/>
                    </a:lnTo>
                    <a:lnTo>
                      <a:pt x="103" y="1585"/>
                    </a:lnTo>
                    <a:lnTo>
                      <a:pt x="172" y="1757"/>
                    </a:lnTo>
                    <a:lnTo>
                      <a:pt x="310" y="1930"/>
                    </a:lnTo>
                    <a:lnTo>
                      <a:pt x="448" y="2033"/>
                    </a:lnTo>
                    <a:lnTo>
                      <a:pt x="620" y="2136"/>
                    </a:lnTo>
                    <a:lnTo>
                      <a:pt x="827" y="2205"/>
                    </a:lnTo>
                    <a:lnTo>
                      <a:pt x="999" y="2205"/>
                    </a:lnTo>
                    <a:lnTo>
                      <a:pt x="19670" y="2205"/>
                    </a:lnTo>
                    <a:lnTo>
                      <a:pt x="19670"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1" y="173"/>
                    </a:lnTo>
                    <a:lnTo>
                      <a:pt x="20049" y="69"/>
                    </a:lnTo>
                    <a:lnTo>
                      <a:pt x="19842" y="1"/>
                    </a:lnTo>
                    <a:lnTo>
                      <a:pt x="1967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8" name="Google Shape;4168;p24"/>
              <p:cNvSpPr/>
              <p:nvPr/>
            </p:nvSpPr>
            <p:spPr>
              <a:xfrm>
                <a:off x="3286375" y="3254075"/>
                <a:ext cx="516750" cy="55150"/>
              </a:xfrm>
              <a:custGeom>
                <a:avLst/>
                <a:gdLst/>
                <a:ahLst/>
                <a:cxnLst/>
                <a:rect l="l" t="t" r="r" b="b"/>
                <a:pathLst>
                  <a:path w="20670" h="2206" extrusionOk="0">
                    <a:moveTo>
                      <a:pt x="793" y="1"/>
                    </a:moveTo>
                    <a:lnTo>
                      <a:pt x="620" y="69"/>
                    </a:lnTo>
                    <a:lnTo>
                      <a:pt x="448" y="173"/>
                    </a:lnTo>
                    <a:lnTo>
                      <a:pt x="310" y="276"/>
                    </a:lnTo>
                    <a:lnTo>
                      <a:pt x="173" y="448"/>
                    </a:lnTo>
                    <a:lnTo>
                      <a:pt x="69" y="621"/>
                    </a:lnTo>
                    <a:lnTo>
                      <a:pt x="35" y="793"/>
                    </a:lnTo>
                    <a:lnTo>
                      <a:pt x="0" y="1000"/>
                    </a:lnTo>
                    <a:lnTo>
                      <a:pt x="0" y="1206"/>
                    </a:lnTo>
                    <a:lnTo>
                      <a:pt x="35" y="1413"/>
                    </a:lnTo>
                    <a:lnTo>
                      <a:pt x="69" y="1585"/>
                    </a:lnTo>
                    <a:lnTo>
                      <a:pt x="173" y="1757"/>
                    </a:lnTo>
                    <a:lnTo>
                      <a:pt x="310" y="1930"/>
                    </a:lnTo>
                    <a:lnTo>
                      <a:pt x="448" y="2033"/>
                    </a:lnTo>
                    <a:lnTo>
                      <a:pt x="620" y="2136"/>
                    </a:lnTo>
                    <a:lnTo>
                      <a:pt x="793" y="2205"/>
                    </a:lnTo>
                    <a:lnTo>
                      <a:pt x="19843" y="2205"/>
                    </a:lnTo>
                    <a:lnTo>
                      <a:pt x="20049" y="2136"/>
                    </a:lnTo>
                    <a:lnTo>
                      <a:pt x="20222" y="2033"/>
                    </a:lnTo>
                    <a:lnTo>
                      <a:pt x="20359" y="1930"/>
                    </a:lnTo>
                    <a:lnTo>
                      <a:pt x="20497" y="1757"/>
                    </a:lnTo>
                    <a:lnTo>
                      <a:pt x="20566" y="1585"/>
                    </a:lnTo>
                    <a:lnTo>
                      <a:pt x="20635" y="1413"/>
                    </a:lnTo>
                    <a:lnTo>
                      <a:pt x="20669" y="1206"/>
                    </a:lnTo>
                    <a:lnTo>
                      <a:pt x="20669" y="1000"/>
                    </a:lnTo>
                    <a:lnTo>
                      <a:pt x="20635" y="793"/>
                    </a:lnTo>
                    <a:lnTo>
                      <a:pt x="20566" y="621"/>
                    </a:lnTo>
                    <a:lnTo>
                      <a:pt x="20497" y="448"/>
                    </a:lnTo>
                    <a:lnTo>
                      <a:pt x="20359" y="276"/>
                    </a:lnTo>
                    <a:lnTo>
                      <a:pt x="20222" y="173"/>
                    </a:lnTo>
                    <a:lnTo>
                      <a:pt x="20049" y="69"/>
                    </a:lnTo>
                    <a:lnTo>
                      <a:pt x="19843"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9" name="Google Shape;4169;p24"/>
              <p:cNvSpPr/>
              <p:nvPr/>
            </p:nvSpPr>
            <p:spPr>
              <a:xfrm>
                <a:off x="3286375" y="3254075"/>
                <a:ext cx="516750" cy="55150"/>
              </a:xfrm>
              <a:custGeom>
                <a:avLst/>
                <a:gdLst/>
                <a:ahLst/>
                <a:cxnLst/>
                <a:rect l="l" t="t" r="r" b="b"/>
                <a:pathLst>
                  <a:path w="20670" h="2206" fill="none" extrusionOk="0">
                    <a:moveTo>
                      <a:pt x="19636" y="1"/>
                    </a:moveTo>
                    <a:lnTo>
                      <a:pt x="999" y="1"/>
                    </a:lnTo>
                    <a:lnTo>
                      <a:pt x="999" y="1"/>
                    </a:lnTo>
                    <a:lnTo>
                      <a:pt x="793" y="1"/>
                    </a:lnTo>
                    <a:lnTo>
                      <a:pt x="620" y="69"/>
                    </a:lnTo>
                    <a:lnTo>
                      <a:pt x="448" y="173"/>
                    </a:lnTo>
                    <a:lnTo>
                      <a:pt x="310" y="276"/>
                    </a:lnTo>
                    <a:lnTo>
                      <a:pt x="173" y="448"/>
                    </a:lnTo>
                    <a:lnTo>
                      <a:pt x="69" y="621"/>
                    </a:lnTo>
                    <a:lnTo>
                      <a:pt x="35" y="793"/>
                    </a:lnTo>
                    <a:lnTo>
                      <a:pt x="0" y="1000"/>
                    </a:lnTo>
                    <a:lnTo>
                      <a:pt x="0" y="1206"/>
                    </a:lnTo>
                    <a:lnTo>
                      <a:pt x="0" y="1206"/>
                    </a:lnTo>
                    <a:lnTo>
                      <a:pt x="35" y="1413"/>
                    </a:lnTo>
                    <a:lnTo>
                      <a:pt x="69" y="1585"/>
                    </a:lnTo>
                    <a:lnTo>
                      <a:pt x="173" y="1757"/>
                    </a:lnTo>
                    <a:lnTo>
                      <a:pt x="310" y="1930"/>
                    </a:lnTo>
                    <a:lnTo>
                      <a:pt x="448" y="2033"/>
                    </a:lnTo>
                    <a:lnTo>
                      <a:pt x="620" y="2136"/>
                    </a:lnTo>
                    <a:lnTo>
                      <a:pt x="793" y="2205"/>
                    </a:lnTo>
                    <a:lnTo>
                      <a:pt x="999" y="2205"/>
                    </a:lnTo>
                    <a:lnTo>
                      <a:pt x="19636" y="2205"/>
                    </a:lnTo>
                    <a:lnTo>
                      <a:pt x="19636" y="2205"/>
                    </a:lnTo>
                    <a:lnTo>
                      <a:pt x="19843" y="2205"/>
                    </a:lnTo>
                    <a:lnTo>
                      <a:pt x="20049" y="2136"/>
                    </a:lnTo>
                    <a:lnTo>
                      <a:pt x="20222"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2" y="173"/>
                    </a:lnTo>
                    <a:lnTo>
                      <a:pt x="20049" y="69"/>
                    </a:lnTo>
                    <a:lnTo>
                      <a:pt x="19843" y="1"/>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0" name="Google Shape;4170;p24"/>
              <p:cNvSpPr/>
              <p:nvPr/>
            </p:nvSpPr>
            <p:spPr>
              <a:xfrm>
                <a:off x="2724875" y="3357425"/>
                <a:ext cx="707925" cy="56000"/>
              </a:xfrm>
              <a:custGeom>
                <a:avLst/>
                <a:gdLst/>
                <a:ahLst/>
                <a:cxnLst/>
                <a:rect l="l" t="t" r="r" b="b"/>
                <a:pathLst>
                  <a:path w="28317" h="2240" extrusionOk="0">
                    <a:moveTo>
                      <a:pt x="999" y="0"/>
                    </a:moveTo>
                    <a:lnTo>
                      <a:pt x="827" y="35"/>
                    </a:lnTo>
                    <a:lnTo>
                      <a:pt x="620" y="104"/>
                    </a:lnTo>
                    <a:lnTo>
                      <a:pt x="448" y="173"/>
                    </a:lnTo>
                    <a:lnTo>
                      <a:pt x="310" y="310"/>
                    </a:lnTo>
                    <a:lnTo>
                      <a:pt x="172" y="448"/>
                    </a:lnTo>
                    <a:lnTo>
                      <a:pt x="103" y="620"/>
                    </a:lnTo>
                    <a:lnTo>
                      <a:pt x="35" y="827"/>
                    </a:lnTo>
                    <a:lnTo>
                      <a:pt x="0" y="1034"/>
                    </a:lnTo>
                    <a:lnTo>
                      <a:pt x="0" y="1240"/>
                    </a:lnTo>
                    <a:lnTo>
                      <a:pt x="35" y="1447"/>
                    </a:lnTo>
                    <a:lnTo>
                      <a:pt x="103" y="1619"/>
                    </a:lnTo>
                    <a:lnTo>
                      <a:pt x="172" y="1792"/>
                    </a:lnTo>
                    <a:lnTo>
                      <a:pt x="310" y="1929"/>
                    </a:lnTo>
                    <a:lnTo>
                      <a:pt x="448" y="2067"/>
                    </a:lnTo>
                    <a:lnTo>
                      <a:pt x="620" y="2171"/>
                    </a:lnTo>
                    <a:lnTo>
                      <a:pt x="827" y="2205"/>
                    </a:lnTo>
                    <a:lnTo>
                      <a:pt x="999" y="2239"/>
                    </a:lnTo>
                    <a:lnTo>
                      <a:pt x="27318" y="2239"/>
                    </a:lnTo>
                    <a:lnTo>
                      <a:pt x="27524" y="2205"/>
                    </a:lnTo>
                    <a:lnTo>
                      <a:pt x="27697" y="2171"/>
                    </a:lnTo>
                    <a:lnTo>
                      <a:pt x="27869" y="2067"/>
                    </a:lnTo>
                    <a:lnTo>
                      <a:pt x="28007" y="1929"/>
                    </a:lnTo>
                    <a:lnTo>
                      <a:pt x="28144" y="1792"/>
                    </a:lnTo>
                    <a:lnTo>
                      <a:pt x="28248" y="1619"/>
                    </a:lnTo>
                    <a:lnTo>
                      <a:pt x="28282" y="1447"/>
                    </a:lnTo>
                    <a:lnTo>
                      <a:pt x="28317" y="1240"/>
                    </a:lnTo>
                    <a:lnTo>
                      <a:pt x="28317" y="1034"/>
                    </a:lnTo>
                    <a:lnTo>
                      <a:pt x="28282" y="827"/>
                    </a:lnTo>
                    <a:lnTo>
                      <a:pt x="28248" y="620"/>
                    </a:lnTo>
                    <a:lnTo>
                      <a:pt x="28144" y="448"/>
                    </a:lnTo>
                    <a:lnTo>
                      <a:pt x="28007" y="310"/>
                    </a:lnTo>
                    <a:lnTo>
                      <a:pt x="27869" y="173"/>
                    </a:lnTo>
                    <a:lnTo>
                      <a:pt x="27697" y="104"/>
                    </a:lnTo>
                    <a:lnTo>
                      <a:pt x="27524" y="35"/>
                    </a:lnTo>
                    <a:lnTo>
                      <a:pt x="27318" y="0"/>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1" name="Google Shape;4171;p24"/>
              <p:cNvSpPr/>
              <p:nvPr/>
            </p:nvSpPr>
            <p:spPr>
              <a:xfrm>
                <a:off x="2724875" y="3357425"/>
                <a:ext cx="707925" cy="56000"/>
              </a:xfrm>
              <a:custGeom>
                <a:avLst/>
                <a:gdLst/>
                <a:ahLst/>
                <a:cxnLst/>
                <a:rect l="l" t="t" r="r" b="b"/>
                <a:pathLst>
                  <a:path w="28317" h="2240" fill="none" extrusionOk="0">
                    <a:moveTo>
                      <a:pt x="27318" y="0"/>
                    </a:moveTo>
                    <a:lnTo>
                      <a:pt x="999" y="0"/>
                    </a:lnTo>
                    <a:lnTo>
                      <a:pt x="999" y="0"/>
                    </a:lnTo>
                    <a:lnTo>
                      <a:pt x="827" y="35"/>
                    </a:lnTo>
                    <a:lnTo>
                      <a:pt x="620" y="104"/>
                    </a:lnTo>
                    <a:lnTo>
                      <a:pt x="448" y="173"/>
                    </a:lnTo>
                    <a:lnTo>
                      <a:pt x="310" y="310"/>
                    </a:lnTo>
                    <a:lnTo>
                      <a:pt x="172" y="448"/>
                    </a:lnTo>
                    <a:lnTo>
                      <a:pt x="103" y="620"/>
                    </a:lnTo>
                    <a:lnTo>
                      <a:pt x="35" y="827"/>
                    </a:lnTo>
                    <a:lnTo>
                      <a:pt x="0" y="1034"/>
                    </a:lnTo>
                    <a:lnTo>
                      <a:pt x="0" y="1240"/>
                    </a:lnTo>
                    <a:lnTo>
                      <a:pt x="0" y="1240"/>
                    </a:lnTo>
                    <a:lnTo>
                      <a:pt x="35" y="1447"/>
                    </a:lnTo>
                    <a:lnTo>
                      <a:pt x="103" y="1619"/>
                    </a:lnTo>
                    <a:lnTo>
                      <a:pt x="172" y="1792"/>
                    </a:lnTo>
                    <a:lnTo>
                      <a:pt x="310" y="1929"/>
                    </a:lnTo>
                    <a:lnTo>
                      <a:pt x="448" y="2067"/>
                    </a:lnTo>
                    <a:lnTo>
                      <a:pt x="620" y="2171"/>
                    </a:lnTo>
                    <a:lnTo>
                      <a:pt x="827" y="2205"/>
                    </a:lnTo>
                    <a:lnTo>
                      <a:pt x="999" y="2239"/>
                    </a:lnTo>
                    <a:lnTo>
                      <a:pt x="27318" y="2239"/>
                    </a:lnTo>
                    <a:lnTo>
                      <a:pt x="27318" y="2239"/>
                    </a:lnTo>
                    <a:lnTo>
                      <a:pt x="27524" y="2205"/>
                    </a:lnTo>
                    <a:lnTo>
                      <a:pt x="27697" y="2171"/>
                    </a:lnTo>
                    <a:lnTo>
                      <a:pt x="27869" y="2067"/>
                    </a:lnTo>
                    <a:lnTo>
                      <a:pt x="28007" y="1929"/>
                    </a:lnTo>
                    <a:lnTo>
                      <a:pt x="28144" y="1792"/>
                    </a:lnTo>
                    <a:lnTo>
                      <a:pt x="28248" y="1619"/>
                    </a:lnTo>
                    <a:lnTo>
                      <a:pt x="28282" y="1447"/>
                    </a:lnTo>
                    <a:lnTo>
                      <a:pt x="28317" y="1240"/>
                    </a:lnTo>
                    <a:lnTo>
                      <a:pt x="28317" y="1034"/>
                    </a:lnTo>
                    <a:lnTo>
                      <a:pt x="28317" y="1034"/>
                    </a:lnTo>
                    <a:lnTo>
                      <a:pt x="28282" y="827"/>
                    </a:lnTo>
                    <a:lnTo>
                      <a:pt x="28248" y="620"/>
                    </a:lnTo>
                    <a:lnTo>
                      <a:pt x="28144" y="448"/>
                    </a:lnTo>
                    <a:lnTo>
                      <a:pt x="28007" y="310"/>
                    </a:lnTo>
                    <a:lnTo>
                      <a:pt x="27869" y="173"/>
                    </a:lnTo>
                    <a:lnTo>
                      <a:pt x="27697" y="104"/>
                    </a:lnTo>
                    <a:lnTo>
                      <a:pt x="27524" y="35"/>
                    </a:lnTo>
                    <a:lnTo>
                      <a:pt x="273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2" name="Google Shape;4172;p24"/>
              <p:cNvSpPr/>
              <p:nvPr/>
            </p:nvSpPr>
            <p:spPr>
              <a:xfrm>
                <a:off x="2339900" y="1498925"/>
                <a:ext cx="110275" cy="105950"/>
              </a:xfrm>
              <a:custGeom>
                <a:avLst/>
                <a:gdLst/>
                <a:ahLst/>
                <a:cxnLst/>
                <a:rect l="l" t="t" r="r" b="b"/>
                <a:pathLst>
                  <a:path w="4411" h="4238" extrusionOk="0">
                    <a:moveTo>
                      <a:pt x="724" y="1"/>
                    </a:moveTo>
                    <a:lnTo>
                      <a:pt x="655" y="345"/>
                    </a:lnTo>
                    <a:lnTo>
                      <a:pt x="517" y="724"/>
                    </a:lnTo>
                    <a:lnTo>
                      <a:pt x="173" y="1516"/>
                    </a:lnTo>
                    <a:lnTo>
                      <a:pt x="70" y="1861"/>
                    </a:lnTo>
                    <a:lnTo>
                      <a:pt x="1" y="2136"/>
                    </a:lnTo>
                    <a:lnTo>
                      <a:pt x="1" y="2240"/>
                    </a:lnTo>
                    <a:lnTo>
                      <a:pt x="35" y="2343"/>
                    </a:lnTo>
                    <a:lnTo>
                      <a:pt x="70" y="2377"/>
                    </a:lnTo>
                    <a:lnTo>
                      <a:pt x="173" y="2412"/>
                    </a:lnTo>
                    <a:lnTo>
                      <a:pt x="276" y="2446"/>
                    </a:lnTo>
                    <a:lnTo>
                      <a:pt x="345" y="2481"/>
                    </a:lnTo>
                    <a:lnTo>
                      <a:pt x="380" y="2584"/>
                    </a:lnTo>
                    <a:lnTo>
                      <a:pt x="414" y="2688"/>
                    </a:lnTo>
                    <a:lnTo>
                      <a:pt x="414" y="2998"/>
                    </a:lnTo>
                    <a:lnTo>
                      <a:pt x="345" y="3308"/>
                    </a:lnTo>
                    <a:lnTo>
                      <a:pt x="311" y="3652"/>
                    </a:lnTo>
                    <a:lnTo>
                      <a:pt x="311" y="3928"/>
                    </a:lnTo>
                    <a:lnTo>
                      <a:pt x="345" y="4031"/>
                    </a:lnTo>
                    <a:lnTo>
                      <a:pt x="380" y="4134"/>
                    </a:lnTo>
                    <a:lnTo>
                      <a:pt x="483" y="4203"/>
                    </a:lnTo>
                    <a:lnTo>
                      <a:pt x="586" y="4238"/>
                    </a:lnTo>
                    <a:lnTo>
                      <a:pt x="862" y="4238"/>
                    </a:lnTo>
                    <a:lnTo>
                      <a:pt x="1172" y="4203"/>
                    </a:lnTo>
                    <a:lnTo>
                      <a:pt x="1758" y="4134"/>
                    </a:lnTo>
                    <a:lnTo>
                      <a:pt x="2343" y="3997"/>
                    </a:lnTo>
                    <a:lnTo>
                      <a:pt x="2860" y="3790"/>
                    </a:lnTo>
                    <a:lnTo>
                      <a:pt x="3342" y="3583"/>
                    </a:lnTo>
                    <a:lnTo>
                      <a:pt x="3721" y="3308"/>
                    </a:lnTo>
                    <a:lnTo>
                      <a:pt x="3893" y="3170"/>
                    </a:lnTo>
                    <a:lnTo>
                      <a:pt x="4031" y="3032"/>
                    </a:lnTo>
                    <a:lnTo>
                      <a:pt x="4134" y="2894"/>
                    </a:lnTo>
                    <a:lnTo>
                      <a:pt x="4169" y="2791"/>
                    </a:lnTo>
                    <a:lnTo>
                      <a:pt x="4272" y="2446"/>
                    </a:lnTo>
                    <a:lnTo>
                      <a:pt x="4307" y="2067"/>
                    </a:lnTo>
                    <a:lnTo>
                      <a:pt x="4376" y="1172"/>
                    </a:lnTo>
                    <a:lnTo>
                      <a:pt x="4410" y="104"/>
                    </a:lnTo>
                    <a:lnTo>
                      <a:pt x="724"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3" name="Google Shape;4173;p24"/>
              <p:cNvSpPr/>
              <p:nvPr/>
            </p:nvSpPr>
            <p:spPr>
              <a:xfrm>
                <a:off x="2343350" y="1444675"/>
                <a:ext cx="142975" cy="160200"/>
              </a:xfrm>
              <a:custGeom>
                <a:avLst/>
                <a:gdLst/>
                <a:ahLst/>
                <a:cxnLst/>
                <a:rect l="l" t="t" r="r" b="b"/>
                <a:pathLst>
                  <a:path w="5719" h="6408" extrusionOk="0">
                    <a:moveTo>
                      <a:pt x="2067" y="0"/>
                    </a:moveTo>
                    <a:lnTo>
                      <a:pt x="1826" y="35"/>
                    </a:lnTo>
                    <a:lnTo>
                      <a:pt x="1620" y="104"/>
                    </a:lnTo>
                    <a:lnTo>
                      <a:pt x="1482" y="207"/>
                    </a:lnTo>
                    <a:lnTo>
                      <a:pt x="1378" y="345"/>
                    </a:lnTo>
                    <a:lnTo>
                      <a:pt x="1206" y="517"/>
                    </a:lnTo>
                    <a:lnTo>
                      <a:pt x="1103" y="586"/>
                    </a:lnTo>
                    <a:lnTo>
                      <a:pt x="999" y="586"/>
                    </a:lnTo>
                    <a:lnTo>
                      <a:pt x="793" y="551"/>
                    </a:lnTo>
                    <a:lnTo>
                      <a:pt x="586" y="551"/>
                    </a:lnTo>
                    <a:lnTo>
                      <a:pt x="414" y="620"/>
                    </a:lnTo>
                    <a:lnTo>
                      <a:pt x="276" y="724"/>
                    </a:lnTo>
                    <a:lnTo>
                      <a:pt x="173" y="862"/>
                    </a:lnTo>
                    <a:lnTo>
                      <a:pt x="69" y="999"/>
                    </a:lnTo>
                    <a:lnTo>
                      <a:pt x="35" y="1172"/>
                    </a:lnTo>
                    <a:lnTo>
                      <a:pt x="0" y="1309"/>
                    </a:lnTo>
                    <a:lnTo>
                      <a:pt x="0" y="1550"/>
                    </a:lnTo>
                    <a:lnTo>
                      <a:pt x="35" y="1757"/>
                    </a:lnTo>
                    <a:lnTo>
                      <a:pt x="104" y="1895"/>
                    </a:lnTo>
                    <a:lnTo>
                      <a:pt x="242" y="1998"/>
                    </a:lnTo>
                    <a:lnTo>
                      <a:pt x="379" y="2102"/>
                    </a:lnTo>
                    <a:lnTo>
                      <a:pt x="517" y="2171"/>
                    </a:lnTo>
                    <a:lnTo>
                      <a:pt x="965" y="2274"/>
                    </a:lnTo>
                    <a:lnTo>
                      <a:pt x="1137" y="2343"/>
                    </a:lnTo>
                    <a:lnTo>
                      <a:pt x="1241" y="2412"/>
                    </a:lnTo>
                    <a:lnTo>
                      <a:pt x="1241" y="2515"/>
                    </a:lnTo>
                    <a:lnTo>
                      <a:pt x="1241" y="2618"/>
                    </a:lnTo>
                    <a:lnTo>
                      <a:pt x="1206" y="2825"/>
                    </a:lnTo>
                    <a:lnTo>
                      <a:pt x="1206" y="2928"/>
                    </a:lnTo>
                    <a:lnTo>
                      <a:pt x="1310" y="2997"/>
                    </a:lnTo>
                    <a:lnTo>
                      <a:pt x="1413" y="3032"/>
                    </a:lnTo>
                    <a:lnTo>
                      <a:pt x="1516" y="3066"/>
                    </a:lnTo>
                    <a:lnTo>
                      <a:pt x="1826" y="3066"/>
                    </a:lnTo>
                    <a:lnTo>
                      <a:pt x="1930" y="3101"/>
                    </a:lnTo>
                    <a:lnTo>
                      <a:pt x="2067" y="3170"/>
                    </a:lnTo>
                    <a:lnTo>
                      <a:pt x="2171" y="3238"/>
                    </a:lnTo>
                    <a:lnTo>
                      <a:pt x="2240" y="3376"/>
                    </a:lnTo>
                    <a:lnTo>
                      <a:pt x="2309" y="3548"/>
                    </a:lnTo>
                    <a:lnTo>
                      <a:pt x="2377" y="3755"/>
                    </a:lnTo>
                    <a:lnTo>
                      <a:pt x="2412" y="3962"/>
                    </a:lnTo>
                    <a:lnTo>
                      <a:pt x="2446" y="4203"/>
                    </a:lnTo>
                    <a:lnTo>
                      <a:pt x="2412" y="4444"/>
                    </a:lnTo>
                    <a:lnTo>
                      <a:pt x="2377" y="4651"/>
                    </a:lnTo>
                    <a:lnTo>
                      <a:pt x="2309" y="4754"/>
                    </a:lnTo>
                    <a:lnTo>
                      <a:pt x="2240" y="4789"/>
                    </a:lnTo>
                    <a:lnTo>
                      <a:pt x="2102" y="4823"/>
                    </a:lnTo>
                    <a:lnTo>
                      <a:pt x="1585" y="4823"/>
                    </a:lnTo>
                    <a:lnTo>
                      <a:pt x="1172" y="4789"/>
                    </a:lnTo>
                    <a:lnTo>
                      <a:pt x="793" y="4754"/>
                    </a:lnTo>
                    <a:lnTo>
                      <a:pt x="448" y="4720"/>
                    </a:lnTo>
                    <a:lnTo>
                      <a:pt x="345" y="4754"/>
                    </a:lnTo>
                    <a:lnTo>
                      <a:pt x="242" y="4789"/>
                    </a:lnTo>
                    <a:lnTo>
                      <a:pt x="207" y="4858"/>
                    </a:lnTo>
                    <a:lnTo>
                      <a:pt x="207" y="4926"/>
                    </a:lnTo>
                    <a:lnTo>
                      <a:pt x="242" y="4995"/>
                    </a:lnTo>
                    <a:lnTo>
                      <a:pt x="311" y="5064"/>
                    </a:lnTo>
                    <a:lnTo>
                      <a:pt x="552" y="5133"/>
                    </a:lnTo>
                    <a:lnTo>
                      <a:pt x="1482" y="5133"/>
                    </a:lnTo>
                    <a:lnTo>
                      <a:pt x="1757" y="5168"/>
                    </a:lnTo>
                    <a:lnTo>
                      <a:pt x="1895" y="5236"/>
                    </a:lnTo>
                    <a:lnTo>
                      <a:pt x="1964" y="5271"/>
                    </a:lnTo>
                    <a:lnTo>
                      <a:pt x="2033" y="5340"/>
                    </a:lnTo>
                    <a:lnTo>
                      <a:pt x="2067" y="5443"/>
                    </a:lnTo>
                    <a:lnTo>
                      <a:pt x="2067" y="5547"/>
                    </a:lnTo>
                    <a:lnTo>
                      <a:pt x="1998" y="5650"/>
                    </a:lnTo>
                    <a:lnTo>
                      <a:pt x="1930" y="5719"/>
                    </a:lnTo>
                    <a:lnTo>
                      <a:pt x="1792" y="5753"/>
                    </a:lnTo>
                    <a:lnTo>
                      <a:pt x="1516" y="5822"/>
                    </a:lnTo>
                    <a:lnTo>
                      <a:pt x="827" y="5822"/>
                    </a:lnTo>
                    <a:lnTo>
                      <a:pt x="517" y="5891"/>
                    </a:lnTo>
                    <a:lnTo>
                      <a:pt x="379" y="5925"/>
                    </a:lnTo>
                    <a:lnTo>
                      <a:pt x="276" y="5994"/>
                    </a:lnTo>
                    <a:lnTo>
                      <a:pt x="242" y="6063"/>
                    </a:lnTo>
                    <a:lnTo>
                      <a:pt x="207" y="6201"/>
                    </a:lnTo>
                    <a:lnTo>
                      <a:pt x="242" y="6270"/>
                    </a:lnTo>
                    <a:lnTo>
                      <a:pt x="311" y="6339"/>
                    </a:lnTo>
                    <a:lnTo>
                      <a:pt x="448" y="6408"/>
                    </a:lnTo>
                    <a:lnTo>
                      <a:pt x="999" y="6408"/>
                    </a:lnTo>
                    <a:lnTo>
                      <a:pt x="1447" y="6373"/>
                    </a:lnTo>
                    <a:lnTo>
                      <a:pt x="1930" y="6270"/>
                    </a:lnTo>
                    <a:lnTo>
                      <a:pt x="2377" y="6132"/>
                    </a:lnTo>
                    <a:lnTo>
                      <a:pt x="2722" y="5994"/>
                    </a:lnTo>
                    <a:lnTo>
                      <a:pt x="2963" y="5857"/>
                    </a:lnTo>
                    <a:lnTo>
                      <a:pt x="2997" y="5753"/>
                    </a:lnTo>
                    <a:lnTo>
                      <a:pt x="3032" y="5547"/>
                    </a:lnTo>
                    <a:lnTo>
                      <a:pt x="3066" y="4892"/>
                    </a:lnTo>
                    <a:lnTo>
                      <a:pt x="3066" y="4203"/>
                    </a:lnTo>
                    <a:lnTo>
                      <a:pt x="3066" y="3893"/>
                    </a:lnTo>
                    <a:lnTo>
                      <a:pt x="3101" y="3686"/>
                    </a:lnTo>
                    <a:lnTo>
                      <a:pt x="3170" y="3514"/>
                    </a:lnTo>
                    <a:lnTo>
                      <a:pt x="3273" y="3411"/>
                    </a:lnTo>
                    <a:lnTo>
                      <a:pt x="3376" y="3376"/>
                    </a:lnTo>
                    <a:lnTo>
                      <a:pt x="3480" y="3411"/>
                    </a:lnTo>
                    <a:lnTo>
                      <a:pt x="3618" y="3480"/>
                    </a:lnTo>
                    <a:lnTo>
                      <a:pt x="3721" y="3548"/>
                    </a:lnTo>
                    <a:lnTo>
                      <a:pt x="3928" y="3721"/>
                    </a:lnTo>
                    <a:lnTo>
                      <a:pt x="3962" y="3790"/>
                    </a:lnTo>
                    <a:lnTo>
                      <a:pt x="3996" y="3859"/>
                    </a:lnTo>
                    <a:lnTo>
                      <a:pt x="3962" y="4100"/>
                    </a:lnTo>
                    <a:lnTo>
                      <a:pt x="3893" y="4341"/>
                    </a:lnTo>
                    <a:lnTo>
                      <a:pt x="3790" y="4547"/>
                    </a:lnTo>
                    <a:lnTo>
                      <a:pt x="3686" y="4685"/>
                    </a:lnTo>
                    <a:lnTo>
                      <a:pt x="3652" y="4823"/>
                    </a:lnTo>
                    <a:lnTo>
                      <a:pt x="3652" y="4961"/>
                    </a:lnTo>
                    <a:lnTo>
                      <a:pt x="3686" y="5030"/>
                    </a:lnTo>
                    <a:lnTo>
                      <a:pt x="3721" y="5133"/>
                    </a:lnTo>
                    <a:lnTo>
                      <a:pt x="3790" y="5168"/>
                    </a:lnTo>
                    <a:lnTo>
                      <a:pt x="3859" y="5202"/>
                    </a:lnTo>
                    <a:lnTo>
                      <a:pt x="3893" y="5202"/>
                    </a:lnTo>
                    <a:lnTo>
                      <a:pt x="4100" y="5099"/>
                    </a:lnTo>
                    <a:lnTo>
                      <a:pt x="4410" y="4892"/>
                    </a:lnTo>
                    <a:lnTo>
                      <a:pt x="4789" y="4616"/>
                    </a:lnTo>
                    <a:lnTo>
                      <a:pt x="5133" y="4237"/>
                    </a:lnTo>
                    <a:lnTo>
                      <a:pt x="5306" y="4065"/>
                    </a:lnTo>
                    <a:lnTo>
                      <a:pt x="5478" y="3859"/>
                    </a:lnTo>
                    <a:lnTo>
                      <a:pt x="5581" y="3652"/>
                    </a:lnTo>
                    <a:lnTo>
                      <a:pt x="5684" y="3445"/>
                    </a:lnTo>
                    <a:lnTo>
                      <a:pt x="5719" y="3273"/>
                    </a:lnTo>
                    <a:lnTo>
                      <a:pt x="5719" y="3066"/>
                    </a:lnTo>
                    <a:lnTo>
                      <a:pt x="5650" y="2894"/>
                    </a:lnTo>
                    <a:lnTo>
                      <a:pt x="5512" y="2722"/>
                    </a:lnTo>
                    <a:lnTo>
                      <a:pt x="5409" y="2584"/>
                    </a:lnTo>
                    <a:lnTo>
                      <a:pt x="5340" y="2446"/>
                    </a:lnTo>
                    <a:lnTo>
                      <a:pt x="5271" y="2343"/>
                    </a:lnTo>
                    <a:lnTo>
                      <a:pt x="5237" y="2205"/>
                    </a:lnTo>
                    <a:lnTo>
                      <a:pt x="5237" y="1964"/>
                    </a:lnTo>
                    <a:lnTo>
                      <a:pt x="5237" y="1757"/>
                    </a:lnTo>
                    <a:lnTo>
                      <a:pt x="5271" y="1516"/>
                    </a:lnTo>
                    <a:lnTo>
                      <a:pt x="5237" y="1275"/>
                    </a:lnTo>
                    <a:lnTo>
                      <a:pt x="5168" y="1172"/>
                    </a:lnTo>
                    <a:lnTo>
                      <a:pt x="5099" y="1068"/>
                    </a:lnTo>
                    <a:lnTo>
                      <a:pt x="4995" y="930"/>
                    </a:lnTo>
                    <a:lnTo>
                      <a:pt x="4858" y="793"/>
                    </a:lnTo>
                    <a:lnTo>
                      <a:pt x="4651" y="689"/>
                    </a:lnTo>
                    <a:lnTo>
                      <a:pt x="4444" y="620"/>
                    </a:lnTo>
                    <a:lnTo>
                      <a:pt x="4238" y="586"/>
                    </a:lnTo>
                    <a:lnTo>
                      <a:pt x="4031" y="586"/>
                    </a:lnTo>
                    <a:lnTo>
                      <a:pt x="3618" y="620"/>
                    </a:lnTo>
                    <a:lnTo>
                      <a:pt x="3480" y="620"/>
                    </a:lnTo>
                    <a:lnTo>
                      <a:pt x="3342" y="586"/>
                    </a:lnTo>
                    <a:lnTo>
                      <a:pt x="3135" y="517"/>
                    </a:lnTo>
                    <a:lnTo>
                      <a:pt x="2997" y="414"/>
                    </a:lnTo>
                    <a:lnTo>
                      <a:pt x="2722" y="241"/>
                    </a:lnTo>
                    <a:lnTo>
                      <a:pt x="2584" y="138"/>
                    </a:lnTo>
                    <a:lnTo>
                      <a:pt x="2446" y="69"/>
                    </a:lnTo>
                    <a:lnTo>
                      <a:pt x="2274" y="35"/>
                    </a:lnTo>
                    <a:lnTo>
                      <a:pt x="206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174" name="Google Shape;4174;p24"/>
          <p:cNvGrpSpPr/>
          <p:nvPr/>
        </p:nvGrpSpPr>
        <p:grpSpPr>
          <a:xfrm>
            <a:off x="3783104" y="1480345"/>
            <a:ext cx="1378923" cy="1474212"/>
            <a:chOff x="4935281" y="1314637"/>
            <a:chExt cx="1223100" cy="1307621"/>
          </a:xfrm>
        </p:grpSpPr>
        <p:sp>
          <p:nvSpPr>
            <p:cNvPr id="4175" name="Google Shape;4175;p24"/>
            <p:cNvSpPr/>
            <p:nvPr/>
          </p:nvSpPr>
          <p:spPr>
            <a:xfrm>
              <a:off x="4935281" y="1399158"/>
              <a:ext cx="1223100" cy="12231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176" name="Google Shape;4176;p24"/>
            <p:cNvGrpSpPr/>
            <p:nvPr/>
          </p:nvGrpSpPr>
          <p:grpSpPr>
            <a:xfrm>
              <a:off x="5265901" y="1496251"/>
              <a:ext cx="518334" cy="990096"/>
              <a:chOff x="5236539" y="1758751"/>
              <a:chExt cx="518334" cy="990096"/>
            </a:xfrm>
          </p:grpSpPr>
          <p:sp>
            <p:nvSpPr>
              <p:cNvPr id="4177" name="Google Shape;4177;p24"/>
              <p:cNvSpPr/>
              <p:nvPr/>
            </p:nvSpPr>
            <p:spPr>
              <a:xfrm>
                <a:off x="5236539" y="1758751"/>
                <a:ext cx="518334" cy="990096"/>
              </a:xfrm>
              <a:custGeom>
                <a:avLst/>
                <a:gdLst/>
                <a:ahLst/>
                <a:cxnLst/>
                <a:rect l="l" t="t" r="r" b="b"/>
                <a:pathLst>
                  <a:path w="45972" h="87118" extrusionOk="0">
                    <a:moveTo>
                      <a:pt x="3884" y="1"/>
                    </a:moveTo>
                    <a:lnTo>
                      <a:pt x="3453" y="79"/>
                    </a:lnTo>
                    <a:lnTo>
                      <a:pt x="3021" y="157"/>
                    </a:lnTo>
                    <a:lnTo>
                      <a:pt x="2629" y="314"/>
                    </a:lnTo>
                    <a:lnTo>
                      <a:pt x="2276" y="471"/>
                    </a:lnTo>
                    <a:lnTo>
                      <a:pt x="1923" y="667"/>
                    </a:lnTo>
                    <a:lnTo>
                      <a:pt x="1570" y="903"/>
                    </a:lnTo>
                    <a:lnTo>
                      <a:pt x="1256" y="1177"/>
                    </a:lnTo>
                    <a:lnTo>
                      <a:pt x="981" y="1452"/>
                    </a:lnTo>
                    <a:lnTo>
                      <a:pt x="746" y="1766"/>
                    </a:lnTo>
                    <a:lnTo>
                      <a:pt x="550" y="2079"/>
                    </a:lnTo>
                    <a:lnTo>
                      <a:pt x="354" y="2432"/>
                    </a:lnTo>
                    <a:lnTo>
                      <a:pt x="197" y="2825"/>
                    </a:lnTo>
                    <a:lnTo>
                      <a:pt x="118" y="3178"/>
                    </a:lnTo>
                    <a:lnTo>
                      <a:pt x="40" y="3570"/>
                    </a:lnTo>
                    <a:lnTo>
                      <a:pt x="1" y="4001"/>
                    </a:lnTo>
                    <a:lnTo>
                      <a:pt x="1" y="83117"/>
                    </a:lnTo>
                    <a:lnTo>
                      <a:pt x="40" y="83548"/>
                    </a:lnTo>
                    <a:lnTo>
                      <a:pt x="118" y="83940"/>
                    </a:lnTo>
                    <a:lnTo>
                      <a:pt x="197" y="84333"/>
                    </a:lnTo>
                    <a:lnTo>
                      <a:pt x="354" y="84686"/>
                    </a:lnTo>
                    <a:lnTo>
                      <a:pt x="550" y="85039"/>
                    </a:lnTo>
                    <a:lnTo>
                      <a:pt x="746" y="85353"/>
                    </a:lnTo>
                    <a:lnTo>
                      <a:pt x="981" y="85666"/>
                    </a:lnTo>
                    <a:lnTo>
                      <a:pt x="1256" y="85941"/>
                    </a:lnTo>
                    <a:lnTo>
                      <a:pt x="1570" y="86215"/>
                    </a:lnTo>
                    <a:lnTo>
                      <a:pt x="1923" y="86451"/>
                    </a:lnTo>
                    <a:lnTo>
                      <a:pt x="2276" y="86647"/>
                    </a:lnTo>
                    <a:lnTo>
                      <a:pt x="2629" y="86804"/>
                    </a:lnTo>
                    <a:lnTo>
                      <a:pt x="3021" y="86961"/>
                    </a:lnTo>
                    <a:lnTo>
                      <a:pt x="3453" y="87039"/>
                    </a:lnTo>
                    <a:lnTo>
                      <a:pt x="3884" y="87118"/>
                    </a:lnTo>
                    <a:lnTo>
                      <a:pt x="42128" y="87118"/>
                    </a:lnTo>
                    <a:lnTo>
                      <a:pt x="42520" y="87039"/>
                    </a:lnTo>
                    <a:lnTo>
                      <a:pt x="42952" y="86961"/>
                    </a:lnTo>
                    <a:lnTo>
                      <a:pt x="43344" y="86804"/>
                    </a:lnTo>
                    <a:lnTo>
                      <a:pt x="43736" y="86647"/>
                    </a:lnTo>
                    <a:lnTo>
                      <a:pt x="44089" y="86451"/>
                    </a:lnTo>
                    <a:lnTo>
                      <a:pt x="44403" y="86215"/>
                    </a:lnTo>
                    <a:lnTo>
                      <a:pt x="44717" y="85941"/>
                    </a:lnTo>
                    <a:lnTo>
                      <a:pt x="44991" y="85666"/>
                    </a:lnTo>
                    <a:lnTo>
                      <a:pt x="45227" y="85353"/>
                    </a:lnTo>
                    <a:lnTo>
                      <a:pt x="45462" y="85039"/>
                    </a:lnTo>
                    <a:lnTo>
                      <a:pt x="45619" y="84686"/>
                    </a:lnTo>
                    <a:lnTo>
                      <a:pt x="45776" y="84333"/>
                    </a:lnTo>
                    <a:lnTo>
                      <a:pt x="45893" y="83940"/>
                    </a:lnTo>
                    <a:lnTo>
                      <a:pt x="45933" y="83548"/>
                    </a:lnTo>
                    <a:lnTo>
                      <a:pt x="45972" y="83117"/>
                    </a:lnTo>
                    <a:lnTo>
                      <a:pt x="45972" y="4001"/>
                    </a:lnTo>
                    <a:lnTo>
                      <a:pt x="45933" y="3570"/>
                    </a:lnTo>
                    <a:lnTo>
                      <a:pt x="45893" y="3178"/>
                    </a:lnTo>
                    <a:lnTo>
                      <a:pt x="45776" y="2825"/>
                    </a:lnTo>
                    <a:lnTo>
                      <a:pt x="45619" y="2432"/>
                    </a:lnTo>
                    <a:lnTo>
                      <a:pt x="45462" y="2079"/>
                    </a:lnTo>
                    <a:lnTo>
                      <a:pt x="45227" y="1766"/>
                    </a:lnTo>
                    <a:lnTo>
                      <a:pt x="44991" y="1452"/>
                    </a:lnTo>
                    <a:lnTo>
                      <a:pt x="44717" y="1177"/>
                    </a:lnTo>
                    <a:lnTo>
                      <a:pt x="44403" y="903"/>
                    </a:lnTo>
                    <a:lnTo>
                      <a:pt x="44089" y="667"/>
                    </a:lnTo>
                    <a:lnTo>
                      <a:pt x="43736" y="471"/>
                    </a:lnTo>
                    <a:lnTo>
                      <a:pt x="43344" y="314"/>
                    </a:lnTo>
                    <a:lnTo>
                      <a:pt x="42952" y="157"/>
                    </a:lnTo>
                    <a:lnTo>
                      <a:pt x="42520" y="79"/>
                    </a:lnTo>
                    <a:lnTo>
                      <a:pt x="42128" y="1"/>
                    </a:lnTo>
                    <a:close/>
                  </a:path>
                </a:pathLst>
              </a:custGeom>
              <a:solidFill>
                <a:srgbClr val="1C3A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8" name="Google Shape;4178;p24"/>
              <p:cNvSpPr/>
              <p:nvPr/>
            </p:nvSpPr>
            <p:spPr>
              <a:xfrm>
                <a:off x="5258662" y="1834980"/>
                <a:ext cx="474102" cy="841658"/>
              </a:xfrm>
              <a:custGeom>
                <a:avLst/>
                <a:gdLst/>
                <a:ahLst/>
                <a:cxnLst/>
                <a:rect l="l" t="t" r="r" b="b"/>
                <a:pathLst>
                  <a:path w="42049" h="74057" extrusionOk="0">
                    <a:moveTo>
                      <a:pt x="0" y="1"/>
                    </a:moveTo>
                    <a:lnTo>
                      <a:pt x="0" y="74056"/>
                    </a:lnTo>
                    <a:lnTo>
                      <a:pt x="42049" y="74056"/>
                    </a:lnTo>
                    <a:lnTo>
                      <a:pt x="42049" y="1"/>
                    </a:lnTo>
                    <a:close/>
                  </a:path>
                </a:pathLst>
              </a:cu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9" name="Google Shape;4179;p24"/>
              <p:cNvSpPr/>
              <p:nvPr/>
            </p:nvSpPr>
            <p:spPr>
              <a:xfrm>
                <a:off x="5258662" y="1834980"/>
                <a:ext cx="474102" cy="40141"/>
              </a:xfrm>
              <a:custGeom>
                <a:avLst/>
                <a:gdLst/>
                <a:ahLst/>
                <a:cxnLst/>
                <a:rect l="l" t="t" r="r" b="b"/>
                <a:pathLst>
                  <a:path w="42049" h="3532" extrusionOk="0">
                    <a:moveTo>
                      <a:pt x="0" y="1"/>
                    </a:moveTo>
                    <a:lnTo>
                      <a:pt x="0" y="3531"/>
                    </a:lnTo>
                    <a:lnTo>
                      <a:pt x="42049" y="3531"/>
                    </a:lnTo>
                    <a:lnTo>
                      <a:pt x="42049" y="1"/>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0" name="Google Shape;4180;p24"/>
              <p:cNvSpPr/>
              <p:nvPr/>
            </p:nvSpPr>
            <p:spPr>
              <a:xfrm>
                <a:off x="5400187" y="1791290"/>
                <a:ext cx="149056" cy="16059"/>
              </a:xfrm>
              <a:custGeom>
                <a:avLst/>
                <a:gdLst/>
                <a:ahLst/>
                <a:cxnLst/>
                <a:rect l="l" t="t" r="r" b="b"/>
                <a:pathLst>
                  <a:path w="13220" h="1413" extrusionOk="0">
                    <a:moveTo>
                      <a:pt x="746" y="1"/>
                    </a:moveTo>
                    <a:lnTo>
                      <a:pt x="589" y="40"/>
                    </a:lnTo>
                    <a:lnTo>
                      <a:pt x="472" y="79"/>
                    </a:lnTo>
                    <a:lnTo>
                      <a:pt x="315" y="119"/>
                    </a:lnTo>
                    <a:lnTo>
                      <a:pt x="236" y="197"/>
                    </a:lnTo>
                    <a:lnTo>
                      <a:pt x="119" y="315"/>
                    </a:lnTo>
                    <a:lnTo>
                      <a:pt x="79" y="432"/>
                    </a:lnTo>
                    <a:lnTo>
                      <a:pt x="40" y="550"/>
                    </a:lnTo>
                    <a:lnTo>
                      <a:pt x="1" y="707"/>
                    </a:lnTo>
                    <a:lnTo>
                      <a:pt x="1" y="746"/>
                    </a:lnTo>
                    <a:lnTo>
                      <a:pt x="40" y="864"/>
                    </a:lnTo>
                    <a:lnTo>
                      <a:pt x="79" y="1021"/>
                    </a:lnTo>
                    <a:lnTo>
                      <a:pt x="119" y="1138"/>
                    </a:lnTo>
                    <a:lnTo>
                      <a:pt x="236" y="1217"/>
                    </a:lnTo>
                    <a:lnTo>
                      <a:pt x="315" y="1295"/>
                    </a:lnTo>
                    <a:lnTo>
                      <a:pt x="472" y="1374"/>
                    </a:lnTo>
                    <a:lnTo>
                      <a:pt x="589" y="1413"/>
                    </a:lnTo>
                    <a:lnTo>
                      <a:pt x="12631" y="1413"/>
                    </a:lnTo>
                    <a:lnTo>
                      <a:pt x="12788" y="1374"/>
                    </a:lnTo>
                    <a:lnTo>
                      <a:pt x="12906" y="1295"/>
                    </a:lnTo>
                    <a:lnTo>
                      <a:pt x="13023" y="1217"/>
                    </a:lnTo>
                    <a:lnTo>
                      <a:pt x="13102" y="1138"/>
                    </a:lnTo>
                    <a:lnTo>
                      <a:pt x="13180" y="1021"/>
                    </a:lnTo>
                    <a:lnTo>
                      <a:pt x="13219" y="864"/>
                    </a:lnTo>
                    <a:lnTo>
                      <a:pt x="13219" y="746"/>
                    </a:lnTo>
                    <a:lnTo>
                      <a:pt x="13219" y="707"/>
                    </a:lnTo>
                    <a:lnTo>
                      <a:pt x="13219" y="550"/>
                    </a:lnTo>
                    <a:lnTo>
                      <a:pt x="13180" y="432"/>
                    </a:lnTo>
                    <a:lnTo>
                      <a:pt x="13102" y="315"/>
                    </a:lnTo>
                    <a:lnTo>
                      <a:pt x="13023" y="197"/>
                    </a:lnTo>
                    <a:lnTo>
                      <a:pt x="12906" y="119"/>
                    </a:lnTo>
                    <a:lnTo>
                      <a:pt x="12788" y="79"/>
                    </a:lnTo>
                    <a:lnTo>
                      <a:pt x="12631" y="40"/>
                    </a:lnTo>
                    <a:lnTo>
                      <a:pt x="12474" y="1"/>
                    </a:lnTo>
                    <a:close/>
                  </a:path>
                </a:pathLst>
              </a:custGeom>
              <a:solidFill>
                <a:srgbClr val="4F8E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1" name="Google Shape;4181;p24"/>
              <p:cNvSpPr/>
              <p:nvPr/>
            </p:nvSpPr>
            <p:spPr>
              <a:xfrm>
                <a:off x="5573566" y="1790847"/>
                <a:ext cx="17702" cy="17400"/>
              </a:xfrm>
              <a:custGeom>
                <a:avLst/>
                <a:gdLst/>
                <a:ahLst/>
                <a:cxnLst/>
                <a:rect l="l" t="t" r="r" b="b"/>
                <a:pathLst>
                  <a:path w="1570" h="1531" extrusionOk="0">
                    <a:moveTo>
                      <a:pt x="628" y="1"/>
                    </a:moveTo>
                    <a:lnTo>
                      <a:pt x="471" y="40"/>
                    </a:lnTo>
                    <a:lnTo>
                      <a:pt x="354" y="118"/>
                    </a:lnTo>
                    <a:lnTo>
                      <a:pt x="236" y="197"/>
                    </a:lnTo>
                    <a:lnTo>
                      <a:pt x="158" y="314"/>
                    </a:lnTo>
                    <a:lnTo>
                      <a:pt x="79" y="471"/>
                    </a:lnTo>
                    <a:lnTo>
                      <a:pt x="40" y="589"/>
                    </a:lnTo>
                    <a:lnTo>
                      <a:pt x="1" y="746"/>
                    </a:lnTo>
                    <a:lnTo>
                      <a:pt x="40" y="903"/>
                    </a:lnTo>
                    <a:lnTo>
                      <a:pt x="79" y="1060"/>
                    </a:lnTo>
                    <a:lnTo>
                      <a:pt x="158" y="1177"/>
                    </a:lnTo>
                    <a:lnTo>
                      <a:pt x="236" y="1295"/>
                    </a:lnTo>
                    <a:lnTo>
                      <a:pt x="354" y="1413"/>
                    </a:lnTo>
                    <a:lnTo>
                      <a:pt x="471" y="1452"/>
                    </a:lnTo>
                    <a:lnTo>
                      <a:pt x="628" y="1530"/>
                    </a:lnTo>
                    <a:lnTo>
                      <a:pt x="942" y="1530"/>
                    </a:lnTo>
                    <a:lnTo>
                      <a:pt x="1099" y="1452"/>
                    </a:lnTo>
                    <a:lnTo>
                      <a:pt x="1217" y="1413"/>
                    </a:lnTo>
                    <a:lnTo>
                      <a:pt x="1334" y="1295"/>
                    </a:lnTo>
                    <a:lnTo>
                      <a:pt x="1452" y="1177"/>
                    </a:lnTo>
                    <a:lnTo>
                      <a:pt x="1491" y="1060"/>
                    </a:lnTo>
                    <a:lnTo>
                      <a:pt x="1570" y="903"/>
                    </a:lnTo>
                    <a:lnTo>
                      <a:pt x="1570" y="746"/>
                    </a:lnTo>
                    <a:lnTo>
                      <a:pt x="1570" y="589"/>
                    </a:lnTo>
                    <a:lnTo>
                      <a:pt x="1491" y="471"/>
                    </a:lnTo>
                    <a:lnTo>
                      <a:pt x="1452" y="314"/>
                    </a:lnTo>
                    <a:lnTo>
                      <a:pt x="1334" y="197"/>
                    </a:lnTo>
                    <a:lnTo>
                      <a:pt x="1217" y="118"/>
                    </a:lnTo>
                    <a:lnTo>
                      <a:pt x="1099" y="40"/>
                    </a:lnTo>
                    <a:lnTo>
                      <a:pt x="942" y="1"/>
                    </a:lnTo>
                    <a:close/>
                  </a:path>
                </a:pathLst>
              </a:custGeom>
              <a:solidFill>
                <a:srgbClr val="4F8E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2" name="Google Shape;4182;p24"/>
              <p:cNvSpPr/>
              <p:nvPr/>
            </p:nvSpPr>
            <p:spPr>
              <a:xfrm>
                <a:off x="5290054" y="1901411"/>
                <a:ext cx="411752" cy="391411"/>
              </a:xfrm>
              <a:custGeom>
                <a:avLst/>
                <a:gdLst/>
                <a:ahLst/>
                <a:cxnLst/>
                <a:rect l="l" t="t" r="r" b="b"/>
                <a:pathLst>
                  <a:path w="36519" h="34440" extrusionOk="0">
                    <a:moveTo>
                      <a:pt x="1" y="0"/>
                    </a:moveTo>
                    <a:lnTo>
                      <a:pt x="1" y="34439"/>
                    </a:lnTo>
                    <a:lnTo>
                      <a:pt x="36519" y="34439"/>
                    </a:lnTo>
                    <a:lnTo>
                      <a:pt x="36519"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3" name="Google Shape;4183;p24"/>
              <p:cNvSpPr/>
              <p:nvPr/>
            </p:nvSpPr>
            <p:spPr>
              <a:xfrm>
                <a:off x="5405058" y="2330723"/>
                <a:ext cx="181776" cy="183227"/>
              </a:xfrm>
              <a:custGeom>
                <a:avLst/>
                <a:gdLst/>
                <a:ahLst/>
                <a:cxnLst/>
                <a:rect l="l" t="t" r="r" b="b"/>
                <a:pathLst>
                  <a:path w="16122" h="16122" extrusionOk="0">
                    <a:moveTo>
                      <a:pt x="8041" y="0"/>
                    </a:moveTo>
                    <a:lnTo>
                      <a:pt x="7218" y="39"/>
                    </a:lnTo>
                    <a:lnTo>
                      <a:pt x="6433" y="157"/>
                    </a:lnTo>
                    <a:lnTo>
                      <a:pt x="5649" y="353"/>
                    </a:lnTo>
                    <a:lnTo>
                      <a:pt x="4903" y="628"/>
                    </a:lnTo>
                    <a:lnTo>
                      <a:pt x="4197" y="981"/>
                    </a:lnTo>
                    <a:lnTo>
                      <a:pt x="3530" y="1373"/>
                    </a:lnTo>
                    <a:lnTo>
                      <a:pt x="2903" y="1844"/>
                    </a:lnTo>
                    <a:lnTo>
                      <a:pt x="2354" y="2354"/>
                    </a:lnTo>
                    <a:lnTo>
                      <a:pt x="1844" y="2942"/>
                    </a:lnTo>
                    <a:lnTo>
                      <a:pt x="1373" y="3530"/>
                    </a:lnTo>
                    <a:lnTo>
                      <a:pt x="942" y="4197"/>
                    </a:lnTo>
                    <a:lnTo>
                      <a:pt x="628" y="4903"/>
                    </a:lnTo>
                    <a:lnTo>
                      <a:pt x="353" y="5649"/>
                    </a:lnTo>
                    <a:lnTo>
                      <a:pt x="157" y="6433"/>
                    </a:lnTo>
                    <a:lnTo>
                      <a:pt x="40" y="7218"/>
                    </a:lnTo>
                    <a:lnTo>
                      <a:pt x="0" y="8041"/>
                    </a:lnTo>
                    <a:lnTo>
                      <a:pt x="40" y="8865"/>
                    </a:lnTo>
                    <a:lnTo>
                      <a:pt x="157" y="9689"/>
                    </a:lnTo>
                    <a:lnTo>
                      <a:pt x="353" y="10434"/>
                    </a:lnTo>
                    <a:lnTo>
                      <a:pt x="628" y="11179"/>
                    </a:lnTo>
                    <a:lnTo>
                      <a:pt x="942" y="11885"/>
                    </a:lnTo>
                    <a:lnTo>
                      <a:pt x="1373" y="12552"/>
                    </a:lnTo>
                    <a:lnTo>
                      <a:pt x="1844" y="13180"/>
                    </a:lnTo>
                    <a:lnTo>
                      <a:pt x="2354" y="13768"/>
                    </a:lnTo>
                    <a:lnTo>
                      <a:pt x="2903" y="14278"/>
                    </a:lnTo>
                    <a:lnTo>
                      <a:pt x="3530" y="14749"/>
                    </a:lnTo>
                    <a:lnTo>
                      <a:pt x="4197" y="15141"/>
                    </a:lnTo>
                    <a:lnTo>
                      <a:pt x="4903" y="15494"/>
                    </a:lnTo>
                    <a:lnTo>
                      <a:pt x="5649" y="15768"/>
                    </a:lnTo>
                    <a:lnTo>
                      <a:pt x="6433" y="15965"/>
                    </a:lnTo>
                    <a:lnTo>
                      <a:pt x="7218" y="16082"/>
                    </a:lnTo>
                    <a:lnTo>
                      <a:pt x="8041" y="16121"/>
                    </a:lnTo>
                    <a:lnTo>
                      <a:pt x="8865" y="16082"/>
                    </a:lnTo>
                    <a:lnTo>
                      <a:pt x="9689" y="15965"/>
                    </a:lnTo>
                    <a:lnTo>
                      <a:pt x="10434" y="15768"/>
                    </a:lnTo>
                    <a:lnTo>
                      <a:pt x="11179" y="15494"/>
                    </a:lnTo>
                    <a:lnTo>
                      <a:pt x="11885" y="15141"/>
                    </a:lnTo>
                    <a:lnTo>
                      <a:pt x="12552" y="14749"/>
                    </a:lnTo>
                    <a:lnTo>
                      <a:pt x="13180" y="14278"/>
                    </a:lnTo>
                    <a:lnTo>
                      <a:pt x="13729" y="13768"/>
                    </a:lnTo>
                    <a:lnTo>
                      <a:pt x="14278" y="13180"/>
                    </a:lnTo>
                    <a:lnTo>
                      <a:pt x="14749" y="12552"/>
                    </a:lnTo>
                    <a:lnTo>
                      <a:pt x="15141" y="11885"/>
                    </a:lnTo>
                    <a:lnTo>
                      <a:pt x="15494" y="11179"/>
                    </a:lnTo>
                    <a:lnTo>
                      <a:pt x="15729" y="10434"/>
                    </a:lnTo>
                    <a:lnTo>
                      <a:pt x="15925" y="9689"/>
                    </a:lnTo>
                    <a:lnTo>
                      <a:pt x="16082" y="8865"/>
                    </a:lnTo>
                    <a:lnTo>
                      <a:pt x="16122" y="8041"/>
                    </a:lnTo>
                    <a:lnTo>
                      <a:pt x="16082" y="7218"/>
                    </a:lnTo>
                    <a:lnTo>
                      <a:pt x="15925" y="6433"/>
                    </a:lnTo>
                    <a:lnTo>
                      <a:pt x="15729" y="5649"/>
                    </a:lnTo>
                    <a:lnTo>
                      <a:pt x="15494" y="4903"/>
                    </a:lnTo>
                    <a:lnTo>
                      <a:pt x="15141" y="4197"/>
                    </a:lnTo>
                    <a:lnTo>
                      <a:pt x="14749" y="3530"/>
                    </a:lnTo>
                    <a:lnTo>
                      <a:pt x="14278" y="2942"/>
                    </a:lnTo>
                    <a:lnTo>
                      <a:pt x="13729" y="2354"/>
                    </a:lnTo>
                    <a:lnTo>
                      <a:pt x="13180" y="1844"/>
                    </a:lnTo>
                    <a:lnTo>
                      <a:pt x="12552" y="1373"/>
                    </a:lnTo>
                    <a:lnTo>
                      <a:pt x="11885" y="981"/>
                    </a:lnTo>
                    <a:lnTo>
                      <a:pt x="11179" y="628"/>
                    </a:lnTo>
                    <a:lnTo>
                      <a:pt x="10434" y="353"/>
                    </a:lnTo>
                    <a:lnTo>
                      <a:pt x="9689" y="157"/>
                    </a:lnTo>
                    <a:lnTo>
                      <a:pt x="8865" y="39"/>
                    </a:lnTo>
                    <a:lnTo>
                      <a:pt x="8041" y="0"/>
                    </a:lnTo>
                    <a:close/>
                  </a:path>
                </a:pathLst>
              </a:custGeom>
              <a:solidFill>
                <a:srgbClr val="BCD1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4" name="Google Shape;4184;p24"/>
              <p:cNvSpPr/>
              <p:nvPr/>
            </p:nvSpPr>
            <p:spPr>
              <a:xfrm>
                <a:off x="5445741" y="2387778"/>
                <a:ext cx="99964" cy="69111"/>
              </a:xfrm>
              <a:custGeom>
                <a:avLst/>
                <a:gdLst/>
                <a:ahLst/>
                <a:cxnLst/>
                <a:rect l="l" t="t" r="r" b="b"/>
                <a:pathLst>
                  <a:path w="8866" h="6081" extrusionOk="0">
                    <a:moveTo>
                      <a:pt x="7885" y="1"/>
                    </a:moveTo>
                    <a:lnTo>
                      <a:pt x="7767" y="40"/>
                    </a:lnTo>
                    <a:lnTo>
                      <a:pt x="7610" y="119"/>
                    </a:lnTo>
                    <a:lnTo>
                      <a:pt x="7493" y="236"/>
                    </a:lnTo>
                    <a:lnTo>
                      <a:pt x="3610" y="4080"/>
                    </a:lnTo>
                    <a:lnTo>
                      <a:pt x="1413" y="1884"/>
                    </a:lnTo>
                    <a:lnTo>
                      <a:pt x="1256" y="1766"/>
                    </a:lnTo>
                    <a:lnTo>
                      <a:pt x="1138" y="1688"/>
                    </a:lnTo>
                    <a:lnTo>
                      <a:pt x="982" y="1648"/>
                    </a:lnTo>
                    <a:lnTo>
                      <a:pt x="668" y="1648"/>
                    </a:lnTo>
                    <a:lnTo>
                      <a:pt x="511" y="1688"/>
                    </a:lnTo>
                    <a:lnTo>
                      <a:pt x="354" y="1766"/>
                    </a:lnTo>
                    <a:lnTo>
                      <a:pt x="236" y="1884"/>
                    </a:lnTo>
                    <a:lnTo>
                      <a:pt x="119" y="2001"/>
                    </a:lnTo>
                    <a:lnTo>
                      <a:pt x="40" y="2158"/>
                    </a:lnTo>
                    <a:lnTo>
                      <a:pt x="1" y="2276"/>
                    </a:lnTo>
                    <a:lnTo>
                      <a:pt x="1" y="2433"/>
                    </a:lnTo>
                    <a:lnTo>
                      <a:pt x="1" y="2590"/>
                    </a:lnTo>
                    <a:lnTo>
                      <a:pt x="40" y="2747"/>
                    </a:lnTo>
                    <a:lnTo>
                      <a:pt x="119" y="2904"/>
                    </a:lnTo>
                    <a:lnTo>
                      <a:pt x="236" y="3021"/>
                    </a:lnTo>
                    <a:lnTo>
                      <a:pt x="3060" y="5845"/>
                    </a:lnTo>
                    <a:lnTo>
                      <a:pt x="3178" y="5924"/>
                    </a:lnTo>
                    <a:lnTo>
                      <a:pt x="3296" y="6002"/>
                    </a:lnTo>
                    <a:lnTo>
                      <a:pt x="3453" y="6042"/>
                    </a:lnTo>
                    <a:lnTo>
                      <a:pt x="3610" y="6081"/>
                    </a:lnTo>
                    <a:lnTo>
                      <a:pt x="3766" y="6042"/>
                    </a:lnTo>
                    <a:lnTo>
                      <a:pt x="3923" y="6002"/>
                    </a:lnTo>
                    <a:lnTo>
                      <a:pt x="4080" y="5924"/>
                    </a:lnTo>
                    <a:lnTo>
                      <a:pt x="4198" y="5845"/>
                    </a:lnTo>
                    <a:lnTo>
                      <a:pt x="8630" y="1374"/>
                    </a:lnTo>
                    <a:lnTo>
                      <a:pt x="8748" y="1256"/>
                    </a:lnTo>
                    <a:lnTo>
                      <a:pt x="8826" y="1138"/>
                    </a:lnTo>
                    <a:lnTo>
                      <a:pt x="8866" y="982"/>
                    </a:lnTo>
                    <a:lnTo>
                      <a:pt x="8866" y="825"/>
                    </a:lnTo>
                    <a:lnTo>
                      <a:pt x="8866" y="668"/>
                    </a:lnTo>
                    <a:lnTo>
                      <a:pt x="8826" y="511"/>
                    </a:lnTo>
                    <a:lnTo>
                      <a:pt x="8748" y="354"/>
                    </a:lnTo>
                    <a:lnTo>
                      <a:pt x="8630" y="236"/>
                    </a:lnTo>
                    <a:lnTo>
                      <a:pt x="8513" y="119"/>
                    </a:lnTo>
                    <a:lnTo>
                      <a:pt x="8356" y="40"/>
                    </a:lnTo>
                    <a:lnTo>
                      <a:pt x="819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5" name="Google Shape;4185;p24"/>
              <p:cNvSpPr/>
              <p:nvPr/>
            </p:nvSpPr>
            <p:spPr>
              <a:xfrm>
                <a:off x="5294926" y="2553625"/>
                <a:ext cx="83593" cy="84260"/>
              </a:xfrm>
              <a:custGeom>
                <a:avLst/>
                <a:gdLst/>
                <a:ahLst/>
                <a:cxnLst/>
                <a:rect l="l" t="t" r="r" b="b"/>
                <a:pathLst>
                  <a:path w="7414" h="7414" extrusionOk="0">
                    <a:moveTo>
                      <a:pt x="706" y="0"/>
                    </a:moveTo>
                    <a:lnTo>
                      <a:pt x="550" y="79"/>
                    </a:lnTo>
                    <a:lnTo>
                      <a:pt x="393" y="157"/>
                    </a:lnTo>
                    <a:lnTo>
                      <a:pt x="275" y="275"/>
                    </a:lnTo>
                    <a:lnTo>
                      <a:pt x="157" y="393"/>
                    </a:lnTo>
                    <a:lnTo>
                      <a:pt x="79" y="550"/>
                    </a:lnTo>
                    <a:lnTo>
                      <a:pt x="40" y="706"/>
                    </a:lnTo>
                    <a:lnTo>
                      <a:pt x="0" y="863"/>
                    </a:lnTo>
                    <a:lnTo>
                      <a:pt x="0" y="6551"/>
                    </a:lnTo>
                    <a:lnTo>
                      <a:pt x="40" y="6708"/>
                    </a:lnTo>
                    <a:lnTo>
                      <a:pt x="79" y="6904"/>
                    </a:lnTo>
                    <a:lnTo>
                      <a:pt x="157" y="7022"/>
                    </a:lnTo>
                    <a:lnTo>
                      <a:pt x="275" y="7178"/>
                    </a:lnTo>
                    <a:lnTo>
                      <a:pt x="393" y="7257"/>
                    </a:lnTo>
                    <a:lnTo>
                      <a:pt x="550" y="7335"/>
                    </a:lnTo>
                    <a:lnTo>
                      <a:pt x="706" y="7414"/>
                    </a:lnTo>
                    <a:lnTo>
                      <a:pt x="6747" y="7414"/>
                    </a:lnTo>
                    <a:lnTo>
                      <a:pt x="6904" y="7335"/>
                    </a:lnTo>
                    <a:lnTo>
                      <a:pt x="7061" y="7257"/>
                    </a:lnTo>
                    <a:lnTo>
                      <a:pt x="7178" y="7178"/>
                    </a:lnTo>
                    <a:lnTo>
                      <a:pt x="7296" y="7022"/>
                    </a:lnTo>
                    <a:lnTo>
                      <a:pt x="7375" y="6904"/>
                    </a:lnTo>
                    <a:lnTo>
                      <a:pt x="7414" y="6708"/>
                    </a:lnTo>
                    <a:lnTo>
                      <a:pt x="7414" y="6551"/>
                    </a:lnTo>
                    <a:lnTo>
                      <a:pt x="7414" y="863"/>
                    </a:lnTo>
                    <a:lnTo>
                      <a:pt x="7414" y="706"/>
                    </a:lnTo>
                    <a:lnTo>
                      <a:pt x="7375" y="550"/>
                    </a:lnTo>
                    <a:lnTo>
                      <a:pt x="7296" y="393"/>
                    </a:lnTo>
                    <a:lnTo>
                      <a:pt x="7178" y="275"/>
                    </a:lnTo>
                    <a:lnTo>
                      <a:pt x="7061" y="157"/>
                    </a:lnTo>
                    <a:lnTo>
                      <a:pt x="6904" y="79"/>
                    </a:lnTo>
                    <a:lnTo>
                      <a:pt x="6747"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6" name="Google Shape;4186;p24"/>
              <p:cNvSpPr/>
              <p:nvPr/>
            </p:nvSpPr>
            <p:spPr>
              <a:xfrm>
                <a:off x="5401077" y="2553625"/>
                <a:ext cx="83593" cy="84260"/>
              </a:xfrm>
              <a:custGeom>
                <a:avLst/>
                <a:gdLst/>
                <a:ahLst/>
                <a:cxnLst/>
                <a:rect l="l" t="t" r="r" b="b"/>
                <a:pathLst>
                  <a:path w="7414" h="7414" extrusionOk="0">
                    <a:moveTo>
                      <a:pt x="706" y="0"/>
                    </a:moveTo>
                    <a:lnTo>
                      <a:pt x="510" y="79"/>
                    </a:lnTo>
                    <a:lnTo>
                      <a:pt x="393" y="157"/>
                    </a:lnTo>
                    <a:lnTo>
                      <a:pt x="236" y="275"/>
                    </a:lnTo>
                    <a:lnTo>
                      <a:pt x="157" y="393"/>
                    </a:lnTo>
                    <a:lnTo>
                      <a:pt x="79" y="550"/>
                    </a:lnTo>
                    <a:lnTo>
                      <a:pt x="0" y="706"/>
                    </a:lnTo>
                    <a:lnTo>
                      <a:pt x="0" y="863"/>
                    </a:lnTo>
                    <a:lnTo>
                      <a:pt x="0" y="6551"/>
                    </a:lnTo>
                    <a:lnTo>
                      <a:pt x="0" y="6708"/>
                    </a:lnTo>
                    <a:lnTo>
                      <a:pt x="79" y="6904"/>
                    </a:lnTo>
                    <a:lnTo>
                      <a:pt x="157" y="7022"/>
                    </a:lnTo>
                    <a:lnTo>
                      <a:pt x="236" y="7178"/>
                    </a:lnTo>
                    <a:lnTo>
                      <a:pt x="393" y="7257"/>
                    </a:lnTo>
                    <a:lnTo>
                      <a:pt x="510" y="7335"/>
                    </a:lnTo>
                    <a:lnTo>
                      <a:pt x="706" y="7414"/>
                    </a:lnTo>
                    <a:lnTo>
                      <a:pt x="6708" y="7414"/>
                    </a:lnTo>
                    <a:lnTo>
                      <a:pt x="6865" y="7335"/>
                    </a:lnTo>
                    <a:lnTo>
                      <a:pt x="7021" y="7257"/>
                    </a:lnTo>
                    <a:lnTo>
                      <a:pt x="7139" y="7178"/>
                    </a:lnTo>
                    <a:lnTo>
                      <a:pt x="7257" y="7022"/>
                    </a:lnTo>
                    <a:lnTo>
                      <a:pt x="7335" y="6904"/>
                    </a:lnTo>
                    <a:lnTo>
                      <a:pt x="7374" y="6708"/>
                    </a:lnTo>
                    <a:lnTo>
                      <a:pt x="7414" y="6551"/>
                    </a:lnTo>
                    <a:lnTo>
                      <a:pt x="7414" y="863"/>
                    </a:lnTo>
                    <a:lnTo>
                      <a:pt x="7374" y="706"/>
                    </a:lnTo>
                    <a:lnTo>
                      <a:pt x="7335" y="550"/>
                    </a:lnTo>
                    <a:lnTo>
                      <a:pt x="7257" y="393"/>
                    </a:lnTo>
                    <a:lnTo>
                      <a:pt x="7139" y="275"/>
                    </a:lnTo>
                    <a:lnTo>
                      <a:pt x="7021" y="157"/>
                    </a:lnTo>
                    <a:lnTo>
                      <a:pt x="6865" y="79"/>
                    </a:lnTo>
                    <a:lnTo>
                      <a:pt x="6708"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7" name="Google Shape;4187;p24"/>
              <p:cNvSpPr/>
              <p:nvPr/>
            </p:nvSpPr>
            <p:spPr>
              <a:xfrm>
                <a:off x="5506778" y="2553625"/>
                <a:ext cx="83604" cy="84260"/>
              </a:xfrm>
              <a:custGeom>
                <a:avLst/>
                <a:gdLst/>
                <a:ahLst/>
                <a:cxnLst/>
                <a:rect l="l" t="t" r="r" b="b"/>
                <a:pathLst>
                  <a:path w="7415" h="7414" extrusionOk="0">
                    <a:moveTo>
                      <a:pt x="707" y="0"/>
                    </a:moveTo>
                    <a:lnTo>
                      <a:pt x="550" y="79"/>
                    </a:lnTo>
                    <a:lnTo>
                      <a:pt x="393" y="157"/>
                    </a:lnTo>
                    <a:lnTo>
                      <a:pt x="275" y="275"/>
                    </a:lnTo>
                    <a:lnTo>
                      <a:pt x="158" y="393"/>
                    </a:lnTo>
                    <a:lnTo>
                      <a:pt x="79" y="550"/>
                    </a:lnTo>
                    <a:lnTo>
                      <a:pt x="40" y="706"/>
                    </a:lnTo>
                    <a:lnTo>
                      <a:pt x="1" y="863"/>
                    </a:lnTo>
                    <a:lnTo>
                      <a:pt x="1" y="6551"/>
                    </a:lnTo>
                    <a:lnTo>
                      <a:pt x="40" y="6708"/>
                    </a:lnTo>
                    <a:lnTo>
                      <a:pt x="79" y="6904"/>
                    </a:lnTo>
                    <a:lnTo>
                      <a:pt x="158" y="7022"/>
                    </a:lnTo>
                    <a:lnTo>
                      <a:pt x="275" y="7178"/>
                    </a:lnTo>
                    <a:lnTo>
                      <a:pt x="393" y="7257"/>
                    </a:lnTo>
                    <a:lnTo>
                      <a:pt x="550" y="7335"/>
                    </a:lnTo>
                    <a:lnTo>
                      <a:pt x="707" y="7414"/>
                    </a:lnTo>
                    <a:lnTo>
                      <a:pt x="6748" y="7414"/>
                    </a:lnTo>
                    <a:lnTo>
                      <a:pt x="6904" y="7335"/>
                    </a:lnTo>
                    <a:lnTo>
                      <a:pt x="7061" y="7257"/>
                    </a:lnTo>
                    <a:lnTo>
                      <a:pt x="7179" y="7178"/>
                    </a:lnTo>
                    <a:lnTo>
                      <a:pt x="7297" y="7022"/>
                    </a:lnTo>
                    <a:lnTo>
                      <a:pt x="7375" y="6904"/>
                    </a:lnTo>
                    <a:lnTo>
                      <a:pt x="7414" y="6708"/>
                    </a:lnTo>
                    <a:lnTo>
                      <a:pt x="7414" y="6551"/>
                    </a:lnTo>
                    <a:lnTo>
                      <a:pt x="7414" y="863"/>
                    </a:lnTo>
                    <a:lnTo>
                      <a:pt x="7414" y="706"/>
                    </a:lnTo>
                    <a:lnTo>
                      <a:pt x="7375" y="550"/>
                    </a:lnTo>
                    <a:lnTo>
                      <a:pt x="7297" y="393"/>
                    </a:lnTo>
                    <a:lnTo>
                      <a:pt x="7179" y="275"/>
                    </a:lnTo>
                    <a:lnTo>
                      <a:pt x="7061" y="157"/>
                    </a:lnTo>
                    <a:lnTo>
                      <a:pt x="6904" y="79"/>
                    </a:lnTo>
                    <a:lnTo>
                      <a:pt x="6748"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8" name="Google Shape;4188;p24"/>
              <p:cNvSpPr/>
              <p:nvPr/>
            </p:nvSpPr>
            <p:spPr>
              <a:xfrm>
                <a:off x="5612930" y="2553625"/>
                <a:ext cx="83604" cy="84260"/>
              </a:xfrm>
              <a:custGeom>
                <a:avLst/>
                <a:gdLst/>
                <a:ahLst/>
                <a:cxnLst/>
                <a:rect l="l" t="t" r="r" b="b"/>
                <a:pathLst>
                  <a:path w="7415" h="7414" extrusionOk="0">
                    <a:moveTo>
                      <a:pt x="668" y="0"/>
                    </a:moveTo>
                    <a:lnTo>
                      <a:pt x="511" y="79"/>
                    </a:lnTo>
                    <a:lnTo>
                      <a:pt x="393" y="157"/>
                    </a:lnTo>
                    <a:lnTo>
                      <a:pt x="236" y="275"/>
                    </a:lnTo>
                    <a:lnTo>
                      <a:pt x="158" y="393"/>
                    </a:lnTo>
                    <a:lnTo>
                      <a:pt x="79" y="550"/>
                    </a:lnTo>
                    <a:lnTo>
                      <a:pt x="1" y="706"/>
                    </a:lnTo>
                    <a:lnTo>
                      <a:pt x="1" y="863"/>
                    </a:lnTo>
                    <a:lnTo>
                      <a:pt x="1" y="6551"/>
                    </a:lnTo>
                    <a:lnTo>
                      <a:pt x="1" y="6708"/>
                    </a:lnTo>
                    <a:lnTo>
                      <a:pt x="79" y="6904"/>
                    </a:lnTo>
                    <a:lnTo>
                      <a:pt x="158" y="7022"/>
                    </a:lnTo>
                    <a:lnTo>
                      <a:pt x="236" y="7178"/>
                    </a:lnTo>
                    <a:lnTo>
                      <a:pt x="393" y="7257"/>
                    </a:lnTo>
                    <a:lnTo>
                      <a:pt x="511" y="7335"/>
                    </a:lnTo>
                    <a:lnTo>
                      <a:pt x="668" y="7414"/>
                    </a:lnTo>
                    <a:lnTo>
                      <a:pt x="6708" y="7414"/>
                    </a:lnTo>
                    <a:lnTo>
                      <a:pt x="6865" y="7335"/>
                    </a:lnTo>
                    <a:lnTo>
                      <a:pt x="7022" y="7257"/>
                    </a:lnTo>
                    <a:lnTo>
                      <a:pt x="7140" y="7178"/>
                    </a:lnTo>
                    <a:lnTo>
                      <a:pt x="7257" y="7022"/>
                    </a:lnTo>
                    <a:lnTo>
                      <a:pt x="7336" y="6904"/>
                    </a:lnTo>
                    <a:lnTo>
                      <a:pt x="7375" y="6708"/>
                    </a:lnTo>
                    <a:lnTo>
                      <a:pt x="7414" y="6551"/>
                    </a:lnTo>
                    <a:lnTo>
                      <a:pt x="7414" y="863"/>
                    </a:lnTo>
                    <a:lnTo>
                      <a:pt x="7375" y="706"/>
                    </a:lnTo>
                    <a:lnTo>
                      <a:pt x="7336" y="550"/>
                    </a:lnTo>
                    <a:lnTo>
                      <a:pt x="7257" y="393"/>
                    </a:lnTo>
                    <a:lnTo>
                      <a:pt x="7140" y="275"/>
                    </a:lnTo>
                    <a:lnTo>
                      <a:pt x="7022" y="157"/>
                    </a:lnTo>
                    <a:lnTo>
                      <a:pt x="6865" y="79"/>
                    </a:lnTo>
                    <a:lnTo>
                      <a:pt x="6708"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189" name="Google Shape;4189;p24"/>
            <p:cNvSpPr/>
            <p:nvPr/>
          </p:nvSpPr>
          <p:spPr>
            <a:xfrm>
              <a:off x="5400888" y="1314637"/>
              <a:ext cx="248347" cy="71119"/>
            </a:xfrm>
            <a:custGeom>
              <a:avLst/>
              <a:gdLst/>
              <a:ahLst/>
              <a:cxnLst/>
              <a:rect l="l" t="t" r="r" b="b"/>
              <a:pathLst>
                <a:path w="17809" h="5100" extrusionOk="0">
                  <a:moveTo>
                    <a:pt x="8944" y="0"/>
                  </a:moveTo>
                  <a:lnTo>
                    <a:pt x="8355" y="39"/>
                  </a:lnTo>
                  <a:lnTo>
                    <a:pt x="7767" y="39"/>
                  </a:lnTo>
                  <a:lnTo>
                    <a:pt x="7178" y="118"/>
                  </a:lnTo>
                  <a:lnTo>
                    <a:pt x="6590" y="236"/>
                  </a:lnTo>
                  <a:lnTo>
                    <a:pt x="6002" y="353"/>
                  </a:lnTo>
                  <a:lnTo>
                    <a:pt x="5453" y="510"/>
                  </a:lnTo>
                  <a:lnTo>
                    <a:pt x="4864" y="667"/>
                  </a:lnTo>
                  <a:lnTo>
                    <a:pt x="4315" y="902"/>
                  </a:lnTo>
                  <a:lnTo>
                    <a:pt x="3766" y="1138"/>
                  </a:lnTo>
                  <a:lnTo>
                    <a:pt x="3217" y="1412"/>
                  </a:lnTo>
                  <a:lnTo>
                    <a:pt x="2668" y="1726"/>
                  </a:lnTo>
                  <a:lnTo>
                    <a:pt x="2158" y="2040"/>
                  </a:lnTo>
                  <a:lnTo>
                    <a:pt x="1648" y="2432"/>
                  </a:lnTo>
                  <a:lnTo>
                    <a:pt x="1138" y="2824"/>
                  </a:lnTo>
                  <a:lnTo>
                    <a:pt x="667" y="3217"/>
                  </a:lnTo>
                  <a:lnTo>
                    <a:pt x="196" y="3687"/>
                  </a:lnTo>
                  <a:lnTo>
                    <a:pt x="118" y="3805"/>
                  </a:lnTo>
                  <a:lnTo>
                    <a:pt x="40" y="3923"/>
                  </a:lnTo>
                  <a:lnTo>
                    <a:pt x="0" y="4040"/>
                  </a:lnTo>
                  <a:lnTo>
                    <a:pt x="0" y="4158"/>
                  </a:lnTo>
                  <a:lnTo>
                    <a:pt x="0" y="4276"/>
                  </a:lnTo>
                  <a:lnTo>
                    <a:pt x="40" y="4433"/>
                  </a:lnTo>
                  <a:lnTo>
                    <a:pt x="118" y="4550"/>
                  </a:lnTo>
                  <a:lnTo>
                    <a:pt x="196" y="4629"/>
                  </a:lnTo>
                  <a:lnTo>
                    <a:pt x="275" y="4746"/>
                  </a:lnTo>
                  <a:lnTo>
                    <a:pt x="393" y="4786"/>
                  </a:lnTo>
                  <a:lnTo>
                    <a:pt x="510" y="4825"/>
                  </a:lnTo>
                  <a:lnTo>
                    <a:pt x="628" y="4864"/>
                  </a:lnTo>
                  <a:lnTo>
                    <a:pt x="746" y="4825"/>
                  </a:lnTo>
                  <a:lnTo>
                    <a:pt x="863" y="4825"/>
                  </a:lnTo>
                  <a:lnTo>
                    <a:pt x="981" y="4746"/>
                  </a:lnTo>
                  <a:lnTo>
                    <a:pt x="1099" y="4668"/>
                  </a:lnTo>
                  <a:lnTo>
                    <a:pt x="1530" y="4236"/>
                  </a:lnTo>
                  <a:lnTo>
                    <a:pt x="1962" y="3883"/>
                  </a:lnTo>
                  <a:lnTo>
                    <a:pt x="2393" y="3530"/>
                  </a:lnTo>
                  <a:lnTo>
                    <a:pt x="2864" y="3217"/>
                  </a:lnTo>
                  <a:lnTo>
                    <a:pt x="3334" y="2903"/>
                  </a:lnTo>
                  <a:lnTo>
                    <a:pt x="3805" y="2628"/>
                  </a:lnTo>
                  <a:lnTo>
                    <a:pt x="4276" y="2393"/>
                  </a:lnTo>
                  <a:lnTo>
                    <a:pt x="4786" y="2158"/>
                  </a:lnTo>
                  <a:lnTo>
                    <a:pt x="5296" y="1961"/>
                  </a:lnTo>
                  <a:lnTo>
                    <a:pt x="5806" y="1805"/>
                  </a:lnTo>
                  <a:lnTo>
                    <a:pt x="6315" y="1687"/>
                  </a:lnTo>
                  <a:lnTo>
                    <a:pt x="6825" y="1569"/>
                  </a:lnTo>
                  <a:lnTo>
                    <a:pt x="7375" y="1491"/>
                  </a:lnTo>
                  <a:lnTo>
                    <a:pt x="7884" y="1412"/>
                  </a:lnTo>
                  <a:lnTo>
                    <a:pt x="8434" y="1373"/>
                  </a:lnTo>
                  <a:lnTo>
                    <a:pt x="8944" y="1373"/>
                  </a:lnTo>
                  <a:lnTo>
                    <a:pt x="9493" y="1412"/>
                  </a:lnTo>
                  <a:lnTo>
                    <a:pt x="10003" y="1452"/>
                  </a:lnTo>
                  <a:lnTo>
                    <a:pt x="10513" y="1530"/>
                  </a:lnTo>
                  <a:lnTo>
                    <a:pt x="11062" y="1608"/>
                  </a:lnTo>
                  <a:lnTo>
                    <a:pt x="11572" y="1726"/>
                  </a:lnTo>
                  <a:lnTo>
                    <a:pt x="12081" y="1883"/>
                  </a:lnTo>
                  <a:lnTo>
                    <a:pt x="12591" y="2079"/>
                  </a:lnTo>
                  <a:lnTo>
                    <a:pt x="13101" y="2275"/>
                  </a:lnTo>
                  <a:lnTo>
                    <a:pt x="13572" y="2511"/>
                  </a:lnTo>
                  <a:lnTo>
                    <a:pt x="14082" y="2785"/>
                  </a:lnTo>
                  <a:lnTo>
                    <a:pt x="14553" y="3060"/>
                  </a:lnTo>
                  <a:lnTo>
                    <a:pt x="14984" y="3373"/>
                  </a:lnTo>
                  <a:lnTo>
                    <a:pt x="15455" y="3687"/>
                  </a:lnTo>
                  <a:lnTo>
                    <a:pt x="15886" y="4080"/>
                  </a:lnTo>
                  <a:lnTo>
                    <a:pt x="16318" y="4472"/>
                  </a:lnTo>
                  <a:lnTo>
                    <a:pt x="16710" y="4864"/>
                  </a:lnTo>
                  <a:lnTo>
                    <a:pt x="16828" y="4982"/>
                  </a:lnTo>
                  <a:lnTo>
                    <a:pt x="16906" y="5021"/>
                  </a:lnTo>
                  <a:lnTo>
                    <a:pt x="17024" y="5060"/>
                  </a:lnTo>
                  <a:lnTo>
                    <a:pt x="17181" y="5099"/>
                  </a:lnTo>
                  <a:lnTo>
                    <a:pt x="17298" y="5060"/>
                  </a:lnTo>
                  <a:lnTo>
                    <a:pt x="17416" y="5021"/>
                  </a:lnTo>
                  <a:lnTo>
                    <a:pt x="17534" y="4982"/>
                  </a:lnTo>
                  <a:lnTo>
                    <a:pt x="17612" y="4903"/>
                  </a:lnTo>
                  <a:lnTo>
                    <a:pt x="17691" y="4786"/>
                  </a:lnTo>
                  <a:lnTo>
                    <a:pt x="17769" y="4668"/>
                  </a:lnTo>
                  <a:lnTo>
                    <a:pt x="17808" y="4550"/>
                  </a:lnTo>
                  <a:lnTo>
                    <a:pt x="17808" y="4393"/>
                  </a:lnTo>
                  <a:lnTo>
                    <a:pt x="17808" y="4276"/>
                  </a:lnTo>
                  <a:lnTo>
                    <a:pt x="17769" y="4158"/>
                  </a:lnTo>
                  <a:lnTo>
                    <a:pt x="17730" y="4040"/>
                  </a:lnTo>
                  <a:lnTo>
                    <a:pt x="17651" y="3923"/>
                  </a:lnTo>
                  <a:lnTo>
                    <a:pt x="17181" y="3452"/>
                  </a:lnTo>
                  <a:lnTo>
                    <a:pt x="16710" y="3020"/>
                  </a:lnTo>
                  <a:lnTo>
                    <a:pt x="16239" y="2628"/>
                  </a:lnTo>
                  <a:lnTo>
                    <a:pt x="15729" y="2236"/>
                  </a:lnTo>
                  <a:lnTo>
                    <a:pt x="15219" y="1883"/>
                  </a:lnTo>
                  <a:lnTo>
                    <a:pt x="14670" y="1569"/>
                  </a:lnTo>
                  <a:lnTo>
                    <a:pt x="14160" y="1295"/>
                  </a:lnTo>
                  <a:lnTo>
                    <a:pt x="13611" y="1020"/>
                  </a:lnTo>
                  <a:lnTo>
                    <a:pt x="13023" y="785"/>
                  </a:lnTo>
                  <a:lnTo>
                    <a:pt x="12474" y="589"/>
                  </a:lnTo>
                  <a:lnTo>
                    <a:pt x="11885" y="432"/>
                  </a:lnTo>
                  <a:lnTo>
                    <a:pt x="11297" y="275"/>
                  </a:lnTo>
                  <a:lnTo>
                    <a:pt x="10748" y="157"/>
                  </a:lnTo>
                  <a:lnTo>
                    <a:pt x="10159" y="79"/>
                  </a:lnTo>
                  <a:lnTo>
                    <a:pt x="9571" y="39"/>
                  </a:lnTo>
                  <a:lnTo>
                    <a:pt x="89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0" name="Google Shape;4190;p24"/>
            <p:cNvSpPr/>
            <p:nvPr/>
          </p:nvSpPr>
          <p:spPr>
            <a:xfrm>
              <a:off x="5435348" y="1366600"/>
              <a:ext cx="178873" cy="55264"/>
            </a:xfrm>
            <a:custGeom>
              <a:avLst/>
              <a:gdLst/>
              <a:ahLst/>
              <a:cxnLst/>
              <a:rect l="l" t="t" r="r" b="b"/>
              <a:pathLst>
                <a:path w="12827" h="3963" extrusionOk="0">
                  <a:moveTo>
                    <a:pt x="6433" y="1"/>
                  </a:moveTo>
                  <a:lnTo>
                    <a:pt x="5610" y="40"/>
                  </a:lnTo>
                  <a:lnTo>
                    <a:pt x="4747" y="157"/>
                  </a:lnTo>
                  <a:lnTo>
                    <a:pt x="3923" y="354"/>
                  </a:lnTo>
                  <a:lnTo>
                    <a:pt x="3138" y="628"/>
                  </a:lnTo>
                  <a:lnTo>
                    <a:pt x="2354" y="1020"/>
                  </a:lnTo>
                  <a:lnTo>
                    <a:pt x="1569" y="1452"/>
                  </a:lnTo>
                  <a:lnTo>
                    <a:pt x="863" y="2001"/>
                  </a:lnTo>
                  <a:lnTo>
                    <a:pt x="510" y="2315"/>
                  </a:lnTo>
                  <a:lnTo>
                    <a:pt x="197" y="2629"/>
                  </a:lnTo>
                  <a:lnTo>
                    <a:pt x="118" y="2707"/>
                  </a:lnTo>
                  <a:lnTo>
                    <a:pt x="40" y="2825"/>
                  </a:lnTo>
                  <a:lnTo>
                    <a:pt x="0" y="2982"/>
                  </a:lnTo>
                  <a:lnTo>
                    <a:pt x="0" y="3099"/>
                  </a:lnTo>
                  <a:lnTo>
                    <a:pt x="0" y="3217"/>
                  </a:lnTo>
                  <a:lnTo>
                    <a:pt x="40" y="3374"/>
                  </a:lnTo>
                  <a:lnTo>
                    <a:pt x="79" y="3491"/>
                  </a:lnTo>
                  <a:lnTo>
                    <a:pt x="197" y="3570"/>
                  </a:lnTo>
                  <a:lnTo>
                    <a:pt x="275" y="3688"/>
                  </a:lnTo>
                  <a:lnTo>
                    <a:pt x="393" y="3727"/>
                  </a:lnTo>
                  <a:lnTo>
                    <a:pt x="510" y="3766"/>
                  </a:lnTo>
                  <a:lnTo>
                    <a:pt x="628" y="3805"/>
                  </a:lnTo>
                  <a:lnTo>
                    <a:pt x="746" y="3766"/>
                  </a:lnTo>
                  <a:lnTo>
                    <a:pt x="863" y="3727"/>
                  </a:lnTo>
                  <a:lnTo>
                    <a:pt x="981" y="3688"/>
                  </a:lnTo>
                  <a:lnTo>
                    <a:pt x="1099" y="3609"/>
                  </a:lnTo>
                  <a:lnTo>
                    <a:pt x="1687" y="3060"/>
                  </a:lnTo>
                  <a:lnTo>
                    <a:pt x="2276" y="2589"/>
                  </a:lnTo>
                  <a:lnTo>
                    <a:pt x="2942" y="2236"/>
                  </a:lnTo>
                  <a:lnTo>
                    <a:pt x="3609" y="1883"/>
                  </a:lnTo>
                  <a:lnTo>
                    <a:pt x="4276" y="1648"/>
                  </a:lnTo>
                  <a:lnTo>
                    <a:pt x="4982" y="1491"/>
                  </a:lnTo>
                  <a:lnTo>
                    <a:pt x="5727" y="1373"/>
                  </a:lnTo>
                  <a:lnTo>
                    <a:pt x="6433" y="1373"/>
                  </a:lnTo>
                  <a:lnTo>
                    <a:pt x="7139" y="1413"/>
                  </a:lnTo>
                  <a:lnTo>
                    <a:pt x="7845" y="1530"/>
                  </a:lnTo>
                  <a:lnTo>
                    <a:pt x="8551" y="1726"/>
                  </a:lnTo>
                  <a:lnTo>
                    <a:pt x="9257" y="1962"/>
                  </a:lnTo>
                  <a:lnTo>
                    <a:pt x="9924" y="2315"/>
                  </a:lnTo>
                  <a:lnTo>
                    <a:pt x="10552" y="2707"/>
                  </a:lnTo>
                  <a:lnTo>
                    <a:pt x="11140" y="3178"/>
                  </a:lnTo>
                  <a:lnTo>
                    <a:pt x="11689" y="3727"/>
                  </a:lnTo>
                  <a:lnTo>
                    <a:pt x="11807" y="3844"/>
                  </a:lnTo>
                  <a:lnTo>
                    <a:pt x="11925" y="3884"/>
                  </a:lnTo>
                  <a:lnTo>
                    <a:pt x="12042" y="3923"/>
                  </a:lnTo>
                  <a:lnTo>
                    <a:pt x="12160" y="3962"/>
                  </a:lnTo>
                  <a:lnTo>
                    <a:pt x="12278" y="3923"/>
                  </a:lnTo>
                  <a:lnTo>
                    <a:pt x="12395" y="3884"/>
                  </a:lnTo>
                  <a:lnTo>
                    <a:pt x="12513" y="3844"/>
                  </a:lnTo>
                  <a:lnTo>
                    <a:pt x="12631" y="3766"/>
                  </a:lnTo>
                  <a:lnTo>
                    <a:pt x="12709" y="3648"/>
                  </a:lnTo>
                  <a:lnTo>
                    <a:pt x="12748" y="3531"/>
                  </a:lnTo>
                  <a:lnTo>
                    <a:pt x="12788" y="3413"/>
                  </a:lnTo>
                  <a:lnTo>
                    <a:pt x="12827" y="3295"/>
                  </a:lnTo>
                  <a:lnTo>
                    <a:pt x="12788" y="3138"/>
                  </a:lnTo>
                  <a:lnTo>
                    <a:pt x="12788" y="3021"/>
                  </a:lnTo>
                  <a:lnTo>
                    <a:pt x="12709" y="2903"/>
                  </a:lnTo>
                  <a:lnTo>
                    <a:pt x="12631" y="2785"/>
                  </a:lnTo>
                  <a:lnTo>
                    <a:pt x="12317" y="2472"/>
                  </a:lnTo>
                  <a:lnTo>
                    <a:pt x="11964" y="2158"/>
                  </a:lnTo>
                  <a:lnTo>
                    <a:pt x="11258" y="1609"/>
                  </a:lnTo>
                  <a:lnTo>
                    <a:pt x="10513" y="1099"/>
                  </a:lnTo>
                  <a:lnTo>
                    <a:pt x="9767" y="707"/>
                  </a:lnTo>
                  <a:lnTo>
                    <a:pt x="8944" y="432"/>
                  </a:lnTo>
                  <a:lnTo>
                    <a:pt x="8120" y="197"/>
                  </a:lnTo>
                  <a:lnTo>
                    <a:pt x="7296" y="40"/>
                  </a:lnTo>
                  <a:lnTo>
                    <a:pt x="64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1" name="Google Shape;4191;p24"/>
            <p:cNvSpPr/>
            <p:nvPr/>
          </p:nvSpPr>
          <p:spPr>
            <a:xfrm>
              <a:off x="5475833" y="1427321"/>
              <a:ext cx="96820" cy="36661"/>
            </a:xfrm>
            <a:custGeom>
              <a:avLst/>
              <a:gdLst/>
              <a:ahLst/>
              <a:cxnLst/>
              <a:rect l="l" t="t" r="r" b="b"/>
              <a:pathLst>
                <a:path w="6943" h="2629" extrusionOk="0">
                  <a:moveTo>
                    <a:pt x="3491" y="0"/>
                  </a:moveTo>
                  <a:lnTo>
                    <a:pt x="3060" y="40"/>
                  </a:lnTo>
                  <a:lnTo>
                    <a:pt x="2589" y="79"/>
                  </a:lnTo>
                  <a:lnTo>
                    <a:pt x="2157" y="197"/>
                  </a:lnTo>
                  <a:lnTo>
                    <a:pt x="1726" y="353"/>
                  </a:lnTo>
                  <a:lnTo>
                    <a:pt x="1334" y="550"/>
                  </a:lnTo>
                  <a:lnTo>
                    <a:pt x="902" y="785"/>
                  </a:lnTo>
                  <a:lnTo>
                    <a:pt x="549" y="1059"/>
                  </a:lnTo>
                  <a:lnTo>
                    <a:pt x="196" y="1373"/>
                  </a:lnTo>
                  <a:lnTo>
                    <a:pt x="118" y="1491"/>
                  </a:lnTo>
                  <a:lnTo>
                    <a:pt x="39" y="1609"/>
                  </a:lnTo>
                  <a:lnTo>
                    <a:pt x="0" y="1726"/>
                  </a:lnTo>
                  <a:lnTo>
                    <a:pt x="0" y="1883"/>
                  </a:lnTo>
                  <a:lnTo>
                    <a:pt x="0" y="2001"/>
                  </a:lnTo>
                  <a:lnTo>
                    <a:pt x="39" y="2119"/>
                  </a:lnTo>
                  <a:lnTo>
                    <a:pt x="79" y="2236"/>
                  </a:lnTo>
                  <a:lnTo>
                    <a:pt x="157" y="2354"/>
                  </a:lnTo>
                  <a:lnTo>
                    <a:pt x="275" y="2432"/>
                  </a:lnTo>
                  <a:lnTo>
                    <a:pt x="392" y="2511"/>
                  </a:lnTo>
                  <a:lnTo>
                    <a:pt x="510" y="2550"/>
                  </a:lnTo>
                  <a:lnTo>
                    <a:pt x="745" y="2550"/>
                  </a:lnTo>
                  <a:lnTo>
                    <a:pt x="863" y="2511"/>
                  </a:lnTo>
                  <a:lnTo>
                    <a:pt x="981" y="2472"/>
                  </a:lnTo>
                  <a:lnTo>
                    <a:pt x="1098" y="2354"/>
                  </a:lnTo>
                  <a:lnTo>
                    <a:pt x="1334" y="2119"/>
                  </a:lnTo>
                  <a:lnTo>
                    <a:pt x="1608" y="1922"/>
                  </a:lnTo>
                  <a:lnTo>
                    <a:pt x="1922" y="1765"/>
                  </a:lnTo>
                  <a:lnTo>
                    <a:pt x="2197" y="1609"/>
                  </a:lnTo>
                  <a:lnTo>
                    <a:pt x="2510" y="1491"/>
                  </a:lnTo>
                  <a:lnTo>
                    <a:pt x="2824" y="1412"/>
                  </a:lnTo>
                  <a:lnTo>
                    <a:pt x="3138" y="1373"/>
                  </a:lnTo>
                  <a:lnTo>
                    <a:pt x="3805" y="1373"/>
                  </a:lnTo>
                  <a:lnTo>
                    <a:pt x="4119" y="1452"/>
                  </a:lnTo>
                  <a:lnTo>
                    <a:pt x="4432" y="1530"/>
                  </a:lnTo>
                  <a:lnTo>
                    <a:pt x="4746" y="1648"/>
                  </a:lnTo>
                  <a:lnTo>
                    <a:pt x="5021" y="1805"/>
                  </a:lnTo>
                  <a:lnTo>
                    <a:pt x="5295" y="1962"/>
                  </a:lnTo>
                  <a:lnTo>
                    <a:pt x="5570" y="2197"/>
                  </a:lnTo>
                  <a:lnTo>
                    <a:pt x="5845" y="2432"/>
                  </a:lnTo>
                  <a:lnTo>
                    <a:pt x="5923" y="2511"/>
                  </a:lnTo>
                  <a:lnTo>
                    <a:pt x="6041" y="2589"/>
                  </a:lnTo>
                  <a:lnTo>
                    <a:pt x="6158" y="2628"/>
                  </a:lnTo>
                  <a:lnTo>
                    <a:pt x="6394" y="2628"/>
                  </a:lnTo>
                  <a:lnTo>
                    <a:pt x="6511" y="2589"/>
                  </a:lnTo>
                  <a:lnTo>
                    <a:pt x="6629" y="2550"/>
                  </a:lnTo>
                  <a:lnTo>
                    <a:pt x="6747" y="2432"/>
                  </a:lnTo>
                  <a:lnTo>
                    <a:pt x="6825" y="2354"/>
                  </a:lnTo>
                  <a:lnTo>
                    <a:pt x="6904" y="2236"/>
                  </a:lnTo>
                  <a:lnTo>
                    <a:pt x="6943" y="2079"/>
                  </a:lnTo>
                  <a:lnTo>
                    <a:pt x="6943" y="1962"/>
                  </a:lnTo>
                  <a:lnTo>
                    <a:pt x="6943" y="1844"/>
                  </a:lnTo>
                  <a:lnTo>
                    <a:pt x="6904" y="1726"/>
                  </a:lnTo>
                  <a:lnTo>
                    <a:pt x="6825" y="1609"/>
                  </a:lnTo>
                  <a:lnTo>
                    <a:pt x="6747" y="1491"/>
                  </a:lnTo>
                  <a:lnTo>
                    <a:pt x="6394" y="1138"/>
                  </a:lnTo>
                  <a:lnTo>
                    <a:pt x="6041" y="863"/>
                  </a:lnTo>
                  <a:lnTo>
                    <a:pt x="5648" y="589"/>
                  </a:lnTo>
                  <a:lnTo>
                    <a:pt x="5217" y="393"/>
                  </a:lnTo>
                  <a:lnTo>
                    <a:pt x="4825" y="236"/>
                  </a:lnTo>
                  <a:lnTo>
                    <a:pt x="4393" y="118"/>
                  </a:lnTo>
                  <a:lnTo>
                    <a:pt x="3923" y="40"/>
                  </a:lnTo>
                  <a:lnTo>
                    <a:pt x="349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192" name="Google Shape;4192;p24"/>
          <p:cNvSpPr txBox="1"/>
          <p:nvPr/>
        </p:nvSpPr>
        <p:spPr>
          <a:xfrm>
            <a:off x="901922" y="3621360"/>
            <a:ext cx="1791654" cy="871200"/>
          </a:xfrm>
          <a:prstGeom prst="rect">
            <a:avLst/>
          </a:prstGeom>
          <a:noFill/>
          <a:ln>
            <a:noFill/>
          </a:ln>
        </p:spPr>
        <p:txBody>
          <a:bodyPr spcFirstLastPara="1" wrap="square" lIns="0" tIns="0" rIns="0" bIns="0" anchor="t" anchorCtr="0">
            <a:normAutofit/>
          </a:bodyPr>
          <a:lstStyle/>
          <a:p>
            <a:pPr marL="0" marR="0" lvl="0" indent="0" algn="ctr" rtl="0">
              <a:lnSpc>
                <a:spcPct val="150000"/>
              </a:lnSpc>
              <a:spcBef>
                <a:spcPts val="0"/>
              </a:spcBef>
              <a:spcAft>
                <a:spcPts val="0"/>
              </a:spcAft>
              <a:buClr>
                <a:srgbClr val="000000"/>
              </a:buClr>
              <a:buSzPts val="900"/>
              <a:buFont typeface="Arial"/>
              <a:buNone/>
            </a:pPr>
            <a:r>
              <a:rPr lang="no-NO" sz="1100" b="0" i="0" u="none" strike="noStrike" cap="none">
                <a:solidFill>
                  <a:srgbClr val="000000"/>
                </a:solidFill>
                <a:latin typeface="Arial"/>
                <a:ea typeface="Arial"/>
                <a:cs typeface="Arial"/>
                <a:sym typeface="Arial"/>
              </a:rPr>
              <a:t>Innlogging for innsending av sak eller skjema:</a:t>
            </a:r>
            <a:endParaRPr sz="1100" b="0" i="0" u="none" strike="noStrike" cap="none">
              <a:solidFill>
                <a:srgbClr val="000000"/>
              </a:solidFill>
              <a:latin typeface="Arial"/>
              <a:ea typeface="Arial"/>
              <a:cs typeface="Arial"/>
              <a:sym typeface="Arial"/>
            </a:endParaRPr>
          </a:p>
          <a:p>
            <a:pPr marL="0" marR="0" lvl="0" indent="0" algn="ctr" rtl="0">
              <a:lnSpc>
                <a:spcPct val="150000"/>
              </a:lnSpc>
              <a:spcBef>
                <a:spcPts val="0"/>
              </a:spcBef>
              <a:spcAft>
                <a:spcPts val="0"/>
              </a:spcAft>
              <a:buClr>
                <a:srgbClr val="000000"/>
              </a:buClr>
              <a:buSzPts val="700"/>
              <a:buFont typeface="Arial"/>
              <a:buNone/>
            </a:pPr>
            <a:r>
              <a:rPr lang="nb-NO" sz="900" b="0" i="0" u="none" strike="noStrike" cap="none">
                <a:solidFill>
                  <a:srgbClr val="000000"/>
                </a:solidFill>
                <a:latin typeface="Arial"/>
                <a:ea typeface="Arial"/>
                <a:cs typeface="Arial"/>
                <a:sym typeface="Arial"/>
              </a:rPr>
              <a:t>Feide-bruker på hjelp.ntnu.no</a:t>
            </a:r>
          </a:p>
        </p:txBody>
      </p:sp>
      <p:sp>
        <p:nvSpPr>
          <p:cNvPr id="4193" name="Google Shape;4193;p24"/>
          <p:cNvSpPr txBox="1"/>
          <p:nvPr/>
        </p:nvSpPr>
        <p:spPr>
          <a:xfrm>
            <a:off x="3676915" y="3628312"/>
            <a:ext cx="1443000" cy="871200"/>
          </a:xfrm>
          <a:prstGeom prst="rect">
            <a:avLst/>
          </a:prstGeom>
          <a:noFill/>
          <a:ln>
            <a:noFill/>
          </a:ln>
        </p:spPr>
        <p:txBody>
          <a:bodyPr spcFirstLastPara="1" wrap="square" lIns="0" tIns="0" rIns="0" bIns="0" anchor="t" anchorCtr="0">
            <a:normAutofit fontScale="92500"/>
          </a:bodyPr>
          <a:lstStyle/>
          <a:p>
            <a:pPr marL="0" marR="0" lvl="0" indent="0" algn="ctr" rtl="0">
              <a:lnSpc>
                <a:spcPct val="150000"/>
              </a:lnSpc>
              <a:spcBef>
                <a:spcPts val="0"/>
              </a:spcBef>
              <a:spcAft>
                <a:spcPts val="0"/>
              </a:spcAft>
              <a:buClr>
                <a:srgbClr val="000000"/>
              </a:buClr>
              <a:buSzPts val="900"/>
              <a:buFont typeface="Arial"/>
              <a:buNone/>
            </a:pPr>
            <a:r>
              <a:rPr lang="nb-NO" sz="1200" b="0" i="0" u="none" strike="noStrike" cap="none">
                <a:solidFill>
                  <a:srgbClr val="000000"/>
                </a:solidFill>
                <a:latin typeface="Arial"/>
                <a:ea typeface="Arial"/>
                <a:cs typeface="Arial"/>
                <a:sym typeface="Arial"/>
              </a:rPr>
              <a:t>Innsending av skjema</a:t>
            </a:r>
            <a:r>
              <a:rPr lang="nb-NO" sz="1100" b="0" i="0" u="none" strike="noStrike" cap="none">
                <a:solidFill>
                  <a:srgbClr val="000000"/>
                </a:solidFill>
                <a:latin typeface="Arial"/>
                <a:ea typeface="Arial"/>
                <a:cs typeface="Arial"/>
                <a:sym typeface="Arial"/>
              </a:rPr>
              <a:t>:</a:t>
            </a:r>
          </a:p>
          <a:p>
            <a:pPr marL="0" marR="0" lvl="0" indent="0" algn="ctr" rtl="0">
              <a:lnSpc>
                <a:spcPct val="150000"/>
              </a:lnSpc>
              <a:spcBef>
                <a:spcPts val="0"/>
              </a:spcBef>
              <a:spcAft>
                <a:spcPts val="0"/>
              </a:spcAft>
              <a:buClr>
                <a:srgbClr val="000000"/>
              </a:buClr>
              <a:buSzPts val="700"/>
              <a:buFont typeface="Arial"/>
              <a:buNone/>
            </a:pPr>
            <a:r>
              <a:rPr lang="nb-NO" sz="1000" b="0" i="0" u="none" strike="noStrike" cap="none">
                <a:solidFill>
                  <a:srgbClr val="000000"/>
                </a:solidFill>
                <a:latin typeface="Arial"/>
                <a:ea typeface="Arial"/>
                <a:cs typeface="Arial"/>
                <a:sym typeface="Arial"/>
              </a:rPr>
              <a:t>Selvbetjeningsportalen via login.dfo.no eller DFØ-app på mobil*</a:t>
            </a:r>
          </a:p>
        </p:txBody>
      </p:sp>
      <p:pic>
        <p:nvPicPr>
          <p:cNvPr id="4194" name="Google Shape;4194;p24"/>
          <p:cNvPicPr preferRelativeResize="0"/>
          <p:nvPr/>
        </p:nvPicPr>
        <p:blipFill rotWithShape="1">
          <a:blip r:embed="rId4">
            <a:alphaModFix/>
          </a:blip>
          <a:srcRect/>
          <a:stretch/>
        </p:blipFill>
        <p:spPr>
          <a:xfrm>
            <a:off x="4229166" y="1866994"/>
            <a:ext cx="437741" cy="397216"/>
          </a:xfrm>
          <a:prstGeom prst="rect">
            <a:avLst/>
          </a:prstGeom>
          <a:noFill/>
          <a:ln>
            <a:noFill/>
          </a:ln>
        </p:spPr>
      </p:pic>
      <p:grpSp>
        <p:nvGrpSpPr>
          <p:cNvPr id="4195" name="Google Shape;4195;p24"/>
          <p:cNvGrpSpPr/>
          <p:nvPr/>
        </p:nvGrpSpPr>
        <p:grpSpPr>
          <a:xfrm>
            <a:off x="6368988" y="2015014"/>
            <a:ext cx="1909700" cy="2372705"/>
            <a:chOff x="2099875" y="1276950"/>
            <a:chExt cx="2449275" cy="3043100"/>
          </a:xfrm>
        </p:grpSpPr>
        <p:sp>
          <p:nvSpPr>
            <p:cNvPr id="4196" name="Google Shape;4196;p24"/>
            <p:cNvSpPr/>
            <p:nvPr/>
          </p:nvSpPr>
          <p:spPr>
            <a:xfrm>
              <a:off x="2259575" y="1657875"/>
              <a:ext cx="253350" cy="147550"/>
            </a:xfrm>
            <a:custGeom>
              <a:avLst/>
              <a:gdLst/>
              <a:ahLst/>
              <a:cxnLst/>
              <a:rect l="l" t="t" r="r" b="b"/>
              <a:pathLst>
                <a:path w="10134" h="5902" extrusionOk="0">
                  <a:moveTo>
                    <a:pt x="3566" y="1"/>
                  </a:moveTo>
                  <a:lnTo>
                    <a:pt x="3130" y="27"/>
                  </a:lnTo>
                  <a:lnTo>
                    <a:pt x="2694" y="129"/>
                  </a:lnTo>
                  <a:lnTo>
                    <a:pt x="2284" y="257"/>
                  </a:lnTo>
                  <a:lnTo>
                    <a:pt x="1873" y="437"/>
                  </a:lnTo>
                  <a:lnTo>
                    <a:pt x="1488" y="668"/>
                  </a:lnTo>
                  <a:lnTo>
                    <a:pt x="1129" y="924"/>
                  </a:lnTo>
                  <a:lnTo>
                    <a:pt x="822" y="1181"/>
                  </a:lnTo>
                  <a:lnTo>
                    <a:pt x="539" y="1463"/>
                  </a:lnTo>
                  <a:lnTo>
                    <a:pt x="308" y="1745"/>
                  </a:lnTo>
                  <a:lnTo>
                    <a:pt x="155" y="2028"/>
                  </a:lnTo>
                  <a:lnTo>
                    <a:pt x="52" y="2284"/>
                  </a:lnTo>
                  <a:lnTo>
                    <a:pt x="26" y="2412"/>
                  </a:lnTo>
                  <a:lnTo>
                    <a:pt x="1" y="2541"/>
                  </a:lnTo>
                  <a:lnTo>
                    <a:pt x="26" y="2669"/>
                  </a:lnTo>
                  <a:lnTo>
                    <a:pt x="52" y="2771"/>
                  </a:lnTo>
                  <a:lnTo>
                    <a:pt x="103" y="2874"/>
                  </a:lnTo>
                  <a:lnTo>
                    <a:pt x="180" y="2951"/>
                  </a:lnTo>
                  <a:lnTo>
                    <a:pt x="257" y="3028"/>
                  </a:lnTo>
                  <a:lnTo>
                    <a:pt x="360" y="3105"/>
                  </a:lnTo>
                  <a:lnTo>
                    <a:pt x="514" y="3156"/>
                  </a:lnTo>
                  <a:lnTo>
                    <a:pt x="668" y="3208"/>
                  </a:lnTo>
                  <a:lnTo>
                    <a:pt x="847" y="3233"/>
                  </a:lnTo>
                  <a:lnTo>
                    <a:pt x="1052" y="3233"/>
                  </a:lnTo>
                  <a:lnTo>
                    <a:pt x="1694" y="3285"/>
                  </a:lnTo>
                  <a:lnTo>
                    <a:pt x="2181" y="3336"/>
                  </a:lnTo>
                  <a:lnTo>
                    <a:pt x="2566" y="3438"/>
                  </a:lnTo>
                  <a:lnTo>
                    <a:pt x="2822" y="3541"/>
                  </a:lnTo>
                  <a:lnTo>
                    <a:pt x="2925" y="3618"/>
                  </a:lnTo>
                  <a:lnTo>
                    <a:pt x="3028" y="3669"/>
                  </a:lnTo>
                  <a:lnTo>
                    <a:pt x="3079" y="3746"/>
                  </a:lnTo>
                  <a:lnTo>
                    <a:pt x="3130" y="3823"/>
                  </a:lnTo>
                  <a:lnTo>
                    <a:pt x="3156" y="3977"/>
                  </a:lnTo>
                  <a:lnTo>
                    <a:pt x="3156" y="4157"/>
                  </a:lnTo>
                  <a:lnTo>
                    <a:pt x="3105" y="4311"/>
                  </a:lnTo>
                  <a:lnTo>
                    <a:pt x="3053" y="4490"/>
                  </a:lnTo>
                  <a:lnTo>
                    <a:pt x="2899" y="4798"/>
                  </a:lnTo>
                  <a:lnTo>
                    <a:pt x="2848" y="4952"/>
                  </a:lnTo>
                  <a:lnTo>
                    <a:pt x="2848" y="5080"/>
                  </a:lnTo>
                  <a:lnTo>
                    <a:pt x="2874" y="5209"/>
                  </a:lnTo>
                  <a:lnTo>
                    <a:pt x="2899" y="5260"/>
                  </a:lnTo>
                  <a:lnTo>
                    <a:pt x="2951" y="5285"/>
                  </a:lnTo>
                  <a:lnTo>
                    <a:pt x="3207" y="5414"/>
                  </a:lnTo>
                  <a:lnTo>
                    <a:pt x="3464" y="5491"/>
                  </a:lnTo>
                  <a:lnTo>
                    <a:pt x="3772" y="5542"/>
                  </a:lnTo>
                  <a:lnTo>
                    <a:pt x="4079" y="5593"/>
                  </a:lnTo>
                  <a:lnTo>
                    <a:pt x="4413" y="5593"/>
                  </a:lnTo>
                  <a:lnTo>
                    <a:pt x="4772" y="5619"/>
                  </a:lnTo>
                  <a:lnTo>
                    <a:pt x="5465" y="5593"/>
                  </a:lnTo>
                  <a:lnTo>
                    <a:pt x="6157" y="5568"/>
                  </a:lnTo>
                  <a:lnTo>
                    <a:pt x="6747" y="5593"/>
                  </a:lnTo>
                  <a:lnTo>
                    <a:pt x="6978" y="5619"/>
                  </a:lnTo>
                  <a:lnTo>
                    <a:pt x="7183" y="5670"/>
                  </a:lnTo>
                  <a:lnTo>
                    <a:pt x="7363" y="5747"/>
                  </a:lnTo>
                  <a:lnTo>
                    <a:pt x="7414" y="5799"/>
                  </a:lnTo>
                  <a:lnTo>
                    <a:pt x="7466" y="5850"/>
                  </a:lnTo>
                  <a:lnTo>
                    <a:pt x="7517" y="5875"/>
                  </a:lnTo>
                  <a:lnTo>
                    <a:pt x="7543" y="5901"/>
                  </a:lnTo>
                  <a:lnTo>
                    <a:pt x="7671" y="5901"/>
                  </a:lnTo>
                  <a:lnTo>
                    <a:pt x="7825" y="5875"/>
                  </a:lnTo>
                  <a:lnTo>
                    <a:pt x="8004" y="5799"/>
                  </a:lnTo>
                  <a:lnTo>
                    <a:pt x="8440" y="5568"/>
                  </a:lnTo>
                  <a:lnTo>
                    <a:pt x="8902" y="5285"/>
                  </a:lnTo>
                  <a:lnTo>
                    <a:pt x="9364" y="4978"/>
                  </a:lnTo>
                  <a:lnTo>
                    <a:pt x="9749" y="4695"/>
                  </a:lnTo>
                  <a:lnTo>
                    <a:pt x="10134" y="4413"/>
                  </a:lnTo>
                  <a:lnTo>
                    <a:pt x="10031" y="4131"/>
                  </a:lnTo>
                  <a:lnTo>
                    <a:pt x="9903" y="3875"/>
                  </a:lnTo>
                  <a:lnTo>
                    <a:pt x="9774" y="3618"/>
                  </a:lnTo>
                  <a:lnTo>
                    <a:pt x="9621" y="3387"/>
                  </a:lnTo>
                  <a:lnTo>
                    <a:pt x="9261" y="2900"/>
                  </a:lnTo>
                  <a:lnTo>
                    <a:pt x="8877" y="2464"/>
                  </a:lnTo>
                  <a:lnTo>
                    <a:pt x="8466" y="2053"/>
                  </a:lnTo>
                  <a:lnTo>
                    <a:pt x="8004" y="1694"/>
                  </a:lnTo>
                  <a:lnTo>
                    <a:pt x="7543" y="1335"/>
                  </a:lnTo>
                  <a:lnTo>
                    <a:pt x="7030" y="1027"/>
                  </a:lnTo>
                  <a:lnTo>
                    <a:pt x="6516" y="771"/>
                  </a:lnTo>
                  <a:lnTo>
                    <a:pt x="6003" y="540"/>
                  </a:lnTo>
                  <a:lnTo>
                    <a:pt x="5490" y="334"/>
                  </a:lnTo>
                  <a:lnTo>
                    <a:pt x="4977" y="181"/>
                  </a:lnTo>
                  <a:lnTo>
                    <a:pt x="4490" y="78"/>
                  </a:lnTo>
                  <a:lnTo>
                    <a:pt x="4002" y="27"/>
                  </a:lnTo>
                  <a:lnTo>
                    <a:pt x="3566"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24"/>
            <p:cNvSpPr/>
            <p:nvPr/>
          </p:nvSpPr>
          <p:spPr>
            <a:xfrm>
              <a:off x="4030275" y="1735475"/>
              <a:ext cx="262325" cy="197575"/>
            </a:xfrm>
            <a:custGeom>
              <a:avLst/>
              <a:gdLst/>
              <a:ahLst/>
              <a:cxnLst/>
              <a:rect l="l" t="t" r="r" b="b"/>
              <a:pathLst>
                <a:path w="10493" h="7903" extrusionOk="0">
                  <a:moveTo>
                    <a:pt x="7594" y="1"/>
                  </a:moveTo>
                  <a:lnTo>
                    <a:pt x="7235" y="27"/>
                  </a:lnTo>
                  <a:lnTo>
                    <a:pt x="6850" y="78"/>
                  </a:lnTo>
                  <a:lnTo>
                    <a:pt x="6440" y="155"/>
                  </a:lnTo>
                  <a:lnTo>
                    <a:pt x="6055" y="283"/>
                  </a:lnTo>
                  <a:lnTo>
                    <a:pt x="5696" y="411"/>
                  </a:lnTo>
                  <a:lnTo>
                    <a:pt x="5388" y="591"/>
                  </a:lnTo>
                  <a:lnTo>
                    <a:pt x="5080" y="796"/>
                  </a:lnTo>
                  <a:lnTo>
                    <a:pt x="4798" y="1001"/>
                  </a:lnTo>
                  <a:lnTo>
                    <a:pt x="4259" y="1489"/>
                  </a:lnTo>
                  <a:lnTo>
                    <a:pt x="3721" y="2002"/>
                  </a:lnTo>
                  <a:lnTo>
                    <a:pt x="3438" y="2258"/>
                  </a:lnTo>
                  <a:lnTo>
                    <a:pt x="3105" y="2515"/>
                  </a:lnTo>
                  <a:lnTo>
                    <a:pt x="2771" y="2771"/>
                  </a:lnTo>
                  <a:lnTo>
                    <a:pt x="2412" y="3002"/>
                  </a:lnTo>
                  <a:lnTo>
                    <a:pt x="2002" y="3233"/>
                  </a:lnTo>
                  <a:lnTo>
                    <a:pt x="1566" y="3438"/>
                  </a:lnTo>
                  <a:lnTo>
                    <a:pt x="1335" y="3541"/>
                  </a:lnTo>
                  <a:lnTo>
                    <a:pt x="1130" y="3669"/>
                  </a:lnTo>
                  <a:lnTo>
                    <a:pt x="950" y="3798"/>
                  </a:lnTo>
                  <a:lnTo>
                    <a:pt x="770" y="3952"/>
                  </a:lnTo>
                  <a:lnTo>
                    <a:pt x="642" y="4080"/>
                  </a:lnTo>
                  <a:lnTo>
                    <a:pt x="514" y="4259"/>
                  </a:lnTo>
                  <a:lnTo>
                    <a:pt x="411" y="4413"/>
                  </a:lnTo>
                  <a:lnTo>
                    <a:pt x="309" y="4593"/>
                  </a:lnTo>
                  <a:lnTo>
                    <a:pt x="155" y="4952"/>
                  </a:lnTo>
                  <a:lnTo>
                    <a:pt x="78" y="5337"/>
                  </a:lnTo>
                  <a:lnTo>
                    <a:pt x="27" y="5696"/>
                  </a:lnTo>
                  <a:lnTo>
                    <a:pt x="1" y="6081"/>
                  </a:lnTo>
                  <a:lnTo>
                    <a:pt x="27" y="6440"/>
                  </a:lnTo>
                  <a:lnTo>
                    <a:pt x="78" y="6773"/>
                  </a:lnTo>
                  <a:lnTo>
                    <a:pt x="129" y="7081"/>
                  </a:lnTo>
                  <a:lnTo>
                    <a:pt x="206" y="7363"/>
                  </a:lnTo>
                  <a:lnTo>
                    <a:pt x="309" y="7774"/>
                  </a:lnTo>
                  <a:lnTo>
                    <a:pt x="360" y="7902"/>
                  </a:lnTo>
                  <a:lnTo>
                    <a:pt x="1745" y="6850"/>
                  </a:lnTo>
                  <a:lnTo>
                    <a:pt x="3028" y="5927"/>
                  </a:lnTo>
                  <a:lnTo>
                    <a:pt x="4208" y="5106"/>
                  </a:lnTo>
                  <a:lnTo>
                    <a:pt x="5285" y="4439"/>
                  </a:lnTo>
                  <a:lnTo>
                    <a:pt x="5798" y="4131"/>
                  </a:lnTo>
                  <a:lnTo>
                    <a:pt x="6260" y="3875"/>
                  </a:lnTo>
                  <a:lnTo>
                    <a:pt x="6722" y="3644"/>
                  </a:lnTo>
                  <a:lnTo>
                    <a:pt x="7158" y="3438"/>
                  </a:lnTo>
                  <a:lnTo>
                    <a:pt x="7569" y="3285"/>
                  </a:lnTo>
                  <a:lnTo>
                    <a:pt x="7953" y="3156"/>
                  </a:lnTo>
                  <a:lnTo>
                    <a:pt x="8338" y="3054"/>
                  </a:lnTo>
                  <a:lnTo>
                    <a:pt x="8697" y="2977"/>
                  </a:lnTo>
                  <a:lnTo>
                    <a:pt x="8954" y="2925"/>
                  </a:lnTo>
                  <a:lnTo>
                    <a:pt x="9185" y="2848"/>
                  </a:lnTo>
                  <a:lnTo>
                    <a:pt x="9390" y="2771"/>
                  </a:lnTo>
                  <a:lnTo>
                    <a:pt x="9595" y="2695"/>
                  </a:lnTo>
                  <a:lnTo>
                    <a:pt x="9775" y="2592"/>
                  </a:lnTo>
                  <a:lnTo>
                    <a:pt x="9929" y="2489"/>
                  </a:lnTo>
                  <a:lnTo>
                    <a:pt x="10083" y="2361"/>
                  </a:lnTo>
                  <a:lnTo>
                    <a:pt x="10185" y="2233"/>
                  </a:lnTo>
                  <a:lnTo>
                    <a:pt x="10288" y="2105"/>
                  </a:lnTo>
                  <a:lnTo>
                    <a:pt x="10365" y="1976"/>
                  </a:lnTo>
                  <a:lnTo>
                    <a:pt x="10442" y="1822"/>
                  </a:lnTo>
                  <a:lnTo>
                    <a:pt x="10467" y="1694"/>
                  </a:lnTo>
                  <a:lnTo>
                    <a:pt x="10493" y="1540"/>
                  </a:lnTo>
                  <a:lnTo>
                    <a:pt x="10493" y="1412"/>
                  </a:lnTo>
                  <a:lnTo>
                    <a:pt x="10467" y="1258"/>
                  </a:lnTo>
                  <a:lnTo>
                    <a:pt x="10416" y="1130"/>
                  </a:lnTo>
                  <a:lnTo>
                    <a:pt x="10339" y="1001"/>
                  </a:lnTo>
                  <a:lnTo>
                    <a:pt x="10262" y="873"/>
                  </a:lnTo>
                  <a:lnTo>
                    <a:pt x="10159" y="745"/>
                  </a:lnTo>
                  <a:lnTo>
                    <a:pt x="10031" y="617"/>
                  </a:lnTo>
                  <a:lnTo>
                    <a:pt x="9877" y="514"/>
                  </a:lnTo>
                  <a:lnTo>
                    <a:pt x="9723" y="386"/>
                  </a:lnTo>
                  <a:lnTo>
                    <a:pt x="9518" y="309"/>
                  </a:lnTo>
                  <a:lnTo>
                    <a:pt x="9313" y="232"/>
                  </a:lnTo>
                  <a:lnTo>
                    <a:pt x="9082" y="155"/>
                  </a:lnTo>
                  <a:lnTo>
                    <a:pt x="8826" y="104"/>
                  </a:lnTo>
                  <a:lnTo>
                    <a:pt x="8543" y="52"/>
                  </a:lnTo>
                  <a:lnTo>
                    <a:pt x="8261" y="27"/>
                  </a:lnTo>
                  <a:lnTo>
                    <a:pt x="7953"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24"/>
            <p:cNvSpPr/>
            <p:nvPr/>
          </p:nvSpPr>
          <p:spPr>
            <a:xfrm>
              <a:off x="2146700" y="3197075"/>
              <a:ext cx="997300" cy="786275"/>
            </a:xfrm>
            <a:custGeom>
              <a:avLst/>
              <a:gdLst/>
              <a:ahLst/>
              <a:cxnLst/>
              <a:rect l="l" t="t" r="r" b="b"/>
              <a:pathLst>
                <a:path w="39892" h="31451" extrusionOk="0">
                  <a:moveTo>
                    <a:pt x="31657" y="0"/>
                  </a:moveTo>
                  <a:lnTo>
                    <a:pt x="30887" y="26"/>
                  </a:lnTo>
                  <a:lnTo>
                    <a:pt x="30220" y="77"/>
                  </a:lnTo>
                  <a:lnTo>
                    <a:pt x="29938" y="129"/>
                  </a:lnTo>
                  <a:lnTo>
                    <a:pt x="29656" y="180"/>
                  </a:lnTo>
                  <a:lnTo>
                    <a:pt x="29450" y="257"/>
                  </a:lnTo>
                  <a:lnTo>
                    <a:pt x="29245" y="334"/>
                  </a:lnTo>
                  <a:lnTo>
                    <a:pt x="29066" y="436"/>
                  </a:lnTo>
                  <a:lnTo>
                    <a:pt x="28809" y="616"/>
                  </a:lnTo>
                  <a:lnTo>
                    <a:pt x="28142" y="1155"/>
                  </a:lnTo>
                  <a:lnTo>
                    <a:pt x="27296" y="1873"/>
                  </a:lnTo>
                  <a:lnTo>
                    <a:pt x="26295" y="2771"/>
                  </a:lnTo>
                  <a:lnTo>
                    <a:pt x="23961" y="4926"/>
                  </a:lnTo>
                  <a:lnTo>
                    <a:pt x="21370" y="7363"/>
                  </a:lnTo>
                  <a:lnTo>
                    <a:pt x="16573" y="11980"/>
                  </a:lnTo>
                  <a:lnTo>
                    <a:pt x="14803" y="13648"/>
                  </a:lnTo>
                  <a:lnTo>
                    <a:pt x="14212" y="14186"/>
                  </a:lnTo>
                  <a:lnTo>
                    <a:pt x="13828" y="14520"/>
                  </a:lnTo>
                  <a:lnTo>
                    <a:pt x="13084" y="15110"/>
                  </a:lnTo>
                  <a:lnTo>
                    <a:pt x="11955" y="15957"/>
                  </a:lnTo>
                  <a:lnTo>
                    <a:pt x="10544" y="16983"/>
                  </a:lnTo>
                  <a:lnTo>
                    <a:pt x="8979" y="18086"/>
                  </a:lnTo>
                  <a:lnTo>
                    <a:pt x="7363" y="19189"/>
                  </a:lnTo>
                  <a:lnTo>
                    <a:pt x="5798" y="20189"/>
                  </a:lnTo>
                  <a:lnTo>
                    <a:pt x="5106" y="20625"/>
                  </a:lnTo>
                  <a:lnTo>
                    <a:pt x="4439" y="20985"/>
                  </a:lnTo>
                  <a:lnTo>
                    <a:pt x="3874" y="21292"/>
                  </a:lnTo>
                  <a:lnTo>
                    <a:pt x="3387" y="21498"/>
                  </a:lnTo>
                  <a:lnTo>
                    <a:pt x="3002" y="21652"/>
                  </a:lnTo>
                  <a:lnTo>
                    <a:pt x="2643" y="21780"/>
                  </a:lnTo>
                  <a:lnTo>
                    <a:pt x="2335" y="21857"/>
                  </a:lnTo>
                  <a:lnTo>
                    <a:pt x="2079" y="21908"/>
                  </a:lnTo>
                  <a:lnTo>
                    <a:pt x="1668" y="21985"/>
                  </a:lnTo>
                  <a:lnTo>
                    <a:pt x="1360" y="21985"/>
                  </a:lnTo>
                  <a:lnTo>
                    <a:pt x="1104" y="22011"/>
                  </a:lnTo>
                  <a:lnTo>
                    <a:pt x="1001" y="22036"/>
                  </a:lnTo>
                  <a:lnTo>
                    <a:pt x="873" y="22088"/>
                  </a:lnTo>
                  <a:lnTo>
                    <a:pt x="719" y="22165"/>
                  </a:lnTo>
                  <a:lnTo>
                    <a:pt x="565" y="22267"/>
                  </a:lnTo>
                  <a:lnTo>
                    <a:pt x="206" y="22575"/>
                  </a:lnTo>
                  <a:lnTo>
                    <a:pt x="103" y="22703"/>
                  </a:lnTo>
                  <a:lnTo>
                    <a:pt x="52" y="22857"/>
                  </a:lnTo>
                  <a:lnTo>
                    <a:pt x="1" y="23062"/>
                  </a:lnTo>
                  <a:lnTo>
                    <a:pt x="1" y="23293"/>
                  </a:lnTo>
                  <a:lnTo>
                    <a:pt x="1" y="23575"/>
                  </a:lnTo>
                  <a:lnTo>
                    <a:pt x="26" y="23858"/>
                  </a:lnTo>
                  <a:lnTo>
                    <a:pt x="155" y="24525"/>
                  </a:lnTo>
                  <a:lnTo>
                    <a:pt x="334" y="25269"/>
                  </a:lnTo>
                  <a:lnTo>
                    <a:pt x="565" y="26064"/>
                  </a:lnTo>
                  <a:lnTo>
                    <a:pt x="847" y="26885"/>
                  </a:lnTo>
                  <a:lnTo>
                    <a:pt x="1155" y="27706"/>
                  </a:lnTo>
                  <a:lnTo>
                    <a:pt x="1489" y="28501"/>
                  </a:lnTo>
                  <a:lnTo>
                    <a:pt x="1796" y="29270"/>
                  </a:lnTo>
                  <a:lnTo>
                    <a:pt x="2104" y="29937"/>
                  </a:lnTo>
                  <a:lnTo>
                    <a:pt x="2386" y="30527"/>
                  </a:lnTo>
                  <a:lnTo>
                    <a:pt x="2643" y="30989"/>
                  </a:lnTo>
                  <a:lnTo>
                    <a:pt x="2823" y="31297"/>
                  </a:lnTo>
                  <a:lnTo>
                    <a:pt x="2899" y="31400"/>
                  </a:lnTo>
                  <a:lnTo>
                    <a:pt x="2951" y="31451"/>
                  </a:lnTo>
                  <a:lnTo>
                    <a:pt x="2976" y="31451"/>
                  </a:lnTo>
                  <a:lnTo>
                    <a:pt x="3002" y="31400"/>
                  </a:lnTo>
                  <a:lnTo>
                    <a:pt x="3028" y="31066"/>
                  </a:lnTo>
                  <a:lnTo>
                    <a:pt x="3079" y="30707"/>
                  </a:lnTo>
                  <a:lnTo>
                    <a:pt x="3130" y="30348"/>
                  </a:lnTo>
                  <a:lnTo>
                    <a:pt x="3233" y="29963"/>
                  </a:lnTo>
                  <a:lnTo>
                    <a:pt x="3438" y="29219"/>
                  </a:lnTo>
                  <a:lnTo>
                    <a:pt x="3669" y="28475"/>
                  </a:lnTo>
                  <a:lnTo>
                    <a:pt x="4156" y="27141"/>
                  </a:lnTo>
                  <a:lnTo>
                    <a:pt x="4362" y="26603"/>
                  </a:lnTo>
                  <a:lnTo>
                    <a:pt x="4490" y="26218"/>
                  </a:lnTo>
                  <a:lnTo>
                    <a:pt x="4567" y="26115"/>
                  </a:lnTo>
                  <a:lnTo>
                    <a:pt x="4772" y="25936"/>
                  </a:lnTo>
                  <a:lnTo>
                    <a:pt x="5080" y="25705"/>
                  </a:lnTo>
                  <a:lnTo>
                    <a:pt x="5516" y="25423"/>
                  </a:lnTo>
                  <a:lnTo>
                    <a:pt x="6645" y="24679"/>
                  </a:lnTo>
                  <a:lnTo>
                    <a:pt x="8133" y="23729"/>
                  </a:lnTo>
                  <a:lnTo>
                    <a:pt x="9877" y="22678"/>
                  </a:lnTo>
                  <a:lnTo>
                    <a:pt x="11827" y="21472"/>
                  </a:lnTo>
                  <a:lnTo>
                    <a:pt x="16162" y="18907"/>
                  </a:lnTo>
                  <a:lnTo>
                    <a:pt x="20651" y="16264"/>
                  </a:lnTo>
                  <a:lnTo>
                    <a:pt x="24833" y="13802"/>
                  </a:lnTo>
                  <a:lnTo>
                    <a:pt x="28219" y="11826"/>
                  </a:lnTo>
                  <a:lnTo>
                    <a:pt x="30348" y="10569"/>
                  </a:lnTo>
                  <a:lnTo>
                    <a:pt x="31015" y="10133"/>
                  </a:lnTo>
                  <a:lnTo>
                    <a:pt x="31657" y="9697"/>
                  </a:lnTo>
                  <a:lnTo>
                    <a:pt x="32298" y="9210"/>
                  </a:lnTo>
                  <a:lnTo>
                    <a:pt x="32914" y="8722"/>
                  </a:lnTo>
                  <a:lnTo>
                    <a:pt x="33529" y="8184"/>
                  </a:lnTo>
                  <a:lnTo>
                    <a:pt x="34145" y="7619"/>
                  </a:lnTo>
                  <a:lnTo>
                    <a:pt x="34735" y="7029"/>
                  </a:lnTo>
                  <a:lnTo>
                    <a:pt x="35325" y="6414"/>
                  </a:lnTo>
                  <a:lnTo>
                    <a:pt x="35915" y="5772"/>
                  </a:lnTo>
                  <a:lnTo>
                    <a:pt x="36479" y="5131"/>
                  </a:lnTo>
                  <a:lnTo>
                    <a:pt x="37069" y="4438"/>
                  </a:lnTo>
                  <a:lnTo>
                    <a:pt x="37634" y="3720"/>
                  </a:lnTo>
                  <a:lnTo>
                    <a:pt x="38198" y="2976"/>
                  </a:lnTo>
                  <a:lnTo>
                    <a:pt x="38763" y="2232"/>
                  </a:lnTo>
                  <a:lnTo>
                    <a:pt x="39891" y="642"/>
                  </a:lnTo>
                  <a:lnTo>
                    <a:pt x="38480" y="462"/>
                  </a:lnTo>
                  <a:lnTo>
                    <a:pt x="36992" y="308"/>
                  </a:lnTo>
                  <a:lnTo>
                    <a:pt x="35248" y="154"/>
                  </a:lnTo>
                  <a:lnTo>
                    <a:pt x="34325" y="77"/>
                  </a:lnTo>
                  <a:lnTo>
                    <a:pt x="33401" y="26"/>
                  </a:lnTo>
                  <a:lnTo>
                    <a:pt x="32503" y="0"/>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24"/>
            <p:cNvSpPr/>
            <p:nvPr/>
          </p:nvSpPr>
          <p:spPr>
            <a:xfrm>
              <a:off x="2146700" y="3197075"/>
              <a:ext cx="997300" cy="786275"/>
            </a:xfrm>
            <a:custGeom>
              <a:avLst/>
              <a:gdLst/>
              <a:ahLst/>
              <a:cxnLst/>
              <a:rect l="l" t="t" r="r" b="b"/>
              <a:pathLst>
                <a:path w="39892" h="31451" fill="none" extrusionOk="0">
                  <a:moveTo>
                    <a:pt x="39891" y="642"/>
                  </a:moveTo>
                  <a:lnTo>
                    <a:pt x="39891" y="642"/>
                  </a:lnTo>
                  <a:lnTo>
                    <a:pt x="38763" y="2232"/>
                  </a:lnTo>
                  <a:lnTo>
                    <a:pt x="38198" y="2976"/>
                  </a:lnTo>
                  <a:lnTo>
                    <a:pt x="37634" y="3720"/>
                  </a:lnTo>
                  <a:lnTo>
                    <a:pt x="37069" y="4438"/>
                  </a:lnTo>
                  <a:lnTo>
                    <a:pt x="36479" y="5131"/>
                  </a:lnTo>
                  <a:lnTo>
                    <a:pt x="35915" y="5772"/>
                  </a:lnTo>
                  <a:lnTo>
                    <a:pt x="35325" y="6414"/>
                  </a:lnTo>
                  <a:lnTo>
                    <a:pt x="34735" y="7029"/>
                  </a:lnTo>
                  <a:lnTo>
                    <a:pt x="34145" y="7619"/>
                  </a:lnTo>
                  <a:lnTo>
                    <a:pt x="33529" y="8184"/>
                  </a:lnTo>
                  <a:lnTo>
                    <a:pt x="32914" y="8722"/>
                  </a:lnTo>
                  <a:lnTo>
                    <a:pt x="32298" y="9210"/>
                  </a:lnTo>
                  <a:lnTo>
                    <a:pt x="31657" y="9697"/>
                  </a:lnTo>
                  <a:lnTo>
                    <a:pt x="31015" y="10133"/>
                  </a:lnTo>
                  <a:lnTo>
                    <a:pt x="30348" y="10569"/>
                  </a:lnTo>
                  <a:lnTo>
                    <a:pt x="30348" y="10569"/>
                  </a:lnTo>
                  <a:lnTo>
                    <a:pt x="28219" y="11826"/>
                  </a:lnTo>
                  <a:lnTo>
                    <a:pt x="24833" y="13802"/>
                  </a:lnTo>
                  <a:lnTo>
                    <a:pt x="20651" y="16264"/>
                  </a:lnTo>
                  <a:lnTo>
                    <a:pt x="16162" y="18907"/>
                  </a:lnTo>
                  <a:lnTo>
                    <a:pt x="11827" y="21472"/>
                  </a:lnTo>
                  <a:lnTo>
                    <a:pt x="9877" y="22678"/>
                  </a:lnTo>
                  <a:lnTo>
                    <a:pt x="8133" y="23729"/>
                  </a:lnTo>
                  <a:lnTo>
                    <a:pt x="6645" y="24679"/>
                  </a:lnTo>
                  <a:lnTo>
                    <a:pt x="5516" y="25423"/>
                  </a:lnTo>
                  <a:lnTo>
                    <a:pt x="5080" y="25705"/>
                  </a:lnTo>
                  <a:lnTo>
                    <a:pt x="4772" y="25936"/>
                  </a:lnTo>
                  <a:lnTo>
                    <a:pt x="4567" y="26115"/>
                  </a:lnTo>
                  <a:lnTo>
                    <a:pt x="4490" y="26218"/>
                  </a:lnTo>
                  <a:lnTo>
                    <a:pt x="4490" y="26218"/>
                  </a:lnTo>
                  <a:lnTo>
                    <a:pt x="4362" y="26603"/>
                  </a:lnTo>
                  <a:lnTo>
                    <a:pt x="4156" y="27141"/>
                  </a:lnTo>
                  <a:lnTo>
                    <a:pt x="3669" y="28475"/>
                  </a:lnTo>
                  <a:lnTo>
                    <a:pt x="3438" y="29219"/>
                  </a:lnTo>
                  <a:lnTo>
                    <a:pt x="3233" y="29963"/>
                  </a:lnTo>
                  <a:lnTo>
                    <a:pt x="3130" y="30348"/>
                  </a:lnTo>
                  <a:lnTo>
                    <a:pt x="3079" y="30707"/>
                  </a:lnTo>
                  <a:lnTo>
                    <a:pt x="3028" y="31066"/>
                  </a:lnTo>
                  <a:lnTo>
                    <a:pt x="3002" y="31400"/>
                  </a:lnTo>
                  <a:lnTo>
                    <a:pt x="3002" y="31400"/>
                  </a:lnTo>
                  <a:lnTo>
                    <a:pt x="2976" y="31451"/>
                  </a:lnTo>
                  <a:lnTo>
                    <a:pt x="2951" y="31451"/>
                  </a:lnTo>
                  <a:lnTo>
                    <a:pt x="2899" y="31400"/>
                  </a:lnTo>
                  <a:lnTo>
                    <a:pt x="2823" y="31297"/>
                  </a:lnTo>
                  <a:lnTo>
                    <a:pt x="2643" y="30989"/>
                  </a:lnTo>
                  <a:lnTo>
                    <a:pt x="2386" y="30527"/>
                  </a:lnTo>
                  <a:lnTo>
                    <a:pt x="2104" y="29937"/>
                  </a:lnTo>
                  <a:lnTo>
                    <a:pt x="1796" y="29270"/>
                  </a:lnTo>
                  <a:lnTo>
                    <a:pt x="1489" y="28501"/>
                  </a:lnTo>
                  <a:lnTo>
                    <a:pt x="1155" y="27706"/>
                  </a:lnTo>
                  <a:lnTo>
                    <a:pt x="847" y="26885"/>
                  </a:lnTo>
                  <a:lnTo>
                    <a:pt x="565" y="26064"/>
                  </a:lnTo>
                  <a:lnTo>
                    <a:pt x="334" y="25269"/>
                  </a:lnTo>
                  <a:lnTo>
                    <a:pt x="155" y="24525"/>
                  </a:lnTo>
                  <a:lnTo>
                    <a:pt x="26" y="23858"/>
                  </a:lnTo>
                  <a:lnTo>
                    <a:pt x="1" y="23575"/>
                  </a:lnTo>
                  <a:lnTo>
                    <a:pt x="1" y="23293"/>
                  </a:lnTo>
                  <a:lnTo>
                    <a:pt x="1" y="23062"/>
                  </a:lnTo>
                  <a:lnTo>
                    <a:pt x="52" y="22857"/>
                  </a:lnTo>
                  <a:lnTo>
                    <a:pt x="103" y="22703"/>
                  </a:lnTo>
                  <a:lnTo>
                    <a:pt x="206" y="22575"/>
                  </a:lnTo>
                  <a:lnTo>
                    <a:pt x="206" y="22575"/>
                  </a:lnTo>
                  <a:lnTo>
                    <a:pt x="565" y="22267"/>
                  </a:lnTo>
                  <a:lnTo>
                    <a:pt x="719" y="22165"/>
                  </a:lnTo>
                  <a:lnTo>
                    <a:pt x="873" y="22088"/>
                  </a:lnTo>
                  <a:lnTo>
                    <a:pt x="1001" y="22036"/>
                  </a:lnTo>
                  <a:lnTo>
                    <a:pt x="1104" y="22011"/>
                  </a:lnTo>
                  <a:lnTo>
                    <a:pt x="1360" y="21985"/>
                  </a:lnTo>
                  <a:lnTo>
                    <a:pt x="1668" y="21985"/>
                  </a:lnTo>
                  <a:lnTo>
                    <a:pt x="2079" y="21908"/>
                  </a:lnTo>
                  <a:lnTo>
                    <a:pt x="2335" y="21857"/>
                  </a:lnTo>
                  <a:lnTo>
                    <a:pt x="2643" y="21780"/>
                  </a:lnTo>
                  <a:lnTo>
                    <a:pt x="3002" y="21652"/>
                  </a:lnTo>
                  <a:lnTo>
                    <a:pt x="3387" y="21498"/>
                  </a:lnTo>
                  <a:lnTo>
                    <a:pt x="3387" y="21498"/>
                  </a:lnTo>
                  <a:lnTo>
                    <a:pt x="3874" y="21292"/>
                  </a:lnTo>
                  <a:lnTo>
                    <a:pt x="4439" y="20985"/>
                  </a:lnTo>
                  <a:lnTo>
                    <a:pt x="5106" y="20625"/>
                  </a:lnTo>
                  <a:lnTo>
                    <a:pt x="5798" y="20189"/>
                  </a:lnTo>
                  <a:lnTo>
                    <a:pt x="7363" y="19189"/>
                  </a:lnTo>
                  <a:lnTo>
                    <a:pt x="8979" y="18086"/>
                  </a:lnTo>
                  <a:lnTo>
                    <a:pt x="10544" y="16983"/>
                  </a:lnTo>
                  <a:lnTo>
                    <a:pt x="11955" y="15957"/>
                  </a:lnTo>
                  <a:lnTo>
                    <a:pt x="13084" y="15110"/>
                  </a:lnTo>
                  <a:lnTo>
                    <a:pt x="13828" y="14520"/>
                  </a:lnTo>
                  <a:lnTo>
                    <a:pt x="13828" y="14520"/>
                  </a:lnTo>
                  <a:lnTo>
                    <a:pt x="14212" y="14186"/>
                  </a:lnTo>
                  <a:lnTo>
                    <a:pt x="14803" y="13648"/>
                  </a:lnTo>
                  <a:lnTo>
                    <a:pt x="16573" y="11980"/>
                  </a:lnTo>
                  <a:lnTo>
                    <a:pt x="21370" y="7363"/>
                  </a:lnTo>
                  <a:lnTo>
                    <a:pt x="23961" y="4926"/>
                  </a:lnTo>
                  <a:lnTo>
                    <a:pt x="26295" y="2771"/>
                  </a:lnTo>
                  <a:lnTo>
                    <a:pt x="27296" y="1873"/>
                  </a:lnTo>
                  <a:lnTo>
                    <a:pt x="28142" y="1155"/>
                  </a:lnTo>
                  <a:lnTo>
                    <a:pt x="28809" y="616"/>
                  </a:lnTo>
                  <a:lnTo>
                    <a:pt x="29066" y="436"/>
                  </a:lnTo>
                  <a:lnTo>
                    <a:pt x="29245" y="334"/>
                  </a:lnTo>
                  <a:lnTo>
                    <a:pt x="29245" y="334"/>
                  </a:lnTo>
                  <a:lnTo>
                    <a:pt x="29450" y="257"/>
                  </a:lnTo>
                  <a:lnTo>
                    <a:pt x="29656" y="180"/>
                  </a:lnTo>
                  <a:lnTo>
                    <a:pt x="29938" y="129"/>
                  </a:lnTo>
                  <a:lnTo>
                    <a:pt x="30220" y="77"/>
                  </a:lnTo>
                  <a:lnTo>
                    <a:pt x="30887" y="26"/>
                  </a:lnTo>
                  <a:lnTo>
                    <a:pt x="31657" y="0"/>
                  </a:lnTo>
                  <a:lnTo>
                    <a:pt x="32503" y="0"/>
                  </a:lnTo>
                  <a:lnTo>
                    <a:pt x="33401" y="26"/>
                  </a:lnTo>
                  <a:lnTo>
                    <a:pt x="34325" y="77"/>
                  </a:lnTo>
                  <a:lnTo>
                    <a:pt x="35248" y="154"/>
                  </a:lnTo>
                  <a:lnTo>
                    <a:pt x="36992" y="308"/>
                  </a:lnTo>
                  <a:lnTo>
                    <a:pt x="38480" y="462"/>
                  </a:lnTo>
                  <a:lnTo>
                    <a:pt x="39891" y="64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24"/>
            <p:cNvSpPr/>
            <p:nvPr/>
          </p:nvSpPr>
          <p:spPr>
            <a:xfrm>
              <a:off x="2099875" y="3711425"/>
              <a:ext cx="131500" cy="370050"/>
            </a:xfrm>
            <a:custGeom>
              <a:avLst/>
              <a:gdLst/>
              <a:ahLst/>
              <a:cxnLst/>
              <a:rect l="l" t="t" r="r" b="b"/>
              <a:pathLst>
                <a:path w="5260" h="14802" extrusionOk="0">
                  <a:moveTo>
                    <a:pt x="2156" y="0"/>
                  </a:moveTo>
                  <a:lnTo>
                    <a:pt x="1848" y="26"/>
                  </a:lnTo>
                  <a:lnTo>
                    <a:pt x="1540" y="77"/>
                  </a:lnTo>
                  <a:lnTo>
                    <a:pt x="1258" y="128"/>
                  </a:lnTo>
                  <a:lnTo>
                    <a:pt x="976" y="231"/>
                  </a:lnTo>
                  <a:lnTo>
                    <a:pt x="745" y="334"/>
                  </a:lnTo>
                  <a:lnTo>
                    <a:pt x="514" y="436"/>
                  </a:lnTo>
                  <a:lnTo>
                    <a:pt x="463" y="513"/>
                  </a:lnTo>
                  <a:lnTo>
                    <a:pt x="386" y="616"/>
                  </a:lnTo>
                  <a:lnTo>
                    <a:pt x="258" y="975"/>
                  </a:lnTo>
                  <a:lnTo>
                    <a:pt x="155" y="1437"/>
                  </a:lnTo>
                  <a:lnTo>
                    <a:pt x="52" y="1975"/>
                  </a:lnTo>
                  <a:lnTo>
                    <a:pt x="1" y="2514"/>
                  </a:lnTo>
                  <a:lnTo>
                    <a:pt x="1" y="3001"/>
                  </a:lnTo>
                  <a:lnTo>
                    <a:pt x="27" y="3232"/>
                  </a:lnTo>
                  <a:lnTo>
                    <a:pt x="52" y="3412"/>
                  </a:lnTo>
                  <a:lnTo>
                    <a:pt x="104" y="3566"/>
                  </a:lnTo>
                  <a:lnTo>
                    <a:pt x="181" y="3668"/>
                  </a:lnTo>
                  <a:lnTo>
                    <a:pt x="360" y="3822"/>
                  </a:lnTo>
                  <a:lnTo>
                    <a:pt x="488" y="3925"/>
                  </a:lnTo>
                  <a:lnTo>
                    <a:pt x="771" y="4053"/>
                  </a:lnTo>
                  <a:lnTo>
                    <a:pt x="899" y="4130"/>
                  </a:lnTo>
                  <a:lnTo>
                    <a:pt x="1027" y="4233"/>
                  </a:lnTo>
                  <a:lnTo>
                    <a:pt x="1130" y="4361"/>
                  </a:lnTo>
                  <a:lnTo>
                    <a:pt x="1258" y="4541"/>
                  </a:lnTo>
                  <a:lnTo>
                    <a:pt x="1335" y="4720"/>
                  </a:lnTo>
                  <a:lnTo>
                    <a:pt x="1386" y="4951"/>
                  </a:lnTo>
                  <a:lnTo>
                    <a:pt x="1412" y="5208"/>
                  </a:lnTo>
                  <a:lnTo>
                    <a:pt x="1438" y="5490"/>
                  </a:lnTo>
                  <a:lnTo>
                    <a:pt x="1412" y="6131"/>
                  </a:lnTo>
                  <a:lnTo>
                    <a:pt x="1335" y="6849"/>
                  </a:lnTo>
                  <a:lnTo>
                    <a:pt x="1155" y="8312"/>
                  </a:lnTo>
                  <a:lnTo>
                    <a:pt x="1078" y="9030"/>
                  </a:lnTo>
                  <a:lnTo>
                    <a:pt x="1053" y="9671"/>
                  </a:lnTo>
                  <a:lnTo>
                    <a:pt x="1053" y="9979"/>
                  </a:lnTo>
                  <a:lnTo>
                    <a:pt x="1104" y="10338"/>
                  </a:lnTo>
                  <a:lnTo>
                    <a:pt x="1155" y="10723"/>
                  </a:lnTo>
                  <a:lnTo>
                    <a:pt x="1232" y="11108"/>
                  </a:lnTo>
                  <a:lnTo>
                    <a:pt x="1335" y="11518"/>
                  </a:lnTo>
                  <a:lnTo>
                    <a:pt x="1463" y="11929"/>
                  </a:lnTo>
                  <a:lnTo>
                    <a:pt x="1591" y="12339"/>
                  </a:lnTo>
                  <a:lnTo>
                    <a:pt x="1745" y="12750"/>
                  </a:lnTo>
                  <a:lnTo>
                    <a:pt x="1925" y="13134"/>
                  </a:lnTo>
                  <a:lnTo>
                    <a:pt x="2105" y="13519"/>
                  </a:lnTo>
                  <a:lnTo>
                    <a:pt x="2310" y="13853"/>
                  </a:lnTo>
                  <a:lnTo>
                    <a:pt x="2515" y="14135"/>
                  </a:lnTo>
                  <a:lnTo>
                    <a:pt x="2746" y="14391"/>
                  </a:lnTo>
                  <a:lnTo>
                    <a:pt x="2977" y="14597"/>
                  </a:lnTo>
                  <a:lnTo>
                    <a:pt x="3208" y="14725"/>
                  </a:lnTo>
                  <a:lnTo>
                    <a:pt x="3336" y="14776"/>
                  </a:lnTo>
                  <a:lnTo>
                    <a:pt x="3439" y="14802"/>
                  </a:lnTo>
                  <a:lnTo>
                    <a:pt x="3567" y="14802"/>
                  </a:lnTo>
                  <a:lnTo>
                    <a:pt x="3695" y="14776"/>
                  </a:lnTo>
                  <a:lnTo>
                    <a:pt x="3798" y="14725"/>
                  </a:lnTo>
                  <a:lnTo>
                    <a:pt x="3926" y="14648"/>
                  </a:lnTo>
                  <a:lnTo>
                    <a:pt x="4029" y="14571"/>
                  </a:lnTo>
                  <a:lnTo>
                    <a:pt x="4131" y="14468"/>
                  </a:lnTo>
                  <a:lnTo>
                    <a:pt x="4311" y="14212"/>
                  </a:lnTo>
                  <a:lnTo>
                    <a:pt x="4465" y="13930"/>
                  </a:lnTo>
                  <a:lnTo>
                    <a:pt x="4593" y="13571"/>
                  </a:lnTo>
                  <a:lnTo>
                    <a:pt x="4721" y="13211"/>
                  </a:lnTo>
                  <a:lnTo>
                    <a:pt x="4824" y="12801"/>
                  </a:lnTo>
                  <a:lnTo>
                    <a:pt x="4901" y="12416"/>
                  </a:lnTo>
                  <a:lnTo>
                    <a:pt x="4952" y="12006"/>
                  </a:lnTo>
                  <a:lnTo>
                    <a:pt x="5003" y="11621"/>
                  </a:lnTo>
                  <a:lnTo>
                    <a:pt x="5003" y="11262"/>
                  </a:lnTo>
                  <a:lnTo>
                    <a:pt x="5003" y="10928"/>
                  </a:lnTo>
                  <a:lnTo>
                    <a:pt x="5003" y="10646"/>
                  </a:lnTo>
                  <a:lnTo>
                    <a:pt x="4952" y="10415"/>
                  </a:lnTo>
                  <a:lnTo>
                    <a:pt x="4901" y="10261"/>
                  </a:lnTo>
                  <a:lnTo>
                    <a:pt x="4567" y="9569"/>
                  </a:lnTo>
                  <a:lnTo>
                    <a:pt x="4388" y="9184"/>
                  </a:lnTo>
                  <a:lnTo>
                    <a:pt x="4234" y="8799"/>
                  </a:lnTo>
                  <a:lnTo>
                    <a:pt x="4080" y="8337"/>
                  </a:lnTo>
                  <a:lnTo>
                    <a:pt x="3952" y="7824"/>
                  </a:lnTo>
                  <a:lnTo>
                    <a:pt x="3849" y="7234"/>
                  </a:lnTo>
                  <a:lnTo>
                    <a:pt x="3772" y="6567"/>
                  </a:lnTo>
                  <a:lnTo>
                    <a:pt x="3746" y="6208"/>
                  </a:lnTo>
                  <a:lnTo>
                    <a:pt x="3746" y="5875"/>
                  </a:lnTo>
                  <a:lnTo>
                    <a:pt x="3746" y="5567"/>
                  </a:lnTo>
                  <a:lnTo>
                    <a:pt x="3798" y="5310"/>
                  </a:lnTo>
                  <a:lnTo>
                    <a:pt x="3849" y="5054"/>
                  </a:lnTo>
                  <a:lnTo>
                    <a:pt x="3900" y="4797"/>
                  </a:lnTo>
                  <a:lnTo>
                    <a:pt x="4054" y="4387"/>
                  </a:lnTo>
                  <a:lnTo>
                    <a:pt x="4234" y="4028"/>
                  </a:lnTo>
                  <a:lnTo>
                    <a:pt x="4413" y="3745"/>
                  </a:lnTo>
                  <a:lnTo>
                    <a:pt x="4747" y="3258"/>
                  </a:lnTo>
                  <a:lnTo>
                    <a:pt x="4824" y="3104"/>
                  </a:lnTo>
                  <a:lnTo>
                    <a:pt x="4926" y="2925"/>
                  </a:lnTo>
                  <a:lnTo>
                    <a:pt x="5029" y="2694"/>
                  </a:lnTo>
                  <a:lnTo>
                    <a:pt x="5106" y="2411"/>
                  </a:lnTo>
                  <a:lnTo>
                    <a:pt x="5183" y="2078"/>
                  </a:lnTo>
                  <a:lnTo>
                    <a:pt x="5234" y="1744"/>
                  </a:lnTo>
                  <a:lnTo>
                    <a:pt x="5260" y="1360"/>
                  </a:lnTo>
                  <a:lnTo>
                    <a:pt x="5260" y="924"/>
                  </a:lnTo>
                  <a:lnTo>
                    <a:pt x="5234" y="770"/>
                  </a:lnTo>
                  <a:lnTo>
                    <a:pt x="5157" y="616"/>
                  </a:lnTo>
                  <a:lnTo>
                    <a:pt x="5029" y="513"/>
                  </a:lnTo>
                  <a:lnTo>
                    <a:pt x="4849" y="436"/>
                  </a:lnTo>
                  <a:lnTo>
                    <a:pt x="3823" y="205"/>
                  </a:lnTo>
                  <a:lnTo>
                    <a:pt x="3259" y="103"/>
                  </a:lnTo>
                  <a:lnTo>
                    <a:pt x="2772" y="26"/>
                  </a:lnTo>
                  <a:lnTo>
                    <a:pt x="2464" y="0"/>
                  </a:ln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24"/>
            <p:cNvSpPr/>
            <p:nvPr/>
          </p:nvSpPr>
          <p:spPr>
            <a:xfrm>
              <a:off x="3340850" y="3070725"/>
              <a:ext cx="512450" cy="1178775"/>
            </a:xfrm>
            <a:custGeom>
              <a:avLst/>
              <a:gdLst/>
              <a:ahLst/>
              <a:cxnLst/>
              <a:rect l="l" t="t" r="r" b="b"/>
              <a:pathLst>
                <a:path w="20498" h="47151" extrusionOk="0">
                  <a:moveTo>
                    <a:pt x="5773" y="1"/>
                  </a:moveTo>
                  <a:lnTo>
                    <a:pt x="5311" y="52"/>
                  </a:lnTo>
                  <a:lnTo>
                    <a:pt x="4824" y="103"/>
                  </a:lnTo>
                  <a:lnTo>
                    <a:pt x="3746" y="257"/>
                  </a:lnTo>
                  <a:lnTo>
                    <a:pt x="3156" y="360"/>
                  </a:lnTo>
                  <a:lnTo>
                    <a:pt x="2515" y="411"/>
                  </a:lnTo>
                  <a:lnTo>
                    <a:pt x="2412" y="385"/>
                  </a:lnTo>
                  <a:lnTo>
                    <a:pt x="2104" y="334"/>
                  </a:lnTo>
                  <a:lnTo>
                    <a:pt x="1668" y="308"/>
                  </a:lnTo>
                  <a:lnTo>
                    <a:pt x="1437" y="308"/>
                  </a:lnTo>
                  <a:lnTo>
                    <a:pt x="1181" y="334"/>
                  </a:lnTo>
                  <a:lnTo>
                    <a:pt x="950" y="385"/>
                  </a:lnTo>
                  <a:lnTo>
                    <a:pt x="719" y="462"/>
                  </a:lnTo>
                  <a:lnTo>
                    <a:pt x="488" y="565"/>
                  </a:lnTo>
                  <a:lnTo>
                    <a:pt x="309" y="719"/>
                  </a:lnTo>
                  <a:lnTo>
                    <a:pt x="232" y="796"/>
                  </a:lnTo>
                  <a:lnTo>
                    <a:pt x="180" y="899"/>
                  </a:lnTo>
                  <a:lnTo>
                    <a:pt x="103" y="1027"/>
                  </a:lnTo>
                  <a:lnTo>
                    <a:pt x="78" y="1155"/>
                  </a:lnTo>
                  <a:lnTo>
                    <a:pt x="26" y="1283"/>
                  </a:lnTo>
                  <a:lnTo>
                    <a:pt x="26" y="1437"/>
                  </a:lnTo>
                  <a:lnTo>
                    <a:pt x="1" y="1617"/>
                  </a:lnTo>
                  <a:lnTo>
                    <a:pt x="26" y="1796"/>
                  </a:lnTo>
                  <a:lnTo>
                    <a:pt x="103" y="2232"/>
                  </a:lnTo>
                  <a:lnTo>
                    <a:pt x="232" y="2925"/>
                  </a:lnTo>
                  <a:lnTo>
                    <a:pt x="693" y="5054"/>
                  </a:lnTo>
                  <a:lnTo>
                    <a:pt x="1335" y="7902"/>
                  </a:lnTo>
                  <a:lnTo>
                    <a:pt x="2104" y="11288"/>
                  </a:lnTo>
                  <a:lnTo>
                    <a:pt x="3130" y="15726"/>
                  </a:lnTo>
                  <a:lnTo>
                    <a:pt x="4362" y="20857"/>
                  </a:lnTo>
                  <a:lnTo>
                    <a:pt x="5465" y="25449"/>
                  </a:lnTo>
                  <a:lnTo>
                    <a:pt x="6311" y="28912"/>
                  </a:lnTo>
                  <a:lnTo>
                    <a:pt x="6619" y="30040"/>
                  </a:lnTo>
                  <a:lnTo>
                    <a:pt x="6799" y="30630"/>
                  </a:lnTo>
                  <a:lnTo>
                    <a:pt x="7081" y="31554"/>
                  </a:lnTo>
                  <a:lnTo>
                    <a:pt x="7517" y="32965"/>
                  </a:lnTo>
                  <a:lnTo>
                    <a:pt x="8005" y="34684"/>
                  </a:lnTo>
                  <a:lnTo>
                    <a:pt x="8518" y="36582"/>
                  </a:lnTo>
                  <a:lnTo>
                    <a:pt x="9031" y="38532"/>
                  </a:lnTo>
                  <a:lnTo>
                    <a:pt x="9441" y="40379"/>
                  </a:lnTo>
                  <a:lnTo>
                    <a:pt x="9621" y="41225"/>
                  </a:lnTo>
                  <a:lnTo>
                    <a:pt x="9749" y="41995"/>
                  </a:lnTo>
                  <a:lnTo>
                    <a:pt x="9852" y="42636"/>
                  </a:lnTo>
                  <a:lnTo>
                    <a:pt x="9877" y="43200"/>
                  </a:lnTo>
                  <a:lnTo>
                    <a:pt x="9877" y="43637"/>
                  </a:lnTo>
                  <a:lnTo>
                    <a:pt x="9877" y="44021"/>
                  </a:lnTo>
                  <a:lnTo>
                    <a:pt x="9852" y="44355"/>
                  </a:lnTo>
                  <a:lnTo>
                    <a:pt x="9826" y="44611"/>
                  </a:lnTo>
                  <a:lnTo>
                    <a:pt x="9723" y="45047"/>
                  </a:lnTo>
                  <a:lnTo>
                    <a:pt x="9646" y="45355"/>
                  </a:lnTo>
                  <a:lnTo>
                    <a:pt x="9569" y="45612"/>
                  </a:lnTo>
                  <a:lnTo>
                    <a:pt x="9544" y="45740"/>
                  </a:lnTo>
                  <a:lnTo>
                    <a:pt x="9544" y="45894"/>
                  </a:lnTo>
                  <a:lnTo>
                    <a:pt x="9569" y="46048"/>
                  </a:lnTo>
                  <a:lnTo>
                    <a:pt x="9621" y="46227"/>
                  </a:lnTo>
                  <a:lnTo>
                    <a:pt x="9800" y="46689"/>
                  </a:lnTo>
                  <a:lnTo>
                    <a:pt x="9877" y="46818"/>
                  </a:lnTo>
                  <a:lnTo>
                    <a:pt x="10031" y="46920"/>
                  </a:lnTo>
                  <a:lnTo>
                    <a:pt x="10211" y="46997"/>
                  </a:lnTo>
                  <a:lnTo>
                    <a:pt x="10467" y="47074"/>
                  </a:lnTo>
                  <a:lnTo>
                    <a:pt x="10749" y="47125"/>
                  </a:lnTo>
                  <a:lnTo>
                    <a:pt x="11057" y="47151"/>
                  </a:lnTo>
                  <a:lnTo>
                    <a:pt x="11827" y="47151"/>
                  </a:lnTo>
                  <a:lnTo>
                    <a:pt x="12673" y="47100"/>
                  </a:lnTo>
                  <a:lnTo>
                    <a:pt x="13623" y="47023"/>
                  </a:lnTo>
                  <a:lnTo>
                    <a:pt x="14597" y="46869"/>
                  </a:lnTo>
                  <a:lnTo>
                    <a:pt x="15624" y="46715"/>
                  </a:lnTo>
                  <a:lnTo>
                    <a:pt x="16598" y="46510"/>
                  </a:lnTo>
                  <a:lnTo>
                    <a:pt x="17547" y="46304"/>
                  </a:lnTo>
                  <a:lnTo>
                    <a:pt x="18420" y="46074"/>
                  </a:lnTo>
                  <a:lnTo>
                    <a:pt x="19164" y="45868"/>
                  </a:lnTo>
                  <a:lnTo>
                    <a:pt x="19779" y="45663"/>
                  </a:lnTo>
                  <a:lnTo>
                    <a:pt x="20215" y="45458"/>
                  </a:lnTo>
                  <a:lnTo>
                    <a:pt x="20369" y="45381"/>
                  </a:lnTo>
                  <a:lnTo>
                    <a:pt x="20472" y="45304"/>
                  </a:lnTo>
                  <a:lnTo>
                    <a:pt x="20498" y="45227"/>
                  </a:lnTo>
                  <a:lnTo>
                    <a:pt x="20498" y="45201"/>
                  </a:lnTo>
                  <a:lnTo>
                    <a:pt x="20472" y="45176"/>
                  </a:lnTo>
                  <a:lnTo>
                    <a:pt x="20318" y="45073"/>
                  </a:lnTo>
                  <a:lnTo>
                    <a:pt x="20087" y="44996"/>
                  </a:lnTo>
                  <a:lnTo>
                    <a:pt x="19805" y="44894"/>
                  </a:lnTo>
                  <a:lnTo>
                    <a:pt x="19471" y="44817"/>
                  </a:lnTo>
                  <a:lnTo>
                    <a:pt x="18702" y="44688"/>
                  </a:lnTo>
                  <a:lnTo>
                    <a:pt x="17855" y="44534"/>
                  </a:lnTo>
                  <a:lnTo>
                    <a:pt x="16957" y="44355"/>
                  </a:lnTo>
                  <a:lnTo>
                    <a:pt x="16521" y="44252"/>
                  </a:lnTo>
                  <a:lnTo>
                    <a:pt x="16111" y="44124"/>
                  </a:lnTo>
                  <a:lnTo>
                    <a:pt x="15726" y="43996"/>
                  </a:lnTo>
                  <a:lnTo>
                    <a:pt x="15367" y="43842"/>
                  </a:lnTo>
                  <a:lnTo>
                    <a:pt x="15059" y="43662"/>
                  </a:lnTo>
                  <a:lnTo>
                    <a:pt x="14803" y="43457"/>
                  </a:lnTo>
                  <a:lnTo>
                    <a:pt x="14751" y="43380"/>
                  </a:lnTo>
                  <a:lnTo>
                    <a:pt x="14700" y="43200"/>
                  </a:lnTo>
                  <a:lnTo>
                    <a:pt x="14546" y="42610"/>
                  </a:lnTo>
                  <a:lnTo>
                    <a:pt x="14366" y="41687"/>
                  </a:lnTo>
                  <a:lnTo>
                    <a:pt x="14161" y="40481"/>
                  </a:lnTo>
                  <a:lnTo>
                    <a:pt x="13648" y="37352"/>
                  </a:lnTo>
                  <a:lnTo>
                    <a:pt x="13058" y="33427"/>
                  </a:lnTo>
                  <a:lnTo>
                    <a:pt x="12391" y="28963"/>
                  </a:lnTo>
                  <a:lnTo>
                    <a:pt x="11699" y="24192"/>
                  </a:lnTo>
                  <a:lnTo>
                    <a:pt x="10339" y="14700"/>
                  </a:lnTo>
                  <a:lnTo>
                    <a:pt x="9698" y="10159"/>
                  </a:lnTo>
                  <a:lnTo>
                    <a:pt x="9031" y="5670"/>
                  </a:lnTo>
                  <a:lnTo>
                    <a:pt x="8774" y="4079"/>
                  </a:lnTo>
                  <a:lnTo>
                    <a:pt x="8595" y="3053"/>
                  </a:lnTo>
                  <a:lnTo>
                    <a:pt x="8441" y="2335"/>
                  </a:lnTo>
                  <a:lnTo>
                    <a:pt x="8235" y="1719"/>
                  </a:lnTo>
                  <a:lnTo>
                    <a:pt x="8133" y="1463"/>
                  </a:lnTo>
                  <a:lnTo>
                    <a:pt x="8030" y="1232"/>
                  </a:lnTo>
                  <a:lnTo>
                    <a:pt x="7902" y="1001"/>
                  </a:lnTo>
                  <a:lnTo>
                    <a:pt x="7799" y="822"/>
                  </a:lnTo>
                  <a:lnTo>
                    <a:pt x="7671" y="668"/>
                  </a:lnTo>
                  <a:lnTo>
                    <a:pt x="7517" y="514"/>
                  </a:lnTo>
                  <a:lnTo>
                    <a:pt x="7389" y="385"/>
                  </a:lnTo>
                  <a:lnTo>
                    <a:pt x="7235" y="283"/>
                  </a:lnTo>
                  <a:lnTo>
                    <a:pt x="7081" y="206"/>
                  </a:lnTo>
                  <a:lnTo>
                    <a:pt x="6901" y="129"/>
                  </a:lnTo>
                  <a:lnTo>
                    <a:pt x="6748" y="78"/>
                  </a:lnTo>
                  <a:lnTo>
                    <a:pt x="6568" y="52"/>
                  </a:lnTo>
                  <a:lnTo>
                    <a:pt x="6183" y="1"/>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24"/>
            <p:cNvSpPr/>
            <p:nvPr/>
          </p:nvSpPr>
          <p:spPr>
            <a:xfrm>
              <a:off x="3565325" y="4186000"/>
              <a:ext cx="376475" cy="134050"/>
            </a:xfrm>
            <a:custGeom>
              <a:avLst/>
              <a:gdLst/>
              <a:ahLst/>
              <a:cxnLst/>
              <a:rect l="l" t="t" r="r" b="b"/>
              <a:pathLst>
                <a:path w="15059" h="5362" extrusionOk="0">
                  <a:moveTo>
                    <a:pt x="1180" y="0"/>
                  </a:moveTo>
                  <a:lnTo>
                    <a:pt x="770" y="26"/>
                  </a:lnTo>
                  <a:lnTo>
                    <a:pt x="590" y="77"/>
                  </a:lnTo>
                  <a:lnTo>
                    <a:pt x="436" y="154"/>
                  </a:lnTo>
                  <a:lnTo>
                    <a:pt x="334" y="308"/>
                  </a:lnTo>
                  <a:lnTo>
                    <a:pt x="257" y="488"/>
                  </a:lnTo>
                  <a:lnTo>
                    <a:pt x="180" y="975"/>
                  </a:lnTo>
                  <a:lnTo>
                    <a:pt x="129" y="1565"/>
                  </a:lnTo>
                  <a:lnTo>
                    <a:pt x="26" y="2668"/>
                  </a:lnTo>
                  <a:lnTo>
                    <a:pt x="0" y="2976"/>
                  </a:lnTo>
                  <a:lnTo>
                    <a:pt x="26" y="3310"/>
                  </a:lnTo>
                  <a:lnTo>
                    <a:pt x="52" y="3617"/>
                  </a:lnTo>
                  <a:lnTo>
                    <a:pt x="103" y="3925"/>
                  </a:lnTo>
                  <a:lnTo>
                    <a:pt x="180" y="4233"/>
                  </a:lnTo>
                  <a:lnTo>
                    <a:pt x="283" y="4515"/>
                  </a:lnTo>
                  <a:lnTo>
                    <a:pt x="385" y="4797"/>
                  </a:lnTo>
                  <a:lnTo>
                    <a:pt x="539" y="5028"/>
                  </a:lnTo>
                  <a:lnTo>
                    <a:pt x="642" y="5131"/>
                  </a:lnTo>
                  <a:lnTo>
                    <a:pt x="796" y="5208"/>
                  </a:lnTo>
                  <a:lnTo>
                    <a:pt x="975" y="5285"/>
                  </a:lnTo>
                  <a:lnTo>
                    <a:pt x="1180" y="5311"/>
                  </a:lnTo>
                  <a:lnTo>
                    <a:pt x="1411" y="5362"/>
                  </a:lnTo>
                  <a:lnTo>
                    <a:pt x="2181" y="5362"/>
                  </a:lnTo>
                  <a:lnTo>
                    <a:pt x="2694" y="5311"/>
                  </a:lnTo>
                  <a:lnTo>
                    <a:pt x="3130" y="5234"/>
                  </a:lnTo>
                  <a:lnTo>
                    <a:pt x="3438" y="5131"/>
                  </a:lnTo>
                  <a:lnTo>
                    <a:pt x="3540" y="5080"/>
                  </a:lnTo>
                  <a:lnTo>
                    <a:pt x="3592" y="5028"/>
                  </a:lnTo>
                  <a:lnTo>
                    <a:pt x="3694" y="4849"/>
                  </a:lnTo>
                  <a:lnTo>
                    <a:pt x="3823" y="4746"/>
                  </a:lnTo>
                  <a:lnTo>
                    <a:pt x="4002" y="4618"/>
                  </a:lnTo>
                  <a:lnTo>
                    <a:pt x="4259" y="4438"/>
                  </a:lnTo>
                  <a:lnTo>
                    <a:pt x="4361" y="4387"/>
                  </a:lnTo>
                  <a:lnTo>
                    <a:pt x="4541" y="4336"/>
                  </a:lnTo>
                  <a:lnTo>
                    <a:pt x="4797" y="4336"/>
                  </a:lnTo>
                  <a:lnTo>
                    <a:pt x="5105" y="4310"/>
                  </a:lnTo>
                  <a:lnTo>
                    <a:pt x="5824" y="4336"/>
                  </a:lnTo>
                  <a:lnTo>
                    <a:pt x="6670" y="4361"/>
                  </a:lnTo>
                  <a:lnTo>
                    <a:pt x="8466" y="4464"/>
                  </a:lnTo>
                  <a:lnTo>
                    <a:pt x="9312" y="4490"/>
                  </a:lnTo>
                  <a:lnTo>
                    <a:pt x="10005" y="4490"/>
                  </a:lnTo>
                  <a:lnTo>
                    <a:pt x="10339" y="4464"/>
                  </a:lnTo>
                  <a:lnTo>
                    <a:pt x="10672" y="4413"/>
                  </a:lnTo>
                  <a:lnTo>
                    <a:pt x="11057" y="4336"/>
                  </a:lnTo>
                  <a:lnTo>
                    <a:pt x="11467" y="4259"/>
                  </a:lnTo>
                  <a:lnTo>
                    <a:pt x="11852" y="4156"/>
                  </a:lnTo>
                  <a:lnTo>
                    <a:pt x="12263" y="4028"/>
                  </a:lnTo>
                  <a:lnTo>
                    <a:pt x="12673" y="3874"/>
                  </a:lnTo>
                  <a:lnTo>
                    <a:pt x="13083" y="3720"/>
                  </a:lnTo>
                  <a:lnTo>
                    <a:pt x="13443" y="3540"/>
                  </a:lnTo>
                  <a:lnTo>
                    <a:pt x="13802" y="3361"/>
                  </a:lnTo>
                  <a:lnTo>
                    <a:pt x="14135" y="3156"/>
                  </a:lnTo>
                  <a:lnTo>
                    <a:pt x="14417" y="2925"/>
                  </a:lnTo>
                  <a:lnTo>
                    <a:pt x="14648" y="2720"/>
                  </a:lnTo>
                  <a:lnTo>
                    <a:pt x="14853" y="2463"/>
                  </a:lnTo>
                  <a:lnTo>
                    <a:pt x="14982" y="2232"/>
                  </a:lnTo>
                  <a:lnTo>
                    <a:pt x="15033" y="2104"/>
                  </a:lnTo>
                  <a:lnTo>
                    <a:pt x="15059" y="1976"/>
                  </a:lnTo>
                  <a:lnTo>
                    <a:pt x="15059" y="1847"/>
                  </a:lnTo>
                  <a:lnTo>
                    <a:pt x="15007" y="1719"/>
                  </a:lnTo>
                  <a:lnTo>
                    <a:pt x="14956" y="1591"/>
                  </a:lnTo>
                  <a:lnTo>
                    <a:pt x="14905" y="1463"/>
                  </a:lnTo>
                  <a:lnTo>
                    <a:pt x="14802" y="1334"/>
                  </a:lnTo>
                  <a:lnTo>
                    <a:pt x="14700" y="1232"/>
                  </a:lnTo>
                  <a:lnTo>
                    <a:pt x="14469" y="1026"/>
                  </a:lnTo>
                  <a:lnTo>
                    <a:pt x="14161" y="821"/>
                  </a:lnTo>
                  <a:lnTo>
                    <a:pt x="13827" y="667"/>
                  </a:lnTo>
                  <a:lnTo>
                    <a:pt x="13468" y="513"/>
                  </a:lnTo>
                  <a:lnTo>
                    <a:pt x="13083" y="385"/>
                  </a:lnTo>
                  <a:lnTo>
                    <a:pt x="12699" y="283"/>
                  </a:lnTo>
                  <a:lnTo>
                    <a:pt x="12288" y="206"/>
                  </a:lnTo>
                  <a:lnTo>
                    <a:pt x="11929" y="154"/>
                  </a:lnTo>
                  <a:lnTo>
                    <a:pt x="11570" y="129"/>
                  </a:lnTo>
                  <a:lnTo>
                    <a:pt x="11262" y="103"/>
                  </a:lnTo>
                  <a:lnTo>
                    <a:pt x="11006" y="129"/>
                  </a:lnTo>
                  <a:lnTo>
                    <a:pt x="10775" y="206"/>
                  </a:lnTo>
                  <a:lnTo>
                    <a:pt x="10698" y="231"/>
                  </a:lnTo>
                  <a:lnTo>
                    <a:pt x="10646" y="283"/>
                  </a:lnTo>
                  <a:lnTo>
                    <a:pt x="10082" y="744"/>
                  </a:lnTo>
                  <a:lnTo>
                    <a:pt x="9595" y="1103"/>
                  </a:lnTo>
                  <a:lnTo>
                    <a:pt x="9389" y="1257"/>
                  </a:lnTo>
                  <a:lnTo>
                    <a:pt x="9159" y="1360"/>
                  </a:lnTo>
                  <a:lnTo>
                    <a:pt x="8953" y="1463"/>
                  </a:lnTo>
                  <a:lnTo>
                    <a:pt x="8722" y="1540"/>
                  </a:lnTo>
                  <a:lnTo>
                    <a:pt x="8517" y="1616"/>
                  </a:lnTo>
                  <a:lnTo>
                    <a:pt x="8286" y="1668"/>
                  </a:lnTo>
                  <a:lnTo>
                    <a:pt x="7773" y="1719"/>
                  </a:lnTo>
                  <a:lnTo>
                    <a:pt x="6516" y="1719"/>
                  </a:lnTo>
                  <a:lnTo>
                    <a:pt x="6157" y="1693"/>
                  </a:lnTo>
                  <a:lnTo>
                    <a:pt x="5824" y="1642"/>
                  </a:lnTo>
                  <a:lnTo>
                    <a:pt x="5516" y="1591"/>
                  </a:lnTo>
                  <a:lnTo>
                    <a:pt x="5234" y="1540"/>
                  </a:lnTo>
                  <a:lnTo>
                    <a:pt x="4951" y="1463"/>
                  </a:lnTo>
                  <a:lnTo>
                    <a:pt x="4721" y="1360"/>
                  </a:lnTo>
                  <a:lnTo>
                    <a:pt x="4310" y="1180"/>
                  </a:lnTo>
                  <a:lnTo>
                    <a:pt x="3951" y="975"/>
                  </a:lnTo>
                  <a:lnTo>
                    <a:pt x="3669" y="770"/>
                  </a:lnTo>
                  <a:lnTo>
                    <a:pt x="3387" y="590"/>
                  </a:lnTo>
                  <a:lnTo>
                    <a:pt x="3156" y="436"/>
                  </a:lnTo>
                  <a:lnTo>
                    <a:pt x="3027" y="359"/>
                  </a:lnTo>
                  <a:lnTo>
                    <a:pt x="2822" y="283"/>
                  </a:lnTo>
                  <a:lnTo>
                    <a:pt x="2566" y="206"/>
                  </a:lnTo>
                  <a:lnTo>
                    <a:pt x="2283" y="129"/>
                  </a:lnTo>
                  <a:lnTo>
                    <a:pt x="1950" y="52"/>
                  </a:lnTo>
                  <a:lnTo>
                    <a:pt x="1591" y="0"/>
                  </a:ln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24"/>
            <p:cNvSpPr/>
            <p:nvPr/>
          </p:nvSpPr>
          <p:spPr>
            <a:xfrm>
              <a:off x="2563575" y="2360775"/>
              <a:ext cx="1110150" cy="1130050"/>
            </a:xfrm>
            <a:custGeom>
              <a:avLst/>
              <a:gdLst/>
              <a:ahLst/>
              <a:cxnLst/>
              <a:rect l="l" t="t" r="r" b="b"/>
              <a:pathLst>
                <a:path w="44406" h="45202" extrusionOk="0">
                  <a:moveTo>
                    <a:pt x="26654" y="1"/>
                  </a:moveTo>
                  <a:lnTo>
                    <a:pt x="26012" y="26"/>
                  </a:lnTo>
                  <a:lnTo>
                    <a:pt x="25345" y="78"/>
                  </a:lnTo>
                  <a:lnTo>
                    <a:pt x="24678" y="206"/>
                  </a:lnTo>
                  <a:lnTo>
                    <a:pt x="24011" y="334"/>
                  </a:lnTo>
                  <a:lnTo>
                    <a:pt x="23345" y="539"/>
                  </a:lnTo>
                  <a:lnTo>
                    <a:pt x="22883" y="693"/>
                  </a:lnTo>
                  <a:lnTo>
                    <a:pt x="22421" y="873"/>
                  </a:lnTo>
                  <a:lnTo>
                    <a:pt x="21985" y="1052"/>
                  </a:lnTo>
                  <a:lnTo>
                    <a:pt x="21523" y="1283"/>
                  </a:lnTo>
                  <a:lnTo>
                    <a:pt x="21087" y="1540"/>
                  </a:lnTo>
                  <a:lnTo>
                    <a:pt x="20625" y="1796"/>
                  </a:lnTo>
                  <a:lnTo>
                    <a:pt x="20189" y="2104"/>
                  </a:lnTo>
                  <a:lnTo>
                    <a:pt x="19727" y="2438"/>
                  </a:lnTo>
                  <a:lnTo>
                    <a:pt x="19676" y="2489"/>
                  </a:lnTo>
                  <a:lnTo>
                    <a:pt x="19650" y="2515"/>
                  </a:lnTo>
                  <a:lnTo>
                    <a:pt x="19266" y="2976"/>
                  </a:lnTo>
                  <a:lnTo>
                    <a:pt x="18881" y="3438"/>
                  </a:lnTo>
                  <a:lnTo>
                    <a:pt x="18163" y="4387"/>
                  </a:lnTo>
                  <a:lnTo>
                    <a:pt x="17521" y="5337"/>
                  </a:lnTo>
                  <a:lnTo>
                    <a:pt x="16931" y="6311"/>
                  </a:lnTo>
                  <a:lnTo>
                    <a:pt x="16367" y="7286"/>
                  </a:lnTo>
                  <a:lnTo>
                    <a:pt x="15879" y="8287"/>
                  </a:lnTo>
                  <a:lnTo>
                    <a:pt x="15392" y="9287"/>
                  </a:lnTo>
                  <a:lnTo>
                    <a:pt x="14956" y="10313"/>
                  </a:lnTo>
                  <a:lnTo>
                    <a:pt x="14545" y="11365"/>
                  </a:lnTo>
                  <a:lnTo>
                    <a:pt x="14161" y="12391"/>
                  </a:lnTo>
                  <a:lnTo>
                    <a:pt x="13442" y="14520"/>
                  </a:lnTo>
                  <a:lnTo>
                    <a:pt x="12724" y="16675"/>
                  </a:lnTo>
                  <a:lnTo>
                    <a:pt x="11980" y="18881"/>
                  </a:lnTo>
                  <a:lnTo>
                    <a:pt x="11595" y="19984"/>
                  </a:lnTo>
                  <a:lnTo>
                    <a:pt x="11185" y="21113"/>
                  </a:lnTo>
                  <a:lnTo>
                    <a:pt x="10749" y="22242"/>
                  </a:lnTo>
                  <a:lnTo>
                    <a:pt x="10261" y="23371"/>
                  </a:lnTo>
                  <a:lnTo>
                    <a:pt x="9748" y="24499"/>
                  </a:lnTo>
                  <a:lnTo>
                    <a:pt x="9184" y="25654"/>
                  </a:lnTo>
                  <a:lnTo>
                    <a:pt x="8594" y="26783"/>
                  </a:lnTo>
                  <a:lnTo>
                    <a:pt x="7927" y="27937"/>
                  </a:lnTo>
                  <a:lnTo>
                    <a:pt x="7209" y="29091"/>
                  </a:lnTo>
                  <a:lnTo>
                    <a:pt x="6413" y="30246"/>
                  </a:lnTo>
                  <a:lnTo>
                    <a:pt x="5567" y="31426"/>
                  </a:lnTo>
                  <a:lnTo>
                    <a:pt x="4618" y="32580"/>
                  </a:lnTo>
                  <a:lnTo>
                    <a:pt x="4130" y="33170"/>
                  </a:lnTo>
                  <a:lnTo>
                    <a:pt x="3617" y="33760"/>
                  </a:lnTo>
                  <a:lnTo>
                    <a:pt x="3053" y="34325"/>
                  </a:lnTo>
                  <a:lnTo>
                    <a:pt x="2489" y="34915"/>
                  </a:lnTo>
                  <a:lnTo>
                    <a:pt x="1924" y="35505"/>
                  </a:lnTo>
                  <a:lnTo>
                    <a:pt x="1308" y="36095"/>
                  </a:lnTo>
                  <a:lnTo>
                    <a:pt x="667" y="36685"/>
                  </a:lnTo>
                  <a:lnTo>
                    <a:pt x="0" y="37249"/>
                  </a:lnTo>
                  <a:lnTo>
                    <a:pt x="180" y="37531"/>
                  </a:lnTo>
                  <a:lnTo>
                    <a:pt x="385" y="37788"/>
                  </a:lnTo>
                  <a:lnTo>
                    <a:pt x="616" y="38044"/>
                  </a:lnTo>
                  <a:lnTo>
                    <a:pt x="898" y="38249"/>
                  </a:lnTo>
                  <a:lnTo>
                    <a:pt x="1180" y="38455"/>
                  </a:lnTo>
                  <a:lnTo>
                    <a:pt x="1488" y="38634"/>
                  </a:lnTo>
                  <a:lnTo>
                    <a:pt x="1822" y="38788"/>
                  </a:lnTo>
                  <a:lnTo>
                    <a:pt x="2155" y="38942"/>
                  </a:lnTo>
                  <a:lnTo>
                    <a:pt x="2540" y="39096"/>
                  </a:lnTo>
                  <a:lnTo>
                    <a:pt x="2925" y="39224"/>
                  </a:lnTo>
                  <a:lnTo>
                    <a:pt x="3720" y="39429"/>
                  </a:lnTo>
                  <a:lnTo>
                    <a:pt x="4566" y="39609"/>
                  </a:lnTo>
                  <a:lnTo>
                    <a:pt x="5413" y="39789"/>
                  </a:lnTo>
                  <a:lnTo>
                    <a:pt x="7157" y="40071"/>
                  </a:lnTo>
                  <a:lnTo>
                    <a:pt x="7978" y="40199"/>
                  </a:lnTo>
                  <a:lnTo>
                    <a:pt x="8774" y="40379"/>
                  </a:lnTo>
                  <a:lnTo>
                    <a:pt x="9517" y="40558"/>
                  </a:lnTo>
                  <a:lnTo>
                    <a:pt x="9877" y="40661"/>
                  </a:lnTo>
                  <a:lnTo>
                    <a:pt x="10210" y="40763"/>
                  </a:lnTo>
                  <a:lnTo>
                    <a:pt x="10518" y="40892"/>
                  </a:lnTo>
                  <a:lnTo>
                    <a:pt x="10800" y="41020"/>
                  </a:lnTo>
                  <a:lnTo>
                    <a:pt x="11057" y="41174"/>
                  </a:lnTo>
                  <a:lnTo>
                    <a:pt x="11288" y="41353"/>
                  </a:lnTo>
                  <a:lnTo>
                    <a:pt x="11621" y="41584"/>
                  </a:lnTo>
                  <a:lnTo>
                    <a:pt x="12057" y="41841"/>
                  </a:lnTo>
                  <a:lnTo>
                    <a:pt x="12570" y="42123"/>
                  </a:lnTo>
                  <a:lnTo>
                    <a:pt x="13186" y="42431"/>
                  </a:lnTo>
                  <a:lnTo>
                    <a:pt x="13776" y="42687"/>
                  </a:lnTo>
                  <a:lnTo>
                    <a:pt x="14469" y="42970"/>
                  </a:lnTo>
                  <a:lnTo>
                    <a:pt x="15238" y="43252"/>
                  </a:lnTo>
                  <a:lnTo>
                    <a:pt x="16059" y="43534"/>
                  </a:lnTo>
                  <a:lnTo>
                    <a:pt x="16931" y="43816"/>
                  </a:lnTo>
                  <a:lnTo>
                    <a:pt x="17829" y="44098"/>
                  </a:lnTo>
                  <a:lnTo>
                    <a:pt x="18727" y="44329"/>
                  </a:lnTo>
                  <a:lnTo>
                    <a:pt x="19650" y="44560"/>
                  </a:lnTo>
                  <a:lnTo>
                    <a:pt x="20548" y="44765"/>
                  </a:lnTo>
                  <a:lnTo>
                    <a:pt x="21446" y="44945"/>
                  </a:lnTo>
                  <a:lnTo>
                    <a:pt x="22293" y="45073"/>
                  </a:lnTo>
                  <a:lnTo>
                    <a:pt x="23088" y="45150"/>
                  </a:lnTo>
                  <a:lnTo>
                    <a:pt x="23832" y="45201"/>
                  </a:lnTo>
                  <a:lnTo>
                    <a:pt x="24473" y="45176"/>
                  </a:lnTo>
                  <a:lnTo>
                    <a:pt x="24755" y="45150"/>
                  </a:lnTo>
                  <a:lnTo>
                    <a:pt x="25038" y="45124"/>
                  </a:lnTo>
                  <a:lnTo>
                    <a:pt x="25268" y="45047"/>
                  </a:lnTo>
                  <a:lnTo>
                    <a:pt x="25499" y="44971"/>
                  </a:lnTo>
                  <a:lnTo>
                    <a:pt x="26064" y="44765"/>
                  </a:lnTo>
                  <a:lnTo>
                    <a:pt x="26628" y="44560"/>
                  </a:lnTo>
                  <a:lnTo>
                    <a:pt x="27218" y="44406"/>
                  </a:lnTo>
                  <a:lnTo>
                    <a:pt x="27783" y="44252"/>
                  </a:lnTo>
                  <a:lnTo>
                    <a:pt x="28347" y="44150"/>
                  </a:lnTo>
                  <a:lnTo>
                    <a:pt x="28937" y="44073"/>
                  </a:lnTo>
                  <a:lnTo>
                    <a:pt x="29501" y="43996"/>
                  </a:lnTo>
                  <a:lnTo>
                    <a:pt x="30091" y="43970"/>
                  </a:lnTo>
                  <a:lnTo>
                    <a:pt x="30656" y="43944"/>
                  </a:lnTo>
                  <a:lnTo>
                    <a:pt x="31246" y="43919"/>
                  </a:lnTo>
                  <a:lnTo>
                    <a:pt x="32400" y="43919"/>
                  </a:lnTo>
                  <a:lnTo>
                    <a:pt x="33554" y="43970"/>
                  </a:lnTo>
                  <a:lnTo>
                    <a:pt x="34683" y="44047"/>
                  </a:lnTo>
                  <a:lnTo>
                    <a:pt x="35940" y="44098"/>
                  </a:lnTo>
                  <a:lnTo>
                    <a:pt x="37146" y="44150"/>
                  </a:lnTo>
                  <a:lnTo>
                    <a:pt x="38352" y="44150"/>
                  </a:lnTo>
                  <a:lnTo>
                    <a:pt x="38942" y="44124"/>
                  </a:lnTo>
                  <a:lnTo>
                    <a:pt x="39532" y="44073"/>
                  </a:lnTo>
                  <a:lnTo>
                    <a:pt x="40096" y="44021"/>
                  </a:lnTo>
                  <a:lnTo>
                    <a:pt x="40686" y="43919"/>
                  </a:lnTo>
                  <a:lnTo>
                    <a:pt x="41250" y="43816"/>
                  </a:lnTo>
                  <a:lnTo>
                    <a:pt x="41789" y="43662"/>
                  </a:lnTo>
                  <a:lnTo>
                    <a:pt x="42353" y="43483"/>
                  </a:lnTo>
                  <a:lnTo>
                    <a:pt x="42892" y="43252"/>
                  </a:lnTo>
                  <a:lnTo>
                    <a:pt x="43405" y="42995"/>
                  </a:lnTo>
                  <a:lnTo>
                    <a:pt x="43944" y="42687"/>
                  </a:lnTo>
                  <a:lnTo>
                    <a:pt x="44047" y="42610"/>
                  </a:lnTo>
                  <a:lnTo>
                    <a:pt x="44124" y="42482"/>
                  </a:lnTo>
                  <a:lnTo>
                    <a:pt x="44200" y="42328"/>
                  </a:lnTo>
                  <a:lnTo>
                    <a:pt x="44252" y="42123"/>
                  </a:lnTo>
                  <a:lnTo>
                    <a:pt x="44303" y="41892"/>
                  </a:lnTo>
                  <a:lnTo>
                    <a:pt x="44354" y="41636"/>
                  </a:lnTo>
                  <a:lnTo>
                    <a:pt x="44406" y="40994"/>
                  </a:lnTo>
                  <a:lnTo>
                    <a:pt x="44406" y="40250"/>
                  </a:lnTo>
                  <a:lnTo>
                    <a:pt x="44354" y="39378"/>
                  </a:lnTo>
                  <a:lnTo>
                    <a:pt x="44277" y="38403"/>
                  </a:lnTo>
                  <a:lnTo>
                    <a:pt x="44175" y="37326"/>
                  </a:lnTo>
                  <a:lnTo>
                    <a:pt x="44021" y="36172"/>
                  </a:lnTo>
                  <a:lnTo>
                    <a:pt x="43841" y="34940"/>
                  </a:lnTo>
                  <a:lnTo>
                    <a:pt x="43431" y="32247"/>
                  </a:lnTo>
                  <a:lnTo>
                    <a:pt x="42918" y="29373"/>
                  </a:lnTo>
                  <a:lnTo>
                    <a:pt x="42328" y="26321"/>
                  </a:lnTo>
                  <a:lnTo>
                    <a:pt x="41686" y="23217"/>
                  </a:lnTo>
                  <a:lnTo>
                    <a:pt x="41020" y="20087"/>
                  </a:lnTo>
                  <a:lnTo>
                    <a:pt x="40353" y="17034"/>
                  </a:lnTo>
                  <a:lnTo>
                    <a:pt x="39711" y="14110"/>
                  </a:lnTo>
                  <a:lnTo>
                    <a:pt x="38506" y="8954"/>
                  </a:lnTo>
                  <a:lnTo>
                    <a:pt x="37633" y="5131"/>
                  </a:lnTo>
                  <a:lnTo>
                    <a:pt x="37479" y="4567"/>
                  </a:lnTo>
                  <a:lnTo>
                    <a:pt x="37325" y="4080"/>
                  </a:lnTo>
                  <a:lnTo>
                    <a:pt x="37018" y="3823"/>
                  </a:lnTo>
                  <a:lnTo>
                    <a:pt x="36658" y="3541"/>
                  </a:lnTo>
                  <a:lnTo>
                    <a:pt x="36145" y="3207"/>
                  </a:lnTo>
                  <a:lnTo>
                    <a:pt x="35530" y="2797"/>
                  </a:lnTo>
                  <a:lnTo>
                    <a:pt x="34786" y="2361"/>
                  </a:lnTo>
                  <a:lnTo>
                    <a:pt x="33965" y="1899"/>
                  </a:lnTo>
                  <a:lnTo>
                    <a:pt x="33016" y="1437"/>
                  </a:lnTo>
                  <a:lnTo>
                    <a:pt x="32528" y="1232"/>
                  </a:lnTo>
                  <a:lnTo>
                    <a:pt x="32015" y="1027"/>
                  </a:lnTo>
                  <a:lnTo>
                    <a:pt x="31477" y="822"/>
                  </a:lnTo>
                  <a:lnTo>
                    <a:pt x="30912" y="642"/>
                  </a:lnTo>
                  <a:lnTo>
                    <a:pt x="30348" y="488"/>
                  </a:lnTo>
                  <a:lnTo>
                    <a:pt x="29758" y="334"/>
                  </a:lnTo>
                  <a:lnTo>
                    <a:pt x="29168" y="206"/>
                  </a:lnTo>
                  <a:lnTo>
                    <a:pt x="28552" y="129"/>
                  </a:lnTo>
                  <a:lnTo>
                    <a:pt x="27936" y="52"/>
                  </a:lnTo>
                  <a:lnTo>
                    <a:pt x="27295"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24"/>
            <p:cNvSpPr/>
            <p:nvPr/>
          </p:nvSpPr>
          <p:spPr>
            <a:xfrm>
              <a:off x="2563575" y="2360775"/>
              <a:ext cx="1110150" cy="1130050"/>
            </a:xfrm>
            <a:custGeom>
              <a:avLst/>
              <a:gdLst/>
              <a:ahLst/>
              <a:cxnLst/>
              <a:rect l="l" t="t" r="r" b="b"/>
              <a:pathLst>
                <a:path w="44406" h="45202" fill="none" extrusionOk="0">
                  <a:moveTo>
                    <a:pt x="43944" y="42687"/>
                  </a:moveTo>
                  <a:lnTo>
                    <a:pt x="43944" y="42687"/>
                  </a:lnTo>
                  <a:lnTo>
                    <a:pt x="43405" y="42995"/>
                  </a:lnTo>
                  <a:lnTo>
                    <a:pt x="42892" y="43252"/>
                  </a:lnTo>
                  <a:lnTo>
                    <a:pt x="42353" y="43483"/>
                  </a:lnTo>
                  <a:lnTo>
                    <a:pt x="41789" y="43662"/>
                  </a:lnTo>
                  <a:lnTo>
                    <a:pt x="41250" y="43816"/>
                  </a:lnTo>
                  <a:lnTo>
                    <a:pt x="40686" y="43919"/>
                  </a:lnTo>
                  <a:lnTo>
                    <a:pt x="40096" y="44021"/>
                  </a:lnTo>
                  <a:lnTo>
                    <a:pt x="39532" y="44073"/>
                  </a:lnTo>
                  <a:lnTo>
                    <a:pt x="38942" y="44124"/>
                  </a:lnTo>
                  <a:lnTo>
                    <a:pt x="38352" y="44150"/>
                  </a:lnTo>
                  <a:lnTo>
                    <a:pt x="37146" y="44150"/>
                  </a:lnTo>
                  <a:lnTo>
                    <a:pt x="35940" y="44098"/>
                  </a:lnTo>
                  <a:lnTo>
                    <a:pt x="34683" y="44047"/>
                  </a:lnTo>
                  <a:lnTo>
                    <a:pt x="34683" y="44047"/>
                  </a:lnTo>
                  <a:lnTo>
                    <a:pt x="33554" y="43970"/>
                  </a:lnTo>
                  <a:lnTo>
                    <a:pt x="32400" y="43919"/>
                  </a:lnTo>
                  <a:lnTo>
                    <a:pt x="31246" y="43919"/>
                  </a:lnTo>
                  <a:lnTo>
                    <a:pt x="30656" y="43944"/>
                  </a:lnTo>
                  <a:lnTo>
                    <a:pt x="30091" y="43970"/>
                  </a:lnTo>
                  <a:lnTo>
                    <a:pt x="29501" y="43996"/>
                  </a:lnTo>
                  <a:lnTo>
                    <a:pt x="28937" y="44073"/>
                  </a:lnTo>
                  <a:lnTo>
                    <a:pt x="28347" y="44150"/>
                  </a:lnTo>
                  <a:lnTo>
                    <a:pt x="27783" y="44252"/>
                  </a:lnTo>
                  <a:lnTo>
                    <a:pt x="27218" y="44406"/>
                  </a:lnTo>
                  <a:lnTo>
                    <a:pt x="26628" y="44560"/>
                  </a:lnTo>
                  <a:lnTo>
                    <a:pt x="26064" y="44765"/>
                  </a:lnTo>
                  <a:lnTo>
                    <a:pt x="25499" y="44971"/>
                  </a:lnTo>
                  <a:lnTo>
                    <a:pt x="25499" y="44971"/>
                  </a:lnTo>
                  <a:lnTo>
                    <a:pt x="25268" y="45047"/>
                  </a:lnTo>
                  <a:lnTo>
                    <a:pt x="25038" y="45124"/>
                  </a:lnTo>
                  <a:lnTo>
                    <a:pt x="24755" y="45150"/>
                  </a:lnTo>
                  <a:lnTo>
                    <a:pt x="24473" y="45176"/>
                  </a:lnTo>
                  <a:lnTo>
                    <a:pt x="23832" y="45201"/>
                  </a:lnTo>
                  <a:lnTo>
                    <a:pt x="23088" y="45150"/>
                  </a:lnTo>
                  <a:lnTo>
                    <a:pt x="22293" y="45073"/>
                  </a:lnTo>
                  <a:lnTo>
                    <a:pt x="21446" y="44945"/>
                  </a:lnTo>
                  <a:lnTo>
                    <a:pt x="20548" y="44765"/>
                  </a:lnTo>
                  <a:lnTo>
                    <a:pt x="19650" y="44560"/>
                  </a:lnTo>
                  <a:lnTo>
                    <a:pt x="18727" y="44329"/>
                  </a:lnTo>
                  <a:lnTo>
                    <a:pt x="17829" y="44098"/>
                  </a:lnTo>
                  <a:lnTo>
                    <a:pt x="16931" y="43816"/>
                  </a:lnTo>
                  <a:lnTo>
                    <a:pt x="16059" y="43534"/>
                  </a:lnTo>
                  <a:lnTo>
                    <a:pt x="15238" y="43252"/>
                  </a:lnTo>
                  <a:lnTo>
                    <a:pt x="14469" y="42970"/>
                  </a:lnTo>
                  <a:lnTo>
                    <a:pt x="13776" y="42687"/>
                  </a:lnTo>
                  <a:lnTo>
                    <a:pt x="13186" y="42431"/>
                  </a:lnTo>
                  <a:lnTo>
                    <a:pt x="13186" y="42431"/>
                  </a:lnTo>
                  <a:lnTo>
                    <a:pt x="12570" y="42123"/>
                  </a:lnTo>
                  <a:lnTo>
                    <a:pt x="12057" y="41841"/>
                  </a:lnTo>
                  <a:lnTo>
                    <a:pt x="11621" y="41584"/>
                  </a:lnTo>
                  <a:lnTo>
                    <a:pt x="11288" y="41353"/>
                  </a:lnTo>
                  <a:lnTo>
                    <a:pt x="11288" y="41353"/>
                  </a:lnTo>
                  <a:lnTo>
                    <a:pt x="11057" y="41174"/>
                  </a:lnTo>
                  <a:lnTo>
                    <a:pt x="10800" y="41020"/>
                  </a:lnTo>
                  <a:lnTo>
                    <a:pt x="10518" y="40892"/>
                  </a:lnTo>
                  <a:lnTo>
                    <a:pt x="10210" y="40763"/>
                  </a:lnTo>
                  <a:lnTo>
                    <a:pt x="9877" y="40661"/>
                  </a:lnTo>
                  <a:lnTo>
                    <a:pt x="9517" y="40558"/>
                  </a:lnTo>
                  <a:lnTo>
                    <a:pt x="8774" y="40379"/>
                  </a:lnTo>
                  <a:lnTo>
                    <a:pt x="7978" y="40199"/>
                  </a:lnTo>
                  <a:lnTo>
                    <a:pt x="7157" y="40071"/>
                  </a:lnTo>
                  <a:lnTo>
                    <a:pt x="5413" y="39789"/>
                  </a:lnTo>
                  <a:lnTo>
                    <a:pt x="4566" y="39609"/>
                  </a:lnTo>
                  <a:lnTo>
                    <a:pt x="3720" y="39429"/>
                  </a:lnTo>
                  <a:lnTo>
                    <a:pt x="2925" y="39224"/>
                  </a:lnTo>
                  <a:lnTo>
                    <a:pt x="2540" y="39096"/>
                  </a:lnTo>
                  <a:lnTo>
                    <a:pt x="2155" y="38942"/>
                  </a:lnTo>
                  <a:lnTo>
                    <a:pt x="1822" y="38788"/>
                  </a:lnTo>
                  <a:lnTo>
                    <a:pt x="1488" y="38634"/>
                  </a:lnTo>
                  <a:lnTo>
                    <a:pt x="1180" y="38455"/>
                  </a:lnTo>
                  <a:lnTo>
                    <a:pt x="898" y="38249"/>
                  </a:lnTo>
                  <a:lnTo>
                    <a:pt x="616" y="38044"/>
                  </a:lnTo>
                  <a:lnTo>
                    <a:pt x="385" y="37788"/>
                  </a:lnTo>
                  <a:lnTo>
                    <a:pt x="180" y="37531"/>
                  </a:lnTo>
                  <a:lnTo>
                    <a:pt x="0" y="37249"/>
                  </a:lnTo>
                  <a:lnTo>
                    <a:pt x="0" y="37249"/>
                  </a:lnTo>
                  <a:lnTo>
                    <a:pt x="667" y="36685"/>
                  </a:lnTo>
                  <a:lnTo>
                    <a:pt x="1308" y="36095"/>
                  </a:lnTo>
                  <a:lnTo>
                    <a:pt x="1924" y="35505"/>
                  </a:lnTo>
                  <a:lnTo>
                    <a:pt x="2489" y="34915"/>
                  </a:lnTo>
                  <a:lnTo>
                    <a:pt x="3053" y="34325"/>
                  </a:lnTo>
                  <a:lnTo>
                    <a:pt x="3617" y="33760"/>
                  </a:lnTo>
                  <a:lnTo>
                    <a:pt x="4130" y="33170"/>
                  </a:lnTo>
                  <a:lnTo>
                    <a:pt x="4618" y="32580"/>
                  </a:lnTo>
                  <a:lnTo>
                    <a:pt x="5567" y="31426"/>
                  </a:lnTo>
                  <a:lnTo>
                    <a:pt x="6413" y="30246"/>
                  </a:lnTo>
                  <a:lnTo>
                    <a:pt x="7209" y="29091"/>
                  </a:lnTo>
                  <a:lnTo>
                    <a:pt x="7927" y="27937"/>
                  </a:lnTo>
                  <a:lnTo>
                    <a:pt x="8594" y="26783"/>
                  </a:lnTo>
                  <a:lnTo>
                    <a:pt x="9184" y="25654"/>
                  </a:lnTo>
                  <a:lnTo>
                    <a:pt x="9748" y="24499"/>
                  </a:lnTo>
                  <a:lnTo>
                    <a:pt x="10261" y="23371"/>
                  </a:lnTo>
                  <a:lnTo>
                    <a:pt x="10749" y="22242"/>
                  </a:lnTo>
                  <a:lnTo>
                    <a:pt x="11185" y="21113"/>
                  </a:lnTo>
                  <a:lnTo>
                    <a:pt x="11595" y="19984"/>
                  </a:lnTo>
                  <a:lnTo>
                    <a:pt x="11980" y="18881"/>
                  </a:lnTo>
                  <a:lnTo>
                    <a:pt x="12724" y="16675"/>
                  </a:lnTo>
                  <a:lnTo>
                    <a:pt x="13442" y="14520"/>
                  </a:lnTo>
                  <a:lnTo>
                    <a:pt x="14161" y="12391"/>
                  </a:lnTo>
                  <a:lnTo>
                    <a:pt x="14545" y="11365"/>
                  </a:lnTo>
                  <a:lnTo>
                    <a:pt x="14956" y="10313"/>
                  </a:lnTo>
                  <a:lnTo>
                    <a:pt x="15392" y="9287"/>
                  </a:lnTo>
                  <a:lnTo>
                    <a:pt x="15879" y="8287"/>
                  </a:lnTo>
                  <a:lnTo>
                    <a:pt x="16367" y="7286"/>
                  </a:lnTo>
                  <a:lnTo>
                    <a:pt x="16931" y="6311"/>
                  </a:lnTo>
                  <a:lnTo>
                    <a:pt x="17521" y="5337"/>
                  </a:lnTo>
                  <a:lnTo>
                    <a:pt x="18163" y="4387"/>
                  </a:lnTo>
                  <a:lnTo>
                    <a:pt x="18881" y="3438"/>
                  </a:lnTo>
                  <a:lnTo>
                    <a:pt x="19266" y="2976"/>
                  </a:lnTo>
                  <a:lnTo>
                    <a:pt x="19650" y="2515"/>
                  </a:lnTo>
                  <a:lnTo>
                    <a:pt x="19676" y="2489"/>
                  </a:lnTo>
                  <a:lnTo>
                    <a:pt x="19676" y="2489"/>
                  </a:lnTo>
                  <a:lnTo>
                    <a:pt x="19676" y="2489"/>
                  </a:lnTo>
                  <a:lnTo>
                    <a:pt x="19727" y="2438"/>
                  </a:lnTo>
                  <a:lnTo>
                    <a:pt x="19727" y="2438"/>
                  </a:lnTo>
                  <a:lnTo>
                    <a:pt x="20189" y="2104"/>
                  </a:lnTo>
                  <a:lnTo>
                    <a:pt x="20625" y="1796"/>
                  </a:lnTo>
                  <a:lnTo>
                    <a:pt x="21087" y="1540"/>
                  </a:lnTo>
                  <a:lnTo>
                    <a:pt x="21523" y="1283"/>
                  </a:lnTo>
                  <a:lnTo>
                    <a:pt x="21985" y="1052"/>
                  </a:lnTo>
                  <a:lnTo>
                    <a:pt x="22421" y="873"/>
                  </a:lnTo>
                  <a:lnTo>
                    <a:pt x="22883" y="693"/>
                  </a:lnTo>
                  <a:lnTo>
                    <a:pt x="23345" y="539"/>
                  </a:lnTo>
                  <a:lnTo>
                    <a:pt x="23345" y="539"/>
                  </a:lnTo>
                  <a:lnTo>
                    <a:pt x="24011" y="334"/>
                  </a:lnTo>
                  <a:lnTo>
                    <a:pt x="24678" y="206"/>
                  </a:lnTo>
                  <a:lnTo>
                    <a:pt x="25345" y="78"/>
                  </a:lnTo>
                  <a:lnTo>
                    <a:pt x="26012" y="26"/>
                  </a:lnTo>
                  <a:lnTo>
                    <a:pt x="26654" y="1"/>
                  </a:lnTo>
                  <a:lnTo>
                    <a:pt x="27295" y="1"/>
                  </a:lnTo>
                  <a:lnTo>
                    <a:pt x="27936" y="52"/>
                  </a:lnTo>
                  <a:lnTo>
                    <a:pt x="28552" y="129"/>
                  </a:lnTo>
                  <a:lnTo>
                    <a:pt x="29168" y="206"/>
                  </a:lnTo>
                  <a:lnTo>
                    <a:pt x="29758" y="334"/>
                  </a:lnTo>
                  <a:lnTo>
                    <a:pt x="30348" y="488"/>
                  </a:lnTo>
                  <a:lnTo>
                    <a:pt x="30912" y="642"/>
                  </a:lnTo>
                  <a:lnTo>
                    <a:pt x="31477" y="822"/>
                  </a:lnTo>
                  <a:lnTo>
                    <a:pt x="32015" y="1027"/>
                  </a:lnTo>
                  <a:lnTo>
                    <a:pt x="32528" y="1232"/>
                  </a:lnTo>
                  <a:lnTo>
                    <a:pt x="33016" y="1437"/>
                  </a:lnTo>
                  <a:lnTo>
                    <a:pt x="33965" y="1899"/>
                  </a:lnTo>
                  <a:lnTo>
                    <a:pt x="34786" y="2361"/>
                  </a:lnTo>
                  <a:lnTo>
                    <a:pt x="35530" y="2797"/>
                  </a:lnTo>
                  <a:lnTo>
                    <a:pt x="36145" y="3207"/>
                  </a:lnTo>
                  <a:lnTo>
                    <a:pt x="36658" y="3541"/>
                  </a:lnTo>
                  <a:lnTo>
                    <a:pt x="37018" y="3823"/>
                  </a:lnTo>
                  <a:lnTo>
                    <a:pt x="37325" y="4080"/>
                  </a:lnTo>
                  <a:lnTo>
                    <a:pt x="37325" y="4080"/>
                  </a:lnTo>
                  <a:lnTo>
                    <a:pt x="37479" y="4567"/>
                  </a:lnTo>
                  <a:lnTo>
                    <a:pt x="37633" y="5131"/>
                  </a:lnTo>
                  <a:lnTo>
                    <a:pt x="37633" y="5131"/>
                  </a:lnTo>
                  <a:lnTo>
                    <a:pt x="38506" y="8954"/>
                  </a:lnTo>
                  <a:lnTo>
                    <a:pt x="39711" y="14110"/>
                  </a:lnTo>
                  <a:lnTo>
                    <a:pt x="40353" y="17034"/>
                  </a:lnTo>
                  <a:lnTo>
                    <a:pt x="41020" y="20087"/>
                  </a:lnTo>
                  <a:lnTo>
                    <a:pt x="41686" y="23217"/>
                  </a:lnTo>
                  <a:lnTo>
                    <a:pt x="42328" y="26321"/>
                  </a:lnTo>
                  <a:lnTo>
                    <a:pt x="42918" y="29373"/>
                  </a:lnTo>
                  <a:lnTo>
                    <a:pt x="43431" y="32247"/>
                  </a:lnTo>
                  <a:lnTo>
                    <a:pt x="43841" y="34940"/>
                  </a:lnTo>
                  <a:lnTo>
                    <a:pt x="44021" y="36172"/>
                  </a:lnTo>
                  <a:lnTo>
                    <a:pt x="44175" y="37326"/>
                  </a:lnTo>
                  <a:lnTo>
                    <a:pt x="44277" y="38403"/>
                  </a:lnTo>
                  <a:lnTo>
                    <a:pt x="44354" y="39378"/>
                  </a:lnTo>
                  <a:lnTo>
                    <a:pt x="44406" y="40250"/>
                  </a:lnTo>
                  <a:lnTo>
                    <a:pt x="44406" y="40994"/>
                  </a:lnTo>
                  <a:lnTo>
                    <a:pt x="44354" y="41636"/>
                  </a:lnTo>
                  <a:lnTo>
                    <a:pt x="44303" y="41892"/>
                  </a:lnTo>
                  <a:lnTo>
                    <a:pt x="44252" y="42123"/>
                  </a:lnTo>
                  <a:lnTo>
                    <a:pt x="44200" y="42328"/>
                  </a:lnTo>
                  <a:lnTo>
                    <a:pt x="44124" y="42482"/>
                  </a:lnTo>
                  <a:lnTo>
                    <a:pt x="44047" y="42610"/>
                  </a:lnTo>
                  <a:lnTo>
                    <a:pt x="43944" y="4268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24"/>
            <p:cNvSpPr/>
            <p:nvPr/>
          </p:nvSpPr>
          <p:spPr>
            <a:xfrm>
              <a:off x="2425675" y="1700225"/>
              <a:ext cx="1716875" cy="805525"/>
            </a:xfrm>
            <a:custGeom>
              <a:avLst/>
              <a:gdLst/>
              <a:ahLst/>
              <a:cxnLst/>
              <a:rect l="l" t="t" r="r" b="b"/>
              <a:pathLst>
                <a:path w="68675" h="32221" extrusionOk="0">
                  <a:moveTo>
                    <a:pt x="2874" y="0"/>
                  </a:moveTo>
                  <a:lnTo>
                    <a:pt x="2797" y="26"/>
                  </a:lnTo>
                  <a:lnTo>
                    <a:pt x="2617" y="128"/>
                  </a:lnTo>
                  <a:lnTo>
                    <a:pt x="2412" y="334"/>
                  </a:lnTo>
                  <a:lnTo>
                    <a:pt x="2156" y="590"/>
                  </a:lnTo>
                  <a:lnTo>
                    <a:pt x="1873" y="924"/>
                  </a:lnTo>
                  <a:lnTo>
                    <a:pt x="1591" y="1283"/>
                  </a:lnTo>
                  <a:lnTo>
                    <a:pt x="1309" y="1693"/>
                  </a:lnTo>
                  <a:lnTo>
                    <a:pt x="1027" y="2129"/>
                  </a:lnTo>
                  <a:lnTo>
                    <a:pt x="745" y="2565"/>
                  </a:lnTo>
                  <a:lnTo>
                    <a:pt x="514" y="3001"/>
                  </a:lnTo>
                  <a:lnTo>
                    <a:pt x="309" y="3412"/>
                  </a:lnTo>
                  <a:lnTo>
                    <a:pt x="155" y="3797"/>
                  </a:lnTo>
                  <a:lnTo>
                    <a:pt x="52" y="4130"/>
                  </a:lnTo>
                  <a:lnTo>
                    <a:pt x="1" y="4412"/>
                  </a:lnTo>
                  <a:lnTo>
                    <a:pt x="1" y="4541"/>
                  </a:lnTo>
                  <a:lnTo>
                    <a:pt x="26" y="4643"/>
                  </a:lnTo>
                  <a:lnTo>
                    <a:pt x="78" y="4720"/>
                  </a:lnTo>
                  <a:lnTo>
                    <a:pt x="129" y="4772"/>
                  </a:lnTo>
                  <a:lnTo>
                    <a:pt x="309" y="4925"/>
                  </a:lnTo>
                  <a:lnTo>
                    <a:pt x="642" y="5208"/>
                  </a:lnTo>
                  <a:lnTo>
                    <a:pt x="1643" y="6105"/>
                  </a:lnTo>
                  <a:lnTo>
                    <a:pt x="3053" y="7337"/>
                  </a:lnTo>
                  <a:lnTo>
                    <a:pt x="3900" y="8029"/>
                  </a:lnTo>
                  <a:lnTo>
                    <a:pt x="4772" y="8722"/>
                  </a:lnTo>
                  <a:lnTo>
                    <a:pt x="5721" y="9440"/>
                  </a:lnTo>
                  <a:lnTo>
                    <a:pt x="6722" y="10133"/>
                  </a:lnTo>
                  <a:lnTo>
                    <a:pt x="7722" y="10774"/>
                  </a:lnTo>
                  <a:lnTo>
                    <a:pt x="8235" y="11082"/>
                  </a:lnTo>
                  <a:lnTo>
                    <a:pt x="8748" y="11364"/>
                  </a:lnTo>
                  <a:lnTo>
                    <a:pt x="9262" y="11647"/>
                  </a:lnTo>
                  <a:lnTo>
                    <a:pt x="9775" y="11877"/>
                  </a:lnTo>
                  <a:lnTo>
                    <a:pt x="10288" y="12108"/>
                  </a:lnTo>
                  <a:lnTo>
                    <a:pt x="10775" y="12314"/>
                  </a:lnTo>
                  <a:lnTo>
                    <a:pt x="11262" y="12467"/>
                  </a:lnTo>
                  <a:lnTo>
                    <a:pt x="11750" y="12596"/>
                  </a:lnTo>
                  <a:lnTo>
                    <a:pt x="12237" y="12698"/>
                  </a:lnTo>
                  <a:lnTo>
                    <a:pt x="12699" y="12775"/>
                  </a:lnTo>
                  <a:lnTo>
                    <a:pt x="13135" y="12775"/>
                  </a:lnTo>
                  <a:lnTo>
                    <a:pt x="13725" y="12750"/>
                  </a:lnTo>
                  <a:lnTo>
                    <a:pt x="14443" y="12698"/>
                  </a:lnTo>
                  <a:lnTo>
                    <a:pt x="15290" y="12621"/>
                  </a:lnTo>
                  <a:lnTo>
                    <a:pt x="17265" y="12416"/>
                  </a:lnTo>
                  <a:lnTo>
                    <a:pt x="19471" y="12160"/>
                  </a:lnTo>
                  <a:lnTo>
                    <a:pt x="22242" y="11852"/>
                  </a:lnTo>
                  <a:lnTo>
                    <a:pt x="23550" y="11723"/>
                  </a:lnTo>
                  <a:lnTo>
                    <a:pt x="24782" y="11621"/>
                  </a:lnTo>
                  <a:lnTo>
                    <a:pt x="25885" y="11570"/>
                  </a:lnTo>
                  <a:lnTo>
                    <a:pt x="26834" y="11544"/>
                  </a:lnTo>
                  <a:lnTo>
                    <a:pt x="27219" y="11570"/>
                  </a:lnTo>
                  <a:lnTo>
                    <a:pt x="27552" y="11570"/>
                  </a:lnTo>
                  <a:lnTo>
                    <a:pt x="27834" y="11621"/>
                  </a:lnTo>
                  <a:lnTo>
                    <a:pt x="28065" y="11672"/>
                  </a:lnTo>
                  <a:lnTo>
                    <a:pt x="28270" y="11775"/>
                  </a:lnTo>
                  <a:lnTo>
                    <a:pt x="28501" y="11903"/>
                  </a:lnTo>
                  <a:lnTo>
                    <a:pt x="28681" y="12031"/>
                  </a:lnTo>
                  <a:lnTo>
                    <a:pt x="28886" y="12185"/>
                  </a:lnTo>
                  <a:lnTo>
                    <a:pt x="29066" y="12339"/>
                  </a:lnTo>
                  <a:lnTo>
                    <a:pt x="29220" y="12544"/>
                  </a:lnTo>
                  <a:lnTo>
                    <a:pt x="29374" y="12750"/>
                  </a:lnTo>
                  <a:lnTo>
                    <a:pt x="29502" y="12955"/>
                  </a:lnTo>
                  <a:lnTo>
                    <a:pt x="29630" y="13186"/>
                  </a:lnTo>
                  <a:lnTo>
                    <a:pt x="29733" y="13442"/>
                  </a:lnTo>
                  <a:lnTo>
                    <a:pt x="29835" y="13724"/>
                  </a:lnTo>
                  <a:lnTo>
                    <a:pt x="29912" y="14007"/>
                  </a:lnTo>
                  <a:lnTo>
                    <a:pt x="30066" y="14597"/>
                  </a:lnTo>
                  <a:lnTo>
                    <a:pt x="30143" y="15264"/>
                  </a:lnTo>
                  <a:lnTo>
                    <a:pt x="30169" y="15982"/>
                  </a:lnTo>
                  <a:lnTo>
                    <a:pt x="30169" y="16726"/>
                  </a:lnTo>
                  <a:lnTo>
                    <a:pt x="30092" y="17521"/>
                  </a:lnTo>
                  <a:lnTo>
                    <a:pt x="29964" y="18342"/>
                  </a:lnTo>
                  <a:lnTo>
                    <a:pt x="29810" y="19189"/>
                  </a:lnTo>
                  <a:lnTo>
                    <a:pt x="29579" y="20086"/>
                  </a:lnTo>
                  <a:lnTo>
                    <a:pt x="29322" y="20984"/>
                  </a:lnTo>
                  <a:lnTo>
                    <a:pt x="28989" y="21908"/>
                  </a:lnTo>
                  <a:lnTo>
                    <a:pt x="28604" y="22908"/>
                  </a:lnTo>
                  <a:lnTo>
                    <a:pt x="28604" y="22934"/>
                  </a:lnTo>
                  <a:lnTo>
                    <a:pt x="28245" y="23806"/>
                  </a:lnTo>
                  <a:lnTo>
                    <a:pt x="27886" y="24653"/>
                  </a:lnTo>
                  <a:lnTo>
                    <a:pt x="27501" y="25474"/>
                  </a:lnTo>
                  <a:lnTo>
                    <a:pt x="27116" y="26243"/>
                  </a:lnTo>
                  <a:lnTo>
                    <a:pt x="26706" y="26961"/>
                  </a:lnTo>
                  <a:lnTo>
                    <a:pt x="26244" y="27654"/>
                  </a:lnTo>
                  <a:lnTo>
                    <a:pt x="26013" y="27988"/>
                  </a:lnTo>
                  <a:lnTo>
                    <a:pt x="25756" y="28270"/>
                  </a:lnTo>
                  <a:lnTo>
                    <a:pt x="25500" y="28578"/>
                  </a:lnTo>
                  <a:lnTo>
                    <a:pt x="25243" y="28860"/>
                  </a:lnTo>
                  <a:lnTo>
                    <a:pt x="25192" y="28911"/>
                  </a:lnTo>
                  <a:lnTo>
                    <a:pt x="25192" y="28937"/>
                  </a:lnTo>
                  <a:lnTo>
                    <a:pt x="25115" y="29039"/>
                  </a:lnTo>
                  <a:lnTo>
                    <a:pt x="25115" y="29168"/>
                  </a:lnTo>
                  <a:lnTo>
                    <a:pt x="25141" y="29270"/>
                  </a:lnTo>
                  <a:lnTo>
                    <a:pt x="25192" y="29398"/>
                  </a:lnTo>
                  <a:lnTo>
                    <a:pt x="25320" y="29501"/>
                  </a:lnTo>
                  <a:lnTo>
                    <a:pt x="25449" y="29629"/>
                  </a:lnTo>
                  <a:lnTo>
                    <a:pt x="25654" y="29732"/>
                  </a:lnTo>
                  <a:lnTo>
                    <a:pt x="25859" y="29860"/>
                  </a:lnTo>
                  <a:lnTo>
                    <a:pt x="26398" y="30091"/>
                  </a:lnTo>
                  <a:lnTo>
                    <a:pt x="27039" y="30296"/>
                  </a:lnTo>
                  <a:lnTo>
                    <a:pt x="27783" y="30527"/>
                  </a:lnTo>
                  <a:lnTo>
                    <a:pt x="28630" y="30732"/>
                  </a:lnTo>
                  <a:lnTo>
                    <a:pt x="29553" y="30938"/>
                  </a:lnTo>
                  <a:lnTo>
                    <a:pt x="30528" y="31143"/>
                  </a:lnTo>
                  <a:lnTo>
                    <a:pt x="31477" y="31297"/>
                  </a:lnTo>
                  <a:lnTo>
                    <a:pt x="32452" y="31451"/>
                  </a:lnTo>
                  <a:lnTo>
                    <a:pt x="34453" y="31733"/>
                  </a:lnTo>
                  <a:lnTo>
                    <a:pt x="36403" y="31964"/>
                  </a:lnTo>
                  <a:lnTo>
                    <a:pt x="38275" y="32118"/>
                  </a:lnTo>
                  <a:lnTo>
                    <a:pt x="39147" y="32169"/>
                  </a:lnTo>
                  <a:lnTo>
                    <a:pt x="39943" y="32220"/>
                  </a:lnTo>
                  <a:lnTo>
                    <a:pt x="41354" y="32220"/>
                  </a:lnTo>
                  <a:lnTo>
                    <a:pt x="41892" y="32195"/>
                  </a:lnTo>
                  <a:lnTo>
                    <a:pt x="42354" y="32143"/>
                  </a:lnTo>
                  <a:lnTo>
                    <a:pt x="42688" y="32066"/>
                  </a:lnTo>
                  <a:lnTo>
                    <a:pt x="42816" y="32015"/>
                  </a:lnTo>
                  <a:lnTo>
                    <a:pt x="42918" y="31964"/>
                  </a:lnTo>
                  <a:lnTo>
                    <a:pt x="42970" y="31887"/>
                  </a:lnTo>
                  <a:lnTo>
                    <a:pt x="43047" y="31810"/>
                  </a:lnTo>
                  <a:lnTo>
                    <a:pt x="43149" y="31579"/>
                  </a:lnTo>
                  <a:lnTo>
                    <a:pt x="43201" y="31348"/>
                  </a:lnTo>
                  <a:lnTo>
                    <a:pt x="43252" y="31066"/>
                  </a:lnTo>
                  <a:lnTo>
                    <a:pt x="43329" y="30425"/>
                  </a:lnTo>
                  <a:lnTo>
                    <a:pt x="43355" y="29655"/>
                  </a:lnTo>
                  <a:lnTo>
                    <a:pt x="43329" y="28808"/>
                  </a:lnTo>
                  <a:lnTo>
                    <a:pt x="43278" y="27859"/>
                  </a:lnTo>
                  <a:lnTo>
                    <a:pt x="43226" y="26859"/>
                  </a:lnTo>
                  <a:lnTo>
                    <a:pt x="43047" y="24755"/>
                  </a:lnTo>
                  <a:lnTo>
                    <a:pt x="42662" y="20856"/>
                  </a:lnTo>
                  <a:lnTo>
                    <a:pt x="42611" y="20086"/>
                  </a:lnTo>
                  <a:lnTo>
                    <a:pt x="42559" y="19394"/>
                  </a:lnTo>
                  <a:lnTo>
                    <a:pt x="42559" y="18881"/>
                  </a:lnTo>
                  <a:lnTo>
                    <a:pt x="42585" y="18496"/>
                  </a:lnTo>
                  <a:lnTo>
                    <a:pt x="42662" y="18060"/>
                  </a:lnTo>
                  <a:lnTo>
                    <a:pt x="42790" y="17675"/>
                  </a:lnTo>
                  <a:lnTo>
                    <a:pt x="42944" y="17367"/>
                  </a:lnTo>
                  <a:lnTo>
                    <a:pt x="43149" y="17085"/>
                  </a:lnTo>
                  <a:lnTo>
                    <a:pt x="43355" y="16828"/>
                  </a:lnTo>
                  <a:lnTo>
                    <a:pt x="43585" y="16598"/>
                  </a:lnTo>
                  <a:lnTo>
                    <a:pt x="44073" y="16161"/>
                  </a:lnTo>
                  <a:lnTo>
                    <a:pt x="44304" y="15931"/>
                  </a:lnTo>
                  <a:lnTo>
                    <a:pt x="44560" y="15700"/>
                  </a:lnTo>
                  <a:lnTo>
                    <a:pt x="44791" y="15443"/>
                  </a:lnTo>
                  <a:lnTo>
                    <a:pt x="44996" y="15161"/>
                  </a:lnTo>
                  <a:lnTo>
                    <a:pt x="45202" y="14802"/>
                  </a:lnTo>
                  <a:lnTo>
                    <a:pt x="45381" y="14417"/>
                  </a:lnTo>
                  <a:lnTo>
                    <a:pt x="45509" y="13981"/>
                  </a:lnTo>
                  <a:lnTo>
                    <a:pt x="45612" y="13442"/>
                  </a:lnTo>
                  <a:lnTo>
                    <a:pt x="45638" y="13263"/>
                  </a:lnTo>
                  <a:lnTo>
                    <a:pt x="45638" y="13083"/>
                  </a:lnTo>
                  <a:lnTo>
                    <a:pt x="45612" y="12750"/>
                  </a:lnTo>
                  <a:lnTo>
                    <a:pt x="45509" y="12442"/>
                  </a:lnTo>
                  <a:lnTo>
                    <a:pt x="45381" y="12134"/>
                  </a:lnTo>
                  <a:lnTo>
                    <a:pt x="45227" y="11877"/>
                  </a:lnTo>
                  <a:lnTo>
                    <a:pt x="45048" y="11621"/>
                  </a:lnTo>
                  <a:lnTo>
                    <a:pt x="44688" y="11159"/>
                  </a:lnTo>
                  <a:lnTo>
                    <a:pt x="44381" y="10774"/>
                  </a:lnTo>
                  <a:lnTo>
                    <a:pt x="44304" y="10620"/>
                  </a:lnTo>
                  <a:lnTo>
                    <a:pt x="44227" y="10441"/>
                  </a:lnTo>
                  <a:lnTo>
                    <a:pt x="44227" y="10364"/>
                  </a:lnTo>
                  <a:lnTo>
                    <a:pt x="44252" y="10287"/>
                  </a:lnTo>
                  <a:lnTo>
                    <a:pt x="44278" y="10236"/>
                  </a:lnTo>
                  <a:lnTo>
                    <a:pt x="44304" y="10159"/>
                  </a:lnTo>
                  <a:lnTo>
                    <a:pt x="44381" y="10082"/>
                  </a:lnTo>
                  <a:lnTo>
                    <a:pt x="44483" y="10030"/>
                  </a:lnTo>
                  <a:lnTo>
                    <a:pt x="44714" y="9902"/>
                  </a:lnTo>
                  <a:lnTo>
                    <a:pt x="44868" y="9876"/>
                  </a:lnTo>
                  <a:lnTo>
                    <a:pt x="45048" y="9876"/>
                  </a:lnTo>
                  <a:lnTo>
                    <a:pt x="45253" y="9928"/>
                  </a:lnTo>
                  <a:lnTo>
                    <a:pt x="45509" y="10005"/>
                  </a:lnTo>
                  <a:lnTo>
                    <a:pt x="45766" y="10107"/>
                  </a:lnTo>
                  <a:lnTo>
                    <a:pt x="46074" y="10261"/>
                  </a:lnTo>
                  <a:lnTo>
                    <a:pt x="46741" y="10620"/>
                  </a:lnTo>
                  <a:lnTo>
                    <a:pt x="47510" y="11057"/>
                  </a:lnTo>
                  <a:lnTo>
                    <a:pt x="48306" y="11570"/>
                  </a:lnTo>
                  <a:lnTo>
                    <a:pt x="50050" y="12698"/>
                  </a:lnTo>
                  <a:lnTo>
                    <a:pt x="51666" y="13724"/>
                  </a:lnTo>
                  <a:lnTo>
                    <a:pt x="52436" y="14212"/>
                  </a:lnTo>
                  <a:lnTo>
                    <a:pt x="53180" y="14648"/>
                  </a:lnTo>
                  <a:lnTo>
                    <a:pt x="53872" y="15007"/>
                  </a:lnTo>
                  <a:lnTo>
                    <a:pt x="54488" y="15289"/>
                  </a:lnTo>
                  <a:lnTo>
                    <a:pt x="54770" y="15392"/>
                  </a:lnTo>
                  <a:lnTo>
                    <a:pt x="55027" y="15469"/>
                  </a:lnTo>
                  <a:lnTo>
                    <a:pt x="55258" y="15520"/>
                  </a:lnTo>
                  <a:lnTo>
                    <a:pt x="55463" y="15520"/>
                  </a:lnTo>
                  <a:lnTo>
                    <a:pt x="55745" y="15494"/>
                  </a:lnTo>
                  <a:lnTo>
                    <a:pt x="56053" y="15443"/>
                  </a:lnTo>
                  <a:lnTo>
                    <a:pt x="56412" y="15341"/>
                  </a:lnTo>
                  <a:lnTo>
                    <a:pt x="56771" y="15187"/>
                  </a:lnTo>
                  <a:lnTo>
                    <a:pt x="57182" y="15007"/>
                  </a:lnTo>
                  <a:lnTo>
                    <a:pt x="57618" y="14802"/>
                  </a:lnTo>
                  <a:lnTo>
                    <a:pt x="58567" y="14314"/>
                  </a:lnTo>
                  <a:lnTo>
                    <a:pt x="59567" y="13724"/>
                  </a:lnTo>
                  <a:lnTo>
                    <a:pt x="60619" y="13057"/>
                  </a:lnTo>
                  <a:lnTo>
                    <a:pt x="61696" y="12365"/>
                  </a:lnTo>
                  <a:lnTo>
                    <a:pt x="62774" y="11621"/>
                  </a:lnTo>
                  <a:lnTo>
                    <a:pt x="64826" y="10184"/>
                  </a:lnTo>
                  <a:lnTo>
                    <a:pt x="66596" y="8927"/>
                  </a:lnTo>
                  <a:lnTo>
                    <a:pt x="67879" y="8004"/>
                  </a:lnTo>
                  <a:lnTo>
                    <a:pt x="68289" y="7722"/>
                  </a:lnTo>
                  <a:lnTo>
                    <a:pt x="68520" y="7619"/>
                  </a:lnTo>
                  <a:lnTo>
                    <a:pt x="68572" y="7593"/>
                  </a:lnTo>
                  <a:lnTo>
                    <a:pt x="68623" y="7542"/>
                  </a:lnTo>
                  <a:lnTo>
                    <a:pt x="68648" y="7465"/>
                  </a:lnTo>
                  <a:lnTo>
                    <a:pt x="68674" y="7362"/>
                  </a:lnTo>
                  <a:lnTo>
                    <a:pt x="68674" y="7106"/>
                  </a:lnTo>
                  <a:lnTo>
                    <a:pt x="68623" y="6798"/>
                  </a:lnTo>
                  <a:lnTo>
                    <a:pt x="68572" y="6439"/>
                  </a:lnTo>
                  <a:lnTo>
                    <a:pt x="68469" y="6054"/>
                  </a:lnTo>
                  <a:lnTo>
                    <a:pt x="68341" y="5618"/>
                  </a:lnTo>
                  <a:lnTo>
                    <a:pt x="68187" y="5208"/>
                  </a:lnTo>
                  <a:lnTo>
                    <a:pt x="68007" y="4797"/>
                  </a:lnTo>
                  <a:lnTo>
                    <a:pt x="67828" y="4387"/>
                  </a:lnTo>
                  <a:lnTo>
                    <a:pt x="67648" y="4028"/>
                  </a:lnTo>
                  <a:lnTo>
                    <a:pt x="67443" y="3720"/>
                  </a:lnTo>
                  <a:lnTo>
                    <a:pt x="67238" y="3463"/>
                  </a:lnTo>
                  <a:lnTo>
                    <a:pt x="67032" y="3284"/>
                  </a:lnTo>
                  <a:lnTo>
                    <a:pt x="66930" y="3232"/>
                  </a:lnTo>
                  <a:lnTo>
                    <a:pt x="66853" y="3207"/>
                  </a:lnTo>
                  <a:lnTo>
                    <a:pt x="66750" y="3207"/>
                  </a:lnTo>
                  <a:lnTo>
                    <a:pt x="66648" y="3232"/>
                  </a:lnTo>
                  <a:lnTo>
                    <a:pt x="66417" y="3361"/>
                  </a:lnTo>
                  <a:lnTo>
                    <a:pt x="66032" y="3591"/>
                  </a:lnTo>
                  <a:lnTo>
                    <a:pt x="64929" y="4284"/>
                  </a:lnTo>
                  <a:lnTo>
                    <a:pt x="63518" y="5182"/>
                  </a:lnTo>
                  <a:lnTo>
                    <a:pt x="61876" y="6208"/>
                  </a:lnTo>
                  <a:lnTo>
                    <a:pt x="60209" y="7234"/>
                  </a:lnTo>
                  <a:lnTo>
                    <a:pt x="59362" y="7696"/>
                  </a:lnTo>
                  <a:lnTo>
                    <a:pt x="58567" y="8132"/>
                  </a:lnTo>
                  <a:lnTo>
                    <a:pt x="57823" y="8491"/>
                  </a:lnTo>
                  <a:lnTo>
                    <a:pt x="57156" y="8773"/>
                  </a:lnTo>
                  <a:lnTo>
                    <a:pt x="56540" y="8979"/>
                  </a:lnTo>
                  <a:lnTo>
                    <a:pt x="56284" y="9056"/>
                  </a:lnTo>
                  <a:lnTo>
                    <a:pt x="56053" y="9081"/>
                  </a:lnTo>
                  <a:lnTo>
                    <a:pt x="55822" y="9081"/>
                  </a:lnTo>
                  <a:lnTo>
                    <a:pt x="55565" y="9030"/>
                  </a:lnTo>
                  <a:lnTo>
                    <a:pt x="55232" y="8953"/>
                  </a:lnTo>
                  <a:lnTo>
                    <a:pt x="54847" y="8825"/>
                  </a:lnTo>
                  <a:lnTo>
                    <a:pt x="54411" y="8645"/>
                  </a:lnTo>
                  <a:lnTo>
                    <a:pt x="53924" y="8440"/>
                  </a:lnTo>
                  <a:lnTo>
                    <a:pt x="52872" y="7952"/>
                  </a:lnTo>
                  <a:lnTo>
                    <a:pt x="51717" y="7388"/>
                  </a:lnTo>
                  <a:lnTo>
                    <a:pt x="50460" y="6721"/>
                  </a:lnTo>
                  <a:lnTo>
                    <a:pt x="47818" y="5285"/>
                  </a:lnTo>
                  <a:lnTo>
                    <a:pt x="45304" y="3874"/>
                  </a:lnTo>
                  <a:lnTo>
                    <a:pt x="43124" y="2668"/>
                  </a:lnTo>
                  <a:lnTo>
                    <a:pt x="42200" y="2181"/>
                  </a:lnTo>
                  <a:lnTo>
                    <a:pt x="41482" y="1796"/>
                  </a:lnTo>
                  <a:lnTo>
                    <a:pt x="40943" y="1565"/>
                  </a:lnTo>
                  <a:lnTo>
                    <a:pt x="40764" y="1488"/>
                  </a:lnTo>
                  <a:lnTo>
                    <a:pt x="40635" y="1462"/>
                  </a:lnTo>
                  <a:lnTo>
                    <a:pt x="40302" y="1437"/>
                  </a:lnTo>
                  <a:lnTo>
                    <a:pt x="39814" y="1385"/>
                  </a:lnTo>
                  <a:lnTo>
                    <a:pt x="38583" y="1154"/>
                  </a:lnTo>
                  <a:lnTo>
                    <a:pt x="37172" y="872"/>
                  </a:lnTo>
                  <a:lnTo>
                    <a:pt x="36454" y="770"/>
                  </a:lnTo>
                  <a:lnTo>
                    <a:pt x="35761" y="693"/>
                  </a:lnTo>
                  <a:lnTo>
                    <a:pt x="35146" y="667"/>
                  </a:lnTo>
                  <a:lnTo>
                    <a:pt x="34889" y="667"/>
                  </a:lnTo>
                  <a:lnTo>
                    <a:pt x="34632" y="693"/>
                  </a:lnTo>
                  <a:lnTo>
                    <a:pt x="34222" y="795"/>
                  </a:lnTo>
                  <a:lnTo>
                    <a:pt x="33735" y="949"/>
                  </a:lnTo>
                  <a:lnTo>
                    <a:pt x="33222" y="1154"/>
                  </a:lnTo>
                  <a:lnTo>
                    <a:pt x="32657" y="1385"/>
                  </a:lnTo>
                  <a:lnTo>
                    <a:pt x="32067" y="1667"/>
                  </a:lnTo>
                  <a:lnTo>
                    <a:pt x="31477" y="1975"/>
                  </a:lnTo>
                  <a:lnTo>
                    <a:pt x="30246" y="2642"/>
                  </a:lnTo>
                  <a:lnTo>
                    <a:pt x="27963" y="3951"/>
                  </a:lnTo>
                  <a:lnTo>
                    <a:pt x="27039" y="4464"/>
                  </a:lnTo>
                  <a:lnTo>
                    <a:pt x="26680" y="4643"/>
                  </a:lnTo>
                  <a:lnTo>
                    <a:pt x="26398" y="4772"/>
                  </a:lnTo>
                  <a:lnTo>
                    <a:pt x="25397" y="5182"/>
                  </a:lnTo>
                  <a:lnTo>
                    <a:pt x="23961" y="5695"/>
                  </a:lnTo>
                  <a:lnTo>
                    <a:pt x="22422" y="6234"/>
                  </a:lnTo>
                  <a:lnTo>
                    <a:pt x="21626" y="6490"/>
                  </a:lnTo>
                  <a:lnTo>
                    <a:pt x="20805" y="6721"/>
                  </a:lnTo>
                  <a:lnTo>
                    <a:pt x="19985" y="6952"/>
                  </a:lnTo>
                  <a:lnTo>
                    <a:pt x="19164" y="7132"/>
                  </a:lnTo>
                  <a:lnTo>
                    <a:pt x="18343" y="7311"/>
                  </a:lnTo>
                  <a:lnTo>
                    <a:pt x="17522" y="7491"/>
                  </a:lnTo>
                  <a:lnTo>
                    <a:pt x="16727" y="7593"/>
                  </a:lnTo>
                  <a:lnTo>
                    <a:pt x="15931" y="7696"/>
                  </a:lnTo>
                  <a:lnTo>
                    <a:pt x="15187" y="7747"/>
                  </a:lnTo>
                  <a:lnTo>
                    <a:pt x="14469" y="7747"/>
                  </a:lnTo>
                  <a:lnTo>
                    <a:pt x="13776" y="7722"/>
                  </a:lnTo>
                  <a:lnTo>
                    <a:pt x="13110" y="7645"/>
                  </a:lnTo>
                  <a:lnTo>
                    <a:pt x="12622" y="7542"/>
                  </a:lnTo>
                  <a:lnTo>
                    <a:pt x="12135" y="7414"/>
                  </a:lnTo>
                  <a:lnTo>
                    <a:pt x="11647" y="7260"/>
                  </a:lnTo>
                  <a:lnTo>
                    <a:pt x="11186" y="7080"/>
                  </a:lnTo>
                  <a:lnTo>
                    <a:pt x="10698" y="6875"/>
                  </a:lnTo>
                  <a:lnTo>
                    <a:pt x="10262" y="6644"/>
                  </a:lnTo>
                  <a:lnTo>
                    <a:pt x="9800" y="6388"/>
                  </a:lnTo>
                  <a:lnTo>
                    <a:pt x="9364" y="6105"/>
                  </a:lnTo>
                  <a:lnTo>
                    <a:pt x="8954" y="5823"/>
                  </a:lnTo>
                  <a:lnTo>
                    <a:pt x="8543" y="5541"/>
                  </a:lnTo>
                  <a:lnTo>
                    <a:pt x="7748" y="4925"/>
                  </a:lnTo>
                  <a:lnTo>
                    <a:pt x="7004" y="4258"/>
                  </a:lnTo>
                  <a:lnTo>
                    <a:pt x="6311" y="3617"/>
                  </a:lnTo>
                  <a:lnTo>
                    <a:pt x="5670" y="2950"/>
                  </a:lnTo>
                  <a:lnTo>
                    <a:pt x="5080" y="2334"/>
                  </a:lnTo>
                  <a:lnTo>
                    <a:pt x="4080" y="1206"/>
                  </a:lnTo>
                  <a:lnTo>
                    <a:pt x="3361" y="410"/>
                  </a:lnTo>
                  <a:lnTo>
                    <a:pt x="3130" y="154"/>
                  </a:lnTo>
                  <a:lnTo>
                    <a:pt x="3028" y="77"/>
                  </a:lnTo>
                  <a:lnTo>
                    <a:pt x="2951" y="26"/>
                  </a:lnTo>
                  <a:lnTo>
                    <a:pt x="2874" y="0"/>
                  </a:lnTo>
                  <a:close/>
                </a:path>
              </a:pathLst>
            </a:custGeom>
            <a:solidFill>
              <a:srgbClr val="D04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24"/>
            <p:cNvSpPr/>
            <p:nvPr/>
          </p:nvSpPr>
          <p:spPr>
            <a:xfrm>
              <a:off x="2425675" y="1700225"/>
              <a:ext cx="1716875" cy="805525"/>
            </a:xfrm>
            <a:custGeom>
              <a:avLst/>
              <a:gdLst/>
              <a:ahLst/>
              <a:cxnLst/>
              <a:rect l="l" t="t" r="r" b="b"/>
              <a:pathLst>
                <a:path w="68675" h="32221" fill="none" extrusionOk="0">
                  <a:moveTo>
                    <a:pt x="68520" y="7619"/>
                  </a:moveTo>
                  <a:lnTo>
                    <a:pt x="68520" y="7619"/>
                  </a:lnTo>
                  <a:lnTo>
                    <a:pt x="68289" y="7722"/>
                  </a:lnTo>
                  <a:lnTo>
                    <a:pt x="67879" y="8004"/>
                  </a:lnTo>
                  <a:lnTo>
                    <a:pt x="66596" y="8927"/>
                  </a:lnTo>
                  <a:lnTo>
                    <a:pt x="64826" y="10184"/>
                  </a:lnTo>
                  <a:lnTo>
                    <a:pt x="62774" y="11621"/>
                  </a:lnTo>
                  <a:lnTo>
                    <a:pt x="61696" y="12365"/>
                  </a:lnTo>
                  <a:lnTo>
                    <a:pt x="60619" y="13057"/>
                  </a:lnTo>
                  <a:lnTo>
                    <a:pt x="59567" y="13724"/>
                  </a:lnTo>
                  <a:lnTo>
                    <a:pt x="58567" y="14314"/>
                  </a:lnTo>
                  <a:lnTo>
                    <a:pt x="57618" y="14802"/>
                  </a:lnTo>
                  <a:lnTo>
                    <a:pt x="57182" y="15007"/>
                  </a:lnTo>
                  <a:lnTo>
                    <a:pt x="56771" y="15187"/>
                  </a:lnTo>
                  <a:lnTo>
                    <a:pt x="56412" y="15341"/>
                  </a:lnTo>
                  <a:lnTo>
                    <a:pt x="56053" y="15443"/>
                  </a:lnTo>
                  <a:lnTo>
                    <a:pt x="55745" y="15494"/>
                  </a:lnTo>
                  <a:lnTo>
                    <a:pt x="55463" y="15520"/>
                  </a:lnTo>
                  <a:lnTo>
                    <a:pt x="55463" y="15520"/>
                  </a:lnTo>
                  <a:lnTo>
                    <a:pt x="55258" y="15520"/>
                  </a:lnTo>
                  <a:lnTo>
                    <a:pt x="55027" y="15469"/>
                  </a:lnTo>
                  <a:lnTo>
                    <a:pt x="54770" y="15392"/>
                  </a:lnTo>
                  <a:lnTo>
                    <a:pt x="54488" y="15289"/>
                  </a:lnTo>
                  <a:lnTo>
                    <a:pt x="53872" y="15007"/>
                  </a:lnTo>
                  <a:lnTo>
                    <a:pt x="53180" y="14648"/>
                  </a:lnTo>
                  <a:lnTo>
                    <a:pt x="52436" y="14212"/>
                  </a:lnTo>
                  <a:lnTo>
                    <a:pt x="51666" y="13724"/>
                  </a:lnTo>
                  <a:lnTo>
                    <a:pt x="50050" y="12698"/>
                  </a:lnTo>
                  <a:lnTo>
                    <a:pt x="50050" y="12698"/>
                  </a:lnTo>
                  <a:lnTo>
                    <a:pt x="48306" y="11570"/>
                  </a:lnTo>
                  <a:lnTo>
                    <a:pt x="47510" y="11057"/>
                  </a:lnTo>
                  <a:lnTo>
                    <a:pt x="46741" y="10620"/>
                  </a:lnTo>
                  <a:lnTo>
                    <a:pt x="46074" y="10261"/>
                  </a:lnTo>
                  <a:lnTo>
                    <a:pt x="45766" y="10107"/>
                  </a:lnTo>
                  <a:lnTo>
                    <a:pt x="45509" y="10005"/>
                  </a:lnTo>
                  <a:lnTo>
                    <a:pt x="45253" y="9928"/>
                  </a:lnTo>
                  <a:lnTo>
                    <a:pt x="45048" y="9876"/>
                  </a:lnTo>
                  <a:lnTo>
                    <a:pt x="44868" y="9876"/>
                  </a:lnTo>
                  <a:lnTo>
                    <a:pt x="44714" y="9902"/>
                  </a:lnTo>
                  <a:lnTo>
                    <a:pt x="44714" y="9902"/>
                  </a:lnTo>
                  <a:lnTo>
                    <a:pt x="44483" y="10030"/>
                  </a:lnTo>
                  <a:lnTo>
                    <a:pt x="44381" y="10082"/>
                  </a:lnTo>
                  <a:lnTo>
                    <a:pt x="44304" y="10159"/>
                  </a:lnTo>
                  <a:lnTo>
                    <a:pt x="44278" y="10236"/>
                  </a:lnTo>
                  <a:lnTo>
                    <a:pt x="44252" y="10287"/>
                  </a:lnTo>
                  <a:lnTo>
                    <a:pt x="44227" y="10364"/>
                  </a:lnTo>
                  <a:lnTo>
                    <a:pt x="44227" y="10441"/>
                  </a:lnTo>
                  <a:lnTo>
                    <a:pt x="44304" y="10620"/>
                  </a:lnTo>
                  <a:lnTo>
                    <a:pt x="44381" y="10774"/>
                  </a:lnTo>
                  <a:lnTo>
                    <a:pt x="44688" y="11159"/>
                  </a:lnTo>
                  <a:lnTo>
                    <a:pt x="45048" y="11621"/>
                  </a:lnTo>
                  <a:lnTo>
                    <a:pt x="45227" y="11877"/>
                  </a:lnTo>
                  <a:lnTo>
                    <a:pt x="45381" y="12134"/>
                  </a:lnTo>
                  <a:lnTo>
                    <a:pt x="45509" y="12442"/>
                  </a:lnTo>
                  <a:lnTo>
                    <a:pt x="45612" y="12750"/>
                  </a:lnTo>
                  <a:lnTo>
                    <a:pt x="45638" y="13083"/>
                  </a:lnTo>
                  <a:lnTo>
                    <a:pt x="45638" y="13263"/>
                  </a:lnTo>
                  <a:lnTo>
                    <a:pt x="45612" y="13442"/>
                  </a:lnTo>
                  <a:lnTo>
                    <a:pt x="45612" y="13442"/>
                  </a:lnTo>
                  <a:lnTo>
                    <a:pt x="45509" y="13981"/>
                  </a:lnTo>
                  <a:lnTo>
                    <a:pt x="45381" y="14417"/>
                  </a:lnTo>
                  <a:lnTo>
                    <a:pt x="45202" y="14802"/>
                  </a:lnTo>
                  <a:lnTo>
                    <a:pt x="44996" y="15161"/>
                  </a:lnTo>
                  <a:lnTo>
                    <a:pt x="44791" y="15443"/>
                  </a:lnTo>
                  <a:lnTo>
                    <a:pt x="44560" y="15700"/>
                  </a:lnTo>
                  <a:lnTo>
                    <a:pt x="44304" y="15931"/>
                  </a:lnTo>
                  <a:lnTo>
                    <a:pt x="44073" y="16161"/>
                  </a:lnTo>
                  <a:lnTo>
                    <a:pt x="43585" y="16598"/>
                  </a:lnTo>
                  <a:lnTo>
                    <a:pt x="43355" y="16828"/>
                  </a:lnTo>
                  <a:lnTo>
                    <a:pt x="43149" y="17085"/>
                  </a:lnTo>
                  <a:lnTo>
                    <a:pt x="42944" y="17367"/>
                  </a:lnTo>
                  <a:lnTo>
                    <a:pt x="42790" y="17675"/>
                  </a:lnTo>
                  <a:lnTo>
                    <a:pt x="42662" y="18060"/>
                  </a:lnTo>
                  <a:lnTo>
                    <a:pt x="42585" y="18496"/>
                  </a:lnTo>
                  <a:lnTo>
                    <a:pt x="42585" y="18496"/>
                  </a:lnTo>
                  <a:lnTo>
                    <a:pt x="42559" y="18881"/>
                  </a:lnTo>
                  <a:lnTo>
                    <a:pt x="42559" y="19394"/>
                  </a:lnTo>
                  <a:lnTo>
                    <a:pt x="42611" y="20086"/>
                  </a:lnTo>
                  <a:lnTo>
                    <a:pt x="42662" y="20856"/>
                  </a:lnTo>
                  <a:lnTo>
                    <a:pt x="43047" y="24755"/>
                  </a:lnTo>
                  <a:lnTo>
                    <a:pt x="43226" y="26859"/>
                  </a:lnTo>
                  <a:lnTo>
                    <a:pt x="43278" y="27859"/>
                  </a:lnTo>
                  <a:lnTo>
                    <a:pt x="43329" y="28808"/>
                  </a:lnTo>
                  <a:lnTo>
                    <a:pt x="43355" y="29655"/>
                  </a:lnTo>
                  <a:lnTo>
                    <a:pt x="43329" y="30425"/>
                  </a:lnTo>
                  <a:lnTo>
                    <a:pt x="43252" y="31066"/>
                  </a:lnTo>
                  <a:lnTo>
                    <a:pt x="43201" y="31348"/>
                  </a:lnTo>
                  <a:lnTo>
                    <a:pt x="43149" y="31579"/>
                  </a:lnTo>
                  <a:lnTo>
                    <a:pt x="43149" y="31579"/>
                  </a:lnTo>
                  <a:lnTo>
                    <a:pt x="43047" y="31810"/>
                  </a:lnTo>
                  <a:lnTo>
                    <a:pt x="42970" y="31887"/>
                  </a:lnTo>
                  <a:lnTo>
                    <a:pt x="42918" y="31964"/>
                  </a:lnTo>
                  <a:lnTo>
                    <a:pt x="42918" y="31964"/>
                  </a:lnTo>
                  <a:lnTo>
                    <a:pt x="42816" y="32015"/>
                  </a:lnTo>
                  <a:lnTo>
                    <a:pt x="42688" y="32066"/>
                  </a:lnTo>
                  <a:lnTo>
                    <a:pt x="42354" y="32143"/>
                  </a:lnTo>
                  <a:lnTo>
                    <a:pt x="41892" y="32195"/>
                  </a:lnTo>
                  <a:lnTo>
                    <a:pt x="41354" y="32220"/>
                  </a:lnTo>
                  <a:lnTo>
                    <a:pt x="40687" y="32220"/>
                  </a:lnTo>
                  <a:lnTo>
                    <a:pt x="39943" y="32220"/>
                  </a:lnTo>
                  <a:lnTo>
                    <a:pt x="39147" y="32169"/>
                  </a:lnTo>
                  <a:lnTo>
                    <a:pt x="38275" y="32118"/>
                  </a:lnTo>
                  <a:lnTo>
                    <a:pt x="36403" y="31964"/>
                  </a:lnTo>
                  <a:lnTo>
                    <a:pt x="34453" y="31733"/>
                  </a:lnTo>
                  <a:lnTo>
                    <a:pt x="32452" y="31451"/>
                  </a:lnTo>
                  <a:lnTo>
                    <a:pt x="31477" y="31297"/>
                  </a:lnTo>
                  <a:lnTo>
                    <a:pt x="30528" y="31143"/>
                  </a:lnTo>
                  <a:lnTo>
                    <a:pt x="30528" y="31143"/>
                  </a:lnTo>
                  <a:lnTo>
                    <a:pt x="29553" y="30938"/>
                  </a:lnTo>
                  <a:lnTo>
                    <a:pt x="28630" y="30732"/>
                  </a:lnTo>
                  <a:lnTo>
                    <a:pt x="28630" y="30732"/>
                  </a:lnTo>
                  <a:lnTo>
                    <a:pt x="27783" y="30527"/>
                  </a:lnTo>
                  <a:lnTo>
                    <a:pt x="27039" y="30296"/>
                  </a:lnTo>
                  <a:lnTo>
                    <a:pt x="26398" y="30091"/>
                  </a:lnTo>
                  <a:lnTo>
                    <a:pt x="25859" y="29860"/>
                  </a:lnTo>
                  <a:lnTo>
                    <a:pt x="25654" y="29732"/>
                  </a:lnTo>
                  <a:lnTo>
                    <a:pt x="25449" y="29629"/>
                  </a:lnTo>
                  <a:lnTo>
                    <a:pt x="25320" y="29501"/>
                  </a:lnTo>
                  <a:lnTo>
                    <a:pt x="25192" y="29398"/>
                  </a:lnTo>
                  <a:lnTo>
                    <a:pt x="25141" y="29270"/>
                  </a:lnTo>
                  <a:lnTo>
                    <a:pt x="25115" y="29168"/>
                  </a:lnTo>
                  <a:lnTo>
                    <a:pt x="25115" y="29039"/>
                  </a:lnTo>
                  <a:lnTo>
                    <a:pt x="25192" y="28937"/>
                  </a:lnTo>
                  <a:lnTo>
                    <a:pt x="25192" y="28911"/>
                  </a:lnTo>
                  <a:lnTo>
                    <a:pt x="25192" y="28911"/>
                  </a:lnTo>
                  <a:lnTo>
                    <a:pt x="25192" y="28911"/>
                  </a:lnTo>
                  <a:lnTo>
                    <a:pt x="25243" y="28860"/>
                  </a:lnTo>
                  <a:lnTo>
                    <a:pt x="25243" y="28860"/>
                  </a:lnTo>
                  <a:lnTo>
                    <a:pt x="25500" y="28578"/>
                  </a:lnTo>
                  <a:lnTo>
                    <a:pt x="25756" y="28270"/>
                  </a:lnTo>
                  <a:lnTo>
                    <a:pt x="26013" y="27988"/>
                  </a:lnTo>
                  <a:lnTo>
                    <a:pt x="26244" y="27654"/>
                  </a:lnTo>
                  <a:lnTo>
                    <a:pt x="26706" y="26961"/>
                  </a:lnTo>
                  <a:lnTo>
                    <a:pt x="27116" y="26243"/>
                  </a:lnTo>
                  <a:lnTo>
                    <a:pt x="27501" y="25474"/>
                  </a:lnTo>
                  <a:lnTo>
                    <a:pt x="27886" y="24653"/>
                  </a:lnTo>
                  <a:lnTo>
                    <a:pt x="28245" y="23806"/>
                  </a:lnTo>
                  <a:lnTo>
                    <a:pt x="28604" y="22934"/>
                  </a:lnTo>
                  <a:lnTo>
                    <a:pt x="28604" y="22908"/>
                  </a:lnTo>
                  <a:lnTo>
                    <a:pt x="28604" y="22908"/>
                  </a:lnTo>
                  <a:lnTo>
                    <a:pt x="28989" y="21908"/>
                  </a:lnTo>
                  <a:lnTo>
                    <a:pt x="28989" y="21908"/>
                  </a:lnTo>
                  <a:lnTo>
                    <a:pt x="29322" y="20984"/>
                  </a:lnTo>
                  <a:lnTo>
                    <a:pt x="29579" y="20086"/>
                  </a:lnTo>
                  <a:lnTo>
                    <a:pt x="29810" y="19189"/>
                  </a:lnTo>
                  <a:lnTo>
                    <a:pt x="29964" y="18342"/>
                  </a:lnTo>
                  <a:lnTo>
                    <a:pt x="30092" y="17521"/>
                  </a:lnTo>
                  <a:lnTo>
                    <a:pt x="30169" y="16726"/>
                  </a:lnTo>
                  <a:lnTo>
                    <a:pt x="30169" y="15982"/>
                  </a:lnTo>
                  <a:lnTo>
                    <a:pt x="30143" y="15264"/>
                  </a:lnTo>
                  <a:lnTo>
                    <a:pt x="30066" y="14597"/>
                  </a:lnTo>
                  <a:lnTo>
                    <a:pt x="29912" y="14007"/>
                  </a:lnTo>
                  <a:lnTo>
                    <a:pt x="29835" y="13724"/>
                  </a:lnTo>
                  <a:lnTo>
                    <a:pt x="29733" y="13442"/>
                  </a:lnTo>
                  <a:lnTo>
                    <a:pt x="29630" y="13186"/>
                  </a:lnTo>
                  <a:lnTo>
                    <a:pt x="29502" y="12955"/>
                  </a:lnTo>
                  <a:lnTo>
                    <a:pt x="29374" y="12750"/>
                  </a:lnTo>
                  <a:lnTo>
                    <a:pt x="29220" y="12544"/>
                  </a:lnTo>
                  <a:lnTo>
                    <a:pt x="29066" y="12339"/>
                  </a:lnTo>
                  <a:lnTo>
                    <a:pt x="28886" y="12185"/>
                  </a:lnTo>
                  <a:lnTo>
                    <a:pt x="28681" y="12031"/>
                  </a:lnTo>
                  <a:lnTo>
                    <a:pt x="28501" y="11903"/>
                  </a:lnTo>
                  <a:lnTo>
                    <a:pt x="28270" y="11775"/>
                  </a:lnTo>
                  <a:lnTo>
                    <a:pt x="28065" y="11672"/>
                  </a:lnTo>
                  <a:lnTo>
                    <a:pt x="28065" y="11672"/>
                  </a:lnTo>
                  <a:lnTo>
                    <a:pt x="27834" y="11621"/>
                  </a:lnTo>
                  <a:lnTo>
                    <a:pt x="27552" y="11570"/>
                  </a:lnTo>
                  <a:lnTo>
                    <a:pt x="27219" y="11570"/>
                  </a:lnTo>
                  <a:lnTo>
                    <a:pt x="26834" y="11544"/>
                  </a:lnTo>
                  <a:lnTo>
                    <a:pt x="25885" y="11570"/>
                  </a:lnTo>
                  <a:lnTo>
                    <a:pt x="24782" y="11621"/>
                  </a:lnTo>
                  <a:lnTo>
                    <a:pt x="23550" y="11723"/>
                  </a:lnTo>
                  <a:lnTo>
                    <a:pt x="22242" y="11852"/>
                  </a:lnTo>
                  <a:lnTo>
                    <a:pt x="19471" y="12160"/>
                  </a:lnTo>
                  <a:lnTo>
                    <a:pt x="19471" y="12160"/>
                  </a:lnTo>
                  <a:lnTo>
                    <a:pt x="17265" y="12416"/>
                  </a:lnTo>
                  <a:lnTo>
                    <a:pt x="15290" y="12621"/>
                  </a:lnTo>
                  <a:lnTo>
                    <a:pt x="14443" y="12698"/>
                  </a:lnTo>
                  <a:lnTo>
                    <a:pt x="13725" y="12750"/>
                  </a:lnTo>
                  <a:lnTo>
                    <a:pt x="13135" y="12775"/>
                  </a:lnTo>
                  <a:lnTo>
                    <a:pt x="12699" y="12775"/>
                  </a:lnTo>
                  <a:lnTo>
                    <a:pt x="12699" y="12775"/>
                  </a:lnTo>
                  <a:lnTo>
                    <a:pt x="12237" y="12698"/>
                  </a:lnTo>
                  <a:lnTo>
                    <a:pt x="11750" y="12596"/>
                  </a:lnTo>
                  <a:lnTo>
                    <a:pt x="11262" y="12467"/>
                  </a:lnTo>
                  <a:lnTo>
                    <a:pt x="10775" y="12314"/>
                  </a:lnTo>
                  <a:lnTo>
                    <a:pt x="10288" y="12108"/>
                  </a:lnTo>
                  <a:lnTo>
                    <a:pt x="9775" y="11877"/>
                  </a:lnTo>
                  <a:lnTo>
                    <a:pt x="9262" y="11647"/>
                  </a:lnTo>
                  <a:lnTo>
                    <a:pt x="8748" y="11364"/>
                  </a:lnTo>
                  <a:lnTo>
                    <a:pt x="8235" y="11082"/>
                  </a:lnTo>
                  <a:lnTo>
                    <a:pt x="7722" y="10774"/>
                  </a:lnTo>
                  <a:lnTo>
                    <a:pt x="6722" y="10133"/>
                  </a:lnTo>
                  <a:lnTo>
                    <a:pt x="5721" y="9440"/>
                  </a:lnTo>
                  <a:lnTo>
                    <a:pt x="4772" y="8722"/>
                  </a:lnTo>
                  <a:lnTo>
                    <a:pt x="3900" y="8029"/>
                  </a:lnTo>
                  <a:lnTo>
                    <a:pt x="3053" y="7337"/>
                  </a:lnTo>
                  <a:lnTo>
                    <a:pt x="1643" y="6105"/>
                  </a:lnTo>
                  <a:lnTo>
                    <a:pt x="642" y="5208"/>
                  </a:lnTo>
                  <a:lnTo>
                    <a:pt x="309" y="4925"/>
                  </a:lnTo>
                  <a:lnTo>
                    <a:pt x="129" y="4772"/>
                  </a:lnTo>
                  <a:lnTo>
                    <a:pt x="129" y="4772"/>
                  </a:lnTo>
                  <a:lnTo>
                    <a:pt x="78" y="4720"/>
                  </a:lnTo>
                  <a:lnTo>
                    <a:pt x="26" y="4643"/>
                  </a:lnTo>
                  <a:lnTo>
                    <a:pt x="1" y="4541"/>
                  </a:lnTo>
                  <a:lnTo>
                    <a:pt x="1" y="4412"/>
                  </a:lnTo>
                  <a:lnTo>
                    <a:pt x="52" y="4130"/>
                  </a:lnTo>
                  <a:lnTo>
                    <a:pt x="155" y="3797"/>
                  </a:lnTo>
                  <a:lnTo>
                    <a:pt x="309" y="3412"/>
                  </a:lnTo>
                  <a:lnTo>
                    <a:pt x="514" y="3001"/>
                  </a:lnTo>
                  <a:lnTo>
                    <a:pt x="745" y="2565"/>
                  </a:lnTo>
                  <a:lnTo>
                    <a:pt x="1027" y="2129"/>
                  </a:lnTo>
                  <a:lnTo>
                    <a:pt x="1309" y="1693"/>
                  </a:lnTo>
                  <a:lnTo>
                    <a:pt x="1591" y="1283"/>
                  </a:lnTo>
                  <a:lnTo>
                    <a:pt x="1873" y="924"/>
                  </a:lnTo>
                  <a:lnTo>
                    <a:pt x="2156" y="590"/>
                  </a:lnTo>
                  <a:lnTo>
                    <a:pt x="2412" y="334"/>
                  </a:lnTo>
                  <a:lnTo>
                    <a:pt x="2617" y="128"/>
                  </a:lnTo>
                  <a:lnTo>
                    <a:pt x="2797" y="26"/>
                  </a:lnTo>
                  <a:lnTo>
                    <a:pt x="2874" y="0"/>
                  </a:lnTo>
                  <a:lnTo>
                    <a:pt x="2951" y="26"/>
                  </a:lnTo>
                  <a:lnTo>
                    <a:pt x="2951" y="26"/>
                  </a:lnTo>
                  <a:lnTo>
                    <a:pt x="3028" y="77"/>
                  </a:lnTo>
                  <a:lnTo>
                    <a:pt x="3130" y="154"/>
                  </a:lnTo>
                  <a:lnTo>
                    <a:pt x="3361" y="410"/>
                  </a:lnTo>
                  <a:lnTo>
                    <a:pt x="4080" y="1206"/>
                  </a:lnTo>
                  <a:lnTo>
                    <a:pt x="5080" y="2334"/>
                  </a:lnTo>
                  <a:lnTo>
                    <a:pt x="5670" y="2950"/>
                  </a:lnTo>
                  <a:lnTo>
                    <a:pt x="6311" y="3617"/>
                  </a:lnTo>
                  <a:lnTo>
                    <a:pt x="7004" y="4258"/>
                  </a:lnTo>
                  <a:lnTo>
                    <a:pt x="7748" y="4925"/>
                  </a:lnTo>
                  <a:lnTo>
                    <a:pt x="8543" y="5541"/>
                  </a:lnTo>
                  <a:lnTo>
                    <a:pt x="8954" y="5823"/>
                  </a:lnTo>
                  <a:lnTo>
                    <a:pt x="9364" y="6105"/>
                  </a:lnTo>
                  <a:lnTo>
                    <a:pt x="9800" y="6388"/>
                  </a:lnTo>
                  <a:lnTo>
                    <a:pt x="10262" y="6644"/>
                  </a:lnTo>
                  <a:lnTo>
                    <a:pt x="10698" y="6875"/>
                  </a:lnTo>
                  <a:lnTo>
                    <a:pt x="11186" y="7080"/>
                  </a:lnTo>
                  <a:lnTo>
                    <a:pt x="11647" y="7260"/>
                  </a:lnTo>
                  <a:lnTo>
                    <a:pt x="12135" y="7414"/>
                  </a:lnTo>
                  <a:lnTo>
                    <a:pt x="12622" y="7542"/>
                  </a:lnTo>
                  <a:lnTo>
                    <a:pt x="13110" y="7645"/>
                  </a:lnTo>
                  <a:lnTo>
                    <a:pt x="13110" y="7645"/>
                  </a:lnTo>
                  <a:lnTo>
                    <a:pt x="13776" y="7722"/>
                  </a:lnTo>
                  <a:lnTo>
                    <a:pt x="14469" y="7747"/>
                  </a:lnTo>
                  <a:lnTo>
                    <a:pt x="15187" y="7747"/>
                  </a:lnTo>
                  <a:lnTo>
                    <a:pt x="15931" y="7696"/>
                  </a:lnTo>
                  <a:lnTo>
                    <a:pt x="16727" y="7593"/>
                  </a:lnTo>
                  <a:lnTo>
                    <a:pt x="17522" y="7491"/>
                  </a:lnTo>
                  <a:lnTo>
                    <a:pt x="18343" y="7311"/>
                  </a:lnTo>
                  <a:lnTo>
                    <a:pt x="19164" y="7132"/>
                  </a:lnTo>
                  <a:lnTo>
                    <a:pt x="19985" y="6952"/>
                  </a:lnTo>
                  <a:lnTo>
                    <a:pt x="20805" y="6721"/>
                  </a:lnTo>
                  <a:lnTo>
                    <a:pt x="21626" y="6490"/>
                  </a:lnTo>
                  <a:lnTo>
                    <a:pt x="22422" y="6234"/>
                  </a:lnTo>
                  <a:lnTo>
                    <a:pt x="23961" y="5695"/>
                  </a:lnTo>
                  <a:lnTo>
                    <a:pt x="25397" y="5182"/>
                  </a:lnTo>
                  <a:lnTo>
                    <a:pt x="25397" y="5182"/>
                  </a:lnTo>
                  <a:lnTo>
                    <a:pt x="26398" y="4772"/>
                  </a:lnTo>
                  <a:lnTo>
                    <a:pt x="26398" y="4772"/>
                  </a:lnTo>
                  <a:lnTo>
                    <a:pt x="26680" y="4643"/>
                  </a:lnTo>
                  <a:lnTo>
                    <a:pt x="27039" y="4464"/>
                  </a:lnTo>
                  <a:lnTo>
                    <a:pt x="27963" y="3951"/>
                  </a:lnTo>
                  <a:lnTo>
                    <a:pt x="30246" y="2642"/>
                  </a:lnTo>
                  <a:lnTo>
                    <a:pt x="31477" y="1975"/>
                  </a:lnTo>
                  <a:lnTo>
                    <a:pt x="32067" y="1667"/>
                  </a:lnTo>
                  <a:lnTo>
                    <a:pt x="32657" y="1385"/>
                  </a:lnTo>
                  <a:lnTo>
                    <a:pt x="33222" y="1154"/>
                  </a:lnTo>
                  <a:lnTo>
                    <a:pt x="33735" y="949"/>
                  </a:lnTo>
                  <a:lnTo>
                    <a:pt x="34222" y="795"/>
                  </a:lnTo>
                  <a:lnTo>
                    <a:pt x="34632" y="693"/>
                  </a:lnTo>
                  <a:lnTo>
                    <a:pt x="34632" y="693"/>
                  </a:lnTo>
                  <a:lnTo>
                    <a:pt x="34889" y="667"/>
                  </a:lnTo>
                  <a:lnTo>
                    <a:pt x="35146" y="667"/>
                  </a:lnTo>
                  <a:lnTo>
                    <a:pt x="35761" y="693"/>
                  </a:lnTo>
                  <a:lnTo>
                    <a:pt x="35761" y="693"/>
                  </a:lnTo>
                  <a:lnTo>
                    <a:pt x="36454" y="770"/>
                  </a:lnTo>
                  <a:lnTo>
                    <a:pt x="37172" y="872"/>
                  </a:lnTo>
                  <a:lnTo>
                    <a:pt x="38583" y="1154"/>
                  </a:lnTo>
                  <a:lnTo>
                    <a:pt x="39814" y="1385"/>
                  </a:lnTo>
                  <a:lnTo>
                    <a:pt x="40302" y="1437"/>
                  </a:lnTo>
                  <a:lnTo>
                    <a:pt x="40635" y="1462"/>
                  </a:lnTo>
                  <a:lnTo>
                    <a:pt x="40635" y="1462"/>
                  </a:lnTo>
                  <a:lnTo>
                    <a:pt x="40764" y="1488"/>
                  </a:lnTo>
                  <a:lnTo>
                    <a:pt x="40943" y="1565"/>
                  </a:lnTo>
                  <a:lnTo>
                    <a:pt x="41482" y="1796"/>
                  </a:lnTo>
                  <a:lnTo>
                    <a:pt x="42200" y="2181"/>
                  </a:lnTo>
                  <a:lnTo>
                    <a:pt x="43124" y="2668"/>
                  </a:lnTo>
                  <a:lnTo>
                    <a:pt x="45304" y="3874"/>
                  </a:lnTo>
                  <a:lnTo>
                    <a:pt x="47818" y="5285"/>
                  </a:lnTo>
                  <a:lnTo>
                    <a:pt x="47818" y="5285"/>
                  </a:lnTo>
                  <a:lnTo>
                    <a:pt x="50460" y="6721"/>
                  </a:lnTo>
                  <a:lnTo>
                    <a:pt x="51717" y="7388"/>
                  </a:lnTo>
                  <a:lnTo>
                    <a:pt x="52872" y="7952"/>
                  </a:lnTo>
                  <a:lnTo>
                    <a:pt x="53924" y="8440"/>
                  </a:lnTo>
                  <a:lnTo>
                    <a:pt x="54411" y="8645"/>
                  </a:lnTo>
                  <a:lnTo>
                    <a:pt x="54847" y="8825"/>
                  </a:lnTo>
                  <a:lnTo>
                    <a:pt x="55232" y="8953"/>
                  </a:lnTo>
                  <a:lnTo>
                    <a:pt x="55565" y="9030"/>
                  </a:lnTo>
                  <a:lnTo>
                    <a:pt x="55822" y="9081"/>
                  </a:lnTo>
                  <a:lnTo>
                    <a:pt x="56053" y="9081"/>
                  </a:lnTo>
                  <a:lnTo>
                    <a:pt x="56053" y="9081"/>
                  </a:lnTo>
                  <a:lnTo>
                    <a:pt x="56284" y="9056"/>
                  </a:lnTo>
                  <a:lnTo>
                    <a:pt x="56540" y="8979"/>
                  </a:lnTo>
                  <a:lnTo>
                    <a:pt x="57156" y="8773"/>
                  </a:lnTo>
                  <a:lnTo>
                    <a:pt x="57823" y="8491"/>
                  </a:lnTo>
                  <a:lnTo>
                    <a:pt x="58567" y="8132"/>
                  </a:lnTo>
                  <a:lnTo>
                    <a:pt x="59362" y="7696"/>
                  </a:lnTo>
                  <a:lnTo>
                    <a:pt x="60209" y="7234"/>
                  </a:lnTo>
                  <a:lnTo>
                    <a:pt x="61876" y="6208"/>
                  </a:lnTo>
                  <a:lnTo>
                    <a:pt x="63518" y="5182"/>
                  </a:lnTo>
                  <a:lnTo>
                    <a:pt x="64929" y="4284"/>
                  </a:lnTo>
                  <a:lnTo>
                    <a:pt x="66032" y="3591"/>
                  </a:lnTo>
                  <a:lnTo>
                    <a:pt x="66417" y="3361"/>
                  </a:lnTo>
                  <a:lnTo>
                    <a:pt x="66648" y="3232"/>
                  </a:lnTo>
                  <a:lnTo>
                    <a:pt x="66648" y="3232"/>
                  </a:lnTo>
                  <a:lnTo>
                    <a:pt x="66750" y="3207"/>
                  </a:lnTo>
                  <a:lnTo>
                    <a:pt x="66853" y="3207"/>
                  </a:lnTo>
                  <a:lnTo>
                    <a:pt x="66930" y="3232"/>
                  </a:lnTo>
                  <a:lnTo>
                    <a:pt x="67032" y="3284"/>
                  </a:lnTo>
                  <a:lnTo>
                    <a:pt x="67238" y="3463"/>
                  </a:lnTo>
                  <a:lnTo>
                    <a:pt x="67443" y="3720"/>
                  </a:lnTo>
                  <a:lnTo>
                    <a:pt x="67648" y="4028"/>
                  </a:lnTo>
                  <a:lnTo>
                    <a:pt x="67828" y="4387"/>
                  </a:lnTo>
                  <a:lnTo>
                    <a:pt x="68007" y="4797"/>
                  </a:lnTo>
                  <a:lnTo>
                    <a:pt x="68187" y="5208"/>
                  </a:lnTo>
                  <a:lnTo>
                    <a:pt x="68341" y="5618"/>
                  </a:lnTo>
                  <a:lnTo>
                    <a:pt x="68469" y="6054"/>
                  </a:lnTo>
                  <a:lnTo>
                    <a:pt x="68572" y="6439"/>
                  </a:lnTo>
                  <a:lnTo>
                    <a:pt x="68623" y="6798"/>
                  </a:lnTo>
                  <a:lnTo>
                    <a:pt x="68674" y="7106"/>
                  </a:lnTo>
                  <a:lnTo>
                    <a:pt x="68674" y="7362"/>
                  </a:lnTo>
                  <a:lnTo>
                    <a:pt x="68648" y="7465"/>
                  </a:lnTo>
                  <a:lnTo>
                    <a:pt x="68623" y="7542"/>
                  </a:lnTo>
                  <a:lnTo>
                    <a:pt x="68572" y="7593"/>
                  </a:lnTo>
                  <a:lnTo>
                    <a:pt x="68520" y="761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24"/>
            <p:cNvSpPr/>
            <p:nvPr/>
          </p:nvSpPr>
          <p:spPr>
            <a:xfrm>
              <a:off x="3286350" y="1560400"/>
              <a:ext cx="141750" cy="282225"/>
            </a:xfrm>
            <a:custGeom>
              <a:avLst/>
              <a:gdLst/>
              <a:ahLst/>
              <a:cxnLst/>
              <a:rect l="l" t="t" r="r" b="b"/>
              <a:pathLst>
                <a:path w="5670" h="11289" extrusionOk="0">
                  <a:moveTo>
                    <a:pt x="5028" y="1"/>
                  </a:moveTo>
                  <a:lnTo>
                    <a:pt x="4926" y="26"/>
                  </a:lnTo>
                  <a:lnTo>
                    <a:pt x="4797" y="78"/>
                  </a:lnTo>
                  <a:lnTo>
                    <a:pt x="4669" y="155"/>
                  </a:lnTo>
                  <a:lnTo>
                    <a:pt x="4541" y="283"/>
                  </a:lnTo>
                  <a:lnTo>
                    <a:pt x="4387" y="462"/>
                  </a:lnTo>
                  <a:lnTo>
                    <a:pt x="4233" y="668"/>
                  </a:lnTo>
                  <a:lnTo>
                    <a:pt x="3540" y="1642"/>
                  </a:lnTo>
                  <a:lnTo>
                    <a:pt x="2822" y="2617"/>
                  </a:lnTo>
                  <a:lnTo>
                    <a:pt x="1437" y="4413"/>
                  </a:lnTo>
                  <a:lnTo>
                    <a:pt x="411" y="5721"/>
                  </a:lnTo>
                  <a:lnTo>
                    <a:pt x="0" y="6234"/>
                  </a:lnTo>
                  <a:lnTo>
                    <a:pt x="52" y="6440"/>
                  </a:lnTo>
                  <a:lnTo>
                    <a:pt x="129" y="6696"/>
                  </a:lnTo>
                  <a:lnTo>
                    <a:pt x="257" y="7004"/>
                  </a:lnTo>
                  <a:lnTo>
                    <a:pt x="385" y="7337"/>
                  </a:lnTo>
                  <a:lnTo>
                    <a:pt x="590" y="7697"/>
                  </a:lnTo>
                  <a:lnTo>
                    <a:pt x="795" y="8030"/>
                  </a:lnTo>
                  <a:lnTo>
                    <a:pt x="1078" y="8364"/>
                  </a:lnTo>
                  <a:lnTo>
                    <a:pt x="1822" y="9133"/>
                  </a:lnTo>
                  <a:lnTo>
                    <a:pt x="2719" y="10082"/>
                  </a:lnTo>
                  <a:lnTo>
                    <a:pt x="3156" y="10544"/>
                  </a:lnTo>
                  <a:lnTo>
                    <a:pt x="3540" y="10903"/>
                  </a:lnTo>
                  <a:lnTo>
                    <a:pt x="3874" y="11160"/>
                  </a:lnTo>
                  <a:lnTo>
                    <a:pt x="3976" y="11237"/>
                  </a:lnTo>
                  <a:lnTo>
                    <a:pt x="4079" y="11288"/>
                  </a:lnTo>
                  <a:lnTo>
                    <a:pt x="4233" y="11288"/>
                  </a:lnTo>
                  <a:lnTo>
                    <a:pt x="4361" y="11237"/>
                  </a:lnTo>
                  <a:lnTo>
                    <a:pt x="4490" y="11134"/>
                  </a:lnTo>
                  <a:lnTo>
                    <a:pt x="4592" y="11006"/>
                  </a:lnTo>
                  <a:lnTo>
                    <a:pt x="4669" y="10826"/>
                  </a:lnTo>
                  <a:lnTo>
                    <a:pt x="4746" y="10621"/>
                  </a:lnTo>
                  <a:lnTo>
                    <a:pt x="4823" y="10390"/>
                  </a:lnTo>
                  <a:lnTo>
                    <a:pt x="4874" y="10134"/>
                  </a:lnTo>
                  <a:lnTo>
                    <a:pt x="4951" y="9621"/>
                  </a:lnTo>
                  <a:lnTo>
                    <a:pt x="4951" y="9108"/>
                  </a:lnTo>
                  <a:lnTo>
                    <a:pt x="4926" y="8620"/>
                  </a:lnTo>
                  <a:lnTo>
                    <a:pt x="4900" y="8415"/>
                  </a:lnTo>
                  <a:lnTo>
                    <a:pt x="4849" y="8261"/>
                  </a:lnTo>
                  <a:lnTo>
                    <a:pt x="4746" y="7927"/>
                  </a:lnTo>
                  <a:lnTo>
                    <a:pt x="4695" y="7543"/>
                  </a:lnTo>
                  <a:lnTo>
                    <a:pt x="4695" y="7081"/>
                  </a:lnTo>
                  <a:lnTo>
                    <a:pt x="4746" y="6542"/>
                  </a:lnTo>
                  <a:lnTo>
                    <a:pt x="4874" y="5927"/>
                  </a:lnTo>
                  <a:lnTo>
                    <a:pt x="5054" y="5234"/>
                  </a:lnTo>
                  <a:lnTo>
                    <a:pt x="5310" y="4439"/>
                  </a:lnTo>
                  <a:lnTo>
                    <a:pt x="5644" y="3566"/>
                  </a:lnTo>
                  <a:lnTo>
                    <a:pt x="5670" y="3336"/>
                  </a:lnTo>
                  <a:lnTo>
                    <a:pt x="5670" y="2746"/>
                  </a:lnTo>
                  <a:lnTo>
                    <a:pt x="5670" y="1976"/>
                  </a:lnTo>
                  <a:lnTo>
                    <a:pt x="5644" y="1565"/>
                  </a:lnTo>
                  <a:lnTo>
                    <a:pt x="5618" y="1155"/>
                  </a:lnTo>
                  <a:lnTo>
                    <a:pt x="5541" y="796"/>
                  </a:lnTo>
                  <a:lnTo>
                    <a:pt x="5464" y="462"/>
                  </a:lnTo>
                  <a:lnTo>
                    <a:pt x="5413" y="334"/>
                  </a:lnTo>
                  <a:lnTo>
                    <a:pt x="5336" y="206"/>
                  </a:lnTo>
                  <a:lnTo>
                    <a:pt x="5285" y="129"/>
                  </a:lnTo>
                  <a:lnTo>
                    <a:pt x="5208" y="52"/>
                  </a:lnTo>
                  <a:lnTo>
                    <a:pt x="5131" y="1"/>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24"/>
            <p:cNvSpPr/>
            <p:nvPr/>
          </p:nvSpPr>
          <p:spPr>
            <a:xfrm>
              <a:off x="3286350" y="1560400"/>
              <a:ext cx="141750" cy="282225"/>
            </a:xfrm>
            <a:custGeom>
              <a:avLst/>
              <a:gdLst/>
              <a:ahLst/>
              <a:cxnLst/>
              <a:rect l="l" t="t" r="r" b="b"/>
              <a:pathLst>
                <a:path w="5670" h="11289" fill="none" extrusionOk="0">
                  <a:moveTo>
                    <a:pt x="5644" y="3566"/>
                  </a:moveTo>
                  <a:lnTo>
                    <a:pt x="5644" y="3566"/>
                  </a:lnTo>
                  <a:lnTo>
                    <a:pt x="5310" y="4439"/>
                  </a:lnTo>
                  <a:lnTo>
                    <a:pt x="5054" y="5234"/>
                  </a:lnTo>
                  <a:lnTo>
                    <a:pt x="4874" y="5927"/>
                  </a:lnTo>
                  <a:lnTo>
                    <a:pt x="4746" y="6542"/>
                  </a:lnTo>
                  <a:lnTo>
                    <a:pt x="4695" y="7081"/>
                  </a:lnTo>
                  <a:lnTo>
                    <a:pt x="4695" y="7543"/>
                  </a:lnTo>
                  <a:lnTo>
                    <a:pt x="4746" y="7927"/>
                  </a:lnTo>
                  <a:lnTo>
                    <a:pt x="4849" y="8261"/>
                  </a:lnTo>
                  <a:lnTo>
                    <a:pt x="4849" y="8261"/>
                  </a:lnTo>
                  <a:lnTo>
                    <a:pt x="4900" y="8415"/>
                  </a:lnTo>
                  <a:lnTo>
                    <a:pt x="4926" y="8620"/>
                  </a:lnTo>
                  <a:lnTo>
                    <a:pt x="4951" y="9108"/>
                  </a:lnTo>
                  <a:lnTo>
                    <a:pt x="4951" y="9621"/>
                  </a:lnTo>
                  <a:lnTo>
                    <a:pt x="4874" y="10134"/>
                  </a:lnTo>
                  <a:lnTo>
                    <a:pt x="4823" y="10390"/>
                  </a:lnTo>
                  <a:lnTo>
                    <a:pt x="4746" y="10621"/>
                  </a:lnTo>
                  <a:lnTo>
                    <a:pt x="4669" y="10826"/>
                  </a:lnTo>
                  <a:lnTo>
                    <a:pt x="4592" y="11006"/>
                  </a:lnTo>
                  <a:lnTo>
                    <a:pt x="4490" y="11134"/>
                  </a:lnTo>
                  <a:lnTo>
                    <a:pt x="4361" y="11237"/>
                  </a:lnTo>
                  <a:lnTo>
                    <a:pt x="4233" y="11288"/>
                  </a:lnTo>
                  <a:lnTo>
                    <a:pt x="4079" y="11288"/>
                  </a:lnTo>
                  <a:lnTo>
                    <a:pt x="4079" y="11288"/>
                  </a:lnTo>
                  <a:lnTo>
                    <a:pt x="3976" y="11237"/>
                  </a:lnTo>
                  <a:lnTo>
                    <a:pt x="3874" y="11160"/>
                  </a:lnTo>
                  <a:lnTo>
                    <a:pt x="3540" y="10903"/>
                  </a:lnTo>
                  <a:lnTo>
                    <a:pt x="3156" y="10544"/>
                  </a:lnTo>
                  <a:lnTo>
                    <a:pt x="2719" y="10082"/>
                  </a:lnTo>
                  <a:lnTo>
                    <a:pt x="1822" y="9133"/>
                  </a:lnTo>
                  <a:lnTo>
                    <a:pt x="1078" y="8364"/>
                  </a:lnTo>
                  <a:lnTo>
                    <a:pt x="1078" y="8364"/>
                  </a:lnTo>
                  <a:lnTo>
                    <a:pt x="795" y="8030"/>
                  </a:lnTo>
                  <a:lnTo>
                    <a:pt x="590" y="7697"/>
                  </a:lnTo>
                  <a:lnTo>
                    <a:pt x="385" y="7337"/>
                  </a:lnTo>
                  <a:lnTo>
                    <a:pt x="257" y="7004"/>
                  </a:lnTo>
                  <a:lnTo>
                    <a:pt x="129" y="6696"/>
                  </a:lnTo>
                  <a:lnTo>
                    <a:pt x="52" y="6440"/>
                  </a:lnTo>
                  <a:lnTo>
                    <a:pt x="0" y="6234"/>
                  </a:lnTo>
                  <a:lnTo>
                    <a:pt x="0" y="6234"/>
                  </a:lnTo>
                  <a:lnTo>
                    <a:pt x="411" y="5721"/>
                  </a:lnTo>
                  <a:lnTo>
                    <a:pt x="1437" y="4413"/>
                  </a:lnTo>
                  <a:lnTo>
                    <a:pt x="2822" y="2617"/>
                  </a:lnTo>
                  <a:lnTo>
                    <a:pt x="3540" y="1642"/>
                  </a:lnTo>
                  <a:lnTo>
                    <a:pt x="4233" y="668"/>
                  </a:lnTo>
                  <a:lnTo>
                    <a:pt x="4233" y="668"/>
                  </a:lnTo>
                  <a:lnTo>
                    <a:pt x="4387" y="462"/>
                  </a:lnTo>
                  <a:lnTo>
                    <a:pt x="4541" y="283"/>
                  </a:lnTo>
                  <a:lnTo>
                    <a:pt x="4669" y="155"/>
                  </a:lnTo>
                  <a:lnTo>
                    <a:pt x="4797" y="78"/>
                  </a:lnTo>
                  <a:lnTo>
                    <a:pt x="4926" y="26"/>
                  </a:lnTo>
                  <a:lnTo>
                    <a:pt x="5028" y="1"/>
                  </a:lnTo>
                  <a:lnTo>
                    <a:pt x="5131" y="1"/>
                  </a:lnTo>
                  <a:lnTo>
                    <a:pt x="5208" y="52"/>
                  </a:lnTo>
                  <a:lnTo>
                    <a:pt x="5285" y="129"/>
                  </a:lnTo>
                  <a:lnTo>
                    <a:pt x="5336" y="206"/>
                  </a:lnTo>
                  <a:lnTo>
                    <a:pt x="5413" y="334"/>
                  </a:lnTo>
                  <a:lnTo>
                    <a:pt x="5464" y="462"/>
                  </a:lnTo>
                  <a:lnTo>
                    <a:pt x="5541" y="796"/>
                  </a:lnTo>
                  <a:lnTo>
                    <a:pt x="5618" y="1155"/>
                  </a:lnTo>
                  <a:lnTo>
                    <a:pt x="5644" y="1565"/>
                  </a:lnTo>
                  <a:lnTo>
                    <a:pt x="5670" y="1976"/>
                  </a:lnTo>
                  <a:lnTo>
                    <a:pt x="5670" y="2746"/>
                  </a:lnTo>
                  <a:lnTo>
                    <a:pt x="5670" y="3336"/>
                  </a:lnTo>
                  <a:lnTo>
                    <a:pt x="5644" y="356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24"/>
            <p:cNvSpPr/>
            <p:nvPr/>
          </p:nvSpPr>
          <p:spPr>
            <a:xfrm>
              <a:off x="3408200" y="1649550"/>
              <a:ext cx="19250" cy="59675"/>
            </a:xfrm>
            <a:custGeom>
              <a:avLst/>
              <a:gdLst/>
              <a:ahLst/>
              <a:cxnLst/>
              <a:rect l="l" t="t" r="r" b="b"/>
              <a:pathLst>
                <a:path w="770" h="2387" extrusionOk="0">
                  <a:moveTo>
                    <a:pt x="770" y="0"/>
                  </a:moveTo>
                  <a:lnTo>
                    <a:pt x="513" y="667"/>
                  </a:lnTo>
                  <a:lnTo>
                    <a:pt x="308" y="1309"/>
                  </a:lnTo>
                  <a:lnTo>
                    <a:pt x="129" y="1873"/>
                  </a:lnTo>
                  <a:lnTo>
                    <a:pt x="0" y="2386"/>
                  </a:lnTo>
                  <a:lnTo>
                    <a:pt x="154" y="1847"/>
                  </a:lnTo>
                  <a:lnTo>
                    <a:pt x="334" y="1257"/>
                  </a:lnTo>
                  <a:lnTo>
                    <a:pt x="770" y="0"/>
                  </a:lnTo>
                  <a:close/>
                </a:path>
              </a:pathLst>
            </a:custGeom>
            <a:solidFill>
              <a:srgbClr val="DE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24"/>
            <p:cNvSpPr/>
            <p:nvPr/>
          </p:nvSpPr>
          <p:spPr>
            <a:xfrm>
              <a:off x="3408200" y="1649550"/>
              <a:ext cx="19250" cy="59675"/>
            </a:xfrm>
            <a:custGeom>
              <a:avLst/>
              <a:gdLst/>
              <a:ahLst/>
              <a:cxnLst/>
              <a:rect l="l" t="t" r="r" b="b"/>
              <a:pathLst>
                <a:path w="770" h="2387" fill="none" extrusionOk="0">
                  <a:moveTo>
                    <a:pt x="770" y="0"/>
                  </a:moveTo>
                  <a:lnTo>
                    <a:pt x="770" y="0"/>
                  </a:lnTo>
                  <a:lnTo>
                    <a:pt x="513" y="667"/>
                  </a:lnTo>
                  <a:lnTo>
                    <a:pt x="308" y="1309"/>
                  </a:lnTo>
                  <a:lnTo>
                    <a:pt x="129" y="1873"/>
                  </a:lnTo>
                  <a:lnTo>
                    <a:pt x="0" y="2386"/>
                  </a:lnTo>
                  <a:lnTo>
                    <a:pt x="0" y="2386"/>
                  </a:lnTo>
                  <a:lnTo>
                    <a:pt x="0" y="2386"/>
                  </a:lnTo>
                  <a:lnTo>
                    <a:pt x="0" y="2386"/>
                  </a:lnTo>
                  <a:lnTo>
                    <a:pt x="154" y="1847"/>
                  </a:lnTo>
                  <a:lnTo>
                    <a:pt x="334" y="1257"/>
                  </a:lnTo>
                  <a:lnTo>
                    <a:pt x="334" y="1257"/>
                  </a:lnTo>
                  <a:lnTo>
                    <a:pt x="7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24"/>
            <p:cNvSpPr/>
            <p:nvPr/>
          </p:nvSpPr>
          <p:spPr>
            <a:xfrm>
              <a:off x="3373575" y="1625825"/>
              <a:ext cx="53875" cy="83400"/>
            </a:xfrm>
            <a:custGeom>
              <a:avLst/>
              <a:gdLst/>
              <a:ahLst/>
              <a:cxnLst/>
              <a:rect l="l" t="t" r="r" b="b"/>
              <a:pathLst>
                <a:path w="2155" h="3336" extrusionOk="0">
                  <a:moveTo>
                    <a:pt x="770" y="0"/>
                  </a:moveTo>
                  <a:lnTo>
                    <a:pt x="693" y="26"/>
                  </a:lnTo>
                  <a:lnTo>
                    <a:pt x="616" y="52"/>
                  </a:lnTo>
                  <a:lnTo>
                    <a:pt x="487" y="129"/>
                  </a:lnTo>
                  <a:lnTo>
                    <a:pt x="359" y="282"/>
                  </a:lnTo>
                  <a:lnTo>
                    <a:pt x="231" y="488"/>
                  </a:lnTo>
                  <a:lnTo>
                    <a:pt x="128" y="693"/>
                  </a:lnTo>
                  <a:lnTo>
                    <a:pt x="51" y="924"/>
                  </a:lnTo>
                  <a:lnTo>
                    <a:pt x="0" y="1155"/>
                  </a:lnTo>
                  <a:lnTo>
                    <a:pt x="26" y="1386"/>
                  </a:lnTo>
                  <a:lnTo>
                    <a:pt x="77" y="1539"/>
                  </a:lnTo>
                  <a:lnTo>
                    <a:pt x="154" y="1719"/>
                  </a:lnTo>
                  <a:lnTo>
                    <a:pt x="282" y="1976"/>
                  </a:lnTo>
                  <a:lnTo>
                    <a:pt x="462" y="2258"/>
                  </a:lnTo>
                  <a:lnTo>
                    <a:pt x="641" y="2540"/>
                  </a:lnTo>
                  <a:lnTo>
                    <a:pt x="872" y="2822"/>
                  </a:lnTo>
                  <a:lnTo>
                    <a:pt x="1103" y="3104"/>
                  </a:lnTo>
                  <a:lnTo>
                    <a:pt x="1385" y="3335"/>
                  </a:lnTo>
                  <a:lnTo>
                    <a:pt x="1514" y="2822"/>
                  </a:lnTo>
                  <a:lnTo>
                    <a:pt x="1693" y="2258"/>
                  </a:lnTo>
                  <a:lnTo>
                    <a:pt x="1898" y="1616"/>
                  </a:lnTo>
                  <a:lnTo>
                    <a:pt x="2155" y="949"/>
                  </a:lnTo>
                  <a:lnTo>
                    <a:pt x="1924" y="667"/>
                  </a:lnTo>
                  <a:lnTo>
                    <a:pt x="1796" y="539"/>
                  </a:lnTo>
                  <a:lnTo>
                    <a:pt x="1693" y="488"/>
                  </a:lnTo>
                  <a:lnTo>
                    <a:pt x="1283" y="359"/>
                  </a:lnTo>
                  <a:lnTo>
                    <a:pt x="1180" y="334"/>
                  </a:lnTo>
                  <a:lnTo>
                    <a:pt x="1077" y="282"/>
                  </a:lnTo>
                  <a:lnTo>
                    <a:pt x="1001" y="205"/>
                  </a:lnTo>
                  <a:lnTo>
                    <a:pt x="924" y="103"/>
                  </a:lnTo>
                  <a:lnTo>
                    <a:pt x="847" y="26"/>
                  </a:lnTo>
                  <a:lnTo>
                    <a:pt x="770" y="0"/>
                  </a:lnTo>
                  <a:close/>
                </a:path>
              </a:pathLst>
            </a:custGeom>
            <a:solidFill>
              <a:srgbClr val="D59B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24"/>
            <p:cNvSpPr/>
            <p:nvPr/>
          </p:nvSpPr>
          <p:spPr>
            <a:xfrm>
              <a:off x="3373575" y="1625825"/>
              <a:ext cx="53875" cy="83400"/>
            </a:xfrm>
            <a:custGeom>
              <a:avLst/>
              <a:gdLst/>
              <a:ahLst/>
              <a:cxnLst/>
              <a:rect l="l" t="t" r="r" b="b"/>
              <a:pathLst>
                <a:path w="2155" h="3336" fill="none" extrusionOk="0">
                  <a:moveTo>
                    <a:pt x="770" y="0"/>
                  </a:moveTo>
                  <a:lnTo>
                    <a:pt x="770" y="0"/>
                  </a:lnTo>
                  <a:lnTo>
                    <a:pt x="693" y="26"/>
                  </a:lnTo>
                  <a:lnTo>
                    <a:pt x="616" y="52"/>
                  </a:lnTo>
                  <a:lnTo>
                    <a:pt x="487" y="129"/>
                  </a:lnTo>
                  <a:lnTo>
                    <a:pt x="359" y="282"/>
                  </a:lnTo>
                  <a:lnTo>
                    <a:pt x="231" y="488"/>
                  </a:lnTo>
                  <a:lnTo>
                    <a:pt x="128" y="693"/>
                  </a:lnTo>
                  <a:lnTo>
                    <a:pt x="51" y="924"/>
                  </a:lnTo>
                  <a:lnTo>
                    <a:pt x="0" y="1155"/>
                  </a:lnTo>
                  <a:lnTo>
                    <a:pt x="26" y="1386"/>
                  </a:lnTo>
                  <a:lnTo>
                    <a:pt x="26" y="1386"/>
                  </a:lnTo>
                  <a:lnTo>
                    <a:pt x="77" y="1539"/>
                  </a:lnTo>
                  <a:lnTo>
                    <a:pt x="154" y="1719"/>
                  </a:lnTo>
                  <a:lnTo>
                    <a:pt x="282" y="1976"/>
                  </a:lnTo>
                  <a:lnTo>
                    <a:pt x="462" y="2258"/>
                  </a:lnTo>
                  <a:lnTo>
                    <a:pt x="641" y="2540"/>
                  </a:lnTo>
                  <a:lnTo>
                    <a:pt x="872" y="2822"/>
                  </a:lnTo>
                  <a:lnTo>
                    <a:pt x="1103" y="3104"/>
                  </a:lnTo>
                  <a:lnTo>
                    <a:pt x="1385" y="3335"/>
                  </a:lnTo>
                  <a:lnTo>
                    <a:pt x="1385" y="3335"/>
                  </a:lnTo>
                  <a:lnTo>
                    <a:pt x="1514" y="2822"/>
                  </a:lnTo>
                  <a:lnTo>
                    <a:pt x="1693" y="2258"/>
                  </a:lnTo>
                  <a:lnTo>
                    <a:pt x="1898" y="1616"/>
                  </a:lnTo>
                  <a:lnTo>
                    <a:pt x="2155" y="949"/>
                  </a:lnTo>
                  <a:lnTo>
                    <a:pt x="2155" y="949"/>
                  </a:lnTo>
                  <a:lnTo>
                    <a:pt x="2155" y="949"/>
                  </a:lnTo>
                  <a:lnTo>
                    <a:pt x="1924" y="667"/>
                  </a:lnTo>
                  <a:lnTo>
                    <a:pt x="1796" y="539"/>
                  </a:lnTo>
                  <a:lnTo>
                    <a:pt x="1693" y="488"/>
                  </a:lnTo>
                  <a:lnTo>
                    <a:pt x="1693" y="488"/>
                  </a:lnTo>
                  <a:lnTo>
                    <a:pt x="1283" y="359"/>
                  </a:lnTo>
                  <a:lnTo>
                    <a:pt x="1180" y="334"/>
                  </a:lnTo>
                  <a:lnTo>
                    <a:pt x="1077" y="282"/>
                  </a:lnTo>
                  <a:lnTo>
                    <a:pt x="1001" y="205"/>
                  </a:lnTo>
                  <a:lnTo>
                    <a:pt x="924" y="103"/>
                  </a:lnTo>
                  <a:lnTo>
                    <a:pt x="924" y="103"/>
                  </a:lnTo>
                  <a:lnTo>
                    <a:pt x="847" y="26"/>
                  </a:lnTo>
                  <a:lnTo>
                    <a:pt x="7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24"/>
            <p:cNvSpPr/>
            <p:nvPr/>
          </p:nvSpPr>
          <p:spPr>
            <a:xfrm>
              <a:off x="3140750" y="2247900"/>
              <a:ext cx="9650" cy="25050"/>
            </a:xfrm>
            <a:custGeom>
              <a:avLst/>
              <a:gdLst/>
              <a:ahLst/>
              <a:cxnLst/>
              <a:rect l="l" t="t" r="r" b="b"/>
              <a:pathLst>
                <a:path w="386" h="1002" extrusionOk="0">
                  <a:moveTo>
                    <a:pt x="1" y="1001"/>
                  </a:moveTo>
                  <a:lnTo>
                    <a:pt x="1" y="1001"/>
                  </a:lnTo>
                  <a:lnTo>
                    <a:pt x="1" y="1001"/>
                  </a:lnTo>
                  <a:lnTo>
                    <a:pt x="1" y="1001"/>
                  </a:lnTo>
                  <a:lnTo>
                    <a:pt x="1" y="1001"/>
                  </a:lnTo>
                  <a:lnTo>
                    <a:pt x="1" y="1001"/>
                  </a:lnTo>
                  <a:lnTo>
                    <a:pt x="1" y="1001"/>
                  </a:lnTo>
                  <a:close/>
                  <a:moveTo>
                    <a:pt x="386" y="1"/>
                  </a:moveTo>
                  <a:lnTo>
                    <a:pt x="386" y="1"/>
                  </a:lnTo>
                  <a:lnTo>
                    <a:pt x="386" y="1"/>
                  </a:lnTo>
                  <a:lnTo>
                    <a:pt x="386" y="1"/>
                  </a:lnTo>
                  <a:lnTo>
                    <a:pt x="386" y="1"/>
                  </a:lnTo>
                  <a:lnTo>
                    <a:pt x="386" y="1"/>
                  </a:lnTo>
                  <a:lnTo>
                    <a:pt x="386" y="1"/>
                  </a:lnTo>
                  <a:close/>
                </a:path>
              </a:pathLst>
            </a:custGeom>
            <a:solidFill>
              <a:srgbClr val="E4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24"/>
            <p:cNvSpPr/>
            <p:nvPr/>
          </p:nvSpPr>
          <p:spPr>
            <a:xfrm>
              <a:off x="3140750" y="2272925"/>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24"/>
            <p:cNvSpPr/>
            <p:nvPr/>
          </p:nvSpPr>
          <p:spPr>
            <a:xfrm>
              <a:off x="3150375" y="22479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24"/>
            <p:cNvSpPr/>
            <p:nvPr/>
          </p:nvSpPr>
          <p:spPr>
            <a:xfrm>
              <a:off x="2563575" y="2423625"/>
              <a:ext cx="577850" cy="997925"/>
            </a:xfrm>
            <a:custGeom>
              <a:avLst/>
              <a:gdLst/>
              <a:ahLst/>
              <a:cxnLst/>
              <a:rect l="l" t="t" r="r" b="b"/>
              <a:pathLst>
                <a:path w="23114" h="39917" extrusionOk="0">
                  <a:moveTo>
                    <a:pt x="19650" y="1"/>
                  </a:moveTo>
                  <a:lnTo>
                    <a:pt x="19266" y="462"/>
                  </a:lnTo>
                  <a:lnTo>
                    <a:pt x="18881" y="924"/>
                  </a:lnTo>
                  <a:lnTo>
                    <a:pt x="18163" y="1873"/>
                  </a:lnTo>
                  <a:lnTo>
                    <a:pt x="17521" y="2823"/>
                  </a:lnTo>
                  <a:lnTo>
                    <a:pt x="16931" y="3797"/>
                  </a:lnTo>
                  <a:lnTo>
                    <a:pt x="16367" y="4772"/>
                  </a:lnTo>
                  <a:lnTo>
                    <a:pt x="15879" y="5773"/>
                  </a:lnTo>
                  <a:lnTo>
                    <a:pt x="15392" y="6773"/>
                  </a:lnTo>
                  <a:lnTo>
                    <a:pt x="14956" y="7799"/>
                  </a:lnTo>
                  <a:lnTo>
                    <a:pt x="14545" y="8851"/>
                  </a:lnTo>
                  <a:lnTo>
                    <a:pt x="14161" y="9877"/>
                  </a:lnTo>
                  <a:lnTo>
                    <a:pt x="13442" y="12006"/>
                  </a:lnTo>
                  <a:lnTo>
                    <a:pt x="12724" y="14161"/>
                  </a:lnTo>
                  <a:lnTo>
                    <a:pt x="11980" y="16367"/>
                  </a:lnTo>
                  <a:lnTo>
                    <a:pt x="11595" y="17470"/>
                  </a:lnTo>
                  <a:lnTo>
                    <a:pt x="11185" y="18599"/>
                  </a:lnTo>
                  <a:lnTo>
                    <a:pt x="10749" y="19728"/>
                  </a:lnTo>
                  <a:lnTo>
                    <a:pt x="10261" y="20857"/>
                  </a:lnTo>
                  <a:lnTo>
                    <a:pt x="9748" y="21985"/>
                  </a:lnTo>
                  <a:lnTo>
                    <a:pt x="9184" y="23140"/>
                  </a:lnTo>
                  <a:lnTo>
                    <a:pt x="8594" y="24269"/>
                  </a:lnTo>
                  <a:lnTo>
                    <a:pt x="7927" y="25423"/>
                  </a:lnTo>
                  <a:lnTo>
                    <a:pt x="7209" y="26577"/>
                  </a:lnTo>
                  <a:lnTo>
                    <a:pt x="6413" y="27732"/>
                  </a:lnTo>
                  <a:lnTo>
                    <a:pt x="5567" y="28912"/>
                  </a:lnTo>
                  <a:lnTo>
                    <a:pt x="4618" y="30066"/>
                  </a:lnTo>
                  <a:lnTo>
                    <a:pt x="4130" y="30656"/>
                  </a:lnTo>
                  <a:lnTo>
                    <a:pt x="3617" y="31246"/>
                  </a:lnTo>
                  <a:lnTo>
                    <a:pt x="3053" y="31811"/>
                  </a:lnTo>
                  <a:lnTo>
                    <a:pt x="2489" y="32401"/>
                  </a:lnTo>
                  <a:lnTo>
                    <a:pt x="1924" y="32991"/>
                  </a:lnTo>
                  <a:lnTo>
                    <a:pt x="1308" y="33581"/>
                  </a:lnTo>
                  <a:lnTo>
                    <a:pt x="667" y="34171"/>
                  </a:lnTo>
                  <a:lnTo>
                    <a:pt x="0" y="34735"/>
                  </a:lnTo>
                  <a:lnTo>
                    <a:pt x="180" y="35017"/>
                  </a:lnTo>
                  <a:lnTo>
                    <a:pt x="385" y="35274"/>
                  </a:lnTo>
                  <a:lnTo>
                    <a:pt x="616" y="35530"/>
                  </a:lnTo>
                  <a:lnTo>
                    <a:pt x="898" y="35735"/>
                  </a:lnTo>
                  <a:lnTo>
                    <a:pt x="1180" y="35941"/>
                  </a:lnTo>
                  <a:lnTo>
                    <a:pt x="1488" y="36120"/>
                  </a:lnTo>
                  <a:lnTo>
                    <a:pt x="1822" y="36274"/>
                  </a:lnTo>
                  <a:lnTo>
                    <a:pt x="2155" y="36428"/>
                  </a:lnTo>
                  <a:lnTo>
                    <a:pt x="2540" y="36582"/>
                  </a:lnTo>
                  <a:lnTo>
                    <a:pt x="2925" y="36710"/>
                  </a:lnTo>
                  <a:lnTo>
                    <a:pt x="3720" y="36915"/>
                  </a:lnTo>
                  <a:lnTo>
                    <a:pt x="4566" y="37095"/>
                  </a:lnTo>
                  <a:lnTo>
                    <a:pt x="5413" y="37275"/>
                  </a:lnTo>
                  <a:lnTo>
                    <a:pt x="7157" y="37557"/>
                  </a:lnTo>
                  <a:lnTo>
                    <a:pt x="7978" y="37685"/>
                  </a:lnTo>
                  <a:lnTo>
                    <a:pt x="8774" y="37865"/>
                  </a:lnTo>
                  <a:lnTo>
                    <a:pt x="9517" y="38044"/>
                  </a:lnTo>
                  <a:lnTo>
                    <a:pt x="9877" y="38147"/>
                  </a:lnTo>
                  <a:lnTo>
                    <a:pt x="10210" y="38249"/>
                  </a:lnTo>
                  <a:lnTo>
                    <a:pt x="10518" y="38378"/>
                  </a:lnTo>
                  <a:lnTo>
                    <a:pt x="10800" y="38506"/>
                  </a:lnTo>
                  <a:lnTo>
                    <a:pt x="11057" y="38660"/>
                  </a:lnTo>
                  <a:lnTo>
                    <a:pt x="11288" y="38839"/>
                  </a:lnTo>
                  <a:lnTo>
                    <a:pt x="11621" y="39070"/>
                  </a:lnTo>
                  <a:lnTo>
                    <a:pt x="12057" y="39327"/>
                  </a:lnTo>
                  <a:lnTo>
                    <a:pt x="12570" y="39609"/>
                  </a:lnTo>
                  <a:lnTo>
                    <a:pt x="13186" y="39917"/>
                  </a:lnTo>
                  <a:lnTo>
                    <a:pt x="13776" y="38968"/>
                  </a:lnTo>
                  <a:lnTo>
                    <a:pt x="14366" y="37993"/>
                  </a:lnTo>
                  <a:lnTo>
                    <a:pt x="14905" y="36967"/>
                  </a:lnTo>
                  <a:lnTo>
                    <a:pt x="15443" y="35941"/>
                  </a:lnTo>
                  <a:lnTo>
                    <a:pt x="15956" y="34863"/>
                  </a:lnTo>
                  <a:lnTo>
                    <a:pt x="16444" y="33760"/>
                  </a:lnTo>
                  <a:lnTo>
                    <a:pt x="16931" y="32631"/>
                  </a:lnTo>
                  <a:lnTo>
                    <a:pt x="17367" y="31477"/>
                  </a:lnTo>
                  <a:lnTo>
                    <a:pt x="17803" y="30297"/>
                  </a:lnTo>
                  <a:lnTo>
                    <a:pt x="18214" y="29117"/>
                  </a:lnTo>
                  <a:lnTo>
                    <a:pt x="18599" y="27886"/>
                  </a:lnTo>
                  <a:lnTo>
                    <a:pt x="18983" y="26654"/>
                  </a:lnTo>
                  <a:lnTo>
                    <a:pt x="19343" y="25423"/>
                  </a:lnTo>
                  <a:lnTo>
                    <a:pt x="19676" y="24166"/>
                  </a:lnTo>
                  <a:lnTo>
                    <a:pt x="19984" y="22909"/>
                  </a:lnTo>
                  <a:lnTo>
                    <a:pt x="20292" y="21626"/>
                  </a:lnTo>
                  <a:lnTo>
                    <a:pt x="20574" y="20344"/>
                  </a:lnTo>
                  <a:lnTo>
                    <a:pt x="20831" y="19061"/>
                  </a:lnTo>
                  <a:lnTo>
                    <a:pt x="21087" y="17778"/>
                  </a:lnTo>
                  <a:lnTo>
                    <a:pt x="21318" y="16496"/>
                  </a:lnTo>
                  <a:lnTo>
                    <a:pt x="21754" y="13930"/>
                  </a:lnTo>
                  <a:lnTo>
                    <a:pt x="22139" y="11391"/>
                  </a:lnTo>
                  <a:lnTo>
                    <a:pt x="22447" y="8902"/>
                  </a:lnTo>
                  <a:lnTo>
                    <a:pt x="22729" y="6465"/>
                  </a:lnTo>
                  <a:lnTo>
                    <a:pt x="22934" y="4080"/>
                  </a:lnTo>
                  <a:lnTo>
                    <a:pt x="23114" y="1796"/>
                  </a:lnTo>
                  <a:lnTo>
                    <a:pt x="22267" y="1591"/>
                  </a:lnTo>
                  <a:lnTo>
                    <a:pt x="21523" y="1360"/>
                  </a:lnTo>
                  <a:lnTo>
                    <a:pt x="20882" y="1155"/>
                  </a:lnTo>
                  <a:lnTo>
                    <a:pt x="20343" y="924"/>
                  </a:lnTo>
                  <a:lnTo>
                    <a:pt x="20138" y="796"/>
                  </a:lnTo>
                  <a:lnTo>
                    <a:pt x="19933" y="693"/>
                  </a:lnTo>
                  <a:lnTo>
                    <a:pt x="19804" y="565"/>
                  </a:lnTo>
                  <a:lnTo>
                    <a:pt x="19676" y="462"/>
                  </a:lnTo>
                  <a:lnTo>
                    <a:pt x="19625" y="334"/>
                  </a:lnTo>
                  <a:lnTo>
                    <a:pt x="19599" y="232"/>
                  </a:lnTo>
                  <a:lnTo>
                    <a:pt x="19599" y="103"/>
                  </a:lnTo>
                  <a:lnTo>
                    <a:pt x="19676" y="1"/>
                  </a:lnTo>
                  <a:close/>
                </a:path>
              </a:pathLst>
            </a:custGeom>
            <a:solidFill>
              <a:srgbClr val="D27F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24"/>
            <p:cNvSpPr/>
            <p:nvPr/>
          </p:nvSpPr>
          <p:spPr>
            <a:xfrm>
              <a:off x="2563575" y="2423625"/>
              <a:ext cx="577850" cy="997925"/>
            </a:xfrm>
            <a:custGeom>
              <a:avLst/>
              <a:gdLst/>
              <a:ahLst/>
              <a:cxnLst/>
              <a:rect l="l" t="t" r="r" b="b"/>
              <a:pathLst>
                <a:path w="23114" h="39917" fill="none" extrusionOk="0">
                  <a:moveTo>
                    <a:pt x="19676" y="1"/>
                  </a:moveTo>
                  <a:lnTo>
                    <a:pt x="19650" y="1"/>
                  </a:lnTo>
                  <a:lnTo>
                    <a:pt x="19650" y="1"/>
                  </a:lnTo>
                  <a:lnTo>
                    <a:pt x="19266" y="462"/>
                  </a:lnTo>
                  <a:lnTo>
                    <a:pt x="18881" y="924"/>
                  </a:lnTo>
                  <a:lnTo>
                    <a:pt x="18163" y="1873"/>
                  </a:lnTo>
                  <a:lnTo>
                    <a:pt x="17521" y="2823"/>
                  </a:lnTo>
                  <a:lnTo>
                    <a:pt x="16931" y="3797"/>
                  </a:lnTo>
                  <a:lnTo>
                    <a:pt x="16367" y="4772"/>
                  </a:lnTo>
                  <a:lnTo>
                    <a:pt x="15879" y="5773"/>
                  </a:lnTo>
                  <a:lnTo>
                    <a:pt x="15392" y="6773"/>
                  </a:lnTo>
                  <a:lnTo>
                    <a:pt x="14956" y="7799"/>
                  </a:lnTo>
                  <a:lnTo>
                    <a:pt x="14545" y="8851"/>
                  </a:lnTo>
                  <a:lnTo>
                    <a:pt x="14161" y="9877"/>
                  </a:lnTo>
                  <a:lnTo>
                    <a:pt x="13442" y="12006"/>
                  </a:lnTo>
                  <a:lnTo>
                    <a:pt x="12724" y="14161"/>
                  </a:lnTo>
                  <a:lnTo>
                    <a:pt x="11980" y="16367"/>
                  </a:lnTo>
                  <a:lnTo>
                    <a:pt x="11595" y="17470"/>
                  </a:lnTo>
                  <a:lnTo>
                    <a:pt x="11185" y="18599"/>
                  </a:lnTo>
                  <a:lnTo>
                    <a:pt x="10749" y="19728"/>
                  </a:lnTo>
                  <a:lnTo>
                    <a:pt x="10261" y="20857"/>
                  </a:lnTo>
                  <a:lnTo>
                    <a:pt x="9748" y="21985"/>
                  </a:lnTo>
                  <a:lnTo>
                    <a:pt x="9184" y="23140"/>
                  </a:lnTo>
                  <a:lnTo>
                    <a:pt x="8594" y="24269"/>
                  </a:lnTo>
                  <a:lnTo>
                    <a:pt x="7927" y="25423"/>
                  </a:lnTo>
                  <a:lnTo>
                    <a:pt x="7209" y="26577"/>
                  </a:lnTo>
                  <a:lnTo>
                    <a:pt x="6413" y="27732"/>
                  </a:lnTo>
                  <a:lnTo>
                    <a:pt x="5567" y="28912"/>
                  </a:lnTo>
                  <a:lnTo>
                    <a:pt x="4618" y="30066"/>
                  </a:lnTo>
                  <a:lnTo>
                    <a:pt x="4130" y="30656"/>
                  </a:lnTo>
                  <a:lnTo>
                    <a:pt x="3617" y="31246"/>
                  </a:lnTo>
                  <a:lnTo>
                    <a:pt x="3053" y="31811"/>
                  </a:lnTo>
                  <a:lnTo>
                    <a:pt x="2489" y="32401"/>
                  </a:lnTo>
                  <a:lnTo>
                    <a:pt x="1924" y="32991"/>
                  </a:lnTo>
                  <a:lnTo>
                    <a:pt x="1308" y="33581"/>
                  </a:lnTo>
                  <a:lnTo>
                    <a:pt x="667" y="34171"/>
                  </a:lnTo>
                  <a:lnTo>
                    <a:pt x="0" y="34735"/>
                  </a:lnTo>
                  <a:lnTo>
                    <a:pt x="0" y="34735"/>
                  </a:lnTo>
                  <a:lnTo>
                    <a:pt x="180" y="35017"/>
                  </a:lnTo>
                  <a:lnTo>
                    <a:pt x="385" y="35274"/>
                  </a:lnTo>
                  <a:lnTo>
                    <a:pt x="616" y="35530"/>
                  </a:lnTo>
                  <a:lnTo>
                    <a:pt x="898" y="35735"/>
                  </a:lnTo>
                  <a:lnTo>
                    <a:pt x="1180" y="35941"/>
                  </a:lnTo>
                  <a:lnTo>
                    <a:pt x="1488" y="36120"/>
                  </a:lnTo>
                  <a:lnTo>
                    <a:pt x="1822" y="36274"/>
                  </a:lnTo>
                  <a:lnTo>
                    <a:pt x="2155" y="36428"/>
                  </a:lnTo>
                  <a:lnTo>
                    <a:pt x="2540" y="36582"/>
                  </a:lnTo>
                  <a:lnTo>
                    <a:pt x="2925" y="36710"/>
                  </a:lnTo>
                  <a:lnTo>
                    <a:pt x="3720" y="36915"/>
                  </a:lnTo>
                  <a:lnTo>
                    <a:pt x="4566" y="37095"/>
                  </a:lnTo>
                  <a:lnTo>
                    <a:pt x="5413" y="37275"/>
                  </a:lnTo>
                  <a:lnTo>
                    <a:pt x="7157" y="37557"/>
                  </a:lnTo>
                  <a:lnTo>
                    <a:pt x="7978" y="37685"/>
                  </a:lnTo>
                  <a:lnTo>
                    <a:pt x="8774" y="37865"/>
                  </a:lnTo>
                  <a:lnTo>
                    <a:pt x="9517" y="38044"/>
                  </a:lnTo>
                  <a:lnTo>
                    <a:pt x="9877" y="38147"/>
                  </a:lnTo>
                  <a:lnTo>
                    <a:pt x="10210" y="38249"/>
                  </a:lnTo>
                  <a:lnTo>
                    <a:pt x="10518" y="38378"/>
                  </a:lnTo>
                  <a:lnTo>
                    <a:pt x="10800" y="38506"/>
                  </a:lnTo>
                  <a:lnTo>
                    <a:pt x="11057" y="38660"/>
                  </a:lnTo>
                  <a:lnTo>
                    <a:pt x="11288" y="38839"/>
                  </a:lnTo>
                  <a:lnTo>
                    <a:pt x="11288" y="38839"/>
                  </a:lnTo>
                  <a:lnTo>
                    <a:pt x="11621" y="39070"/>
                  </a:lnTo>
                  <a:lnTo>
                    <a:pt x="12057" y="39327"/>
                  </a:lnTo>
                  <a:lnTo>
                    <a:pt x="12570" y="39609"/>
                  </a:lnTo>
                  <a:lnTo>
                    <a:pt x="13186" y="39917"/>
                  </a:lnTo>
                  <a:lnTo>
                    <a:pt x="13186" y="39917"/>
                  </a:lnTo>
                  <a:lnTo>
                    <a:pt x="13776" y="38968"/>
                  </a:lnTo>
                  <a:lnTo>
                    <a:pt x="14366" y="37993"/>
                  </a:lnTo>
                  <a:lnTo>
                    <a:pt x="14905" y="36967"/>
                  </a:lnTo>
                  <a:lnTo>
                    <a:pt x="15443" y="35941"/>
                  </a:lnTo>
                  <a:lnTo>
                    <a:pt x="15956" y="34863"/>
                  </a:lnTo>
                  <a:lnTo>
                    <a:pt x="16444" y="33760"/>
                  </a:lnTo>
                  <a:lnTo>
                    <a:pt x="16931" y="32631"/>
                  </a:lnTo>
                  <a:lnTo>
                    <a:pt x="17367" y="31477"/>
                  </a:lnTo>
                  <a:lnTo>
                    <a:pt x="17803" y="30297"/>
                  </a:lnTo>
                  <a:lnTo>
                    <a:pt x="18214" y="29117"/>
                  </a:lnTo>
                  <a:lnTo>
                    <a:pt x="18599" y="27886"/>
                  </a:lnTo>
                  <a:lnTo>
                    <a:pt x="18983" y="26654"/>
                  </a:lnTo>
                  <a:lnTo>
                    <a:pt x="19343" y="25423"/>
                  </a:lnTo>
                  <a:lnTo>
                    <a:pt x="19676" y="24166"/>
                  </a:lnTo>
                  <a:lnTo>
                    <a:pt x="19984" y="22909"/>
                  </a:lnTo>
                  <a:lnTo>
                    <a:pt x="20292" y="21626"/>
                  </a:lnTo>
                  <a:lnTo>
                    <a:pt x="20574" y="20344"/>
                  </a:lnTo>
                  <a:lnTo>
                    <a:pt x="20831" y="19061"/>
                  </a:lnTo>
                  <a:lnTo>
                    <a:pt x="21087" y="17778"/>
                  </a:lnTo>
                  <a:lnTo>
                    <a:pt x="21318" y="16496"/>
                  </a:lnTo>
                  <a:lnTo>
                    <a:pt x="21754" y="13930"/>
                  </a:lnTo>
                  <a:lnTo>
                    <a:pt x="22139" y="11391"/>
                  </a:lnTo>
                  <a:lnTo>
                    <a:pt x="22447" y="8902"/>
                  </a:lnTo>
                  <a:lnTo>
                    <a:pt x="22729" y="6465"/>
                  </a:lnTo>
                  <a:lnTo>
                    <a:pt x="22934" y="4080"/>
                  </a:lnTo>
                  <a:lnTo>
                    <a:pt x="23114" y="1796"/>
                  </a:lnTo>
                  <a:lnTo>
                    <a:pt x="23114" y="1796"/>
                  </a:lnTo>
                  <a:lnTo>
                    <a:pt x="23114" y="1796"/>
                  </a:lnTo>
                  <a:lnTo>
                    <a:pt x="23114" y="1796"/>
                  </a:lnTo>
                  <a:lnTo>
                    <a:pt x="22267" y="1591"/>
                  </a:lnTo>
                  <a:lnTo>
                    <a:pt x="21523" y="1360"/>
                  </a:lnTo>
                  <a:lnTo>
                    <a:pt x="20882" y="1155"/>
                  </a:lnTo>
                  <a:lnTo>
                    <a:pt x="20343" y="924"/>
                  </a:lnTo>
                  <a:lnTo>
                    <a:pt x="20138" y="796"/>
                  </a:lnTo>
                  <a:lnTo>
                    <a:pt x="19933" y="693"/>
                  </a:lnTo>
                  <a:lnTo>
                    <a:pt x="19804" y="565"/>
                  </a:lnTo>
                  <a:lnTo>
                    <a:pt x="19676" y="462"/>
                  </a:lnTo>
                  <a:lnTo>
                    <a:pt x="19625" y="334"/>
                  </a:lnTo>
                  <a:lnTo>
                    <a:pt x="19599" y="232"/>
                  </a:lnTo>
                  <a:lnTo>
                    <a:pt x="19599" y="103"/>
                  </a:lnTo>
                  <a:lnTo>
                    <a:pt x="19676" y="1"/>
                  </a:lnTo>
                  <a:lnTo>
                    <a:pt x="19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24"/>
            <p:cNvSpPr/>
            <p:nvPr/>
          </p:nvSpPr>
          <p:spPr>
            <a:xfrm>
              <a:off x="3055475" y="2421700"/>
              <a:ext cx="650" cy="1325"/>
            </a:xfrm>
            <a:custGeom>
              <a:avLst/>
              <a:gdLst/>
              <a:ahLst/>
              <a:cxnLst/>
              <a:rect l="l" t="t" r="r" b="b"/>
              <a:pathLst>
                <a:path w="26" h="53" fill="none" extrusionOk="0">
                  <a:moveTo>
                    <a:pt x="26" y="1"/>
                  </a:moveTo>
                  <a:lnTo>
                    <a:pt x="26" y="1"/>
                  </a:lnTo>
                  <a:lnTo>
                    <a:pt x="0" y="52"/>
                  </a:lnTo>
                  <a:lnTo>
                    <a:pt x="0" y="52"/>
                  </a:lnTo>
                  <a:lnTo>
                    <a:pt x="2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24"/>
            <p:cNvSpPr/>
            <p:nvPr/>
          </p:nvSpPr>
          <p:spPr>
            <a:xfrm>
              <a:off x="3053550" y="2247900"/>
              <a:ext cx="96850" cy="220650"/>
            </a:xfrm>
            <a:custGeom>
              <a:avLst/>
              <a:gdLst/>
              <a:ahLst/>
              <a:cxnLst/>
              <a:rect l="l" t="t" r="r" b="b"/>
              <a:pathLst>
                <a:path w="3874" h="8826" extrusionOk="0">
                  <a:moveTo>
                    <a:pt x="3874" y="1"/>
                  </a:moveTo>
                  <a:lnTo>
                    <a:pt x="3694" y="514"/>
                  </a:lnTo>
                  <a:lnTo>
                    <a:pt x="3489" y="1001"/>
                  </a:lnTo>
                  <a:lnTo>
                    <a:pt x="3489" y="1027"/>
                  </a:lnTo>
                  <a:lnTo>
                    <a:pt x="3130" y="1899"/>
                  </a:lnTo>
                  <a:lnTo>
                    <a:pt x="2771" y="2746"/>
                  </a:lnTo>
                  <a:lnTo>
                    <a:pt x="2386" y="3567"/>
                  </a:lnTo>
                  <a:lnTo>
                    <a:pt x="2001" y="4336"/>
                  </a:lnTo>
                  <a:lnTo>
                    <a:pt x="1591" y="5054"/>
                  </a:lnTo>
                  <a:lnTo>
                    <a:pt x="1129" y="5747"/>
                  </a:lnTo>
                  <a:lnTo>
                    <a:pt x="898" y="6081"/>
                  </a:lnTo>
                  <a:lnTo>
                    <a:pt x="641" y="6363"/>
                  </a:lnTo>
                  <a:lnTo>
                    <a:pt x="385" y="6671"/>
                  </a:lnTo>
                  <a:lnTo>
                    <a:pt x="128" y="6953"/>
                  </a:lnTo>
                  <a:lnTo>
                    <a:pt x="103" y="6953"/>
                  </a:lnTo>
                  <a:lnTo>
                    <a:pt x="77" y="7004"/>
                  </a:lnTo>
                  <a:lnTo>
                    <a:pt x="77" y="7030"/>
                  </a:lnTo>
                  <a:lnTo>
                    <a:pt x="0" y="7132"/>
                  </a:lnTo>
                  <a:lnTo>
                    <a:pt x="0" y="7261"/>
                  </a:lnTo>
                  <a:lnTo>
                    <a:pt x="26" y="7363"/>
                  </a:lnTo>
                  <a:lnTo>
                    <a:pt x="77" y="7491"/>
                  </a:lnTo>
                  <a:lnTo>
                    <a:pt x="205" y="7594"/>
                  </a:lnTo>
                  <a:lnTo>
                    <a:pt x="334" y="7722"/>
                  </a:lnTo>
                  <a:lnTo>
                    <a:pt x="539" y="7825"/>
                  </a:lnTo>
                  <a:lnTo>
                    <a:pt x="744" y="7953"/>
                  </a:lnTo>
                  <a:lnTo>
                    <a:pt x="1283" y="8184"/>
                  </a:lnTo>
                  <a:lnTo>
                    <a:pt x="1924" y="8389"/>
                  </a:lnTo>
                  <a:lnTo>
                    <a:pt x="2668" y="8620"/>
                  </a:lnTo>
                  <a:lnTo>
                    <a:pt x="3515" y="8825"/>
                  </a:lnTo>
                  <a:lnTo>
                    <a:pt x="3643" y="6901"/>
                  </a:lnTo>
                  <a:lnTo>
                    <a:pt x="3746" y="5054"/>
                  </a:lnTo>
                  <a:lnTo>
                    <a:pt x="3822" y="2386"/>
                  </a:lnTo>
                  <a:lnTo>
                    <a:pt x="3874" y="1"/>
                  </a:lnTo>
                  <a:close/>
                </a:path>
              </a:pathLst>
            </a:custGeom>
            <a:solidFill>
              <a:srgbClr val="BA45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24"/>
            <p:cNvSpPr/>
            <p:nvPr/>
          </p:nvSpPr>
          <p:spPr>
            <a:xfrm>
              <a:off x="3053550" y="2247900"/>
              <a:ext cx="96850" cy="220650"/>
            </a:xfrm>
            <a:custGeom>
              <a:avLst/>
              <a:gdLst/>
              <a:ahLst/>
              <a:cxnLst/>
              <a:rect l="l" t="t" r="r" b="b"/>
              <a:pathLst>
                <a:path w="3874" h="8826" fill="none" extrusionOk="0">
                  <a:moveTo>
                    <a:pt x="3874" y="1"/>
                  </a:moveTo>
                  <a:lnTo>
                    <a:pt x="3874" y="1"/>
                  </a:lnTo>
                  <a:lnTo>
                    <a:pt x="3874" y="1"/>
                  </a:lnTo>
                  <a:lnTo>
                    <a:pt x="3874" y="1"/>
                  </a:lnTo>
                  <a:lnTo>
                    <a:pt x="3694" y="514"/>
                  </a:lnTo>
                  <a:lnTo>
                    <a:pt x="3489" y="1001"/>
                  </a:lnTo>
                  <a:lnTo>
                    <a:pt x="3489" y="1001"/>
                  </a:lnTo>
                  <a:lnTo>
                    <a:pt x="3489" y="1001"/>
                  </a:lnTo>
                  <a:lnTo>
                    <a:pt x="3489" y="1001"/>
                  </a:lnTo>
                  <a:lnTo>
                    <a:pt x="3489" y="1027"/>
                  </a:lnTo>
                  <a:lnTo>
                    <a:pt x="3489" y="1027"/>
                  </a:lnTo>
                  <a:lnTo>
                    <a:pt x="3130" y="1899"/>
                  </a:lnTo>
                  <a:lnTo>
                    <a:pt x="2771" y="2746"/>
                  </a:lnTo>
                  <a:lnTo>
                    <a:pt x="2386" y="3567"/>
                  </a:lnTo>
                  <a:lnTo>
                    <a:pt x="2001" y="4336"/>
                  </a:lnTo>
                  <a:lnTo>
                    <a:pt x="1591" y="5054"/>
                  </a:lnTo>
                  <a:lnTo>
                    <a:pt x="1129" y="5747"/>
                  </a:lnTo>
                  <a:lnTo>
                    <a:pt x="898" y="6081"/>
                  </a:lnTo>
                  <a:lnTo>
                    <a:pt x="641" y="6363"/>
                  </a:lnTo>
                  <a:lnTo>
                    <a:pt x="385" y="6671"/>
                  </a:lnTo>
                  <a:lnTo>
                    <a:pt x="128" y="6953"/>
                  </a:lnTo>
                  <a:lnTo>
                    <a:pt x="128" y="6953"/>
                  </a:lnTo>
                  <a:lnTo>
                    <a:pt x="103" y="6953"/>
                  </a:lnTo>
                  <a:lnTo>
                    <a:pt x="103" y="6953"/>
                  </a:lnTo>
                  <a:lnTo>
                    <a:pt x="103" y="6953"/>
                  </a:lnTo>
                  <a:lnTo>
                    <a:pt x="77" y="7004"/>
                  </a:lnTo>
                  <a:lnTo>
                    <a:pt x="77" y="7004"/>
                  </a:lnTo>
                  <a:lnTo>
                    <a:pt x="77" y="7004"/>
                  </a:lnTo>
                  <a:lnTo>
                    <a:pt x="77" y="7004"/>
                  </a:lnTo>
                  <a:lnTo>
                    <a:pt x="77" y="7004"/>
                  </a:lnTo>
                  <a:lnTo>
                    <a:pt x="77" y="7030"/>
                  </a:lnTo>
                  <a:lnTo>
                    <a:pt x="77" y="7030"/>
                  </a:lnTo>
                  <a:lnTo>
                    <a:pt x="77" y="7030"/>
                  </a:lnTo>
                  <a:lnTo>
                    <a:pt x="0" y="7132"/>
                  </a:lnTo>
                  <a:lnTo>
                    <a:pt x="0" y="7261"/>
                  </a:lnTo>
                  <a:lnTo>
                    <a:pt x="26" y="7363"/>
                  </a:lnTo>
                  <a:lnTo>
                    <a:pt x="77" y="7491"/>
                  </a:lnTo>
                  <a:lnTo>
                    <a:pt x="205" y="7594"/>
                  </a:lnTo>
                  <a:lnTo>
                    <a:pt x="334" y="7722"/>
                  </a:lnTo>
                  <a:lnTo>
                    <a:pt x="539" y="7825"/>
                  </a:lnTo>
                  <a:lnTo>
                    <a:pt x="744" y="7953"/>
                  </a:lnTo>
                  <a:lnTo>
                    <a:pt x="1283" y="8184"/>
                  </a:lnTo>
                  <a:lnTo>
                    <a:pt x="1924" y="8389"/>
                  </a:lnTo>
                  <a:lnTo>
                    <a:pt x="2668" y="8620"/>
                  </a:lnTo>
                  <a:lnTo>
                    <a:pt x="3515" y="8825"/>
                  </a:lnTo>
                  <a:lnTo>
                    <a:pt x="3515" y="8825"/>
                  </a:lnTo>
                  <a:lnTo>
                    <a:pt x="3515" y="8825"/>
                  </a:lnTo>
                  <a:lnTo>
                    <a:pt x="3515" y="8825"/>
                  </a:lnTo>
                  <a:lnTo>
                    <a:pt x="3515" y="8825"/>
                  </a:lnTo>
                  <a:lnTo>
                    <a:pt x="3515" y="8825"/>
                  </a:lnTo>
                  <a:lnTo>
                    <a:pt x="3643" y="6901"/>
                  </a:lnTo>
                  <a:lnTo>
                    <a:pt x="3746" y="5054"/>
                  </a:lnTo>
                  <a:lnTo>
                    <a:pt x="3746" y="5054"/>
                  </a:lnTo>
                  <a:lnTo>
                    <a:pt x="3822" y="2386"/>
                  </a:lnTo>
                  <a:lnTo>
                    <a:pt x="387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24"/>
            <p:cNvSpPr/>
            <p:nvPr/>
          </p:nvSpPr>
          <p:spPr>
            <a:xfrm>
              <a:off x="3330600" y="1484725"/>
              <a:ext cx="172525" cy="193700"/>
            </a:xfrm>
            <a:custGeom>
              <a:avLst/>
              <a:gdLst/>
              <a:ahLst/>
              <a:cxnLst/>
              <a:rect l="l" t="t" r="r" b="b"/>
              <a:pathLst>
                <a:path w="6901" h="7748" extrusionOk="0">
                  <a:moveTo>
                    <a:pt x="5182" y="1"/>
                  </a:moveTo>
                  <a:lnTo>
                    <a:pt x="0" y="155"/>
                  </a:lnTo>
                  <a:lnTo>
                    <a:pt x="231" y="1181"/>
                  </a:lnTo>
                  <a:lnTo>
                    <a:pt x="462" y="2386"/>
                  </a:lnTo>
                  <a:lnTo>
                    <a:pt x="796" y="4028"/>
                  </a:lnTo>
                  <a:lnTo>
                    <a:pt x="898" y="4464"/>
                  </a:lnTo>
                  <a:lnTo>
                    <a:pt x="1026" y="4875"/>
                  </a:lnTo>
                  <a:lnTo>
                    <a:pt x="1206" y="5259"/>
                  </a:lnTo>
                  <a:lnTo>
                    <a:pt x="1411" y="5593"/>
                  </a:lnTo>
                  <a:lnTo>
                    <a:pt x="1642" y="5926"/>
                  </a:lnTo>
                  <a:lnTo>
                    <a:pt x="1899" y="6209"/>
                  </a:lnTo>
                  <a:lnTo>
                    <a:pt x="2181" y="6465"/>
                  </a:lnTo>
                  <a:lnTo>
                    <a:pt x="2489" y="6696"/>
                  </a:lnTo>
                  <a:lnTo>
                    <a:pt x="2822" y="6901"/>
                  </a:lnTo>
                  <a:lnTo>
                    <a:pt x="3181" y="7081"/>
                  </a:lnTo>
                  <a:lnTo>
                    <a:pt x="3566" y="7235"/>
                  </a:lnTo>
                  <a:lnTo>
                    <a:pt x="3951" y="7389"/>
                  </a:lnTo>
                  <a:lnTo>
                    <a:pt x="4361" y="7491"/>
                  </a:lnTo>
                  <a:lnTo>
                    <a:pt x="4772" y="7594"/>
                  </a:lnTo>
                  <a:lnTo>
                    <a:pt x="5208" y="7671"/>
                  </a:lnTo>
                  <a:lnTo>
                    <a:pt x="5644" y="7748"/>
                  </a:lnTo>
                  <a:lnTo>
                    <a:pt x="6029" y="7748"/>
                  </a:lnTo>
                  <a:lnTo>
                    <a:pt x="6183" y="7697"/>
                  </a:lnTo>
                  <a:lnTo>
                    <a:pt x="6337" y="7645"/>
                  </a:lnTo>
                  <a:lnTo>
                    <a:pt x="6465" y="7568"/>
                  </a:lnTo>
                  <a:lnTo>
                    <a:pt x="6568" y="7466"/>
                  </a:lnTo>
                  <a:lnTo>
                    <a:pt x="6644" y="7337"/>
                  </a:lnTo>
                  <a:lnTo>
                    <a:pt x="6721" y="7209"/>
                  </a:lnTo>
                  <a:lnTo>
                    <a:pt x="6773" y="7055"/>
                  </a:lnTo>
                  <a:lnTo>
                    <a:pt x="6798" y="6901"/>
                  </a:lnTo>
                  <a:lnTo>
                    <a:pt x="6850" y="6542"/>
                  </a:lnTo>
                  <a:lnTo>
                    <a:pt x="6850" y="6157"/>
                  </a:lnTo>
                  <a:lnTo>
                    <a:pt x="6824" y="5747"/>
                  </a:lnTo>
                  <a:lnTo>
                    <a:pt x="6721" y="4926"/>
                  </a:lnTo>
                  <a:lnTo>
                    <a:pt x="6593" y="4156"/>
                  </a:lnTo>
                  <a:lnTo>
                    <a:pt x="6568" y="3849"/>
                  </a:lnTo>
                  <a:lnTo>
                    <a:pt x="6568" y="3618"/>
                  </a:lnTo>
                  <a:lnTo>
                    <a:pt x="6593" y="3438"/>
                  </a:lnTo>
                  <a:lnTo>
                    <a:pt x="6619" y="3361"/>
                  </a:lnTo>
                  <a:lnTo>
                    <a:pt x="6670" y="3335"/>
                  </a:lnTo>
                  <a:lnTo>
                    <a:pt x="6798" y="3259"/>
                  </a:lnTo>
                  <a:lnTo>
                    <a:pt x="6875" y="3182"/>
                  </a:lnTo>
                  <a:lnTo>
                    <a:pt x="6901" y="3105"/>
                  </a:lnTo>
                  <a:lnTo>
                    <a:pt x="6901" y="2976"/>
                  </a:lnTo>
                  <a:lnTo>
                    <a:pt x="6875" y="2848"/>
                  </a:lnTo>
                  <a:lnTo>
                    <a:pt x="6798" y="2720"/>
                  </a:lnTo>
                  <a:lnTo>
                    <a:pt x="6593" y="2361"/>
                  </a:lnTo>
                  <a:lnTo>
                    <a:pt x="6285" y="1925"/>
                  </a:lnTo>
                  <a:lnTo>
                    <a:pt x="5926" y="1386"/>
                  </a:lnTo>
                  <a:lnTo>
                    <a:pt x="5567" y="745"/>
                  </a:lnTo>
                  <a:lnTo>
                    <a:pt x="5362" y="385"/>
                  </a:lnTo>
                  <a:lnTo>
                    <a:pt x="5182" y="1"/>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24"/>
            <p:cNvSpPr/>
            <p:nvPr/>
          </p:nvSpPr>
          <p:spPr>
            <a:xfrm>
              <a:off x="2814325" y="1398150"/>
              <a:ext cx="658025" cy="408550"/>
            </a:xfrm>
            <a:custGeom>
              <a:avLst/>
              <a:gdLst/>
              <a:ahLst/>
              <a:cxnLst/>
              <a:rect l="l" t="t" r="r" b="b"/>
              <a:pathLst>
                <a:path w="26321" h="16342" extrusionOk="0">
                  <a:moveTo>
                    <a:pt x="20754" y="0"/>
                  </a:moveTo>
                  <a:lnTo>
                    <a:pt x="20395" y="52"/>
                  </a:lnTo>
                  <a:lnTo>
                    <a:pt x="20036" y="103"/>
                  </a:lnTo>
                  <a:lnTo>
                    <a:pt x="19676" y="231"/>
                  </a:lnTo>
                  <a:lnTo>
                    <a:pt x="19343" y="360"/>
                  </a:lnTo>
                  <a:lnTo>
                    <a:pt x="19035" y="513"/>
                  </a:lnTo>
                  <a:lnTo>
                    <a:pt x="18727" y="719"/>
                  </a:lnTo>
                  <a:lnTo>
                    <a:pt x="18419" y="924"/>
                  </a:lnTo>
                  <a:lnTo>
                    <a:pt x="18137" y="1155"/>
                  </a:lnTo>
                  <a:lnTo>
                    <a:pt x="17881" y="1386"/>
                  </a:lnTo>
                  <a:lnTo>
                    <a:pt x="17624" y="1668"/>
                  </a:lnTo>
                  <a:lnTo>
                    <a:pt x="17393" y="1924"/>
                  </a:lnTo>
                  <a:lnTo>
                    <a:pt x="16932" y="2514"/>
                  </a:lnTo>
                  <a:lnTo>
                    <a:pt x="16521" y="3130"/>
                  </a:lnTo>
                  <a:lnTo>
                    <a:pt x="16136" y="3746"/>
                  </a:lnTo>
                  <a:lnTo>
                    <a:pt x="15777" y="4361"/>
                  </a:lnTo>
                  <a:lnTo>
                    <a:pt x="15187" y="5490"/>
                  </a:lnTo>
                  <a:lnTo>
                    <a:pt x="14905" y="5952"/>
                  </a:lnTo>
                  <a:lnTo>
                    <a:pt x="14674" y="6362"/>
                  </a:lnTo>
                  <a:lnTo>
                    <a:pt x="14443" y="6645"/>
                  </a:lnTo>
                  <a:lnTo>
                    <a:pt x="14341" y="6747"/>
                  </a:lnTo>
                  <a:lnTo>
                    <a:pt x="14212" y="6824"/>
                  </a:lnTo>
                  <a:lnTo>
                    <a:pt x="14007" y="6927"/>
                  </a:lnTo>
                  <a:lnTo>
                    <a:pt x="13776" y="6978"/>
                  </a:lnTo>
                  <a:lnTo>
                    <a:pt x="13597" y="7029"/>
                  </a:lnTo>
                  <a:lnTo>
                    <a:pt x="13391" y="7029"/>
                  </a:lnTo>
                  <a:lnTo>
                    <a:pt x="13186" y="7004"/>
                  </a:lnTo>
                  <a:lnTo>
                    <a:pt x="12955" y="6978"/>
                  </a:lnTo>
                  <a:lnTo>
                    <a:pt x="12391" y="6901"/>
                  </a:lnTo>
                  <a:lnTo>
                    <a:pt x="11852" y="6850"/>
                  </a:lnTo>
                  <a:lnTo>
                    <a:pt x="11185" y="6798"/>
                  </a:lnTo>
                  <a:lnTo>
                    <a:pt x="10339" y="6773"/>
                  </a:lnTo>
                  <a:lnTo>
                    <a:pt x="9261" y="6824"/>
                  </a:lnTo>
                  <a:lnTo>
                    <a:pt x="8953" y="6875"/>
                  </a:lnTo>
                  <a:lnTo>
                    <a:pt x="8671" y="6901"/>
                  </a:lnTo>
                  <a:lnTo>
                    <a:pt x="8389" y="6978"/>
                  </a:lnTo>
                  <a:lnTo>
                    <a:pt x="8158" y="7029"/>
                  </a:lnTo>
                  <a:lnTo>
                    <a:pt x="7953" y="7132"/>
                  </a:lnTo>
                  <a:lnTo>
                    <a:pt x="7748" y="7209"/>
                  </a:lnTo>
                  <a:lnTo>
                    <a:pt x="7594" y="7337"/>
                  </a:lnTo>
                  <a:lnTo>
                    <a:pt x="7440" y="7440"/>
                  </a:lnTo>
                  <a:lnTo>
                    <a:pt x="7312" y="7568"/>
                  </a:lnTo>
                  <a:lnTo>
                    <a:pt x="7183" y="7696"/>
                  </a:lnTo>
                  <a:lnTo>
                    <a:pt x="7106" y="7825"/>
                  </a:lnTo>
                  <a:lnTo>
                    <a:pt x="7030" y="7953"/>
                  </a:lnTo>
                  <a:lnTo>
                    <a:pt x="6901" y="8261"/>
                  </a:lnTo>
                  <a:lnTo>
                    <a:pt x="6799" y="8569"/>
                  </a:lnTo>
                  <a:lnTo>
                    <a:pt x="6747" y="8876"/>
                  </a:lnTo>
                  <a:lnTo>
                    <a:pt x="6696" y="9159"/>
                  </a:lnTo>
                  <a:lnTo>
                    <a:pt x="6619" y="9723"/>
                  </a:lnTo>
                  <a:lnTo>
                    <a:pt x="6542" y="9954"/>
                  </a:lnTo>
                  <a:lnTo>
                    <a:pt x="6439" y="10159"/>
                  </a:lnTo>
                  <a:lnTo>
                    <a:pt x="6388" y="10262"/>
                  </a:lnTo>
                  <a:lnTo>
                    <a:pt x="6311" y="10339"/>
                  </a:lnTo>
                  <a:lnTo>
                    <a:pt x="6209" y="10390"/>
                  </a:lnTo>
                  <a:lnTo>
                    <a:pt x="6106" y="10441"/>
                  </a:lnTo>
                  <a:lnTo>
                    <a:pt x="5926" y="10518"/>
                  </a:lnTo>
                  <a:lnTo>
                    <a:pt x="5747" y="10544"/>
                  </a:lnTo>
                  <a:lnTo>
                    <a:pt x="5413" y="10544"/>
                  </a:lnTo>
                  <a:lnTo>
                    <a:pt x="5106" y="10493"/>
                  </a:lnTo>
                  <a:lnTo>
                    <a:pt x="4798" y="10416"/>
                  </a:lnTo>
                  <a:lnTo>
                    <a:pt x="4439" y="10339"/>
                  </a:lnTo>
                  <a:lnTo>
                    <a:pt x="4259" y="10313"/>
                  </a:lnTo>
                  <a:lnTo>
                    <a:pt x="4079" y="10287"/>
                  </a:lnTo>
                  <a:lnTo>
                    <a:pt x="3874" y="10287"/>
                  </a:lnTo>
                  <a:lnTo>
                    <a:pt x="3643" y="10313"/>
                  </a:lnTo>
                  <a:lnTo>
                    <a:pt x="3412" y="10364"/>
                  </a:lnTo>
                  <a:lnTo>
                    <a:pt x="3156" y="10441"/>
                  </a:lnTo>
                  <a:lnTo>
                    <a:pt x="2899" y="10544"/>
                  </a:lnTo>
                  <a:lnTo>
                    <a:pt x="2617" y="10646"/>
                  </a:lnTo>
                  <a:lnTo>
                    <a:pt x="2078" y="10954"/>
                  </a:lnTo>
                  <a:lnTo>
                    <a:pt x="1540" y="11313"/>
                  </a:lnTo>
                  <a:lnTo>
                    <a:pt x="1027" y="11698"/>
                  </a:lnTo>
                  <a:lnTo>
                    <a:pt x="796" y="11903"/>
                  </a:lnTo>
                  <a:lnTo>
                    <a:pt x="591" y="12109"/>
                  </a:lnTo>
                  <a:lnTo>
                    <a:pt x="411" y="12314"/>
                  </a:lnTo>
                  <a:lnTo>
                    <a:pt x="257" y="12519"/>
                  </a:lnTo>
                  <a:lnTo>
                    <a:pt x="129" y="12724"/>
                  </a:lnTo>
                  <a:lnTo>
                    <a:pt x="52" y="12904"/>
                  </a:lnTo>
                  <a:lnTo>
                    <a:pt x="1" y="13109"/>
                  </a:lnTo>
                  <a:lnTo>
                    <a:pt x="1" y="13289"/>
                  </a:lnTo>
                  <a:lnTo>
                    <a:pt x="26" y="13391"/>
                  </a:lnTo>
                  <a:lnTo>
                    <a:pt x="78" y="13520"/>
                  </a:lnTo>
                  <a:lnTo>
                    <a:pt x="206" y="13750"/>
                  </a:lnTo>
                  <a:lnTo>
                    <a:pt x="437" y="13981"/>
                  </a:lnTo>
                  <a:lnTo>
                    <a:pt x="693" y="14238"/>
                  </a:lnTo>
                  <a:lnTo>
                    <a:pt x="1027" y="14469"/>
                  </a:lnTo>
                  <a:lnTo>
                    <a:pt x="1437" y="14674"/>
                  </a:lnTo>
                  <a:lnTo>
                    <a:pt x="1873" y="14905"/>
                  </a:lnTo>
                  <a:lnTo>
                    <a:pt x="2386" y="15110"/>
                  </a:lnTo>
                  <a:lnTo>
                    <a:pt x="2925" y="15315"/>
                  </a:lnTo>
                  <a:lnTo>
                    <a:pt x="3515" y="15495"/>
                  </a:lnTo>
                  <a:lnTo>
                    <a:pt x="4156" y="15674"/>
                  </a:lnTo>
                  <a:lnTo>
                    <a:pt x="4823" y="15828"/>
                  </a:lnTo>
                  <a:lnTo>
                    <a:pt x="5542" y="15982"/>
                  </a:lnTo>
                  <a:lnTo>
                    <a:pt x="6260" y="16085"/>
                  </a:lnTo>
                  <a:lnTo>
                    <a:pt x="7030" y="16188"/>
                  </a:lnTo>
                  <a:lnTo>
                    <a:pt x="7799" y="16264"/>
                  </a:lnTo>
                  <a:lnTo>
                    <a:pt x="8594" y="16316"/>
                  </a:lnTo>
                  <a:lnTo>
                    <a:pt x="9415" y="16341"/>
                  </a:lnTo>
                  <a:lnTo>
                    <a:pt x="10236" y="16341"/>
                  </a:lnTo>
                  <a:lnTo>
                    <a:pt x="11057" y="16316"/>
                  </a:lnTo>
                  <a:lnTo>
                    <a:pt x="11904" y="16264"/>
                  </a:lnTo>
                  <a:lnTo>
                    <a:pt x="12724" y="16162"/>
                  </a:lnTo>
                  <a:lnTo>
                    <a:pt x="13571" y="16034"/>
                  </a:lnTo>
                  <a:lnTo>
                    <a:pt x="14392" y="15880"/>
                  </a:lnTo>
                  <a:lnTo>
                    <a:pt x="15187" y="15700"/>
                  </a:lnTo>
                  <a:lnTo>
                    <a:pt x="15905" y="15495"/>
                  </a:lnTo>
                  <a:lnTo>
                    <a:pt x="16572" y="15290"/>
                  </a:lnTo>
                  <a:lnTo>
                    <a:pt x="17188" y="15084"/>
                  </a:lnTo>
                  <a:lnTo>
                    <a:pt x="17753" y="14854"/>
                  </a:lnTo>
                  <a:lnTo>
                    <a:pt x="18266" y="14623"/>
                  </a:lnTo>
                  <a:lnTo>
                    <a:pt x="18727" y="14392"/>
                  </a:lnTo>
                  <a:lnTo>
                    <a:pt x="19138" y="14161"/>
                  </a:lnTo>
                  <a:lnTo>
                    <a:pt x="19523" y="13930"/>
                  </a:lnTo>
                  <a:lnTo>
                    <a:pt x="19856" y="13699"/>
                  </a:lnTo>
                  <a:lnTo>
                    <a:pt x="20164" y="13443"/>
                  </a:lnTo>
                  <a:lnTo>
                    <a:pt x="20420" y="13212"/>
                  </a:lnTo>
                  <a:lnTo>
                    <a:pt x="20651" y="12955"/>
                  </a:lnTo>
                  <a:lnTo>
                    <a:pt x="20857" y="12699"/>
                  </a:lnTo>
                  <a:lnTo>
                    <a:pt x="21010" y="12468"/>
                  </a:lnTo>
                  <a:lnTo>
                    <a:pt x="21164" y="12211"/>
                  </a:lnTo>
                  <a:lnTo>
                    <a:pt x="21293" y="11980"/>
                  </a:lnTo>
                  <a:lnTo>
                    <a:pt x="21370" y="11724"/>
                  </a:lnTo>
                  <a:lnTo>
                    <a:pt x="21524" y="11262"/>
                  </a:lnTo>
                  <a:lnTo>
                    <a:pt x="21626" y="10800"/>
                  </a:lnTo>
                  <a:lnTo>
                    <a:pt x="21703" y="10364"/>
                  </a:lnTo>
                  <a:lnTo>
                    <a:pt x="21754" y="9954"/>
                  </a:lnTo>
                  <a:lnTo>
                    <a:pt x="21806" y="9595"/>
                  </a:lnTo>
                  <a:lnTo>
                    <a:pt x="21908" y="9261"/>
                  </a:lnTo>
                  <a:lnTo>
                    <a:pt x="21960" y="9107"/>
                  </a:lnTo>
                  <a:lnTo>
                    <a:pt x="22037" y="8953"/>
                  </a:lnTo>
                  <a:lnTo>
                    <a:pt x="22114" y="8799"/>
                  </a:lnTo>
                  <a:lnTo>
                    <a:pt x="22190" y="8646"/>
                  </a:lnTo>
                  <a:lnTo>
                    <a:pt x="22216" y="8466"/>
                  </a:lnTo>
                  <a:lnTo>
                    <a:pt x="22242" y="8286"/>
                  </a:lnTo>
                  <a:lnTo>
                    <a:pt x="22242" y="8107"/>
                  </a:lnTo>
                  <a:lnTo>
                    <a:pt x="22216" y="7927"/>
                  </a:lnTo>
                  <a:lnTo>
                    <a:pt x="22190" y="7773"/>
                  </a:lnTo>
                  <a:lnTo>
                    <a:pt x="22114" y="7619"/>
                  </a:lnTo>
                  <a:lnTo>
                    <a:pt x="21831" y="7209"/>
                  </a:lnTo>
                  <a:lnTo>
                    <a:pt x="21677" y="7004"/>
                  </a:lnTo>
                  <a:lnTo>
                    <a:pt x="21575" y="6773"/>
                  </a:lnTo>
                  <a:lnTo>
                    <a:pt x="21498" y="6568"/>
                  </a:lnTo>
                  <a:lnTo>
                    <a:pt x="21498" y="6465"/>
                  </a:lnTo>
                  <a:lnTo>
                    <a:pt x="21498" y="6362"/>
                  </a:lnTo>
                  <a:lnTo>
                    <a:pt x="21524" y="6260"/>
                  </a:lnTo>
                  <a:lnTo>
                    <a:pt x="21575" y="6183"/>
                  </a:lnTo>
                  <a:lnTo>
                    <a:pt x="21652" y="6080"/>
                  </a:lnTo>
                  <a:lnTo>
                    <a:pt x="21754" y="6003"/>
                  </a:lnTo>
                  <a:lnTo>
                    <a:pt x="21934" y="5901"/>
                  </a:lnTo>
                  <a:lnTo>
                    <a:pt x="22139" y="5824"/>
                  </a:lnTo>
                  <a:lnTo>
                    <a:pt x="22319" y="5798"/>
                  </a:lnTo>
                  <a:lnTo>
                    <a:pt x="22498" y="5798"/>
                  </a:lnTo>
                  <a:lnTo>
                    <a:pt x="22652" y="5824"/>
                  </a:lnTo>
                  <a:lnTo>
                    <a:pt x="22806" y="5875"/>
                  </a:lnTo>
                  <a:lnTo>
                    <a:pt x="22909" y="5952"/>
                  </a:lnTo>
                  <a:lnTo>
                    <a:pt x="23011" y="6055"/>
                  </a:lnTo>
                  <a:lnTo>
                    <a:pt x="23088" y="6157"/>
                  </a:lnTo>
                  <a:lnTo>
                    <a:pt x="23217" y="6234"/>
                  </a:lnTo>
                  <a:lnTo>
                    <a:pt x="23371" y="6285"/>
                  </a:lnTo>
                  <a:lnTo>
                    <a:pt x="23524" y="6311"/>
                  </a:lnTo>
                  <a:lnTo>
                    <a:pt x="23704" y="6311"/>
                  </a:lnTo>
                  <a:lnTo>
                    <a:pt x="23858" y="6285"/>
                  </a:lnTo>
                  <a:lnTo>
                    <a:pt x="23986" y="6234"/>
                  </a:lnTo>
                  <a:lnTo>
                    <a:pt x="24089" y="6157"/>
                  </a:lnTo>
                  <a:lnTo>
                    <a:pt x="24268" y="5978"/>
                  </a:lnTo>
                  <a:lnTo>
                    <a:pt x="24499" y="5772"/>
                  </a:lnTo>
                  <a:lnTo>
                    <a:pt x="25089" y="5285"/>
                  </a:lnTo>
                  <a:lnTo>
                    <a:pt x="25397" y="5003"/>
                  </a:lnTo>
                  <a:lnTo>
                    <a:pt x="25705" y="4669"/>
                  </a:lnTo>
                  <a:lnTo>
                    <a:pt x="25987" y="4284"/>
                  </a:lnTo>
                  <a:lnTo>
                    <a:pt x="26269" y="3874"/>
                  </a:lnTo>
                  <a:lnTo>
                    <a:pt x="26321" y="3694"/>
                  </a:lnTo>
                  <a:lnTo>
                    <a:pt x="26321" y="3515"/>
                  </a:lnTo>
                  <a:lnTo>
                    <a:pt x="26295" y="3284"/>
                  </a:lnTo>
                  <a:lnTo>
                    <a:pt x="26269" y="3053"/>
                  </a:lnTo>
                  <a:lnTo>
                    <a:pt x="26192" y="2822"/>
                  </a:lnTo>
                  <a:lnTo>
                    <a:pt x="26115" y="2591"/>
                  </a:lnTo>
                  <a:lnTo>
                    <a:pt x="26038" y="2412"/>
                  </a:lnTo>
                  <a:lnTo>
                    <a:pt x="25962" y="2258"/>
                  </a:lnTo>
                  <a:lnTo>
                    <a:pt x="25731" y="1924"/>
                  </a:lnTo>
                  <a:lnTo>
                    <a:pt x="25397" y="1565"/>
                  </a:lnTo>
                  <a:lnTo>
                    <a:pt x="25218" y="1386"/>
                  </a:lnTo>
                  <a:lnTo>
                    <a:pt x="24987" y="1206"/>
                  </a:lnTo>
                  <a:lnTo>
                    <a:pt x="24756" y="1027"/>
                  </a:lnTo>
                  <a:lnTo>
                    <a:pt x="24474" y="847"/>
                  </a:lnTo>
                  <a:lnTo>
                    <a:pt x="24166" y="693"/>
                  </a:lnTo>
                  <a:lnTo>
                    <a:pt x="23832" y="539"/>
                  </a:lnTo>
                  <a:lnTo>
                    <a:pt x="23473" y="411"/>
                  </a:lnTo>
                  <a:lnTo>
                    <a:pt x="23088" y="283"/>
                  </a:lnTo>
                  <a:lnTo>
                    <a:pt x="22652" y="180"/>
                  </a:lnTo>
                  <a:lnTo>
                    <a:pt x="22190" y="77"/>
                  </a:lnTo>
                  <a:lnTo>
                    <a:pt x="21703" y="26"/>
                  </a:lnTo>
                  <a:lnTo>
                    <a:pt x="21164"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24"/>
            <p:cNvSpPr/>
            <p:nvPr/>
          </p:nvSpPr>
          <p:spPr>
            <a:xfrm>
              <a:off x="2814325" y="1398150"/>
              <a:ext cx="658025" cy="408550"/>
            </a:xfrm>
            <a:custGeom>
              <a:avLst/>
              <a:gdLst/>
              <a:ahLst/>
              <a:cxnLst/>
              <a:rect l="l" t="t" r="r" b="b"/>
              <a:pathLst>
                <a:path w="26321" h="16342" fill="none" extrusionOk="0">
                  <a:moveTo>
                    <a:pt x="26269" y="3874"/>
                  </a:moveTo>
                  <a:lnTo>
                    <a:pt x="26269" y="3874"/>
                  </a:lnTo>
                  <a:lnTo>
                    <a:pt x="25987" y="4284"/>
                  </a:lnTo>
                  <a:lnTo>
                    <a:pt x="25705" y="4669"/>
                  </a:lnTo>
                  <a:lnTo>
                    <a:pt x="25397" y="5003"/>
                  </a:lnTo>
                  <a:lnTo>
                    <a:pt x="25089" y="5285"/>
                  </a:lnTo>
                  <a:lnTo>
                    <a:pt x="24499" y="5772"/>
                  </a:lnTo>
                  <a:lnTo>
                    <a:pt x="24268" y="5978"/>
                  </a:lnTo>
                  <a:lnTo>
                    <a:pt x="24089" y="6157"/>
                  </a:lnTo>
                  <a:lnTo>
                    <a:pt x="24089" y="6157"/>
                  </a:lnTo>
                  <a:lnTo>
                    <a:pt x="23986" y="6234"/>
                  </a:lnTo>
                  <a:lnTo>
                    <a:pt x="23858" y="6285"/>
                  </a:lnTo>
                  <a:lnTo>
                    <a:pt x="23704" y="6311"/>
                  </a:lnTo>
                  <a:lnTo>
                    <a:pt x="23524" y="6311"/>
                  </a:lnTo>
                  <a:lnTo>
                    <a:pt x="23371" y="6285"/>
                  </a:lnTo>
                  <a:lnTo>
                    <a:pt x="23217" y="6234"/>
                  </a:lnTo>
                  <a:lnTo>
                    <a:pt x="23088" y="6157"/>
                  </a:lnTo>
                  <a:lnTo>
                    <a:pt x="23011" y="6055"/>
                  </a:lnTo>
                  <a:lnTo>
                    <a:pt x="23011" y="6055"/>
                  </a:lnTo>
                  <a:lnTo>
                    <a:pt x="22909" y="5952"/>
                  </a:lnTo>
                  <a:lnTo>
                    <a:pt x="22806" y="5875"/>
                  </a:lnTo>
                  <a:lnTo>
                    <a:pt x="22652" y="5824"/>
                  </a:lnTo>
                  <a:lnTo>
                    <a:pt x="22498" y="5798"/>
                  </a:lnTo>
                  <a:lnTo>
                    <a:pt x="22319" y="5798"/>
                  </a:lnTo>
                  <a:lnTo>
                    <a:pt x="22139" y="5824"/>
                  </a:lnTo>
                  <a:lnTo>
                    <a:pt x="21934" y="5901"/>
                  </a:lnTo>
                  <a:lnTo>
                    <a:pt x="21754" y="6003"/>
                  </a:lnTo>
                  <a:lnTo>
                    <a:pt x="21754" y="6003"/>
                  </a:lnTo>
                  <a:lnTo>
                    <a:pt x="21652" y="6080"/>
                  </a:lnTo>
                  <a:lnTo>
                    <a:pt x="21575" y="6183"/>
                  </a:lnTo>
                  <a:lnTo>
                    <a:pt x="21524" y="6260"/>
                  </a:lnTo>
                  <a:lnTo>
                    <a:pt x="21498" y="6362"/>
                  </a:lnTo>
                  <a:lnTo>
                    <a:pt x="21498" y="6465"/>
                  </a:lnTo>
                  <a:lnTo>
                    <a:pt x="21498" y="6568"/>
                  </a:lnTo>
                  <a:lnTo>
                    <a:pt x="21575" y="6773"/>
                  </a:lnTo>
                  <a:lnTo>
                    <a:pt x="21677" y="7004"/>
                  </a:lnTo>
                  <a:lnTo>
                    <a:pt x="21831" y="7209"/>
                  </a:lnTo>
                  <a:lnTo>
                    <a:pt x="22114" y="7619"/>
                  </a:lnTo>
                  <a:lnTo>
                    <a:pt x="22114" y="7619"/>
                  </a:lnTo>
                  <a:lnTo>
                    <a:pt x="22190" y="7773"/>
                  </a:lnTo>
                  <a:lnTo>
                    <a:pt x="22216" y="7927"/>
                  </a:lnTo>
                  <a:lnTo>
                    <a:pt x="22242" y="8107"/>
                  </a:lnTo>
                  <a:lnTo>
                    <a:pt x="22242" y="8286"/>
                  </a:lnTo>
                  <a:lnTo>
                    <a:pt x="22216" y="8466"/>
                  </a:lnTo>
                  <a:lnTo>
                    <a:pt x="22190" y="8646"/>
                  </a:lnTo>
                  <a:lnTo>
                    <a:pt x="22114" y="8799"/>
                  </a:lnTo>
                  <a:lnTo>
                    <a:pt x="22037" y="8953"/>
                  </a:lnTo>
                  <a:lnTo>
                    <a:pt x="22037" y="8953"/>
                  </a:lnTo>
                  <a:lnTo>
                    <a:pt x="21960" y="9107"/>
                  </a:lnTo>
                  <a:lnTo>
                    <a:pt x="21908" y="9261"/>
                  </a:lnTo>
                  <a:lnTo>
                    <a:pt x="21806" y="9595"/>
                  </a:lnTo>
                  <a:lnTo>
                    <a:pt x="21754" y="9954"/>
                  </a:lnTo>
                  <a:lnTo>
                    <a:pt x="21703" y="10364"/>
                  </a:lnTo>
                  <a:lnTo>
                    <a:pt x="21626" y="10800"/>
                  </a:lnTo>
                  <a:lnTo>
                    <a:pt x="21524" y="11262"/>
                  </a:lnTo>
                  <a:lnTo>
                    <a:pt x="21370" y="11724"/>
                  </a:lnTo>
                  <a:lnTo>
                    <a:pt x="21293" y="11980"/>
                  </a:lnTo>
                  <a:lnTo>
                    <a:pt x="21164" y="12211"/>
                  </a:lnTo>
                  <a:lnTo>
                    <a:pt x="21010" y="12468"/>
                  </a:lnTo>
                  <a:lnTo>
                    <a:pt x="20857" y="12699"/>
                  </a:lnTo>
                  <a:lnTo>
                    <a:pt x="20651" y="12955"/>
                  </a:lnTo>
                  <a:lnTo>
                    <a:pt x="20420" y="13212"/>
                  </a:lnTo>
                  <a:lnTo>
                    <a:pt x="20164" y="13443"/>
                  </a:lnTo>
                  <a:lnTo>
                    <a:pt x="19856" y="13699"/>
                  </a:lnTo>
                  <a:lnTo>
                    <a:pt x="19523" y="13930"/>
                  </a:lnTo>
                  <a:lnTo>
                    <a:pt x="19138" y="14161"/>
                  </a:lnTo>
                  <a:lnTo>
                    <a:pt x="18727" y="14392"/>
                  </a:lnTo>
                  <a:lnTo>
                    <a:pt x="18266" y="14623"/>
                  </a:lnTo>
                  <a:lnTo>
                    <a:pt x="17753" y="14854"/>
                  </a:lnTo>
                  <a:lnTo>
                    <a:pt x="17188" y="15084"/>
                  </a:lnTo>
                  <a:lnTo>
                    <a:pt x="16572" y="15290"/>
                  </a:lnTo>
                  <a:lnTo>
                    <a:pt x="15905" y="15495"/>
                  </a:lnTo>
                  <a:lnTo>
                    <a:pt x="15187" y="15700"/>
                  </a:lnTo>
                  <a:lnTo>
                    <a:pt x="14392" y="15880"/>
                  </a:lnTo>
                  <a:lnTo>
                    <a:pt x="14392" y="15880"/>
                  </a:lnTo>
                  <a:lnTo>
                    <a:pt x="13571" y="16034"/>
                  </a:lnTo>
                  <a:lnTo>
                    <a:pt x="12724" y="16162"/>
                  </a:lnTo>
                  <a:lnTo>
                    <a:pt x="11904" y="16264"/>
                  </a:lnTo>
                  <a:lnTo>
                    <a:pt x="11057" y="16316"/>
                  </a:lnTo>
                  <a:lnTo>
                    <a:pt x="10236" y="16341"/>
                  </a:lnTo>
                  <a:lnTo>
                    <a:pt x="9415" y="16341"/>
                  </a:lnTo>
                  <a:lnTo>
                    <a:pt x="8594" y="16316"/>
                  </a:lnTo>
                  <a:lnTo>
                    <a:pt x="7799" y="16264"/>
                  </a:lnTo>
                  <a:lnTo>
                    <a:pt x="7799" y="16264"/>
                  </a:lnTo>
                  <a:lnTo>
                    <a:pt x="7030" y="16188"/>
                  </a:lnTo>
                  <a:lnTo>
                    <a:pt x="6260" y="16085"/>
                  </a:lnTo>
                  <a:lnTo>
                    <a:pt x="5542" y="15982"/>
                  </a:lnTo>
                  <a:lnTo>
                    <a:pt x="4823" y="15828"/>
                  </a:lnTo>
                  <a:lnTo>
                    <a:pt x="4156" y="15674"/>
                  </a:lnTo>
                  <a:lnTo>
                    <a:pt x="3515" y="15495"/>
                  </a:lnTo>
                  <a:lnTo>
                    <a:pt x="2925" y="15315"/>
                  </a:lnTo>
                  <a:lnTo>
                    <a:pt x="2386" y="15110"/>
                  </a:lnTo>
                  <a:lnTo>
                    <a:pt x="1873" y="14905"/>
                  </a:lnTo>
                  <a:lnTo>
                    <a:pt x="1437" y="14674"/>
                  </a:lnTo>
                  <a:lnTo>
                    <a:pt x="1027" y="14469"/>
                  </a:lnTo>
                  <a:lnTo>
                    <a:pt x="693" y="14238"/>
                  </a:lnTo>
                  <a:lnTo>
                    <a:pt x="437" y="13981"/>
                  </a:lnTo>
                  <a:lnTo>
                    <a:pt x="206" y="13750"/>
                  </a:lnTo>
                  <a:lnTo>
                    <a:pt x="78" y="13520"/>
                  </a:lnTo>
                  <a:lnTo>
                    <a:pt x="26" y="13391"/>
                  </a:lnTo>
                  <a:lnTo>
                    <a:pt x="1" y="13289"/>
                  </a:lnTo>
                  <a:lnTo>
                    <a:pt x="1" y="13289"/>
                  </a:lnTo>
                  <a:lnTo>
                    <a:pt x="1" y="13109"/>
                  </a:lnTo>
                  <a:lnTo>
                    <a:pt x="52" y="12904"/>
                  </a:lnTo>
                  <a:lnTo>
                    <a:pt x="129" y="12724"/>
                  </a:lnTo>
                  <a:lnTo>
                    <a:pt x="257" y="12519"/>
                  </a:lnTo>
                  <a:lnTo>
                    <a:pt x="411" y="12314"/>
                  </a:lnTo>
                  <a:lnTo>
                    <a:pt x="591" y="12109"/>
                  </a:lnTo>
                  <a:lnTo>
                    <a:pt x="796" y="11903"/>
                  </a:lnTo>
                  <a:lnTo>
                    <a:pt x="1027" y="11698"/>
                  </a:lnTo>
                  <a:lnTo>
                    <a:pt x="1540" y="11313"/>
                  </a:lnTo>
                  <a:lnTo>
                    <a:pt x="2078" y="10954"/>
                  </a:lnTo>
                  <a:lnTo>
                    <a:pt x="2617" y="10646"/>
                  </a:lnTo>
                  <a:lnTo>
                    <a:pt x="2899" y="10544"/>
                  </a:lnTo>
                  <a:lnTo>
                    <a:pt x="3156" y="10441"/>
                  </a:lnTo>
                  <a:lnTo>
                    <a:pt x="3156" y="10441"/>
                  </a:lnTo>
                  <a:lnTo>
                    <a:pt x="3412" y="10364"/>
                  </a:lnTo>
                  <a:lnTo>
                    <a:pt x="3643" y="10313"/>
                  </a:lnTo>
                  <a:lnTo>
                    <a:pt x="3874" y="10287"/>
                  </a:lnTo>
                  <a:lnTo>
                    <a:pt x="4079" y="10287"/>
                  </a:lnTo>
                  <a:lnTo>
                    <a:pt x="4259" y="10313"/>
                  </a:lnTo>
                  <a:lnTo>
                    <a:pt x="4439" y="10339"/>
                  </a:lnTo>
                  <a:lnTo>
                    <a:pt x="4798" y="10416"/>
                  </a:lnTo>
                  <a:lnTo>
                    <a:pt x="4798" y="10416"/>
                  </a:lnTo>
                  <a:lnTo>
                    <a:pt x="5106" y="10493"/>
                  </a:lnTo>
                  <a:lnTo>
                    <a:pt x="5413" y="10544"/>
                  </a:lnTo>
                  <a:lnTo>
                    <a:pt x="5567" y="10544"/>
                  </a:lnTo>
                  <a:lnTo>
                    <a:pt x="5747" y="10544"/>
                  </a:lnTo>
                  <a:lnTo>
                    <a:pt x="5926" y="10518"/>
                  </a:lnTo>
                  <a:lnTo>
                    <a:pt x="6106" y="10441"/>
                  </a:lnTo>
                  <a:lnTo>
                    <a:pt x="6106" y="10441"/>
                  </a:lnTo>
                  <a:lnTo>
                    <a:pt x="6209" y="10390"/>
                  </a:lnTo>
                  <a:lnTo>
                    <a:pt x="6311" y="10339"/>
                  </a:lnTo>
                  <a:lnTo>
                    <a:pt x="6388" y="10262"/>
                  </a:lnTo>
                  <a:lnTo>
                    <a:pt x="6439" y="10159"/>
                  </a:lnTo>
                  <a:lnTo>
                    <a:pt x="6542" y="9954"/>
                  </a:lnTo>
                  <a:lnTo>
                    <a:pt x="6619" y="9723"/>
                  </a:lnTo>
                  <a:lnTo>
                    <a:pt x="6696" y="9159"/>
                  </a:lnTo>
                  <a:lnTo>
                    <a:pt x="6747" y="8876"/>
                  </a:lnTo>
                  <a:lnTo>
                    <a:pt x="6799" y="8569"/>
                  </a:lnTo>
                  <a:lnTo>
                    <a:pt x="6901" y="8261"/>
                  </a:lnTo>
                  <a:lnTo>
                    <a:pt x="7030" y="7953"/>
                  </a:lnTo>
                  <a:lnTo>
                    <a:pt x="7106" y="7825"/>
                  </a:lnTo>
                  <a:lnTo>
                    <a:pt x="7183" y="7696"/>
                  </a:lnTo>
                  <a:lnTo>
                    <a:pt x="7312" y="7568"/>
                  </a:lnTo>
                  <a:lnTo>
                    <a:pt x="7440" y="7440"/>
                  </a:lnTo>
                  <a:lnTo>
                    <a:pt x="7594" y="7337"/>
                  </a:lnTo>
                  <a:lnTo>
                    <a:pt x="7748" y="7209"/>
                  </a:lnTo>
                  <a:lnTo>
                    <a:pt x="7953" y="7132"/>
                  </a:lnTo>
                  <a:lnTo>
                    <a:pt x="8158" y="7029"/>
                  </a:lnTo>
                  <a:lnTo>
                    <a:pt x="8389" y="6978"/>
                  </a:lnTo>
                  <a:lnTo>
                    <a:pt x="8671" y="6901"/>
                  </a:lnTo>
                  <a:lnTo>
                    <a:pt x="8953" y="6875"/>
                  </a:lnTo>
                  <a:lnTo>
                    <a:pt x="9261" y="6824"/>
                  </a:lnTo>
                  <a:lnTo>
                    <a:pt x="9261" y="6824"/>
                  </a:lnTo>
                  <a:lnTo>
                    <a:pt x="10339" y="6773"/>
                  </a:lnTo>
                  <a:lnTo>
                    <a:pt x="11185" y="6798"/>
                  </a:lnTo>
                  <a:lnTo>
                    <a:pt x="11852" y="6850"/>
                  </a:lnTo>
                  <a:lnTo>
                    <a:pt x="12391" y="6901"/>
                  </a:lnTo>
                  <a:lnTo>
                    <a:pt x="12391" y="6901"/>
                  </a:lnTo>
                  <a:lnTo>
                    <a:pt x="12955" y="6978"/>
                  </a:lnTo>
                  <a:lnTo>
                    <a:pt x="13186" y="7004"/>
                  </a:lnTo>
                  <a:lnTo>
                    <a:pt x="13391" y="7029"/>
                  </a:lnTo>
                  <a:lnTo>
                    <a:pt x="13597" y="7029"/>
                  </a:lnTo>
                  <a:lnTo>
                    <a:pt x="13776" y="6978"/>
                  </a:lnTo>
                  <a:lnTo>
                    <a:pt x="14007" y="6927"/>
                  </a:lnTo>
                  <a:lnTo>
                    <a:pt x="14212" y="6824"/>
                  </a:lnTo>
                  <a:lnTo>
                    <a:pt x="14212" y="6824"/>
                  </a:lnTo>
                  <a:lnTo>
                    <a:pt x="14341" y="6747"/>
                  </a:lnTo>
                  <a:lnTo>
                    <a:pt x="14443" y="6645"/>
                  </a:lnTo>
                  <a:lnTo>
                    <a:pt x="14674" y="6362"/>
                  </a:lnTo>
                  <a:lnTo>
                    <a:pt x="14905" y="5952"/>
                  </a:lnTo>
                  <a:lnTo>
                    <a:pt x="15187" y="5490"/>
                  </a:lnTo>
                  <a:lnTo>
                    <a:pt x="15777" y="4361"/>
                  </a:lnTo>
                  <a:lnTo>
                    <a:pt x="16136" y="3746"/>
                  </a:lnTo>
                  <a:lnTo>
                    <a:pt x="16521" y="3130"/>
                  </a:lnTo>
                  <a:lnTo>
                    <a:pt x="16932" y="2514"/>
                  </a:lnTo>
                  <a:lnTo>
                    <a:pt x="17393" y="1924"/>
                  </a:lnTo>
                  <a:lnTo>
                    <a:pt x="17624" y="1668"/>
                  </a:lnTo>
                  <a:lnTo>
                    <a:pt x="17881" y="1386"/>
                  </a:lnTo>
                  <a:lnTo>
                    <a:pt x="18137" y="1155"/>
                  </a:lnTo>
                  <a:lnTo>
                    <a:pt x="18419" y="924"/>
                  </a:lnTo>
                  <a:lnTo>
                    <a:pt x="18727" y="719"/>
                  </a:lnTo>
                  <a:lnTo>
                    <a:pt x="19035" y="513"/>
                  </a:lnTo>
                  <a:lnTo>
                    <a:pt x="19343" y="360"/>
                  </a:lnTo>
                  <a:lnTo>
                    <a:pt x="19676" y="231"/>
                  </a:lnTo>
                  <a:lnTo>
                    <a:pt x="20036" y="103"/>
                  </a:lnTo>
                  <a:lnTo>
                    <a:pt x="20395" y="52"/>
                  </a:lnTo>
                  <a:lnTo>
                    <a:pt x="20754" y="0"/>
                  </a:lnTo>
                  <a:lnTo>
                    <a:pt x="21164" y="0"/>
                  </a:lnTo>
                  <a:lnTo>
                    <a:pt x="21164" y="0"/>
                  </a:lnTo>
                  <a:lnTo>
                    <a:pt x="21703" y="26"/>
                  </a:lnTo>
                  <a:lnTo>
                    <a:pt x="22190" y="77"/>
                  </a:lnTo>
                  <a:lnTo>
                    <a:pt x="22652" y="180"/>
                  </a:lnTo>
                  <a:lnTo>
                    <a:pt x="23088" y="283"/>
                  </a:lnTo>
                  <a:lnTo>
                    <a:pt x="23473" y="411"/>
                  </a:lnTo>
                  <a:lnTo>
                    <a:pt x="23832" y="539"/>
                  </a:lnTo>
                  <a:lnTo>
                    <a:pt x="24166" y="693"/>
                  </a:lnTo>
                  <a:lnTo>
                    <a:pt x="24474" y="847"/>
                  </a:lnTo>
                  <a:lnTo>
                    <a:pt x="24756" y="1027"/>
                  </a:lnTo>
                  <a:lnTo>
                    <a:pt x="24987" y="1206"/>
                  </a:lnTo>
                  <a:lnTo>
                    <a:pt x="25218" y="1386"/>
                  </a:lnTo>
                  <a:lnTo>
                    <a:pt x="25397" y="1565"/>
                  </a:lnTo>
                  <a:lnTo>
                    <a:pt x="25731" y="1924"/>
                  </a:lnTo>
                  <a:lnTo>
                    <a:pt x="25962" y="2258"/>
                  </a:lnTo>
                  <a:lnTo>
                    <a:pt x="25962" y="2258"/>
                  </a:lnTo>
                  <a:lnTo>
                    <a:pt x="26038" y="2412"/>
                  </a:lnTo>
                  <a:lnTo>
                    <a:pt x="26115" y="2591"/>
                  </a:lnTo>
                  <a:lnTo>
                    <a:pt x="26192" y="2822"/>
                  </a:lnTo>
                  <a:lnTo>
                    <a:pt x="26269" y="3053"/>
                  </a:lnTo>
                  <a:lnTo>
                    <a:pt x="26295" y="3284"/>
                  </a:lnTo>
                  <a:lnTo>
                    <a:pt x="26321" y="3515"/>
                  </a:lnTo>
                  <a:lnTo>
                    <a:pt x="26321" y="3694"/>
                  </a:lnTo>
                  <a:lnTo>
                    <a:pt x="26269" y="387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24"/>
            <p:cNvSpPr/>
            <p:nvPr/>
          </p:nvSpPr>
          <p:spPr>
            <a:xfrm>
              <a:off x="3942425" y="1313500"/>
              <a:ext cx="606725" cy="513075"/>
            </a:xfrm>
            <a:custGeom>
              <a:avLst/>
              <a:gdLst/>
              <a:ahLst/>
              <a:cxnLst/>
              <a:rect l="l" t="t" r="r" b="b"/>
              <a:pathLst>
                <a:path w="24269" h="20523" extrusionOk="0">
                  <a:moveTo>
                    <a:pt x="22062" y="0"/>
                  </a:moveTo>
                  <a:lnTo>
                    <a:pt x="21934" y="26"/>
                  </a:lnTo>
                  <a:lnTo>
                    <a:pt x="21806" y="52"/>
                  </a:lnTo>
                  <a:lnTo>
                    <a:pt x="21703" y="103"/>
                  </a:lnTo>
                  <a:lnTo>
                    <a:pt x="21575" y="154"/>
                  </a:lnTo>
                  <a:lnTo>
                    <a:pt x="21472" y="257"/>
                  </a:lnTo>
                  <a:lnTo>
                    <a:pt x="10287" y="18419"/>
                  </a:lnTo>
                  <a:lnTo>
                    <a:pt x="6721" y="13083"/>
                  </a:lnTo>
                  <a:lnTo>
                    <a:pt x="5849" y="12981"/>
                  </a:lnTo>
                  <a:lnTo>
                    <a:pt x="3874" y="12750"/>
                  </a:lnTo>
                  <a:lnTo>
                    <a:pt x="2822" y="12647"/>
                  </a:lnTo>
                  <a:lnTo>
                    <a:pt x="1899" y="12596"/>
                  </a:lnTo>
                  <a:lnTo>
                    <a:pt x="1232" y="12570"/>
                  </a:lnTo>
                  <a:lnTo>
                    <a:pt x="1052" y="12596"/>
                  </a:lnTo>
                  <a:lnTo>
                    <a:pt x="1001" y="12622"/>
                  </a:lnTo>
                  <a:lnTo>
                    <a:pt x="975" y="12647"/>
                  </a:lnTo>
                  <a:lnTo>
                    <a:pt x="796" y="13032"/>
                  </a:lnTo>
                  <a:lnTo>
                    <a:pt x="667" y="13340"/>
                  </a:lnTo>
                  <a:lnTo>
                    <a:pt x="513" y="13750"/>
                  </a:lnTo>
                  <a:lnTo>
                    <a:pt x="360" y="14212"/>
                  </a:lnTo>
                  <a:lnTo>
                    <a:pt x="231" y="14776"/>
                  </a:lnTo>
                  <a:lnTo>
                    <a:pt x="103" y="15392"/>
                  </a:lnTo>
                  <a:lnTo>
                    <a:pt x="26" y="16059"/>
                  </a:lnTo>
                  <a:lnTo>
                    <a:pt x="0" y="16880"/>
                  </a:lnTo>
                  <a:lnTo>
                    <a:pt x="0" y="17650"/>
                  </a:lnTo>
                  <a:lnTo>
                    <a:pt x="52" y="18342"/>
                  </a:lnTo>
                  <a:lnTo>
                    <a:pt x="154" y="18984"/>
                  </a:lnTo>
                  <a:lnTo>
                    <a:pt x="206" y="19266"/>
                  </a:lnTo>
                  <a:lnTo>
                    <a:pt x="283" y="19548"/>
                  </a:lnTo>
                  <a:lnTo>
                    <a:pt x="385" y="19779"/>
                  </a:lnTo>
                  <a:lnTo>
                    <a:pt x="488" y="19984"/>
                  </a:lnTo>
                  <a:lnTo>
                    <a:pt x="590" y="20164"/>
                  </a:lnTo>
                  <a:lnTo>
                    <a:pt x="719" y="20317"/>
                  </a:lnTo>
                  <a:lnTo>
                    <a:pt x="873" y="20420"/>
                  </a:lnTo>
                  <a:lnTo>
                    <a:pt x="1026" y="20497"/>
                  </a:lnTo>
                  <a:lnTo>
                    <a:pt x="1206" y="20523"/>
                  </a:lnTo>
                  <a:lnTo>
                    <a:pt x="1642" y="20497"/>
                  </a:lnTo>
                  <a:lnTo>
                    <a:pt x="3104" y="20369"/>
                  </a:lnTo>
                  <a:lnTo>
                    <a:pt x="5234" y="20164"/>
                  </a:lnTo>
                  <a:lnTo>
                    <a:pt x="6439" y="20010"/>
                  </a:lnTo>
                  <a:lnTo>
                    <a:pt x="7722" y="19830"/>
                  </a:lnTo>
                  <a:lnTo>
                    <a:pt x="9030" y="19625"/>
                  </a:lnTo>
                  <a:lnTo>
                    <a:pt x="10339" y="19420"/>
                  </a:lnTo>
                  <a:lnTo>
                    <a:pt x="11647" y="19163"/>
                  </a:lnTo>
                  <a:lnTo>
                    <a:pt x="12878" y="18881"/>
                  </a:lnTo>
                  <a:lnTo>
                    <a:pt x="14007" y="18599"/>
                  </a:lnTo>
                  <a:lnTo>
                    <a:pt x="14546" y="18445"/>
                  </a:lnTo>
                  <a:lnTo>
                    <a:pt x="15033" y="18265"/>
                  </a:lnTo>
                  <a:lnTo>
                    <a:pt x="15495" y="18111"/>
                  </a:lnTo>
                  <a:lnTo>
                    <a:pt x="15905" y="17932"/>
                  </a:lnTo>
                  <a:lnTo>
                    <a:pt x="16264" y="17752"/>
                  </a:lnTo>
                  <a:lnTo>
                    <a:pt x="16598" y="17547"/>
                  </a:lnTo>
                  <a:lnTo>
                    <a:pt x="16854" y="17367"/>
                  </a:lnTo>
                  <a:lnTo>
                    <a:pt x="17111" y="17136"/>
                  </a:lnTo>
                  <a:lnTo>
                    <a:pt x="17393" y="16854"/>
                  </a:lnTo>
                  <a:lnTo>
                    <a:pt x="17650" y="16521"/>
                  </a:lnTo>
                  <a:lnTo>
                    <a:pt x="17932" y="16187"/>
                  </a:lnTo>
                  <a:lnTo>
                    <a:pt x="18240" y="15777"/>
                  </a:lnTo>
                  <a:lnTo>
                    <a:pt x="18804" y="14905"/>
                  </a:lnTo>
                  <a:lnTo>
                    <a:pt x="19394" y="13930"/>
                  </a:lnTo>
                  <a:lnTo>
                    <a:pt x="19984" y="12878"/>
                  </a:lnTo>
                  <a:lnTo>
                    <a:pt x="20574" y="11775"/>
                  </a:lnTo>
                  <a:lnTo>
                    <a:pt x="21139" y="10621"/>
                  </a:lnTo>
                  <a:lnTo>
                    <a:pt x="21677" y="9466"/>
                  </a:lnTo>
                  <a:lnTo>
                    <a:pt x="22190" y="8337"/>
                  </a:lnTo>
                  <a:lnTo>
                    <a:pt x="22678" y="7234"/>
                  </a:lnTo>
                  <a:lnTo>
                    <a:pt x="23114" y="6183"/>
                  </a:lnTo>
                  <a:lnTo>
                    <a:pt x="23473" y="5233"/>
                  </a:lnTo>
                  <a:lnTo>
                    <a:pt x="23806" y="4387"/>
                  </a:lnTo>
                  <a:lnTo>
                    <a:pt x="24063" y="3669"/>
                  </a:lnTo>
                  <a:lnTo>
                    <a:pt x="24243" y="3104"/>
                  </a:lnTo>
                  <a:lnTo>
                    <a:pt x="24268" y="2873"/>
                  </a:lnTo>
                  <a:lnTo>
                    <a:pt x="24268" y="2591"/>
                  </a:lnTo>
                  <a:lnTo>
                    <a:pt x="24217" y="2309"/>
                  </a:lnTo>
                  <a:lnTo>
                    <a:pt x="24114" y="2001"/>
                  </a:lnTo>
                  <a:lnTo>
                    <a:pt x="23986" y="1693"/>
                  </a:lnTo>
                  <a:lnTo>
                    <a:pt x="23832" y="1411"/>
                  </a:lnTo>
                  <a:lnTo>
                    <a:pt x="23627" y="1103"/>
                  </a:lnTo>
                  <a:lnTo>
                    <a:pt x="23422" y="821"/>
                  </a:lnTo>
                  <a:lnTo>
                    <a:pt x="23191" y="590"/>
                  </a:lnTo>
                  <a:lnTo>
                    <a:pt x="22960" y="359"/>
                  </a:lnTo>
                  <a:lnTo>
                    <a:pt x="22703" y="205"/>
                  </a:lnTo>
                  <a:lnTo>
                    <a:pt x="22447" y="77"/>
                  </a:lnTo>
                  <a:lnTo>
                    <a:pt x="22190" y="0"/>
                  </a:lnTo>
                  <a:close/>
                </a:path>
              </a:pathLst>
            </a:custGeom>
            <a:solidFill>
              <a:srgbClr val="3B3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24"/>
            <p:cNvSpPr/>
            <p:nvPr/>
          </p:nvSpPr>
          <p:spPr>
            <a:xfrm>
              <a:off x="3937925" y="1276950"/>
              <a:ext cx="599675" cy="536800"/>
            </a:xfrm>
            <a:custGeom>
              <a:avLst/>
              <a:gdLst/>
              <a:ahLst/>
              <a:cxnLst/>
              <a:rect l="l" t="t" r="r" b="b"/>
              <a:pathLst>
                <a:path w="23987" h="21472" extrusionOk="0">
                  <a:moveTo>
                    <a:pt x="18907" y="0"/>
                  </a:moveTo>
                  <a:lnTo>
                    <a:pt x="18753" y="539"/>
                  </a:lnTo>
                  <a:lnTo>
                    <a:pt x="18291" y="1950"/>
                  </a:lnTo>
                  <a:lnTo>
                    <a:pt x="17599" y="3951"/>
                  </a:lnTo>
                  <a:lnTo>
                    <a:pt x="17188" y="5079"/>
                  </a:lnTo>
                  <a:lnTo>
                    <a:pt x="16752" y="6259"/>
                  </a:lnTo>
                  <a:lnTo>
                    <a:pt x="16291" y="7414"/>
                  </a:lnTo>
                  <a:lnTo>
                    <a:pt x="15803" y="8542"/>
                  </a:lnTo>
                  <a:lnTo>
                    <a:pt x="15290" y="9620"/>
                  </a:lnTo>
                  <a:lnTo>
                    <a:pt x="14777" y="10595"/>
                  </a:lnTo>
                  <a:lnTo>
                    <a:pt x="14520" y="11005"/>
                  </a:lnTo>
                  <a:lnTo>
                    <a:pt x="14290" y="11416"/>
                  </a:lnTo>
                  <a:lnTo>
                    <a:pt x="14033" y="11749"/>
                  </a:lnTo>
                  <a:lnTo>
                    <a:pt x="13777" y="12057"/>
                  </a:lnTo>
                  <a:lnTo>
                    <a:pt x="13546" y="12288"/>
                  </a:lnTo>
                  <a:lnTo>
                    <a:pt x="13315" y="12467"/>
                  </a:lnTo>
                  <a:lnTo>
                    <a:pt x="13084" y="12596"/>
                  </a:lnTo>
                  <a:lnTo>
                    <a:pt x="12956" y="12647"/>
                  </a:lnTo>
                  <a:lnTo>
                    <a:pt x="12853" y="12647"/>
                  </a:lnTo>
                  <a:lnTo>
                    <a:pt x="11647" y="12750"/>
                  </a:lnTo>
                  <a:lnTo>
                    <a:pt x="9903" y="12852"/>
                  </a:lnTo>
                  <a:lnTo>
                    <a:pt x="7825" y="13006"/>
                  </a:lnTo>
                  <a:lnTo>
                    <a:pt x="5644" y="13186"/>
                  </a:lnTo>
                  <a:lnTo>
                    <a:pt x="4567" y="13288"/>
                  </a:lnTo>
                  <a:lnTo>
                    <a:pt x="3541" y="13417"/>
                  </a:lnTo>
                  <a:lnTo>
                    <a:pt x="2617" y="13570"/>
                  </a:lnTo>
                  <a:lnTo>
                    <a:pt x="1797" y="13724"/>
                  </a:lnTo>
                  <a:lnTo>
                    <a:pt x="1104" y="13904"/>
                  </a:lnTo>
                  <a:lnTo>
                    <a:pt x="822" y="14007"/>
                  </a:lnTo>
                  <a:lnTo>
                    <a:pt x="565" y="14109"/>
                  </a:lnTo>
                  <a:lnTo>
                    <a:pt x="360" y="14212"/>
                  </a:lnTo>
                  <a:lnTo>
                    <a:pt x="206" y="14314"/>
                  </a:lnTo>
                  <a:lnTo>
                    <a:pt x="129" y="14443"/>
                  </a:lnTo>
                  <a:lnTo>
                    <a:pt x="78" y="14571"/>
                  </a:lnTo>
                  <a:lnTo>
                    <a:pt x="26" y="15648"/>
                  </a:lnTo>
                  <a:lnTo>
                    <a:pt x="1" y="16623"/>
                  </a:lnTo>
                  <a:lnTo>
                    <a:pt x="1" y="17470"/>
                  </a:lnTo>
                  <a:lnTo>
                    <a:pt x="26" y="18214"/>
                  </a:lnTo>
                  <a:lnTo>
                    <a:pt x="78" y="18881"/>
                  </a:lnTo>
                  <a:lnTo>
                    <a:pt x="155" y="19445"/>
                  </a:lnTo>
                  <a:lnTo>
                    <a:pt x="257" y="19932"/>
                  </a:lnTo>
                  <a:lnTo>
                    <a:pt x="360" y="20317"/>
                  </a:lnTo>
                  <a:lnTo>
                    <a:pt x="488" y="20651"/>
                  </a:lnTo>
                  <a:lnTo>
                    <a:pt x="616" y="20907"/>
                  </a:lnTo>
                  <a:lnTo>
                    <a:pt x="745" y="21112"/>
                  </a:lnTo>
                  <a:lnTo>
                    <a:pt x="899" y="21266"/>
                  </a:lnTo>
                  <a:lnTo>
                    <a:pt x="1027" y="21369"/>
                  </a:lnTo>
                  <a:lnTo>
                    <a:pt x="1181" y="21446"/>
                  </a:lnTo>
                  <a:lnTo>
                    <a:pt x="1309" y="21472"/>
                  </a:lnTo>
                  <a:lnTo>
                    <a:pt x="1437" y="21472"/>
                  </a:lnTo>
                  <a:lnTo>
                    <a:pt x="4157" y="21138"/>
                  </a:lnTo>
                  <a:lnTo>
                    <a:pt x="6568" y="20830"/>
                  </a:lnTo>
                  <a:lnTo>
                    <a:pt x="8697" y="20522"/>
                  </a:lnTo>
                  <a:lnTo>
                    <a:pt x="10570" y="20215"/>
                  </a:lnTo>
                  <a:lnTo>
                    <a:pt x="12160" y="19907"/>
                  </a:lnTo>
                  <a:lnTo>
                    <a:pt x="12853" y="19779"/>
                  </a:lnTo>
                  <a:lnTo>
                    <a:pt x="13469" y="19625"/>
                  </a:lnTo>
                  <a:lnTo>
                    <a:pt x="14033" y="19471"/>
                  </a:lnTo>
                  <a:lnTo>
                    <a:pt x="14546" y="19317"/>
                  </a:lnTo>
                  <a:lnTo>
                    <a:pt x="14982" y="19163"/>
                  </a:lnTo>
                  <a:lnTo>
                    <a:pt x="15341" y="18983"/>
                  </a:lnTo>
                  <a:lnTo>
                    <a:pt x="15547" y="18881"/>
                  </a:lnTo>
                  <a:lnTo>
                    <a:pt x="15752" y="18701"/>
                  </a:lnTo>
                  <a:lnTo>
                    <a:pt x="16008" y="18445"/>
                  </a:lnTo>
                  <a:lnTo>
                    <a:pt x="16291" y="18162"/>
                  </a:lnTo>
                  <a:lnTo>
                    <a:pt x="16906" y="17393"/>
                  </a:lnTo>
                  <a:lnTo>
                    <a:pt x="17624" y="16469"/>
                  </a:lnTo>
                  <a:lnTo>
                    <a:pt x="18368" y="15392"/>
                  </a:lnTo>
                  <a:lnTo>
                    <a:pt x="19164" y="14212"/>
                  </a:lnTo>
                  <a:lnTo>
                    <a:pt x="19959" y="12929"/>
                  </a:lnTo>
                  <a:lnTo>
                    <a:pt x="20754" y="11595"/>
                  </a:lnTo>
                  <a:lnTo>
                    <a:pt x="21498" y="10236"/>
                  </a:lnTo>
                  <a:lnTo>
                    <a:pt x="22191" y="8902"/>
                  </a:lnTo>
                  <a:lnTo>
                    <a:pt x="22806" y="7593"/>
                  </a:lnTo>
                  <a:lnTo>
                    <a:pt x="23063" y="6952"/>
                  </a:lnTo>
                  <a:lnTo>
                    <a:pt x="23294" y="6362"/>
                  </a:lnTo>
                  <a:lnTo>
                    <a:pt x="23499" y="5772"/>
                  </a:lnTo>
                  <a:lnTo>
                    <a:pt x="23679" y="5233"/>
                  </a:lnTo>
                  <a:lnTo>
                    <a:pt x="23833" y="4720"/>
                  </a:lnTo>
                  <a:lnTo>
                    <a:pt x="23910" y="4233"/>
                  </a:lnTo>
                  <a:lnTo>
                    <a:pt x="23986" y="3822"/>
                  </a:lnTo>
                  <a:lnTo>
                    <a:pt x="23986" y="3412"/>
                  </a:lnTo>
                  <a:lnTo>
                    <a:pt x="23961" y="3078"/>
                  </a:lnTo>
                  <a:lnTo>
                    <a:pt x="23910" y="2924"/>
                  </a:lnTo>
                  <a:lnTo>
                    <a:pt x="23858" y="2796"/>
                  </a:lnTo>
                  <a:lnTo>
                    <a:pt x="23756" y="2591"/>
                  </a:lnTo>
                  <a:lnTo>
                    <a:pt x="23653" y="2411"/>
                  </a:lnTo>
                  <a:lnTo>
                    <a:pt x="23525" y="2232"/>
                  </a:lnTo>
                  <a:lnTo>
                    <a:pt x="23371" y="2052"/>
                  </a:lnTo>
                  <a:lnTo>
                    <a:pt x="23037" y="1744"/>
                  </a:lnTo>
                  <a:lnTo>
                    <a:pt x="22678" y="1462"/>
                  </a:lnTo>
                  <a:lnTo>
                    <a:pt x="22293" y="1206"/>
                  </a:lnTo>
                  <a:lnTo>
                    <a:pt x="21857" y="975"/>
                  </a:lnTo>
                  <a:lnTo>
                    <a:pt x="21447" y="770"/>
                  </a:lnTo>
                  <a:lnTo>
                    <a:pt x="21011" y="590"/>
                  </a:lnTo>
                  <a:lnTo>
                    <a:pt x="20600" y="436"/>
                  </a:lnTo>
                  <a:lnTo>
                    <a:pt x="20215" y="333"/>
                  </a:lnTo>
                  <a:lnTo>
                    <a:pt x="19548" y="154"/>
                  </a:lnTo>
                  <a:lnTo>
                    <a:pt x="19087" y="51"/>
                  </a:lnTo>
                  <a:lnTo>
                    <a:pt x="18907" y="0"/>
                  </a:lnTo>
                  <a:close/>
                </a:path>
              </a:pathLst>
            </a:custGeom>
            <a:solidFill>
              <a:srgbClr val="5454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24"/>
            <p:cNvSpPr/>
            <p:nvPr/>
          </p:nvSpPr>
          <p:spPr>
            <a:xfrm>
              <a:off x="4295150" y="1302600"/>
              <a:ext cx="222575" cy="389300"/>
            </a:xfrm>
            <a:custGeom>
              <a:avLst/>
              <a:gdLst/>
              <a:ahLst/>
              <a:cxnLst/>
              <a:rect l="l" t="t" r="r" b="b"/>
              <a:pathLst>
                <a:path w="8903" h="15572" extrusionOk="0">
                  <a:moveTo>
                    <a:pt x="4926" y="0"/>
                  </a:moveTo>
                  <a:lnTo>
                    <a:pt x="4362" y="1462"/>
                  </a:lnTo>
                  <a:lnTo>
                    <a:pt x="3772" y="3027"/>
                  </a:lnTo>
                  <a:lnTo>
                    <a:pt x="3053" y="4874"/>
                  </a:lnTo>
                  <a:lnTo>
                    <a:pt x="2258" y="6824"/>
                  </a:lnTo>
                  <a:lnTo>
                    <a:pt x="1437" y="8722"/>
                  </a:lnTo>
                  <a:lnTo>
                    <a:pt x="1052" y="9569"/>
                  </a:lnTo>
                  <a:lnTo>
                    <a:pt x="693" y="10338"/>
                  </a:lnTo>
                  <a:lnTo>
                    <a:pt x="360" y="10980"/>
                  </a:lnTo>
                  <a:lnTo>
                    <a:pt x="52" y="11493"/>
                  </a:lnTo>
                  <a:lnTo>
                    <a:pt x="1" y="11544"/>
                  </a:lnTo>
                  <a:lnTo>
                    <a:pt x="1" y="11621"/>
                  </a:lnTo>
                  <a:lnTo>
                    <a:pt x="1" y="11801"/>
                  </a:lnTo>
                  <a:lnTo>
                    <a:pt x="52" y="12006"/>
                  </a:lnTo>
                  <a:lnTo>
                    <a:pt x="155" y="12262"/>
                  </a:lnTo>
                  <a:lnTo>
                    <a:pt x="308" y="12544"/>
                  </a:lnTo>
                  <a:lnTo>
                    <a:pt x="462" y="12827"/>
                  </a:lnTo>
                  <a:lnTo>
                    <a:pt x="873" y="13442"/>
                  </a:lnTo>
                  <a:lnTo>
                    <a:pt x="1309" y="14084"/>
                  </a:lnTo>
                  <a:lnTo>
                    <a:pt x="1771" y="14674"/>
                  </a:lnTo>
                  <a:lnTo>
                    <a:pt x="2207" y="15187"/>
                  </a:lnTo>
                  <a:lnTo>
                    <a:pt x="2540" y="15546"/>
                  </a:lnTo>
                  <a:lnTo>
                    <a:pt x="2566" y="15572"/>
                  </a:lnTo>
                  <a:lnTo>
                    <a:pt x="2592" y="15572"/>
                  </a:lnTo>
                  <a:lnTo>
                    <a:pt x="2694" y="15520"/>
                  </a:lnTo>
                  <a:lnTo>
                    <a:pt x="2797" y="15418"/>
                  </a:lnTo>
                  <a:lnTo>
                    <a:pt x="2951" y="15238"/>
                  </a:lnTo>
                  <a:lnTo>
                    <a:pt x="3310" y="14776"/>
                  </a:lnTo>
                  <a:lnTo>
                    <a:pt x="3720" y="14135"/>
                  </a:lnTo>
                  <a:lnTo>
                    <a:pt x="4208" y="13340"/>
                  </a:lnTo>
                  <a:lnTo>
                    <a:pt x="4746" y="12416"/>
                  </a:lnTo>
                  <a:lnTo>
                    <a:pt x="5311" y="11416"/>
                  </a:lnTo>
                  <a:lnTo>
                    <a:pt x="5901" y="10338"/>
                  </a:lnTo>
                  <a:lnTo>
                    <a:pt x="6465" y="9210"/>
                  </a:lnTo>
                  <a:lnTo>
                    <a:pt x="7030" y="8081"/>
                  </a:lnTo>
                  <a:lnTo>
                    <a:pt x="7517" y="6952"/>
                  </a:lnTo>
                  <a:lnTo>
                    <a:pt x="7979" y="5875"/>
                  </a:lnTo>
                  <a:lnTo>
                    <a:pt x="8364" y="4849"/>
                  </a:lnTo>
                  <a:lnTo>
                    <a:pt x="8517" y="4361"/>
                  </a:lnTo>
                  <a:lnTo>
                    <a:pt x="8646" y="3925"/>
                  </a:lnTo>
                  <a:lnTo>
                    <a:pt x="8748" y="3489"/>
                  </a:lnTo>
                  <a:lnTo>
                    <a:pt x="8825" y="3104"/>
                  </a:lnTo>
                  <a:lnTo>
                    <a:pt x="8877" y="2745"/>
                  </a:lnTo>
                  <a:lnTo>
                    <a:pt x="8902" y="2412"/>
                  </a:lnTo>
                  <a:lnTo>
                    <a:pt x="8877" y="2232"/>
                  </a:lnTo>
                  <a:lnTo>
                    <a:pt x="8800" y="2052"/>
                  </a:lnTo>
                  <a:lnTo>
                    <a:pt x="8671" y="1873"/>
                  </a:lnTo>
                  <a:lnTo>
                    <a:pt x="8492" y="1719"/>
                  </a:lnTo>
                  <a:lnTo>
                    <a:pt x="8287" y="1565"/>
                  </a:lnTo>
                  <a:lnTo>
                    <a:pt x="8056" y="1411"/>
                  </a:lnTo>
                  <a:lnTo>
                    <a:pt x="7491" y="1129"/>
                  </a:lnTo>
                  <a:lnTo>
                    <a:pt x="6876" y="847"/>
                  </a:lnTo>
                  <a:lnTo>
                    <a:pt x="6209" y="564"/>
                  </a:lnTo>
                  <a:lnTo>
                    <a:pt x="5542" y="282"/>
                  </a:lnTo>
                  <a:lnTo>
                    <a:pt x="49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24"/>
            <p:cNvSpPr/>
            <p:nvPr/>
          </p:nvSpPr>
          <p:spPr>
            <a:xfrm>
              <a:off x="4047600" y="1611700"/>
              <a:ext cx="255275" cy="152675"/>
            </a:xfrm>
            <a:custGeom>
              <a:avLst/>
              <a:gdLst/>
              <a:ahLst/>
              <a:cxnLst/>
              <a:rect l="l" t="t" r="r" b="b"/>
              <a:pathLst>
                <a:path w="10211" h="6107" extrusionOk="0">
                  <a:moveTo>
                    <a:pt x="8389" y="1"/>
                  </a:moveTo>
                  <a:lnTo>
                    <a:pt x="7132" y="27"/>
                  </a:lnTo>
                  <a:lnTo>
                    <a:pt x="4310" y="129"/>
                  </a:lnTo>
                  <a:lnTo>
                    <a:pt x="2797" y="180"/>
                  </a:lnTo>
                  <a:lnTo>
                    <a:pt x="1437" y="257"/>
                  </a:lnTo>
                  <a:lnTo>
                    <a:pt x="462" y="334"/>
                  </a:lnTo>
                  <a:lnTo>
                    <a:pt x="154" y="386"/>
                  </a:lnTo>
                  <a:lnTo>
                    <a:pt x="26" y="437"/>
                  </a:lnTo>
                  <a:lnTo>
                    <a:pt x="0" y="463"/>
                  </a:lnTo>
                  <a:lnTo>
                    <a:pt x="0" y="540"/>
                  </a:lnTo>
                  <a:lnTo>
                    <a:pt x="0" y="719"/>
                  </a:lnTo>
                  <a:lnTo>
                    <a:pt x="52" y="1001"/>
                  </a:lnTo>
                  <a:lnTo>
                    <a:pt x="129" y="1335"/>
                  </a:lnTo>
                  <a:lnTo>
                    <a:pt x="360" y="2181"/>
                  </a:lnTo>
                  <a:lnTo>
                    <a:pt x="667" y="3131"/>
                  </a:lnTo>
                  <a:lnTo>
                    <a:pt x="1001" y="4080"/>
                  </a:lnTo>
                  <a:lnTo>
                    <a:pt x="1334" y="4952"/>
                  </a:lnTo>
                  <a:lnTo>
                    <a:pt x="1617" y="5645"/>
                  </a:lnTo>
                  <a:lnTo>
                    <a:pt x="1719" y="5875"/>
                  </a:lnTo>
                  <a:lnTo>
                    <a:pt x="1822" y="6004"/>
                  </a:lnTo>
                  <a:lnTo>
                    <a:pt x="1873" y="6055"/>
                  </a:lnTo>
                  <a:lnTo>
                    <a:pt x="1976" y="6081"/>
                  </a:lnTo>
                  <a:lnTo>
                    <a:pt x="2284" y="6106"/>
                  </a:lnTo>
                  <a:lnTo>
                    <a:pt x="2694" y="6081"/>
                  </a:lnTo>
                  <a:lnTo>
                    <a:pt x="3207" y="6029"/>
                  </a:lnTo>
                  <a:lnTo>
                    <a:pt x="3823" y="5952"/>
                  </a:lnTo>
                  <a:lnTo>
                    <a:pt x="4490" y="5850"/>
                  </a:lnTo>
                  <a:lnTo>
                    <a:pt x="5926" y="5542"/>
                  </a:lnTo>
                  <a:lnTo>
                    <a:pt x="7363" y="5208"/>
                  </a:lnTo>
                  <a:lnTo>
                    <a:pt x="8646" y="4875"/>
                  </a:lnTo>
                  <a:lnTo>
                    <a:pt x="9184" y="4695"/>
                  </a:lnTo>
                  <a:lnTo>
                    <a:pt x="9620" y="4542"/>
                  </a:lnTo>
                  <a:lnTo>
                    <a:pt x="9928" y="4413"/>
                  </a:lnTo>
                  <a:lnTo>
                    <a:pt x="10031" y="4362"/>
                  </a:lnTo>
                  <a:lnTo>
                    <a:pt x="10108" y="4311"/>
                  </a:lnTo>
                  <a:lnTo>
                    <a:pt x="10185" y="4208"/>
                  </a:lnTo>
                  <a:lnTo>
                    <a:pt x="10210" y="4080"/>
                  </a:lnTo>
                  <a:lnTo>
                    <a:pt x="10210" y="3951"/>
                  </a:lnTo>
                  <a:lnTo>
                    <a:pt x="10185" y="3798"/>
                  </a:lnTo>
                  <a:lnTo>
                    <a:pt x="10133" y="3618"/>
                  </a:lnTo>
                  <a:lnTo>
                    <a:pt x="10057" y="3438"/>
                  </a:lnTo>
                  <a:lnTo>
                    <a:pt x="9800" y="2977"/>
                  </a:lnTo>
                  <a:lnTo>
                    <a:pt x="9518" y="2438"/>
                  </a:lnTo>
                  <a:lnTo>
                    <a:pt x="9159" y="1771"/>
                  </a:lnTo>
                  <a:lnTo>
                    <a:pt x="8774" y="950"/>
                  </a:lnTo>
                  <a:lnTo>
                    <a:pt x="8594" y="488"/>
                  </a:lnTo>
                  <a:lnTo>
                    <a:pt x="8389" y="1"/>
                  </a:lnTo>
                  <a:close/>
                </a:path>
              </a:pathLst>
            </a:custGeom>
            <a:solidFill>
              <a:srgbClr val="3B3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24"/>
            <p:cNvSpPr/>
            <p:nvPr/>
          </p:nvSpPr>
          <p:spPr>
            <a:xfrm>
              <a:off x="3961650" y="1668800"/>
              <a:ext cx="85325" cy="76325"/>
            </a:xfrm>
            <a:custGeom>
              <a:avLst/>
              <a:gdLst/>
              <a:ahLst/>
              <a:cxnLst/>
              <a:rect l="l" t="t" r="r" b="b"/>
              <a:pathLst>
                <a:path w="3413" h="3053" extrusionOk="0">
                  <a:moveTo>
                    <a:pt x="2156" y="0"/>
                  </a:moveTo>
                  <a:lnTo>
                    <a:pt x="1925" y="51"/>
                  </a:lnTo>
                  <a:lnTo>
                    <a:pt x="1668" y="103"/>
                  </a:lnTo>
                  <a:lnTo>
                    <a:pt x="1438" y="180"/>
                  </a:lnTo>
                  <a:lnTo>
                    <a:pt x="1207" y="282"/>
                  </a:lnTo>
                  <a:lnTo>
                    <a:pt x="771" y="513"/>
                  </a:lnTo>
                  <a:lnTo>
                    <a:pt x="437" y="744"/>
                  </a:lnTo>
                  <a:lnTo>
                    <a:pt x="334" y="847"/>
                  </a:lnTo>
                  <a:lnTo>
                    <a:pt x="257" y="924"/>
                  </a:lnTo>
                  <a:lnTo>
                    <a:pt x="155" y="1103"/>
                  </a:lnTo>
                  <a:lnTo>
                    <a:pt x="104" y="1283"/>
                  </a:lnTo>
                  <a:lnTo>
                    <a:pt x="52" y="1462"/>
                  </a:lnTo>
                  <a:lnTo>
                    <a:pt x="1" y="1642"/>
                  </a:lnTo>
                  <a:lnTo>
                    <a:pt x="1" y="1796"/>
                  </a:lnTo>
                  <a:lnTo>
                    <a:pt x="1" y="1950"/>
                  </a:lnTo>
                  <a:lnTo>
                    <a:pt x="27" y="2258"/>
                  </a:lnTo>
                  <a:lnTo>
                    <a:pt x="104" y="2488"/>
                  </a:lnTo>
                  <a:lnTo>
                    <a:pt x="206" y="2694"/>
                  </a:lnTo>
                  <a:lnTo>
                    <a:pt x="309" y="2873"/>
                  </a:lnTo>
                  <a:lnTo>
                    <a:pt x="386" y="2976"/>
                  </a:lnTo>
                  <a:lnTo>
                    <a:pt x="437" y="3001"/>
                  </a:lnTo>
                  <a:lnTo>
                    <a:pt x="540" y="3027"/>
                  </a:lnTo>
                  <a:lnTo>
                    <a:pt x="822" y="3053"/>
                  </a:lnTo>
                  <a:lnTo>
                    <a:pt x="1207" y="3053"/>
                  </a:lnTo>
                  <a:lnTo>
                    <a:pt x="1668" y="3001"/>
                  </a:lnTo>
                  <a:lnTo>
                    <a:pt x="2105" y="2950"/>
                  </a:lnTo>
                  <a:lnTo>
                    <a:pt x="2541" y="2848"/>
                  </a:lnTo>
                  <a:lnTo>
                    <a:pt x="2900" y="2745"/>
                  </a:lnTo>
                  <a:lnTo>
                    <a:pt x="3028" y="2694"/>
                  </a:lnTo>
                  <a:lnTo>
                    <a:pt x="3131" y="2617"/>
                  </a:lnTo>
                  <a:lnTo>
                    <a:pt x="3233" y="2540"/>
                  </a:lnTo>
                  <a:lnTo>
                    <a:pt x="3285" y="2488"/>
                  </a:lnTo>
                  <a:lnTo>
                    <a:pt x="3336" y="2411"/>
                  </a:lnTo>
                  <a:lnTo>
                    <a:pt x="3387" y="2309"/>
                  </a:lnTo>
                  <a:lnTo>
                    <a:pt x="3413" y="2129"/>
                  </a:lnTo>
                  <a:lnTo>
                    <a:pt x="3413" y="1898"/>
                  </a:lnTo>
                  <a:lnTo>
                    <a:pt x="3362" y="1642"/>
                  </a:lnTo>
                  <a:lnTo>
                    <a:pt x="3310" y="1360"/>
                  </a:lnTo>
                  <a:lnTo>
                    <a:pt x="3131" y="641"/>
                  </a:lnTo>
                  <a:lnTo>
                    <a:pt x="3105" y="513"/>
                  </a:lnTo>
                  <a:lnTo>
                    <a:pt x="3054" y="410"/>
                  </a:lnTo>
                  <a:lnTo>
                    <a:pt x="3002" y="308"/>
                  </a:lnTo>
                  <a:lnTo>
                    <a:pt x="2925" y="231"/>
                  </a:lnTo>
                  <a:lnTo>
                    <a:pt x="2772" y="103"/>
                  </a:lnTo>
                  <a:lnTo>
                    <a:pt x="2592" y="26"/>
                  </a:lnTo>
                  <a:lnTo>
                    <a:pt x="2387" y="0"/>
                  </a:lnTo>
                  <a:close/>
                </a:path>
              </a:pathLst>
            </a:custGeom>
            <a:solidFill>
              <a:srgbClr val="3B3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24"/>
            <p:cNvSpPr/>
            <p:nvPr/>
          </p:nvSpPr>
          <p:spPr>
            <a:xfrm>
              <a:off x="3060600" y="1748950"/>
              <a:ext cx="239875" cy="81475"/>
            </a:xfrm>
            <a:custGeom>
              <a:avLst/>
              <a:gdLst/>
              <a:ahLst/>
              <a:cxnLst/>
              <a:rect l="l" t="t" r="r" b="b"/>
              <a:pathLst>
                <a:path w="9595" h="3259" extrusionOk="0">
                  <a:moveTo>
                    <a:pt x="9518" y="1"/>
                  </a:moveTo>
                  <a:lnTo>
                    <a:pt x="9107" y="257"/>
                  </a:lnTo>
                  <a:lnTo>
                    <a:pt x="8620" y="488"/>
                  </a:lnTo>
                  <a:lnTo>
                    <a:pt x="8107" y="745"/>
                  </a:lnTo>
                  <a:lnTo>
                    <a:pt x="7517" y="975"/>
                  </a:lnTo>
                  <a:lnTo>
                    <a:pt x="6875" y="1206"/>
                  </a:lnTo>
                  <a:lnTo>
                    <a:pt x="6157" y="1437"/>
                  </a:lnTo>
                  <a:lnTo>
                    <a:pt x="5387" y="1642"/>
                  </a:lnTo>
                  <a:lnTo>
                    <a:pt x="4541" y="1848"/>
                  </a:lnTo>
                  <a:lnTo>
                    <a:pt x="3951" y="1976"/>
                  </a:lnTo>
                  <a:lnTo>
                    <a:pt x="3361" y="2053"/>
                  </a:lnTo>
                  <a:lnTo>
                    <a:pt x="2771" y="2156"/>
                  </a:lnTo>
                  <a:lnTo>
                    <a:pt x="2181" y="2207"/>
                  </a:lnTo>
                  <a:lnTo>
                    <a:pt x="1514" y="2592"/>
                  </a:lnTo>
                  <a:lnTo>
                    <a:pt x="1001" y="2823"/>
                  </a:lnTo>
                  <a:lnTo>
                    <a:pt x="0" y="3233"/>
                  </a:lnTo>
                  <a:lnTo>
                    <a:pt x="847" y="3259"/>
                  </a:lnTo>
                  <a:lnTo>
                    <a:pt x="1386" y="3259"/>
                  </a:lnTo>
                  <a:lnTo>
                    <a:pt x="1924" y="3233"/>
                  </a:lnTo>
                  <a:lnTo>
                    <a:pt x="2489" y="3182"/>
                  </a:lnTo>
                  <a:lnTo>
                    <a:pt x="3079" y="3105"/>
                  </a:lnTo>
                  <a:lnTo>
                    <a:pt x="3694" y="3028"/>
                  </a:lnTo>
                  <a:lnTo>
                    <a:pt x="4284" y="2899"/>
                  </a:lnTo>
                  <a:lnTo>
                    <a:pt x="4900" y="2771"/>
                  </a:lnTo>
                  <a:lnTo>
                    <a:pt x="5490" y="2592"/>
                  </a:lnTo>
                  <a:lnTo>
                    <a:pt x="6106" y="2412"/>
                  </a:lnTo>
                  <a:lnTo>
                    <a:pt x="6670" y="2181"/>
                  </a:lnTo>
                  <a:lnTo>
                    <a:pt x="7235" y="1925"/>
                  </a:lnTo>
                  <a:lnTo>
                    <a:pt x="7773" y="1642"/>
                  </a:lnTo>
                  <a:lnTo>
                    <a:pt x="8286" y="1309"/>
                  </a:lnTo>
                  <a:lnTo>
                    <a:pt x="8774" y="950"/>
                  </a:lnTo>
                  <a:lnTo>
                    <a:pt x="9210" y="565"/>
                  </a:lnTo>
                  <a:lnTo>
                    <a:pt x="9595" y="129"/>
                  </a:lnTo>
                  <a:lnTo>
                    <a:pt x="9518" y="1"/>
                  </a:lnTo>
                  <a:close/>
                </a:path>
              </a:pathLst>
            </a:custGeom>
            <a:solidFill>
              <a:srgbClr val="BA45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24"/>
            <p:cNvSpPr/>
            <p:nvPr/>
          </p:nvSpPr>
          <p:spPr>
            <a:xfrm>
              <a:off x="3060600" y="1748950"/>
              <a:ext cx="239875" cy="81475"/>
            </a:xfrm>
            <a:custGeom>
              <a:avLst/>
              <a:gdLst/>
              <a:ahLst/>
              <a:cxnLst/>
              <a:rect l="l" t="t" r="r" b="b"/>
              <a:pathLst>
                <a:path w="9595" h="3259" fill="none" extrusionOk="0">
                  <a:moveTo>
                    <a:pt x="9518" y="1"/>
                  </a:moveTo>
                  <a:lnTo>
                    <a:pt x="9518" y="1"/>
                  </a:lnTo>
                  <a:lnTo>
                    <a:pt x="9107" y="257"/>
                  </a:lnTo>
                  <a:lnTo>
                    <a:pt x="8620" y="488"/>
                  </a:lnTo>
                  <a:lnTo>
                    <a:pt x="8107" y="745"/>
                  </a:lnTo>
                  <a:lnTo>
                    <a:pt x="7517" y="975"/>
                  </a:lnTo>
                  <a:lnTo>
                    <a:pt x="6875" y="1206"/>
                  </a:lnTo>
                  <a:lnTo>
                    <a:pt x="6157" y="1437"/>
                  </a:lnTo>
                  <a:lnTo>
                    <a:pt x="5387" y="1642"/>
                  </a:lnTo>
                  <a:lnTo>
                    <a:pt x="4541" y="1848"/>
                  </a:lnTo>
                  <a:lnTo>
                    <a:pt x="4541" y="1848"/>
                  </a:lnTo>
                  <a:lnTo>
                    <a:pt x="3951" y="1976"/>
                  </a:lnTo>
                  <a:lnTo>
                    <a:pt x="3361" y="2053"/>
                  </a:lnTo>
                  <a:lnTo>
                    <a:pt x="2771" y="2156"/>
                  </a:lnTo>
                  <a:lnTo>
                    <a:pt x="2181" y="2207"/>
                  </a:lnTo>
                  <a:lnTo>
                    <a:pt x="2181" y="2207"/>
                  </a:lnTo>
                  <a:lnTo>
                    <a:pt x="1514" y="2592"/>
                  </a:lnTo>
                  <a:lnTo>
                    <a:pt x="1001" y="2823"/>
                  </a:lnTo>
                  <a:lnTo>
                    <a:pt x="1001" y="2823"/>
                  </a:lnTo>
                  <a:lnTo>
                    <a:pt x="0" y="3233"/>
                  </a:lnTo>
                  <a:lnTo>
                    <a:pt x="0" y="3233"/>
                  </a:lnTo>
                  <a:lnTo>
                    <a:pt x="847" y="3259"/>
                  </a:lnTo>
                  <a:lnTo>
                    <a:pt x="847" y="3259"/>
                  </a:lnTo>
                  <a:lnTo>
                    <a:pt x="1386" y="3259"/>
                  </a:lnTo>
                  <a:lnTo>
                    <a:pt x="1924" y="3233"/>
                  </a:lnTo>
                  <a:lnTo>
                    <a:pt x="2489" y="3182"/>
                  </a:lnTo>
                  <a:lnTo>
                    <a:pt x="3079" y="3105"/>
                  </a:lnTo>
                  <a:lnTo>
                    <a:pt x="3694" y="3028"/>
                  </a:lnTo>
                  <a:lnTo>
                    <a:pt x="4284" y="2899"/>
                  </a:lnTo>
                  <a:lnTo>
                    <a:pt x="4900" y="2771"/>
                  </a:lnTo>
                  <a:lnTo>
                    <a:pt x="5490" y="2592"/>
                  </a:lnTo>
                  <a:lnTo>
                    <a:pt x="6106" y="2412"/>
                  </a:lnTo>
                  <a:lnTo>
                    <a:pt x="6670" y="2181"/>
                  </a:lnTo>
                  <a:lnTo>
                    <a:pt x="7235" y="1925"/>
                  </a:lnTo>
                  <a:lnTo>
                    <a:pt x="7773" y="1642"/>
                  </a:lnTo>
                  <a:lnTo>
                    <a:pt x="8286" y="1309"/>
                  </a:lnTo>
                  <a:lnTo>
                    <a:pt x="8774" y="950"/>
                  </a:lnTo>
                  <a:lnTo>
                    <a:pt x="9210" y="565"/>
                  </a:lnTo>
                  <a:lnTo>
                    <a:pt x="9595" y="129"/>
                  </a:lnTo>
                  <a:lnTo>
                    <a:pt x="9595" y="129"/>
                  </a:lnTo>
                  <a:lnTo>
                    <a:pt x="951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24"/>
            <p:cNvSpPr/>
            <p:nvPr/>
          </p:nvSpPr>
          <p:spPr>
            <a:xfrm>
              <a:off x="3298525" y="1742550"/>
              <a:ext cx="9000" cy="9625"/>
            </a:xfrm>
            <a:custGeom>
              <a:avLst/>
              <a:gdLst/>
              <a:ahLst/>
              <a:cxnLst/>
              <a:rect l="l" t="t" r="r" b="b"/>
              <a:pathLst>
                <a:path w="360" h="385" extrusionOk="0">
                  <a:moveTo>
                    <a:pt x="360" y="0"/>
                  </a:moveTo>
                  <a:lnTo>
                    <a:pt x="1" y="257"/>
                  </a:lnTo>
                  <a:lnTo>
                    <a:pt x="78" y="385"/>
                  </a:lnTo>
                  <a:lnTo>
                    <a:pt x="360" y="0"/>
                  </a:lnTo>
                  <a:close/>
                </a:path>
              </a:pathLst>
            </a:custGeom>
            <a:solidFill>
              <a:srgbClr val="DB9F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24"/>
            <p:cNvSpPr/>
            <p:nvPr/>
          </p:nvSpPr>
          <p:spPr>
            <a:xfrm>
              <a:off x="3298525" y="1742550"/>
              <a:ext cx="9000" cy="9625"/>
            </a:xfrm>
            <a:custGeom>
              <a:avLst/>
              <a:gdLst/>
              <a:ahLst/>
              <a:cxnLst/>
              <a:rect l="l" t="t" r="r" b="b"/>
              <a:pathLst>
                <a:path w="360" h="385" fill="none" extrusionOk="0">
                  <a:moveTo>
                    <a:pt x="360" y="0"/>
                  </a:moveTo>
                  <a:lnTo>
                    <a:pt x="360" y="0"/>
                  </a:lnTo>
                  <a:lnTo>
                    <a:pt x="1" y="257"/>
                  </a:lnTo>
                  <a:lnTo>
                    <a:pt x="1" y="257"/>
                  </a:lnTo>
                  <a:lnTo>
                    <a:pt x="78" y="385"/>
                  </a:lnTo>
                  <a:lnTo>
                    <a:pt x="78" y="385"/>
                  </a:lnTo>
                  <a:lnTo>
                    <a:pt x="36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24"/>
            <p:cNvSpPr/>
            <p:nvPr/>
          </p:nvSpPr>
          <p:spPr>
            <a:xfrm>
              <a:off x="3115100" y="1716900"/>
              <a:ext cx="204625" cy="87225"/>
            </a:xfrm>
            <a:custGeom>
              <a:avLst/>
              <a:gdLst/>
              <a:ahLst/>
              <a:cxnLst/>
              <a:rect l="l" t="t" r="r" b="b"/>
              <a:pathLst>
                <a:path w="8185" h="3489" extrusionOk="0">
                  <a:moveTo>
                    <a:pt x="7312" y="0"/>
                  </a:moveTo>
                  <a:lnTo>
                    <a:pt x="7055" y="26"/>
                  </a:lnTo>
                  <a:lnTo>
                    <a:pt x="6722" y="103"/>
                  </a:lnTo>
                  <a:lnTo>
                    <a:pt x="6363" y="205"/>
                  </a:lnTo>
                  <a:lnTo>
                    <a:pt x="5952" y="359"/>
                  </a:lnTo>
                  <a:lnTo>
                    <a:pt x="5542" y="513"/>
                  </a:lnTo>
                  <a:lnTo>
                    <a:pt x="4618" y="949"/>
                  </a:lnTo>
                  <a:lnTo>
                    <a:pt x="3669" y="1437"/>
                  </a:lnTo>
                  <a:lnTo>
                    <a:pt x="2669" y="1975"/>
                  </a:lnTo>
                  <a:lnTo>
                    <a:pt x="1720" y="2514"/>
                  </a:lnTo>
                  <a:lnTo>
                    <a:pt x="1" y="3489"/>
                  </a:lnTo>
                  <a:lnTo>
                    <a:pt x="591" y="3438"/>
                  </a:lnTo>
                  <a:lnTo>
                    <a:pt x="1181" y="3335"/>
                  </a:lnTo>
                  <a:lnTo>
                    <a:pt x="1771" y="3258"/>
                  </a:lnTo>
                  <a:lnTo>
                    <a:pt x="2361" y="3130"/>
                  </a:lnTo>
                  <a:lnTo>
                    <a:pt x="3207" y="2924"/>
                  </a:lnTo>
                  <a:lnTo>
                    <a:pt x="3977" y="2719"/>
                  </a:lnTo>
                  <a:lnTo>
                    <a:pt x="4695" y="2488"/>
                  </a:lnTo>
                  <a:lnTo>
                    <a:pt x="5337" y="2257"/>
                  </a:lnTo>
                  <a:lnTo>
                    <a:pt x="5927" y="2027"/>
                  </a:lnTo>
                  <a:lnTo>
                    <a:pt x="6440" y="1770"/>
                  </a:lnTo>
                  <a:lnTo>
                    <a:pt x="6927" y="1539"/>
                  </a:lnTo>
                  <a:lnTo>
                    <a:pt x="7338" y="1283"/>
                  </a:lnTo>
                  <a:lnTo>
                    <a:pt x="7697" y="1026"/>
                  </a:lnTo>
                  <a:lnTo>
                    <a:pt x="7851" y="795"/>
                  </a:lnTo>
                  <a:lnTo>
                    <a:pt x="8005" y="539"/>
                  </a:lnTo>
                  <a:lnTo>
                    <a:pt x="8133" y="257"/>
                  </a:lnTo>
                  <a:lnTo>
                    <a:pt x="8184" y="26"/>
                  </a:lnTo>
                  <a:lnTo>
                    <a:pt x="7594" y="0"/>
                  </a:lnTo>
                  <a:close/>
                </a:path>
              </a:pathLst>
            </a:custGeom>
            <a:solidFill>
              <a:srgbClr val="2B2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24"/>
            <p:cNvSpPr/>
            <p:nvPr/>
          </p:nvSpPr>
          <p:spPr>
            <a:xfrm>
              <a:off x="3115100" y="1716900"/>
              <a:ext cx="204625" cy="87225"/>
            </a:xfrm>
            <a:custGeom>
              <a:avLst/>
              <a:gdLst/>
              <a:ahLst/>
              <a:cxnLst/>
              <a:rect l="l" t="t" r="r" b="b"/>
              <a:pathLst>
                <a:path w="8185" h="3489" fill="none" extrusionOk="0">
                  <a:moveTo>
                    <a:pt x="7594" y="0"/>
                  </a:moveTo>
                  <a:lnTo>
                    <a:pt x="7594" y="0"/>
                  </a:lnTo>
                  <a:lnTo>
                    <a:pt x="7312" y="0"/>
                  </a:lnTo>
                  <a:lnTo>
                    <a:pt x="7055" y="26"/>
                  </a:lnTo>
                  <a:lnTo>
                    <a:pt x="7055" y="26"/>
                  </a:lnTo>
                  <a:lnTo>
                    <a:pt x="6722" y="103"/>
                  </a:lnTo>
                  <a:lnTo>
                    <a:pt x="6363" y="205"/>
                  </a:lnTo>
                  <a:lnTo>
                    <a:pt x="5952" y="359"/>
                  </a:lnTo>
                  <a:lnTo>
                    <a:pt x="5542" y="513"/>
                  </a:lnTo>
                  <a:lnTo>
                    <a:pt x="4618" y="949"/>
                  </a:lnTo>
                  <a:lnTo>
                    <a:pt x="3669" y="1437"/>
                  </a:lnTo>
                  <a:lnTo>
                    <a:pt x="2669" y="1975"/>
                  </a:lnTo>
                  <a:lnTo>
                    <a:pt x="1720" y="2514"/>
                  </a:lnTo>
                  <a:lnTo>
                    <a:pt x="1" y="3489"/>
                  </a:lnTo>
                  <a:lnTo>
                    <a:pt x="1" y="3489"/>
                  </a:lnTo>
                  <a:lnTo>
                    <a:pt x="1" y="3489"/>
                  </a:lnTo>
                  <a:lnTo>
                    <a:pt x="591" y="3438"/>
                  </a:lnTo>
                  <a:lnTo>
                    <a:pt x="1181" y="3335"/>
                  </a:lnTo>
                  <a:lnTo>
                    <a:pt x="1771" y="3258"/>
                  </a:lnTo>
                  <a:lnTo>
                    <a:pt x="2361" y="3130"/>
                  </a:lnTo>
                  <a:lnTo>
                    <a:pt x="2361" y="3130"/>
                  </a:lnTo>
                  <a:lnTo>
                    <a:pt x="3207" y="2924"/>
                  </a:lnTo>
                  <a:lnTo>
                    <a:pt x="3977" y="2719"/>
                  </a:lnTo>
                  <a:lnTo>
                    <a:pt x="4695" y="2488"/>
                  </a:lnTo>
                  <a:lnTo>
                    <a:pt x="5337" y="2257"/>
                  </a:lnTo>
                  <a:lnTo>
                    <a:pt x="5927" y="2027"/>
                  </a:lnTo>
                  <a:lnTo>
                    <a:pt x="6440" y="1770"/>
                  </a:lnTo>
                  <a:lnTo>
                    <a:pt x="6927" y="1539"/>
                  </a:lnTo>
                  <a:lnTo>
                    <a:pt x="7338" y="1283"/>
                  </a:lnTo>
                  <a:lnTo>
                    <a:pt x="7338" y="1283"/>
                  </a:lnTo>
                  <a:lnTo>
                    <a:pt x="7697" y="1026"/>
                  </a:lnTo>
                  <a:lnTo>
                    <a:pt x="7697" y="1026"/>
                  </a:lnTo>
                  <a:lnTo>
                    <a:pt x="7851" y="795"/>
                  </a:lnTo>
                  <a:lnTo>
                    <a:pt x="8005" y="539"/>
                  </a:lnTo>
                  <a:lnTo>
                    <a:pt x="8005" y="539"/>
                  </a:lnTo>
                  <a:lnTo>
                    <a:pt x="8133" y="257"/>
                  </a:lnTo>
                  <a:lnTo>
                    <a:pt x="8184" y="26"/>
                  </a:lnTo>
                  <a:lnTo>
                    <a:pt x="8184" y="26"/>
                  </a:lnTo>
                  <a:lnTo>
                    <a:pt x="759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5" name="Google Shape;4235;p24"/>
          <p:cNvSpPr/>
          <p:nvPr/>
        </p:nvSpPr>
        <p:spPr>
          <a:xfrm>
            <a:off x="26135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3. Saksbehandling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239"/>
        <p:cNvGrpSpPr/>
        <p:nvPr/>
      </p:nvGrpSpPr>
      <p:grpSpPr>
        <a:xfrm>
          <a:off x="0" y="0"/>
          <a:ext cx="0" cy="0"/>
          <a:chOff x="0" y="0"/>
          <a:chExt cx="0" cy="0"/>
        </a:xfrm>
      </p:grpSpPr>
      <p:sp>
        <p:nvSpPr>
          <p:cNvPr id="4240" name="Google Shape;4240;p25"/>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Bestillingsskjemaer kan sendes inn i to ulike kontaktflater</a:t>
            </a:r>
            <a:endParaRPr/>
          </a:p>
        </p:txBody>
      </p:sp>
      <p:sp>
        <p:nvSpPr>
          <p:cNvPr id="4241" name="Google Shape;4241;p25"/>
          <p:cNvSpPr txBox="1">
            <a:spLocks noGrp="1"/>
          </p:cNvSpPr>
          <p:nvPr>
            <p:ph type="body" idx="1"/>
          </p:nvPr>
        </p:nvSpPr>
        <p:spPr>
          <a:xfrm>
            <a:off x="457200" y="1200150"/>
            <a:ext cx="4038600" cy="3674504"/>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62000" tIns="198000" rIns="162000" bIns="91425" anchor="t" anchorCtr="0">
            <a:noAutofit/>
          </a:bodyPr>
          <a:lstStyle/>
          <a:p>
            <a:pPr marL="0" marR="0" lvl="0" indent="0" algn="l" rtl="0">
              <a:lnSpc>
                <a:spcPct val="90000"/>
              </a:lnSpc>
              <a:spcBef>
                <a:spcPts val="560"/>
              </a:spcBef>
              <a:spcAft>
                <a:spcPts val="0"/>
              </a:spcAft>
              <a:buSzPts val="1900"/>
              <a:buNone/>
            </a:pPr>
            <a:r>
              <a:rPr lang="no-NO" sz="1200">
                <a:solidFill>
                  <a:srgbClr val="00509E"/>
                </a:solidFill>
              </a:rPr>
              <a:t>Bestillingsskjemaer i Selvbetjeningsportalen/DFØ-app</a:t>
            </a:r>
            <a:endParaRPr sz="1200">
              <a:solidFill>
                <a:srgbClr val="00509E"/>
              </a:solidFill>
            </a:endParaRPr>
          </a:p>
          <a:p>
            <a:pPr marL="0" marR="0" lvl="0" indent="0" algn="l" rtl="0">
              <a:lnSpc>
                <a:spcPct val="115000"/>
              </a:lnSpc>
              <a:spcBef>
                <a:spcPts val="560"/>
              </a:spcBef>
              <a:spcAft>
                <a:spcPts val="0"/>
              </a:spcAft>
              <a:buSzPts val="1900"/>
              <a:buNone/>
            </a:pPr>
            <a:r>
              <a:rPr lang="nb-NO" sz="1100">
                <a:solidFill>
                  <a:schemeClr val="tx1"/>
                </a:solidFill>
              </a:rPr>
              <a:t>Alle ansatte har tilgang til Selvbetjeningsportalen/DFØ-app og kan sende inn skjema for utbetalinger, bestillinger, oppsigelser eller andre søknader. Følgende skjemaer kan sendes inn:</a:t>
            </a:r>
          </a:p>
          <a:p>
            <a:pPr marL="457200" marR="0" lvl="0" indent="-298450" algn="l" rtl="0">
              <a:lnSpc>
                <a:spcPct val="90000"/>
              </a:lnSpc>
              <a:spcBef>
                <a:spcPts val="560"/>
              </a:spcBef>
              <a:spcAft>
                <a:spcPts val="0"/>
              </a:spcAft>
              <a:buClr>
                <a:srgbClr val="464646"/>
              </a:buClr>
              <a:buSzPts val="1100"/>
              <a:buChar char="●"/>
            </a:pPr>
            <a:r>
              <a:rPr lang="nb-NO" sz="1100">
                <a:solidFill>
                  <a:schemeClr val="tx1"/>
                </a:solidFill>
              </a:rPr>
              <a:t>Av ansatte;</a:t>
            </a:r>
          </a:p>
          <a:p>
            <a:pPr marL="737999" marR="0" lvl="1" indent="-228249" algn="l" rtl="0">
              <a:lnSpc>
                <a:spcPct val="90000"/>
              </a:lnSpc>
              <a:spcBef>
                <a:spcPts val="0"/>
              </a:spcBef>
              <a:spcAft>
                <a:spcPts val="0"/>
              </a:spcAft>
              <a:buClr>
                <a:srgbClr val="464646"/>
              </a:buClr>
              <a:buSzPts val="1100"/>
              <a:buChar char="○"/>
            </a:pPr>
            <a:r>
              <a:rPr lang="nb-NO" sz="1100">
                <a:solidFill>
                  <a:schemeClr val="tx1"/>
                </a:solidFill>
              </a:rPr>
              <a:t>krav på </a:t>
            </a:r>
            <a:r>
              <a:rPr lang="nb-NO" sz="1100" err="1">
                <a:solidFill>
                  <a:schemeClr val="tx1"/>
                </a:solidFill>
              </a:rPr>
              <a:t>utgiftsrefusjon</a:t>
            </a:r>
            <a:endParaRPr lang="nb-NO" sz="1100">
              <a:solidFill>
                <a:schemeClr val="tx1"/>
              </a:solidFill>
            </a:endParaRPr>
          </a:p>
          <a:p>
            <a:pPr marL="737999" marR="0" lvl="1" indent="-228249" algn="l" rtl="0">
              <a:lnSpc>
                <a:spcPct val="90000"/>
              </a:lnSpc>
              <a:spcBef>
                <a:spcPts val="0"/>
              </a:spcBef>
              <a:spcAft>
                <a:spcPts val="0"/>
              </a:spcAft>
              <a:buClr>
                <a:srgbClr val="464646"/>
              </a:buClr>
              <a:buSzPts val="1100"/>
              <a:buChar char="○"/>
            </a:pPr>
            <a:r>
              <a:rPr lang="nb-NO" sz="1100">
                <a:solidFill>
                  <a:schemeClr val="tx1"/>
                </a:solidFill>
              </a:rPr>
              <a:t>reiseregning</a:t>
            </a:r>
          </a:p>
          <a:p>
            <a:pPr marL="737999" marR="0" lvl="1" indent="-228249" algn="l" rtl="0">
              <a:lnSpc>
                <a:spcPct val="90000"/>
              </a:lnSpc>
              <a:spcBef>
                <a:spcPts val="0"/>
              </a:spcBef>
              <a:spcAft>
                <a:spcPts val="0"/>
              </a:spcAft>
              <a:buClr>
                <a:srgbClr val="464646"/>
              </a:buClr>
              <a:buSzPts val="1100"/>
              <a:buChar char="○"/>
            </a:pPr>
            <a:r>
              <a:rPr lang="nb-NO" sz="1100">
                <a:solidFill>
                  <a:schemeClr val="tx1"/>
                </a:solidFill>
              </a:rPr>
              <a:t>godtgjørelse</a:t>
            </a:r>
          </a:p>
          <a:p>
            <a:pPr marL="737999" marR="0" lvl="1" indent="-228249" algn="l" rtl="0">
              <a:lnSpc>
                <a:spcPct val="90000"/>
              </a:lnSpc>
              <a:spcBef>
                <a:spcPts val="0"/>
              </a:spcBef>
              <a:spcAft>
                <a:spcPts val="0"/>
              </a:spcAft>
              <a:buClr>
                <a:srgbClr val="464646"/>
              </a:buClr>
              <a:buSzPts val="1100"/>
              <a:buChar char="○"/>
            </a:pPr>
            <a:r>
              <a:rPr lang="nb-NO" sz="1100">
                <a:solidFill>
                  <a:schemeClr val="tx1"/>
                </a:solidFill>
              </a:rPr>
              <a:t>søknad om permisjon</a:t>
            </a:r>
          </a:p>
          <a:p>
            <a:pPr marL="737999" marR="0" lvl="1" indent="-228249" algn="l" rtl="0">
              <a:lnSpc>
                <a:spcPct val="90000"/>
              </a:lnSpc>
              <a:spcBef>
                <a:spcPts val="0"/>
              </a:spcBef>
              <a:spcAft>
                <a:spcPts val="0"/>
              </a:spcAft>
              <a:buClr>
                <a:srgbClr val="464646"/>
              </a:buClr>
              <a:buSzPts val="1100"/>
              <a:buChar char="○"/>
            </a:pPr>
            <a:r>
              <a:rPr lang="nb-NO" sz="1100">
                <a:solidFill>
                  <a:schemeClr val="tx1"/>
                </a:solidFill>
              </a:rPr>
              <a:t>overføring av feriedager</a:t>
            </a:r>
          </a:p>
          <a:p>
            <a:pPr marL="737999" marR="0" lvl="1" indent="-228249" algn="l" rtl="0">
              <a:lnSpc>
                <a:spcPct val="90000"/>
              </a:lnSpc>
              <a:spcBef>
                <a:spcPts val="0"/>
              </a:spcBef>
              <a:spcAft>
                <a:spcPts val="0"/>
              </a:spcAft>
              <a:buClr>
                <a:srgbClr val="464646"/>
              </a:buClr>
              <a:buSzPts val="1100"/>
              <a:buChar char="○"/>
            </a:pPr>
            <a:r>
              <a:rPr lang="nb-NO" sz="1100">
                <a:solidFill>
                  <a:schemeClr val="tx1"/>
                </a:solidFill>
              </a:rPr>
              <a:t>oppsigelse</a:t>
            </a:r>
          </a:p>
          <a:p>
            <a:pPr marL="457200" marR="0" lvl="0" indent="-298450" algn="l" rtl="0">
              <a:lnSpc>
                <a:spcPct val="90000"/>
              </a:lnSpc>
              <a:spcBef>
                <a:spcPts val="0"/>
              </a:spcBef>
              <a:spcAft>
                <a:spcPts val="0"/>
              </a:spcAft>
              <a:buClr>
                <a:srgbClr val="464646"/>
              </a:buClr>
              <a:buSzPts val="1100"/>
              <a:buChar char="●"/>
            </a:pPr>
            <a:r>
              <a:rPr lang="nb-NO" sz="1100">
                <a:solidFill>
                  <a:schemeClr val="tx1"/>
                </a:solidFill>
              </a:rPr>
              <a:t>Av behovshaver kontrakt;</a:t>
            </a:r>
          </a:p>
          <a:p>
            <a:pPr marL="737999" marR="0" lvl="1" indent="-228249" algn="l" rtl="0">
              <a:lnSpc>
                <a:spcPct val="90000"/>
              </a:lnSpc>
              <a:spcBef>
                <a:spcPts val="0"/>
              </a:spcBef>
              <a:spcAft>
                <a:spcPts val="0"/>
              </a:spcAft>
              <a:buClr>
                <a:srgbClr val="464646"/>
              </a:buClr>
              <a:buSzPts val="1100"/>
              <a:buChar char="○"/>
            </a:pPr>
            <a:r>
              <a:rPr lang="nb-NO" sz="1100">
                <a:solidFill>
                  <a:schemeClr val="tx1"/>
                </a:solidFill>
              </a:rPr>
              <a:t>bestilling av midlertidige                               time-, måneds og                    oppdragskontrakter (</a:t>
            </a:r>
            <a:r>
              <a:rPr lang="nb-NO" sz="1100" err="1">
                <a:solidFill>
                  <a:schemeClr val="tx1"/>
                </a:solidFill>
              </a:rPr>
              <a:t>ToA</a:t>
            </a:r>
            <a:r>
              <a:rPr lang="nb-NO" sz="1100">
                <a:solidFill>
                  <a:schemeClr val="tx1"/>
                </a:solidFill>
              </a:rPr>
              <a:t>)</a:t>
            </a:r>
          </a:p>
          <a:p>
            <a:pPr marL="0" marR="0" lvl="0" indent="0" algn="l" rtl="0">
              <a:lnSpc>
                <a:spcPct val="90000"/>
              </a:lnSpc>
              <a:spcBef>
                <a:spcPts val="560"/>
              </a:spcBef>
              <a:spcAft>
                <a:spcPts val="0"/>
              </a:spcAft>
              <a:buSzPts val="1900"/>
              <a:buNone/>
            </a:pPr>
            <a:endParaRPr sz="1100">
              <a:solidFill>
                <a:srgbClr val="464646"/>
              </a:solidFill>
            </a:endParaRPr>
          </a:p>
        </p:txBody>
      </p:sp>
      <p:grpSp>
        <p:nvGrpSpPr>
          <p:cNvPr id="4242" name="Google Shape;4242;p25"/>
          <p:cNvGrpSpPr/>
          <p:nvPr/>
        </p:nvGrpSpPr>
        <p:grpSpPr>
          <a:xfrm>
            <a:off x="3144431" y="3429626"/>
            <a:ext cx="1179600" cy="1264121"/>
            <a:chOff x="4935281" y="1314637"/>
            <a:chExt cx="1179600" cy="1264121"/>
          </a:xfrm>
        </p:grpSpPr>
        <p:sp>
          <p:nvSpPr>
            <p:cNvPr id="4243" name="Google Shape;4243;p25"/>
            <p:cNvSpPr/>
            <p:nvPr/>
          </p:nvSpPr>
          <p:spPr>
            <a:xfrm>
              <a:off x="4935281" y="1399158"/>
              <a:ext cx="1179600" cy="11796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244" name="Google Shape;4244;p25"/>
            <p:cNvGrpSpPr/>
            <p:nvPr/>
          </p:nvGrpSpPr>
          <p:grpSpPr>
            <a:xfrm>
              <a:off x="5265901" y="1496251"/>
              <a:ext cx="518334" cy="990096"/>
              <a:chOff x="5236539" y="1758751"/>
              <a:chExt cx="518334" cy="990096"/>
            </a:xfrm>
          </p:grpSpPr>
          <p:sp>
            <p:nvSpPr>
              <p:cNvPr id="4245" name="Google Shape;4245;p25"/>
              <p:cNvSpPr/>
              <p:nvPr/>
            </p:nvSpPr>
            <p:spPr>
              <a:xfrm>
                <a:off x="5236539" y="1758751"/>
                <a:ext cx="518334" cy="990096"/>
              </a:xfrm>
              <a:custGeom>
                <a:avLst/>
                <a:gdLst/>
                <a:ahLst/>
                <a:cxnLst/>
                <a:rect l="l" t="t" r="r" b="b"/>
                <a:pathLst>
                  <a:path w="45972" h="87118" extrusionOk="0">
                    <a:moveTo>
                      <a:pt x="3884" y="1"/>
                    </a:moveTo>
                    <a:lnTo>
                      <a:pt x="3453" y="79"/>
                    </a:lnTo>
                    <a:lnTo>
                      <a:pt x="3021" y="157"/>
                    </a:lnTo>
                    <a:lnTo>
                      <a:pt x="2629" y="314"/>
                    </a:lnTo>
                    <a:lnTo>
                      <a:pt x="2276" y="471"/>
                    </a:lnTo>
                    <a:lnTo>
                      <a:pt x="1923" y="667"/>
                    </a:lnTo>
                    <a:lnTo>
                      <a:pt x="1570" y="903"/>
                    </a:lnTo>
                    <a:lnTo>
                      <a:pt x="1256" y="1177"/>
                    </a:lnTo>
                    <a:lnTo>
                      <a:pt x="981" y="1452"/>
                    </a:lnTo>
                    <a:lnTo>
                      <a:pt x="746" y="1766"/>
                    </a:lnTo>
                    <a:lnTo>
                      <a:pt x="550" y="2079"/>
                    </a:lnTo>
                    <a:lnTo>
                      <a:pt x="354" y="2432"/>
                    </a:lnTo>
                    <a:lnTo>
                      <a:pt x="197" y="2825"/>
                    </a:lnTo>
                    <a:lnTo>
                      <a:pt x="118" y="3178"/>
                    </a:lnTo>
                    <a:lnTo>
                      <a:pt x="40" y="3570"/>
                    </a:lnTo>
                    <a:lnTo>
                      <a:pt x="1" y="4001"/>
                    </a:lnTo>
                    <a:lnTo>
                      <a:pt x="1" y="83117"/>
                    </a:lnTo>
                    <a:lnTo>
                      <a:pt x="40" y="83548"/>
                    </a:lnTo>
                    <a:lnTo>
                      <a:pt x="118" y="83940"/>
                    </a:lnTo>
                    <a:lnTo>
                      <a:pt x="197" y="84333"/>
                    </a:lnTo>
                    <a:lnTo>
                      <a:pt x="354" y="84686"/>
                    </a:lnTo>
                    <a:lnTo>
                      <a:pt x="550" y="85039"/>
                    </a:lnTo>
                    <a:lnTo>
                      <a:pt x="746" y="85353"/>
                    </a:lnTo>
                    <a:lnTo>
                      <a:pt x="981" y="85666"/>
                    </a:lnTo>
                    <a:lnTo>
                      <a:pt x="1256" y="85941"/>
                    </a:lnTo>
                    <a:lnTo>
                      <a:pt x="1570" y="86215"/>
                    </a:lnTo>
                    <a:lnTo>
                      <a:pt x="1923" y="86451"/>
                    </a:lnTo>
                    <a:lnTo>
                      <a:pt x="2276" y="86647"/>
                    </a:lnTo>
                    <a:lnTo>
                      <a:pt x="2629" y="86804"/>
                    </a:lnTo>
                    <a:lnTo>
                      <a:pt x="3021" y="86961"/>
                    </a:lnTo>
                    <a:lnTo>
                      <a:pt x="3453" y="87039"/>
                    </a:lnTo>
                    <a:lnTo>
                      <a:pt x="3884" y="87118"/>
                    </a:lnTo>
                    <a:lnTo>
                      <a:pt x="42128" y="87118"/>
                    </a:lnTo>
                    <a:lnTo>
                      <a:pt x="42520" y="87039"/>
                    </a:lnTo>
                    <a:lnTo>
                      <a:pt x="42952" y="86961"/>
                    </a:lnTo>
                    <a:lnTo>
                      <a:pt x="43344" y="86804"/>
                    </a:lnTo>
                    <a:lnTo>
                      <a:pt x="43736" y="86647"/>
                    </a:lnTo>
                    <a:lnTo>
                      <a:pt x="44089" y="86451"/>
                    </a:lnTo>
                    <a:lnTo>
                      <a:pt x="44403" y="86215"/>
                    </a:lnTo>
                    <a:lnTo>
                      <a:pt x="44717" y="85941"/>
                    </a:lnTo>
                    <a:lnTo>
                      <a:pt x="44991" y="85666"/>
                    </a:lnTo>
                    <a:lnTo>
                      <a:pt x="45227" y="85353"/>
                    </a:lnTo>
                    <a:lnTo>
                      <a:pt x="45462" y="85039"/>
                    </a:lnTo>
                    <a:lnTo>
                      <a:pt x="45619" y="84686"/>
                    </a:lnTo>
                    <a:lnTo>
                      <a:pt x="45776" y="84333"/>
                    </a:lnTo>
                    <a:lnTo>
                      <a:pt x="45893" y="83940"/>
                    </a:lnTo>
                    <a:lnTo>
                      <a:pt x="45933" y="83548"/>
                    </a:lnTo>
                    <a:lnTo>
                      <a:pt x="45972" y="83117"/>
                    </a:lnTo>
                    <a:lnTo>
                      <a:pt x="45972" y="4001"/>
                    </a:lnTo>
                    <a:lnTo>
                      <a:pt x="45933" y="3570"/>
                    </a:lnTo>
                    <a:lnTo>
                      <a:pt x="45893" y="3178"/>
                    </a:lnTo>
                    <a:lnTo>
                      <a:pt x="45776" y="2825"/>
                    </a:lnTo>
                    <a:lnTo>
                      <a:pt x="45619" y="2432"/>
                    </a:lnTo>
                    <a:lnTo>
                      <a:pt x="45462" y="2079"/>
                    </a:lnTo>
                    <a:lnTo>
                      <a:pt x="45227" y="1766"/>
                    </a:lnTo>
                    <a:lnTo>
                      <a:pt x="44991" y="1452"/>
                    </a:lnTo>
                    <a:lnTo>
                      <a:pt x="44717" y="1177"/>
                    </a:lnTo>
                    <a:lnTo>
                      <a:pt x="44403" y="903"/>
                    </a:lnTo>
                    <a:lnTo>
                      <a:pt x="44089" y="667"/>
                    </a:lnTo>
                    <a:lnTo>
                      <a:pt x="43736" y="471"/>
                    </a:lnTo>
                    <a:lnTo>
                      <a:pt x="43344" y="314"/>
                    </a:lnTo>
                    <a:lnTo>
                      <a:pt x="42952" y="157"/>
                    </a:lnTo>
                    <a:lnTo>
                      <a:pt x="42520" y="79"/>
                    </a:lnTo>
                    <a:lnTo>
                      <a:pt x="42128" y="1"/>
                    </a:lnTo>
                    <a:close/>
                  </a:path>
                </a:pathLst>
              </a:custGeom>
              <a:solidFill>
                <a:srgbClr val="1C3A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6" name="Google Shape;4246;p25"/>
              <p:cNvSpPr/>
              <p:nvPr/>
            </p:nvSpPr>
            <p:spPr>
              <a:xfrm>
                <a:off x="5258662" y="1834980"/>
                <a:ext cx="474102" cy="841658"/>
              </a:xfrm>
              <a:custGeom>
                <a:avLst/>
                <a:gdLst/>
                <a:ahLst/>
                <a:cxnLst/>
                <a:rect l="l" t="t" r="r" b="b"/>
                <a:pathLst>
                  <a:path w="42049" h="74057" extrusionOk="0">
                    <a:moveTo>
                      <a:pt x="0" y="1"/>
                    </a:moveTo>
                    <a:lnTo>
                      <a:pt x="0" y="74056"/>
                    </a:lnTo>
                    <a:lnTo>
                      <a:pt x="42049" y="74056"/>
                    </a:lnTo>
                    <a:lnTo>
                      <a:pt x="42049" y="1"/>
                    </a:lnTo>
                    <a:close/>
                  </a:path>
                </a:pathLst>
              </a:cu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7" name="Google Shape;4247;p25"/>
              <p:cNvSpPr/>
              <p:nvPr/>
            </p:nvSpPr>
            <p:spPr>
              <a:xfrm>
                <a:off x="5258662" y="1834980"/>
                <a:ext cx="474102" cy="40141"/>
              </a:xfrm>
              <a:custGeom>
                <a:avLst/>
                <a:gdLst/>
                <a:ahLst/>
                <a:cxnLst/>
                <a:rect l="l" t="t" r="r" b="b"/>
                <a:pathLst>
                  <a:path w="42049" h="3532" extrusionOk="0">
                    <a:moveTo>
                      <a:pt x="0" y="1"/>
                    </a:moveTo>
                    <a:lnTo>
                      <a:pt x="0" y="3531"/>
                    </a:lnTo>
                    <a:lnTo>
                      <a:pt x="42049" y="3531"/>
                    </a:lnTo>
                    <a:lnTo>
                      <a:pt x="42049" y="1"/>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8" name="Google Shape;4248;p25"/>
              <p:cNvSpPr/>
              <p:nvPr/>
            </p:nvSpPr>
            <p:spPr>
              <a:xfrm>
                <a:off x="5400187" y="1791290"/>
                <a:ext cx="149056" cy="16059"/>
              </a:xfrm>
              <a:custGeom>
                <a:avLst/>
                <a:gdLst/>
                <a:ahLst/>
                <a:cxnLst/>
                <a:rect l="l" t="t" r="r" b="b"/>
                <a:pathLst>
                  <a:path w="13220" h="1413" extrusionOk="0">
                    <a:moveTo>
                      <a:pt x="746" y="1"/>
                    </a:moveTo>
                    <a:lnTo>
                      <a:pt x="589" y="40"/>
                    </a:lnTo>
                    <a:lnTo>
                      <a:pt x="472" y="79"/>
                    </a:lnTo>
                    <a:lnTo>
                      <a:pt x="315" y="119"/>
                    </a:lnTo>
                    <a:lnTo>
                      <a:pt x="236" y="197"/>
                    </a:lnTo>
                    <a:lnTo>
                      <a:pt x="119" y="315"/>
                    </a:lnTo>
                    <a:lnTo>
                      <a:pt x="79" y="432"/>
                    </a:lnTo>
                    <a:lnTo>
                      <a:pt x="40" y="550"/>
                    </a:lnTo>
                    <a:lnTo>
                      <a:pt x="1" y="707"/>
                    </a:lnTo>
                    <a:lnTo>
                      <a:pt x="1" y="746"/>
                    </a:lnTo>
                    <a:lnTo>
                      <a:pt x="40" y="864"/>
                    </a:lnTo>
                    <a:lnTo>
                      <a:pt x="79" y="1021"/>
                    </a:lnTo>
                    <a:lnTo>
                      <a:pt x="119" y="1138"/>
                    </a:lnTo>
                    <a:lnTo>
                      <a:pt x="236" y="1217"/>
                    </a:lnTo>
                    <a:lnTo>
                      <a:pt x="315" y="1295"/>
                    </a:lnTo>
                    <a:lnTo>
                      <a:pt x="472" y="1374"/>
                    </a:lnTo>
                    <a:lnTo>
                      <a:pt x="589" y="1413"/>
                    </a:lnTo>
                    <a:lnTo>
                      <a:pt x="12631" y="1413"/>
                    </a:lnTo>
                    <a:lnTo>
                      <a:pt x="12788" y="1374"/>
                    </a:lnTo>
                    <a:lnTo>
                      <a:pt x="12906" y="1295"/>
                    </a:lnTo>
                    <a:lnTo>
                      <a:pt x="13023" y="1217"/>
                    </a:lnTo>
                    <a:lnTo>
                      <a:pt x="13102" y="1138"/>
                    </a:lnTo>
                    <a:lnTo>
                      <a:pt x="13180" y="1021"/>
                    </a:lnTo>
                    <a:lnTo>
                      <a:pt x="13219" y="864"/>
                    </a:lnTo>
                    <a:lnTo>
                      <a:pt x="13219" y="746"/>
                    </a:lnTo>
                    <a:lnTo>
                      <a:pt x="13219" y="707"/>
                    </a:lnTo>
                    <a:lnTo>
                      <a:pt x="13219" y="550"/>
                    </a:lnTo>
                    <a:lnTo>
                      <a:pt x="13180" y="432"/>
                    </a:lnTo>
                    <a:lnTo>
                      <a:pt x="13102" y="315"/>
                    </a:lnTo>
                    <a:lnTo>
                      <a:pt x="13023" y="197"/>
                    </a:lnTo>
                    <a:lnTo>
                      <a:pt x="12906" y="119"/>
                    </a:lnTo>
                    <a:lnTo>
                      <a:pt x="12788" y="79"/>
                    </a:lnTo>
                    <a:lnTo>
                      <a:pt x="12631" y="40"/>
                    </a:lnTo>
                    <a:lnTo>
                      <a:pt x="12474" y="1"/>
                    </a:lnTo>
                    <a:close/>
                  </a:path>
                </a:pathLst>
              </a:custGeom>
              <a:solidFill>
                <a:srgbClr val="4F8E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9" name="Google Shape;4249;p25"/>
              <p:cNvSpPr/>
              <p:nvPr/>
            </p:nvSpPr>
            <p:spPr>
              <a:xfrm>
                <a:off x="5573566" y="1790847"/>
                <a:ext cx="17702" cy="17400"/>
              </a:xfrm>
              <a:custGeom>
                <a:avLst/>
                <a:gdLst/>
                <a:ahLst/>
                <a:cxnLst/>
                <a:rect l="l" t="t" r="r" b="b"/>
                <a:pathLst>
                  <a:path w="1570" h="1531" extrusionOk="0">
                    <a:moveTo>
                      <a:pt x="628" y="1"/>
                    </a:moveTo>
                    <a:lnTo>
                      <a:pt x="471" y="40"/>
                    </a:lnTo>
                    <a:lnTo>
                      <a:pt x="354" y="118"/>
                    </a:lnTo>
                    <a:lnTo>
                      <a:pt x="236" y="197"/>
                    </a:lnTo>
                    <a:lnTo>
                      <a:pt x="158" y="314"/>
                    </a:lnTo>
                    <a:lnTo>
                      <a:pt x="79" y="471"/>
                    </a:lnTo>
                    <a:lnTo>
                      <a:pt x="40" y="589"/>
                    </a:lnTo>
                    <a:lnTo>
                      <a:pt x="1" y="746"/>
                    </a:lnTo>
                    <a:lnTo>
                      <a:pt x="40" y="903"/>
                    </a:lnTo>
                    <a:lnTo>
                      <a:pt x="79" y="1060"/>
                    </a:lnTo>
                    <a:lnTo>
                      <a:pt x="158" y="1177"/>
                    </a:lnTo>
                    <a:lnTo>
                      <a:pt x="236" y="1295"/>
                    </a:lnTo>
                    <a:lnTo>
                      <a:pt x="354" y="1413"/>
                    </a:lnTo>
                    <a:lnTo>
                      <a:pt x="471" y="1452"/>
                    </a:lnTo>
                    <a:lnTo>
                      <a:pt x="628" y="1530"/>
                    </a:lnTo>
                    <a:lnTo>
                      <a:pt x="942" y="1530"/>
                    </a:lnTo>
                    <a:lnTo>
                      <a:pt x="1099" y="1452"/>
                    </a:lnTo>
                    <a:lnTo>
                      <a:pt x="1217" y="1413"/>
                    </a:lnTo>
                    <a:lnTo>
                      <a:pt x="1334" y="1295"/>
                    </a:lnTo>
                    <a:lnTo>
                      <a:pt x="1452" y="1177"/>
                    </a:lnTo>
                    <a:lnTo>
                      <a:pt x="1491" y="1060"/>
                    </a:lnTo>
                    <a:lnTo>
                      <a:pt x="1570" y="903"/>
                    </a:lnTo>
                    <a:lnTo>
                      <a:pt x="1570" y="746"/>
                    </a:lnTo>
                    <a:lnTo>
                      <a:pt x="1570" y="589"/>
                    </a:lnTo>
                    <a:lnTo>
                      <a:pt x="1491" y="471"/>
                    </a:lnTo>
                    <a:lnTo>
                      <a:pt x="1452" y="314"/>
                    </a:lnTo>
                    <a:lnTo>
                      <a:pt x="1334" y="197"/>
                    </a:lnTo>
                    <a:lnTo>
                      <a:pt x="1217" y="118"/>
                    </a:lnTo>
                    <a:lnTo>
                      <a:pt x="1099" y="40"/>
                    </a:lnTo>
                    <a:lnTo>
                      <a:pt x="942" y="1"/>
                    </a:lnTo>
                    <a:close/>
                  </a:path>
                </a:pathLst>
              </a:custGeom>
              <a:solidFill>
                <a:srgbClr val="4F8E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0" name="Google Shape;4250;p25"/>
              <p:cNvSpPr/>
              <p:nvPr/>
            </p:nvSpPr>
            <p:spPr>
              <a:xfrm>
                <a:off x="5290054" y="1901411"/>
                <a:ext cx="411752" cy="391411"/>
              </a:xfrm>
              <a:custGeom>
                <a:avLst/>
                <a:gdLst/>
                <a:ahLst/>
                <a:cxnLst/>
                <a:rect l="l" t="t" r="r" b="b"/>
                <a:pathLst>
                  <a:path w="36519" h="34440" extrusionOk="0">
                    <a:moveTo>
                      <a:pt x="1" y="0"/>
                    </a:moveTo>
                    <a:lnTo>
                      <a:pt x="1" y="34439"/>
                    </a:lnTo>
                    <a:lnTo>
                      <a:pt x="36519" y="34439"/>
                    </a:lnTo>
                    <a:lnTo>
                      <a:pt x="36519"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1" name="Google Shape;4251;p25"/>
              <p:cNvSpPr/>
              <p:nvPr/>
            </p:nvSpPr>
            <p:spPr>
              <a:xfrm>
                <a:off x="5405058" y="2330723"/>
                <a:ext cx="181776" cy="183227"/>
              </a:xfrm>
              <a:custGeom>
                <a:avLst/>
                <a:gdLst/>
                <a:ahLst/>
                <a:cxnLst/>
                <a:rect l="l" t="t" r="r" b="b"/>
                <a:pathLst>
                  <a:path w="16122" h="16122" extrusionOk="0">
                    <a:moveTo>
                      <a:pt x="8041" y="0"/>
                    </a:moveTo>
                    <a:lnTo>
                      <a:pt x="7218" y="39"/>
                    </a:lnTo>
                    <a:lnTo>
                      <a:pt x="6433" y="157"/>
                    </a:lnTo>
                    <a:lnTo>
                      <a:pt x="5649" y="353"/>
                    </a:lnTo>
                    <a:lnTo>
                      <a:pt x="4903" y="628"/>
                    </a:lnTo>
                    <a:lnTo>
                      <a:pt x="4197" y="981"/>
                    </a:lnTo>
                    <a:lnTo>
                      <a:pt x="3530" y="1373"/>
                    </a:lnTo>
                    <a:lnTo>
                      <a:pt x="2903" y="1844"/>
                    </a:lnTo>
                    <a:lnTo>
                      <a:pt x="2354" y="2354"/>
                    </a:lnTo>
                    <a:lnTo>
                      <a:pt x="1844" y="2942"/>
                    </a:lnTo>
                    <a:lnTo>
                      <a:pt x="1373" y="3530"/>
                    </a:lnTo>
                    <a:lnTo>
                      <a:pt x="942" y="4197"/>
                    </a:lnTo>
                    <a:lnTo>
                      <a:pt x="628" y="4903"/>
                    </a:lnTo>
                    <a:lnTo>
                      <a:pt x="353" y="5649"/>
                    </a:lnTo>
                    <a:lnTo>
                      <a:pt x="157" y="6433"/>
                    </a:lnTo>
                    <a:lnTo>
                      <a:pt x="40" y="7218"/>
                    </a:lnTo>
                    <a:lnTo>
                      <a:pt x="0" y="8041"/>
                    </a:lnTo>
                    <a:lnTo>
                      <a:pt x="40" y="8865"/>
                    </a:lnTo>
                    <a:lnTo>
                      <a:pt x="157" y="9689"/>
                    </a:lnTo>
                    <a:lnTo>
                      <a:pt x="353" y="10434"/>
                    </a:lnTo>
                    <a:lnTo>
                      <a:pt x="628" y="11179"/>
                    </a:lnTo>
                    <a:lnTo>
                      <a:pt x="942" y="11885"/>
                    </a:lnTo>
                    <a:lnTo>
                      <a:pt x="1373" y="12552"/>
                    </a:lnTo>
                    <a:lnTo>
                      <a:pt x="1844" y="13180"/>
                    </a:lnTo>
                    <a:lnTo>
                      <a:pt x="2354" y="13768"/>
                    </a:lnTo>
                    <a:lnTo>
                      <a:pt x="2903" y="14278"/>
                    </a:lnTo>
                    <a:lnTo>
                      <a:pt x="3530" y="14749"/>
                    </a:lnTo>
                    <a:lnTo>
                      <a:pt x="4197" y="15141"/>
                    </a:lnTo>
                    <a:lnTo>
                      <a:pt x="4903" y="15494"/>
                    </a:lnTo>
                    <a:lnTo>
                      <a:pt x="5649" y="15768"/>
                    </a:lnTo>
                    <a:lnTo>
                      <a:pt x="6433" y="15965"/>
                    </a:lnTo>
                    <a:lnTo>
                      <a:pt x="7218" y="16082"/>
                    </a:lnTo>
                    <a:lnTo>
                      <a:pt x="8041" y="16121"/>
                    </a:lnTo>
                    <a:lnTo>
                      <a:pt x="8865" y="16082"/>
                    </a:lnTo>
                    <a:lnTo>
                      <a:pt x="9689" y="15965"/>
                    </a:lnTo>
                    <a:lnTo>
                      <a:pt x="10434" y="15768"/>
                    </a:lnTo>
                    <a:lnTo>
                      <a:pt x="11179" y="15494"/>
                    </a:lnTo>
                    <a:lnTo>
                      <a:pt x="11885" y="15141"/>
                    </a:lnTo>
                    <a:lnTo>
                      <a:pt x="12552" y="14749"/>
                    </a:lnTo>
                    <a:lnTo>
                      <a:pt x="13180" y="14278"/>
                    </a:lnTo>
                    <a:lnTo>
                      <a:pt x="13729" y="13768"/>
                    </a:lnTo>
                    <a:lnTo>
                      <a:pt x="14278" y="13180"/>
                    </a:lnTo>
                    <a:lnTo>
                      <a:pt x="14749" y="12552"/>
                    </a:lnTo>
                    <a:lnTo>
                      <a:pt x="15141" y="11885"/>
                    </a:lnTo>
                    <a:lnTo>
                      <a:pt x="15494" y="11179"/>
                    </a:lnTo>
                    <a:lnTo>
                      <a:pt x="15729" y="10434"/>
                    </a:lnTo>
                    <a:lnTo>
                      <a:pt x="15925" y="9689"/>
                    </a:lnTo>
                    <a:lnTo>
                      <a:pt x="16082" y="8865"/>
                    </a:lnTo>
                    <a:lnTo>
                      <a:pt x="16122" y="8041"/>
                    </a:lnTo>
                    <a:lnTo>
                      <a:pt x="16082" y="7218"/>
                    </a:lnTo>
                    <a:lnTo>
                      <a:pt x="15925" y="6433"/>
                    </a:lnTo>
                    <a:lnTo>
                      <a:pt x="15729" y="5649"/>
                    </a:lnTo>
                    <a:lnTo>
                      <a:pt x="15494" y="4903"/>
                    </a:lnTo>
                    <a:lnTo>
                      <a:pt x="15141" y="4197"/>
                    </a:lnTo>
                    <a:lnTo>
                      <a:pt x="14749" y="3530"/>
                    </a:lnTo>
                    <a:lnTo>
                      <a:pt x="14278" y="2942"/>
                    </a:lnTo>
                    <a:lnTo>
                      <a:pt x="13729" y="2354"/>
                    </a:lnTo>
                    <a:lnTo>
                      <a:pt x="13180" y="1844"/>
                    </a:lnTo>
                    <a:lnTo>
                      <a:pt x="12552" y="1373"/>
                    </a:lnTo>
                    <a:lnTo>
                      <a:pt x="11885" y="981"/>
                    </a:lnTo>
                    <a:lnTo>
                      <a:pt x="11179" y="628"/>
                    </a:lnTo>
                    <a:lnTo>
                      <a:pt x="10434" y="353"/>
                    </a:lnTo>
                    <a:lnTo>
                      <a:pt x="9689" y="157"/>
                    </a:lnTo>
                    <a:lnTo>
                      <a:pt x="8865" y="39"/>
                    </a:lnTo>
                    <a:lnTo>
                      <a:pt x="8041" y="0"/>
                    </a:lnTo>
                    <a:close/>
                  </a:path>
                </a:pathLst>
              </a:custGeom>
              <a:solidFill>
                <a:srgbClr val="BCD1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2" name="Google Shape;4252;p25"/>
              <p:cNvSpPr/>
              <p:nvPr/>
            </p:nvSpPr>
            <p:spPr>
              <a:xfrm>
                <a:off x="5445741" y="2387778"/>
                <a:ext cx="99964" cy="69111"/>
              </a:xfrm>
              <a:custGeom>
                <a:avLst/>
                <a:gdLst/>
                <a:ahLst/>
                <a:cxnLst/>
                <a:rect l="l" t="t" r="r" b="b"/>
                <a:pathLst>
                  <a:path w="8866" h="6081" extrusionOk="0">
                    <a:moveTo>
                      <a:pt x="7885" y="1"/>
                    </a:moveTo>
                    <a:lnTo>
                      <a:pt x="7767" y="40"/>
                    </a:lnTo>
                    <a:lnTo>
                      <a:pt x="7610" y="119"/>
                    </a:lnTo>
                    <a:lnTo>
                      <a:pt x="7493" y="236"/>
                    </a:lnTo>
                    <a:lnTo>
                      <a:pt x="3610" y="4080"/>
                    </a:lnTo>
                    <a:lnTo>
                      <a:pt x="1413" y="1884"/>
                    </a:lnTo>
                    <a:lnTo>
                      <a:pt x="1256" y="1766"/>
                    </a:lnTo>
                    <a:lnTo>
                      <a:pt x="1138" y="1688"/>
                    </a:lnTo>
                    <a:lnTo>
                      <a:pt x="982" y="1648"/>
                    </a:lnTo>
                    <a:lnTo>
                      <a:pt x="668" y="1648"/>
                    </a:lnTo>
                    <a:lnTo>
                      <a:pt x="511" y="1688"/>
                    </a:lnTo>
                    <a:lnTo>
                      <a:pt x="354" y="1766"/>
                    </a:lnTo>
                    <a:lnTo>
                      <a:pt x="236" y="1884"/>
                    </a:lnTo>
                    <a:lnTo>
                      <a:pt x="119" y="2001"/>
                    </a:lnTo>
                    <a:lnTo>
                      <a:pt x="40" y="2158"/>
                    </a:lnTo>
                    <a:lnTo>
                      <a:pt x="1" y="2276"/>
                    </a:lnTo>
                    <a:lnTo>
                      <a:pt x="1" y="2433"/>
                    </a:lnTo>
                    <a:lnTo>
                      <a:pt x="1" y="2590"/>
                    </a:lnTo>
                    <a:lnTo>
                      <a:pt x="40" y="2747"/>
                    </a:lnTo>
                    <a:lnTo>
                      <a:pt x="119" y="2904"/>
                    </a:lnTo>
                    <a:lnTo>
                      <a:pt x="236" y="3021"/>
                    </a:lnTo>
                    <a:lnTo>
                      <a:pt x="3060" y="5845"/>
                    </a:lnTo>
                    <a:lnTo>
                      <a:pt x="3178" y="5924"/>
                    </a:lnTo>
                    <a:lnTo>
                      <a:pt x="3296" y="6002"/>
                    </a:lnTo>
                    <a:lnTo>
                      <a:pt x="3453" y="6042"/>
                    </a:lnTo>
                    <a:lnTo>
                      <a:pt x="3610" y="6081"/>
                    </a:lnTo>
                    <a:lnTo>
                      <a:pt x="3766" y="6042"/>
                    </a:lnTo>
                    <a:lnTo>
                      <a:pt x="3923" y="6002"/>
                    </a:lnTo>
                    <a:lnTo>
                      <a:pt x="4080" y="5924"/>
                    </a:lnTo>
                    <a:lnTo>
                      <a:pt x="4198" y="5845"/>
                    </a:lnTo>
                    <a:lnTo>
                      <a:pt x="8630" y="1374"/>
                    </a:lnTo>
                    <a:lnTo>
                      <a:pt x="8748" y="1256"/>
                    </a:lnTo>
                    <a:lnTo>
                      <a:pt x="8826" y="1138"/>
                    </a:lnTo>
                    <a:lnTo>
                      <a:pt x="8866" y="982"/>
                    </a:lnTo>
                    <a:lnTo>
                      <a:pt x="8866" y="825"/>
                    </a:lnTo>
                    <a:lnTo>
                      <a:pt x="8866" y="668"/>
                    </a:lnTo>
                    <a:lnTo>
                      <a:pt x="8826" y="511"/>
                    </a:lnTo>
                    <a:lnTo>
                      <a:pt x="8748" y="354"/>
                    </a:lnTo>
                    <a:lnTo>
                      <a:pt x="8630" y="236"/>
                    </a:lnTo>
                    <a:lnTo>
                      <a:pt x="8513" y="119"/>
                    </a:lnTo>
                    <a:lnTo>
                      <a:pt x="8356" y="40"/>
                    </a:lnTo>
                    <a:lnTo>
                      <a:pt x="819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3" name="Google Shape;4253;p25"/>
              <p:cNvSpPr/>
              <p:nvPr/>
            </p:nvSpPr>
            <p:spPr>
              <a:xfrm>
                <a:off x="5294926" y="2553625"/>
                <a:ext cx="83593" cy="84260"/>
              </a:xfrm>
              <a:custGeom>
                <a:avLst/>
                <a:gdLst/>
                <a:ahLst/>
                <a:cxnLst/>
                <a:rect l="l" t="t" r="r" b="b"/>
                <a:pathLst>
                  <a:path w="7414" h="7414" extrusionOk="0">
                    <a:moveTo>
                      <a:pt x="706" y="0"/>
                    </a:moveTo>
                    <a:lnTo>
                      <a:pt x="550" y="79"/>
                    </a:lnTo>
                    <a:lnTo>
                      <a:pt x="393" y="157"/>
                    </a:lnTo>
                    <a:lnTo>
                      <a:pt x="275" y="275"/>
                    </a:lnTo>
                    <a:lnTo>
                      <a:pt x="157" y="393"/>
                    </a:lnTo>
                    <a:lnTo>
                      <a:pt x="79" y="550"/>
                    </a:lnTo>
                    <a:lnTo>
                      <a:pt x="40" y="706"/>
                    </a:lnTo>
                    <a:lnTo>
                      <a:pt x="0" y="863"/>
                    </a:lnTo>
                    <a:lnTo>
                      <a:pt x="0" y="6551"/>
                    </a:lnTo>
                    <a:lnTo>
                      <a:pt x="40" y="6708"/>
                    </a:lnTo>
                    <a:lnTo>
                      <a:pt x="79" y="6904"/>
                    </a:lnTo>
                    <a:lnTo>
                      <a:pt x="157" y="7022"/>
                    </a:lnTo>
                    <a:lnTo>
                      <a:pt x="275" y="7178"/>
                    </a:lnTo>
                    <a:lnTo>
                      <a:pt x="393" y="7257"/>
                    </a:lnTo>
                    <a:lnTo>
                      <a:pt x="550" y="7335"/>
                    </a:lnTo>
                    <a:lnTo>
                      <a:pt x="706" y="7414"/>
                    </a:lnTo>
                    <a:lnTo>
                      <a:pt x="6747" y="7414"/>
                    </a:lnTo>
                    <a:lnTo>
                      <a:pt x="6904" y="7335"/>
                    </a:lnTo>
                    <a:lnTo>
                      <a:pt x="7061" y="7257"/>
                    </a:lnTo>
                    <a:lnTo>
                      <a:pt x="7178" y="7178"/>
                    </a:lnTo>
                    <a:lnTo>
                      <a:pt x="7296" y="7022"/>
                    </a:lnTo>
                    <a:lnTo>
                      <a:pt x="7375" y="6904"/>
                    </a:lnTo>
                    <a:lnTo>
                      <a:pt x="7414" y="6708"/>
                    </a:lnTo>
                    <a:lnTo>
                      <a:pt x="7414" y="6551"/>
                    </a:lnTo>
                    <a:lnTo>
                      <a:pt x="7414" y="863"/>
                    </a:lnTo>
                    <a:lnTo>
                      <a:pt x="7414" y="706"/>
                    </a:lnTo>
                    <a:lnTo>
                      <a:pt x="7375" y="550"/>
                    </a:lnTo>
                    <a:lnTo>
                      <a:pt x="7296" y="393"/>
                    </a:lnTo>
                    <a:lnTo>
                      <a:pt x="7178" y="275"/>
                    </a:lnTo>
                    <a:lnTo>
                      <a:pt x="7061" y="157"/>
                    </a:lnTo>
                    <a:lnTo>
                      <a:pt x="6904" y="79"/>
                    </a:lnTo>
                    <a:lnTo>
                      <a:pt x="6747"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4" name="Google Shape;4254;p25"/>
              <p:cNvSpPr/>
              <p:nvPr/>
            </p:nvSpPr>
            <p:spPr>
              <a:xfrm>
                <a:off x="5401077" y="2553625"/>
                <a:ext cx="83593" cy="84260"/>
              </a:xfrm>
              <a:custGeom>
                <a:avLst/>
                <a:gdLst/>
                <a:ahLst/>
                <a:cxnLst/>
                <a:rect l="l" t="t" r="r" b="b"/>
                <a:pathLst>
                  <a:path w="7414" h="7414" extrusionOk="0">
                    <a:moveTo>
                      <a:pt x="706" y="0"/>
                    </a:moveTo>
                    <a:lnTo>
                      <a:pt x="510" y="79"/>
                    </a:lnTo>
                    <a:lnTo>
                      <a:pt x="393" y="157"/>
                    </a:lnTo>
                    <a:lnTo>
                      <a:pt x="236" y="275"/>
                    </a:lnTo>
                    <a:lnTo>
                      <a:pt x="157" y="393"/>
                    </a:lnTo>
                    <a:lnTo>
                      <a:pt x="79" y="550"/>
                    </a:lnTo>
                    <a:lnTo>
                      <a:pt x="0" y="706"/>
                    </a:lnTo>
                    <a:lnTo>
                      <a:pt x="0" y="863"/>
                    </a:lnTo>
                    <a:lnTo>
                      <a:pt x="0" y="6551"/>
                    </a:lnTo>
                    <a:lnTo>
                      <a:pt x="0" y="6708"/>
                    </a:lnTo>
                    <a:lnTo>
                      <a:pt x="79" y="6904"/>
                    </a:lnTo>
                    <a:lnTo>
                      <a:pt x="157" y="7022"/>
                    </a:lnTo>
                    <a:lnTo>
                      <a:pt x="236" y="7178"/>
                    </a:lnTo>
                    <a:lnTo>
                      <a:pt x="393" y="7257"/>
                    </a:lnTo>
                    <a:lnTo>
                      <a:pt x="510" y="7335"/>
                    </a:lnTo>
                    <a:lnTo>
                      <a:pt x="706" y="7414"/>
                    </a:lnTo>
                    <a:lnTo>
                      <a:pt x="6708" y="7414"/>
                    </a:lnTo>
                    <a:lnTo>
                      <a:pt x="6865" y="7335"/>
                    </a:lnTo>
                    <a:lnTo>
                      <a:pt x="7021" y="7257"/>
                    </a:lnTo>
                    <a:lnTo>
                      <a:pt x="7139" y="7178"/>
                    </a:lnTo>
                    <a:lnTo>
                      <a:pt x="7257" y="7022"/>
                    </a:lnTo>
                    <a:lnTo>
                      <a:pt x="7335" y="6904"/>
                    </a:lnTo>
                    <a:lnTo>
                      <a:pt x="7374" y="6708"/>
                    </a:lnTo>
                    <a:lnTo>
                      <a:pt x="7414" y="6551"/>
                    </a:lnTo>
                    <a:lnTo>
                      <a:pt x="7414" y="863"/>
                    </a:lnTo>
                    <a:lnTo>
                      <a:pt x="7374" y="706"/>
                    </a:lnTo>
                    <a:lnTo>
                      <a:pt x="7335" y="550"/>
                    </a:lnTo>
                    <a:lnTo>
                      <a:pt x="7257" y="393"/>
                    </a:lnTo>
                    <a:lnTo>
                      <a:pt x="7139" y="275"/>
                    </a:lnTo>
                    <a:lnTo>
                      <a:pt x="7021" y="157"/>
                    </a:lnTo>
                    <a:lnTo>
                      <a:pt x="6865" y="79"/>
                    </a:lnTo>
                    <a:lnTo>
                      <a:pt x="6708"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5" name="Google Shape;4255;p25"/>
              <p:cNvSpPr/>
              <p:nvPr/>
            </p:nvSpPr>
            <p:spPr>
              <a:xfrm>
                <a:off x="5506778" y="2553625"/>
                <a:ext cx="83604" cy="84260"/>
              </a:xfrm>
              <a:custGeom>
                <a:avLst/>
                <a:gdLst/>
                <a:ahLst/>
                <a:cxnLst/>
                <a:rect l="l" t="t" r="r" b="b"/>
                <a:pathLst>
                  <a:path w="7415" h="7414" extrusionOk="0">
                    <a:moveTo>
                      <a:pt x="707" y="0"/>
                    </a:moveTo>
                    <a:lnTo>
                      <a:pt x="550" y="79"/>
                    </a:lnTo>
                    <a:lnTo>
                      <a:pt x="393" y="157"/>
                    </a:lnTo>
                    <a:lnTo>
                      <a:pt x="275" y="275"/>
                    </a:lnTo>
                    <a:lnTo>
                      <a:pt x="158" y="393"/>
                    </a:lnTo>
                    <a:lnTo>
                      <a:pt x="79" y="550"/>
                    </a:lnTo>
                    <a:lnTo>
                      <a:pt x="40" y="706"/>
                    </a:lnTo>
                    <a:lnTo>
                      <a:pt x="1" y="863"/>
                    </a:lnTo>
                    <a:lnTo>
                      <a:pt x="1" y="6551"/>
                    </a:lnTo>
                    <a:lnTo>
                      <a:pt x="40" y="6708"/>
                    </a:lnTo>
                    <a:lnTo>
                      <a:pt x="79" y="6904"/>
                    </a:lnTo>
                    <a:lnTo>
                      <a:pt x="158" y="7022"/>
                    </a:lnTo>
                    <a:lnTo>
                      <a:pt x="275" y="7178"/>
                    </a:lnTo>
                    <a:lnTo>
                      <a:pt x="393" y="7257"/>
                    </a:lnTo>
                    <a:lnTo>
                      <a:pt x="550" y="7335"/>
                    </a:lnTo>
                    <a:lnTo>
                      <a:pt x="707" y="7414"/>
                    </a:lnTo>
                    <a:lnTo>
                      <a:pt x="6748" y="7414"/>
                    </a:lnTo>
                    <a:lnTo>
                      <a:pt x="6904" y="7335"/>
                    </a:lnTo>
                    <a:lnTo>
                      <a:pt x="7061" y="7257"/>
                    </a:lnTo>
                    <a:lnTo>
                      <a:pt x="7179" y="7178"/>
                    </a:lnTo>
                    <a:lnTo>
                      <a:pt x="7297" y="7022"/>
                    </a:lnTo>
                    <a:lnTo>
                      <a:pt x="7375" y="6904"/>
                    </a:lnTo>
                    <a:lnTo>
                      <a:pt x="7414" y="6708"/>
                    </a:lnTo>
                    <a:lnTo>
                      <a:pt x="7414" y="6551"/>
                    </a:lnTo>
                    <a:lnTo>
                      <a:pt x="7414" y="863"/>
                    </a:lnTo>
                    <a:lnTo>
                      <a:pt x="7414" y="706"/>
                    </a:lnTo>
                    <a:lnTo>
                      <a:pt x="7375" y="550"/>
                    </a:lnTo>
                    <a:lnTo>
                      <a:pt x="7297" y="393"/>
                    </a:lnTo>
                    <a:lnTo>
                      <a:pt x="7179" y="275"/>
                    </a:lnTo>
                    <a:lnTo>
                      <a:pt x="7061" y="157"/>
                    </a:lnTo>
                    <a:lnTo>
                      <a:pt x="6904" y="79"/>
                    </a:lnTo>
                    <a:lnTo>
                      <a:pt x="6748"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6" name="Google Shape;4256;p25"/>
              <p:cNvSpPr/>
              <p:nvPr/>
            </p:nvSpPr>
            <p:spPr>
              <a:xfrm>
                <a:off x="5612930" y="2553625"/>
                <a:ext cx="83604" cy="84260"/>
              </a:xfrm>
              <a:custGeom>
                <a:avLst/>
                <a:gdLst/>
                <a:ahLst/>
                <a:cxnLst/>
                <a:rect l="l" t="t" r="r" b="b"/>
                <a:pathLst>
                  <a:path w="7415" h="7414" extrusionOk="0">
                    <a:moveTo>
                      <a:pt x="668" y="0"/>
                    </a:moveTo>
                    <a:lnTo>
                      <a:pt x="511" y="79"/>
                    </a:lnTo>
                    <a:lnTo>
                      <a:pt x="393" y="157"/>
                    </a:lnTo>
                    <a:lnTo>
                      <a:pt x="236" y="275"/>
                    </a:lnTo>
                    <a:lnTo>
                      <a:pt x="158" y="393"/>
                    </a:lnTo>
                    <a:lnTo>
                      <a:pt x="79" y="550"/>
                    </a:lnTo>
                    <a:lnTo>
                      <a:pt x="1" y="706"/>
                    </a:lnTo>
                    <a:lnTo>
                      <a:pt x="1" y="863"/>
                    </a:lnTo>
                    <a:lnTo>
                      <a:pt x="1" y="6551"/>
                    </a:lnTo>
                    <a:lnTo>
                      <a:pt x="1" y="6708"/>
                    </a:lnTo>
                    <a:lnTo>
                      <a:pt x="79" y="6904"/>
                    </a:lnTo>
                    <a:lnTo>
                      <a:pt x="158" y="7022"/>
                    </a:lnTo>
                    <a:lnTo>
                      <a:pt x="236" y="7178"/>
                    </a:lnTo>
                    <a:lnTo>
                      <a:pt x="393" y="7257"/>
                    </a:lnTo>
                    <a:lnTo>
                      <a:pt x="511" y="7335"/>
                    </a:lnTo>
                    <a:lnTo>
                      <a:pt x="668" y="7414"/>
                    </a:lnTo>
                    <a:lnTo>
                      <a:pt x="6708" y="7414"/>
                    </a:lnTo>
                    <a:lnTo>
                      <a:pt x="6865" y="7335"/>
                    </a:lnTo>
                    <a:lnTo>
                      <a:pt x="7022" y="7257"/>
                    </a:lnTo>
                    <a:lnTo>
                      <a:pt x="7140" y="7178"/>
                    </a:lnTo>
                    <a:lnTo>
                      <a:pt x="7257" y="7022"/>
                    </a:lnTo>
                    <a:lnTo>
                      <a:pt x="7336" y="6904"/>
                    </a:lnTo>
                    <a:lnTo>
                      <a:pt x="7375" y="6708"/>
                    </a:lnTo>
                    <a:lnTo>
                      <a:pt x="7414" y="6551"/>
                    </a:lnTo>
                    <a:lnTo>
                      <a:pt x="7414" y="863"/>
                    </a:lnTo>
                    <a:lnTo>
                      <a:pt x="7375" y="706"/>
                    </a:lnTo>
                    <a:lnTo>
                      <a:pt x="7336" y="550"/>
                    </a:lnTo>
                    <a:lnTo>
                      <a:pt x="7257" y="393"/>
                    </a:lnTo>
                    <a:lnTo>
                      <a:pt x="7140" y="275"/>
                    </a:lnTo>
                    <a:lnTo>
                      <a:pt x="7022" y="157"/>
                    </a:lnTo>
                    <a:lnTo>
                      <a:pt x="6865" y="79"/>
                    </a:lnTo>
                    <a:lnTo>
                      <a:pt x="6708"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257" name="Google Shape;4257;p25"/>
            <p:cNvSpPr/>
            <p:nvPr/>
          </p:nvSpPr>
          <p:spPr>
            <a:xfrm>
              <a:off x="5400888" y="1314637"/>
              <a:ext cx="248347" cy="71119"/>
            </a:xfrm>
            <a:custGeom>
              <a:avLst/>
              <a:gdLst/>
              <a:ahLst/>
              <a:cxnLst/>
              <a:rect l="l" t="t" r="r" b="b"/>
              <a:pathLst>
                <a:path w="17809" h="5100" extrusionOk="0">
                  <a:moveTo>
                    <a:pt x="8944" y="0"/>
                  </a:moveTo>
                  <a:lnTo>
                    <a:pt x="8355" y="39"/>
                  </a:lnTo>
                  <a:lnTo>
                    <a:pt x="7767" y="39"/>
                  </a:lnTo>
                  <a:lnTo>
                    <a:pt x="7178" y="118"/>
                  </a:lnTo>
                  <a:lnTo>
                    <a:pt x="6590" y="236"/>
                  </a:lnTo>
                  <a:lnTo>
                    <a:pt x="6002" y="353"/>
                  </a:lnTo>
                  <a:lnTo>
                    <a:pt x="5453" y="510"/>
                  </a:lnTo>
                  <a:lnTo>
                    <a:pt x="4864" y="667"/>
                  </a:lnTo>
                  <a:lnTo>
                    <a:pt x="4315" y="902"/>
                  </a:lnTo>
                  <a:lnTo>
                    <a:pt x="3766" y="1138"/>
                  </a:lnTo>
                  <a:lnTo>
                    <a:pt x="3217" y="1412"/>
                  </a:lnTo>
                  <a:lnTo>
                    <a:pt x="2668" y="1726"/>
                  </a:lnTo>
                  <a:lnTo>
                    <a:pt x="2158" y="2040"/>
                  </a:lnTo>
                  <a:lnTo>
                    <a:pt x="1648" y="2432"/>
                  </a:lnTo>
                  <a:lnTo>
                    <a:pt x="1138" y="2824"/>
                  </a:lnTo>
                  <a:lnTo>
                    <a:pt x="667" y="3217"/>
                  </a:lnTo>
                  <a:lnTo>
                    <a:pt x="196" y="3687"/>
                  </a:lnTo>
                  <a:lnTo>
                    <a:pt x="118" y="3805"/>
                  </a:lnTo>
                  <a:lnTo>
                    <a:pt x="40" y="3923"/>
                  </a:lnTo>
                  <a:lnTo>
                    <a:pt x="0" y="4040"/>
                  </a:lnTo>
                  <a:lnTo>
                    <a:pt x="0" y="4158"/>
                  </a:lnTo>
                  <a:lnTo>
                    <a:pt x="0" y="4276"/>
                  </a:lnTo>
                  <a:lnTo>
                    <a:pt x="40" y="4433"/>
                  </a:lnTo>
                  <a:lnTo>
                    <a:pt x="118" y="4550"/>
                  </a:lnTo>
                  <a:lnTo>
                    <a:pt x="196" y="4629"/>
                  </a:lnTo>
                  <a:lnTo>
                    <a:pt x="275" y="4746"/>
                  </a:lnTo>
                  <a:lnTo>
                    <a:pt x="393" y="4786"/>
                  </a:lnTo>
                  <a:lnTo>
                    <a:pt x="510" y="4825"/>
                  </a:lnTo>
                  <a:lnTo>
                    <a:pt x="628" y="4864"/>
                  </a:lnTo>
                  <a:lnTo>
                    <a:pt x="746" y="4825"/>
                  </a:lnTo>
                  <a:lnTo>
                    <a:pt x="863" y="4825"/>
                  </a:lnTo>
                  <a:lnTo>
                    <a:pt x="981" y="4746"/>
                  </a:lnTo>
                  <a:lnTo>
                    <a:pt x="1099" y="4668"/>
                  </a:lnTo>
                  <a:lnTo>
                    <a:pt x="1530" y="4236"/>
                  </a:lnTo>
                  <a:lnTo>
                    <a:pt x="1962" y="3883"/>
                  </a:lnTo>
                  <a:lnTo>
                    <a:pt x="2393" y="3530"/>
                  </a:lnTo>
                  <a:lnTo>
                    <a:pt x="2864" y="3217"/>
                  </a:lnTo>
                  <a:lnTo>
                    <a:pt x="3334" y="2903"/>
                  </a:lnTo>
                  <a:lnTo>
                    <a:pt x="3805" y="2628"/>
                  </a:lnTo>
                  <a:lnTo>
                    <a:pt x="4276" y="2393"/>
                  </a:lnTo>
                  <a:lnTo>
                    <a:pt x="4786" y="2158"/>
                  </a:lnTo>
                  <a:lnTo>
                    <a:pt x="5296" y="1961"/>
                  </a:lnTo>
                  <a:lnTo>
                    <a:pt x="5806" y="1805"/>
                  </a:lnTo>
                  <a:lnTo>
                    <a:pt x="6315" y="1687"/>
                  </a:lnTo>
                  <a:lnTo>
                    <a:pt x="6825" y="1569"/>
                  </a:lnTo>
                  <a:lnTo>
                    <a:pt x="7375" y="1491"/>
                  </a:lnTo>
                  <a:lnTo>
                    <a:pt x="7884" y="1412"/>
                  </a:lnTo>
                  <a:lnTo>
                    <a:pt x="8434" y="1373"/>
                  </a:lnTo>
                  <a:lnTo>
                    <a:pt x="8944" y="1373"/>
                  </a:lnTo>
                  <a:lnTo>
                    <a:pt x="9493" y="1412"/>
                  </a:lnTo>
                  <a:lnTo>
                    <a:pt x="10003" y="1452"/>
                  </a:lnTo>
                  <a:lnTo>
                    <a:pt x="10513" y="1530"/>
                  </a:lnTo>
                  <a:lnTo>
                    <a:pt x="11062" y="1608"/>
                  </a:lnTo>
                  <a:lnTo>
                    <a:pt x="11572" y="1726"/>
                  </a:lnTo>
                  <a:lnTo>
                    <a:pt x="12081" y="1883"/>
                  </a:lnTo>
                  <a:lnTo>
                    <a:pt x="12591" y="2079"/>
                  </a:lnTo>
                  <a:lnTo>
                    <a:pt x="13101" y="2275"/>
                  </a:lnTo>
                  <a:lnTo>
                    <a:pt x="13572" y="2511"/>
                  </a:lnTo>
                  <a:lnTo>
                    <a:pt x="14082" y="2785"/>
                  </a:lnTo>
                  <a:lnTo>
                    <a:pt x="14553" y="3060"/>
                  </a:lnTo>
                  <a:lnTo>
                    <a:pt x="14984" y="3373"/>
                  </a:lnTo>
                  <a:lnTo>
                    <a:pt x="15455" y="3687"/>
                  </a:lnTo>
                  <a:lnTo>
                    <a:pt x="15886" y="4080"/>
                  </a:lnTo>
                  <a:lnTo>
                    <a:pt x="16318" y="4472"/>
                  </a:lnTo>
                  <a:lnTo>
                    <a:pt x="16710" y="4864"/>
                  </a:lnTo>
                  <a:lnTo>
                    <a:pt x="16828" y="4982"/>
                  </a:lnTo>
                  <a:lnTo>
                    <a:pt x="16906" y="5021"/>
                  </a:lnTo>
                  <a:lnTo>
                    <a:pt x="17024" y="5060"/>
                  </a:lnTo>
                  <a:lnTo>
                    <a:pt x="17181" y="5099"/>
                  </a:lnTo>
                  <a:lnTo>
                    <a:pt x="17298" y="5060"/>
                  </a:lnTo>
                  <a:lnTo>
                    <a:pt x="17416" y="5021"/>
                  </a:lnTo>
                  <a:lnTo>
                    <a:pt x="17534" y="4982"/>
                  </a:lnTo>
                  <a:lnTo>
                    <a:pt x="17612" y="4903"/>
                  </a:lnTo>
                  <a:lnTo>
                    <a:pt x="17691" y="4786"/>
                  </a:lnTo>
                  <a:lnTo>
                    <a:pt x="17769" y="4668"/>
                  </a:lnTo>
                  <a:lnTo>
                    <a:pt x="17808" y="4550"/>
                  </a:lnTo>
                  <a:lnTo>
                    <a:pt x="17808" y="4393"/>
                  </a:lnTo>
                  <a:lnTo>
                    <a:pt x="17808" y="4276"/>
                  </a:lnTo>
                  <a:lnTo>
                    <a:pt x="17769" y="4158"/>
                  </a:lnTo>
                  <a:lnTo>
                    <a:pt x="17730" y="4040"/>
                  </a:lnTo>
                  <a:lnTo>
                    <a:pt x="17651" y="3923"/>
                  </a:lnTo>
                  <a:lnTo>
                    <a:pt x="17181" y="3452"/>
                  </a:lnTo>
                  <a:lnTo>
                    <a:pt x="16710" y="3020"/>
                  </a:lnTo>
                  <a:lnTo>
                    <a:pt x="16239" y="2628"/>
                  </a:lnTo>
                  <a:lnTo>
                    <a:pt x="15729" y="2236"/>
                  </a:lnTo>
                  <a:lnTo>
                    <a:pt x="15219" y="1883"/>
                  </a:lnTo>
                  <a:lnTo>
                    <a:pt x="14670" y="1569"/>
                  </a:lnTo>
                  <a:lnTo>
                    <a:pt x="14160" y="1295"/>
                  </a:lnTo>
                  <a:lnTo>
                    <a:pt x="13611" y="1020"/>
                  </a:lnTo>
                  <a:lnTo>
                    <a:pt x="13023" y="785"/>
                  </a:lnTo>
                  <a:lnTo>
                    <a:pt x="12474" y="589"/>
                  </a:lnTo>
                  <a:lnTo>
                    <a:pt x="11885" y="432"/>
                  </a:lnTo>
                  <a:lnTo>
                    <a:pt x="11297" y="275"/>
                  </a:lnTo>
                  <a:lnTo>
                    <a:pt x="10748" y="157"/>
                  </a:lnTo>
                  <a:lnTo>
                    <a:pt x="10159" y="79"/>
                  </a:lnTo>
                  <a:lnTo>
                    <a:pt x="9571" y="39"/>
                  </a:lnTo>
                  <a:lnTo>
                    <a:pt x="894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8" name="Google Shape;4258;p25"/>
            <p:cNvSpPr/>
            <p:nvPr/>
          </p:nvSpPr>
          <p:spPr>
            <a:xfrm>
              <a:off x="5435348" y="1366600"/>
              <a:ext cx="178873" cy="55264"/>
            </a:xfrm>
            <a:custGeom>
              <a:avLst/>
              <a:gdLst/>
              <a:ahLst/>
              <a:cxnLst/>
              <a:rect l="l" t="t" r="r" b="b"/>
              <a:pathLst>
                <a:path w="12827" h="3963" extrusionOk="0">
                  <a:moveTo>
                    <a:pt x="6433" y="1"/>
                  </a:moveTo>
                  <a:lnTo>
                    <a:pt x="5610" y="40"/>
                  </a:lnTo>
                  <a:lnTo>
                    <a:pt x="4747" y="157"/>
                  </a:lnTo>
                  <a:lnTo>
                    <a:pt x="3923" y="354"/>
                  </a:lnTo>
                  <a:lnTo>
                    <a:pt x="3138" y="628"/>
                  </a:lnTo>
                  <a:lnTo>
                    <a:pt x="2354" y="1020"/>
                  </a:lnTo>
                  <a:lnTo>
                    <a:pt x="1569" y="1452"/>
                  </a:lnTo>
                  <a:lnTo>
                    <a:pt x="863" y="2001"/>
                  </a:lnTo>
                  <a:lnTo>
                    <a:pt x="510" y="2315"/>
                  </a:lnTo>
                  <a:lnTo>
                    <a:pt x="197" y="2629"/>
                  </a:lnTo>
                  <a:lnTo>
                    <a:pt x="118" y="2707"/>
                  </a:lnTo>
                  <a:lnTo>
                    <a:pt x="40" y="2825"/>
                  </a:lnTo>
                  <a:lnTo>
                    <a:pt x="0" y="2982"/>
                  </a:lnTo>
                  <a:lnTo>
                    <a:pt x="0" y="3099"/>
                  </a:lnTo>
                  <a:lnTo>
                    <a:pt x="0" y="3217"/>
                  </a:lnTo>
                  <a:lnTo>
                    <a:pt x="40" y="3374"/>
                  </a:lnTo>
                  <a:lnTo>
                    <a:pt x="79" y="3491"/>
                  </a:lnTo>
                  <a:lnTo>
                    <a:pt x="197" y="3570"/>
                  </a:lnTo>
                  <a:lnTo>
                    <a:pt x="275" y="3688"/>
                  </a:lnTo>
                  <a:lnTo>
                    <a:pt x="393" y="3727"/>
                  </a:lnTo>
                  <a:lnTo>
                    <a:pt x="510" y="3766"/>
                  </a:lnTo>
                  <a:lnTo>
                    <a:pt x="628" y="3805"/>
                  </a:lnTo>
                  <a:lnTo>
                    <a:pt x="746" y="3766"/>
                  </a:lnTo>
                  <a:lnTo>
                    <a:pt x="863" y="3727"/>
                  </a:lnTo>
                  <a:lnTo>
                    <a:pt x="981" y="3688"/>
                  </a:lnTo>
                  <a:lnTo>
                    <a:pt x="1099" y="3609"/>
                  </a:lnTo>
                  <a:lnTo>
                    <a:pt x="1687" y="3060"/>
                  </a:lnTo>
                  <a:lnTo>
                    <a:pt x="2276" y="2589"/>
                  </a:lnTo>
                  <a:lnTo>
                    <a:pt x="2942" y="2236"/>
                  </a:lnTo>
                  <a:lnTo>
                    <a:pt x="3609" y="1883"/>
                  </a:lnTo>
                  <a:lnTo>
                    <a:pt x="4276" y="1648"/>
                  </a:lnTo>
                  <a:lnTo>
                    <a:pt x="4982" y="1491"/>
                  </a:lnTo>
                  <a:lnTo>
                    <a:pt x="5727" y="1373"/>
                  </a:lnTo>
                  <a:lnTo>
                    <a:pt x="6433" y="1373"/>
                  </a:lnTo>
                  <a:lnTo>
                    <a:pt x="7139" y="1413"/>
                  </a:lnTo>
                  <a:lnTo>
                    <a:pt x="7845" y="1530"/>
                  </a:lnTo>
                  <a:lnTo>
                    <a:pt x="8551" y="1726"/>
                  </a:lnTo>
                  <a:lnTo>
                    <a:pt x="9257" y="1962"/>
                  </a:lnTo>
                  <a:lnTo>
                    <a:pt x="9924" y="2315"/>
                  </a:lnTo>
                  <a:lnTo>
                    <a:pt x="10552" y="2707"/>
                  </a:lnTo>
                  <a:lnTo>
                    <a:pt x="11140" y="3178"/>
                  </a:lnTo>
                  <a:lnTo>
                    <a:pt x="11689" y="3727"/>
                  </a:lnTo>
                  <a:lnTo>
                    <a:pt x="11807" y="3844"/>
                  </a:lnTo>
                  <a:lnTo>
                    <a:pt x="11925" y="3884"/>
                  </a:lnTo>
                  <a:lnTo>
                    <a:pt x="12042" y="3923"/>
                  </a:lnTo>
                  <a:lnTo>
                    <a:pt x="12160" y="3962"/>
                  </a:lnTo>
                  <a:lnTo>
                    <a:pt x="12278" y="3923"/>
                  </a:lnTo>
                  <a:lnTo>
                    <a:pt x="12395" y="3884"/>
                  </a:lnTo>
                  <a:lnTo>
                    <a:pt x="12513" y="3844"/>
                  </a:lnTo>
                  <a:lnTo>
                    <a:pt x="12631" y="3766"/>
                  </a:lnTo>
                  <a:lnTo>
                    <a:pt x="12709" y="3648"/>
                  </a:lnTo>
                  <a:lnTo>
                    <a:pt x="12748" y="3531"/>
                  </a:lnTo>
                  <a:lnTo>
                    <a:pt x="12788" y="3413"/>
                  </a:lnTo>
                  <a:lnTo>
                    <a:pt x="12827" y="3295"/>
                  </a:lnTo>
                  <a:lnTo>
                    <a:pt x="12788" y="3138"/>
                  </a:lnTo>
                  <a:lnTo>
                    <a:pt x="12788" y="3021"/>
                  </a:lnTo>
                  <a:lnTo>
                    <a:pt x="12709" y="2903"/>
                  </a:lnTo>
                  <a:lnTo>
                    <a:pt x="12631" y="2785"/>
                  </a:lnTo>
                  <a:lnTo>
                    <a:pt x="12317" y="2472"/>
                  </a:lnTo>
                  <a:lnTo>
                    <a:pt x="11964" y="2158"/>
                  </a:lnTo>
                  <a:lnTo>
                    <a:pt x="11258" y="1609"/>
                  </a:lnTo>
                  <a:lnTo>
                    <a:pt x="10513" y="1099"/>
                  </a:lnTo>
                  <a:lnTo>
                    <a:pt x="9767" y="707"/>
                  </a:lnTo>
                  <a:lnTo>
                    <a:pt x="8944" y="432"/>
                  </a:lnTo>
                  <a:lnTo>
                    <a:pt x="8120" y="197"/>
                  </a:lnTo>
                  <a:lnTo>
                    <a:pt x="7296" y="40"/>
                  </a:lnTo>
                  <a:lnTo>
                    <a:pt x="64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9" name="Google Shape;4259;p25"/>
            <p:cNvSpPr/>
            <p:nvPr/>
          </p:nvSpPr>
          <p:spPr>
            <a:xfrm>
              <a:off x="5475833" y="1427321"/>
              <a:ext cx="96820" cy="36661"/>
            </a:xfrm>
            <a:custGeom>
              <a:avLst/>
              <a:gdLst/>
              <a:ahLst/>
              <a:cxnLst/>
              <a:rect l="l" t="t" r="r" b="b"/>
              <a:pathLst>
                <a:path w="6943" h="2629" extrusionOk="0">
                  <a:moveTo>
                    <a:pt x="3491" y="0"/>
                  </a:moveTo>
                  <a:lnTo>
                    <a:pt x="3060" y="40"/>
                  </a:lnTo>
                  <a:lnTo>
                    <a:pt x="2589" y="79"/>
                  </a:lnTo>
                  <a:lnTo>
                    <a:pt x="2157" y="197"/>
                  </a:lnTo>
                  <a:lnTo>
                    <a:pt x="1726" y="353"/>
                  </a:lnTo>
                  <a:lnTo>
                    <a:pt x="1334" y="550"/>
                  </a:lnTo>
                  <a:lnTo>
                    <a:pt x="902" y="785"/>
                  </a:lnTo>
                  <a:lnTo>
                    <a:pt x="549" y="1059"/>
                  </a:lnTo>
                  <a:lnTo>
                    <a:pt x="196" y="1373"/>
                  </a:lnTo>
                  <a:lnTo>
                    <a:pt x="118" y="1491"/>
                  </a:lnTo>
                  <a:lnTo>
                    <a:pt x="39" y="1609"/>
                  </a:lnTo>
                  <a:lnTo>
                    <a:pt x="0" y="1726"/>
                  </a:lnTo>
                  <a:lnTo>
                    <a:pt x="0" y="1883"/>
                  </a:lnTo>
                  <a:lnTo>
                    <a:pt x="0" y="2001"/>
                  </a:lnTo>
                  <a:lnTo>
                    <a:pt x="39" y="2119"/>
                  </a:lnTo>
                  <a:lnTo>
                    <a:pt x="79" y="2236"/>
                  </a:lnTo>
                  <a:lnTo>
                    <a:pt x="157" y="2354"/>
                  </a:lnTo>
                  <a:lnTo>
                    <a:pt x="275" y="2432"/>
                  </a:lnTo>
                  <a:lnTo>
                    <a:pt x="392" y="2511"/>
                  </a:lnTo>
                  <a:lnTo>
                    <a:pt x="510" y="2550"/>
                  </a:lnTo>
                  <a:lnTo>
                    <a:pt x="745" y="2550"/>
                  </a:lnTo>
                  <a:lnTo>
                    <a:pt x="863" y="2511"/>
                  </a:lnTo>
                  <a:lnTo>
                    <a:pt x="981" y="2472"/>
                  </a:lnTo>
                  <a:lnTo>
                    <a:pt x="1098" y="2354"/>
                  </a:lnTo>
                  <a:lnTo>
                    <a:pt x="1334" y="2119"/>
                  </a:lnTo>
                  <a:lnTo>
                    <a:pt x="1608" y="1922"/>
                  </a:lnTo>
                  <a:lnTo>
                    <a:pt x="1922" y="1765"/>
                  </a:lnTo>
                  <a:lnTo>
                    <a:pt x="2197" y="1609"/>
                  </a:lnTo>
                  <a:lnTo>
                    <a:pt x="2510" y="1491"/>
                  </a:lnTo>
                  <a:lnTo>
                    <a:pt x="2824" y="1412"/>
                  </a:lnTo>
                  <a:lnTo>
                    <a:pt x="3138" y="1373"/>
                  </a:lnTo>
                  <a:lnTo>
                    <a:pt x="3805" y="1373"/>
                  </a:lnTo>
                  <a:lnTo>
                    <a:pt x="4119" y="1452"/>
                  </a:lnTo>
                  <a:lnTo>
                    <a:pt x="4432" y="1530"/>
                  </a:lnTo>
                  <a:lnTo>
                    <a:pt x="4746" y="1648"/>
                  </a:lnTo>
                  <a:lnTo>
                    <a:pt x="5021" y="1805"/>
                  </a:lnTo>
                  <a:lnTo>
                    <a:pt x="5295" y="1962"/>
                  </a:lnTo>
                  <a:lnTo>
                    <a:pt x="5570" y="2197"/>
                  </a:lnTo>
                  <a:lnTo>
                    <a:pt x="5845" y="2432"/>
                  </a:lnTo>
                  <a:lnTo>
                    <a:pt x="5923" y="2511"/>
                  </a:lnTo>
                  <a:lnTo>
                    <a:pt x="6041" y="2589"/>
                  </a:lnTo>
                  <a:lnTo>
                    <a:pt x="6158" y="2628"/>
                  </a:lnTo>
                  <a:lnTo>
                    <a:pt x="6394" y="2628"/>
                  </a:lnTo>
                  <a:lnTo>
                    <a:pt x="6511" y="2589"/>
                  </a:lnTo>
                  <a:lnTo>
                    <a:pt x="6629" y="2550"/>
                  </a:lnTo>
                  <a:lnTo>
                    <a:pt x="6747" y="2432"/>
                  </a:lnTo>
                  <a:lnTo>
                    <a:pt x="6825" y="2354"/>
                  </a:lnTo>
                  <a:lnTo>
                    <a:pt x="6904" y="2236"/>
                  </a:lnTo>
                  <a:lnTo>
                    <a:pt x="6943" y="2079"/>
                  </a:lnTo>
                  <a:lnTo>
                    <a:pt x="6943" y="1962"/>
                  </a:lnTo>
                  <a:lnTo>
                    <a:pt x="6943" y="1844"/>
                  </a:lnTo>
                  <a:lnTo>
                    <a:pt x="6904" y="1726"/>
                  </a:lnTo>
                  <a:lnTo>
                    <a:pt x="6825" y="1609"/>
                  </a:lnTo>
                  <a:lnTo>
                    <a:pt x="6747" y="1491"/>
                  </a:lnTo>
                  <a:lnTo>
                    <a:pt x="6394" y="1138"/>
                  </a:lnTo>
                  <a:lnTo>
                    <a:pt x="6041" y="863"/>
                  </a:lnTo>
                  <a:lnTo>
                    <a:pt x="5648" y="589"/>
                  </a:lnTo>
                  <a:lnTo>
                    <a:pt x="5217" y="393"/>
                  </a:lnTo>
                  <a:lnTo>
                    <a:pt x="4825" y="236"/>
                  </a:lnTo>
                  <a:lnTo>
                    <a:pt x="4393" y="118"/>
                  </a:lnTo>
                  <a:lnTo>
                    <a:pt x="3923" y="40"/>
                  </a:lnTo>
                  <a:lnTo>
                    <a:pt x="349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4260" name="Google Shape;4260;p25"/>
          <p:cNvPicPr preferRelativeResize="0"/>
          <p:nvPr/>
        </p:nvPicPr>
        <p:blipFill rotWithShape="1">
          <a:blip r:embed="rId3">
            <a:alphaModFix/>
          </a:blip>
          <a:srcRect/>
          <a:stretch/>
        </p:blipFill>
        <p:spPr>
          <a:xfrm>
            <a:off x="3540086" y="3800223"/>
            <a:ext cx="388275" cy="352328"/>
          </a:xfrm>
          <a:prstGeom prst="rect">
            <a:avLst/>
          </a:prstGeom>
          <a:noFill/>
          <a:ln>
            <a:noFill/>
          </a:ln>
        </p:spPr>
      </p:pic>
      <p:sp>
        <p:nvSpPr>
          <p:cNvPr id="4261" name="Google Shape;4261;p25"/>
          <p:cNvSpPr txBox="1">
            <a:spLocks noGrp="1"/>
          </p:cNvSpPr>
          <p:nvPr>
            <p:ph type="body" idx="1"/>
          </p:nvPr>
        </p:nvSpPr>
        <p:spPr>
          <a:xfrm>
            <a:off x="4617725" y="1200150"/>
            <a:ext cx="4038600" cy="3674504"/>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62000" tIns="198000" rIns="162000" bIns="91425" anchor="t" anchorCtr="0">
            <a:noAutofit/>
          </a:bodyPr>
          <a:lstStyle/>
          <a:p>
            <a:pPr marL="0" marR="0" lvl="0" indent="0" algn="l" rtl="0">
              <a:lnSpc>
                <a:spcPct val="90000"/>
              </a:lnSpc>
              <a:spcBef>
                <a:spcPts val="560"/>
              </a:spcBef>
              <a:spcAft>
                <a:spcPts val="0"/>
              </a:spcAft>
              <a:buSzPts val="1900"/>
              <a:buNone/>
            </a:pPr>
            <a:r>
              <a:rPr lang="no-NO" sz="1200">
                <a:solidFill>
                  <a:srgbClr val="00509E"/>
                </a:solidFill>
              </a:rPr>
              <a:t>Bestillingsskjemaer i NTNU Hjelp</a:t>
            </a:r>
            <a:endParaRPr sz="1200">
              <a:solidFill>
                <a:srgbClr val="00509E"/>
              </a:solidFill>
            </a:endParaRPr>
          </a:p>
          <a:p>
            <a:pPr marL="0" marR="0" lvl="0" indent="0" algn="l" rtl="0">
              <a:lnSpc>
                <a:spcPct val="115000"/>
              </a:lnSpc>
              <a:spcBef>
                <a:spcPts val="560"/>
              </a:spcBef>
              <a:spcAft>
                <a:spcPts val="0"/>
              </a:spcAft>
              <a:buSzPts val="1900"/>
              <a:buNone/>
            </a:pPr>
            <a:r>
              <a:rPr lang="no-NO" sz="1100">
                <a:solidFill>
                  <a:schemeClr val="tx1"/>
                </a:solidFill>
              </a:rPr>
              <a:t>Enhetene er selv ansvarlige for å melde inn behov i NTNU Hjelp. Tjenestesenteret foretar ingenting før skjema er mottatt. </a:t>
            </a:r>
            <a:r>
              <a:rPr lang="nb-NO" sz="1100">
                <a:solidFill>
                  <a:schemeClr val="tx1"/>
                </a:solidFill>
              </a:rPr>
              <a:t>Eksempler på</a:t>
            </a:r>
            <a:r>
              <a:rPr lang="no-NO" sz="1100">
                <a:solidFill>
                  <a:schemeClr val="tx1"/>
                </a:solidFill>
              </a:rPr>
              <a:t> skjemaer </a:t>
            </a:r>
            <a:r>
              <a:rPr lang="nb-NO" sz="1100">
                <a:solidFill>
                  <a:schemeClr val="tx1"/>
                </a:solidFill>
              </a:rPr>
              <a:t>som sendes inn via </a:t>
            </a:r>
            <a:br>
              <a:rPr lang="nb-NO" sz="1100">
                <a:solidFill>
                  <a:schemeClr val="tx1"/>
                </a:solidFill>
              </a:rPr>
            </a:br>
            <a:r>
              <a:rPr lang="nb-NO" sz="1100">
                <a:solidFill>
                  <a:schemeClr val="tx1"/>
                </a:solidFill>
              </a:rPr>
              <a:t>NTNU Hjelp:</a:t>
            </a:r>
          </a:p>
          <a:p>
            <a:pPr indent="-298450">
              <a:lnSpc>
                <a:spcPct val="90000"/>
              </a:lnSpc>
              <a:spcBef>
                <a:spcPts val="0"/>
              </a:spcBef>
              <a:buClr>
                <a:srgbClr val="464646"/>
              </a:buClr>
              <a:buSzPts val="1100"/>
            </a:pPr>
            <a:r>
              <a:rPr lang="nb-NO" sz="1100">
                <a:solidFill>
                  <a:schemeClr val="tx1"/>
                </a:solidFill>
              </a:rPr>
              <a:t>nyansettelser</a:t>
            </a:r>
          </a:p>
          <a:p>
            <a:pPr indent="-298450">
              <a:lnSpc>
                <a:spcPct val="90000"/>
              </a:lnSpc>
              <a:spcBef>
                <a:spcPts val="0"/>
              </a:spcBef>
              <a:buClr>
                <a:srgbClr val="464646"/>
              </a:buClr>
              <a:buSzPts val="1100"/>
            </a:pPr>
            <a:r>
              <a:rPr lang="nb-NO" sz="1100">
                <a:solidFill>
                  <a:schemeClr val="tx1"/>
                </a:solidFill>
              </a:rPr>
              <a:t>alderspensjon og AFP</a:t>
            </a:r>
          </a:p>
          <a:p>
            <a:pPr indent="-298450">
              <a:lnSpc>
                <a:spcPct val="90000"/>
              </a:lnSpc>
              <a:spcBef>
                <a:spcPts val="0"/>
              </a:spcBef>
              <a:buClr>
                <a:srgbClr val="464646"/>
              </a:buClr>
              <a:buSzPts val="1100"/>
            </a:pPr>
            <a:r>
              <a:rPr lang="nb-NO" sz="1100">
                <a:solidFill>
                  <a:schemeClr val="tx1"/>
                </a:solidFill>
              </a:rPr>
              <a:t>foreldrepermisjon</a:t>
            </a:r>
          </a:p>
          <a:p>
            <a:pPr indent="-298450">
              <a:lnSpc>
                <a:spcPct val="90000"/>
              </a:lnSpc>
              <a:spcBef>
                <a:spcPts val="0"/>
              </a:spcBef>
              <a:buClr>
                <a:srgbClr val="464646"/>
              </a:buClr>
              <a:buSzPts val="1100"/>
            </a:pPr>
            <a:r>
              <a:rPr lang="nb-NO" sz="1100">
                <a:solidFill>
                  <a:schemeClr val="tx1"/>
                </a:solidFill>
              </a:rPr>
              <a:t>b</a:t>
            </a:r>
            <a:r>
              <a:rPr lang="no-NO" sz="1100">
                <a:solidFill>
                  <a:schemeClr val="tx1"/>
                </a:solidFill>
              </a:rPr>
              <a:t>estilling av roller og tilganger</a:t>
            </a:r>
            <a:endParaRPr lang="nb-NO" sz="1100">
              <a:solidFill>
                <a:schemeClr val="tx1"/>
              </a:solidFill>
            </a:endParaRPr>
          </a:p>
          <a:p>
            <a:pPr indent="-298450">
              <a:lnSpc>
                <a:spcPct val="90000"/>
              </a:lnSpc>
              <a:spcBef>
                <a:spcPts val="0"/>
              </a:spcBef>
              <a:buClr>
                <a:srgbClr val="464646"/>
              </a:buClr>
              <a:buSzPts val="1100"/>
            </a:pPr>
            <a:r>
              <a:rPr lang="nb-NO" sz="1100">
                <a:solidFill>
                  <a:schemeClr val="tx1"/>
                </a:solidFill>
              </a:rPr>
              <a:t>b</a:t>
            </a:r>
            <a:r>
              <a:rPr lang="no-NO" sz="1100">
                <a:solidFill>
                  <a:schemeClr val="tx1"/>
                </a:solidFill>
              </a:rPr>
              <a:t>ehov for registrering av eksterne i lønnssystemet</a:t>
            </a:r>
            <a:endParaRPr lang="nb-NO" sz="1100">
              <a:solidFill>
                <a:schemeClr val="tx1"/>
              </a:solidFill>
            </a:endParaRPr>
          </a:p>
          <a:p>
            <a:pPr indent="-298450">
              <a:lnSpc>
                <a:spcPct val="90000"/>
              </a:lnSpc>
              <a:spcBef>
                <a:spcPts val="0"/>
              </a:spcBef>
              <a:buClr>
                <a:srgbClr val="464646"/>
              </a:buClr>
              <a:buSzPts val="1100"/>
            </a:pPr>
            <a:r>
              <a:rPr lang="nb-NO" sz="1100">
                <a:solidFill>
                  <a:schemeClr val="tx1"/>
                </a:solidFill>
              </a:rPr>
              <a:t>e</a:t>
            </a:r>
            <a:r>
              <a:rPr lang="no-NO" sz="1100">
                <a:solidFill>
                  <a:schemeClr val="tx1"/>
                </a:solidFill>
              </a:rPr>
              <a:t>ndringer arbeidsforhold</a:t>
            </a:r>
            <a:endParaRPr lang="nb-NO" sz="1100">
              <a:solidFill>
                <a:schemeClr val="tx1"/>
              </a:solidFill>
            </a:endParaRPr>
          </a:p>
          <a:p>
            <a:pPr indent="-298450">
              <a:lnSpc>
                <a:spcPct val="90000"/>
              </a:lnSpc>
              <a:spcBef>
                <a:spcPts val="0"/>
              </a:spcBef>
              <a:buClr>
                <a:srgbClr val="464646"/>
              </a:buClr>
              <a:buSzPts val="1100"/>
            </a:pPr>
            <a:r>
              <a:rPr lang="nb-NO" sz="1100">
                <a:solidFill>
                  <a:schemeClr val="tx1"/>
                </a:solidFill>
              </a:rPr>
              <a:t>endring org.enhet</a:t>
            </a:r>
          </a:p>
          <a:p>
            <a:pPr indent="-298450">
              <a:lnSpc>
                <a:spcPct val="90000"/>
              </a:lnSpc>
              <a:spcBef>
                <a:spcPts val="0"/>
              </a:spcBef>
              <a:buClr>
                <a:srgbClr val="464646"/>
              </a:buClr>
              <a:buSzPts val="1100"/>
            </a:pPr>
            <a:r>
              <a:rPr lang="nb-NO" sz="1100">
                <a:solidFill>
                  <a:schemeClr val="tx1"/>
                </a:solidFill>
              </a:rPr>
              <a:t>utland</a:t>
            </a:r>
          </a:p>
          <a:p>
            <a:pPr marL="457200" marR="0" lvl="0" indent="-298450" algn="l" rtl="0">
              <a:lnSpc>
                <a:spcPct val="90000"/>
              </a:lnSpc>
              <a:spcBef>
                <a:spcPts val="0"/>
              </a:spcBef>
              <a:spcAft>
                <a:spcPts val="0"/>
              </a:spcAft>
              <a:buClr>
                <a:srgbClr val="464646"/>
              </a:buClr>
              <a:buSzPts val="1100"/>
              <a:buChar char="•"/>
            </a:pPr>
            <a:r>
              <a:rPr lang="nb-NO" sz="1100">
                <a:solidFill>
                  <a:schemeClr val="tx1"/>
                </a:solidFill>
              </a:rPr>
              <a:t>engangsutbetaling</a:t>
            </a:r>
          </a:p>
          <a:p>
            <a:pPr marL="457200" marR="0" lvl="0" indent="-298450" algn="l" rtl="0">
              <a:lnSpc>
                <a:spcPct val="90000"/>
              </a:lnSpc>
              <a:spcBef>
                <a:spcPts val="0"/>
              </a:spcBef>
              <a:spcAft>
                <a:spcPts val="0"/>
              </a:spcAft>
              <a:buClr>
                <a:srgbClr val="464646"/>
              </a:buClr>
              <a:buSzPts val="1100"/>
              <a:buChar char="•"/>
            </a:pPr>
            <a:r>
              <a:rPr lang="nb-NO" sz="1100">
                <a:solidFill>
                  <a:schemeClr val="tx1"/>
                </a:solidFill>
              </a:rPr>
              <a:t>fast månedlig utbetaling</a:t>
            </a:r>
          </a:p>
          <a:p>
            <a:pPr marL="457200" lvl="0" indent="-298450" algn="l" rtl="0">
              <a:lnSpc>
                <a:spcPct val="90000"/>
              </a:lnSpc>
              <a:spcBef>
                <a:spcPts val="0"/>
              </a:spcBef>
              <a:spcAft>
                <a:spcPts val="0"/>
              </a:spcAft>
              <a:buClr>
                <a:srgbClr val="464646"/>
              </a:buClr>
              <a:buSzPts val="1100"/>
              <a:buChar char="•"/>
            </a:pPr>
            <a:r>
              <a:rPr lang="nb-NO" sz="1100">
                <a:solidFill>
                  <a:schemeClr val="tx1"/>
                </a:solidFill>
              </a:rPr>
              <a:t>fratredelser </a:t>
            </a:r>
          </a:p>
          <a:p>
            <a:pPr marL="457200" lvl="0" indent="-298450" algn="l" rtl="0">
              <a:lnSpc>
                <a:spcPct val="90000"/>
              </a:lnSpc>
              <a:spcBef>
                <a:spcPts val="0"/>
              </a:spcBef>
              <a:spcAft>
                <a:spcPts val="0"/>
              </a:spcAft>
              <a:buClr>
                <a:srgbClr val="464646"/>
              </a:buClr>
              <a:buSzPts val="1100"/>
              <a:buChar char="•"/>
            </a:pPr>
            <a:r>
              <a:rPr lang="nb-NO" sz="1100">
                <a:solidFill>
                  <a:schemeClr val="tx1"/>
                </a:solidFill>
              </a:rPr>
              <a:t>bekreftelse på arbeidsforhold</a:t>
            </a:r>
          </a:p>
        </p:txBody>
      </p:sp>
      <p:grpSp>
        <p:nvGrpSpPr>
          <p:cNvPr id="4262" name="Google Shape;4262;p25"/>
          <p:cNvGrpSpPr/>
          <p:nvPr/>
        </p:nvGrpSpPr>
        <p:grpSpPr>
          <a:xfrm>
            <a:off x="7267666" y="3514209"/>
            <a:ext cx="1204702" cy="1179552"/>
            <a:chOff x="455991" y="1586525"/>
            <a:chExt cx="749752" cy="734100"/>
          </a:xfrm>
        </p:grpSpPr>
        <p:sp>
          <p:nvSpPr>
            <p:cNvPr id="4263" name="Google Shape;4263;p25"/>
            <p:cNvSpPr/>
            <p:nvPr/>
          </p:nvSpPr>
          <p:spPr>
            <a:xfrm>
              <a:off x="456000" y="1586525"/>
              <a:ext cx="734100" cy="7341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264" name="Google Shape;4264;p25"/>
            <p:cNvGrpSpPr/>
            <p:nvPr/>
          </p:nvGrpSpPr>
          <p:grpSpPr>
            <a:xfrm>
              <a:off x="455991" y="1586597"/>
              <a:ext cx="749752" cy="733949"/>
              <a:chOff x="1134225" y="238125"/>
              <a:chExt cx="5351550" cy="5238750"/>
            </a:xfrm>
          </p:grpSpPr>
          <p:sp>
            <p:nvSpPr>
              <p:cNvPr id="4265" name="Google Shape;4265;p25"/>
              <p:cNvSpPr/>
              <p:nvPr/>
            </p:nvSpPr>
            <p:spPr>
              <a:xfrm>
                <a:off x="1134225" y="238125"/>
                <a:ext cx="5237875" cy="5238750"/>
              </a:xfrm>
              <a:custGeom>
                <a:avLst/>
                <a:gdLst/>
                <a:ahLst/>
                <a:cxnLst/>
                <a:rect l="l" t="t" r="r" b="b"/>
                <a:pathLst>
                  <a:path w="209515" h="209550" fill="none" extrusionOk="0">
                    <a:moveTo>
                      <a:pt x="209515" y="104792"/>
                    </a:moveTo>
                    <a:lnTo>
                      <a:pt x="209515" y="104792"/>
                    </a:lnTo>
                    <a:lnTo>
                      <a:pt x="209480" y="107479"/>
                    </a:lnTo>
                    <a:lnTo>
                      <a:pt x="209377" y="110166"/>
                    </a:lnTo>
                    <a:lnTo>
                      <a:pt x="209205" y="112853"/>
                    </a:lnTo>
                    <a:lnTo>
                      <a:pt x="208964" y="115471"/>
                    </a:lnTo>
                    <a:lnTo>
                      <a:pt x="208688" y="118124"/>
                    </a:lnTo>
                    <a:lnTo>
                      <a:pt x="208309" y="120742"/>
                    </a:lnTo>
                    <a:lnTo>
                      <a:pt x="207896" y="123326"/>
                    </a:lnTo>
                    <a:lnTo>
                      <a:pt x="207379" y="125875"/>
                    </a:lnTo>
                    <a:lnTo>
                      <a:pt x="206828" y="128424"/>
                    </a:lnTo>
                    <a:lnTo>
                      <a:pt x="206208" y="130973"/>
                    </a:lnTo>
                    <a:lnTo>
                      <a:pt x="205553" y="133453"/>
                    </a:lnTo>
                    <a:lnTo>
                      <a:pt x="204795" y="135934"/>
                    </a:lnTo>
                    <a:lnTo>
                      <a:pt x="204003" y="138379"/>
                    </a:lnTo>
                    <a:lnTo>
                      <a:pt x="203176" y="140791"/>
                    </a:lnTo>
                    <a:lnTo>
                      <a:pt x="202246" y="143202"/>
                    </a:lnTo>
                    <a:lnTo>
                      <a:pt x="201282" y="145545"/>
                    </a:lnTo>
                    <a:lnTo>
                      <a:pt x="200283" y="147887"/>
                    </a:lnTo>
                    <a:lnTo>
                      <a:pt x="199180" y="150195"/>
                    </a:lnTo>
                    <a:lnTo>
                      <a:pt x="198044" y="152469"/>
                    </a:lnTo>
                    <a:lnTo>
                      <a:pt x="196872" y="154708"/>
                    </a:lnTo>
                    <a:lnTo>
                      <a:pt x="195632" y="156913"/>
                    </a:lnTo>
                    <a:lnTo>
                      <a:pt x="194358" y="159117"/>
                    </a:lnTo>
                    <a:lnTo>
                      <a:pt x="193014" y="161253"/>
                    </a:lnTo>
                    <a:lnTo>
                      <a:pt x="191636" y="163355"/>
                    </a:lnTo>
                    <a:lnTo>
                      <a:pt x="190189" y="165422"/>
                    </a:lnTo>
                    <a:lnTo>
                      <a:pt x="188708" y="167454"/>
                    </a:lnTo>
                    <a:lnTo>
                      <a:pt x="187192" y="169452"/>
                    </a:lnTo>
                    <a:lnTo>
                      <a:pt x="185608" y="171416"/>
                    </a:lnTo>
                    <a:lnTo>
                      <a:pt x="183989" y="173345"/>
                    </a:lnTo>
                    <a:lnTo>
                      <a:pt x="182301" y="175205"/>
                    </a:lnTo>
                    <a:lnTo>
                      <a:pt x="180578" y="177065"/>
                    </a:lnTo>
                    <a:lnTo>
                      <a:pt x="178821" y="178856"/>
                    </a:lnTo>
                    <a:lnTo>
                      <a:pt x="177030" y="180613"/>
                    </a:lnTo>
                    <a:lnTo>
                      <a:pt x="175204" y="182336"/>
                    </a:lnTo>
                    <a:lnTo>
                      <a:pt x="173310" y="183989"/>
                    </a:lnTo>
                    <a:lnTo>
                      <a:pt x="171381" y="185608"/>
                    </a:lnTo>
                    <a:lnTo>
                      <a:pt x="169451" y="187193"/>
                    </a:lnTo>
                    <a:lnTo>
                      <a:pt x="167453" y="188743"/>
                    </a:lnTo>
                    <a:lnTo>
                      <a:pt x="165386" y="190224"/>
                    </a:lnTo>
                    <a:lnTo>
                      <a:pt x="163320" y="191637"/>
                    </a:lnTo>
                    <a:lnTo>
                      <a:pt x="161218" y="193049"/>
                    </a:lnTo>
                    <a:lnTo>
                      <a:pt x="159082" y="194393"/>
                    </a:lnTo>
                    <a:lnTo>
                      <a:pt x="156912" y="195667"/>
                    </a:lnTo>
                    <a:lnTo>
                      <a:pt x="154708" y="196907"/>
                    </a:lnTo>
                    <a:lnTo>
                      <a:pt x="152434" y="198079"/>
                    </a:lnTo>
                    <a:lnTo>
                      <a:pt x="150160" y="199215"/>
                    </a:lnTo>
                    <a:lnTo>
                      <a:pt x="147887" y="200283"/>
                    </a:lnTo>
                    <a:lnTo>
                      <a:pt x="145544" y="201317"/>
                    </a:lnTo>
                    <a:lnTo>
                      <a:pt x="143167" y="202281"/>
                    </a:lnTo>
                    <a:lnTo>
                      <a:pt x="140790" y="203177"/>
                    </a:lnTo>
                    <a:lnTo>
                      <a:pt x="138345" y="204038"/>
                    </a:lnTo>
                    <a:lnTo>
                      <a:pt x="135899" y="204831"/>
                    </a:lnTo>
                    <a:lnTo>
                      <a:pt x="133418" y="205554"/>
                    </a:lnTo>
                    <a:lnTo>
                      <a:pt x="130938" y="206243"/>
                    </a:lnTo>
                    <a:lnTo>
                      <a:pt x="128423" y="206863"/>
                    </a:lnTo>
                    <a:lnTo>
                      <a:pt x="125874" y="207414"/>
                    </a:lnTo>
                    <a:lnTo>
                      <a:pt x="123291" y="207896"/>
                    </a:lnTo>
                    <a:lnTo>
                      <a:pt x="120707" y="208344"/>
                    </a:lnTo>
                    <a:lnTo>
                      <a:pt x="118089" y="208689"/>
                    </a:lnTo>
                    <a:lnTo>
                      <a:pt x="115471" y="208999"/>
                    </a:lnTo>
                    <a:lnTo>
                      <a:pt x="112818" y="209240"/>
                    </a:lnTo>
                    <a:lnTo>
                      <a:pt x="110131" y="209412"/>
                    </a:lnTo>
                    <a:lnTo>
                      <a:pt x="107444" y="209516"/>
                    </a:lnTo>
                    <a:lnTo>
                      <a:pt x="104757" y="209550"/>
                    </a:lnTo>
                    <a:lnTo>
                      <a:pt x="104757" y="209550"/>
                    </a:lnTo>
                    <a:lnTo>
                      <a:pt x="102036" y="209516"/>
                    </a:lnTo>
                    <a:lnTo>
                      <a:pt x="99349" y="209412"/>
                    </a:lnTo>
                    <a:lnTo>
                      <a:pt x="96697" y="209240"/>
                    </a:lnTo>
                    <a:lnTo>
                      <a:pt x="94044" y="208999"/>
                    </a:lnTo>
                    <a:lnTo>
                      <a:pt x="91426" y="208689"/>
                    </a:lnTo>
                    <a:lnTo>
                      <a:pt x="88808" y="208344"/>
                    </a:lnTo>
                    <a:lnTo>
                      <a:pt x="86224" y="207896"/>
                    </a:lnTo>
                    <a:lnTo>
                      <a:pt x="83641" y="207414"/>
                    </a:lnTo>
                    <a:lnTo>
                      <a:pt x="81091" y="206863"/>
                    </a:lnTo>
                    <a:lnTo>
                      <a:pt x="78577" y="206243"/>
                    </a:lnTo>
                    <a:lnTo>
                      <a:pt x="76062" y="205554"/>
                    </a:lnTo>
                    <a:lnTo>
                      <a:pt x="73616" y="204831"/>
                    </a:lnTo>
                    <a:lnTo>
                      <a:pt x="71136" y="204038"/>
                    </a:lnTo>
                    <a:lnTo>
                      <a:pt x="68724" y="203177"/>
                    </a:lnTo>
                    <a:lnTo>
                      <a:pt x="66348" y="202281"/>
                    </a:lnTo>
                    <a:lnTo>
                      <a:pt x="63971" y="201317"/>
                    </a:lnTo>
                    <a:lnTo>
                      <a:pt x="61628" y="200283"/>
                    </a:lnTo>
                    <a:lnTo>
                      <a:pt x="59320" y="199215"/>
                    </a:lnTo>
                    <a:lnTo>
                      <a:pt x="57046" y="198079"/>
                    </a:lnTo>
                    <a:lnTo>
                      <a:pt x="54807" y="196907"/>
                    </a:lnTo>
                    <a:lnTo>
                      <a:pt x="52603" y="195667"/>
                    </a:lnTo>
                    <a:lnTo>
                      <a:pt x="50432" y="194393"/>
                    </a:lnTo>
                    <a:lnTo>
                      <a:pt x="48297" y="193049"/>
                    </a:lnTo>
                    <a:lnTo>
                      <a:pt x="46195" y="191637"/>
                    </a:lnTo>
                    <a:lnTo>
                      <a:pt x="44094" y="190224"/>
                    </a:lnTo>
                    <a:lnTo>
                      <a:pt x="42061" y="188743"/>
                    </a:lnTo>
                    <a:lnTo>
                      <a:pt x="40063" y="187193"/>
                    </a:lnTo>
                    <a:lnTo>
                      <a:pt x="38100" y="185608"/>
                    </a:lnTo>
                    <a:lnTo>
                      <a:pt x="36205" y="183989"/>
                    </a:lnTo>
                    <a:lnTo>
                      <a:pt x="34311" y="182336"/>
                    </a:lnTo>
                    <a:lnTo>
                      <a:pt x="32485" y="180613"/>
                    </a:lnTo>
                    <a:lnTo>
                      <a:pt x="30659" y="178856"/>
                    </a:lnTo>
                    <a:lnTo>
                      <a:pt x="28902" y="177065"/>
                    </a:lnTo>
                    <a:lnTo>
                      <a:pt x="27214" y="175205"/>
                    </a:lnTo>
                    <a:lnTo>
                      <a:pt x="25526" y="173345"/>
                    </a:lnTo>
                    <a:lnTo>
                      <a:pt x="23907" y="171416"/>
                    </a:lnTo>
                    <a:lnTo>
                      <a:pt x="22323" y="169452"/>
                    </a:lnTo>
                    <a:lnTo>
                      <a:pt x="20807" y="167454"/>
                    </a:lnTo>
                    <a:lnTo>
                      <a:pt x="19326" y="165422"/>
                    </a:lnTo>
                    <a:lnTo>
                      <a:pt x="17879" y="163355"/>
                    </a:lnTo>
                    <a:lnTo>
                      <a:pt x="16501" y="161253"/>
                    </a:lnTo>
                    <a:lnTo>
                      <a:pt x="15157" y="159117"/>
                    </a:lnTo>
                    <a:lnTo>
                      <a:pt x="13883" y="156913"/>
                    </a:lnTo>
                    <a:lnTo>
                      <a:pt x="12643" y="154708"/>
                    </a:lnTo>
                    <a:lnTo>
                      <a:pt x="11437" y="152469"/>
                    </a:lnTo>
                    <a:lnTo>
                      <a:pt x="10335" y="150195"/>
                    </a:lnTo>
                    <a:lnTo>
                      <a:pt x="9232" y="147887"/>
                    </a:lnTo>
                    <a:lnTo>
                      <a:pt x="8233" y="145545"/>
                    </a:lnTo>
                    <a:lnTo>
                      <a:pt x="7269" y="143202"/>
                    </a:lnTo>
                    <a:lnTo>
                      <a:pt x="6338" y="140791"/>
                    </a:lnTo>
                    <a:lnTo>
                      <a:pt x="5477" y="138379"/>
                    </a:lnTo>
                    <a:lnTo>
                      <a:pt x="4685" y="135934"/>
                    </a:lnTo>
                    <a:lnTo>
                      <a:pt x="3962" y="133453"/>
                    </a:lnTo>
                    <a:lnTo>
                      <a:pt x="3273" y="130973"/>
                    </a:lnTo>
                    <a:lnTo>
                      <a:pt x="2687" y="128424"/>
                    </a:lnTo>
                    <a:lnTo>
                      <a:pt x="2101" y="125875"/>
                    </a:lnTo>
                    <a:lnTo>
                      <a:pt x="1619" y="123326"/>
                    </a:lnTo>
                    <a:lnTo>
                      <a:pt x="1206" y="120742"/>
                    </a:lnTo>
                    <a:lnTo>
                      <a:pt x="827" y="118124"/>
                    </a:lnTo>
                    <a:lnTo>
                      <a:pt x="517" y="115471"/>
                    </a:lnTo>
                    <a:lnTo>
                      <a:pt x="310" y="112853"/>
                    </a:lnTo>
                    <a:lnTo>
                      <a:pt x="138" y="110166"/>
                    </a:lnTo>
                    <a:lnTo>
                      <a:pt x="34" y="107479"/>
                    </a:lnTo>
                    <a:lnTo>
                      <a:pt x="0" y="104792"/>
                    </a:lnTo>
                    <a:lnTo>
                      <a:pt x="0" y="104792"/>
                    </a:lnTo>
                    <a:lnTo>
                      <a:pt x="34" y="102071"/>
                    </a:lnTo>
                    <a:lnTo>
                      <a:pt x="138" y="99384"/>
                    </a:lnTo>
                    <a:lnTo>
                      <a:pt x="310" y="96731"/>
                    </a:lnTo>
                    <a:lnTo>
                      <a:pt x="517" y="94079"/>
                    </a:lnTo>
                    <a:lnTo>
                      <a:pt x="827" y="91426"/>
                    </a:lnTo>
                    <a:lnTo>
                      <a:pt x="1206" y="88808"/>
                    </a:lnTo>
                    <a:lnTo>
                      <a:pt x="1619" y="86225"/>
                    </a:lnTo>
                    <a:lnTo>
                      <a:pt x="2101" y="83675"/>
                    </a:lnTo>
                    <a:lnTo>
                      <a:pt x="2687" y="81126"/>
                    </a:lnTo>
                    <a:lnTo>
                      <a:pt x="3273" y="78577"/>
                    </a:lnTo>
                    <a:lnTo>
                      <a:pt x="3962" y="76097"/>
                    </a:lnTo>
                    <a:lnTo>
                      <a:pt x="4685" y="73616"/>
                    </a:lnTo>
                    <a:lnTo>
                      <a:pt x="5477" y="71171"/>
                    </a:lnTo>
                    <a:lnTo>
                      <a:pt x="6338" y="68759"/>
                    </a:lnTo>
                    <a:lnTo>
                      <a:pt x="7269" y="66348"/>
                    </a:lnTo>
                    <a:lnTo>
                      <a:pt x="8233" y="64005"/>
                    </a:lnTo>
                    <a:lnTo>
                      <a:pt x="9232" y="61663"/>
                    </a:lnTo>
                    <a:lnTo>
                      <a:pt x="10335" y="59355"/>
                    </a:lnTo>
                    <a:lnTo>
                      <a:pt x="11437" y="57081"/>
                    </a:lnTo>
                    <a:lnTo>
                      <a:pt x="12643" y="54842"/>
                    </a:lnTo>
                    <a:lnTo>
                      <a:pt x="13883" y="52637"/>
                    </a:lnTo>
                    <a:lnTo>
                      <a:pt x="15157" y="50467"/>
                    </a:lnTo>
                    <a:lnTo>
                      <a:pt x="16501" y="48297"/>
                    </a:lnTo>
                    <a:lnTo>
                      <a:pt x="17879" y="46195"/>
                    </a:lnTo>
                    <a:lnTo>
                      <a:pt x="19326" y="44128"/>
                    </a:lnTo>
                    <a:lnTo>
                      <a:pt x="20807" y="42096"/>
                    </a:lnTo>
                    <a:lnTo>
                      <a:pt x="22323" y="40098"/>
                    </a:lnTo>
                    <a:lnTo>
                      <a:pt x="23907" y="38134"/>
                    </a:lnTo>
                    <a:lnTo>
                      <a:pt x="25526" y="36205"/>
                    </a:lnTo>
                    <a:lnTo>
                      <a:pt x="27214" y="34345"/>
                    </a:lnTo>
                    <a:lnTo>
                      <a:pt x="28902" y="32485"/>
                    </a:lnTo>
                    <a:lnTo>
                      <a:pt x="30659" y="30694"/>
                    </a:lnTo>
                    <a:lnTo>
                      <a:pt x="32485" y="28937"/>
                    </a:lnTo>
                    <a:lnTo>
                      <a:pt x="34311" y="27214"/>
                    </a:lnTo>
                    <a:lnTo>
                      <a:pt x="36205" y="25561"/>
                    </a:lnTo>
                    <a:lnTo>
                      <a:pt x="38100" y="23942"/>
                    </a:lnTo>
                    <a:lnTo>
                      <a:pt x="40063" y="22357"/>
                    </a:lnTo>
                    <a:lnTo>
                      <a:pt x="42061" y="20807"/>
                    </a:lnTo>
                    <a:lnTo>
                      <a:pt x="44094" y="19326"/>
                    </a:lnTo>
                    <a:lnTo>
                      <a:pt x="46195" y="17913"/>
                    </a:lnTo>
                    <a:lnTo>
                      <a:pt x="48297" y="16501"/>
                    </a:lnTo>
                    <a:lnTo>
                      <a:pt x="50432" y="15192"/>
                    </a:lnTo>
                    <a:lnTo>
                      <a:pt x="52603" y="13883"/>
                    </a:lnTo>
                    <a:lnTo>
                      <a:pt x="54807" y="12643"/>
                    </a:lnTo>
                    <a:lnTo>
                      <a:pt x="57046" y="11471"/>
                    </a:lnTo>
                    <a:lnTo>
                      <a:pt x="59320" y="10335"/>
                    </a:lnTo>
                    <a:lnTo>
                      <a:pt x="61628" y="9267"/>
                    </a:lnTo>
                    <a:lnTo>
                      <a:pt x="63971" y="8233"/>
                    </a:lnTo>
                    <a:lnTo>
                      <a:pt x="66348" y="7269"/>
                    </a:lnTo>
                    <a:lnTo>
                      <a:pt x="68724" y="6373"/>
                    </a:lnTo>
                    <a:lnTo>
                      <a:pt x="71136" y="5512"/>
                    </a:lnTo>
                    <a:lnTo>
                      <a:pt x="73616" y="4719"/>
                    </a:lnTo>
                    <a:lnTo>
                      <a:pt x="76062" y="3996"/>
                    </a:lnTo>
                    <a:lnTo>
                      <a:pt x="78577" y="3307"/>
                    </a:lnTo>
                    <a:lnTo>
                      <a:pt x="81091" y="2687"/>
                    </a:lnTo>
                    <a:lnTo>
                      <a:pt x="83641" y="2136"/>
                    </a:lnTo>
                    <a:lnTo>
                      <a:pt x="86224" y="1654"/>
                    </a:lnTo>
                    <a:lnTo>
                      <a:pt x="88808" y="1206"/>
                    </a:lnTo>
                    <a:lnTo>
                      <a:pt x="91426" y="861"/>
                    </a:lnTo>
                    <a:lnTo>
                      <a:pt x="94044" y="551"/>
                    </a:lnTo>
                    <a:lnTo>
                      <a:pt x="96697" y="310"/>
                    </a:lnTo>
                    <a:lnTo>
                      <a:pt x="99349" y="138"/>
                    </a:lnTo>
                    <a:lnTo>
                      <a:pt x="102036" y="34"/>
                    </a:lnTo>
                    <a:lnTo>
                      <a:pt x="104757" y="0"/>
                    </a:lnTo>
                    <a:lnTo>
                      <a:pt x="104757" y="0"/>
                    </a:lnTo>
                    <a:lnTo>
                      <a:pt x="107444" y="34"/>
                    </a:lnTo>
                    <a:lnTo>
                      <a:pt x="110131" y="138"/>
                    </a:lnTo>
                    <a:lnTo>
                      <a:pt x="112818" y="310"/>
                    </a:lnTo>
                    <a:lnTo>
                      <a:pt x="115471" y="551"/>
                    </a:lnTo>
                    <a:lnTo>
                      <a:pt x="118089" y="861"/>
                    </a:lnTo>
                    <a:lnTo>
                      <a:pt x="120707" y="1206"/>
                    </a:lnTo>
                    <a:lnTo>
                      <a:pt x="123291" y="1654"/>
                    </a:lnTo>
                    <a:lnTo>
                      <a:pt x="125874" y="2136"/>
                    </a:lnTo>
                    <a:lnTo>
                      <a:pt x="128423" y="2687"/>
                    </a:lnTo>
                    <a:lnTo>
                      <a:pt x="130938" y="3307"/>
                    </a:lnTo>
                    <a:lnTo>
                      <a:pt x="133418" y="3996"/>
                    </a:lnTo>
                    <a:lnTo>
                      <a:pt x="135899" y="4719"/>
                    </a:lnTo>
                    <a:lnTo>
                      <a:pt x="138345" y="5512"/>
                    </a:lnTo>
                    <a:lnTo>
                      <a:pt x="140790" y="6373"/>
                    </a:lnTo>
                    <a:lnTo>
                      <a:pt x="143167" y="7269"/>
                    </a:lnTo>
                    <a:lnTo>
                      <a:pt x="145544" y="8233"/>
                    </a:lnTo>
                    <a:lnTo>
                      <a:pt x="147887" y="9267"/>
                    </a:lnTo>
                    <a:lnTo>
                      <a:pt x="150160" y="10335"/>
                    </a:lnTo>
                    <a:lnTo>
                      <a:pt x="152434" y="11471"/>
                    </a:lnTo>
                    <a:lnTo>
                      <a:pt x="154708" y="12643"/>
                    </a:lnTo>
                    <a:lnTo>
                      <a:pt x="156912" y="13883"/>
                    </a:lnTo>
                    <a:lnTo>
                      <a:pt x="159082" y="15192"/>
                    </a:lnTo>
                    <a:lnTo>
                      <a:pt x="161218" y="16501"/>
                    </a:lnTo>
                    <a:lnTo>
                      <a:pt x="163320" y="17913"/>
                    </a:lnTo>
                    <a:lnTo>
                      <a:pt x="165386" y="19326"/>
                    </a:lnTo>
                    <a:lnTo>
                      <a:pt x="167453" y="20807"/>
                    </a:lnTo>
                    <a:lnTo>
                      <a:pt x="169451" y="22357"/>
                    </a:lnTo>
                    <a:lnTo>
                      <a:pt x="171381" y="23942"/>
                    </a:lnTo>
                    <a:lnTo>
                      <a:pt x="173310" y="25561"/>
                    </a:lnTo>
                    <a:lnTo>
                      <a:pt x="175204" y="27214"/>
                    </a:lnTo>
                    <a:lnTo>
                      <a:pt x="177030" y="28937"/>
                    </a:lnTo>
                    <a:lnTo>
                      <a:pt x="178821" y="30694"/>
                    </a:lnTo>
                    <a:lnTo>
                      <a:pt x="180578" y="32485"/>
                    </a:lnTo>
                    <a:lnTo>
                      <a:pt x="182301" y="34345"/>
                    </a:lnTo>
                    <a:lnTo>
                      <a:pt x="183989" y="36205"/>
                    </a:lnTo>
                    <a:lnTo>
                      <a:pt x="185608" y="38134"/>
                    </a:lnTo>
                    <a:lnTo>
                      <a:pt x="187192" y="40098"/>
                    </a:lnTo>
                    <a:lnTo>
                      <a:pt x="188708" y="42096"/>
                    </a:lnTo>
                    <a:lnTo>
                      <a:pt x="190189" y="44128"/>
                    </a:lnTo>
                    <a:lnTo>
                      <a:pt x="191636" y="46195"/>
                    </a:lnTo>
                    <a:lnTo>
                      <a:pt x="193014" y="48297"/>
                    </a:lnTo>
                    <a:lnTo>
                      <a:pt x="194358" y="50467"/>
                    </a:lnTo>
                    <a:lnTo>
                      <a:pt x="195632" y="52637"/>
                    </a:lnTo>
                    <a:lnTo>
                      <a:pt x="196872" y="54842"/>
                    </a:lnTo>
                    <a:lnTo>
                      <a:pt x="198044" y="57081"/>
                    </a:lnTo>
                    <a:lnTo>
                      <a:pt x="199180" y="59355"/>
                    </a:lnTo>
                    <a:lnTo>
                      <a:pt x="200283" y="61663"/>
                    </a:lnTo>
                    <a:lnTo>
                      <a:pt x="201282" y="64005"/>
                    </a:lnTo>
                    <a:lnTo>
                      <a:pt x="202246" y="66348"/>
                    </a:lnTo>
                    <a:lnTo>
                      <a:pt x="203176" y="68759"/>
                    </a:lnTo>
                    <a:lnTo>
                      <a:pt x="204003" y="71171"/>
                    </a:lnTo>
                    <a:lnTo>
                      <a:pt x="204795" y="73616"/>
                    </a:lnTo>
                    <a:lnTo>
                      <a:pt x="205553" y="76097"/>
                    </a:lnTo>
                    <a:lnTo>
                      <a:pt x="206208" y="78577"/>
                    </a:lnTo>
                    <a:lnTo>
                      <a:pt x="206828" y="81126"/>
                    </a:lnTo>
                    <a:lnTo>
                      <a:pt x="207379" y="83675"/>
                    </a:lnTo>
                    <a:lnTo>
                      <a:pt x="207896" y="86225"/>
                    </a:lnTo>
                    <a:lnTo>
                      <a:pt x="208309" y="88808"/>
                    </a:lnTo>
                    <a:lnTo>
                      <a:pt x="208688" y="91426"/>
                    </a:lnTo>
                    <a:lnTo>
                      <a:pt x="208964" y="94079"/>
                    </a:lnTo>
                    <a:lnTo>
                      <a:pt x="209205" y="96731"/>
                    </a:lnTo>
                    <a:lnTo>
                      <a:pt x="209377" y="99384"/>
                    </a:lnTo>
                    <a:lnTo>
                      <a:pt x="209480" y="102071"/>
                    </a:lnTo>
                    <a:lnTo>
                      <a:pt x="209515" y="10479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6" name="Google Shape;4266;p25"/>
              <p:cNvSpPr/>
              <p:nvPr/>
            </p:nvSpPr>
            <p:spPr>
              <a:xfrm>
                <a:off x="1473525" y="974450"/>
                <a:ext cx="4363775" cy="3084025"/>
              </a:xfrm>
              <a:custGeom>
                <a:avLst/>
                <a:gdLst/>
                <a:ahLst/>
                <a:cxnLst/>
                <a:rect l="l" t="t" r="r" b="b"/>
                <a:pathLst>
                  <a:path w="174551" h="123361" extrusionOk="0">
                    <a:moveTo>
                      <a:pt x="18362" y="0"/>
                    </a:moveTo>
                    <a:lnTo>
                      <a:pt x="17018" y="1344"/>
                    </a:lnTo>
                    <a:lnTo>
                      <a:pt x="15675" y="2722"/>
                    </a:lnTo>
                    <a:lnTo>
                      <a:pt x="14366" y="4134"/>
                    </a:lnTo>
                    <a:lnTo>
                      <a:pt x="13091" y="5512"/>
                    </a:lnTo>
                    <a:lnTo>
                      <a:pt x="11851" y="6959"/>
                    </a:lnTo>
                    <a:lnTo>
                      <a:pt x="10611" y="8406"/>
                    </a:lnTo>
                    <a:lnTo>
                      <a:pt x="9405" y="9853"/>
                    </a:lnTo>
                    <a:lnTo>
                      <a:pt x="8268" y="11334"/>
                    </a:lnTo>
                    <a:lnTo>
                      <a:pt x="7131" y="12815"/>
                    </a:lnTo>
                    <a:lnTo>
                      <a:pt x="6029" y="14331"/>
                    </a:lnTo>
                    <a:lnTo>
                      <a:pt x="4927" y="15847"/>
                    </a:lnTo>
                    <a:lnTo>
                      <a:pt x="3893" y="17397"/>
                    </a:lnTo>
                    <a:lnTo>
                      <a:pt x="2860" y="18947"/>
                    </a:lnTo>
                    <a:lnTo>
                      <a:pt x="1895" y="20532"/>
                    </a:lnTo>
                    <a:lnTo>
                      <a:pt x="931" y="22116"/>
                    </a:lnTo>
                    <a:lnTo>
                      <a:pt x="1" y="23701"/>
                    </a:lnTo>
                    <a:lnTo>
                      <a:pt x="1" y="119123"/>
                    </a:lnTo>
                    <a:lnTo>
                      <a:pt x="1" y="119537"/>
                    </a:lnTo>
                    <a:lnTo>
                      <a:pt x="70" y="119984"/>
                    </a:lnTo>
                    <a:lnTo>
                      <a:pt x="173" y="120398"/>
                    </a:lnTo>
                    <a:lnTo>
                      <a:pt x="311" y="120777"/>
                    </a:lnTo>
                    <a:lnTo>
                      <a:pt x="517" y="121156"/>
                    </a:lnTo>
                    <a:lnTo>
                      <a:pt x="724" y="121500"/>
                    </a:lnTo>
                    <a:lnTo>
                      <a:pt x="965" y="121810"/>
                    </a:lnTo>
                    <a:lnTo>
                      <a:pt x="1241" y="122120"/>
                    </a:lnTo>
                    <a:lnTo>
                      <a:pt x="1551" y="122396"/>
                    </a:lnTo>
                    <a:lnTo>
                      <a:pt x="1861" y="122637"/>
                    </a:lnTo>
                    <a:lnTo>
                      <a:pt x="2205" y="122878"/>
                    </a:lnTo>
                    <a:lnTo>
                      <a:pt x="2584" y="123050"/>
                    </a:lnTo>
                    <a:lnTo>
                      <a:pt x="2998" y="123188"/>
                    </a:lnTo>
                    <a:lnTo>
                      <a:pt x="3377" y="123291"/>
                    </a:lnTo>
                    <a:lnTo>
                      <a:pt x="3824" y="123360"/>
                    </a:lnTo>
                    <a:lnTo>
                      <a:pt x="170727" y="123360"/>
                    </a:lnTo>
                    <a:lnTo>
                      <a:pt x="171140" y="123291"/>
                    </a:lnTo>
                    <a:lnTo>
                      <a:pt x="171553" y="123188"/>
                    </a:lnTo>
                    <a:lnTo>
                      <a:pt x="171932" y="123050"/>
                    </a:lnTo>
                    <a:lnTo>
                      <a:pt x="172311" y="122878"/>
                    </a:lnTo>
                    <a:lnTo>
                      <a:pt x="172656" y="122637"/>
                    </a:lnTo>
                    <a:lnTo>
                      <a:pt x="173000" y="122396"/>
                    </a:lnTo>
                    <a:lnTo>
                      <a:pt x="173310" y="122120"/>
                    </a:lnTo>
                    <a:lnTo>
                      <a:pt x="173586" y="121810"/>
                    </a:lnTo>
                    <a:lnTo>
                      <a:pt x="173827" y="121500"/>
                    </a:lnTo>
                    <a:lnTo>
                      <a:pt x="174034" y="121156"/>
                    </a:lnTo>
                    <a:lnTo>
                      <a:pt x="174206" y="120777"/>
                    </a:lnTo>
                    <a:lnTo>
                      <a:pt x="174344" y="120398"/>
                    </a:lnTo>
                    <a:lnTo>
                      <a:pt x="174447" y="119984"/>
                    </a:lnTo>
                    <a:lnTo>
                      <a:pt x="174516" y="119537"/>
                    </a:lnTo>
                    <a:lnTo>
                      <a:pt x="174550" y="119123"/>
                    </a:lnTo>
                    <a:lnTo>
                      <a:pt x="174550" y="4238"/>
                    </a:lnTo>
                    <a:lnTo>
                      <a:pt x="174516" y="3824"/>
                    </a:lnTo>
                    <a:lnTo>
                      <a:pt x="174447" y="3376"/>
                    </a:lnTo>
                    <a:lnTo>
                      <a:pt x="174344" y="2997"/>
                    </a:lnTo>
                    <a:lnTo>
                      <a:pt x="174206" y="2584"/>
                    </a:lnTo>
                    <a:lnTo>
                      <a:pt x="174034" y="2205"/>
                    </a:lnTo>
                    <a:lnTo>
                      <a:pt x="173827" y="1861"/>
                    </a:lnTo>
                    <a:lnTo>
                      <a:pt x="173586" y="1551"/>
                    </a:lnTo>
                    <a:lnTo>
                      <a:pt x="173310" y="1241"/>
                    </a:lnTo>
                    <a:lnTo>
                      <a:pt x="173000" y="965"/>
                    </a:lnTo>
                    <a:lnTo>
                      <a:pt x="172656" y="724"/>
                    </a:lnTo>
                    <a:lnTo>
                      <a:pt x="172311" y="517"/>
                    </a:lnTo>
                    <a:lnTo>
                      <a:pt x="171932" y="310"/>
                    </a:lnTo>
                    <a:lnTo>
                      <a:pt x="171553" y="173"/>
                    </a:lnTo>
                    <a:lnTo>
                      <a:pt x="171140" y="69"/>
                    </a:lnTo>
                    <a:lnTo>
                      <a:pt x="170727"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7" name="Google Shape;4267;p25"/>
              <p:cNvSpPr/>
              <p:nvPr/>
            </p:nvSpPr>
            <p:spPr>
              <a:xfrm>
                <a:off x="1473525" y="974450"/>
                <a:ext cx="4363775" cy="3084025"/>
              </a:xfrm>
              <a:custGeom>
                <a:avLst/>
                <a:gdLst/>
                <a:ahLst/>
                <a:cxnLst/>
                <a:rect l="l" t="t" r="r" b="b"/>
                <a:pathLst>
                  <a:path w="174551" h="123361" fill="none" extrusionOk="0">
                    <a:moveTo>
                      <a:pt x="170279" y="123360"/>
                    </a:moveTo>
                    <a:lnTo>
                      <a:pt x="4238" y="123360"/>
                    </a:lnTo>
                    <a:lnTo>
                      <a:pt x="4238" y="123360"/>
                    </a:lnTo>
                    <a:lnTo>
                      <a:pt x="3824" y="123360"/>
                    </a:lnTo>
                    <a:lnTo>
                      <a:pt x="3377" y="123291"/>
                    </a:lnTo>
                    <a:lnTo>
                      <a:pt x="2998" y="123188"/>
                    </a:lnTo>
                    <a:lnTo>
                      <a:pt x="2584" y="123050"/>
                    </a:lnTo>
                    <a:lnTo>
                      <a:pt x="2205" y="122878"/>
                    </a:lnTo>
                    <a:lnTo>
                      <a:pt x="1861" y="122637"/>
                    </a:lnTo>
                    <a:lnTo>
                      <a:pt x="1551" y="122396"/>
                    </a:lnTo>
                    <a:lnTo>
                      <a:pt x="1241" y="122120"/>
                    </a:lnTo>
                    <a:lnTo>
                      <a:pt x="965" y="121810"/>
                    </a:lnTo>
                    <a:lnTo>
                      <a:pt x="724" y="121500"/>
                    </a:lnTo>
                    <a:lnTo>
                      <a:pt x="517" y="121156"/>
                    </a:lnTo>
                    <a:lnTo>
                      <a:pt x="311" y="120777"/>
                    </a:lnTo>
                    <a:lnTo>
                      <a:pt x="173" y="120398"/>
                    </a:lnTo>
                    <a:lnTo>
                      <a:pt x="70" y="119984"/>
                    </a:lnTo>
                    <a:lnTo>
                      <a:pt x="1" y="119537"/>
                    </a:lnTo>
                    <a:lnTo>
                      <a:pt x="1" y="119123"/>
                    </a:lnTo>
                    <a:lnTo>
                      <a:pt x="1" y="23701"/>
                    </a:lnTo>
                    <a:lnTo>
                      <a:pt x="1" y="23701"/>
                    </a:lnTo>
                    <a:lnTo>
                      <a:pt x="931" y="22116"/>
                    </a:lnTo>
                    <a:lnTo>
                      <a:pt x="1895" y="20532"/>
                    </a:lnTo>
                    <a:lnTo>
                      <a:pt x="2860" y="18947"/>
                    </a:lnTo>
                    <a:lnTo>
                      <a:pt x="3893" y="17397"/>
                    </a:lnTo>
                    <a:lnTo>
                      <a:pt x="4927" y="15847"/>
                    </a:lnTo>
                    <a:lnTo>
                      <a:pt x="6029" y="14331"/>
                    </a:lnTo>
                    <a:lnTo>
                      <a:pt x="7131" y="12815"/>
                    </a:lnTo>
                    <a:lnTo>
                      <a:pt x="8268" y="11334"/>
                    </a:lnTo>
                    <a:lnTo>
                      <a:pt x="9405" y="9853"/>
                    </a:lnTo>
                    <a:lnTo>
                      <a:pt x="10611" y="8406"/>
                    </a:lnTo>
                    <a:lnTo>
                      <a:pt x="11851" y="6959"/>
                    </a:lnTo>
                    <a:lnTo>
                      <a:pt x="13091" y="5512"/>
                    </a:lnTo>
                    <a:lnTo>
                      <a:pt x="14366" y="4134"/>
                    </a:lnTo>
                    <a:lnTo>
                      <a:pt x="15675" y="2722"/>
                    </a:lnTo>
                    <a:lnTo>
                      <a:pt x="17018" y="1344"/>
                    </a:lnTo>
                    <a:lnTo>
                      <a:pt x="18362" y="0"/>
                    </a:lnTo>
                    <a:lnTo>
                      <a:pt x="170279" y="0"/>
                    </a:lnTo>
                    <a:lnTo>
                      <a:pt x="170279" y="0"/>
                    </a:lnTo>
                    <a:lnTo>
                      <a:pt x="170727" y="0"/>
                    </a:lnTo>
                    <a:lnTo>
                      <a:pt x="171140" y="69"/>
                    </a:lnTo>
                    <a:lnTo>
                      <a:pt x="171553" y="173"/>
                    </a:lnTo>
                    <a:lnTo>
                      <a:pt x="171932" y="310"/>
                    </a:lnTo>
                    <a:lnTo>
                      <a:pt x="172311" y="517"/>
                    </a:lnTo>
                    <a:lnTo>
                      <a:pt x="172656" y="724"/>
                    </a:lnTo>
                    <a:lnTo>
                      <a:pt x="173000" y="965"/>
                    </a:lnTo>
                    <a:lnTo>
                      <a:pt x="173310" y="1241"/>
                    </a:lnTo>
                    <a:lnTo>
                      <a:pt x="173586" y="1551"/>
                    </a:lnTo>
                    <a:lnTo>
                      <a:pt x="173827" y="1861"/>
                    </a:lnTo>
                    <a:lnTo>
                      <a:pt x="174034" y="2205"/>
                    </a:lnTo>
                    <a:lnTo>
                      <a:pt x="174206" y="2584"/>
                    </a:lnTo>
                    <a:lnTo>
                      <a:pt x="174344" y="2997"/>
                    </a:lnTo>
                    <a:lnTo>
                      <a:pt x="174447" y="3376"/>
                    </a:lnTo>
                    <a:lnTo>
                      <a:pt x="174516" y="3824"/>
                    </a:lnTo>
                    <a:lnTo>
                      <a:pt x="174550" y="4238"/>
                    </a:lnTo>
                    <a:lnTo>
                      <a:pt x="174550" y="119123"/>
                    </a:lnTo>
                    <a:lnTo>
                      <a:pt x="174550" y="119123"/>
                    </a:lnTo>
                    <a:lnTo>
                      <a:pt x="174516" y="119537"/>
                    </a:lnTo>
                    <a:lnTo>
                      <a:pt x="174447" y="119984"/>
                    </a:lnTo>
                    <a:lnTo>
                      <a:pt x="174344" y="120398"/>
                    </a:lnTo>
                    <a:lnTo>
                      <a:pt x="174206" y="120777"/>
                    </a:lnTo>
                    <a:lnTo>
                      <a:pt x="174034" y="121156"/>
                    </a:lnTo>
                    <a:lnTo>
                      <a:pt x="173827" y="121500"/>
                    </a:lnTo>
                    <a:lnTo>
                      <a:pt x="173586" y="121810"/>
                    </a:lnTo>
                    <a:lnTo>
                      <a:pt x="173310" y="122120"/>
                    </a:lnTo>
                    <a:lnTo>
                      <a:pt x="173000" y="122396"/>
                    </a:lnTo>
                    <a:lnTo>
                      <a:pt x="172656" y="122637"/>
                    </a:lnTo>
                    <a:lnTo>
                      <a:pt x="172311" y="122878"/>
                    </a:lnTo>
                    <a:lnTo>
                      <a:pt x="171932" y="123050"/>
                    </a:lnTo>
                    <a:lnTo>
                      <a:pt x="171553" y="123188"/>
                    </a:lnTo>
                    <a:lnTo>
                      <a:pt x="171140" y="123291"/>
                    </a:lnTo>
                    <a:lnTo>
                      <a:pt x="170727" y="123360"/>
                    </a:lnTo>
                    <a:lnTo>
                      <a:pt x="170279" y="12336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8" name="Google Shape;4268;p25"/>
              <p:cNvSpPr/>
              <p:nvPr/>
            </p:nvSpPr>
            <p:spPr>
              <a:xfrm>
                <a:off x="1556200" y="1051950"/>
                <a:ext cx="4194125" cy="2776575"/>
              </a:xfrm>
              <a:custGeom>
                <a:avLst/>
                <a:gdLst/>
                <a:ahLst/>
                <a:cxnLst/>
                <a:rect l="l" t="t" r="r" b="b"/>
                <a:pathLst>
                  <a:path w="167765" h="111063" extrusionOk="0">
                    <a:moveTo>
                      <a:pt x="11954" y="1"/>
                    </a:moveTo>
                    <a:lnTo>
                      <a:pt x="10232" y="1895"/>
                    </a:lnTo>
                    <a:lnTo>
                      <a:pt x="8578" y="3790"/>
                    </a:lnTo>
                    <a:lnTo>
                      <a:pt x="6959" y="5685"/>
                    </a:lnTo>
                    <a:lnTo>
                      <a:pt x="5444" y="7579"/>
                    </a:lnTo>
                    <a:lnTo>
                      <a:pt x="3962" y="9474"/>
                    </a:lnTo>
                    <a:lnTo>
                      <a:pt x="2584" y="11369"/>
                    </a:lnTo>
                    <a:lnTo>
                      <a:pt x="1275" y="13229"/>
                    </a:lnTo>
                    <a:lnTo>
                      <a:pt x="1" y="15124"/>
                    </a:lnTo>
                    <a:lnTo>
                      <a:pt x="1" y="106825"/>
                    </a:lnTo>
                    <a:lnTo>
                      <a:pt x="35" y="107239"/>
                    </a:lnTo>
                    <a:lnTo>
                      <a:pt x="104" y="107652"/>
                    </a:lnTo>
                    <a:lnTo>
                      <a:pt x="207" y="108066"/>
                    </a:lnTo>
                    <a:lnTo>
                      <a:pt x="345" y="108479"/>
                    </a:lnTo>
                    <a:lnTo>
                      <a:pt x="517" y="108823"/>
                    </a:lnTo>
                    <a:lnTo>
                      <a:pt x="724" y="109202"/>
                    </a:lnTo>
                    <a:lnTo>
                      <a:pt x="1000" y="109512"/>
                    </a:lnTo>
                    <a:lnTo>
                      <a:pt x="1275" y="109823"/>
                    </a:lnTo>
                    <a:lnTo>
                      <a:pt x="1551" y="110098"/>
                    </a:lnTo>
                    <a:lnTo>
                      <a:pt x="1895" y="110339"/>
                    </a:lnTo>
                    <a:lnTo>
                      <a:pt x="2240" y="110546"/>
                    </a:lnTo>
                    <a:lnTo>
                      <a:pt x="2619" y="110718"/>
                    </a:lnTo>
                    <a:lnTo>
                      <a:pt x="2998" y="110890"/>
                    </a:lnTo>
                    <a:lnTo>
                      <a:pt x="3411" y="110994"/>
                    </a:lnTo>
                    <a:lnTo>
                      <a:pt x="3824" y="111028"/>
                    </a:lnTo>
                    <a:lnTo>
                      <a:pt x="4272" y="111063"/>
                    </a:lnTo>
                    <a:lnTo>
                      <a:pt x="163527" y="111063"/>
                    </a:lnTo>
                    <a:lnTo>
                      <a:pt x="163940" y="111028"/>
                    </a:lnTo>
                    <a:lnTo>
                      <a:pt x="164388" y="110994"/>
                    </a:lnTo>
                    <a:lnTo>
                      <a:pt x="164802" y="110890"/>
                    </a:lnTo>
                    <a:lnTo>
                      <a:pt x="165180" y="110718"/>
                    </a:lnTo>
                    <a:lnTo>
                      <a:pt x="165559" y="110546"/>
                    </a:lnTo>
                    <a:lnTo>
                      <a:pt x="165904" y="110339"/>
                    </a:lnTo>
                    <a:lnTo>
                      <a:pt x="166214" y="110098"/>
                    </a:lnTo>
                    <a:lnTo>
                      <a:pt x="166524" y="109823"/>
                    </a:lnTo>
                    <a:lnTo>
                      <a:pt x="166800" y="109512"/>
                    </a:lnTo>
                    <a:lnTo>
                      <a:pt x="167041" y="109202"/>
                    </a:lnTo>
                    <a:lnTo>
                      <a:pt x="167247" y="108823"/>
                    </a:lnTo>
                    <a:lnTo>
                      <a:pt x="167454" y="108479"/>
                    </a:lnTo>
                    <a:lnTo>
                      <a:pt x="167592" y="108066"/>
                    </a:lnTo>
                    <a:lnTo>
                      <a:pt x="167695" y="107652"/>
                    </a:lnTo>
                    <a:lnTo>
                      <a:pt x="167764" y="107239"/>
                    </a:lnTo>
                    <a:lnTo>
                      <a:pt x="167764" y="106825"/>
                    </a:lnTo>
                    <a:lnTo>
                      <a:pt x="167764" y="4272"/>
                    </a:lnTo>
                    <a:lnTo>
                      <a:pt x="167764" y="3825"/>
                    </a:lnTo>
                    <a:lnTo>
                      <a:pt x="167695" y="3411"/>
                    </a:lnTo>
                    <a:lnTo>
                      <a:pt x="167592" y="2998"/>
                    </a:lnTo>
                    <a:lnTo>
                      <a:pt x="167454" y="2619"/>
                    </a:lnTo>
                    <a:lnTo>
                      <a:pt x="167247" y="2240"/>
                    </a:lnTo>
                    <a:lnTo>
                      <a:pt x="167041" y="1895"/>
                    </a:lnTo>
                    <a:lnTo>
                      <a:pt x="166800" y="1551"/>
                    </a:lnTo>
                    <a:lnTo>
                      <a:pt x="166524" y="1275"/>
                    </a:lnTo>
                    <a:lnTo>
                      <a:pt x="166214" y="1000"/>
                    </a:lnTo>
                    <a:lnTo>
                      <a:pt x="165904" y="724"/>
                    </a:lnTo>
                    <a:lnTo>
                      <a:pt x="165559" y="518"/>
                    </a:lnTo>
                    <a:lnTo>
                      <a:pt x="165180" y="345"/>
                    </a:lnTo>
                    <a:lnTo>
                      <a:pt x="164802" y="207"/>
                    </a:lnTo>
                    <a:lnTo>
                      <a:pt x="164388" y="104"/>
                    </a:lnTo>
                    <a:lnTo>
                      <a:pt x="163940" y="35"/>
                    </a:lnTo>
                    <a:lnTo>
                      <a:pt x="163527" y="1"/>
                    </a:lnTo>
                    <a:close/>
                  </a:path>
                </a:pathLst>
              </a:custGeom>
              <a:solidFill>
                <a:srgbClr val="E3E3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9" name="Google Shape;4269;p25"/>
              <p:cNvSpPr/>
              <p:nvPr/>
            </p:nvSpPr>
            <p:spPr>
              <a:xfrm>
                <a:off x="1556200" y="1051950"/>
                <a:ext cx="4194125" cy="2776575"/>
              </a:xfrm>
              <a:custGeom>
                <a:avLst/>
                <a:gdLst/>
                <a:ahLst/>
                <a:cxnLst/>
                <a:rect l="l" t="t" r="r" b="b"/>
                <a:pathLst>
                  <a:path w="167765" h="111063" fill="none" extrusionOk="0">
                    <a:moveTo>
                      <a:pt x="163527" y="111063"/>
                    </a:moveTo>
                    <a:lnTo>
                      <a:pt x="4272" y="111063"/>
                    </a:lnTo>
                    <a:lnTo>
                      <a:pt x="4272" y="111063"/>
                    </a:lnTo>
                    <a:lnTo>
                      <a:pt x="3824" y="111028"/>
                    </a:lnTo>
                    <a:lnTo>
                      <a:pt x="3411" y="110994"/>
                    </a:lnTo>
                    <a:lnTo>
                      <a:pt x="2998" y="110890"/>
                    </a:lnTo>
                    <a:lnTo>
                      <a:pt x="2619" y="110718"/>
                    </a:lnTo>
                    <a:lnTo>
                      <a:pt x="2240" y="110546"/>
                    </a:lnTo>
                    <a:lnTo>
                      <a:pt x="1895" y="110339"/>
                    </a:lnTo>
                    <a:lnTo>
                      <a:pt x="1551" y="110098"/>
                    </a:lnTo>
                    <a:lnTo>
                      <a:pt x="1275" y="109823"/>
                    </a:lnTo>
                    <a:lnTo>
                      <a:pt x="1000" y="109512"/>
                    </a:lnTo>
                    <a:lnTo>
                      <a:pt x="724" y="109202"/>
                    </a:lnTo>
                    <a:lnTo>
                      <a:pt x="517" y="108823"/>
                    </a:lnTo>
                    <a:lnTo>
                      <a:pt x="345" y="108479"/>
                    </a:lnTo>
                    <a:lnTo>
                      <a:pt x="207" y="108066"/>
                    </a:lnTo>
                    <a:lnTo>
                      <a:pt x="104" y="107652"/>
                    </a:lnTo>
                    <a:lnTo>
                      <a:pt x="35" y="107239"/>
                    </a:lnTo>
                    <a:lnTo>
                      <a:pt x="1" y="106825"/>
                    </a:lnTo>
                    <a:lnTo>
                      <a:pt x="1" y="15124"/>
                    </a:lnTo>
                    <a:lnTo>
                      <a:pt x="1" y="15124"/>
                    </a:lnTo>
                    <a:lnTo>
                      <a:pt x="1275" y="13229"/>
                    </a:lnTo>
                    <a:lnTo>
                      <a:pt x="2584" y="11369"/>
                    </a:lnTo>
                    <a:lnTo>
                      <a:pt x="3962" y="9474"/>
                    </a:lnTo>
                    <a:lnTo>
                      <a:pt x="5444" y="7579"/>
                    </a:lnTo>
                    <a:lnTo>
                      <a:pt x="6959" y="5685"/>
                    </a:lnTo>
                    <a:lnTo>
                      <a:pt x="8578" y="3790"/>
                    </a:lnTo>
                    <a:lnTo>
                      <a:pt x="10232" y="1895"/>
                    </a:lnTo>
                    <a:lnTo>
                      <a:pt x="11954" y="1"/>
                    </a:lnTo>
                    <a:lnTo>
                      <a:pt x="163527" y="1"/>
                    </a:lnTo>
                    <a:lnTo>
                      <a:pt x="163527" y="1"/>
                    </a:lnTo>
                    <a:lnTo>
                      <a:pt x="163940" y="35"/>
                    </a:lnTo>
                    <a:lnTo>
                      <a:pt x="164388" y="104"/>
                    </a:lnTo>
                    <a:lnTo>
                      <a:pt x="164802" y="207"/>
                    </a:lnTo>
                    <a:lnTo>
                      <a:pt x="165180" y="345"/>
                    </a:lnTo>
                    <a:lnTo>
                      <a:pt x="165559" y="518"/>
                    </a:lnTo>
                    <a:lnTo>
                      <a:pt x="165904" y="724"/>
                    </a:lnTo>
                    <a:lnTo>
                      <a:pt x="166214" y="1000"/>
                    </a:lnTo>
                    <a:lnTo>
                      <a:pt x="166524" y="1275"/>
                    </a:lnTo>
                    <a:lnTo>
                      <a:pt x="166800" y="1551"/>
                    </a:lnTo>
                    <a:lnTo>
                      <a:pt x="167041" y="1895"/>
                    </a:lnTo>
                    <a:lnTo>
                      <a:pt x="167247" y="2240"/>
                    </a:lnTo>
                    <a:lnTo>
                      <a:pt x="167454" y="2619"/>
                    </a:lnTo>
                    <a:lnTo>
                      <a:pt x="167592" y="2998"/>
                    </a:lnTo>
                    <a:lnTo>
                      <a:pt x="167695" y="3411"/>
                    </a:lnTo>
                    <a:lnTo>
                      <a:pt x="167764" y="3825"/>
                    </a:lnTo>
                    <a:lnTo>
                      <a:pt x="167764" y="4272"/>
                    </a:lnTo>
                    <a:lnTo>
                      <a:pt x="167764" y="106825"/>
                    </a:lnTo>
                    <a:lnTo>
                      <a:pt x="167764" y="106825"/>
                    </a:lnTo>
                    <a:lnTo>
                      <a:pt x="167764" y="107239"/>
                    </a:lnTo>
                    <a:lnTo>
                      <a:pt x="167695" y="107652"/>
                    </a:lnTo>
                    <a:lnTo>
                      <a:pt x="167592" y="108066"/>
                    </a:lnTo>
                    <a:lnTo>
                      <a:pt x="167454" y="108479"/>
                    </a:lnTo>
                    <a:lnTo>
                      <a:pt x="167247" y="108823"/>
                    </a:lnTo>
                    <a:lnTo>
                      <a:pt x="167041" y="109202"/>
                    </a:lnTo>
                    <a:lnTo>
                      <a:pt x="166800" y="109512"/>
                    </a:lnTo>
                    <a:lnTo>
                      <a:pt x="166524" y="109823"/>
                    </a:lnTo>
                    <a:lnTo>
                      <a:pt x="166214" y="110098"/>
                    </a:lnTo>
                    <a:lnTo>
                      <a:pt x="165904" y="110339"/>
                    </a:lnTo>
                    <a:lnTo>
                      <a:pt x="165559" y="110546"/>
                    </a:lnTo>
                    <a:lnTo>
                      <a:pt x="165180" y="110718"/>
                    </a:lnTo>
                    <a:lnTo>
                      <a:pt x="164802" y="110890"/>
                    </a:lnTo>
                    <a:lnTo>
                      <a:pt x="164388" y="110994"/>
                    </a:lnTo>
                    <a:lnTo>
                      <a:pt x="163940" y="111028"/>
                    </a:lnTo>
                    <a:lnTo>
                      <a:pt x="163527" y="1110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0" name="Google Shape;4270;p25"/>
              <p:cNvSpPr/>
              <p:nvPr/>
            </p:nvSpPr>
            <p:spPr>
              <a:xfrm>
                <a:off x="1702600" y="4483875"/>
                <a:ext cx="4783175" cy="256675"/>
              </a:xfrm>
              <a:custGeom>
                <a:avLst/>
                <a:gdLst/>
                <a:ahLst/>
                <a:cxnLst/>
                <a:rect l="l" t="t" r="r" b="b"/>
                <a:pathLst>
                  <a:path w="191327" h="10267" extrusionOk="0">
                    <a:moveTo>
                      <a:pt x="56255" y="1"/>
                    </a:moveTo>
                    <a:lnTo>
                      <a:pt x="26182" y="70"/>
                    </a:lnTo>
                    <a:lnTo>
                      <a:pt x="1" y="139"/>
                    </a:lnTo>
                    <a:lnTo>
                      <a:pt x="2240" y="2757"/>
                    </a:lnTo>
                    <a:lnTo>
                      <a:pt x="4445" y="5272"/>
                    </a:lnTo>
                    <a:lnTo>
                      <a:pt x="5547" y="6477"/>
                    </a:lnTo>
                    <a:lnTo>
                      <a:pt x="6649" y="7648"/>
                    </a:lnTo>
                    <a:lnTo>
                      <a:pt x="7717" y="8820"/>
                    </a:lnTo>
                    <a:lnTo>
                      <a:pt x="8820" y="9922"/>
                    </a:lnTo>
                    <a:lnTo>
                      <a:pt x="61319" y="10060"/>
                    </a:lnTo>
                    <a:lnTo>
                      <a:pt x="118262" y="10198"/>
                    </a:lnTo>
                    <a:lnTo>
                      <a:pt x="164802" y="10267"/>
                    </a:lnTo>
                    <a:lnTo>
                      <a:pt x="183886" y="10267"/>
                    </a:lnTo>
                    <a:lnTo>
                      <a:pt x="186022" y="10232"/>
                    </a:lnTo>
                    <a:lnTo>
                      <a:pt x="186608" y="10198"/>
                    </a:lnTo>
                    <a:lnTo>
                      <a:pt x="187159" y="10129"/>
                    </a:lnTo>
                    <a:lnTo>
                      <a:pt x="187641" y="9991"/>
                    </a:lnTo>
                    <a:lnTo>
                      <a:pt x="188089" y="9853"/>
                    </a:lnTo>
                    <a:lnTo>
                      <a:pt x="188502" y="9681"/>
                    </a:lnTo>
                    <a:lnTo>
                      <a:pt x="188916" y="9509"/>
                    </a:lnTo>
                    <a:lnTo>
                      <a:pt x="189260" y="9268"/>
                    </a:lnTo>
                    <a:lnTo>
                      <a:pt x="189570" y="9026"/>
                    </a:lnTo>
                    <a:lnTo>
                      <a:pt x="189846" y="8751"/>
                    </a:lnTo>
                    <a:lnTo>
                      <a:pt x="190087" y="8475"/>
                    </a:lnTo>
                    <a:lnTo>
                      <a:pt x="190328" y="8165"/>
                    </a:lnTo>
                    <a:lnTo>
                      <a:pt x="190535" y="7821"/>
                    </a:lnTo>
                    <a:lnTo>
                      <a:pt x="190707" y="7511"/>
                    </a:lnTo>
                    <a:lnTo>
                      <a:pt x="190845" y="7166"/>
                    </a:lnTo>
                    <a:lnTo>
                      <a:pt x="190983" y="6787"/>
                    </a:lnTo>
                    <a:lnTo>
                      <a:pt x="191086" y="6443"/>
                    </a:lnTo>
                    <a:lnTo>
                      <a:pt x="191224" y="5685"/>
                    </a:lnTo>
                    <a:lnTo>
                      <a:pt x="191293" y="4962"/>
                    </a:lnTo>
                    <a:lnTo>
                      <a:pt x="191327" y="4204"/>
                    </a:lnTo>
                    <a:lnTo>
                      <a:pt x="191327" y="3515"/>
                    </a:lnTo>
                    <a:lnTo>
                      <a:pt x="191293" y="2826"/>
                    </a:lnTo>
                    <a:lnTo>
                      <a:pt x="191224" y="2240"/>
                    </a:lnTo>
                    <a:lnTo>
                      <a:pt x="191120" y="1241"/>
                    </a:lnTo>
                    <a:lnTo>
                      <a:pt x="191086" y="1207"/>
                    </a:lnTo>
                    <a:lnTo>
                      <a:pt x="191017" y="1172"/>
                    </a:lnTo>
                    <a:lnTo>
                      <a:pt x="190741" y="1103"/>
                    </a:lnTo>
                    <a:lnTo>
                      <a:pt x="190259" y="1034"/>
                    </a:lnTo>
                    <a:lnTo>
                      <a:pt x="189639" y="965"/>
                    </a:lnTo>
                    <a:lnTo>
                      <a:pt x="187848" y="862"/>
                    </a:lnTo>
                    <a:lnTo>
                      <a:pt x="185436" y="724"/>
                    </a:lnTo>
                    <a:lnTo>
                      <a:pt x="182370" y="655"/>
                    </a:lnTo>
                    <a:lnTo>
                      <a:pt x="178788" y="552"/>
                    </a:lnTo>
                    <a:lnTo>
                      <a:pt x="169969" y="380"/>
                    </a:lnTo>
                    <a:lnTo>
                      <a:pt x="159324" y="242"/>
                    </a:lnTo>
                    <a:lnTo>
                      <a:pt x="147095" y="139"/>
                    </a:lnTo>
                    <a:lnTo>
                      <a:pt x="133523" y="70"/>
                    </a:lnTo>
                    <a:lnTo>
                      <a:pt x="118985" y="35"/>
                    </a:lnTo>
                    <a:lnTo>
                      <a:pt x="87948"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1" name="Google Shape;4271;p25"/>
              <p:cNvSpPr/>
              <p:nvPr/>
            </p:nvSpPr>
            <p:spPr>
              <a:xfrm>
                <a:off x="1702600" y="4483875"/>
                <a:ext cx="4783175" cy="256675"/>
              </a:xfrm>
              <a:custGeom>
                <a:avLst/>
                <a:gdLst/>
                <a:ahLst/>
                <a:cxnLst/>
                <a:rect l="l" t="t" r="r" b="b"/>
                <a:pathLst>
                  <a:path w="191327" h="10267" fill="none" extrusionOk="0">
                    <a:moveTo>
                      <a:pt x="1" y="139"/>
                    </a:moveTo>
                    <a:lnTo>
                      <a:pt x="1" y="139"/>
                    </a:lnTo>
                    <a:lnTo>
                      <a:pt x="26182" y="70"/>
                    </a:lnTo>
                    <a:lnTo>
                      <a:pt x="56255" y="1"/>
                    </a:lnTo>
                    <a:lnTo>
                      <a:pt x="87948" y="1"/>
                    </a:lnTo>
                    <a:lnTo>
                      <a:pt x="118985" y="35"/>
                    </a:lnTo>
                    <a:lnTo>
                      <a:pt x="133523" y="70"/>
                    </a:lnTo>
                    <a:lnTo>
                      <a:pt x="147095" y="139"/>
                    </a:lnTo>
                    <a:lnTo>
                      <a:pt x="159324" y="242"/>
                    </a:lnTo>
                    <a:lnTo>
                      <a:pt x="169969" y="380"/>
                    </a:lnTo>
                    <a:lnTo>
                      <a:pt x="178788" y="552"/>
                    </a:lnTo>
                    <a:lnTo>
                      <a:pt x="182370" y="655"/>
                    </a:lnTo>
                    <a:lnTo>
                      <a:pt x="185436" y="724"/>
                    </a:lnTo>
                    <a:lnTo>
                      <a:pt x="187848" y="862"/>
                    </a:lnTo>
                    <a:lnTo>
                      <a:pt x="189639" y="965"/>
                    </a:lnTo>
                    <a:lnTo>
                      <a:pt x="190259" y="1034"/>
                    </a:lnTo>
                    <a:lnTo>
                      <a:pt x="190741" y="1103"/>
                    </a:lnTo>
                    <a:lnTo>
                      <a:pt x="191017" y="1172"/>
                    </a:lnTo>
                    <a:lnTo>
                      <a:pt x="191086" y="1207"/>
                    </a:lnTo>
                    <a:lnTo>
                      <a:pt x="191120" y="1241"/>
                    </a:lnTo>
                    <a:lnTo>
                      <a:pt x="191120" y="1241"/>
                    </a:lnTo>
                    <a:lnTo>
                      <a:pt x="191224" y="2240"/>
                    </a:lnTo>
                    <a:lnTo>
                      <a:pt x="191293" y="2826"/>
                    </a:lnTo>
                    <a:lnTo>
                      <a:pt x="191327" y="3515"/>
                    </a:lnTo>
                    <a:lnTo>
                      <a:pt x="191327" y="4204"/>
                    </a:lnTo>
                    <a:lnTo>
                      <a:pt x="191293" y="4962"/>
                    </a:lnTo>
                    <a:lnTo>
                      <a:pt x="191224" y="5685"/>
                    </a:lnTo>
                    <a:lnTo>
                      <a:pt x="191086" y="6443"/>
                    </a:lnTo>
                    <a:lnTo>
                      <a:pt x="190983" y="6787"/>
                    </a:lnTo>
                    <a:lnTo>
                      <a:pt x="190845" y="7166"/>
                    </a:lnTo>
                    <a:lnTo>
                      <a:pt x="190707" y="7511"/>
                    </a:lnTo>
                    <a:lnTo>
                      <a:pt x="190535" y="7821"/>
                    </a:lnTo>
                    <a:lnTo>
                      <a:pt x="190328" y="8165"/>
                    </a:lnTo>
                    <a:lnTo>
                      <a:pt x="190087" y="8475"/>
                    </a:lnTo>
                    <a:lnTo>
                      <a:pt x="189846" y="8751"/>
                    </a:lnTo>
                    <a:lnTo>
                      <a:pt x="189570" y="9026"/>
                    </a:lnTo>
                    <a:lnTo>
                      <a:pt x="189260" y="9268"/>
                    </a:lnTo>
                    <a:lnTo>
                      <a:pt x="188916" y="9509"/>
                    </a:lnTo>
                    <a:lnTo>
                      <a:pt x="188502" y="9681"/>
                    </a:lnTo>
                    <a:lnTo>
                      <a:pt x="188089" y="9853"/>
                    </a:lnTo>
                    <a:lnTo>
                      <a:pt x="187641" y="9991"/>
                    </a:lnTo>
                    <a:lnTo>
                      <a:pt x="187159" y="10129"/>
                    </a:lnTo>
                    <a:lnTo>
                      <a:pt x="186608" y="10198"/>
                    </a:lnTo>
                    <a:lnTo>
                      <a:pt x="186022" y="10232"/>
                    </a:lnTo>
                    <a:lnTo>
                      <a:pt x="186022" y="10232"/>
                    </a:lnTo>
                    <a:lnTo>
                      <a:pt x="183886" y="10267"/>
                    </a:lnTo>
                    <a:lnTo>
                      <a:pt x="179511" y="10267"/>
                    </a:lnTo>
                    <a:lnTo>
                      <a:pt x="164802" y="10267"/>
                    </a:lnTo>
                    <a:lnTo>
                      <a:pt x="118262" y="10198"/>
                    </a:lnTo>
                    <a:lnTo>
                      <a:pt x="61319" y="10060"/>
                    </a:lnTo>
                    <a:lnTo>
                      <a:pt x="8820" y="9922"/>
                    </a:lnTo>
                    <a:lnTo>
                      <a:pt x="8820" y="9922"/>
                    </a:lnTo>
                    <a:lnTo>
                      <a:pt x="7717" y="8820"/>
                    </a:lnTo>
                    <a:lnTo>
                      <a:pt x="6649" y="7648"/>
                    </a:lnTo>
                    <a:lnTo>
                      <a:pt x="5547" y="6477"/>
                    </a:lnTo>
                    <a:lnTo>
                      <a:pt x="4445" y="5272"/>
                    </a:lnTo>
                    <a:lnTo>
                      <a:pt x="2240" y="2757"/>
                    </a:lnTo>
                    <a:lnTo>
                      <a:pt x="1" y="13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2" name="Google Shape;4272;p25"/>
              <p:cNvSpPr/>
              <p:nvPr/>
            </p:nvSpPr>
            <p:spPr>
              <a:xfrm>
                <a:off x="1394300" y="3950800"/>
                <a:ext cx="5085450" cy="564125"/>
              </a:xfrm>
              <a:custGeom>
                <a:avLst/>
                <a:gdLst/>
                <a:ahLst/>
                <a:cxnLst/>
                <a:rect l="l" t="t" r="r" b="b"/>
                <a:pathLst>
                  <a:path w="203418" h="22565" extrusionOk="0">
                    <a:moveTo>
                      <a:pt x="177754" y="0"/>
                    </a:moveTo>
                    <a:lnTo>
                      <a:pt x="3583" y="69"/>
                    </a:lnTo>
                    <a:lnTo>
                      <a:pt x="3273" y="104"/>
                    </a:lnTo>
                    <a:lnTo>
                      <a:pt x="2894" y="207"/>
                    </a:lnTo>
                    <a:lnTo>
                      <a:pt x="2515" y="345"/>
                    </a:lnTo>
                    <a:lnTo>
                      <a:pt x="2067" y="552"/>
                    </a:lnTo>
                    <a:lnTo>
                      <a:pt x="1585" y="793"/>
                    </a:lnTo>
                    <a:lnTo>
                      <a:pt x="1103" y="1103"/>
                    </a:lnTo>
                    <a:lnTo>
                      <a:pt x="552" y="1447"/>
                    </a:lnTo>
                    <a:lnTo>
                      <a:pt x="0" y="1861"/>
                    </a:lnTo>
                    <a:lnTo>
                      <a:pt x="655" y="3204"/>
                    </a:lnTo>
                    <a:lnTo>
                      <a:pt x="1309" y="4513"/>
                    </a:lnTo>
                    <a:lnTo>
                      <a:pt x="1998" y="5822"/>
                    </a:lnTo>
                    <a:lnTo>
                      <a:pt x="2687" y="7097"/>
                    </a:lnTo>
                    <a:lnTo>
                      <a:pt x="3445" y="8371"/>
                    </a:lnTo>
                    <a:lnTo>
                      <a:pt x="4169" y="9646"/>
                    </a:lnTo>
                    <a:lnTo>
                      <a:pt x="4961" y="10920"/>
                    </a:lnTo>
                    <a:lnTo>
                      <a:pt x="5719" y="12161"/>
                    </a:lnTo>
                    <a:lnTo>
                      <a:pt x="7338" y="14606"/>
                    </a:lnTo>
                    <a:lnTo>
                      <a:pt x="9026" y="17052"/>
                    </a:lnTo>
                    <a:lnTo>
                      <a:pt x="10783" y="19429"/>
                    </a:lnTo>
                    <a:lnTo>
                      <a:pt x="12574" y="21772"/>
                    </a:lnTo>
                    <a:lnTo>
                      <a:pt x="203418" y="22564"/>
                    </a:lnTo>
                    <a:lnTo>
                      <a:pt x="203418" y="22564"/>
                    </a:lnTo>
                    <a:lnTo>
                      <a:pt x="199594" y="19050"/>
                    </a:lnTo>
                    <a:lnTo>
                      <a:pt x="195667" y="15433"/>
                    </a:lnTo>
                    <a:lnTo>
                      <a:pt x="191120" y="11265"/>
                    </a:lnTo>
                    <a:lnTo>
                      <a:pt x="186469" y="7131"/>
                    </a:lnTo>
                    <a:lnTo>
                      <a:pt x="184333" y="5236"/>
                    </a:lnTo>
                    <a:lnTo>
                      <a:pt x="182335" y="3514"/>
                    </a:lnTo>
                    <a:lnTo>
                      <a:pt x="180648" y="2067"/>
                    </a:lnTo>
                    <a:lnTo>
                      <a:pt x="179270" y="965"/>
                    </a:lnTo>
                    <a:lnTo>
                      <a:pt x="178718" y="552"/>
                    </a:lnTo>
                    <a:lnTo>
                      <a:pt x="178271" y="241"/>
                    </a:lnTo>
                    <a:lnTo>
                      <a:pt x="177961" y="69"/>
                    </a:lnTo>
                    <a:lnTo>
                      <a:pt x="177754" y="0"/>
                    </a:lnTo>
                    <a:close/>
                  </a:path>
                </a:pathLst>
              </a:custGeom>
              <a:solidFill>
                <a:srgbClr val="9292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3" name="Google Shape;4273;p25"/>
              <p:cNvSpPr/>
              <p:nvPr/>
            </p:nvSpPr>
            <p:spPr>
              <a:xfrm>
                <a:off x="1394300" y="3950800"/>
                <a:ext cx="5085450" cy="564125"/>
              </a:xfrm>
              <a:custGeom>
                <a:avLst/>
                <a:gdLst/>
                <a:ahLst/>
                <a:cxnLst/>
                <a:rect l="l" t="t" r="r" b="b"/>
                <a:pathLst>
                  <a:path w="203418" h="22565" fill="none" extrusionOk="0">
                    <a:moveTo>
                      <a:pt x="0" y="1861"/>
                    </a:moveTo>
                    <a:lnTo>
                      <a:pt x="0" y="1861"/>
                    </a:lnTo>
                    <a:lnTo>
                      <a:pt x="552" y="1447"/>
                    </a:lnTo>
                    <a:lnTo>
                      <a:pt x="1103" y="1103"/>
                    </a:lnTo>
                    <a:lnTo>
                      <a:pt x="1585" y="793"/>
                    </a:lnTo>
                    <a:lnTo>
                      <a:pt x="2067" y="552"/>
                    </a:lnTo>
                    <a:lnTo>
                      <a:pt x="2515" y="345"/>
                    </a:lnTo>
                    <a:lnTo>
                      <a:pt x="2894" y="207"/>
                    </a:lnTo>
                    <a:lnTo>
                      <a:pt x="3273" y="104"/>
                    </a:lnTo>
                    <a:lnTo>
                      <a:pt x="3583" y="69"/>
                    </a:lnTo>
                    <a:lnTo>
                      <a:pt x="3583" y="69"/>
                    </a:lnTo>
                    <a:lnTo>
                      <a:pt x="177754" y="0"/>
                    </a:lnTo>
                    <a:lnTo>
                      <a:pt x="177754" y="0"/>
                    </a:lnTo>
                    <a:lnTo>
                      <a:pt x="177961" y="69"/>
                    </a:lnTo>
                    <a:lnTo>
                      <a:pt x="178271" y="241"/>
                    </a:lnTo>
                    <a:lnTo>
                      <a:pt x="178718" y="552"/>
                    </a:lnTo>
                    <a:lnTo>
                      <a:pt x="179270" y="965"/>
                    </a:lnTo>
                    <a:lnTo>
                      <a:pt x="180648" y="2067"/>
                    </a:lnTo>
                    <a:lnTo>
                      <a:pt x="182335" y="3514"/>
                    </a:lnTo>
                    <a:lnTo>
                      <a:pt x="184333" y="5236"/>
                    </a:lnTo>
                    <a:lnTo>
                      <a:pt x="186469" y="7131"/>
                    </a:lnTo>
                    <a:lnTo>
                      <a:pt x="191120" y="11265"/>
                    </a:lnTo>
                    <a:lnTo>
                      <a:pt x="195667" y="15433"/>
                    </a:lnTo>
                    <a:lnTo>
                      <a:pt x="199594" y="19050"/>
                    </a:lnTo>
                    <a:lnTo>
                      <a:pt x="203418" y="22564"/>
                    </a:lnTo>
                    <a:lnTo>
                      <a:pt x="12574" y="21772"/>
                    </a:lnTo>
                    <a:lnTo>
                      <a:pt x="12574" y="21772"/>
                    </a:lnTo>
                    <a:lnTo>
                      <a:pt x="10783" y="19429"/>
                    </a:lnTo>
                    <a:lnTo>
                      <a:pt x="9026" y="17052"/>
                    </a:lnTo>
                    <a:lnTo>
                      <a:pt x="7338" y="14606"/>
                    </a:lnTo>
                    <a:lnTo>
                      <a:pt x="5719" y="12161"/>
                    </a:lnTo>
                    <a:lnTo>
                      <a:pt x="4961" y="10920"/>
                    </a:lnTo>
                    <a:lnTo>
                      <a:pt x="4169" y="9646"/>
                    </a:lnTo>
                    <a:lnTo>
                      <a:pt x="3445" y="8371"/>
                    </a:lnTo>
                    <a:lnTo>
                      <a:pt x="2687" y="7097"/>
                    </a:lnTo>
                    <a:lnTo>
                      <a:pt x="1998" y="5822"/>
                    </a:lnTo>
                    <a:lnTo>
                      <a:pt x="1309" y="4513"/>
                    </a:lnTo>
                    <a:lnTo>
                      <a:pt x="655" y="3204"/>
                    </a:lnTo>
                    <a:lnTo>
                      <a:pt x="0" y="186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4" name="Google Shape;4274;p25"/>
              <p:cNvSpPr/>
              <p:nvPr/>
            </p:nvSpPr>
            <p:spPr>
              <a:xfrm>
                <a:off x="1560500" y="4011075"/>
                <a:ext cx="4237175" cy="246325"/>
              </a:xfrm>
              <a:custGeom>
                <a:avLst/>
                <a:gdLst/>
                <a:ahLst/>
                <a:cxnLst/>
                <a:rect l="l" t="t" r="r" b="b"/>
                <a:pathLst>
                  <a:path w="169487" h="9853" extrusionOk="0">
                    <a:moveTo>
                      <a:pt x="159083" y="1"/>
                    </a:moveTo>
                    <a:lnTo>
                      <a:pt x="7373" y="207"/>
                    </a:lnTo>
                    <a:lnTo>
                      <a:pt x="7166" y="242"/>
                    </a:lnTo>
                    <a:lnTo>
                      <a:pt x="6959" y="311"/>
                    </a:lnTo>
                    <a:lnTo>
                      <a:pt x="6753" y="449"/>
                    </a:lnTo>
                    <a:lnTo>
                      <a:pt x="6581" y="586"/>
                    </a:lnTo>
                    <a:lnTo>
                      <a:pt x="242" y="8165"/>
                    </a:lnTo>
                    <a:lnTo>
                      <a:pt x="173" y="8303"/>
                    </a:lnTo>
                    <a:lnTo>
                      <a:pt x="104" y="8441"/>
                    </a:lnTo>
                    <a:lnTo>
                      <a:pt x="35" y="8578"/>
                    </a:lnTo>
                    <a:lnTo>
                      <a:pt x="1" y="8716"/>
                    </a:lnTo>
                    <a:lnTo>
                      <a:pt x="35" y="8992"/>
                    </a:lnTo>
                    <a:lnTo>
                      <a:pt x="104" y="9267"/>
                    </a:lnTo>
                    <a:lnTo>
                      <a:pt x="242" y="9474"/>
                    </a:lnTo>
                    <a:lnTo>
                      <a:pt x="449" y="9681"/>
                    </a:lnTo>
                    <a:lnTo>
                      <a:pt x="587" y="9750"/>
                    </a:lnTo>
                    <a:lnTo>
                      <a:pt x="724" y="9784"/>
                    </a:lnTo>
                    <a:lnTo>
                      <a:pt x="862" y="9819"/>
                    </a:lnTo>
                    <a:lnTo>
                      <a:pt x="1034" y="9853"/>
                    </a:lnTo>
                    <a:lnTo>
                      <a:pt x="168453" y="9853"/>
                    </a:lnTo>
                    <a:lnTo>
                      <a:pt x="168626" y="9819"/>
                    </a:lnTo>
                    <a:lnTo>
                      <a:pt x="168798" y="9784"/>
                    </a:lnTo>
                    <a:lnTo>
                      <a:pt x="168936" y="9715"/>
                    </a:lnTo>
                    <a:lnTo>
                      <a:pt x="169073" y="9646"/>
                    </a:lnTo>
                    <a:lnTo>
                      <a:pt x="169177" y="9543"/>
                    </a:lnTo>
                    <a:lnTo>
                      <a:pt x="169280" y="9440"/>
                    </a:lnTo>
                    <a:lnTo>
                      <a:pt x="169349" y="9302"/>
                    </a:lnTo>
                    <a:lnTo>
                      <a:pt x="169418" y="9164"/>
                    </a:lnTo>
                    <a:lnTo>
                      <a:pt x="169452" y="9026"/>
                    </a:lnTo>
                    <a:lnTo>
                      <a:pt x="169487" y="8888"/>
                    </a:lnTo>
                    <a:lnTo>
                      <a:pt x="169452" y="8716"/>
                    </a:lnTo>
                    <a:lnTo>
                      <a:pt x="169452" y="8578"/>
                    </a:lnTo>
                    <a:lnTo>
                      <a:pt x="169383" y="8441"/>
                    </a:lnTo>
                    <a:lnTo>
                      <a:pt x="169315" y="8303"/>
                    </a:lnTo>
                    <a:lnTo>
                      <a:pt x="169211" y="8165"/>
                    </a:lnTo>
                    <a:lnTo>
                      <a:pt x="169108" y="8027"/>
                    </a:lnTo>
                    <a:lnTo>
                      <a:pt x="159738" y="242"/>
                    </a:lnTo>
                    <a:lnTo>
                      <a:pt x="159600" y="139"/>
                    </a:lnTo>
                    <a:lnTo>
                      <a:pt x="159428" y="70"/>
                    </a:lnTo>
                    <a:lnTo>
                      <a:pt x="1592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5" name="Google Shape;4275;p25"/>
              <p:cNvSpPr/>
              <p:nvPr/>
            </p:nvSpPr>
            <p:spPr>
              <a:xfrm>
                <a:off x="2761900" y="4279775"/>
                <a:ext cx="1759475" cy="175725"/>
              </a:xfrm>
              <a:custGeom>
                <a:avLst/>
                <a:gdLst/>
                <a:ahLst/>
                <a:cxnLst/>
                <a:rect l="l" t="t" r="r" b="b"/>
                <a:pathLst>
                  <a:path w="70379" h="7029" extrusionOk="0">
                    <a:moveTo>
                      <a:pt x="65866" y="1"/>
                    </a:moveTo>
                    <a:lnTo>
                      <a:pt x="5202" y="414"/>
                    </a:lnTo>
                    <a:lnTo>
                      <a:pt x="0" y="6821"/>
                    </a:lnTo>
                    <a:lnTo>
                      <a:pt x="70378" y="7028"/>
                    </a:lnTo>
                    <a:lnTo>
                      <a:pt x="65866" y="1"/>
                    </a:lnTo>
                    <a:close/>
                  </a:path>
                </a:pathLst>
              </a:custGeom>
              <a:solidFill>
                <a:srgbClr val="8181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6" name="Google Shape;4276;p25"/>
              <p:cNvSpPr/>
              <p:nvPr/>
            </p:nvSpPr>
            <p:spPr>
              <a:xfrm>
                <a:off x="2761900" y="4279775"/>
                <a:ext cx="1759475" cy="175725"/>
              </a:xfrm>
              <a:custGeom>
                <a:avLst/>
                <a:gdLst/>
                <a:ahLst/>
                <a:cxnLst/>
                <a:rect l="l" t="t" r="r" b="b"/>
                <a:pathLst>
                  <a:path w="70379" h="7029" fill="none" extrusionOk="0">
                    <a:moveTo>
                      <a:pt x="65866" y="1"/>
                    </a:moveTo>
                    <a:lnTo>
                      <a:pt x="5202" y="414"/>
                    </a:lnTo>
                    <a:lnTo>
                      <a:pt x="0" y="6821"/>
                    </a:lnTo>
                    <a:lnTo>
                      <a:pt x="70378" y="7028"/>
                    </a:lnTo>
                    <a:lnTo>
                      <a:pt x="6586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7" name="Google Shape;4277;p25"/>
              <p:cNvSpPr/>
              <p:nvPr/>
            </p:nvSpPr>
            <p:spPr>
              <a:xfrm>
                <a:off x="3192500" y="4501100"/>
                <a:ext cx="913775" cy="74100"/>
              </a:xfrm>
              <a:custGeom>
                <a:avLst/>
                <a:gdLst/>
                <a:ahLst/>
                <a:cxnLst/>
                <a:rect l="l" t="t" r="r" b="b"/>
                <a:pathLst>
                  <a:path w="36551" h="2964" extrusionOk="0">
                    <a:moveTo>
                      <a:pt x="1" y="1"/>
                    </a:move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5995" y="2929"/>
                    </a:lnTo>
                    <a:lnTo>
                      <a:pt x="10817"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close/>
                  </a:path>
                </a:pathLst>
              </a:custGeom>
              <a:solidFill>
                <a:srgbClr val="BABA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8" name="Google Shape;4278;p25"/>
              <p:cNvSpPr/>
              <p:nvPr/>
            </p:nvSpPr>
            <p:spPr>
              <a:xfrm>
                <a:off x="3192500" y="4501100"/>
                <a:ext cx="913775" cy="74100"/>
              </a:xfrm>
              <a:custGeom>
                <a:avLst/>
                <a:gdLst/>
                <a:ahLst/>
                <a:cxnLst/>
                <a:rect l="l" t="t" r="r" b="b"/>
                <a:pathLst>
                  <a:path w="36551" h="2964" fill="none" extrusionOk="0">
                    <a:moveTo>
                      <a:pt x="1" y="1"/>
                    </a:moveTo>
                    <a:lnTo>
                      <a:pt x="1" y="1"/>
                    </a:ln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3514" y="2895"/>
                    </a:lnTo>
                    <a:lnTo>
                      <a:pt x="5995" y="2929"/>
                    </a:lnTo>
                    <a:lnTo>
                      <a:pt x="10817" y="2963"/>
                    </a:lnTo>
                    <a:lnTo>
                      <a:pt x="23288" y="2963"/>
                    </a:lnTo>
                    <a:lnTo>
                      <a:pt x="23288" y="2963"/>
                    </a:lnTo>
                    <a:lnTo>
                      <a:pt x="33863"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9" name="Google Shape;4279;p25"/>
              <p:cNvSpPr/>
              <p:nvPr/>
            </p:nvSpPr>
            <p:spPr>
              <a:xfrm>
                <a:off x="3192500" y="4500250"/>
                <a:ext cx="914625" cy="5200"/>
              </a:xfrm>
              <a:custGeom>
                <a:avLst/>
                <a:gdLst/>
                <a:ahLst/>
                <a:cxnLst/>
                <a:rect l="l" t="t" r="r" b="b"/>
                <a:pathLst>
                  <a:path w="36585" h="208" extrusionOk="0">
                    <a:moveTo>
                      <a:pt x="1" y="0"/>
                    </a:moveTo>
                    <a:lnTo>
                      <a:pt x="1" y="35"/>
                    </a:lnTo>
                    <a:lnTo>
                      <a:pt x="36550" y="207"/>
                    </a:lnTo>
                    <a:lnTo>
                      <a:pt x="36585" y="138"/>
                    </a:lnTo>
                    <a:lnTo>
                      <a:pt x="1" y="0"/>
                    </a:lnTo>
                    <a:close/>
                  </a:path>
                </a:pathLst>
              </a:custGeom>
              <a:solidFill>
                <a:srgbClr val="C1C1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0" name="Google Shape;4280;p25"/>
              <p:cNvSpPr/>
              <p:nvPr/>
            </p:nvSpPr>
            <p:spPr>
              <a:xfrm>
                <a:off x="3192500" y="4500250"/>
                <a:ext cx="914625" cy="5200"/>
              </a:xfrm>
              <a:custGeom>
                <a:avLst/>
                <a:gdLst/>
                <a:ahLst/>
                <a:cxnLst/>
                <a:rect l="l" t="t" r="r" b="b"/>
                <a:pathLst>
                  <a:path w="36585" h="208" fill="none" extrusionOk="0">
                    <a:moveTo>
                      <a:pt x="1" y="0"/>
                    </a:moveTo>
                    <a:lnTo>
                      <a:pt x="1" y="0"/>
                    </a:lnTo>
                    <a:lnTo>
                      <a:pt x="1" y="35"/>
                    </a:lnTo>
                    <a:lnTo>
                      <a:pt x="36550" y="207"/>
                    </a:lnTo>
                    <a:lnTo>
                      <a:pt x="36550" y="207"/>
                    </a:lnTo>
                    <a:lnTo>
                      <a:pt x="36585" y="138"/>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1" name="Google Shape;4281;p25"/>
              <p:cNvSpPr/>
              <p:nvPr/>
            </p:nvSpPr>
            <p:spPr>
              <a:xfrm>
                <a:off x="2202975" y="1414525"/>
                <a:ext cx="447000" cy="447000"/>
              </a:xfrm>
              <a:custGeom>
                <a:avLst/>
                <a:gdLst/>
                <a:ahLst/>
                <a:cxnLst/>
                <a:rect l="l" t="t" r="r" b="b"/>
                <a:pathLst>
                  <a:path w="17880" h="17880" extrusionOk="0">
                    <a:moveTo>
                      <a:pt x="8475" y="1"/>
                    </a:moveTo>
                    <a:lnTo>
                      <a:pt x="8027" y="35"/>
                    </a:lnTo>
                    <a:lnTo>
                      <a:pt x="7579" y="104"/>
                    </a:lnTo>
                    <a:lnTo>
                      <a:pt x="7131" y="173"/>
                    </a:lnTo>
                    <a:lnTo>
                      <a:pt x="6718" y="276"/>
                    </a:lnTo>
                    <a:lnTo>
                      <a:pt x="6270" y="414"/>
                    </a:lnTo>
                    <a:lnTo>
                      <a:pt x="5857" y="552"/>
                    </a:lnTo>
                    <a:lnTo>
                      <a:pt x="5478" y="690"/>
                    </a:lnTo>
                    <a:lnTo>
                      <a:pt x="5064" y="896"/>
                    </a:lnTo>
                    <a:lnTo>
                      <a:pt x="4685" y="1069"/>
                    </a:lnTo>
                    <a:lnTo>
                      <a:pt x="4306" y="1310"/>
                    </a:lnTo>
                    <a:lnTo>
                      <a:pt x="3962" y="1516"/>
                    </a:lnTo>
                    <a:lnTo>
                      <a:pt x="3273" y="2033"/>
                    </a:lnTo>
                    <a:lnTo>
                      <a:pt x="2618" y="2619"/>
                    </a:lnTo>
                    <a:lnTo>
                      <a:pt x="2033" y="3273"/>
                    </a:lnTo>
                    <a:lnTo>
                      <a:pt x="1516" y="3928"/>
                    </a:lnTo>
                    <a:lnTo>
                      <a:pt x="1309" y="4307"/>
                    </a:lnTo>
                    <a:lnTo>
                      <a:pt x="1068" y="4686"/>
                    </a:lnTo>
                    <a:lnTo>
                      <a:pt x="896" y="5065"/>
                    </a:lnTo>
                    <a:lnTo>
                      <a:pt x="724" y="5478"/>
                    </a:lnTo>
                    <a:lnTo>
                      <a:pt x="552" y="5857"/>
                    </a:lnTo>
                    <a:lnTo>
                      <a:pt x="414" y="6270"/>
                    </a:lnTo>
                    <a:lnTo>
                      <a:pt x="276" y="6718"/>
                    </a:lnTo>
                    <a:lnTo>
                      <a:pt x="173" y="7131"/>
                    </a:lnTo>
                    <a:lnTo>
                      <a:pt x="104" y="7579"/>
                    </a:lnTo>
                    <a:lnTo>
                      <a:pt x="35" y="8027"/>
                    </a:lnTo>
                    <a:lnTo>
                      <a:pt x="0" y="8475"/>
                    </a:lnTo>
                    <a:lnTo>
                      <a:pt x="0" y="8923"/>
                    </a:lnTo>
                    <a:lnTo>
                      <a:pt x="35" y="9543"/>
                    </a:lnTo>
                    <a:lnTo>
                      <a:pt x="69" y="10128"/>
                    </a:lnTo>
                    <a:lnTo>
                      <a:pt x="173" y="10714"/>
                    </a:lnTo>
                    <a:lnTo>
                      <a:pt x="310" y="11265"/>
                    </a:lnTo>
                    <a:lnTo>
                      <a:pt x="552" y="12058"/>
                    </a:lnTo>
                    <a:lnTo>
                      <a:pt x="896" y="12815"/>
                    </a:lnTo>
                    <a:lnTo>
                      <a:pt x="1275" y="13539"/>
                    </a:lnTo>
                    <a:lnTo>
                      <a:pt x="1723" y="14193"/>
                    </a:lnTo>
                    <a:lnTo>
                      <a:pt x="2205" y="14813"/>
                    </a:lnTo>
                    <a:lnTo>
                      <a:pt x="2653" y="15296"/>
                    </a:lnTo>
                    <a:lnTo>
                      <a:pt x="3066" y="15675"/>
                    </a:lnTo>
                    <a:lnTo>
                      <a:pt x="3480" y="16019"/>
                    </a:lnTo>
                    <a:lnTo>
                      <a:pt x="3893" y="16329"/>
                    </a:lnTo>
                    <a:lnTo>
                      <a:pt x="4375" y="16605"/>
                    </a:lnTo>
                    <a:lnTo>
                      <a:pt x="4720" y="16811"/>
                    </a:lnTo>
                    <a:lnTo>
                      <a:pt x="4823" y="16880"/>
                    </a:lnTo>
                    <a:lnTo>
                      <a:pt x="5443" y="17156"/>
                    </a:lnTo>
                    <a:lnTo>
                      <a:pt x="5615" y="17225"/>
                    </a:lnTo>
                    <a:lnTo>
                      <a:pt x="6167" y="17432"/>
                    </a:lnTo>
                    <a:lnTo>
                      <a:pt x="6718" y="17604"/>
                    </a:lnTo>
                    <a:lnTo>
                      <a:pt x="7303" y="17742"/>
                    </a:lnTo>
                    <a:lnTo>
                      <a:pt x="7889" y="17810"/>
                    </a:lnTo>
                    <a:lnTo>
                      <a:pt x="8130" y="17845"/>
                    </a:lnTo>
                    <a:lnTo>
                      <a:pt x="8957" y="17879"/>
                    </a:lnTo>
                    <a:lnTo>
                      <a:pt x="9543" y="17845"/>
                    </a:lnTo>
                    <a:lnTo>
                      <a:pt x="10094" y="17810"/>
                    </a:lnTo>
                    <a:lnTo>
                      <a:pt x="10369" y="17776"/>
                    </a:lnTo>
                    <a:lnTo>
                      <a:pt x="11024" y="17638"/>
                    </a:lnTo>
                    <a:lnTo>
                      <a:pt x="11678" y="17432"/>
                    </a:lnTo>
                    <a:lnTo>
                      <a:pt x="12126" y="17294"/>
                    </a:lnTo>
                    <a:lnTo>
                      <a:pt x="12574" y="17121"/>
                    </a:lnTo>
                    <a:lnTo>
                      <a:pt x="12746" y="17018"/>
                    </a:lnTo>
                    <a:lnTo>
                      <a:pt x="13263" y="16777"/>
                    </a:lnTo>
                    <a:lnTo>
                      <a:pt x="13780" y="16467"/>
                    </a:lnTo>
                    <a:lnTo>
                      <a:pt x="14055" y="16295"/>
                    </a:lnTo>
                    <a:lnTo>
                      <a:pt x="14400" y="16019"/>
                    </a:lnTo>
                    <a:lnTo>
                      <a:pt x="14744" y="15744"/>
                    </a:lnTo>
                    <a:lnTo>
                      <a:pt x="15089" y="15434"/>
                    </a:lnTo>
                    <a:lnTo>
                      <a:pt x="15399" y="15123"/>
                    </a:lnTo>
                    <a:lnTo>
                      <a:pt x="15674" y="14813"/>
                    </a:lnTo>
                    <a:lnTo>
                      <a:pt x="16053" y="14331"/>
                    </a:lnTo>
                    <a:lnTo>
                      <a:pt x="16329" y="13952"/>
                    </a:lnTo>
                    <a:lnTo>
                      <a:pt x="16432" y="13849"/>
                    </a:lnTo>
                    <a:lnTo>
                      <a:pt x="16432" y="13814"/>
                    </a:lnTo>
                    <a:lnTo>
                      <a:pt x="16604" y="13539"/>
                    </a:lnTo>
                    <a:lnTo>
                      <a:pt x="16983" y="12850"/>
                    </a:lnTo>
                    <a:lnTo>
                      <a:pt x="17293" y="12126"/>
                    </a:lnTo>
                    <a:lnTo>
                      <a:pt x="17535" y="11437"/>
                    </a:lnTo>
                    <a:lnTo>
                      <a:pt x="17672" y="10817"/>
                    </a:lnTo>
                    <a:lnTo>
                      <a:pt x="17776" y="10197"/>
                    </a:lnTo>
                    <a:lnTo>
                      <a:pt x="17845" y="9577"/>
                    </a:lnTo>
                    <a:lnTo>
                      <a:pt x="17879" y="8923"/>
                    </a:lnTo>
                    <a:lnTo>
                      <a:pt x="17879" y="8716"/>
                    </a:lnTo>
                    <a:lnTo>
                      <a:pt x="17845" y="8268"/>
                    </a:lnTo>
                    <a:lnTo>
                      <a:pt x="17810" y="7820"/>
                    </a:lnTo>
                    <a:lnTo>
                      <a:pt x="17741" y="7407"/>
                    </a:lnTo>
                    <a:lnTo>
                      <a:pt x="17672" y="6959"/>
                    </a:lnTo>
                    <a:lnTo>
                      <a:pt x="17569" y="6546"/>
                    </a:lnTo>
                    <a:lnTo>
                      <a:pt x="17431" y="6132"/>
                    </a:lnTo>
                    <a:lnTo>
                      <a:pt x="17293" y="5719"/>
                    </a:lnTo>
                    <a:lnTo>
                      <a:pt x="17121" y="5340"/>
                    </a:lnTo>
                    <a:lnTo>
                      <a:pt x="16742" y="4548"/>
                    </a:lnTo>
                    <a:lnTo>
                      <a:pt x="16294" y="3859"/>
                    </a:lnTo>
                    <a:lnTo>
                      <a:pt x="15778" y="3170"/>
                    </a:lnTo>
                    <a:lnTo>
                      <a:pt x="15192" y="2550"/>
                    </a:lnTo>
                    <a:lnTo>
                      <a:pt x="14572" y="1999"/>
                    </a:lnTo>
                    <a:lnTo>
                      <a:pt x="13883" y="1482"/>
                    </a:lnTo>
                    <a:lnTo>
                      <a:pt x="13160" y="1069"/>
                    </a:lnTo>
                    <a:lnTo>
                      <a:pt x="12367" y="690"/>
                    </a:lnTo>
                    <a:lnTo>
                      <a:pt x="11988" y="517"/>
                    </a:lnTo>
                    <a:lnTo>
                      <a:pt x="11575" y="380"/>
                    </a:lnTo>
                    <a:lnTo>
                      <a:pt x="11127" y="276"/>
                    </a:lnTo>
                    <a:lnTo>
                      <a:pt x="10714" y="173"/>
                    </a:lnTo>
                    <a:lnTo>
                      <a:pt x="10266" y="104"/>
                    </a:lnTo>
                    <a:lnTo>
                      <a:pt x="9853" y="35"/>
                    </a:lnTo>
                    <a:lnTo>
                      <a:pt x="940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2" name="Google Shape;4282;p25"/>
              <p:cNvSpPr/>
              <p:nvPr/>
            </p:nvSpPr>
            <p:spPr>
              <a:xfrm>
                <a:off x="2202975" y="1414525"/>
                <a:ext cx="447000" cy="447000"/>
              </a:xfrm>
              <a:custGeom>
                <a:avLst/>
                <a:gdLst/>
                <a:ahLst/>
                <a:cxnLst/>
                <a:rect l="l" t="t" r="r" b="b"/>
                <a:pathLst>
                  <a:path w="17880" h="17880" fill="none" extrusionOk="0">
                    <a:moveTo>
                      <a:pt x="17879" y="8923"/>
                    </a:moveTo>
                    <a:lnTo>
                      <a:pt x="17879" y="8923"/>
                    </a:lnTo>
                    <a:lnTo>
                      <a:pt x="17845" y="9577"/>
                    </a:lnTo>
                    <a:lnTo>
                      <a:pt x="17776" y="10197"/>
                    </a:lnTo>
                    <a:lnTo>
                      <a:pt x="17672" y="10817"/>
                    </a:lnTo>
                    <a:lnTo>
                      <a:pt x="17535" y="11437"/>
                    </a:lnTo>
                    <a:lnTo>
                      <a:pt x="17535" y="11437"/>
                    </a:lnTo>
                    <a:lnTo>
                      <a:pt x="17293" y="12126"/>
                    </a:lnTo>
                    <a:lnTo>
                      <a:pt x="17293" y="12126"/>
                    </a:lnTo>
                    <a:lnTo>
                      <a:pt x="16983" y="12850"/>
                    </a:lnTo>
                    <a:lnTo>
                      <a:pt x="16604" y="13539"/>
                    </a:lnTo>
                    <a:lnTo>
                      <a:pt x="16604" y="13539"/>
                    </a:lnTo>
                    <a:lnTo>
                      <a:pt x="16432" y="13814"/>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4"/>
                    </a:lnTo>
                    <a:lnTo>
                      <a:pt x="14744" y="15744"/>
                    </a:lnTo>
                    <a:lnTo>
                      <a:pt x="14400" y="16019"/>
                    </a:lnTo>
                    <a:lnTo>
                      <a:pt x="14400" y="16019"/>
                    </a:lnTo>
                    <a:lnTo>
                      <a:pt x="14055" y="16295"/>
                    </a:lnTo>
                    <a:lnTo>
                      <a:pt x="14055" y="16295"/>
                    </a:lnTo>
                    <a:lnTo>
                      <a:pt x="13780" y="16467"/>
                    </a:lnTo>
                    <a:lnTo>
                      <a:pt x="13780" y="16467"/>
                    </a:lnTo>
                    <a:lnTo>
                      <a:pt x="13263" y="16777"/>
                    </a:lnTo>
                    <a:lnTo>
                      <a:pt x="12746" y="17018"/>
                    </a:lnTo>
                    <a:lnTo>
                      <a:pt x="12746" y="17018"/>
                    </a:lnTo>
                    <a:lnTo>
                      <a:pt x="12574" y="17121"/>
                    </a:lnTo>
                    <a:lnTo>
                      <a:pt x="12574" y="17121"/>
                    </a:lnTo>
                    <a:lnTo>
                      <a:pt x="12126" y="17294"/>
                    </a:lnTo>
                    <a:lnTo>
                      <a:pt x="11678" y="17432"/>
                    </a:lnTo>
                    <a:lnTo>
                      <a:pt x="11678" y="17432"/>
                    </a:lnTo>
                    <a:lnTo>
                      <a:pt x="11024" y="17638"/>
                    </a:lnTo>
                    <a:lnTo>
                      <a:pt x="10369" y="17776"/>
                    </a:lnTo>
                    <a:lnTo>
                      <a:pt x="10369" y="17776"/>
                    </a:lnTo>
                    <a:lnTo>
                      <a:pt x="10094" y="17810"/>
                    </a:lnTo>
                    <a:lnTo>
                      <a:pt x="10094" y="17810"/>
                    </a:lnTo>
                    <a:lnTo>
                      <a:pt x="9543" y="17845"/>
                    </a:lnTo>
                    <a:lnTo>
                      <a:pt x="8957" y="17879"/>
                    </a:lnTo>
                    <a:lnTo>
                      <a:pt x="8957" y="17879"/>
                    </a:lnTo>
                    <a:lnTo>
                      <a:pt x="8130" y="17845"/>
                    </a:lnTo>
                    <a:lnTo>
                      <a:pt x="8130" y="17845"/>
                    </a:lnTo>
                    <a:lnTo>
                      <a:pt x="7889" y="17810"/>
                    </a:lnTo>
                    <a:lnTo>
                      <a:pt x="7889" y="17810"/>
                    </a:lnTo>
                    <a:lnTo>
                      <a:pt x="7303" y="17742"/>
                    </a:lnTo>
                    <a:lnTo>
                      <a:pt x="6718" y="17604"/>
                    </a:lnTo>
                    <a:lnTo>
                      <a:pt x="6167" y="17432"/>
                    </a:lnTo>
                    <a:lnTo>
                      <a:pt x="5615" y="17225"/>
                    </a:lnTo>
                    <a:lnTo>
                      <a:pt x="5615" y="17225"/>
                    </a:lnTo>
                    <a:lnTo>
                      <a:pt x="5443" y="17156"/>
                    </a:lnTo>
                    <a:lnTo>
                      <a:pt x="5443" y="17156"/>
                    </a:lnTo>
                    <a:lnTo>
                      <a:pt x="4823" y="16880"/>
                    </a:lnTo>
                    <a:lnTo>
                      <a:pt x="4823" y="16880"/>
                    </a:lnTo>
                    <a:lnTo>
                      <a:pt x="4720" y="16811"/>
                    </a:lnTo>
                    <a:lnTo>
                      <a:pt x="4720" y="16811"/>
                    </a:lnTo>
                    <a:lnTo>
                      <a:pt x="4375" y="16605"/>
                    </a:lnTo>
                    <a:lnTo>
                      <a:pt x="4375" y="16605"/>
                    </a:lnTo>
                    <a:lnTo>
                      <a:pt x="3893" y="16329"/>
                    </a:lnTo>
                    <a:lnTo>
                      <a:pt x="3480" y="16019"/>
                    </a:lnTo>
                    <a:lnTo>
                      <a:pt x="3066" y="15675"/>
                    </a:lnTo>
                    <a:lnTo>
                      <a:pt x="2653" y="15296"/>
                    </a:lnTo>
                    <a:lnTo>
                      <a:pt x="2653" y="15296"/>
                    </a:lnTo>
                    <a:lnTo>
                      <a:pt x="2205" y="14813"/>
                    </a:lnTo>
                    <a:lnTo>
                      <a:pt x="2205" y="14813"/>
                    </a:lnTo>
                    <a:lnTo>
                      <a:pt x="1723" y="14193"/>
                    </a:lnTo>
                    <a:lnTo>
                      <a:pt x="1723" y="14193"/>
                    </a:lnTo>
                    <a:lnTo>
                      <a:pt x="1275" y="13539"/>
                    </a:lnTo>
                    <a:lnTo>
                      <a:pt x="896" y="12815"/>
                    </a:lnTo>
                    <a:lnTo>
                      <a:pt x="552" y="12058"/>
                    </a:lnTo>
                    <a:lnTo>
                      <a:pt x="310" y="11265"/>
                    </a:lnTo>
                    <a:lnTo>
                      <a:pt x="310" y="11265"/>
                    </a:lnTo>
                    <a:lnTo>
                      <a:pt x="173" y="10714"/>
                    </a:lnTo>
                    <a:lnTo>
                      <a:pt x="69" y="10128"/>
                    </a:lnTo>
                    <a:lnTo>
                      <a:pt x="35" y="9543"/>
                    </a:lnTo>
                    <a:lnTo>
                      <a:pt x="0" y="8923"/>
                    </a:lnTo>
                    <a:lnTo>
                      <a:pt x="0" y="8923"/>
                    </a:lnTo>
                    <a:lnTo>
                      <a:pt x="0" y="8475"/>
                    </a:lnTo>
                    <a:lnTo>
                      <a:pt x="35" y="8027"/>
                    </a:lnTo>
                    <a:lnTo>
                      <a:pt x="104" y="7579"/>
                    </a:lnTo>
                    <a:lnTo>
                      <a:pt x="173" y="7131"/>
                    </a:lnTo>
                    <a:lnTo>
                      <a:pt x="276" y="6718"/>
                    </a:lnTo>
                    <a:lnTo>
                      <a:pt x="414" y="6270"/>
                    </a:lnTo>
                    <a:lnTo>
                      <a:pt x="552" y="5857"/>
                    </a:lnTo>
                    <a:lnTo>
                      <a:pt x="724" y="5478"/>
                    </a:lnTo>
                    <a:lnTo>
                      <a:pt x="896" y="5065"/>
                    </a:lnTo>
                    <a:lnTo>
                      <a:pt x="1068" y="4686"/>
                    </a:lnTo>
                    <a:lnTo>
                      <a:pt x="1309" y="4307"/>
                    </a:lnTo>
                    <a:lnTo>
                      <a:pt x="1516" y="3928"/>
                    </a:lnTo>
                    <a:lnTo>
                      <a:pt x="2033" y="3273"/>
                    </a:lnTo>
                    <a:lnTo>
                      <a:pt x="2618" y="2619"/>
                    </a:lnTo>
                    <a:lnTo>
                      <a:pt x="3273" y="2033"/>
                    </a:lnTo>
                    <a:lnTo>
                      <a:pt x="3962" y="1516"/>
                    </a:lnTo>
                    <a:lnTo>
                      <a:pt x="4306" y="1310"/>
                    </a:lnTo>
                    <a:lnTo>
                      <a:pt x="4685" y="1069"/>
                    </a:lnTo>
                    <a:lnTo>
                      <a:pt x="5064" y="896"/>
                    </a:lnTo>
                    <a:lnTo>
                      <a:pt x="5478" y="690"/>
                    </a:lnTo>
                    <a:lnTo>
                      <a:pt x="5857" y="552"/>
                    </a:lnTo>
                    <a:lnTo>
                      <a:pt x="6270" y="414"/>
                    </a:lnTo>
                    <a:lnTo>
                      <a:pt x="6718" y="276"/>
                    </a:lnTo>
                    <a:lnTo>
                      <a:pt x="7131" y="173"/>
                    </a:lnTo>
                    <a:lnTo>
                      <a:pt x="7579" y="104"/>
                    </a:lnTo>
                    <a:lnTo>
                      <a:pt x="8027" y="35"/>
                    </a:lnTo>
                    <a:lnTo>
                      <a:pt x="8475" y="1"/>
                    </a:lnTo>
                    <a:lnTo>
                      <a:pt x="8957" y="1"/>
                    </a:lnTo>
                    <a:lnTo>
                      <a:pt x="8957" y="1"/>
                    </a:lnTo>
                    <a:lnTo>
                      <a:pt x="9405" y="1"/>
                    </a:lnTo>
                    <a:lnTo>
                      <a:pt x="9853" y="35"/>
                    </a:lnTo>
                    <a:lnTo>
                      <a:pt x="10266" y="104"/>
                    </a:lnTo>
                    <a:lnTo>
                      <a:pt x="10714" y="173"/>
                    </a:lnTo>
                    <a:lnTo>
                      <a:pt x="11127" y="276"/>
                    </a:lnTo>
                    <a:lnTo>
                      <a:pt x="11575" y="380"/>
                    </a:lnTo>
                    <a:lnTo>
                      <a:pt x="11988" y="517"/>
                    </a:lnTo>
                    <a:lnTo>
                      <a:pt x="12367" y="690"/>
                    </a:lnTo>
                    <a:lnTo>
                      <a:pt x="13160" y="1069"/>
                    </a:lnTo>
                    <a:lnTo>
                      <a:pt x="13883" y="1482"/>
                    </a:lnTo>
                    <a:lnTo>
                      <a:pt x="14572" y="1999"/>
                    </a:lnTo>
                    <a:lnTo>
                      <a:pt x="15192" y="2550"/>
                    </a:lnTo>
                    <a:lnTo>
                      <a:pt x="15778" y="3170"/>
                    </a:lnTo>
                    <a:lnTo>
                      <a:pt x="16294" y="3859"/>
                    </a:lnTo>
                    <a:lnTo>
                      <a:pt x="16742" y="4548"/>
                    </a:lnTo>
                    <a:lnTo>
                      <a:pt x="17121" y="5340"/>
                    </a:lnTo>
                    <a:lnTo>
                      <a:pt x="17293" y="5719"/>
                    </a:lnTo>
                    <a:lnTo>
                      <a:pt x="17431" y="6132"/>
                    </a:lnTo>
                    <a:lnTo>
                      <a:pt x="17569" y="6546"/>
                    </a:lnTo>
                    <a:lnTo>
                      <a:pt x="17672" y="6959"/>
                    </a:lnTo>
                    <a:lnTo>
                      <a:pt x="17741" y="7407"/>
                    </a:lnTo>
                    <a:lnTo>
                      <a:pt x="17810" y="7820"/>
                    </a:lnTo>
                    <a:lnTo>
                      <a:pt x="17845" y="8268"/>
                    </a:lnTo>
                    <a:lnTo>
                      <a:pt x="17879" y="8716"/>
                    </a:lnTo>
                    <a:lnTo>
                      <a:pt x="17879" y="8716"/>
                    </a:lnTo>
                    <a:lnTo>
                      <a:pt x="17879" y="892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3" name="Google Shape;4283;p25"/>
              <p:cNvSpPr/>
              <p:nvPr/>
            </p:nvSpPr>
            <p:spPr>
              <a:xfrm>
                <a:off x="2376075" y="1523050"/>
                <a:ext cx="93025" cy="157625"/>
              </a:xfrm>
              <a:custGeom>
                <a:avLst/>
                <a:gdLst/>
                <a:ahLst/>
                <a:cxnLst/>
                <a:rect l="l" t="t" r="r" b="b"/>
                <a:pathLst>
                  <a:path w="3721" h="6305" extrusionOk="0">
                    <a:moveTo>
                      <a:pt x="1310" y="0"/>
                    </a:moveTo>
                    <a:lnTo>
                      <a:pt x="621" y="1929"/>
                    </a:lnTo>
                    <a:lnTo>
                      <a:pt x="655" y="2101"/>
                    </a:lnTo>
                    <a:lnTo>
                      <a:pt x="689" y="2343"/>
                    </a:lnTo>
                    <a:lnTo>
                      <a:pt x="724" y="2997"/>
                    </a:lnTo>
                    <a:lnTo>
                      <a:pt x="724" y="3376"/>
                    </a:lnTo>
                    <a:lnTo>
                      <a:pt x="689" y="3755"/>
                    </a:lnTo>
                    <a:lnTo>
                      <a:pt x="621" y="4134"/>
                    </a:lnTo>
                    <a:lnTo>
                      <a:pt x="552" y="4444"/>
                    </a:lnTo>
                    <a:lnTo>
                      <a:pt x="483" y="4616"/>
                    </a:lnTo>
                    <a:lnTo>
                      <a:pt x="448" y="4788"/>
                    </a:lnTo>
                    <a:lnTo>
                      <a:pt x="379" y="5202"/>
                    </a:lnTo>
                    <a:lnTo>
                      <a:pt x="345" y="5409"/>
                    </a:lnTo>
                    <a:lnTo>
                      <a:pt x="276" y="5650"/>
                    </a:lnTo>
                    <a:lnTo>
                      <a:pt x="173" y="5891"/>
                    </a:lnTo>
                    <a:lnTo>
                      <a:pt x="35" y="6132"/>
                    </a:lnTo>
                    <a:lnTo>
                      <a:pt x="1" y="6201"/>
                    </a:lnTo>
                    <a:lnTo>
                      <a:pt x="1" y="6270"/>
                    </a:lnTo>
                    <a:lnTo>
                      <a:pt x="69" y="6304"/>
                    </a:lnTo>
                    <a:lnTo>
                      <a:pt x="414" y="6304"/>
                    </a:lnTo>
                    <a:lnTo>
                      <a:pt x="724" y="6270"/>
                    </a:lnTo>
                    <a:lnTo>
                      <a:pt x="1378" y="6132"/>
                    </a:lnTo>
                    <a:lnTo>
                      <a:pt x="1688" y="6063"/>
                    </a:lnTo>
                    <a:lnTo>
                      <a:pt x="3721" y="5512"/>
                    </a:lnTo>
                    <a:lnTo>
                      <a:pt x="3686" y="5098"/>
                    </a:lnTo>
                    <a:lnTo>
                      <a:pt x="3583" y="4651"/>
                    </a:lnTo>
                    <a:lnTo>
                      <a:pt x="3411" y="4134"/>
                    </a:lnTo>
                    <a:lnTo>
                      <a:pt x="3239" y="3583"/>
                    </a:lnTo>
                    <a:lnTo>
                      <a:pt x="2860" y="2584"/>
                    </a:lnTo>
                    <a:lnTo>
                      <a:pt x="2687" y="2136"/>
                    </a:lnTo>
                    <a:lnTo>
                      <a:pt x="2619" y="1757"/>
                    </a:lnTo>
                    <a:lnTo>
                      <a:pt x="2515" y="1412"/>
                    </a:lnTo>
                    <a:lnTo>
                      <a:pt x="2343" y="1102"/>
                    </a:lnTo>
                    <a:lnTo>
                      <a:pt x="2136" y="792"/>
                    </a:lnTo>
                    <a:lnTo>
                      <a:pt x="1895" y="551"/>
                    </a:lnTo>
                    <a:lnTo>
                      <a:pt x="1482" y="138"/>
                    </a:lnTo>
                    <a:lnTo>
                      <a:pt x="1310"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4" name="Google Shape;4284;p25"/>
              <p:cNvSpPr/>
              <p:nvPr/>
            </p:nvSpPr>
            <p:spPr>
              <a:xfrm>
                <a:off x="2376075" y="1523050"/>
                <a:ext cx="93025" cy="157625"/>
              </a:xfrm>
              <a:custGeom>
                <a:avLst/>
                <a:gdLst/>
                <a:ahLst/>
                <a:cxnLst/>
                <a:rect l="l" t="t" r="r" b="b"/>
                <a:pathLst>
                  <a:path w="3721" h="6305" fill="none" extrusionOk="0">
                    <a:moveTo>
                      <a:pt x="1688" y="6063"/>
                    </a:moveTo>
                    <a:lnTo>
                      <a:pt x="3721" y="5512"/>
                    </a:lnTo>
                    <a:lnTo>
                      <a:pt x="3721" y="5512"/>
                    </a:lnTo>
                    <a:lnTo>
                      <a:pt x="3686" y="5098"/>
                    </a:lnTo>
                    <a:lnTo>
                      <a:pt x="3583" y="4651"/>
                    </a:lnTo>
                    <a:lnTo>
                      <a:pt x="3411" y="4134"/>
                    </a:lnTo>
                    <a:lnTo>
                      <a:pt x="3239" y="3583"/>
                    </a:lnTo>
                    <a:lnTo>
                      <a:pt x="2860" y="2584"/>
                    </a:lnTo>
                    <a:lnTo>
                      <a:pt x="2687" y="2136"/>
                    </a:lnTo>
                    <a:lnTo>
                      <a:pt x="2619" y="1757"/>
                    </a:lnTo>
                    <a:lnTo>
                      <a:pt x="2619" y="1757"/>
                    </a:lnTo>
                    <a:lnTo>
                      <a:pt x="2515" y="1412"/>
                    </a:lnTo>
                    <a:lnTo>
                      <a:pt x="2343" y="1102"/>
                    </a:lnTo>
                    <a:lnTo>
                      <a:pt x="2136" y="792"/>
                    </a:lnTo>
                    <a:lnTo>
                      <a:pt x="1895" y="551"/>
                    </a:lnTo>
                    <a:lnTo>
                      <a:pt x="1482" y="138"/>
                    </a:lnTo>
                    <a:lnTo>
                      <a:pt x="1310" y="0"/>
                    </a:lnTo>
                    <a:lnTo>
                      <a:pt x="621" y="1929"/>
                    </a:lnTo>
                    <a:lnTo>
                      <a:pt x="655" y="2101"/>
                    </a:lnTo>
                    <a:lnTo>
                      <a:pt x="655" y="2101"/>
                    </a:lnTo>
                    <a:lnTo>
                      <a:pt x="689" y="2343"/>
                    </a:lnTo>
                    <a:lnTo>
                      <a:pt x="724" y="2997"/>
                    </a:lnTo>
                    <a:lnTo>
                      <a:pt x="724" y="3376"/>
                    </a:lnTo>
                    <a:lnTo>
                      <a:pt x="689" y="3755"/>
                    </a:lnTo>
                    <a:lnTo>
                      <a:pt x="621" y="4134"/>
                    </a:lnTo>
                    <a:lnTo>
                      <a:pt x="552" y="4444"/>
                    </a:lnTo>
                    <a:lnTo>
                      <a:pt x="552" y="4444"/>
                    </a:lnTo>
                    <a:lnTo>
                      <a:pt x="483" y="4616"/>
                    </a:lnTo>
                    <a:lnTo>
                      <a:pt x="448" y="4788"/>
                    </a:lnTo>
                    <a:lnTo>
                      <a:pt x="379" y="5202"/>
                    </a:lnTo>
                    <a:lnTo>
                      <a:pt x="345" y="5409"/>
                    </a:lnTo>
                    <a:lnTo>
                      <a:pt x="276" y="5650"/>
                    </a:lnTo>
                    <a:lnTo>
                      <a:pt x="173" y="5891"/>
                    </a:lnTo>
                    <a:lnTo>
                      <a:pt x="35" y="6132"/>
                    </a:lnTo>
                    <a:lnTo>
                      <a:pt x="35" y="6132"/>
                    </a:lnTo>
                    <a:lnTo>
                      <a:pt x="1" y="6201"/>
                    </a:lnTo>
                    <a:lnTo>
                      <a:pt x="1" y="6270"/>
                    </a:lnTo>
                    <a:lnTo>
                      <a:pt x="69" y="6304"/>
                    </a:lnTo>
                    <a:lnTo>
                      <a:pt x="138" y="6304"/>
                    </a:lnTo>
                    <a:lnTo>
                      <a:pt x="414" y="6304"/>
                    </a:lnTo>
                    <a:lnTo>
                      <a:pt x="724" y="6270"/>
                    </a:lnTo>
                    <a:lnTo>
                      <a:pt x="1378" y="6132"/>
                    </a:lnTo>
                    <a:lnTo>
                      <a:pt x="1688" y="60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5" name="Google Shape;4285;p25"/>
              <p:cNvSpPr/>
              <p:nvPr/>
            </p:nvSpPr>
            <p:spPr>
              <a:xfrm>
                <a:off x="2393300" y="1584175"/>
                <a:ext cx="875" cy="21575"/>
              </a:xfrm>
              <a:custGeom>
                <a:avLst/>
                <a:gdLst/>
                <a:ahLst/>
                <a:cxnLst/>
                <a:rect l="l" t="t" r="r" b="b"/>
                <a:pathLst>
                  <a:path w="35" h="863" extrusionOk="0">
                    <a:moveTo>
                      <a:pt x="0" y="1"/>
                    </a:moveTo>
                    <a:lnTo>
                      <a:pt x="0" y="242"/>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6" name="Google Shape;4286;p25"/>
              <p:cNvSpPr/>
              <p:nvPr/>
            </p:nvSpPr>
            <p:spPr>
              <a:xfrm>
                <a:off x="2392450" y="16246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7" name="Google Shape;4287;p25"/>
              <p:cNvSpPr/>
              <p:nvPr/>
            </p:nvSpPr>
            <p:spPr>
              <a:xfrm>
                <a:off x="2393300" y="1584175"/>
                <a:ext cx="875" cy="21575"/>
              </a:xfrm>
              <a:custGeom>
                <a:avLst/>
                <a:gdLst/>
                <a:ahLst/>
                <a:cxnLst/>
                <a:rect l="l" t="t" r="r" b="b"/>
                <a:pathLst>
                  <a:path w="35" h="863" fill="none" extrusionOk="0">
                    <a:moveTo>
                      <a:pt x="0" y="1"/>
                    </a:moveTo>
                    <a:lnTo>
                      <a:pt x="0" y="1"/>
                    </a:lnTo>
                    <a:lnTo>
                      <a:pt x="0" y="1"/>
                    </a:lnTo>
                    <a:lnTo>
                      <a:pt x="0" y="242"/>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8" name="Google Shape;4288;p25"/>
              <p:cNvSpPr/>
              <p:nvPr/>
            </p:nvSpPr>
            <p:spPr>
              <a:xfrm>
                <a:off x="2392450" y="1575575"/>
                <a:ext cx="42200" cy="52550"/>
              </a:xfrm>
              <a:custGeom>
                <a:avLst/>
                <a:gdLst/>
                <a:ahLst/>
                <a:cxnLst/>
                <a:rect l="l" t="t" r="r" b="b"/>
                <a:pathLst>
                  <a:path w="1688" h="2102" extrusionOk="0">
                    <a:moveTo>
                      <a:pt x="689" y="0"/>
                    </a:moveTo>
                    <a:lnTo>
                      <a:pt x="34" y="345"/>
                    </a:lnTo>
                    <a:lnTo>
                      <a:pt x="69" y="724"/>
                    </a:lnTo>
                    <a:lnTo>
                      <a:pt x="69" y="1206"/>
                    </a:lnTo>
                    <a:lnTo>
                      <a:pt x="34" y="1620"/>
                    </a:lnTo>
                    <a:lnTo>
                      <a:pt x="0" y="1964"/>
                    </a:lnTo>
                    <a:lnTo>
                      <a:pt x="276"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378" y="552"/>
                    </a:lnTo>
                    <a:lnTo>
                      <a:pt x="1068" y="311"/>
                    </a:lnTo>
                    <a:lnTo>
                      <a:pt x="689" y="0"/>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9" name="Google Shape;4289;p25"/>
              <p:cNvSpPr/>
              <p:nvPr/>
            </p:nvSpPr>
            <p:spPr>
              <a:xfrm>
                <a:off x="2392450" y="1575575"/>
                <a:ext cx="42200" cy="52550"/>
              </a:xfrm>
              <a:custGeom>
                <a:avLst/>
                <a:gdLst/>
                <a:ahLst/>
                <a:cxnLst/>
                <a:rect l="l" t="t" r="r" b="b"/>
                <a:pathLst>
                  <a:path w="1688" h="2102" fill="none" extrusionOk="0">
                    <a:moveTo>
                      <a:pt x="689" y="0"/>
                    </a:moveTo>
                    <a:lnTo>
                      <a:pt x="34" y="345"/>
                    </a:lnTo>
                    <a:lnTo>
                      <a:pt x="34" y="345"/>
                    </a:lnTo>
                    <a:lnTo>
                      <a:pt x="69" y="724"/>
                    </a:lnTo>
                    <a:lnTo>
                      <a:pt x="69" y="1206"/>
                    </a:lnTo>
                    <a:lnTo>
                      <a:pt x="69" y="1206"/>
                    </a:lnTo>
                    <a:lnTo>
                      <a:pt x="34" y="1620"/>
                    </a:lnTo>
                    <a:lnTo>
                      <a:pt x="0" y="1964"/>
                    </a:lnTo>
                    <a:lnTo>
                      <a:pt x="0" y="1964"/>
                    </a:lnTo>
                    <a:lnTo>
                      <a:pt x="0" y="1964"/>
                    </a:lnTo>
                    <a:lnTo>
                      <a:pt x="0" y="1964"/>
                    </a:lnTo>
                    <a:lnTo>
                      <a:pt x="276" y="2102"/>
                    </a:lnTo>
                    <a:lnTo>
                      <a:pt x="551" y="2102"/>
                    </a:lnTo>
                    <a:lnTo>
                      <a:pt x="551"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619" y="758"/>
                    </a:lnTo>
                    <a:lnTo>
                      <a:pt x="1378" y="552"/>
                    </a:lnTo>
                    <a:lnTo>
                      <a:pt x="1068" y="311"/>
                    </a:lnTo>
                    <a:lnTo>
                      <a:pt x="68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0" name="Google Shape;4290;p25"/>
              <p:cNvSpPr/>
              <p:nvPr/>
            </p:nvSpPr>
            <p:spPr>
              <a:xfrm>
                <a:off x="2349375" y="1504100"/>
                <a:ext cx="94750" cy="101650"/>
              </a:xfrm>
              <a:custGeom>
                <a:avLst/>
                <a:gdLst/>
                <a:ahLst/>
                <a:cxnLst/>
                <a:rect l="l" t="t" r="r" b="b"/>
                <a:pathLst>
                  <a:path w="3790" h="4066" extrusionOk="0">
                    <a:moveTo>
                      <a:pt x="3721" y="0"/>
                    </a:moveTo>
                    <a:lnTo>
                      <a:pt x="483" y="138"/>
                    </a:lnTo>
                    <a:lnTo>
                      <a:pt x="448" y="448"/>
                    </a:lnTo>
                    <a:lnTo>
                      <a:pt x="345" y="827"/>
                    </a:lnTo>
                    <a:lnTo>
                      <a:pt x="138" y="1550"/>
                    </a:lnTo>
                    <a:lnTo>
                      <a:pt x="35" y="1895"/>
                    </a:lnTo>
                    <a:lnTo>
                      <a:pt x="1" y="2170"/>
                    </a:lnTo>
                    <a:lnTo>
                      <a:pt x="35" y="2274"/>
                    </a:lnTo>
                    <a:lnTo>
                      <a:pt x="35" y="2343"/>
                    </a:lnTo>
                    <a:lnTo>
                      <a:pt x="104" y="2377"/>
                    </a:lnTo>
                    <a:lnTo>
                      <a:pt x="173" y="2412"/>
                    </a:lnTo>
                    <a:lnTo>
                      <a:pt x="276" y="2412"/>
                    </a:lnTo>
                    <a:lnTo>
                      <a:pt x="345" y="2481"/>
                    </a:lnTo>
                    <a:lnTo>
                      <a:pt x="380" y="2549"/>
                    </a:lnTo>
                    <a:lnTo>
                      <a:pt x="414" y="2653"/>
                    </a:lnTo>
                    <a:lnTo>
                      <a:pt x="414" y="2928"/>
                    </a:lnTo>
                    <a:lnTo>
                      <a:pt x="414" y="3238"/>
                    </a:lnTo>
                    <a:lnTo>
                      <a:pt x="414" y="3548"/>
                    </a:lnTo>
                    <a:lnTo>
                      <a:pt x="448" y="3790"/>
                    </a:lnTo>
                    <a:lnTo>
                      <a:pt x="448" y="3893"/>
                    </a:lnTo>
                    <a:lnTo>
                      <a:pt x="517" y="3996"/>
                    </a:lnTo>
                    <a:lnTo>
                      <a:pt x="586" y="4031"/>
                    </a:lnTo>
                    <a:lnTo>
                      <a:pt x="690" y="4065"/>
                    </a:lnTo>
                    <a:lnTo>
                      <a:pt x="1206" y="4031"/>
                    </a:lnTo>
                    <a:lnTo>
                      <a:pt x="1689" y="3927"/>
                    </a:lnTo>
                    <a:lnTo>
                      <a:pt x="2205" y="3755"/>
                    </a:lnTo>
                    <a:lnTo>
                      <a:pt x="2653" y="3548"/>
                    </a:lnTo>
                    <a:lnTo>
                      <a:pt x="3067" y="3307"/>
                    </a:lnTo>
                    <a:lnTo>
                      <a:pt x="3377" y="3032"/>
                    </a:lnTo>
                    <a:lnTo>
                      <a:pt x="3618" y="2756"/>
                    </a:lnTo>
                    <a:lnTo>
                      <a:pt x="3687" y="2618"/>
                    </a:lnTo>
                    <a:lnTo>
                      <a:pt x="3721" y="2515"/>
                    </a:lnTo>
                    <a:lnTo>
                      <a:pt x="3755" y="2205"/>
                    </a:lnTo>
                    <a:lnTo>
                      <a:pt x="3790" y="1826"/>
                    </a:lnTo>
                    <a:lnTo>
                      <a:pt x="3790" y="999"/>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1" name="Google Shape;4291;p25"/>
              <p:cNvSpPr/>
              <p:nvPr/>
            </p:nvSpPr>
            <p:spPr>
              <a:xfrm>
                <a:off x="2349375" y="1506675"/>
                <a:ext cx="94750" cy="99075"/>
              </a:xfrm>
              <a:custGeom>
                <a:avLst/>
                <a:gdLst/>
                <a:ahLst/>
                <a:cxnLst/>
                <a:rect l="l" t="t" r="r" b="b"/>
                <a:pathLst>
                  <a:path w="3790" h="3963" extrusionOk="0">
                    <a:moveTo>
                      <a:pt x="3721" y="1"/>
                    </a:moveTo>
                    <a:lnTo>
                      <a:pt x="2481" y="380"/>
                    </a:lnTo>
                    <a:lnTo>
                      <a:pt x="1310" y="793"/>
                    </a:lnTo>
                    <a:lnTo>
                      <a:pt x="690" y="1068"/>
                    </a:lnTo>
                    <a:lnTo>
                      <a:pt x="173" y="1344"/>
                    </a:lnTo>
                    <a:lnTo>
                      <a:pt x="70" y="1723"/>
                    </a:lnTo>
                    <a:lnTo>
                      <a:pt x="1" y="2033"/>
                    </a:lnTo>
                    <a:lnTo>
                      <a:pt x="1" y="2136"/>
                    </a:lnTo>
                    <a:lnTo>
                      <a:pt x="35" y="2240"/>
                    </a:lnTo>
                    <a:lnTo>
                      <a:pt x="104" y="2274"/>
                    </a:lnTo>
                    <a:lnTo>
                      <a:pt x="173" y="2309"/>
                    </a:lnTo>
                    <a:lnTo>
                      <a:pt x="276" y="2309"/>
                    </a:lnTo>
                    <a:lnTo>
                      <a:pt x="311" y="2343"/>
                    </a:lnTo>
                    <a:lnTo>
                      <a:pt x="345" y="2412"/>
                    </a:lnTo>
                    <a:lnTo>
                      <a:pt x="380" y="2481"/>
                    </a:lnTo>
                    <a:lnTo>
                      <a:pt x="414" y="2688"/>
                    </a:lnTo>
                    <a:lnTo>
                      <a:pt x="414" y="2894"/>
                    </a:lnTo>
                    <a:lnTo>
                      <a:pt x="414" y="3273"/>
                    </a:lnTo>
                    <a:lnTo>
                      <a:pt x="414" y="3618"/>
                    </a:lnTo>
                    <a:lnTo>
                      <a:pt x="448" y="3755"/>
                    </a:lnTo>
                    <a:lnTo>
                      <a:pt x="483" y="3859"/>
                    </a:lnTo>
                    <a:lnTo>
                      <a:pt x="552" y="3928"/>
                    </a:lnTo>
                    <a:lnTo>
                      <a:pt x="690" y="3962"/>
                    </a:lnTo>
                    <a:lnTo>
                      <a:pt x="1137" y="3928"/>
                    </a:lnTo>
                    <a:lnTo>
                      <a:pt x="1620" y="3824"/>
                    </a:lnTo>
                    <a:lnTo>
                      <a:pt x="1999" y="3721"/>
                    </a:lnTo>
                    <a:lnTo>
                      <a:pt x="2343" y="3583"/>
                    </a:lnTo>
                    <a:lnTo>
                      <a:pt x="2653" y="3411"/>
                    </a:lnTo>
                    <a:lnTo>
                      <a:pt x="2963" y="3239"/>
                    </a:lnTo>
                    <a:lnTo>
                      <a:pt x="3239" y="3067"/>
                    </a:lnTo>
                    <a:lnTo>
                      <a:pt x="3445" y="2860"/>
                    </a:lnTo>
                    <a:lnTo>
                      <a:pt x="3583" y="2688"/>
                    </a:lnTo>
                    <a:lnTo>
                      <a:pt x="3687" y="2481"/>
                    </a:lnTo>
                    <a:lnTo>
                      <a:pt x="3721" y="2412"/>
                    </a:lnTo>
                    <a:lnTo>
                      <a:pt x="3755" y="2136"/>
                    </a:lnTo>
                    <a:lnTo>
                      <a:pt x="3790" y="1826"/>
                    </a:lnTo>
                    <a:lnTo>
                      <a:pt x="3790" y="1137"/>
                    </a:lnTo>
                    <a:lnTo>
                      <a:pt x="3721"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2" name="Google Shape;4292;p25"/>
              <p:cNvSpPr/>
              <p:nvPr/>
            </p:nvSpPr>
            <p:spPr>
              <a:xfrm>
                <a:off x="2337325" y="1457600"/>
                <a:ext cx="138675" cy="111975"/>
              </a:xfrm>
              <a:custGeom>
                <a:avLst/>
                <a:gdLst/>
                <a:ahLst/>
                <a:cxnLst/>
                <a:rect l="l" t="t" r="r" b="b"/>
                <a:pathLst>
                  <a:path w="5547" h="4479" extrusionOk="0">
                    <a:moveTo>
                      <a:pt x="2308" y="0"/>
                    </a:moveTo>
                    <a:lnTo>
                      <a:pt x="2067" y="34"/>
                    </a:lnTo>
                    <a:lnTo>
                      <a:pt x="1895" y="103"/>
                    </a:lnTo>
                    <a:lnTo>
                      <a:pt x="1757" y="207"/>
                    </a:lnTo>
                    <a:lnTo>
                      <a:pt x="1654" y="345"/>
                    </a:lnTo>
                    <a:lnTo>
                      <a:pt x="1447" y="551"/>
                    </a:lnTo>
                    <a:lnTo>
                      <a:pt x="1378" y="620"/>
                    </a:lnTo>
                    <a:lnTo>
                      <a:pt x="1240" y="620"/>
                    </a:lnTo>
                    <a:lnTo>
                      <a:pt x="827" y="586"/>
                    </a:lnTo>
                    <a:lnTo>
                      <a:pt x="620" y="586"/>
                    </a:lnTo>
                    <a:lnTo>
                      <a:pt x="414" y="620"/>
                    </a:lnTo>
                    <a:lnTo>
                      <a:pt x="241" y="689"/>
                    </a:lnTo>
                    <a:lnTo>
                      <a:pt x="173" y="758"/>
                    </a:lnTo>
                    <a:lnTo>
                      <a:pt x="104" y="827"/>
                    </a:lnTo>
                    <a:lnTo>
                      <a:pt x="69" y="930"/>
                    </a:lnTo>
                    <a:lnTo>
                      <a:pt x="35" y="1033"/>
                    </a:lnTo>
                    <a:lnTo>
                      <a:pt x="0" y="1171"/>
                    </a:lnTo>
                    <a:lnTo>
                      <a:pt x="35" y="1344"/>
                    </a:lnTo>
                    <a:lnTo>
                      <a:pt x="69" y="1550"/>
                    </a:lnTo>
                    <a:lnTo>
                      <a:pt x="173" y="1722"/>
                    </a:lnTo>
                    <a:lnTo>
                      <a:pt x="310" y="1826"/>
                    </a:lnTo>
                    <a:lnTo>
                      <a:pt x="483" y="1929"/>
                    </a:lnTo>
                    <a:lnTo>
                      <a:pt x="655" y="1998"/>
                    </a:lnTo>
                    <a:lnTo>
                      <a:pt x="862" y="2032"/>
                    </a:lnTo>
                    <a:lnTo>
                      <a:pt x="1309" y="2067"/>
                    </a:lnTo>
                    <a:lnTo>
                      <a:pt x="1447" y="2136"/>
                    </a:lnTo>
                    <a:lnTo>
                      <a:pt x="1551" y="2205"/>
                    </a:lnTo>
                    <a:lnTo>
                      <a:pt x="1585" y="2274"/>
                    </a:lnTo>
                    <a:lnTo>
                      <a:pt x="1585" y="2377"/>
                    </a:lnTo>
                    <a:lnTo>
                      <a:pt x="1551" y="2584"/>
                    </a:lnTo>
                    <a:lnTo>
                      <a:pt x="1585" y="2653"/>
                    </a:lnTo>
                    <a:lnTo>
                      <a:pt x="1654" y="2721"/>
                    </a:lnTo>
                    <a:lnTo>
                      <a:pt x="1861" y="2790"/>
                    </a:lnTo>
                    <a:lnTo>
                      <a:pt x="1998" y="2790"/>
                    </a:lnTo>
                    <a:lnTo>
                      <a:pt x="2412" y="2687"/>
                    </a:lnTo>
                    <a:lnTo>
                      <a:pt x="2687" y="2687"/>
                    </a:lnTo>
                    <a:lnTo>
                      <a:pt x="2791" y="2721"/>
                    </a:lnTo>
                    <a:lnTo>
                      <a:pt x="2860" y="2756"/>
                    </a:lnTo>
                    <a:lnTo>
                      <a:pt x="2894" y="2859"/>
                    </a:lnTo>
                    <a:lnTo>
                      <a:pt x="2894" y="2963"/>
                    </a:lnTo>
                    <a:lnTo>
                      <a:pt x="2825" y="3135"/>
                    </a:lnTo>
                    <a:lnTo>
                      <a:pt x="2722" y="3342"/>
                    </a:lnTo>
                    <a:lnTo>
                      <a:pt x="2618" y="3548"/>
                    </a:lnTo>
                    <a:lnTo>
                      <a:pt x="2618" y="3686"/>
                    </a:lnTo>
                    <a:lnTo>
                      <a:pt x="2653" y="3755"/>
                    </a:lnTo>
                    <a:lnTo>
                      <a:pt x="2756" y="3824"/>
                    </a:lnTo>
                    <a:lnTo>
                      <a:pt x="2860" y="3824"/>
                    </a:lnTo>
                    <a:lnTo>
                      <a:pt x="3032" y="3755"/>
                    </a:lnTo>
                    <a:lnTo>
                      <a:pt x="3170" y="3686"/>
                    </a:lnTo>
                    <a:lnTo>
                      <a:pt x="3307" y="3583"/>
                    </a:lnTo>
                    <a:lnTo>
                      <a:pt x="3480" y="3376"/>
                    </a:lnTo>
                    <a:lnTo>
                      <a:pt x="3617" y="3204"/>
                    </a:lnTo>
                    <a:lnTo>
                      <a:pt x="3686" y="3135"/>
                    </a:lnTo>
                    <a:lnTo>
                      <a:pt x="3790" y="3135"/>
                    </a:lnTo>
                    <a:lnTo>
                      <a:pt x="3893" y="3169"/>
                    </a:lnTo>
                    <a:lnTo>
                      <a:pt x="3996" y="3238"/>
                    </a:lnTo>
                    <a:lnTo>
                      <a:pt x="4065" y="3342"/>
                    </a:lnTo>
                    <a:lnTo>
                      <a:pt x="4100" y="3479"/>
                    </a:lnTo>
                    <a:lnTo>
                      <a:pt x="4100" y="3824"/>
                    </a:lnTo>
                    <a:lnTo>
                      <a:pt x="4100" y="4203"/>
                    </a:lnTo>
                    <a:lnTo>
                      <a:pt x="4100" y="4341"/>
                    </a:lnTo>
                    <a:lnTo>
                      <a:pt x="4169" y="4444"/>
                    </a:lnTo>
                    <a:lnTo>
                      <a:pt x="4237" y="4478"/>
                    </a:lnTo>
                    <a:lnTo>
                      <a:pt x="4341" y="4444"/>
                    </a:lnTo>
                    <a:lnTo>
                      <a:pt x="4582" y="4272"/>
                    </a:lnTo>
                    <a:lnTo>
                      <a:pt x="4858" y="4030"/>
                    </a:lnTo>
                    <a:lnTo>
                      <a:pt x="5133" y="3686"/>
                    </a:lnTo>
                    <a:lnTo>
                      <a:pt x="5374" y="3307"/>
                    </a:lnTo>
                    <a:lnTo>
                      <a:pt x="5478" y="3100"/>
                    </a:lnTo>
                    <a:lnTo>
                      <a:pt x="5512" y="2894"/>
                    </a:lnTo>
                    <a:lnTo>
                      <a:pt x="5547" y="2721"/>
                    </a:lnTo>
                    <a:lnTo>
                      <a:pt x="5512" y="2515"/>
                    </a:lnTo>
                    <a:lnTo>
                      <a:pt x="5443" y="2343"/>
                    </a:lnTo>
                    <a:lnTo>
                      <a:pt x="5340" y="2205"/>
                    </a:lnTo>
                    <a:lnTo>
                      <a:pt x="5236" y="2101"/>
                    </a:lnTo>
                    <a:lnTo>
                      <a:pt x="5133" y="1964"/>
                    </a:lnTo>
                    <a:lnTo>
                      <a:pt x="5030" y="1722"/>
                    </a:lnTo>
                    <a:lnTo>
                      <a:pt x="4961" y="1447"/>
                    </a:lnTo>
                    <a:lnTo>
                      <a:pt x="4961" y="1171"/>
                    </a:lnTo>
                    <a:lnTo>
                      <a:pt x="4926" y="930"/>
                    </a:lnTo>
                    <a:lnTo>
                      <a:pt x="4858" y="689"/>
                    </a:lnTo>
                    <a:lnTo>
                      <a:pt x="4789" y="551"/>
                    </a:lnTo>
                    <a:lnTo>
                      <a:pt x="4720" y="413"/>
                    </a:lnTo>
                    <a:lnTo>
                      <a:pt x="4616" y="310"/>
                    </a:lnTo>
                    <a:lnTo>
                      <a:pt x="4479" y="207"/>
                    </a:lnTo>
                    <a:lnTo>
                      <a:pt x="4306" y="103"/>
                    </a:lnTo>
                    <a:lnTo>
                      <a:pt x="3962" y="103"/>
                    </a:lnTo>
                    <a:lnTo>
                      <a:pt x="3790" y="138"/>
                    </a:lnTo>
                    <a:lnTo>
                      <a:pt x="3480" y="276"/>
                    </a:lnTo>
                    <a:lnTo>
                      <a:pt x="3342" y="310"/>
                    </a:lnTo>
                    <a:lnTo>
                      <a:pt x="3204" y="345"/>
                    </a:lnTo>
                    <a:lnTo>
                      <a:pt x="3066" y="310"/>
                    </a:lnTo>
                    <a:lnTo>
                      <a:pt x="2963" y="276"/>
                    </a:lnTo>
                    <a:lnTo>
                      <a:pt x="2791" y="138"/>
                    </a:lnTo>
                    <a:lnTo>
                      <a:pt x="2584" y="34"/>
                    </a:lnTo>
                    <a:lnTo>
                      <a:pt x="2446" y="0"/>
                    </a:lnTo>
                    <a:close/>
                  </a:path>
                </a:pathLst>
              </a:custGeom>
              <a:solidFill>
                <a:srgbClr val="5435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3" name="Google Shape;4293;p25"/>
              <p:cNvSpPr/>
              <p:nvPr/>
            </p:nvSpPr>
            <p:spPr>
              <a:xfrm>
                <a:off x="2340775" y="1614325"/>
                <a:ext cx="222200" cy="247200"/>
              </a:xfrm>
              <a:custGeom>
                <a:avLst/>
                <a:gdLst/>
                <a:ahLst/>
                <a:cxnLst/>
                <a:rect l="l" t="t" r="r" b="b"/>
                <a:pathLst>
                  <a:path w="8888" h="9888" extrusionOk="0">
                    <a:moveTo>
                      <a:pt x="4478" y="1"/>
                    </a:moveTo>
                    <a:lnTo>
                      <a:pt x="4306" y="104"/>
                    </a:lnTo>
                    <a:lnTo>
                      <a:pt x="4168" y="242"/>
                    </a:lnTo>
                    <a:lnTo>
                      <a:pt x="4031" y="414"/>
                    </a:lnTo>
                    <a:lnTo>
                      <a:pt x="3755" y="759"/>
                    </a:lnTo>
                    <a:lnTo>
                      <a:pt x="3617" y="965"/>
                    </a:lnTo>
                    <a:lnTo>
                      <a:pt x="3479" y="1103"/>
                    </a:lnTo>
                    <a:lnTo>
                      <a:pt x="3342" y="1206"/>
                    </a:lnTo>
                    <a:lnTo>
                      <a:pt x="3204" y="1275"/>
                    </a:lnTo>
                    <a:lnTo>
                      <a:pt x="2997" y="1344"/>
                    </a:lnTo>
                    <a:lnTo>
                      <a:pt x="2825" y="1344"/>
                    </a:lnTo>
                    <a:lnTo>
                      <a:pt x="2687" y="1310"/>
                    </a:lnTo>
                    <a:lnTo>
                      <a:pt x="2618" y="1241"/>
                    </a:lnTo>
                    <a:lnTo>
                      <a:pt x="2549" y="1172"/>
                    </a:lnTo>
                    <a:lnTo>
                      <a:pt x="2480" y="1069"/>
                    </a:lnTo>
                    <a:lnTo>
                      <a:pt x="2412" y="931"/>
                    </a:lnTo>
                    <a:lnTo>
                      <a:pt x="2308" y="827"/>
                    </a:lnTo>
                    <a:lnTo>
                      <a:pt x="2205" y="759"/>
                    </a:lnTo>
                    <a:lnTo>
                      <a:pt x="2067" y="759"/>
                    </a:lnTo>
                    <a:lnTo>
                      <a:pt x="1998" y="793"/>
                    </a:lnTo>
                    <a:lnTo>
                      <a:pt x="1929" y="862"/>
                    </a:lnTo>
                    <a:lnTo>
                      <a:pt x="1585" y="1275"/>
                    </a:lnTo>
                    <a:lnTo>
                      <a:pt x="1309" y="1689"/>
                    </a:lnTo>
                    <a:lnTo>
                      <a:pt x="1034" y="2102"/>
                    </a:lnTo>
                    <a:lnTo>
                      <a:pt x="792" y="2584"/>
                    </a:lnTo>
                    <a:lnTo>
                      <a:pt x="620" y="3067"/>
                    </a:lnTo>
                    <a:lnTo>
                      <a:pt x="448" y="3549"/>
                    </a:lnTo>
                    <a:lnTo>
                      <a:pt x="310" y="4100"/>
                    </a:lnTo>
                    <a:lnTo>
                      <a:pt x="207" y="4617"/>
                    </a:lnTo>
                    <a:lnTo>
                      <a:pt x="138" y="5168"/>
                    </a:lnTo>
                    <a:lnTo>
                      <a:pt x="69" y="5754"/>
                    </a:lnTo>
                    <a:lnTo>
                      <a:pt x="35" y="6305"/>
                    </a:lnTo>
                    <a:lnTo>
                      <a:pt x="0" y="6890"/>
                    </a:lnTo>
                    <a:lnTo>
                      <a:pt x="35" y="8062"/>
                    </a:lnTo>
                    <a:lnTo>
                      <a:pt x="103" y="9233"/>
                    </a:lnTo>
                    <a:lnTo>
                      <a:pt x="655" y="9440"/>
                    </a:lnTo>
                    <a:lnTo>
                      <a:pt x="1206" y="9612"/>
                    </a:lnTo>
                    <a:lnTo>
                      <a:pt x="1791" y="9750"/>
                    </a:lnTo>
                    <a:lnTo>
                      <a:pt x="2377" y="9818"/>
                    </a:lnTo>
                    <a:lnTo>
                      <a:pt x="2618" y="9853"/>
                    </a:lnTo>
                    <a:lnTo>
                      <a:pt x="3445" y="9887"/>
                    </a:lnTo>
                    <a:lnTo>
                      <a:pt x="4031" y="9853"/>
                    </a:lnTo>
                    <a:lnTo>
                      <a:pt x="4582" y="9818"/>
                    </a:lnTo>
                    <a:lnTo>
                      <a:pt x="4857" y="9784"/>
                    </a:lnTo>
                    <a:lnTo>
                      <a:pt x="5512" y="9646"/>
                    </a:lnTo>
                    <a:lnTo>
                      <a:pt x="6166" y="9440"/>
                    </a:lnTo>
                    <a:lnTo>
                      <a:pt x="6614" y="9302"/>
                    </a:lnTo>
                    <a:lnTo>
                      <a:pt x="7062" y="9129"/>
                    </a:lnTo>
                    <a:lnTo>
                      <a:pt x="7234" y="9026"/>
                    </a:lnTo>
                    <a:lnTo>
                      <a:pt x="7751" y="8785"/>
                    </a:lnTo>
                    <a:lnTo>
                      <a:pt x="8268" y="8475"/>
                    </a:lnTo>
                    <a:lnTo>
                      <a:pt x="8543" y="8303"/>
                    </a:lnTo>
                    <a:lnTo>
                      <a:pt x="8888" y="8027"/>
                    </a:lnTo>
                    <a:lnTo>
                      <a:pt x="8474" y="5581"/>
                    </a:lnTo>
                    <a:lnTo>
                      <a:pt x="8371" y="5065"/>
                    </a:lnTo>
                    <a:lnTo>
                      <a:pt x="8233" y="4410"/>
                    </a:lnTo>
                    <a:lnTo>
                      <a:pt x="8130" y="3721"/>
                    </a:lnTo>
                    <a:lnTo>
                      <a:pt x="7854" y="2205"/>
                    </a:lnTo>
                    <a:lnTo>
                      <a:pt x="7510" y="1999"/>
                    </a:lnTo>
                    <a:lnTo>
                      <a:pt x="6580" y="1413"/>
                    </a:lnTo>
                    <a:lnTo>
                      <a:pt x="5719" y="793"/>
                    </a:lnTo>
                    <a:lnTo>
                      <a:pt x="5271" y="414"/>
                    </a:lnTo>
                    <a:lnTo>
                      <a:pt x="482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4" name="Google Shape;4294;p25"/>
              <p:cNvSpPr/>
              <p:nvPr/>
            </p:nvSpPr>
            <p:spPr>
              <a:xfrm>
                <a:off x="2340775" y="1614325"/>
                <a:ext cx="222200" cy="247200"/>
              </a:xfrm>
              <a:custGeom>
                <a:avLst/>
                <a:gdLst/>
                <a:ahLst/>
                <a:cxnLst/>
                <a:rect l="l" t="t" r="r" b="b"/>
                <a:pathLst>
                  <a:path w="8888" h="9888" fill="none" extrusionOk="0">
                    <a:moveTo>
                      <a:pt x="8888" y="8027"/>
                    </a:moveTo>
                    <a:lnTo>
                      <a:pt x="8888" y="8027"/>
                    </a:lnTo>
                    <a:lnTo>
                      <a:pt x="8543" y="8303"/>
                    </a:lnTo>
                    <a:lnTo>
                      <a:pt x="8543" y="8303"/>
                    </a:lnTo>
                    <a:lnTo>
                      <a:pt x="8268" y="8475"/>
                    </a:lnTo>
                    <a:lnTo>
                      <a:pt x="8268" y="8475"/>
                    </a:lnTo>
                    <a:lnTo>
                      <a:pt x="7751" y="8785"/>
                    </a:lnTo>
                    <a:lnTo>
                      <a:pt x="7234" y="9026"/>
                    </a:lnTo>
                    <a:lnTo>
                      <a:pt x="7234" y="9026"/>
                    </a:lnTo>
                    <a:lnTo>
                      <a:pt x="7062" y="9129"/>
                    </a:lnTo>
                    <a:lnTo>
                      <a:pt x="7062" y="9129"/>
                    </a:lnTo>
                    <a:lnTo>
                      <a:pt x="6614" y="9302"/>
                    </a:lnTo>
                    <a:lnTo>
                      <a:pt x="6166" y="9440"/>
                    </a:lnTo>
                    <a:lnTo>
                      <a:pt x="6166" y="9440"/>
                    </a:lnTo>
                    <a:lnTo>
                      <a:pt x="5512" y="9646"/>
                    </a:lnTo>
                    <a:lnTo>
                      <a:pt x="4857" y="9784"/>
                    </a:lnTo>
                    <a:lnTo>
                      <a:pt x="4857" y="9784"/>
                    </a:lnTo>
                    <a:lnTo>
                      <a:pt x="4582" y="9818"/>
                    </a:lnTo>
                    <a:lnTo>
                      <a:pt x="4582" y="9818"/>
                    </a:lnTo>
                    <a:lnTo>
                      <a:pt x="4031" y="9853"/>
                    </a:lnTo>
                    <a:lnTo>
                      <a:pt x="3445" y="9887"/>
                    </a:lnTo>
                    <a:lnTo>
                      <a:pt x="3445" y="9887"/>
                    </a:lnTo>
                    <a:lnTo>
                      <a:pt x="2618" y="9853"/>
                    </a:lnTo>
                    <a:lnTo>
                      <a:pt x="2618" y="9853"/>
                    </a:lnTo>
                    <a:lnTo>
                      <a:pt x="2377" y="9818"/>
                    </a:lnTo>
                    <a:lnTo>
                      <a:pt x="2377" y="9818"/>
                    </a:lnTo>
                    <a:lnTo>
                      <a:pt x="1791" y="9750"/>
                    </a:lnTo>
                    <a:lnTo>
                      <a:pt x="1206" y="9612"/>
                    </a:lnTo>
                    <a:lnTo>
                      <a:pt x="655" y="9440"/>
                    </a:lnTo>
                    <a:lnTo>
                      <a:pt x="103" y="9233"/>
                    </a:lnTo>
                    <a:lnTo>
                      <a:pt x="103" y="9233"/>
                    </a:lnTo>
                    <a:lnTo>
                      <a:pt x="35" y="8062"/>
                    </a:lnTo>
                    <a:lnTo>
                      <a:pt x="0" y="6890"/>
                    </a:lnTo>
                    <a:lnTo>
                      <a:pt x="35" y="6305"/>
                    </a:lnTo>
                    <a:lnTo>
                      <a:pt x="69" y="5754"/>
                    </a:lnTo>
                    <a:lnTo>
                      <a:pt x="138" y="5168"/>
                    </a:lnTo>
                    <a:lnTo>
                      <a:pt x="207" y="4617"/>
                    </a:lnTo>
                    <a:lnTo>
                      <a:pt x="310" y="4100"/>
                    </a:lnTo>
                    <a:lnTo>
                      <a:pt x="448" y="3549"/>
                    </a:lnTo>
                    <a:lnTo>
                      <a:pt x="620" y="3067"/>
                    </a:lnTo>
                    <a:lnTo>
                      <a:pt x="792" y="2584"/>
                    </a:lnTo>
                    <a:lnTo>
                      <a:pt x="1034" y="2102"/>
                    </a:lnTo>
                    <a:lnTo>
                      <a:pt x="1309" y="1689"/>
                    </a:lnTo>
                    <a:lnTo>
                      <a:pt x="1585" y="1275"/>
                    </a:lnTo>
                    <a:lnTo>
                      <a:pt x="1929" y="862"/>
                    </a:lnTo>
                    <a:lnTo>
                      <a:pt x="1929" y="862"/>
                    </a:lnTo>
                    <a:lnTo>
                      <a:pt x="1929" y="862"/>
                    </a:lnTo>
                    <a:lnTo>
                      <a:pt x="1998" y="793"/>
                    </a:lnTo>
                    <a:lnTo>
                      <a:pt x="2067" y="759"/>
                    </a:lnTo>
                    <a:lnTo>
                      <a:pt x="2136" y="759"/>
                    </a:lnTo>
                    <a:lnTo>
                      <a:pt x="2205" y="759"/>
                    </a:lnTo>
                    <a:lnTo>
                      <a:pt x="2308" y="827"/>
                    </a:lnTo>
                    <a:lnTo>
                      <a:pt x="2412" y="931"/>
                    </a:lnTo>
                    <a:lnTo>
                      <a:pt x="2412" y="931"/>
                    </a:lnTo>
                    <a:lnTo>
                      <a:pt x="2480" y="1069"/>
                    </a:lnTo>
                    <a:lnTo>
                      <a:pt x="2549" y="1172"/>
                    </a:lnTo>
                    <a:lnTo>
                      <a:pt x="2618" y="1241"/>
                    </a:lnTo>
                    <a:lnTo>
                      <a:pt x="2687" y="1310"/>
                    </a:lnTo>
                    <a:lnTo>
                      <a:pt x="2687" y="1310"/>
                    </a:lnTo>
                    <a:lnTo>
                      <a:pt x="2825" y="1344"/>
                    </a:lnTo>
                    <a:lnTo>
                      <a:pt x="2997" y="1344"/>
                    </a:lnTo>
                    <a:lnTo>
                      <a:pt x="2997" y="1344"/>
                    </a:lnTo>
                    <a:lnTo>
                      <a:pt x="2997" y="1344"/>
                    </a:lnTo>
                    <a:lnTo>
                      <a:pt x="3204" y="1275"/>
                    </a:lnTo>
                    <a:lnTo>
                      <a:pt x="3204" y="1275"/>
                    </a:lnTo>
                    <a:lnTo>
                      <a:pt x="3342" y="1206"/>
                    </a:lnTo>
                    <a:lnTo>
                      <a:pt x="3479" y="1103"/>
                    </a:lnTo>
                    <a:lnTo>
                      <a:pt x="3479" y="1103"/>
                    </a:lnTo>
                    <a:lnTo>
                      <a:pt x="3617" y="965"/>
                    </a:lnTo>
                    <a:lnTo>
                      <a:pt x="3755" y="759"/>
                    </a:lnTo>
                    <a:lnTo>
                      <a:pt x="4031" y="414"/>
                    </a:lnTo>
                    <a:lnTo>
                      <a:pt x="4168" y="242"/>
                    </a:lnTo>
                    <a:lnTo>
                      <a:pt x="4306" y="104"/>
                    </a:lnTo>
                    <a:lnTo>
                      <a:pt x="4478" y="1"/>
                    </a:lnTo>
                    <a:lnTo>
                      <a:pt x="4651" y="1"/>
                    </a:lnTo>
                    <a:lnTo>
                      <a:pt x="4651" y="1"/>
                    </a:lnTo>
                    <a:lnTo>
                      <a:pt x="4823" y="1"/>
                    </a:lnTo>
                    <a:lnTo>
                      <a:pt x="4823" y="1"/>
                    </a:lnTo>
                    <a:lnTo>
                      <a:pt x="5271" y="414"/>
                    </a:lnTo>
                    <a:lnTo>
                      <a:pt x="5719" y="793"/>
                    </a:lnTo>
                    <a:lnTo>
                      <a:pt x="6580" y="1413"/>
                    </a:lnTo>
                    <a:lnTo>
                      <a:pt x="6580" y="1413"/>
                    </a:lnTo>
                    <a:lnTo>
                      <a:pt x="7510" y="1999"/>
                    </a:lnTo>
                    <a:lnTo>
                      <a:pt x="7854" y="2205"/>
                    </a:lnTo>
                    <a:lnTo>
                      <a:pt x="7854" y="2205"/>
                    </a:lnTo>
                    <a:lnTo>
                      <a:pt x="8130" y="3721"/>
                    </a:lnTo>
                    <a:lnTo>
                      <a:pt x="8130" y="3721"/>
                    </a:lnTo>
                    <a:lnTo>
                      <a:pt x="8233" y="4410"/>
                    </a:lnTo>
                    <a:lnTo>
                      <a:pt x="8233" y="4410"/>
                    </a:lnTo>
                    <a:lnTo>
                      <a:pt x="8371" y="5065"/>
                    </a:lnTo>
                    <a:lnTo>
                      <a:pt x="8371" y="5065"/>
                    </a:lnTo>
                    <a:lnTo>
                      <a:pt x="8474" y="5581"/>
                    </a:lnTo>
                    <a:lnTo>
                      <a:pt x="8474" y="5581"/>
                    </a:lnTo>
                    <a:lnTo>
                      <a:pt x="8888" y="802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5" name="Google Shape;4295;p25"/>
              <p:cNvSpPr/>
              <p:nvPr/>
            </p:nvSpPr>
            <p:spPr>
              <a:xfrm>
                <a:off x="2258100" y="1635850"/>
                <a:ext cx="148150" cy="224800"/>
              </a:xfrm>
              <a:custGeom>
                <a:avLst/>
                <a:gdLst/>
                <a:ahLst/>
                <a:cxnLst/>
                <a:rect l="l" t="t" r="r" b="b"/>
                <a:pathLst>
                  <a:path w="5926" h="8992" extrusionOk="0">
                    <a:moveTo>
                      <a:pt x="5236" y="1"/>
                    </a:moveTo>
                    <a:lnTo>
                      <a:pt x="4237" y="828"/>
                    </a:lnTo>
                    <a:lnTo>
                      <a:pt x="3376" y="1620"/>
                    </a:lnTo>
                    <a:lnTo>
                      <a:pt x="2618" y="2378"/>
                    </a:lnTo>
                    <a:lnTo>
                      <a:pt x="1929" y="3170"/>
                    </a:lnTo>
                    <a:lnTo>
                      <a:pt x="1344" y="3894"/>
                    </a:lnTo>
                    <a:lnTo>
                      <a:pt x="861" y="4617"/>
                    </a:lnTo>
                    <a:lnTo>
                      <a:pt x="413" y="5306"/>
                    </a:lnTo>
                    <a:lnTo>
                      <a:pt x="0" y="5960"/>
                    </a:lnTo>
                    <a:lnTo>
                      <a:pt x="448" y="6443"/>
                    </a:lnTo>
                    <a:lnTo>
                      <a:pt x="861" y="6822"/>
                    </a:lnTo>
                    <a:lnTo>
                      <a:pt x="1275" y="7166"/>
                    </a:lnTo>
                    <a:lnTo>
                      <a:pt x="1688" y="7476"/>
                    </a:lnTo>
                    <a:lnTo>
                      <a:pt x="2170" y="7752"/>
                    </a:lnTo>
                    <a:lnTo>
                      <a:pt x="2515" y="7958"/>
                    </a:lnTo>
                    <a:lnTo>
                      <a:pt x="2859" y="7407"/>
                    </a:lnTo>
                    <a:lnTo>
                      <a:pt x="2963" y="7269"/>
                    </a:lnTo>
                    <a:lnTo>
                      <a:pt x="2997" y="7235"/>
                    </a:lnTo>
                    <a:lnTo>
                      <a:pt x="3100" y="7304"/>
                    </a:lnTo>
                    <a:lnTo>
                      <a:pt x="3135" y="7407"/>
                    </a:lnTo>
                    <a:lnTo>
                      <a:pt x="3238" y="7648"/>
                    </a:lnTo>
                    <a:lnTo>
                      <a:pt x="3238" y="7958"/>
                    </a:lnTo>
                    <a:lnTo>
                      <a:pt x="3238" y="8303"/>
                    </a:lnTo>
                    <a:lnTo>
                      <a:pt x="3410" y="8372"/>
                    </a:lnTo>
                    <a:lnTo>
                      <a:pt x="3962" y="8579"/>
                    </a:lnTo>
                    <a:lnTo>
                      <a:pt x="4513" y="8751"/>
                    </a:lnTo>
                    <a:lnTo>
                      <a:pt x="5098" y="8889"/>
                    </a:lnTo>
                    <a:lnTo>
                      <a:pt x="5684" y="8957"/>
                    </a:lnTo>
                    <a:lnTo>
                      <a:pt x="5925" y="8992"/>
                    </a:lnTo>
                    <a:lnTo>
                      <a:pt x="5822" y="8131"/>
                    </a:lnTo>
                    <a:lnTo>
                      <a:pt x="5684" y="7338"/>
                    </a:lnTo>
                    <a:lnTo>
                      <a:pt x="5340" y="5857"/>
                    </a:lnTo>
                    <a:lnTo>
                      <a:pt x="5167" y="5134"/>
                    </a:lnTo>
                    <a:lnTo>
                      <a:pt x="5064" y="4376"/>
                    </a:lnTo>
                    <a:lnTo>
                      <a:pt x="5030" y="3997"/>
                    </a:lnTo>
                    <a:lnTo>
                      <a:pt x="5030" y="3618"/>
                    </a:lnTo>
                    <a:lnTo>
                      <a:pt x="5030" y="3205"/>
                    </a:lnTo>
                    <a:lnTo>
                      <a:pt x="5064" y="2826"/>
                    </a:lnTo>
                    <a:lnTo>
                      <a:pt x="5202" y="1792"/>
                    </a:lnTo>
                    <a:lnTo>
                      <a:pt x="5236" y="1069"/>
                    </a:lnTo>
                    <a:lnTo>
                      <a:pt x="5236" y="518"/>
                    </a:lnTo>
                    <a:lnTo>
                      <a:pt x="5236" y="35"/>
                    </a:lnTo>
                    <a:lnTo>
                      <a:pt x="5236"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6" name="Google Shape;4296;p25"/>
              <p:cNvSpPr/>
              <p:nvPr/>
            </p:nvSpPr>
            <p:spPr>
              <a:xfrm>
                <a:off x="2457900" y="1614325"/>
                <a:ext cx="136950" cy="244625"/>
              </a:xfrm>
              <a:custGeom>
                <a:avLst/>
                <a:gdLst/>
                <a:ahLst/>
                <a:cxnLst/>
                <a:rect l="l" t="t" r="r" b="b"/>
                <a:pathLst>
                  <a:path w="5478" h="9785" extrusionOk="0">
                    <a:moveTo>
                      <a:pt x="138" y="1"/>
                    </a:moveTo>
                    <a:lnTo>
                      <a:pt x="103" y="380"/>
                    </a:lnTo>
                    <a:lnTo>
                      <a:pt x="35" y="1964"/>
                    </a:lnTo>
                    <a:lnTo>
                      <a:pt x="35" y="2688"/>
                    </a:lnTo>
                    <a:lnTo>
                      <a:pt x="0" y="3239"/>
                    </a:lnTo>
                    <a:lnTo>
                      <a:pt x="0" y="3997"/>
                    </a:lnTo>
                    <a:lnTo>
                      <a:pt x="0" y="4548"/>
                    </a:lnTo>
                    <a:lnTo>
                      <a:pt x="0" y="5754"/>
                    </a:lnTo>
                    <a:lnTo>
                      <a:pt x="0" y="6994"/>
                    </a:lnTo>
                    <a:lnTo>
                      <a:pt x="69" y="8268"/>
                    </a:lnTo>
                    <a:lnTo>
                      <a:pt x="138" y="9508"/>
                    </a:lnTo>
                    <a:lnTo>
                      <a:pt x="172" y="9784"/>
                    </a:lnTo>
                    <a:lnTo>
                      <a:pt x="827" y="9646"/>
                    </a:lnTo>
                    <a:lnTo>
                      <a:pt x="1481" y="9440"/>
                    </a:lnTo>
                    <a:lnTo>
                      <a:pt x="1929" y="9302"/>
                    </a:lnTo>
                    <a:lnTo>
                      <a:pt x="2377" y="9129"/>
                    </a:lnTo>
                    <a:lnTo>
                      <a:pt x="2549" y="9026"/>
                    </a:lnTo>
                    <a:lnTo>
                      <a:pt x="3066" y="8785"/>
                    </a:lnTo>
                    <a:lnTo>
                      <a:pt x="3583" y="8475"/>
                    </a:lnTo>
                    <a:lnTo>
                      <a:pt x="3858" y="8303"/>
                    </a:lnTo>
                    <a:lnTo>
                      <a:pt x="4203" y="8027"/>
                    </a:lnTo>
                    <a:lnTo>
                      <a:pt x="4547" y="7752"/>
                    </a:lnTo>
                    <a:lnTo>
                      <a:pt x="4892" y="7442"/>
                    </a:lnTo>
                    <a:lnTo>
                      <a:pt x="5202" y="7131"/>
                    </a:lnTo>
                    <a:lnTo>
                      <a:pt x="5477" y="6821"/>
                    </a:lnTo>
                    <a:lnTo>
                      <a:pt x="5408" y="5857"/>
                    </a:lnTo>
                    <a:lnTo>
                      <a:pt x="5305" y="5271"/>
                    </a:lnTo>
                    <a:lnTo>
                      <a:pt x="5167" y="4548"/>
                    </a:lnTo>
                    <a:lnTo>
                      <a:pt x="4961" y="3687"/>
                    </a:lnTo>
                    <a:lnTo>
                      <a:pt x="4857" y="3308"/>
                    </a:lnTo>
                    <a:lnTo>
                      <a:pt x="4720" y="2929"/>
                    </a:lnTo>
                    <a:lnTo>
                      <a:pt x="4444" y="2412"/>
                    </a:lnTo>
                    <a:lnTo>
                      <a:pt x="4306" y="2205"/>
                    </a:lnTo>
                    <a:lnTo>
                      <a:pt x="4168" y="2033"/>
                    </a:lnTo>
                    <a:lnTo>
                      <a:pt x="3824" y="1689"/>
                    </a:lnTo>
                    <a:lnTo>
                      <a:pt x="3479" y="1379"/>
                    </a:lnTo>
                    <a:lnTo>
                      <a:pt x="3135" y="1103"/>
                    </a:lnTo>
                    <a:lnTo>
                      <a:pt x="2790" y="896"/>
                    </a:lnTo>
                    <a:lnTo>
                      <a:pt x="2446" y="690"/>
                    </a:lnTo>
                    <a:lnTo>
                      <a:pt x="2101" y="517"/>
                    </a:lnTo>
                    <a:lnTo>
                      <a:pt x="1481" y="276"/>
                    </a:lnTo>
                    <a:lnTo>
                      <a:pt x="930" y="138"/>
                    </a:lnTo>
                    <a:lnTo>
                      <a:pt x="517" y="35"/>
                    </a:lnTo>
                    <a:lnTo>
                      <a:pt x="138"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7" name="Google Shape;4297;p25"/>
              <p:cNvSpPr/>
              <p:nvPr/>
            </p:nvSpPr>
            <p:spPr>
              <a:xfrm>
                <a:off x="2457900" y="1614325"/>
                <a:ext cx="136950" cy="244625"/>
              </a:xfrm>
              <a:custGeom>
                <a:avLst/>
                <a:gdLst/>
                <a:ahLst/>
                <a:cxnLst/>
                <a:rect l="l" t="t" r="r" b="b"/>
                <a:pathLst>
                  <a:path w="5478" h="9785" fill="none" extrusionOk="0">
                    <a:moveTo>
                      <a:pt x="5477" y="6821"/>
                    </a:moveTo>
                    <a:lnTo>
                      <a:pt x="5477" y="6821"/>
                    </a:lnTo>
                    <a:lnTo>
                      <a:pt x="5202" y="7131"/>
                    </a:lnTo>
                    <a:lnTo>
                      <a:pt x="4892" y="7442"/>
                    </a:lnTo>
                    <a:lnTo>
                      <a:pt x="4547" y="7752"/>
                    </a:lnTo>
                    <a:lnTo>
                      <a:pt x="4203" y="8027"/>
                    </a:lnTo>
                    <a:lnTo>
                      <a:pt x="4203" y="8027"/>
                    </a:lnTo>
                    <a:lnTo>
                      <a:pt x="3858" y="8303"/>
                    </a:lnTo>
                    <a:lnTo>
                      <a:pt x="3858" y="8303"/>
                    </a:lnTo>
                    <a:lnTo>
                      <a:pt x="3583" y="8475"/>
                    </a:lnTo>
                    <a:lnTo>
                      <a:pt x="3583" y="8475"/>
                    </a:lnTo>
                    <a:lnTo>
                      <a:pt x="3066" y="8785"/>
                    </a:lnTo>
                    <a:lnTo>
                      <a:pt x="2549" y="9026"/>
                    </a:lnTo>
                    <a:lnTo>
                      <a:pt x="2549" y="9026"/>
                    </a:lnTo>
                    <a:lnTo>
                      <a:pt x="2377" y="9129"/>
                    </a:lnTo>
                    <a:lnTo>
                      <a:pt x="2377" y="9129"/>
                    </a:lnTo>
                    <a:lnTo>
                      <a:pt x="1929" y="9302"/>
                    </a:lnTo>
                    <a:lnTo>
                      <a:pt x="1481" y="9440"/>
                    </a:lnTo>
                    <a:lnTo>
                      <a:pt x="1481" y="9440"/>
                    </a:lnTo>
                    <a:lnTo>
                      <a:pt x="827" y="9646"/>
                    </a:lnTo>
                    <a:lnTo>
                      <a:pt x="172" y="9784"/>
                    </a:lnTo>
                    <a:lnTo>
                      <a:pt x="172" y="9784"/>
                    </a:lnTo>
                    <a:lnTo>
                      <a:pt x="138" y="9508"/>
                    </a:lnTo>
                    <a:lnTo>
                      <a:pt x="138" y="9508"/>
                    </a:lnTo>
                    <a:lnTo>
                      <a:pt x="69" y="8268"/>
                    </a:lnTo>
                    <a:lnTo>
                      <a:pt x="0" y="6994"/>
                    </a:lnTo>
                    <a:lnTo>
                      <a:pt x="0" y="5754"/>
                    </a:lnTo>
                    <a:lnTo>
                      <a:pt x="0" y="4548"/>
                    </a:lnTo>
                    <a:lnTo>
                      <a:pt x="0" y="4548"/>
                    </a:lnTo>
                    <a:lnTo>
                      <a:pt x="0" y="3997"/>
                    </a:lnTo>
                    <a:lnTo>
                      <a:pt x="0" y="3997"/>
                    </a:lnTo>
                    <a:lnTo>
                      <a:pt x="0" y="3239"/>
                    </a:lnTo>
                    <a:lnTo>
                      <a:pt x="0" y="3239"/>
                    </a:lnTo>
                    <a:lnTo>
                      <a:pt x="35" y="2688"/>
                    </a:lnTo>
                    <a:lnTo>
                      <a:pt x="35" y="2688"/>
                    </a:lnTo>
                    <a:lnTo>
                      <a:pt x="35" y="1964"/>
                    </a:lnTo>
                    <a:lnTo>
                      <a:pt x="35" y="1964"/>
                    </a:lnTo>
                    <a:lnTo>
                      <a:pt x="103" y="380"/>
                    </a:lnTo>
                    <a:lnTo>
                      <a:pt x="103" y="380"/>
                    </a:lnTo>
                    <a:lnTo>
                      <a:pt x="103" y="380"/>
                    </a:lnTo>
                    <a:lnTo>
                      <a:pt x="138" y="1"/>
                    </a:lnTo>
                    <a:lnTo>
                      <a:pt x="138" y="1"/>
                    </a:lnTo>
                    <a:lnTo>
                      <a:pt x="138" y="1"/>
                    </a:lnTo>
                    <a:lnTo>
                      <a:pt x="517" y="35"/>
                    </a:lnTo>
                    <a:lnTo>
                      <a:pt x="930" y="138"/>
                    </a:lnTo>
                    <a:lnTo>
                      <a:pt x="1481" y="276"/>
                    </a:lnTo>
                    <a:lnTo>
                      <a:pt x="2101" y="517"/>
                    </a:lnTo>
                    <a:lnTo>
                      <a:pt x="2446" y="690"/>
                    </a:lnTo>
                    <a:lnTo>
                      <a:pt x="2790" y="896"/>
                    </a:lnTo>
                    <a:lnTo>
                      <a:pt x="3135" y="1103"/>
                    </a:lnTo>
                    <a:lnTo>
                      <a:pt x="3479" y="1379"/>
                    </a:lnTo>
                    <a:lnTo>
                      <a:pt x="3824" y="1689"/>
                    </a:lnTo>
                    <a:lnTo>
                      <a:pt x="4168" y="2033"/>
                    </a:lnTo>
                    <a:lnTo>
                      <a:pt x="4168" y="2033"/>
                    </a:lnTo>
                    <a:lnTo>
                      <a:pt x="4306" y="2205"/>
                    </a:lnTo>
                    <a:lnTo>
                      <a:pt x="4444" y="2412"/>
                    </a:lnTo>
                    <a:lnTo>
                      <a:pt x="4720" y="2929"/>
                    </a:lnTo>
                    <a:lnTo>
                      <a:pt x="4720" y="2929"/>
                    </a:lnTo>
                    <a:lnTo>
                      <a:pt x="4857" y="3308"/>
                    </a:lnTo>
                    <a:lnTo>
                      <a:pt x="4961" y="3687"/>
                    </a:lnTo>
                    <a:lnTo>
                      <a:pt x="4961" y="3687"/>
                    </a:lnTo>
                    <a:lnTo>
                      <a:pt x="5167" y="4548"/>
                    </a:lnTo>
                    <a:lnTo>
                      <a:pt x="5167" y="4548"/>
                    </a:lnTo>
                    <a:lnTo>
                      <a:pt x="5305" y="5271"/>
                    </a:lnTo>
                    <a:lnTo>
                      <a:pt x="5305" y="5271"/>
                    </a:lnTo>
                    <a:lnTo>
                      <a:pt x="5408" y="5857"/>
                    </a:lnTo>
                    <a:lnTo>
                      <a:pt x="5408" y="5857"/>
                    </a:lnTo>
                    <a:lnTo>
                      <a:pt x="5477" y="682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8" name="Google Shape;4298;p25"/>
              <p:cNvSpPr/>
              <p:nvPr/>
            </p:nvSpPr>
            <p:spPr>
              <a:xfrm>
                <a:off x="2480275" y="1648775"/>
                <a:ext cx="135250" cy="173125"/>
              </a:xfrm>
              <a:custGeom>
                <a:avLst/>
                <a:gdLst/>
                <a:ahLst/>
                <a:cxnLst/>
                <a:rect l="l" t="t" r="r" b="b"/>
                <a:pathLst>
                  <a:path w="5410" h="6925" extrusionOk="0">
                    <a:moveTo>
                      <a:pt x="1310" y="1"/>
                    </a:moveTo>
                    <a:lnTo>
                      <a:pt x="1000" y="35"/>
                    </a:lnTo>
                    <a:lnTo>
                      <a:pt x="793" y="69"/>
                    </a:lnTo>
                    <a:lnTo>
                      <a:pt x="621" y="104"/>
                    </a:lnTo>
                    <a:lnTo>
                      <a:pt x="449" y="207"/>
                    </a:lnTo>
                    <a:lnTo>
                      <a:pt x="276" y="276"/>
                    </a:lnTo>
                    <a:lnTo>
                      <a:pt x="173" y="414"/>
                    </a:lnTo>
                    <a:lnTo>
                      <a:pt x="70" y="552"/>
                    </a:lnTo>
                    <a:lnTo>
                      <a:pt x="35" y="724"/>
                    </a:lnTo>
                    <a:lnTo>
                      <a:pt x="1" y="896"/>
                    </a:lnTo>
                    <a:lnTo>
                      <a:pt x="35" y="1241"/>
                    </a:lnTo>
                    <a:lnTo>
                      <a:pt x="70" y="1551"/>
                    </a:lnTo>
                    <a:lnTo>
                      <a:pt x="207" y="2067"/>
                    </a:lnTo>
                    <a:lnTo>
                      <a:pt x="311" y="2412"/>
                    </a:lnTo>
                    <a:lnTo>
                      <a:pt x="414" y="2653"/>
                    </a:lnTo>
                    <a:lnTo>
                      <a:pt x="586" y="3032"/>
                    </a:lnTo>
                    <a:lnTo>
                      <a:pt x="690" y="3135"/>
                    </a:lnTo>
                    <a:lnTo>
                      <a:pt x="828" y="3377"/>
                    </a:lnTo>
                    <a:lnTo>
                      <a:pt x="1138" y="3928"/>
                    </a:lnTo>
                    <a:lnTo>
                      <a:pt x="2963" y="6925"/>
                    </a:lnTo>
                    <a:lnTo>
                      <a:pt x="3308" y="6649"/>
                    </a:lnTo>
                    <a:lnTo>
                      <a:pt x="3652" y="6374"/>
                    </a:lnTo>
                    <a:lnTo>
                      <a:pt x="3997" y="6064"/>
                    </a:lnTo>
                    <a:lnTo>
                      <a:pt x="4307" y="5753"/>
                    </a:lnTo>
                    <a:lnTo>
                      <a:pt x="4582" y="5443"/>
                    </a:lnTo>
                    <a:lnTo>
                      <a:pt x="4961" y="4961"/>
                    </a:lnTo>
                    <a:lnTo>
                      <a:pt x="5237" y="4582"/>
                    </a:lnTo>
                    <a:lnTo>
                      <a:pt x="5409" y="4582"/>
                    </a:lnTo>
                    <a:lnTo>
                      <a:pt x="5340" y="4479"/>
                    </a:lnTo>
                    <a:lnTo>
                      <a:pt x="5271" y="4376"/>
                    </a:lnTo>
                    <a:lnTo>
                      <a:pt x="5134" y="4066"/>
                    </a:lnTo>
                    <a:lnTo>
                      <a:pt x="4755" y="3342"/>
                    </a:lnTo>
                    <a:lnTo>
                      <a:pt x="4651" y="3170"/>
                    </a:lnTo>
                    <a:lnTo>
                      <a:pt x="4203" y="2309"/>
                    </a:lnTo>
                    <a:lnTo>
                      <a:pt x="3825" y="1551"/>
                    </a:lnTo>
                    <a:lnTo>
                      <a:pt x="3480" y="965"/>
                    </a:lnTo>
                    <a:lnTo>
                      <a:pt x="3273" y="655"/>
                    </a:lnTo>
                    <a:lnTo>
                      <a:pt x="3101" y="483"/>
                    </a:lnTo>
                    <a:lnTo>
                      <a:pt x="2860" y="345"/>
                    </a:lnTo>
                    <a:lnTo>
                      <a:pt x="2619" y="242"/>
                    </a:lnTo>
                    <a:lnTo>
                      <a:pt x="2309" y="138"/>
                    </a:lnTo>
                    <a:lnTo>
                      <a:pt x="1999" y="69"/>
                    </a:lnTo>
                    <a:lnTo>
                      <a:pt x="1654"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9" name="Google Shape;4299;p25"/>
              <p:cNvSpPr/>
              <p:nvPr/>
            </p:nvSpPr>
            <p:spPr>
              <a:xfrm>
                <a:off x="2480275" y="1648775"/>
                <a:ext cx="135250" cy="173125"/>
              </a:xfrm>
              <a:custGeom>
                <a:avLst/>
                <a:gdLst/>
                <a:ahLst/>
                <a:cxnLst/>
                <a:rect l="l" t="t" r="r" b="b"/>
                <a:pathLst>
                  <a:path w="5410" h="6925" fill="none" extrusionOk="0">
                    <a:moveTo>
                      <a:pt x="5409" y="4582"/>
                    </a:moveTo>
                    <a:lnTo>
                      <a:pt x="5409" y="4582"/>
                    </a:lnTo>
                    <a:lnTo>
                      <a:pt x="5237" y="4582"/>
                    </a:lnTo>
                    <a:lnTo>
                      <a:pt x="5237" y="4582"/>
                    </a:lnTo>
                    <a:lnTo>
                      <a:pt x="4961" y="4961"/>
                    </a:lnTo>
                    <a:lnTo>
                      <a:pt x="4961" y="4961"/>
                    </a:lnTo>
                    <a:lnTo>
                      <a:pt x="4582" y="5443"/>
                    </a:lnTo>
                    <a:lnTo>
                      <a:pt x="4582" y="5443"/>
                    </a:lnTo>
                    <a:lnTo>
                      <a:pt x="4307" y="5753"/>
                    </a:lnTo>
                    <a:lnTo>
                      <a:pt x="3997" y="6064"/>
                    </a:lnTo>
                    <a:lnTo>
                      <a:pt x="3652" y="6374"/>
                    </a:lnTo>
                    <a:lnTo>
                      <a:pt x="3308" y="6649"/>
                    </a:lnTo>
                    <a:lnTo>
                      <a:pt x="3308" y="6649"/>
                    </a:lnTo>
                    <a:lnTo>
                      <a:pt x="2963" y="6925"/>
                    </a:lnTo>
                    <a:lnTo>
                      <a:pt x="2963" y="6925"/>
                    </a:lnTo>
                    <a:lnTo>
                      <a:pt x="1138" y="3928"/>
                    </a:lnTo>
                    <a:lnTo>
                      <a:pt x="1138" y="3928"/>
                    </a:lnTo>
                    <a:lnTo>
                      <a:pt x="828" y="3377"/>
                    </a:lnTo>
                    <a:lnTo>
                      <a:pt x="828" y="3377"/>
                    </a:lnTo>
                    <a:lnTo>
                      <a:pt x="690" y="3135"/>
                    </a:lnTo>
                    <a:lnTo>
                      <a:pt x="690" y="3135"/>
                    </a:lnTo>
                    <a:lnTo>
                      <a:pt x="586" y="3032"/>
                    </a:lnTo>
                    <a:lnTo>
                      <a:pt x="414" y="2653"/>
                    </a:lnTo>
                    <a:lnTo>
                      <a:pt x="414" y="2653"/>
                    </a:lnTo>
                    <a:lnTo>
                      <a:pt x="311" y="2412"/>
                    </a:lnTo>
                    <a:lnTo>
                      <a:pt x="207" y="2067"/>
                    </a:lnTo>
                    <a:lnTo>
                      <a:pt x="207" y="2067"/>
                    </a:lnTo>
                    <a:lnTo>
                      <a:pt x="70" y="1551"/>
                    </a:lnTo>
                    <a:lnTo>
                      <a:pt x="35" y="1241"/>
                    </a:lnTo>
                    <a:lnTo>
                      <a:pt x="1" y="896"/>
                    </a:lnTo>
                    <a:lnTo>
                      <a:pt x="1" y="896"/>
                    </a:lnTo>
                    <a:lnTo>
                      <a:pt x="35" y="724"/>
                    </a:lnTo>
                    <a:lnTo>
                      <a:pt x="70" y="552"/>
                    </a:lnTo>
                    <a:lnTo>
                      <a:pt x="173" y="414"/>
                    </a:lnTo>
                    <a:lnTo>
                      <a:pt x="276" y="276"/>
                    </a:lnTo>
                    <a:lnTo>
                      <a:pt x="449" y="207"/>
                    </a:lnTo>
                    <a:lnTo>
                      <a:pt x="621" y="104"/>
                    </a:lnTo>
                    <a:lnTo>
                      <a:pt x="793" y="69"/>
                    </a:lnTo>
                    <a:lnTo>
                      <a:pt x="1000" y="35"/>
                    </a:lnTo>
                    <a:lnTo>
                      <a:pt x="1000" y="35"/>
                    </a:lnTo>
                    <a:lnTo>
                      <a:pt x="1310" y="1"/>
                    </a:lnTo>
                    <a:lnTo>
                      <a:pt x="1654" y="1"/>
                    </a:lnTo>
                    <a:lnTo>
                      <a:pt x="1999" y="69"/>
                    </a:lnTo>
                    <a:lnTo>
                      <a:pt x="2309" y="138"/>
                    </a:lnTo>
                    <a:lnTo>
                      <a:pt x="2619" y="242"/>
                    </a:lnTo>
                    <a:lnTo>
                      <a:pt x="2860" y="345"/>
                    </a:lnTo>
                    <a:lnTo>
                      <a:pt x="3101" y="483"/>
                    </a:lnTo>
                    <a:lnTo>
                      <a:pt x="3273" y="655"/>
                    </a:lnTo>
                    <a:lnTo>
                      <a:pt x="3273" y="655"/>
                    </a:lnTo>
                    <a:lnTo>
                      <a:pt x="3480" y="965"/>
                    </a:lnTo>
                    <a:lnTo>
                      <a:pt x="3825" y="1551"/>
                    </a:lnTo>
                    <a:lnTo>
                      <a:pt x="3825" y="1551"/>
                    </a:lnTo>
                    <a:lnTo>
                      <a:pt x="4203" y="2309"/>
                    </a:lnTo>
                    <a:lnTo>
                      <a:pt x="4203" y="2309"/>
                    </a:lnTo>
                    <a:lnTo>
                      <a:pt x="4651" y="3170"/>
                    </a:lnTo>
                    <a:lnTo>
                      <a:pt x="4651" y="3170"/>
                    </a:lnTo>
                    <a:lnTo>
                      <a:pt x="4755" y="3342"/>
                    </a:lnTo>
                    <a:lnTo>
                      <a:pt x="4755" y="3342"/>
                    </a:lnTo>
                    <a:lnTo>
                      <a:pt x="5134" y="4066"/>
                    </a:lnTo>
                    <a:lnTo>
                      <a:pt x="5134" y="4066"/>
                    </a:lnTo>
                    <a:lnTo>
                      <a:pt x="5271" y="4376"/>
                    </a:lnTo>
                    <a:lnTo>
                      <a:pt x="5271" y="4376"/>
                    </a:lnTo>
                    <a:lnTo>
                      <a:pt x="5271" y="4376"/>
                    </a:lnTo>
                    <a:lnTo>
                      <a:pt x="5340" y="4479"/>
                    </a:lnTo>
                    <a:lnTo>
                      <a:pt x="5340" y="4479"/>
                    </a:lnTo>
                    <a:lnTo>
                      <a:pt x="5409" y="458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0" name="Google Shape;4300;p25"/>
              <p:cNvSpPr/>
              <p:nvPr/>
            </p:nvSpPr>
            <p:spPr>
              <a:xfrm>
                <a:off x="2596550" y="1728000"/>
                <a:ext cx="2600" cy="4350"/>
              </a:xfrm>
              <a:custGeom>
                <a:avLst/>
                <a:gdLst/>
                <a:ahLst/>
                <a:cxnLst/>
                <a:rect l="l" t="t" r="r" b="b"/>
                <a:pathLst>
                  <a:path w="104" h="174" extrusionOk="0">
                    <a:moveTo>
                      <a:pt x="0" y="1"/>
                    </a:moveTo>
                    <a:lnTo>
                      <a:pt x="104" y="173"/>
                    </a:lnTo>
                    <a:lnTo>
                      <a:pt x="104" y="173"/>
                    </a:lnTo>
                    <a:lnTo>
                      <a:pt x="69"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1" name="Google Shape;4301;p25"/>
              <p:cNvSpPr/>
              <p:nvPr/>
            </p:nvSpPr>
            <p:spPr>
              <a:xfrm>
                <a:off x="2596550" y="1728000"/>
                <a:ext cx="2600" cy="4350"/>
              </a:xfrm>
              <a:custGeom>
                <a:avLst/>
                <a:gdLst/>
                <a:ahLst/>
                <a:cxnLst/>
                <a:rect l="l" t="t" r="r" b="b"/>
                <a:pathLst>
                  <a:path w="104" h="174" fill="none" extrusionOk="0">
                    <a:moveTo>
                      <a:pt x="69" y="1"/>
                    </a:moveTo>
                    <a:lnTo>
                      <a:pt x="69" y="1"/>
                    </a:lnTo>
                    <a:lnTo>
                      <a:pt x="35" y="1"/>
                    </a:lnTo>
                    <a:lnTo>
                      <a:pt x="35" y="1"/>
                    </a:lnTo>
                    <a:lnTo>
                      <a:pt x="0" y="1"/>
                    </a:lnTo>
                    <a:lnTo>
                      <a:pt x="0" y="1"/>
                    </a:lnTo>
                    <a:lnTo>
                      <a:pt x="0" y="1"/>
                    </a:lnTo>
                    <a:lnTo>
                      <a:pt x="0" y="1"/>
                    </a:lnTo>
                    <a:lnTo>
                      <a:pt x="104" y="173"/>
                    </a:lnTo>
                    <a:lnTo>
                      <a:pt x="104" y="173"/>
                    </a:lnTo>
                    <a:lnTo>
                      <a:pt x="104" y="173"/>
                    </a:lnTo>
                    <a:lnTo>
                      <a:pt x="104" y="173"/>
                    </a:lnTo>
                    <a:lnTo>
                      <a:pt x="6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2" name="Google Shape;4302;p25"/>
              <p:cNvSpPr/>
              <p:nvPr/>
            </p:nvSpPr>
            <p:spPr>
              <a:xfrm>
                <a:off x="2613775" y="1759875"/>
                <a:ext cx="1750" cy="3475"/>
              </a:xfrm>
              <a:custGeom>
                <a:avLst/>
                <a:gdLst/>
                <a:ahLst/>
                <a:cxnLst/>
                <a:rect l="l" t="t" r="r" b="b"/>
                <a:pathLst>
                  <a:path w="70" h="139" extrusionOk="0">
                    <a:moveTo>
                      <a:pt x="0" y="0"/>
                    </a:moveTo>
                    <a:lnTo>
                      <a:pt x="0" y="35"/>
                    </a:lnTo>
                    <a:lnTo>
                      <a:pt x="69" y="138"/>
                    </a:lnTo>
                    <a:lnTo>
                      <a:pt x="0" y="0"/>
                    </a:lnTo>
                    <a:close/>
                  </a:path>
                </a:pathLst>
              </a:custGeom>
              <a:solidFill>
                <a:srgbClr val="C0C0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3" name="Google Shape;4303;p25"/>
              <p:cNvSpPr/>
              <p:nvPr/>
            </p:nvSpPr>
            <p:spPr>
              <a:xfrm>
                <a:off x="2613775" y="1759875"/>
                <a:ext cx="1750" cy="3475"/>
              </a:xfrm>
              <a:custGeom>
                <a:avLst/>
                <a:gdLst/>
                <a:ahLst/>
                <a:cxnLst/>
                <a:rect l="l" t="t" r="r" b="b"/>
                <a:pathLst>
                  <a:path w="70" h="139" fill="none" extrusionOk="0">
                    <a:moveTo>
                      <a:pt x="0" y="0"/>
                    </a:moveTo>
                    <a:lnTo>
                      <a:pt x="0" y="0"/>
                    </a:lnTo>
                    <a:lnTo>
                      <a:pt x="0" y="35"/>
                    </a:lnTo>
                    <a:lnTo>
                      <a:pt x="0" y="35"/>
                    </a:lnTo>
                    <a:lnTo>
                      <a:pt x="69" y="138"/>
                    </a:lnTo>
                    <a:lnTo>
                      <a:pt x="69" y="138"/>
                    </a:lnTo>
                    <a:lnTo>
                      <a:pt x="69" y="138"/>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4" name="Google Shape;4304;p25"/>
              <p:cNvSpPr/>
              <p:nvPr/>
            </p:nvSpPr>
            <p:spPr>
              <a:xfrm>
                <a:off x="2612050" y="1758150"/>
                <a:ext cx="1750" cy="2600"/>
              </a:xfrm>
              <a:custGeom>
                <a:avLst/>
                <a:gdLst/>
                <a:ahLst/>
                <a:cxnLst/>
                <a:rect l="l" t="t" r="r" b="b"/>
                <a:pathLst>
                  <a:path w="70" h="104" extrusionOk="0">
                    <a:moveTo>
                      <a:pt x="0" y="1"/>
                    </a:moveTo>
                    <a:lnTo>
                      <a:pt x="69" y="104"/>
                    </a:lnTo>
                    <a:lnTo>
                      <a:pt x="69" y="69"/>
                    </a:lnTo>
                    <a:lnTo>
                      <a:pt x="0"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5" name="Google Shape;4305;p25"/>
              <p:cNvSpPr/>
              <p:nvPr/>
            </p:nvSpPr>
            <p:spPr>
              <a:xfrm>
                <a:off x="2612050" y="1758150"/>
                <a:ext cx="1750" cy="2600"/>
              </a:xfrm>
              <a:custGeom>
                <a:avLst/>
                <a:gdLst/>
                <a:ahLst/>
                <a:cxnLst/>
                <a:rect l="l" t="t" r="r" b="b"/>
                <a:pathLst>
                  <a:path w="70" h="104" fill="none" extrusionOk="0">
                    <a:moveTo>
                      <a:pt x="0" y="1"/>
                    </a:moveTo>
                    <a:lnTo>
                      <a:pt x="0" y="1"/>
                    </a:lnTo>
                    <a:lnTo>
                      <a:pt x="0" y="1"/>
                    </a:lnTo>
                    <a:lnTo>
                      <a:pt x="0" y="1"/>
                    </a:lnTo>
                    <a:lnTo>
                      <a:pt x="69" y="104"/>
                    </a:lnTo>
                    <a:lnTo>
                      <a:pt x="69" y="104"/>
                    </a:lnTo>
                    <a:lnTo>
                      <a:pt x="69" y="69"/>
                    </a:lnTo>
                    <a:lnTo>
                      <a:pt x="69" y="69"/>
                    </a:lnTo>
                    <a:lnTo>
                      <a:pt x="69" y="69"/>
                    </a:lnTo>
                    <a:lnTo>
                      <a:pt x="69" y="69"/>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6" name="Google Shape;4306;p25"/>
              <p:cNvSpPr/>
              <p:nvPr/>
            </p:nvSpPr>
            <p:spPr>
              <a:xfrm>
                <a:off x="2415700" y="1645325"/>
                <a:ext cx="5175" cy="2625"/>
              </a:xfrm>
              <a:custGeom>
                <a:avLst/>
                <a:gdLst/>
                <a:ahLst/>
                <a:cxnLst/>
                <a:rect l="l" t="t" r="r" b="b"/>
                <a:pathLst>
                  <a:path w="207" h="105" extrusionOk="0">
                    <a:moveTo>
                      <a:pt x="103" y="1"/>
                    </a:moveTo>
                    <a:lnTo>
                      <a:pt x="35" y="35"/>
                    </a:lnTo>
                    <a:lnTo>
                      <a:pt x="0" y="104"/>
                    </a:lnTo>
                    <a:lnTo>
                      <a:pt x="207" y="35"/>
                    </a:lnTo>
                    <a:lnTo>
                      <a:pt x="172" y="35"/>
                    </a:lnTo>
                    <a:lnTo>
                      <a:pt x="103" y="1"/>
                    </a:lnTo>
                    <a:close/>
                  </a:path>
                </a:pathLst>
              </a:custGeom>
              <a:solidFill>
                <a:srgbClr val="D291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7" name="Google Shape;4307;p25"/>
              <p:cNvSpPr/>
              <p:nvPr/>
            </p:nvSpPr>
            <p:spPr>
              <a:xfrm>
                <a:off x="2415700" y="1645325"/>
                <a:ext cx="5175" cy="2625"/>
              </a:xfrm>
              <a:custGeom>
                <a:avLst/>
                <a:gdLst/>
                <a:ahLst/>
                <a:cxnLst/>
                <a:rect l="l" t="t" r="r" b="b"/>
                <a:pathLst>
                  <a:path w="207" h="105" fill="none" extrusionOk="0">
                    <a:moveTo>
                      <a:pt x="103" y="1"/>
                    </a:moveTo>
                    <a:lnTo>
                      <a:pt x="103" y="1"/>
                    </a:lnTo>
                    <a:lnTo>
                      <a:pt x="35" y="35"/>
                    </a:lnTo>
                    <a:lnTo>
                      <a:pt x="0" y="104"/>
                    </a:lnTo>
                    <a:lnTo>
                      <a:pt x="0" y="104"/>
                    </a:lnTo>
                    <a:lnTo>
                      <a:pt x="0" y="104"/>
                    </a:lnTo>
                    <a:lnTo>
                      <a:pt x="207" y="35"/>
                    </a:lnTo>
                    <a:lnTo>
                      <a:pt x="207" y="35"/>
                    </a:lnTo>
                    <a:lnTo>
                      <a:pt x="207" y="35"/>
                    </a:lnTo>
                    <a:lnTo>
                      <a:pt x="207" y="35"/>
                    </a:lnTo>
                    <a:lnTo>
                      <a:pt x="172" y="35"/>
                    </a:lnTo>
                    <a:lnTo>
                      <a:pt x="172" y="35"/>
                    </a:lnTo>
                    <a:lnTo>
                      <a:pt x="10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8" name="Google Shape;4308;p25"/>
              <p:cNvSpPr/>
              <p:nvPr/>
            </p:nvSpPr>
            <p:spPr>
              <a:xfrm>
                <a:off x="2414825" y="1646200"/>
                <a:ext cx="43100" cy="81825"/>
              </a:xfrm>
              <a:custGeom>
                <a:avLst/>
                <a:gdLst/>
                <a:ahLst/>
                <a:cxnLst/>
                <a:rect l="l" t="t" r="r" b="b"/>
                <a:pathLst>
                  <a:path w="1724" h="3273" extrusionOk="0">
                    <a:moveTo>
                      <a:pt x="242" y="0"/>
                    </a:moveTo>
                    <a:lnTo>
                      <a:pt x="35" y="69"/>
                    </a:lnTo>
                    <a:lnTo>
                      <a:pt x="1" y="172"/>
                    </a:lnTo>
                    <a:lnTo>
                      <a:pt x="35" y="345"/>
                    </a:lnTo>
                    <a:lnTo>
                      <a:pt x="104" y="448"/>
                    </a:lnTo>
                    <a:lnTo>
                      <a:pt x="173" y="483"/>
                    </a:lnTo>
                    <a:lnTo>
                      <a:pt x="242" y="586"/>
                    </a:lnTo>
                    <a:lnTo>
                      <a:pt x="414" y="1068"/>
                    </a:lnTo>
                    <a:lnTo>
                      <a:pt x="586" y="1585"/>
                    </a:lnTo>
                    <a:lnTo>
                      <a:pt x="862" y="2136"/>
                    </a:lnTo>
                    <a:lnTo>
                      <a:pt x="1000" y="2446"/>
                    </a:lnTo>
                    <a:lnTo>
                      <a:pt x="1206" y="2687"/>
                    </a:lnTo>
                    <a:lnTo>
                      <a:pt x="1379" y="2963"/>
                    </a:lnTo>
                    <a:lnTo>
                      <a:pt x="1620" y="3169"/>
                    </a:lnTo>
                    <a:lnTo>
                      <a:pt x="1723" y="3273"/>
                    </a:lnTo>
                    <a:lnTo>
                      <a:pt x="1723" y="2722"/>
                    </a:lnTo>
                    <a:lnTo>
                      <a:pt x="1723" y="1964"/>
                    </a:lnTo>
                    <a:lnTo>
                      <a:pt x="1482" y="1723"/>
                    </a:lnTo>
                    <a:lnTo>
                      <a:pt x="1241" y="1482"/>
                    </a:lnTo>
                    <a:lnTo>
                      <a:pt x="827" y="965"/>
                    </a:lnTo>
                    <a:lnTo>
                      <a:pt x="586" y="620"/>
                    </a:lnTo>
                    <a:lnTo>
                      <a:pt x="483" y="414"/>
                    </a:lnTo>
                    <a:lnTo>
                      <a:pt x="449" y="241"/>
                    </a:lnTo>
                    <a:lnTo>
                      <a:pt x="380" y="104"/>
                    </a:lnTo>
                    <a:lnTo>
                      <a:pt x="311" y="35"/>
                    </a:lnTo>
                    <a:lnTo>
                      <a:pt x="242" y="0"/>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9" name="Google Shape;4309;p25"/>
              <p:cNvSpPr/>
              <p:nvPr/>
            </p:nvSpPr>
            <p:spPr>
              <a:xfrm>
                <a:off x="2414825" y="1646200"/>
                <a:ext cx="43100" cy="81825"/>
              </a:xfrm>
              <a:custGeom>
                <a:avLst/>
                <a:gdLst/>
                <a:ahLst/>
                <a:cxnLst/>
                <a:rect l="l" t="t" r="r" b="b"/>
                <a:pathLst>
                  <a:path w="1724" h="3273" fill="none" extrusionOk="0">
                    <a:moveTo>
                      <a:pt x="242" y="0"/>
                    </a:moveTo>
                    <a:lnTo>
                      <a:pt x="242" y="0"/>
                    </a:lnTo>
                    <a:lnTo>
                      <a:pt x="242" y="0"/>
                    </a:lnTo>
                    <a:lnTo>
                      <a:pt x="35" y="69"/>
                    </a:lnTo>
                    <a:lnTo>
                      <a:pt x="35" y="69"/>
                    </a:lnTo>
                    <a:lnTo>
                      <a:pt x="35" y="69"/>
                    </a:lnTo>
                    <a:lnTo>
                      <a:pt x="1" y="172"/>
                    </a:lnTo>
                    <a:lnTo>
                      <a:pt x="35" y="345"/>
                    </a:lnTo>
                    <a:lnTo>
                      <a:pt x="104" y="448"/>
                    </a:lnTo>
                    <a:lnTo>
                      <a:pt x="173" y="483"/>
                    </a:lnTo>
                    <a:lnTo>
                      <a:pt x="173" y="483"/>
                    </a:lnTo>
                    <a:lnTo>
                      <a:pt x="173" y="483"/>
                    </a:lnTo>
                    <a:lnTo>
                      <a:pt x="173" y="483"/>
                    </a:lnTo>
                    <a:lnTo>
                      <a:pt x="173" y="483"/>
                    </a:lnTo>
                    <a:lnTo>
                      <a:pt x="173" y="483"/>
                    </a:lnTo>
                    <a:lnTo>
                      <a:pt x="242" y="586"/>
                    </a:lnTo>
                    <a:lnTo>
                      <a:pt x="242" y="586"/>
                    </a:lnTo>
                    <a:lnTo>
                      <a:pt x="414" y="1068"/>
                    </a:lnTo>
                    <a:lnTo>
                      <a:pt x="414" y="1068"/>
                    </a:lnTo>
                    <a:lnTo>
                      <a:pt x="586" y="1585"/>
                    </a:lnTo>
                    <a:lnTo>
                      <a:pt x="862" y="2136"/>
                    </a:lnTo>
                    <a:lnTo>
                      <a:pt x="1000" y="2446"/>
                    </a:lnTo>
                    <a:lnTo>
                      <a:pt x="1206" y="2687"/>
                    </a:lnTo>
                    <a:lnTo>
                      <a:pt x="1379" y="2963"/>
                    </a:lnTo>
                    <a:lnTo>
                      <a:pt x="1620" y="3169"/>
                    </a:lnTo>
                    <a:lnTo>
                      <a:pt x="1620" y="3169"/>
                    </a:lnTo>
                    <a:lnTo>
                      <a:pt x="1723" y="3273"/>
                    </a:lnTo>
                    <a:lnTo>
                      <a:pt x="1723" y="3273"/>
                    </a:lnTo>
                    <a:lnTo>
                      <a:pt x="1723" y="3273"/>
                    </a:lnTo>
                    <a:lnTo>
                      <a:pt x="1723" y="2722"/>
                    </a:lnTo>
                    <a:lnTo>
                      <a:pt x="1723" y="2722"/>
                    </a:lnTo>
                    <a:lnTo>
                      <a:pt x="1723" y="1964"/>
                    </a:lnTo>
                    <a:lnTo>
                      <a:pt x="1723" y="1964"/>
                    </a:lnTo>
                    <a:lnTo>
                      <a:pt x="1723" y="1964"/>
                    </a:lnTo>
                    <a:lnTo>
                      <a:pt x="1723" y="1964"/>
                    </a:lnTo>
                    <a:lnTo>
                      <a:pt x="1482" y="1723"/>
                    </a:lnTo>
                    <a:lnTo>
                      <a:pt x="1241" y="1482"/>
                    </a:lnTo>
                    <a:lnTo>
                      <a:pt x="827" y="965"/>
                    </a:lnTo>
                    <a:lnTo>
                      <a:pt x="827" y="965"/>
                    </a:lnTo>
                    <a:lnTo>
                      <a:pt x="586" y="620"/>
                    </a:lnTo>
                    <a:lnTo>
                      <a:pt x="586" y="620"/>
                    </a:lnTo>
                    <a:lnTo>
                      <a:pt x="483" y="414"/>
                    </a:lnTo>
                    <a:lnTo>
                      <a:pt x="449" y="241"/>
                    </a:lnTo>
                    <a:lnTo>
                      <a:pt x="380" y="104"/>
                    </a:lnTo>
                    <a:lnTo>
                      <a:pt x="311" y="35"/>
                    </a:lnTo>
                    <a:lnTo>
                      <a:pt x="24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0" name="Google Shape;4310;p25"/>
              <p:cNvSpPr/>
              <p:nvPr/>
            </p:nvSpPr>
            <p:spPr>
              <a:xfrm>
                <a:off x="2457900" y="1695275"/>
                <a:ext cx="50825" cy="51700"/>
              </a:xfrm>
              <a:custGeom>
                <a:avLst/>
                <a:gdLst/>
                <a:ahLst/>
                <a:cxnLst/>
                <a:rect l="l" t="t" r="r" b="b"/>
                <a:pathLst>
                  <a:path w="2033" h="2068" extrusionOk="0">
                    <a:moveTo>
                      <a:pt x="0" y="1"/>
                    </a:moveTo>
                    <a:lnTo>
                      <a:pt x="0" y="759"/>
                    </a:lnTo>
                    <a:lnTo>
                      <a:pt x="0" y="1310"/>
                    </a:lnTo>
                    <a:lnTo>
                      <a:pt x="379" y="1551"/>
                    </a:lnTo>
                    <a:lnTo>
                      <a:pt x="586" y="1689"/>
                    </a:lnTo>
                    <a:lnTo>
                      <a:pt x="792" y="1758"/>
                    </a:lnTo>
                    <a:lnTo>
                      <a:pt x="1309" y="1895"/>
                    </a:lnTo>
                    <a:lnTo>
                      <a:pt x="2033" y="2068"/>
                    </a:lnTo>
                    <a:lnTo>
                      <a:pt x="1723" y="1517"/>
                    </a:lnTo>
                    <a:lnTo>
                      <a:pt x="1585" y="1275"/>
                    </a:lnTo>
                    <a:lnTo>
                      <a:pt x="1481" y="1172"/>
                    </a:lnTo>
                    <a:lnTo>
                      <a:pt x="1309" y="793"/>
                    </a:lnTo>
                    <a:lnTo>
                      <a:pt x="1206" y="759"/>
                    </a:lnTo>
                    <a:lnTo>
                      <a:pt x="930" y="655"/>
                    </a:lnTo>
                    <a:lnTo>
                      <a:pt x="655" y="483"/>
                    </a:lnTo>
                    <a:lnTo>
                      <a:pt x="413" y="345"/>
                    </a:lnTo>
                    <a:lnTo>
                      <a:pt x="172" y="139"/>
                    </a:lnTo>
                    <a:lnTo>
                      <a:pt x="0" y="1"/>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1" name="Google Shape;4311;p25"/>
              <p:cNvSpPr/>
              <p:nvPr/>
            </p:nvSpPr>
            <p:spPr>
              <a:xfrm>
                <a:off x="2457900" y="1695275"/>
                <a:ext cx="50825" cy="51700"/>
              </a:xfrm>
              <a:custGeom>
                <a:avLst/>
                <a:gdLst/>
                <a:ahLst/>
                <a:cxnLst/>
                <a:rect l="l" t="t" r="r" b="b"/>
                <a:pathLst>
                  <a:path w="2033" h="2068" fill="none" extrusionOk="0">
                    <a:moveTo>
                      <a:pt x="0" y="1"/>
                    </a:moveTo>
                    <a:lnTo>
                      <a:pt x="0" y="1"/>
                    </a:lnTo>
                    <a:lnTo>
                      <a:pt x="0" y="1"/>
                    </a:lnTo>
                    <a:lnTo>
                      <a:pt x="0" y="759"/>
                    </a:lnTo>
                    <a:lnTo>
                      <a:pt x="0" y="759"/>
                    </a:lnTo>
                    <a:lnTo>
                      <a:pt x="0" y="1310"/>
                    </a:lnTo>
                    <a:lnTo>
                      <a:pt x="0" y="1310"/>
                    </a:lnTo>
                    <a:lnTo>
                      <a:pt x="379" y="1551"/>
                    </a:lnTo>
                    <a:lnTo>
                      <a:pt x="586" y="1689"/>
                    </a:lnTo>
                    <a:lnTo>
                      <a:pt x="792" y="1758"/>
                    </a:lnTo>
                    <a:lnTo>
                      <a:pt x="792" y="1758"/>
                    </a:lnTo>
                    <a:lnTo>
                      <a:pt x="1309" y="1895"/>
                    </a:lnTo>
                    <a:lnTo>
                      <a:pt x="2033" y="2068"/>
                    </a:lnTo>
                    <a:lnTo>
                      <a:pt x="2033" y="2068"/>
                    </a:lnTo>
                    <a:lnTo>
                      <a:pt x="1723" y="1517"/>
                    </a:lnTo>
                    <a:lnTo>
                      <a:pt x="1723" y="1517"/>
                    </a:lnTo>
                    <a:lnTo>
                      <a:pt x="1585" y="1275"/>
                    </a:lnTo>
                    <a:lnTo>
                      <a:pt x="1585" y="1275"/>
                    </a:lnTo>
                    <a:lnTo>
                      <a:pt x="1481" y="1172"/>
                    </a:lnTo>
                    <a:lnTo>
                      <a:pt x="1309" y="793"/>
                    </a:lnTo>
                    <a:lnTo>
                      <a:pt x="1309" y="793"/>
                    </a:lnTo>
                    <a:lnTo>
                      <a:pt x="1309" y="793"/>
                    </a:lnTo>
                    <a:lnTo>
                      <a:pt x="1206" y="759"/>
                    </a:lnTo>
                    <a:lnTo>
                      <a:pt x="1206" y="759"/>
                    </a:lnTo>
                    <a:lnTo>
                      <a:pt x="930" y="655"/>
                    </a:lnTo>
                    <a:lnTo>
                      <a:pt x="655" y="483"/>
                    </a:lnTo>
                    <a:lnTo>
                      <a:pt x="413" y="345"/>
                    </a:lnTo>
                    <a:lnTo>
                      <a:pt x="172" y="139"/>
                    </a:lnTo>
                    <a:lnTo>
                      <a:pt x="172" y="139"/>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2" name="Google Shape;4312;p25"/>
              <p:cNvSpPr/>
              <p:nvPr/>
            </p:nvSpPr>
            <p:spPr>
              <a:xfrm>
                <a:off x="2490625" y="1715100"/>
                <a:ext cx="124900" cy="48250"/>
              </a:xfrm>
              <a:custGeom>
                <a:avLst/>
                <a:gdLst/>
                <a:ahLst/>
                <a:cxnLst/>
                <a:rect l="l" t="t" r="r" b="b"/>
                <a:pathLst>
                  <a:path w="4996" h="1930" extrusionOk="0">
                    <a:moveTo>
                      <a:pt x="0" y="0"/>
                    </a:moveTo>
                    <a:lnTo>
                      <a:pt x="172" y="379"/>
                    </a:lnTo>
                    <a:lnTo>
                      <a:pt x="276" y="482"/>
                    </a:lnTo>
                    <a:lnTo>
                      <a:pt x="414" y="724"/>
                    </a:lnTo>
                    <a:lnTo>
                      <a:pt x="724" y="1275"/>
                    </a:lnTo>
                    <a:lnTo>
                      <a:pt x="2480" y="1550"/>
                    </a:lnTo>
                    <a:lnTo>
                      <a:pt x="4099" y="1826"/>
                    </a:lnTo>
                    <a:lnTo>
                      <a:pt x="4823" y="1929"/>
                    </a:lnTo>
                    <a:lnTo>
                      <a:pt x="4995" y="1929"/>
                    </a:lnTo>
                    <a:lnTo>
                      <a:pt x="4926" y="1826"/>
                    </a:lnTo>
                    <a:lnTo>
                      <a:pt x="4857" y="1723"/>
                    </a:lnTo>
                    <a:lnTo>
                      <a:pt x="4651" y="1378"/>
                    </a:lnTo>
                    <a:lnTo>
                      <a:pt x="4478" y="1102"/>
                    </a:lnTo>
                    <a:lnTo>
                      <a:pt x="4341" y="689"/>
                    </a:lnTo>
                    <a:lnTo>
                      <a:pt x="4237" y="517"/>
                    </a:lnTo>
                    <a:lnTo>
                      <a:pt x="3858" y="517"/>
                    </a:lnTo>
                    <a:lnTo>
                      <a:pt x="3100" y="448"/>
                    </a:lnTo>
                    <a:lnTo>
                      <a:pt x="2239" y="379"/>
                    </a:lnTo>
                    <a:lnTo>
                      <a:pt x="930" y="207"/>
                    </a:lnTo>
                    <a:lnTo>
                      <a:pt x="379" y="103"/>
                    </a:lnTo>
                    <a:lnTo>
                      <a:pt x="0" y="0"/>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3" name="Google Shape;4313;p25"/>
              <p:cNvSpPr/>
              <p:nvPr/>
            </p:nvSpPr>
            <p:spPr>
              <a:xfrm>
                <a:off x="2490625" y="1715100"/>
                <a:ext cx="124900" cy="48250"/>
              </a:xfrm>
              <a:custGeom>
                <a:avLst/>
                <a:gdLst/>
                <a:ahLst/>
                <a:cxnLst/>
                <a:rect l="l" t="t" r="r" b="b"/>
                <a:pathLst>
                  <a:path w="4996" h="1930" fill="none" extrusionOk="0">
                    <a:moveTo>
                      <a:pt x="0" y="0"/>
                    </a:moveTo>
                    <a:lnTo>
                      <a:pt x="0" y="0"/>
                    </a:lnTo>
                    <a:lnTo>
                      <a:pt x="0" y="0"/>
                    </a:lnTo>
                    <a:lnTo>
                      <a:pt x="172" y="379"/>
                    </a:lnTo>
                    <a:lnTo>
                      <a:pt x="276" y="482"/>
                    </a:lnTo>
                    <a:lnTo>
                      <a:pt x="276" y="482"/>
                    </a:lnTo>
                    <a:lnTo>
                      <a:pt x="414" y="724"/>
                    </a:lnTo>
                    <a:lnTo>
                      <a:pt x="414" y="724"/>
                    </a:lnTo>
                    <a:lnTo>
                      <a:pt x="724" y="1275"/>
                    </a:lnTo>
                    <a:lnTo>
                      <a:pt x="724" y="1275"/>
                    </a:lnTo>
                    <a:lnTo>
                      <a:pt x="724" y="1275"/>
                    </a:lnTo>
                    <a:lnTo>
                      <a:pt x="2480" y="1550"/>
                    </a:lnTo>
                    <a:lnTo>
                      <a:pt x="2480" y="1550"/>
                    </a:lnTo>
                    <a:lnTo>
                      <a:pt x="4099" y="1826"/>
                    </a:lnTo>
                    <a:lnTo>
                      <a:pt x="4099" y="1826"/>
                    </a:lnTo>
                    <a:lnTo>
                      <a:pt x="4823" y="1929"/>
                    </a:lnTo>
                    <a:lnTo>
                      <a:pt x="4823" y="1929"/>
                    </a:lnTo>
                    <a:lnTo>
                      <a:pt x="4995" y="1929"/>
                    </a:lnTo>
                    <a:lnTo>
                      <a:pt x="4995" y="1929"/>
                    </a:lnTo>
                    <a:lnTo>
                      <a:pt x="4926" y="1826"/>
                    </a:lnTo>
                    <a:lnTo>
                      <a:pt x="4926" y="1826"/>
                    </a:lnTo>
                    <a:lnTo>
                      <a:pt x="4926" y="1826"/>
                    </a:lnTo>
                    <a:lnTo>
                      <a:pt x="4857" y="1723"/>
                    </a:lnTo>
                    <a:lnTo>
                      <a:pt x="4857" y="1723"/>
                    </a:lnTo>
                    <a:lnTo>
                      <a:pt x="4857" y="1723"/>
                    </a:lnTo>
                    <a:lnTo>
                      <a:pt x="4857" y="1723"/>
                    </a:lnTo>
                    <a:lnTo>
                      <a:pt x="4651" y="1378"/>
                    </a:lnTo>
                    <a:lnTo>
                      <a:pt x="4651" y="1378"/>
                    </a:lnTo>
                    <a:lnTo>
                      <a:pt x="4478" y="1102"/>
                    </a:lnTo>
                    <a:lnTo>
                      <a:pt x="4341" y="689"/>
                    </a:lnTo>
                    <a:lnTo>
                      <a:pt x="4341" y="689"/>
                    </a:lnTo>
                    <a:lnTo>
                      <a:pt x="4341" y="689"/>
                    </a:lnTo>
                    <a:lnTo>
                      <a:pt x="4237" y="517"/>
                    </a:lnTo>
                    <a:lnTo>
                      <a:pt x="4237" y="517"/>
                    </a:lnTo>
                    <a:lnTo>
                      <a:pt x="4237" y="517"/>
                    </a:lnTo>
                    <a:lnTo>
                      <a:pt x="4134" y="517"/>
                    </a:lnTo>
                    <a:lnTo>
                      <a:pt x="4134" y="517"/>
                    </a:lnTo>
                    <a:lnTo>
                      <a:pt x="3858" y="517"/>
                    </a:lnTo>
                    <a:lnTo>
                      <a:pt x="3858" y="517"/>
                    </a:lnTo>
                    <a:lnTo>
                      <a:pt x="3100" y="448"/>
                    </a:lnTo>
                    <a:lnTo>
                      <a:pt x="2239" y="379"/>
                    </a:lnTo>
                    <a:lnTo>
                      <a:pt x="2239" y="379"/>
                    </a:lnTo>
                    <a:lnTo>
                      <a:pt x="930" y="207"/>
                    </a:lnTo>
                    <a:lnTo>
                      <a:pt x="379" y="103"/>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4" name="Google Shape;4314;p25"/>
              <p:cNvSpPr/>
              <p:nvPr/>
            </p:nvSpPr>
            <p:spPr>
              <a:xfrm>
                <a:off x="2407075" y="1639300"/>
                <a:ext cx="228250" cy="113700"/>
              </a:xfrm>
              <a:custGeom>
                <a:avLst/>
                <a:gdLst/>
                <a:ahLst/>
                <a:cxnLst/>
                <a:rect l="l" t="t" r="r" b="b"/>
                <a:pathLst>
                  <a:path w="9130" h="4548" extrusionOk="0">
                    <a:moveTo>
                      <a:pt x="414" y="1"/>
                    </a:moveTo>
                    <a:lnTo>
                      <a:pt x="311" y="35"/>
                    </a:lnTo>
                    <a:lnTo>
                      <a:pt x="242" y="70"/>
                    </a:lnTo>
                    <a:lnTo>
                      <a:pt x="138" y="173"/>
                    </a:lnTo>
                    <a:lnTo>
                      <a:pt x="70" y="311"/>
                    </a:lnTo>
                    <a:lnTo>
                      <a:pt x="35" y="311"/>
                    </a:lnTo>
                    <a:lnTo>
                      <a:pt x="1" y="448"/>
                    </a:lnTo>
                    <a:lnTo>
                      <a:pt x="1" y="586"/>
                    </a:lnTo>
                    <a:lnTo>
                      <a:pt x="1" y="724"/>
                    </a:lnTo>
                    <a:lnTo>
                      <a:pt x="35" y="793"/>
                    </a:lnTo>
                    <a:lnTo>
                      <a:pt x="70" y="827"/>
                    </a:lnTo>
                    <a:lnTo>
                      <a:pt x="207" y="862"/>
                    </a:lnTo>
                    <a:lnTo>
                      <a:pt x="311" y="896"/>
                    </a:lnTo>
                    <a:lnTo>
                      <a:pt x="483" y="827"/>
                    </a:lnTo>
                    <a:lnTo>
                      <a:pt x="552" y="862"/>
                    </a:lnTo>
                    <a:lnTo>
                      <a:pt x="793" y="1310"/>
                    </a:lnTo>
                    <a:lnTo>
                      <a:pt x="1000" y="1689"/>
                    </a:lnTo>
                    <a:lnTo>
                      <a:pt x="1275" y="2136"/>
                    </a:lnTo>
                    <a:lnTo>
                      <a:pt x="1620" y="2584"/>
                    </a:lnTo>
                    <a:lnTo>
                      <a:pt x="2033" y="2998"/>
                    </a:lnTo>
                    <a:lnTo>
                      <a:pt x="2240" y="3170"/>
                    </a:lnTo>
                    <a:lnTo>
                      <a:pt x="2481" y="3342"/>
                    </a:lnTo>
                    <a:lnTo>
                      <a:pt x="2722" y="3480"/>
                    </a:lnTo>
                    <a:lnTo>
                      <a:pt x="2998" y="3583"/>
                    </a:lnTo>
                    <a:lnTo>
                      <a:pt x="3342" y="3687"/>
                    </a:lnTo>
                    <a:lnTo>
                      <a:pt x="3756" y="3756"/>
                    </a:lnTo>
                    <a:lnTo>
                      <a:pt x="4686" y="3928"/>
                    </a:lnTo>
                    <a:lnTo>
                      <a:pt x="5719" y="4066"/>
                    </a:lnTo>
                    <a:lnTo>
                      <a:pt x="6546" y="4169"/>
                    </a:lnTo>
                    <a:lnTo>
                      <a:pt x="7338" y="4272"/>
                    </a:lnTo>
                    <a:lnTo>
                      <a:pt x="7993" y="4410"/>
                    </a:lnTo>
                    <a:lnTo>
                      <a:pt x="8062" y="4445"/>
                    </a:lnTo>
                    <a:lnTo>
                      <a:pt x="8372" y="4513"/>
                    </a:lnTo>
                    <a:lnTo>
                      <a:pt x="8440" y="4548"/>
                    </a:lnTo>
                    <a:lnTo>
                      <a:pt x="8819" y="3859"/>
                    </a:lnTo>
                    <a:lnTo>
                      <a:pt x="9129" y="3135"/>
                    </a:lnTo>
                    <a:lnTo>
                      <a:pt x="9061" y="3101"/>
                    </a:lnTo>
                    <a:lnTo>
                      <a:pt x="8647" y="2929"/>
                    </a:lnTo>
                    <a:lnTo>
                      <a:pt x="8165" y="2791"/>
                    </a:lnTo>
                    <a:lnTo>
                      <a:pt x="7648" y="2722"/>
                    </a:lnTo>
                    <a:lnTo>
                      <a:pt x="7131" y="2688"/>
                    </a:lnTo>
                    <a:lnTo>
                      <a:pt x="6236" y="2688"/>
                    </a:lnTo>
                    <a:lnTo>
                      <a:pt x="5478" y="2722"/>
                    </a:lnTo>
                    <a:lnTo>
                      <a:pt x="4272" y="2722"/>
                    </a:lnTo>
                    <a:lnTo>
                      <a:pt x="3790" y="2688"/>
                    </a:lnTo>
                    <a:lnTo>
                      <a:pt x="3549" y="2653"/>
                    </a:lnTo>
                    <a:lnTo>
                      <a:pt x="3377" y="2584"/>
                    </a:lnTo>
                    <a:lnTo>
                      <a:pt x="3135" y="2446"/>
                    </a:lnTo>
                    <a:lnTo>
                      <a:pt x="2825" y="2309"/>
                    </a:lnTo>
                    <a:lnTo>
                      <a:pt x="2550" y="2102"/>
                    </a:lnTo>
                    <a:lnTo>
                      <a:pt x="2309" y="1930"/>
                    </a:lnTo>
                    <a:lnTo>
                      <a:pt x="2068" y="1689"/>
                    </a:lnTo>
                    <a:lnTo>
                      <a:pt x="1758" y="1413"/>
                    </a:lnTo>
                    <a:lnTo>
                      <a:pt x="1516" y="1137"/>
                    </a:lnTo>
                    <a:lnTo>
                      <a:pt x="1275" y="793"/>
                    </a:lnTo>
                    <a:lnTo>
                      <a:pt x="1034" y="448"/>
                    </a:lnTo>
                    <a:lnTo>
                      <a:pt x="931" y="242"/>
                    </a:lnTo>
                    <a:lnTo>
                      <a:pt x="827" y="104"/>
                    </a:lnTo>
                    <a:lnTo>
                      <a:pt x="724" y="70"/>
                    </a:lnTo>
                    <a:lnTo>
                      <a:pt x="621" y="35"/>
                    </a:lnTo>
                    <a:lnTo>
                      <a:pt x="517" y="1"/>
                    </a:lnTo>
                    <a:close/>
                  </a:path>
                </a:pathLst>
              </a:custGeom>
              <a:solidFill>
                <a:srgbClr val="FCBF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5" name="Google Shape;4315;p25"/>
              <p:cNvSpPr/>
              <p:nvPr/>
            </p:nvSpPr>
            <p:spPr>
              <a:xfrm>
                <a:off x="2734350" y="1487725"/>
                <a:ext cx="1147150" cy="56000"/>
              </a:xfrm>
              <a:custGeom>
                <a:avLst/>
                <a:gdLst/>
                <a:ahLst/>
                <a:cxnLst/>
                <a:rect l="l" t="t" r="r" b="b"/>
                <a:pathLst>
                  <a:path w="45886" h="2240" extrusionOk="0">
                    <a:moveTo>
                      <a:pt x="999" y="1"/>
                    </a:moveTo>
                    <a:lnTo>
                      <a:pt x="792" y="35"/>
                    </a:lnTo>
                    <a:lnTo>
                      <a:pt x="620" y="104"/>
                    </a:lnTo>
                    <a:lnTo>
                      <a:pt x="448" y="173"/>
                    </a:lnTo>
                    <a:lnTo>
                      <a:pt x="310" y="311"/>
                    </a:lnTo>
                    <a:lnTo>
                      <a:pt x="172" y="449"/>
                    </a:lnTo>
                    <a:lnTo>
                      <a:pt x="69" y="621"/>
                    </a:lnTo>
                    <a:lnTo>
                      <a:pt x="34" y="827"/>
                    </a:lnTo>
                    <a:lnTo>
                      <a:pt x="0" y="1034"/>
                    </a:lnTo>
                    <a:lnTo>
                      <a:pt x="0" y="1241"/>
                    </a:lnTo>
                    <a:lnTo>
                      <a:pt x="34" y="1448"/>
                    </a:lnTo>
                    <a:lnTo>
                      <a:pt x="69" y="1620"/>
                    </a:lnTo>
                    <a:lnTo>
                      <a:pt x="172" y="1792"/>
                    </a:lnTo>
                    <a:lnTo>
                      <a:pt x="310" y="1930"/>
                    </a:lnTo>
                    <a:lnTo>
                      <a:pt x="448" y="2068"/>
                    </a:lnTo>
                    <a:lnTo>
                      <a:pt x="620" y="2171"/>
                    </a:lnTo>
                    <a:lnTo>
                      <a:pt x="792" y="2205"/>
                    </a:lnTo>
                    <a:lnTo>
                      <a:pt x="999" y="2240"/>
                    </a:lnTo>
                    <a:lnTo>
                      <a:pt x="44886" y="2240"/>
                    </a:lnTo>
                    <a:lnTo>
                      <a:pt x="45093" y="2205"/>
                    </a:lnTo>
                    <a:lnTo>
                      <a:pt x="45265" y="2171"/>
                    </a:lnTo>
                    <a:lnTo>
                      <a:pt x="45437" y="2068"/>
                    </a:lnTo>
                    <a:lnTo>
                      <a:pt x="45575" y="1930"/>
                    </a:lnTo>
                    <a:lnTo>
                      <a:pt x="45713" y="1792"/>
                    </a:lnTo>
                    <a:lnTo>
                      <a:pt x="45816" y="1620"/>
                    </a:lnTo>
                    <a:lnTo>
                      <a:pt x="45851" y="1448"/>
                    </a:lnTo>
                    <a:lnTo>
                      <a:pt x="45885" y="1241"/>
                    </a:lnTo>
                    <a:lnTo>
                      <a:pt x="45885" y="1034"/>
                    </a:lnTo>
                    <a:lnTo>
                      <a:pt x="45851" y="827"/>
                    </a:lnTo>
                    <a:lnTo>
                      <a:pt x="45816" y="621"/>
                    </a:lnTo>
                    <a:lnTo>
                      <a:pt x="45713" y="449"/>
                    </a:lnTo>
                    <a:lnTo>
                      <a:pt x="45575" y="311"/>
                    </a:lnTo>
                    <a:lnTo>
                      <a:pt x="45437" y="173"/>
                    </a:lnTo>
                    <a:lnTo>
                      <a:pt x="45265" y="104"/>
                    </a:lnTo>
                    <a:lnTo>
                      <a:pt x="45093" y="35"/>
                    </a:lnTo>
                    <a:lnTo>
                      <a:pt x="4488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6" name="Google Shape;4316;p25"/>
              <p:cNvSpPr/>
              <p:nvPr/>
            </p:nvSpPr>
            <p:spPr>
              <a:xfrm>
                <a:off x="2734350" y="1487725"/>
                <a:ext cx="1147150" cy="56000"/>
              </a:xfrm>
              <a:custGeom>
                <a:avLst/>
                <a:gdLst/>
                <a:ahLst/>
                <a:cxnLst/>
                <a:rect l="l" t="t" r="r" b="b"/>
                <a:pathLst>
                  <a:path w="45886" h="2240" fill="none" extrusionOk="0">
                    <a:moveTo>
                      <a:pt x="44886" y="1"/>
                    </a:moveTo>
                    <a:lnTo>
                      <a:pt x="999" y="1"/>
                    </a:lnTo>
                    <a:lnTo>
                      <a:pt x="999" y="1"/>
                    </a:lnTo>
                    <a:lnTo>
                      <a:pt x="792" y="35"/>
                    </a:lnTo>
                    <a:lnTo>
                      <a:pt x="620" y="104"/>
                    </a:lnTo>
                    <a:lnTo>
                      <a:pt x="448" y="173"/>
                    </a:lnTo>
                    <a:lnTo>
                      <a:pt x="310" y="311"/>
                    </a:lnTo>
                    <a:lnTo>
                      <a:pt x="172" y="449"/>
                    </a:lnTo>
                    <a:lnTo>
                      <a:pt x="69" y="621"/>
                    </a:lnTo>
                    <a:lnTo>
                      <a:pt x="34" y="827"/>
                    </a:lnTo>
                    <a:lnTo>
                      <a:pt x="0" y="1034"/>
                    </a:lnTo>
                    <a:lnTo>
                      <a:pt x="0" y="1241"/>
                    </a:lnTo>
                    <a:lnTo>
                      <a:pt x="0" y="1241"/>
                    </a:lnTo>
                    <a:lnTo>
                      <a:pt x="34" y="1448"/>
                    </a:lnTo>
                    <a:lnTo>
                      <a:pt x="69" y="1620"/>
                    </a:lnTo>
                    <a:lnTo>
                      <a:pt x="172" y="1792"/>
                    </a:lnTo>
                    <a:lnTo>
                      <a:pt x="310" y="1930"/>
                    </a:lnTo>
                    <a:lnTo>
                      <a:pt x="448" y="2068"/>
                    </a:lnTo>
                    <a:lnTo>
                      <a:pt x="620" y="2171"/>
                    </a:lnTo>
                    <a:lnTo>
                      <a:pt x="792" y="2205"/>
                    </a:lnTo>
                    <a:lnTo>
                      <a:pt x="999" y="2240"/>
                    </a:lnTo>
                    <a:lnTo>
                      <a:pt x="44886" y="2240"/>
                    </a:lnTo>
                    <a:lnTo>
                      <a:pt x="44886" y="2240"/>
                    </a:lnTo>
                    <a:lnTo>
                      <a:pt x="45093" y="2205"/>
                    </a:lnTo>
                    <a:lnTo>
                      <a:pt x="45265" y="2171"/>
                    </a:lnTo>
                    <a:lnTo>
                      <a:pt x="45437" y="2068"/>
                    </a:lnTo>
                    <a:lnTo>
                      <a:pt x="45575" y="1930"/>
                    </a:lnTo>
                    <a:lnTo>
                      <a:pt x="45713" y="1792"/>
                    </a:lnTo>
                    <a:lnTo>
                      <a:pt x="45816" y="1620"/>
                    </a:lnTo>
                    <a:lnTo>
                      <a:pt x="45851" y="1448"/>
                    </a:lnTo>
                    <a:lnTo>
                      <a:pt x="45885" y="1241"/>
                    </a:lnTo>
                    <a:lnTo>
                      <a:pt x="45885" y="1034"/>
                    </a:lnTo>
                    <a:lnTo>
                      <a:pt x="45885" y="1034"/>
                    </a:lnTo>
                    <a:lnTo>
                      <a:pt x="45851" y="827"/>
                    </a:lnTo>
                    <a:lnTo>
                      <a:pt x="45816" y="621"/>
                    </a:lnTo>
                    <a:lnTo>
                      <a:pt x="45713" y="449"/>
                    </a:lnTo>
                    <a:lnTo>
                      <a:pt x="45575" y="311"/>
                    </a:lnTo>
                    <a:lnTo>
                      <a:pt x="45437" y="173"/>
                    </a:lnTo>
                    <a:lnTo>
                      <a:pt x="45265" y="104"/>
                    </a:lnTo>
                    <a:lnTo>
                      <a:pt x="45093" y="35"/>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7" name="Google Shape;4317;p25"/>
              <p:cNvSpPr/>
              <p:nvPr/>
            </p:nvSpPr>
            <p:spPr>
              <a:xfrm>
                <a:off x="2734350" y="1591925"/>
                <a:ext cx="516750" cy="56025"/>
              </a:xfrm>
              <a:custGeom>
                <a:avLst/>
                <a:gdLst/>
                <a:ahLst/>
                <a:cxnLst/>
                <a:rect l="l" t="t" r="r" b="b"/>
                <a:pathLst>
                  <a:path w="20670" h="2241" extrusionOk="0">
                    <a:moveTo>
                      <a:pt x="999" y="1"/>
                    </a:moveTo>
                    <a:lnTo>
                      <a:pt x="792" y="35"/>
                    </a:lnTo>
                    <a:lnTo>
                      <a:pt x="620" y="70"/>
                    </a:lnTo>
                    <a:lnTo>
                      <a:pt x="448" y="173"/>
                    </a:lnTo>
                    <a:lnTo>
                      <a:pt x="310" y="311"/>
                    </a:lnTo>
                    <a:lnTo>
                      <a:pt x="172" y="449"/>
                    </a:lnTo>
                    <a:lnTo>
                      <a:pt x="69" y="621"/>
                    </a:lnTo>
                    <a:lnTo>
                      <a:pt x="34" y="793"/>
                    </a:lnTo>
                    <a:lnTo>
                      <a:pt x="0" y="1000"/>
                    </a:lnTo>
                    <a:lnTo>
                      <a:pt x="0" y="1207"/>
                    </a:lnTo>
                    <a:lnTo>
                      <a:pt x="34" y="1413"/>
                    </a:lnTo>
                    <a:lnTo>
                      <a:pt x="69" y="1620"/>
                    </a:lnTo>
                    <a:lnTo>
                      <a:pt x="172" y="1792"/>
                    </a:lnTo>
                    <a:lnTo>
                      <a:pt x="310" y="1930"/>
                    </a:lnTo>
                    <a:lnTo>
                      <a:pt x="448" y="2068"/>
                    </a:lnTo>
                    <a:lnTo>
                      <a:pt x="620" y="2137"/>
                    </a:lnTo>
                    <a:lnTo>
                      <a:pt x="792" y="2206"/>
                    </a:lnTo>
                    <a:lnTo>
                      <a:pt x="999" y="2240"/>
                    </a:lnTo>
                    <a:lnTo>
                      <a:pt x="19636" y="2240"/>
                    </a:lnTo>
                    <a:lnTo>
                      <a:pt x="19842" y="2206"/>
                    </a:lnTo>
                    <a:lnTo>
                      <a:pt x="20049" y="2137"/>
                    </a:lnTo>
                    <a:lnTo>
                      <a:pt x="20221" y="2068"/>
                    </a:lnTo>
                    <a:lnTo>
                      <a:pt x="20359" y="1930"/>
                    </a:lnTo>
                    <a:lnTo>
                      <a:pt x="20497" y="1792"/>
                    </a:lnTo>
                    <a:lnTo>
                      <a:pt x="20566" y="1620"/>
                    </a:lnTo>
                    <a:lnTo>
                      <a:pt x="20635" y="1413"/>
                    </a:lnTo>
                    <a:lnTo>
                      <a:pt x="20669" y="1207"/>
                    </a:lnTo>
                    <a:lnTo>
                      <a:pt x="20669" y="1000"/>
                    </a:lnTo>
                    <a:lnTo>
                      <a:pt x="20635" y="793"/>
                    </a:lnTo>
                    <a:lnTo>
                      <a:pt x="20566" y="621"/>
                    </a:lnTo>
                    <a:lnTo>
                      <a:pt x="20497" y="449"/>
                    </a:lnTo>
                    <a:lnTo>
                      <a:pt x="20359" y="311"/>
                    </a:lnTo>
                    <a:lnTo>
                      <a:pt x="20221" y="173"/>
                    </a:lnTo>
                    <a:lnTo>
                      <a:pt x="20049" y="70"/>
                    </a:lnTo>
                    <a:lnTo>
                      <a:pt x="19842" y="35"/>
                    </a:lnTo>
                    <a:lnTo>
                      <a:pt x="1963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8" name="Google Shape;4318;p25"/>
              <p:cNvSpPr/>
              <p:nvPr/>
            </p:nvSpPr>
            <p:spPr>
              <a:xfrm>
                <a:off x="2734350" y="1591925"/>
                <a:ext cx="516750" cy="56025"/>
              </a:xfrm>
              <a:custGeom>
                <a:avLst/>
                <a:gdLst/>
                <a:ahLst/>
                <a:cxnLst/>
                <a:rect l="l" t="t" r="r" b="b"/>
                <a:pathLst>
                  <a:path w="20670" h="2241" fill="none" extrusionOk="0">
                    <a:moveTo>
                      <a:pt x="19636" y="1"/>
                    </a:moveTo>
                    <a:lnTo>
                      <a:pt x="999" y="1"/>
                    </a:lnTo>
                    <a:lnTo>
                      <a:pt x="999" y="1"/>
                    </a:lnTo>
                    <a:lnTo>
                      <a:pt x="792" y="35"/>
                    </a:lnTo>
                    <a:lnTo>
                      <a:pt x="620" y="70"/>
                    </a:lnTo>
                    <a:lnTo>
                      <a:pt x="448" y="173"/>
                    </a:lnTo>
                    <a:lnTo>
                      <a:pt x="310" y="311"/>
                    </a:lnTo>
                    <a:lnTo>
                      <a:pt x="172" y="449"/>
                    </a:lnTo>
                    <a:lnTo>
                      <a:pt x="69" y="621"/>
                    </a:lnTo>
                    <a:lnTo>
                      <a:pt x="34" y="793"/>
                    </a:lnTo>
                    <a:lnTo>
                      <a:pt x="0" y="1000"/>
                    </a:lnTo>
                    <a:lnTo>
                      <a:pt x="0" y="1207"/>
                    </a:lnTo>
                    <a:lnTo>
                      <a:pt x="0" y="1207"/>
                    </a:lnTo>
                    <a:lnTo>
                      <a:pt x="34" y="1413"/>
                    </a:lnTo>
                    <a:lnTo>
                      <a:pt x="69" y="1620"/>
                    </a:lnTo>
                    <a:lnTo>
                      <a:pt x="172" y="1792"/>
                    </a:lnTo>
                    <a:lnTo>
                      <a:pt x="310" y="1930"/>
                    </a:lnTo>
                    <a:lnTo>
                      <a:pt x="448" y="2068"/>
                    </a:lnTo>
                    <a:lnTo>
                      <a:pt x="620" y="2137"/>
                    </a:lnTo>
                    <a:lnTo>
                      <a:pt x="792" y="2206"/>
                    </a:lnTo>
                    <a:lnTo>
                      <a:pt x="999" y="2240"/>
                    </a:lnTo>
                    <a:lnTo>
                      <a:pt x="19636" y="2240"/>
                    </a:lnTo>
                    <a:lnTo>
                      <a:pt x="19636" y="2240"/>
                    </a:lnTo>
                    <a:lnTo>
                      <a:pt x="19842" y="2206"/>
                    </a:lnTo>
                    <a:lnTo>
                      <a:pt x="20049" y="2137"/>
                    </a:lnTo>
                    <a:lnTo>
                      <a:pt x="20221" y="2068"/>
                    </a:lnTo>
                    <a:lnTo>
                      <a:pt x="20359" y="1930"/>
                    </a:lnTo>
                    <a:lnTo>
                      <a:pt x="20497" y="1792"/>
                    </a:lnTo>
                    <a:lnTo>
                      <a:pt x="20566" y="1620"/>
                    </a:lnTo>
                    <a:lnTo>
                      <a:pt x="20635" y="1413"/>
                    </a:lnTo>
                    <a:lnTo>
                      <a:pt x="20669" y="1207"/>
                    </a:lnTo>
                    <a:lnTo>
                      <a:pt x="20669" y="1000"/>
                    </a:lnTo>
                    <a:lnTo>
                      <a:pt x="20669" y="1000"/>
                    </a:lnTo>
                    <a:lnTo>
                      <a:pt x="20635" y="793"/>
                    </a:lnTo>
                    <a:lnTo>
                      <a:pt x="20566" y="621"/>
                    </a:lnTo>
                    <a:lnTo>
                      <a:pt x="20497" y="449"/>
                    </a:lnTo>
                    <a:lnTo>
                      <a:pt x="20359" y="311"/>
                    </a:lnTo>
                    <a:lnTo>
                      <a:pt x="20221" y="173"/>
                    </a:lnTo>
                    <a:lnTo>
                      <a:pt x="20049" y="70"/>
                    </a:lnTo>
                    <a:lnTo>
                      <a:pt x="19842"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9" name="Google Shape;4319;p25"/>
              <p:cNvSpPr/>
              <p:nvPr/>
            </p:nvSpPr>
            <p:spPr>
              <a:xfrm>
                <a:off x="3295850" y="1591925"/>
                <a:ext cx="516750" cy="56025"/>
              </a:xfrm>
              <a:custGeom>
                <a:avLst/>
                <a:gdLst/>
                <a:ahLst/>
                <a:cxnLst/>
                <a:rect l="l" t="t" r="r" b="b"/>
                <a:pathLst>
                  <a:path w="20670" h="2241" extrusionOk="0">
                    <a:moveTo>
                      <a:pt x="999" y="1"/>
                    </a:moveTo>
                    <a:lnTo>
                      <a:pt x="793" y="35"/>
                    </a:lnTo>
                    <a:lnTo>
                      <a:pt x="620" y="70"/>
                    </a:lnTo>
                    <a:lnTo>
                      <a:pt x="448" y="173"/>
                    </a:lnTo>
                    <a:lnTo>
                      <a:pt x="310" y="311"/>
                    </a:lnTo>
                    <a:lnTo>
                      <a:pt x="173" y="449"/>
                    </a:lnTo>
                    <a:lnTo>
                      <a:pt x="69" y="621"/>
                    </a:lnTo>
                    <a:lnTo>
                      <a:pt x="35" y="793"/>
                    </a:lnTo>
                    <a:lnTo>
                      <a:pt x="0" y="1000"/>
                    </a:lnTo>
                    <a:lnTo>
                      <a:pt x="0" y="1207"/>
                    </a:lnTo>
                    <a:lnTo>
                      <a:pt x="35" y="1413"/>
                    </a:lnTo>
                    <a:lnTo>
                      <a:pt x="69" y="1620"/>
                    </a:lnTo>
                    <a:lnTo>
                      <a:pt x="173" y="1792"/>
                    </a:lnTo>
                    <a:lnTo>
                      <a:pt x="310" y="1930"/>
                    </a:lnTo>
                    <a:lnTo>
                      <a:pt x="448" y="2068"/>
                    </a:lnTo>
                    <a:lnTo>
                      <a:pt x="620" y="2137"/>
                    </a:lnTo>
                    <a:lnTo>
                      <a:pt x="793" y="2206"/>
                    </a:lnTo>
                    <a:lnTo>
                      <a:pt x="999" y="2240"/>
                    </a:lnTo>
                    <a:lnTo>
                      <a:pt x="19636" y="2240"/>
                    </a:lnTo>
                    <a:lnTo>
                      <a:pt x="19843" y="2206"/>
                    </a:lnTo>
                    <a:lnTo>
                      <a:pt x="20049" y="2137"/>
                    </a:lnTo>
                    <a:lnTo>
                      <a:pt x="20222" y="2068"/>
                    </a:lnTo>
                    <a:lnTo>
                      <a:pt x="20359" y="1930"/>
                    </a:lnTo>
                    <a:lnTo>
                      <a:pt x="20497" y="1792"/>
                    </a:lnTo>
                    <a:lnTo>
                      <a:pt x="20566" y="1620"/>
                    </a:lnTo>
                    <a:lnTo>
                      <a:pt x="20635" y="1413"/>
                    </a:lnTo>
                    <a:lnTo>
                      <a:pt x="20669" y="1207"/>
                    </a:lnTo>
                    <a:lnTo>
                      <a:pt x="20669" y="1000"/>
                    </a:lnTo>
                    <a:lnTo>
                      <a:pt x="20635" y="793"/>
                    </a:lnTo>
                    <a:lnTo>
                      <a:pt x="20566" y="621"/>
                    </a:lnTo>
                    <a:lnTo>
                      <a:pt x="20497" y="449"/>
                    </a:lnTo>
                    <a:lnTo>
                      <a:pt x="20359" y="311"/>
                    </a:lnTo>
                    <a:lnTo>
                      <a:pt x="20222" y="173"/>
                    </a:lnTo>
                    <a:lnTo>
                      <a:pt x="20049" y="70"/>
                    </a:lnTo>
                    <a:lnTo>
                      <a:pt x="19843" y="35"/>
                    </a:lnTo>
                    <a:lnTo>
                      <a:pt x="1963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0" name="Google Shape;4320;p25"/>
              <p:cNvSpPr/>
              <p:nvPr/>
            </p:nvSpPr>
            <p:spPr>
              <a:xfrm>
                <a:off x="3295850" y="1591925"/>
                <a:ext cx="516750" cy="56025"/>
              </a:xfrm>
              <a:custGeom>
                <a:avLst/>
                <a:gdLst/>
                <a:ahLst/>
                <a:cxnLst/>
                <a:rect l="l" t="t" r="r" b="b"/>
                <a:pathLst>
                  <a:path w="20670" h="2241" fill="none" extrusionOk="0">
                    <a:moveTo>
                      <a:pt x="19636" y="1"/>
                    </a:moveTo>
                    <a:lnTo>
                      <a:pt x="999" y="1"/>
                    </a:lnTo>
                    <a:lnTo>
                      <a:pt x="999" y="1"/>
                    </a:lnTo>
                    <a:lnTo>
                      <a:pt x="793" y="35"/>
                    </a:lnTo>
                    <a:lnTo>
                      <a:pt x="620" y="70"/>
                    </a:lnTo>
                    <a:lnTo>
                      <a:pt x="448" y="173"/>
                    </a:lnTo>
                    <a:lnTo>
                      <a:pt x="310" y="311"/>
                    </a:lnTo>
                    <a:lnTo>
                      <a:pt x="173" y="449"/>
                    </a:lnTo>
                    <a:lnTo>
                      <a:pt x="69" y="621"/>
                    </a:lnTo>
                    <a:lnTo>
                      <a:pt x="35" y="793"/>
                    </a:lnTo>
                    <a:lnTo>
                      <a:pt x="0" y="1000"/>
                    </a:lnTo>
                    <a:lnTo>
                      <a:pt x="0" y="1207"/>
                    </a:lnTo>
                    <a:lnTo>
                      <a:pt x="0" y="1207"/>
                    </a:lnTo>
                    <a:lnTo>
                      <a:pt x="35" y="1413"/>
                    </a:lnTo>
                    <a:lnTo>
                      <a:pt x="69" y="1620"/>
                    </a:lnTo>
                    <a:lnTo>
                      <a:pt x="173" y="1792"/>
                    </a:lnTo>
                    <a:lnTo>
                      <a:pt x="310" y="1930"/>
                    </a:lnTo>
                    <a:lnTo>
                      <a:pt x="448" y="2068"/>
                    </a:lnTo>
                    <a:lnTo>
                      <a:pt x="620" y="2137"/>
                    </a:lnTo>
                    <a:lnTo>
                      <a:pt x="793" y="2206"/>
                    </a:lnTo>
                    <a:lnTo>
                      <a:pt x="999" y="2240"/>
                    </a:lnTo>
                    <a:lnTo>
                      <a:pt x="19636" y="2240"/>
                    </a:lnTo>
                    <a:lnTo>
                      <a:pt x="19636" y="2240"/>
                    </a:lnTo>
                    <a:lnTo>
                      <a:pt x="19843" y="2206"/>
                    </a:lnTo>
                    <a:lnTo>
                      <a:pt x="20049" y="2137"/>
                    </a:lnTo>
                    <a:lnTo>
                      <a:pt x="20222" y="2068"/>
                    </a:lnTo>
                    <a:lnTo>
                      <a:pt x="20359" y="1930"/>
                    </a:lnTo>
                    <a:lnTo>
                      <a:pt x="20497" y="1792"/>
                    </a:lnTo>
                    <a:lnTo>
                      <a:pt x="20566" y="1620"/>
                    </a:lnTo>
                    <a:lnTo>
                      <a:pt x="20635" y="1413"/>
                    </a:lnTo>
                    <a:lnTo>
                      <a:pt x="20669" y="1207"/>
                    </a:lnTo>
                    <a:lnTo>
                      <a:pt x="20669" y="1000"/>
                    </a:lnTo>
                    <a:lnTo>
                      <a:pt x="20669" y="1000"/>
                    </a:lnTo>
                    <a:lnTo>
                      <a:pt x="20635" y="793"/>
                    </a:lnTo>
                    <a:lnTo>
                      <a:pt x="20566" y="621"/>
                    </a:lnTo>
                    <a:lnTo>
                      <a:pt x="20497" y="449"/>
                    </a:lnTo>
                    <a:lnTo>
                      <a:pt x="20359" y="311"/>
                    </a:lnTo>
                    <a:lnTo>
                      <a:pt x="20222" y="173"/>
                    </a:lnTo>
                    <a:lnTo>
                      <a:pt x="20049" y="70"/>
                    </a:lnTo>
                    <a:lnTo>
                      <a:pt x="19843"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1" name="Google Shape;4321;p25"/>
              <p:cNvSpPr/>
              <p:nvPr/>
            </p:nvSpPr>
            <p:spPr>
              <a:xfrm>
                <a:off x="2734350" y="1696150"/>
                <a:ext cx="707925" cy="55125"/>
              </a:xfrm>
              <a:custGeom>
                <a:avLst/>
                <a:gdLst/>
                <a:ahLst/>
                <a:cxnLst/>
                <a:rect l="l" t="t" r="r" b="b"/>
                <a:pathLst>
                  <a:path w="28317" h="2205" extrusionOk="0">
                    <a:moveTo>
                      <a:pt x="792" y="0"/>
                    </a:moveTo>
                    <a:lnTo>
                      <a:pt x="620" y="69"/>
                    </a:lnTo>
                    <a:lnTo>
                      <a:pt x="448" y="172"/>
                    </a:lnTo>
                    <a:lnTo>
                      <a:pt x="310" y="276"/>
                    </a:lnTo>
                    <a:lnTo>
                      <a:pt x="172" y="448"/>
                    </a:lnTo>
                    <a:lnTo>
                      <a:pt x="69" y="620"/>
                    </a:lnTo>
                    <a:lnTo>
                      <a:pt x="34" y="793"/>
                    </a:lnTo>
                    <a:lnTo>
                      <a:pt x="0" y="999"/>
                    </a:lnTo>
                    <a:lnTo>
                      <a:pt x="0" y="1206"/>
                    </a:lnTo>
                    <a:lnTo>
                      <a:pt x="34" y="1413"/>
                    </a:lnTo>
                    <a:lnTo>
                      <a:pt x="69" y="1619"/>
                    </a:lnTo>
                    <a:lnTo>
                      <a:pt x="172" y="1757"/>
                    </a:lnTo>
                    <a:lnTo>
                      <a:pt x="310" y="1929"/>
                    </a:lnTo>
                    <a:lnTo>
                      <a:pt x="448" y="2033"/>
                    </a:lnTo>
                    <a:lnTo>
                      <a:pt x="620" y="2136"/>
                    </a:lnTo>
                    <a:lnTo>
                      <a:pt x="792" y="2205"/>
                    </a:lnTo>
                    <a:lnTo>
                      <a:pt x="27524" y="2205"/>
                    </a:lnTo>
                    <a:lnTo>
                      <a:pt x="27696" y="2136"/>
                    </a:lnTo>
                    <a:lnTo>
                      <a:pt x="27869" y="2033"/>
                    </a:lnTo>
                    <a:lnTo>
                      <a:pt x="28007" y="1929"/>
                    </a:lnTo>
                    <a:lnTo>
                      <a:pt x="28144" y="1757"/>
                    </a:lnTo>
                    <a:lnTo>
                      <a:pt x="28248" y="1619"/>
                    </a:lnTo>
                    <a:lnTo>
                      <a:pt x="28282" y="1413"/>
                    </a:lnTo>
                    <a:lnTo>
                      <a:pt x="28317" y="1206"/>
                    </a:lnTo>
                    <a:lnTo>
                      <a:pt x="28317" y="999"/>
                    </a:lnTo>
                    <a:lnTo>
                      <a:pt x="28282" y="793"/>
                    </a:lnTo>
                    <a:lnTo>
                      <a:pt x="28248" y="620"/>
                    </a:lnTo>
                    <a:lnTo>
                      <a:pt x="28144" y="448"/>
                    </a:lnTo>
                    <a:lnTo>
                      <a:pt x="28007" y="276"/>
                    </a:lnTo>
                    <a:lnTo>
                      <a:pt x="27869" y="172"/>
                    </a:lnTo>
                    <a:lnTo>
                      <a:pt x="27696" y="69"/>
                    </a:lnTo>
                    <a:lnTo>
                      <a:pt x="27524" y="0"/>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2" name="Google Shape;4322;p25"/>
              <p:cNvSpPr/>
              <p:nvPr/>
            </p:nvSpPr>
            <p:spPr>
              <a:xfrm>
                <a:off x="2734350" y="1696150"/>
                <a:ext cx="707925" cy="55125"/>
              </a:xfrm>
              <a:custGeom>
                <a:avLst/>
                <a:gdLst/>
                <a:ahLst/>
                <a:cxnLst/>
                <a:rect l="l" t="t" r="r" b="b"/>
                <a:pathLst>
                  <a:path w="28317" h="2205" fill="none" extrusionOk="0">
                    <a:moveTo>
                      <a:pt x="27318" y="0"/>
                    </a:moveTo>
                    <a:lnTo>
                      <a:pt x="999" y="0"/>
                    </a:lnTo>
                    <a:lnTo>
                      <a:pt x="999" y="0"/>
                    </a:lnTo>
                    <a:lnTo>
                      <a:pt x="792" y="0"/>
                    </a:lnTo>
                    <a:lnTo>
                      <a:pt x="620" y="69"/>
                    </a:lnTo>
                    <a:lnTo>
                      <a:pt x="448" y="172"/>
                    </a:lnTo>
                    <a:lnTo>
                      <a:pt x="310" y="276"/>
                    </a:lnTo>
                    <a:lnTo>
                      <a:pt x="172" y="448"/>
                    </a:lnTo>
                    <a:lnTo>
                      <a:pt x="69" y="620"/>
                    </a:lnTo>
                    <a:lnTo>
                      <a:pt x="34" y="793"/>
                    </a:lnTo>
                    <a:lnTo>
                      <a:pt x="0" y="999"/>
                    </a:lnTo>
                    <a:lnTo>
                      <a:pt x="0" y="1206"/>
                    </a:lnTo>
                    <a:lnTo>
                      <a:pt x="0" y="1206"/>
                    </a:lnTo>
                    <a:lnTo>
                      <a:pt x="34" y="1413"/>
                    </a:lnTo>
                    <a:lnTo>
                      <a:pt x="69" y="1619"/>
                    </a:lnTo>
                    <a:lnTo>
                      <a:pt x="172" y="1757"/>
                    </a:lnTo>
                    <a:lnTo>
                      <a:pt x="310" y="1929"/>
                    </a:lnTo>
                    <a:lnTo>
                      <a:pt x="448" y="2033"/>
                    </a:lnTo>
                    <a:lnTo>
                      <a:pt x="620" y="2136"/>
                    </a:lnTo>
                    <a:lnTo>
                      <a:pt x="792" y="2205"/>
                    </a:lnTo>
                    <a:lnTo>
                      <a:pt x="999" y="2205"/>
                    </a:lnTo>
                    <a:lnTo>
                      <a:pt x="27318" y="2205"/>
                    </a:lnTo>
                    <a:lnTo>
                      <a:pt x="27318" y="2205"/>
                    </a:lnTo>
                    <a:lnTo>
                      <a:pt x="27524" y="2205"/>
                    </a:lnTo>
                    <a:lnTo>
                      <a:pt x="27696" y="2136"/>
                    </a:lnTo>
                    <a:lnTo>
                      <a:pt x="27869" y="2033"/>
                    </a:lnTo>
                    <a:lnTo>
                      <a:pt x="28007" y="1929"/>
                    </a:lnTo>
                    <a:lnTo>
                      <a:pt x="28144" y="1757"/>
                    </a:lnTo>
                    <a:lnTo>
                      <a:pt x="28248" y="1619"/>
                    </a:lnTo>
                    <a:lnTo>
                      <a:pt x="28282" y="1413"/>
                    </a:lnTo>
                    <a:lnTo>
                      <a:pt x="28317" y="1206"/>
                    </a:lnTo>
                    <a:lnTo>
                      <a:pt x="28317" y="999"/>
                    </a:lnTo>
                    <a:lnTo>
                      <a:pt x="28317" y="999"/>
                    </a:lnTo>
                    <a:lnTo>
                      <a:pt x="28282" y="793"/>
                    </a:lnTo>
                    <a:lnTo>
                      <a:pt x="28248" y="620"/>
                    </a:lnTo>
                    <a:lnTo>
                      <a:pt x="28144" y="448"/>
                    </a:lnTo>
                    <a:lnTo>
                      <a:pt x="28007" y="276"/>
                    </a:lnTo>
                    <a:lnTo>
                      <a:pt x="27869" y="172"/>
                    </a:lnTo>
                    <a:lnTo>
                      <a:pt x="27696" y="69"/>
                    </a:lnTo>
                    <a:lnTo>
                      <a:pt x="27524" y="0"/>
                    </a:lnTo>
                    <a:lnTo>
                      <a:pt x="273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3" name="Google Shape;4323;p25"/>
              <p:cNvSpPr/>
              <p:nvPr/>
            </p:nvSpPr>
            <p:spPr>
              <a:xfrm>
                <a:off x="2724875" y="2040625"/>
                <a:ext cx="1147150" cy="55150"/>
              </a:xfrm>
              <a:custGeom>
                <a:avLst/>
                <a:gdLst/>
                <a:ahLst/>
                <a:cxnLst/>
                <a:rect l="l" t="t" r="r" b="b"/>
                <a:pathLst>
                  <a:path w="45886" h="2206" extrusionOk="0">
                    <a:moveTo>
                      <a:pt x="827" y="1"/>
                    </a:moveTo>
                    <a:lnTo>
                      <a:pt x="620" y="70"/>
                    </a:lnTo>
                    <a:lnTo>
                      <a:pt x="448" y="173"/>
                    </a:lnTo>
                    <a:lnTo>
                      <a:pt x="310" y="276"/>
                    </a:lnTo>
                    <a:lnTo>
                      <a:pt x="172" y="448"/>
                    </a:lnTo>
                    <a:lnTo>
                      <a:pt x="103" y="621"/>
                    </a:lnTo>
                    <a:lnTo>
                      <a:pt x="35" y="793"/>
                    </a:lnTo>
                    <a:lnTo>
                      <a:pt x="0" y="1000"/>
                    </a:lnTo>
                    <a:lnTo>
                      <a:pt x="0" y="1206"/>
                    </a:lnTo>
                    <a:lnTo>
                      <a:pt x="35" y="1413"/>
                    </a:lnTo>
                    <a:lnTo>
                      <a:pt x="103" y="1620"/>
                    </a:lnTo>
                    <a:lnTo>
                      <a:pt x="172" y="1758"/>
                    </a:lnTo>
                    <a:lnTo>
                      <a:pt x="310" y="1930"/>
                    </a:lnTo>
                    <a:lnTo>
                      <a:pt x="448" y="2033"/>
                    </a:lnTo>
                    <a:lnTo>
                      <a:pt x="620" y="2136"/>
                    </a:lnTo>
                    <a:lnTo>
                      <a:pt x="827" y="2205"/>
                    </a:lnTo>
                    <a:lnTo>
                      <a:pt x="45093" y="2205"/>
                    </a:lnTo>
                    <a:lnTo>
                      <a:pt x="45265" y="2136"/>
                    </a:lnTo>
                    <a:lnTo>
                      <a:pt x="45437" y="2033"/>
                    </a:lnTo>
                    <a:lnTo>
                      <a:pt x="45610" y="1930"/>
                    </a:lnTo>
                    <a:lnTo>
                      <a:pt x="45713" y="1758"/>
                    </a:lnTo>
                    <a:lnTo>
                      <a:pt x="45816" y="1620"/>
                    </a:lnTo>
                    <a:lnTo>
                      <a:pt x="45851" y="1413"/>
                    </a:lnTo>
                    <a:lnTo>
                      <a:pt x="45885" y="1206"/>
                    </a:lnTo>
                    <a:lnTo>
                      <a:pt x="45885" y="1000"/>
                    </a:lnTo>
                    <a:lnTo>
                      <a:pt x="45851" y="793"/>
                    </a:lnTo>
                    <a:lnTo>
                      <a:pt x="45816" y="621"/>
                    </a:lnTo>
                    <a:lnTo>
                      <a:pt x="45713" y="448"/>
                    </a:lnTo>
                    <a:lnTo>
                      <a:pt x="45610" y="276"/>
                    </a:lnTo>
                    <a:lnTo>
                      <a:pt x="45437" y="173"/>
                    </a:lnTo>
                    <a:lnTo>
                      <a:pt x="45265" y="70"/>
                    </a:lnTo>
                    <a:lnTo>
                      <a:pt x="45093" y="1"/>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4" name="Google Shape;4324;p25"/>
              <p:cNvSpPr/>
              <p:nvPr/>
            </p:nvSpPr>
            <p:spPr>
              <a:xfrm>
                <a:off x="2724875" y="2040625"/>
                <a:ext cx="1147150" cy="55150"/>
              </a:xfrm>
              <a:custGeom>
                <a:avLst/>
                <a:gdLst/>
                <a:ahLst/>
                <a:cxnLst/>
                <a:rect l="l" t="t" r="r" b="b"/>
                <a:pathLst>
                  <a:path w="45886" h="2206" fill="none" extrusionOk="0">
                    <a:moveTo>
                      <a:pt x="44886" y="1"/>
                    </a:moveTo>
                    <a:lnTo>
                      <a:pt x="999" y="1"/>
                    </a:lnTo>
                    <a:lnTo>
                      <a:pt x="999" y="1"/>
                    </a:lnTo>
                    <a:lnTo>
                      <a:pt x="827" y="1"/>
                    </a:lnTo>
                    <a:lnTo>
                      <a:pt x="620" y="70"/>
                    </a:lnTo>
                    <a:lnTo>
                      <a:pt x="448" y="173"/>
                    </a:lnTo>
                    <a:lnTo>
                      <a:pt x="310" y="276"/>
                    </a:lnTo>
                    <a:lnTo>
                      <a:pt x="172" y="448"/>
                    </a:lnTo>
                    <a:lnTo>
                      <a:pt x="103" y="621"/>
                    </a:lnTo>
                    <a:lnTo>
                      <a:pt x="35" y="793"/>
                    </a:lnTo>
                    <a:lnTo>
                      <a:pt x="0" y="1000"/>
                    </a:lnTo>
                    <a:lnTo>
                      <a:pt x="0" y="1206"/>
                    </a:lnTo>
                    <a:lnTo>
                      <a:pt x="0" y="1206"/>
                    </a:lnTo>
                    <a:lnTo>
                      <a:pt x="35" y="1413"/>
                    </a:lnTo>
                    <a:lnTo>
                      <a:pt x="103" y="1620"/>
                    </a:lnTo>
                    <a:lnTo>
                      <a:pt x="172" y="1758"/>
                    </a:lnTo>
                    <a:lnTo>
                      <a:pt x="310" y="1930"/>
                    </a:lnTo>
                    <a:lnTo>
                      <a:pt x="448" y="2033"/>
                    </a:lnTo>
                    <a:lnTo>
                      <a:pt x="620" y="2136"/>
                    </a:lnTo>
                    <a:lnTo>
                      <a:pt x="827" y="2205"/>
                    </a:lnTo>
                    <a:lnTo>
                      <a:pt x="999" y="2205"/>
                    </a:lnTo>
                    <a:lnTo>
                      <a:pt x="44886" y="2205"/>
                    </a:lnTo>
                    <a:lnTo>
                      <a:pt x="44886" y="2205"/>
                    </a:lnTo>
                    <a:lnTo>
                      <a:pt x="45093" y="2205"/>
                    </a:lnTo>
                    <a:lnTo>
                      <a:pt x="45265" y="2136"/>
                    </a:lnTo>
                    <a:lnTo>
                      <a:pt x="45437" y="2033"/>
                    </a:lnTo>
                    <a:lnTo>
                      <a:pt x="45610" y="1930"/>
                    </a:lnTo>
                    <a:lnTo>
                      <a:pt x="45713" y="1758"/>
                    </a:lnTo>
                    <a:lnTo>
                      <a:pt x="45816" y="1620"/>
                    </a:lnTo>
                    <a:lnTo>
                      <a:pt x="45851" y="1413"/>
                    </a:lnTo>
                    <a:lnTo>
                      <a:pt x="45885" y="1206"/>
                    </a:lnTo>
                    <a:lnTo>
                      <a:pt x="45885" y="1000"/>
                    </a:lnTo>
                    <a:lnTo>
                      <a:pt x="45885" y="1000"/>
                    </a:lnTo>
                    <a:lnTo>
                      <a:pt x="45851" y="793"/>
                    </a:lnTo>
                    <a:lnTo>
                      <a:pt x="45816" y="621"/>
                    </a:lnTo>
                    <a:lnTo>
                      <a:pt x="45713" y="448"/>
                    </a:lnTo>
                    <a:lnTo>
                      <a:pt x="45610" y="276"/>
                    </a:lnTo>
                    <a:lnTo>
                      <a:pt x="45437" y="173"/>
                    </a:lnTo>
                    <a:lnTo>
                      <a:pt x="45265" y="70"/>
                    </a:lnTo>
                    <a:lnTo>
                      <a:pt x="45093" y="1"/>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5" name="Google Shape;4325;p25"/>
              <p:cNvSpPr/>
              <p:nvPr/>
            </p:nvSpPr>
            <p:spPr>
              <a:xfrm>
                <a:off x="2724875" y="2143975"/>
                <a:ext cx="516750" cy="56000"/>
              </a:xfrm>
              <a:custGeom>
                <a:avLst/>
                <a:gdLst/>
                <a:ahLst/>
                <a:cxnLst/>
                <a:rect l="l" t="t" r="r" b="b"/>
                <a:pathLst>
                  <a:path w="20670" h="2240" extrusionOk="0">
                    <a:moveTo>
                      <a:pt x="999" y="0"/>
                    </a:moveTo>
                    <a:lnTo>
                      <a:pt x="827" y="35"/>
                    </a:lnTo>
                    <a:lnTo>
                      <a:pt x="620" y="104"/>
                    </a:lnTo>
                    <a:lnTo>
                      <a:pt x="448" y="173"/>
                    </a:lnTo>
                    <a:lnTo>
                      <a:pt x="310" y="310"/>
                    </a:lnTo>
                    <a:lnTo>
                      <a:pt x="172" y="448"/>
                    </a:lnTo>
                    <a:lnTo>
                      <a:pt x="103" y="621"/>
                    </a:lnTo>
                    <a:lnTo>
                      <a:pt x="35" y="827"/>
                    </a:lnTo>
                    <a:lnTo>
                      <a:pt x="0" y="1034"/>
                    </a:lnTo>
                    <a:lnTo>
                      <a:pt x="0" y="1241"/>
                    </a:lnTo>
                    <a:lnTo>
                      <a:pt x="35" y="1447"/>
                    </a:lnTo>
                    <a:lnTo>
                      <a:pt x="103" y="1620"/>
                    </a:lnTo>
                    <a:lnTo>
                      <a:pt x="172" y="1792"/>
                    </a:lnTo>
                    <a:lnTo>
                      <a:pt x="310" y="1930"/>
                    </a:lnTo>
                    <a:lnTo>
                      <a:pt x="448" y="2067"/>
                    </a:lnTo>
                    <a:lnTo>
                      <a:pt x="620" y="2171"/>
                    </a:lnTo>
                    <a:lnTo>
                      <a:pt x="827" y="2205"/>
                    </a:lnTo>
                    <a:lnTo>
                      <a:pt x="999" y="2240"/>
                    </a:lnTo>
                    <a:lnTo>
                      <a:pt x="19670" y="2240"/>
                    </a:lnTo>
                    <a:lnTo>
                      <a:pt x="19842" y="2205"/>
                    </a:lnTo>
                    <a:lnTo>
                      <a:pt x="20049" y="2171"/>
                    </a:lnTo>
                    <a:lnTo>
                      <a:pt x="20221" y="2067"/>
                    </a:lnTo>
                    <a:lnTo>
                      <a:pt x="20359" y="1930"/>
                    </a:lnTo>
                    <a:lnTo>
                      <a:pt x="20497" y="1792"/>
                    </a:lnTo>
                    <a:lnTo>
                      <a:pt x="20566" y="1620"/>
                    </a:lnTo>
                    <a:lnTo>
                      <a:pt x="20635" y="1447"/>
                    </a:lnTo>
                    <a:lnTo>
                      <a:pt x="20669" y="1241"/>
                    </a:lnTo>
                    <a:lnTo>
                      <a:pt x="20669" y="1034"/>
                    </a:lnTo>
                    <a:lnTo>
                      <a:pt x="20635" y="827"/>
                    </a:lnTo>
                    <a:lnTo>
                      <a:pt x="20566" y="621"/>
                    </a:lnTo>
                    <a:lnTo>
                      <a:pt x="20497" y="448"/>
                    </a:lnTo>
                    <a:lnTo>
                      <a:pt x="20359" y="310"/>
                    </a:lnTo>
                    <a:lnTo>
                      <a:pt x="20221" y="173"/>
                    </a:lnTo>
                    <a:lnTo>
                      <a:pt x="20049" y="104"/>
                    </a:lnTo>
                    <a:lnTo>
                      <a:pt x="19842" y="35"/>
                    </a:lnTo>
                    <a:lnTo>
                      <a:pt x="19670" y="0"/>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6" name="Google Shape;4326;p25"/>
              <p:cNvSpPr/>
              <p:nvPr/>
            </p:nvSpPr>
            <p:spPr>
              <a:xfrm>
                <a:off x="2724875" y="2143975"/>
                <a:ext cx="516750" cy="56000"/>
              </a:xfrm>
              <a:custGeom>
                <a:avLst/>
                <a:gdLst/>
                <a:ahLst/>
                <a:cxnLst/>
                <a:rect l="l" t="t" r="r" b="b"/>
                <a:pathLst>
                  <a:path w="20670" h="2240" fill="none" extrusionOk="0">
                    <a:moveTo>
                      <a:pt x="19670" y="0"/>
                    </a:moveTo>
                    <a:lnTo>
                      <a:pt x="999" y="0"/>
                    </a:lnTo>
                    <a:lnTo>
                      <a:pt x="999" y="0"/>
                    </a:lnTo>
                    <a:lnTo>
                      <a:pt x="827" y="35"/>
                    </a:lnTo>
                    <a:lnTo>
                      <a:pt x="620" y="104"/>
                    </a:lnTo>
                    <a:lnTo>
                      <a:pt x="448" y="173"/>
                    </a:lnTo>
                    <a:lnTo>
                      <a:pt x="310" y="310"/>
                    </a:lnTo>
                    <a:lnTo>
                      <a:pt x="172" y="448"/>
                    </a:lnTo>
                    <a:lnTo>
                      <a:pt x="103" y="621"/>
                    </a:lnTo>
                    <a:lnTo>
                      <a:pt x="35" y="827"/>
                    </a:lnTo>
                    <a:lnTo>
                      <a:pt x="0" y="1034"/>
                    </a:lnTo>
                    <a:lnTo>
                      <a:pt x="0" y="1241"/>
                    </a:lnTo>
                    <a:lnTo>
                      <a:pt x="0" y="1241"/>
                    </a:lnTo>
                    <a:lnTo>
                      <a:pt x="35" y="1447"/>
                    </a:lnTo>
                    <a:lnTo>
                      <a:pt x="103" y="1620"/>
                    </a:lnTo>
                    <a:lnTo>
                      <a:pt x="172" y="1792"/>
                    </a:lnTo>
                    <a:lnTo>
                      <a:pt x="310" y="1930"/>
                    </a:lnTo>
                    <a:lnTo>
                      <a:pt x="448" y="2067"/>
                    </a:lnTo>
                    <a:lnTo>
                      <a:pt x="620" y="2171"/>
                    </a:lnTo>
                    <a:lnTo>
                      <a:pt x="827" y="2205"/>
                    </a:lnTo>
                    <a:lnTo>
                      <a:pt x="999" y="2240"/>
                    </a:lnTo>
                    <a:lnTo>
                      <a:pt x="19670" y="2240"/>
                    </a:lnTo>
                    <a:lnTo>
                      <a:pt x="19670" y="2240"/>
                    </a:lnTo>
                    <a:lnTo>
                      <a:pt x="19842" y="2205"/>
                    </a:lnTo>
                    <a:lnTo>
                      <a:pt x="20049" y="2171"/>
                    </a:lnTo>
                    <a:lnTo>
                      <a:pt x="20221" y="2067"/>
                    </a:lnTo>
                    <a:lnTo>
                      <a:pt x="20359" y="1930"/>
                    </a:lnTo>
                    <a:lnTo>
                      <a:pt x="20497" y="1792"/>
                    </a:lnTo>
                    <a:lnTo>
                      <a:pt x="20566" y="1620"/>
                    </a:lnTo>
                    <a:lnTo>
                      <a:pt x="20635" y="1447"/>
                    </a:lnTo>
                    <a:lnTo>
                      <a:pt x="20669" y="1241"/>
                    </a:lnTo>
                    <a:lnTo>
                      <a:pt x="20669" y="1034"/>
                    </a:lnTo>
                    <a:lnTo>
                      <a:pt x="20669" y="1034"/>
                    </a:lnTo>
                    <a:lnTo>
                      <a:pt x="20635" y="827"/>
                    </a:lnTo>
                    <a:lnTo>
                      <a:pt x="20566" y="621"/>
                    </a:lnTo>
                    <a:lnTo>
                      <a:pt x="20497" y="448"/>
                    </a:lnTo>
                    <a:lnTo>
                      <a:pt x="20359" y="310"/>
                    </a:lnTo>
                    <a:lnTo>
                      <a:pt x="20221" y="173"/>
                    </a:lnTo>
                    <a:lnTo>
                      <a:pt x="20049" y="104"/>
                    </a:lnTo>
                    <a:lnTo>
                      <a:pt x="19842" y="35"/>
                    </a:lnTo>
                    <a:lnTo>
                      <a:pt x="196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7" name="Google Shape;4327;p25"/>
              <p:cNvSpPr/>
              <p:nvPr/>
            </p:nvSpPr>
            <p:spPr>
              <a:xfrm>
                <a:off x="3286375" y="2143975"/>
                <a:ext cx="516750" cy="56000"/>
              </a:xfrm>
              <a:custGeom>
                <a:avLst/>
                <a:gdLst/>
                <a:ahLst/>
                <a:cxnLst/>
                <a:rect l="l" t="t" r="r" b="b"/>
                <a:pathLst>
                  <a:path w="20670" h="2240" extrusionOk="0">
                    <a:moveTo>
                      <a:pt x="999" y="0"/>
                    </a:moveTo>
                    <a:lnTo>
                      <a:pt x="793" y="35"/>
                    </a:lnTo>
                    <a:lnTo>
                      <a:pt x="620" y="104"/>
                    </a:lnTo>
                    <a:lnTo>
                      <a:pt x="448" y="173"/>
                    </a:lnTo>
                    <a:lnTo>
                      <a:pt x="310" y="310"/>
                    </a:lnTo>
                    <a:lnTo>
                      <a:pt x="173" y="448"/>
                    </a:lnTo>
                    <a:lnTo>
                      <a:pt x="69" y="621"/>
                    </a:lnTo>
                    <a:lnTo>
                      <a:pt x="35" y="827"/>
                    </a:lnTo>
                    <a:lnTo>
                      <a:pt x="0" y="1034"/>
                    </a:lnTo>
                    <a:lnTo>
                      <a:pt x="0" y="1241"/>
                    </a:lnTo>
                    <a:lnTo>
                      <a:pt x="35" y="1447"/>
                    </a:lnTo>
                    <a:lnTo>
                      <a:pt x="69" y="1620"/>
                    </a:lnTo>
                    <a:lnTo>
                      <a:pt x="173" y="1792"/>
                    </a:lnTo>
                    <a:lnTo>
                      <a:pt x="310" y="1930"/>
                    </a:lnTo>
                    <a:lnTo>
                      <a:pt x="448" y="2067"/>
                    </a:lnTo>
                    <a:lnTo>
                      <a:pt x="620" y="2171"/>
                    </a:lnTo>
                    <a:lnTo>
                      <a:pt x="793" y="2205"/>
                    </a:lnTo>
                    <a:lnTo>
                      <a:pt x="999" y="2240"/>
                    </a:lnTo>
                    <a:lnTo>
                      <a:pt x="19636" y="2240"/>
                    </a:lnTo>
                    <a:lnTo>
                      <a:pt x="19843" y="2205"/>
                    </a:lnTo>
                    <a:lnTo>
                      <a:pt x="20049" y="2171"/>
                    </a:lnTo>
                    <a:lnTo>
                      <a:pt x="20222" y="2067"/>
                    </a:lnTo>
                    <a:lnTo>
                      <a:pt x="20359" y="1930"/>
                    </a:lnTo>
                    <a:lnTo>
                      <a:pt x="20497" y="1792"/>
                    </a:lnTo>
                    <a:lnTo>
                      <a:pt x="20566" y="1620"/>
                    </a:lnTo>
                    <a:lnTo>
                      <a:pt x="20635" y="1447"/>
                    </a:lnTo>
                    <a:lnTo>
                      <a:pt x="20669" y="1241"/>
                    </a:lnTo>
                    <a:lnTo>
                      <a:pt x="20669" y="1034"/>
                    </a:lnTo>
                    <a:lnTo>
                      <a:pt x="20635" y="827"/>
                    </a:lnTo>
                    <a:lnTo>
                      <a:pt x="20566" y="621"/>
                    </a:lnTo>
                    <a:lnTo>
                      <a:pt x="20497" y="448"/>
                    </a:lnTo>
                    <a:lnTo>
                      <a:pt x="20359" y="310"/>
                    </a:lnTo>
                    <a:lnTo>
                      <a:pt x="20222" y="173"/>
                    </a:lnTo>
                    <a:lnTo>
                      <a:pt x="20049" y="104"/>
                    </a:lnTo>
                    <a:lnTo>
                      <a:pt x="19843" y="35"/>
                    </a:lnTo>
                    <a:lnTo>
                      <a:pt x="19636" y="0"/>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8" name="Google Shape;4328;p25"/>
              <p:cNvSpPr/>
              <p:nvPr/>
            </p:nvSpPr>
            <p:spPr>
              <a:xfrm>
                <a:off x="3286375" y="2143975"/>
                <a:ext cx="516750" cy="56000"/>
              </a:xfrm>
              <a:custGeom>
                <a:avLst/>
                <a:gdLst/>
                <a:ahLst/>
                <a:cxnLst/>
                <a:rect l="l" t="t" r="r" b="b"/>
                <a:pathLst>
                  <a:path w="20670" h="2240" fill="none" extrusionOk="0">
                    <a:moveTo>
                      <a:pt x="19636" y="0"/>
                    </a:moveTo>
                    <a:lnTo>
                      <a:pt x="999" y="0"/>
                    </a:lnTo>
                    <a:lnTo>
                      <a:pt x="999" y="0"/>
                    </a:lnTo>
                    <a:lnTo>
                      <a:pt x="793" y="35"/>
                    </a:lnTo>
                    <a:lnTo>
                      <a:pt x="620" y="104"/>
                    </a:lnTo>
                    <a:lnTo>
                      <a:pt x="448" y="173"/>
                    </a:lnTo>
                    <a:lnTo>
                      <a:pt x="310" y="310"/>
                    </a:lnTo>
                    <a:lnTo>
                      <a:pt x="173" y="448"/>
                    </a:lnTo>
                    <a:lnTo>
                      <a:pt x="69" y="621"/>
                    </a:lnTo>
                    <a:lnTo>
                      <a:pt x="35" y="827"/>
                    </a:lnTo>
                    <a:lnTo>
                      <a:pt x="0" y="1034"/>
                    </a:lnTo>
                    <a:lnTo>
                      <a:pt x="0" y="1241"/>
                    </a:lnTo>
                    <a:lnTo>
                      <a:pt x="0" y="1241"/>
                    </a:lnTo>
                    <a:lnTo>
                      <a:pt x="35" y="1447"/>
                    </a:lnTo>
                    <a:lnTo>
                      <a:pt x="69" y="1620"/>
                    </a:lnTo>
                    <a:lnTo>
                      <a:pt x="173" y="1792"/>
                    </a:lnTo>
                    <a:lnTo>
                      <a:pt x="310" y="1930"/>
                    </a:lnTo>
                    <a:lnTo>
                      <a:pt x="448" y="2067"/>
                    </a:lnTo>
                    <a:lnTo>
                      <a:pt x="620" y="2171"/>
                    </a:lnTo>
                    <a:lnTo>
                      <a:pt x="793" y="2205"/>
                    </a:lnTo>
                    <a:lnTo>
                      <a:pt x="999" y="2240"/>
                    </a:lnTo>
                    <a:lnTo>
                      <a:pt x="19636" y="2240"/>
                    </a:lnTo>
                    <a:lnTo>
                      <a:pt x="19636" y="2240"/>
                    </a:lnTo>
                    <a:lnTo>
                      <a:pt x="19843" y="2205"/>
                    </a:lnTo>
                    <a:lnTo>
                      <a:pt x="20049" y="2171"/>
                    </a:lnTo>
                    <a:lnTo>
                      <a:pt x="20222" y="2067"/>
                    </a:lnTo>
                    <a:lnTo>
                      <a:pt x="20359" y="1930"/>
                    </a:lnTo>
                    <a:lnTo>
                      <a:pt x="20497" y="1792"/>
                    </a:lnTo>
                    <a:lnTo>
                      <a:pt x="20566" y="1620"/>
                    </a:lnTo>
                    <a:lnTo>
                      <a:pt x="20635" y="1447"/>
                    </a:lnTo>
                    <a:lnTo>
                      <a:pt x="20669" y="1241"/>
                    </a:lnTo>
                    <a:lnTo>
                      <a:pt x="20669" y="1034"/>
                    </a:lnTo>
                    <a:lnTo>
                      <a:pt x="20669" y="1034"/>
                    </a:lnTo>
                    <a:lnTo>
                      <a:pt x="20635" y="827"/>
                    </a:lnTo>
                    <a:lnTo>
                      <a:pt x="20566" y="621"/>
                    </a:lnTo>
                    <a:lnTo>
                      <a:pt x="20497" y="448"/>
                    </a:lnTo>
                    <a:lnTo>
                      <a:pt x="20359" y="310"/>
                    </a:lnTo>
                    <a:lnTo>
                      <a:pt x="20222" y="173"/>
                    </a:lnTo>
                    <a:lnTo>
                      <a:pt x="20049" y="104"/>
                    </a:lnTo>
                    <a:lnTo>
                      <a:pt x="19843" y="35"/>
                    </a:lnTo>
                    <a:lnTo>
                      <a:pt x="1963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9" name="Google Shape;4329;p25"/>
              <p:cNvSpPr/>
              <p:nvPr/>
            </p:nvSpPr>
            <p:spPr>
              <a:xfrm>
                <a:off x="2724875" y="2248175"/>
                <a:ext cx="707925" cy="56000"/>
              </a:xfrm>
              <a:custGeom>
                <a:avLst/>
                <a:gdLst/>
                <a:ahLst/>
                <a:cxnLst/>
                <a:rect l="l" t="t" r="r" b="b"/>
                <a:pathLst>
                  <a:path w="28317" h="2240" extrusionOk="0">
                    <a:moveTo>
                      <a:pt x="999" y="1"/>
                    </a:moveTo>
                    <a:lnTo>
                      <a:pt x="827" y="35"/>
                    </a:lnTo>
                    <a:lnTo>
                      <a:pt x="620" y="70"/>
                    </a:lnTo>
                    <a:lnTo>
                      <a:pt x="448" y="173"/>
                    </a:lnTo>
                    <a:lnTo>
                      <a:pt x="310" y="311"/>
                    </a:lnTo>
                    <a:lnTo>
                      <a:pt x="172" y="449"/>
                    </a:lnTo>
                    <a:lnTo>
                      <a:pt x="103" y="621"/>
                    </a:lnTo>
                    <a:lnTo>
                      <a:pt x="35" y="793"/>
                    </a:lnTo>
                    <a:lnTo>
                      <a:pt x="0" y="1000"/>
                    </a:lnTo>
                    <a:lnTo>
                      <a:pt x="0" y="1241"/>
                    </a:lnTo>
                    <a:lnTo>
                      <a:pt x="35" y="1413"/>
                    </a:lnTo>
                    <a:lnTo>
                      <a:pt x="103" y="1620"/>
                    </a:lnTo>
                    <a:lnTo>
                      <a:pt x="172" y="1792"/>
                    </a:lnTo>
                    <a:lnTo>
                      <a:pt x="310" y="1930"/>
                    </a:lnTo>
                    <a:lnTo>
                      <a:pt x="448" y="2068"/>
                    </a:lnTo>
                    <a:lnTo>
                      <a:pt x="620" y="2137"/>
                    </a:lnTo>
                    <a:lnTo>
                      <a:pt x="827" y="2205"/>
                    </a:lnTo>
                    <a:lnTo>
                      <a:pt x="999" y="2240"/>
                    </a:lnTo>
                    <a:lnTo>
                      <a:pt x="27318" y="2240"/>
                    </a:lnTo>
                    <a:lnTo>
                      <a:pt x="27524" y="2205"/>
                    </a:lnTo>
                    <a:lnTo>
                      <a:pt x="27697" y="2137"/>
                    </a:lnTo>
                    <a:lnTo>
                      <a:pt x="27869" y="2068"/>
                    </a:lnTo>
                    <a:lnTo>
                      <a:pt x="28007" y="1930"/>
                    </a:lnTo>
                    <a:lnTo>
                      <a:pt x="28144" y="1792"/>
                    </a:lnTo>
                    <a:lnTo>
                      <a:pt x="28248" y="1620"/>
                    </a:lnTo>
                    <a:lnTo>
                      <a:pt x="28282" y="1413"/>
                    </a:lnTo>
                    <a:lnTo>
                      <a:pt x="28317" y="1241"/>
                    </a:lnTo>
                    <a:lnTo>
                      <a:pt x="28317" y="1000"/>
                    </a:lnTo>
                    <a:lnTo>
                      <a:pt x="28282" y="793"/>
                    </a:lnTo>
                    <a:lnTo>
                      <a:pt x="28248" y="621"/>
                    </a:lnTo>
                    <a:lnTo>
                      <a:pt x="28144" y="449"/>
                    </a:lnTo>
                    <a:lnTo>
                      <a:pt x="28007" y="311"/>
                    </a:lnTo>
                    <a:lnTo>
                      <a:pt x="27869" y="173"/>
                    </a:lnTo>
                    <a:lnTo>
                      <a:pt x="27697" y="70"/>
                    </a:lnTo>
                    <a:lnTo>
                      <a:pt x="27524" y="35"/>
                    </a:lnTo>
                    <a:lnTo>
                      <a:pt x="27318" y="1"/>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0" name="Google Shape;4330;p25"/>
              <p:cNvSpPr/>
              <p:nvPr/>
            </p:nvSpPr>
            <p:spPr>
              <a:xfrm>
                <a:off x="2724875" y="2248175"/>
                <a:ext cx="707925" cy="56000"/>
              </a:xfrm>
              <a:custGeom>
                <a:avLst/>
                <a:gdLst/>
                <a:ahLst/>
                <a:cxnLst/>
                <a:rect l="l" t="t" r="r" b="b"/>
                <a:pathLst>
                  <a:path w="28317" h="2240" fill="none" extrusionOk="0">
                    <a:moveTo>
                      <a:pt x="27318" y="1"/>
                    </a:moveTo>
                    <a:lnTo>
                      <a:pt x="999" y="1"/>
                    </a:lnTo>
                    <a:lnTo>
                      <a:pt x="999" y="1"/>
                    </a:lnTo>
                    <a:lnTo>
                      <a:pt x="827" y="35"/>
                    </a:lnTo>
                    <a:lnTo>
                      <a:pt x="620" y="70"/>
                    </a:lnTo>
                    <a:lnTo>
                      <a:pt x="448" y="173"/>
                    </a:lnTo>
                    <a:lnTo>
                      <a:pt x="310" y="311"/>
                    </a:lnTo>
                    <a:lnTo>
                      <a:pt x="172" y="449"/>
                    </a:lnTo>
                    <a:lnTo>
                      <a:pt x="103" y="621"/>
                    </a:lnTo>
                    <a:lnTo>
                      <a:pt x="35" y="793"/>
                    </a:lnTo>
                    <a:lnTo>
                      <a:pt x="0" y="1000"/>
                    </a:lnTo>
                    <a:lnTo>
                      <a:pt x="0" y="1241"/>
                    </a:lnTo>
                    <a:lnTo>
                      <a:pt x="0" y="1241"/>
                    </a:lnTo>
                    <a:lnTo>
                      <a:pt x="35" y="1413"/>
                    </a:lnTo>
                    <a:lnTo>
                      <a:pt x="103" y="1620"/>
                    </a:lnTo>
                    <a:lnTo>
                      <a:pt x="172" y="1792"/>
                    </a:lnTo>
                    <a:lnTo>
                      <a:pt x="310" y="1930"/>
                    </a:lnTo>
                    <a:lnTo>
                      <a:pt x="448" y="2068"/>
                    </a:lnTo>
                    <a:lnTo>
                      <a:pt x="620" y="2137"/>
                    </a:lnTo>
                    <a:lnTo>
                      <a:pt x="827" y="2205"/>
                    </a:lnTo>
                    <a:lnTo>
                      <a:pt x="999" y="2240"/>
                    </a:lnTo>
                    <a:lnTo>
                      <a:pt x="27318" y="2240"/>
                    </a:lnTo>
                    <a:lnTo>
                      <a:pt x="27318" y="2240"/>
                    </a:lnTo>
                    <a:lnTo>
                      <a:pt x="27524" y="2205"/>
                    </a:lnTo>
                    <a:lnTo>
                      <a:pt x="27697" y="2137"/>
                    </a:lnTo>
                    <a:lnTo>
                      <a:pt x="27869" y="2068"/>
                    </a:lnTo>
                    <a:lnTo>
                      <a:pt x="28007" y="1930"/>
                    </a:lnTo>
                    <a:lnTo>
                      <a:pt x="28144" y="1792"/>
                    </a:lnTo>
                    <a:lnTo>
                      <a:pt x="28248" y="1620"/>
                    </a:lnTo>
                    <a:lnTo>
                      <a:pt x="28282" y="1413"/>
                    </a:lnTo>
                    <a:lnTo>
                      <a:pt x="28317" y="1241"/>
                    </a:lnTo>
                    <a:lnTo>
                      <a:pt x="28317" y="1000"/>
                    </a:lnTo>
                    <a:lnTo>
                      <a:pt x="28317" y="1000"/>
                    </a:lnTo>
                    <a:lnTo>
                      <a:pt x="28282" y="793"/>
                    </a:lnTo>
                    <a:lnTo>
                      <a:pt x="28248" y="621"/>
                    </a:lnTo>
                    <a:lnTo>
                      <a:pt x="28144" y="449"/>
                    </a:lnTo>
                    <a:lnTo>
                      <a:pt x="28007" y="311"/>
                    </a:lnTo>
                    <a:lnTo>
                      <a:pt x="27869" y="173"/>
                    </a:lnTo>
                    <a:lnTo>
                      <a:pt x="27697" y="70"/>
                    </a:lnTo>
                    <a:lnTo>
                      <a:pt x="27524" y="35"/>
                    </a:lnTo>
                    <a:lnTo>
                      <a:pt x="273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1" name="Google Shape;4331;p25"/>
              <p:cNvSpPr/>
              <p:nvPr/>
            </p:nvSpPr>
            <p:spPr>
              <a:xfrm>
                <a:off x="2214175" y="1952775"/>
                <a:ext cx="437500" cy="437525"/>
              </a:xfrm>
              <a:custGeom>
                <a:avLst/>
                <a:gdLst/>
                <a:ahLst/>
                <a:cxnLst/>
                <a:rect l="l" t="t" r="r" b="b"/>
                <a:pathLst>
                  <a:path w="17500" h="17501" extrusionOk="0">
                    <a:moveTo>
                      <a:pt x="8302" y="1"/>
                    </a:moveTo>
                    <a:lnTo>
                      <a:pt x="7889" y="35"/>
                    </a:lnTo>
                    <a:lnTo>
                      <a:pt x="7441" y="104"/>
                    </a:lnTo>
                    <a:lnTo>
                      <a:pt x="7028" y="173"/>
                    </a:lnTo>
                    <a:lnTo>
                      <a:pt x="6614" y="276"/>
                    </a:lnTo>
                    <a:lnTo>
                      <a:pt x="6201" y="380"/>
                    </a:lnTo>
                    <a:lnTo>
                      <a:pt x="5409" y="655"/>
                    </a:lnTo>
                    <a:lnTo>
                      <a:pt x="4651" y="1034"/>
                    </a:lnTo>
                    <a:lnTo>
                      <a:pt x="3927" y="1448"/>
                    </a:lnTo>
                    <a:lnTo>
                      <a:pt x="3273" y="1930"/>
                    </a:lnTo>
                    <a:lnTo>
                      <a:pt x="2653" y="2481"/>
                    </a:lnTo>
                    <a:lnTo>
                      <a:pt x="2067" y="3101"/>
                    </a:lnTo>
                    <a:lnTo>
                      <a:pt x="1585" y="3756"/>
                    </a:lnTo>
                    <a:lnTo>
                      <a:pt x="1137" y="4445"/>
                    </a:lnTo>
                    <a:lnTo>
                      <a:pt x="758" y="5203"/>
                    </a:lnTo>
                    <a:lnTo>
                      <a:pt x="448" y="5995"/>
                    </a:lnTo>
                    <a:lnTo>
                      <a:pt x="345" y="6408"/>
                    </a:lnTo>
                    <a:lnTo>
                      <a:pt x="241" y="6822"/>
                    </a:lnTo>
                    <a:lnTo>
                      <a:pt x="138" y="7235"/>
                    </a:lnTo>
                    <a:lnTo>
                      <a:pt x="69" y="7648"/>
                    </a:lnTo>
                    <a:lnTo>
                      <a:pt x="35" y="8096"/>
                    </a:lnTo>
                    <a:lnTo>
                      <a:pt x="35" y="8544"/>
                    </a:lnTo>
                    <a:lnTo>
                      <a:pt x="0" y="8751"/>
                    </a:lnTo>
                    <a:lnTo>
                      <a:pt x="35" y="9371"/>
                    </a:lnTo>
                    <a:lnTo>
                      <a:pt x="104" y="9991"/>
                    </a:lnTo>
                    <a:lnTo>
                      <a:pt x="207" y="10577"/>
                    </a:lnTo>
                    <a:lnTo>
                      <a:pt x="345" y="11162"/>
                    </a:lnTo>
                    <a:lnTo>
                      <a:pt x="620" y="11955"/>
                    </a:lnTo>
                    <a:lnTo>
                      <a:pt x="930" y="12678"/>
                    </a:lnTo>
                    <a:lnTo>
                      <a:pt x="1344" y="13367"/>
                    </a:lnTo>
                    <a:lnTo>
                      <a:pt x="1792" y="14021"/>
                    </a:lnTo>
                    <a:lnTo>
                      <a:pt x="2274" y="14607"/>
                    </a:lnTo>
                    <a:lnTo>
                      <a:pt x="2825" y="15158"/>
                    </a:lnTo>
                    <a:lnTo>
                      <a:pt x="3411" y="15640"/>
                    </a:lnTo>
                    <a:lnTo>
                      <a:pt x="4031" y="16088"/>
                    </a:lnTo>
                    <a:lnTo>
                      <a:pt x="4513" y="16398"/>
                    </a:lnTo>
                    <a:lnTo>
                      <a:pt x="5030" y="16640"/>
                    </a:lnTo>
                    <a:lnTo>
                      <a:pt x="5202" y="16743"/>
                    </a:lnTo>
                    <a:lnTo>
                      <a:pt x="5650" y="16915"/>
                    </a:lnTo>
                    <a:lnTo>
                      <a:pt x="6063" y="17053"/>
                    </a:lnTo>
                    <a:lnTo>
                      <a:pt x="6821" y="17260"/>
                    </a:lnTo>
                    <a:lnTo>
                      <a:pt x="7613" y="17397"/>
                    </a:lnTo>
                    <a:lnTo>
                      <a:pt x="8199" y="17466"/>
                    </a:lnTo>
                    <a:lnTo>
                      <a:pt x="8750" y="17501"/>
                    </a:lnTo>
                    <a:lnTo>
                      <a:pt x="9267" y="17466"/>
                    </a:lnTo>
                    <a:lnTo>
                      <a:pt x="9784" y="17432"/>
                    </a:lnTo>
                    <a:lnTo>
                      <a:pt x="10576" y="17294"/>
                    </a:lnTo>
                    <a:lnTo>
                      <a:pt x="11368" y="17087"/>
                    </a:lnTo>
                    <a:lnTo>
                      <a:pt x="12092" y="16846"/>
                    </a:lnTo>
                    <a:lnTo>
                      <a:pt x="12781" y="16502"/>
                    </a:lnTo>
                    <a:lnTo>
                      <a:pt x="13228" y="16261"/>
                    </a:lnTo>
                    <a:lnTo>
                      <a:pt x="13676" y="15951"/>
                    </a:lnTo>
                    <a:lnTo>
                      <a:pt x="14124" y="15640"/>
                    </a:lnTo>
                    <a:lnTo>
                      <a:pt x="14537" y="15330"/>
                    </a:lnTo>
                    <a:lnTo>
                      <a:pt x="14916" y="14952"/>
                    </a:lnTo>
                    <a:lnTo>
                      <a:pt x="15399" y="14435"/>
                    </a:lnTo>
                    <a:lnTo>
                      <a:pt x="15812" y="13884"/>
                    </a:lnTo>
                    <a:lnTo>
                      <a:pt x="16260" y="13229"/>
                    </a:lnTo>
                    <a:lnTo>
                      <a:pt x="16639" y="12540"/>
                    </a:lnTo>
                    <a:lnTo>
                      <a:pt x="16949" y="11782"/>
                    </a:lnTo>
                    <a:lnTo>
                      <a:pt x="17190" y="11024"/>
                    </a:lnTo>
                    <a:lnTo>
                      <a:pt x="17328" y="10473"/>
                    </a:lnTo>
                    <a:lnTo>
                      <a:pt x="17431" y="9922"/>
                    </a:lnTo>
                    <a:lnTo>
                      <a:pt x="17500" y="9336"/>
                    </a:lnTo>
                    <a:lnTo>
                      <a:pt x="17500" y="8751"/>
                    </a:lnTo>
                    <a:lnTo>
                      <a:pt x="17500" y="8303"/>
                    </a:lnTo>
                    <a:lnTo>
                      <a:pt x="17466" y="7855"/>
                    </a:lnTo>
                    <a:lnTo>
                      <a:pt x="17397" y="7407"/>
                    </a:lnTo>
                    <a:lnTo>
                      <a:pt x="17328" y="6994"/>
                    </a:lnTo>
                    <a:lnTo>
                      <a:pt x="17224" y="6546"/>
                    </a:lnTo>
                    <a:lnTo>
                      <a:pt x="17121" y="6133"/>
                    </a:lnTo>
                    <a:lnTo>
                      <a:pt x="16983" y="5719"/>
                    </a:lnTo>
                    <a:lnTo>
                      <a:pt x="16811" y="5340"/>
                    </a:lnTo>
                    <a:lnTo>
                      <a:pt x="16639" y="4961"/>
                    </a:lnTo>
                    <a:lnTo>
                      <a:pt x="16432" y="4583"/>
                    </a:lnTo>
                    <a:lnTo>
                      <a:pt x="16019" y="3859"/>
                    </a:lnTo>
                    <a:lnTo>
                      <a:pt x="15502" y="3170"/>
                    </a:lnTo>
                    <a:lnTo>
                      <a:pt x="14951" y="2550"/>
                    </a:lnTo>
                    <a:lnTo>
                      <a:pt x="14331" y="1999"/>
                    </a:lnTo>
                    <a:lnTo>
                      <a:pt x="13642" y="1482"/>
                    </a:lnTo>
                    <a:lnTo>
                      <a:pt x="12918" y="1069"/>
                    </a:lnTo>
                    <a:lnTo>
                      <a:pt x="12539" y="862"/>
                    </a:lnTo>
                    <a:lnTo>
                      <a:pt x="12160" y="690"/>
                    </a:lnTo>
                    <a:lnTo>
                      <a:pt x="11782" y="518"/>
                    </a:lnTo>
                    <a:lnTo>
                      <a:pt x="11368" y="380"/>
                    </a:lnTo>
                    <a:lnTo>
                      <a:pt x="10955" y="276"/>
                    </a:lnTo>
                    <a:lnTo>
                      <a:pt x="10507" y="173"/>
                    </a:lnTo>
                    <a:lnTo>
                      <a:pt x="10094" y="104"/>
                    </a:lnTo>
                    <a:lnTo>
                      <a:pt x="9646" y="35"/>
                    </a:lnTo>
                    <a:lnTo>
                      <a:pt x="91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2" name="Google Shape;4332;p25"/>
              <p:cNvSpPr/>
              <p:nvPr/>
            </p:nvSpPr>
            <p:spPr>
              <a:xfrm>
                <a:off x="2214175" y="1952775"/>
                <a:ext cx="437500" cy="437525"/>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68"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40"/>
                    </a:lnTo>
                    <a:lnTo>
                      <a:pt x="2825" y="15158"/>
                    </a:lnTo>
                    <a:lnTo>
                      <a:pt x="2274" y="14607"/>
                    </a:lnTo>
                    <a:lnTo>
                      <a:pt x="1792" y="14021"/>
                    </a:lnTo>
                    <a:lnTo>
                      <a:pt x="1792" y="14021"/>
                    </a:lnTo>
                    <a:lnTo>
                      <a:pt x="1344" y="13367"/>
                    </a:lnTo>
                    <a:lnTo>
                      <a:pt x="930" y="12678"/>
                    </a:lnTo>
                    <a:lnTo>
                      <a:pt x="620" y="11955"/>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32"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3" name="Google Shape;4333;p25"/>
              <p:cNvSpPr/>
              <p:nvPr/>
            </p:nvSpPr>
            <p:spPr>
              <a:xfrm>
                <a:off x="2214175" y="1952775"/>
                <a:ext cx="437500" cy="437525"/>
              </a:xfrm>
              <a:custGeom>
                <a:avLst/>
                <a:gdLst/>
                <a:ahLst/>
                <a:cxnLst/>
                <a:rect l="l" t="t" r="r" b="b"/>
                <a:pathLst>
                  <a:path w="17500" h="17501" extrusionOk="0">
                    <a:moveTo>
                      <a:pt x="8302" y="1"/>
                    </a:moveTo>
                    <a:lnTo>
                      <a:pt x="7889" y="35"/>
                    </a:lnTo>
                    <a:lnTo>
                      <a:pt x="7441" y="104"/>
                    </a:lnTo>
                    <a:lnTo>
                      <a:pt x="7028" y="173"/>
                    </a:lnTo>
                    <a:lnTo>
                      <a:pt x="6614" y="276"/>
                    </a:lnTo>
                    <a:lnTo>
                      <a:pt x="6201" y="380"/>
                    </a:lnTo>
                    <a:lnTo>
                      <a:pt x="5409" y="655"/>
                    </a:lnTo>
                    <a:lnTo>
                      <a:pt x="4651" y="1034"/>
                    </a:lnTo>
                    <a:lnTo>
                      <a:pt x="3927" y="1448"/>
                    </a:lnTo>
                    <a:lnTo>
                      <a:pt x="3273" y="1930"/>
                    </a:lnTo>
                    <a:lnTo>
                      <a:pt x="2653" y="2481"/>
                    </a:lnTo>
                    <a:lnTo>
                      <a:pt x="2067" y="3101"/>
                    </a:lnTo>
                    <a:lnTo>
                      <a:pt x="1585" y="3756"/>
                    </a:lnTo>
                    <a:lnTo>
                      <a:pt x="1137" y="4445"/>
                    </a:lnTo>
                    <a:lnTo>
                      <a:pt x="758" y="5203"/>
                    </a:lnTo>
                    <a:lnTo>
                      <a:pt x="448" y="5995"/>
                    </a:lnTo>
                    <a:lnTo>
                      <a:pt x="345" y="6408"/>
                    </a:lnTo>
                    <a:lnTo>
                      <a:pt x="241" y="6822"/>
                    </a:lnTo>
                    <a:lnTo>
                      <a:pt x="138" y="7235"/>
                    </a:lnTo>
                    <a:lnTo>
                      <a:pt x="69" y="7648"/>
                    </a:lnTo>
                    <a:lnTo>
                      <a:pt x="35" y="8096"/>
                    </a:lnTo>
                    <a:lnTo>
                      <a:pt x="35" y="8544"/>
                    </a:lnTo>
                    <a:lnTo>
                      <a:pt x="0" y="8751"/>
                    </a:lnTo>
                    <a:lnTo>
                      <a:pt x="35" y="9371"/>
                    </a:lnTo>
                    <a:lnTo>
                      <a:pt x="104" y="9991"/>
                    </a:lnTo>
                    <a:lnTo>
                      <a:pt x="207" y="10577"/>
                    </a:lnTo>
                    <a:lnTo>
                      <a:pt x="345" y="11162"/>
                    </a:lnTo>
                    <a:lnTo>
                      <a:pt x="620" y="11955"/>
                    </a:lnTo>
                    <a:lnTo>
                      <a:pt x="930" y="12678"/>
                    </a:lnTo>
                    <a:lnTo>
                      <a:pt x="1344" y="13367"/>
                    </a:lnTo>
                    <a:lnTo>
                      <a:pt x="1792" y="14021"/>
                    </a:lnTo>
                    <a:lnTo>
                      <a:pt x="2274" y="14607"/>
                    </a:lnTo>
                    <a:lnTo>
                      <a:pt x="2825" y="15158"/>
                    </a:lnTo>
                    <a:lnTo>
                      <a:pt x="3411" y="15675"/>
                    </a:lnTo>
                    <a:lnTo>
                      <a:pt x="4031" y="16088"/>
                    </a:lnTo>
                    <a:lnTo>
                      <a:pt x="4513" y="16398"/>
                    </a:lnTo>
                    <a:lnTo>
                      <a:pt x="5030" y="16640"/>
                    </a:lnTo>
                    <a:lnTo>
                      <a:pt x="5202" y="16743"/>
                    </a:lnTo>
                    <a:lnTo>
                      <a:pt x="5650" y="16915"/>
                    </a:lnTo>
                    <a:lnTo>
                      <a:pt x="6063" y="17053"/>
                    </a:lnTo>
                    <a:lnTo>
                      <a:pt x="6821" y="17260"/>
                    </a:lnTo>
                    <a:lnTo>
                      <a:pt x="7613" y="17397"/>
                    </a:lnTo>
                    <a:lnTo>
                      <a:pt x="8199" y="17466"/>
                    </a:lnTo>
                    <a:lnTo>
                      <a:pt x="8750" y="17501"/>
                    </a:lnTo>
                    <a:lnTo>
                      <a:pt x="9267" y="17466"/>
                    </a:lnTo>
                    <a:lnTo>
                      <a:pt x="9784" y="17432"/>
                    </a:lnTo>
                    <a:lnTo>
                      <a:pt x="10576" y="17294"/>
                    </a:lnTo>
                    <a:lnTo>
                      <a:pt x="11334" y="17087"/>
                    </a:lnTo>
                    <a:lnTo>
                      <a:pt x="12092" y="16846"/>
                    </a:lnTo>
                    <a:lnTo>
                      <a:pt x="12781" y="16502"/>
                    </a:lnTo>
                    <a:lnTo>
                      <a:pt x="13228" y="16261"/>
                    </a:lnTo>
                    <a:lnTo>
                      <a:pt x="13676" y="15951"/>
                    </a:lnTo>
                    <a:lnTo>
                      <a:pt x="14124" y="15640"/>
                    </a:lnTo>
                    <a:lnTo>
                      <a:pt x="14537" y="15330"/>
                    </a:lnTo>
                    <a:lnTo>
                      <a:pt x="14916" y="14952"/>
                    </a:lnTo>
                    <a:lnTo>
                      <a:pt x="15399" y="14435"/>
                    </a:lnTo>
                    <a:lnTo>
                      <a:pt x="15812" y="13884"/>
                    </a:lnTo>
                    <a:lnTo>
                      <a:pt x="16260" y="13229"/>
                    </a:lnTo>
                    <a:lnTo>
                      <a:pt x="16639" y="12540"/>
                    </a:lnTo>
                    <a:lnTo>
                      <a:pt x="16949" y="11782"/>
                    </a:lnTo>
                    <a:lnTo>
                      <a:pt x="17190" y="11024"/>
                    </a:lnTo>
                    <a:lnTo>
                      <a:pt x="17328" y="10473"/>
                    </a:lnTo>
                    <a:lnTo>
                      <a:pt x="17431" y="9922"/>
                    </a:lnTo>
                    <a:lnTo>
                      <a:pt x="17500" y="9336"/>
                    </a:lnTo>
                    <a:lnTo>
                      <a:pt x="17500" y="8751"/>
                    </a:lnTo>
                    <a:lnTo>
                      <a:pt x="17500" y="8303"/>
                    </a:lnTo>
                    <a:lnTo>
                      <a:pt x="17466" y="7855"/>
                    </a:lnTo>
                    <a:lnTo>
                      <a:pt x="17397" y="7407"/>
                    </a:lnTo>
                    <a:lnTo>
                      <a:pt x="17328" y="6994"/>
                    </a:lnTo>
                    <a:lnTo>
                      <a:pt x="17224" y="6546"/>
                    </a:lnTo>
                    <a:lnTo>
                      <a:pt x="17121" y="6133"/>
                    </a:lnTo>
                    <a:lnTo>
                      <a:pt x="16983" y="5719"/>
                    </a:lnTo>
                    <a:lnTo>
                      <a:pt x="16811" y="5340"/>
                    </a:lnTo>
                    <a:lnTo>
                      <a:pt x="16639" y="4961"/>
                    </a:lnTo>
                    <a:lnTo>
                      <a:pt x="16467" y="4583"/>
                    </a:lnTo>
                    <a:lnTo>
                      <a:pt x="16019" y="3859"/>
                    </a:lnTo>
                    <a:lnTo>
                      <a:pt x="15502" y="3170"/>
                    </a:lnTo>
                    <a:lnTo>
                      <a:pt x="14951" y="2550"/>
                    </a:lnTo>
                    <a:lnTo>
                      <a:pt x="14331" y="1999"/>
                    </a:lnTo>
                    <a:lnTo>
                      <a:pt x="13642" y="1482"/>
                    </a:lnTo>
                    <a:lnTo>
                      <a:pt x="12918" y="1069"/>
                    </a:lnTo>
                    <a:lnTo>
                      <a:pt x="12539" y="862"/>
                    </a:lnTo>
                    <a:lnTo>
                      <a:pt x="12160" y="690"/>
                    </a:lnTo>
                    <a:lnTo>
                      <a:pt x="11782" y="518"/>
                    </a:lnTo>
                    <a:lnTo>
                      <a:pt x="11368" y="380"/>
                    </a:lnTo>
                    <a:lnTo>
                      <a:pt x="10955" y="276"/>
                    </a:lnTo>
                    <a:lnTo>
                      <a:pt x="10507" y="173"/>
                    </a:lnTo>
                    <a:lnTo>
                      <a:pt x="10094" y="104"/>
                    </a:lnTo>
                    <a:lnTo>
                      <a:pt x="9646" y="35"/>
                    </a:lnTo>
                    <a:lnTo>
                      <a:pt x="91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4" name="Google Shape;4334;p25"/>
              <p:cNvSpPr/>
              <p:nvPr/>
            </p:nvSpPr>
            <p:spPr>
              <a:xfrm>
                <a:off x="2214175" y="1952775"/>
                <a:ext cx="437500" cy="437525"/>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34"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75"/>
                    </a:lnTo>
                    <a:lnTo>
                      <a:pt x="2825" y="15158"/>
                    </a:lnTo>
                    <a:lnTo>
                      <a:pt x="2274" y="14607"/>
                    </a:lnTo>
                    <a:lnTo>
                      <a:pt x="1792" y="14021"/>
                    </a:lnTo>
                    <a:lnTo>
                      <a:pt x="1792" y="14021"/>
                    </a:lnTo>
                    <a:lnTo>
                      <a:pt x="1344" y="13367"/>
                    </a:lnTo>
                    <a:lnTo>
                      <a:pt x="930" y="12678"/>
                    </a:lnTo>
                    <a:lnTo>
                      <a:pt x="620" y="11955"/>
                    </a:lnTo>
                    <a:lnTo>
                      <a:pt x="345" y="11162"/>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67"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5" name="Google Shape;4335;p25"/>
              <p:cNvSpPr/>
              <p:nvPr/>
            </p:nvSpPr>
            <p:spPr>
              <a:xfrm>
                <a:off x="2404500" y="2183600"/>
                <a:ext cx="140400" cy="206700"/>
              </a:xfrm>
              <a:custGeom>
                <a:avLst/>
                <a:gdLst/>
                <a:ahLst/>
                <a:cxnLst/>
                <a:rect l="l" t="t" r="r" b="b"/>
                <a:pathLst>
                  <a:path w="5616" h="8268" extrusionOk="0">
                    <a:moveTo>
                      <a:pt x="1826" y="0"/>
                    </a:moveTo>
                    <a:lnTo>
                      <a:pt x="1413" y="35"/>
                    </a:lnTo>
                    <a:lnTo>
                      <a:pt x="207" y="172"/>
                    </a:lnTo>
                    <a:lnTo>
                      <a:pt x="104" y="172"/>
                    </a:lnTo>
                    <a:lnTo>
                      <a:pt x="104" y="448"/>
                    </a:lnTo>
                    <a:lnTo>
                      <a:pt x="104" y="827"/>
                    </a:lnTo>
                    <a:lnTo>
                      <a:pt x="138" y="1068"/>
                    </a:lnTo>
                    <a:lnTo>
                      <a:pt x="138" y="1275"/>
                    </a:lnTo>
                    <a:lnTo>
                      <a:pt x="138" y="2584"/>
                    </a:lnTo>
                    <a:lnTo>
                      <a:pt x="138" y="4237"/>
                    </a:lnTo>
                    <a:lnTo>
                      <a:pt x="104" y="6132"/>
                    </a:lnTo>
                    <a:lnTo>
                      <a:pt x="0" y="8164"/>
                    </a:lnTo>
                    <a:lnTo>
                      <a:pt x="586" y="8233"/>
                    </a:lnTo>
                    <a:lnTo>
                      <a:pt x="1137" y="8268"/>
                    </a:lnTo>
                    <a:lnTo>
                      <a:pt x="1654" y="8233"/>
                    </a:lnTo>
                    <a:lnTo>
                      <a:pt x="2171" y="8199"/>
                    </a:lnTo>
                    <a:lnTo>
                      <a:pt x="2963" y="8061"/>
                    </a:lnTo>
                    <a:lnTo>
                      <a:pt x="3755" y="7854"/>
                    </a:lnTo>
                    <a:lnTo>
                      <a:pt x="4479" y="7613"/>
                    </a:lnTo>
                    <a:lnTo>
                      <a:pt x="5168" y="7269"/>
                    </a:lnTo>
                    <a:lnTo>
                      <a:pt x="5615" y="7028"/>
                    </a:lnTo>
                    <a:lnTo>
                      <a:pt x="3273" y="517"/>
                    </a:lnTo>
                    <a:lnTo>
                      <a:pt x="3101" y="448"/>
                    </a:lnTo>
                    <a:lnTo>
                      <a:pt x="182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6" name="Google Shape;4336;p25"/>
              <p:cNvSpPr/>
              <p:nvPr/>
            </p:nvSpPr>
            <p:spPr>
              <a:xfrm>
                <a:off x="2404500" y="2183600"/>
                <a:ext cx="140400" cy="206700"/>
              </a:xfrm>
              <a:custGeom>
                <a:avLst/>
                <a:gdLst/>
                <a:ahLst/>
                <a:cxnLst/>
                <a:rect l="l" t="t" r="r" b="b"/>
                <a:pathLst>
                  <a:path w="5616" h="8268" fill="none" extrusionOk="0">
                    <a:moveTo>
                      <a:pt x="5615" y="7028"/>
                    </a:moveTo>
                    <a:lnTo>
                      <a:pt x="5615" y="7028"/>
                    </a:lnTo>
                    <a:lnTo>
                      <a:pt x="5168" y="7269"/>
                    </a:lnTo>
                    <a:lnTo>
                      <a:pt x="5168" y="7269"/>
                    </a:lnTo>
                    <a:lnTo>
                      <a:pt x="4479" y="7613"/>
                    </a:lnTo>
                    <a:lnTo>
                      <a:pt x="3755" y="7854"/>
                    </a:lnTo>
                    <a:lnTo>
                      <a:pt x="2963" y="8061"/>
                    </a:lnTo>
                    <a:lnTo>
                      <a:pt x="2171" y="8199"/>
                    </a:lnTo>
                    <a:lnTo>
                      <a:pt x="2171" y="8199"/>
                    </a:lnTo>
                    <a:lnTo>
                      <a:pt x="1654" y="8233"/>
                    </a:lnTo>
                    <a:lnTo>
                      <a:pt x="1137" y="8268"/>
                    </a:lnTo>
                    <a:lnTo>
                      <a:pt x="1137" y="8268"/>
                    </a:lnTo>
                    <a:lnTo>
                      <a:pt x="586" y="8233"/>
                    </a:lnTo>
                    <a:lnTo>
                      <a:pt x="0" y="8164"/>
                    </a:lnTo>
                    <a:lnTo>
                      <a:pt x="0" y="8164"/>
                    </a:lnTo>
                    <a:lnTo>
                      <a:pt x="104" y="6132"/>
                    </a:lnTo>
                    <a:lnTo>
                      <a:pt x="138" y="4237"/>
                    </a:lnTo>
                    <a:lnTo>
                      <a:pt x="138" y="2584"/>
                    </a:lnTo>
                    <a:lnTo>
                      <a:pt x="138" y="1275"/>
                    </a:lnTo>
                    <a:lnTo>
                      <a:pt x="138" y="1275"/>
                    </a:lnTo>
                    <a:lnTo>
                      <a:pt x="138" y="1068"/>
                    </a:lnTo>
                    <a:lnTo>
                      <a:pt x="138" y="1068"/>
                    </a:lnTo>
                    <a:lnTo>
                      <a:pt x="104" y="827"/>
                    </a:lnTo>
                    <a:lnTo>
                      <a:pt x="104" y="827"/>
                    </a:lnTo>
                    <a:lnTo>
                      <a:pt x="104" y="448"/>
                    </a:lnTo>
                    <a:lnTo>
                      <a:pt x="104" y="448"/>
                    </a:lnTo>
                    <a:lnTo>
                      <a:pt x="104" y="172"/>
                    </a:lnTo>
                    <a:lnTo>
                      <a:pt x="207" y="172"/>
                    </a:lnTo>
                    <a:lnTo>
                      <a:pt x="1413" y="35"/>
                    </a:lnTo>
                    <a:lnTo>
                      <a:pt x="1826" y="0"/>
                    </a:lnTo>
                    <a:lnTo>
                      <a:pt x="3101" y="448"/>
                    </a:lnTo>
                    <a:lnTo>
                      <a:pt x="3101" y="448"/>
                    </a:lnTo>
                    <a:lnTo>
                      <a:pt x="3273" y="517"/>
                    </a:lnTo>
                    <a:lnTo>
                      <a:pt x="5615" y="702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7" name="Google Shape;4337;p25"/>
              <p:cNvSpPr/>
              <p:nvPr/>
            </p:nvSpPr>
            <p:spPr>
              <a:xfrm>
                <a:off x="2258950" y="2185300"/>
                <a:ext cx="207575" cy="205000"/>
              </a:xfrm>
              <a:custGeom>
                <a:avLst/>
                <a:gdLst/>
                <a:ahLst/>
                <a:cxnLst/>
                <a:rect l="l" t="t" r="r" b="b"/>
                <a:pathLst>
                  <a:path w="8303" h="8200" extrusionOk="0">
                    <a:moveTo>
                      <a:pt x="5788" y="1"/>
                    </a:moveTo>
                    <a:lnTo>
                      <a:pt x="5202" y="208"/>
                    </a:lnTo>
                    <a:lnTo>
                      <a:pt x="4617" y="483"/>
                    </a:lnTo>
                    <a:lnTo>
                      <a:pt x="4169" y="724"/>
                    </a:lnTo>
                    <a:lnTo>
                      <a:pt x="3755" y="1034"/>
                    </a:lnTo>
                    <a:lnTo>
                      <a:pt x="3308" y="1344"/>
                    </a:lnTo>
                    <a:lnTo>
                      <a:pt x="2860" y="1689"/>
                    </a:lnTo>
                    <a:lnTo>
                      <a:pt x="2446" y="2068"/>
                    </a:lnTo>
                    <a:lnTo>
                      <a:pt x="1999" y="2481"/>
                    </a:lnTo>
                    <a:lnTo>
                      <a:pt x="1482" y="2998"/>
                    </a:lnTo>
                    <a:lnTo>
                      <a:pt x="965" y="3549"/>
                    </a:lnTo>
                    <a:lnTo>
                      <a:pt x="483" y="4135"/>
                    </a:lnTo>
                    <a:lnTo>
                      <a:pt x="1" y="4720"/>
                    </a:lnTo>
                    <a:lnTo>
                      <a:pt x="483" y="5306"/>
                    </a:lnTo>
                    <a:lnTo>
                      <a:pt x="1034" y="5857"/>
                    </a:lnTo>
                    <a:lnTo>
                      <a:pt x="1620" y="6339"/>
                    </a:lnTo>
                    <a:lnTo>
                      <a:pt x="2240" y="6787"/>
                    </a:lnTo>
                    <a:lnTo>
                      <a:pt x="2515" y="6615"/>
                    </a:lnTo>
                    <a:lnTo>
                      <a:pt x="2619" y="6546"/>
                    </a:lnTo>
                    <a:lnTo>
                      <a:pt x="2688" y="6581"/>
                    </a:lnTo>
                    <a:lnTo>
                      <a:pt x="2825" y="6684"/>
                    </a:lnTo>
                    <a:lnTo>
                      <a:pt x="2963" y="6856"/>
                    </a:lnTo>
                    <a:lnTo>
                      <a:pt x="3101" y="7097"/>
                    </a:lnTo>
                    <a:lnTo>
                      <a:pt x="3239" y="7339"/>
                    </a:lnTo>
                    <a:lnTo>
                      <a:pt x="3411" y="7442"/>
                    </a:lnTo>
                    <a:lnTo>
                      <a:pt x="3859" y="7614"/>
                    </a:lnTo>
                    <a:lnTo>
                      <a:pt x="4272" y="7752"/>
                    </a:lnTo>
                    <a:lnTo>
                      <a:pt x="5030" y="7959"/>
                    </a:lnTo>
                    <a:lnTo>
                      <a:pt x="5822" y="8096"/>
                    </a:lnTo>
                    <a:lnTo>
                      <a:pt x="6408" y="8165"/>
                    </a:lnTo>
                    <a:lnTo>
                      <a:pt x="6959" y="8200"/>
                    </a:lnTo>
                    <a:lnTo>
                      <a:pt x="7476" y="8165"/>
                    </a:lnTo>
                    <a:lnTo>
                      <a:pt x="7993" y="8131"/>
                    </a:lnTo>
                    <a:lnTo>
                      <a:pt x="8130" y="7786"/>
                    </a:lnTo>
                    <a:lnTo>
                      <a:pt x="8199" y="7476"/>
                    </a:lnTo>
                    <a:lnTo>
                      <a:pt x="8268" y="7132"/>
                    </a:lnTo>
                    <a:lnTo>
                      <a:pt x="8303" y="6822"/>
                    </a:lnTo>
                    <a:lnTo>
                      <a:pt x="8303" y="6477"/>
                    </a:lnTo>
                    <a:lnTo>
                      <a:pt x="8268" y="6167"/>
                    </a:lnTo>
                    <a:lnTo>
                      <a:pt x="8199" y="5857"/>
                    </a:lnTo>
                    <a:lnTo>
                      <a:pt x="8027" y="5547"/>
                    </a:lnTo>
                    <a:lnTo>
                      <a:pt x="7820" y="5065"/>
                    </a:lnTo>
                    <a:lnTo>
                      <a:pt x="7545" y="4548"/>
                    </a:lnTo>
                    <a:lnTo>
                      <a:pt x="7062" y="3342"/>
                    </a:lnTo>
                    <a:lnTo>
                      <a:pt x="6546" y="2102"/>
                    </a:lnTo>
                    <a:lnTo>
                      <a:pt x="6167" y="1000"/>
                    </a:lnTo>
                    <a:lnTo>
                      <a:pt x="6132" y="897"/>
                    </a:lnTo>
                    <a:lnTo>
                      <a:pt x="6063" y="793"/>
                    </a:lnTo>
                    <a:lnTo>
                      <a:pt x="5926" y="380"/>
                    </a:lnTo>
                    <a:lnTo>
                      <a:pt x="5788" y="1"/>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8" name="Google Shape;4338;p25"/>
              <p:cNvSpPr/>
              <p:nvPr/>
            </p:nvSpPr>
            <p:spPr>
              <a:xfrm>
                <a:off x="2258950" y="2185300"/>
                <a:ext cx="207575" cy="205000"/>
              </a:xfrm>
              <a:custGeom>
                <a:avLst/>
                <a:gdLst/>
                <a:ahLst/>
                <a:cxnLst/>
                <a:rect l="l" t="t" r="r" b="b"/>
                <a:pathLst>
                  <a:path w="8303" h="8200" fill="none" extrusionOk="0">
                    <a:moveTo>
                      <a:pt x="7993" y="8131"/>
                    </a:moveTo>
                    <a:lnTo>
                      <a:pt x="7993" y="8131"/>
                    </a:lnTo>
                    <a:lnTo>
                      <a:pt x="7476" y="8165"/>
                    </a:lnTo>
                    <a:lnTo>
                      <a:pt x="6959" y="8200"/>
                    </a:lnTo>
                    <a:lnTo>
                      <a:pt x="6959" y="8200"/>
                    </a:lnTo>
                    <a:lnTo>
                      <a:pt x="6408" y="8165"/>
                    </a:lnTo>
                    <a:lnTo>
                      <a:pt x="5822" y="8096"/>
                    </a:lnTo>
                    <a:lnTo>
                      <a:pt x="5822" y="8096"/>
                    </a:lnTo>
                    <a:lnTo>
                      <a:pt x="5030" y="7959"/>
                    </a:lnTo>
                    <a:lnTo>
                      <a:pt x="4272" y="7752"/>
                    </a:lnTo>
                    <a:lnTo>
                      <a:pt x="4272" y="7752"/>
                    </a:lnTo>
                    <a:lnTo>
                      <a:pt x="3859" y="7614"/>
                    </a:lnTo>
                    <a:lnTo>
                      <a:pt x="3411" y="7442"/>
                    </a:lnTo>
                    <a:lnTo>
                      <a:pt x="3411" y="7442"/>
                    </a:lnTo>
                    <a:lnTo>
                      <a:pt x="3239" y="7339"/>
                    </a:lnTo>
                    <a:lnTo>
                      <a:pt x="3239" y="7339"/>
                    </a:lnTo>
                    <a:lnTo>
                      <a:pt x="3101" y="7097"/>
                    </a:lnTo>
                    <a:lnTo>
                      <a:pt x="2963" y="6856"/>
                    </a:lnTo>
                    <a:lnTo>
                      <a:pt x="2825" y="6684"/>
                    </a:lnTo>
                    <a:lnTo>
                      <a:pt x="2688" y="6581"/>
                    </a:lnTo>
                    <a:lnTo>
                      <a:pt x="2688" y="6581"/>
                    </a:lnTo>
                    <a:lnTo>
                      <a:pt x="2619" y="6546"/>
                    </a:lnTo>
                    <a:lnTo>
                      <a:pt x="2515" y="6615"/>
                    </a:lnTo>
                    <a:lnTo>
                      <a:pt x="2240" y="6787"/>
                    </a:lnTo>
                    <a:lnTo>
                      <a:pt x="2240" y="6787"/>
                    </a:lnTo>
                    <a:lnTo>
                      <a:pt x="1620" y="6339"/>
                    </a:lnTo>
                    <a:lnTo>
                      <a:pt x="1034" y="5857"/>
                    </a:lnTo>
                    <a:lnTo>
                      <a:pt x="483" y="5306"/>
                    </a:lnTo>
                    <a:lnTo>
                      <a:pt x="1" y="4720"/>
                    </a:lnTo>
                    <a:lnTo>
                      <a:pt x="1" y="4720"/>
                    </a:lnTo>
                    <a:lnTo>
                      <a:pt x="483" y="4135"/>
                    </a:lnTo>
                    <a:lnTo>
                      <a:pt x="965" y="3549"/>
                    </a:lnTo>
                    <a:lnTo>
                      <a:pt x="1482" y="2998"/>
                    </a:lnTo>
                    <a:lnTo>
                      <a:pt x="1999" y="2481"/>
                    </a:lnTo>
                    <a:lnTo>
                      <a:pt x="1999" y="2481"/>
                    </a:lnTo>
                    <a:lnTo>
                      <a:pt x="2446" y="2068"/>
                    </a:lnTo>
                    <a:lnTo>
                      <a:pt x="2860" y="1689"/>
                    </a:lnTo>
                    <a:lnTo>
                      <a:pt x="2860" y="1689"/>
                    </a:lnTo>
                    <a:lnTo>
                      <a:pt x="3308" y="1344"/>
                    </a:lnTo>
                    <a:lnTo>
                      <a:pt x="3755" y="1034"/>
                    </a:lnTo>
                    <a:lnTo>
                      <a:pt x="4169" y="724"/>
                    </a:lnTo>
                    <a:lnTo>
                      <a:pt x="4617" y="483"/>
                    </a:lnTo>
                    <a:lnTo>
                      <a:pt x="4617" y="483"/>
                    </a:lnTo>
                    <a:lnTo>
                      <a:pt x="5202" y="208"/>
                    </a:lnTo>
                    <a:lnTo>
                      <a:pt x="5788" y="1"/>
                    </a:lnTo>
                    <a:lnTo>
                      <a:pt x="5788" y="1"/>
                    </a:lnTo>
                    <a:lnTo>
                      <a:pt x="5926" y="380"/>
                    </a:lnTo>
                    <a:lnTo>
                      <a:pt x="5926" y="380"/>
                    </a:lnTo>
                    <a:lnTo>
                      <a:pt x="6063" y="793"/>
                    </a:lnTo>
                    <a:lnTo>
                      <a:pt x="6063" y="793"/>
                    </a:lnTo>
                    <a:lnTo>
                      <a:pt x="6132" y="897"/>
                    </a:lnTo>
                    <a:lnTo>
                      <a:pt x="6132" y="897"/>
                    </a:lnTo>
                    <a:lnTo>
                      <a:pt x="6167" y="1000"/>
                    </a:lnTo>
                    <a:lnTo>
                      <a:pt x="6167" y="1000"/>
                    </a:lnTo>
                    <a:lnTo>
                      <a:pt x="6546" y="2102"/>
                    </a:lnTo>
                    <a:lnTo>
                      <a:pt x="7062" y="3342"/>
                    </a:lnTo>
                    <a:lnTo>
                      <a:pt x="7545" y="4548"/>
                    </a:lnTo>
                    <a:lnTo>
                      <a:pt x="7820" y="5065"/>
                    </a:lnTo>
                    <a:lnTo>
                      <a:pt x="8027" y="5547"/>
                    </a:lnTo>
                    <a:lnTo>
                      <a:pt x="8027" y="5547"/>
                    </a:lnTo>
                    <a:lnTo>
                      <a:pt x="8199" y="5857"/>
                    </a:lnTo>
                    <a:lnTo>
                      <a:pt x="8268" y="6167"/>
                    </a:lnTo>
                    <a:lnTo>
                      <a:pt x="8303" y="6477"/>
                    </a:lnTo>
                    <a:lnTo>
                      <a:pt x="8303" y="6822"/>
                    </a:lnTo>
                    <a:lnTo>
                      <a:pt x="8268" y="7132"/>
                    </a:lnTo>
                    <a:lnTo>
                      <a:pt x="8199" y="7476"/>
                    </a:lnTo>
                    <a:lnTo>
                      <a:pt x="8130" y="7786"/>
                    </a:lnTo>
                    <a:lnTo>
                      <a:pt x="7993" y="813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9" name="Google Shape;4339;p25"/>
              <p:cNvSpPr/>
              <p:nvPr/>
            </p:nvSpPr>
            <p:spPr>
              <a:xfrm>
                <a:off x="2481150" y="2191350"/>
                <a:ext cx="162775" cy="173975"/>
              </a:xfrm>
              <a:custGeom>
                <a:avLst/>
                <a:gdLst/>
                <a:ahLst/>
                <a:cxnLst/>
                <a:rect l="l" t="t" r="r" b="b"/>
                <a:pathLst>
                  <a:path w="6511" h="6959" extrusionOk="0">
                    <a:moveTo>
                      <a:pt x="0" y="0"/>
                    </a:moveTo>
                    <a:lnTo>
                      <a:pt x="35" y="138"/>
                    </a:lnTo>
                    <a:lnTo>
                      <a:pt x="35" y="172"/>
                    </a:lnTo>
                    <a:lnTo>
                      <a:pt x="35" y="207"/>
                    </a:lnTo>
                    <a:lnTo>
                      <a:pt x="310" y="1137"/>
                    </a:lnTo>
                    <a:lnTo>
                      <a:pt x="482" y="1860"/>
                    </a:lnTo>
                    <a:lnTo>
                      <a:pt x="655" y="2687"/>
                    </a:lnTo>
                    <a:lnTo>
                      <a:pt x="793" y="3273"/>
                    </a:lnTo>
                    <a:lnTo>
                      <a:pt x="896" y="3789"/>
                    </a:lnTo>
                    <a:lnTo>
                      <a:pt x="1034" y="4272"/>
                    </a:lnTo>
                    <a:lnTo>
                      <a:pt x="1171" y="4685"/>
                    </a:lnTo>
                    <a:lnTo>
                      <a:pt x="1550" y="5615"/>
                    </a:lnTo>
                    <a:lnTo>
                      <a:pt x="2067" y="6786"/>
                    </a:lnTo>
                    <a:lnTo>
                      <a:pt x="2102" y="6959"/>
                    </a:lnTo>
                    <a:lnTo>
                      <a:pt x="2549" y="6718"/>
                    </a:lnTo>
                    <a:lnTo>
                      <a:pt x="2997" y="6408"/>
                    </a:lnTo>
                    <a:lnTo>
                      <a:pt x="3445" y="6097"/>
                    </a:lnTo>
                    <a:lnTo>
                      <a:pt x="3858" y="5787"/>
                    </a:lnTo>
                    <a:lnTo>
                      <a:pt x="4237" y="5409"/>
                    </a:lnTo>
                    <a:lnTo>
                      <a:pt x="3962" y="4754"/>
                    </a:lnTo>
                    <a:lnTo>
                      <a:pt x="3893" y="4582"/>
                    </a:lnTo>
                    <a:lnTo>
                      <a:pt x="3893" y="4513"/>
                    </a:lnTo>
                    <a:lnTo>
                      <a:pt x="3893" y="4478"/>
                    </a:lnTo>
                    <a:lnTo>
                      <a:pt x="4134" y="4410"/>
                    </a:lnTo>
                    <a:lnTo>
                      <a:pt x="4410" y="4375"/>
                    </a:lnTo>
                    <a:lnTo>
                      <a:pt x="5133" y="4341"/>
                    </a:lnTo>
                    <a:lnTo>
                      <a:pt x="5581" y="3686"/>
                    </a:lnTo>
                    <a:lnTo>
                      <a:pt x="5960" y="2997"/>
                    </a:lnTo>
                    <a:lnTo>
                      <a:pt x="6270" y="2239"/>
                    </a:lnTo>
                    <a:lnTo>
                      <a:pt x="6511" y="1481"/>
                    </a:lnTo>
                    <a:lnTo>
                      <a:pt x="5788" y="1413"/>
                    </a:lnTo>
                    <a:lnTo>
                      <a:pt x="5064" y="1344"/>
                    </a:lnTo>
                    <a:lnTo>
                      <a:pt x="4375" y="1206"/>
                    </a:lnTo>
                    <a:lnTo>
                      <a:pt x="3790" y="1068"/>
                    </a:lnTo>
                    <a:lnTo>
                      <a:pt x="1309" y="345"/>
                    </a:lnTo>
                    <a:lnTo>
                      <a:pt x="0" y="0"/>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0" name="Google Shape;4340;p25"/>
              <p:cNvSpPr/>
              <p:nvPr/>
            </p:nvSpPr>
            <p:spPr>
              <a:xfrm>
                <a:off x="2409650" y="2081975"/>
                <a:ext cx="80125" cy="194650"/>
              </a:xfrm>
              <a:custGeom>
                <a:avLst/>
                <a:gdLst/>
                <a:ahLst/>
                <a:cxnLst/>
                <a:rect l="l" t="t" r="r" b="b"/>
                <a:pathLst>
                  <a:path w="3205" h="7786" extrusionOk="0">
                    <a:moveTo>
                      <a:pt x="2102" y="0"/>
                    </a:moveTo>
                    <a:lnTo>
                      <a:pt x="1999" y="69"/>
                    </a:lnTo>
                    <a:lnTo>
                      <a:pt x="1861" y="241"/>
                    </a:lnTo>
                    <a:lnTo>
                      <a:pt x="1758" y="517"/>
                    </a:lnTo>
                    <a:lnTo>
                      <a:pt x="1172" y="1791"/>
                    </a:lnTo>
                    <a:lnTo>
                      <a:pt x="621" y="2997"/>
                    </a:lnTo>
                    <a:lnTo>
                      <a:pt x="1" y="4203"/>
                    </a:lnTo>
                    <a:lnTo>
                      <a:pt x="104" y="4444"/>
                    </a:lnTo>
                    <a:lnTo>
                      <a:pt x="380" y="5030"/>
                    </a:lnTo>
                    <a:lnTo>
                      <a:pt x="552" y="5340"/>
                    </a:lnTo>
                    <a:lnTo>
                      <a:pt x="759" y="5650"/>
                    </a:lnTo>
                    <a:lnTo>
                      <a:pt x="966" y="5925"/>
                    </a:lnTo>
                    <a:lnTo>
                      <a:pt x="1172" y="6098"/>
                    </a:lnTo>
                    <a:lnTo>
                      <a:pt x="1379" y="6270"/>
                    </a:lnTo>
                    <a:lnTo>
                      <a:pt x="1620" y="6511"/>
                    </a:lnTo>
                    <a:lnTo>
                      <a:pt x="2102" y="7097"/>
                    </a:lnTo>
                    <a:lnTo>
                      <a:pt x="2550" y="7579"/>
                    </a:lnTo>
                    <a:lnTo>
                      <a:pt x="2688" y="7751"/>
                    </a:lnTo>
                    <a:lnTo>
                      <a:pt x="2826" y="7786"/>
                    </a:lnTo>
                    <a:lnTo>
                      <a:pt x="2895" y="7786"/>
                    </a:lnTo>
                    <a:lnTo>
                      <a:pt x="2998" y="7682"/>
                    </a:lnTo>
                    <a:lnTo>
                      <a:pt x="3032" y="7544"/>
                    </a:lnTo>
                    <a:lnTo>
                      <a:pt x="3101" y="7372"/>
                    </a:lnTo>
                    <a:lnTo>
                      <a:pt x="3170" y="6959"/>
                    </a:lnTo>
                    <a:lnTo>
                      <a:pt x="3205" y="6442"/>
                    </a:lnTo>
                    <a:lnTo>
                      <a:pt x="3205" y="5925"/>
                    </a:lnTo>
                    <a:lnTo>
                      <a:pt x="3170" y="5443"/>
                    </a:lnTo>
                    <a:lnTo>
                      <a:pt x="3101" y="5030"/>
                    </a:lnTo>
                    <a:lnTo>
                      <a:pt x="3067" y="4892"/>
                    </a:lnTo>
                    <a:lnTo>
                      <a:pt x="3032" y="4788"/>
                    </a:lnTo>
                    <a:lnTo>
                      <a:pt x="2929" y="4616"/>
                    </a:lnTo>
                    <a:lnTo>
                      <a:pt x="2860" y="4375"/>
                    </a:lnTo>
                    <a:lnTo>
                      <a:pt x="2791" y="4134"/>
                    </a:lnTo>
                    <a:lnTo>
                      <a:pt x="2757" y="3824"/>
                    </a:lnTo>
                    <a:lnTo>
                      <a:pt x="2757" y="3445"/>
                    </a:lnTo>
                    <a:lnTo>
                      <a:pt x="2757" y="3032"/>
                    </a:lnTo>
                    <a:lnTo>
                      <a:pt x="2826" y="2549"/>
                    </a:lnTo>
                    <a:lnTo>
                      <a:pt x="2895" y="1998"/>
                    </a:lnTo>
                    <a:lnTo>
                      <a:pt x="2826" y="1516"/>
                    </a:lnTo>
                    <a:lnTo>
                      <a:pt x="2722" y="1068"/>
                    </a:lnTo>
                    <a:lnTo>
                      <a:pt x="2585" y="620"/>
                    </a:lnTo>
                    <a:lnTo>
                      <a:pt x="2516" y="414"/>
                    </a:lnTo>
                    <a:lnTo>
                      <a:pt x="2412" y="241"/>
                    </a:lnTo>
                    <a:lnTo>
                      <a:pt x="2309" y="104"/>
                    </a:lnTo>
                    <a:lnTo>
                      <a:pt x="2206" y="35"/>
                    </a:lnTo>
                    <a:lnTo>
                      <a:pt x="2102"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1" name="Google Shape;4341;p25"/>
              <p:cNvSpPr/>
              <p:nvPr/>
            </p:nvSpPr>
            <p:spPr>
              <a:xfrm>
                <a:off x="2409650" y="2081975"/>
                <a:ext cx="80125" cy="194650"/>
              </a:xfrm>
              <a:custGeom>
                <a:avLst/>
                <a:gdLst/>
                <a:ahLst/>
                <a:cxnLst/>
                <a:rect l="l" t="t" r="r" b="b"/>
                <a:pathLst>
                  <a:path w="3205" h="7786" fill="none" extrusionOk="0">
                    <a:moveTo>
                      <a:pt x="2895" y="1998"/>
                    </a:moveTo>
                    <a:lnTo>
                      <a:pt x="2895" y="1998"/>
                    </a:lnTo>
                    <a:lnTo>
                      <a:pt x="2826" y="2549"/>
                    </a:lnTo>
                    <a:lnTo>
                      <a:pt x="2757" y="3032"/>
                    </a:lnTo>
                    <a:lnTo>
                      <a:pt x="2757" y="3445"/>
                    </a:lnTo>
                    <a:lnTo>
                      <a:pt x="2757" y="3824"/>
                    </a:lnTo>
                    <a:lnTo>
                      <a:pt x="2791" y="4134"/>
                    </a:lnTo>
                    <a:lnTo>
                      <a:pt x="2860" y="4375"/>
                    </a:lnTo>
                    <a:lnTo>
                      <a:pt x="2929" y="4616"/>
                    </a:lnTo>
                    <a:lnTo>
                      <a:pt x="3032" y="4788"/>
                    </a:lnTo>
                    <a:lnTo>
                      <a:pt x="3032" y="4788"/>
                    </a:lnTo>
                    <a:lnTo>
                      <a:pt x="3067" y="4892"/>
                    </a:lnTo>
                    <a:lnTo>
                      <a:pt x="3101" y="5030"/>
                    </a:lnTo>
                    <a:lnTo>
                      <a:pt x="3170" y="5443"/>
                    </a:lnTo>
                    <a:lnTo>
                      <a:pt x="3205" y="5925"/>
                    </a:lnTo>
                    <a:lnTo>
                      <a:pt x="3205" y="6442"/>
                    </a:lnTo>
                    <a:lnTo>
                      <a:pt x="3170" y="6959"/>
                    </a:lnTo>
                    <a:lnTo>
                      <a:pt x="3101" y="7372"/>
                    </a:lnTo>
                    <a:lnTo>
                      <a:pt x="3032" y="7544"/>
                    </a:lnTo>
                    <a:lnTo>
                      <a:pt x="2998" y="7682"/>
                    </a:lnTo>
                    <a:lnTo>
                      <a:pt x="2895" y="7786"/>
                    </a:lnTo>
                    <a:lnTo>
                      <a:pt x="2826" y="7786"/>
                    </a:lnTo>
                    <a:lnTo>
                      <a:pt x="2826" y="7786"/>
                    </a:lnTo>
                    <a:lnTo>
                      <a:pt x="2688" y="7751"/>
                    </a:lnTo>
                    <a:lnTo>
                      <a:pt x="2550" y="7579"/>
                    </a:lnTo>
                    <a:lnTo>
                      <a:pt x="2102" y="7097"/>
                    </a:lnTo>
                    <a:lnTo>
                      <a:pt x="1620" y="6511"/>
                    </a:lnTo>
                    <a:lnTo>
                      <a:pt x="1379" y="6270"/>
                    </a:lnTo>
                    <a:lnTo>
                      <a:pt x="1172" y="6098"/>
                    </a:lnTo>
                    <a:lnTo>
                      <a:pt x="1172" y="6098"/>
                    </a:lnTo>
                    <a:lnTo>
                      <a:pt x="966" y="5925"/>
                    </a:lnTo>
                    <a:lnTo>
                      <a:pt x="759" y="5650"/>
                    </a:lnTo>
                    <a:lnTo>
                      <a:pt x="552" y="5340"/>
                    </a:lnTo>
                    <a:lnTo>
                      <a:pt x="380" y="5030"/>
                    </a:lnTo>
                    <a:lnTo>
                      <a:pt x="104" y="4444"/>
                    </a:lnTo>
                    <a:lnTo>
                      <a:pt x="1" y="4203"/>
                    </a:lnTo>
                    <a:lnTo>
                      <a:pt x="1" y="4203"/>
                    </a:lnTo>
                    <a:lnTo>
                      <a:pt x="621" y="2997"/>
                    </a:lnTo>
                    <a:lnTo>
                      <a:pt x="1172" y="1791"/>
                    </a:lnTo>
                    <a:lnTo>
                      <a:pt x="1758" y="517"/>
                    </a:lnTo>
                    <a:lnTo>
                      <a:pt x="1758" y="517"/>
                    </a:lnTo>
                    <a:lnTo>
                      <a:pt x="1861" y="241"/>
                    </a:lnTo>
                    <a:lnTo>
                      <a:pt x="1999" y="69"/>
                    </a:lnTo>
                    <a:lnTo>
                      <a:pt x="2102" y="0"/>
                    </a:lnTo>
                    <a:lnTo>
                      <a:pt x="2206" y="35"/>
                    </a:lnTo>
                    <a:lnTo>
                      <a:pt x="2309" y="104"/>
                    </a:lnTo>
                    <a:lnTo>
                      <a:pt x="2412" y="241"/>
                    </a:lnTo>
                    <a:lnTo>
                      <a:pt x="2516" y="414"/>
                    </a:lnTo>
                    <a:lnTo>
                      <a:pt x="2585" y="620"/>
                    </a:lnTo>
                    <a:lnTo>
                      <a:pt x="2722" y="1068"/>
                    </a:lnTo>
                    <a:lnTo>
                      <a:pt x="2826" y="1516"/>
                    </a:lnTo>
                    <a:lnTo>
                      <a:pt x="2895" y="199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2" name="Google Shape;4342;p25"/>
              <p:cNvSpPr/>
              <p:nvPr/>
            </p:nvSpPr>
            <p:spPr>
              <a:xfrm>
                <a:off x="2432925" y="2125900"/>
                <a:ext cx="47375" cy="42225"/>
              </a:xfrm>
              <a:custGeom>
                <a:avLst/>
                <a:gdLst/>
                <a:ahLst/>
                <a:cxnLst/>
                <a:rect l="l" t="t" r="r" b="b"/>
                <a:pathLst>
                  <a:path w="1895" h="1689" extrusionOk="0">
                    <a:moveTo>
                      <a:pt x="172" y="0"/>
                    </a:moveTo>
                    <a:lnTo>
                      <a:pt x="103" y="69"/>
                    </a:lnTo>
                    <a:lnTo>
                      <a:pt x="35" y="138"/>
                    </a:lnTo>
                    <a:lnTo>
                      <a:pt x="0" y="276"/>
                    </a:lnTo>
                    <a:lnTo>
                      <a:pt x="69" y="413"/>
                    </a:lnTo>
                    <a:lnTo>
                      <a:pt x="276" y="0"/>
                    </a:lnTo>
                    <a:close/>
                    <a:moveTo>
                      <a:pt x="1895" y="723"/>
                    </a:moveTo>
                    <a:lnTo>
                      <a:pt x="1890" y="797"/>
                    </a:lnTo>
                    <a:lnTo>
                      <a:pt x="1895" y="758"/>
                    </a:lnTo>
                    <a:lnTo>
                      <a:pt x="1895" y="723"/>
                    </a:lnTo>
                    <a:close/>
                    <a:moveTo>
                      <a:pt x="1890" y="797"/>
                    </a:moveTo>
                    <a:lnTo>
                      <a:pt x="1860" y="1033"/>
                    </a:lnTo>
                    <a:lnTo>
                      <a:pt x="1826" y="1688"/>
                    </a:lnTo>
                    <a:lnTo>
                      <a:pt x="1860" y="1240"/>
                    </a:lnTo>
                    <a:lnTo>
                      <a:pt x="1890" y="797"/>
                    </a:lnTo>
                    <a:close/>
                  </a:path>
                </a:pathLst>
              </a:custGeom>
              <a:solidFill>
                <a:srgbClr val="D0D0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3" name="Google Shape;4343;p25"/>
              <p:cNvSpPr/>
              <p:nvPr/>
            </p:nvSpPr>
            <p:spPr>
              <a:xfrm>
                <a:off x="2478550" y="2143975"/>
                <a:ext cx="1750" cy="24150"/>
              </a:xfrm>
              <a:custGeom>
                <a:avLst/>
                <a:gdLst/>
                <a:ahLst/>
                <a:cxnLst/>
                <a:rect l="l" t="t" r="r" b="b"/>
                <a:pathLst>
                  <a:path w="70" h="966" fill="none" extrusionOk="0">
                    <a:moveTo>
                      <a:pt x="70" y="0"/>
                    </a:moveTo>
                    <a:lnTo>
                      <a:pt x="70" y="0"/>
                    </a:lnTo>
                    <a:lnTo>
                      <a:pt x="35" y="517"/>
                    </a:lnTo>
                    <a:lnTo>
                      <a:pt x="1" y="965"/>
                    </a:lnTo>
                    <a:lnTo>
                      <a:pt x="1" y="965"/>
                    </a:lnTo>
                    <a:lnTo>
                      <a:pt x="35" y="310"/>
                    </a:lnTo>
                    <a:lnTo>
                      <a:pt x="35" y="310"/>
                    </a:lnTo>
                    <a:lnTo>
                      <a:pt x="70" y="35"/>
                    </a:lnTo>
                    <a:lnTo>
                      <a:pt x="70" y="35"/>
                    </a:lnTo>
                    <a:lnTo>
                      <a:pt x="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4" name="Google Shape;4344;p25"/>
              <p:cNvSpPr/>
              <p:nvPr/>
            </p:nvSpPr>
            <p:spPr>
              <a:xfrm>
                <a:off x="2432925" y="2125900"/>
                <a:ext cx="6900" cy="10350"/>
              </a:xfrm>
              <a:custGeom>
                <a:avLst/>
                <a:gdLst/>
                <a:ahLst/>
                <a:cxnLst/>
                <a:rect l="l" t="t" r="r" b="b"/>
                <a:pathLst>
                  <a:path w="276" h="414" fill="none" extrusionOk="0">
                    <a:moveTo>
                      <a:pt x="276" y="0"/>
                    </a:moveTo>
                    <a:lnTo>
                      <a:pt x="276" y="0"/>
                    </a:lnTo>
                    <a:lnTo>
                      <a:pt x="172" y="0"/>
                    </a:lnTo>
                    <a:lnTo>
                      <a:pt x="103" y="69"/>
                    </a:lnTo>
                    <a:lnTo>
                      <a:pt x="35" y="138"/>
                    </a:lnTo>
                    <a:lnTo>
                      <a:pt x="0" y="276"/>
                    </a:lnTo>
                    <a:lnTo>
                      <a:pt x="0" y="276"/>
                    </a:lnTo>
                    <a:lnTo>
                      <a:pt x="69" y="413"/>
                    </a:lnTo>
                    <a:lnTo>
                      <a:pt x="69" y="413"/>
                    </a:lnTo>
                    <a:lnTo>
                      <a:pt x="27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5" name="Google Shape;4345;p25"/>
              <p:cNvSpPr/>
              <p:nvPr/>
            </p:nvSpPr>
            <p:spPr>
              <a:xfrm>
                <a:off x="2434650" y="2125025"/>
                <a:ext cx="45650" cy="48250"/>
              </a:xfrm>
              <a:custGeom>
                <a:avLst/>
                <a:gdLst/>
                <a:ahLst/>
                <a:cxnLst/>
                <a:rect l="l" t="t" r="r" b="b"/>
                <a:pathLst>
                  <a:path w="1826" h="1930" extrusionOk="0">
                    <a:moveTo>
                      <a:pt x="276" y="1"/>
                    </a:moveTo>
                    <a:lnTo>
                      <a:pt x="207" y="35"/>
                    </a:lnTo>
                    <a:lnTo>
                      <a:pt x="0" y="448"/>
                    </a:lnTo>
                    <a:lnTo>
                      <a:pt x="207" y="793"/>
                    </a:lnTo>
                    <a:lnTo>
                      <a:pt x="379" y="965"/>
                    </a:lnTo>
                    <a:lnTo>
                      <a:pt x="586" y="1172"/>
                    </a:lnTo>
                    <a:lnTo>
                      <a:pt x="827" y="1379"/>
                    </a:lnTo>
                    <a:lnTo>
                      <a:pt x="1102" y="1585"/>
                    </a:lnTo>
                    <a:lnTo>
                      <a:pt x="1412" y="1792"/>
                    </a:lnTo>
                    <a:lnTo>
                      <a:pt x="1757" y="1930"/>
                    </a:lnTo>
                    <a:lnTo>
                      <a:pt x="1757" y="1723"/>
                    </a:lnTo>
                    <a:lnTo>
                      <a:pt x="1791" y="1275"/>
                    </a:lnTo>
                    <a:lnTo>
                      <a:pt x="1826" y="758"/>
                    </a:lnTo>
                    <a:lnTo>
                      <a:pt x="1688" y="655"/>
                    </a:lnTo>
                    <a:lnTo>
                      <a:pt x="1550" y="621"/>
                    </a:lnTo>
                    <a:lnTo>
                      <a:pt x="1343" y="552"/>
                    </a:lnTo>
                    <a:lnTo>
                      <a:pt x="1240" y="483"/>
                    </a:lnTo>
                    <a:lnTo>
                      <a:pt x="1137" y="380"/>
                    </a:lnTo>
                    <a:lnTo>
                      <a:pt x="999" y="276"/>
                    </a:lnTo>
                    <a:lnTo>
                      <a:pt x="758" y="138"/>
                    </a:lnTo>
                    <a:lnTo>
                      <a:pt x="517" y="69"/>
                    </a:lnTo>
                    <a:lnTo>
                      <a:pt x="276" y="1"/>
                    </a:lnTo>
                    <a:close/>
                  </a:path>
                </a:pathLst>
              </a:custGeom>
              <a:solidFill>
                <a:srgbClr val="C892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6" name="Google Shape;4346;p25"/>
              <p:cNvSpPr/>
              <p:nvPr/>
            </p:nvSpPr>
            <p:spPr>
              <a:xfrm>
                <a:off x="2434650" y="2125025"/>
                <a:ext cx="45650" cy="48250"/>
              </a:xfrm>
              <a:custGeom>
                <a:avLst/>
                <a:gdLst/>
                <a:ahLst/>
                <a:cxnLst/>
                <a:rect l="l" t="t" r="r" b="b"/>
                <a:pathLst>
                  <a:path w="1826" h="1930" fill="none" extrusionOk="0">
                    <a:moveTo>
                      <a:pt x="276" y="1"/>
                    </a:moveTo>
                    <a:lnTo>
                      <a:pt x="276" y="1"/>
                    </a:lnTo>
                    <a:lnTo>
                      <a:pt x="207" y="35"/>
                    </a:lnTo>
                    <a:lnTo>
                      <a:pt x="207" y="35"/>
                    </a:lnTo>
                    <a:lnTo>
                      <a:pt x="0" y="448"/>
                    </a:lnTo>
                    <a:lnTo>
                      <a:pt x="0" y="448"/>
                    </a:lnTo>
                    <a:lnTo>
                      <a:pt x="207" y="793"/>
                    </a:lnTo>
                    <a:lnTo>
                      <a:pt x="379" y="965"/>
                    </a:lnTo>
                    <a:lnTo>
                      <a:pt x="586" y="1172"/>
                    </a:lnTo>
                    <a:lnTo>
                      <a:pt x="827" y="1379"/>
                    </a:lnTo>
                    <a:lnTo>
                      <a:pt x="1102" y="1585"/>
                    </a:lnTo>
                    <a:lnTo>
                      <a:pt x="1412" y="1792"/>
                    </a:lnTo>
                    <a:lnTo>
                      <a:pt x="1757" y="1930"/>
                    </a:lnTo>
                    <a:lnTo>
                      <a:pt x="1757" y="1930"/>
                    </a:lnTo>
                    <a:lnTo>
                      <a:pt x="1757" y="1723"/>
                    </a:lnTo>
                    <a:lnTo>
                      <a:pt x="1757" y="1723"/>
                    </a:lnTo>
                    <a:lnTo>
                      <a:pt x="1791" y="1275"/>
                    </a:lnTo>
                    <a:lnTo>
                      <a:pt x="1826" y="758"/>
                    </a:lnTo>
                    <a:lnTo>
                      <a:pt x="1826" y="758"/>
                    </a:lnTo>
                    <a:lnTo>
                      <a:pt x="1688" y="655"/>
                    </a:lnTo>
                    <a:lnTo>
                      <a:pt x="1550" y="621"/>
                    </a:lnTo>
                    <a:lnTo>
                      <a:pt x="1550" y="621"/>
                    </a:lnTo>
                    <a:lnTo>
                      <a:pt x="1343" y="552"/>
                    </a:lnTo>
                    <a:lnTo>
                      <a:pt x="1240" y="483"/>
                    </a:lnTo>
                    <a:lnTo>
                      <a:pt x="1137" y="380"/>
                    </a:lnTo>
                    <a:lnTo>
                      <a:pt x="1137" y="380"/>
                    </a:lnTo>
                    <a:lnTo>
                      <a:pt x="999" y="276"/>
                    </a:lnTo>
                    <a:lnTo>
                      <a:pt x="758" y="138"/>
                    </a:lnTo>
                    <a:lnTo>
                      <a:pt x="517" y="69"/>
                    </a:lnTo>
                    <a:lnTo>
                      <a:pt x="27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7" name="Google Shape;4347;p25"/>
              <p:cNvSpPr/>
              <p:nvPr/>
            </p:nvSpPr>
            <p:spPr>
              <a:xfrm>
                <a:off x="2329575" y="2349800"/>
                <a:ext cx="36200" cy="29300"/>
              </a:xfrm>
              <a:custGeom>
                <a:avLst/>
                <a:gdLst/>
                <a:ahLst/>
                <a:cxnLst/>
                <a:rect l="l" t="t" r="r" b="b"/>
                <a:pathLst>
                  <a:path w="1448" h="1172" extrusionOk="0">
                    <a:moveTo>
                      <a:pt x="0" y="1"/>
                    </a:moveTo>
                    <a:lnTo>
                      <a:pt x="173" y="138"/>
                    </a:lnTo>
                    <a:lnTo>
                      <a:pt x="310" y="311"/>
                    </a:lnTo>
                    <a:lnTo>
                      <a:pt x="448" y="552"/>
                    </a:lnTo>
                    <a:lnTo>
                      <a:pt x="586" y="862"/>
                    </a:lnTo>
                    <a:lnTo>
                      <a:pt x="1034" y="1034"/>
                    </a:lnTo>
                    <a:lnTo>
                      <a:pt x="1447" y="1172"/>
                    </a:lnTo>
                    <a:lnTo>
                      <a:pt x="1447" y="1172"/>
                    </a:lnTo>
                    <a:lnTo>
                      <a:pt x="1137" y="827"/>
                    </a:lnTo>
                    <a:lnTo>
                      <a:pt x="793" y="517"/>
                    </a:lnTo>
                    <a:lnTo>
                      <a:pt x="414" y="242"/>
                    </a:lnTo>
                    <a:lnTo>
                      <a:pt x="0" y="1"/>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8" name="Google Shape;4348;p25"/>
              <p:cNvSpPr/>
              <p:nvPr/>
            </p:nvSpPr>
            <p:spPr>
              <a:xfrm>
                <a:off x="2329575" y="2349800"/>
                <a:ext cx="36200" cy="29300"/>
              </a:xfrm>
              <a:custGeom>
                <a:avLst/>
                <a:gdLst/>
                <a:ahLst/>
                <a:cxnLst/>
                <a:rect l="l" t="t" r="r" b="b"/>
                <a:pathLst>
                  <a:path w="1448" h="1172" fill="none" extrusionOk="0">
                    <a:moveTo>
                      <a:pt x="0" y="1"/>
                    </a:moveTo>
                    <a:lnTo>
                      <a:pt x="0" y="1"/>
                    </a:lnTo>
                    <a:lnTo>
                      <a:pt x="173" y="138"/>
                    </a:lnTo>
                    <a:lnTo>
                      <a:pt x="310" y="311"/>
                    </a:lnTo>
                    <a:lnTo>
                      <a:pt x="448" y="552"/>
                    </a:lnTo>
                    <a:lnTo>
                      <a:pt x="586" y="862"/>
                    </a:lnTo>
                    <a:lnTo>
                      <a:pt x="586" y="862"/>
                    </a:lnTo>
                    <a:lnTo>
                      <a:pt x="1034" y="1034"/>
                    </a:lnTo>
                    <a:lnTo>
                      <a:pt x="1447" y="1172"/>
                    </a:lnTo>
                    <a:lnTo>
                      <a:pt x="1447" y="1172"/>
                    </a:lnTo>
                    <a:lnTo>
                      <a:pt x="1137" y="827"/>
                    </a:lnTo>
                    <a:lnTo>
                      <a:pt x="793" y="517"/>
                    </a:lnTo>
                    <a:lnTo>
                      <a:pt x="414" y="242"/>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9" name="Google Shape;4349;p25"/>
              <p:cNvSpPr/>
              <p:nvPr/>
            </p:nvSpPr>
            <p:spPr>
              <a:xfrm>
                <a:off x="2410525" y="2205125"/>
                <a:ext cx="4325" cy="5175"/>
              </a:xfrm>
              <a:custGeom>
                <a:avLst/>
                <a:gdLst/>
                <a:ahLst/>
                <a:cxnLst/>
                <a:rect l="l" t="t" r="r" b="b"/>
                <a:pathLst>
                  <a:path w="173" h="207" extrusionOk="0">
                    <a:moveTo>
                      <a:pt x="0" y="0"/>
                    </a:moveTo>
                    <a:lnTo>
                      <a:pt x="69" y="104"/>
                    </a:lnTo>
                    <a:lnTo>
                      <a:pt x="104" y="207"/>
                    </a:lnTo>
                    <a:lnTo>
                      <a:pt x="173" y="35"/>
                    </a:lnTo>
                    <a:lnTo>
                      <a:pt x="0" y="0"/>
                    </a:lnTo>
                    <a:close/>
                  </a:path>
                </a:pathLst>
              </a:custGeom>
              <a:solidFill>
                <a:srgbClr val="BABA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0" name="Google Shape;4350;p25"/>
              <p:cNvSpPr/>
              <p:nvPr/>
            </p:nvSpPr>
            <p:spPr>
              <a:xfrm>
                <a:off x="2410525" y="2205125"/>
                <a:ext cx="4325" cy="5175"/>
              </a:xfrm>
              <a:custGeom>
                <a:avLst/>
                <a:gdLst/>
                <a:ahLst/>
                <a:cxnLst/>
                <a:rect l="l" t="t" r="r" b="b"/>
                <a:pathLst>
                  <a:path w="173" h="207" fill="none" extrusionOk="0">
                    <a:moveTo>
                      <a:pt x="0" y="0"/>
                    </a:moveTo>
                    <a:lnTo>
                      <a:pt x="0" y="0"/>
                    </a:lnTo>
                    <a:lnTo>
                      <a:pt x="0" y="0"/>
                    </a:lnTo>
                    <a:lnTo>
                      <a:pt x="0" y="0"/>
                    </a:lnTo>
                    <a:lnTo>
                      <a:pt x="69" y="104"/>
                    </a:lnTo>
                    <a:lnTo>
                      <a:pt x="69" y="104"/>
                    </a:lnTo>
                    <a:lnTo>
                      <a:pt x="104" y="207"/>
                    </a:lnTo>
                    <a:lnTo>
                      <a:pt x="104" y="207"/>
                    </a:lnTo>
                    <a:lnTo>
                      <a:pt x="104" y="207"/>
                    </a:lnTo>
                    <a:lnTo>
                      <a:pt x="104" y="207"/>
                    </a:lnTo>
                    <a:lnTo>
                      <a:pt x="173" y="35"/>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1" name="Google Shape;4351;p25"/>
              <p:cNvSpPr/>
              <p:nvPr/>
            </p:nvSpPr>
            <p:spPr>
              <a:xfrm>
                <a:off x="2312350" y="2197375"/>
                <a:ext cx="100775" cy="49975"/>
              </a:xfrm>
              <a:custGeom>
                <a:avLst/>
                <a:gdLst/>
                <a:ahLst/>
                <a:cxnLst/>
                <a:rect l="l" t="t" r="r" b="b"/>
                <a:pathLst>
                  <a:path w="4031" h="1999" extrusionOk="0">
                    <a:moveTo>
                      <a:pt x="2618" y="0"/>
                    </a:moveTo>
                    <a:lnTo>
                      <a:pt x="1964" y="414"/>
                    </a:lnTo>
                    <a:lnTo>
                      <a:pt x="1309" y="861"/>
                    </a:lnTo>
                    <a:lnTo>
                      <a:pt x="655" y="1413"/>
                    </a:lnTo>
                    <a:lnTo>
                      <a:pt x="0" y="1998"/>
                    </a:lnTo>
                    <a:lnTo>
                      <a:pt x="0" y="1998"/>
                    </a:lnTo>
                    <a:lnTo>
                      <a:pt x="689" y="1964"/>
                    </a:lnTo>
                    <a:lnTo>
                      <a:pt x="1103" y="1929"/>
                    </a:lnTo>
                    <a:lnTo>
                      <a:pt x="1551" y="1826"/>
                    </a:lnTo>
                    <a:lnTo>
                      <a:pt x="2067" y="1688"/>
                    </a:lnTo>
                    <a:lnTo>
                      <a:pt x="2550" y="1482"/>
                    </a:lnTo>
                    <a:lnTo>
                      <a:pt x="3032" y="1240"/>
                    </a:lnTo>
                    <a:lnTo>
                      <a:pt x="3445" y="999"/>
                    </a:lnTo>
                    <a:lnTo>
                      <a:pt x="3790" y="758"/>
                    </a:lnTo>
                    <a:lnTo>
                      <a:pt x="4031" y="517"/>
                    </a:lnTo>
                    <a:lnTo>
                      <a:pt x="3996" y="414"/>
                    </a:lnTo>
                    <a:lnTo>
                      <a:pt x="3927" y="310"/>
                    </a:lnTo>
                    <a:lnTo>
                      <a:pt x="2618" y="0"/>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2" name="Google Shape;4352;p25"/>
              <p:cNvSpPr/>
              <p:nvPr/>
            </p:nvSpPr>
            <p:spPr>
              <a:xfrm>
                <a:off x="2312350" y="2197375"/>
                <a:ext cx="100775" cy="49975"/>
              </a:xfrm>
              <a:custGeom>
                <a:avLst/>
                <a:gdLst/>
                <a:ahLst/>
                <a:cxnLst/>
                <a:rect l="l" t="t" r="r" b="b"/>
                <a:pathLst>
                  <a:path w="4031" h="1999" fill="none" extrusionOk="0">
                    <a:moveTo>
                      <a:pt x="2618" y="0"/>
                    </a:moveTo>
                    <a:lnTo>
                      <a:pt x="2618" y="0"/>
                    </a:lnTo>
                    <a:lnTo>
                      <a:pt x="1964" y="414"/>
                    </a:lnTo>
                    <a:lnTo>
                      <a:pt x="1309" y="861"/>
                    </a:lnTo>
                    <a:lnTo>
                      <a:pt x="655" y="1413"/>
                    </a:lnTo>
                    <a:lnTo>
                      <a:pt x="0" y="1998"/>
                    </a:lnTo>
                    <a:lnTo>
                      <a:pt x="0" y="1998"/>
                    </a:lnTo>
                    <a:lnTo>
                      <a:pt x="689" y="1964"/>
                    </a:lnTo>
                    <a:lnTo>
                      <a:pt x="689" y="1964"/>
                    </a:lnTo>
                    <a:lnTo>
                      <a:pt x="1103" y="1929"/>
                    </a:lnTo>
                    <a:lnTo>
                      <a:pt x="1551" y="1826"/>
                    </a:lnTo>
                    <a:lnTo>
                      <a:pt x="2067" y="1688"/>
                    </a:lnTo>
                    <a:lnTo>
                      <a:pt x="2550" y="1482"/>
                    </a:lnTo>
                    <a:lnTo>
                      <a:pt x="3032" y="1240"/>
                    </a:lnTo>
                    <a:lnTo>
                      <a:pt x="3445" y="999"/>
                    </a:lnTo>
                    <a:lnTo>
                      <a:pt x="3790" y="758"/>
                    </a:lnTo>
                    <a:lnTo>
                      <a:pt x="4031" y="517"/>
                    </a:lnTo>
                    <a:lnTo>
                      <a:pt x="4031" y="517"/>
                    </a:lnTo>
                    <a:lnTo>
                      <a:pt x="4031" y="517"/>
                    </a:lnTo>
                    <a:lnTo>
                      <a:pt x="4031" y="517"/>
                    </a:lnTo>
                    <a:lnTo>
                      <a:pt x="3996" y="414"/>
                    </a:lnTo>
                    <a:lnTo>
                      <a:pt x="3996" y="414"/>
                    </a:lnTo>
                    <a:lnTo>
                      <a:pt x="3927" y="310"/>
                    </a:lnTo>
                    <a:lnTo>
                      <a:pt x="3927" y="310"/>
                    </a:lnTo>
                    <a:lnTo>
                      <a:pt x="3927" y="310"/>
                    </a:lnTo>
                    <a:lnTo>
                      <a:pt x="26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3" name="Google Shape;4353;p25"/>
              <p:cNvSpPr/>
              <p:nvPr/>
            </p:nvSpPr>
            <p:spPr>
              <a:xfrm>
                <a:off x="2426875" y="2044925"/>
                <a:ext cx="102525" cy="112000"/>
              </a:xfrm>
              <a:custGeom>
                <a:avLst/>
                <a:gdLst/>
                <a:ahLst/>
                <a:cxnLst/>
                <a:rect l="l" t="t" r="r" b="b"/>
                <a:pathLst>
                  <a:path w="4101" h="4480" extrusionOk="0">
                    <a:moveTo>
                      <a:pt x="3067" y="1"/>
                    </a:moveTo>
                    <a:lnTo>
                      <a:pt x="518" y="518"/>
                    </a:lnTo>
                    <a:lnTo>
                      <a:pt x="1" y="2137"/>
                    </a:lnTo>
                    <a:lnTo>
                      <a:pt x="35" y="2309"/>
                    </a:lnTo>
                    <a:lnTo>
                      <a:pt x="242" y="2722"/>
                    </a:lnTo>
                    <a:lnTo>
                      <a:pt x="380" y="2963"/>
                    </a:lnTo>
                    <a:lnTo>
                      <a:pt x="518" y="3205"/>
                    </a:lnTo>
                    <a:lnTo>
                      <a:pt x="724" y="3446"/>
                    </a:lnTo>
                    <a:lnTo>
                      <a:pt x="966" y="3618"/>
                    </a:lnTo>
                    <a:lnTo>
                      <a:pt x="1172" y="3790"/>
                    </a:lnTo>
                    <a:lnTo>
                      <a:pt x="1482" y="3928"/>
                    </a:lnTo>
                    <a:lnTo>
                      <a:pt x="2206" y="4238"/>
                    </a:lnTo>
                    <a:lnTo>
                      <a:pt x="2550" y="4341"/>
                    </a:lnTo>
                    <a:lnTo>
                      <a:pt x="2895" y="4445"/>
                    </a:lnTo>
                    <a:lnTo>
                      <a:pt x="3170" y="4479"/>
                    </a:lnTo>
                    <a:lnTo>
                      <a:pt x="3377" y="4445"/>
                    </a:lnTo>
                    <a:lnTo>
                      <a:pt x="3515" y="4376"/>
                    </a:lnTo>
                    <a:lnTo>
                      <a:pt x="3549" y="4272"/>
                    </a:lnTo>
                    <a:lnTo>
                      <a:pt x="3584" y="4100"/>
                    </a:lnTo>
                    <a:lnTo>
                      <a:pt x="3549" y="3962"/>
                    </a:lnTo>
                    <a:lnTo>
                      <a:pt x="3515" y="3618"/>
                    </a:lnTo>
                    <a:lnTo>
                      <a:pt x="3515" y="3480"/>
                    </a:lnTo>
                    <a:lnTo>
                      <a:pt x="3515" y="3377"/>
                    </a:lnTo>
                    <a:lnTo>
                      <a:pt x="3584" y="3239"/>
                    </a:lnTo>
                    <a:lnTo>
                      <a:pt x="3549" y="3170"/>
                    </a:lnTo>
                    <a:lnTo>
                      <a:pt x="3446" y="3136"/>
                    </a:lnTo>
                    <a:lnTo>
                      <a:pt x="3342" y="3067"/>
                    </a:lnTo>
                    <a:lnTo>
                      <a:pt x="3342" y="3032"/>
                    </a:lnTo>
                    <a:lnTo>
                      <a:pt x="3377" y="3032"/>
                    </a:lnTo>
                    <a:lnTo>
                      <a:pt x="3549" y="2963"/>
                    </a:lnTo>
                    <a:lnTo>
                      <a:pt x="3618" y="2895"/>
                    </a:lnTo>
                    <a:lnTo>
                      <a:pt x="3652" y="2860"/>
                    </a:lnTo>
                    <a:lnTo>
                      <a:pt x="3652" y="2791"/>
                    </a:lnTo>
                    <a:lnTo>
                      <a:pt x="3652" y="2722"/>
                    </a:lnTo>
                    <a:lnTo>
                      <a:pt x="3584" y="2550"/>
                    </a:lnTo>
                    <a:lnTo>
                      <a:pt x="3515" y="2412"/>
                    </a:lnTo>
                    <a:lnTo>
                      <a:pt x="3515" y="2343"/>
                    </a:lnTo>
                    <a:lnTo>
                      <a:pt x="3584" y="2309"/>
                    </a:lnTo>
                    <a:lnTo>
                      <a:pt x="3756" y="2240"/>
                    </a:lnTo>
                    <a:lnTo>
                      <a:pt x="3928" y="2171"/>
                    </a:lnTo>
                    <a:lnTo>
                      <a:pt x="4031" y="2102"/>
                    </a:lnTo>
                    <a:lnTo>
                      <a:pt x="4066" y="2033"/>
                    </a:lnTo>
                    <a:lnTo>
                      <a:pt x="4100" y="1964"/>
                    </a:lnTo>
                    <a:lnTo>
                      <a:pt x="4066" y="1930"/>
                    </a:lnTo>
                    <a:lnTo>
                      <a:pt x="3928" y="1792"/>
                    </a:lnTo>
                    <a:lnTo>
                      <a:pt x="3721" y="1654"/>
                    </a:lnTo>
                    <a:lnTo>
                      <a:pt x="3411" y="1413"/>
                    </a:lnTo>
                    <a:lnTo>
                      <a:pt x="3274" y="1207"/>
                    </a:lnTo>
                    <a:lnTo>
                      <a:pt x="3205" y="1034"/>
                    </a:lnTo>
                    <a:lnTo>
                      <a:pt x="3170" y="897"/>
                    </a:lnTo>
                    <a:lnTo>
                      <a:pt x="3170" y="724"/>
                    </a:lnTo>
                    <a:lnTo>
                      <a:pt x="3170" y="380"/>
                    </a:lnTo>
                    <a:lnTo>
                      <a:pt x="3136" y="208"/>
                    </a:lnTo>
                    <a:lnTo>
                      <a:pt x="3067"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4" name="Google Shape;4354;p25"/>
              <p:cNvSpPr/>
              <p:nvPr/>
            </p:nvSpPr>
            <p:spPr>
              <a:xfrm>
                <a:off x="2214175" y="2006175"/>
                <a:ext cx="291975" cy="246325"/>
              </a:xfrm>
              <a:custGeom>
                <a:avLst/>
                <a:gdLst/>
                <a:ahLst/>
                <a:cxnLst/>
                <a:rect l="l" t="t" r="r" b="b"/>
                <a:pathLst>
                  <a:path w="11679" h="9853" extrusionOk="0">
                    <a:moveTo>
                      <a:pt x="9301" y="1"/>
                    </a:moveTo>
                    <a:lnTo>
                      <a:pt x="8785" y="70"/>
                    </a:lnTo>
                    <a:lnTo>
                      <a:pt x="8268" y="173"/>
                    </a:lnTo>
                    <a:lnTo>
                      <a:pt x="7889" y="311"/>
                    </a:lnTo>
                    <a:lnTo>
                      <a:pt x="7579" y="483"/>
                    </a:lnTo>
                    <a:lnTo>
                      <a:pt x="7303" y="724"/>
                    </a:lnTo>
                    <a:lnTo>
                      <a:pt x="7062" y="1000"/>
                    </a:lnTo>
                    <a:lnTo>
                      <a:pt x="6855" y="1275"/>
                    </a:lnTo>
                    <a:lnTo>
                      <a:pt x="6649" y="1620"/>
                    </a:lnTo>
                    <a:lnTo>
                      <a:pt x="6511" y="1930"/>
                    </a:lnTo>
                    <a:lnTo>
                      <a:pt x="6339" y="2274"/>
                    </a:lnTo>
                    <a:lnTo>
                      <a:pt x="6132" y="2963"/>
                    </a:lnTo>
                    <a:lnTo>
                      <a:pt x="5925" y="3549"/>
                    </a:lnTo>
                    <a:lnTo>
                      <a:pt x="5753" y="3997"/>
                    </a:lnTo>
                    <a:lnTo>
                      <a:pt x="5684" y="4169"/>
                    </a:lnTo>
                    <a:lnTo>
                      <a:pt x="5581" y="4272"/>
                    </a:lnTo>
                    <a:lnTo>
                      <a:pt x="5409" y="4376"/>
                    </a:lnTo>
                    <a:lnTo>
                      <a:pt x="5236" y="4410"/>
                    </a:lnTo>
                    <a:lnTo>
                      <a:pt x="5064" y="4445"/>
                    </a:lnTo>
                    <a:lnTo>
                      <a:pt x="4582" y="4445"/>
                    </a:lnTo>
                    <a:lnTo>
                      <a:pt x="4237" y="4479"/>
                    </a:lnTo>
                    <a:lnTo>
                      <a:pt x="3790" y="4513"/>
                    </a:lnTo>
                    <a:lnTo>
                      <a:pt x="3204" y="4651"/>
                    </a:lnTo>
                    <a:lnTo>
                      <a:pt x="2894" y="4720"/>
                    </a:lnTo>
                    <a:lnTo>
                      <a:pt x="2653" y="4823"/>
                    </a:lnTo>
                    <a:lnTo>
                      <a:pt x="2446" y="4927"/>
                    </a:lnTo>
                    <a:lnTo>
                      <a:pt x="2274" y="5030"/>
                    </a:lnTo>
                    <a:lnTo>
                      <a:pt x="2170" y="5134"/>
                    </a:lnTo>
                    <a:lnTo>
                      <a:pt x="2067" y="5271"/>
                    </a:lnTo>
                    <a:lnTo>
                      <a:pt x="1929" y="5512"/>
                    </a:lnTo>
                    <a:lnTo>
                      <a:pt x="1826" y="5754"/>
                    </a:lnTo>
                    <a:lnTo>
                      <a:pt x="1757" y="5995"/>
                    </a:lnTo>
                    <a:lnTo>
                      <a:pt x="1688" y="6201"/>
                    </a:lnTo>
                    <a:lnTo>
                      <a:pt x="1619" y="6270"/>
                    </a:lnTo>
                    <a:lnTo>
                      <a:pt x="1516" y="6339"/>
                    </a:lnTo>
                    <a:lnTo>
                      <a:pt x="1413" y="6408"/>
                    </a:lnTo>
                    <a:lnTo>
                      <a:pt x="1240" y="6443"/>
                    </a:lnTo>
                    <a:lnTo>
                      <a:pt x="896" y="6443"/>
                    </a:lnTo>
                    <a:lnTo>
                      <a:pt x="35" y="6408"/>
                    </a:lnTo>
                    <a:lnTo>
                      <a:pt x="0" y="6615"/>
                    </a:lnTo>
                    <a:lnTo>
                      <a:pt x="35" y="7235"/>
                    </a:lnTo>
                    <a:lnTo>
                      <a:pt x="104" y="7855"/>
                    </a:lnTo>
                    <a:lnTo>
                      <a:pt x="207" y="8441"/>
                    </a:lnTo>
                    <a:lnTo>
                      <a:pt x="345" y="9026"/>
                    </a:lnTo>
                    <a:lnTo>
                      <a:pt x="586" y="9130"/>
                    </a:lnTo>
                    <a:lnTo>
                      <a:pt x="793" y="9267"/>
                    </a:lnTo>
                    <a:lnTo>
                      <a:pt x="1034" y="9405"/>
                    </a:lnTo>
                    <a:lnTo>
                      <a:pt x="1275" y="9612"/>
                    </a:lnTo>
                    <a:lnTo>
                      <a:pt x="1447" y="9750"/>
                    </a:lnTo>
                    <a:lnTo>
                      <a:pt x="1619" y="9819"/>
                    </a:lnTo>
                    <a:lnTo>
                      <a:pt x="1792" y="9853"/>
                    </a:lnTo>
                    <a:lnTo>
                      <a:pt x="1964" y="9853"/>
                    </a:lnTo>
                    <a:lnTo>
                      <a:pt x="2102" y="9784"/>
                    </a:lnTo>
                    <a:lnTo>
                      <a:pt x="2274" y="9715"/>
                    </a:lnTo>
                    <a:lnTo>
                      <a:pt x="2618" y="9508"/>
                    </a:lnTo>
                    <a:lnTo>
                      <a:pt x="2928" y="9233"/>
                    </a:lnTo>
                    <a:lnTo>
                      <a:pt x="3273" y="8992"/>
                    </a:lnTo>
                    <a:lnTo>
                      <a:pt x="3445" y="8888"/>
                    </a:lnTo>
                    <a:lnTo>
                      <a:pt x="3617" y="8820"/>
                    </a:lnTo>
                    <a:lnTo>
                      <a:pt x="3824" y="8751"/>
                    </a:lnTo>
                    <a:lnTo>
                      <a:pt x="3996" y="8751"/>
                    </a:lnTo>
                    <a:lnTo>
                      <a:pt x="4341" y="8785"/>
                    </a:lnTo>
                    <a:lnTo>
                      <a:pt x="4616" y="8820"/>
                    </a:lnTo>
                    <a:lnTo>
                      <a:pt x="5064" y="8957"/>
                    </a:lnTo>
                    <a:lnTo>
                      <a:pt x="5615" y="8957"/>
                    </a:lnTo>
                    <a:lnTo>
                      <a:pt x="5994" y="8888"/>
                    </a:lnTo>
                    <a:lnTo>
                      <a:pt x="6477" y="8785"/>
                    </a:lnTo>
                    <a:lnTo>
                      <a:pt x="7165" y="8475"/>
                    </a:lnTo>
                    <a:lnTo>
                      <a:pt x="7751" y="8165"/>
                    </a:lnTo>
                    <a:lnTo>
                      <a:pt x="8233" y="7855"/>
                    </a:lnTo>
                    <a:lnTo>
                      <a:pt x="8647" y="7579"/>
                    </a:lnTo>
                    <a:lnTo>
                      <a:pt x="8922" y="7269"/>
                    </a:lnTo>
                    <a:lnTo>
                      <a:pt x="9163" y="6994"/>
                    </a:lnTo>
                    <a:lnTo>
                      <a:pt x="9336" y="6718"/>
                    </a:lnTo>
                    <a:lnTo>
                      <a:pt x="9439" y="6443"/>
                    </a:lnTo>
                    <a:lnTo>
                      <a:pt x="9508" y="6167"/>
                    </a:lnTo>
                    <a:lnTo>
                      <a:pt x="9542" y="5926"/>
                    </a:lnTo>
                    <a:lnTo>
                      <a:pt x="9542" y="5478"/>
                    </a:lnTo>
                    <a:lnTo>
                      <a:pt x="9508" y="5065"/>
                    </a:lnTo>
                    <a:lnTo>
                      <a:pt x="9542" y="4892"/>
                    </a:lnTo>
                    <a:lnTo>
                      <a:pt x="9577" y="4720"/>
                    </a:lnTo>
                    <a:lnTo>
                      <a:pt x="9611" y="4582"/>
                    </a:lnTo>
                    <a:lnTo>
                      <a:pt x="9611" y="4376"/>
                    </a:lnTo>
                    <a:lnTo>
                      <a:pt x="9577" y="4203"/>
                    </a:lnTo>
                    <a:lnTo>
                      <a:pt x="9474" y="4066"/>
                    </a:lnTo>
                    <a:lnTo>
                      <a:pt x="9336" y="3893"/>
                    </a:lnTo>
                    <a:lnTo>
                      <a:pt x="9198" y="3687"/>
                    </a:lnTo>
                    <a:lnTo>
                      <a:pt x="9163" y="3583"/>
                    </a:lnTo>
                    <a:lnTo>
                      <a:pt x="9129" y="3480"/>
                    </a:lnTo>
                    <a:lnTo>
                      <a:pt x="9129" y="3377"/>
                    </a:lnTo>
                    <a:lnTo>
                      <a:pt x="9163" y="3273"/>
                    </a:lnTo>
                    <a:lnTo>
                      <a:pt x="9232" y="3204"/>
                    </a:lnTo>
                    <a:lnTo>
                      <a:pt x="9301" y="3136"/>
                    </a:lnTo>
                    <a:lnTo>
                      <a:pt x="9405" y="3101"/>
                    </a:lnTo>
                    <a:lnTo>
                      <a:pt x="9680" y="3101"/>
                    </a:lnTo>
                    <a:lnTo>
                      <a:pt x="9749" y="3170"/>
                    </a:lnTo>
                    <a:lnTo>
                      <a:pt x="9784" y="3204"/>
                    </a:lnTo>
                    <a:lnTo>
                      <a:pt x="9956" y="3480"/>
                    </a:lnTo>
                    <a:lnTo>
                      <a:pt x="10059" y="3549"/>
                    </a:lnTo>
                    <a:lnTo>
                      <a:pt x="10128" y="3583"/>
                    </a:lnTo>
                    <a:lnTo>
                      <a:pt x="10197" y="3549"/>
                    </a:lnTo>
                    <a:lnTo>
                      <a:pt x="10266" y="3480"/>
                    </a:lnTo>
                    <a:lnTo>
                      <a:pt x="10300" y="3377"/>
                    </a:lnTo>
                    <a:lnTo>
                      <a:pt x="10300" y="3170"/>
                    </a:lnTo>
                    <a:lnTo>
                      <a:pt x="10335" y="2860"/>
                    </a:lnTo>
                    <a:lnTo>
                      <a:pt x="10404" y="2584"/>
                    </a:lnTo>
                    <a:lnTo>
                      <a:pt x="10507" y="2343"/>
                    </a:lnTo>
                    <a:lnTo>
                      <a:pt x="10645" y="2171"/>
                    </a:lnTo>
                    <a:lnTo>
                      <a:pt x="10783" y="2068"/>
                    </a:lnTo>
                    <a:lnTo>
                      <a:pt x="10920" y="1964"/>
                    </a:lnTo>
                    <a:lnTo>
                      <a:pt x="11161" y="1861"/>
                    </a:lnTo>
                    <a:lnTo>
                      <a:pt x="11299" y="1826"/>
                    </a:lnTo>
                    <a:lnTo>
                      <a:pt x="11437" y="1758"/>
                    </a:lnTo>
                    <a:lnTo>
                      <a:pt x="11506" y="1689"/>
                    </a:lnTo>
                    <a:lnTo>
                      <a:pt x="11575" y="1620"/>
                    </a:lnTo>
                    <a:lnTo>
                      <a:pt x="11678" y="1448"/>
                    </a:lnTo>
                    <a:lnTo>
                      <a:pt x="11678" y="1241"/>
                    </a:lnTo>
                    <a:lnTo>
                      <a:pt x="11644" y="1069"/>
                    </a:lnTo>
                    <a:lnTo>
                      <a:pt x="11575" y="896"/>
                    </a:lnTo>
                    <a:lnTo>
                      <a:pt x="11403" y="621"/>
                    </a:lnTo>
                    <a:lnTo>
                      <a:pt x="11196" y="414"/>
                    </a:lnTo>
                    <a:lnTo>
                      <a:pt x="10920" y="242"/>
                    </a:lnTo>
                    <a:lnTo>
                      <a:pt x="10576" y="104"/>
                    </a:lnTo>
                    <a:lnTo>
                      <a:pt x="10197" y="35"/>
                    </a:lnTo>
                    <a:lnTo>
                      <a:pt x="97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5" name="Google Shape;4355;p25"/>
              <p:cNvSpPr/>
              <p:nvPr/>
            </p:nvSpPr>
            <p:spPr>
              <a:xfrm>
                <a:off x="2202975" y="2523775"/>
                <a:ext cx="447000" cy="446975"/>
              </a:xfrm>
              <a:custGeom>
                <a:avLst/>
                <a:gdLst/>
                <a:ahLst/>
                <a:cxnLst/>
                <a:rect l="l" t="t" r="r" b="b"/>
                <a:pathLst>
                  <a:path w="17880" h="17879" extrusionOk="0">
                    <a:moveTo>
                      <a:pt x="8957" y="0"/>
                    </a:moveTo>
                    <a:lnTo>
                      <a:pt x="8475" y="35"/>
                    </a:lnTo>
                    <a:lnTo>
                      <a:pt x="8027" y="69"/>
                    </a:lnTo>
                    <a:lnTo>
                      <a:pt x="7579" y="104"/>
                    </a:lnTo>
                    <a:lnTo>
                      <a:pt x="7131" y="207"/>
                    </a:lnTo>
                    <a:lnTo>
                      <a:pt x="6718" y="276"/>
                    </a:lnTo>
                    <a:lnTo>
                      <a:pt x="6270" y="414"/>
                    </a:lnTo>
                    <a:lnTo>
                      <a:pt x="5857" y="551"/>
                    </a:lnTo>
                    <a:lnTo>
                      <a:pt x="5478" y="724"/>
                    </a:lnTo>
                    <a:lnTo>
                      <a:pt x="5064" y="896"/>
                    </a:lnTo>
                    <a:lnTo>
                      <a:pt x="4685" y="1103"/>
                    </a:lnTo>
                    <a:lnTo>
                      <a:pt x="4306" y="1309"/>
                    </a:lnTo>
                    <a:lnTo>
                      <a:pt x="3962" y="1550"/>
                    </a:lnTo>
                    <a:lnTo>
                      <a:pt x="3273" y="2067"/>
                    </a:lnTo>
                    <a:lnTo>
                      <a:pt x="2618" y="2618"/>
                    </a:lnTo>
                    <a:lnTo>
                      <a:pt x="2033" y="3273"/>
                    </a:lnTo>
                    <a:lnTo>
                      <a:pt x="1516" y="3962"/>
                    </a:lnTo>
                    <a:lnTo>
                      <a:pt x="1309" y="4306"/>
                    </a:lnTo>
                    <a:lnTo>
                      <a:pt x="1068" y="4685"/>
                    </a:lnTo>
                    <a:lnTo>
                      <a:pt x="896" y="5064"/>
                    </a:lnTo>
                    <a:lnTo>
                      <a:pt x="724" y="5478"/>
                    </a:lnTo>
                    <a:lnTo>
                      <a:pt x="552" y="5891"/>
                    </a:lnTo>
                    <a:lnTo>
                      <a:pt x="414" y="6304"/>
                    </a:lnTo>
                    <a:lnTo>
                      <a:pt x="276" y="6718"/>
                    </a:lnTo>
                    <a:lnTo>
                      <a:pt x="173" y="7131"/>
                    </a:lnTo>
                    <a:lnTo>
                      <a:pt x="104" y="7579"/>
                    </a:lnTo>
                    <a:lnTo>
                      <a:pt x="35" y="8027"/>
                    </a:lnTo>
                    <a:lnTo>
                      <a:pt x="0" y="8475"/>
                    </a:lnTo>
                    <a:lnTo>
                      <a:pt x="0" y="8957"/>
                    </a:lnTo>
                    <a:lnTo>
                      <a:pt x="35" y="9542"/>
                    </a:lnTo>
                    <a:lnTo>
                      <a:pt x="69" y="10128"/>
                    </a:lnTo>
                    <a:lnTo>
                      <a:pt x="173" y="10714"/>
                    </a:lnTo>
                    <a:lnTo>
                      <a:pt x="310" y="11265"/>
                    </a:lnTo>
                    <a:lnTo>
                      <a:pt x="552" y="12057"/>
                    </a:lnTo>
                    <a:lnTo>
                      <a:pt x="896" y="12815"/>
                    </a:lnTo>
                    <a:lnTo>
                      <a:pt x="1275" y="13538"/>
                    </a:lnTo>
                    <a:lnTo>
                      <a:pt x="1723" y="14227"/>
                    </a:lnTo>
                    <a:lnTo>
                      <a:pt x="2205" y="14848"/>
                    </a:lnTo>
                    <a:lnTo>
                      <a:pt x="2653" y="15295"/>
                    </a:lnTo>
                    <a:lnTo>
                      <a:pt x="3066" y="15674"/>
                    </a:lnTo>
                    <a:lnTo>
                      <a:pt x="3480" y="16019"/>
                    </a:lnTo>
                    <a:lnTo>
                      <a:pt x="3893" y="16329"/>
                    </a:lnTo>
                    <a:lnTo>
                      <a:pt x="4375" y="16639"/>
                    </a:lnTo>
                    <a:lnTo>
                      <a:pt x="4720" y="16811"/>
                    </a:lnTo>
                    <a:lnTo>
                      <a:pt x="4823" y="16880"/>
                    </a:lnTo>
                    <a:lnTo>
                      <a:pt x="5443" y="17156"/>
                    </a:lnTo>
                    <a:lnTo>
                      <a:pt x="5615" y="17259"/>
                    </a:lnTo>
                    <a:lnTo>
                      <a:pt x="6167" y="17431"/>
                    </a:lnTo>
                    <a:lnTo>
                      <a:pt x="6718" y="17603"/>
                    </a:lnTo>
                    <a:lnTo>
                      <a:pt x="7303" y="17741"/>
                    </a:lnTo>
                    <a:lnTo>
                      <a:pt x="7889" y="17810"/>
                    </a:lnTo>
                    <a:lnTo>
                      <a:pt x="8130" y="17845"/>
                    </a:lnTo>
                    <a:lnTo>
                      <a:pt x="8957" y="17879"/>
                    </a:lnTo>
                    <a:lnTo>
                      <a:pt x="9543" y="17879"/>
                    </a:lnTo>
                    <a:lnTo>
                      <a:pt x="10094" y="17810"/>
                    </a:lnTo>
                    <a:lnTo>
                      <a:pt x="10369" y="17776"/>
                    </a:lnTo>
                    <a:lnTo>
                      <a:pt x="11024" y="17638"/>
                    </a:lnTo>
                    <a:lnTo>
                      <a:pt x="11678" y="17466"/>
                    </a:lnTo>
                    <a:lnTo>
                      <a:pt x="12126" y="17293"/>
                    </a:lnTo>
                    <a:lnTo>
                      <a:pt x="12574" y="17121"/>
                    </a:lnTo>
                    <a:lnTo>
                      <a:pt x="12746" y="17052"/>
                    </a:lnTo>
                    <a:lnTo>
                      <a:pt x="13263" y="16777"/>
                    </a:lnTo>
                    <a:lnTo>
                      <a:pt x="13780" y="16467"/>
                    </a:lnTo>
                    <a:lnTo>
                      <a:pt x="14055" y="16294"/>
                    </a:lnTo>
                    <a:lnTo>
                      <a:pt x="14400" y="16019"/>
                    </a:lnTo>
                    <a:lnTo>
                      <a:pt x="14744" y="15743"/>
                    </a:lnTo>
                    <a:lnTo>
                      <a:pt x="15089" y="15433"/>
                    </a:lnTo>
                    <a:lnTo>
                      <a:pt x="15399" y="15123"/>
                    </a:lnTo>
                    <a:lnTo>
                      <a:pt x="15674" y="14813"/>
                    </a:lnTo>
                    <a:lnTo>
                      <a:pt x="16053" y="14331"/>
                    </a:lnTo>
                    <a:lnTo>
                      <a:pt x="16329" y="13952"/>
                    </a:lnTo>
                    <a:lnTo>
                      <a:pt x="16432" y="13849"/>
                    </a:lnTo>
                    <a:lnTo>
                      <a:pt x="16604" y="13538"/>
                    </a:lnTo>
                    <a:lnTo>
                      <a:pt x="16983" y="12850"/>
                    </a:lnTo>
                    <a:lnTo>
                      <a:pt x="17293" y="12126"/>
                    </a:lnTo>
                    <a:lnTo>
                      <a:pt x="17535" y="11437"/>
                    </a:lnTo>
                    <a:lnTo>
                      <a:pt x="17672" y="10817"/>
                    </a:lnTo>
                    <a:lnTo>
                      <a:pt x="17776" y="10231"/>
                    </a:lnTo>
                    <a:lnTo>
                      <a:pt x="17845" y="9577"/>
                    </a:lnTo>
                    <a:lnTo>
                      <a:pt x="17879" y="8957"/>
                    </a:lnTo>
                    <a:lnTo>
                      <a:pt x="17879" y="8750"/>
                    </a:lnTo>
                    <a:lnTo>
                      <a:pt x="17845" y="8302"/>
                    </a:lnTo>
                    <a:lnTo>
                      <a:pt x="17810" y="7854"/>
                    </a:lnTo>
                    <a:lnTo>
                      <a:pt x="17741" y="7407"/>
                    </a:lnTo>
                    <a:lnTo>
                      <a:pt x="17672" y="6959"/>
                    </a:lnTo>
                    <a:lnTo>
                      <a:pt x="17569" y="6545"/>
                    </a:lnTo>
                    <a:lnTo>
                      <a:pt x="17431" y="6132"/>
                    </a:lnTo>
                    <a:lnTo>
                      <a:pt x="17293" y="5719"/>
                    </a:lnTo>
                    <a:lnTo>
                      <a:pt x="17121" y="5340"/>
                    </a:lnTo>
                    <a:lnTo>
                      <a:pt x="16742" y="4582"/>
                    </a:lnTo>
                    <a:lnTo>
                      <a:pt x="16294" y="3858"/>
                    </a:lnTo>
                    <a:lnTo>
                      <a:pt x="15778" y="3169"/>
                    </a:lnTo>
                    <a:lnTo>
                      <a:pt x="15192" y="2549"/>
                    </a:lnTo>
                    <a:lnTo>
                      <a:pt x="14572" y="1998"/>
                    </a:lnTo>
                    <a:lnTo>
                      <a:pt x="13883" y="1482"/>
                    </a:lnTo>
                    <a:lnTo>
                      <a:pt x="13160" y="1068"/>
                    </a:lnTo>
                    <a:lnTo>
                      <a:pt x="12367" y="689"/>
                    </a:lnTo>
                    <a:lnTo>
                      <a:pt x="11988" y="551"/>
                    </a:lnTo>
                    <a:lnTo>
                      <a:pt x="11575" y="414"/>
                    </a:lnTo>
                    <a:lnTo>
                      <a:pt x="11127" y="276"/>
                    </a:lnTo>
                    <a:lnTo>
                      <a:pt x="10714" y="172"/>
                    </a:lnTo>
                    <a:lnTo>
                      <a:pt x="10266" y="104"/>
                    </a:lnTo>
                    <a:lnTo>
                      <a:pt x="9853" y="69"/>
                    </a:lnTo>
                    <a:lnTo>
                      <a:pt x="9405" y="35"/>
                    </a:lnTo>
                    <a:lnTo>
                      <a:pt x="895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6" name="Google Shape;4356;p25"/>
              <p:cNvSpPr/>
              <p:nvPr/>
            </p:nvSpPr>
            <p:spPr>
              <a:xfrm>
                <a:off x="2202975" y="2523775"/>
                <a:ext cx="447000" cy="446975"/>
              </a:xfrm>
              <a:custGeom>
                <a:avLst/>
                <a:gdLst/>
                <a:ahLst/>
                <a:cxnLst/>
                <a:rect l="l" t="t" r="r" b="b"/>
                <a:pathLst>
                  <a:path w="17880" h="17879" fill="none" extrusionOk="0">
                    <a:moveTo>
                      <a:pt x="17879" y="8957"/>
                    </a:moveTo>
                    <a:lnTo>
                      <a:pt x="17879" y="8957"/>
                    </a:lnTo>
                    <a:lnTo>
                      <a:pt x="17845" y="9577"/>
                    </a:lnTo>
                    <a:lnTo>
                      <a:pt x="17776" y="10231"/>
                    </a:lnTo>
                    <a:lnTo>
                      <a:pt x="17672" y="10817"/>
                    </a:lnTo>
                    <a:lnTo>
                      <a:pt x="17535" y="11437"/>
                    </a:lnTo>
                    <a:lnTo>
                      <a:pt x="17535" y="11437"/>
                    </a:lnTo>
                    <a:lnTo>
                      <a:pt x="17293" y="12126"/>
                    </a:lnTo>
                    <a:lnTo>
                      <a:pt x="17293" y="12126"/>
                    </a:lnTo>
                    <a:lnTo>
                      <a:pt x="16983" y="12850"/>
                    </a:lnTo>
                    <a:lnTo>
                      <a:pt x="16604" y="13538"/>
                    </a:lnTo>
                    <a:lnTo>
                      <a:pt x="16604" y="13538"/>
                    </a:lnTo>
                    <a:lnTo>
                      <a:pt x="16432" y="13849"/>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3"/>
                    </a:lnTo>
                    <a:lnTo>
                      <a:pt x="14744" y="15743"/>
                    </a:lnTo>
                    <a:lnTo>
                      <a:pt x="14400" y="16019"/>
                    </a:lnTo>
                    <a:lnTo>
                      <a:pt x="14400" y="16019"/>
                    </a:lnTo>
                    <a:lnTo>
                      <a:pt x="14055" y="16294"/>
                    </a:lnTo>
                    <a:lnTo>
                      <a:pt x="14055" y="16294"/>
                    </a:lnTo>
                    <a:lnTo>
                      <a:pt x="13780" y="16467"/>
                    </a:lnTo>
                    <a:lnTo>
                      <a:pt x="13780" y="16467"/>
                    </a:lnTo>
                    <a:lnTo>
                      <a:pt x="13263" y="16777"/>
                    </a:lnTo>
                    <a:lnTo>
                      <a:pt x="12746" y="17052"/>
                    </a:lnTo>
                    <a:lnTo>
                      <a:pt x="12746" y="17052"/>
                    </a:lnTo>
                    <a:lnTo>
                      <a:pt x="12574" y="17121"/>
                    </a:lnTo>
                    <a:lnTo>
                      <a:pt x="12574" y="17121"/>
                    </a:lnTo>
                    <a:lnTo>
                      <a:pt x="12126" y="17293"/>
                    </a:lnTo>
                    <a:lnTo>
                      <a:pt x="11678" y="17466"/>
                    </a:lnTo>
                    <a:lnTo>
                      <a:pt x="11678" y="17466"/>
                    </a:lnTo>
                    <a:lnTo>
                      <a:pt x="11024" y="17638"/>
                    </a:lnTo>
                    <a:lnTo>
                      <a:pt x="10369" y="17776"/>
                    </a:lnTo>
                    <a:lnTo>
                      <a:pt x="10369" y="17776"/>
                    </a:lnTo>
                    <a:lnTo>
                      <a:pt x="10094" y="17810"/>
                    </a:lnTo>
                    <a:lnTo>
                      <a:pt x="10094" y="17810"/>
                    </a:lnTo>
                    <a:lnTo>
                      <a:pt x="9543" y="17879"/>
                    </a:lnTo>
                    <a:lnTo>
                      <a:pt x="8957" y="17879"/>
                    </a:lnTo>
                    <a:lnTo>
                      <a:pt x="8957" y="17879"/>
                    </a:lnTo>
                    <a:lnTo>
                      <a:pt x="8130" y="17845"/>
                    </a:lnTo>
                    <a:lnTo>
                      <a:pt x="8130" y="17845"/>
                    </a:lnTo>
                    <a:lnTo>
                      <a:pt x="7889" y="17810"/>
                    </a:lnTo>
                    <a:lnTo>
                      <a:pt x="7889" y="17810"/>
                    </a:lnTo>
                    <a:lnTo>
                      <a:pt x="7303" y="17741"/>
                    </a:lnTo>
                    <a:lnTo>
                      <a:pt x="6718" y="17603"/>
                    </a:lnTo>
                    <a:lnTo>
                      <a:pt x="6167" y="17431"/>
                    </a:lnTo>
                    <a:lnTo>
                      <a:pt x="5615" y="17259"/>
                    </a:lnTo>
                    <a:lnTo>
                      <a:pt x="5615" y="17259"/>
                    </a:lnTo>
                    <a:lnTo>
                      <a:pt x="5443" y="17156"/>
                    </a:lnTo>
                    <a:lnTo>
                      <a:pt x="5443" y="17156"/>
                    </a:lnTo>
                    <a:lnTo>
                      <a:pt x="4823" y="16880"/>
                    </a:lnTo>
                    <a:lnTo>
                      <a:pt x="4823" y="16880"/>
                    </a:lnTo>
                    <a:lnTo>
                      <a:pt x="4720" y="16811"/>
                    </a:lnTo>
                    <a:lnTo>
                      <a:pt x="4720" y="16811"/>
                    </a:lnTo>
                    <a:lnTo>
                      <a:pt x="4375" y="16639"/>
                    </a:lnTo>
                    <a:lnTo>
                      <a:pt x="4375" y="16639"/>
                    </a:lnTo>
                    <a:lnTo>
                      <a:pt x="3893" y="16329"/>
                    </a:lnTo>
                    <a:lnTo>
                      <a:pt x="3480" y="16019"/>
                    </a:lnTo>
                    <a:lnTo>
                      <a:pt x="3066" y="15674"/>
                    </a:lnTo>
                    <a:lnTo>
                      <a:pt x="2653" y="15295"/>
                    </a:lnTo>
                    <a:lnTo>
                      <a:pt x="2653" y="15295"/>
                    </a:lnTo>
                    <a:lnTo>
                      <a:pt x="2205" y="14848"/>
                    </a:lnTo>
                    <a:lnTo>
                      <a:pt x="2205" y="14848"/>
                    </a:lnTo>
                    <a:lnTo>
                      <a:pt x="1723" y="14227"/>
                    </a:lnTo>
                    <a:lnTo>
                      <a:pt x="1723" y="14227"/>
                    </a:lnTo>
                    <a:lnTo>
                      <a:pt x="1275" y="13538"/>
                    </a:lnTo>
                    <a:lnTo>
                      <a:pt x="896" y="12815"/>
                    </a:lnTo>
                    <a:lnTo>
                      <a:pt x="552" y="12057"/>
                    </a:lnTo>
                    <a:lnTo>
                      <a:pt x="310" y="11265"/>
                    </a:lnTo>
                    <a:lnTo>
                      <a:pt x="310" y="11265"/>
                    </a:lnTo>
                    <a:lnTo>
                      <a:pt x="173" y="10714"/>
                    </a:lnTo>
                    <a:lnTo>
                      <a:pt x="69" y="10128"/>
                    </a:lnTo>
                    <a:lnTo>
                      <a:pt x="35" y="9542"/>
                    </a:lnTo>
                    <a:lnTo>
                      <a:pt x="0" y="8957"/>
                    </a:lnTo>
                    <a:lnTo>
                      <a:pt x="0" y="8957"/>
                    </a:lnTo>
                    <a:lnTo>
                      <a:pt x="0" y="8475"/>
                    </a:lnTo>
                    <a:lnTo>
                      <a:pt x="35" y="8027"/>
                    </a:lnTo>
                    <a:lnTo>
                      <a:pt x="104" y="7579"/>
                    </a:lnTo>
                    <a:lnTo>
                      <a:pt x="173" y="7131"/>
                    </a:lnTo>
                    <a:lnTo>
                      <a:pt x="276" y="6718"/>
                    </a:lnTo>
                    <a:lnTo>
                      <a:pt x="414" y="6304"/>
                    </a:lnTo>
                    <a:lnTo>
                      <a:pt x="552" y="5891"/>
                    </a:lnTo>
                    <a:lnTo>
                      <a:pt x="724" y="5478"/>
                    </a:lnTo>
                    <a:lnTo>
                      <a:pt x="896" y="5064"/>
                    </a:lnTo>
                    <a:lnTo>
                      <a:pt x="1068" y="4685"/>
                    </a:lnTo>
                    <a:lnTo>
                      <a:pt x="1309" y="4306"/>
                    </a:lnTo>
                    <a:lnTo>
                      <a:pt x="1516" y="3962"/>
                    </a:lnTo>
                    <a:lnTo>
                      <a:pt x="2033" y="3273"/>
                    </a:lnTo>
                    <a:lnTo>
                      <a:pt x="2618" y="2618"/>
                    </a:lnTo>
                    <a:lnTo>
                      <a:pt x="3273" y="2067"/>
                    </a:lnTo>
                    <a:lnTo>
                      <a:pt x="3962" y="1550"/>
                    </a:lnTo>
                    <a:lnTo>
                      <a:pt x="4306" y="1309"/>
                    </a:lnTo>
                    <a:lnTo>
                      <a:pt x="4685" y="1103"/>
                    </a:lnTo>
                    <a:lnTo>
                      <a:pt x="5064" y="896"/>
                    </a:lnTo>
                    <a:lnTo>
                      <a:pt x="5478" y="724"/>
                    </a:lnTo>
                    <a:lnTo>
                      <a:pt x="5857" y="551"/>
                    </a:lnTo>
                    <a:lnTo>
                      <a:pt x="6270" y="414"/>
                    </a:lnTo>
                    <a:lnTo>
                      <a:pt x="6718" y="276"/>
                    </a:lnTo>
                    <a:lnTo>
                      <a:pt x="7131" y="207"/>
                    </a:lnTo>
                    <a:lnTo>
                      <a:pt x="7579" y="104"/>
                    </a:lnTo>
                    <a:lnTo>
                      <a:pt x="8027" y="69"/>
                    </a:lnTo>
                    <a:lnTo>
                      <a:pt x="8475" y="35"/>
                    </a:lnTo>
                    <a:lnTo>
                      <a:pt x="8957" y="0"/>
                    </a:lnTo>
                    <a:lnTo>
                      <a:pt x="8957" y="0"/>
                    </a:lnTo>
                    <a:lnTo>
                      <a:pt x="9405" y="35"/>
                    </a:lnTo>
                    <a:lnTo>
                      <a:pt x="9853" y="69"/>
                    </a:lnTo>
                    <a:lnTo>
                      <a:pt x="10266" y="104"/>
                    </a:lnTo>
                    <a:lnTo>
                      <a:pt x="10714" y="172"/>
                    </a:lnTo>
                    <a:lnTo>
                      <a:pt x="11127" y="276"/>
                    </a:lnTo>
                    <a:lnTo>
                      <a:pt x="11575" y="414"/>
                    </a:lnTo>
                    <a:lnTo>
                      <a:pt x="11988" y="551"/>
                    </a:lnTo>
                    <a:lnTo>
                      <a:pt x="12367" y="689"/>
                    </a:lnTo>
                    <a:lnTo>
                      <a:pt x="13160" y="1068"/>
                    </a:lnTo>
                    <a:lnTo>
                      <a:pt x="13883" y="1482"/>
                    </a:lnTo>
                    <a:lnTo>
                      <a:pt x="14572" y="1998"/>
                    </a:lnTo>
                    <a:lnTo>
                      <a:pt x="15192" y="2549"/>
                    </a:lnTo>
                    <a:lnTo>
                      <a:pt x="15778" y="3169"/>
                    </a:lnTo>
                    <a:lnTo>
                      <a:pt x="16294" y="3858"/>
                    </a:lnTo>
                    <a:lnTo>
                      <a:pt x="16742" y="4582"/>
                    </a:lnTo>
                    <a:lnTo>
                      <a:pt x="17121" y="5340"/>
                    </a:lnTo>
                    <a:lnTo>
                      <a:pt x="17293" y="5719"/>
                    </a:lnTo>
                    <a:lnTo>
                      <a:pt x="17431" y="6132"/>
                    </a:lnTo>
                    <a:lnTo>
                      <a:pt x="17569" y="6545"/>
                    </a:lnTo>
                    <a:lnTo>
                      <a:pt x="17672" y="6959"/>
                    </a:lnTo>
                    <a:lnTo>
                      <a:pt x="17741" y="7407"/>
                    </a:lnTo>
                    <a:lnTo>
                      <a:pt x="17810" y="7854"/>
                    </a:lnTo>
                    <a:lnTo>
                      <a:pt x="17845" y="8302"/>
                    </a:lnTo>
                    <a:lnTo>
                      <a:pt x="17879" y="8750"/>
                    </a:lnTo>
                    <a:lnTo>
                      <a:pt x="17879" y="8750"/>
                    </a:lnTo>
                    <a:lnTo>
                      <a:pt x="17879" y="895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7" name="Google Shape;4357;p25"/>
              <p:cNvSpPr/>
              <p:nvPr/>
            </p:nvSpPr>
            <p:spPr>
              <a:xfrm>
                <a:off x="2376075" y="2632275"/>
                <a:ext cx="93025" cy="157625"/>
              </a:xfrm>
              <a:custGeom>
                <a:avLst/>
                <a:gdLst/>
                <a:ahLst/>
                <a:cxnLst/>
                <a:rect l="l" t="t" r="r" b="b"/>
                <a:pathLst>
                  <a:path w="3721" h="6305" extrusionOk="0">
                    <a:moveTo>
                      <a:pt x="1310" y="1"/>
                    </a:moveTo>
                    <a:lnTo>
                      <a:pt x="621" y="1930"/>
                    </a:lnTo>
                    <a:lnTo>
                      <a:pt x="655" y="2102"/>
                    </a:lnTo>
                    <a:lnTo>
                      <a:pt x="689" y="2378"/>
                    </a:lnTo>
                    <a:lnTo>
                      <a:pt x="724" y="2998"/>
                    </a:lnTo>
                    <a:lnTo>
                      <a:pt x="724" y="3377"/>
                    </a:lnTo>
                    <a:lnTo>
                      <a:pt x="689" y="3756"/>
                    </a:lnTo>
                    <a:lnTo>
                      <a:pt x="621" y="4135"/>
                    </a:lnTo>
                    <a:lnTo>
                      <a:pt x="552" y="4445"/>
                    </a:lnTo>
                    <a:lnTo>
                      <a:pt x="483" y="4617"/>
                    </a:lnTo>
                    <a:lnTo>
                      <a:pt x="448" y="4789"/>
                    </a:lnTo>
                    <a:lnTo>
                      <a:pt x="379" y="5202"/>
                    </a:lnTo>
                    <a:lnTo>
                      <a:pt x="345" y="5409"/>
                    </a:lnTo>
                    <a:lnTo>
                      <a:pt x="276" y="5650"/>
                    </a:lnTo>
                    <a:lnTo>
                      <a:pt x="173" y="5891"/>
                    </a:lnTo>
                    <a:lnTo>
                      <a:pt x="35" y="6133"/>
                    </a:lnTo>
                    <a:lnTo>
                      <a:pt x="1" y="6201"/>
                    </a:lnTo>
                    <a:lnTo>
                      <a:pt x="1" y="6270"/>
                    </a:lnTo>
                    <a:lnTo>
                      <a:pt x="69" y="6305"/>
                    </a:lnTo>
                    <a:lnTo>
                      <a:pt x="414" y="6305"/>
                    </a:lnTo>
                    <a:lnTo>
                      <a:pt x="724" y="6270"/>
                    </a:lnTo>
                    <a:lnTo>
                      <a:pt x="1378" y="6167"/>
                    </a:lnTo>
                    <a:lnTo>
                      <a:pt x="1688" y="6064"/>
                    </a:lnTo>
                    <a:lnTo>
                      <a:pt x="3721" y="5512"/>
                    </a:lnTo>
                    <a:lnTo>
                      <a:pt x="3686" y="5099"/>
                    </a:lnTo>
                    <a:lnTo>
                      <a:pt x="3583" y="4651"/>
                    </a:lnTo>
                    <a:lnTo>
                      <a:pt x="3411" y="4135"/>
                    </a:lnTo>
                    <a:lnTo>
                      <a:pt x="3239" y="3618"/>
                    </a:lnTo>
                    <a:lnTo>
                      <a:pt x="2860" y="2584"/>
                    </a:lnTo>
                    <a:lnTo>
                      <a:pt x="2687" y="2137"/>
                    </a:lnTo>
                    <a:lnTo>
                      <a:pt x="2619" y="1792"/>
                    </a:lnTo>
                    <a:lnTo>
                      <a:pt x="2515" y="1448"/>
                    </a:lnTo>
                    <a:lnTo>
                      <a:pt x="2343" y="1103"/>
                    </a:lnTo>
                    <a:lnTo>
                      <a:pt x="2136" y="827"/>
                    </a:lnTo>
                    <a:lnTo>
                      <a:pt x="1895" y="552"/>
                    </a:lnTo>
                    <a:lnTo>
                      <a:pt x="1482" y="173"/>
                    </a:lnTo>
                    <a:lnTo>
                      <a:pt x="1310"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8" name="Google Shape;4358;p25"/>
              <p:cNvSpPr/>
              <p:nvPr/>
            </p:nvSpPr>
            <p:spPr>
              <a:xfrm>
                <a:off x="2376075" y="2632275"/>
                <a:ext cx="93025" cy="157625"/>
              </a:xfrm>
              <a:custGeom>
                <a:avLst/>
                <a:gdLst/>
                <a:ahLst/>
                <a:cxnLst/>
                <a:rect l="l" t="t" r="r" b="b"/>
                <a:pathLst>
                  <a:path w="3721" h="6305" fill="none" extrusionOk="0">
                    <a:moveTo>
                      <a:pt x="1688" y="6064"/>
                    </a:moveTo>
                    <a:lnTo>
                      <a:pt x="3721" y="5512"/>
                    </a:lnTo>
                    <a:lnTo>
                      <a:pt x="3721" y="5512"/>
                    </a:lnTo>
                    <a:lnTo>
                      <a:pt x="3686" y="5099"/>
                    </a:lnTo>
                    <a:lnTo>
                      <a:pt x="3583" y="4651"/>
                    </a:lnTo>
                    <a:lnTo>
                      <a:pt x="3411" y="4135"/>
                    </a:lnTo>
                    <a:lnTo>
                      <a:pt x="3239" y="3618"/>
                    </a:lnTo>
                    <a:lnTo>
                      <a:pt x="2860" y="2584"/>
                    </a:lnTo>
                    <a:lnTo>
                      <a:pt x="2687" y="2137"/>
                    </a:lnTo>
                    <a:lnTo>
                      <a:pt x="2619" y="1792"/>
                    </a:lnTo>
                    <a:lnTo>
                      <a:pt x="2619" y="1792"/>
                    </a:lnTo>
                    <a:lnTo>
                      <a:pt x="2515" y="1448"/>
                    </a:lnTo>
                    <a:lnTo>
                      <a:pt x="2343" y="1103"/>
                    </a:lnTo>
                    <a:lnTo>
                      <a:pt x="2136" y="827"/>
                    </a:lnTo>
                    <a:lnTo>
                      <a:pt x="1895" y="552"/>
                    </a:lnTo>
                    <a:lnTo>
                      <a:pt x="1482" y="173"/>
                    </a:lnTo>
                    <a:lnTo>
                      <a:pt x="1310" y="1"/>
                    </a:lnTo>
                    <a:lnTo>
                      <a:pt x="621" y="1930"/>
                    </a:lnTo>
                    <a:lnTo>
                      <a:pt x="655" y="2102"/>
                    </a:lnTo>
                    <a:lnTo>
                      <a:pt x="655" y="2102"/>
                    </a:lnTo>
                    <a:lnTo>
                      <a:pt x="689" y="2378"/>
                    </a:lnTo>
                    <a:lnTo>
                      <a:pt x="724" y="2998"/>
                    </a:lnTo>
                    <a:lnTo>
                      <a:pt x="724" y="3377"/>
                    </a:lnTo>
                    <a:lnTo>
                      <a:pt x="689" y="3756"/>
                    </a:lnTo>
                    <a:lnTo>
                      <a:pt x="621" y="4135"/>
                    </a:lnTo>
                    <a:lnTo>
                      <a:pt x="552" y="4445"/>
                    </a:lnTo>
                    <a:lnTo>
                      <a:pt x="552" y="4445"/>
                    </a:lnTo>
                    <a:lnTo>
                      <a:pt x="483" y="4617"/>
                    </a:lnTo>
                    <a:lnTo>
                      <a:pt x="448" y="4789"/>
                    </a:lnTo>
                    <a:lnTo>
                      <a:pt x="379" y="5202"/>
                    </a:lnTo>
                    <a:lnTo>
                      <a:pt x="345" y="5409"/>
                    </a:lnTo>
                    <a:lnTo>
                      <a:pt x="276" y="5650"/>
                    </a:lnTo>
                    <a:lnTo>
                      <a:pt x="173" y="5891"/>
                    </a:lnTo>
                    <a:lnTo>
                      <a:pt x="35" y="6133"/>
                    </a:lnTo>
                    <a:lnTo>
                      <a:pt x="35" y="6133"/>
                    </a:lnTo>
                    <a:lnTo>
                      <a:pt x="1" y="6201"/>
                    </a:lnTo>
                    <a:lnTo>
                      <a:pt x="1" y="6270"/>
                    </a:lnTo>
                    <a:lnTo>
                      <a:pt x="69" y="6305"/>
                    </a:lnTo>
                    <a:lnTo>
                      <a:pt x="138" y="6305"/>
                    </a:lnTo>
                    <a:lnTo>
                      <a:pt x="414" y="6305"/>
                    </a:lnTo>
                    <a:lnTo>
                      <a:pt x="724" y="6270"/>
                    </a:lnTo>
                    <a:lnTo>
                      <a:pt x="1378" y="6167"/>
                    </a:lnTo>
                    <a:lnTo>
                      <a:pt x="1688" y="60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9" name="Google Shape;4359;p25"/>
              <p:cNvSpPr/>
              <p:nvPr/>
            </p:nvSpPr>
            <p:spPr>
              <a:xfrm>
                <a:off x="2393300" y="2693425"/>
                <a:ext cx="875" cy="21550"/>
              </a:xfrm>
              <a:custGeom>
                <a:avLst/>
                <a:gdLst/>
                <a:ahLst/>
                <a:cxnLst/>
                <a:rect l="l" t="t" r="r" b="b"/>
                <a:pathLst>
                  <a:path w="35" h="862" extrusionOk="0">
                    <a:moveTo>
                      <a:pt x="0" y="1"/>
                    </a:moveTo>
                    <a:lnTo>
                      <a:pt x="0" y="276"/>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0" name="Google Shape;4360;p25"/>
              <p:cNvSpPr/>
              <p:nvPr/>
            </p:nvSpPr>
            <p:spPr>
              <a:xfrm>
                <a:off x="2392450" y="27347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1" name="Google Shape;4361;p25"/>
              <p:cNvSpPr/>
              <p:nvPr/>
            </p:nvSpPr>
            <p:spPr>
              <a:xfrm>
                <a:off x="2393300" y="2693425"/>
                <a:ext cx="875" cy="21550"/>
              </a:xfrm>
              <a:custGeom>
                <a:avLst/>
                <a:gdLst/>
                <a:ahLst/>
                <a:cxnLst/>
                <a:rect l="l" t="t" r="r" b="b"/>
                <a:pathLst>
                  <a:path w="35" h="862" fill="none" extrusionOk="0">
                    <a:moveTo>
                      <a:pt x="0" y="1"/>
                    </a:moveTo>
                    <a:lnTo>
                      <a:pt x="0" y="1"/>
                    </a:lnTo>
                    <a:lnTo>
                      <a:pt x="0" y="1"/>
                    </a:lnTo>
                    <a:lnTo>
                      <a:pt x="0" y="276"/>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2" name="Google Shape;4362;p25"/>
              <p:cNvSpPr/>
              <p:nvPr/>
            </p:nvSpPr>
            <p:spPr>
              <a:xfrm>
                <a:off x="2392450" y="2685675"/>
                <a:ext cx="42200" cy="52550"/>
              </a:xfrm>
              <a:custGeom>
                <a:avLst/>
                <a:gdLst/>
                <a:ahLst/>
                <a:cxnLst/>
                <a:rect l="l" t="t" r="r" b="b"/>
                <a:pathLst>
                  <a:path w="1688" h="2102" extrusionOk="0">
                    <a:moveTo>
                      <a:pt x="689" y="1"/>
                    </a:moveTo>
                    <a:lnTo>
                      <a:pt x="34" y="311"/>
                    </a:lnTo>
                    <a:lnTo>
                      <a:pt x="69" y="690"/>
                    </a:lnTo>
                    <a:lnTo>
                      <a:pt x="69" y="1172"/>
                    </a:lnTo>
                    <a:lnTo>
                      <a:pt x="34" y="1585"/>
                    </a:lnTo>
                    <a:lnTo>
                      <a:pt x="0" y="1964"/>
                    </a:lnTo>
                    <a:lnTo>
                      <a:pt x="276" y="2067"/>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378" y="517"/>
                    </a:lnTo>
                    <a:lnTo>
                      <a:pt x="1068" y="276"/>
                    </a:lnTo>
                    <a:lnTo>
                      <a:pt x="689" y="1"/>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3" name="Google Shape;4363;p25"/>
              <p:cNvSpPr/>
              <p:nvPr/>
            </p:nvSpPr>
            <p:spPr>
              <a:xfrm>
                <a:off x="2392450" y="2685675"/>
                <a:ext cx="42200" cy="52550"/>
              </a:xfrm>
              <a:custGeom>
                <a:avLst/>
                <a:gdLst/>
                <a:ahLst/>
                <a:cxnLst/>
                <a:rect l="l" t="t" r="r" b="b"/>
                <a:pathLst>
                  <a:path w="1688" h="2102" fill="none" extrusionOk="0">
                    <a:moveTo>
                      <a:pt x="689" y="1"/>
                    </a:moveTo>
                    <a:lnTo>
                      <a:pt x="34" y="311"/>
                    </a:lnTo>
                    <a:lnTo>
                      <a:pt x="34" y="311"/>
                    </a:lnTo>
                    <a:lnTo>
                      <a:pt x="69" y="690"/>
                    </a:lnTo>
                    <a:lnTo>
                      <a:pt x="69" y="1172"/>
                    </a:lnTo>
                    <a:lnTo>
                      <a:pt x="69" y="1172"/>
                    </a:lnTo>
                    <a:lnTo>
                      <a:pt x="34" y="1585"/>
                    </a:lnTo>
                    <a:lnTo>
                      <a:pt x="0" y="1964"/>
                    </a:lnTo>
                    <a:lnTo>
                      <a:pt x="0" y="1964"/>
                    </a:lnTo>
                    <a:lnTo>
                      <a:pt x="0" y="1964"/>
                    </a:lnTo>
                    <a:lnTo>
                      <a:pt x="0" y="1964"/>
                    </a:lnTo>
                    <a:lnTo>
                      <a:pt x="276" y="2067"/>
                    </a:lnTo>
                    <a:lnTo>
                      <a:pt x="551" y="2102"/>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619" y="724"/>
                    </a:lnTo>
                    <a:lnTo>
                      <a:pt x="1378" y="517"/>
                    </a:lnTo>
                    <a:lnTo>
                      <a:pt x="1068" y="276"/>
                    </a:lnTo>
                    <a:lnTo>
                      <a:pt x="68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4" name="Google Shape;4364;p25"/>
              <p:cNvSpPr/>
              <p:nvPr/>
            </p:nvSpPr>
            <p:spPr>
              <a:xfrm>
                <a:off x="2349375" y="2614200"/>
                <a:ext cx="94750" cy="100775"/>
              </a:xfrm>
              <a:custGeom>
                <a:avLst/>
                <a:gdLst/>
                <a:ahLst/>
                <a:cxnLst/>
                <a:rect l="l" t="t" r="r" b="b"/>
                <a:pathLst>
                  <a:path w="3790" h="4031" extrusionOk="0">
                    <a:moveTo>
                      <a:pt x="3721" y="0"/>
                    </a:moveTo>
                    <a:lnTo>
                      <a:pt x="483" y="104"/>
                    </a:lnTo>
                    <a:lnTo>
                      <a:pt x="448" y="414"/>
                    </a:lnTo>
                    <a:lnTo>
                      <a:pt x="345" y="793"/>
                    </a:lnTo>
                    <a:lnTo>
                      <a:pt x="138" y="1550"/>
                    </a:lnTo>
                    <a:lnTo>
                      <a:pt x="35" y="1861"/>
                    </a:lnTo>
                    <a:lnTo>
                      <a:pt x="1" y="2136"/>
                    </a:lnTo>
                    <a:lnTo>
                      <a:pt x="35" y="2239"/>
                    </a:lnTo>
                    <a:lnTo>
                      <a:pt x="35" y="2308"/>
                    </a:lnTo>
                    <a:lnTo>
                      <a:pt x="104" y="2377"/>
                    </a:lnTo>
                    <a:lnTo>
                      <a:pt x="173" y="2377"/>
                    </a:lnTo>
                    <a:lnTo>
                      <a:pt x="276" y="2412"/>
                    </a:lnTo>
                    <a:lnTo>
                      <a:pt x="345" y="2446"/>
                    </a:lnTo>
                    <a:lnTo>
                      <a:pt x="380" y="2515"/>
                    </a:lnTo>
                    <a:lnTo>
                      <a:pt x="414" y="2618"/>
                    </a:lnTo>
                    <a:lnTo>
                      <a:pt x="414" y="2894"/>
                    </a:lnTo>
                    <a:lnTo>
                      <a:pt x="414" y="3204"/>
                    </a:lnTo>
                    <a:lnTo>
                      <a:pt x="414" y="3514"/>
                    </a:lnTo>
                    <a:lnTo>
                      <a:pt x="448" y="3790"/>
                    </a:lnTo>
                    <a:lnTo>
                      <a:pt x="448" y="3893"/>
                    </a:lnTo>
                    <a:lnTo>
                      <a:pt x="517" y="3962"/>
                    </a:lnTo>
                    <a:lnTo>
                      <a:pt x="586" y="4031"/>
                    </a:lnTo>
                    <a:lnTo>
                      <a:pt x="690" y="4031"/>
                    </a:lnTo>
                    <a:lnTo>
                      <a:pt x="1206" y="3996"/>
                    </a:lnTo>
                    <a:lnTo>
                      <a:pt x="1689" y="3893"/>
                    </a:lnTo>
                    <a:lnTo>
                      <a:pt x="2205" y="3721"/>
                    </a:lnTo>
                    <a:lnTo>
                      <a:pt x="2653" y="3514"/>
                    </a:lnTo>
                    <a:lnTo>
                      <a:pt x="3067" y="3273"/>
                    </a:lnTo>
                    <a:lnTo>
                      <a:pt x="3377" y="2997"/>
                    </a:lnTo>
                    <a:lnTo>
                      <a:pt x="3618" y="2722"/>
                    </a:lnTo>
                    <a:lnTo>
                      <a:pt x="3687" y="2618"/>
                    </a:lnTo>
                    <a:lnTo>
                      <a:pt x="3721" y="2481"/>
                    </a:lnTo>
                    <a:lnTo>
                      <a:pt x="3755" y="2171"/>
                    </a:lnTo>
                    <a:lnTo>
                      <a:pt x="3790" y="1792"/>
                    </a:lnTo>
                    <a:lnTo>
                      <a:pt x="3790" y="965"/>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5" name="Google Shape;4365;p25"/>
              <p:cNvSpPr/>
              <p:nvPr/>
            </p:nvSpPr>
            <p:spPr>
              <a:xfrm>
                <a:off x="2349375" y="2615925"/>
                <a:ext cx="94750" cy="99050"/>
              </a:xfrm>
              <a:custGeom>
                <a:avLst/>
                <a:gdLst/>
                <a:ahLst/>
                <a:cxnLst/>
                <a:rect l="l" t="t" r="r" b="b"/>
                <a:pathLst>
                  <a:path w="3790" h="3962" extrusionOk="0">
                    <a:moveTo>
                      <a:pt x="3721" y="0"/>
                    </a:moveTo>
                    <a:lnTo>
                      <a:pt x="2481" y="379"/>
                    </a:lnTo>
                    <a:lnTo>
                      <a:pt x="1310" y="827"/>
                    </a:lnTo>
                    <a:lnTo>
                      <a:pt x="690" y="1103"/>
                    </a:lnTo>
                    <a:lnTo>
                      <a:pt x="173" y="1344"/>
                    </a:lnTo>
                    <a:lnTo>
                      <a:pt x="70" y="1723"/>
                    </a:lnTo>
                    <a:lnTo>
                      <a:pt x="1" y="2033"/>
                    </a:lnTo>
                    <a:lnTo>
                      <a:pt x="1" y="2170"/>
                    </a:lnTo>
                    <a:lnTo>
                      <a:pt x="35" y="2239"/>
                    </a:lnTo>
                    <a:lnTo>
                      <a:pt x="104" y="2308"/>
                    </a:lnTo>
                    <a:lnTo>
                      <a:pt x="276" y="2308"/>
                    </a:lnTo>
                    <a:lnTo>
                      <a:pt x="311" y="2343"/>
                    </a:lnTo>
                    <a:lnTo>
                      <a:pt x="345" y="2412"/>
                    </a:lnTo>
                    <a:lnTo>
                      <a:pt x="380" y="2480"/>
                    </a:lnTo>
                    <a:lnTo>
                      <a:pt x="414" y="2687"/>
                    </a:lnTo>
                    <a:lnTo>
                      <a:pt x="414" y="2928"/>
                    </a:lnTo>
                    <a:lnTo>
                      <a:pt x="414" y="3273"/>
                    </a:lnTo>
                    <a:lnTo>
                      <a:pt x="414" y="3617"/>
                    </a:lnTo>
                    <a:lnTo>
                      <a:pt x="448" y="3755"/>
                    </a:lnTo>
                    <a:lnTo>
                      <a:pt x="483" y="3858"/>
                    </a:lnTo>
                    <a:lnTo>
                      <a:pt x="552" y="3927"/>
                    </a:lnTo>
                    <a:lnTo>
                      <a:pt x="690" y="3962"/>
                    </a:lnTo>
                    <a:lnTo>
                      <a:pt x="1137" y="3927"/>
                    </a:lnTo>
                    <a:lnTo>
                      <a:pt x="1620" y="3858"/>
                    </a:lnTo>
                    <a:lnTo>
                      <a:pt x="1999" y="3721"/>
                    </a:lnTo>
                    <a:lnTo>
                      <a:pt x="2343" y="3583"/>
                    </a:lnTo>
                    <a:lnTo>
                      <a:pt x="2653" y="3445"/>
                    </a:lnTo>
                    <a:lnTo>
                      <a:pt x="2963" y="3273"/>
                    </a:lnTo>
                    <a:lnTo>
                      <a:pt x="3239" y="3066"/>
                    </a:lnTo>
                    <a:lnTo>
                      <a:pt x="3445" y="2859"/>
                    </a:lnTo>
                    <a:lnTo>
                      <a:pt x="3583" y="2687"/>
                    </a:lnTo>
                    <a:lnTo>
                      <a:pt x="3687" y="2480"/>
                    </a:lnTo>
                    <a:lnTo>
                      <a:pt x="3721" y="2412"/>
                    </a:lnTo>
                    <a:lnTo>
                      <a:pt x="3755" y="2170"/>
                    </a:lnTo>
                    <a:lnTo>
                      <a:pt x="3790" y="1826"/>
                    </a:lnTo>
                    <a:lnTo>
                      <a:pt x="3790" y="1137"/>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6" name="Google Shape;4366;p25"/>
              <p:cNvSpPr/>
              <p:nvPr/>
            </p:nvSpPr>
            <p:spPr>
              <a:xfrm>
                <a:off x="2337325" y="2566825"/>
                <a:ext cx="138675" cy="111975"/>
              </a:xfrm>
              <a:custGeom>
                <a:avLst/>
                <a:gdLst/>
                <a:ahLst/>
                <a:cxnLst/>
                <a:rect l="l" t="t" r="r" b="b"/>
                <a:pathLst>
                  <a:path w="5547" h="4479" extrusionOk="0">
                    <a:moveTo>
                      <a:pt x="2308" y="1"/>
                    </a:moveTo>
                    <a:lnTo>
                      <a:pt x="2067" y="35"/>
                    </a:lnTo>
                    <a:lnTo>
                      <a:pt x="1895" y="104"/>
                    </a:lnTo>
                    <a:lnTo>
                      <a:pt x="1757" y="207"/>
                    </a:lnTo>
                    <a:lnTo>
                      <a:pt x="1654" y="345"/>
                    </a:lnTo>
                    <a:lnTo>
                      <a:pt x="1447" y="552"/>
                    </a:lnTo>
                    <a:lnTo>
                      <a:pt x="1378" y="621"/>
                    </a:lnTo>
                    <a:lnTo>
                      <a:pt x="1240" y="655"/>
                    </a:lnTo>
                    <a:lnTo>
                      <a:pt x="827" y="586"/>
                    </a:lnTo>
                    <a:lnTo>
                      <a:pt x="620" y="586"/>
                    </a:lnTo>
                    <a:lnTo>
                      <a:pt x="414" y="621"/>
                    </a:lnTo>
                    <a:lnTo>
                      <a:pt x="241" y="690"/>
                    </a:lnTo>
                    <a:lnTo>
                      <a:pt x="173" y="759"/>
                    </a:lnTo>
                    <a:lnTo>
                      <a:pt x="104" y="827"/>
                    </a:lnTo>
                    <a:lnTo>
                      <a:pt x="69" y="931"/>
                    </a:lnTo>
                    <a:lnTo>
                      <a:pt x="35" y="1069"/>
                    </a:lnTo>
                    <a:lnTo>
                      <a:pt x="0" y="1206"/>
                    </a:lnTo>
                    <a:lnTo>
                      <a:pt x="35" y="1344"/>
                    </a:lnTo>
                    <a:lnTo>
                      <a:pt x="69" y="1551"/>
                    </a:lnTo>
                    <a:lnTo>
                      <a:pt x="173" y="1723"/>
                    </a:lnTo>
                    <a:lnTo>
                      <a:pt x="310" y="1861"/>
                    </a:lnTo>
                    <a:lnTo>
                      <a:pt x="483" y="1930"/>
                    </a:lnTo>
                    <a:lnTo>
                      <a:pt x="655" y="1999"/>
                    </a:lnTo>
                    <a:lnTo>
                      <a:pt x="862" y="2033"/>
                    </a:lnTo>
                    <a:lnTo>
                      <a:pt x="1309" y="2102"/>
                    </a:lnTo>
                    <a:lnTo>
                      <a:pt x="1447" y="2136"/>
                    </a:lnTo>
                    <a:lnTo>
                      <a:pt x="1551" y="2205"/>
                    </a:lnTo>
                    <a:lnTo>
                      <a:pt x="1585" y="2274"/>
                    </a:lnTo>
                    <a:lnTo>
                      <a:pt x="1585" y="2378"/>
                    </a:lnTo>
                    <a:lnTo>
                      <a:pt x="1551" y="2584"/>
                    </a:lnTo>
                    <a:lnTo>
                      <a:pt x="1585" y="2653"/>
                    </a:lnTo>
                    <a:lnTo>
                      <a:pt x="1654" y="2722"/>
                    </a:lnTo>
                    <a:lnTo>
                      <a:pt x="1861" y="2791"/>
                    </a:lnTo>
                    <a:lnTo>
                      <a:pt x="1998" y="2791"/>
                    </a:lnTo>
                    <a:lnTo>
                      <a:pt x="2136" y="2757"/>
                    </a:lnTo>
                    <a:lnTo>
                      <a:pt x="2412" y="2688"/>
                    </a:lnTo>
                    <a:lnTo>
                      <a:pt x="2687" y="2688"/>
                    </a:lnTo>
                    <a:lnTo>
                      <a:pt x="2791" y="2722"/>
                    </a:lnTo>
                    <a:lnTo>
                      <a:pt x="2860" y="2757"/>
                    </a:lnTo>
                    <a:lnTo>
                      <a:pt x="2894" y="2860"/>
                    </a:lnTo>
                    <a:lnTo>
                      <a:pt x="2894" y="2963"/>
                    </a:lnTo>
                    <a:lnTo>
                      <a:pt x="2825" y="3135"/>
                    </a:lnTo>
                    <a:lnTo>
                      <a:pt x="2722" y="3342"/>
                    </a:lnTo>
                    <a:lnTo>
                      <a:pt x="2618" y="3549"/>
                    </a:lnTo>
                    <a:lnTo>
                      <a:pt x="2618" y="3687"/>
                    </a:lnTo>
                    <a:lnTo>
                      <a:pt x="2653" y="3790"/>
                    </a:lnTo>
                    <a:lnTo>
                      <a:pt x="2756" y="3824"/>
                    </a:lnTo>
                    <a:lnTo>
                      <a:pt x="2860" y="3824"/>
                    </a:lnTo>
                    <a:lnTo>
                      <a:pt x="3032" y="3790"/>
                    </a:lnTo>
                    <a:lnTo>
                      <a:pt x="3170" y="3687"/>
                    </a:lnTo>
                    <a:lnTo>
                      <a:pt x="3307" y="3583"/>
                    </a:lnTo>
                    <a:lnTo>
                      <a:pt x="3480" y="3377"/>
                    </a:lnTo>
                    <a:lnTo>
                      <a:pt x="3617" y="3204"/>
                    </a:lnTo>
                    <a:lnTo>
                      <a:pt x="3686" y="3170"/>
                    </a:lnTo>
                    <a:lnTo>
                      <a:pt x="3790" y="3135"/>
                    </a:lnTo>
                    <a:lnTo>
                      <a:pt x="3893" y="3170"/>
                    </a:lnTo>
                    <a:lnTo>
                      <a:pt x="3996" y="3239"/>
                    </a:lnTo>
                    <a:lnTo>
                      <a:pt x="4065" y="3342"/>
                    </a:lnTo>
                    <a:lnTo>
                      <a:pt x="4100" y="3480"/>
                    </a:lnTo>
                    <a:lnTo>
                      <a:pt x="4100" y="3824"/>
                    </a:lnTo>
                    <a:lnTo>
                      <a:pt x="4100" y="4203"/>
                    </a:lnTo>
                    <a:lnTo>
                      <a:pt x="4100" y="4341"/>
                    </a:lnTo>
                    <a:lnTo>
                      <a:pt x="4169" y="4444"/>
                    </a:lnTo>
                    <a:lnTo>
                      <a:pt x="4237" y="4479"/>
                    </a:lnTo>
                    <a:lnTo>
                      <a:pt x="4341" y="4444"/>
                    </a:lnTo>
                    <a:lnTo>
                      <a:pt x="4582" y="4307"/>
                    </a:lnTo>
                    <a:lnTo>
                      <a:pt x="4858" y="4031"/>
                    </a:lnTo>
                    <a:lnTo>
                      <a:pt x="5133" y="3687"/>
                    </a:lnTo>
                    <a:lnTo>
                      <a:pt x="5374" y="3308"/>
                    </a:lnTo>
                    <a:lnTo>
                      <a:pt x="5478" y="3101"/>
                    </a:lnTo>
                    <a:lnTo>
                      <a:pt x="5512" y="2894"/>
                    </a:lnTo>
                    <a:lnTo>
                      <a:pt x="5547" y="2722"/>
                    </a:lnTo>
                    <a:lnTo>
                      <a:pt x="5512" y="2550"/>
                    </a:lnTo>
                    <a:lnTo>
                      <a:pt x="5443" y="2378"/>
                    </a:lnTo>
                    <a:lnTo>
                      <a:pt x="5340" y="2205"/>
                    </a:lnTo>
                    <a:lnTo>
                      <a:pt x="5236" y="2102"/>
                    </a:lnTo>
                    <a:lnTo>
                      <a:pt x="5133" y="1964"/>
                    </a:lnTo>
                    <a:lnTo>
                      <a:pt x="5030" y="1723"/>
                    </a:lnTo>
                    <a:lnTo>
                      <a:pt x="4961" y="1447"/>
                    </a:lnTo>
                    <a:lnTo>
                      <a:pt x="4961" y="1206"/>
                    </a:lnTo>
                    <a:lnTo>
                      <a:pt x="4926" y="931"/>
                    </a:lnTo>
                    <a:lnTo>
                      <a:pt x="4858" y="690"/>
                    </a:lnTo>
                    <a:lnTo>
                      <a:pt x="4789" y="552"/>
                    </a:lnTo>
                    <a:lnTo>
                      <a:pt x="4720" y="448"/>
                    </a:lnTo>
                    <a:lnTo>
                      <a:pt x="4616" y="311"/>
                    </a:lnTo>
                    <a:lnTo>
                      <a:pt x="4479" y="207"/>
                    </a:lnTo>
                    <a:lnTo>
                      <a:pt x="4306" y="138"/>
                    </a:lnTo>
                    <a:lnTo>
                      <a:pt x="4134" y="104"/>
                    </a:lnTo>
                    <a:lnTo>
                      <a:pt x="3962" y="104"/>
                    </a:lnTo>
                    <a:lnTo>
                      <a:pt x="3790" y="173"/>
                    </a:lnTo>
                    <a:lnTo>
                      <a:pt x="3480" y="276"/>
                    </a:lnTo>
                    <a:lnTo>
                      <a:pt x="3342" y="311"/>
                    </a:lnTo>
                    <a:lnTo>
                      <a:pt x="3204" y="345"/>
                    </a:lnTo>
                    <a:lnTo>
                      <a:pt x="3066" y="311"/>
                    </a:lnTo>
                    <a:lnTo>
                      <a:pt x="2963" y="276"/>
                    </a:lnTo>
                    <a:lnTo>
                      <a:pt x="2791" y="173"/>
                    </a:lnTo>
                    <a:lnTo>
                      <a:pt x="2584" y="70"/>
                    </a:lnTo>
                    <a:lnTo>
                      <a:pt x="2446" y="1"/>
                    </a:lnTo>
                    <a:close/>
                  </a:path>
                </a:pathLst>
              </a:custGeom>
              <a:solidFill>
                <a:srgbClr val="7549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7" name="Google Shape;4367;p25"/>
              <p:cNvSpPr/>
              <p:nvPr/>
            </p:nvSpPr>
            <p:spPr>
              <a:xfrm>
                <a:off x="2340775" y="2723575"/>
                <a:ext cx="222200" cy="247175"/>
              </a:xfrm>
              <a:custGeom>
                <a:avLst/>
                <a:gdLst/>
                <a:ahLst/>
                <a:cxnLst/>
                <a:rect l="l" t="t" r="r" b="b"/>
                <a:pathLst>
                  <a:path w="8888" h="9887" extrusionOk="0">
                    <a:moveTo>
                      <a:pt x="4651" y="0"/>
                    </a:moveTo>
                    <a:lnTo>
                      <a:pt x="4478" y="35"/>
                    </a:lnTo>
                    <a:lnTo>
                      <a:pt x="4306" y="104"/>
                    </a:lnTo>
                    <a:lnTo>
                      <a:pt x="4168" y="241"/>
                    </a:lnTo>
                    <a:lnTo>
                      <a:pt x="4031" y="414"/>
                    </a:lnTo>
                    <a:lnTo>
                      <a:pt x="3755" y="793"/>
                    </a:lnTo>
                    <a:lnTo>
                      <a:pt x="3617" y="965"/>
                    </a:lnTo>
                    <a:lnTo>
                      <a:pt x="3479" y="1137"/>
                    </a:lnTo>
                    <a:lnTo>
                      <a:pt x="3342" y="1206"/>
                    </a:lnTo>
                    <a:lnTo>
                      <a:pt x="3204" y="1275"/>
                    </a:lnTo>
                    <a:lnTo>
                      <a:pt x="2997" y="1344"/>
                    </a:lnTo>
                    <a:lnTo>
                      <a:pt x="2825" y="1344"/>
                    </a:lnTo>
                    <a:lnTo>
                      <a:pt x="2687" y="1309"/>
                    </a:lnTo>
                    <a:lnTo>
                      <a:pt x="2618" y="1275"/>
                    </a:lnTo>
                    <a:lnTo>
                      <a:pt x="2549" y="1172"/>
                    </a:lnTo>
                    <a:lnTo>
                      <a:pt x="2480" y="1068"/>
                    </a:lnTo>
                    <a:lnTo>
                      <a:pt x="2412" y="930"/>
                    </a:lnTo>
                    <a:lnTo>
                      <a:pt x="2308" y="861"/>
                    </a:lnTo>
                    <a:lnTo>
                      <a:pt x="2205" y="793"/>
                    </a:lnTo>
                    <a:lnTo>
                      <a:pt x="2136" y="758"/>
                    </a:lnTo>
                    <a:lnTo>
                      <a:pt x="2067" y="793"/>
                    </a:lnTo>
                    <a:lnTo>
                      <a:pt x="1998" y="827"/>
                    </a:lnTo>
                    <a:lnTo>
                      <a:pt x="1929" y="861"/>
                    </a:lnTo>
                    <a:lnTo>
                      <a:pt x="1929" y="896"/>
                    </a:lnTo>
                    <a:lnTo>
                      <a:pt x="1585" y="1275"/>
                    </a:lnTo>
                    <a:lnTo>
                      <a:pt x="1309" y="1688"/>
                    </a:lnTo>
                    <a:lnTo>
                      <a:pt x="1034" y="2136"/>
                    </a:lnTo>
                    <a:lnTo>
                      <a:pt x="792" y="2584"/>
                    </a:lnTo>
                    <a:lnTo>
                      <a:pt x="620" y="3066"/>
                    </a:lnTo>
                    <a:lnTo>
                      <a:pt x="448" y="3583"/>
                    </a:lnTo>
                    <a:lnTo>
                      <a:pt x="310" y="4100"/>
                    </a:lnTo>
                    <a:lnTo>
                      <a:pt x="207" y="4616"/>
                    </a:lnTo>
                    <a:lnTo>
                      <a:pt x="138" y="5168"/>
                    </a:lnTo>
                    <a:lnTo>
                      <a:pt x="69" y="5753"/>
                    </a:lnTo>
                    <a:lnTo>
                      <a:pt x="35" y="6304"/>
                    </a:lnTo>
                    <a:lnTo>
                      <a:pt x="0" y="6890"/>
                    </a:lnTo>
                    <a:lnTo>
                      <a:pt x="35" y="8061"/>
                    </a:lnTo>
                    <a:lnTo>
                      <a:pt x="103" y="9267"/>
                    </a:lnTo>
                    <a:lnTo>
                      <a:pt x="655" y="9439"/>
                    </a:lnTo>
                    <a:lnTo>
                      <a:pt x="1206" y="9611"/>
                    </a:lnTo>
                    <a:lnTo>
                      <a:pt x="1791" y="9749"/>
                    </a:lnTo>
                    <a:lnTo>
                      <a:pt x="2377" y="9818"/>
                    </a:lnTo>
                    <a:lnTo>
                      <a:pt x="2618" y="9853"/>
                    </a:lnTo>
                    <a:lnTo>
                      <a:pt x="3445" y="9887"/>
                    </a:lnTo>
                    <a:lnTo>
                      <a:pt x="4031" y="9887"/>
                    </a:lnTo>
                    <a:lnTo>
                      <a:pt x="4582" y="9818"/>
                    </a:lnTo>
                    <a:lnTo>
                      <a:pt x="4857" y="9784"/>
                    </a:lnTo>
                    <a:lnTo>
                      <a:pt x="5512" y="9646"/>
                    </a:lnTo>
                    <a:lnTo>
                      <a:pt x="6166" y="9474"/>
                    </a:lnTo>
                    <a:lnTo>
                      <a:pt x="6614" y="9301"/>
                    </a:lnTo>
                    <a:lnTo>
                      <a:pt x="7062" y="9129"/>
                    </a:lnTo>
                    <a:lnTo>
                      <a:pt x="7234" y="9060"/>
                    </a:lnTo>
                    <a:lnTo>
                      <a:pt x="7751" y="8785"/>
                    </a:lnTo>
                    <a:lnTo>
                      <a:pt x="8268" y="8475"/>
                    </a:lnTo>
                    <a:lnTo>
                      <a:pt x="8543" y="8302"/>
                    </a:lnTo>
                    <a:lnTo>
                      <a:pt x="8888" y="8027"/>
                    </a:lnTo>
                    <a:lnTo>
                      <a:pt x="8474" y="5615"/>
                    </a:lnTo>
                    <a:lnTo>
                      <a:pt x="8371" y="5064"/>
                    </a:lnTo>
                    <a:lnTo>
                      <a:pt x="8233" y="4410"/>
                    </a:lnTo>
                    <a:lnTo>
                      <a:pt x="8130" y="3721"/>
                    </a:lnTo>
                    <a:lnTo>
                      <a:pt x="7854" y="2205"/>
                    </a:lnTo>
                    <a:lnTo>
                      <a:pt x="7510" y="1998"/>
                    </a:lnTo>
                    <a:lnTo>
                      <a:pt x="6580" y="1413"/>
                    </a:lnTo>
                    <a:lnTo>
                      <a:pt x="5719" y="793"/>
                    </a:lnTo>
                    <a:lnTo>
                      <a:pt x="5271" y="414"/>
                    </a:lnTo>
                    <a:lnTo>
                      <a:pt x="4823" y="35"/>
                    </a:lnTo>
                    <a:lnTo>
                      <a:pt x="465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8" name="Google Shape;4368;p25"/>
              <p:cNvSpPr/>
              <p:nvPr/>
            </p:nvSpPr>
            <p:spPr>
              <a:xfrm>
                <a:off x="2258100" y="2745950"/>
                <a:ext cx="148150" cy="223950"/>
              </a:xfrm>
              <a:custGeom>
                <a:avLst/>
                <a:gdLst/>
                <a:ahLst/>
                <a:cxnLst/>
                <a:rect l="l" t="t" r="r" b="b"/>
                <a:pathLst>
                  <a:path w="5926" h="8958" extrusionOk="0">
                    <a:moveTo>
                      <a:pt x="5236" y="1"/>
                    </a:moveTo>
                    <a:lnTo>
                      <a:pt x="4237" y="793"/>
                    </a:lnTo>
                    <a:lnTo>
                      <a:pt x="3376" y="1586"/>
                    </a:lnTo>
                    <a:lnTo>
                      <a:pt x="2618" y="2378"/>
                    </a:lnTo>
                    <a:lnTo>
                      <a:pt x="1929" y="3136"/>
                    </a:lnTo>
                    <a:lnTo>
                      <a:pt x="1344" y="3859"/>
                    </a:lnTo>
                    <a:lnTo>
                      <a:pt x="861" y="4583"/>
                    </a:lnTo>
                    <a:lnTo>
                      <a:pt x="413" y="5272"/>
                    </a:lnTo>
                    <a:lnTo>
                      <a:pt x="0" y="5961"/>
                    </a:lnTo>
                    <a:lnTo>
                      <a:pt x="448" y="6408"/>
                    </a:lnTo>
                    <a:lnTo>
                      <a:pt x="861" y="6787"/>
                    </a:lnTo>
                    <a:lnTo>
                      <a:pt x="1275" y="7132"/>
                    </a:lnTo>
                    <a:lnTo>
                      <a:pt x="1688" y="7442"/>
                    </a:lnTo>
                    <a:lnTo>
                      <a:pt x="2170" y="7752"/>
                    </a:lnTo>
                    <a:lnTo>
                      <a:pt x="2515" y="7924"/>
                    </a:lnTo>
                    <a:lnTo>
                      <a:pt x="2859" y="7407"/>
                    </a:lnTo>
                    <a:lnTo>
                      <a:pt x="2963" y="7270"/>
                    </a:lnTo>
                    <a:lnTo>
                      <a:pt x="2997" y="7201"/>
                    </a:lnTo>
                    <a:lnTo>
                      <a:pt x="3100" y="7304"/>
                    </a:lnTo>
                    <a:lnTo>
                      <a:pt x="3135" y="7373"/>
                    </a:lnTo>
                    <a:lnTo>
                      <a:pt x="3238" y="7648"/>
                    </a:lnTo>
                    <a:lnTo>
                      <a:pt x="3238" y="7924"/>
                    </a:lnTo>
                    <a:lnTo>
                      <a:pt x="3238" y="8269"/>
                    </a:lnTo>
                    <a:lnTo>
                      <a:pt x="3410" y="8372"/>
                    </a:lnTo>
                    <a:lnTo>
                      <a:pt x="3962" y="8544"/>
                    </a:lnTo>
                    <a:lnTo>
                      <a:pt x="4513" y="8716"/>
                    </a:lnTo>
                    <a:lnTo>
                      <a:pt x="5098" y="8854"/>
                    </a:lnTo>
                    <a:lnTo>
                      <a:pt x="5684" y="8923"/>
                    </a:lnTo>
                    <a:lnTo>
                      <a:pt x="5925" y="8958"/>
                    </a:lnTo>
                    <a:lnTo>
                      <a:pt x="5925" y="8958"/>
                    </a:lnTo>
                    <a:lnTo>
                      <a:pt x="5822" y="8131"/>
                    </a:lnTo>
                    <a:lnTo>
                      <a:pt x="5684" y="7338"/>
                    </a:lnTo>
                    <a:lnTo>
                      <a:pt x="5340" y="5823"/>
                    </a:lnTo>
                    <a:lnTo>
                      <a:pt x="5167" y="5099"/>
                    </a:lnTo>
                    <a:lnTo>
                      <a:pt x="5064" y="4341"/>
                    </a:lnTo>
                    <a:lnTo>
                      <a:pt x="5030" y="3963"/>
                    </a:lnTo>
                    <a:lnTo>
                      <a:pt x="5030" y="3584"/>
                    </a:lnTo>
                    <a:lnTo>
                      <a:pt x="5030" y="3170"/>
                    </a:lnTo>
                    <a:lnTo>
                      <a:pt x="5064" y="2791"/>
                    </a:lnTo>
                    <a:lnTo>
                      <a:pt x="5202" y="1758"/>
                    </a:lnTo>
                    <a:lnTo>
                      <a:pt x="5236" y="1034"/>
                    </a:lnTo>
                    <a:lnTo>
                      <a:pt x="5236" y="518"/>
                    </a:lnTo>
                    <a:lnTo>
                      <a:pt x="5236"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9" name="Google Shape;4369;p25"/>
              <p:cNvSpPr/>
              <p:nvPr/>
            </p:nvSpPr>
            <p:spPr>
              <a:xfrm>
                <a:off x="2457900" y="2724425"/>
                <a:ext cx="136950" cy="243750"/>
              </a:xfrm>
              <a:custGeom>
                <a:avLst/>
                <a:gdLst/>
                <a:ahLst/>
                <a:cxnLst/>
                <a:rect l="l" t="t" r="r" b="b"/>
                <a:pathLst>
                  <a:path w="5478" h="9750" extrusionOk="0">
                    <a:moveTo>
                      <a:pt x="138" y="1"/>
                    </a:moveTo>
                    <a:lnTo>
                      <a:pt x="103" y="345"/>
                    </a:lnTo>
                    <a:lnTo>
                      <a:pt x="35" y="1930"/>
                    </a:lnTo>
                    <a:lnTo>
                      <a:pt x="35" y="2653"/>
                    </a:lnTo>
                    <a:lnTo>
                      <a:pt x="0" y="3204"/>
                    </a:lnTo>
                    <a:lnTo>
                      <a:pt x="0" y="3962"/>
                    </a:lnTo>
                    <a:lnTo>
                      <a:pt x="0" y="4513"/>
                    </a:lnTo>
                    <a:lnTo>
                      <a:pt x="0" y="5719"/>
                    </a:lnTo>
                    <a:lnTo>
                      <a:pt x="0" y="6994"/>
                    </a:lnTo>
                    <a:lnTo>
                      <a:pt x="69" y="8234"/>
                    </a:lnTo>
                    <a:lnTo>
                      <a:pt x="138" y="9474"/>
                    </a:lnTo>
                    <a:lnTo>
                      <a:pt x="172" y="9750"/>
                    </a:lnTo>
                    <a:lnTo>
                      <a:pt x="827" y="9612"/>
                    </a:lnTo>
                    <a:lnTo>
                      <a:pt x="1481" y="9440"/>
                    </a:lnTo>
                    <a:lnTo>
                      <a:pt x="1929" y="9267"/>
                    </a:lnTo>
                    <a:lnTo>
                      <a:pt x="2377" y="9095"/>
                    </a:lnTo>
                    <a:lnTo>
                      <a:pt x="2549" y="9026"/>
                    </a:lnTo>
                    <a:lnTo>
                      <a:pt x="3066" y="8751"/>
                    </a:lnTo>
                    <a:lnTo>
                      <a:pt x="3583" y="8441"/>
                    </a:lnTo>
                    <a:lnTo>
                      <a:pt x="3858" y="8268"/>
                    </a:lnTo>
                    <a:lnTo>
                      <a:pt x="4203" y="7993"/>
                    </a:lnTo>
                    <a:lnTo>
                      <a:pt x="4547" y="7717"/>
                    </a:lnTo>
                    <a:lnTo>
                      <a:pt x="4892" y="7407"/>
                    </a:lnTo>
                    <a:lnTo>
                      <a:pt x="5202" y="7097"/>
                    </a:lnTo>
                    <a:lnTo>
                      <a:pt x="5477" y="6787"/>
                    </a:lnTo>
                    <a:lnTo>
                      <a:pt x="5408" y="5823"/>
                    </a:lnTo>
                    <a:lnTo>
                      <a:pt x="5305" y="5237"/>
                    </a:lnTo>
                    <a:lnTo>
                      <a:pt x="5167" y="4513"/>
                    </a:lnTo>
                    <a:lnTo>
                      <a:pt x="4961" y="3652"/>
                    </a:lnTo>
                    <a:lnTo>
                      <a:pt x="4857" y="3273"/>
                    </a:lnTo>
                    <a:lnTo>
                      <a:pt x="4720" y="2929"/>
                    </a:lnTo>
                    <a:lnTo>
                      <a:pt x="4444" y="2378"/>
                    </a:lnTo>
                    <a:lnTo>
                      <a:pt x="4306" y="2171"/>
                    </a:lnTo>
                    <a:lnTo>
                      <a:pt x="4168" y="1999"/>
                    </a:lnTo>
                    <a:lnTo>
                      <a:pt x="3824" y="1654"/>
                    </a:lnTo>
                    <a:lnTo>
                      <a:pt x="3479" y="1344"/>
                    </a:lnTo>
                    <a:lnTo>
                      <a:pt x="3135" y="1069"/>
                    </a:lnTo>
                    <a:lnTo>
                      <a:pt x="2790" y="862"/>
                    </a:lnTo>
                    <a:lnTo>
                      <a:pt x="2446" y="655"/>
                    </a:lnTo>
                    <a:lnTo>
                      <a:pt x="2101" y="483"/>
                    </a:lnTo>
                    <a:lnTo>
                      <a:pt x="1481" y="242"/>
                    </a:lnTo>
                    <a:lnTo>
                      <a:pt x="930" y="104"/>
                    </a:lnTo>
                    <a:lnTo>
                      <a:pt x="517" y="35"/>
                    </a:lnTo>
                    <a:lnTo>
                      <a:pt x="138"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0" name="Google Shape;4370;p25"/>
              <p:cNvSpPr/>
              <p:nvPr/>
            </p:nvSpPr>
            <p:spPr>
              <a:xfrm>
                <a:off x="2480275" y="2758025"/>
                <a:ext cx="135250" cy="173125"/>
              </a:xfrm>
              <a:custGeom>
                <a:avLst/>
                <a:gdLst/>
                <a:ahLst/>
                <a:cxnLst/>
                <a:rect l="l" t="t" r="r" b="b"/>
                <a:pathLst>
                  <a:path w="5410" h="6925" extrusionOk="0">
                    <a:moveTo>
                      <a:pt x="1310" y="0"/>
                    </a:moveTo>
                    <a:lnTo>
                      <a:pt x="1000" y="35"/>
                    </a:lnTo>
                    <a:lnTo>
                      <a:pt x="793" y="69"/>
                    </a:lnTo>
                    <a:lnTo>
                      <a:pt x="621" y="138"/>
                    </a:lnTo>
                    <a:lnTo>
                      <a:pt x="449" y="207"/>
                    </a:lnTo>
                    <a:lnTo>
                      <a:pt x="276" y="310"/>
                    </a:lnTo>
                    <a:lnTo>
                      <a:pt x="173" y="414"/>
                    </a:lnTo>
                    <a:lnTo>
                      <a:pt x="70" y="551"/>
                    </a:lnTo>
                    <a:lnTo>
                      <a:pt x="35" y="724"/>
                    </a:lnTo>
                    <a:lnTo>
                      <a:pt x="1" y="930"/>
                    </a:lnTo>
                    <a:lnTo>
                      <a:pt x="35" y="1240"/>
                    </a:lnTo>
                    <a:lnTo>
                      <a:pt x="70" y="1550"/>
                    </a:lnTo>
                    <a:lnTo>
                      <a:pt x="207" y="2102"/>
                    </a:lnTo>
                    <a:lnTo>
                      <a:pt x="311" y="2412"/>
                    </a:lnTo>
                    <a:lnTo>
                      <a:pt x="414" y="2687"/>
                    </a:lnTo>
                    <a:lnTo>
                      <a:pt x="586" y="3032"/>
                    </a:lnTo>
                    <a:lnTo>
                      <a:pt x="690" y="3169"/>
                    </a:lnTo>
                    <a:lnTo>
                      <a:pt x="828" y="3411"/>
                    </a:lnTo>
                    <a:lnTo>
                      <a:pt x="1138" y="3927"/>
                    </a:lnTo>
                    <a:lnTo>
                      <a:pt x="2963" y="6924"/>
                    </a:lnTo>
                    <a:lnTo>
                      <a:pt x="3308" y="6649"/>
                    </a:lnTo>
                    <a:lnTo>
                      <a:pt x="3652" y="6373"/>
                    </a:lnTo>
                    <a:lnTo>
                      <a:pt x="3997" y="6063"/>
                    </a:lnTo>
                    <a:lnTo>
                      <a:pt x="4307" y="5753"/>
                    </a:lnTo>
                    <a:lnTo>
                      <a:pt x="4582" y="5443"/>
                    </a:lnTo>
                    <a:lnTo>
                      <a:pt x="4961" y="4961"/>
                    </a:lnTo>
                    <a:lnTo>
                      <a:pt x="5237" y="4582"/>
                    </a:lnTo>
                    <a:lnTo>
                      <a:pt x="5409" y="4616"/>
                    </a:lnTo>
                    <a:lnTo>
                      <a:pt x="5340" y="4479"/>
                    </a:lnTo>
                    <a:lnTo>
                      <a:pt x="5271" y="4375"/>
                    </a:lnTo>
                    <a:lnTo>
                      <a:pt x="5134" y="4065"/>
                    </a:lnTo>
                    <a:lnTo>
                      <a:pt x="4755" y="3342"/>
                    </a:lnTo>
                    <a:lnTo>
                      <a:pt x="4651" y="3169"/>
                    </a:lnTo>
                    <a:lnTo>
                      <a:pt x="4203" y="2308"/>
                    </a:lnTo>
                    <a:lnTo>
                      <a:pt x="3825" y="1585"/>
                    </a:lnTo>
                    <a:lnTo>
                      <a:pt x="3480" y="965"/>
                    </a:lnTo>
                    <a:lnTo>
                      <a:pt x="3273" y="655"/>
                    </a:lnTo>
                    <a:lnTo>
                      <a:pt x="3101" y="482"/>
                    </a:lnTo>
                    <a:lnTo>
                      <a:pt x="2860" y="345"/>
                    </a:lnTo>
                    <a:lnTo>
                      <a:pt x="2619" y="241"/>
                    </a:lnTo>
                    <a:lnTo>
                      <a:pt x="2309" y="138"/>
                    </a:lnTo>
                    <a:lnTo>
                      <a:pt x="1999" y="69"/>
                    </a:lnTo>
                    <a:lnTo>
                      <a:pt x="1654" y="35"/>
                    </a:lnTo>
                    <a:lnTo>
                      <a:pt x="1310" y="0"/>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1" name="Google Shape;4371;p25"/>
              <p:cNvSpPr/>
              <p:nvPr/>
            </p:nvSpPr>
            <p:spPr>
              <a:xfrm>
                <a:off x="2734350" y="2597825"/>
                <a:ext cx="1147150" cy="55150"/>
              </a:xfrm>
              <a:custGeom>
                <a:avLst/>
                <a:gdLst/>
                <a:ahLst/>
                <a:cxnLst/>
                <a:rect l="l" t="t" r="r" b="b"/>
                <a:pathLst>
                  <a:path w="45886" h="2206" extrusionOk="0">
                    <a:moveTo>
                      <a:pt x="792" y="1"/>
                    </a:moveTo>
                    <a:lnTo>
                      <a:pt x="620" y="70"/>
                    </a:lnTo>
                    <a:lnTo>
                      <a:pt x="448" y="173"/>
                    </a:lnTo>
                    <a:lnTo>
                      <a:pt x="310" y="276"/>
                    </a:lnTo>
                    <a:lnTo>
                      <a:pt x="172" y="414"/>
                    </a:lnTo>
                    <a:lnTo>
                      <a:pt x="69" y="586"/>
                    </a:lnTo>
                    <a:lnTo>
                      <a:pt x="34" y="793"/>
                    </a:lnTo>
                    <a:lnTo>
                      <a:pt x="0" y="1000"/>
                    </a:lnTo>
                    <a:lnTo>
                      <a:pt x="0" y="1206"/>
                    </a:lnTo>
                    <a:lnTo>
                      <a:pt x="34" y="1413"/>
                    </a:lnTo>
                    <a:lnTo>
                      <a:pt x="69" y="1585"/>
                    </a:lnTo>
                    <a:lnTo>
                      <a:pt x="172" y="1758"/>
                    </a:lnTo>
                    <a:lnTo>
                      <a:pt x="310" y="1930"/>
                    </a:lnTo>
                    <a:lnTo>
                      <a:pt x="448" y="2033"/>
                    </a:lnTo>
                    <a:lnTo>
                      <a:pt x="620" y="2137"/>
                    </a:lnTo>
                    <a:lnTo>
                      <a:pt x="792" y="2205"/>
                    </a:lnTo>
                    <a:lnTo>
                      <a:pt x="45093" y="2205"/>
                    </a:lnTo>
                    <a:lnTo>
                      <a:pt x="45265" y="2137"/>
                    </a:lnTo>
                    <a:lnTo>
                      <a:pt x="45437" y="2033"/>
                    </a:lnTo>
                    <a:lnTo>
                      <a:pt x="45575" y="1930"/>
                    </a:lnTo>
                    <a:lnTo>
                      <a:pt x="45713" y="1758"/>
                    </a:lnTo>
                    <a:lnTo>
                      <a:pt x="45816" y="1585"/>
                    </a:lnTo>
                    <a:lnTo>
                      <a:pt x="45851" y="1413"/>
                    </a:lnTo>
                    <a:lnTo>
                      <a:pt x="45885" y="1206"/>
                    </a:lnTo>
                    <a:lnTo>
                      <a:pt x="45885" y="1000"/>
                    </a:lnTo>
                    <a:lnTo>
                      <a:pt x="45851" y="793"/>
                    </a:lnTo>
                    <a:lnTo>
                      <a:pt x="45816" y="586"/>
                    </a:lnTo>
                    <a:lnTo>
                      <a:pt x="45713" y="414"/>
                    </a:lnTo>
                    <a:lnTo>
                      <a:pt x="45575" y="276"/>
                    </a:lnTo>
                    <a:lnTo>
                      <a:pt x="45437" y="173"/>
                    </a:lnTo>
                    <a:lnTo>
                      <a:pt x="45265" y="70"/>
                    </a:lnTo>
                    <a:lnTo>
                      <a:pt x="45093"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2" name="Google Shape;4372;p25"/>
              <p:cNvSpPr/>
              <p:nvPr/>
            </p:nvSpPr>
            <p:spPr>
              <a:xfrm>
                <a:off x="2734350" y="2597825"/>
                <a:ext cx="1147150" cy="55150"/>
              </a:xfrm>
              <a:custGeom>
                <a:avLst/>
                <a:gdLst/>
                <a:ahLst/>
                <a:cxnLst/>
                <a:rect l="l" t="t" r="r" b="b"/>
                <a:pathLst>
                  <a:path w="45886" h="2206" fill="none" extrusionOk="0">
                    <a:moveTo>
                      <a:pt x="44886" y="1"/>
                    </a:moveTo>
                    <a:lnTo>
                      <a:pt x="999" y="1"/>
                    </a:lnTo>
                    <a:lnTo>
                      <a:pt x="999" y="1"/>
                    </a:lnTo>
                    <a:lnTo>
                      <a:pt x="792" y="1"/>
                    </a:lnTo>
                    <a:lnTo>
                      <a:pt x="620" y="70"/>
                    </a:lnTo>
                    <a:lnTo>
                      <a:pt x="448" y="173"/>
                    </a:lnTo>
                    <a:lnTo>
                      <a:pt x="310" y="276"/>
                    </a:lnTo>
                    <a:lnTo>
                      <a:pt x="172" y="414"/>
                    </a:lnTo>
                    <a:lnTo>
                      <a:pt x="69" y="586"/>
                    </a:lnTo>
                    <a:lnTo>
                      <a:pt x="34" y="793"/>
                    </a:lnTo>
                    <a:lnTo>
                      <a:pt x="0" y="1000"/>
                    </a:lnTo>
                    <a:lnTo>
                      <a:pt x="0" y="1206"/>
                    </a:lnTo>
                    <a:lnTo>
                      <a:pt x="0" y="1206"/>
                    </a:lnTo>
                    <a:lnTo>
                      <a:pt x="34" y="1413"/>
                    </a:lnTo>
                    <a:lnTo>
                      <a:pt x="69" y="1585"/>
                    </a:lnTo>
                    <a:lnTo>
                      <a:pt x="172" y="1758"/>
                    </a:lnTo>
                    <a:lnTo>
                      <a:pt x="310" y="1930"/>
                    </a:lnTo>
                    <a:lnTo>
                      <a:pt x="448" y="2033"/>
                    </a:lnTo>
                    <a:lnTo>
                      <a:pt x="620" y="2137"/>
                    </a:lnTo>
                    <a:lnTo>
                      <a:pt x="792" y="2205"/>
                    </a:lnTo>
                    <a:lnTo>
                      <a:pt x="999" y="2205"/>
                    </a:lnTo>
                    <a:lnTo>
                      <a:pt x="44886" y="2205"/>
                    </a:lnTo>
                    <a:lnTo>
                      <a:pt x="44886" y="2205"/>
                    </a:lnTo>
                    <a:lnTo>
                      <a:pt x="45093" y="2205"/>
                    </a:lnTo>
                    <a:lnTo>
                      <a:pt x="45265" y="2137"/>
                    </a:lnTo>
                    <a:lnTo>
                      <a:pt x="45437" y="2033"/>
                    </a:lnTo>
                    <a:lnTo>
                      <a:pt x="45575" y="1930"/>
                    </a:lnTo>
                    <a:lnTo>
                      <a:pt x="45713" y="1758"/>
                    </a:lnTo>
                    <a:lnTo>
                      <a:pt x="45816" y="1585"/>
                    </a:lnTo>
                    <a:lnTo>
                      <a:pt x="45851" y="1413"/>
                    </a:lnTo>
                    <a:lnTo>
                      <a:pt x="45885" y="1206"/>
                    </a:lnTo>
                    <a:lnTo>
                      <a:pt x="45885" y="1000"/>
                    </a:lnTo>
                    <a:lnTo>
                      <a:pt x="45885" y="1000"/>
                    </a:lnTo>
                    <a:lnTo>
                      <a:pt x="45851" y="793"/>
                    </a:lnTo>
                    <a:lnTo>
                      <a:pt x="45816" y="586"/>
                    </a:lnTo>
                    <a:lnTo>
                      <a:pt x="45713" y="414"/>
                    </a:lnTo>
                    <a:lnTo>
                      <a:pt x="45575" y="276"/>
                    </a:lnTo>
                    <a:lnTo>
                      <a:pt x="45437" y="173"/>
                    </a:lnTo>
                    <a:lnTo>
                      <a:pt x="45265" y="70"/>
                    </a:lnTo>
                    <a:lnTo>
                      <a:pt x="45093" y="1"/>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3" name="Google Shape;4373;p25"/>
              <p:cNvSpPr/>
              <p:nvPr/>
            </p:nvSpPr>
            <p:spPr>
              <a:xfrm>
                <a:off x="2734350" y="2701175"/>
                <a:ext cx="516750" cy="56000"/>
              </a:xfrm>
              <a:custGeom>
                <a:avLst/>
                <a:gdLst/>
                <a:ahLst/>
                <a:cxnLst/>
                <a:rect l="l" t="t" r="r" b="b"/>
                <a:pathLst>
                  <a:path w="20670" h="2240" extrusionOk="0">
                    <a:moveTo>
                      <a:pt x="999" y="1"/>
                    </a:moveTo>
                    <a:lnTo>
                      <a:pt x="792" y="35"/>
                    </a:lnTo>
                    <a:lnTo>
                      <a:pt x="620" y="104"/>
                    </a:lnTo>
                    <a:lnTo>
                      <a:pt x="448" y="173"/>
                    </a:lnTo>
                    <a:lnTo>
                      <a:pt x="310" y="311"/>
                    </a:lnTo>
                    <a:lnTo>
                      <a:pt x="172" y="448"/>
                    </a:lnTo>
                    <a:lnTo>
                      <a:pt x="69" y="621"/>
                    </a:lnTo>
                    <a:lnTo>
                      <a:pt x="34" y="827"/>
                    </a:lnTo>
                    <a:lnTo>
                      <a:pt x="0" y="1000"/>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1" y="173"/>
                    </a:lnTo>
                    <a:lnTo>
                      <a:pt x="20049" y="104"/>
                    </a:lnTo>
                    <a:lnTo>
                      <a:pt x="19842"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4" name="Google Shape;4374;p25"/>
              <p:cNvSpPr/>
              <p:nvPr/>
            </p:nvSpPr>
            <p:spPr>
              <a:xfrm>
                <a:off x="2734350" y="2701175"/>
                <a:ext cx="516750" cy="56000"/>
              </a:xfrm>
              <a:custGeom>
                <a:avLst/>
                <a:gdLst/>
                <a:ahLst/>
                <a:cxnLst/>
                <a:rect l="l" t="t" r="r" b="b"/>
                <a:pathLst>
                  <a:path w="20670" h="2240" fill="none" extrusionOk="0">
                    <a:moveTo>
                      <a:pt x="19636" y="1"/>
                    </a:moveTo>
                    <a:lnTo>
                      <a:pt x="999" y="1"/>
                    </a:lnTo>
                    <a:lnTo>
                      <a:pt x="999" y="1"/>
                    </a:lnTo>
                    <a:lnTo>
                      <a:pt x="792" y="35"/>
                    </a:lnTo>
                    <a:lnTo>
                      <a:pt x="620" y="104"/>
                    </a:lnTo>
                    <a:lnTo>
                      <a:pt x="448" y="173"/>
                    </a:lnTo>
                    <a:lnTo>
                      <a:pt x="310" y="311"/>
                    </a:lnTo>
                    <a:lnTo>
                      <a:pt x="172" y="448"/>
                    </a:lnTo>
                    <a:lnTo>
                      <a:pt x="69" y="621"/>
                    </a:lnTo>
                    <a:lnTo>
                      <a:pt x="34" y="827"/>
                    </a:lnTo>
                    <a:lnTo>
                      <a:pt x="0" y="1000"/>
                    </a:lnTo>
                    <a:lnTo>
                      <a:pt x="0" y="1241"/>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1" y="173"/>
                    </a:lnTo>
                    <a:lnTo>
                      <a:pt x="20049" y="104"/>
                    </a:lnTo>
                    <a:lnTo>
                      <a:pt x="19842"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5" name="Google Shape;4375;p25"/>
              <p:cNvSpPr/>
              <p:nvPr/>
            </p:nvSpPr>
            <p:spPr>
              <a:xfrm>
                <a:off x="3295850" y="2701175"/>
                <a:ext cx="516750" cy="56000"/>
              </a:xfrm>
              <a:custGeom>
                <a:avLst/>
                <a:gdLst/>
                <a:ahLst/>
                <a:cxnLst/>
                <a:rect l="l" t="t" r="r" b="b"/>
                <a:pathLst>
                  <a:path w="20670" h="2240" extrusionOk="0">
                    <a:moveTo>
                      <a:pt x="999" y="1"/>
                    </a:moveTo>
                    <a:lnTo>
                      <a:pt x="793" y="35"/>
                    </a:lnTo>
                    <a:lnTo>
                      <a:pt x="620" y="104"/>
                    </a:lnTo>
                    <a:lnTo>
                      <a:pt x="448" y="173"/>
                    </a:lnTo>
                    <a:lnTo>
                      <a:pt x="310" y="311"/>
                    </a:lnTo>
                    <a:lnTo>
                      <a:pt x="173" y="448"/>
                    </a:lnTo>
                    <a:lnTo>
                      <a:pt x="69" y="621"/>
                    </a:lnTo>
                    <a:lnTo>
                      <a:pt x="35" y="827"/>
                    </a:lnTo>
                    <a:lnTo>
                      <a:pt x="0" y="1000"/>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2" y="173"/>
                    </a:lnTo>
                    <a:lnTo>
                      <a:pt x="20049" y="104"/>
                    </a:lnTo>
                    <a:lnTo>
                      <a:pt x="19843"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6" name="Google Shape;4376;p25"/>
              <p:cNvSpPr/>
              <p:nvPr/>
            </p:nvSpPr>
            <p:spPr>
              <a:xfrm>
                <a:off x="3295850" y="2701175"/>
                <a:ext cx="516750" cy="56000"/>
              </a:xfrm>
              <a:custGeom>
                <a:avLst/>
                <a:gdLst/>
                <a:ahLst/>
                <a:cxnLst/>
                <a:rect l="l" t="t" r="r" b="b"/>
                <a:pathLst>
                  <a:path w="20670" h="2240" fill="none" extrusionOk="0">
                    <a:moveTo>
                      <a:pt x="19636" y="1"/>
                    </a:moveTo>
                    <a:lnTo>
                      <a:pt x="999" y="1"/>
                    </a:lnTo>
                    <a:lnTo>
                      <a:pt x="999" y="1"/>
                    </a:lnTo>
                    <a:lnTo>
                      <a:pt x="793" y="35"/>
                    </a:lnTo>
                    <a:lnTo>
                      <a:pt x="620" y="104"/>
                    </a:lnTo>
                    <a:lnTo>
                      <a:pt x="448" y="173"/>
                    </a:lnTo>
                    <a:lnTo>
                      <a:pt x="310" y="311"/>
                    </a:lnTo>
                    <a:lnTo>
                      <a:pt x="173" y="448"/>
                    </a:lnTo>
                    <a:lnTo>
                      <a:pt x="69" y="621"/>
                    </a:lnTo>
                    <a:lnTo>
                      <a:pt x="35" y="827"/>
                    </a:lnTo>
                    <a:lnTo>
                      <a:pt x="0" y="1000"/>
                    </a:lnTo>
                    <a:lnTo>
                      <a:pt x="0" y="1241"/>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2" y="173"/>
                    </a:lnTo>
                    <a:lnTo>
                      <a:pt x="20049" y="104"/>
                    </a:lnTo>
                    <a:lnTo>
                      <a:pt x="19843"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7" name="Google Shape;4377;p25"/>
              <p:cNvSpPr/>
              <p:nvPr/>
            </p:nvSpPr>
            <p:spPr>
              <a:xfrm>
                <a:off x="2734350" y="2805375"/>
                <a:ext cx="707925" cy="56025"/>
              </a:xfrm>
              <a:custGeom>
                <a:avLst/>
                <a:gdLst/>
                <a:ahLst/>
                <a:cxnLst/>
                <a:rect l="l" t="t" r="r" b="b"/>
                <a:pathLst>
                  <a:path w="28317" h="2241" extrusionOk="0">
                    <a:moveTo>
                      <a:pt x="999" y="1"/>
                    </a:moveTo>
                    <a:lnTo>
                      <a:pt x="792" y="35"/>
                    </a:lnTo>
                    <a:lnTo>
                      <a:pt x="620" y="70"/>
                    </a:lnTo>
                    <a:lnTo>
                      <a:pt x="448" y="173"/>
                    </a:lnTo>
                    <a:lnTo>
                      <a:pt x="310" y="311"/>
                    </a:lnTo>
                    <a:lnTo>
                      <a:pt x="172" y="449"/>
                    </a:lnTo>
                    <a:lnTo>
                      <a:pt x="69" y="621"/>
                    </a:lnTo>
                    <a:lnTo>
                      <a:pt x="34" y="793"/>
                    </a:lnTo>
                    <a:lnTo>
                      <a:pt x="0" y="1000"/>
                    </a:lnTo>
                    <a:lnTo>
                      <a:pt x="0" y="1207"/>
                    </a:lnTo>
                    <a:lnTo>
                      <a:pt x="34" y="1413"/>
                    </a:lnTo>
                    <a:lnTo>
                      <a:pt x="69" y="1620"/>
                    </a:lnTo>
                    <a:lnTo>
                      <a:pt x="172" y="1792"/>
                    </a:lnTo>
                    <a:lnTo>
                      <a:pt x="310" y="1930"/>
                    </a:lnTo>
                    <a:lnTo>
                      <a:pt x="448" y="2068"/>
                    </a:lnTo>
                    <a:lnTo>
                      <a:pt x="620" y="2137"/>
                    </a:lnTo>
                    <a:lnTo>
                      <a:pt x="792" y="2206"/>
                    </a:lnTo>
                    <a:lnTo>
                      <a:pt x="999" y="2240"/>
                    </a:lnTo>
                    <a:lnTo>
                      <a:pt x="27318" y="2240"/>
                    </a:lnTo>
                    <a:lnTo>
                      <a:pt x="27524" y="2206"/>
                    </a:lnTo>
                    <a:lnTo>
                      <a:pt x="27696" y="2137"/>
                    </a:lnTo>
                    <a:lnTo>
                      <a:pt x="27869" y="2068"/>
                    </a:lnTo>
                    <a:lnTo>
                      <a:pt x="28007" y="1930"/>
                    </a:lnTo>
                    <a:lnTo>
                      <a:pt x="28144" y="1792"/>
                    </a:lnTo>
                    <a:lnTo>
                      <a:pt x="28248" y="1620"/>
                    </a:lnTo>
                    <a:lnTo>
                      <a:pt x="28282" y="1413"/>
                    </a:lnTo>
                    <a:lnTo>
                      <a:pt x="28317" y="1207"/>
                    </a:lnTo>
                    <a:lnTo>
                      <a:pt x="28317" y="1000"/>
                    </a:lnTo>
                    <a:lnTo>
                      <a:pt x="28282" y="793"/>
                    </a:lnTo>
                    <a:lnTo>
                      <a:pt x="28248" y="621"/>
                    </a:lnTo>
                    <a:lnTo>
                      <a:pt x="28144" y="449"/>
                    </a:lnTo>
                    <a:lnTo>
                      <a:pt x="28007" y="311"/>
                    </a:lnTo>
                    <a:lnTo>
                      <a:pt x="27869" y="173"/>
                    </a:lnTo>
                    <a:lnTo>
                      <a:pt x="27696" y="70"/>
                    </a:lnTo>
                    <a:lnTo>
                      <a:pt x="27524" y="35"/>
                    </a:lnTo>
                    <a:lnTo>
                      <a:pt x="27318"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8" name="Google Shape;4378;p25"/>
              <p:cNvSpPr/>
              <p:nvPr/>
            </p:nvSpPr>
            <p:spPr>
              <a:xfrm>
                <a:off x="2734350" y="2805375"/>
                <a:ext cx="707925" cy="56025"/>
              </a:xfrm>
              <a:custGeom>
                <a:avLst/>
                <a:gdLst/>
                <a:ahLst/>
                <a:cxnLst/>
                <a:rect l="l" t="t" r="r" b="b"/>
                <a:pathLst>
                  <a:path w="28317" h="2241" fill="none" extrusionOk="0">
                    <a:moveTo>
                      <a:pt x="27318" y="1"/>
                    </a:moveTo>
                    <a:lnTo>
                      <a:pt x="999" y="1"/>
                    </a:lnTo>
                    <a:lnTo>
                      <a:pt x="999" y="1"/>
                    </a:lnTo>
                    <a:lnTo>
                      <a:pt x="792" y="35"/>
                    </a:lnTo>
                    <a:lnTo>
                      <a:pt x="620" y="70"/>
                    </a:lnTo>
                    <a:lnTo>
                      <a:pt x="448" y="173"/>
                    </a:lnTo>
                    <a:lnTo>
                      <a:pt x="310" y="311"/>
                    </a:lnTo>
                    <a:lnTo>
                      <a:pt x="172" y="449"/>
                    </a:lnTo>
                    <a:lnTo>
                      <a:pt x="69" y="621"/>
                    </a:lnTo>
                    <a:lnTo>
                      <a:pt x="34" y="793"/>
                    </a:lnTo>
                    <a:lnTo>
                      <a:pt x="0" y="1000"/>
                    </a:lnTo>
                    <a:lnTo>
                      <a:pt x="0" y="1207"/>
                    </a:lnTo>
                    <a:lnTo>
                      <a:pt x="0" y="1207"/>
                    </a:lnTo>
                    <a:lnTo>
                      <a:pt x="34" y="1413"/>
                    </a:lnTo>
                    <a:lnTo>
                      <a:pt x="69" y="1620"/>
                    </a:lnTo>
                    <a:lnTo>
                      <a:pt x="172" y="1792"/>
                    </a:lnTo>
                    <a:lnTo>
                      <a:pt x="310" y="1930"/>
                    </a:lnTo>
                    <a:lnTo>
                      <a:pt x="448" y="2068"/>
                    </a:lnTo>
                    <a:lnTo>
                      <a:pt x="620" y="2137"/>
                    </a:lnTo>
                    <a:lnTo>
                      <a:pt x="792" y="2206"/>
                    </a:lnTo>
                    <a:lnTo>
                      <a:pt x="999" y="2240"/>
                    </a:lnTo>
                    <a:lnTo>
                      <a:pt x="27318" y="2240"/>
                    </a:lnTo>
                    <a:lnTo>
                      <a:pt x="27318" y="2240"/>
                    </a:lnTo>
                    <a:lnTo>
                      <a:pt x="27524" y="2206"/>
                    </a:lnTo>
                    <a:lnTo>
                      <a:pt x="27696" y="2137"/>
                    </a:lnTo>
                    <a:lnTo>
                      <a:pt x="27869" y="2068"/>
                    </a:lnTo>
                    <a:lnTo>
                      <a:pt x="28007" y="1930"/>
                    </a:lnTo>
                    <a:lnTo>
                      <a:pt x="28144" y="1792"/>
                    </a:lnTo>
                    <a:lnTo>
                      <a:pt x="28248" y="1620"/>
                    </a:lnTo>
                    <a:lnTo>
                      <a:pt x="28282" y="1413"/>
                    </a:lnTo>
                    <a:lnTo>
                      <a:pt x="28317" y="1207"/>
                    </a:lnTo>
                    <a:lnTo>
                      <a:pt x="28317" y="1000"/>
                    </a:lnTo>
                    <a:lnTo>
                      <a:pt x="28317" y="1000"/>
                    </a:lnTo>
                    <a:lnTo>
                      <a:pt x="28282" y="793"/>
                    </a:lnTo>
                    <a:lnTo>
                      <a:pt x="28248" y="621"/>
                    </a:lnTo>
                    <a:lnTo>
                      <a:pt x="28144" y="449"/>
                    </a:lnTo>
                    <a:lnTo>
                      <a:pt x="28007" y="311"/>
                    </a:lnTo>
                    <a:lnTo>
                      <a:pt x="27869" y="173"/>
                    </a:lnTo>
                    <a:lnTo>
                      <a:pt x="27696" y="70"/>
                    </a:lnTo>
                    <a:lnTo>
                      <a:pt x="27524" y="35"/>
                    </a:lnTo>
                    <a:lnTo>
                      <a:pt x="273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9" name="Google Shape;4379;p25"/>
              <p:cNvSpPr/>
              <p:nvPr/>
            </p:nvSpPr>
            <p:spPr>
              <a:xfrm>
                <a:off x="2724875" y="3149875"/>
                <a:ext cx="1147150" cy="56000"/>
              </a:xfrm>
              <a:custGeom>
                <a:avLst/>
                <a:gdLst/>
                <a:ahLst/>
                <a:cxnLst/>
                <a:rect l="l" t="t" r="r" b="b"/>
                <a:pathLst>
                  <a:path w="45886" h="2240" extrusionOk="0">
                    <a:moveTo>
                      <a:pt x="999" y="0"/>
                    </a:moveTo>
                    <a:lnTo>
                      <a:pt x="827" y="35"/>
                    </a:lnTo>
                    <a:lnTo>
                      <a:pt x="620" y="69"/>
                    </a:lnTo>
                    <a:lnTo>
                      <a:pt x="448" y="172"/>
                    </a:lnTo>
                    <a:lnTo>
                      <a:pt x="310" y="310"/>
                    </a:lnTo>
                    <a:lnTo>
                      <a:pt x="172" y="448"/>
                    </a:lnTo>
                    <a:lnTo>
                      <a:pt x="103" y="620"/>
                    </a:lnTo>
                    <a:lnTo>
                      <a:pt x="35" y="793"/>
                    </a:lnTo>
                    <a:lnTo>
                      <a:pt x="0" y="999"/>
                    </a:lnTo>
                    <a:lnTo>
                      <a:pt x="0" y="1206"/>
                    </a:lnTo>
                    <a:lnTo>
                      <a:pt x="35" y="1413"/>
                    </a:lnTo>
                    <a:lnTo>
                      <a:pt x="103" y="1619"/>
                    </a:lnTo>
                    <a:lnTo>
                      <a:pt x="172" y="1792"/>
                    </a:lnTo>
                    <a:lnTo>
                      <a:pt x="310" y="1929"/>
                    </a:lnTo>
                    <a:lnTo>
                      <a:pt x="448" y="2067"/>
                    </a:lnTo>
                    <a:lnTo>
                      <a:pt x="620" y="2136"/>
                    </a:lnTo>
                    <a:lnTo>
                      <a:pt x="827" y="2205"/>
                    </a:lnTo>
                    <a:lnTo>
                      <a:pt x="999" y="2239"/>
                    </a:lnTo>
                    <a:lnTo>
                      <a:pt x="44886" y="2239"/>
                    </a:lnTo>
                    <a:lnTo>
                      <a:pt x="45093" y="2205"/>
                    </a:lnTo>
                    <a:lnTo>
                      <a:pt x="45265" y="2136"/>
                    </a:lnTo>
                    <a:lnTo>
                      <a:pt x="45437" y="2067"/>
                    </a:lnTo>
                    <a:lnTo>
                      <a:pt x="45610" y="1929"/>
                    </a:lnTo>
                    <a:lnTo>
                      <a:pt x="45713" y="1792"/>
                    </a:lnTo>
                    <a:lnTo>
                      <a:pt x="45816" y="1619"/>
                    </a:lnTo>
                    <a:lnTo>
                      <a:pt x="45851" y="1413"/>
                    </a:lnTo>
                    <a:lnTo>
                      <a:pt x="45885" y="1206"/>
                    </a:lnTo>
                    <a:lnTo>
                      <a:pt x="45885" y="999"/>
                    </a:lnTo>
                    <a:lnTo>
                      <a:pt x="45851" y="793"/>
                    </a:lnTo>
                    <a:lnTo>
                      <a:pt x="45816" y="620"/>
                    </a:lnTo>
                    <a:lnTo>
                      <a:pt x="45713" y="448"/>
                    </a:lnTo>
                    <a:lnTo>
                      <a:pt x="45610" y="310"/>
                    </a:lnTo>
                    <a:lnTo>
                      <a:pt x="45437" y="172"/>
                    </a:lnTo>
                    <a:lnTo>
                      <a:pt x="45265" y="69"/>
                    </a:lnTo>
                    <a:lnTo>
                      <a:pt x="45093" y="35"/>
                    </a:lnTo>
                    <a:lnTo>
                      <a:pt x="44886" y="0"/>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0" name="Google Shape;4380;p25"/>
              <p:cNvSpPr/>
              <p:nvPr/>
            </p:nvSpPr>
            <p:spPr>
              <a:xfrm>
                <a:off x="2724875" y="3149875"/>
                <a:ext cx="1147150" cy="56000"/>
              </a:xfrm>
              <a:custGeom>
                <a:avLst/>
                <a:gdLst/>
                <a:ahLst/>
                <a:cxnLst/>
                <a:rect l="l" t="t" r="r" b="b"/>
                <a:pathLst>
                  <a:path w="45886" h="2240" fill="none" extrusionOk="0">
                    <a:moveTo>
                      <a:pt x="44886" y="0"/>
                    </a:moveTo>
                    <a:lnTo>
                      <a:pt x="999" y="0"/>
                    </a:lnTo>
                    <a:lnTo>
                      <a:pt x="999" y="0"/>
                    </a:lnTo>
                    <a:lnTo>
                      <a:pt x="827" y="35"/>
                    </a:lnTo>
                    <a:lnTo>
                      <a:pt x="620" y="69"/>
                    </a:lnTo>
                    <a:lnTo>
                      <a:pt x="448" y="172"/>
                    </a:lnTo>
                    <a:lnTo>
                      <a:pt x="310" y="310"/>
                    </a:lnTo>
                    <a:lnTo>
                      <a:pt x="172" y="448"/>
                    </a:lnTo>
                    <a:lnTo>
                      <a:pt x="103" y="620"/>
                    </a:lnTo>
                    <a:lnTo>
                      <a:pt x="35" y="793"/>
                    </a:lnTo>
                    <a:lnTo>
                      <a:pt x="0" y="999"/>
                    </a:lnTo>
                    <a:lnTo>
                      <a:pt x="0" y="1206"/>
                    </a:lnTo>
                    <a:lnTo>
                      <a:pt x="0" y="1206"/>
                    </a:lnTo>
                    <a:lnTo>
                      <a:pt x="35" y="1413"/>
                    </a:lnTo>
                    <a:lnTo>
                      <a:pt x="103" y="1619"/>
                    </a:lnTo>
                    <a:lnTo>
                      <a:pt x="172" y="1792"/>
                    </a:lnTo>
                    <a:lnTo>
                      <a:pt x="310" y="1929"/>
                    </a:lnTo>
                    <a:lnTo>
                      <a:pt x="448" y="2067"/>
                    </a:lnTo>
                    <a:lnTo>
                      <a:pt x="620" y="2136"/>
                    </a:lnTo>
                    <a:lnTo>
                      <a:pt x="827" y="2205"/>
                    </a:lnTo>
                    <a:lnTo>
                      <a:pt x="999" y="2239"/>
                    </a:lnTo>
                    <a:lnTo>
                      <a:pt x="44886" y="2239"/>
                    </a:lnTo>
                    <a:lnTo>
                      <a:pt x="44886" y="2239"/>
                    </a:lnTo>
                    <a:lnTo>
                      <a:pt x="45093" y="2205"/>
                    </a:lnTo>
                    <a:lnTo>
                      <a:pt x="45265" y="2136"/>
                    </a:lnTo>
                    <a:lnTo>
                      <a:pt x="45437" y="2067"/>
                    </a:lnTo>
                    <a:lnTo>
                      <a:pt x="45610" y="1929"/>
                    </a:lnTo>
                    <a:lnTo>
                      <a:pt x="45713" y="1792"/>
                    </a:lnTo>
                    <a:lnTo>
                      <a:pt x="45816" y="1619"/>
                    </a:lnTo>
                    <a:lnTo>
                      <a:pt x="45851" y="1413"/>
                    </a:lnTo>
                    <a:lnTo>
                      <a:pt x="45885" y="1206"/>
                    </a:lnTo>
                    <a:lnTo>
                      <a:pt x="45885" y="999"/>
                    </a:lnTo>
                    <a:lnTo>
                      <a:pt x="45885" y="999"/>
                    </a:lnTo>
                    <a:lnTo>
                      <a:pt x="45851" y="793"/>
                    </a:lnTo>
                    <a:lnTo>
                      <a:pt x="45816" y="620"/>
                    </a:lnTo>
                    <a:lnTo>
                      <a:pt x="45713" y="448"/>
                    </a:lnTo>
                    <a:lnTo>
                      <a:pt x="45610" y="310"/>
                    </a:lnTo>
                    <a:lnTo>
                      <a:pt x="45437" y="172"/>
                    </a:lnTo>
                    <a:lnTo>
                      <a:pt x="45265" y="69"/>
                    </a:lnTo>
                    <a:lnTo>
                      <a:pt x="45093" y="35"/>
                    </a:lnTo>
                    <a:lnTo>
                      <a:pt x="448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1" name="Google Shape;4381;p25"/>
              <p:cNvSpPr/>
              <p:nvPr/>
            </p:nvSpPr>
            <p:spPr>
              <a:xfrm>
                <a:off x="2724875" y="3254075"/>
                <a:ext cx="516750" cy="55150"/>
              </a:xfrm>
              <a:custGeom>
                <a:avLst/>
                <a:gdLst/>
                <a:ahLst/>
                <a:cxnLst/>
                <a:rect l="l" t="t" r="r" b="b"/>
                <a:pathLst>
                  <a:path w="20670" h="2206" extrusionOk="0">
                    <a:moveTo>
                      <a:pt x="827" y="1"/>
                    </a:moveTo>
                    <a:lnTo>
                      <a:pt x="620" y="69"/>
                    </a:lnTo>
                    <a:lnTo>
                      <a:pt x="448" y="173"/>
                    </a:lnTo>
                    <a:lnTo>
                      <a:pt x="310" y="276"/>
                    </a:lnTo>
                    <a:lnTo>
                      <a:pt x="172" y="448"/>
                    </a:lnTo>
                    <a:lnTo>
                      <a:pt x="103" y="621"/>
                    </a:lnTo>
                    <a:lnTo>
                      <a:pt x="35" y="793"/>
                    </a:lnTo>
                    <a:lnTo>
                      <a:pt x="0" y="1000"/>
                    </a:lnTo>
                    <a:lnTo>
                      <a:pt x="0" y="1206"/>
                    </a:lnTo>
                    <a:lnTo>
                      <a:pt x="35" y="1413"/>
                    </a:lnTo>
                    <a:lnTo>
                      <a:pt x="103" y="1585"/>
                    </a:lnTo>
                    <a:lnTo>
                      <a:pt x="172" y="1757"/>
                    </a:lnTo>
                    <a:lnTo>
                      <a:pt x="310" y="1930"/>
                    </a:lnTo>
                    <a:lnTo>
                      <a:pt x="448" y="2033"/>
                    </a:lnTo>
                    <a:lnTo>
                      <a:pt x="620" y="2136"/>
                    </a:lnTo>
                    <a:lnTo>
                      <a:pt x="827"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35" y="793"/>
                    </a:lnTo>
                    <a:lnTo>
                      <a:pt x="20566" y="621"/>
                    </a:lnTo>
                    <a:lnTo>
                      <a:pt x="20497" y="448"/>
                    </a:lnTo>
                    <a:lnTo>
                      <a:pt x="20359" y="276"/>
                    </a:lnTo>
                    <a:lnTo>
                      <a:pt x="20221" y="173"/>
                    </a:lnTo>
                    <a:lnTo>
                      <a:pt x="20049" y="69"/>
                    </a:lnTo>
                    <a:lnTo>
                      <a:pt x="19842"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2" name="Google Shape;4382;p25"/>
              <p:cNvSpPr/>
              <p:nvPr/>
            </p:nvSpPr>
            <p:spPr>
              <a:xfrm>
                <a:off x="2724875" y="3254075"/>
                <a:ext cx="516750" cy="55150"/>
              </a:xfrm>
              <a:custGeom>
                <a:avLst/>
                <a:gdLst/>
                <a:ahLst/>
                <a:cxnLst/>
                <a:rect l="l" t="t" r="r" b="b"/>
                <a:pathLst>
                  <a:path w="20670" h="2206" fill="none" extrusionOk="0">
                    <a:moveTo>
                      <a:pt x="19670" y="1"/>
                    </a:moveTo>
                    <a:lnTo>
                      <a:pt x="999" y="1"/>
                    </a:lnTo>
                    <a:lnTo>
                      <a:pt x="999" y="1"/>
                    </a:lnTo>
                    <a:lnTo>
                      <a:pt x="827" y="1"/>
                    </a:lnTo>
                    <a:lnTo>
                      <a:pt x="620" y="69"/>
                    </a:lnTo>
                    <a:lnTo>
                      <a:pt x="448" y="173"/>
                    </a:lnTo>
                    <a:lnTo>
                      <a:pt x="310" y="276"/>
                    </a:lnTo>
                    <a:lnTo>
                      <a:pt x="172" y="448"/>
                    </a:lnTo>
                    <a:lnTo>
                      <a:pt x="103" y="621"/>
                    </a:lnTo>
                    <a:lnTo>
                      <a:pt x="35" y="793"/>
                    </a:lnTo>
                    <a:lnTo>
                      <a:pt x="0" y="1000"/>
                    </a:lnTo>
                    <a:lnTo>
                      <a:pt x="0" y="1206"/>
                    </a:lnTo>
                    <a:lnTo>
                      <a:pt x="0" y="1206"/>
                    </a:lnTo>
                    <a:lnTo>
                      <a:pt x="35" y="1413"/>
                    </a:lnTo>
                    <a:lnTo>
                      <a:pt x="103" y="1585"/>
                    </a:lnTo>
                    <a:lnTo>
                      <a:pt x="172" y="1757"/>
                    </a:lnTo>
                    <a:lnTo>
                      <a:pt x="310" y="1930"/>
                    </a:lnTo>
                    <a:lnTo>
                      <a:pt x="448" y="2033"/>
                    </a:lnTo>
                    <a:lnTo>
                      <a:pt x="620" y="2136"/>
                    </a:lnTo>
                    <a:lnTo>
                      <a:pt x="827" y="2205"/>
                    </a:lnTo>
                    <a:lnTo>
                      <a:pt x="999" y="2205"/>
                    </a:lnTo>
                    <a:lnTo>
                      <a:pt x="19670" y="2205"/>
                    </a:lnTo>
                    <a:lnTo>
                      <a:pt x="19670"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1" y="173"/>
                    </a:lnTo>
                    <a:lnTo>
                      <a:pt x="20049" y="69"/>
                    </a:lnTo>
                    <a:lnTo>
                      <a:pt x="19842" y="1"/>
                    </a:lnTo>
                    <a:lnTo>
                      <a:pt x="1967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3" name="Google Shape;4383;p25"/>
              <p:cNvSpPr/>
              <p:nvPr/>
            </p:nvSpPr>
            <p:spPr>
              <a:xfrm>
                <a:off x="3286375" y="3254075"/>
                <a:ext cx="516750" cy="55150"/>
              </a:xfrm>
              <a:custGeom>
                <a:avLst/>
                <a:gdLst/>
                <a:ahLst/>
                <a:cxnLst/>
                <a:rect l="l" t="t" r="r" b="b"/>
                <a:pathLst>
                  <a:path w="20670" h="2206" extrusionOk="0">
                    <a:moveTo>
                      <a:pt x="793" y="1"/>
                    </a:moveTo>
                    <a:lnTo>
                      <a:pt x="620" y="69"/>
                    </a:lnTo>
                    <a:lnTo>
                      <a:pt x="448" y="173"/>
                    </a:lnTo>
                    <a:lnTo>
                      <a:pt x="310" y="276"/>
                    </a:lnTo>
                    <a:lnTo>
                      <a:pt x="173" y="448"/>
                    </a:lnTo>
                    <a:lnTo>
                      <a:pt x="69" y="621"/>
                    </a:lnTo>
                    <a:lnTo>
                      <a:pt x="35" y="793"/>
                    </a:lnTo>
                    <a:lnTo>
                      <a:pt x="0" y="1000"/>
                    </a:lnTo>
                    <a:lnTo>
                      <a:pt x="0" y="1206"/>
                    </a:lnTo>
                    <a:lnTo>
                      <a:pt x="35" y="1413"/>
                    </a:lnTo>
                    <a:lnTo>
                      <a:pt x="69" y="1585"/>
                    </a:lnTo>
                    <a:lnTo>
                      <a:pt x="173" y="1757"/>
                    </a:lnTo>
                    <a:lnTo>
                      <a:pt x="310" y="1930"/>
                    </a:lnTo>
                    <a:lnTo>
                      <a:pt x="448" y="2033"/>
                    </a:lnTo>
                    <a:lnTo>
                      <a:pt x="620" y="2136"/>
                    </a:lnTo>
                    <a:lnTo>
                      <a:pt x="793" y="2205"/>
                    </a:lnTo>
                    <a:lnTo>
                      <a:pt x="19843" y="2205"/>
                    </a:lnTo>
                    <a:lnTo>
                      <a:pt x="20049" y="2136"/>
                    </a:lnTo>
                    <a:lnTo>
                      <a:pt x="20222" y="2033"/>
                    </a:lnTo>
                    <a:lnTo>
                      <a:pt x="20359" y="1930"/>
                    </a:lnTo>
                    <a:lnTo>
                      <a:pt x="20497" y="1757"/>
                    </a:lnTo>
                    <a:lnTo>
                      <a:pt x="20566" y="1585"/>
                    </a:lnTo>
                    <a:lnTo>
                      <a:pt x="20635" y="1413"/>
                    </a:lnTo>
                    <a:lnTo>
                      <a:pt x="20669" y="1206"/>
                    </a:lnTo>
                    <a:lnTo>
                      <a:pt x="20669" y="1000"/>
                    </a:lnTo>
                    <a:lnTo>
                      <a:pt x="20635" y="793"/>
                    </a:lnTo>
                    <a:lnTo>
                      <a:pt x="20566" y="621"/>
                    </a:lnTo>
                    <a:lnTo>
                      <a:pt x="20497" y="448"/>
                    </a:lnTo>
                    <a:lnTo>
                      <a:pt x="20359" y="276"/>
                    </a:lnTo>
                    <a:lnTo>
                      <a:pt x="20222" y="173"/>
                    </a:lnTo>
                    <a:lnTo>
                      <a:pt x="20049" y="69"/>
                    </a:lnTo>
                    <a:lnTo>
                      <a:pt x="19843"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4" name="Google Shape;4384;p25"/>
              <p:cNvSpPr/>
              <p:nvPr/>
            </p:nvSpPr>
            <p:spPr>
              <a:xfrm>
                <a:off x="3286375" y="3254075"/>
                <a:ext cx="516750" cy="55150"/>
              </a:xfrm>
              <a:custGeom>
                <a:avLst/>
                <a:gdLst/>
                <a:ahLst/>
                <a:cxnLst/>
                <a:rect l="l" t="t" r="r" b="b"/>
                <a:pathLst>
                  <a:path w="20670" h="2206" fill="none" extrusionOk="0">
                    <a:moveTo>
                      <a:pt x="19636" y="1"/>
                    </a:moveTo>
                    <a:lnTo>
                      <a:pt x="999" y="1"/>
                    </a:lnTo>
                    <a:lnTo>
                      <a:pt x="999" y="1"/>
                    </a:lnTo>
                    <a:lnTo>
                      <a:pt x="793" y="1"/>
                    </a:lnTo>
                    <a:lnTo>
                      <a:pt x="620" y="69"/>
                    </a:lnTo>
                    <a:lnTo>
                      <a:pt x="448" y="173"/>
                    </a:lnTo>
                    <a:lnTo>
                      <a:pt x="310" y="276"/>
                    </a:lnTo>
                    <a:lnTo>
                      <a:pt x="173" y="448"/>
                    </a:lnTo>
                    <a:lnTo>
                      <a:pt x="69" y="621"/>
                    </a:lnTo>
                    <a:lnTo>
                      <a:pt x="35" y="793"/>
                    </a:lnTo>
                    <a:lnTo>
                      <a:pt x="0" y="1000"/>
                    </a:lnTo>
                    <a:lnTo>
                      <a:pt x="0" y="1206"/>
                    </a:lnTo>
                    <a:lnTo>
                      <a:pt x="0" y="1206"/>
                    </a:lnTo>
                    <a:lnTo>
                      <a:pt x="35" y="1413"/>
                    </a:lnTo>
                    <a:lnTo>
                      <a:pt x="69" y="1585"/>
                    </a:lnTo>
                    <a:lnTo>
                      <a:pt x="173" y="1757"/>
                    </a:lnTo>
                    <a:lnTo>
                      <a:pt x="310" y="1930"/>
                    </a:lnTo>
                    <a:lnTo>
                      <a:pt x="448" y="2033"/>
                    </a:lnTo>
                    <a:lnTo>
                      <a:pt x="620" y="2136"/>
                    </a:lnTo>
                    <a:lnTo>
                      <a:pt x="793" y="2205"/>
                    </a:lnTo>
                    <a:lnTo>
                      <a:pt x="999" y="2205"/>
                    </a:lnTo>
                    <a:lnTo>
                      <a:pt x="19636" y="2205"/>
                    </a:lnTo>
                    <a:lnTo>
                      <a:pt x="19636" y="2205"/>
                    </a:lnTo>
                    <a:lnTo>
                      <a:pt x="19843" y="2205"/>
                    </a:lnTo>
                    <a:lnTo>
                      <a:pt x="20049" y="2136"/>
                    </a:lnTo>
                    <a:lnTo>
                      <a:pt x="20222"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2" y="173"/>
                    </a:lnTo>
                    <a:lnTo>
                      <a:pt x="20049" y="69"/>
                    </a:lnTo>
                    <a:lnTo>
                      <a:pt x="19843" y="1"/>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5" name="Google Shape;4385;p25"/>
              <p:cNvSpPr/>
              <p:nvPr/>
            </p:nvSpPr>
            <p:spPr>
              <a:xfrm>
                <a:off x="2724875" y="3357425"/>
                <a:ext cx="707925" cy="56000"/>
              </a:xfrm>
              <a:custGeom>
                <a:avLst/>
                <a:gdLst/>
                <a:ahLst/>
                <a:cxnLst/>
                <a:rect l="l" t="t" r="r" b="b"/>
                <a:pathLst>
                  <a:path w="28317" h="2240" extrusionOk="0">
                    <a:moveTo>
                      <a:pt x="999" y="0"/>
                    </a:moveTo>
                    <a:lnTo>
                      <a:pt x="827" y="35"/>
                    </a:lnTo>
                    <a:lnTo>
                      <a:pt x="620" y="104"/>
                    </a:lnTo>
                    <a:lnTo>
                      <a:pt x="448" y="173"/>
                    </a:lnTo>
                    <a:lnTo>
                      <a:pt x="310" y="310"/>
                    </a:lnTo>
                    <a:lnTo>
                      <a:pt x="172" y="448"/>
                    </a:lnTo>
                    <a:lnTo>
                      <a:pt x="103" y="620"/>
                    </a:lnTo>
                    <a:lnTo>
                      <a:pt x="35" y="827"/>
                    </a:lnTo>
                    <a:lnTo>
                      <a:pt x="0" y="1034"/>
                    </a:lnTo>
                    <a:lnTo>
                      <a:pt x="0" y="1240"/>
                    </a:lnTo>
                    <a:lnTo>
                      <a:pt x="35" y="1447"/>
                    </a:lnTo>
                    <a:lnTo>
                      <a:pt x="103" y="1619"/>
                    </a:lnTo>
                    <a:lnTo>
                      <a:pt x="172" y="1792"/>
                    </a:lnTo>
                    <a:lnTo>
                      <a:pt x="310" y="1929"/>
                    </a:lnTo>
                    <a:lnTo>
                      <a:pt x="448" y="2067"/>
                    </a:lnTo>
                    <a:lnTo>
                      <a:pt x="620" y="2171"/>
                    </a:lnTo>
                    <a:lnTo>
                      <a:pt x="827" y="2205"/>
                    </a:lnTo>
                    <a:lnTo>
                      <a:pt x="999" y="2239"/>
                    </a:lnTo>
                    <a:lnTo>
                      <a:pt x="27318" y="2239"/>
                    </a:lnTo>
                    <a:lnTo>
                      <a:pt x="27524" y="2205"/>
                    </a:lnTo>
                    <a:lnTo>
                      <a:pt x="27697" y="2171"/>
                    </a:lnTo>
                    <a:lnTo>
                      <a:pt x="27869" y="2067"/>
                    </a:lnTo>
                    <a:lnTo>
                      <a:pt x="28007" y="1929"/>
                    </a:lnTo>
                    <a:lnTo>
                      <a:pt x="28144" y="1792"/>
                    </a:lnTo>
                    <a:lnTo>
                      <a:pt x="28248" y="1619"/>
                    </a:lnTo>
                    <a:lnTo>
                      <a:pt x="28282" y="1447"/>
                    </a:lnTo>
                    <a:lnTo>
                      <a:pt x="28317" y="1240"/>
                    </a:lnTo>
                    <a:lnTo>
                      <a:pt x="28317" y="1034"/>
                    </a:lnTo>
                    <a:lnTo>
                      <a:pt x="28282" y="827"/>
                    </a:lnTo>
                    <a:lnTo>
                      <a:pt x="28248" y="620"/>
                    </a:lnTo>
                    <a:lnTo>
                      <a:pt x="28144" y="448"/>
                    </a:lnTo>
                    <a:lnTo>
                      <a:pt x="28007" y="310"/>
                    </a:lnTo>
                    <a:lnTo>
                      <a:pt x="27869" y="173"/>
                    </a:lnTo>
                    <a:lnTo>
                      <a:pt x="27697" y="104"/>
                    </a:lnTo>
                    <a:lnTo>
                      <a:pt x="27524" y="35"/>
                    </a:lnTo>
                    <a:lnTo>
                      <a:pt x="27318" y="0"/>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6" name="Google Shape;4386;p25"/>
              <p:cNvSpPr/>
              <p:nvPr/>
            </p:nvSpPr>
            <p:spPr>
              <a:xfrm>
                <a:off x="2724875" y="3357425"/>
                <a:ext cx="707925" cy="56000"/>
              </a:xfrm>
              <a:custGeom>
                <a:avLst/>
                <a:gdLst/>
                <a:ahLst/>
                <a:cxnLst/>
                <a:rect l="l" t="t" r="r" b="b"/>
                <a:pathLst>
                  <a:path w="28317" h="2240" fill="none" extrusionOk="0">
                    <a:moveTo>
                      <a:pt x="27318" y="0"/>
                    </a:moveTo>
                    <a:lnTo>
                      <a:pt x="999" y="0"/>
                    </a:lnTo>
                    <a:lnTo>
                      <a:pt x="999" y="0"/>
                    </a:lnTo>
                    <a:lnTo>
                      <a:pt x="827" y="35"/>
                    </a:lnTo>
                    <a:lnTo>
                      <a:pt x="620" y="104"/>
                    </a:lnTo>
                    <a:lnTo>
                      <a:pt x="448" y="173"/>
                    </a:lnTo>
                    <a:lnTo>
                      <a:pt x="310" y="310"/>
                    </a:lnTo>
                    <a:lnTo>
                      <a:pt x="172" y="448"/>
                    </a:lnTo>
                    <a:lnTo>
                      <a:pt x="103" y="620"/>
                    </a:lnTo>
                    <a:lnTo>
                      <a:pt x="35" y="827"/>
                    </a:lnTo>
                    <a:lnTo>
                      <a:pt x="0" y="1034"/>
                    </a:lnTo>
                    <a:lnTo>
                      <a:pt x="0" y="1240"/>
                    </a:lnTo>
                    <a:lnTo>
                      <a:pt x="0" y="1240"/>
                    </a:lnTo>
                    <a:lnTo>
                      <a:pt x="35" y="1447"/>
                    </a:lnTo>
                    <a:lnTo>
                      <a:pt x="103" y="1619"/>
                    </a:lnTo>
                    <a:lnTo>
                      <a:pt x="172" y="1792"/>
                    </a:lnTo>
                    <a:lnTo>
                      <a:pt x="310" y="1929"/>
                    </a:lnTo>
                    <a:lnTo>
                      <a:pt x="448" y="2067"/>
                    </a:lnTo>
                    <a:lnTo>
                      <a:pt x="620" y="2171"/>
                    </a:lnTo>
                    <a:lnTo>
                      <a:pt x="827" y="2205"/>
                    </a:lnTo>
                    <a:lnTo>
                      <a:pt x="999" y="2239"/>
                    </a:lnTo>
                    <a:lnTo>
                      <a:pt x="27318" y="2239"/>
                    </a:lnTo>
                    <a:lnTo>
                      <a:pt x="27318" y="2239"/>
                    </a:lnTo>
                    <a:lnTo>
                      <a:pt x="27524" y="2205"/>
                    </a:lnTo>
                    <a:lnTo>
                      <a:pt x="27697" y="2171"/>
                    </a:lnTo>
                    <a:lnTo>
                      <a:pt x="27869" y="2067"/>
                    </a:lnTo>
                    <a:lnTo>
                      <a:pt x="28007" y="1929"/>
                    </a:lnTo>
                    <a:lnTo>
                      <a:pt x="28144" y="1792"/>
                    </a:lnTo>
                    <a:lnTo>
                      <a:pt x="28248" y="1619"/>
                    </a:lnTo>
                    <a:lnTo>
                      <a:pt x="28282" y="1447"/>
                    </a:lnTo>
                    <a:lnTo>
                      <a:pt x="28317" y="1240"/>
                    </a:lnTo>
                    <a:lnTo>
                      <a:pt x="28317" y="1034"/>
                    </a:lnTo>
                    <a:lnTo>
                      <a:pt x="28317" y="1034"/>
                    </a:lnTo>
                    <a:lnTo>
                      <a:pt x="28282" y="827"/>
                    </a:lnTo>
                    <a:lnTo>
                      <a:pt x="28248" y="620"/>
                    </a:lnTo>
                    <a:lnTo>
                      <a:pt x="28144" y="448"/>
                    </a:lnTo>
                    <a:lnTo>
                      <a:pt x="28007" y="310"/>
                    </a:lnTo>
                    <a:lnTo>
                      <a:pt x="27869" y="173"/>
                    </a:lnTo>
                    <a:lnTo>
                      <a:pt x="27697" y="104"/>
                    </a:lnTo>
                    <a:lnTo>
                      <a:pt x="27524" y="35"/>
                    </a:lnTo>
                    <a:lnTo>
                      <a:pt x="273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7" name="Google Shape;4387;p25"/>
              <p:cNvSpPr/>
              <p:nvPr/>
            </p:nvSpPr>
            <p:spPr>
              <a:xfrm>
                <a:off x="2339900" y="1498925"/>
                <a:ext cx="110275" cy="105950"/>
              </a:xfrm>
              <a:custGeom>
                <a:avLst/>
                <a:gdLst/>
                <a:ahLst/>
                <a:cxnLst/>
                <a:rect l="l" t="t" r="r" b="b"/>
                <a:pathLst>
                  <a:path w="4411" h="4238" extrusionOk="0">
                    <a:moveTo>
                      <a:pt x="724" y="1"/>
                    </a:moveTo>
                    <a:lnTo>
                      <a:pt x="655" y="345"/>
                    </a:lnTo>
                    <a:lnTo>
                      <a:pt x="517" y="724"/>
                    </a:lnTo>
                    <a:lnTo>
                      <a:pt x="173" y="1516"/>
                    </a:lnTo>
                    <a:lnTo>
                      <a:pt x="70" y="1861"/>
                    </a:lnTo>
                    <a:lnTo>
                      <a:pt x="1" y="2136"/>
                    </a:lnTo>
                    <a:lnTo>
                      <a:pt x="1" y="2240"/>
                    </a:lnTo>
                    <a:lnTo>
                      <a:pt x="35" y="2343"/>
                    </a:lnTo>
                    <a:lnTo>
                      <a:pt x="70" y="2377"/>
                    </a:lnTo>
                    <a:lnTo>
                      <a:pt x="173" y="2412"/>
                    </a:lnTo>
                    <a:lnTo>
                      <a:pt x="276" y="2446"/>
                    </a:lnTo>
                    <a:lnTo>
                      <a:pt x="345" y="2481"/>
                    </a:lnTo>
                    <a:lnTo>
                      <a:pt x="380" y="2584"/>
                    </a:lnTo>
                    <a:lnTo>
                      <a:pt x="414" y="2688"/>
                    </a:lnTo>
                    <a:lnTo>
                      <a:pt x="414" y="2998"/>
                    </a:lnTo>
                    <a:lnTo>
                      <a:pt x="345" y="3308"/>
                    </a:lnTo>
                    <a:lnTo>
                      <a:pt x="311" y="3652"/>
                    </a:lnTo>
                    <a:lnTo>
                      <a:pt x="311" y="3928"/>
                    </a:lnTo>
                    <a:lnTo>
                      <a:pt x="345" y="4031"/>
                    </a:lnTo>
                    <a:lnTo>
                      <a:pt x="380" y="4134"/>
                    </a:lnTo>
                    <a:lnTo>
                      <a:pt x="483" y="4203"/>
                    </a:lnTo>
                    <a:lnTo>
                      <a:pt x="586" y="4238"/>
                    </a:lnTo>
                    <a:lnTo>
                      <a:pt x="862" y="4238"/>
                    </a:lnTo>
                    <a:lnTo>
                      <a:pt x="1172" y="4203"/>
                    </a:lnTo>
                    <a:lnTo>
                      <a:pt x="1758" y="4134"/>
                    </a:lnTo>
                    <a:lnTo>
                      <a:pt x="2343" y="3997"/>
                    </a:lnTo>
                    <a:lnTo>
                      <a:pt x="2860" y="3790"/>
                    </a:lnTo>
                    <a:lnTo>
                      <a:pt x="3342" y="3583"/>
                    </a:lnTo>
                    <a:lnTo>
                      <a:pt x="3721" y="3308"/>
                    </a:lnTo>
                    <a:lnTo>
                      <a:pt x="3893" y="3170"/>
                    </a:lnTo>
                    <a:lnTo>
                      <a:pt x="4031" y="3032"/>
                    </a:lnTo>
                    <a:lnTo>
                      <a:pt x="4134" y="2894"/>
                    </a:lnTo>
                    <a:lnTo>
                      <a:pt x="4169" y="2791"/>
                    </a:lnTo>
                    <a:lnTo>
                      <a:pt x="4272" y="2446"/>
                    </a:lnTo>
                    <a:lnTo>
                      <a:pt x="4307" y="2067"/>
                    </a:lnTo>
                    <a:lnTo>
                      <a:pt x="4376" y="1172"/>
                    </a:lnTo>
                    <a:lnTo>
                      <a:pt x="4410" y="104"/>
                    </a:lnTo>
                    <a:lnTo>
                      <a:pt x="724"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8" name="Google Shape;4388;p25"/>
              <p:cNvSpPr/>
              <p:nvPr/>
            </p:nvSpPr>
            <p:spPr>
              <a:xfrm>
                <a:off x="2343350" y="1444675"/>
                <a:ext cx="142975" cy="160200"/>
              </a:xfrm>
              <a:custGeom>
                <a:avLst/>
                <a:gdLst/>
                <a:ahLst/>
                <a:cxnLst/>
                <a:rect l="l" t="t" r="r" b="b"/>
                <a:pathLst>
                  <a:path w="5719" h="6408" extrusionOk="0">
                    <a:moveTo>
                      <a:pt x="2067" y="0"/>
                    </a:moveTo>
                    <a:lnTo>
                      <a:pt x="1826" y="35"/>
                    </a:lnTo>
                    <a:lnTo>
                      <a:pt x="1620" y="104"/>
                    </a:lnTo>
                    <a:lnTo>
                      <a:pt x="1482" y="207"/>
                    </a:lnTo>
                    <a:lnTo>
                      <a:pt x="1378" y="345"/>
                    </a:lnTo>
                    <a:lnTo>
                      <a:pt x="1206" y="517"/>
                    </a:lnTo>
                    <a:lnTo>
                      <a:pt x="1103" y="586"/>
                    </a:lnTo>
                    <a:lnTo>
                      <a:pt x="999" y="586"/>
                    </a:lnTo>
                    <a:lnTo>
                      <a:pt x="793" y="551"/>
                    </a:lnTo>
                    <a:lnTo>
                      <a:pt x="586" y="551"/>
                    </a:lnTo>
                    <a:lnTo>
                      <a:pt x="414" y="620"/>
                    </a:lnTo>
                    <a:lnTo>
                      <a:pt x="276" y="724"/>
                    </a:lnTo>
                    <a:lnTo>
                      <a:pt x="173" y="862"/>
                    </a:lnTo>
                    <a:lnTo>
                      <a:pt x="69" y="999"/>
                    </a:lnTo>
                    <a:lnTo>
                      <a:pt x="35" y="1172"/>
                    </a:lnTo>
                    <a:lnTo>
                      <a:pt x="0" y="1309"/>
                    </a:lnTo>
                    <a:lnTo>
                      <a:pt x="0" y="1550"/>
                    </a:lnTo>
                    <a:lnTo>
                      <a:pt x="35" y="1757"/>
                    </a:lnTo>
                    <a:lnTo>
                      <a:pt x="104" y="1895"/>
                    </a:lnTo>
                    <a:lnTo>
                      <a:pt x="242" y="1998"/>
                    </a:lnTo>
                    <a:lnTo>
                      <a:pt x="379" y="2102"/>
                    </a:lnTo>
                    <a:lnTo>
                      <a:pt x="517" y="2171"/>
                    </a:lnTo>
                    <a:lnTo>
                      <a:pt x="965" y="2274"/>
                    </a:lnTo>
                    <a:lnTo>
                      <a:pt x="1137" y="2343"/>
                    </a:lnTo>
                    <a:lnTo>
                      <a:pt x="1241" y="2412"/>
                    </a:lnTo>
                    <a:lnTo>
                      <a:pt x="1241" y="2515"/>
                    </a:lnTo>
                    <a:lnTo>
                      <a:pt x="1241" y="2618"/>
                    </a:lnTo>
                    <a:lnTo>
                      <a:pt x="1206" y="2825"/>
                    </a:lnTo>
                    <a:lnTo>
                      <a:pt x="1206" y="2928"/>
                    </a:lnTo>
                    <a:lnTo>
                      <a:pt x="1310" y="2997"/>
                    </a:lnTo>
                    <a:lnTo>
                      <a:pt x="1413" y="3032"/>
                    </a:lnTo>
                    <a:lnTo>
                      <a:pt x="1516" y="3066"/>
                    </a:lnTo>
                    <a:lnTo>
                      <a:pt x="1826" y="3066"/>
                    </a:lnTo>
                    <a:lnTo>
                      <a:pt x="1930" y="3101"/>
                    </a:lnTo>
                    <a:lnTo>
                      <a:pt x="2067" y="3170"/>
                    </a:lnTo>
                    <a:lnTo>
                      <a:pt x="2171" y="3238"/>
                    </a:lnTo>
                    <a:lnTo>
                      <a:pt x="2240" y="3376"/>
                    </a:lnTo>
                    <a:lnTo>
                      <a:pt x="2309" y="3548"/>
                    </a:lnTo>
                    <a:lnTo>
                      <a:pt x="2377" y="3755"/>
                    </a:lnTo>
                    <a:lnTo>
                      <a:pt x="2412" y="3962"/>
                    </a:lnTo>
                    <a:lnTo>
                      <a:pt x="2446" y="4203"/>
                    </a:lnTo>
                    <a:lnTo>
                      <a:pt x="2412" y="4444"/>
                    </a:lnTo>
                    <a:lnTo>
                      <a:pt x="2377" y="4651"/>
                    </a:lnTo>
                    <a:lnTo>
                      <a:pt x="2309" y="4754"/>
                    </a:lnTo>
                    <a:lnTo>
                      <a:pt x="2240" y="4789"/>
                    </a:lnTo>
                    <a:lnTo>
                      <a:pt x="2102" y="4823"/>
                    </a:lnTo>
                    <a:lnTo>
                      <a:pt x="1585" y="4823"/>
                    </a:lnTo>
                    <a:lnTo>
                      <a:pt x="1172" y="4789"/>
                    </a:lnTo>
                    <a:lnTo>
                      <a:pt x="793" y="4754"/>
                    </a:lnTo>
                    <a:lnTo>
                      <a:pt x="448" y="4720"/>
                    </a:lnTo>
                    <a:lnTo>
                      <a:pt x="345" y="4754"/>
                    </a:lnTo>
                    <a:lnTo>
                      <a:pt x="242" y="4789"/>
                    </a:lnTo>
                    <a:lnTo>
                      <a:pt x="207" y="4858"/>
                    </a:lnTo>
                    <a:lnTo>
                      <a:pt x="207" y="4926"/>
                    </a:lnTo>
                    <a:lnTo>
                      <a:pt x="242" y="4995"/>
                    </a:lnTo>
                    <a:lnTo>
                      <a:pt x="311" y="5064"/>
                    </a:lnTo>
                    <a:lnTo>
                      <a:pt x="552" y="5133"/>
                    </a:lnTo>
                    <a:lnTo>
                      <a:pt x="1482" y="5133"/>
                    </a:lnTo>
                    <a:lnTo>
                      <a:pt x="1757" y="5168"/>
                    </a:lnTo>
                    <a:lnTo>
                      <a:pt x="1895" y="5236"/>
                    </a:lnTo>
                    <a:lnTo>
                      <a:pt x="1964" y="5271"/>
                    </a:lnTo>
                    <a:lnTo>
                      <a:pt x="2033" y="5340"/>
                    </a:lnTo>
                    <a:lnTo>
                      <a:pt x="2067" y="5443"/>
                    </a:lnTo>
                    <a:lnTo>
                      <a:pt x="2067" y="5547"/>
                    </a:lnTo>
                    <a:lnTo>
                      <a:pt x="1998" y="5650"/>
                    </a:lnTo>
                    <a:lnTo>
                      <a:pt x="1930" y="5719"/>
                    </a:lnTo>
                    <a:lnTo>
                      <a:pt x="1792" y="5753"/>
                    </a:lnTo>
                    <a:lnTo>
                      <a:pt x="1516" y="5822"/>
                    </a:lnTo>
                    <a:lnTo>
                      <a:pt x="827" y="5822"/>
                    </a:lnTo>
                    <a:lnTo>
                      <a:pt x="517" y="5891"/>
                    </a:lnTo>
                    <a:lnTo>
                      <a:pt x="379" y="5925"/>
                    </a:lnTo>
                    <a:lnTo>
                      <a:pt x="276" y="5994"/>
                    </a:lnTo>
                    <a:lnTo>
                      <a:pt x="242" y="6063"/>
                    </a:lnTo>
                    <a:lnTo>
                      <a:pt x="207" y="6201"/>
                    </a:lnTo>
                    <a:lnTo>
                      <a:pt x="242" y="6270"/>
                    </a:lnTo>
                    <a:lnTo>
                      <a:pt x="311" y="6339"/>
                    </a:lnTo>
                    <a:lnTo>
                      <a:pt x="448" y="6408"/>
                    </a:lnTo>
                    <a:lnTo>
                      <a:pt x="999" y="6408"/>
                    </a:lnTo>
                    <a:lnTo>
                      <a:pt x="1447" y="6373"/>
                    </a:lnTo>
                    <a:lnTo>
                      <a:pt x="1930" y="6270"/>
                    </a:lnTo>
                    <a:lnTo>
                      <a:pt x="2377" y="6132"/>
                    </a:lnTo>
                    <a:lnTo>
                      <a:pt x="2722" y="5994"/>
                    </a:lnTo>
                    <a:lnTo>
                      <a:pt x="2963" y="5857"/>
                    </a:lnTo>
                    <a:lnTo>
                      <a:pt x="2997" y="5753"/>
                    </a:lnTo>
                    <a:lnTo>
                      <a:pt x="3032" y="5547"/>
                    </a:lnTo>
                    <a:lnTo>
                      <a:pt x="3066" y="4892"/>
                    </a:lnTo>
                    <a:lnTo>
                      <a:pt x="3066" y="4203"/>
                    </a:lnTo>
                    <a:lnTo>
                      <a:pt x="3066" y="3893"/>
                    </a:lnTo>
                    <a:lnTo>
                      <a:pt x="3101" y="3686"/>
                    </a:lnTo>
                    <a:lnTo>
                      <a:pt x="3170" y="3514"/>
                    </a:lnTo>
                    <a:lnTo>
                      <a:pt x="3273" y="3411"/>
                    </a:lnTo>
                    <a:lnTo>
                      <a:pt x="3376" y="3376"/>
                    </a:lnTo>
                    <a:lnTo>
                      <a:pt x="3480" y="3411"/>
                    </a:lnTo>
                    <a:lnTo>
                      <a:pt x="3618" y="3480"/>
                    </a:lnTo>
                    <a:lnTo>
                      <a:pt x="3721" y="3548"/>
                    </a:lnTo>
                    <a:lnTo>
                      <a:pt x="3928" y="3721"/>
                    </a:lnTo>
                    <a:lnTo>
                      <a:pt x="3962" y="3790"/>
                    </a:lnTo>
                    <a:lnTo>
                      <a:pt x="3996" y="3859"/>
                    </a:lnTo>
                    <a:lnTo>
                      <a:pt x="3962" y="4100"/>
                    </a:lnTo>
                    <a:lnTo>
                      <a:pt x="3893" y="4341"/>
                    </a:lnTo>
                    <a:lnTo>
                      <a:pt x="3790" y="4547"/>
                    </a:lnTo>
                    <a:lnTo>
                      <a:pt x="3686" y="4685"/>
                    </a:lnTo>
                    <a:lnTo>
                      <a:pt x="3652" y="4823"/>
                    </a:lnTo>
                    <a:lnTo>
                      <a:pt x="3652" y="4961"/>
                    </a:lnTo>
                    <a:lnTo>
                      <a:pt x="3686" y="5030"/>
                    </a:lnTo>
                    <a:lnTo>
                      <a:pt x="3721" y="5133"/>
                    </a:lnTo>
                    <a:lnTo>
                      <a:pt x="3790" y="5168"/>
                    </a:lnTo>
                    <a:lnTo>
                      <a:pt x="3859" y="5202"/>
                    </a:lnTo>
                    <a:lnTo>
                      <a:pt x="3893" y="5202"/>
                    </a:lnTo>
                    <a:lnTo>
                      <a:pt x="4100" y="5099"/>
                    </a:lnTo>
                    <a:lnTo>
                      <a:pt x="4410" y="4892"/>
                    </a:lnTo>
                    <a:lnTo>
                      <a:pt x="4789" y="4616"/>
                    </a:lnTo>
                    <a:lnTo>
                      <a:pt x="5133" y="4237"/>
                    </a:lnTo>
                    <a:lnTo>
                      <a:pt x="5306" y="4065"/>
                    </a:lnTo>
                    <a:lnTo>
                      <a:pt x="5478" y="3859"/>
                    </a:lnTo>
                    <a:lnTo>
                      <a:pt x="5581" y="3652"/>
                    </a:lnTo>
                    <a:lnTo>
                      <a:pt x="5684" y="3445"/>
                    </a:lnTo>
                    <a:lnTo>
                      <a:pt x="5719" y="3273"/>
                    </a:lnTo>
                    <a:lnTo>
                      <a:pt x="5719" y="3066"/>
                    </a:lnTo>
                    <a:lnTo>
                      <a:pt x="5650" y="2894"/>
                    </a:lnTo>
                    <a:lnTo>
                      <a:pt x="5512" y="2722"/>
                    </a:lnTo>
                    <a:lnTo>
                      <a:pt x="5409" y="2584"/>
                    </a:lnTo>
                    <a:lnTo>
                      <a:pt x="5340" y="2446"/>
                    </a:lnTo>
                    <a:lnTo>
                      <a:pt x="5271" y="2343"/>
                    </a:lnTo>
                    <a:lnTo>
                      <a:pt x="5237" y="2205"/>
                    </a:lnTo>
                    <a:lnTo>
                      <a:pt x="5237" y="1964"/>
                    </a:lnTo>
                    <a:lnTo>
                      <a:pt x="5237" y="1757"/>
                    </a:lnTo>
                    <a:lnTo>
                      <a:pt x="5271" y="1516"/>
                    </a:lnTo>
                    <a:lnTo>
                      <a:pt x="5237" y="1275"/>
                    </a:lnTo>
                    <a:lnTo>
                      <a:pt x="5168" y="1172"/>
                    </a:lnTo>
                    <a:lnTo>
                      <a:pt x="5099" y="1068"/>
                    </a:lnTo>
                    <a:lnTo>
                      <a:pt x="4995" y="930"/>
                    </a:lnTo>
                    <a:lnTo>
                      <a:pt x="4858" y="793"/>
                    </a:lnTo>
                    <a:lnTo>
                      <a:pt x="4651" y="689"/>
                    </a:lnTo>
                    <a:lnTo>
                      <a:pt x="4444" y="620"/>
                    </a:lnTo>
                    <a:lnTo>
                      <a:pt x="4238" y="586"/>
                    </a:lnTo>
                    <a:lnTo>
                      <a:pt x="4031" y="586"/>
                    </a:lnTo>
                    <a:lnTo>
                      <a:pt x="3618" y="620"/>
                    </a:lnTo>
                    <a:lnTo>
                      <a:pt x="3480" y="620"/>
                    </a:lnTo>
                    <a:lnTo>
                      <a:pt x="3342" y="586"/>
                    </a:lnTo>
                    <a:lnTo>
                      <a:pt x="3135" y="517"/>
                    </a:lnTo>
                    <a:lnTo>
                      <a:pt x="2997" y="414"/>
                    </a:lnTo>
                    <a:lnTo>
                      <a:pt x="2722" y="241"/>
                    </a:lnTo>
                    <a:lnTo>
                      <a:pt x="2584" y="138"/>
                    </a:lnTo>
                    <a:lnTo>
                      <a:pt x="2446" y="69"/>
                    </a:lnTo>
                    <a:lnTo>
                      <a:pt x="2274" y="35"/>
                    </a:lnTo>
                    <a:lnTo>
                      <a:pt x="206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389" name="Google Shape;4389;p25"/>
          <p:cNvSpPr/>
          <p:nvPr/>
        </p:nvSpPr>
        <p:spPr>
          <a:xfrm>
            <a:off x="26135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3. Saksbehandling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393"/>
        <p:cNvGrpSpPr/>
        <p:nvPr/>
      </p:nvGrpSpPr>
      <p:grpSpPr>
        <a:xfrm>
          <a:off x="0" y="0"/>
          <a:ext cx="0" cy="0"/>
          <a:chOff x="0" y="0"/>
          <a:chExt cx="0" cy="0"/>
        </a:xfrm>
      </p:grpSpPr>
      <p:sp>
        <p:nvSpPr>
          <p:cNvPr id="4394" name="Google Shape;4394;p26"/>
          <p:cNvSpPr txBox="1">
            <a:spLocks noGrp="1"/>
          </p:cNvSpPr>
          <p:nvPr>
            <p:ph type="title"/>
          </p:nvPr>
        </p:nvSpPr>
        <p:spPr>
          <a:xfrm>
            <a:off x="0" y="2174700"/>
            <a:ext cx="9144000" cy="6465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o-NO">
                <a:solidFill>
                  <a:schemeClr val="bg1"/>
                </a:solidFill>
              </a:rPr>
              <a:t>Brukerstøtte</a:t>
            </a:r>
            <a:endParaRPr lang="en-US">
              <a:solidFill>
                <a:schemeClr val="bg1"/>
              </a:solidFill>
            </a:endParaRPr>
          </a:p>
        </p:txBody>
      </p:sp>
      <p:sp>
        <p:nvSpPr>
          <p:cNvPr id="4395" name="Google Shape;4395;p26"/>
          <p:cNvSpPr txBox="1">
            <a:spLocks noGrp="1"/>
          </p:cNvSpPr>
          <p:nvPr>
            <p:ph type="title" idx="2"/>
          </p:nvPr>
        </p:nvSpPr>
        <p:spPr>
          <a:xfrm>
            <a:off x="3815250" y="963221"/>
            <a:ext cx="1513500" cy="10557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o-NO" sz="8000">
                <a:solidFill>
                  <a:srgbClr val="9DB7E1"/>
                </a:solidFill>
              </a:rPr>
              <a:t>4</a:t>
            </a:r>
            <a:endParaRPr sz="8000">
              <a:solidFill>
                <a:srgbClr val="9DB7E1"/>
              </a:solidFill>
            </a:endParaRPr>
          </a:p>
        </p:txBody>
      </p:sp>
      <p:sp>
        <p:nvSpPr>
          <p:cNvPr id="4396" name="Google Shape;4396;p26"/>
          <p:cNvSpPr txBox="1">
            <a:spLocks noGrp="1"/>
          </p:cNvSpPr>
          <p:nvPr>
            <p:ph type="title" idx="3"/>
          </p:nvPr>
        </p:nvSpPr>
        <p:spPr>
          <a:xfrm>
            <a:off x="0" y="3129375"/>
            <a:ext cx="9144000" cy="1011300"/>
          </a:xfrm>
          <a:prstGeom prst="rect">
            <a:avLst/>
          </a:prstGeom>
          <a:noFill/>
          <a:ln>
            <a:noFill/>
          </a:ln>
        </p:spPr>
        <p:txBody>
          <a:bodyPr spcFirstLastPara="1" wrap="square" lIns="91425" tIns="45700" rIns="91425" bIns="45700" anchor="t" anchorCtr="0">
            <a:noAutofit/>
          </a:bodyPr>
          <a:lstStyle/>
          <a:p>
            <a:pPr marL="0" lvl="0" indent="0" algn="ctr" rtl="0">
              <a:lnSpc>
                <a:spcPct val="100000"/>
              </a:lnSpc>
              <a:spcBef>
                <a:spcPts val="0"/>
              </a:spcBef>
              <a:spcAft>
                <a:spcPts val="0"/>
              </a:spcAft>
              <a:buSzPts val="600"/>
              <a:buNone/>
            </a:pPr>
            <a:r>
              <a:rPr lang="nb-NO" b="0">
                <a:solidFill>
                  <a:schemeClr val="bg1"/>
                </a:solidFill>
              </a:rPr>
              <a:t>NTNU Hjelp</a:t>
            </a:r>
          </a:p>
          <a:p>
            <a:pPr marL="0" lvl="0" indent="0" algn="ctr" rtl="0">
              <a:lnSpc>
                <a:spcPct val="100000"/>
              </a:lnSpc>
              <a:spcBef>
                <a:spcPts val="0"/>
              </a:spcBef>
              <a:spcAft>
                <a:spcPts val="0"/>
              </a:spcAft>
              <a:buSzPts val="600"/>
              <a:buNone/>
            </a:pPr>
            <a:r>
              <a:rPr lang="nb-NO" b="0">
                <a:solidFill>
                  <a:schemeClr val="bg1"/>
                </a:solidFill>
              </a:rPr>
              <a:t>Telefon</a:t>
            </a:r>
          </a:p>
          <a:p>
            <a:pPr marL="0" lvl="0" indent="0" algn="ctr" rtl="0">
              <a:lnSpc>
                <a:spcPct val="100000"/>
              </a:lnSpc>
              <a:spcBef>
                <a:spcPts val="0"/>
              </a:spcBef>
              <a:spcAft>
                <a:spcPts val="0"/>
              </a:spcAft>
              <a:buSzPts val="600"/>
              <a:buNone/>
            </a:pPr>
            <a:r>
              <a:rPr lang="nb-NO" b="0">
                <a:solidFill>
                  <a:schemeClr val="bg1"/>
                </a:solidFill>
              </a:rPr>
              <a:t>Post</a:t>
            </a:r>
          </a:p>
        </p:txBody>
      </p:sp>
      <p:pic>
        <p:nvPicPr>
          <p:cNvPr id="4397" name="Google Shape;4397;p26"/>
          <p:cNvPicPr preferRelativeResize="0"/>
          <p:nvPr/>
        </p:nvPicPr>
        <p:blipFill rotWithShape="1">
          <a:blip r:embed="rId3">
            <a:alphaModFix/>
          </a:blip>
          <a:srcRect/>
          <a:stretch/>
        </p:blipFill>
        <p:spPr>
          <a:xfrm>
            <a:off x="6754530" y="137447"/>
            <a:ext cx="2275502" cy="182375"/>
          </a:xfrm>
          <a:prstGeom prst="rect">
            <a:avLst/>
          </a:prstGeom>
          <a:noFill/>
          <a:ln>
            <a:noFill/>
          </a:ln>
        </p:spPr>
      </p:pic>
      <p:cxnSp>
        <p:nvCxnSpPr>
          <p:cNvPr id="4398" name="Google Shape;4398;p26"/>
          <p:cNvCxnSpPr/>
          <p:nvPr/>
        </p:nvCxnSpPr>
        <p:spPr>
          <a:xfrm>
            <a:off x="4572000" y="167800"/>
            <a:ext cx="0" cy="538800"/>
          </a:xfrm>
          <a:prstGeom prst="straightConnector1">
            <a:avLst/>
          </a:prstGeom>
          <a:noFill/>
          <a:ln w="9525" cap="flat" cmpd="sng">
            <a:solidFill>
              <a:schemeClr val="accent1"/>
            </a:solidFill>
            <a:prstDash val="solid"/>
            <a:round/>
            <a:headEnd type="none" w="sm" len="sm"/>
            <a:tailEnd type="none" w="sm" len="sm"/>
          </a:ln>
        </p:spPr>
      </p:cxnSp>
      <p:cxnSp>
        <p:nvCxnSpPr>
          <p:cNvPr id="4399" name="Google Shape;4399;p26"/>
          <p:cNvCxnSpPr/>
          <p:nvPr/>
        </p:nvCxnSpPr>
        <p:spPr>
          <a:xfrm>
            <a:off x="4572000" y="4310375"/>
            <a:ext cx="0" cy="538800"/>
          </a:xfrm>
          <a:prstGeom prst="straightConnector1">
            <a:avLst/>
          </a:prstGeom>
          <a:noFill/>
          <a:ln w="9525" cap="flat" cmpd="sng">
            <a:solidFill>
              <a:schemeClr val="accent1"/>
            </a:solidFill>
            <a:prstDash val="solid"/>
            <a:round/>
            <a:headEnd type="none" w="sm" len="sm"/>
            <a:tailEnd type="none" w="sm" len="sm"/>
          </a:ln>
        </p:spPr>
      </p:cxn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403"/>
        <p:cNvGrpSpPr/>
        <p:nvPr/>
      </p:nvGrpSpPr>
      <p:grpSpPr>
        <a:xfrm>
          <a:off x="0" y="0"/>
          <a:ext cx="0" cy="0"/>
          <a:chOff x="0" y="0"/>
          <a:chExt cx="0" cy="0"/>
        </a:xfrm>
      </p:grpSpPr>
      <p:sp>
        <p:nvSpPr>
          <p:cNvPr id="4404" name="Google Shape;4404;p27"/>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b-NO"/>
              <a:t>Tjenestesenteret tilbyr brukerstøtte til alle ansatte</a:t>
            </a:r>
            <a:r>
              <a:rPr lang="nb-NO">
                <a:extLst>
                  <a:ext uri="http://customooxmlschemas.google.com/">
                    <go:slidesCustomData xmlns=""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textRoundtripDataId="9"/>
                  </a:ext>
                </a:extLst>
              </a:rPr>
              <a:t> </a:t>
            </a:r>
            <a:r>
              <a:rPr lang="nb-NO"/>
              <a:t>på NTNU</a:t>
            </a:r>
          </a:p>
        </p:txBody>
      </p:sp>
      <p:grpSp>
        <p:nvGrpSpPr>
          <p:cNvPr id="4405" name="Google Shape;4405;p27"/>
          <p:cNvGrpSpPr/>
          <p:nvPr/>
        </p:nvGrpSpPr>
        <p:grpSpPr>
          <a:xfrm>
            <a:off x="5451992" y="1714007"/>
            <a:ext cx="5855825" cy="1744133"/>
            <a:chOff x="719200" y="1923850"/>
            <a:chExt cx="6662675" cy="1984450"/>
          </a:xfrm>
        </p:grpSpPr>
        <p:sp>
          <p:nvSpPr>
            <p:cNvPr id="4406" name="Google Shape;4406;p27"/>
            <p:cNvSpPr/>
            <p:nvPr/>
          </p:nvSpPr>
          <p:spPr>
            <a:xfrm>
              <a:off x="719200" y="3806525"/>
              <a:ext cx="3253475" cy="101775"/>
            </a:xfrm>
            <a:custGeom>
              <a:avLst/>
              <a:gdLst/>
              <a:ahLst/>
              <a:cxnLst/>
              <a:rect l="l" t="t" r="r" b="b"/>
              <a:pathLst>
                <a:path w="130139" h="4071" extrusionOk="0">
                  <a:moveTo>
                    <a:pt x="77528" y="0"/>
                  </a:moveTo>
                  <a:lnTo>
                    <a:pt x="77282" y="309"/>
                  </a:lnTo>
                  <a:lnTo>
                    <a:pt x="77035" y="617"/>
                  </a:lnTo>
                  <a:lnTo>
                    <a:pt x="76788" y="864"/>
                  </a:lnTo>
                  <a:lnTo>
                    <a:pt x="76233" y="1296"/>
                  </a:lnTo>
                  <a:lnTo>
                    <a:pt x="75555" y="1666"/>
                  </a:lnTo>
                  <a:lnTo>
                    <a:pt x="74876" y="1851"/>
                  </a:lnTo>
                  <a:lnTo>
                    <a:pt x="74506" y="1912"/>
                  </a:lnTo>
                  <a:lnTo>
                    <a:pt x="8388" y="1912"/>
                  </a:lnTo>
                  <a:lnTo>
                    <a:pt x="7710" y="1851"/>
                  </a:lnTo>
                  <a:lnTo>
                    <a:pt x="7093" y="1666"/>
                  </a:lnTo>
                  <a:lnTo>
                    <a:pt x="6538" y="1481"/>
                  </a:lnTo>
                  <a:lnTo>
                    <a:pt x="6045" y="1111"/>
                  </a:lnTo>
                  <a:lnTo>
                    <a:pt x="3454" y="1357"/>
                  </a:lnTo>
                  <a:lnTo>
                    <a:pt x="1542" y="1542"/>
                  </a:lnTo>
                  <a:lnTo>
                    <a:pt x="864" y="1666"/>
                  </a:lnTo>
                  <a:lnTo>
                    <a:pt x="370" y="1789"/>
                  </a:lnTo>
                  <a:lnTo>
                    <a:pt x="62" y="1912"/>
                  </a:lnTo>
                  <a:lnTo>
                    <a:pt x="0" y="1974"/>
                  </a:lnTo>
                  <a:lnTo>
                    <a:pt x="0" y="2036"/>
                  </a:lnTo>
                  <a:lnTo>
                    <a:pt x="62" y="2097"/>
                  </a:lnTo>
                  <a:lnTo>
                    <a:pt x="309" y="2221"/>
                  </a:lnTo>
                  <a:lnTo>
                    <a:pt x="1295" y="2406"/>
                  </a:lnTo>
                  <a:lnTo>
                    <a:pt x="2899" y="2652"/>
                  </a:lnTo>
                  <a:lnTo>
                    <a:pt x="5119" y="2837"/>
                  </a:lnTo>
                  <a:lnTo>
                    <a:pt x="7833" y="3023"/>
                  </a:lnTo>
                  <a:lnTo>
                    <a:pt x="11102" y="3208"/>
                  </a:lnTo>
                  <a:lnTo>
                    <a:pt x="19058" y="3516"/>
                  </a:lnTo>
                  <a:lnTo>
                    <a:pt x="28680" y="3763"/>
                  </a:lnTo>
                  <a:lnTo>
                    <a:pt x="39720" y="3948"/>
                  </a:lnTo>
                  <a:lnTo>
                    <a:pt x="51932" y="4071"/>
                  </a:lnTo>
                  <a:lnTo>
                    <a:pt x="78207" y="4071"/>
                  </a:lnTo>
                  <a:lnTo>
                    <a:pt x="90419" y="3948"/>
                  </a:lnTo>
                  <a:lnTo>
                    <a:pt x="101459" y="3763"/>
                  </a:lnTo>
                  <a:lnTo>
                    <a:pt x="111081" y="3516"/>
                  </a:lnTo>
                  <a:lnTo>
                    <a:pt x="119037" y="3208"/>
                  </a:lnTo>
                  <a:lnTo>
                    <a:pt x="122306" y="3023"/>
                  </a:lnTo>
                  <a:lnTo>
                    <a:pt x="125020" y="2837"/>
                  </a:lnTo>
                  <a:lnTo>
                    <a:pt x="127240" y="2652"/>
                  </a:lnTo>
                  <a:lnTo>
                    <a:pt x="128844" y="2406"/>
                  </a:lnTo>
                  <a:lnTo>
                    <a:pt x="129831" y="2221"/>
                  </a:lnTo>
                  <a:lnTo>
                    <a:pt x="130077" y="2097"/>
                  </a:lnTo>
                  <a:lnTo>
                    <a:pt x="130139" y="2036"/>
                  </a:lnTo>
                  <a:lnTo>
                    <a:pt x="130077" y="1912"/>
                  </a:lnTo>
                  <a:lnTo>
                    <a:pt x="129892" y="1851"/>
                  </a:lnTo>
                  <a:lnTo>
                    <a:pt x="129152" y="1666"/>
                  </a:lnTo>
                  <a:lnTo>
                    <a:pt x="127857" y="1481"/>
                  </a:lnTo>
                  <a:lnTo>
                    <a:pt x="126130" y="1296"/>
                  </a:lnTo>
                  <a:lnTo>
                    <a:pt x="121442" y="987"/>
                  </a:lnTo>
                  <a:lnTo>
                    <a:pt x="115090" y="679"/>
                  </a:lnTo>
                  <a:lnTo>
                    <a:pt x="107380" y="432"/>
                  </a:lnTo>
                  <a:lnTo>
                    <a:pt x="98375" y="247"/>
                  </a:lnTo>
                  <a:lnTo>
                    <a:pt x="88384" y="62"/>
                  </a:lnTo>
                  <a:lnTo>
                    <a:pt x="77528" y="0"/>
                  </a:lnTo>
                  <a:close/>
                </a:path>
              </a:pathLst>
            </a:custGeom>
            <a:solidFill>
              <a:srgbClr val="E2E0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7" name="Google Shape;4407;p27"/>
            <p:cNvSpPr/>
            <p:nvPr/>
          </p:nvSpPr>
          <p:spPr>
            <a:xfrm>
              <a:off x="830225" y="2770350"/>
              <a:ext cx="1844150" cy="1084000"/>
            </a:xfrm>
            <a:custGeom>
              <a:avLst/>
              <a:gdLst/>
              <a:ahLst/>
              <a:cxnLst/>
              <a:rect l="l" t="t" r="r" b="b"/>
              <a:pathLst>
                <a:path w="73766" h="43360" extrusionOk="0">
                  <a:moveTo>
                    <a:pt x="247" y="1"/>
                  </a:moveTo>
                  <a:lnTo>
                    <a:pt x="185" y="4195"/>
                  </a:lnTo>
                  <a:lnTo>
                    <a:pt x="185" y="4503"/>
                  </a:lnTo>
                  <a:lnTo>
                    <a:pt x="0" y="39412"/>
                  </a:lnTo>
                  <a:lnTo>
                    <a:pt x="62" y="39844"/>
                  </a:lnTo>
                  <a:lnTo>
                    <a:pt x="123" y="40276"/>
                  </a:lnTo>
                  <a:lnTo>
                    <a:pt x="247" y="40707"/>
                  </a:lnTo>
                  <a:lnTo>
                    <a:pt x="370" y="41077"/>
                  </a:lnTo>
                  <a:lnTo>
                    <a:pt x="617" y="41447"/>
                  </a:lnTo>
                  <a:lnTo>
                    <a:pt x="802" y="41817"/>
                  </a:lnTo>
                  <a:lnTo>
                    <a:pt x="1110" y="42126"/>
                  </a:lnTo>
                  <a:lnTo>
                    <a:pt x="1419" y="42434"/>
                  </a:lnTo>
                  <a:lnTo>
                    <a:pt x="1974" y="42804"/>
                  </a:lnTo>
                  <a:lnTo>
                    <a:pt x="2590" y="43113"/>
                  </a:lnTo>
                  <a:lnTo>
                    <a:pt x="3269" y="43298"/>
                  </a:lnTo>
                  <a:lnTo>
                    <a:pt x="3947" y="43359"/>
                  </a:lnTo>
                  <a:lnTo>
                    <a:pt x="70065" y="43359"/>
                  </a:lnTo>
                  <a:lnTo>
                    <a:pt x="70497" y="43298"/>
                  </a:lnTo>
                  <a:lnTo>
                    <a:pt x="70929" y="43174"/>
                  </a:lnTo>
                  <a:lnTo>
                    <a:pt x="71299" y="43051"/>
                  </a:lnTo>
                  <a:lnTo>
                    <a:pt x="71669" y="42804"/>
                  </a:lnTo>
                  <a:lnTo>
                    <a:pt x="72039" y="42619"/>
                  </a:lnTo>
                  <a:lnTo>
                    <a:pt x="72347" y="42311"/>
                  </a:lnTo>
                  <a:lnTo>
                    <a:pt x="72594" y="42064"/>
                  </a:lnTo>
                  <a:lnTo>
                    <a:pt x="73026" y="41509"/>
                  </a:lnTo>
                  <a:lnTo>
                    <a:pt x="73334" y="40831"/>
                  </a:lnTo>
                  <a:lnTo>
                    <a:pt x="73519" y="40152"/>
                  </a:lnTo>
                  <a:lnTo>
                    <a:pt x="73642" y="39474"/>
                  </a:lnTo>
                  <a:lnTo>
                    <a:pt x="73766" y="7957"/>
                  </a:lnTo>
                  <a:lnTo>
                    <a:pt x="73766" y="7032"/>
                  </a:lnTo>
                  <a:lnTo>
                    <a:pt x="73766" y="6724"/>
                  </a:lnTo>
                  <a:lnTo>
                    <a:pt x="73766" y="864"/>
                  </a:lnTo>
                  <a:lnTo>
                    <a:pt x="71792" y="2283"/>
                  </a:lnTo>
                  <a:lnTo>
                    <a:pt x="69757" y="3701"/>
                  </a:lnTo>
                  <a:lnTo>
                    <a:pt x="67660" y="5058"/>
                  </a:lnTo>
                  <a:lnTo>
                    <a:pt x="65501" y="6353"/>
                  </a:lnTo>
                  <a:lnTo>
                    <a:pt x="60875" y="9129"/>
                  </a:lnTo>
                  <a:lnTo>
                    <a:pt x="55571" y="12151"/>
                  </a:lnTo>
                  <a:lnTo>
                    <a:pt x="52426" y="13878"/>
                  </a:lnTo>
                  <a:lnTo>
                    <a:pt x="49403" y="15543"/>
                  </a:lnTo>
                  <a:lnTo>
                    <a:pt x="46566" y="17023"/>
                  </a:lnTo>
                  <a:lnTo>
                    <a:pt x="43976" y="18319"/>
                  </a:lnTo>
                  <a:lnTo>
                    <a:pt x="41632" y="19367"/>
                  </a:lnTo>
                  <a:lnTo>
                    <a:pt x="39597" y="20169"/>
                  </a:lnTo>
                  <a:lnTo>
                    <a:pt x="38733" y="20477"/>
                  </a:lnTo>
                  <a:lnTo>
                    <a:pt x="37993" y="20662"/>
                  </a:lnTo>
                  <a:lnTo>
                    <a:pt x="37315" y="20786"/>
                  </a:lnTo>
                  <a:lnTo>
                    <a:pt x="36821" y="20847"/>
                  </a:lnTo>
                  <a:lnTo>
                    <a:pt x="36143" y="20786"/>
                  </a:lnTo>
                  <a:lnTo>
                    <a:pt x="35279" y="20662"/>
                  </a:lnTo>
                  <a:lnTo>
                    <a:pt x="34354" y="20416"/>
                  </a:lnTo>
                  <a:lnTo>
                    <a:pt x="33306" y="20046"/>
                  </a:lnTo>
                  <a:lnTo>
                    <a:pt x="32195" y="19614"/>
                  </a:lnTo>
                  <a:lnTo>
                    <a:pt x="30900" y="19120"/>
                  </a:lnTo>
                  <a:lnTo>
                    <a:pt x="28186" y="17887"/>
                  </a:lnTo>
                  <a:lnTo>
                    <a:pt x="25164" y="16407"/>
                  </a:lnTo>
                  <a:lnTo>
                    <a:pt x="21957" y="14680"/>
                  </a:lnTo>
                  <a:lnTo>
                    <a:pt x="18626" y="12768"/>
                  </a:lnTo>
                  <a:lnTo>
                    <a:pt x="15234" y="10732"/>
                  </a:lnTo>
                  <a:lnTo>
                    <a:pt x="11102" y="8080"/>
                  </a:lnTo>
                  <a:lnTo>
                    <a:pt x="9128" y="6724"/>
                  </a:lnTo>
                  <a:lnTo>
                    <a:pt x="7155" y="5367"/>
                  </a:lnTo>
                  <a:lnTo>
                    <a:pt x="5243" y="4010"/>
                  </a:lnTo>
                  <a:lnTo>
                    <a:pt x="3454" y="2653"/>
                  </a:lnTo>
                  <a:lnTo>
                    <a:pt x="1789" y="1296"/>
                  </a:lnTo>
                  <a:lnTo>
                    <a:pt x="247" y="1"/>
                  </a:lnTo>
                  <a:close/>
                </a:path>
              </a:pathLst>
            </a:custGeom>
            <a:solidFill>
              <a:srgbClr val="ECECE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8" name="Google Shape;4408;p27"/>
            <p:cNvSpPr/>
            <p:nvPr/>
          </p:nvSpPr>
          <p:spPr>
            <a:xfrm>
              <a:off x="830225" y="2770350"/>
              <a:ext cx="1844150" cy="1084000"/>
            </a:xfrm>
            <a:custGeom>
              <a:avLst/>
              <a:gdLst/>
              <a:ahLst/>
              <a:cxnLst/>
              <a:rect l="l" t="t" r="r" b="b"/>
              <a:pathLst>
                <a:path w="73766" h="43360" fill="none" extrusionOk="0">
                  <a:moveTo>
                    <a:pt x="73766" y="7032"/>
                  </a:moveTo>
                  <a:lnTo>
                    <a:pt x="73766" y="7957"/>
                  </a:lnTo>
                  <a:lnTo>
                    <a:pt x="73766" y="7957"/>
                  </a:lnTo>
                  <a:lnTo>
                    <a:pt x="73642" y="39474"/>
                  </a:lnTo>
                  <a:lnTo>
                    <a:pt x="73642" y="39474"/>
                  </a:lnTo>
                  <a:lnTo>
                    <a:pt x="73519" y="40152"/>
                  </a:lnTo>
                  <a:lnTo>
                    <a:pt x="73334" y="40831"/>
                  </a:lnTo>
                  <a:lnTo>
                    <a:pt x="73026" y="41509"/>
                  </a:lnTo>
                  <a:lnTo>
                    <a:pt x="72594" y="42064"/>
                  </a:lnTo>
                  <a:lnTo>
                    <a:pt x="72594" y="42064"/>
                  </a:lnTo>
                  <a:lnTo>
                    <a:pt x="72347" y="42311"/>
                  </a:lnTo>
                  <a:lnTo>
                    <a:pt x="72039" y="42619"/>
                  </a:lnTo>
                  <a:lnTo>
                    <a:pt x="71669" y="42804"/>
                  </a:lnTo>
                  <a:lnTo>
                    <a:pt x="71299" y="43051"/>
                  </a:lnTo>
                  <a:lnTo>
                    <a:pt x="70929" y="43174"/>
                  </a:lnTo>
                  <a:lnTo>
                    <a:pt x="70497" y="43298"/>
                  </a:lnTo>
                  <a:lnTo>
                    <a:pt x="70065" y="43359"/>
                  </a:lnTo>
                  <a:lnTo>
                    <a:pt x="69633" y="43359"/>
                  </a:lnTo>
                  <a:lnTo>
                    <a:pt x="3947" y="43359"/>
                  </a:lnTo>
                  <a:lnTo>
                    <a:pt x="3947" y="43359"/>
                  </a:lnTo>
                  <a:lnTo>
                    <a:pt x="3269" y="43298"/>
                  </a:lnTo>
                  <a:lnTo>
                    <a:pt x="2590" y="43113"/>
                  </a:lnTo>
                  <a:lnTo>
                    <a:pt x="1974" y="42804"/>
                  </a:lnTo>
                  <a:lnTo>
                    <a:pt x="1419" y="42434"/>
                  </a:lnTo>
                  <a:lnTo>
                    <a:pt x="1419" y="42434"/>
                  </a:lnTo>
                  <a:lnTo>
                    <a:pt x="1110" y="42126"/>
                  </a:lnTo>
                  <a:lnTo>
                    <a:pt x="802" y="41817"/>
                  </a:lnTo>
                  <a:lnTo>
                    <a:pt x="617" y="41447"/>
                  </a:lnTo>
                  <a:lnTo>
                    <a:pt x="370" y="41077"/>
                  </a:lnTo>
                  <a:lnTo>
                    <a:pt x="247" y="40707"/>
                  </a:lnTo>
                  <a:lnTo>
                    <a:pt x="123" y="40276"/>
                  </a:lnTo>
                  <a:lnTo>
                    <a:pt x="62" y="39844"/>
                  </a:lnTo>
                  <a:lnTo>
                    <a:pt x="0" y="39412"/>
                  </a:lnTo>
                  <a:lnTo>
                    <a:pt x="185" y="4503"/>
                  </a:lnTo>
                  <a:lnTo>
                    <a:pt x="185" y="4503"/>
                  </a:lnTo>
                  <a:lnTo>
                    <a:pt x="185" y="4195"/>
                  </a:lnTo>
                  <a:lnTo>
                    <a:pt x="185" y="4195"/>
                  </a:lnTo>
                  <a:lnTo>
                    <a:pt x="185" y="4195"/>
                  </a:lnTo>
                  <a:lnTo>
                    <a:pt x="247" y="1"/>
                  </a:lnTo>
                  <a:lnTo>
                    <a:pt x="247" y="1"/>
                  </a:lnTo>
                  <a:lnTo>
                    <a:pt x="1789" y="1296"/>
                  </a:lnTo>
                  <a:lnTo>
                    <a:pt x="3454" y="2653"/>
                  </a:lnTo>
                  <a:lnTo>
                    <a:pt x="5243" y="4010"/>
                  </a:lnTo>
                  <a:lnTo>
                    <a:pt x="7155" y="5367"/>
                  </a:lnTo>
                  <a:lnTo>
                    <a:pt x="9128" y="6724"/>
                  </a:lnTo>
                  <a:lnTo>
                    <a:pt x="11102" y="8080"/>
                  </a:lnTo>
                  <a:lnTo>
                    <a:pt x="15234" y="10732"/>
                  </a:lnTo>
                  <a:lnTo>
                    <a:pt x="15234" y="10732"/>
                  </a:lnTo>
                  <a:lnTo>
                    <a:pt x="18626" y="12768"/>
                  </a:lnTo>
                  <a:lnTo>
                    <a:pt x="21957" y="14680"/>
                  </a:lnTo>
                  <a:lnTo>
                    <a:pt x="25164" y="16407"/>
                  </a:lnTo>
                  <a:lnTo>
                    <a:pt x="28186" y="17887"/>
                  </a:lnTo>
                  <a:lnTo>
                    <a:pt x="30900" y="19120"/>
                  </a:lnTo>
                  <a:lnTo>
                    <a:pt x="32195" y="19614"/>
                  </a:lnTo>
                  <a:lnTo>
                    <a:pt x="33306" y="20046"/>
                  </a:lnTo>
                  <a:lnTo>
                    <a:pt x="34354" y="20416"/>
                  </a:lnTo>
                  <a:lnTo>
                    <a:pt x="35279" y="20662"/>
                  </a:lnTo>
                  <a:lnTo>
                    <a:pt x="36143" y="20786"/>
                  </a:lnTo>
                  <a:lnTo>
                    <a:pt x="36821" y="20847"/>
                  </a:lnTo>
                  <a:lnTo>
                    <a:pt x="36821" y="20847"/>
                  </a:lnTo>
                  <a:lnTo>
                    <a:pt x="37315" y="20786"/>
                  </a:lnTo>
                  <a:lnTo>
                    <a:pt x="37993" y="20662"/>
                  </a:lnTo>
                  <a:lnTo>
                    <a:pt x="38733" y="20477"/>
                  </a:lnTo>
                  <a:lnTo>
                    <a:pt x="39597" y="20169"/>
                  </a:lnTo>
                  <a:lnTo>
                    <a:pt x="41632" y="19367"/>
                  </a:lnTo>
                  <a:lnTo>
                    <a:pt x="43976" y="18319"/>
                  </a:lnTo>
                  <a:lnTo>
                    <a:pt x="46566" y="17023"/>
                  </a:lnTo>
                  <a:lnTo>
                    <a:pt x="49403" y="15543"/>
                  </a:lnTo>
                  <a:lnTo>
                    <a:pt x="52426" y="13878"/>
                  </a:lnTo>
                  <a:lnTo>
                    <a:pt x="55571" y="12151"/>
                  </a:lnTo>
                  <a:lnTo>
                    <a:pt x="55571" y="12151"/>
                  </a:lnTo>
                  <a:lnTo>
                    <a:pt x="60875" y="9129"/>
                  </a:lnTo>
                  <a:lnTo>
                    <a:pt x="65501" y="6353"/>
                  </a:lnTo>
                  <a:lnTo>
                    <a:pt x="67660" y="5058"/>
                  </a:lnTo>
                  <a:lnTo>
                    <a:pt x="69757" y="3701"/>
                  </a:lnTo>
                  <a:lnTo>
                    <a:pt x="71792" y="2283"/>
                  </a:lnTo>
                  <a:lnTo>
                    <a:pt x="73766" y="864"/>
                  </a:lnTo>
                  <a:lnTo>
                    <a:pt x="73766" y="864"/>
                  </a:lnTo>
                  <a:lnTo>
                    <a:pt x="73766" y="6724"/>
                  </a:lnTo>
                  <a:lnTo>
                    <a:pt x="73766" y="6724"/>
                  </a:lnTo>
                  <a:lnTo>
                    <a:pt x="73766" y="6724"/>
                  </a:lnTo>
                  <a:lnTo>
                    <a:pt x="73766" y="703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9" name="Google Shape;4409;p27"/>
            <p:cNvSpPr/>
            <p:nvPr/>
          </p:nvSpPr>
          <p:spPr>
            <a:xfrm>
              <a:off x="865675" y="3229850"/>
              <a:ext cx="1779400" cy="624500"/>
            </a:xfrm>
            <a:custGeom>
              <a:avLst/>
              <a:gdLst/>
              <a:ahLst/>
              <a:cxnLst/>
              <a:rect l="l" t="t" r="r" b="b"/>
              <a:pathLst>
                <a:path w="71176" h="24980" extrusionOk="0">
                  <a:moveTo>
                    <a:pt x="35095" y="0"/>
                  </a:moveTo>
                  <a:lnTo>
                    <a:pt x="34540" y="62"/>
                  </a:lnTo>
                  <a:lnTo>
                    <a:pt x="33923" y="185"/>
                  </a:lnTo>
                  <a:lnTo>
                    <a:pt x="33245" y="432"/>
                  </a:lnTo>
                  <a:lnTo>
                    <a:pt x="32443" y="802"/>
                  </a:lnTo>
                  <a:lnTo>
                    <a:pt x="31579" y="1234"/>
                  </a:lnTo>
                  <a:lnTo>
                    <a:pt x="30716" y="1727"/>
                  </a:lnTo>
                  <a:lnTo>
                    <a:pt x="28680" y="2899"/>
                  </a:lnTo>
                  <a:lnTo>
                    <a:pt x="26398" y="4379"/>
                  </a:lnTo>
                  <a:lnTo>
                    <a:pt x="23993" y="6045"/>
                  </a:lnTo>
                  <a:lnTo>
                    <a:pt x="21464" y="7833"/>
                  </a:lnTo>
                  <a:lnTo>
                    <a:pt x="18874" y="9745"/>
                  </a:lnTo>
                  <a:lnTo>
                    <a:pt x="13570" y="13816"/>
                  </a:lnTo>
                  <a:lnTo>
                    <a:pt x="8389" y="17763"/>
                  </a:lnTo>
                  <a:lnTo>
                    <a:pt x="3763" y="21279"/>
                  </a:lnTo>
                  <a:lnTo>
                    <a:pt x="1728" y="22759"/>
                  </a:lnTo>
                  <a:lnTo>
                    <a:pt x="1" y="24054"/>
                  </a:lnTo>
                  <a:lnTo>
                    <a:pt x="556" y="24424"/>
                  </a:lnTo>
                  <a:lnTo>
                    <a:pt x="1172" y="24733"/>
                  </a:lnTo>
                  <a:lnTo>
                    <a:pt x="1851" y="24918"/>
                  </a:lnTo>
                  <a:lnTo>
                    <a:pt x="2529" y="24979"/>
                  </a:lnTo>
                  <a:lnTo>
                    <a:pt x="68647" y="24979"/>
                  </a:lnTo>
                  <a:lnTo>
                    <a:pt x="69079" y="24918"/>
                  </a:lnTo>
                  <a:lnTo>
                    <a:pt x="69511" y="24794"/>
                  </a:lnTo>
                  <a:lnTo>
                    <a:pt x="69881" y="24671"/>
                  </a:lnTo>
                  <a:lnTo>
                    <a:pt x="70251" y="24424"/>
                  </a:lnTo>
                  <a:lnTo>
                    <a:pt x="70621" y="24239"/>
                  </a:lnTo>
                  <a:lnTo>
                    <a:pt x="70929" y="23993"/>
                  </a:lnTo>
                  <a:lnTo>
                    <a:pt x="71176" y="23684"/>
                  </a:lnTo>
                  <a:lnTo>
                    <a:pt x="67722" y="21155"/>
                  </a:lnTo>
                  <a:lnTo>
                    <a:pt x="63096" y="17763"/>
                  </a:lnTo>
                  <a:lnTo>
                    <a:pt x="57730" y="13816"/>
                  </a:lnTo>
                  <a:lnTo>
                    <a:pt x="52118" y="9807"/>
                  </a:lnTo>
                  <a:lnTo>
                    <a:pt x="49281" y="7895"/>
                  </a:lnTo>
                  <a:lnTo>
                    <a:pt x="46567" y="6045"/>
                  </a:lnTo>
                  <a:lnTo>
                    <a:pt x="43976" y="4379"/>
                  </a:lnTo>
                  <a:lnTo>
                    <a:pt x="41633" y="2899"/>
                  </a:lnTo>
                  <a:lnTo>
                    <a:pt x="39474" y="1666"/>
                  </a:lnTo>
                  <a:lnTo>
                    <a:pt x="37624" y="740"/>
                  </a:lnTo>
                  <a:lnTo>
                    <a:pt x="36822" y="432"/>
                  </a:lnTo>
                  <a:lnTo>
                    <a:pt x="36143" y="185"/>
                  </a:lnTo>
                  <a:lnTo>
                    <a:pt x="35527" y="0"/>
                  </a:lnTo>
                  <a:close/>
                </a:path>
              </a:pathLst>
            </a:custGeom>
            <a:solidFill>
              <a:srgbClr val="F6F6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0" name="Google Shape;4410;p27"/>
            <p:cNvSpPr/>
            <p:nvPr/>
          </p:nvSpPr>
          <p:spPr>
            <a:xfrm>
              <a:off x="865675" y="3229850"/>
              <a:ext cx="1779400" cy="624500"/>
            </a:xfrm>
            <a:custGeom>
              <a:avLst/>
              <a:gdLst/>
              <a:ahLst/>
              <a:cxnLst/>
              <a:rect l="l" t="t" r="r" b="b"/>
              <a:pathLst>
                <a:path w="71176" h="24980" fill="none" extrusionOk="0">
                  <a:moveTo>
                    <a:pt x="71176" y="23684"/>
                  </a:moveTo>
                  <a:lnTo>
                    <a:pt x="71176" y="23684"/>
                  </a:lnTo>
                  <a:lnTo>
                    <a:pt x="70929" y="23993"/>
                  </a:lnTo>
                  <a:lnTo>
                    <a:pt x="70621" y="24239"/>
                  </a:lnTo>
                  <a:lnTo>
                    <a:pt x="70251" y="24424"/>
                  </a:lnTo>
                  <a:lnTo>
                    <a:pt x="69881" y="24671"/>
                  </a:lnTo>
                  <a:lnTo>
                    <a:pt x="69511" y="24794"/>
                  </a:lnTo>
                  <a:lnTo>
                    <a:pt x="69079" y="24918"/>
                  </a:lnTo>
                  <a:lnTo>
                    <a:pt x="68647" y="24979"/>
                  </a:lnTo>
                  <a:lnTo>
                    <a:pt x="68215" y="24979"/>
                  </a:lnTo>
                  <a:lnTo>
                    <a:pt x="2529" y="24979"/>
                  </a:lnTo>
                  <a:lnTo>
                    <a:pt x="2529" y="24979"/>
                  </a:lnTo>
                  <a:lnTo>
                    <a:pt x="1851" y="24918"/>
                  </a:lnTo>
                  <a:lnTo>
                    <a:pt x="1172" y="24733"/>
                  </a:lnTo>
                  <a:lnTo>
                    <a:pt x="556" y="24424"/>
                  </a:lnTo>
                  <a:lnTo>
                    <a:pt x="1" y="24054"/>
                  </a:lnTo>
                  <a:lnTo>
                    <a:pt x="1" y="24054"/>
                  </a:lnTo>
                  <a:lnTo>
                    <a:pt x="1728" y="22759"/>
                  </a:lnTo>
                  <a:lnTo>
                    <a:pt x="3763" y="21279"/>
                  </a:lnTo>
                  <a:lnTo>
                    <a:pt x="8389" y="17763"/>
                  </a:lnTo>
                  <a:lnTo>
                    <a:pt x="13570" y="13816"/>
                  </a:lnTo>
                  <a:lnTo>
                    <a:pt x="18874" y="9745"/>
                  </a:lnTo>
                  <a:lnTo>
                    <a:pt x="21464" y="7833"/>
                  </a:lnTo>
                  <a:lnTo>
                    <a:pt x="23993" y="6045"/>
                  </a:lnTo>
                  <a:lnTo>
                    <a:pt x="26398" y="4379"/>
                  </a:lnTo>
                  <a:lnTo>
                    <a:pt x="28680" y="2899"/>
                  </a:lnTo>
                  <a:lnTo>
                    <a:pt x="30716" y="1727"/>
                  </a:lnTo>
                  <a:lnTo>
                    <a:pt x="31579" y="1234"/>
                  </a:lnTo>
                  <a:lnTo>
                    <a:pt x="32443" y="802"/>
                  </a:lnTo>
                  <a:lnTo>
                    <a:pt x="33245" y="432"/>
                  </a:lnTo>
                  <a:lnTo>
                    <a:pt x="33923" y="185"/>
                  </a:lnTo>
                  <a:lnTo>
                    <a:pt x="34540" y="62"/>
                  </a:lnTo>
                  <a:lnTo>
                    <a:pt x="35095" y="0"/>
                  </a:lnTo>
                  <a:lnTo>
                    <a:pt x="35095" y="0"/>
                  </a:lnTo>
                  <a:lnTo>
                    <a:pt x="35527" y="0"/>
                  </a:lnTo>
                  <a:lnTo>
                    <a:pt x="36143" y="185"/>
                  </a:lnTo>
                  <a:lnTo>
                    <a:pt x="36822" y="432"/>
                  </a:lnTo>
                  <a:lnTo>
                    <a:pt x="37624" y="740"/>
                  </a:lnTo>
                  <a:lnTo>
                    <a:pt x="39474" y="1666"/>
                  </a:lnTo>
                  <a:lnTo>
                    <a:pt x="41633" y="2899"/>
                  </a:lnTo>
                  <a:lnTo>
                    <a:pt x="43976" y="4379"/>
                  </a:lnTo>
                  <a:lnTo>
                    <a:pt x="46567" y="6045"/>
                  </a:lnTo>
                  <a:lnTo>
                    <a:pt x="49281" y="7895"/>
                  </a:lnTo>
                  <a:lnTo>
                    <a:pt x="52118" y="9807"/>
                  </a:lnTo>
                  <a:lnTo>
                    <a:pt x="57730" y="13816"/>
                  </a:lnTo>
                  <a:lnTo>
                    <a:pt x="63096" y="17763"/>
                  </a:lnTo>
                  <a:lnTo>
                    <a:pt x="67722" y="21155"/>
                  </a:lnTo>
                  <a:lnTo>
                    <a:pt x="71176" y="2368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1" name="Google Shape;4411;p27"/>
            <p:cNvSpPr/>
            <p:nvPr/>
          </p:nvSpPr>
          <p:spPr>
            <a:xfrm>
              <a:off x="836375" y="2751850"/>
              <a:ext cx="1811800" cy="630675"/>
            </a:xfrm>
            <a:custGeom>
              <a:avLst/>
              <a:gdLst/>
              <a:ahLst/>
              <a:cxnLst/>
              <a:rect l="l" t="t" r="r" b="b"/>
              <a:pathLst>
                <a:path w="72472" h="25227" extrusionOk="0">
                  <a:moveTo>
                    <a:pt x="1666" y="1"/>
                  </a:moveTo>
                  <a:lnTo>
                    <a:pt x="988" y="124"/>
                  </a:lnTo>
                  <a:lnTo>
                    <a:pt x="679" y="186"/>
                  </a:lnTo>
                  <a:lnTo>
                    <a:pt x="371" y="371"/>
                  </a:lnTo>
                  <a:lnTo>
                    <a:pt x="186" y="494"/>
                  </a:lnTo>
                  <a:lnTo>
                    <a:pt x="1" y="741"/>
                  </a:lnTo>
                  <a:lnTo>
                    <a:pt x="1728" y="2036"/>
                  </a:lnTo>
                  <a:lnTo>
                    <a:pt x="3701" y="3516"/>
                  </a:lnTo>
                  <a:lnTo>
                    <a:pt x="8327" y="7155"/>
                  </a:lnTo>
                  <a:lnTo>
                    <a:pt x="13385" y="11164"/>
                  </a:lnTo>
                  <a:lnTo>
                    <a:pt x="18689" y="15235"/>
                  </a:lnTo>
                  <a:lnTo>
                    <a:pt x="21279" y="17208"/>
                  </a:lnTo>
                  <a:lnTo>
                    <a:pt x="23746" y="19059"/>
                  </a:lnTo>
                  <a:lnTo>
                    <a:pt x="26152" y="20724"/>
                  </a:lnTo>
                  <a:lnTo>
                    <a:pt x="28372" y="22204"/>
                  </a:lnTo>
                  <a:lnTo>
                    <a:pt x="30346" y="23438"/>
                  </a:lnTo>
                  <a:lnTo>
                    <a:pt x="31271" y="23993"/>
                  </a:lnTo>
                  <a:lnTo>
                    <a:pt x="32134" y="24425"/>
                  </a:lnTo>
                  <a:lnTo>
                    <a:pt x="32875" y="24733"/>
                  </a:lnTo>
                  <a:lnTo>
                    <a:pt x="33615" y="25041"/>
                  </a:lnTo>
                  <a:lnTo>
                    <a:pt x="34232" y="25165"/>
                  </a:lnTo>
                  <a:lnTo>
                    <a:pt x="34725" y="25226"/>
                  </a:lnTo>
                  <a:lnTo>
                    <a:pt x="35218" y="25226"/>
                  </a:lnTo>
                  <a:lnTo>
                    <a:pt x="35835" y="25103"/>
                  </a:lnTo>
                  <a:lnTo>
                    <a:pt x="36575" y="24856"/>
                  </a:lnTo>
                  <a:lnTo>
                    <a:pt x="37377" y="24548"/>
                  </a:lnTo>
                  <a:lnTo>
                    <a:pt x="39289" y="23623"/>
                  </a:lnTo>
                  <a:lnTo>
                    <a:pt x="41509" y="22451"/>
                  </a:lnTo>
                  <a:lnTo>
                    <a:pt x="44038" y="21032"/>
                  </a:lnTo>
                  <a:lnTo>
                    <a:pt x="46752" y="19429"/>
                  </a:lnTo>
                  <a:lnTo>
                    <a:pt x="49589" y="17640"/>
                  </a:lnTo>
                  <a:lnTo>
                    <a:pt x="52550" y="15790"/>
                  </a:lnTo>
                  <a:lnTo>
                    <a:pt x="58471" y="11904"/>
                  </a:lnTo>
                  <a:lnTo>
                    <a:pt x="64083" y="8142"/>
                  </a:lnTo>
                  <a:lnTo>
                    <a:pt x="68894" y="4811"/>
                  </a:lnTo>
                  <a:lnTo>
                    <a:pt x="72471" y="2344"/>
                  </a:lnTo>
                  <a:lnTo>
                    <a:pt x="72225" y="2036"/>
                  </a:lnTo>
                  <a:lnTo>
                    <a:pt x="72040" y="1666"/>
                  </a:lnTo>
                  <a:lnTo>
                    <a:pt x="71731" y="987"/>
                  </a:lnTo>
                  <a:lnTo>
                    <a:pt x="71546" y="741"/>
                  </a:lnTo>
                  <a:lnTo>
                    <a:pt x="71361" y="494"/>
                  </a:lnTo>
                  <a:lnTo>
                    <a:pt x="71053" y="309"/>
                  </a:lnTo>
                  <a:lnTo>
                    <a:pt x="70683" y="247"/>
                  </a:lnTo>
                  <a:lnTo>
                    <a:pt x="240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2" name="Google Shape;4412;p27"/>
            <p:cNvSpPr/>
            <p:nvPr/>
          </p:nvSpPr>
          <p:spPr>
            <a:xfrm>
              <a:off x="836375" y="2751850"/>
              <a:ext cx="1811800" cy="630675"/>
            </a:xfrm>
            <a:custGeom>
              <a:avLst/>
              <a:gdLst/>
              <a:ahLst/>
              <a:cxnLst/>
              <a:rect l="l" t="t" r="r" b="b"/>
              <a:pathLst>
                <a:path w="72472" h="25227" fill="none" extrusionOk="0">
                  <a:moveTo>
                    <a:pt x="72471" y="2344"/>
                  </a:moveTo>
                  <a:lnTo>
                    <a:pt x="72471" y="2344"/>
                  </a:lnTo>
                  <a:lnTo>
                    <a:pt x="72225" y="2036"/>
                  </a:lnTo>
                  <a:lnTo>
                    <a:pt x="72040" y="1666"/>
                  </a:lnTo>
                  <a:lnTo>
                    <a:pt x="71731" y="987"/>
                  </a:lnTo>
                  <a:lnTo>
                    <a:pt x="71546" y="741"/>
                  </a:lnTo>
                  <a:lnTo>
                    <a:pt x="71361" y="494"/>
                  </a:lnTo>
                  <a:lnTo>
                    <a:pt x="71053" y="309"/>
                  </a:lnTo>
                  <a:lnTo>
                    <a:pt x="70683" y="247"/>
                  </a:lnTo>
                  <a:lnTo>
                    <a:pt x="2406" y="1"/>
                  </a:lnTo>
                  <a:lnTo>
                    <a:pt x="2406" y="1"/>
                  </a:lnTo>
                  <a:lnTo>
                    <a:pt x="1666" y="1"/>
                  </a:lnTo>
                  <a:lnTo>
                    <a:pt x="988" y="124"/>
                  </a:lnTo>
                  <a:lnTo>
                    <a:pt x="679" y="186"/>
                  </a:lnTo>
                  <a:lnTo>
                    <a:pt x="371" y="371"/>
                  </a:lnTo>
                  <a:lnTo>
                    <a:pt x="186" y="494"/>
                  </a:lnTo>
                  <a:lnTo>
                    <a:pt x="1" y="741"/>
                  </a:lnTo>
                  <a:lnTo>
                    <a:pt x="1" y="741"/>
                  </a:lnTo>
                  <a:lnTo>
                    <a:pt x="1728" y="2036"/>
                  </a:lnTo>
                  <a:lnTo>
                    <a:pt x="3701" y="3516"/>
                  </a:lnTo>
                  <a:lnTo>
                    <a:pt x="8327" y="7155"/>
                  </a:lnTo>
                  <a:lnTo>
                    <a:pt x="13385" y="11164"/>
                  </a:lnTo>
                  <a:lnTo>
                    <a:pt x="18689" y="15235"/>
                  </a:lnTo>
                  <a:lnTo>
                    <a:pt x="21279" y="17208"/>
                  </a:lnTo>
                  <a:lnTo>
                    <a:pt x="23746" y="19059"/>
                  </a:lnTo>
                  <a:lnTo>
                    <a:pt x="26152" y="20724"/>
                  </a:lnTo>
                  <a:lnTo>
                    <a:pt x="28372" y="22204"/>
                  </a:lnTo>
                  <a:lnTo>
                    <a:pt x="30346" y="23438"/>
                  </a:lnTo>
                  <a:lnTo>
                    <a:pt x="31271" y="23993"/>
                  </a:lnTo>
                  <a:lnTo>
                    <a:pt x="32134" y="24425"/>
                  </a:lnTo>
                  <a:lnTo>
                    <a:pt x="32875" y="24733"/>
                  </a:lnTo>
                  <a:lnTo>
                    <a:pt x="33615" y="25041"/>
                  </a:lnTo>
                  <a:lnTo>
                    <a:pt x="34232" y="25165"/>
                  </a:lnTo>
                  <a:lnTo>
                    <a:pt x="34725" y="25226"/>
                  </a:lnTo>
                  <a:lnTo>
                    <a:pt x="34725" y="25226"/>
                  </a:lnTo>
                  <a:lnTo>
                    <a:pt x="35218" y="25226"/>
                  </a:lnTo>
                  <a:lnTo>
                    <a:pt x="35835" y="25103"/>
                  </a:lnTo>
                  <a:lnTo>
                    <a:pt x="36575" y="24856"/>
                  </a:lnTo>
                  <a:lnTo>
                    <a:pt x="37377" y="24548"/>
                  </a:lnTo>
                  <a:lnTo>
                    <a:pt x="39289" y="23623"/>
                  </a:lnTo>
                  <a:lnTo>
                    <a:pt x="41509" y="22451"/>
                  </a:lnTo>
                  <a:lnTo>
                    <a:pt x="44038" y="21032"/>
                  </a:lnTo>
                  <a:lnTo>
                    <a:pt x="46752" y="19429"/>
                  </a:lnTo>
                  <a:lnTo>
                    <a:pt x="49589" y="17640"/>
                  </a:lnTo>
                  <a:lnTo>
                    <a:pt x="52550" y="15790"/>
                  </a:lnTo>
                  <a:lnTo>
                    <a:pt x="58471" y="11904"/>
                  </a:lnTo>
                  <a:lnTo>
                    <a:pt x="64083" y="8142"/>
                  </a:lnTo>
                  <a:lnTo>
                    <a:pt x="68894" y="4811"/>
                  </a:lnTo>
                  <a:lnTo>
                    <a:pt x="72471" y="234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3" name="Google Shape;4413;p27"/>
            <p:cNvSpPr/>
            <p:nvPr/>
          </p:nvSpPr>
          <p:spPr>
            <a:xfrm>
              <a:off x="2567975" y="2773450"/>
              <a:ext cx="104875" cy="92525"/>
            </a:xfrm>
            <a:custGeom>
              <a:avLst/>
              <a:gdLst/>
              <a:ahLst/>
              <a:cxnLst/>
              <a:rect l="l" t="t" r="r" b="b"/>
              <a:pathLst>
                <a:path w="4195" h="3701" extrusionOk="0">
                  <a:moveTo>
                    <a:pt x="2406" y="0"/>
                  </a:moveTo>
                  <a:lnTo>
                    <a:pt x="2776" y="740"/>
                  </a:lnTo>
                  <a:lnTo>
                    <a:pt x="2961" y="1110"/>
                  </a:lnTo>
                  <a:lnTo>
                    <a:pt x="3207" y="1480"/>
                  </a:lnTo>
                  <a:lnTo>
                    <a:pt x="0" y="3701"/>
                  </a:lnTo>
                  <a:lnTo>
                    <a:pt x="2097" y="2282"/>
                  </a:lnTo>
                  <a:lnTo>
                    <a:pt x="4194" y="802"/>
                  </a:lnTo>
                  <a:lnTo>
                    <a:pt x="3762" y="432"/>
                  </a:lnTo>
                  <a:lnTo>
                    <a:pt x="3392" y="185"/>
                  </a:lnTo>
                  <a:lnTo>
                    <a:pt x="2961" y="62"/>
                  </a:lnTo>
                  <a:lnTo>
                    <a:pt x="2406" y="0"/>
                  </a:lnTo>
                  <a:close/>
                </a:path>
              </a:pathLst>
            </a:custGeom>
            <a:solidFill>
              <a:srgbClr val="D5D3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4" name="Google Shape;4414;p27"/>
            <p:cNvSpPr/>
            <p:nvPr/>
          </p:nvSpPr>
          <p:spPr>
            <a:xfrm>
              <a:off x="2567975" y="2773450"/>
              <a:ext cx="104875" cy="92525"/>
            </a:xfrm>
            <a:custGeom>
              <a:avLst/>
              <a:gdLst/>
              <a:ahLst/>
              <a:cxnLst/>
              <a:rect l="l" t="t" r="r" b="b"/>
              <a:pathLst>
                <a:path w="4195" h="3701" fill="none" extrusionOk="0">
                  <a:moveTo>
                    <a:pt x="2406" y="0"/>
                  </a:moveTo>
                  <a:lnTo>
                    <a:pt x="2406" y="0"/>
                  </a:lnTo>
                  <a:lnTo>
                    <a:pt x="2776" y="740"/>
                  </a:lnTo>
                  <a:lnTo>
                    <a:pt x="2961" y="1110"/>
                  </a:lnTo>
                  <a:lnTo>
                    <a:pt x="3207" y="1480"/>
                  </a:lnTo>
                  <a:lnTo>
                    <a:pt x="3207" y="1480"/>
                  </a:lnTo>
                  <a:lnTo>
                    <a:pt x="0" y="3701"/>
                  </a:lnTo>
                  <a:lnTo>
                    <a:pt x="0" y="3701"/>
                  </a:lnTo>
                  <a:lnTo>
                    <a:pt x="2097" y="2282"/>
                  </a:lnTo>
                  <a:lnTo>
                    <a:pt x="4194" y="802"/>
                  </a:lnTo>
                  <a:lnTo>
                    <a:pt x="4194" y="802"/>
                  </a:lnTo>
                  <a:lnTo>
                    <a:pt x="3762" y="432"/>
                  </a:lnTo>
                  <a:lnTo>
                    <a:pt x="3392" y="185"/>
                  </a:lnTo>
                  <a:lnTo>
                    <a:pt x="2961" y="62"/>
                  </a:lnTo>
                  <a:lnTo>
                    <a:pt x="240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5" name="Google Shape;4415;p27"/>
            <p:cNvSpPr/>
            <p:nvPr/>
          </p:nvSpPr>
          <p:spPr>
            <a:xfrm>
              <a:off x="1900300" y="2793475"/>
              <a:ext cx="774075" cy="521200"/>
            </a:xfrm>
            <a:custGeom>
              <a:avLst/>
              <a:gdLst/>
              <a:ahLst/>
              <a:cxnLst/>
              <a:rect l="l" t="t" r="r" b="b"/>
              <a:pathLst>
                <a:path w="30963" h="20848" extrusionOk="0">
                  <a:moveTo>
                    <a:pt x="30901" y="1"/>
                  </a:moveTo>
                  <a:lnTo>
                    <a:pt x="28804" y="1481"/>
                  </a:lnTo>
                  <a:lnTo>
                    <a:pt x="26707" y="2900"/>
                  </a:lnTo>
                  <a:lnTo>
                    <a:pt x="20848" y="6970"/>
                  </a:lnTo>
                  <a:lnTo>
                    <a:pt x="13878" y="11596"/>
                  </a:lnTo>
                  <a:lnTo>
                    <a:pt x="10239" y="14001"/>
                  </a:lnTo>
                  <a:lnTo>
                    <a:pt x="6662" y="16284"/>
                  </a:lnTo>
                  <a:lnTo>
                    <a:pt x="3208" y="18381"/>
                  </a:lnTo>
                  <a:lnTo>
                    <a:pt x="1" y="20231"/>
                  </a:lnTo>
                  <a:lnTo>
                    <a:pt x="1049" y="20848"/>
                  </a:lnTo>
                  <a:lnTo>
                    <a:pt x="2961" y="19737"/>
                  </a:lnTo>
                  <a:lnTo>
                    <a:pt x="4997" y="18442"/>
                  </a:lnTo>
                  <a:lnTo>
                    <a:pt x="9252" y="15728"/>
                  </a:lnTo>
                  <a:lnTo>
                    <a:pt x="13570" y="12830"/>
                  </a:lnTo>
                  <a:lnTo>
                    <a:pt x="17764" y="9869"/>
                  </a:lnTo>
                  <a:lnTo>
                    <a:pt x="21835" y="7032"/>
                  </a:lnTo>
                  <a:lnTo>
                    <a:pt x="25474" y="4318"/>
                  </a:lnTo>
                  <a:lnTo>
                    <a:pt x="28557" y="1975"/>
                  </a:lnTo>
                  <a:lnTo>
                    <a:pt x="30963" y="124"/>
                  </a:lnTo>
                  <a:lnTo>
                    <a:pt x="30901" y="1"/>
                  </a:lnTo>
                  <a:close/>
                </a:path>
              </a:pathLst>
            </a:custGeom>
            <a:solidFill>
              <a:srgbClr val="C8C8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6" name="Google Shape;4416;p27"/>
            <p:cNvSpPr/>
            <p:nvPr/>
          </p:nvSpPr>
          <p:spPr>
            <a:xfrm>
              <a:off x="1900300" y="2793475"/>
              <a:ext cx="774075" cy="521200"/>
            </a:xfrm>
            <a:custGeom>
              <a:avLst/>
              <a:gdLst/>
              <a:ahLst/>
              <a:cxnLst/>
              <a:rect l="l" t="t" r="r" b="b"/>
              <a:pathLst>
                <a:path w="30963" h="20848" fill="none" extrusionOk="0">
                  <a:moveTo>
                    <a:pt x="30901" y="1"/>
                  </a:moveTo>
                  <a:lnTo>
                    <a:pt x="30901" y="1"/>
                  </a:lnTo>
                  <a:lnTo>
                    <a:pt x="28804" y="1481"/>
                  </a:lnTo>
                  <a:lnTo>
                    <a:pt x="26707" y="2900"/>
                  </a:lnTo>
                  <a:lnTo>
                    <a:pt x="26707" y="2900"/>
                  </a:lnTo>
                  <a:lnTo>
                    <a:pt x="20848" y="6970"/>
                  </a:lnTo>
                  <a:lnTo>
                    <a:pt x="13878" y="11596"/>
                  </a:lnTo>
                  <a:lnTo>
                    <a:pt x="10239" y="14001"/>
                  </a:lnTo>
                  <a:lnTo>
                    <a:pt x="6662" y="16284"/>
                  </a:lnTo>
                  <a:lnTo>
                    <a:pt x="3208" y="18381"/>
                  </a:lnTo>
                  <a:lnTo>
                    <a:pt x="1" y="20231"/>
                  </a:lnTo>
                  <a:lnTo>
                    <a:pt x="1" y="20231"/>
                  </a:lnTo>
                  <a:lnTo>
                    <a:pt x="1049" y="20848"/>
                  </a:lnTo>
                  <a:lnTo>
                    <a:pt x="1049" y="20848"/>
                  </a:lnTo>
                  <a:lnTo>
                    <a:pt x="2961" y="19737"/>
                  </a:lnTo>
                  <a:lnTo>
                    <a:pt x="4997" y="18442"/>
                  </a:lnTo>
                  <a:lnTo>
                    <a:pt x="9252" y="15728"/>
                  </a:lnTo>
                  <a:lnTo>
                    <a:pt x="13570" y="12830"/>
                  </a:lnTo>
                  <a:lnTo>
                    <a:pt x="17764" y="9869"/>
                  </a:lnTo>
                  <a:lnTo>
                    <a:pt x="21835" y="7032"/>
                  </a:lnTo>
                  <a:lnTo>
                    <a:pt x="25474" y="4318"/>
                  </a:lnTo>
                  <a:lnTo>
                    <a:pt x="28557" y="1975"/>
                  </a:lnTo>
                  <a:lnTo>
                    <a:pt x="30963" y="124"/>
                  </a:lnTo>
                  <a:lnTo>
                    <a:pt x="30963" y="124"/>
                  </a:lnTo>
                  <a:lnTo>
                    <a:pt x="3090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7" name="Google Shape;4417;p27"/>
            <p:cNvSpPr/>
            <p:nvPr/>
          </p:nvSpPr>
          <p:spPr>
            <a:xfrm>
              <a:off x="842550" y="2774975"/>
              <a:ext cx="186600" cy="143425"/>
            </a:xfrm>
            <a:custGeom>
              <a:avLst/>
              <a:gdLst/>
              <a:ahLst/>
              <a:cxnLst/>
              <a:rect l="l" t="t" r="r" b="b"/>
              <a:pathLst>
                <a:path w="7464" h="5737" extrusionOk="0">
                  <a:moveTo>
                    <a:pt x="0" y="1"/>
                  </a:moveTo>
                  <a:lnTo>
                    <a:pt x="1666" y="1419"/>
                  </a:lnTo>
                  <a:lnTo>
                    <a:pt x="3454" y="2838"/>
                  </a:lnTo>
                  <a:lnTo>
                    <a:pt x="5428" y="4256"/>
                  </a:lnTo>
                  <a:lnTo>
                    <a:pt x="7463" y="5737"/>
                  </a:lnTo>
                  <a:lnTo>
                    <a:pt x="7463" y="5737"/>
                  </a:lnTo>
                  <a:lnTo>
                    <a:pt x="3393" y="2530"/>
                  </a:lnTo>
                  <a:lnTo>
                    <a:pt x="0" y="1"/>
                  </a:lnTo>
                  <a:close/>
                </a:path>
              </a:pathLst>
            </a:custGeom>
            <a:solidFill>
              <a:srgbClr val="D5D3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8" name="Google Shape;4418;p27"/>
            <p:cNvSpPr/>
            <p:nvPr/>
          </p:nvSpPr>
          <p:spPr>
            <a:xfrm>
              <a:off x="842550" y="2774975"/>
              <a:ext cx="186600" cy="143425"/>
            </a:xfrm>
            <a:custGeom>
              <a:avLst/>
              <a:gdLst/>
              <a:ahLst/>
              <a:cxnLst/>
              <a:rect l="l" t="t" r="r" b="b"/>
              <a:pathLst>
                <a:path w="7464" h="5737" fill="none" extrusionOk="0">
                  <a:moveTo>
                    <a:pt x="0" y="1"/>
                  </a:moveTo>
                  <a:lnTo>
                    <a:pt x="0" y="1"/>
                  </a:lnTo>
                  <a:lnTo>
                    <a:pt x="0" y="1"/>
                  </a:lnTo>
                  <a:lnTo>
                    <a:pt x="0" y="1"/>
                  </a:lnTo>
                  <a:lnTo>
                    <a:pt x="1666" y="1419"/>
                  </a:lnTo>
                  <a:lnTo>
                    <a:pt x="3454" y="2838"/>
                  </a:lnTo>
                  <a:lnTo>
                    <a:pt x="5428" y="4256"/>
                  </a:lnTo>
                  <a:lnTo>
                    <a:pt x="7463" y="5737"/>
                  </a:lnTo>
                  <a:lnTo>
                    <a:pt x="7463" y="5737"/>
                  </a:lnTo>
                  <a:lnTo>
                    <a:pt x="3393" y="253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9" name="Google Shape;4419;p27"/>
            <p:cNvSpPr/>
            <p:nvPr/>
          </p:nvSpPr>
          <p:spPr>
            <a:xfrm>
              <a:off x="839475" y="2774975"/>
              <a:ext cx="720100" cy="564375"/>
            </a:xfrm>
            <a:custGeom>
              <a:avLst/>
              <a:gdLst/>
              <a:ahLst/>
              <a:cxnLst/>
              <a:rect l="l" t="t" r="r" b="b"/>
              <a:pathLst>
                <a:path w="28804" h="22575" extrusionOk="0">
                  <a:moveTo>
                    <a:pt x="123" y="1"/>
                  </a:moveTo>
                  <a:lnTo>
                    <a:pt x="0" y="62"/>
                  </a:lnTo>
                  <a:lnTo>
                    <a:pt x="2591" y="2468"/>
                  </a:lnTo>
                  <a:lnTo>
                    <a:pt x="5674" y="5243"/>
                  </a:lnTo>
                  <a:lnTo>
                    <a:pt x="9128" y="8265"/>
                  </a:lnTo>
                  <a:lnTo>
                    <a:pt x="12829" y="11411"/>
                  </a:lnTo>
                  <a:lnTo>
                    <a:pt x="16653" y="14556"/>
                  </a:lnTo>
                  <a:lnTo>
                    <a:pt x="20415" y="17579"/>
                  </a:lnTo>
                  <a:lnTo>
                    <a:pt x="22266" y="18935"/>
                  </a:lnTo>
                  <a:lnTo>
                    <a:pt x="24116" y="20292"/>
                  </a:lnTo>
                  <a:lnTo>
                    <a:pt x="25843" y="21464"/>
                  </a:lnTo>
                  <a:lnTo>
                    <a:pt x="27508" y="22574"/>
                  </a:lnTo>
                  <a:lnTo>
                    <a:pt x="28803" y="21711"/>
                  </a:lnTo>
                  <a:lnTo>
                    <a:pt x="26521" y="20169"/>
                  </a:lnTo>
                  <a:lnTo>
                    <a:pt x="23992" y="18380"/>
                  </a:lnTo>
                  <a:lnTo>
                    <a:pt x="21340" y="16407"/>
                  </a:lnTo>
                  <a:lnTo>
                    <a:pt x="18565" y="14371"/>
                  </a:lnTo>
                  <a:lnTo>
                    <a:pt x="12952" y="9992"/>
                  </a:lnTo>
                  <a:lnTo>
                    <a:pt x="7586" y="5737"/>
                  </a:lnTo>
                  <a:lnTo>
                    <a:pt x="5551" y="4256"/>
                  </a:lnTo>
                  <a:lnTo>
                    <a:pt x="3577" y="2838"/>
                  </a:lnTo>
                  <a:lnTo>
                    <a:pt x="1789" y="1419"/>
                  </a:lnTo>
                  <a:lnTo>
                    <a:pt x="123" y="1"/>
                  </a:lnTo>
                  <a:close/>
                </a:path>
              </a:pathLst>
            </a:custGeom>
            <a:solidFill>
              <a:srgbClr val="C8C8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0" name="Google Shape;4420;p27"/>
            <p:cNvSpPr/>
            <p:nvPr/>
          </p:nvSpPr>
          <p:spPr>
            <a:xfrm>
              <a:off x="839475" y="2774975"/>
              <a:ext cx="720100" cy="564375"/>
            </a:xfrm>
            <a:custGeom>
              <a:avLst/>
              <a:gdLst/>
              <a:ahLst/>
              <a:cxnLst/>
              <a:rect l="l" t="t" r="r" b="b"/>
              <a:pathLst>
                <a:path w="28804" h="22575" fill="none" extrusionOk="0">
                  <a:moveTo>
                    <a:pt x="123" y="1"/>
                  </a:moveTo>
                  <a:lnTo>
                    <a:pt x="123" y="1"/>
                  </a:lnTo>
                  <a:lnTo>
                    <a:pt x="0" y="62"/>
                  </a:lnTo>
                  <a:lnTo>
                    <a:pt x="0" y="62"/>
                  </a:lnTo>
                  <a:lnTo>
                    <a:pt x="2591" y="2468"/>
                  </a:lnTo>
                  <a:lnTo>
                    <a:pt x="5674" y="5243"/>
                  </a:lnTo>
                  <a:lnTo>
                    <a:pt x="9128" y="8265"/>
                  </a:lnTo>
                  <a:lnTo>
                    <a:pt x="12829" y="11411"/>
                  </a:lnTo>
                  <a:lnTo>
                    <a:pt x="16653" y="14556"/>
                  </a:lnTo>
                  <a:lnTo>
                    <a:pt x="20415" y="17579"/>
                  </a:lnTo>
                  <a:lnTo>
                    <a:pt x="22266" y="18935"/>
                  </a:lnTo>
                  <a:lnTo>
                    <a:pt x="24116" y="20292"/>
                  </a:lnTo>
                  <a:lnTo>
                    <a:pt x="25843" y="21464"/>
                  </a:lnTo>
                  <a:lnTo>
                    <a:pt x="27508" y="22574"/>
                  </a:lnTo>
                  <a:lnTo>
                    <a:pt x="27508" y="22574"/>
                  </a:lnTo>
                  <a:lnTo>
                    <a:pt x="28803" y="21711"/>
                  </a:lnTo>
                  <a:lnTo>
                    <a:pt x="28803" y="21711"/>
                  </a:lnTo>
                  <a:lnTo>
                    <a:pt x="26521" y="20169"/>
                  </a:lnTo>
                  <a:lnTo>
                    <a:pt x="23992" y="18380"/>
                  </a:lnTo>
                  <a:lnTo>
                    <a:pt x="21340" y="16407"/>
                  </a:lnTo>
                  <a:lnTo>
                    <a:pt x="18565" y="14371"/>
                  </a:lnTo>
                  <a:lnTo>
                    <a:pt x="12952" y="9992"/>
                  </a:lnTo>
                  <a:lnTo>
                    <a:pt x="7586" y="5737"/>
                  </a:lnTo>
                  <a:lnTo>
                    <a:pt x="7586" y="5737"/>
                  </a:lnTo>
                  <a:lnTo>
                    <a:pt x="5551" y="4256"/>
                  </a:lnTo>
                  <a:lnTo>
                    <a:pt x="3577" y="2838"/>
                  </a:lnTo>
                  <a:lnTo>
                    <a:pt x="1789" y="1419"/>
                  </a:lnTo>
                  <a:lnTo>
                    <a:pt x="12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1" name="Google Shape;4421;p27"/>
            <p:cNvSpPr/>
            <p:nvPr/>
          </p:nvSpPr>
          <p:spPr>
            <a:xfrm>
              <a:off x="1527175" y="3299225"/>
              <a:ext cx="399375" cy="114125"/>
            </a:xfrm>
            <a:custGeom>
              <a:avLst/>
              <a:gdLst/>
              <a:ahLst/>
              <a:cxnLst/>
              <a:rect l="l" t="t" r="r" b="b"/>
              <a:pathLst>
                <a:path w="15975" h="4565" extrusionOk="0">
                  <a:moveTo>
                    <a:pt x="14926" y="1"/>
                  </a:moveTo>
                  <a:lnTo>
                    <a:pt x="12335" y="1358"/>
                  </a:lnTo>
                  <a:lnTo>
                    <a:pt x="10177" y="2468"/>
                  </a:lnTo>
                  <a:lnTo>
                    <a:pt x="9190" y="2838"/>
                  </a:lnTo>
                  <a:lnTo>
                    <a:pt x="8388" y="3146"/>
                  </a:lnTo>
                  <a:lnTo>
                    <a:pt x="7710" y="3270"/>
                  </a:lnTo>
                  <a:lnTo>
                    <a:pt x="7155" y="3331"/>
                  </a:lnTo>
                  <a:lnTo>
                    <a:pt x="6600" y="3331"/>
                  </a:lnTo>
                  <a:lnTo>
                    <a:pt x="6044" y="3146"/>
                  </a:lnTo>
                  <a:lnTo>
                    <a:pt x="5428" y="2961"/>
                  </a:lnTo>
                  <a:lnTo>
                    <a:pt x="4749" y="2653"/>
                  </a:lnTo>
                  <a:lnTo>
                    <a:pt x="3146" y="1789"/>
                  </a:lnTo>
                  <a:lnTo>
                    <a:pt x="1295" y="741"/>
                  </a:lnTo>
                  <a:lnTo>
                    <a:pt x="0" y="1604"/>
                  </a:lnTo>
                  <a:lnTo>
                    <a:pt x="2097" y="2838"/>
                  </a:lnTo>
                  <a:lnTo>
                    <a:pt x="3022" y="3331"/>
                  </a:lnTo>
                  <a:lnTo>
                    <a:pt x="3947" y="3763"/>
                  </a:lnTo>
                  <a:lnTo>
                    <a:pt x="4749" y="4133"/>
                  </a:lnTo>
                  <a:lnTo>
                    <a:pt x="5551" y="4380"/>
                  </a:lnTo>
                  <a:lnTo>
                    <a:pt x="6229" y="4565"/>
                  </a:lnTo>
                  <a:lnTo>
                    <a:pt x="6846" y="4565"/>
                  </a:lnTo>
                  <a:lnTo>
                    <a:pt x="7586" y="4503"/>
                  </a:lnTo>
                  <a:lnTo>
                    <a:pt x="8388" y="4318"/>
                  </a:lnTo>
                  <a:lnTo>
                    <a:pt x="9375" y="3948"/>
                  </a:lnTo>
                  <a:lnTo>
                    <a:pt x="10485" y="3516"/>
                  </a:lnTo>
                  <a:lnTo>
                    <a:pt x="11719" y="2900"/>
                  </a:lnTo>
                  <a:lnTo>
                    <a:pt x="13076" y="2221"/>
                  </a:lnTo>
                  <a:lnTo>
                    <a:pt x="15974" y="618"/>
                  </a:lnTo>
                  <a:lnTo>
                    <a:pt x="14926" y="1"/>
                  </a:lnTo>
                  <a:close/>
                </a:path>
              </a:pathLst>
            </a:custGeom>
            <a:solidFill>
              <a:srgbClr val="D0CF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2" name="Google Shape;4422;p27"/>
            <p:cNvSpPr/>
            <p:nvPr/>
          </p:nvSpPr>
          <p:spPr>
            <a:xfrm>
              <a:off x="1527175" y="3299225"/>
              <a:ext cx="399375" cy="114125"/>
            </a:xfrm>
            <a:custGeom>
              <a:avLst/>
              <a:gdLst/>
              <a:ahLst/>
              <a:cxnLst/>
              <a:rect l="l" t="t" r="r" b="b"/>
              <a:pathLst>
                <a:path w="15975" h="4565" fill="none" extrusionOk="0">
                  <a:moveTo>
                    <a:pt x="14926" y="1"/>
                  </a:moveTo>
                  <a:lnTo>
                    <a:pt x="14926" y="1"/>
                  </a:lnTo>
                  <a:lnTo>
                    <a:pt x="12335" y="1358"/>
                  </a:lnTo>
                  <a:lnTo>
                    <a:pt x="10177" y="2468"/>
                  </a:lnTo>
                  <a:lnTo>
                    <a:pt x="9190" y="2838"/>
                  </a:lnTo>
                  <a:lnTo>
                    <a:pt x="8388" y="3146"/>
                  </a:lnTo>
                  <a:lnTo>
                    <a:pt x="7710" y="3270"/>
                  </a:lnTo>
                  <a:lnTo>
                    <a:pt x="7155" y="3331"/>
                  </a:lnTo>
                  <a:lnTo>
                    <a:pt x="7155" y="3331"/>
                  </a:lnTo>
                  <a:lnTo>
                    <a:pt x="7093" y="3331"/>
                  </a:lnTo>
                  <a:lnTo>
                    <a:pt x="7093" y="3331"/>
                  </a:lnTo>
                  <a:lnTo>
                    <a:pt x="6600" y="3331"/>
                  </a:lnTo>
                  <a:lnTo>
                    <a:pt x="6044" y="3146"/>
                  </a:lnTo>
                  <a:lnTo>
                    <a:pt x="5428" y="2961"/>
                  </a:lnTo>
                  <a:lnTo>
                    <a:pt x="4749" y="2653"/>
                  </a:lnTo>
                  <a:lnTo>
                    <a:pt x="3146" y="1789"/>
                  </a:lnTo>
                  <a:lnTo>
                    <a:pt x="1295" y="741"/>
                  </a:lnTo>
                  <a:lnTo>
                    <a:pt x="1295" y="741"/>
                  </a:lnTo>
                  <a:lnTo>
                    <a:pt x="0" y="1604"/>
                  </a:lnTo>
                  <a:lnTo>
                    <a:pt x="0" y="1604"/>
                  </a:lnTo>
                  <a:lnTo>
                    <a:pt x="2097" y="2838"/>
                  </a:lnTo>
                  <a:lnTo>
                    <a:pt x="3022" y="3331"/>
                  </a:lnTo>
                  <a:lnTo>
                    <a:pt x="3947" y="3763"/>
                  </a:lnTo>
                  <a:lnTo>
                    <a:pt x="4749" y="4133"/>
                  </a:lnTo>
                  <a:lnTo>
                    <a:pt x="5551" y="4380"/>
                  </a:lnTo>
                  <a:lnTo>
                    <a:pt x="6229" y="4565"/>
                  </a:lnTo>
                  <a:lnTo>
                    <a:pt x="6846" y="4565"/>
                  </a:lnTo>
                  <a:lnTo>
                    <a:pt x="6846" y="4565"/>
                  </a:lnTo>
                  <a:lnTo>
                    <a:pt x="6846" y="4565"/>
                  </a:lnTo>
                  <a:lnTo>
                    <a:pt x="6846" y="4565"/>
                  </a:lnTo>
                  <a:lnTo>
                    <a:pt x="7586" y="4503"/>
                  </a:lnTo>
                  <a:lnTo>
                    <a:pt x="8388" y="4318"/>
                  </a:lnTo>
                  <a:lnTo>
                    <a:pt x="9375" y="3948"/>
                  </a:lnTo>
                  <a:lnTo>
                    <a:pt x="10485" y="3516"/>
                  </a:lnTo>
                  <a:lnTo>
                    <a:pt x="11719" y="2900"/>
                  </a:lnTo>
                  <a:lnTo>
                    <a:pt x="13076" y="2221"/>
                  </a:lnTo>
                  <a:lnTo>
                    <a:pt x="15974" y="618"/>
                  </a:lnTo>
                  <a:lnTo>
                    <a:pt x="15974" y="618"/>
                  </a:lnTo>
                  <a:lnTo>
                    <a:pt x="1492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3" name="Google Shape;4423;p27"/>
            <p:cNvSpPr/>
            <p:nvPr/>
          </p:nvSpPr>
          <p:spPr>
            <a:xfrm>
              <a:off x="842550" y="2765725"/>
              <a:ext cx="1805625" cy="616800"/>
            </a:xfrm>
            <a:custGeom>
              <a:avLst/>
              <a:gdLst/>
              <a:ahLst/>
              <a:cxnLst/>
              <a:rect l="l" t="t" r="r" b="b"/>
              <a:pathLst>
                <a:path w="72225" h="24672" extrusionOk="0">
                  <a:moveTo>
                    <a:pt x="1172" y="1"/>
                  </a:moveTo>
                  <a:lnTo>
                    <a:pt x="741" y="62"/>
                  </a:lnTo>
                  <a:lnTo>
                    <a:pt x="309" y="186"/>
                  </a:lnTo>
                  <a:lnTo>
                    <a:pt x="0" y="371"/>
                  </a:lnTo>
                  <a:lnTo>
                    <a:pt x="3393" y="2900"/>
                  </a:lnTo>
                  <a:lnTo>
                    <a:pt x="7463" y="6107"/>
                  </a:lnTo>
                  <a:lnTo>
                    <a:pt x="12829" y="10362"/>
                  </a:lnTo>
                  <a:lnTo>
                    <a:pt x="18442" y="14741"/>
                  </a:lnTo>
                  <a:lnTo>
                    <a:pt x="21217" y="16777"/>
                  </a:lnTo>
                  <a:lnTo>
                    <a:pt x="23869" y="18750"/>
                  </a:lnTo>
                  <a:lnTo>
                    <a:pt x="26398" y="20539"/>
                  </a:lnTo>
                  <a:lnTo>
                    <a:pt x="28680" y="22081"/>
                  </a:lnTo>
                  <a:lnTo>
                    <a:pt x="30531" y="23129"/>
                  </a:lnTo>
                  <a:lnTo>
                    <a:pt x="32134" y="23993"/>
                  </a:lnTo>
                  <a:lnTo>
                    <a:pt x="32813" y="24301"/>
                  </a:lnTo>
                  <a:lnTo>
                    <a:pt x="33429" y="24486"/>
                  </a:lnTo>
                  <a:lnTo>
                    <a:pt x="33985" y="24671"/>
                  </a:lnTo>
                  <a:lnTo>
                    <a:pt x="34540" y="24671"/>
                  </a:lnTo>
                  <a:lnTo>
                    <a:pt x="35095" y="24610"/>
                  </a:lnTo>
                  <a:lnTo>
                    <a:pt x="35773" y="24486"/>
                  </a:lnTo>
                  <a:lnTo>
                    <a:pt x="36575" y="24178"/>
                  </a:lnTo>
                  <a:lnTo>
                    <a:pt x="37562" y="23808"/>
                  </a:lnTo>
                  <a:lnTo>
                    <a:pt x="39720" y="22698"/>
                  </a:lnTo>
                  <a:lnTo>
                    <a:pt x="42311" y="21341"/>
                  </a:lnTo>
                  <a:lnTo>
                    <a:pt x="45518" y="19491"/>
                  </a:lnTo>
                  <a:lnTo>
                    <a:pt x="48972" y="17394"/>
                  </a:lnTo>
                  <a:lnTo>
                    <a:pt x="52549" y="15111"/>
                  </a:lnTo>
                  <a:lnTo>
                    <a:pt x="56188" y="12706"/>
                  </a:lnTo>
                  <a:lnTo>
                    <a:pt x="63158" y="8080"/>
                  </a:lnTo>
                  <a:lnTo>
                    <a:pt x="69017" y="4010"/>
                  </a:lnTo>
                  <a:lnTo>
                    <a:pt x="72224" y="1789"/>
                  </a:lnTo>
                  <a:lnTo>
                    <a:pt x="71978" y="1419"/>
                  </a:lnTo>
                  <a:lnTo>
                    <a:pt x="71793" y="1049"/>
                  </a:lnTo>
                  <a:lnTo>
                    <a:pt x="71423" y="309"/>
                  </a:lnTo>
                  <a:lnTo>
                    <a:pt x="70929" y="309"/>
                  </a:lnTo>
                  <a:lnTo>
                    <a:pt x="2714" y="62"/>
                  </a:lnTo>
                  <a:lnTo>
                    <a:pt x="1604" y="1"/>
                  </a:lnTo>
                  <a:close/>
                </a:path>
              </a:pathLst>
            </a:custGeom>
            <a:solidFill>
              <a:srgbClr val="D5D2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4" name="Google Shape;4424;p27"/>
            <p:cNvSpPr/>
            <p:nvPr/>
          </p:nvSpPr>
          <p:spPr>
            <a:xfrm>
              <a:off x="842550" y="2765725"/>
              <a:ext cx="1805625" cy="616800"/>
            </a:xfrm>
            <a:custGeom>
              <a:avLst/>
              <a:gdLst/>
              <a:ahLst/>
              <a:cxnLst/>
              <a:rect l="l" t="t" r="r" b="b"/>
              <a:pathLst>
                <a:path w="72225" h="24672" fill="none" extrusionOk="0">
                  <a:moveTo>
                    <a:pt x="1604" y="1"/>
                  </a:moveTo>
                  <a:lnTo>
                    <a:pt x="1604" y="1"/>
                  </a:lnTo>
                  <a:lnTo>
                    <a:pt x="1172" y="1"/>
                  </a:lnTo>
                  <a:lnTo>
                    <a:pt x="741" y="62"/>
                  </a:lnTo>
                  <a:lnTo>
                    <a:pt x="309" y="186"/>
                  </a:lnTo>
                  <a:lnTo>
                    <a:pt x="0" y="371"/>
                  </a:lnTo>
                  <a:lnTo>
                    <a:pt x="0" y="371"/>
                  </a:lnTo>
                  <a:lnTo>
                    <a:pt x="3393" y="2900"/>
                  </a:lnTo>
                  <a:lnTo>
                    <a:pt x="7463" y="6107"/>
                  </a:lnTo>
                  <a:lnTo>
                    <a:pt x="7463" y="6107"/>
                  </a:lnTo>
                  <a:lnTo>
                    <a:pt x="12829" y="10362"/>
                  </a:lnTo>
                  <a:lnTo>
                    <a:pt x="18442" y="14741"/>
                  </a:lnTo>
                  <a:lnTo>
                    <a:pt x="21217" y="16777"/>
                  </a:lnTo>
                  <a:lnTo>
                    <a:pt x="23869" y="18750"/>
                  </a:lnTo>
                  <a:lnTo>
                    <a:pt x="26398" y="20539"/>
                  </a:lnTo>
                  <a:lnTo>
                    <a:pt x="28680" y="22081"/>
                  </a:lnTo>
                  <a:lnTo>
                    <a:pt x="28680" y="22081"/>
                  </a:lnTo>
                  <a:lnTo>
                    <a:pt x="30531" y="23129"/>
                  </a:lnTo>
                  <a:lnTo>
                    <a:pt x="32134" y="23993"/>
                  </a:lnTo>
                  <a:lnTo>
                    <a:pt x="32813" y="24301"/>
                  </a:lnTo>
                  <a:lnTo>
                    <a:pt x="33429" y="24486"/>
                  </a:lnTo>
                  <a:lnTo>
                    <a:pt x="33985" y="24671"/>
                  </a:lnTo>
                  <a:lnTo>
                    <a:pt x="34478" y="24671"/>
                  </a:lnTo>
                  <a:lnTo>
                    <a:pt x="34478" y="24671"/>
                  </a:lnTo>
                  <a:lnTo>
                    <a:pt x="34540" y="24671"/>
                  </a:lnTo>
                  <a:lnTo>
                    <a:pt x="34540" y="24671"/>
                  </a:lnTo>
                  <a:lnTo>
                    <a:pt x="35095" y="24610"/>
                  </a:lnTo>
                  <a:lnTo>
                    <a:pt x="35773" y="24486"/>
                  </a:lnTo>
                  <a:lnTo>
                    <a:pt x="36575" y="24178"/>
                  </a:lnTo>
                  <a:lnTo>
                    <a:pt x="37562" y="23808"/>
                  </a:lnTo>
                  <a:lnTo>
                    <a:pt x="39720" y="22698"/>
                  </a:lnTo>
                  <a:lnTo>
                    <a:pt x="42311" y="21341"/>
                  </a:lnTo>
                  <a:lnTo>
                    <a:pt x="42311" y="21341"/>
                  </a:lnTo>
                  <a:lnTo>
                    <a:pt x="45518" y="19491"/>
                  </a:lnTo>
                  <a:lnTo>
                    <a:pt x="48972" y="17394"/>
                  </a:lnTo>
                  <a:lnTo>
                    <a:pt x="52549" y="15111"/>
                  </a:lnTo>
                  <a:lnTo>
                    <a:pt x="56188" y="12706"/>
                  </a:lnTo>
                  <a:lnTo>
                    <a:pt x="63158" y="8080"/>
                  </a:lnTo>
                  <a:lnTo>
                    <a:pt x="69017" y="4010"/>
                  </a:lnTo>
                  <a:lnTo>
                    <a:pt x="69017" y="4010"/>
                  </a:lnTo>
                  <a:lnTo>
                    <a:pt x="72224" y="1789"/>
                  </a:lnTo>
                  <a:lnTo>
                    <a:pt x="72224" y="1789"/>
                  </a:lnTo>
                  <a:lnTo>
                    <a:pt x="71978" y="1419"/>
                  </a:lnTo>
                  <a:lnTo>
                    <a:pt x="71793" y="1049"/>
                  </a:lnTo>
                  <a:lnTo>
                    <a:pt x="71423" y="309"/>
                  </a:lnTo>
                  <a:lnTo>
                    <a:pt x="71423" y="309"/>
                  </a:lnTo>
                  <a:lnTo>
                    <a:pt x="70929" y="309"/>
                  </a:lnTo>
                  <a:lnTo>
                    <a:pt x="2714" y="62"/>
                  </a:lnTo>
                  <a:lnTo>
                    <a:pt x="2714" y="62"/>
                  </a:lnTo>
                  <a:lnTo>
                    <a:pt x="160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5" name="Google Shape;4425;p27"/>
            <p:cNvSpPr/>
            <p:nvPr/>
          </p:nvSpPr>
          <p:spPr>
            <a:xfrm>
              <a:off x="837925" y="2751850"/>
              <a:ext cx="1836450" cy="630675"/>
            </a:xfrm>
            <a:custGeom>
              <a:avLst/>
              <a:gdLst/>
              <a:ahLst/>
              <a:cxnLst/>
              <a:rect l="l" t="t" r="r" b="b"/>
              <a:pathLst>
                <a:path w="73458" h="25227" extrusionOk="0">
                  <a:moveTo>
                    <a:pt x="2467" y="1"/>
                  </a:moveTo>
                  <a:lnTo>
                    <a:pt x="1789" y="62"/>
                  </a:lnTo>
                  <a:lnTo>
                    <a:pt x="1111" y="247"/>
                  </a:lnTo>
                  <a:lnTo>
                    <a:pt x="555" y="556"/>
                  </a:lnTo>
                  <a:lnTo>
                    <a:pt x="0" y="926"/>
                  </a:lnTo>
                  <a:lnTo>
                    <a:pt x="1727" y="2221"/>
                  </a:lnTo>
                  <a:lnTo>
                    <a:pt x="3763" y="3763"/>
                  </a:lnTo>
                  <a:lnTo>
                    <a:pt x="8327" y="7278"/>
                  </a:lnTo>
                  <a:lnTo>
                    <a:pt x="13446" y="11287"/>
                  </a:lnTo>
                  <a:lnTo>
                    <a:pt x="18689" y="15358"/>
                  </a:lnTo>
                  <a:lnTo>
                    <a:pt x="21279" y="17270"/>
                  </a:lnTo>
                  <a:lnTo>
                    <a:pt x="23808" y="19120"/>
                  </a:lnTo>
                  <a:lnTo>
                    <a:pt x="26213" y="20786"/>
                  </a:lnTo>
                  <a:lnTo>
                    <a:pt x="28434" y="22266"/>
                  </a:lnTo>
                  <a:lnTo>
                    <a:pt x="30407" y="23499"/>
                  </a:lnTo>
                  <a:lnTo>
                    <a:pt x="31332" y="23993"/>
                  </a:lnTo>
                  <a:lnTo>
                    <a:pt x="32196" y="24425"/>
                  </a:lnTo>
                  <a:lnTo>
                    <a:pt x="32936" y="24795"/>
                  </a:lnTo>
                  <a:lnTo>
                    <a:pt x="33676" y="25041"/>
                  </a:lnTo>
                  <a:lnTo>
                    <a:pt x="34293" y="25165"/>
                  </a:lnTo>
                  <a:lnTo>
                    <a:pt x="34786" y="25226"/>
                  </a:lnTo>
                  <a:lnTo>
                    <a:pt x="35280" y="25226"/>
                  </a:lnTo>
                  <a:lnTo>
                    <a:pt x="35896" y="25041"/>
                  </a:lnTo>
                  <a:lnTo>
                    <a:pt x="36637" y="24795"/>
                  </a:lnTo>
                  <a:lnTo>
                    <a:pt x="37438" y="24486"/>
                  </a:lnTo>
                  <a:lnTo>
                    <a:pt x="39412" y="23561"/>
                  </a:lnTo>
                  <a:lnTo>
                    <a:pt x="41756" y="22328"/>
                  </a:lnTo>
                  <a:lnTo>
                    <a:pt x="44285" y="20909"/>
                  </a:lnTo>
                  <a:lnTo>
                    <a:pt x="47060" y="19182"/>
                  </a:lnTo>
                  <a:lnTo>
                    <a:pt x="50021" y="17393"/>
                  </a:lnTo>
                  <a:lnTo>
                    <a:pt x="53043" y="15420"/>
                  </a:lnTo>
                  <a:lnTo>
                    <a:pt x="59149" y="11411"/>
                  </a:lnTo>
                  <a:lnTo>
                    <a:pt x="64946" y="7525"/>
                  </a:lnTo>
                  <a:lnTo>
                    <a:pt x="69819" y="4133"/>
                  </a:lnTo>
                  <a:lnTo>
                    <a:pt x="73458" y="1666"/>
                  </a:lnTo>
                  <a:lnTo>
                    <a:pt x="72903" y="1111"/>
                  </a:lnTo>
                  <a:lnTo>
                    <a:pt x="72594" y="864"/>
                  </a:lnTo>
                  <a:lnTo>
                    <a:pt x="72286" y="679"/>
                  </a:lnTo>
                  <a:lnTo>
                    <a:pt x="71916" y="494"/>
                  </a:lnTo>
                  <a:lnTo>
                    <a:pt x="71546" y="371"/>
                  </a:lnTo>
                  <a:lnTo>
                    <a:pt x="71176" y="309"/>
                  </a:lnTo>
                  <a:lnTo>
                    <a:pt x="70744" y="247"/>
                  </a:lnTo>
                  <a:lnTo>
                    <a:pt x="2467" y="1"/>
                  </a:lnTo>
                  <a:close/>
                </a:path>
              </a:pathLst>
            </a:custGeom>
            <a:solidFill>
              <a:srgbClr val="F6F6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6" name="Google Shape;4426;p27"/>
            <p:cNvSpPr/>
            <p:nvPr/>
          </p:nvSpPr>
          <p:spPr>
            <a:xfrm>
              <a:off x="3520875" y="3606075"/>
              <a:ext cx="3861000" cy="252900"/>
            </a:xfrm>
            <a:custGeom>
              <a:avLst/>
              <a:gdLst/>
              <a:ahLst/>
              <a:cxnLst/>
              <a:rect l="l" t="t" r="r" b="b"/>
              <a:pathLst>
                <a:path w="154440" h="10116" extrusionOk="0">
                  <a:moveTo>
                    <a:pt x="19244" y="1296"/>
                  </a:moveTo>
                  <a:lnTo>
                    <a:pt x="19861" y="1357"/>
                  </a:lnTo>
                  <a:lnTo>
                    <a:pt x="20354" y="1419"/>
                  </a:lnTo>
                  <a:lnTo>
                    <a:pt x="20847" y="1604"/>
                  </a:lnTo>
                  <a:lnTo>
                    <a:pt x="21279" y="1851"/>
                  </a:lnTo>
                  <a:lnTo>
                    <a:pt x="21526" y="2036"/>
                  </a:lnTo>
                  <a:lnTo>
                    <a:pt x="21773" y="2221"/>
                  </a:lnTo>
                  <a:lnTo>
                    <a:pt x="21958" y="2467"/>
                  </a:lnTo>
                  <a:lnTo>
                    <a:pt x="22143" y="2776"/>
                  </a:lnTo>
                  <a:lnTo>
                    <a:pt x="22266" y="3023"/>
                  </a:lnTo>
                  <a:lnTo>
                    <a:pt x="22328" y="3331"/>
                  </a:lnTo>
                  <a:lnTo>
                    <a:pt x="22451" y="4071"/>
                  </a:lnTo>
                  <a:lnTo>
                    <a:pt x="22389" y="4441"/>
                  </a:lnTo>
                  <a:lnTo>
                    <a:pt x="22389" y="4811"/>
                  </a:lnTo>
                  <a:lnTo>
                    <a:pt x="22266" y="5181"/>
                  </a:lnTo>
                  <a:lnTo>
                    <a:pt x="22143" y="5490"/>
                  </a:lnTo>
                  <a:lnTo>
                    <a:pt x="21958" y="5860"/>
                  </a:lnTo>
                  <a:lnTo>
                    <a:pt x="21711" y="6168"/>
                  </a:lnTo>
                  <a:lnTo>
                    <a:pt x="21403" y="6415"/>
                  </a:lnTo>
                  <a:lnTo>
                    <a:pt x="21094" y="6723"/>
                  </a:lnTo>
                  <a:lnTo>
                    <a:pt x="20477" y="7155"/>
                  </a:lnTo>
                  <a:lnTo>
                    <a:pt x="19614" y="6847"/>
                  </a:lnTo>
                  <a:lnTo>
                    <a:pt x="18812" y="6538"/>
                  </a:lnTo>
                  <a:lnTo>
                    <a:pt x="18195" y="6168"/>
                  </a:lnTo>
                  <a:lnTo>
                    <a:pt x="17702" y="5798"/>
                  </a:lnTo>
                  <a:lnTo>
                    <a:pt x="17455" y="5490"/>
                  </a:lnTo>
                  <a:lnTo>
                    <a:pt x="17208" y="5120"/>
                  </a:lnTo>
                  <a:lnTo>
                    <a:pt x="17085" y="4811"/>
                  </a:lnTo>
                  <a:lnTo>
                    <a:pt x="17023" y="4441"/>
                  </a:lnTo>
                  <a:lnTo>
                    <a:pt x="17023" y="3639"/>
                  </a:lnTo>
                  <a:lnTo>
                    <a:pt x="17208" y="2961"/>
                  </a:lnTo>
                  <a:lnTo>
                    <a:pt x="17393" y="2344"/>
                  </a:lnTo>
                  <a:lnTo>
                    <a:pt x="17579" y="2097"/>
                  </a:lnTo>
                  <a:lnTo>
                    <a:pt x="17702" y="1851"/>
                  </a:lnTo>
                  <a:lnTo>
                    <a:pt x="18010" y="1604"/>
                  </a:lnTo>
                  <a:lnTo>
                    <a:pt x="18319" y="1419"/>
                  </a:lnTo>
                  <a:lnTo>
                    <a:pt x="18689" y="1357"/>
                  </a:lnTo>
                  <a:lnTo>
                    <a:pt x="19120" y="1296"/>
                  </a:lnTo>
                  <a:close/>
                  <a:moveTo>
                    <a:pt x="10116" y="2097"/>
                  </a:moveTo>
                  <a:lnTo>
                    <a:pt x="10671" y="2159"/>
                  </a:lnTo>
                  <a:lnTo>
                    <a:pt x="11164" y="2282"/>
                  </a:lnTo>
                  <a:lnTo>
                    <a:pt x="11534" y="2529"/>
                  </a:lnTo>
                  <a:lnTo>
                    <a:pt x="11904" y="2838"/>
                  </a:lnTo>
                  <a:lnTo>
                    <a:pt x="12213" y="3208"/>
                  </a:lnTo>
                  <a:lnTo>
                    <a:pt x="12459" y="3639"/>
                  </a:lnTo>
                  <a:lnTo>
                    <a:pt x="12583" y="4133"/>
                  </a:lnTo>
                  <a:lnTo>
                    <a:pt x="12644" y="4688"/>
                  </a:lnTo>
                  <a:lnTo>
                    <a:pt x="12644" y="5366"/>
                  </a:lnTo>
                  <a:lnTo>
                    <a:pt x="12521" y="5983"/>
                  </a:lnTo>
                  <a:lnTo>
                    <a:pt x="12398" y="6476"/>
                  </a:lnTo>
                  <a:lnTo>
                    <a:pt x="12151" y="6908"/>
                  </a:lnTo>
                  <a:lnTo>
                    <a:pt x="11843" y="7278"/>
                  </a:lnTo>
                  <a:lnTo>
                    <a:pt x="11534" y="7587"/>
                  </a:lnTo>
                  <a:lnTo>
                    <a:pt x="11164" y="7833"/>
                  </a:lnTo>
                  <a:lnTo>
                    <a:pt x="10794" y="8018"/>
                  </a:lnTo>
                  <a:lnTo>
                    <a:pt x="10116" y="7833"/>
                  </a:lnTo>
                  <a:lnTo>
                    <a:pt x="9499" y="7525"/>
                  </a:lnTo>
                  <a:lnTo>
                    <a:pt x="9005" y="7217"/>
                  </a:lnTo>
                  <a:lnTo>
                    <a:pt x="8574" y="6908"/>
                  </a:lnTo>
                  <a:lnTo>
                    <a:pt x="8142" y="6476"/>
                  </a:lnTo>
                  <a:lnTo>
                    <a:pt x="7895" y="5921"/>
                  </a:lnTo>
                  <a:lnTo>
                    <a:pt x="7710" y="5366"/>
                  </a:lnTo>
                  <a:lnTo>
                    <a:pt x="7649" y="4750"/>
                  </a:lnTo>
                  <a:lnTo>
                    <a:pt x="7710" y="4318"/>
                  </a:lnTo>
                  <a:lnTo>
                    <a:pt x="7772" y="3948"/>
                  </a:lnTo>
                  <a:lnTo>
                    <a:pt x="7834" y="3578"/>
                  </a:lnTo>
                  <a:lnTo>
                    <a:pt x="7957" y="3269"/>
                  </a:lnTo>
                  <a:lnTo>
                    <a:pt x="8142" y="3023"/>
                  </a:lnTo>
                  <a:lnTo>
                    <a:pt x="8265" y="2838"/>
                  </a:lnTo>
                  <a:lnTo>
                    <a:pt x="8697" y="2467"/>
                  </a:lnTo>
                  <a:lnTo>
                    <a:pt x="9067" y="2282"/>
                  </a:lnTo>
                  <a:lnTo>
                    <a:pt x="9499" y="2159"/>
                  </a:lnTo>
                  <a:lnTo>
                    <a:pt x="9869" y="2097"/>
                  </a:lnTo>
                  <a:close/>
                  <a:moveTo>
                    <a:pt x="19059" y="0"/>
                  </a:moveTo>
                  <a:lnTo>
                    <a:pt x="18380" y="62"/>
                  </a:lnTo>
                  <a:lnTo>
                    <a:pt x="17764" y="247"/>
                  </a:lnTo>
                  <a:lnTo>
                    <a:pt x="17270" y="556"/>
                  </a:lnTo>
                  <a:lnTo>
                    <a:pt x="16777" y="987"/>
                  </a:lnTo>
                  <a:lnTo>
                    <a:pt x="16530" y="1296"/>
                  </a:lnTo>
                  <a:lnTo>
                    <a:pt x="16283" y="1666"/>
                  </a:lnTo>
                  <a:lnTo>
                    <a:pt x="16098" y="2036"/>
                  </a:lnTo>
                  <a:lnTo>
                    <a:pt x="15975" y="2467"/>
                  </a:lnTo>
                  <a:lnTo>
                    <a:pt x="15852" y="2961"/>
                  </a:lnTo>
                  <a:lnTo>
                    <a:pt x="15790" y="3454"/>
                  </a:lnTo>
                  <a:lnTo>
                    <a:pt x="15728" y="3948"/>
                  </a:lnTo>
                  <a:lnTo>
                    <a:pt x="15728" y="4503"/>
                  </a:lnTo>
                  <a:lnTo>
                    <a:pt x="15790" y="5120"/>
                  </a:lnTo>
                  <a:lnTo>
                    <a:pt x="16037" y="5675"/>
                  </a:lnTo>
                  <a:lnTo>
                    <a:pt x="16407" y="6230"/>
                  </a:lnTo>
                  <a:lnTo>
                    <a:pt x="16838" y="6723"/>
                  </a:lnTo>
                  <a:lnTo>
                    <a:pt x="17208" y="7032"/>
                  </a:lnTo>
                  <a:lnTo>
                    <a:pt x="17640" y="7340"/>
                  </a:lnTo>
                  <a:lnTo>
                    <a:pt x="18134" y="7587"/>
                  </a:lnTo>
                  <a:lnTo>
                    <a:pt x="18689" y="7895"/>
                  </a:lnTo>
                  <a:lnTo>
                    <a:pt x="18010" y="8018"/>
                  </a:lnTo>
                  <a:lnTo>
                    <a:pt x="17332" y="8203"/>
                  </a:lnTo>
                  <a:lnTo>
                    <a:pt x="15790" y="8388"/>
                  </a:lnTo>
                  <a:lnTo>
                    <a:pt x="14125" y="8388"/>
                  </a:lnTo>
                  <a:lnTo>
                    <a:pt x="12644" y="8327"/>
                  </a:lnTo>
                  <a:lnTo>
                    <a:pt x="12953" y="8018"/>
                  </a:lnTo>
                  <a:lnTo>
                    <a:pt x="13261" y="7587"/>
                  </a:lnTo>
                  <a:lnTo>
                    <a:pt x="13446" y="7155"/>
                  </a:lnTo>
                  <a:lnTo>
                    <a:pt x="13693" y="6723"/>
                  </a:lnTo>
                  <a:lnTo>
                    <a:pt x="13816" y="6230"/>
                  </a:lnTo>
                  <a:lnTo>
                    <a:pt x="13940" y="5736"/>
                  </a:lnTo>
                  <a:lnTo>
                    <a:pt x="13940" y="5243"/>
                  </a:lnTo>
                  <a:lnTo>
                    <a:pt x="14001" y="4688"/>
                  </a:lnTo>
                  <a:lnTo>
                    <a:pt x="13878" y="3824"/>
                  </a:lnTo>
                  <a:lnTo>
                    <a:pt x="13631" y="3084"/>
                  </a:lnTo>
                  <a:lnTo>
                    <a:pt x="13323" y="2467"/>
                  </a:lnTo>
                  <a:lnTo>
                    <a:pt x="12829" y="1912"/>
                  </a:lnTo>
                  <a:lnTo>
                    <a:pt x="12274" y="1419"/>
                  </a:lnTo>
                  <a:lnTo>
                    <a:pt x="11658" y="1049"/>
                  </a:lnTo>
                  <a:lnTo>
                    <a:pt x="11287" y="926"/>
                  </a:lnTo>
                  <a:lnTo>
                    <a:pt x="10917" y="864"/>
                  </a:lnTo>
                  <a:lnTo>
                    <a:pt x="10547" y="802"/>
                  </a:lnTo>
                  <a:lnTo>
                    <a:pt x="10116" y="802"/>
                  </a:lnTo>
                  <a:lnTo>
                    <a:pt x="9437" y="864"/>
                  </a:lnTo>
                  <a:lnTo>
                    <a:pt x="8759" y="987"/>
                  </a:lnTo>
                  <a:lnTo>
                    <a:pt x="8142" y="1296"/>
                  </a:lnTo>
                  <a:lnTo>
                    <a:pt x="7587" y="1666"/>
                  </a:lnTo>
                  <a:lnTo>
                    <a:pt x="7155" y="2097"/>
                  </a:lnTo>
                  <a:lnTo>
                    <a:pt x="6970" y="2406"/>
                  </a:lnTo>
                  <a:lnTo>
                    <a:pt x="6785" y="2776"/>
                  </a:lnTo>
                  <a:lnTo>
                    <a:pt x="6600" y="3208"/>
                  </a:lnTo>
                  <a:lnTo>
                    <a:pt x="6477" y="3639"/>
                  </a:lnTo>
                  <a:lnTo>
                    <a:pt x="6415" y="4194"/>
                  </a:lnTo>
                  <a:lnTo>
                    <a:pt x="6353" y="4750"/>
                  </a:lnTo>
                  <a:lnTo>
                    <a:pt x="6353" y="5181"/>
                  </a:lnTo>
                  <a:lnTo>
                    <a:pt x="6415" y="5675"/>
                  </a:lnTo>
                  <a:lnTo>
                    <a:pt x="6538" y="6045"/>
                  </a:lnTo>
                  <a:lnTo>
                    <a:pt x="6662" y="6476"/>
                  </a:lnTo>
                  <a:lnTo>
                    <a:pt x="6847" y="6847"/>
                  </a:lnTo>
                  <a:lnTo>
                    <a:pt x="7093" y="7217"/>
                  </a:lnTo>
                  <a:lnTo>
                    <a:pt x="7340" y="7525"/>
                  </a:lnTo>
                  <a:lnTo>
                    <a:pt x="7649" y="7833"/>
                  </a:lnTo>
                  <a:lnTo>
                    <a:pt x="8019" y="8142"/>
                  </a:lnTo>
                  <a:lnTo>
                    <a:pt x="8389" y="8388"/>
                  </a:lnTo>
                  <a:lnTo>
                    <a:pt x="7834" y="8327"/>
                  </a:lnTo>
                  <a:lnTo>
                    <a:pt x="7217" y="8265"/>
                  </a:lnTo>
                  <a:lnTo>
                    <a:pt x="6662" y="8080"/>
                  </a:lnTo>
                  <a:lnTo>
                    <a:pt x="6107" y="7895"/>
                  </a:lnTo>
                  <a:lnTo>
                    <a:pt x="5490" y="7648"/>
                  </a:lnTo>
                  <a:lnTo>
                    <a:pt x="4996" y="7402"/>
                  </a:lnTo>
                  <a:lnTo>
                    <a:pt x="4441" y="7093"/>
                  </a:lnTo>
                  <a:lnTo>
                    <a:pt x="3948" y="6723"/>
                  </a:lnTo>
                  <a:lnTo>
                    <a:pt x="3393" y="6230"/>
                  </a:lnTo>
                  <a:lnTo>
                    <a:pt x="2838" y="5675"/>
                  </a:lnTo>
                  <a:lnTo>
                    <a:pt x="2406" y="5120"/>
                  </a:lnTo>
                  <a:lnTo>
                    <a:pt x="2036" y="4564"/>
                  </a:lnTo>
                  <a:lnTo>
                    <a:pt x="1728" y="3886"/>
                  </a:lnTo>
                  <a:lnTo>
                    <a:pt x="1542" y="3269"/>
                  </a:lnTo>
                  <a:lnTo>
                    <a:pt x="1357" y="2591"/>
                  </a:lnTo>
                  <a:lnTo>
                    <a:pt x="1296" y="1912"/>
                  </a:lnTo>
                  <a:lnTo>
                    <a:pt x="1" y="1912"/>
                  </a:lnTo>
                  <a:lnTo>
                    <a:pt x="124" y="2776"/>
                  </a:lnTo>
                  <a:lnTo>
                    <a:pt x="247" y="3578"/>
                  </a:lnTo>
                  <a:lnTo>
                    <a:pt x="556" y="4379"/>
                  </a:lnTo>
                  <a:lnTo>
                    <a:pt x="864" y="5120"/>
                  </a:lnTo>
                  <a:lnTo>
                    <a:pt x="1357" y="5860"/>
                  </a:lnTo>
                  <a:lnTo>
                    <a:pt x="1851" y="6538"/>
                  </a:lnTo>
                  <a:lnTo>
                    <a:pt x="2468" y="7155"/>
                  </a:lnTo>
                  <a:lnTo>
                    <a:pt x="3146" y="7772"/>
                  </a:lnTo>
                  <a:lnTo>
                    <a:pt x="3825" y="8203"/>
                  </a:lnTo>
                  <a:lnTo>
                    <a:pt x="4503" y="8635"/>
                  </a:lnTo>
                  <a:lnTo>
                    <a:pt x="5243" y="8944"/>
                  </a:lnTo>
                  <a:lnTo>
                    <a:pt x="5983" y="9252"/>
                  </a:lnTo>
                  <a:lnTo>
                    <a:pt x="6723" y="9437"/>
                  </a:lnTo>
                  <a:lnTo>
                    <a:pt x="7525" y="9622"/>
                  </a:lnTo>
                  <a:lnTo>
                    <a:pt x="8265" y="9684"/>
                  </a:lnTo>
                  <a:lnTo>
                    <a:pt x="9005" y="9745"/>
                  </a:lnTo>
                  <a:lnTo>
                    <a:pt x="9992" y="9622"/>
                  </a:lnTo>
                  <a:lnTo>
                    <a:pt x="10917" y="9375"/>
                  </a:lnTo>
                  <a:lnTo>
                    <a:pt x="12274" y="9622"/>
                  </a:lnTo>
                  <a:lnTo>
                    <a:pt x="13570" y="9684"/>
                  </a:lnTo>
                  <a:lnTo>
                    <a:pt x="15852" y="9684"/>
                  </a:lnTo>
                  <a:lnTo>
                    <a:pt x="17208" y="9499"/>
                  </a:lnTo>
                  <a:lnTo>
                    <a:pt x="18442" y="9314"/>
                  </a:lnTo>
                  <a:lnTo>
                    <a:pt x="19614" y="8944"/>
                  </a:lnTo>
                  <a:lnTo>
                    <a:pt x="20601" y="8573"/>
                  </a:lnTo>
                  <a:lnTo>
                    <a:pt x="21958" y="8882"/>
                  </a:lnTo>
                  <a:lnTo>
                    <a:pt x="23500" y="9190"/>
                  </a:lnTo>
                  <a:lnTo>
                    <a:pt x="25226" y="9437"/>
                  </a:lnTo>
                  <a:lnTo>
                    <a:pt x="27138" y="9684"/>
                  </a:lnTo>
                  <a:lnTo>
                    <a:pt x="29235" y="9869"/>
                  </a:lnTo>
                  <a:lnTo>
                    <a:pt x="31518" y="9992"/>
                  </a:lnTo>
                  <a:lnTo>
                    <a:pt x="33985" y="10054"/>
                  </a:lnTo>
                  <a:lnTo>
                    <a:pt x="36698" y="10115"/>
                  </a:lnTo>
                  <a:lnTo>
                    <a:pt x="41386" y="10115"/>
                  </a:lnTo>
                  <a:lnTo>
                    <a:pt x="44655" y="9992"/>
                  </a:lnTo>
                  <a:lnTo>
                    <a:pt x="53598" y="9684"/>
                  </a:lnTo>
                  <a:lnTo>
                    <a:pt x="77282" y="8697"/>
                  </a:lnTo>
                  <a:lnTo>
                    <a:pt x="101213" y="7587"/>
                  </a:lnTo>
                  <a:lnTo>
                    <a:pt x="116200" y="6847"/>
                  </a:lnTo>
                  <a:lnTo>
                    <a:pt x="154440" y="4750"/>
                  </a:lnTo>
                  <a:lnTo>
                    <a:pt x="154378" y="3454"/>
                  </a:lnTo>
                  <a:lnTo>
                    <a:pt x="116139" y="5551"/>
                  </a:lnTo>
                  <a:lnTo>
                    <a:pt x="100473" y="6291"/>
                  </a:lnTo>
                  <a:lnTo>
                    <a:pt x="75863" y="7402"/>
                  </a:lnTo>
                  <a:lnTo>
                    <a:pt x="63096" y="7957"/>
                  </a:lnTo>
                  <a:lnTo>
                    <a:pt x="51563" y="8450"/>
                  </a:lnTo>
                  <a:lnTo>
                    <a:pt x="42373" y="8758"/>
                  </a:lnTo>
                  <a:lnTo>
                    <a:pt x="39042" y="8820"/>
                  </a:lnTo>
                  <a:lnTo>
                    <a:pt x="36698" y="8820"/>
                  </a:lnTo>
                  <a:lnTo>
                    <a:pt x="32196" y="8697"/>
                  </a:lnTo>
                  <a:lnTo>
                    <a:pt x="30099" y="8573"/>
                  </a:lnTo>
                  <a:lnTo>
                    <a:pt x="28249" y="8450"/>
                  </a:lnTo>
                  <a:lnTo>
                    <a:pt x="26460" y="8265"/>
                  </a:lnTo>
                  <a:lnTo>
                    <a:pt x="24856" y="8080"/>
                  </a:lnTo>
                  <a:lnTo>
                    <a:pt x="23376" y="7833"/>
                  </a:lnTo>
                  <a:lnTo>
                    <a:pt x="22081" y="7587"/>
                  </a:lnTo>
                  <a:lnTo>
                    <a:pt x="22513" y="7217"/>
                  </a:lnTo>
                  <a:lnTo>
                    <a:pt x="22821" y="6785"/>
                  </a:lnTo>
                  <a:lnTo>
                    <a:pt x="23129" y="6415"/>
                  </a:lnTo>
                  <a:lnTo>
                    <a:pt x="23376" y="5921"/>
                  </a:lnTo>
                  <a:lnTo>
                    <a:pt x="23500" y="5490"/>
                  </a:lnTo>
                  <a:lnTo>
                    <a:pt x="23623" y="4996"/>
                  </a:lnTo>
                  <a:lnTo>
                    <a:pt x="23746" y="4503"/>
                  </a:lnTo>
                  <a:lnTo>
                    <a:pt x="23746" y="4009"/>
                  </a:lnTo>
                  <a:lnTo>
                    <a:pt x="23685" y="3393"/>
                  </a:lnTo>
                  <a:lnTo>
                    <a:pt x="23561" y="2838"/>
                  </a:lnTo>
                  <a:lnTo>
                    <a:pt x="23376" y="2344"/>
                  </a:lnTo>
                  <a:lnTo>
                    <a:pt x="23129" y="1912"/>
                  </a:lnTo>
                  <a:lnTo>
                    <a:pt x="22883" y="1542"/>
                  </a:lnTo>
                  <a:lnTo>
                    <a:pt x="22574" y="1234"/>
                  </a:lnTo>
                  <a:lnTo>
                    <a:pt x="22328" y="987"/>
                  </a:lnTo>
                  <a:lnTo>
                    <a:pt x="22019" y="741"/>
                  </a:lnTo>
                  <a:lnTo>
                    <a:pt x="21649" y="494"/>
                  </a:lnTo>
                  <a:lnTo>
                    <a:pt x="21217" y="309"/>
                  </a:lnTo>
                  <a:lnTo>
                    <a:pt x="20786" y="185"/>
                  </a:lnTo>
                  <a:lnTo>
                    <a:pt x="20416" y="124"/>
                  </a:lnTo>
                  <a:lnTo>
                    <a:pt x="19676" y="0"/>
                  </a:lnTo>
                  <a:close/>
                </a:path>
              </a:pathLst>
            </a:custGeom>
            <a:solidFill>
              <a:srgbClr val="4747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7" name="Google Shape;4427;p27"/>
            <p:cNvSpPr/>
            <p:nvPr/>
          </p:nvSpPr>
          <p:spPr>
            <a:xfrm>
              <a:off x="3476150" y="3589100"/>
              <a:ext cx="107975" cy="121850"/>
            </a:xfrm>
            <a:custGeom>
              <a:avLst/>
              <a:gdLst/>
              <a:ahLst/>
              <a:cxnLst/>
              <a:rect l="l" t="t" r="r" b="b"/>
              <a:pathLst>
                <a:path w="4319" h="4874" extrusionOk="0">
                  <a:moveTo>
                    <a:pt x="1605" y="1"/>
                  </a:moveTo>
                  <a:lnTo>
                    <a:pt x="988" y="63"/>
                  </a:lnTo>
                  <a:lnTo>
                    <a:pt x="494" y="186"/>
                  </a:lnTo>
                  <a:lnTo>
                    <a:pt x="1" y="309"/>
                  </a:lnTo>
                  <a:lnTo>
                    <a:pt x="248" y="1358"/>
                  </a:lnTo>
                  <a:lnTo>
                    <a:pt x="556" y="2283"/>
                  </a:lnTo>
                  <a:lnTo>
                    <a:pt x="803" y="3085"/>
                  </a:lnTo>
                  <a:lnTo>
                    <a:pt x="1173" y="3763"/>
                  </a:lnTo>
                  <a:lnTo>
                    <a:pt x="1543" y="4318"/>
                  </a:lnTo>
                  <a:lnTo>
                    <a:pt x="1728" y="4503"/>
                  </a:lnTo>
                  <a:lnTo>
                    <a:pt x="1975" y="4688"/>
                  </a:lnTo>
                  <a:lnTo>
                    <a:pt x="2160" y="4750"/>
                  </a:lnTo>
                  <a:lnTo>
                    <a:pt x="2406" y="4812"/>
                  </a:lnTo>
                  <a:lnTo>
                    <a:pt x="2653" y="4873"/>
                  </a:lnTo>
                  <a:lnTo>
                    <a:pt x="2961" y="4812"/>
                  </a:lnTo>
                  <a:lnTo>
                    <a:pt x="3270" y="4750"/>
                  </a:lnTo>
                  <a:lnTo>
                    <a:pt x="3578" y="4565"/>
                  </a:lnTo>
                  <a:lnTo>
                    <a:pt x="3825" y="4380"/>
                  </a:lnTo>
                  <a:lnTo>
                    <a:pt x="4010" y="4195"/>
                  </a:lnTo>
                  <a:lnTo>
                    <a:pt x="4133" y="3948"/>
                  </a:lnTo>
                  <a:lnTo>
                    <a:pt x="4257" y="3640"/>
                  </a:lnTo>
                  <a:lnTo>
                    <a:pt x="4318" y="3023"/>
                  </a:lnTo>
                  <a:lnTo>
                    <a:pt x="4318" y="2345"/>
                  </a:lnTo>
                  <a:lnTo>
                    <a:pt x="4195" y="1728"/>
                  </a:lnTo>
                  <a:lnTo>
                    <a:pt x="4010" y="1111"/>
                  </a:lnTo>
                  <a:lnTo>
                    <a:pt x="3702" y="618"/>
                  </a:lnTo>
                  <a:lnTo>
                    <a:pt x="3578" y="433"/>
                  </a:lnTo>
                  <a:lnTo>
                    <a:pt x="3331" y="309"/>
                  </a:lnTo>
                  <a:lnTo>
                    <a:pt x="3085" y="186"/>
                  </a:lnTo>
                  <a:lnTo>
                    <a:pt x="2838" y="63"/>
                  </a:lnTo>
                  <a:lnTo>
                    <a:pt x="2221" y="1"/>
                  </a:lnTo>
                  <a:close/>
                </a:path>
              </a:pathLst>
            </a:custGeom>
            <a:solidFill>
              <a:srgbClr val="2D2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8" name="Google Shape;4428;p27"/>
            <p:cNvSpPr/>
            <p:nvPr/>
          </p:nvSpPr>
          <p:spPr>
            <a:xfrm>
              <a:off x="2973500" y="2238400"/>
              <a:ext cx="536600" cy="1322975"/>
            </a:xfrm>
            <a:custGeom>
              <a:avLst/>
              <a:gdLst/>
              <a:ahLst/>
              <a:cxnLst/>
              <a:rect l="l" t="t" r="r" b="b"/>
              <a:pathLst>
                <a:path w="21464" h="52919" extrusionOk="0">
                  <a:moveTo>
                    <a:pt x="987" y="0"/>
                  </a:moveTo>
                  <a:lnTo>
                    <a:pt x="1049" y="1296"/>
                  </a:lnTo>
                  <a:lnTo>
                    <a:pt x="987" y="2652"/>
                  </a:lnTo>
                  <a:lnTo>
                    <a:pt x="925" y="4133"/>
                  </a:lnTo>
                  <a:lnTo>
                    <a:pt x="802" y="5613"/>
                  </a:lnTo>
                  <a:lnTo>
                    <a:pt x="555" y="8882"/>
                  </a:lnTo>
                  <a:lnTo>
                    <a:pt x="247" y="12397"/>
                  </a:lnTo>
                  <a:lnTo>
                    <a:pt x="124" y="14186"/>
                  </a:lnTo>
                  <a:lnTo>
                    <a:pt x="62" y="16098"/>
                  </a:lnTo>
                  <a:lnTo>
                    <a:pt x="0" y="18010"/>
                  </a:lnTo>
                  <a:lnTo>
                    <a:pt x="62" y="19984"/>
                  </a:lnTo>
                  <a:lnTo>
                    <a:pt x="124" y="22019"/>
                  </a:lnTo>
                  <a:lnTo>
                    <a:pt x="309" y="24054"/>
                  </a:lnTo>
                  <a:lnTo>
                    <a:pt x="617" y="26151"/>
                  </a:lnTo>
                  <a:lnTo>
                    <a:pt x="987" y="28310"/>
                  </a:lnTo>
                  <a:lnTo>
                    <a:pt x="1295" y="29667"/>
                  </a:lnTo>
                  <a:lnTo>
                    <a:pt x="1974" y="31825"/>
                  </a:lnTo>
                  <a:lnTo>
                    <a:pt x="2529" y="33491"/>
                  </a:lnTo>
                  <a:lnTo>
                    <a:pt x="3146" y="35094"/>
                  </a:lnTo>
                  <a:lnTo>
                    <a:pt x="3886" y="36698"/>
                  </a:lnTo>
                  <a:lnTo>
                    <a:pt x="4626" y="38240"/>
                  </a:lnTo>
                  <a:lnTo>
                    <a:pt x="5798" y="40522"/>
                  </a:lnTo>
                  <a:lnTo>
                    <a:pt x="7155" y="42742"/>
                  </a:lnTo>
                  <a:lnTo>
                    <a:pt x="8573" y="44778"/>
                  </a:lnTo>
                  <a:lnTo>
                    <a:pt x="9930" y="46689"/>
                  </a:lnTo>
                  <a:lnTo>
                    <a:pt x="11349" y="48416"/>
                  </a:lnTo>
                  <a:lnTo>
                    <a:pt x="12706" y="49897"/>
                  </a:lnTo>
                  <a:lnTo>
                    <a:pt x="14001" y="51130"/>
                  </a:lnTo>
                  <a:lnTo>
                    <a:pt x="15173" y="52117"/>
                  </a:lnTo>
                  <a:lnTo>
                    <a:pt x="15666" y="52487"/>
                  </a:lnTo>
                  <a:lnTo>
                    <a:pt x="16160" y="52795"/>
                  </a:lnTo>
                  <a:lnTo>
                    <a:pt x="16468" y="52919"/>
                  </a:lnTo>
                  <a:lnTo>
                    <a:pt x="16715" y="52857"/>
                  </a:lnTo>
                  <a:lnTo>
                    <a:pt x="16961" y="52734"/>
                  </a:lnTo>
                  <a:lnTo>
                    <a:pt x="17208" y="52549"/>
                  </a:lnTo>
                  <a:lnTo>
                    <a:pt x="17393" y="52240"/>
                  </a:lnTo>
                  <a:lnTo>
                    <a:pt x="17578" y="51870"/>
                  </a:lnTo>
                  <a:lnTo>
                    <a:pt x="17887" y="50945"/>
                  </a:lnTo>
                  <a:lnTo>
                    <a:pt x="18257" y="49897"/>
                  </a:lnTo>
                  <a:lnTo>
                    <a:pt x="18750" y="48786"/>
                  </a:lnTo>
                  <a:lnTo>
                    <a:pt x="18997" y="48231"/>
                  </a:lnTo>
                  <a:lnTo>
                    <a:pt x="19305" y="47738"/>
                  </a:lnTo>
                  <a:lnTo>
                    <a:pt x="19675" y="47306"/>
                  </a:lnTo>
                  <a:lnTo>
                    <a:pt x="20107" y="46875"/>
                  </a:lnTo>
                  <a:lnTo>
                    <a:pt x="20477" y="46504"/>
                  </a:lnTo>
                  <a:lnTo>
                    <a:pt x="20785" y="46134"/>
                  </a:lnTo>
                  <a:lnTo>
                    <a:pt x="21094" y="45764"/>
                  </a:lnTo>
                  <a:lnTo>
                    <a:pt x="21279" y="45394"/>
                  </a:lnTo>
                  <a:lnTo>
                    <a:pt x="21402" y="45024"/>
                  </a:lnTo>
                  <a:lnTo>
                    <a:pt x="21464" y="44592"/>
                  </a:lnTo>
                  <a:lnTo>
                    <a:pt x="21464" y="44222"/>
                  </a:lnTo>
                  <a:lnTo>
                    <a:pt x="21340" y="43852"/>
                  </a:lnTo>
                  <a:lnTo>
                    <a:pt x="20600" y="42310"/>
                  </a:lnTo>
                  <a:lnTo>
                    <a:pt x="19552" y="40275"/>
                  </a:lnTo>
                  <a:lnTo>
                    <a:pt x="16838" y="35156"/>
                  </a:lnTo>
                  <a:lnTo>
                    <a:pt x="15419" y="32319"/>
                  </a:lnTo>
                  <a:lnTo>
                    <a:pt x="14124" y="29482"/>
                  </a:lnTo>
                  <a:lnTo>
                    <a:pt x="13507" y="28125"/>
                  </a:lnTo>
                  <a:lnTo>
                    <a:pt x="13014" y="26768"/>
                  </a:lnTo>
                  <a:lnTo>
                    <a:pt x="12582" y="25473"/>
                  </a:lnTo>
                  <a:lnTo>
                    <a:pt x="12274" y="24239"/>
                  </a:lnTo>
                  <a:lnTo>
                    <a:pt x="12151" y="23314"/>
                  </a:lnTo>
                  <a:lnTo>
                    <a:pt x="12027" y="22327"/>
                  </a:lnTo>
                  <a:lnTo>
                    <a:pt x="11966" y="21279"/>
                  </a:lnTo>
                  <a:lnTo>
                    <a:pt x="11966" y="20230"/>
                  </a:lnTo>
                  <a:lnTo>
                    <a:pt x="12027" y="19120"/>
                  </a:lnTo>
                  <a:lnTo>
                    <a:pt x="12089" y="17948"/>
                  </a:lnTo>
                  <a:lnTo>
                    <a:pt x="12336" y="15666"/>
                  </a:lnTo>
                  <a:lnTo>
                    <a:pt x="12706" y="13384"/>
                  </a:lnTo>
                  <a:lnTo>
                    <a:pt x="13076" y="11226"/>
                  </a:lnTo>
                  <a:lnTo>
                    <a:pt x="13692" y="7402"/>
                  </a:lnTo>
                  <a:lnTo>
                    <a:pt x="13939" y="5675"/>
                  </a:lnTo>
                  <a:lnTo>
                    <a:pt x="13939" y="5058"/>
                  </a:lnTo>
                  <a:lnTo>
                    <a:pt x="13878" y="4503"/>
                  </a:lnTo>
                  <a:lnTo>
                    <a:pt x="13816" y="4318"/>
                  </a:lnTo>
                  <a:lnTo>
                    <a:pt x="13692" y="4071"/>
                  </a:lnTo>
                  <a:lnTo>
                    <a:pt x="13446" y="3824"/>
                  </a:lnTo>
                  <a:lnTo>
                    <a:pt x="13199" y="3639"/>
                  </a:lnTo>
                  <a:lnTo>
                    <a:pt x="12521" y="3208"/>
                  </a:lnTo>
                  <a:lnTo>
                    <a:pt x="11657" y="2776"/>
                  </a:lnTo>
                  <a:lnTo>
                    <a:pt x="10670" y="2406"/>
                  </a:lnTo>
                  <a:lnTo>
                    <a:pt x="9622" y="2036"/>
                  </a:lnTo>
                  <a:lnTo>
                    <a:pt x="7278" y="1357"/>
                  </a:lnTo>
                  <a:lnTo>
                    <a:pt x="4934" y="802"/>
                  </a:lnTo>
                  <a:lnTo>
                    <a:pt x="2961" y="370"/>
                  </a:lnTo>
                  <a:lnTo>
                    <a:pt x="987" y="0"/>
                  </a:lnTo>
                  <a:close/>
                </a:path>
              </a:pathLst>
            </a:custGeom>
            <a:solidFill>
              <a:srgbClr val="7E7E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9" name="Google Shape;4429;p27"/>
            <p:cNvSpPr/>
            <p:nvPr/>
          </p:nvSpPr>
          <p:spPr>
            <a:xfrm>
              <a:off x="2973500" y="2238400"/>
              <a:ext cx="536600" cy="1322975"/>
            </a:xfrm>
            <a:custGeom>
              <a:avLst/>
              <a:gdLst/>
              <a:ahLst/>
              <a:cxnLst/>
              <a:rect l="l" t="t" r="r" b="b"/>
              <a:pathLst>
                <a:path w="21464" h="52919" fill="none" extrusionOk="0">
                  <a:moveTo>
                    <a:pt x="4626" y="38240"/>
                  </a:moveTo>
                  <a:lnTo>
                    <a:pt x="4626" y="38240"/>
                  </a:lnTo>
                  <a:lnTo>
                    <a:pt x="5798" y="40522"/>
                  </a:lnTo>
                  <a:lnTo>
                    <a:pt x="5798" y="40522"/>
                  </a:lnTo>
                  <a:lnTo>
                    <a:pt x="7155" y="42742"/>
                  </a:lnTo>
                  <a:lnTo>
                    <a:pt x="8573" y="44778"/>
                  </a:lnTo>
                  <a:lnTo>
                    <a:pt x="9930" y="46689"/>
                  </a:lnTo>
                  <a:lnTo>
                    <a:pt x="11349" y="48416"/>
                  </a:lnTo>
                  <a:lnTo>
                    <a:pt x="12706" y="49897"/>
                  </a:lnTo>
                  <a:lnTo>
                    <a:pt x="14001" y="51130"/>
                  </a:lnTo>
                  <a:lnTo>
                    <a:pt x="15173" y="52117"/>
                  </a:lnTo>
                  <a:lnTo>
                    <a:pt x="15666" y="52487"/>
                  </a:lnTo>
                  <a:lnTo>
                    <a:pt x="16160" y="52795"/>
                  </a:lnTo>
                  <a:lnTo>
                    <a:pt x="16160" y="52795"/>
                  </a:lnTo>
                  <a:lnTo>
                    <a:pt x="16468" y="52919"/>
                  </a:lnTo>
                  <a:lnTo>
                    <a:pt x="16715" y="52857"/>
                  </a:lnTo>
                  <a:lnTo>
                    <a:pt x="16961" y="52734"/>
                  </a:lnTo>
                  <a:lnTo>
                    <a:pt x="17208" y="52549"/>
                  </a:lnTo>
                  <a:lnTo>
                    <a:pt x="17393" y="52240"/>
                  </a:lnTo>
                  <a:lnTo>
                    <a:pt x="17578" y="51870"/>
                  </a:lnTo>
                  <a:lnTo>
                    <a:pt x="17887" y="50945"/>
                  </a:lnTo>
                  <a:lnTo>
                    <a:pt x="18257" y="49897"/>
                  </a:lnTo>
                  <a:lnTo>
                    <a:pt x="18750" y="48786"/>
                  </a:lnTo>
                  <a:lnTo>
                    <a:pt x="18997" y="48231"/>
                  </a:lnTo>
                  <a:lnTo>
                    <a:pt x="19305" y="47738"/>
                  </a:lnTo>
                  <a:lnTo>
                    <a:pt x="19675" y="47306"/>
                  </a:lnTo>
                  <a:lnTo>
                    <a:pt x="20107" y="46875"/>
                  </a:lnTo>
                  <a:lnTo>
                    <a:pt x="20107" y="46875"/>
                  </a:lnTo>
                  <a:lnTo>
                    <a:pt x="20477" y="46504"/>
                  </a:lnTo>
                  <a:lnTo>
                    <a:pt x="20785" y="46134"/>
                  </a:lnTo>
                  <a:lnTo>
                    <a:pt x="21094" y="45764"/>
                  </a:lnTo>
                  <a:lnTo>
                    <a:pt x="21279" y="45394"/>
                  </a:lnTo>
                  <a:lnTo>
                    <a:pt x="21402" y="45024"/>
                  </a:lnTo>
                  <a:lnTo>
                    <a:pt x="21464" y="44592"/>
                  </a:lnTo>
                  <a:lnTo>
                    <a:pt x="21464" y="44222"/>
                  </a:lnTo>
                  <a:lnTo>
                    <a:pt x="21340" y="43852"/>
                  </a:lnTo>
                  <a:lnTo>
                    <a:pt x="21340" y="43852"/>
                  </a:lnTo>
                  <a:lnTo>
                    <a:pt x="20600" y="42310"/>
                  </a:lnTo>
                  <a:lnTo>
                    <a:pt x="19552" y="40275"/>
                  </a:lnTo>
                  <a:lnTo>
                    <a:pt x="16838" y="35156"/>
                  </a:lnTo>
                  <a:lnTo>
                    <a:pt x="15419" y="32319"/>
                  </a:lnTo>
                  <a:lnTo>
                    <a:pt x="14124" y="29482"/>
                  </a:lnTo>
                  <a:lnTo>
                    <a:pt x="13507" y="28125"/>
                  </a:lnTo>
                  <a:lnTo>
                    <a:pt x="13014" y="26768"/>
                  </a:lnTo>
                  <a:lnTo>
                    <a:pt x="12582" y="25473"/>
                  </a:lnTo>
                  <a:lnTo>
                    <a:pt x="12274" y="24239"/>
                  </a:lnTo>
                  <a:lnTo>
                    <a:pt x="12274" y="24239"/>
                  </a:lnTo>
                  <a:lnTo>
                    <a:pt x="12151" y="23314"/>
                  </a:lnTo>
                  <a:lnTo>
                    <a:pt x="12027" y="22327"/>
                  </a:lnTo>
                  <a:lnTo>
                    <a:pt x="11966" y="21279"/>
                  </a:lnTo>
                  <a:lnTo>
                    <a:pt x="11966" y="20230"/>
                  </a:lnTo>
                  <a:lnTo>
                    <a:pt x="12027" y="19120"/>
                  </a:lnTo>
                  <a:lnTo>
                    <a:pt x="12089" y="17948"/>
                  </a:lnTo>
                  <a:lnTo>
                    <a:pt x="12336" y="15666"/>
                  </a:lnTo>
                  <a:lnTo>
                    <a:pt x="12706" y="13384"/>
                  </a:lnTo>
                  <a:lnTo>
                    <a:pt x="13076" y="11226"/>
                  </a:lnTo>
                  <a:lnTo>
                    <a:pt x="13692" y="7402"/>
                  </a:lnTo>
                  <a:lnTo>
                    <a:pt x="13692" y="7402"/>
                  </a:lnTo>
                  <a:lnTo>
                    <a:pt x="13939" y="5675"/>
                  </a:lnTo>
                  <a:lnTo>
                    <a:pt x="13939" y="5058"/>
                  </a:lnTo>
                  <a:lnTo>
                    <a:pt x="13878" y="4503"/>
                  </a:lnTo>
                  <a:lnTo>
                    <a:pt x="13878" y="4503"/>
                  </a:lnTo>
                  <a:lnTo>
                    <a:pt x="13816" y="4318"/>
                  </a:lnTo>
                  <a:lnTo>
                    <a:pt x="13692" y="4071"/>
                  </a:lnTo>
                  <a:lnTo>
                    <a:pt x="13446" y="3824"/>
                  </a:lnTo>
                  <a:lnTo>
                    <a:pt x="13199" y="3639"/>
                  </a:lnTo>
                  <a:lnTo>
                    <a:pt x="12521" y="3208"/>
                  </a:lnTo>
                  <a:lnTo>
                    <a:pt x="11657" y="2776"/>
                  </a:lnTo>
                  <a:lnTo>
                    <a:pt x="10670" y="2406"/>
                  </a:lnTo>
                  <a:lnTo>
                    <a:pt x="9622" y="2036"/>
                  </a:lnTo>
                  <a:lnTo>
                    <a:pt x="7278" y="1357"/>
                  </a:lnTo>
                  <a:lnTo>
                    <a:pt x="4934" y="802"/>
                  </a:lnTo>
                  <a:lnTo>
                    <a:pt x="2961" y="370"/>
                  </a:lnTo>
                  <a:lnTo>
                    <a:pt x="987" y="0"/>
                  </a:lnTo>
                  <a:lnTo>
                    <a:pt x="987" y="0"/>
                  </a:lnTo>
                  <a:lnTo>
                    <a:pt x="1049" y="1296"/>
                  </a:lnTo>
                  <a:lnTo>
                    <a:pt x="987" y="2652"/>
                  </a:lnTo>
                  <a:lnTo>
                    <a:pt x="925" y="4133"/>
                  </a:lnTo>
                  <a:lnTo>
                    <a:pt x="802" y="5613"/>
                  </a:lnTo>
                  <a:lnTo>
                    <a:pt x="555" y="8882"/>
                  </a:lnTo>
                  <a:lnTo>
                    <a:pt x="247" y="12397"/>
                  </a:lnTo>
                  <a:lnTo>
                    <a:pt x="124" y="14186"/>
                  </a:lnTo>
                  <a:lnTo>
                    <a:pt x="62" y="16098"/>
                  </a:lnTo>
                  <a:lnTo>
                    <a:pt x="0" y="18010"/>
                  </a:lnTo>
                  <a:lnTo>
                    <a:pt x="62" y="19984"/>
                  </a:lnTo>
                  <a:lnTo>
                    <a:pt x="124" y="22019"/>
                  </a:lnTo>
                  <a:lnTo>
                    <a:pt x="309" y="24054"/>
                  </a:lnTo>
                  <a:lnTo>
                    <a:pt x="617" y="26151"/>
                  </a:lnTo>
                  <a:lnTo>
                    <a:pt x="987" y="28310"/>
                  </a:lnTo>
                  <a:lnTo>
                    <a:pt x="987" y="28310"/>
                  </a:lnTo>
                  <a:lnTo>
                    <a:pt x="1295" y="29667"/>
                  </a:lnTo>
                  <a:lnTo>
                    <a:pt x="1295" y="29667"/>
                  </a:lnTo>
                  <a:lnTo>
                    <a:pt x="1974" y="31825"/>
                  </a:lnTo>
                  <a:lnTo>
                    <a:pt x="1974" y="31825"/>
                  </a:lnTo>
                  <a:lnTo>
                    <a:pt x="2529" y="33491"/>
                  </a:lnTo>
                  <a:lnTo>
                    <a:pt x="3146" y="35094"/>
                  </a:lnTo>
                  <a:lnTo>
                    <a:pt x="3886" y="36698"/>
                  </a:lnTo>
                  <a:lnTo>
                    <a:pt x="4626" y="3824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0" name="Google Shape;4430;p27"/>
            <p:cNvSpPr/>
            <p:nvPr/>
          </p:nvSpPr>
          <p:spPr>
            <a:xfrm>
              <a:off x="3274175" y="2796575"/>
              <a:ext cx="120300" cy="319200"/>
            </a:xfrm>
            <a:custGeom>
              <a:avLst/>
              <a:gdLst/>
              <a:ahLst/>
              <a:cxnLst/>
              <a:rect l="l" t="t" r="r" b="b"/>
              <a:pathLst>
                <a:path w="4812" h="12768" extrusionOk="0">
                  <a:moveTo>
                    <a:pt x="0" y="0"/>
                  </a:moveTo>
                  <a:lnTo>
                    <a:pt x="0" y="0"/>
                  </a:lnTo>
                  <a:lnTo>
                    <a:pt x="124" y="987"/>
                  </a:lnTo>
                  <a:lnTo>
                    <a:pt x="247" y="1912"/>
                  </a:lnTo>
                  <a:lnTo>
                    <a:pt x="247" y="1912"/>
                  </a:lnTo>
                  <a:lnTo>
                    <a:pt x="555" y="3146"/>
                  </a:lnTo>
                  <a:lnTo>
                    <a:pt x="987" y="4441"/>
                  </a:lnTo>
                  <a:lnTo>
                    <a:pt x="1480" y="5736"/>
                  </a:lnTo>
                  <a:lnTo>
                    <a:pt x="2036" y="7155"/>
                  </a:lnTo>
                  <a:lnTo>
                    <a:pt x="3392" y="9992"/>
                  </a:lnTo>
                  <a:lnTo>
                    <a:pt x="4811" y="12767"/>
                  </a:lnTo>
                  <a:lnTo>
                    <a:pt x="4811" y="12767"/>
                  </a:lnTo>
                  <a:lnTo>
                    <a:pt x="4811" y="12767"/>
                  </a:lnTo>
                  <a:lnTo>
                    <a:pt x="3392" y="9992"/>
                  </a:lnTo>
                  <a:lnTo>
                    <a:pt x="2036" y="7155"/>
                  </a:lnTo>
                  <a:lnTo>
                    <a:pt x="1480" y="5736"/>
                  </a:lnTo>
                  <a:lnTo>
                    <a:pt x="987" y="4441"/>
                  </a:lnTo>
                  <a:lnTo>
                    <a:pt x="555" y="3146"/>
                  </a:lnTo>
                  <a:lnTo>
                    <a:pt x="247" y="1912"/>
                  </a:lnTo>
                  <a:lnTo>
                    <a:pt x="247" y="1912"/>
                  </a:lnTo>
                  <a:lnTo>
                    <a:pt x="124" y="987"/>
                  </a:lnTo>
                  <a:lnTo>
                    <a:pt x="0" y="0"/>
                  </a:lnTo>
                  <a:close/>
                </a:path>
              </a:pathLst>
            </a:custGeom>
            <a:solidFill>
              <a:srgbClr val="C9C6C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1" name="Google Shape;4431;p27"/>
            <p:cNvSpPr/>
            <p:nvPr/>
          </p:nvSpPr>
          <p:spPr>
            <a:xfrm>
              <a:off x="3274175" y="2796575"/>
              <a:ext cx="120300" cy="319200"/>
            </a:xfrm>
            <a:custGeom>
              <a:avLst/>
              <a:gdLst/>
              <a:ahLst/>
              <a:cxnLst/>
              <a:rect l="l" t="t" r="r" b="b"/>
              <a:pathLst>
                <a:path w="4812" h="12768" fill="none" extrusionOk="0">
                  <a:moveTo>
                    <a:pt x="0" y="0"/>
                  </a:moveTo>
                  <a:lnTo>
                    <a:pt x="0" y="0"/>
                  </a:lnTo>
                  <a:lnTo>
                    <a:pt x="124" y="987"/>
                  </a:lnTo>
                  <a:lnTo>
                    <a:pt x="247" y="1912"/>
                  </a:lnTo>
                  <a:lnTo>
                    <a:pt x="247" y="1912"/>
                  </a:lnTo>
                  <a:lnTo>
                    <a:pt x="555" y="3146"/>
                  </a:lnTo>
                  <a:lnTo>
                    <a:pt x="987" y="4441"/>
                  </a:lnTo>
                  <a:lnTo>
                    <a:pt x="1480" y="5736"/>
                  </a:lnTo>
                  <a:lnTo>
                    <a:pt x="2036" y="7155"/>
                  </a:lnTo>
                  <a:lnTo>
                    <a:pt x="3392" y="9992"/>
                  </a:lnTo>
                  <a:lnTo>
                    <a:pt x="4811" y="12767"/>
                  </a:lnTo>
                  <a:lnTo>
                    <a:pt x="4811" y="12767"/>
                  </a:lnTo>
                  <a:lnTo>
                    <a:pt x="4811" y="12767"/>
                  </a:lnTo>
                  <a:lnTo>
                    <a:pt x="3392" y="9992"/>
                  </a:lnTo>
                  <a:lnTo>
                    <a:pt x="2036" y="7155"/>
                  </a:lnTo>
                  <a:lnTo>
                    <a:pt x="1480" y="5736"/>
                  </a:lnTo>
                  <a:lnTo>
                    <a:pt x="987" y="4441"/>
                  </a:lnTo>
                  <a:lnTo>
                    <a:pt x="555" y="3146"/>
                  </a:lnTo>
                  <a:lnTo>
                    <a:pt x="247" y="1912"/>
                  </a:lnTo>
                  <a:lnTo>
                    <a:pt x="247" y="1912"/>
                  </a:lnTo>
                  <a:lnTo>
                    <a:pt x="124" y="987"/>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2" name="Google Shape;4432;p27"/>
            <p:cNvSpPr/>
            <p:nvPr/>
          </p:nvSpPr>
          <p:spPr>
            <a:xfrm>
              <a:off x="3147725" y="2472775"/>
              <a:ext cx="246750" cy="778675"/>
            </a:xfrm>
            <a:custGeom>
              <a:avLst/>
              <a:gdLst/>
              <a:ahLst/>
              <a:cxnLst/>
              <a:rect l="l" t="t" r="r" b="b"/>
              <a:pathLst>
                <a:path w="9870" h="31147" extrusionOk="0">
                  <a:moveTo>
                    <a:pt x="1111" y="0"/>
                  </a:moveTo>
                  <a:lnTo>
                    <a:pt x="617" y="2406"/>
                  </a:lnTo>
                  <a:lnTo>
                    <a:pt x="247" y="4749"/>
                  </a:lnTo>
                  <a:lnTo>
                    <a:pt x="62" y="7031"/>
                  </a:lnTo>
                  <a:lnTo>
                    <a:pt x="1" y="9313"/>
                  </a:lnTo>
                  <a:lnTo>
                    <a:pt x="1" y="11472"/>
                  </a:lnTo>
                  <a:lnTo>
                    <a:pt x="124" y="13631"/>
                  </a:lnTo>
                  <a:lnTo>
                    <a:pt x="371" y="15728"/>
                  </a:lnTo>
                  <a:lnTo>
                    <a:pt x="741" y="17763"/>
                  </a:lnTo>
                  <a:lnTo>
                    <a:pt x="1173" y="19675"/>
                  </a:lnTo>
                  <a:lnTo>
                    <a:pt x="1666" y="21587"/>
                  </a:lnTo>
                  <a:lnTo>
                    <a:pt x="2283" y="23376"/>
                  </a:lnTo>
                  <a:lnTo>
                    <a:pt x="2900" y="25103"/>
                  </a:lnTo>
                  <a:lnTo>
                    <a:pt x="3640" y="26768"/>
                  </a:lnTo>
                  <a:lnTo>
                    <a:pt x="4380" y="28310"/>
                  </a:lnTo>
                  <a:lnTo>
                    <a:pt x="5182" y="29790"/>
                  </a:lnTo>
                  <a:lnTo>
                    <a:pt x="6045" y="31147"/>
                  </a:lnTo>
                  <a:lnTo>
                    <a:pt x="6662" y="29852"/>
                  </a:lnTo>
                  <a:lnTo>
                    <a:pt x="7525" y="28495"/>
                  </a:lnTo>
                  <a:lnTo>
                    <a:pt x="8574" y="27138"/>
                  </a:lnTo>
                  <a:lnTo>
                    <a:pt x="9869" y="25719"/>
                  </a:lnTo>
                  <a:lnTo>
                    <a:pt x="8450" y="22944"/>
                  </a:lnTo>
                  <a:lnTo>
                    <a:pt x="7094" y="20107"/>
                  </a:lnTo>
                  <a:lnTo>
                    <a:pt x="6538" y="18688"/>
                  </a:lnTo>
                  <a:lnTo>
                    <a:pt x="6045" y="17393"/>
                  </a:lnTo>
                  <a:lnTo>
                    <a:pt x="5613" y="16098"/>
                  </a:lnTo>
                  <a:lnTo>
                    <a:pt x="5305" y="14864"/>
                  </a:lnTo>
                  <a:lnTo>
                    <a:pt x="5182" y="13939"/>
                  </a:lnTo>
                  <a:lnTo>
                    <a:pt x="5058" y="12952"/>
                  </a:lnTo>
                  <a:lnTo>
                    <a:pt x="4997" y="11534"/>
                  </a:lnTo>
                  <a:lnTo>
                    <a:pt x="4997" y="9992"/>
                  </a:lnTo>
                  <a:lnTo>
                    <a:pt x="5120" y="8450"/>
                  </a:lnTo>
                  <a:lnTo>
                    <a:pt x="5305" y="6908"/>
                  </a:lnTo>
                  <a:lnTo>
                    <a:pt x="5737" y="3762"/>
                  </a:lnTo>
                  <a:lnTo>
                    <a:pt x="6292" y="802"/>
                  </a:lnTo>
                  <a:lnTo>
                    <a:pt x="4688" y="802"/>
                  </a:lnTo>
                  <a:lnTo>
                    <a:pt x="3455" y="617"/>
                  </a:lnTo>
                  <a:lnTo>
                    <a:pt x="2221" y="370"/>
                  </a:lnTo>
                  <a:lnTo>
                    <a:pt x="1111" y="0"/>
                  </a:lnTo>
                  <a:close/>
                </a:path>
              </a:pathLst>
            </a:custGeom>
            <a:solidFill>
              <a:srgbClr val="6E6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3" name="Google Shape;4433;p27"/>
            <p:cNvSpPr/>
            <p:nvPr/>
          </p:nvSpPr>
          <p:spPr>
            <a:xfrm>
              <a:off x="3147725" y="2472775"/>
              <a:ext cx="246750" cy="778675"/>
            </a:xfrm>
            <a:custGeom>
              <a:avLst/>
              <a:gdLst/>
              <a:ahLst/>
              <a:cxnLst/>
              <a:rect l="l" t="t" r="r" b="b"/>
              <a:pathLst>
                <a:path w="9870" h="31147" fill="none" extrusionOk="0">
                  <a:moveTo>
                    <a:pt x="1111" y="0"/>
                  </a:moveTo>
                  <a:lnTo>
                    <a:pt x="1111" y="0"/>
                  </a:lnTo>
                  <a:lnTo>
                    <a:pt x="617" y="2406"/>
                  </a:lnTo>
                  <a:lnTo>
                    <a:pt x="247" y="4749"/>
                  </a:lnTo>
                  <a:lnTo>
                    <a:pt x="62" y="7031"/>
                  </a:lnTo>
                  <a:lnTo>
                    <a:pt x="1" y="9313"/>
                  </a:lnTo>
                  <a:lnTo>
                    <a:pt x="1" y="11472"/>
                  </a:lnTo>
                  <a:lnTo>
                    <a:pt x="124" y="13631"/>
                  </a:lnTo>
                  <a:lnTo>
                    <a:pt x="371" y="15728"/>
                  </a:lnTo>
                  <a:lnTo>
                    <a:pt x="741" y="17763"/>
                  </a:lnTo>
                  <a:lnTo>
                    <a:pt x="1173" y="19675"/>
                  </a:lnTo>
                  <a:lnTo>
                    <a:pt x="1666" y="21587"/>
                  </a:lnTo>
                  <a:lnTo>
                    <a:pt x="2283" y="23376"/>
                  </a:lnTo>
                  <a:lnTo>
                    <a:pt x="2900" y="25103"/>
                  </a:lnTo>
                  <a:lnTo>
                    <a:pt x="3640" y="26768"/>
                  </a:lnTo>
                  <a:lnTo>
                    <a:pt x="4380" y="28310"/>
                  </a:lnTo>
                  <a:lnTo>
                    <a:pt x="5182" y="29790"/>
                  </a:lnTo>
                  <a:lnTo>
                    <a:pt x="6045" y="31147"/>
                  </a:lnTo>
                  <a:lnTo>
                    <a:pt x="6045" y="31147"/>
                  </a:lnTo>
                  <a:lnTo>
                    <a:pt x="6045" y="31147"/>
                  </a:lnTo>
                  <a:lnTo>
                    <a:pt x="6045" y="31147"/>
                  </a:lnTo>
                  <a:lnTo>
                    <a:pt x="6662" y="29852"/>
                  </a:lnTo>
                  <a:lnTo>
                    <a:pt x="7525" y="28495"/>
                  </a:lnTo>
                  <a:lnTo>
                    <a:pt x="8574" y="27138"/>
                  </a:lnTo>
                  <a:lnTo>
                    <a:pt x="9869" y="25719"/>
                  </a:lnTo>
                  <a:lnTo>
                    <a:pt x="9869" y="25719"/>
                  </a:lnTo>
                  <a:lnTo>
                    <a:pt x="8450" y="22944"/>
                  </a:lnTo>
                  <a:lnTo>
                    <a:pt x="7094" y="20107"/>
                  </a:lnTo>
                  <a:lnTo>
                    <a:pt x="6538" y="18688"/>
                  </a:lnTo>
                  <a:lnTo>
                    <a:pt x="6045" y="17393"/>
                  </a:lnTo>
                  <a:lnTo>
                    <a:pt x="5613" y="16098"/>
                  </a:lnTo>
                  <a:lnTo>
                    <a:pt x="5305" y="14864"/>
                  </a:lnTo>
                  <a:lnTo>
                    <a:pt x="5305" y="14864"/>
                  </a:lnTo>
                  <a:lnTo>
                    <a:pt x="5182" y="13939"/>
                  </a:lnTo>
                  <a:lnTo>
                    <a:pt x="5058" y="12952"/>
                  </a:lnTo>
                  <a:lnTo>
                    <a:pt x="5058" y="12952"/>
                  </a:lnTo>
                  <a:lnTo>
                    <a:pt x="4997" y="11534"/>
                  </a:lnTo>
                  <a:lnTo>
                    <a:pt x="4997" y="9992"/>
                  </a:lnTo>
                  <a:lnTo>
                    <a:pt x="5120" y="8450"/>
                  </a:lnTo>
                  <a:lnTo>
                    <a:pt x="5305" y="6908"/>
                  </a:lnTo>
                  <a:lnTo>
                    <a:pt x="5737" y="3762"/>
                  </a:lnTo>
                  <a:lnTo>
                    <a:pt x="6292" y="802"/>
                  </a:lnTo>
                  <a:lnTo>
                    <a:pt x="6292" y="802"/>
                  </a:lnTo>
                  <a:lnTo>
                    <a:pt x="5983" y="802"/>
                  </a:lnTo>
                  <a:lnTo>
                    <a:pt x="5983" y="802"/>
                  </a:lnTo>
                  <a:lnTo>
                    <a:pt x="4688" y="802"/>
                  </a:lnTo>
                  <a:lnTo>
                    <a:pt x="3455" y="617"/>
                  </a:lnTo>
                  <a:lnTo>
                    <a:pt x="3455" y="617"/>
                  </a:lnTo>
                  <a:lnTo>
                    <a:pt x="2221" y="370"/>
                  </a:lnTo>
                  <a:lnTo>
                    <a:pt x="11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4" name="Google Shape;4434;p27"/>
            <p:cNvSpPr/>
            <p:nvPr/>
          </p:nvSpPr>
          <p:spPr>
            <a:xfrm>
              <a:off x="3274175" y="3066400"/>
              <a:ext cx="553575" cy="559750"/>
            </a:xfrm>
            <a:custGeom>
              <a:avLst/>
              <a:gdLst/>
              <a:ahLst/>
              <a:cxnLst/>
              <a:rect l="l" t="t" r="r" b="b"/>
              <a:pathLst>
                <a:path w="22143" h="22390" extrusionOk="0">
                  <a:moveTo>
                    <a:pt x="8758" y="1"/>
                  </a:moveTo>
                  <a:lnTo>
                    <a:pt x="8080" y="62"/>
                  </a:lnTo>
                  <a:lnTo>
                    <a:pt x="7525" y="186"/>
                  </a:lnTo>
                  <a:lnTo>
                    <a:pt x="6908" y="371"/>
                  </a:lnTo>
                  <a:lnTo>
                    <a:pt x="6353" y="617"/>
                  </a:lnTo>
                  <a:lnTo>
                    <a:pt x="5860" y="926"/>
                  </a:lnTo>
                  <a:lnTo>
                    <a:pt x="5428" y="1358"/>
                  </a:lnTo>
                  <a:lnTo>
                    <a:pt x="4811" y="1974"/>
                  </a:lnTo>
                  <a:lnTo>
                    <a:pt x="3516" y="3393"/>
                  </a:lnTo>
                  <a:lnTo>
                    <a:pt x="2467" y="4750"/>
                  </a:lnTo>
                  <a:lnTo>
                    <a:pt x="1604" y="6107"/>
                  </a:lnTo>
                  <a:lnTo>
                    <a:pt x="987" y="7402"/>
                  </a:lnTo>
                  <a:lnTo>
                    <a:pt x="617" y="8204"/>
                  </a:lnTo>
                  <a:lnTo>
                    <a:pt x="370" y="8944"/>
                  </a:lnTo>
                  <a:lnTo>
                    <a:pt x="185" y="9684"/>
                  </a:lnTo>
                  <a:lnTo>
                    <a:pt x="62" y="10362"/>
                  </a:lnTo>
                  <a:lnTo>
                    <a:pt x="0" y="11102"/>
                  </a:lnTo>
                  <a:lnTo>
                    <a:pt x="0" y="11781"/>
                  </a:lnTo>
                  <a:lnTo>
                    <a:pt x="0" y="12521"/>
                  </a:lnTo>
                  <a:lnTo>
                    <a:pt x="124" y="13199"/>
                  </a:lnTo>
                  <a:lnTo>
                    <a:pt x="247" y="13878"/>
                  </a:lnTo>
                  <a:lnTo>
                    <a:pt x="494" y="14495"/>
                  </a:lnTo>
                  <a:lnTo>
                    <a:pt x="740" y="15173"/>
                  </a:lnTo>
                  <a:lnTo>
                    <a:pt x="1049" y="15790"/>
                  </a:lnTo>
                  <a:lnTo>
                    <a:pt x="1419" y="16468"/>
                  </a:lnTo>
                  <a:lnTo>
                    <a:pt x="1851" y="17085"/>
                  </a:lnTo>
                  <a:lnTo>
                    <a:pt x="2282" y="17702"/>
                  </a:lnTo>
                  <a:lnTo>
                    <a:pt x="2776" y="18319"/>
                  </a:lnTo>
                  <a:lnTo>
                    <a:pt x="3454" y="18997"/>
                  </a:lnTo>
                  <a:lnTo>
                    <a:pt x="4133" y="19675"/>
                  </a:lnTo>
                  <a:lnTo>
                    <a:pt x="5119" y="20416"/>
                  </a:lnTo>
                  <a:lnTo>
                    <a:pt x="6106" y="21032"/>
                  </a:lnTo>
                  <a:lnTo>
                    <a:pt x="7155" y="21526"/>
                  </a:lnTo>
                  <a:lnTo>
                    <a:pt x="8265" y="21957"/>
                  </a:lnTo>
                  <a:lnTo>
                    <a:pt x="9190" y="22143"/>
                  </a:lnTo>
                  <a:lnTo>
                    <a:pt x="10177" y="22328"/>
                  </a:lnTo>
                  <a:lnTo>
                    <a:pt x="11164" y="22389"/>
                  </a:lnTo>
                  <a:lnTo>
                    <a:pt x="12212" y="22328"/>
                  </a:lnTo>
                  <a:lnTo>
                    <a:pt x="13199" y="22204"/>
                  </a:lnTo>
                  <a:lnTo>
                    <a:pt x="14186" y="22019"/>
                  </a:lnTo>
                  <a:lnTo>
                    <a:pt x="15173" y="21649"/>
                  </a:lnTo>
                  <a:lnTo>
                    <a:pt x="16160" y="21279"/>
                  </a:lnTo>
                  <a:lnTo>
                    <a:pt x="17208" y="20724"/>
                  </a:lnTo>
                  <a:lnTo>
                    <a:pt x="18257" y="20107"/>
                  </a:lnTo>
                  <a:lnTo>
                    <a:pt x="19305" y="19305"/>
                  </a:lnTo>
                  <a:lnTo>
                    <a:pt x="20354" y="18442"/>
                  </a:lnTo>
                  <a:lnTo>
                    <a:pt x="20847" y="17949"/>
                  </a:lnTo>
                  <a:lnTo>
                    <a:pt x="21279" y="17332"/>
                  </a:lnTo>
                  <a:lnTo>
                    <a:pt x="21587" y="16715"/>
                  </a:lnTo>
                  <a:lnTo>
                    <a:pt x="21896" y="16037"/>
                  </a:lnTo>
                  <a:lnTo>
                    <a:pt x="22019" y="15296"/>
                  </a:lnTo>
                  <a:lnTo>
                    <a:pt x="22142" y="14556"/>
                  </a:lnTo>
                  <a:lnTo>
                    <a:pt x="22142" y="13693"/>
                  </a:lnTo>
                  <a:lnTo>
                    <a:pt x="22142" y="12891"/>
                  </a:lnTo>
                  <a:lnTo>
                    <a:pt x="22019" y="12028"/>
                  </a:lnTo>
                  <a:lnTo>
                    <a:pt x="21772" y="11164"/>
                  </a:lnTo>
                  <a:lnTo>
                    <a:pt x="21526" y="10239"/>
                  </a:lnTo>
                  <a:lnTo>
                    <a:pt x="21155" y="9375"/>
                  </a:lnTo>
                  <a:lnTo>
                    <a:pt x="20724" y="8450"/>
                  </a:lnTo>
                  <a:lnTo>
                    <a:pt x="20230" y="7587"/>
                  </a:lnTo>
                  <a:lnTo>
                    <a:pt x="19675" y="6662"/>
                  </a:lnTo>
                  <a:lnTo>
                    <a:pt x="19058" y="5798"/>
                  </a:lnTo>
                  <a:lnTo>
                    <a:pt x="18442" y="5058"/>
                  </a:lnTo>
                  <a:lnTo>
                    <a:pt x="17578" y="4195"/>
                  </a:lnTo>
                  <a:lnTo>
                    <a:pt x="16776" y="3393"/>
                  </a:lnTo>
                  <a:lnTo>
                    <a:pt x="15851" y="2653"/>
                  </a:lnTo>
                  <a:lnTo>
                    <a:pt x="14926" y="2036"/>
                  </a:lnTo>
                  <a:lnTo>
                    <a:pt x="13754" y="1296"/>
                  </a:lnTo>
                  <a:lnTo>
                    <a:pt x="12582" y="741"/>
                  </a:lnTo>
                  <a:lnTo>
                    <a:pt x="11966" y="494"/>
                  </a:lnTo>
                  <a:lnTo>
                    <a:pt x="11287" y="309"/>
                  </a:lnTo>
                  <a:lnTo>
                    <a:pt x="10670" y="186"/>
                  </a:lnTo>
                  <a:lnTo>
                    <a:pt x="10115" y="62"/>
                  </a:lnTo>
                  <a:lnTo>
                    <a:pt x="9437" y="1"/>
                  </a:lnTo>
                  <a:close/>
                </a:path>
              </a:pathLst>
            </a:custGeom>
            <a:solidFill>
              <a:srgbClr val="0368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5" name="Google Shape;4435;p27"/>
            <p:cNvSpPr/>
            <p:nvPr/>
          </p:nvSpPr>
          <p:spPr>
            <a:xfrm>
              <a:off x="3274175" y="3066400"/>
              <a:ext cx="553575" cy="559750"/>
            </a:xfrm>
            <a:custGeom>
              <a:avLst/>
              <a:gdLst/>
              <a:ahLst/>
              <a:cxnLst/>
              <a:rect l="l" t="t" r="r" b="b"/>
              <a:pathLst>
                <a:path w="22143" h="22390" fill="none" extrusionOk="0">
                  <a:moveTo>
                    <a:pt x="20354" y="18442"/>
                  </a:moveTo>
                  <a:lnTo>
                    <a:pt x="20354" y="18442"/>
                  </a:lnTo>
                  <a:lnTo>
                    <a:pt x="19305" y="19305"/>
                  </a:lnTo>
                  <a:lnTo>
                    <a:pt x="18257" y="20107"/>
                  </a:lnTo>
                  <a:lnTo>
                    <a:pt x="17208" y="20724"/>
                  </a:lnTo>
                  <a:lnTo>
                    <a:pt x="16160" y="21279"/>
                  </a:lnTo>
                  <a:lnTo>
                    <a:pt x="16160" y="21279"/>
                  </a:lnTo>
                  <a:lnTo>
                    <a:pt x="15173" y="21649"/>
                  </a:lnTo>
                  <a:lnTo>
                    <a:pt x="14186" y="22019"/>
                  </a:lnTo>
                  <a:lnTo>
                    <a:pt x="13199" y="22204"/>
                  </a:lnTo>
                  <a:lnTo>
                    <a:pt x="12212" y="22328"/>
                  </a:lnTo>
                  <a:lnTo>
                    <a:pt x="12212" y="22328"/>
                  </a:lnTo>
                  <a:lnTo>
                    <a:pt x="11164" y="22389"/>
                  </a:lnTo>
                  <a:lnTo>
                    <a:pt x="10177" y="22328"/>
                  </a:lnTo>
                  <a:lnTo>
                    <a:pt x="9190" y="22143"/>
                  </a:lnTo>
                  <a:lnTo>
                    <a:pt x="8265" y="21957"/>
                  </a:lnTo>
                  <a:lnTo>
                    <a:pt x="8265" y="21957"/>
                  </a:lnTo>
                  <a:lnTo>
                    <a:pt x="7155" y="21526"/>
                  </a:lnTo>
                  <a:lnTo>
                    <a:pt x="6106" y="21032"/>
                  </a:lnTo>
                  <a:lnTo>
                    <a:pt x="5119" y="20416"/>
                  </a:lnTo>
                  <a:lnTo>
                    <a:pt x="4133" y="19675"/>
                  </a:lnTo>
                  <a:lnTo>
                    <a:pt x="4133" y="19675"/>
                  </a:lnTo>
                  <a:lnTo>
                    <a:pt x="4133" y="19675"/>
                  </a:lnTo>
                  <a:lnTo>
                    <a:pt x="3454" y="18997"/>
                  </a:lnTo>
                  <a:lnTo>
                    <a:pt x="2776" y="18319"/>
                  </a:lnTo>
                  <a:lnTo>
                    <a:pt x="2776" y="18319"/>
                  </a:lnTo>
                  <a:lnTo>
                    <a:pt x="2282" y="17702"/>
                  </a:lnTo>
                  <a:lnTo>
                    <a:pt x="1851" y="17085"/>
                  </a:lnTo>
                  <a:lnTo>
                    <a:pt x="1419" y="16468"/>
                  </a:lnTo>
                  <a:lnTo>
                    <a:pt x="1049" y="15790"/>
                  </a:lnTo>
                  <a:lnTo>
                    <a:pt x="740" y="15173"/>
                  </a:lnTo>
                  <a:lnTo>
                    <a:pt x="494" y="14495"/>
                  </a:lnTo>
                  <a:lnTo>
                    <a:pt x="247" y="13878"/>
                  </a:lnTo>
                  <a:lnTo>
                    <a:pt x="124" y="13199"/>
                  </a:lnTo>
                  <a:lnTo>
                    <a:pt x="0" y="12521"/>
                  </a:lnTo>
                  <a:lnTo>
                    <a:pt x="0" y="11781"/>
                  </a:lnTo>
                  <a:lnTo>
                    <a:pt x="0" y="11102"/>
                  </a:lnTo>
                  <a:lnTo>
                    <a:pt x="62" y="10362"/>
                  </a:lnTo>
                  <a:lnTo>
                    <a:pt x="185" y="9684"/>
                  </a:lnTo>
                  <a:lnTo>
                    <a:pt x="370" y="8944"/>
                  </a:lnTo>
                  <a:lnTo>
                    <a:pt x="617" y="8204"/>
                  </a:lnTo>
                  <a:lnTo>
                    <a:pt x="987" y="7402"/>
                  </a:lnTo>
                  <a:lnTo>
                    <a:pt x="987" y="7402"/>
                  </a:lnTo>
                  <a:lnTo>
                    <a:pt x="1604" y="6107"/>
                  </a:lnTo>
                  <a:lnTo>
                    <a:pt x="2467" y="4750"/>
                  </a:lnTo>
                  <a:lnTo>
                    <a:pt x="3516" y="3393"/>
                  </a:lnTo>
                  <a:lnTo>
                    <a:pt x="4811" y="1974"/>
                  </a:lnTo>
                  <a:lnTo>
                    <a:pt x="4811" y="1974"/>
                  </a:lnTo>
                  <a:lnTo>
                    <a:pt x="4811" y="1974"/>
                  </a:lnTo>
                  <a:lnTo>
                    <a:pt x="5428" y="1358"/>
                  </a:lnTo>
                  <a:lnTo>
                    <a:pt x="5428" y="1358"/>
                  </a:lnTo>
                  <a:lnTo>
                    <a:pt x="5860" y="926"/>
                  </a:lnTo>
                  <a:lnTo>
                    <a:pt x="6353" y="617"/>
                  </a:lnTo>
                  <a:lnTo>
                    <a:pt x="6908" y="371"/>
                  </a:lnTo>
                  <a:lnTo>
                    <a:pt x="7525" y="186"/>
                  </a:lnTo>
                  <a:lnTo>
                    <a:pt x="8080" y="62"/>
                  </a:lnTo>
                  <a:lnTo>
                    <a:pt x="8758" y="1"/>
                  </a:lnTo>
                  <a:lnTo>
                    <a:pt x="9437" y="1"/>
                  </a:lnTo>
                  <a:lnTo>
                    <a:pt x="10115" y="62"/>
                  </a:lnTo>
                  <a:lnTo>
                    <a:pt x="10115" y="62"/>
                  </a:lnTo>
                  <a:lnTo>
                    <a:pt x="10670" y="186"/>
                  </a:lnTo>
                  <a:lnTo>
                    <a:pt x="11287" y="309"/>
                  </a:lnTo>
                  <a:lnTo>
                    <a:pt x="11966" y="494"/>
                  </a:lnTo>
                  <a:lnTo>
                    <a:pt x="12582" y="741"/>
                  </a:lnTo>
                  <a:lnTo>
                    <a:pt x="12582" y="741"/>
                  </a:lnTo>
                  <a:lnTo>
                    <a:pt x="13754" y="1296"/>
                  </a:lnTo>
                  <a:lnTo>
                    <a:pt x="14926" y="2036"/>
                  </a:lnTo>
                  <a:lnTo>
                    <a:pt x="14926" y="2036"/>
                  </a:lnTo>
                  <a:lnTo>
                    <a:pt x="15851" y="2653"/>
                  </a:lnTo>
                  <a:lnTo>
                    <a:pt x="16776" y="3393"/>
                  </a:lnTo>
                  <a:lnTo>
                    <a:pt x="17578" y="4195"/>
                  </a:lnTo>
                  <a:lnTo>
                    <a:pt x="18442" y="5058"/>
                  </a:lnTo>
                  <a:lnTo>
                    <a:pt x="18442" y="5058"/>
                  </a:lnTo>
                  <a:lnTo>
                    <a:pt x="19058" y="5798"/>
                  </a:lnTo>
                  <a:lnTo>
                    <a:pt x="19058" y="5798"/>
                  </a:lnTo>
                  <a:lnTo>
                    <a:pt x="19675" y="6662"/>
                  </a:lnTo>
                  <a:lnTo>
                    <a:pt x="20230" y="7587"/>
                  </a:lnTo>
                  <a:lnTo>
                    <a:pt x="20724" y="8450"/>
                  </a:lnTo>
                  <a:lnTo>
                    <a:pt x="21155" y="9375"/>
                  </a:lnTo>
                  <a:lnTo>
                    <a:pt x="21526" y="10239"/>
                  </a:lnTo>
                  <a:lnTo>
                    <a:pt x="21772" y="11164"/>
                  </a:lnTo>
                  <a:lnTo>
                    <a:pt x="22019" y="12028"/>
                  </a:lnTo>
                  <a:lnTo>
                    <a:pt x="22142" y="12891"/>
                  </a:lnTo>
                  <a:lnTo>
                    <a:pt x="22142" y="13693"/>
                  </a:lnTo>
                  <a:lnTo>
                    <a:pt x="22142" y="14556"/>
                  </a:lnTo>
                  <a:lnTo>
                    <a:pt x="22019" y="15296"/>
                  </a:lnTo>
                  <a:lnTo>
                    <a:pt x="21896" y="16037"/>
                  </a:lnTo>
                  <a:lnTo>
                    <a:pt x="21587" y="16715"/>
                  </a:lnTo>
                  <a:lnTo>
                    <a:pt x="21279" y="17332"/>
                  </a:lnTo>
                  <a:lnTo>
                    <a:pt x="20847" y="17949"/>
                  </a:lnTo>
                  <a:lnTo>
                    <a:pt x="20354" y="1844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6" name="Google Shape;4436;p27"/>
            <p:cNvSpPr/>
            <p:nvPr/>
          </p:nvSpPr>
          <p:spPr>
            <a:xfrm>
              <a:off x="3274175" y="3066400"/>
              <a:ext cx="553575" cy="559750"/>
            </a:xfrm>
            <a:custGeom>
              <a:avLst/>
              <a:gdLst/>
              <a:ahLst/>
              <a:cxnLst/>
              <a:rect l="l" t="t" r="r" b="b"/>
              <a:pathLst>
                <a:path w="22143" h="22390" extrusionOk="0">
                  <a:moveTo>
                    <a:pt x="8758" y="1"/>
                  </a:moveTo>
                  <a:lnTo>
                    <a:pt x="8080" y="62"/>
                  </a:lnTo>
                  <a:lnTo>
                    <a:pt x="7525" y="186"/>
                  </a:lnTo>
                  <a:lnTo>
                    <a:pt x="6908" y="371"/>
                  </a:lnTo>
                  <a:lnTo>
                    <a:pt x="6353" y="617"/>
                  </a:lnTo>
                  <a:lnTo>
                    <a:pt x="5860" y="926"/>
                  </a:lnTo>
                  <a:lnTo>
                    <a:pt x="5428" y="1358"/>
                  </a:lnTo>
                  <a:lnTo>
                    <a:pt x="4811" y="1974"/>
                  </a:lnTo>
                  <a:lnTo>
                    <a:pt x="3516" y="3393"/>
                  </a:lnTo>
                  <a:lnTo>
                    <a:pt x="2467" y="4750"/>
                  </a:lnTo>
                  <a:lnTo>
                    <a:pt x="1604" y="6107"/>
                  </a:lnTo>
                  <a:lnTo>
                    <a:pt x="987" y="7402"/>
                  </a:lnTo>
                  <a:lnTo>
                    <a:pt x="617" y="8204"/>
                  </a:lnTo>
                  <a:lnTo>
                    <a:pt x="370" y="8944"/>
                  </a:lnTo>
                  <a:lnTo>
                    <a:pt x="185" y="9684"/>
                  </a:lnTo>
                  <a:lnTo>
                    <a:pt x="62" y="10362"/>
                  </a:lnTo>
                  <a:lnTo>
                    <a:pt x="0" y="11102"/>
                  </a:lnTo>
                  <a:lnTo>
                    <a:pt x="0" y="11781"/>
                  </a:lnTo>
                  <a:lnTo>
                    <a:pt x="0" y="12521"/>
                  </a:lnTo>
                  <a:lnTo>
                    <a:pt x="124" y="13199"/>
                  </a:lnTo>
                  <a:lnTo>
                    <a:pt x="247" y="13878"/>
                  </a:lnTo>
                  <a:lnTo>
                    <a:pt x="494" y="14495"/>
                  </a:lnTo>
                  <a:lnTo>
                    <a:pt x="740" y="15173"/>
                  </a:lnTo>
                  <a:lnTo>
                    <a:pt x="1049" y="15790"/>
                  </a:lnTo>
                  <a:lnTo>
                    <a:pt x="1419" y="16468"/>
                  </a:lnTo>
                  <a:lnTo>
                    <a:pt x="1851" y="17085"/>
                  </a:lnTo>
                  <a:lnTo>
                    <a:pt x="2282" y="17702"/>
                  </a:lnTo>
                  <a:lnTo>
                    <a:pt x="2776" y="18319"/>
                  </a:lnTo>
                  <a:lnTo>
                    <a:pt x="3454" y="18997"/>
                  </a:lnTo>
                  <a:lnTo>
                    <a:pt x="4133" y="19675"/>
                  </a:lnTo>
                  <a:lnTo>
                    <a:pt x="5119" y="20416"/>
                  </a:lnTo>
                  <a:lnTo>
                    <a:pt x="6106" y="21032"/>
                  </a:lnTo>
                  <a:lnTo>
                    <a:pt x="7155" y="21526"/>
                  </a:lnTo>
                  <a:lnTo>
                    <a:pt x="8265" y="21957"/>
                  </a:lnTo>
                  <a:lnTo>
                    <a:pt x="9190" y="22143"/>
                  </a:lnTo>
                  <a:lnTo>
                    <a:pt x="10177" y="22328"/>
                  </a:lnTo>
                  <a:lnTo>
                    <a:pt x="11164" y="22389"/>
                  </a:lnTo>
                  <a:lnTo>
                    <a:pt x="12212" y="22328"/>
                  </a:lnTo>
                  <a:lnTo>
                    <a:pt x="13199" y="22204"/>
                  </a:lnTo>
                  <a:lnTo>
                    <a:pt x="14186" y="22019"/>
                  </a:lnTo>
                  <a:lnTo>
                    <a:pt x="15173" y="21649"/>
                  </a:lnTo>
                  <a:lnTo>
                    <a:pt x="16160" y="21279"/>
                  </a:lnTo>
                  <a:lnTo>
                    <a:pt x="17208" y="20724"/>
                  </a:lnTo>
                  <a:lnTo>
                    <a:pt x="18257" y="20107"/>
                  </a:lnTo>
                  <a:lnTo>
                    <a:pt x="19305" y="19305"/>
                  </a:lnTo>
                  <a:lnTo>
                    <a:pt x="20354" y="18442"/>
                  </a:lnTo>
                  <a:lnTo>
                    <a:pt x="20847" y="17949"/>
                  </a:lnTo>
                  <a:lnTo>
                    <a:pt x="21279" y="17332"/>
                  </a:lnTo>
                  <a:lnTo>
                    <a:pt x="21587" y="16715"/>
                  </a:lnTo>
                  <a:lnTo>
                    <a:pt x="21896" y="16037"/>
                  </a:lnTo>
                  <a:lnTo>
                    <a:pt x="22019" y="15296"/>
                  </a:lnTo>
                  <a:lnTo>
                    <a:pt x="22142" y="14556"/>
                  </a:lnTo>
                  <a:lnTo>
                    <a:pt x="22142" y="13693"/>
                  </a:lnTo>
                  <a:lnTo>
                    <a:pt x="22142" y="12891"/>
                  </a:lnTo>
                  <a:lnTo>
                    <a:pt x="22019" y="12028"/>
                  </a:lnTo>
                  <a:lnTo>
                    <a:pt x="21772" y="11164"/>
                  </a:lnTo>
                  <a:lnTo>
                    <a:pt x="21526" y="10239"/>
                  </a:lnTo>
                  <a:lnTo>
                    <a:pt x="21155" y="9375"/>
                  </a:lnTo>
                  <a:lnTo>
                    <a:pt x="20724" y="8450"/>
                  </a:lnTo>
                  <a:lnTo>
                    <a:pt x="20230" y="7587"/>
                  </a:lnTo>
                  <a:lnTo>
                    <a:pt x="19675" y="6662"/>
                  </a:lnTo>
                  <a:lnTo>
                    <a:pt x="19058" y="5798"/>
                  </a:lnTo>
                  <a:lnTo>
                    <a:pt x="18442" y="5058"/>
                  </a:lnTo>
                  <a:lnTo>
                    <a:pt x="17578" y="4195"/>
                  </a:lnTo>
                  <a:lnTo>
                    <a:pt x="16776" y="3393"/>
                  </a:lnTo>
                  <a:lnTo>
                    <a:pt x="15851" y="2653"/>
                  </a:lnTo>
                  <a:lnTo>
                    <a:pt x="14926" y="2036"/>
                  </a:lnTo>
                  <a:lnTo>
                    <a:pt x="13754" y="1296"/>
                  </a:lnTo>
                  <a:lnTo>
                    <a:pt x="12582" y="741"/>
                  </a:lnTo>
                  <a:lnTo>
                    <a:pt x="11966" y="494"/>
                  </a:lnTo>
                  <a:lnTo>
                    <a:pt x="11287" y="309"/>
                  </a:lnTo>
                  <a:lnTo>
                    <a:pt x="10670" y="186"/>
                  </a:lnTo>
                  <a:lnTo>
                    <a:pt x="10115" y="62"/>
                  </a:lnTo>
                  <a:lnTo>
                    <a:pt x="9437" y="1"/>
                  </a:lnTo>
                  <a:close/>
                </a:path>
              </a:pathLst>
            </a:custGeom>
            <a:solidFill>
              <a:srgbClr val="7E7E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7" name="Google Shape;4437;p27"/>
            <p:cNvSpPr/>
            <p:nvPr/>
          </p:nvSpPr>
          <p:spPr>
            <a:xfrm>
              <a:off x="3274175" y="3066400"/>
              <a:ext cx="553575" cy="559750"/>
            </a:xfrm>
            <a:custGeom>
              <a:avLst/>
              <a:gdLst/>
              <a:ahLst/>
              <a:cxnLst/>
              <a:rect l="l" t="t" r="r" b="b"/>
              <a:pathLst>
                <a:path w="22143" h="22390" fill="none" extrusionOk="0">
                  <a:moveTo>
                    <a:pt x="20354" y="18442"/>
                  </a:moveTo>
                  <a:lnTo>
                    <a:pt x="20354" y="18442"/>
                  </a:lnTo>
                  <a:lnTo>
                    <a:pt x="19305" y="19305"/>
                  </a:lnTo>
                  <a:lnTo>
                    <a:pt x="18257" y="20107"/>
                  </a:lnTo>
                  <a:lnTo>
                    <a:pt x="17208" y="20724"/>
                  </a:lnTo>
                  <a:lnTo>
                    <a:pt x="16160" y="21279"/>
                  </a:lnTo>
                  <a:lnTo>
                    <a:pt x="16160" y="21279"/>
                  </a:lnTo>
                  <a:lnTo>
                    <a:pt x="15173" y="21649"/>
                  </a:lnTo>
                  <a:lnTo>
                    <a:pt x="14186" y="22019"/>
                  </a:lnTo>
                  <a:lnTo>
                    <a:pt x="13199" y="22204"/>
                  </a:lnTo>
                  <a:lnTo>
                    <a:pt x="12212" y="22328"/>
                  </a:lnTo>
                  <a:lnTo>
                    <a:pt x="12212" y="22328"/>
                  </a:lnTo>
                  <a:lnTo>
                    <a:pt x="11164" y="22389"/>
                  </a:lnTo>
                  <a:lnTo>
                    <a:pt x="10177" y="22328"/>
                  </a:lnTo>
                  <a:lnTo>
                    <a:pt x="9190" y="22143"/>
                  </a:lnTo>
                  <a:lnTo>
                    <a:pt x="8265" y="21957"/>
                  </a:lnTo>
                  <a:lnTo>
                    <a:pt x="8265" y="21957"/>
                  </a:lnTo>
                  <a:lnTo>
                    <a:pt x="7155" y="21526"/>
                  </a:lnTo>
                  <a:lnTo>
                    <a:pt x="6106" y="21032"/>
                  </a:lnTo>
                  <a:lnTo>
                    <a:pt x="5119" y="20416"/>
                  </a:lnTo>
                  <a:lnTo>
                    <a:pt x="4133" y="19675"/>
                  </a:lnTo>
                  <a:lnTo>
                    <a:pt x="4133" y="19675"/>
                  </a:lnTo>
                  <a:lnTo>
                    <a:pt x="4133" y="19675"/>
                  </a:lnTo>
                  <a:lnTo>
                    <a:pt x="3454" y="18997"/>
                  </a:lnTo>
                  <a:lnTo>
                    <a:pt x="2776" y="18319"/>
                  </a:lnTo>
                  <a:lnTo>
                    <a:pt x="2776" y="18319"/>
                  </a:lnTo>
                  <a:lnTo>
                    <a:pt x="2282" y="17702"/>
                  </a:lnTo>
                  <a:lnTo>
                    <a:pt x="1851" y="17085"/>
                  </a:lnTo>
                  <a:lnTo>
                    <a:pt x="1419" y="16468"/>
                  </a:lnTo>
                  <a:lnTo>
                    <a:pt x="1049" y="15790"/>
                  </a:lnTo>
                  <a:lnTo>
                    <a:pt x="740" y="15173"/>
                  </a:lnTo>
                  <a:lnTo>
                    <a:pt x="494" y="14495"/>
                  </a:lnTo>
                  <a:lnTo>
                    <a:pt x="247" y="13878"/>
                  </a:lnTo>
                  <a:lnTo>
                    <a:pt x="124" y="13199"/>
                  </a:lnTo>
                  <a:lnTo>
                    <a:pt x="0" y="12521"/>
                  </a:lnTo>
                  <a:lnTo>
                    <a:pt x="0" y="11781"/>
                  </a:lnTo>
                  <a:lnTo>
                    <a:pt x="0" y="11102"/>
                  </a:lnTo>
                  <a:lnTo>
                    <a:pt x="62" y="10362"/>
                  </a:lnTo>
                  <a:lnTo>
                    <a:pt x="185" y="9684"/>
                  </a:lnTo>
                  <a:lnTo>
                    <a:pt x="370" y="8944"/>
                  </a:lnTo>
                  <a:lnTo>
                    <a:pt x="617" y="8204"/>
                  </a:lnTo>
                  <a:lnTo>
                    <a:pt x="987" y="7402"/>
                  </a:lnTo>
                  <a:lnTo>
                    <a:pt x="987" y="7402"/>
                  </a:lnTo>
                  <a:lnTo>
                    <a:pt x="1604" y="6107"/>
                  </a:lnTo>
                  <a:lnTo>
                    <a:pt x="2467" y="4750"/>
                  </a:lnTo>
                  <a:lnTo>
                    <a:pt x="3516" y="3393"/>
                  </a:lnTo>
                  <a:lnTo>
                    <a:pt x="4811" y="1974"/>
                  </a:lnTo>
                  <a:lnTo>
                    <a:pt x="4811" y="1974"/>
                  </a:lnTo>
                  <a:lnTo>
                    <a:pt x="4811" y="1974"/>
                  </a:lnTo>
                  <a:lnTo>
                    <a:pt x="5428" y="1358"/>
                  </a:lnTo>
                  <a:lnTo>
                    <a:pt x="5428" y="1358"/>
                  </a:lnTo>
                  <a:lnTo>
                    <a:pt x="5860" y="926"/>
                  </a:lnTo>
                  <a:lnTo>
                    <a:pt x="6353" y="617"/>
                  </a:lnTo>
                  <a:lnTo>
                    <a:pt x="6908" y="371"/>
                  </a:lnTo>
                  <a:lnTo>
                    <a:pt x="7525" y="186"/>
                  </a:lnTo>
                  <a:lnTo>
                    <a:pt x="8080" y="62"/>
                  </a:lnTo>
                  <a:lnTo>
                    <a:pt x="8758" y="1"/>
                  </a:lnTo>
                  <a:lnTo>
                    <a:pt x="9437" y="1"/>
                  </a:lnTo>
                  <a:lnTo>
                    <a:pt x="10115" y="62"/>
                  </a:lnTo>
                  <a:lnTo>
                    <a:pt x="10115" y="62"/>
                  </a:lnTo>
                  <a:lnTo>
                    <a:pt x="10670" y="186"/>
                  </a:lnTo>
                  <a:lnTo>
                    <a:pt x="11287" y="309"/>
                  </a:lnTo>
                  <a:lnTo>
                    <a:pt x="11966" y="494"/>
                  </a:lnTo>
                  <a:lnTo>
                    <a:pt x="12582" y="741"/>
                  </a:lnTo>
                  <a:lnTo>
                    <a:pt x="12582" y="741"/>
                  </a:lnTo>
                  <a:lnTo>
                    <a:pt x="13754" y="1296"/>
                  </a:lnTo>
                  <a:lnTo>
                    <a:pt x="14926" y="2036"/>
                  </a:lnTo>
                  <a:lnTo>
                    <a:pt x="14926" y="2036"/>
                  </a:lnTo>
                  <a:lnTo>
                    <a:pt x="15851" y="2653"/>
                  </a:lnTo>
                  <a:lnTo>
                    <a:pt x="16776" y="3393"/>
                  </a:lnTo>
                  <a:lnTo>
                    <a:pt x="17578" y="4195"/>
                  </a:lnTo>
                  <a:lnTo>
                    <a:pt x="18442" y="5058"/>
                  </a:lnTo>
                  <a:lnTo>
                    <a:pt x="18442" y="5058"/>
                  </a:lnTo>
                  <a:lnTo>
                    <a:pt x="19058" y="5798"/>
                  </a:lnTo>
                  <a:lnTo>
                    <a:pt x="19058" y="5798"/>
                  </a:lnTo>
                  <a:lnTo>
                    <a:pt x="19675" y="6662"/>
                  </a:lnTo>
                  <a:lnTo>
                    <a:pt x="20230" y="7587"/>
                  </a:lnTo>
                  <a:lnTo>
                    <a:pt x="20724" y="8450"/>
                  </a:lnTo>
                  <a:lnTo>
                    <a:pt x="21155" y="9375"/>
                  </a:lnTo>
                  <a:lnTo>
                    <a:pt x="21526" y="10239"/>
                  </a:lnTo>
                  <a:lnTo>
                    <a:pt x="21772" y="11164"/>
                  </a:lnTo>
                  <a:lnTo>
                    <a:pt x="22019" y="12028"/>
                  </a:lnTo>
                  <a:lnTo>
                    <a:pt x="22142" y="12891"/>
                  </a:lnTo>
                  <a:lnTo>
                    <a:pt x="22142" y="13693"/>
                  </a:lnTo>
                  <a:lnTo>
                    <a:pt x="22142" y="14556"/>
                  </a:lnTo>
                  <a:lnTo>
                    <a:pt x="22019" y="15296"/>
                  </a:lnTo>
                  <a:lnTo>
                    <a:pt x="21896" y="16037"/>
                  </a:lnTo>
                  <a:lnTo>
                    <a:pt x="21587" y="16715"/>
                  </a:lnTo>
                  <a:lnTo>
                    <a:pt x="21279" y="17332"/>
                  </a:lnTo>
                  <a:lnTo>
                    <a:pt x="20847" y="17949"/>
                  </a:lnTo>
                  <a:lnTo>
                    <a:pt x="20354" y="1844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8" name="Google Shape;4438;p27"/>
            <p:cNvSpPr/>
            <p:nvPr/>
          </p:nvSpPr>
          <p:spPr>
            <a:xfrm>
              <a:off x="3348175" y="3066400"/>
              <a:ext cx="479575" cy="532000"/>
            </a:xfrm>
            <a:custGeom>
              <a:avLst/>
              <a:gdLst/>
              <a:ahLst/>
              <a:cxnLst/>
              <a:rect l="l" t="t" r="r" b="b"/>
              <a:pathLst>
                <a:path w="19183" h="21280" extrusionOk="0">
                  <a:moveTo>
                    <a:pt x="6970" y="2283"/>
                  </a:moveTo>
                  <a:lnTo>
                    <a:pt x="7895" y="2344"/>
                  </a:lnTo>
                  <a:lnTo>
                    <a:pt x="8759" y="2529"/>
                  </a:lnTo>
                  <a:lnTo>
                    <a:pt x="9746" y="2838"/>
                  </a:lnTo>
                  <a:lnTo>
                    <a:pt x="10671" y="3270"/>
                  </a:lnTo>
                  <a:lnTo>
                    <a:pt x="11596" y="3825"/>
                  </a:lnTo>
                  <a:lnTo>
                    <a:pt x="12521" y="4503"/>
                  </a:lnTo>
                  <a:lnTo>
                    <a:pt x="13385" y="5243"/>
                  </a:lnTo>
                  <a:lnTo>
                    <a:pt x="14248" y="6168"/>
                  </a:lnTo>
                  <a:lnTo>
                    <a:pt x="14803" y="6847"/>
                  </a:lnTo>
                  <a:lnTo>
                    <a:pt x="15297" y="7525"/>
                  </a:lnTo>
                  <a:lnTo>
                    <a:pt x="15790" y="8265"/>
                  </a:lnTo>
                  <a:lnTo>
                    <a:pt x="16160" y="9005"/>
                  </a:lnTo>
                  <a:lnTo>
                    <a:pt x="16469" y="9746"/>
                  </a:lnTo>
                  <a:lnTo>
                    <a:pt x="16715" y="10486"/>
                  </a:lnTo>
                  <a:lnTo>
                    <a:pt x="16962" y="11226"/>
                  </a:lnTo>
                  <a:lnTo>
                    <a:pt x="17085" y="11966"/>
                  </a:lnTo>
                  <a:lnTo>
                    <a:pt x="17147" y="12644"/>
                  </a:lnTo>
                  <a:lnTo>
                    <a:pt x="17147" y="13323"/>
                  </a:lnTo>
                  <a:lnTo>
                    <a:pt x="17085" y="13940"/>
                  </a:lnTo>
                  <a:lnTo>
                    <a:pt x="16962" y="14556"/>
                  </a:lnTo>
                  <a:lnTo>
                    <a:pt x="16777" y="15111"/>
                  </a:lnTo>
                  <a:lnTo>
                    <a:pt x="16469" y="15666"/>
                  </a:lnTo>
                  <a:lnTo>
                    <a:pt x="16160" y="16098"/>
                  </a:lnTo>
                  <a:lnTo>
                    <a:pt x="15728" y="16530"/>
                  </a:lnTo>
                  <a:lnTo>
                    <a:pt x="15420" y="16777"/>
                  </a:lnTo>
                  <a:lnTo>
                    <a:pt x="15112" y="16962"/>
                  </a:lnTo>
                  <a:lnTo>
                    <a:pt x="14433" y="17270"/>
                  </a:lnTo>
                  <a:lnTo>
                    <a:pt x="13693" y="17455"/>
                  </a:lnTo>
                  <a:lnTo>
                    <a:pt x="12891" y="17517"/>
                  </a:lnTo>
                  <a:lnTo>
                    <a:pt x="12028" y="17455"/>
                  </a:lnTo>
                  <a:lnTo>
                    <a:pt x="11103" y="17270"/>
                  </a:lnTo>
                  <a:lnTo>
                    <a:pt x="10177" y="16962"/>
                  </a:lnTo>
                  <a:lnTo>
                    <a:pt x="9191" y="16530"/>
                  </a:lnTo>
                  <a:lnTo>
                    <a:pt x="8265" y="15975"/>
                  </a:lnTo>
                  <a:lnTo>
                    <a:pt x="7340" y="15296"/>
                  </a:lnTo>
                  <a:lnTo>
                    <a:pt x="6477" y="14495"/>
                  </a:lnTo>
                  <a:lnTo>
                    <a:pt x="5613" y="13631"/>
                  </a:lnTo>
                  <a:lnTo>
                    <a:pt x="5058" y="12953"/>
                  </a:lnTo>
                  <a:lnTo>
                    <a:pt x="4565" y="12213"/>
                  </a:lnTo>
                  <a:lnTo>
                    <a:pt x="4133" y="11472"/>
                  </a:lnTo>
                  <a:lnTo>
                    <a:pt x="3701" y="10732"/>
                  </a:lnTo>
                  <a:lnTo>
                    <a:pt x="3393" y="9992"/>
                  </a:lnTo>
                  <a:lnTo>
                    <a:pt x="3146" y="9252"/>
                  </a:lnTo>
                  <a:lnTo>
                    <a:pt x="2961" y="8574"/>
                  </a:lnTo>
                  <a:lnTo>
                    <a:pt x="2776" y="7834"/>
                  </a:lnTo>
                  <a:lnTo>
                    <a:pt x="2715" y="7155"/>
                  </a:lnTo>
                  <a:lnTo>
                    <a:pt x="2715" y="6477"/>
                  </a:lnTo>
                  <a:lnTo>
                    <a:pt x="2776" y="5860"/>
                  </a:lnTo>
                  <a:lnTo>
                    <a:pt x="2900" y="5243"/>
                  </a:lnTo>
                  <a:lnTo>
                    <a:pt x="3146" y="4688"/>
                  </a:lnTo>
                  <a:lnTo>
                    <a:pt x="3393" y="4133"/>
                  </a:lnTo>
                  <a:lnTo>
                    <a:pt x="3701" y="3640"/>
                  </a:lnTo>
                  <a:lnTo>
                    <a:pt x="4133" y="3270"/>
                  </a:lnTo>
                  <a:lnTo>
                    <a:pt x="4441" y="3023"/>
                  </a:lnTo>
                  <a:lnTo>
                    <a:pt x="4750" y="2838"/>
                  </a:lnTo>
                  <a:lnTo>
                    <a:pt x="5428" y="2529"/>
                  </a:lnTo>
                  <a:lnTo>
                    <a:pt x="6168" y="2344"/>
                  </a:lnTo>
                  <a:lnTo>
                    <a:pt x="6970" y="2283"/>
                  </a:lnTo>
                  <a:close/>
                  <a:moveTo>
                    <a:pt x="5552" y="1"/>
                  </a:moveTo>
                  <a:lnTo>
                    <a:pt x="5058" y="62"/>
                  </a:lnTo>
                  <a:lnTo>
                    <a:pt x="4565" y="186"/>
                  </a:lnTo>
                  <a:lnTo>
                    <a:pt x="4071" y="309"/>
                  </a:lnTo>
                  <a:lnTo>
                    <a:pt x="3640" y="494"/>
                  </a:lnTo>
                  <a:lnTo>
                    <a:pt x="3208" y="741"/>
                  </a:lnTo>
                  <a:lnTo>
                    <a:pt x="2838" y="987"/>
                  </a:lnTo>
                  <a:lnTo>
                    <a:pt x="2468" y="1358"/>
                  </a:lnTo>
                  <a:lnTo>
                    <a:pt x="1851" y="1974"/>
                  </a:lnTo>
                  <a:lnTo>
                    <a:pt x="1851" y="2036"/>
                  </a:lnTo>
                  <a:lnTo>
                    <a:pt x="1234" y="2899"/>
                  </a:lnTo>
                  <a:lnTo>
                    <a:pt x="803" y="3886"/>
                  </a:lnTo>
                  <a:lnTo>
                    <a:pt x="432" y="4873"/>
                  </a:lnTo>
                  <a:lnTo>
                    <a:pt x="186" y="5922"/>
                  </a:lnTo>
                  <a:lnTo>
                    <a:pt x="1" y="7032"/>
                  </a:lnTo>
                  <a:lnTo>
                    <a:pt x="1" y="8142"/>
                  </a:lnTo>
                  <a:lnTo>
                    <a:pt x="62" y="9252"/>
                  </a:lnTo>
                  <a:lnTo>
                    <a:pt x="247" y="10362"/>
                  </a:lnTo>
                  <a:lnTo>
                    <a:pt x="432" y="11226"/>
                  </a:lnTo>
                  <a:lnTo>
                    <a:pt x="679" y="12028"/>
                  </a:lnTo>
                  <a:lnTo>
                    <a:pt x="988" y="12829"/>
                  </a:lnTo>
                  <a:lnTo>
                    <a:pt x="1358" y="13631"/>
                  </a:lnTo>
                  <a:lnTo>
                    <a:pt x="1728" y="14433"/>
                  </a:lnTo>
                  <a:lnTo>
                    <a:pt x="2221" y="15173"/>
                  </a:lnTo>
                  <a:lnTo>
                    <a:pt x="2776" y="15913"/>
                  </a:lnTo>
                  <a:lnTo>
                    <a:pt x="3331" y="16653"/>
                  </a:lnTo>
                  <a:lnTo>
                    <a:pt x="3886" y="17208"/>
                  </a:lnTo>
                  <a:lnTo>
                    <a:pt x="4380" y="17702"/>
                  </a:lnTo>
                  <a:lnTo>
                    <a:pt x="4935" y="18195"/>
                  </a:lnTo>
                  <a:lnTo>
                    <a:pt x="5490" y="18627"/>
                  </a:lnTo>
                  <a:lnTo>
                    <a:pt x="6662" y="19429"/>
                  </a:lnTo>
                  <a:lnTo>
                    <a:pt x="7895" y="20107"/>
                  </a:lnTo>
                  <a:lnTo>
                    <a:pt x="9129" y="20601"/>
                  </a:lnTo>
                  <a:lnTo>
                    <a:pt x="10424" y="20971"/>
                  </a:lnTo>
                  <a:lnTo>
                    <a:pt x="11719" y="21217"/>
                  </a:lnTo>
                  <a:lnTo>
                    <a:pt x="13015" y="21279"/>
                  </a:lnTo>
                  <a:lnTo>
                    <a:pt x="13200" y="21279"/>
                  </a:lnTo>
                  <a:lnTo>
                    <a:pt x="14248" y="20724"/>
                  </a:lnTo>
                  <a:lnTo>
                    <a:pt x="15297" y="20107"/>
                  </a:lnTo>
                  <a:lnTo>
                    <a:pt x="16345" y="19305"/>
                  </a:lnTo>
                  <a:lnTo>
                    <a:pt x="17394" y="18442"/>
                  </a:lnTo>
                  <a:lnTo>
                    <a:pt x="17825" y="18010"/>
                  </a:lnTo>
                  <a:lnTo>
                    <a:pt x="18195" y="17517"/>
                  </a:lnTo>
                  <a:lnTo>
                    <a:pt x="18504" y="17023"/>
                  </a:lnTo>
                  <a:lnTo>
                    <a:pt x="18751" y="16468"/>
                  </a:lnTo>
                  <a:lnTo>
                    <a:pt x="18936" y="15852"/>
                  </a:lnTo>
                  <a:lnTo>
                    <a:pt x="19121" y="15235"/>
                  </a:lnTo>
                  <a:lnTo>
                    <a:pt x="19182" y="14556"/>
                  </a:lnTo>
                  <a:lnTo>
                    <a:pt x="19182" y="13878"/>
                  </a:lnTo>
                  <a:lnTo>
                    <a:pt x="19182" y="12891"/>
                  </a:lnTo>
                  <a:lnTo>
                    <a:pt x="18997" y="11904"/>
                  </a:lnTo>
                  <a:lnTo>
                    <a:pt x="18751" y="10917"/>
                  </a:lnTo>
                  <a:lnTo>
                    <a:pt x="18442" y="9869"/>
                  </a:lnTo>
                  <a:lnTo>
                    <a:pt x="17949" y="8882"/>
                  </a:lnTo>
                  <a:lnTo>
                    <a:pt x="17455" y="7834"/>
                  </a:lnTo>
                  <a:lnTo>
                    <a:pt x="16839" y="6785"/>
                  </a:lnTo>
                  <a:lnTo>
                    <a:pt x="16098" y="5798"/>
                  </a:lnTo>
                  <a:lnTo>
                    <a:pt x="15482" y="5058"/>
                  </a:lnTo>
                  <a:lnTo>
                    <a:pt x="14618" y="4195"/>
                  </a:lnTo>
                  <a:lnTo>
                    <a:pt x="13816" y="3393"/>
                  </a:lnTo>
                  <a:lnTo>
                    <a:pt x="12891" y="2653"/>
                  </a:lnTo>
                  <a:lnTo>
                    <a:pt x="11966" y="2036"/>
                  </a:lnTo>
                  <a:lnTo>
                    <a:pt x="10794" y="1296"/>
                  </a:lnTo>
                  <a:lnTo>
                    <a:pt x="9622" y="741"/>
                  </a:lnTo>
                  <a:lnTo>
                    <a:pt x="9006" y="494"/>
                  </a:lnTo>
                  <a:lnTo>
                    <a:pt x="8327" y="309"/>
                  </a:lnTo>
                  <a:lnTo>
                    <a:pt x="7710" y="186"/>
                  </a:lnTo>
                  <a:lnTo>
                    <a:pt x="7155" y="62"/>
                  </a:lnTo>
                  <a:lnTo>
                    <a:pt x="6600" y="1"/>
                  </a:lnTo>
                  <a:close/>
                </a:path>
              </a:pathLst>
            </a:custGeom>
            <a:solidFill>
              <a:srgbClr val="918F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9" name="Google Shape;4439;p27"/>
            <p:cNvSpPr/>
            <p:nvPr/>
          </p:nvSpPr>
          <p:spPr>
            <a:xfrm>
              <a:off x="3416025" y="3123450"/>
              <a:ext cx="360825" cy="380875"/>
            </a:xfrm>
            <a:custGeom>
              <a:avLst/>
              <a:gdLst/>
              <a:ahLst/>
              <a:cxnLst/>
              <a:rect l="l" t="t" r="r" b="b"/>
              <a:pathLst>
                <a:path w="14433" h="15235" fill="none" extrusionOk="0">
                  <a:moveTo>
                    <a:pt x="10177" y="15235"/>
                  </a:moveTo>
                  <a:lnTo>
                    <a:pt x="10177" y="15235"/>
                  </a:lnTo>
                  <a:lnTo>
                    <a:pt x="9314" y="15173"/>
                  </a:lnTo>
                  <a:lnTo>
                    <a:pt x="8389" y="14988"/>
                  </a:lnTo>
                  <a:lnTo>
                    <a:pt x="7463" y="14680"/>
                  </a:lnTo>
                  <a:lnTo>
                    <a:pt x="6477" y="14248"/>
                  </a:lnTo>
                  <a:lnTo>
                    <a:pt x="5551" y="13693"/>
                  </a:lnTo>
                  <a:lnTo>
                    <a:pt x="4626" y="13014"/>
                  </a:lnTo>
                  <a:lnTo>
                    <a:pt x="3763" y="12213"/>
                  </a:lnTo>
                  <a:lnTo>
                    <a:pt x="2899" y="11349"/>
                  </a:lnTo>
                  <a:lnTo>
                    <a:pt x="2899" y="11349"/>
                  </a:lnTo>
                  <a:lnTo>
                    <a:pt x="2344" y="10671"/>
                  </a:lnTo>
                  <a:lnTo>
                    <a:pt x="1851" y="9931"/>
                  </a:lnTo>
                  <a:lnTo>
                    <a:pt x="1419" y="9190"/>
                  </a:lnTo>
                  <a:lnTo>
                    <a:pt x="987" y="8450"/>
                  </a:lnTo>
                  <a:lnTo>
                    <a:pt x="679" y="7710"/>
                  </a:lnTo>
                  <a:lnTo>
                    <a:pt x="432" y="6970"/>
                  </a:lnTo>
                  <a:lnTo>
                    <a:pt x="247" y="6292"/>
                  </a:lnTo>
                  <a:lnTo>
                    <a:pt x="62" y="5552"/>
                  </a:lnTo>
                  <a:lnTo>
                    <a:pt x="1" y="4873"/>
                  </a:lnTo>
                  <a:lnTo>
                    <a:pt x="1" y="4195"/>
                  </a:lnTo>
                  <a:lnTo>
                    <a:pt x="62" y="3578"/>
                  </a:lnTo>
                  <a:lnTo>
                    <a:pt x="186" y="2961"/>
                  </a:lnTo>
                  <a:lnTo>
                    <a:pt x="432" y="2406"/>
                  </a:lnTo>
                  <a:lnTo>
                    <a:pt x="679" y="1851"/>
                  </a:lnTo>
                  <a:lnTo>
                    <a:pt x="987" y="1358"/>
                  </a:lnTo>
                  <a:lnTo>
                    <a:pt x="1419" y="988"/>
                  </a:lnTo>
                  <a:lnTo>
                    <a:pt x="1419" y="988"/>
                  </a:lnTo>
                  <a:lnTo>
                    <a:pt x="1727" y="741"/>
                  </a:lnTo>
                  <a:lnTo>
                    <a:pt x="2036" y="556"/>
                  </a:lnTo>
                  <a:lnTo>
                    <a:pt x="2714" y="247"/>
                  </a:lnTo>
                  <a:lnTo>
                    <a:pt x="3454" y="62"/>
                  </a:lnTo>
                  <a:lnTo>
                    <a:pt x="4256" y="1"/>
                  </a:lnTo>
                  <a:lnTo>
                    <a:pt x="4256" y="1"/>
                  </a:lnTo>
                  <a:lnTo>
                    <a:pt x="5181" y="62"/>
                  </a:lnTo>
                  <a:lnTo>
                    <a:pt x="6045" y="247"/>
                  </a:lnTo>
                  <a:lnTo>
                    <a:pt x="7032" y="556"/>
                  </a:lnTo>
                  <a:lnTo>
                    <a:pt x="7957" y="988"/>
                  </a:lnTo>
                  <a:lnTo>
                    <a:pt x="8882" y="1543"/>
                  </a:lnTo>
                  <a:lnTo>
                    <a:pt x="9807" y="2221"/>
                  </a:lnTo>
                  <a:lnTo>
                    <a:pt x="10671" y="2961"/>
                  </a:lnTo>
                  <a:lnTo>
                    <a:pt x="11534" y="3886"/>
                  </a:lnTo>
                  <a:lnTo>
                    <a:pt x="11534" y="3886"/>
                  </a:lnTo>
                  <a:lnTo>
                    <a:pt x="12089" y="4565"/>
                  </a:lnTo>
                  <a:lnTo>
                    <a:pt x="12583" y="5243"/>
                  </a:lnTo>
                  <a:lnTo>
                    <a:pt x="13076" y="5983"/>
                  </a:lnTo>
                  <a:lnTo>
                    <a:pt x="13446" y="6723"/>
                  </a:lnTo>
                  <a:lnTo>
                    <a:pt x="13755" y="7464"/>
                  </a:lnTo>
                  <a:lnTo>
                    <a:pt x="14001" y="8204"/>
                  </a:lnTo>
                  <a:lnTo>
                    <a:pt x="14248" y="8944"/>
                  </a:lnTo>
                  <a:lnTo>
                    <a:pt x="14371" y="9684"/>
                  </a:lnTo>
                  <a:lnTo>
                    <a:pt x="14433" y="10362"/>
                  </a:lnTo>
                  <a:lnTo>
                    <a:pt x="14433" y="11041"/>
                  </a:lnTo>
                  <a:lnTo>
                    <a:pt x="14371" y="11658"/>
                  </a:lnTo>
                  <a:lnTo>
                    <a:pt x="14248" y="12274"/>
                  </a:lnTo>
                  <a:lnTo>
                    <a:pt x="14063" y="12829"/>
                  </a:lnTo>
                  <a:lnTo>
                    <a:pt x="13755" y="13384"/>
                  </a:lnTo>
                  <a:lnTo>
                    <a:pt x="13446" y="13816"/>
                  </a:lnTo>
                  <a:lnTo>
                    <a:pt x="13014" y="14248"/>
                  </a:lnTo>
                  <a:lnTo>
                    <a:pt x="13014" y="14248"/>
                  </a:lnTo>
                  <a:lnTo>
                    <a:pt x="12706" y="14495"/>
                  </a:lnTo>
                  <a:lnTo>
                    <a:pt x="12398" y="14680"/>
                  </a:lnTo>
                  <a:lnTo>
                    <a:pt x="11719" y="14988"/>
                  </a:lnTo>
                  <a:lnTo>
                    <a:pt x="10979" y="15173"/>
                  </a:lnTo>
                  <a:lnTo>
                    <a:pt x="10177" y="1523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0" name="Google Shape;4440;p27"/>
            <p:cNvSpPr/>
            <p:nvPr/>
          </p:nvSpPr>
          <p:spPr>
            <a:xfrm>
              <a:off x="3348175" y="3066400"/>
              <a:ext cx="479575" cy="532000"/>
            </a:xfrm>
            <a:custGeom>
              <a:avLst/>
              <a:gdLst/>
              <a:ahLst/>
              <a:cxnLst/>
              <a:rect l="l" t="t" r="r" b="b"/>
              <a:pathLst>
                <a:path w="19183" h="21280" fill="none" extrusionOk="0">
                  <a:moveTo>
                    <a:pt x="6045" y="1"/>
                  </a:moveTo>
                  <a:lnTo>
                    <a:pt x="6045" y="1"/>
                  </a:lnTo>
                  <a:lnTo>
                    <a:pt x="5552" y="1"/>
                  </a:lnTo>
                  <a:lnTo>
                    <a:pt x="5058" y="62"/>
                  </a:lnTo>
                  <a:lnTo>
                    <a:pt x="4565" y="186"/>
                  </a:lnTo>
                  <a:lnTo>
                    <a:pt x="4071" y="309"/>
                  </a:lnTo>
                  <a:lnTo>
                    <a:pt x="3640" y="494"/>
                  </a:lnTo>
                  <a:lnTo>
                    <a:pt x="3208" y="741"/>
                  </a:lnTo>
                  <a:lnTo>
                    <a:pt x="2838" y="987"/>
                  </a:lnTo>
                  <a:lnTo>
                    <a:pt x="2468" y="1358"/>
                  </a:lnTo>
                  <a:lnTo>
                    <a:pt x="2468" y="1358"/>
                  </a:lnTo>
                  <a:lnTo>
                    <a:pt x="1851" y="1974"/>
                  </a:lnTo>
                  <a:lnTo>
                    <a:pt x="1851" y="1974"/>
                  </a:lnTo>
                  <a:lnTo>
                    <a:pt x="1851" y="2036"/>
                  </a:lnTo>
                  <a:lnTo>
                    <a:pt x="1851" y="2036"/>
                  </a:lnTo>
                  <a:lnTo>
                    <a:pt x="1234" y="2899"/>
                  </a:lnTo>
                  <a:lnTo>
                    <a:pt x="803" y="3886"/>
                  </a:lnTo>
                  <a:lnTo>
                    <a:pt x="432" y="4873"/>
                  </a:lnTo>
                  <a:lnTo>
                    <a:pt x="186" y="5922"/>
                  </a:lnTo>
                  <a:lnTo>
                    <a:pt x="1" y="7032"/>
                  </a:lnTo>
                  <a:lnTo>
                    <a:pt x="1" y="8142"/>
                  </a:lnTo>
                  <a:lnTo>
                    <a:pt x="62" y="9252"/>
                  </a:lnTo>
                  <a:lnTo>
                    <a:pt x="247" y="10362"/>
                  </a:lnTo>
                  <a:lnTo>
                    <a:pt x="247" y="10362"/>
                  </a:lnTo>
                  <a:lnTo>
                    <a:pt x="432" y="11226"/>
                  </a:lnTo>
                  <a:lnTo>
                    <a:pt x="679" y="12028"/>
                  </a:lnTo>
                  <a:lnTo>
                    <a:pt x="988" y="12829"/>
                  </a:lnTo>
                  <a:lnTo>
                    <a:pt x="1358" y="13631"/>
                  </a:lnTo>
                  <a:lnTo>
                    <a:pt x="1728" y="14433"/>
                  </a:lnTo>
                  <a:lnTo>
                    <a:pt x="2221" y="15173"/>
                  </a:lnTo>
                  <a:lnTo>
                    <a:pt x="2776" y="15913"/>
                  </a:lnTo>
                  <a:lnTo>
                    <a:pt x="3331" y="16653"/>
                  </a:lnTo>
                  <a:lnTo>
                    <a:pt x="3331" y="16653"/>
                  </a:lnTo>
                  <a:lnTo>
                    <a:pt x="3331" y="16653"/>
                  </a:lnTo>
                  <a:lnTo>
                    <a:pt x="3886" y="17208"/>
                  </a:lnTo>
                  <a:lnTo>
                    <a:pt x="4380" y="17702"/>
                  </a:lnTo>
                  <a:lnTo>
                    <a:pt x="4935" y="18195"/>
                  </a:lnTo>
                  <a:lnTo>
                    <a:pt x="5490" y="18627"/>
                  </a:lnTo>
                  <a:lnTo>
                    <a:pt x="6662" y="19429"/>
                  </a:lnTo>
                  <a:lnTo>
                    <a:pt x="7895" y="20107"/>
                  </a:lnTo>
                  <a:lnTo>
                    <a:pt x="9129" y="20601"/>
                  </a:lnTo>
                  <a:lnTo>
                    <a:pt x="10424" y="20971"/>
                  </a:lnTo>
                  <a:lnTo>
                    <a:pt x="11719" y="21217"/>
                  </a:lnTo>
                  <a:lnTo>
                    <a:pt x="13015" y="21279"/>
                  </a:lnTo>
                  <a:lnTo>
                    <a:pt x="13015" y="21279"/>
                  </a:lnTo>
                  <a:lnTo>
                    <a:pt x="13200" y="21279"/>
                  </a:lnTo>
                  <a:lnTo>
                    <a:pt x="13200" y="21279"/>
                  </a:lnTo>
                  <a:lnTo>
                    <a:pt x="14248" y="20724"/>
                  </a:lnTo>
                  <a:lnTo>
                    <a:pt x="15297" y="20107"/>
                  </a:lnTo>
                  <a:lnTo>
                    <a:pt x="16345" y="19305"/>
                  </a:lnTo>
                  <a:lnTo>
                    <a:pt x="17394" y="18442"/>
                  </a:lnTo>
                  <a:lnTo>
                    <a:pt x="17394" y="18442"/>
                  </a:lnTo>
                  <a:lnTo>
                    <a:pt x="17825" y="18010"/>
                  </a:lnTo>
                  <a:lnTo>
                    <a:pt x="18195" y="17517"/>
                  </a:lnTo>
                  <a:lnTo>
                    <a:pt x="18504" y="17023"/>
                  </a:lnTo>
                  <a:lnTo>
                    <a:pt x="18751" y="16468"/>
                  </a:lnTo>
                  <a:lnTo>
                    <a:pt x="18936" y="15852"/>
                  </a:lnTo>
                  <a:lnTo>
                    <a:pt x="19121" y="15235"/>
                  </a:lnTo>
                  <a:lnTo>
                    <a:pt x="19182" y="14556"/>
                  </a:lnTo>
                  <a:lnTo>
                    <a:pt x="19182" y="13878"/>
                  </a:lnTo>
                  <a:lnTo>
                    <a:pt x="19182" y="13878"/>
                  </a:lnTo>
                  <a:lnTo>
                    <a:pt x="19182" y="12891"/>
                  </a:lnTo>
                  <a:lnTo>
                    <a:pt x="18997" y="11904"/>
                  </a:lnTo>
                  <a:lnTo>
                    <a:pt x="18751" y="10917"/>
                  </a:lnTo>
                  <a:lnTo>
                    <a:pt x="18442" y="9869"/>
                  </a:lnTo>
                  <a:lnTo>
                    <a:pt x="17949" y="8882"/>
                  </a:lnTo>
                  <a:lnTo>
                    <a:pt x="17455" y="7834"/>
                  </a:lnTo>
                  <a:lnTo>
                    <a:pt x="16839" y="6785"/>
                  </a:lnTo>
                  <a:lnTo>
                    <a:pt x="16098" y="5798"/>
                  </a:lnTo>
                  <a:lnTo>
                    <a:pt x="16098" y="5798"/>
                  </a:lnTo>
                  <a:lnTo>
                    <a:pt x="15482" y="5058"/>
                  </a:lnTo>
                  <a:lnTo>
                    <a:pt x="15482" y="5058"/>
                  </a:lnTo>
                  <a:lnTo>
                    <a:pt x="14618" y="4195"/>
                  </a:lnTo>
                  <a:lnTo>
                    <a:pt x="13816" y="3393"/>
                  </a:lnTo>
                  <a:lnTo>
                    <a:pt x="12891" y="2653"/>
                  </a:lnTo>
                  <a:lnTo>
                    <a:pt x="11966" y="2036"/>
                  </a:lnTo>
                  <a:lnTo>
                    <a:pt x="11966" y="2036"/>
                  </a:lnTo>
                  <a:lnTo>
                    <a:pt x="10794" y="1296"/>
                  </a:lnTo>
                  <a:lnTo>
                    <a:pt x="9622" y="741"/>
                  </a:lnTo>
                  <a:lnTo>
                    <a:pt x="9622" y="741"/>
                  </a:lnTo>
                  <a:lnTo>
                    <a:pt x="9006" y="494"/>
                  </a:lnTo>
                  <a:lnTo>
                    <a:pt x="8327" y="309"/>
                  </a:lnTo>
                  <a:lnTo>
                    <a:pt x="7710" y="186"/>
                  </a:lnTo>
                  <a:lnTo>
                    <a:pt x="7155" y="62"/>
                  </a:lnTo>
                  <a:lnTo>
                    <a:pt x="7155" y="62"/>
                  </a:lnTo>
                  <a:lnTo>
                    <a:pt x="6600" y="1"/>
                  </a:lnTo>
                  <a:lnTo>
                    <a:pt x="604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1" name="Google Shape;4441;p27"/>
            <p:cNvSpPr/>
            <p:nvPr/>
          </p:nvSpPr>
          <p:spPr>
            <a:xfrm>
              <a:off x="3416025" y="3123450"/>
              <a:ext cx="360825" cy="380875"/>
            </a:xfrm>
            <a:custGeom>
              <a:avLst/>
              <a:gdLst/>
              <a:ahLst/>
              <a:cxnLst/>
              <a:rect l="l" t="t" r="r" b="b"/>
              <a:pathLst>
                <a:path w="14433" h="15235" extrusionOk="0">
                  <a:moveTo>
                    <a:pt x="3578" y="1"/>
                  </a:moveTo>
                  <a:lnTo>
                    <a:pt x="2961" y="124"/>
                  </a:lnTo>
                  <a:lnTo>
                    <a:pt x="2406" y="371"/>
                  </a:lnTo>
                  <a:lnTo>
                    <a:pt x="1912" y="617"/>
                  </a:lnTo>
                  <a:lnTo>
                    <a:pt x="1419" y="988"/>
                  </a:lnTo>
                  <a:lnTo>
                    <a:pt x="987" y="1358"/>
                  </a:lnTo>
                  <a:lnTo>
                    <a:pt x="679" y="1851"/>
                  </a:lnTo>
                  <a:lnTo>
                    <a:pt x="432" y="2406"/>
                  </a:lnTo>
                  <a:lnTo>
                    <a:pt x="186" y="2961"/>
                  </a:lnTo>
                  <a:lnTo>
                    <a:pt x="62" y="3578"/>
                  </a:lnTo>
                  <a:lnTo>
                    <a:pt x="1" y="4195"/>
                  </a:lnTo>
                  <a:lnTo>
                    <a:pt x="1" y="4873"/>
                  </a:lnTo>
                  <a:lnTo>
                    <a:pt x="62" y="5552"/>
                  </a:lnTo>
                  <a:lnTo>
                    <a:pt x="247" y="6292"/>
                  </a:lnTo>
                  <a:lnTo>
                    <a:pt x="432" y="6970"/>
                  </a:lnTo>
                  <a:lnTo>
                    <a:pt x="679" y="7710"/>
                  </a:lnTo>
                  <a:lnTo>
                    <a:pt x="987" y="8450"/>
                  </a:lnTo>
                  <a:lnTo>
                    <a:pt x="1419" y="9190"/>
                  </a:lnTo>
                  <a:lnTo>
                    <a:pt x="1851" y="9931"/>
                  </a:lnTo>
                  <a:lnTo>
                    <a:pt x="2344" y="10671"/>
                  </a:lnTo>
                  <a:lnTo>
                    <a:pt x="2899" y="11349"/>
                  </a:lnTo>
                  <a:lnTo>
                    <a:pt x="3516" y="12028"/>
                  </a:lnTo>
                  <a:lnTo>
                    <a:pt x="4195" y="12644"/>
                  </a:lnTo>
                  <a:lnTo>
                    <a:pt x="4873" y="13138"/>
                  </a:lnTo>
                  <a:lnTo>
                    <a:pt x="5551" y="13631"/>
                  </a:lnTo>
                  <a:lnTo>
                    <a:pt x="6230" y="14063"/>
                  </a:lnTo>
                  <a:lnTo>
                    <a:pt x="6908" y="14433"/>
                  </a:lnTo>
                  <a:lnTo>
                    <a:pt x="7587" y="14741"/>
                  </a:lnTo>
                  <a:lnTo>
                    <a:pt x="8265" y="14926"/>
                  </a:lnTo>
                  <a:lnTo>
                    <a:pt x="8944" y="15111"/>
                  </a:lnTo>
                  <a:lnTo>
                    <a:pt x="9622" y="15235"/>
                  </a:lnTo>
                  <a:lnTo>
                    <a:pt x="10301" y="15235"/>
                  </a:lnTo>
                  <a:lnTo>
                    <a:pt x="10917" y="15173"/>
                  </a:lnTo>
                  <a:lnTo>
                    <a:pt x="11472" y="15050"/>
                  </a:lnTo>
                  <a:lnTo>
                    <a:pt x="12028" y="14865"/>
                  </a:lnTo>
                  <a:lnTo>
                    <a:pt x="12583" y="14618"/>
                  </a:lnTo>
                  <a:lnTo>
                    <a:pt x="13014" y="14248"/>
                  </a:lnTo>
                  <a:lnTo>
                    <a:pt x="13446" y="13816"/>
                  </a:lnTo>
                  <a:lnTo>
                    <a:pt x="13755" y="13384"/>
                  </a:lnTo>
                  <a:lnTo>
                    <a:pt x="14063" y="12829"/>
                  </a:lnTo>
                  <a:lnTo>
                    <a:pt x="14248" y="12274"/>
                  </a:lnTo>
                  <a:lnTo>
                    <a:pt x="14371" y="11658"/>
                  </a:lnTo>
                  <a:lnTo>
                    <a:pt x="14433" y="11041"/>
                  </a:lnTo>
                  <a:lnTo>
                    <a:pt x="14433" y="10362"/>
                  </a:lnTo>
                  <a:lnTo>
                    <a:pt x="14371" y="9684"/>
                  </a:lnTo>
                  <a:lnTo>
                    <a:pt x="14248" y="8944"/>
                  </a:lnTo>
                  <a:lnTo>
                    <a:pt x="14001" y="8204"/>
                  </a:lnTo>
                  <a:lnTo>
                    <a:pt x="13755" y="7464"/>
                  </a:lnTo>
                  <a:lnTo>
                    <a:pt x="13446" y="6723"/>
                  </a:lnTo>
                  <a:lnTo>
                    <a:pt x="13076" y="5983"/>
                  </a:lnTo>
                  <a:lnTo>
                    <a:pt x="12583" y="5243"/>
                  </a:lnTo>
                  <a:lnTo>
                    <a:pt x="12089" y="4565"/>
                  </a:lnTo>
                  <a:lnTo>
                    <a:pt x="11534" y="3886"/>
                  </a:lnTo>
                  <a:lnTo>
                    <a:pt x="10917" y="3208"/>
                  </a:lnTo>
                  <a:lnTo>
                    <a:pt x="10239" y="2591"/>
                  </a:lnTo>
                  <a:lnTo>
                    <a:pt x="9622" y="2036"/>
                  </a:lnTo>
                  <a:lnTo>
                    <a:pt x="8944" y="1543"/>
                  </a:lnTo>
                  <a:lnTo>
                    <a:pt x="8204" y="1173"/>
                  </a:lnTo>
                  <a:lnTo>
                    <a:pt x="7525" y="802"/>
                  </a:lnTo>
                  <a:lnTo>
                    <a:pt x="6847" y="494"/>
                  </a:lnTo>
                  <a:lnTo>
                    <a:pt x="6168" y="247"/>
                  </a:lnTo>
                  <a:lnTo>
                    <a:pt x="5490" y="124"/>
                  </a:lnTo>
                  <a:lnTo>
                    <a:pt x="4811" y="1"/>
                  </a:lnTo>
                  <a:close/>
                </a:path>
              </a:pathLst>
            </a:custGeom>
            <a:solidFill>
              <a:srgbClr val="71717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2" name="Google Shape;4442;p27"/>
            <p:cNvSpPr/>
            <p:nvPr/>
          </p:nvSpPr>
          <p:spPr>
            <a:xfrm>
              <a:off x="3416025" y="3123450"/>
              <a:ext cx="360825" cy="380875"/>
            </a:xfrm>
            <a:custGeom>
              <a:avLst/>
              <a:gdLst/>
              <a:ahLst/>
              <a:cxnLst/>
              <a:rect l="l" t="t" r="r" b="b"/>
              <a:pathLst>
                <a:path w="14433" h="15235" fill="none" extrusionOk="0">
                  <a:moveTo>
                    <a:pt x="11534" y="3886"/>
                  </a:moveTo>
                  <a:lnTo>
                    <a:pt x="11534" y="3886"/>
                  </a:lnTo>
                  <a:lnTo>
                    <a:pt x="12089" y="4565"/>
                  </a:lnTo>
                  <a:lnTo>
                    <a:pt x="12583" y="5243"/>
                  </a:lnTo>
                  <a:lnTo>
                    <a:pt x="13076" y="5983"/>
                  </a:lnTo>
                  <a:lnTo>
                    <a:pt x="13446" y="6723"/>
                  </a:lnTo>
                  <a:lnTo>
                    <a:pt x="13755" y="7464"/>
                  </a:lnTo>
                  <a:lnTo>
                    <a:pt x="14001" y="8204"/>
                  </a:lnTo>
                  <a:lnTo>
                    <a:pt x="14248" y="8944"/>
                  </a:lnTo>
                  <a:lnTo>
                    <a:pt x="14371" y="9684"/>
                  </a:lnTo>
                  <a:lnTo>
                    <a:pt x="14433" y="10362"/>
                  </a:lnTo>
                  <a:lnTo>
                    <a:pt x="14433" y="11041"/>
                  </a:lnTo>
                  <a:lnTo>
                    <a:pt x="14371" y="11658"/>
                  </a:lnTo>
                  <a:lnTo>
                    <a:pt x="14248" y="12274"/>
                  </a:lnTo>
                  <a:lnTo>
                    <a:pt x="14063" y="12829"/>
                  </a:lnTo>
                  <a:lnTo>
                    <a:pt x="13755" y="13384"/>
                  </a:lnTo>
                  <a:lnTo>
                    <a:pt x="13446" y="13816"/>
                  </a:lnTo>
                  <a:lnTo>
                    <a:pt x="13014" y="14248"/>
                  </a:lnTo>
                  <a:lnTo>
                    <a:pt x="13014" y="14248"/>
                  </a:lnTo>
                  <a:lnTo>
                    <a:pt x="12583" y="14618"/>
                  </a:lnTo>
                  <a:lnTo>
                    <a:pt x="12028" y="14865"/>
                  </a:lnTo>
                  <a:lnTo>
                    <a:pt x="11472" y="15050"/>
                  </a:lnTo>
                  <a:lnTo>
                    <a:pt x="10917" y="15173"/>
                  </a:lnTo>
                  <a:lnTo>
                    <a:pt x="10301" y="15235"/>
                  </a:lnTo>
                  <a:lnTo>
                    <a:pt x="9622" y="15235"/>
                  </a:lnTo>
                  <a:lnTo>
                    <a:pt x="8944" y="15111"/>
                  </a:lnTo>
                  <a:lnTo>
                    <a:pt x="8265" y="14926"/>
                  </a:lnTo>
                  <a:lnTo>
                    <a:pt x="7587" y="14741"/>
                  </a:lnTo>
                  <a:lnTo>
                    <a:pt x="6908" y="14433"/>
                  </a:lnTo>
                  <a:lnTo>
                    <a:pt x="6230" y="14063"/>
                  </a:lnTo>
                  <a:lnTo>
                    <a:pt x="5551" y="13631"/>
                  </a:lnTo>
                  <a:lnTo>
                    <a:pt x="4873" y="13138"/>
                  </a:lnTo>
                  <a:lnTo>
                    <a:pt x="4195" y="12644"/>
                  </a:lnTo>
                  <a:lnTo>
                    <a:pt x="3516" y="12028"/>
                  </a:lnTo>
                  <a:lnTo>
                    <a:pt x="2899" y="11349"/>
                  </a:lnTo>
                  <a:lnTo>
                    <a:pt x="2899" y="11349"/>
                  </a:lnTo>
                  <a:lnTo>
                    <a:pt x="2344" y="10671"/>
                  </a:lnTo>
                  <a:lnTo>
                    <a:pt x="1851" y="9931"/>
                  </a:lnTo>
                  <a:lnTo>
                    <a:pt x="1419" y="9190"/>
                  </a:lnTo>
                  <a:lnTo>
                    <a:pt x="987" y="8450"/>
                  </a:lnTo>
                  <a:lnTo>
                    <a:pt x="679" y="7710"/>
                  </a:lnTo>
                  <a:lnTo>
                    <a:pt x="432" y="6970"/>
                  </a:lnTo>
                  <a:lnTo>
                    <a:pt x="247" y="6292"/>
                  </a:lnTo>
                  <a:lnTo>
                    <a:pt x="62" y="5552"/>
                  </a:lnTo>
                  <a:lnTo>
                    <a:pt x="1" y="4873"/>
                  </a:lnTo>
                  <a:lnTo>
                    <a:pt x="1" y="4195"/>
                  </a:lnTo>
                  <a:lnTo>
                    <a:pt x="62" y="3578"/>
                  </a:lnTo>
                  <a:lnTo>
                    <a:pt x="186" y="2961"/>
                  </a:lnTo>
                  <a:lnTo>
                    <a:pt x="432" y="2406"/>
                  </a:lnTo>
                  <a:lnTo>
                    <a:pt x="679" y="1851"/>
                  </a:lnTo>
                  <a:lnTo>
                    <a:pt x="987" y="1358"/>
                  </a:lnTo>
                  <a:lnTo>
                    <a:pt x="1419" y="988"/>
                  </a:lnTo>
                  <a:lnTo>
                    <a:pt x="1419" y="988"/>
                  </a:lnTo>
                  <a:lnTo>
                    <a:pt x="1912" y="617"/>
                  </a:lnTo>
                  <a:lnTo>
                    <a:pt x="2406" y="371"/>
                  </a:lnTo>
                  <a:lnTo>
                    <a:pt x="2961" y="124"/>
                  </a:lnTo>
                  <a:lnTo>
                    <a:pt x="3578" y="1"/>
                  </a:lnTo>
                  <a:lnTo>
                    <a:pt x="4195" y="1"/>
                  </a:lnTo>
                  <a:lnTo>
                    <a:pt x="4811" y="1"/>
                  </a:lnTo>
                  <a:lnTo>
                    <a:pt x="5490" y="124"/>
                  </a:lnTo>
                  <a:lnTo>
                    <a:pt x="6168" y="247"/>
                  </a:lnTo>
                  <a:lnTo>
                    <a:pt x="6847" y="494"/>
                  </a:lnTo>
                  <a:lnTo>
                    <a:pt x="7525" y="802"/>
                  </a:lnTo>
                  <a:lnTo>
                    <a:pt x="8204" y="1173"/>
                  </a:lnTo>
                  <a:lnTo>
                    <a:pt x="8944" y="1543"/>
                  </a:lnTo>
                  <a:lnTo>
                    <a:pt x="9622" y="2036"/>
                  </a:lnTo>
                  <a:lnTo>
                    <a:pt x="10239" y="2591"/>
                  </a:lnTo>
                  <a:lnTo>
                    <a:pt x="10917" y="3208"/>
                  </a:lnTo>
                  <a:lnTo>
                    <a:pt x="11534" y="388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3" name="Google Shape;4443;p27"/>
            <p:cNvSpPr/>
            <p:nvPr/>
          </p:nvSpPr>
          <p:spPr>
            <a:xfrm>
              <a:off x="2996625" y="1923850"/>
              <a:ext cx="515025" cy="569000"/>
            </a:xfrm>
            <a:custGeom>
              <a:avLst/>
              <a:gdLst/>
              <a:ahLst/>
              <a:cxnLst/>
              <a:rect l="l" t="t" r="r" b="b"/>
              <a:pathLst>
                <a:path w="20601" h="22760" extrusionOk="0">
                  <a:moveTo>
                    <a:pt x="12521" y="0"/>
                  </a:moveTo>
                  <a:lnTo>
                    <a:pt x="11781" y="62"/>
                  </a:lnTo>
                  <a:lnTo>
                    <a:pt x="10979" y="247"/>
                  </a:lnTo>
                  <a:lnTo>
                    <a:pt x="9375" y="617"/>
                  </a:lnTo>
                  <a:lnTo>
                    <a:pt x="7957" y="1049"/>
                  </a:lnTo>
                  <a:lnTo>
                    <a:pt x="6661" y="1542"/>
                  </a:lnTo>
                  <a:lnTo>
                    <a:pt x="5490" y="2097"/>
                  </a:lnTo>
                  <a:lnTo>
                    <a:pt x="4441" y="2714"/>
                  </a:lnTo>
                  <a:lnTo>
                    <a:pt x="3516" y="3393"/>
                  </a:lnTo>
                  <a:lnTo>
                    <a:pt x="2714" y="4133"/>
                  </a:lnTo>
                  <a:lnTo>
                    <a:pt x="1974" y="4873"/>
                  </a:lnTo>
                  <a:lnTo>
                    <a:pt x="1419" y="5675"/>
                  </a:lnTo>
                  <a:lnTo>
                    <a:pt x="925" y="6538"/>
                  </a:lnTo>
                  <a:lnTo>
                    <a:pt x="555" y="7463"/>
                  </a:lnTo>
                  <a:lnTo>
                    <a:pt x="247" y="8388"/>
                  </a:lnTo>
                  <a:lnTo>
                    <a:pt x="62" y="9375"/>
                  </a:lnTo>
                  <a:lnTo>
                    <a:pt x="0" y="10424"/>
                  </a:lnTo>
                  <a:lnTo>
                    <a:pt x="0" y="11472"/>
                  </a:lnTo>
                  <a:lnTo>
                    <a:pt x="62" y="12582"/>
                  </a:lnTo>
                  <a:lnTo>
                    <a:pt x="247" y="13508"/>
                  </a:lnTo>
                  <a:lnTo>
                    <a:pt x="432" y="14371"/>
                  </a:lnTo>
                  <a:lnTo>
                    <a:pt x="679" y="15234"/>
                  </a:lnTo>
                  <a:lnTo>
                    <a:pt x="987" y="16098"/>
                  </a:lnTo>
                  <a:lnTo>
                    <a:pt x="1419" y="16900"/>
                  </a:lnTo>
                  <a:lnTo>
                    <a:pt x="1851" y="17640"/>
                  </a:lnTo>
                  <a:lnTo>
                    <a:pt x="2344" y="18380"/>
                  </a:lnTo>
                  <a:lnTo>
                    <a:pt x="2899" y="19058"/>
                  </a:lnTo>
                  <a:lnTo>
                    <a:pt x="3516" y="19737"/>
                  </a:lnTo>
                  <a:lnTo>
                    <a:pt x="4194" y="20292"/>
                  </a:lnTo>
                  <a:lnTo>
                    <a:pt x="4935" y="20847"/>
                  </a:lnTo>
                  <a:lnTo>
                    <a:pt x="5736" y="21279"/>
                  </a:lnTo>
                  <a:lnTo>
                    <a:pt x="6600" y="21711"/>
                  </a:lnTo>
                  <a:lnTo>
                    <a:pt x="7463" y="22081"/>
                  </a:lnTo>
                  <a:lnTo>
                    <a:pt x="8450" y="22389"/>
                  </a:lnTo>
                  <a:lnTo>
                    <a:pt x="9499" y="22574"/>
                  </a:lnTo>
                  <a:lnTo>
                    <a:pt x="10670" y="22697"/>
                  </a:lnTo>
                  <a:lnTo>
                    <a:pt x="11904" y="22759"/>
                  </a:lnTo>
                  <a:lnTo>
                    <a:pt x="13199" y="22759"/>
                  </a:lnTo>
                  <a:lnTo>
                    <a:pt x="14556" y="22574"/>
                  </a:lnTo>
                  <a:lnTo>
                    <a:pt x="15296" y="22451"/>
                  </a:lnTo>
                  <a:lnTo>
                    <a:pt x="15975" y="22204"/>
                  </a:lnTo>
                  <a:lnTo>
                    <a:pt x="16653" y="21834"/>
                  </a:lnTo>
                  <a:lnTo>
                    <a:pt x="17270" y="21340"/>
                  </a:lnTo>
                  <a:lnTo>
                    <a:pt x="17825" y="20785"/>
                  </a:lnTo>
                  <a:lnTo>
                    <a:pt x="18380" y="20169"/>
                  </a:lnTo>
                  <a:lnTo>
                    <a:pt x="18874" y="19428"/>
                  </a:lnTo>
                  <a:lnTo>
                    <a:pt x="19305" y="18627"/>
                  </a:lnTo>
                  <a:lnTo>
                    <a:pt x="19675" y="17825"/>
                  </a:lnTo>
                  <a:lnTo>
                    <a:pt x="19984" y="16900"/>
                  </a:lnTo>
                  <a:lnTo>
                    <a:pt x="20230" y="15913"/>
                  </a:lnTo>
                  <a:lnTo>
                    <a:pt x="20415" y="14926"/>
                  </a:lnTo>
                  <a:lnTo>
                    <a:pt x="20539" y="13816"/>
                  </a:lnTo>
                  <a:lnTo>
                    <a:pt x="20600" y="12706"/>
                  </a:lnTo>
                  <a:lnTo>
                    <a:pt x="20539" y="11596"/>
                  </a:lnTo>
                  <a:lnTo>
                    <a:pt x="20477" y="10424"/>
                  </a:lnTo>
                  <a:lnTo>
                    <a:pt x="20292" y="9314"/>
                  </a:lnTo>
                  <a:lnTo>
                    <a:pt x="20045" y="8203"/>
                  </a:lnTo>
                  <a:lnTo>
                    <a:pt x="19737" y="7093"/>
                  </a:lnTo>
                  <a:lnTo>
                    <a:pt x="19367" y="6106"/>
                  </a:lnTo>
                  <a:lnTo>
                    <a:pt x="18935" y="5120"/>
                  </a:lnTo>
                  <a:lnTo>
                    <a:pt x="18442" y="4194"/>
                  </a:lnTo>
                  <a:lnTo>
                    <a:pt x="17887" y="3393"/>
                  </a:lnTo>
                  <a:lnTo>
                    <a:pt x="17332" y="2653"/>
                  </a:lnTo>
                  <a:lnTo>
                    <a:pt x="16715" y="1974"/>
                  </a:lnTo>
                  <a:lnTo>
                    <a:pt x="16098" y="1357"/>
                  </a:lnTo>
                  <a:lnTo>
                    <a:pt x="15420" y="864"/>
                  </a:lnTo>
                  <a:lnTo>
                    <a:pt x="14741" y="494"/>
                  </a:lnTo>
                  <a:lnTo>
                    <a:pt x="14001" y="185"/>
                  </a:lnTo>
                  <a:lnTo>
                    <a:pt x="13261" y="0"/>
                  </a:lnTo>
                  <a:close/>
                </a:path>
              </a:pathLst>
            </a:custGeom>
            <a:solidFill>
              <a:srgbClr val="0368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4" name="Google Shape;4444;p27"/>
            <p:cNvSpPr/>
            <p:nvPr/>
          </p:nvSpPr>
          <p:spPr>
            <a:xfrm>
              <a:off x="2996625" y="1923850"/>
              <a:ext cx="515025" cy="569000"/>
            </a:xfrm>
            <a:custGeom>
              <a:avLst/>
              <a:gdLst/>
              <a:ahLst/>
              <a:cxnLst/>
              <a:rect l="l" t="t" r="r" b="b"/>
              <a:pathLst>
                <a:path w="20601" h="22760" fill="none" extrusionOk="0">
                  <a:moveTo>
                    <a:pt x="20477" y="10424"/>
                  </a:moveTo>
                  <a:lnTo>
                    <a:pt x="20477" y="10424"/>
                  </a:lnTo>
                  <a:lnTo>
                    <a:pt x="20539" y="11596"/>
                  </a:lnTo>
                  <a:lnTo>
                    <a:pt x="20600" y="12706"/>
                  </a:lnTo>
                  <a:lnTo>
                    <a:pt x="20539" y="13816"/>
                  </a:lnTo>
                  <a:lnTo>
                    <a:pt x="20415" y="14926"/>
                  </a:lnTo>
                  <a:lnTo>
                    <a:pt x="20230" y="15913"/>
                  </a:lnTo>
                  <a:lnTo>
                    <a:pt x="19984" y="16900"/>
                  </a:lnTo>
                  <a:lnTo>
                    <a:pt x="19675" y="17825"/>
                  </a:lnTo>
                  <a:lnTo>
                    <a:pt x="19305" y="18627"/>
                  </a:lnTo>
                  <a:lnTo>
                    <a:pt x="18874" y="19428"/>
                  </a:lnTo>
                  <a:lnTo>
                    <a:pt x="18380" y="20169"/>
                  </a:lnTo>
                  <a:lnTo>
                    <a:pt x="17825" y="20785"/>
                  </a:lnTo>
                  <a:lnTo>
                    <a:pt x="17270" y="21340"/>
                  </a:lnTo>
                  <a:lnTo>
                    <a:pt x="16653" y="21834"/>
                  </a:lnTo>
                  <a:lnTo>
                    <a:pt x="15975" y="22204"/>
                  </a:lnTo>
                  <a:lnTo>
                    <a:pt x="15296" y="22451"/>
                  </a:lnTo>
                  <a:lnTo>
                    <a:pt x="14556" y="22574"/>
                  </a:lnTo>
                  <a:lnTo>
                    <a:pt x="14556" y="22574"/>
                  </a:lnTo>
                  <a:lnTo>
                    <a:pt x="13199" y="22759"/>
                  </a:lnTo>
                  <a:lnTo>
                    <a:pt x="11904" y="22759"/>
                  </a:lnTo>
                  <a:lnTo>
                    <a:pt x="10670" y="22697"/>
                  </a:lnTo>
                  <a:lnTo>
                    <a:pt x="9499" y="22574"/>
                  </a:lnTo>
                  <a:lnTo>
                    <a:pt x="9499" y="22574"/>
                  </a:lnTo>
                  <a:lnTo>
                    <a:pt x="8450" y="22389"/>
                  </a:lnTo>
                  <a:lnTo>
                    <a:pt x="7463" y="22081"/>
                  </a:lnTo>
                  <a:lnTo>
                    <a:pt x="6600" y="21711"/>
                  </a:lnTo>
                  <a:lnTo>
                    <a:pt x="5736" y="21279"/>
                  </a:lnTo>
                  <a:lnTo>
                    <a:pt x="4935" y="20847"/>
                  </a:lnTo>
                  <a:lnTo>
                    <a:pt x="4194" y="20292"/>
                  </a:lnTo>
                  <a:lnTo>
                    <a:pt x="3516" y="19737"/>
                  </a:lnTo>
                  <a:lnTo>
                    <a:pt x="2899" y="19058"/>
                  </a:lnTo>
                  <a:lnTo>
                    <a:pt x="2344" y="18380"/>
                  </a:lnTo>
                  <a:lnTo>
                    <a:pt x="1851" y="17640"/>
                  </a:lnTo>
                  <a:lnTo>
                    <a:pt x="1419" y="16900"/>
                  </a:lnTo>
                  <a:lnTo>
                    <a:pt x="987" y="16098"/>
                  </a:lnTo>
                  <a:lnTo>
                    <a:pt x="679" y="15234"/>
                  </a:lnTo>
                  <a:lnTo>
                    <a:pt x="432" y="14371"/>
                  </a:lnTo>
                  <a:lnTo>
                    <a:pt x="247" y="13508"/>
                  </a:lnTo>
                  <a:lnTo>
                    <a:pt x="62" y="12582"/>
                  </a:lnTo>
                  <a:lnTo>
                    <a:pt x="62" y="12582"/>
                  </a:lnTo>
                  <a:lnTo>
                    <a:pt x="0" y="11472"/>
                  </a:lnTo>
                  <a:lnTo>
                    <a:pt x="0" y="10424"/>
                  </a:lnTo>
                  <a:lnTo>
                    <a:pt x="62" y="9375"/>
                  </a:lnTo>
                  <a:lnTo>
                    <a:pt x="247" y="8388"/>
                  </a:lnTo>
                  <a:lnTo>
                    <a:pt x="555" y="7463"/>
                  </a:lnTo>
                  <a:lnTo>
                    <a:pt x="925" y="6538"/>
                  </a:lnTo>
                  <a:lnTo>
                    <a:pt x="1419" y="5675"/>
                  </a:lnTo>
                  <a:lnTo>
                    <a:pt x="1974" y="4873"/>
                  </a:lnTo>
                  <a:lnTo>
                    <a:pt x="2714" y="4133"/>
                  </a:lnTo>
                  <a:lnTo>
                    <a:pt x="3516" y="3393"/>
                  </a:lnTo>
                  <a:lnTo>
                    <a:pt x="4441" y="2714"/>
                  </a:lnTo>
                  <a:lnTo>
                    <a:pt x="5490" y="2097"/>
                  </a:lnTo>
                  <a:lnTo>
                    <a:pt x="6661" y="1542"/>
                  </a:lnTo>
                  <a:lnTo>
                    <a:pt x="7957" y="1049"/>
                  </a:lnTo>
                  <a:lnTo>
                    <a:pt x="9375" y="617"/>
                  </a:lnTo>
                  <a:lnTo>
                    <a:pt x="10979" y="247"/>
                  </a:lnTo>
                  <a:lnTo>
                    <a:pt x="10979" y="247"/>
                  </a:lnTo>
                  <a:lnTo>
                    <a:pt x="11781" y="62"/>
                  </a:lnTo>
                  <a:lnTo>
                    <a:pt x="11781" y="62"/>
                  </a:lnTo>
                  <a:lnTo>
                    <a:pt x="12521" y="0"/>
                  </a:lnTo>
                  <a:lnTo>
                    <a:pt x="13261" y="0"/>
                  </a:lnTo>
                  <a:lnTo>
                    <a:pt x="14001" y="185"/>
                  </a:lnTo>
                  <a:lnTo>
                    <a:pt x="14741" y="494"/>
                  </a:lnTo>
                  <a:lnTo>
                    <a:pt x="15420" y="864"/>
                  </a:lnTo>
                  <a:lnTo>
                    <a:pt x="16098" y="1357"/>
                  </a:lnTo>
                  <a:lnTo>
                    <a:pt x="16715" y="1974"/>
                  </a:lnTo>
                  <a:lnTo>
                    <a:pt x="17332" y="2653"/>
                  </a:lnTo>
                  <a:lnTo>
                    <a:pt x="17887" y="3393"/>
                  </a:lnTo>
                  <a:lnTo>
                    <a:pt x="18442" y="4194"/>
                  </a:lnTo>
                  <a:lnTo>
                    <a:pt x="18935" y="5120"/>
                  </a:lnTo>
                  <a:lnTo>
                    <a:pt x="19367" y="6106"/>
                  </a:lnTo>
                  <a:lnTo>
                    <a:pt x="19737" y="7093"/>
                  </a:lnTo>
                  <a:lnTo>
                    <a:pt x="20045" y="8203"/>
                  </a:lnTo>
                  <a:lnTo>
                    <a:pt x="20292" y="9314"/>
                  </a:lnTo>
                  <a:lnTo>
                    <a:pt x="20477" y="1042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5" name="Google Shape;4445;p27"/>
            <p:cNvSpPr/>
            <p:nvPr/>
          </p:nvSpPr>
          <p:spPr>
            <a:xfrm>
              <a:off x="2996625" y="1923850"/>
              <a:ext cx="515025" cy="569000"/>
            </a:xfrm>
            <a:custGeom>
              <a:avLst/>
              <a:gdLst/>
              <a:ahLst/>
              <a:cxnLst/>
              <a:rect l="l" t="t" r="r" b="b"/>
              <a:pathLst>
                <a:path w="20601" h="22760" extrusionOk="0">
                  <a:moveTo>
                    <a:pt x="12521" y="0"/>
                  </a:moveTo>
                  <a:lnTo>
                    <a:pt x="11781" y="62"/>
                  </a:lnTo>
                  <a:lnTo>
                    <a:pt x="10979" y="247"/>
                  </a:lnTo>
                  <a:lnTo>
                    <a:pt x="9375" y="617"/>
                  </a:lnTo>
                  <a:lnTo>
                    <a:pt x="7957" y="1049"/>
                  </a:lnTo>
                  <a:lnTo>
                    <a:pt x="6661" y="1542"/>
                  </a:lnTo>
                  <a:lnTo>
                    <a:pt x="5490" y="2097"/>
                  </a:lnTo>
                  <a:lnTo>
                    <a:pt x="4441" y="2714"/>
                  </a:lnTo>
                  <a:lnTo>
                    <a:pt x="3516" y="3393"/>
                  </a:lnTo>
                  <a:lnTo>
                    <a:pt x="2714" y="4133"/>
                  </a:lnTo>
                  <a:lnTo>
                    <a:pt x="1974" y="4873"/>
                  </a:lnTo>
                  <a:lnTo>
                    <a:pt x="1419" y="5675"/>
                  </a:lnTo>
                  <a:lnTo>
                    <a:pt x="925" y="6538"/>
                  </a:lnTo>
                  <a:lnTo>
                    <a:pt x="555" y="7463"/>
                  </a:lnTo>
                  <a:lnTo>
                    <a:pt x="247" y="8388"/>
                  </a:lnTo>
                  <a:lnTo>
                    <a:pt x="62" y="9375"/>
                  </a:lnTo>
                  <a:lnTo>
                    <a:pt x="0" y="10424"/>
                  </a:lnTo>
                  <a:lnTo>
                    <a:pt x="0" y="11472"/>
                  </a:lnTo>
                  <a:lnTo>
                    <a:pt x="62" y="12582"/>
                  </a:lnTo>
                  <a:lnTo>
                    <a:pt x="247" y="13508"/>
                  </a:lnTo>
                  <a:lnTo>
                    <a:pt x="432" y="14371"/>
                  </a:lnTo>
                  <a:lnTo>
                    <a:pt x="679" y="15234"/>
                  </a:lnTo>
                  <a:lnTo>
                    <a:pt x="987" y="16098"/>
                  </a:lnTo>
                  <a:lnTo>
                    <a:pt x="1419" y="16900"/>
                  </a:lnTo>
                  <a:lnTo>
                    <a:pt x="1851" y="17640"/>
                  </a:lnTo>
                  <a:lnTo>
                    <a:pt x="2344" y="18380"/>
                  </a:lnTo>
                  <a:lnTo>
                    <a:pt x="2899" y="19058"/>
                  </a:lnTo>
                  <a:lnTo>
                    <a:pt x="3516" y="19737"/>
                  </a:lnTo>
                  <a:lnTo>
                    <a:pt x="4194" y="20292"/>
                  </a:lnTo>
                  <a:lnTo>
                    <a:pt x="4935" y="20847"/>
                  </a:lnTo>
                  <a:lnTo>
                    <a:pt x="5736" y="21279"/>
                  </a:lnTo>
                  <a:lnTo>
                    <a:pt x="6600" y="21711"/>
                  </a:lnTo>
                  <a:lnTo>
                    <a:pt x="7463" y="22081"/>
                  </a:lnTo>
                  <a:lnTo>
                    <a:pt x="8450" y="22389"/>
                  </a:lnTo>
                  <a:lnTo>
                    <a:pt x="9499" y="22574"/>
                  </a:lnTo>
                  <a:lnTo>
                    <a:pt x="10670" y="22697"/>
                  </a:lnTo>
                  <a:lnTo>
                    <a:pt x="11904" y="22759"/>
                  </a:lnTo>
                  <a:lnTo>
                    <a:pt x="13199" y="22759"/>
                  </a:lnTo>
                  <a:lnTo>
                    <a:pt x="14556" y="22574"/>
                  </a:lnTo>
                  <a:lnTo>
                    <a:pt x="15296" y="22451"/>
                  </a:lnTo>
                  <a:lnTo>
                    <a:pt x="15975" y="22204"/>
                  </a:lnTo>
                  <a:lnTo>
                    <a:pt x="16653" y="21834"/>
                  </a:lnTo>
                  <a:lnTo>
                    <a:pt x="17270" y="21340"/>
                  </a:lnTo>
                  <a:lnTo>
                    <a:pt x="17825" y="20785"/>
                  </a:lnTo>
                  <a:lnTo>
                    <a:pt x="18380" y="20169"/>
                  </a:lnTo>
                  <a:lnTo>
                    <a:pt x="18874" y="19428"/>
                  </a:lnTo>
                  <a:lnTo>
                    <a:pt x="19305" y="18627"/>
                  </a:lnTo>
                  <a:lnTo>
                    <a:pt x="19675" y="17825"/>
                  </a:lnTo>
                  <a:lnTo>
                    <a:pt x="19984" y="16900"/>
                  </a:lnTo>
                  <a:lnTo>
                    <a:pt x="20230" y="15913"/>
                  </a:lnTo>
                  <a:lnTo>
                    <a:pt x="20415" y="14926"/>
                  </a:lnTo>
                  <a:lnTo>
                    <a:pt x="20539" y="13816"/>
                  </a:lnTo>
                  <a:lnTo>
                    <a:pt x="20600" y="12706"/>
                  </a:lnTo>
                  <a:lnTo>
                    <a:pt x="20539" y="11596"/>
                  </a:lnTo>
                  <a:lnTo>
                    <a:pt x="20477" y="10424"/>
                  </a:lnTo>
                  <a:lnTo>
                    <a:pt x="20292" y="9314"/>
                  </a:lnTo>
                  <a:lnTo>
                    <a:pt x="20045" y="8203"/>
                  </a:lnTo>
                  <a:lnTo>
                    <a:pt x="19737" y="7093"/>
                  </a:lnTo>
                  <a:lnTo>
                    <a:pt x="19367" y="6106"/>
                  </a:lnTo>
                  <a:lnTo>
                    <a:pt x="18935" y="5120"/>
                  </a:lnTo>
                  <a:lnTo>
                    <a:pt x="18442" y="4194"/>
                  </a:lnTo>
                  <a:lnTo>
                    <a:pt x="17887" y="3393"/>
                  </a:lnTo>
                  <a:lnTo>
                    <a:pt x="17332" y="2653"/>
                  </a:lnTo>
                  <a:lnTo>
                    <a:pt x="16715" y="1974"/>
                  </a:lnTo>
                  <a:lnTo>
                    <a:pt x="16098" y="1357"/>
                  </a:lnTo>
                  <a:lnTo>
                    <a:pt x="15420" y="864"/>
                  </a:lnTo>
                  <a:lnTo>
                    <a:pt x="14741" y="494"/>
                  </a:lnTo>
                  <a:lnTo>
                    <a:pt x="14001" y="185"/>
                  </a:lnTo>
                  <a:lnTo>
                    <a:pt x="13261" y="0"/>
                  </a:lnTo>
                  <a:close/>
                </a:path>
              </a:pathLst>
            </a:custGeom>
            <a:solidFill>
              <a:srgbClr val="7E7E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6" name="Google Shape;4446;p27"/>
            <p:cNvSpPr/>
            <p:nvPr/>
          </p:nvSpPr>
          <p:spPr>
            <a:xfrm>
              <a:off x="2996625" y="1923850"/>
              <a:ext cx="515025" cy="569000"/>
            </a:xfrm>
            <a:custGeom>
              <a:avLst/>
              <a:gdLst/>
              <a:ahLst/>
              <a:cxnLst/>
              <a:rect l="l" t="t" r="r" b="b"/>
              <a:pathLst>
                <a:path w="20601" h="22760" fill="none" extrusionOk="0">
                  <a:moveTo>
                    <a:pt x="20477" y="10424"/>
                  </a:moveTo>
                  <a:lnTo>
                    <a:pt x="20477" y="10424"/>
                  </a:lnTo>
                  <a:lnTo>
                    <a:pt x="20539" y="11596"/>
                  </a:lnTo>
                  <a:lnTo>
                    <a:pt x="20600" y="12706"/>
                  </a:lnTo>
                  <a:lnTo>
                    <a:pt x="20539" y="13816"/>
                  </a:lnTo>
                  <a:lnTo>
                    <a:pt x="20415" y="14926"/>
                  </a:lnTo>
                  <a:lnTo>
                    <a:pt x="20230" y="15913"/>
                  </a:lnTo>
                  <a:lnTo>
                    <a:pt x="19984" y="16900"/>
                  </a:lnTo>
                  <a:lnTo>
                    <a:pt x="19675" y="17825"/>
                  </a:lnTo>
                  <a:lnTo>
                    <a:pt x="19305" y="18627"/>
                  </a:lnTo>
                  <a:lnTo>
                    <a:pt x="18874" y="19428"/>
                  </a:lnTo>
                  <a:lnTo>
                    <a:pt x="18380" y="20169"/>
                  </a:lnTo>
                  <a:lnTo>
                    <a:pt x="17825" y="20785"/>
                  </a:lnTo>
                  <a:lnTo>
                    <a:pt x="17270" y="21340"/>
                  </a:lnTo>
                  <a:lnTo>
                    <a:pt x="16653" y="21834"/>
                  </a:lnTo>
                  <a:lnTo>
                    <a:pt x="15975" y="22204"/>
                  </a:lnTo>
                  <a:lnTo>
                    <a:pt x="15296" y="22451"/>
                  </a:lnTo>
                  <a:lnTo>
                    <a:pt x="14556" y="22574"/>
                  </a:lnTo>
                  <a:lnTo>
                    <a:pt x="14556" y="22574"/>
                  </a:lnTo>
                  <a:lnTo>
                    <a:pt x="13199" y="22759"/>
                  </a:lnTo>
                  <a:lnTo>
                    <a:pt x="11904" y="22759"/>
                  </a:lnTo>
                  <a:lnTo>
                    <a:pt x="10670" y="22697"/>
                  </a:lnTo>
                  <a:lnTo>
                    <a:pt x="9499" y="22574"/>
                  </a:lnTo>
                  <a:lnTo>
                    <a:pt x="9499" y="22574"/>
                  </a:lnTo>
                  <a:lnTo>
                    <a:pt x="8450" y="22389"/>
                  </a:lnTo>
                  <a:lnTo>
                    <a:pt x="7463" y="22081"/>
                  </a:lnTo>
                  <a:lnTo>
                    <a:pt x="6600" y="21711"/>
                  </a:lnTo>
                  <a:lnTo>
                    <a:pt x="5736" y="21279"/>
                  </a:lnTo>
                  <a:lnTo>
                    <a:pt x="4935" y="20847"/>
                  </a:lnTo>
                  <a:lnTo>
                    <a:pt x="4194" y="20292"/>
                  </a:lnTo>
                  <a:lnTo>
                    <a:pt x="3516" y="19737"/>
                  </a:lnTo>
                  <a:lnTo>
                    <a:pt x="2899" y="19058"/>
                  </a:lnTo>
                  <a:lnTo>
                    <a:pt x="2344" y="18380"/>
                  </a:lnTo>
                  <a:lnTo>
                    <a:pt x="1851" y="17640"/>
                  </a:lnTo>
                  <a:lnTo>
                    <a:pt x="1419" y="16900"/>
                  </a:lnTo>
                  <a:lnTo>
                    <a:pt x="987" y="16098"/>
                  </a:lnTo>
                  <a:lnTo>
                    <a:pt x="679" y="15234"/>
                  </a:lnTo>
                  <a:lnTo>
                    <a:pt x="432" y="14371"/>
                  </a:lnTo>
                  <a:lnTo>
                    <a:pt x="247" y="13508"/>
                  </a:lnTo>
                  <a:lnTo>
                    <a:pt x="62" y="12582"/>
                  </a:lnTo>
                  <a:lnTo>
                    <a:pt x="62" y="12582"/>
                  </a:lnTo>
                  <a:lnTo>
                    <a:pt x="0" y="11472"/>
                  </a:lnTo>
                  <a:lnTo>
                    <a:pt x="0" y="10424"/>
                  </a:lnTo>
                  <a:lnTo>
                    <a:pt x="62" y="9375"/>
                  </a:lnTo>
                  <a:lnTo>
                    <a:pt x="247" y="8388"/>
                  </a:lnTo>
                  <a:lnTo>
                    <a:pt x="555" y="7463"/>
                  </a:lnTo>
                  <a:lnTo>
                    <a:pt x="925" y="6538"/>
                  </a:lnTo>
                  <a:lnTo>
                    <a:pt x="1419" y="5675"/>
                  </a:lnTo>
                  <a:lnTo>
                    <a:pt x="1974" y="4873"/>
                  </a:lnTo>
                  <a:lnTo>
                    <a:pt x="2714" y="4133"/>
                  </a:lnTo>
                  <a:lnTo>
                    <a:pt x="3516" y="3393"/>
                  </a:lnTo>
                  <a:lnTo>
                    <a:pt x="4441" y="2714"/>
                  </a:lnTo>
                  <a:lnTo>
                    <a:pt x="5490" y="2097"/>
                  </a:lnTo>
                  <a:lnTo>
                    <a:pt x="6661" y="1542"/>
                  </a:lnTo>
                  <a:lnTo>
                    <a:pt x="7957" y="1049"/>
                  </a:lnTo>
                  <a:lnTo>
                    <a:pt x="9375" y="617"/>
                  </a:lnTo>
                  <a:lnTo>
                    <a:pt x="10979" y="247"/>
                  </a:lnTo>
                  <a:lnTo>
                    <a:pt x="10979" y="247"/>
                  </a:lnTo>
                  <a:lnTo>
                    <a:pt x="11781" y="62"/>
                  </a:lnTo>
                  <a:lnTo>
                    <a:pt x="11781" y="62"/>
                  </a:lnTo>
                  <a:lnTo>
                    <a:pt x="12521" y="0"/>
                  </a:lnTo>
                  <a:lnTo>
                    <a:pt x="13261" y="0"/>
                  </a:lnTo>
                  <a:lnTo>
                    <a:pt x="14001" y="185"/>
                  </a:lnTo>
                  <a:lnTo>
                    <a:pt x="14741" y="494"/>
                  </a:lnTo>
                  <a:lnTo>
                    <a:pt x="15420" y="864"/>
                  </a:lnTo>
                  <a:lnTo>
                    <a:pt x="16098" y="1357"/>
                  </a:lnTo>
                  <a:lnTo>
                    <a:pt x="16715" y="1974"/>
                  </a:lnTo>
                  <a:lnTo>
                    <a:pt x="17332" y="2653"/>
                  </a:lnTo>
                  <a:lnTo>
                    <a:pt x="17887" y="3393"/>
                  </a:lnTo>
                  <a:lnTo>
                    <a:pt x="18442" y="4194"/>
                  </a:lnTo>
                  <a:lnTo>
                    <a:pt x="18935" y="5120"/>
                  </a:lnTo>
                  <a:lnTo>
                    <a:pt x="19367" y="6106"/>
                  </a:lnTo>
                  <a:lnTo>
                    <a:pt x="19737" y="7093"/>
                  </a:lnTo>
                  <a:lnTo>
                    <a:pt x="20045" y="8203"/>
                  </a:lnTo>
                  <a:lnTo>
                    <a:pt x="20292" y="9314"/>
                  </a:lnTo>
                  <a:lnTo>
                    <a:pt x="20477" y="1042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7" name="Google Shape;4447;p27"/>
            <p:cNvSpPr/>
            <p:nvPr/>
          </p:nvSpPr>
          <p:spPr>
            <a:xfrm>
              <a:off x="3092225" y="1923850"/>
              <a:ext cx="419425" cy="569000"/>
            </a:xfrm>
            <a:custGeom>
              <a:avLst/>
              <a:gdLst/>
              <a:ahLst/>
              <a:cxnLst/>
              <a:rect l="l" t="t" r="r" b="b"/>
              <a:pathLst>
                <a:path w="16777" h="22760" extrusionOk="0">
                  <a:moveTo>
                    <a:pt x="8388" y="0"/>
                  </a:moveTo>
                  <a:lnTo>
                    <a:pt x="7957" y="62"/>
                  </a:lnTo>
                  <a:lnTo>
                    <a:pt x="7155" y="247"/>
                  </a:lnTo>
                  <a:lnTo>
                    <a:pt x="6291" y="617"/>
                  </a:lnTo>
                  <a:lnTo>
                    <a:pt x="5490" y="1049"/>
                  </a:lnTo>
                  <a:lnTo>
                    <a:pt x="4688" y="1542"/>
                  </a:lnTo>
                  <a:lnTo>
                    <a:pt x="3948" y="2159"/>
                  </a:lnTo>
                  <a:lnTo>
                    <a:pt x="3269" y="2776"/>
                  </a:lnTo>
                  <a:lnTo>
                    <a:pt x="2652" y="3516"/>
                  </a:lnTo>
                  <a:lnTo>
                    <a:pt x="2097" y="4318"/>
                  </a:lnTo>
                  <a:lnTo>
                    <a:pt x="1604" y="5120"/>
                  </a:lnTo>
                  <a:lnTo>
                    <a:pt x="1172" y="6045"/>
                  </a:lnTo>
                  <a:lnTo>
                    <a:pt x="802" y="6970"/>
                  </a:lnTo>
                  <a:lnTo>
                    <a:pt x="494" y="7895"/>
                  </a:lnTo>
                  <a:lnTo>
                    <a:pt x="247" y="8943"/>
                  </a:lnTo>
                  <a:lnTo>
                    <a:pt x="62" y="9992"/>
                  </a:lnTo>
                  <a:lnTo>
                    <a:pt x="0" y="11040"/>
                  </a:lnTo>
                  <a:lnTo>
                    <a:pt x="0" y="12089"/>
                  </a:lnTo>
                  <a:lnTo>
                    <a:pt x="124" y="13199"/>
                  </a:lnTo>
                  <a:lnTo>
                    <a:pt x="185" y="14001"/>
                  </a:lnTo>
                  <a:lnTo>
                    <a:pt x="370" y="14741"/>
                  </a:lnTo>
                  <a:lnTo>
                    <a:pt x="555" y="15420"/>
                  </a:lnTo>
                  <a:lnTo>
                    <a:pt x="740" y="16160"/>
                  </a:lnTo>
                  <a:lnTo>
                    <a:pt x="1049" y="16838"/>
                  </a:lnTo>
                  <a:lnTo>
                    <a:pt x="1296" y="17455"/>
                  </a:lnTo>
                  <a:lnTo>
                    <a:pt x="1604" y="18133"/>
                  </a:lnTo>
                  <a:lnTo>
                    <a:pt x="1974" y="18688"/>
                  </a:lnTo>
                  <a:lnTo>
                    <a:pt x="2344" y="19305"/>
                  </a:lnTo>
                  <a:lnTo>
                    <a:pt x="2776" y="19860"/>
                  </a:lnTo>
                  <a:lnTo>
                    <a:pt x="3208" y="20415"/>
                  </a:lnTo>
                  <a:lnTo>
                    <a:pt x="3639" y="20909"/>
                  </a:lnTo>
                  <a:lnTo>
                    <a:pt x="4133" y="21340"/>
                  </a:lnTo>
                  <a:lnTo>
                    <a:pt x="4626" y="21772"/>
                  </a:lnTo>
                  <a:lnTo>
                    <a:pt x="5120" y="22204"/>
                  </a:lnTo>
                  <a:lnTo>
                    <a:pt x="5675" y="22574"/>
                  </a:lnTo>
                  <a:lnTo>
                    <a:pt x="6908" y="22759"/>
                  </a:lnTo>
                  <a:lnTo>
                    <a:pt x="9437" y="22759"/>
                  </a:lnTo>
                  <a:lnTo>
                    <a:pt x="10732" y="22574"/>
                  </a:lnTo>
                  <a:lnTo>
                    <a:pt x="11349" y="22451"/>
                  </a:lnTo>
                  <a:lnTo>
                    <a:pt x="11966" y="22266"/>
                  </a:lnTo>
                  <a:lnTo>
                    <a:pt x="12582" y="21957"/>
                  </a:lnTo>
                  <a:lnTo>
                    <a:pt x="13138" y="21587"/>
                  </a:lnTo>
                  <a:lnTo>
                    <a:pt x="13693" y="21094"/>
                  </a:lnTo>
                  <a:lnTo>
                    <a:pt x="14186" y="20600"/>
                  </a:lnTo>
                  <a:lnTo>
                    <a:pt x="14618" y="20045"/>
                  </a:lnTo>
                  <a:lnTo>
                    <a:pt x="15050" y="19367"/>
                  </a:lnTo>
                  <a:lnTo>
                    <a:pt x="15420" y="18688"/>
                  </a:lnTo>
                  <a:lnTo>
                    <a:pt x="15790" y="17948"/>
                  </a:lnTo>
                  <a:lnTo>
                    <a:pt x="16098" y="17146"/>
                  </a:lnTo>
                  <a:lnTo>
                    <a:pt x="16283" y="16283"/>
                  </a:lnTo>
                  <a:lnTo>
                    <a:pt x="16530" y="15420"/>
                  </a:lnTo>
                  <a:lnTo>
                    <a:pt x="16653" y="14494"/>
                  </a:lnTo>
                  <a:lnTo>
                    <a:pt x="16715" y="13508"/>
                  </a:lnTo>
                  <a:lnTo>
                    <a:pt x="16776" y="12521"/>
                  </a:lnTo>
                  <a:lnTo>
                    <a:pt x="16715" y="11534"/>
                  </a:lnTo>
                  <a:lnTo>
                    <a:pt x="16653" y="10424"/>
                  </a:lnTo>
                  <a:lnTo>
                    <a:pt x="16468" y="9375"/>
                  </a:lnTo>
                  <a:lnTo>
                    <a:pt x="16221" y="8327"/>
                  </a:lnTo>
                  <a:lnTo>
                    <a:pt x="15975" y="7340"/>
                  </a:lnTo>
                  <a:lnTo>
                    <a:pt x="15605" y="6353"/>
                  </a:lnTo>
                  <a:lnTo>
                    <a:pt x="15235" y="5428"/>
                  </a:lnTo>
                  <a:lnTo>
                    <a:pt x="14803" y="4564"/>
                  </a:lnTo>
                  <a:lnTo>
                    <a:pt x="14371" y="3763"/>
                  </a:lnTo>
                  <a:lnTo>
                    <a:pt x="13816" y="3023"/>
                  </a:lnTo>
                  <a:lnTo>
                    <a:pt x="13261" y="2344"/>
                  </a:lnTo>
                  <a:lnTo>
                    <a:pt x="12706" y="1789"/>
                  </a:lnTo>
                  <a:lnTo>
                    <a:pt x="12089" y="1234"/>
                  </a:lnTo>
                  <a:lnTo>
                    <a:pt x="11472" y="802"/>
                  </a:lnTo>
                  <a:lnTo>
                    <a:pt x="10855" y="432"/>
                  </a:lnTo>
                  <a:lnTo>
                    <a:pt x="10177" y="185"/>
                  </a:lnTo>
                  <a:lnTo>
                    <a:pt x="9499" y="62"/>
                  </a:lnTo>
                  <a:lnTo>
                    <a:pt x="8820" y="0"/>
                  </a:lnTo>
                  <a:close/>
                </a:path>
              </a:pathLst>
            </a:custGeom>
            <a:solidFill>
              <a:srgbClr val="918F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8" name="Google Shape;4448;p27"/>
            <p:cNvSpPr/>
            <p:nvPr/>
          </p:nvSpPr>
          <p:spPr>
            <a:xfrm>
              <a:off x="3092225" y="1923850"/>
              <a:ext cx="419425" cy="569000"/>
            </a:xfrm>
            <a:custGeom>
              <a:avLst/>
              <a:gdLst/>
              <a:ahLst/>
              <a:cxnLst/>
              <a:rect l="l" t="t" r="r" b="b"/>
              <a:pathLst>
                <a:path w="16777" h="22760" fill="none" extrusionOk="0">
                  <a:moveTo>
                    <a:pt x="8820" y="0"/>
                  </a:moveTo>
                  <a:lnTo>
                    <a:pt x="8820" y="0"/>
                  </a:lnTo>
                  <a:lnTo>
                    <a:pt x="8388" y="0"/>
                  </a:lnTo>
                  <a:lnTo>
                    <a:pt x="7957" y="62"/>
                  </a:lnTo>
                  <a:lnTo>
                    <a:pt x="7957" y="62"/>
                  </a:lnTo>
                  <a:lnTo>
                    <a:pt x="7155" y="247"/>
                  </a:lnTo>
                  <a:lnTo>
                    <a:pt x="7155" y="247"/>
                  </a:lnTo>
                  <a:lnTo>
                    <a:pt x="7155" y="247"/>
                  </a:lnTo>
                  <a:lnTo>
                    <a:pt x="6291" y="617"/>
                  </a:lnTo>
                  <a:lnTo>
                    <a:pt x="5490" y="1049"/>
                  </a:lnTo>
                  <a:lnTo>
                    <a:pt x="4688" y="1542"/>
                  </a:lnTo>
                  <a:lnTo>
                    <a:pt x="3948" y="2159"/>
                  </a:lnTo>
                  <a:lnTo>
                    <a:pt x="3269" y="2776"/>
                  </a:lnTo>
                  <a:lnTo>
                    <a:pt x="2652" y="3516"/>
                  </a:lnTo>
                  <a:lnTo>
                    <a:pt x="2097" y="4318"/>
                  </a:lnTo>
                  <a:lnTo>
                    <a:pt x="1604" y="5120"/>
                  </a:lnTo>
                  <a:lnTo>
                    <a:pt x="1172" y="6045"/>
                  </a:lnTo>
                  <a:lnTo>
                    <a:pt x="802" y="6970"/>
                  </a:lnTo>
                  <a:lnTo>
                    <a:pt x="494" y="7895"/>
                  </a:lnTo>
                  <a:lnTo>
                    <a:pt x="247" y="8943"/>
                  </a:lnTo>
                  <a:lnTo>
                    <a:pt x="62" y="9992"/>
                  </a:lnTo>
                  <a:lnTo>
                    <a:pt x="0" y="11040"/>
                  </a:lnTo>
                  <a:lnTo>
                    <a:pt x="0" y="12089"/>
                  </a:lnTo>
                  <a:lnTo>
                    <a:pt x="124" y="13199"/>
                  </a:lnTo>
                  <a:lnTo>
                    <a:pt x="124" y="13199"/>
                  </a:lnTo>
                  <a:lnTo>
                    <a:pt x="185" y="14001"/>
                  </a:lnTo>
                  <a:lnTo>
                    <a:pt x="370" y="14741"/>
                  </a:lnTo>
                  <a:lnTo>
                    <a:pt x="555" y="15420"/>
                  </a:lnTo>
                  <a:lnTo>
                    <a:pt x="740" y="16160"/>
                  </a:lnTo>
                  <a:lnTo>
                    <a:pt x="1049" y="16838"/>
                  </a:lnTo>
                  <a:lnTo>
                    <a:pt x="1296" y="17455"/>
                  </a:lnTo>
                  <a:lnTo>
                    <a:pt x="1604" y="18133"/>
                  </a:lnTo>
                  <a:lnTo>
                    <a:pt x="1974" y="18688"/>
                  </a:lnTo>
                  <a:lnTo>
                    <a:pt x="2344" y="19305"/>
                  </a:lnTo>
                  <a:lnTo>
                    <a:pt x="2776" y="19860"/>
                  </a:lnTo>
                  <a:lnTo>
                    <a:pt x="3208" y="20415"/>
                  </a:lnTo>
                  <a:lnTo>
                    <a:pt x="3639" y="20909"/>
                  </a:lnTo>
                  <a:lnTo>
                    <a:pt x="4133" y="21340"/>
                  </a:lnTo>
                  <a:lnTo>
                    <a:pt x="4626" y="21772"/>
                  </a:lnTo>
                  <a:lnTo>
                    <a:pt x="5120" y="22204"/>
                  </a:lnTo>
                  <a:lnTo>
                    <a:pt x="5675" y="22574"/>
                  </a:lnTo>
                  <a:lnTo>
                    <a:pt x="5675" y="22574"/>
                  </a:lnTo>
                  <a:lnTo>
                    <a:pt x="6908" y="22759"/>
                  </a:lnTo>
                  <a:lnTo>
                    <a:pt x="8203" y="22759"/>
                  </a:lnTo>
                  <a:lnTo>
                    <a:pt x="8203" y="22759"/>
                  </a:lnTo>
                  <a:lnTo>
                    <a:pt x="9437" y="22759"/>
                  </a:lnTo>
                  <a:lnTo>
                    <a:pt x="10732" y="22574"/>
                  </a:lnTo>
                  <a:lnTo>
                    <a:pt x="10732" y="22574"/>
                  </a:lnTo>
                  <a:lnTo>
                    <a:pt x="11349" y="22451"/>
                  </a:lnTo>
                  <a:lnTo>
                    <a:pt x="11966" y="22266"/>
                  </a:lnTo>
                  <a:lnTo>
                    <a:pt x="12582" y="21957"/>
                  </a:lnTo>
                  <a:lnTo>
                    <a:pt x="13138" y="21587"/>
                  </a:lnTo>
                  <a:lnTo>
                    <a:pt x="13693" y="21094"/>
                  </a:lnTo>
                  <a:lnTo>
                    <a:pt x="14186" y="20600"/>
                  </a:lnTo>
                  <a:lnTo>
                    <a:pt x="14618" y="20045"/>
                  </a:lnTo>
                  <a:lnTo>
                    <a:pt x="15050" y="19367"/>
                  </a:lnTo>
                  <a:lnTo>
                    <a:pt x="15420" y="18688"/>
                  </a:lnTo>
                  <a:lnTo>
                    <a:pt x="15790" y="17948"/>
                  </a:lnTo>
                  <a:lnTo>
                    <a:pt x="16098" y="17146"/>
                  </a:lnTo>
                  <a:lnTo>
                    <a:pt x="16283" y="16283"/>
                  </a:lnTo>
                  <a:lnTo>
                    <a:pt x="16530" y="15420"/>
                  </a:lnTo>
                  <a:lnTo>
                    <a:pt x="16653" y="14494"/>
                  </a:lnTo>
                  <a:lnTo>
                    <a:pt x="16715" y="13508"/>
                  </a:lnTo>
                  <a:lnTo>
                    <a:pt x="16776" y="12521"/>
                  </a:lnTo>
                  <a:lnTo>
                    <a:pt x="16776" y="12521"/>
                  </a:lnTo>
                  <a:lnTo>
                    <a:pt x="16715" y="11534"/>
                  </a:lnTo>
                  <a:lnTo>
                    <a:pt x="16653" y="10424"/>
                  </a:lnTo>
                  <a:lnTo>
                    <a:pt x="16653" y="10424"/>
                  </a:lnTo>
                  <a:lnTo>
                    <a:pt x="16468" y="9375"/>
                  </a:lnTo>
                  <a:lnTo>
                    <a:pt x="16221" y="8327"/>
                  </a:lnTo>
                  <a:lnTo>
                    <a:pt x="15975" y="7340"/>
                  </a:lnTo>
                  <a:lnTo>
                    <a:pt x="15605" y="6353"/>
                  </a:lnTo>
                  <a:lnTo>
                    <a:pt x="15235" y="5428"/>
                  </a:lnTo>
                  <a:lnTo>
                    <a:pt x="14803" y="4564"/>
                  </a:lnTo>
                  <a:lnTo>
                    <a:pt x="14371" y="3763"/>
                  </a:lnTo>
                  <a:lnTo>
                    <a:pt x="13816" y="3023"/>
                  </a:lnTo>
                  <a:lnTo>
                    <a:pt x="13261" y="2344"/>
                  </a:lnTo>
                  <a:lnTo>
                    <a:pt x="12706" y="1789"/>
                  </a:lnTo>
                  <a:lnTo>
                    <a:pt x="12089" y="1234"/>
                  </a:lnTo>
                  <a:lnTo>
                    <a:pt x="11472" y="802"/>
                  </a:lnTo>
                  <a:lnTo>
                    <a:pt x="10855" y="432"/>
                  </a:lnTo>
                  <a:lnTo>
                    <a:pt x="10177" y="185"/>
                  </a:lnTo>
                  <a:lnTo>
                    <a:pt x="9499" y="62"/>
                  </a:lnTo>
                  <a:lnTo>
                    <a:pt x="882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9" name="Google Shape;4449;p27"/>
            <p:cNvSpPr/>
            <p:nvPr/>
          </p:nvSpPr>
          <p:spPr>
            <a:xfrm>
              <a:off x="3181650" y="1987075"/>
              <a:ext cx="288375" cy="439450"/>
            </a:xfrm>
            <a:custGeom>
              <a:avLst/>
              <a:gdLst/>
              <a:ahLst/>
              <a:cxnLst/>
              <a:rect l="l" t="t" r="r" b="b"/>
              <a:pathLst>
                <a:path w="11535" h="17578" extrusionOk="0">
                  <a:moveTo>
                    <a:pt x="5305" y="0"/>
                  </a:moveTo>
                  <a:lnTo>
                    <a:pt x="4688" y="62"/>
                  </a:lnTo>
                  <a:lnTo>
                    <a:pt x="4133" y="185"/>
                  </a:lnTo>
                  <a:lnTo>
                    <a:pt x="3578" y="370"/>
                  </a:lnTo>
                  <a:lnTo>
                    <a:pt x="3084" y="617"/>
                  </a:lnTo>
                  <a:lnTo>
                    <a:pt x="2591" y="987"/>
                  </a:lnTo>
                  <a:lnTo>
                    <a:pt x="2159" y="1419"/>
                  </a:lnTo>
                  <a:lnTo>
                    <a:pt x="1728" y="1912"/>
                  </a:lnTo>
                  <a:lnTo>
                    <a:pt x="1357" y="2467"/>
                  </a:lnTo>
                  <a:lnTo>
                    <a:pt x="1049" y="3084"/>
                  </a:lnTo>
                  <a:lnTo>
                    <a:pt x="741" y="3762"/>
                  </a:lnTo>
                  <a:lnTo>
                    <a:pt x="494" y="4503"/>
                  </a:lnTo>
                  <a:lnTo>
                    <a:pt x="309" y="5243"/>
                  </a:lnTo>
                  <a:lnTo>
                    <a:pt x="124" y="6044"/>
                  </a:lnTo>
                  <a:lnTo>
                    <a:pt x="62" y="6846"/>
                  </a:lnTo>
                  <a:lnTo>
                    <a:pt x="1" y="7710"/>
                  </a:lnTo>
                  <a:lnTo>
                    <a:pt x="62" y="8573"/>
                  </a:lnTo>
                  <a:lnTo>
                    <a:pt x="124" y="9498"/>
                  </a:lnTo>
                  <a:lnTo>
                    <a:pt x="247" y="10362"/>
                  </a:lnTo>
                  <a:lnTo>
                    <a:pt x="432" y="11225"/>
                  </a:lnTo>
                  <a:lnTo>
                    <a:pt x="679" y="12089"/>
                  </a:lnTo>
                  <a:lnTo>
                    <a:pt x="987" y="12829"/>
                  </a:lnTo>
                  <a:lnTo>
                    <a:pt x="1296" y="13569"/>
                  </a:lnTo>
                  <a:lnTo>
                    <a:pt x="1666" y="14247"/>
                  </a:lnTo>
                  <a:lnTo>
                    <a:pt x="2098" y="14926"/>
                  </a:lnTo>
                  <a:lnTo>
                    <a:pt x="2529" y="15481"/>
                  </a:lnTo>
                  <a:lnTo>
                    <a:pt x="2961" y="15974"/>
                  </a:lnTo>
                  <a:lnTo>
                    <a:pt x="3455" y="16468"/>
                  </a:lnTo>
                  <a:lnTo>
                    <a:pt x="4010" y="16838"/>
                  </a:lnTo>
                  <a:lnTo>
                    <a:pt x="4565" y="17146"/>
                  </a:lnTo>
                  <a:lnTo>
                    <a:pt x="5120" y="17393"/>
                  </a:lnTo>
                  <a:lnTo>
                    <a:pt x="5675" y="17516"/>
                  </a:lnTo>
                  <a:lnTo>
                    <a:pt x="6230" y="17578"/>
                  </a:lnTo>
                  <a:lnTo>
                    <a:pt x="6847" y="17578"/>
                  </a:lnTo>
                  <a:lnTo>
                    <a:pt x="7402" y="17455"/>
                  </a:lnTo>
                  <a:lnTo>
                    <a:pt x="7957" y="17270"/>
                  </a:lnTo>
                  <a:lnTo>
                    <a:pt x="8450" y="16961"/>
                  </a:lnTo>
                  <a:lnTo>
                    <a:pt x="8944" y="16591"/>
                  </a:lnTo>
                  <a:lnTo>
                    <a:pt x="9376" y="16159"/>
                  </a:lnTo>
                  <a:lnTo>
                    <a:pt x="9807" y="15666"/>
                  </a:lnTo>
                  <a:lnTo>
                    <a:pt x="10177" y="15111"/>
                  </a:lnTo>
                  <a:lnTo>
                    <a:pt x="10547" y="14494"/>
                  </a:lnTo>
                  <a:lnTo>
                    <a:pt x="10794" y="13816"/>
                  </a:lnTo>
                  <a:lnTo>
                    <a:pt x="11041" y="13137"/>
                  </a:lnTo>
                  <a:lnTo>
                    <a:pt x="11226" y="12397"/>
                  </a:lnTo>
                  <a:lnTo>
                    <a:pt x="11411" y="11595"/>
                  </a:lnTo>
                  <a:lnTo>
                    <a:pt x="11473" y="10732"/>
                  </a:lnTo>
                  <a:lnTo>
                    <a:pt x="11534" y="9868"/>
                  </a:lnTo>
                  <a:lnTo>
                    <a:pt x="11534" y="9005"/>
                  </a:lnTo>
                  <a:lnTo>
                    <a:pt x="11411" y="8141"/>
                  </a:lnTo>
                  <a:lnTo>
                    <a:pt x="11287" y="7216"/>
                  </a:lnTo>
                  <a:lnTo>
                    <a:pt x="11102" y="6353"/>
                  </a:lnTo>
                  <a:lnTo>
                    <a:pt x="10856" y="5551"/>
                  </a:lnTo>
                  <a:lnTo>
                    <a:pt x="10547" y="4749"/>
                  </a:lnTo>
                  <a:lnTo>
                    <a:pt x="10239" y="4009"/>
                  </a:lnTo>
                  <a:lnTo>
                    <a:pt x="9869" y="3331"/>
                  </a:lnTo>
                  <a:lnTo>
                    <a:pt x="9437" y="2714"/>
                  </a:lnTo>
                  <a:lnTo>
                    <a:pt x="9005" y="2097"/>
                  </a:lnTo>
                  <a:lnTo>
                    <a:pt x="8574" y="1604"/>
                  </a:lnTo>
                  <a:lnTo>
                    <a:pt x="8080" y="1172"/>
                  </a:lnTo>
                  <a:lnTo>
                    <a:pt x="7525" y="802"/>
                  </a:lnTo>
                  <a:lnTo>
                    <a:pt x="6970" y="494"/>
                  </a:lnTo>
                  <a:lnTo>
                    <a:pt x="6415" y="247"/>
                  </a:lnTo>
                  <a:lnTo>
                    <a:pt x="5860" y="62"/>
                  </a:lnTo>
                  <a:lnTo>
                    <a:pt x="5305" y="0"/>
                  </a:lnTo>
                  <a:close/>
                </a:path>
              </a:pathLst>
            </a:custGeom>
            <a:solidFill>
              <a:srgbClr val="71717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0" name="Google Shape;4450;p27"/>
            <p:cNvSpPr/>
            <p:nvPr/>
          </p:nvSpPr>
          <p:spPr>
            <a:xfrm>
              <a:off x="3278800" y="2128925"/>
              <a:ext cx="35475" cy="52450"/>
            </a:xfrm>
            <a:custGeom>
              <a:avLst/>
              <a:gdLst/>
              <a:ahLst/>
              <a:cxnLst/>
              <a:rect l="l" t="t" r="r" b="b"/>
              <a:pathLst>
                <a:path w="1419" h="2098" extrusionOk="0">
                  <a:moveTo>
                    <a:pt x="494" y="0"/>
                  </a:moveTo>
                  <a:lnTo>
                    <a:pt x="309" y="62"/>
                  </a:lnTo>
                  <a:lnTo>
                    <a:pt x="247" y="124"/>
                  </a:lnTo>
                  <a:lnTo>
                    <a:pt x="62" y="432"/>
                  </a:lnTo>
                  <a:lnTo>
                    <a:pt x="0" y="802"/>
                  </a:lnTo>
                  <a:lnTo>
                    <a:pt x="0" y="1234"/>
                  </a:lnTo>
                  <a:lnTo>
                    <a:pt x="185" y="1604"/>
                  </a:lnTo>
                  <a:lnTo>
                    <a:pt x="370" y="1912"/>
                  </a:lnTo>
                  <a:lnTo>
                    <a:pt x="617" y="2097"/>
                  </a:lnTo>
                  <a:lnTo>
                    <a:pt x="925" y="2097"/>
                  </a:lnTo>
                  <a:lnTo>
                    <a:pt x="1049" y="2036"/>
                  </a:lnTo>
                  <a:lnTo>
                    <a:pt x="1172" y="1974"/>
                  </a:lnTo>
                  <a:lnTo>
                    <a:pt x="1357" y="1666"/>
                  </a:lnTo>
                  <a:lnTo>
                    <a:pt x="1419" y="1296"/>
                  </a:lnTo>
                  <a:lnTo>
                    <a:pt x="1357" y="926"/>
                  </a:lnTo>
                  <a:lnTo>
                    <a:pt x="1234" y="494"/>
                  </a:lnTo>
                  <a:lnTo>
                    <a:pt x="1049" y="185"/>
                  </a:lnTo>
                  <a:lnTo>
                    <a:pt x="740" y="62"/>
                  </a:lnTo>
                  <a:lnTo>
                    <a:pt x="617" y="0"/>
                  </a:lnTo>
                  <a:close/>
                </a:path>
              </a:pathLst>
            </a:custGeom>
            <a:solidFill>
              <a:srgbClr val="2D2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1" name="Google Shape;4451;p27"/>
            <p:cNvSpPr/>
            <p:nvPr/>
          </p:nvSpPr>
          <p:spPr>
            <a:xfrm>
              <a:off x="3334300" y="2127375"/>
              <a:ext cx="35500" cy="52450"/>
            </a:xfrm>
            <a:custGeom>
              <a:avLst/>
              <a:gdLst/>
              <a:ahLst/>
              <a:cxnLst/>
              <a:rect l="l" t="t" r="r" b="b"/>
              <a:pathLst>
                <a:path w="1420" h="2098" extrusionOk="0">
                  <a:moveTo>
                    <a:pt x="494" y="1"/>
                  </a:moveTo>
                  <a:lnTo>
                    <a:pt x="371" y="62"/>
                  </a:lnTo>
                  <a:lnTo>
                    <a:pt x="247" y="124"/>
                  </a:lnTo>
                  <a:lnTo>
                    <a:pt x="62" y="432"/>
                  </a:lnTo>
                  <a:lnTo>
                    <a:pt x="1" y="741"/>
                  </a:lnTo>
                  <a:lnTo>
                    <a:pt x="62" y="1173"/>
                  </a:lnTo>
                  <a:lnTo>
                    <a:pt x="186" y="1604"/>
                  </a:lnTo>
                  <a:lnTo>
                    <a:pt x="371" y="1851"/>
                  </a:lnTo>
                  <a:lnTo>
                    <a:pt x="679" y="2036"/>
                  </a:lnTo>
                  <a:lnTo>
                    <a:pt x="802" y="2098"/>
                  </a:lnTo>
                  <a:lnTo>
                    <a:pt x="926" y="2098"/>
                  </a:lnTo>
                  <a:lnTo>
                    <a:pt x="1049" y="2036"/>
                  </a:lnTo>
                  <a:lnTo>
                    <a:pt x="1172" y="1913"/>
                  </a:lnTo>
                  <a:lnTo>
                    <a:pt x="1358" y="1666"/>
                  </a:lnTo>
                  <a:lnTo>
                    <a:pt x="1419" y="1296"/>
                  </a:lnTo>
                  <a:lnTo>
                    <a:pt x="1419" y="864"/>
                  </a:lnTo>
                  <a:lnTo>
                    <a:pt x="1234" y="494"/>
                  </a:lnTo>
                  <a:lnTo>
                    <a:pt x="1049" y="186"/>
                  </a:lnTo>
                  <a:lnTo>
                    <a:pt x="802" y="1"/>
                  </a:lnTo>
                  <a:close/>
                </a:path>
              </a:pathLst>
            </a:custGeom>
            <a:solidFill>
              <a:srgbClr val="2D2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2" name="Google Shape;4452;p27"/>
            <p:cNvSpPr/>
            <p:nvPr/>
          </p:nvSpPr>
          <p:spPr>
            <a:xfrm>
              <a:off x="3314250" y="2192150"/>
              <a:ext cx="37050" cy="52450"/>
            </a:xfrm>
            <a:custGeom>
              <a:avLst/>
              <a:gdLst/>
              <a:ahLst/>
              <a:cxnLst/>
              <a:rect l="l" t="t" r="r" b="b"/>
              <a:pathLst>
                <a:path w="1482" h="2098" extrusionOk="0">
                  <a:moveTo>
                    <a:pt x="494" y="0"/>
                  </a:moveTo>
                  <a:lnTo>
                    <a:pt x="371" y="62"/>
                  </a:lnTo>
                  <a:lnTo>
                    <a:pt x="248" y="185"/>
                  </a:lnTo>
                  <a:lnTo>
                    <a:pt x="62" y="432"/>
                  </a:lnTo>
                  <a:lnTo>
                    <a:pt x="1" y="802"/>
                  </a:lnTo>
                  <a:lnTo>
                    <a:pt x="62" y="1234"/>
                  </a:lnTo>
                  <a:lnTo>
                    <a:pt x="186" y="1604"/>
                  </a:lnTo>
                  <a:lnTo>
                    <a:pt x="433" y="1912"/>
                  </a:lnTo>
                  <a:lnTo>
                    <a:pt x="679" y="2097"/>
                  </a:lnTo>
                  <a:lnTo>
                    <a:pt x="988" y="2097"/>
                  </a:lnTo>
                  <a:lnTo>
                    <a:pt x="1111" y="2035"/>
                  </a:lnTo>
                  <a:lnTo>
                    <a:pt x="1234" y="1974"/>
                  </a:lnTo>
                  <a:lnTo>
                    <a:pt x="1358" y="1727"/>
                  </a:lnTo>
                  <a:lnTo>
                    <a:pt x="1481" y="1357"/>
                  </a:lnTo>
                  <a:lnTo>
                    <a:pt x="1419" y="925"/>
                  </a:lnTo>
                  <a:lnTo>
                    <a:pt x="1296" y="555"/>
                  </a:lnTo>
                  <a:lnTo>
                    <a:pt x="1049" y="247"/>
                  </a:lnTo>
                  <a:lnTo>
                    <a:pt x="803" y="62"/>
                  </a:lnTo>
                  <a:lnTo>
                    <a:pt x="679" y="0"/>
                  </a:lnTo>
                  <a:close/>
                </a:path>
              </a:pathLst>
            </a:custGeom>
            <a:solidFill>
              <a:srgbClr val="2D2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3" name="Google Shape;4453;p27"/>
            <p:cNvSpPr/>
            <p:nvPr/>
          </p:nvSpPr>
          <p:spPr>
            <a:xfrm>
              <a:off x="3533200" y="3296150"/>
              <a:ext cx="44750" cy="43200"/>
            </a:xfrm>
            <a:custGeom>
              <a:avLst/>
              <a:gdLst/>
              <a:ahLst/>
              <a:cxnLst/>
              <a:rect l="l" t="t" r="r" b="b"/>
              <a:pathLst>
                <a:path w="1790" h="1728" extrusionOk="0">
                  <a:moveTo>
                    <a:pt x="309" y="0"/>
                  </a:moveTo>
                  <a:lnTo>
                    <a:pt x="124" y="124"/>
                  </a:lnTo>
                  <a:lnTo>
                    <a:pt x="1" y="247"/>
                  </a:lnTo>
                  <a:lnTo>
                    <a:pt x="1" y="371"/>
                  </a:lnTo>
                  <a:lnTo>
                    <a:pt x="1" y="679"/>
                  </a:lnTo>
                  <a:lnTo>
                    <a:pt x="124" y="1049"/>
                  </a:lnTo>
                  <a:lnTo>
                    <a:pt x="371" y="1357"/>
                  </a:lnTo>
                  <a:lnTo>
                    <a:pt x="618" y="1542"/>
                  </a:lnTo>
                  <a:lnTo>
                    <a:pt x="803" y="1666"/>
                  </a:lnTo>
                  <a:lnTo>
                    <a:pt x="1049" y="1727"/>
                  </a:lnTo>
                  <a:lnTo>
                    <a:pt x="1481" y="1727"/>
                  </a:lnTo>
                  <a:lnTo>
                    <a:pt x="1666" y="1604"/>
                  </a:lnTo>
                  <a:lnTo>
                    <a:pt x="1728" y="1481"/>
                  </a:lnTo>
                  <a:lnTo>
                    <a:pt x="1790" y="1357"/>
                  </a:lnTo>
                  <a:lnTo>
                    <a:pt x="1790" y="1049"/>
                  </a:lnTo>
                  <a:lnTo>
                    <a:pt x="1605" y="679"/>
                  </a:lnTo>
                  <a:lnTo>
                    <a:pt x="1358" y="371"/>
                  </a:lnTo>
                  <a:lnTo>
                    <a:pt x="1173" y="185"/>
                  </a:lnTo>
                  <a:lnTo>
                    <a:pt x="926" y="62"/>
                  </a:lnTo>
                  <a:lnTo>
                    <a:pt x="741" y="0"/>
                  </a:lnTo>
                  <a:close/>
                </a:path>
              </a:pathLst>
            </a:custGeom>
            <a:solidFill>
              <a:srgbClr val="37373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4" name="Google Shape;4454;p27"/>
            <p:cNvSpPr/>
            <p:nvPr/>
          </p:nvSpPr>
          <p:spPr>
            <a:xfrm>
              <a:off x="3533200" y="3296150"/>
              <a:ext cx="44750" cy="43200"/>
            </a:xfrm>
            <a:custGeom>
              <a:avLst/>
              <a:gdLst/>
              <a:ahLst/>
              <a:cxnLst/>
              <a:rect l="l" t="t" r="r" b="b"/>
              <a:pathLst>
                <a:path w="1790" h="1728" fill="none" extrusionOk="0">
                  <a:moveTo>
                    <a:pt x="494" y="0"/>
                  </a:moveTo>
                  <a:lnTo>
                    <a:pt x="494" y="0"/>
                  </a:lnTo>
                  <a:lnTo>
                    <a:pt x="309" y="0"/>
                  </a:lnTo>
                  <a:lnTo>
                    <a:pt x="124" y="124"/>
                  </a:lnTo>
                  <a:lnTo>
                    <a:pt x="124" y="124"/>
                  </a:lnTo>
                  <a:lnTo>
                    <a:pt x="1" y="247"/>
                  </a:lnTo>
                  <a:lnTo>
                    <a:pt x="1" y="371"/>
                  </a:lnTo>
                  <a:lnTo>
                    <a:pt x="1" y="679"/>
                  </a:lnTo>
                  <a:lnTo>
                    <a:pt x="124" y="1049"/>
                  </a:lnTo>
                  <a:lnTo>
                    <a:pt x="371" y="1357"/>
                  </a:lnTo>
                  <a:lnTo>
                    <a:pt x="371" y="1357"/>
                  </a:lnTo>
                  <a:lnTo>
                    <a:pt x="618" y="1542"/>
                  </a:lnTo>
                  <a:lnTo>
                    <a:pt x="803" y="1666"/>
                  </a:lnTo>
                  <a:lnTo>
                    <a:pt x="1049" y="1727"/>
                  </a:lnTo>
                  <a:lnTo>
                    <a:pt x="1235" y="1727"/>
                  </a:lnTo>
                  <a:lnTo>
                    <a:pt x="1235" y="1727"/>
                  </a:lnTo>
                  <a:lnTo>
                    <a:pt x="1481" y="1727"/>
                  </a:lnTo>
                  <a:lnTo>
                    <a:pt x="1666" y="1604"/>
                  </a:lnTo>
                  <a:lnTo>
                    <a:pt x="1666" y="1604"/>
                  </a:lnTo>
                  <a:lnTo>
                    <a:pt x="1728" y="1481"/>
                  </a:lnTo>
                  <a:lnTo>
                    <a:pt x="1790" y="1357"/>
                  </a:lnTo>
                  <a:lnTo>
                    <a:pt x="1790" y="1049"/>
                  </a:lnTo>
                  <a:lnTo>
                    <a:pt x="1605" y="679"/>
                  </a:lnTo>
                  <a:lnTo>
                    <a:pt x="1358" y="371"/>
                  </a:lnTo>
                  <a:lnTo>
                    <a:pt x="1358" y="371"/>
                  </a:lnTo>
                  <a:lnTo>
                    <a:pt x="1173" y="185"/>
                  </a:lnTo>
                  <a:lnTo>
                    <a:pt x="926" y="62"/>
                  </a:lnTo>
                  <a:lnTo>
                    <a:pt x="741" y="0"/>
                  </a:lnTo>
                  <a:lnTo>
                    <a:pt x="49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5" name="Google Shape;4455;p27"/>
            <p:cNvSpPr/>
            <p:nvPr/>
          </p:nvSpPr>
          <p:spPr>
            <a:xfrm>
              <a:off x="3577925" y="3262225"/>
              <a:ext cx="44750" cy="44750"/>
            </a:xfrm>
            <a:custGeom>
              <a:avLst/>
              <a:gdLst/>
              <a:ahLst/>
              <a:cxnLst/>
              <a:rect l="l" t="t" r="r" b="b"/>
              <a:pathLst>
                <a:path w="1790" h="1790" extrusionOk="0">
                  <a:moveTo>
                    <a:pt x="309" y="1"/>
                  </a:moveTo>
                  <a:lnTo>
                    <a:pt x="124" y="124"/>
                  </a:lnTo>
                  <a:lnTo>
                    <a:pt x="1" y="247"/>
                  </a:lnTo>
                  <a:lnTo>
                    <a:pt x="1" y="432"/>
                  </a:lnTo>
                  <a:lnTo>
                    <a:pt x="1" y="741"/>
                  </a:lnTo>
                  <a:lnTo>
                    <a:pt x="124" y="1049"/>
                  </a:lnTo>
                  <a:lnTo>
                    <a:pt x="432" y="1419"/>
                  </a:lnTo>
                  <a:lnTo>
                    <a:pt x="617" y="1542"/>
                  </a:lnTo>
                  <a:lnTo>
                    <a:pt x="802" y="1666"/>
                  </a:lnTo>
                  <a:lnTo>
                    <a:pt x="1049" y="1728"/>
                  </a:lnTo>
                  <a:lnTo>
                    <a:pt x="1234" y="1789"/>
                  </a:lnTo>
                  <a:lnTo>
                    <a:pt x="1481" y="1728"/>
                  </a:lnTo>
                  <a:lnTo>
                    <a:pt x="1666" y="1604"/>
                  </a:lnTo>
                  <a:lnTo>
                    <a:pt x="1728" y="1481"/>
                  </a:lnTo>
                  <a:lnTo>
                    <a:pt x="1789" y="1357"/>
                  </a:lnTo>
                  <a:lnTo>
                    <a:pt x="1789" y="1049"/>
                  </a:lnTo>
                  <a:lnTo>
                    <a:pt x="1604" y="679"/>
                  </a:lnTo>
                  <a:lnTo>
                    <a:pt x="1358" y="371"/>
                  </a:lnTo>
                  <a:lnTo>
                    <a:pt x="1172" y="186"/>
                  </a:lnTo>
                  <a:lnTo>
                    <a:pt x="926" y="62"/>
                  </a:lnTo>
                  <a:lnTo>
                    <a:pt x="741" y="1"/>
                  </a:lnTo>
                  <a:close/>
                </a:path>
              </a:pathLst>
            </a:custGeom>
            <a:solidFill>
              <a:srgbClr val="37373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6" name="Google Shape;4456;p27"/>
            <p:cNvSpPr/>
            <p:nvPr/>
          </p:nvSpPr>
          <p:spPr>
            <a:xfrm>
              <a:off x="3577925" y="3262225"/>
              <a:ext cx="44750" cy="44750"/>
            </a:xfrm>
            <a:custGeom>
              <a:avLst/>
              <a:gdLst/>
              <a:ahLst/>
              <a:cxnLst/>
              <a:rect l="l" t="t" r="r" b="b"/>
              <a:pathLst>
                <a:path w="1790" h="1790" fill="none" extrusionOk="0">
                  <a:moveTo>
                    <a:pt x="494" y="1"/>
                  </a:moveTo>
                  <a:lnTo>
                    <a:pt x="494" y="1"/>
                  </a:lnTo>
                  <a:lnTo>
                    <a:pt x="309" y="1"/>
                  </a:lnTo>
                  <a:lnTo>
                    <a:pt x="124" y="124"/>
                  </a:lnTo>
                  <a:lnTo>
                    <a:pt x="124" y="124"/>
                  </a:lnTo>
                  <a:lnTo>
                    <a:pt x="1" y="247"/>
                  </a:lnTo>
                  <a:lnTo>
                    <a:pt x="1" y="432"/>
                  </a:lnTo>
                  <a:lnTo>
                    <a:pt x="1" y="741"/>
                  </a:lnTo>
                  <a:lnTo>
                    <a:pt x="124" y="1049"/>
                  </a:lnTo>
                  <a:lnTo>
                    <a:pt x="432" y="1419"/>
                  </a:lnTo>
                  <a:lnTo>
                    <a:pt x="432" y="1419"/>
                  </a:lnTo>
                  <a:lnTo>
                    <a:pt x="617" y="1542"/>
                  </a:lnTo>
                  <a:lnTo>
                    <a:pt x="802" y="1666"/>
                  </a:lnTo>
                  <a:lnTo>
                    <a:pt x="1049" y="1728"/>
                  </a:lnTo>
                  <a:lnTo>
                    <a:pt x="1234" y="1789"/>
                  </a:lnTo>
                  <a:lnTo>
                    <a:pt x="1234" y="1789"/>
                  </a:lnTo>
                  <a:lnTo>
                    <a:pt x="1481" y="1728"/>
                  </a:lnTo>
                  <a:lnTo>
                    <a:pt x="1666" y="1604"/>
                  </a:lnTo>
                  <a:lnTo>
                    <a:pt x="1666" y="1604"/>
                  </a:lnTo>
                  <a:lnTo>
                    <a:pt x="1728" y="1481"/>
                  </a:lnTo>
                  <a:lnTo>
                    <a:pt x="1789" y="1357"/>
                  </a:lnTo>
                  <a:lnTo>
                    <a:pt x="1789" y="1049"/>
                  </a:lnTo>
                  <a:lnTo>
                    <a:pt x="1604" y="679"/>
                  </a:lnTo>
                  <a:lnTo>
                    <a:pt x="1358" y="371"/>
                  </a:lnTo>
                  <a:lnTo>
                    <a:pt x="1358" y="371"/>
                  </a:lnTo>
                  <a:lnTo>
                    <a:pt x="1172" y="186"/>
                  </a:lnTo>
                  <a:lnTo>
                    <a:pt x="926" y="62"/>
                  </a:lnTo>
                  <a:lnTo>
                    <a:pt x="741" y="1"/>
                  </a:lnTo>
                  <a:lnTo>
                    <a:pt x="49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7" name="Google Shape;4457;p27"/>
            <p:cNvSpPr/>
            <p:nvPr/>
          </p:nvSpPr>
          <p:spPr>
            <a:xfrm>
              <a:off x="3597975" y="3326975"/>
              <a:ext cx="46275" cy="44750"/>
            </a:xfrm>
            <a:custGeom>
              <a:avLst/>
              <a:gdLst/>
              <a:ahLst/>
              <a:cxnLst/>
              <a:rect l="l" t="t" r="r" b="b"/>
              <a:pathLst>
                <a:path w="1851" h="1790" extrusionOk="0">
                  <a:moveTo>
                    <a:pt x="556" y="1"/>
                  </a:moveTo>
                  <a:lnTo>
                    <a:pt x="309" y="63"/>
                  </a:lnTo>
                  <a:lnTo>
                    <a:pt x="124" y="186"/>
                  </a:lnTo>
                  <a:lnTo>
                    <a:pt x="62" y="309"/>
                  </a:lnTo>
                  <a:lnTo>
                    <a:pt x="0" y="433"/>
                  </a:lnTo>
                  <a:lnTo>
                    <a:pt x="62" y="741"/>
                  </a:lnTo>
                  <a:lnTo>
                    <a:pt x="185" y="1111"/>
                  </a:lnTo>
                  <a:lnTo>
                    <a:pt x="432" y="1420"/>
                  </a:lnTo>
                  <a:lnTo>
                    <a:pt x="679" y="1605"/>
                  </a:lnTo>
                  <a:lnTo>
                    <a:pt x="864" y="1666"/>
                  </a:lnTo>
                  <a:lnTo>
                    <a:pt x="1111" y="1790"/>
                  </a:lnTo>
                  <a:lnTo>
                    <a:pt x="1296" y="1790"/>
                  </a:lnTo>
                  <a:lnTo>
                    <a:pt x="1542" y="1728"/>
                  </a:lnTo>
                  <a:lnTo>
                    <a:pt x="1727" y="1605"/>
                  </a:lnTo>
                  <a:lnTo>
                    <a:pt x="1789" y="1543"/>
                  </a:lnTo>
                  <a:lnTo>
                    <a:pt x="1851" y="1358"/>
                  </a:lnTo>
                  <a:lnTo>
                    <a:pt x="1851" y="1049"/>
                  </a:lnTo>
                  <a:lnTo>
                    <a:pt x="1666" y="741"/>
                  </a:lnTo>
                  <a:lnTo>
                    <a:pt x="1419" y="371"/>
                  </a:lnTo>
                  <a:lnTo>
                    <a:pt x="1172" y="248"/>
                  </a:lnTo>
                  <a:lnTo>
                    <a:pt x="987" y="124"/>
                  </a:lnTo>
                  <a:lnTo>
                    <a:pt x="741" y="63"/>
                  </a:lnTo>
                  <a:lnTo>
                    <a:pt x="556" y="1"/>
                  </a:lnTo>
                  <a:close/>
                </a:path>
              </a:pathLst>
            </a:custGeom>
            <a:solidFill>
              <a:srgbClr val="37373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8" name="Google Shape;4458;p27"/>
            <p:cNvSpPr/>
            <p:nvPr/>
          </p:nvSpPr>
          <p:spPr>
            <a:xfrm>
              <a:off x="3597975" y="3326975"/>
              <a:ext cx="46275" cy="44750"/>
            </a:xfrm>
            <a:custGeom>
              <a:avLst/>
              <a:gdLst/>
              <a:ahLst/>
              <a:cxnLst/>
              <a:rect l="l" t="t" r="r" b="b"/>
              <a:pathLst>
                <a:path w="1851" h="1790" fill="none" extrusionOk="0">
                  <a:moveTo>
                    <a:pt x="556" y="1"/>
                  </a:moveTo>
                  <a:lnTo>
                    <a:pt x="556" y="1"/>
                  </a:lnTo>
                  <a:lnTo>
                    <a:pt x="309" y="63"/>
                  </a:lnTo>
                  <a:lnTo>
                    <a:pt x="124" y="186"/>
                  </a:lnTo>
                  <a:lnTo>
                    <a:pt x="124" y="186"/>
                  </a:lnTo>
                  <a:lnTo>
                    <a:pt x="62" y="309"/>
                  </a:lnTo>
                  <a:lnTo>
                    <a:pt x="0" y="433"/>
                  </a:lnTo>
                  <a:lnTo>
                    <a:pt x="62" y="741"/>
                  </a:lnTo>
                  <a:lnTo>
                    <a:pt x="185" y="1111"/>
                  </a:lnTo>
                  <a:lnTo>
                    <a:pt x="432" y="1420"/>
                  </a:lnTo>
                  <a:lnTo>
                    <a:pt x="432" y="1420"/>
                  </a:lnTo>
                  <a:lnTo>
                    <a:pt x="679" y="1605"/>
                  </a:lnTo>
                  <a:lnTo>
                    <a:pt x="864" y="1666"/>
                  </a:lnTo>
                  <a:lnTo>
                    <a:pt x="1111" y="1790"/>
                  </a:lnTo>
                  <a:lnTo>
                    <a:pt x="1296" y="1790"/>
                  </a:lnTo>
                  <a:lnTo>
                    <a:pt x="1296" y="1790"/>
                  </a:lnTo>
                  <a:lnTo>
                    <a:pt x="1542" y="1728"/>
                  </a:lnTo>
                  <a:lnTo>
                    <a:pt x="1727" y="1605"/>
                  </a:lnTo>
                  <a:lnTo>
                    <a:pt x="1727" y="1605"/>
                  </a:lnTo>
                  <a:lnTo>
                    <a:pt x="1789" y="1543"/>
                  </a:lnTo>
                  <a:lnTo>
                    <a:pt x="1851" y="1358"/>
                  </a:lnTo>
                  <a:lnTo>
                    <a:pt x="1851" y="1049"/>
                  </a:lnTo>
                  <a:lnTo>
                    <a:pt x="1666" y="741"/>
                  </a:lnTo>
                  <a:lnTo>
                    <a:pt x="1419" y="371"/>
                  </a:lnTo>
                  <a:lnTo>
                    <a:pt x="1419" y="371"/>
                  </a:lnTo>
                  <a:lnTo>
                    <a:pt x="1172" y="248"/>
                  </a:lnTo>
                  <a:lnTo>
                    <a:pt x="987" y="124"/>
                  </a:lnTo>
                  <a:lnTo>
                    <a:pt x="741" y="63"/>
                  </a:lnTo>
                  <a:lnTo>
                    <a:pt x="55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9" name="Google Shape;4459;p27"/>
            <p:cNvSpPr/>
            <p:nvPr/>
          </p:nvSpPr>
          <p:spPr>
            <a:xfrm>
              <a:off x="2393725" y="2491275"/>
              <a:ext cx="109500" cy="84825"/>
            </a:xfrm>
            <a:custGeom>
              <a:avLst/>
              <a:gdLst/>
              <a:ahLst/>
              <a:cxnLst/>
              <a:rect l="l" t="t" r="r" b="b"/>
              <a:pathLst>
                <a:path w="4380" h="3393" extrusionOk="0">
                  <a:moveTo>
                    <a:pt x="802" y="0"/>
                  </a:moveTo>
                  <a:lnTo>
                    <a:pt x="309" y="247"/>
                  </a:lnTo>
                  <a:lnTo>
                    <a:pt x="124" y="370"/>
                  </a:lnTo>
                  <a:lnTo>
                    <a:pt x="62" y="494"/>
                  </a:lnTo>
                  <a:lnTo>
                    <a:pt x="1" y="617"/>
                  </a:lnTo>
                  <a:lnTo>
                    <a:pt x="1" y="740"/>
                  </a:lnTo>
                  <a:lnTo>
                    <a:pt x="124" y="864"/>
                  </a:lnTo>
                  <a:lnTo>
                    <a:pt x="247" y="987"/>
                  </a:lnTo>
                  <a:lnTo>
                    <a:pt x="556" y="1234"/>
                  </a:lnTo>
                  <a:lnTo>
                    <a:pt x="987" y="1419"/>
                  </a:lnTo>
                  <a:lnTo>
                    <a:pt x="1419" y="1604"/>
                  </a:lnTo>
                  <a:lnTo>
                    <a:pt x="2036" y="1789"/>
                  </a:lnTo>
                  <a:lnTo>
                    <a:pt x="2159" y="1912"/>
                  </a:lnTo>
                  <a:lnTo>
                    <a:pt x="2283" y="1974"/>
                  </a:lnTo>
                  <a:lnTo>
                    <a:pt x="2406" y="2282"/>
                  </a:lnTo>
                  <a:lnTo>
                    <a:pt x="2591" y="2714"/>
                  </a:lnTo>
                  <a:lnTo>
                    <a:pt x="2714" y="2961"/>
                  </a:lnTo>
                  <a:lnTo>
                    <a:pt x="2899" y="3269"/>
                  </a:lnTo>
                  <a:lnTo>
                    <a:pt x="3023" y="3393"/>
                  </a:lnTo>
                  <a:lnTo>
                    <a:pt x="3146" y="3393"/>
                  </a:lnTo>
                  <a:lnTo>
                    <a:pt x="3208" y="3269"/>
                  </a:lnTo>
                  <a:lnTo>
                    <a:pt x="3269" y="3146"/>
                  </a:lnTo>
                  <a:lnTo>
                    <a:pt x="3393" y="2837"/>
                  </a:lnTo>
                  <a:lnTo>
                    <a:pt x="3516" y="2776"/>
                  </a:lnTo>
                  <a:lnTo>
                    <a:pt x="3640" y="2837"/>
                  </a:lnTo>
                  <a:lnTo>
                    <a:pt x="4071" y="2714"/>
                  </a:lnTo>
                  <a:lnTo>
                    <a:pt x="4318" y="2591"/>
                  </a:lnTo>
                  <a:lnTo>
                    <a:pt x="4380" y="2467"/>
                  </a:lnTo>
                  <a:lnTo>
                    <a:pt x="4380" y="2344"/>
                  </a:lnTo>
                  <a:lnTo>
                    <a:pt x="4256" y="2159"/>
                  </a:lnTo>
                  <a:lnTo>
                    <a:pt x="4071" y="1912"/>
                  </a:lnTo>
                  <a:lnTo>
                    <a:pt x="3825" y="1604"/>
                  </a:lnTo>
                  <a:lnTo>
                    <a:pt x="3640" y="1111"/>
                  </a:lnTo>
                  <a:lnTo>
                    <a:pt x="3640" y="987"/>
                  </a:lnTo>
                  <a:lnTo>
                    <a:pt x="3701" y="802"/>
                  </a:lnTo>
                  <a:lnTo>
                    <a:pt x="3825" y="494"/>
                  </a:lnTo>
                  <a:lnTo>
                    <a:pt x="3948" y="309"/>
                  </a:lnTo>
                  <a:lnTo>
                    <a:pt x="3886" y="185"/>
                  </a:lnTo>
                  <a:lnTo>
                    <a:pt x="3825" y="124"/>
                  </a:lnTo>
                  <a:lnTo>
                    <a:pt x="3455" y="124"/>
                  </a:lnTo>
                  <a:lnTo>
                    <a:pt x="3331" y="185"/>
                  </a:lnTo>
                  <a:lnTo>
                    <a:pt x="3269" y="247"/>
                  </a:lnTo>
                  <a:lnTo>
                    <a:pt x="3146" y="494"/>
                  </a:lnTo>
                  <a:lnTo>
                    <a:pt x="3023" y="555"/>
                  </a:lnTo>
                  <a:lnTo>
                    <a:pt x="2961" y="617"/>
                  </a:lnTo>
                  <a:lnTo>
                    <a:pt x="2714" y="617"/>
                  </a:lnTo>
                  <a:lnTo>
                    <a:pt x="2468" y="494"/>
                  </a:lnTo>
                  <a:lnTo>
                    <a:pt x="1913" y="185"/>
                  </a:lnTo>
                  <a:lnTo>
                    <a:pt x="1604" y="62"/>
                  </a:lnTo>
                  <a:lnTo>
                    <a:pt x="1234" y="0"/>
                  </a:lnTo>
                  <a:close/>
                </a:path>
              </a:pathLst>
            </a:custGeom>
            <a:solidFill>
              <a:srgbClr val="EEAD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0" name="Google Shape;4460;p27"/>
            <p:cNvSpPr/>
            <p:nvPr/>
          </p:nvSpPr>
          <p:spPr>
            <a:xfrm>
              <a:off x="2745275" y="2556025"/>
              <a:ext cx="103350" cy="140350"/>
            </a:xfrm>
            <a:custGeom>
              <a:avLst/>
              <a:gdLst/>
              <a:ahLst/>
              <a:cxnLst/>
              <a:rect l="l" t="t" r="r" b="b"/>
              <a:pathLst>
                <a:path w="4134" h="5614" extrusionOk="0">
                  <a:moveTo>
                    <a:pt x="3763" y="1"/>
                  </a:moveTo>
                  <a:lnTo>
                    <a:pt x="2345" y="1296"/>
                  </a:lnTo>
                  <a:lnTo>
                    <a:pt x="2345" y="1481"/>
                  </a:lnTo>
                  <a:lnTo>
                    <a:pt x="2221" y="1666"/>
                  </a:lnTo>
                  <a:lnTo>
                    <a:pt x="1913" y="2344"/>
                  </a:lnTo>
                  <a:lnTo>
                    <a:pt x="1420" y="3146"/>
                  </a:lnTo>
                  <a:lnTo>
                    <a:pt x="1111" y="3701"/>
                  </a:lnTo>
                  <a:lnTo>
                    <a:pt x="803" y="4133"/>
                  </a:lnTo>
                  <a:lnTo>
                    <a:pt x="556" y="4318"/>
                  </a:lnTo>
                  <a:lnTo>
                    <a:pt x="63" y="4565"/>
                  </a:lnTo>
                  <a:lnTo>
                    <a:pt x="1" y="4626"/>
                  </a:lnTo>
                  <a:lnTo>
                    <a:pt x="124" y="4750"/>
                  </a:lnTo>
                  <a:lnTo>
                    <a:pt x="309" y="4873"/>
                  </a:lnTo>
                  <a:lnTo>
                    <a:pt x="618" y="4997"/>
                  </a:lnTo>
                  <a:lnTo>
                    <a:pt x="1481" y="5243"/>
                  </a:lnTo>
                  <a:lnTo>
                    <a:pt x="3455" y="5613"/>
                  </a:lnTo>
                  <a:lnTo>
                    <a:pt x="3578" y="5305"/>
                  </a:lnTo>
                  <a:lnTo>
                    <a:pt x="3702" y="4812"/>
                  </a:lnTo>
                  <a:lnTo>
                    <a:pt x="3825" y="3825"/>
                  </a:lnTo>
                  <a:lnTo>
                    <a:pt x="3948" y="2776"/>
                  </a:lnTo>
                  <a:lnTo>
                    <a:pt x="4072" y="2036"/>
                  </a:lnTo>
                  <a:lnTo>
                    <a:pt x="4133" y="1728"/>
                  </a:lnTo>
                  <a:lnTo>
                    <a:pt x="4133" y="1358"/>
                  </a:lnTo>
                  <a:lnTo>
                    <a:pt x="4010" y="679"/>
                  </a:lnTo>
                  <a:lnTo>
                    <a:pt x="3825" y="186"/>
                  </a:lnTo>
                  <a:lnTo>
                    <a:pt x="3763" y="1"/>
                  </a:lnTo>
                  <a:close/>
                </a:path>
              </a:pathLst>
            </a:custGeom>
            <a:solidFill>
              <a:srgbClr val="EEAD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1" name="Google Shape;4461;p27"/>
            <p:cNvSpPr/>
            <p:nvPr/>
          </p:nvSpPr>
          <p:spPr>
            <a:xfrm>
              <a:off x="2745275" y="2556025"/>
              <a:ext cx="103350" cy="140350"/>
            </a:xfrm>
            <a:custGeom>
              <a:avLst/>
              <a:gdLst/>
              <a:ahLst/>
              <a:cxnLst/>
              <a:rect l="l" t="t" r="r" b="b"/>
              <a:pathLst>
                <a:path w="4134" h="5614" fill="none" extrusionOk="0">
                  <a:moveTo>
                    <a:pt x="4072" y="2036"/>
                  </a:moveTo>
                  <a:lnTo>
                    <a:pt x="4072" y="2036"/>
                  </a:lnTo>
                  <a:lnTo>
                    <a:pt x="3948" y="2776"/>
                  </a:lnTo>
                  <a:lnTo>
                    <a:pt x="3825" y="3825"/>
                  </a:lnTo>
                  <a:lnTo>
                    <a:pt x="3702" y="4812"/>
                  </a:lnTo>
                  <a:lnTo>
                    <a:pt x="3578" y="5305"/>
                  </a:lnTo>
                  <a:lnTo>
                    <a:pt x="3455" y="5613"/>
                  </a:lnTo>
                  <a:lnTo>
                    <a:pt x="1481" y="5243"/>
                  </a:lnTo>
                  <a:lnTo>
                    <a:pt x="1481" y="5243"/>
                  </a:lnTo>
                  <a:lnTo>
                    <a:pt x="618" y="4997"/>
                  </a:lnTo>
                  <a:lnTo>
                    <a:pt x="309" y="4873"/>
                  </a:lnTo>
                  <a:lnTo>
                    <a:pt x="124" y="4750"/>
                  </a:lnTo>
                  <a:lnTo>
                    <a:pt x="1" y="4626"/>
                  </a:lnTo>
                  <a:lnTo>
                    <a:pt x="1" y="4626"/>
                  </a:lnTo>
                  <a:lnTo>
                    <a:pt x="63" y="4565"/>
                  </a:lnTo>
                  <a:lnTo>
                    <a:pt x="63" y="4565"/>
                  </a:lnTo>
                  <a:lnTo>
                    <a:pt x="556" y="4318"/>
                  </a:lnTo>
                  <a:lnTo>
                    <a:pt x="803" y="4133"/>
                  </a:lnTo>
                  <a:lnTo>
                    <a:pt x="803" y="4133"/>
                  </a:lnTo>
                  <a:lnTo>
                    <a:pt x="1111" y="3701"/>
                  </a:lnTo>
                  <a:lnTo>
                    <a:pt x="1420" y="3146"/>
                  </a:lnTo>
                  <a:lnTo>
                    <a:pt x="1420" y="3146"/>
                  </a:lnTo>
                  <a:lnTo>
                    <a:pt x="1913" y="2344"/>
                  </a:lnTo>
                  <a:lnTo>
                    <a:pt x="2221" y="1666"/>
                  </a:lnTo>
                  <a:lnTo>
                    <a:pt x="2221" y="1666"/>
                  </a:lnTo>
                  <a:lnTo>
                    <a:pt x="2345" y="1481"/>
                  </a:lnTo>
                  <a:lnTo>
                    <a:pt x="2345" y="1296"/>
                  </a:lnTo>
                  <a:lnTo>
                    <a:pt x="3763" y="1"/>
                  </a:lnTo>
                  <a:lnTo>
                    <a:pt x="3763" y="1"/>
                  </a:lnTo>
                  <a:lnTo>
                    <a:pt x="3825" y="186"/>
                  </a:lnTo>
                  <a:lnTo>
                    <a:pt x="4010" y="679"/>
                  </a:lnTo>
                  <a:lnTo>
                    <a:pt x="4133" y="1358"/>
                  </a:lnTo>
                  <a:lnTo>
                    <a:pt x="4133" y="1728"/>
                  </a:lnTo>
                  <a:lnTo>
                    <a:pt x="4072" y="203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2" name="Google Shape;4462;p27"/>
            <p:cNvSpPr/>
            <p:nvPr/>
          </p:nvSpPr>
          <p:spPr>
            <a:xfrm>
              <a:off x="2780750" y="2597675"/>
              <a:ext cx="49375" cy="43175"/>
            </a:xfrm>
            <a:custGeom>
              <a:avLst/>
              <a:gdLst/>
              <a:ahLst/>
              <a:cxnLst/>
              <a:rect l="l" t="t" r="r" b="b"/>
              <a:pathLst>
                <a:path w="1975" h="1727" extrusionOk="0">
                  <a:moveTo>
                    <a:pt x="802" y="0"/>
                  </a:moveTo>
                  <a:lnTo>
                    <a:pt x="494" y="678"/>
                  </a:lnTo>
                  <a:lnTo>
                    <a:pt x="1" y="1480"/>
                  </a:lnTo>
                  <a:lnTo>
                    <a:pt x="309" y="1665"/>
                  </a:lnTo>
                  <a:lnTo>
                    <a:pt x="556" y="1727"/>
                  </a:lnTo>
                  <a:lnTo>
                    <a:pt x="864" y="1665"/>
                  </a:lnTo>
                  <a:lnTo>
                    <a:pt x="1111" y="1542"/>
                  </a:lnTo>
                  <a:lnTo>
                    <a:pt x="1357" y="1419"/>
                  </a:lnTo>
                  <a:lnTo>
                    <a:pt x="1604" y="1234"/>
                  </a:lnTo>
                  <a:lnTo>
                    <a:pt x="1727" y="987"/>
                  </a:lnTo>
                  <a:lnTo>
                    <a:pt x="1913" y="802"/>
                  </a:lnTo>
                  <a:lnTo>
                    <a:pt x="1974" y="617"/>
                  </a:lnTo>
                  <a:lnTo>
                    <a:pt x="1974" y="432"/>
                  </a:lnTo>
                  <a:lnTo>
                    <a:pt x="1913" y="370"/>
                  </a:lnTo>
                  <a:lnTo>
                    <a:pt x="1851" y="247"/>
                  </a:lnTo>
                  <a:lnTo>
                    <a:pt x="1604" y="123"/>
                  </a:lnTo>
                  <a:lnTo>
                    <a:pt x="1296" y="0"/>
                  </a:lnTo>
                  <a:close/>
                </a:path>
              </a:pathLst>
            </a:custGeom>
            <a:solidFill>
              <a:srgbClr val="C49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3" name="Google Shape;4463;p27"/>
            <p:cNvSpPr/>
            <p:nvPr/>
          </p:nvSpPr>
          <p:spPr>
            <a:xfrm>
              <a:off x="2780750" y="2597675"/>
              <a:ext cx="49375" cy="43175"/>
            </a:xfrm>
            <a:custGeom>
              <a:avLst/>
              <a:gdLst/>
              <a:ahLst/>
              <a:cxnLst/>
              <a:rect l="l" t="t" r="r" b="b"/>
              <a:pathLst>
                <a:path w="1975" h="1727" fill="none" extrusionOk="0">
                  <a:moveTo>
                    <a:pt x="802" y="0"/>
                  </a:moveTo>
                  <a:lnTo>
                    <a:pt x="802" y="0"/>
                  </a:lnTo>
                  <a:lnTo>
                    <a:pt x="802" y="0"/>
                  </a:lnTo>
                  <a:lnTo>
                    <a:pt x="494" y="678"/>
                  </a:lnTo>
                  <a:lnTo>
                    <a:pt x="1" y="1480"/>
                  </a:lnTo>
                  <a:lnTo>
                    <a:pt x="1" y="1480"/>
                  </a:lnTo>
                  <a:lnTo>
                    <a:pt x="309" y="1665"/>
                  </a:lnTo>
                  <a:lnTo>
                    <a:pt x="556" y="1727"/>
                  </a:lnTo>
                  <a:lnTo>
                    <a:pt x="556" y="1727"/>
                  </a:lnTo>
                  <a:lnTo>
                    <a:pt x="864" y="1665"/>
                  </a:lnTo>
                  <a:lnTo>
                    <a:pt x="1111" y="1542"/>
                  </a:lnTo>
                  <a:lnTo>
                    <a:pt x="1357" y="1419"/>
                  </a:lnTo>
                  <a:lnTo>
                    <a:pt x="1604" y="1234"/>
                  </a:lnTo>
                  <a:lnTo>
                    <a:pt x="1727" y="987"/>
                  </a:lnTo>
                  <a:lnTo>
                    <a:pt x="1913" y="802"/>
                  </a:lnTo>
                  <a:lnTo>
                    <a:pt x="1974" y="617"/>
                  </a:lnTo>
                  <a:lnTo>
                    <a:pt x="1974" y="432"/>
                  </a:lnTo>
                  <a:lnTo>
                    <a:pt x="1974" y="432"/>
                  </a:lnTo>
                  <a:lnTo>
                    <a:pt x="1913" y="370"/>
                  </a:lnTo>
                  <a:lnTo>
                    <a:pt x="1851" y="247"/>
                  </a:lnTo>
                  <a:lnTo>
                    <a:pt x="1604" y="123"/>
                  </a:lnTo>
                  <a:lnTo>
                    <a:pt x="1296" y="0"/>
                  </a:lnTo>
                  <a:lnTo>
                    <a:pt x="80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4" name="Google Shape;4464;p27"/>
            <p:cNvSpPr/>
            <p:nvPr/>
          </p:nvSpPr>
          <p:spPr>
            <a:xfrm>
              <a:off x="2819300" y="3565975"/>
              <a:ext cx="92550" cy="83300"/>
            </a:xfrm>
            <a:custGeom>
              <a:avLst/>
              <a:gdLst/>
              <a:ahLst/>
              <a:cxnLst/>
              <a:rect l="l" t="t" r="r" b="b"/>
              <a:pathLst>
                <a:path w="3702" h="3332" extrusionOk="0">
                  <a:moveTo>
                    <a:pt x="1049" y="1"/>
                  </a:moveTo>
                  <a:lnTo>
                    <a:pt x="0" y="1913"/>
                  </a:lnTo>
                  <a:lnTo>
                    <a:pt x="987" y="2468"/>
                  </a:lnTo>
                  <a:lnTo>
                    <a:pt x="1789" y="2961"/>
                  </a:lnTo>
                  <a:lnTo>
                    <a:pt x="2468" y="3331"/>
                  </a:lnTo>
                  <a:lnTo>
                    <a:pt x="3701" y="3331"/>
                  </a:lnTo>
                  <a:lnTo>
                    <a:pt x="3578" y="1604"/>
                  </a:lnTo>
                  <a:lnTo>
                    <a:pt x="104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5" name="Google Shape;4465;p27"/>
            <p:cNvSpPr/>
            <p:nvPr/>
          </p:nvSpPr>
          <p:spPr>
            <a:xfrm>
              <a:off x="2851675" y="3592200"/>
              <a:ext cx="97175" cy="168100"/>
            </a:xfrm>
            <a:custGeom>
              <a:avLst/>
              <a:gdLst/>
              <a:ahLst/>
              <a:cxnLst/>
              <a:rect l="l" t="t" r="r" b="b"/>
              <a:pathLst>
                <a:path w="3887" h="6724" extrusionOk="0">
                  <a:moveTo>
                    <a:pt x="1728" y="0"/>
                  </a:moveTo>
                  <a:lnTo>
                    <a:pt x="1604" y="62"/>
                  </a:lnTo>
                  <a:lnTo>
                    <a:pt x="1481" y="494"/>
                  </a:lnTo>
                  <a:lnTo>
                    <a:pt x="1296" y="1049"/>
                  </a:lnTo>
                  <a:lnTo>
                    <a:pt x="1173" y="1357"/>
                  </a:lnTo>
                  <a:lnTo>
                    <a:pt x="988" y="1666"/>
                  </a:lnTo>
                  <a:lnTo>
                    <a:pt x="802" y="1912"/>
                  </a:lnTo>
                  <a:lnTo>
                    <a:pt x="494" y="2097"/>
                  </a:lnTo>
                  <a:lnTo>
                    <a:pt x="432" y="2159"/>
                  </a:lnTo>
                  <a:lnTo>
                    <a:pt x="432" y="2221"/>
                  </a:lnTo>
                  <a:lnTo>
                    <a:pt x="432" y="2467"/>
                  </a:lnTo>
                  <a:lnTo>
                    <a:pt x="617" y="2776"/>
                  </a:lnTo>
                  <a:lnTo>
                    <a:pt x="741" y="3022"/>
                  </a:lnTo>
                  <a:lnTo>
                    <a:pt x="864" y="3146"/>
                  </a:lnTo>
                  <a:lnTo>
                    <a:pt x="864" y="3269"/>
                  </a:lnTo>
                  <a:lnTo>
                    <a:pt x="926" y="3701"/>
                  </a:lnTo>
                  <a:lnTo>
                    <a:pt x="802" y="4133"/>
                  </a:lnTo>
                  <a:lnTo>
                    <a:pt x="679" y="4626"/>
                  </a:lnTo>
                  <a:lnTo>
                    <a:pt x="247" y="5551"/>
                  </a:lnTo>
                  <a:lnTo>
                    <a:pt x="1" y="6168"/>
                  </a:lnTo>
                  <a:lnTo>
                    <a:pt x="1" y="6291"/>
                  </a:lnTo>
                  <a:lnTo>
                    <a:pt x="124" y="6415"/>
                  </a:lnTo>
                  <a:lnTo>
                    <a:pt x="247" y="6538"/>
                  </a:lnTo>
                  <a:lnTo>
                    <a:pt x="432" y="6661"/>
                  </a:lnTo>
                  <a:lnTo>
                    <a:pt x="617" y="6723"/>
                  </a:lnTo>
                  <a:lnTo>
                    <a:pt x="802" y="6723"/>
                  </a:lnTo>
                  <a:lnTo>
                    <a:pt x="1049" y="6538"/>
                  </a:lnTo>
                  <a:lnTo>
                    <a:pt x="1296" y="6291"/>
                  </a:lnTo>
                  <a:lnTo>
                    <a:pt x="3825" y="1789"/>
                  </a:lnTo>
                  <a:lnTo>
                    <a:pt x="3886" y="1666"/>
                  </a:lnTo>
                  <a:lnTo>
                    <a:pt x="3886" y="1481"/>
                  </a:lnTo>
                  <a:lnTo>
                    <a:pt x="3886" y="1357"/>
                  </a:lnTo>
                  <a:lnTo>
                    <a:pt x="3763" y="1234"/>
                  </a:lnTo>
                  <a:lnTo>
                    <a:pt x="3208" y="740"/>
                  </a:lnTo>
                  <a:lnTo>
                    <a:pt x="2529" y="309"/>
                  </a:lnTo>
                  <a:lnTo>
                    <a:pt x="1913" y="62"/>
                  </a:lnTo>
                  <a:lnTo>
                    <a:pt x="1728" y="0"/>
                  </a:lnTo>
                  <a:close/>
                </a:path>
              </a:pathLst>
            </a:custGeom>
            <a:solidFill>
              <a:srgbClr val="01010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6" name="Google Shape;4466;p27"/>
            <p:cNvSpPr/>
            <p:nvPr/>
          </p:nvSpPr>
          <p:spPr>
            <a:xfrm>
              <a:off x="2716000" y="3734050"/>
              <a:ext cx="64775" cy="98700"/>
            </a:xfrm>
            <a:custGeom>
              <a:avLst/>
              <a:gdLst/>
              <a:ahLst/>
              <a:cxnLst/>
              <a:rect l="l" t="t" r="r" b="b"/>
              <a:pathLst>
                <a:path w="2591" h="3948" extrusionOk="0">
                  <a:moveTo>
                    <a:pt x="432" y="1"/>
                  </a:moveTo>
                  <a:lnTo>
                    <a:pt x="247" y="1111"/>
                  </a:lnTo>
                  <a:lnTo>
                    <a:pt x="123" y="1974"/>
                  </a:lnTo>
                  <a:lnTo>
                    <a:pt x="0" y="2776"/>
                  </a:lnTo>
                  <a:lnTo>
                    <a:pt x="432" y="3948"/>
                  </a:lnTo>
                  <a:lnTo>
                    <a:pt x="2035" y="3208"/>
                  </a:lnTo>
                  <a:lnTo>
                    <a:pt x="2591" y="247"/>
                  </a:lnTo>
                  <a:lnTo>
                    <a:pt x="43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7" name="Google Shape;4467;p27"/>
            <p:cNvSpPr/>
            <p:nvPr/>
          </p:nvSpPr>
          <p:spPr>
            <a:xfrm>
              <a:off x="2606525" y="3780300"/>
              <a:ext cx="171175" cy="81750"/>
            </a:xfrm>
            <a:custGeom>
              <a:avLst/>
              <a:gdLst/>
              <a:ahLst/>
              <a:cxnLst/>
              <a:rect l="l" t="t" r="r" b="b"/>
              <a:pathLst>
                <a:path w="6847" h="3270" extrusionOk="0">
                  <a:moveTo>
                    <a:pt x="4194" y="1"/>
                  </a:moveTo>
                  <a:lnTo>
                    <a:pt x="4071" y="124"/>
                  </a:lnTo>
                  <a:lnTo>
                    <a:pt x="3947" y="494"/>
                  </a:lnTo>
                  <a:lnTo>
                    <a:pt x="3824" y="618"/>
                  </a:lnTo>
                  <a:lnTo>
                    <a:pt x="3701" y="741"/>
                  </a:lnTo>
                  <a:lnTo>
                    <a:pt x="3331" y="926"/>
                  </a:lnTo>
                  <a:lnTo>
                    <a:pt x="2775" y="1049"/>
                  </a:lnTo>
                  <a:lnTo>
                    <a:pt x="2220" y="1173"/>
                  </a:lnTo>
                  <a:lnTo>
                    <a:pt x="1049" y="1234"/>
                  </a:lnTo>
                  <a:lnTo>
                    <a:pt x="370" y="1296"/>
                  </a:lnTo>
                  <a:lnTo>
                    <a:pt x="247" y="1358"/>
                  </a:lnTo>
                  <a:lnTo>
                    <a:pt x="123" y="1481"/>
                  </a:lnTo>
                  <a:lnTo>
                    <a:pt x="62" y="1604"/>
                  </a:lnTo>
                  <a:lnTo>
                    <a:pt x="0" y="1851"/>
                  </a:lnTo>
                  <a:lnTo>
                    <a:pt x="62" y="2036"/>
                  </a:lnTo>
                  <a:lnTo>
                    <a:pt x="123" y="2221"/>
                  </a:lnTo>
                  <a:lnTo>
                    <a:pt x="370" y="2406"/>
                  </a:lnTo>
                  <a:lnTo>
                    <a:pt x="678" y="2468"/>
                  </a:lnTo>
                  <a:lnTo>
                    <a:pt x="5798" y="3270"/>
                  </a:lnTo>
                  <a:lnTo>
                    <a:pt x="5983" y="3208"/>
                  </a:lnTo>
                  <a:lnTo>
                    <a:pt x="6106" y="3208"/>
                  </a:lnTo>
                  <a:lnTo>
                    <a:pt x="6229" y="3085"/>
                  </a:lnTo>
                  <a:lnTo>
                    <a:pt x="6353" y="2961"/>
                  </a:lnTo>
                  <a:lnTo>
                    <a:pt x="6538" y="2221"/>
                  </a:lnTo>
                  <a:lnTo>
                    <a:pt x="6723" y="1358"/>
                  </a:lnTo>
                  <a:lnTo>
                    <a:pt x="6846" y="556"/>
                  </a:lnTo>
                  <a:lnTo>
                    <a:pt x="6785" y="309"/>
                  </a:lnTo>
                  <a:lnTo>
                    <a:pt x="6723" y="248"/>
                  </a:lnTo>
                  <a:lnTo>
                    <a:pt x="6353" y="186"/>
                  </a:lnTo>
                  <a:lnTo>
                    <a:pt x="5736" y="124"/>
                  </a:lnTo>
                  <a:lnTo>
                    <a:pt x="4317" y="1"/>
                  </a:lnTo>
                  <a:close/>
                </a:path>
              </a:pathLst>
            </a:custGeom>
            <a:solidFill>
              <a:srgbClr val="01010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8" name="Google Shape;4468;p27"/>
            <p:cNvSpPr/>
            <p:nvPr/>
          </p:nvSpPr>
          <p:spPr>
            <a:xfrm>
              <a:off x="2546375" y="2966175"/>
              <a:ext cx="370100" cy="800275"/>
            </a:xfrm>
            <a:custGeom>
              <a:avLst/>
              <a:gdLst/>
              <a:ahLst/>
              <a:cxnLst/>
              <a:rect l="l" t="t" r="r" b="b"/>
              <a:pathLst>
                <a:path w="14804" h="32011" extrusionOk="0">
                  <a:moveTo>
                    <a:pt x="8080" y="8944"/>
                  </a:moveTo>
                  <a:lnTo>
                    <a:pt x="8019" y="14556"/>
                  </a:lnTo>
                  <a:lnTo>
                    <a:pt x="7895" y="16468"/>
                  </a:lnTo>
                  <a:lnTo>
                    <a:pt x="7649" y="19182"/>
                  </a:lnTo>
                  <a:lnTo>
                    <a:pt x="7574" y="19852"/>
                  </a:lnTo>
                  <a:lnTo>
                    <a:pt x="7574" y="19852"/>
                  </a:lnTo>
                  <a:lnTo>
                    <a:pt x="7217" y="19614"/>
                  </a:lnTo>
                  <a:lnTo>
                    <a:pt x="5860" y="18504"/>
                  </a:lnTo>
                  <a:lnTo>
                    <a:pt x="5305" y="18072"/>
                  </a:lnTo>
                  <a:lnTo>
                    <a:pt x="4873" y="17640"/>
                  </a:lnTo>
                  <a:lnTo>
                    <a:pt x="4626" y="17270"/>
                  </a:lnTo>
                  <a:lnTo>
                    <a:pt x="4503" y="17147"/>
                  </a:lnTo>
                  <a:lnTo>
                    <a:pt x="4503" y="17023"/>
                  </a:lnTo>
                  <a:lnTo>
                    <a:pt x="4688" y="16098"/>
                  </a:lnTo>
                  <a:lnTo>
                    <a:pt x="4935" y="15173"/>
                  </a:lnTo>
                  <a:lnTo>
                    <a:pt x="5305" y="14310"/>
                  </a:lnTo>
                  <a:lnTo>
                    <a:pt x="5675" y="13446"/>
                  </a:lnTo>
                  <a:lnTo>
                    <a:pt x="6538" y="11781"/>
                  </a:lnTo>
                  <a:lnTo>
                    <a:pt x="7340" y="10362"/>
                  </a:lnTo>
                  <a:lnTo>
                    <a:pt x="8080" y="8944"/>
                  </a:lnTo>
                  <a:close/>
                  <a:moveTo>
                    <a:pt x="5613" y="1"/>
                  </a:moveTo>
                  <a:lnTo>
                    <a:pt x="5120" y="1666"/>
                  </a:lnTo>
                  <a:lnTo>
                    <a:pt x="4318" y="3948"/>
                  </a:lnTo>
                  <a:lnTo>
                    <a:pt x="2406" y="9561"/>
                  </a:lnTo>
                  <a:lnTo>
                    <a:pt x="1419" y="12336"/>
                  </a:lnTo>
                  <a:lnTo>
                    <a:pt x="679" y="14865"/>
                  </a:lnTo>
                  <a:lnTo>
                    <a:pt x="186" y="16777"/>
                  </a:lnTo>
                  <a:lnTo>
                    <a:pt x="62" y="17455"/>
                  </a:lnTo>
                  <a:lnTo>
                    <a:pt x="1" y="17949"/>
                  </a:lnTo>
                  <a:lnTo>
                    <a:pt x="62" y="18134"/>
                  </a:lnTo>
                  <a:lnTo>
                    <a:pt x="186" y="18380"/>
                  </a:lnTo>
                  <a:lnTo>
                    <a:pt x="617" y="18874"/>
                  </a:lnTo>
                  <a:lnTo>
                    <a:pt x="1172" y="19490"/>
                  </a:lnTo>
                  <a:lnTo>
                    <a:pt x="1913" y="20107"/>
                  </a:lnTo>
                  <a:lnTo>
                    <a:pt x="2776" y="20847"/>
                  </a:lnTo>
                  <a:lnTo>
                    <a:pt x="3763" y="21587"/>
                  </a:lnTo>
                  <a:lnTo>
                    <a:pt x="5860" y="23068"/>
                  </a:lnTo>
                  <a:lnTo>
                    <a:pt x="7118" y="23919"/>
                  </a:lnTo>
                  <a:lnTo>
                    <a:pt x="7118" y="23919"/>
                  </a:lnTo>
                  <a:lnTo>
                    <a:pt x="6723" y="27447"/>
                  </a:lnTo>
                  <a:lnTo>
                    <a:pt x="6292" y="31394"/>
                  </a:lnTo>
                  <a:lnTo>
                    <a:pt x="7217" y="31764"/>
                  </a:lnTo>
                  <a:lnTo>
                    <a:pt x="7957" y="31949"/>
                  </a:lnTo>
                  <a:lnTo>
                    <a:pt x="8327" y="32011"/>
                  </a:lnTo>
                  <a:lnTo>
                    <a:pt x="9005" y="32011"/>
                  </a:lnTo>
                  <a:lnTo>
                    <a:pt x="9437" y="31887"/>
                  </a:lnTo>
                  <a:lnTo>
                    <a:pt x="10424" y="26522"/>
                  </a:lnTo>
                  <a:lnTo>
                    <a:pt x="10504" y="26070"/>
                  </a:lnTo>
                  <a:lnTo>
                    <a:pt x="11164" y="26460"/>
                  </a:lnTo>
                  <a:lnTo>
                    <a:pt x="11781" y="26768"/>
                  </a:lnTo>
                  <a:lnTo>
                    <a:pt x="11966" y="26645"/>
                  </a:lnTo>
                  <a:lnTo>
                    <a:pt x="12213" y="26337"/>
                  </a:lnTo>
                  <a:lnTo>
                    <a:pt x="12891" y="25350"/>
                  </a:lnTo>
                  <a:lnTo>
                    <a:pt x="13200" y="24856"/>
                  </a:lnTo>
                  <a:lnTo>
                    <a:pt x="13446" y="24363"/>
                  </a:lnTo>
                  <a:lnTo>
                    <a:pt x="13631" y="23993"/>
                  </a:lnTo>
                  <a:lnTo>
                    <a:pt x="13631" y="23869"/>
                  </a:lnTo>
                  <a:lnTo>
                    <a:pt x="13570" y="23808"/>
                  </a:lnTo>
                  <a:lnTo>
                    <a:pt x="12028" y="22759"/>
                  </a:lnTo>
                  <a:lnTo>
                    <a:pt x="11178" y="22209"/>
                  </a:lnTo>
                  <a:lnTo>
                    <a:pt x="11596" y="19490"/>
                  </a:lnTo>
                  <a:lnTo>
                    <a:pt x="11781" y="18195"/>
                  </a:lnTo>
                  <a:lnTo>
                    <a:pt x="12028" y="16715"/>
                  </a:lnTo>
                  <a:lnTo>
                    <a:pt x="12644" y="13755"/>
                  </a:lnTo>
                  <a:lnTo>
                    <a:pt x="13261" y="11102"/>
                  </a:lnTo>
                  <a:lnTo>
                    <a:pt x="13693" y="9314"/>
                  </a:lnTo>
                  <a:lnTo>
                    <a:pt x="14001" y="8204"/>
                  </a:lnTo>
                  <a:lnTo>
                    <a:pt x="14186" y="7279"/>
                  </a:lnTo>
                  <a:lnTo>
                    <a:pt x="14310" y="6477"/>
                  </a:lnTo>
                  <a:lnTo>
                    <a:pt x="14495" y="5182"/>
                  </a:lnTo>
                  <a:lnTo>
                    <a:pt x="14680" y="3763"/>
                  </a:lnTo>
                  <a:lnTo>
                    <a:pt x="14803" y="2591"/>
                  </a:lnTo>
                  <a:lnTo>
                    <a:pt x="14803" y="2344"/>
                  </a:lnTo>
                  <a:lnTo>
                    <a:pt x="14741" y="2036"/>
                  </a:lnTo>
                  <a:lnTo>
                    <a:pt x="14618" y="1789"/>
                  </a:lnTo>
                  <a:lnTo>
                    <a:pt x="14495" y="1604"/>
                  </a:lnTo>
                  <a:lnTo>
                    <a:pt x="14248" y="1419"/>
                  </a:lnTo>
                  <a:lnTo>
                    <a:pt x="14063" y="1234"/>
                  </a:lnTo>
                  <a:lnTo>
                    <a:pt x="13446" y="864"/>
                  </a:lnTo>
                  <a:lnTo>
                    <a:pt x="12768" y="617"/>
                  </a:lnTo>
                  <a:lnTo>
                    <a:pt x="11966" y="432"/>
                  </a:lnTo>
                  <a:lnTo>
                    <a:pt x="11164" y="247"/>
                  </a:lnTo>
                  <a:lnTo>
                    <a:pt x="10301" y="124"/>
                  </a:lnTo>
                  <a:lnTo>
                    <a:pt x="8574" y="1"/>
                  </a:lnTo>
                  <a:close/>
                </a:path>
              </a:pathLst>
            </a:custGeom>
            <a:solidFill>
              <a:srgbClr val="4747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9" name="Google Shape;4469;p27"/>
            <p:cNvSpPr/>
            <p:nvPr/>
          </p:nvSpPr>
          <p:spPr>
            <a:xfrm>
              <a:off x="2546375" y="2966175"/>
              <a:ext cx="370100" cy="800275"/>
            </a:xfrm>
            <a:custGeom>
              <a:avLst/>
              <a:gdLst/>
              <a:ahLst/>
              <a:cxnLst/>
              <a:rect l="l" t="t" r="r" b="b"/>
              <a:pathLst>
                <a:path w="14804" h="32011" fill="none" extrusionOk="0">
                  <a:moveTo>
                    <a:pt x="14001" y="8204"/>
                  </a:moveTo>
                  <a:lnTo>
                    <a:pt x="14001" y="8204"/>
                  </a:lnTo>
                  <a:lnTo>
                    <a:pt x="13693" y="9314"/>
                  </a:lnTo>
                  <a:lnTo>
                    <a:pt x="13693" y="9314"/>
                  </a:lnTo>
                  <a:lnTo>
                    <a:pt x="13261" y="11102"/>
                  </a:lnTo>
                  <a:lnTo>
                    <a:pt x="12644" y="13755"/>
                  </a:lnTo>
                  <a:lnTo>
                    <a:pt x="12028" y="16715"/>
                  </a:lnTo>
                  <a:lnTo>
                    <a:pt x="11781" y="18195"/>
                  </a:lnTo>
                  <a:lnTo>
                    <a:pt x="11596" y="19490"/>
                  </a:lnTo>
                  <a:lnTo>
                    <a:pt x="11596" y="19490"/>
                  </a:lnTo>
                  <a:lnTo>
                    <a:pt x="11102" y="22698"/>
                  </a:lnTo>
                  <a:lnTo>
                    <a:pt x="10424" y="26522"/>
                  </a:lnTo>
                  <a:lnTo>
                    <a:pt x="9437" y="31887"/>
                  </a:lnTo>
                  <a:lnTo>
                    <a:pt x="9437" y="31887"/>
                  </a:lnTo>
                  <a:lnTo>
                    <a:pt x="9005" y="32011"/>
                  </a:lnTo>
                  <a:lnTo>
                    <a:pt x="8697" y="32011"/>
                  </a:lnTo>
                  <a:lnTo>
                    <a:pt x="8327" y="32011"/>
                  </a:lnTo>
                  <a:lnTo>
                    <a:pt x="7957" y="31949"/>
                  </a:lnTo>
                  <a:lnTo>
                    <a:pt x="7217" y="31764"/>
                  </a:lnTo>
                  <a:lnTo>
                    <a:pt x="6292" y="31394"/>
                  </a:lnTo>
                  <a:lnTo>
                    <a:pt x="6292" y="31394"/>
                  </a:lnTo>
                  <a:lnTo>
                    <a:pt x="6723" y="27447"/>
                  </a:lnTo>
                  <a:lnTo>
                    <a:pt x="7649" y="19182"/>
                  </a:lnTo>
                  <a:lnTo>
                    <a:pt x="7649" y="19182"/>
                  </a:lnTo>
                  <a:lnTo>
                    <a:pt x="7895" y="16468"/>
                  </a:lnTo>
                  <a:lnTo>
                    <a:pt x="8019" y="14556"/>
                  </a:lnTo>
                  <a:lnTo>
                    <a:pt x="8080" y="8944"/>
                  </a:lnTo>
                  <a:lnTo>
                    <a:pt x="8080" y="8944"/>
                  </a:lnTo>
                  <a:lnTo>
                    <a:pt x="8080" y="8944"/>
                  </a:lnTo>
                  <a:lnTo>
                    <a:pt x="7340" y="10362"/>
                  </a:lnTo>
                  <a:lnTo>
                    <a:pt x="7340" y="10362"/>
                  </a:lnTo>
                  <a:lnTo>
                    <a:pt x="6538" y="11781"/>
                  </a:lnTo>
                  <a:lnTo>
                    <a:pt x="5675" y="13446"/>
                  </a:lnTo>
                  <a:lnTo>
                    <a:pt x="5305" y="14310"/>
                  </a:lnTo>
                  <a:lnTo>
                    <a:pt x="4935" y="15173"/>
                  </a:lnTo>
                  <a:lnTo>
                    <a:pt x="4688" y="16098"/>
                  </a:lnTo>
                  <a:lnTo>
                    <a:pt x="4503" y="17023"/>
                  </a:lnTo>
                  <a:lnTo>
                    <a:pt x="4503" y="17023"/>
                  </a:lnTo>
                  <a:lnTo>
                    <a:pt x="4503" y="17147"/>
                  </a:lnTo>
                  <a:lnTo>
                    <a:pt x="4626" y="17270"/>
                  </a:lnTo>
                  <a:lnTo>
                    <a:pt x="4873" y="17640"/>
                  </a:lnTo>
                  <a:lnTo>
                    <a:pt x="5305" y="18072"/>
                  </a:lnTo>
                  <a:lnTo>
                    <a:pt x="5860" y="18504"/>
                  </a:lnTo>
                  <a:lnTo>
                    <a:pt x="7217" y="19614"/>
                  </a:lnTo>
                  <a:lnTo>
                    <a:pt x="8882" y="20724"/>
                  </a:lnTo>
                  <a:lnTo>
                    <a:pt x="12028" y="22759"/>
                  </a:lnTo>
                  <a:lnTo>
                    <a:pt x="13570" y="23808"/>
                  </a:lnTo>
                  <a:lnTo>
                    <a:pt x="13570" y="23808"/>
                  </a:lnTo>
                  <a:lnTo>
                    <a:pt x="13631" y="23869"/>
                  </a:lnTo>
                  <a:lnTo>
                    <a:pt x="13631" y="23993"/>
                  </a:lnTo>
                  <a:lnTo>
                    <a:pt x="13446" y="24363"/>
                  </a:lnTo>
                  <a:lnTo>
                    <a:pt x="13200" y="24856"/>
                  </a:lnTo>
                  <a:lnTo>
                    <a:pt x="12891" y="25350"/>
                  </a:lnTo>
                  <a:lnTo>
                    <a:pt x="12213" y="26337"/>
                  </a:lnTo>
                  <a:lnTo>
                    <a:pt x="11966" y="26645"/>
                  </a:lnTo>
                  <a:lnTo>
                    <a:pt x="11781" y="26768"/>
                  </a:lnTo>
                  <a:lnTo>
                    <a:pt x="11781" y="26768"/>
                  </a:lnTo>
                  <a:lnTo>
                    <a:pt x="11164" y="26460"/>
                  </a:lnTo>
                  <a:lnTo>
                    <a:pt x="9807" y="25658"/>
                  </a:lnTo>
                  <a:lnTo>
                    <a:pt x="7957" y="24486"/>
                  </a:lnTo>
                  <a:lnTo>
                    <a:pt x="5860" y="23068"/>
                  </a:lnTo>
                  <a:lnTo>
                    <a:pt x="3763" y="21587"/>
                  </a:lnTo>
                  <a:lnTo>
                    <a:pt x="2776" y="20847"/>
                  </a:lnTo>
                  <a:lnTo>
                    <a:pt x="1913" y="20107"/>
                  </a:lnTo>
                  <a:lnTo>
                    <a:pt x="1172" y="19490"/>
                  </a:lnTo>
                  <a:lnTo>
                    <a:pt x="617" y="18874"/>
                  </a:lnTo>
                  <a:lnTo>
                    <a:pt x="186" y="18380"/>
                  </a:lnTo>
                  <a:lnTo>
                    <a:pt x="62" y="18134"/>
                  </a:lnTo>
                  <a:lnTo>
                    <a:pt x="1" y="17949"/>
                  </a:lnTo>
                  <a:lnTo>
                    <a:pt x="1" y="17949"/>
                  </a:lnTo>
                  <a:lnTo>
                    <a:pt x="62" y="17455"/>
                  </a:lnTo>
                  <a:lnTo>
                    <a:pt x="186" y="16777"/>
                  </a:lnTo>
                  <a:lnTo>
                    <a:pt x="679" y="14865"/>
                  </a:lnTo>
                  <a:lnTo>
                    <a:pt x="1419" y="12336"/>
                  </a:lnTo>
                  <a:lnTo>
                    <a:pt x="2406" y="9561"/>
                  </a:lnTo>
                  <a:lnTo>
                    <a:pt x="4318" y="3948"/>
                  </a:lnTo>
                  <a:lnTo>
                    <a:pt x="5120" y="1666"/>
                  </a:lnTo>
                  <a:lnTo>
                    <a:pt x="5613" y="1"/>
                  </a:lnTo>
                  <a:lnTo>
                    <a:pt x="5613" y="1"/>
                  </a:lnTo>
                  <a:lnTo>
                    <a:pt x="7093" y="1"/>
                  </a:lnTo>
                  <a:lnTo>
                    <a:pt x="8574" y="1"/>
                  </a:lnTo>
                  <a:lnTo>
                    <a:pt x="10301" y="124"/>
                  </a:lnTo>
                  <a:lnTo>
                    <a:pt x="11164" y="247"/>
                  </a:lnTo>
                  <a:lnTo>
                    <a:pt x="11966" y="432"/>
                  </a:lnTo>
                  <a:lnTo>
                    <a:pt x="12768" y="617"/>
                  </a:lnTo>
                  <a:lnTo>
                    <a:pt x="13446" y="864"/>
                  </a:lnTo>
                  <a:lnTo>
                    <a:pt x="14063" y="1234"/>
                  </a:lnTo>
                  <a:lnTo>
                    <a:pt x="14248" y="1419"/>
                  </a:lnTo>
                  <a:lnTo>
                    <a:pt x="14495" y="1604"/>
                  </a:lnTo>
                  <a:lnTo>
                    <a:pt x="14618" y="1789"/>
                  </a:lnTo>
                  <a:lnTo>
                    <a:pt x="14741" y="2036"/>
                  </a:lnTo>
                  <a:lnTo>
                    <a:pt x="14803" y="2344"/>
                  </a:lnTo>
                  <a:lnTo>
                    <a:pt x="14803" y="2591"/>
                  </a:lnTo>
                  <a:lnTo>
                    <a:pt x="14803" y="2591"/>
                  </a:lnTo>
                  <a:lnTo>
                    <a:pt x="14680" y="3763"/>
                  </a:lnTo>
                  <a:lnTo>
                    <a:pt x="14680" y="3763"/>
                  </a:lnTo>
                  <a:lnTo>
                    <a:pt x="14495" y="5182"/>
                  </a:lnTo>
                  <a:lnTo>
                    <a:pt x="14495" y="5182"/>
                  </a:lnTo>
                  <a:lnTo>
                    <a:pt x="14310" y="6477"/>
                  </a:lnTo>
                  <a:lnTo>
                    <a:pt x="14186" y="7279"/>
                  </a:lnTo>
                  <a:lnTo>
                    <a:pt x="14001" y="820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0" name="Google Shape;4470;p27"/>
            <p:cNvSpPr/>
            <p:nvPr/>
          </p:nvSpPr>
          <p:spPr>
            <a:xfrm>
              <a:off x="2774575" y="3151200"/>
              <a:ext cx="25" cy="25"/>
            </a:xfrm>
            <a:custGeom>
              <a:avLst/>
              <a:gdLst/>
              <a:ahLst/>
              <a:cxnLst/>
              <a:rect l="l" t="t" r="r" b="b"/>
              <a:pathLst>
                <a:path w="1" h="1" extrusionOk="0">
                  <a:moveTo>
                    <a:pt x="1" y="1"/>
                  </a:moveTo>
                  <a:lnTo>
                    <a:pt x="1" y="1"/>
                  </a:lnTo>
                  <a:lnTo>
                    <a:pt x="1" y="1"/>
                  </a:lnTo>
                  <a:lnTo>
                    <a:pt x="1" y="1"/>
                  </a:lnTo>
                  <a:close/>
                </a:path>
              </a:pathLst>
            </a:custGeom>
            <a:solidFill>
              <a:srgbClr val="3435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1" name="Google Shape;4471;p27"/>
            <p:cNvSpPr/>
            <p:nvPr/>
          </p:nvSpPr>
          <p:spPr>
            <a:xfrm>
              <a:off x="2774575" y="3151200"/>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2" name="Google Shape;4472;p27"/>
            <p:cNvSpPr/>
            <p:nvPr/>
          </p:nvSpPr>
          <p:spPr>
            <a:xfrm>
              <a:off x="2722150" y="3189750"/>
              <a:ext cx="26250" cy="47825"/>
            </a:xfrm>
            <a:custGeom>
              <a:avLst/>
              <a:gdLst/>
              <a:ahLst/>
              <a:cxnLst/>
              <a:rect l="l" t="t" r="r" b="b"/>
              <a:pathLst>
                <a:path w="1050" h="1913" extrusionOk="0">
                  <a:moveTo>
                    <a:pt x="62" y="1851"/>
                  </a:moveTo>
                  <a:lnTo>
                    <a:pt x="62" y="1851"/>
                  </a:lnTo>
                  <a:lnTo>
                    <a:pt x="1" y="1913"/>
                  </a:lnTo>
                  <a:lnTo>
                    <a:pt x="1" y="1913"/>
                  </a:lnTo>
                  <a:lnTo>
                    <a:pt x="1" y="1913"/>
                  </a:lnTo>
                  <a:lnTo>
                    <a:pt x="62" y="1851"/>
                  </a:lnTo>
                  <a:close/>
                  <a:moveTo>
                    <a:pt x="1049" y="1"/>
                  </a:moveTo>
                  <a:lnTo>
                    <a:pt x="1049" y="1"/>
                  </a:lnTo>
                  <a:lnTo>
                    <a:pt x="618" y="864"/>
                  </a:lnTo>
                  <a:lnTo>
                    <a:pt x="618" y="864"/>
                  </a:lnTo>
                  <a:lnTo>
                    <a:pt x="1049" y="1"/>
                  </a:lnTo>
                  <a:close/>
                </a:path>
              </a:pathLst>
            </a:custGeom>
            <a:solidFill>
              <a:srgbClr val="4C4A4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3" name="Google Shape;4473;p27"/>
            <p:cNvSpPr/>
            <p:nvPr/>
          </p:nvSpPr>
          <p:spPr>
            <a:xfrm>
              <a:off x="2722150" y="3236025"/>
              <a:ext cx="1575" cy="1550"/>
            </a:xfrm>
            <a:custGeom>
              <a:avLst/>
              <a:gdLst/>
              <a:ahLst/>
              <a:cxnLst/>
              <a:rect l="l" t="t" r="r" b="b"/>
              <a:pathLst>
                <a:path w="63" h="62" fill="none" extrusionOk="0">
                  <a:moveTo>
                    <a:pt x="62" y="0"/>
                  </a:moveTo>
                  <a:lnTo>
                    <a:pt x="62" y="0"/>
                  </a:lnTo>
                  <a:lnTo>
                    <a:pt x="1" y="62"/>
                  </a:lnTo>
                  <a:lnTo>
                    <a:pt x="1" y="62"/>
                  </a:lnTo>
                  <a:lnTo>
                    <a:pt x="1" y="62"/>
                  </a:lnTo>
                  <a:lnTo>
                    <a:pt x="6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4" name="Google Shape;4474;p27"/>
            <p:cNvSpPr/>
            <p:nvPr/>
          </p:nvSpPr>
          <p:spPr>
            <a:xfrm>
              <a:off x="2737575" y="3189750"/>
              <a:ext cx="10825" cy="21625"/>
            </a:xfrm>
            <a:custGeom>
              <a:avLst/>
              <a:gdLst/>
              <a:ahLst/>
              <a:cxnLst/>
              <a:rect l="l" t="t" r="r" b="b"/>
              <a:pathLst>
                <a:path w="433" h="865" fill="none" extrusionOk="0">
                  <a:moveTo>
                    <a:pt x="432" y="1"/>
                  </a:moveTo>
                  <a:lnTo>
                    <a:pt x="432" y="1"/>
                  </a:lnTo>
                  <a:lnTo>
                    <a:pt x="1" y="864"/>
                  </a:lnTo>
                  <a:lnTo>
                    <a:pt x="1" y="864"/>
                  </a:lnTo>
                  <a:lnTo>
                    <a:pt x="43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5" name="Google Shape;4475;p27"/>
            <p:cNvSpPr/>
            <p:nvPr/>
          </p:nvSpPr>
          <p:spPr>
            <a:xfrm>
              <a:off x="2722150" y="3151200"/>
              <a:ext cx="26250" cy="86375"/>
            </a:xfrm>
            <a:custGeom>
              <a:avLst/>
              <a:gdLst/>
              <a:ahLst/>
              <a:cxnLst/>
              <a:rect l="l" t="t" r="r" b="b"/>
              <a:pathLst>
                <a:path w="1050" h="3455" extrusionOk="0">
                  <a:moveTo>
                    <a:pt x="926" y="1"/>
                  </a:moveTo>
                  <a:lnTo>
                    <a:pt x="1" y="3455"/>
                  </a:lnTo>
                  <a:lnTo>
                    <a:pt x="1" y="3455"/>
                  </a:lnTo>
                  <a:lnTo>
                    <a:pt x="62" y="3393"/>
                  </a:lnTo>
                  <a:lnTo>
                    <a:pt x="618" y="2406"/>
                  </a:lnTo>
                  <a:lnTo>
                    <a:pt x="1049" y="1543"/>
                  </a:lnTo>
                  <a:lnTo>
                    <a:pt x="926" y="248"/>
                  </a:lnTo>
                  <a:lnTo>
                    <a:pt x="926" y="1"/>
                  </a:lnTo>
                  <a:close/>
                </a:path>
              </a:pathLst>
            </a:custGeom>
            <a:solidFill>
              <a:srgbClr val="333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6" name="Google Shape;4476;p27"/>
            <p:cNvSpPr/>
            <p:nvPr/>
          </p:nvSpPr>
          <p:spPr>
            <a:xfrm>
              <a:off x="2722150" y="3151200"/>
              <a:ext cx="26250" cy="86375"/>
            </a:xfrm>
            <a:custGeom>
              <a:avLst/>
              <a:gdLst/>
              <a:ahLst/>
              <a:cxnLst/>
              <a:rect l="l" t="t" r="r" b="b"/>
              <a:pathLst>
                <a:path w="1050" h="3455" fill="none" extrusionOk="0">
                  <a:moveTo>
                    <a:pt x="926" y="1"/>
                  </a:moveTo>
                  <a:lnTo>
                    <a:pt x="1" y="3455"/>
                  </a:lnTo>
                  <a:lnTo>
                    <a:pt x="1" y="3455"/>
                  </a:lnTo>
                  <a:lnTo>
                    <a:pt x="62" y="3393"/>
                  </a:lnTo>
                  <a:lnTo>
                    <a:pt x="62" y="3393"/>
                  </a:lnTo>
                  <a:lnTo>
                    <a:pt x="618" y="2406"/>
                  </a:lnTo>
                  <a:lnTo>
                    <a:pt x="618" y="2406"/>
                  </a:lnTo>
                  <a:lnTo>
                    <a:pt x="1049" y="1543"/>
                  </a:lnTo>
                  <a:lnTo>
                    <a:pt x="1049" y="1543"/>
                  </a:lnTo>
                  <a:lnTo>
                    <a:pt x="1049" y="1543"/>
                  </a:lnTo>
                  <a:lnTo>
                    <a:pt x="1049" y="1543"/>
                  </a:lnTo>
                  <a:lnTo>
                    <a:pt x="1049" y="1543"/>
                  </a:lnTo>
                  <a:lnTo>
                    <a:pt x="926" y="248"/>
                  </a:lnTo>
                  <a:lnTo>
                    <a:pt x="92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7" name="Google Shape;4477;p27"/>
            <p:cNvSpPr/>
            <p:nvPr/>
          </p:nvSpPr>
          <p:spPr>
            <a:xfrm>
              <a:off x="2810050" y="3069500"/>
              <a:ext cx="43200" cy="53975"/>
            </a:xfrm>
            <a:custGeom>
              <a:avLst/>
              <a:gdLst/>
              <a:ahLst/>
              <a:cxnLst/>
              <a:rect l="l" t="t" r="r" b="b"/>
              <a:pathLst>
                <a:path w="1728" h="2159" extrusionOk="0">
                  <a:moveTo>
                    <a:pt x="0" y="0"/>
                  </a:moveTo>
                  <a:lnTo>
                    <a:pt x="62" y="370"/>
                  </a:lnTo>
                  <a:lnTo>
                    <a:pt x="185" y="617"/>
                  </a:lnTo>
                  <a:lnTo>
                    <a:pt x="370" y="925"/>
                  </a:lnTo>
                  <a:lnTo>
                    <a:pt x="555" y="1234"/>
                  </a:lnTo>
                  <a:lnTo>
                    <a:pt x="1111" y="1727"/>
                  </a:lnTo>
                  <a:lnTo>
                    <a:pt x="1435" y="1954"/>
                  </a:lnTo>
                  <a:lnTo>
                    <a:pt x="1435" y="1954"/>
                  </a:lnTo>
                  <a:lnTo>
                    <a:pt x="1666" y="1665"/>
                  </a:lnTo>
                  <a:lnTo>
                    <a:pt x="1234" y="1480"/>
                  </a:lnTo>
                  <a:lnTo>
                    <a:pt x="864" y="1234"/>
                  </a:lnTo>
                  <a:lnTo>
                    <a:pt x="555" y="987"/>
                  </a:lnTo>
                  <a:lnTo>
                    <a:pt x="247" y="617"/>
                  </a:lnTo>
                  <a:lnTo>
                    <a:pt x="62" y="308"/>
                  </a:lnTo>
                  <a:lnTo>
                    <a:pt x="0" y="0"/>
                  </a:lnTo>
                  <a:close/>
                  <a:moveTo>
                    <a:pt x="1435" y="1954"/>
                  </a:moveTo>
                  <a:lnTo>
                    <a:pt x="1419" y="1974"/>
                  </a:lnTo>
                  <a:lnTo>
                    <a:pt x="1727" y="2159"/>
                  </a:lnTo>
                  <a:lnTo>
                    <a:pt x="1727" y="2159"/>
                  </a:lnTo>
                  <a:lnTo>
                    <a:pt x="1435" y="1954"/>
                  </a:lnTo>
                  <a:close/>
                </a:path>
              </a:pathLst>
            </a:custGeom>
            <a:solidFill>
              <a:srgbClr val="3E3E3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8" name="Google Shape;4478;p27"/>
            <p:cNvSpPr/>
            <p:nvPr/>
          </p:nvSpPr>
          <p:spPr>
            <a:xfrm>
              <a:off x="2810050" y="3069500"/>
              <a:ext cx="43200" cy="53975"/>
            </a:xfrm>
            <a:custGeom>
              <a:avLst/>
              <a:gdLst/>
              <a:ahLst/>
              <a:cxnLst/>
              <a:rect l="l" t="t" r="r" b="b"/>
              <a:pathLst>
                <a:path w="1728" h="2159" fill="none" extrusionOk="0">
                  <a:moveTo>
                    <a:pt x="0" y="0"/>
                  </a:moveTo>
                  <a:lnTo>
                    <a:pt x="0" y="0"/>
                  </a:lnTo>
                  <a:lnTo>
                    <a:pt x="62" y="370"/>
                  </a:lnTo>
                  <a:lnTo>
                    <a:pt x="185" y="617"/>
                  </a:lnTo>
                  <a:lnTo>
                    <a:pt x="370" y="925"/>
                  </a:lnTo>
                  <a:lnTo>
                    <a:pt x="555" y="1234"/>
                  </a:lnTo>
                  <a:lnTo>
                    <a:pt x="1111" y="1727"/>
                  </a:lnTo>
                  <a:lnTo>
                    <a:pt x="1727" y="2159"/>
                  </a:lnTo>
                  <a:lnTo>
                    <a:pt x="1727" y="2159"/>
                  </a:lnTo>
                  <a:lnTo>
                    <a:pt x="1419" y="1974"/>
                  </a:lnTo>
                  <a:lnTo>
                    <a:pt x="1419" y="1974"/>
                  </a:lnTo>
                  <a:lnTo>
                    <a:pt x="1666" y="1665"/>
                  </a:lnTo>
                  <a:lnTo>
                    <a:pt x="1666" y="1665"/>
                  </a:lnTo>
                  <a:lnTo>
                    <a:pt x="1234" y="1480"/>
                  </a:lnTo>
                  <a:lnTo>
                    <a:pt x="864" y="1234"/>
                  </a:lnTo>
                  <a:lnTo>
                    <a:pt x="555" y="987"/>
                  </a:lnTo>
                  <a:lnTo>
                    <a:pt x="247" y="617"/>
                  </a:lnTo>
                  <a:lnTo>
                    <a:pt x="247" y="617"/>
                  </a:lnTo>
                  <a:lnTo>
                    <a:pt x="62" y="308"/>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9" name="Google Shape;4479;p27"/>
            <p:cNvSpPr/>
            <p:nvPr/>
          </p:nvSpPr>
          <p:spPr>
            <a:xfrm>
              <a:off x="2901025" y="3143500"/>
              <a:ext cx="1575" cy="4650"/>
            </a:xfrm>
            <a:custGeom>
              <a:avLst/>
              <a:gdLst/>
              <a:ahLst/>
              <a:cxnLst/>
              <a:rect l="l" t="t" r="r" b="b"/>
              <a:pathLst>
                <a:path w="63" h="186" extrusionOk="0">
                  <a:moveTo>
                    <a:pt x="62" y="0"/>
                  </a:moveTo>
                  <a:lnTo>
                    <a:pt x="62" y="0"/>
                  </a:lnTo>
                  <a:lnTo>
                    <a:pt x="62" y="0"/>
                  </a:lnTo>
                  <a:lnTo>
                    <a:pt x="62" y="0"/>
                  </a:lnTo>
                  <a:lnTo>
                    <a:pt x="0" y="186"/>
                  </a:lnTo>
                  <a:lnTo>
                    <a:pt x="0" y="186"/>
                  </a:lnTo>
                  <a:lnTo>
                    <a:pt x="62" y="0"/>
                  </a:lnTo>
                  <a:close/>
                </a:path>
              </a:pathLst>
            </a:custGeom>
            <a:solidFill>
              <a:srgbClr val="9E9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0" name="Google Shape;4480;p27"/>
            <p:cNvSpPr/>
            <p:nvPr/>
          </p:nvSpPr>
          <p:spPr>
            <a:xfrm>
              <a:off x="2901025" y="3143500"/>
              <a:ext cx="1575" cy="4650"/>
            </a:xfrm>
            <a:custGeom>
              <a:avLst/>
              <a:gdLst/>
              <a:ahLst/>
              <a:cxnLst/>
              <a:rect l="l" t="t" r="r" b="b"/>
              <a:pathLst>
                <a:path w="63" h="186" fill="none" extrusionOk="0">
                  <a:moveTo>
                    <a:pt x="62" y="0"/>
                  </a:moveTo>
                  <a:lnTo>
                    <a:pt x="62" y="0"/>
                  </a:lnTo>
                  <a:lnTo>
                    <a:pt x="62" y="0"/>
                  </a:lnTo>
                  <a:lnTo>
                    <a:pt x="62" y="0"/>
                  </a:lnTo>
                  <a:lnTo>
                    <a:pt x="0" y="186"/>
                  </a:lnTo>
                  <a:lnTo>
                    <a:pt x="0" y="186"/>
                  </a:lnTo>
                  <a:lnTo>
                    <a:pt x="6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1" name="Google Shape;4481;p27"/>
            <p:cNvSpPr/>
            <p:nvPr/>
          </p:nvSpPr>
          <p:spPr>
            <a:xfrm>
              <a:off x="2899475" y="3143500"/>
              <a:ext cx="3125" cy="4650"/>
            </a:xfrm>
            <a:custGeom>
              <a:avLst/>
              <a:gdLst/>
              <a:ahLst/>
              <a:cxnLst/>
              <a:rect l="l" t="t" r="r" b="b"/>
              <a:pathLst>
                <a:path w="125" h="186" extrusionOk="0">
                  <a:moveTo>
                    <a:pt x="124" y="0"/>
                  </a:moveTo>
                  <a:lnTo>
                    <a:pt x="1" y="124"/>
                  </a:lnTo>
                  <a:lnTo>
                    <a:pt x="1" y="186"/>
                  </a:lnTo>
                  <a:lnTo>
                    <a:pt x="62" y="186"/>
                  </a:lnTo>
                  <a:lnTo>
                    <a:pt x="124" y="0"/>
                  </a:lnTo>
                  <a:close/>
                </a:path>
              </a:pathLst>
            </a:custGeom>
            <a:solidFill>
              <a:srgbClr val="3E3E3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2" name="Google Shape;4482;p27"/>
            <p:cNvSpPr/>
            <p:nvPr/>
          </p:nvSpPr>
          <p:spPr>
            <a:xfrm>
              <a:off x="2899475" y="3143500"/>
              <a:ext cx="3125" cy="4650"/>
            </a:xfrm>
            <a:custGeom>
              <a:avLst/>
              <a:gdLst/>
              <a:ahLst/>
              <a:cxnLst/>
              <a:rect l="l" t="t" r="r" b="b"/>
              <a:pathLst>
                <a:path w="125" h="186" fill="none" extrusionOk="0">
                  <a:moveTo>
                    <a:pt x="124" y="0"/>
                  </a:moveTo>
                  <a:lnTo>
                    <a:pt x="124" y="0"/>
                  </a:lnTo>
                  <a:lnTo>
                    <a:pt x="1" y="124"/>
                  </a:lnTo>
                  <a:lnTo>
                    <a:pt x="1" y="124"/>
                  </a:lnTo>
                  <a:lnTo>
                    <a:pt x="1" y="186"/>
                  </a:lnTo>
                  <a:lnTo>
                    <a:pt x="1" y="186"/>
                  </a:lnTo>
                  <a:lnTo>
                    <a:pt x="62" y="186"/>
                  </a:lnTo>
                  <a:lnTo>
                    <a:pt x="62" y="186"/>
                  </a:lnTo>
                  <a:lnTo>
                    <a:pt x="62" y="186"/>
                  </a:lnTo>
                  <a:lnTo>
                    <a:pt x="62" y="186"/>
                  </a:lnTo>
                  <a:lnTo>
                    <a:pt x="12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3" name="Google Shape;4483;p27"/>
            <p:cNvSpPr/>
            <p:nvPr/>
          </p:nvSpPr>
          <p:spPr>
            <a:xfrm>
              <a:off x="2703650" y="2639300"/>
              <a:ext cx="205100" cy="428675"/>
            </a:xfrm>
            <a:custGeom>
              <a:avLst/>
              <a:gdLst/>
              <a:ahLst/>
              <a:cxnLst/>
              <a:rect l="l" t="t" r="r" b="b"/>
              <a:pathLst>
                <a:path w="8204" h="17147" extrusionOk="0">
                  <a:moveTo>
                    <a:pt x="5243" y="0"/>
                  </a:moveTo>
                  <a:lnTo>
                    <a:pt x="4997" y="62"/>
                  </a:lnTo>
                  <a:lnTo>
                    <a:pt x="4750" y="247"/>
                  </a:lnTo>
                  <a:lnTo>
                    <a:pt x="4565" y="494"/>
                  </a:lnTo>
                  <a:lnTo>
                    <a:pt x="4380" y="617"/>
                  </a:lnTo>
                  <a:lnTo>
                    <a:pt x="4195" y="802"/>
                  </a:lnTo>
                  <a:lnTo>
                    <a:pt x="3948" y="925"/>
                  </a:lnTo>
                  <a:lnTo>
                    <a:pt x="3701" y="925"/>
                  </a:lnTo>
                  <a:lnTo>
                    <a:pt x="3455" y="864"/>
                  </a:lnTo>
                  <a:lnTo>
                    <a:pt x="3331" y="802"/>
                  </a:lnTo>
                  <a:lnTo>
                    <a:pt x="3331" y="679"/>
                  </a:lnTo>
                  <a:lnTo>
                    <a:pt x="3208" y="494"/>
                  </a:lnTo>
                  <a:lnTo>
                    <a:pt x="3023" y="309"/>
                  </a:lnTo>
                  <a:lnTo>
                    <a:pt x="2961" y="309"/>
                  </a:lnTo>
                  <a:lnTo>
                    <a:pt x="2776" y="370"/>
                  </a:lnTo>
                  <a:lnTo>
                    <a:pt x="2406" y="740"/>
                  </a:lnTo>
                  <a:lnTo>
                    <a:pt x="2036" y="1110"/>
                  </a:lnTo>
                  <a:lnTo>
                    <a:pt x="1728" y="1481"/>
                  </a:lnTo>
                  <a:lnTo>
                    <a:pt x="1419" y="1974"/>
                  </a:lnTo>
                  <a:lnTo>
                    <a:pt x="1173" y="2406"/>
                  </a:lnTo>
                  <a:lnTo>
                    <a:pt x="926" y="2899"/>
                  </a:lnTo>
                  <a:lnTo>
                    <a:pt x="556" y="4009"/>
                  </a:lnTo>
                  <a:lnTo>
                    <a:pt x="309" y="5119"/>
                  </a:lnTo>
                  <a:lnTo>
                    <a:pt x="124" y="6291"/>
                  </a:lnTo>
                  <a:lnTo>
                    <a:pt x="1" y="7525"/>
                  </a:lnTo>
                  <a:lnTo>
                    <a:pt x="1" y="8697"/>
                  </a:lnTo>
                  <a:lnTo>
                    <a:pt x="1" y="9869"/>
                  </a:lnTo>
                  <a:lnTo>
                    <a:pt x="62" y="10979"/>
                  </a:lnTo>
                  <a:lnTo>
                    <a:pt x="186" y="12952"/>
                  </a:lnTo>
                  <a:lnTo>
                    <a:pt x="247" y="14309"/>
                  </a:lnTo>
                  <a:lnTo>
                    <a:pt x="247" y="14803"/>
                  </a:lnTo>
                  <a:lnTo>
                    <a:pt x="124" y="14988"/>
                  </a:lnTo>
                  <a:lnTo>
                    <a:pt x="62" y="15111"/>
                  </a:lnTo>
                  <a:lnTo>
                    <a:pt x="124" y="15234"/>
                  </a:lnTo>
                  <a:lnTo>
                    <a:pt x="186" y="15419"/>
                  </a:lnTo>
                  <a:lnTo>
                    <a:pt x="371" y="15543"/>
                  </a:lnTo>
                  <a:lnTo>
                    <a:pt x="864" y="15913"/>
                  </a:lnTo>
                  <a:lnTo>
                    <a:pt x="1543" y="16283"/>
                  </a:lnTo>
                  <a:lnTo>
                    <a:pt x="2344" y="16653"/>
                  </a:lnTo>
                  <a:lnTo>
                    <a:pt x="3208" y="16900"/>
                  </a:lnTo>
                  <a:lnTo>
                    <a:pt x="4071" y="17085"/>
                  </a:lnTo>
                  <a:lnTo>
                    <a:pt x="4503" y="17146"/>
                  </a:lnTo>
                  <a:lnTo>
                    <a:pt x="4935" y="17085"/>
                  </a:lnTo>
                  <a:lnTo>
                    <a:pt x="5428" y="17023"/>
                  </a:lnTo>
                  <a:lnTo>
                    <a:pt x="5922" y="16900"/>
                  </a:lnTo>
                  <a:lnTo>
                    <a:pt x="6353" y="16715"/>
                  </a:lnTo>
                  <a:lnTo>
                    <a:pt x="6662" y="16468"/>
                  </a:lnTo>
                  <a:lnTo>
                    <a:pt x="6970" y="16221"/>
                  </a:lnTo>
                  <a:lnTo>
                    <a:pt x="7279" y="15913"/>
                  </a:lnTo>
                  <a:lnTo>
                    <a:pt x="7464" y="15604"/>
                  </a:lnTo>
                  <a:lnTo>
                    <a:pt x="7649" y="15296"/>
                  </a:lnTo>
                  <a:lnTo>
                    <a:pt x="7957" y="14618"/>
                  </a:lnTo>
                  <a:lnTo>
                    <a:pt x="8080" y="14001"/>
                  </a:lnTo>
                  <a:lnTo>
                    <a:pt x="8204" y="13507"/>
                  </a:lnTo>
                  <a:lnTo>
                    <a:pt x="8204" y="13199"/>
                  </a:lnTo>
                  <a:lnTo>
                    <a:pt x="7957" y="2344"/>
                  </a:lnTo>
                  <a:lnTo>
                    <a:pt x="7155" y="1727"/>
                  </a:lnTo>
                  <a:lnTo>
                    <a:pt x="6353" y="987"/>
                  </a:lnTo>
                  <a:lnTo>
                    <a:pt x="5552" y="62"/>
                  </a:lnTo>
                  <a:lnTo>
                    <a:pt x="536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4" name="Google Shape;4484;p27"/>
            <p:cNvSpPr/>
            <p:nvPr/>
          </p:nvSpPr>
          <p:spPr>
            <a:xfrm>
              <a:off x="2703650" y="2639300"/>
              <a:ext cx="205100" cy="428675"/>
            </a:xfrm>
            <a:custGeom>
              <a:avLst/>
              <a:gdLst/>
              <a:ahLst/>
              <a:cxnLst/>
              <a:rect l="l" t="t" r="r" b="b"/>
              <a:pathLst>
                <a:path w="8204" h="17147" fill="none" extrusionOk="0">
                  <a:moveTo>
                    <a:pt x="5552" y="62"/>
                  </a:moveTo>
                  <a:lnTo>
                    <a:pt x="5552" y="62"/>
                  </a:lnTo>
                  <a:lnTo>
                    <a:pt x="5367" y="0"/>
                  </a:lnTo>
                  <a:lnTo>
                    <a:pt x="5243" y="0"/>
                  </a:lnTo>
                  <a:lnTo>
                    <a:pt x="4997" y="62"/>
                  </a:lnTo>
                  <a:lnTo>
                    <a:pt x="4750" y="247"/>
                  </a:lnTo>
                  <a:lnTo>
                    <a:pt x="4565" y="494"/>
                  </a:lnTo>
                  <a:lnTo>
                    <a:pt x="4565" y="494"/>
                  </a:lnTo>
                  <a:lnTo>
                    <a:pt x="4380" y="617"/>
                  </a:lnTo>
                  <a:lnTo>
                    <a:pt x="4195" y="802"/>
                  </a:lnTo>
                  <a:lnTo>
                    <a:pt x="3948" y="925"/>
                  </a:lnTo>
                  <a:lnTo>
                    <a:pt x="3701" y="925"/>
                  </a:lnTo>
                  <a:lnTo>
                    <a:pt x="3701" y="925"/>
                  </a:lnTo>
                  <a:lnTo>
                    <a:pt x="3455" y="864"/>
                  </a:lnTo>
                  <a:lnTo>
                    <a:pt x="3331" y="802"/>
                  </a:lnTo>
                  <a:lnTo>
                    <a:pt x="3331" y="679"/>
                  </a:lnTo>
                  <a:lnTo>
                    <a:pt x="3208" y="494"/>
                  </a:lnTo>
                  <a:lnTo>
                    <a:pt x="3208" y="494"/>
                  </a:lnTo>
                  <a:lnTo>
                    <a:pt x="3023" y="309"/>
                  </a:lnTo>
                  <a:lnTo>
                    <a:pt x="2961" y="309"/>
                  </a:lnTo>
                  <a:lnTo>
                    <a:pt x="2776" y="370"/>
                  </a:lnTo>
                  <a:lnTo>
                    <a:pt x="2776" y="370"/>
                  </a:lnTo>
                  <a:lnTo>
                    <a:pt x="2406" y="740"/>
                  </a:lnTo>
                  <a:lnTo>
                    <a:pt x="2036" y="1110"/>
                  </a:lnTo>
                  <a:lnTo>
                    <a:pt x="1728" y="1481"/>
                  </a:lnTo>
                  <a:lnTo>
                    <a:pt x="1419" y="1974"/>
                  </a:lnTo>
                  <a:lnTo>
                    <a:pt x="1173" y="2406"/>
                  </a:lnTo>
                  <a:lnTo>
                    <a:pt x="926" y="2899"/>
                  </a:lnTo>
                  <a:lnTo>
                    <a:pt x="556" y="4009"/>
                  </a:lnTo>
                  <a:lnTo>
                    <a:pt x="309" y="5119"/>
                  </a:lnTo>
                  <a:lnTo>
                    <a:pt x="124" y="6291"/>
                  </a:lnTo>
                  <a:lnTo>
                    <a:pt x="1" y="7525"/>
                  </a:lnTo>
                  <a:lnTo>
                    <a:pt x="1" y="8697"/>
                  </a:lnTo>
                  <a:lnTo>
                    <a:pt x="1" y="9869"/>
                  </a:lnTo>
                  <a:lnTo>
                    <a:pt x="62" y="10979"/>
                  </a:lnTo>
                  <a:lnTo>
                    <a:pt x="186" y="12952"/>
                  </a:lnTo>
                  <a:lnTo>
                    <a:pt x="247" y="14309"/>
                  </a:lnTo>
                  <a:lnTo>
                    <a:pt x="247" y="14803"/>
                  </a:lnTo>
                  <a:lnTo>
                    <a:pt x="124" y="14988"/>
                  </a:lnTo>
                  <a:lnTo>
                    <a:pt x="124" y="14988"/>
                  </a:lnTo>
                  <a:lnTo>
                    <a:pt x="62" y="15111"/>
                  </a:lnTo>
                  <a:lnTo>
                    <a:pt x="124" y="15234"/>
                  </a:lnTo>
                  <a:lnTo>
                    <a:pt x="186" y="15419"/>
                  </a:lnTo>
                  <a:lnTo>
                    <a:pt x="371" y="15543"/>
                  </a:lnTo>
                  <a:lnTo>
                    <a:pt x="864" y="15913"/>
                  </a:lnTo>
                  <a:lnTo>
                    <a:pt x="1543" y="16283"/>
                  </a:lnTo>
                  <a:lnTo>
                    <a:pt x="2344" y="16653"/>
                  </a:lnTo>
                  <a:lnTo>
                    <a:pt x="3208" y="16900"/>
                  </a:lnTo>
                  <a:lnTo>
                    <a:pt x="4071" y="17085"/>
                  </a:lnTo>
                  <a:lnTo>
                    <a:pt x="4503" y="17146"/>
                  </a:lnTo>
                  <a:lnTo>
                    <a:pt x="4935" y="17085"/>
                  </a:lnTo>
                  <a:lnTo>
                    <a:pt x="4935" y="17085"/>
                  </a:lnTo>
                  <a:lnTo>
                    <a:pt x="5428" y="17023"/>
                  </a:lnTo>
                  <a:lnTo>
                    <a:pt x="5922" y="16900"/>
                  </a:lnTo>
                  <a:lnTo>
                    <a:pt x="6353" y="16715"/>
                  </a:lnTo>
                  <a:lnTo>
                    <a:pt x="6662" y="16468"/>
                  </a:lnTo>
                  <a:lnTo>
                    <a:pt x="6970" y="16221"/>
                  </a:lnTo>
                  <a:lnTo>
                    <a:pt x="7279" y="15913"/>
                  </a:lnTo>
                  <a:lnTo>
                    <a:pt x="7464" y="15604"/>
                  </a:lnTo>
                  <a:lnTo>
                    <a:pt x="7649" y="15296"/>
                  </a:lnTo>
                  <a:lnTo>
                    <a:pt x="7957" y="14618"/>
                  </a:lnTo>
                  <a:lnTo>
                    <a:pt x="8080" y="14001"/>
                  </a:lnTo>
                  <a:lnTo>
                    <a:pt x="8204" y="13507"/>
                  </a:lnTo>
                  <a:lnTo>
                    <a:pt x="8204" y="13199"/>
                  </a:lnTo>
                  <a:lnTo>
                    <a:pt x="8204" y="13199"/>
                  </a:lnTo>
                  <a:lnTo>
                    <a:pt x="7957" y="2344"/>
                  </a:lnTo>
                  <a:lnTo>
                    <a:pt x="7957" y="2344"/>
                  </a:lnTo>
                  <a:lnTo>
                    <a:pt x="7155" y="1727"/>
                  </a:lnTo>
                  <a:lnTo>
                    <a:pt x="6353" y="987"/>
                  </a:lnTo>
                  <a:lnTo>
                    <a:pt x="5552" y="6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5" name="Google Shape;4485;p27"/>
            <p:cNvSpPr/>
            <p:nvPr/>
          </p:nvSpPr>
          <p:spPr>
            <a:xfrm>
              <a:off x="2450775" y="2535975"/>
              <a:ext cx="322300" cy="547425"/>
            </a:xfrm>
            <a:custGeom>
              <a:avLst/>
              <a:gdLst/>
              <a:ahLst/>
              <a:cxnLst/>
              <a:rect l="l" t="t" r="r" b="b"/>
              <a:pathLst>
                <a:path w="12892" h="21897" extrusionOk="0">
                  <a:moveTo>
                    <a:pt x="1913" y="1"/>
                  </a:moveTo>
                  <a:lnTo>
                    <a:pt x="1604" y="63"/>
                  </a:lnTo>
                  <a:lnTo>
                    <a:pt x="926" y="186"/>
                  </a:lnTo>
                  <a:lnTo>
                    <a:pt x="617" y="309"/>
                  </a:lnTo>
                  <a:lnTo>
                    <a:pt x="309" y="494"/>
                  </a:lnTo>
                  <a:lnTo>
                    <a:pt x="62" y="618"/>
                  </a:lnTo>
                  <a:lnTo>
                    <a:pt x="1" y="741"/>
                  </a:lnTo>
                  <a:lnTo>
                    <a:pt x="1" y="803"/>
                  </a:lnTo>
                  <a:lnTo>
                    <a:pt x="62" y="1296"/>
                  </a:lnTo>
                  <a:lnTo>
                    <a:pt x="371" y="2221"/>
                  </a:lnTo>
                  <a:lnTo>
                    <a:pt x="741" y="3455"/>
                  </a:lnTo>
                  <a:lnTo>
                    <a:pt x="1234" y="4750"/>
                  </a:lnTo>
                  <a:lnTo>
                    <a:pt x="1789" y="6107"/>
                  </a:lnTo>
                  <a:lnTo>
                    <a:pt x="2406" y="7279"/>
                  </a:lnTo>
                  <a:lnTo>
                    <a:pt x="2714" y="7711"/>
                  </a:lnTo>
                  <a:lnTo>
                    <a:pt x="3023" y="8081"/>
                  </a:lnTo>
                  <a:lnTo>
                    <a:pt x="3270" y="8389"/>
                  </a:lnTo>
                  <a:lnTo>
                    <a:pt x="3578" y="8451"/>
                  </a:lnTo>
                  <a:lnTo>
                    <a:pt x="4071" y="8512"/>
                  </a:lnTo>
                  <a:lnTo>
                    <a:pt x="4626" y="8574"/>
                  </a:lnTo>
                  <a:lnTo>
                    <a:pt x="5613" y="8574"/>
                  </a:lnTo>
                  <a:lnTo>
                    <a:pt x="7464" y="8389"/>
                  </a:lnTo>
                  <a:lnTo>
                    <a:pt x="8265" y="8327"/>
                  </a:lnTo>
                  <a:lnTo>
                    <a:pt x="8635" y="8327"/>
                  </a:lnTo>
                  <a:lnTo>
                    <a:pt x="8944" y="8389"/>
                  </a:lnTo>
                  <a:lnTo>
                    <a:pt x="9252" y="8512"/>
                  </a:lnTo>
                  <a:lnTo>
                    <a:pt x="9499" y="8636"/>
                  </a:lnTo>
                  <a:lnTo>
                    <a:pt x="9746" y="8821"/>
                  </a:lnTo>
                  <a:lnTo>
                    <a:pt x="9869" y="9067"/>
                  </a:lnTo>
                  <a:lnTo>
                    <a:pt x="9931" y="9314"/>
                  </a:lnTo>
                  <a:lnTo>
                    <a:pt x="9992" y="9684"/>
                  </a:lnTo>
                  <a:lnTo>
                    <a:pt x="9931" y="10548"/>
                  </a:lnTo>
                  <a:lnTo>
                    <a:pt x="9869" y="11534"/>
                  </a:lnTo>
                  <a:lnTo>
                    <a:pt x="9684" y="12275"/>
                  </a:lnTo>
                  <a:lnTo>
                    <a:pt x="9191" y="13878"/>
                  </a:lnTo>
                  <a:lnTo>
                    <a:pt x="8820" y="15112"/>
                  </a:lnTo>
                  <a:lnTo>
                    <a:pt x="8574" y="16037"/>
                  </a:lnTo>
                  <a:lnTo>
                    <a:pt x="8327" y="17085"/>
                  </a:lnTo>
                  <a:lnTo>
                    <a:pt x="8080" y="18134"/>
                  </a:lnTo>
                  <a:lnTo>
                    <a:pt x="8019" y="19182"/>
                  </a:lnTo>
                  <a:lnTo>
                    <a:pt x="8019" y="19614"/>
                  </a:lnTo>
                  <a:lnTo>
                    <a:pt x="8080" y="20107"/>
                  </a:lnTo>
                  <a:lnTo>
                    <a:pt x="8142" y="20478"/>
                  </a:lnTo>
                  <a:lnTo>
                    <a:pt x="8327" y="20848"/>
                  </a:lnTo>
                  <a:lnTo>
                    <a:pt x="8389" y="21033"/>
                  </a:lnTo>
                  <a:lnTo>
                    <a:pt x="8697" y="21341"/>
                  </a:lnTo>
                  <a:lnTo>
                    <a:pt x="8944" y="21588"/>
                  </a:lnTo>
                  <a:lnTo>
                    <a:pt x="9252" y="21773"/>
                  </a:lnTo>
                  <a:lnTo>
                    <a:pt x="9499" y="21896"/>
                  </a:lnTo>
                  <a:lnTo>
                    <a:pt x="9992" y="21896"/>
                  </a:lnTo>
                  <a:lnTo>
                    <a:pt x="10239" y="21834"/>
                  </a:lnTo>
                  <a:lnTo>
                    <a:pt x="10486" y="21711"/>
                  </a:lnTo>
                  <a:lnTo>
                    <a:pt x="10671" y="21464"/>
                  </a:lnTo>
                  <a:lnTo>
                    <a:pt x="10856" y="21156"/>
                  </a:lnTo>
                  <a:lnTo>
                    <a:pt x="11041" y="20663"/>
                  </a:lnTo>
                  <a:lnTo>
                    <a:pt x="11164" y="20169"/>
                  </a:lnTo>
                  <a:lnTo>
                    <a:pt x="11349" y="18812"/>
                  </a:lnTo>
                  <a:lnTo>
                    <a:pt x="11473" y="17209"/>
                  </a:lnTo>
                  <a:lnTo>
                    <a:pt x="11719" y="15482"/>
                  </a:lnTo>
                  <a:lnTo>
                    <a:pt x="11904" y="14557"/>
                  </a:lnTo>
                  <a:lnTo>
                    <a:pt x="12089" y="13693"/>
                  </a:lnTo>
                  <a:lnTo>
                    <a:pt x="12274" y="12706"/>
                  </a:lnTo>
                  <a:lnTo>
                    <a:pt x="12336" y="11781"/>
                  </a:lnTo>
                  <a:lnTo>
                    <a:pt x="12336" y="10918"/>
                  </a:lnTo>
                  <a:lnTo>
                    <a:pt x="12274" y="10116"/>
                  </a:lnTo>
                  <a:lnTo>
                    <a:pt x="12213" y="9314"/>
                  </a:lnTo>
                  <a:lnTo>
                    <a:pt x="12151" y="8512"/>
                  </a:lnTo>
                  <a:lnTo>
                    <a:pt x="12213" y="7711"/>
                  </a:lnTo>
                  <a:lnTo>
                    <a:pt x="12398" y="6909"/>
                  </a:lnTo>
                  <a:lnTo>
                    <a:pt x="12644" y="5984"/>
                  </a:lnTo>
                  <a:lnTo>
                    <a:pt x="12891" y="4935"/>
                  </a:lnTo>
                  <a:lnTo>
                    <a:pt x="12891" y="4503"/>
                  </a:lnTo>
                  <a:lnTo>
                    <a:pt x="11596" y="4503"/>
                  </a:lnTo>
                  <a:lnTo>
                    <a:pt x="10301" y="4627"/>
                  </a:lnTo>
                  <a:lnTo>
                    <a:pt x="9067" y="4812"/>
                  </a:lnTo>
                  <a:lnTo>
                    <a:pt x="7895" y="5120"/>
                  </a:lnTo>
                  <a:lnTo>
                    <a:pt x="6847" y="5367"/>
                  </a:lnTo>
                  <a:lnTo>
                    <a:pt x="5983" y="5552"/>
                  </a:lnTo>
                  <a:lnTo>
                    <a:pt x="5243" y="5614"/>
                  </a:lnTo>
                  <a:lnTo>
                    <a:pt x="4935" y="5614"/>
                  </a:lnTo>
                  <a:lnTo>
                    <a:pt x="4688" y="5552"/>
                  </a:lnTo>
                  <a:lnTo>
                    <a:pt x="4565" y="5490"/>
                  </a:lnTo>
                  <a:lnTo>
                    <a:pt x="4380" y="5243"/>
                  </a:lnTo>
                  <a:lnTo>
                    <a:pt x="4071" y="4627"/>
                  </a:lnTo>
                  <a:lnTo>
                    <a:pt x="3701" y="3763"/>
                  </a:lnTo>
                  <a:lnTo>
                    <a:pt x="3270" y="2776"/>
                  </a:lnTo>
                  <a:lnTo>
                    <a:pt x="2529" y="988"/>
                  </a:lnTo>
                  <a:lnTo>
                    <a:pt x="2221" y="309"/>
                  </a:lnTo>
                  <a:lnTo>
                    <a:pt x="2036" y="124"/>
                  </a:lnTo>
                  <a:lnTo>
                    <a:pt x="1913" y="1"/>
                  </a:lnTo>
                  <a:close/>
                </a:path>
              </a:pathLst>
            </a:custGeom>
            <a:solidFill>
              <a:srgbClr val="DB54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6" name="Google Shape;4486;p27"/>
            <p:cNvSpPr/>
            <p:nvPr/>
          </p:nvSpPr>
          <p:spPr>
            <a:xfrm>
              <a:off x="2842425" y="3117275"/>
              <a:ext cx="50900" cy="30875"/>
            </a:xfrm>
            <a:custGeom>
              <a:avLst/>
              <a:gdLst/>
              <a:ahLst/>
              <a:cxnLst/>
              <a:rect l="l" t="t" r="r" b="b"/>
              <a:pathLst>
                <a:path w="2036" h="1235" extrusionOk="0">
                  <a:moveTo>
                    <a:pt x="247" y="1"/>
                  </a:moveTo>
                  <a:lnTo>
                    <a:pt x="186" y="63"/>
                  </a:lnTo>
                  <a:lnTo>
                    <a:pt x="62" y="124"/>
                  </a:lnTo>
                  <a:lnTo>
                    <a:pt x="1" y="186"/>
                  </a:lnTo>
                  <a:lnTo>
                    <a:pt x="62" y="248"/>
                  </a:lnTo>
                  <a:lnTo>
                    <a:pt x="802" y="741"/>
                  </a:lnTo>
                  <a:lnTo>
                    <a:pt x="1481" y="1173"/>
                  </a:lnTo>
                  <a:lnTo>
                    <a:pt x="1543" y="1235"/>
                  </a:lnTo>
                  <a:lnTo>
                    <a:pt x="1666" y="1235"/>
                  </a:lnTo>
                  <a:lnTo>
                    <a:pt x="1789" y="1111"/>
                  </a:lnTo>
                  <a:lnTo>
                    <a:pt x="1913" y="988"/>
                  </a:lnTo>
                  <a:lnTo>
                    <a:pt x="1974" y="803"/>
                  </a:lnTo>
                  <a:lnTo>
                    <a:pt x="2036" y="679"/>
                  </a:lnTo>
                  <a:lnTo>
                    <a:pt x="247" y="1"/>
                  </a:lnTo>
                  <a:close/>
                </a:path>
              </a:pathLst>
            </a:custGeom>
            <a:solidFill>
              <a:srgbClr val="E79E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7" name="Google Shape;4487;p27"/>
            <p:cNvSpPr/>
            <p:nvPr/>
          </p:nvSpPr>
          <p:spPr>
            <a:xfrm>
              <a:off x="2808500" y="2640825"/>
              <a:ext cx="131100" cy="474950"/>
            </a:xfrm>
            <a:custGeom>
              <a:avLst/>
              <a:gdLst/>
              <a:ahLst/>
              <a:cxnLst/>
              <a:rect l="l" t="t" r="r" b="b"/>
              <a:pathLst>
                <a:path w="5244" h="18998" extrusionOk="0">
                  <a:moveTo>
                    <a:pt x="1358" y="1"/>
                  </a:moveTo>
                  <a:lnTo>
                    <a:pt x="1049" y="1173"/>
                  </a:lnTo>
                  <a:lnTo>
                    <a:pt x="679" y="3146"/>
                  </a:lnTo>
                  <a:lnTo>
                    <a:pt x="309" y="5614"/>
                  </a:lnTo>
                  <a:lnTo>
                    <a:pt x="124" y="6909"/>
                  </a:lnTo>
                  <a:lnTo>
                    <a:pt x="62" y="8142"/>
                  </a:lnTo>
                  <a:lnTo>
                    <a:pt x="1" y="9376"/>
                  </a:lnTo>
                  <a:lnTo>
                    <a:pt x="62" y="10794"/>
                  </a:lnTo>
                  <a:lnTo>
                    <a:pt x="186" y="12151"/>
                  </a:lnTo>
                  <a:lnTo>
                    <a:pt x="309" y="13261"/>
                  </a:lnTo>
                  <a:lnTo>
                    <a:pt x="371" y="14063"/>
                  </a:lnTo>
                  <a:lnTo>
                    <a:pt x="371" y="14803"/>
                  </a:lnTo>
                  <a:lnTo>
                    <a:pt x="247" y="15420"/>
                  </a:lnTo>
                  <a:lnTo>
                    <a:pt x="124" y="15975"/>
                  </a:lnTo>
                  <a:lnTo>
                    <a:pt x="62" y="16469"/>
                  </a:lnTo>
                  <a:lnTo>
                    <a:pt x="1" y="16900"/>
                  </a:lnTo>
                  <a:lnTo>
                    <a:pt x="124" y="17332"/>
                  </a:lnTo>
                  <a:lnTo>
                    <a:pt x="309" y="17764"/>
                  </a:lnTo>
                  <a:lnTo>
                    <a:pt x="679" y="18196"/>
                  </a:lnTo>
                  <a:lnTo>
                    <a:pt x="1111" y="18504"/>
                  </a:lnTo>
                  <a:lnTo>
                    <a:pt x="1604" y="18751"/>
                  </a:lnTo>
                  <a:lnTo>
                    <a:pt x="2098" y="18936"/>
                  </a:lnTo>
                  <a:lnTo>
                    <a:pt x="2653" y="18997"/>
                  </a:lnTo>
                  <a:lnTo>
                    <a:pt x="3208" y="18997"/>
                  </a:lnTo>
                  <a:lnTo>
                    <a:pt x="3701" y="18874"/>
                  </a:lnTo>
                  <a:lnTo>
                    <a:pt x="4256" y="18751"/>
                  </a:lnTo>
                  <a:lnTo>
                    <a:pt x="4380" y="18627"/>
                  </a:lnTo>
                  <a:lnTo>
                    <a:pt x="4503" y="18504"/>
                  </a:lnTo>
                  <a:lnTo>
                    <a:pt x="4627" y="18072"/>
                  </a:lnTo>
                  <a:lnTo>
                    <a:pt x="4688" y="17517"/>
                  </a:lnTo>
                  <a:lnTo>
                    <a:pt x="4688" y="16777"/>
                  </a:lnTo>
                  <a:lnTo>
                    <a:pt x="4627" y="15173"/>
                  </a:lnTo>
                  <a:lnTo>
                    <a:pt x="4503" y="13446"/>
                  </a:lnTo>
                  <a:lnTo>
                    <a:pt x="4503" y="13015"/>
                  </a:lnTo>
                  <a:lnTo>
                    <a:pt x="4441" y="11843"/>
                  </a:lnTo>
                  <a:lnTo>
                    <a:pt x="4441" y="11349"/>
                  </a:lnTo>
                  <a:lnTo>
                    <a:pt x="4503" y="10918"/>
                  </a:lnTo>
                  <a:lnTo>
                    <a:pt x="4503" y="10794"/>
                  </a:lnTo>
                  <a:lnTo>
                    <a:pt x="4627" y="10054"/>
                  </a:lnTo>
                  <a:lnTo>
                    <a:pt x="4750" y="9499"/>
                  </a:lnTo>
                  <a:lnTo>
                    <a:pt x="5058" y="7896"/>
                  </a:lnTo>
                  <a:lnTo>
                    <a:pt x="5182" y="6724"/>
                  </a:lnTo>
                  <a:lnTo>
                    <a:pt x="5243" y="5490"/>
                  </a:lnTo>
                  <a:lnTo>
                    <a:pt x="5182" y="4257"/>
                  </a:lnTo>
                  <a:lnTo>
                    <a:pt x="5120" y="3640"/>
                  </a:lnTo>
                  <a:lnTo>
                    <a:pt x="4997" y="3085"/>
                  </a:lnTo>
                  <a:lnTo>
                    <a:pt x="4873" y="2653"/>
                  </a:lnTo>
                  <a:lnTo>
                    <a:pt x="4688" y="2283"/>
                  </a:lnTo>
                  <a:lnTo>
                    <a:pt x="4133" y="1605"/>
                  </a:lnTo>
                  <a:lnTo>
                    <a:pt x="3578" y="1111"/>
                  </a:lnTo>
                  <a:lnTo>
                    <a:pt x="3023" y="741"/>
                  </a:lnTo>
                  <a:lnTo>
                    <a:pt x="2468" y="433"/>
                  </a:lnTo>
                  <a:lnTo>
                    <a:pt x="2036" y="186"/>
                  </a:lnTo>
                  <a:lnTo>
                    <a:pt x="1666" y="63"/>
                  </a:lnTo>
                  <a:lnTo>
                    <a:pt x="1358" y="1"/>
                  </a:lnTo>
                  <a:close/>
                </a:path>
              </a:pathLst>
            </a:custGeom>
            <a:solidFill>
              <a:srgbClr val="DB54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8" name="Google Shape;4488;p27"/>
            <p:cNvSpPr/>
            <p:nvPr/>
          </p:nvSpPr>
          <p:spPr>
            <a:xfrm>
              <a:off x="2808500" y="2640825"/>
              <a:ext cx="131100" cy="474950"/>
            </a:xfrm>
            <a:custGeom>
              <a:avLst/>
              <a:gdLst/>
              <a:ahLst/>
              <a:cxnLst/>
              <a:rect l="l" t="t" r="r" b="b"/>
              <a:pathLst>
                <a:path w="5244" h="18998" fill="none" extrusionOk="0">
                  <a:moveTo>
                    <a:pt x="5182" y="6724"/>
                  </a:moveTo>
                  <a:lnTo>
                    <a:pt x="5182" y="6724"/>
                  </a:lnTo>
                  <a:lnTo>
                    <a:pt x="5058" y="7896"/>
                  </a:lnTo>
                  <a:lnTo>
                    <a:pt x="5058" y="7896"/>
                  </a:lnTo>
                  <a:lnTo>
                    <a:pt x="4750" y="9499"/>
                  </a:lnTo>
                  <a:lnTo>
                    <a:pt x="4750" y="9499"/>
                  </a:lnTo>
                  <a:lnTo>
                    <a:pt x="4627" y="10054"/>
                  </a:lnTo>
                  <a:lnTo>
                    <a:pt x="4627" y="10054"/>
                  </a:lnTo>
                  <a:lnTo>
                    <a:pt x="4627" y="10054"/>
                  </a:lnTo>
                  <a:lnTo>
                    <a:pt x="4503" y="10794"/>
                  </a:lnTo>
                  <a:lnTo>
                    <a:pt x="4503" y="10794"/>
                  </a:lnTo>
                  <a:lnTo>
                    <a:pt x="4503" y="10794"/>
                  </a:lnTo>
                  <a:lnTo>
                    <a:pt x="4503" y="10918"/>
                  </a:lnTo>
                  <a:lnTo>
                    <a:pt x="4503" y="10918"/>
                  </a:lnTo>
                  <a:lnTo>
                    <a:pt x="4441" y="11349"/>
                  </a:lnTo>
                  <a:lnTo>
                    <a:pt x="4441" y="11843"/>
                  </a:lnTo>
                  <a:lnTo>
                    <a:pt x="4503" y="13015"/>
                  </a:lnTo>
                  <a:lnTo>
                    <a:pt x="4503" y="13015"/>
                  </a:lnTo>
                  <a:lnTo>
                    <a:pt x="4503" y="13446"/>
                  </a:lnTo>
                  <a:lnTo>
                    <a:pt x="4503" y="13446"/>
                  </a:lnTo>
                  <a:lnTo>
                    <a:pt x="4503" y="13446"/>
                  </a:lnTo>
                  <a:lnTo>
                    <a:pt x="4627" y="15173"/>
                  </a:lnTo>
                  <a:lnTo>
                    <a:pt x="4688" y="16777"/>
                  </a:lnTo>
                  <a:lnTo>
                    <a:pt x="4688" y="17517"/>
                  </a:lnTo>
                  <a:lnTo>
                    <a:pt x="4627" y="18072"/>
                  </a:lnTo>
                  <a:lnTo>
                    <a:pt x="4503" y="18504"/>
                  </a:lnTo>
                  <a:lnTo>
                    <a:pt x="4380" y="18627"/>
                  </a:lnTo>
                  <a:lnTo>
                    <a:pt x="4256" y="18751"/>
                  </a:lnTo>
                  <a:lnTo>
                    <a:pt x="4256" y="18751"/>
                  </a:lnTo>
                  <a:lnTo>
                    <a:pt x="3701" y="18874"/>
                  </a:lnTo>
                  <a:lnTo>
                    <a:pt x="3208" y="18997"/>
                  </a:lnTo>
                  <a:lnTo>
                    <a:pt x="2653" y="18997"/>
                  </a:lnTo>
                  <a:lnTo>
                    <a:pt x="2098" y="18936"/>
                  </a:lnTo>
                  <a:lnTo>
                    <a:pt x="1604" y="18751"/>
                  </a:lnTo>
                  <a:lnTo>
                    <a:pt x="1111" y="18504"/>
                  </a:lnTo>
                  <a:lnTo>
                    <a:pt x="679" y="18196"/>
                  </a:lnTo>
                  <a:lnTo>
                    <a:pt x="309" y="17764"/>
                  </a:lnTo>
                  <a:lnTo>
                    <a:pt x="309" y="17764"/>
                  </a:lnTo>
                  <a:lnTo>
                    <a:pt x="124" y="17332"/>
                  </a:lnTo>
                  <a:lnTo>
                    <a:pt x="1" y="16900"/>
                  </a:lnTo>
                  <a:lnTo>
                    <a:pt x="62" y="16469"/>
                  </a:lnTo>
                  <a:lnTo>
                    <a:pt x="124" y="15975"/>
                  </a:lnTo>
                  <a:lnTo>
                    <a:pt x="247" y="15420"/>
                  </a:lnTo>
                  <a:lnTo>
                    <a:pt x="371" y="14803"/>
                  </a:lnTo>
                  <a:lnTo>
                    <a:pt x="371" y="14063"/>
                  </a:lnTo>
                  <a:lnTo>
                    <a:pt x="309" y="13261"/>
                  </a:lnTo>
                  <a:lnTo>
                    <a:pt x="309" y="13261"/>
                  </a:lnTo>
                  <a:lnTo>
                    <a:pt x="186" y="12151"/>
                  </a:lnTo>
                  <a:lnTo>
                    <a:pt x="62" y="10794"/>
                  </a:lnTo>
                  <a:lnTo>
                    <a:pt x="1" y="9376"/>
                  </a:lnTo>
                  <a:lnTo>
                    <a:pt x="62" y="8142"/>
                  </a:lnTo>
                  <a:lnTo>
                    <a:pt x="62" y="8142"/>
                  </a:lnTo>
                  <a:lnTo>
                    <a:pt x="124" y="6909"/>
                  </a:lnTo>
                  <a:lnTo>
                    <a:pt x="309" y="5614"/>
                  </a:lnTo>
                  <a:lnTo>
                    <a:pt x="679" y="3146"/>
                  </a:lnTo>
                  <a:lnTo>
                    <a:pt x="1049" y="1173"/>
                  </a:lnTo>
                  <a:lnTo>
                    <a:pt x="1358" y="1"/>
                  </a:lnTo>
                  <a:lnTo>
                    <a:pt x="1358" y="1"/>
                  </a:lnTo>
                  <a:lnTo>
                    <a:pt x="1666" y="63"/>
                  </a:lnTo>
                  <a:lnTo>
                    <a:pt x="2036" y="186"/>
                  </a:lnTo>
                  <a:lnTo>
                    <a:pt x="2468" y="433"/>
                  </a:lnTo>
                  <a:lnTo>
                    <a:pt x="3023" y="741"/>
                  </a:lnTo>
                  <a:lnTo>
                    <a:pt x="3578" y="1111"/>
                  </a:lnTo>
                  <a:lnTo>
                    <a:pt x="4133" y="1605"/>
                  </a:lnTo>
                  <a:lnTo>
                    <a:pt x="4688" y="2283"/>
                  </a:lnTo>
                  <a:lnTo>
                    <a:pt x="4688" y="2283"/>
                  </a:lnTo>
                  <a:lnTo>
                    <a:pt x="4873" y="2653"/>
                  </a:lnTo>
                  <a:lnTo>
                    <a:pt x="4997" y="3085"/>
                  </a:lnTo>
                  <a:lnTo>
                    <a:pt x="5120" y="3640"/>
                  </a:lnTo>
                  <a:lnTo>
                    <a:pt x="5182" y="4257"/>
                  </a:lnTo>
                  <a:lnTo>
                    <a:pt x="5243" y="5490"/>
                  </a:lnTo>
                  <a:lnTo>
                    <a:pt x="5182" y="672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9" name="Google Shape;4489;p27"/>
            <p:cNvSpPr/>
            <p:nvPr/>
          </p:nvSpPr>
          <p:spPr>
            <a:xfrm>
              <a:off x="2896400" y="2833575"/>
              <a:ext cx="29325" cy="132625"/>
            </a:xfrm>
            <a:custGeom>
              <a:avLst/>
              <a:gdLst/>
              <a:ahLst/>
              <a:cxnLst/>
              <a:rect l="l" t="t" r="r" b="b"/>
              <a:pathLst>
                <a:path w="1173" h="5305" extrusionOk="0">
                  <a:moveTo>
                    <a:pt x="124" y="1"/>
                  </a:moveTo>
                  <a:lnTo>
                    <a:pt x="62" y="556"/>
                  </a:lnTo>
                  <a:lnTo>
                    <a:pt x="0" y="1172"/>
                  </a:lnTo>
                  <a:lnTo>
                    <a:pt x="62" y="1974"/>
                  </a:lnTo>
                  <a:lnTo>
                    <a:pt x="124" y="2838"/>
                  </a:lnTo>
                  <a:lnTo>
                    <a:pt x="247" y="3701"/>
                  </a:lnTo>
                  <a:lnTo>
                    <a:pt x="370" y="4133"/>
                  </a:lnTo>
                  <a:lnTo>
                    <a:pt x="555" y="4565"/>
                  </a:lnTo>
                  <a:lnTo>
                    <a:pt x="740" y="4935"/>
                  </a:lnTo>
                  <a:lnTo>
                    <a:pt x="987" y="5305"/>
                  </a:lnTo>
                  <a:lnTo>
                    <a:pt x="925" y="4009"/>
                  </a:lnTo>
                  <a:lnTo>
                    <a:pt x="987" y="3208"/>
                  </a:lnTo>
                  <a:lnTo>
                    <a:pt x="987" y="3084"/>
                  </a:lnTo>
                  <a:lnTo>
                    <a:pt x="1049" y="2899"/>
                  </a:lnTo>
                  <a:lnTo>
                    <a:pt x="1172" y="2036"/>
                  </a:lnTo>
                  <a:lnTo>
                    <a:pt x="740" y="1234"/>
                  </a:lnTo>
                  <a:lnTo>
                    <a:pt x="124" y="124"/>
                  </a:lnTo>
                  <a:lnTo>
                    <a:pt x="124" y="1"/>
                  </a:lnTo>
                  <a:close/>
                </a:path>
              </a:pathLst>
            </a:custGeom>
            <a:solidFill>
              <a:srgbClr val="A4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0" name="Google Shape;4490;p27"/>
            <p:cNvSpPr/>
            <p:nvPr/>
          </p:nvSpPr>
          <p:spPr>
            <a:xfrm>
              <a:off x="2896400" y="2833575"/>
              <a:ext cx="29325" cy="132625"/>
            </a:xfrm>
            <a:custGeom>
              <a:avLst/>
              <a:gdLst/>
              <a:ahLst/>
              <a:cxnLst/>
              <a:rect l="l" t="t" r="r" b="b"/>
              <a:pathLst>
                <a:path w="1173" h="5305" fill="none" extrusionOk="0">
                  <a:moveTo>
                    <a:pt x="124" y="1"/>
                  </a:moveTo>
                  <a:lnTo>
                    <a:pt x="124" y="1"/>
                  </a:lnTo>
                  <a:lnTo>
                    <a:pt x="62" y="556"/>
                  </a:lnTo>
                  <a:lnTo>
                    <a:pt x="0" y="1172"/>
                  </a:lnTo>
                  <a:lnTo>
                    <a:pt x="62" y="1974"/>
                  </a:lnTo>
                  <a:lnTo>
                    <a:pt x="124" y="2838"/>
                  </a:lnTo>
                  <a:lnTo>
                    <a:pt x="247" y="3701"/>
                  </a:lnTo>
                  <a:lnTo>
                    <a:pt x="370" y="4133"/>
                  </a:lnTo>
                  <a:lnTo>
                    <a:pt x="555" y="4565"/>
                  </a:lnTo>
                  <a:lnTo>
                    <a:pt x="740" y="4935"/>
                  </a:lnTo>
                  <a:lnTo>
                    <a:pt x="987" y="5305"/>
                  </a:lnTo>
                  <a:lnTo>
                    <a:pt x="987" y="5305"/>
                  </a:lnTo>
                  <a:lnTo>
                    <a:pt x="925" y="4009"/>
                  </a:lnTo>
                  <a:lnTo>
                    <a:pt x="925" y="4009"/>
                  </a:lnTo>
                  <a:lnTo>
                    <a:pt x="987" y="3208"/>
                  </a:lnTo>
                  <a:lnTo>
                    <a:pt x="987" y="3208"/>
                  </a:lnTo>
                  <a:lnTo>
                    <a:pt x="987" y="3084"/>
                  </a:lnTo>
                  <a:lnTo>
                    <a:pt x="987" y="3084"/>
                  </a:lnTo>
                  <a:lnTo>
                    <a:pt x="987" y="3084"/>
                  </a:lnTo>
                  <a:lnTo>
                    <a:pt x="1049" y="2899"/>
                  </a:lnTo>
                  <a:lnTo>
                    <a:pt x="1049" y="2899"/>
                  </a:lnTo>
                  <a:lnTo>
                    <a:pt x="1172" y="2036"/>
                  </a:lnTo>
                  <a:lnTo>
                    <a:pt x="1172" y="2036"/>
                  </a:lnTo>
                  <a:lnTo>
                    <a:pt x="740" y="1234"/>
                  </a:lnTo>
                  <a:lnTo>
                    <a:pt x="124" y="124"/>
                  </a:lnTo>
                  <a:lnTo>
                    <a:pt x="12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1" name="Google Shape;4491;p27"/>
            <p:cNvSpPr/>
            <p:nvPr/>
          </p:nvSpPr>
          <p:spPr>
            <a:xfrm>
              <a:off x="2922600" y="2986225"/>
              <a:ext cx="25" cy="3100"/>
            </a:xfrm>
            <a:custGeom>
              <a:avLst/>
              <a:gdLst/>
              <a:ahLst/>
              <a:cxnLst/>
              <a:rect l="l" t="t" r="r" b="b"/>
              <a:pathLst>
                <a:path w="1" h="124" extrusionOk="0">
                  <a:moveTo>
                    <a:pt x="1" y="0"/>
                  </a:moveTo>
                  <a:lnTo>
                    <a:pt x="1" y="0"/>
                  </a:lnTo>
                  <a:lnTo>
                    <a:pt x="1" y="0"/>
                  </a:lnTo>
                  <a:lnTo>
                    <a:pt x="1" y="124"/>
                  </a:lnTo>
                  <a:lnTo>
                    <a:pt x="1" y="0"/>
                  </a:lnTo>
                  <a:close/>
                </a:path>
              </a:pathLst>
            </a:custGeom>
            <a:solidFill>
              <a:srgbClr val="B1AD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2" name="Google Shape;4492;p27"/>
            <p:cNvSpPr/>
            <p:nvPr/>
          </p:nvSpPr>
          <p:spPr>
            <a:xfrm>
              <a:off x="2922600" y="2986225"/>
              <a:ext cx="25" cy="3100"/>
            </a:xfrm>
            <a:custGeom>
              <a:avLst/>
              <a:gdLst/>
              <a:ahLst/>
              <a:cxnLst/>
              <a:rect l="l" t="t" r="r" b="b"/>
              <a:pathLst>
                <a:path w="1" h="124" fill="none" extrusionOk="0">
                  <a:moveTo>
                    <a:pt x="1" y="0"/>
                  </a:moveTo>
                  <a:lnTo>
                    <a:pt x="1" y="0"/>
                  </a:lnTo>
                  <a:lnTo>
                    <a:pt x="1" y="0"/>
                  </a:lnTo>
                  <a:lnTo>
                    <a:pt x="1" y="124"/>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3" name="Google Shape;4493;p27"/>
            <p:cNvSpPr/>
            <p:nvPr/>
          </p:nvSpPr>
          <p:spPr>
            <a:xfrm>
              <a:off x="2851675" y="2986225"/>
              <a:ext cx="72500" cy="124925"/>
            </a:xfrm>
            <a:custGeom>
              <a:avLst/>
              <a:gdLst/>
              <a:ahLst/>
              <a:cxnLst/>
              <a:rect l="l" t="t" r="r" b="b"/>
              <a:pathLst>
                <a:path w="2900" h="4997" extrusionOk="0">
                  <a:moveTo>
                    <a:pt x="2838" y="0"/>
                  </a:moveTo>
                  <a:lnTo>
                    <a:pt x="168" y="4702"/>
                  </a:lnTo>
                  <a:lnTo>
                    <a:pt x="1419" y="2961"/>
                  </a:lnTo>
                  <a:lnTo>
                    <a:pt x="2344" y="1604"/>
                  </a:lnTo>
                  <a:lnTo>
                    <a:pt x="2900" y="741"/>
                  </a:lnTo>
                  <a:lnTo>
                    <a:pt x="2838" y="124"/>
                  </a:lnTo>
                  <a:lnTo>
                    <a:pt x="2838" y="0"/>
                  </a:lnTo>
                  <a:close/>
                  <a:moveTo>
                    <a:pt x="168" y="4702"/>
                  </a:moveTo>
                  <a:lnTo>
                    <a:pt x="1" y="4935"/>
                  </a:lnTo>
                  <a:lnTo>
                    <a:pt x="1" y="4996"/>
                  </a:lnTo>
                  <a:lnTo>
                    <a:pt x="168" y="4702"/>
                  </a:lnTo>
                  <a:close/>
                </a:path>
              </a:pathLst>
            </a:custGeom>
            <a:solidFill>
              <a:srgbClr val="A4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4" name="Google Shape;4494;p27"/>
            <p:cNvSpPr/>
            <p:nvPr/>
          </p:nvSpPr>
          <p:spPr>
            <a:xfrm>
              <a:off x="2851675" y="2986225"/>
              <a:ext cx="72500" cy="124925"/>
            </a:xfrm>
            <a:custGeom>
              <a:avLst/>
              <a:gdLst/>
              <a:ahLst/>
              <a:cxnLst/>
              <a:rect l="l" t="t" r="r" b="b"/>
              <a:pathLst>
                <a:path w="2900" h="4997" fill="none" extrusionOk="0">
                  <a:moveTo>
                    <a:pt x="2838" y="0"/>
                  </a:moveTo>
                  <a:lnTo>
                    <a:pt x="1" y="4996"/>
                  </a:lnTo>
                  <a:lnTo>
                    <a:pt x="1" y="4996"/>
                  </a:lnTo>
                  <a:lnTo>
                    <a:pt x="1" y="4935"/>
                  </a:lnTo>
                  <a:lnTo>
                    <a:pt x="1" y="4935"/>
                  </a:lnTo>
                  <a:lnTo>
                    <a:pt x="1419" y="2961"/>
                  </a:lnTo>
                  <a:lnTo>
                    <a:pt x="2344" y="1604"/>
                  </a:lnTo>
                  <a:lnTo>
                    <a:pt x="2900" y="741"/>
                  </a:lnTo>
                  <a:lnTo>
                    <a:pt x="2838" y="124"/>
                  </a:lnTo>
                  <a:lnTo>
                    <a:pt x="2838" y="124"/>
                  </a:lnTo>
                  <a:lnTo>
                    <a:pt x="283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5" name="Google Shape;4495;p27"/>
            <p:cNvSpPr/>
            <p:nvPr/>
          </p:nvSpPr>
          <p:spPr>
            <a:xfrm>
              <a:off x="2754550" y="2526725"/>
              <a:ext cx="97150" cy="89475"/>
            </a:xfrm>
            <a:custGeom>
              <a:avLst/>
              <a:gdLst/>
              <a:ahLst/>
              <a:cxnLst/>
              <a:rect l="l" t="t" r="r" b="b"/>
              <a:pathLst>
                <a:path w="3886" h="3579" extrusionOk="0">
                  <a:moveTo>
                    <a:pt x="1049" y="1"/>
                  </a:moveTo>
                  <a:lnTo>
                    <a:pt x="925" y="309"/>
                  </a:lnTo>
                  <a:lnTo>
                    <a:pt x="740" y="556"/>
                  </a:lnTo>
                  <a:lnTo>
                    <a:pt x="370" y="1173"/>
                  </a:lnTo>
                  <a:lnTo>
                    <a:pt x="185" y="1419"/>
                  </a:lnTo>
                  <a:lnTo>
                    <a:pt x="123" y="1666"/>
                  </a:lnTo>
                  <a:lnTo>
                    <a:pt x="62" y="1790"/>
                  </a:lnTo>
                  <a:lnTo>
                    <a:pt x="123" y="1851"/>
                  </a:lnTo>
                  <a:lnTo>
                    <a:pt x="185" y="1913"/>
                  </a:lnTo>
                  <a:lnTo>
                    <a:pt x="247" y="1913"/>
                  </a:lnTo>
                  <a:lnTo>
                    <a:pt x="308" y="1975"/>
                  </a:lnTo>
                  <a:lnTo>
                    <a:pt x="308" y="2160"/>
                  </a:lnTo>
                  <a:lnTo>
                    <a:pt x="185" y="2653"/>
                  </a:lnTo>
                  <a:lnTo>
                    <a:pt x="0" y="3146"/>
                  </a:lnTo>
                  <a:lnTo>
                    <a:pt x="62" y="3331"/>
                  </a:lnTo>
                  <a:lnTo>
                    <a:pt x="62" y="3393"/>
                  </a:lnTo>
                  <a:lnTo>
                    <a:pt x="185" y="3455"/>
                  </a:lnTo>
                  <a:lnTo>
                    <a:pt x="617" y="3516"/>
                  </a:lnTo>
                  <a:lnTo>
                    <a:pt x="1110" y="3578"/>
                  </a:lnTo>
                  <a:lnTo>
                    <a:pt x="1542" y="3578"/>
                  </a:lnTo>
                  <a:lnTo>
                    <a:pt x="2035" y="3516"/>
                  </a:lnTo>
                  <a:lnTo>
                    <a:pt x="2405" y="3393"/>
                  </a:lnTo>
                  <a:lnTo>
                    <a:pt x="2775" y="3270"/>
                  </a:lnTo>
                  <a:lnTo>
                    <a:pt x="3022" y="3085"/>
                  </a:lnTo>
                  <a:lnTo>
                    <a:pt x="3207" y="2900"/>
                  </a:lnTo>
                  <a:lnTo>
                    <a:pt x="3454" y="2345"/>
                  </a:lnTo>
                  <a:lnTo>
                    <a:pt x="3639" y="1666"/>
                  </a:lnTo>
                  <a:lnTo>
                    <a:pt x="3886" y="803"/>
                  </a:lnTo>
                  <a:lnTo>
                    <a:pt x="1049" y="1"/>
                  </a:lnTo>
                  <a:close/>
                </a:path>
              </a:pathLst>
            </a:custGeom>
            <a:solidFill>
              <a:srgbClr val="EEAD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6" name="Google Shape;4496;p27"/>
            <p:cNvSpPr/>
            <p:nvPr/>
          </p:nvSpPr>
          <p:spPr>
            <a:xfrm>
              <a:off x="2765325" y="2492825"/>
              <a:ext cx="111050" cy="109500"/>
            </a:xfrm>
            <a:custGeom>
              <a:avLst/>
              <a:gdLst/>
              <a:ahLst/>
              <a:cxnLst/>
              <a:rect l="l" t="t" r="r" b="b"/>
              <a:pathLst>
                <a:path w="4442" h="4380" extrusionOk="0">
                  <a:moveTo>
                    <a:pt x="1974" y="0"/>
                  </a:moveTo>
                  <a:lnTo>
                    <a:pt x="1666" y="123"/>
                  </a:lnTo>
                  <a:lnTo>
                    <a:pt x="1419" y="308"/>
                  </a:lnTo>
                  <a:lnTo>
                    <a:pt x="1234" y="308"/>
                  </a:lnTo>
                  <a:lnTo>
                    <a:pt x="926" y="123"/>
                  </a:lnTo>
                  <a:lnTo>
                    <a:pt x="494" y="62"/>
                  </a:lnTo>
                  <a:lnTo>
                    <a:pt x="371" y="62"/>
                  </a:lnTo>
                  <a:lnTo>
                    <a:pt x="186" y="185"/>
                  </a:lnTo>
                  <a:lnTo>
                    <a:pt x="62" y="308"/>
                  </a:lnTo>
                  <a:lnTo>
                    <a:pt x="1" y="617"/>
                  </a:lnTo>
                  <a:lnTo>
                    <a:pt x="1" y="802"/>
                  </a:lnTo>
                  <a:lnTo>
                    <a:pt x="1" y="925"/>
                  </a:lnTo>
                  <a:lnTo>
                    <a:pt x="124" y="1110"/>
                  </a:lnTo>
                  <a:lnTo>
                    <a:pt x="247" y="1234"/>
                  </a:lnTo>
                  <a:lnTo>
                    <a:pt x="556" y="1419"/>
                  </a:lnTo>
                  <a:lnTo>
                    <a:pt x="864" y="1542"/>
                  </a:lnTo>
                  <a:lnTo>
                    <a:pt x="1049" y="1604"/>
                  </a:lnTo>
                  <a:lnTo>
                    <a:pt x="1049" y="1727"/>
                  </a:lnTo>
                  <a:lnTo>
                    <a:pt x="1111" y="1789"/>
                  </a:lnTo>
                  <a:lnTo>
                    <a:pt x="1049" y="1850"/>
                  </a:lnTo>
                  <a:lnTo>
                    <a:pt x="988" y="2035"/>
                  </a:lnTo>
                  <a:lnTo>
                    <a:pt x="988" y="2097"/>
                  </a:lnTo>
                  <a:lnTo>
                    <a:pt x="1049" y="2220"/>
                  </a:lnTo>
                  <a:lnTo>
                    <a:pt x="1173" y="2282"/>
                  </a:lnTo>
                  <a:lnTo>
                    <a:pt x="1296" y="2344"/>
                  </a:lnTo>
                  <a:lnTo>
                    <a:pt x="1666" y="2344"/>
                  </a:lnTo>
                  <a:lnTo>
                    <a:pt x="1913" y="2405"/>
                  </a:lnTo>
                  <a:lnTo>
                    <a:pt x="2036" y="2529"/>
                  </a:lnTo>
                  <a:lnTo>
                    <a:pt x="2036" y="2590"/>
                  </a:lnTo>
                  <a:lnTo>
                    <a:pt x="2036" y="2714"/>
                  </a:lnTo>
                  <a:lnTo>
                    <a:pt x="1789" y="2960"/>
                  </a:lnTo>
                  <a:lnTo>
                    <a:pt x="1666" y="3146"/>
                  </a:lnTo>
                  <a:lnTo>
                    <a:pt x="1604" y="3269"/>
                  </a:lnTo>
                  <a:lnTo>
                    <a:pt x="1604" y="3331"/>
                  </a:lnTo>
                  <a:lnTo>
                    <a:pt x="1666" y="3392"/>
                  </a:lnTo>
                  <a:lnTo>
                    <a:pt x="1913" y="3454"/>
                  </a:lnTo>
                  <a:lnTo>
                    <a:pt x="2221" y="3331"/>
                  </a:lnTo>
                  <a:lnTo>
                    <a:pt x="2591" y="3084"/>
                  </a:lnTo>
                  <a:lnTo>
                    <a:pt x="2715" y="3084"/>
                  </a:lnTo>
                  <a:lnTo>
                    <a:pt x="2900" y="3269"/>
                  </a:lnTo>
                  <a:lnTo>
                    <a:pt x="2961" y="3331"/>
                  </a:lnTo>
                  <a:lnTo>
                    <a:pt x="2961" y="3454"/>
                  </a:lnTo>
                  <a:lnTo>
                    <a:pt x="2838" y="3762"/>
                  </a:lnTo>
                  <a:lnTo>
                    <a:pt x="2715" y="4071"/>
                  </a:lnTo>
                  <a:lnTo>
                    <a:pt x="2715" y="4194"/>
                  </a:lnTo>
                  <a:lnTo>
                    <a:pt x="2715" y="4317"/>
                  </a:lnTo>
                  <a:lnTo>
                    <a:pt x="2838" y="4379"/>
                  </a:lnTo>
                  <a:lnTo>
                    <a:pt x="3085" y="4256"/>
                  </a:lnTo>
                  <a:lnTo>
                    <a:pt x="3455" y="4132"/>
                  </a:lnTo>
                  <a:lnTo>
                    <a:pt x="3763" y="3947"/>
                  </a:lnTo>
                  <a:lnTo>
                    <a:pt x="4071" y="3639"/>
                  </a:lnTo>
                  <a:lnTo>
                    <a:pt x="4318" y="3331"/>
                  </a:lnTo>
                  <a:lnTo>
                    <a:pt x="4380" y="3207"/>
                  </a:lnTo>
                  <a:lnTo>
                    <a:pt x="4442" y="3022"/>
                  </a:lnTo>
                  <a:lnTo>
                    <a:pt x="4380" y="2899"/>
                  </a:lnTo>
                  <a:lnTo>
                    <a:pt x="4318" y="2714"/>
                  </a:lnTo>
                  <a:lnTo>
                    <a:pt x="4256" y="2467"/>
                  </a:lnTo>
                  <a:lnTo>
                    <a:pt x="4195" y="2220"/>
                  </a:lnTo>
                  <a:lnTo>
                    <a:pt x="4256" y="1727"/>
                  </a:lnTo>
                  <a:lnTo>
                    <a:pt x="4318" y="1542"/>
                  </a:lnTo>
                  <a:lnTo>
                    <a:pt x="4318" y="1295"/>
                  </a:lnTo>
                  <a:lnTo>
                    <a:pt x="4256" y="1049"/>
                  </a:lnTo>
                  <a:lnTo>
                    <a:pt x="4133" y="802"/>
                  </a:lnTo>
                  <a:lnTo>
                    <a:pt x="4010" y="678"/>
                  </a:lnTo>
                  <a:lnTo>
                    <a:pt x="3886" y="617"/>
                  </a:lnTo>
                  <a:lnTo>
                    <a:pt x="3578" y="555"/>
                  </a:lnTo>
                  <a:lnTo>
                    <a:pt x="3023" y="555"/>
                  </a:lnTo>
                  <a:lnTo>
                    <a:pt x="2838" y="432"/>
                  </a:lnTo>
                  <a:lnTo>
                    <a:pt x="2715" y="308"/>
                  </a:lnTo>
                  <a:lnTo>
                    <a:pt x="2530" y="123"/>
                  </a:lnTo>
                  <a:lnTo>
                    <a:pt x="2344" y="62"/>
                  </a:lnTo>
                  <a:lnTo>
                    <a:pt x="2098" y="0"/>
                  </a:lnTo>
                  <a:close/>
                </a:path>
              </a:pathLst>
            </a:custGeom>
            <a:solidFill>
              <a:srgbClr val="6F37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7" name="Google Shape;4497;p27"/>
            <p:cNvSpPr/>
            <p:nvPr/>
          </p:nvSpPr>
          <p:spPr>
            <a:xfrm>
              <a:off x="2723700" y="3564450"/>
              <a:ext cx="84825" cy="75575"/>
            </a:xfrm>
            <a:custGeom>
              <a:avLst/>
              <a:gdLst/>
              <a:ahLst/>
              <a:cxnLst/>
              <a:rect l="l" t="t" r="r" b="b"/>
              <a:pathLst>
                <a:path w="3393" h="3023" extrusionOk="0">
                  <a:moveTo>
                    <a:pt x="62" y="0"/>
                  </a:moveTo>
                  <a:lnTo>
                    <a:pt x="0" y="617"/>
                  </a:lnTo>
                  <a:lnTo>
                    <a:pt x="3269" y="3022"/>
                  </a:lnTo>
                  <a:lnTo>
                    <a:pt x="3393" y="2097"/>
                  </a:lnTo>
                  <a:lnTo>
                    <a:pt x="62" y="0"/>
                  </a:lnTo>
                  <a:close/>
                </a:path>
              </a:pathLst>
            </a:custGeom>
            <a:solidFill>
              <a:srgbClr val="2D2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8" name="Google Shape;4498;p27"/>
            <p:cNvSpPr/>
            <p:nvPr/>
          </p:nvSpPr>
          <p:spPr>
            <a:xfrm>
              <a:off x="2736025" y="3445725"/>
              <a:ext cx="91000" cy="77100"/>
            </a:xfrm>
            <a:custGeom>
              <a:avLst/>
              <a:gdLst/>
              <a:ahLst/>
              <a:cxnLst/>
              <a:rect l="l" t="t" r="r" b="b"/>
              <a:pathLst>
                <a:path w="3640" h="3084" extrusionOk="0">
                  <a:moveTo>
                    <a:pt x="63" y="0"/>
                  </a:moveTo>
                  <a:lnTo>
                    <a:pt x="1" y="679"/>
                  </a:lnTo>
                  <a:lnTo>
                    <a:pt x="3578" y="3084"/>
                  </a:lnTo>
                  <a:lnTo>
                    <a:pt x="3640" y="2776"/>
                  </a:lnTo>
                  <a:lnTo>
                    <a:pt x="63" y="0"/>
                  </a:lnTo>
                  <a:close/>
                </a:path>
              </a:pathLst>
            </a:custGeom>
            <a:solidFill>
              <a:srgbClr val="2D2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9" name="Google Shape;4499;p27"/>
            <p:cNvSpPr/>
            <p:nvPr/>
          </p:nvSpPr>
          <p:spPr>
            <a:xfrm>
              <a:off x="2845500" y="2676300"/>
              <a:ext cx="180450" cy="471850"/>
            </a:xfrm>
            <a:custGeom>
              <a:avLst/>
              <a:gdLst/>
              <a:ahLst/>
              <a:cxnLst/>
              <a:rect l="l" t="t" r="r" b="b"/>
              <a:pathLst>
                <a:path w="7218" h="18874" extrusionOk="0">
                  <a:moveTo>
                    <a:pt x="1111" y="1"/>
                  </a:moveTo>
                  <a:lnTo>
                    <a:pt x="679" y="62"/>
                  </a:lnTo>
                  <a:lnTo>
                    <a:pt x="494" y="186"/>
                  </a:lnTo>
                  <a:lnTo>
                    <a:pt x="371" y="309"/>
                  </a:lnTo>
                  <a:lnTo>
                    <a:pt x="248" y="432"/>
                  </a:lnTo>
                  <a:lnTo>
                    <a:pt x="186" y="617"/>
                  </a:lnTo>
                  <a:lnTo>
                    <a:pt x="186" y="1049"/>
                  </a:lnTo>
                  <a:lnTo>
                    <a:pt x="186" y="1419"/>
                  </a:lnTo>
                  <a:lnTo>
                    <a:pt x="309" y="2098"/>
                  </a:lnTo>
                  <a:lnTo>
                    <a:pt x="433" y="2468"/>
                  </a:lnTo>
                  <a:lnTo>
                    <a:pt x="494" y="2653"/>
                  </a:lnTo>
                  <a:lnTo>
                    <a:pt x="1605" y="5181"/>
                  </a:lnTo>
                  <a:lnTo>
                    <a:pt x="2530" y="7032"/>
                  </a:lnTo>
                  <a:lnTo>
                    <a:pt x="3208" y="8327"/>
                  </a:lnTo>
                  <a:lnTo>
                    <a:pt x="3702" y="9129"/>
                  </a:lnTo>
                  <a:lnTo>
                    <a:pt x="4257" y="10054"/>
                  </a:lnTo>
                  <a:lnTo>
                    <a:pt x="4380" y="10362"/>
                  </a:lnTo>
                  <a:lnTo>
                    <a:pt x="4380" y="10732"/>
                  </a:lnTo>
                  <a:lnTo>
                    <a:pt x="4318" y="10979"/>
                  </a:lnTo>
                  <a:lnTo>
                    <a:pt x="4195" y="11349"/>
                  </a:lnTo>
                  <a:lnTo>
                    <a:pt x="3702" y="12274"/>
                  </a:lnTo>
                  <a:lnTo>
                    <a:pt x="2961" y="13446"/>
                  </a:lnTo>
                  <a:lnTo>
                    <a:pt x="2160" y="14618"/>
                  </a:lnTo>
                  <a:lnTo>
                    <a:pt x="679" y="16777"/>
                  </a:lnTo>
                  <a:lnTo>
                    <a:pt x="1" y="17702"/>
                  </a:lnTo>
                  <a:lnTo>
                    <a:pt x="988" y="18380"/>
                  </a:lnTo>
                  <a:lnTo>
                    <a:pt x="1728" y="18750"/>
                  </a:lnTo>
                  <a:lnTo>
                    <a:pt x="1975" y="18874"/>
                  </a:lnTo>
                  <a:lnTo>
                    <a:pt x="2098" y="18874"/>
                  </a:lnTo>
                  <a:lnTo>
                    <a:pt x="2160" y="18812"/>
                  </a:lnTo>
                  <a:lnTo>
                    <a:pt x="3085" y="17702"/>
                  </a:lnTo>
                  <a:lnTo>
                    <a:pt x="3887" y="16653"/>
                  </a:lnTo>
                  <a:lnTo>
                    <a:pt x="4812" y="15420"/>
                  </a:lnTo>
                  <a:lnTo>
                    <a:pt x="5737" y="14063"/>
                  </a:lnTo>
                  <a:lnTo>
                    <a:pt x="6477" y="12768"/>
                  </a:lnTo>
                  <a:lnTo>
                    <a:pt x="6785" y="12212"/>
                  </a:lnTo>
                  <a:lnTo>
                    <a:pt x="7032" y="11657"/>
                  </a:lnTo>
                  <a:lnTo>
                    <a:pt x="7156" y="11226"/>
                  </a:lnTo>
                  <a:lnTo>
                    <a:pt x="7217" y="10794"/>
                  </a:lnTo>
                  <a:lnTo>
                    <a:pt x="7156" y="10300"/>
                  </a:lnTo>
                  <a:lnTo>
                    <a:pt x="7032" y="9684"/>
                  </a:lnTo>
                  <a:lnTo>
                    <a:pt x="6600" y="8327"/>
                  </a:lnTo>
                  <a:lnTo>
                    <a:pt x="5984" y="6723"/>
                  </a:lnTo>
                  <a:lnTo>
                    <a:pt x="5305" y="5181"/>
                  </a:lnTo>
                  <a:lnTo>
                    <a:pt x="4627" y="3639"/>
                  </a:lnTo>
                  <a:lnTo>
                    <a:pt x="3948" y="2344"/>
                  </a:lnTo>
                  <a:lnTo>
                    <a:pt x="3147" y="864"/>
                  </a:lnTo>
                  <a:lnTo>
                    <a:pt x="2900" y="617"/>
                  </a:lnTo>
                  <a:lnTo>
                    <a:pt x="2530" y="371"/>
                  </a:lnTo>
                  <a:lnTo>
                    <a:pt x="2098" y="186"/>
                  </a:lnTo>
                  <a:lnTo>
                    <a:pt x="1605" y="62"/>
                  </a:lnTo>
                  <a:lnTo>
                    <a:pt x="1111" y="1"/>
                  </a:lnTo>
                  <a:close/>
                </a:path>
              </a:pathLst>
            </a:custGeom>
            <a:solidFill>
              <a:srgbClr val="DB54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0" name="Google Shape;4500;p27"/>
            <p:cNvSpPr/>
            <p:nvPr/>
          </p:nvSpPr>
          <p:spPr>
            <a:xfrm>
              <a:off x="2845500" y="2676300"/>
              <a:ext cx="180450" cy="471850"/>
            </a:xfrm>
            <a:custGeom>
              <a:avLst/>
              <a:gdLst/>
              <a:ahLst/>
              <a:cxnLst/>
              <a:rect l="l" t="t" r="r" b="b"/>
              <a:pathLst>
                <a:path w="7218" h="18874" fill="none" extrusionOk="0">
                  <a:moveTo>
                    <a:pt x="494" y="2653"/>
                  </a:moveTo>
                  <a:lnTo>
                    <a:pt x="494" y="2653"/>
                  </a:lnTo>
                  <a:lnTo>
                    <a:pt x="1605" y="5181"/>
                  </a:lnTo>
                  <a:lnTo>
                    <a:pt x="2530" y="7032"/>
                  </a:lnTo>
                  <a:lnTo>
                    <a:pt x="3208" y="8327"/>
                  </a:lnTo>
                  <a:lnTo>
                    <a:pt x="3702" y="9129"/>
                  </a:lnTo>
                  <a:lnTo>
                    <a:pt x="4257" y="10054"/>
                  </a:lnTo>
                  <a:lnTo>
                    <a:pt x="4380" y="10362"/>
                  </a:lnTo>
                  <a:lnTo>
                    <a:pt x="4380" y="10732"/>
                  </a:lnTo>
                  <a:lnTo>
                    <a:pt x="4380" y="10732"/>
                  </a:lnTo>
                  <a:lnTo>
                    <a:pt x="4318" y="10979"/>
                  </a:lnTo>
                  <a:lnTo>
                    <a:pt x="4195" y="11349"/>
                  </a:lnTo>
                  <a:lnTo>
                    <a:pt x="3702" y="12274"/>
                  </a:lnTo>
                  <a:lnTo>
                    <a:pt x="2961" y="13446"/>
                  </a:lnTo>
                  <a:lnTo>
                    <a:pt x="2160" y="14618"/>
                  </a:lnTo>
                  <a:lnTo>
                    <a:pt x="679" y="16777"/>
                  </a:lnTo>
                  <a:lnTo>
                    <a:pt x="1" y="17702"/>
                  </a:lnTo>
                  <a:lnTo>
                    <a:pt x="1" y="17702"/>
                  </a:lnTo>
                  <a:lnTo>
                    <a:pt x="988" y="18380"/>
                  </a:lnTo>
                  <a:lnTo>
                    <a:pt x="1728" y="18750"/>
                  </a:lnTo>
                  <a:lnTo>
                    <a:pt x="1975" y="18874"/>
                  </a:lnTo>
                  <a:lnTo>
                    <a:pt x="2098" y="18874"/>
                  </a:lnTo>
                  <a:lnTo>
                    <a:pt x="2160" y="18812"/>
                  </a:lnTo>
                  <a:lnTo>
                    <a:pt x="2160" y="18812"/>
                  </a:lnTo>
                  <a:lnTo>
                    <a:pt x="3085" y="17702"/>
                  </a:lnTo>
                  <a:lnTo>
                    <a:pt x="3887" y="16653"/>
                  </a:lnTo>
                  <a:lnTo>
                    <a:pt x="4812" y="15420"/>
                  </a:lnTo>
                  <a:lnTo>
                    <a:pt x="5737" y="14063"/>
                  </a:lnTo>
                  <a:lnTo>
                    <a:pt x="6477" y="12768"/>
                  </a:lnTo>
                  <a:lnTo>
                    <a:pt x="6785" y="12212"/>
                  </a:lnTo>
                  <a:lnTo>
                    <a:pt x="7032" y="11657"/>
                  </a:lnTo>
                  <a:lnTo>
                    <a:pt x="7156" y="11226"/>
                  </a:lnTo>
                  <a:lnTo>
                    <a:pt x="7217" y="10794"/>
                  </a:lnTo>
                  <a:lnTo>
                    <a:pt x="7217" y="10794"/>
                  </a:lnTo>
                  <a:lnTo>
                    <a:pt x="7156" y="10300"/>
                  </a:lnTo>
                  <a:lnTo>
                    <a:pt x="7032" y="9684"/>
                  </a:lnTo>
                  <a:lnTo>
                    <a:pt x="6600" y="8327"/>
                  </a:lnTo>
                  <a:lnTo>
                    <a:pt x="5984" y="6723"/>
                  </a:lnTo>
                  <a:lnTo>
                    <a:pt x="5305" y="5181"/>
                  </a:lnTo>
                  <a:lnTo>
                    <a:pt x="4627" y="3639"/>
                  </a:lnTo>
                  <a:lnTo>
                    <a:pt x="3948" y="2344"/>
                  </a:lnTo>
                  <a:lnTo>
                    <a:pt x="3147" y="864"/>
                  </a:lnTo>
                  <a:lnTo>
                    <a:pt x="3147" y="864"/>
                  </a:lnTo>
                  <a:lnTo>
                    <a:pt x="2900" y="617"/>
                  </a:lnTo>
                  <a:lnTo>
                    <a:pt x="2530" y="371"/>
                  </a:lnTo>
                  <a:lnTo>
                    <a:pt x="2098" y="186"/>
                  </a:lnTo>
                  <a:lnTo>
                    <a:pt x="1605" y="62"/>
                  </a:lnTo>
                  <a:lnTo>
                    <a:pt x="1111" y="1"/>
                  </a:lnTo>
                  <a:lnTo>
                    <a:pt x="679" y="62"/>
                  </a:lnTo>
                  <a:lnTo>
                    <a:pt x="494" y="186"/>
                  </a:lnTo>
                  <a:lnTo>
                    <a:pt x="371" y="309"/>
                  </a:lnTo>
                  <a:lnTo>
                    <a:pt x="248" y="432"/>
                  </a:lnTo>
                  <a:lnTo>
                    <a:pt x="186" y="617"/>
                  </a:lnTo>
                  <a:lnTo>
                    <a:pt x="186" y="617"/>
                  </a:lnTo>
                  <a:lnTo>
                    <a:pt x="186" y="1049"/>
                  </a:lnTo>
                  <a:lnTo>
                    <a:pt x="186" y="1419"/>
                  </a:lnTo>
                  <a:lnTo>
                    <a:pt x="309" y="2098"/>
                  </a:lnTo>
                  <a:lnTo>
                    <a:pt x="433" y="2468"/>
                  </a:lnTo>
                  <a:lnTo>
                    <a:pt x="494" y="265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1" name="Google Shape;4501;p27"/>
            <p:cNvSpPr/>
            <p:nvPr/>
          </p:nvSpPr>
          <p:spPr>
            <a:xfrm>
              <a:off x="2793075" y="2657800"/>
              <a:ext cx="7750" cy="4650"/>
            </a:xfrm>
            <a:custGeom>
              <a:avLst/>
              <a:gdLst/>
              <a:ahLst/>
              <a:cxnLst/>
              <a:rect l="l" t="t" r="r" b="b"/>
              <a:pathLst>
                <a:path w="310" h="186" extrusionOk="0">
                  <a:moveTo>
                    <a:pt x="124" y="0"/>
                  </a:moveTo>
                  <a:lnTo>
                    <a:pt x="1" y="62"/>
                  </a:lnTo>
                  <a:lnTo>
                    <a:pt x="1" y="185"/>
                  </a:lnTo>
                  <a:lnTo>
                    <a:pt x="309" y="185"/>
                  </a:lnTo>
                  <a:lnTo>
                    <a:pt x="248" y="62"/>
                  </a:lnTo>
                  <a:lnTo>
                    <a:pt x="124" y="0"/>
                  </a:lnTo>
                  <a:close/>
                </a:path>
              </a:pathLst>
            </a:custGeom>
            <a:solidFill>
              <a:srgbClr val="AC7E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2" name="Google Shape;4502;p27"/>
            <p:cNvSpPr/>
            <p:nvPr/>
          </p:nvSpPr>
          <p:spPr>
            <a:xfrm>
              <a:off x="2793075" y="2657800"/>
              <a:ext cx="7750" cy="4650"/>
            </a:xfrm>
            <a:custGeom>
              <a:avLst/>
              <a:gdLst/>
              <a:ahLst/>
              <a:cxnLst/>
              <a:rect l="l" t="t" r="r" b="b"/>
              <a:pathLst>
                <a:path w="310" h="186" fill="none" extrusionOk="0">
                  <a:moveTo>
                    <a:pt x="124" y="0"/>
                  </a:moveTo>
                  <a:lnTo>
                    <a:pt x="124" y="0"/>
                  </a:lnTo>
                  <a:lnTo>
                    <a:pt x="1" y="62"/>
                  </a:lnTo>
                  <a:lnTo>
                    <a:pt x="1" y="185"/>
                  </a:lnTo>
                  <a:lnTo>
                    <a:pt x="1" y="185"/>
                  </a:lnTo>
                  <a:lnTo>
                    <a:pt x="124" y="185"/>
                  </a:lnTo>
                  <a:lnTo>
                    <a:pt x="124" y="185"/>
                  </a:lnTo>
                  <a:lnTo>
                    <a:pt x="186" y="185"/>
                  </a:lnTo>
                  <a:lnTo>
                    <a:pt x="186" y="185"/>
                  </a:lnTo>
                  <a:lnTo>
                    <a:pt x="309" y="185"/>
                  </a:lnTo>
                  <a:lnTo>
                    <a:pt x="309" y="185"/>
                  </a:lnTo>
                  <a:lnTo>
                    <a:pt x="248" y="62"/>
                  </a:lnTo>
                  <a:lnTo>
                    <a:pt x="124" y="0"/>
                  </a:lnTo>
                  <a:lnTo>
                    <a:pt x="124" y="0"/>
                  </a:lnTo>
                  <a:lnTo>
                    <a:pt x="12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3" name="Google Shape;4503;p27"/>
            <p:cNvSpPr/>
            <p:nvPr/>
          </p:nvSpPr>
          <p:spPr>
            <a:xfrm>
              <a:off x="2793075" y="2662425"/>
              <a:ext cx="38575" cy="44750"/>
            </a:xfrm>
            <a:custGeom>
              <a:avLst/>
              <a:gdLst/>
              <a:ahLst/>
              <a:cxnLst/>
              <a:rect l="l" t="t" r="r" b="b"/>
              <a:pathLst>
                <a:path w="1543" h="1790" extrusionOk="0">
                  <a:moveTo>
                    <a:pt x="1" y="0"/>
                  </a:moveTo>
                  <a:lnTo>
                    <a:pt x="1" y="62"/>
                  </a:lnTo>
                  <a:lnTo>
                    <a:pt x="63" y="185"/>
                  </a:lnTo>
                  <a:lnTo>
                    <a:pt x="186" y="247"/>
                  </a:lnTo>
                  <a:lnTo>
                    <a:pt x="309" y="370"/>
                  </a:lnTo>
                  <a:lnTo>
                    <a:pt x="556" y="802"/>
                  </a:lnTo>
                  <a:lnTo>
                    <a:pt x="926" y="1296"/>
                  </a:lnTo>
                  <a:lnTo>
                    <a:pt x="1420" y="1789"/>
                  </a:lnTo>
                  <a:lnTo>
                    <a:pt x="1543" y="1049"/>
                  </a:lnTo>
                  <a:lnTo>
                    <a:pt x="988" y="617"/>
                  </a:lnTo>
                  <a:lnTo>
                    <a:pt x="556" y="247"/>
                  </a:lnTo>
                  <a:lnTo>
                    <a:pt x="433" y="124"/>
                  </a:lnTo>
                  <a:lnTo>
                    <a:pt x="309" y="0"/>
                  </a:lnTo>
                  <a:close/>
                </a:path>
              </a:pathLst>
            </a:custGeom>
            <a:solidFill>
              <a:srgbClr val="B1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4" name="Google Shape;4504;p27"/>
            <p:cNvSpPr/>
            <p:nvPr/>
          </p:nvSpPr>
          <p:spPr>
            <a:xfrm>
              <a:off x="2793075" y="2662425"/>
              <a:ext cx="38575" cy="44750"/>
            </a:xfrm>
            <a:custGeom>
              <a:avLst/>
              <a:gdLst/>
              <a:ahLst/>
              <a:cxnLst/>
              <a:rect l="l" t="t" r="r" b="b"/>
              <a:pathLst>
                <a:path w="1543" h="1790" fill="none" extrusionOk="0">
                  <a:moveTo>
                    <a:pt x="309" y="0"/>
                  </a:moveTo>
                  <a:lnTo>
                    <a:pt x="309" y="0"/>
                  </a:lnTo>
                  <a:lnTo>
                    <a:pt x="186" y="0"/>
                  </a:lnTo>
                  <a:lnTo>
                    <a:pt x="186" y="0"/>
                  </a:lnTo>
                  <a:lnTo>
                    <a:pt x="124" y="0"/>
                  </a:lnTo>
                  <a:lnTo>
                    <a:pt x="124" y="0"/>
                  </a:lnTo>
                  <a:lnTo>
                    <a:pt x="1" y="0"/>
                  </a:lnTo>
                  <a:lnTo>
                    <a:pt x="1" y="0"/>
                  </a:lnTo>
                  <a:lnTo>
                    <a:pt x="1" y="62"/>
                  </a:lnTo>
                  <a:lnTo>
                    <a:pt x="1" y="62"/>
                  </a:lnTo>
                  <a:lnTo>
                    <a:pt x="63" y="185"/>
                  </a:lnTo>
                  <a:lnTo>
                    <a:pt x="186" y="247"/>
                  </a:lnTo>
                  <a:lnTo>
                    <a:pt x="186" y="247"/>
                  </a:lnTo>
                  <a:lnTo>
                    <a:pt x="186" y="247"/>
                  </a:lnTo>
                  <a:lnTo>
                    <a:pt x="186" y="247"/>
                  </a:lnTo>
                  <a:lnTo>
                    <a:pt x="186" y="247"/>
                  </a:lnTo>
                  <a:lnTo>
                    <a:pt x="186" y="247"/>
                  </a:lnTo>
                  <a:lnTo>
                    <a:pt x="309" y="370"/>
                  </a:lnTo>
                  <a:lnTo>
                    <a:pt x="556" y="802"/>
                  </a:lnTo>
                  <a:lnTo>
                    <a:pt x="926" y="1296"/>
                  </a:lnTo>
                  <a:lnTo>
                    <a:pt x="1420" y="1789"/>
                  </a:lnTo>
                  <a:lnTo>
                    <a:pt x="1420" y="1789"/>
                  </a:lnTo>
                  <a:lnTo>
                    <a:pt x="1543" y="1049"/>
                  </a:lnTo>
                  <a:lnTo>
                    <a:pt x="1543" y="1049"/>
                  </a:lnTo>
                  <a:lnTo>
                    <a:pt x="988" y="617"/>
                  </a:lnTo>
                  <a:lnTo>
                    <a:pt x="556" y="247"/>
                  </a:lnTo>
                  <a:lnTo>
                    <a:pt x="556" y="247"/>
                  </a:lnTo>
                  <a:lnTo>
                    <a:pt x="433" y="124"/>
                  </a:lnTo>
                  <a:lnTo>
                    <a:pt x="30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5" name="Google Shape;4505;p27"/>
            <p:cNvSpPr/>
            <p:nvPr/>
          </p:nvSpPr>
          <p:spPr>
            <a:xfrm>
              <a:off x="2828550" y="2688625"/>
              <a:ext cx="23150" cy="30875"/>
            </a:xfrm>
            <a:custGeom>
              <a:avLst/>
              <a:gdLst/>
              <a:ahLst/>
              <a:cxnLst/>
              <a:rect l="l" t="t" r="r" b="b"/>
              <a:pathLst>
                <a:path w="926" h="1235" extrusionOk="0">
                  <a:moveTo>
                    <a:pt x="124" y="1"/>
                  </a:moveTo>
                  <a:lnTo>
                    <a:pt x="1" y="741"/>
                  </a:lnTo>
                  <a:lnTo>
                    <a:pt x="371" y="1049"/>
                  </a:lnTo>
                  <a:lnTo>
                    <a:pt x="926" y="1234"/>
                  </a:lnTo>
                  <a:lnTo>
                    <a:pt x="864" y="803"/>
                  </a:lnTo>
                  <a:lnTo>
                    <a:pt x="864" y="309"/>
                  </a:lnTo>
                  <a:lnTo>
                    <a:pt x="432" y="124"/>
                  </a:lnTo>
                  <a:lnTo>
                    <a:pt x="124" y="1"/>
                  </a:lnTo>
                  <a:close/>
                </a:path>
              </a:pathLst>
            </a:custGeom>
            <a:solidFill>
              <a:srgbClr val="A4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6" name="Google Shape;4506;p27"/>
            <p:cNvSpPr/>
            <p:nvPr/>
          </p:nvSpPr>
          <p:spPr>
            <a:xfrm>
              <a:off x="2828550" y="2688625"/>
              <a:ext cx="23150" cy="30875"/>
            </a:xfrm>
            <a:custGeom>
              <a:avLst/>
              <a:gdLst/>
              <a:ahLst/>
              <a:cxnLst/>
              <a:rect l="l" t="t" r="r" b="b"/>
              <a:pathLst>
                <a:path w="926" h="1235" fill="none" extrusionOk="0">
                  <a:moveTo>
                    <a:pt x="124" y="1"/>
                  </a:moveTo>
                  <a:lnTo>
                    <a:pt x="124" y="1"/>
                  </a:lnTo>
                  <a:lnTo>
                    <a:pt x="1" y="741"/>
                  </a:lnTo>
                  <a:lnTo>
                    <a:pt x="1" y="741"/>
                  </a:lnTo>
                  <a:lnTo>
                    <a:pt x="371" y="1049"/>
                  </a:lnTo>
                  <a:lnTo>
                    <a:pt x="371" y="1049"/>
                  </a:lnTo>
                  <a:lnTo>
                    <a:pt x="926" y="1234"/>
                  </a:lnTo>
                  <a:lnTo>
                    <a:pt x="926" y="1234"/>
                  </a:lnTo>
                  <a:lnTo>
                    <a:pt x="864" y="803"/>
                  </a:lnTo>
                  <a:lnTo>
                    <a:pt x="864" y="309"/>
                  </a:lnTo>
                  <a:lnTo>
                    <a:pt x="864" y="309"/>
                  </a:lnTo>
                  <a:lnTo>
                    <a:pt x="432" y="124"/>
                  </a:lnTo>
                  <a:lnTo>
                    <a:pt x="432" y="124"/>
                  </a:lnTo>
                  <a:lnTo>
                    <a:pt x="12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7" name="Google Shape;4507;p27"/>
            <p:cNvSpPr/>
            <p:nvPr/>
          </p:nvSpPr>
          <p:spPr>
            <a:xfrm>
              <a:off x="2919525" y="2690175"/>
              <a:ext cx="10825" cy="17000"/>
            </a:xfrm>
            <a:custGeom>
              <a:avLst/>
              <a:gdLst/>
              <a:ahLst/>
              <a:cxnLst/>
              <a:rect l="l" t="t" r="r" b="b"/>
              <a:pathLst>
                <a:path w="433" h="680" extrusionOk="0">
                  <a:moveTo>
                    <a:pt x="0" y="1"/>
                  </a:moveTo>
                  <a:lnTo>
                    <a:pt x="432" y="679"/>
                  </a:lnTo>
                  <a:lnTo>
                    <a:pt x="432" y="679"/>
                  </a:lnTo>
                  <a:lnTo>
                    <a:pt x="247" y="309"/>
                  </a:lnTo>
                  <a:lnTo>
                    <a:pt x="0" y="1"/>
                  </a:lnTo>
                  <a:close/>
                </a:path>
              </a:pathLst>
            </a:custGeom>
            <a:solidFill>
              <a:srgbClr val="B1AD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8" name="Google Shape;4508;p27"/>
            <p:cNvSpPr/>
            <p:nvPr/>
          </p:nvSpPr>
          <p:spPr>
            <a:xfrm>
              <a:off x="2919525" y="2690175"/>
              <a:ext cx="21600" cy="37025"/>
            </a:xfrm>
            <a:custGeom>
              <a:avLst/>
              <a:gdLst/>
              <a:ahLst/>
              <a:cxnLst/>
              <a:rect l="l" t="t" r="r" b="b"/>
              <a:pathLst>
                <a:path w="864" h="1481" fill="none" extrusionOk="0">
                  <a:moveTo>
                    <a:pt x="0" y="1"/>
                  </a:moveTo>
                  <a:lnTo>
                    <a:pt x="0" y="1"/>
                  </a:lnTo>
                  <a:lnTo>
                    <a:pt x="0" y="1"/>
                  </a:lnTo>
                  <a:lnTo>
                    <a:pt x="0" y="1"/>
                  </a:lnTo>
                  <a:lnTo>
                    <a:pt x="247" y="309"/>
                  </a:lnTo>
                  <a:lnTo>
                    <a:pt x="247" y="309"/>
                  </a:lnTo>
                  <a:lnTo>
                    <a:pt x="432" y="679"/>
                  </a:lnTo>
                  <a:lnTo>
                    <a:pt x="432" y="679"/>
                  </a:lnTo>
                  <a:lnTo>
                    <a:pt x="864" y="1481"/>
                  </a:lnTo>
                  <a:lnTo>
                    <a:pt x="864" y="1481"/>
                  </a:lnTo>
                  <a:lnTo>
                    <a:pt x="432" y="679"/>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9" name="Google Shape;4509;p27"/>
            <p:cNvSpPr/>
            <p:nvPr/>
          </p:nvSpPr>
          <p:spPr>
            <a:xfrm>
              <a:off x="2917975" y="2690175"/>
              <a:ext cx="12375" cy="17000"/>
            </a:xfrm>
            <a:custGeom>
              <a:avLst/>
              <a:gdLst/>
              <a:ahLst/>
              <a:cxnLst/>
              <a:rect l="l" t="t" r="r" b="b"/>
              <a:pathLst>
                <a:path w="495" h="680" extrusionOk="0">
                  <a:moveTo>
                    <a:pt x="1" y="1"/>
                  </a:moveTo>
                  <a:lnTo>
                    <a:pt x="124" y="186"/>
                  </a:lnTo>
                  <a:lnTo>
                    <a:pt x="248" y="309"/>
                  </a:lnTo>
                  <a:lnTo>
                    <a:pt x="494" y="679"/>
                  </a:lnTo>
                  <a:lnTo>
                    <a:pt x="309" y="309"/>
                  </a:lnTo>
                  <a:lnTo>
                    <a:pt x="62" y="1"/>
                  </a:lnTo>
                  <a:close/>
                </a:path>
              </a:pathLst>
            </a:custGeom>
            <a:solidFill>
              <a:srgbClr val="A4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0" name="Google Shape;4510;p27"/>
            <p:cNvSpPr/>
            <p:nvPr/>
          </p:nvSpPr>
          <p:spPr>
            <a:xfrm>
              <a:off x="2917975" y="2690175"/>
              <a:ext cx="12375" cy="17000"/>
            </a:xfrm>
            <a:custGeom>
              <a:avLst/>
              <a:gdLst/>
              <a:ahLst/>
              <a:cxnLst/>
              <a:rect l="l" t="t" r="r" b="b"/>
              <a:pathLst>
                <a:path w="495" h="680" fill="none" extrusionOk="0">
                  <a:moveTo>
                    <a:pt x="62" y="1"/>
                  </a:moveTo>
                  <a:lnTo>
                    <a:pt x="62" y="1"/>
                  </a:lnTo>
                  <a:lnTo>
                    <a:pt x="1" y="1"/>
                  </a:lnTo>
                  <a:lnTo>
                    <a:pt x="1" y="1"/>
                  </a:lnTo>
                  <a:lnTo>
                    <a:pt x="124" y="186"/>
                  </a:lnTo>
                  <a:lnTo>
                    <a:pt x="248" y="309"/>
                  </a:lnTo>
                  <a:lnTo>
                    <a:pt x="248" y="309"/>
                  </a:lnTo>
                  <a:lnTo>
                    <a:pt x="494" y="679"/>
                  </a:lnTo>
                  <a:lnTo>
                    <a:pt x="494" y="679"/>
                  </a:lnTo>
                  <a:lnTo>
                    <a:pt x="309" y="309"/>
                  </a:lnTo>
                  <a:lnTo>
                    <a:pt x="309" y="309"/>
                  </a:lnTo>
                  <a:lnTo>
                    <a:pt x="6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1" name="Google Shape;4511;p27"/>
            <p:cNvSpPr/>
            <p:nvPr/>
          </p:nvSpPr>
          <p:spPr>
            <a:xfrm>
              <a:off x="2850150" y="2690175"/>
              <a:ext cx="92525" cy="41650"/>
            </a:xfrm>
            <a:custGeom>
              <a:avLst/>
              <a:gdLst/>
              <a:ahLst/>
              <a:cxnLst/>
              <a:rect l="l" t="t" r="r" b="b"/>
              <a:pathLst>
                <a:path w="3701" h="1666" extrusionOk="0">
                  <a:moveTo>
                    <a:pt x="2714" y="1"/>
                  </a:moveTo>
                  <a:lnTo>
                    <a:pt x="1604" y="247"/>
                  </a:lnTo>
                  <a:lnTo>
                    <a:pt x="1110" y="371"/>
                  </a:lnTo>
                  <a:lnTo>
                    <a:pt x="493" y="371"/>
                  </a:lnTo>
                  <a:lnTo>
                    <a:pt x="0" y="247"/>
                  </a:lnTo>
                  <a:lnTo>
                    <a:pt x="0" y="741"/>
                  </a:lnTo>
                  <a:lnTo>
                    <a:pt x="62" y="1172"/>
                  </a:lnTo>
                  <a:lnTo>
                    <a:pt x="370" y="1234"/>
                  </a:lnTo>
                  <a:lnTo>
                    <a:pt x="1049" y="1296"/>
                  </a:lnTo>
                  <a:lnTo>
                    <a:pt x="1789" y="1481"/>
                  </a:lnTo>
                  <a:lnTo>
                    <a:pt x="2590" y="1604"/>
                  </a:lnTo>
                  <a:lnTo>
                    <a:pt x="3392" y="1666"/>
                  </a:lnTo>
                  <a:lnTo>
                    <a:pt x="3701" y="1666"/>
                  </a:lnTo>
                  <a:lnTo>
                    <a:pt x="3639" y="1481"/>
                  </a:lnTo>
                  <a:lnTo>
                    <a:pt x="3207" y="679"/>
                  </a:lnTo>
                  <a:lnTo>
                    <a:pt x="2961" y="309"/>
                  </a:lnTo>
                  <a:lnTo>
                    <a:pt x="2837" y="186"/>
                  </a:lnTo>
                  <a:lnTo>
                    <a:pt x="2714" y="1"/>
                  </a:lnTo>
                  <a:close/>
                </a:path>
              </a:pathLst>
            </a:custGeom>
            <a:solidFill>
              <a:srgbClr val="A4476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2" name="Google Shape;4512;p27"/>
            <p:cNvSpPr/>
            <p:nvPr/>
          </p:nvSpPr>
          <p:spPr>
            <a:xfrm>
              <a:off x="2850150" y="2690175"/>
              <a:ext cx="92525" cy="41650"/>
            </a:xfrm>
            <a:custGeom>
              <a:avLst/>
              <a:gdLst/>
              <a:ahLst/>
              <a:cxnLst/>
              <a:rect l="l" t="t" r="r" b="b"/>
              <a:pathLst>
                <a:path w="3701" h="1666" fill="none" extrusionOk="0">
                  <a:moveTo>
                    <a:pt x="2714" y="1"/>
                  </a:moveTo>
                  <a:lnTo>
                    <a:pt x="2714" y="1"/>
                  </a:lnTo>
                  <a:lnTo>
                    <a:pt x="1604" y="247"/>
                  </a:lnTo>
                  <a:lnTo>
                    <a:pt x="1110" y="371"/>
                  </a:lnTo>
                  <a:lnTo>
                    <a:pt x="678" y="371"/>
                  </a:lnTo>
                  <a:lnTo>
                    <a:pt x="678" y="371"/>
                  </a:lnTo>
                  <a:lnTo>
                    <a:pt x="493" y="371"/>
                  </a:lnTo>
                  <a:lnTo>
                    <a:pt x="493" y="371"/>
                  </a:lnTo>
                  <a:lnTo>
                    <a:pt x="0" y="247"/>
                  </a:lnTo>
                  <a:lnTo>
                    <a:pt x="0" y="247"/>
                  </a:lnTo>
                  <a:lnTo>
                    <a:pt x="0" y="741"/>
                  </a:lnTo>
                  <a:lnTo>
                    <a:pt x="62" y="1172"/>
                  </a:lnTo>
                  <a:lnTo>
                    <a:pt x="62" y="1172"/>
                  </a:lnTo>
                  <a:lnTo>
                    <a:pt x="370" y="1234"/>
                  </a:lnTo>
                  <a:lnTo>
                    <a:pt x="370" y="1234"/>
                  </a:lnTo>
                  <a:lnTo>
                    <a:pt x="1049" y="1296"/>
                  </a:lnTo>
                  <a:lnTo>
                    <a:pt x="1789" y="1481"/>
                  </a:lnTo>
                  <a:lnTo>
                    <a:pt x="2590" y="1604"/>
                  </a:lnTo>
                  <a:lnTo>
                    <a:pt x="3392" y="1666"/>
                  </a:lnTo>
                  <a:lnTo>
                    <a:pt x="3392" y="1666"/>
                  </a:lnTo>
                  <a:lnTo>
                    <a:pt x="3701" y="1666"/>
                  </a:lnTo>
                  <a:lnTo>
                    <a:pt x="3701" y="1666"/>
                  </a:lnTo>
                  <a:lnTo>
                    <a:pt x="3639" y="1481"/>
                  </a:lnTo>
                  <a:lnTo>
                    <a:pt x="3639" y="1481"/>
                  </a:lnTo>
                  <a:lnTo>
                    <a:pt x="3207" y="679"/>
                  </a:lnTo>
                  <a:lnTo>
                    <a:pt x="3207" y="679"/>
                  </a:lnTo>
                  <a:lnTo>
                    <a:pt x="2961" y="309"/>
                  </a:lnTo>
                  <a:lnTo>
                    <a:pt x="2961" y="309"/>
                  </a:lnTo>
                  <a:lnTo>
                    <a:pt x="2837" y="186"/>
                  </a:lnTo>
                  <a:lnTo>
                    <a:pt x="271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3" name="Google Shape;4513;p27"/>
            <p:cNvSpPr/>
            <p:nvPr/>
          </p:nvSpPr>
          <p:spPr>
            <a:xfrm>
              <a:off x="2786925" y="2653175"/>
              <a:ext cx="437925" cy="103325"/>
            </a:xfrm>
            <a:custGeom>
              <a:avLst/>
              <a:gdLst/>
              <a:ahLst/>
              <a:cxnLst/>
              <a:rect l="l" t="t" r="r" b="b"/>
              <a:pathLst>
                <a:path w="17517" h="4133" extrusionOk="0">
                  <a:moveTo>
                    <a:pt x="247" y="0"/>
                  </a:moveTo>
                  <a:lnTo>
                    <a:pt x="124" y="124"/>
                  </a:lnTo>
                  <a:lnTo>
                    <a:pt x="0" y="185"/>
                  </a:lnTo>
                  <a:lnTo>
                    <a:pt x="0" y="309"/>
                  </a:lnTo>
                  <a:lnTo>
                    <a:pt x="0" y="555"/>
                  </a:lnTo>
                  <a:lnTo>
                    <a:pt x="0" y="679"/>
                  </a:lnTo>
                  <a:lnTo>
                    <a:pt x="124" y="740"/>
                  </a:lnTo>
                  <a:lnTo>
                    <a:pt x="309" y="740"/>
                  </a:lnTo>
                  <a:lnTo>
                    <a:pt x="432" y="679"/>
                  </a:lnTo>
                  <a:lnTo>
                    <a:pt x="555" y="740"/>
                  </a:lnTo>
                  <a:lnTo>
                    <a:pt x="679" y="864"/>
                  </a:lnTo>
                  <a:lnTo>
                    <a:pt x="1234" y="1419"/>
                  </a:lnTo>
                  <a:lnTo>
                    <a:pt x="1542" y="1727"/>
                  </a:lnTo>
                  <a:lnTo>
                    <a:pt x="1974" y="2036"/>
                  </a:lnTo>
                  <a:lnTo>
                    <a:pt x="2406" y="2221"/>
                  </a:lnTo>
                  <a:lnTo>
                    <a:pt x="2961" y="2344"/>
                  </a:lnTo>
                  <a:lnTo>
                    <a:pt x="4009" y="2344"/>
                  </a:lnTo>
                  <a:lnTo>
                    <a:pt x="5243" y="2221"/>
                  </a:lnTo>
                  <a:lnTo>
                    <a:pt x="6476" y="2097"/>
                  </a:lnTo>
                  <a:lnTo>
                    <a:pt x="7031" y="2097"/>
                  </a:lnTo>
                  <a:lnTo>
                    <a:pt x="7463" y="2159"/>
                  </a:lnTo>
                  <a:lnTo>
                    <a:pt x="7895" y="2221"/>
                  </a:lnTo>
                  <a:lnTo>
                    <a:pt x="8327" y="2467"/>
                  </a:lnTo>
                  <a:lnTo>
                    <a:pt x="9252" y="3023"/>
                  </a:lnTo>
                  <a:lnTo>
                    <a:pt x="9745" y="3331"/>
                  </a:lnTo>
                  <a:lnTo>
                    <a:pt x="10300" y="3639"/>
                  </a:lnTo>
                  <a:lnTo>
                    <a:pt x="10855" y="3886"/>
                  </a:lnTo>
                  <a:lnTo>
                    <a:pt x="11472" y="4071"/>
                  </a:lnTo>
                  <a:lnTo>
                    <a:pt x="11966" y="4133"/>
                  </a:lnTo>
                  <a:lnTo>
                    <a:pt x="15851" y="4133"/>
                  </a:lnTo>
                  <a:lnTo>
                    <a:pt x="16715" y="4009"/>
                  </a:lnTo>
                  <a:lnTo>
                    <a:pt x="17023" y="3886"/>
                  </a:lnTo>
                  <a:lnTo>
                    <a:pt x="17270" y="3701"/>
                  </a:lnTo>
                  <a:lnTo>
                    <a:pt x="17455" y="3454"/>
                  </a:lnTo>
                  <a:lnTo>
                    <a:pt x="17517" y="3269"/>
                  </a:lnTo>
                  <a:lnTo>
                    <a:pt x="17455" y="3084"/>
                  </a:lnTo>
                  <a:lnTo>
                    <a:pt x="17270" y="2961"/>
                  </a:lnTo>
                  <a:lnTo>
                    <a:pt x="16961" y="2837"/>
                  </a:lnTo>
                  <a:lnTo>
                    <a:pt x="16591" y="2776"/>
                  </a:lnTo>
                  <a:lnTo>
                    <a:pt x="15851" y="2776"/>
                  </a:lnTo>
                  <a:lnTo>
                    <a:pt x="14618" y="2961"/>
                  </a:lnTo>
                  <a:lnTo>
                    <a:pt x="13939" y="3023"/>
                  </a:lnTo>
                  <a:lnTo>
                    <a:pt x="13137" y="3084"/>
                  </a:lnTo>
                  <a:lnTo>
                    <a:pt x="12397" y="3084"/>
                  </a:lnTo>
                  <a:lnTo>
                    <a:pt x="11596" y="2961"/>
                  </a:lnTo>
                  <a:lnTo>
                    <a:pt x="10917" y="2776"/>
                  </a:lnTo>
                  <a:lnTo>
                    <a:pt x="10362" y="2529"/>
                  </a:lnTo>
                  <a:lnTo>
                    <a:pt x="9869" y="2221"/>
                  </a:lnTo>
                  <a:lnTo>
                    <a:pt x="9437" y="1912"/>
                  </a:lnTo>
                  <a:lnTo>
                    <a:pt x="8697" y="1296"/>
                  </a:lnTo>
                  <a:lnTo>
                    <a:pt x="8265" y="1049"/>
                  </a:lnTo>
                  <a:lnTo>
                    <a:pt x="7772" y="926"/>
                  </a:lnTo>
                  <a:lnTo>
                    <a:pt x="7216" y="802"/>
                  </a:lnTo>
                  <a:lnTo>
                    <a:pt x="6600" y="864"/>
                  </a:lnTo>
                  <a:lnTo>
                    <a:pt x="5921" y="987"/>
                  </a:lnTo>
                  <a:lnTo>
                    <a:pt x="5243" y="1111"/>
                  </a:lnTo>
                  <a:lnTo>
                    <a:pt x="4009" y="1419"/>
                  </a:lnTo>
                  <a:lnTo>
                    <a:pt x="3516" y="1481"/>
                  </a:lnTo>
                  <a:lnTo>
                    <a:pt x="3084" y="1481"/>
                  </a:lnTo>
                  <a:lnTo>
                    <a:pt x="2714" y="1419"/>
                  </a:lnTo>
                  <a:lnTo>
                    <a:pt x="2406" y="1296"/>
                  </a:lnTo>
                  <a:lnTo>
                    <a:pt x="1789" y="987"/>
                  </a:lnTo>
                  <a:lnTo>
                    <a:pt x="1234" y="617"/>
                  </a:lnTo>
                  <a:lnTo>
                    <a:pt x="802" y="247"/>
                  </a:lnTo>
                  <a:lnTo>
                    <a:pt x="617" y="62"/>
                  </a:lnTo>
                  <a:lnTo>
                    <a:pt x="555" y="0"/>
                  </a:lnTo>
                  <a:close/>
                </a:path>
              </a:pathLst>
            </a:custGeom>
            <a:solidFill>
              <a:srgbClr val="FDB51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4" name="Google Shape;4514;p27"/>
            <p:cNvSpPr/>
            <p:nvPr/>
          </p:nvSpPr>
          <p:spPr>
            <a:xfrm>
              <a:off x="1613500" y="3471925"/>
              <a:ext cx="186600" cy="194300"/>
            </a:xfrm>
            <a:custGeom>
              <a:avLst/>
              <a:gdLst/>
              <a:ahLst/>
              <a:cxnLst/>
              <a:rect l="l" t="t" r="r" b="b"/>
              <a:pathLst>
                <a:path w="7464" h="7772" extrusionOk="0">
                  <a:moveTo>
                    <a:pt x="3948" y="2221"/>
                  </a:moveTo>
                  <a:lnTo>
                    <a:pt x="4133" y="2283"/>
                  </a:lnTo>
                  <a:lnTo>
                    <a:pt x="4380" y="2406"/>
                  </a:lnTo>
                  <a:lnTo>
                    <a:pt x="4565" y="2529"/>
                  </a:lnTo>
                  <a:lnTo>
                    <a:pt x="4750" y="2776"/>
                  </a:lnTo>
                  <a:lnTo>
                    <a:pt x="4503" y="4010"/>
                  </a:lnTo>
                  <a:lnTo>
                    <a:pt x="4257" y="4626"/>
                  </a:lnTo>
                  <a:lnTo>
                    <a:pt x="4133" y="4873"/>
                  </a:lnTo>
                  <a:lnTo>
                    <a:pt x="3948" y="5058"/>
                  </a:lnTo>
                  <a:lnTo>
                    <a:pt x="3702" y="5243"/>
                  </a:lnTo>
                  <a:lnTo>
                    <a:pt x="3393" y="5366"/>
                  </a:lnTo>
                  <a:lnTo>
                    <a:pt x="3147" y="5428"/>
                  </a:lnTo>
                  <a:lnTo>
                    <a:pt x="2838" y="5366"/>
                  </a:lnTo>
                  <a:lnTo>
                    <a:pt x="2653" y="5243"/>
                  </a:lnTo>
                  <a:lnTo>
                    <a:pt x="2468" y="4996"/>
                  </a:lnTo>
                  <a:lnTo>
                    <a:pt x="2345" y="4688"/>
                  </a:lnTo>
                  <a:lnTo>
                    <a:pt x="2283" y="4318"/>
                  </a:lnTo>
                  <a:lnTo>
                    <a:pt x="2283" y="4071"/>
                  </a:lnTo>
                  <a:lnTo>
                    <a:pt x="2345" y="3825"/>
                  </a:lnTo>
                  <a:lnTo>
                    <a:pt x="2468" y="3331"/>
                  </a:lnTo>
                  <a:lnTo>
                    <a:pt x="2776" y="2899"/>
                  </a:lnTo>
                  <a:lnTo>
                    <a:pt x="3085" y="2529"/>
                  </a:lnTo>
                  <a:lnTo>
                    <a:pt x="3332" y="2406"/>
                  </a:lnTo>
                  <a:lnTo>
                    <a:pt x="3517" y="2283"/>
                  </a:lnTo>
                  <a:lnTo>
                    <a:pt x="3702" y="2221"/>
                  </a:lnTo>
                  <a:close/>
                  <a:moveTo>
                    <a:pt x="4010" y="1"/>
                  </a:moveTo>
                  <a:lnTo>
                    <a:pt x="3455" y="62"/>
                  </a:lnTo>
                  <a:lnTo>
                    <a:pt x="2961" y="124"/>
                  </a:lnTo>
                  <a:lnTo>
                    <a:pt x="2468" y="309"/>
                  </a:lnTo>
                  <a:lnTo>
                    <a:pt x="1975" y="556"/>
                  </a:lnTo>
                  <a:lnTo>
                    <a:pt x="1543" y="802"/>
                  </a:lnTo>
                  <a:lnTo>
                    <a:pt x="1173" y="1172"/>
                  </a:lnTo>
                  <a:lnTo>
                    <a:pt x="679" y="1851"/>
                  </a:lnTo>
                  <a:lnTo>
                    <a:pt x="309" y="2529"/>
                  </a:lnTo>
                  <a:lnTo>
                    <a:pt x="63" y="3208"/>
                  </a:lnTo>
                  <a:lnTo>
                    <a:pt x="1" y="3886"/>
                  </a:lnTo>
                  <a:lnTo>
                    <a:pt x="63" y="4565"/>
                  </a:lnTo>
                  <a:lnTo>
                    <a:pt x="248" y="5181"/>
                  </a:lnTo>
                  <a:lnTo>
                    <a:pt x="494" y="5736"/>
                  </a:lnTo>
                  <a:lnTo>
                    <a:pt x="864" y="6292"/>
                  </a:lnTo>
                  <a:lnTo>
                    <a:pt x="1296" y="6785"/>
                  </a:lnTo>
                  <a:lnTo>
                    <a:pt x="1851" y="7155"/>
                  </a:lnTo>
                  <a:lnTo>
                    <a:pt x="2406" y="7463"/>
                  </a:lnTo>
                  <a:lnTo>
                    <a:pt x="3085" y="7648"/>
                  </a:lnTo>
                  <a:lnTo>
                    <a:pt x="3763" y="7772"/>
                  </a:lnTo>
                  <a:lnTo>
                    <a:pt x="4503" y="7772"/>
                  </a:lnTo>
                  <a:lnTo>
                    <a:pt x="5305" y="7587"/>
                  </a:lnTo>
                  <a:lnTo>
                    <a:pt x="6045" y="7340"/>
                  </a:lnTo>
                  <a:lnTo>
                    <a:pt x="5984" y="7155"/>
                  </a:lnTo>
                  <a:lnTo>
                    <a:pt x="5860" y="7093"/>
                  </a:lnTo>
                  <a:lnTo>
                    <a:pt x="5675" y="7032"/>
                  </a:lnTo>
                  <a:lnTo>
                    <a:pt x="5490" y="6970"/>
                  </a:lnTo>
                  <a:lnTo>
                    <a:pt x="4935" y="7032"/>
                  </a:lnTo>
                  <a:lnTo>
                    <a:pt x="4318" y="7093"/>
                  </a:lnTo>
                  <a:lnTo>
                    <a:pt x="3578" y="7093"/>
                  </a:lnTo>
                  <a:lnTo>
                    <a:pt x="2900" y="7032"/>
                  </a:lnTo>
                  <a:lnTo>
                    <a:pt x="2530" y="6970"/>
                  </a:lnTo>
                  <a:lnTo>
                    <a:pt x="2160" y="6847"/>
                  </a:lnTo>
                  <a:lnTo>
                    <a:pt x="1851" y="6600"/>
                  </a:lnTo>
                  <a:lnTo>
                    <a:pt x="1543" y="6353"/>
                  </a:lnTo>
                  <a:lnTo>
                    <a:pt x="1235" y="5983"/>
                  </a:lnTo>
                  <a:lnTo>
                    <a:pt x="926" y="5551"/>
                  </a:lnTo>
                  <a:lnTo>
                    <a:pt x="741" y="5120"/>
                  </a:lnTo>
                  <a:lnTo>
                    <a:pt x="679" y="4626"/>
                  </a:lnTo>
                  <a:lnTo>
                    <a:pt x="618" y="4133"/>
                  </a:lnTo>
                  <a:lnTo>
                    <a:pt x="679" y="3639"/>
                  </a:lnTo>
                  <a:lnTo>
                    <a:pt x="741" y="3146"/>
                  </a:lnTo>
                  <a:lnTo>
                    <a:pt x="926" y="2714"/>
                  </a:lnTo>
                  <a:lnTo>
                    <a:pt x="1173" y="2221"/>
                  </a:lnTo>
                  <a:lnTo>
                    <a:pt x="1420" y="1851"/>
                  </a:lnTo>
                  <a:lnTo>
                    <a:pt x="1728" y="1481"/>
                  </a:lnTo>
                  <a:lnTo>
                    <a:pt x="2098" y="1111"/>
                  </a:lnTo>
                  <a:lnTo>
                    <a:pt x="2530" y="864"/>
                  </a:lnTo>
                  <a:lnTo>
                    <a:pt x="2961" y="679"/>
                  </a:lnTo>
                  <a:lnTo>
                    <a:pt x="3455" y="617"/>
                  </a:lnTo>
                  <a:lnTo>
                    <a:pt x="4010" y="556"/>
                  </a:lnTo>
                  <a:lnTo>
                    <a:pt x="4380" y="556"/>
                  </a:lnTo>
                  <a:lnTo>
                    <a:pt x="4688" y="617"/>
                  </a:lnTo>
                  <a:lnTo>
                    <a:pt x="5244" y="741"/>
                  </a:lnTo>
                  <a:lnTo>
                    <a:pt x="5737" y="987"/>
                  </a:lnTo>
                  <a:lnTo>
                    <a:pt x="6107" y="1357"/>
                  </a:lnTo>
                  <a:lnTo>
                    <a:pt x="6415" y="1728"/>
                  </a:lnTo>
                  <a:lnTo>
                    <a:pt x="6600" y="2221"/>
                  </a:lnTo>
                  <a:lnTo>
                    <a:pt x="6724" y="2714"/>
                  </a:lnTo>
                  <a:lnTo>
                    <a:pt x="6785" y="3208"/>
                  </a:lnTo>
                  <a:lnTo>
                    <a:pt x="6785" y="3701"/>
                  </a:lnTo>
                  <a:lnTo>
                    <a:pt x="6662" y="4195"/>
                  </a:lnTo>
                  <a:lnTo>
                    <a:pt x="6539" y="4565"/>
                  </a:lnTo>
                  <a:lnTo>
                    <a:pt x="6292" y="4935"/>
                  </a:lnTo>
                  <a:lnTo>
                    <a:pt x="6045" y="5181"/>
                  </a:lnTo>
                  <a:lnTo>
                    <a:pt x="5737" y="5305"/>
                  </a:lnTo>
                  <a:lnTo>
                    <a:pt x="5367" y="5305"/>
                  </a:lnTo>
                  <a:lnTo>
                    <a:pt x="4997" y="5120"/>
                  </a:lnTo>
                  <a:lnTo>
                    <a:pt x="5058" y="4503"/>
                  </a:lnTo>
                  <a:lnTo>
                    <a:pt x="5305" y="3454"/>
                  </a:lnTo>
                  <a:lnTo>
                    <a:pt x="5737" y="1789"/>
                  </a:lnTo>
                  <a:lnTo>
                    <a:pt x="5058" y="1789"/>
                  </a:lnTo>
                  <a:lnTo>
                    <a:pt x="4997" y="1851"/>
                  </a:lnTo>
                  <a:lnTo>
                    <a:pt x="4935" y="1974"/>
                  </a:lnTo>
                  <a:lnTo>
                    <a:pt x="4935" y="2159"/>
                  </a:lnTo>
                  <a:lnTo>
                    <a:pt x="4627" y="1913"/>
                  </a:lnTo>
                  <a:lnTo>
                    <a:pt x="4318" y="1728"/>
                  </a:lnTo>
                  <a:lnTo>
                    <a:pt x="3948" y="1666"/>
                  </a:lnTo>
                  <a:lnTo>
                    <a:pt x="3578" y="1666"/>
                  </a:lnTo>
                  <a:lnTo>
                    <a:pt x="3208" y="1728"/>
                  </a:lnTo>
                  <a:lnTo>
                    <a:pt x="2838" y="1913"/>
                  </a:lnTo>
                  <a:lnTo>
                    <a:pt x="2530" y="2159"/>
                  </a:lnTo>
                  <a:lnTo>
                    <a:pt x="2221" y="2468"/>
                  </a:lnTo>
                  <a:lnTo>
                    <a:pt x="1975" y="2776"/>
                  </a:lnTo>
                  <a:lnTo>
                    <a:pt x="1790" y="3146"/>
                  </a:lnTo>
                  <a:lnTo>
                    <a:pt x="1666" y="3516"/>
                  </a:lnTo>
                  <a:lnTo>
                    <a:pt x="1605" y="3886"/>
                  </a:lnTo>
                  <a:lnTo>
                    <a:pt x="1605" y="4256"/>
                  </a:lnTo>
                  <a:lnTo>
                    <a:pt x="1666" y="4626"/>
                  </a:lnTo>
                  <a:lnTo>
                    <a:pt x="1728" y="4996"/>
                  </a:lnTo>
                  <a:lnTo>
                    <a:pt x="1913" y="5305"/>
                  </a:lnTo>
                  <a:lnTo>
                    <a:pt x="2098" y="5551"/>
                  </a:lnTo>
                  <a:lnTo>
                    <a:pt x="2345" y="5798"/>
                  </a:lnTo>
                  <a:lnTo>
                    <a:pt x="2591" y="5922"/>
                  </a:lnTo>
                  <a:lnTo>
                    <a:pt x="2900" y="6045"/>
                  </a:lnTo>
                  <a:lnTo>
                    <a:pt x="3208" y="5983"/>
                  </a:lnTo>
                  <a:lnTo>
                    <a:pt x="3517" y="5922"/>
                  </a:lnTo>
                  <a:lnTo>
                    <a:pt x="3887" y="5675"/>
                  </a:lnTo>
                  <a:lnTo>
                    <a:pt x="4257" y="5305"/>
                  </a:lnTo>
                  <a:lnTo>
                    <a:pt x="4442" y="5613"/>
                  </a:lnTo>
                  <a:lnTo>
                    <a:pt x="4688" y="5860"/>
                  </a:lnTo>
                  <a:lnTo>
                    <a:pt x="4935" y="5983"/>
                  </a:lnTo>
                  <a:lnTo>
                    <a:pt x="5182" y="6045"/>
                  </a:lnTo>
                  <a:lnTo>
                    <a:pt x="5490" y="5983"/>
                  </a:lnTo>
                  <a:lnTo>
                    <a:pt x="5737" y="5922"/>
                  </a:lnTo>
                  <a:lnTo>
                    <a:pt x="6045" y="5798"/>
                  </a:lnTo>
                  <a:lnTo>
                    <a:pt x="6354" y="5613"/>
                  </a:lnTo>
                  <a:lnTo>
                    <a:pt x="6600" y="5366"/>
                  </a:lnTo>
                  <a:lnTo>
                    <a:pt x="6847" y="5120"/>
                  </a:lnTo>
                  <a:lnTo>
                    <a:pt x="7032" y="4811"/>
                  </a:lnTo>
                  <a:lnTo>
                    <a:pt x="7217" y="4503"/>
                  </a:lnTo>
                  <a:lnTo>
                    <a:pt x="7341" y="4133"/>
                  </a:lnTo>
                  <a:lnTo>
                    <a:pt x="7402" y="3825"/>
                  </a:lnTo>
                  <a:lnTo>
                    <a:pt x="7464" y="3454"/>
                  </a:lnTo>
                  <a:lnTo>
                    <a:pt x="7402" y="3146"/>
                  </a:lnTo>
                  <a:lnTo>
                    <a:pt x="7402" y="2591"/>
                  </a:lnTo>
                  <a:lnTo>
                    <a:pt x="7279" y="2036"/>
                  </a:lnTo>
                  <a:lnTo>
                    <a:pt x="7032" y="1604"/>
                  </a:lnTo>
                  <a:lnTo>
                    <a:pt x="6785" y="1172"/>
                  </a:lnTo>
                  <a:lnTo>
                    <a:pt x="6415" y="864"/>
                  </a:lnTo>
                  <a:lnTo>
                    <a:pt x="5984" y="556"/>
                  </a:lnTo>
                  <a:lnTo>
                    <a:pt x="5552" y="309"/>
                  </a:lnTo>
                  <a:lnTo>
                    <a:pt x="5058" y="186"/>
                  </a:lnTo>
                  <a:lnTo>
                    <a:pt x="4565" y="62"/>
                  </a:lnTo>
                  <a:lnTo>
                    <a:pt x="4010" y="1"/>
                  </a:lnTo>
                  <a:close/>
                </a:path>
              </a:pathLst>
            </a:custGeom>
            <a:solidFill>
              <a:srgbClr val="E98C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5" name="Google Shape;4515;p27"/>
            <p:cNvSpPr/>
            <p:nvPr/>
          </p:nvSpPr>
          <p:spPr>
            <a:xfrm>
              <a:off x="1610425" y="3467300"/>
              <a:ext cx="194300" cy="202025"/>
            </a:xfrm>
            <a:custGeom>
              <a:avLst/>
              <a:gdLst/>
              <a:ahLst/>
              <a:cxnLst/>
              <a:rect l="l" t="t" r="r" b="b"/>
              <a:pathLst>
                <a:path w="7772" h="8081" extrusionOk="0">
                  <a:moveTo>
                    <a:pt x="6083" y="1827"/>
                  </a:moveTo>
                  <a:lnTo>
                    <a:pt x="6107" y="1851"/>
                  </a:lnTo>
                  <a:lnTo>
                    <a:pt x="6477" y="2283"/>
                  </a:lnTo>
                  <a:lnTo>
                    <a:pt x="6723" y="2776"/>
                  </a:lnTo>
                  <a:lnTo>
                    <a:pt x="6847" y="3208"/>
                  </a:lnTo>
                  <a:lnTo>
                    <a:pt x="6847" y="3701"/>
                  </a:lnTo>
                  <a:lnTo>
                    <a:pt x="6785" y="3948"/>
                  </a:lnTo>
                  <a:lnTo>
                    <a:pt x="6723" y="4195"/>
                  </a:lnTo>
                  <a:lnTo>
                    <a:pt x="6600" y="4441"/>
                  </a:lnTo>
                  <a:lnTo>
                    <a:pt x="6415" y="4626"/>
                  </a:lnTo>
                  <a:lnTo>
                    <a:pt x="6230" y="4873"/>
                  </a:lnTo>
                  <a:lnTo>
                    <a:pt x="5983" y="5058"/>
                  </a:lnTo>
                  <a:lnTo>
                    <a:pt x="5675" y="5243"/>
                  </a:lnTo>
                  <a:lnTo>
                    <a:pt x="5305" y="5366"/>
                  </a:lnTo>
                  <a:lnTo>
                    <a:pt x="5367" y="5120"/>
                  </a:lnTo>
                  <a:lnTo>
                    <a:pt x="5428" y="4688"/>
                  </a:lnTo>
                  <a:lnTo>
                    <a:pt x="5675" y="3578"/>
                  </a:lnTo>
                  <a:lnTo>
                    <a:pt x="6083" y="1827"/>
                  </a:lnTo>
                  <a:close/>
                  <a:moveTo>
                    <a:pt x="4256" y="2653"/>
                  </a:moveTo>
                  <a:lnTo>
                    <a:pt x="4441" y="2776"/>
                  </a:lnTo>
                  <a:lnTo>
                    <a:pt x="4503" y="2899"/>
                  </a:lnTo>
                  <a:lnTo>
                    <a:pt x="4565" y="3023"/>
                  </a:lnTo>
                  <a:lnTo>
                    <a:pt x="4626" y="3208"/>
                  </a:lnTo>
                  <a:lnTo>
                    <a:pt x="4565" y="3578"/>
                  </a:lnTo>
                  <a:lnTo>
                    <a:pt x="4503" y="4010"/>
                  </a:lnTo>
                  <a:lnTo>
                    <a:pt x="4318" y="4441"/>
                  </a:lnTo>
                  <a:lnTo>
                    <a:pt x="4133" y="4811"/>
                  </a:lnTo>
                  <a:lnTo>
                    <a:pt x="3948" y="5120"/>
                  </a:lnTo>
                  <a:lnTo>
                    <a:pt x="3640" y="5305"/>
                  </a:lnTo>
                  <a:lnTo>
                    <a:pt x="3393" y="5428"/>
                  </a:lnTo>
                  <a:lnTo>
                    <a:pt x="3146" y="5428"/>
                  </a:lnTo>
                  <a:lnTo>
                    <a:pt x="2961" y="5305"/>
                  </a:lnTo>
                  <a:lnTo>
                    <a:pt x="2838" y="5181"/>
                  </a:lnTo>
                  <a:lnTo>
                    <a:pt x="2714" y="4935"/>
                  </a:lnTo>
                  <a:lnTo>
                    <a:pt x="2653" y="4688"/>
                  </a:lnTo>
                  <a:lnTo>
                    <a:pt x="2653" y="4441"/>
                  </a:lnTo>
                  <a:lnTo>
                    <a:pt x="2776" y="3824"/>
                  </a:lnTo>
                  <a:lnTo>
                    <a:pt x="2838" y="3516"/>
                  </a:lnTo>
                  <a:lnTo>
                    <a:pt x="2961" y="3208"/>
                  </a:lnTo>
                  <a:lnTo>
                    <a:pt x="3146" y="3023"/>
                  </a:lnTo>
                  <a:lnTo>
                    <a:pt x="3331" y="2838"/>
                  </a:lnTo>
                  <a:lnTo>
                    <a:pt x="3578" y="2714"/>
                  </a:lnTo>
                  <a:lnTo>
                    <a:pt x="3825" y="2653"/>
                  </a:lnTo>
                  <a:close/>
                  <a:moveTo>
                    <a:pt x="4626" y="432"/>
                  </a:moveTo>
                  <a:lnTo>
                    <a:pt x="5058" y="494"/>
                  </a:lnTo>
                  <a:lnTo>
                    <a:pt x="5490" y="617"/>
                  </a:lnTo>
                  <a:lnTo>
                    <a:pt x="5922" y="802"/>
                  </a:lnTo>
                  <a:lnTo>
                    <a:pt x="6230" y="1049"/>
                  </a:lnTo>
                  <a:lnTo>
                    <a:pt x="6538" y="1357"/>
                  </a:lnTo>
                  <a:lnTo>
                    <a:pt x="6785" y="1666"/>
                  </a:lnTo>
                  <a:lnTo>
                    <a:pt x="7032" y="2036"/>
                  </a:lnTo>
                  <a:lnTo>
                    <a:pt x="7217" y="2468"/>
                  </a:lnTo>
                  <a:lnTo>
                    <a:pt x="7279" y="2838"/>
                  </a:lnTo>
                  <a:lnTo>
                    <a:pt x="7340" y="3269"/>
                  </a:lnTo>
                  <a:lnTo>
                    <a:pt x="7340" y="3701"/>
                  </a:lnTo>
                  <a:lnTo>
                    <a:pt x="7279" y="4133"/>
                  </a:lnTo>
                  <a:lnTo>
                    <a:pt x="7155" y="4503"/>
                  </a:lnTo>
                  <a:lnTo>
                    <a:pt x="6970" y="4935"/>
                  </a:lnTo>
                  <a:lnTo>
                    <a:pt x="6723" y="5305"/>
                  </a:lnTo>
                  <a:lnTo>
                    <a:pt x="6415" y="5551"/>
                  </a:lnTo>
                  <a:lnTo>
                    <a:pt x="6107" y="5798"/>
                  </a:lnTo>
                  <a:lnTo>
                    <a:pt x="5675" y="5921"/>
                  </a:lnTo>
                  <a:lnTo>
                    <a:pt x="5305" y="5983"/>
                  </a:lnTo>
                  <a:lnTo>
                    <a:pt x="4996" y="5921"/>
                  </a:lnTo>
                  <a:lnTo>
                    <a:pt x="4811" y="5860"/>
                  </a:lnTo>
                  <a:lnTo>
                    <a:pt x="4688" y="5736"/>
                  </a:lnTo>
                  <a:lnTo>
                    <a:pt x="4626" y="5613"/>
                  </a:lnTo>
                  <a:lnTo>
                    <a:pt x="4565" y="5428"/>
                  </a:lnTo>
                  <a:lnTo>
                    <a:pt x="4503" y="5243"/>
                  </a:lnTo>
                  <a:lnTo>
                    <a:pt x="4565" y="4996"/>
                  </a:lnTo>
                  <a:lnTo>
                    <a:pt x="4873" y="4071"/>
                  </a:lnTo>
                  <a:lnTo>
                    <a:pt x="4996" y="3639"/>
                  </a:lnTo>
                  <a:lnTo>
                    <a:pt x="5058" y="3208"/>
                  </a:lnTo>
                  <a:lnTo>
                    <a:pt x="4996" y="2838"/>
                  </a:lnTo>
                  <a:lnTo>
                    <a:pt x="4873" y="2653"/>
                  </a:lnTo>
                  <a:lnTo>
                    <a:pt x="4750" y="2529"/>
                  </a:lnTo>
                  <a:lnTo>
                    <a:pt x="4626" y="2406"/>
                  </a:lnTo>
                  <a:lnTo>
                    <a:pt x="4380" y="2283"/>
                  </a:lnTo>
                  <a:lnTo>
                    <a:pt x="4133" y="2221"/>
                  </a:lnTo>
                  <a:lnTo>
                    <a:pt x="3825" y="2221"/>
                  </a:lnTo>
                  <a:lnTo>
                    <a:pt x="3455" y="2283"/>
                  </a:lnTo>
                  <a:lnTo>
                    <a:pt x="3146" y="2468"/>
                  </a:lnTo>
                  <a:lnTo>
                    <a:pt x="2838" y="2714"/>
                  </a:lnTo>
                  <a:lnTo>
                    <a:pt x="2653" y="3023"/>
                  </a:lnTo>
                  <a:lnTo>
                    <a:pt x="2468" y="3331"/>
                  </a:lnTo>
                  <a:lnTo>
                    <a:pt x="2344" y="3763"/>
                  </a:lnTo>
                  <a:lnTo>
                    <a:pt x="2283" y="4133"/>
                  </a:lnTo>
                  <a:lnTo>
                    <a:pt x="2283" y="4503"/>
                  </a:lnTo>
                  <a:lnTo>
                    <a:pt x="2283" y="4873"/>
                  </a:lnTo>
                  <a:lnTo>
                    <a:pt x="2406" y="5243"/>
                  </a:lnTo>
                  <a:lnTo>
                    <a:pt x="2591" y="5490"/>
                  </a:lnTo>
                  <a:lnTo>
                    <a:pt x="2776" y="5675"/>
                  </a:lnTo>
                  <a:lnTo>
                    <a:pt x="3023" y="5798"/>
                  </a:lnTo>
                  <a:lnTo>
                    <a:pt x="3393" y="5798"/>
                  </a:lnTo>
                  <a:lnTo>
                    <a:pt x="3763" y="5675"/>
                  </a:lnTo>
                  <a:lnTo>
                    <a:pt x="4195" y="5366"/>
                  </a:lnTo>
                  <a:lnTo>
                    <a:pt x="3886" y="5613"/>
                  </a:lnTo>
                  <a:lnTo>
                    <a:pt x="3516" y="5798"/>
                  </a:lnTo>
                  <a:lnTo>
                    <a:pt x="3270" y="5921"/>
                  </a:lnTo>
                  <a:lnTo>
                    <a:pt x="3023" y="5983"/>
                  </a:lnTo>
                  <a:lnTo>
                    <a:pt x="2776" y="5983"/>
                  </a:lnTo>
                  <a:lnTo>
                    <a:pt x="2591" y="5921"/>
                  </a:lnTo>
                  <a:lnTo>
                    <a:pt x="2406" y="5860"/>
                  </a:lnTo>
                  <a:lnTo>
                    <a:pt x="2283" y="5736"/>
                  </a:lnTo>
                  <a:lnTo>
                    <a:pt x="2159" y="5551"/>
                  </a:lnTo>
                  <a:lnTo>
                    <a:pt x="2098" y="5366"/>
                  </a:lnTo>
                  <a:lnTo>
                    <a:pt x="1974" y="4935"/>
                  </a:lnTo>
                  <a:lnTo>
                    <a:pt x="1974" y="4380"/>
                  </a:lnTo>
                  <a:lnTo>
                    <a:pt x="2098" y="3886"/>
                  </a:lnTo>
                  <a:lnTo>
                    <a:pt x="2221" y="3331"/>
                  </a:lnTo>
                  <a:lnTo>
                    <a:pt x="2468" y="2838"/>
                  </a:lnTo>
                  <a:lnTo>
                    <a:pt x="2776" y="2406"/>
                  </a:lnTo>
                  <a:lnTo>
                    <a:pt x="3146" y="2159"/>
                  </a:lnTo>
                  <a:lnTo>
                    <a:pt x="3393" y="2036"/>
                  </a:lnTo>
                  <a:lnTo>
                    <a:pt x="3578" y="1974"/>
                  </a:lnTo>
                  <a:lnTo>
                    <a:pt x="3825" y="1974"/>
                  </a:lnTo>
                  <a:lnTo>
                    <a:pt x="4071" y="2036"/>
                  </a:lnTo>
                  <a:lnTo>
                    <a:pt x="4318" y="2098"/>
                  </a:lnTo>
                  <a:lnTo>
                    <a:pt x="4565" y="2283"/>
                  </a:lnTo>
                  <a:lnTo>
                    <a:pt x="4873" y="2529"/>
                  </a:lnTo>
                  <a:lnTo>
                    <a:pt x="5120" y="2838"/>
                  </a:lnTo>
                  <a:lnTo>
                    <a:pt x="5243" y="2344"/>
                  </a:lnTo>
                  <a:lnTo>
                    <a:pt x="5305" y="2221"/>
                  </a:lnTo>
                  <a:lnTo>
                    <a:pt x="5367" y="2159"/>
                  </a:lnTo>
                  <a:lnTo>
                    <a:pt x="5552" y="2159"/>
                  </a:lnTo>
                  <a:lnTo>
                    <a:pt x="5243" y="3454"/>
                  </a:lnTo>
                  <a:lnTo>
                    <a:pt x="5058" y="4256"/>
                  </a:lnTo>
                  <a:lnTo>
                    <a:pt x="4996" y="4996"/>
                  </a:lnTo>
                  <a:lnTo>
                    <a:pt x="4996" y="5305"/>
                  </a:lnTo>
                  <a:lnTo>
                    <a:pt x="5058" y="5551"/>
                  </a:lnTo>
                  <a:lnTo>
                    <a:pt x="5120" y="5736"/>
                  </a:lnTo>
                  <a:lnTo>
                    <a:pt x="5305" y="5798"/>
                  </a:lnTo>
                  <a:lnTo>
                    <a:pt x="5490" y="5798"/>
                  </a:lnTo>
                  <a:lnTo>
                    <a:pt x="5798" y="5736"/>
                  </a:lnTo>
                  <a:lnTo>
                    <a:pt x="6168" y="5490"/>
                  </a:lnTo>
                  <a:lnTo>
                    <a:pt x="6662" y="5120"/>
                  </a:lnTo>
                  <a:lnTo>
                    <a:pt x="6847" y="4750"/>
                  </a:lnTo>
                  <a:lnTo>
                    <a:pt x="7032" y="4380"/>
                  </a:lnTo>
                  <a:lnTo>
                    <a:pt x="7155" y="4010"/>
                  </a:lnTo>
                  <a:lnTo>
                    <a:pt x="7155" y="3578"/>
                  </a:lnTo>
                  <a:lnTo>
                    <a:pt x="7155" y="3208"/>
                  </a:lnTo>
                  <a:lnTo>
                    <a:pt x="7093" y="2838"/>
                  </a:lnTo>
                  <a:lnTo>
                    <a:pt x="6970" y="2468"/>
                  </a:lnTo>
                  <a:lnTo>
                    <a:pt x="6847" y="2098"/>
                  </a:lnTo>
                  <a:lnTo>
                    <a:pt x="6600" y="1727"/>
                  </a:lnTo>
                  <a:lnTo>
                    <a:pt x="6353" y="1419"/>
                  </a:lnTo>
                  <a:lnTo>
                    <a:pt x="6107" y="1172"/>
                  </a:lnTo>
                  <a:lnTo>
                    <a:pt x="5737" y="926"/>
                  </a:lnTo>
                  <a:lnTo>
                    <a:pt x="5367" y="741"/>
                  </a:lnTo>
                  <a:lnTo>
                    <a:pt x="4996" y="617"/>
                  </a:lnTo>
                  <a:lnTo>
                    <a:pt x="4565" y="556"/>
                  </a:lnTo>
                  <a:lnTo>
                    <a:pt x="3578" y="556"/>
                  </a:lnTo>
                  <a:lnTo>
                    <a:pt x="3023" y="679"/>
                  </a:lnTo>
                  <a:lnTo>
                    <a:pt x="2529" y="864"/>
                  </a:lnTo>
                  <a:lnTo>
                    <a:pt x="2098" y="1172"/>
                  </a:lnTo>
                  <a:lnTo>
                    <a:pt x="1728" y="1481"/>
                  </a:lnTo>
                  <a:lnTo>
                    <a:pt x="1358" y="1913"/>
                  </a:lnTo>
                  <a:lnTo>
                    <a:pt x="1111" y="2344"/>
                  </a:lnTo>
                  <a:lnTo>
                    <a:pt x="864" y="2838"/>
                  </a:lnTo>
                  <a:lnTo>
                    <a:pt x="679" y="3331"/>
                  </a:lnTo>
                  <a:lnTo>
                    <a:pt x="617" y="3824"/>
                  </a:lnTo>
                  <a:lnTo>
                    <a:pt x="556" y="4380"/>
                  </a:lnTo>
                  <a:lnTo>
                    <a:pt x="617" y="4873"/>
                  </a:lnTo>
                  <a:lnTo>
                    <a:pt x="679" y="5366"/>
                  </a:lnTo>
                  <a:lnTo>
                    <a:pt x="926" y="5860"/>
                  </a:lnTo>
                  <a:lnTo>
                    <a:pt x="1172" y="6292"/>
                  </a:lnTo>
                  <a:lnTo>
                    <a:pt x="1543" y="6662"/>
                  </a:lnTo>
                  <a:lnTo>
                    <a:pt x="1728" y="6847"/>
                  </a:lnTo>
                  <a:lnTo>
                    <a:pt x="1913" y="7032"/>
                  </a:lnTo>
                  <a:lnTo>
                    <a:pt x="2468" y="7278"/>
                  </a:lnTo>
                  <a:lnTo>
                    <a:pt x="3023" y="7402"/>
                  </a:lnTo>
                  <a:lnTo>
                    <a:pt x="3640" y="7463"/>
                  </a:lnTo>
                  <a:lnTo>
                    <a:pt x="4873" y="7463"/>
                  </a:lnTo>
                  <a:lnTo>
                    <a:pt x="5860" y="7402"/>
                  </a:lnTo>
                  <a:lnTo>
                    <a:pt x="5367" y="7587"/>
                  </a:lnTo>
                  <a:lnTo>
                    <a:pt x="4811" y="7710"/>
                  </a:lnTo>
                  <a:lnTo>
                    <a:pt x="4318" y="7772"/>
                  </a:lnTo>
                  <a:lnTo>
                    <a:pt x="3825" y="7772"/>
                  </a:lnTo>
                  <a:lnTo>
                    <a:pt x="3393" y="7710"/>
                  </a:lnTo>
                  <a:lnTo>
                    <a:pt x="2961" y="7648"/>
                  </a:lnTo>
                  <a:lnTo>
                    <a:pt x="2591" y="7525"/>
                  </a:lnTo>
                  <a:lnTo>
                    <a:pt x="2221" y="7340"/>
                  </a:lnTo>
                  <a:lnTo>
                    <a:pt x="1913" y="7093"/>
                  </a:lnTo>
                  <a:lnTo>
                    <a:pt x="1604" y="6847"/>
                  </a:lnTo>
                  <a:lnTo>
                    <a:pt x="1358" y="6600"/>
                  </a:lnTo>
                  <a:lnTo>
                    <a:pt x="1111" y="6292"/>
                  </a:lnTo>
                  <a:lnTo>
                    <a:pt x="864" y="5983"/>
                  </a:lnTo>
                  <a:lnTo>
                    <a:pt x="741" y="5613"/>
                  </a:lnTo>
                  <a:lnTo>
                    <a:pt x="494" y="4935"/>
                  </a:lnTo>
                  <a:lnTo>
                    <a:pt x="371" y="4195"/>
                  </a:lnTo>
                  <a:lnTo>
                    <a:pt x="371" y="3763"/>
                  </a:lnTo>
                  <a:lnTo>
                    <a:pt x="432" y="3393"/>
                  </a:lnTo>
                  <a:lnTo>
                    <a:pt x="494" y="3023"/>
                  </a:lnTo>
                  <a:lnTo>
                    <a:pt x="617" y="2714"/>
                  </a:lnTo>
                  <a:lnTo>
                    <a:pt x="802" y="2344"/>
                  </a:lnTo>
                  <a:lnTo>
                    <a:pt x="987" y="2036"/>
                  </a:lnTo>
                  <a:lnTo>
                    <a:pt x="1234" y="1727"/>
                  </a:lnTo>
                  <a:lnTo>
                    <a:pt x="1543" y="1419"/>
                  </a:lnTo>
                  <a:lnTo>
                    <a:pt x="1851" y="1172"/>
                  </a:lnTo>
                  <a:lnTo>
                    <a:pt x="2221" y="926"/>
                  </a:lnTo>
                  <a:lnTo>
                    <a:pt x="2653" y="741"/>
                  </a:lnTo>
                  <a:lnTo>
                    <a:pt x="3084" y="617"/>
                  </a:lnTo>
                  <a:lnTo>
                    <a:pt x="3578" y="494"/>
                  </a:lnTo>
                  <a:lnTo>
                    <a:pt x="4133" y="432"/>
                  </a:lnTo>
                  <a:close/>
                  <a:moveTo>
                    <a:pt x="4133" y="1"/>
                  </a:moveTo>
                  <a:lnTo>
                    <a:pt x="3578" y="62"/>
                  </a:lnTo>
                  <a:lnTo>
                    <a:pt x="3023" y="124"/>
                  </a:lnTo>
                  <a:lnTo>
                    <a:pt x="2529" y="309"/>
                  </a:lnTo>
                  <a:lnTo>
                    <a:pt x="2036" y="556"/>
                  </a:lnTo>
                  <a:lnTo>
                    <a:pt x="1543" y="864"/>
                  </a:lnTo>
                  <a:lnTo>
                    <a:pt x="1172" y="1234"/>
                  </a:lnTo>
                  <a:lnTo>
                    <a:pt x="741" y="1727"/>
                  </a:lnTo>
                  <a:lnTo>
                    <a:pt x="432" y="2283"/>
                  </a:lnTo>
                  <a:lnTo>
                    <a:pt x="186" y="2838"/>
                  </a:lnTo>
                  <a:lnTo>
                    <a:pt x="1" y="3454"/>
                  </a:lnTo>
                  <a:lnTo>
                    <a:pt x="1" y="4010"/>
                  </a:lnTo>
                  <a:lnTo>
                    <a:pt x="1" y="4626"/>
                  </a:lnTo>
                  <a:lnTo>
                    <a:pt x="124" y="5181"/>
                  </a:lnTo>
                  <a:lnTo>
                    <a:pt x="309" y="5736"/>
                  </a:lnTo>
                  <a:lnTo>
                    <a:pt x="556" y="6292"/>
                  </a:lnTo>
                  <a:lnTo>
                    <a:pt x="864" y="6723"/>
                  </a:lnTo>
                  <a:lnTo>
                    <a:pt x="1296" y="7155"/>
                  </a:lnTo>
                  <a:lnTo>
                    <a:pt x="1728" y="7525"/>
                  </a:lnTo>
                  <a:lnTo>
                    <a:pt x="2283" y="7833"/>
                  </a:lnTo>
                  <a:lnTo>
                    <a:pt x="2838" y="8018"/>
                  </a:lnTo>
                  <a:lnTo>
                    <a:pt x="3516" y="8080"/>
                  </a:lnTo>
                  <a:lnTo>
                    <a:pt x="4811" y="8080"/>
                  </a:lnTo>
                  <a:lnTo>
                    <a:pt x="5428" y="7957"/>
                  </a:lnTo>
                  <a:lnTo>
                    <a:pt x="5922" y="7833"/>
                  </a:lnTo>
                  <a:lnTo>
                    <a:pt x="6477" y="7587"/>
                  </a:lnTo>
                  <a:lnTo>
                    <a:pt x="5983" y="6785"/>
                  </a:lnTo>
                  <a:lnTo>
                    <a:pt x="5798" y="6847"/>
                  </a:lnTo>
                  <a:lnTo>
                    <a:pt x="5181" y="7093"/>
                  </a:lnTo>
                  <a:lnTo>
                    <a:pt x="4565" y="7155"/>
                  </a:lnTo>
                  <a:lnTo>
                    <a:pt x="3948" y="7217"/>
                  </a:lnTo>
                  <a:lnTo>
                    <a:pt x="3393" y="7093"/>
                  </a:lnTo>
                  <a:lnTo>
                    <a:pt x="2899" y="6970"/>
                  </a:lnTo>
                  <a:lnTo>
                    <a:pt x="2406" y="6723"/>
                  </a:lnTo>
                  <a:lnTo>
                    <a:pt x="1974" y="6415"/>
                  </a:lnTo>
                  <a:lnTo>
                    <a:pt x="1604" y="6045"/>
                  </a:lnTo>
                  <a:lnTo>
                    <a:pt x="1296" y="5613"/>
                  </a:lnTo>
                  <a:lnTo>
                    <a:pt x="1111" y="5181"/>
                  </a:lnTo>
                  <a:lnTo>
                    <a:pt x="987" y="4688"/>
                  </a:lnTo>
                  <a:lnTo>
                    <a:pt x="926" y="4133"/>
                  </a:lnTo>
                  <a:lnTo>
                    <a:pt x="987" y="3578"/>
                  </a:lnTo>
                  <a:lnTo>
                    <a:pt x="1172" y="3023"/>
                  </a:lnTo>
                  <a:lnTo>
                    <a:pt x="1419" y="2468"/>
                  </a:lnTo>
                  <a:lnTo>
                    <a:pt x="1851" y="1913"/>
                  </a:lnTo>
                  <a:lnTo>
                    <a:pt x="2159" y="1666"/>
                  </a:lnTo>
                  <a:lnTo>
                    <a:pt x="2406" y="1419"/>
                  </a:lnTo>
                  <a:lnTo>
                    <a:pt x="2714" y="1234"/>
                  </a:lnTo>
                  <a:lnTo>
                    <a:pt x="2961" y="1111"/>
                  </a:lnTo>
                  <a:lnTo>
                    <a:pt x="3578" y="926"/>
                  </a:lnTo>
                  <a:lnTo>
                    <a:pt x="4133" y="926"/>
                  </a:lnTo>
                  <a:lnTo>
                    <a:pt x="4688" y="987"/>
                  </a:lnTo>
                  <a:lnTo>
                    <a:pt x="5243" y="1234"/>
                  </a:lnTo>
                  <a:lnTo>
                    <a:pt x="5737" y="1481"/>
                  </a:lnTo>
                  <a:lnTo>
                    <a:pt x="6004" y="1748"/>
                  </a:lnTo>
                  <a:lnTo>
                    <a:pt x="6004" y="1748"/>
                  </a:lnTo>
                  <a:lnTo>
                    <a:pt x="5798" y="1789"/>
                  </a:lnTo>
                  <a:lnTo>
                    <a:pt x="5428" y="1727"/>
                  </a:lnTo>
                  <a:lnTo>
                    <a:pt x="4996" y="1789"/>
                  </a:lnTo>
                  <a:lnTo>
                    <a:pt x="4935" y="1851"/>
                  </a:lnTo>
                  <a:lnTo>
                    <a:pt x="4935" y="1974"/>
                  </a:lnTo>
                  <a:lnTo>
                    <a:pt x="4565" y="1789"/>
                  </a:lnTo>
                  <a:lnTo>
                    <a:pt x="4256" y="1666"/>
                  </a:lnTo>
                  <a:lnTo>
                    <a:pt x="3516" y="1666"/>
                  </a:lnTo>
                  <a:lnTo>
                    <a:pt x="3146" y="1789"/>
                  </a:lnTo>
                  <a:lnTo>
                    <a:pt x="2776" y="1974"/>
                  </a:lnTo>
                  <a:lnTo>
                    <a:pt x="2468" y="2221"/>
                  </a:lnTo>
                  <a:lnTo>
                    <a:pt x="2221" y="2529"/>
                  </a:lnTo>
                  <a:lnTo>
                    <a:pt x="1913" y="2838"/>
                  </a:lnTo>
                  <a:lnTo>
                    <a:pt x="1728" y="3208"/>
                  </a:lnTo>
                  <a:lnTo>
                    <a:pt x="1604" y="3578"/>
                  </a:lnTo>
                  <a:lnTo>
                    <a:pt x="1543" y="4010"/>
                  </a:lnTo>
                  <a:lnTo>
                    <a:pt x="1481" y="4380"/>
                  </a:lnTo>
                  <a:lnTo>
                    <a:pt x="1543" y="4750"/>
                  </a:lnTo>
                  <a:lnTo>
                    <a:pt x="1666" y="5120"/>
                  </a:lnTo>
                  <a:lnTo>
                    <a:pt x="1789" y="5490"/>
                  </a:lnTo>
                  <a:lnTo>
                    <a:pt x="1974" y="5798"/>
                  </a:lnTo>
                  <a:lnTo>
                    <a:pt x="2221" y="6045"/>
                  </a:lnTo>
                  <a:lnTo>
                    <a:pt x="2468" y="6230"/>
                  </a:lnTo>
                  <a:lnTo>
                    <a:pt x="2776" y="6353"/>
                  </a:lnTo>
                  <a:lnTo>
                    <a:pt x="3146" y="6415"/>
                  </a:lnTo>
                  <a:lnTo>
                    <a:pt x="3516" y="6353"/>
                  </a:lnTo>
                  <a:lnTo>
                    <a:pt x="3886" y="6168"/>
                  </a:lnTo>
                  <a:lnTo>
                    <a:pt x="4318" y="5921"/>
                  </a:lnTo>
                  <a:lnTo>
                    <a:pt x="4565" y="6168"/>
                  </a:lnTo>
                  <a:lnTo>
                    <a:pt x="4873" y="6292"/>
                  </a:lnTo>
                  <a:lnTo>
                    <a:pt x="5181" y="6353"/>
                  </a:lnTo>
                  <a:lnTo>
                    <a:pt x="5490" y="6415"/>
                  </a:lnTo>
                  <a:lnTo>
                    <a:pt x="5798" y="6353"/>
                  </a:lnTo>
                  <a:lnTo>
                    <a:pt x="6107" y="6230"/>
                  </a:lnTo>
                  <a:lnTo>
                    <a:pt x="6415" y="6045"/>
                  </a:lnTo>
                  <a:lnTo>
                    <a:pt x="6662" y="5860"/>
                  </a:lnTo>
                  <a:lnTo>
                    <a:pt x="6908" y="5613"/>
                  </a:lnTo>
                  <a:lnTo>
                    <a:pt x="7155" y="5366"/>
                  </a:lnTo>
                  <a:lnTo>
                    <a:pt x="7340" y="5058"/>
                  </a:lnTo>
                  <a:lnTo>
                    <a:pt x="7525" y="4750"/>
                  </a:lnTo>
                  <a:lnTo>
                    <a:pt x="7649" y="4380"/>
                  </a:lnTo>
                  <a:lnTo>
                    <a:pt x="7710" y="4010"/>
                  </a:lnTo>
                  <a:lnTo>
                    <a:pt x="7772" y="3701"/>
                  </a:lnTo>
                  <a:lnTo>
                    <a:pt x="7772" y="3331"/>
                  </a:lnTo>
                  <a:lnTo>
                    <a:pt x="7710" y="2714"/>
                  </a:lnTo>
                  <a:lnTo>
                    <a:pt x="7587" y="2159"/>
                  </a:lnTo>
                  <a:lnTo>
                    <a:pt x="7340" y="1666"/>
                  </a:lnTo>
                  <a:lnTo>
                    <a:pt x="7032" y="1234"/>
                  </a:lnTo>
                  <a:lnTo>
                    <a:pt x="6662" y="864"/>
                  </a:lnTo>
                  <a:lnTo>
                    <a:pt x="6230" y="617"/>
                  </a:lnTo>
                  <a:lnTo>
                    <a:pt x="5737" y="371"/>
                  </a:lnTo>
                  <a:lnTo>
                    <a:pt x="5243" y="186"/>
                  </a:lnTo>
                  <a:lnTo>
                    <a:pt x="4688" y="62"/>
                  </a:lnTo>
                  <a:lnTo>
                    <a:pt x="4133" y="1"/>
                  </a:lnTo>
                  <a:close/>
                </a:path>
              </a:pathLst>
            </a:custGeom>
            <a:solidFill>
              <a:srgbClr val="E98C2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516" name="Google Shape;4516;p27"/>
          <p:cNvSpPr/>
          <p:nvPr/>
        </p:nvSpPr>
        <p:spPr>
          <a:xfrm>
            <a:off x="418175" y="1231574"/>
            <a:ext cx="4810500" cy="3635393"/>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91425" tIns="91425" rIns="90000" bIns="91425" anchor="t" anchorCtr="0">
            <a:noAutofit/>
          </a:bodyPr>
          <a:lstStyle/>
          <a:p>
            <a:pPr marL="0" marR="0" lvl="0" indent="0" algn="l" rtl="0">
              <a:lnSpc>
                <a:spcPct val="90000"/>
              </a:lnSpc>
              <a:spcBef>
                <a:spcPts val="560"/>
              </a:spcBef>
              <a:spcAft>
                <a:spcPts val="0"/>
              </a:spcAft>
              <a:buClr>
                <a:srgbClr val="000000"/>
              </a:buClr>
              <a:buSzPts val="1500"/>
              <a:buFont typeface="Arial"/>
              <a:buNone/>
            </a:pPr>
            <a:r>
              <a:rPr lang="no-NO" sz="1500">
                <a:solidFill>
                  <a:srgbClr val="00509E"/>
                </a:solidFill>
              </a:rPr>
              <a:t>Tjenestesenteret leverer støttetjenester på lønns- og HR-</a:t>
            </a:r>
            <a:r>
              <a:rPr lang="en-US" sz="1500" err="1">
                <a:solidFill>
                  <a:srgbClr val="00509E"/>
                </a:solidFill>
              </a:rPr>
              <a:t>områder</a:t>
            </a:r>
            <a:endParaRPr lang="en-US" sz="17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350"/>
              <a:buFont typeface="Arial"/>
              <a:buNone/>
            </a:pPr>
            <a:endParaRPr sz="1150">
              <a:solidFill>
                <a:srgbClr val="444746"/>
              </a:solidFill>
              <a:latin typeface="Roboto"/>
              <a:ea typeface="Roboto"/>
              <a:cs typeface="Roboto"/>
              <a:sym typeface="Roboto"/>
            </a:endParaRPr>
          </a:p>
          <a:p>
            <a:pPr marL="0" marR="0" lvl="0" indent="0" algn="l" rtl="0">
              <a:lnSpc>
                <a:spcPct val="100000"/>
              </a:lnSpc>
              <a:spcBef>
                <a:spcPts val="0"/>
              </a:spcBef>
              <a:spcAft>
                <a:spcPts val="0"/>
              </a:spcAft>
              <a:buClr>
                <a:srgbClr val="000000"/>
              </a:buClr>
              <a:buSzPts val="1350"/>
              <a:buFont typeface="Arial"/>
              <a:buNone/>
            </a:pPr>
            <a:r>
              <a:rPr lang="no-NO" sz="1150">
                <a:solidFill>
                  <a:schemeClr val="tx1"/>
                </a:solidFill>
                <a:latin typeface="Roboto"/>
                <a:ea typeface="Roboto"/>
                <a:cs typeface="Roboto"/>
                <a:sym typeface="Roboto"/>
              </a:rPr>
              <a:t>Brukerstøtte er i de sakene en ansatt har spørsmål, problemer eller behov knyttet til lønns- og HR-relaterte områder. </a:t>
            </a:r>
            <a:r>
              <a:rPr lang="nb-NO" sz="1150">
                <a:solidFill>
                  <a:schemeClr val="tx1"/>
                </a:solidFill>
                <a:latin typeface="Roboto"/>
                <a:ea typeface="Roboto"/>
                <a:cs typeface="Roboto"/>
                <a:sym typeface="Roboto"/>
              </a:rPr>
              <a:t>Det blir ikke gjort endringer i lønnssystemet basert på brukerstøtte, men på bilag som saksbehandles. </a:t>
            </a:r>
          </a:p>
          <a:p>
            <a:pPr marL="0" marR="0" lvl="0" indent="0" algn="l" rtl="0">
              <a:lnSpc>
                <a:spcPct val="100000"/>
              </a:lnSpc>
              <a:spcBef>
                <a:spcPts val="0"/>
              </a:spcBef>
              <a:spcAft>
                <a:spcPts val="0"/>
              </a:spcAft>
              <a:buClr>
                <a:srgbClr val="000000"/>
              </a:buClr>
              <a:buSzPts val="1350"/>
              <a:buFont typeface="Arial"/>
              <a:buNone/>
            </a:pPr>
            <a:endParaRPr lang="nb-NO" sz="1150">
              <a:solidFill>
                <a:schemeClr val="tx1"/>
              </a:solidFill>
              <a:latin typeface="Roboto"/>
              <a:ea typeface="Roboto"/>
              <a:cs typeface="Roboto"/>
              <a:sym typeface="Roboto"/>
            </a:endParaRPr>
          </a:p>
          <a:p>
            <a:pPr>
              <a:buSzPts val="1350"/>
            </a:pPr>
            <a:r>
              <a:rPr lang="nb-NO" sz="1150">
                <a:solidFill>
                  <a:schemeClr val="tx1"/>
                </a:solidFill>
                <a:latin typeface="Roboto"/>
                <a:ea typeface="Roboto"/>
                <a:cs typeface="Roboto"/>
                <a:sym typeface="Roboto"/>
              </a:rPr>
              <a:t>Behov kan være </a:t>
            </a:r>
          </a:p>
          <a:p>
            <a:pPr marL="457200" marR="0" lvl="0" indent="-301625" algn="l" rtl="0">
              <a:lnSpc>
                <a:spcPct val="100000"/>
              </a:lnSpc>
              <a:spcBef>
                <a:spcPts val="0"/>
              </a:spcBef>
              <a:spcAft>
                <a:spcPts val="0"/>
              </a:spcAft>
              <a:buClr>
                <a:srgbClr val="444746"/>
              </a:buClr>
              <a:buSzPts val="1150"/>
              <a:buFont typeface="Roboto"/>
              <a:buChar char="●"/>
            </a:pPr>
            <a:r>
              <a:rPr lang="nb-NO" sz="1150">
                <a:solidFill>
                  <a:schemeClr val="tx1"/>
                </a:solidFill>
                <a:latin typeface="Roboto"/>
                <a:ea typeface="Roboto"/>
                <a:cs typeface="Roboto"/>
                <a:sym typeface="Roboto"/>
              </a:rPr>
              <a:t>spørsmål og svar</a:t>
            </a:r>
          </a:p>
          <a:p>
            <a:pPr marL="457200" marR="0" lvl="0" indent="-301625" algn="l" rtl="0">
              <a:lnSpc>
                <a:spcPct val="100000"/>
              </a:lnSpc>
              <a:spcBef>
                <a:spcPts val="0"/>
              </a:spcBef>
              <a:spcAft>
                <a:spcPts val="0"/>
              </a:spcAft>
              <a:buClr>
                <a:srgbClr val="444746"/>
              </a:buClr>
              <a:buSzPts val="1150"/>
              <a:buFont typeface="Roboto"/>
              <a:buChar char="●"/>
            </a:pPr>
            <a:r>
              <a:rPr lang="nb-NO" sz="1150">
                <a:solidFill>
                  <a:schemeClr val="tx1"/>
                </a:solidFill>
                <a:latin typeface="Roboto"/>
                <a:ea typeface="Roboto"/>
                <a:cs typeface="Roboto"/>
                <a:sym typeface="Roboto"/>
              </a:rPr>
              <a:t>teknisk støtte</a:t>
            </a:r>
          </a:p>
          <a:p>
            <a:pPr marL="457200" marR="0" lvl="0" indent="-301625" algn="l" rtl="0">
              <a:lnSpc>
                <a:spcPct val="100000"/>
              </a:lnSpc>
              <a:spcBef>
                <a:spcPts val="0"/>
              </a:spcBef>
              <a:spcAft>
                <a:spcPts val="0"/>
              </a:spcAft>
              <a:buClr>
                <a:srgbClr val="444746"/>
              </a:buClr>
              <a:buSzPts val="1150"/>
              <a:buFont typeface="Roboto"/>
              <a:buChar char="●"/>
            </a:pPr>
            <a:r>
              <a:rPr lang="nb-NO" sz="1150">
                <a:solidFill>
                  <a:schemeClr val="tx1"/>
                </a:solidFill>
                <a:latin typeface="Roboto"/>
                <a:ea typeface="Roboto"/>
                <a:cs typeface="Roboto"/>
                <a:sym typeface="Roboto"/>
              </a:rPr>
              <a:t>veiledning eller opplæring</a:t>
            </a:r>
          </a:p>
          <a:p>
            <a:pPr marL="457200" marR="0" lvl="0" indent="-301625" algn="l" rtl="0">
              <a:lnSpc>
                <a:spcPct val="100000"/>
              </a:lnSpc>
              <a:spcBef>
                <a:spcPts val="0"/>
              </a:spcBef>
              <a:spcAft>
                <a:spcPts val="0"/>
              </a:spcAft>
              <a:buClr>
                <a:srgbClr val="444746"/>
              </a:buClr>
              <a:buSzPts val="1150"/>
              <a:buFont typeface="Roboto"/>
              <a:buChar char="●"/>
            </a:pPr>
            <a:r>
              <a:rPr lang="nb-NO" sz="1150">
                <a:solidFill>
                  <a:schemeClr val="tx1"/>
                </a:solidFill>
                <a:latin typeface="Roboto"/>
                <a:ea typeface="Roboto"/>
                <a:cs typeface="Roboto"/>
                <a:sym typeface="Roboto"/>
              </a:rPr>
              <a:t>håndtering av utfordringer</a:t>
            </a:r>
          </a:p>
          <a:p>
            <a:pPr marL="457200" marR="0" lvl="0" indent="-301625" algn="l" rtl="0">
              <a:lnSpc>
                <a:spcPct val="100000"/>
              </a:lnSpc>
              <a:spcBef>
                <a:spcPts val="0"/>
              </a:spcBef>
              <a:spcAft>
                <a:spcPts val="0"/>
              </a:spcAft>
              <a:buClr>
                <a:srgbClr val="444746"/>
              </a:buClr>
              <a:buSzPts val="1150"/>
              <a:buFont typeface="Roboto"/>
              <a:buChar char="●"/>
            </a:pPr>
            <a:r>
              <a:rPr lang="nb-NO" sz="1150">
                <a:solidFill>
                  <a:schemeClr val="tx1"/>
                </a:solidFill>
                <a:latin typeface="Roboto"/>
                <a:ea typeface="Roboto"/>
                <a:cs typeface="Roboto"/>
                <a:sym typeface="Roboto"/>
              </a:rPr>
              <a:t>behov for rapporter eller analyser av lønns- og HR-data</a:t>
            </a:r>
          </a:p>
        </p:txBody>
      </p:sp>
      <p:sp>
        <p:nvSpPr>
          <p:cNvPr id="4517" name="Google Shape;4517;p27"/>
          <p:cNvSpPr/>
          <p:nvPr/>
        </p:nvSpPr>
        <p:spPr>
          <a:xfrm>
            <a:off x="39151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4. Brukerstøtte</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521"/>
        <p:cNvGrpSpPr/>
        <p:nvPr/>
      </p:nvGrpSpPr>
      <p:grpSpPr>
        <a:xfrm>
          <a:off x="0" y="0"/>
          <a:ext cx="0" cy="0"/>
          <a:chOff x="0" y="0"/>
          <a:chExt cx="0" cy="0"/>
        </a:xfrm>
      </p:grpSpPr>
      <p:sp>
        <p:nvSpPr>
          <p:cNvPr id="4522" name="Google Shape;4522;g29b7ea283be_1_2021"/>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Tjenestesenteret kontaktes ved behov for brukerstøtte på hovedsakelig </a:t>
            </a:r>
            <a:br>
              <a:rPr lang="nb-NO"/>
            </a:br>
            <a:r>
              <a:rPr lang="no-NO"/>
              <a:t>to kontaktflater</a:t>
            </a:r>
            <a:endParaRPr/>
          </a:p>
        </p:txBody>
      </p:sp>
      <p:sp>
        <p:nvSpPr>
          <p:cNvPr id="4523" name="Google Shape;4523;g29b7ea283be_1_2021"/>
          <p:cNvSpPr/>
          <p:nvPr/>
        </p:nvSpPr>
        <p:spPr>
          <a:xfrm>
            <a:off x="480850" y="1150100"/>
            <a:ext cx="5995200" cy="2175600"/>
          </a:xfrm>
          <a:prstGeom prst="rect">
            <a:avLst/>
          </a:prstGeom>
          <a:solidFill>
            <a:srgbClr val="6096D0"/>
          </a:solid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000"/>
              <a:buFont typeface="Arial"/>
              <a:buNone/>
            </a:pPr>
            <a:endParaRPr sz="1000" b="0" i="0" u="none" strike="noStrike" cap="none">
              <a:solidFill>
                <a:srgbClr val="FFFFFF"/>
              </a:solidFill>
              <a:latin typeface="Arial"/>
              <a:ea typeface="Arial"/>
              <a:cs typeface="Arial"/>
              <a:sym typeface="Arial"/>
            </a:endParaRPr>
          </a:p>
        </p:txBody>
      </p:sp>
      <p:sp>
        <p:nvSpPr>
          <p:cNvPr id="4524" name="Google Shape;4524;g29b7ea283be_1_2021"/>
          <p:cNvSpPr txBox="1"/>
          <p:nvPr/>
        </p:nvSpPr>
        <p:spPr>
          <a:xfrm>
            <a:off x="880787" y="2976696"/>
            <a:ext cx="1111200" cy="153900"/>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no-NO" sz="1000" b="0" i="0" u="none" strike="noStrike" cap="none">
                <a:solidFill>
                  <a:srgbClr val="FFFFFF"/>
                </a:solidFill>
                <a:latin typeface="Arial"/>
                <a:ea typeface="Arial"/>
                <a:cs typeface="Arial"/>
                <a:sym typeface="Arial"/>
              </a:rPr>
              <a:t>TELEFON</a:t>
            </a:r>
            <a:endParaRPr sz="1000" b="0" i="0" u="none" strike="noStrike" cap="none">
              <a:solidFill>
                <a:srgbClr val="FFFFFF"/>
              </a:solidFill>
              <a:latin typeface="Arial"/>
              <a:ea typeface="Arial"/>
              <a:cs typeface="Arial"/>
              <a:sym typeface="Arial"/>
            </a:endParaRPr>
          </a:p>
        </p:txBody>
      </p:sp>
      <p:sp>
        <p:nvSpPr>
          <p:cNvPr id="4525" name="Google Shape;4525;g29b7ea283be_1_2021"/>
          <p:cNvSpPr txBox="1"/>
          <p:nvPr/>
        </p:nvSpPr>
        <p:spPr>
          <a:xfrm>
            <a:off x="4709616" y="3009734"/>
            <a:ext cx="1111200" cy="153900"/>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no-NO" sz="1000" b="0" i="0" u="none" strike="noStrike" cap="none">
                <a:solidFill>
                  <a:srgbClr val="FFFFFF"/>
                </a:solidFill>
                <a:latin typeface="Arial"/>
                <a:ea typeface="Arial"/>
                <a:cs typeface="Arial"/>
                <a:sym typeface="Arial"/>
              </a:rPr>
              <a:t>POST</a:t>
            </a:r>
            <a:endParaRPr sz="1000" b="0" i="0" u="none" strike="noStrike" cap="none">
              <a:solidFill>
                <a:srgbClr val="FFFFFF"/>
              </a:solidFill>
              <a:latin typeface="Arial"/>
              <a:ea typeface="Arial"/>
              <a:cs typeface="Arial"/>
              <a:sym typeface="Arial"/>
            </a:endParaRPr>
          </a:p>
        </p:txBody>
      </p:sp>
      <p:sp>
        <p:nvSpPr>
          <p:cNvPr id="4526" name="Google Shape;4526;g29b7ea283be_1_2021"/>
          <p:cNvSpPr/>
          <p:nvPr/>
        </p:nvSpPr>
        <p:spPr>
          <a:xfrm>
            <a:off x="37100" y="4836475"/>
            <a:ext cx="3430800" cy="313200"/>
          </a:xfrm>
          <a:prstGeom prst="rect">
            <a:avLst/>
          </a:prstGeom>
          <a:noFill/>
          <a:ln>
            <a:noFill/>
          </a:ln>
        </p:spPr>
        <p:txBody>
          <a:bodyPr spcFirstLastPara="1" wrap="square" lIns="0" tIns="45700" rIns="0" bIns="45700" anchor="b" anchorCtr="0">
            <a:noAutofit/>
          </a:bodyPr>
          <a:lstStyle/>
          <a:p>
            <a:pPr marL="0" marR="0" lvl="0" indent="0" algn="l" rtl="0">
              <a:lnSpc>
                <a:spcPct val="100000"/>
              </a:lnSpc>
              <a:spcBef>
                <a:spcPts val="400"/>
              </a:spcBef>
              <a:spcAft>
                <a:spcPts val="400"/>
              </a:spcAft>
              <a:buClr>
                <a:schemeClr val="dk1"/>
              </a:buClr>
              <a:buSzPts val="1100"/>
              <a:buFont typeface="Arial"/>
              <a:buNone/>
            </a:pPr>
            <a:r>
              <a:rPr lang="no-NO" sz="600" b="0" i="0" u="none" strike="noStrike" cap="none">
                <a:solidFill>
                  <a:srgbClr val="464646"/>
                </a:solidFill>
                <a:latin typeface="Arial"/>
                <a:ea typeface="Arial"/>
                <a:cs typeface="Arial"/>
                <a:sym typeface="Arial"/>
              </a:rPr>
              <a:t>For detaljert kontaktinformasjon, klikk </a:t>
            </a:r>
            <a:r>
              <a:rPr lang="no-NO" sz="600" b="0" i="0" u="sng" strike="noStrike" cap="none">
                <a:solidFill>
                  <a:schemeClr val="hlink"/>
                </a:solidFill>
                <a:latin typeface="Arial"/>
                <a:ea typeface="Arial"/>
                <a:cs typeface="Arial"/>
                <a:sym typeface="Arial"/>
                <a:hlinkClick r:id="rId3"/>
              </a:rPr>
              <a:t>her</a:t>
            </a:r>
            <a:endParaRPr sz="600" b="0" i="0" u="none" strike="noStrike" cap="none">
              <a:solidFill>
                <a:srgbClr val="464646"/>
              </a:solidFill>
              <a:latin typeface="Arial"/>
              <a:ea typeface="Arial"/>
              <a:cs typeface="Arial"/>
              <a:sym typeface="Arial"/>
            </a:endParaRPr>
          </a:p>
        </p:txBody>
      </p:sp>
      <p:grpSp>
        <p:nvGrpSpPr>
          <p:cNvPr id="4527" name="Google Shape;4527;g29b7ea283be_1_2021"/>
          <p:cNvGrpSpPr/>
          <p:nvPr/>
        </p:nvGrpSpPr>
        <p:grpSpPr>
          <a:xfrm>
            <a:off x="834017" y="1335819"/>
            <a:ext cx="1204703" cy="1291239"/>
            <a:chOff x="7070400" y="1939839"/>
            <a:chExt cx="734127" cy="786861"/>
          </a:xfrm>
        </p:grpSpPr>
        <p:sp>
          <p:nvSpPr>
            <p:cNvPr id="4528" name="Google Shape;4528;g29b7ea283be_1_2021"/>
            <p:cNvSpPr/>
            <p:nvPr/>
          </p:nvSpPr>
          <p:spPr>
            <a:xfrm>
              <a:off x="7070400" y="1992600"/>
              <a:ext cx="734100" cy="7341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529" name="Google Shape;4529;g29b7ea283be_1_2021"/>
            <p:cNvGrpSpPr/>
            <p:nvPr/>
          </p:nvGrpSpPr>
          <p:grpSpPr>
            <a:xfrm>
              <a:off x="7070406" y="1939839"/>
              <a:ext cx="734121" cy="786860"/>
              <a:chOff x="1366175" y="238125"/>
              <a:chExt cx="4887625" cy="5238750"/>
            </a:xfrm>
          </p:grpSpPr>
          <p:sp>
            <p:nvSpPr>
              <p:cNvPr id="4530" name="Google Shape;4530;g29b7ea283be_1_2021"/>
              <p:cNvSpPr/>
              <p:nvPr/>
            </p:nvSpPr>
            <p:spPr>
              <a:xfrm>
                <a:off x="1366175" y="589225"/>
                <a:ext cx="4887625" cy="4887650"/>
              </a:xfrm>
              <a:custGeom>
                <a:avLst/>
                <a:gdLst/>
                <a:ahLst/>
                <a:cxnLst/>
                <a:rect l="l" t="t" r="r" b="b"/>
                <a:pathLst>
                  <a:path w="195505" h="195506" fill="none" extrusionOk="0">
                    <a:moveTo>
                      <a:pt x="195505" y="97770"/>
                    </a:moveTo>
                    <a:lnTo>
                      <a:pt x="195505" y="97770"/>
                    </a:lnTo>
                    <a:lnTo>
                      <a:pt x="195473" y="100276"/>
                    </a:lnTo>
                    <a:lnTo>
                      <a:pt x="195376" y="102783"/>
                    </a:lnTo>
                    <a:lnTo>
                      <a:pt x="195216" y="105290"/>
                    </a:lnTo>
                    <a:lnTo>
                      <a:pt x="194991" y="107765"/>
                    </a:lnTo>
                    <a:lnTo>
                      <a:pt x="194702" y="110208"/>
                    </a:lnTo>
                    <a:lnTo>
                      <a:pt x="194380" y="112650"/>
                    </a:lnTo>
                    <a:lnTo>
                      <a:pt x="193962" y="115061"/>
                    </a:lnTo>
                    <a:lnTo>
                      <a:pt x="193512" y="117471"/>
                    </a:lnTo>
                    <a:lnTo>
                      <a:pt x="192998" y="119817"/>
                    </a:lnTo>
                    <a:lnTo>
                      <a:pt x="192420" y="122196"/>
                    </a:lnTo>
                    <a:lnTo>
                      <a:pt x="191777" y="124510"/>
                    </a:lnTo>
                    <a:lnTo>
                      <a:pt x="191102" y="126824"/>
                    </a:lnTo>
                    <a:lnTo>
                      <a:pt x="190363" y="129106"/>
                    </a:lnTo>
                    <a:lnTo>
                      <a:pt x="189559" y="131355"/>
                    </a:lnTo>
                    <a:lnTo>
                      <a:pt x="188724" y="133605"/>
                    </a:lnTo>
                    <a:lnTo>
                      <a:pt x="187824" y="135791"/>
                    </a:lnTo>
                    <a:lnTo>
                      <a:pt x="186859" y="137976"/>
                    </a:lnTo>
                    <a:lnTo>
                      <a:pt x="185863" y="140130"/>
                    </a:lnTo>
                    <a:lnTo>
                      <a:pt x="184803" y="142251"/>
                    </a:lnTo>
                    <a:lnTo>
                      <a:pt x="183710" y="144340"/>
                    </a:lnTo>
                    <a:lnTo>
                      <a:pt x="182553" y="146397"/>
                    </a:lnTo>
                    <a:lnTo>
                      <a:pt x="181331" y="148454"/>
                    </a:lnTo>
                    <a:lnTo>
                      <a:pt x="180078" y="150446"/>
                    </a:lnTo>
                    <a:lnTo>
                      <a:pt x="178792" y="152407"/>
                    </a:lnTo>
                    <a:lnTo>
                      <a:pt x="177443" y="154335"/>
                    </a:lnTo>
                    <a:lnTo>
                      <a:pt x="176061" y="156231"/>
                    </a:lnTo>
                    <a:lnTo>
                      <a:pt x="174646" y="158096"/>
                    </a:lnTo>
                    <a:lnTo>
                      <a:pt x="173168" y="159928"/>
                    </a:lnTo>
                    <a:lnTo>
                      <a:pt x="171657" y="161727"/>
                    </a:lnTo>
                    <a:lnTo>
                      <a:pt x="170115" y="163495"/>
                    </a:lnTo>
                    <a:lnTo>
                      <a:pt x="168508" y="165198"/>
                    </a:lnTo>
                    <a:lnTo>
                      <a:pt x="166869" y="166870"/>
                    </a:lnTo>
                    <a:lnTo>
                      <a:pt x="165197" y="168509"/>
                    </a:lnTo>
                    <a:lnTo>
                      <a:pt x="163462" y="170116"/>
                    </a:lnTo>
                    <a:lnTo>
                      <a:pt x="161726" y="171658"/>
                    </a:lnTo>
                    <a:lnTo>
                      <a:pt x="159927" y="173169"/>
                    </a:lnTo>
                    <a:lnTo>
                      <a:pt x="158095" y="174647"/>
                    </a:lnTo>
                    <a:lnTo>
                      <a:pt x="156230" y="176094"/>
                    </a:lnTo>
                    <a:lnTo>
                      <a:pt x="154334" y="177476"/>
                    </a:lnTo>
                    <a:lnTo>
                      <a:pt x="152406" y="178826"/>
                    </a:lnTo>
                    <a:lnTo>
                      <a:pt x="150445" y="180111"/>
                    </a:lnTo>
                    <a:lnTo>
                      <a:pt x="148421" y="181365"/>
                    </a:lnTo>
                    <a:lnTo>
                      <a:pt x="146396" y="182554"/>
                    </a:lnTo>
                    <a:lnTo>
                      <a:pt x="144339" y="183711"/>
                    </a:lnTo>
                    <a:lnTo>
                      <a:pt x="142250" y="184804"/>
                    </a:lnTo>
                    <a:lnTo>
                      <a:pt x="140129" y="185864"/>
                    </a:lnTo>
                    <a:lnTo>
                      <a:pt x="137975" y="186860"/>
                    </a:lnTo>
                    <a:lnTo>
                      <a:pt x="135790" y="187825"/>
                    </a:lnTo>
                    <a:lnTo>
                      <a:pt x="133572" y="188725"/>
                    </a:lnTo>
                    <a:lnTo>
                      <a:pt x="131354" y="189560"/>
                    </a:lnTo>
                    <a:lnTo>
                      <a:pt x="129105" y="190364"/>
                    </a:lnTo>
                    <a:lnTo>
                      <a:pt x="126823" y="191103"/>
                    </a:lnTo>
                    <a:lnTo>
                      <a:pt x="124509" y="191810"/>
                    </a:lnTo>
                    <a:lnTo>
                      <a:pt x="122163" y="192421"/>
                    </a:lnTo>
                    <a:lnTo>
                      <a:pt x="119816" y="192999"/>
                    </a:lnTo>
                    <a:lnTo>
                      <a:pt x="117438" y="193513"/>
                    </a:lnTo>
                    <a:lnTo>
                      <a:pt x="115060" y="193963"/>
                    </a:lnTo>
                    <a:lnTo>
                      <a:pt x="112617" y="194381"/>
                    </a:lnTo>
                    <a:lnTo>
                      <a:pt x="110207" y="194703"/>
                    </a:lnTo>
                    <a:lnTo>
                      <a:pt x="107732" y="194992"/>
                    </a:lnTo>
                    <a:lnTo>
                      <a:pt x="105257" y="195217"/>
                    </a:lnTo>
                    <a:lnTo>
                      <a:pt x="102782" y="195377"/>
                    </a:lnTo>
                    <a:lnTo>
                      <a:pt x="100275" y="195474"/>
                    </a:lnTo>
                    <a:lnTo>
                      <a:pt x="97736" y="195506"/>
                    </a:lnTo>
                    <a:lnTo>
                      <a:pt x="97736" y="195506"/>
                    </a:lnTo>
                    <a:lnTo>
                      <a:pt x="95230" y="195474"/>
                    </a:lnTo>
                    <a:lnTo>
                      <a:pt x="92723" y="195377"/>
                    </a:lnTo>
                    <a:lnTo>
                      <a:pt x="90216" y="195217"/>
                    </a:lnTo>
                    <a:lnTo>
                      <a:pt x="87741" y="194992"/>
                    </a:lnTo>
                    <a:lnTo>
                      <a:pt x="85298" y="194703"/>
                    </a:lnTo>
                    <a:lnTo>
                      <a:pt x="82856" y="194381"/>
                    </a:lnTo>
                    <a:lnTo>
                      <a:pt x="80445" y="193963"/>
                    </a:lnTo>
                    <a:lnTo>
                      <a:pt x="78035" y="193513"/>
                    </a:lnTo>
                    <a:lnTo>
                      <a:pt x="75657" y="192999"/>
                    </a:lnTo>
                    <a:lnTo>
                      <a:pt x="73310" y="192421"/>
                    </a:lnTo>
                    <a:lnTo>
                      <a:pt x="70996" y="191810"/>
                    </a:lnTo>
                    <a:lnTo>
                      <a:pt x="68682" y="191103"/>
                    </a:lnTo>
                    <a:lnTo>
                      <a:pt x="66400" y="190364"/>
                    </a:lnTo>
                    <a:lnTo>
                      <a:pt x="64151" y="189560"/>
                    </a:lnTo>
                    <a:lnTo>
                      <a:pt x="61901" y="188725"/>
                    </a:lnTo>
                    <a:lnTo>
                      <a:pt x="59715" y="187825"/>
                    </a:lnTo>
                    <a:lnTo>
                      <a:pt x="57530" y="186860"/>
                    </a:lnTo>
                    <a:lnTo>
                      <a:pt x="55376" y="185864"/>
                    </a:lnTo>
                    <a:lnTo>
                      <a:pt x="53255" y="184804"/>
                    </a:lnTo>
                    <a:lnTo>
                      <a:pt x="51166" y="183711"/>
                    </a:lnTo>
                    <a:lnTo>
                      <a:pt x="49109" y="182554"/>
                    </a:lnTo>
                    <a:lnTo>
                      <a:pt x="47052" y="181365"/>
                    </a:lnTo>
                    <a:lnTo>
                      <a:pt x="45060" y="180111"/>
                    </a:lnTo>
                    <a:lnTo>
                      <a:pt x="43099" y="178826"/>
                    </a:lnTo>
                    <a:lnTo>
                      <a:pt x="41171" y="177476"/>
                    </a:lnTo>
                    <a:lnTo>
                      <a:pt x="39275" y="176094"/>
                    </a:lnTo>
                    <a:lnTo>
                      <a:pt x="37410" y="174647"/>
                    </a:lnTo>
                    <a:lnTo>
                      <a:pt x="35579" y="173169"/>
                    </a:lnTo>
                    <a:lnTo>
                      <a:pt x="33779" y="171658"/>
                    </a:lnTo>
                    <a:lnTo>
                      <a:pt x="32011" y="170116"/>
                    </a:lnTo>
                    <a:lnTo>
                      <a:pt x="30308" y="168509"/>
                    </a:lnTo>
                    <a:lnTo>
                      <a:pt x="28636" y="166870"/>
                    </a:lnTo>
                    <a:lnTo>
                      <a:pt x="26997" y="165198"/>
                    </a:lnTo>
                    <a:lnTo>
                      <a:pt x="25390" y="163495"/>
                    </a:lnTo>
                    <a:lnTo>
                      <a:pt x="23848" y="161727"/>
                    </a:lnTo>
                    <a:lnTo>
                      <a:pt x="22337" y="159928"/>
                    </a:lnTo>
                    <a:lnTo>
                      <a:pt x="20859" y="158096"/>
                    </a:lnTo>
                    <a:lnTo>
                      <a:pt x="19412" y="156231"/>
                    </a:lnTo>
                    <a:lnTo>
                      <a:pt x="18030" y="154335"/>
                    </a:lnTo>
                    <a:lnTo>
                      <a:pt x="16680" y="152407"/>
                    </a:lnTo>
                    <a:lnTo>
                      <a:pt x="15395" y="150446"/>
                    </a:lnTo>
                    <a:lnTo>
                      <a:pt x="14141" y="148454"/>
                    </a:lnTo>
                    <a:lnTo>
                      <a:pt x="12952" y="146397"/>
                    </a:lnTo>
                    <a:lnTo>
                      <a:pt x="11795" y="144340"/>
                    </a:lnTo>
                    <a:lnTo>
                      <a:pt x="10702" y="142251"/>
                    </a:lnTo>
                    <a:lnTo>
                      <a:pt x="9642" y="140130"/>
                    </a:lnTo>
                    <a:lnTo>
                      <a:pt x="8646" y="137976"/>
                    </a:lnTo>
                    <a:lnTo>
                      <a:pt x="7681" y="135791"/>
                    </a:lnTo>
                    <a:lnTo>
                      <a:pt x="6781" y="133605"/>
                    </a:lnTo>
                    <a:lnTo>
                      <a:pt x="5946" y="131355"/>
                    </a:lnTo>
                    <a:lnTo>
                      <a:pt x="5142" y="129106"/>
                    </a:lnTo>
                    <a:lnTo>
                      <a:pt x="4403" y="126824"/>
                    </a:lnTo>
                    <a:lnTo>
                      <a:pt x="3696" y="124510"/>
                    </a:lnTo>
                    <a:lnTo>
                      <a:pt x="3085" y="122196"/>
                    </a:lnTo>
                    <a:lnTo>
                      <a:pt x="2507" y="119817"/>
                    </a:lnTo>
                    <a:lnTo>
                      <a:pt x="1993" y="117471"/>
                    </a:lnTo>
                    <a:lnTo>
                      <a:pt x="1543" y="115061"/>
                    </a:lnTo>
                    <a:lnTo>
                      <a:pt x="1125" y="112650"/>
                    </a:lnTo>
                    <a:lnTo>
                      <a:pt x="771" y="110208"/>
                    </a:lnTo>
                    <a:lnTo>
                      <a:pt x="514" y="107765"/>
                    </a:lnTo>
                    <a:lnTo>
                      <a:pt x="289" y="105290"/>
                    </a:lnTo>
                    <a:lnTo>
                      <a:pt x="129" y="102783"/>
                    </a:lnTo>
                    <a:lnTo>
                      <a:pt x="32" y="100276"/>
                    </a:lnTo>
                    <a:lnTo>
                      <a:pt x="0" y="97770"/>
                    </a:lnTo>
                    <a:lnTo>
                      <a:pt x="0" y="97770"/>
                    </a:lnTo>
                    <a:lnTo>
                      <a:pt x="32" y="95231"/>
                    </a:lnTo>
                    <a:lnTo>
                      <a:pt x="129" y="92724"/>
                    </a:lnTo>
                    <a:lnTo>
                      <a:pt x="289" y="90249"/>
                    </a:lnTo>
                    <a:lnTo>
                      <a:pt x="514" y="87774"/>
                    </a:lnTo>
                    <a:lnTo>
                      <a:pt x="771" y="85299"/>
                    </a:lnTo>
                    <a:lnTo>
                      <a:pt x="1125" y="82857"/>
                    </a:lnTo>
                    <a:lnTo>
                      <a:pt x="1543" y="80446"/>
                    </a:lnTo>
                    <a:lnTo>
                      <a:pt x="1993" y="78068"/>
                    </a:lnTo>
                    <a:lnTo>
                      <a:pt x="2507" y="75690"/>
                    </a:lnTo>
                    <a:lnTo>
                      <a:pt x="3085" y="73343"/>
                    </a:lnTo>
                    <a:lnTo>
                      <a:pt x="3696" y="70997"/>
                    </a:lnTo>
                    <a:lnTo>
                      <a:pt x="4403" y="68683"/>
                    </a:lnTo>
                    <a:lnTo>
                      <a:pt x="5142" y="66401"/>
                    </a:lnTo>
                    <a:lnTo>
                      <a:pt x="5946" y="64152"/>
                    </a:lnTo>
                    <a:lnTo>
                      <a:pt x="6781" y="61902"/>
                    </a:lnTo>
                    <a:lnTo>
                      <a:pt x="7681" y="59716"/>
                    </a:lnTo>
                    <a:lnTo>
                      <a:pt x="8646" y="57531"/>
                    </a:lnTo>
                    <a:lnTo>
                      <a:pt x="9642" y="55377"/>
                    </a:lnTo>
                    <a:lnTo>
                      <a:pt x="10702" y="53256"/>
                    </a:lnTo>
                    <a:lnTo>
                      <a:pt x="11795" y="51167"/>
                    </a:lnTo>
                    <a:lnTo>
                      <a:pt x="12952" y="49110"/>
                    </a:lnTo>
                    <a:lnTo>
                      <a:pt x="14141" y="47085"/>
                    </a:lnTo>
                    <a:lnTo>
                      <a:pt x="15395" y="45061"/>
                    </a:lnTo>
                    <a:lnTo>
                      <a:pt x="16680" y="43100"/>
                    </a:lnTo>
                    <a:lnTo>
                      <a:pt x="18030" y="41172"/>
                    </a:lnTo>
                    <a:lnTo>
                      <a:pt x="19412" y="39276"/>
                    </a:lnTo>
                    <a:lnTo>
                      <a:pt x="20859" y="37411"/>
                    </a:lnTo>
                    <a:lnTo>
                      <a:pt x="22337" y="35579"/>
                    </a:lnTo>
                    <a:lnTo>
                      <a:pt x="23848" y="33780"/>
                    </a:lnTo>
                    <a:lnTo>
                      <a:pt x="25390" y="32044"/>
                    </a:lnTo>
                    <a:lnTo>
                      <a:pt x="26997" y="30309"/>
                    </a:lnTo>
                    <a:lnTo>
                      <a:pt x="28636" y="28637"/>
                    </a:lnTo>
                    <a:lnTo>
                      <a:pt x="30308" y="26998"/>
                    </a:lnTo>
                    <a:lnTo>
                      <a:pt x="32011" y="25391"/>
                    </a:lnTo>
                    <a:lnTo>
                      <a:pt x="33779" y="23849"/>
                    </a:lnTo>
                    <a:lnTo>
                      <a:pt x="35579" y="22338"/>
                    </a:lnTo>
                    <a:lnTo>
                      <a:pt x="37410" y="20860"/>
                    </a:lnTo>
                    <a:lnTo>
                      <a:pt x="39275" y="19445"/>
                    </a:lnTo>
                    <a:lnTo>
                      <a:pt x="41171" y="18031"/>
                    </a:lnTo>
                    <a:lnTo>
                      <a:pt x="43099" y="16714"/>
                    </a:lnTo>
                    <a:lnTo>
                      <a:pt x="45060" y="15396"/>
                    </a:lnTo>
                    <a:lnTo>
                      <a:pt x="47052" y="14175"/>
                    </a:lnTo>
                    <a:lnTo>
                      <a:pt x="49109" y="12953"/>
                    </a:lnTo>
                    <a:lnTo>
                      <a:pt x="51166" y="11796"/>
                    </a:lnTo>
                    <a:lnTo>
                      <a:pt x="53255" y="10703"/>
                    </a:lnTo>
                    <a:lnTo>
                      <a:pt x="55376" y="9643"/>
                    </a:lnTo>
                    <a:lnTo>
                      <a:pt x="57530" y="8647"/>
                    </a:lnTo>
                    <a:lnTo>
                      <a:pt x="59715" y="7682"/>
                    </a:lnTo>
                    <a:lnTo>
                      <a:pt x="61901" y="6782"/>
                    </a:lnTo>
                    <a:lnTo>
                      <a:pt x="64151" y="5947"/>
                    </a:lnTo>
                    <a:lnTo>
                      <a:pt x="66400" y="5143"/>
                    </a:lnTo>
                    <a:lnTo>
                      <a:pt x="68682" y="4404"/>
                    </a:lnTo>
                    <a:lnTo>
                      <a:pt x="70996" y="3729"/>
                    </a:lnTo>
                    <a:lnTo>
                      <a:pt x="73310" y="3086"/>
                    </a:lnTo>
                    <a:lnTo>
                      <a:pt x="75657" y="2508"/>
                    </a:lnTo>
                    <a:lnTo>
                      <a:pt x="78035" y="1994"/>
                    </a:lnTo>
                    <a:lnTo>
                      <a:pt x="80445" y="1544"/>
                    </a:lnTo>
                    <a:lnTo>
                      <a:pt x="82856" y="1126"/>
                    </a:lnTo>
                    <a:lnTo>
                      <a:pt x="85298" y="804"/>
                    </a:lnTo>
                    <a:lnTo>
                      <a:pt x="87741" y="515"/>
                    </a:lnTo>
                    <a:lnTo>
                      <a:pt x="90216" y="290"/>
                    </a:lnTo>
                    <a:lnTo>
                      <a:pt x="92723" y="130"/>
                    </a:lnTo>
                    <a:lnTo>
                      <a:pt x="95230" y="33"/>
                    </a:lnTo>
                    <a:lnTo>
                      <a:pt x="97736" y="1"/>
                    </a:lnTo>
                    <a:lnTo>
                      <a:pt x="97736" y="1"/>
                    </a:lnTo>
                    <a:lnTo>
                      <a:pt x="100275" y="33"/>
                    </a:lnTo>
                    <a:lnTo>
                      <a:pt x="102782" y="130"/>
                    </a:lnTo>
                    <a:lnTo>
                      <a:pt x="105257" y="290"/>
                    </a:lnTo>
                    <a:lnTo>
                      <a:pt x="107732" y="515"/>
                    </a:lnTo>
                    <a:lnTo>
                      <a:pt x="110207" y="804"/>
                    </a:lnTo>
                    <a:lnTo>
                      <a:pt x="112617" y="1126"/>
                    </a:lnTo>
                    <a:lnTo>
                      <a:pt x="115060" y="1544"/>
                    </a:lnTo>
                    <a:lnTo>
                      <a:pt x="117438" y="1994"/>
                    </a:lnTo>
                    <a:lnTo>
                      <a:pt x="119816" y="2508"/>
                    </a:lnTo>
                    <a:lnTo>
                      <a:pt x="122163" y="3086"/>
                    </a:lnTo>
                    <a:lnTo>
                      <a:pt x="124509" y="3729"/>
                    </a:lnTo>
                    <a:lnTo>
                      <a:pt x="126823" y="4404"/>
                    </a:lnTo>
                    <a:lnTo>
                      <a:pt x="129105" y="5143"/>
                    </a:lnTo>
                    <a:lnTo>
                      <a:pt x="131354" y="5947"/>
                    </a:lnTo>
                    <a:lnTo>
                      <a:pt x="133572" y="6782"/>
                    </a:lnTo>
                    <a:lnTo>
                      <a:pt x="135790" y="7682"/>
                    </a:lnTo>
                    <a:lnTo>
                      <a:pt x="137975" y="8647"/>
                    </a:lnTo>
                    <a:lnTo>
                      <a:pt x="140129" y="9643"/>
                    </a:lnTo>
                    <a:lnTo>
                      <a:pt x="142250" y="10703"/>
                    </a:lnTo>
                    <a:lnTo>
                      <a:pt x="144339" y="11796"/>
                    </a:lnTo>
                    <a:lnTo>
                      <a:pt x="146396" y="12953"/>
                    </a:lnTo>
                    <a:lnTo>
                      <a:pt x="148421" y="14175"/>
                    </a:lnTo>
                    <a:lnTo>
                      <a:pt x="150445" y="15396"/>
                    </a:lnTo>
                    <a:lnTo>
                      <a:pt x="152406" y="16714"/>
                    </a:lnTo>
                    <a:lnTo>
                      <a:pt x="154334" y="18031"/>
                    </a:lnTo>
                    <a:lnTo>
                      <a:pt x="156230" y="19445"/>
                    </a:lnTo>
                    <a:lnTo>
                      <a:pt x="158095" y="20860"/>
                    </a:lnTo>
                    <a:lnTo>
                      <a:pt x="159927" y="22338"/>
                    </a:lnTo>
                    <a:lnTo>
                      <a:pt x="161726" y="23849"/>
                    </a:lnTo>
                    <a:lnTo>
                      <a:pt x="163462" y="25391"/>
                    </a:lnTo>
                    <a:lnTo>
                      <a:pt x="165197" y="26998"/>
                    </a:lnTo>
                    <a:lnTo>
                      <a:pt x="166869" y="28637"/>
                    </a:lnTo>
                    <a:lnTo>
                      <a:pt x="168508" y="30309"/>
                    </a:lnTo>
                    <a:lnTo>
                      <a:pt x="170115" y="32044"/>
                    </a:lnTo>
                    <a:lnTo>
                      <a:pt x="171657" y="33780"/>
                    </a:lnTo>
                    <a:lnTo>
                      <a:pt x="173168" y="35579"/>
                    </a:lnTo>
                    <a:lnTo>
                      <a:pt x="174646" y="37411"/>
                    </a:lnTo>
                    <a:lnTo>
                      <a:pt x="176061" y="39276"/>
                    </a:lnTo>
                    <a:lnTo>
                      <a:pt x="177443" y="41172"/>
                    </a:lnTo>
                    <a:lnTo>
                      <a:pt x="178792" y="43100"/>
                    </a:lnTo>
                    <a:lnTo>
                      <a:pt x="180078" y="45061"/>
                    </a:lnTo>
                    <a:lnTo>
                      <a:pt x="181331" y="47085"/>
                    </a:lnTo>
                    <a:lnTo>
                      <a:pt x="182553" y="49110"/>
                    </a:lnTo>
                    <a:lnTo>
                      <a:pt x="183710" y="51167"/>
                    </a:lnTo>
                    <a:lnTo>
                      <a:pt x="184803" y="53256"/>
                    </a:lnTo>
                    <a:lnTo>
                      <a:pt x="185863" y="55377"/>
                    </a:lnTo>
                    <a:lnTo>
                      <a:pt x="186859" y="57531"/>
                    </a:lnTo>
                    <a:lnTo>
                      <a:pt x="187824" y="59716"/>
                    </a:lnTo>
                    <a:lnTo>
                      <a:pt x="188724" y="61902"/>
                    </a:lnTo>
                    <a:lnTo>
                      <a:pt x="189559" y="64152"/>
                    </a:lnTo>
                    <a:lnTo>
                      <a:pt x="190363" y="66401"/>
                    </a:lnTo>
                    <a:lnTo>
                      <a:pt x="191102" y="68683"/>
                    </a:lnTo>
                    <a:lnTo>
                      <a:pt x="191777" y="70997"/>
                    </a:lnTo>
                    <a:lnTo>
                      <a:pt x="192420" y="73343"/>
                    </a:lnTo>
                    <a:lnTo>
                      <a:pt x="192998" y="75690"/>
                    </a:lnTo>
                    <a:lnTo>
                      <a:pt x="193512" y="78068"/>
                    </a:lnTo>
                    <a:lnTo>
                      <a:pt x="193962" y="80446"/>
                    </a:lnTo>
                    <a:lnTo>
                      <a:pt x="194380" y="82857"/>
                    </a:lnTo>
                    <a:lnTo>
                      <a:pt x="194702" y="85299"/>
                    </a:lnTo>
                    <a:lnTo>
                      <a:pt x="194991" y="87774"/>
                    </a:lnTo>
                    <a:lnTo>
                      <a:pt x="195216" y="90249"/>
                    </a:lnTo>
                    <a:lnTo>
                      <a:pt x="195376" y="92724"/>
                    </a:lnTo>
                    <a:lnTo>
                      <a:pt x="195473" y="95231"/>
                    </a:lnTo>
                    <a:lnTo>
                      <a:pt x="195505" y="977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1" name="Google Shape;4531;g29b7ea283be_1_2021"/>
              <p:cNvSpPr/>
              <p:nvPr/>
            </p:nvSpPr>
            <p:spPr>
              <a:xfrm>
                <a:off x="3862600" y="4989950"/>
                <a:ext cx="126175" cy="485325"/>
              </a:xfrm>
              <a:custGeom>
                <a:avLst/>
                <a:gdLst/>
                <a:ahLst/>
                <a:cxnLst/>
                <a:rect l="l" t="t" r="r" b="b"/>
                <a:pathLst>
                  <a:path w="5047" h="19413" extrusionOk="0">
                    <a:moveTo>
                      <a:pt x="2636" y="0"/>
                    </a:moveTo>
                    <a:lnTo>
                      <a:pt x="1" y="900"/>
                    </a:lnTo>
                    <a:lnTo>
                      <a:pt x="418" y="2186"/>
                    </a:lnTo>
                    <a:lnTo>
                      <a:pt x="804" y="3439"/>
                    </a:lnTo>
                    <a:lnTo>
                      <a:pt x="1126" y="4693"/>
                    </a:lnTo>
                    <a:lnTo>
                      <a:pt x="1447" y="5946"/>
                    </a:lnTo>
                    <a:lnTo>
                      <a:pt x="1672" y="7135"/>
                    </a:lnTo>
                    <a:lnTo>
                      <a:pt x="1897" y="8357"/>
                    </a:lnTo>
                    <a:lnTo>
                      <a:pt x="2058" y="9546"/>
                    </a:lnTo>
                    <a:lnTo>
                      <a:pt x="2186" y="10703"/>
                    </a:lnTo>
                    <a:lnTo>
                      <a:pt x="2250" y="11860"/>
                    </a:lnTo>
                    <a:lnTo>
                      <a:pt x="2283" y="12985"/>
                    </a:lnTo>
                    <a:lnTo>
                      <a:pt x="2250" y="14110"/>
                    </a:lnTo>
                    <a:lnTo>
                      <a:pt x="2186" y="15202"/>
                    </a:lnTo>
                    <a:lnTo>
                      <a:pt x="2090" y="16295"/>
                    </a:lnTo>
                    <a:lnTo>
                      <a:pt x="1929" y="17356"/>
                    </a:lnTo>
                    <a:lnTo>
                      <a:pt x="1704" y="18384"/>
                    </a:lnTo>
                    <a:lnTo>
                      <a:pt x="1447" y="19413"/>
                    </a:lnTo>
                    <a:lnTo>
                      <a:pt x="4372" y="19252"/>
                    </a:lnTo>
                    <a:lnTo>
                      <a:pt x="4597" y="18191"/>
                    </a:lnTo>
                    <a:lnTo>
                      <a:pt x="4757" y="17067"/>
                    </a:lnTo>
                    <a:lnTo>
                      <a:pt x="4918" y="15974"/>
                    </a:lnTo>
                    <a:lnTo>
                      <a:pt x="4982" y="14817"/>
                    </a:lnTo>
                    <a:lnTo>
                      <a:pt x="5047" y="13660"/>
                    </a:lnTo>
                    <a:lnTo>
                      <a:pt x="5047" y="12503"/>
                    </a:lnTo>
                    <a:lnTo>
                      <a:pt x="4982" y="11314"/>
                    </a:lnTo>
                    <a:lnTo>
                      <a:pt x="4918" y="10124"/>
                    </a:lnTo>
                    <a:lnTo>
                      <a:pt x="4757" y="8903"/>
                    </a:lnTo>
                    <a:lnTo>
                      <a:pt x="4597" y="7682"/>
                    </a:lnTo>
                    <a:lnTo>
                      <a:pt x="4372" y="6428"/>
                    </a:lnTo>
                    <a:lnTo>
                      <a:pt x="4115" y="5175"/>
                    </a:lnTo>
                    <a:lnTo>
                      <a:pt x="3793" y="3889"/>
                    </a:lnTo>
                    <a:lnTo>
                      <a:pt x="3440" y="2604"/>
                    </a:lnTo>
                    <a:lnTo>
                      <a:pt x="3054" y="1318"/>
                    </a:lnTo>
                    <a:lnTo>
                      <a:pt x="2636" y="0"/>
                    </a:lnTo>
                    <a:close/>
                  </a:path>
                </a:pathLst>
              </a:custGeom>
              <a:solidFill>
                <a:srgbClr val="3B3B4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2" name="Google Shape;4532;g29b7ea283be_1_2021"/>
              <p:cNvSpPr/>
              <p:nvPr/>
            </p:nvSpPr>
            <p:spPr>
              <a:xfrm>
                <a:off x="3713950" y="4811575"/>
                <a:ext cx="294100" cy="332675"/>
              </a:xfrm>
              <a:custGeom>
                <a:avLst/>
                <a:gdLst/>
                <a:ahLst/>
                <a:cxnLst/>
                <a:rect l="l" t="t" r="r" b="b"/>
                <a:pathLst>
                  <a:path w="11764" h="13307" extrusionOk="0">
                    <a:moveTo>
                      <a:pt x="5175" y="0"/>
                    </a:moveTo>
                    <a:lnTo>
                      <a:pt x="4308" y="33"/>
                    </a:lnTo>
                    <a:lnTo>
                      <a:pt x="3472" y="97"/>
                    </a:lnTo>
                    <a:lnTo>
                      <a:pt x="2668" y="161"/>
                    </a:lnTo>
                    <a:lnTo>
                      <a:pt x="1961" y="290"/>
                    </a:lnTo>
                    <a:lnTo>
                      <a:pt x="1319" y="386"/>
                    </a:lnTo>
                    <a:lnTo>
                      <a:pt x="354" y="579"/>
                    </a:lnTo>
                    <a:lnTo>
                      <a:pt x="1" y="675"/>
                    </a:lnTo>
                    <a:lnTo>
                      <a:pt x="322" y="2154"/>
                    </a:lnTo>
                    <a:lnTo>
                      <a:pt x="676" y="3568"/>
                    </a:lnTo>
                    <a:lnTo>
                      <a:pt x="997" y="4886"/>
                    </a:lnTo>
                    <a:lnTo>
                      <a:pt x="1351" y="6139"/>
                    </a:lnTo>
                    <a:lnTo>
                      <a:pt x="1736" y="7328"/>
                    </a:lnTo>
                    <a:lnTo>
                      <a:pt x="2122" y="8389"/>
                    </a:lnTo>
                    <a:lnTo>
                      <a:pt x="2540" y="9385"/>
                    </a:lnTo>
                    <a:lnTo>
                      <a:pt x="2990" y="10285"/>
                    </a:lnTo>
                    <a:lnTo>
                      <a:pt x="3247" y="10671"/>
                    </a:lnTo>
                    <a:lnTo>
                      <a:pt x="3472" y="11056"/>
                    </a:lnTo>
                    <a:lnTo>
                      <a:pt x="3729" y="11410"/>
                    </a:lnTo>
                    <a:lnTo>
                      <a:pt x="3986" y="11731"/>
                    </a:lnTo>
                    <a:lnTo>
                      <a:pt x="4243" y="12021"/>
                    </a:lnTo>
                    <a:lnTo>
                      <a:pt x="4533" y="12310"/>
                    </a:lnTo>
                    <a:lnTo>
                      <a:pt x="4822" y="12535"/>
                    </a:lnTo>
                    <a:lnTo>
                      <a:pt x="5111" y="12728"/>
                    </a:lnTo>
                    <a:lnTo>
                      <a:pt x="5432" y="12921"/>
                    </a:lnTo>
                    <a:lnTo>
                      <a:pt x="5722" y="13049"/>
                    </a:lnTo>
                    <a:lnTo>
                      <a:pt x="6075" y="13178"/>
                    </a:lnTo>
                    <a:lnTo>
                      <a:pt x="6397" y="13242"/>
                    </a:lnTo>
                    <a:lnTo>
                      <a:pt x="6750" y="13306"/>
                    </a:lnTo>
                    <a:lnTo>
                      <a:pt x="7489" y="13306"/>
                    </a:lnTo>
                    <a:lnTo>
                      <a:pt x="7907" y="13242"/>
                    </a:lnTo>
                    <a:lnTo>
                      <a:pt x="8357" y="13146"/>
                    </a:lnTo>
                    <a:lnTo>
                      <a:pt x="8807" y="12985"/>
                    </a:lnTo>
                    <a:lnTo>
                      <a:pt x="9193" y="12824"/>
                    </a:lnTo>
                    <a:lnTo>
                      <a:pt x="9546" y="12599"/>
                    </a:lnTo>
                    <a:lnTo>
                      <a:pt x="9900" y="12374"/>
                    </a:lnTo>
                    <a:lnTo>
                      <a:pt x="10189" y="12117"/>
                    </a:lnTo>
                    <a:lnTo>
                      <a:pt x="10478" y="11828"/>
                    </a:lnTo>
                    <a:lnTo>
                      <a:pt x="10703" y="11506"/>
                    </a:lnTo>
                    <a:lnTo>
                      <a:pt x="10928" y="11153"/>
                    </a:lnTo>
                    <a:lnTo>
                      <a:pt x="11121" y="10799"/>
                    </a:lnTo>
                    <a:lnTo>
                      <a:pt x="11282" y="10446"/>
                    </a:lnTo>
                    <a:lnTo>
                      <a:pt x="11410" y="10028"/>
                    </a:lnTo>
                    <a:lnTo>
                      <a:pt x="11539" y="9642"/>
                    </a:lnTo>
                    <a:lnTo>
                      <a:pt x="11635" y="9225"/>
                    </a:lnTo>
                    <a:lnTo>
                      <a:pt x="11700" y="8775"/>
                    </a:lnTo>
                    <a:lnTo>
                      <a:pt x="11732" y="8357"/>
                    </a:lnTo>
                    <a:lnTo>
                      <a:pt x="11764" y="7907"/>
                    </a:lnTo>
                    <a:lnTo>
                      <a:pt x="11764" y="7457"/>
                    </a:lnTo>
                    <a:lnTo>
                      <a:pt x="11700" y="6557"/>
                    </a:lnTo>
                    <a:lnTo>
                      <a:pt x="11603" y="5657"/>
                    </a:lnTo>
                    <a:lnTo>
                      <a:pt x="11410" y="4789"/>
                    </a:lnTo>
                    <a:lnTo>
                      <a:pt x="11153" y="3921"/>
                    </a:lnTo>
                    <a:lnTo>
                      <a:pt x="10864" y="3150"/>
                    </a:lnTo>
                    <a:lnTo>
                      <a:pt x="10543" y="2411"/>
                    </a:lnTo>
                    <a:lnTo>
                      <a:pt x="10157" y="1768"/>
                    </a:lnTo>
                    <a:lnTo>
                      <a:pt x="9964" y="1479"/>
                    </a:lnTo>
                    <a:lnTo>
                      <a:pt x="9707" y="1222"/>
                    </a:lnTo>
                    <a:lnTo>
                      <a:pt x="9450" y="997"/>
                    </a:lnTo>
                    <a:lnTo>
                      <a:pt x="9128" y="804"/>
                    </a:lnTo>
                    <a:lnTo>
                      <a:pt x="8807" y="643"/>
                    </a:lnTo>
                    <a:lnTo>
                      <a:pt x="8454" y="483"/>
                    </a:lnTo>
                    <a:lnTo>
                      <a:pt x="8100" y="354"/>
                    </a:lnTo>
                    <a:lnTo>
                      <a:pt x="7714" y="258"/>
                    </a:lnTo>
                    <a:lnTo>
                      <a:pt x="7297" y="161"/>
                    </a:lnTo>
                    <a:lnTo>
                      <a:pt x="6879" y="97"/>
                    </a:lnTo>
                    <a:lnTo>
                      <a:pt x="6043" y="33"/>
                    </a:lnTo>
                    <a:lnTo>
                      <a:pt x="517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3" name="Google Shape;4533;g29b7ea283be_1_2021"/>
              <p:cNvSpPr/>
              <p:nvPr/>
            </p:nvSpPr>
            <p:spPr>
              <a:xfrm>
                <a:off x="2371325" y="1089800"/>
                <a:ext cx="1445500" cy="3638225"/>
              </a:xfrm>
              <a:custGeom>
                <a:avLst/>
                <a:gdLst/>
                <a:ahLst/>
                <a:cxnLst/>
                <a:rect l="l" t="t" r="r" b="b"/>
                <a:pathLst>
                  <a:path w="57820" h="145529" extrusionOk="0">
                    <a:moveTo>
                      <a:pt x="3504" y="1"/>
                    </a:moveTo>
                    <a:lnTo>
                      <a:pt x="3536" y="1736"/>
                    </a:lnTo>
                    <a:lnTo>
                      <a:pt x="3568" y="3536"/>
                    </a:lnTo>
                    <a:lnTo>
                      <a:pt x="3504" y="5368"/>
                    </a:lnTo>
                    <a:lnTo>
                      <a:pt x="3440" y="7297"/>
                    </a:lnTo>
                    <a:lnTo>
                      <a:pt x="3311" y="9225"/>
                    </a:lnTo>
                    <a:lnTo>
                      <a:pt x="3150" y="11250"/>
                    </a:lnTo>
                    <a:lnTo>
                      <a:pt x="2990" y="13275"/>
                    </a:lnTo>
                    <a:lnTo>
                      <a:pt x="2797" y="15396"/>
                    </a:lnTo>
                    <a:lnTo>
                      <a:pt x="2347" y="19735"/>
                    </a:lnTo>
                    <a:lnTo>
                      <a:pt x="1865" y="24266"/>
                    </a:lnTo>
                    <a:lnTo>
                      <a:pt x="1383" y="28959"/>
                    </a:lnTo>
                    <a:lnTo>
                      <a:pt x="901" y="33844"/>
                    </a:lnTo>
                    <a:lnTo>
                      <a:pt x="708" y="36319"/>
                    </a:lnTo>
                    <a:lnTo>
                      <a:pt x="515" y="38858"/>
                    </a:lnTo>
                    <a:lnTo>
                      <a:pt x="354" y="41397"/>
                    </a:lnTo>
                    <a:lnTo>
                      <a:pt x="226" y="44000"/>
                    </a:lnTo>
                    <a:lnTo>
                      <a:pt x="97" y="46635"/>
                    </a:lnTo>
                    <a:lnTo>
                      <a:pt x="33" y="49303"/>
                    </a:lnTo>
                    <a:lnTo>
                      <a:pt x="1" y="52003"/>
                    </a:lnTo>
                    <a:lnTo>
                      <a:pt x="33" y="54735"/>
                    </a:lnTo>
                    <a:lnTo>
                      <a:pt x="97" y="57499"/>
                    </a:lnTo>
                    <a:lnTo>
                      <a:pt x="226" y="60263"/>
                    </a:lnTo>
                    <a:lnTo>
                      <a:pt x="418" y="63091"/>
                    </a:lnTo>
                    <a:lnTo>
                      <a:pt x="676" y="65919"/>
                    </a:lnTo>
                    <a:lnTo>
                      <a:pt x="965" y="68780"/>
                    </a:lnTo>
                    <a:lnTo>
                      <a:pt x="1350" y="71672"/>
                    </a:lnTo>
                    <a:lnTo>
                      <a:pt x="1833" y="74597"/>
                    </a:lnTo>
                    <a:lnTo>
                      <a:pt x="2090" y="76043"/>
                    </a:lnTo>
                    <a:lnTo>
                      <a:pt x="2379" y="77522"/>
                    </a:lnTo>
                    <a:lnTo>
                      <a:pt x="2668" y="78968"/>
                    </a:lnTo>
                    <a:lnTo>
                      <a:pt x="2990" y="80446"/>
                    </a:lnTo>
                    <a:lnTo>
                      <a:pt x="3343" y="81893"/>
                    </a:lnTo>
                    <a:lnTo>
                      <a:pt x="3729" y="83371"/>
                    </a:lnTo>
                    <a:lnTo>
                      <a:pt x="4114" y="84817"/>
                    </a:lnTo>
                    <a:lnTo>
                      <a:pt x="4532" y="86264"/>
                    </a:lnTo>
                    <a:lnTo>
                      <a:pt x="4982" y="87710"/>
                    </a:lnTo>
                    <a:lnTo>
                      <a:pt x="5432" y="89156"/>
                    </a:lnTo>
                    <a:lnTo>
                      <a:pt x="5914" y="90602"/>
                    </a:lnTo>
                    <a:lnTo>
                      <a:pt x="6429" y="92017"/>
                    </a:lnTo>
                    <a:lnTo>
                      <a:pt x="6943" y="93431"/>
                    </a:lnTo>
                    <a:lnTo>
                      <a:pt x="7457" y="94845"/>
                    </a:lnTo>
                    <a:lnTo>
                      <a:pt x="8582" y="97641"/>
                    </a:lnTo>
                    <a:lnTo>
                      <a:pt x="9771" y="100405"/>
                    </a:lnTo>
                    <a:lnTo>
                      <a:pt x="11024" y="103137"/>
                    </a:lnTo>
                    <a:lnTo>
                      <a:pt x="12310" y="105804"/>
                    </a:lnTo>
                    <a:lnTo>
                      <a:pt x="13628" y="108440"/>
                    </a:lnTo>
                    <a:lnTo>
                      <a:pt x="15010" y="111011"/>
                    </a:lnTo>
                    <a:lnTo>
                      <a:pt x="16424" y="113518"/>
                    </a:lnTo>
                    <a:lnTo>
                      <a:pt x="17870" y="115993"/>
                    </a:lnTo>
                    <a:lnTo>
                      <a:pt x="19349" y="118371"/>
                    </a:lnTo>
                    <a:lnTo>
                      <a:pt x="20827" y="120717"/>
                    </a:lnTo>
                    <a:lnTo>
                      <a:pt x="22338" y="122967"/>
                    </a:lnTo>
                    <a:lnTo>
                      <a:pt x="23848" y="125120"/>
                    </a:lnTo>
                    <a:lnTo>
                      <a:pt x="25359" y="127209"/>
                    </a:lnTo>
                    <a:lnTo>
                      <a:pt x="26869" y="129234"/>
                    </a:lnTo>
                    <a:lnTo>
                      <a:pt x="28380" y="131130"/>
                    </a:lnTo>
                    <a:lnTo>
                      <a:pt x="29890" y="132962"/>
                    </a:lnTo>
                    <a:lnTo>
                      <a:pt x="31369" y="134698"/>
                    </a:lnTo>
                    <a:lnTo>
                      <a:pt x="32815" y="136305"/>
                    </a:lnTo>
                    <a:lnTo>
                      <a:pt x="34229" y="137848"/>
                    </a:lnTo>
                    <a:lnTo>
                      <a:pt x="35643" y="139262"/>
                    </a:lnTo>
                    <a:lnTo>
                      <a:pt x="36993" y="140547"/>
                    </a:lnTo>
                    <a:lnTo>
                      <a:pt x="38279" y="141736"/>
                    </a:lnTo>
                    <a:lnTo>
                      <a:pt x="39564" y="142797"/>
                    </a:lnTo>
                    <a:lnTo>
                      <a:pt x="40754" y="143729"/>
                    </a:lnTo>
                    <a:lnTo>
                      <a:pt x="41911" y="144500"/>
                    </a:lnTo>
                    <a:lnTo>
                      <a:pt x="42457" y="144854"/>
                    </a:lnTo>
                    <a:lnTo>
                      <a:pt x="42971" y="145175"/>
                    </a:lnTo>
                    <a:lnTo>
                      <a:pt x="43389" y="145400"/>
                    </a:lnTo>
                    <a:lnTo>
                      <a:pt x="43775" y="145497"/>
                    </a:lnTo>
                    <a:lnTo>
                      <a:pt x="43968" y="145529"/>
                    </a:lnTo>
                    <a:lnTo>
                      <a:pt x="44353" y="145529"/>
                    </a:lnTo>
                    <a:lnTo>
                      <a:pt x="44514" y="145497"/>
                    </a:lnTo>
                    <a:lnTo>
                      <a:pt x="44835" y="145368"/>
                    </a:lnTo>
                    <a:lnTo>
                      <a:pt x="45157" y="145175"/>
                    </a:lnTo>
                    <a:lnTo>
                      <a:pt x="45446" y="144918"/>
                    </a:lnTo>
                    <a:lnTo>
                      <a:pt x="45735" y="144565"/>
                    </a:lnTo>
                    <a:lnTo>
                      <a:pt x="46024" y="144211"/>
                    </a:lnTo>
                    <a:lnTo>
                      <a:pt x="46282" y="143761"/>
                    </a:lnTo>
                    <a:lnTo>
                      <a:pt x="46539" y="143279"/>
                    </a:lnTo>
                    <a:lnTo>
                      <a:pt x="46796" y="142733"/>
                    </a:lnTo>
                    <a:lnTo>
                      <a:pt x="47278" y="141544"/>
                    </a:lnTo>
                    <a:lnTo>
                      <a:pt x="47760" y="140226"/>
                    </a:lnTo>
                    <a:lnTo>
                      <a:pt x="48306" y="138812"/>
                    </a:lnTo>
                    <a:lnTo>
                      <a:pt x="48853" y="137333"/>
                    </a:lnTo>
                    <a:lnTo>
                      <a:pt x="49463" y="135855"/>
                    </a:lnTo>
                    <a:lnTo>
                      <a:pt x="49785" y="135116"/>
                    </a:lnTo>
                    <a:lnTo>
                      <a:pt x="50138" y="134344"/>
                    </a:lnTo>
                    <a:lnTo>
                      <a:pt x="50524" y="133637"/>
                    </a:lnTo>
                    <a:lnTo>
                      <a:pt x="50910" y="132898"/>
                    </a:lnTo>
                    <a:lnTo>
                      <a:pt x="51328" y="132223"/>
                    </a:lnTo>
                    <a:lnTo>
                      <a:pt x="51777" y="131548"/>
                    </a:lnTo>
                    <a:lnTo>
                      <a:pt x="52260" y="130905"/>
                    </a:lnTo>
                    <a:lnTo>
                      <a:pt x="52774" y="130295"/>
                    </a:lnTo>
                    <a:lnTo>
                      <a:pt x="53320" y="129716"/>
                    </a:lnTo>
                    <a:lnTo>
                      <a:pt x="53899" y="129170"/>
                    </a:lnTo>
                    <a:lnTo>
                      <a:pt x="54445" y="128688"/>
                    </a:lnTo>
                    <a:lnTo>
                      <a:pt x="54959" y="128206"/>
                    </a:lnTo>
                    <a:lnTo>
                      <a:pt x="55441" y="127724"/>
                    </a:lnTo>
                    <a:lnTo>
                      <a:pt x="55891" y="127209"/>
                    </a:lnTo>
                    <a:lnTo>
                      <a:pt x="56277" y="126695"/>
                    </a:lnTo>
                    <a:lnTo>
                      <a:pt x="56631" y="126181"/>
                    </a:lnTo>
                    <a:lnTo>
                      <a:pt x="56952" y="125667"/>
                    </a:lnTo>
                    <a:lnTo>
                      <a:pt x="57241" y="125152"/>
                    </a:lnTo>
                    <a:lnTo>
                      <a:pt x="57466" y="124606"/>
                    </a:lnTo>
                    <a:lnTo>
                      <a:pt x="57627" y="124092"/>
                    </a:lnTo>
                    <a:lnTo>
                      <a:pt x="57755" y="123545"/>
                    </a:lnTo>
                    <a:lnTo>
                      <a:pt x="57820" y="123031"/>
                    </a:lnTo>
                    <a:lnTo>
                      <a:pt x="57820" y="122485"/>
                    </a:lnTo>
                    <a:lnTo>
                      <a:pt x="57788" y="121938"/>
                    </a:lnTo>
                    <a:lnTo>
                      <a:pt x="57659" y="121424"/>
                    </a:lnTo>
                    <a:lnTo>
                      <a:pt x="57466" y="120878"/>
                    </a:lnTo>
                    <a:lnTo>
                      <a:pt x="57113" y="119978"/>
                    </a:lnTo>
                    <a:lnTo>
                      <a:pt x="56663" y="118982"/>
                    </a:lnTo>
                    <a:lnTo>
                      <a:pt x="55570" y="116700"/>
                    </a:lnTo>
                    <a:lnTo>
                      <a:pt x="54220" y="114032"/>
                    </a:lnTo>
                    <a:lnTo>
                      <a:pt x="52710" y="111075"/>
                    </a:lnTo>
                    <a:lnTo>
                      <a:pt x="49238" y="104358"/>
                    </a:lnTo>
                    <a:lnTo>
                      <a:pt x="47374" y="100726"/>
                    </a:lnTo>
                    <a:lnTo>
                      <a:pt x="45446" y="96934"/>
                    </a:lnTo>
                    <a:lnTo>
                      <a:pt x="43550" y="93045"/>
                    </a:lnTo>
                    <a:lnTo>
                      <a:pt x="41653" y="89124"/>
                    </a:lnTo>
                    <a:lnTo>
                      <a:pt x="40754" y="87163"/>
                    </a:lnTo>
                    <a:lnTo>
                      <a:pt x="39886" y="85171"/>
                    </a:lnTo>
                    <a:lnTo>
                      <a:pt x="39018" y="83210"/>
                    </a:lnTo>
                    <a:lnTo>
                      <a:pt x="38182" y="81282"/>
                    </a:lnTo>
                    <a:lnTo>
                      <a:pt x="37411" y="79354"/>
                    </a:lnTo>
                    <a:lnTo>
                      <a:pt x="36672" y="77457"/>
                    </a:lnTo>
                    <a:lnTo>
                      <a:pt x="35997" y="75593"/>
                    </a:lnTo>
                    <a:lnTo>
                      <a:pt x="35354" y="73729"/>
                    </a:lnTo>
                    <a:lnTo>
                      <a:pt x="34776" y="71961"/>
                    </a:lnTo>
                    <a:lnTo>
                      <a:pt x="34261" y="70194"/>
                    </a:lnTo>
                    <a:lnTo>
                      <a:pt x="33811" y="68490"/>
                    </a:lnTo>
                    <a:lnTo>
                      <a:pt x="33458" y="66883"/>
                    </a:lnTo>
                    <a:lnTo>
                      <a:pt x="33201" y="65598"/>
                    </a:lnTo>
                    <a:lnTo>
                      <a:pt x="33040" y="64312"/>
                    </a:lnTo>
                    <a:lnTo>
                      <a:pt x="32879" y="62962"/>
                    </a:lnTo>
                    <a:lnTo>
                      <a:pt x="32783" y="61580"/>
                    </a:lnTo>
                    <a:lnTo>
                      <a:pt x="32719" y="60166"/>
                    </a:lnTo>
                    <a:lnTo>
                      <a:pt x="32687" y="58752"/>
                    </a:lnTo>
                    <a:lnTo>
                      <a:pt x="32687" y="57274"/>
                    </a:lnTo>
                    <a:lnTo>
                      <a:pt x="32719" y="55795"/>
                    </a:lnTo>
                    <a:lnTo>
                      <a:pt x="32783" y="54285"/>
                    </a:lnTo>
                    <a:lnTo>
                      <a:pt x="32879" y="52742"/>
                    </a:lnTo>
                    <a:lnTo>
                      <a:pt x="33008" y="51199"/>
                    </a:lnTo>
                    <a:lnTo>
                      <a:pt x="33169" y="49657"/>
                    </a:lnTo>
                    <a:lnTo>
                      <a:pt x="33329" y="48082"/>
                    </a:lnTo>
                    <a:lnTo>
                      <a:pt x="33522" y="46507"/>
                    </a:lnTo>
                    <a:lnTo>
                      <a:pt x="33972" y="43389"/>
                    </a:lnTo>
                    <a:lnTo>
                      <a:pt x="34454" y="40240"/>
                    </a:lnTo>
                    <a:lnTo>
                      <a:pt x="34968" y="37154"/>
                    </a:lnTo>
                    <a:lnTo>
                      <a:pt x="35515" y="34133"/>
                    </a:lnTo>
                    <a:lnTo>
                      <a:pt x="36093" y="31208"/>
                    </a:lnTo>
                    <a:lnTo>
                      <a:pt x="37154" y="25680"/>
                    </a:lnTo>
                    <a:lnTo>
                      <a:pt x="37604" y="23141"/>
                    </a:lnTo>
                    <a:lnTo>
                      <a:pt x="38022" y="20795"/>
                    </a:lnTo>
                    <a:lnTo>
                      <a:pt x="38247" y="19478"/>
                    </a:lnTo>
                    <a:lnTo>
                      <a:pt x="38407" y="18256"/>
                    </a:lnTo>
                    <a:lnTo>
                      <a:pt x="38568" y="17131"/>
                    </a:lnTo>
                    <a:lnTo>
                      <a:pt x="38665" y="16071"/>
                    </a:lnTo>
                    <a:lnTo>
                      <a:pt x="38729" y="15107"/>
                    </a:lnTo>
                    <a:lnTo>
                      <a:pt x="38761" y="14271"/>
                    </a:lnTo>
                    <a:lnTo>
                      <a:pt x="38729" y="13500"/>
                    </a:lnTo>
                    <a:lnTo>
                      <a:pt x="38632" y="12889"/>
                    </a:lnTo>
                    <a:lnTo>
                      <a:pt x="38536" y="12568"/>
                    </a:lnTo>
                    <a:lnTo>
                      <a:pt x="38407" y="12246"/>
                    </a:lnTo>
                    <a:lnTo>
                      <a:pt x="38247" y="11925"/>
                    </a:lnTo>
                    <a:lnTo>
                      <a:pt x="38022" y="11603"/>
                    </a:lnTo>
                    <a:lnTo>
                      <a:pt x="37765" y="11314"/>
                    </a:lnTo>
                    <a:lnTo>
                      <a:pt x="37475" y="10993"/>
                    </a:lnTo>
                    <a:lnTo>
                      <a:pt x="37122" y="10703"/>
                    </a:lnTo>
                    <a:lnTo>
                      <a:pt x="36768" y="10382"/>
                    </a:lnTo>
                    <a:lnTo>
                      <a:pt x="36350" y="10093"/>
                    </a:lnTo>
                    <a:lnTo>
                      <a:pt x="35901" y="9771"/>
                    </a:lnTo>
                    <a:lnTo>
                      <a:pt x="34904" y="9193"/>
                    </a:lnTo>
                    <a:lnTo>
                      <a:pt x="33811" y="8582"/>
                    </a:lnTo>
                    <a:lnTo>
                      <a:pt x="32590" y="8004"/>
                    </a:lnTo>
                    <a:lnTo>
                      <a:pt x="31305" y="7457"/>
                    </a:lnTo>
                    <a:lnTo>
                      <a:pt x="29923" y="6911"/>
                    </a:lnTo>
                    <a:lnTo>
                      <a:pt x="28476" y="6365"/>
                    </a:lnTo>
                    <a:lnTo>
                      <a:pt x="26966" y="5850"/>
                    </a:lnTo>
                    <a:lnTo>
                      <a:pt x="25391" y="5336"/>
                    </a:lnTo>
                    <a:lnTo>
                      <a:pt x="23816" y="4854"/>
                    </a:lnTo>
                    <a:lnTo>
                      <a:pt x="22209" y="4372"/>
                    </a:lnTo>
                    <a:lnTo>
                      <a:pt x="20602" y="3922"/>
                    </a:lnTo>
                    <a:lnTo>
                      <a:pt x="17388" y="3054"/>
                    </a:lnTo>
                    <a:lnTo>
                      <a:pt x="14271" y="2315"/>
                    </a:lnTo>
                    <a:lnTo>
                      <a:pt x="11378" y="1640"/>
                    </a:lnTo>
                    <a:lnTo>
                      <a:pt x="8807" y="1062"/>
                    </a:lnTo>
                    <a:lnTo>
                      <a:pt x="6621" y="612"/>
                    </a:lnTo>
                    <a:lnTo>
                      <a:pt x="4950" y="290"/>
                    </a:lnTo>
                    <a:lnTo>
                      <a:pt x="3504" y="1"/>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4" name="Google Shape;4534;g29b7ea283be_1_2021"/>
              <p:cNvSpPr/>
              <p:nvPr/>
            </p:nvSpPr>
            <p:spPr>
              <a:xfrm>
                <a:off x="2371325" y="1089800"/>
                <a:ext cx="1445500" cy="3638225"/>
              </a:xfrm>
              <a:custGeom>
                <a:avLst/>
                <a:gdLst/>
                <a:ahLst/>
                <a:cxnLst/>
                <a:rect l="l" t="t" r="r" b="b"/>
                <a:pathLst>
                  <a:path w="57820" h="145529" fill="none" extrusionOk="0">
                    <a:moveTo>
                      <a:pt x="38632" y="12889"/>
                    </a:moveTo>
                    <a:lnTo>
                      <a:pt x="38632" y="12889"/>
                    </a:lnTo>
                    <a:lnTo>
                      <a:pt x="38729" y="13500"/>
                    </a:lnTo>
                    <a:lnTo>
                      <a:pt x="38761" y="14271"/>
                    </a:lnTo>
                    <a:lnTo>
                      <a:pt x="38729" y="15107"/>
                    </a:lnTo>
                    <a:lnTo>
                      <a:pt x="38665" y="16071"/>
                    </a:lnTo>
                    <a:lnTo>
                      <a:pt x="38568" y="17131"/>
                    </a:lnTo>
                    <a:lnTo>
                      <a:pt x="38407" y="18256"/>
                    </a:lnTo>
                    <a:lnTo>
                      <a:pt x="38247" y="19478"/>
                    </a:lnTo>
                    <a:lnTo>
                      <a:pt x="38022" y="20795"/>
                    </a:lnTo>
                    <a:lnTo>
                      <a:pt x="38022" y="20795"/>
                    </a:lnTo>
                    <a:lnTo>
                      <a:pt x="37604" y="23141"/>
                    </a:lnTo>
                    <a:lnTo>
                      <a:pt x="37154" y="25680"/>
                    </a:lnTo>
                    <a:lnTo>
                      <a:pt x="36093" y="31208"/>
                    </a:lnTo>
                    <a:lnTo>
                      <a:pt x="35515" y="34133"/>
                    </a:lnTo>
                    <a:lnTo>
                      <a:pt x="34968" y="37154"/>
                    </a:lnTo>
                    <a:lnTo>
                      <a:pt x="34454" y="40240"/>
                    </a:lnTo>
                    <a:lnTo>
                      <a:pt x="33972" y="43389"/>
                    </a:lnTo>
                    <a:lnTo>
                      <a:pt x="33522" y="46507"/>
                    </a:lnTo>
                    <a:lnTo>
                      <a:pt x="33329" y="48082"/>
                    </a:lnTo>
                    <a:lnTo>
                      <a:pt x="33169" y="49657"/>
                    </a:lnTo>
                    <a:lnTo>
                      <a:pt x="33008" y="51199"/>
                    </a:lnTo>
                    <a:lnTo>
                      <a:pt x="32879" y="52742"/>
                    </a:lnTo>
                    <a:lnTo>
                      <a:pt x="32783" y="54285"/>
                    </a:lnTo>
                    <a:lnTo>
                      <a:pt x="32719" y="55795"/>
                    </a:lnTo>
                    <a:lnTo>
                      <a:pt x="32687" y="57274"/>
                    </a:lnTo>
                    <a:lnTo>
                      <a:pt x="32687" y="58752"/>
                    </a:lnTo>
                    <a:lnTo>
                      <a:pt x="32719" y="60166"/>
                    </a:lnTo>
                    <a:lnTo>
                      <a:pt x="32783" y="61580"/>
                    </a:lnTo>
                    <a:lnTo>
                      <a:pt x="32879" y="62962"/>
                    </a:lnTo>
                    <a:lnTo>
                      <a:pt x="33040" y="64312"/>
                    </a:lnTo>
                    <a:lnTo>
                      <a:pt x="33201" y="65598"/>
                    </a:lnTo>
                    <a:lnTo>
                      <a:pt x="33458" y="66883"/>
                    </a:lnTo>
                    <a:lnTo>
                      <a:pt x="33458" y="66883"/>
                    </a:lnTo>
                    <a:lnTo>
                      <a:pt x="33811" y="68490"/>
                    </a:lnTo>
                    <a:lnTo>
                      <a:pt x="34261" y="70194"/>
                    </a:lnTo>
                    <a:lnTo>
                      <a:pt x="34776" y="71961"/>
                    </a:lnTo>
                    <a:lnTo>
                      <a:pt x="35354" y="73729"/>
                    </a:lnTo>
                    <a:lnTo>
                      <a:pt x="35997" y="75593"/>
                    </a:lnTo>
                    <a:lnTo>
                      <a:pt x="36672" y="77457"/>
                    </a:lnTo>
                    <a:lnTo>
                      <a:pt x="37411" y="79354"/>
                    </a:lnTo>
                    <a:lnTo>
                      <a:pt x="38182" y="81282"/>
                    </a:lnTo>
                    <a:lnTo>
                      <a:pt x="39018" y="83210"/>
                    </a:lnTo>
                    <a:lnTo>
                      <a:pt x="39886" y="85171"/>
                    </a:lnTo>
                    <a:lnTo>
                      <a:pt x="40754" y="87163"/>
                    </a:lnTo>
                    <a:lnTo>
                      <a:pt x="41653" y="89124"/>
                    </a:lnTo>
                    <a:lnTo>
                      <a:pt x="43550" y="93045"/>
                    </a:lnTo>
                    <a:lnTo>
                      <a:pt x="45446" y="96934"/>
                    </a:lnTo>
                    <a:lnTo>
                      <a:pt x="47374" y="100726"/>
                    </a:lnTo>
                    <a:lnTo>
                      <a:pt x="49238" y="104358"/>
                    </a:lnTo>
                    <a:lnTo>
                      <a:pt x="52710" y="111075"/>
                    </a:lnTo>
                    <a:lnTo>
                      <a:pt x="54220" y="114032"/>
                    </a:lnTo>
                    <a:lnTo>
                      <a:pt x="55570" y="116700"/>
                    </a:lnTo>
                    <a:lnTo>
                      <a:pt x="56663" y="118982"/>
                    </a:lnTo>
                    <a:lnTo>
                      <a:pt x="57113" y="119978"/>
                    </a:lnTo>
                    <a:lnTo>
                      <a:pt x="57466" y="120878"/>
                    </a:lnTo>
                    <a:lnTo>
                      <a:pt x="57466" y="120878"/>
                    </a:lnTo>
                    <a:lnTo>
                      <a:pt x="57659" y="121424"/>
                    </a:lnTo>
                    <a:lnTo>
                      <a:pt x="57788" y="121938"/>
                    </a:lnTo>
                    <a:lnTo>
                      <a:pt x="57820" y="122485"/>
                    </a:lnTo>
                    <a:lnTo>
                      <a:pt x="57820" y="123031"/>
                    </a:lnTo>
                    <a:lnTo>
                      <a:pt x="57755" y="123545"/>
                    </a:lnTo>
                    <a:lnTo>
                      <a:pt x="57627" y="124092"/>
                    </a:lnTo>
                    <a:lnTo>
                      <a:pt x="57466" y="124606"/>
                    </a:lnTo>
                    <a:lnTo>
                      <a:pt x="57241" y="125152"/>
                    </a:lnTo>
                    <a:lnTo>
                      <a:pt x="56952" y="125667"/>
                    </a:lnTo>
                    <a:lnTo>
                      <a:pt x="56631" y="126181"/>
                    </a:lnTo>
                    <a:lnTo>
                      <a:pt x="56277" y="126695"/>
                    </a:lnTo>
                    <a:lnTo>
                      <a:pt x="55891" y="127209"/>
                    </a:lnTo>
                    <a:lnTo>
                      <a:pt x="55441" y="127724"/>
                    </a:lnTo>
                    <a:lnTo>
                      <a:pt x="54959" y="128206"/>
                    </a:lnTo>
                    <a:lnTo>
                      <a:pt x="54445" y="128688"/>
                    </a:lnTo>
                    <a:lnTo>
                      <a:pt x="53899" y="129170"/>
                    </a:lnTo>
                    <a:lnTo>
                      <a:pt x="53899" y="129170"/>
                    </a:lnTo>
                    <a:lnTo>
                      <a:pt x="53320" y="129716"/>
                    </a:lnTo>
                    <a:lnTo>
                      <a:pt x="52774" y="130295"/>
                    </a:lnTo>
                    <a:lnTo>
                      <a:pt x="52260" y="130905"/>
                    </a:lnTo>
                    <a:lnTo>
                      <a:pt x="51777" y="131548"/>
                    </a:lnTo>
                    <a:lnTo>
                      <a:pt x="51328" y="132223"/>
                    </a:lnTo>
                    <a:lnTo>
                      <a:pt x="50910" y="132898"/>
                    </a:lnTo>
                    <a:lnTo>
                      <a:pt x="50524" y="133637"/>
                    </a:lnTo>
                    <a:lnTo>
                      <a:pt x="50138" y="134344"/>
                    </a:lnTo>
                    <a:lnTo>
                      <a:pt x="49785" y="135116"/>
                    </a:lnTo>
                    <a:lnTo>
                      <a:pt x="49463" y="135855"/>
                    </a:lnTo>
                    <a:lnTo>
                      <a:pt x="48853" y="137333"/>
                    </a:lnTo>
                    <a:lnTo>
                      <a:pt x="48306" y="138812"/>
                    </a:lnTo>
                    <a:lnTo>
                      <a:pt x="47760" y="140226"/>
                    </a:lnTo>
                    <a:lnTo>
                      <a:pt x="47278" y="141544"/>
                    </a:lnTo>
                    <a:lnTo>
                      <a:pt x="46796" y="142733"/>
                    </a:lnTo>
                    <a:lnTo>
                      <a:pt x="46539" y="143279"/>
                    </a:lnTo>
                    <a:lnTo>
                      <a:pt x="46282" y="143761"/>
                    </a:lnTo>
                    <a:lnTo>
                      <a:pt x="46024" y="144211"/>
                    </a:lnTo>
                    <a:lnTo>
                      <a:pt x="45735" y="144565"/>
                    </a:lnTo>
                    <a:lnTo>
                      <a:pt x="45446" y="144918"/>
                    </a:lnTo>
                    <a:lnTo>
                      <a:pt x="45157" y="145175"/>
                    </a:lnTo>
                    <a:lnTo>
                      <a:pt x="44835" y="145368"/>
                    </a:lnTo>
                    <a:lnTo>
                      <a:pt x="44514" y="145497"/>
                    </a:lnTo>
                    <a:lnTo>
                      <a:pt x="44353" y="145529"/>
                    </a:lnTo>
                    <a:lnTo>
                      <a:pt x="44160" y="145529"/>
                    </a:lnTo>
                    <a:lnTo>
                      <a:pt x="43968" y="145529"/>
                    </a:lnTo>
                    <a:lnTo>
                      <a:pt x="43775" y="145497"/>
                    </a:lnTo>
                    <a:lnTo>
                      <a:pt x="43389" y="145400"/>
                    </a:lnTo>
                    <a:lnTo>
                      <a:pt x="42971" y="145175"/>
                    </a:lnTo>
                    <a:lnTo>
                      <a:pt x="42971" y="145175"/>
                    </a:lnTo>
                    <a:lnTo>
                      <a:pt x="42457" y="144854"/>
                    </a:lnTo>
                    <a:lnTo>
                      <a:pt x="41911" y="144500"/>
                    </a:lnTo>
                    <a:lnTo>
                      <a:pt x="40754" y="143729"/>
                    </a:lnTo>
                    <a:lnTo>
                      <a:pt x="39564" y="142797"/>
                    </a:lnTo>
                    <a:lnTo>
                      <a:pt x="38279" y="141736"/>
                    </a:lnTo>
                    <a:lnTo>
                      <a:pt x="36993" y="140547"/>
                    </a:lnTo>
                    <a:lnTo>
                      <a:pt x="35643" y="139262"/>
                    </a:lnTo>
                    <a:lnTo>
                      <a:pt x="34229" y="137848"/>
                    </a:lnTo>
                    <a:lnTo>
                      <a:pt x="32815" y="136305"/>
                    </a:lnTo>
                    <a:lnTo>
                      <a:pt x="31369" y="134698"/>
                    </a:lnTo>
                    <a:lnTo>
                      <a:pt x="29890" y="132962"/>
                    </a:lnTo>
                    <a:lnTo>
                      <a:pt x="28380" y="131130"/>
                    </a:lnTo>
                    <a:lnTo>
                      <a:pt x="26869" y="129234"/>
                    </a:lnTo>
                    <a:lnTo>
                      <a:pt x="25359" y="127209"/>
                    </a:lnTo>
                    <a:lnTo>
                      <a:pt x="23848" y="125120"/>
                    </a:lnTo>
                    <a:lnTo>
                      <a:pt x="22338" y="122967"/>
                    </a:lnTo>
                    <a:lnTo>
                      <a:pt x="20827" y="120717"/>
                    </a:lnTo>
                    <a:lnTo>
                      <a:pt x="19349" y="118371"/>
                    </a:lnTo>
                    <a:lnTo>
                      <a:pt x="17870" y="115993"/>
                    </a:lnTo>
                    <a:lnTo>
                      <a:pt x="16424" y="113518"/>
                    </a:lnTo>
                    <a:lnTo>
                      <a:pt x="15010" y="111011"/>
                    </a:lnTo>
                    <a:lnTo>
                      <a:pt x="13628" y="108440"/>
                    </a:lnTo>
                    <a:lnTo>
                      <a:pt x="12310" y="105804"/>
                    </a:lnTo>
                    <a:lnTo>
                      <a:pt x="11024" y="103137"/>
                    </a:lnTo>
                    <a:lnTo>
                      <a:pt x="9771" y="100405"/>
                    </a:lnTo>
                    <a:lnTo>
                      <a:pt x="8582" y="97641"/>
                    </a:lnTo>
                    <a:lnTo>
                      <a:pt x="7457" y="94845"/>
                    </a:lnTo>
                    <a:lnTo>
                      <a:pt x="6943" y="93431"/>
                    </a:lnTo>
                    <a:lnTo>
                      <a:pt x="6429" y="92017"/>
                    </a:lnTo>
                    <a:lnTo>
                      <a:pt x="5914" y="90602"/>
                    </a:lnTo>
                    <a:lnTo>
                      <a:pt x="5432" y="89156"/>
                    </a:lnTo>
                    <a:lnTo>
                      <a:pt x="4982" y="87710"/>
                    </a:lnTo>
                    <a:lnTo>
                      <a:pt x="4532" y="86264"/>
                    </a:lnTo>
                    <a:lnTo>
                      <a:pt x="4114" y="84817"/>
                    </a:lnTo>
                    <a:lnTo>
                      <a:pt x="3729" y="83371"/>
                    </a:lnTo>
                    <a:lnTo>
                      <a:pt x="3343" y="81893"/>
                    </a:lnTo>
                    <a:lnTo>
                      <a:pt x="2990" y="80446"/>
                    </a:lnTo>
                    <a:lnTo>
                      <a:pt x="2668" y="78968"/>
                    </a:lnTo>
                    <a:lnTo>
                      <a:pt x="2379" y="77522"/>
                    </a:lnTo>
                    <a:lnTo>
                      <a:pt x="2379" y="77522"/>
                    </a:lnTo>
                    <a:lnTo>
                      <a:pt x="2090" y="76043"/>
                    </a:lnTo>
                    <a:lnTo>
                      <a:pt x="1833" y="74597"/>
                    </a:lnTo>
                    <a:lnTo>
                      <a:pt x="1350" y="71672"/>
                    </a:lnTo>
                    <a:lnTo>
                      <a:pt x="965" y="68780"/>
                    </a:lnTo>
                    <a:lnTo>
                      <a:pt x="676" y="65919"/>
                    </a:lnTo>
                    <a:lnTo>
                      <a:pt x="418" y="63091"/>
                    </a:lnTo>
                    <a:lnTo>
                      <a:pt x="226" y="60263"/>
                    </a:lnTo>
                    <a:lnTo>
                      <a:pt x="97" y="57499"/>
                    </a:lnTo>
                    <a:lnTo>
                      <a:pt x="33" y="54735"/>
                    </a:lnTo>
                    <a:lnTo>
                      <a:pt x="1" y="52003"/>
                    </a:lnTo>
                    <a:lnTo>
                      <a:pt x="33" y="49303"/>
                    </a:lnTo>
                    <a:lnTo>
                      <a:pt x="97" y="46635"/>
                    </a:lnTo>
                    <a:lnTo>
                      <a:pt x="226" y="44000"/>
                    </a:lnTo>
                    <a:lnTo>
                      <a:pt x="354" y="41397"/>
                    </a:lnTo>
                    <a:lnTo>
                      <a:pt x="515" y="38858"/>
                    </a:lnTo>
                    <a:lnTo>
                      <a:pt x="708" y="36319"/>
                    </a:lnTo>
                    <a:lnTo>
                      <a:pt x="901" y="33844"/>
                    </a:lnTo>
                    <a:lnTo>
                      <a:pt x="1383" y="28959"/>
                    </a:lnTo>
                    <a:lnTo>
                      <a:pt x="1865" y="24266"/>
                    </a:lnTo>
                    <a:lnTo>
                      <a:pt x="2347" y="19735"/>
                    </a:lnTo>
                    <a:lnTo>
                      <a:pt x="2797" y="15396"/>
                    </a:lnTo>
                    <a:lnTo>
                      <a:pt x="2990" y="13275"/>
                    </a:lnTo>
                    <a:lnTo>
                      <a:pt x="3150" y="11250"/>
                    </a:lnTo>
                    <a:lnTo>
                      <a:pt x="3311" y="9225"/>
                    </a:lnTo>
                    <a:lnTo>
                      <a:pt x="3440" y="7297"/>
                    </a:lnTo>
                    <a:lnTo>
                      <a:pt x="3504" y="5368"/>
                    </a:lnTo>
                    <a:lnTo>
                      <a:pt x="3568" y="3536"/>
                    </a:lnTo>
                    <a:lnTo>
                      <a:pt x="3536" y="1736"/>
                    </a:lnTo>
                    <a:lnTo>
                      <a:pt x="3504" y="1"/>
                    </a:lnTo>
                    <a:lnTo>
                      <a:pt x="3504" y="1"/>
                    </a:lnTo>
                    <a:lnTo>
                      <a:pt x="4950" y="290"/>
                    </a:lnTo>
                    <a:lnTo>
                      <a:pt x="6621" y="612"/>
                    </a:lnTo>
                    <a:lnTo>
                      <a:pt x="8807" y="1062"/>
                    </a:lnTo>
                    <a:lnTo>
                      <a:pt x="11378" y="1640"/>
                    </a:lnTo>
                    <a:lnTo>
                      <a:pt x="14271" y="2315"/>
                    </a:lnTo>
                    <a:lnTo>
                      <a:pt x="17388" y="3054"/>
                    </a:lnTo>
                    <a:lnTo>
                      <a:pt x="20602" y="3922"/>
                    </a:lnTo>
                    <a:lnTo>
                      <a:pt x="22209" y="4372"/>
                    </a:lnTo>
                    <a:lnTo>
                      <a:pt x="23816" y="4854"/>
                    </a:lnTo>
                    <a:lnTo>
                      <a:pt x="25391" y="5336"/>
                    </a:lnTo>
                    <a:lnTo>
                      <a:pt x="26966" y="5850"/>
                    </a:lnTo>
                    <a:lnTo>
                      <a:pt x="28476" y="6365"/>
                    </a:lnTo>
                    <a:lnTo>
                      <a:pt x="29923" y="6911"/>
                    </a:lnTo>
                    <a:lnTo>
                      <a:pt x="31305" y="7457"/>
                    </a:lnTo>
                    <a:lnTo>
                      <a:pt x="32590" y="8004"/>
                    </a:lnTo>
                    <a:lnTo>
                      <a:pt x="33811" y="8582"/>
                    </a:lnTo>
                    <a:lnTo>
                      <a:pt x="34904" y="9193"/>
                    </a:lnTo>
                    <a:lnTo>
                      <a:pt x="35901" y="9771"/>
                    </a:lnTo>
                    <a:lnTo>
                      <a:pt x="36350" y="10093"/>
                    </a:lnTo>
                    <a:lnTo>
                      <a:pt x="36768" y="10382"/>
                    </a:lnTo>
                    <a:lnTo>
                      <a:pt x="37122" y="10703"/>
                    </a:lnTo>
                    <a:lnTo>
                      <a:pt x="37475" y="10993"/>
                    </a:lnTo>
                    <a:lnTo>
                      <a:pt x="37765" y="11314"/>
                    </a:lnTo>
                    <a:lnTo>
                      <a:pt x="38022" y="11603"/>
                    </a:lnTo>
                    <a:lnTo>
                      <a:pt x="38247" y="11925"/>
                    </a:lnTo>
                    <a:lnTo>
                      <a:pt x="38407" y="12246"/>
                    </a:lnTo>
                    <a:lnTo>
                      <a:pt x="38536" y="12568"/>
                    </a:lnTo>
                    <a:lnTo>
                      <a:pt x="38632" y="1288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5" name="Google Shape;4535;g29b7ea283be_1_2021"/>
              <p:cNvSpPr/>
              <p:nvPr/>
            </p:nvSpPr>
            <p:spPr>
              <a:xfrm>
                <a:off x="2846200" y="1737425"/>
                <a:ext cx="660475" cy="2139725"/>
              </a:xfrm>
              <a:custGeom>
                <a:avLst/>
                <a:gdLst/>
                <a:ahLst/>
                <a:cxnLst/>
                <a:rect l="l" t="t" r="r" b="b"/>
                <a:pathLst>
                  <a:path w="26419" h="85589" extrusionOk="0">
                    <a:moveTo>
                      <a:pt x="3471" y="0"/>
                    </a:moveTo>
                    <a:lnTo>
                      <a:pt x="3085" y="1672"/>
                    </a:lnTo>
                    <a:lnTo>
                      <a:pt x="2732" y="3279"/>
                    </a:lnTo>
                    <a:lnTo>
                      <a:pt x="2378" y="4918"/>
                    </a:lnTo>
                    <a:lnTo>
                      <a:pt x="2057" y="6557"/>
                    </a:lnTo>
                    <a:lnTo>
                      <a:pt x="1768" y="8164"/>
                    </a:lnTo>
                    <a:lnTo>
                      <a:pt x="1479" y="9771"/>
                    </a:lnTo>
                    <a:lnTo>
                      <a:pt x="1254" y="11378"/>
                    </a:lnTo>
                    <a:lnTo>
                      <a:pt x="1029" y="12985"/>
                    </a:lnTo>
                    <a:lnTo>
                      <a:pt x="804" y="14560"/>
                    </a:lnTo>
                    <a:lnTo>
                      <a:pt x="643" y="16135"/>
                    </a:lnTo>
                    <a:lnTo>
                      <a:pt x="482" y="17709"/>
                    </a:lnTo>
                    <a:lnTo>
                      <a:pt x="354" y="19284"/>
                    </a:lnTo>
                    <a:lnTo>
                      <a:pt x="225" y="20827"/>
                    </a:lnTo>
                    <a:lnTo>
                      <a:pt x="129" y="22370"/>
                    </a:lnTo>
                    <a:lnTo>
                      <a:pt x="64" y="23912"/>
                    </a:lnTo>
                    <a:lnTo>
                      <a:pt x="32" y="25455"/>
                    </a:lnTo>
                    <a:lnTo>
                      <a:pt x="0" y="26966"/>
                    </a:lnTo>
                    <a:lnTo>
                      <a:pt x="0" y="28476"/>
                    </a:lnTo>
                    <a:lnTo>
                      <a:pt x="0" y="29987"/>
                    </a:lnTo>
                    <a:lnTo>
                      <a:pt x="32" y="31497"/>
                    </a:lnTo>
                    <a:lnTo>
                      <a:pt x="64" y="32976"/>
                    </a:lnTo>
                    <a:lnTo>
                      <a:pt x="161" y="34454"/>
                    </a:lnTo>
                    <a:lnTo>
                      <a:pt x="354" y="37379"/>
                    </a:lnTo>
                    <a:lnTo>
                      <a:pt x="611" y="40271"/>
                    </a:lnTo>
                    <a:lnTo>
                      <a:pt x="932" y="43100"/>
                    </a:lnTo>
                    <a:lnTo>
                      <a:pt x="1350" y="45896"/>
                    </a:lnTo>
                    <a:lnTo>
                      <a:pt x="1800" y="48660"/>
                    </a:lnTo>
                    <a:lnTo>
                      <a:pt x="2314" y="51359"/>
                    </a:lnTo>
                    <a:lnTo>
                      <a:pt x="2893" y="54027"/>
                    </a:lnTo>
                    <a:lnTo>
                      <a:pt x="3535" y="56630"/>
                    </a:lnTo>
                    <a:lnTo>
                      <a:pt x="4243" y="59202"/>
                    </a:lnTo>
                    <a:lnTo>
                      <a:pt x="4982" y="61708"/>
                    </a:lnTo>
                    <a:lnTo>
                      <a:pt x="5753" y="64183"/>
                    </a:lnTo>
                    <a:lnTo>
                      <a:pt x="6589" y="66594"/>
                    </a:lnTo>
                    <a:lnTo>
                      <a:pt x="7489" y="68940"/>
                    </a:lnTo>
                    <a:lnTo>
                      <a:pt x="8389" y="71222"/>
                    </a:lnTo>
                    <a:lnTo>
                      <a:pt x="9353" y="73472"/>
                    </a:lnTo>
                    <a:lnTo>
                      <a:pt x="10349" y="75657"/>
                    </a:lnTo>
                    <a:lnTo>
                      <a:pt x="11345" y="77746"/>
                    </a:lnTo>
                    <a:lnTo>
                      <a:pt x="12406" y="79803"/>
                    </a:lnTo>
                    <a:lnTo>
                      <a:pt x="13499" y="81796"/>
                    </a:lnTo>
                    <a:lnTo>
                      <a:pt x="14591" y="83724"/>
                    </a:lnTo>
                    <a:lnTo>
                      <a:pt x="15716" y="85588"/>
                    </a:lnTo>
                    <a:lnTo>
                      <a:pt x="16134" y="84720"/>
                    </a:lnTo>
                    <a:lnTo>
                      <a:pt x="16616" y="83853"/>
                    </a:lnTo>
                    <a:lnTo>
                      <a:pt x="17098" y="82953"/>
                    </a:lnTo>
                    <a:lnTo>
                      <a:pt x="17613" y="82085"/>
                    </a:lnTo>
                    <a:lnTo>
                      <a:pt x="18159" y="81185"/>
                    </a:lnTo>
                    <a:lnTo>
                      <a:pt x="18737" y="80285"/>
                    </a:lnTo>
                    <a:lnTo>
                      <a:pt x="19380" y="79353"/>
                    </a:lnTo>
                    <a:lnTo>
                      <a:pt x="20023" y="78453"/>
                    </a:lnTo>
                    <a:lnTo>
                      <a:pt x="20698" y="77521"/>
                    </a:lnTo>
                    <a:lnTo>
                      <a:pt x="21405" y="76621"/>
                    </a:lnTo>
                    <a:lnTo>
                      <a:pt x="22176" y="75689"/>
                    </a:lnTo>
                    <a:lnTo>
                      <a:pt x="22948" y="74725"/>
                    </a:lnTo>
                    <a:lnTo>
                      <a:pt x="23751" y="73793"/>
                    </a:lnTo>
                    <a:lnTo>
                      <a:pt x="24619" y="72861"/>
                    </a:lnTo>
                    <a:lnTo>
                      <a:pt x="25487" y="71897"/>
                    </a:lnTo>
                    <a:lnTo>
                      <a:pt x="26419" y="70932"/>
                    </a:lnTo>
                    <a:lnTo>
                      <a:pt x="24490" y="67076"/>
                    </a:lnTo>
                    <a:lnTo>
                      <a:pt x="22626" y="63155"/>
                    </a:lnTo>
                    <a:lnTo>
                      <a:pt x="21726" y="61162"/>
                    </a:lnTo>
                    <a:lnTo>
                      <a:pt x="20859" y="59202"/>
                    </a:lnTo>
                    <a:lnTo>
                      <a:pt x="19991" y="57273"/>
                    </a:lnTo>
                    <a:lnTo>
                      <a:pt x="19187" y="55313"/>
                    </a:lnTo>
                    <a:lnTo>
                      <a:pt x="18416" y="53416"/>
                    </a:lnTo>
                    <a:lnTo>
                      <a:pt x="17677" y="51520"/>
                    </a:lnTo>
                    <a:lnTo>
                      <a:pt x="16970" y="49656"/>
                    </a:lnTo>
                    <a:lnTo>
                      <a:pt x="16359" y="47824"/>
                    </a:lnTo>
                    <a:lnTo>
                      <a:pt x="15781" y="46024"/>
                    </a:lnTo>
                    <a:lnTo>
                      <a:pt x="15266" y="44289"/>
                    </a:lnTo>
                    <a:lnTo>
                      <a:pt x="14816" y="42585"/>
                    </a:lnTo>
                    <a:lnTo>
                      <a:pt x="14463" y="40978"/>
                    </a:lnTo>
                    <a:lnTo>
                      <a:pt x="14270" y="39982"/>
                    </a:lnTo>
                    <a:lnTo>
                      <a:pt x="14109" y="38954"/>
                    </a:lnTo>
                    <a:lnTo>
                      <a:pt x="13981" y="37925"/>
                    </a:lnTo>
                    <a:lnTo>
                      <a:pt x="13852" y="36865"/>
                    </a:lnTo>
                    <a:lnTo>
                      <a:pt x="13788" y="35772"/>
                    </a:lnTo>
                    <a:lnTo>
                      <a:pt x="13724" y="34647"/>
                    </a:lnTo>
                    <a:lnTo>
                      <a:pt x="13692" y="33522"/>
                    </a:lnTo>
                    <a:lnTo>
                      <a:pt x="13692" y="32397"/>
                    </a:lnTo>
                    <a:lnTo>
                      <a:pt x="13724" y="30565"/>
                    </a:lnTo>
                    <a:lnTo>
                      <a:pt x="13788" y="28733"/>
                    </a:lnTo>
                    <a:lnTo>
                      <a:pt x="13884" y="26837"/>
                    </a:lnTo>
                    <a:lnTo>
                      <a:pt x="14045" y="24941"/>
                    </a:lnTo>
                    <a:lnTo>
                      <a:pt x="14238" y="23045"/>
                    </a:lnTo>
                    <a:lnTo>
                      <a:pt x="14463" y="21116"/>
                    </a:lnTo>
                    <a:lnTo>
                      <a:pt x="14720" y="19188"/>
                    </a:lnTo>
                    <a:lnTo>
                      <a:pt x="15009" y="17227"/>
                    </a:lnTo>
                    <a:lnTo>
                      <a:pt x="15620" y="13403"/>
                    </a:lnTo>
                    <a:lnTo>
                      <a:pt x="16263" y="9642"/>
                    </a:lnTo>
                    <a:lnTo>
                      <a:pt x="16970" y="5978"/>
                    </a:lnTo>
                    <a:lnTo>
                      <a:pt x="17613" y="2475"/>
                    </a:lnTo>
                    <a:lnTo>
                      <a:pt x="16456" y="2475"/>
                    </a:lnTo>
                    <a:lnTo>
                      <a:pt x="15491" y="2443"/>
                    </a:lnTo>
                    <a:lnTo>
                      <a:pt x="14495" y="2379"/>
                    </a:lnTo>
                    <a:lnTo>
                      <a:pt x="13563" y="2314"/>
                    </a:lnTo>
                    <a:lnTo>
                      <a:pt x="12599" y="2218"/>
                    </a:lnTo>
                    <a:lnTo>
                      <a:pt x="11699" y="2122"/>
                    </a:lnTo>
                    <a:lnTo>
                      <a:pt x="10767" y="1961"/>
                    </a:lnTo>
                    <a:lnTo>
                      <a:pt x="9867" y="1832"/>
                    </a:lnTo>
                    <a:lnTo>
                      <a:pt x="9031" y="1672"/>
                    </a:lnTo>
                    <a:lnTo>
                      <a:pt x="8196" y="1479"/>
                    </a:lnTo>
                    <a:lnTo>
                      <a:pt x="7360" y="1286"/>
                    </a:lnTo>
                    <a:lnTo>
                      <a:pt x="6557" y="1061"/>
                    </a:lnTo>
                    <a:lnTo>
                      <a:pt x="5785" y="804"/>
                    </a:lnTo>
                    <a:lnTo>
                      <a:pt x="4982" y="579"/>
                    </a:lnTo>
                    <a:lnTo>
                      <a:pt x="4243" y="290"/>
                    </a:lnTo>
                    <a:lnTo>
                      <a:pt x="3471" y="0"/>
                    </a:lnTo>
                    <a:close/>
                  </a:path>
                </a:pathLst>
              </a:custGeom>
              <a:solidFill>
                <a:srgbClr val="55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6" name="Google Shape;4536;g29b7ea283be_1_2021"/>
              <p:cNvSpPr/>
              <p:nvPr/>
            </p:nvSpPr>
            <p:spPr>
              <a:xfrm>
                <a:off x="2846200" y="1737425"/>
                <a:ext cx="660475" cy="2139725"/>
              </a:xfrm>
              <a:custGeom>
                <a:avLst/>
                <a:gdLst/>
                <a:ahLst/>
                <a:cxnLst/>
                <a:rect l="l" t="t" r="r" b="b"/>
                <a:pathLst>
                  <a:path w="26419" h="85589" fill="none" extrusionOk="0">
                    <a:moveTo>
                      <a:pt x="3471" y="0"/>
                    </a:moveTo>
                    <a:lnTo>
                      <a:pt x="3471" y="0"/>
                    </a:lnTo>
                    <a:lnTo>
                      <a:pt x="3085" y="1672"/>
                    </a:lnTo>
                    <a:lnTo>
                      <a:pt x="2732" y="3279"/>
                    </a:lnTo>
                    <a:lnTo>
                      <a:pt x="2378" y="4918"/>
                    </a:lnTo>
                    <a:lnTo>
                      <a:pt x="2057" y="6557"/>
                    </a:lnTo>
                    <a:lnTo>
                      <a:pt x="1768" y="8164"/>
                    </a:lnTo>
                    <a:lnTo>
                      <a:pt x="1479" y="9771"/>
                    </a:lnTo>
                    <a:lnTo>
                      <a:pt x="1254" y="11378"/>
                    </a:lnTo>
                    <a:lnTo>
                      <a:pt x="1029" y="12985"/>
                    </a:lnTo>
                    <a:lnTo>
                      <a:pt x="804" y="14560"/>
                    </a:lnTo>
                    <a:lnTo>
                      <a:pt x="643" y="16135"/>
                    </a:lnTo>
                    <a:lnTo>
                      <a:pt x="482" y="17709"/>
                    </a:lnTo>
                    <a:lnTo>
                      <a:pt x="354" y="19284"/>
                    </a:lnTo>
                    <a:lnTo>
                      <a:pt x="225" y="20827"/>
                    </a:lnTo>
                    <a:lnTo>
                      <a:pt x="129" y="22370"/>
                    </a:lnTo>
                    <a:lnTo>
                      <a:pt x="64" y="23912"/>
                    </a:lnTo>
                    <a:lnTo>
                      <a:pt x="32" y="25455"/>
                    </a:lnTo>
                    <a:lnTo>
                      <a:pt x="0" y="26966"/>
                    </a:lnTo>
                    <a:lnTo>
                      <a:pt x="0" y="28476"/>
                    </a:lnTo>
                    <a:lnTo>
                      <a:pt x="0" y="29987"/>
                    </a:lnTo>
                    <a:lnTo>
                      <a:pt x="32" y="31497"/>
                    </a:lnTo>
                    <a:lnTo>
                      <a:pt x="64" y="32976"/>
                    </a:lnTo>
                    <a:lnTo>
                      <a:pt x="161" y="34454"/>
                    </a:lnTo>
                    <a:lnTo>
                      <a:pt x="354" y="37379"/>
                    </a:lnTo>
                    <a:lnTo>
                      <a:pt x="611" y="40271"/>
                    </a:lnTo>
                    <a:lnTo>
                      <a:pt x="932" y="43100"/>
                    </a:lnTo>
                    <a:lnTo>
                      <a:pt x="1350" y="45896"/>
                    </a:lnTo>
                    <a:lnTo>
                      <a:pt x="1800" y="48660"/>
                    </a:lnTo>
                    <a:lnTo>
                      <a:pt x="2314" y="51359"/>
                    </a:lnTo>
                    <a:lnTo>
                      <a:pt x="2893" y="54027"/>
                    </a:lnTo>
                    <a:lnTo>
                      <a:pt x="3535" y="56630"/>
                    </a:lnTo>
                    <a:lnTo>
                      <a:pt x="4243" y="59202"/>
                    </a:lnTo>
                    <a:lnTo>
                      <a:pt x="4982" y="61708"/>
                    </a:lnTo>
                    <a:lnTo>
                      <a:pt x="5753" y="64183"/>
                    </a:lnTo>
                    <a:lnTo>
                      <a:pt x="6589" y="66594"/>
                    </a:lnTo>
                    <a:lnTo>
                      <a:pt x="7489" y="68940"/>
                    </a:lnTo>
                    <a:lnTo>
                      <a:pt x="8389" y="71222"/>
                    </a:lnTo>
                    <a:lnTo>
                      <a:pt x="9353" y="73472"/>
                    </a:lnTo>
                    <a:lnTo>
                      <a:pt x="10349" y="75657"/>
                    </a:lnTo>
                    <a:lnTo>
                      <a:pt x="11345" y="77746"/>
                    </a:lnTo>
                    <a:lnTo>
                      <a:pt x="12406" y="79803"/>
                    </a:lnTo>
                    <a:lnTo>
                      <a:pt x="13499" y="81796"/>
                    </a:lnTo>
                    <a:lnTo>
                      <a:pt x="14591" y="83724"/>
                    </a:lnTo>
                    <a:lnTo>
                      <a:pt x="15716" y="85588"/>
                    </a:lnTo>
                    <a:lnTo>
                      <a:pt x="15716" y="85588"/>
                    </a:lnTo>
                    <a:lnTo>
                      <a:pt x="15716" y="85588"/>
                    </a:lnTo>
                    <a:lnTo>
                      <a:pt x="15716" y="85588"/>
                    </a:lnTo>
                    <a:lnTo>
                      <a:pt x="16134" y="84720"/>
                    </a:lnTo>
                    <a:lnTo>
                      <a:pt x="16616" y="83853"/>
                    </a:lnTo>
                    <a:lnTo>
                      <a:pt x="17098" y="82953"/>
                    </a:lnTo>
                    <a:lnTo>
                      <a:pt x="17613" y="82085"/>
                    </a:lnTo>
                    <a:lnTo>
                      <a:pt x="18159" y="81185"/>
                    </a:lnTo>
                    <a:lnTo>
                      <a:pt x="18737" y="80285"/>
                    </a:lnTo>
                    <a:lnTo>
                      <a:pt x="19380" y="79353"/>
                    </a:lnTo>
                    <a:lnTo>
                      <a:pt x="20023" y="78453"/>
                    </a:lnTo>
                    <a:lnTo>
                      <a:pt x="20698" y="77521"/>
                    </a:lnTo>
                    <a:lnTo>
                      <a:pt x="21405" y="76621"/>
                    </a:lnTo>
                    <a:lnTo>
                      <a:pt x="22176" y="75689"/>
                    </a:lnTo>
                    <a:lnTo>
                      <a:pt x="22948" y="74725"/>
                    </a:lnTo>
                    <a:lnTo>
                      <a:pt x="23751" y="73793"/>
                    </a:lnTo>
                    <a:lnTo>
                      <a:pt x="24619" y="72861"/>
                    </a:lnTo>
                    <a:lnTo>
                      <a:pt x="25487" y="71897"/>
                    </a:lnTo>
                    <a:lnTo>
                      <a:pt x="26419" y="70932"/>
                    </a:lnTo>
                    <a:lnTo>
                      <a:pt x="26419" y="70932"/>
                    </a:lnTo>
                    <a:lnTo>
                      <a:pt x="24490" y="67076"/>
                    </a:lnTo>
                    <a:lnTo>
                      <a:pt x="22626" y="63155"/>
                    </a:lnTo>
                    <a:lnTo>
                      <a:pt x="21726" y="61162"/>
                    </a:lnTo>
                    <a:lnTo>
                      <a:pt x="20859" y="59202"/>
                    </a:lnTo>
                    <a:lnTo>
                      <a:pt x="19991" y="57273"/>
                    </a:lnTo>
                    <a:lnTo>
                      <a:pt x="19187" y="55313"/>
                    </a:lnTo>
                    <a:lnTo>
                      <a:pt x="18416" y="53416"/>
                    </a:lnTo>
                    <a:lnTo>
                      <a:pt x="17677" y="51520"/>
                    </a:lnTo>
                    <a:lnTo>
                      <a:pt x="16970" y="49656"/>
                    </a:lnTo>
                    <a:lnTo>
                      <a:pt x="16359" y="47824"/>
                    </a:lnTo>
                    <a:lnTo>
                      <a:pt x="15781" y="46024"/>
                    </a:lnTo>
                    <a:lnTo>
                      <a:pt x="15266" y="44289"/>
                    </a:lnTo>
                    <a:lnTo>
                      <a:pt x="14816" y="42585"/>
                    </a:lnTo>
                    <a:lnTo>
                      <a:pt x="14463" y="40978"/>
                    </a:lnTo>
                    <a:lnTo>
                      <a:pt x="14463" y="40978"/>
                    </a:lnTo>
                    <a:lnTo>
                      <a:pt x="14270" y="39982"/>
                    </a:lnTo>
                    <a:lnTo>
                      <a:pt x="14109" y="38954"/>
                    </a:lnTo>
                    <a:lnTo>
                      <a:pt x="13981" y="37925"/>
                    </a:lnTo>
                    <a:lnTo>
                      <a:pt x="13852" y="36865"/>
                    </a:lnTo>
                    <a:lnTo>
                      <a:pt x="13788" y="35772"/>
                    </a:lnTo>
                    <a:lnTo>
                      <a:pt x="13724" y="34647"/>
                    </a:lnTo>
                    <a:lnTo>
                      <a:pt x="13692" y="33522"/>
                    </a:lnTo>
                    <a:lnTo>
                      <a:pt x="13692" y="32397"/>
                    </a:lnTo>
                    <a:lnTo>
                      <a:pt x="13692" y="32397"/>
                    </a:lnTo>
                    <a:lnTo>
                      <a:pt x="13724" y="30565"/>
                    </a:lnTo>
                    <a:lnTo>
                      <a:pt x="13788" y="28733"/>
                    </a:lnTo>
                    <a:lnTo>
                      <a:pt x="13884" y="26837"/>
                    </a:lnTo>
                    <a:lnTo>
                      <a:pt x="14045" y="24941"/>
                    </a:lnTo>
                    <a:lnTo>
                      <a:pt x="14238" y="23045"/>
                    </a:lnTo>
                    <a:lnTo>
                      <a:pt x="14463" y="21116"/>
                    </a:lnTo>
                    <a:lnTo>
                      <a:pt x="14720" y="19188"/>
                    </a:lnTo>
                    <a:lnTo>
                      <a:pt x="15009" y="17227"/>
                    </a:lnTo>
                    <a:lnTo>
                      <a:pt x="15620" y="13403"/>
                    </a:lnTo>
                    <a:lnTo>
                      <a:pt x="16263" y="9642"/>
                    </a:lnTo>
                    <a:lnTo>
                      <a:pt x="16970" y="5978"/>
                    </a:lnTo>
                    <a:lnTo>
                      <a:pt x="17613" y="2475"/>
                    </a:lnTo>
                    <a:lnTo>
                      <a:pt x="17613" y="2475"/>
                    </a:lnTo>
                    <a:lnTo>
                      <a:pt x="17452" y="2475"/>
                    </a:lnTo>
                    <a:lnTo>
                      <a:pt x="17452" y="2475"/>
                    </a:lnTo>
                    <a:lnTo>
                      <a:pt x="16456" y="2475"/>
                    </a:lnTo>
                    <a:lnTo>
                      <a:pt x="15491" y="2443"/>
                    </a:lnTo>
                    <a:lnTo>
                      <a:pt x="14495" y="2379"/>
                    </a:lnTo>
                    <a:lnTo>
                      <a:pt x="13563" y="2314"/>
                    </a:lnTo>
                    <a:lnTo>
                      <a:pt x="12599" y="2218"/>
                    </a:lnTo>
                    <a:lnTo>
                      <a:pt x="11699" y="2122"/>
                    </a:lnTo>
                    <a:lnTo>
                      <a:pt x="10767" y="1961"/>
                    </a:lnTo>
                    <a:lnTo>
                      <a:pt x="9867" y="1832"/>
                    </a:lnTo>
                    <a:lnTo>
                      <a:pt x="9867" y="1832"/>
                    </a:lnTo>
                    <a:lnTo>
                      <a:pt x="9031" y="1672"/>
                    </a:lnTo>
                    <a:lnTo>
                      <a:pt x="8196" y="1479"/>
                    </a:lnTo>
                    <a:lnTo>
                      <a:pt x="7360" y="1286"/>
                    </a:lnTo>
                    <a:lnTo>
                      <a:pt x="6557" y="1061"/>
                    </a:lnTo>
                    <a:lnTo>
                      <a:pt x="5785" y="804"/>
                    </a:lnTo>
                    <a:lnTo>
                      <a:pt x="4982" y="579"/>
                    </a:lnTo>
                    <a:lnTo>
                      <a:pt x="4243" y="290"/>
                    </a:lnTo>
                    <a:lnTo>
                      <a:pt x="347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7" name="Google Shape;4537;g29b7ea283be_1_2021"/>
              <p:cNvSpPr/>
              <p:nvPr/>
            </p:nvSpPr>
            <p:spPr>
              <a:xfrm>
                <a:off x="3167575" y="3375750"/>
                <a:ext cx="1517825" cy="1537100"/>
              </a:xfrm>
              <a:custGeom>
                <a:avLst/>
                <a:gdLst/>
                <a:ahLst/>
                <a:cxnLst/>
                <a:rect l="l" t="t" r="r" b="b"/>
                <a:pathLst>
                  <a:path w="60713" h="61484" extrusionOk="0">
                    <a:moveTo>
                      <a:pt x="24491" y="0"/>
                    </a:moveTo>
                    <a:lnTo>
                      <a:pt x="23591" y="64"/>
                    </a:lnTo>
                    <a:lnTo>
                      <a:pt x="22756" y="161"/>
                    </a:lnTo>
                    <a:lnTo>
                      <a:pt x="21888" y="289"/>
                    </a:lnTo>
                    <a:lnTo>
                      <a:pt x="21052" y="450"/>
                    </a:lnTo>
                    <a:lnTo>
                      <a:pt x="20249" y="675"/>
                    </a:lnTo>
                    <a:lnTo>
                      <a:pt x="19478" y="964"/>
                    </a:lnTo>
                    <a:lnTo>
                      <a:pt x="18738" y="1286"/>
                    </a:lnTo>
                    <a:lnTo>
                      <a:pt x="17999" y="1639"/>
                    </a:lnTo>
                    <a:lnTo>
                      <a:pt x="17292" y="2057"/>
                    </a:lnTo>
                    <a:lnTo>
                      <a:pt x="16617" y="2507"/>
                    </a:lnTo>
                    <a:lnTo>
                      <a:pt x="15974" y="3021"/>
                    </a:lnTo>
                    <a:lnTo>
                      <a:pt x="15364" y="3600"/>
                    </a:lnTo>
                    <a:lnTo>
                      <a:pt x="13692" y="5239"/>
                    </a:lnTo>
                    <a:lnTo>
                      <a:pt x="13564" y="5399"/>
                    </a:lnTo>
                    <a:lnTo>
                      <a:pt x="12632" y="6364"/>
                    </a:lnTo>
                    <a:lnTo>
                      <a:pt x="11764" y="7328"/>
                    </a:lnTo>
                    <a:lnTo>
                      <a:pt x="10896" y="8260"/>
                    </a:lnTo>
                    <a:lnTo>
                      <a:pt x="10093" y="9192"/>
                    </a:lnTo>
                    <a:lnTo>
                      <a:pt x="9321" y="10156"/>
                    </a:lnTo>
                    <a:lnTo>
                      <a:pt x="8550" y="11056"/>
                    </a:lnTo>
                    <a:lnTo>
                      <a:pt x="7843" y="11988"/>
                    </a:lnTo>
                    <a:lnTo>
                      <a:pt x="7168" y="12920"/>
                    </a:lnTo>
                    <a:lnTo>
                      <a:pt x="6525" y="13820"/>
                    </a:lnTo>
                    <a:lnTo>
                      <a:pt x="5882" y="14752"/>
                    </a:lnTo>
                    <a:lnTo>
                      <a:pt x="5304" y="15652"/>
                    </a:lnTo>
                    <a:lnTo>
                      <a:pt x="4758" y="16552"/>
                    </a:lnTo>
                    <a:lnTo>
                      <a:pt x="4243" y="17420"/>
                    </a:lnTo>
                    <a:lnTo>
                      <a:pt x="3761" y="18320"/>
                    </a:lnTo>
                    <a:lnTo>
                      <a:pt x="3279" y="19187"/>
                    </a:lnTo>
                    <a:lnTo>
                      <a:pt x="2861" y="20055"/>
                    </a:lnTo>
                    <a:lnTo>
                      <a:pt x="2379" y="21116"/>
                    </a:lnTo>
                    <a:lnTo>
                      <a:pt x="1961" y="22144"/>
                    </a:lnTo>
                    <a:lnTo>
                      <a:pt x="1576" y="23173"/>
                    </a:lnTo>
                    <a:lnTo>
                      <a:pt x="1222" y="24201"/>
                    </a:lnTo>
                    <a:lnTo>
                      <a:pt x="933" y="25197"/>
                    </a:lnTo>
                    <a:lnTo>
                      <a:pt x="676" y="26194"/>
                    </a:lnTo>
                    <a:lnTo>
                      <a:pt x="451" y="27190"/>
                    </a:lnTo>
                    <a:lnTo>
                      <a:pt x="290" y="28186"/>
                    </a:lnTo>
                    <a:lnTo>
                      <a:pt x="162" y="29183"/>
                    </a:lnTo>
                    <a:lnTo>
                      <a:pt x="65" y="30147"/>
                    </a:lnTo>
                    <a:lnTo>
                      <a:pt x="1" y="31111"/>
                    </a:lnTo>
                    <a:lnTo>
                      <a:pt x="1" y="32075"/>
                    </a:lnTo>
                    <a:lnTo>
                      <a:pt x="1" y="33040"/>
                    </a:lnTo>
                    <a:lnTo>
                      <a:pt x="65" y="33972"/>
                    </a:lnTo>
                    <a:lnTo>
                      <a:pt x="194" y="34904"/>
                    </a:lnTo>
                    <a:lnTo>
                      <a:pt x="322" y="35836"/>
                    </a:lnTo>
                    <a:lnTo>
                      <a:pt x="515" y="36768"/>
                    </a:lnTo>
                    <a:lnTo>
                      <a:pt x="708" y="37700"/>
                    </a:lnTo>
                    <a:lnTo>
                      <a:pt x="965" y="38600"/>
                    </a:lnTo>
                    <a:lnTo>
                      <a:pt x="1254" y="39532"/>
                    </a:lnTo>
                    <a:lnTo>
                      <a:pt x="1576" y="40432"/>
                    </a:lnTo>
                    <a:lnTo>
                      <a:pt x="1961" y="41332"/>
                    </a:lnTo>
                    <a:lnTo>
                      <a:pt x="2347" y="42231"/>
                    </a:lnTo>
                    <a:lnTo>
                      <a:pt x="2765" y="43099"/>
                    </a:lnTo>
                    <a:lnTo>
                      <a:pt x="3247" y="43967"/>
                    </a:lnTo>
                    <a:lnTo>
                      <a:pt x="3729" y="44867"/>
                    </a:lnTo>
                    <a:lnTo>
                      <a:pt x="4275" y="45735"/>
                    </a:lnTo>
                    <a:lnTo>
                      <a:pt x="4854" y="46570"/>
                    </a:lnTo>
                    <a:lnTo>
                      <a:pt x="5433" y="47438"/>
                    </a:lnTo>
                    <a:lnTo>
                      <a:pt x="6075" y="48306"/>
                    </a:lnTo>
                    <a:lnTo>
                      <a:pt x="6718" y="49141"/>
                    </a:lnTo>
                    <a:lnTo>
                      <a:pt x="7425" y="49977"/>
                    </a:lnTo>
                    <a:lnTo>
                      <a:pt x="8293" y="50973"/>
                    </a:lnTo>
                    <a:lnTo>
                      <a:pt x="9225" y="51938"/>
                    </a:lnTo>
                    <a:lnTo>
                      <a:pt x="10157" y="52870"/>
                    </a:lnTo>
                    <a:lnTo>
                      <a:pt x="11121" y="53737"/>
                    </a:lnTo>
                    <a:lnTo>
                      <a:pt x="11764" y="54284"/>
                    </a:lnTo>
                    <a:lnTo>
                      <a:pt x="12375" y="54798"/>
                    </a:lnTo>
                    <a:lnTo>
                      <a:pt x="13050" y="55312"/>
                    </a:lnTo>
                    <a:lnTo>
                      <a:pt x="13692" y="55794"/>
                    </a:lnTo>
                    <a:lnTo>
                      <a:pt x="14367" y="56276"/>
                    </a:lnTo>
                    <a:lnTo>
                      <a:pt x="15042" y="56726"/>
                    </a:lnTo>
                    <a:lnTo>
                      <a:pt x="15717" y="57144"/>
                    </a:lnTo>
                    <a:lnTo>
                      <a:pt x="16424" y="57562"/>
                    </a:lnTo>
                    <a:lnTo>
                      <a:pt x="17131" y="57948"/>
                    </a:lnTo>
                    <a:lnTo>
                      <a:pt x="17838" y="58333"/>
                    </a:lnTo>
                    <a:lnTo>
                      <a:pt x="18578" y="58687"/>
                    </a:lnTo>
                    <a:lnTo>
                      <a:pt x="19317" y="59008"/>
                    </a:lnTo>
                    <a:lnTo>
                      <a:pt x="20056" y="59330"/>
                    </a:lnTo>
                    <a:lnTo>
                      <a:pt x="20795" y="59619"/>
                    </a:lnTo>
                    <a:lnTo>
                      <a:pt x="21534" y="59908"/>
                    </a:lnTo>
                    <a:lnTo>
                      <a:pt x="22306" y="60165"/>
                    </a:lnTo>
                    <a:lnTo>
                      <a:pt x="23591" y="60519"/>
                    </a:lnTo>
                    <a:lnTo>
                      <a:pt x="24877" y="60840"/>
                    </a:lnTo>
                    <a:lnTo>
                      <a:pt x="26195" y="61097"/>
                    </a:lnTo>
                    <a:lnTo>
                      <a:pt x="27545" y="61290"/>
                    </a:lnTo>
                    <a:lnTo>
                      <a:pt x="28894" y="61419"/>
                    </a:lnTo>
                    <a:lnTo>
                      <a:pt x="30244" y="61483"/>
                    </a:lnTo>
                    <a:lnTo>
                      <a:pt x="31626" y="61483"/>
                    </a:lnTo>
                    <a:lnTo>
                      <a:pt x="33040" y="61419"/>
                    </a:lnTo>
                    <a:lnTo>
                      <a:pt x="34358" y="61290"/>
                    </a:lnTo>
                    <a:lnTo>
                      <a:pt x="35708" y="61097"/>
                    </a:lnTo>
                    <a:lnTo>
                      <a:pt x="37090" y="60872"/>
                    </a:lnTo>
                    <a:lnTo>
                      <a:pt x="38440" y="60551"/>
                    </a:lnTo>
                    <a:lnTo>
                      <a:pt x="39822" y="60165"/>
                    </a:lnTo>
                    <a:lnTo>
                      <a:pt x="41204" y="59715"/>
                    </a:lnTo>
                    <a:lnTo>
                      <a:pt x="42586" y="59201"/>
                    </a:lnTo>
                    <a:lnTo>
                      <a:pt x="44000" y="58623"/>
                    </a:lnTo>
                    <a:lnTo>
                      <a:pt x="45446" y="57948"/>
                    </a:lnTo>
                    <a:lnTo>
                      <a:pt x="46893" y="57208"/>
                    </a:lnTo>
                    <a:lnTo>
                      <a:pt x="48339" y="56373"/>
                    </a:lnTo>
                    <a:lnTo>
                      <a:pt x="49785" y="55473"/>
                    </a:lnTo>
                    <a:lnTo>
                      <a:pt x="51231" y="54509"/>
                    </a:lnTo>
                    <a:lnTo>
                      <a:pt x="52678" y="53448"/>
                    </a:lnTo>
                    <a:lnTo>
                      <a:pt x="54124" y="52291"/>
                    </a:lnTo>
                    <a:lnTo>
                      <a:pt x="55602" y="51070"/>
                    </a:lnTo>
                    <a:lnTo>
                      <a:pt x="56309" y="50395"/>
                    </a:lnTo>
                    <a:lnTo>
                      <a:pt x="56952" y="49688"/>
                    </a:lnTo>
                    <a:lnTo>
                      <a:pt x="57563" y="48916"/>
                    </a:lnTo>
                    <a:lnTo>
                      <a:pt x="58141" y="48113"/>
                    </a:lnTo>
                    <a:lnTo>
                      <a:pt x="58623" y="47277"/>
                    </a:lnTo>
                    <a:lnTo>
                      <a:pt x="59073" y="46377"/>
                    </a:lnTo>
                    <a:lnTo>
                      <a:pt x="59459" y="45478"/>
                    </a:lnTo>
                    <a:lnTo>
                      <a:pt x="59813" y="44513"/>
                    </a:lnTo>
                    <a:lnTo>
                      <a:pt x="60070" y="43549"/>
                    </a:lnTo>
                    <a:lnTo>
                      <a:pt x="60327" y="42521"/>
                    </a:lnTo>
                    <a:lnTo>
                      <a:pt x="60488" y="41492"/>
                    </a:lnTo>
                    <a:lnTo>
                      <a:pt x="60616" y="40399"/>
                    </a:lnTo>
                    <a:lnTo>
                      <a:pt x="60713" y="39307"/>
                    </a:lnTo>
                    <a:lnTo>
                      <a:pt x="60713" y="38214"/>
                    </a:lnTo>
                    <a:lnTo>
                      <a:pt x="60680" y="37057"/>
                    </a:lnTo>
                    <a:lnTo>
                      <a:pt x="60616" y="35900"/>
                    </a:lnTo>
                    <a:lnTo>
                      <a:pt x="60488" y="34743"/>
                    </a:lnTo>
                    <a:lnTo>
                      <a:pt x="60295" y="33554"/>
                    </a:lnTo>
                    <a:lnTo>
                      <a:pt x="60070" y="32365"/>
                    </a:lnTo>
                    <a:lnTo>
                      <a:pt x="59781" y="31143"/>
                    </a:lnTo>
                    <a:lnTo>
                      <a:pt x="59459" y="29922"/>
                    </a:lnTo>
                    <a:lnTo>
                      <a:pt x="59073" y="28701"/>
                    </a:lnTo>
                    <a:lnTo>
                      <a:pt x="58623" y="27447"/>
                    </a:lnTo>
                    <a:lnTo>
                      <a:pt x="58141" y="26226"/>
                    </a:lnTo>
                    <a:lnTo>
                      <a:pt x="57595" y="24972"/>
                    </a:lnTo>
                    <a:lnTo>
                      <a:pt x="57017" y="23751"/>
                    </a:lnTo>
                    <a:lnTo>
                      <a:pt x="56374" y="22498"/>
                    </a:lnTo>
                    <a:lnTo>
                      <a:pt x="55699" y="21276"/>
                    </a:lnTo>
                    <a:lnTo>
                      <a:pt x="54960" y="20055"/>
                    </a:lnTo>
                    <a:lnTo>
                      <a:pt x="54188" y="18834"/>
                    </a:lnTo>
                    <a:lnTo>
                      <a:pt x="53353" y="17613"/>
                    </a:lnTo>
                    <a:lnTo>
                      <a:pt x="52485" y="16423"/>
                    </a:lnTo>
                    <a:lnTo>
                      <a:pt x="51649" y="15363"/>
                    </a:lnTo>
                    <a:lnTo>
                      <a:pt x="50814" y="14334"/>
                    </a:lnTo>
                    <a:lnTo>
                      <a:pt x="49721" y="13081"/>
                    </a:lnTo>
                    <a:lnTo>
                      <a:pt x="48596" y="11892"/>
                    </a:lnTo>
                    <a:lnTo>
                      <a:pt x="47471" y="10767"/>
                    </a:lnTo>
                    <a:lnTo>
                      <a:pt x="46282" y="9674"/>
                    </a:lnTo>
                    <a:lnTo>
                      <a:pt x="45093" y="8646"/>
                    </a:lnTo>
                    <a:lnTo>
                      <a:pt x="43904" y="7649"/>
                    </a:lnTo>
                    <a:lnTo>
                      <a:pt x="42650" y="6717"/>
                    </a:lnTo>
                    <a:lnTo>
                      <a:pt x="41429" y="5849"/>
                    </a:lnTo>
                    <a:lnTo>
                      <a:pt x="40625" y="5303"/>
                    </a:lnTo>
                    <a:lnTo>
                      <a:pt x="39822" y="4821"/>
                    </a:lnTo>
                    <a:lnTo>
                      <a:pt x="39018" y="4307"/>
                    </a:lnTo>
                    <a:lnTo>
                      <a:pt x="38183" y="3857"/>
                    </a:lnTo>
                    <a:lnTo>
                      <a:pt x="37379" y="3439"/>
                    </a:lnTo>
                    <a:lnTo>
                      <a:pt x="36576" y="3021"/>
                    </a:lnTo>
                    <a:lnTo>
                      <a:pt x="35772" y="2635"/>
                    </a:lnTo>
                    <a:lnTo>
                      <a:pt x="34937" y="2282"/>
                    </a:lnTo>
                    <a:lnTo>
                      <a:pt x="34069" y="1896"/>
                    </a:lnTo>
                    <a:lnTo>
                      <a:pt x="33233" y="1575"/>
                    </a:lnTo>
                    <a:lnTo>
                      <a:pt x="32365" y="1286"/>
                    </a:lnTo>
                    <a:lnTo>
                      <a:pt x="31530" y="1028"/>
                    </a:lnTo>
                    <a:lnTo>
                      <a:pt x="30662" y="804"/>
                    </a:lnTo>
                    <a:lnTo>
                      <a:pt x="29826" y="579"/>
                    </a:lnTo>
                    <a:lnTo>
                      <a:pt x="28991" y="418"/>
                    </a:lnTo>
                    <a:lnTo>
                      <a:pt x="28187" y="257"/>
                    </a:lnTo>
                    <a:lnTo>
                      <a:pt x="27223" y="129"/>
                    </a:lnTo>
                    <a:lnTo>
                      <a:pt x="26291" y="64"/>
                    </a:lnTo>
                    <a:lnTo>
                      <a:pt x="25391"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8" name="Google Shape;4538;g29b7ea283be_1_2021"/>
              <p:cNvSpPr/>
              <p:nvPr/>
            </p:nvSpPr>
            <p:spPr>
              <a:xfrm>
                <a:off x="3167575" y="3375750"/>
                <a:ext cx="1517825" cy="1537100"/>
              </a:xfrm>
              <a:custGeom>
                <a:avLst/>
                <a:gdLst/>
                <a:ahLst/>
                <a:cxnLst/>
                <a:rect l="l" t="t" r="r" b="b"/>
                <a:pathLst>
                  <a:path w="60713" h="61484" fill="none" extrusionOk="0">
                    <a:moveTo>
                      <a:pt x="55602" y="51070"/>
                    </a:moveTo>
                    <a:lnTo>
                      <a:pt x="55602" y="51070"/>
                    </a:lnTo>
                    <a:lnTo>
                      <a:pt x="54124" y="52291"/>
                    </a:lnTo>
                    <a:lnTo>
                      <a:pt x="52678" y="53448"/>
                    </a:lnTo>
                    <a:lnTo>
                      <a:pt x="51231" y="54509"/>
                    </a:lnTo>
                    <a:lnTo>
                      <a:pt x="49785" y="55473"/>
                    </a:lnTo>
                    <a:lnTo>
                      <a:pt x="48339" y="56373"/>
                    </a:lnTo>
                    <a:lnTo>
                      <a:pt x="46893" y="57208"/>
                    </a:lnTo>
                    <a:lnTo>
                      <a:pt x="45446" y="57948"/>
                    </a:lnTo>
                    <a:lnTo>
                      <a:pt x="44000" y="58623"/>
                    </a:lnTo>
                    <a:lnTo>
                      <a:pt x="44000" y="58623"/>
                    </a:lnTo>
                    <a:lnTo>
                      <a:pt x="42586" y="59201"/>
                    </a:lnTo>
                    <a:lnTo>
                      <a:pt x="41204" y="59715"/>
                    </a:lnTo>
                    <a:lnTo>
                      <a:pt x="39822" y="60165"/>
                    </a:lnTo>
                    <a:lnTo>
                      <a:pt x="38440" y="60551"/>
                    </a:lnTo>
                    <a:lnTo>
                      <a:pt x="37090" y="60872"/>
                    </a:lnTo>
                    <a:lnTo>
                      <a:pt x="35708" y="61097"/>
                    </a:lnTo>
                    <a:lnTo>
                      <a:pt x="34358" y="61290"/>
                    </a:lnTo>
                    <a:lnTo>
                      <a:pt x="33040" y="61419"/>
                    </a:lnTo>
                    <a:lnTo>
                      <a:pt x="33040" y="61419"/>
                    </a:lnTo>
                    <a:lnTo>
                      <a:pt x="31626" y="61483"/>
                    </a:lnTo>
                    <a:lnTo>
                      <a:pt x="30244" y="61483"/>
                    </a:lnTo>
                    <a:lnTo>
                      <a:pt x="28894" y="61419"/>
                    </a:lnTo>
                    <a:lnTo>
                      <a:pt x="27545" y="61290"/>
                    </a:lnTo>
                    <a:lnTo>
                      <a:pt x="26195" y="61097"/>
                    </a:lnTo>
                    <a:lnTo>
                      <a:pt x="24877" y="60840"/>
                    </a:lnTo>
                    <a:lnTo>
                      <a:pt x="23591" y="60519"/>
                    </a:lnTo>
                    <a:lnTo>
                      <a:pt x="22306" y="60165"/>
                    </a:lnTo>
                    <a:lnTo>
                      <a:pt x="22306" y="60165"/>
                    </a:lnTo>
                    <a:lnTo>
                      <a:pt x="21534" y="59908"/>
                    </a:lnTo>
                    <a:lnTo>
                      <a:pt x="20795" y="59619"/>
                    </a:lnTo>
                    <a:lnTo>
                      <a:pt x="20056" y="59330"/>
                    </a:lnTo>
                    <a:lnTo>
                      <a:pt x="19317" y="59008"/>
                    </a:lnTo>
                    <a:lnTo>
                      <a:pt x="18578" y="58687"/>
                    </a:lnTo>
                    <a:lnTo>
                      <a:pt x="17838" y="58333"/>
                    </a:lnTo>
                    <a:lnTo>
                      <a:pt x="17131" y="57948"/>
                    </a:lnTo>
                    <a:lnTo>
                      <a:pt x="16424" y="57562"/>
                    </a:lnTo>
                    <a:lnTo>
                      <a:pt x="15717" y="57144"/>
                    </a:lnTo>
                    <a:lnTo>
                      <a:pt x="15042" y="56726"/>
                    </a:lnTo>
                    <a:lnTo>
                      <a:pt x="14367" y="56276"/>
                    </a:lnTo>
                    <a:lnTo>
                      <a:pt x="13692" y="55794"/>
                    </a:lnTo>
                    <a:lnTo>
                      <a:pt x="13050" y="55312"/>
                    </a:lnTo>
                    <a:lnTo>
                      <a:pt x="12375" y="54798"/>
                    </a:lnTo>
                    <a:lnTo>
                      <a:pt x="11764" y="54284"/>
                    </a:lnTo>
                    <a:lnTo>
                      <a:pt x="11121" y="53737"/>
                    </a:lnTo>
                    <a:lnTo>
                      <a:pt x="11121" y="53737"/>
                    </a:lnTo>
                    <a:lnTo>
                      <a:pt x="11121" y="53737"/>
                    </a:lnTo>
                    <a:lnTo>
                      <a:pt x="10157" y="52870"/>
                    </a:lnTo>
                    <a:lnTo>
                      <a:pt x="9225" y="51938"/>
                    </a:lnTo>
                    <a:lnTo>
                      <a:pt x="8293" y="50973"/>
                    </a:lnTo>
                    <a:lnTo>
                      <a:pt x="7425" y="49977"/>
                    </a:lnTo>
                    <a:lnTo>
                      <a:pt x="7425" y="49977"/>
                    </a:lnTo>
                    <a:lnTo>
                      <a:pt x="6718" y="49141"/>
                    </a:lnTo>
                    <a:lnTo>
                      <a:pt x="6075" y="48306"/>
                    </a:lnTo>
                    <a:lnTo>
                      <a:pt x="5433" y="47438"/>
                    </a:lnTo>
                    <a:lnTo>
                      <a:pt x="4854" y="46570"/>
                    </a:lnTo>
                    <a:lnTo>
                      <a:pt x="4275" y="45735"/>
                    </a:lnTo>
                    <a:lnTo>
                      <a:pt x="3729" y="44867"/>
                    </a:lnTo>
                    <a:lnTo>
                      <a:pt x="3247" y="43967"/>
                    </a:lnTo>
                    <a:lnTo>
                      <a:pt x="2765" y="43099"/>
                    </a:lnTo>
                    <a:lnTo>
                      <a:pt x="2347" y="42231"/>
                    </a:lnTo>
                    <a:lnTo>
                      <a:pt x="1961" y="41332"/>
                    </a:lnTo>
                    <a:lnTo>
                      <a:pt x="1576" y="40432"/>
                    </a:lnTo>
                    <a:lnTo>
                      <a:pt x="1254" y="39532"/>
                    </a:lnTo>
                    <a:lnTo>
                      <a:pt x="965" y="38600"/>
                    </a:lnTo>
                    <a:lnTo>
                      <a:pt x="708" y="37700"/>
                    </a:lnTo>
                    <a:lnTo>
                      <a:pt x="515" y="36768"/>
                    </a:lnTo>
                    <a:lnTo>
                      <a:pt x="322" y="35836"/>
                    </a:lnTo>
                    <a:lnTo>
                      <a:pt x="194" y="34904"/>
                    </a:lnTo>
                    <a:lnTo>
                      <a:pt x="65" y="33972"/>
                    </a:lnTo>
                    <a:lnTo>
                      <a:pt x="1" y="33040"/>
                    </a:lnTo>
                    <a:lnTo>
                      <a:pt x="1" y="32075"/>
                    </a:lnTo>
                    <a:lnTo>
                      <a:pt x="1" y="31111"/>
                    </a:lnTo>
                    <a:lnTo>
                      <a:pt x="65" y="30147"/>
                    </a:lnTo>
                    <a:lnTo>
                      <a:pt x="162" y="29183"/>
                    </a:lnTo>
                    <a:lnTo>
                      <a:pt x="290" y="28186"/>
                    </a:lnTo>
                    <a:lnTo>
                      <a:pt x="451" y="27190"/>
                    </a:lnTo>
                    <a:lnTo>
                      <a:pt x="676" y="26194"/>
                    </a:lnTo>
                    <a:lnTo>
                      <a:pt x="933" y="25197"/>
                    </a:lnTo>
                    <a:lnTo>
                      <a:pt x="1222" y="24201"/>
                    </a:lnTo>
                    <a:lnTo>
                      <a:pt x="1576" y="23173"/>
                    </a:lnTo>
                    <a:lnTo>
                      <a:pt x="1961" y="22144"/>
                    </a:lnTo>
                    <a:lnTo>
                      <a:pt x="2379" y="21116"/>
                    </a:lnTo>
                    <a:lnTo>
                      <a:pt x="2861" y="20055"/>
                    </a:lnTo>
                    <a:lnTo>
                      <a:pt x="2861" y="20055"/>
                    </a:lnTo>
                    <a:lnTo>
                      <a:pt x="3279" y="19187"/>
                    </a:lnTo>
                    <a:lnTo>
                      <a:pt x="3761" y="18320"/>
                    </a:lnTo>
                    <a:lnTo>
                      <a:pt x="4243" y="17420"/>
                    </a:lnTo>
                    <a:lnTo>
                      <a:pt x="4758" y="16552"/>
                    </a:lnTo>
                    <a:lnTo>
                      <a:pt x="5304" y="15652"/>
                    </a:lnTo>
                    <a:lnTo>
                      <a:pt x="5882" y="14752"/>
                    </a:lnTo>
                    <a:lnTo>
                      <a:pt x="6525" y="13820"/>
                    </a:lnTo>
                    <a:lnTo>
                      <a:pt x="7168" y="12920"/>
                    </a:lnTo>
                    <a:lnTo>
                      <a:pt x="7843" y="11988"/>
                    </a:lnTo>
                    <a:lnTo>
                      <a:pt x="8550" y="11056"/>
                    </a:lnTo>
                    <a:lnTo>
                      <a:pt x="9321" y="10156"/>
                    </a:lnTo>
                    <a:lnTo>
                      <a:pt x="10093" y="9192"/>
                    </a:lnTo>
                    <a:lnTo>
                      <a:pt x="10896" y="8260"/>
                    </a:lnTo>
                    <a:lnTo>
                      <a:pt x="11764" y="7328"/>
                    </a:lnTo>
                    <a:lnTo>
                      <a:pt x="12632" y="6364"/>
                    </a:lnTo>
                    <a:lnTo>
                      <a:pt x="13564" y="5399"/>
                    </a:lnTo>
                    <a:lnTo>
                      <a:pt x="13564" y="5399"/>
                    </a:lnTo>
                    <a:lnTo>
                      <a:pt x="13692" y="5239"/>
                    </a:lnTo>
                    <a:lnTo>
                      <a:pt x="13692" y="5239"/>
                    </a:lnTo>
                    <a:lnTo>
                      <a:pt x="15364" y="3600"/>
                    </a:lnTo>
                    <a:lnTo>
                      <a:pt x="15364" y="3600"/>
                    </a:lnTo>
                    <a:lnTo>
                      <a:pt x="15974" y="3021"/>
                    </a:lnTo>
                    <a:lnTo>
                      <a:pt x="16617" y="2507"/>
                    </a:lnTo>
                    <a:lnTo>
                      <a:pt x="17292" y="2057"/>
                    </a:lnTo>
                    <a:lnTo>
                      <a:pt x="17999" y="1639"/>
                    </a:lnTo>
                    <a:lnTo>
                      <a:pt x="18738" y="1286"/>
                    </a:lnTo>
                    <a:lnTo>
                      <a:pt x="19478" y="964"/>
                    </a:lnTo>
                    <a:lnTo>
                      <a:pt x="20249" y="675"/>
                    </a:lnTo>
                    <a:lnTo>
                      <a:pt x="21052" y="450"/>
                    </a:lnTo>
                    <a:lnTo>
                      <a:pt x="21888" y="289"/>
                    </a:lnTo>
                    <a:lnTo>
                      <a:pt x="22756" y="161"/>
                    </a:lnTo>
                    <a:lnTo>
                      <a:pt x="23591" y="64"/>
                    </a:lnTo>
                    <a:lnTo>
                      <a:pt x="24491" y="0"/>
                    </a:lnTo>
                    <a:lnTo>
                      <a:pt x="25391" y="0"/>
                    </a:lnTo>
                    <a:lnTo>
                      <a:pt x="26291" y="64"/>
                    </a:lnTo>
                    <a:lnTo>
                      <a:pt x="27223" y="129"/>
                    </a:lnTo>
                    <a:lnTo>
                      <a:pt x="28187" y="257"/>
                    </a:lnTo>
                    <a:lnTo>
                      <a:pt x="28187" y="257"/>
                    </a:lnTo>
                    <a:lnTo>
                      <a:pt x="28991" y="418"/>
                    </a:lnTo>
                    <a:lnTo>
                      <a:pt x="29826" y="579"/>
                    </a:lnTo>
                    <a:lnTo>
                      <a:pt x="30662" y="804"/>
                    </a:lnTo>
                    <a:lnTo>
                      <a:pt x="31530" y="1028"/>
                    </a:lnTo>
                    <a:lnTo>
                      <a:pt x="32365" y="1286"/>
                    </a:lnTo>
                    <a:lnTo>
                      <a:pt x="33233" y="1575"/>
                    </a:lnTo>
                    <a:lnTo>
                      <a:pt x="34069" y="1896"/>
                    </a:lnTo>
                    <a:lnTo>
                      <a:pt x="34937" y="2282"/>
                    </a:lnTo>
                    <a:lnTo>
                      <a:pt x="34937" y="2282"/>
                    </a:lnTo>
                    <a:lnTo>
                      <a:pt x="35772" y="2635"/>
                    </a:lnTo>
                    <a:lnTo>
                      <a:pt x="36576" y="3021"/>
                    </a:lnTo>
                    <a:lnTo>
                      <a:pt x="37379" y="3439"/>
                    </a:lnTo>
                    <a:lnTo>
                      <a:pt x="38183" y="3857"/>
                    </a:lnTo>
                    <a:lnTo>
                      <a:pt x="39018" y="4307"/>
                    </a:lnTo>
                    <a:lnTo>
                      <a:pt x="39822" y="4821"/>
                    </a:lnTo>
                    <a:lnTo>
                      <a:pt x="40625" y="5303"/>
                    </a:lnTo>
                    <a:lnTo>
                      <a:pt x="41429" y="5849"/>
                    </a:lnTo>
                    <a:lnTo>
                      <a:pt x="41429" y="5849"/>
                    </a:lnTo>
                    <a:lnTo>
                      <a:pt x="42650" y="6717"/>
                    </a:lnTo>
                    <a:lnTo>
                      <a:pt x="43904" y="7649"/>
                    </a:lnTo>
                    <a:lnTo>
                      <a:pt x="45093" y="8646"/>
                    </a:lnTo>
                    <a:lnTo>
                      <a:pt x="46282" y="9674"/>
                    </a:lnTo>
                    <a:lnTo>
                      <a:pt x="47471" y="10767"/>
                    </a:lnTo>
                    <a:lnTo>
                      <a:pt x="48596" y="11892"/>
                    </a:lnTo>
                    <a:lnTo>
                      <a:pt x="49721" y="13081"/>
                    </a:lnTo>
                    <a:lnTo>
                      <a:pt x="50814" y="14334"/>
                    </a:lnTo>
                    <a:lnTo>
                      <a:pt x="50814" y="14334"/>
                    </a:lnTo>
                    <a:lnTo>
                      <a:pt x="51649" y="15363"/>
                    </a:lnTo>
                    <a:lnTo>
                      <a:pt x="52485" y="16423"/>
                    </a:lnTo>
                    <a:lnTo>
                      <a:pt x="52485" y="16423"/>
                    </a:lnTo>
                    <a:lnTo>
                      <a:pt x="53353" y="17613"/>
                    </a:lnTo>
                    <a:lnTo>
                      <a:pt x="54188" y="18834"/>
                    </a:lnTo>
                    <a:lnTo>
                      <a:pt x="54960" y="20055"/>
                    </a:lnTo>
                    <a:lnTo>
                      <a:pt x="55699" y="21276"/>
                    </a:lnTo>
                    <a:lnTo>
                      <a:pt x="56374" y="22498"/>
                    </a:lnTo>
                    <a:lnTo>
                      <a:pt x="57017" y="23751"/>
                    </a:lnTo>
                    <a:lnTo>
                      <a:pt x="57595" y="24972"/>
                    </a:lnTo>
                    <a:lnTo>
                      <a:pt x="58141" y="26226"/>
                    </a:lnTo>
                    <a:lnTo>
                      <a:pt x="58623" y="27447"/>
                    </a:lnTo>
                    <a:lnTo>
                      <a:pt x="59073" y="28701"/>
                    </a:lnTo>
                    <a:lnTo>
                      <a:pt x="59459" y="29922"/>
                    </a:lnTo>
                    <a:lnTo>
                      <a:pt x="59781" y="31143"/>
                    </a:lnTo>
                    <a:lnTo>
                      <a:pt x="60070" y="32365"/>
                    </a:lnTo>
                    <a:lnTo>
                      <a:pt x="60295" y="33554"/>
                    </a:lnTo>
                    <a:lnTo>
                      <a:pt x="60488" y="34743"/>
                    </a:lnTo>
                    <a:lnTo>
                      <a:pt x="60616" y="35900"/>
                    </a:lnTo>
                    <a:lnTo>
                      <a:pt x="60680" y="37057"/>
                    </a:lnTo>
                    <a:lnTo>
                      <a:pt x="60713" y="38214"/>
                    </a:lnTo>
                    <a:lnTo>
                      <a:pt x="60713" y="39307"/>
                    </a:lnTo>
                    <a:lnTo>
                      <a:pt x="60616" y="40399"/>
                    </a:lnTo>
                    <a:lnTo>
                      <a:pt x="60488" y="41492"/>
                    </a:lnTo>
                    <a:lnTo>
                      <a:pt x="60327" y="42521"/>
                    </a:lnTo>
                    <a:lnTo>
                      <a:pt x="60070" y="43549"/>
                    </a:lnTo>
                    <a:lnTo>
                      <a:pt x="59813" y="44513"/>
                    </a:lnTo>
                    <a:lnTo>
                      <a:pt x="59459" y="45478"/>
                    </a:lnTo>
                    <a:lnTo>
                      <a:pt x="59073" y="46377"/>
                    </a:lnTo>
                    <a:lnTo>
                      <a:pt x="58623" y="47277"/>
                    </a:lnTo>
                    <a:lnTo>
                      <a:pt x="58141" y="48113"/>
                    </a:lnTo>
                    <a:lnTo>
                      <a:pt x="57563" y="48916"/>
                    </a:lnTo>
                    <a:lnTo>
                      <a:pt x="56952" y="49688"/>
                    </a:lnTo>
                    <a:lnTo>
                      <a:pt x="56309" y="50395"/>
                    </a:lnTo>
                    <a:lnTo>
                      <a:pt x="55602" y="510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9" name="Google Shape;4539;g29b7ea283be_1_2021"/>
              <p:cNvSpPr/>
              <p:nvPr/>
            </p:nvSpPr>
            <p:spPr>
              <a:xfrm>
                <a:off x="3167575" y="3375750"/>
                <a:ext cx="1517825" cy="1537100"/>
              </a:xfrm>
              <a:custGeom>
                <a:avLst/>
                <a:gdLst/>
                <a:ahLst/>
                <a:cxnLst/>
                <a:rect l="l" t="t" r="r" b="b"/>
                <a:pathLst>
                  <a:path w="60713" h="61484" extrusionOk="0">
                    <a:moveTo>
                      <a:pt x="24491" y="0"/>
                    </a:moveTo>
                    <a:lnTo>
                      <a:pt x="23591" y="64"/>
                    </a:lnTo>
                    <a:lnTo>
                      <a:pt x="22756" y="161"/>
                    </a:lnTo>
                    <a:lnTo>
                      <a:pt x="21888" y="289"/>
                    </a:lnTo>
                    <a:lnTo>
                      <a:pt x="21052" y="450"/>
                    </a:lnTo>
                    <a:lnTo>
                      <a:pt x="20249" y="675"/>
                    </a:lnTo>
                    <a:lnTo>
                      <a:pt x="19478" y="964"/>
                    </a:lnTo>
                    <a:lnTo>
                      <a:pt x="18738" y="1286"/>
                    </a:lnTo>
                    <a:lnTo>
                      <a:pt x="17999" y="1639"/>
                    </a:lnTo>
                    <a:lnTo>
                      <a:pt x="17292" y="2057"/>
                    </a:lnTo>
                    <a:lnTo>
                      <a:pt x="16617" y="2507"/>
                    </a:lnTo>
                    <a:lnTo>
                      <a:pt x="15974" y="3021"/>
                    </a:lnTo>
                    <a:lnTo>
                      <a:pt x="15364" y="3600"/>
                    </a:lnTo>
                    <a:lnTo>
                      <a:pt x="13692" y="5239"/>
                    </a:lnTo>
                    <a:lnTo>
                      <a:pt x="13564" y="5399"/>
                    </a:lnTo>
                    <a:lnTo>
                      <a:pt x="12632" y="6364"/>
                    </a:lnTo>
                    <a:lnTo>
                      <a:pt x="11764" y="7328"/>
                    </a:lnTo>
                    <a:lnTo>
                      <a:pt x="10896" y="8260"/>
                    </a:lnTo>
                    <a:lnTo>
                      <a:pt x="10093" y="9192"/>
                    </a:lnTo>
                    <a:lnTo>
                      <a:pt x="9321" y="10156"/>
                    </a:lnTo>
                    <a:lnTo>
                      <a:pt x="8550" y="11056"/>
                    </a:lnTo>
                    <a:lnTo>
                      <a:pt x="7843" y="11988"/>
                    </a:lnTo>
                    <a:lnTo>
                      <a:pt x="7168" y="12920"/>
                    </a:lnTo>
                    <a:lnTo>
                      <a:pt x="6525" y="13820"/>
                    </a:lnTo>
                    <a:lnTo>
                      <a:pt x="5882" y="14752"/>
                    </a:lnTo>
                    <a:lnTo>
                      <a:pt x="5304" y="15652"/>
                    </a:lnTo>
                    <a:lnTo>
                      <a:pt x="4758" y="16552"/>
                    </a:lnTo>
                    <a:lnTo>
                      <a:pt x="4243" y="17420"/>
                    </a:lnTo>
                    <a:lnTo>
                      <a:pt x="3761" y="18320"/>
                    </a:lnTo>
                    <a:lnTo>
                      <a:pt x="3279" y="19187"/>
                    </a:lnTo>
                    <a:lnTo>
                      <a:pt x="2861" y="20055"/>
                    </a:lnTo>
                    <a:lnTo>
                      <a:pt x="2379" y="21116"/>
                    </a:lnTo>
                    <a:lnTo>
                      <a:pt x="1961" y="22144"/>
                    </a:lnTo>
                    <a:lnTo>
                      <a:pt x="1576" y="23173"/>
                    </a:lnTo>
                    <a:lnTo>
                      <a:pt x="1222" y="24201"/>
                    </a:lnTo>
                    <a:lnTo>
                      <a:pt x="933" y="25197"/>
                    </a:lnTo>
                    <a:lnTo>
                      <a:pt x="676" y="26194"/>
                    </a:lnTo>
                    <a:lnTo>
                      <a:pt x="451" y="27190"/>
                    </a:lnTo>
                    <a:lnTo>
                      <a:pt x="290" y="28186"/>
                    </a:lnTo>
                    <a:lnTo>
                      <a:pt x="162" y="29183"/>
                    </a:lnTo>
                    <a:lnTo>
                      <a:pt x="65" y="30147"/>
                    </a:lnTo>
                    <a:lnTo>
                      <a:pt x="1" y="31111"/>
                    </a:lnTo>
                    <a:lnTo>
                      <a:pt x="1" y="32075"/>
                    </a:lnTo>
                    <a:lnTo>
                      <a:pt x="1" y="33040"/>
                    </a:lnTo>
                    <a:lnTo>
                      <a:pt x="65" y="33972"/>
                    </a:lnTo>
                    <a:lnTo>
                      <a:pt x="194" y="34904"/>
                    </a:lnTo>
                    <a:lnTo>
                      <a:pt x="322" y="35836"/>
                    </a:lnTo>
                    <a:lnTo>
                      <a:pt x="515" y="36768"/>
                    </a:lnTo>
                    <a:lnTo>
                      <a:pt x="708" y="37700"/>
                    </a:lnTo>
                    <a:lnTo>
                      <a:pt x="965" y="38600"/>
                    </a:lnTo>
                    <a:lnTo>
                      <a:pt x="1254" y="39532"/>
                    </a:lnTo>
                    <a:lnTo>
                      <a:pt x="1576" y="40432"/>
                    </a:lnTo>
                    <a:lnTo>
                      <a:pt x="1961" y="41332"/>
                    </a:lnTo>
                    <a:lnTo>
                      <a:pt x="2347" y="42231"/>
                    </a:lnTo>
                    <a:lnTo>
                      <a:pt x="2765" y="43099"/>
                    </a:lnTo>
                    <a:lnTo>
                      <a:pt x="3247" y="43967"/>
                    </a:lnTo>
                    <a:lnTo>
                      <a:pt x="3729" y="44867"/>
                    </a:lnTo>
                    <a:lnTo>
                      <a:pt x="4275" y="45735"/>
                    </a:lnTo>
                    <a:lnTo>
                      <a:pt x="4854" y="46570"/>
                    </a:lnTo>
                    <a:lnTo>
                      <a:pt x="5433" y="47438"/>
                    </a:lnTo>
                    <a:lnTo>
                      <a:pt x="6075" y="48306"/>
                    </a:lnTo>
                    <a:lnTo>
                      <a:pt x="6718" y="49141"/>
                    </a:lnTo>
                    <a:lnTo>
                      <a:pt x="7425" y="49977"/>
                    </a:lnTo>
                    <a:lnTo>
                      <a:pt x="8293" y="50973"/>
                    </a:lnTo>
                    <a:lnTo>
                      <a:pt x="9225" y="51938"/>
                    </a:lnTo>
                    <a:lnTo>
                      <a:pt x="10157" y="52870"/>
                    </a:lnTo>
                    <a:lnTo>
                      <a:pt x="11121" y="53737"/>
                    </a:lnTo>
                    <a:lnTo>
                      <a:pt x="11764" y="54284"/>
                    </a:lnTo>
                    <a:lnTo>
                      <a:pt x="12375" y="54798"/>
                    </a:lnTo>
                    <a:lnTo>
                      <a:pt x="13050" y="55312"/>
                    </a:lnTo>
                    <a:lnTo>
                      <a:pt x="13692" y="55794"/>
                    </a:lnTo>
                    <a:lnTo>
                      <a:pt x="14367" y="56276"/>
                    </a:lnTo>
                    <a:lnTo>
                      <a:pt x="15042" y="56726"/>
                    </a:lnTo>
                    <a:lnTo>
                      <a:pt x="15717" y="57144"/>
                    </a:lnTo>
                    <a:lnTo>
                      <a:pt x="16424" y="57562"/>
                    </a:lnTo>
                    <a:lnTo>
                      <a:pt x="17131" y="57948"/>
                    </a:lnTo>
                    <a:lnTo>
                      <a:pt x="17838" y="58333"/>
                    </a:lnTo>
                    <a:lnTo>
                      <a:pt x="18578" y="58687"/>
                    </a:lnTo>
                    <a:lnTo>
                      <a:pt x="19317" y="59008"/>
                    </a:lnTo>
                    <a:lnTo>
                      <a:pt x="20056" y="59330"/>
                    </a:lnTo>
                    <a:lnTo>
                      <a:pt x="20795" y="59619"/>
                    </a:lnTo>
                    <a:lnTo>
                      <a:pt x="21534" y="59908"/>
                    </a:lnTo>
                    <a:lnTo>
                      <a:pt x="22306" y="60165"/>
                    </a:lnTo>
                    <a:lnTo>
                      <a:pt x="23591" y="60519"/>
                    </a:lnTo>
                    <a:lnTo>
                      <a:pt x="24877" y="60840"/>
                    </a:lnTo>
                    <a:lnTo>
                      <a:pt x="26195" y="61097"/>
                    </a:lnTo>
                    <a:lnTo>
                      <a:pt x="27545" y="61290"/>
                    </a:lnTo>
                    <a:lnTo>
                      <a:pt x="28894" y="61419"/>
                    </a:lnTo>
                    <a:lnTo>
                      <a:pt x="30244" y="61483"/>
                    </a:lnTo>
                    <a:lnTo>
                      <a:pt x="31626" y="61483"/>
                    </a:lnTo>
                    <a:lnTo>
                      <a:pt x="33040" y="61419"/>
                    </a:lnTo>
                    <a:lnTo>
                      <a:pt x="34358" y="61290"/>
                    </a:lnTo>
                    <a:lnTo>
                      <a:pt x="35708" y="61097"/>
                    </a:lnTo>
                    <a:lnTo>
                      <a:pt x="37090" y="60872"/>
                    </a:lnTo>
                    <a:lnTo>
                      <a:pt x="38440" y="60551"/>
                    </a:lnTo>
                    <a:lnTo>
                      <a:pt x="39822" y="60165"/>
                    </a:lnTo>
                    <a:lnTo>
                      <a:pt x="41204" y="59715"/>
                    </a:lnTo>
                    <a:lnTo>
                      <a:pt x="42586" y="59201"/>
                    </a:lnTo>
                    <a:lnTo>
                      <a:pt x="44000" y="58623"/>
                    </a:lnTo>
                    <a:lnTo>
                      <a:pt x="45446" y="57948"/>
                    </a:lnTo>
                    <a:lnTo>
                      <a:pt x="46893" y="57208"/>
                    </a:lnTo>
                    <a:lnTo>
                      <a:pt x="48339" y="56373"/>
                    </a:lnTo>
                    <a:lnTo>
                      <a:pt x="49785" y="55473"/>
                    </a:lnTo>
                    <a:lnTo>
                      <a:pt x="51231" y="54509"/>
                    </a:lnTo>
                    <a:lnTo>
                      <a:pt x="52678" y="53448"/>
                    </a:lnTo>
                    <a:lnTo>
                      <a:pt x="54124" y="52291"/>
                    </a:lnTo>
                    <a:lnTo>
                      <a:pt x="55602" y="51070"/>
                    </a:lnTo>
                    <a:lnTo>
                      <a:pt x="56309" y="50395"/>
                    </a:lnTo>
                    <a:lnTo>
                      <a:pt x="56952" y="49688"/>
                    </a:lnTo>
                    <a:lnTo>
                      <a:pt x="57563" y="48916"/>
                    </a:lnTo>
                    <a:lnTo>
                      <a:pt x="58141" y="48113"/>
                    </a:lnTo>
                    <a:lnTo>
                      <a:pt x="58623" y="47277"/>
                    </a:lnTo>
                    <a:lnTo>
                      <a:pt x="59073" y="46377"/>
                    </a:lnTo>
                    <a:lnTo>
                      <a:pt x="59459" y="45478"/>
                    </a:lnTo>
                    <a:lnTo>
                      <a:pt x="59813" y="44513"/>
                    </a:lnTo>
                    <a:lnTo>
                      <a:pt x="60070" y="43549"/>
                    </a:lnTo>
                    <a:lnTo>
                      <a:pt x="60327" y="42521"/>
                    </a:lnTo>
                    <a:lnTo>
                      <a:pt x="60488" y="41492"/>
                    </a:lnTo>
                    <a:lnTo>
                      <a:pt x="60616" y="40399"/>
                    </a:lnTo>
                    <a:lnTo>
                      <a:pt x="60713" y="39307"/>
                    </a:lnTo>
                    <a:lnTo>
                      <a:pt x="60713" y="38214"/>
                    </a:lnTo>
                    <a:lnTo>
                      <a:pt x="60680" y="37057"/>
                    </a:lnTo>
                    <a:lnTo>
                      <a:pt x="60616" y="35900"/>
                    </a:lnTo>
                    <a:lnTo>
                      <a:pt x="60488" y="34743"/>
                    </a:lnTo>
                    <a:lnTo>
                      <a:pt x="60295" y="33554"/>
                    </a:lnTo>
                    <a:lnTo>
                      <a:pt x="60070" y="32365"/>
                    </a:lnTo>
                    <a:lnTo>
                      <a:pt x="59781" y="31143"/>
                    </a:lnTo>
                    <a:lnTo>
                      <a:pt x="59459" y="29922"/>
                    </a:lnTo>
                    <a:lnTo>
                      <a:pt x="59073" y="28701"/>
                    </a:lnTo>
                    <a:lnTo>
                      <a:pt x="58623" y="27447"/>
                    </a:lnTo>
                    <a:lnTo>
                      <a:pt x="58141" y="26226"/>
                    </a:lnTo>
                    <a:lnTo>
                      <a:pt x="57595" y="24972"/>
                    </a:lnTo>
                    <a:lnTo>
                      <a:pt x="57017" y="23751"/>
                    </a:lnTo>
                    <a:lnTo>
                      <a:pt x="56374" y="22498"/>
                    </a:lnTo>
                    <a:lnTo>
                      <a:pt x="55699" y="21276"/>
                    </a:lnTo>
                    <a:lnTo>
                      <a:pt x="54960" y="20055"/>
                    </a:lnTo>
                    <a:lnTo>
                      <a:pt x="54188" y="18834"/>
                    </a:lnTo>
                    <a:lnTo>
                      <a:pt x="53353" y="17613"/>
                    </a:lnTo>
                    <a:lnTo>
                      <a:pt x="52485" y="16423"/>
                    </a:lnTo>
                    <a:lnTo>
                      <a:pt x="51649" y="15363"/>
                    </a:lnTo>
                    <a:lnTo>
                      <a:pt x="50814" y="14334"/>
                    </a:lnTo>
                    <a:lnTo>
                      <a:pt x="49721" y="13081"/>
                    </a:lnTo>
                    <a:lnTo>
                      <a:pt x="48596" y="11892"/>
                    </a:lnTo>
                    <a:lnTo>
                      <a:pt x="47471" y="10767"/>
                    </a:lnTo>
                    <a:lnTo>
                      <a:pt x="46282" y="9674"/>
                    </a:lnTo>
                    <a:lnTo>
                      <a:pt x="45093" y="8646"/>
                    </a:lnTo>
                    <a:lnTo>
                      <a:pt x="43904" y="7649"/>
                    </a:lnTo>
                    <a:lnTo>
                      <a:pt x="42650" y="6717"/>
                    </a:lnTo>
                    <a:lnTo>
                      <a:pt x="41429" y="5849"/>
                    </a:lnTo>
                    <a:lnTo>
                      <a:pt x="40625" y="5303"/>
                    </a:lnTo>
                    <a:lnTo>
                      <a:pt x="39822" y="4821"/>
                    </a:lnTo>
                    <a:lnTo>
                      <a:pt x="39018" y="4307"/>
                    </a:lnTo>
                    <a:lnTo>
                      <a:pt x="38183" y="3857"/>
                    </a:lnTo>
                    <a:lnTo>
                      <a:pt x="37379" y="3439"/>
                    </a:lnTo>
                    <a:lnTo>
                      <a:pt x="36576" y="3021"/>
                    </a:lnTo>
                    <a:lnTo>
                      <a:pt x="35772" y="2635"/>
                    </a:lnTo>
                    <a:lnTo>
                      <a:pt x="34937" y="2282"/>
                    </a:lnTo>
                    <a:lnTo>
                      <a:pt x="34069" y="1896"/>
                    </a:lnTo>
                    <a:lnTo>
                      <a:pt x="33233" y="1575"/>
                    </a:lnTo>
                    <a:lnTo>
                      <a:pt x="32365" y="1286"/>
                    </a:lnTo>
                    <a:lnTo>
                      <a:pt x="31530" y="1028"/>
                    </a:lnTo>
                    <a:lnTo>
                      <a:pt x="30662" y="804"/>
                    </a:lnTo>
                    <a:lnTo>
                      <a:pt x="29826" y="579"/>
                    </a:lnTo>
                    <a:lnTo>
                      <a:pt x="28991" y="418"/>
                    </a:lnTo>
                    <a:lnTo>
                      <a:pt x="28187" y="257"/>
                    </a:lnTo>
                    <a:lnTo>
                      <a:pt x="27223" y="129"/>
                    </a:lnTo>
                    <a:lnTo>
                      <a:pt x="26291" y="64"/>
                    </a:lnTo>
                    <a:lnTo>
                      <a:pt x="25391" y="0"/>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0" name="Google Shape;4540;g29b7ea283be_1_2021"/>
              <p:cNvSpPr/>
              <p:nvPr/>
            </p:nvSpPr>
            <p:spPr>
              <a:xfrm>
                <a:off x="3167575" y="3375750"/>
                <a:ext cx="1517825" cy="1537100"/>
              </a:xfrm>
              <a:custGeom>
                <a:avLst/>
                <a:gdLst/>
                <a:ahLst/>
                <a:cxnLst/>
                <a:rect l="l" t="t" r="r" b="b"/>
                <a:pathLst>
                  <a:path w="60713" h="61484" fill="none" extrusionOk="0">
                    <a:moveTo>
                      <a:pt x="55602" y="51070"/>
                    </a:moveTo>
                    <a:lnTo>
                      <a:pt x="55602" y="51070"/>
                    </a:lnTo>
                    <a:lnTo>
                      <a:pt x="54124" y="52291"/>
                    </a:lnTo>
                    <a:lnTo>
                      <a:pt x="52678" y="53448"/>
                    </a:lnTo>
                    <a:lnTo>
                      <a:pt x="51231" y="54509"/>
                    </a:lnTo>
                    <a:lnTo>
                      <a:pt x="49785" y="55473"/>
                    </a:lnTo>
                    <a:lnTo>
                      <a:pt x="48339" y="56373"/>
                    </a:lnTo>
                    <a:lnTo>
                      <a:pt x="46893" y="57208"/>
                    </a:lnTo>
                    <a:lnTo>
                      <a:pt x="45446" y="57948"/>
                    </a:lnTo>
                    <a:lnTo>
                      <a:pt x="44000" y="58623"/>
                    </a:lnTo>
                    <a:lnTo>
                      <a:pt x="44000" y="58623"/>
                    </a:lnTo>
                    <a:lnTo>
                      <a:pt x="42586" y="59201"/>
                    </a:lnTo>
                    <a:lnTo>
                      <a:pt x="41204" y="59715"/>
                    </a:lnTo>
                    <a:lnTo>
                      <a:pt x="39822" y="60165"/>
                    </a:lnTo>
                    <a:lnTo>
                      <a:pt x="38440" y="60551"/>
                    </a:lnTo>
                    <a:lnTo>
                      <a:pt x="37090" y="60872"/>
                    </a:lnTo>
                    <a:lnTo>
                      <a:pt x="35708" y="61097"/>
                    </a:lnTo>
                    <a:lnTo>
                      <a:pt x="34358" y="61290"/>
                    </a:lnTo>
                    <a:lnTo>
                      <a:pt x="33040" y="61419"/>
                    </a:lnTo>
                    <a:lnTo>
                      <a:pt x="33040" y="61419"/>
                    </a:lnTo>
                    <a:lnTo>
                      <a:pt x="31626" y="61483"/>
                    </a:lnTo>
                    <a:lnTo>
                      <a:pt x="30244" y="61483"/>
                    </a:lnTo>
                    <a:lnTo>
                      <a:pt x="28894" y="61419"/>
                    </a:lnTo>
                    <a:lnTo>
                      <a:pt x="27545" y="61290"/>
                    </a:lnTo>
                    <a:lnTo>
                      <a:pt x="26195" y="61097"/>
                    </a:lnTo>
                    <a:lnTo>
                      <a:pt x="24877" y="60840"/>
                    </a:lnTo>
                    <a:lnTo>
                      <a:pt x="23591" y="60519"/>
                    </a:lnTo>
                    <a:lnTo>
                      <a:pt x="22306" y="60165"/>
                    </a:lnTo>
                    <a:lnTo>
                      <a:pt x="22306" y="60165"/>
                    </a:lnTo>
                    <a:lnTo>
                      <a:pt x="21534" y="59908"/>
                    </a:lnTo>
                    <a:lnTo>
                      <a:pt x="20795" y="59619"/>
                    </a:lnTo>
                    <a:lnTo>
                      <a:pt x="20056" y="59330"/>
                    </a:lnTo>
                    <a:lnTo>
                      <a:pt x="19317" y="59008"/>
                    </a:lnTo>
                    <a:lnTo>
                      <a:pt x="18578" y="58687"/>
                    </a:lnTo>
                    <a:lnTo>
                      <a:pt x="17838" y="58333"/>
                    </a:lnTo>
                    <a:lnTo>
                      <a:pt x="17131" y="57948"/>
                    </a:lnTo>
                    <a:lnTo>
                      <a:pt x="16424" y="57562"/>
                    </a:lnTo>
                    <a:lnTo>
                      <a:pt x="15717" y="57144"/>
                    </a:lnTo>
                    <a:lnTo>
                      <a:pt x="15042" y="56726"/>
                    </a:lnTo>
                    <a:lnTo>
                      <a:pt x="14367" y="56276"/>
                    </a:lnTo>
                    <a:lnTo>
                      <a:pt x="13692" y="55794"/>
                    </a:lnTo>
                    <a:lnTo>
                      <a:pt x="13050" y="55312"/>
                    </a:lnTo>
                    <a:lnTo>
                      <a:pt x="12375" y="54798"/>
                    </a:lnTo>
                    <a:lnTo>
                      <a:pt x="11764" y="54284"/>
                    </a:lnTo>
                    <a:lnTo>
                      <a:pt x="11121" y="53737"/>
                    </a:lnTo>
                    <a:lnTo>
                      <a:pt x="11121" y="53737"/>
                    </a:lnTo>
                    <a:lnTo>
                      <a:pt x="11121" y="53737"/>
                    </a:lnTo>
                    <a:lnTo>
                      <a:pt x="10157" y="52870"/>
                    </a:lnTo>
                    <a:lnTo>
                      <a:pt x="9225" y="51938"/>
                    </a:lnTo>
                    <a:lnTo>
                      <a:pt x="8293" y="50973"/>
                    </a:lnTo>
                    <a:lnTo>
                      <a:pt x="7425" y="49977"/>
                    </a:lnTo>
                    <a:lnTo>
                      <a:pt x="7425" y="49977"/>
                    </a:lnTo>
                    <a:lnTo>
                      <a:pt x="6718" y="49141"/>
                    </a:lnTo>
                    <a:lnTo>
                      <a:pt x="6075" y="48306"/>
                    </a:lnTo>
                    <a:lnTo>
                      <a:pt x="5433" y="47438"/>
                    </a:lnTo>
                    <a:lnTo>
                      <a:pt x="4854" y="46570"/>
                    </a:lnTo>
                    <a:lnTo>
                      <a:pt x="4275" y="45735"/>
                    </a:lnTo>
                    <a:lnTo>
                      <a:pt x="3729" y="44867"/>
                    </a:lnTo>
                    <a:lnTo>
                      <a:pt x="3247" y="43967"/>
                    </a:lnTo>
                    <a:lnTo>
                      <a:pt x="2765" y="43099"/>
                    </a:lnTo>
                    <a:lnTo>
                      <a:pt x="2347" y="42231"/>
                    </a:lnTo>
                    <a:lnTo>
                      <a:pt x="1961" y="41332"/>
                    </a:lnTo>
                    <a:lnTo>
                      <a:pt x="1576" y="40432"/>
                    </a:lnTo>
                    <a:lnTo>
                      <a:pt x="1254" y="39532"/>
                    </a:lnTo>
                    <a:lnTo>
                      <a:pt x="965" y="38600"/>
                    </a:lnTo>
                    <a:lnTo>
                      <a:pt x="708" y="37700"/>
                    </a:lnTo>
                    <a:lnTo>
                      <a:pt x="515" y="36768"/>
                    </a:lnTo>
                    <a:lnTo>
                      <a:pt x="322" y="35836"/>
                    </a:lnTo>
                    <a:lnTo>
                      <a:pt x="194" y="34904"/>
                    </a:lnTo>
                    <a:lnTo>
                      <a:pt x="65" y="33972"/>
                    </a:lnTo>
                    <a:lnTo>
                      <a:pt x="1" y="33040"/>
                    </a:lnTo>
                    <a:lnTo>
                      <a:pt x="1" y="32075"/>
                    </a:lnTo>
                    <a:lnTo>
                      <a:pt x="1" y="31111"/>
                    </a:lnTo>
                    <a:lnTo>
                      <a:pt x="65" y="30147"/>
                    </a:lnTo>
                    <a:lnTo>
                      <a:pt x="162" y="29183"/>
                    </a:lnTo>
                    <a:lnTo>
                      <a:pt x="290" y="28186"/>
                    </a:lnTo>
                    <a:lnTo>
                      <a:pt x="451" y="27190"/>
                    </a:lnTo>
                    <a:lnTo>
                      <a:pt x="676" y="26194"/>
                    </a:lnTo>
                    <a:lnTo>
                      <a:pt x="933" y="25197"/>
                    </a:lnTo>
                    <a:lnTo>
                      <a:pt x="1222" y="24201"/>
                    </a:lnTo>
                    <a:lnTo>
                      <a:pt x="1576" y="23173"/>
                    </a:lnTo>
                    <a:lnTo>
                      <a:pt x="1961" y="22144"/>
                    </a:lnTo>
                    <a:lnTo>
                      <a:pt x="2379" y="21116"/>
                    </a:lnTo>
                    <a:lnTo>
                      <a:pt x="2861" y="20055"/>
                    </a:lnTo>
                    <a:lnTo>
                      <a:pt x="2861" y="20055"/>
                    </a:lnTo>
                    <a:lnTo>
                      <a:pt x="3279" y="19187"/>
                    </a:lnTo>
                    <a:lnTo>
                      <a:pt x="3761" y="18320"/>
                    </a:lnTo>
                    <a:lnTo>
                      <a:pt x="4243" y="17420"/>
                    </a:lnTo>
                    <a:lnTo>
                      <a:pt x="4758" y="16552"/>
                    </a:lnTo>
                    <a:lnTo>
                      <a:pt x="5304" y="15652"/>
                    </a:lnTo>
                    <a:lnTo>
                      <a:pt x="5882" y="14752"/>
                    </a:lnTo>
                    <a:lnTo>
                      <a:pt x="6525" y="13820"/>
                    </a:lnTo>
                    <a:lnTo>
                      <a:pt x="7168" y="12920"/>
                    </a:lnTo>
                    <a:lnTo>
                      <a:pt x="7843" y="11988"/>
                    </a:lnTo>
                    <a:lnTo>
                      <a:pt x="8550" y="11056"/>
                    </a:lnTo>
                    <a:lnTo>
                      <a:pt x="9321" y="10156"/>
                    </a:lnTo>
                    <a:lnTo>
                      <a:pt x="10093" y="9192"/>
                    </a:lnTo>
                    <a:lnTo>
                      <a:pt x="10896" y="8260"/>
                    </a:lnTo>
                    <a:lnTo>
                      <a:pt x="11764" y="7328"/>
                    </a:lnTo>
                    <a:lnTo>
                      <a:pt x="12632" y="6364"/>
                    </a:lnTo>
                    <a:lnTo>
                      <a:pt x="13564" y="5399"/>
                    </a:lnTo>
                    <a:lnTo>
                      <a:pt x="13564" y="5399"/>
                    </a:lnTo>
                    <a:lnTo>
                      <a:pt x="13692" y="5239"/>
                    </a:lnTo>
                    <a:lnTo>
                      <a:pt x="13692" y="5239"/>
                    </a:lnTo>
                    <a:lnTo>
                      <a:pt x="15364" y="3600"/>
                    </a:lnTo>
                    <a:lnTo>
                      <a:pt x="15364" y="3600"/>
                    </a:lnTo>
                    <a:lnTo>
                      <a:pt x="15974" y="3021"/>
                    </a:lnTo>
                    <a:lnTo>
                      <a:pt x="16617" y="2507"/>
                    </a:lnTo>
                    <a:lnTo>
                      <a:pt x="17292" y="2057"/>
                    </a:lnTo>
                    <a:lnTo>
                      <a:pt x="17999" y="1639"/>
                    </a:lnTo>
                    <a:lnTo>
                      <a:pt x="18738" y="1286"/>
                    </a:lnTo>
                    <a:lnTo>
                      <a:pt x="19478" y="964"/>
                    </a:lnTo>
                    <a:lnTo>
                      <a:pt x="20249" y="675"/>
                    </a:lnTo>
                    <a:lnTo>
                      <a:pt x="21052" y="450"/>
                    </a:lnTo>
                    <a:lnTo>
                      <a:pt x="21888" y="289"/>
                    </a:lnTo>
                    <a:lnTo>
                      <a:pt x="22756" y="161"/>
                    </a:lnTo>
                    <a:lnTo>
                      <a:pt x="23591" y="64"/>
                    </a:lnTo>
                    <a:lnTo>
                      <a:pt x="24491" y="0"/>
                    </a:lnTo>
                    <a:lnTo>
                      <a:pt x="25391" y="0"/>
                    </a:lnTo>
                    <a:lnTo>
                      <a:pt x="26291" y="64"/>
                    </a:lnTo>
                    <a:lnTo>
                      <a:pt x="27223" y="129"/>
                    </a:lnTo>
                    <a:lnTo>
                      <a:pt x="28187" y="257"/>
                    </a:lnTo>
                    <a:lnTo>
                      <a:pt x="28187" y="257"/>
                    </a:lnTo>
                    <a:lnTo>
                      <a:pt x="28991" y="418"/>
                    </a:lnTo>
                    <a:lnTo>
                      <a:pt x="29826" y="579"/>
                    </a:lnTo>
                    <a:lnTo>
                      <a:pt x="30662" y="804"/>
                    </a:lnTo>
                    <a:lnTo>
                      <a:pt x="31530" y="1028"/>
                    </a:lnTo>
                    <a:lnTo>
                      <a:pt x="32365" y="1286"/>
                    </a:lnTo>
                    <a:lnTo>
                      <a:pt x="33233" y="1575"/>
                    </a:lnTo>
                    <a:lnTo>
                      <a:pt x="34069" y="1896"/>
                    </a:lnTo>
                    <a:lnTo>
                      <a:pt x="34937" y="2282"/>
                    </a:lnTo>
                    <a:lnTo>
                      <a:pt x="34937" y="2282"/>
                    </a:lnTo>
                    <a:lnTo>
                      <a:pt x="35772" y="2635"/>
                    </a:lnTo>
                    <a:lnTo>
                      <a:pt x="36576" y="3021"/>
                    </a:lnTo>
                    <a:lnTo>
                      <a:pt x="37379" y="3439"/>
                    </a:lnTo>
                    <a:lnTo>
                      <a:pt x="38183" y="3857"/>
                    </a:lnTo>
                    <a:lnTo>
                      <a:pt x="39018" y="4307"/>
                    </a:lnTo>
                    <a:lnTo>
                      <a:pt x="39822" y="4821"/>
                    </a:lnTo>
                    <a:lnTo>
                      <a:pt x="40625" y="5303"/>
                    </a:lnTo>
                    <a:lnTo>
                      <a:pt x="41429" y="5849"/>
                    </a:lnTo>
                    <a:lnTo>
                      <a:pt x="41429" y="5849"/>
                    </a:lnTo>
                    <a:lnTo>
                      <a:pt x="42650" y="6717"/>
                    </a:lnTo>
                    <a:lnTo>
                      <a:pt x="43904" y="7649"/>
                    </a:lnTo>
                    <a:lnTo>
                      <a:pt x="45093" y="8646"/>
                    </a:lnTo>
                    <a:lnTo>
                      <a:pt x="46282" y="9674"/>
                    </a:lnTo>
                    <a:lnTo>
                      <a:pt x="47471" y="10767"/>
                    </a:lnTo>
                    <a:lnTo>
                      <a:pt x="48596" y="11892"/>
                    </a:lnTo>
                    <a:lnTo>
                      <a:pt x="49721" y="13081"/>
                    </a:lnTo>
                    <a:lnTo>
                      <a:pt x="50814" y="14334"/>
                    </a:lnTo>
                    <a:lnTo>
                      <a:pt x="50814" y="14334"/>
                    </a:lnTo>
                    <a:lnTo>
                      <a:pt x="51649" y="15363"/>
                    </a:lnTo>
                    <a:lnTo>
                      <a:pt x="52485" y="16423"/>
                    </a:lnTo>
                    <a:lnTo>
                      <a:pt x="52485" y="16423"/>
                    </a:lnTo>
                    <a:lnTo>
                      <a:pt x="53353" y="17613"/>
                    </a:lnTo>
                    <a:lnTo>
                      <a:pt x="54188" y="18834"/>
                    </a:lnTo>
                    <a:lnTo>
                      <a:pt x="54960" y="20055"/>
                    </a:lnTo>
                    <a:lnTo>
                      <a:pt x="55699" y="21276"/>
                    </a:lnTo>
                    <a:lnTo>
                      <a:pt x="56374" y="22498"/>
                    </a:lnTo>
                    <a:lnTo>
                      <a:pt x="57017" y="23751"/>
                    </a:lnTo>
                    <a:lnTo>
                      <a:pt x="57595" y="24972"/>
                    </a:lnTo>
                    <a:lnTo>
                      <a:pt x="58141" y="26226"/>
                    </a:lnTo>
                    <a:lnTo>
                      <a:pt x="58623" y="27447"/>
                    </a:lnTo>
                    <a:lnTo>
                      <a:pt x="59073" y="28701"/>
                    </a:lnTo>
                    <a:lnTo>
                      <a:pt x="59459" y="29922"/>
                    </a:lnTo>
                    <a:lnTo>
                      <a:pt x="59781" y="31143"/>
                    </a:lnTo>
                    <a:lnTo>
                      <a:pt x="60070" y="32365"/>
                    </a:lnTo>
                    <a:lnTo>
                      <a:pt x="60295" y="33554"/>
                    </a:lnTo>
                    <a:lnTo>
                      <a:pt x="60488" y="34743"/>
                    </a:lnTo>
                    <a:lnTo>
                      <a:pt x="60616" y="35900"/>
                    </a:lnTo>
                    <a:lnTo>
                      <a:pt x="60680" y="37057"/>
                    </a:lnTo>
                    <a:lnTo>
                      <a:pt x="60713" y="38214"/>
                    </a:lnTo>
                    <a:lnTo>
                      <a:pt x="60713" y="39307"/>
                    </a:lnTo>
                    <a:lnTo>
                      <a:pt x="60616" y="40399"/>
                    </a:lnTo>
                    <a:lnTo>
                      <a:pt x="60488" y="41492"/>
                    </a:lnTo>
                    <a:lnTo>
                      <a:pt x="60327" y="42521"/>
                    </a:lnTo>
                    <a:lnTo>
                      <a:pt x="60070" y="43549"/>
                    </a:lnTo>
                    <a:lnTo>
                      <a:pt x="59813" y="44513"/>
                    </a:lnTo>
                    <a:lnTo>
                      <a:pt x="59459" y="45478"/>
                    </a:lnTo>
                    <a:lnTo>
                      <a:pt x="59073" y="46377"/>
                    </a:lnTo>
                    <a:lnTo>
                      <a:pt x="58623" y="47277"/>
                    </a:lnTo>
                    <a:lnTo>
                      <a:pt x="58141" y="48113"/>
                    </a:lnTo>
                    <a:lnTo>
                      <a:pt x="57563" y="48916"/>
                    </a:lnTo>
                    <a:lnTo>
                      <a:pt x="56952" y="49688"/>
                    </a:lnTo>
                    <a:lnTo>
                      <a:pt x="56309" y="50395"/>
                    </a:lnTo>
                    <a:lnTo>
                      <a:pt x="55602" y="510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1" name="Google Shape;4541;g29b7ea283be_1_2021"/>
              <p:cNvSpPr/>
              <p:nvPr/>
            </p:nvSpPr>
            <p:spPr>
              <a:xfrm>
                <a:off x="3374075" y="3375750"/>
                <a:ext cx="1311325" cy="1465575"/>
              </a:xfrm>
              <a:custGeom>
                <a:avLst/>
                <a:gdLst/>
                <a:ahLst/>
                <a:cxnLst/>
                <a:rect l="l" t="t" r="r" b="b"/>
                <a:pathLst>
                  <a:path w="52453" h="58623" extrusionOk="0">
                    <a:moveTo>
                      <a:pt x="19220" y="6299"/>
                    </a:moveTo>
                    <a:lnTo>
                      <a:pt x="19799" y="6332"/>
                    </a:lnTo>
                    <a:lnTo>
                      <a:pt x="20409" y="6364"/>
                    </a:lnTo>
                    <a:lnTo>
                      <a:pt x="21020" y="6396"/>
                    </a:lnTo>
                    <a:lnTo>
                      <a:pt x="21631" y="6492"/>
                    </a:lnTo>
                    <a:lnTo>
                      <a:pt x="22274" y="6589"/>
                    </a:lnTo>
                    <a:lnTo>
                      <a:pt x="22884" y="6717"/>
                    </a:lnTo>
                    <a:lnTo>
                      <a:pt x="23527" y="6878"/>
                    </a:lnTo>
                    <a:lnTo>
                      <a:pt x="24170" y="7039"/>
                    </a:lnTo>
                    <a:lnTo>
                      <a:pt x="24813" y="7231"/>
                    </a:lnTo>
                    <a:lnTo>
                      <a:pt x="25455" y="7424"/>
                    </a:lnTo>
                    <a:lnTo>
                      <a:pt x="26098" y="7681"/>
                    </a:lnTo>
                    <a:lnTo>
                      <a:pt x="26741" y="7906"/>
                    </a:lnTo>
                    <a:lnTo>
                      <a:pt x="28026" y="8485"/>
                    </a:lnTo>
                    <a:lnTo>
                      <a:pt x="29312" y="9160"/>
                    </a:lnTo>
                    <a:lnTo>
                      <a:pt x="30630" y="9899"/>
                    </a:lnTo>
                    <a:lnTo>
                      <a:pt x="31883" y="10703"/>
                    </a:lnTo>
                    <a:lnTo>
                      <a:pt x="33169" y="11602"/>
                    </a:lnTo>
                    <a:lnTo>
                      <a:pt x="34422" y="12567"/>
                    </a:lnTo>
                    <a:lnTo>
                      <a:pt x="35644" y="13627"/>
                    </a:lnTo>
                    <a:lnTo>
                      <a:pt x="36833" y="14752"/>
                    </a:lnTo>
                    <a:lnTo>
                      <a:pt x="37990" y="15973"/>
                    </a:lnTo>
                    <a:lnTo>
                      <a:pt x="39115" y="17227"/>
                    </a:lnTo>
                    <a:lnTo>
                      <a:pt x="39918" y="18191"/>
                    </a:lnTo>
                    <a:lnTo>
                      <a:pt x="40657" y="19155"/>
                    </a:lnTo>
                    <a:lnTo>
                      <a:pt x="41364" y="20152"/>
                    </a:lnTo>
                    <a:lnTo>
                      <a:pt x="42039" y="21148"/>
                    </a:lnTo>
                    <a:lnTo>
                      <a:pt x="42650" y="22144"/>
                    </a:lnTo>
                    <a:lnTo>
                      <a:pt x="43229" y="23173"/>
                    </a:lnTo>
                    <a:lnTo>
                      <a:pt x="43775" y="24169"/>
                    </a:lnTo>
                    <a:lnTo>
                      <a:pt x="44257" y="25197"/>
                    </a:lnTo>
                    <a:lnTo>
                      <a:pt x="44707" y="26226"/>
                    </a:lnTo>
                    <a:lnTo>
                      <a:pt x="45125" y="27222"/>
                    </a:lnTo>
                    <a:lnTo>
                      <a:pt x="45510" y="28251"/>
                    </a:lnTo>
                    <a:lnTo>
                      <a:pt x="45832" y="29279"/>
                    </a:lnTo>
                    <a:lnTo>
                      <a:pt x="46121" y="30276"/>
                    </a:lnTo>
                    <a:lnTo>
                      <a:pt x="46346" y="31272"/>
                    </a:lnTo>
                    <a:lnTo>
                      <a:pt x="46539" y="32236"/>
                    </a:lnTo>
                    <a:lnTo>
                      <a:pt x="46667" y="33232"/>
                    </a:lnTo>
                    <a:lnTo>
                      <a:pt x="46796" y="34197"/>
                    </a:lnTo>
                    <a:lnTo>
                      <a:pt x="46860" y="35129"/>
                    </a:lnTo>
                    <a:lnTo>
                      <a:pt x="46860" y="36061"/>
                    </a:lnTo>
                    <a:lnTo>
                      <a:pt x="46828" y="36961"/>
                    </a:lnTo>
                    <a:lnTo>
                      <a:pt x="46764" y="37860"/>
                    </a:lnTo>
                    <a:lnTo>
                      <a:pt x="46635" y="38728"/>
                    </a:lnTo>
                    <a:lnTo>
                      <a:pt x="46475" y="39564"/>
                    </a:lnTo>
                    <a:lnTo>
                      <a:pt x="46250" y="40399"/>
                    </a:lnTo>
                    <a:lnTo>
                      <a:pt x="45993" y="41171"/>
                    </a:lnTo>
                    <a:lnTo>
                      <a:pt x="45671" y="41942"/>
                    </a:lnTo>
                    <a:lnTo>
                      <a:pt x="45318" y="42649"/>
                    </a:lnTo>
                    <a:lnTo>
                      <a:pt x="44932" y="43356"/>
                    </a:lnTo>
                    <a:lnTo>
                      <a:pt x="44482" y="44031"/>
                    </a:lnTo>
                    <a:lnTo>
                      <a:pt x="43968" y="44642"/>
                    </a:lnTo>
                    <a:lnTo>
                      <a:pt x="43421" y="45220"/>
                    </a:lnTo>
                    <a:lnTo>
                      <a:pt x="42843" y="45767"/>
                    </a:lnTo>
                    <a:lnTo>
                      <a:pt x="42457" y="46088"/>
                    </a:lnTo>
                    <a:lnTo>
                      <a:pt x="42039" y="46377"/>
                    </a:lnTo>
                    <a:lnTo>
                      <a:pt x="41622" y="46667"/>
                    </a:lnTo>
                    <a:lnTo>
                      <a:pt x="41172" y="46924"/>
                    </a:lnTo>
                    <a:lnTo>
                      <a:pt x="40754" y="47149"/>
                    </a:lnTo>
                    <a:lnTo>
                      <a:pt x="40272" y="47342"/>
                    </a:lnTo>
                    <a:lnTo>
                      <a:pt x="39822" y="47534"/>
                    </a:lnTo>
                    <a:lnTo>
                      <a:pt x="39340" y="47727"/>
                    </a:lnTo>
                    <a:lnTo>
                      <a:pt x="38858" y="47856"/>
                    </a:lnTo>
                    <a:lnTo>
                      <a:pt x="38343" y="47984"/>
                    </a:lnTo>
                    <a:lnTo>
                      <a:pt x="37861" y="48113"/>
                    </a:lnTo>
                    <a:lnTo>
                      <a:pt x="37347" y="48209"/>
                    </a:lnTo>
                    <a:lnTo>
                      <a:pt x="36833" y="48274"/>
                    </a:lnTo>
                    <a:lnTo>
                      <a:pt x="36286" y="48306"/>
                    </a:lnTo>
                    <a:lnTo>
                      <a:pt x="35740" y="48338"/>
                    </a:lnTo>
                    <a:lnTo>
                      <a:pt x="35226" y="48370"/>
                    </a:lnTo>
                    <a:lnTo>
                      <a:pt x="34615" y="48338"/>
                    </a:lnTo>
                    <a:lnTo>
                      <a:pt x="34004" y="48306"/>
                    </a:lnTo>
                    <a:lnTo>
                      <a:pt x="33394" y="48242"/>
                    </a:lnTo>
                    <a:lnTo>
                      <a:pt x="32783" y="48177"/>
                    </a:lnTo>
                    <a:lnTo>
                      <a:pt x="32140" y="48081"/>
                    </a:lnTo>
                    <a:lnTo>
                      <a:pt x="31530" y="47952"/>
                    </a:lnTo>
                    <a:lnTo>
                      <a:pt x="30887" y="47792"/>
                    </a:lnTo>
                    <a:lnTo>
                      <a:pt x="30244" y="47631"/>
                    </a:lnTo>
                    <a:lnTo>
                      <a:pt x="29601" y="47438"/>
                    </a:lnTo>
                    <a:lnTo>
                      <a:pt x="28959" y="47213"/>
                    </a:lnTo>
                    <a:lnTo>
                      <a:pt x="28316" y="46988"/>
                    </a:lnTo>
                    <a:lnTo>
                      <a:pt x="27673" y="46731"/>
                    </a:lnTo>
                    <a:lnTo>
                      <a:pt x="26387" y="46152"/>
                    </a:lnTo>
                    <a:lnTo>
                      <a:pt x="25102" y="45510"/>
                    </a:lnTo>
                    <a:lnTo>
                      <a:pt x="23816" y="44770"/>
                    </a:lnTo>
                    <a:lnTo>
                      <a:pt x="22531" y="43967"/>
                    </a:lnTo>
                    <a:lnTo>
                      <a:pt x="21245" y="43067"/>
                    </a:lnTo>
                    <a:lnTo>
                      <a:pt x="20024" y="42071"/>
                    </a:lnTo>
                    <a:lnTo>
                      <a:pt x="18770" y="41042"/>
                    </a:lnTo>
                    <a:lnTo>
                      <a:pt x="17581" y="39917"/>
                    </a:lnTo>
                    <a:lnTo>
                      <a:pt x="16424" y="38696"/>
                    </a:lnTo>
                    <a:lnTo>
                      <a:pt x="15299" y="37443"/>
                    </a:lnTo>
                    <a:lnTo>
                      <a:pt x="14496" y="36478"/>
                    </a:lnTo>
                    <a:lnTo>
                      <a:pt x="13757" y="35482"/>
                    </a:lnTo>
                    <a:lnTo>
                      <a:pt x="13049" y="34518"/>
                    </a:lnTo>
                    <a:lnTo>
                      <a:pt x="12375" y="33522"/>
                    </a:lnTo>
                    <a:lnTo>
                      <a:pt x="11764" y="32493"/>
                    </a:lnTo>
                    <a:lnTo>
                      <a:pt x="11185" y="31497"/>
                    </a:lnTo>
                    <a:lnTo>
                      <a:pt x="10639" y="30468"/>
                    </a:lnTo>
                    <a:lnTo>
                      <a:pt x="10157" y="29472"/>
                    </a:lnTo>
                    <a:lnTo>
                      <a:pt x="9707" y="28444"/>
                    </a:lnTo>
                    <a:lnTo>
                      <a:pt x="9289" y="27415"/>
                    </a:lnTo>
                    <a:lnTo>
                      <a:pt x="8903" y="26419"/>
                    </a:lnTo>
                    <a:lnTo>
                      <a:pt x="8582" y="25390"/>
                    </a:lnTo>
                    <a:lnTo>
                      <a:pt x="8325" y="24394"/>
                    </a:lnTo>
                    <a:lnTo>
                      <a:pt x="8068" y="23398"/>
                    </a:lnTo>
                    <a:lnTo>
                      <a:pt x="7875" y="22401"/>
                    </a:lnTo>
                    <a:lnTo>
                      <a:pt x="7746" y="21437"/>
                    </a:lnTo>
                    <a:lnTo>
                      <a:pt x="7618" y="20473"/>
                    </a:lnTo>
                    <a:lnTo>
                      <a:pt x="7586" y="19541"/>
                    </a:lnTo>
                    <a:lnTo>
                      <a:pt x="7554" y="18609"/>
                    </a:lnTo>
                    <a:lnTo>
                      <a:pt x="7586" y="17677"/>
                    </a:lnTo>
                    <a:lnTo>
                      <a:pt x="7650" y="16809"/>
                    </a:lnTo>
                    <a:lnTo>
                      <a:pt x="7779" y="15941"/>
                    </a:lnTo>
                    <a:lnTo>
                      <a:pt x="7971" y="15106"/>
                    </a:lnTo>
                    <a:lnTo>
                      <a:pt x="8164" y="14270"/>
                    </a:lnTo>
                    <a:lnTo>
                      <a:pt x="8421" y="13499"/>
                    </a:lnTo>
                    <a:lnTo>
                      <a:pt x="8743" y="12727"/>
                    </a:lnTo>
                    <a:lnTo>
                      <a:pt x="9096" y="11988"/>
                    </a:lnTo>
                    <a:lnTo>
                      <a:pt x="9482" y="11313"/>
                    </a:lnTo>
                    <a:lnTo>
                      <a:pt x="9932" y="10638"/>
                    </a:lnTo>
                    <a:lnTo>
                      <a:pt x="10446" y="10028"/>
                    </a:lnTo>
                    <a:lnTo>
                      <a:pt x="10993" y="9449"/>
                    </a:lnTo>
                    <a:lnTo>
                      <a:pt x="11571" y="8903"/>
                    </a:lnTo>
                    <a:lnTo>
                      <a:pt x="11989" y="8581"/>
                    </a:lnTo>
                    <a:lnTo>
                      <a:pt x="12375" y="8292"/>
                    </a:lnTo>
                    <a:lnTo>
                      <a:pt x="12792" y="8003"/>
                    </a:lnTo>
                    <a:lnTo>
                      <a:pt x="13242" y="7746"/>
                    </a:lnTo>
                    <a:lnTo>
                      <a:pt x="13692" y="7521"/>
                    </a:lnTo>
                    <a:lnTo>
                      <a:pt x="14142" y="7296"/>
                    </a:lnTo>
                    <a:lnTo>
                      <a:pt x="14592" y="7103"/>
                    </a:lnTo>
                    <a:lnTo>
                      <a:pt x="15074" y="6942"/>
                    </a:lnTo>
                    <a:lnTo>
                      <a:pt x="15556" y="6781"/>
                    </a:lnTo>
                    <a:lnTo>
                      <a:pt x="16071" y="6653"/>
                    </a:lnTo>
                    <a:lnTo>
                      <a:pt x="16553" y="6557"/>
                    </a:lnTo>
                    <a:lnTo>
                      <a:pt x="17067" y="6460"/>
                    </a:lnTo>
                    <a:lnTo>
                      <a:pt x="17613" y="6396"/>
                    </a:lnTo>
                    <a:lnTo>
                      <a:pt x="18128" y="6332"/>
                    </a:lnTo>
                    <a:lnTo>
                      <a:pt x="18674" y="6299"/>
                    </a:lnTo>
                    <a:close/>
                    <a:moveTo>
                      <a:pt x="16713" y="0"/>
                    </a:moveTo>
                    <a:lnTo>
                      <a:pt x="16006" y="32"/>
                    </a:lnTo>
                    <a:lnTo>
                      <a:pt x="15331" y="64"/>
                    </a:lnTo>
                    <a:lnTo>
                      <a:pt x="14624" y="129"/>
                    </a:lnTo>
                    <a:lnTo>
                      <a:pt x="13982" y="225"/>
                    </a:lnTo>
                    <a:lnTo>
                      <a:pt x="13307" y="354"/>
                    </a:lnTo>
                    <a:lnTo>
                      <a:pt x="12664" y="482"/>
                    </a:lnTo>
                    <a:lnTo>
                      <a:pt x="12053" y="675"/>
                    </a:lnTo>
                    <a:lnTo>
                      <a:pt x="11442" y="868"/>
                    </a:lnTo>
                    <a:lnTo>
                      <a:pt x="10832" y="1125"/>
                    </a:lnTo>
                    <a:lnTo>
                      <a:pt x="10253" y="1382"/>
                    </a:lnTo>
                    <a:lnTo>
                      <a:pt x="9675" y="1671"/>
                    </a:lnTo>
                    <a:lnTo>
                      <a:pt x="9128" y="1993"/>
                    </a:lnTo>
                    <a:lnTo>
                      <a:pt x="8582" y="2346"/>
                    </a:lnTo>
                    <a:lnTo>
                      <a:pt x="8068" y="2732"/>
                    </a:lnTo>
                    <a:lnTo>
                      <a:pt x="7554" y="3150"/>
                    </a:lnTo>
                    <a:lnTo>
                      <a:pt x="7104" y="3600"/>
                    </a:lnTo>
                    <a:lnTo>
                      <a:pt x="5432" y="5239"/>
                    </a:lnTo>
                    <a:lnTo>
                      <a:pt x="5304" y="5432"/>
                    </a:lnTo>
                    <a:lnTo>
                      <a:pt x="4886" y="6010"/>
                    </a:lnTo>
                    <a:lnTo>
                      <a:pt x="4468" y="6621"/>
                    </a:lnTo>
                    <a:lnTo>
                      <a:pt x="4083" y="7264"/>
                    </a:lnTo>
                    <a:lnTo>
                      <a:pt x="3697" y="7874"/>
                    </a:lnTo>
                    <a:lnTo>
                      <a:pt x="3343" y="8517"/>
                    </a:lnTo>
                    <a:lnTo>
                      <a:pt x="2990" y="9192"/>
                    </a:lnTo>
                    <a:lnTo>
                      <a:pt x="2668" y="9835"/>
                    </a:lnTo>
                    <a:lnTo>
                      <a:pt x="2379" y="10510"/>
                    </a:lnTo>
                    <a:lnTo>
                      <a:pt x="2090" y="11185"/>
                    </a:lnTo>
                    <a:lnTo>
                      <a:pt x="1833" y="11860"/>
                    </a:lnTo>
                    <a:lnTo>
                      <a:pt x="1576" y="12567"/>
                    </a:lnTo>
                    <a:lnTo>
                      <a:pt x="1351" y="13274"/>
                    </a:lnTo>
                    <a:lnTo>
                      <a:pt x="1126" y="13981"/>
                    </a:lnTo>
                    <a:lnTo>
                      <a:pt x="933" y="14688"/>
                    </a:lnTo>
                    <a:lnTo>
                      <a:pt x="611" y="16134"/>
                    </a:lnTo>
                    <a:lnTo>
                      <a:pt x="354" y="17613"/>
                    </a:lnTo>
                    <a:lnTo>
                      <a:pt x="161" y="19123"/>
                    </a:lnTo>
                    <a:lnTo>
                      <a:pt x="65" y="20634"/>
                    </a:lnTo>
                    <a:lnTo>
                      <a:pt x="1" y="22144"/>
                    </a:lnTo>
                    <a:lnTo>
                      <a:pt x="33" y="23687"/>
                    </a:lnTo>
                    <a:lnTo>
                      <a:pt x="161" y="25230"/>
                    </a:lnTo>
                    <a:lnTo>
                      <a:pt x="322" y="26772"/>
                    </a:lnTo>
                    <a:lnTo>
                      <a:pt x="579" y="28315"/>
                    </a:lnTo>
                    <a:lnTo>
                      <a:pt x="804" y="29440"/>
                    </a:lnTo>
                    <a:lnTo>
                      <a:pt x="1061" y="30565"/>
                    </a:lnTo>
                    <a:lnTo>
                      <a:pt x="1383" y="31690"/>
                    </a:lnTo>
                    <a:lnTo>
                      <a:pt x="1736" y="32815"/>
                    </a:lnTo>
                    <a:lnTo>
                      <a:pt x="2122" y="33939"/>
                    </a:lnTo>
                    <a:lnTo>
                      <a:pt x="2540" y="35032"/>
                    </a:lnTo>
                    <a:lnTo>
                      <a:pt x="2990" y="36125"/>
                    </a:lnTo>
                    <a:lnTo>
                      <a:pt x="3504" y="37250"/>
                    </a:lnTo>
                    <a:lnTo>
                      <a:pt x="4018" y="38310"/>
                    </a:lnTo>
                    <a:lnTo>
                      <a:pt x="4597" y="39403"/>
                    </a:lnTo>
                    <a:lnTo>
                      <a:pt x="5207" y="40464"/>
                    </a:lnTo>
                    <a:lnTo>
                      <a:pt x="5882" y="41492"/>
                    </a:lnTo>
                    <a:lnTo>
                      <a:pt x="6557" y="42553"/>
                    </a:lnTo>
                    <a:lnTo>
                      <a:pt x="7296" y="43549"/>
                    </a:lnTo>
                    <a:lnTo>
                      <a:pt x="8068" y="44578"/>
                    </a:lnTo>
                    <a:lnTo>
                      <a:pt x="8871" y="45574"/>
                    </a:lnTo>
                    <a:lnTo>
                      <a:pt x="8903" y="45606"/>
                    </a:lnTo>
                    <a:lnTo>
                      <a:pt x="9611" y="46377"/>
                    </a:lnTo>
                    <a:lnTo>
                      <a:pt x="10285" y="47149"/>
                    </a:lnTo>
                    <a:lnTo>
                      <a:pt x="11025" y="47888"/>
                    </a:lnTo>
                    <a:lnTo>
                      <a:pt x="11732" y="48595"/>
                    </a:lnTo>
                    <a:lnTo>
                      <a:pt x="12471" y="49302"/>
                    </a:lnTo>
                    <a:lnTo>
                      <a:pt x="13242" y="49945"/>
                    </a:lnTo>
                    <a:lnTo>
                      <a:pt x="14014" y="50620"/>
                    </a:lnTo>
                    <a:lnTo>
                      <a:pt x="14785" y="51231"/>
                    </a:lnTo>
                    <a:lnTo>
                      <a:pt x="15588" y="51809"/>
                    </a:lnTo>
                    <a:lnTo>
                      <a:pt x="16392" y="52388"/>
                    </a:lnTo>
                    <a:lnTo>
                      <a:pt x="17195" y="52934"/>
                    </a:lnTo>
                    <a:lnTo>
                      <a:pt x="18031" y="53448"/>
                    </a:lnTo>
                    <a:lnTo>
                      <a:pt x="18867" y="53962"/>
                    </a:lnTo>
                    <a:lnTo>
                      <a:pt x="19702" y="54444"/>
                    </a:lnTo>
                    <a:lnTo>
                      <a:pt x="20538" y="54894"/>
                    </a:lnTo>
                    <a:lnTo>
                      <a:pt x="21406" y="55312"/>
                    </a:lnTo>
                    <a:lnTo>
                      <a:pt x="22274" y="55698"/>
                    </a:lnTo>
                    <a:lnTo>
                      <a:pt x="23141" y="56084"/>
                    </a:lnTo>
                    <a:lnTo>
                      <a:pt x="24009" y="56437"/>
                    </a:lnTo>
                    <a:lnTo>
                      <a:pt x="24877" y="56759"/>
                    </a:lnTo>
                    <a:lnTo>
                      <a:pt x="25745" y="57048"/>
                    </a:lnTo>
                    <a:lnTo>
                      <a:pt x="26644" y="57305"/>
                    </a:lnTo>
                    <a:lnTo>
                      <a:pt x="27544" y="57562"/>
                    </a:lnTo>
                    <a:lnTo>
                      <a:pt x="28412" y="57787"/>
                    </a:lnTo>
                    <a:lnTo>
                      <a:pt x="29312" y="57980"/>
                    </a:lnTo>
                    <a:lnTo>
                      <a:pt x="30212" y="58141"/>
                    </a:lnTo>
                    <a:lnTo>
                      <a:pt x="31112" y="58301"/>
                    </a:lnTo>
                    <a:lnTo>
                      <a:pt x="32012" y="58398"/>
                    </a:lnTo>
                    <a:lnTo>
                      <a:pt x="32912" y="58494"/>
                    </a:lnTo>
                    <a:lnTo>
                      <a:pt x="33779" y="58558"/>
                    </a:lnTo>
                    <a:lnTo>
                      <a:pt x="34679" y="58623"/>
                    </a:lnTo>
                    <a:lnTo>
                      <a:pt x="35740" y="58623"/>
                    </a:lnTo>
                    <a:lnTo>
                      <a:pt x="37186" y="57948"/>
                    </a:lnTo>
                    <a:lnTo>
                      <a:pt x="38633" y="57208"/>
                    </a:lnTo>
                    <a:lnTo>
                      <a:pt x="40079" y="56373"/>
                    </a:lnTo>
                    <a:lnTo>
                      <a:pt x="41525" y="55473"/>
                    </a:lnTo>
                    <a:lnTo>
                      <a:pt x="42971" y="54509"/>
                    </a:lnTo>
                    <a:lnTo>
                      <a:pt x="44418" y="53448"/>
                    </a:lnTo>
                    <a:lnTo>
                      <a:pt x="45864" y="52291"/>
                    </a:lnTo>
                    <a:lnTo>
                      <a:pt x="47342" y="51070"/>
                    </a:lnTo>
                    <a:lnTo>
                      <a:pt x="47953" y="50491"/>
                    </a:lnTo>
                    <a:lnTo>
                      <a:pt x="48532" y="49881"/>
                    </a:lnTo>
                    <a:lnTo>
                      <a:pt x="49078" y="49206"/>
                    </a:lnTo>
                    <a:lnTo>
                      <a:pt x="49592" y="48531"/>
                    </a:lnTo>
                    <a:lnTo>
                      <a:pt x="50042" y="47824"/>
                    </a:lnTo>
                    <a:lnTo>
                      <a:pt x="50460" y="47085"/>
                    </a:lnTo>
                    <a:lnTo>
                      <a:pt x="50846" y="46313"/>
                    </a:lnTo>
                    <a:lnTo>
                      <a:pt x="51199" y="45510"/>
                    </a:lnTo>
                    <a:lnTo>
                      <a:pt x="51488" y="44674"/>
                    </a:lnTo>
                    <a:lnTo>
                      <a:pt x="51745" y="43838"/>
                    </a:lnTo>
                    <a:lnTo>
                      <a:pt x="51970" y="42938"/>
                    </a:lnTo>
                    <a:lnTo>
                      <a:pt x="52131" y="42039"/>
                    </a:lnTo>
                    <a:lnTo>
                      <a:pt x="52292" y="41139"/>
                    </a:lnTo>
                    <a:lnTo>
                      <a:pt x="52388" y="40207"/>
                    </a:lnTo>
                    <a:lnTo>
                      <a:pt x="52453" y="39242"/>
                    </a:lnTo>
                    <a:lnTo>
                      <a:pt x="52453" y="38278"/>
                    </a:lnTo>
                    <a:lnTo>
                      <a:pt x="52420" y="36993"/>
                    </a:lnTo>
                    <a:lnTo>
                      <a:pt x="52324" y="35675"/>
                    </a:lnTo>
                    <a:lnTo>
                      <a:pt x="52163" y="34357"/>
                    </a:lnTo>
                    <a:lnTo>
                      <a:pt x="51938" y="33007"/>
                    </a:lnTo>
                    <a:lnTo>
                      <a:pt x="51649" y="31658"/>
                    </a:lnTo>
                    <a:lnTo>
                      <a:pt x="51296" y="30276"/>
                    </a:lnTo>
                    <a:lnTo>
                      <a:pt x="50878" y="28894"/>
                    </a:lnTo>
                    <a:lnTo>
                      <a:pt x="50396" y="27479"/>
                    </a:lnTo>
                    <a:lnTo>
                      <a:pt x="49817" y="26097"/>
                    </a:lnTo>
                    <a:lnTo>
                      <a:pt x="49206" y="24683"/>
                    </a:lnTo>
                    <a:lnTo>
                      <a:pt x="48532" y="23301"/>
                    </a:lnTo>
                    <a:lnTo>
                      <a:pt x="47792" y="21919"/>
                    </a:lnTo>
                    <a:lnTo>
                      <a:pt x="46989" y="20505"/>
                    </a:lnTo>
                    <a:lnTo>
                      <a:pt x="46121" y="19123"/>
                    </a:lnTo>
                    <a:lnTo>
                      <a:pt x="45221" y="17773"/>
                    </a:lnTo>
                    <a:lnTo>
                      <a:pt x="44225" y="16423"/>
                    </a:lnTo>
                    <a:lnTo>
                      <a:pt x="43389" y="15363"/>
                    </a:lnTo>
                    <a:lnTo>
                      <a:pt x="42554" y="14334"/>
                    </a:lnTo>
                    <a:lnTo>
                      <a:pt x="41461" y="13081"/>
                    </a:lnTo>
                    <a:lnTo>
                      <a:pt x="40336" y="11892"/>
                    </a:lnTo>
                    <a:lnTo>
                      <a:pt x="39211" y="10767"/>
                    </a:lnTo>
                    <a:lnTo>
                      <a:pt x="38022" y="9674"/>
                    </a:lnTo>
                    <a:lnTo>
                      <a:pt x="36833" y="8646"/>
                    </a:lnTo>
                    <a:lnTo>
                      <a:pt x="35644" y="7649"/>
                    </a:lnTo>
                    <a:lnTo>
                      <a:pt x="34390" y="6717"/>
                    </a:lnTo>
                    <a:lnTo>
                      <a:pt x="33169" y="5849"/>
                    </a:lnTo>
                    <a:lnTo>
                      <a:pt x="32365" y="5303"/>
                    </a:lnTo>
                    <a:lnTo>
                      <a:pt x="31562" y="4821"/>
                    </a:lnTo>
                    <a:lnTo>
                      <a:pt x="30758" y="4307"/>
                    </a:lnTo>
                    <a:lnTo>
                      <a:pt x="29923" y="3857"/>
                    </a:lnTo>
                    <a:lnTo>
                      <a:pt x="29119" y="3439"/>
                    </a:lnTo>
                    <a:lnTo>
                      <a:pt x="28316" y="3021"/>
                    </a:lnTo>
                    <a:lnTo>
                      <a:pt x="27512" y="2635"/>
                    </a:lnTo>
                    <a:lnTo>
                      <a:pt x="26677" y="2282"/>
                    </a:lnTo>
                    <a:lnTo>
                      <a:pt x="25809" y="1896"/>
                    </a:lnTo>
                    <a:lnTo>
                      <a:pt x="24973" y="1575"/>
                    </a:lnTo>
                    <a:lnTo>
                      <a:pt x="24105" y="1286"/>
                    </a:lnTo>
                    <a:lnTo>
                      <a:pt x="23270" y="1028"/>
                    </a:lnTo>
                    <a:lnTo>
                      <a:pt x="22402" y="804"/>
                    </a:lnTo>
                    <a:lnTo>
                      <a:pt x="21566" y="579"/>
                    </a:lnTo>
                    <a:lnTo>
                      <a:pt x="20731" y="418"/>
                    </a:lnTo>
                    <a:lnTo>
                      <a:pt x="19927" y="257"/>
                    </a:lnTo>
                    <a:lnTo>
                      <a:pt x="19092" y="161"/>
                    </a:lnTo>
                    <a:lnTo>
                      <a:pt x="18288" y="64"/>
                    </a:lnTo>
                    <a:lnTo>
                      <a:pt x="17485" y="32"/>
                    </a:lnTo>
                    <a:lnTo>
                      <a:pt x="16713" y="0"/>
                    </a:lnTo>
                    <a:close/>
                  </a:path>
                </a:pathLst>
              </a:custGeom>
              <a:solidFill>
                <a:srgbClr val="80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2" name="Google Shape;4542;g29b7ea283be_1_2021"/>
              <p:cNvSpPr/>
              <p:nvPr/>
            </p:nvSpPr>
            <p:spPr>
              <a:xfrm>
                <a:off x="3562900" y="3533225"/>
                <a:ext cx="982700" cy="1051800"/>
              </a:xfrm>
              <a:custGeom>
                <a:avLst/>
                <a:gdLst/>
                <a:ahLst/>
                <a:cxnLst/>
                <a:rect l="l" t="t" r="r" b="b"/>
                <a:pathLst>
                  <a:path w="39308" h="42072" fill="none" extrusionOk="0">
                    <a:moveTo>
                      <a:pt x="27673" y="42071"/>
                    </a:moveTo>
                    <a:lnTo>
                      <a:pt x="27673" y="42071"/>
                    </a:lnTo>
                    <a:lnTo>
                      <a:pt x="27062" y="42039"/>
                    </a:lnTo>
                    <a:lnTo>
                      <a:pt x="26451" y="42007"/>
                    </a:lnTo>
                    <a:lnTo>
                      <a:pt x="25841" y="41943"/>
                    </a:lnTo>
                    <a:lnTo>
                      <a:pt x="25230" y="41878"/>
                    </a:lnTo>
                    <a:lnTo>
                      <a:pt x="24587" y="41782"/>
                    </a:lnTo>
                    <a:lnTo>
                      <a:pt x="23977" y="41653"/>
                    </a:lnTo>
                    <a:lnTo>
                      <a:pt x="23334" y="41493"/>
                    </a:lnTo>
                    <a:lnTo>
                      <a:pt x="22691" y="41332"/>
                    </a:lnTo>
                    <a:lnTo>
                      <a:pt x="22048" y="41139"/>
                    </a:lnTo>
                    <a:lnTo>
                      <a:pt x="21406" y="40914"/>
                    </a:lnTo>
                    <a:lnTo>
                      <a:pt x="20763" y="40689"/>
                    </a:lnTo>
                    <a:lnTo>
                      <a:pt x="20120" y="40432"/>
                    </a:lnTo>
                    <a:lnTo>
                      <a:pt x="18834" y="39853"/>
                    </a:lnTo>
                    <a:lnTo>
                      <a:pt x="17549" y="39211"/>
                    </a:lnTo>
                    <a:lnTo>
                      <a:pt x="16263" y="38471"/>
                    </a:lnTo>
                    <a:lnTo>
                      <a:pt x="14978" y="37668"/>
                    </a:lnTo>
                    <a:lnTo>
                      <a:pt x="13692" y="36768"/>
                    </a:lnTo>
                    <a:lnTo>
                      <a:pt x="12471" y="35772"/>
                    </a:lnTo>
                    <a:lnTo>
                      <a:pt x="11217" y="34743"/>
                    </a:lnTo>
                    <a:lnTo>
                      <a:pt x="10028" y="33618"/>
                    </a:lnTo>
                    <a:lnTo>
                      <a:pt x="8871" y="32397"/>
                    </a:lnTo>
                    <a:lnTo>
                      <a:pt x="7746" y="31144"/>
                    </a:lnTo>
                    <a:lnTo>
                      <a:pt x="7746" y="31144"/>
                    </a:lnTo>
                    <a:lnTo>
                      <a:pt x="6943" y="30179"/>
                    </a:lnTo>
                    <a:lnTo>
                      <a:pt x="6204" y="29183"/>
                    </a:lnTo>
                    <a:lnTo>
                      <a:pt x="5496" y="28219"/>
                    </a:lnTo>
                    <a:lnTo>
                      <a:pt x="4822" y="27223"/>
                    </a:lnTo>
                    <a:lnTo>
                      <a:pt x="4211" y="26194"/>
                    </a:lnTo>
                    <a:lnTo>
                      <a:pt x="3632" y="25198"/>
                    </a:lnTo>
                    <a:lnTo>
                      <a:pt x="3086" y="24169"/>
                    </a:lnTo>
                    <a:lnTo>
                      <a:pt x="2604" y="23173"/>
                    </a:lnTo>
                    <a:lnTo>
                      <a:pt x="2154" y="22145"/>
                    </a:lnTo>
                    <a:lnTo>
                      <a:pt x="1736" y="21116"/>
                    </a:lnTo>
                    <a:lnTo>
                      <a:pt x="1350" y="20120"/>
                    </a:lnTo>
                    <a:lnTo>
                      <a:pt x="1029" y="19091"/>
                    </a:lnTo>
                    <a:lnTo>
                      <a:pt x="772" y="18095"/>
                    </a:lnTo>
                    <a:lnTo>
                      <a:pt x="515" y="17099"/>
                    </a:lnTo>
                    <a:lnTo>
                      <a:pt x="322" y="16102"/>
                    </a:lnTo>
                    <a:lnTo>
                      <a:pt x="193" y="15138"/>
                    </a:lnTo>
                    <a:lnTo>
                      <a:pt x="65" y="14174"/>
                    </a:lnTo>
                    <a:lnTo>
                      <a:pt x="33" y="13242"/>
                    </a:lnTo>
                    <a:lnTo>
                      <a:pt x="1" y="12310"/>
                    </a:lnTo>
                    <a:lnTo>
                      <a:pt x="33" y="11378"/>
                    </a:lnTo>
                    <a:lnTo>
                      <a:pt x="97" y="10510"/>
                    </a:lnTo>
                    <a:lnTo>
                      <a:pt x="226" y="9642"/>
                    </a:lnTo>
                    <a:lnTo>
                      <a:pt x="418" y="8807"/>
                    </a:lnTo>
                    <a:lnTo>
                      <a:pt x="611" y="7971"/>
                    </a:lnTo>
                    <a:lnTo>
                      <a:pt x="868" y="7200"/>
                    </a:lnTo>
                    <a:lnTo>
                      <a:pt x="1190" y="6428"/>
                    </a:lnTo>
                    <a:lnTo>
                      <a:pt x="1543" y="5689"/>
                    </a:lnTo>
                    <a:lnTo>
                      <a:pt x="1929" y="5014"/>
                    </a:lnTo>
                    <a:lnTo>
                      <a:pt x="2379" y="4339"/>
                    </a:lnTo>
                    <a:lnTo>
                      <a:pt x="2893" y="3729"/>
                    </a:lnTo>
                    <a:lnTo>
                      <a:pt x="3440" y="3150"/>
                    </a:lnTo>
                    <a:lnTo>
                      <a:pt x="4018" y="2604"/>
                    </a:lnTo>
                    <a:lnTo>
                      <a:pt x="4018" y="2604"/>
                    </a:lnTo>
                    <a:lnTo>
                      <a:pt x="4436" y="2282"/>
                    </a:lnTo>
                    <a:lnTo>
                      <a:pt x="4822" y="1993"/>
                    </a:lnTo>
                    <a:lnTo>
                      <a:pt x="5239" y="1704"/>
                    </a:lnTo>
                    <a:lnTo>
                      <a:pt x="5689" y="1447"/>
                    </a:lnTo>
                    <a:lnTo>
                      <a:pt x="6139" y="1222"/>
                    </a:lnTo>
                    <a:lnTo>
                      <a:pt x="6589" y="997"/>
                    </a:lnTo>
                    <a:lnTo>
                      <a:pt x="7039" y="804"/>
                    </a:lnTo>
                    <a:lnTo>
                      <a:pt x="7521" y="643"/>
                    </a:lnTo>
                    <a:lnTo>
                      <a:pt x="8003" y="482"/>
                    </a:lnTo>
                    <a:lnTo>
                      <a:pt x="8518" y="354"/>
                    </a:lnTo>
                    <a:lnTo>
                      <a:pt x="9000" y="258"/>
                    </a:lnTo>
                    <a:lnTo>
                      <a:pt x="9514" y="161"/>
                    </a:lnTo>
                    <a:lnTo>
                      <a:pt x="10060" y="97"/>
                    </a:lnTo>
                    <a:lnTo>
                      <a:pt x="10575" y="33"/>
                    </a:lnTo>
                    <a:lnTo>
                      <a:pt x="11121" y="0"/>
                    </a:lnTo>
                    <a:lnTo>
                      <a:pt x="11667" y="0"/>
                    </a:lnTo>
                    <a:lnTo>
                      <a:pt x="11667" y="0"/>
                    </a:lnTo>
                    <a:lnTo>
                      <a:pt x="12246" y="33"/>
                    </a:lnTo>
                    <a:lnTo>
                      <a:pt x="12856" y="65"/>
                    </a:lnTo>
                    <a:lnTo>
                      <a:pt x="13467" y="97"/>
                    </a:lnTo>
                    <a:lnTo>
                      <a:pt x="14078" y="193"/>
                    </a:lnTo>
                    <a:lnTo>
                      <a:pt x="14721" y="290"/>
                    </a:lnTo>
                    <a:lnTo>
                      <a:pt x="15331" y="418"/>
                    </a:lnTo>
                    <a:lnTo>
                      <a:pt x="15974" y="579"/>
                    </a:lnTo>
                    <a:lnTo>
                      <a:pt x="16617" y="740"/>
                    </a:lnTo>
                    <a:lnTo>
                      <a:pt x="17260" y="932"/>
                    </a:lnTo>
                    <a:lnTo>
                      <a:pt x="17902" y="1125"/>
                    </a:lnTo>
                    <a:lnTo>
                      <a:pt x="18545" y="1382"/>
                    </a:lnTo>
                    <a:lnTo>
                      <a:pt x="19188" y="1607"/>
                    </a:lnTo>
                    <a:lnTo>
                      <a:pt x="20473" y="2186"/>
                    </a:lnTo>
                    <a:lnTo>
                      <a:pt x="21759" y="2861"/>
                    </a:lnTo>
                    <a:lnTo>
                      <a:pt x="23077" y="3600"/>
                    </a:lnTo>
                    <a:lnTo>
                      <a:pt x="24330" y="4404"/>
                    </a:lnTo>
                    <a:lnTo>
                      <a:pt x="25616" y="5303"/>
                    </a:lnTo>
                    <a:lnTo>
                      <a:pt x="26869" y="6268"/>
                    </a:lnTo>
                    <a:lnTo>
                      <a:pt x="28091" y="7328"/>
                    </a:lnTo>
                    <a:lnTo>
                      <a:pt x="29280" y="8453"/>
                    </a:lnTo>
                    <a:lnTo>
                      <a:pt x="30437" y="9674"/>
                    </a:lnTo>
                    <a:lnTo>
                      <a:pt x="31562" y="10928"/>
                    </a:lnTo>
                    <a:lnTo>
                      <a:pt x="31562" y="10928"/>
                    </a:lnTo>
                    <a:lnTo>
                      <a:pt x="32365" y="11892"/>
                    </a:lnTo>
                    <a:lnTo>
                      <a:pt x="33104" y="12856"/>
                    </a:lnTo>
                    <a:lnTo>
                      <a:pt x="33811" y="13853"/>
                    </a:lnTo>
                    <a:lnTo>
                      <a:pt x="34486" y="14849"/>
                    </a:lnTo>
                    <a:lnTo>
                      <a:pt x="35097" y="15845"/>
                    </a:lnTo>
                    <a:lnTo>
                      <a:pt x="35676" y="16874"/>
                    </a:lnTo>
                    <a:lnTo>
                      <a:pt x="36222" y="17870"/>
                    </a:lnTo>
                    <a:lnTo>
                      <a:pt x="36704" y="18898"/>
                    </a:lnTo>
                    <a:lnTo>
                      <a:pt x="37154" y="19927"/>
                    </a:lnTo>
                    <a:lnTo>
                      <a:pt x="37572" y="20923"/>
                    </a:lnTo>
                    <a:lnTo>
                      <a:pt x="37957" y="21952"/>
                    </a:lnTo>
                    <a:lnTo>
                      <a:pt x="38279" y="22980"/>
                    </a:lnTo>
                    <a:lnTo>
                      <a:pt x="38568" y="23977"/>
                    </a:lnTo>
                    <a:lnTo>
                      <a:pt x="38793" y="24973"/>
                    </a:lnTo>
                    <a:lnTo>
                      <a:pt x="38986" y="25937"/>
                    </a:lnTo>
                    <a:lnTo>
                      <a:pt x="39114" y="26933"/>
                    </a:lnTo>
                    <a:lnTo>
                      <a:pt x="39243" y="27898"/>
                    </a:lnTo>
                    <a:lnTo>
                      <a:pt x="39307" y="28830"/>
                    </a:lnTo>
                    <a:lnTo>
                      <a:pt x="39307" y="29762"/>
                    </a:lnTo>
                    <a:lnTo>
                      <a:pt x="39275" y="30662"/>
                    </a:lnTo>
                    <a:lnTo>
                      <a:pt x="39211" y="31561"/>
                    </a:lnTo>
                    <a:lnTo>
                      <a:pt x="39082" y="32429"/>
                    </a:lnTo>
                    <a:lnTo>
                      <a:pt x="38922" y="33265"/>
                    </a:lnTo>
                    <a:lnTo>
                      <a:pt x="38697" y="34100"/>
                    </a:lnTo>
                    <a:lnTo>
                      <a:pt x="38440" y="34872"/>
                    </a:lnTo>
                    <a:lnTo>
                      <a:pt x="38118" y="35643"/>
                    </a:lnTo>
                    <a:lnTo>
                      <a:pt x="37765" y="36350"/>
                    </a:lnTo>
                    <a:lnTo>
                      <a:pt x="37379" y="37057"/>
                    </a:lnTo>
                    <a:lnTo>
                      <a:pt x="36929" y="37732"/>
                    </a:lnTo>
                    <a:lnTo>
                      <a:pt x="36415" y="38343"/>
                    </a:lnTo>
                    <a:lnTo>
                      <a:pt x="35868" y="38921"/>
                    </a:lnTo>
                    <a:lnTo>
                      <a:pt x="35290" y="39468"/>
                    </a:lnTo>
                    <a:lnTo>
                      <a:pt x="35290" y="39468"/>
                    </a:lnTo>
                    <a:lnTo>
                      <a:pt x="34904" y="39789"/>
                    </a:lnTo>
                    <a:lnTo>
                      <a:pt x="34486" y="40078"/>
                    </a:lnTo>
                    <a:lnTo>
                      <a:pt x="34069" y="40368"/>
                    </a:lnTo>
                    <a:lnTo>
                      <a:pt x="33619" y="40625"/>
                    </a:lnTo>
                    <a:lnTo>
                      <a:pt x="33201" y="40850"/>
                    </a:lnTo>
                    <a:lnTo>
                      <a:pt x="32719" y="41043"/>
                    </a:lnTo>
                    <a:lnTo>
                      <a:pt x="32269" y="41235"/>
                    </a:lnTo>
                    <a:lnTo>
                      <a:pt x="31787" y="41428"/>
                    </a:lnTo>
                    <a:lnTo>
                      <a:pt x="31305" y="41557"/>
                    </a:lnTo>
                    <a:lnTo>
                      <a:pt x="30790" y="41685"/>
                    </a:lnTo>
                    <a:lnTo>
                      <a:pt x="30308" y="41814"/>
                    </a:lnTo>
                    <a:lnTo>
                      <a:pt x="29794" y="41910"/>
                    </a:lnTo>
                    <a:lnTo>
                      <a:pt x="29280" y="41975"/>
                    </a:lnTo>
                    <a:lnTo>
                      <a:pt x="28733" y="42007"/>
                    </a:lnTo>
                    <a:lnTo>
                      <a:pt x="28187" y="42039"/>
                    </a:lnTo>
                    <a:lnTo>
                      <a:pt x="27673" y="4207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3" name="Google Shape;4543;g29b7ea283be_1_2021"/>
              <p:cNvSpPr/>
              <p:nvPr/>
            </p:nvSpPr>
            <p:spPr>
              <a:xfrm>
                <a:off x="3374075" y="3375750"/>
                <a:ext cx="1311325" cy="1465575"/>
              </a:xfrm>
              <a:custGeom>
                <a:avLst/>
                <a:gdLst/>
                <a:ahLst/>
                <a:cxnLst/>
                <a:rect l="l" t="t" r="r" b="b"/>
                <a:pathLst>
                  <a:path w="52453" h="58623" fill="none" extrusionOk="0">
                    <a:moveTo>
                      <a:pt x="16713" y="0"/>
                    </a:moveTo>
                    <a:lnTo>
                      <a:pt x="16713" y="0"/>
                    </a:lnTo>
                    <a:lnTo>
                      <a:pt x="16006" y="32"/>
                    </a:lnTo>
                    <a:lnTo>
                      <a:pt x="15331" y="64"/>
                    </a:lnTo>
                    <a:lnTo>
                      <a:pt x="14624" y="129"/>
                    </a:lnTo>
                    <a:lnTo>
                      <a:pt x="13982" y="225"/>
                    </a:lnTo>
                    <a:lnTo>
                      <a:pt x="13307" y="354"/>
                    </a:lnTo>
                    <a:lnTo>
                      <a:pt x="12664" y="482"/>
                    </a:lnTo>
                    <a:lnTo>
                      <a:pt x="12053" y="675"/>
                    </a:lnTo>
                    <a:lnTo>
                      <a:pt x="11442" y="868"/>
                    </a:lnTo>
                    <a:lnTo>
                      <a:pt x="10832" y="1125"/>
                    </a:lnTo>
                    <a:lnTo>
                      <a:pt x="10253" y="1382"/>
                    </a:lnTo>
                    <a:lnTo>
                      <a:pt x="9675" y="1671"/>
                    </a:lnTo>
                    <a:lnTo>
                      <a:pt x="9128" y="1993"/>
                    </a:lnTo>
                    <a:lnTo>
                      <a:pt x="8582" y="2346"/>
                    </a:lnTo>
                    <a:lnTo>
                      <a:pt x="8068" y="2732"/>
                    </a:lnTo>
                    <a:lnTo>
                      <a:pt x="7554" y="3150"/>
                    </a:lnTo>
                    <a:lnTo>
                      <a:pt x="7104" y="3600"/>
                    </a:lnTo>
                    <a:lnTo>
                      <a:pt x="7104" y="3600"/>
                    </a:lnTo>
                    <a:lnTo>
                      <a:pt x="5432" y="5239"/>
                    </a:lnTo>
                    <a:lnTo>
                      <a:pt x="5432" y="5239"/>
                    </a:lnTo>
                    <a:lnTo>
                      <a:pt x="5432" y="5239"/>
                    </a:lnTo>
                    <a:lnTo>
                      <a:pt x="5304" y="5432"/>
                    </a:lnTo>
                    <a:lnTo>
                      <a:pt x="5304" y="5432"/>
                    </a:lnTo>
                    <a:lnTo>
                      <a:pt x="4886" y="6010"/>
                    </a:lnTo>
                    <a:lnTo>
                      <a:pt x="4468" y="6621"/>
                    </a:lnTo>
                    <a:lnTo>
                      <a:pt x="4083" y="7264"/>
                    </a:lnTo>
                    <a:lnTo>
                      <a:pt x="3697" y="7874"/>
                    </a:lnTo>
                    <a:lnTo>
                      <a:pt x="3343" y="8517"/>
                    </a:lnTo>
                    <a:lnTo>
                      <a:pt x="2990" y="9192"/>
                    </a:lnTo>
                    <a:lnTo>
                      <a:pt x="2668" y="9835"/>
                    </a:lnTo>
                    <a:lnTo>
                      <a:pt x="2379" y="10510"/>
                    </a:lnTo>
                    <a:lnTo>
                      <a:pt x="2090" y="11185"/>
                    </a:lnTo>
                    <a:lnTo>
                      <a:pt x="1833" y="11860"/>
                    </a:lnTo>
                    <a:lnTo>
                      <a:pt x="1576" y="12567"/>
                    </a:lnTo>
                    <a:lnTo>
                      <a:pt x="1351" y="13274"/>
                    </a:lnTo>
                    <a:lnTo>
                      <a:pt x="1126" y="13981"/>
                    </a:lnTo>
                    <a:lnTo>
                      <a:pt x="933" y="14688"/>
                    </a:lnTo>
                    <a:lnTo>
                      <a:pt x="611" y="16134"/>
                    </a:lnTo>
                    <a:lnTo>
                      <a:pt x="354" y="17613"/>
                    </a:lnTo>
                    <a:lnTo>
                      <a:pt x="161" y="19123"/>
                    </a:lnTo>
                    <a:lnTo>
                      <a:pt x="65" y="20634"/>
                    </a:lnTo>
                    <a:lnTo>
                      <a:pt x="1" y="22144"/>
                    </a:lnTo>
                    <a:lnTo>
                      <a:pt x="33" y="23687"/>
                    </a:lnTo>
                    <a:lnTo>
                      <a:pt x="161" y="25230"/>
                    </a:lnTo>
                    <a:lnTo>
                      <a:pt x="322" y="26772"/>
                    </a:lnTo>
                    <a:lnTo>
                      <a:pt x="579" y="28315"/>
                    </a:lnTo>
                    <a:lnTo>
                      <a:pt x="579" y="28315"/>
                    </a:lnTo>
                    <a:lnTo>
                      <a:pt x="804" y="29440"/>
                    </a:lnTo>
                    <a:lnTo>
                      <a:pt x="1061" y="30565"/>
                    </a:lnTo>
                    <a:lnTo>
                      <a:pt x="1383" y="31690"/>
                    </a:lnTo>
                    <a:lnTo>
                      <a:pt x="1736" y="32815"/>
                    </a:lnTo>
                    <a:lnTo>
                      <a:pt x="2122" y="33939"/>
                    </a:lnTo>
                    <a:lnTo>
                      <a:pt x="2540" y="35032"/>
                    </a:lnTo>
                    <a:lnTo>
                      <a:pt x="2990" y="36125"/>
                    </a:lnTo>
                    <a:lnTo>
                      <a:pt x="3504" y="37250"/>
                    </a:lnTo>
                    <a:lnTo>
                      <a:pt x="4018" y="38310"/>
                    </a:lnTo>
                    <a:lnTo>
                      <a:pt x="4597" y="39403"/>
                    </a:lnTo>
                    <a:lnTo>
                      <a:pt x="5207" y="40464"/>
                    </a:lnTo>
                    <a:lnTo>
                      <a:pt x="5882" y="41492"/>
                    </a:lnTo>
                    <a:lnTo>
                      <a:pt x="6557" y="42553"/>
                    </a:lnTo>
                    <a:lnTo>
                      <a:pt x="7296" y="43549"/>
                    </a:lnTo>
                    <a:lnTo>
                      <a:pt x="8068" y="44578"/>
                    </a:lnTo>
                    <a:lnTo>
                      <a:pt x="8871" y="45574"/>
                    </a:lnTo>
                    <a:lnTo>
                      <a:pt x="8871" y="45574"/>
                    </a:lnTo>
                    <a:lnTo>
                      <a:pt x="8903" y="45606"/>
                    </a:lnTo>
                    <a:lnTo>
                      <a:pt x="8903" y="45606"/>
                    </a:lnTo>
                    <a:lnTo>
                      <a:pt x="9611" y="46377"/>
                    </a:lnTo>
                    <a:lnTo>
                      <a:pt x="10285" y="47149"/>
                    </a:lnTo>
                    <a:lnTo>
                      <a:pt x="11025" y="47888"/>
                    </a:lnTo>
                    <a:lnTo>
                      <a:pt x="11732" y="48595"/>
                    </a:lnTo>
                    <a:lnTo>
                      <a:pt x="12471" y="49302"/>
                    </a:lnTo>
                    <a:lnTo>
                      <a:pt x="13242" y="49945"/>
                    </a:lnTo>
                    <a:lnTo>
                      <a:pt x="14014" y="50620"/>
                    </a:lnTo>
                    <a:lnTo>
                      <a:pt x="14785" y="51231"/>
                    </a:lnTo>
                    <a:lnTo>
                      <a:pt x="15588" y="51809"/>
                    </a:lnTo>
                    <a:lnTo>
                      <a:pt x="16392" y="52388"/>
                    </a:lnTo>
                    <a:lnTo>
                      <a:pt x="17195" y="52934"/>
                    </a:lnTo>
                    <a:lnTo>
                      <a:pt x="18031" y="53448"/>
                    </a:lnTo>
                    <a:lnTo>
                      <a:pt x="18867" y="53962"/>
                    </a:lnTo>
                    <a:lnTo>
                      <a:pt x="19702" y="54444"/>
                    </a:lnTo>
                    <a:lnTo>
                      <a:pt x="20538" y="54894"/>
                    </a:lnTo>
                    <a:lnTo>
                      <a:pt x="21406" y="55312"/>
                    </a:lnTo>
                    <a:lnTo>
                      <a:pt x="22274" y="55698"/>
                    </a:lnTo>
                    <a:lnTo>
                      <a:pt x="23141" y="56084"/>
                    </a:lnTo>
                    <a:lnTo>
                      <a:pt x="24009" y="56437"/>
                    </a:lnTo>
                    <a:lnTo>
                      <a:pt x="24877" y="56759"/>
                    </a:lnTo>
                    <a:lnTo>
                      <a:pt x="25745" y="57048"/>
                    </a:lnTo>
                    <a:lnTo>
                      <a:pt x="26644" y="57305"/>
                    </a:lnTo>
                    <a:lnTo>
                      <a:pt x="27544" y="57562"/>
                    </a:lnTo>
                    <a:lnTo>
                      <a:pt x="28412" y="57787"/>
                    </a:lnTo>
                    <a:lnTo>
                      <a:pt x="29312" y="57980"/>
                    </a:lnTo>
                    <a:lnTo>
                      <a:pt x="30212" y="58141"/>
                    </a:lnTo>
                    <a:lnTo>
                      <a:pt x="31112" y="58301"/>
                    </a:lnTo>
                    <a:lnTo>
                      <a:pt x="32012" y="58398"/>
                    </a:lnTo>
                    <a:lnTo>
                      <a:pt x="32912" y="58494"/>
                    </a:lnTo>
                    <a:lnTo>
                      <a:pt x="33779" y="58558"/>
                    </a:lnTo>
                    <a:lnTo>
                      <a:pt x="34679" y="58623"/>
                    </a:lnTo>
                    <a:lnTo>
                      <a:pt x="35579" y="58623"/>
                    </a:lnTo>
                    <a:lnTo>
                      <a:pt x="35579" y="58623"/>
                    </a:lnTo>
                    <a:lnTo>
                      <a:pt x="35740" y="58623"/>
                    </a:lnTo>
                    <a:lnTo>
                      <a:pt x="35740" y="58623"/>
                    </a:lnTo>
                    <a:lnTo>
                      <a:pt x="37186" y="57948"/>
                    </a:lnTo>
                    <a:lnTo>
                      <a:pt x="38633" y="57208"/>
                    </a:lnTo>
                    <a:lnTo>
                      <a:pt x="40079" y="56373"/>
                    </a:lnTo>
                    <a:lnTo>
                      <a:pt x="41525" y="55473"/>
                    </a:lnTo>
                    <a:lnTo>
                      <a:pt x="42971" y="54509"/>
                    </a:lnTo>
                    <a:lnTo>
                      <a:pt x="44418" y="53448"/>
                    </a:lnTo>
                    <a:lnTo>
                      <a:pt x="45864" y="52291"/>
                    </a:lnTo>
                    <a:lnTo>
                      <a:pt x="47342" y="51070"/>
                    </a:lnTo>
                    <a:lnTo>
                      <a:pt x="47342" y="51070"/>
                    </a:lnTo>
                    <a:lnTo>
                      <a:pt x="47953" y="50491"/>
                    </a:lnTo>
                    <a:lnTo>
                      <a:pt x="48532" y="49881"/>
                    </a:lnTo>
                    <a:lnTo>
                      <a:pt x="49078" y="49206"/>
                    </a:lnTo>
                    <a:lnTo>
                      <a:pt x="49592" y="48531"/>
                    </a:lnTo>
                    <a:lnTo>
                      <a:pt x="50042" y="47824"/>
                    </a:lnTo>
                    <a:lnTo>
                      <a:pt x="50460" y="47085"/>
                    </a:lnTo>
                    <a:lnTo>
                      <a:pt x="50846" y="46313"/>
                    </a:lnTo>
                    <a:lnTo>
                      <a:pt x="51199" y="45510"/>
                    </a:lnTo>
                    <a:lnTo>
                      <a:pt x="51488" y="44674"/>
                    </a:lnTo>
                    <a:lnTo>
                      <a:pt x="51745" y="43838"/>
                    </a:lnTo>
                    <a:lnTo>
                      <a:pt x="51970" y="42938"/>
                    </a:lnTo>
                    <a:lnTo>
                      <a:pt x="52131" y="42039"/>
                    </a:lnTo>
                    <a:lnTo>
                      <a:pt x="52292" y="41139"/>
                    </a:lnTo>
                    <a:lnTo>
                      <a:pt x="52388" y="40207"/>
                    </a:lnTo>
                    <a:lnTo>
                      <a:pt x="52453" y="39242"/>
                    </a:lnTo>
                    <a:lnTo>
                      <a:pt x="52453" y="38278"/>
                    </a:lnTo>
                    <a:lnTo>
                      <a:pt x="52453" y="38278"/>
                    </a:lnTo>
                    <a:lnTo>
                      <a:pt x="52420" y="36993"/>
                    </a:lnTo>
                    <a:lnTo>
                      <a:pt x="52324" y="35675"/>
                    </a:lnTo>
                    <a:lnTo>
                      <a:pt x="52163" y="34357"/>
                    </a:lnTo>
                    <a:lnTo>
                      <a:pt x="51938" y="33007"/>
                    </a:lnTo>
                    <a:lnTo>
                      <a:pt x="51649" y="31658"/>
                    </a:lnTo>
                    <a:lnTo>
                      <a:pt x="51296" y="30276"/>
                    </a:lnTo>
                    <a:lnTo>
                      <a:pt x="50878" y="28894"/>
                    </a:lnTo>
                    <a:lnTo>
                      <a:pt x="50396" y="27479"/>
                    </a:lnTo>
                    <a:lnTo>
                      <a:pt x="49817" y="26097"/>
                    </a:lnTo>
                    <a:lnTo>
                      <a:pt x="49206" y="24683"/>
                    </a:lnTo>
                    <a:lnTo>
                      <a:pt x="48532" y="23301"/>
                    </a:lnTo>
                    <a:lnTo>
                      <a:pt x="47792" y="21919"/>
                    </a:lnTo>
                    <a:lnTo>
                      <a:pt x="46989" y="20505"/>
                    </a:lnTo>
                    <a:lnTo>
                      <a:pt x="46121" y="19123"/>
                    </a:lnTo>
                    <a:lnTo>
                      <a:pt x="45221" y="17773"/>
                    </a:lnTo>
                    <a:lnTo>
                      <a:pt x="44225" y="16423"/>
                    </a:lnTo>
                    <a:lnTo>
                      <a:pt x="44225" y="16423"/>
                    </a:lnTo>
                    <a:lnTo>
                      <a:pt x="43389" y="15363"/>
                    </a:lnTo>
                    <a:lnTo>
                      <a:pt x="42554" y="14334"/>
                    </a:lnTo>
                    <a:lnTo>
                      <a:pt x="42554" y="14334"/>
                    </a:lnTo>
                    <a:lnTo>
                      <a:pt x="41461" y="13081"/>
                    </a:lnTo>
                    <a:lnTo>
                      <a:pt x="40336" y="11892"/>
                    </a:lnTo>
                    <a:lnTo>
                      <a:pt x="39211" y="10767"/>
                    </a:lnTo>
                    <a:lnTo>
                      <a:pt x="38022" y="9674"/>
                    </a:lnTo>
                    <a:lnTo>
                      <a:pt x="36833" y="8646"/>
                    </a:lnTo>
                    <a:lnTo>
                      <a:pt x="35644" y="7649"/>
                    </a:lnTo>
                    <a:lnTo>
                      <a:pt x="34390" y="6717"/>
                    </a:lnTo>
                    <a:lnTo>
                      <a:pt x="33169" y="5849"/>
                    </a:lnTo>
                    <a:lnTo>
                      <a:pt x="33169" y="5849"/>
                    </a:lnTo>
                    <a:lnTo>
                      <a:pt x="32365" y="5303"/>
                    </a:lnTo>
                    <a:lnTo>
                      <a:pt x="31562" y="4821"/>
                    </a:lnTo>
                    <a:lnTo>
                      <a:pt x="30758" y="4307"/>
                    </a:lnTo>
                    <a:lnTo>
                      <a:pt x="29923" y="3857"/>
                    </a:lnTo>
                    <a:lnTo>
                      <a:pt x="29119" y="3439"/>
                    </a:lnTo>
                    <a:lnTo>
                      <a:pt x="28316" y="3021"/>
                    </a:lnTo>
                    <a:lnTo>
                      <a:pt x="27512" y="2635"/>
                    </a:lnTo>
                    <a:lnTo>
                      <a:pt x="26677" y="2282"/>
                    </a:lnTo>
                    <a:lnTo>
                      <a:pt x="26677" y="2282"/>
                    </a:lnTo>
                    <a:lnTo>
                      <a:pt x="25809" y="1896"/>
                    </a:lnTo>
                    <a:lnTo>
                      <a:pt x="24973" y="1575"/>
                    </a:lnTo>
                    <a:lnTo>
                      <a:pt x="24105" y="1286"/>
                    </a:lnTo>
                    <a:lnTo>
                      <a:pt x="23270" y="1028"/>
                    </a:lnTo>
                    <a:lnTo>
                      <a:pt x="22402" y="804"/>
                    </a:lnTo>
                    <a:lnTo>
                      <a:pt x="21566" y="579"/>
                    </a:lnTo>
                    <a:lnTo>
                      <a:pt x="20731" y="418"/>
                    </a:lnTo>
                    <a:lnTo>
                      <a:pt x="19927" y="257"/>
                    </a:lnTo>
                    <a:lnTo>
                      <a:pt x="19927" y="257"/>
                    </a:lnTo>
                    <a:lnTo>
                      <a:pt x="19092" y="161"/>
                    </a:lnTo>
                    <a:lnTo>
                      <a:pt x="18288" y="64"/>
                    </a:lnTo>
                    <a:lnTo>
                      <a:pt x="17485" y="32"/>
                    </a:lnTo>
                    <a:lnTo>
                      <a:pt x="1671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4" name="Google Shape;4544;g29b7ea283be_1_2021"/>
              <p:cNvSpPr/>
              <p:nvPr/>
            </p:nvSpPr>
            <p:spPr>
              <a:xfrm>
                <a:off x="3562900" y="3533225"/>
                <a:ext cx="982700" cy="1051800"/>
              </a:xfrm>
              <a:custGeom>
                <a:avLst/>
                <a:gdLst/>
                <a:ahLst/>
                <a:cxnLst/>
                <a:rect l="l" t="t" r="r" b="b"/>
                <a:pathLst>
                  <a:path w="39308" h="42072" extrusionOk="0">
                    <a:moveTo>
                      <a:pt x="11603" y="0"/>
                    </a:moveTo>
                    <a:lnTo>
                      <a:pt x="10735" y="33"/>
                    </a:lnTo>
                    <a:lnTo>
                      <a:pt x="9900" y="97"/>
                    </a:lnTo>
                    <a:lnTo>
                      <a:pt x="9064" y="225"/>
                    </a:lnTo>
                    <a:lnTo>
                      <a:pt x="8260" y="418"/>
                    </a:lnTo>
                    <a:lnTo>
                      <a:pt x="7489" y="643"/>
                    </a:lnTo>
                    <a:lnTo>
                      <a:pt x="6750" y="932"/>
                    </a:lnTo>
                    <a:lnTo>
                      <a:pt x="6011" y="1254"/>
                    </a:lnTo>
                    <a:lnTo>
                      <a:pt x="5336" y="1672"/>
                    </a:lnTo>
                    <a:lnTo>
                      <a:pt x="4661" y="2089"/>
                    </a:lnTo>
                    <a:lnTo>
                      <a:pt x="4018" y="2604"/>
                    </a:lnTo>
                    <a:lnTo>
                      <a:pt x="3440" y="3150"/>
                    </a:lnTo>
                    <a:lnTo>
                      <a:pt x="2893" y="3729"/>
                    </a:lnTo>
                    <a:lnTo>
                      <a:pt x="2379" y="4339"/>
                    </a:lnTo>
                    <a:lnTo>
                      <a:pt x="1929" y="5014"/>
                    </a:lnTo>
                    <a:lnTo>
                      <a:pt x="1543" y="5689"/>
                    </a:lnTo>
                    <a:lnTo>
                      <a:pt x="1190" y="6428"/>
                    </a:lnTo>
                    <a:lnTo>
                      <a:pt x="868" y="7200"/>
                    </a:lnTo>
                    <a:lnTo>
                      <a:pt x="611" y="7971"/>
                    </a:lnTo>
                    <a:lnTo>
                      <a:pt x="418" y="8807"/>
                    </a:lnTo>
                    <a:lnTo>
                      <a:pt x="226" y="9642"/>
                    </a:lnTo>
                    <a:lnTo>
                      <a:pt x="97" y="10510"/>
                    </a:lnTo>
                    <a:lnTo>
                      <a:pt x="33" y="11378"/>
                    </a:lnTo>
                    <a:lnTo>
                      <a:pt x="1" y="12310"/>
                    </a:lnTo>
                    <a:lnTo>
                      <a:pt x="33" y="13242"/>
                    </a:lnTo>
                    <a:lnTo>
                      <a:pt x="65" y="14174"/>
                    </a:lnTo>
                    <a:lnTo>
                      <a:pt x="193" y="15138"/>
                    </a:lnTo>
                    <a:lnTo>
                      <a:pt x="322" y="16102"/>
                    </a:lnTo>
                    <a:lnTo>
                      <a:pt x="515" y="17099"/>
                    </a:lnTo>
                    <a:lnTo>
                      <a:pt x="772" y="18095"/>
                    </a:lnTo>
                    <a:lnTo>
                      <a:pt x="1029" y="19091"/>
                    </a:lnTo>
                    <a:lnTo>
                      <a:pt x="1350" y="20120"/>
                    </a:lnTo>
                    <a:lnTo>
                      <a:pt x="1736" y="21116"/>
                    </a:lnTo>
                    <a:lnTo>
                      <a:pt x="2154" y="22145"/>
                    </a:lnTo>
                    <a:lnTo>
                      <a:pt x="2604" y="23173"/>
                    </a:lnTo>
                    <a:lnTo>
                      <a:pt x="3086" y="24169"/>
                    </a:lnTo>
                    <a:lnTo>
                      <a:pt x="3632" y="25198"/>
                    </a:lnTo>
                    <a:lnTo>
                      <a:pt x="4211" y="26194"/>
                    </a:lnTo>
                    <a:lnTo>
                      <a:pt x="4822" y="27223"/>
                    </a:lnTo>
                    <a:lnTo>
                      <a:pt x="5496" y="28219"/>
                    </a:lnTo>
                    <a:lnTo>
                      <a:pt x="6204" y="29183"/>
                    </a:lnTo>
                    <a:lnTo>
                      <a:pt x="6943" y="30179"/>
                    </a:lnTo>
                    <a:lnTo>
                      <a:pt x="7746" y="31144"/>
                    </a:lnTo>
                    <a:lnTo>
                      <a:pt x="8550" y="32076"/>
                    </a:lnTo>
                    <a:lnTo>
                      <a:pt x="9417" y="32976"/>
                    </a:lnTo>
                    <a:lnTo>
                      <a:pt x="10253" y="33811"/>
                    </a:lnTo>
                    <a:lnTo>
                      <a:pt x="11121" y="34647"/>
                    </a:lnTo>
                    <a:lnTo>
                      <a:pt x="12021" y="35418"/>
                    </a:lnTo>
                    <a:lnTo>
                      <a:pt x="12921" y="36157"/>
                    </a:lnTo>
                    <a:lnTo>
                      <a:pt x="13853" y="36864"/>
                    </a:lnTo>
                    <a:lnTo>
                      <a:pt x="14753" y="37507"/>
                    </a:lnTo>
                    <a:lnTo>
                      <a:pt x="15685" y="38118"/>
                    </a:lnTo>
                    <a:lnTo>
                      <a:pt x="16617" y="38696"/>
                    </a:lnTo>
                    <a:lnTo>
                      <a:pt x="17581" y="39243"/>
                    </a:lnTo>
                    <a:lnTo>
                      <a:pt x="18513" y="39725"/>
                    </a:lnTo>
                    <a:lnTo>
                      <a:pt x="19445" y="40143"/>
                    </a:lnTo>
                    <a:lnTo>
                      <a:pt x="20409" y="40561"/>
                    </a:lnTo>
                    <a:lnTo>
                      <a:pt x="21341" y="40914"/>
                    </a:lnTo>
                    <a:lnTo>
                      <a:pt x="22273" y="41203"/>
                    </a:lnTo>
                    <a:lnTo>
                      <a:pt x="23205" y="41460"/>
                    </a:lnTo>
                    <a:lnTo>
                      <a:pt x="24137" y="41685"/>
                    </a:lnTo>
                    <a:lnTo>
                      <a:pt x="25037" y="41846"/>
                    </a:lnTo>
                    <a:lnTo>
                      <a:pt x="25969" y="41975"/>
                    </a:lnTo>
                    <a:lnTo>
                      <a:pt x="26837" y="42039"/>
                    </a:lnTo>
                    <a:lnTo>
                      <a:pt x="27705" y="42071"/>
                    </a:lnTo>
                    <a:lnTo>
                      <a:pt x="28573" y="42039"/>
                    </a:lnTo>
                    <a:lnTo>
                      <a:pt x="29408" y="41943"/>
                    </a:lnTo>
                    <a:lnTo>
                      <a:pt x="30244" y="41814"/>
                    </a:lnTo>
                    <a:lnTo>
                      <a:pt x="31047" y="41653"/>
                    </a:lnTo>
                    <a:lnTo>
                      <a:pt x="31819" y="41396"/>
                    </a:lnTo>
                    <a:lnTo>
                      <a:pt x="32558" y="41139"/>
                    </a:lnTo>
                    <a:lnTo>
                      <a:pt x="33297" y="40786"/>
                    </a:lnTo>
                    <a:lnTo>
                      <a:pt x="33972" y="40400"/>
                    </a:lnTo>
                    <a:lnTo>
                      <a:pt x="34647" y="39950"/>
                    </a:lnTo>
                    <a:lnTo>
                      <a:pt x="35290" y="39468"/>
                    </a:lnTo>
                    <a:lnTo>
                      <a:pt x="35868" y="38921"/>
                    </a:lnTo>
                    <a:lnTo>
                      <a:pt x="36415" y="38343"/>
                    </a:lnTo>
                    <a:lnTo>
                      <a:pt x="36929" y="37732"/>
                    </a:lnTo>
                    <a:lnTo>
                      <a:pt x="37379" y="37057"/>
                    </a:lnTo>
                    <a:lnTo>
                      <a:pt x="37765" y="36350"/>
                    </a:lnTo>
                    <a:lnTo>
                      <a:pt x="38118" y="35643"/>
                    </a:lnTo>
                    <a:lnTo>
                      <a:pt x="38440" y="34872"/>
                    </a:lnTo>
                    <a:lnTo>
                      <a:pt x="38697" y="34100"/>
                    </a:lnTo>
                    <a:lnTo>
                      <a:pt x="38922" y="33265"/>
                    </a:lnTo>
                    <a:lnTo>
                      <a:pt x="39082" y="32429"/>
                    </a:lnTo>
                    <a:lnTo>
                      <a:pt x="39211" y="31561"/>
                    </a:lnTo>
                    <a:lnTo>
                      <a:pt x="39275" y="30662"/>
                    </a:lnTo>
                    <a:lnTo>
                      <a:pt x="39307" y="29762"/>
                    </a:lnTo>
                    <a:lnTo>
                      <a:pt x="39307" y="28830"/>
                    </a:lnTo>
                    <a:lnTo>
                      <a:pt x="39243" y="27898"/>
                    </a:lnTo>
                    <a:lnTo>
                      <a:pt x="39114" y="26933"/>
                    </a:lnTo>
                    <a:lnTo>
                      <a:pt x="38986" y="25937"/>
                    </a:lnTo>
                    <a:lnTo>
                      <a:pt x="38793" y="24973"/>
                    </a:lnTo>
                    <a:lnTo>
                      <a:pt x="38568" y="23977"/>
                    </a:lnTo>
                    <a:lnTo>
                      <a:pt x="38279" y="22980"/>
                    </a:lnTo>
                    <a:lnTo>
                      <a:pt x="37957" y="21952"/>
                    </a:lnTo>
                    <a:lnTo>
                      <a:pt x="37572" y="20923"/>
                    </a:lnTo>
                    <a:lnTo>
                      <a:pt x="37154" y="19927"/>
                    </a:lnTo>
                    <a:lnTo>
                      <a:pt x="36704" y="18898"/>
                    </a:lnTo>
                    <a:lnTo>
                      <a:pt x="36222" y="17870"/>
                    </a:lnTo>
                    <a:lnTo>
                      <a:pt x="35676" y="16874"/>
                    </a:lnTo>
                    <a:lnTo>
                      <a:pt x="35097" y="15845"/>
                    </a:lnTo>
                    <a:lnTo>
                      <a:pt x="34486" y="14849"/>
                    </a:lnTo>
                    <a:lnTo>
                      <a:pt x="33811" y="13853"/>
                    </a:lnTo>
                    <a:lnTo>
                      <a:pt x="33104" y="12856"/>
                    </a:lnTo>
                    <a:lnTo>
                      <a:pt x="32365" y="11892"/>
                    </a:lnTo>
                    <a:lnTo>
                      <a:pt x="31562" y="10928"/>
                    </a:lnTo>
                    <a:lnTo>
                      <a:pt x="30758" y="9996"/>
                    </a:lnTo>
                    <a:lnTo>
                      <a:pt x="29923" y="9096"/>
                    </a:lnTo>
                    <a:lnTo>
                      <a:pt x="29055" y="8228"/>
                    </a:lnTo>
                    <a:lnTo>
                      <a:pt x="28187" y="7425"/>
                    </a:lnTo>
                    <a:lnTo>
                      <a:pt x="27287" y="6653"/>
                    </a:lnTo>
                    <a:lnTo>
                      <a:pt x="26387" y="5914"/>
                    </a:lnTo>
                    <a:lnTo>
                      <a:pt x="25487" y="5207"/>
                    </a:lnTo>
                    <a:lnTo>
                      <a:pt x="24555" y="4564"/>
                    </a:lnTo>
                    <a:lnTo>
                      <a:pt x="23623" y="3921"/>
                    </a:lnTo>
                    <a:lnTo>
                      <a:pt x="22691" y="3375"/>
                    </a:lnTo>
                    <a:lnTo>
                      <a:pt x="21727" y="2829"/>
                    </a:lnTo>
                    <a:lnTo>
                      <a:pt x="20795" y="2347"/>
                    </a:lnTo>
                    <a:lnTo>
                      <a:pt x="19863" y="1897"/>
                    </a:lnTo>
                    <a:lnTo>
                      <a:pt x="18899" y="1511"/>
                    </a:lnTo>
                    <a:lnTo>
                      <a:pt x="17967" y="1157"/>
                    </a:lnTo>
                    <a:lnTo>
                      <a:pt x="17035" y="868"/>
                    </a:lnTo>
                    <a:lnTo>
                      <a:pt x="16103" y="579"/>
                    </a:lnTo>
                    <a:lnTo>
                      <a:pt x="15170" y="386"/>
                    </a:lnTo>
                    <a:lnTo>
                      <a:pt x="14271" y="225"/>
                    </a:lnTo>
                    <a:lnTo>
                      <a:pt x="13371" y="97"/>
                    </a:lnTo>
                    <a:lnTo>
                      <a:pt x="12471" y="33"/>
                    </a:lnTo>
                    <a:lnTo>
                      <a:pt x="11603"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5" name="Google Shape;4545;g29b7ea283be_1_2021"/>
              <p:cNvSpPr/>
              <p:nvPr/>
            </p:nvSpPr>
            <p:spPr>
              <a:xfrm>
                <a:off x="3562900" y="3533225"/>
                <a:ext cx="982700" cy="1051800"/>
              </a:xfrm>
              <a:custGeom>
                <a:avLst/>
                <a:gdLst/>
                <a:ahLst/>
                <a:cxnLst/>
                <a:rect l="l" t="t" r="r" b="b"/>
                <a:pathLst>
                  <a:path w="39308" h="42072" fill="none" extrusionOk="0">
                    <a:moveTo>
                      <a:pt x="31562" y="10928"/>
                    </a:moveTo>
                    <a:lnTo>
                      <a:pt x="31562" y="10928"/>
                    </a:lnTo>
                    <a:lnTo>
                      <a:pt x="32365" y="11892"/>
                    </a:lnTo>
                    <a:lnTo>
                      <a:pt x="33104" y="12856"/>
                    </a:lnTo>
                    <a:lnTo>
                      <a:pt x="33811" y="13853"/>
                    </a:lnTo>
                    <a:lnTo>
                      <a:pt x="34486" y="14849"/>
                    </a:lnTo>
                    <a:lnTo>
                      <a:pt x="35097" y="15845"/>
                    </a:lnTo>
                    <a:lnTo>
                      <a:pt x="35676" y="16874"/>
                    </a:lnTo>
                    <a:lnTo>
                      <a:pt x="36222" y="17870"/>
                    </a:lnTo>
                    <a:lnTo>
                      <a:pt x="36704" y="18898"/>
                    </a:lnTo>
                    <a:lnTo>
                      <a:pt x="37154" y="19927"/>
                    </a:lnTo>
                    <a:lnTo>
                      <a:pt x="37572" y="20923"/>
                    </a:lnTo>
                    <a:lnTo>
                      <a:pt x="37957" y="21952"/>
                    </a:lnTo>
                    <a:lnTo>
                      <a:pt x="38279" y="22980"/>
                    </a:lnTo>
                    <a:lnTo>
                      <a:pt x="38568" y="23977"/>
                    </a:lnTo>
                    <a:lnTo>
                      <a:pt x="38793" y="24973"/>
                    </a:lnTo>
                    <a:lnTo>
                      <a:pt x="38986" y="25937"/>
                    </a:lnTo>
                    <a:lnTo>
                      <a:pt x="39114" y="26933"/>
                    </a:lnTo>
                    <a:lnTo>
                      <a:pt x="39243" y="27898"/>
                    </a:lnTo>
                    <a:lnTo>
                      <a:pt x="39307" y="28830"/>
                    </a:lnTo>
                    <a:lnTo>
                      <a:pt x="39307" y="29762"/>
                    </a:lnTo>
                    <a:lnTo>
                      <a:pt x="39275" y="30662"/>
                    </a:lnTo>
                    <a:lnTo>
                      <a:pt x="39211" y="31561"/>
                    </a:lnTo>
                    <a:lnTo>
                      <a:pt x="39082" y="32429"/>
                    </a:lnTo>
                    <a:lnTo>
                      <a:pt x="38922" y="33265"/>
                    </a:lnTo>
                    <a:lnTo>
                      <a:pt x="38697" y="34100"/>
                    </a:lnTo>
                    <a:lnTo>
                      <a:pt x="38440" y="34872"/>
                    </a:lnTo>
                    <a:lnTo>
                      <a:pt x="38118" y="35643"/>
                    </a:lnTo>
                    <a:lnTo>
                      <a:pt x="37765" y="36350"/>
                    </a:lnTo>
                    <a:lnTo>
                      <a:pt x="37379" y="37057"/>
                    </a:lnTo>
                    <a:lnTo>
                      <a:pt x="36929" y="37732"/>
                    </a:lnTo>
                    <a:lnTo>
                      <a:pt x="36415" y="38343"/>
                    </a:lnTo>
                    <a:lnTo>
                      <a:pt x="35868" y="38921"/>
                    </a:lnTo>
                    <a:lnTo>
                      <a:pt x="35290" y="39468"/>
                    </a:lnTo>
                    <a:lnTo>
                      <a:pt x="35290" y="39468"/>
                    </a:lnTo>
                    <a:lnTo>
                      <a:pt x="34647" y="39950"/>
                    </a:lnTo>
                    <a:lnTo>
                      <a:pt x="33972" y="40400"/>
                    </a:lnTo>
                    <a:lnTo>
                      <a:pt x="33297" y="40786"/>
                    </a:lnTo>
                    <a:lnTo>
                      <a:pt x="32558" y="41139"/>
                    </a:lnTo>
                    <a:lnTo>
                      <a:pt x="31819" y="41396"/>
                    </a:lnTo>
                    <a:lnTo>
                      <a:pt x="31047" y="41653"/>
                    </a:lnTo>
                    <a:lnTo>
                      <a:pt x="30244" y="41814"/>
                    </a:lnTo>
                    <a:lnTo>
                      <a:pt x="29408" y="41943"/>
                    </a:lnTo>
                    <a:lnTo>
                      <a:pt x="28573" y="42039"/>
                    </a:lnTo>
                    <a:lnTo>
                      <a:pt x="27705" y="42071"/>
                    </a:lnTo>
                    <a:lnTo>
                      <a:pt x="26837" y="42039"/>
                    </a:lnTo>
                    <a:lnTo>
                      <a:pt x="25969" y="41975"/>
                    </a:lnTo>
                    <a:lnTo>
                      <a:pt x="25037" y="41846"/>
                    </a:lnTo>
                    <a:lnTo>
                      <a:pt x="24137" y="41685"/>
                    </a:lnTo>
                    <a:lnTo>
                      <a:pt x="23205" y="41460"/>
                    </a:lnTo>
                    <a:lnTo>
                      <a:pt x="22273" y="41203"/>
                    </a:lnTo>
                    <a:lnTo>
                      <a:pt x="21341" y="40914"/>
                    </a:lnTo>
                    <a:lnTo>
                      <a:pt x="20409" y="40561"/>
                    </a:lnTo>
                    <a:lnTo>
                      <a:pt x="19445" y="40143"/>
                    </a:lnTo>
                    <a:lnTo>
                      <a:pt x="18513" y="39725"/>
                    </a:lnTo>
                    <a:lnTo>
                      <a:pt x="17581" y="39243"/>
                    </a:lnTo>
                    <a:lnTo>
                      <a:pt x="16617" y="38696"/>
                    </a:lnTo>
                    <a:lnTo>
                      <a:pt x="15685" y="38118"/>
                    </a:lnTo>
                    <a:lnTo>
                      <a:pt x="14753" y="37507"/>
                    </a:lnTo>
                    <a:lnTo>
                      <a:pt x="13853" y="36864"/>
                    </a:lnTo>
                    <a:lnTo>
                      <a:pt x="12921" y="36157"/>
                    </a:lnTo>
                    <a:lnTo>
                      <a:pt x="12021" y="35418"/>
                    </a:lnTo>
                    <a:lnTo>
                      <a:pt x="11121" y="34647"/>
                    </a:lnTo>
                    <a:lnTo>
                      <a:pt x="10253" y="33811"/>
                    </a:lnTo>
                    <a:lnTo>
                      <a:pt x="9417" y="32976"/>
                    </a:lnTo>
                    <a:lnTo>
                      <a:pt x="8550" y="32076"/>
                    </a:lnTo>
                    <a:lnTo>
                      <a:pt x="7746" y="31144"/>
                    </a:lnTo>
                    <a:lnTo>
                      <a:pt x="7746" y="31144"/>
                    </a:lnTo>
                    <a:lnTo>
                      <a:pt x="6943" y="30179"/>
                    </a:lnTo>
                    <a:lnTo>
                      <a:pt x="6204" y="29183"/>
                    </a:lnTo>
                    <a:lnTo>
                      <a:pt x="5496" y="28219"/>
                    </a:lnTo>
                    <a:lnTo>
                      <a:pt x="4822" y="27223"/>
                    </a:lnTo>
                    <a:lnTo>
                      <a:pt x="4211" y="26194"/>
                    </a:lnTo>
                    <a:lnTo>
                      <a:pt x="3632" y="25198"/>
                    </a:lnTo>
                    <a:lnTo>
                      <a:pt x="3086" y="24169"/>
                    </a:lnTo>
                    <a:lnTo>
                      <a:pt x="2604" y="23173"/>
                    </a:lnTo>
                    <a:lnTo>
                      <a:pt x="2154" y="22145"/>
                    </a:lnTo>
                    <a:lnTo>
                      <a:pt x="1736" y="21116"/>
                    </a:lnTo>
                    <a:lnTo>
                      <a:pt x="1350" y="20120"/>
                    </a:lnTo>
                    <a:lnTo>
                      <a:pt x="1029" y="19091"/>
                    </a:lnTo>
                    <a:lnTo>
                      <a:pt x="772" y="18095"/>
                    </a:lnTo>
                    <a:lnTo>
                      <a:pt x="515" y="17099"/>
                    </a:lnTo>
                    <a:lnTo>
                      <a:pt x="322" y="16102"/>
                    </a:lnTo>
                    <a:lnTo>
                      <a:pt x="193" y="15138"/>
                    </a:lnTo>
                    <a:lnTo>
                      <a:pt x="65" y="14174"/>
                    </a:lnTo>
                    <a:lnTo>
                      <a:pt x="33" y="13242"/>
                    </a:lnTo>
                    <a:lnTo>
                      <a:pt x="1" y="12310"/>
                    </a:lnTo>
                    <a:lnTo>
                      <a:pt x="33" y="11378"/>
                    </a:lnTo>
                    <a:lnTo>
                      <a:pt x="97" y="10510"/>
                    </a:lnTo>
                    <a:lnTo>
                      <a:pt x="226" y="9642"/>
                    </a:lnTo>
                    <a:lnTo>
                      <a:pt x="418" y="8807"/>
                    </a:lnTo>
                    <a:lnTo>
                      <a:pt x="611" y="7971"/>
                    </a:lnTo>
                    <a:lnTo>
                      <a:pt x="868" y="7200"/>
                    </a:lnTo>
                    <a:lnTo>
                      <a:pt x="1190" y="6428"/>
                    </a:lnTo>
                    <a:lnTo>
                      <a:pt x="1543" y="5689"/>
                    </a:lnTo>
                    <a:lnTo>
                      <a:pt x="1929" y="5014"/>
                    </a:lnTo>
                    <a:lnTo>
                      <a:pt x="2379" y="4339"/>
                    </a:lnTo>
                    <a:lnTo>
                      <a:pt x="2893" y="3729"/>
                    </a:lnTo>
                    <a:lnTo>
                      <a:pt x="3440" y="3150"/>
                    </a:lnTo>
                    <a:lnTo>
                      <a:pt x="4018" y="2604"/>
                    </a:lnTo>
                    <a:lnTo>
                      <a:pt x="4018" y="2604"/>
                    </a:lnTo>
                    <a:lnTo>
                      <a:pt x="4661" y="2089"/>
                    </a:lnTo>
                    <a:lnTo>
                      <a:pt x="5336" y="1672"/>
                    </a:lnTo>
                    <a:lnTo>
                      <a:pt x="6011" y="1254"/>
                    </a:lnTo>
                    <a:lnTo>
                      <a:pt x="6750" y="932"/>
                    </a:lnTo>
                    <a:lnTo>
                      <a:pt x="7489" y="643"/>
                    </a:lnTo>
                    <a:lnTo>
                      <a:pt x="8260" y="418"/>
                    </a:lnTo>
                    <a:lnTo>
                      <a:pt x="9064" y="225"/>
                    </a:lnTo>
                    <a:lnTo>
                      <a:pt x="9900" y="97"/>
                    </a:lnTo>
                    <a:lnTo>
                      <a:pt x="10735" y="33"/>
                    </a:lnTo>
                    <a:lnTo>
                      <a:pt x="11603" y="0"/>
                    </a:lnTo>
                    <a:lnTo>
                      <a:pt x="12471" y="33"/>
                    </a:lnTo>
                    <a:lnTo>
                      <a:pt x="13371" y="97"/>
                    </a:lnTo>
                    <a:lnTo>
                      <a:pt x="14271" y="225"/>
                    </a:lnTo>
                    <a:lnTo>
                      <a:pt x="15170" y="386"/>
                    </a:lnTo>
                    <a:lnTo>
                      <a:pt x="16103" y="579"/>
                    </a:lnTo>
                    <a:lnTo>
                      <a:pt x="17035" y="868"/>
                    </a:lnTo>
                    <a:lnTo>
                      <a:pt x="17967" y="1157"/>
                    </a:lnTo>
                    <a:lnTo>
                      <a:pt x="18899" y="1511"/>
                    </a:lnTo>
                    <a:lnTo>
                      <a:pt x="19863" y="1897"/>
                    </a:lnTo>
                    <a:lnTo>
                      <a:pt x="20795" y="2347"/>
                    </a:lnTo>
                    <a:lnTo>
                      <a:pt x="21727" y="2829"/>
                    </a:lnTo>
                    <a:lnTo>
                      <a:pt x="22691" y="3375"/>
                    </a:lnTo>
                    <a:lnTo>
                      <a:pt x="23623" y="3921"/>
                    </a:lnTo>
                    <a:lnTo>
                      <a:pt x="24555" y="4564"/>
                    </a:lnTo>
                    <a:lnTo>
                      <a:pt x="25487" y="5207"/>
                    </a:lnTo>
                    <a:lnTo>
                      <a:pt x="26387" y="5914"/>
                    </a:lnTo>
                    <a:lnTo>
                      <a:pt x="27287" y="6653"/>
                    </a:lnTo>
                    <a:lnTo>
                      <a:pt x="28187" y="7425"/>
                    </a:lnTo>
                    <a:lnTo>
                      <a:pt x="29055" y="8228"/>
                    </a:lnTo>
                    <a:lnTo>
                      <a:pt x="29923" y="9096"/>
                    </a:lnTo>
                    <a:lnTo>
                      <a:pt x="30758" y="9996"/>
                    </a:lnTo>
                    <a:lnTo>
                      <a:pt x="31562" y="1092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6" name="Google Shape;4546;g29b7ea283be_1_2021"/>
              <p:cNvSpPr/>
              <p:nvPr/>
            </p:nvSpPr>
            <p:spPr>
              <a:xfrm>
                <a:off x="2453275" y="238125"/>
                <a:ext cx="1410150" cy="1561200"/>
              </a:xfrm>
              <a:custGeom>
                <a:avLst/>
                <a:gdLst/>
                <a:ahLst/>
                <a:cxnLst/>
                <a:rect l="l" t="t" r="r" b="b"/>
                <a:pathLst>
                  <a:path w="56406" h="62448" extrusionOk="0">
                    <a:moveTo>
                      <a:pt x="34390" y="0"/>
                    </a:moveTo>
                    <a:lnTo>
                      <a:pt x="33876" y="32"/>
                    </a:lnTo>
                    <a:lnTo>
                      <a:pt x="33362" y="96"/>
                    </a:lnTo>
                    <a:lnTo>
                      <a:pt x="32880" y="193"/>
                    </a:lnTo>
                    <a:lnTo>
                      <a:pt x="30566" y="611"/>
                    </a:lnTo>
                    <a:lnTo>
                      <a:pt x="28348" y="1093"/>
                    </a:lnTo>
                    <a:lnTo>
                      <a:pt x="26259" y="1607"/>
                    </a:lnTo>
                    <a:lnTo>
                      <a:pt x="24234" y="2185"/>
                    </a:lnTo>
                    <a:lnTo>
                      <a:pt x="22306" y="2796"/>
                    </a:lnTo>
                    <a:lnTo>
                      <a:pt x="20474" y="3439"/>
                    </a:lnTo>
                    <a:lnTo>
                      <a:pt x="18706" y="4114"/>
                    </a:lnTo>
                    <a:lnTo>
                      <a:pt x="17035" y="4821"/>
                    </a:lnTo>
                    <a:lnTo>
                      <a:pt x="15460" y="5592"/>
                    </a:lnTo>
                    <a:lnTo>
                      <a:pt x="13982" y="6364"/>
                    </a:lnTo>
                    <a:lnTo>
                      <a:pt x="12567" y="7199"/>
                    </a:lnTo>
                    <a:lnTo>
                      <a:pt x="11218" y="8067"/>
                    </a:lnTo>
                    <a:lnTo>
                      <a:pt x="9964" y="8999"/>
                    </a:lnTo>
                    <a:lnTo>
                      <a:pt x="9386" y="9449"/>
                    </a:lnTo>
                    <a:lnTo>
                      <a:pt x="8807" y="9931"/>
                    </a:lnTo>
                    <a:lnTo>
                      <a:pt x="8229" y="10413"/>
                    </a:lnTo>
                    <a:lnTo>
                      <a:pt x="7714" y="10895"/>
                    </a:lnTo>
                    <a:lnTo>
                      <a:pt x="7200" y="11410"/>
                    </a:lnTo>
                    <a:lnTo>
                      <a:pt x="6686" y="11924"/>
                    </a:lnTo>
                    <a:lnTo>
                      <a:pt x="6204" y="12438"/>
                    </a:lnTo>
                    <a:lnTo>
                      <a:pt x="5754" y="12984"/>
                    </a:lnTo>
                    <a:lnTo>
                      <a:pt x="5304" y="13499"/>
                    </a:lnTo>
                    <a:lnTo>
                      <a:pt x="4886" y="14045"/>
                    </a:lnTo>
                    <a:lnTo>
                      <a:pt x="4468" y="14624"/>
                    </a:lnTo>
                    <a:lnTo>
                      <a:pt x="4083" y="15170"/>
                    </a:lnTo>
                    <a:lnTo>
                      <a:pt x="3729" y="15748"/>
                    </a:lnTo>
                    <a:lnTo>
                      <a:pt x="3375" y="16327"/>
                    </a:lnTo>
                    <a:lnTo>
                      <a:pt x="3054" y="16905"/>
                    </a:lnTo>
                    <a:lnTo>
                      <a:pt x="2733" y="17516"/>
                    </a:lnTo>
                    <a:lnTo>
                      <a:pt x="2443" y="18095"/>
                    </a:lnTo>
                    <a:lnTo>
                      <a:pt x="2154" y="18705"/>
                    </a:lnTo>
                    <a:lnTo>
                      <a:pt x="1640" y="19959"/>
                    </a:lnTo>
                    <a:lnTo>
                      <a:pt x="1222" y="21244"/>
                    </a:lnTo>
                    <a:lnTo>
                      <a:pt x="836" y="22562"/>
                    </a:lnTo>
                    <a:lnTo>
                      <a:pt x="547" y="23880"/>
                    </a:lnTo>
                    <a:lnTo>
                      <a:pt x="322" y="25262"/>
                    </a:lnTo>
                    <a:lnTo>
                      <a:pt x="129" y="26644"/>
                    </a:lnTo>
                    <a:lnTo>
                      <a:pt x="33" y="28090"/>
                    </a:lnTo>
                    <a:lnTo>
                      <a:pt x="1" y="29536"/>
                    </a:lnTo>
                    <a:lnTo>
                      <a:pt x="1" y="31015"/>
                    </a:lnTo>
                    <a:lnTo>
                      <a:pt x="97" y="32525"/>
                    </a:lnTo>
                    <a:lnTo>
                      <a:pt x="226" y="34068"/>
                    </a:lnTo>
                    <a:lnTo>
                      <a:pt x="387" y="35321"/>
                    </a:lnTo>
                    <a:lnTo>
                      <a:pt x="579" y="36575"/>
                    </a:lnTo>
                    <a:lnTo>
                      <a:pt x="804" y="37796"/>
                    </a:lnTo>
                    <a:lnTo>
                      <a:pt x="1094" y="39017"/>
                    </a:lnTo>
                    <a:lnTo>
                      <a:pt x="1415" y="40207"/>
                    </a:lnTo>
                    <a:lnTo>
                      <a:pt x="1769" y="41396"/>
                    </a:lnTo>
                    <a:lnTo>
                      <a:pt x="2186" y="42553"/>
                    </a:lnTo>
                    <a:lnTo>
                      <a:pt x="2636" y="43710"/>
                    </a:lnTo>
                    <a:lnTo>
                      <a:pt x="3118" y="44803"/>
                    </a:lnTo>
                    <a:lnTo>
                      <a:pt x="3665" y="45895"/>
                    </a:lnTo>
                    <a:lnTo>
                      <a:pt x="4211" y="46988"/>
                    </a:lnTo>
                    <a:lnTo>
                      <a:pt x="4822" y="48017"/>
                    </a:lnTo>
                    <a:lnTo>
                      <a:pt x="5497" y="49045"/>
                    </a:lnTo>
                    <a:lnTo>
                      <a:pt x="6172" y="50041"/>
                    </a:lnTo>
                    <a:lnTo>
                      <a:pt x="6911" y="51006"/>
                    </a:lnTo>
                    <a:lnTo>
                      <a:pt x="7682" y="51938"/>
                    </a:lnTo>
                    <a:lnTo>
                      <a:pt x="8518" y="52837"/>
                    </a:lnTo>
                    <a:lnTo>
                      <a:pt x="9353" y="53705"/>
                    </a:lnTo>
                    <a:lnTo>
                      <a:pt x="10253" y="54541"/>
                    </a:lnTo>
                    <a:lnTo>
                      <a:pt x="11185" y="55344"/>
                    </a:lnTo>
                    <a:lnTo>
                      <a:pt x="12182" y="56116"/>
                    </a:lnTo>
                    <a:lnTo>
                      <a:pt x="13210" y="56823"/>
                    </a:lnTo>
                    <a:lnTo>
                      <a:pt x="14271" y="57530"/>
                    </a:lnTo>
                    <a:lnTo>
                      <a:pt x="15364" y="58173"/>
                    </a:lnTo>
                    <a:lnTo>
                      <a:pt x="16488" y="58783"/>
                    </a:lnTo>
                    <a:lnTo>
                      <a:pt x="17678" y="59330"/>
                    </a:lnTo>
                    <a:lnTo>
                      <a:pt x="18899" y="59876"/>
                    </a:lnTo>
                    <a:lnTo>
                      <a:pt x="20152" y="60358"/>
                    </a:lnTo>
                    <a:lnTo>
                      <a:pt x="21470" y="60776"/>
                    </a:lnTo>
                    <a:lnTo>
                      <a:pt x="22788" y="61162"/>
                    </a:lnTo>
                    <a:lnTo>
                      <a:pt x="24170" y="61515"/>
                    </a:lnTo>
                    <a:lnTo>
                      <a:pt x="25584" y="61804"/>
                    </a:lnTo>
                    <a:lnTo>
                      <a:pt x="27159" y="62062"/>
                    </a:lnTo>
                    <a:lnTo>
                      <a:pt x="28766" y="62254"/>
                    </a:lnTo>
                    <a:lnTo>
                      <a:pt x="30437" y="62383"/>
                    </a:lnTo>
                    <a:lnTo>
                      <a:pt x="32140" y="62447"/>
                    </a:lnTo>
                    <a:lnTo>
                      <a:pt x="33908" y="62447"/>
                    </a:lnTo>
                    <a:lnTo>
                      <a:pt x="35708" y="62383"/>
                    </a:lnTo>
                    <a:lnTo>
                      <a:pt x="37540" y="62254"/>
                    </a:lnTo>
                    <a:lnTo>
                      <a:pt x="39436" y="62062"/>
                    </a:lnTo>
                    <a:lnTo>
                      <a:pt x="39950" y="61997"/>
                    </a:lnTo>
                    <a:lnTo>
                      <a:pt x="40465" y="61901"/>
                    </a:lnTo>
                    <a:lnTo>
                      <a:pt x="40947" y="61804"/>
                    </a:lnTo>
                    <a:lnTo>
                      <a:pt x="41461" y="61676"/>
                    </a:lnTo>
                    <a:lnTo>
                      <a:pt x="42425" y="61354"/>
                    </a:lnTo>
                    <a:lnTo>
                      <a:pt x="43389" y="60969"/>
                    </a:lnTo>
                    <a:lnTo>
                      <a:pt x="44321" y="60519"/>
                    </a:lnTo>
                    <a:lnTo>
                      <a:pt x="45221" y="59972"/>
                    </a:lnTo>
                    <a:lnTo>
                      <a:pt x="46089" y="59394"/>
                    </a:lnTo>
                    <a:lnTo>
                      <a:pt x="46957" y="58751"/>
                    </a:lnTo>
                    <a:lnTo>
                      <a:pt x="47760" y="58012"/>
                    </a:lnTo>
                    <a:lnTo>
                      <a:pt x="48564" y="57241"/>
                    </a:lnTo>
                    <a:lnTo>
                      <a:pt x="49303" y="56405"/>
                    </a:lnTo>
                    <a:lnTo>
                      <a:pt x="50042" y="55537"/>
                    </a:lnTo>
                    <a:lnTo>
                      <a:pt x="50717" y="54573"/>
                    </a:lnTo>
                    <a:lnTo>
                      <a:pt x="51392" y="53577"/>
                    </a:lnTo>
                    <a:lnTo>
                      <a:pt x="52003" y="52548"/>
                    </a:lnTo>
                    <a:lnTo>
                      <a:pt x="52613" y="51455"/>
                    </a:lnTo>
                    <a:lnTo>
                      <a:pt x="53160" y="50298"/>
                    </a:lnTo>
                    <a:lnTo>
                      <a:pt x="53674" y="49109"/>
                    </a:lnTo>
                    <a:lnTo>
                      <a:pt x="54124" y="47888"/>
                    </a:lnTo>
                    <a:lnTo>
                      <a:pt x="54542" y="46635"/>
                    </a:lnTo>
                    <a:lnTo>
                      <a:pt x="54960" y="45317"/>
                    </a:lnTo>
                    <a:lnTo>
                      <a:pt x="55281" y="43967"/>
                    </a:lnTo>
                    <a:lnTo>
                      <a:pt x="55602" y="42585"/>
                    </a:lnTo>
                    <a:lnTo>
                      <a:pt x="55859" y="41203"/>
                    </a:lnTo>
                    <a:lnTo>
                      <a:pt x="56052" y="39757"/>
                    </a:lnTo>
                    <a:lnTo>
                      <a:pt x="56213" y="38278"/>
                    </a:lnTo>
                    <a:lnTo>
                      <a:pt x="56342" y="36800"/>
                    </a:lnTo>
                    <a:lnTo>
                      <a:pt x="56406" y="35289"/>
                    </a:lnTo>
                    <a:lnTo>
                      <a:pt x="56406" y="33747"/>
                    </a:lnTo>
                    <a:lnTo>
                      <a:pt x="56374" y="32172"/>
                    </a:lnTo>
                    <a:lnTo>
                      <a:pt x="56277" y="30597"/>
                    </a:lnTo>
                    <a:lnTo>
                      <a:pt x="56149" y="28990"/>
                    </a:lnTo>
                    <a:lnTo>
                      <a:pt x="55956" y="27415"/>
                    </a:lnTo>
                    <a:lnTo>
                      <a:pt x="55699" y="25840"/>
                    </a:lnTo>
                    <a:lnTo>
                      <a:pt x="55409" y="24298"/>
                    </a:lnTo>
                    <a:lnTo>
                      <a:pt x="55056" y="22787"/>
                    </a:lnTo>
                    <a:lnTo>
                      <a:pt x="54670" y="21276"/>
                    </a:lnTo>
                    <a:lnTo>
                      <a:pt x="54252" y="19830"/>
                    </a:lnTo>
                    <a:lnTo>
                      <a:pt x="53802" y="18416"/>
                    </a:lnTo>
                    <a:lnTo>
                      <a:pt x="53288" y="17002"/>
                    </a:lnTo>
                    <a:lnTo>
                      <a:pt x="52742" y="15652"/>
                    </a:lnTo>
                    <a:lnTo>
                      <a:pt x="52131" y="14366"/>
                    </a:lnTo>
                    <a:lnTo>
                      <a:pt x="51521" y="13081"/>
                    </a:lnTo>
                    <a:lnTo>
                      <a:pt x="50846" y="11860"/>
                    </a:lnTo>
                    <a:lnTo>
                      <a:pt x="50171" y="10670"/>
                    </a:lnTo>
                    <a:lnTo>
                      <a:pt x="49464" y="9545"/>
                    </a:lnTo>
                    <a:lnTo>
                      <a:pt x="48692" y="8485"/>
                    </a:lnTo>
                    <a:lnTo>
                      <a:pt x="47921" y="7456"/>
                    </a:lnTo>
                    <a:lnTo>
                      <a:pt x="47117" y="6492"/>
                    </a:lnTo>
                    <a:lnTo>
                      <a:pt x="46282" y="5592"/>
                    </a:lnTo>
                    <a:lnTo>
                      <a:pt x="45446" y="4725"/>
                    </a:lnTo>
                    <a:lnTo>
                      <a:pt x="44546" y="3953"/>
                    </a:lnTo>
                    <a:lnTo>
                      <a:pt x="43646" y="3214"/>
                    </a:lnTo>
                    <a:lnTo>
                      <a:pt x="42746" y="2571"/>
                    </a:lnTo>
                    <a:lnTo>
                      <a:pt x="41814" y="1993"/>
                    </a:lnTo>
                    <a:lnTo>
                      <a:pt x="40850" y="1446"/>
                    </a:lnTo>
                    <a:lnTo>
                      <a:pt x="39886" y="1028"/>
                    </a:lnTo>
                    <a:lnTo>
                      <a:pt x="38922" y="643"/>
                    </a:lnTo>
                    <a:lnTo>
                      <a:pt x="38408" y="514"/>
                    </a:lnTo>
                    <a:lnTo>
                      <a:pt x="37926" y="354"/>
                    </a:lnTo>
                    <a:lnTo>
                      <a:pt x="37443" y="257"/>
                    </a:lnTo>
                    <a:lnTo>
                      <a:pt x="36929" y="161"/>
                    </a:lnTo>
                    <a:lnTo>
                      <a:pt x="36415" y="96"/>
                    </a:lnTo>
                    <a:lnTo>
                      <a:pt x="35933" y="32"/>
                    </a:lnTo>
                    <a:lnTo>
                      <a:pt x="35419"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7" name="Google Shape;4547;g29b7ea283be_1_2021"/>
              <p:cNvSpPr/>
              <p:nvPr/>
            </p:nvSpPr>
            <p:spPr>
              <a:xfrm>
                <a:off x="2453275" y="238125"/>
                <a:ext cx="1410150" cy="1561200"/>
              </a:xfrm>
              <a:custGeom>
                <a:avLst/>
                <a:gdLst/>
                <a:ahLst/>
                <a:cxnLst/>
                <a:rect l="l" t="t" r="r" b="b"/>
                <a:pathLst>
                  <a:path w="56406" h="62448" fill="none" extrusionOk="0">
                    <a:moveTo>
                      <a:pt x="56149" y="28990"/>
                    </a:moveTo>
                    <a:lnTo>
                      <a:pt x="56149" y="28990"/>
                    </a:lnTo>
                    <a:lnTo>
                      <a:pt x="56277" y="30597"/>
                    </a:lnTo>
                    <a:lnTo>
                      <a:pt x="56374" y="32172"/>
                    </a:lnTo>
                    <a:lnTo>
                      <a:pt x="56406" y="33747"/>
                    </a:lnTo>
                    <a:lnTo>
                      <a:pt x="56406" y="35289"/>
                    </a:lnTo>
                    <a:lnTo>
                      <a:pt x="56342" y="36800"/>
                    </a:lnTo>
                    <a:lnTo>
                      <a:pt x="56213" y="38278"/>
                    </a:lnTo>
                    <a:lnTo>
                      <a:pt x="56052" y="39757"/>
                    </a:lnTo>
                    <a:lnTo>
                      <a:pt x="55859" y="41203"/>
                    </a:lnTo>
                    <a:lnTo>
                      <a:pt x="55602" y="42585"/>
                    </a:lnTo>
                    <a:lnTo>
                      <a:pt x="55281" y="43967"/>
                    </a:lnTo>
                    <a:lnTo>
                      <a:pt x="54960" y="45317"/>
                    </a:lnTo>
                    <a:lnTo>
                      <a:pt x="54542" y="46635"/>
                    </a:lnTo>
                    <a:lnTo>
                      <a:pt x="54124" y="47888"/>
                    </a:lnTo>
                    <a:lnTo>
                      <a:pt x="53674" y="49109"/>
                    </a:lnTo>
                    <a:lnTo>
                      <a:pt x="53160" y="50298"/>
                    </a:lnTo>
                    <a:lnTo>
                      <a:pt x="52613" y="51455"/>
                    </a:lnTo>
                    <a:lnTo>
                      <a:pt x="52003" y="52548"/>
                    </a:lnTo>
                    <a:lnTo>
                      <a:pt x="51392" y="53577"/>
                    </a:lnTo>
                    <a:lnTo>
                      <a:pt x="50717" y="54573"/>
                    </a:lnTo>
                    <a:lnTo>
                      <a:pt x="50042" y="55537"/>
                    </a:lnTo>
                    <a:lnTo>
                      <a:pt x="49303" y="56405"/>
                    </a:lnTo>
                    <a:lnTo>
                      <a:pt x="48564" y="57241"/>
                    </a:lnTo>
                    <a:lnTo>
                      <a:pt x="47760" y="58012"/>
                    </a:lnTo>
                    <a:lnTo>
                      <a:pt x="46957" y="58751"/>
                    </a:lnTo>
                    <a:lnTo>
                      <a:pt x="46089" y="59394"/>
                    </a:lnTo>
                    <a:lnTo>
                      <a:pt x="45221" y="59972"/>
                    </a:lnTo>
                    <a:lnTo>
                      <a:pt x="44321" y="60519"/>
                    </a:lnTo>
                    <a:lnTo>
                      <a:pt x="43389" y="60969"/>
                    </a:lnTo>
                    <a:lnTo>
                      <a:pt x="42425" y="61354"/>
                    </a:lnTo>
                    <a:lnTo>
                      <a:pt x="41461" y="61676"/>
                    </a:lnTo>
                    <a:lnTo>
                      <a:pt x="40947" y="61804"/>
                    </a:lnTo>
                    <a:lnTo>
                      <a:pt x="40465" y="61901"/>
                    </a:lnTo>
                    <a:lnTo>
                      <a:pt x="39950" y="61997"/>
                    </a:lnTo>
                    <a:lnTo>
                      <a:pt x="39436" y="62062"/>
                    </a:lnTo>
                    <a:lnTo>
                      <a:pt x="39436" y="62062"/>
                    </a:lnTo>
                    <a:lnTo>
                      <a:pt x="37540" y="62254"/>
                    </a:lnTo>
                    <a:lnTo>
                      <a:pt x="35708" y="62383"/>
                    </a:lnTo>
                    <a:lnTo>
                      <a:pt x="33908" y="62447"/>
                    </a:lnTo>
                    <a:lnTo>
                      <a:pt x="32140" y="62447"/>
                    </a:lnTo>
                    <a:lnTo>
                      <a:pt x="30437" y="62383"/>
                    </a:lnTo>
                    <a:lnTo>
                      <a:pt x="28766" y="62254"/>
                    </a:lnTo>
                    <a:lnTo>
                      <a:pt x="27159" y="62062"/>
                    </a:lnTo>
                    <a:lnTo>
                      <a:pt x="25584" y="61804"/>
                    </a:lnTo>
                    <a:lnTo>
                      <a:pt x="25584" y="61804"/>
                    </a:lnTo>
                    <a:lnTo>
                      <a:pt x="24170" y="61515"/>
                    </a:lnTo>
                    <a:lnTo>
                      <a:pt x="22788" y="61162"/>
                    </a:lnTo>
                    <a:lnTo>
                      <a:pt x="21470" y="60776"/>
                    </a:lnTo>
                    <a:lnTo>
                      <a:pt x="20152" y="60358"/>
                    </a:lnTo>
                    <a:lnTo>
                      <a:pt x="18899" y="59876"/>
                    </a:lnTo>
                    <a:lnTo>
                      <a:pt x="17678" y="59330"/>
                    </a:lnTo>
                    <a:lnTo>
                      <a:pt x="16488" y="58783"/>
                    </a:lnTo>
                    <a:lnTo>
                      <a:pt x="15364" y="58173"/>
                    </a:lnTo>
                    <a:lnTo>
                      <a:pt x="14271" y="57530"/>
                    </a:lnTo>
                    <a:lnTo>
                      <a:pt x="13210" y="56823"/>
                    </a:lnTo>
                    <a:lnTo>
                      <a:pt x="12182" y="56116"/>
                    </a:lnTo>
                    <a:lnTo>
                      <a:pt x="11185" y="55344"/>
                    </a:lnTo>
                    <a:lnTo>
                      <a:pt x="10253" y="54541"/>
                    </a:lnTo>
                    <a:lnTo>
                      <a:pt x="9353" y="53705"/>
                    </a:lnTo>
                    <a:lnTo>
                      <a:pt x="8518" y="52837"/>
                    </a:lnTo>
                    <a:lnTo>
                      <a:pt x="7682" y="51938"/>
                    </a:lnTo>
                    <a:lnTo>
                      <a:pt x="6911" y="51006"/>
                    </a:lnTo>
                    <a:lnTo>
                      <a:pt x="6172" y="50041"/>
                    </a:lnTo>
                    <a:lnTo>
                      <a:pt x="5497" y="49045"/>
                    </a:lnTo>
                    <a:lnTo>
                      <a:pt x="4822" y="48017"/>
                    </a:lnTo>
                    <a:lnTo>
                      <a:pt x="4211" y="46988"/>
                    </a:lnTo>
                    <a:lnTo>
                      <a:pt x="3665" y="45895"/>
                    </a:lnTo>
                    <a:lnTo>
                      <a:pt x="3118" y="44803"/>
                    </a:lnTo>
                    <a:lnTo>
                      <a:pt x="2636" y="43710"/>
                    </a:lnTo>
                    <a:lnTo>
                      <a:pt x="2186" y="42553"/>
                    </a:lnTo>
                    <a:lnTo>
                      <a:pt x="1769" y="41396"/>
                    </a:lnTo>
                    <a:lnTo>
                      <a:pt x="1415" y="40207"/>
                    </a:lnTo>
                    <a:lnTo>
                      <a:pt x="1094" y="39017"/>
                    </a:lnTo>
                    <a:lnTo>
                      <a:pt x="804" y="37796"/>
                    </a:lnTo>
                    <a:lnTo>
                      <a:pt x="579" y="36575"/>
                    </a:lnTo>
                    <a:lnTo>
                      <a:pt x="387" y="35321"/>
                    </a:lnTo>
                    <a:lnTo>
                      <a:pt x="226" y="34068"/>
                    </a:lnTo>
                    <a:lnTo>
                      <a:pt x="226" y="34068"/>
                    </a:lnTo>
                    <a:lnTo>
                      <a:pt x="97" y="32525"/>
                    </a:lnTo>
                    <a:lnTo>
                      <a:pt x="1" y="31015"/>
                    </a:lnTo>
                    <a:lnTo>
                      <a:pt x="1" y="29536"/>
                    </a:lnTo>
                    <a:lnTo>
                      <a:pt x="33" y="28090"/>
                    </a:lnTo>
                    <a:lnTo>
                      <a:pt x="129" y="26644"/>
                    </a:lnTo>
                    <a:lnTo>
                      <a:pt x="322" y="25262"/>
                    </a:lnTo>
                    <a:lnTo>
                      <a:pt x="547" y="23880"/>
                    </a:lnTo>
                    <a:lnTo>
                      <a:pt x="836" y="22562"/>
                    </a:lnTo>
                    <a:lnTo>
                      <a:pt x="1222" y="21244"/>
                    </a:lnTo>
                    <a:lnTo>
                      <a:pt x="1640" y="19959"/>
                    </a:lnTo>
                    <a:lnTo>
                      <a:pt x="2154" y="18705"/>
                    </a:lnTo>
                    <a:lnTo>
                      <a:pt x="2443" y="18095"/>
                    </a:lnTo>
                    <a:lnTo>
                      <a:pt x="2733" y="17516"/>
                    </a:lnTo>
                    <a:lnTo>
                      <a:pt x="3054" y="16905"/>
                    </a:lnTo>
                    <a:lnTo>
                      <a:pt x="3375" y="16327"/>
                    </a:lnTo>
                    <a:lnTo>
                      <a:pt x="3729" y="15748"/>
                    </a:lnTo>
                    <a:lnTo>
                      <a:pt x="4083" y="15170"/>
                    </a:lnTo>
                    <a:lnTo>
                      <a:pt x="4468" y="14624"/>
                    </a:lnTo>
                    <a:lnTo>
                      <a:pt x="4886" y="14045"/>
                    </a:lnTo>
                    <a:lnTo>
                      <a:pt x="5304" y="13499"/>
                    </a:lnTo>
                    <a:lnTo>
                      <a:pt x="5754" y="12984"/>
                    </a:lnTo>
                    <a:lnTo>
                      <a:pt x="6204" y="12438"/>
                    </a:lnTo>
                    <a:lnTo>
                      <a:pt x="6686" y="11924"/>
                    </a:lnTo>
                    <a:lnTo>
                      <a:pt x="7200" y="11410"/>
                    </a:lnTo>
                    <a:lnTo>
                      <a:pt x="7714" y="10895"/>
                    </a:lnTo>
                    <a:lnTo>
                      <a:pt x="8229" y="10413"/>
                    </a:lnTo>
                    <a:lnTo>
                      <a:pt x="8807" y="9931"/>
                    </a:lnTo>
                    <a:lnTo>
                      <a:pt x="9386" y="9449"/>
                    </a:lnTo>
                    <a:lnTo>
                      <a:pt x="9964" y="8999"/>
                    </a:lnTo>
                    <a:lnTo>
                      <a:pt x="11218" y="8067"/>
                    </a:lnTo>
                    <a:lnTo>
                      <a:pt x="12567" y="7199"/>
                    </a:lnTo>
                    <a:lnTo>
                      <a:pt x="13982" y="6364"/>
                    </a:lnTo>
                    <a:lnTo>
                      <a:pt x="15460" y="5592"/>
                    </a:lnTo>
                    <a:lnTo>
                      <a:pt x="17035" y="4821"/>
                    </a:lnTo>
                    <a:lnTo>
                      <a:pt x="18706" y="4114"/>
                    </a:lnTo>
                    <a:lnTo>
                      <a:pt x="20474" y="3439"/>
                    </a:lnTo>
                    <a:lnTo>
                      <a:pt x="22306" y="2796"/>
                    </a:lnTo>
                    <a:lnTo>
                      <a:pt x="24234" y="2185"/>
                    </a:lnTo>
                    <a:lnTo>
                      <a:pt x="26259" y="1607"/>
                    </a:lnTo>
                    <a:lnTo>
                      <a:pt x="28348" y="1093"/>
                    </a:lnTo>
                    <a:lnTo>
                      <a:pt x="30566" y="611"/>
                    </a:lnTo>
                    <a:lnTo>
                      <a:pt x="30566" y="611"/>
                    </a:lnTo>
                    <a:lnTo>
                      <a:pt x="32880" y="193"/>
                    </a:lnTo>
                    <a:lnTo>
                      <a:pt x="32880" y="193"/>
                    </a:lnTo>
                    <a:lnTo>
                      <a:pt x="33362" y="96"/>
                    </a:lnTo>
                    <a:lnTo>
                      <a:pt x="33876" y="32"/>
                    </a:lnTo>
                    <a:lnTo>
                      <a:pt x="34390" y="0"/>
                    </a:lnTo>
                    <a:lnTo>
                      <a:pt x="34904" y="0"/>
                    </a:lnTo>
                    <a:lnTo>
                      <a:pt x="35419" y="0"/>
                    </a:lnTo>
                    <a:lnTo>
                      <a:pt x="35933" y="32"/>
                    </a:lnTo>
                    <a:lnTo>
                      <a:pt x="36415" y="96"/>
                    </a:lnTo>
                    <a:lnTo>
                      <a:pt x="36929" y="161"/>
                    </a:lnTo>
                    <a:lnTo>
                      <a:pt x="37443" y="257"/>
                    </a:lnTo>
                    <a:lnTo>
                      <a:pt x="37926" y="354"/>
                    </a:lnTo>
                    <a:lnTo>
                      <a:pt x="38408" y="514"/>
                    </a:lnTo>
                    <a:lnTo>
                      <a:pt x="38922" y="643"/>
                    </a:lnTo>
                    <a:lnTo>
                      <a:pt x="39886" y="1028"/>
                    </a:lnTo>
                    <a:lnTo>
                      <a:pt x="40850" y="1446"/>
                    </a:lnTo>
                    <a:lnTo>
                      <a:pt x="41814" y="1993"/>
                    </a:lnTo>
                    <a:lnTo>
                      <a:pt x="42746" y="2571"/>
                    </a:lnTo>
                    <a:lnTo>
                      <a:pt x="43646" y="3214"/>
                    </a:lnTo>
                    <a:lnTo>
                      <a:pt x="44546" y="3953"/>
                    </a:lnTo>
                    <a:lnTo>
                      <a:pt x="45446" y="4725"/>
                    </a:lnTo>
                    <a:lnTo>
                      <a:pt x="46282" y="5592"/>
                    </a:lnTo>
                    <a:lnTo>
                      <a:pt x="47117" y="6492"/>
                    </a:lnTo>
                    <a:lnTo>
                      <a:pt x="47921" y="7456"/>
                    </a:lnTo>
                    <a:lnTo>
                      <a:pt x="48692" y="8485"/>
                    </a:lnTo>
                    <a:lnTo>
                      <a:pt x="49464" y="9545"/>
                    </a:lnTo>
                    <a:lnTo>
                      <a:pt x="50171" y="10670"/>
                    </a:lnTo>
                    <a:lnTo>
                      <a:pt x="50846" y="11860"/>
                    </a:lnTo>
                    <a:lnTo>
                      <a:pt x="51521" y="13081"/>
                    </a:lnTo>
                    <a:lnTo>
                      <a:pt x="52131" y="14366"/>
                    </a:lnTo>
                    <a:lnTo>
                      <a:pt x="52742" y="15652"/>
                    </a:lnTo>
                    <a:lnTo>
                      <a:pt x="53288" y="17002"/>
                    </a:lnTo>
                    <a:lnTo>
                      <a:pt x="53802" y="18416"/>
                    </a:lnTo>
                    <a:lnTo>
                      <a:pt x="54252" y="19830"/>
                    </a:lnTo>
                    <a:lnTo>
                      <a:pt x="54670" y="21276"/>
                    </a:lnTo>
                    <a:lnTo>
                      <a:pt x="55056" y="22787"/>
                    </a:lnTo>
                    <a:lnTo>
                      <a:pt x="55409" y="24298"/>
                    </a:lnTo>
                    <a:lnTo>
                      <a:pt x="55699" y="25840"/>
                    </a:lnTo>
                    <a:lnTo>
                      <a:pt x="55956" y="27415"/>
                    </a:lnTo>
                    <a:lnTo>
                      <a:pt x="56149" y="289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8" name="Google Shape;4548;g29b7ea283be_1_2021"/>
              <p:cNvSpPr/>
              <p:nvPr/>
            </p:nvSpPr>
            <p:spPr>
              <a:xfrm>
                <a:off x="2453275" y="238125"/>
                <a:ext cx="1410150" cy="1561200"/>
              </a:xfrm>
              <a:custGeom>
                <a:avLst/>
                <a:gdLst/>
                <a:ahLst/>
                <a:cxnLst/>
                <a:rect l="l" t="t" r="r" b="b"/>
                <a:pathLst>
                  <a:path w="56406" h="62448" extrusionOk="0">
                    <a:moveTo>
                      <a:pt x="34390" y="0"/>
                    </a:moveTo>
                    <a:lnTo>
                      <a:pt x="33876" y="32"/>
                    </a:lnTo>
                    <a:lnTo>
                      <a:pt x="33362" y="96"/>
                    </a:lnTo>
                    <a:lnTo>
                      <a:pt x="32880" y="193"/>
                    </a:lnTo>
                    <a:lnTo>
                      <a:pt x="30566" y="611"/>
                    </a:lnTo>
                    <a:lnTo>
                      <a:pt x="28348" y="1093"/>
                    </a:lnTo>
                    <a:lnTo>
                      <a:pt x="26259" y="1607"/>
                    </a:lnTo>
                    <a:lnTo>
                      <a:pt x="24234" y="2185"/>
                    </a:lnTo>
                    <a:lnTo>
                      <a:pt x="22306" y="2796"/>
                    </a:lnTo>
                    <a:lnTo>
                      <a:pt x="20474" y="3439"/>
                    </a:lnTo>
                    <a:lnTo>
                      <a:pt x="18706" y="4114"/>
                    </a:lnTo>
                    <a:lnTo>
                      <a:pt x="17035" y="4821"/>
                    </a:lnTo>
                    <a:lnTo>
                      <a:pt x="15460" y="5592"/>
                    </a:lnTo>
                    <a:lnTo>
                      <a:pt x="13982" y="6364"/>
                    </a:lnTo>
                    <a:lnTo>
                      <a:pt x="12567" y="7199"/>
                    </a:lnTo>
                    <a:lnTo>
                      <a:pt x="11218" y="8067"/>
                    </a:lnTo>
                    <a:lnTo>
                      <a:pt x="9964" y="8999"/>
                    </a:lnTo>
                    <a:lnTo>
                      <a:pt x="9386" y="9449"/>
                    </a:lnTo>
                    <a:lnTo>
                      <a:pt x="8807" y="9931"/>
                    </a:lnTo>
                    <a:lnTo>
                      <a:pt x="8229" y="10413"/>
                    </a:lnTo>
                    <a:lnTo>
                      <a:pt x="7714" y="10895"/>
                    </a:lnTo>
                    <a:lnTo>
                      <a:pt x="7200" y="11410"/>
                    </a:lnTo>
                    <a:lnTo>
                      <a:pt x="6686" y="11924"/>
                    </a:lnTo>
                    <a:lnTo>
                      <a:pt x="6204" y="12438"/>
                    </a:lnTo>
                    <a:lnTo>
                      <a:pt x="5754" y="12984"/>
                    </a:lnTo>
                    <a:lnTo>
                      <a:pt x="5304" y="13499"/>
                    </a:lnTo>
                    <a:lnTo>
                      <a:pt x="4886" y="14045"/>
                    </a:lnTo>
                    <a:lnTo>
                      <a:pt x="4468" y="14624"/>
                    </a:lnTo>
                    <a:lnTo>
                      <a:pt x="4083" y="15170"/>
                    </a:lnTo>
                    <a:lnTo>
                      <a:pt x="3729" y="15748"/>
                    </a:lnTo>
                    <a:lnTo>
                      <a:pt x="3375" y="16327"/>
                    </a:lnTo>
                    <a:lnTo>
                      <a:pt x="3054" y="16905"/>
                    </a:lnTo>
                    <a:lnTo>
                      <a:pt x="2733" y="17516"/>
                    </a:lnTo>
                    <a:lnTo>
                      <a:pt x="2443" y="18095"/>
                    </a:lnTo>
                    <a:lnTo>
                      <a:pt x="2154" y="18705"/>
                    </a:lnTo>
                    <a:lnTo>
                      <a:pt x="1640" y="19959"/>
                    </a:lnTo>
                    <a:lnTo>
                      <a:pt x="1222" y="21244"/>
                    </a:lnTo>
                    <a:lnTo>
                      <a:pt x="836" y="22562"/>
                    </a:lnTo>
                    <a:lnTo>
                      <a:pt x="547" y="23880"/>
                    </a:lnTo>
                    <a:lnTo>
                      <a:pt x="322" y="25262"/>
                    </a:lnTo>
                    <a:lnTo>
                      <a:pt x="129" y="26644"/>
                    </a:lnTo>
                    <a:lnTo>
                      <a:pt x="33" y="28090"/>
                    </a:lnTo>
                    <a:lnTo>
                      <a:pt x="1" y="29536"/>
                    </a:lnTo>
                    <a:lnTo>
                      <a:pt x="1" y="31015"/>
                    </a:lnTo>
                    <a:lnTo>
                      <a:pt x="97" y="32525"/>
                    </a:lnTo>
                    <a:lnTo>
                      <a:pt x="226" y="34068"/>
                    </a:lnTo>
                    <a:lnTo>
                      <a:pt x="387" y="35321"/>
                    </a:lnTo>
                    <a:lnTo>
                      <a:pt x="579" y="36575"/>
                    </a:lnTo>
                    <a:lnTo>
                      <a:pt x="804" y="37796"/>
                    </a:lnTo>
                    <a:lnTo>
                      <a:pt x="1094" y="39017"/>
                    </a:lnTo>
                    <a:lnTo>
                      <a:pt x="1415" y="40207"/>
                    </a:lnTo>
                    <a:lnTo>
                      <a:pt x="1769" y="41396"/>
                    </a:lnTo>
                    <a:lnTo>
                      <a:pt x="2186" y="42553"/>
                    </a:lnTo>
                    <a:lnTo>
                      <a:pt x="2636" y="43710"/>
                    </a:lnTo>
                    <a:lnTo>
                      <a:pt x="3118" y="44803"/>
                    </a:lnTo>
                    <a:lnTo>
                      <a:pt x="3665" y="45895"/>
                    </a:lnTo>
                    <a:lnTo>
                      <a:pt x="4211" y="46988"/>
                    </a:lnTo>
                    <a:lnTo>
                      <a:pt x="4822" y="48017"/>
                    </a:lnTo>
                    <a:lnTo>
                      <a:pt x="5497" y="49045"/>
                    </a:lnTo>
                    <a:lnTo>
                      <a:pt x="6172" y="50041"/>
                    </a:lnTo>
                    <a:lnTo>
                      <a:pt x="6911" y="51006"/>
                    </a:lnTo>
                    <a:lnTo>
                      <a:pt x="7682" y="51938"/>
                    </a:lnTo>
                    <a:lnTo>
                      <a:pt x="8518" y="52837"/>
                    </a:lnTo>
                    <a:lnTo>
                      <a:pt x="9353" y="53705"/>
                    </a:lnTo>
                    <a:lnTo>
                      <a:pt x="10253" y="54541"/>
                    </a:lnTo>
                    <a:lnTo>
                      <a:pt x="11185" y="55344"/>
                    </a:lnTo>
                    <a:lnTo>
                      <a:pt x="12182" y="56116"/>
                    </a:lnTo>
                    <a:lnTo>
                      <a:pt x="13210" y="56823"/>
                    </a:lnTo>
                    <a:lnTo>
                      <a:pt x="14271" y="57530"/>
                    </a:lnTo>
                    <a:lnTo>
                      <a:pt x="15364" y="58173"/>
                    </a:lnTo>
                    <a:lnTo>
                      <a:pt x="16488" y="58783"/>
                    </a:lnTo>
                    <a:lnTo>
                      <a:pt x="17678" y="59330"/>
                    </a:lnTo>
                    <a:lnTo>
                      <a:pt x="18899" y="59876"/>
                    </a:lnTo>
                    <a:lnTo>
                      <a:pt x="20152" y="60358"/>
                    </a:lnTo>
                    <a:lnTo>
                      <a:pt x="21470" y="60776"/>
                    </a:lnTo>
                    <a:lnTo>
                      <a:pt x="22788" y="61162"/>
                    </a:lnTo>
                    <a:lnTo>
                      <a:pt x="24170" y="61515"/>
                    </a:lnTo>
                    <a:lnTo>
                      <a:pt x="25584" y="61804"/>
                    </a:lnTo>
                    <a:lnTo>
                      <a:pt x="27159" y="62062"/>
                    </a:lnTo>
                    <a:lnTo>
                      <a:pt x="28766" y="62254"/>
                    </a:lnTo>
                    <a:lnTo>
                      <a:pt x="30437" y="62383"/>
                    </a:lnTo>
                    <a:lnTo>
                      <a:pt x="32140" y="62447"/>
                    </a:lnTo>
                    <a:lnTo>
                      <a:pt x="33908" y="62447"/>
                    </a:lnTo>
                    <a:lnTo>
                      <a:pt x="35708" y="62383"/>
                    </a:lnTo>
                    <a:lnTo>
                      <a:pt x="37540" y="62254"/>
                    </a:lnTo>
                    <a:lnTo>
                      <a:pt x="39436" y="62062"/>
                    </a:lnTo>
                    <a:lnTo>
                      <a:pt x="39950" y="61997"/>
                    </a:lnTo>
                    <a:lnTo>
                      <a:pt x="40465" y="61901"/>
                    </a:lnTo>
                    <a:lnTo>
                      <a:pt x="40947" y="61804"/>
                    </a:lnTo>
                    <a:lnTo>
                      <a:pt x="41461" y="61676"/>
                    </a:lnTo>
                    <a:lnTo>
                      <a:pt x="42425" y="61354"/>
                    </a:lnTo>
                    <a:lnTo>
                      <a:pt x="43389" y="60969"/>
                    </a:lnTo>
                    <a:lnTo>
                      <a:pt x="44321" y="60519"/>
                    </a:lnTo>
                    <a:lnTo>
                      <a:pt x="45221" y="59972"/>
                    </a:lnTo>
                    <a:lnTo>
                      <a:pt x="46089" y="59394"/>
                    </a:lnTo>
                    <a:lnTo>
                      <a:pt x="46957" y="58751"/>
                    </a:lnTo>
                    <a:lnTo>
                      <a:pt x="47760" y="58012"/>
                    </a:lnTo>
                    <a:lnTo>
                      <a:pt x="48564" y="57241"/>
                    </a:lnTo>
                    <a:lnTo>
                      <a:pt x="49303" y="56405"/>
                    </a:lnTo>
                    <a:lnTo>
                      <a:pt x="50042" y="55537"/>
                    </a:lnTo>
                    <a:lnTo>
                      <a:pt x="50717" y="54573"/>
                    </a:lnTo>
                    <a:lnTo>
                      <a:pt x="51392" y="53577"/>
                    </a:lnTo>
                    <a:lnTo>
                      <a:pt x="52003" y="52548"/>
                    </a:lnTo>
                    <a:lnTo>
                      <a:pt x="52613" y="51455"/>
                    </a:lnTo>
                    <a:lnTo>
                      <a:pt x="53160" y="50298"/>
                    </a:lnTo>
                    <a:lnTo>
                      <a:pt x="53674" y="49109"/>
                    </a:lnTo>
                    <a:lnTo>
                      <a:pt x="54124" y="47888"/>
                    </a:lnTo>
                    <a:lnTo>
                      <a:pt x="54542" y="46635"/>
                    </a:lnTo>
                    <a:lnTo>
                      <a:pt x="54960" y="45317"/>
                    </a:lnTo>
                    <a:lnTo>
                      <a:pt x="55281" y="43967"/>
                    </a:lnTo>
                    <a:lnTo>
                      <a:pt x="55602" y="42585"/>
                    </a:lnTo>
                    <a:lnTo>
                      <a:pt x="55859" y="41203"/>
                    </a:lnTo>
                    <a:lnTo>
                      <a:pt x="56052" y="39757"/>
                    </a:lnTo>
                    <a:lnTo>
                      <a:pt x="56213" y="38278"/>
                    </a:lnTo>
                    <a:lnTo>
                      <a:pt x="56342" y="36800"/>
                    </a:lnTo>
                    <a:lnTo>
                      <a:pt x="56406" y="35289"/>
                    </a:lnTo>
                    <a:lnTo>
                      <a:pt x="56406" y="33747"/>
                    </a:lnTo>
                    <a:lnTo>
                      <a:pt x="56374" y="32172"/>
                    </a:lnTo>
                    <a:lnTo>
                      <a:pt x="56277" y="30597"/>
                    </a:lnTo>
                    <a:lnTo>
                      <a:pt x="56149" y="28990"/>
                    </a:lnTo>
                    <a:lnTo>
                      <a:pt x="55956" y="27415"/>
                    </a:lnTo>
                    <a:lnTo>
                      <a:pt x="55699" y="25840"/>
                    </a:lnTo>
                    <a:lnTo>
                      <a:pt x="55409" y="24298"/>
                    </a:lnTo>
                    <a:lnTo>
                      <a:pt x="55056" y="22787"/>
                    </a:lnTo>
                    <a:lnTo>
                      <a:pt x="54670" y="21276"/>
                    </a:lnTo>
                    <a:lnTo>
                      <a:pt x="54252" y="19830"/>
                    </a:lnTo>
                    <a:lnTo>
                      <a:pt x="53802" y="18416"/>
                    </a:lnTo>
                    <a:lnTo>
                      <a:pt x="53288" y="17002"/>
                    </a:lnTo>
                    <a:lnTo>
                      <a:pt x="52742" y="15652"/>
                    </a:lnTo>
                    <a:lnTo>
                      <a:pt x="52131" y="14366"/>
                    </a:lnTo>
                    <a:lnTo>
                      <a:pt x="51521" y="13081"/>
                    </a:lnTo>
                    <a:lnTo>
                      <a:pt x="50846" y="11860"/>
                    </a:lnTo>
                    <a:lnTo>
                      <a:pt x="50171" y="10670"/>
                    </a:lnTo>
                    <a:lnTo>
                      <a:pt x="49464" y="9545"/>
                    </a:lnTo>
                    <a:lnTo>
                      <a:pt x="48692" y="8485"/>
                    </a:lnTo>
                    <a:lnTo>
                      <a:pt x="47921" y="7456"/>
                    </a:lnTo>
                    <a:lnTo>
                      <a:pt x="47117" y="6492"/>
                    </a:lnTo>
                    <a:lnTo>
                      <a:pt x="46282" y="5592"/>
                    </a:lnTo>
                    <a:lnTo>
                      <a:pt x="45446" y="4725"/>
                    </a:lnTo>
                    <a:lnTo>
                      <a:pt x="44546" y="3953"/>
                    </a:lnTo>
                    <a:lnTo>
                      <a:pt x="43646" y="3214"/>
                    </a:lnTo>
                    <a:lnTo>
                      <a:pt x="42746" y="2571"/>
                    </a:lnTo>
                    <a:lnTo>
                      <a:pt x="41814" y="1993"/>
                    </a:lnTo>
                    <a:lnTo>
                      <a:pt x="40850" y="1446"/>
                    </a:lnTo>
                    <a:lnTo>
                      <a:pt x="39886" y="1028"/>
                    </a:lnTo>
                    <a:lnTo>
                      <a:pt x="38922" y="643"/>
                    </a:lnTo>
                    <a:lnTo>
                      <a:pt x="38408" y="514"/>
                    </a:lnTo>
                    <a:lnTo>
                      <a:pt x="37926" y="354"/>
                    </a:lnTo>
                    <a:lnTo>
                      <a:pt x="37443" y="257"/>
                    </a:lnTo>
                    <a:lnTo>
                      <a:pt x="36929" y="161"/>
                    </a:lnTo>
                    <a:lnTo>
                      <a:pt x="36415" y="96"/>
                    </a:lnTo>
                    <a:lnTo>
                      <a:pt x="35933" y="32"/>
                    </a:lnTo>
                    <a:lnTo>
                      <a:pt x="35419" y="0"/>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9" name="Google Shape;4549;g29b7ea283be_1_2021"/>
              <p:cNvSpPr/>
              <p:nvPr/>
            </p:nvSpPr>
            <p:spPr>
              <a:xfrm>
                <a:off x="2453275" y="238125"/>
                <a:ext cx="1410150" cy="1561200"/>
              </a:xfrm>
              <a:custGeom>
                <a:avLst/>
                <a:gdLst/>
                <a:ahLst/>
                <a:cxnLst/>
                <a:rect l="l" t="t" r="r" b="b"/>
                <a:pathLst>
                  <a:path w="56406" h="62448" fill="none" extrusionOk="0">
                    <a:moveTo>
                      <a:pt x="56149" y="28990"/>
                    </a:moveTo>
                    <a:lnTo>
                      <a:pt x="56149" y="28990"/>
                    </a:lnTo>
                    <a:lnTo>
                      <a:pt x="56277" y="30597"/>
                    </a:lnTo>
                    <a:lnTo>
                      <a:pt x="56374" y="32172"/>
                    </a:lnTo>
                    <a:lnTo>
                      <a:pt x="56406" y="33747"/>
                    </a:lnTo>
                    <a:lnTo>
                      <a:pt x="56406" y="35289"/>
                    </a:lnTo>
                    <a:lnTo>
                      <a:pt x="56342" y="36800"/>
                    </a:lnTo>
                    <a:lnTo>
                      <a:pt x="56213" y="38278"/>
                    </a:lnTo>
                    <a:lnTo>
                      <a:pt x="56052" y="39757"/>
                    </a:lnTo>
                    <a:lnTo>
                      <a:pt x="55859" y="41203"/>
                    </a:lnTo>
                    <a:lnTo>
                      <a:pt x="55602" y="42585"/>
                    </a:lnTo>
                    <a:lnTo>
                      <a:pt x="55281" y="43967"/>
                    </a:lnTo>
                    <a:lnTo>
                      <a:pt x="54960" y="45317"/>
                    </a:lnTo>
                    <a:lnTo>
                      <a:pt x="54542" y="46635"/>
                    </a:lnTo>
                    <a:lnTo>
                      <a:pt x="54124" y="47888"/>
                    </a:lnTo>
                    <a:lnTo>
                      <a:pt x="53674" y="49109"/>
                    </a:lnTo>
                    <a:lnTo>
                      <a:pt x="53160" y="50298"/>
                    </a:lnTo>
                    <a:lnTo>
                      <a:pt x="52613" y="51455"/>
                    </a:lnTo>
                    <a:lnTo>
                      <a:pt x="52003" y="52548"/>
                    </a:lnTo>
                    <a:lnTo>
                      <a:pt x="51392" y="53577"/>
                    </a:lnTo>
                    <a:lnTo>
                      <a:pt x="50717" y="54573"/>
                    </a:lnTo>
                    <a:lnTo>
                      <a:pt x="50042" y="55537"/>
                    </a:lnTo>
                    <a:lnTo>
                      <a:pt x="49303" y="56405"/>
                    </a:lnTo>
                    <a:lnTo>
                      <a:pt x="48564" y="57241"/>
                    </a:lnTo>
                    <a:lnTo>
                      <a:pt x="47760" y="58012"/>
                    </a:lnTo>
                    <a:lnTo>
                      <a:pt x="46957" y="58751"/>
                    </a:lnTo>
                    <a:lnTo>
                      <a:pt x="46089" y="59394"/>
                    </a:lnTo>
                    <a:lnTo>
                      <a:pt x="45221" y="59972"/>
                    </a:lnTo>
                    <a:lnTo>
                      <a:pt x="44321" y="60519"/>
                    </a:lnTo>
                    <a:lnTo>
                      <a:pt x="43389" y="60969"/>
                    </a:lnTo>
                    <a:lnTo>
                      <a:pt x="42425" y="61354"/>
                    </a:lnTo>
                    <a:lnTo>
                      <a:pt x="41461" y="61676"/>
                    </a:lnTo>
                    <a:lnTo>
                      <a:pt x="40947" y="61804"/>
                    </a:lnTo>
                    <a:lnTo>
                      <a:pt x="40465" y="61901"/>
                    </a:lnTo>
                    <a:lnTo>
                      <a:pt x="39950" y="61997"/>
                    </a:lnTo>
                    <a:lnTo>
                      <a:pt x="39436" y="62062"/>
                    </a:lnTo>
                    <a:lnTo>
                      <a:pt x="39436" y="62062"/>
                    </a:lnTo>
                    <a:lnTo>
                      <a:pt x="37540" y="62254"/>
                    </a:lnTo>
                    <a:lnTo>
                      <a:pt x="35708" y="62383"/>
                    </a:lnTo>
                    <a:lnTo>
                      <a:pt x="33908" y="62447"/>
                    </a:lnTo>
                    <a:lnTo>
                      <a:pt x="32140" y="62447"/>
                    </a:lnTo>
                    <a:lnTo>
                      <a:pt x="30437" y="62383"/>
                    </a:lnTo>
                    <a:lnTo>
                      <a:pt x="28766" y="62254"/>
                    </a:lnTo>
                    <a:lnTo>
                      <a:pt x="27159" y="62062"/>
                    </a:lnTo>
                    <a:lnTo>
                      <a:pt x="25584" y="61804"/>
                    </a:lnTo>
                    <a:lnTo>
                      <a:pt x="25584" y="61804"/>
                    </a:lnTo>
                    <a:lnTo>
                      <a:pt x="24170" y="61515"/>
                    </a:lnTo>
                    <a:lnTo>
                      <a:pt x="22788" y="61162"/>
                    </a:lnTo>
                    <a:lnTo>
                      <a:pt x="21470" y="60776"/>
                    </a:lnTo>
                    <a:lnTo>
                      <a:pt x="20152" y="60358"/>
                    </a:lnTo>
                    <a:lnTo>
                      <a:pt x="18899" y="59876"/>
                    </a:lnTo>
                    <a:lnTo>
                      <a:pt x="17678" y="59330"/>
                    </a:lnTo>
                    <a:lnTo>
                      <a:pt x="16488" y="58783"/>
                    </a:lnTo>
                    <a:lnTo>
                      <a:pt x="15364" y="58173"/>
                    </a:lnTo>
                    <a:lnTo>
                      <a:pt x="14271" y="57530"/>
                    </a:lnTo>
                    <a:lnTo>
                      <a:pt x="13210" y="56823"/>
                    </a:lnTo>
                    <a:lnTo>
                      <a:pt x="12182" y="56116"/>
                    </a:lnTo>
                    <a:lnTo>
                      <a:pt x="11185" y="55344"/>
                    </a:lnTo>
                    <a:lnTo>
                      <a:pt x="10253" y="54541"/>
                    </a:lnTo>
                    <a:lnTo>
                      <a:pt x="9353" y="53705"/>
                    </a:lnTo>
                    <a:lnTo>
                      <a:pt x="8518" y="52837"/>
                    </a:lnTo>
                    <a:lnTo>
                      <a:pt x="7682" y="51938"/>
                    </a:lnTo>
                    <a:lnTo>
                      <a:pt x="6911" y="51006"/>
                    </a:lnTo>
                    <a:lnTo>
                      <a:pt x="6172" y="50041"/>
                    </a:lnTo>
                    <a:lnTo>
                      <a:pt x="5497" y="49045"/>
                    </a:lnTo>
                    <a:lnTo>
                      <a:pt x="4822" y="48017"/>
                    </a:lnTo>
                    <a:lnTo>
                      <a:pt x="4211" y="46988"/>
                    </a:lnTo>
                    <a:lnTo>
                      <a:pt x="3665" y="45895"/>
                    </a:lnTo>
                    <a:lnTo>
                      <a:pt x="3118" y="44803"/>
                    </a:lnTo>
                    <a:lnTo>
                      <a:pt x="2636" y="43710"/>
                    </a:lnTo>
                    <a:lnTo>
                      <a:pt x="2186" y="42553"/>
                    </a:lnTo>
                    <a:lnTo>
                      <a:pt x="1769" y="41396"/>
                    </a:lnTo>
                    <a:lnTo>
                      <a:pt x="1415" y="40207"/>
                    </a:lnTo>
                    <a:lnTo>
                      <a:pt x="1094" y="39017"/>
                    </a:lnTo>
                    <a:lnTo>
                      <a:pt x="804" y="37796"/>
                    </a:lnTo>
                    <a:lnTo>
                      <a:pt x="579" y="36575"/>
                    </a:lnTo>
                    <a:lnTo>
                      <a:pt x="387" y="35321"/>
                    </a:lnTo>
                    <a:lnTo>
                      <a:pt x="226" y="34068"/>
                    </a:lnTo>
                    <a:lnTo>
                      <a:pt x="226" y="34068"/>
                    </a:lnTo>
                    <a:lnTo>
                      <a:pt x="97" y="32525"/>
                    </a:lnTo>
                    <a:lnTo>
                      <a:pt x="1" y="31015"/>
                    </a:lnTo>
                    <a:lnTo>
                      <a:pt x="1" y="29536"/>
                    </a:lnTo>
                    <a:lnTo>
                      <a:pt x="33" y="28090"/>
                    </a:lnTo>
                    <a:lnTo>
                      <a:pt x="129" y="26644"/>
                    </a:lnTo>
                    <a:lnTo>
                      <a:pt x="322" y="25262"/>
                    </a:lnTo>
                    <a:lnTo>
                      <a:pt x="547" y="23880"/>
                    </a:lnTo>
                    <a:lnTo>
                      <a:pt x="836" y="22562"/>
                    </a:lnTo>
                    <a:lnTo>
                      <a:pt x="1222" y="21244"/>
                    </a:lnTo>
                    <a:lnTo>
                      <a:pt x="1640" y="19959"/>
                    </a:lnTo>
                    <a:lnTo>
                      <a:pt x="2154" y="18705"/>
                    </a:lnTo>
                    <a:lnTo>
                      <a:pt x="2443" y="18095"/>
                    </a:lnTo>
                    <a:lnTo>
                      <a:pt x="2733" y="17516"/>
                    </a:lnTo>
                    <a:lnTo>
                      <a:pt x="3054" y="16905"/>
                    </a:lnTo>
                    <a:lnTo>
                      <a:pt x="3375" y="16327"/>
                    </a:lnTo>
                    <a:lnTo>
                      <a:pt x="3729" y="15748"/>
                    </a:lnTo>
                    <a:lnTo>
                      <a:pt x="4083" y="15170"/>
                    </a:lnTo>
                    <a:lnTo>
                      <a:pt x="4468" y="14624"/>
                    </a:lnTo>
                    <a:lnTo>
                      <a:pt x="4886" y="14045"/>
                    </a:lnTo>
                    <a:lnTo>
                      <a:pt x="5304" y="13499"/>
                    </a:lnTo>
                    <a:lnTo>
                      <a:pt x="5754" y="12984"/>
                    </a:lnTo>
                    <a:lnTo>
                      <a:pt x="6204" y="12438"/>
                    </a:lnTo>
                    <a:lnTo>
                      <a:pt x="6686" y="11924"/>
                    </a:lnTo>
                    <a:lnTo>
                      <a:pt x="7200" y="11410"/>
                    </a:lnTo>
                    <a:lnTo>
                      <a:pt x="7714" y="10895"/>
                    </a:lnTo>
                    <a:lnTo>
                      <a:pt x="8229" y="10413"/>
                    </a:lnTo>
                    <a:lnTo>
                      <a:pt x="8807" y="9931"/>
                    </a:lnTo>
                    <a:lnTo>
                      <a:pt x="9386" y="9449"/>
                    </a:lnTo>
                    <a:lnTo>
                      <a:pt x="9964" y="8999"/>
                    </a:lnTo>
                    <a:lnTo>
                      <a:pt x="11218" y="8067"/>
                    </a:lnTo>
                    <a:lnTo>
                      <a:pt x="12567" y="7199"/>
                    </a:lnTo>
                    <a:lnTo>
                      <a:pt x="13982" y="6364"/>
                    </a:lnTo>
                    <a:lnTo>
                      <a:pt x="15460" y="5592"/>
                    </a:lnTo>
                    <a:lnTo>
                      <a:pt x="17035" y="4821"/>
                    </a:lnTo>
                    <a:lnTo>
                      <a:pt x="18706" y="4114"/>
                    </a:lnTo>
                    <a:lnTo>
                      <a:pt x="20474" y="3439"/>
                    </a:lnTo>
                    <a:lnTo>
                      <a:pt x="22306" y="2796"/>
                    </a:lnTo>
                    <a:lnTo>
                      <a:pt x="24234" y="2185"/>
                    </a:lnTo>
                    <a:lnTo>
                      <a:pt x="26259" y="1607"/>
                    </a:lnTo>
                    <a:lnTo>
                      <a:pt x="28348" y="1093"/>
                    </a:lnTo>
                    <a:lnTo>
                      <a:pt x="30566" y="611"/>
                    </a:lnTo>
                    <a:lnTo>
                      <a:pt x="30566" y="611"/>
                    </a:lnTo>
                    <a:lnTo>
                      <a:pt x="32880" y="193"/>
                    </a:lnTo>
                    <a:lnTo>
                      <a:pt x="32880" y="193"/>
                    </a:lnTo>
                    <a:lnTo>
                      <a:pt x="33362" y="96"/>
                    </a:lnTo>
                    <a:lnTo>
                      <a:pt x="33876" y="32"/>
                    </a:lnTo>
                    <a:lnTo>
                      <a:pt x="34390" y="0"/>
                    </a:lnTo>
                    <a:lnTo>
                      <a:pt x="34904" y="0"/>
                    </a:lnTo>
                    <a:lnTo>
                      <a:pt x="35419" y="0"/>
                    </a:lnTo>
                    <a:lnTo>
                      <a:pt x="35933" y="32"/>
                    </a:lnTo>
                    <a:lnTo>
                      <a:pt x="36415" y="96"/>
                    </a:lnTo>
                    <a:lnTo>
                      <a:pt x="36929" y="161"/>
                    </a:lnTo>
                    <a:lnTo>
                      <a:pt x="37443" y="257"/>
                    </a:lnTo>
                    <a:lnTo>
                      <a:pt x="37926" y="354"/>
                    </a:lnTo>
                    <a:lnTo>
                      <a:pt x="38408" y="514"/>
                    </a:lnTo>
                    <a:lnTo>
                      <a:pt x="38922" y="643"/>
                    </a:lnTo>
                    <a:lnTo>
                      <a:pt x="39886" y="1028"/>
                    </a:lnTo>
                    <a:lnTo>
                      <a:pt x="40850" y="1446"/>
                    </a:lnTo>
                    <a:lnTo>
                      <a:pt x="41814" y="1993"/>
                    </a:lnTo>
                    <a:lnTo>
                      <a:pt x="42746" y="2571"/>
                    </a:lnTo>
                    <a:lnTo>
                      <a:pt x="43646" y="3214"/>
                    </a:lnTo>
                    <a:lnTo>
                      <a:pt x="44546" y="3953"/>
                    </a:lnTo>
                    <a:lnTo>
                      <a:pt x="45446" y="4725"/>
                    </a:lnTo>
                    <a:lnTo>
                      <a:pt x="46282" y="5592"/>
                    </a:lnTo>
                    <a:lnTo>
                      <a:pt x="47117" y="6492"/>
                    </a:lnTo>
                    <a:lnTo>
                      <a:pt x="47921" y="7456"/>
                    </a:lnTo>
                    <a:lnTo>
                      <a:pt x="48692" y="8485"/>
                    </a:lnTo>
                    <a:lnTo>
                      <a:pt x="49464" y="9545"/>
                    </a:lnTo>
                    <a:lnTo>
                      <a:pt x="50171" y="10670"/>
                    </a:lnTo>
                    <a:lnTo>
                      <a:pt x="50846" y="11860"/>
                    </a:lnTo>
                    <a:lnTo>
                      <a:pt x="51521" y="13081"/>
                    </a:lnTo>
                    <a:lnTo>
                      <a:pt x="52131" y="14366"/>
                    </a:lnTo>
                    <a:lnTo>
                      <a:pt x="52742" y="15652"/>
                    </a:lnTo>
                    <a:lnTo>
                      <a:pt x="53288" y="17002"/>
                    </a:lnTo>
                    <a:lnTo>
                      <a:pt x="53802" y="18416"/>
                    </a:lnTo>
                    <a:lnTo>
                      <a:pt x="54252" y="19830"/>
                    </a:lnTo>
                    <a:lnTo>
                      <a:pt x="54670" y="21276"/>
                    </a:lnTo>
                    <a:lnTo>
                      <a:pt x="55056" y="22787"/>
                    </a:lnTo>
                    <a:lnTo>
                      <a:pt x="55409" y="24298"/>
                    </a:lnTo>
                    <a:lnTo>
                      <a:pt x="55699" y="25840"/>
                    </a:lnTo>
                    <a:lnTo>
                      <a:pt x="55956" y="27415"/>
                    </a:lnTo>
                    <a:lnTo>
                      <a:pt x="56149" y="289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0" name="Google Shape;4550;g29b7ea283be_1_2021"/>
              <p:cNvSpPr/>
              <p:nvPr/>
            </p:nvSpPr>
            <p:spPr>
              <a:xfrm>
                <a:off x="2716025" y="238125"/>
                <a:ext cx="1147400" cy="1561200"/>
              </a:xfrm>
              <a:custGeom>
                <a:avLst/>
                <a:gdLst/>
                <a:ahLst/>
                <a:cxnLst/>
                <a:rect l="l" t="t" r="r" b="b"/>
                <a:pathLst>
                  <a:path w="45896" h="62448" extrusionOk="0">
                    <a:moveTo>
                      <a:pt x="23912" y="0"/>
                    </a:moveTo>
                    <a:lnTo>
                      <a:pt x="23398" y="32"/>
                    </a:lnTo>
                    <a:lnTo>
                      <a:pt x="22884" y="96"/>
                    </a:lnTo>
                    <a:lnTo>
                      <a:pt x="22370" y="193"/>
                    </a:lnTo>
                    <a:lnTo>
                      <a:pt x="20056" y="611"/>
                    </a:lnTo>
                    <a:lnTo>
                      <a:pt x="18834" y="1061"/>
                    </a:lnTo>
                    <a:lnTo>
                      <a:pt x="17677" y="1575"/>
                    </a:lnTo>
                    <a:lnTo>
                      <a:pt x="16520" y="2121"/>
                    </a:lnTo>
                    <a:lnTo>
                      <a:pt x="15395" y="2732"/>
                    </a:lnTo>
                    <a:lnTo>
                      <a:pt x="14303" y="3407"/>
                    </a:lnTo>
                    <a:lnTo>
                      <a:pt x="13274" y="4146"/>
                    </a:lnTo>
                    <a:lnTo>
                      <a:pt x="12246" y="4885"/>
                    </a:lnTo>
                    <a:lnTo>
                      <a:pt x="11249" y="5721"/>
                    </a:lnTo>
                    <a:lnTo>
                      <a:pt x="10285" y="6589"/>
                    </a:lnTo>
                    <a:lnTo>
                      <a:pt x="9353" y="7489"/>
                    </a:lnTo>
                    <a:lnTo>
                      <a:pt x="8485" y="8453"/>
                    </a:lnTo>
                    <a:lnTo>
                      <a:pt x="7618" y="9449"/>
                    </a:lnTo>
                    <a:lnTo>
                      <a:pt x="6814" y="10478"/>
                    </a:lnTo>
                    <a:lnTo>
                      <a:pt x="6043" y="11570"/>
                    </a:lnTo>
                    <a:lnTo>
                      <a:pt x="5336" y="12695"/>
                    </a:lnTo>
                    <a:lnTo>
                      <a:pt x="4629" y="13852"/>
                    </a:lnTo>
                    <a:lnTo>
                      <a:pt x="3986" y="15009"/>
                    </a:lnTo>
                    <a:lnTo>
                      <a:pt x="3375" y="16230"/>
                    </a:lnTo>
                    <a:lnTo>
                      <a:pt x="2829" y="17484"/>
                    </a:lnTo>
                    <a:lnTo>
                      <a:pt x="2315" y="18770"/>
                    </a:lnTo>
                    <a:lnTo>
                      <a:pt x="1865" y="20087"/>
                    </a:lnTo>
                    <a:lnTo>
                      <a:pt x="1447" y="21437"/>
                    </a:lnTo>
                    <a:lnTo>
                      <a:pt x="1093" y="22787"/>
                    </a:lnTo>
                    <a:lnTo>
                      <a:pt x="772" y="24169"/>
                    </a:lnTo>
                    <a:lnTo>
                      <a:pt x="515" y="25583"/>
                    </a:lnTo>
                    <a:lnTo>
                      <a:pt x="322" y="27029"/>
                    </a:lnTo>
                    <a:lnTo>
                      <a:pt x="161" y="28476"/>
                    </a:lnTo>
                    <a:lnTo>
                      <a:pt x="65" y="29922"/>
                    </a:lnTo>
                    <a:lnTo>
                      <a:pt x="0" y="31400"/>
                    </a:lnTo>
                    <a:lnTo>
                      <a:pt x="33" y="32911"/>
                    </a:lnTo>
                    <a:lnTo>
                      <a:pt x="97" y="34421"/>
                    </a:lnTo>
                    <a:lnTo>
                      <a:pt x="225" y="35932"/>
                    </a:lnTo>
                    <a:lnTo>
                      <a:pt x="354" y="36961"/>
                    </a:lnTo>
                    <a:lnTo>
                      <a:pt x="515" y="38021"/>
                    </a:lnTo>
                    <a:lnTo>
                      <a:pt x="675" y="39017"/>
                    </a:lnTo>
                    <a:lnTo>
                      <a:pt x="900" y="40046"/>
                    </a:lnTo>
                    <a:lnTo>
                      <a:pt x="1125" y="41042"/>
                    </a:lnTo>
                    <a:lnTo>
                      <a:pt x="1350" y="42006"/>
                    </a:lnTo>
                    <a:lnTo>
                      <a:pt x="1640" y="42971"/>
                    </a:lnTo>
                    <a:lnTo>
                      <a:pt x="1929" y="43935"/>
                    </a:lnTo>
                    <a:lnTo>
                      <a:pt x="2250" y="44867"/>
                    </a:lnTo>
                    <a:lnTo>
                      <a:pt x="2604" y="45799"/>
                    </a:lnTo>
                    <a:lnTo>
                      <a:pt x="2989" y="46731"/>
                    </a:lnTo>
                    <a:lnTo>
                      <a:pt x="3375" y="47631"/>
                    </a:lnTo>
                    <a:lnTo>
                      <a:pt x="3793" y="48499"/>
                    </a:lnTo>
                    <a:lnTo>
                      <a:pt x="4211" y="49366"/>
                    </a:lnTo>
                    <a:lnTo>
                      <a:pt x="4661" y="50234"/>
                    </a:lnTo>
                    <a:lnTo>
                      <a:pt x="5143" y="51070"/>
                    </a:lnTo>
                    <a:lnTo>
                      <a:pt x="5625" y="51873"/>
                    </a:lnTo>
                    <a:lnTo>
                      <a:pt x="6139" y="52677"/>
                    </a:lnTo>
                    <a:lnTo>
                      <a:pt x="6686" y="53448"/>
                    </a:lnTo>
                    <a:lnTo>
                      <a:pt x="7232" y="54219"/>
                    </a:lnTo>
                    <a:lnTo>
                      <a:pt x="7778" y="54959"/>
                    </a:lnTo>
                    <a:lnTo>
                      <a:pt x="8389" y="55698"/>
                    </a:lnTo>
                    <a:lnTo>
                      <a:pt x="8967" y="56405"/>
                    </a:lnTo>
                    <a:lnTo>
                      <a:pt x="9610" y="57080"/>
                    </a:lnTo>
                    <a:lnTo>
                      <a:pt x="10221" y="57755"/>
                    </a:lnTo>
                    <a:lnTo>
                      <a:pt x="10896" y="58398"/>
                    </a:lnTo>
                    <a:lnTo>
                      <a:pt x="11539" y="59008"/>
                    </a:lnTo>
                    <a:lnTo>
                      <a:pt x="12214" y="59619"/>
                    </a:lnTo>
                    <a:lnTo>
                      <a:pt x="12921" y="60197"/>
                    </a:lnTo>
                    <a:lnTo>
                      <a:pt x="13628" y="60744"/>
                    </a:lnTo>
                    <a:lnTo>
                      <a:pt x="14335" y="61290"/>
                    </a:lnTo>
                    <a:lnTo>
                      <a:pt x="15074" y="61804"/>
                    </a:lnTo>
                    <a:lnTo>
                      <a:pt x="15974" y="61933"/>
                    </a:lnTo>
                    <a:lnTo>
                      <a:pt x="16906" y="62094"/>
                    </a:lnTo>
                    <a:lnTo>
                      <a:pt x="17806" y="62190"/>
                    </a:lnTo>
                    <a:lnTo>
                      <a:pt x="18770" y="62286"/>
                    </a:lnTo>
                    <a:lnTo>
                      <a:pt x="19702" y="62351"/>
                    </a:lnTo>
                    <a:lnTo>
                      <a:pt x="20698" y="62415"/>
                    </a:lnTo>
                    <a:lnTo>
                      <a:pt x="21663" y="62447"/>
                    </a:lnTo>
                    <a:lnTo>
                      <a:pt x="24202" y="62447"/>
                    </a:lnTo>
                    <a:lnTo>
                      <a:pt x="25744" y="62351"/>
                    </a:lnTo>
                    <a:lnTo>
                      <a:pt x="27319" y="62254"/>
                    </a:lnTo>
                    <a:lnTo>
                      <a:pt x="28926" y="62062"/>
                    </a:lnTo>
                    <a:lnTo>
                      <a:pt x="29858" y="61933"/>
                    </a:lnTo>
                    <a:lnTo>
                      <a:pt x="30758" y="61708"/>
                    </a:lnTo>
                    <a:lnTo>
                      <a:pt x="31626" y="61451"/>
                    </a:lnTo>
                    <a:lnTo>
                      <a:pt x="32494" y="61129"/>
                    </a:lnTo>
                    <a:lnTo>
                      <a:pt x="33329" y="60744"/>
                    </a:lnTo>
                    <a:lnTo>
                      <a:pt x="34165" y="60326"/>
                    </a:lnTo>
                    <a:lnTo>
                      <a:pt x="34968" y="59812"/>
                    </a:lnTo>
                    <a:lnTo>
                      <a:pt x="35772" y="59265"/>
                    </a:lnTo>
                    <a:lnTo>
                      <a:pt x="36511" y="58687"/>
                    </a:lnTo>
                    <a:lnTo>
                      <a:pt x="37250" y="58044"/>
                    </a:lnTo>
                    <a:lnTo>
                      <a:pt x="37957" y="57337"/>
                    </a:lnTo>
                    <a:lnTo>
                      <a:pt x="38664" y="56598"/>
                    </a:lnTo>
                    <a:lnTo>
                      <a:pt x="39307" y="55794"/>
                    </a:lnTo>
                    <a:lnTo>
                      <a:pt x="39950" y="54959"/>
                    </a:lnTo>
                    <a:lnTo>
                      <a:pt x="40561" y="54091"/>
                    </a:lnTo>
                    <a:lnTo>
                      <a:pt x="41139" y="53191"/>
                    </a:lnTo>
                    <a:lnTo>
                      <a:pt x="41686" y="52227"/>
                    </a:lnTo>
                    <a:lnTo>
                      <a:pt x="42200" y="51230"/>
                    </a:lnTo>
                    <a:lnTo>
                      <a:pt x="42682" y="50202"/>
                    </a:lnTo>
                    <a:lnTo>
                      <a:pt x="43132" y="49141"/>
                    </a:lnTo>
                    <a:lnTo>
                      <a:pt x="43582" y="48017"/>
                    </a:lnTo>
                    <a:lnTo>
                      <a:pt x="43967" y="46892"/>
                    </a:lnTo>
                    <a:lnTo>
                      <a:pt x="44321" y="45735"/>
                    </a:lnTo>
                    <a:lnTo>
                      <a:pt x="44642" y="44545"/>
                    </a:lnTo>
                    <a:lnTo>
                      <a:pt x="44932" y="43324"/>
                    </a:lnTo>
                    <a:lnTo>
                      <a:pt x="45189" y="42071"/>
                    </a:lnTo>
                    <a:lnTo>
                      <a:pt x="45414" y="40785"/>
                    </a:lnTo>
                    <a:lnTo>
                      <a:pt x="45574" y="39500"/>
                    </a:lnTo>
                    <a:lnTo>
                      <a:pt x="45703" y="38150"/>
                    </a:lnTo>
                    <a:lnTo>
                      <a:pt x="45832" y="36832"/>
                    </a:lnTo>
                    <a:lnTo>
                      <a:pt x="45896" y="35450"/>
                    </a:lnTo>
                    <a:lnTo>
                      <a:pt x="45896" y="34068"/>
                    </a:lnTo>
                    <a:lnTo>
                      <a:pt x="45896" y="32815"/>
                    </a:lnTo>
                    <a:lnTo>
                      <a:pt x="45832" y="31561"/>
                    </a:lnTo>
                    <a:lnTo>
                      <a:pt x="45735" y="30275"/>
                    </a:lnTo>
                    <a:lnTo>
                      <a:pt x="45639" y="28990"/>
                    </a:lnTo>
                    <a:lnTo>
                      <a:pt x="45510" y="27994"/>
                    </a:lnTo>
                    <a:lnTo>
                      <a:pt x="45382" y="26965"/>
                    </a:lnTo>
                    <a:lnTo>
                      <a:pt x="45221" y="25969"/>
                    </a:lnTo>
                    <a:lnTo>
                      <a:pt x="45028" y="24972"/>
                    </a:lnTo>
                    <a:lnTo>
                      <a:pt x="44835" y="24008"/>
                    </a:lnTo>
                    <a:lnTo>
                      <a:pt x="44610" y="23044"/>
                    </a:lnTo>
                    <a:lnTo>
                      <a:pt x="44385" y="22080"/>
                    </a:lnTo>
                    <a:lnTo>
                      <a:pt x="44128" y="21148"/>
                    </a:lnTo>
                    <a:lnTo>
                      <a:pt x="43871" y="20216"/>
                    </a:lnTo>
                    <a:lnTo>
                      <a:pt x="43582" y="19284"/>
                    </a:lnTo>
                    <a:lnTo>
                      <a:pt x="43260" y="18384"/>
                    </a:lnTo>
                    <a:lnTo>
                      <a:pt x="42939" y="17484"/>
                    </a:lnTo>
                    <a:lnTo>
                      <a:pt x="42618" y="16616"/>
                    </a:lnTo>
                    <a:lnTo>
                      <a:pt x="42264" y="15748"/>
                    </a:lnTo>
                    <a:lnTo>
                      <a:pt x="41878" y="14913"/>
                    </a:lnTo>
                    <a:lnTo>
                      <a:pt x="41493" y="14077"/>
                    </a:lnTo>
                    <a:lnTo>
                      <a:pt x="41107" y="13306"/>
                    </a:lnTo>
                    <a:lnTo>
                      <a:pt x="40721" y="12534"/>
                    </a:lnTo>
                    <a:lnTo>
                      <a:pt x="40304" y="11795"/>
                    </a:lnTo>
                    <a:lnTo>
                      <a:pt x="39886" y="11056"/>
                    </a:lnTo>
                    <a:lnTo>
                      <a:pt x="39436" y="10349"/>
                    </a:lnTo>
                    <a:lnTo>
                      <a:pt x="39018" y="9642"/>
                    </a:lnTo>
                    <a:lnTo>
                      <a:pt x="38536" y="8967"/>
                    </a:lnTo>
                    <a:lnTo>
                      <a:pt x="38086" y="8324"/>
                    </a:lnTo>
                    <a:lnTo>
                      <a:pt x="37604" y="7681"/>
                    </a:lnTo>
                    <a:lnTo>
                      <a:pt x="37122" y="7071"/>
                    </a:lnTo>
                    <a:lnTo>
                      <a:pt x="36607" y="6492"/>
                    </a:lnTo>
                    <a:lnTo>
                      <a:pt x="36093" y="5914"/>
                    </a:lnTo>
                    <a:lnTo>
                      <a:pt x="35579" y="5367"/>
                    </a:lnTo>
                    <a:lnTo>
                      <a:pt x="35065" y="4853"/>
                    </a:lnTo>
                    <a:lnTo>
                      <a:pt x="34518" y="4339"/>
                    </a:lnTo>
                    <a:lnTo>
                      <a:pt x="33972" y="3889"/>
                    </a:lnTo>
                    <a:lnTo>
                      <a:pt x="33426" y="3439"/>
                    </a:lnTo>
                    <a:lnTo>
                      <a:pt x="32847" y="2989"/>
                    </a:lnTo>
                    <a:lnTo>
                      <a:pt x="32301" y="2603"/>
                    </a:lnTo>
                    <a:lnTo>
                      <a:pt x="31722" y="2218"/>
                    </a:lnTo>
                    <a:lnTo>
                      <a:pt x="31144" y="1896"/>
                    </a:lnTo>
                    <a:lnTo>
                      <a:pt x="30565" y="1575"/>
                    </a:lnTo>
                    <a:lnTo>
                      <a:pt x="29955" y="1286"/>
                    </a:lnTo>
                    <a:lnTo>
                      <a:pt x="29376" y="1028"/>
                    </a:lnTo>
                    <a:lnTo>
                      <a:pt x="28765" y="771"/>
                    </a:lnTo>
                    <a:lnTo>
                      <a:pt x="28155" y="579"/>
                    </a:lnTo>
                    <a:lnTo>
                      <a:pt x="27544" y="386"/>
                    </a:lnTo>
                    <a:lnTo>
                      <a:pt x="26933" y="257"/>
                    </a:lnTo>
                    <a:lnTo>
                      <a:pt x="26323" y="161"/>
                    </a:lnTo>
                    <a:lnTo>
                      <a:pt x="25680" y="64"/>
                    </a:lnTo>
                    <a:lnTo>
                      <a:pt x="25069" y="0"/>
                    </a:lnTo>
                    <a:close/>
                  </a:path>
                </a:pathLst>
              </a:custGeom>
              <a:solidFill>
                <a:srgbClr val="80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1" name="Google Shape;4551;g29b7ea283be_1_2021"/>
              <p:cNvSpPr/>
              <p:nvPr/>
            </p:nvSpPr>
            <p:spPr>
              <a:xfrm>
                <a:off x="2716025" y="238125"/>
                <a:ext cx="1147400" cy="1561200"/>
              </a:xfrm>
              <a:custGeom>
                <a:avLst/>
                <a:gdLst/>
                <a:ahLst/>
                <a:cxnLst/>
                <a:rect l="l" t="t" r="r" b="b"/>
                <a:pathLst>
                  <a:path w="45896" h="62448" fill="none" extrusionOk="0">
                    <a:moveTo>
                      <a:pt x="24427" y="0"/>
                    </a:moveTo>
                    <a:lnTo>
                      <a:pt x="24427" y="0"/>
                    </a:lnTo>
                    <a:lnTo>
                      <a:pt x="23912" y="0"/>
                    </a:lnTo>
                    <a:lnTo>
                      <a:pt x="23398" y="32"/>
                    </a:lnTo>
                    <a:lnTo>
                      <a:pt x="22884" y="96"/>
                    </a:lnTo>
                    <a:lnTo>
                      <a:pt x="22370" y="193"/>
                    </a:lnTo>
                    <a:lnTo>
                      <a:pt x="22370" y="193"/>
                    </a:lnTo>
                    <a:lnTo>
                      <a:pt x="20056" y="611"/>
                    </a:lnTo>
                    <a:lnTo>
                      <a:pt x="20056" y="611"/>
                    </a:lnTo>
                    <a:lnTo>
                      <a:pt x="20056" y="611"/>
                    </a:lnTo>
                    <a:lnTo>
                      <a:pt x="18834" y="1061"/>
                    </a:lnTo>
                    <a:lnTo>
                      <a:pt x="17677" y="1575"/>
                    </a:lnTo>
                    <a:lnTo>
                      <a:pt x="16520" y="2121"/>
                    </a:lnTo>
                    <a:lnTo>
                      <a:pt x="15395" y="2732"/>
                    </a:lnTo>
                    <a:lnTo>
                      <a:pt x="14303" y="3407"/>
                    </a:lnTo>
                    <a:lnTo>
                      <a:pt x="13274" y="4146"/>
                    </a:lnTo>
                    <a:lnTo>
                      <a:pt x="12246" y="4885"/>
                    </a:lnTo>
                    <a:lnTo>
                      <a:pt x="11249" y="5721"/>
                    </a:lnTo>
                    <a:lnTo>
                      <a:pt x="10285" y="6589"/>
                    </a:lnTo>
                    <a:lnTo>
                      <a:pt x="9353" y="7489"/>
                    </a:lnTo>
                    <a:lnTo>
                      <a:pt x="8485" y="8453"/>
                    </a:lnTo>
                    <a:lnTo>
                      <a:pt x="7618" y="9449"/>
                    </a:lnTo>
                    <a:lnTo>
                      <a:pt x="6814" y="10478"/>
                    </a:lnTo>
                    <a:lnTo>
                      <a:pt x="6043" y="11570"/>
                    </a:lnTo>
                    <a:lnTo>
                      <a:pt x="5336" y="12695"/>
                    </a:lnTo>
                    <a:lnTo>
                      <a:pt x="4629" y="13852"/>
                    </a:lnTo>
                    <a:lnTo>
                      <a:pt x="3986" y="15009"/>
                    </a:lnTo>
                    <a:lnTo>
                      <a:pt x="3375" y="16230"/>
                    </a:lnTo>
                    <a:lnTo>
                      <a:pt x="2829" y="17484"/>
                    </a:lnTo>
                    <a:lnTo>
                      <a:pt x="2315" y="18770"/>
                    </a:lnTo>
                    <a:lnTo>
                      <a:pt x="1865" y="20087"/>
                    </a:lnTo>
                    <a:lnTo>
                      <a:pt x="1447" y="21437"/>
                    </a:lnTo>
                    <a:lnTo>
                      <a:pt x="1093" y="22787"/>
                    </a:lnTo>
                    <a:lnTo>
                      <a:pt x="772" y="24169"/>
                    </a:lnTo>
                    <a:lnTo>
                      <a:pt x="515" y="25583"/>
                    </a:lnTo>
                    <a:lnTo>
                      <a:pt x="322" y="27029"/>
                    </a:lnTo>
                    <a:lnTo>
                      <a:pt x="161" y="28476"/>
                    </a:lnTo>
                    <a:lnTo>
                      <a:pt x="65" y="29922"/>
                    </a:lnTo>
                    <a:lnTo>
                      <a:pt x="0" y="31400"/>
                    </a:lnTo>
                    <a:lnTo>
                      <a:pt x="33" y="32911"/>
                    </a:lnTo>
                    <a:lnTo>
                      <a:pt x="97" y="34421"/>
                    </a:lnTo>
                    <a:lnTo>
                      <a:pt x="225" y="35932"/>
                    </a:lnTo>
                    <a:lnTo>
                      <a:pt x="225" y="35932"/>
                    </a:lnTo>
                    <a:lnTo>
                      <a:pt x="354" y="36961"/>
                    </a:lnTo>
                    <a:lnTo>
                      <a:pt x="515" y="38021"/>
                    </a:lnTo>
                    <a:lnTo>
                      <a:pt x="675" y="39017"/>
                    </a:lnTo>
                    <a:lnTo>
                      <a:pt x="900" y="40046"/>
                    </a:lnTo>
                    <a:lnTo>
                      <a:pt x="1125" y="41042"/>
                    </a:lnTo>
                    <a:lnTo>
                      <a:pt x="1350" y="42006"/>
                    </a:lnTo>
                    <a:lnTo>
                      <a:pt x="1640" y="42971"/>
                    </a:lnTo>
                    <a:lnTo>
                      <a:pt x="1929" y="43935"/>
                    </a:lnTo>
                    <a:lnTo>
                      <a:pt x="2250" y="44867"/>
                    </a:lnTo>
                    <a:lnTo>
                      <a:pt x="2604" y="45799"/>
                    </a:lnTo>
                    <a:lnTo>
                      <a:pt x="2989" y="46731"/>
                    </a:lnTo>
                    <a:lnTo>
                      <a:pt x="3375" y="47631"/>
                    </a:lnTo>
                    <a:lnTo>
                      <a:pt x="3793" y="48499"/>
                    </a:lnTo>
                    <a:lnTo>
                      <a:pt x="4211" y="49366"/>
                    </a:lnTo>
                    <a:lnTo>
                      <a:pt x="4661" y="50234"/>
                    </a:lnTo>
                    <a:lnTo>
                      <a:pt x="5143" y="51070"/>
                    </a:lnTo>
                    <a:lnTo>
                      <a:pt x="5625" y="51873"/>
                    </a:lnTo>
                    <a:lnTo>
                      <a:pt x="6139" y="52677"/>
                    </a:lnTo>
                    <a:lnTo>
                      <a:pt x="6686" y="53448"/>
                    </a:lnTo>
                    <a:lnTo>
                      <a:pt x="7232" y="54219"/>
                    </a:lnTo>
                    <a:lnTo>
                      <a:pt x="7778" y="54959"/>
                    </a:lnTo>
                    <a:lnTo>
                      <a:pt x="8389" y="55698"/>
                    </a:lnTo>
                    <a:lnTo>
                      <a:pt x="8967" y="56405"/>
                    </a:lnTo>
                    <a:lnTo>
                      <a:pt x="9610" y="57080"/>
                    </a:lnTo>
                    <a:lnTo>
                      <a:pt x="10221" y="57755"/>
                    </a:lnTo>
                    <a:lnTo>
                      <a:pt x="10896" y="58398"/>
                    </a:lnTo>
                    <a:lnTo>
                      <a:pt x="11539" y="59008"/>
                    </a:lnTo>
                    <a:lnTo>
                      <a:pt x="12214" y="59619"/>
                    </a:lnTo>
                    <a:lnTo>
                      <a:pt x="12921" y="60197"/>
                    </a:lnTo>
                    <a:lnTo>
                      <a:pt x="13628" y="60744"/>
                    </a:lnTo>
                    <a:lnTo>
                      <a:pt x="14335" y="61290"/>
                    </a:lnTo>
                    <a:lnTo>
                      <a:pt x="15074" y="61804"/>
                    </a:lnTo>
                    <a:lnTo>
                      <a:pt x="15074" y="61804"/>
                    </a:lnTo>
                    <a:lnTo>
                      <a:pt x="15974" y="61933"/>
                    </a:lnTo>
                    <a:lnTo>
                      <a:pt x="16906" y="62094"/>
                    </a:lnTo>
                    <a:lnTo>
                      <a:pt x="17806" y="62190"/>
                    </a:lnTo>
                    <a:lnTo>
                      <a:pt x="18770" y="62286"/>
                    </a:lnTo>
                    <a:lnTo>
                      <a:pt x="19702" y="62351"/>
                    </a:lnTo>
                    <a:lnTo>
                      <a:pt x="20698" y="62415"/>
                    </a:lnTo>
                    <a:lnTo>
                      <a:pt x="21663" y="62447"/>
                    </a:lnTo>
                    <a:lnTo>
                      <a:pt x="22659" y="62447"/>
                    </a:lnTo>
                    <a:lnTo>
                      <a:pt x="22659" y="62447"/>
                    </a:lnTo>
                    <a:lnTo>
                      <a:pt x="24202" y="62447"/>
                    </a:lnTo>
                    <a:lnTo>
                      <a:pt x="25744" y="62351"/>
                    </a:lnTo>
                    <a:lnTo>
                      <a:pt x="27319" y="62254"/>
                    </a:lnTo>
                    <a:lnTo>
                      <a:pt x="28926" y="62062"/>
                    </a:lnTo>
                    <a:lnTo>
                      <a:pt x="28926" y="62062"/>
                    </a:lnTo>
                    <a:lnTo>
                      <a:pt x="29858" y="61933"/>
                    </a:lnTo>
                    <a:lnTo>
                      <a:pt x="30758" y="61708"/>
                    </a:lnTo>
                    <a:lnTo>
                      <a:pt x="31626" y="61451"/>
                    </a:lnTo>
                    <a:lnTo>
                      <a:pt x="32494" y="61129"/>
                    </a:lnTo>
                    <a:lnTo>
                      <a:pt x="33329" y="60744"/>
                    </a:lnTo>
                    <a:lnTo>
                      <a:pt x="34165" y="60326"/>
                    </a:lnTo>
                    <a:lnTo>
                      <a:pt x="34968" y="59812"/>
                    </a:lnTo>
                    <a:lnTo>
                      <a:pt x="35772" y="59265"/>
                    </a:lnTo>
                    <a:lnTo>
                      <a:pt x="36511" y="58687"/>
                    </a:lnTo>
                    <a:lnTo>
                      <a:pt x="37250" y="58044"/>
                    </a:lnTo>
                    <a:lnTo>
                      <a:pt x="37957" y="57337"/>
                    </a:lnTo>
                    <a:lnTo>
                      <a:pt x="38664" y="56598"/>
                    </a:lnTo>
                    <a:lnTo>
                      <a:pt x="39307" y="55794"/>
                    </a:lnTo>
                    <a:lnTo>
                      <a:pt x="39950" y="54959"/>
                    </a:lnTo>
                    <a:lnTo>
                      <a:pt x="40561" y="54091"/>
                    </a:lnTo>
                    <a:lnTo>
                      <a:pt x="41139" y="53191"/>
                    </a:lnTo>
                    <a:lnTo>
                      <a:pt x="41686" y="52227"/>
                    </a:lnTo>
                    <a:lnTo>
                      <a:pt x="42200" y="51230"/>
                    </a:lnTo>
                    <a:lnTo>
                      <a:pt x="42682" y="50202"/>
                    </a:lnTo>
                    <a:lnTo>
                      <a:pt x="43132" y="49141"/>
                    </a:lnTo>
                    <a:lnTo>
                      <a:pt x="43582" y="48017"/>
                    </a:lnTo>
                    <a:lnTo>
                      <a:pt x="43967" y="46892"/>
                    </a:lnTo>
                    <a:lnTo>
                      <a:pt x="44321" y="45735"/>
                    </a:lnTo>
                    <a:lnTo>
                      <a:pt x="44642" y="44545"/>
                    </a:lnTo>
                    <a:lnTo>
                      <a:pt x="44932" y="43324"/>
                    </a:lnTo>
                    <a:lnTo>
                      <a:pt x="45189" y="42071"/>
                    </a:lnTo>
                    <a:lnTo>
                      <a:pt x="45414" y="40785"/>
                    </a:lnTo>
                    <a:lnTo>
                      <a:pt x="45574" y="39500"/>
                    </a:lnTo>
                    <a:lnTo>
                      <a:pt x="45703" y="38150"/>
                    </a:lnTo>
                    <a:lnTo>
                      <a:pt x="45832" y="36832"/>
                    </a:lnTo>
                    <a:lnTo>
                      <a:pt x="45896" y="35450"/>
                    </a:lnTo>
                    <a:lnTo>
                      <a:pt x="45896" y="34068"/>
                    </a:lnTo>
                    <a:lnTo>
                      <a:pt x="45896" y="34068"/>
                    </a:lnTo>
                    <a:lnTo>
                      <a:pt x="45896" y="32815"/>
                    </a:lnTo>
                    <a:lnTo>
                      <a:pt x="45832" y="31561"/>
                    </a:lnTo>
                    <a:lnTo>
                      <a:pt x="45735" y="30275"/>
                    </a:lnTo>
                    <a:lnTo>
                      <a:pt x="45639" y="28990"/>
                    </a:lnTo>
                    <a:lnTo>
                      <a:pt x="45639" y="28990"/>
                    </a:lnTo>
                    <a:lnTo>
                      <a:pt x="45510" y="27994"/>
                    </a:lnTo>
                    <a:lnTo>
                      <a:pt x="45382" y="26965"/>
                    </a:lnTo>
                    <a:lnTo>
                      <a:pt x="45221" y="25969"/>
                    </a:lnTo>
                    <a:lnTo>
                      <a:pt x="45028" y="24972"/>
                    </a:lnTo>
                    <a:lnTo>
                      <a:pt x="44835" y="24008"/>
                    </a:lnTo>
                    <a:lnTo>
                      <a:pt x="44610" y="23044"/>
                    </a:lnTo>
                    <a:lnTo>
                      <a:pt x="44385" y="22080"/>
                    </a:lnTo>
                    <a:lnTo>
                      <a:pt x="44128" y="21148"/>
                    </a:lnTo>
                    <a:lnTo>
                      <a:pt x="43871" y="20216"/>
                    </a:lnTo>
                    <a:lnTo>
                      <a:pt x="43582" y="19284"/>
                    </a:lnTo>
                    <a:lnTo>
                      <a:pt x="43260" y="18384"/>
                    </a:lnTo>
                    <a:lnTo>
                      <a:pt x="42939" y="17484"/>
                    </a:lnTo>
                    <a:lnTo>
                      <a:pt x="42618" y="16616"/>
                    </a:lnTo>
                    <a:lnTo>
                      <a:pt x="42264" y="15748"/>
                    </a:lnTo>
                    <a:lnTo>
                      <a:pt x="41878" y="14913"/>
                    </a:lnTo>
                    <a:lnTo>
                      <a:pt x="41493" y="14077"/>
                    </a:lnTo>
                    <a:lnTo>
                      <a:pt x="41493" y="14077"/>
                    </a:lnTo>
                    <a:lnTo>
                      <a:pt x="41107" y="13306"/>
                    </a:lnTo>
                    <a:lnTo>
                      <a:pt x="40721" y="12534"/>
                    </a:lnTo>
                    <a:lnTo>
                      <a:pt x="40304" y="11795"/>
                    </a:lnTo>
                    <a:lnTo>
                      <a:pt x="39886" y="11056"/>
                    </a:lnTo>
                    <a:lnTo>
                      <a:pt x="39436" y="10349"/>
                    </a:lnTo>
                    <a:lnTo>
                      <a:pt x="39018" y="9642"/>
                    </a:lnTo>
                    <a:lnTo>
                      <a:pt x="38536" y="8967"/>
                    </a:lnTo>
                    <a:lnTo>
                      <a:pt x="38086" y="8324"/>
                    </a:lnTo>
                    <a:lnTo>
                      <a:pt x="37604" y="7681"/>
                    </a:lnTo>
                    <a:lnTo>
                      <a:pt x="37122" y="7071"/>
                    </a:lnTo>
                    <a:lnTo>
                      <a:pt x="36607" y="6492"/>
                    </a:lnTo>
                    <a:lnTo>
                      <a:pt x="36093" y="5914"/>
                    </a:lnTo>
                    <a:lnTo>
                      <a:pt x="35579" y="5367"/>
                    </a:lnTo>
                    <a:lnTo>
                      <a:pt x="35065" y="4853"/>
                    </a:lnTo>
                    <a:lnTo>
                      <a:pt x="34518" y="4339"/>
                    </a:lnTo>
                    <a:lnTo>
                      <a:pt x="33972" y="3889"/>
                    </a:lnTo>
                    <a:lnTo>
                      <a:pt x="33426" y="3439"/>
                    </a:lnTo>
                    <a:lnTo>
                      <a:pt x="32847" y="2989"/>
                    </a:lnTo>
                    <a:lnTo>
                      <a:pt x="32301" y="2603"/>
                    </a:lnTo>
                    <a:lnTo>
                      <a:pt x="31722" y="2218"/>
                    </a:lnTo>
                    <a:lnTo>
                      <a:pt x="31144" y="1896"/>
                    </a:lnTo>
                    <a:lnTo>
                      <a:pt x="30565" y="1575"/>
                    </a:lnTo>
                    <a:lnTo>
                      <a:pt x="29955" y="1286"/>
                    </a:lnTo>
                    <a:lnTo>
                      <a:pt x="29376" y="1028"/>
                    </a:lnTo>
                    <a:lnTo>
                      <a:pt x="28765" y="771"/>
                    </a:lnTo>
                    <a:lnTo>
                      <a:pt x="28155" y="579"/>
                    </a:lnTo>
                    <a:lnTo>
                      <a:pt x="27544" y="386"/>
                    </a:lnTo>
                    <a:lnTo>
                      <a:pt x="26933" y="257"/>
                    </a:lnTo>
                    <a:lnTo>
                      <a:pt x="26323" y="161"/>
                    </a:lnTo>
                    <a:lnTo>
                      <a:pt x="25680" y="64"/>
                    </a:lnTo>
                    <a:lnTo>
                      <a:pt x="25069" y="0"/>
                    </a:lnTo>
                    <a:lnTo>
                      <a:pt x="2442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2" name="Google Shape;4552;g29b7ea283be_1_2021"/>
              <p:cNvSpPr/>
              <p:nvPr/>
            </p:nvSpPr>
            <p:spPr>
              <a:xfrm>
                <a:off x="2963500" y="414075"/>
                <a:ext cx="786650" cy="1204450"/>
              </a:xfrm>
              <a:custGeom>
                <a:avLst/>
                <a:gdLst/>
                <a:ahLst/>
                <a:cxnLst/>
                <a:rect l="l" t="t" r="r" b="b"/>
                <a:pathLst>
                  <a:path w="31466" h="48178" extrusionOk="0">
                    <a:moveTo>
                      <a:pt x="13981" y="1"/>
                    </a:moveTo>
                    <a:lnTo>
                      <a:pt x="13178" y="65"/>
                    </a:lnTo>
                    <a:lnTo>
                      <a:pt x="12406" y="161"/>
                    </a:lnTo>
                    <a:lnTo>
                      <a:pt x="11603" y="354"/>
                    </a:lnTo>
                    <a:lnTo>
                      <a:pt x="10864" y="579"/>
                    </a:lnTo>
                    <a:lnTo>
                      <a:pt x="10124" y="868"/>
                    </a:lnTo>
                    <a:lnTo>
                      <a:pt x="9385" y="1222"/>
                    </a:lnTo>
                    <a:lnTo>
                      <a:pt x="8678" y="1640"/>
                    </a:lnTo>
                    <a:lnTo>
                      <a:pt x="8003" y="2090"/>
                    </a:lnTo>
                    <a:lnTo>
                      <a:pt x="7328" y="2572"/>
                    </a:lnTo>
                    <a:lnTo>
                      <a:pt x="6718" y="3150"/>
                    </a:lnTo>
                    <a:lnTo>
                      <a:pt x="6107" y="3729"/>
                    </a:lnTo>
                    <a:lnTo>
                      <a:pt x="5496" y="4404"/>
                    </a:lnTo>
                    <a:lnTo>
                      <a:pt x="4950" y="5079"/>
                    </a:lnTo>
                    <a:lnTo>
                      <a:pt x="4404" y="5818"/>
                    </a:lnTo>
                    <a:lnTo>
                      <a:pt x="3889" y="6589"/>
                    </a:lnTo>
                    <a:lnTo>
                      <a:pt x="3407" y="7393"/>
                    </a:lnTo>
                    <a:lnTo>
                      <a:pt x="2957" y="8260"/>
                    </a:lnTo>
                    <a:lnTo>
                      <a:pt x="2539" y="9160"/>
                    </a:lnTo>
                    <a:lnTo>
                      <a:pt x="2122" y="10060"/>
                    </a:lnTo>
                    <a:lnTo>
                      <a:pt x="1768" y="11024"/>
                    </a:lnTo>
                    <a:lnTo>
                      <a:pt x="1447" y="12021"/>
                    </a:lnTo>
                    <a:lnTo>
                      <a:pt x="1125" y="13049"/>
                    </a:lnTo>
                    <a:lnTo>
                      <a:pt x="868" y="14078"/>
                    </a:lnTo>
                    <a:lnTo>
                      <a:pt x="643" y="15138"/>
                    </a:lnTo>
                    <a:lnTo>
                      <a:pt x="450" y="16263"/>
                    </a:lnTo>
                    <a:lnTo>
                      <a:pt x="258" y="17388"/>
                    </a:lnTo>
                    <a:lnTo>
                      <a:pt x="161" y="18513"/>
                    </a:lnTo>
                    <a:lnTo>
                      <a:pt x="65" y="19670"/>
                    </a:lnTo>
                    <a:lnTo>
                      <a:pt x="0" y="20859"/>
                    </a:lnTo>
                    <a:lnTo>
                      <a:pt x="0" y="22048"/>
                    </a:lnTo>
                    <a:lnTo>
                      <a:pt x="33" y="23270"/>
                    </a:lnTo>
                    <a:lnTo>
                      <a:pt x="97" y="24491"/>
                    </a:lnTo>
                    <a:lnTo>
                      <a:pt x="193" y="25744"/>
                    </a:lnTo>
                    <a:lnTo>
                      <a:pt x="354" y="26966"/>
                    </a:lnTo>
                    <a:lnTo>
                      <a:pt x="547" y="28187"/>
                    </a:lnTo>
                    <a:lnTo>
                      <a:pt x="772" y="29376"/>
                    </a:lnTo>
                    <a:lnTo>
                      <a:pt x="1029" y="30533"/>
                    </a:lnTo>
                    <a:lnTo>
                      <a:pt x="1318" y="31690"/>
                    </a:lnTo>
                    <a:lnTo>
                      <a:pt x="1672" y="32815"/>
                    </a:lnTo>
                    <a:lnTo>
                      <a:pt x="2025" y="33908"/>
                    </a:lnTo>
                    <a:lnTo>
                      <a:pt x="2411" y="34968"/>
                    </a:lnTo>
                    <a:lnTo>
                      <a:pt x="2861" y="35997"/>
                    </a:lnTo>
                    <a:lnTo>
                      <a:pt x="3311" y="36993"/>
                    </a:lnTo>
                    <a:lnTo>
                      <a:pt x="3793" y="37957"/>
                    </a:lnTo>
                    <a:lnTo>
                      <a:pt x="4275" y="38889"/>
                    </a:lnTo>
                    <a:lnTo>
                      <a:pt x="4821" y="39789"/>
                    </a:lnTo>
                    <a:lnTo>
                      <a:pt x="5368" y="40657"/>
                    </a:lnTo>
                    <a:lnTo>
                      <a:pt x="5946" y="41461"/>
                    </a:lnTo>
                    <a:lnTo>
                      <a:pt x="6557" y="42264"/>
                    </a:lnTo>
                    <a:lnTo>
                      <a:pt x="7168" y="42971"/>
                    </a:lnTo>
                    <a:lnTo>
                      <a:pt x="7843" y="43678"/>
                    </a:lnTo>
                    <a:lnTo>
                      <a:pt x="8485" y="44321"/>
                    </a:lnTo>
                    <a:lnTo>
                      <a:pt x="9160" y="44932"/>
                    </a:lnTo>
                    <a:lnTo>
                      <a:pt x="9867" y="45510"/>
                    </a:lnTo>
                    <a:lnTo>
                      <a:pt x="10574" y="45992"/>
                    </a:lnTo>
                    <a:lnTo>
                      <a:pt x="11314" y="46474"/>
                    </a:lnTo>
                    <a:lnTo>
                      <a:pt x="12053" y="46860"/>
                    </a:lnTo>
                    <a:lnTo>
                      <a:pt x="12792" y="47246"/>
                    </a:lnTo>
                    <a:lnTo>
                      <a:pt x="13563" y="47535"/>
                    </a:lnTo>
                    <a:lnTo>
                      <a:pt x="14335" y="47792"/>
                    </a:lnTo>
                    <a:lnTo>
                      <a:pt x="15106" y="47953"/>
                    </a:lnTo>
                    <a:lnTo>
                      <a:pt x="15910" y="48081"/>
                    </a:lnTo>
                    <a:lnTo>
                      <a:pt x="16681" y="48178"/>
                    </a:lnTo>
                    <a:lnTo>
                      <a:pt x="17484" y="48178"/>
                    </a:lnTo>
                    <a:lnTo>
                      <a:pt x="18288" y="48114"/>
                    </a:lnTo>
                    <a:lnTo>
                      <a:pt x="19091" y="48017"/>
                    </a:lnTo>
                    <a:lnTo>
                      <a:pt x="19863" y="47824"/>
                    </a:lnTo>
                    <a:lnTo>
                      <a:pt x="20634" y="47599"/>
                    </a:lnTo>
                    <a:lnTo>
                      <a:pt x="21373" y="47310"/>
                    </a:lnTo>
                    <a:lnTo>
                      <a:pt x="22080" y="46956"/>
                    </a:lnTo>
                    <a:lnTo>
                      <a:pt x="22787" y="46539"/>
                    </a:lnTo>
                    <a:lnTo>
                      <a:pt x="23462" y="46089"/>
                    </a:lnTo>
                    <a:lnTo>
                      <a:pt x="24137" y="45607"/>
                    </a:lnTo>
                    <a:lnTo>
                      <a:pt x="24780" y="45028"/>
                    </a:lnTo>
                    <a:lnTo>
                      <a:pt x="25391" y="44450"/>
                    </a:lnTo>
                    <a:lnTo>
                      <a:pt x="25969" y="43775"/>
                    </a:lnTo>
                    <a:lnTo>
                      <a:pt x="26548" y="43100"/>
                    </a:lnTo>
                    <a:lnTo>
                      <a:pt x="27062" y="42361"/>
                    </a:lnTo>
                    <a:lnTo>
                      <a:pt x="27576" y="41589"/>
                    </a:lnTo>
                    <a:lnTo>
                      <a:pt x="28058" y="40786"/>
                    </a:lnTo>
                    <a:lnTo>
                      <a:pt x="28508" y="39918"/>
                    </a:lnTo>
                    <a:lnTo>
                      <a:pt x="28958" y="39018"/>
                    </a:lnTo>
                    <a:lnTo>
                      <a:pt x="29344" y="38118"/>
                    </a:lnTo>
                    <a:lnTo>
                      <a:pt x="29697" y="37154"/>
                    </a:lnTo>
                    <a:lnTo>
                      <a:pt x="30051" y="36158"/>
                    </a:lnTo>
                    <a:lnTo>
                      <a:pt x="30340" y="35129"/>
                    </a:lnTo>
                    <a:lnTo>
                      <a:pt x="30597" y="34101"/>
                    </a:lnTo>
                    <a:lnTo>
                      <a:pt x="30854" y="33008"/>
                    </a:lnTo>
                    <a:lnTo>
                      <a:pt x="31047" y="31915"/>
                    </a:lnTo>
                    <a:lnTo>
                      <a:pt x="31208" y="30790"/>
                    </a:lnTo>
                    <a:lnTo>
                      <a:pt x="31337" y="29665"/>
                    </a:lnTo>
                    <a:lnTo>
                      <a:pt x="31401" y="28508"/>
                    </a:lnTo>
                    <a:lnTo>
                      <a:pt x="31465" y="27319"/>
                    </a:lnTo>
                    <a:lnTo>
                      <a:pt x="31465" y="26130"/>
                    </a:lnTo>
                    <a:lnTo>
                      <a:pt x="31433" y="24909"/>
                    </a:lnTo>
                    <a:lnTo>
                      <a:pt x="31369" y="23687"/>
                    </a:lnTo>
                    <a:lnTo>
                      <a:pt x="31272" y="22434"/>
                    </a:lnTo>
                    <a:lnTo>
                      <a:pt x="31112" y="21213"/>
                    </a:lnTo>
                    <a:lnTo>
                      <a:pt x="30919" y="19991"/>
                    </a:lnTo>
                    <a:lnTo>
                      <a:pt x="30694" y="18802"/>
                    </a:lnTo>
                    <a:lnTo>
                      <a:pt x="30437" y="17645"/>
                    </a:lnTo>
                    <a:lnTo>
                      <a:pt x="30147" y="16488"/>
                    </a:lnTo>
                    <a:lnTo>
                      <a:pt x="29826" y="15363"/>
                    </a:lnTo>
                    <a:lnTo>
                      <a:pt x="29440" y="14271"/>
                    </a:lnTo>
                    <a:lnTo>
                      <a:pt x="29055" y="13210"/>
                    </a:lnTo>
                    <a:lnTo>
                      <a:pt x="28637" y="12181"/>
                    </a:lnTo>
                    <a:lnTo>
                      <a:pt x="28187" y="11185"/>
                    </a:lnTo>
                    <a:lnTo>
                      <a:pt x="27705" y="10221"/>
                    </a:lnTo>
                    <a:lnTo>
                      <a:pt x="27191" y="9289"/>
                    </a:lnTo>
                    <a:lnTo>
                      <a:pt x="26644" y="8389"/>
                    </a:lnTo>
                    <a:lnTo>
                      <a:pt x="26098" y="7521"/>
                    </a:lnTo>
                    <a:lnTo>
                      <a:pt x="25519" y="6718"/>
                    </a:lnTo>
                    <a:lnTo>
                      <a:pt x="24909" y="5914"/>
                    </a:lnTo>
                    <a:lnTo>
                      <a:pt x="24298" y="5175"/>
                    </a:lnTo>
                    <a:lnTo>
                      <a:pt x="23655" y="4500"/>
                    </a:lnTo>
                    <a:lnTo>
                      <a:pt x="22980" y="3857"/>
                    </a:lnTo>
                    <a:lnTo>
                      <a:pt x="22305" y="3247"/>
                    </a:lnTo>
                    <a:lnTo>
                      <a:pt x="21598" y="2668"/>
                    </a:lnTo>
                    <a:lnTo>
                      <a:pt x="20891" y="2154"/>
                    </a:lnTo>
                    <a:lnTo>
                      <a:pt x="20184" y="1704"/>
                    </a:lnTo>
                    <a:lnTo>
                      <a:pt x="19445" y="1286"/>
                    </a:lnTo>
                    <a:lnTo>
                      <a:pt x="18674" y="933"/>
                    </a:lnTo>
                    <a:lnTo>
                      <a:pt x="17934" y="643"/>
                    </a:lnTo>
                    <a:lnTo>
                      <a:pt x="17163" y="386"/>
                    </a:lnTo>
                    <a:lnTo>
                      <a:pt x="16360" y="226"/>
                    </a:lnTo>
                    <a:lnTo>
                      <a:pt x="15588" y="65"/>
                    </a:lnTo>
                    <a:lnTo>
                      <a:pt x="14785"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3" name="Google Shape;4553;g29b7ea283be_1_2021"/>
              <p:cNvSpPr/>
              <p:nvPr/>
            </p:nvSpPr>
            <p:spPr>
              <a:xfrm>
                <a:off x="3228650" y="800550"/>
                <a:ext cx="98050" cy="144650"/>
              </a:xfrm>
              <a:custGeom>
                <a:avLst/>
                <a:gdLst/>
                <a:ahLst/>
                <a:cxnLst/>
                <a:rect l="l" t="t" r="r" b="b"/>
                <a:pathLst>
                  <a:path w="3922" h="5786" extrusionOk="0">
                    <a:moveTo>
                      <a:pt x="1575" y="1"/>
                    </a:moveTo>
                    <a:lnTo>
                      <a:pt x="1383" y="33"/>
                    </a:lnTo>
                    <a:lnTo>
                      <a:pt x="1190" y="97"/>
                    </a:lnTo>
                    <a:lnTo>
                      <a:pt x="1029" y="161"/>
                    </a:lnTo>
                    <a:lnTo>
                      <a:pt x="868" y="258"/>
                    </a:lnTo>
                    <a:lnTo>
                      <a:pt x="708" y="419"/>
                    </a:lnTo>
                    <a:lnTo>
                      <a:pt x="547" y="547"/>
                    </a:lnTo>
                    <a:lnTo>
                      <a:pt x="418" y="740"/>
                    </a:lnTo>
                    <a:lnTo>
                      <a:pt x="322" y="933"/>
                    </a:lnTo>
                    <a:lnTo>
                      <a:pt x="226" y="1126"/>
                    </a:lnTo>
                    <a:lnTo>
                      <a:pt x="161" y="1383"/>
                    </a:lnTo>
                    <a:lnTo>
                      <a:pt x="97" y="1608"/>
                    </a:lnTo>
                    <a:lnTo>
                      <a:pt x="33" y="1865"/>
                    </a:lnTo>
                    <a:lnTo>
                      <a:pt x="1" y="2122"/>
                    </a:lnTo>
                    <a:lnTo>
                      <a:pt x="1" y="2411"/>
                    </a:lnTo>
                    <a:lnTo>
                      <a:pt x="1" y="2700"/>
                    </a:lnTo>
                    <a:lnTo>
                      <a:pt x="33" y="2990"/>
                    </a:lnTo>
                    <a:lnTo>
                      <a:pt x="97" y="3279"/>
                    </a:lnTo>
                    <a:lnTo>
                      <a:pt x="161" y="3568"/>
                    </a:lnTo>
                    <a:lnTo>
                      <a:pt x="258" y="3857"/>
                    </a:lnTo>
                    <a:lnTo>
                      <a:pt x="354" y="4115"/>
                    </a:lnTo>
                    <a:lnTo>
                      <a:pt x="450" y="4372"/>
                    </a:lnTo>
                    <a:lnTo>
                      <a:pt x="579" y="4597"/>
                    </a:lnTo>
                    <a:lnTo>
                      <a:pt x="740" y="4822"/>
                    </a:lnTo>
                    <a:lnTo>
                      <a:pt x="900" y="5014"/>
                    </a:lnTo>
                    <a:lnTo>
                      <a:pt x="1061" y="5207"/>
                    </a:lnTo>
                    <a:lnTo>
                      <a:pt x="1222" y="5368"/>
                    </a:lnTo>
                    <a:lnTo>
                      <a:pt x="1383" y="5497"/>
                    </a:lnTo>
                    <a:lnTo>
                      <a:pt x="1575" y="5593"/>
                    </a:lnTo>
                    <a:lnTo>
                      <a:pt x="1768" y="5689"/>
                    </a:lnTo>
                    <a:lnTo>
                      <a:pt x="1961" y="5754"/>
                    </a:lnTo>
                    <a:lnTo>
                      <a:pt x="2154" y="5786"/>
                    </a:lnTo>
                    <a:lnTo>
                      <a:pt x="2540" y="5786"/>
                    </a:lnTo>
                    <a:lnTo>
                      <a:pt x="2732" y="5722"/>
                    </a:lnTo>
                    <a:lnTo>
                      <a:pt x="2925" y="5625"/>
                    </a:lnTo>
                    <a:lnTo>
                      <a:pt x="3086" y="5529"/>
                    </a:lnTo>
                    <a:lnTo>
                      <a:pt x="3247" y="5400"/>
                    </a:lnTo>
                    <a:lnTo>
                      <a:pt x="3375" y="5239"/>
                    </a:lnTo>
                    <a:lnTo>
                      <a:pt x="3504" y="5079"/>
                    </a:lnTo>
                    <a:lnTo>
                      <a:pt x="3600" y="4886"/>
                    </a:lnTo>
                    <a:lnTo>
                      <a:pt x="3697" y="4661"/>
                    </a:lnTo>
                    <a:lnTo>
                      <a:pt x="3793" y="4436"/>
                    </a:lnTo>
                    <a:lnTo>
                      <a:pt x="3857" y="4179"/>
                    </a:lnTo>
                    <a:lnTo>
                      <a:pt x="3889" y="3922"/>
                    </a:lnTo>
                    <a:lnTo>
                      <a:pt x="3922" y="3665"/>
                    </a:lnTo>
                    <a:lnTo>
                      <a:pt x="3922" y="3407"/>
                    </a:lnTo>
                    <a:lnTo>
                      <a:pt x="3922" y="3118"/>
                    </a:lnTo>
                    <a:lnTo>
                      <a:pt x="3889" y="2829"/>
                    </a:lnTo>
                    <a:lnTo>
                      <a:pt x="3857" y="2508"/>
                    </a:lnTo>
                    <a:lnTo>
                      <a:pt x="3761" y="2218"/>
                    </a:lnTo>
                    <a:lnTo>
                      <a:pt x="3697" y="1961"/>
                    </a:lnTo>
                    <a:lnTo>
                      <a:pt x="3600" y="1672"/>
                    </a:lnTo>
                    <a:lnTo>
                      <a:pt x="3472" y="1447"/>
                    </a:lnTo>
                    <a:lnTo>
                      <a:pt x="3343" y="1190"/>
                    </a:lnTo>
                    <a:lnTo>
                      <a:pt x="3214" y="997"/>
                    </a:lnTo>
                    <a:lnTo>
                      <a:pt x="3054" y="772"/>
                    </a:lnTo>
                    <a:lnTo>
                      <a:pt x="2893" y="611"/>
                    </a:lnTo>
                    <a:lnTo>
                      <a:pt x="2700" y="451"/>
                    </a:lnTo>
                    <a:lnTo>
                      <a:pt x="2540" y="322"/>
                    </a:lnTo>
                    <a:lnTo>
                      <a:pt x="2347" y="194"/>
                    </a:lnTo>
                    <a:lnTo>
                      <a:pt x="2154" y="97"/>
                    </a:lnTo>
                    <a:lnTo>
                      <a:pt x="1961" y="33"/>
                    </a:lnTo>
                    <a:lnTo>
                      <a:pt x="176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4" name="Google Shape;4554;g29b7ea283be_1_2021"/>
              <p:cNvSpPr/>
              <p:nvPr/>
            </p:nvSpPr>
            <p:spPr>
              <a:xfrm>
                <a:off x="3382125" y="797350"/>
                <a:ext cx="98050" cy="144650"/>
              </a:xfrm>
              <a:custGeom>
                <a:avLst/>
                <a:gdLst/>
                <a:ahLst/>
                <a:cxnLst/>
                <a:rect l="l" t="t" r="r" b="b"/>
                <a:pathLst>
                  <a:path w="3922" h="5786" extrusionOk="0">
                    <a:moveTo>
                      <a:pt x="1575" y="0"/>
                    </a:moveTo>
                    <a:lnTo>
                      <a:pt x="1382" y="32"/>
                    </a:lnTo>
                    <a:lnTo>
                      <a:pt x="1189" y="64"/>
                    </a:lnTo>
                    <a:lnTo>
                      <a:pt x="1029" y="161"/>
                    </a:lnTo>
                    <a:lnTo>
                      <a:pt x="868" y="257"/>
                    </a:lnTo>
                    <a:lnTo>
                      <a:pt x="707" y="386"/>
                    </a:lnTo>
                    <a:lnTo>
                      <a:pt x="547" y="547"/>
                    </a:lnTo>
                    <a:lnTo>
                      <a:pt x="418" y="739"/>
                    </a:lnTo>
                    <a:lnTo>
                      <a:pt x="322" y="932"/>
                    </a:lnTo>
                    <a:lnTo>
                      <a:pt x="225" y="1125"/>
                    </a:lnTo>
                    <a:lnTo>
                      <a:pt x="161" y="1350"/>
                    </a:lnTo>
                    <a:lnTo>
                      <a:pt x="97" y="1607"/>
                    </a:lnTo>
                    <a:lnTo>
                      <a:pt x="32" y="1864"/>
                    </a:lnTo>
                    <a:lnTo>
                      <a:pt x="0" y="2121"/>
                    </a:lnTo>
                    <a:lnTo>
                      <a:pt x="0" y="2411"/>
                    </a:lnTo>
                    <a:lnTo>
                      <a:pt x="0" y="2700"/>
                    </a:lnTo>
                    <a:lnTo>
                      <a:pt x="32" y="2989"/>
                    </a:lnTo>
                    <a:lnTo>
                      <a:pt x="97" y="3278"/>
                    </a:lnTo>
                    <a:lnTo>
                      <a:pt x="161" y="3568"/>
                    </a:lnTo>
                    <a:lnTo>
                      <a:pt x="257" y="3857"/>
                    </a:lnTo>
                    <a:lnTo>
                      <a:pt x="354" y="4114"/>
                    </a:lnTo>
                    <a:lnTo>
                      <a:pt x="450" y="4371"/>
                    </a:lnTo>
                    <a:lnTo>
                      <a:pt x="579" y="4596"/>
                    </a:lnTo>
                    <a:lnTo>
                      <a:pt x="739" y="4821"/>
                    </a:lnTo>
                    <a:lnTo>
                      <a:pt x="900" y="5014"/>
                    </a:lnTo>
                    <a:lnTo>
                      <a:pt x="1061" y="5207"/>
                    </a:lnTo>
                    <a:lnTo>
                      <a:pt x="1221" y="5367"/>
                    </a:lnTo>
                    <a:lnTo>
                      <a:pt x="1414" y="5496"/>
                    </a:lnTo>
                    <a:lnTo>
                      <a:pt x="1575" y="5592"/>
                    </a:lnTo>
                    <a:lnTo>
                      <a:pt x="1768" y="5689"/>
                    </a:lnTo>
                    <a:lnTo>
                      <a:pt x="1961" y="5753"/>
                    </a:lnTo>
                    <a:lnTo>
                      <a:pt x="2154" y="5785"/>
                    </a:lnTo>
                    <a:lnTo>
                      <a:pt x="2346" y="5785"/>
                    </a:lnTo>
                    <a:lnTo>
                      <a:pt x="2539" y="5753"/>
                    </a:lnTo>
                    <a:lnTo>
                      <a:pt x="2732" y="5721"/>
                    </a:lnTo>
                    <a:lnTo>
                      <a:pt x="2925" y="5625"/>
                    </a:lnTo>
                    <a:lnTo>
                      <a:pt x="3086" y="5528"/>
                    </a:lnTo>
                    <a:lnTo>
                      <a:pt x="3246" y="5400"/>
                    </a:lnTo>
                    <a:lnTo>
                      <a:pt x="3375" y="5239"/>
                    </a:lnTo>
                    <a:lnTo>
                      <a:pt x="3503" y="5078"/>
                    </a:lnTo>
                    <a:lnTo>
                      <a:pt x="3600" y="4885"/>
                    </a:lnTo>
                    <a:lnTo>
                      <a:pt x="3696" y="4660"/>
                    </a:lnTo>
                    <a:lnTo>
                      <a:pt x="3793" y="4435"/>
                    </a:lnTo>
                    <a:lnTo>
                      <a:pt x="3857" y="4178"/>
                    </a:lnTo>
                    <a:lnTo>
                      <a:pt x="3889" y="3921"/>
                    </a:lnTo>
                    <a:lnTo>
                      <a:pt x="3921" y="3664"/>
                    </a:lnTo>
                    <a:lnTo>
                      <a:pt x="3921" y="3375"/>
                    </a:lnTo>
                    <a:lnTo>
                      <a:pt x="3921" y="3118"/>
                    </a:lnTo>
                    <a:lnTo>
                      <a:pt x="3889" y="2828"/>
                    </a:lnTo>
                    <a:lnTo>
                      <a:pt x="3857" y="2507"/>
                    </a:lnTo>
                    <a:lnTo>
                      <a:pt x="3793" y="2218"/>
                    </a:lnTo>
                    <a:lnTo>
                      <a:pt x="3696" y="1961"/>
                    </a:lnTo>
                    <a:lnTo>
                      <a:pt x="3600" y="1671"/>
                    </a:lnTo>
                    <a:lnTo>
                      <a:pt x="3471" y="1414"/>
                    </a:lnTo>
                    <a:lnTo>
                      <a:pt x="3343" y="1189"/>
                    </a:lnTo>
                    <a:lnTo>
                      <a:pt x="3214" y="964"/>
                    </a:lnTo>
                    <a:lnTo>
                      <a:pt x="3053" y="771"/>
                    </a:lnTo>
                    <a:lnTo>
                      <a:pt x="2893" y="611"/>
                    </a:lnTo>
                    <a:lnTo>
                      <a:pt x="2700" y="450"/>
                    </a:lnTo>
                    <a:lnTo>
                      <a:pt x="2539" y="289"/>
                    </a:lnTo>
                    <a:lnTo>
                      <a:pt x="2346" y="193"/>
                    </a:lnTo>
                    <a:lnTo>
                      <a:pt x="2154" y="97"/>
                    </a:lnTo>
                    <a:lnTo>
                      <a:pt x="1961" y="32"/>
                    </a:lnTo>
                    <a:lnTo>
                      <a:pt x="176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5" name="Google Shape;4555;g29b7ea283be_1_2021"/>
              <p:cNvSpPr/>
              <p:nvPr/>
            </p:nvSpPr>
            <p:spPr>
              <a:xfrm>
                <a:off x="3325875" y="976525"/>
                <a:ext cx="98050" cy="144650"/>
              </a:xfrm>
              <a:custGeom>
                <a:avLst/>
                <a:gdLst/>
                <a:ahLst/>
                <a:cxnLst/>
                <a:rect l="l" t="t" r="r" b="b"/>
                <a:pathLst>
                  <a:path w="3922" h="5786" extrusionOk="0">
                    <a:moveTo>
                      <a:pt x="1575" y="0"/>
                    </a:moveTo>
                    <a:lnTo>
                      <a:pt x="1382" y="32"/>
                    </a:lnTo>
                    <a:lnTo>
                      <a:pt x="1190" y="97"/>
                    </a:lnTo>
                    <a:lnTo>
                      <a:pt x="1029" y="161"/>
                    </a:lnTo>
                    <a:lnTo>
                      <a:pt x="836" y="257"/>
                    </a:lnTo>
                    <a:lnTo>
                      <a:pt x="707" y="386"/>
                    </a:lnTo>
                    <a:lnTo>
                      <a:pt x="547" y="547"/>
                    </a:lnTo>
                    <a:lnTo>
                      <a:pt x="418" y="739"/>
                    </a:lnTo>
                    <a:lnTo>
                      <a:pt x="322" y="932"/>
                    </a:lnTo>
                    <a:lnTo>
                      <a:pt x="225" y="1125"/>
                    </a:lnTo>
                    <a:lnTo>
                      <a:pt x="161" y="1350"/>
                    </a:lnTo>
                    <a:lnTo>
                      <a:pt x="97" y="1607"/>
                    </a:lnTo>
                    <a:lnTo>
                      <a:pt x="33" y="1864"/>
                    </a:lnTo>
                    <a:lnTo>
                      <a:pt x="0" y="2121"/>
                    </a:lnTo>
                    <a:lnTo>
                      <a:pt x="0" y="2411"/>
                    </a:lnTo>
                    <a:lnTo>
                      <a:pt x="0" y="2700"/>
                    </a:lnTo>
                    <a:lnTo>
                      <a:pt x="33" y="2989"/>
                    </a:lnTo>
                    <a:lnTo>
                      <a:pt x="97" y="3279"/>
                    </a:lnTo>
                    <a:lnTo>
                      <a:pt x="161" y="3568"/>
                    </a:lnTo>
                    <a:lnTo>
                      <a:pt x="258" y="3857"/>
                    </a:lnTo>
                    <a:lnTo>
                      <a:pt x="354" y="4114"/>
                    </a:lnTo>
                    <a:lnTo>
                      <a:pt x="450" y="4371"/>
                    </a:lnTo>
                    <a:lnTo>
                      <a:pt x="579" y="4596"/>
                    </a:lnTo>
                    <a:lnTo>
                      <a:pt x="740" y="4821"/>
                    </a:lnTo>
                    <a:lnTo>
                      <a:pt x="900" y="5014"/>
                    </a:lnTo>
                    <a:lnTo>
                      <a:pt x="1061" y="5207"/>
                    </a:lnTo>
                    <a:lnTo>
                      <a:pt x="1222" y="5368"/>
                    </a:lnTo>
                    <a:lnTo>
                      <a:pt x="1382" y="5496"/>
                    </a:lnTo>
                    <a:lnTo>
                      <a:pt x="1575" y="5593"/>
                    </a:lnTo>
                    <a:lnTo>
                      <a:pt x="1768" y="5689"/>
                    </a:lnTo>
                    <a:lnTo>
                      <a:pt x="1961" y="5753"/>
                    </a:lnTo>
                    <a:lnTo>
                      <a:pt x="2154" y="5785"/>
                    </a:lnTo>
                    <a:lnTo>
                      <a:pt x="2539" y="5785"/>
                    </a:lnTo>
                    <a:lnTo>
                      <a:pt x="2732" y="5721"/>
                    </a:lnTo>
                    <a:lnTo>
                      <a:pt x="2925" y="5625"/>
                    </a:lnTo>
                    <a:lnTo>
                      <a:pt x="3086" y="5528"/>
                    </a:lnTo>
                    <a:lnTo>
                      <a:pt x="3247" y="5400"/>
                    </a:lnTo>
                    <a:lnTo>
                      <a:pt x="3375" y="5239"/>
                    </a:lnTo>
                    <a:lnTo>
                      <a:pt x="3504" y="5078"/>
                    </a:lnTo>
                    <a:lnTo>
                      <a:pt x="3600" y="4885"/>
                    </a:lnTo>
                    <a:lnTo>
                      <a:pt x="3696" y="4661"/>
                    </a:lnTo>
                    <a:lnTo>
                      <a:pt x="3793" y="4436"/>
                    </a:lnTo>
                    <a:lnTo>
                      <a:pt x="3857" y="4178"/>
                    </a:lnTo>
                    <a:lnTo>
                      <a:pt x="3889" y="3921"/>
                    </a:lnTo>
                    <a:lnTo>
                      <a:pt x="3921" y="3664"/>
                    </a:lnTo>
                    <a:lnTo>
                      <a:pt x="3921" y="3375"/>
                    </a:lnTo>
                    <a:lnTo>
                      <a:pt x="3921" y="3118"/>
                    </a:lnTo>
                    <a:lnTo>
                      <a:pt x="3889" y="2829"/>
                    </a:lnTo>
                    <a:lnTo>
                      <a:pt x="3857" y="2507"/>
                    </a:lnTo>
                    <a:lnTo>
                      <a:pt x="3761" y="2218"/>
                    </a:lnTo>
                    <a:lnTo>
                      <a:pt x="3696" y="1961"/>
                    </a:lnTo>
                    <a:lnTo>
                      <a:pt x="3600" y="1672"/>
                    </a:lnTo>
                    <a:lnTo>
                      <a:pt x="3471" y="1414"/>
                    </a:lnTo>
                    <a:lnTo>
                      <a:pt x="3343" y="1189"/>
                    </a:lnTo>
                    <a:lnTo>
                      <a:pt x="3214" y="964"/>
                    </a:lnTo>
                    <a:lnTo>
                      <a:pt x="3054" y="772"/>
                    </a:lnTo>
                    <a:lnTo>
                      <a:pt x="2893" y="611"/>
                    </a:lnTo>
                    <a:lnTo>
                      <a:pt x="2700" y="450"/>
                    </a:lnTo>
                    <a:lnTo>
                      <a:pt x="2539" y="290"/>
                    </a:lnTo>
                    <a:lnTo>
                      <a:pt x="2347" y="193"/>
                    </a:lnTo>
                    <a:lnTo>
                      <a:pt x="2154" y="97"/>
                    </a:lnTo>
                    <a:lnTo>
                      <a:pt x="1961" y="32"/>
                    </a:lnTo>
                    <a:lnTo>
                      <a:pt x="176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6" name="Google Shape;4556;g29b7ea283be_1_2021"/>
              <p:cNvSpPr/>
              <p:nvPr/>
            </p:nvSpPr>
            <p:spPr>
              <a:xfrm>
                <a:off x="3877875" y="4007275"/>
                <a:ext cx="125375" cy="122975"/>
              </a:xfrm>
              <a:custGeom>
                <a:avLst/>
                <a:gdLst/>
                <a:ahLst/>
                <a:cxnLst/>
                <a:rect l="l" t="t" r="r" b="b"/>
                <a:pathLst>
                  <a:path w="5015" h="4919" extrusionOk="0">
                    <a:moveTo>
                      <a:pt x="1511" y="1"/>
                    </a:moveTo>
                    <a:lnTo>
                      <a:pt x="1189" y="33"/>
                    </a:lnTo>
                    <a:lnTo>
                      <a:pt x="900" y="97"/>
                    </a:lnTo>
                    <a:lnTo>
                      <a:pt x="611" y="226"/>
                    </a:lnTo>
                    <a:lnTo>
                      <a:pt x="386" y="419"/>
                    </a:lnTo>
                    <a:lnTo>
                      <a:pt x="257" y="579"/>
                    </a:lnTo>
                    <a:lnTo>
                      <a:pt x="161" y="740"/>
                    </a:lnTo>
                    <a:lnTo>
                      <a:pt x="97" y="933"/>
                    </a:lnTo>
                    <a:lnTo>
                      <a:pt x="32" y="1126"/>
                    </a:lnTo>
                    <a:lnTo>
                      <a:pt x="32" y="1318"/>
                    </a:lnTo>
                    <a:lnTo>
                      <a:pt x="0" y="1543"/>
                    </a:lnTo>
                    <a:lnTo>
                      <a:pt x="32" y="1768"/>
                    </a:lnTo>
                    <a:lnTo>
                      <a:pt x="65" y="1993"/>
                    </a:lnTo>
                    <a:lnTo>
                      <a:pt x="129" y="2218"/>
                    </a:lnTo>
                    <a:lnTo>
                      <a:pt x="225" y="2475"/>
                    </a:lnTo>
                    <a:lnTo>
                      <a:pt x="322" y="2700"/>
                    </a:lnTo>
                    <a:lnTo>
                      <a:pt x="450" y="2925"/>
                    </a:lnTo>
                    <a:lnTo>
                      <a:pt x="611" y="3150"/>
                    </a:lnTo>
                    <a:lnTo>
                      <a:pt x="772" y="3408"/>
                    </a:lnTo>
                    <a:lnTo>
                      <a:pt x="964" y="3633"/>
                    </a:lnTo>
                    <a:lnTo>
                      <a:pt x="1189" y="3825"/>
                    </a:lnTo>
                    <a:lnTo>
                      <a:pt x="1447" y="4082"/>
                    </a:lnTo>
                    <a:lnTo>
                      <a:pt x="1736" y="4307"/>
                    </a:lnTo>
                    <a:lnTo>
                      <a:pt x="2025" y="4468"/>
                    </a:lnTo>
                    <a:lnTo>
                      <a:pt x="2346" y="4629"/>
                    </a:lnTo>
                    <a:lnTo>
                      <a:pt x="2636" y="4757"/>
                    </a:lnTo>
                    <a:lnTo>
                      <a:pt x="2925" y="4854"/>
                    </a:lnTo>
                    <a:lnTo>
                      <a:pt x="3214" y="4886"/>
                    </a:lnTo>
                    <a:lnTo>
                      <a:pt x="3504" y="4918"/>
                    </a:lnTo>
                    <a:lnTo>
                      <a:pt x="3825" y="4886"/>
                    </a:lnTo>
                    <a:lnTo>
                      <a:pt x="4114" y="4822"/>
                    </a:lnTo>
                    <a:lnTo>
                      <a:pt x="4371" y="4661"/>
                    </a:lnTo>
                    <a:lnTo>
                      <a:pt x="4628" y="4500"/>
                    </a:lnTo>
                    <a:lnTo>
                      <a:pt x="4725" y="4340"/>
                    </a:lnTo>
                    <a:lnTo>
                      <a:pt x="4853" y="4179"/>
                    </a:lnTo>
                    <a:lnTo>
                      <a:pt x="4918" y="3986"/>
                    </a:lnTo>
                    <a:lnTo>
                      <a:pt x="4982" y="3793"/>
                    </a:lnTo>
                    <a:lnTo>
                      <a:pt x="4982" y="3568"/>
                    </a:lnTo>
                    <a:lnTo>
                      <a:pt x="5014" y="3375"/>
                    </a:lnTo>
                    <a:lnTo>
                      <a:pt x="4982" y="3150"/>
                    </a:lnTo>
                    <a:lnTo>
                      <a:pt x="4950" y="2925"/>
                    </a:lnTo>
                    <a:lnTo>
                      <a:pt x="4886" y="2668"/>
                    </a:lnTo>
                    <a:lnTo>
                      <a:pt x="4789" y="2443"/>
                    </a:lnTo>
                    <a:lnTo>
                      <a:pt x="4693" y="2218"/>
                    </a:lnTo>
                    <a:lnTo>
                      <a:pt x="4564" y="1961"/>
                    </a:lnTo>
                    <a:lnTo>
                      <a:pt x="4403" y="1736"/>
                    </a:lnTo>
                    <a:lnTo>
                      <a:pt x="4243" y="1511"/>
                    </a:lnTo>
                    <a:lnTo>
                      <a:pt x="4050" y="1286"/>
                    </a:lnTo>
                    <a:lnTo>
                      <a:pt x="3825" y="1061"/>
                    </a:lnTo>
                    <a:lnTo>
                      <a:pt x="3568" y="836"/>
                    </a:lnTo>
                    <a:lnTo>
                      <a:pt x="3279" y="611"/>
                    </a:lnTo>
                    <a:lnTo>
                      <a:pt x="2989" y="419"/>
                    </a:lnTo>
                    <a:lnTo>
                      <a:pt x="2668" y="258"/>
                    </a:lnTo>
                    <a:lnTo>
                      <a:pt x="2379" y="161"/>
                    </a:lnTo>
                    <a:lnTo>
                      <a:pt x="2089" y="65"/>
                    </a:lnTo>
                    <a:lnTo>
                      <a:pt x="1800" y="1"/>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7" name="Google Shape;4557;g29b7ea283be_1_2021"/>
              <p:cNvSpPr/>
              <p:nvPr/>
            </p:nvSpPr>
            <p:spPr>
              <a:xfrm>
                <a:off x="3877875" y="4007275"/>
                <a:ext cx="125375" cy="122975"/>
              </a:xfrm>
              <a:custGeom>
                <a:avLst/>
                <a:gdLst/>
                <a:ahLst/>
                <a:cxnLst/>
                <a:rect l="l" t="t" r="r" b="b"/>
                <a:pathLst>
                  <a:path w="5015" h="4919" fill="none" extrusionOk="0">
                    <a:moveTo>
                      <a:pt x="1511" y="1"/>
                    </a:moveTo>
                    <a:lnTo>
                      <a:pt x="1511" y="1"/>
                    </a:lnTo>
                    <a:lnTo>
                      <a:pt x="1189" y="33"/>
                    </a:lnTo>
                    <a:lnTo>
                      <a:pt x="900" y="97"/>
                    </a:lnTo>
                    <a:lnTo>
                      <a:pt x="611" y="226"/>
                    </a:lnTo>
                    <a:lnTo>
                      <a:pt x="386" y="419"/>
                    </a:lnTo>
                    <a:lnTo>
                      <a:pt x="386" y="419"/>
                    </a:lnTo>
                    <a:lnTo>
                      <a:pt x="257" y="579"/>
                    </a:lnTo>
                    <a:lnTo>
                      <a:pt x="161" y="740"/>
                    </a:lnTo>
                    <a:lnTo>
                      <a:pt x="97" y="933"/>
                    </a:lnTo>
                    <a:lnTo>
                      <a:pt x="32" y="1126"/>
                    </a:lnTo>
                    <a:lnTo>
                      <a:pt x="32" y="1318"/>
                    </a:lnTo>
                    <a:lnTo>
                      <a:pt x="0" y="1543"/>
                    </a:lnTo>
                    <a:lnTo>
                      <a:pt x="32" y="1768"/>
                    </a:lnTo>
                    <a:lnTo>
                      <a:pt x="65" y="1993"/>
                    </a:lnTo>
                    <a:lnTo>
                      <a:pt x="129" y="2218"/>
                    </a:lnTo>
                    <a:lnTo>
                      <a:pt x="225" y="2475"/>
                    </a:lnTo>
                    <a:lnTo>
                      <a:pt x="322" y="2700"/>
                    </a:lnTo>
                    <a:lnTo>
                      <a:pt x="450" y="2925"/>
                    </a:lnTo>
                    <a:lnTo>
                      <a:pt x="611" y="3150"/>
                    </a:lnTo>
                    <a:lnTo>
                      <a:pt x="772" y="3408"/>
                    </a:lnTo>
                    <a:lnTo>
                      <a:pt x="964" y="3633"/>
                    </a:lnTo>
                    <a:lnTo>
                      <a:pt x="1189" y="3825"/>
                    </a:lnTo>
                    <a:lnTo>
                      <a:pt x="1189" y="3825"/>
                    </a:lnTo>
                    <a:lnTo>
                      <a:pt x="1447" y="4082"/>
                    </a:lnTo>
                    <a:lnTo>
                      <a:pt x="1736" y="4307"/>
                    </a:lnTo>
                    <a:lnTo>
                      <a:pt x="2025" y="4468"/>
                    </a:lnTo>
                    <a:lnTo>
                      <a:pt x="2346" y="4629"/>
                    </a:lnTo>
                    <a:lnTo>
                      <a:pt x="2636" y="4757"/>
                    </a:lnTo>
                    <a:lnTo>
                      <a:pt x="2925" y="4854"/>
                    </a:lnTo>
                    <a:lnTo>
                      <a:pt x="3214" y="4886"/>
                    </a:lnTo>
                    <a:lnTo>
                      <a:pt x="3504" y="4918"/>
                    </a:lnTo>
                    <a:lnTo>
                      <a:pt x="3504" y="4918"/>
                    </a:lnTo>
                    <a:lnTo>
                      <a:pt x="3825" y="4886"/>
                    </a:lnTo>
                    <a:lnTo>
                      <a:pt x="4114" y="4822"/>
                    </a:lnTo>
                    <a:lnTo>
                      <a:pt x="4371" y="4661"/>
                    </a:lnTo>
                    <a:lnTo>
                      <a:pt x="4628" y="4500"/>
                    </a:lnTo>
                    <a:lnTo>
                      <a:pt x="4628" y="4500"/>
                    </a:lnTo>
                    <a:lnTo>
                      <a:pt x="4725" y="4340"/>
                    </a:lnTo>
                    <a:lnTo>
                      <a:pt x="4853" y="4179"/>
                    </a:lnTo>
                    <a:lnTo>
                      <a:pt x="4918" y="3986"/>
                    </a:lnTo>
                    <a:lnTo>
                      <a:pt x="4982" y="3793"/>
                    </a:lnTo>
                    <a:lnTo>
                      <a:pt x="4982" y="3568"/>
                    </a:lnTo>
                    <a:lnTo>
                      <a:pt x="5014" y="3375"/>
                    </a:lnTo>
                    <a:lnTo>
                      <a:pt x="4982" y="3150"/>
                    </a:lnTo>
                    <a:lnTo>
                      <a:pt x="4950" y="2925"/>
                    </a:lnTo>
                    <a:lnTo>
                      <a:pt x="4886" y="2668"/>
                    </a:lnTo>
                    <a:lnTo>
                      <a:pt x="4789" y="2443"/>
                    </a:lnTo>
                    <a:lnTo>
                      <a:pt x="4693" y="2218"/>
                    </a:lnTo>
                    <a:lnTo>
                      <a:pt x="4564" y="1961"/>
                    </a:lnTo>
                    <a:lnTo>
                      <a:pt x="4403" y="1736"/>
                    </a:lnTo>
                    <a:lnTo>
                      <a:pt x="4243" y="1511"/>
                    </a:lnTo>
                    <a:lnTo>
                      <a:pt x="4050" y="1286"/>
                    </a:lnTo>
                    <a:lnTo>
                      <a:pt x="3825" y="1061"/>
                    </a:lnTo>
                    <a:lnTo>
                      <a:pt x="3825" y="1061"/>
                    </a:lnTo>
                    <a:lnTo>
                      <a:pt x="3568" y="836"/>
                    </a:lnTo>
                    <a:lnTo>
                      <a:pt x="3279" y="611"/>
                    </a:lnTo>
                    <a:lnTo>
                      <a:pt x="2989" y="419"/>
                    </a:lnTo>
                    <a:lnTo>
                      <a:pt x="2668" y="258"/>
                    </a:lnTo>
                    <a:lnTo>
                      <a:pt x="2379" y="161"/>
                    </a:lnTo>
                    <a:lnTo>
                      <a:pt x="2089" y="65"/>
                    </a:lnTo>
                    <a:lnTo>
                      <a:pt x="1800" y="1"/>
                    </a:lnTo>
                    <a:lnTo>
                      <a:pt x="151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8" name="Google Shape;4558;g29b7ea283be_1_2021"/>
              <p:cNvSpPr/>
              <p:nvPr/>
            </p:nvSpPr>
            <p:spPr>
              <a:xfrm>
                <a:off x="4002400" y="3917300"/>
                <a:ext cx="124575" cy="122950"/>
              </a:xfrm>
              <a:custGeom>
                <a:avLst/>
                <a:gdLst/>
                <a:ahLst/>
                <a:cxnLst/>
                <a:rect l="l" t="t" r="r" b="b"/>
                <a:pathLst>
                  <a:path w="4983" h="4918" extrusionOk="0">
                    <a:moveTo>
                      <a:pt x="1511" y="0"/>
                    </a:moveTo>
                    <a:lnTo>
                      <a:pt x="1190" y="32"/>
                    </a:lnTo>
                    <a:lnTo>
                      <a:pt x="901" y="97"/>
                    </a:lnTo>
                    <a:lnTo>
                      <a:pt x="612" y="225"/>
                    </a:lnTo>
                    <a:lnTo>
                      <a:pt x="387" y="418"/>
                    </a:lnTo>
                    <a:lnTo>
                      <a:pt x="258" y="579"/>
                    </a:lnTo>
                    <a:lnTo>
                      <a:pt x="162" y="739"/>
                    </a:lnTo>
                    <a:lnTo>
                      <a:pt x="97" y="932"/>
                    </a:lnTo>
                    <a:lnTo>
                      <a:pt x="33" y="1125"/>
                    </a:lnTo>
                    <a:lnTo>
                      <a:pt x="1" y="1318"/>
                    </a:lnTo>
                    <a:lnTo>
                      <a:pt x="1" y="1543"/>
                    </a:lnTo>
                    <a:lnTo>
                      <a:pt x="33" y="1768"/>
                    </a:lnTo>
                    <a:lnTo>
                      <a:pt x="65" y="1993"/>
                    </a:lnTo>
                    <a:lnTo>
                      <a:pt x="129" y="2218"/>
                    </a:lnTo>
                    <a:lnTo>
                      <a:pt x="226" y="2475"/>
                    </a:lnTo>
                    <a:lnTo>
                      <a:pt x="322" y="2700"/>
                    </a:lnTo>
                    <a:lnTo>
                      <a:pt x="451" y="2925"/>
                    </a:lnTo>
                    <a:lnTo>
                      <a:pt x="612" y="3182"/>
                    </a:lnTo>
                    <a:lnTo>
                      <a:pt x="772" y="3407"/>
                    </a:lnTo>
                    <a:lnTo>
                      <a:pt x="965" y="3632"/>
                    </a:lnTo>
                    <a:lnTo>
                      <a:pt x="1158" y="3825"/>
                    </a:lnTo>
                    <a:lnTo>
                      <a:pt x="1447" y="4082"/>
                    </a:lnTo>
                    <a:lnTo>
                      <a:pt x="1736" y="4307"/>
                    </a:lnTo>
                    <a:lnTo>
                      <a:pt x="2026" y="4500"/>
                    </a:lnTo>
                    <a:lnTo>
                      <a:pt x="2347" y="4628"/>
                    </a:lnTo>
                    <a:lnTo>
                      <a:pt x="2636" y="4757"/>
                    </a:lnTo>
                    <a:lnTo>
                      <a:pt x="2926" y="4853"/>
                    </a:lnTo>
                    <a:lnTo>
                      <a:pt x="3215" y="4885"/>
                    </a:lnTo>
                    <a:lnTo>
                      <a:pt x="3504" y="4917"/>
                    </a:lnTo>
                    <a:lnTo>
                      <a:pt x="3826" y="4885"/>
                    </a:lnTo>
                    <a:lnTo>
                      <a:pt x="4115" y="4821"/>
                    </a:lnTo>
                    <a:lnTo>
                      <a:pt x="4372" y="4692"/>
                    </a:lnTo>
                    <a:lnTo>
                      <a:pt x="4629" y="4500"/>
                    </a:lnTo>
                    <a:lnTo>
                      <a:pt x="4725" y="4339"/>
                    </a:lnTo>
                    <a:lnTo>
                      <a:pt x="4854" y="4178"/>
                    </a:lnTo>
                    <a:lnTo>
                      <a:pt x="4918" y="3985"/>
                    </a:lnTo>
                    <a:lnTo>
                      <a:pt x="4950" y="3793"/>
                    </a:lnTo>
                    <a:lnTo>
                      <a:pt x="4983" y="3600"/>
                    </a:lnTo>
                    <a:lnTo>
                      <a:pt x="4983" y="3375"/>
                    </a:lnTo>
                    <a:lnTo>
                      <a:pt x="4983" y="3150"/>
                    </a:lnTo>
                    <a:lnTo>
                      <a:pt x="4950" y="2925"/>
                    </a:lnTo>
                    <a:lnTo>
                      <a:pt x="4886" y="2700"/>
                    </a:lnTo>
                    <a:lnTo>
                      <a:pt x="4790" y="2443"/>
                    </a:lnTo>
                    <a:lnTo>
                      <a:pt x="4693" y="2218"/>
                    </a:lnTo>
                    <a:lnTo>
                      <a:pt x="4565" y="1993"/>
                    </a:lnTo>
                    <a:lnTo>
                      <a:pt x="4404" y="1736"/>
                    </a:lnTo>
                    <a:lnTo>
                      <a:pt x="4243" y="1511"/>
                    </a:lnTo>
                    <a:lnTo>
                      <a:pt x="4051" y="1286"/>
                    </a:lnTo>
                    <a:lnTo>
                      <a:pt x="3826" y="1093"/>
                    </a:lnTo>
                    <a:lnTo>
                      <a:pt x="3568" y="836"/>
                    </a:lnTo>
                    <a:lnTo>
                      <a:pt x="3279" y="611"/>
                    </a:lnTo>
                    <a:lnTo>
                      <a:pt x="2958" y="418"/>
                    </a:lnTo>
                    <a:lnTo>
                      <a:pt x="2669" y="289"/>
                    </a:lnTo>
                    <a:lnTo>
                      <a:pt x="2379" y="161"/>
                    </a:lnTo>
                    <a:lnTo>
                      <a:pt x="2090" y="64"/>
                    </a:lnTo>
                    <a:lnTo>
                      <a:pt x="1801" y="32"/>
                    </a:lnTo>
                    <a:lnTo>
                      <a:pt x="1511" y="0"/>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9" name="Google Shape;4559;g29b7ea283be_1_2021"/>
              <p:cNvSpPr/>
              <p:nvPr/>
            </p:nvSpPr>
            <p:spPr>
              <a:xfrm>
                <a:off x="4002400" y="3917300"/>
                <a:ext cx="124575" cy="122950"/>
              </a:xfrm>
              <a:custGeom>
                <a:avLst/>
                <a:gdLst/>
                <a:ahLst/>
                <a:cxnLst/>
                <a:rect l="l" t="t" r="r" b="b"/>
                <a:pathLst>
                  <a:path w="4983" h="4918" fill="none" extrusionOk="0">
                    <a:moveTo>
                      <a:pt x="1511" y="0"/>
                    </a:moveTo>
                    <a:lnTo>
                      <a:pt x="1511" y="0"/>
                    </a:lnTo>
                    <a:lnTo>
                      <a:pt x="1190" y="32"/>
                    </a:lnTo>
                    <a:lnTo>
                      <a:pt x="901" y="97"/>
                    </a:lnTo>
                    <a:lnTo>
                      <a:pt x="612" y="225"/>
                    </a:lnTo>
                    <a:lnTo>
                      <a:pt x="387" y="418"/>
                    </a:lnTo>
                    <a:lnTo>
                      <a:pt x="387" y="418"/>
                    </a:lnTo>
                    <a:lnTo>
                      <a:pt x="258" y="579"/>
                    </a:lnTo>
                    <a:lnTo>
                      <a:pt x="162" y="739"/>
                    </a:lnTo>
                    <a:lnTo>
                      <a:pt x="97" y="932"/>
                    </a:lnTo>
                    <a:lnTo>
                      <a:pt x="33" y="1125"/>
                    </a:lnTo>
                    <a:lnTo>
                      <a:pt x="1" y="1318"/>
                    </a:lnTo>
                    <a:lnTo>
                      <a:pt x="1" y="1543"/>
                    </a:lnTo>
                    <a:lnTo>
                      <a:pt x="33" y="1768"/>
                    </a:lnTo>
                    <a:lnTo>
                      <a:pt x="65" y="1993"/>
                    </a:lnTo>
                    <a:lnTo>
                      <a:pt x="129" y="2218"/>
                    </a:lnTo>
                    <a:lnTo>
                      <a:pt x="226" y="2475"/>
                    </a:lnTo>
                    <a:lnTo>
                      <a:pt x="322" y="2700"/>
                    </a:lnTo>
                    <a:lnTo>
                      <a:pt x="451" y="2925"/>
                    </a:lnTo>
                    <a:lnTo>
                      <a:pt x="612" y="3182"/>
                    </a:lnTo>
                    <a:lnTo>
                      <a:pt x="772" y="3407"/>
                    </a:lnTo>
                    <a:lnTo>
                      <a:pt x="965" y="3632"/>
                    </a:lnTo>
                    <a:lnTo>
                      <a:pt x="1158" y="3825"/>
                    </a:lnTo>
                    <a:lnTo>
                      <a:pt x="1158" y="3825"/>
                    </a:lnTo>
                    <a:lnTo>
                      <a:pt x="1447" y="4082"/>
                    </a:lnTo>
                    <a:lnTo>
                      <a:pt x="1736" y="4307"/>
                    </a:lnTo>
                    <a:lnTo>
                      <a:pt x="2026" y="4500"/>
                    </a:lnTo>
                    <a:lnTo>
                      <a:pt x="2347" y="4628"/>
                    </a:lnTo>
                    <a:lnTo>
                      <a:pt x="2636" y="4757"/>
                    </a:lnTo>
                    <a:lnTo>
                      <a:pt x="2926" y="4853"/>
                    </a:lnTo>
                    <a:lnTo>
                      <a:pt x="3215" y="4885"/>
                    </a:lnTo>
                    <a:lnTo>
                      <a:pt x="3504" y="4917"/>
                    </a:lnTo>
                    <a:lnTo>
                      <a:pt x="3504" y="4917"/>
                    </a:lnTo>
                    <a:lnTo>
                      <a:pt x="3826" y="4885"/>
                    </a:lnTo>
                    <a:lnTo>
                      <a:pt x="4115" y="4821"/>
                    </a:lnTo>
                    <a:lnTo>
                      <a:pt x="4372" y="4692"/>
                    </a:lnTo>
                    <a:lnTo>
                      <a:pt x="4629" y="4500"/>
                    </a:lnTo>
                    <a:lnTo>
                      <a:pt x="4629" y="4500"/>
                    </a:lnTo>
                    <a:lnTo>
                      <a:pt x="4725" y="4339"/>
                    </a:lnTo>
                    <a:lnTo>
                      <a:pt x="4854" y="4178"/>
                    </a:lnTo>
                    <a:lnTo>
                      <a:pt x="4918" y="3985"/>
                    </a:lnTo>
                    <a:lnTo>
                      <a:pt x="4950" y="3793"/>
                    </a:lnTo>
                    <a:lnTo>
                      <a:pt x="4983" y="3600"/>
                    </a:lnTo>
                    <a:lnTo>
                      <a:pt x="4983" y="3375"/>
                    </a:lnTo>
                    <a:lnTo>
                      <a:pt x="4983" y="3150"/>
                    </a:lnTo>
                    <a:lnTo>
                      <a:pt x="4950" y="2925"/>
                    </a:lnTo>
                    <a:lnTo>
                      <a:pt x="4886" y="2700"/>
                    </a:lnTo>
                    <a:lnTo>
                      <a:pt x="4790" y="2443"/>
                    </a:lnTo>
                    <a:lnTo>
                      <a:pt x="4693" y="2218"/>
                    </a:lnTo>
                    <a:lnTo>
                      <a:pt x="4565" y="1993"/>
                    </a:lnTo>
                    <a:lnTo>
                      <a:pt x="4404" y="1736"/>
                    </a:lnTo>
                    <a:lnTo>
                      <a:pt x="4243" y="1511"/>
                    </a:lnTo>
                    <a:lnTo>
                      <a:pt x="4051" y="1286"/>
                    </a:lnTo>
                    <a:lnTo>
                      <a:pt x="3826" y="1093"/>
                    </a:lnTo>
                    <a:lnTo>
                      <a:pt x="3826" y="1093"/>
                    </a:lnTo>
                    <a:lnTo>
                      <a:pt x="3568" y="836"/>
                    </a:lnTo>
                    <a:lnTo>
                      <a:pt x="3279" y="611"/>
                    </a:lnTo>
                    <a:lnTo>
                      <a:pt x="2958" y="418"/>
                    </a:lnTo>
                    <a:lnTo>
                      <a:pt x="2669" y="289"/>
                    </a:lnTo>
                    <a:lnTo>
                      <a:pt x="2379" y="161"/>
                    </a:lnTo>
                    <a:lnTo>
                      <a:pt x="2090" y="64"/>
                    </a:lnTo>
                    <a:lnTo>
                      <a:pt x="1801" y="32"/>
                    </a:lnTo>
                    <a:lnTo>
                      <a:pt x="15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0" name="Google Shape;4560;g29b7ea283be_1_2021"/>
              <p:cNvSpPr/>
              <p:nvPr/>
            </p:nvSpPr>
            <p:spPr>
              <a:xfrm>
                <a:off x="4057850" y="4096475"/>
                <a:ext cx="124575" cy="122950"/>
              </a:xfrm>
              <a:custGeom>
                <a:avLst/>
                <a:gdLst/>
                <a:ahLst/>
                <a:cxnLst/>
                <a:rect l="l" t="t" r="r" b="b"/>
                <a:pathLst>
                  <a:path w="4983" h="4918" extrusionOk="0">
                    <a:moveTo>
                      <a:pt x="1511" y="0"/>
                    </a:moveTo>
                    <a:lnTo>
                      <a:pt x="1190" y="32"/>
                    </a:lnTo>
                    <a:lnTo>
                      <a:pt x="900" y="129"/>
                    </a:lnTo>
                    <a:lnTo>
                      <a:pt x="611" y="257"/>
                    </a:lnTo>
                    <a:lnTo>
                      <a:pt x="386" y="450"/>
                    </a:lnTo>
                    <a:lnTo>
                      <a:pt x="258" y="579"/>
                    </a:lnTo>
                    <a:lnTo>
                      <a:pt x="161" y="772"/>
                    </a:lnTo>
                    <a:lnTo>
                      <a:pt x="97" y="932"/>
                    </a:lnTo>
                    <a:lnTo>
                      <a:pt x="33" y="1125"/>
                    </a:lnTo>
                    <a:lnTo>
                      <a:pt x="1" y="1350"/>
                    </a:lnTo>
                    <a:lnTo>
                      <a:pt x="1" y="1543"/>
                    </a:lnTo>
                    <a:lnTo>
                      <a:pt x="33" y="1768"/>
                    </a:lnTo>
                    <a:lnTo>
                      <a:pt x="65" y="1993"/>
                    </a:lnTo>
                    <a:lnTo>
                      <a:pt x="129" y="2250"/>
                    </a:lnTo>
                    <a:lnTo>
                      <a:pt x="226" y="2475"/>
                    </a:lnTo>
                    <a:lnTo>
                      <a:pt x="322" y="2700"/>
                    </a:lnTo>
                    <a:lnTo>
                      <a:pt x="451" y="2957"/>
                    </a:lnTo>
                    <a:lnTo>
                      <a:pt x="611" y="3182"/>
                    </a:lnTo>
                    <a:lnTo>
                      <a:pt x="772" y="3407"/>
                    </a:lnTo>
                    <a:lnTo>
                      <a:pt x="965" y="3632"/>
                    </a:lnTo>
                    <a:lnTo>
                      <a:pt x="1158" y="3857"/>
                    </a:lnTo>
                    <a:lnTo>
                      <a:pt x="1447" y="4082"/>
                    </a:lnTo>
                    <a:lnTo>
                      <a:pt x="1736" y="4307"/>
                    </a:lnTo>
                    <a:lnTo>
                      <a:pt x="2025" y="4500"/>
                    </a:lnTo>
                    <a:lnTo>
                      <a:pt x="2347" y="4660"/>
                    </a:lnTo>
                    <a:lnTo>
                      <a:pt x="2636" y="4757"/>
                    </a:lnTo>
                    <a:lnTo>
                      <a:pt x="2925" y="4853"/>
                    </a:lnTo>
                    <a:lnTo>
                      <a:pt x="3215" y="4918"/>
                    </a:lnTo>
                    <a:lnTo>
                      <a:pt x="3825" y="4918"/>
                    </a:lnTo>
                    <a:lnTo>
                      <a:pt x="4114" y="4821"/>
                    </a:lnTo>
                    <a:lnTo>
                      <a:pt x="4372" y="4693"/>
                    </a:lnTo>
                    <a:lnTo>
                      <a:pt x="4597" y="4500"/>
                    </a:lnTo>
                    <a:lnTo>
                      <a:pt x="4725" y="4339"/>
                    </a:lnTo>
                    <a:lnTo>
                      <a:pt x="4822" y="4178"/>
                    </a:lnTo>
                    <a:lnTo>
                      <a:pt x="4918" y="4018"/>
                    </a:lnTo>
                    <a:lnTo>
                      <a:pt x="4950" y="3793"/>
                    </a:lnTo>
                    <a:lnTo>
                      <a:pt x="4982" y="3600"/>
                    </a:lnTo>
                    <a:lnTo>
                      <a:pt x="4982" y="3375"/>
                    </a:lnTo>
                    <a:lnTo>
                      <a:pt x="4982" y="3150"/>
                    </a:lnTo>
                    <a:lnTo>
                      <a:pt x="4918" y="2925"/>
                    </a:lnTo>
                    <a:lnTo>
                      <a:pt x="4886" y="2700"/>
                    </a:lnTo>
                    <a:lnTo>
                      <a:pt x="4789" y="2475"/>
                    </a:lnTo>
                    <a:lnTo>
                      <a:pt x="4693" y="2218"/>
                    </a:lnTo>
                    <a:lnTo>
                      <a:pt x="4564" y="1993"/>
                    </a:lnTo>
                    <a:lnTo>
                      <a:pt x="4404" y="1768"/>
                    </a:lnTo>
                    <a:lnTo>
                      <a:pt x="4243" y="1543"/>
                    </a:lnTo>
                    <a:lnTo>
                      <a:pt x="4050" y="1318"/>
                    </a:lnTo>
                    <a:lnTo>
                      <a:pt x="3825" y="1093"/>
                    </a:lnTo>
                    <a:lnTo>
                      <a:pt x="3568" y="836"/>
                    </a:lnTo>
                    <a:lnTo>
                      <a:pt x="3279" y="611"/>
                    </a:lnTo>
                    <a:lnTo>
                      <a:pt x="2957" y="450"/>
                    </a:lnTo>
                    <a:lnTo>
                      <a:pt x="2668" y="289"/>
                    </a:lnTo>
                    <a:lnTo>
                      <a:pt x="2379" y="161"/>
                    </a:lnTo>
                    <a:lnTo>
                      <a:pt x="2057" y="97"/>
                    </a:lnTo>
                    <a:lnTo>
                      <a:pt x="1768" y="32"/>
                    </a:lnTo>
                    <a:lnTo>
                      <a:pt x="1511" y="0"/>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1" name="Google Shape;4561;g29b7ea283be_1_2021"/>
              <p:cNvSpPr/>
              <p:nvPr/>
            </p:nvSpPr>
            <p:spPr>
              <a:xfrm>
                <a:off x="4057850" y="4096475"/>
                <a:ext cx="124575" cy="122950"/>
              </a:xfrm>
              <a:custGeom>
                <a:avLst/>
                <a:gdLst/>
                <a:ahLst/>
                <a:cxnLst/>
                <a:rect l="l" t="t" r="r" b="b"/>
                <a:pathLst>
                  <a:path w="4983" h="4918" fill="none" extrusionOk="0">
                    <a:moveTo>
                      <a:pt x="1511" y="0"/>
                    </a:moveTo>
                    <a:lnTo>
                      <a:pt x="1511" y="0"/>
                    </a:lnTo>
                    <a:lnTo>
                      <a:pt x="1190" y="32"/>
                    </a:lnTo>
                    <a:lnTo>
                      <a:pt x="900" y="129"/>
                    </a:lnTo>
                    <a:lnTo>
                      <a:pt x="611" y="257"/>
                    </a:lnTo>
                    <a:lnTo>
                      <a:pt x="386" y="450"/>
                    </a:lnTo>
                    <a:lnTo>
                      <a:pt x="386" y="450"/>
                    </a:lnTo>
                    <a:lnTo>
                      <a:pt x="258" y="579"/>
                    </a:lnTo>
                    <a:lnTo>
                      <a:pt x="161" y="772"/>
                    </a:lnTo>
                    <a:lnTo>
                      <a:pt x="97" y="932"/>
                    </a:lnTo>
                    <a:lnTo>
                      <a:pt x="33" y="1125"/>
                    </a:lnTo>
                    <a:lnTo>
                      <a:pt x="1" y="1350"/>
                    </a:lnTo>
                    <a:lnTo>
                      <a:pt x="1" y="1543"/>
                    </a:lnTo>
                    <a:lnTo>
                      <a:pt x="33" y="1768"/>
                    </a:lnTo>
                    <a:lnTo>
                      <a:pt x="65" y="1993"/>
                    </a:lnTo>
                    <a:lnTo>
                      <a:pt x="129" y="2250"/>
                    </a:lnTo>
                    <a:lnTo>
                      <a:pt x="226" y="2475"/>
                    </a:lnTo>
                    <a:lnTo>
                      <a:pt x="322" y="2700"/>
                    </a:lnTo>
                    <a:lnTo>
                      <a:pt x="451" y="2957"/>
                    </a:lnTo>
                    <a:lnTo>
                      <a:pt x="611" y="3182"/>
                    </a:lnTo>
                    <a:lnTo>
                      <a:pt x="772" y="3407"/>
                    </a:lnTo>
                    <a:lnTo>
                      <a:pt x="965" y="3632"/>
                    </a:lnTo>
                    <a:lnTo>
                      <a:pt x="1158" y="3857"/>
                    </a:lnTo>
                    <a:lnTo>
                      <a:pt x="1158" y="3857"/>
                    </a:lnTo>
                    <a:lnTo>
                      <a:pt x="1447" y="4082"/>
                    </a:lnTo>
                    <a:lnTo>
                      <a:pt x="1736" y="4307"/>
                    </a:lnTo>
                    <a:lnTo>
                      <a:pt x="2025" y="4500"/>
                    </a:lnTo>
                    <a:lnTo>
                      <a:pt x="2347" y="4660"/>
                    </a:lnTo>
                    <a:lnTo>
                      <a:pt x="2636" y="4757"/>
                    </a:lnTo>
                    <a:lnTo>
                      <a:pt x="2925" y="4853"/>
                    </a:lnTo>
                    <a:lnTo>
                      <a:pt x="3215" y="4918"/>
                    </a:lnTo>
                    <a:lnTo>
                      <a:pt x="3504" y="4918"/>
                    </a:lnTo>
                    <a:lnTo>
                      <a:pt x="3504" y="4918"/>
                    </a:lnTo>
                    <a:lnTo>
                      <a:pt x="3825" y="4918"/>
                    </a:lnTo>
                    <a:lnTo>
                      <a:pt x="4114" y="4821"/>
                    </a:lnTo>
                    <a:lnTo>
                      <a:pt x="4372" y="4693"/>
                    </a:lnTo>
                    <a:lnTo>
                      <a:pt x="4597" y="4500"/>
                    </a:lnTo>
                    <a:lnTo>
                      <a:pt x="4597" y="4500"/>
                    </a:lnTo>
                    <a:lnTo>
                      <a:pt x="4725" y="4339"/>
                    </a:lnTo>
                    <a:lnTo>
                      <a:pt x="4822" y="4178"/>
                    </a:lnTo>
                    <a:lnTo>
                      <a:pt x="4918" y="4018"/>
                    </a:lnTo>
                    <a:lnTo>
                      <a:pt x="4950" y="3793"/>
                    </a:lnTo>
                    <a:lnTo>
                      <a:pt x="4982" y="3600"/>
                    </a:lnTo>
                    <a:lnTo>
                      <a:pt x="4982" y="3375"/>
                    </a:lnTo>
                    <a:lnTo>
                      <a:pt x="4982" y="3150"/>
                    </a:lnTo>
                    <a:lnTo>
                      <a:pt x="4918" y="2925"/>
                    </a:lnTo>
                    <a:lnTo>
                      <a:pt x="4886" y="2700"/>
                    </a:lnTo>
                    <a:lnTo>
                      <a:pt x="4789" y="2475"/>
                    </a:lnTo>
                    <a:lnTo>
                      <a:pt x="4693" y="2218"/>
                    </a:lnTo>
                    <a:lnTo>
                      <a:pt x="4564" y="1993"/>
                    </a:lnTo>
                    <a:lnTo>
                      <a:pt x="4404" y="1768"/>
                    </a:lnTo>
                    <a:lnTo>
                      <a:pt x="4243" y="1543"/>
                    </a:lnTo>
                    <a:lnTo>
                      <a:pt x="4050" y="1318"/>
                    </a:lnTo>
                    <a:lnTo>
                      <a:pt x="3825" y="1093"/>
                    </a:lnTo>
                    <a:lnTo>
                      <a:pt x="3825" y="1093"/>
                    </a:lnTo>
                    <a:lnTo>
                      <a:pt x="3568" y="836"/>
                    </a:lnTo>
                    <a:lnTo>
                      <a:pt x="3279" y="611"/>
                    </a:lnTo>
                    <a:lnTo>
                      <a:pt x="2957" y="450"/>
                    </a:lnTo>
                    <a:lnTo>
                      <a:pt x="2668" y="289"/>
                    </a:lnTo>
                    <a:lnTo>
                      <a:pt x="2379" y="161"/>
                    </a:lnTo>
                    <a:lnTo>
                      <a:pt x="2057" y="97"/>
                    </a:lnTo>
                    <a:lnTo>
                      <a:pt x="1768" y="32"/>
                    </a:lnTo>
                    <a:lnTo>
                      <a:pt x="15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2" name="Google Shape;4562;g29b7ea283be_1_2021"/>
              <p:cNvSpPr/>
              <p:nvPr/>
            </p:nvSpPr>
            <p:spPr>
              <a:xfrm>
                <a:off x="3240700" y="1076950"/>
                <a:ext cx="126975" cy="97250"/>
              </a:xfrm>
              <a:custGeom>
                <a:avLst/>
                <a:gdLst/>
                <a:ahLst/>
                <a:cxnLst/>
                <a:rect l="l" t="t" r="r" b="b"/>
                <a:pathLst>
                  <a:path w="5079" h="3890" extrusionOk="0">
                    <a:moveTo>
                      <a:pt x="3697" y="1"/>
                    </a:moveTo>
                    <a:lnTo>
                      <a:pt x="836" y="547"/>
                    </a:lnTo>
                    <a:lnTo>
                      <a:pt x="708" y="772"/>
                    </a:lnTo>
                    <a:lnTo>
                      <a:pt x="386" y="1318"/>
                    </a:lnTo>
                    <a:lnTo>
                      <a:pt x="226" y="1640"/>
                    </a:lnTo>
                    <a:lnTo>
                      <a:pt x="97" y="1961"/>
                    </a:lnTo>
                    <a:lnTo>
                      <a:pt x="33" y="2218"/>
                    </a:lnTo>
                    <a:lnTo>
                      <a:pt x="1" y="2411"/>
                    </a:lnTo>
                    <a:lnTo>
                      <a:pt x="33" y="2508"/>
                    </a:lnTo>
                    <a:lnTo>
                      <a:pt x="161" y="2604"/>
                    </a:lnTo>
                    <a:lnTo>
                      <a:pt x="515" y="2797"/>
                    </a:lnTo>
                    <a:lnTo>
                      <a:pt x="997" y="3054"/>
                    </a:lnTo>
                    <a:lnTo>
                      <a:pt x="1575" y="3311"/>
                    </a:lnTo>
                    <a:lnTo>
                      <a:pt x="2636" y="3697"/>
                    </a:lnTo>
                    <a:lnTo>
                      <a:pt x="3086" y="3890"/>
                    </a:lnTo>
                    <a:lnTo>
                      <a:pt x="3440" y="3568"/>
                    </a:lnTo>
                    <a:lnTo>
                      <a:pt x="4211" y="2829"/>
                    </a:lnTo>
                    <a:lnTo>
                      <a:pt x="4564" y="2443"/>
                    </a:lnTo>
                    <a:lnTo>
                      <a:pt x="4886" y="2058"/>
                    </a:lnTo>
                    <a:lnTo>
                      <a:pt x="4982" y="1929"/>
                    </a:lnTo>
                    <a:lnTo>
                      <a:pt x="5047" y="1801"/>
                    </a:lnTo>
                    <a:lnTo>
                      <a:pt x="5079" y="1704"/>
                    </a:lnTo>
                    <a:lnTo>
                      <a:pt x="5047" y="1640"/>
                    </a:lnTo>
                    <a:lnTo>
                      <a:pt x="4757" y="1415"/>
                    </a:lnTo>
                    <a:lnTo>
                      <a:pt x="4597" y="1286"/>
                    </a:lnTo>
                    <a:lnTo>
                      <a:pt x="4404" y="1126"/>
                    </a:lnTo>
                    <a:lnTo>
                      <a:pt x="4243" y="901"/>
                    </a:lnTo>
                    <a:lnTo>
                      <a:pt x="4050" y="644"/>
                    </a:lnTo>
                    <a:lnTo>
                      <a:pt x="3890" y="354"/>
                    </a:lnTo>
                    <a:lnTo>
                      <a:pt x="3697"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563" name="Google Shape;4563;g29b7ea283be_1_2021"/>
          <p:cNvGrpSpPr/>
          <p:nvPr/>
        </p:nvGrpSpPr>
        <p:grpSpPr>
          <a:xfrm>
            <a:off x="4641269" y="1419522"/>
            <a:ext cx="1179559" cy="1179573"/>
            <a:chOff x="455950" y="1586537"/>
            <a:chExt cx="734150" cy="734113"/>
          </a:xfrm>
        </p:grpSpPr>
        <p:sp>
          <p:nvSpPr>
            <p:cNvPr id="4564" name="Google Shape;4564;g29b7ea283be_1_2021"/>
            <p:cNvSpPr/>
            <p:nvPr/>
          </p:nvSpPr>
          <p:spPr>
            <a:xfrm>
              <a:off x="456000" y="1586550"/>
              <a:ext cx="734100" cy="7341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565" name="Google Shape;4565;g29b7ea283be_1_2021"/>
            <p:cNvGrpSpPr/>
            <p:nvPr/>
          </p:nvGrpSpPr>
          <p:grpSpPr>
            <a:xfrm>
              <a:off x="455950" y="1586537"/>
              <a:ext cx="733863" cy="732901"/>
              <a:chOff x="1187175" y="238125"/>
              <a:chExt cx="5245625" cy="5238750"/>
            </a:xfrm>
          </p:grpSpPr>
          <p:sp>
            <p:nvSpPr>
              <p:cNvPr id="4566" name="Google Shape;4566;g29b7ea283be_1_2021"/>
              <p:cNvSpPr/>
              <p:nvPr/>
            </p:nvSpPr>
            <p:spPr>
              <a:xfrm>
                <a:off x="1194050" y="238125"/>
                <a:ext cx="5238750" cy="5238750"/>
              </a:xfrm>
              <a:custGeom>
                <a:avLst/>
                <a:gdLst/>
                <a:ahLst/>
                <a:cxnLst/>
                <a:rect l="l" t="t" r="r" b="b"/>
                <a:pathLst>
                  <a:path w="209550" h="209550" fill="none" extrusionOk="0">
                    <a:moveTo>
                      <a:pt x="209550" y="104792"/>
                    </a:moveTo>
                    <a:lnTo>
                      <a:pt x="209550" y="104792"/>
                    </a:lnTo>
                    <a:lnTo>
                      <a:pt x="209516" y="107479"/>
                    </a:lnTo>
                    <a:lnTo>
                      <a:pt x="209412" y="110166"/>
                    </a:lnTo>
                    <a:lnTo>
                      <a:pt x="209240" y="112853"/>
                    </a:lnTo>
                    <a:lnTo>
                      <a:pt x="208999" y="115506"/>
                    </a:lnTo>
                    <a:lnTo>
                      <a:pt x="208689" y="118124"/>
                    </a:lnTo>
                    <a:lnTo>
                      <a:pt x="208344" y="120742"/>
                    </a:lnTo>
                    <a:lnTo>
                      <a:pt x="207896" y="123326"/>
                    </a:lnTo>
                    <a:lnTo>
                      <a:pt x="207414" y="125909"/>
                    </a:lnTo>
                    <a:lnTo>
                      <a:pt x="206863" y="128424"/>
                    </a:lnTo>
                    <a:lnTo>
                      <a:pt x="206243" y="130973"/>
                    </a:lnTo>
                    <a:lnTo>
                      <a:pt x="205554" y="133453"/>
                    </a:lnTo>
                    <a:lnTo>
                      <a:pt x="204831" y="135934"/>
                    </a:lnTo>
                    <a:lnTo>
                      <a:pt x="204038" y="138379"/>
                    </a:lnTo>
                    <a:lnTo>
                      <a:pt x="203177" y="140791"/>
                    </a:lnTo>
                    <a:lnTo>
                      <a:pt x="202281" y="143202"/>
                    </a:lnTo>
                    <a:lnTo>
                      <a:pt x="201317" y="145545"/>
                    </a:lnTo>
                    <a:lnTo>
                      <a:pt x="200283" y="147887"/>
                    </a:lnTo>
                    <a:lnTo>
                      <a:pt x="199215" y="150195"/>
                    </a:lnTo>
                    <a:lnTo>
                      <a:pt x="198079" y="152469"/>
                    </a:lnTo>
                    <a:lnTo>
                      <a:pt x="196907" y="154708"/>
                    </a:lnTo>
                    <a:lnTo>
                      <a:pt x="195667" y="156913"/>
                    </a:lnTo>
                    <a:lnTo>
                      <a:pt x="194358" y="159117"/>
                    </a:lnTo>
                    <a:lnTo>
                      <a:pt x="193015" y="161253"/>
                    </a:lnTo>
                    <a:lnTo>
                      <a:pt x="191637" y="163355"/>
                    </a:lnTo>
                    <a:lnTo>
                      <a:pt x="190190" y="165422"/>
                    </a:lnTo>
                    <a:lnTo>
                      <a:pt x="188709" y="167454"/>
                    </a:lnTo>
                    <a:lnTo>
                      <a:pt x="187193" y="169452"/>
                    </a:lnTo>
                    <a:lnTo>
                      <a:pt x="185608" y="171416"/>
                    </a:lnTo>
                    <a:lnTo>
                      <a:pt x="183989" y="173345"/>
                    </a:lnTo>
                    <a:lnTo>
                      <a:pt x="182336" y="175239"/>
                    </a:lnTo>
                    <a:lnTo>
                      <a:pt x="180613" y="177065"/>
                    </a:lnTo>
                    <a:lnTo>
                      <a:pt x="178857" y="178856"/>
                    </a:lnTo>
                    <a:lnTo>
                      <a:pt x="177065" y="180613"/>
                    </a:lnTo>
                    <a:lnTo>
                      <a:pt x="175205" y="182336"/>
                    </a:lnTo>
                    <a:lnTo>
                      <a:pt x="173345" y="183989"/>
                    </a:lnTo>
                    <a:lnTo>
                      <a:pt x="171416" y="185608"/>
                    </a:lnTo>
                    <a:lnTo>
                      <a:pt x="169452" y="187193"/>
                    </a:lnTo>
                    <a:lnTo>
                      <a:pt x="167454" y="188743"/>
                    </a:lnTo>
                    <a:lnTo>
                      <a:pt x="165422" y="190224"/>
                    </a:lnTo>
                    <a:lnTo>
                      <a:pt x="163355" y="191671"/>
                    </a:lnTo>
                    <a:lnTo>
                      <a:pt x="161253" y="193049"/>
                    </a:lnTo>
                    <a:lnTo>
                      <a:pt x="159083" y="194393"/>
                    </a:lnTo>
                    <a:lnTo>
                      <a:pt x="156913" y="195667"/>
                    </a:lnTo>
                    <a:lnTo>
                      <a:pt x="154708" y="196907"/>
                    </a:lnTo>
                    <a:lnTo>
                      <a:pt x="152469" y="198079"/>
                    </a:lnTo>
                    <a:lnTo>
                      <a:pt x="150195" y="199215"/>
                    </a:lnTo>
                    <a:lnTo>
                      <a:pt x="147887" y="200283"/>
                    </a:lnTo>
                    <a:lnTo>
                      <a:pt x="145545" y="201317"/>
                    </a:lnTo>
                    <a:lnTo>
                      <a:pt x="143168" y="202281"/>
                    </a:lnTo>
                    <a:lnTo>
                      <a:pt x="140791" y="203177"/>
                    </a:lnTo>
                    <a:lnTo>
                      <a:pt x="138380" y="204038"/>
                    </a:lnTo>
                    <a:lnTo>
                      <a:pt x="135934" y="204831"/>
                    </a:lnTo>
                    <a:lnTo>
                      <a:pt x="133454" y="205588"/>
                    </a:lnTo>
                    <a:lnTo>
                      <a:pt x="130939" y="206243"/>
                    </a:lnTo>
                    <a:lnTo>
                      <a:pt x="128424" y="206863"/>
                    </a:lnTo>
                    <a:lnTo>
                      <a:pt x="125875" y="207414"/>
                    </a:lnTo>
                    <a:lnTo>
                      <a:pt x="123326" y="207896"/>
                    </a:lnTo>
                    <a:lnTo>
                      <a:pt x="120708" y="208344"/>
                    </a:lnTo>
                    <a:lnTo>
                      <a:pt x="118124" y="208689"/>
                    </a:lnTo>
                    <a:lnTo>
                      <a:pt x="115472" y="208999"/>
                    </a:lnTo>
                    <a:lnTo>
                      <a:pt x="112819" y="209240"/>
                    </a:lnTo>
                    <a:lnTo>
                      <a:pt x="110166" y="209412"/>
                    </a:lnTo>
                    <a:lnTo>
                      <a:pt x="107479" y="209516"/>
                    </a:lnTo>
                    <a:lnTo>
                      <a:pt x="104758" y="209550"/>
                    </a:lnTo>
                    <a:lnTo>
                      <a:pt x="104758" y="209550"/>
                    </a:lnTo>
                    <a:lnTo>
                      <a:pt x="102071" y="209516"/>
                    </a:lnTo>
                    <a:lnTo>
                      <a:pt x="99384" y="209412"/>
                    </a:lnTo>
                    <a:lnTo>
                      <a:pt x="96697" y="209240"/>
                    </a:lnTo>
                    <a:lnTo>
                      <a:pt x="94045" y="208999"/>
                    </a:lnTo>
                    <a:lnTo>
                      <a:pt x="91427" y="208689"/>
                    </a:lnTo>
                    <a:lnTo>
                      <a:pt x="88808" y="208344"/>
                    </a:lnTo>
                    <a:lnTo>
                      <a:pt x="86225" y="207896"/>
                    </a:lnTo>
                    <a:lnTo>
                      <a:pt x="83641" y="207414"/>
                    </a:lnTo>
                    <a:lnTo>
                      <a:pt x="81092" y="206863"/>
                    </a:lnTo>
                    <a:lnTo>
                      <a:pt x="78577" y="206243"/>
                    </a:lnTo>
                    <a:lnTo>
                      <a:pt x="76097" y="205588"/>
                    </a:lnTo>
                    <a:lnTo>
                      <a:pt x="73617" y="204831"/>
                    </a:lnTo>
                    <a:lnTo>
                      <a:pt x="71171" y="204038"/>
                    </a:lnTo>
                    <a:lnTo>
                      <a:pt x="68760" y="203177"/>
                    </a:lnTo>
                    <a:lnTo>
                      <a:pt x="66348" y="202281"/>
                    </a:lnTo>
                    <a:lnTo>
                      <a:pt x="64006" y="201317"/>
                    </a:lnTo>
                    <a:lnTo>
                      <a:pt x="61663" y="200283"/>
                    </a:lnTo>
                    <a:lnTo>
                      <a:pt x="59355" y="199215"/>
                    </a:lnTo>
                    <a:lnTo>
                      <a:pt x="57082" y="198079"/>
                    </a:lnTo>
                    <a:lnTo>
                      <a:pt x="54842" y="196907"/>
                    </a:lnTo>
                    <a:lnTo>
                      <a:pt x="52638" y="195667"/>
                    </a:lnTo>
                    <a:lnTo>
                      <a:pt x="50433" y="194393"/>
                    </a:lnTo>
                    <a:lnTo>
                      <a:pt x="48297" y="193049"/>
                    </a:lnTo>
                    <a:lnTo>
                      <a:pt x="46196" y="191671"/>
                    </a:lnTo>
                    <a:lnTo>
                      <a:pt x="44129" y="190224"/>
                    </a:lnTo>
                    <a:lnTo>
                      <a:pt x="42096" y="188743"/>
                    </a:lnTo>
                    <a:lnTo>
                      <a:pt x="40098" y="187193"/>
                    </a:lnTo>
                    <a:lnTo>
                      <a:pt x="38135" y="185608"/>
                    </a:lnTo>
                    <a:lnTo>
                      <a:pt x="36206" y="183989"/>
                    </a:lnTo>
                    <a:lnTo>
                      <a:pt x="34311" y="182336"/>
                    </a:lnTo>
                    <a:lnTo>
                      <a:pt x="32485" y="180613"/>
                    </a:lnTo>
                    <a:lnTo>
                      <a:pt x="30694" y="178856"/>
                    </a:lnTo>
                    <a:lnTo>
                      <a:pt x="28937" y="177065"/>
                    </a:lnTo>
                    <a:lnTo>
                      <a:pt x="27215" y="175239"/>
                    </a:lnTo>
                    <a:lnTo>
                      <a:pt x="25561" y="173345"/>
                    </a:lnTo>
                    <a:lnTo>
                      <a:pt x="23942" y="171416"/>
                    </a:lnTo>
                    <a:lnTo>
                      <a:pt x="22358" y="169452"/>
                    </a:lnTo>
                    <a:lnTo>
                      <a:pt x="20807" y="167454"/>
                    </a:lnTo>
                    <a:lnTo>
                      <a:pt x="19326" y="165422"/>
                    </a:lnTo>
                    <a:lnTo>
                      <a:pt x="17879" y="163355"/>
                    </a:lnTo>
                    <a:lnTo>
                      <a:pt x="16501" y="161253"/>
                    </a:lnTo>
                    <a:lnTo>
                      <a:pt x="15158" y="159117"/>
                    </a:lnTo>
                    <a:lnTo>
                      <a:pt x="13883" y="156913"/>
                    </a:lnTo>
                    <a:lnTo>
                      <a:pt x="12643" y="154708"/>
                    </a:lnTo>
                    <a:lnTo>
                      <a:pt x="11472" y="152469"/>
                    </a:lnTo>
                    <a:lnTo>
                      <a:pt x="10335" y="150195"/>
                    </a:lnTo>
                    <a:lnTo>
                      <a:pt x="9267" y="147887"/>
                    </a:lnTo>
                    <a:lnTo>
                      <a:pt x="8234" y="145545"/>
                    </a:lnTo>
                    <a:lnTo>
                      <a:pt x="7269" y="143202"/>
                    </a:lnTo>
                    <a:lnTo>
                      <a:pt x="6374" y="140791"/>
                    </a:lnTo>
                    <a:lnTo>
                      <a:pt x="5512" y="138379"/>
                    </a:lnTo>
                    <a:lnTo>
                      <a:pt x="4720" y="135934"/>
                    </a:lnTo>
                    <a:lnTo>
                      <a:pt x="3962" y="133453"/>
                    </a:lnTo>
                    <a:lnTo>
                      <a:pt x="3308" y="130973"/>
                    </a:lnTo>
                    <a:lnTo>
                      <a:pt x="2688" y="128424"/>
                    </a:lnTo>
                    <a:lnTo>
                      <a:pt x="2136" y="125909"/>
                    </a:lnTo>
                    <a:lnTo>
                      <a:pt x="1654" y="123326"/>
                    </a:lnTo>
                    <a:lnTo>
                      <a:pt x="1206" y="120742"/>
                    </a:lnTo>
                    <a:lnTo>
                      <a:pt x="827" y="118124"/>
                    </a:lnTo>
                    <a:lnTo>
                      <a:pt x="552" y="115506"/>
                    </a:lnTo>
                    <a:lnTo>
                      <a:pt x="311" y="112853"/>
                    </a:lnTo>
                    <a:lnTo>
                      <a:pt x="138" y="110166"/>
                    </a:lnTo>
                    <a:lnTo>
                      <a:pt x="35" y="107479"/>
                    </a:lnTo>
                    <a:lnTo>
                      <a:pt x="1" y="104792"/>
                    </a:lnTo>
                    <a:lnTo>
                      <a:pt x="1" y="104792"/>
                    </a:lnTo>
                    <a:lnTo>
                      <a:pt x="35" y="102071"/>
                    </a:lnTo>
                    <a:lnTo>
                      <a:pt x="138" y="99384"/>
                    </a:lnTo>
                    <a:lnTo>
                      <a:pt x="311" y="96731"/>
                    </a:lnTo>
                    <a:lnTo>
                      <a:pt x="552" y="94079"/>
                    </a:lnTo>
                    <a:lnTo>
                      <a:pt x="827" y="91426"/>
                    </a:lnTo>
                    <a:lnTo>
                      <a:pt x="1206" y="88808"/>
                    </a:lnTo>
                    <a:lnTo>
                      <a:pt x="1654" y="86225"/>
                    </a:lnTo>
                    <a:lnTo>
                      <a:pt x="2136" y="83675"/>
                    </a:lnTo>
                    <a:lnTo>
                      <a:pt x="2688" y="81126"/>
                    </a:lnTo>
                    <a:lnTo>
                      <a:pt x="3308" y="78611"/>
                    </a:lnTo>
                    <a:lnTo>
                      <a:pt x="3962" y="76097"/>
                    </a:lnTo>
                    <a:lnTo>
                      <a:pt x="4720" y="73616"/>
                    </a:lnTo>
                    <a:lnTo>
                      <a:pt x="5512" y="71171"/>
                    </a:lnTo>
                    <a:lnTo>
                      <a:pt x="6374" y="68759"/>
                    </a:lnTo>
                    <a:lnTo>
                      <a:pt x="7269" y="66348"/>
                    </a:lnTo>
                    <a:lnTo>
                      <a:pt x="8234" y="64005"/>
                    </a:lnTo>
                    <a:lnTo>
                      <a:pt x="9267" y="61663"/>
                    </a:lnTo>
                    <a:lnTo>
                      <a:pt x="10335" y="59355"/>
                    </a:lnTo>
                    <a:lnTo>
                      <a:pt x="11472" y="57081"/>
                    </a:lnTo>
                    <a:lnTo>
                      <a:pt x="12643" y="54842"/>
                    </a:lnTo>
                    <a:lnTo>
                      <a:pt x="13883" y="52637"/>
                    </a:lnTo>
                    <a:lnTo>
                      <a:pt x="15158" y="50467"/>
                    </a:lnTo>
                    <a:lnTo>
                      <a:pt x="16501" y="48297"/>
                    </a:lnTo>
                    <a:lnTo>
                      <a:pt x="17879" y="46195"/>
                    </a:lnTo>
                    <a:lnTo>
                      <a:pt x="19326" y="44128"/>
                    </a:lnTo>
                    <a:lnTo>
                      <a:pt x="20807" y="42096"/>
                    </a:lnTo>
                    <a:lnTo>
                      <a:pt x="22358" y="40098"/>
                    </a:lnTo>
                    <a:lnTo>
                      <a:pt x="23942" y="38134"/>
                    </a:lnTo>
                    <a:lnTo>
                      <a:pt x="25561" y="36205"/>
                    </a:lnTo>
                    <a:lnTo>
                      <a:pt x="27215" y="34345"/>
                    </a:lnTo>
                    <a:lnTo>
                      <a:pt x="28937" y="32485"/>
                    </a:lnTo>
                    <a:lnTo>
                      <a:pt x="30694" y="30694"/>
                    </a:lnTo>
                    <a:lnTo>
                      <a:pt x="32485" y="28937"/>
                    </a:lnTo>
                    <a:lnTo>
                      <a:pt x="34311" y="27214"/>
                    </a:lnTo>
                    <a:lnTo>
                      <a:pt x="36206" y="25561"/>
                    </a:lnTo>
                    <a:lnTo>
                      <a:pt x="38135" y="23942"/>
                    </a:lnTo>
                    <a:lnTo>
                      <a:pt x="40098" y="22357"/>
                    </a:lnTo>
                    <a:lnTo>
                      <a:pt x="42096" y="20841"/>
                    </a:lnTo>
                    <a:lnTo>
                      <a:pt x="44129" y="19326"/>
                    </a:lnTo>
                    <a:lnTo>
                      <a:pt x="46196" y="17913"/>
                    </a:lnTo>
                    <a:lnTo>
                      <a:pt x="48297" y="16501"/>
                    </a:lnTo>
                    <a:lnTo>
                      <a:pt x="50433" y="15192"/>
                    </a:lnTo>
                    <a:lnTo>
                      <a:pt x="52638" y="13883"/>
                    </a:lnTo>
                    <a:lnTo>
                      <a:pt x="54842" y="12643"/>
                    </a:lnTo>
                    <a:lnTo>
                      <a:pt x="57082" y="11471"/>
                    </a:lnTo>
                    <a:lnTo>
                      <a:pt x="59355" y="10335"/>
                    </a:lnTo>
                    <a:lnTo>
                      <a:pt x="61663" y="9267"/>
                    </a:lnTo>
                    <a:lnTo>
                      <a:pt x="64006" y="8233"/>
                    </a:lnTo>
                    <a:lnTo>
                      <a:pt x="66348" y="7269"/>
                    </a:lnTo>
                    <a:lnTo>
                      <a:pt x="68760" y="6373"/>
                    </a:lnTo>
                    <a:lnTo>
                      <a:pt x="71171" y="5512"/>
                    </a:lnTo>
                    <a:lnTo>
                      <a:pt x="73617" y="4719"/>
                    </a:lnTo>
                    <a:lnTo>
                      <a:pt x="76097" y="3996"/>
                    </a:lnTo>
                    <a:lnTo>
                      <a:pt x="78577" y="3307"/>
                    </a:lnTo>
                    <a:lnTo>
                      <a:pt x="81092" y="2687"/>
                    </a:lnTo>
                    <a:lnTo>
                      <a:pt x="83641" y="2136"/>
                    </a:lnTo>
                    <a:lnTo>
                      <a:pt x="86225" y="1654"/>
                    </a:lnTo>
                    <a:lnTo>
                      <a:pt x="88808" y="1206"/>
                    </a:lnTo>
                    <a:lnTo>
                      <a:pt x="91427" y="861"/>
                    </a:lnTo>
                    <a:lnTo>
                      <a:pt x="94045" y="551"/>
                    </a:lnTo>
                    <a:lnTo>
                      <a:pt x="96697" y="310"/>
                    </a:lnTo>
                    <a:lnTo>
                      <a:pt x="99384" y="138"/>
                    </a:lnTo>
                    <a:lnTo>
                      <a:pt x="102071" y="34"/>
                    </a:lnTo>
                    <a:lnTo>
                      <a:pt x="104758" y="0"/>
                    </a:lnTo>
                    <a:lnTo>
                      <a:pt x="104758" y="0"/>
                    </a:lnTo>
                    <a:lnTo>
                      <a:pt x="107479" y="34"/>
                    </a:lnTo>
                    <a:lnTo>
                      <a:pt x="110166" y="138"/>
                    </a:lnTo>
                    <a:lnTo>
                      <a:pt x="112819" y="310"/>
                    </a:lnTo>
                    <a:lnTo>
                      <a:pt x="115472" y="551"/>
                    </a:lnTo>
                    <a:lnTo>
                      <a:pt x="118124" y="861"/>
                    </a:lnTo>
                    <a:lnTo>
                      <a:pt x="120708" y="1206"/>
                    </a:lnTo>
                    <a:lnTo>
                      <a:pt x="123326" y="1654"/>
                    </a:lnTo>
                    <a:lnTo>
                      <a:pt x="125875" y="2136"/>
                    </a:lnTo>
                    <a:lnTo>
                      <a:pt x="128424" y="2687"/>
                    </a:lnTo>
                    <a:lnTo>
                      <a:pt x="130939" y="3307"/>
                    </a:lnTo>
                    <a:lnTo>
                      <a:pt x="133454" y="3996"/>
                    </a:lnTo>
                    <a:lnTo>
                      <a:pt x="135934" y="4719"/>
                    </a:lnTo>
                    <a:lnTo>
                      <a:pt x="138380" y="5512"/>
                    </a:lnTo>
                    <a:lnTo>
                      <a:pt x="140791" y="6373"/>
                    </a:lnTo>
                    <a:lnTo>
                      <a:pt x="143168" y="7269"/>
                    </a:lnTo>
                    <a:lnTo>
                      <a:pt x="145545" y="8233"/>
                    </a:lnTo>
                    <a:lnTo>
                      <a:pt x="147887" y="9267"/>
                    </a:lnTo>
                    <a:lnTo>
                      <a:pt x="150195" y="10335"/>
                    </a:lnTo>
                    <a:lnTo>
                      <a:pt x="152469" y="11471"/>
                    </a:lnTo>
                    <a:lnTo>
                      <a:pt x="154708" y="12643"/>
                    </a:lnTo>
                    <a:lnTo>
                      <a:pt x="156913" y="13883"/>
                    </a:lnTo>
                    <a:lnTo>
                      <a:pt x="159083" y="15192"/>
                    </a:lnTo>
                    <a:lnTo>
                      <a:pt x="161253" y="16501"/>
                    </a:lnTo>
                    <a:lnTo>
                      <a:pt x="163355" y="17913"/>
                    </a:lnTo>
                    <a:lnTo>
                      <a:pt x="165422" y="19326"/>
                    </a:lnTo>
                    <a:lnTo>
                      <a:pt x="167454" y="20841"/>
                    </a:lnTo>
                    <a:lnTo>
                      <a:pt x="169452" y="22357"/>
                    </a:lnTo>
                    <a:lnTo>
                      <a:pt x="171416" y="23942"/>
                    </a:lnTo>
                    <a:lnTo>
                      <a:pt x="173345" y="25561"/>
                    </a:lnTo>
                    <a:lnTo>
                      <a:pt x="175205" y="27214"/>
                    </a:lnTo>
                    <a:lnTo>
                      <a:pt x="177065" y="28937"/>
                    </a:lnTo>
                    <a:lnTo>
                      <a:pt x="178857" y="30694"/>
                    </a:lnTo>
                    <a:lnTo>
                      <a:pt x="180613" y="32485"/>
                    </a:lnTo>
                    <a:lnTo>
                      <a:pt x="182336" y="34345"/>
                    </a:lnTo>
                    <a:lnTo>
                      <a:pt x="183989" y="36205"/>
                    </a:lnTo>
                    <a:lnTo>
                      <a:pt x="185608" y="38134"/>
                    </a:lnTo>
                    <a:lnTo>
                      <a:pt x="187193" y="40098"/>
                    </a:lnTo>
                    <a:lnTo>
                      <a:pt x="188709" y="42096"/>
                    </a:lnTo>
                    <a:lnTo>
                      <a:pt x="190190" y="44128"/>
                    </a:lnTo>
                    <a:lnTo>
                      <a:pt x="191637" y="46195"/>
                    </a:lnTo>
                    <a:lnTo>
                      <a:pt x="193015" y="48297"/>
                    </a:lnTo>
                    <a:lnTo>
                      <a:pt x="194358" y="50467"/>
                    </a:lnTo>
                    <a:lnTo>
                      <a:pt x="195667" y="52637"/>
                    </a:lnTo>
                    <a:lnTo>
                      <a:pt x="196907" y="54842"/>
                    </a:lnTo>
                    <a:lnTo>
                      <a:pt x="198079" y="57081"/>
                    </a:lnTo>
                    <a:lnTo>
                      <a:pt x="199215" y="59355"/>
                    </a:lnTo>
                    <a:lnTo>
                      <a:pt x="200283" y="61663"/>
                    </a:lnTo>
                    <a:lnTo>
                      <a:pt x="201317" y="64005"/>
                    </a:lnTo>
                    <a:lnTo>
                      <a:pt x="202281" y="66348"/>
                    </a:lnTo>
                    <a:lnTo>
                      <a:pt x="203177" y="68759"/>
                    </a:lnTo>
                    <a:lnTo>
                      <a:pt x="204038" y="71171"/>
                    </a:lnTo>
                    <a:lnTo>
                      <a:pt x="204831" y="73616"/>
                    </a:lnTo>
                    <a:lnTo>
                      <a:pt x="205554" y="76097"/>
                    </a:lnTo>
                    <a:lnTo>
                      <a:pt x="206243" y="78611"/>
                    </a:lnTo>
                    <a:lnTo>
                      <a:pt x="206863" y="81126"/>
                    </a:lnTo>
                    <a:lnTo>
                      <a:pt x="207414" y="83675"/>
                    </a:lnTo>
                    <a:lnTo>
                      <a:pt x="207896" y="86225"/>
                    </a:lnTo>
                    <a:lnTo>
                      <a:pt x="208344" y="88808"/>
                    </a:lnTo>
                    <a:lnTo>
                      <a:pt x="208689" y="91426"/>
                    </a:lnTo>
                    <a:lnTo>
                      <a:pt x="208999" y="94079"/>
                    </a:lnTo>
                    <a:lnTo>
                      <a:pt x="209240" y="96731"/>
                    </a:lnTo>
                    <a:lnTo>
                      <a:pt x="209412" y="99384"/>
                    </a:lnTo>
                    <a:lnTo>
                      <a:pt x="209516" y="102071"/>
                    </a:lnTo>
                    <a:lnTo>
                      <a:pt x="209550" y="10479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7" name="Google Shape;4567;g29b7ea283be_1_2021"/>
              <p:cNvSpPr/>
              <p:nvPr/>
            </p:nvSpPr>
            <p:spPr>
              <a:xfrm>
                <a:off x="5935875" y="1479125"/>
                <a:ext cx="27575" cy="31025"/>
              </a:xfrm>
              <a:custGeom>
                <a:avLst/>
                <a:gdLst/>
                <a:ahLst/>
                <a:cxnLst/>
                <a:rect l="l" t="t" r="r" b="b"/>
                <a:pathLst>
                  <a:path w="1103" h="1241" extrusionOk="0">
                    <a:moveTo>
                      <a:pt x="1103" y="0"/>
                    </a:moveTo>
                    <a:lnTo>
                      <a:pt x="0" y="793"/>
                    </a:lnTo>
                    <a:lnTo>
                      <a:pt x="379" y="1240"/>
                    </a:lnTo>
                    <a:lnTo>
                      <a:pt x="1103" y="724"/>
                    </a:lnTo>
                    <a:lnTo>
                      <a:pt x="1103" y="104"/>
                    </a:lnTo>
                    <a:lnTo>
                      <a:pt x="1103" y="0"/>
                    </a:lnTo>
                    <a:close/>
                  </a:path>
                </a:pathLst>
              </a:custGeom>
              <a:solidFill>
                <a:srgbClr val="C2C2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8" name="Google Shape;4568;g29b7ea283be_1_2021"/>
              <p:cNvSpPr/>
              <p:nvPr/>
            </p:nvSpPr>
            <p:spPr>
              <a:xfrm>
                <a:off x="5935875" y="1479125"/>
                <a:ext cx="27575" cy="31025"/>
              </a:xfrm>
              <a:custGeom>
                <a:avLst/>
                <a:gdLst/>
                <a:ahLst/>
                <a:cxnLst/>
                <a:rect l="l" t="t" r="r" b="b"/>
                <a:pathLst>
                  <a:path w="1103" h="1241" fill="none" extrusionOk="0">
                    <a:moveTo>
                      <a:pt x="1103" y="0"/>
                    </a:moveTo>
                    <a:lnTo>
                      <a:pt x="1103" y="0"/>
                    </a:lnTo>
                    <a:lnTo>
                      <a:pt x="0" y="793"/>
                    </a:lnTo>
                    <a:lnTo>
                      <a:pt x="0" y="793"/>
                    </a:lnTo>
                    <a:lnTo>
                      <a:pt x="379" y="1240"/>
                    </a:lnTo>
                    <a:lnTo>
                      <a:pt x="379" y="1240"/>
                    </a:lnTo>
                    <a:lnTo>
                      <a:pt x="1103" y="724"/>
                    </a:lnTo>
                    <a:lnTo>
                      <a:pt x="1103" y="724"/>
                    </a:lnTo>
                    <a:lnTo>
                      <a:pt x="1103" y="724"/>
                    </a:lnTo>
                    <a:lnTo>
                      <a:pt x="1103" y="724"/>
                    </a:lnTo>
                    <a:lnTo>
                      <a:pt x="1103" y="104"/>
                    </a:lnTo>
                    <a:lnTo>
                      <a:pt x="1103" y="104"/>
                    </a:lnTo>
                    <a:lnTo>
                      <a:pt x="110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9" name="Google Shape;4569;g29b7ea283be_1_2021"/>
              <p:cNvSpPr/>
              <p:nvPr/>
            </p:nvSpPr>
            <p:spPr>
              <a:xfrm>
                <a:off x="1187175" y="1497200"/>
                <a:ext cx="4778000" cy="2832550"/>
              </a:xfrm>
              <a:custGeom>
                <a:avLst/>
                <a:gdLst/>
                <a:ahLst/>
                <a:cxnLst/>
                <a:rect l="l" t="t" r="r" b="b"/>
                <a:pathLst>
                  <a:path w="191120" h="113302" extrusionOk="0">
                    <a:moveTo>
                      <a:pt x="191051" y="1"/>
                    </a:moveTo>
                    <a:lnTo>
                      <a:pt x="188467" y="1895"/>
                    </a:lnTo>
                    <a:lnTo>
                      <a:pt x="185780" y="3859"/>
                    </a:lnTo>
                    <a:lnTo>
                      <a:pt x="182921" y="5891"/>
                    </a:lnTo>
                    <a:lnTo>
                      <a:pt x="179958" y="7958"/>
                    </a:lnTo>
                    <a:lnTo>
                      <a:pt x="176858" y="10094"/>
                    </a:lnTo>
                    <a:lnTo>
                      <a:pt x="173689" y="12230"/>
                    </a:lnTo>
                    <a:lnTo>
                      <a:pt x="170416" y="14400"/>
                    </a:lnTo>
                    <a:lnTo>
                      <a:pt x="167075" y="16605"/>
                    </a:lnTo>
                    <a:lnTo>
                      <a:pt x="163630" y="18810"/>
                    </a:lnTo>
                    <a:lnTo>
                      <a:pt x="160185" y="21014"/>
                    </a:lnTo>
                    <a:lnTo>
                      <a:pt x="156637" y="23219"/>
                    </a:lnTo>
                    <a:lnTo>
                      <a:pt x="153123" y="25389"/>
                    </a:lnTo>
                    <a:lnTo>
                      <a:pt x="149540" y="27594"/>
                    </a:lnTo>
                    <a:lnTo>
                      <a:pt x="145992" y="29730"/>
                    </a:lnTo>
                    <a:lnTo>
                      <a:pt x="142410" y="31831"/>
                    </a:lnTo>
                    <a:lnTo>
                      <a:pt x="138861" y="33932"/>
                    </a:lnTo>
                    <a:lnTo>
                      <a:pt x="134900" y="36206"/>
                    </a:lnTo>
                    <a:lnTo>
                      <a:pt x="130973" y="38445"/>
                    </a:lnTo>
                    <a:lnTo>
                      <a:pt x="127114" y="40581"/>
                    </a:lnTo>
                    <a:lnTo>
                      <a:pt x="123360" y="42613"/>
                    </a:lnTo>
                    <a:lnTo>
                      <a:pt x="119708" y="44577"/>
                    </a:lnTo>
                    <a:lnTo>
                      <a:pt x="116160" y="46403"/>
                    </a:lnTo>
                    <a:lnTo>
                      <a:pt x="112784" y="48125"/>
                    </a:lnTo>
                    <a:lnTo>
                      <a:pt x="109546" y="49675"/>
                    </a:lnTo>
                    <a:lnTo>
                      <a:pt x="106514" y="51122"/>
                    </a:lnTo>
                    <a:lnTo>
                      <a:pt x="103655" y="52397"/>
                    </a:lnTo>
                    <a:lnTo>
                      <a:pt x="101003" y="53499"/>
                    </a:lnTo>
                    <a:lnTo>
                      <a:pt x="99762" y="53981"/>
                    </a:lnTo>
                    <a:lnTo>
                      <a:pt x="98591" y="54429"/>
                    </a:lnTo>
                    <a:lnTo>
                      <a:pt x="97454" y="54808"/>
                    </a:lnTo>
                    <a:lnTo>
                      <a:pt x="96387" y="55153"/>
                    </a:lnTo>
                    <a:lnTo>
                      <a:pt x="95422" y="55463"/>
                    </a:lnTo>
                    <a:lnTo>
                      <a:pt x="94492" y="55704"/>
                    </a:lnTo>
                    <a:lnTo>
                      <a:pt x="93631" y="55876"/>
                    </a:lnTo>
                    <a:lnTo>
                      <a:pt x="92873" y="56014"/>
                    </a:lnTo>
                    <a:lnTo>
                      <a:pt x="92149" y="56117"/>
                    </a:lnTo>
                    <a:lnTo>
                      <a:pt x="91529" y="56152"/>
                    </a:lnTo>
                    <a:lnTo>
                      <a:pt x="90703" y="56117"/>
                    </a:lnTo>
                    <a:lnTo>
                      <a:pt x="89807" y="56014"/>
                    </a:lnTo>
                    <a:lnTo>
                      <a:pt x="88808" y="55842"/>
                    </a:lnTo>
                    <a:lnTo>
                      <a:pt x="87740" y="55635"/>
                    </a:lnTo>
                    <a:lnTo>
                      <a:pt x="86603" y="55359"/>
                    </a:lnTo>
                    <a:lnTo>
                      <a:pt x="85398" y="55015"/>
                    </a:lnTo>
                    <a:lnTo>
                      <a:pt x="84088" y="54601"/>
                    </a:lnTo>
                    <a:lnTo>
                      <a:pt x="82745" y="54154"/>
                    </a:lnTo>
                    <a:lnTo>
                      <a:pt x="81333" y="53637"/>
                    </a:lnTo>
                    <a:lnTo>
                      <a:pt x="79851" y="53086"/>
                    </a:lnTo>
                    <a:lnTo>
                      <a:pt x="78301" y="52466"/>
                    </a:lnTo>
                    <a:lnTo>
                      <a:pt x="76682" y="51811"/>
                    </a:lnTo>
                    <a:lnTo>
                      <a:pt x="75029" y="51122"/>
                    </a:lnTo>
                    <a:lnTo>
                      <a:pt x="73341" y="50364"/>
                    </a:lnTo>
                    <a:lnTo>
                      <a:pt x="69758" y="48711"/>
                    </a:lnTo>
                    <a:lnTo>
                      <a:pt x="66038" y="46919"/>
                    </a:lnTo>
                    <a:lnTo>
                      <a:pt x="62145" y="44956"/>
                    </a:lnTo>
                    <a:lnTo>
                      <a:pt x="58149" y="42889"/>
                    </a:lnTo>
                    <a:lnTo>
                      <a:pt x="54049" y="40650"/>
                    </a:lnTo>
                    <a:lnTo>
                      <a:pt x="49881" y="38342"/>
                    </a:lnTo>
                    <a:lnTo>
                      <a:pt x="45610" y="35896"/>
                    </a:lnTo>
                    <a:lnTo>
                      <a:pt x="41338" y="33381"/>
                    </a:lnTo>
                    <a:lnTo>
                      <a:pt x="37066" y="30798"/>
                    </a:lnTo>
                    <a:lnTo>
                      <a:pt x="33415" y="28524"/>
                    </a:lnTo>
                    <a:lnTo>
                      <a:pt x="29763" y="26216"/>
                    </a:lnTo>
                    <a:lnTo>
                      <a:pt x="26181" y="23873"/>
                    </a:lnTo>
                    <a:lnTo>
                      <a:pt x="22633" y="21531"/>
                    </a:lnTo>
                    <a:lnTo>
                      <a:pt x="19119" y="19154"/>
                    </a:lnTo>
                    <a:lnTo>
                      <a:pt x="15743" y="16777"/>
                    </a:lnTo>
                    <a:lnTo>
                      <a:pt x="12401" y="14400"/>
                    </a:lnTo>
                    <a:lnTo>
                      <a:pt x="9198" y="12023"/>
                    </a:lnTo>
                    <a:lnTo>
                      <a:pt x="7958" y="15192"/>
                    </a:lnTo>
                    <a:lnTo>
                      <a:pt x="7372" y="16777"/>
                    </a:lnTo>
                    <a:lnTo>
                      <a:pt x="6786" y="18362"/>
                    </a:lnTo>
                    <a:lnTo>
                      <a:pt x="6235" y="19946"/>
                    </a:lnTo>
                    <a:lnTo>
                      <a:pt x="5684" y="21531"/>
                    </a:lnTo>
                    <a:lnTo>
                      <a:pt x="5202" y="23116"/>
                    </a:lnTo>
                    <a:lnTo>
                      <a:pt x="4719" y="24700"/>
                    </a:lnTo>
                    <a:lnTo>
                      <a:pt x="4237" y="26285"/>
                    </a:lnTo>
                    <a:lnTo>
                      <a:pt x="3824" y="27869"/>
                    </a:lnTo>
                    <a:lnTo>
                      <a:pt x="3376" y="29454"/>
                    </a:lnTo>
                    <a:lnTo>
                      <a:pt x="2997" y="31039"/>
                    </a:lnTo>
                    <a:lnTo>
                      <a:pt x="2618" y="32623"/>
                    </a:lnTo>
                    <a:lnTo>
                      <a:pt x="2274" y="34208"/>
                    </a:lnTo>
                    <a:lnTo>
                      <a:pt x="1964" y="35793"/>
                    </a:lnTo>
                    <a:lnTo>
                      <a:pt x="1654" y="37377"/>
                    </a:lnTo>
                    <a:lnTo>
                      <a:pt x="1378" y="38962"/>
                    </a:lnTo>
                    <a:lnTo>
                      <a:pt x="1137" y="40546"/>
                    </a:lnTo>
                    <a:lnTo>
                      <a:pt x="930" y="42131"/>
                    </a:lnTo>
                    <a:lnTo>
                      <a:pt x="723" y="43716"/>
                    </a:lnTo>
                    <a:lnTo>
                      <a:pt x="551" y="45300"/>
                    </a:lnTo>
                    <a:lnTo>
                      <a:pt x="379" y="46885"/>
                    </a:lnTo>
                    <a:lnTo>
                      <a:pt x="276" y="48470"/>
                    </a:lnTo>
                    <a:lnTo>
                      <a:pt x="172" y="50054"/>
                    </a:lnTo>
                    <a:lnTo>
                      <a:pt x="69" y="51639"/>
                    </a:lnTo>
                    <a:lnTo>
                      <a:pt x="34" y="53224"/>
                    </a:lnTo>
                    <a:lnTo>
                      <a:pt x="0" y="54808"/>
                    </a:lnTo>
                    <a:lnTo>
                      <a:pt x="0" y="56393"/>
                    </a:lnTo>
                    <a:lnTo>
                      <a:pt x="34" y="57977"/>
                    </a:lnTo>
                    <a:lnTo>
                      <a:pt x="103" y="59562"/>
                    </a:lnTo>
                    <a:lnTo>
                      <a:pt x="172" y="61147"/>
                    </a:lnTo>
                    <a:lnTo>
                      <a:pt x="276" y="62731"/>
                    </a:lnTo>
                    <a:lnTo>
                      <a:pt x="413" y="64316"/>
                    </a:lnTo>
                    <a:lnTo>
                      <a:pt x="551" y="65901"/>
                    </a:lnTo>
                    <a:lnTo>
                      <a:pt x="758" y="67485"/>
                    </a:lnTo>
                    <a:lnTo>
                      <a:pt x="965" y="69035"/>
                    </a:lnTo>
                    <a:lnTo>
                      <a:pt x="1206" y="70620"/>
                    </a:lnTo>
                    <a:lnTo>
                      <a:pt x="1447" y="72205"/>
                    </a:lnTo>
                    <a:lnTo>
                      <a:pt x="1757" y="73789"/>
                    </a:lnTo>
                    <a:lnTo>
                      <a:pt x="2067" y="75374"/>
                    </a:lnTo>
                    <a:lnTo>
                      <a:pt x="2411" y="76959"/>
                    </a:lnTo>
                    <a:lnTo>
                      <a:pt x="2790" y="78543"/>
                    </a:lnTo>
                    <a:lnTo>
                      <a:pt x="3204" y="80128"/>
                    </a:lnTo>
                    <a:lnTo>
                      <a:pt x="3617" y="81712"/>
                    </a:lnTo>
                    <a:lnTo>
                      <a:pt x="4099" y="83297"/>
                    </a:lnTo>
                    <a:lnTo>
                      <a:pt x="4582" y="84882"/>
                    </a:lnTo>
                    <a:lnTo>
                      <a:pt x="5098" y="86466"/>
                    </a:lnTo>
                    <a:lnTo>
                      <a:pt x="5650" y="88016"/>
                    </a:lnTo>
                    <a:lnTo>
                      <a:pt x="6201" y="89601"/>
                    </a:lnTo>
                    <a:lnTo>
                      <a:pt x="6821" y="91186"/>
                    </a:lnTo>
                    <a:lnTo>
                      <a:pt x="7441" y="92770"/>
                    </a:lnTo>
                    <a:lnTo>
                      <a:pt x="8095" y="94355"/>
                    </a:lnTo>
                    <a:lnTo>
                      <a:pt x="8784" y="95940"/>
                    </a:lnTo>
                    <a:lnTo>
                      <a:pt x="9508" y="97524"/>
                    </a:lnTo>
                    <a:lnTo>
                      <a:pt x="10266" y="99109"/>
                    </a:lnTo>
                    <a:lnTo>
                      <a:pt x="11058" y="100659"/>
                    </a:lnTo>
                    <a:lnTo>
                      <a:pt x="11850" y="102244"/>
                    </a:lnTo>
                    <a:lnTo>
                      <a:pt x="12711" y="103828"/>
                    </a:lnTo>
                    <a:lnTo>
                      <a:pt x="13573" y="105413"/>
                    </a:lnTo>
                    <a:lnTo>
                      <a:pt x="14468" y="106998"/>
                    </a:lnTo>
                    <a:lnTo>
                      <a:pt x="15398" y="108582"/>
                    </a:lnTo>
                    <a:lnTo>
                      <a:pt x="16363" y="110132"/>
                    </a:lnTo>
                    <a:lnTo>
                      <a:pt x="17362" y="111717"/>
                    </a:lnTo>
                    <a:lnTo>
                      <a:pt x="18395" y="113302"/>
                    </a:lnTo>
                    <a:lnTo>
                      <a:pt x="181681" y="113302"/>
                    </a:lnTo>
                    <a:lnTo>
                      <a:pt x="182232" y="113233"/>
                    </a:lnTo>
                    <a:lnTo>
                      <a:pt x="182783" y="113164"/>
                    </a:lnTo>
                    <a:lnTo>
                      <a:pt x="183300" y="113061"/>
                    </a:lnTo>
                    <a:lnTo>
                      <a:pt x="183851" y="112923"/>
                    </a:lnTo>
                    <a:lnTo>
                      <a:pt x="184333" y="112785"/>
                    </a:lnTo>
                    <a:lnTo>
                      <a:pt x="184850" y="112578"/>
                    </a:lnTo>
                    <a:lnTo>
                      <a:pt x="185332" y="112372"/>
                    </a:lnTo>
                    <a:lnTo>
                      <a:pt x="185780" y="112165"/>
                    </a:lnTo>
                    <a:lnTo>
                      <a:pt x="186262" y="111889"/>
                    </a:lnTo>
                    <a:lnTo>
                      <a:pt x="186676" y="111614"/>
                    </a:lnTo>
                    <a:lnTo>
                      <a:pt x="187124" y="111304"/>
                    </a:lnTo>
                    <a:lnTo>
                      <a:pt x="187537" y="110994"/>
                    </a:lnTo>
                    <a:lnTo>
                      <a:pt x="187916" y="110649"/>
                    </a:lnTo>
                    <a:lnTo>
                      <a:pt x="188295" y="110270"/>
                    </a:lnTo>
                    <a:lnTo>
                      <a:pt x="188639" y="109891"/>
                    </a:lnTo>
                    <a:lnTo>
                      <a:pt x="189190" y="109237"/>
                    </a:lnTo>
                    <a:lnTo>
                      <a:pt x="189673" y="108479"/>
                    </a:lnTo>
                    <a:lnTo>
                      <a:pt x="190086" y="107721"/>
                    </a:lnTo>
                    <a:lnTo>
                      <a:pt x="190465" y="106894"/>
                    </a:lnTo>
                    <a:lnTo>
                      <a:pt x="190741" y="106033"/>
                    </a:lnTo>
                    <a:lnTo>
                      <a:pt x="190844" y="105620"/>
                    </a:lnTo>
                    <a:lnTo>
                      <a:pt x="190947" y="105172"/>
                    </a:lnTo>
                    <a:lnTo>
                      <a:pt x="191016" y="104724"/>
                    </a:lnTo>
                    <a:lnTo>
                      <a:pt x="191085" y="104242"/>
                    </a:lnTo>
                    <a:lnTo>
                      <a:pt x="191120" y="103794"/>
                    </a:lnTo>
                    <a:lnTo>
                      <a:pt x="191120" y="103312"/>
                    </a:lnTo>
                    <a:lnTo>
                      <a:pt x="191120" y="17707"/>
                    </a:lnTo>
                    <a:lnTo>
                      <a:pt x="191120" y="15296"/>
                    </a:lnTo>
                    <a:lnTo>
                      <a:pt x="191085" y="14572"/>
                    </a:lnTo>
                    <a:lnTo>
                      <a:pt x="191085" y="14538"/>
                    </a:lnTo>
                    <a:lnTo>
                      <a:pt x="191051" y="7545"/>
                    </a:lnTo>
                    <a:lnTo>
                      <a:pt x="191016" y="3652"/>
                    </a:lnTo>
                    <a:lnTo>
                      <a:pt x="191051" y="1"/>
                    </a:lnTo>
                    <a:close/>
                  </a:path>
                </a:pathLst>
              </a:custGeom>
              <a:solidFill>
                <a:srgbClr val="F7F7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0" name="Google Shape;4570;g29b7ea283be_1_2021"/>
              <p:cNvSpPr/>
              <p:nvPr/>
            </p:nvSpPr>
            <p:spPr>
              <a:xfrm>
                <a:off x="1187175" y="1497200"/>
                <a:ext cx="4778000" cy="2832550"/>
              </a:xfrm>
              <a:custGeom>
                <a:avLst/>
                <a:gdLst/>
                <a:ahLst/>
                <a:cxnLst/>
                <a:rect l="l" t="t" r="r" b="b"/>
                <a:pathLst>
                  <a:path w="191120" h="113302" fill="none" extrusionOk="0">
                    <a:moveTo>
                      <a:pt x="191120" y="15296"/>
                    </a:moveTo>
                    <a:lnTo>
                      <a:pt x="191120" y="17707"/>
                    </a:lnTo>
                    <a:lnTo>
                      <a:pt x="191120" y="17707"/>
                    </a:lnTo>
                    <a:lnTo>
                      <a:pt x="191120" y="103312"/>
                    </a:lnTo>
                    <a:lnTo>
                      <a:pt x="191120" y="103312"/>
                    </a:lnTo>
                    <a:lnTo>
                      <a:pt x="191120" y="103794"/>
                    </a:lnTo>
                    <a:lnTo>
                      <a:pt x="191085" y="104242"/>
                    </a:lnTo>
                    <a:lnTo>
                      <a:pt x="191016" y="104724"/>
                    </a:lnTo>
                    <a:lnTo>
                      <a:pt x="190947" y="105172"/>
                    </a:lnTo>
                    <a:lnTo>
                      <a:pt x="190844" y="105620"/>
                    </a:lnTo>
                    <a:lnTo>
                      <a:pt x="190741" y="106033"/>
                    </a:lnTo>
                    <a:lnTo>
                      <a:pt x="190465" y="106894"/>
                    </a:lnTo>
                    <a:lnTo>
                      <a:pt x="190086" y="107721"/>
                    </a:lnTo>
                    <a:lnTo>
                      <a:pt x="189673" y="108479"/>
                    </a:lnTo>
                    <a:lnTo>
                      <a:pt x="189190" y="109237"/>
                    </a:lnTo>
                    <a:lnTo>
                      <a:pt x="188639" y="109891"/>
                    </a:lnTo>
                    <a:lnTo>
                      <a:pt x="188639" y="109891"/>
                    </a:lnTo>
                    <a:lnTo>
                      <a:pt x="188295" y="110270"/>
                    </a:lnTo>
                    <a:lnTo>
                      <a:pt x="187916" y="110649"/>
                    </a:lnTo>
                    <a:lnTo>
                      <a:pt x="187537" y="110994"/>
                    </a:lnTo>
                    <a:lnTo>
                      <a:pt x="187124" y="111304"/>
                    </a:lnTo>
                    <a:lnTo>
                      <a:pt x="186676" y="111614"/>
                    </a:lnTo>
                    <a:lnTo>
                      <a:pt x="186262" y="111889"/>
                    </a:lnTo>
                    <a:lnTo>
                      <a:pt x="185780" y="112165"/>
                    </a:lnTo>
                    <a:lnTo>
                      <a:pt x="185332" y="112372"/>
                    </a:lnTo>
                    <a:lnTo>
                      <a:pt x="184850" y="112578"/>
                    </a:lnTo>
                    <a:lnTo>
                      <a:pt x="184333" y="112785"/>
                    </a:lnTo>
                    <a:lnTo>
                      <a:pt x="183851" y="112923"/>
                    </a:lnTo>
                    <a:lnTo>
                      <a:pt x="183300" y="113061"/>
                    </a:lnTo>
                    <a:lnTo>
                      <a:pt x="182783" y="113164"/>
                    </a:lnTo>
                    <a:lnTo>
                      <a:pt x="182232" y="113233"/>
                    </a:lnTo>
                    <a:lnTo>
                      <a:pt x="181681" y="113302"/>
                    </a:lnTo>
                    <a:lnTo>
                      <a:pt x="181130" y="113302"/>
                    </a:lnTo>
                    <a:lnTo>
                      <a:pt x="18395" y="113302"/>
                    </a:lnTo>
                    <a:lnTo>
                      <a:pt x="18395" y="113302"/>
                    </a:lnTo>
                    <a:lnTo>
                      <a:pt x="17362" y="111717"/>
                    </a:lnTo>
                    <a:lnTo>
                      <a:pt x="16363" y="110132"/>
                    </a:lnTo>
                    <a:lnTo>
                      <a:pt x="15398" y="108582"/>
                    </a:lnTo>
                    <a:lnTo>
                      <a:pt x="14468" y="106998"/>
                    </a:lnTo>
                    <a:lnTo>
                      <a:pt x="13573" y="105413"/>
                    </a:lnTo>
                    <a:lnTo>
                      <a:pt x="12711" y="103828"/>
                    </a:lnTo>
                    <a:lnTo>
                      <a:pt x="11850" y="102244"/>
                    </a:lnTo>
                    <a:lnTo>
                      <a:pt x="11058" y="100659"/>
                    </a:lnTo>
                    <a:lnTo>
                      <a:pt x="10266" y="99109"/>
                    </a:lnTo>
                    <a:lnTo>
                      <a:pt x="9508" y="97524"/>
                    </a:lnTo>
                    <a:lnTo>
                      <a:pt x="8784" y="95940"/>
                    </a:lnTo>
                    <a:lnTo>
                      <a:pt x="8095" y="94355"/>
                    </a:lnTo>
                    <a:lnTo>
                      <a:pt x="7441" y="92770"/>
                    </a:lnTo>
                    <a:lnTo>
                      <a:pt x="6821" y="91186"/>
                    </a:lnTo>
                    <a:lnTo>
                      <a:pt x="6201" y="89601"/>
                    </a:lnTo>
                    <a:lnTo>
                      <a:pt x="5650" y="88016"/>
                    </a:lnTo>
                    <a:lnTo>
                      <a:pt x="5098" y="86466"/>
                    </a:lnTo>
                    <a:lnTo>
                      <a:pt x="4582" y="84882"/>
                    </a:lnTo>
                    <a:lnTo>
                      <a:pt x="4099" y="83297"/>
                    </a:lnTo>
                    <a:lnTo>
                      <a:pt x="3617" y="81712"/>
                    </a:lnTo>
                    <a:lnTo>
                      <a:pt x="3204" y="80128"/>
                    </a:lnTo>
                    <a:lnTo>
                      <a:pt x="2790" y="78543"/>
                    </a:lnTo>
                    <a:lnTo>
                      <a:pt x="2411" y="76959"/>
                    </a:lnTo>
                    <a:lnTo>
                      <a:pt x="2067" y="75374"/>
                    </a:lnTo>
                    <a:lnTo>
                      <a:pt x="1757" y="73789"/>
                    </a:lnTo>
                    <a:lnTo>
                      <a:pt x="1447" y="72205"/>
                    </a:lnTo>
                    <a:lnTo>
                      <a:pt x="1206" y="70620"/>
                    </a:lnTo>
                    <a:lnTo>
                      <a:pt x="965" y="69035"/>
                    </a:lnTo>
                    <a:lnTo>
                      <a:pt x="758" y="67485"/>
                    </a:lnTo>
                    <a:lnTo>
                      <a:pt x="551" y="65901"/>
                    </a:lnTo>
                    <a:lnTo>
                      <a:pt x="413" y="64316"/>
                    </a:lnTo>
                    <a:lnTo>
                      <a:pt x="276" y="62731"/>
                    </a:lnTo>
                    <a:lnTo>
                      <a:pt x="172" y="61147"/>
                    </a:lnTo>
                    <a:lnTo>
                      <a:pt x="103" y="59562"/>
                    </a:lnTo>
                    <a:lnTo>
                      <a:pt x="34" y="57977"/>
                    </a:lnTo>
                    <a:lnTo>
                      <a:pt x="0" y="56393"/>
                    </a:lnTo>
                    <a:lnTo>
                      <a:pt x="0" y="54808"/>
                    </a:lnTo>
                    <a:lnTo>
                      <a:pt x="34" y="53224"/>
                    </a:lnTo>
                    <a:lnTo>
                      <a:pt x="69" y="51639"/>
                    </a:lnTo>
                    <a:lnTo>
                      <a:pt x="172" y="50054"/>
                    </a:lnTo>
                    <a:lnTo>
                      <a:pt x="276" y="48470"/>
                    </a:lnTo>
                    <a:lnTo>
                      <a:pt x="379" y="46885"/>
                    </a:lnTo>
                    <a:lnTo>
                      <a:pt x="551" y="45300"/>
                    </a:lnTo>
                    <a:lnTo>
                      <a:pt x="723" y="43716"/>
                    </a:lnTo>
                    <a:lnTo>
                      <a:pt x="930" y="42131"/>
                    </a:lnTo>
                    <a:lnTo>
                      <a:pt x="1137" y="40546"/>
                    </a:lnTo>
                    <a:lnTo>
                      <a:pt x="1378" y="38962"/>
                    </a:lnTo>
                    <a:lnTo>
                      <a:pt x="1654" y="37377"/>
                    </a:lnTo>
                    <a:lnTo>
                      <a:pt x="1964" y="35793"/>
                    </a:lnTo>
                    <a:lnTo>
                      <a:pt x="2274" y="34208"/>
                    </a:lnTo>
                    <a:lnTo>
                      <a:pt x="2618" y="32623"/>
                    </a:lnTo>
                    <a:lnTo>
                      <a:pt x="2997" y="31039"/>
                    </a:lnTo>
                    <a:lnTo>
                      <a:pt x="3376" y="29454"/>
                    </a:lnTo>
                    <a:lnTo>
                      <a:pt x="3824" y="27869"/>
                    </a:lnTo>
                    <a:lnTo>
                      <a:pt x="4237" y="26285"/>
                    </a:lnTo>
                    <a:lnTo>
                      <a:pt x="4719" y="24700"/>
                    </a:lnTo>
                    <a:lnTo>
                      <a:pt x="5202" y="23116"/>
                    </a:lnTo>
                    <a:lnTo>
                      <a:pt x="5684" y="21531"/>
                    </a:lnTo>
                    <a:lnTo>
                      <a:pt x="6235" y="19946"/>
                    </a:lnTo>
                    <a:lnTo>
                      <a:pt x="6786" y="18362"/>
                    </a:lnTo>
                    <a:lnTo>
                      <a:pt x="7372" y="16777"/>
                    </a:lnTo>
                    <a:lnTo>
                      <a:pt x="7958" y="15192"/>
                    </a:lnTo>
                    <a:lnTo>
                      <a:pt x="9198" y="12023"/>
                    </a:lnTo>
                    <a:lnTo>
                      <a:pt x="9198" y="12023"/>
                    </a:lnTo>
                    <a:lnTo>
                      <a:pt x="12401" y="14400"/>
                    </a:lnTo>
                    <a:lnTo>
                      <a:pt x="15743" y="16777"/>
                    </a:lnTo>
                    <a:lnTo>
                      <a:pt x="19119" y="19154"/>
                    </a:lnTo>
                    <a:lnTo>
                      <a:pt x="22633" y="21531"/>
                    </a:lnTo>
                    <a:lnTo>
                      <a:pt x="26181" y="23873"/>
                    </a:lnTo>
                    <a:lnTo>
                      <a:pt x="29763" y="26216"/>
                    </a:lnTo>
                    <a:lnTo>
                      <a:pt x="33415" y="28524"/>
                    </a:lnTo>
                    <a:lnTo>
                      <a:pt x="37066" y="30798"/>
                    </a:lnTo>
                    <a:lnTo>
                      <a:pt x="37066" y="30798"/>
                    </a:lnTo>
                    <a:lnTo>
                      <a:pt x="41338" y="33381"/>
                    </a:lnTo>
                    <a:lnTo>
                      <a:pt x="45610" y="35896"/>
                    </a:lnTo>
                    <a:lnTo>
                      <a:pt x="49881" y="38342"/>
                    </a:lnTo>
                    <a:lnTo>
                      <a:pt x="54049" y="40650"/>
                    </a:lnTo>
                    <a:lnTo>
                      <a:pt x="58149" y="42889"/>
                    </a:lnTo>
                    <a:lnTo>
                      <a:pt x="62145" y="44956"/>
                    </a:lnTo>
                    <a:lnTo>
                      <a:pt x="66038" y="46919"/>
                    </a:lnTo>
                    <a:lnTo>
                      <a:pt x="69758" y="48711"/>
                    </a:lnTo>
                    <a:lnTo>
                      <a:pt x="73341" y="50364"/>
                    </a:lnTo>
                    <a:lnTo>
                      <a:pt x="75029" y="51122"/>
                    </a:lnTo>
                    <a:lnTo>
                      <a:pt x="76682" y="51811"/>
                    </a:lnTo>
                    <a:lnTo>
                      <a:pt x="78301" y="52466"/>
                    </a:lnTo>
                    <a:lnTo>
                      <a:pt x="79851" y="53086"/>
                    </a:lnTo>
                    <a:lnTo>
                      <a:pt x="81333" y="53637"/>
                    </a:lnTo>
                    <a:lnTo>
                      <a:pt x="82745" y="54154"/>
                    </a:lnTo>
                    <a:lnTo>
                      <a:pt x="84088" y="54601"/>
                    </a:lnTo>
                    <a:lnTo>
                      <a:pt x="85398" y="55015"/>
                    </a:lnTo>
                    <a:lnTo>
                      <a:pt x="86603" y="55359"/>
                    </a:lnTo>
                    <a:lnTo>
                      <a:pt x="87740" y="55635"/>
                    </a:lnTo>
                    <a:lnTo>
                      <a:pt x="88808" y="55842"/>
                    </a:lnTo>
                    <a:lnTo>
                      <a:pt x="89807" y="56014"/>
                    </a:lnTo>
                    <a:lnTo>
                      <a:pt x="90703" y="56117"/>
                    </a:lnTo>
                    <a:lnTo>
                      <a:pt x="91529" y="56152"/>
                    </a:lnTo>
                    <a:lnTo>
                      <a:pt x="91529" y="56152"/>
                    </a:lnTo>
                    <a:lnTo>
                      <a:pt x="92149" y="56117"/>
                    </a:lnTo>
                    <a:lnTo>
                      <a:pt x="92873" y="56014"/>
                    </a:lnTo>
                    <a:lnTo>
                      <a:pt x="93631" y="55876"/>
                    </a:lnTo>
                    <a:lnTo>
                      <a:pt x="94492" y="55704"/>
                    </a:lnTo>
                    <a:lnTo>
                      <a:pt x="95422" y="55463"/>
                    </a:lnTo>
                    <a:lnTo>
                      <a:pt x="96387" y="55153"/>
                    </a:lnTo>
                    <a:lnTo>
                      <a:pt x="97454" y="54808"/>
                    </a:lnTo>
                    <a:lnTo>
                      <a:pt x="98591" y="54429"/>
                    </a:lnTo>
                    <a:lnTo>
                      <a:pt x="99762" y="53981"/>
                    </a:lnTo>
                    <a:lnTo>
                      <a:pt x="101003" y="53499"/>
                    </a:lnTo>
                    <a:lnTo>
                      <a:pt x="103655" y="52397"/>
                    </a:lnTo>
                    <a:lnTo>
                      <a:pt x="106514" y="51122"/>
                    </a:lnTo>
                    <a:lnTo>
                      <a:pt x="109546" y="49675"/>
                    </a:lnTo>
                    <a:lnTo>
                      <a:pt x="112784" y="48125"/>
                    </a:lnTo>
                    <a:lnTo>
                      <a:pt x="116160" y="46403"/>
                    </a:lnTo>
                    <a:lnTo>
                      <a:pt x="119708" y="44577"/>
                    </a:lnTo>
                    <a:lnTo>
                      <a:pt x="123360" y="42613"/>
                    </a:lnTo>
                    <a:lnTo>
                      <a:pt x="127114" y="40581"/>
                    </a:lnTo>
                    <a:lnTo>
                      <a:pt x="130973" y="38445"/>
                    </a:lnTo>
                    <a:lnTo>
                      <a:pt x="134900" y="36206"/>
                    </a:lnTo>
                    <a:lnTo>
                      <a:pt x="138861" y="33932"/>
                    </a:lnTo>
                    <a:lnTo>
                      <a:pt x="138861" y="33932"/>
                    </a:lnTo>
                    <a:lnTo>
                      <a:pt x="142410" y="31831"/>
                    </a:lnTo>
                    <a:lnTo>
                      <a:pt x="145992" y="29730"/>
                    </a:lnTo>
                    <a:lnTo>
                      <a:pt x="149540" y="27594"/>
                    </a:lnTo>
                    <a:lnTo>
                      <a:pt x="153123" y="25389"/>
                    </a:lnTo>
                    <a:lnTo>
                      <a:pt x="156637" y="23219"/>
                    </a:lnTo>
                    <a:lnTo>
                      <a:pt x="160185" y="21014"/>
                    </a:lnTo>
                    <a:lnTo>
                      <a:pt x="163630" y="18810"/>
                    </a:lnTo>
                    <a:lnTo>
                      <a:pt x="167075" y="16605"/>
                    </a:lnTo>
                    <a:lnTo>
                      <a:pt x="170416" y="14400"/>
                    </a:lnTo>
                    <a:lnTo>
                      <a:pt x="173689" y="12230"/>
                    </a:lnTo>
                    <a:lnTo>
                      <a:pt x="176858" y="10094"/>
                    </a:lnTo>
                    <a:lnTo>
                      <a:pt x="179958" y="7958"/>
                    </a:lnTo>
                    <a:lnTo>
                      <a:pt x="182921" y="5891"/>
                    </a:lnTo>
                    <a:lnTo>
                      <a:pt x="185780" y="3859"/>
                    </a:lnTo>
                    <a:lnTo>
                      <a:pt x="188467" y="1895"/>
                    </a:lnTo>
                    <a:lnTo>
                      <a:pt x="191051" y="1"/>
                    </a:lnTo>
                    <a:lnTo>
                      <a:pt x="191051" y="1"/>
                    </a:lnTo>
                    <a:lnTo>
                      <a:pt x="191016" y="3652"/>
                    </a:lnTo>
                    <a:lnTo>
                      <a:pt x="191051" y="7545"/>
                    </a:lnTo>
                    <a:lnTo>
                      <a:pt x="191085" y="14538"/>
                    </a:lnTo>
                    <a:lnTo>
                      <a:pt x="191085" y="14572"/>
                    </a:lnTo>
                    <a:lnTo>
                      <a:pt x="191085" y="14572"/>
                    </a:lnTo>
                    <a:lnTo>
                      <a:pt x="191120" y="1529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1" name="Google Shape;4571;g29b7ea283be_1_2021"/>
              <p:cNvSpPr/>
              <p:nvPr/>
            </p:nvSpPr>
            <p:spPr>
              <a:xfrm>
                <a:off x="1500650" y="2743375"/>
                <a:ext cx="4402525" cy="1586375"/>
              </a:xfrm>
              <a:custGeom>
                <a:avLst/>
                <a:gdLst/>
                <a:ahLst/>
                <a:cxnLst/>
                <a:rect l="l" t="t" r="r" b="b"/>
                <a:pathLst>
                  <a:path w="176101" h="63455" extrusionOk="0">
                    <a:moveTo>
                      <a:pt x="78164" y="1"/>
                    </a:moveTo>
                    <a:lnTo>
                      <a:pt x="77612" y="35"/>
                    </a:lnTo>
                    <a:lnTo>
                      <a:pt x="77027" y="104"/>
                    </a:lnTo>
                    <a:lnTo>
                      <a:pt x="76407" y="242"/>
                    </a:lnTo>
                    <a:lnTo>
                      <a:pt x="75718" y="448"/>
                    </a:lnTo>
                    <a:lnTo>
                      <a:pt x="74994" y="655"/>
                    </a:lnTo>
                    <a:lnTo>
                      <a:pt x="74236" y="931"/>
                    </a:lnTo>
                    <a:lnTo>
                      <a:pt x="73444" y="1241"/>
                    </a:lnTo>
                    <a:lnTo>
                      <a:pt x="72617" y="1620"/>
                    </a:lnTo>
                    <a:lnTo>
                      <a:pt x="71756" y="1999"/>
                    </a:lnTo>
                    <a:lnTo>
                      <a:pt x="70860" y="2446"/>
                    </a:lnTo>
                    <a:lnTo>
                      <a:pt x="68931" y="3445"/>
                    </a:lnTo>
                    <a:lnTo>
                      <a:pt x="66899" y="4582"/>
                    </a:lnTo>
                    <a:lnTo>
                      <a:pt x="64763" y="5857"/>
                    </a:lnTo>
                    <a:lnTo>
                      <a:pt x="62490" y="7235"/>
                    </a:lnTo>
                    <a:lnTo>
                      <a:pt x="60113" y="8750"/>
                    </a:lnTo>
                    <a:lnTo>
                      <a:pt x="57667" y="10404"/>
                    </a:lnTo>
                    <a:lnTo>
                      <a:pt x="55118" y="12126"/>
                    </a:lnTo>
                    <a:lnTo>
                      <a:pt x="52500" y="13952"/>
                    </a:lnTo>
                    <a:lnTo>
                      <a:pt x="49813" y="15847"/>
                    </a:lnTo>
                    <a:lnTo>
                      <a:pt x="47057" y="17845"/>
                    </a:lnTo>
                    <a:lnTo>
                      <a:pt x="44266" y="19877"/>
                    </a:lnTo>
                    <a:lnTo>
                      <a:pt x="38548" y="24115"/>
                    </a:lnTo>
                    <a:lnTo>
                      <a:pt x="32761" y="28524"/>
                    </a:lnTo>
                    <a:lnTo>
                      <a:pt x="26939" y="32968"/>
                    </a:lnTo>
                    <a:lnTo>
                      <a:pt x="21186" y="37446"/>
                    </a:lnTo>
                    <a:lnTo>
                      <a:pt x="10059" y="46058"/>
                    </a:lnTo>
                    <a:lnTo>
                      <a:pt x="4857" y="50089"/>
                    </a:lnTo>
                    <a:lnTo>
                      <a:pt x="0" y="53809"/>
                    </a:lnTo>
                    <a:lnTo>
                      <a:pt x="620" y="55153"/>
                    </a:lnTo>
                    <a:lnTo>
                      <a:pt x="1309" y="56462"/>
                    </a:lnTo>
                    <a:lnTo>
                      <a:pt x="1998" y="57736"/>
                    </a:lnTo>
                    <a:lnTo>
                      <a:pt x="2687" y="58942"/>
                    </a:lnTo>
                    <a:lnTo>
                      <a:pt x="3445" y="60148"/>
                    </a:lnTo>
                    <a:lnTo>
                      <a:pt x="4203" y="61284"/>
                    </a:lnTo>
                    <a:lnTo>
                      <a:pt x="4995" y="62387"/>
                    </a:lnTo>
                    <a:lnTo>
                      <a:pt x="5856" y="63455"/>
                    </a:lnTo>
                    <a:lnTo>
                      <a:pt x="169142" y="63455"/>
                    </a:lnTo>
                    <a:lnTo>
                      <a:pt x="169693" y="63386"/>
                    </a:lnTo>
                    <a:lnTo>
                      <a:pt x="170244" y="63317"/>
                    </a:lnTo>
                    <a:lnTo>
                      <a:pt x="170761" y="63214"/>
                    </a:lnTo>
                    <a:lnTo>
                      <a:pt x="171312" y="63076"/>
                    </a:lnTo>
                    <a:lnTo>
                      <a:pt x="171794" y="62938"/>
                    </a:lnTo>
                    <a:lnTo>
                      <a:pt x="172311" y="62731"/>
                    </a:lnTo>
                    <a:lnTo>
                      <a:pt x="172793" y="62525"/>
                    </a:lnTo>
                    <a:lnTo>
                      <a:pt x="173241" y="62318"/>
                    </a:lnTo>
                    <a:lnTo>
                      <a:pt x="173723" y="62042"/>
                    </a:lnTo>
                    <a:lnTo>
                      <a:pt x="174137" y="61767"/>
                    </a:lnTo>
                    <a:lnTo>
                      <a:pt x="174585" y="61457"/>
                    </a:lnTo>
                    <a:lnTo>
                      <a:pt x="174998" y="61147"/>
                    </a:lnTo>
                    <a:lnTo>
                      <a:pt x="175377" y="60802"/>
                    </a:lnTo>
                    <a:lnTo>
                      <a:pt x="175756" y="60423"/>
                    </a:lnTo>
                    <a:lnTo>
                      <a:pt x="176100" y="60044"/>
                    </a:lnTo>
                    <a:lnTo>
                      <a:pt x="167006" y="53671"/>
                    </a:lnTo>
                    <a:lnTo>
                      <a:pt x="161115" y="49606"/>
                    </a:lnTo>
                    <a:lnTo>
                      <a:pt x="154536" y="45059"/>
                    </a:lnTo>
                    <a:lnTo>
                      <a:pt x="147439" y="40236"/>
                    </a:lnTo>
                    <a:lnTo>
                      <a:pt x="139964" y="35172"/>
                    </a:lnTo>
                    <a:lnTo>
                      <a:pt x="132247" y="30074"/>
                    </a:lnTo>
                    <a:lnTo>
                      <a:pt x="124497" y="24976"/>
                    </a:lnTo>
                    <a:lnTo>
                      <a:pt x="120638" y="22495"/>
                    </a:lnTo>
                    <a:lnTo>
                      <a:pt x="116780" y="20050"/>
                    </a:lnTo>
                    <a:lnTo>
                      <a:pt x="113025" y="17707"/>
                    </a:lnTo>
                    <a:lnTo>
                      <a:pt x="109339" y="15399"/>
                    </a:lnTo>
                    <a:lnTo>
                      <a:pt x="105757" y="13229"/>
                    </a:lnTo>
                    <a:lnTo>
                      <a:pt x="102277" y="11162"/>
                    </a:lnTo>
                    <a:lnTo>
                      <a:pt x="98936" y="9233"/>
                    </a:lnTo>
                    <a:lnTo>
                      <a:pt x="95767" y="7407"/>
                    </a:lnTo>
                    <a:lnTo>
                      <a:pt x="92735" y="5788"/>
                    </a:lnTo>
                    <a:lnTo>
                      <a:pt x="89910" y="4307"/>
                    </a:lnTo>
                    <a:lnTo>
                      <a:pt x="87327" y="3032"/>
                    </a:lnTo>
                    <a:lnTo>
                      <a:pt x="86121" y="2481"/>
                    </a:lnTo>
                    <a:lnTo>
                      <a:pt x="84950" y="1964"/>
                    </a:lnTo>
                    <a:lnTo>
                      <a:pt x="83848" y="1516"/>
                    </a:lnTo>
                    <a:lnTo>
                      <a:pt x="82814" y="1103"/>
                    </a:lnTo>
                    <a:lnTo>
                      <a:pt x="81884" y="758"/>
                    </a:lnTo>
                    <a:lnTo>
                      <a:pt x="80988" y="483"/>
                    </a:lnTo>
                    <a:lnTo>
                      <a:pt x="80162" y="276"/>
                    </a:lnTo>
                    <a:lnTo>
                      <a:pt x="79404" y="104"/>
                    </a:lnTo>
                    <a:lnTo>
                      <a:pt x="78749" y="35"/>
                    </a:lnTo>
                    <a:lnTo>
                      <a:pt x="7816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2" name="Google Shape;4572;g29b7ea283be_1_2021"/>
              <p:cNvSpPr/>
              <p:nvPr/>
            </p:nvSpPr>
            <p:spPr>
              <a:xfrm>
                <a:off x="1500650" y="2743375"/>
                <a:ext cx="4402525" cy="1586375"/>
              </a:xfrm>
              <a:custGeom>
                <a:avLst/>
                <a:gdLst/>
                <a:ahLst/>
                <a:cxnLst/>
                <a:rect l="l" t="t" r="r" b="b"/>
                <a:pathLst>
                  <a:path w="176101" h="63455" fill="none" extrusionOk="0">
                    <a:moveTo>
                      <a:pt x="176100" y="60044"/>
                    </a:moveTo>
                    <a:lnTo>
                      <a:pt x="176100" y="60044"/>
                    </a:lnTo>
                    <a:lnTo>
                      <a:pt x="175756" y="60423"/>
                    </a:lnTo>
                    <a:lnTo>
                      <a:pt x="175377" y="60802"/>
                    </a:lnTo>
                    <a:lnTo>
                      <a:pt x="174998" y="61147"/>
                    </a:lnTo>
                    <a:lnTo>
                      <a:pt x="174585" y="61457"/>
                    </a:lnTo>
                    <a:lnTo>
                      <a:pt x="174137" y="61767"/>
                    </a:lnTo>
                    <a:lnTo>
                      <a:pt x="173723" y="62042"/>
                    </a:lnTo>
                    <a:lnTo>
                      <a:pt x="173241" y="62318"/>
                    </a:lnTo>
                    <a:lnTo>
                      <a:pt x="172793" y="62525"/>
                    </a:lnTo>
                    <a:lnTo>
                      <a:pt x="172311" y="62731"/>
                    </a:lnTo>
                    <a:lnTo>
                      <a:pt x="171794" y="62938"/>
                    </a:lnTo>
                    <a:lnTo>
                      <a:pt x="171312" y="63076"/>
                    </a:lnTo>
                    <a:lnTo>
                      <a:pt x="170761" y="63214"/>
                    </a:lnTo>
                    <a:lnTo>
                      <a:pt x="170244" y="63317"/>
                    </a:lnTo>
                    <a:lnTo>
                      <a:pt x="169693" y="63386"/>
                    </a:lnTo>
                    <a:lnTo>
                      <a:pt x="169142" y="63455"/>
                    </a:lnTo>
                    <a:lnTo>
                      <a:pt x="168591" y="63455"/>
                    </a:lnTo>
                    <a:lnTo>
                      <a:pt x="5856" y="63455"/>
                    </a:lnTo>
                    <a:lnTo>
                      <a:pt x="5856" y="63455"/>
                    </a:lnTo>
                    <a:lnTo>
                      <a:pt x="4995" y="62387"/>
                    </a:lnTo>
                    <a:lnTo>
                      <a:pt x="4203" y="61284"/>
                    </a:lnTo>
                    <a:lnTo>
                      <a:pt x="3445" y="60148"/>
                    </a:lnTo>
                    <a:lnTo>
                      <a:pt x="2687" y="58942"/>
                    </a:lnTo>
                    <a:lnTo>
                      <a:pt x="1998" y="57736"/>
                    </a:lnTo>
                    <a:lnTo>
                      <a:pt x="1309" y="56462"/>
                    </a:lnTo>
                    <a:lnTo>
                      <a:pt x="620" y="55153"/>
                    </a:lnTo>
                    <a:lnTo>
                      <a:pt x="0" y="53809"/>
                    </a:lnTo>
                    <a:lnTo>
                      <a:pt x="0" y="53809"/>
                    </a:lnTo>
                    <a:lnTo>
                      <a:pt x="4857" y="50089"/>
                    </a:lnTo>
                    <a:lnTo>
                      <a:pt x="10059" y="46058"/>
                    </a:lnTo>
                    <a:lnTo>
                      <a:pt x="21186" y="37446"/>
                    </a:lnTo>
                    <a:lnTo>
                      <a:pt x="26939" y="32968"/>
                    </a:lnTo>
                    <a:lnTo>
                      <a:pt x="32761" y="28524"/>
                    </a:lnTo>
                    <a:lnTo>
                      <a:pt x="38548" y="24115"/>
                    </a:lnTo>
                    <a:lnTo>
                      <a:pt x="44266" y="19877"/>
                    </a:lnTo>
                    <a:lnTo>
                      <a:pt x="47057" y="17845"/>
                    </a:lnTo>
                    <a:lnTo>
                      <a:pt x="49813" y="15847"/>
                    </a:lnTo>
                    <a:lnTo>
                      <a:pt x="52500" y="13952"/>
                    </a:lnTo>
                    <a:lnTo>
                      <a:pt x="55118" y="12126"/>
                    </a:lnTo>
                    <a:lnTo>
                      <a:pt x="57667" y="10404"/>
                    </a:lnTo>
                    <a:lnTo>
                      <a:pt x="60113" y="8750"/>
                    </a:lnTo>
                    <a:lnTo>
                      <a:pt x="62490" y="7235"/>
                    </a:lnTo>
                    <a:lnTo>
                      <a:pt x="64763" y="5857"/>
                    </a:lnTo>
                    <a:lnTo>
                      <a:pt x="66899" y="4582"/>
                    </a:lnTo>
                    <a:lnTo>
                      <a:pt x="68931" y="3445"/>
                    </a:lnTo>
                    <a:lnTo>
                      <a:pt x="70860" y="2446"/>
                    </a:lnTo>
                    <a:lnTo>
                      <a:pt x="71756" y="1999"/>
                    </a:lnTo>
                    <a:lnTo>
                      <a:pt x="72617" y="1620"/>
                    </a:lnTo>
                    <a:lnTo>
                      <a:pt x="73444" y="1241"/>
                    </a:lnTo>
                    <a:lnTo>
                      <a:pt x="74236" y="931"/>
                    </a:lnTo>
                    <a:lnTo>
                      <a:pt x="74994" y="655"/>
                    </a:lnTo>
                    <a:lnTo>
                      <a:pt x="75718" y="448"/>
                    </a:lnTo>
                    <a:lnTo>
                      <a:pt x="76407" y="242"/>
                    </a:lnTo>
                    <a:lnTo>
                      <a:pt x="77027" y="104"/>
                    </a:lnTo>
                    <a:lnTo>
                      <a:pt x="77612" y="35"/>
                    </a:lnTo>
                    <a:lnTo>
                      <a:pt x="78164" y="1"/>
                    </a:lnTo>
                    <a:lnTo>
                      <a:pt x="78164" y="1"/>
                    </a:lnTo>
                    <a:lnTo>
                      <a:pt x="78749" y="35"/>
                    </a:lnTo>
                    <a:lnTo>
                      <a:pt x="79404" y="104"/>
                    </a:lnTo>
                    <a:lnTo>
                      <a:pt x="80162" y="276"/>
                    </a:lnTo>
                    <a:lnTo>
                      <a:pt x="80988" y="483"/>
                    </a:lnTo>
                    <a:lnTo>
                      <a:pt x="81884" y="758"/>
                    </a:lnTo>
                    <a:lnTo>
                      <a:pt x="82814" y="1103"/>
                    </a:lnTo>
                    <a:lnTo>
                      <a:pt x="83848" y="1516"/>
                    </a:lnTo>
                    <a:lnTo>
                      <a:pt x="84950" y="1964"/>
                    </a:lnTo>
                    <a:lnTo>
                      <a:pt x="86121" y="2481"/>
                    </a:lnTo>
                    <a:lnTo>
                      <a:pt x="87327" y="3032"/>
                    </a:lnTo>
                    <a:lnTo>
                      <a:pt x="89910" y="4307"/>
                    </a:lnTo>
                    <a:lnTo>
                      <a:pt x="92735" y="5788"/>
                    </a:lnTo>
                    <a:lnTo>
                      <a:pt x="95767" y="7407"/>
                    </a:lnTo>
                    <a:lnTo>
                      <a:pt x="98936" y="9233"/>
                    </a:lnTo>
                    <a:lnTo>
                      <a:pt x="102277" y="11162"/>
                    </a:lnTo>
                    <a:lnTo>
                      <a:pt x="105757" y="13229"/>
                    </a:lnTo>
                    <a:lnTo>
                      <a:pt x="109339" y="15399"/>
                    </a:lnTo>
                    <a:lnTo>
                      <a:pt x="113025" y="17707"/>
                    </a:lnTo>
                    <a:lnTo>
                      <a:pt x="116780" y="20050"/>
                    </a:lnTo>
                    <a:lnTo>
                      <a:pt x="120638" y="22495"/>
                    </a:lnTo>
                    <a:lnTo>
                      <a:pt x="124497" y="24976"/>
                    </a:lnTo>
                    <a:lnTo>
                      <a:pt x="132247" y="30074"/>
                    </a:lnTo>
                    <a:lnTo>
                      <a:pt x="139964" y="35172"/>
                    </a:lnTo>
                    <a:lnTo>
                      <a:pt x="147439" y="40236"/>
                    </a:lnTo>
                    <a:lnTo>
                      <a:pt x="154536" y="45059"/>
                    </a:lnTo>
                    <a:lnTo>
                      <a:pt x="161115" y="49606"/>
                    </a:lnTo>
                    <a:lnTo>
                      <a:pt x="167006" y="53671"/>
                    </a:lnTo>
                    <a:lnTo>
                      <a:pt x="176100" y="6004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3" name="Google Shape;4573;g29b7ea283be_1_2021"/>
              <p:cNvSpPr/>
              <p:nvPr/>
            </p:nvSpPr>
            <p:spPr>
              <a:xfrm>
                <a:off x="1427450" y="1385250"/>
                <a:ext cx="4544625" cy="1705225"/>
              </a:xfrm>
              <a:custGeom>
                <a:avLst/>
                <a:gdLst/>
                <a:ahLst/>
                <a:cxnLst/>
                <a:rect l="l" t="t" r="r" b="b"/>
                <a:pathLst>
                  <a:path w="181785" h="68209" extrusionOk="0">
                    <a:moveTo>
                      <a:pt x="173861" y="0"/>
                    </a:moveTo>
                    <a:lnTo>
                      <a:pt x="7200" y="2343"/>
                    </a:lnTo>
                    <a:lnTo>
                      <a:pt x="6235" y="3824"/>
                    </a:lnTo>
                    <a:lnTo>
                      <a:pt x="5305" y="5374"/>
                    </a:lnTo>
                    <a:lnTo>
                      <a:pt x="4341" y="6924"/>
                    </a:lnTo>
                    <a:lnTo>
                      <a:pt x="3445" y="8544"/>
                    </a:lnTo>
                    <a:lnTo>
                      <a:pt x="2549" y="10232"/>
                    </a:lnTo>
                    <a:lnTo>
                      <a:pt x="1688" y="11954"/>
                    </a:lnTo>
                    <a:lnTo>
                      <a:pt x="827" y="13745"/>
                    </a:lnTo>
                    <a:lnTo>
                      <a:pt x="0" y="15571"/>
                    </a:lnTo>
                    <a:lnTo>
                      <a:pt x="10714" y="23598"/>
                    </a:lnTo>
                    <a:lnTo>
                      <a:pt x="22219" y="32279"/>
                    </a:lnTo>
                    <a:lnTo>
                      <a:pt x="28144" y="36654"/>
                    </a:lnTo>
                    <a:lnTo>
                      <a:pt x="34070" y="41028"/>
                    </a:lnTo>
                    <a:lnTo>
                      <a:pt x="39926" y="45300"/>
                    </a:lnTo>
                    <a:lnTo>
                      <a:pt x="45679" y="49399"/>
                    </a:lnTo>
                    <a:lnTo>
                      <a:pt x="48503" y="51363"/>
                    </a:lnTo>
                    <a:lnTo>
                      <a:pt x="51259" y="53258"/>
                    </a:lnTo>
                    <a:lnTo>
                      <a:pt x="53946" y="55083"/>
                    </a:lnTo>
                    <a:lnTo>
                      <a:pt x="56564" y="56806"/>
                    </a:lnTo>
                    <a:lnTo>
                      <a:pt x="59113" y="58459"/>
                    </a:lnTo>
                    <a:lnTo>
                      <a:pt x="61559" y="60010"/>
                    </a:lnTo>
                    <a:lnTo>
                      <a:pt x="63902" y="61456"/>
                    </a:lnTo>
                    <a:lnTo>
                      <a:pt x="66175" y="62765"/>
                    </a:lnTo>
                    <a:lnTo>
                      <a:pt x="68311" y="63971"/>
                    </a:lnTo>
                    <a:lnTo>
                      <a:pt x="70344" y="65039"/>
                    </a:lnTo>
                    <a:lnTo>
                      <a:pt x="72238" y="65969"/>
                    </a:lnTo>
                    <a:lnTo>
                      <a:pt x="73134" y="66383"/>
                    </a:lnTo>
                    <a:lnTo>
                      <a:pt x="73995" y="66727"/>
                    </a:lnTo>
                    <a:lnTo>
                      <a:pt x="74822" y="67072"/>
                    </a:lnTo>
                    <a:lnTo>
                      <a:pt x="75614" y="67347"/>
                    </a:lnTo>
                    <a:lnTo>
                      <a:pt x="76372" y="67623"/>
                    </a:lnTo>
                    <a:lnTo>
                      <a:pt x="77096" y="67829"/>
                    </a:lnTo>
                    <a:lnTo>
                      <a:pt x="77750" y="67967"/>
                    </a:lnTo>
                    <a:lnTo>
                      <a:pt x="78405" y="68105"/>
                    </a:lnTo>
                    <a:lnTo>
                      <a:pt x="78990" y="68174"/>
                    </a:lnTo>
                    <a:lnTo>
                      <a:pt x="79507" y="68208"/>
                    </a:lnTo>
                    <a:lnTo>
                      <a:pt x="80127" y="68174"/>
                    </a:lnTo>
                    <a:lnTo>
                      <a:pt x="80850" y="68071"/>
                    </a:lnTo>
                    <a:lnTo>
                      <a:pt x="81608" y="67898"/>
                    </a:lnTo>
                    <a:lnTo>
                      <a:pt x="82469" y="67657"/>
                    </a:lnTo>
                    <a:lnTo>
                      <a:pt x="83400" y="67347"/>
                    </a:lnTo>
                    <a:lnTo>
                      <a:pt x="84433" y="66968"/>
                    </a:lnTo>
                    <a:lnTo>
                      <a:pt x="85501" y="66520"/>
                    </a:lnTo>
                    <a:lnTo>
                      <a:pt x="86638" y="66038"/>
                    </a:lnTo>
                    <a:lnTo>
                      <a:pt x="87843" y="65487"/>
                    </a:lnTo>
                    <a:lnTo>
                      <a:pt x="89118" y="64867"/>
                    </a:lnTo>
                    <a:lnTo>
                      <a:pt x="90462" y="64178"/>
                    </a:lnTo>
                    <a:lnTo>
                      <a:pt x="91839" y="63489"/>
                    </a:lnTo>
                    <a:lnTo>
                      <a:pt x="94802" y="61904"/>
                    </a:lnTo>
                    <a:lnTo>
                      <a:pt x="97937" y="60113"/>
                    </a:lnTo>
                    <a:lnTo>
                      <a:pt x="101278" y="58184"/>
                    </a:lnTo>
                    <a:lnTo>
                      <a:pt x="104758" y="56082"/>
                    </a:lnTo>
                    <a:lnTo>
                      <a:pt x="108375" y="53843"/>
                    </a:lnTo>
                    <a:lnTo>
                      <a:pt x="112130" y="51501"/>
                    </a:lnTo>
                    <a:lnTo>
                      <a:pt x="115988" y="49055"/>
                    </a:lnTo>
                    <a:lnTo>
                      <a:pt x="119915" y="46506"/>
                    </a:lnTo>
                    <a:lnTo>
                      <a:pt x="123911" y="43888"/>
                    </a:lnTo>
                    <a:lnTo>
                      <a:pt x="127941" y="41201"/>
                    </a:lnTo>
                    <a:lnTo>
                      <a:pt x="132006" y="38479"/>
                    </a:lnTo>
                    <a:lnTo>
                      <a:pt x="136071" y="35723"/>
                    </a:lnTo>
                    <a:lnTo>
                      <a:pt x="144098" y="30212"/>
                    </a:lnTo>
                    <a:lnTo>
                      <a:pt x="151917" y="24803"/>
                    </a:lnTo>
                    <a:lnTo>
                      <a:pt x="159324" y="19602"/>
                    </a:lnTo>
                    <a:lnTo>
                      <a:pt x="166179" y="14710"/>
                    </a:lnTo>
                    <a:lnTo>
                      <a:pt x="172311" y="10335"/>
                    </a:lnTo>
                    <a:lnTo>
                      <a:pt x="181784" y="3480"/>
                    </a:lnTo>
                    <a:lnTo>
                      <a:pt x="181440" y="3066"/>
                    </a:lnTo>
                    <a:lnTo>
                      <a:pt x="181026" y="2722"/>
                    </a:lnTo>
                    <a:lnTo>
                      <a:pt x="180613" y="2343"/>
                    </a:lnTo>
                    <a:lnTo>
                      <a:pt x="180165" y="2033"/>
                    </a:lnTo>
                    <a:lnTo>
                      <a:pt x="179717" y="1688"/>
                    </a:lnTo>
                    <a:lnTo>
                      <a:pt x="179269" y="1413"/>
                    </a:lnTo>
                    <a:lnTo>
                      <a:pt x="178787" y="1137"/>
                    </a:lnTo>
                    <a:lnTo>
                      <a:pt x="178270" y="930"/>
                    </a:lnTo>
                    <a:lnTo>
                      <a:pt x="177754" y="689"/>
                    </a:lnTo>
                    <a:lnTo>
                      <a:pt x="177237" y="517"/>
                    </a:lnTo>
                    <a:lnTo>
                      <a:pt x="176686" y="345"/>
                    </a:lnTo>
                    <a:lnTo>
                      <a:pt x="176135" y="241"/>
                    </a:lnTo>
                    <a:lnTo>
                      <a:pt x="175583" y="138"/>
                    </a:lnTo>
                    <a:lnTo>
                      <a:pt x="175032" y="69"/>
                    </a:lnTo>
                    <a:lnTo>
                      <a:pt x="174447" y="35"/>
                    </a:lnTo>
                    <a:lnTo>
                      <a:pt x="17386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4" name="Google Shape;4574;g29b7ea283be_1_2021"/>
              <p:cNvSpPr/>
              <p:nvPr/>
            </p:nvSpPr>
            <p:spPr>
              <a:xfrm>
                <a:off x="1427450" y="1385250"/>
                <a:ext cx="4544625" cy="1705225"/>
              </a:xfrm>
              <a:custGeom>
                <a:avLst/>
                <a:gdLst/>
                <a:ahLst/>
                <a:cxnLst/>
                <a:rect l="l" t="t" r="r" b="b"/>
                <a:pathLst>
                  <a:path w="181785" h="68209" fill="none" extrusionOk="0">
                    <a:moveTo>
                      <a:pt x="181784" y="3480"/>
                    </a:moveTo>
                    <a:lnTo>
                      <a:pt x="181784" y="3480"/>
                    </a:lnTo>
                    <a:lnTo>
                      <a:pt x="181440" y="3066"/>
                    </a:lnTo>
                    <a:lnTo>
                      <a:pt x="181026" y="2722"/>
                    </a:lnTo>
                    <a:lnTo>
                      <a:pt x="180613" y="2343"/>
                    </a:lnTo>
                    <a:lnTo>
                      <a:pt x="180165" y="2033"/>
                    </a:lnTo>
                    <a:lnTo>
                      <a:pt x="179717" y="1688"/>
                    </a:lnTo>
                    <a:lnTo>
                      <a:pt x="179269" y="1413"/>
                    </a:lnTo>
                    <a:lnTo>
                      <a:pt x="178787" y="1137"/>
                    </a:lnTo>
                    <a:lnTo>
                      <a:pt x="178270" y="930"/>
                    </a:lnTo>
                    <a:lnTo>
                      <a:pt x="177754" y="689"/>
                    </a:lnTo>
                    <a:lnTo>
                      <a:pt x="177237" y="517"/>
                    </a:lnTo>
                    <a:lnTo>
                      <a:pt x="176686" y="345"/>
                    </a:lnTo>
                    <a:lnTo>
                      <a:pt x="176135" y="241"/>
                    </a:lnTo>
                    <a:lnTo>
                      <a:pt x="175583" y="138"/>
                    </a:lnTo>
                    <a:lnTo>
                      <a:pt x="175032" y="69"/>
                    </a:lnTo>
                    <a:lnTo>
                      <a:pt x="174447" y="35"/>
                    </a:lnTo>
                    <a:lnTo>
                      <a:pt x="173861" y="0"/>
                    </a:lnTo>
                    <a:lnTo>
                      <a:pt x="7200" y="2343"/>
                    </a:lnTo>
                    <a:lnTo>
                      <a:pt x="7200" y="2343"/>
                    </a:lnTo>
                    <a:lnTo>
                      <a:pt x="6235" y="3824"/>
                    </a:lnTo>
                    <a:lnTo>
                      <a:pt x="5305" y="5374"/>
                    </a:lnTo>
                    <a:lnTo>
                      <a:pt x="4341" y="6924"/>
                    </a:lnTo>
                    <a:lnTo>
                      <a:pt x="3445" y="8544"/>
                    </a:lnTo>
                    <a:lnTo>
                      <a:pt x="2549" y="10232"/>
                    </a:lnTo>
                    <a:lnTo>
                      <a:pt x="1688" y="11954"/>
                    </a:lnTo>
                    <a:lnTo>
                      <a:pt x="827" y="13745"/>
                    </a:lnTo>
                    <a:lnTo>
                      <a:pt x="0" y="15571"/>
                    </a:lnTo>
                    <a:lnTo>
                      <a:pt x="0" y="15571"/>
                    </a:lnTo>
                    <a:lnTo>
                      <a:pt x="10714" y="23598"/>
                    </a:lnTo>
                    <a:lnTo>
                      <a:pt x="22219" y="32279"/>
                    </a:lnTo>
                    <a:lnTo>
                      <a:pt x="28144" y="36654"/>
                    </a:lnTo>
                    <a:lnTo>
                      <a:pt x="34070" y="41028"/>
                    </a:lnTo>
                    <a:lnTo>
                      <a:pt x="39926" y="45300"/>
                    </a:lnTo>
                    <a:lnTo>
                      <a:pt x="45679" y="49399"/>
                    </a:lnTo>
                    <a:lnTo>
                      <a:pt x="48503" y="51363"/>
                    </a:lnTo>
                    <a:lnTo>
                      <a:pt x="51259" y="53258"/>
                    </a:lnTo>
                    <a:lnTo>
                      <a:pt x="53946" y="55083"/>
                    </a:lnTo>
                    <a:lnTo>
                      <a:pt x="56564" y="56806"/>
                    </a:lnTo>
                    <a:lnTo>
                      <a:pt x="59113" y="58459"/>
                    </a:lnTo>
                    <a:lnTo>
                      <a:pt x="61559" y="60010"/>
                    </a:lnTo>
                    <a:lnTo>
                      <a:pt x="63902" y="61456"/>
                    </a:lnTo>
                    <a:lnTo>
                      <a:pt x="66175" y="62765"/>
                    </a:lnTo>
                    <a:lnTo>
                      <a:pt x="68311" y="63971"/>
                    </a:lnTo>
                    <a:lnTo>
                      <a:pt x="70344" y="65039"/>
                    </a:lnTo>
                    <a:lnTo>
                      <a:pt x="72238" y="65969"/>
                    </a:lnTo>
                    <a:lnTo>
                      <a:pt x="73134" y="66383"/>
                    </a:lnTo>
                    <a:lnTo>
                      <a:pt x="73995" y="66727"/>
                    </a:lnTo>
                    <a:lnTo>
                      <a:pt x="74822" y="67072"/>
                    </a:lnTo>
                    <a:lnTo>
                      <a:pt x="75614" y="67347"/>
                    </a:lnTo>
                    <a:lnTo>
                      <a:pt x="76372" y="67623"/>
                    </a:lnTo>
                    <a:lnTo>
                      <a:pt x="77096" y="67829"/>
                    </a:lnTo>
                    <a:lnTo>
                      <a:pt x="77750" y="67967"/>
                    </a:lnTo>
                    <a:lnTo>
                      <a:pt x="78405" y="68105"/>
                    </a:lnTo>
                    <a:lnTo>
                      <a:pt x="78990" y="68174"/>
                    </a:lnTo>
                    <a:lnTo>
                      <a:pt x="79507" y="68208"/>
                    </a:lnTo>
                    <a:lnTo>
                      <a:pt x="79507" y="68208"/>
                    </a:lnTo>
                    <a:lnTo>
                      <a:pt x="80127" y="68174"/>
                    </a:lnTo>
                    <a:lnTo>
                      <a:pt x="80850" y="68071"/>
                    </a:lnTo>
                    <a:lnTo>
                      <a:pt x="81608" y="67898"/>
                    </a:lnTo>
                    <a:lnTo>
                      <a:pt x="82469" y="67657"/>
                    </a:lnTo>
                    <a:lnTo>
                      <a:pt x="83400" y="67347"/>
                    </a:lnTo>
                    <a:lnTo>
                      <a:pt x="84433" y="66968"/>
                    </a:lnTo>
                    <a:lnTo>
                      <a:pt x="85501" y="66520"/>
                    </a:lnTo>
                    <a:lnTo>
                      <a:pt x="86638" y="66038"/>
                    </a:lnTo>
                    <a:lnTo>
                      <a:pt x="87843" y="65487"/>
                    </a:lnTo>
                    <a:lnTo>
                      <a:pt x="89118" y="64867"/>
                    </a:lnTo>
                    <a:lnTo>
                      <a:pt x="90462" y="64178"/>
                    </a:lnTo>
                    <a:lnTo>
                      <a:pt x="91839" y="63489"/>
                    </a:lnTo>
                    <a:lnTo>
                      <a:pt x="94802" y="61904"/>
                    </a:lnTo>
                    <a:lnTo>
                      <a:pt x="97937" y="60113"/>
                    </a:lnTo>
                    <a:lnTo>
                      <a:pt x="101278" y="58184"/>
                    </a:lnTo>
                    <a:lnTo>
                      <a:pt x="104758" y="56082"/>
                    </a:lnTo>
                    <a:lnTo>
                      <a:pt x="108375" y="53843"/>
                    </a:lnTo>
                    <a:lnTo>
                      <a:pt x="112130" y="51501"/>
                    </a:lnTo>
                    <a:lnTo>
                      <a:pt x="115988" y="49055"/>
                    </a:lnTo>
                    <a:lnTo>
                      <a:pt x="119915" y="46506"/>
                    </a:lnTo>
                    <a:lnTo>
                      <a:pt x="123911" y="43888"/>
                    </a:lnTo>
                    <a:lnTo>
                      <a:pt x="127941" y="41201"/>
                    </a:lnTo>
                    <a:lnTo>
                      <a:pt x="132006" y="38479"/>
                    </a:lnTo>
                    <a:lnTo>
                      <a:pt x="136071" y="35723"/>
                    </a:lnTo>
                    <a:lnTo>
                      <a:pt x="144098" y="30212"/>
                    </a:lnTo>
                    <a:lnTo>
                      <a:pt x="151917" y="24803"/>
                    </a:lnTo>
                    <a:lnTo>
                      <a:pt x="159324" y="19602"/>
                    </a:lnTo>
                    <a:lnTo>
                      <a:pt x="166179" y="14710"/>
                    </a:lnTo>
                    <a:lnTo>
                      <a:pt x="172311" y="10335"/>
                    </a:lnTo>
                    <a:lnTo>
                      <a:pt x="181784" y="348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5" name="Google Shape;4575;g29b7ea283be_1_2021"/>
              <p:cNvSpPr/>
              <p:nvPr/>
            </p:nvSpPr>
            <p:spPr>
              <a:xfrm>
                <a:off x="5289100" y="1498925"/>
                <a:ext cx="656275" cy="461625"/>
              </a:xfrm>
              <a:custGeom>
                <a:avLst/>
                <a:gdLst/>
                <a:ahLst/>
                <a:cxnLst/>
                <a:rect l="l" t="t" r="r" b="b"/>
                <a:pathLst>
                  <a:path w="26251" h="18465" extrusionOk="0">
                    <a:moveTo>
                      <a:pt x="25871" y="1"/>
                    </a:moveTo>
                    <a:lnTo>
                      <a:pt x="20842" y="3618"/>
                    </a:lnTo>
                    <a:lnTo>
                      <a:pt x="14744" y="7993"/>
                    </a:lnTo>
                    <a:lnTo>
                      <a:pt x="7717" y="12988"/>
                    </a:lnTo>
                    <a:lnTo>
                      <a:pt x="1" y="18465"/>
                    </a:lnTo>
                    <a:lnTo>
                      <a:pt x="3652" y="16088"/>
                    </a:lnTo>
                    <a:lnTo>
                      <a:pt x="7235" y="13745"/>
                    </a:lnTo>
                    <a:lnTo>
                      <a:pt x="10714" y="11403"/>
                    </a:lnTo>
                    <a:lnTo>
                      <a:pt x="14090" y="9129"/>
                    </a:lnTo>
                    <a:lnTo>
                      <a:pt x="17363" y="6856"/>
                    </a:lnTo>
                    <a:lnTo>
                      <a:pt x="20463" y="4686"/>
                    </a:lnTo>
                    <a:lnTo>
                      <a:pt x="23460" y="2515"/>
                    </a:lnTo>
                    <a:lnTo>
                      <a:pt x="26250" y="448"/>
                    </a:lnTo>
                    <a:lnTo>
                      <a:pt x="25871" y="1"/>
                    </a:lnTo>
                    <a:close/>
                  </a:path>
                </a:pathLst>
              </a:custGeom>
              <a:solidFill>
                <a:srgbClr val="AEAE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6" name="Google Shape;4576;g29b7ea283be_1_2021"/>
              <p:cNvSpPr/>
              <p:nvPr/>
            </p:nvSpPr>
            <p:spPr>
              <a:xfrm>
                <a:off x="5289100" y="1498925"/>
                <a:ext cx="656275" cy="461625"/>
              </a:xfrm>
              <a:custGeom>
                <a:avLst/>
                <a:gdLst/>
                <a:ahLst/>
                <a:cxnLst/>
                <a:rect l="l" t="t" r="r" b="b"/>
                <a:pathLst>
                  <a:path w="26251" h="18465" fill="none" extrusionOk="0">
                    <a:moveTo>
                      <a:pt x="25871" y="1"/>
                    </a:moveTo>
                    <a:lnTo>
                      <a:pt x="25871" y="1"/>
                    </a:lnTo>
                    <a:lnTo>
                      <a:pt x="20842" y="3618"/>
                    </a:lnTo>
                    <a:lnTo>
                      <a:pt x="14744" y="7993"/>
                    </a:lnTo>
                    <a:lnTo>
                      <a:pt x="7717" y="12988"/>
                    </a:lnTo>
                    <a:lnTo>
                      <a:pt x="1" y="18465"/>
                    </a:lnTo>
                    <a:lnTo>
                      <a:pt x="1" y="18465"/>
                    </a:lnTo>
                    <a:lnTo>
                      <a:pt x="3652" y="16088"/>
                    </a:lnTo>
                    <a:lnTo>
                      <a:pt x="7235" y="13745"/>
                    </a:lnTo>
                    <a:lnTo>
                      <a:pt x="10714" y="11403"/>
                    </a:lnTo>
                    <a:lnTo>
                      <a:pt x="14090" y="9129"/>
                    </a:lnTo>
                    <a:lnTo>
                      <a:pt x="17363" y="6856"/>
                    </a:lnTo>
                    <a:lnTo>
                      <a:pt x="20463" y="4686"/>
                    </a:lnTo>
                    <a:lnTo>
                      <a:pt x="23460" y="2515"/>
                    </a:lnTo>
                    <a:lnTo>
                      <a:pt x="26250" y="448"/>
                    </a:lnTo>
                    <a:lnTo>
                      <a:pt x="26250" y="448"/>
                    </a:lnTo>
                    <a:lnTo>
                      <a:pt x="2587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7" name="Google Shape;4577;g29b7ea283be_1_2021"/>
              <p:cNvSpPr/>
              <p:nvPr/>
            </p:nvSpPr>
            <p:spPr>
              <a:xfrm>
                <a:off x="5962575" y="1530800"/>
                <a:ext cx="2600" cy="4325"/>
              </a:xfrm>
              <a:custGeom>
                <a:avLst/>
                <a:gdLst/>
                <a:ahLst/>
                <a:cxnLst/>
                <a:rect l="l" t="t" r="r" b="b"/>
                <a:pathLst>
                  <a:path w="104" h="173" extrusionOk="0">
                    <a:moveTo>
                      <a:pt x="0" y="0"/>
                    </a:moveTo>
                    <a:lnTo>
                      <a:pt x="0" y="172"/>
                    </a:lnTo>
                    <a:lnTo>
                      <a:pt x="104" y="103"/>
                    </a:lnTo>
                    <a:lnTo>
                      <a:pt x="0" y="0"/>
                    </a:lnTo>
                    <a:close/>
                  </a:path>
                </a:pathLst>
              </a:custGeom>
              <a:solidFill>
                <a:srgbClr val="CBCB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8" name="Google Shape;4578;g29b7ea283be_1_2021"/>
              <p:cNvSpPr/>
              <p:nvPr/>
            </p:nvSpPr>
            <p:spPr>
              <a:xfrm>
                <a:off x="5962575" y="1530800"/>
                <a:ext cx="2600" cy="4325"/>
              </a:xfrm>
              <a:custGeom>
                <a:avLst/>
                <a:gdLst/>
                <a:ahLst/>
                <a:cxnLst/>
                <a:rect l="l" t="t" r="r" b="b"/>
                <a:pathLst>
                  <a:path w="104" h="173" fill="none" extrusionOk="0">
                    <a:moveTo>
                      <a:pt x="0" y="0"/>
                    </a:moveTo>
                    <a:lnTo>
                      <a:pt x="0" y="0"/>
                    </a:lnTo>
                    <a:lnTo>
                      <a:pt x="0" y="172"/>
                    </a:lnTo>
                    <a:lnTo>
                      <a:pt x="0" y="172"/>
                    </a:lnTo>
                    <a:lnTo>
                      <a:pt x="104" y="103"/>
                    </a:lnTo>
                    <a:lnTo>
                      <a:pt x="104" y="103"/>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9" name="Google Shape;4579;g29b7ea283be_1_2021"/>
              <p:cNvSpPr/>
              <p:nvPr/>
            </p:nvSpPr>
            <p:spPr>
              <a:xfrm>
                <a:off x="3848300" y="1510125"/>
                <a:ext cx="2114300" cy="1423600"/>
              </a:xfrm>
              <a:custGeom>
                <a:avLst/>
                <a:gdLst/>
                <a:ahLst/>
                <a:cxnLst/>
                <a:rect l="l" t="t" r="r" b="b"/>
                <a:pathLst>
                  <a:path w="84572" h="56944" extrusionOk="0">
                    <a:moveTo>
                      <a:pt x="83882" y="0"/>
                    </a:moveTo>
                    <a:lnTo>
                      <a:pt x="81092" y="2067"/>
                    </a:lnTo>
                    <a:lnTo>
                      <a:pt x="78095" y="4238"/>
                    </a:lnTo>
                    <a:lnTo>
                      <a:pt x="74995" y="6408"/>
                    </a:lnTo>
                    <a:lnTo>
                      <a:pt x="71722" y="8681"/>
                    </a:lnTo>
                    <a:lnTo>
                      <a:pt x="68346" y="10955"/>
                    </a:lnTo>
                    <a:lnTo>
                      <a:pt x="64867" y="13297"/>
                    </a:lnTo>
                    <a:lnTo>
                      <a:pt x="61284" y="15640"/>
                    </a:lnTo>
                    <a:lnTo>
                      <a:pt x="57633" y="18017"/>
                    </a:lnTo>
                    <a:lnTo>
                      <a:pt x="50433" y="23046"/>
                    </a:lnTo>
                    <a:lnTo>
                      <a:pt x="42958" y="28179"/>
                    </a:lnTo>
                    <a:lnTo>
                      <a:pt x="35344" y="33346"/>
                    </a:lnTo>
                    <a:lnTo>
                      <a:pt x="27766" y="38410"/>
                    </a:lnTo>
                    <a:lnTo>
                      <a:pt x="24011" y="40891"/>
                    </a:lnTo>
                    <a:lnTo>
                      <a:pt x="20291" y="43302"/>
                    </a:lnTo>
                    <a:lnTo>
                      <a:pt x="16639" y="45645"/>
                    </a:lnTo>
                    <a:lnTo>
                      <a:pt x="13091" y="47884"/>
                    </a:lnTo>
                    <a:lnTo>
                      <a:pt x="9646" y="50054"/>
                    </a:lnTo>
                    <a:lnTo>
                      <a:pt x="6305" y="52086"/>
                    </a:lnTo>
                    <a:lnTo>
                      <a:pt x="3066" y="53981"/>
                    </a:lnTo>
                    <a:lnTo>
                      <a:pt x="0" y="55738"/>
                    </a:lnTo>
                    <a:lnTo>
                      <a:pt x="2171" y="56944"/>
                    </a:lnTo>
                    <a:lnTo>
                      <a:pt x="4617" y="55497"/>
                    </a:lnTo>
                    <a:lnTo>
                      <a:pt x="7131" y="53981"/>
                    </a:lnTo>
                    <a:lnTo>
                      <a:pt x="9749" y="52396"/>
                    </a:lnTo>
                    <a:lnTo>
                      <a:pt x="12436" y="50743"/>
                    </a:lnTo>
                    <a:lnTo>
                      <a:pt x="17983" y="47195"/>
                    </a:lnTo>
                    <a:lnTo>
                      <a:pt x="23770" y="43474"/>
                    </a:lnTo>
                    <a:lnTo>
                      <a:pt x="29661" y="39582"/>
                    </a:lnTo>
                    <a:lnTo>
                      <a:pt x="35620" y="35551"/>
                    </a:lnTo>
                    <a:lnTo>
                      <a:pt x="41545" y="31486"/>
                    </a:lnTo>
                    <a:lnTo>
                      <a:pt x="47470" y="27421"/>
                    </a:lnTo>
                    <a:lnTo>
                      <a:pt x="53223" y="23425"/>
                    </a:lnTo>
                    <a:lnTo>
                      <a:pt x="58804" y="19498"/>
                    </a:lnTo>
                    <a:lnTo>
                      <a:pt x="64109" y="15743"/>
                    </a:lnTo>
                    <a:lnTo>
                      <a:pt x="69104" y="12161"/>
                    </a:lnTo>
                    <a:lnTo>
                      <a:pt x="77888" y="5857"/>
                    </a:lnTo>
                    <a:lnTo>
                      <a:pt x="84571" y="999"/>
                    </a:lnTo>
                    <a:lnTo>
                      <a:pt x="84571" y="827"/>
                    </a:lnTo>
                    <a:lnTo>
                      <a:pt x="83882" y="0"/>
                    </a:lnTo>
                    <a:close/>
                  </a:path>
                </a:pathLst>
              </a:custGeom>
              <a:solidFill>
                <a:srgbClr val="DDDD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0" name="Google Shape;4580;g29b7ea283be_1_2021"/>
              <p:cNvSpPr/>
              <p:nvPr/>
            </p:nvSpPr>
            <p:spPr>
              <a:xfrm>
                <a:off x="3848300" y="1510125"/>
                <a:ext cx="2114300" cy="1423600"/>
              </a:xfrm>
              <a:custGeom>
                <a:avLst/>
                <a:gdLst/>
                <a:ahLst/>
                <a:cxnLst/>
                <a:rect l="l" t="t" r="r" b="b"/>
                <a:pathLst>
                  <a:path w="84572" h="56944" fill="none" extrusionOk="0">
                    <a:moveTo>
                      <a:pt x="83882" y="0"/>
                    </a:moveTo>
                    <a:lnTo>
                      <a:pt x="83882" y="0"/>
                    </a:lnTo>
                    <a:lnTo>
                      <a:pt x="81092" y="2067"/>
                    </a:lnTo>
                    <a:lnTo>
                      <a:pt x="78095" y="4238"/>
                    </a:lnTo>
                    <a:lnTo>
                      <a:pt x="74995" y="6408"/>
                    </a:lnTo>
                    <a:lnTo>
                      <a:pt x="71722" y="8681"/>
                    </a:lnTo>
                    <a:lnTo>
                      <a:pt x="68346" y="10955"/>
                    </a:lnTo>
                    <a:lnTo>
                      <a:pt x="64867" y="13297"/>
                    </a:lnTo>
                    <a:lnTo>
                      <a:pt x="61284" y="15640"/>
                    </a:lnTo>
                    <a:lnTo>
                      <a:pt x="57633" y="18017"/>
                    </a:lnTo>
                    <a:lnTo>
                      <a:pt x="57633" y="18017"/>
                    </a:lnTo>
                    <a:lnTo>
                      <a:pt x="50433" y="23046"/>
                    </a:lnTo>
                    <a:lnTo>
                      <a:pt x="42958" y="28179"/>
                    </a:lnTo>
                    <a:lnTo>
                      <a:pt x="35344" y="33346"/>
                    </a:lnTo>
                    <a:lnTo>
                      <a:pt x="27766" y="38410"/>
                    </a:lnTo>
                    <a:lnTo>
                      <a:pt x="24011" y="40891"/>
                    </a:lnTo>
                    <a:lnTo>
                      <a:pt x="20291" y="43302"/>
                    </a:lnTo>
                    <a:lnTo>
                      <a:pt x="16639" y="45645"/>
                    </a:lnTo>
                    <a:lnTo>
                      <a:pt x="13091" y="47884"/>
                    </a:lnTo>
                    <a:lnTo>
                      <a:pt x="9646" y="50054"/>
                    </a:lnTo>
                    <a:lnTo>
                      <a:pt x="6305" y="52086"/>
                    </a:lnTo>
                    <a:lnTo>
                      <a:pt x="3066" y="53981"/>
                    </a:lnTo>
                    <a:lnTo>
                      <a:pt x="0" y="55738"/>
                    </a:lnTo>
                    <a:lnTo>
                      <a:pt x="0" y="55738"/>
                    </a:lnTo>
                    <a:lnTo>
                      <a:pt x="2171" y="56944"/>
                    </a:lnTo>
                    <a:lnTo>
                      <a:pt x="2171" y="56944"/>
                    </a:lnTo>
                    <a:lnTo>
                      <a:pt x="4617" y="55497"/>
                    </a:lnTo>
                    <a:lnTo>
                      <a:pt x="7131" y="53981"/>
                    </a:lnTo>
                    <a:lnTo>
                      <a:pt x="9749" y="52396"/>
                    </a:lnTo>
                    <a:lnTo>
                      <a:pt x="12436" y="50743"/>
                    </a:lnTo>
                    <a:lnTo>
                      <a:pt x="17983" y="47195"/>
                    </a:lnTo>
                    <a:lnTo>
                      <a:pt x="23770" y="43474"/>
                    </a:lnTo>
                    <a:lnTo>
                      <a:pt x="29661" y="39582"/>
                    </a:lnTo>
                    <a:lnTo>
                      <a:pt x="35620" y="35551"/>
                    </a:lnTo>
                    <a:lnTo>
                      <a:pt x="41545" y="31486"/>
                    </a:lnTo>
                    <a:lnTo>
                      <a:pt x="47470" y="27421"/>
                    </a:lnTo>
                    <a:lnTo>
                      <a:pt x="53223" y="23425"/>
                    </a:lnTo>
                    <a:lnTo>
                      <a:pt x="58804" y="19498"/>
                    </a:lnTo>
                    <a:lnTo>
                      <a:pt x="64109" y="15743"/>
                    </a:lnTo>
                    <a:lnTo>
                      <a:pt x="69104" y="12161"/>
                    </a:lnTo>
                    <a:lnTo>
                      <a:pt x="77888" y="5857"/>
                    </a:lnTo>
                    <a:lnTo>
                      <a:pt x="84571" y="999"/>
                    </a:lnTo>
                    <a:lnTo>
                      <a:pt x="84571" y="999"/>
                    </a:lnTo>
                    <a:lnTo>
                      <a:pt x="84571" y="827"/>
                    </a:lnTo>
                    <a:lnTo>
                      <a:pt x="84571" y="827"/>
                    </a:lnTo>
                    <a:lnTo>
                      <a:pt x="8388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1" name="Google Shape;4581;g29b7ea283be_1_2021"/>
              <p:cNvSpPr/>
              <p:nvPr/>
            </p:nvSpPr>
            <p:spPr>
              <a:xfrm>
                <a:off x="1414525" y="1760725"/>
                <a:ext cx="19825" cy="42225"/>
              </a:xfrm>
              <a:custGeom>
                <a:avLst/>
                <a:gdLst/>
                <a:ahLst/>
                <a:cxnLst/>
                <a:rect l="l" t="t" r="r" b="b"/>
                <a:pathLst>
                  <a:path w="793" h="1689" extrusionOk="0">
                    <a:moveTo>
                      <a:pt x="793" y="1"/>
                    </a:moveTo>
                    <a:lnTo>
                      <a:pt x="0" y="1689"/>
                    </a:lnTo>
                    <a:lnTo>
                      <a:pt x="104" y="1482"/>
                    </a:lnTo>
                    <a:lnTo>
                      <a:pt x="552" y="518"/>
                    </a:lnTo>
                    <a:lnTo>
                      <a:pt x="793" y="1"/>
                    </a:lnTo>
                    <a:close/>
                  </a:path>
                </a:pathLst>
              </a:custGeom>
              <a:solidFill>
                <a:srgbClr val="E4E4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2" name="Google Shape;4582;g29b7ea283be_1_2021"/>
              <p:cNvSpPr/>
              <p:nvPr/>
            </p:nvSpPr>
            <p:spPr>
              <a:xfrm>
                <a:off x="1414525" y="1760725"/>
                <a:ext cx="19825" cy="42225"/>
              </a:xfrm>
              <a:custGeom>
                <a:avLst/>
                <a:gdLst/>
                <a:ahLst/>
                <a:cxnLst/>
                <a:rect l="l" t="t" r="r" b="b"/>
                <a:pathLst>
                  <a:path w="793" h="1689" fill="none" extrusionOk="0">
                    <a:moveTo>
                      <a:pt x="793" y="1"/>
                    </a:moveTo>
                    <a:lnTo>
                      <a:pt x="793" y="1"/>
                    </a:lnTo>
                    <a:lnTo>
                      <a:pt x="0" y="1689"/>
                    </a:lnTo>
                    <a:lnTo>
                      <a:pt x="0" y="1689"/>
                    </a:lnTo>
                    <a:lnTo>
                      <a:pt x="104" y="1482"/>
                    </a:lnTo>
                    <a:lnTo>
                      <a:pt x="104" y="1482"/>
                    </a:lnTo>
                    <a:lnTo>
                      <a:pt x="104" y="1482"/>
                    </a:lnTo>
                    <a:lnTo>
                      <a:pt x="104" y="1482"/>
                    </a:lnTo>
                    <a:lnTo>
                      <a:pt x="104" y="1482"/>
                    </a:lnTo>
                    <a:lnTo>
                      <a:pt x="104" y="1482"/>
                    </a:lnTo>
                    <a:lnTo>
                      <a:pt x="552" y="518"/>
                    </a:lnTo>
                    <a:lnTo>
                      <a:pt x="552" y="518"/>
                    </a:lnTo>
                    <a:lnTo>
                      <a:pt x="79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3" name="Google Shape;4583;g29b7ea283be_1_2021"/>
              <p:cNvSpPr/>
              <p:nvPr/>
            </p:nvSpPr>
            <p:spPr>
              <a:xfrm>
                <a:off x="1414525" y="1773650"/>
                <a:ext cx="13800" cy="30175"/>
              </a:xfrm>
              <a:custGeom>
                <a:avLst/>
                <a:gdLst/>
                <a:ahLst/>
                <a:cxnLst/>
                <a:rect l="l" t="t" r="r" b="b"/>
                <a:pathLst>
                  <a:path w="552" h="1207" extrusionOk="0">
                    <a:moveTo>
                      <a:pt x="552" y="1"/>
                    </a:moveTo>
                    <a:lnTo>
                      <a:pt x="517" y="35"/>
                    </a:lnTo>
                    <a:lnTo>
                      <a:pt x="104" y="965"/>
                    </a:lnTo>
                    <a:lnTo>
                      <a:pt x="552" y="1"/>
                    </a:lnTo>
                    <a:close/>
                    <a:moveTo>
                      <a:pt x="104" y="965"/>
                    </a:moveTo>
                    <a:lnTo>
                      <a:pt x="0" y="1172"/>
                    </a:lnTo>
                    <a:lnTo>
                      <a:pt x="0" y="1206"/>
                    </a:lnTo>
                    <a:lnTo>
                      <a:pt x="35" y="1206"/>
                    </a:lnTo>
                    <a:lnTo>
                      <a:pt x="104" y="965"/>
                    </a:lnTo>
                    <a:close/>
                  </a:path>
                </a:pathLst>
              </a:custGeom>
              <a:solidFill>
                <a:srgbClr val="CBCB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4" name="Google Shape;4584;g29b7ea283be_1_2021"/>
              <p:cNvSpPr/>
              <p:nvPr/>
            </p:nvSpPr>
            <p:spPr>
              <a:xfrm>
                <a:off x="1414525" y="1797775"/>
                <a:ext cx="2600" cy="6050"/>
              </a:xfrm>
              <a:custGeom>
                <a:avLst/>
                <a:gdLst/>
                <a:ahLst/>
                <a:cxnLst/>
                <a:rect l="l" t="t" r="r" b="b"/>
                <a:pathLst>
                  <a:path w="104" h="242" fill="none" extrusionOk="0">
                    <a:moveTo>
                      <a:pt x="104" y="0"/>
                    </a:moveTo>
                    <a:lnTo>
                      <a:pt x="104" y="0"/>
                    </a:lnTo>
                    <a:lnTo>
                      <a:pt x="0" y="207"/>
                    </a:lnTo>
                    <a:lnTo>
                      <a:pt x="0" y="207"/>
                    </a:lnTo>
                    <a:lnTo>
                      <a:pt x="0" y="241"/>
                    </a:lnTo>
                    <a:lnTo>
                      <a:pt x="0" y="241"/>
                    </a:lnTo>
                    <a:lnTo>
                      <a:pt x="35" y="241"/>
                    </a:lnTo>
                    <a:lnTo>
                      <a:pt x="35" y="241"/>
                    </a:lnTo>
                    <a:lnTo>
                      <a:pt x="10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5" name="Google Shape;4585;g29b7ea283be_1_2021"/>
              <p:cNvSpPr/>
              <p:nvPr/>
            </p:nvSpPr>
            <p:spPr>
              <a:xfrm>
                <a:off x="1417100" y="1773650"/>
                <a:ext cx="11225" cy="24150"/>
              </a:xfrm>
              <a:custGeom>
                <a:avLst/>
                <a:gdLst/>
                <a:ahLst/>
                <a:cxnLst/>
                <a:rect l="l" t="t" r="r" b="b"/>
                <a:pathLst>
                  <a:path w="449" h="966" fill="none" extrusionOk="0">
                    <a:moveTo>
                      <a:pt x="449" y="1"/>
                    </a:moveTo>
                    <a:lnTo>
                      <a:pt x="449" y="1"/>
                    </a:lnTo>
                    <a:lnTo>
                      <a:pt x="1" y="965"/>
                    </a:lnTo>
                    <a:lnTo>
                      <a:pt x="414" y="35"/>
                    </a:lnTo>
                    <a:lnTo>
                      <a:pt x="414" y="35"/>
                    </a:lnTo>
                    <a:lnTo>
                      <a:pt x="414" y="35"/>
                    </a:lnTo>
                    <a:lnTo>
                      <a:pt x="414" y="35"/>
                    </a:lnTo>
                    <a:lnTo>
                      <a:pt x="44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6" name="Google Shape;4586;g29b7ea283be_1_2021"/>
              <p:cNvSpPr/>
              <p:nvPr/>
            </p:nvSpPr>
            <p:spPr>
              <a:xfrm>
                <a:off x="1417100" y="1797775"/>
                <a:ext cx="25" cy="25"/>
              </a:xfrm>
              <a:custGeom>
                <a:avLst/>
                <a:gdLst/>
                <a:ahLst/>
                <a:cxnLst/>
                <a:rect l="l" t="t" r="r" b="b"/>
                <a:pathLst>
                  <a:path w="1" h="1" extrusionOk="0">
                    <a:moveTo>
                      <a:pt x="1" y="0"/>
                    </a:moveTo>
                    <a:lnTo>
                      <a:pt x="1" y="0"/>
                    </a:lnTo>
                    <a:lnTo>
                      <a:pt x="1" y="0"/>
                    </a:lnTo>
                    <a:lnTo>
                      <a:pt x="1" y="0"/>
                    </a:lnTo>
                    <a:close/>
                  </a:path>
                </a:pathLst>
              </a:custGeom>
              <a:solidFill>
                <a:srgbClr val="BFBF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7" name="Google Shape;4587;g29b7ea283be_1_2021"/>
              <p:cNvSpPr/>
              <p:nvPr/>
            </p:nvSpPr>
            <p:spPr>
              <a:xfrm>
                <a:off x="1417100" y="179777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8" name="Google Shape;4588;g29b7ea283be_1_2021"/>
              <p:cNvSpPr/>
              <p:nvPr/>
            </p:nvSpPr>
            <p:spPr>
              <a:xfrm>
                <a:off x="1417100" y="1774525"/>
                <a:ext cx="509875" cy="374650"/>
              </a:xfrm>
              <a:custGeom>
                <a:avLst/>
                <a:gdLst/>
                <a:ahLst/>
                <a:cxnLst/>
                <a:rect l="l" t="t" r="r" b="b"/>
                <a:pathLst>
                  <a:path w="20395" h="14986" extrusionOk="0">
                    <a:moveTo>
                      <a:pt x="414" y="0"/>
                    </a:moveTo>
                    <a:lnTo>
                      <a:pt x="1" y="930"/>
                    </a:lnTo>
                    <a:lnTo>
                      <a:pt x="2378" y="2687"/>
                    </a:lnTo>
                    <a:lnTo>
                      <a:pt x="4823" y="4444"/>
                    </a:lnTo>
                    <a:lnTo>
                      <a:pt x="7304" y="6235"/>
                    </a:lnTo>
                    <a:lnTo>
                      <a:pt x="9853" y="7992"/>
                    </a:lnTo>
                    <a:lnTo>
                      <a:pt x="12437" y="9749"/>
                    </a:lnTo>
                    <a:lnTo>
                      <a:pt x="15055" y="11506"/>
                    </a:lnTo>
                    <a:lnTo>
                      <a:pt x="17707" y="13263"/>
                    </a:lnTo>
                    <a:lnTo>
                      <a:pt x="20394" y="14985"/>
                    </a:lnTo>
                    <a:lnTo>
                      <a:pt x="20394" y="14985"/>
                    </a:lnTo>
                    <a:lnTo>
                      <a:pt x="10060" y="7234"/>
                    </a:lnTo>
                    <a:lnTo>
                      <a:pt x="414" y="0"/>
                    </a:lnTo>
                    <a:close/>
                  </a:path>
                </a:pathLst>
              </a:custGeom>
              <a:solidFill>
                <a:srgbClr val="AEAE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9" name="Google Shape;4589;g29b7ea283be_1_2021"/>
              <p:cNvSpPr/>
              <p:nvPr/>
            </p:nvSpPr>
            <p:spPr>
              <a:xfrm>
                <a:off x="1417100" y="1774525"/>
                <a:ext cx="509875" cy="374650"/>
              </a:xfrm>
              <a:custGeom>
                <a:avLst/>
                <a:gdLst/>
                <a:ahLst/>
                <a:cxnLst/>
                <a:rect l="l" t="t" r="r" b="b"/>
                <a:pathLst>
                  <a:path w="20395" h="14986" fill="none" extrusionOk="0">
                    <a:moveTo>
                      <a:pt x="414" y="0"/>
                    </a:moveTo>
                    <a:lnTo>
                      <a:pt x="1" y="930"/>
                    </a:lnTo>
                    <a:lnTo>
                      <a:pt x="1" y="930"/>
                    </a:lnTo>
                    <a:lnTo>
                      <a:pt x="1" y="930"/>
                    </a:lnTo>
                    <a:lnTo>
                      <a:pt x="2378" y="2687"/>
                    </a:lnTo>
                    <a:lnTo>
                      <a:pt x="4823" y="4444"/>
                    </a:lnTo>
                    <a:lnTo>
                      <a:pt x="7304" y="6235"/>
                    </a:lnTo>
                    <a:lnTo>
                      <a:pt x="9853" y="7992"/>
                    </a:lnTo>
                    <a:lnTo>
                      <a:pt x="12437" y="9749"/>
                    </a:lnTo>
                    <a:lnTo>
                      <a:pt x="15055" y="11506"/>
                    </a:lnTo>
                    <a:lnTo>
                      <a:pt x="17707" y="13263"/>
                    </a:lnTo>
                    <a:lnTo>
                      <a:pt x="20394" y="14985"/>
                    </a:lnTo>
                    <a:lnTo>
                      <a:pt x="20394" y="14985"/>
                    </a:lnTo>
                    <a:lnTo>
                      <a:pt x="10060" y="7234"/>
                    </a:lnTo>
                    <a:lnTo>
                      <a:pt x="41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0" name="Google Shape;4590;g29b7ea283be_1_2021"/>
              <p:cNvSpPr/>
              <p:nvPr/>
            </p:nvSpPr>
            <p:spPr>
              <a:xfrm>
                <a:off x="1415375" y="1797775"/>
                <a:ext cx="1632025" cy="1159200"/>
              </a:xfrm>
              <a:custGeom>
                <a:avLst/>
                <a:gdLst/>
                <a:ahLst/>
                <a:cxnLst/>
                <a:rect l="l" t="t" r="r" b="b"/>
                <a:pathLst>
                  <a:path w="65281" h="46368" extrusionOk="0">
                    <a:moveTo>
                      <a:pt x="70" y="0"/>
                    </a:moveTo>
                    <a:lnTo>
                      <a:pt x="1" y="241"/>
                    </a:lnTo>
                    <a:lnTo>
                      <a:pt x="3583" y="3169"/>
                    </a:lnTo>
                    <a:lnTo>
                      <a:pt x="7338" y="6166"/>
                    </a:lnTo>
                    <a:lnTo>
                      <a:pt x="11231" y="9267"/>
                    </a:lnTo>
                    <a:lnTo>
                      <a:pt x="15261" y="12402"/>
                    </a:lnTo>
                    <a:lnTo>
                      <a:pt x="19395" y="15571"/>
                    </a:lnTo>
                    <a:lnTo>
                      <a:pt x="23598" y="18740"/>
                    </a:lnTo>
                    <a:lnTo>
                      <a:pt x="27835" y="21909"/>
                    </a:lnTo>
                    <a:lnTo>
                      <a:pt x="32072" y="25044"/>
                    </a:lnTo>
                    <a:lnTo>
                      <a:pt x="36344" y="28110"/>
                    </a:lnTo>
                    <a:lnTo>
                      <a:pt x="40547" y="31142"/>
                    </a:lnTo>
                    <a:lnTo>
                      <a:pt x="44715" y="34035"/>
                    </a:lnTo>
                    <a:lnTo>
                      <a:pt x="48814" y="36826"/>
                    </a:lnTo>
                    <a:lnTo>
                      <a:pt x="52776" y="39478"/>
                    </a:lnTo>
                    <a:lnTo>
                      <a:pt x="56634" y="41958"/>
                    </a:lnTo>
                    <a:lnTo>
                      <a:pt x="60354" y="44266"/>
                    </a:lnTo>
                    <a:lnTo>
                      <a:pt x="62146" y="45334"/>
                    </a:lnTo>
                    <a:lnTo>
                      <a:pt x="63868" y="46368"/>
                    </a:lnTo>
                    <a:lnTo>
                      <a:pt x="65280" y="45472"/>
                    </a:lnTo>
                    <a:lnTo>
                      <a:pt x="62938" y="44060"/>
                    </a:lnTo>
                    <a:lnTo>
                      <a:pt x="60492" y="42544"/>
                    </a:lnTo>
                    <a:lnTo>
                      <a:pt x="57943" y="40890"/>
                    </a:lnTo>
                    <a:lnTo>
                      <a:pt x="55325" y="39168"/>
                    </a:lnTo>
                    <a:lnTo>
                      <a:pt x="52638" y="37377"/>
                    </a:lnTo>
                    <a:lnTo>
                      <a:pt x="49882" y="35482"/>
                    </a:lnTo>
                    <a:lnTo>
                      <a:pt x="47057" y="33519"/>
                    </a:lnTo>
                    <a:lnTo>
                      <a:pt x="44198" y="31486"/>
                    </a:lnTo>
                    <a:lnTo>
                      <a:pt x="38342" y="27283"/>
                    </a:lnTo>
                    <a:lnTo>
                      <a:pt x="32382" y="22943"/>
                    </a:lnTo>
                    <a:lnTo>
                      <a:pt x="26388" y="18499"/>
                    </a:lnTo>
                    <a:lnTo>
                      <a:pt x="20463" y="14055"/>
                    </a:lnTo>
                    <a:lnTo>
                      <a:pt x="17776" y="12333"/>
                    </a:lnTo>
                    <a:lnTo>
                      <a:pt x="15124" y="10576"/>
                    </a:lnTo>
                    <a:lnTo>
                      <a:pt x="12506" y="8819"/>
                    </a:lnTo>
                    <a:lnTo>
                      <a:pt x="9922" y="7062"/>
                    </a:lnTo>
                    <a:lnTo>
                      <a:pt x="7373" y="5305"/>
                    </a:lnTo>
                    <a:lnTo>
                      <a:pt x="4892" y="3514"/>
                    </a:lnTo>
                    <a:lnTo>
                      <a:pt x="2447" y="1757"/>
                    </a:lnTo>
                    <a:lnTo>
                      <a:pt x="70" y="0"/>
                    </a:lnTo>
                    <a:close/>
                  </a:path>
                </a:pathLst>
              </a:custGeom>
              <a:solidFill>
                <a:srgbClr val="DDDD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1" name="Google Shape;4591;g29b7ea283be_1_2021"/>
              <p:cNvSpPr/>
              <p:nvPr/>
            </p:nvSpPr>
            <p:spPr>
              <a:xfrm>
                <a:off x="1415375" y="1797775"/>
                <a:ext cx="1632025" cy="1159200"/>
              </a:xfrm>
              <a:custGeom>
                <a:avLst/>
                <a:gdLst/>
                <a:ahLst/>
                <a:cxnLst/>
                <a:rect l="l" t="t" r="r" b="b"/>
                <a:pathLst>
                  <a:path w="65281" h="46368" fill="none" extrusionOk="0">
                    <a:moveTo>
                      <a:pt x="70" y="0"/>
                    </a:moveTo>
                    <a:lnTo>
                      <a:pt x="70" y="0"/>
                    </a:lnTo>
                    <a:lnTo>
                      <a:pt x="70" y="0"/>
                    </a:lnTo>
                    <a:lnTo>
                      <a:pt x="70" y="0"/>
                    </a:lnTo>
                    <a:lnTo>
                      <a:pt x="1" y="241"/>
                    </a:lnTo>
                    <a:lnTo>
                      <a:pt x="1" y="241"/>
                    </a:lnTo>
                    <a:lnTo>
                      <a:pt x="3583" y="3169"/>
                    </a:lnTo>
                    <a:lnTo>
                      <a:pt x="7338" y="6166"/>
                    </a:lnTo>
                    <a:lnTo>
                      <a:pt x="11231" y="9267"/>
                    </a:lnTo>
                    <a:lnTo>
                      <a:pt x="15261" y="12402"/>
                    </a:lnTo>
                    <a:lnTo>
                      <a:pt x="19395" y="15571"/>
                    </a:lnTo>
                    <a:lnTo>
                      <a:pt x="23598" y="18740"/>
                    </a:lnTo>
                    <a:lnTo>
                      <a:pt x="27835" y="21909"/>
                    </a:lnTo>
                    <a:lnTo>
                      <a:pt x="32072" y="25044"/>
                    </a:lnTo>
                    <a:lnTo>
                      <a:pt x="36344" y="28110"/>
                    </a:lnTo>
                    <a:lnTo>
                      <a:pt x="40547" y="31142"/>
                    </a:lnTo>
                    <a:lnTo>
                      <a:pt x="44715" y="34035"/>
                    </a:lnTo>
                    <a:lnTo>
                      <a:pt x="48814" y="36826"/>
                    </a:lnTo>
                    <a:lnTo>
                      <a:pt x="52776" y="39478"/>
                    </a:lnTo>
                    <a:lnTo>
                      <a:pt x="56634" y="41958"/>
                    </a:lnTo>
                    <a:lnTo>
                      <a:pt x="60354" y="44266"/>
                    </a:lnTo>
                    <a:lnTo>
                      <a:pt x="62146" y="45334"/>
                    </a:lnTo>
                    <a:lnTo>
                      <a:pt x="63868" y="46368"/>
                    </a:lnTo>
                    <a:lnTo>
                      <a:pt x="63868" y="46368"/>
                    </a:lnTo>
                    <a:lnTo>
                      <a:pt x="65280" y="45472"/>
                    </a:lnTo>
                    <a:lnTo>
                      <a:pt x="65280" y="45472"/>
                    </a:lnTo>
                    <a:lnTo>
                      <a:pt x="62938" y="44060"/>
                    </a:lnTo>
                    <a:lnTo>
                      <a:pt x="60492" y="42544"/>
                    </a:lnTo>
                    <a:lnTo>
                      <a:pt x="57943" y="40890"/>
                    </a:lnTo>
                    <a:lnTo>
                      <a:pt x="55325" y="39168"/>
                    </a:lnTo>
                    <a:lnTo>
                      <a:pt x="52638" y="37377"/>
                    </a:lnTo>
                    <a:lnTo>
                      <a:pt x="49882" y="35482"/>
                    </a:lnTo>
                    <a:lnTo>
                      <a:pt x="47057" y="33519"/>
                    </a:lnTo>
                    <a:lnTo>
                      <a:pt x="44198" y="31486"/>
                    </a:lnTo>
                    <a:lnTo>
                      <a:pt x="38342" y="27283"/>
                    </a:lnTo>
                    <a:lnTo>
                      <a:pt x="32382" y="22943"/>
                    </a:lnTo>
                    <a:lnTo>
                      <a:pt x="26388" y="18499"/>
                    </a:lnTo>
                    <a:lnTo>
                      <a:pt x="20463" y="14055"/>
                    </a:lnTo>
                    <a:lnTo>
                      <a:pt x="20463" y="14055"/>
                    </a:lnTo>
                    <a:lnTo>
                      <a:pt x="17776" y="12333"/>
                    </a:lnTo>
                    <a:lnTo>
                      <a:pt x="15124" y="10576"/>
                    </a:lnTo>
                    <a:lnTo>
                      <a:pt x="12506" y="8819"/>
                    </a:lnTo>
                    <a:lnTo>
                      <a:pt x="9922" y="7062"/>
                    </a:lnTo>
                    <a:lnTo>
                      <a:pt x="7373" y="5305"/>
                    </a:lnTo>
                    <a:lnTo>
                      <a:pt x="4892" y="3514"/>
                    </a:lnTo>
                    <a:lnTo>
                      <a:pt x="2447" y="1757"/>
                    </a:lnTo>
                    <a:lnTo>
                      <a:pt x="70" y="0"/>
                    </a:lnTo>
                    <a:lnTo>
                      <a:pt x="70" y="0"/>
                    </a:lnTo>
                    <a:lnTo>
                      <a:pt x="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2" name="Google Shape;4592;g29b7ea283be_1_2021"/>
              <p:cNvSpPr/>
              <p:nvPr/>
            </p:nvSpPr>
            <p:spPr>
              <a:xfrm>
                <a:off x="3012075" y="2903550"/>
                <a:ext cx="890500" cy="233425"/>
              </a:xfrm>
              <a:custGeom>
                <a:avLst/>
                <a:gdLst/>
                <a:ahLst/>
                <a:cxnLst/>
                <a:rect l="l" t="t" r="r" b="b"/>
                <a:pathLst>
                  <a:path w="35620" h="9337" extrusionOk="0">
                    <a:moveTo>
                      <a:pt x="33449" y="1"/>
                    </a:moveTo>
                    <a:lnTo>
                      <a:pt x="30521" y="1655"/>
                    </a:lnTo>
                    <a:lnTo>
                      <a:pt x="27765" y="3101"/>
                    </a:lnTo>
                    <a:lnTo>
                      <a:pt x="25216" y="4376"/>
                    </a:lnTo>
                    <a:lnTo>
                      <a:pt x="24011" y="4927"/>
                    </a:lnTo>
                    <a:lnTo>
                      <a:pt x="22908" y="5444"/>
                    </a:lnTo>
                    <a:lnTo>
                      <a:pt x="21806" y="5926"/>
                    </a:lnTo>
                    <a:lnTo>
                      <a:pt x="20807" y="6305"/>
                    </a:lnTo>
                    <a:lnTo>
                      <a:pt x="19877" y="6650"/>
                    </a:lnTo>
                    <a:lnTo>
                      <a:pt x="18981" y="6960"/>
                    </a:lnTo>
                    <a:lnTo>
                      <a:pt x="18189" y="7166"/>
                    </a:lnTo>
                    <a:lnTo>
                      <a:pt x="17431" y="7339"/>
                    </a:lnTo>
                    <a:lnTo>
                      <a:pt x="16776" y="7442"/>
                    </a:lnTo>
                    <a:lnTo>
                      <a:pt x="16156" y="7476"/>
                    </a:lnTo>
                    <a:lnTo>
                      <a:pt x="16122" y="7476"/>
                    </a:lnTo>
                    <a:lnTo>
                      <a:pt x="15536" y="7442"/>
                    </a:lnTo>
                    <a:lnTo>
                      <a:pt x="14916" y="7339"/>
                    </a:lnTo>
                    <a:lnTo>
                      <a:pt x="14227" y="7201"/>
                    </a:lnTo>
                    <a:lnTo>
                      <a:pt x="13469" y="7028"/>
                    </a:lnTo>
                    <a:lnTo>
                      <a:pt x="12712" y="6787"/>
                    </a:lnTo>
                    <a:lnTo>
                      <a:pt x="11885" y="6512"/>
                    </a:lnTo>
                    <a:lnTo>
                      <a:pt x="10989" y="6167"/>
                    </a:lnTo>
                    <a:lnTo>
                      <a:pt x="10093" y="5788"/>
                    </a:lnTo>
                    <a:lnTo>
                      <a:pt x="9129" y="5341"/>
                    </a:lnTo>
                    <a:lnTo>
                      <a:pt x="8130" y="4893"/>
                    </a:lnTo>
                    <a:lnTo>
                      <a:pt x="6029" y="3825"/>
                    </a:lnTo>
                    <a:lnTo>
                      <a:pt x="3789" y="2585"/>
                    </a:lnTo>
                    <a:lnTo>
                      <a:pt x="1412" y="1241"/>
                    </a:lnTo>
                    <a:lnTo>
                      <a:pt x="0" y="2137"/>
                    </a:lnTo>
                    <a:lnTo>
                      <a:pt x="2790" y="3721"/>
                    </a:lnTo>
                    <a:lnTo>
                      <a:pt x="5408" y="5134"/>
                    </a:lnTo>
                    <a:lnTo>
                      <a:pt x="6683" y="5754"/>
                    </a:lnTo>
                    <a:lnTo>
                      <a:pt x="7889" y="6340"/>
                    </a:lnTo>
                    <a:lnTo>
                      <a:pt x="9026" y="6891"/>
                    </a:lnTo>
                    <a:lnTo>
                      <a:pt x="10162" y="7373"/>
                    </a:lnTo>
                    <a:lnTo>
                      <a:pt x="11196" y="7821"/>
                    </a:lnTo>
                    <a:lnTo>
                      <a:pt x="12229" y="8234"/>
                    </a:lnTo>
                    <a:lnTo>
                      <a:pt x="13194" y="8544"/>
                    </a:lnTo>
                    <a:lnTo>
                      <a:pt x="14089" y="8820"/>
                    </a:lnTo>
                    <a:lnTo>
                      <a:pt x="14916" y="9061"/>
                    </a:lnTo>
                    <a:lnTo>
                      <a:pt x="15709" y="9199"/>
                    </a:lnTo>
                    <a:lnTo>
                      <a:pt x="16432" y="9302"/>
                    </a:lnTo>
                    <a:lnTo>
                      <a:pt x="17086" y="9337"/>
                    </a:lnTo>
                    <a:lnTo>
                      <a:pt x="17121" y="9337"/>
                    </a:lnTo>
                    <a:lnTo>
                      <a:pt x="17775" y="9302"/>
                    </a:lnTo>
                    <a:lnTo>
                      <a:pt x="18464" y="9199"/>
                    </a:lnTo>
                    <a:lnTo>
                      <a:pt x="19257" y="9026"/>
                    </a:lnTo>
                    <a:lnTo>
                      <a:pt x="20118" y="8785"/>
                    </a:lnTo>
                    <a:lnTo>
                      <a:pt x="21048" y="8441"/>
                    </a:lnTo>
                    <a:lnTo>
                      <a:pt x="22081" y="8062"/>
                    </a:lnTo>
                    <a:lnTo>
                      <a:pt x="23149" y="7649"/>
                    </a:lnTo>
                    <a:lnTo>
                      <a:pt x="24321" y="7132"/>
                    </a:lnTo>
                    <a:lnTo>
                      <a:pt x="25526" y="6581"/>
                    </a:lnTo>
                    <a:lnTo>
                      <a:pt x="26801" y="5961"/>
                    </a:lnTo>
                    <a:lnTo>
                      <a:pt x="28144" y="5272"/>
                    </a:lnTo>
                    <a:lnTo>
                      <a:pt x="29522" y="4548"/>
                    </a:lnTo>
                    <a:lnTo>
                      <a:pt x="32450" y="2964"/>
                    </a:lnTo>
                    <a:lnTo>
                      <a:pt x="35620" y="1207"/>
                    </a:lnTo>
                    <a:lnTo>
                      <a:pt x="33449" y="1"/>
                    </a:lnTo>
                    <a:close/>
                  </a:path>
                </a:pathLst>
              </a:custGeom>
              <a:solidFill>
                <a:srgbClr val="E4E4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3" name="Google Shape;4593;g29b7ea283be_1_2021"/>
              <p:cNvSpPr/>
              <p:nvPr/>
            </p:nvSpPr>
            <p:spPr>
              <a:xfrm>
                <a:off x="3012075" y="2903550"/>
                <a:ext cx="890500" cy="233425"/>
              </a:xfrm>
              <a:custGeom>
                <a:avLst/>
                <a:gdLst/>
                <a:ahLst/>
                <a:cxnLst/>
                <a:rect l="l" t="t" r="r" b="b"/>
                <a:pathLst>
                  <a:path w="35620" h="9337" fill="none" extrusionOk="0">
                    <a:moveTo>
                      <a:pt x="33449" y="1"/>
                    </a:moveTo>
                    <a:lnTo>
                      <a:pt x="33449" y="1"/>
                    </a:lnTo>
                    <a:lnTo>
                      <a:pt x="30521" y="1655"/>
                    </a:lnTo>
                    <a:lnTo>
                      <a:pt x="27765" y="3101"/>
                    </a:lnTo>
                    <a:lnTo>
                      <a:pt x="25216" y="4376"/>
                    </a:lnTo>
                    <a:lnTo>
                      <a:pt x="24011" y="4927"/>
                    </a:lnTo>
                    <a:lnTo>
                      <a:pt x="22908" y="5444"/>
                    </a:lnTo>
                    <a:lnTo>
                      <a:pt x="21806" y="5926"/>
                    </a:lnTo>
                    <a:lnTo>
                      <a:pt x="20807" y="6305"/>
                    </a:lnTo>
                    <a:lnTo>
                      <a:pt x="19877" y="6650"/>
                    </a:lnTo>
                    <a:lnTo>
                      <a:pt x="18981" y="6960"/>
                    </a:lnTo>
                    <a:lnTo>
                      <a:pt x="18189" y="7166"/>
                    </a:lnTo>
                    <a:lnTo>
                      <a:pt x="17431" y="7339"/>
                    </a:lnTo>
                    <a:lnTo>
                      <a:pt x="16776" y="7442"/>
                    </a:lnTo>
                    <a:lnTo>
                      <a:pt x="16156" y="7476"/>
                    </a:lnTo>
                    <a:lnTo>
                      <a:pt x="16156" y="7476"/>
                    </a:lnTo>
                    <a:lnTo>
                      <a:pt x="16122" y="7476"/>
                    </a:lnTo>
                    <a:lnTo>
                      <a:pt x="16122" y="7476"/>
                    </a:lnTo>
                    <a:lnTo>
                      <a:pt x="15536" y="7442"/>
                    </a:lnTo>
                    <a:lnTo>
                      <a:pt x="14916" y="7339"/>
                    </a:lnTo>
                    <a:lnTo>
                      <a:pt x="14227" y="7201"/>
                    </a:lnTo>
                    <a:lnTo>
                      <a:pt x="13469" y="7028"/>
                    </a:lnTo>
                    <a:lnTo>
                      <a:pt x="12712" y="6787"/>
                    </a:lnTo>
                    <a:lnTo>
                      <a:pt x="11885" y="6512"/>
                    </a:lnTo>
                    <a:lnTo>
                      <a:pt x="10989" y="6167"/>
                    </a:lnTo>
                    <a:lnTo>
                      <a:pt x="10093" y="5788"/>
                    </a:lnTo>
                    <a:lnTo>
                      <a:pt x="9129" y="5341"/>
                    </a:lnTo>
                    <a:lnTo>
                      <a:pt x="8130" y="4893"/>
                    </a:lnTo>
                    <a:lnTo>
                      <a:pt x="6029" y="3825"/>
                    </a:lnTo>
                    <a:lnTo>
                      <a:pt x="3789" y="2585"/>
                    </a:lnTo>
                    <a:lnTo>
                      <a:pt x="1412" y="1241"/>
                    </a:lnTo>
                    <a:lnTo>
                      <a:pt x="1412" y="1241"/>
                    </a:lnTo>
                    <a:lnTo>
                      <a:pt x="0" y="2137"/>
                    </a:lnTo>
                    <a:lnTo>
                      <a:pt x="0" y="2137"/>
                    </a:lnTo>
                    <a:lnTo>
                      <a:pt x="2790" y="3721"/>
                    </a:lnTo>
                    <a:lnTo>
                      <a:pt x="5408" y="5134"/>
                    </a:lnTo>
                    <a:lnTo>
                      <a:pt x="6683" y="5754"/>
                    </a:lnTo>
                    <a:lnTo>
                      <a:pt x="7889" y="6340"/>
                    </a:lnTo>
                    <a:lnTo>
                      <a:pt x="9026" y="6891"/>
                    </a:lnTo>
                    <a:lnTo>
                      <a:pt x="10162" y="7373"/>
                    </a:lnTo>
                    <a:lnTo>
                      <a:pt x="11196" y="7821"/>
                    </a:lnTo>
                    <a:lnTo>
                      <a:pt x="12229" y="8234"/>
                    </a:lnTo>
                    <a:lnTo>
                      <a:pt x="13194" y="8544"/>
                    </a:lnTo>
                    <a:lnTo>
                      <a:pt x="14089" y="8820"/>
                    </a:lnTo>
                    <a:lnTo>
                      <a:pt x="14916" y="9061"/>
                    </a:lnTo>
                    <a:lnTo>
                      <a:pt x="15709" y="9199"/>
                    </a:lnTo>
                    <a:lnTo>
                      <a:pt x="16432" y="9302"/>
                    </a:lnTo>
                    <a:lnTo>
                      <a:pt x="17086" y="9337"/>
                    </a:lnTo>
                    <a:lnTo>
                      <a:pt x="17086" y="9337"/>
                    </a:lnTo>
                    <a:lnTo>
                      <a:pt x="17121" y="9337"/>
                    </a:lnTo>
                    <a:lnTo>
                      <a:pt x="17121" y="9337"/>
                    </a:lnTo>
                    <a:lnTo>
                      <a:pt x="17775" y="9302"/>
                    </a:lnTo>
                    <a:lnTo>
                      <a:pt x="18464" y="9199"/>
                    </a:lnTo>
                    <a:lnTo>
                      <a:pt x="19257" y="9026"/>
                    </a:lnTo>
                    <a:lnTo>
                      <a:pt x="20118" y="8785"/>
                    </a:lnTo>
                    <a:lnTo>
                      <a:pt x="21048" y="8441"/>
                    </a:lnTo>
                    <a:lnTo>
                      <a:pt x="22081" y="8062"/>
                    </a:lnTo>
                    <a:lnTo>
                      <a:pt x="23149" y="7649"/>
                    </a:lnTo>
                    <a:lnTo>
                      <a:pt x="24321" y="7132"/>
                    </a:lnTo>
                    <a:lnTo>
                      <a:pt x="25526" y="6581"/>
                    </a:lnTo>
                    <a:lnTo>
                      <a:pt x="26801" y="5961"/>
                    </a:lnTo>
                    <a:lnTo>
                      <a:pt x="28144" y="5272"/>
                    </a:lnTo>
                    <a:lnTo>
                      <a:pt x="29522" y="4548"/>
                    </a:lnTo>
                    <a:lnTo>
                      <a:pt x="32450" y="2964"/>
                    </a:lnTo>
                    <a:lnTo>
                      <a:pt x="35620" y="1207"/>
                    </a:lnTo>
                    <a:lnTo>
                      <a:pt x="35620" y="1207"/>
                    </a:lnTo>
                    <a:lnTo>
                      <a:pt x="3344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4" name="Google Shape;4594;g29b7ea283be_1_2021"/>
              <p:cNvSpPr/>
              <p:nvPr/>
            </p:nvSpPr>
            <p:spPr>
              <a:xfrm>
                <a:off x="1427450" y="1425725"/>
                <a:ext cx="4508450" cy="1664750"/>
              </a:xfrm>
              <a:custGeom>
                <a:avLst/>
                <a:gdLst/>
                <a:ahLst/>
                <a:cxnLst/>
                <a:rect l="l" t="t" r="r" b="b"/>
                <a:pathLst>
                  <a:path w="180338" h="66590" extrusionOk="0">
                    <a:moveTo>
                      <a:pt x="175308" y="0"/>
                    </a:moveTo>
                    <a:lnTo>
                      <a:pt x="6166" y="2412"/>
                    </a:lnTo>
                    <a:lnTo>
                      <a:pt x="5443" y="3514"/>
                    </a:lnTo>
                    <a:lnTo>
                      <a:pt x="4720" y="4720"/>
                    </a:lnTo>
                    <a:lnTo>
                      <a:pt x="3996" y="5960"/>
                    </a:lnTo>
                    <a:lnTo>
                      <a:pt x="3238" y="7304"/>
                    </a:lnTo>
                    <a:lnTo>
                      <a:pt x="2515" y="8716"/>
                    </a:lnTo>
                    <a:lnTo>
                      <a:pt x="1757" y="10197"/>
                    </a:lnTo>
                    <a:lnTo>
                      <a:pt x="1034" y="11747"/>
                    </a:lnTo>
                    <a:lnTo>
                      <a:pt x="276" y="13401"/>
                    </a:lnTo>
                    <a:lnTo>
                      <a:pt x="35" y="13918"/>
                    </a:lnTo>
                    <a:lnTo>
                      <a:pt x="0" y="13952"/>
                    </a:lnTo>
                    <a:lnTo>
                      <a:pt x="9646" y="21186"/>
                    </a:lnTo>
                    <a:lnTo>
                      <a:pt x="19980" y="28937"/>
                    </a:lnTo>
                    <a:lnTo>
                      <a:pt x="25905" y="33381"/>
                    </a:lnTo>
                    <a:lnTo>
                      <a:pt x="31899" y="37825"/>
                    </a:lnTo>
                    <a:lnTo>
                      <a:pt x="37859" y="42165"/>
                    </a:lnTo>
                    <a:lnTo>
                      <a:pt x="43715" y="46368"/>
                    </a:lnTo>
                    <a:lnTo>
                      <a:pt x="46574" y="48401"/>
                    </a:lnTo>
                    <a:lnTo>
                      <a:pt x="49399" y="50364"/>
                    </a:lnTo>
                    <a:lnTo>
                      <a:pt x="52155" y="52259"/>
                    </a:lnTo>
                    <a:lnTo>
                      <a:pt x="54842" y="54050"/>
                    </a:lnTo>
                    <a:lnTo>
                      <a:pt x="57460" y="55772"/>
                    </a:lnTo>
                    <a:lnTo>
                      <a:pt x="60009" y="57426"/>
                    </a:lnTo>
                    <a:lnTo>
                      <a:pt x="62455" y="58942"/>
                    </a:lnTo>
                    <a:lnTo>
                      <a:pt x="64797" y="60354"/>
                    </a:lnTo>
                    <a:lnTo>
                      <a:pt x="67174" y="61698"/>
                    </a:lnTo>
                    <a:lnTo>
                      <a:pt x="69414" y="62938"/>
                    </a:lnTo>
                    <a:lnTo>
                      <a:pt x="71515" y="64006"/>
                    </a:lnTo>
                    <a:lnTo>
                      <a:pt x="72514" y="64454"/>
                    </a:lnTo>
                    <a:lnTo>
                      <a:pt x="73478" y="64901"/>
                    </a:lnTo>
                    <a:lnTo>
                      <a:pt x="74374" y="65280"/>
                    </a:lnTo>
                    <a:lnTo>
                      <a:pt x="75270" y="65625"/>
                    </a:lnTo>
                    <a:lnTo>
                      <a:pt x="76097" y="65900"/>
                    </a:lnTo>
                    <a:lnTo>
                      <a:pt x="76854" y="66141"/>
                    </a:lnTo>
                    <a:lnTo>
                      <a:pt x="77612" y="66314"/>
                    </a:lnTo>
                    <a:lnTo>
                      <a:pt x="78301" y="66452"/>
                    </a:lnTo>
                    <a:lnTo>
                      <a:pt x="78921" y="66555"/>
                    </a:lnTo>
                    <a:lnTo>
                      <a:pt x="79507" y="66589"/>
                    </a:lnTo>
                    <a:lnTo>
                      <a:pt x="79541" y="66589"/>
                    </a:lnTo>
                    <a:lnTo>
                      <a:pt x="80161" y="66555"/>
                    </a:lnTo>
                    <a:lnTo>
                      <a:pt x="80816" y="66452"/>
                    </a:lnTo>
                    <a:lnTo>
                      <a:pt x="81574" y="66279"/>
                    </a:lnTo>
                    <a:lnTo>
                      <a:pt x="82366" y="66073"/>
                    </a:lnTo>
                    <a:lnTo>
                      <a:pt x="83262" y="65763"/>
                    </a:lnTo>
                    <a:lnTo>
                      <a:pt x="84192" y="65418"/>
                    </a:lnTo>
                    <a:lnTo>
                      <a:pt x="85191" y="65039"/>
                    </a:lnTo>
                    <a:lnTo>
                      <a:pt x="86293" y="64557"/>
                    </a:lnTo>
                    <a:lnTo>
                      <a:pt x="87396" y="64040"/>
                    </a:lnTo>
                    <a:lnTo>
                      <a:pt x="88601" y="63489"/>
                    </a:lnTo>
                    <a:lnTo>
                      <a:pt x="91150" y="62214"/>
                    </a:lnTo>
                    <a:lnTo>
                      <a:pt x="93906" y="60768"/>
                    </a:lnTo>
                    <a:lnTo>
                      <a:pt x="96834" y="59114"/>
                    </a:lnTo>
                    <a:lnTo>
                      <a:pt x="99900" y="57357"/>
                    </a:lnTo>
                    <a:lnTo>
                      <a:pt x="103139" y="55462"/>
                    </a:lnTo>
                    <a:lnTo>
                      <a:pt x="106480" y="53430"/>
                    </a:lnTo>
                    <a:lnTo>
                      <a:pt x="109925" y="51260"/>
                    </a:lnTo>
                    <a:lnTo>
                      <a:pt x="113473" y="49021"/>
                    </a:lnTo>
                    <a:lnTo>
                      <a:pt x="117125" y="46678"/>
                    </a:lnTo>
                    <a:lnTo>
                      <a:pt x="120845" y="44267"/>
                    </a:lnTo>
                    <a:lnTo>
                      <a:pt x="124600" y="41786"/>
                    </a:lnTo>
                    <a:lnTo>
                      <a:pt x="132178" y="36722"/>
                    </a:lnTo>
                    <a:lnTo>
                      <a:pt x="139792" y="31555"/>
                    </a:lnTo>
                    <a:lnTo>
                      <a:pt x="147267" y="26422"/>
                    </a:lnTo>
                    <a:lnTo>
                      <a:pt x="154467" y="21393"/>
                    </a:lnTo>
                    <a:lnTo>
                      <a:pt x="162183" y="15916"/>
                    </a:lnTo>
                    <a:lnTo>
                      <a:pt x="169210" y="10921"/>
                    </a:lnTo>
                    <a:lnTo>
                      <a:pt x="175308" y="6546"/>
                    </a:lnTo>
                    <a:lnTo>
                      <a:pt x="180337" y="2929"/>
                    </a:lnTo>
                    <a:lnTo>
                      <a:pt x="179821" y="2343"/>
                    </a:lnTo>
                    <a:lnTo>
                      <a:pt x="179338" y="1792"/>
                    </a:lnTo>
                    <a:lnTo>
                      <a:pt x="178822" y="1309"/>
                    </a:lnTo>
                    <a:lnTo>
                      <a:pt x="178546" y="1068"/>
                    </a:lnTo>
                    <a:lnTo>
                      <a:pt x="178270" y="862"/>
                    </a:lnTo>
                    <a:lnTo>
                      <a:pt x="177960" y="689"/>
                    </a:lnTo>
                    <a:lnTo>
                      <a:pt x="177650" y="517"/>
                    </a:lnTo>
                    <a:lnTo>
                      <a:pt x="177340" y="379"/>
                    </a:lnTo>
                    <a:lnTo>
                      <a:pt x="176996" y="242"/>
                    </a:lnTo>
                    <a:lnTo>
                      <a:pt x="176617" y="138"/>
                    </a:lnTo>
                    <a:lnTo>
                      <a:pt x="176238" y="69"/>
                    </a:lnTo>
                    <a:lnTo>
                      <a:pt x="175825" y="35"/>
                    </a:lnTo>
                    <a:lnTo>
                      <a:pt x="175377" y="0"/>
                    </a:lnTo>
                    <a:close/>
                  </a:path>
                </a:pathLst>
              </a:custGeom>
              <a:solidFill>
                <a:srgbClr val="E4E4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5" name="Google Shape;4595;g29b7ea283be_1_2021"/>
              <p:cNvSpPr/>
              <p:nvPr/>
            </p:nvSpPr>
            <p:spPr>
              <a:xfrm>
                <a:off x="1427450" y="1425725"/>
                <a:ext cx="4508450" cy="1664750"/>
              </a:xfrm>
              <a:custGeom>
                <a:avLst/>
                <a:gdLst/>
                <a:ahLst/>
                <a:cxnLst/>
                <a:rect l="l" t="t" r="r" b="b"/>
                <a:pathLst>
                  <a:path w="180338" h="66590" fill="none" extrusionOk="0">
                    <a:moveTo>
                      <a:pt x="175377" y="0"/>
                    </a:moveTo>
                    <a:lnTo>
                      <a:pt x="175377" y="0"/>
                    </a:lnTo>
                    <a:lnTo>
                      <a:pt x="175308" y="0"/>
                    </a:lnTo>
                    <a:lnTo>
                      <a:pt x="6166" y="2412"/>
                    </a:lnTo>
                    <a:lnTo>
                      <a:pt x="6166" y="2412"/>
                    </a:lnTo>
                    <a:lnTo>
                      <a:pt x="5443" y="3514"/>
                    </a:lnTo>
                    <a:lnTo>
                      <a:pt x="4720" y="4720"/>
                    </a:lnTo>
                    <a:lnTo>
                      <a:pt x="3996" y="5960"/>
                    </a:lnTo>
                    <a:lnTo>
                      <a:pt x="3238" y="7304"/>
                    </a:lnTo>
                    <a:lnTo>
                      <a:pt x="2515" y="8716"/>
                    </a:lnTo>
                    <a:lnTo>
                      <a:pt x="1757" y="10197"/>
                    </a:lnTo>
                    <a:lnTo>
                      <a:pt x="1034" y="11747"/>
                    </a:lnTo>
                    <a:lnTo>
                      <a:pt x="276" y="13401"/>
                    </a:lnTo>
                    <a:lnTo>
                      <a:pt x="276" y="13401"/>
                    </a:lnTo>
                    <a:lnTo>
                      <a:pt x="35" y="13918"/>
                    </a:lnTo>
                    <a:lnTo>
                      <a:pt x="35" y="13918"/>
                    </a:lnTo>
                    <a:lnTo>
                      <a:pt x="0" y="13952"/>
                    </a:lnTo>
                    <a:lnTo>
                      <a:pt x="0" y="13952"/>
                    </a:lnTo>
                    <a:lnTo>
                      <a:pt x="0" y="13952"/>
                    </a:lnTo>
                    <a:lnTo>
                      <a:pt x="0" y="13952"/>
                    </a:lnTo>
                    <a:lnTo>
                      <a:pt x="9646" y="21186"/>
                    </a:lnTo>
                    <a:lnTo>
                      <a:pt x="19980" y="28937"/>
                    </a:lnTo>
                    <a:lnTo>
                      <a:pt x="19980" y="28937"/>
                    </a:lnTo>
                    <a:lnTo>
                      <a:pt x="25905" y="33381"/>
                    </a:lnTo>
                    <a:lnTo>
                      <a:pt x="31899" y="37825"/>
                    </a:lnTo>
                    <a:lnTo>
                      <a:pt x="37859" y="42165"/>
                    </a:lnTo>
                    <a:lnTo>
                      <a:pt x="43715" y="46368"/>
                    </a:lnTo>
                    <a:lnTo>
                      <a:pt x="46574" y="48401"/>
                    </a:lnTo>
                    <a:lnTo>
                      <a:pt x="49399" y="50364"/>
                    </a:lnTo>
                    <a:lnTo>
                      <a:pt x="52155" y="52259"/>
                    </a:lnTo>
                    <a:lnTo>
                      <a:pt x="54842" y="54050"/>
                    </a:lnTo>
                    <a:lnTo>
                      <a:pt x="57460" y="55772"/>
                    </a:lnTo>
                    <a:lnTo>
                      <a:pt x="60009" y="57426"/>
                    </a:lnTo>
                    <a:lnTo>
                      <a:pt x="62455" y="58942"/>
                    </a:lnTo>
                    <a:lnTo>
                      <a:pt x="64797" y="60354"/>
                    </a:lnTo>
                    <a:lnTo>
                      <a:pt x="64797" y="60354"/>
                    </a:lnTo>
                    <a:lnTo>
                      <a:pt x="67174" y="61698"/>
                    </a:lnTo>
                    <a:lnTo>
                      <a:pt x="69414" y="62938"/>
                    </a:lnTo>
                    <a:lnTo>
                      <a:pt x="71515" y="64006"/>
                    </a:lnTo>
                    <a:lnTo>
                      <a:pt x="72514" y="64454"/>
                    </a:lnTo>
                    <a:lnTo>
                      <a:pt x="73478" y="64901"/>
                    </a:lnTo>
                    <a:lnTo>
                      <a:pt x="74374" y="65280"/>
                    </a:lnTo>
                    <a:lnTo>
                      <a:pt x="75270" y="65625"/>
                    </a:lnTo>
                    <a:lnTo>
                      <a:pt x="76097" y="65900"/>
                    </a:lnTo>
                    <a:lnTo>
                      <a:pt x="76854" y="66141"/>
                    </a:lnTo>
                    <a:lnTo>
                      <a:pt x="77612" y="66314"/>
                    </a:lnTo>
                    <a:lnTo>
                      <a:pt x="78301" y="66452"/>
                    </a:lnTo>
                    <a:lnTo>
                      <a:pt x="78921" y="66555"/>
                    </a:lnTo>
                    <a:lnTo>
                      <a:pt x="79507" y="66589"/>
                    </a:lnTo>
                    <a:lnTo>
                      <a:pt x="79507" y="66589"/>
                    </a:lnTo>
                    <a:lnTo>
                      <a:pt x="79541" y="66589"/>
                    </a:lnTo>
                    <a:lnTo>
                      <a:pt x="79541" y="66589"/>
                    </a:lnTo>
                    <a:lnTo>
                      <a:pt x="80161" y="66555"/>
                    </a:lnTo>
                    <a:lnTo>
                      <a:pt x="80816" y="66452"/>
                    </a:lnTo>
                    <a:lnTo>
                      <a:pt x="81574" y="66279"/>
                    </a:lnTo>
                    <a:lnTo>
                      <a:pt x="82366" y="66073"/>
                    </a:lnTo>
                    <a:lnTo>
                      <a:pt x="83262" y="65763"/>
                    </a:lnTo>
                    <a:lnTo>
                      <a:pt x="84192" y="65418"/>
                    </a:lnTo>
                    <a:lnTo>
                      <a:pt x="85191" y="65039"/>
                    </a:lnTo>
                    <a:lnTo>
                      <a:pt x="86293" y="64557"/>
                    </a:lnTo>
                    <a:lnTo>
                      <a:pt x="87396" y="64040"/>
                    </a:lnTo>
                    <a:lnTo>
                      <a:pt x="88601" y="63489"/>
                    </a:lnTo>
                    <a:lnTo>
                      <a:pt x="91150" y="62214"/>
                    </a:lnTo>
                    <a:lnTo>
                      <a:pt x="93906" y="60768"/>
                    </a:lnTo>
                    <a:lnTo>
                      <a:pt x="96834" y="59114"/>
                    </a:lnTo>
                    <a:lnTo>
                      <a:pt x="96834" y="59114"/>
                    </a:lnTo>
                    <a:lnTo>
                      <a:pt x="99900" y="57357"/>
                    </a:lnTo>
                    <a:lnTo>
                      <a:pt x="103139" y="55462"/>
                    </a:lnTo>
                    <a:lnTo>
                      <a:pt x="106480" y="53430"/>
                    </a:lnTo>
                    <a:lnTo>
                      <a:pt x="109925" y="51260"/>
                    </a:lnTo>
                    <a:lnTo>
                      <a:pt x="113473" y="49021"/>
                    </a:lnTo>
                    <a:lnTo>
                      <a:pt x="117125" y="46678"/>
                    </a:lnTo>
                    <a:lnTo>
                      <a:pt x="120845" y="44267"/>
                    </a:lnTo>
                    <a:lnTo>
                      <a:pt x="124600" y="41786"/>
                    </a:lnTo>
                    <a:lnTo>
                      <a:pt x="132178" y="36722"/>
                    </a:lnTo>
                    <a:lnTo>
                      <a:pt x="139792" y="31555"/>
                    </a:lnTo>
                    <a:lnTo>
                      <a:pt x="147267" y="26422"/>
                    </a:lnTo>
                    <a:lnTo>
                      <a:pt x="154467" y="21393"/>
                    </a:lnTo>
                    <a:lnTo>
                      <a:pt x="154467" y="21393"/>
                    </a:lnTo>
                    <a:lnTo>
                      <a:pt x="162183" y="15916"/>
                    </a:lnTo>
                    <a:lnTo>
                      <a:pt x="169210" y="10921"/>
                    </a:lnTo>
                    <a:lnTo>
                      <a:pt x="175308" y="6546"/>
                    </a:lnTo>
                    <a:lnTo>
                      <a:pt x="180337" y="2929"/>
                    </a:lnTo>
                    <a:lnTo>
                      <a:pt x="180337" y="2929"/>
                    </a:lnTo>
                    <a:lnTo>
                      <a:pt x="179821" y="2343"/>
                    </a:lnTo>
                    <a:lnTo>
                      <a:pt x="179338" y="1792"/>
                    </a:lnTo>
                    <a:lnTo>
                      <a:pt x="178822" y="1309"/>
                    </a:lnTo>
                    <a:lnTo>
                      <a:pt x="178546" y="1068"/>
                    </a:lnTo>
                    <a:lnTo>
                      <a:pt x="178270" y="862"/>
                    </a:lnTo>
                    <a:lnTo>
                      <a:pt x="177960" y="689"/>
                    </a:lnTo>
                    <a:lnTo>
                      <a:pt x="177650" y="517"/>
                    </a:lnTo>
                    <a:lnTo>
                      <a:pt x="177340" y="379"/>
                    </a:lnTo>
                    <a:lnTo>
                      <a:pt x="176996" y="242"/>
                    </a:lnTo>
                    <a:lnTo>
                      <a:pt x="176617" y="138"/>
                    </a:lnTo>
                    <a:lnTo>
                      <a:pt x="176238" y="69"/>
                    </a:lnTo>
                    <a:lnTo>
                      <a:pt x="175825" y="35"/>
                    </a:lnTo>
                    <a:lnTo>
                      <a:pt x="17537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6" name="Google Shape;4596;g29b7ea283be_1_2021"/>
              <p:cNvSpPr/>
              <p:nvPr/>
            </p:nvSpPr>
            <p:spPr>
              <a:xfrm>
                <a:off x="1427450" y="1385250"/>
                <a:ext cx="4544625" cy="1705225"/>
              </a:xfrm>
              <a:custGeom>
                <a:avLst/>
                <a:gdLst/>
                <a:ahLst/>
                <a:cxnLst/>
                <a:rect l="l" t="t" r="r" b="b"/>
                <a:pathLst>
                  <a:path w="181785" h="68209" extrusionOk="0">
                    <a:moveTo>
                      <a:pt x="173861" y="0"/>
                    </a:moveTo>
                    <a:lnTo>
                      <a:pt x="7200" y="2343"/>
                    </a:lnTo>
                    <a:lnTo>
                      <a:pt x="6304" y="3755"/>
                    </a:lnTo>
                    <a:lnTo>
                      <a:pt x="5408" y="5237"/>
                    </a:lnTo>
                    <a:lnTo>
                      <a:pt x="4513" y="6752"/>
                    </a:lnTo>
                    <a:lnTo>
                      <a:pt x="3617" y="8371"/>
                    </a:lnTo>
                    <a:lnTo>
                      <a:pt x="2722" y="10025"/>
                    </a:lnTo>
                    <a:lnTo>
                      <a:pt x="1826" y="11782"/>
                    </a:lnTo>
                    <a:lnTo>
                      <a:pt x="930" y="13642"/>
                    </a:lnTo>
                    <a:lnTo>
                      <a:pt x="0" y="15571"/>
                    </a:lnTo>
                    <a:lnTo>
                      <a:pt x="10714" y="23598"/>
                    </a:lnTo>
                    <a:lnTo>
                      <a:pt x="22219" y="32279"/>
                    </a:lnTo>
                    <a:lnTo>
                      <a:pt x="28144" y="36654"/>
                    </a:lnTo>
                    <a:lnTo>
                      <a:pt x="34070" y="41028"/>
                    </a:lnTo>
                    <a:lnTo>
                      <a:pt x="39926" y="45300"/>
                    </a:lnTo>
                    <a:lnTo>
                      <a:pt x="45679" y="49399"/>
                    </a:lnTo>
                    <a:lnTo>
                      <a:pt x="48503" y="51363"/>
                    </a:lnTo>
                    <a:lnTo>
                      <a:pt x="51259" y="53258"/>
                    </a:lnTo>
                    <a:lnTo>
                      <a:pt x="53946" y="55083"/>
                    </a:lnTo>
                    <a:lnTo>
                      <a:pt x="56564" y="56806"/>
                    </a:lnTo>
                    <a:lnTo>
                      <a:pt x="59113" y="58459"/>
                    </a:lnTo>
                    <a:lnTo>
                      <a:pt x="61559" y="60010"/>
                    </a:lnTo>
                    <a:lnTo>
                      <a:pt x="63902" y="61456"/>
                    </a:lnTo>
                    <a:lnTo>
                      <a:pt x="66175" y="62765"/>
                    </a:lnTo>
                    <a:lnTo>
                      <a:pt x="68311" y="63971"/>
                    </a:lnTo>
                    <a:lnTo>
                      <a:pt x="70344" y="65039"/>
                    </a:lnTo>
                    <a:lnTo>
                      <a:pt x="72238" y="65969"/>
                    </a:lnTo>
                    <a:lnTo>
                      <a:pt x="73134" y="66383"/>
                    </a:lnTo>
                    <a:lnTo>
                      <a:pt x="73995" y="66727"/>
                    </a:lnTo>
                    <a:lnTo>
                      <a:pt x="74822" y="67072"/>
                    </a:lnTo>
                    <a:lnTo>
                      <a:pt x="75614" y="67347"/>
                    </a:lnTo>
                    <a:lnTo>
                      <a:pt x="76372" y="67623"/>
                    </a:lnTo>
                    <a:lnTo>
                      <a:pt x="77096" y="67829"/>
                    </a:lnTo>
                    <a:lnTo>
                      <a:pt x="77750" y="67967"/>
                    </a:lnTo>
                    <a:lnTo>
                      <a:pt x="78405" y="68105"/>
                    </a:lnTo>
                    <a:lnTo>
                      <a:pt x="78990" y="68174"/>
                    </a:lnTo>
                    <a:lnTo>
                      <a:pt x="79507" y="68208"/>
                    </a:lnTo>
                    <a:lnTo>
                      <a:pt x="80127" y="68174"/>
                    </a:lnTo>
                    <a:lnTo>
                      <a:pt x="80850" y="68071"/>
                    </a:lnTo>
                    <a:lnTo>
                      <a:pt x="81608" y="67898"/>
                    </a:lnTo>
                    <a:lnTo>
                      <a:pt x="82469" y="67657"/>
                    </a:lnTo>
                    <a:lnTo>
                      <a:pt x="83400" y="67347"/>
                    </a:lnTo>
                    <a:lnTo>
                      <a:pt x="84433" y="66968"/>
                    </a:lnTo>
                    <a:lnTo>
                      <a:pt x="85501" y="66520"/>
                    </a:lnTo>
                    <a:lnTo>
                      <a:pt x="86638" y="66038"/>
                    </a:lnTo>
                    <a:lnTo>
                      <a:pt x="87843" y="65487"/>
                    </a:lnTo>
                    <a:lnTo>
                      <a:pt x="89118" y="64867"/>
                    </a:lnTo>
                    <a:lnTo>
                      <a:pt x="90462" y="64178"/>
                    </a:lnTo>
                    <a:lnTo>
                      <a:pt x="91839" y="63489"/>
                    </a:lnTo>
                    <a:lnTo>
                      <a:pt x="94802" y="61904"/>
                    </a:lnTo>
                    <a:lnTo>
                      <a:pt x="97937" y="60113"/>
                    </a:lnTo>
                    <a:lnTo>
                      <a:pt x="101278" y="58184"/>
                    </a:lnTo>
                    <a:lnTo>
                      <a:pt x="104758" y="56082"/>
                    </a:lnTo>
                    <a:lnTo>
                      <a:pt x="108375" y="53843"/>
                    </a:lnTo>
                    <a:lnTo>
                      <a:pt x="112130" y="51501"/>
                    </a:lnTo>
                    <a:lnTo>
                      <a:pt x="115988" y="49055"/>
                    </a:lnTo>
                    <a:lnTo>
                      <a:pt x="119915" y="46506"/>
                    </a:lnTo>
                    <a:lnTo>
                      <a:pt x="123911" y="43888"/>
                    </a:lnTo>
                    <a:lnTo>
                      <a:pt x="127941" y="41201"/>
                    </a:lnTo>
                    <a:lnTo>
                      <a:pt x="132006" y="38479"/>
                    </a:lnTo>
                    <a:lnTo>
                      <a:pt x="136071" y="35723"/>
                    </a:lnTo>
                    <a:lnTo>
                      <a:pt x="144098" y="30212"/>
                    </a:lnTo>
                    <a:lnTo>
                      <a:pt x="151917" y="24803"/>
                    </a:lnTo>
                    <a:lnTo>
                      <a:pt x="159324" y="19602"/>
                    </a:lnTo>
                    <a:lnTo>
                      <a:pt x="166179" y="14710"/>
                    </a:lnTo>
                    <a:lnTo>
                      <a:pt x="172311" y="10335"/>
                    </a:lnTo>
                    <a:lnTo>
                      <a:pt x="181784" y="3480"/>
                    </a:lnTo>
                    <a:lnTo>
                      <a:pt x="181440" y="3066"/>
                    </a:lnTo>
                    <a:lnTo>
                      <a:pt x="181026" y="2722"/>
                    </a:lnTo>
                    <a:lnTo>
                      <a:pt x="180613" y="2343"/>
                    </a:lnTo>
                    <a:lnTo>
                      <a:pt x="180165" y="2033"/>
                    </a:lnTo>
                    <a:lnTo>
                      <a:pt x="179717" y="1688"/>
                    </a:lnTo>
                    <a:lnTo>
                      <a:pt x="179269" y="1413"/>
                    </a:lnTo>
                    <a:lnTo>
                      <a:pt x="178787" y="1137"/>
                    </a:lnTo>
                    <a:lnTo>
                      <a:pt x="178270" y="930"/>
                    </a:lnTo>
                    <a:lnTo>
                      <a:pt x="177754" y="689"/>
                    </a:lnTo>
                    <a:lnTo>
                      <a:pt x="177237" y="517"/>
                    </a:lnTo>
                    <a:lnTo>
                      <a:pt x="176686" y="345"/>
                    </a:lnTo>
                    <a:lnTo>
                      <a:pt x="176135" y="241"/>
                    </a:lnTo>
                    <a:lnTo>
                      <a:pt x="175583" y="138"/>
                    </a:lnTo>
                    <a:lnTo>
                      <a:pt x="175032" y="69"/>
                    </a:lnTo>
                    <a:lnTo>
                      <a:pt x="174447" y="35"/>
                    </a:lnTo>
                    <a:lnTo>
                      <a:pt x="17386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7" name="Google Shape;4597;g29b7ea283be_1_2021"/>
              <p:cNvSpPr/>
              <p:nvPr/>
            </p:nvSpPr>
            <p:spPr>
              <a:xfrm>
                <a:off x="2855325" y="2293825"/>
                <a:ext cx="1206575" cy="1253950"/>
              </a:xfrm>
              <a:custGeom>
                <a:avLst/>
                <a:gdLst/>
                <a:ahLst/>
                <a:cxnLst/>
                <a:rect l="l" t="t" r="r" b="b"/>
                <a:pathLst>
                  <a:path w="48263" h="50158" extrusionOk="0">
                    <a:moveTo>
                      <a:pt x="25492" y="14331"/>
                    </a:moveTo>
                    <a:lnTo>
                      <a:pt x="25837" y="14365"/>
                    </a:lnTo>
                    <a:lnTo>
                      <a:pt x="26181" y="14434"/>
                    </a:lnTo>
                    <a:lnTo>
                      <a:pt x="26526" y="14503"/>
                    </a:lnTo>
                    <a:lnTo>
                      <a:pt x="26870" y="14607"/>
                    </a:lnTo>
                    <a:lnTo>
                      <a:pt x="27215" y="14744"/>
                    </a:lnTo>
                    <a:lnTo>
                      <a:pt x="27559" y="14882"/>
                    </a:lnTo>
                    <a:lnTo>
                      <a:pt x="27904" y="15054"/>
                    </a:lnTo>
                    <a:lnTo>
                      <a:pt x="28248" y="15227"/>
                    </a:lnTo>
                    <a:lnTo>
                      <a:pt x="28593" y="15433"/>
                    </a:lnTo>
                    <a:lnTo>
                      <a:pt x="28903" y="15675"/>
                    </a:lnTo>
                    <a:lnTo>
                      <a:pt x="29247" y="15950"/>
                    </a:lnTo>
                    <a:lnTo>
                      <a:pt x="29557" y="16260"/>
                    </a:lnTo>
                    <a:lnTo>
                      <a:pt x="29902" y="16570"/>
                    </a:lnTo>
                    <a:lnTo>
                      <a:pt x="30212" y="16915"/>
                    </a:lnTo>
                    <a:lnTo>
                      <a:pt x="30522" y="17294"/>
                    </a:lnTo>
                    <a:lnTo>
                      <a:pt x="30832" y="17673"/>
                    </a:lnTo>
                    <a:lnTo>
                      <a:pt x="30625" y="18465"/>
                    </a:lnTo>
                    <a:lnTo>
                      <a:pt x="30418" y="19361"/>
                    </a:lnTo>
                    <a:lnTo>
                      <a:pt x="30005" y="21324"/>
                    </a:lnTo>
                    <a:lnTo>
                      <a:pt x="29557" y="23460"/>
                    </a:lnTo>
                    <a:lnTo>
                      <a:pt x="29316" y="24528"/>
                    </a:lnTo>
                    <a:lnTo>
                      <a:pt x="29040" y="25630"/>
                    </a:lnTo>
                    <a:lnTo>
                      <a:pt x="28730" y="26698"/>
                    </a:lnTo>
                    <a:lnTo>
                      <a:pt x="28420" y="27766"/>
                    </a:lnTo>
                    <a:lnTo>
                      <a:pt x="28041" y="28765"/>
                    </a:lnTo>
                    <a:lnTo>
                      <a:pt x="27663" y="29695"/>
                    </a:lnTo>
                    <a:lnTo>
                      <a:pt x="27215" y="30556"/>
                    </a:lnTo>
                    <a:lnTo>
                      <a:pt x="26974" y="30970"/>
                    </a:lnTo>
                    <a:lnTo>
                      <a:pt x="26698" y="31349"/>
                    </a:lnTo>
                    <a:lnTo>
                      <a:pt x="26457" y="31693"/>
                    </a:lnTo>
                    <a:lnTo>
                      <a:pt x="26181" y="32038"/>
                    </a:lnTo>
                    <a:lnTo>
                      <a:pt x="25871" y="32313"/>
                    </a:lnTo>
                    <a:lnTo>
                      <a:pt x="25561" y="32589"/>
                    </a:lnTo>
                    <a:lnTo>
                      <a:pt x="25148" y="32968"/>
                    </a:lnTo>
                    <a:lnTo>
                      <a:pt x="24734" y="33312"/>
                    </a:lnTo>
                    <a:lnTo>
                      <a:pt x="24287" y="33622"/>
                    </a:lnTo>
                    <a:lnTo>
                      <a:pt x="23839" y="33898"/>
                    </a:lnTo>
                    <a:lnTo>
                      <a:pt x="23391" y="34139"/>
                    </a:lnTo>
                    <a:lnTo>
                      <a:pt x="22943" y="34346"/>
                    </a:lnTo>
                    <a:lnTo>
                      <a:pt x="22461" y="34518"/>
                    </a:lnTo>
                    <a:lnTo>
                      <a:pt x="22013" y="34656"/>
                    </a:lnTo>
                    <a:lnTo>
                      <a:pt x="21565" y="34759"/>
                    </a:lnTo>
                    <a:lnTo>
                      <a:pt x="21083" y="34828"/>
                    </a:lnTo>
                    <a:lnTo>
                      <a:pt x="20635" y="34862"/>
                    </a:lnTo>
                    <a:lnTo>
                      <a:pt x="20187" y="34862"/>
                    </a:lnTo>
                    <a:lnTo>
                      <a:pt x="19739" y="34828"/>
                    </a:lnTo>
                    <a:lnTo>
                      <a:pt x="19292" y="34793"/>
                    </a:lnTo>
                    <a:lnTo>
                      <a:pt x="18878" y="34690"/>
                    </a:lnTo>
                    <a:lnTo>
                      <a:pt x="18465" y="34552"/>
                    </a:lnTo>
                    <a:lnTo>
                      <a:pt x="18051" y="34380"/>
                    </a:lnTo>
                    <a:lnTo>
                      <a:pt x="17673" y="34173"/>
                    </a:lnTo>
                    <a:lnTo>
                      <a:pt x="17294" y="33932"/>
                    </a:lnTo>
                    <a:lnTo>
                      <a:pt x="16949" y="33657"/>
                    </a:lnTo>
                    <a:lnTo>
                      <a:pt x="16639" y="33381"/>
                    </a:lnTo>
                    <a:lnTo>
                      <a:pt x="16329" y="33037"/>
                    </a:lnTo>
                    <a:lnTo>
                      <a:pt x="16053" y="32658"/>
                    </a:lnTo>
                    <a:lnTo>
                      <a:pt x="15778" y="32279"/>
                    </a:lnTo>
                    <a:lnTo>
                      <a:pt x="15571" y="31831"/>
                    </a:lnTo>
                    <a:lnTo>
                      <a:pt x="15364" y="31383"/>
                    </a:lnTo>
                    <a:lnTo>
                      <a:pt x="15227" y="30866"/>
                    </a:lnTo>
                    <a:lnTo>
                      <a:pt x="15089" y="30350"/>
                    </a:lnTo>
                    <a:lnTo>
                      <a:pt x="14986" y="29764"/>
                    </a:lnTo>
                    <a:lnTo>
                      <a:pt x="14917" y="29178"/>
                    </a:lnTo>
                    <a:lnTo>
                      <a:pt x="14917" y="28558"/>
                    </a:lnTo>
                    <a:lnTo>
                      <a:pt x="14951" y="27904"/>
                    </a:lnTo>
                    <a:lnTo>
                      <a:pt x="14882" y="27077"/>
                    </a:lnTo>
                    <a:lnTo>
                      <a:pt x="14882" y="26250"/>
                    </a:lnTo>
                    <a:lnTo>
                      <a:pt x="14951" y="25458"/>
                    </a:lnTo>
                    <a:lnTo>
                      <a:pt x="15089" y="24631"/>
                    </a:lnTo>
                    <a:lnTo>
                      <a:pt x="15261" y="23804"/>
                    </a:lnTo>
                    <a:lnTo>
                      <a:pt x="15502" y="23012"/>
                    </a:lnTo>
                    <a:lnTo>
                      <a:pt x="15778" y="22220"/>
                    </a:lnTo>
                    <a:lnTo>
                      <a:pt x="16122" y="21427"/>
                    </a:lnTo>
                    <a:lnTo>
                      <a:pt x="16501" y="20670"/>
                    </a:lnTo>
                    <a:lnTo>
                      <a:pt x="16915" y="19946"/>
                    </a:lnTo>
                    <a:lnTo>
                      <a:pt x="17362" y="19223"/>
                    </a:lnTo>
                    <a:lnTo>
                      <a:pt x="17845" y="18568"/>
                    </a:lnTo>
                    <a:lnTo>
                      <a:pt x="18396" y="17914"/>
                    </a:lnTo>
                    <a:lnTo>
                      <a:pt x="18947" y="17328"/>
                    </a:lnTo>
                    <a:lnTo>
                      <a:pt x="19498" y="16777"/>
                    </a:lnTo>
                    <a:lnTo>
                      <a:pt x="20118" y="16260"/>
                    </a:lnTo>
                    <a:lnTo>
                      <a:pt x="20738" y="15812"/>
                    </a:lnTo>
                    <a:lnTo>
                      <a:pt x="21393" y="15399"/>
                    </a:lnTo>
                    <a:lnTo>
                      <a:pt x="22047" y="15054"/>
                    </a:lnTo>
                    <a:lnTo>
                      <a:pt x="22702" y="14779"/>
                    </a:lnTo>
                    <a:lnTo>
                      <a:pt x="23391" y="14538"/>
                    </a:lnTo>
                    <a:lnTo>
                      <a:pt x="24080" y="14400"/>
                    </a:lnTo>
                    <a:lnTo>
                      <a:pt x="24803" y="14331"/>
                    </a:lnTo>
                    <a:close/>
                    <a:moveTo>
                      <a:pt x="25079" y="0"/>
                    </a:moveTo>
                    <a:lnTo>
                      <a:pt x="24218" y="35"/>
                    </a:lnTo>
                    <a:lnTo>
                      <a:pt x="23356" y="69"/>
                    </a:lnTo>
                    <a:lnTo>
                      <a:pt x="22495" y="173"/>
                    </a:lnTo>
                    <a:lnTo>
                      <a:pt x="21669" y="276"/>
                    </a:lnTo>
                    <a:lnTo>
                      <a:pt x="20807" y="414"/>
                    </a:lnTo>
                    <a:lnTo>
                      <a:pt x="19981" y="552"/>
                    </a:lnTo>
                    <a:lnTo>
                      <a:pt x="19119" y="758"/>
                    </a:lnTo>
                    <a:lnTo>
                      <a:pt x="18293" y="965"/>
                    </a:lnTo>
                    <a:lnTo>
                      <a:pt x="17500" y="1206"/>
                    </a:lnTo>
                    <a:lnTo>
                      <a:pt x="16673" y="1482"/>
                    </a:lnTo>
                    <a:lnTo>
                      <a:pt x="15881" y="1757"/>
                    </a:lnTo>
                    <a:lnTo>
                      <a:pt x="15089" y="2102"/>
                    </a:lnTo>
                    <a:lnTo>
                      <a:pt x="14331" y="2446"/>
                    </a:lnTo>
                    <a:lnTo>
                      <a:pt x="13573" y="2825"/>
                    </a:lnTo>
                    <a:lnTo>
                      <a:pt x="12815" y="3239"/>
                    </a:lnTo>
                    <a:lnTo>
                      <a:pt x="12092" y="3686"/>
                    </a:lnTo>
                    <a:lnTo>
                      <a:pt x="11403" y="4134"/>
                    </a:lnTo>
                    <a:lnTo>
                      <a:pt x="10714" y="4617"/>
                    </a:lnTo>
                    <a:lnTo>
                      <a:pt x="10025" y="5133"/>
                    </a:lnTo>
                    <a:lnTo>
                      <a:pt x="9370" y="5684"/>
                    </a:lnTo>
                    <a:lnTo>
                      <a:pt x="8750" y="6270"/>
                    </a:lnTo>
                    <a:lnTo>
                      <a:pt x="8130" y="6890"/>
                    </a:lnTo>
                    <a:lnTo>
                      <a:pt x="7545" y="7510"/>
                    </a:lnTo>
                    <a:lnTo>
                      <a:pt x="6615" y="8578"/>
                    </a:lnTo>
                    <a:lnTo>
                      <a:pt x="5753" y="9681"/>
                    </a:lnTo>
                    <a:lnTo>
                      <a:pt x="4961" y="10748"/>
                    </a:lnTo>
                    <a:lnTo>
                      <a:pt x="4203" y="11851"/>
                    </a:lnTo>
                    <a:lnTo>
                      <a:pt x="3549" y="12953"/>
                    </a:lnTo>
                    <a:lnTo>
                      <a:pt x="2929" y="14055"/>
                    </a:lnTo>
                    <a:lnTo>
                      <a:pt x="2377" y="15158"/>
                    </a:lnTo>
                    <a:lnTo>
                      <a:pt x="1895" y="16260"/>
                    </a:lnTo>
                    <a:lnTo>
                      <a:pt x="1447" y="17397"/>
                    </a:lnTo>
                    <a:lnTo>
                      <a:pt x="1068" y="18499"/>
                    </a:lnTo>
                    <a:lnTo>
                      <a:pt x="758" y="19602"/>
                    </a:lnTo>
                    <a:lnTo>
                      <a:pt x="517" y="20704"/>
                    </a:lnTo>
                    <a:lnTo>
                      <a:pt x="311" y="21806"/>
                    </a:lnTo>
                    <a:lnTo>
                      <a:pt x="138" y="22909"/>
                    </a:lnTo>
                    <a:lnTo>
                      <a:pt x="35" y="24011"/>
                    </a:lnTo>
                    <a:lnTo>
                      <a:pt x="0" y="25079"/>
                    </a:lnTo>
                    <a:lnTo>
                      <a:pt x="0" y="26147"/>
                    </a:lnTo>
                    <a:lnTo>
                      <a:pt x="69" y="27215"/>
                    </a:lnTo>
                    <a:lnTo>
                      <a:pt x="173" y="28283"/>
                    </a:lnTo>
                    <a:lnTo>
                      <a:pt x="311" y="29316"/>
                    </a:lnTo>
                    <a:lnTo>
                      <a:pt x="517" y="30350"/>
                    </a:lnTo>
                    <a:lnTo>
                      <a:pt x="758" y="31383"/>
                    </a:lnTo>
                    <a:lnTo>
                      <a:pt x="1034" y="32382"/>
                    </a:lnTo>
                    <a:lnTo>
                      <a:pt x="1378" y="33347"/>
                    </a:lnTo>
                    <a:lnTo>
                      <a:pt x="1757" y="34346"/>
                    </a:lnTo>
                    <a:lnTo>
                      <a:pt x="2171" y="35276"/>
                    </a:lnTo>
                    <a:lnTo>
                      <a:pt x="2619" y="36206"/>
                    </a:lnTo>
                    <a:lnTo>
                      <a:pt x="3135" y="37136"/>
                    </a:lnTo>
                    <a:lnTo>
                      <a:pt x="3652" y="38032"/>
                    </a:lnTo>
                    <a:lnTo>
                      <a:pt x="4238" y="38893"/>
                    </a:lnTo>
                    <a:lnTo>
                      <a:pt x="4858" y="39754"/>
                    </a:lnTo>
                    <a:lnTo>
                      <a:pt x="5512" y="40546"/>
                    </a:lnTo>
                    <a:lnTo>
                      <a:pt x="6201" y="41373"/>
                    </a:lnTo>
                    <a:lnTo>
                      <a:pt x="6890" y="42131"/>
                    </a:lnTo>
                    <a:lnTo>
                      <a:pt x="7648" y="42854"/>
                    </a:lnTo>
                    <a:lnTo>
                      <a:pt x="8440" y="43578"/>
                    </a:lnTo>
                    <a:lnTo>
                      <a:pt x="9233" y="44267"/>
                    </a:lnTo>
                    <a:lnTo>
                      <a:pt x="10094" y="44921"/>
                    </a:lnTo>
                    <a:lnTo>
                      <a:pt x="10955" y="45541"/>
                    </a:lnTo>
                    <a:lnTo>
                      <a:pt x="11851" y="46127"/>
                    </a:lnTo>
                    <a:lnTo>
                      <a:pt x="12781" y="46678"/>
                    </a:lnTo>
                    <a:lnTo>
                      <a:pt x="13745" y="47195"/>
                    </a:lnTo>
                    <a:lnTo>
                      <a:pt x="14710" y="47643"/>
                    </a:lnTo>
                    <a:lnTo>
                      <a:pt x="15709" y="48091"/>
                    </a:lnTo>
                    <a:lnTo>
                      <a:pt x="16742" y="48504"/>
                    </a:lnTo>
                    <a:lnTo>
                      <a:pt x="17776" y="48848"/>
                    </a:lnTo>
                    <a:lnTo>
                      <a:pt x="18844" y="49193"/>
                    </a:lnTo>
                    <a:lnTo>
                      <a:pt x="19946" y="49468"/>
                    </a:lnTo>
                    <a:lnTo>
                      <a:pt x="21048" y="49675"/>
                    </a:lnTo>
                    <a:lnTo>
                      <a:pt x="22185" y="49882"/>
                    </a:lnTo>
                    <a:lnTo>
                      <a:pt x="23322" y="50020"/>
                    </a:lnTo>
                    <a:lnTo>
                      <a:pt x="24459" y="50123"/>
                    </a:lnTo>
                    <a:lnTo>
                      <a:pt x="25630" y="50157"/>
                    </a:lnTo>
                    <a:lnTo>
                      <a:pt x="26836" y="50157"/>
                    </a:lnTo>
                    <a:lnTo>
                      <a:pt x="28007" y="50123"/>
                    </a:lnTo>
                    <a:lnTo>
                      <a:pt x="29213" y="50020"/>
                    </a:lnTo>
                    <a:lnTo>
                      <a:pt x="30453" y="49882"/>
                    </a:lnTo>
                    <a:lnTo>
                      <a:pt x="31693" y="49675"/>
                    </a:lnTo>
                    <a:lnTo>
                      <a:pt x="32933" y="49400"/>
                    </a:lnTo>
                    <a:lnTo>
                      <a:pt x="34173" y="49090"/>
                    </a:lnTo>
                    <a:lnTo>
                      <a:pt x="35413" y="48711"/>
                    </a:lnTo>
                    <a:lnTo>
                      <a:pt x="36688" y="48297"/>
                    </a:lnTo>
                    <a:lnTo>
                      <a:pt x="37928" y="47815"/>
                    </a:lnTo>
                    <a:lnTo>
                      <a:pt x="39203" y="47264"/>
                    </a:lnTo>
                    <a:lnTo>
                      <a:pt x="39099" y="46954"/>
                    </a:lnTo>
                    <a:lnTo>
                      <a:pt x="38996" y="46713"/>
                    </a:lnTo>
                    <a:lnTo>
                      <a:pt x="38858" y="46471"/>
                    </a:lnTo>
                    <a:lnTo>
                      <a:pt x="38720" y="46265"/>
                    </a:lnTo>
                    <a:lnTo>
                      <a:pt x="38548" y="46058"/>
                    </a:lnTo>
                    <a:lnTo>
                      <a:pt x="38342" y="45886"/>
                    </a:lnTo>
                    <a:lnTo>
                      <a:pt x="38135" y="45714"/>
                    </a:lnTo>
                    <a:lnTo>
                      <a:pt x="37894" y="45610"/>
                    </a:lnTo>
                    <a:lnTo>
                      <a:pt x="37618" y="45472"/>
                    </a:lnTo>
                    <a:lnTo>
                      <a:pt x="37343" y="45369"/>
                    </a:lnTo>
                    <a:lnTo>
                      <a:pt x="36757" y="45231"/>
                    </a:lnTo>
                    <a:lnTo>
                      <a:pt x="36102" y="45128"/>
                    </a:lnTo>
                    <a:lnTo>
                      <a:pt x="35379" y="45059"/>
                    </a:lnTo>
                    <a:lnTo>
                      <a:pt x="34587" y="45059"/>
                    </a:lnTo>
                    <a:lnTo>
                      <a:pt x="33760" y="45094"/>
                    </a:lnTo>
                    <a:lnTo>
                      <a:pt x="32864" y="45162"/>
                    </a:lnTo>
                    <a:lnTo>
                      <a:pt x="31934" y="45231"/>
                    </a:lnTo>
                    <a:lnTo>
                      <a:pt x="29936" y="45472"/>
                    </a:lnTo>
                    <a:lnTo>
                      <a:pt x="27800" y="45679"/>
                    </a:lnTo>
                    <a:lnTo>
                      <a:pt x="26698" y="45748"/>
                    </a:lnTo>
                    <a:lnTo>
                      <a:pt x="25596" y="45851"/>
                    </a:lnTo>
                    <a:lnTo>
                      <a:pt x="24459" y="45886"/>
                    </a:lnTo>
                    <a:lnTo>
                      <a:pt x="22151" y="45886"/>
                    </a:lnTo>
                    <a:lnTo>
                      <a:pt x="20980" y="45817"/>
                    </a:lnTo>
                    <a:lnTo>
                      <a:pt x="19808" y="45679"/>
                    </a:lnTo>
                    <a:lnTo>
                      <a:pt x="18637" y="45507"/>
                    </a:lnTo>
                    <a:lnTo>
                      <a:pt x="17500" y="45231"/>
                    </a:lnTo>
                    <a:lnTo>
                      <a:pt x="16363" y="44921"/>
                    </a:lnTo>
                    <a:lnTo>
                      <a:pt x="15778" y="44715"/>
                    </a:lnTo>
                    <a:lnTo>
                      <a:pt x="15227" y="44508"/>
                    </a:lnTo>
                    <a:lnTo>
                      <a:pt x="14675" y="44267"/>
                    </a:lnTo>
                    <a:lnTo>
                      <a:pt x="14124" y="43991"/>
                    </a:lnTo>
                    <a:lnTo>
                      <a:pt x="13573" y="43716"/>
                    </a:lnTo>
                    <a:lnTo>
                      <a:pt x="13022" y="43406"/>
                    </a:lnTo>
                    <a:lnTo>
                      <a:pt x="12505" y="43061"/>
                    </a:lnTo>
                    <a:lnTo>
                      <a:pt x="11989" y="42717"/>
                    </a:lnTo>
                    <a:lnTo>
                      <a:pt x="11472" y="42303"/>
                    </a:lnTo>
                    <a:lnTo>
                      <a:pt x="10955" y="41890"/>
                    </a:lnTo>
                    <a:lnTo>
                      <a:pt x="10473" y="41442"/>
                    </a:lnTo>
                    <a:lnTo>
                      <a:pt x="9991" y="40994"/>
                    </a:lnTo>
                    <a:lnTo>
                      <a:pt x="9370" y="40409"/>
                    </a:lnTo>
                    <a:lnTo>
                      <a:pt x="8819" y="39823"/>
                    </a:lnTo>
                    <a:lnTo>
                      <a:pt x="8268" y="39203"/>
                    </a:lnTo>
                    <a:lnTo>
                      <a:pt x="7786" y="38548"/>
                    </a:lnTo>
                    <a:lnTo>
                      <a:pt x="7304" y="37894"/>
                    </a:lnTo>
                    <a:lnTo>
                      <a:pt x="6856" y="37239"/>
                    </a:lnTo>
                    <a:lnTo>
                      <a:pt x="6477" y="36550"/>
                    </a:lnTo>
                    <a:lnTo>
                      <a:pt x="6098" y="35861"/>
                    </a:lnTo>
                    <a:lnTo>
                      <a:pt x="5753" y="35138"/>
                    </a:lnTo>
                    <a:lnTo>
                      <a:pt x="5443" y="34414"/>
                    </a:lnTo>
                    <a:lnTo>
                      <a:pt x="5168" y="33691"/>
                    </a:lnTo>
                    <a:lnTo>
                      <a:pt x="4927" y="32933"/>
                    </a:lnTo>
                    <a:lnTo>
                      <a:pt x="4720" y="32210"/>
                    </a:lnTo>
                    <a:lnTo>
                      <a:pt x="4548" y="31417"/>
                    </a:lnTo>
                    <a:lnTo>
                      <a:pt x="4375" y="30660"/>
                    </a:lnTo>
                    <a:lnTo>
                      <a:pt x="4238" y="29867"/>
                    </a:lnTo>
                    <a:lnTo>
                      <a:pt x="4169" y="29109"/>
                    </a:lnTo>
                    <a:lnTo>
                      <a:pt x="4100" y="28317"/>
                    </a:lnTo>
                    <a:lnTo>
                      <a:pt x="4031" y="27525"/>
                    </a:lnTo>
                    <a:lnTo>
                      <a:pt x="4031" y="26732"/>
                    </a:lnTo>
                    <a:lnTo>
                      <a:pt x="4065" y="25906"/>
                    </a:lnTo>
                    <a:lnTo>
                      <a:pt x="4100" y="25113"/>
                    </a:lnTo>
                    <a:lnTo>
                      <a:pt x="4169" y="24321"/>
                    </a:lnTo>
                    <a:lnTo>
                      <a:pt x="4272" y="23529"/>
                    </a:lnTo>
                    <a:lnTo>
                      <a:pt x="4375" y="22736"/>
                    </a:lnTo>
                    <a:lnTo>
                      <a:pt x="4548" y="21944"/>
                    </a:lnTo>
                    <a:lnTo>
                      <a:pt x="4720" y="21152"/>
                    </a:lnTo>
                    <a:lnTo>
                      <a:pt x="4892" y="20360"/>
                    </a:lnTo>
                    <a:lnTo>
                      <a:pt x="5133" y="19602"/>
                    </a:lnTo>
                    <a:lnTo>
                      <a:pt x="5374" y="18809"/>
                    </a:lnTo>
                    <a:lnTo>
                      <a:pt x="5650" y="18051"/>
                    </a:lnTo>
                    <a:lnTo>
                      <a:pt x="5960" y="17294"/>
                    </a:lnTo>
                    <a:lnTo>
                      <a:pt x="6270" y="16570"/>
                    </a:lnTo>
                    <a:lnTo>
                      <a:pt x="6615" y="15812"/>
                    </a:lnTo>
                    <a:lnTo>
                      <a:pt x="6959" y="15089"/>
                    </a:lnTo>
                    <a:lnTo>
                      <a:pt x="7372" y="14400"/>
                    </a:lnTo>
                    <a:lnTo>
                      <a:pt x="7786" y="13677"/>
                    </a:lnTo>
                    <a:lnTo>
                      <a:pt x="8199" y="13022"/>
                    </a:lnTo>
                    <a:lnTo>
                      <a:pt x="8647" y="12333"/>
                    </a:lnTo>
                    <a:lnTo>
                      <a:pt x="9129" y="11679"/>
                    </a:lnTo>
                    <a:lnTo>
                      <a:pt x="9612" y="11058"/>
                    </a:lnTo>
                    <a:lnTo>
                      <a:pt x="10128" y="10438"/>
                    </a:lnTo>
                    <a:lnTo>
                      <a:pt x="10679" y="9853"/>
                    </a:lnTo>
                    <a:lnTo>
                      <a:pt x="11231" y="9267"/>
                    </a:lnTo>
                    <a:lnTo>
                      <a:pt x="11782" y="8716"/>
                    </a:lnTo>
                    <a:lnTo>
                      <a:pt x="12402" y="8199"/>
                    </a:lnTo>
                    <a:lnTo>
                      <a:pt x="12988" y="7682"/>
                    </a:lnTo>
                    <a:lnTo>
                      <a:pt x="13642" y="7200"/>
                    </a:lnTo>
                    <a:lnTo>
                      <a:pt x="14262" y="6752"/>
                    </a:lnTo>
                    <a:lnTo>
                      <a:pt x="14951" y="6305"/>
                    </a:lnTo>
                    <a:lnTo>
                      <a:pt x="15606" y="5926"/>
                    </a:lnTo>
                    <a:lnTo>
                      <a:pt x="16329" y="5547"/>
                    </a:lnTo>
                    <a:lnTo>
                      <a:pt x="17018" y="5202"/>
                    </a:lnTo>
                    <a:lnTo>
                      <a:pt x="17741" y="4858"/>
                    </a:lnTo>
                    <a:lnTo>
                      <a:pt x="18499" y="4582"/>
                    </a:lnTo>
                    <a:lnTo>
                      <a:pt x="19257" y="4341"/>
                    </a:lnTo>
                    <a:lnTo>
                      <a:pt x="20049" y="4100"/>
                    </a:lnTo>
                    <a:lnTo>
                      <a:pt x="20842" y="3928"/>
                    </a:lnTo>
                    <a:lnTo>
                      <a:pt x="21634" y="3790"/>
                    </a:lnTo>
                    <a:lnTo>
                      <a:pt x="22461" y="3652"/>
                    </a:lnTo>
                    <a:lnTo>
                      <a:pt x="23288" y="3583"/>
                    </a:lnTo>
                    <a:lnTo>
                      <a:pt x="24114" y="3549"/>
                    </a:lnTo>
                    <a:lnTo>
                      <a:pt x="24976" y="3549"/>
                    </a:lnTo>
                    <a:lnTo>
                      <a:pt x="25837" y="3583"/>
                    </a:lnTo>
                    <a:lnTo>
                      <a:pt x="27008" y="3514"/>
                    </a:lnTo>
                    <a:lnTo>
                      <a:pt x="28145" y="3480"/>
                    </a:lnTo>
                    <a:lnTo>
                      <a:pt x="29213" y="3549"/>
                    </a:lnTo>
                    <a:lnTo>
                      <a:pt x="30246" y="3652"/>
                    </a:lnTo>
                    <a:lnTo>
                      <a:pt x="31245" y="3790"/>
                    </a:lnTo>
                    <a:lnTo>
                      <a:pt x="32210" y="3997"/>
                    </a:lnTo>
                    <a:lnTo>
                      <a:pt x="33105" y="4272"/>
                    </a:lnTo>
                    <a:lnTo>
                      <a:pt x="34001" y="4582"/>
                    </a:lnTo>
                    <a:lnTo>
                      <a:pt x="34828" y="4927"/>
                    </a:lnTo>
                    <a:lnTo>
                      <a:pt x="35620" y="5306"/>
                    </a:lnTo>
                    <a:lnTo>
                      <a:pt x="36378" y="5753"/>
                    </a:lnTo>
                    <a:lnTo>
                      <a:pt x="37067" y="6236"/>
                    </a:lnTo>
                    <a:lnTo>
                      <a:pt x="37756" y="6752"/>
                    </a:lnTo>
                    <a:lnTo>
                      <a:pt x="38410" y="7269"/>
                    </a:lnTo>
                    <a:lnTo>
                      <a:pt x="38996" y="7855"/>
                    </a:lnTo>
                    <a:lnTo>
                      <a:pt x="39547" y="8475"/>
                    </a:lnTo>
                    <a:lnTo>
                      <a:pt x="40098" y="9129"/>
                    </a:lnTo>
                    <a:lnTo>
                      <a:pt x="40581" y="9784"/>
                    </a:lnTo>
                    <a:lnTo>
                      <a:pt x="41028" y="10473"/>
                    </a:lnTo>
                    <a:lnTo>
                      <a:pt x="41476" y="11196"/>
                    </a:lnTo>
                    <a:lnTo>
                      <a:pt x="41855" y="11920"/>
                    </a:lnTo>
                    <a:lnTo>
                      <a:pt x="42200" y="12678"/>
                    </a:lnTo>
                    <a:lnTo>
                      <a:pt x="42510" y="13435"/>
                    </a:lnTo>
                    <a:lnTo>
                      <a:pt x="42820" y="14193"/>
                    </a:lnTo>
                    <a:lnTo>
                      <a:pt x="43061" y="14986"/>
                    </a:lnTo>
                    <a:lnTo>
                      <a:pt x="43268" y="15812"/>
                    </a:lnTo>
                    <a:lnTo>
                      <a:pt x="43474" y="16605"/>
                    </a:lnTo>
                    <a:lnTo>
                      <a:pt x="43612" y="17431"/>
                    </a:lnTo>
                    <a:lnTo>
                      <a:pt x="43750" y="18258"/>
                    </a:lnTo>
                    <a:lnTo>
                      <a:pt x="43853" y="19085"/>
                    </a:lnTo>
                    <a:lnTo>
                      <a:pt x="43922" y="19877"/>
                    </a:lnTo>
                    <a:lnTo>
                      <a:pt x="43957" y="20704"/>
                    </a:lnTo>
                    <a:lnTo>
                      <a:pt x="43957" y="21531"/>
                    </a:lnTo>
                    <a:lnTo>
                      <a:pt x="43922" y="22323"/>
                    </a:lnTo>
                    <a:lnTo>
                      <a:pt x="43888" y="23115"/>
                    </a:lnTo>
                    <a:lnTo>
                      <a:pt x="43819" y="23908"/>
                    </a:lnTo>
                    <a:lnTo>
                      <a:pt x="43715" y="24700"/>
                    </a:lnTo>
                    <a:lnTo>
                      <a:pt x="43578" y="25458"/>
                    </a:lnTo>
                    <a:lnTo>
                      <a:pt x="43405" y="26181"/>
                    </a:lnTo>
                    <a:lnTo>
                      <a:pt x="43233" y="26905"/>
                    </a:lnTo>
                    <a:lnTo>
                      <a:pt x="43027" y="27594"/>
                    </a:lnTo>
                    <a:lnTo>
                      <a:pt x="42785" y="28283"/>
                    </a:lnTo>
                    <a:lnTo>
                      <a:pt x="42544" y="28937"/>
                    </a:lnTo>
                    <a:lnTo>
                      <a:pt x="42269" y="29557"/>
                    </a:lnTo>
                    <a:lnTo>
                      <a:pt x="41959" y="30143"/>
                    </a:lnTo>
                    <a:lnTo>
                      <a:pt x="41614" y="30694"/>
                    </a:lnTo>
                    <a:lnTo>
                      <a:pt x="41270" y="31245"/>
                    </a:lnTo>
                    <a:lnTo>
                      <a:pt x="40891" y="31728"/>
                    </a:lnTo>
                    <a:lnTo>
                      <a:pt x="40512" y="32175"/>
                    </a:lnTo>
                    <a:lnTo>
                      <a:pt x="40098" y="32589"/>
                    </a:lnTo>
                    <a:lnTo>
                      <a:pt x="39651" y="32968"/>
                    </a:lnTo>
                    <a:lnTo>
                      <a:pt x="39203" y="33312"/>
                    </a:lnTo>
                    <a:lnTo>
                      <a:pt x="38720" y="33588"/>
                    </a:lnTo>
                    <a:lnTo>
                      <a:pt x="38204" y="33794"/>
                    </a:lnTo>
                    <a:lnTo>
                      <a:pt x="37687" y="34001"/>
                    </a:lnTo>
                    <a:lnTo>
                      <a:pt x="37170" y="34104"/>
                    </a:lnTo>
                    <a:lnTo>
                      <a:pt x="36619" y="34173"/>
                    </a:lnTo>
                    <a:lnTo>
                      <a:pt x="36033" y="34208"/>
                    </a:lnTo>
                    <a:lnTo>
                      <a:pt x="35448" y="34173"/>
                    </a:lnTo>
                    <a:lnTo>
                      <a:pt x="34862" y="34070"/>
                    </a:lnTo>
                    <a:lnTo>
                      <a:pt x="34208" y="33898"/>
                    </a:lnTo>
                    <a:lnTo>
                      <a:pt x="33588" y="33657"/>
                    </a:lnTo>
                    <a:lnTo>
                      <a:pt x="32933" y="33347"/>
                    </a:lnTo>
                    <a:lnTo>
                      <a:pt x="32279" y="33002"/>
                    </a:lnTo>
                    <a:lnTo>
                      <a:pt x="32313" y="32348"/>
                    </a:lnTo>
                    <a:lnTo>
                      <a:pt x="32451" y="31417"/>
                    </a:lnTo>
                    <a:lnTo>
                      <a:pt x="32658" y="30281"/>
                    </a:lnTo>
                    <a:lnTo>
                      <a:pt x="32899" y="28903"/>
                    </a:lnTo>
                    <a:lnTo>
                      <a:pt x="33588" y="25768"/>
                    </a:lnTo>
                    <a:lnTo>
                      <a:pt x="34380" y="22289"/>
                    </a:lnTo>
                    <a:lnTo>
                      <a:pt x="35930" y="15606"/>
                    </a:lnTo>
                    <a:lnTo>
                      <a:pt x="36550" y="13022"/>
                    </a:lnTo>
                    <a:lnTo>
                      <a:pt x="36929" y="11300"/>
                    </a:lnTo>
                    <a:lnTo>
                      <a:pt x="36481" y="11334"/>
                    </a:lnTo>
                    <a:lnTo>
                      <a:pt x="35999" y="11334"/>
                    </a:lnTo>
                    <a:lnTo>
                      <a:pt x="35069" y="11265"/>
                    </a:lnTo>
                    <a:lnTo>
                      <a:pt x="34208" y="11231"/>
                    </a:lnTo>
                    <a:lnTo>
                      <a:pt x="33794" y="11265"/>
                    </a:lnTo>
                    <a:lnTo>
                      <a:pt x="33415" y="11300"/>
                    </a:lnTo>
                    <a:lnTo>
                      <a:pt x="33036" y="11403"/>
                    </a:lnTo>
                    <a:lnTo>
                      <a:pt x="32726" y="11506"/>
                    </a:lnTo>
                    <a:lnTo>
                      <a:pt x="32451" y="11713"/>
                    </a:lnTo>
                    <a:lnTo>
                      <a:pt x="32313" y="11851"/>
                    </a:lnTo>
                    <a:lnTo>
                      <a:pt x="32175" y="11989"/>
                    </a:lnTo>
                    <a:lnTo>
                      <a:pt x="32072" y="12126"/>
                    </a:lnTo>
                    <a:lnTo>
                      <a:pt x="32003" y="12299"/>
                    </a:lnTo>
                    <a:lnTo>
                      <a:pt x="31831" y="12746"/>
                    </a:lnTo>
                    <a:lnTo>
                      <a:pt x="31762" y="13263"/>
                    </a:lnTo>
                    <a:lnTo>
                      <a:pt x="31727" y="13883"/>
                    </a:lnTo>
                    <a:lnTo>
                      <a:pt x="31314" y="13401"/>
                    </a:lnTo>
                    <a:lnTo>
                      <a:pt x="30866" y="12988"/>
                    </a:lnTo>
                    <a:lnTo>
                      <a:pt x="30418" y="12609"/>
                    </a:lnTo>
                    <a:lnTo>
                      <a:pt x="29936" y="12264"/>
                    </a:lnTo>
                    <a:lnTo>
                      <a:pt x="29454" y="11954"/>
                    </a:lnTo>
                    <a:lnTo>
                      <a:pt x="28937" y="11644"/>
                    </a:lnTo>
                    <a:lnTo>
                      <a:pt x="28386" y="11403"/>
                    </a:lnTo>
                    <a:lnTo>
                      <a:pt x="27835" y="11196"/>
                    </a:lnTo>
                    <a:lnTo>
                      <a:pt x="27284" y="10990"/>
                    </a:lnTo>
                    <a:lnTo>
                      <a:pt x="26698" y="10852"/>
                    </a:lnTo>
                    <a:lnTo>
                      <a:pt x="26112" y="10714"/>
                    </a:lnTo>
                    <a:lnTo>
                      <a:pt x="25527" y="10645"/>
                    </a:lnTo>
                    <a:lnTo>
                      <a:pt x="24907" y="10576"/>
                    </a:lnTo>
                    <a:lnTo>
                      <a:pt x="23701" y="10576"/>
                    </a:lnTo>
                    <a:lnTo>
                      <a:pt x="23115" y="10611"/>
                    </a:lnTo>
                    <a:lnTo>
                      <a:pt x="22495" y="10714"/>
                    </a:lnTo>
                    <a:lnTo>
                      <a:pt x="21875" y="10817"/>
                    </a:lnTo>
                    <a:lnTo>
                      <a:pt x="21290" y="10955"/>
                    </a:lnTo>
                    <a:lnTo>
                      <a:pt x="20670" y="11162"/>
                    </a:lnTo>
                    <a:lnTo>
                      <a:pt x="20084" y="11368"/>
                    </a:lnTo>
                    <a:lnTo>
                      <a:pt x="19498" y="11610"/>
                    </a:lnTo>
                    <a:lnTo>
                      <a:pt x="18913" y="11885"/>
                    </a:lnTo>
                    <a:lnTo>
                      <a:pt x="18327" y="12195"/>
                    </a:lnTo>
                    <a:lnTo>
                      <a:pt x="17776" y="12540"/>
                    </a:lnTo>
                    <a:lnTo>
                      <a:pt x="17259" y="12919"/>
                    </a:lnTo>
                    <a:lnTo>
                      <a:pt x="16708" y="13332"/>
                    </a:lnTo>
                    <a:lnTo>
                      <a:pt x="16226" y="13780"/>
                    </a:lnTo>
                    <a:lnTo>
                      <a:pt x="15709" y="14262"/>
                    </a:lnTo>
                    <a:lnTo>
                      <a:pt x="15261" y="14744"/>
                    </a:lnTo>
                    <a:lnTo>
                      <a:pt x="14813" y="15296"/>
                    </a:lnTo>
                    <a:lnTo>
                      <a:pt x="14400" y="15881"/>
                    </a:lnTo>
                    <a:lnTo>
                      <a:pt x="13918" y="16364"/>
                    </a:lnTo>
                    <a:lnTo>
                      <a:pt x="13470" y="16846"/>
                    </a:lnTo>
                    <a:lnTo>
                      <a:pt x="13022" y="17363"/>
                    </a:lnTo>
                    <a:lnTo>
                      <a:pt x="12643" y="17879"/>
                    </a:lnTo>
                    <a:lnTo>
                      <a:pt x="12299" y="18430"/>
                    </a:lnTo>
                    <a:lnTo>
                      <a:pt x="11954" y="18982"/>
                    </a:lnTo>
                    <a:lnTo>
                      <a:pt x="11678" y="19533"/>
                    </a:lnTo>
                    <a:lnTo>
                      <a:pt x="11403" y="20118"/>
                    </a:lnTo>
                    <a:lnTo>
                      <a:pt x="11162" y="20704"/>
                    </a:lnTo>
                    <a:lnTo>
                      <a:pt x="10921" y="21290"/>
                    </a:lnTo>
                    <a:lnTo>
                      <a:pt x="10748" y="21910"/>
                    </a:lnTo>
                    <a:lnTo>
                      <a:pt x="10576" y="22495"/>
                    </a:lnTo>
                    <a:lnTo>
                      <a:pt x="10438" y="23115"/>
                    </a:lnTo>
                    <a:lnTo>
                      <a:pt x="10335" y="23735"/>
                    </a:lnTo>
                    <a:lnTo>
                      <a:pt x="10266" y="24356"/>
                    </a:lnTo>
                    <a:lnTo>
                      <a:pt x="10197" y="24976"/>
                    </a:lnTo>
                    <a:lnTo>
                      <a:pt x="10163" y="25561"/>
                    </a:lnTo>
                    <a:lnTo>
                      <a:pt x="10163" y="26181"/>
                    </a:lnTo>
                    <a:lnTo>
                      <a:pt x="10197" y="26801"/>
                    </a:lnTo>
                    <a:lnTo>
                      <a:pt x="10232" y="27421"/>
                    </a:lnTo>
                    <a:lnTo>
                      <a:pt x="10266" y="28042"/>
                    </a:lnTo>
                    <a:lnTo>
                      <a:pt x="10369" y="28627"/>
                    </a:lnTo>
                    <a:lnTo>
                      <a:pt x="10473" y="29247"/>
                    </a:lnTo>
                    <a:lnTo>
                      <a:pt x="10576" y="29833"/>
                    </a:lnTo>
                    <a:lnTo>
                      <a:pt x="10748" y="30418"/>
                    </a:lnTo>
                    <a:lnTo>
                      <a:pt x="10921" y="30970"/>
                    </a:lnTo>
                    <a:lnTo>
                      <a:pt x="11093" y="31521"/>
                    </a:lnTo>
                    <a:lnTo>
                      <a:pt x="11300" y="32072"/>
                    </a:lnTo>
                    <a:lnTo>
                      <a:pt x="11506" y="32623"/>
                    </a:lnTo>
                    <a:lnTo>
                      <a:pt x="11747" y="33140"/>
                    </a:lnTo>
                    <a:lnTo>
                      <a:pt x="12023" y="33657"/>
                    </a:lnTo>
                    <a:lnTo>
                      <a:pt x="12299" y="34139"/>
                    </a:lnTo>
                    <a:lnTo>
                      <a:pt x="12609" y="34621"/>
                    </a:lnTo>
                    <a:lnTo>
                      <a:pt x="12919" y="35069"/>
                    </a:lnTo>
                    <a:lnTo>
                      <a:pt x="13229" y="35482"/>
                    </a:lnTo>
                    <a:lnTo>
                      <a:pt x="13573" y="35896"/>
                    </a:lnTo>
                    <a:lnTo>
                      <a:pt x="13918" y="36309"/>
                    </a:lnTo>
                    <a:lnTo>
                      <a:pt x="14297" y="36654"/>
                    </a:lnTo>
                    <a:lnTo>
                      <a:pt x="14675" y="36998"/>
                    </a:lnTo>
                    <a:lnTo>
                      <a:pt x="15089" y="37308"/>
                    </a:lnTo>
                    <a:lnTo>
                      <a:pt x="15502" y="37618"/>
                    </a:lnTo>
                    <a:lnTo>
                      <a:pt x="15916" y="37894"/>
                    </a:lnTo>
                    <a:lnTo>
                      <a:pt x="16363" y="38100"/>
                    </a:lnTo>
                    <a:lnTo>
                      <a:pt x="16811" y="38307"/>
                    </a:lnTo>
                    <a:lnTo>
                      <a:pt x="17259" y="38479"/>
                    </a:lnTo>
                    <a:lnTo>
                      <a:pt x="17741" y="38617"/>
                    </a:lnTo>
                    <a:lnTo>
                      <a:pt x="18224" y="38721"/>
                    </a:lnTo>
                    <a:lnTo>
                      <a:pt x="18706" y="38824"/>
                    </a:lnTo>
                    <a:lnTo>
                      <a:pt x="19223" y="38858"/>
                    </a:lnTo>
                    <a:lnTo>
                      <a:pt x="19705" y="38858"/>
                    </a:lnTo>
                    <a:lnTo>
                      <a:pt x="20222" y="38824"/>
                    </a:lnTo>
                    <a:lnTo>
                      <a:pt x="20773" y="38721"/>
                    </a:lnTo>
                    <a:lnTo>
                      <a:pt x="21290" y="38617"/>
                    </a:lnTo>
                    <a:lnTo>
                      <a:pt x="21841" y="38445"/>
                    </a:lnTo>
                    <a:lnTo>
                      <a:pt x="22357" y="38273"/>
                    </a:lnTo>
                    <a:lnTo>
                      <a:pt x="22909" y="37997"/>
                    </a:lnTo>
                    <a:lnTo>
                      <a:pt x="23494" y="37722"/>
                    </a:lnTo>
                    <a:lnTo>
                      <a:pt x="24045" y="37377"/>
                    </a:lnTo>
                    <a:lnTo>
                      <a:pt x="24597" y="36998"/>
                    </a:lnTo>
                    <a:lnTo>
                      <a:pt x="25182" y="36585"/>
                    </a:lnTo>
                    <a:lnTo>
                      <a:pt x="25733" y="36102"/>
                    </a:lnTo>
                    <a:lnTo>
                      <a:pt x="26319" y="35586"/>
                    </a:lnTo>
                    <a:lnTo>
                      <a:pt x="26905" y="35000"/>
                    </a:lnTo>
                    <a:lnTo>
                      <a:pt x="27490" y="34380"/>
                    </a:lnTo>
                    <a:lnTo>
                      <a:pt x="27766" y="34931"/>
                    </a:lnTo>
                    <a:lnTo>
                      <a:pt x="28076" y="35448"/>
                    </a:lnTo>
                    <a:lnTo>
                      <a:pt x="28420" y="35896"/>
                    </a:lnTo>
                    <a:lnTo>
                      <a:pt x="28765" y="36344"/>
                    </a:lnTo>
                    <a:lnTo>
                      <a:pt x="29109" y="36757"/>
                    </a:lnTo>
                    <a:lnTo>
                      <a:pt x="29454" y="37101"/>
                    </a:lnTo>
                    <a:lnTo>
                      <a:pt x="29833" y="37446"/>
                    </a:lnTo>
                    <a:lnTo>
                      <a:pt x="30212" y="37722"/>
                    </a:lnTo>
                    <a:lnTo>
                      <a:pt x="30625" y="37963"/>
                    </a:lnTo>
                    <a:lnTo>
                      <a:pt x="31004" y="38204"/>
                    </a:lnTo>
                    <a:lnTo>
                      <a:pt x="31417" y="38376"/>
                    </a:lnTo>
                    <a:lnTo>
                      <a:pt x="31865" y="38548"/>
                    </a:lnTo>
                    <a:lnTo>
                      <a:pt x="32279" y="38686"/>
                    </a:lnTo>
                    <a:lnTo>
                      <a:pt x="32726" y="38755"/>
                    </a:lnTo>
                    <a:lnTo>
                      <a:pt x="33140" y="38824"/>
                    </a:lnTo>
                    <a:lnTo>
                      <a:pt x="33588" y="38858"/>
                    </a:lnTo>
                    <a:lnTo>
                      <a:pt x="34035" y="38893"/>
                    </a:lnTo>
                    <a:lnTo>
                      <a:pt x="34518" y="38858"/>
                    </a:lnTo>
                    <a:lnTo>
                      <a:pt x="34966" y="38824"/>
                    </a:lnTo>
                    <a:lnTo>
                      <a:pt x="35413" y="38755"/>
                    </a:lnTo>
                    <a:lnTo>
                      <a:pt x="35896" y="38652"/>
                    </a:lnTo>
                    <a:lnTo>
                      <a:pt x="36344" y="38514"/>
                    </a:lnTo>
                    <a:lnTo>
                      <a:pt x="36826" y="38376"/>
                    </a:lnTo>
                    <a:lnTo>
                      <a:pt x="37274" y="38204"/>
                    </a:lnTo>
                    <a:lnTo>
                      <a:pt x="37756" y="37997"/>
                    </a:lnTo>
                    <a:lnTo>
                      <a:pt x="38204" y="37790"/>
                    </a:lnTo>
                    <a:lnTo>
                      <a:pt x="39134" y="37274"/>
                    </a:lnTo>
                    <a:lnTo>
                      <a:pt x="40029" y="36688"/>
                    </a:lnTo>
                    <a:lnTo>
                      <a:pt x="40925" y="36034"/>
                    </a:lnTo>
                    <a:lnTo>
                      <a:pt x="41752" y="35345"/>
                    </a:lnTo>
                    <a:lnTo>
                      <a:pt x="42613" y="34552"/>
                    </a:lnTo>
                    <a:lnTo>
                      <a:pt x="43405" y="33691"/>
                    </a:lnTo>
                    <a:lnTo>
                      <a:pt x="44129" y="32795"/>
                    </a:lnTo>
                    <a:lnTo>
                      <a:pt x="44852" y="31865"/>
                    </a:lnTo>
                    <a:lnTo>
                      <a:pt x="45507" y="30901"/>
                    </a:lnTo>
                    <a:lnTo>
                      <a:pt x="46092" y="29867"/>
                    </a:lnTo>
                    <a:lnTo>
                      <a:pt x="46644" y="28834"/>
                    </a:lnTo>
                    <a:lnTo>
                      <a:pt x="47126" y="27766"/>
                    </a:lnTo>
                    <a:lnTo>
                      <a:pt x="47505" y="26698"/>
                    </a:lnTo>
                    <a:lnTo>
                      <a:pt x="47815" y="25596"/>
                    </a:lnTo>
                    <a:lnTo>
                      <a:pt x="47953" y="25045"/>
                    </a:lnTo>
                    <a:lnTo>
                      <a:pt x="48056" y="24493"/>
                    </a:lnTo>
                    <a:lnTo>
                      <a:pt x="48159" y="23942"/>
                    </a:lnTo>
                    <a:lnTo>
                      <a:pt x="48194" y="23391"/>
                    </a:lnTo>
                    <a:lnTo>
                      <a:pt x="48228" y="22840"/>
                    </a:lnTo>
                    <a:lnTo>
                      <a:pt x="48263" y="22289"/>
                    </a:lnTo>
                    <a:lnTo>
                      <a:pt x="48263" y="21772"/>
                    </a:lnTo>
                    <a:lnTo>
                      <a:pt x="48194" y="21221"/>
                    </a:lnTo>
                    <a:lnTo>
                      <a:pt x="48159" y="20704"/>
                    </a:lnTo>
                    <a:lnTo>
                      <a:pt x="48056" y="20153"/>
                    </a:lnTo>
                    <a:lnTo>
                      <a:pt x="48056" y="19188"/>
                    </a:lnTo>
                    <a:lnTo>
                      <a:pt x="48056" y="18258"/>
                    </a:lnTo>
                    <a:lnTo>
                      <a:pt x="47987" y="17363"/>
                    </a:lnTo>
                    <a:lnTo>
                      <a:pt x="47849" y="16467"/>
                    </a:lnTo>
                    <a:lnTo>
                      <a:pt x="47711" y="15606"/>
                    </a:lnTo>
                    <a:lnTo>
                      <a:pt x="47539" y="14744"/>
                    </a:lnTo>
                    <a:lnTo>
                      <a:pt x="47298" y="13918"/>
                    </a:lnTo>
                    <a:lnTo>
                      <a:pt x="47023" y="13125"/>
                    </a:lnTo>
                    <a:lnTo>
                      <a:pt x="46747" y="12367"/>
                    </a:lnTo>
                    <a:lnTo>
                      <a:pt x="46402" y="11610"/>
                    </a:lnTo>
                    <a:lnTo>
                      <a:pt x="46058" y="10852"/>
                    </a:lnTo>
                    <a:lnTo>
                      <a:pt x="45645" y="10163"/>
                    </a:lnTo>
                    <a:lnTo>
                      <a:pt x="45231" y="9474"/>
                    </a:lnTo>
                    <a:lnTo>
                      <a:pt x="44783" y="8785"/>
                    </a:lnTo>
                    <a:lnTo>
                      <a:pt x="44267" y="8165"/>
                    </a:lnTo>
                    <a:lnTo>
                      <a:pt x="43784" y="7545"/>
                    </a:lnTo>
                    <a:lnTo>
                      <a:pt x="43233" y="6959"/>
                    </a:lnTo>
                    <a:lnTo>
                      <a:pt x="42682" y="6373"/>
                    </a:lnTo>
                    <a:lnTo>
                      <a:pt x="42062" y="5822"/>
                    </a:lnTo>
                    <a:lnTo>
                      <a:pt x="41476" y="5306"/>
                    </a:lnTo>
                    <a:lnTo>
                      <a:pt x="40822" y="4789"/>
                    </a:lnTo>
                    <a:lnTo>
                      <a:pt x="40167" y="4341"/>
                    </a:lnTo>
                    <a:lnTo>
                      <a:pt x="39478" y="3859"/>
                    </a:lnTo>
                    <a:lnTo>
                      <a:pt x="38789" y="3445"/>
                    </a:lnTo>
                    <a:lnTo>
                      <a:pt x="38100" y="3032"/>
                    </a:lnTo>
                    <a:lnTo>
                      <a:pt x="37343" y="2653"/>
                    </a:lnTo>
                    <a:lnTo>
                      <a:pt x="36619" y="2309"/>
                    </a:lnTo>
                    <a:lnTo>
                      <a:pt x="35827" y="1964"/>
                    </a:lnTo>
                    <a:lnTo>
                      <a:pt x="35069" y="1688"/>
                    </a:lnTo>
                    <a:lnTo>
                      <a:pt x="34277" y="1413"/>
                    </a:lnTo>
                    <a:lnTo>
                      <a:pt x="33484" y="1137"/>
                    </a:lnTo>
                    <a:lnTo>
                      <a:pt x="32658" y="896"/>
                    </a:lnTo>
                    <a:lnTo>
                      <a:pt x="31865" y="724"/>
                    </a:lnTo>
                    <a:lnTo>
                      <a:pt x="31004" y="517"/>
                    </a:lnTo>
                    <a:lnTo>
                      <a:pt x="30177" y="379"/>
                    </a:lnTo>
                    <a:lnTo>
                      <a:pt x="29351" y="242"/>
                    </a:lnTo>
                    <a:lnTo>
                      <a:pt x="28489" y="138"/>
                    </a:lnTo>
                    <a:lnTo>
                      <a:pt x="27628" y="69"/>
                    </a:lnTo>
                    <a:lnTo>
                      <a:pt x="26801" y="0"/>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8" name="Google Shape;4598;g29b7ea283be_1_2021"/>
              <p:cNvSpPr/>
              <p:nvPr/>
            </p:nvSpPr>
            <p:spPr>
              <a:xfrm>
                <a:off x="2829500" y="2261100"/>
                <a:ext cx="1262550" cy="1311650"/>
              </a:xfrm>
              <a:custGeom>
                <a:avLst/>
                <a:gdLst/>
                <a:ahLst/>
                <a:cxnLst/>
                <a:rect l="l" t="t" r="r" b="b"/>
                <a:pathLst>
                  <a:path w="50502" h="52466" extrusionOk="0">
                    <a:moveTo>
                      <a:pt x="39523" y="11655"/>
                    </a:moveTo>
                    <a:lnTo>
                      <a:pt x="39891" y="12023"/>
                    </a:lnTo>
                    <a:lnTo>
                      <a:pt x="40477" y="12677"/>
                    </a:lnTo>
                    <a:lnTo>
                      <a:pt x="41062" y="13366"/>
                    </a:lnTo>
                    <a:lnTo>
                      <a:pt x="41579" y="14055"/>
                    </a:lnTo>
                    <a:lnTo>
                      <a:pt x="42061" y="14779"/>
                    </a:lnTo>
                    <a:lnTo>
                      <a:pt x="42509" y="15502"/>
                    </a:lnTo>
                    <a:lnTo>
                      <a:pt x="42923" y="16226"/>
                    </a:lnTo>
                    <a:lnTo>
                      <a:pt x="43267" y="16984"/>
                    </a:lnTo>
                    <a:lnTo>
                      <a:pt x="43612" y="17741"/>
                    </a:lnTo>
                    <a:lnTo>
                      <a:pt x="43887" y="18534"/>
                    </a:lnTo>
                    <a:lnTo>
                      <a:pt x="44128" y="19292"/>
                    </a:lnTo>
                    <a:lnTo>
                      <a:pt x="44301" y="20084"/>
                    </a:lnTo>
                    <a:lnTo>
                      <a:pt x="44438" y="20876"/>
                    </a:lnTo>
                    <a:lnTo>
                      <a:pt x="44542" y="21669"/>
                    </a:lnTo>
                    <a:lnTo>
                      <a:pt x="44576" y="22461"/>
                    </a:lnTo>
                    <a:lnTo>
                      <a:pt x="44542" y="23253"/>
                    </a:lnTo>
                    <a:lnTo>
                      <a:pt x="44473" y="24045"/>
                    </a:lnTo>
                    <a:lnTo>
                      <a:pt x="44370" y="24803"/>
                    </a:lnTo>
                    <a:lnTo>
                      <a:pt x="44163" y="25596"/>
                    </a:lnTo>
                    <a:lnTo>
                      <a:pt x="43922" y="26354"/>
                    </a:lnTo>
                    <a:lnTo>
                      <a:pt x="43612" y="27111"/>
                    </a:lnTo>
                    <a:lnTo>
                      <a:pt x="43267" y="27869"/>
                    </a:lnTo>
                    <a:lnTo>
                      <a:pt x="42819" y="28627"/>
                    </a:lnTo>
                    <a:lnTo>
                      <a:pt x="42337" y="29316"/>
                    </a:lnTo>
                    <a:lnTo>
                      <a:pt x="41751" y="30040"/>
                    </a:lnTo>
                    <a:lnTo>
                      <a:pt x="41131" y="30728"/>
                    </a:lnTo>
                    <a:lnTo>
                      <a:pt x="40442" y="31383"/>
                    </a:lnTo>
                    <a:lnTo>
                      <a:pt x="39650" y="32038"/>
                    </a:lnTo>
                    <a:lnTo>
                      <a:pt x="38823" y="32658"/>
                    </a:lnTo>
                    <a:lnTo>
                      <a:pt x="37893" y="33243"/>
                    </a:lnTo>
                    <a:lnTo>
                      <a:pt x="36894" y="33829"/>
                    </a:lnTo>
                    <a:lnTo>
                      <a:pt x="35826" y="34346"/>
                    </a:lnTo>
                    <a:lnTo>
                      <a:pt x="34655" y="34862"/>
                    </a:lnTo>
                    <a:lnTo>
                      <a:pt x="34655" y="34552"/>
                    </a:lnTo>
                    <a:lnTo>
                      <a:pt x="34655" y="34173"/>
                    </a:lnTo>
                    <a:lnTo>
                      <a:pt x="34758" y="33174"/>
                    </a:lnTo>
                    <a:lnTo>
                      <a:pt x="34965" y="31900"/>
                    </a:lnTo>
                    <a:lnTo>
                      <a:pt x="35206" y="30418"/>
                    </a:lnTo>
                    <a:lnTo>
                      <a:pt x="35551" y="28799"/>
                    </a:lnTo>
                    <a:lnTo>
                      <a:pt x="35930" y="27008"/>
                    </a:lnTo>
                    <a:lnTo>
                      <a:pt x="36791" y="23253"/>
                    </a:lnTo>
                    <a:lnTo>
                      <a:pt x="38548" y="15985"/>
                    </a:lnTo>
                    <a:lnTo>
                      <a:pt x="39202" y="13160"/>
                    </a:lnTo>
                    <a:lnTo>
                      <a:pt x="39443" y="12092"/>
                    </a:lnTo>
                    <a:lnTo>
                      <a:pt x="39523" y="11655"/>
                    </a:lnTo>
                    <a:close/>
                    <a:moveTo>
                      <a:pt x="25802" y="16949"/>
                    </a:moveTo>
                    <a:lnTo>
                      <a:pt x="26560" y="16984"/>
                    </a:lnTo>
                    <a:lnTo>
                      <a:pt x="26904" y="17018"/>
                    </a:lnTo>
                    <a:lnTo>
                      <a:pt x="27214" y="17087"/>
                    </a:lnTo>
                    <a:lnTo>
                      <a:pt x="27524" y="17156"/>
                    </a:lnTo>
                    <a:lnTo>
                      <a:pt x="27834" y="17259"/>
                    </a:lnTo>
                    <a:lnTo>
                      <a:pt x="28075" y="17362"/>
                    </a:lnTo>
                    <a:lnTo>
                      <a:pt x="28317" y="17500"/>
                    </a:lnTo>
                    <a:lnTo>
                      <a:pt x="28558" y="17638"/>
                    </a:lnTo>
                    <a:lnTo>
                      <a:pt x="28764" y="17810"/>
                    </a:lnTo>
                    <a:lnTo>
                      <a:pt x="28971" y="17983"/>
                    </a:lnTo>
                    <a:lnTo>
                      <a:pt x="29143" y="18155"/>
                    </a:lnTo>
                    <a:lnTo>
                      <a:pt x="29453" y="18568"/>
                    </a:lnTo>
                    <a:lnTo>
                      <a:pt x="29695" y="19050"/>
                    </a:lnTo>
                    <a:lnTo>
                      <a:pt x="29867" y="19567"/>
                    </a:lnTo>
                    <a:lnTo>
                      <a:pt x="30005" y="20084"/>
                    </a:lnTo>
                    <a:lnTo>
                      <a:pt x="30073" y="20670"/>
                    </a:lnTo>
                    <a:lnTo>
                      <a:pt x="30108" y="21290"/>
                    </a:lnTo>
                    <a:lnTo>
                      <a:pt x="30073" y="21910"/>
                    </a:lnTo>
                    <a:lnTo>
                      <a:pt x="30039" y="22599"/>
                    </a:lnTo>
                    <a:lnTo>
                      <a:pt x="29936" y="23253"/>
                    </a:lnTo>
                    <a:lnTo>
                      <a:pt x="29798" y="23942"/>
                    </a:lnTo>
                    <a:lnTo>
                      <a:pt x="29626" y="24666"/>
                    </a:lnTo>
                    <a:lnTo>
                      <a:pt x="29419" y="25355"/>
                    </a:lnTo>
                    <a:lnTo>
                      <a:pt x="29212" y="26043"/>
                    </a:lnTo>
                    <a:lnTo>
                      <a:pt x="28937" y="26767"/>
                    </a:lnTo>
                    <a:lnTo>
                      <a:pt x="28696" y="27456"/>
                    </a:lnTo>
                    <a:lnTo>
                      <a:pt x="28110" y="28799"/>
                    </a:lnTo>
                    <a:lnTo>
                      <a:pt x="27490" y="30040"/>
                    </a:lnTo>
                    <a:lnTo>
                      <a:pt x="26870" y="31176"/>
                    </a:lnTo>
                    <a:lnTo>
                      <a:pt x="26250" y="32175"/>
                    </a:lnTo>
                    <a:lnTo>
                      <a:pt x="25699" y="32968"/>
                    </a:lnTo>
                    <a:lnTo>
                      <a:pt x="25182" y="33381"/>
                    </a:lnTo>
                    <a:lnTo>
                      <a:pt x="24665" y="33725"/>
                    </a:lnTo>
                    <a:lnTo>
                      <a:pt x="24148" y="34036"/>
                    </a:lnTo>
                    <a:lnTo>
                      <a:pt x="23701" y="34311"/>
                    </a:lnTo>
                    <a:lnTo>
                      <a:pt x="23218" y="34518"/>
                    </a:lnTo>
                    <a:lnTo>
                      <a:pt x="22805" y="34690"/>
                    </a:lnTo>
                    <a:lnTo>
                      <a:pt x="22391" y="34828"/>
                    </a:lnTo>
                    <a:lnTo>
                      <a:pt x="21978" y="34931"/>
                    </a:lnTo>
                    <a:lnTo>
                      <a:pt x="21599" y="35000"/>
                    </a:lnTo>
                    <a:lnTo>
                      <a:pt x="21220" y="35000"/>
                    </a:lnTo>
                    <a:lnTo>
                      <a:pt x="20876" y="34966"/>
                    </a:lnTo>
                    <a:lnTo>
                      <a:pt x="20531" y="34931"/>
                    </a:lnTo>
                    <a:lnTo>
                      <a:pt x="20221" y="34828"/>
                    </a:lnTo>
                    <a:lnTo>
                      <a:pt x="19946" y="34724"/>
                    </a:lnTo>
                    <a:lnTo>
                      <a:pt x="19670" y="34552"/>
                    </a:lnTo>
                    <a:lnTo>
                      <a:pt x="19394" y="34380"/>
                    </a:lnTo>
                    <a:lnTo>
                      <a:pt x="19153" y="34173"/>
                    </a:lnTo>
                    <a:lnTo>
                      <a:pt x="18912" y="33932"/>
                    </a:lnTo>
                    <a:lnTo>
                      <a:pt x="18706" y="33657"/>
                    </a:lnTo>
                    <a:lnTo>
                      <a:pt x="18533" y="33381"/>
                    </a:lnTo>
                    <a:lnTo>
                      <a:pt x="18361" y="33071"/>
                    </a:lnTo>
                    <a:lnTo>
                      <a:pt x="18189" y="32726"/>
                    </a:lnTo>
                    <a:lnTo>
                      <a:pt x="18051" y="32382"/>
                    </a:lnTo>
                    <a:lnTo>
                      <a:pt x="17913" y="32003"/>
                    </a:lnTo>
                    <a:lnTo>
                      <a:pt x="17706" y="31211"/>
                    </a:lnTo>
                    <a:lnTo>
                      <a:pt x="17569" y="30384"/>
                    </a:lnTo>
                    <a:lnTo>
                      <a:pt x="17500" y="29454"/>
                    </a:lnTo>
                    <a:lnTo>
                      <a:pt x="17465" y="28524"/>
                    </a:lnTo>
                    <a:lnTo>
                      <a:pt x="17534" y="27559"/>
                    </a:lnTo>
                    <a:lnTo>
                      <a:pt x="17638" y="26560"/>
                    </a:lnTo>
                    <a:lnTo>
                      <a:pt x="17775" y="25561"/>
                    </a:lnTo>
                    <a:lnTo>
                      <a:pt x="18017" y="24597"/>
                    </a:lnTo>
                    <a:lnTo>
                      <a:pt x="18292" y="23598"/>
                    </a:lnTo>
                    <a:lnTo>
                      <a:pt x="18637" y="22668"/>
                    </a:lnTo>
                    <a:lnTo>
                      <a:pt x="19016" y="21737"/>
                    </a:lnTo>
                    <a:lnTo>
                      <a:pt x="19498" y="20876"/>
                    </a:lnTo>
                    <a:lnTo>
                      <a:pt x="19980" y="20084"/>
                    </a:lnTo>
                    <a:lnTo>
                      <a:pt x="20256" y="19705"/>
                    </a:lnTo>
                    <a:lnTo>
                      <a:pt x="20531" y="19360"/>
                    </a:lnTo>
                    <a:lnTo>
                      <a:pt x="20841" y="19016"/>
                    </a:lnTo>
                    <a:lnTo>
                      <a:pt x="21151" y="18706"/>
                    </a:lnTo>
                    <a:lnTo>
                      <a:pt x="21496" y="18396"/>
                    </a:lnTo>
                    <a:lnTo>
                      <a:pt x="21806" y="18120"/>
                    </a:lnTo>
                    <a:lnTo>
                      <a:pt x="22185" y="17879"/>
                    </a:lnTo>
                    <a:lnTo>
                      <a:pt x="22529" y="17673"/>
                    </a:lnTo>
                    <a:lnTo>
                      <a:pt x="22908" y="17466"/>
                    </a:lnTo>
                    <a:lnTo>
                      <a:pt x="23287" y="17328"/>
                    </a:lnTo>
                    <a:lnTo>
                      <a:pt x="23701" y="17190"/>
                    </a:lnTo>
                    <a:lnTo>
                      <a:pt x="24114" y="17087"/>
                    </a:lnTo>
                    <a:lnTo>
                      <a:pt x="24527" y="17018"/>
                    </a:lnTo>
                    <a:lnTo>
                      <a:pt x="24975" y="16984"/>
                    </a:lnTo>
                    <a:lnTo>
                      <a:pt x="25802" y="16949"/>
                    </a:lnTo>
                    <a:close/>
                    <a:moveTo>
                      <a:pt x="29350" y="2515"/>
                    </a:moveTo>
                    <a:lnTo>
                      <a:pt x="30108" y="2550"/>
                    </a:lnTo>
                    <a:lnTo>
                      <a:pt x="30866" y="2619"/>
                    </a:lnTo>
                    <a:lnTo>
                      <a:pt x="31624" y="2687"/>
                    </a:lnTo>
                    <a:lnTo>
                      <a:pt x="32382" y="2825"/>
                    </a:lnTo>
                    <a:lnTo>
                      <a:pt x="33105" y="2997"/>
                    </a:lnTo>
                    <a:lnTo>
                      <a:pt x="33794" y="3170"/>
                    </a:lnTo>
                    <a:lnTo>
                      <a:pt x="34483" y="3376"/>
                    </a:lnTo>
                    <a:lnTo>
                      <a:pt x="35172" y="3618"/>
                    </a:lnTo>
                    <a:lnTo>
                      <a:pt x="35826" y="3859"/>
                    </a:lnTo>
                    <a:lnTo>
                      <a:pt x="36481" y="4134"/>
                    </a:lnTo>
                    <a:lnTo>
                      <a:pt x="37135" y="4444"/>
                    </a:lnTo>
                    <a:lnTo>
                      <a:pt x="37755" y="4789"/>
                    </a:lnTo>
                    <a:lnTo>
                      <a:pt x="38341" y="5133"/>
                    </a:lnTo>
                    <a:lnTo>
                      <a:pt x="38961" y="5512"/>
                    </a:lnTo>
                    <a:lnTo>
                      <a:pt x="39512" y="5891"/>
                    </a:lnTo>
                    <a:lnTo>
                      <a:pt x="40063" y="6305"/>
                    </a:lnTo>
                    <a:lnTo>
                      <a:pt x="40615" y="6752"/>
                    </a:lnTo>
                    <a:lnTo>
                      <a:pt x="41131" y="7200"/>
                    </a:lnTo>
                    <a:lnTo>
                      <a:pt x="41648" y="7682"/>
                    </a:lnTo>
                    <a:lnTo>
                      <a:pt x="42130" y="8165"/>
                    </a:lnTo>
                    <a:lnTo>
                      <a:pt x="42613" y="8681"/>
                    </a:lnTo>
                    <a:lnTo>
                      <a:pt x="43061" y="9198"/>
                    </a:lnTo>
                    <a:lnTo>
                      <a:pt x="43474" y="9715"/>
                    </a:lnTo>
                    <a:lnTo>
                      <a:pt x="43887" y="10266"/>
                    </a:lnTo>
                    <a:lnTo>
                      <a:pt x="44301" y="10852"/>
                    </a:lnTo>
                    <a:lnTo>
                      <a:pt x="44680" y="11437"/>
                    </a:lnTo>
                    <a:lnTo>
                      <a:pt x="45024" y="12023"/>
                    </a:lnTo>
                    <a:lnTo>
                      <a:pt x="45369" y="12609"/>
                    </a:lnTo>
                    <a:lnTo>
                      <a:pt x="45679" y="13229"/>
                    </a:lnTo>
                    <a:lnTo>
                      <a:pt x="45989" y="13849"/>
                    </a:lnTo>
                    <a:lnTo>
                      <a:pt x="46264" y="14469"/>
                    </a:lnTo>
                    <a:lnTo>
                      <a:pt x="46505" y="15123"/>
                    </a:lnTo>
                    <a:lnTo>
                      <a:pt x="46746" y="15778"/>
                    </a:lnTo>
                    <a:lnTo>
                      <a:pt x="46953" y="16432"/>
                    </a:lnTo>
                    <a:lnTo>
                      <a:pt x="47160" y="17087"/>
                    </a:lnTo>
                    <a:lnTo>
                      <a:pt x="47332" y="17741"/>
                    </a:lnTo>
                    <a:lnTo>
                      <a:pt x="47470" y="18430"/>
                    </a:lnTo>
                    <a:lnTo>
                      <a:pt x="47608" y="19119"/>
                    </a:lnTo>
                    <a:lnTo>
                      <a:pt x="47711" y="19774"/>
                    </a:lnTo>
                    <a:lnTo>
                      <a:pt x="47780" y="20463"/>
                    </a:lnTo>
                    <a:lnTo>
                      <a:pt x="47849" y="21152"/>
                    </a:lnTo>
                    <a:lnTo>
                      <a:pt x="47883" y="21841"/>
                    </a:lnTo>
                    <a:lnTo>
                      <a:pt x="47883" y="22530"/>
                    </a:lnTo>
                    <a:lnTo>
                      <a:pt x="47883" y="23219"/>
                    </a:lnTo>
                    <a:lnTo>
                      <a:pt x="47849" y="23908"/>
                    </a:lnTo>
                    <a:lnTo>
                      <a:pt x="47780" y="24597"/>
                    </a:lnTo>
                    <a:lnTo>
                      <a:pt x="47677" y="25286"/>
                    </a:lnTo>
                    <a:lnTo>
                      <a:pt x="47573" y="25975"/>
                    </a:lnTo>
                    <a:lnTo>
                      <a:pt x="47435" y="26629"/>
                    </a:lnTo>
                    <a:lnTo>
                      <a:pt x="47263" y="27318"/>
                    </a:lnTo>
                    <a:lnTo>
                      <a:pt x="47091" y="27973"/>
                    </a:lnTo>
                    <a:lnTo>
                      <a:pt x="46850" y="28627"/>
                    </a:lnTo>
                    <a:lnTo>
                      <a:pt x="46609" y="29282"/>
                    </a:lnTo>
                    <a:lnTo>
                      <a:pt x="46333" y="29936"/>
                    </a:lnTo>
                    <a:lnTo>
                      <a:pt x="46058" y="30591"/>
                    </a:lnTo>
                    <a:lnTo>
                      <a:pt x="45713" y="31211"/>
                    </a:lnTo>
                    <a:lnTo>
                      <a:pt x="45369" y="31831"/>
                    </a:lnTo>
                    <a:lnTo>
                      <a:pt x="44990" y="32451"/>
                    </a:lnTo>
                    <a:lnTo>
                      <a:pt x="44576" y="33037"/>
                    </a:lnTo>
                    <a:lnTo>
                      <a:pt x="44163" y="33657"/>
                    </a:lnTo>
                    <a:lnTo>
                      <a:pt x="43681" y="34208"/>
                    </a:lnTo>
                    <a:lnTo>
                      <a:pt x="43302" y="34690"/>
                    </a:lnTo>
                    <a:lnTo>
                      <a:pt x="42854" y="35138"/>
                    </a:lnTo>
                    <a:lnTo>
                      <a:pt x="42372" y="35551"/>
                    </a:lnTo>
                    <a:lnTo>
                      <a:pt x="41889" y="35965"/>
                    </a:lnTo>
                    <a:lnTo>
                      <a:pt x="41338" y="36344"/>
                    </a:lnTo>
                    <a:lnTo>
                      <a:pt x="40787" y="36723"/>
                    </a:lnTo>
                    <a:lnTo>
                      <a:pt x="40201" y="37033"/>
                    </a:lnTo>
                    <a:lnTo>
                      <a:pt x="39581" y="37343"/>
                    </a:lnTo>
                    <a:lnTo>
                      <a:pt x="38996" y="37653"/>
                    </a:lnTo>
                    <a:lnTo>
                      <a:pt x="38341" y="37894"/>
                    </a:lnTo>
                    <a:lnTo>
                      <a:pt x="37721" y="38100"/>
                    </a:lnTo>
                    <a:lnTo>
                      <a:pt x="37101" y="38273"/>
                    </a:lnTo>
                    <a:lnTo>
                      <a:pt x="36446" y="38410"/>
                    </a:lnTo>
                    <a:lnTo>
                      <a:pt x="35826" y="38548"/>
                    </a:lnTo>
                    <a:lnTo>
                      <a:pt x="35206" y="38617"/>
                    </a:lnTo>
                    <a:lnTo>
                      <a:pt x="34001" y="38617"/>
                    </a:lnTo>
                    <a:lnTo>
                      <a:pt x="33449" y="38548"/>
                    </a:lnTo>
                    <a:lnTo>
                      <a:pt x="32898" y="38445"/>
                    </a:lnTo>
                    <a:lnTo>
                      <a:pt x="32347" y="38307"/>
                    </a:lnTo>
                    <a:lnTo>
                      <a:pt x="31865" y="38100"/>
                    </a:lnTo>
                    <a:lnTo>
                      <a:pt x="31417" y="37859"/>
                    </a:lnTo>
                    <a:lnTo>
                      <a:pt x="31004" y="37549"/>
                    </a:lnTo>
                    <a:lnTo>
                      <a:pt x="30625" y="37170"/>
                    </a:lnTo>
                    <a:lnTo>
                      <a:pt x="30280" y="36757"/>
                    </a:lnTo>
                    <a:lnTo>
                      <a:pt x="30005" y="36309"/>
                    </a:lnTo>
                    <a:lnTo>
                      <a:pt x="29763" y="35758"/>
                    </a:lnTo>
                    <a:lnTo>
                      <a:pt x="29591" y="35172"/>
                    </a:lnTo>
                    <a:lnTo>
                      <a:pt x="29488" y="34518"/>
                    </a:lnTo>
                    <a:lnTo>
                      <a:pt x="29453" y="33794"/>
                    </a:lnTo>
                    <a:lnTo>
                      <a:pt x="29488" y="33002"/>
                    </a:lnTo>
                    <a:lnTo>
                      <a:pt x="29557" y="32141"/>
                    </a:lnTo>
                    <a:lnTo>
                      <a:pt x="30590" y="29419"/>
                    </a:lnTo>
                    <a:lnTo>
                      <a:pt x="31141" y="27973"/>
                    </a:lnTo>
                    <a:lnTo>
                      <a:pt x="31624" y="26491"/>
                    </a:lnTo>
                    <a:lnTo>
                      <a:pt x="32071" y="25010"/>
                    </a:lnTo>
                    <a:lnTo>
                      <a:pt x="32278" y="24252"/>
                    </a:lnTo>
                    <a:lnTo>
                      <a:pt x="32416" y="23529"/>
                    </a:lnTo>
                    <a:lnTo>
                      <a:pt x="32554" y="22771"/>
                    </a:lnTo>
                    <a:lnTo>
                      <a:pt x="32657" y="22082"/>
                    </a:lnTo>
                    <a:lnTo>
                      <a:pt x="32726" y="21358"/>
                    </a:lnTo>
                    <a:lnTo>
                      <a:pt x="32760" y="20670"/>
                    </a:lnTo>
                    <a:lnTo>
                      <a:pt x="32760" y="20015"/>
                    </a:lnTo>
                    <a:lnTo>
                      <a:pt x="32692" y="19360"/>
                    </a:lnTo>
                    <a:lnTo>
                      <a:pt x="32588" y="18775"/>
                    </a:lnTo>
                    <a:lnTo>
                      <a:pt x="32416" y="18189"/>
                    </a:lnTo>
                    <a:lnTo>
                      <a:pt x="32175" y="17604"/>
                    </a:lnTo>
                    <a:lnTo>
                      <a:pt x="31899" y="17087"/>
                    </a:lnTo>
                    <a:lnTo>
                      <a:pt x="31555" y="16605"/>
                    </a:lnTo>
                    <a:lnTo>
                      <a:pt x="31141" y="16157"/>
                    </a:lnTo>
                    <a:lnTo>
                      <a:pt x="30659" y="15778"/>
                    </a:lnTo>
                    <a:lnTo>
                      <a:pt x="30108" y="15399"/>
                    </a:lnTo>
                    <a:lnTo>
                      <a:pt x="29453" y="15123"/>
                    </a:lnTo>
                    <a:lnTo>
                      <a:pt x="28730" y="14848"/>
                    </a:lnTo>
                    <a:lnTo>
                      <a:pt x="27938" y="14641"/>
                    </a:lnTo>
                    <a:lnTo>
                      <a:pt x="27042" y="14503"/>
                    </a:lnTo>
                    <a:lnTo>
                      <a:pt x="26043" y="14434"/>
                    </a:lnTo>
                    <a:lnTo>
                      <a:pt x="24975" y="14400"/>
                    </a:lnTo>
                    <a:lnTo>
                      <a:pt x="24355" y="14434"/>
                    </a:lnTo>
                    <a:lnTo>
                      <a:pt x="23735" y="14503"/>
                    </a:lnTo>
                    <a:lnTo>
                      <a:pt x="23115" y="14641"/>
                    </a:lnTo>
                    <a:lnTo>
                      <a:pt x="22564" y="14813"/>
                    </a:lnTo>
                    <a:lnTo>
                      <a:pt x="22013" y="15020"/>
                    </a:lnTo>
                    <a:lnTo>
                      <a:pt x="21461" y="15261"/>
                    </a:lnTo>
                    <a:lnTo>
                      <a:pt x="20945" y="15537"/>
                    </a:lnTo>
                    <a:lnTo>
                      <a:pt x="20462" y="15847"/>
                    </a:lnTo>
                    <a:lnTo>
                      <a:pt x="19980" y="16191"/>
                    </a:lnTo>
                    <a:lnTo>
                      <a:pt x="19532" y="16570"/>
                    </a:lnTo>
                    <a:lnTo>
                      <a:pt x="19119" y="16984"/>
                    </a:lnTo>
                    <a:lnTo>
                      <a:pt x="18706" y="17431"/>
                    </a:lnTo>
                    <a:lnTo>
                      <a:pt x="18292" y="17879"/>
                    </a:lnTo>
                    <a:lnTo>
                      <a:pt x="17913" y="18361"/>
                    </a:lnTo>
                    <a:lnTo>
                      <a:pt x="17569" y="18878"/>
                    </a:lnTo>
                    <a:lnTo>
                      <a:pt x="17259" y="19395"/>
                    </a:lnTo>
                    <a:lnTo>
                      <a:pt x="16949" y="19946"/>
                    </a:lnTo>
                    <a:lnTo>
                      <a:pt x="16639" y="20497"/>
                    </a:lnTo>
                    <a:lnTo>
                      <a:pt x="16397" y="21083"/>
                    </a:lnTo>
                    <a:lnTo>
                      <a:pt x="16156" y="21703"/>
                    </a:lnTo>
                    <a:lnTo>
                      <a:pt x="15915" y="22289"/>
                    </a:lnTo>
                    <a:lnTo>
                      <a:pt x="15708" y="22909"/>
                    </a:lnTo>
                    <a:lnTo>
                      <a:pt x="15536" y="23529"/>
                    </a:lnTo>
                    <a:lnTo>
                      <a:pt x="15364" y="24149"/>
                    </a:lnTo>
                    <a:lnTo>
                      <a:pt x="15226" y="24803"/>
                    </a:lnTo>
                    <a:lnTo>
                      <a:pt x="15123" y="25423"/>
                    </a:lnTo>
                    <a:lnTo>
                      <a:pt x="15020" y="26078"/>
                    </a:lnTo>
                    <a:lnTo>
                      <a:pt x="14951" y="26698"/>
                    </a:lnTo>
                    <a:lnTo>
                      <a:pt x="14882" y="27353"/>
                    </a:lnTo>
                    <a:lnTo>
                      <a:pt x="14882" y="27973"/>
                    </a:lnTo>
                    <a:lnTo>
                      <a:pt x="14847" y="28593"/>
                    </a:lnTo>
                    <a:lnTo>
                      <a:pt x="14882" y="29213"/>
                    </a:lnTo>
                    <a:lnTo>
                      <a:pt x="14916" y="29833"/>
                    </a:lnTo>
                    <a:lnTo>
                      <a:pt x="14985" y="30418"/>
                    </a:lnTo>
                    <a:lnTo>
                      <a:pt x="15054" y="31039"/>
                    </a:lnTo>
                    <a:lnTo>
                      <a:pt x="15157" y="31590"/>
                    </a:lnTo>
                    <a:lnTo>
                      <a:pt x="15295" y="32141"/>
                    </a:lnTo>
                    <a:lnTo>
                      <a:pt x="15433" y="32692"/>
                    </a:lnTo>
                    <a:lnTo>
                      <a:pt x="15605" y="33209"/>
                    </a:lnTo>
                    <a:lnTo>
                      <a:pt x="15812" y="33725"/>
                    </a:lnTo>
                    <a:lnTo>
                      <a:pt x="16019" y="34173"/>
                    </a:lnTo>
                    <a:lnTo>
                      <a:pt x="16260" y="34621"/>
                    </a:lnTo>
                    <a:lnTo>
                      <a:pt x="16535" y="35069"/>
                    </a:lnTo>
                    <a:lnTo>
                      <a:pt x="16811" y="35448"/>
                    </a:lnTo>
                    <a:lnTo>
                      <a:pt x="17121" y="35827"/>
                    </a:lnTo>
                    <a:lnTo>
                      <a:pt x="17465" y="36171"/>
                    </a:lnTo>
                    <a:lnTo>
                      <a:pt x="17810" y="36447"/>
                    </a:lnTo>
                    <a:lnTo>
                      <a:pt x="18189" y="36723"/>
                    </a:lnTo>
                    <a:lnTo>
                      <a:pt x="18602" y="36964"/>
                    </a:lnTo>
                    <a:lnTo>
                      <a:pt x="19050" y="37136"/>
                    </a:lnTo>
                    <a:lnTo>
                      <a:pt x="19498" y="37308"/>
                    </a:lnTo>
                    <a:lnTo>
                      <a:pt x="19946" y="37411"/>
                    </a:lnTo>
                    <a:lnTo>
                      <a:pt x="20462" y="37480"/>
                    </a:lnTo>
                    <a:lnTo>
                      <a:pt x="20979" y="37480"/>
                    </a:lnTo>
                    <a:lnTo>
                      <a:pt x="21530" y="37446"/>
                    </a:lnTo>
                    <a:lnTo>
                      <a:pt x="22116" y="37377"/>
                    </a:lnTo>
                    <a:lnTo>
                      <a:pt x="22702" y="37239"/>
                    </a:lnTo>
                    <a:lnTo>
                      <a:pt x="23322" y="37067"/>
                    </a:lnTo>
                    <a:lnTo>
                      <a:pt x="23976" y="36826"/>
                    </a:lnTo>
                    <a:lnTo>
                      <a:pt x="24631" y="36550"/>
                    </a:lnTo>
                    <a:lnTo>
                      <a:pt x="25320" y="36206"/>
                    </a:lnTo>
                    <a:lnTo>
                      <a:pt x="26043" y="35792"/>
                    </a:lnTo>
                    <a:lnTo>
                      <a:pt x="26801" y="35310"/>
                    </a:lnTo>
                    <a:lnTo>
                      <a:pt x="27559" y="34793"/>
                    </a:lnTo>
                    <a:lnTo>
                      <a:pt x="26387" y="35620"/>
                    </a:lnTo>
                    <a:lnTo>
                      <a:pt x="25251" y="36344"/>
                    </a:lnTo>
                    <a:lnTo>
                      <a:pt x="24183" y="36929"/>
                    </a:lnTo>
                    <a:lnTo>
                      <a:pt x="23149" y="37446"/>
                    </a:lnTo>
                    <a:lnTo>
                      <a:pt x="22185" y="37859"/>
                    </a:lnTo>
                    <a:lnTo>
                      <a:pt x="21255" y="38169"/>
                    </a:lnTo>
                    <a:lnTo>
                      <a:pt x="20393" y="38410"/>
                    </a:lnTo>
                    <a:lnTo>
                      <a:pt x="19601" y="38548"/>
                    </a:lnTo>
                    <a:lnTo>
                      <a:pt x="18843" y="38583"/>
                    </a:lnTo>
                    <a:lnTo>
                      <a:pt x="18120" y="38583"/>
                    </a:lnTo>
                    <a:lnTo>
                      <a:pt x="17465" y="38479"/>
                    </a:lnTo>
                    <a:lnTo>
                      <a:pt x="16845" y="38307"/>
                    </a:lnTo>
                    <a:lnTo>
                      <a:pt x="16294" y="38032"/>
                    </a:lnTo>
                    <a:lnTo>
                      <a:pt x="15777" y="37722"/>
                    </a:lnTo>
                    <a:lnTo>
                      <a:pt x="15295" y="37343"/>
                    </a:lnTo>
                    <a:lnTo>
                      <a:pt x="14847" y="36929"/>
                    </a:lnTo>
                    <a:lnTo>
                      <a:pt x="14468" y="36447"/>
                    </a:lnTo>
                    <a:lnTo>
                      <a:pt x="14124" y="35896"/>
                    </a:lnTo>
                    <a:lnTo>
                      <a:pt x="13848" y="35310"/>
                    </a:lnTo>
                    <a:lnTo>
                      <a:pt x="13573" y="34690"/>
                    </a:lnTo>
                    <a:lnTo>
                      <a:pt x="13366" y="34001"/>
                    </a:lnTo>
                    <a:lnTo>
                      <a:pt x="13194" y="33278"/>
                    </a:lnTo>
                    <a:lnTo>
                      <a:pt x="13090" y="32554"/>
                    </a:lnTo>
                    <a:lnTo>
                      <a:pt x="12987" y="31762"/>
                    </a:lnTo>
                    <a:lnTo>
                      <a:pt x="12918" y="30970"/>
                    </a:lnTo>
                    <a:lnTo>
                      <a:pt x="12918" y="30143"/>
                    </a:lnTo>
                    <a:lnTo>
                      <a:pt x="12953" y="29316"/>
                    </a:lnTo>
                    <a:lnTo>
                      <a:pt x="12987" y="28455"/>
                    </a:lnTo>
                    <a:lnTo>
                      <a:pt x="13090" y="27594"/>
                    </a:lnTo>
                    <a:lnTo>
                      <a:pt x="13228" y="26732"/>
                    </a:lnTo>
                    <a:lnTo>
                      <a:pt x="13400" y="25837"/>
                    </a:lnTo>
                    <a:lnTo>
                      <a:pt x="13573" y="24976"/>
                    </a:lnTo>
                    <a:lnTo>
                      <a:pt x="13814" y="24080"/>
                    </a:lnTo>
                    <a:lnTo>
                      <a:pt x="14089" y="23219"/>
                    </a:lnTo>
                    <a:lnTo>
                      <a:pt x="14365" y="22357"/>
                    </a:lnTo>
                    <a:lnTo>
                      <a:pt x="14709" y="21496"/>
                    </a:lnTo>
                    <a:lnTo>
                      <a:pt x="15054" y="20670"/>
                    </a:lnTo>
                    <a:lnTo>
                      <a:pt x="15433" y="19877"/>
                    </a:lnTo>
                    <a:lnTo>
                      <a:pt x="15846" y="19085"/>
                    </a:lnTo>
                    <a:lnTo>
                      <a:pt x="16294" y="18327"/>
                    </a:lnTo>
                    <a:lnTo>
                      <a:pt x="16776" y="17604"/>
                    </a:lnTo>
                    <a:lnTo>
                      <a:pt x="17259" y="16915"/>
                    </a:lnTo>
                    <a:lnTo>
                      <a:pt x="17775" y="16260"/>
                    </a:lnTo>
                    <a:lnTo>
                      <a:pt x="18327" y="15674"/>
                    </a:lnTo>
                    <a:lnTo>
                      <a:pt x="18912" y="15089"/>
                    </a:lnTo>
                    <a:lnTo>
                      <a:pt x="19498" y="14607"/>
                    </a:lnTo>
                    <a:lnTo>
                      <a:pt x="20118" y="14124"/>
                    </a:lnTo>
                    <a:lnTo>
                      <a:pt x="20772" y="13745"/>
                    </a:lnTo>
                    <a:lnTo>
                      <a:pt x="21427" y="13401"/>
                    </a:lnTo>
                    <a:lnTo>
                      <a:pt x="22116" y="13125"/>
                    </a:lnTo>
                    <a:lnTo>
                      <a:pt x="22805" y="12919"/>
                    </a:lnTo>
                    <a:lnTo>
                      <a:pt x="23528" y="12781"/>
                    </a:lnTo>
                    <a:lnTo>
                      <a:pt x="24252" y="12746"/>
                    </a:lnTo>
                    <a:lnTo>
                      <a:pt x="25010" y="12746"/>
                    </a:lnTo>
                    <a:lnTo>
                      <a:pt x="25802" y="12850"/>
                    </a:lnTo>
                    <a:lnTo>
                      <a:pt x="26594" y="13056"/>
                    </a:lnTo>
                    <a:lnTo>
                      <a:pt x="27386" y="13332"/>
                    </a:lnTo>
                    <a:lnTo>
                      <a:pt x="28213" y="13711"/>
                    </a:lnTo>
                    <a:lnTo>
                      <a:pt x="29040" y="14193"/>
                    </a:lnTo>
                    <a:lnTo>
                      <a:pt x="29901" y="14744"/>
                    </a:lnTo>
                    <a:lnTo>
                      <a:pt x="30762" y="15433"/>
                    </a:lnTo>
                    <a:lnTo>
                      <a:pt x="31624" y="16226"/>
                    </a:lnTo>
                    <a:lnTo>
                      <a:pt x="32519" y="17121"/>
                    </a:lnTo>
                    <a:lnTo>
                      <a:pt x="33415" y="18120"/>
                    </a:lnTo>
                    <a:lnTo>
                      <a:pt x="33518" y="17810"/>
                    </a:lnTo>
                    <a:lnTo>
                      <a:pt x="33587" y="17466"/>
                    </a:lnTo>
                    <a:lnTo>
                      <a:pt x="33725" y="16673"/>
                    </a:lnTo>
                    <a:lnTo>
                      <a:pt x="33863" y="15847"/>
                    </a:lnTo>
                    <a:lnTo>
                      <a:pt x="33966" y="15468"/>
                    </a:lnTo>
                    <a:lnTo>
                      <a:pt x="34069" y="15089"/>
                    </a:lnTo>
                    <a:lnTo>
                      <a:pt x="34207" y="14744"/>
                    </a:lnTo>
                    <a:lnTo>
                      <a:pt x="34380" y="14434"/>
                    </a:lnTo>
                    <a:lnTo>
                      <a:pt x="34552" y="14193"/>
                    </a:lnTo>
                    <a:lnTo>
                      <a:pt x="34793" y="13987"/>
                    </a:lnTo>
                    <a:lnTo>
                      <a:pt x="34965" y="13918"/>
                    </a:lnTo>
                    <a:lnTo>
                      <a:pt x="35103" y="13849"/>
                    </a:lnTo>
                    <a:lnTo>
                      <a:pt x="35275" y="13814"/>
                    </a:lnTo>
                    <a:lnTo>
                      <a:pt x="35447" y="13780"/>
                    </a:lnTo>
                    <a:lnTo>
                      <a:pt x="35654" y="13780"/>
                    </a:lnTo>
                    <a:lnTo>
                      <a:pt x="35861" y="13814"/>
                    </a:lnTo>
                    <a:lnTo>
                      <a:pt x="36343" y="13918"/>
                    </a:lnTo>
                    <a:lnTo>
                      <a:pt x="35895" y="15640"/>
                    </a:lnTo>
                    <a:lnTo>
                      <a:pt x="35379" y="17673"/>
                    </a:lnTo>
                    <a:lnTo>
                      <a:pt x="34758" y="19981"/>
                    </a:lnTo>
                    <a:lnTo>
                      <a:pt x="34173" y="22461"/>
                    </a:lnTo>
                    <a:lnTo>
                      <a:pt x="33587" y="25010"/>
                    </a:lnTo>
                    <a:lnTo>
                      <a:pt x="33346" y="26285"/>
                    </a:lnTo>
                    <a:lnTo>
                      <a:pt x="33105" y="27559"/>
                    </a:lnTo>
                    <a:lnTo>
                      <a:pt x="32898" y="28799"/>
                    </a:lnTo>
                    <a:lnTo>
                      <a:pt x="32726" y="29971"/>
                    </a:lnTo>
                    <a:lnTo>
                      <a:pt x="32623" y="31142"/>
                    </a:lnTo>
                    <a:lnTo>
                      <a:pt x="32554" y="32244"/>
                    </a:lnTo>
                    <a:lnTo>
                      <a:pt x="32519" y="33278"/>
                    </a:lnTo>
                    <a:lnTo>
                      <a:pt x="32588" y="34242"/>
                    </a:lnTo>
                    <a:lnTo>
                      <a:pt x="32623" y="34656"/>
                    </a:lnTo>
                    <a:lnTo>
                      <a:pt x="32692" y="35069"/>
                    </a:lnTo>
                    <a:lnTo>
                      <a:pt x="32795" y="35482"/>
                    </a:lnTo>
                    <a:lnTo>
                      <a:pt x="32898" y="35861"/>
                    </a:lnTo>
                    <a:lnTo>
                      <a:pt x="33036" y="36171"/>
                    </a:lnTo>
                    <a:lnTo>
                      <a:pt x="33174" y="36481"/>
                    </a:lnTo>
                    <a:lnTo>
                      <a:pt x="33346" y="36757"/>
                    </a:lnTo>
                    <a:lnTo>
                      <a:pt x="33518" y="37033"/>
                    </a:lnTo>
                    <a:lnTo>
                      <a:pt x="33725" y="37239"/>
                    </a:lnTo>
                    <a:lnTo>
                      <a:pt x="33966" y="37411"/>
                    </a:lnTo>
                    <a:lnTo>
                      <a:pt x="34242" y="37549"/>
                    </a:lnTo>
                    <a:lnTo>
                      <a:pt x="34517" y="37653"/>
                    </a:lnTo>
                    <a:lnTo>
                      <a:pt x="34827" y="37722"/>
                    </a:lnTo>
                    <a:lnTo>
                      <a:pt x="35551" y="37722"/>
                    </a:lnTo>
                    <a:lnTo>
                      <a:pt x="35930" y="37653"/>
                    </a:lnTo>
                    <a:lnTo>
                      <a:pt x="36378" y="37549"/>
                    </a:lnTo>
                    <a:lnTo>
                      <a:pt x="36825" y="37411"/>
                    </a:lnTo>
                    <a:lnTo>
                      <a:pt x="37308" y="37205"/>
                    </a:lnTo>
                    <a:lnTo>
                      <a:pt x="37824" y="36964"/>
                    </a:lnTo>
                    <a:lnTo>
                      <a:pt x="38376" y="36654"/>
                    </a:lnTo>
                    <a:lnTo>
                      <a:pt x="38961" y="36309"/>
                    </a:lnTo>
                    <a:lnTo>
                      <a:pt x="39581" y="35896"/>
                    </a:lnTo>
                    <a:lnTo>
                      <a:pt x="40201" y="35448"/>
                    </a:lnTo>
                    <a:lnTo>
                      <a:pt x="40890" y="34931"/>
                    </a:lnTo>
                    <a:lnTo>
                      <a:pt x="41614" y="34380"/>
                    </a:lnTo>
                    <a:lnTo>
                      <a:pt x="42372" y="33725"/>
                    </a:lnTo>
                    <a:lnTo>
                      <a:pt x="43164" y="33037"/>
                    </a:lnTo>
                    <a:lnTo>
                      <a:pt x="43577" y="32485"/>
                    </a:lnTo>
                    <a:lnTo>
                      <a:pt x="43956" y="31934"/>
                    </a:lnTo>
                    <a:lnTo>
                      <a:pt x="44301" y="31349"/>
                    </a:lnTo>
                    <a:lnTo>
                      <a:pt x="44645" y="30763"/>
                    </a:lnTo>
                    <a:lnTo>
                      <a:pt x="44921" y="30177"/>
                    </a:lnTo>
                    <a:lnTo>
                      <a:pt x="45196" y="29557"/>
                    </a:lnTo>
                    <a:lnTo>
                      <a:pt x="45472" y="28972"/>
                    </a:lnTo>
                    <a:lnTo>
                      <a:pt x="45679" y="28352"/>
                    </a:lnTo>
                    <a:lnTo>
                      <a:pt x="45885" y="27731"/>
                    </a:lnTo>
                    <a:lnTo>
                      <a:pt x="46058" y="27111"/>
                    </a:lnTo>
                    <a:lnTo>
                      <a:pt x="46230" y="26457"/>
                    </a:lnTo>
                    <a:lnTo>
                      <a:pt x="46333" y="25837"/>
                    </a:lnTo>
                    <a:lnTo>
                      <a:pt x="46471" y="25217"/>
                    </a:lnTo>
                    <a:lnTo>
                      <a:pt x="46540" y="24562"/>
                    </a:lnTo>
                    <a:lnTo>
                      <a:pt x="46609" y="23908"/>
                    </a:lnTo>
                    <a:lnTo>
                      <a:pt x="46643" y="23288"/>
                    </a:lnTo>
                    <a:lnTo>
                      <a:pt x="46643" y="22633"/>
                    </a:lnTo>
                    <a:lnTo>
                      <a:pt x="46643" y="22013"/>
                    </a:lnTo>
                    <a:lnTo>
                      <a:pt x="46609" y="21358"/>
                    </a:lnTo>
                    <a:lnTo>
                      <a:pt x="46574" y="20704"/>
                    </a:lnTo>
                    <a:lnTo>
                      <a:pt x="46505" y="20084"/>
                    </a:lnTo>
                    <a:lnTo>
                      <a:pt x="46402" y="19464"/>
                    </a:lnTo>
                    <a:lnTo>
                      <a:pt x="46299" y="18809"/>
                    </a:lnTo>
                    <a:lnTo>
                      <a:pt x="46161" y="18189"/>
                    </a:lnTo>
                    <a:lnTo>
                      <a:pt x="45989" y="17569"/>
                    </a:lnTo>
                    <a:lnTo>
                      <a:pt x="45816" y="16949"/>
                    </a:lnTo>
                    <a:lnTo>
                      <a:pt x="45403" y="15743"/>
                    </a:lnTo>
                    <a:lnTo>
                      <a:pt x="44921" y="14538"/>
                    </a:lnTo>
                    <a:lnTo>
                      <a:pt x="44370" y="13401"/>
                    </a:lnTo>
                    <a:lnTo>
                      <a:pt x="44060" y="12815"/>
                    </a:lnTo>
                    <a:lnTo>
                      <a:pt x="43749" y="12264"/>
                    </a:lnTo>
                    <a:lnTo>
                      <a:pt x="43405" y="11747"/>
                    </a:lnTo>
                    <a:lnTo>
                      <a:pt x="43026" y="11196"/>
                    </a:lnTo>
                    <a:lnTo>
                      <a:pt x="42647" y="10679"/>
                    </a:lnTo>
                    <a:lnTo>
                      <a:pt x="42268" y="10163"/>
                    </a:lnTo>
                    <a:lnTo>
                      <a:pt x="41855" y="9680"/>
                    </a:lnTo>
                    <a:lnTo>
                      <a:pt x="41407" y="9198"/>
                    </a:lnTo>
                    <a:lnTo>
                      <a:pt x="40994" y="8750"/>
                    </a:lnTo>
                    <a:lnTo>
                      <a:pt x="40511" y="8303"/>
                    </a:lnTo>
                    <a:lnTo>
                      <a:pt x="40029" y="7855"/>
                    </a:lnTo>
                    <a:lnTo>
                      <a:pt x="39547" y="7441"/>
                    </a:lnTo>
                    <a:lnTo>
                      <a:pt x="39030" y="7062"/>
                    </a:lnTo>
                    <a:lnTo>
                      <a:pt x="38513" y="6683"/>
                    </a:lnTo>
                    <a:lnTo>
                      <a:pt x="37997" y="6305"/>
                    </a:lnTo>
                    <a:lnTo>
                      <a:pt x="37445" y="5960"/>
                    </a:lnTo>
                    <a:lnTo>
                      <a:pt x="36860" y="5650"/>
                    </a:lnTo>
                    <a:lnTo>
                      <a:pt x="36309" y="5340"/>
                    </a:lnTo>
                    <a:lnTo>
                      <a:pt x="35689" y="5064"/>
                    </a:lnTo>
                    <a:lnTo>
                      <a:pt x="35103" y="4789"/>
                    </a:lnTo>
                    <a:lnTo>
                      <a:pt x="34483" y="4548"/>
                    </a:lnTo>
                    <a:lnTo>
                      <a:pt x="33863" y="4341"/>
                    </a:lnTo>
                    <a:lnTo>
                      <a:pt x="33208" y="4134"/>
                    </a:lnTo>
                    <a:lnTo>
                      <a:pt x="32554" y="3996"/>
                    </a:lnTo>
                    <a:lnTo>
                      <a:pt x="31865" y="3824"/>
                    </a:lnTo>
                    <a:lnTo>
                      <a:pt x="31210" y="3721"/>
                    </a:lnTo>
                    <a:lnTo>
                      <a:pt x="30521" y="3618"/>
                    </a:lnTo>
                    <a:lnTo>
                      <a:pt x="29798" y="3549"/>
                    </a:lnTo>
                    <a:lnTo>
                      <a:pt x="29074" y="3514"/>
                    </a:lnTo>
                    <a:lnTo>
                      <a:pt x="28351" y="3514"/>
                    </a:lnTo>
                    <a:lnTo>
                      <a:pt x="27628" y="3549"/>
                    </a:lnTo>
                    <a:lnTo>
                      <a:pt x="26870" y="3583"/>
                    </a:lnTo>
                    <a:lnTo>
                      <a:pt x="25974" y="3549"/>
                    </a:lnTo>
                    <a:lnTo>
                      <a:pt x="25044" y="3549"/>
                    </a:lnTo>
                    <a:lnTo>
                      <a:pt x="24148" y="3583"/>
                    </a:lnTo>
                    <a:lnTo>
                      <a:pt x="23287" y="3686"/>
                    </a:lnTo>
                    <a:lnTo>
                      <a:pt x="22391" y="3790"/>
                    </a:lnTo>
                    <a:lnTo>
                      <a:pt x="21565" y="3962"/>
                    </a:lnTo>
                    <a:lnTo>
                      <a:pt x="20704" y="4169"/>
                    </a:lnTo>
                    <a:lnTo>
                      <a:pt x="19877" y="4410"/>
                    </a:lnTo>
                    <a:lnTo>
                      <a:pt x="19084" y="4685"/>
                    </a:lnTo>
                    <a:lnTo>
                      <a:pt x="18292" y="4961"/>
                    </a:lnTo>
                    <a:lnTo>
                      <a:pt x="17534" y="5306"/>
                    </a:lnTo>
                    <a:lnTo>
                      <a:pt x="16776" y="5684"/>
                    </a:lnTo>
                    <a:lnTo>
                      <a:pt x="16019" y="6063"/>
                    </a:lnTo>
                    <a:lnTo>
                      <a:pt x="15295" y="6511"/>
                    </a:lnTo>
                    <a:lnTo>
                      <a:pt x="14606" y="6959"/>
                    </a:lnTo>
                    <a:lnTo>
                      <a:pt x="13917" y="7441"/>
                    </a:lnTo>
                    <a:lnTo>
                      <a:pt x="13263" y="7958"/>
                    </a:lnTo>
                    <a:lnTo>
                      <a:pt x="12608" y="8509"/>
                    </a:lnTo>
                    <a:lnTo>
                      <a:pt x="11988" y="9060"/>
                    </a:lnTo>
                    <a:lnTo>
                      <a:pt x="11368" y="9646"/>
                    </a:lnTo>
                    <a:lnTo>
                      <a:pt x="10782" y="10266"/>
                    </a:lnTo>
                    <a:lnTo>
                      <a:pt x="10231" y="10886"/>
                    </a:lnTo>
                    <a:lnTo>
                      <a:pt x="9680" y="11541"/>
                    </a:lnTo>
                    <a:lnTo>
                      <a:pt x="9163" y="12195"/>
                    </a:lnTo>
                    <a:lnTo>
                      <a:pt x="8647" y="12884"/>
                    </a:lnTo>
                    <a:lnTo>
                      <a:pt x="8164" y="13608"/>
                    </a:lnTo>
                    <a:lnTo>
                      <a:pt x="7716" y="14331"/>
                    </a:lnTo>
                    <a:lnTo>
                      <a:pt x="7269" y="15054"/>
                    </a:lnTo>
                    <a:lnTo>
                      <a:pt x="6855" y="15812"/>
                    </a:lnTo>
                    <a:lnTo>
                      <a:pt x="6476" y="16605"/>
                    </a:lnTo>
                    <a:lnTo>
                      <a:pt x="6132" y="17362"/>
                    </a:lnTo>
                    <a:lnTo>
                      <a:pt x="5787" y="18155"/>
                    </a:lnTo>
                    <a:lnTo>
                      <a:pt x="5477" y="18947"/>
                    </a:lnTo>
                    <a:lnTo>
                      <a:pt x="5167" y="19774"/>
                    </a:lnTo>
                    <a:lnTo>
                      <a:pt x="4926" y="20566"/>
                    </a:lnTo>
                    <a:lnTo>
                      <a:pt x="4685" y="21393"/>
                    </a:lnTo>
                    <a:lnTo>
                      <a:pt x="4478" y="22254"/>
                    </a:lnTo>
                    <a:lnTo>
                      <a:pt x="4306" y="23081"/>
                    </a:lnTo>
                    <a:lnTo>
                      <a:pt x="4134" y="23908"/>
                    </a:lnTo>
                    <a:lnTo>
                      <a:pt x="3996" y="24769"/>
                    </a:lnTo>
                    <a:lnTo>
                      <a:pt x="3893" y="25596"/>
                    </a:lnTo>
                    <a:lnTo>
                      <a:pt x="3824" y="26457"/>
                    </a:lnTo>
                    <a:lnTo>
                      <a:pt x="3789" y="27284"/>
                    </a:lnTo>
                    <a:lnTo>
                      <a:pt x="3789" y="28145"/>
                    </a:lnTo>
                    <a:lnTo>
                      <a:pt x="3789" y="28972"/>
                    </a:lnTo>
                    <a:lnTo>
                      <a:pt x="3824" y="29833"/>
                    </a:lnTo>
                    <a:lnTo>
                      <a:pt x="3927" y="30660"/>
                    </a:lnTo>
                    <a:lnTo>
                      <a:pt x="4030" y="31486"/>
                    </a:lnTo>
                    <a:lnTo>
                      <a:pt x="4168" y="32313"/>
                    </a:lnTo>
                    <a:lnTo>
                      <a:pt x="4306" y="33140"/>
                    </a:lnTo>
                    <a:lnTo>
                      <a:pt x="4513" y="33932"/>
                    </a:lnTo>
                    <a:lnTo>
                      <a:pt x="4754" y="34759"/>
                    </a:lnTo>
                    <a:lnTo>
                      <a:pt x="5030" y="35551"/>
                    </a:lnTo>
                    <a:lnTo>
                      <a:pt x="5305" y="36309"/>
                    </a:lnTo>
                    <a:lnTo>
                      <a:pt x="5650" y="37067"/>
                    </a:lnTo>
                    <a:lnTo>
                      <a:pt x="5994" y="37825"/>
                    </a:lnTo>
                    <a:lnTo>
                      <a:pt x="6407" y="38583"/>
                    </a:lnTo>
                    <a:lnTo>
                      <a:pt x="6821" y="39306"/>
                    </a:lnTo>
                    <a:lnTo>
                      <a:pt x="7303" y="39995"/>
                    </a:lnTo>
                    <a:lnTo>
                      <a:pt x="7785" y="40684"/>
                    </a:lnTo>
                    <a:lnTo>
                      <a:pt x="8337" y="41373"/>
                    </a:lnTo>
                    <a:lnTo>
                      <a:pt x="8888" y="42028"/>
                    </a:lnTo>
                    <a:lnTo>
                      <a:pt x="9508" y="42648"/>
                    </a:lnTo>
                    <a:lnTo>
                      <a:pt x="10162" y="43268"/>
                    </a:lnTo>
                    <a:lnTo>
                      <a:pt x="10748" y="43888"/>
                    </a:lnTo>
                    <a:lnTo>
                      <a:pt x="11368" y="44473"/>
                    </a:lnTo>
                    <a:lnTo>
                      <a:pt x="12057" y="44990"/>
                    </a:lnTo>
                    <a:lnTo>
                      <a:pt x="12780" y="45472"/>
                    </a:lnTo>
                    <a:lnTo>
                      <a:pt x="13538" y="45920"/>
                    </a:lnTo>
                    <a:lnTo>
                      <a:pt x="14331" y="46299"/>
                    </a:lnTo>
                    <a:lnTo>
                      <a:pt x="15157" y="46678"/>
                    </a:lnTo>
                    <a:lnTo>
                      <a:pt x="16053" y="46988"/>
                    </a:lnTo>
                    <a:lnTo>
                      <a:pt x="16949" y="47264"/>
                    </a:lnTo>
                    <a:lnTo>
                      <a:pt x="17844" y="47505"/>
                    </a:lnTo>
                    <a:lnTo>
                      <a:pt x="18809" y="47712"/>
                    </a:lnTo>
                    <a:lnTo>
                      <a:pt x="19773" y="47884"/>
                    </a:lnTo>
                    <a:lnTo>
                      <a:pt x="20738" y="48022"/>
                    </a:lnTo>
                    <a:lnTo>
                      <a:pt x="21737" y="48159"/>
                    </a:lnTo>
                    <a:lnTo>
                      <a:pt x="22736" y="48228"/>
                    </a:lnTo>
                    <a:lnTo>
                      <a:pt x="23735" y="48297"/>
                    </a:lnTo>
                    <a:lnTo>
                      <a:pt x="25767" y="48401"/>
                    </a:lnTo>
                    <a:lnTo>
                      <a:pt x="27765" y="48401"/>
                    </a:lnTo>
                    <a:lnTo>
                      <a:pt x="29763" y="48366"/>
                    </a:lnTo>
                    <a:lnTo>
                      <a:pt x="31693" y="48263"/>
                    </a:lnTo>
                    <a:lnTo>
                      <a:pt x="35275" y="48091"/>
                    </a:lnTo>
                    <a:lnTo>
                      <a:pt x="36860" y="47987"/>
                    </a:lnTo>
                    <a:lnTo>
                      <a:pt x="38341" y="47918"/>
                    </a:lnTo>
                    <a:lnTo>
                      <a:pt x="38341" y="47918"/>
                    </a:lnTo>
                    <a:lnTo>
                      <a:pt x="37445" y="48263"/>
                    </a:lnTo>
                    <a:lnTo>
                      <a:pt x="36550" y="48573"/>
                    </a:lnTo>
                    <a:lnTo>
                      <a:pt x="35654" y="48848"/>
                    </a:lnTo>
                    <a:lnTo>
                      <a:pt x="34793" y="49090"/>
                    </a:lnTo>
                    <a:lnTo>
                      <a:pt x="33932" y="49331"/>
                    </a:lnTo>
                    <a:lnTo>
                      <a:pt x="33070" y="49503"/>
                    </a:lnTo>
                    <a:lnTo>
                      <a:pt x="32209" y="49710"/>
                    </a:lnTo>
                    <a:lnTo>
                      <a:pt x="31383" y="49847"/>
                    </a:lnTo>
                    <a:lnTo>
                      <a:pt x="30556" y="49985"/>
                    </a:lnTo>
                    <a:lnTo>
                      <a:pt x="29763" y="50089"/>
                    </a:lnTo>
                    <a:lnTo>
                      <a:pt x="28937" y="50157"/>
                    </a:lnTo>
                    <a:lnTo>
                      <a:pt x="28144" y="50226"/>
                    </a:lnTo>
                    <a:lnTo>
                      <a:pt x="27386" y="50295"/>
                    </a:lnTo>
                    <a:lnTo>
                      <a:pt x="25836" y="50295"/>
                    </a:lnTo>
                    <a:lnTo>
                      <a:pt x="25113" y="50261"/>
                    </a:lnTo>
                    <a:lnTo>
                      <a:pt x="24355" y="50226"/>
                    </a:lnTo>
                    <a:lnTo>
                      <a:pt x="23632" y="50157"/>
                    </a:lnTo>
                    <a:lnTo>
                      <a:pt x="22908" y="50089"/>
                    </a:lnTo>
                    <a:lnTo>
                      <a:pt x="22219" y="49985"/>
                    </a:lnTo>
                    <a:lnTo>
                      <a:pt x="20841" y="49744"/>
                    </a:lnTo>
                    <a:lnTo>
                      <a:pt x="19498" y="49400"/>
                    </a:lnTo>
                    <a:lnTo>
                      <a:pt x="18223" y="48986"/>
                    </a:lnTo>
                    <a:lnTo>
                      <a:pt x="16983" y="48538"/>
                    </a:lnTo>
                    <a:lnTo>
                      <a:pt x="15812" y="47987"/>
                    </a:lnTo>
                    <a:lnTo>
                      <a:pt x="14675" y="47402"/>
                    </a:lnTo>
                    <a:lnTo>
                      <a:pt x="13573" y="46747"/>
                    </a:lnTo>
                    <a:lnTo>
                      <a:pt x="12505" y="46024"/>
                    </a:lnTo>
                    <a:lnTo>
                      <a:pt x="11540" y="45266"/>
                    </a:lnTo>
                    <a:lnTo>
                      <a:pt x="10576" y="44439"/>
                    </a:lnTo>
                    <a:lnTo>
                      <a:pt x="9680" y="43578"/>
                    </a:lnTo>
                    <a:lnTo>
                      <a:pt x="8853" y="42682"/>
                    </a:lnTo>
                    <a:lnTo>
                      <a:pt x="8061" y="41718"/>
                    </a:lnTo>
                    <a:lnTo>
                      <a:pt x="7303" y="40753"/>
                    </a:lnTo>
                    <a:lnTo>
                      <a:pt x="6614" y="39720"/>
                    </a:lnTo>
                    <a:lnTo>
                      <a:pt x="5994" y="38652"/>
                    </a:lnTo>
                    <a:lnTo>
                      <a:pt x="5408" y="37584"/>
                    </a:lnTo>
                    <a:lnTo>
                      <a:pt x="4892" y="36481"/>
                    </a:lnTo>
                    <a:lnTo>
                      <a:pt x="4409" y="35345"/>
                    </a:lnTo>
                    <a:lnTo>
                      <a:pt x="3996" y="34173"/>
                    </a:lnTo>
                    <a:lnTo>
                      <a:pt x="3617" y="33002"/>
                    </a:lnTo>
                    <a:lnTo>
                      <a:pt x="3307" y="31796"/>
                    </a:lnTo>
                    <a:lnTo>
                      <a:pt x="3066" y="30591"/>
                    </a:lnTo>
                    <a:lnTo>
                      <a:pt x="2894" y="29385"/>
                    </a:lnTo>
                    <a:lnTo>
                      <a:pt x="2756" y="28179"/>
                    </a:lnTo>
                    <a:lnTo>
                      <a:pt x="2687" y="26939"/>
                    </a:lnTo>
                    <a:lnTo>
                      <a:pt x="2687" y="25699"/>
                    </a:lnTo>
                    <a:lnTo>
                      <a:pt x="2721" y="24493"/>
                    </a:lnTo>
                    <a:lnTo>
                      <a:pt x="2825" y="23253"/>
                    </a:lnTo>
                    <a:lnTo>
                      <a:pt x="2997" y="22047"/>
                    </a:lnTo>
                    <a:lnTo>
                      <a:pt x="3238" y="20842"/>
                    </a:lnTo>
                    <a:lnTo>
                      <a:pt x="3548" y="19671"/>
                    </a:lnTo>
                    <a:lnTo>
                      <a:pt x="3893" y="18499"/>
                    </a:lnTo>
                    <a:lnTo>
                      <a:pt x="4306" y="17328"/>
                    </a:lnTo>
                    <a:lnTo>
                      <a:pt x="4788" y="16191"/>
                    </a:lnTo>
                    <a:lnTo>
                      <a:pt x="5340" y="15089"/>
                    </a:lnTo>
                    <a:lnTo>
                      <a:pt x="5960" y="13987"/>
                    </a:lnTo>
                    <a:lnTo>
                      <a:pt x="6649" y="12953"/>
                    </a:lnTo>
                    <a:lnTo>
                      <a:pt x="7372" y="11920"/>
                    </a:lnTo>
                    <a:lnTo>
                      <a:pt x="8199" y="10955"/>
                    </a:lnTo>
                    <a:lnTo>
                      <a:pt x="9094" y="9990"/>
                    </a:lnTo>
                    <a:lnTo>
                      <a:pt x="10025" y="9095"/>
                    </a:lnTo>
                    <a:lnTo>
                      <a:pt x="11058" y="8234"/>
                    </a:lnTo>
                    <a:lnTo>
                      <a:pt x="12126" y="7441"/>
                    </a:lnTo>
                    <a:lnTo>
                      <a:pt x="13297" y="6683"/>
                    </a:lnTo>
                    <a:lnTo>
                      <a:pt x="13883" y="6305"/>
                    </a:lnTo>
                    <a:lnTo>
                      <a:pt x="14537" y="5960"/>
                    </a:lnTo>
                    <a:lnTo>
                      <a:pt x="15157" y="5650"/>
                    </a:lnTo>
                    <a:lnTo>
                      <a:pt x="15812" y="5306"/>
                    </a:lnTo>
                    <a:lnTo>
                      <a:pt x="16501" y="5030"/>
                    </a:lnTo>
                    <a:lnTo>
                      <a:pt x="17190" y="4720"/>
                    </a:lnTo>
                    <a:lnTo>
                      <a:pt x="17913" y="4444"/>
                    </a:lnTo>
                    <a:lnTo>
                      <a:pt x="18637" y="4203"/>
                    </a:lnTo>
                    <a:lnTo>
                      <a:pt x="19394" y="3962"/>
                    </a:lnTo>
                    <a:lnTo>
                      <a:pt x="20152" y="3721"/>
                    </a:lnTo>
                    <a:lnTo>
                      <a:pt x="20945" y="3514"/>
                    </a:lnTo>
                    <a:lnTo>
                      <a:pt x="21737" y="3342"/>
                    </a:lnTo>
                    <a:lnTo>
                      <a:pt x="22564" y="3170"/>
                    </a:lnTo>
                    <a:lnTo>
                      <a:pt x="23390" y="2997"/>
                    </a:lnTo>
                    <a:lnTo>
                      <a:pt x="24252" y="2894"/>
                    </a:lnTo>
                    <a:lnTo>
                      <a:pt x="25113" y="2756"/>
                    </a:lnTo>
                    <a:lnTo>
                      <a:pt x="26009" y="2653"/>
                    </a:lnTo>
                    <a:lnTo>
                      <a:pt x="26939" y="2584"/>
                    </a:lnTo>
                    <a:lnTo>
                      <a:pt x="27765" y="2515"/>
                    </a:lnTo>
                    <a:close/>
                    <a:moveTo>
                      <a:pt x="26181" y="0"/>
                    </a:moveTo>
                    <a:lnTo>
                      <a:pt x="25285" y="35"/>
                    </a:lnTo>
                    <a:lnTo>
                      <a:pt x="24355" y="104"/>
                    </a:lnTo>
                    <a:lnTo>
                      <a:pt x="23459" y="173"/>
                    </a:lnTo>
                    <a:lnTo>
                      <a:pt x="22564" y="276"/>
                    </a:lnTo>
                    <a:lnTo>
                      <a:pt x="21668" y="414"/>
                    </a:lnTo>
                    <a:lnTo>
                      <a:pt x="20807" y="586"/>
                    </a:lnTo>
                    <a:lnTo>
                      <a:pt x="19911" y="793"/>
                    </a:lnTo>
                    <a:lnTo>
                      <a:pt x="19050" y="999"/>
                    </a:lnTo>
                    <a:lnTo>
                      <a:pt x="18189" y="1275"/>
                    </a:lnTo>
                    <a:lnTo>
                      <a:pt x="17328" y="1551"/>
                    </a:lnTo>
                    <a:lnTo>
                      <a:pt x="16466" y="1861"/>
                    </a:lnTo>
                    <a:lnTo>
                      <a:pt x="15640" y="2205"/>
                    </a:lnTo>
                    <a:lnTo>
                      <a:pt x="14847" y="2550"/>
                    </a:lnTo>
                    <a:lnTo>
                      <a:pt x="14021" y="2963"/>
                    </a:lnTo>
                    <a:lnTo>
                      <a:pt x="13228" y="3411"/>
                    </a:lnTo>
                    <a:lnTo>
                      <a:pt x="12470" y="3859"/>
                    </a:lnTo>
                    <a:lnTo>
                      <a:pt x="11712" y="4341"/>
                    </a:lnTo>
                    <a:lnTo>
                      <a:pt x="10989" y="4858"/>
                    </a:lnTo>
                    <a:lnTo>
                      <a:pt x="10266" y="5409"/>
                    </a:lnTo>
                    <a:lnTo>
                      <a:pt x="9577" y="5994"/>
                    </a:lnTo>
                    <a:lnTo>
                      <a:pt x="8922" y="6615"/>
                    </a:lnTo>
                    <a:lnTo>
                      <a:pt x="8268" y="7269"/>
                    </a:lnTo>
                    <a:lnTo>
                      <a:pt x="7648" y="7924"/>
                    </a:lnTo>
                    <a:lnTo>
                      <a:pt x="6924" y="8716"/>
                    </a:lnTo>
                    <a:lnTo>
                      <a:pt x="6235" y="9508"/>
                    </a:lnTo>
                    <a:lnTo>
                      <a:pt x="5546" y="10335"/>
                    </a:lnTo>
                    <a:lnTo>
                      <a:pt x="4926" y="11162"/>
                    </a:lnTo>
                    <a:lnTo>
                      <a:pt x="4375" y="12023"/>
                    </a:lnTo>
                    <a:lnTo>
                      <a:pt x="3824" y="12884"/>
                    </a:lnTo>
                    <a:lnTo>
                      <a:pt x="3307" y="13780"/>
                    </a:lnTo>
                    <a:lnTo>
                      <a:pt x="2825" y="14675"/>
                    </a:lnTo>
                    <a:lnTo>
                      <a:pt x="2411" y="15571"/>
                    </a:lnTo>
                    <a:lnTo>
                      <a:pt x="1998" y="16501"/>
                    </a:lnTo>
                    <a:lnTo>
                      <a:pt x="1654" y="17431"/>
                    </a:lnTo>
                    <a:lnTo>
                      <a:pt x="1344" y="18361"/>
                    </a:lnTo>
                    <a:lnTo>
                      <a:pt x="1033" y="19292"/>
                    </a:lnTo>
                    <a:lnTo>
                      <a:pt x="792" y="20256"/>
                    </a:lnTo>
                    <a:lnTo>
                      <a:pt x="586" y="21221"/>
                    </a:lnTo>
                    <a:lnTo>
                      <a:pt x="379" y="22151"/>
                    </a:lnTo>
                    <a:lnTo>
                      <a:pt x="241" y="23115"/>
                    </a:lnTo>
                    <a:lnTo>
                      <a:pt x="138" y="24080"/>
                    </a:lnTo>
                    <a:lnTo>
                      <a:pt x="69" y="25044"/>
                    </a:lnTo>
                    <a:lnTo>
                      <a:pt x="0" y="26009"/>
                    </a:lnTo>
                    <a:lnTo>
                      <a:pt x="0" y="26974"/>
                    </a:lnTo>
                    <a:lnTo>
                      <a:pt x="34" y="27938"/>
                    </a:lnTo>
                    <a:lnTo>
                      <a:pt x="103" y="28903"/>
                    </a:lnTo>
                    <a:lnTo>
                      <a:pt x="172" y="29867"/>
                    </a:lnTo>
                    <a:lnTo>
                      <a:pt x="310" y="30797"/>
                    </a:lnTo>
                    <a:lnTo>
                      <a:pt x="448" y="31727"/>
                    </a:lnTo>
                    <a:lnTo>
                      <a:pt x="655" y="32692"/>
                    </a:lnTo>
                    <a:lnTo>
                      <a:pt x="861" y="33588"/>
                    </a:lnTo>
                    <a:lnTo>
                      <a:pt x="1102" y="34518"/>
                    </a:lnTo>
                    <a:lnTo>
                      <a:pt x="1378" y="35413"/>
                    </a:lnTo>
                    <a:lnTo>
                      <a:pt x="1688" y="36309"/>
                    </a:lnTo>
                    <a:lnTo>
                      <a:pt x="2032" y="37205"/>
                    </a:lnTo>
                    <a:lnTo>
                      <a:pt x="2411" y="38066"/>
                    </a:lnTo>
                    <a:lnTo>
                      <a:pt x="2825" y="38927"/>
                    </a:lnTo>
                    <a:lnTo>
                      <a:pt x="3238" y="39754"/>
                    </a:lnTo>
                    <a:lnTo>
                      <a:pt x="3720" y="40581"/>
                    </a:lnTo>
                    <a:lnTo>
                      <a:pt x="4203" y="41373"/>
                    </a:lnTo>
                    <a:lnTo>
                      <a:pt x="4719" y="42165"/>
                    </a:lnTo>
                    <a:lnTo>
                      <a:pt x="5271" y="42923"/>
                    </a:lnTo>
                    <a:lnTo>
                      <a:pt x="5856" y="43681"/>
                    </a:lnTo>
                    <a:lnTo>
                      <a:pt x="6442" y="44370"/>
                    </a:lnTo>
                    <a:lnTo>
                      <a:pt x="7096" y="45093"/>
                    </a:lnTo>
                    <a:lnTo>
                      <a:pt x="7751" y="45748"/>
                    </a:lnTo>
                    <a:lnTo>
                      <a:pt x="8440" y="46403"/>
                    </a:lnTo>
                    <a:lnTo>
                      <a:pt x="9163" y="47023"/>
                    </a:lnTo>
                    <a:lnTo>
                      <a:pt x="9887" y="47608"/>
                    </a:lnTo>
                    <a:lnTo>
                      <a:pt x="10679" y="48159"/>
                    </a:lnTo>
                    <a:lnTo>
                      <a:pt x="11471" y="48711"/>
                    </a:lnTo>
                    <a:lnTo>
                      <a:pt x="12298" y="49227"/>
                    </a:lnTo>
                    <a:lnTo>
                      <a:pt x="13125" y="49675"/>
                    </a:lnTo>
                    <a:lnTo>
                      <a:pt x="13986" y="50123"/>
                    </a:lnTo>
                    <a:lnTo>
                      <a:pt x="14882" y="50536"/>
                    </a:lnTo>
                    <a:lnTo>
                      <a:pt x="15812" y="50881"/>
                    </a:lnTo>
                    <a:lnTo>
                      <a:pt x="16776" y="51225"/>
                    </a:lnTo>
                    <a:lnTo>
                      <a:pt x="17741" y="51535"/>
                    </a:lnTo>
                    <a:lnTo>
                      <a:pt x="18740" y="51776"/>
                    </a:lnTo>
                    <a:lnTo>
                      <a:pt x="19739" y="51983"/>
                    </a:lnTo>
                    <a:lnTo>
                      <a:pt x="20772" y="52190"/>
                    </a:lnTo>
                    <a:lnTo>
                      <a:pt x="21840" y="52328"/>
                    </a:lnTo>
                    <a:lnTo>
                      <a:pt x="22943" y="52397"/>
                    </a:lnTo>
                    <a:lnTo>
                      <a:pt x="24045" y="52465"/>
                    </a:lnTo>
                    <a:lnTo>
                      <a:pt x="25182" y="52465"/>
                    </a:lnTo>
                    <a:lnTo>
                      <a:pt x="26319" y="52431"/>
                    </a:lnTo>
                    <a:lnTo>
                      <a:pt x="27490" y="52328"/>
                    </a:lnTo>
                    <a:lnTo>
                      <a:pt x="28523" y="52328"/>
                    </a:lnTo>
                    <a:lnTo>
                      <a:pt x="29522" y="52293"/>
                    </a:lnTo>
                    <a:lnTo>
                      <a:pt x="30521" y="52224"/>
                    </a:lnTo>
                    <a:lnTo>
                      <a:pt x="31486" y="52155"/>
                    </a:lnTo>
                    <a:lnTo>
                      <a:pt x="32416" y="52018"/>
                    </a:lnTo>
                    <a:lnTo>
                      <a:pt x="33381" y="51880"/>
                    </a:lnTo>
                    <a:lnTo>
                      <a:pt x="34276" y="51742"/>
                    </a:lnTo>
                    <a:lnTo>
                      <a:pt x="35206" y="51535"/>
                    </a:lnTo>
                    <a:lnTo>
                      <a:pt x="36102" y="51329"/>
                    </a:lnTo>
                    <a:lnTo>
                      <a:pt x="36998" y="51088"/>
                    </a:lnTo>
                    <a:lnTo>
                      <a:pt x="37859" y="50812"/>
                    </a:lnTo>
                    <a:lnTo>
                      <a:pt x="38720" y="50536"/>
                    </a:lnTo>
                    <a:lnTo>
                      <a:pt x="39581" y="50226"/>
                    </a:lnTo>
                    <a:lnTo>
                      <a:pt x="40442" y="49882"/>
                    </a:lnTo>
                    <a:lnTo>
                      <a:pt x="41269" y="49537"/>
                    </a:lnTo>
                    <a:lnTo>
                      <a:pt x="42130" y="49158"/>
                    </a:lnTo>
                    <a:lnTo>
                      <a:pt x="38823" y="43784"/>
                    </a:lnTo>
                    <a:lnTo>
                      <a:pt x="37790" y="44232"/>
                    </a:lnTo>
                    <a:lnTo>
                      <a:pt x="36756" y="44680"/>
                    </a:lnTo>
                    <a:lnTo>
                      <a:pt x="35757" y="45059"/>
                    </a:lnTo>
                    <a:lnTo>
                      <a:pt x="34724" y="45404"/>
                    </a:lnTo>
                    <a:lnTo>
                      <a:pt x="33691" y="45679"/>
                    </a:lnTo>
                    <a:lnTo>
                      <a:pt x="32692" y="45920"/>
                    </a:lnTo>
                    <a:lnTo>
                      <a:pt x="31693" y="46127"/>
                    </a:lnTo>
                    <a:lnTo>
                      <a:pt x="30694" y="46299"/>
                    </a:lnTo>
                    <a:lnTo>
                      <a:pt x="29729" y="46403"/>
                    </a:lnTo>
                    <a:lnTo>
                      <a:pt x="28730" y="46506"/>
                    </a:lnTo>
                    <a:lnTo>
                      <a:pt x="27765" y="46540"/>
                    </a:lnTo>
                    <a:lnTo>
                      <a:pt x="26835" y="46540"/>
                    </a:lnTo>
                    <a:lnTo>
                      <a:pt x="25871" y="46506"/>
                    </a:lnTo>
                    <a:lnTo>
                      <a:pt x="24941" y="46437"/>
                    </a:lnTo>
                    <a:lnTo>
                      <a:pt x="24011" y="46299"/>
                    </a:lnTo>
                    <a:lnTo>
                      <a:pt x="23115" y="46161"/>
                    </a:lnTo>
                    <a:lnTo>
                      <a:pt x="22219" y="45989"/>
                    </a:lnTo>
                    <a:lnTo>
                      <a:pt x="21358" y="45782"/>
                    </a:lnTo>
                    <a:lnTo>
                      <a:pt x="20497" y="45541"/>
                    </a:lnTo>
                    <a:lnTo>
                      <a:pt x="19636" y="45231"/>
                    </a:lnTo>
                    <a:lnTo>
                      <a:pt x="18809" y="44921"/>
                    </a:lnTo>
                    <a:lnTo>
                      <a:pt x="18017" y="44577"/>
                    </a:lnTo>
                    <a:lnTo>
                      <a:pt x="17224" y="44232"/>
                    </a:lnTo>
                    <a:lnTo>
                      <a:pt x="16466" y="43819"/>
                    </a:lnTo>
                    <a:lnTo>
                      <a:pt x="15708" y="43371"/>
                    </a:lnTo>
                    <a:lnTo>
                      <a:pt x="14985" y="42923"/>
                    </a:lnTo>
                    <a:lnTo>
                      <a:pt x="14296" y="42441"/>
                    </a:lnTo>
                    <a:lnTo>
                      <a:pt x="13607" y="41924"/>
                    </a:lnTo>
                    <a:lnTo>
                      <a:pt x="12953" y="41407"/>
                    </a:lnTo>
                    <a:lnTo>
                      <a:pt x="12333" y="40856"/>
                    </a:lnTo>
                    <a:lnTo>
                      <a:pt x="11712" y="40271"/>
                    </a:lnTo>
                    <a:lnTo>
                      <a:pt x="11161" y="39651"/>
                    </a:lnTo>
                    <a:lnTo>
                      <a:pt x="10610" y="39031"/>
                    </a:lnTo>
                    <a:lnTo>
                      <a:pt x="10059" y="38376"/>
                    </a:lnTo>
                    <a:lnTo>
                      <a:pt x="9577" y="37722"/>
                    </a:lnTo>
                    <a:lnTo>
                      <a:pt x="9129" y="37033"/>
                    </a:lnTo>
                    <a:lnTo>
                      <a:pt x="8681" y="36309"/>
                    </a:lnTo>
                    <a:lnTo>
                      <a:pt x="8302" y="35586"/>
                    </a:lnTo>
                    <a:lnTo>
                      <a:pt x="7923" y="34862"/>
                    </a:lnTo>
                    <a:lnTo>
                      <a:pt x="7579" y="34104"/>
                    </a:lnTo>
                    <a:lnTo>
                      <a:pt x="7269" y="33347"/>
                    </a:lnTo>
                    <a:lnTo>
                      <a:pt x="7028" y="32554"/>
                    </a:lnTo>
                    <a:lnTo>
                      <a:pt x="6786" y="31762"/>
                    </a:lnTo>
                    <a:lnTo>
                      <a:pt x="6580" y="30935"/>
                    </a:lnTo>
                    <a:lnTo>
                      <a:pt x="6442" y="30108"/>
                    </a:lnTo>
                    <a:lnTo>
                      <a:pt x="6304" y="29282"/>
                    </a:lnTo>
                    <a:lnTo>
                      <a:pt x="6235" y="28420"/>
                    </a:lnTo>
                    <a:lnTo>
                      <a:pt x="6166" y="27594"/>
                    </a:lnTo>
                    <a:lnTo>
                      <a:pt x="6166" y="26732"/>
                    </a:lnTo>
                    <a:lnTo>
                      <a:pt x="6201" y="25837"/>
                    </a:lnTo>
                    <a:lnTo>
                      <a:pt x="6304" y="24976"/>
                    </a:lnTo>
                    <a:lnTo>
                      <a:pt x="6407" y="24080"/>
                    </a:lnTo>
                    <a:lnTo>
                      <a:pt x="6580" y="23184"/>
                    </a:lnTo>
                    <a:lnTo>
                      <a:pt x="6786" y="22289"/>
                    </a:lnTo>
                    <a:lnTo>
                      <a:pt x="7028" y="21393"/>
                    </a:lnTo>
                    <a:lnTo>
                      <a:pt x="7338" y="20497"/>
                    </a:lnTo>
                    <a:lnTo>
                      <a:pt x="7682" y="19602"/>
                    </a:lnTo>
                    <a:lnTo>
                      <a:pt x="8095" y="18706"/>
                    </a:lnTo>
                    <a:lnTo>
                      <a:pt x="8509" y="17776"/>
                    </a:lnTo>
                    <a:lnTo>
                      <a:pt x="9026" y="16880"/>
                    </a:lnTo>
                    <a:lnTo>
                      <a:pt x="9542" y="15985"/>
                    </a:lnTo>
                    <a:lnTo>
                      <a:pt x="10128" y="15089"/>
                    </a:lnTo>
                    <a:lnTo>
                      <a:pt x="10782" y="14193"/>
                    </a:lnTo>
                    <a:lnTo>
                      <a:pt x="11471" y="13298"/>
                    </a:lnTo>
                    <a:lnTo>
                      <a:pt x="12229" y="12402"/>
                    </a:lnTo>
                    <a:lnTo>
                      <a:pt x="13090" y="11472"/>
                    </a:lnTo>
                    <a:lnTo>
                      <a:pt x="13986" y="10645"/>
                    </a:lnTo>
                    <a:lnTo>
                      <a:pt x="14882" y="9887"/>
                    </a:lnTo>
                    <a:lnTo>
                      <a:pt x="15812" y="9164"/>
                    </a:lnTo>
                    <a:lnTo>
                      <a:pt x="16707" y="8544"/>
                    </a:lnTo>
                    <a:lnTo>
                      <a:pt x="17638" y="7992"/>
                    </a:lnTo>
                    <a:lnTo>
                      <a:pt x="18568" y="7510"/>
                    </a:lnTo>
                    <a:lnTo>
                      <a:pt x="19532" y="7097"/>
                    </a:lnTo>
                    <a:lnTo>
                      <a:pt x="20462" y="6718"/>
                    </a:lnTo>
                    <a:lnTo>
                      <a:pt x="21427" y="6408"/>
                    </a:lnTo>
                    <a:lnTo>
                      <a:pt x="22391" y="6167"/>
                    </a:lnTo>
                    <a:lnTo>
                      <a:pt x="23322" y="5994"/>
                    </a:lnTo>
                    <a:lnTo>
                      <a:pt x="24286" y="5891"/>
                    </a:lnTo>
                    <a:lnTo>
                      <a:pt x="25216" y="5822"/>
                    </a:lnTo>
                    <a:lnTo>
                      <a:pt x="26146" y="5788"/>
                    </a:lnTo>
                    <a:lnTo>
                      <a:pt x="27076" y="5822"/>
                    </a:lnTo>
                    <a:lnTo>
                      <a:pt x="28007" y="5926"/>
                    </a:lnTo>
                    <a:lnTo>
                      <a:pt x="28937" y="6063"/>
                    </a:lnTo>
                    <a:lnTo>
                      <a:pt x="29832" y="6236"/>
                    </a:lnTo>
                    <a:lnTo>
                      <a:pt x="30728" y="6442"/>
                    </a:lnTo>
                    <a:lnTo>
                      <a:pt x="31589" y="6718"/>
                    </a:lnTo>
                    <a:lnTo>
                      <a:pt x="32450" y="7028"/>
                    </a:lnTo>
                    <a:lnTo>
                      <a:pt x="33312" y="7372"/>
                    </a:lnTo>
                    <a:lnTo>
                      <a:pt x="34138" y="7786"/>
                    </a:lnTo>
                    <a:lnTo>
                      <a:pt x="34931" y="8199"/>
                    </a:lnTo>
                    <a:lnTo>
                      <a:pt x="35723" y="8647"/>
                    </a:lnTo>
                    <a:lnTo>
                      <a:pt x="36481" y="9129"/>
                    </a:lnTo>
                    <a:lnTo>
                      <a:pt x="37239" y="9680"/>
                    </a:lnTo>
                    <a:lnTo>
                      <a:pt x="37928" y="10232"/>
                    </a:lnTo>
                    <a:lnTo>
                      <a:pt x="38617" y="10783"/>
                    </a:lnTo>
                    <a:lnTo>
                      <a:pt x="39245" y="11378"/>
                    </a:lnTo>
                    <a:lnTo>
                      <a:pt x="39245" y="11378"/>
                    </a:lnTo>
                    <a:lnTo>
                      <a:pt x="38996" y="11403"/>
                    </a:lnTo>
                    <a:lnTo>
                      <a:pt x="37928" y="11368"/>
                    </a:lnTo>
                    <a:lnTo>
                      <a:pt x="36584" y="11265"/>
                    </a:lnTo>
                    <a:lnTo>
                      <a:pt x="35137" y="11196"/>
                    </a:lnTo>
                    <a:lnTo>
                      <a:pt x="34448" y="11196"/>
                    </a:lnTo>
                    <a:lnTo>
                      <a:pt x="33794" y="11231"/>
                    </a:lnTo>
                    <a:lnTo>
                      <a:pt x="33208" y="11334"/>
                    </a:lnTo>
                    <a:lnTo>
                      <a:pt x="32692" y="11437"/>
                    </a:lnTo>
                    <a:lnTo>
                      <a:pt x="32485" y="11541"/>
                    </a:lnTo>
                    <a:lnTo>
                      <a:pt x="32313" y="11644"/>
                    </a:lnTo>
                    <a:lnTo>
                      <a:pt x="32175" y="11747"/>
                    </a:lnTo>
                    <a:lnTo>
                      <a:pt x="32037" y="11885"/>
                    </a:lnTo>
                    <a:lnTo>
                      <a:pt x="31968" y="12057"/>
                    </a:lnTo>
                    <a:lnTo>
                      <a:pt x="31934" y="12230"/>
                    </a:lnTo>
                    <a:lnTo>
                      <a:pt x="31968" y="12436"/>
                    </a:lnTo>
                    <a:lnTo>
                      <a:pt x="32003" y="12677"/>
                    </a:lnTo>
                    <a:lnTo>
                      <a:pt x="31486" y="12333"/>
                    </a:lnTo>
                    <a:lnTo>
                      <a:pt x="30969" y="12023"/>
                    </a:lnTo>
                    <a:lnTo>
                      <a:pt x="30418" y="11747"/>
                    </a:lnTo>
                    <a:lnTo>
                      <a:pt x="29867" y="11506"/>
                    </a:lnTo>
                    <a:lnTo>
                      <a:pt x="29316" y="11300"/>
                    </a:lnTo>
                    <a:lnTo>
                      <a:pt x="28730" y="11093"/>
                    </a:lnTo>
                    <a:lnTo>
                      <a:pt x="28179" y="10955"/>
                    </a:lnTo>
                    <a:lnTo>
                      <a:pt x="27593" y="10817"/>
                    </a:lnTo>
                    <a:lnTo>
                      <a:pt x="27008" y="10714"/>
                    </a:lnTo>
                    <a:lnTo>
                      <a:pt x="26422" y="10645"/>
                    </a:lnTo>
                    <a:lnTo>
                      <a:pt x="25836" y="10576"/>
                    </a:lnTo>
                    <a:lnTo>
                      <a:pt x="24631" y="10576"/>
                    </a:lnTo>
                    <a:lnTo>
                      <a:pt x="24045" y="10611"/>
                    </a:lnTo>
                    <a:lnTo>
                      <a:pt x="23459" y="10679"/>
                    </a:lnTo>
                    <a:lnTo>
                      <a:pt x="22839" y="10783"/>
                    </a:lnTo>
                    <a:lnTo>
                      <a:pt x="22254" y="10921"/>
                    </a:lnTo>
                    <a:lnTo>
                      <a:pt x="21668" y="11093"/>
                    </a:lnTo>
                    <a:lnTo>
                      <a:pt x="21117" y="11265"/>
                    </a:lnTo>
                    <a:lnTo>
                      <a:pt x="20531" y="11472"/>
                    </a:lnTo>
                    <a:lnTo>
                      <a:pt x="19946" y="11747"/>
                    </a:lnTo>
                    <a:lnTo>
                      <a:pt x="19394" y="11989"/>
                    </a:lnTo>
                    <a:lnTo>
                      <a:pt x="18843" y="12299"/>
                    </a:lnTo>
                    <a:lnTo>
                      <a:pt x="18292" y="12643"/>
                    </a:lnTo>
                    <a:lnTo>
                      <a:pt x="17775" y="13022"/>
                    </a:lnTo>
                    <a:lnTo>
                      <a:pt x="17259" y="13401"/>
                    </a:lnTo>
                    <a:lnTo>
                      <a:pt x="16742" y="13814"/>
                    </a:lnTo>
                    <a:lnTo>
                      <a:pt x="16260" y="14262"/>
                    </a:lnTo>
                    <a:lnTo>
                      <a:pt x="15777" y="14744"/>
                    </a:lnTo>
                    <a:lnTo>
                      <a:pt x="15295" y="15261"/>
                    </a:lnTo>
                    <a:lnTo>
                      <a:pt x="14847" y="15812"/>
                    </a:lnTo>
                    <a:lnTo>
                      <a:pt x="14399" y="16363"/>
                    </a:lnTo>
                    <a:lnTo>
                      <a:pt x="13917" y="16880"/>
                    </a:lnTo>
                    <a:lnTo>
                      <a:pt x="13469" y="17362"/>
                    </a:lnTo>
                    <a:lnTo>
                      <a:pt x="13056" y="17914"/>
                    </a:lnTo>
                    <a:lnTo>
                      <a:pt x="12677" y="18430"/>
                    </a:lnTo>
                    <a:lnTo>
                      <a:pt x="12298" y="18982"/>
                    </a:lnTo>
                    <a:lnTo>
                      <a:pt x="11954" y="19567"/>
                    </a:lnTo>
                    <a:lnTo>
                      <a:pt x="11644" y="20153"/>
                    </a:lnTo>
                    <a:lnTo>
                      <a:pt x="11368" y="20738"/>
                    </a:lnTo>
                    <a:lnTo>
                      <a:pt x="11127" y="21324"/>
                    </a:lnTo>
                    <a:lnTo>
                      <a:pt x="10886" y="21944"/>
                    </a:lnTo>
                    <a:lnTo>
                      <a:pt x="10679" y="22564"/>
                    </a:lnTo>
                    <a:lnTo>
                      <a:pt x="10507" y="23184"/>
                    </a:lnTo>
                    <a:lnTo>
                      <a:pt x="10335" y="23839"/>
                    </a:lnTo>
                    <a:lnTo>
                      <a:pt x="10231" y="24459"/>
                    </a:lnTo>
                    <a:lnTo>
                      <a:pt x="10128" y="25113"/>
                    </a:lnTo>
                    <a:lnTo>
                      <a:pt x="10025" y="25733"/>
                    </a:lnTo>
                    <a:lnTo>
                      <a:pt x="9990" y="26388"/>
                    </a:lnTo>
                    <a:lnTo>
                      <a:pt x="9956" y="27042"/>
                    </a:lnTo>
                    <a:lnTo>
                      <a:pt x="9956" y="27697"/>
                    </a:lnTo>
                    <a:lnTo>
                      <a:pt x="9956" y="28317"/>
                    </a:lnTo>
                    <a:lnTo>
                      <a:pt x="9990" y="28972"/>
                    </a:lnTo>
                    <a:lnTo>
                      <a:pt x="10059" y="29592"/>
                    </a:lnTo>
                    <a:lnTo>
                      <a:pt x="10128" y="30246"/>
                    </a:lnTo>
                    <a:lnTo>
                      <a:pt x="10231" y="30866"/>
                    </a:lnTo>
                    <a:lnTo>
                      <a:pt x="10369" y="31486"/>
                    </a:lnTo>
                    <a:lnTo>
                      <a:pt x="10507" y="32072"/>
                    </a:lnTo>
                    <a:lnTo>
                      <a:pt x="10679" y="32692"/>
                    </a:lnTo>
                    <a:lnTo>
                      <a:pt x="10851" y="33278"/>
                    </a:lnTo>
                    <a:lnTo>
                      <a:pt x="11058" y="33863"/>
                    </a:lnTo>
                    <a:lnTo>
                      <a:pt x="11299" y="34414"/>
                    </a:lnTo>
                    <a:lnTo>
                      <a:pt x="11540" y="34966"/>
                    </a:lnTo>
                    <a:lnTo>
                      <a:pt x="11781" y="35517"/>
                    </a:lnTo>
                    <a:lnTo>
                      <a:pt x="12057" y="36034"/>
                    </a:lnTo>
                    <a:lnTo>
                      <a:pt x="12367" y="36550"/>
                    </a:lnTo>
                    <a:lnTo>
                      <a:pt x="12677" y="37033"/>
                    </a:lnTo>
                    <a:lnTo>
                      <a:pt x="13022" y="37480"/>
                    </a:lnTo>
                    <a:lnTo>
                      <a:pt x="13366" y="37928"/>
                    </a:lnTo>
                    <a:lnTo>
                      <a:pt x="13745" y="38342"/>
                    </a:lnTo>
                    <a:lnTo>
                      <a:pt x="14124" y="38755"/>
                    </a:lnTo>
                    <a:lnTo>
                      <a:pt x="14503" y="39134"/>
                    </a:lnTo>
                    <a:lnTo>
                      <a:pt x="14916" y="39478"/>
                    </a:lnTo>
                    <a:lnTo>
                      <a:pt x="15364" y="39823"/>
                    </a:lnTo>
                    <a:lnTo>
                      <a:pt x="15812" y="40133"/>
                    </a:lnTo>
                    <a:lnTo>
                      <a:pt x="16260" y="40408"/>
                    </a:lnTo>
                    <a:lnTo>
                      <a:pt x="16742" y="40650"/>
                    </a:lnTo>
                    <a:lnTo>
                      <a:pt x="17224" y="40856"/>
                    </a:lnTo>
                    <a:lnTo>
                      <a:pt x="17706" y="41029"/>
                    </a:lnTo>
                    <a:lnTo>
                      <a:pt x="18223" y="41201"/>
                    </a:lnTo>
                    <a:lnTo>
                      <a:pt x="18774" y="41304"/>
                    </a:lnTo>
                    <a:lnTo>
                      <a:pt x="19291" y="41373"/>
                    </a:lnTo>
                    <a:lnTo>
                      <a:pt x="19842" y="41442"/>
                    </a:lnTo>
                    <a:lnTo>
                      <a:pt x="20428" y="41442"/>
                    </a:lnTo>
                    <a:lnTo>
                      <a:pt x="20979" y="41407"/>
                    </a:lnTo>
                    <a:lnTo>
                      <a:pt x="21565" y="41339"/>
                    </a:lnTo>
                    <a:lnTo>
                      <a:pt x="22185" y="41235"/>
                    </a:lnTo>
                    <a:lnTo>
                      <a:pt x="22770" y="41097"/>
                    </a:lnTo>
                    <a:lnTo>
                      <a:pt x="23390" y="40891"/>
                    </a:lnTo>
                    <a:lnTo>
                      <a:pt x="24011" y="40684"/>
                    </a:lnTo>
                    <a:lnTo>
                      <a:pt x="24665" y="40374"/>
                    </a:lnTo>
                    <a:lnTo>
                      <a:pt x="25320" y="40064"/>
                    </a:lnTo>
                    <a:lnTo>
                      <a:pt x="25974" y="39685"/>
                    </a:lnTo>
                    <a:lnTo>
                      <a:pt x="26629" y="39272"/>
                    </a:lnTo>
                    <a:lnTo>
                      <a:pt x="27283" y="38824"/>
                    </a:lnTo>
                    <a:lnTo>
                      <a:pt x="27972" y="38307"/>
                    </a:lnTo>
                    <a:lnTo>
                      <a:pt x="28420" y="38721"/>
                    </a:lnTo>
                    <a:lnTo>
                      <a:pt x="28902" y="39099"/>
                    </a:lnTo>
                    <a:lnTo>
                      <a:pt x="29384" y="39478"/>
                    </a:lnTo>
                    <a:lnTo>
                      <a:pt x="29867" y="39788"/>
                    </a:lnTo>
                    <a:lnTo>
                      <a:pt x="30349" y="40098"/>
                    </a:lnTo>
                    <a:lnTo>
                      <a:pt x="30831" y="40340"/>
                    </a:lnTo>
                    <a:lnTo>
                      <a:pt x="31314" y="40581"/>
                    </a:lnTo>
                    <a:lnTo>
                      <a:pt x="31830" y="40787"/>
                    </a:lnTo>
                    <a:lnTo>
                      <a:pt x="32313" y="40960"/>
                    </a:lnTo>
                    <a:lnTo>
                      <a:pt x="32829" y="41097"/>
                    </a:lnTo>
                    <a:lnTo>
                      <a:pt x="33312" y="41201"/>
                    </a:lnTo>
                    <a:lnTo>
                      <a:pt x="33828" y="41270"/>
                    </a:lnTo>
                    <a:lnTo>
                      <a:pt x="34311" y="41339"/>
                    </a:lnTo>
                    <a:lnTo>
                      <a:pt x="34827" y="41373"/>
                    </a:lnTo>
                    <a:lnTo>
                      <a:pt x="35310" y="41373"/>
                    </a:lnTo>
                    <a:lnTo>
                      <a:pt x="35826" y="41339"/>
                    </a:lnTo>
                    <a:lnTo>
                      <a:pt x="36343" y="41304"/>
                    </a:lnTo>
                    <a:lnTo>
                      <a:pt x="36825" y="41235"/>
                    </a:lnTo>
                    <a:lnTo>
                      <a:pt x="37308" y="41132"/>
                    </a:lnTo>
                    <a:lnTo>
                      <a:pt x="37824" y="40994"/>
                    </a:lnTo>
                    <a:lnTo>
                      <a:pt x="38307" y="40856"/>
                    </a:lnTo>
                    <a:lnTo>
                      <a:pt x="38789" y="40684"/>
                    </a:lnTo>
                    <a:lnTo>
                      <a:pt x="39271" y="40512"/>
                    </a:lnTo>
                    <a:lnTo>
                      <a:pt x="39753" y="40305"/>
                    </a:lnTo>
                    <a:lnTo>
                      <a:pt x="40718" y="39823"/>
                    </a:lnTo>
                    <a:lnTo>
                      <a:pt x="41648" y="39272"/>
                    </a:lnTo>
                    <a:lnTo>
                      <a:pt x="42544" y="38652"/>
                    </a:lnTo>
                    <a:lnTo>
                      <a:pt x="43405" y="37963"/>
                    </a:lnTo>
                    <a:lnTo>
                      <a:pt x="44232" y="37205"/>
                    </a:lnTo>
                    <a:lnTo>
                      <a:pt x="45059" y="36378"/>
                    </a:lnTo>
                    <a:lnTo>
                      <a:pt x="45816" y="35517"/>
                    </a:lnTo>
                    <a:lnTo>
                      <a:pt x="46540" y="34587"/>
                    </a:lnTo>
                    <a:lnTo>
                      <a:pt x="47194" y="33622"/>
                    </a:lnTo>
                    <a:lnTo>
                      <a:pt x="47814" y="32623"/>
                    </a:lnTo>
                    <a:lnTo>
                      <a:pt x="48366" y="31590"/>
                    </a:lnTo>
                    <a:lnTo>
                      <a:pt x="48882" y="30522"/>
                    </a:lnTo>
                    <a:lnTo>
                      <a:pt x="49330" y="29419"/>
                    </a:lnTo>
                    <a:lnTo>
                      <a:pt x="49709" y="28317"/>
                    </a:lnTo>
                    <a:lnTo>
                      <a:pt x="50019" y="27180"/>
                    </a:lnTo>
                    <a:lnTo>
                      <a:pt x="50226" y="26043"/>
                    </a:lnTo>
                    <a:lnTo>
                      <a:pt x="50398" y="24907"/>
                    </a:lnTo>
                    <a:lnTo>
                      <a:pt x="50467" y="23770"/>
                    </a:lnTo>
                    <a:lnTo>
                      <a:pt x="50501" y="23184"/>
                    </a:lnTo>
                    <a:lnTo>
                      <a:pt x="50467" y="22599"/>
                    </a:lnTo>
                    <a:lnTo>
                      <a:pt x="50432" y="22047"/>
                    </a:lnTo>
                    <a:lnTo>
                      <a:pt x="50398" y="21462"/>
                    </a:lnTo>
                    <a:lnTo>
                      <a:pt x="50398" y="20463"/>
                    </a:lnTo>
                    <a:lnTo>
                      <a:pt x="50364" y="19464"/>
                    </a:lnTo>
                    <a:lnTo>
                      <a:pt x="50295" y="18499"/>
                    </a:lnTo>
                    <a:lnTo>
                      <a:pt x="50191" y="17569"/>
                    </a:lnTo>
                    <a:lnTo>
                      <a:pt x="50019" y="16639"/>
                    </a:lnTo>
                    <a:lnTo>
                      <a:pt x="49812" y="15743"/>
                    </a:lnTo>
                    <a:lnTo>
                      <a:pt x="49606" y="14882"/>
                    </a:lnTo>
                    <a:lnTo>
                      <a:pt x="49330" y="14021"/>
                    </a:lnTo>
                    <a:lnTo>
                      <a:pt x="48986" y="13229"/>
                    </a:lnTo>
                    <a:lnTo>
                      <a:pt x="48641" y="12402"/>
                    </a:lnTo>
                    <a:lnTo>
                      <a:pt x="48262" y="11644"/>
                    </a:lnTo>
                    <a:lnTo>
                      <a:pt x="47849" y="10886"/>
                    </a:lnTo>
                    <a:lnTo>
                      <a:pt x="47401" y="10163"/>
                    </a:lnTo>
                    <a:lnTo>
                      <a:pt x="46919" y="9439"/>
                    </a:lnTo>
                    <a:lnTo>
                      <a:pt x="46402" y="8750"/>
                    </a:lnTo>
                    <a:lnTo>
                      <a:pt x="45885" y="8096"/>
                    </a:lnTo>
                    <a:lnTo>
                      <a:pt x="45300" y="7476"/>
                    </a:lnTo>
                    <a:lnTo>
                      <a:pt x="44714" y="6856"/>
                    </a:lnTo>
                    <a:lnTo>
                      <a:pt x="44094" y="6270"/>
                    </a:lnTo>
                    <a:lnTo>
                      <a:pt x="43439" y="5719"/>
                    </a:lnTo>
                    <a:lnTo>
                      <a:pt x="42785" y="5202"/>
                    </a:lnTo>
                    <a:lnTo>
                      <a:pt x="42096" y="4685"/>
                    </a:lnTo>
                    <a:lnTo>
                      <a:pt x="41373" y="4203"/>
                    </a:lnTo>
                    <a:lnTo>
                      <a:pt x="40649" y="3755"/>
                    </a:lnTo>
                    <a:lnTo>
                      <a:pt x="39891" y="3307"/>
                    </a:lnTo>
                    <a:lnTo>
                      <a:pt x="39133" y="2894"/>
                    </a:lnTo>
                    <a:lnTo>
                      <a:pt x="38341" y="2515"/>
                    </a:lnTo>
                    <a:lnTo>
                      <a:pt x="37514" y="2171"/>
                    </a:lnTo>
                    <a:lnTo>
                      <a:pt x="36722" y="1861"/>
                    </a:lnTo>
                    <a:lnTo>
                      <a:pt x="35895" y="1551"/>
                    </a:lnTo>
                    <a:lnTo>
                      <a:pt x="35034" y="1275"/>
                    </a:lnTo>
                    <a:lnTo>
                      <a:pt x="34173" y="1034"/>
                    </a:lnTo>
                    <a:lnTo>
                      <a:pt x="33312" y="793"/>
                    </a:lnTo>
                    <a:lnTo>
                      <a:pt x="32450" y="621"/>
                    </a:lnTo>
                    <a:lnTo>
                      <a:pt x="31555" y="448"/>
                    </a:lnTo>
                    <a:lnTo>
                      <a:pt x="30694" y="310"/>
                    </a:lnTo>
                    <a:lnTo>
                      <a:pt x="29798" y="173"/>
                    </a:lnTo>
                    <a:lnTo>
                      <a:pt x="28902" y="104"/>
                    </a:lnTo>
                    <a:lnTo>
                      <a:pt x="27972" y="35"/>
                    </a:lnTo>
                    <a:lnTo>
                      <a:pt x="27076" y="0"/>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599" name="Google Shape;4599;g29b7ea283be_1_2021"/>
          <p:cNvSpPr txBox="1"/>
          <p:nvPr/>
        </p:nvSpPr>
        <p:spPr>
          <a:xfrm>
            <a:off x="679400" y="3526450"/>
            <a:ext cx="1435500" cy="1348800"/>
          </a:xfrm>
          <a:prstGeom prst="rect">
            <a:avLst/>
          </a:prstGeom>
          <a:noFill/>
          <a:ln>
            <a:noFill/>
          </a:ln>
        </p:spPr>
        <p:txBody>
          <a:bodyPr spcFirstLastPara="1" wrap="square" lIns="0" tIns="0" rIns="0" bIns="0" anchor="t" anchorCtr="0">
            <a:normAutofit/>
          </a:bodyPr>
          <a:lstStyle/>
          <a:p>
            <a:pPr marL="0" marR="0" lvl="0" indent="0" algn="ctr" rtl="0">
              <a:lnSpc>
                <a:spcPct val="150000"/>
              </a:lnSpc>
              <a:spcBef>
                <a:spcPts val="0"/>
              </a:spcBef>
              <a:spcAft>
                <a:spcPts val="0"/>
              </a:spcAft>
              <a:buClr>
                <a:srgbClr val="000000"/>
              </a:buClr>
              <a:buSzPts val="900"/>
              <a:buFont typeface="Arial"/>
              <a:buNone/>
            </a:pPr>
            <a:r>
              <a:rPr lang="no-NO" sz="900" b="0" i="0" u="none" strike="noStrike" cap="none">
                <a:solidFill>
                  <a:srgbClr val="000000"/>
                </a:solidFill>
                <a:latin typeface="Arial"/>
                <a:ea typeface="Arial"/>
                <a:cs typeface="Arial"/>
                <a:sym typeface="Arial"/>
              </a:rPr>
              <a:t>Telefonnummer:</a:t>
            </a:r>
            <a:endParaRPr sz="900" b="0" i="0" u="none" strike="noStrike" cap="none">
              <a:solidFill>
                <a:srgbClr val="000000"/>
              </a:solidFill>
              <a:latin typeface="Arial"/>
              <a:ea typeface="Arial"/>
              <a:cs typeface="Arial"/>
              <a:sym typeface="Arial"/>
            </a:endParaRPr>
          </a:p>
          <a:p>
            <a:pPr marL="0" marR="0" lvl="0" indent="0" algn="ctr" rtl="0">
              <a:lnSpc>
                <a:spcPct val="15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73 41 31 40</a:t>
            </a:r>
            <a:endParaRPr sz="700" b="0" i="0" u="none" strike="noStrike" cap="none">
              <a:solidFill>
                <a:srgbClr val="000000"/>
              </a:solidFill>
              <a:latin typeface="Arial"/>
              <a:ea typeface="Arial"/>
              <a:cs typeface="Arial"/>
              <a:sym typeface="Arial"/>
            </a:endParaRPr>
          </a:p>
          <a:p>
            <a:pPr marL="0" marR="0" lvl="0" indent="0" algn="ctr" rtl="0">
              <a:lnSpc>
                <a:spcPct val="150000"/>
              </a:lnSpc>
              <a:spcBef>
                <a:spcPts val="0"/>
              </a:spcBef>
              <a:spcAft>
                <a:spcPts val="0"/>
              </a:spcAft>
              <a:buClr>
                <a:srgbClr val="000000"/>
              </a:buClr>
              <a:buSzPts val="900"/>
              <a:buFont typeface="Arial"/>
              <a:buNone/>
            </a:pPr>
            <a:r>
              <a:rPr lang="no-NO" sz="900" b="0" i="0" u="none" strike="noStrike" cap="none">
                <a:solidFill>
                  <a:srgbClr val="000000"/>
                </a:solidFill>
                <a:latin typeface="Arial"/>
                <a:ea typeface="Arial"/>
                <a:cs typeface="Arial"/>
                <a:sym typeface="Arial"/>
              </a:rPr>
              <a:t>Åpningstider:</a:t>
            </a:r>
            <a:endParaRPr sz="900" b="0" i="0" u="none" strike="noStrike" cap="none">
              <a:solidFill>
                <a:srgbClr val="000000"/>
              </a:solidFill>
              <a:latin typeface="Arial"/>
              <a:ea typeface="Arial"/>
              <a:cs typeface="Arial"/>
              <a:sym typeface="Arial"/>
            </a:endParaRPr>
          </a:p>
          <a:p>
            <a:pPr marL="0" marR="0" lvl="0" indent="0" algn="ctr" rtl="0">
              <a:lnSpc>
                <a:spcPct val="15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mandag til fredag kl. 10.00-14.00</a:t>
            </a:r>
            <a:endParaRPr sz="700" b="0" i="0" u="none" strike="noStrike" cap="none">
              <a:solidFill>
                <a:srgbClr val="000000"/>
              </a:solidFill>
              <a:latin typeface="Arial"/>
              <a:ea typeface="Arial"/>
              <a:cs typeface="Arial"/>
              <a:sym typeface="Arial"/>
            </a:endParaRPr>
          </a:p>
        </p:txBody>
      </p:sp>
      <p:sp>
        <p:nvSpPr>
          <p:cNvPr id="4600" name="Google Shape;4600;g29b7ea283be_1_2021"/>
          <p:cNvSpPr txBox="1"/>
          <p:nvPr/>
        </p:nvSpPr>
        <p:spPr>
          <a:xfrm>
            <a:off x="4374850" y="3556425"/>
            <a:ext cx="1712400" cy="1348800"/>
          </a:xfrm>
          <a:prstGeom prst="rect">
            <a:avLst/>
          </a:prstGeom>
          <a:noFill/>
          <a:ln>
            <a:noFill/>
          </a:ln>
        </p:spPr>
        <p:txBody>
          <a:bodyPr spcFirstLastPara="1" wrap="square" lIns="0" tIns="0" rIns="0" bIns="0" anchor="t" anchorCtr="0">
            <a:normAutofit/>
          </a:bodyPr>
          <a:lstStyle/>
          <a:p>
            <a:pPr marL="0" marR="0" lvl="0" indent="0" algn="ctr" rtl="0">
              <a:lnSpc>
                <a:spcPct val="150000"/>
              </a:lnSpc>
              <a:spcBef>
                <a:spcPts val="0"/>
              </a:spcBef>
              <a:spcAft>
                <a:spcPts val="0"/>
              </a:spcAft>
              <a:buClr>
                <a:srgbClr val="000000"/>
              </a:buClr>
              <a:buSzPts val="908"/>
              <a:buFont typeface="Arial"/>
              <a:buNone/>
            </a:pPr>
            <a:r>
              <a:rPr lang="no-NO" sz="908" b="0" i="0" u="none" strike="noStrike" cap="none">
                <a:solidFill>
                  <a:srgbClr val="000000"/>
                </a:solidFill>
                <a:latin typeface="Arial"/>
                <a:ea typeface="Arial"/>
                <a:cs typeface="Arial"/>
                <a:sym typeface="Arial"/>
              </a:rPr>
              <a:t>Internpost eller postadresse:</a:t>
            </a:r>
            <a:endParaRPr sz="908" b="0" i="0" u="none" strike="noStrike" cap="none">
              <a:solidFill>
                <a:srgbClr val="000000"/>
              </a:solidFill>
              <a:latin typeface="Arial"/>
              <a:ea typeface="Arial"/>
              <a:cs typeface="Arial"/>
              <a:sym typeface="Arial"/>
            </a:endParaRPr>
          </a:p>
          <a:p>
            <a:pPr marL="0" marR="0" lvl="0" indent="0" algn="ctr" rtl="0">
              <a:lnSpc>
                <a:spcPct val="15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HR- og HMS-avdelingen, NTNU, Akrinn,</a:t>
            </a:r>
            <a:r>
              <a:rPr lang="no-NO" sz="700"/>
              <a:t> </a:t>
            </a:r>
            <a:r>
              <a:rPr lang="no-NO" sz="700" b="0" i="0" u="none" strike="noStrike" cap="none">
                <a:solidFill>
                  <a:srgbClr val="000000"/>
                </a:solidFill>
                <a:latin typeface="Arial"/>
                <a:ea typeface="Arial"/>
                <a:cs typeface="Arial"/>
                <a:sym typeface="Arial"/>
              </a:rPr>
              <a:t>7491 Trondheim</a:t>
            </a:r>
            <a:endParaRPr sz="700" b="0" i="0" u="none" strike="noStrike" cap="none">
              <a:solidFill>
                <a:srgbClr val="000000"/>
              </a:solidFill>
              <a:latin typeface="Arial"/>
              <a:ea typeface="Arial"/>
              <a:cs typeface="Arial"/>
              <a:sym typeface="Arial"/>
            </a:endParaRPr>
          </a:p>
          <a:p>
            <a:pPr marL="0" marR="0" lvl="0" indent="0" algn="ctr" rtl="0">
              <a:lnSpc>
                <a:spcPct val="15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a:p>
            <a:pPr marL="0" marR="0" lvl="0" indent="0" algn="ctr" rtl="0">
              <a:lnSpc>
                <a:spcPct val="150000"/>
              </a:lnSpc>
              <a:spcBef>
                <a:spcPts val="0"/>
              </a:spcBef>
              <a:spcAft>
                <a:spcPts val="0"/>
              </a:spcAft>
              <a:buClr>
                <a:srgbClr val="000000"/>
              </a:buClr>
              <a:buSzPts val="900"/>
              <a:buFont typeface="Arial"/>
              <a:buNone/>
            </a:pPr>
            <a:r>
              <a:rPr lang="no-NO" sz="900" b="0" i="0" u="none" strike="noStrike" cap="none">
                <a:solidFill>
                  <a:srgbClr val="000000"/>
                </a:solidFill>
                <a:latin typeface="Arial"/>
                <a:ea typeface="Arial"/>
                <a:cs typeface="Arial"/>
                <a:sym typeface="Arial"/>
              </a:rPr>
              <a:t>E-post:</a:t>
            </a:r>
            <a:endParaRPr sz="900" b="0" i="0" u="none" strike="noStrike" cap="none">
              <a:solidFill>
                <a:srgbClr val="000000"/>
              </a:solidFill>
              <a:latin typeface="Arial"/>
              <a:ea typeface="Arial"/>
              <a:cs typeface="Arial"/>
              <a:sym typeface="Arial"/>
            </a:endParaRPr>
          </a:p>
          <a:p>
            <a:pPr marL="0" marR="0" lvl="0" indent="0" algn="ctr" rtl="0">
              <a:lnSpc>
                <a:spcPct val="15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lonnhr@hr-hms.ntnu.no</a:t>
            </a:r>
            <a:endParaRPr sz="700" b="0" i="0" u="none" strike="noStrike" cap="none">
              <a:solidFill>
                <a:srgbClr val="000000"/>
              </a:solidFill>
              <a:latin typeface="Arial"/>
              <a:ea typeface="Arial"/>
              <a:cs typeface="Arial"/>
              <a:sym typeface="Arial"/>
            </a:endParaRPr>
          </a:p>
        </p:txBody>
      </p:sp>
      <p:grpSp>
        <p:nvGrpSpPr>
          <p:cNvPr id="4601" name="Google Shape;4601;g29b7ea283be_1_2021"/>
          <p:cNvGrpSpPr/>
          <p:nvPr/>
        </p:nvGrpSpPr>
        <p:grpSpPr>
          <a:xfrm>
            <a:off x="2609666" y="1419522"/>
            <a:ext cx="1204702" cy="1179552"/>
            <a:chOff x="455991" y="1586525"/>
            <a:chExt cx="749752" cy="734100"/>
          </a:xfrm>
        </p:grpSpPr>
        <p:sp>
          <p:nvSpPr>
            <p:cNvPr id="4602" name="Google Shape;4602;g29b7ea283be_1_2021"/>
            <p:cNvSpPr/>
            <p:nvPr/>
          </p:nvSpPr>
          <p:spPr>
            <a:xfrm>
              <a:off x="456000" y="1586525"/>
              <a:ext cx="734100" cy="7341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603" name="Google Shape;4603;g29b7ea283be_1_2021"/>
            <p:cNvGrpSpPr/>
            <p:nvPr/>
          </p:nvGrpSpPr>
          <p:grpSpPr>
            <a:xfrm>
              <a:off x="455991" y="1586597"/>
              <a:ext cx="749752" cy="733949"/>
              <a:chOff x="1134225" y="238125"/>
              <a:chExt cx="5351550" cy="5238750"/>
            </a:xfrm>
          </p:grpSpPr>
          <p:sp>
            <p:nvSpPr>
              <p:cNvPr id="4604" name="Google Shape;4604;g29b7ea283be_1_2021"/>
              <p:cNvSpPr/>
              <p:nvPr/>
            </p:nvSpPr>
            <p:spPr>
              <a:xfrm>
                <a:off x="1134225" y="238125"/>
                <a:ext cx="5237875" cy="5238750"/>
              </a:xfrm>
              <a:custGeom>
                <a:avLst/>
                <a:gdLst/>
                <a:ahLst/>
                <a:cxnLst/>
                <a:rect l="l" t="t" r="r" b="b"/>
                <a:pathLst>
                  <a:path w="209515" h="209550" fill="none" extrusionOk="0">
                    <a:moveTo>
                      <a:pt x="209515" y="104792"/>
                    </a:moveTo>
                    <a:lnTo>
                      <a:pt x="209515" y="104792"/>
                    </a:lnTo>
                    <a:lnTo>
                      <a:pt x="209480" y="107479"/>
                    </a:lnTo>
                    <a:lnTo>
                      <a:pt x="209377" y="110166"/>
                    </a:lnTo>
                    <a:lnTo>
                      <a:pt x="209205" y="112853"/>
                    </a:lnTo>
                    <a:lnTo>
                      <a:pt x="208964" y="115471"/>
                    </a:lnTo>
                    <a:lnTo>
                      <a:pt x="208688" y="118124"/>
                    </a:lnTo>
                    <a:lnTo>
                      <a:pt x="208309" y="120742"/>
                    </a:lnTo>
                    <a:lnTo>
                      <a:pt x="207896" y="123326"/>
                    </a:lnTo>
                    <a:lnTo>
                      <a:pt x="207379" y="125875"/>
                    </a:lnTo>
                    <a:lnTo>
                      <a:pt x="206828" y="128424"/>
                    </a:lnTo>
                    <a:lnTo>
                      <a:pt x="206208" y="130973"/>
                    </a:lnTo>
                    <a:lnTo>
                      <a:pt x="205553" y="133453"/>
                    </a:lnTo>
                    <a:lnTo>
                      <a:pt x="204795" y="135934"/>
                    </a:lnTo>
                    <a:lnTo>
                      <a:pt x="204003" y="138379"/>
                    </a:lnTo>
                    <a:lnTo>
                      <a:pt x="203176" y="140791"/>
                    </a:lnTo>
                    <a:lnTo>
                      <a:pt x="202246" y="143202"/>
                    </a:lnTo>
                    <a:lnTo>
                      <a:pt x="201282" y="145545"/>
                    </a:lnTo>
                    <a:lnTo>
                      <a:pt x="200283" y="147887"/>
                    </a:lnTo>
                    <a:lnTo>
                      <a:pt x="199180" y="150195"/>
                    </a:lnTo>
                    <a:lnTo>
                      <a:pt x="198044" y="152469"/>
                    </a:lnTo>
                    <a:lnTo>
                      <a:pt x="196872" y="154708"/>
                    </a:lnTo>
                    <a:lnTo>
                      <a:pt x="195632" y="156913"/>
                    </a:lnTo>
                    <a:lnTo>
                      <a:pt x="194358" y="159117"/>
                    </a:lnTo>
                    <a:lnTo>
                      <a:pt x="193014" y="161253"/>
                    </a:lnTo>
                    <a:lnTo>
                      <a:pt x="191636" y="163355"/>
                    </a:lnTo>
                    <a:lnTo>
                      <a:pt x="190189" y="165422"/>
                    </a:lnTo>
                    <a:lnTo>
                      <a:pt x="188708" y="167454"/>
                    </a:lnTo>
                    <a:lnTo>
                      <a:pt x="187192" y="169452"/>
                    </a:lnTo>
                    <a:lnTo>
                      <a:pt x="185608" y="171416"/>
                    </a:lnTo>
                    <a:lnTo>
                      <a:pt x="183989" y="173345"/>
                    </a:lnTo>
                    <a:lnTo>
                      <a:pt x="182301" y="175205"/>
                    </a:lnTo>
                    <a:lnTo>
                      <a:pt x="180578" y="177065"/>
                    </a:lnTo>
                    <a:lnTo>
                      <a:pt x="178821" y="178856"/>
                    </a:lnTo>
                    <a:lnTo>
                      <a:pt x="177030" y="180613"/>
                    </a:lnTo>
                    <a:lnTo>
                      <a:pt x="175204" y="182336"/>
                    </a:lnTo>
                    <a:lnTo>
                      <a:pt x="173310" y="183989"/>
                    </a:lnTo>
                    <a:lnTo>
                      <a:pt x="171381" y="185608"/>
                    </a:lnTo>
                    <a:lnTo>
                      <a:pt x="169451" y="187193"/>
                    </a:lnTo>
                    <a:lnTo>
                      <a:pt x="167453" y="188743"/>
                    </a:lnTo>
                    <a:lnTo>
                      <a:pt x="165386" y="190224"/>
                    </a:lnTo>
                    <a:lnTo>
                      <a:pt x="163320" y="191637"/>
                    </a:lnTo>
                    <a:lnTo>
                      <a:pt x="161218" y="193049"/>
                    </a:lnTo>
                    <a:lnTo>
                      <a:pt x="159082" y="194393"/>
                    </a:lnTo>
                    <a:lnTo>
                      <a:pt x="156912" y="195667"/>
                    </a:lnTo>
                    <a:lnTo>
                      <a:pt x="154708" y="196907"/>
                    </a:lnTo>
                    <a:lnTo>
                      <a:pt x="152434" y="198079"/>
                    </a:lnTo>
                    <a:lnTo>
                      <a:pt x="150160" y="199215"/>
                    </a:lnTo>
                    <a:lnTo>
                      <a:pt x="147887" y="200283"/>
                    </a:lnTo>
                    <a:lnTo>
                      <a:pt x="145544" y="201317"/>
                    </a:lnTo>
                    <a:lnTo>
                      <a:pt x="143167" y="202281"/>
                    </a:lnTo>
                    <a:lnTo>
                      <a:pt x="140790" y="203177"/>
                    </a:lnTo>
                    <a:lnTo>
                      <a:pt x="138345" y="204038"/>
                    </a:lnTo>
                    <a:lnTo>
                      <a:pt x="135899" y="204831"/>
                    </a:lnTo>
                    <a:lnTo>
                      <a:pt x="133418" y="205554"/>
                    </a:lnTo>
                    <a:lnTo>
                      <a:pt x="130938" y="206243"/>
                    </a:lnTo>
                    <a:lnTo>
                      <a:pt x="128423" y="206863"/>
                    </a:lnTo>
                    <a:lnTo>
                      <a:pt x="125874" y="207414"/>
                    </a:lnTo>
                    <a:lnTo>
                      <a:pt x="123291" y="207896"/>
                    </a:lnTo>
                    <a:lnTo>
                      <a:pt x="120707" y="208344"/>
                    </a:lnTo>
                    <a:lnTo>
                      <a:pt x="118089" y="208689"/>
                    </a:lnTo>
                    <a:lnTo>
                      <a:pt x="115471" y="208999"/>
                    </a:lnTo>
                    <a:lnTo>
                      <a:pt x="112818" y="209240"/>
                    </a:lnTo>
                    <a:lnTo>
                      <a:pt x="110131" y="209412"/>
                    </a:lnTo>
                    <a:lnTo>
                      <a:pt x="107444" y="209516"/>
                    </a:lnTo>
                    <a:lnTo>
                      <a:pt x="104757" y="209550"/>
                    </a:lnTo>
                    <a:lnTo>
                      <a:pt x="104757" y="209550"/>
                    </a:lnTo>
                    <a:lnTo>
                      <a:pt x="102036" y="209516"/>
                    </a:lnTo>
                    <a:lnTo>
                      <a:pt x="99349" y="209412"/>
                    </a:lnTo>
                    <a:lnTo>
                      <a:pt x="96697" y="209240"/>
                    </a:lnTo>
                    <a:lnTo>
                      <a:pt x="94044" y="208999"/>
                    </a:lnTo>
                    <a:lnTo>
                      <a:pt x="91426" y="208689"/>
                    </a:lnTo>
                    <a:lnTo>
                      <a:pt x="88808" y="208344"/>
                    </a:lnTo>
                    <a:lnTo>
                      <a:pt x="86224" y="207896"/>
                    </a:lnTo>
                    <a:lnTo>
                      <a:pt x="83641" y="207414"/>
                    </a:lnTo>
                    <a:lnTo>
                      <a:pt x="81091" y="206863"/>
                    </a:lnTo>
                    <a:lnTo>
                      <a:pt x="78577" y="206243"/>
                    </a:lnTo>
                    <a:lnTo>
                      <a:pt x="76062" y="205554"/>
                    </a:lnTo>
                    <a:lnTo>
                      <a:pt x="73616" y="204831"/>
                    </a:lnTo>
                    <a:lnTo>
                      <a:pt x="71136" y="204038"/>
                    </a:lnTo>
                    <a:lnTo>
                      <a:pt x="68724" y="203177"/>
                    </a:lnTo>
                    <a:lnTo>
                      <a:pt x="66348" y="202281"/>
                    </a:lnTo>
                    <a:lnTo>
                      <a:pt x="63971" y="201317"/>
                    </a:lnTo>
                    <a:lnTo>
                      <a:pt x="61628" y="200283"/>
                    </a:lnTo>
                    <a:lnTo>
                      <a:pt x="59320" y="199215"/>
                    </a:lnTo>
                    <a:lnTo>
                      <a:pt x="57046" y="198079"/>
                    </a:lnTo>
                    <a:lnTo>
                      <a:pt x="54807" y="196907"/>
                    </a:lnTo>
                    <a:lnTo>
                      <a:pt x="52603" y="195667"/>
                    </a:lnTo>
                    <a:lnTo>
                      <a:pt x="50432" y="194393"/>
                    </a:lnTo>
                    <a:lnTo>
                      <a:pt x="48297" y="193049"/>
                    </a:lnTo>
                    <a:lnTo>
                      <a:pt x="46195" y="191637"/>
                    </a:lnTo>
                    <a:lnTo>
                      <a:pt x="44094" y="190224"/>
                    </a:lnTo>
                    <a:lnTo>
                      <a:pt x="42061" y="188743"/>
                    </a:lnTo>
                    <a:lnTo>
                      <a:pt x="40063" y="187193"/>
                    </a:lnTo>
                    <a:lnTo>
                      <a:pt x="38100" y="185608"/>
                    </a:lnTo>
                    <a:lnTo>
                      <a:pt x="36205" y="183989"/>
                    </a:lnTo>
                    <a:lnTo>
                      <a:pt x="34311" y="182336"/>
                    </a:lnTo>
                    <a:lnTo>
                      <a:pt x="32485" y="180613"/>
                    </a:lnTo>
                    <a:lnTo>
                      <a:pt x="30659" y="178856"/>
                    </a:lnTo>
                    <a:lnTo>
                      <a:pt x="28902" y="177065"/>
                    </a:lnTo>
                    <a:lnTo>
                      <a:pt x="27214" y="175205"/>
                    </a:lnTo>
                    <a:lnTo>
                      <a:pt x="25526" y="173345"/>
                    </a:lnTo>
                    <a:lnTo>
                      <a:pt x="23907" y="171416"/>
                    </a:lnTo>
                    <a:lnTo>
                      <a:pt x="22323" y="169452"/>
                    </a:lnTo>
                    <a:lnTo>
                      <a:pt x="20807" y="167454"/>
                    </a:lnTo>
                    <a:lnTo>
                      <a:pt x="19326" y="165422"/>
                    </a:lnTo>
                    <a:lnTo>
                      <a:pt x="17879" y="163355"/>
                    </a:lnTo>
                    <a:lnTo>
                      <a:pt x="16501" y="161253"/>
                    </a:lnTo>
                    <a:lnTo>
                      <a:pt x="15157" y="159117"/>
                    </a:lnTo>
                    <a:lnTo>
                      <a:pt x="13883" y="156913"/>
                    </a:lnTo>
                    <a:lnTo>
                      <a:pt x="12643" y="154708"/>
                    </a:lnTo>
                    <a:lnTo>
                      <a:pt x="11437" y="152469"/>
                    </a:lnTo>
                    <a:lnTo>
                      <a:pt x="10335" y="150195"/>
                    </a:lnTo>
                    <a:lnTo>
                      <a:pt x="9232" y="147887"/>
                    </a:lnTo>
                    <a:lnTo>
                      <a:pt x="8233" y="145545"/>
                    </a:lnTo>
                    <a:lnTo>
                      <a:pt x="7269" y="143202"/>
                    </a:lnTo>
                    <a:lnTo>
                      <a:pt x="6338" y="140791"/>
                    </a:lnTo>
                    <a:lnTo>
                      <a:pt x="5477" y="138379"/>
                    </a:lnTo>
                    <a:lnTo>
                      <a:pt x="4685" y="135934"/>
                    </a:lnTo>
                    <a:lnTo>
                      <a:pt x="3962" y="133453"/>
                    </a:lnTo>
                    <a:lnTo>
                      <a:pt x="3273" y="130973"/>
                    </a:lnTo>
                    <a:lnTo>
                      <a:pt x="2687" y="128424"/>
                    </a:lnTo>
                    <a:lnTo>
                      <a:pt x="2101" y="125875"/>
                    </a:lnTo>
                    <a:lnTo>
                      <a:pt x="1619" y="123326"/>
                    </a:lnTo>
                    <a:lnTo>
                      <a:pt x="1206" y="120742"/>
                    </a:lnTo>
                    <a:lnTo>
                      <a:pt x="827" y="118124"/>
                    </a:lnTo>
                    <a:lnTo>
                      <a:pt x="517" y="115471"/>
                    </a:lnTo>
                    <a:lnTo>
                      <a:pt x="310" y="112853"/>
                    </a:lnTo>
                    <a:lnTo>
                      <a:pt x="138" y="110166"/>
                    </a:lnTo>
                    <a:lnTo>
                      <a:pt x="34" y="107479"/>
                    </a:lnTo>
                    <a:lnTo>
                      <a:pt x="0" y="104792"/>
                    </a:lnTo>
                    <a:lnTo>
                      <a:pt x="0" y="104792"/>
                    </a:lnTo>
                    <a:lnTo>
                      <a:pt x="34" y="102071"/>
                    </a:lnTo>
                    <a:lnTo>
                      <a:pt x="138" y="99384"/>
                    </a:lnTo>
                    <a:lnTo>
                      <a:pt x="310" y="96731"/>
                    </a:lnTo>
                    <a:lnTo>
                      <a:pt x="517" y="94079"/>
                    </a:lnTo>
                    <a:lnTo>
                      <a:pt x="827" y="91426"/>
                    </a:lnTo>
                    <a:lnTo>
                      <a:pt x="1206" y="88808"/>
                    </a:lnTo>
                    <a:lnTo>
                      <a:pt x="1619" y="86225"/>
                    </a:lnTo>
                    <a:lnTo>
                      <a:pt x="2101" y="83675"/>
                    </a:lnTo>
                    <a:lnTo>
                      <a:pt x="2687" y="81126"/>
                    </a:lnTo>
                    <a:lnTo>
                      <a:pt x="3273" y="78577"/>
                    </a:lnTo>
                    <a:lnTo>
                      <a:pt x="3962" y="76097"/>
                    </a:lnTo>
                    <a:lnTo>
                      <a:pt x="4685" y="73616"/>
                    </a:lnTo>
                    <a:lnTo>
                      <a:pt x="5477" y="71171"/>
                    </a:lnTo>
                    <a:lnTo>
                      <a:pt x="6338" y="68759"/>
                    </a:lnTo>
                    <a:lnTo>
                      <a:pt x="7269" y="66348"/>
                    </a:lnTo>
                    <a:lnTo>
                      <a:pt x="8233" y="64005"/>
                    </a:lnTo>
                    <a:lnTo>
                      <a:pt x="9232" y="61663"/>
                    </a:lnTo>
                    <a:lnTo>
                      <a:pt x="10335" y="59355"/>
                    </a:lnTo>
                    <a:lnTo>
                      <a:pt x="11437" y="57081"/>
                    </a:lnTo>
                    <a:lnTo>
                      <a:pt x="12643" y="54842"/>
                    </a:lnTo>
                    <a:lnTo>
                      <a:pt x="13883" y="52637"/>
                    </a:lnTo>
                    <a:lnTo>
                      <a:pt x="15157" y="50467"/>
                    </a:lnTo>
                    <a:lnTo>
                      <a:pt x="16501" y="48297"/>
                    </a:lnTo>
                    <a:lnTo>
                      <a:pt x="17879" y="46195"/>
                    </a:lnTo>
                    <a:lnTo>
                      <a:pt x="19326" y="44128"/>
                    </a:lnTo>
                    <a:lnTo>
                      <a:pt x="20807" y="42096"/>
                    </a:lnTo>
                    <a:lnTo>
                      <a:pt x="22323" y="40098"/>
                    </a:lnTo>
                    <a:lnTo>
                      <a:pt x="23907" y="38134"/>
                    </a:lnTo>
                    <a:lnTo>
                      <a:pt x="25526" y="36205"/>
                    </a:lnTo>
                    <a:lnTo>
                      <a:pt x="27214" y="34345"/>
                    </a:lnTo>
                    <a:lnTo>
                      <a:pt x="28902" y="32485"/>
                    </a:lnTo>
                    <a:lnTo>
                      <a:pt x="30659" y="30694"/>
                    </a:lnTo>
                    <a:lnTo>
                      <a:pt x="32485" y="28937"/>
                    </a:lnTo>
                    <a:lnTo>
                      <a:pt x="34311" y="27214"/>
                    </a:lnTo>
                    <a:lnTo>
                      <a:pt x="36205" y="25561"/>
                    </a:lnTo>
                    <a:lnTo>
                      <a:pt x="38100" y="23942"/>
                    </a:lnTo>
                    <a:lnTo>
                      <a:pt x="40063" y="22357"/>
                    </a:lnTo>
                    <a:lnTo>
                      <a:pt x="42061" y="20807"/>
                    </a:lnTo>
                    <a:lnTo>
                      <a:pt x="44094" y="19326"/>
                    </a:lnTo>
                    <a:lnTo>
                      <a:pt x="46195" y="17913"/>
                    </a:lnTo>
                    <a:lnTo>
                      <a:pt x="48297" y="16501"/>
                    </a:lnTo>
                    <a:lnTo>
                      <a:pt x="50432" y="15192"/>
                    </a:lnTo>
                    <a:lnTo>
                      <a:pt x="52603" y="13883"/>
                    </a:lnTo>
                    <a:lnTo>
                      <a:pt x="54807" y="12643"/>
                    </a:lnTo>
                    <a:lnTo>
                      <a:pt x="57046" y="11471"/>
                    </a:lnTo>
                    <a:lnTo>
                      <a:pt x="59320" y="10335"/>
                    </a:lnTo>
                    <a:lnTo>
                      <a:pt x="61628" y="9267"/>
                    </a:lnTo>
                    <a:lnTo>
                      <a:pt x="63971" y="8233"/>
                    </a:lnTo>
                    <a:lnTo>
                      <a:pt x="66348" y="7269"/>
                    </a:lnTo>
                    <a:lnTo>
                      <a:pt x="68724" y="6373"/>
                    </a:lnTo>
                    <a:lnTo>
                      <a:pt x="71136" y="5512"/>
                    </a:lnTo>
                    <a:lnTo>
                      <a:pt x="73616" y="4719"/>
                    </a:lnTo>
                    <a:lnTo>
                      <a:pt x="76062" y="3996"/>
                    </a:lnTo>
                    <a:lnTo>
                      <a:pt x="78577" y="3307"/>
                    </a:lnTo>
                    <a:lnTo>
                      <a:pt x="81091" y="2687"/>
                    </a:lnTo>
                    <a:lnTo>
                      <a:pt x="83641" y="2136"/>
                    </a:lnTo>
                    <a:lnTo>
                      <a:pt x="86224" y="1654"/>
                    </a:lnTo>
                    <a:lnTo>
                      <a:pt x="88808" y="1206"/>
                    </a:lnTo>
                    <a:lnTo>
                      <a:pt x="91426" y="861"/>
                    </a:lnTo>
                    <a:lnTo>
                      <a:pt x="94044" y="551"/>
                    </a:lnTo>
                    <a:lnTo>
                      <a:pt x="96697" y="310"/>
                    </a:lnTo>
                    <a:lnTo>
                      <a:pt x="99349" y="138"/>
                    </a:lnTo>
                    <a:lnTo>
                      <a:pt x="102036" y="34"/>
                    </a:lnTo>
                    <a:lnTo>
                      <a:pt x="104757" y="0"/>
                    </a:lnTo>
                    <a:lnTo>
                      <a:pt x="104757" y="0"/>
                    </a:lnTo>
                    <a:lnTo>
                      <a:pt x="107444" y="34"/>
                    </a:lnTo>
                    <a:lnTo>
                      <a:pt x="110131" y="138"/>
                    </a:lnTo>
                    <a:lnTo>
                      <a:pt x="112818" y="310"/>
                    </a:lnTo>
                    <a:lnTo>
                      <a:pt x="115471" y="551"/>
                    </a:lnTo>
                    <a:lnTo>
                      <a:pt x="118089" y="861"/>
                    </a:lnTo>
                    <a:lnTo>
                      <a:pt x="120707" y="1206"/>
                    </a:lnTo>
                    <a:lnTo>
                      <a:pt x="123291" y="1654"/>
                    </a:lnTo>
                    <a:lnTo>
                      <a:pt x="125874" y="2136"/>
                    </a:lnTo>
                    <a:lnTo>
                      <a:pt x="128423" y="2687"/>
                    </a:lnTo>
                    <a:lnTo>
                      <a:pt x="130938" y="3307"/>
                    </a:lnTo>
                    <a:lnTo>
                      <a:pt x="133418" y="3996"/>
                    </a:lnTo>
                    <a:lnTo>
                      <a:pt x="135899" y="4719"/>
                    </a:lnTo>
                    <a:lnTo>
                      <a:pt x="138345" y="5512"/>
                    </a:lnTo>
                    <a:lnTo>
                      <a:pt x="140790" y="6373"/>
                    </a:lnTo>
                    <a:lnTo>
                      <a:pt x="143167" y="7269"/>
                    </a:lnTo>
                    <a:lnTo>
                      <a:pt x="145544" y="8233"/>
                    </a:lnTo>
                    <a:lnTo>
                      <a:pt x="147887" y="9267"/>
                    </a:lnTo>
                    <a:lnTo>
                      <a:pt x="150160" y="10335"/>
                    </a:lnTo>
                    <a:lnTo>
                      <a:pt x="152434" y="11471"/>
                    </a:lnTo>
                    <a:lnTo>
                      <a:pt x="154708" y="12643"/>
                    </a:lnTo>
                    <a:lnTo>
                      <a:pt x="156912" y="13883"/>
                    </a:lnTo>
                    <a:lnTo>
                      <a:pt x="159082" y="15192"/>
                    </a:lnTo>
                    <a:lnTo>
                      <a:pt x="161218" y="16501"/>
                    </a:lnTo>
                    <a:lnTo>
                      <a:pt x="163320" y="17913"/>
                    </a:lnTo>
                    <a:lnTo>
                      <a:pt x="165386" y="19326"/>
                    </a:lnTo>
                    <a:lnTo>
                      <a:pt x="167453" y="20807"/>
                    </a:lnTo>
                    <a:lnTo>
                      <a:pt x="169451" y="22357"/>
                    </a:lnTo>
                    <a:lnTo>
                      <a:pt x="171381" y="23942"/>
                    </a:lnTo>
                    <a:lnTo>
                      <a:pt x="173310" y="25561"/>
                    </a:lnTo>
                    <a:lnTo>
                      <a:pt x="175204" y="27214"/>
                    </a:lnTo>
                    <a:lnTo>
                      <a:pt x="177030" y="28937"/>
                    </a:lnTo>
                    <a:lnTo>
                      <a:pt x="178821" y="30694"/>
                    </a:lnTo>
                    <a:lnTo>
                      <a:pt x="180578" y="32485"/>
                    </a:lnTo>
                    <a:lnTo>
                      <a:pt x="182301" y="34345"/>
                    </a:lnTo>
                    <a:lnTo>
                      <a:pt x="183989" y="36205"/>
                    </a:lnTo>
                    <a:lnTo>
                      <a:pt x="185608" y="38134"/>
                    </a:lnTo>
                    <a:lnTo>
                      <a:pt x="187192" y="40098"/>
                    </a:lnTo>
                    <a:lnTo>
                      <a:pt x="188708" y="42096"/>
                    </a:lnTo>
                    <a:lnTo>
                      <a:pt x="190189" y="44128"/>
                    </a:lnTo>
                    <a:lnTo>
                      <a:pt x="191636" y="46195"/>
                    </a:lnTo>
                    <a:lnTo>
                      <a:pt x="193014" y="48297"/>
                    </a:lnTo>
                    <a:lnTo>
                      <a:pt x="194358" y="50467"/>
                    </a:lnTo>
                    <a:lnTo>
                      <a:pt x="195632" y="52637"/>
                    </a:lnTo>
                    <a:lnTo>
                      <a:pt x="196872" y="54842"/>
                    </a:lnTo>
                    <a:lnTo>
                      <a:pt x="198044" y="57081"/>
                    </a:lnTo>
                    <a:lnTo>
                      <a:pt x="199180" y="59355"/>
                    </a:lnTo>
                    <a:lnTo>
                      <a:pt x="200283" y="61663"/>
                    </a:lnTo>
                    <a:lnTo>
                      <a:pt x="201282" y="64005"/>
                    </a:lnTo>
                    <a:lnTo>
                      <a:pt x="202246" y="66348"/>
                    </a:lnTo>
                    <a:lnTo>
                      <a:pt x="203176" y="68759"/>
                    </a:lnTo>
                    <a:lnTo>
                      <a:pt x="204003" y="71171"/>
                    </a:lnTo>
                    <a:lnTo>
                      <a:pt x="204795" y="73616"/>
                    </a:lnTo>
                    <a:lnTo>
                      <a:pt x="205553" y="76097"/>
                    </a:lnTo>
                    <a:lnTo>
                      <a:pt x="206208" y="78577"/>
                    </a:lnTo>
                    <a:lnTo>
                      <a:pt x="206828" y="81126"/>
                    </a:lnTo>
                    <a:lnTo>
                      <a:pt x="207379" y="83675"/>
                    </a:lnTo>
                    <a:lnTo>
                      <a:pt x="207896" y="86225"/>
                    </a:lnTo>
                    <a:lnTo>
                      <a:pt x="208309" y="88808"/>
                    </a:lnTo>
                    <a:lnTo>
                      <a:pt x="208688" y="91426"/>
                    </a:lnTo>
                    <a:lnTo>
                      <a:pt x="208964" y="94079"/>
                    </a:lnTo>
                    <a:lnTo>
                      <a:pt x="209205" y="96731"/>
                    </a:lnTo>
                    <a:lnTo>
                      <a:pt x="209377" y="99384"/>
                    </a:lnTo>
                    <a:lnTo>
                      <a:pt x="209480" y="102071"/>
                    </a:lnTo>
                    <a:lnTo>
                      <a:pt x="209515" y="10479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5" name="Google Shape;4605;g29b7ea283be_1_2021"/>
              <p:cNvSpPr/>
              <p:nvPr/>
            </p:nvSpPr>
            <p:spPr>
              <a:xfrm>
                <a:off x="1473525" y="974450"/>
                <a:ext cx="4363775" cy="3084025"/>
              </a:xfrm>
              <a:custGeom>
                <a:avLst/>
                <a:gdLst/>
                <a:ahLst/>
                <a:cxnLst/>
                <a:rect l="l" t="t" r="r" b="b"/>
                <a:pathLst>
                  <a:path w="174551" h="123361" extrusionOk="0">
                    <a:moveTo>
                      <a:pt x="18362" y="0"/>
                    </a:moveTo>
                    <a:lnTo>
                      <a:pt x="17018" y="1344"/>
                    </a:lnTo>
                    <a:lnTo>
                      <a:pt x="15675" y="2722"/>
                    </a:lnTo>
                    <a:lnTo>
                      <a:pt x="14366" y="4134"/>
                    </a:lnTo>
                    <a:lnTo>
                      <a:pt x="13091" y="5512"/>
                    </a:lnTo>
                    <a:lnTo>
                      <a:pt x="11851" y="6959"/>
                    </a:lnTo>
                    <a:lnTo>
                      <a:pt x="10611" y="8406"/>
                    </a:lnTo>
                    <a:lnTo>
                      <a:pt x="9405" y="9853"/>
                    </a:lnTo>
                    <a:lnTo>
                      <a:pt x="8268" y="11334"/>
                    </a:lnTo>
                    <a:lnTo>
                      <a:pt x="7131" y="12815"/>
                    </a:lnTo>
                    <a:lnTo>
                      <a:pt x="6029" y="14331"/>
                    </a:lnTo>
                    <a:lnTo>
                      <a:pt x="4927" y="15847"/>
                    </a:lnTo>
                    <a:lnTo>
                      <a:pt x="3893" y="17397"/>
                    </a:lnTo>
                    <a:lnTo>
                      <a:pt x="2860" y="18947"/>
                    </a:lnTo>
                    <a:lnTo>
                      <a:pt x="1895" y="20532"/>
                    </a:lnTo>
                    <a:lnTo>
                      <a:pt x="931" y="22116"/>
                    </a:lnTo>
                    <a:lnTo>
                      <a:pt x="1" y="23701"/>
                    </a:lnTo>
                    <a:lnTo>
                      <a:pt x="1" y="119123"/>
                    </a:lnTo>
                    <a:lnTo>
                      <a:pt x="1" y="119537"/>
                    </a:lnTo>
                    <a:lnTo>
                      <a:pt x="70" y="119984"/>
                    </a:lnTo>
                    <a:lnTo>
                      <a:pt x="173" y="120398"/>
                    </a:lnTo>
                    <a:lnTo>
                      <a:pt x="311" y="120777"/>
                    </a:lnTo>
                    <a:lnTo>
                      <a:pt x="517" y="121156"/>
                    </a:lnTo>
                    <a:lnTo>
                      <a:pt x="724" y="121500"/>
                    </a:lnTo>
                    <a:lnTo>
                      <a:pt x="965" y="121810"/>
                    </a:lnTo>
                    <a:lnTo>
                      <a:pt x="1241" y="122120"/>
                    </a:lnTo>
                    <a:lnTo>
                      <a:pt x="1551" y="122396"/>
                    </a:lnTo>
                    <a:lnTo>
                      <a:pt x="1861" y="122637"/>
                    </a:lnTo>
                    <a:lnTo>
                      <a:pt x="2205" y="122878"/>
                    </a:lnTo>
                    <a:lnTo>
                      <a:pt x="2584" y="123050"/>
                    </a:lnTo>
                    <a:lnTo>
                      <a:pt x="2998" y="123188"/>
                    </a:lnTo>
                    <a:lnTo>
                      <a:pt x="3377" y="123291"/>
                    </a:lnTo>
                    <a:lnTo>
                      <a:pt x="3824" y="123360"/>
                    </a:lnTo>
                    <a:lnTo>
                      <a:pt x="170727" y="123360"/>
                    </a:lnTo>
                    <a:lnTo>
                      <a:pt x="171140" y="123291"/>
                    </a:lnTo>
                    <a:lnTo>
                      <a:pt x="171553" y="123188"/>
                    </a:lnTo>
                    <a:lnTo>
                      <a:pt x="171932" y="123050"/>
                    </a:lnTo>
                    <a:lnTo>
                      <a:pt x="172311" y="122878"/>
                    </a:lnTo>
                    <a:lnTo>
                      <a:pt x="172656" y="122637"/>
                    </a:lnTo>
                    <a:lnTo>
                      <a:pt x="173000" y="122396"/>
                    </a:lnTo>
                    <a:lnTo>
                      <a:pt x="173310" y="122120"/>
                    </a:lnTo>
                    <a:lnTo>
                      <a:pt x="173586" y="121810"/>
                    </a:lnTo>
                    <a:lnTo>
                      <a:pt x="173827" y="121500"/>
                    </a:lnTo>
                    <a:lnTo>
                      <a:pt x="174034" y="121156"/>
                    </a:lnTo>
                    <a:lnTo>
                      <a:pt x="174206" y="120777"/>
                    </a:lnTo>
                    <a:lnTo>
                      <a:pt x="174344" y="120398"/>
                    </a:lnTo>
                    <a:lnTo>
                      <a:pt x="174447" y="119984"/>
                    </a:lnTo>
                    <a:lnTo>
                      <a:pt x="174516" y="119537"/>
                    </a:lnTo>
                    <a:lnTo>
                      <a:pt x="174550" y="119123"/>
                    </a:lnTo>
                    <a:lnTo>
                      <a:pt x="174550" y="4238"/>
                    </a:lnTo>
                    <a:lnTo>
                      <a:pt x="174516" y="3824"/>
                    </a:lnTo>
                    <a:lnTo>
                      <a:pt x="174447" y="3376"/>
                    </a:lnTo>
                    <a:lnTo>
                      <a:pt x="174344" y="2997"/>
                    </a:lnTo>
                    <a:lnTo>
                      <a:pt x="174206" y="2584"/>
                    </a:lnTo>
                    <a:lnTo>
                      <a:pt x="174034" y="2205"/>
                    </a:lnTo>
                    <a:lnTo>
                      <a:pt x="173827" y="1861"/>
                    </a:lnTo>
                    <a:lnTo>
                      <a:pt x="173586" y="1551"/>
                    </a:lnTo>
                    <a:lnTo>
                      <a:pt x="173310" y="1241"/>
                    </a:lnTo>
                    <a:lnTo>
                      <a:pt x="173000" y="965"/>
                    </a:lnTo>
                    <a:lnTo>
                      <a:pt x="172656" y="724"/>
                    </a:lnTo>
                    <a:lnTo>
                      <a:pt x="172311" y="517"/>
                    </a:lnTo>
                    <a:lnTo>
                      <a:pt x="171932" y="310"/>
                    </a:lnTo>
                    <a:lnTo>
                      <a:pt x="171553" y="173"/>
                    </a:lnTo>
                    <a:lnTo>
                      <a:pt x="171140" y="69"/>
                    </a:lnTo>
                    <a:lnTo>
                      <a:pt x="170727"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6" name="Google Shape;4606;g29b7ea283be_1_2021"/>
              <p:cNvSpPr/>
              <p:nvPr/>
            </p:nvSpPr>
            <p:spPr>
              <a:xfrm>
                <a:off x="1473525" y="974450"/>
                <a:ext cx="4363775" cy="3084025"/>
              </a:xfrm>
              <a:custGeom>
                <a:avLst/>
                <a:gdLst/>
                <a:ahLst/>
                <a:cxnLst/>
                <a:rect l="l" t="t" r="r" b="b"/>
                <a:pathLst>
                  <a:path w="174551" h="123361" fill="none" extrusionOk="0">
                    <a:moveTo>
                      <a:pt x="170279" y="123360"/>
                    </a:moveTo>
                    <a:lnTo>
                      <a:pt x="4238" y="123360"/>
                    </a:lnTo>
                    <a:lnTo>
                      <a:pt x="4238" y="123360"/>
                    </a:lnTo>
                    <a:lnTo>
                      <a:pt x="3824" y="123360"/>
                    </a:lnTo>
                    <a:lnTo>
                      <a:pt x="3377" y="123291"/>
                    </a:lnTo>
                    <a:lnTo>
                      <a:pt x="2998" y="123188"/>
                    </a:lnTo>
                    <a:lnTo>
                      <a:pt x="2584" y="123050"/>
                    </a:lnTo>
                    <a:lnTo>
                      <a:pt x="2205" y="122878"/>
                    </a:lnTo>
                    <a:lnTo>
                      <a:pt x="1861" y="122637"/>
                    </a:lnTo>
                    <a:lnTo>
                      <a:pt x="1551" y="122396"/>
                    </a:lnTo>
                    <a:lnTo>
                      <a:pt x="1241" y="122120"/>
                    </a:lnTo>
                    <a:lnTo>
                      <a:pt x="965" y="121810"/>
                    </a:lnTo>
                    <a:lnTo>
                      <a:pt x="724" y="121500"/>
                    </a:lnTo>
                    <a:lnTo>
                      <a:pt x="517" y="121156"/>
                    </a:lnTo>
                    <a:lnTo>
                      <a:pt x="311" y="120777"/>
                    </a:lnTo>
                    <a:lnTo>
                      <a:pt x="173" y="120398"/>
                    </a:lnTo>
                    <a:lnTo>
                      <a:pt x="70" y="119984"/>
                    </a:lnTo>
                    <a:lnTo>
                      <a:pt x="1" y="119537"/>
                    </a:lnTo>
                    <a:lnTo>
                      <a:pt x="1" y="119123"/>
                    </a:lnTo>
                    <a:lnTo>
                      <a:pt x="1" y="23701"/>
                    </a:lnTo>
                    <a:lnTo>
                      <a:pt x="1" y="23701"/>
                    </a:lnTo>
                    <a:lnTo>
                      <a:pt x="931" y="22116"/>
                    </a:lnTo>
                    <a:lnTo>
                      <a:pt x="1895" y="20532"/>
                    </a:lnTo>
                    <a:lnTo>
                      <a:pt x="2860" y="18947"/>
                    </a:lnTo>
                    <a:lnTo>
                      <a:pt x="3893" y="17397"/>
                    </a:lnTo>
                    <a:lnTo>
                      <a:pt x="4927" y="15847"/>
                    </a:lnTo>
                    <a:lnTo>
                      <a:pt x="6029" y="14331"/>
                    </a:lnTo>
                    <a:lnTo>
                      <a:pt x="7131" y="12815"/>
                    </a:lnTo>
                    <a:lnTo>
                      <a:pt x="8268" y="11334"/>
                    </a:lnTo>
                    <a:lnTo>
                      <a:pt x="9405" y="9853"/>
                    </a:lnTo>
                    <a:lnTo>
                      <a:pt x="10611" y="8406"/>
                    </a:lnTo>
                    <a:lnTo>
                      <a:pt x="11851" y="6959"/>
                    </a:lnTo>
                    <a:lnTo>
                      <a:pt x="13091" y="5512"/>
                    </a:lnTo>
                    <a:lnTo>
                      <a:pt x="14366" y="4134"/>
                    </a:lnTo>
                    <a:lnTo>
                      <a:pt x="15675" y="2722"/>
                    </a:lnTo>
                    <a:lnTo>
                      <a:pt x="17018" y="1344"/>
                    </a:lnTo>
                    <a:lnTo>
                      <a:pt x="18362" y="0"/>
                    </a:lnTo>
                    <a:lnTo>
                      <a:pt x="170279" y="0"/>
                    </a:lnTo>
                    <a:lnTo>
                      <a:pt x="170279" y="0"/>
                    </a:lnTo>
                    <a:lnTo>
                      <a:pt x="170727" y="0"/>
                    </a:lnTo>
                    <a:lnTo>
                      <a:pt x="171140" y="69"/>
                    </a:lnTo>
                    <a:lnTo>
                      <a:pt x="171553" y="173"/>
                    </a:lnTo>
                    <a:lnTo>
                      <a:pt x="171932" y="310"/>
                    </a:lnTo>
                    <a:lnTo>
                      <a:pt x="172311" y="517"/>
                    </a:lnTo>
                    <a:lnTo>
                      <a:pt x="172656" y="724"/>
                    </a:lnTo>
                    <a:lnTo>
                      <a:pt x="173000" y="965"/>
                    </a:lnTo>
                    <a:lnTo>
                      <a:pt x="173310" y="1241"/>
                    </a:lnTo>
                    <a:lnTo>
                      <a:pt x="173586" y="1551"/>
                    </a:lnTo>
                    <a:lnTo>
                      <a:pt x="173827" y="1861"/>
                    </a:lnTo>
                    <a:lnTo>
                      <a:pt x="174034" y="2205"/>
                    </a:lnTo>
                    <a:lnTo>
                      <a:pt x="174206" y="2584"/>
                    </a:lnTo>
                    <a:lnTo>
                      <a:pt x="174344" y="2997"/>
                    </a:lnTo>
                    <a:lnTo>
                      <a:pt x="174447" y="3376"/>
                    </a:lnTo>
                    <a:lnTo>
                      <a:pt x="174516" y="3824"/>
                    </a:lnTo>
                    <a:lnTo>
                      <a:pt x="174550" y="4238"/>
                    </a:lnTo>
                    <a:lnTo>
                      <a:pt x="174550" y="119123"/>
                    </a:lnTo>
                    <a:lnTo>
                      <a:pt x="174550" y="119123"/>
                    </a:lnTo>
                    <a:lnTo>
                      <a:pt x="174516" y="119537"/>
                    </a:lnTo>
                    <a:lnTo>
                      <a:pt x="174447" y="119984"/>
                    </a:lnTo>
                    <a:lnTo>
                      <a:pt x="174344" y="120398"/>
                    </a:lnTo>
                    <a:lnTo>
                      <a:pt x="174206" y="120777"/>
                    </a:lnTo>
                    <a:lnTo>
                      <a:pt x="174034" y="121156"/>
                    </a:lnTo>
                    <a:lnTo>
                      <a:pt x="173827" y="121500"/>
                    </a:lnTo>
                    <a:lnTo>
                      <a:pt x="173586" y="121810"/>
                    </a:lnTo>
                    <a:lnTo>
                      <a:pt x="173310" y="122120"/>
                    </a:lnTo>
                    <a:lnTo>
                      <a:pt x="173000" y="122396"/>
                    </a:lnTo>
                    <a:lnTo>
                      <a:pt x="172656" y="122637"/>
                    </a:lnTo>
                    <a:lnTo>
                      <a:pt x="172311" y="122878"/>
                    </a:lnTo>
                    <a:lnTo>
                      <a:pt x="171932" y="123050"/>
                    </a:lnTo>
                    <a:lnTo>
                      <a:pt x="171553" y="123188"/>
                    </a:lnTo>
                    <a:lnTo>
                      <a:pt x="171140" y="123291"/>
                    </a:lnTo>
                    <a:lnTo>
                      <a:pt x="170727" y="123360"/>
                    </a:lnTo>
                    <a:lnTo>
                      <a:pt x="170279" y="12336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7" name="Google Shape;4607;g29b7ea283be_1_2021"/>
              <p:cNvSpPr/>
              <p:nvPr/>
            </p:nvSpPr>
            <p:spPr>
              <a:xfrm>
                <a:off x="1556200" y="1051950"/>
                <a:ext cx="4194125" cy="2776575"/>
              </a:xfrm>
              <a:custGeom>
                <a:avLst/>
                <a:gdLst/>
                <a:ahLst/>
                <a:cxnLst/>
                <a:rect l="l" t="t" r="r" b="b"/>
                <a:pathLst>
                  <a:path w="167765" h="111063" extrusionOk="0">
                    <a:moveTo>
                      <a:pt x="11954" y="1"/>
                    </a:moveTo>
                    <a:lnTo>
                      <a:pt x="10232" y="1895"/>
                    </a:lnTo>
                    <a:lnTo>
                      <a:pt x="8578" y="3790"/>
                    </a:lnTo>
                    <a:lnTo>
                      <a:pt x="6959" y="5685"/>
                    </a:lnTo>
                    <a:lnTo>
                      <a:pt x="5444" y="7579"/>
                    </a:lnTo>
                    <a:lnTo>
                      <a:pt x="3962" y="9474"/>
                    </a:lnTo>
                    <a:lnTo>
                      <a:pt x="2584" y="11369"/>
                    </a:lnTo>
                    <a:lnTo>
                      <a:pt x="1275" y="13229"/>
                    </a:lnTo>
                    <a:lnTo>
                      <a:pt x="1" y="15124"/>
                    </a:lnTo>
                    <a:lnTo>
                      <a:pt x="1" y="106825"/>
                    </a:lnTo>
                    <a:lnTo>
                      <a:pt x="35" y="107239"/>
                    </a:lnTo>
                    <a:lnTo>
                      <a:pt x="104" y="107652"/>
                    </a:lnTo>
                    <a:lnTo>
                      <a:pt x="207" y="108066"/>
                    </a:lnTo>
                    <a:lnTo>
                      <a:pt x="345" y="108479"/>
                    </a:lnTo>
                    <a:lnTo>
                      <a:pt x="517" y="108823"/>
                    </a:lnTo>
                    <a:lnTo>
                      <a:pt x="724" y="109202"/>
                    </a:lnTo>
                    <a:lnTo>
                      <a:pt x="1000" y="109512"/>
                    </a:lnTo>
                    <a:lnTo>
                      <a:pt x="1275" y="109823"/>
                    </a:lnTo>
                    <a:lnTo>
                      <a:pt x="1551" y="110098"/>
                    </a:lnTo>
                    <a:lnTo>
                      <a:pt x="1895" y="110339"/>
                    </a:lnTo>
                    <a:lnTo>
                      <a:pt x="2240" y="110546"/>
                    </a:lnTo>
                    <a:lnTo>
                      <a:pt x="2619" y="110718"/>
                    </a:lnTo>
                    <a:lnTo>
                      <a:pt x="2998" y="110890"/>
                    </a:lnTo>
                    <a:lnTo>
                      <a:pt x="3411" y="110994"/>
                    </a:lnTo>
                    <a:lnTo>
                      <a:pt x="3824" y="111028"/>
                    </a:lnTo>
                    <a:lnTo>
                      <a:pt x="4272" y="111063"/>
                    </a:lnTo>
                    <a:lnTo>
                      <a:pt x="163527" y="111063"/>
                    </a:lnTo>
                    <a:lnTo>
                      <a:pt x="163940" y="111028"/>
                    </a:lnTo>
                    <a:lnTo>
                      <a:pt x="164388" y="110994"/>
                    </a:lnTo>
                    <a:lnTo>
                      <a:pt x="164802" y="110890"/>
                    </a:lnTo>
                    <a:lnTo>
                      <a:pt x="165180" y="110718"/>
                    </a:lnTo>
                    <a:lnTo>
                      <a:pt x="165559" y="110546"/>
                    </a:lnTo>
                    <a:lnTo>
                      <a:pt x="165904" y="110339"/>
                    </a:lnTo>
                    <a:lnTo>
                      <a:pt x="166214" y="110098"/>
                    </a:lnTo>
                    <a:lnTo>
                      <a:pt x="166524" y="109823"/>
                    </a:lnTo>
                    <a:lnTo>
                      <a:pt x="166800" y="109512"/>
                    </a:lnTo>
                    <a:lnTo>
                      <a:pt x="167041" y="109202"/>
                    </a:lnTo>
                    <a:lnTo>
                      <a:pt x="167247" y="108823"/>
                    </a:lnTo>
                    <a:lnTo>
                      <a:pt x="167454" y="108479"/>
                    </a:lnTo>
                    <a:lnTo>
                      <a:pt x="167592" y="108066"/>
                    </a:lnTo>
                    <a:lnTo>
                      <a:pt x="167695" y="107652"/>
                    </a:lnTo>
                    <a:lnTo>
                      <a:pt x="167764" y="107239"/>
                    </a:lnTo>
                    <a:lnTo>
                      <a:pt x="167764" y="106825"/>
                    </a:lnTo>
                    <a:lnTo>
                      <a:pt x="167764" y="4272"/>
                    </a:lnTo>
                    <a:lnTo>
                      <a:pt x="167764" y="3825"/>
                    </a:lnTo>
                    <a:lnTo>
                      <a:pt x="167695" y="3411"/>
                    </a:lnTo>
                    <a:lnTo>
                      <a:pt x="167592" y="2998"/>
                    </a:lnTo>
                    <a:lnTo>
                      <a:pt x="167454" y="2619"/>
                    </a:lnTo>
                    <a:lnTo>
                      <a:pt x="167247" y="2240"/>
                    </a:lnTo>
                    <a:lnTo>
                      <a:pt x="167041" y="1895"/>
                    </a:lnTo>
                    <a:lnTo>
                      <a:pt x="166800" y="1551"/>
                    </a:lnTo>
                    <a:lnTo>
                      <a:pt x="166524" y="1275"/>
                    </a:lnTo>
                    <a:lnTo>
                      <a:pt x="166214" y="1000"/>
                    </a:lnTo>
                    <a:lnTo>
                      <a:pt x="165904" y="724"/>
                    </a:lnTo>
                    <a:lnTo>
                      <a:pt x="165559" y="518"/>
                    </a:lnTo>
                    <a:lnTo>
                      <a:pt x="165180" y="345"/>
                    </a:lnTo>
                    <a:lnTo>
                      <a:pt x="164802" y="207"/>
                    </a:lnTo>
                    <a:lnTo>
                      <a:pt x="164388" y="104"/>
                    </a:lnTo>
                    <a:lnTo>
                      <a:pt x="163940" y="35"/>
                    </a:lnTo>
                    <a:lnTo>
                      <a:pt x="163527" y="1"/>
                    </a:lnTo>
                    <a:close/>
                  </a:path>
                </a:pathLst>
              </a:custGeom>
              <a:solidFill>
                <a:srgbClr val="E3E3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8" name="Google Shape;4608;g29b7ea283be_1_2021"/>
              <p:cNvSpPr/>
              <p:nvPr/>
            </p:nvSpPr>
            <p:spPr>
              <a:xfrm>
                <a:off x="1556200" y="1051950"/>
                <a:ext cx="4194125" cy="2776575"/>
              </a:xfrm>
              <a:custGeom>
                <a:avLst/>
                <a:gdLst/>
                <a:ahLst/>
                <a:cxnLst/>
                <a:rect l="l" t="t" r="r" b="b"/>
                <a:pathLst>
                  <a:path w="167765" h="111063" fill="none" extrusionOk="0">
                    <a:moveTo>
                      <a:pt x="163527" y="111063"/>
                    </a:moveTo>
                    <a:lnTo>
                      <a:pt x="4272" y="111063"/>
                    </a:lnTo>
                    <a:lnTo>
                      <a:pt x="4272" y="111063"/>
                    </a:lnTo>
                    <a:lnTo>
                      <a:pt x="3824" y="111028"/>
                    </a:lnTo>
                    <a:lnTo>
                      <a:pt x="3411" y="110994"/>
                    </a:lnTo>
                    <a:lnTo>
                      <a:pt x="2998" y="110890"/>
                    </a:lnTo>
                    <a:lnTo>
                      <a:pt x="2619" y="110718"/>
                    </a:lnTo>
                    <a:lnTo>
                      <a:pt x="2240" y="110546"/>
                    </a:lnTo>
                    <a:lnTo>
                      <a:pt x="1895" y="110339"/>
                    </a:lnTo>
                    <a:lnTo>
                      <a:pt x="1551" y="110098"/>
                    </a:lnTo>
                    <a:lnTo>
                      <a:pt x="1275" y="109823"/>
                    </a:lnTo>
                    <a:lnTo>
                      <a:pt x="1000" y="109512"/>
                    </a:lnTo>
                    <a:lnTo>
                      <a:pt x="724" y="109202"/>
                    </a:lnTo>
                    <a:lnTo>
                      <a:pt x="517" y="108823"/>
                    </a:lnTo>
                    <a:lnTo>
                      <a:pt x="345" y="108479"/>
                    </a:lnTo>
                    <a:lnTo>
                      <a:pt x="207" y="108066"/>
                    </a:lnTo>
                    <a:lnTo>
                      <a:pt x="104" y="107652"/>
                    </a:lnTo>
                    <a:lnTo>
                      <a:pt x="35" y="107239"/>
                    </a:lnTo>
                    <a:lnTo>
                      <a:pt x="1" y="106825"/>
                    </a:lnTo>
                    <a:lnTo>
                      <a:pt x="1" y="15124"/>
                    </a:lnTo>
                    <a:lnTo>
                      <a:pt x="1" y="15124"/>
                    </a:lnTo>
                    <a:lnTo>
                      <a:pt x="1275" y="13229"/>
                    </a:lnTo>
                    <a:lnTo>
                      <a:pt x="2584" y="11369"/>
                    </a:lnTo>
                    <a:lnTo>
                      <a:pt x="3962" y="9474"/>
                    </a:lnTo>
                    <a:lnTo>
                      <a:pt x="5444" y="7579"/>
                    </a:lnTo>
                    <a:lnTo>
                      <a:pt x="6959" y="5685"/>
                    </a:lnTo>
                    <a:lnTo>
                      <a:pt x="8578" y="3790"/>
                    </a:lnTo>
                    <a:lnTo>
                      <a:pt x="10232" y="1895"/>
                    </a:lnTo>
                    <a:lnTo>
                      <a:pt x="11954" y="1"/>
                    </a:lnTo>
                    <a:lnTo>
                      <a:pt x="163527" y="1"/>
                    </a:lnTo>
                    <a:lnTo>
                      <a:pt x="163527" y="1"/>
                    </a:lnTo>
                    <a:lnTo>
                      <a:pt x="163940" y="35"/>
                    </a:lnTo>
                    <a:lnTo>
                      <a:pt x="164388" y="104"/>
                    </a:lnTo>
                    <a:lnTo>
                      <a:pt x="164802" y="207"/>
                    </a:lnTo>
                    <a:lnTo>
                      <a:pt x="165180" y="345"/>
                    </a:lnTo>
                    <a:lnTo>
                      <a:pt x="165559" y="518"/>
                    </a:lnTo>
                    <a:lnTo>
                      <a:pt x="165904" y="724"/>
                    </a:lnTo>
                    <a:lnTo>
                      <a:pt x="166214" y="1000"/>
                    </a:lnTo>
                    <a:lnTo>
                      <a:pt x="166524" y="1275"/>
                    </a:lnTo>
                    <a:lnTo>
                      <a:pt x="166800" y="1551"/>
                    </a:lnTo>
                    <a:lnTo>
                      <a:pt x="167041" y="1895"/>
                    </a:lnTo>
                    <a:lnTo>
                      <a:pt x="167247" y="2240"/>
                    </a:lnTo>
                    <a:lnTo>
                      <a:pt x="167454" y="2619"/>
                    </a:lnTo>
                    <a:lnTo>
                      <a:pt x="167592" y="2998"/>
                    </a:lnTo>
                    <a:lnTo>
                      <a:pt x="167695" y="3411"/>
                    </a:lnTo>
                    <a:lnTo>
                      <a:pt x="167764" y="3825"/>
                    </a:lnTo>
                    <a:lnTo>
                      <a:pt x="167764" y="4272"/>
                    </a:lnTo>
                    <a:lnTo>
                      <a:pt x="167764" y="106825"/>
                    </a:lnTo>
                    <a:lnTo>
                      <a:pt x="167764" y="106825"/>
                    </a:lnTo>
                    <a:lnTo>
                      <a:pt x="167764" y="107239"/>
                    </a:lnTo>
                    <a:lnTo>
                      <a:pt x="167695" y="107652"/>
                    </a:lnTo>
                    <a:lnTo>
                      <a:pt x="167592" y="108066"/>
                    </a:lnTo>
                    <a:lnTo>
                      <a:pt x="167454" y="108479"/>
                    </a:lnTo>
                    <a:lnTo>
                      <a:pt x="167247" y="108823"/>
                    </a:lnTo>
                    <a:lnTo>
                      <a:pt x="167041" y="109202"/>
                    </a:lnTo>
                    <a:lnTo>
                      <a:pt x="166800" y="109512"/>
                    </a:lnTo>
                    <a:lnTo>
                      <a:pt x="166524" y="109823"/>
                    </a:lnTo>
                    <a:lnTo>
                      <a:pt x="166214" y="110098"/>
                    </a:lnTo>
                    <a:lnTo>
                      <a:pt x="165904" y="110339"/>
                    </a:lnTo>
                    <a:lnTo>
                      <a:pt x="165559" y="110546"/>
                    </a:lnTo>
                    <a:lnTo>
                      <a:pt x="165180" y="110718"/>
                    </a:lnTo>
                    <a:lnTo>
                      <a:pt x="164802" y="110890"/>
                    </a:lnTo>
                    <a:lnTo>
                      <a:pt x="164388" y="110994"/>
                    </a:lnTo>
                    <a:lnTo>
                      <a:pt x="163940" y="111028"/>
                    </a:lnTo>
                    <a:lnTo>
                      <a:pt x="163527" y="1110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9" name="Google Shape;4609;g29b7ea283be_1_2021"/>
              <p:cNvSpPr/>
              <p:nvPr/>
            </p:nvSpPr>
            <p:spPr>
              <a:xfrm>
                <a:off x="1702600" y="4483875"/>
                <a:ext cx="4783175" cy="256675"/>
              </a:xfrm>
              <a:custGeom>
                <a:avLst/>
                <a:gdLst/>
                <a:ahLst/>
                <a:cxnLst/>
                <a:rect l="l" t="t" r="r" b="b"/>
                <a:pathLst>
                  <a:path w="191327" h="10267" extrusionOk="0">
                    <a:moveTo>
                      <a:pt x="56255" y="1"/>
                    </a:moveTo>
                    <a:lnTo>
                      <a:pt x="26182" y="70"/>
                    </a:lnTo>
                    <a:lnTo>
                      <a:pt x="1" y="139"/>
                    </a:lnTo>
                    <a:lnTo>
                      <a:pt x="2240" y="2757"/>
                    </a:lnTo>
                    <a:lnTo>
                      <a:pt x="4445" y="5272"/>
                    </a:lnTo>
                    <a:lnTo>
                      <a:pt x="5547" y="6477"/>
                    </a:lnTo>
                    <a:lnTo>
                      <a:pt x="6649" y="7648"/>
                    </a:lnTo>
                    <a:lnTo>
                      <a:pt x="7717" y="8820"/>
                    </a:lnTo>
                    <a:lnTo>
                      <a:pt x="8820" y="9922"/>
                    </a:lnTo>
                    <a:lnTo>
                      <a:pt x="61319" y="10060"/>
                    </a:lnTo>
                    <a:lnTo>
                      <a:pt x="118262" y="10198"/>
                    </a:lnTo>
                    <a:lnTo>
                      <a:pt x="164802" y="10267"/>
                    </a:lnTo>
                    <a:lnTo>
                      <a:pt x="183886" y="10267"/>
                    </a:lnTo>
                    <a:lnTo>
                      <a:pt x="186022" y="10232"/>
                    </a:lnTo>
                    <a:lnTo>
                      <a:pt x="186608" y="10198"/>
                    </a:lnTo>
                    <a:lnTo>
                      <a:pt x="187159" y="10129"/>
                    </a:lnTo>
                    <a:lnTo>
                      <a:pt x="187641" y="9991"/>
                    </a:lnTo>
                    <a:lnTo>
                      <a:pt x="188089" y="9853"/>
                    </a:lnTo>
                    <a:lnTo>
                      <a:pt x="188502" y="9681"/>
                    </a:lnTo>
                    <a:lnTo>
                      <a:pt x="188916" y="9509"/>
                    </a:lnTo>
                    <a:lnTo>
                      <a:pt x="189260" y="9268"/>
                    </a:lnTo>
                    <a:lnTo>
                      <a:pt x="189570" y="9026"/>
                    </a:lnTo>
                    <a:lnTo>
                      <a:pt x="189846" y="8751"/>
                    </a:lnTo>
                    <a:lnTo>
                      <a:pt x="190087" y="8475"/>
                    </a:lnTo>
                    <a:lnTo>
                      <a:pt x="190328" y="8165"/>
                    </a:lnTo>
                    <a:lnTo>
                      <a:pt x="190535" y="7821"/>
                    </a:lnTo>
                    <a:lnTo>
                      <a:pt x="190707" y="7511"/>
                    </a:lnTo>
                    <a:lnTo>
                      <a:pt x="190845" y="7166"/>
                    </a:lnTo>
                    <a:lnTo>
                      <a:pt x="190983" y="6787"/>
                    </a:lnTo>
                    <a:lnTo>
                      <a:pt x="191086" y="6443"/>
                    </a:lnTo>
                    <a:lnTo>
                      <a:pt x="191224" y="5685"/>
                    </a:lnTo>
                    <a:lnTo>
                      <a:pt x="191293" y="4962"/>
                    </a:lnTo>
                    <a:lnTo>
                      <a:pt x="191327" y="4204"/>
                    </a:lnTo>
                    <a:lnTo>
                      <a:pt x="191327" y="3515"/>
                    </a:lnTo>
                    <a:lnTo>
                      <a:pt x="191293" y="2826"/>
                    </a:lnTo>
                    <a:lnTo>
                      <a:pt x="191224" y="2240"/>
                    </a:lnTo>
                    <a:lnTo>
                      <a:pt x="191120" y="1241"/>
                    </a:lnTo>
                    <a:lnTo>
                      <a:pt x="191086" y="1207"/>
                    </a:lnTo>
                    <a:lnTo>
                      <a:pt x="191017" y="1172"/>
                    </a:lnTo>
                    <a:lnTo>
                      <a:pt x="190741" y="1103"/>
                    </a:lnTo>
                    <a:lnTo>
                      <a:pt x="190259" y="1034"/>
                    </a:lnTo>
                    <a:lnTo>
                      <a:pt x="189639" y="965"/>
                    </a:lnTo>
                    <a:lnTo>
                      <a:pt x="187848" y="862"/>
                    </a:lnTo>
                    <a:lnTo>
                      <a:pt x="185436" y="724"/>
                    </a:lnTo>
                    <a:lnTo>
                      <a:pt x="182370" y="655"/>
                    </a:lnTo>
                    <a:lnTo>
                      <a:pt x="178788" y="552"/>
                    </a:lnTo>
                    <a:lnTo>
                      <a:pt x="169969" y="380"/>
                    </a:lnTo>
                    <a:lnTo>
                      <a:pt x="159324" y="242"/>
                    </a:lnTo>
                    <a:lnTo>
                      <a:pt x="147095" y="139"/>
                    </a:lnTo>
                    <a:lnTo>
                      <a:pt x="133523" y="70"/>
                    </a:lnTo>
                    <a:lnTo>
                      <a:pt x="118985" y="35"/>
                    </a:lnTo>
                    <a:lnTo>
                      <a:pt x="87948"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0" name="Google Shape;4610;g29b7ea283be_1_2021"/>
              <p:cNvSpPr/>
              <p:nvPr/>
            </p:nvSpPr>
            <p:spPr>
              <a:xfrm>
                <a:off x="1702600" y="4483875"/>
                <a:ext cx="4783175" cy="256675"/>
              </a:xfrm>
              <a:custGeom>
                <a:avLst/>
                <a:gdLst/>
                <a:ahLst/>
                <a:cxnLst/>
                <a:rect l="l" t="t" r="r" b="b"/>
                <a:pathLst>
                  <a:path w="191327" h="10267" fill="none" extrusionOk="0">
                    <a:moveTo>
                      <a:pt x="1" y="139"/>
                    </a:moveTo>
                    <a:lnTo>
                      <a:pt x="1" y="139"/>
                    </a:lnTo>
                    <a:lnTo>
                      <a:pt x="26182" y="70"/>
                    </a:lnTo>
                    <a:lnTo>
                      <a:pt x="56255" y="1"/>
                    </a:lnTo>
                    <a:lnTo>
                      <a:pt x="87948" y="1"/>
                    </a:lnTo>
                    <a:lnTo>
                      <a:pt x="118985" y="35"/>
                    </a:lnTo>
                    <a:lnTo>
                      <a:pt x="133523" y="70"/>
                    </a:lnTo>
                    <a:lnTo>
                      <a:pt x="147095" y="139"/>
                    </a:lnTo>
                    <a:lnTo>
                      <a:pt x="159324" y="242"/>
                    </a:lnTo>
                    <a:lnTo>
                      <a:pt x="169969" y="380"/>
                    </a:lnTo>
                    <a:lnTo>
                      <a:pt x="178788" y="552"/>
                    </a:lnTo>
                    <a:lnTo>
                      <a:pt x="182370" y="655"/>
                    </a:lnTo>
                    <a:lnTo>
                      <a:pt x="185436" y="724"/>
                    </a:lnTo>
                    <a:lnTo>
                      <a:pt x="187848" y="862"/>
                    </a:lnTo>
                    <a:lnTo>
                      <a:pt x="189639" y="965"/>
                    </a:lnTo>
                    <a:lnTo>
                      <a:pt x="190259" y="1034"/>
                    </a:lnTo>
                    <a:lnTo>
                      <a:pt x="190741" y="1103"/>
                    </a:lnTo>
                    <a:lnTo>
                      <a:pt x="191017" y="1172"/>
                    </a:lnTo>
                    <a:lnTo>
                      <a:pt x="191086" y="1207"/>
                    </a:lnTo>
                    <a:lnTo>
                      <a:pt x="191120" y="1241"/>
                    </a:lnTo>
                    <a:lnTo>
                      <a:pt x="191120" y="1241"/>
                    </a:lnTo>
                    <a:lnTo>
                      <a:pt x="191224" y="2240"/>
                    </a:lnTo>
                    <a:lnTo>
                      <a:pt x="191293" y="2826"/>
                    </a:lnTo>
                    <a:lnTo>
                      <a:pt x="191327" y="3515"/>
                    </a:lnTo>
                    <a:lnTo>
                      <a:pt x="191327" y="4204"/>
                    </a:lnTo>
                    <a:lnTo>
                      <a:pt x="191293" y="4962"/>
                    </a:lnTo>
                    <a:lnTo>
                      <a:pt x="191224" y="5685"/>
                    </a:lnTo>
                    <a:lnTo>
                      <a:pt x="191086" y="6443"/>
                    </a:lnTo>
                    <a:lnTo>
                      <a:pt x="190983" y="6787"/>
                    </a:lnTo>
                    <a:lnTo>
                      <a:pt x="190845" y="7166"/>
                    </a:lnTo>
                    <a:lnTo>
                      <a:pt x="190707" y="7511"/>
                    </a:lnTo>
                    <a:lnTo>
                      <a:pt x="190535" y="7821"/>
                    </a:lnTo>
                    <a:lnTo>
                      <a:pt x="190328" y="8165"/>
                    </a:lnTo>
                    <a:lnTo>
                      <a:pt x="190087" y="8475"/>
                    </a:lnTo>
                    <a:lnTo>
                      <a:pt x="189846" y="8751"/>
                    </a:lnTo>
                    <a:lnTo>
                      <a:pt x="189570" y="9026"/>
                    </a:lnTo>
                    <a:lnTo>
                      <a:pt x="189260" y="9268"/>
                    </a:lnTo>
                    <a:lnTo>
                      <a:pt x="188916" y="9509"/>
                    </a:lnTo>
                    <a:lnTo>
                      <a:pt x="188502" y="9681"/>
                    </a:lnTo>
                    <a:lnTo>
                      <a:pt x="188089" y="9853"/>
                    </a:lnTo>
                    <a:lnTo>
                      <a:pt x="187641" y="9991"/>
                    </a:lnTo>
                    <a:lnTo>
                      <a:pt x="187159" y="10129"/>
                    </a:lnTo>
                    <a:lnTo>
                      <a:pt x="186608" y="10198"/>
                    </a:lnTo>
                    <a:lnTo>
                      <a:pt x="186022" y="10232"/>
                    </a:lnTo>
                    <a:lnTo>
                      <a:pt x="186022" y="10232"/>
                    </a:lnTo>
                    <a:lnTo>
                      <a:pt x="183886" y="10267"/>
                    </a:lnTo>
                    <a:lnTo>
                      <a:pt x="179511" y="10267"/>
                    </a:lnTo>
                    <a:lnTo>
                      <a:pt x="164802" y="10267"/>
                    </a:lnTo>
                    <a:lnTo>
                      <a:pt x="118262" y="10198"/>
                    </a:lnTo>
                    <a:lnTo>
                      <a:pt x="61319" y="10060"/>
                    </a:lnTo>
                    <a:lnTo>
                      <a:pt x="8820" y="9922"/>
                    </a:lnTo>
                    <a:lnTo>
                      <a:pt x="8820" y="9922"/>
                    </a:lnTo>
                    <a:lnTo>
                      <a:pt x="7717" y="8820"/>
                    </a:lnTo>
                    <a:lnTo>
                      <a:pt x="6649" y="7648"/>
                    </a:lnTo>
                    <a:lnTo>
                      <a:pt x="5547" y="6477"/>
                    </a:lnTo>
                    <a:lnTo>
                      <a:pt x="4445" y="5272"/>
                    </a:lnTo>
                    <a:lnTo>
                      <a:pt x="2240" y="2757"/>
                    </a:lnTo>
                    <a:lnTo>
                      <a:pt x="1" y="13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1" name="Google Shape;4611;g29b7ea283be_1_2021"/>
              <p:cNvSpPr/>
              <p:nvPr/>
            </p:nvSpPr>
            <p:spPr>
              <a:xfrm>
                <a:off x="1394300" y="3950800"/>
                <a:ext cx="5085450" cy="564125"/>
              </a:xfrm>
              <a:custGeom>
                <a:avLst/>
                <a:gdLst/>
                <a:ahLst/>
                <a:cxnLst/>
                <a:rect l="l" t="t" r="r" b="b"/>
                <a:pathLst>
                  <a:path w="203418" h="22565" extrusionOk="0">
                    <a:moveTo>
                      <a:pt x="177754" y="0"/>
                    </a:moveTo>
                    <a:lnTo>
                      <a:pt x="3583" y="69"/>
                    </a:lnTo>
                    <a:lnTo>
                      <a:pt x="3273" y="104"/>
                    </a:lnTo>
                    <a:lnTo>
                      <a:pt x="2894" y="207"/>
                    </a:lnTo>
                    <a:lnTo>
                      <a:pt x="2515" y="345"/>
                    </a:lnTo>
                    <a:lnTo>
                      <a:pt x="2067" y="552"/>
                    </a:lnTo>
                    <a:lnTo>
                      <a:pt x="1585" y="793"/>
                    </a:lnTo>
                    <a:lnTo>
                      <a:pt x="1103" y="1103"/>
                    </a:lnTo>
                    <a:lnTo>
                      <a:pt x="552" y="1447"/>
                    </a:lnTo>
                    <a:lnTo>
                      <a:pt x="0" y="1861"/>
                    </a:lnTo>
                    <a:lnTo>
                      <a:pt x="655" y="3204"/>
                    </a:lnTo>
                    <a:lnTo>
                      <a:pt x="1309" y="4513"/>
                    </a:lnTo>
                    <a:lnTo>
                      <a:pt x="1998" y="5822"/>
                    </a:lnTo>
                    <a:lnTo>
                      <a:pt x="2687" y="7097"/>
                    </a:lnTo>
                    <a:lnTo>
                      <a:pt x="3445" y="8371"/>
                    </a:lnTo>
                    <a:lnTo>
                      <a:pt x="4169" y="9646"/>
                    </a:lnTo>
                    <a:lnTo>
                      <a:pt x="4961" y="10920"/>
                    </a:lnTo>
                    <a:lnTo>
                      <a:pt x="5719" y="12161"/>
                    </a:lnTo>
                    <a:lnTo>
                      <a:pt x="7338" y="14606"/>
                    </a:lnTo>
                    <a:lnTo>
                      <a:pt x="9026" y="17052"/>
                    </a:lnTo>
                    <a:lnTo>
                      <a:pt x="10783" y="19429"/>
                    </a:lnTo>
                    <a:lnTo>
                      <a:pt x="12574" y="21772"/>
                    </a:lnTo>
                    <a:lnTo>
                      <a:pt x="203418" y="22564"/>
                    </a:lnTo>
                    <a:lnTo>
                      <a:pt x="203418" y="22564"/>
                    </a:lnTo>
                    <a:lnTo>
                      <a:pt x="199594" y="19050"/>
                    </a:lnTo>
                    <a:lnTo>
                      <a:pt x="195667" y="15433"/>
                    </a:lnTo>
                    <a:lnTo>
                      <a:pt x="191120" y="11265"/>
                    </a:lnTo>
                    <a:lnTo>
                      <a:pt x="186469" y="7131"/>
                    </a:lnTo>
                    <a:lnTo>
                      <a:pt x="184333" y="5236"/>
                    </a:lnTo>
                    <a:lnTo>
                      <a:pt x="182335" y="3514"/>
                    </a:lnTo>
                    <a:lnTo>
                      <a:pt x="180648" y="2067"/>
                    </a:lnTo>
                    <a:lnTo>
                      <a:pt x="179270" y="965"/>
                    </a:lnTo>
                    <a:lnTo>
                      <a:pt x="178718" y="552"/>
                    </a:lnTo>
                    <a:lnTo>
                      <a:pt x="178271" y="241"/>
                    </a:lnTo>
                    <a:lnTo>
                      <a:pt x="177961" y="69"/>
                    </a:lnTo>
                    <a:lnTo>
                      <a:pt x="177754" y="0"/>
                    </a:lnTo>
                    <a:close/>
                  </a:path>
                </a:pathLst>
              </a:custGeom>
              <a:solidFill>
                <a:srgbClr val="9292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2" name="Google Shape;4612;g29b7ea283be_1_2021"/>
              <p:cNvSpPr/>
              <p:nvPr/>
            </p:nvSpPr>
            <p:spPr>
              <a:xfrm>
                <a:off x="1394300" y="3950800"/>
                <a:ext cx="5085450" cy="564125"/>
              </a:xfrm>
              <a:custGeom>
                <a:avLst/>
                <a:gdLst/>
                <a:ahLst/>
                <a:cxnLst/>
                <a:rect l="l" t="t" r="r" b="b"/>
                <a:pathLst>
                  <a:path w="203418" h="22565" fill="none" extrusionOk="0">
                    <a:moveTo>
                      <a:pt x="0" y="1861"/>
                    </a:moveTo>
                    <a:lnTo>
                      <a:pt x="0" y="1861"/>
                    </a:lnTo>
                    <a:lnTo>
                      <a:pt x="552" y="1447"/>
                    </a:lnTo>
                    <a:lnTo>
                      <a:pt x="1103" y="1103"/>
                    </a:lnTo>
                    <a:lnTo>
                      <a:pt x="1585" y="793"/>
                    </a:lnTo>
                    <a:lnTo>
                      <a:pt x="2067" y="552"/>
                    </a:lnTo>
                    <a:lnTo>
                      <a:pt x="2515" y="345"/>
                    </a:lnTo>
                    <a:lnTo>
                      <a:pt x="2894" y="207"/>
                    </a:lnTo>
                    <a:lnTo>
                      <a:pt x="3273" y="104"/>
                    </a:lnTo>
                    <a:lnTo>
                      <a:pt x="3583" y="69"/>
                    </a:lnTo>
                    <a:lnTo>
                      <a:pt x="3583" y="69"/>
                    </a:lnTo>
                    <a:lnTo>
                      <a:pt x="177754" y="0"/>
                    </a:lnTo>
                    <a:lnTo>
                      <a:pt x="177754" y="0"/>
                    </a:lnTo>
                    <a:lnTo>
                      <a:pt x="177961" y="69"/>
                    </a:lnTo>
                    <a:lnTo>
                      <a:pt x="178271" y="241"/>
                    </a:lnTo>
                    <a:lnTo>
                      <a:pt x="178718" y="552"/>
                    </a:lnTo>
                    <a:lnTo>
                      <a:pt x="179270" y="965"/>
                    </a:lnTo>
                    <a:lnTo>
                      <a:pt x="180648" y="2067"/>
                    </a:lnTo>
                    <a:lnTo>
                      <a:pt x="182335" y="3514"/>
                    </a:lnTo>
                    <a:lnTo>
                      <a:pt x="184333" y="5236"/>
                    </a:lnTo>
                    <a:lnTo>
                      <a:pt x="186469" y="7131"/>
                    </a:lnTo>
                    <a:lnTo>
                      <a:pt x="191120" y="11265"/>
                    </a:lnTo>
                    <a:lnTo>
                      <a:pt x="195667" y="15433"/>
                    </a:lnTo>
                    <a:lnTo>
                      <a:pt x="199594" y="19050"/>
                    </a:lnTo>
                    <a:lnTo>
                      <a:pt x="203418" y="22564"/>
                    </a:lnTo>
                    <a:lnTo>
                      <a:pt x="12574" y="21772"/>
                    </a:lnTo>
                    <a:lnTo>
                      <a:pt x="12574" y="21772"/>
                    </a:lnTo>
                    <a:lnTo>
                      <a:pt x="10783" y="19429"/>
                    </a:lnTo>
                    <a:lnTo>
                      <a:pt x="9026" y="17052"/>
                    </a:lnTo>
                    <a:lnTo>
                      <a:pt x="7338" y="14606"/>
                    </a:lnTo>
                    <a:lnTo>
                      <a:pt x="5719" y="12161"/>
                    </a:lnTo>
                    <a:lnTo>
                      <a:pt x="4961" y="10920"/>
                    </a:lnTo>
                    <a:lnTo>
                      <a:pt x="4169" y="9646"/>
                    </a:lnTo>
                    <a:lnTo>
                      <a:pt x="3445" y="8371"/>
                    </a:lnTo>
                    <a:lnTo>
                      <a:pt x="2687" y="7097"/>
                    </a:lnTo>
                    <a:lnTo>
                      <a:pt x="1998" y="5822"/>
                    </a:lnTo>
                    <a:lnTo>
                      <a:pt x="1309" y="4513"/>
                    </a:lnTo>
                    <a:lnTo>
                      <a:pt x="655" y="3204"/>
                    </a:lnTo>
                    <a:lnTo>
                      <a:pt x="0" y="186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3" name="Google Shape;4613;g29b7ea283be_1_2021"/>
              <p:cNvSpPr/>
              <p:nvPr/>
            </p:nvSpPr>
            <p:spPr>
              <a:xfrm>
                <a:off x="1560500" y="4011075"/>
                <a:ext cx="4237175" cy="246325"/>
              </a:xfrm>
              <a:custGeom>
                <a:avLst/>
                <a:gdLst/>
                <a:ahLst/>
                <a:cxnLst/>
                <a:rect l="l" t="t" r="r" b="b"/>
                <a:pathLst>
                  <a:path w="169487" h="9853" extrusionOk="0">
                    <a:moveTo>
                      <a:pt x="159083" y="1"/>
                    </a:moveTo>
                    <a:lnTo>
                      <a:pt x="7373" y="207"/>
                    </a:lnTo>
                    <a:lnTo>
                      <a:pt x="7166" y="242"/>
                    </a:lnTo>
                    <a:lnTo>
                      <a:pt x="6959" y="311"/>
                    </a:lnTo>
                    <a:lnTo>
                      <a:pt x="6753" y="449"/>
                    </a:lnTo>
                    <a:lnTo>
                      <a:pt x="6581" y="586"/>
                    </a:lnTo>
                    <a:lnTo>
                      <a:pt x="242" y="8165"/>
                    </a:lnTo>
                    <a:lnTo>
                      <a:pt x="173" y="8303"/>
                    </a:lnTo>
                    <a:lnTo>
                      <a:pt x="104" y="8441"/>
                    </a:lnTo>
                    <a:lnTo>
                      <a:pt x="35" y="8578"/>
                    </a:lnTo>
                    <a:lnTo>
                      <a:pt x="1" y="8716"/>
                    </a:lnTo>
                    <a:lnTo>
                      <a:pt x="35" y="8992"/>
                    </a:lnTo>
                    <a:lnTo>
                      <a:pt x="104" y="9267"/>
                    </a:lnTo>
                    <a:lnTo>
                      <a:pt x="242" y="9474"/>
                    </a:lnTo>
                    <a:lnTo>
                      <a:pt x="449" y="9681"/>
                    </a:lnTo>
                    <a:lnTo>
                      <a:pt x="587" y="9750"/>
                    </a:lnTo>
                    <a:lnTo>
                      <a:pt x="724" y="9784"/>
                    </a:lnTo>
                    <a:lnTo>
                      <a:pt x="862" y="9819"/>
                    </a:lnTo>
                    <a:lnTo>
                      <a:pt x="1034" y="9853"/>
                    </a:lnTo>
                    <a:lnTo>
                      <a:pt x="168453" y="9853"/>
                    </a:lnTo>
                    <a:lnTo>
                      <a:pt x="168626" y="9819"/>
                    </a:lnTo>
                    <a:lnTo>
                      <a:pt x="168798" y="9784"/>
                    </a:lnTo>
                    <a:lnTo>
                      <a:pt x="168936" y="9715"/>
                    </a:lnTo>
                    <a:lnTo>
                      <a:pt x="169073" y="9646"/>
                    </a:lnTo>
                    <a:lnTo>
                      <a:pt x="169177" y="9543"/>
                    </a:lnTo>
                    <a:lnTo>
                      <a:pt x="169280" y="9440"/>
                    </a:lnTo>
                    <a:lnTo>
                      <a:pt x="169349" y="9302"/>
                    </a:lnTo>
                    <a:lnTo>
                      <a:pt x="169418" y="9164"/>
                    </a:lnTo>
                    <a:lnTo>
                      <a:pt x="169452" y="9026"/>
                    </a:lnTo>
                    <a:lnTo>
                      <a:pt x="169487" y="8888"/>
                    </a:lnTo>
                    <a:lnTo>
                      <a:pt x="169452" y="8716"/>
                    </a:lnTo>
                    <a:lnTo>
                      <a:pt x="169452" y="8578"/>
                    </a:lnTo>
                    <a:lnTo>
                      <a:pt x="169383" y="8441"/>
                    </a:lnTo>
                    <a:lnTo>
                      <a:pt x="169315" y="8303"/>
                    </a:lnTo>
                    <a:lnTo>
                      <a:pt x="169211" y="8165"/>
                    </a:lnTo>
                    <a:lnTo>
                      <a:pt x="169108" y="8027"/>
                    </a:lnTo>
                    <a:lnTo>
                      <a:pt x="159738" y="242"/>
                    </a:lnTo>
                    <a:lnTo>
                      <a:pt x="159600" y="139"/>
                    </a:lnTo>
                    <a:lnTo>
                      <a:pt x="159428" y="70"/>
                    </a:lnTo>
                    <a:lnTo>
                      <a:pt x="1592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4" name="Google Shape;4614;g29b7ea283be_1_2021"/>
              <p:cNvSpPr/>
              <p:nvPr/>
            </p:nvSpPr>
            <p:spPr>
              <a:xfrm>
                <a:off x="2761900" y="4279775"/>
                <a:ext cx="1759475" cy="175725"/>
              </a:xfrm>
              <a:custGeom>
                <a:avLst/>
                <a:gdLst/>
                <a:ahLst/>
                <a:cxnLst/>
                <a:rect l="l" t="t" r="r" b="b"/>
                <a:pathLst>
                  <a:path w="70379" h="7029" extrusionOk="0">
                    <a:moveTo>
                      <a:pt x="65866" y="1"/>
                    </a:moveTo>
                    <a:lnTo>
                      <a:pt x="5202" y="414"/>
                    </a:lnTo>
                    <a:lnTo>
                      <a:pt x="0" y="6821"/>
                    </a:lnTo>
                    <a:lnTo>
                      <a:pt x="70378" y="7028"/>
                    </a:lnTo>
                    <a:lnTo>
                      <a:pt x="65866" y="1"/>
                    </a:lnTo>
                    <a:close/>
                  </a:path>
                </a:pathLst>
              </a:custGeom>
              <a:solidFill>
                <a:srgbClr val="8181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5" name="Google Shape;4615;g29b7ea283be_1_2021"/>
              <p:cNvSpPr/>
              <p:nvPr/>
            </p:nvSpPr>
            <p:spPr>
              <a:xfrm>
                <a:off x="2761900" y="4279775"/>
                <a:ext cx="1759475" cy="175725"/>
              </a:xfrm>
              <a:custGeom>
                <a:avLst/>
                <a:gdLst/>
                <a:ahLst/>
                <a:cxnLst/>
                <a:rect l="l" t="t" r="r" b="b"/>
                <a:pathLst>
                  <a:path w="70379" h="7029" fill="none" extrusionOk="0">
                    <a:moveTo>
                      <a:pt x="65866" y="1"/>
                    </a:moveTo>
                    <a:lnTo>
                      <a:pt x="5202" y="414"/>
                    </a:lnTo>
                    <a:lnTo>
                      <a:pt x="0" y="6821"/>
                    </a:lnTo>
                    <a:lnTo>
                      <a:pt x="70378" y="7028"/>
                    </a:lnTo>
                    <a:lnTo>
                      <a:pt x="6586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6" name="Google Shape;4616;g29b7ea283be_1_2021"/>
              <p:cNvSpPr/>
              <p:nvPr/>
            </p:nvSpPr>
            <p:spPr>
              <a:xfrm>
                <a:off x="3192500" y="4501100"/>
                <a:ext cx="913775" cy="74100"/>
              </a:xfrm>
              <a:custGeom>
                <a:avLst/>
                <a:gdLst/>
                <a:ahLst/>
                <a:cxnLst/>
                <a:rect l="l" t="t" r="r" b="b"/>
                <a:pathLst>
                  <a:path w="36551" h="2964" extrusionOk="0">
                    <a:moveTo>
                      <a:pt x="1" y="1"/>
                    </a:move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5995" y="2929"/>
                    </a:lnTo>
                    <a:lnTo>
                      <a:pt x="10817"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close/>
                  </a:path>
                </a:pathLst>
              </a:custGeom>
              <a:solidFill>
                <a:srgbClr val="BABA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7" name="Google Shape;4617;g29b7ea283be_1_2021"/>
              <p:cNvSpPr/>
              <p:nvPr/>
            </p:nvSpPr>
            <p:spPr>
              <a:xfrm>
                <a:off x="3192500" y="4501100"/>
                <a:ext cx="913775" cy="74100"/>
              </a:xfrm>
              <a:custGeom>
                <a:avLst/>
                <a:gdLst/>
                <a:ahLst/>
                <a:cxnLst/>
                <a:rect l="l" t="t" r="r" b="b"/>
                <a:pathLst>
                  <a:path w="36551" h="2964" fill="none" extrusionOk="0">
                    <a:moveTo>
                      <a:pt x="1" y="1"/>
                    </a:moveTo>
                    <a:lnTo>
                      <a:pt x="1" y="1"/>
                    </a:ln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3514" y="2895"/>
                    </a:lnTo>
                    <a:lnTo>
                      <a:pt x="5995" y="2929"/>
                    </a:lnTo>
                    <a:lnTo>
                      <a:pt x="10817" y="2963"/>
                    </a:lnTo>
                    <a:lnTo>
                      <a:pt x="23288" y="2963"/>
                    </a:lnTo>
                    <a:lnTo>
                      <a:pt x="23288" y="2963"/>
                    </a:lnTo>
                    <a:lnTo>
                      <a:pt x="33863"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8" name="Google Shape;4618;g29b7ea283be_1_2021"/>
              <p:cNvSpPr/>
              <p:nvPr/>
            </p:nvSpPr>
            <p:spPr>
              <a:xfrm>
                <a:off x="3192500" y="4500250"/>
                <a:ext cx="914625" cy="5200"/>
              </a:xfrm>
              <a:custGeom>
                <a:avLst/>
                <a:gdLst/>
                <a:ahLst/>
                <a:cxnLst/>
                <a:rect l="l" t="t" r="r" b="b"/>
                <a:pathLst>
                  <a:path w="36585" h="208" extrusionOk="0">
                    <a:moveTo>
                      <a:pt x="1" y="0"/>
                    </a:moveTo>
                    <a:lnTo>
                      <a:pt x="1" y="35"/>
                    </a:lnTo>
                    <a:lnTo>
                      <a:pt x="36550" y="207"/>
                    </a:lnTo>
                    <a:lnTo>
                      <a:pt x="36585" y="138"/>
                    </a:lnTo>
                    <a:lnTo>
                      <a:pt x="1" y="0"/>
                    </a:lnTo>
                    <a:close/>
                  </a:path>
                </a:pathLst>
              </a:custGeom>
              <a:solidFill>
                <a:srgbClr val="C1C1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9" name="Google Shape;4619;g29b7ea283be_1_2021"/>
              <p:cNvSpPr/>
              <p:nvPr/>
            </p:nvSpPr>
            <p:spPr>
              <a:xfrm>
                <a:off x="3192500" y="4500250"/>
                <a:ext cx="914625" cy="5200"/>
              </a:xfrm>
              <a:custGeom>
                <a:avLst/>
                <a:gdLst/>
                <a:ahLst/>
                <a:cxnLst/>
                <a:rect l="l" t="t" r="r" b="b"/>
                <a:pathLst>
                  <a:path w="36585" h="208" fill="none" extrusionOk="0">
                    <a:moveTo>
                      <a:pt x="1" y="0"/>
                    </a:moveTo>
                    <a:lnTo>
                      <a:pt x="1" y="0"/>
                    </a:lnTo>
                    <a:lnTo>
                      <a:pt x="1" y="35"/>
                    </a:lnTo>
                    <a:lnTo>
                      <a:pt x="36550" y="207"/>
                    </a:lnTo>
                    <a:lnTo>
                      <a:pt x="36550" y="207"/>
                    </a:lnTo>
                    <a:lnTo>
                      <a:pt x="36585" y="138"/>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0" name="Google Shape;4620;g29b7ea283be_1_2021"/>
              <p:cNvSpPr/>
              <p:nvPr/>
            </p:nvSpPr>
            <p:spPr>
              <a:xfrm>
                <a:off x="2202975" y="1414525"/>
                <a:ext cx="447000" cy="447000"/>
              </a:xfrm>
              <a:custGeom>
                <a:avLst/>
                <a:gdLst/>
                <a:ahLst/>
                <a:cxnLst/>
                <a:rect l="l" t="t" r="r" b="b"/>
                <a:pathLst>
                  <a:path w="17880" h="17880" extrusionOk="0">
                    <a:moveTo>
                      <a:pt x="8475" y="1"/>
                    </a:moveTo>
                    <a:lnTo>
                      <a:pt x="8027" y="35"/>
                    </a:lnTo>
                    <a:lnTo>
                      <a:pt x="7579" y="104"/>
                    </a:lnTo>
                    <a:lnTo>
                      <a:pt x="7131" y="173"/>
                    </a:lnTo>
                    <a:lnTo>
                      <a:pt x="6718" y="276"/>
                    </a:lnTo>
                    <a:lnTo>
                      <a:pt x="6270" y="414"/>
                    </a:lnTo>
                    <a:lnTo>
                      <a:pt x="5857" y="552"/>
                    </a:lnTo>
                    <a:lnTo>
                      <a:pt x="5478" y="690"/>
                    </a:lnTo>
                    <a:lnTo>
                      <a:pt x="5064" y="896"/>
                    </a:lnTo>
                    <a:lnTo>
                      <a:pt x="4685" y="1069"/>
                    </a:lnTo>
                    <a:lnTo>
                      <a:pt x="4306" y="1310"/>
                    </a:lnTo>
                    <a:lnTo>
                      <a:pt x="3962" y="1516"/>
                    </a:lnTo>
                    <a:lnTo>
                      <a:pt x="3273" y="2033"/>
                    </a:lnTo>
                    <a:lnTo>
                      <a:pt x="2618" y="2619"/>
                    </a:lnTo>
                    <a:lnTo>
                      <a:pt x="2033" y="3273"/>
                    </a:lnTo>
                    <a:lnTo>
                      <a:pt x="1516" y="3928"/>
                    </a:lnTo>
                    <a:lnTo>
                      <a:pt x="1309" y="4307"/>
                    </a:lnTo>
                    <a:lnTo>
                      <a:pt x="1068" y="4686"/>
                    </a:lnTo>
                    <a:lnTo>
                      <a:pt x="896" y="5065"/>
                    </a:lnTo>
                    <a:lnTo>
                      <a:pt x="724" y="5478"/>
                    </a:lnTo>
                    <a:lnTo>
                      <a:pt x="552" y="5857"/>
                    </a:lnTo>
                    <a:lnTo>
                      <a:pt x="414" y="6270"/>
                    </a:lnTo>
                    <a:lnTo>
                      <a:pt x="276" y="6718"/>
                    </a:lnTo>
                    <a:lnTo>
                      <a:pt x="173" y="7131"/>
                    </a:lnTo>
                    <a:lnTo>
                      <a:pt x="104" y="7579"/>
                    </a:lnTo>
                    <a:lnTo>
                      <a:pt x="35" y="8027"/>
                    </a:lnTo>
                    <a:lnTo>
                      <a:pt x="0" y="8475"/>
                    </a:lnTo>
                    <a:lnTo>
                      <a:pt x="0" y="8923"/>
                    </a:lnTo>
                    <a:lnTo>
                      <a:pt x="35" y="9543"/>
                    </a:lnTo>
                    <a:lnTo>
                      <a:pt x="69" y="10128"/>
                    </a:lnTo>
                    <a:lnTo>
                      <a:pt x="173" y="10714"/>
                    </a:lnTo>
                    <a:lnTo>
                      <a:pt x="310" y="11265"/>
                    </a:lnTo>
                    <a:lnTo>
                      <a:pt x="552" y="12058"/>
                    </a:lnTo>
                    <a:lnTo>
                      <a:pt x="896" y="12815"/>
                    </a:lnTo>
                    <a:lnTo>
                      <a:pt x="1275" y="13539"/>
                    </a:lnTo>
                    <a:lnTo>
                      <a:pt x="1723" y="14193"/>
                    </a:lnTo>
                    <a:lnTo>
                      <a:pt x="2205" y="14813"/>
                    </a:lnTo>
                    <a:lnTo>
                      <a:pt x="2653" y="15296"/>
                    </a:lnTo>
                    <a:lnTo>
                      <a:pt x="3066" y="15675"/>
                    </a:lnTo>
                    <a:lnTo>
                      <a:pt x="3480" y="16019"/>
                    </a:lnTo>
                    <a:lnTo>
                      <a:pt x="3893" y="16329"/>
                    </a:lnTo>
                    <a:lnTo>
                      <a:pt x="4375" y="16605"/>
                    </a:lnTo>
                    <a:lnTo>
                      <a:pt x="4720" y="16811"/>
                    </a:lnTo>
                    <a:lnTo>
                      <a:pt x="4823" y="16880"/>
                    </a:lnTo>
                    <a:lnTo>
                      <a:pt x="5443" y="17156"/>
                    </a:lnTo>
                    <a:lnTo>
                      <a:pt x="5615" y="17225"/>
                    </a:lnTo>
                    <a:lnTo>
                      <a:pt x="6167" y="17432"/>
                    </a:lnTo>
                    <a:lnTo>
                      <a:pt x="6718" y="17604"/>
                    </a:lnTo>
                    <a:lnTo>
                      <a:pt x="7303" y="17742"/>
                    </a:lnTo>
                    <a:lnTo>
                      <a:pt x="7889" y="17810"/>
                    </a:lnTo>
                    <a:lnTo>
                      <a:pt x="8130" y="17845"/>
                    </a:lnTo>
                    <a:lnTo>
                      <a:pt x="8957" y="17879"/>
                    </a:lnTo>
                    <a:lnTo>
                      <a:pt x="9543" y="17845"/>
                    </a:lnTo>
                    <a:lnTo>
                      <a:pt x="10094" y="17810"/>
                    </a:lnTo>
                    <a:lnTo>
                      <a:pt x="10369" y="17776"/>
                    </a:lnTo>
                    <a:lnTo>
                      <a:pt x="11024" y="17638"/>
                    </a:lnTo>
                    <a:lnTo>
                      <a:pt x="11678" y="17432"/>
                    </a:lnTo>
                    <a:lnTo>
                      <a:pt x="12126" y="17294"/>
                    </a:lnTo>
                    <a:lnTo>
                      <a:pt x="12574" y="17121"/>
                    </a:lnTo>
                    <a:lnTo>
                      <a:pt x="12746" y="17018"/>
                    </a:lnTo>
                    <a:lnTo>
                      <a:pt x="13263" y="16777"/>
                    </a:lnTo>
                    <a:lnTo>
                      <a:pt x="13780" y="16467"/>
                    </a:lnTo>
                    <a:lnTo>
                      <a:pt x="14055" y="16295"/>
                    </a:lnTo>
                    <a:lnTo>
                      <a:pt x="14400" y="16019"/>
                    </a:lnTo>
                    <a:lnTo>
                      <a:pt x="14744" y="15744"/>
                    </a:lnTo>
                    <a:lnTo>
                      <a:pt x="15089" y="15434"/>
                    </a:lnTo>
                    <a:lnTo>
                      <a:pt x="15399" y="15123"/>
                    </a:lnTo>
                    <a:lnTo>
                      <a:pt x="15674" y="14813"/>
                    </a:lnTo>
                    <a:lnTo>
                      <a:pt x="16053" y="14331"/>
                    </a:lnTo>
                    <a:lnTo>
                      <a:pt x="16329" y="13952"/>
                    </a:lnTo>
                    <a:lnTo>
                      <a:pt x="16432" y="13849"/>
                    </a:lnTo>
                    <a:lnTo>
                      <a:pt x="16432" y="13814"/>
                    </a:lnTo>
                    <a:lnTo>
                      <a:pt x="16604" y="13539"/>
                    </a:lnTo>
                    <a:lnTo>
                      <a:pt x="16983" y="12850"/>
                    </a:lnTo>
                    <a:lnTo>
                      <a:pt x="17293" y="12126"/>
                    </a:lnTo>
                    <a:lnTo>
                      <a:pt x="17535" y="11437"/>
                    </a:lnTo>
                    <a:lnTo>
                      <a:pt x="17672" y="10817"/>
                    </a:lnTo>
                    <a:lnTo>
                      <a:pt x="17776" y="10197"/>
                    </a:lnTo>
                    <a:lnTo>
                      <a:pt x="17845" y="9577"/>
                    </a:lnTo>
                    <a:lnTo>
                      <a:pt x="17879" y="8923"/>
                    </a:lnTo>
                    <a:lnTo>
                      <a:pt x="17879" y="8716"/>
                    </a:lnTo>
                    <a:lnTo>
                      <a:pt x="17845" y="8268"/>
                    </a:lnTo>
                    <a:lnTo>
                      <a:pt x="17810" y="7820"/>
                    </a:lnTo>
                    <a:lnTo>
                      <a:pt x="17741" y="7407"/>
                    </a:lnTo>
                    <a:lnTo>
                      <a:pt x="17672" y="6959"/>
                    </a:lnTo>
                    <a:lnTo>
                      <a:pt x="17569" y="6546"/>
                    </a:lnTo>
                    <a:lnTo>
                      <a:pt x="17431" y="6132"/>
                    </a:lnTo>
                    <a:lnTo>
                      <a:pt x="17293" y="5719"/>
                    </a:lnTo>
                    <a:lnTo>
                      <a:pt x="17121" y="5340"/>
                    </a:lnTo>
                    <a:lnTo>
                      <a:pt x="16742" y="4548"/>
                    </a:lnTo>
                    <a:lnTo>
                      <a:pt x="16294" y="3859"/>
                    </a:lnTo>
                    <a:lnTo>
                      <a:pt x="15778" y="3170"/>
                    </a:lnTo>
                    <a:lnTo>
                      <a:pt x="15192" y="2550"/>
                    </a:lnTo>
                    <a:lnTo>
                      <a:pt x="14572" y="1999"/>
                    </a:lnTo>
                    <a:lnTo>
                      <a:pt x="13883" y="1482"/>
                    </a:lnTo>
                    <a:lnTo>
                      <a:pt x="13160" y="1069"/>
                    </a:lnTo>
                    <a:lnTo>
                      <a:pt x="12367" y="690"/>
                    </a:lnTo>
                    <a:lnTo>
                      <a:pt x="11988" y="517"/>
                    </a:lnTo>
                    <a:lnTo>
                      <a:pt x="11575" y="380"/>
                    </a:lnTo>
                    <a:lnTo>
                      <a:pt x="11127" y="276"/>
                    </a:lnTo>
                    <a:lnTo>
                      <a:pt x="10714" y="173"/>
                    </a:lnTo>
                    <a:lnTo>
                      <a:pt x="10266" y="104"/>
                    </a:lnTo>
                    <a:lnTo>
                      <a:pt x="9853" y="35"/>
                    </a:lnTo>
                    <a:lnTo>
                      <a:pt x="940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1" name="Google Shape;4621;g29b7ea283be_1_2021"/>
              <p:cNvSpPr/>
              <p:nvPr/>
            </p:nvSpPr>
            <p:spPr>
              <a:xfrm>
                <a:off x="2202975" y="1414525"/>
                <a:ext cx="447000" cy="447000"/>
              </a:xfrm>
              <a:custGeom>
                <a:avLst/>
                <a:gdLst/>
                <a:ahLst/>
                <a:cxnLst/>
                <a:rect l="l" t="t" r="r" b="b"/>
                <a:pathLst>
                  <a:path w="17880" h="17880" fill="none" extrusionOk="0">
                    <a:moveTo>
                      <a:pt x="17879" y="8923"/>
                    </a:moveTo>
                    <a:lnTo>
                      <a:pt x="17879" y="8923"/>
                    </a:lnTo>
                    <a:lnTo>
                      <a:pt x="17845" y="9577"/>
                    </a:lnTo>
                    <a:lnTo>
                      <a:pt x="17776" y="10197"/>
                    </a:lnTo>
                    <a:lnTo>
                      <a:pt x="17672" y="10817"/>
                    </a:lnTo>
                    <a:lnTo>
                      <a:pt x="17535" y="11437"/>
                    </a:lnTo>
                    <a:lnTo>
                      <a:pt x="17535" y="11437"/>
                    </a:lnTo>
                    <a:lnTo>
                      <a:pt x="17293" y="12126"/>
                    </a:lnTo>
                    <a:lnTo>
                      <a:pt x="17293" y="12126"/>
                    </a:lnTo>
                    <a:lnTo>
                      <a:pt x="16983" y="12850"/>
                    </a:lnTo>
                    <a:lnTo>
                      <a:pt x="16604" y="13539"/>
                    </a:lnTo>
                    <a:lnTo>
                      <a:pt x="16604" y="13539"/>
                    </a:lnTo>
                    <a:lnTo>
                      <a:pt x="16432" y="13814"/>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4"/>
                    </a:lnTo>
                    <a:lnTo>
                      <a:pt x="14744" y="15744"/>
                    </a:lnTo>
                    <a:lnTo>
                      <a:pt x="14400" y="16019"/>
                    </a:lnTo>
                    <a:lnTo>
                      <a:pt x="14400" y="16019"/>
                    </a:lnTo>
                    <a:lnTo>
                      <a:pt x="14055" y="16295"/>
                    </a:lnTo>
                    <a:lnTo>
                      <a:pt x="14055" y="16295"/>
                    </a:lnTo>
                    <a:lnTo>
                      <a:pt x="13780" y="16467"/>
                    </a:lnTo>
                    <a:lnTo>
                      <a:pt x="13780" y="16467"/>
                    </a:lnTo>
                    <a:lnTo>
                      <a:pt x="13263" y="16777"/>
                    </a:lnTo>
                    <a:lnTo>
                      <a:pt x="12746" y="17018"/>
                    </a:lnTo>
                    <a:lnTo>
                      <a:pt x="12746" y="17018"/>
                    </a:lnTo>
                    <a:lnTo>
                      <a:pt x="12574" y="17121"/>
                    </a:lnTo>
                    <a:lnTo>
                      <a:pt x="12574" y="17121"/>
                    </a:lnTo>
                    <a:lnTo>
                      <a:pt x="12126" y="17294"/>
                    </a:lnTo>
                    <a:lnTo>
                      <a:pt x="11678" y="17432"/>
                    </a:lnTo>
                    <a:lnTo>
                      <a:pt x="11678" y="17432"/>
                    </a:lnTo>
                    <a:lnTo>
                      <a:pt x="11024" y="17638"/>
                    </a:lnTo>
                    <a:lnTo>
                      <a:pt x="10369" y="17776"/>
                    </a:lnTo>
                    <a:lnTo>
                      <a:pt x="10369" y="17776"/>
                    </a:lnTo>
                    <a:lnTo>
                      <a:pt x="10094" y="17810"/>
                    </a:lnTo>
                    <a:lnTo>
                      <a:pt x="10094" y="17810"/>
                    </a:lnTo>
                    <a:lnTo>
                      <a:pt x="9543" y="17845"/>
                    </a:lnTo>
                    <a:lnTo>
                      <a:pt x="8957" y="17879"/>
                    </a:lnTo>
                    <a:lnTo>
                      <a:pt x="8957" y="17879"/>
                    </a:lnTo>
                    <a:lnTo>
                      <a:pt x="8130" y="17845"/>
                    </a:lnTo>
                    <a:lnTo>
                      <a:pt x="8130" y="17845"/>
                    </a:lnTo>
                    <a:lnTo>
                      <a:pt x="7889" y="17810"/>
                    </a:lnTo>
                    <a:lnTo>
                      <a:pt x="7889" y="17810"/>
                    </a:lnTo>
                    <a:lnTo>
                      <a:pt x="7303" y="17742"/>
                    </a:lnTo>
                    <a:lnTo>
                      <a:pt x="6718" y="17604"/>
                    </a:lnTo>
                    <a:lnTo>
                      <a:pt x="6167" y="17432"/>
                    </a:lnTo>
                    <a:lnTo>
                      <a:pt x="5615" y="17225"/>
                    </a:lnTo>
                    <a:lnTo>
                      <a:pt x="5615" y="17225"/>
                    </a:lnTo>
                    <a:lnTo>
                      <a:pt x="5443" y="17156"/>
                    </a:lnTo>
                    <a:lnTo>
                      <a:pt x="5443" y="17156"/>
                    </a:lnTo>
                    <a:lnTo>
                      <a:pt x="4823" y="16880"/>
                    </a:lnTo>
                    <a:lnTo>
                      <a:pt x="4823" y="16880"/>
                    </a:lnTo>
                    <a:lnTo>
                      <a:pt x="4720" y="16811"/>
                    </a:lnTo>
                    <a:lnTo>
                      <a:pt x="4720" y="16811"/>
                    </a:lnTo>
                    <a:lnTo>
                      <a:pt x="4375" y="16605"/>
                    </a:lnTo>
                    <a:lnTo>
                      <a:pt x="4375" y="16605"/>
                    </a:lnTo>
                    <a:lnTo>
                      <a:pt x="3893" y="16329"/>
                    </a:lnTo>
                    <a:lnTo>
                      <a:pt x="3480" y="16019"/>
                    </a:lnTo>
                    <a:lnTo>
                      <a:pt x="3066" y="15675"/>
                    </a:lnTo>
                    <a:lnTo>
                      <a:pt x="2653" y="15296"/>
                    </a:lnTo>
                    <a:lnTo>
                      <a:pt x="2653" y="15296"/>
                    </a:lnTo>
                    <a:lnTo>
                      <a:pt x="2205" y="14813"/>
                    </a:lnTo>
                    <a:lnTo>
                      <a:pt x="2205" y="14813"/>
                    </a:lnTo>
                    <a:lnTo>
                      <a:pt x="1723" y="14193"/>
                    </a:lnTo>
                    <a:lnTo>
                      <a:pt x="1723" y="14193"/>
                    </a:lnTo>
                    <a:lnTo>
                      <a:pt x="1275" y="13539"/>
                    </a:lnTo>
                    <a:lnTo>
                      <a:pt x="896" y="12815"/>
                    </a:lnTo>
                    <a:lnTo>
                      <a:pt x="552" y="12058"/>
                    </a:lnTo>
                    <a:lnTo>
                      <a:pt x="310" y="11265"/>
                    </a:lnTo>
                    <a:lnTo>
                      <a:pt x="310" y="11265"/>
                    </a:lnTo>
                    <a:lnTo>
                      <a:pt x="173" y="10714"/>
                    </a:lnTo>
                    <a:lnTo>
                      <a:pt x="69" y="10128"/>
                    </a:lnTo>
                    <a:lnTo>
                      <a:pt x="35" y="9543"/>
                    </a:lnTo>
                    <a:lnTo>
                      <a:pt x="0" y="8923"/>
                    </a:lnTo>
                    <a:lnTo>
                      <a:pt x="0" y="8923"/>
                    </a:lnTo>
                    <a:lnTo>
                      <a:pt x="0" y="8475"/>
                    </a:lnTo>
                    <a:lnTo>
                      <a:pt x="35" y="8027"/>
                    </a:lnTo>
                    <a:lnTo>
                      <a:pt x="104" y="7579"/>
                    </a:lnTo>
                    <a:lnTo>
                      <a:pt x="173" y="7131"/>
                    </a:lnTo>
                    <a:lnTo>
                      <a:pt x="276" y="6718"/>
                    </a:lnTo>
                    <a:lnTo>
                      <a:pt x="414" y="6270"/>
                    </a:lnTo>
                    <a:lnTo>
                      <a:pt x="552" y="5857"/>
                    </a:lnTo>
                    <a:lnTo>
                      <a:pt x="724" y="5478"/>
                    </a:lnTo>
                    <a:lnTo>
                      <a:pt x="896" y="5065"/>
                    </a:lnTo>
                    <a:lnTo>
                      <a:pt x="1068" y="4686"/>
                    </a:lnTo>
                    <a:lnTo>
                      <a:pt x="1309" y="4307"/>
                    </a:lnTo>
                    <a:lnTo>
                      <a:pt x="1516" y="3928"/>
                    </a:lnTo>
                    <a:lnTo>
                      <a:pt x="2033" y="3273"/>
                    </a:lnTo>
                    <a:lnTo>
                      <a:pt x="2618" y="2619"/>
                    </a:lnTo>
                    <a:lnTo>
                      <a:pt x="3273" y="2033"/>
                    </a:lnTo>
                    <a:lnTo>
                      <a:pt x="3962" y="1516"/>
                    </a:lnTo>
                    <a:lnTo>
                      <a:pt x="4306" y="1310"/>
                    </a:lnTo>
                    <a:lnTo>
                      <a:pt x="4685" y="1069"/>
                    </a:lnTo>
                    <a:lnTo>
                      <a:pt x="5064" y="896"/>
                    </a:lnTo>
                    <a:lnTo>
                      <a:pt x="5478" y="690"/>
                    </a:lnTo>
                    <a:lnTo>
                      <a:pt x="5857" y="552"/>
                    </a:lnTo>
                    <a:lnTo>
                      <a:pt x="6270" y="414"/>
                    </a:lnTo>
                    <a:lnTo>
                      <a:pt x="6718" y="276"/>
                    </a:lnTo>
                    <a:lnTo>
                      <a:pt x="7131" y="173"/>
                    </a:lnTo>
                    <a:lnTo>
                      <a:pt x="7579" y="104"/>
                    </a:lnTo>
                    <a:lnTo>
                      <a:pt x="8027" y="35"/>
                    </a:lnTo>
                    <a:lnTo>
                      <a:pt x="8475" y="1"/>
                    </a:lnTo>
                    <a:lnTo>
                      <a:pt x="8957" y="1"/>
                    </a:lnTo>
                    <a:lnTo>
                      <a:pt x="8957" y="1"/>
                    </a:lnTo>
                    <a:lnTo>
                      <a:pt x="9405" y="1"/>
                    </a:lnTo>
                    <a:lnTo>
                      <a:pt x="9853" y="35"/>
                    </a:lnTo>
                    <a:lnTo>
                      <a:pt x="10266" y="104"/>
                    </a:lnTo>
                    <a:lnTo>
                      <a:pt x="10714" y="173"/>
                    </a:lnTo>
                    <a:lnTo>
                      <a:pt x="11127" y="276"/>
                    </a:lnTo>
                    <a:lnTo>
                      <a:pt x="11575" y="380"/>
                    </a:lnTo>
                    <a:lnTo>
                      <a:pt x="11988" y="517"/>
                    </a:lnTo>
                    <a:lnTo>
                      <a:pt x="12367" y="690"/>
                    </a:lnTo>
                    <a:lnTo>
                      <a:pt x="13160" y="1069"/>
                    </a:lnTo>
                    <a:lnTo>
                      <a:pt x="13883" y="1482"/>
                    </a:lnTo>
                    <a:lnTo>
                      <a:pt x="14572" y="1999"/>
                    </a:lnTo>
                    <a:lnTo>
                      <a:pt x="15192" y="2550"/>
                    </a:lnTo>
                    <a:lnTo>
                      <a:pt x="15778" y="3170"/>
                    </a:lnTo>
                    <a:lnTo>
                      <a:pt x="16294" y="3859"/>
                    </a:lnTo>
                    <a:lnTo>
                      <a:pt x="16742" y="4548"/>
                    </a:lnTo>
                    <a:lnTo>
                      <a:pt x="17121" y="5340"/>
                    </a:lnTo>
                    <a:lnTo>
                      <a:pt x="17293" y="5719"/>
                    </a:lnTo>
                    <a:lnTo>
                      <a:pt x="17431" y="6132"/>
                    </a:lnTo>
                    <a:lnTo>
                      <a:pt x="17569" y="6546"/>
                    </a:lnTo>
                    <a:lnTo>
                      <a:pt x="17672" y="6959"/>
                    </a:lnTo>
                    <a:lnTo>
                      <a:pt x="17741" y="7407"/>
                    </a:lnTo>
                    <a:lnTo>
                      <a:pt x="17810" y="7820"/>
                    </a:lnTo>
                    <a:lnTo>
                      <a:pt x="17845" y="8268"/>
                    </a:lnTo>
                    <a:lnTo>
                      <a:pt x="17879" y="8716"/>
                    </a:lnTo>
                    <a:lnTo>
                      <a:pt x="17879" y="8716"/>
                    </a:lnTo>
                    <a:lnTo>
                      <a:pt x="17879" y="892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2" name="Google Shape;4622;g29b7ea283be_1_2021"/>
              <p:cNvSpPr/>
              <p:nvPr/>
            </p:nvSpPr>
            <p:spPr>
              <a:xfrm>
                <a:off x="2376075" y="1523050"/>
                <a:ext cx="93025" cy="157625"/>
              </a:xfrm>
              <a:custGeom>
                <a:avLst/>
                <a:gdLst/>
                <a:ahLst/>
                <a:cxnLst/>
                <a:rect l="l" t="t" r="r" b="b"/>
                <a:pathLst>
                  <a:path w="3721" h="6305" extrusionOk="0">
                    <a:moveTo>
                      <a:pt x="1310" y="0"/>
                    </a:moveTo>
                    <a:lnTo>
                      <a:pt x="621" y="1929"/>
                    </a:lnTo>
                    <a:lnTo>
                      <a:pt x="655" y="2101"/>
                    </a:lnTo>
                    <a:lnTo>
                      <a:pt x="689" y="2343"/>
                    </a:lnTo>
                    <a:lnTo>
                      <a:pt x="724" y="2997"/>
                    </a:lnTo>
                    <a:lnTo>
                      <a:pt x="724" y="3376"/>
                    </a:lnTo>
                    <a:lnTo>
                      <a:pt x="689" y="3755"/>
                    </a:lnTo>
                    <a:lnTo>
                      <a:pt x="621" y="4134"/>
                    </a:lnTo>
                    <a:lnTo>
                      <a:pt x="552" y="4444"/>
                    </a:lnTo>
                    <a:lnTo>
                      <a:pt x="483" y="4616"/>
                    </a:lnTo>
                    <a:lnTo>
                      <a:pt x="448" y="4788"/>
                    </a:lnTo>
                    <a:lnTo>
                      <a:pt x="379" y="5202"/>
                    </a:lnTo>
                    <a:lnTo>
                      <a:pt x="345" y="5409"/>
                    </a:lnTo>
                    <a:lnTo>
                      <a:pt x="276" y="5650"/>
                    </a:lnTo>
                    <a:lnTo>
                      <a:pt x="173" y="5891"/>
                    </a:lnTo>
                    <a:lnTo>
                      <a:pt x="35" y="6132"/>
                    </a:lnTo>
                    <a:lnTo>
                      <a:pt x="1" y="6201"/>
                    </a:lnTo>
                    <a:lnTo>
                      <a:pt x="1" y="6270"/>
                    </a:lnTo>
                    <a:lnTo>
                      <a:pt x="69" y="6304"/>
                    </a:lnTo>
                    <a:lnTo>
                      <a:pt x="414" y="6304"/>
                    </a:lnTo>
                    <a:lnTo>
                      <a:pt x="724" y="6270"/>
                    </a:lnTo>
                    <a:lnTo>
                      <a:pt x="1378" y="6132"/>
                    </a:lnTo>
                    <a:lnTo>
                      <a:pt x="1688" y="6063"/>
                    </a:lnTo>
                    <a:lnTo>
                      <a:pt x="3721" y="5512"/>
                    </a:lnTo>
                    <a:lnTo>
                      <a:pt x="3686" y="5098"/>
                    </a:lnTo>
                    <a:lnTo>
                      <a:pt x="3583" y="4651"/>
                    </a:lnTo>
                    <a:lnTo>
                      <a:pt x="3411" y="4134"/>
                    </a:lnTo>
                    <a:lnTo>
                      <a:pt x="3239" y="3583"/>
                    </a:lnTo>
                    <a:lnTo>
                      <a:pt x="2860" y="2584"/>
                    </a:lnTo>
                    <a:lnTo>
                      <a:pt x="2687" y="2136"/>
                    </a:lnTo>
                    <a:lnTo>
                      <a:pt x="2619" y="1757"/>
                    </a:lnTo>
                    <a:lnTo>
                      <a:pt x="2515" y="1412"/>
                    </a:lnTo>
                    <a:lnTo>
                      <a:pt x="2343" y="1102"/>
                    </a:lnTo>
                    <a:lnTo>
                      <a:pt x="2136" y="792"/>
                    </a:lnTo>
                    <a:lnTo>
                      <a:pt x="1895" y="551"/>
                    </a:lnTo>
                    <a:lnTo>
                      <a:pt x="1482" y="138"/>
                    </a:lnTo>
                    <a:lnTo>
                      <a:pt x="1310"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3" name="Google Shape;4623;g29b7ea283be_1_2021"/>
              <p:cNvSpPr/>
              <p:nvPr/>
            </p:nvSpPr>
            <p:spPr>
              <a:xfrm>
                <a:off x="2376075" y="1523050"/>
                <a:ext cx="93025" cy="157625"/>
              </a:xfrm>
              <a:custGeom>
                <a:avLst/>
                <a:gdLst/>
                <a:ahLst/>
                <a:cxnLst/>
                <a:rect l="l" t="t" r="r" b="b"/>
                <a:pathLst>
                  <a:path w="3721" h="6305" fill="none" extrusionOk="0">
                    <a:moveTo>
                      <a:pt x="1688" y="6063"/>
                    </a:moveTo>
                    <a:lnTo>
                      <a:pt x="3721" y="5512"/>
                    </a:lnTo>
                    <a:lnTo>
                      <a:pt x="3721" y="5512"/>
                    </a:lnTo>
                    <a:lnTo>
                      <a:pt x="3686" y="5098"/>
                    </a:lnTo>
                    <a:lnTo>
                      <a:pt x="3583" y="4651"/>
                    </a:lnTo>
                    <a:lnTo>
                      <a:pt x="3411" y="4134"/>
                    </a:lnTo>
                    <a:lnTo>
                      <a:pt x="3239" y="3583"/>
                    </a:lnTo>
                    <a:lnTo>
                      <a:pt x="2860" y="2584"/>
                    </a:lnTo>
                    <a:lnTo>
                      <a:pt x="2687" y="2136"/>
                    </a:lnTo>
                    <a:lnTo>
                      <a:pt x="2619" y="1757"/>
                    </a:lnTo>
                    <a:lnTo>
                      <a:pt x="2619" y="1757"/>
                    </a:lnTo>
                    <a:lnTo>
                      <a:pt x="2515" y="1412"/>
                    </a:lnTo>
                    <a:lnTo>
                      <a:pt x="2343" y="1102"/>
                    </a:lnTo>
                    <a:lnTo>
                      <a:pt x="2136" y="792"/>
                    </a:lnTo>
                    <a:lnTo>
                      <a:pt x="1895" y="551"/>
                    </a:lnTo>
                    <a:lnTo>
                      <a:pt x="1482" y="138"/>
                    </a:lnTo>
                    <a:lnTo>
                      <a:pt x="1310" y="0"/>
                    </a:lnTo>
                    <a:lnTo>
                      <a:pt x="621" y="1929"/>
                    </a:lnTo>
                    <a:lnTo>
                      <a:pt x="655" y="2101"/>
                    </a:lnTo>
                    <a:lnTo>
                      <a:pt x="655" y="2101"/>
                    </a:lnTo>
                    <a:lnTo>
                      <a:pt x="689" y="2343"/>
                    </a:lnTo>
                    <a:lnTo>
                      <a:pt x="724" y="2997"/>
                    </a:lnTo>
                    <a:lnTo>
                      <a:pt x="724" y="3376"/>
                    </a:lnTo>
                    <a:lnTo>
                      <a:pt x="689" y="3755"/>
                    </a:lnTo>
                    <a:lnTo>
                      <a:pt x="621" y="4134"/>
                    </a:lnTo>
                    <a:lnTo>
                      <a:pt x="552" y="4444"/>
                    </a:lnTo>
                    <a:lnTo>
                      <a:pt x="552" y="4444"/>
                    </a:lnTo>
                    <a:lnTo>
                      <a:pt x="483" y="4616"/>
                    </a:lnTo>
                    <a:lnTo>
                      <a:pt x="448" y="4788"/>
                    </a:lnTo>
                    <a:lnTo>
                      <a:pt x="379" y="5202"/>
                    </a:lnTo>
                    <a:lnTo>
                      <a:pt x="345" y="5409"/>
                    </a:lnTo>
                    <a:lnTo>
                      <a:pt x="276" y="5650"/>
                    </a:lnTo>
                    <a:lnTo>
                      <a:pt x="173" y="5891"/>
                    </a:lnTo>
                    <a:lnTo>
                      <a:pt x="35" y="6132"/>
                    </a:lnTo>
                    <a:lnTo>
                      <a:pt x="35" y="6132"/>
                    </a:lnTo>
                    <a:lnTo>
                      <a:pt x="1" y="6201"/>
                    </a:lnTo>
                    <a:lnTo>
                      <a:pt x="1" y="6270"/>
                    </a:lnTo>
                    <a:lnTo>
                      <a:pt x="69" y="6304"/>
                    </a:lnTo>
                    <a:lnTo>
                      <a:pt x="138" y="6304"/>
                    </a:lnTo>
                    <a:lnTo>
                      <a:pt x="414" y="6304"/>
                    </a:lnTo>
                    <a:lnTo>
                      <a:pt x="724" y="6270"/>
                    </a:lnTo>
                    <a:lnTo>
                      <a:pt x="1378" y="6132"/>
                    </a:lnTo>
                    <a:lnTo>
                      <a:pt x="1688" y="60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4" name="Google Shape;4624;g29b7ea283be_1_2021"/>
              <p:cNvSpPr/>
              <p:nvPr/>
            </p:nvSpPr>
            <p:spPr>
              <a:xfrm>
                <a:off x="2393300" y="1584175"/>
                <a:ext cx="875" cy="21575"/>
              </a:xfrm>
              <a:custGeom>
                <a:avLst/>
                <a:gdLst/>
                <a:ahLst/>
                <a:cxnLst/>
                <a:rect l="l" t="t" r="r" b="b"/>
                <a:pathLst>
                  <a:path w="35" h="863" extrusionOk="0">
                    <a:moveTo>
                      <a:pt x="0" y="1"/>
                    </a:moveTo>
                    <a:lnTo>
                      <a:pt x="0" y="242"/>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5" name="Google Shape;4625;g29b7ea283be_1_2021"/>
              <p:cNvSpPr/>
              <p:nvPr/>
            </p:nvSpPr>
            <p:spPr>
              <a:xfrm>
                <a:off x="2392450" y="16246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6" name="Google Shape;4626;g29b7ea283be_1_2021"/>
              <p:cNvSpPr/>
              <p:nvPr/>
            </p:nvSpPr>
            <p:spPr>
              <a:xfrm>
                <a:off x="2393300" y="1584175"/>
                <a:ext cx="875" cy="21575"/>
              </a:xfrm>
              <a:custGeom>
                <a:avLst/>
                <a:gdLst/>
                <a:ahLst/>
                <a:cxnLst/>
                <a:rect l="l" t="t" r="r" b="b"/>
                <a:pathLst>
                  <a:path w="35" h="863" fill="none" extrusionOk="0">
                    <a:moveTo>
                      <a:pt x="0" y="1"/>
                    </a:moveTo>
                    <a:lnTo>
                      <a:pt x="0" y="1"/>
                    </a:lnTo>
                    <a:lnTo>
                      <a:pt x="0" y="1"/>
                    </a:lnTo>
                    <a:lnTo>
                      <a:pt x="0" y="242"/>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7" name="Google Shape;4627;g29b7ea283be_1_2021"/>
              <p:cNvSpPr/>
              <p:nvPr/>
            </p:nvSpPr>
            <p:spPr>
              <a:xfrm>
                <a:off x="2392450" y="1575575"/>
                <a:ext cx="42200" cy="52550"/>
              </a:xfrm>
              <a:custGeom>
                <a:avLst/>
                <a:gdLst/>
                <a:ahLst/>
                <a:cxnLst/>
                <a:rect l="l" t="t" r="r" b="b"/>
                <a:pathLst>
                  <a:path w="1688" h="2102" extrusionOk="0">
                    <a:moveTo>
                      <a:pt x="689" y="0"/>
                    </a:moveTo>
                    <a:lnTo>
                      <a:pt x="34" y="345"/>
                    </a:lnTo>
                    <a:lnTo>
                      <a:pt x="69" y="724"/>
                    </a:lnTo>
                    <a:lnTo>
                      <a:pt x="69" y="1206"/>
                    </a:lnTo>
                    <a:lnTo>
                      <a:pt x="34" y="1620"/>
                    </a:lnTo>
                    <a:lnTo>
                      <a:pt x="0" y="1964"/>
                    </a:lnTo>
                    <a:lnTo>
                      <a:pt x="276"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378" y="552"/>
                    </a:lnTo>
                    <a:lnTo>
                      <a:pt x="1068" y="311"/>
                    </a:lnTo>
                    <a:lnTo>
                      <a:pt x="689" y="0"/>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8" name="Google Shape;4628;g29b7ea283be_1_2021"/>
              <p:cNvSpPr/>
              <p:nvPr/>
            </p:nvSpPr>
            <p:spPr>
              <a:xfrm>
                <a:off x="2392450" y="1575575"/>
                <a:ext cx="42200" cy="52550"/>
              </a:xfrm>
              <a:custGeom>
                <a:avLst/>
                <a:gdLst/>
                <a:ahLst/>
                <a:cxnLst/>
                <a:rect l="l" t="t" r="r" b="b"/>
                <a:pathLst>
                  <a:path w="1688" h="2102" fill="none" extrusionOk="0">
                    <a:moveTo>
                      <a:pt x="689" y="0"/>
                    </a:moveTo>
                    <a:lnTo>
                      <a:pt x="34" y="345"/>
                    </a:lnTo>
                    <a:lnTo>
                      <a:pt x="34" y="345"/>
                    </a:lnTo>
                    <a:lnTo>
                      <a:pt x="69" y="724"/>
                    </a:lnTo>
                    <a:lnTo>
                      <a:pt x="69" y="1206"/>
                    </a:lnTo>
                    <a:lnTo>
                      <a:pt x="69" y="1206"/>
                    </a:lnTo>
                    <a:lnTo>
                      <a:pt x="34" y="1620"/>
                    </a:lnTo>
                    <a:lnTo>
                      <a:pt x="0" y="1964"/>
                    </a:lnTo>
                    <a:lnTo>
                      <a:pt x="0" y="1964"/>
                    </a:lnTo>
                    <a:lnTo>
                      <a:pt x="0" y="1964"/>
                    </a:lnTo>
                    <a:lnTo>
                      <a:pt x="0" y="1964"/>
                    </a:lnTo>
                    <a:lnTo>
                      <a:pt x="276" y="2102"/>
                    </a:lnTo>
                    <a:lnTo>
                      <a:pt x="551" y="2102"/>
                    </a:lnTo>
                    <a:lnTo>
                      <a:pt x="551"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619" y="758"/>
                    </a:lnTo>
                    <a:lnTo>
                      <a:pt x="1378" y="552"/>
                    </a:lnTo>
                    <a:lnTo>
                      <a:pt x="1068" y="311"/>
                    </a:lnTo>
                    <a:lnTo>
                      <a:pt x="68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9" name="Google Shape;4629;g29b7ea283be_1_2021"/>
              <p:cNvSpPr/>
              <p:nvPr/>
            </p:nvSpPr>
            <p:spPr>
              <a:xfrm>
                <a:off x="2349375" y="1504100"/>
                <a:ext cx="94750" cy="101650"/>
              </a:xfrm>
              <a:custGeom>
                <a:avLst/>
                <a:gdLst/>
                <a:ahLst/>
                <a:cxnLst/>
                <a:rect l="l" t="t" r="r" b="b"/>
                <a:pathLst>
                  <a:path w="3790" h="4066" extrusionOk="0">
                    <a:moveTo>
                      <a:pt x="3721" y="0"/>
                    </a:moveTo>
                    <a:lnTo>
                      <a:pt x="483" y="138"/>
                    </a:lnTo>
                    <a:lnTo>
                      <a:pt x="448" y="448"/>
                    </a:lnTo>
                    <a:lnTo>
                      <a:pt x="345" y="827"/>
                    </a:lnTo>
                    <a:lnTo>
                      <a:pt x="138" y="1550"/>
                    </a:lnTo>
                    <a:lnTo>
                      <a:pt x="35" y="1895"/>
                    </a:lnTo>
                    <a:lnTo>
                      <a:pt x="1" y="2170"/>
                    </a:lnTo>
                    <a:lnTo>
                      <a:pt x="35" y="2274"/>
                    </a:lnTo>
                    <a:lnTo>
                      <a:pt x="35" y="2343"/>
                    </a:lnTo>
                    <a:lnTo>
                      <a:pt x="104" y="2377"/>
                    </a:lnTo>
                    <a:lnTo>
                      <a:pt x="173" y="2412"/>
                    </a:lnTo>
                    <a:lnTo>
                      <a:pt x="276" y="2412"/>
                    </a:lnTo>
                    <a:lnTo>
                      <a:pt x="345" y="2481"/>
                    </a:lnTo>
                    <a:lnTo>
                      <a:pt x="380" y="2549"/>
                    </a:lnTo>
                    <a:lnTo>
                      <a:pt x="414" y="2653"/>
                    </a:lnTo>
                    <a:lnTo>
                      <a:pt x="414" y="2928"/>
                    </a:lnTo>
                    <a:lnTo>
                      <a:pt x="414" y="3238"/>
                    </a:lnTo>
                    <a:lnTo>
                      <a:pt x="414" y="3548"/>
                    </a:lnTo>
                    <a:lnTo>
                      <a:pt x="448" y="3790"/>
                    </a:lnTo>
                    <a:lnTo>
                      <a:pt x="448" y="3893"/>
                    </a:lnTo>
                    <a:lnTo>
                      <a:pt x="517" y="3996"/>
                    </a:lnTo>
                    <a:lnTo>
                      <a:pt x="586" y="4031"/>
                    </a:lnTo>
                    <a:lnTo>
                      <a:pt x="690" y="4065"/>
                    </a:lnTo>
                    <a:lnTo>
                      <a:pt x="1206" y="4031"/>
                    </a:lnTo>
                    <a:lnTo>
                      <a:pt x="1689" y="3927"/>
                    </a:lnTo>
                    <a:lnTo>
                      <a:pt x="2205" y="3755"/>
                    </a:lnTo>
                    <a:lnTo>
                      <a:pt x="2653" y="3548"/>
                    </a:lnTo>
                    <a:lnTo>
                      <a:pt x="3067" y="3307"/>
                    </a:lnTo>
                    <a:lnTo>
                      <a:pt x="3377" y="3032"/>
                    </a:lnTo>
                    <a:lnTo>
                      <a:pt x="3618" y="2756"/>
                    </a:lnTo>
                    <a:lnTo>
                      <a:pt x="3687" y="2618"/>
                    </a:lnTo>
                    <a:lnTo>
                      <a:pt x="3721" y="2515"/>
                    </a:lnTo>
                    <a:lnTo>
                      <a:pt x="3755" y="2205"/>
                    </a:lnTo>
                    <a:lnTo>
                      <a:pt x="3790" y="1826"/>
                    </a:lnTo>
                    <a:lnTo>
                      <a:pt x="3790" y="999"/>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0" name="Google Shape;4630;g29b7ea283be_1_2021"/>
              <p:cNvSpPr/>
              <p:nvPr/>
            </p:nvSpPr>
            <p:spPr>
              <a:xfrm>
                <a:off x="2349375" y="1506675"/>
                <a:ext cx="94750" cy="99075"/>
              </a:xfrm>
              <a:custGeom>
                <a:avLst/>
                <a:gdLst/>
                <a:ahLst/>
                <a:cxnLst/>
                <a:rect l="l" t="t" r="r" b="b"/>
                <a:pathLst>
                  <a:path w="3790" h="3963" extrusionOk="0">
                    <a:moveTo>
                      <a:pt x="3721" y="1"/>
                    </a:moveTo>
                    <a:lnTo>
                      <a:pt x="2481" y="380"/>
                    </a:lnTo>
                    <a:lnTo>
                      <a:pt x="1310" y="793"/>
                    </a:lnTo>
                    <a:lnTo>
                      <a:pt x="690" y="1068"/>
                    </a:lnTo>
                    <a:lnTo>
                      <a:pt x="173" y="1344"/>
                    </a:lnTo>
                    <a:lnTo>
                      <a:pt x="70" y="1723"/>
                    </a:lnTo>
                    <a:lnTo>
                      <a:pt x="1" y="2033"/>
                    </a:lnTo>
                    <a:lnTo>
                      <a:pt x="1" y="2136"/>
                    </a:lnTo>
                    <a:lnTo>
                      <a:pt x="35" y="2240"/>
                    </a:lnTo>
                    <a:lnTo>
                      <a:pt x="104" y="2274"/>
                    </a:lnTo>
                    <a:lnTo>
                      <a:pt x="173" y="2309"/>
                    </a:lnTo>
                    <a:lnTo>
                      <a:pt x="276" y="2309"/>
                    </a:lnTo>
                    <a:lnTo>
                      <a:pt x="311" y="2343"/>
                    </a:lnTo>
                    <a:lnTo>
                      <a:pt x="345" y="2412"/>
                    </a:lnTo>
                    <a:lnTo>
                      <a:pt x="380" y="2481"/>
                    </a:lnTo>
                    <a:lnTo>
                      <a:pt x="414" y="2688"/>
                    </a:lnTo>
                    <a:lnTo>
                      <a:pt x="414" y="2894"/>
                    </a:lnTo>
                    <a:lnTo>
                      <a:pt x="414" y="3273"/>
                    </a:lnTo>
                    <a:lnTo>
                      <a:pt x="414" y="3618"/>
                    </a:lnTo>
                    <a:lnTo>
                      <a:pt x="448" y="3755"/>
                    </a:lnTo>
                    <a:lnTo>
                      <a:pt x="483" y="3859"/>
                    </a:lnTo>
                    <a:lnTo>
                      <a:pt x="552" y="3928"/>
                    </a:lnTo>
                    <a:lnTo>
                      <a:pt x="690" y="3962"/>
                    </a:lnTo>
                    <a:lnTo>
                      <a:pt x="1137" y="3928"/>
                    </a:lnTo>
                    <a:lnTo>
                      <a:pt x="1620" y="3824"/>
                    </a:lnTo>
                    <a:lnTo>
                      <a:pt x="1999" y="3721"/>
                    </a:lnTo>
                    <a:lnTo>
                      <a:pt x="2343" y="3583"/>
                    </a:lnTo>
                    <a:lnTo>
                      <a:pt x="2653" y="3411"/>
                    </a:lnTo>
                    <a:lnTo>
                      <a:pt x="2963" y="3239"/>
                    </a:lnTo>
                    <a:lnTo>
                      <a:pt x="3239" y="3067"/>
                    </a:lnTo>
                    <a:lnTo>
                      <a:pt x="3445" y="2860"/>
                    </a:lnTo>
                    <a:lnTo>
                      <a:pt x="3583" y="2688"/>
                    </a:lnTo>
                    <a:lnTo>
                      <a:pt x="3687" y="2481"/>
                    </a:lnTo>
                    <a:lnTo>
                      <a:pt x="3721" y="2412"/>
                    </a:lnTo>
                    <a:lnTo>
                      <a:pt x="3755" y="2136"/>
                    </a:lnTo>
                    <a:lnTo>
                      <a:pt x="3790" y="1826"/>
                    </a:lnTo>
                    <a:lnTo>
                      <a:pt x="3790" y="1137"/>
                    </a:lnTo>
                    <a:lnTo>
                      <a:pt x="3721"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1" name="Google Shape;4631;g29b7ea283be_1_2021"/>
              <p:cNvSpPr/>
              <p:nvPr/>
            </p:nvSpPr>
            <p:spPr>
              <a:xfrm>
                <a:off x="2337325" y="1457600"/>
                <a:ext cx="138675" cy="111975"/>
              </a:xfrm>
              <a:custGeom>
                <a:avLst/>
                <a:gdLst/>
                <a:ahLst/>
                <a:cxnLst/>
                <a:rect l="l" t="t" r="r" b="b"/>
                <a:pathLst>
                  <a:path w="5547" h="4479" extrusionOk="0">
                    <a:moveTo>
                      <a:pt x="2308" y="0"/>
                    </a:moveTo>
                    <a:lnTo>
                      <a:pt x="2067" y="34"/>
                    </a:lnTo>
                    <a:lnTo>
                      <a:pt x="1895" y="103"/>
                    </a:lnTo>
                    <a:lnTo>
                      <a:pt x="1757" y="207"/>
                    </a:lnTo>
                    <a:lnTo>
                      <a:pt x="1654" y="345"/>
                    </a:lnTo>
                    <a:lnTo>
                      <a:pt x="1447" y="551"/>
                    </a:lnTo>
                    <a:lnTo>
                      <a:pt x="1378" y="620"/>
                    </a:lnTo>
                    <a:lnTo>
                      <a:pt x="1240" y="620"/>
                    </a:lnTo>
                    <a:lnTo>
                      <a:pt x="827" y="586"/>
                    </a:lnTo>
                    <a:lnTo>
                      <a:pt x="620" y="586"/>
                    </a:lnTo>
                    <a:lnTo>
                      <a:pt x="414" y="620"/>
                    </a:lnTo>
                    <a:lnTo>
                      <a:pt x="241" y="689"/>
                    </a:lnTo>
                    <a:lnTo>
                      <a:pt x="173" y="758"/>
                    </a:lnTo>
                    <a:lnTo>
                      <a:pt x="104" y="827"/>
                    </a:lnTo>
                    <a:lnTo>
                      <a:pt x="69" y="930"/>
                    </a:lnTo>
                    <a:lnTo>
                      <a:pt x="35" y="1033"/>
                    </a:lnTo>
                    <a:lnTo>
                      <a:pt x="0" y="1171"/>
                    </a:lnTo>
                    <a:lnTo>
                      <a:pt x="35" y="1344"/>
                    </a:lnTo>
                    <a:lnTo>
                      <a:pt x="69" y="1550"/>
                    </a:lnTo>
                    <a:lnTo>
                      <a:pt x="173" y="1722"/>
                    </a:lnTo>
                    <a:lnTo>
                      <a:pt x="310" y="1826"/>
                    </a:lnTo>
                    <a:lnTo>
                      <a:pt x="483" y="1929"/>
                    </a:lnTo>
                    <a:lnTo>
                      <a:pt x="655" y="1998"/>
                    </a:lnTo>
                    <a:lnTo>
                      <a:pt x="862" y="2032"/>
                    </a:lnTo>
                    <a:lnTo>
                      <a:pt x="1309" y="2067"/>
                    </a:lnTo>
                    <a:lnTo>
                      <a:pt x="1447" y="2136"/>
                    </a:lnTo>
                    <a:lnTo>
                      <a:pt x="1551" y="2205"/>
                    </a:lnTo>
                    <a:lnTo>
                      <a:pt x="1585" y="2274"/>
                    </a:lnTo>
                    <a:lnTo>
                      <a:pt x="1585" y="2377"/>
                    </a:lnTo>
                    <a:lnTo>
                      <a:pt x="1551" y="2584"/>
                    </a:lnTo>
                    <a:lnTo>
                      <a:pt x="1585" y="2653"/>
                    </a:lnTo>
                    <a:lnTo>
                      <a:pt x="1654" y="2721"/>
                    </a:lnTo>
                    <a:lnTo>
                      <a:pt x="1861" y="2790"/>
                    </a:lnTo>
                    <a:lnTo>
                      <a:pt x="1998" y="2790"/>
                    </a:lnTo>
                    <a:lnTo>
                      <a:pt x="2412" y="2687"/>
                    </a:lnTo>
                    <a:lnTo>
                      <a:pt x="2687" y="2687"/>
                    </a:lnTo>
                    <a:lnTo>
                      <a:pt x="2791" y="2721"/>
                    </a:lnTo>
                    <a:lnTo>
                      <a:pt x="2860" y="2756"/>
                    </a:lnTo>
                    <a:lnTo>
                      <a:pt x="2894" y="2859"/>
                    </a:lnTo>
                    <a:lnTo>
                      <a:pt x="2894" y="2963"/>
                    </a:lnTo>
                    <a:lnTo>
                      <a:pt x="2825" y="3135"/>
                    </a:lnTo>
                    <a:lnTo>
                      <a:pt x="2722" y="3342"/>
                    </a:lnTo>
                    <a:lnTo>
                      <a:pt x="2618" y="3548"/>
                    </a:lnTo>
                    <a:lnTo>
                      <a:pt x="2618" y="3686"/>
                    </a:lnTo>
                    <a:lnTo>
                      <a:pt x="2653" y="3755"/>
                    </a:lnTo>
                    <a:lnTo>
                      <a:pt x="2756" y="3824"/>
                    </a:lnTo>
                    <a:lnTo>
                      <a:pt x="2860" y="3824"/>
                    </a:lnTo>
                    <a:lnTo>
                      <a:pt x="3032" y="3755"/>
                    </a:lnTo>
                    <a:lnTo>
                      <a:pt x="3170" y="3686"/>
                    </a:lnTo>
                    <a:lnTo>
                      <a:pt x="3307" y="3583"/>
                    </a:lnTo>
                    <a:lnTo>
                      <a:pt x="3480" y="3376"/>
                    </a:lnTo>
                    <a:lnTo>
                      <a:pt x="3617" y="3204"/>
                    </a:lnTo>
                    <a:lnTo>
                      <a:pt x="3686" y="3135"/>
                    </a:lnTo>
                    <a:lnTo>
                      <a:pt x="3790" y="3135"/>
                    </a:lnTo>
                    <a:lnTo>
                      <a:pt x="3893" y="3169"/>
                    </a:lnTo>
                    <a:lnTo>
                      <a:pt x="3996" y="3238"/>
                    </a:lnTo>
                    <a:lnTo>
                      <a:pt x="4065" y="3342"/>
                    </a:lnTo>
                    <a:lnTo>
                      <a:pt x="4100" y="3479"/>
                    </a:lnTo>
                    <a:lnTo>
                      <a:pt x="4100" y="3824"/>
                    </a:lnTo>
                    <a:lnTo>
                      <a:pt x="4100" y="4203"/>
                    </a:lnTo>
                    <a:lnTo>
                      <a:pt x="4100" y="4341"/>
                    </a:lnTo>
                    <a:lnTo>
                      <a:pt x="4169" y="4444"/>
                    </a:lnTo>
                    <a:lnTo>
                      <a:pt x="4237" y="4478"/>
                    </a:lnTo>
                    <a:lnTo>
                      <a:pt x="4341" y="4444"/>
                    </a:lnTo>
                    <a:lnTo>
                      <a:pt x="4582" y="4272"/>
                    </a:lnTo>
                    <a:lnTo>
                      <a:pt x="4858" y="4030"/>
                    </a:lnTo>
                    <a:lnTo>
                      <a:pt x="5133" y="3686"/>
                    </a:lnTo>
                    <a:lnTo>
                      <a:pt x="5374" y="3307"/>
                    </a:lnTo>
                    <a:lnTo>
                      <a:pt x="5478" y="3100"/>
                    </a:lnTo>
                    <a:lnTo>
                      <a:pt x="5512" y="2894"/>
                    </a:lnTo>
                    <a:lnTo>
                      <a:pt x="5547" y="2721"/>
                    </a:lnTo>
                    <a:lnTo>
                      <a:pt x="5512" y="2515"/>
                    </a:lnTo>
                    <a:lnTo>
                      <a:pt x="5443" y="2343"/>
                    </a:lnTo>
                    <a:lnTo>
                      <a:pt x="5340" y="2205"/>
                    </a:lnTo>
                    <a:lnTo>
                      <a:pt x="5236" y="2101"/>
                    </a:lnTo>
                    <a:lnTo>
                      <a:pt x="5133" y="1964"/>
                    </a:lnTo>
                    <a:lnTo>
                      <a:pt x="5030" y="1722"/>
                    </a:lnTo>
                    <a:lnTo>
                      <a:pt x="4961" y="1447"/>
                    </a:lnTo>
                    <a:lnTo>
                      <a:pt x="4961" y="1171"/>
                    </a:lnTo>
                    <a:lnTo>
                      <a:pt x="4926" y="930"/>
                    </a:lnTo>
                    <a:lnTo>
                      <a:pt x="4858" y="689"/>
                    </a:lnTo>
                    <a:lnTo>
                      <a:pt x="4789" y="551"/>
                    </a:lnTo>
                    <a:lnTo>
                      <a:pt x="4720" y="413"/>
                    </a:lnTo>
                    <a:lnTo>
                      <a:pt x="4616" y="310"/>
                    </a:lnTo>
                    <a:lnTo>
                      <a:pt x="4479" y="207"/>
                    </a:lnTo>
                    <a:lnTo>
                      <a:pt x="4306" y="103"/>
                    </a:lnTo>
                    <a:lnTo>
                      <a:pt x="3962" y="103"/>
                    </a:lnTo>
                    <a:lnTo>
                      <a:pt x="3790" y="138"/>
                    </a:lnTo>
                    <a:lnTo>
                      <a:pt x="3480" y="276"/>
                    </a:lnTo>
                    <a:lnTo>
                      <a:pt x="3342" y="310"/>
                    </a:lnTo>
                    <a:lnTo>
                      <a:pt x="3204" y="345"/>
                    </a:lnTo>
                    <a:lnTo>
                      <a:pt x="3066" y="310"/>
                    </a:lnTo>
                    <a:lnTo>
                      <a:pt x="2963" y="276"/>
                    </a:lnTo>
                    <a:lnTo>
                      <a:pt x="2791" y="138"/>
                    </a:lnTo>
                    <a:lnTo>
                      <a:pt x="2584" y="34"/>
                    </a:lnTo>
                    <a:lnTo>
                      <a:pt x="2446" y="0"/>
                    </a:lnTo>
                    <a:close/>
                  </a:path>
                </a:pathLst>
              </a:custGeom>
              <a:solidFill>
                <a:srgbClr val="5435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2" name="Google Shape;4632;g29b7ea283be_1_2021"/>
              <p:cNvSpPr/>
              <p:nvPr/>
            </p:nvSpPr>
            <p:spPr>
              <a:xfrm>
                <a:off x="2340775" y="1614325"/>
                <a:ext cx="222200" cy="247200"/>
              </a:xfrm>
              <a:custGeom>
                <a:avLst/>
                <a:gdLst/>
                <a:ahLst/>
                <a:cxnLst/>
                <a:rect l="l" t="t" r="r" b="b"/>
                <a:pathLst>
                  <a:path w="8888" h="9888" extrusionOk="0">
                    <a:moveTo>
                      <a:pt x="4478" y="1"/>
                    </a:moveTo>
                    <a:lnTo>
                      <a:pt x="4306" y="104"/>
                    </a:lnTo>
                    <a:lnTo>
                      <a:pt x="4168" y="242"/>
                    </a:lnTo>
                    <a:lnTo>
                      <a:pt x="4031" y="414"/>
                    </a:lnTo>
                    <a:lnTo>
                      <a:pt x="3755" y="759"/>
                    </a:lnTo>
                    <a:lnTo>
                      <a:pt x="3617" y="965"/>
                    </a:lnTo>
                    <a:lnTo>
                      <a:pt x="3479" y="1103"/>
                    </a:lnTo>
                    <a:lnTo>
                      <a:pt x="3342" y="1206"/>
                    </a:lnTo>
                    <a:lnTo>
                      <a:pt x="3204" y="1275"/>
                    </a:lnTo>
                    <a:lnTo>
                      <a:pt x="2997" y="1344"/>
                    </a:lnTo>
                    <a:lnTo>
                      <a:pt x="2825" y="1344"/>
                    </a:lnTo>
                    <a:lnTo>
                      <a:pt x="2687" y="1310"/>
                    </a:lnTo>
                    <a:lnTo>
                      <a:pt x="2618" y="1241"/>
                    </a:lnTo>
                    <a:lnTo>
                      <a:pt x="2549" y="1172"/>
                    </a:lnTo>
                    <a:lnTo>
                      <a:pt x="2480" y="1069"/>
                    </a:lnTo>
                    <a:lnTo>
                      <a:pt x="2412" y="931"/>
                    </a:lnTo>
                    <a:lnTo>
                      <a:pt x="2308" y="827"/>
                    </a:lnTo>
                    <a:lnTo>
                      <a:pt x="2205" y="759"/>
                    </a:lnTo>
                    <a:lnTo>
                      <a:pt x="2067" y="759"/>
                    </a:lnTo>
                    <a:lnTo>
                      <a:pt x="1998" y="793"/>
                    </a:lnTo>
                    <a:lnTo>
                      <a:pt x="1929" y="862"/>
                    </a:lnTo>
                    <a:lnTo>
                      <a:pt x="1585" y="1275"/>
                    </a:lnTo>
                    <a:lnTo>
                      <a:pt x="1309" y="1689"/>
                    </a:lnTo>
                    <a:lnTo>
                      <a:pt x="1034" y="2102"/>
                    </a:lnTo>
                    <a:lnTo>
                      <a:pt x="792" y="2584"/>
                    </a:lnTo>
                    <a:lnTo>
                      <a:pt x="620" y="3067"/>
                    </a:lnTo>
                    <a:lnTo>
                      <a:pt x="448" y="3549"/>
                    </a:lnTo>
                    <a:lnTo>
                      <a:pt x="310" y="4100"/>
                    </a:lnTo>
                    <a:lnTo>
                      <a:pt x="207" y="4617"/>
                    </a:lnTo>
                    <a:lnTo>
                      <a:pt x="138" y="5168"/>
                    </a:lnTo>
                    <a:lnTo>
                      <a:pt x="69" y="5754"/>
                    </a:lnTo>
                    <a:lnTo>
                      <a:pt x="35" y="6305"/>
                    </a:lnTo>
                    <a:lnTo>
                      <a:pt x="0" y="6890"/>
                    </a:lnTo>
                    <a:lnTo>
                      <a:pt x="35" y="8062"/>
                    </a:lnTo>
                    <a:lnTo>
                      <a:pt x="103" y="9233"/>
                    </a:lnTo>
                    <a:lnTo>
                      <a:pt x="655" y="9440"/>
                    </a:lnTo>
                    <a:lnTo>
                      <a:pt x="1206" y="9612"/>
                    </a:lnTo>
                    <a:lnTo>
                      <a:pt x="1791" y="9750"/>
                    </a:lnTo>
                    <a:lnTo>
                      <a:pt x="2377" y="9818"/>
                    </a:lnTo>
                    <a:lnTo>
                      <a:pt x="2618" y="9853"/>
                    </a:lnTo>
                    <a:lnTo>
                      <a:pt x="3445" y="9887"/>
                    </a:lnTo>
                    <a:lnTo>
                      <a:pt x="4031" y="9853"/>
                    </a:lnTo>
                    <a:lnTo>
                      <a:pt x="4582" y="9818"/>
                    </a:lnTo>
                    <a:lnTo>
                      <a:pt x="4857" y="9784"/>
                    </a:lnTo>
                    <a:lnTo>
                      <a:pt x="5512" y="9646"/>
                    </a:lnTo>
                    <a:lnTo>
                      <a:pt x="6166" y="9440"/>
                    </a:lnTo>
                    <a:lnTo>
                      <a:pt x="6614" y="9302"/>
                    </a:lnTo>
                    <a:lnTo>
                      <a:pt x="7062" y="9129"/>
                    </a:lnTo>
                    <a:lnTo>
                      <a:pt x="7234" y="9026"/>
                    </a:lnTo>
                    <a:lnTo>
                      <a:pt x="7751" y="8785"/>
                    </a:lnTo>
                    <a:lnTo>
                      <a:pt x="8268" y="8475"/>
                    </a:lnTo>
                    <a:lnTo>
                      <a:pt x="8543" y="8303"/>
                    </a:lnTo>
                    <a:lnTo>
                      <a:pt x="8888" y="8027"/>
                    </a:lnTo>
                    <a:lnTo>
                      <a:pt x="8474" y="5581"/>
                    </a:lnTo>
                    <a:lnTo>
                      <a:pt x="8371" y="5065"/>
                    </a:lnTo>
                    <a:lnTo>
                      <a:pt x="8233" y="4410"/>
                    </a:lnTo>
                    <a:lnTo>
                      <a:pt x="8130" y="3721"/>
                    </a:lnTo>
                    <a:lnTo>
                      <a:pt x="7854" y="2205"/>
                    </a:lnTo>
                    <a:lnTo>
                      <a:pt x="7510" y="1999"/>
                    </a:lnTo>
                    <a:lnTo>
                      <a:pt x="6580" y="1413"/>
                    </a:lnTo>
                    <a:lnTo>
                      <a:pt x="5719" y="793"/>
                    </a:lnTo>
                    <a:lnTo>
                      <a:pt x="5271" y="414"/>
                    </a:lnTo>
                    <a:lnTo>
                      <a:pt x="482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3" name="Google Shape;4633;g29b7ea283be_1_2021"/>
              <p:cNvSpPr/>
              <p:nvPr/>
            </p:nvSpPr>
            <p:spPr>
              <a:xfrm>
                <a:off x="2340775" y="1614325"/>
                <a:ext cx="222200" cy="247200"/>
              </a:xfrm>
              <a:custGeom>
                <a:avLst/>
                <a:gdLst/>
                <a:ahLst/>
                <a:cxnLst/>
                <a:rect l="l" t="t" r="r" b="b"/>
                <a:pathLst>
                  <a:path w="8888" h="9888" fill="none" extrusionOk="0">
                    <a:moveTo>
                      <a:pt x="8888" y="8027"/>
                    </a:moveTo>
                    <a:lnTo>
                      <a:pt x="8888" y="8027"/>
                    </a:lnTo>
                    <a:lnTo>
                      <a:pt x="8543" y="8303"/>
                    </a:lnTo>
                    <a:lnTo>
                      <a:pt x="8543" y="8303"/>
                    </a:lnTo>
                    <a:lnTo>
                      <a:pt x="8268" y="8475"/>
                    </a:lnTo>
                    <a:lnTo>
                      <a:pt x="8268" y="8475"/>
                    </a:lnTo>
                    <a:lnTo>
                      <a:pt x="7751" y="8785"/>
                    </a:lnTo>
                    <a:lnTo>
                      <a:pt x="7234" y="9026"/>
                    </a:lnTo>
                    <a:lnTo>
                      <a:pt x="7234" y="9026"/>
                    </a:lnTo>
                    <a:lnTo>
                      <a:pt x="7062" y="9129"/>
                    </a:lnTo>
                    <a:lnTo>
                      <a:pt x="7062" y="9129"/>
                    </a:lnTo>
                    <a:lnTo>
                      <a:pt x="6614" y="9302"/>
                    </a:lnTo>
                    <a:lnTo>
                      <a:pt x="6166" y="9440"/>
                    </a:lnTo>
                    <a:lnTo>
                      <a:pt x="6166" y="9440"/>
                    </a:lnTo>
                    <a:lnTo>
                      <a:pt x="5512" y="9646"/>
                    </a:lnTo>
                    <a:lnTo>
                      <a:pt x="4857" y="9784"/>
                    </a:lnTo>
                    <a:lnTo>
                      <a:pt x="4857" y="9784"/>
                    </a:lnTo>
                    <a:lnTo>
                      <a:pt x="4582" y="9818"/>
                    </a:lnTo>
                    <a:lnTo>
                      <a:pt x="4582" y="9818"/>
                    </a:lnTo>
                    <a:lnTo>
                      <a:pt x="4031" y="9853"/>
                    </a:lnTo>
                    <a:lnTo>
                      <a:pt x="3445" y="9887"/>
                    </a:lnTo>
                    <a:lnTo>
                      <a:pt x="3445" y="9887"/>
                    </a:lnTo>
                    <a:lnTo>
                      <a:pt x="2618" y="9853"/>
                    </a:lnTo>
                    <a:lnTo>
                      <a:pt x="2618" y="9853"/>
                    </a:lnTo>
                    <a:lnTo>
                      <a:pt x="2377" y="9818"/>
                    </a:lnTo>
                    <a:lnTo>
                      <a:pt x="2377" y="9818"/>
                    </a:lnTo>
                    <a:lnTo>
                      <a:pt x="1791" y="9750"/>
                    </a:lnTo>
                    <a:lnTo>
                      <a:pt x="1206" y="9612"/>
                    </a:lnTo>
                    <a:lnTo>
                      <a:pt x="655" y="9440"/>
                    </a:lnTo>
                    <a:lnTo>
                      <a:pt x="103" y="9233"/>
                    </a:lnTo>
                    <a:lnTo>
                      <a:pt x="103" y="9233"/>
                    </a:lnTo>
                    <a:lnTo>
                      <a:pt x="35" y="8062"/>
                    </a:lnTo>
                    <a:lnTo>
                      <a:pt x="0" y="6890"/>
                    </a:lnTo>
                    <a:lnTo>
                      <a:pt x="35" y="6305"/>
                    </a:lnTo>
                    <a:lnTo>
                      <a:pt x="69" y="5754"/>
                    </a:lnTo>
                    <a:lnTo>
                      <a:pt x="138" y="5168"/>
                    </a:lnTo>
                    <a:lnTo>
                      <a:pt x="207" y="4617"/>
                    </a:lnTo>
                    <a:lnTo>
                      <a:pt x="310" y="4100"/>
                    </a:lnTo>
                    <a:lnTo>
                      <a:pt x="448" y="3549"/>
                    </a:lnTo>
                    <a:lnTo>
                      <a:pt x="620" y="3067"/>
                    </a:lnTo>
                    <a:lnTo>
                      <a:pt x="792" y="2584"/>
                    </a:lnTo>
                    <a:lnTo>
                      <a:pt x="1034" y="2102"/>
                    </a:lnTo>
                    <a:lnTo>
                      <a:pt x="1309" y="1689"/>
                    </a:lnTo>
                    <a:lnTo>
                      <a:pt x="1585" y="1275"/>
                    </a:lnTo>
                    <a:lnTo>
                      <a:pt x="1929" y="862"/>
                    </a:lnTo>
                    <a:lnTo>
                      <a:pt x="1929" y="862"/>
                    </a:lnTo>
                    <a:lnTo>
                      <a:pt x="1929" y="862"/>
                    </a:lnTo>
                    <a:lnTo>
                      <a:pt x="1998" y="793"/>
                    </a:lnTo>
                    <a:lnTo>
                      <a:pt x="2067" y="759"/>
                    </a:lnTo>
                    <a:lnTo>
                      <a:pt x="2136" y="759"/>
                    </a:lnTo>
                    <a:lnTo>
                      <a:pt x="2205" y="759"/>
                    </a:lnTo>
                    <a:lnTo>
                      <a:pt x="2308" y="827"/>
                    </a:lnTo>
                    <a:lnTo>
                      <a:pt x="2412" y="931"/>
                    </a:lnTo>
                    <a:lnTo>
                      <a:pt x="2412" y="931"/>
                    </a:lnTo>
                    <a:lnTo>
                      <a:pt x="2480" y="1069"/>
                    </a:lnTo>
                    <a:lnTo>
                      <a:pt x="2549" y="1172"/>
                    </a:lnTo>
                    <a:lnTo>
                      <a:pt x="2618" y="1241"/>
                    </a:lnTo>
                    <a:lnTo>
                      <a:pt x="2687" y="1310"/>
                    </a:lnTo>
                    <a:lnTo>
                      <a:pt x="2687" y="1310"/>
                    </a:lnTo>
                    <a:lnTo>
                      <a:pt x="2825" y="1344"/>
                    </a:lnTo>
                    <a:lnTo>
                      <a:pt x="2997" y="1344"/>
                    </a:lnTo>
                    <a:lnTo>
                      <a:pt x="2997" y="1344"/>
                    </a:lnTo>
                    <a:lnTo>
                      <a:pt x="2997" y="1344"/>
                    </a:lnTo>
                    <a:lnTo>
                      <a:pt x="3204" y="1275"/>
                    </a:lnTo>
                    <a:lnTo>
                      <a:pt x="3204" y="1275"/>
                    </a:lnTo>
                    <a:lnTo>
                      <a:pt x="3342" y="1206"/>
                    </a:lnTo>
                    <a:lnTo>
                      <a:pt x="3479" y="1103"/>
                    </a:lnTo>
                    <a:lnTo>
                      <a:pt x="3479" y="1103"/>
                    </a:lnTo>
                    <a:lnTo>
                      <a:pt x="3617" y="965"/>
                    </a:lnTo>
                    <a:lnTo>
                      <a:pt x="3755" y="759"/>
                    </a:lnTo>
                    <a:lnTo>
                      <a:pt x="4031" y="414"/>
                    </a:lnTo>
                    <a:lnTo>
                      <a:pt x="4168" y="242"/>
                    </a:lnTo>
                    <a:lnTo>
                      <a:pt x="4306" y="104"/>
                    </a:lnTo>
                    <a:lnTo>
                      <a:pt x="4478" y="1"/>
                    </a:lnTo>
                    <a:lnTo>
                      <a:pt x="4651" y="1"/>
                    </a:lnTo>
                    <a:lnTo>
                      <a:pt x="4651" y="1"/>
                    </a:lnTo>
                    <a:lnTo>
                      <a:pt x="4823" y="1"/>
                    </a:lnTo>
                    <a:lnTo>
                      <a:pt x="4823" y="1"/>
                    </a:lnTo>
                    <a:lnTo>
                      <a:pt x="5271" y="414"/>
                    </a:lnTo>
                    <a:lnTo>
                      <a:pt x="5719" y="793"/>
                    </a:lnTo>
                    <a:lnTo>
                      <a:pt x="6580" y="1413"/>
                    </a:lnTo>
                    <a:lnTo>
                      <a:pt x="6580" y="1413"/>
                    </a:lnTo>
                    <a:lnTo>
                      <a:pt x="7510" y="1999"/>
                    </a:lnTo>
                    <a:lnTo>
                      <a:pt x="7854" y="2205"/>
                    </a:lnTo>
                    <a:lnTo>
                      <a:pt x="7854" y="2205"/>
                    </a:lnTo>
                    <a:lnTo>
                      <a:pt x="8130" y="3721"/>
                    </a:lnTo>
                    <a:lnTo>
                      <a:pt x="8130" y="3721"/>
                    </a:lnTo>
                    <a:lnTo>
                      <a:pt x="8233" y="4410"/>
                    </a:lnTo>
                    <a:lnTo>
                      <a:pt x="8233" y="4410"/>
                    </a:lnTo>
                    <a:lnTo>
                      <a:pt x="8371" y="5065"/>
                    </a:lnTo>
                    <a:lnTo>
                      <a:pt x="8371" y="5065"/>
                    </a:lnTo>
                    <a:lnTo>
                      <a:pt x="8474" y="5581"/>
                    </a:lnTo>
                    <a:lnTo>
                      <a:pt x="8474" y="5581"/>
                    </a:lnTo>
                    <a:lnTo>
                      <a:pt x="8888" y="802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4" name="Google Shape;4634;g29b7ea283be_1_2021"/>
              <p:cNvSpPr/>
              <p:nvPr/>
            </p:nvSpPr>
            <p:spPr>
              <a:xfrm>
                <a:off x="2258100" y="1635850"/>
                <a:ext cx="148150" cy="224800"/>
              </a:xfrm>
              <a:custGeom>
                <a:avLst/>
                <a:gdLst/>
                <a:ahLst/>
                <a:cxnLst/>
                <a:rect l="l" t="t" r="r" b="b"/>
                <a:pathLst>
                  <a:path w="5926" h="8992" extrusionOk="0">
                    <a:moveTo>
                      <a:pt x="5236" y="1"/>
                    </a:moveTo>
                    <a:lnTo>
                      <a:pt x="4237" y="828"/>
                    </a:lnTo>
                    <a:lnTo>
                      <a:pt x="3376" y="1620"/>
                    </a:lnTo>
                    <a:lnTo>
                      <a:pt x="2618" y="2378"/>
                    </a:lnTo>
                    <a:lnTo>
                      <a:pt x="1929" y="3170"/>
                    </a:lnTo>
                    <a:lnTo>
                      <a:pt x="1344" y="3894"/>
                    </a:lnTo>
                    <a:lnTo>
                      <a:pt x="861" y="4617"/>
                    </a:lnTo>
                    <a:lnTo>
                      <a:pt x="413" y="5306"/>
                    </a:lnTo>
                    <a:lnTo>
                      <a:pt x="0" y="5960"/>
                    </a:lnTo>
                    <a:lnTo>
                      <a:pt x="448" y="6443"/>
                    </a:lnTo>
                    <a:lnTo>
                      <a:pt x="861" y="6822"/>
                    </a:lnTo>
                    <a:lnTo>
                      <a:pt x="1275" y="7166"/>
                    </a:lnTo>
                    <a:lnTo>
                      <a:pt x="1688" y="7476"/>
                    </a:lnTo>
                    <a:lnTo>
                      <a:pt x="2170" y="7752"/>
                    </a:lnTo>
                    <a:lnTo>
                      <a:pt x="2515" y="7958"/>
                    </a:lnTo>
                    <a:lnTo>
                      <a:pt x="2859" y="7407"/>
                    </a:lnTo>
                    <a:lnTo>
                      <a:pt x="2963" y="7269"/>
                    </a:lnTo>
                    <a:lnTo>
                      <a:pt x="2997" y="7235"/>
                    </a:lnTo>
                    <a:lnTo>
                      <a:pt x="3100" y="7304"/>
                    </a:lnTo>
                    <a:lnTo>
                      <a:pt x="3135" y="7407"/>
                    </a:lnTo>
                    <a:lnTo>
                      <a:pt x="3238" y="7648"/>
                    </a:lnTo>
                    <a:lnTo>
                      <a:pt x="3238" y="7958"/>
                    </a:lnTo>
                    <a:lnTo>
                      <a:pt x="3238" y="8303"/>
                    </a:lnTo>
                    <a:lnTo>
                      <a:pt x="3410" y="8372"/>
                    </a:lnTo>
                    <a:lnTo>
                      <a:pt x="3962" y="8579"/>
                    </a:lnTo>
                    <a:lnTo>
                      <a:pt x="4513" y="8751"/>
                    </a:lnTo>
                    <a:lnTo>
                      <a:pt x="5098" y="8889"/>
                    </a:lnTo>
                    <a:lnTo>
                      <a:pt x="5684" y="8957"/>
                    </a:lnTo>
                    <a:lnTo>
                      <a:pt x="5925" y="8992"/>
                    </a:lnTo>
                    <a:lnTo>
                      <a:pt x="5822" y="8131"/>
                    </a:lnTo>
                    <a:lnTo>
                      <a:pt x="5684" y="7338"/>
                    </a:lnTo>
                    <a:lnTo>
                      <a:pt x="5340" y="5857"/>
                    </a:lnTo>
                    <a:lnTo>
                      <a:pt x="5167" y="5134"/>
                    </a:lnTo>
                    <a:lnTo>
                      <a:pt x="5064" y="4376"/>
                    </a:lnTo>
                    <a:lnTo>
                      <a:pt x="5030" y="3997"/>
                    </a:lnTo>
                    <a:lnTo>
                      <a:pt x="5030" y="3618"/>
                    </a:lnTo>
                    <a:lnTo>
                      <a:pt x="5030" y="3205"/>
                    </a:lnTo>
                    <a:lnTo>
                      <a:pt x="5064" y="2826"/>
                    </a:lnTo>
                    <a:lnTo>
                      <a:pt x="5202" y="1792"/>
                    </a:lnTo>
                    <a:lnTo>
                      <a:pt x="5236" y="1069"/>
                    </a:lnTo>
                    <a:lnTo>
                      <a:pt x="5236" y="518"/>
                    </a:lnTo>
                    <a:lnTo>
                      <a:pt x="5236" y="35"/>
                    </a:lnTo>
                    <a:lnTo>
                      <a:pt x="5236"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5" name="Google Shape;4635;g29b7ea283be_1_2021"/>
              <p:cNvSpPr/>
              <p:nvPr/>
            </p:nvSpPr>
            <p:spPr>
              <a:xfrm>
                <a:off x="2457900" y="1614325"/>
                <a:ext cx="136950" cy="244625"/>
              </a:xfrm>
              <a:custGeom>
                <a:avLst/>
                <a:gdLst/>
                <a:ahLst/>
                <a:cxnLst/>
                <a:rect l="l" t="t" r="r" b="b"/>
                <a:pathLst>
                  <a:path w="5478" h="9785" extrusionOk="0">
                    <a:moveTo>
                      <a:pt x="138" y="1"/>
                    </a:moveTo>
                    <a:lnTo>
                      <a:pt x="103" y="380"/>
                    </a:lnTo>
                    <a:lnTo>
                      <a:pt x="35" y="1964"/>
                    </a:lnTo>
                    <a:lnTo>
                      <a:pt x="35" y="2688"/>
                    </a:lnTo>
                    <a:lnTo>
                      <a:pt x="0" y="3239"/>
                    </a:lnTo>
                    <a:lnTo>
                      <a:pt x="0" y="3997"/>
                    </a:lnTo>
                    <a:lnTo>
                      <a:pt x="0" y="4548"/>
                    </a:lnTo>
                    <a:lnTo>
                      <a:pt x="0" y="5754"/>
                    </a:lnTo>
                    <a:lnTo>
                      <a:pt x="0" y="6994"/>
                    </a:lnTo>
                    <a:lnTo>
                      <a:pt x="69" y="8268"/>
                    </a:lnTo>
                    <a:lnTo>
                      <a:pt x="138" y="9508"/>
                    </a:lnTo>
                    <a:lnTo>
                      <a:pt x="172" y="9784"/>
                    </a:lnTo>
                    <a:lnTo>
                      <a:pt x="827" y="9646"/>
                    </a:lnTo>
                    <a:lnTo>
                      <a:pt x="1481" y="9440"/>
                    </a:lnTo>
                    <a:lnTo>
                      <a:pt x="1929" y="9302"/>
                    </a:lnTo>
                    <a:lnTo>
                      <a:pt x="2377" y="9129"/>
                    </a:lnTo>
                    <a:lnTo>
                      <a:pt x="2549" y="9026"/>
                    </a:lnTo>
                    <a:lnTo>
                      <a:pt x="3066" y="8785"/>
                    </a:lnTo>
                    <a:lnTo>
                      <a:pt x="3583" y="8475"/>
                    </a:lnTo>
                    <a:lnTo>
                      <a:pt x="3858" y="8303"/>
                    </a:lnTo>
                    <a:lnTo>
                      <a:pt x="4203" y="8027"/>
                    </a:lnTo>
                    <a:lnTo>
                      <a:pt x="4547" y="7752"/>
                    </a:lnTo>
                    <a:lnTo>
                      <a:pt x="4892" y="7442"/>
                    </a:lnTo>
                    <a:lnTo>
                      <a:pt x="5202" y="7131"/>
                    </a:lnTo>
                    <a:lnTo>
                      <a:pt x="5477" y="6821"/>
                    </a:lnTo>
                    <a:lnTo>
                      <a:pt x="5408" y="5857"/>
                    </a:lnTo>
                    <a:lnTo>
                      <a:pt x="5305" y="5271"/>
                    </a:lnTo>
                    <a:lnTo>
                      <a:pt x="5167" y="4548"/>
                    </a:lnTo>
                    <a:lnTo>
                      <a:pt x="4961" y="3687"/>
                    </a:lnTo>
                    <a:lnTo>
                      <a:pt x="4857" y="3308"/>
                    </a:lnTo>
                    <a:lnTo>
                      <a:pt x="4720" y="2929"/>
                    </a:lnTo>
                    <a:lnTo>
                      <a:pt x="4444" y="2412"/>
                    </a:lnTo>
                    <a:lnTo>
                      <a:pt x="4306" y="2205"/>
                    </a:lnTo>
                    <a:lnTo>
                      <a:pt x="4168" y="2033"/>
                    </a:lnTo>
                    <a:lnTo>
                      <a:pt x="3824" y="1689"/>
                    </a:lnTo>
                    <a:lnTo>
                      <a:pt x="3479" y="1379"/>
                    </a:lnTo>
                    <a:lnTo>
                      <a:pt x="3135" y="1103"/>
                    </a:lnTo>
                    <a:lnTo>
                      <a:pt x="2790" y="896"/>
                    </a:lnTo>
                    <a:lnTo>
                      <a:pt x="2446" y="690"/>
                    </a:lnTo>
                    <a:lnTo>
                      <a:pt x="2101" y="517"/>
                    </a:lnTo>
                    <a:lnTo>
                      <a:pt x="1481" y="276"/>
                    </a:lnTo>
                    <a:lnTo>
                      <a:pt x="930" y="138"/>
                    </a:lnTo>
                    <a:lnTo>
                      <a:pt x="517" y="35"/>
                    </a:lnTo>
                    <a:lnTo>
                      <a:pt x="138"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6" name="Google Shape;4636;g29b7ea283be_1_2021"/>
              <p:cNvSpPr/>
              <p:nvPr/>
            </p:nvSpPr>
            <p:spPr>
              <a:xfrm>
                <a:off x="2457900" y="1614325"/>
                <a:ext cx="136950" cy="244625"/>
              </a:xfrm>
              <a:custGeom>
                <a:avLst/>
                <a:gdLst/>
                <a:ahLst/>
                <a:cxnLst/>
                <a:rect l="l" t="t" r="r" b="b"/>
                <a:pathLst>
                  <a:path w="5478" h="9785" fill="none" extrusionOk="0">
                    <a:moveTo>
                      <a:pt x="5477" y="6821"/>
                    </a:moveTo>
                    <a:lnTo>
                      <a:pt x="5477" y="6821"/>
                    </a:lnTo>
                    <a:lnTo>
                      <a:pt x="5202" y="7131"/>
                    </a:lnTo>
                    <a:lnTo>
                      <a:pt x="4892" y="7442"/>
                    </a:lnTo>
                    <a:lnTo>
                      <a:pt x="4547" y="7752"/>
                    </a:lnTo>
                    <a:lnTo>
                      <a:pt x="4203" y="8027"/>
                    </a:lnTo>
                    <a:lnTo>
                      <a:pt x="4203" y="8027"/>
                    </a:lnTo>
                    <a:lnTo>
                      <a:pt x="3858" y="8303"/>
                    </a:lnTo>
                    <a:lnTo>
                      <a:pt x="3858" y="8303"/>
                    </a:lnTo>
                    <a:lnTo>
                      <a:pt x="3583" y="8475"/>
                    </a:lnTo>
                    <a:lnTo>
                      <a:pt x="3583" y="8475"/>
                    </a:lnTo>
                    <a:lnTo>
                      <a:pt x="3066" y="8785"/>
                    </a:lnTo>
                    <a:lnTo>
                      <a:pt x="2549" y="9026"/>
                    </a:lnTo>
                    <a:lnTo>
                      <a:pt x="2549" y="9026"/>
                    </a:lnTo>
                    <a:lnTo>
                      <a:pt x="2377" y="9129"/>
                    </a:lnTo>
                    <a:lnTo>
                      <a:pt x="2377" y="9129"/>
                    </a:lnTo>
                    <a:lnTo>
                      <a:pt x="1929" y="9302"/>
                    </a:lnTo>
                    <a:lnTo>
                      <a:pt x="1481" y="9440"/>
                    </a:lnTo>
                    <a:lnTo>
                      <a:pt x="1481" y="9440"/>
                    </a:lnTo>
                    <a:lnTo>
                      <a:pt x="827" y="9646"/>
                    </a:lnTo>
                    <a:lnTo>
                      <a:pt x="172" y="9784"/>
                    </a:lnTo>
                    <a:lnTo>
                      <a:pt x="172" y="9784"/>
                    </a:lnTo>
                    <a:lnTo>
                      <a:pt x="138" y="9508"/>
                    </a:lnTo>
                    <a:lnTo>
                      <a:pt x="138" y="9508"/>
                    </a:lnTo>
                    <a:lnTo>
                      <a:pt x="69" y="8268"/>
                    </a:lnTo>
                    <a:lnTo>
                      <a:pt x="0" y="6994"/>
                    </a:lnTo>
                    <a:lnTo>
                      <a:pt x="0" y="5754"/>
                    </a:lnTo>
                    <a:lnTo>
                      <a:pt x="0" y="4548"/>
                    </a:lnTo>
                    <a:lnTo>
                      <a:pt x="0" y="4548"/>
                    </a:lnTo>
                    <a:lnTo>
                      <a:pt x="0" y="3997"/>
                    </a:lnTo>
                    <a:lnTo>
                      <a:pt x="0" y="3997"/>
                    </a:lnTo>
                    <a:lnTo>
                      <a:pt x="0" y="3239"/>
                    </a:lnTo>
                    <a:lnTo>
                      <a:pt x="0" y="3239"/>
                    </a:lnTo>
                    <a:lnTo>
                      <a:pt x="35" y="2688"/>
                    </a:lnTo>
                    <a:lnTo>
                      <a:pt x="35" y="2688"/>
                    </a:lnTo>
                    <a:lnTo>
                      <a:pt x="35" y="1964"/>
                    </a:lnTo>
                    <a:lnTo>
                      <a:pt x="35" y="1964"/>
                    </a:lnTo>
                    <a:lnTo>
                      <a:pt x="103" y="380"/>
                    </a:lnTo>
                    <a:lnTo>
                      <a:pt x="103" y="380"/>
                    </a:lnTo>
                    <a:lnTo>
                      <a:pt x="103" y="380"/>
                    </a:lnTo>
                    <a:lnTo>
                      <a:pt x="138" y="1"/>
                    </a:lnTo>
                    <a:lnTo>
                      <a:pt x="138" y="1"/>
                    </a:lnTo>
                    <a:lnTo>
                      <a:pt x="138" y="1"/>
                    </a:lnTo>
                    <a:lnTo>
                      <a:pt x="517" y="35"/>
                    </a:lnTo>
                    <a:lnTo>
                      <a:pt x="930" y="138"/>
                    </a:lnTo>
                    <a:lnTo>
                      <a:pt x="1481" y="276"/>
                    </a:lnTo>
                    <a:lnTo>
                      <a:pt x="2101" y="517"/>
                    </a:lnTo>
                    <a:lnTo>
                      <a:pt x="2446" y="690"/>
                    </a:lnTo>
                    <a:lnTo>
                      <a:pt x="2790" y="896"/>
                    </a:lnTo>
                    <a:lnTo>
                      <a:pt x="3135" y="1103"/>
                    </a:lnTo>
                    <a:lnTo>
                      <a:pt x="3479" y="1379"/>
                    </a:lnTo>
                    <a:lnTo>
                      <a:pt x="3824" y="1689"/>
                    </a:lnTo>
                    <a:lnTo>
                      <a:pt x="4168" y="2033"/>
                    </a:lnTo>
                    <a:lnTo>
                      <a:pt x="4168" y="2033"/>
                    </a:lnTo>
                    <a:lnTo>
                      <a:pt x="4306" y="2205"/>
                    </a:lnTo>
                    <a:lnTo>
                      <a:pt x="4444" y="2412"/>
                    </a:lnTo>
                    <a:lnTo>
                      <a:pt x="4720" y="2929"/>
                    </a:lnTo>
                    <a:lnTo>
                      <a:pt x="4720" y="2929"/>
                    </a:lnTo>
                    <a:lnTo>
                      <a:pt x="4857" y="3308"/>
                    </a:lnTo>
                    <a:lnTo>
                      <a:pt x="4961" y="3687"/>
                    </a:lnTo>
                    <a:lnTo>
                      <a:pt x="4961" y="3687"/>
                    </a:lnTo>
                    <a:lnTo>
                      <a:pt x="5167" y="4548"/>
                    </a:lnTo>
                    <a:lnTo>
                      <a:pt x="5167" y="4548"/>
                    </a:lnTo>
                    <a:lnTo>
                      <a:pt x="5305" y="5271"/>
                    </a:lnTo>
                    <a:lnTo>
                      <a:pt x="5305" y="5271"/>
                    </a:lnTo>
                    <a:lnTo>
                      <a:pt x="5408" y="5857"/>
                    </a:lnTo>
                    <a:lnTo>
                      <a:pt x="5408" y="5857"/>
                    </a:lnTo>
                    <a:lnTo>
                      <a:pt x="5477" y="682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7" name="Google Shape;4637;g29b7ea283be_1_2021"/>
              <p:cNvSpPr/>
              <p:nvPr/>
            </p:nvSpPr>
            <p:spPr>
              <a:xfrm>
                <a:off x="2480275" y="1648775"/>
                <a:ext cx="135250" cy="173125"/>
              </a:xfrm>
              <a:custGeom>
                <a:avLst/>
                <a:gdLst/>
                <a:ahLst/>
                <a:cxnLst/>
                <a:rect l="l" t="t" r="r" b="b"/>
                <a:pathLst>
                  <a:path w="5410" h="6925" extrusionOk="0">
                    <a:moveTo>
                      <a:pt x="1310" y="1"/>
                    </a:moveTo>
                    <a:lnTo>
                      <a:pt x="1000" y="35"/>
                    </a:lnTo>
                    <a:lnTo>
                      <a:pt x="793" y="69"/>
                    </a:lnTo>
                    <a:lnTo>
                      <a:pt x="621" y="104"/>
                    </a:lnTo>
                    <a:lnTo>
                      <a:pt x="449" y="207"/>
                    </a:lnTo>
                    <a:lnTo>
                      <a:pt x="276" y="276"/>
                    </a:lnTo>
                    <a:lnTo>
                      <a:pt x="173" y="414"/>
                    </a:lnTo>
                    <a:lnTo>
                      <a:pt x="70" y="552"/>
                    </a:lnTo>
                    <a:lnTo>
                      <a:pt x="35" y="724"/>
                    </a:lnTo>
                    <a:lnTo>
                      <a:pt x="1" y="896"/>
                    </a:lnTo>
                    <a:lnTo>
                      <a:pt x="35" y="1241"/>
                    </a:lnTo>
                    <a:lnTo>
                      <a:pt x="70" y="1551"/>
                    </a:lnTo>
                    <a:lnTo>
                      <a:pt x="207" y="2067"/>
                    </a:lnTo>
                    <a:lnTo>
                      <a:pt x="311" y="2412"/>
                    </a:lnTo>
                    <a:lnTo>
                      <a:pt x="414" y="2653"/>
                    </a:lnTo>
                    <a:lnTo>
                      <a:pt x="586" y="3032"/>
                    </a:lnTo>
                    <a:lnTo>
                      <a:pt x="690" y="3135"/>
                    </a:lnTo>
                    <a:lnTo>
                      <a:pt x="828" y="3377"/>
                    </a:lnTo>
                    <a:lnTo>
                      <a:pt x="1138" y="3928"/>
                    </a:lnTo>
                    <a:lnTo>
                      <a:pt x="2963" y="6925"/>
                    </a:lnTo>
                    <a:lnTo>
                      <a:pt x="3308" y="6649"/>
                    </a:lnTo>
                    <a:lnTo>
                      <a:pt x="3652" y="6374"/>
                    </a:lnTo>
                    <a:lnTo>
                      <a:pt x="3997" y="6064"/>
                    </a:lnTo>
                    <a:lnTo>
                      <a:pt x="4307" y="5753"/>
                    </a:lnTo>
                    <a:lnTo>
                      <a:pt x="4582" y="5443"/>
                    </a:lnTo>
                    <a:lnTo>
                      <a:pt x="4961" y="4961"/>
                    </a:lnTo>
                    <a:lnTo>
                      <a:pt x="5237" y="4582"/>
                    </a:lnTo>
                    <a:lnTo>
                      <a:pt x="5409" y="4582"/>
                    </a:lnTo>
                    <a:lnTo>
                      <a:pt x="5340" y="4479"/>
                    </a:lnTo>
                    <a:lnTo>
                      <a:pt x="5271" y="4376"/>
                    </a:lnTo>
                    <a:lnTo>
                      <a:pt x="5134" y="4066"/>
                    </a:lnTo>
                    <a:lnTo>
                      <a:pt x="4755" y="3342"/>
                    </a:lnTo>
                    <a:lnTo>
                      <a:pt x="4651" y="3170"/>
                    </a:lnTo>
                    <a:lnTo>
                      <a:pt x="4203" y="2309"/>
                    </a:lnTo>
                    <a:lnTo>
                      <a:pt x="3825" y="1551"/>
                    </a:lnTo>
                    <a:lnTo>
                      <a:pt x="3480" y="965"/>
                    </a:lnTo>
                    <a:lnTo>
                      <a:pt x="3273" y="655"/>
                    </a:lnTo>
                    <a:lnTo>
                      <a:pt x="3101" y="483"/>
                    </a:lnTo>
                    <a:lnTo>
                      <a:pt x="2860" y="345"/>
                    </a:lnTo>
                    <a:lnTo>
                      <a:pt x="2619" y="242"/>
                    </a:lnTo>
                    <a:lnTo>
                      <a:pt x="2309" y="138"/>
                    </a:lnTo>
                    <a:lnTo>
                      <a:pt x="1999" y="69"/>
                    </a:lnTo>
                    <a:lnTo>
                      <a:pt x="1654"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8" name="Google Shape;4638;g29b7ea283be_1_2021"/>
              <p:cNvSpPr/>
              <p:nvPr/>
            </p:nvSpPr>
            <p:spPr>
              <a:xfrm>
                <a:off x="2480275" y="1648775"/>
                <a:ext cx="135250" cy="173125"/>
              </a:xfrm>
              <a:custGeom>
                <a:avLst/>
                <a:gdLst/>
                <a:ahLst/>
                <a:cxnLst/>
                <a:rect l="l" t="t" r="r" b="b"/>
                <a:pathLst>
                  <a:path w="5410" h="6925" fill="none" extrusionOk="0">
                    <a:moveTo>
                      <a:pt x="5409" y="4582"/>
                    </a:moveTo>
                    <a:lnTo>
                      <a:pt x="5409" y="4582"/>
                    </a:lnTo>
                    <a:lnTo>
                      <a:pt x="5237" y="4582"/>
                    </a:lnTo>
                    <a:lnTo>
                      <a:pt x="5237" y="4582"/>
                    </a:lnTo>
                    <a:lnTo>
                      <a:pt x="4961" y="4961"/>
                    </a:lnTo>
                    <a:lnTo>
                      <a:pt x="4961" y="4961"/>
                    </a:lnTo>
                    <a:lnTo>
                      <a:pt x="4582" y="5443"/>
                    </a:lnTo>
                    <a:lnTo>
                      <a:pt x="4582" y="5443"/>
                    </a:lnTo>
                    <a:lnTo>
                      <a:pt x="4307" y="5753"/>
                    </a:lnTo>
                    <a:lnTo>
                      <a:pt x="3997" y="6064"/>
                    </a:lnTo>
                    <a:lnTo>
                      <a:pt x="3652" y="6374"/>
                    </a:lnTo>
                    <a:lnTo>
                      <a:pt x="3308" y="6649"/>
                    </a:lnTo>
                    <a:lnTo>
                      <a:pt x="3308" y="6649"/>
                    </a:lnTo>
                    <a:lnTo>
                      <a:pt x="2963" y="6925"/>
                    </a:lnTo>
                    <a:lnTo>
                      <a:pt x="2963" y="6925"/>
                    </a:lnTo>
                    <a:lnTo>
                      <a:pt x="1138" y="3928"/>
                    </a:lnTo>
                    <a:lnTo>
                      <a:pt x="1138" y="3928"/>
                    </a:lnTo>
                    <a:lnTo>
                      <a:pt x="828" y="3377"/>
                    </a:lnTo>
                    <a:lnTo>
                      <a:pt x="828" y="3377"/>
                    </a:lnTo>
                    <a:lnTo>
                      <a:pt x="690" y="3135"/>
                    </a:lnTo>
                    <a:lnTo>
                      <a:pt x="690" y="3135"/>
                    </a:lnTo>
                    <a:lnTo>
                      <a:pt x="586" y="3032"/>
                    </a:lnTo>
                    <a:lnTo>
                      <a:pt x="414" y="2653"/>
                    </a:lnTo>
                    <a:lnTo>
                      <a:pt x="414" y="2653"/>
                    </a:lnTo>
                    <a:lnTo>
                      <a:pt x="311" y="2412"/>
                    </a:lnTo>
                    <a:lnTo>
                      <a:pt x="207" y="2067"/>
                    </a:lnTo>
                    <a:lnTo>
                      <a:pt x="207" y="2067"/>
                    </a:lnTo>
                    <a:lnTo>
                      <a:pt x="70" y="1551"/>
                    </a:lnTo>
                    <a:lnTo>
                      <a:pt x="35" y="1241"/>
                    </a:lnTo>
                    <a:lnTo>
                      <a:pt x="1" y="896"/>
                    </a:lnTo>
                    <a:lnTo>
                      <a:pt x="1" y="896"/>
                    </a:lnTo>
                    <a:lnTo>
                      <a:pt x="35" y="724"/>
                    </a:lnTo>
                    <a:lnTo>
                      <a:pt x="70" y="552"/>
                    </a:lnTo>
                    <a:lnTo>
                      <a:pt x="173" y="414"/>
                    </a:lnTo>
                    <a:lnTo>
                      <a:pt x="276" y="276"/>
                    </a:lnTo>
                    <a:lnTo>
                      <a:pt x="449" y="207"/>
                    </a:lnTo>
                    <a:lnTo>
                      <a:pt x="621" y="104"/>
                    </a:lnTo>
                    <a:lnTo>
                      <a:pt x="793" y="69"/>
                    </a:lnTo>
                    <a:lnTo>
                      <a:pt x="1000" y="35"/>
                    </a:lnTo>
                    <a:lnTo>
                      <a:pt x="1000" y="35"/>
                    </a:lnTo>
                    <a:lnTo>
                      <a:pt x="1310" y="1"/>
                    </a:lnTo>
                    <a:lnTo>
                      <a:pt x="1654" y="1"/>
                    </a:lnTo>
                    <a:lnTo>
                      <a:pt x="1999" y="69"/>
                    </a:lnTo>
                    <a:lnTo>
                      <a:pt x="2309" y="138"/>
                    </a:lnTo>
                    <a:lnTo>
                      <a:pt x="2619" y="242"/>
                    </a:lnTo>
                    <a:lnTo>
                      <a:pt x="2860" y="345"/>
                    </a:lnTo>
                    <a:lnTo>
                      <a:pt x="3101" y="483"/>
                    </a:lnTo>
                    <a:lnTo>
                      <a:pt x="3273" y="655"/>
                    </a:lnTo>
                    <a:lnTo>
                      <a:pt x="3273" y="655"/>
                    </a:lnTo>
                    <a:lnTo>
                      <a:pt x="3480" y="965"/>
                    </a:lnTo>
                    <a:lnTo>
                      <a:pt x="3825" y="1551"/>
                    </a:lnTo>
                    <a:lnTo>
                      <a:pt x="3825" y="1551"/>
                    </a:lnTo>
                    <a:lnTo>
                      <a:pt x="4203" y="2309"/>
                    </a:lnTo>
                    <a:lnTo>
                      <a:pt x="4203" y="2309"/>
                    </a:lnTo>
                    <a:lnTo>
                      <a:pt x="4651" y="3170"/>
                    </a:lnTo>
                    <a:lnTo>
                      <a:pt x="4651" y="3170"/>
                    </a:lnTo>
                    <a:lnTo>
                      <a:pt x="4755" y="3342"/>
                    </a:lnTo>
                    <a:lnTo>
                      <a:pt x="4755" y="3342"/>
                    </a:lnTo>
                    <a:lnTo>
                      <a:pt x="5134" y="4066"/>
                    </a:lnTo>
                    <a:lnTo>
                      <a:pt x="5134" y="4066"/>
                    </a:lnTo>
                    <a:lnTo>
                      <a:pt x="5271" y="4376"/>
                    </a:lnTo>
                    <a:lnTo>
                      <a:pt x="5271" y="4376"/>
                    </a:lnTo>
                    <a:lnTo>
                      <a:pt x="5271" y="4376"/>
                    </a:lnTo>
                    <a:lnTo>
                      <a:pt x="5340" y="4479"/>
                    </a:lnTo>
                    <a:lnTo>
                      <a:pt x="5340" y="4479"/>
                    </a:lnTo>
                    <a:lnTo>
                      <a:pt x="5409" y="458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9" name="Google Shape;4639;g29b7ea283be_1_2021"/>
              <p:cNvSpPr/>
              <p:nvPr/>
            </p:nvSpPr>
            <p:spPr>
              <a:xfrm>
                <a:off x="2596550" y="1728000"/>
                <a:ext cx="2600" cy="4350"/>
              </a:xfrm>
              <a:custGeom>
                <a:avLst/>
                <a:gdLst/>
                <a:ahLst/>
                <a:cxnLst/>
                <a:rect l="l" t="t" r="r" b="b"/>
                <a:pathLst>
                  <a:path w="104" h="174" extrusionOk="0">
                    <a:moveTo>
                      <a:pt x="0" y="1"/>
                    </a:moveTo>
                    <a:lnTo>
                      <a:pt x="104" y="173"/>
                    </a:lnTo>
                    <a:lnTo>
                      <a:pt x="104" y="173"/>
                    </a:lnTo>
                    <a:lnTo>
                      <a:pt x="69"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0" name="Google Shape;4640;g29b7ea283be_1_2021"/>
              <p:cNvSpPr/>
              <p:nvPr/>
            </p:nvSpPr>
            <p:spPr>
              <a:xfrm>
                <a:off x="2596550" y="1728000"/>
                <a:ext cx="2600" cy="4350"/>
              </a:xfrm>
              <a:custGeom>
                <a:avLst/>
                <a:gdLst/>
                <a:ahLst/>
                <a:cxnLst/>
                <a:rect l="l" t="t" r="r" b="b"/>
                <a:pathLst>
                  <a:path w="104" h="174" fill="none" extrusionOk="0">
                    <a:moveTo>
                      <a:pt x="69" y="1"/>
                    </a:moveTo>
                    <a:lnTo>
                      <a:pt x="69" y="1"/>
                    </a:lnTo>
                    <a:lnTo>
                      <a:pt x="35" y="1"/>
                    </a:lnTo>
                    <a:lnTo>
                      <a:pt x="35" y="1"/>
                    </a:lnTo>
                    <a:lnTo>
                      <a:pt x="0" y="1"/>
                    </a:lnTo>
                    <a:lnTo>
                      <a:pt x="0" y="1"/>
                    </a:lnTo>
                    <a:lnTo>
                      <a:pt x="0" y="1"/>
                    </a:lnTo>
                    <a:lnTo>
                      <a:pt x="0" y="1"/>
                    </a:lnTo>
                    <a:lnTo>
                      <a:pt x="104" y="173"/>
                    </a:lnTo>
                    <a:lnTo>
                      <a:pt x="104" y="173"/>
                    </a:lnTo>
                    <a:lnTo>
                      <a:pt x="104" y="173"/>
                    </a:lnTo>
                    <a:lnTo>
                      <a:pt x="104" y="173"/>
                    </a:lnTo>
                    <a:lnTo>
                      <a:pt x="6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1" name="Google Shape;4641;g29b7ea283be_1_2021"/>
              <p:cNvSpPr/>
              <p:nvPr/>
            </p:nvSpPr>
            <p:spPr>
              <a:xfrm>
                <a:off x="2613775" y="1759875"/>
                <a:ext cx="1750" cy="3475"/>
              </a:xfrm>
              <a:custGeom>
                <a:avLst/>
                <a:gdLst/>
                <a:ahLst/>
                <a:cxnLst/>
                <a:rect l="l" t="t" r="r" b="b"/>
                <a:pathLst>
                  <a:path w="70" h="139" extrusionOk="0">
                    <a:moveTo>
                      <a:pt x="0" y="0"/>
                    </a:moveTo>
                    <a:lnTo>
                      <a:pt x="0" y="35"/>
                    </a:lnTo>
                    <a:lnTo>
                      <a:pt x="69" y="138"/>
                    </a:lnTo>
                    <a:lnTo>
                      <a:pt x="0" y="0"/>
                    </a:lnTo>
                    <a:close/>
                  </a:path>
                </a:pathLst>
              </a:custGeom>
              <a:solidFill>
                <a:srgbClr val="C0C0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2" name="Google Shape;4642;g29b7ea283be_1_2021"/>
              <p:cNvSpPr/>
              <p:nvPr/>
            </p:nvSpPr>
            <p:spPr>
              <a:xfrm>
                <a:off x="2613775" y="1759875"/>
                <a:ext cx="1750" cy="3475"/>
              </a:xfrm>
              <a:custGeom>
                <a:avLst/>
                <a:gdLst/>
                <a:ahLst/>
                <a:cxnLst/>
                <a:rect l="l" t="t" r="r" b="b"/>
                <a:pathLst>
                  <a:path w="70" h="139" fill="none" extrusionOk="0">
                    <a:moveTo>
                      <a:pt x="0" y="0"/>
                    </a:moveTo>
                    <a:lnTo>
                      <a:pt x="0" y="0"/>
                    </a:lnTo>
                    <a:lnTo>
                      <a:pt x="0" y="35"/>
                    </a:lnTo>
                    <a:lnTo>
                      <a:pt x="0" y="35"/>
                    </a:lnTo>
                    <a:lnTo>
                      <a:pt x="69" y="138"/>
                    </a:lnTo>
                    <a:lnTo>
                      <a:pt x="69" y="138"/>
                    </a:lnTo>
                    <a:lnTo>
                      <a:pt x="69" y="138"/>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3" name="Google Shape;4643;g29b7ea283be_1_2021"/>
              <p:cNvSpPr/>
              <p:nvPr/>
            </p:nvSpPr>
            <p:spPr>
              <a:xfrm>
                <a:off x="2612050" y="1758150"/>
                <a:ext cx="1750" cy="2600"/>
              </a:xfrm>
              <a:custGeom>
                <a:avLst/>
                <a:gdLst/>
                <a:ahLst/>
                <a:cxnLst/>
                <a:rect l="l" t="t" r="r" b="b"/>
                <a:pathLst>
                  <a:path w="70" h="104" extrusionOk="0">
                    <a:moveTo>
                      <a:pt x="0" y="1"/>
                    </a:moveTo>
                    <a:lnTo>
                      <a:pt x="69" y="104"/>
                    </a:lnTo>
                    <a:lnTo>
                      <a:pt x="69" y="69"/>
                    </a:lnTo>
                    <a:lnTo>
                      <a:pt x="0"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4" name="Google Shape;4644;g29b7ea283be_1_2021"/>
              <p:cNvSpPr/>
              <p:nvPr/>
            </p:nvSpPr>
            <p:spPr>
              <a:xfrm>
                <a:off x="2612050" y="1758150"/>
                <a:ext cx="1750" cy="2600"/>
              </a:xfrm>
              <a:custGeom>
                <a:avLst/>
                <a:gdLst/>
                <a:ahLst/>
                <a:cxnLst/>
                <a:rect l="l" t="t" r="r" b="b"/>
                <a:pathLst>
                  <a:path w="70" h="104" fill="none" extrusionOk="0">
                    <a:moveTo>
                      <a:pt x="0" y="1"/>
                    </a:moveTo>
                    <a:lnTo>
                      <a:pt x="0" y="1"/>
                    </a:lnTo>
                    <a:lnTo>
                      <a:pt x="0" y="1"/>
                    </a:lnTo>
                    <a:lnTo>
                      <a:pt x="0" y="1"/>
                    </a:lnTo>
                    <a:lnTo>
                      <a:pt x="69" y="104"/>
                    </a:lnTo>
                    <a:lnTo>
                      <a:pt x="69" y="104"/>
                    </a:lnTo>
                    <a:lnTo>
                      <a:pt x="69" y="69"/>
                    </a:lnTo>
                    <a:lnTo>
                      <a:pt x="69" y="69"/>
                    </a:lnTo>
                    <a:lnTo>
                      <a:pt x="69" y="69"/>
                    </a:lnTo>
                    <a:lnTo>
                      <a:pt x="69" y="69"/>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5" name="Google Shape;4645;g29b7ea283be_1_2021"/>
              <p:cNvSpPr/>
              <p:nvPr/>
            </p:nvSpPr>
            <p:spPr>
              <a:xfrm>
                <a:off x="2415700" y="1645325"/>
                <a:ext cx="5175" cy="2625"/>
              </a:xfrm>
              <a:custGeom>
                <a:avLst/>
                <a:gdLst/>
                <a:ahLst/>
                <a:cxnLst/>
                <a:rect l="l" t="t" r="r" b="b"/>
                <a:pathLst>
                  <a:path w="207" h="105" extrusionOk="0">
                    <a:moveTo>
                      <a:pt x="103" y="1"/>
                    </a:moveTo>
                    <a:lnTo>
                      <a:pt x="35" y="35"/>
                    </a:lnTo>
                    <a:lnTo>
                      <a:pt x="0" y="104"/>
                    </a:lnTo>
                    <a:lnTo>
                      <a:pt x="207" y="35"/>
                    </a:lnTo>
                    <a:lnTo>
                      <a:pt x="172" y="35"/>
                    </a:lnTo>
                    <a:lnTo>
                      <a:pt x="103" y="1"/>
                    </a:lnTo>
                    <a:close/>
                  </a:path>
                </a:pathLst>
              </a:custGeom>
              <a:solidFill>
                <a:srgbClr val="D291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6" name="Google Shape;4646;g29b7ea283be_1_2021"/>
              <p:cNvSpPr/>
              <p:nvPr/>
            </p:nvSpPr>
            <p:spPr>
              <a:xfrm>
                <a:off x="2415700" y="1645325"/>
                <a:ext cx="5175" cy="2625"/>
              </a:xfrm>
              <a:custGeom>
                <a:avLst/>
                <a:gdLst/>
                <a:ahLst/>
                <a:cxnLst/>
                <a:rect l="l" t="t" r="r" b="b"/>
                <a:pathLst>
                  <a:path w="207" h="105" fill="none" extrusionOk="0">
                    <a:moveTo>
                      <a:pt x="103" y="1"/>
                    </a:moveTo>
                    <a:lnTo>
                      <a:pt x="103" y="1"/>
                    </a:lnTo>
                    <a:lnTo>
                      <a:pt x="35" y="35"/>
                    </a:lnTo>
                    <a:lnTo>
                      <a:pt x="0" y="104"/>
                    </a:lnTo>
                    <a:lnTo>
                      <a:pt x="0" y="104"/>
                    </a:lnTo>
                    <a:lnTo>
                      <a:pt x="0" y="104"/>
                    </a:lnTo>
                    <a:lnTo>
                      <a:pt x="207" y="35"/>
                    </a:lnTo>
                    <a:lnTo>
                      <a:pt x="207" y="35"/>
                    </a:lnTo>
                    <a:lnTo>
                      <a:pt x="207" y="35"/>
                    </a:lnTo>
                    <a:lnTo>
                      <a:pt x="207" y="35"/>
                    </a:lnTo>
                    <a:lnTo>
                      <a:pt x="172" y="35"/>
                    </a:lnTo>
                    <a:lnTo>
                      <a:pt x="172" y="35"/>
                    </a:lnTo>
                    <a:lnTo>
                      <a:pt x="10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7" name="Google Shape;4647;g29b7ea283be_1_2021"/>
              <p:cNvSpPr/>
              <p:nvPr/>
            </p:nvSpPr>
            <p:spPr>
              <a:xfrm>
                <a:off x="2414825" y="1646200"/>
                <a:ext cx="43100" cy="81825"/>
              </a:xfrm>
              <a:custGeom>
                <a:avLst/>
                <a:gdLst/>
                <a:ahLst/>
                <a:cxnLst/>
                <a:rect l="l" t="t" r="r" b="b"/>
                <a:pathLst>
                  <a:path w="1724" h="3273" extrusionOk="0">
                    <a:moveTo>
                      <a:pt x="242" y="0"/>
                    </a:moveTo>
                    <a:lnTo>
                      <a:pt x="35" y="69"/>
                    </a:lnTo>
                    <a:lnTo>
                      <a:pt x="1" y="172"/>
                    </a:lnTo>
                    <a:lnTo>
                      <a:pt x="35" y="345"/>
                    </a:lnTo>
                    <a:lnTo>
                      <a:pt x="104" y="448"/>
                    </a:lnTo>
                    <a:lnTo>
                      <a:pt x="173" y="483"/>
                    </a:lnTo>
                    <a:lnTo>
                      <a:pt x="242" y="586"/>
                    </a:lnTo>
                    <a:lnTo>
                      <a:pt x="414" y="1068"/>
                    </a:lnTo>
                    <a:lnTo>
                      <a:pt x="586" y="1585"/>
                    </a:lnTo>
                    <a:lnTo>
                      <a:pt x="862" y="2136"/>
                    </a:lnTo>
                    <a:lnTo>
                      <a:pt x="1000" y="2446"/>
                    </a:lnTo>
                    <a:lnTo>
                      <a:pt x="1206" y="2687"/>
                    </a:lnTo>
                    <a:lnTo>
                      <a:pt x="1379" y="2963"/>
                    </a:lnTo>
                    <a:lnTo>
                      <a:pt x="1620" y="3169"/>
                    </a:lnTo>
                    <a:lnTo>
                      <a:pt x="1723" y="3273"/>
                    </a:lnTo>
                    <a:lnTo>
                      <a:pt x="1723" y="2722"/>
                    </a:lnTo>
                    <a:lnTo>
                      <a:pt x="1723" y="1964"/>
                    </a:lnTo>
                    <a:lnTo>
                      <a:pt x="1482" y="1723"/>
                    </a:lnTo>
                    <a:lnTo>
                      <a:pt x="1241" y="1482"/>
                    </a:lnTo>
                    <a:lnTo>
                      <a:pt x="827" y="965"/>
                    </a:lnTo>
                    <a:lnTo>
                      <a:pt x="586" y="620"/>
                    </a:lnTo>
                    <a:lnTo>
                      <a:pt x="483" y="414"/>
                    </a:lnTo>
                    <a:lnTo>
                      <a:pt x="449" y="241"/>
                    </a:lnTo>
                    <a:lnTo>
                      <a:pt x="380" y="104"/>
                    </a:lnTo>
                    <a:lnTo>
                      <a:pt x="311" y="35"/>
                    </a:lnTo>
                    <a:lnTo>
                      <a:pt x="242" y="0"/>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8" name="Google Shape;4648;g29b7ea283be_1_2021"/>
              <p:cNvSpPr/>
              <p:nvPr/>
            </p:nvSpPr>
            <p:spPr>
              <a:xfrm>
                <a:off x="2414825" y="1646200"/>
                <a:ext cx="43100" cy="81825"/>
              </a:xfrm>
              <a:custGeom>
                <a:avLst/>
                <a:gdLst/>
                <a:ahLst/>
                <a:cxnLst/>
                <a:rect l="l" t="t" r="r" b="b"/>
                <a:pathLst>
                  <a:path w="1724" h="3273" fill="none" extrusionOk="0">
                    <a:moveTo>
                      <a:pt x="242" y="0"/>
                    </a:moveTo>
                    <a:lnTo>
                      <a:pt x="242" y="0"/>
                    </a:lnTo>
                    <a:lnTo>
                      <a:pt x="242" y="0"/>
                    </a:lnTo>
                    <a:lnTo>
                      <a:pt x="35" y="69"/>
                    </a:lnTo>
                    <a:lnTo>
                      <a:pt x="35" y="69"/>
                    </a:lnTo>
                    <a:lnTo>
                      <a:pt x="35" y="69"/>
                    </a:lnTo>
                    <a:lnTo>
                      <a:pt x="1" y="172"/>
                    </a:lnTo>
                    <a:lnTo>
                      <a:pt x="35" y="345"/>
                    </a:lnTo>
                    <a:lnTo>
                      <a:pt x="104" y="448"/>
                    </a:lnTo>
                    <a:lnTo>
                      <a:pt x="173" y="483"/>
                    </a:lnTo>
                    <a:lnTo>
                      <a:pt x="173" y="483"/>
                    </a:lnTo>
                    <a:lnTo>
                      <a:pt x="173" y="483"/>
                    </a:lnTo>
                    <a:lnTo>
                      <a:pt x="173" y="483"/>
                    </a:lnTo>
                    <a:lnTo>
                      <a:pt x="173" y="483"/>
                    </a:lnTo>
                    <a:lnTo>
                      <a:pt x="173" y="483"/>
                    </a:lnTo>
                    <a:lnTo>
                      <a:pt x="242" y="586"/>
                    </a:lnTo>
                    <a:lnTo>
                      <a:pt x="242" y="586"/>
                    </a:lnTo>
                    <a:lnTo>
                      <a:pt x="414" y="1068"/>
                    </a:lnTo>
                    <a:lnTo>
                      <a:pt x="414" y="1068"/>
                    </a:lnTo>
                    <a:lnTo>
                      <a:pt x="586" y="1585"/>
                    </a:lnTo>
                    <a:lnTo>
                      <a:pt x="862" y="2136"/>
                    </a:lnTo>
                    <a:lnTo>
                      <a:pt x="1000" y="2446"/>
                    </a:lnTo>
                    <a:lnTo>
                      <a:pt x="1206" y="2687"/>
                    </a:lnTo>
                    <a:lnTo>
                      <a:pt x="1379" y="2963"/>
                    </a:lnTo>
                    <a:lnTo>
                      <a:pt x="1620" y="3169"/>
                    </a:lnTo>
                    <a:lnTo>
                      <a:pt x="1620" y="3169"/>
                    </a:lnTo>
                    <a:lnTo>
                      <a:pt x="1723" y="3273"/>
                    </a:lnTo>
                    <a:lnTo>
                      <a:pt x="1723" y="3273"/>
                    </a:lnTo>
                    <a:lnTo>
                      <a:pt x="1723" y="3273"/>
                    </a:lnTo>
                    <a:lnTo>
                      <a:pt x="1723" y="2722"/>
                    </a:lnTo>
                    <a:lnTo>
                      <a:pt x="1723" y="2722"/>
                    </a:lnTo>
                    <a:lnTo>
                      <a:pt x="1723" y="1964"/>
                    </a:lnTo>
                    <a:lnTo>
                      <a:pt x="1723" y="1964"/>
                    </a:lnTo>
                    <a:lnTo>
                      <a:pt x="1723" y="1964"/>
                    </a:lnTo>
                    <a:lnTo>
                      <a:pt x="1723" y="1964"/>
                    </a:lnTo>
                    <a:lnTo>
                      <a:pt x="1482" y="1723"/>
                    </a:lnTo>
                    <a:lnTo>
                      <a:pt x="1241" y="1482"/>
                    </a:lnTo>
                    <a:lnTo>
                      <a:pt x="827" y="965"/>
                    </a:lnTo>
                    <a:lnTo>
                      <a:pt x="827" y="965"/>
                    </a:lnTo>
                    <a:lnTo>
                      <a:pt x="586" y="620"/>
                    </a:lnTo>
                    <a:lnTo>
                      <a:pt x="586" y="620"/>
                    </a:lnTo>
                    <a:lnTo>
                      <a:pt x="483" y="414"/>
                    </a:lnTo>
                    <a:lnTo>
                      <a:pt x="449" y="241"/>
                    </a:lnTo>
                    <a:lnTo>
                      <a:pt x="380" y="104"/>
                    </a:lnTo>
                    <a:lnTo>
                      <a:pt x="311" y="35"/>
                    </a:lnTo>
                    <a:lnTo>
                      <a:pt x="24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9" name="Google Shape;4649;g29b7ea283be_1_2021"/>
              <p:cNvSpPr/>
              <p:nvPr/>
            </p:nvSpPr>
            <p:spPr>
              <a:xfrm>
                <a:off x="2457900" y="1695275"/>
                <a:ext cx="50825" cy="51700"/>
              </a:xfrm>
              <a:custGeom>
                <a:avLst/>
                <a:gdLst/>
                <a:ahLst/>
                <a:cxnLst/>
                <a:rect l="l" t="t" r="r" b="b"/>
                <a:pathLst>
                  <a:path w="2033" h="2068" extrusionOk="0">
                    <a:moveTo>
                      <a:pt x="0" y="1"/>
                    </a:moveTo>
                    <a:lnTo>
                      <a:pt x="0" y="759"/>
                    </a:lnTo>
                    <a:lnTo>
                      <a:pt x="0" y="1310"/>
                    </a:lnTo>
                    <a:lnTo>
                      <a:pt x="379" y="1551"/>
                    </a:lnTo>
                    <a:lnTo>
                      <a:pt x="586" y="1689"/>
                    </a:lnTo>
                    <a:lnTo>
                      <a:pt x="792" y="1758"/>
                    </a:lnTo>
                    <a:lnTo>
                      <a:pt x="1309" y="1895"/>
                    </a:lnTo>
                    <a:lnTo>
                      <a:pt x="2033" y="2068"/>
                    </a:lnTo>
                    <a:lnTo>
                      <a:pt x="1723" y="1517"/>
                    </a:lnTo>
                    <a:lnTo>
                      <a:pt x="1585" y="1275"/>
                    </a:lnTo>
                    <a:lnTo>
                      <a:pt x="1481" y="1172"/>
                    </a:lnTo>
                    <a:lnTo>
                      <a:pt x="1309" y="793"/>
                    </a:lnTo>
                    <a:lnTo>
                      <a:pt x="1206" y="759"/>
                    </a:lnTo>
                    <a:lnTo>
                      <a:pt x="930" y="655"/>
                    </a:lnTo>
                    <a:lnTo>
                      <a:pt x="655" y="483"/>
                    </a:lnTo>
                    <a:lnTo>
                      <a:pt x="413" y="345"/>
                    </a:lnTo>
                    <a:lnTo>
                      <a:pt x="172" y="139"/>
                    </a:lnTo>
                    <a:lnTo>
                      <a:pt x="0" y="1"/>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0" name="Google Shape;4650;g29b7ea283be_1_2021"/>
              <p:cNvSpPr/>
              <p:nvPr/>
            </p:nvSpPr>
            <p:spPr>
              <a:xfrm>
                <a:off x="2457900" y="1695275"/>
                <a:ext cx="50825" cy="51700"/>
              </a:xfrm>
              <a:custGeom>
                <a:avLst/>
                <a:gdLst/>
                <a:ahLst/>
                <a:cxnLst/>
                <a:rect l="l" t="t" r="r" b="b"/>
                <a:pathLst>
                  <a:path w="2033" h="2068" fill="none" extrusionOk="0">
                    <a:moveTo>
                      <a:pt x="0" y="1"/>
                    </a:moveTo>
                    <a:lnTo>
                      <a:pt x="0" y="1"/>
                    </a:lnTo>
                    <a:lnTo>
                      <a:pt x="0" y="1"/>
                    </a:lnTo>
                    <a:lnTo>
                      <a:pt x="0" y="759"/>
                    </a:lnTo>
                    <a:lnTo>
                      <a:pt x="0" y="759"/>
                    </a:lnTo>
                    <a:lnTo>
                      <a:pt x="0" y="1310"/>
                    </a:lnTo>
                    <a:lnTo>
                      <a:pt x="0" y="1310"/>
                    </a:lnTo>
                    <a:lnTo>
                      <a:pt x="379" y="1551"/>
                    </a:lnTo>
                    <a:lnTo>
                      <a:pt x="586" y="1689"/>
                    </a:lnTo>
                    <a:lnTo>
                      <a:pt x="792" y="1758"/>
                    </a:lnTo>
                    <a:lnTo>
                      <a:pt x="792" y="1758"/>
                    </a:lnTo>
                    <a:lnTo>
                      <a:pt x="1309" y="1895"/>
                    </a:lnTo>
                    <a:lnTo>
                      <a:pt x="2033" y="2068"/>
                    </a:lnTo>
                    <a:lnTo>
                      <a:pt x="2033" y="2068"/>
                    </a:lnTo>
                    <a:lnTo>
                      <a:pt x="1723" y="1517"/>
                    </a:lnTo>
                    <a:lnTo>
                      <a:pt x="1723" y="1517"/>
                    </a:lnTo>
                    <a:lnTo>
                      <a:pt x="1585" y="1275"/>
                    </a:lnTo>
                    <a:lnTo>
                      <a:pt x="1585" y="1275"/>
                    </a:lnTo>
                    <a:lnTo>
                      <a:pt x="1481" y="1172"/>
                    </a:lnTo>
                    <a:lnTo>
                      <a:pt x="1309" y="793"/>
                    </a:lnTo>
                    <a:lnTo>
                      <a:pt x="1309" y="793"/>
                    </a:lnTo>
                    <a:lnTo>
                      <a:pt x="1309" y="793"/>
                    </a:lnTo>
                    <a:lnTo>
                      <a:pt x="1206" y="759"/>
                    </a:lnTo>
                    <a:lnTo>
                      <a:pt x="1206" y="759"/>
                    </a:lnTo>
                    <a:lnTo>
                      <a:pt x="930" y="655"/>
                    </a:lnTo>
                    <a:lnTo>
                      <a:pt x="655" y="483"/>
                    </a:lnTo>
                    <a:lnTo>
                      <a:pt x="413" y="345"/>
                    </a:lnTo>
                    <a:lnTo>
                      <a:pt x="172" y="139"/>
                    </a:lnTo>
                    <a:lnTo>
                      <a:pt x="172" y="139"/>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1" name="Google Shape;4651;g29b7ea283be_1_2021"/>
              <p:cNvSpPr/>
              <p:nvPr/>
            </p:nvSpPr>
            <p:spPr>
              <a:xfrm>
                <a:off x="2490625" y="1715100"/>
                <a:ext cx="124900" cy="48250"/>
              </a:xfrm>
              <a:custGeom>
                <a:avLst/>
                <a:gdLst/>
                <a:ahLst/>
                <a:cxnLst/>
                <a:rect l="l" t="t" r="r" b="b"/>
                <a:pathLst>
                  <a:path w="4996" h="1930" extrusionOk="0">
                    <a:moveTo>
                      <a:pt x="0" y="0"/>
                    </a:moveTo>
                    <a:lnTo>
                      <a:pt x="172" y="379"/>
                    </a:lnTo>
                    <a:lnTo>
                      <a:pt x="276" y="482"/>
                    </a:lnTo>
                    <a:lnTo>
                      <a:pt x="414" y="724"/>
                    </a:lnTo>
                    <a:lnTo>
                      <a:pt x="724" y="1275"/>
                    </a:lnTo>
                    <a:lnTo>
                      <a:pt x="2480" y="1550"/>
                    </a:lnTo>
                    <a:lnTo>
                      <a:pt x="4099" y="1826"/>
                    </a:lnTo>
                    <a:lnTo>
                      <a:pt x="4823" y="1929"/>
                    </a:lnTo>
                    <a:lnTo>
                      <a:pt x="4995" y="1929"/>
                    </a:lnTo>
                    <a:lnTo>
                      <a:pt x="4926" y="1826"/>
                    </a:lnTo>
                    <a:lnTo>
                      <a:pt x="4857" y="1723"/>
                    </a:lnTo>
                    <a:lnTo>
                      <a:pt x="4651" y="1378"/>
                    </a:lnTo>
                    <a:lnTo>
                      <a:pt x="4478" y="1102"/>
                    </a:lnTo>
                    <a:lnTo>
                      <a:pt x="4341" y="689"/>
                    </a:lnTo>
                    <a:lnTo>
                      <a:pt x="4237" y="517"/>
                    </a:lnTo>
                    <a:lnTo>
                      <a:pt x="3858" y="517"/>
                    </a:lnTo>
                    <a:lnTo>
                      <a:pt x="3100" y="448"/>
                    </a:lnTo>
                    <a:lnTo>
                      <a:pt x="2239" y="379"/>
                    </a:lnTo>
                    <a:lnTo>
                      <a:pt x="930" y="207"/>
                    </a:lnTo>
                    <a:lnTo>
                      <a:pt x="379" y="103"/>
                    </a:lnTo>
                    <a:lnTo>
                      <a:pt x="0" y="0"/>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2" name="Google Shape;4652;g29b7ea283be_1_2021"/>
              <p:cNvSpPr/>
              <p:nvPr/>
            </p:nvSpPr>
            <p:spPr>
              <a:xfrm>
                <a:off x="2490625" y="1715100"/>
                <a:ext cx="124900" cy="48250"/>
              </a:xfrm>
              <a:custGeom>
                <a:avLst/>
                <a:gdLst/>
                <a:ahLst/>
                <a:cxnLst/>
                <a:rect l="l" t="t" r="r" b="b"/>
                <a:pathLst>
                  <a:path w="4996" h="1930" fill="none" extrusionOk="0">
                    <a:moveTo>
                      <a:pt x="0" y="0"/>
                    </a:moveTo>
                    <a:lnTo>
                      <a:pt x="0" y="0"/>
                    </a:lnTo>
                    <a:lnTo>
                      <a:pt x="0" y="0"/>
                    </a:lnTo>
                    <a:lnTo>
                      <a:pt x="172" y="379"/>
                    </a:lnTo>
                    <a:lnTo>
                      <a:pt x="276" y="482"/>
                    </a:lnTo>
                    <a:lnTo>
                      <a:pt x="276" y="482"/>
                    </a:lnTo>
                    <a:lnTo>
                      <a:pt x="414" y="724"/>
                    </a:lnTo>
                    <a:lnTo>
                      <a:pt x="414" y="724"/>
                    </a:lnTo>
                    <a:lnTo>
                      <a:pt x="724" y="1275"/>
                    </a:lnTo>
                    <a:lnTo>
                      <a:pt x="724" y="1275"/>
                    </a:lnTo>
                    <a:lnTo>
                      <a:pt x="724" y="1275"/>
                    </a:lnTo>
                    <a:lnTo>
                      <a:pt x="2480" y="1550"/>
                    </a:lnTo>
                    <a:lnTo>
                      <a:pt x="2480" y="1550"/>
                    </a:lnTo>
                    <a:lnTo>
                      <a:pt x="4099" y="1826"/>
                    </a:lnTo>
                    <a:lnTo>
                      <a:pt x="4099" y="1826"/>
                    </a:lnTo>
                    <a:lnTo>
                      <a:pt x="4823" y="1929"/>
                    </a:lnTo>
                    <a:lnTo>
                      <a:pt x="4823" y="1929"/>
                    </a:lnTo>
                    <a:lnTo>
                      <a:pt x="4995" y="1929"/>
                    </a:lnTo>
                    <a:lnTo>
                      <a:pt x="4995" y="1929"/>
                    </a:lnTo>
                    <a:lnTo>
                      <a:pt x="4926" y="1826"/>
                    </a:lnTo>
                    <a:lnTo>
                      <a:pt x="4926" y="1826"/>
                    </a:lnTo>
                    <a:lnTo>
                      <a:pt x="4926" y="1826"/>
                    </a:lnTo>
                    <a:lnTo>
                      <a:pt x="4857" y="1723"/>
                    </a:lnTo>
                    <a:lnTo>
                      <a:pt x="4857" y="1723"/>
                    </a:lnTo>
                    <a:lnTo>
                      <a:pt x="4857" y="1723"/>
                    </a:lnTo>
                    <a:lnTo>
                      <a:pt x="4857" y="1723"/>
                    </a:lnTo>
                    <a:lnTo>
                      <a:pt x="4651" y="1378"/>
                    </a:lnTo>
                    <a:lnTo>
                      <a:pt x="4651" y="1378"/>
                    </a:lnTo>
                    <a:lnTo>
                      <a:pt x="4478" y="1102"/>
                    </a:lnTo>
                    <a:lnTo>
                      <a:pt x="4341" y="689"/>
                    </a:lnTo>
                    <a:lnTo>
                      <a:pt x="4341" y="689"/>
                    </a:lnTo>
                    <a:lnTo>
                      <a:pt x="4341" y="689"/>
                    </a:lnTo>
                    <a:lnTo>
                      <a:pt x="4237" y="517"/>
                    </a:lnTo>
                    <a:lnTo>
                      <a:pt x="4237" y="517"/>
                    </a:lnTo>
                    <a:lnTo>
                      <a:pt x="4237" y="517"/>
                    </a:lnTo>
                    <a:lnTo>
                      <a:pt x="4134" y="517"/>
                    </a:lnTo>
                    <a:lnTo>
                      <a:pt x="4134" y="517"/>
                    </a:lnTo>
                    <a:lnTo>
                      <a:pt x="3858" y="517"/>
                    </a:lnTo>
                    <a:lnTo>
                      <a:pt x="3858" y="517"/>
                    </a:lnTo>
                    <a:lnTo>
                      <a:pt x="3100" y="448"/>
                    </a:lnTo>
                    <a:lnTo>
                      <a:pt x="2239" y="379"/>
                    </a:lnTo>
                    <a:lnTo>
                      <a:pt x="2239" y="379"/>
                    </a:lnTo>
                    <a:lnTo>
                      <a:pt x="930" y="207"/>
                    </a:lnTo>
                    <a:lnTo>
                      <a:pt x="379" y="103"/>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3" name="Google Shape;4653;g29b7ea283be_1_2021"/>
              <p:cNvSpPr/>
              <p:nvPr/>
            </p:nvSpPr>
            <p:spPr>
              <a:xfrm>
                <a:off x="2407075" y="1639300"/>
                <a:ext cx="228250" cy="113700"/>
              </a:xfrm>
              <a:custGeom>
                <a:avLst/>
                <a:gdLst/>
                <a:ahLst/>
                <a:cxnLst/>
                <a:rect l="l" t="t" r="r" b="b"/>
                <a:pathLst>
                  <a:path w="9130" h="4548" extrusionOk="0">
                    <a:moveTo>
                      <a:pt x="414" y="1"/>
                    </a:moveTo>
                    <a:lnTo>
                      <a:pt x="311" y="35"/>
                    </a:lnTo>
                    <a:lnTo>
                      <a:pt x="242" y="70"/>
                    </a:lnTo>
                    <a:lnTo>
                      <a:pt x="138" y="173"/>
                    </a:lnTo>
                    <a:lnTo>
                      <a:pt x="70" y="311"/>
                    </a:lnTo>
                    <a:lnTo>
                      <a:pt x="35" y="311"/>
                    </a:lnTo>
                    <a:lnTo>
                      <a:pt x="1" y="448"/>
                    </a:lnTo>
                    <a:lnTo>
                      <a:pt x="1" y="586"/>
                    </a:lnTo>
                    <a:lnTo>
                      <a:pt x="1" y="724"/>
                    </a:lnTo>
                    <a:lnTo>
                      <a:pt x="35" y="793"/>
                    </a:lnTo>
                    <a:lnTo>
                      <a:pt x="70" y="827"/>
                    </a:lnTo>
                    <a:lnTo>
                      <a:pt x="207" y="862"/>
                    </a:lnTo>
                    <a:lnTo>
                      <a:pt x="311" y="896"/>
                    </a:lnTo>
                    <a:lnTo>
                      <a:pt x="483" y="827"/>
                    </a:lnTo>
                    <a:lnTo>
                      <a:pt x="552" y="862"/>
                    </a:lnTo>
                    <a:lnTo>
                      <a:pt x="793" y="1310"/>
                    </a:lnTo>
                    <a:lnTo>
                      <a:pt x="1000" y="1689"/>
                    </a:lnTo>
                    <a:lnTo>
                      <a:pt x="1275" y="2136"/>
                    </a:lnTo>
                    <a:lnTo>
                      <a:pt x="1620" y="2584"/>
                    </a:lnTo>
                    <a:lnTo>
                      <a:pt x="2033" y="2998"/>
                    </a:lnTo>
                    <a:lnTo>
                      <a:pt x="2240" y="3170"/>
                    </a:lnTo>
                    <a:lnTo>
                      <a:pt x="2481" y="3342"/>
                    </a:lnTo>
                    <a:lnTo>
                      <a:pt x="2722" y="3480"/>
                    </a:lnTo>
                    <a:lnTo>
                      <a:pt x="2998" y="3583"/>
                    </a:lnTo>
                    <a:lnTo>
                      <a:pt x="3342" y="3687"/>
                    </a:lnTo>
                    <a:lnTo>
                      <a:pt x="3756" y="3756"/>
                    </a:lnTo>
                    <a:lnTo>
                      <a:pt x="4686" y="3928"/>
                    </a:lnTo>
                    <a:lnTo>
                      <a:pt x="5719" y="4066"/>
                    </a:lnTo>
                    <a:lnTo>
                      <a:pt x="6546" y="4169"/>
                    </a:lnTo>
                    <a:lnTo>
                      <a:pt x="7338" y="4272"/>
                    </a:lnTo>
                    <a:lnTo>
                      <a:pt x="7993" y="4410"/>
                    </a:lnTo>
                    <a:lnTo>
                      <a:pt x="8062" y="4445"/>
                    </a:lnTo>
                    <a:lnTo>
                      <a:pt x="8372" y="4513"/>
                    </a:lnTo>
                    <a:lnTo>
                      <a:pt x="8440" y="4548"/>
                    </a:lnTo>
                    <a:lnTo>
                      <a:pt x="8819" y="3859"/>
                    </a:lnTo>
                    <a:lnTo>
                      <a:pt x="9129" y="3135"/>
                    </a:lnTo>
                    <a:lnTo>
                      <a:pt x="9061" y="3101"/>
                    </a:lnTo>
                    <a:lnTo>
                      <a:pt x="8647" y="2929"/>
                    </a:lnTo>
                    <a:lnTo>
                      <a:pt x="8165" y="2791"/>
                    </a:lnTo>
                    <a:lnTo>
                      <a:pt x="7648" y="2722"/>
                    </a:lnTo>
                    <a:lnTo>
                      <a:pt x="7131" y="2688"/>
                    </a:lnTo>
                    <a:lnTo>
                      <a:pt x="6236" y="2688"/>
                    </a:lnTo>
                    <a:lnTo>
                      <a:pt x="5478" y="2722"/>
                    </a:lnTo>
                    <a:lnTo>
                      <a:pt x="4272" y="2722"/>
                    </a:lnTo>
                    <a:lnTo>
                      <a:pt x="3790" y="2688"/>
                    </a:lnTo>
                    <a:lnTo>
                      <a:pt x="3549" y="2653"/>
                    </a:lnTo>
                    <a:lnTo>
                      <a:pt x="3377" y="2584"/>
                    </a:lnTo>
                    <a:lnTo>
                      <a:pt x="3135" y="2446"/>
                    </a:lnTo>
                    <a:lnTo>
                      <a:pt x="2825" y="2309"/>
                    </a:lnTo>
                    <a:lnTo>
                      <a:pt x="2550" y="2102"/>
                    </a:lnTo>
                    <a:lnTo>
                      <a:pt x="2309" y="1930"/>
                    </a:lnTo>
                    <a:lnTo>
                      <a:pt x="2068" y="1689"/>
                    </a:lnTo>
                    <a:lnTo>
                      <a:pt x="1758" y="1413"/>
                    </a:lnTo>
                    <a:lnTo>
                      <a:pt x="1516" y="1137"/>
                    </a:lnTo>
                    <a:lnTo>
                      <a:pt x="1275" y="793"/>
                    </a:lnTo>
                    <a:lnTo>
                      <a:pt x="1034" y="448"/>
                    </a:lnTo>
                    <a:lnTo>
                      <a:pt x="931" y="242"/>
                    </a:lnTo>
                    <a:lnTo>
                      <a:pt x="827" y="104"/>
                    </a:lnTo>
                    <a:lnTo>
                      <a:pt x="724" y="70"/>
                    </a:lnTo>
                    <a:lnTo>
                      <a:pt x="621" y="35"/>
                    </a:lnTo>
                    <a:lnTo>
                      <a:pt x="517" y="1"/>
                    </a:lnTo>
                    <a:close/>
                  </a:path>
                </a:pathLst>
              </a:custGeom>
              <a:solidFill>
                <a:srgbClr val="FCBF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4" name="Google Shape;4654;g29b7ea283be_1_2021"/>
              <p:cNvSpPr/>
              <p:nvPr/>
            </p:nvSpPr>
            <p:spPr>
              <a:xfrm>
                <a:off x="2734350" y="1487725"/>
                <a:ext cx="1147150" cy="56000"/>
              </a:xfrm>
              <a:custGeom>
                <a:avLst/>
                <a:gdLst/>
                <a:ahLst/>
                <a:cxnLst/>
                <a:rect l="l" t="t" r="r" b="b"/>
                <a:pathLst>
                  <a:path w="45886" h="2240" extrusionOk="0">
                    <a:moveTo>
                      <a:pt x="999" y="1"/>
                    </a:moveTo>
                    <a:lnTo>
                      <a:pt x="792" y="35"/>
                    </a:lnTo>
                    <a:lnTo>
                      <a:pt x="620" y="104"/>
                    </a:lnTo>
                    <a:lnTo>
                      <a:pt x="448" y="173"/>
                    </a:lnTo>
                    <a:lnTo>
                      <a:pt x="310" y="311"/>
                    </a:lnTo>
                    <a:lnTo>
                      <a:pt x="172" y="449"/>
                    </a:lnTo>
                    <a:lnTo>
                      <a:pt x="69" y="621"/>
                    </a:lnTo>
                    <a:lnTo>
                      <a:pt x="34" y="827"/>
                    </a:lnTo>
                    <a:lnTo>
                      <a:pt x="0" y="1034"/>
                    </a:lnTo>
                    <a:lnTo>
                      <a:pt x="0" y="1241"/>
                    </a:lnTo>
                    <a:lnTo>
                      <a:pt x="34" y="1448"/>
                    </a:lnTo>
                    <a:lnTo>
                      <a:pt x="69" y="1620"/>
                    </a:lnTo>
                    <a:lnTo>
                      <a:pt x="172" y="1792"/>
                    </a:lnTo>
                    <a:lnTo>
                      <a:pt x="310" y="1930"/>
                    </a:lnTo>
                    <a:lnTo>
                      <a:pt x="448" y="2068"/>
                    </a:lnTo>
                    <a:lnTo>
                      <a:pt x="620" y="2171"/>
                    </a:lnTo>
                    <a:lnTo>
                      <a:pt x="792" y="2205"/>
                    </a:lnTo>
                    <a:lnTo>
                      <a:pt x="999" y="2240"/>
                    </a:lnTo>
                    <a:lnTo>
                      <a:pt x="44886" y="2240"/>
                    </a:lnTo>
                    <a:lnTo>
                      <a:pt x="45093" y="2205"/>
                    </a:lnTo>
                    <a:lnTo>
                      <a:pt x="45265" y="2171"/>
                    </a:lnTo>
                    <a:lnTo>
                      <a:pt x="45437" y="2068"/>
                    </a:lnTo>
                    <a:lnTo>
                      <a:pt x="45575" y="1930"/>
                    </a:lnTo>
                    <a:lnTo>
                      <a:pt x="45713" y="1792"/>
                    </a:lnTo>
                    <a:lnTo>
                      <a:pt x="45816" y="1620"/>
                    </a:lnTo>
                    <a:lnTo>
                      <a:pt x="45851" y="1448"/>
                    </a:lnTo>
                    <a:lnTo>
                      <a:pt x="45885" y="1241"/>
                    </a:lnTo>
                    <a:lnTo>
                      <a:pt x="45885" y="1034"/>
                    </a:lnTo>
                    <a:lnTo>
                      <a:pt x="45851" y="827"/>
                    </a:lnTo>
                    <a:lnTo>
                      <a:pt x="45816" y="621"/>
                    </a:lnTo>
                    <a:lnTo>
                      <a:pt x="45713" y="449"/>
                    </a:lnTo>
                    <a:lnTo>
                      <a:pt x="45575" y="311"/>
                    </a:lnTo>
                    <a:lnTo>
                      <a:pt x="45437" y="173"/>
                    </a:lnTo>
                    <a:lnTo>
                      <a:pt x="45265" y="104"/>
                    </a:lnTo>
                    <a:lnTo>
                      <a:pt x="45093" y="35"/>
                    </a:lnTo>
                    <a:lnTo>
                      <a:pt x="4488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5" name="Google Shape;4655;g29b7ea283be_1_2021"/>
              <p:cNvSpPr/>
              <p:nvPr/>
            </p:nvSpPr>
            <p:spPr>
              <a:xfrm>
                <a:off x="2734350" y="1487725"/>
                <a:ext cx="1147150" cy="56000"/>
              </a:xfrm>
              <a:custGeom>
                <a:avLst/>
                <a:gdLst/>
                <a:ahLst/>
                <a:cxnLst/>
                <a:rect l="l" t="t" r="r" b="b"/>
                <a:pathLst>
                  <a:path w="45886" h="2240" fill="none" extrusionOk="0">
                    <a:moveTo>
                      <a:pt x="44886" y="1"/>
                    </a:moveTo>
                    <a:lnTo>
                      <a:pt x="999" y="1"/>
                    </a:lnTo>
                    <a:lnTo>
                      <a:pt x="999" y="1"/>
                    </a:lnTo>
                    <a:lnTo>
                      <a:pt x="792" y="35"/>
                    </a:lnTo>
                    <a:lnTo>
                      <a:pt x="620" y="104"/>
                    </a:lnTo>
                    <a:lnTo>
                      <a:pt x="448" y="173"/>
                    </a:lnTo>
                    <a:lnTo>
                      <a:pt x="310" y="311"/>
                    </a:lnTo>
                    <a:lnTo>
                      <a:pt x="172" y="449"/>
                    </a:lnTo>
                    <a:lnTo>
                      <a:pt x="69" y="621"/>
                    </a:lnTo>
                    <a:lnTo>
                      <a:pt x="34" y="827"/>
                    </a:lnTo>
                    <a:lnTo>
                      <a:pt x="0" y="1034"/>
                    </a:lnTo>
                    <a:lnTo>
                      <a:pt x="0" y="1241"/>
                    </a:lnTo>
                    <a:lnTo>
                      <a:pt x="0" y="1241"/>
                    </a:lnTo>
                    <a:lnTo>
                      <a:pt x="34" y="1448"/>
                    </a:lnTo>
                    <a:lnTo>
                      <a:pt x="69" y="1620"/>
                    </a:lnTo>
                    <a:lnTo>
                      <a:pt x="172" y="1792"/>
                    </a:lnTo>
                    <a:lnTo>
                      <a:pt x="310" y="1930"/>
                    </a:lnTo>
                    <a:lnTo>
                      <a:pt x="448" y="2068"/>
                    </a:lnTo>
                    <a:lnTo>
                      <a:pt x="620" y="2171"/>
                    </a:lnTo>
                    <a:lnTo>
                      <a:pt x="792" y="2205"/>
                    </a:lnTo>
                    <a:lnTo>
                      <a:pt x="999" y="2240"/>
                    </a:lnTo>
                    <a:lnTo>
                      <a:pt x="44886" y="2240"/>
                    </a:lnTo>
                    <a:lnTo>
                      <a:pt x="44886" y="2240"/>
                    </a:lnTo>
                    <a:lnTo>
                      <a:pt x="45093" y="2205"/>
                    </a:lnTo>
                    <a:lnTo>
                      <a:pt x="45265" y="2171"/>
                    </a:lnTo>
                    <a:lnTo>
                      <a:pt x="45437" y="2068"/>
                    </a:lnTo>
                    <a:lnTo>
                      <a:pt x="45575" y="1930"/>
                    </a:lnTo>
                    <a:lnTo>
                      <a:pt x="45713" y="1792"/>
                    </a:lnTo>
                    <a:lnTo>
                      <a:pt x="45816" y="1620"/>
                    </a:lnTo>
                    <a:lnTo>
                      <a:pt x="45851" y="1448"/>
                    </a:lnTo>
                    <a:lnTo>
                      <a:pt x="45885" y="1241"/>
                    </a:lnTo>
                    <a:lnTo>
                      <a:pt x="45885" y="1034"/>
                    </a:lnTo>
                    <a:lnTo>
                      <a:pt x="45885" y="1034"/>
                    </a:lnTo>
                    <a:lnTo>
                      <a:pt x="45851" y="827"/>
                    </a:lnTo>
                    <a:lnTo>
                      <a:pt x="45816" y="621"/>
                    </a:lnTo>
                    <a:lnTo>
                      <a:pt x="45713" y="449"/>
                    </a:lnTo>
                    <a:lnTo>
                      <a:pt x="45575" y="311"/>
                    </a:lnTo>
                    <a:lnTo>
                      <a:pt x="45437" y="173"/>
                    </a:lnTo>
                    <a:lnTo>
                      <a:pt x="45265" y="104"/>
                    </a:lnTo>
                    <a:lnTo>
                      <a:pt x="45093" y="35"/>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6" name="Google Shape;4656;g29b7ea283be_1_2021"/>
              <p:cNvSpPr/>
              <p:nvPr/>
            </p:nvSpPr>
            <p:spPr>
              <a:xfrm>
                <a:off x="2734350" y="1591925"/>
                <a:ext cx="516750" cy="56025"/>
              </a:xfrm>
              <a:custGeom>
                <a:avLst/>
                <a:gdLst/>
                <a:ahLst/>
                <a:cxnLst/>
                <a:rect l="l" t="t" r="r" b="b"/>
                <a:pathLst>
                  <a:path w="20670" h="2241" extrusionOk="0">
                    <a:moveTo>
                      <a:pt x="999" y="1"/>
                    </a:moveTo>
                    <a:lnTo>
                      <a:pt x="792" y="35"/>
                    </a:lnTo>
                    <a:lnTo>
                      <a:pt x="620" y="70"/>
                    </a:lnTo>
                    <a:lnTo>
                      <a:pt x="448" y="173"/>
                    </a:lnTo>
                    <a:lnTo>
                      <a:pt x="310" y="311"/>
                    </a:lnTo>
                    <a:lnTo>
                      <a:pt x="172" y="449"/>
                    </a:lnTo>
                    <a:lnTo>
                      <a:pt x="69" y="621"/>
                    </a:lnTo>
                    <a:lnTo>
                      <a:pt x="34" y="793"/>
                    </a:lnTo>
                    <a:lnTo>
                      <a:pt x="0" y="1000"/>
                    </a:lnTo>
                    <a:lnTo>
                      <a:pt x="0" y="1207"/>
                    </a:lnTo>
                    <a:lnTo>
                      <a:pt x="34" y="1413"/>
                    </a:lnTo>
                    <a:lnTo>
                      <a:pt x="69" y="1620"/>
                    </a:lnTo>
                    <a:lnTo>
                      <a:pt x="172" y="1792"/>
                    </a:lnTo>
                    <a:lnTo>
                      <a:pt x="310" y="1930"/>
                    </a:lnTo>
                    <a:lnTo>
                      <a:pt x="448" y="2068"/>
                    </a:lnTo>
                    <a:lnTo>
                      <a:pt x="620" y="2137"/>
                    </a:lnTo>
                    <a:lnTo>
                      <a:pt x="792" y="2206"/>
                    </a:lnTo>
                    <a:lnTo>
                      <a:pt x="999" y="2240"/>
                    </a:lnTo>
                    <a:lnTo>
                      <a:pt x="19636" y="2240"/>
                    </a:lnTo>
                    <a:lnTo>
                      <a:pt x="19842" y="2206"/>
                    </a:lnTo>
                    <a:lnTo>
                      <a:pt x="20049" y="2137"/>
                    </a:lnTo>
                    <a:lnTo>
                      <a:pt x="20221" y="2068"/>
                    </a:lnTo>
                    <a:lnTo>
                      <a:pt x="20359" y="1930"/>
                    </a:lnTo>
                    <a:lnTo>
                      <a:pt x="20497" y="1792"/>
                    </a:lnTo>
                    <a:lnTo>
                      <a:pt x="20566" y="1620"/>
                    </a:lnTo>
                    <a:lnTo>
                      <a:pt x="20635" y="1413"/>
                    </a:lnTo>
                    <a:lnTo>
                      <a:pt x="20669" y="1207"/>
                    </a:lnTo>
                    <a:lnTo>
                      <a:pt x="20669" y="1000"/>
                    </a:lnTo>
                    <a:lnTo>
                      <a:pt x="20635" y="793"/>
                    </a:lnTo>
                    <a:lnTo>
                      <a:pt x="20566" y="621"/>
                    </a:lnTo>
                    <a:lnTo>
                      <a:pt x="20497" y="449"/>
                    </a:lnTo>
                    <a:lnTo>
                      <a:pt x="20359" y="311"/>
                    </a:lnTo>
                    <a:lnTo>
                      <a:pt x="20221" y="173"/>
                    </a:lnTo>
                    <a:lnTo>
                      <a:pt x="20049" y="70"/>
                    </a:lnTo>
                    <a:lnTo>
                      <a:pt x="19842" y="35"/>
                    </a:lnTo>
                    <a:lnTo>
                      <a:pt x="1963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7" name="Google Shape;4657;g29b7ea283be_1_2021"/>
              <p:cNvSpPr/>
              <p:nvPr/>
            </p:nvSpPr>
            <p:spPr>
              <a:xfrm>
                <a:off x="2734350" y="1591925"/>
                <a:ext cx="516750" cy="56025"/>
              </a:xfrm>
              <a:custGeom>
                <a:avLst/>
                <a:gdLst/>
                <a:ahLst/>
                <a:cxnLst/>
                <a:rect l="l" t="t" r="r" b="b"/>
                <a:pathLst>
                  <a:path w="20670" h="2241" fill="none" extrusionOk="0">
                    <a:moveTo>
                      <a:pt x="19636" y="1"/>
                    </a:moveTo>
                    <a:lnTo>
                      <a:pt x="999" y="1"/>
                    </a:lnTo>
                    <a:lnTo>
                      <a:pt x="999" y="1"/>
                    </a:lnTo>
                    <a:lnTo>
                      <a:pt x="792" y="35"/>
                    </a:lnTo>
                    <a:lnTo>
                      <a:pt x="620" y="70"/>
                    </a:lnTo>
                    <a:lnTo>
                      <a:pt x="448" y="173"/>
                    </a:lnTo>
                    <a:lnTo>
                      <a:pt x="310" y="311"/>
                    </a:lnTo>
                    <a:lnTo>
                      <a:pt x="172" y="449"/>
                    </a:lnTo>
                    <a:lnTo>
                      <a:pt x="69" y="621"/>
                    </a:lnTo>
                    <a:lnTo>
                      <a:pt x="34" y="793"/>
                    </a:lnTo>
                    <a:lnTo>
                      <a:pt x="0" y="1000"/>
                    </a:lnTo>
                    <a:lnTo>
                      <a:pt x="0" y="1207"/>
                    </a:lnTo>
                    <a:lnTo>
                      <a:pt x="0" y="1207"/>
                    </a:lnTo>
                    <a:lnTo>
                      <a:pt x="34" y="1413"/>
                    </a:lnTo>
                    <a:lnTo>
                      <a:pt x="69" y="1620"/>
                    </a:lnTo>
                    <a:lnTo>
                      <a:pt x="172" y="1792"/>
                    </a:lnTo>
                    <a:lnTo>
                      <a:pt x="310" y="1930"/>
                    </a:lnTo>
                    <a:lnTo>
                      <a:pt x="448" y="2068"/>
                    </a:lnTo>
                    <a:lnTo>
                      <a:pt x="620" y="2137"/>
                    </a:lnTo>
                    <a:lnTo>
                      <a:pt x="792" y="2206"/>
                    </a:lnTo>
                    <a:lnTo>
                      <a:pt x="999" y="2240"/>
                    </a:lnTo>
                    <a:lnTo>
                      <a:pt x="19636" y="2240"/>
                    </a:lnTo>
                    <a:lnTo>
                      <a:pt x="19636" y="2240"/>
                    </a:lnTo>
                    <a:lnTo>
                      <a:pt x="19842" y="2206"/>
                    </a:lnTo>
                    <a:lnTo>
                      <a:pt x="20049" y="2137"/>
                    </a:lnTo>
                    <a:lnTo>
                      <a:pt x="20221" y="2068"/>
                    </a:lnTo>
                    <a:lnTo>
                      <a:pt x="20359" y="1930"/>
                    </a:lnTo>
                    <a:lnTo>
                      <a:pt x="20497" y="1792"/>
                    </a:lnTo>
                    <a:lnTo>
                      <a:pt x="20566" y="1620"/>
                    </a:lnTo>
                    <a:lnTo>
                      <a:pt x="20635" y="1413"/>
                    </a:lnTo>
                    <a:lnTo>
                      <a:pt x="20669" y="1207"/>
                    </a:lnTo>
                    <a:lnTo>
                      <a:pt x="20669" y="1000"/>
                    </a:lnTo>
                    <a:lnTo>
                      <a:pt x="20669" y="1000"/>
                    </a:lnTo>
                    <a:lnTo>
                      <a:pt x="20635" y="793"/>
                    </a:lnTo>
                    <a:lnTo>
                      <a:pt x="20566" y="621"/>
                    </a:lnTo>
                    <a:lnTo>
                      <a:pt x="20497" y="449"/>
                    </a:lnTo>
                    <a:lnTo>
                      <a:pt x="20359" y="311"/>
                    </a:lnTo>
                    <a:lnTo>
                      <a:pt x="20221" y="173"/>
                    </a:lnTo>
                    <a:lnTo>
                      <a:pt x="20049" y="70"/>
                    </a:lnTo>
                    <a:lnTo>
                      <a:pt x="19842"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8" name="Google Shape;4658;g29b7ea283be_1_2021"/>
              <p:cNvSpPr/>
              <p:nvPr/>
            </p:nvSpPr>
            <p:spPr>
              <a:xfrm>
                <a:off x="3295850" y="1591925"/>
                <a:ext cx="516750" cy="56025"/>
              </a:xfrm>
              <a:custGeom>
                <a:avLst/>
                <a:gdLst/>
                <a:ahLst/>
                <a:cxnLst/>
                <a:rect l="l" t="t" r="r" b="b"/>
                <a:pathLst>
                  <a:path w="20670" h="2241" extrusionOk="0">
                    <a:moveTo>
                      <a:pt x="999" y="1"/>
                    </a:moveTo>
                    <a:lnTo>
                      <a:pt x="793" y="35"/>
                    </a:lnTo>
                    <a:lnTo>
                      <a:pt x="620" y="70"/>
                    </a:lnTo>
                    <a:lnTo>
                      <a:pt x="448" y="173"/>
                    </a:lnTo>
                    <a:lnTo>
                      <a:pt x="310" y="311"/>
                    </a:lnTo>
                    <a:lnTo>
                      <a:pt x="173" y="449"/>
                    </a:lnTo>
                    <a:lnTo>
                      <a:pt x="69" y="621"/>
                    </a:lnTo>
                    <a:lnTo>
                      <a:pt x="35" y="793"/>
                    </a:lnTo>
                    <a:lnTo>
                      <a:pt x="0" y="1000"/>
                    </a:lnTo>
                    <a:lnTo>
                      <a:pt x="0" y="1207"/>
                    </a:lnTo>
                    <a:lnTo>
                      <a:pt x="35" y="1413"/>
                    </a:lnTo>
                    <a:lnTo>
                      <a:pt x="69" y="1620"/>
                    </a:lnTo>
                    <a:lnTo>
                      <a:pt x="173" y="1792"/>
                    </a:lnTo>
                    <a:lnTo>
                      <a:pt x="310" y="1930"/>
                    </a:lnTo>
                    <a:lnTo>
                      <a:pt x="448" y="2068"/>
                    </a:lnTo>
                    <a:lnTo>
                      <a:pt x="620" y="2137"/>
                    </a:lnTo>
                    <a:lnTo>
                      <a:pt x="793" y="2206"/>
                    </a:lnTo>
                    <a:lnTo>
                      <a:pt x="999" y="2240"/>
                    </a:lnTo>
                    <a:lnTo>
                      <a:pt x="19636" y="2240"/>
                    </a:lnTo>
                    <a:lnTo>
                      <a:pt x="19843" y="2206"/>
                    </a:lnTo>
                    <a:lnTo>
                      <a:pt x="20049" y="2137"/>
                    </a:lnTo>
                    <a:lnTo>
                      <a:pt x="20222" y="2068"/>
                    </a:lnTo>
                    <a:lnTo>
                      <a:pt x="20359" y="1930"/>
                    </a:lnTo>
                    <a:lnTo>
                      <a:pt x="20497" y="1792"/>
                    </a:lnTo>
                    <a:lnTo>
                      <a:pt x="20566" y="1620"/>
                    </a:lnTo>
                    <a:lnTo>
                      <a:pt x="20635" y="1413"/>
                    </a:lnTo>
                    <a:lnTo>
                      <a:pt x="20669" y="1207"/>
                    </a:lnTo>
                    <a:lnTo>
                      <a:pt x="20669" y="1000"/>
                    </a:lnTo>
                    <a:lnTo>
                      <a:pt x="20635" y="793"/>
                    </a:lnTo>
                    <a:lnTo>
                      <a:pt x="20566" y="621"/>
                    </a:lnTo>
                    <a:lnTo>
                      <a:pt x="20497" y="449"/>
                    </a:lnTo>
                    <a:lnTo>
                      <a:pt x="20359" y="311"/>
                    </a:lnTo>
                    <a:lnTo>
                      <a:pt x="20222" y="173"/>
                    </a:lnTo>
                    <a:lnTo>
                      <a:pt x="20049" y="70"/>
                    </a:lnTo>
                    <a:lnTo>
                      <a:pt x="19843" y="35"/>
                    </a:lnTo>
                    <a:lnTo>
                      <a:pt x="1963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9" name="Google Shape;4659;g29b7ea283be_1_2021"/>
              <p:cNvSpPr/>
              <p:nvPr/>
            </p:nvSpPr>
            <p:spPr>
              <a:xfrm>
                <a:off x="3295850" y="1591925"/>
                <a:ext cx="516750" cy="56025"/>
              </a:xfrm>
              <a:custGeom>
                <a:avLst/>
                <a:gdLst/>
                <a:ahLst/>
                <a:cxnLst/>
                <a:rect l="l" t="t" r="r" b="b"/>
                <a:pathLst>
                  <a:path w="20670" h="2241" fill="none" extrusionOk="0">
                    <a:moveTo>
                      <a:pt x="19636" y="1"/>
                    </a:moveTo>
                    <a:lnTo>
                      <a:pt x="999" y="1"/>
                    </a:lnTo>
                    <a:lnTo>
                      <a:pt x="999" y="1"/>
                    </a:lnTo>
                    <a:lnTo>
                      <a:pt x="793" y="35"/>
                    </a:lnTo>
                    <a:lnTo>
                      <a:pt x="620" y="70"/>
                    </a:lnTo>
                    <a:lnTo>
                      <a:pt x="448" y="173"/>
                    </a:lnTo>
                    <a:lnTo>
                      <a:pt x="310" y="311"/>
                    </a:lnTo>
                    <a:lnTo>
                      <a:pt x="173" y="449"/>
                    </a:lnTo>
                    <a:lnTo>
                      <a:pt x="69" y="621"/>
                    </a:lnTo>
                    <a:lnTo>
                      <a:pt x="35" y="793"/>
                    </a:lnTo>
                    <a:lnTo>
                      <a:pt x="0" y="1000"/>
                    </a:lnTo>
                    <a:lnTo>
                      <a:pt x="0" y="1207"/>
                    </a:lnTo>
                    <a:lnTo>
                      <a:pt x="0" y="1207"/>
                    </a:lnTo>
                    <a:lnTo>
                      <a:pt x="35" y="1413"/>
                    </a:lnTo>
                    <a:lnTo>
                      <a:pt x="69" y="1620"/>
                    </a:lnTo>
                    <a:lnTo>
                      <a:pt x="173" y="1792"/>
                    </a:lnTo>
                    <a:lnTo>
                      <a:pt x="310" y="1930"/>
                    </a:lnTo>
                    <a:lnTo>
                      <a:pt x="448" y="2068"/>
                    </a:lnTo>
                    <a:lnTo>
                      <a:pt x="620" y="2137"/>
                    </a:lnTo>
                    <a:lnTo>
                      <a:pt x="793" y="2206"/>
                    </a:lnTo>
                    <a:lnTo>
                      <a:pt x="999" y="2240"/>
                    </a:lnTo>
                    <a:lnTo>
                      <a:pt x="19636" y="2240"/>
                    </a:lnTo>
                    <a:lnTo>
                      <a:pt x="19636" y="2240"/>
                    </a:lnTo>
                    <a:lnTo>
                      <a:pt x="19843" y="2206"/>
                    </a:lnTo>
                    <a:lnTo>
                      <a:pt x="20049" y="2137"/>
                    </a:lnTo>
                    <a:lnTo>
                      <a:pt x="20222" y="2068"/>
                    </a:lnTo>
                    <a:lnTo>
                      <a:pt x="20359" y="1930"/>
                    </a:lnTo>
                    <a:lnTo>
                      <a:pt x="20497" y="1792"/>
                    </a:lnTo>
                    <a:lnTo>
                      <a:pt x="20566" y="1620"/>
                    </a:lnTo>
                    <a:lnTo>
                      <a:pt x="20635" y="1413"/>
                    </a:lnTo>
                    <a:lnTo>
                      <a:pt x="20669" y="1207"/>
                    </a:lnTo>
                    <a:lnTo>
                      <a:pt x="20669" y="1000"/>
                    </a:lnTo>
                    <a:lnTo>
                      <a:pt x="20669" y="1000"/>
                    </a:lnTo>
                    <a:lnTo>
                      <a:pt x="20635" y="793"/>
                    </a:lnTo>
                    <a:lnTo>
                      <a:pt x="20566" y="621"/>
                    </a:lnTo>
                    <a:lnTo>
                      <a:pt x="20497" y="449"/>
                    </a:lnTo>
                    <a:lnTo>
                      <a:pt x="20359" y="311"/>
                    </a:lnTo>
                    <a:lnTo>
                      <a:pt x="20222" y="173"/>
                    </a:lnTo>
                    <a:lnTo>
                      <a:pt x="20049" y="70"/>
                    </a:lnTo>
                    <a:lnTo>
                      <a:pt x="19843"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0" name="Google Shape;4660;g29b7ea283be_1_2021"/>
              <p:cNvSpPr/>
              <p:nvPr/>
            </p:nvSpPr>
            <p:spPr>
              <a:xfrm>
                <a:off x="2734350" y="1696150"/>
                <a:ext cx="707925" cy="55125"/>
              </a:xfrm>
              <a:custGeom>
                <a:avLst/>
                <a:gdLst/>
                <a:ahLst/>
                <a:cxnLst/>
                <a:rect l="l" t="t" r="r" b="b"/>
                <a:pathLst>
                  <a:path w="28317" h="2205" extrusionOk="0">
                    <a:moveTo>
                      <a:pt x="792" y="0"/>
                    </a:moveTo>
                    <a:lnTo>
                      <a:pt x="620" y="69"/>
                    </a:lnTo>
                    <a:lnTo>
                      <a:pt x="448" y="172"/>
                    </a:lnTo>
                    <a:lnTo>
                      <a:pt x="310" y="276"/>
                    </a:lnTo>
                    <a:lnTo>
                      <a:pt x="172" y="448"/>
                    </a:lnTo>
                    <a:lnTo>
                      <a:pt x="69" y="620"/>
                    </a:lnTo>
                    <a:lnTo>
                      <a:pt x="34" y="793"/>
                    </a:lnTo>
                    <a:lnTo>
                      <a:pt x="0" y="999"/>
                    </a:lnTo>
                    <a:lnTo>
                      <a:pt x="0" y="1206"/>
                    </a:lnTo>
                    <a:lnTo>
                      <a:pt x="34" y="1413"/>
                    </a:lnTo>
                    <a:lnTo>
                      <a:pt x="69" y="1619"/>
                    </a:lnTo>
                    <a:lnTo>
                      <a:pt x="172" y="1757"/>
                    </a:lnTo>
                    <a:lnTo>
                      <a:pt x="310" y="1929"/>
                    </a:lnTo>
                    <a:lnTo>
                      <a:pt x="448" y="2033"/>
                    </a:lnTo>
                    <a:lnTo>
                      <a:pt x="620" y="2136"/>
                    </a:lnTo>
                    <a:lnTo>
                      <a:pt x="792" y="2205"/>
                    </a:lnTo>
                    <a:lnTo>
                      <a:pt x="27524" y="2205"/>
                    </a:lnTo>
                    <a:lnTo>
                      <a:pt x="27696" y="2136"/>
                    </a:lnTo>
                    <a:lnTo>
                      <a:pt x="27869" y="2033"/>
                    </a:lnTo>
                    <a:lnTo>
                      <a:pt x="28007" y="1929"/>
                    </a:lnTo>
                    <a:lnTo>
                      <a:pt x="28144" y="1757"/>
                    </a:lnTo>
                    <a:lnTo>
                      <a:pt x="28248" y="1619"/>
                    </a:lnTo>
                    <a:lnTo>
                      <a:pt x="28282" y="1413"/>
                    </a:lnTo>
                    <a:lnTo>
                      <a:pt x="28317" y="1206"/>
                    </a:lnTo>
                    <a:lnTo>
                      <a:pt x="28317" y="999"/>
                    </a:lnTo>
                    <a:lnTo>
                      <a:pt x="28282" y="793"/>
                    </a:lnTo>
                    <a:lnTo>
                      <a:pt x="28248" y="620"/>
                    </a:lnTo>
                    <a:lnTo>
                      <a:pt x="28144" y="448"/>
                    </a:lnTo>
                    <a:lnTo>
                      <a:pt x="28007" y="276"/>
                    </a:lnTo>
                    <a:lnTo>
                      <a:pt x="27869" y="172"/>
                    </a:lnTo>
                    <a:lnTo>
                      <a:pt x="27696" y="69"/>
                    </a:lnTo>
                    <a:lnTo>
                      <a:pt x="27524" y="0"/>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1" name="Google Shape;4661;g29b7ea283be_1_2021"/>
              <p:cNvSpPr/>
              <p:nvPr/>
            </p:nvSpPr>
            <p:spPr>
              <a:xfrm>
                <a:off x="2734350" y="1696150"/>
                <a:ext cx="707925" cy="55125"/>
              </a:xfrm>
              <a:custGeom>
                <a:avLst/>
                <a:gdLst/>
                <a:ahLst/>
                <a:cxnLst/>
                <a:rect l="l" t="t" r="r" b="b"/>
                <a:pathLst>
                  <a:path w="28317" h="2205" fill="none" extrusionOk="0">
                    <a:moveTo>
                      <a:pt x="27318" y="0"/>
                    </a:moveTo>
                    <a:lnTo>
                      <a:pt x="999" y="0"/>
                    </a:lnTo>
                    <a:lnTo>
                      <a:pt x="999" y="0"/>
                    </a:lnTo>
                    <a:lnTo>
                      <a:pt x="792" y="0"/>
                    </a:lnTo>
                    <a:lnTo>
                      <a:pt x="620" y="69"/>
                    </a:lnTo>
                    <a:lnTo>
                      <a:pt x="448" y="172"/>
                    </a:lnTo>
                    <a:lnTo>
                      <a:pt x="310" y="276"/>
                    </a:lnTo>
                    <a:lnTo>
                      <a:pt x="172" y="448"/>
                    </a:lnTo>
                    <a:lnTo>
                      <a:pt x="69" y="620"/>
                    </a:lnTo>
                    <a:lnTo>
                      <a:pt x="34" y="793"/>
                    </a:lnTo>
                    <a:lnTo>
                      <a:pt x="0" y="999"/>
                    </a:lnTo>
                    <a:lnTo>
                      <a:pt x="0" y="1206"/>
                    </a:lnTo>
                    <a:lnTo>
                      <a:pt x="0" y="1206"/>
                    </a:lnTo>
                    <a:lnTo>
                      <a:pt x="34" y="1413"/>
                    </a:lnTo>
                    <a:lnTo>
                      <a:pt x="69" y="1619"/>
                    </a:lnTo>
                    <a:lnTo>
                      <a:pt x="172" y="1757"/>
                    </a:lnTo>
                    <a:lnTo>
                      <a:pt x="310" y="1929"/>
                    </a:lnTo>
                    <a:lnTo>
                      <a:pt x="448" y="2033"/>
                    </a:lnTo>
                    <a:lnTo>
                      <a:pt x="620" y="2136"/>
                    </a:lnTo>
                    <a:lnTo>
                      <a:pt x="792" y="2205"/>
                    </a:lnTo>
                    <a:lnTo>
                      <a:pt x="999" y="2205"/>
                    </a:lnTo>
                    <a:lnTo>
                      <a:pt x="27318" y="2205"/>
                    </a:lnTo>
                    <a:lnTo>
                      <a:pt x="27318" y="2205"/>
                    </a:lnTo>
                    <a:lnTo>
                      <a:pt x="27524" y="2205"/>
                    </a:lnTo>
                    <a:lnTo>
                      <a:pt x="27696" y="2136"/>
                    </a:lnTo>
                    <a:lnTo>
                      <a:pt x="27869" y="2033"/>
                    </a:lnTo>
                    <a:lnTo>
                      <a:pt x="28007" y="1929"/>
                    </a:lnTo>
                    <a:lnTo>
                      <a:pt x="28144" y="1757"/>
                    </a:lnTo>
                    <a:lnTo>
                      <a:pt x="28248" y="1619"/>
                    </a:lnTo>
                    <a:lnTo>
                      <a:pt x="28282" y="1413"/>
                    </a:lnTo>
                    <a:lnTo>
                      <a:pt x="28317" y="1206"/>
                    </a:lnTo>
                    <a:lnTo>
                      <a:pt x="28317" y="999"/>
                    </a:lnTo>
                    <a:lnTo>
                      <a:pt x="28317" y="999"/>
                    </a:lnTo>
                    <a:lnTo>
                      <a:pt x="28282" y="793"/>
                    </a:lnTo>
                    <a:lnTo>
                      <a:pt x="28248" y="620"/>
                    </a:lnTo>
                    <a:lnTo>
                      <a:pt x="28144" y="448"/>
                    </a:lnTo>
                    <a:lnTo>
                      <a:pt x="28007" y="276"/>
                    </a:lnTo>
                    <a:lnTo>
                      <a:pt x="27869" y="172"/>
                    </a:lnTo>
                    <a:lnTo>
                      <a:pt x="27696" y="69"/>
                    </a:lnTo>
                    <a:lnTo>
                      <a:pt x="27524" y="0"/>
                    </a:lnTo>
                    <a:lnTo>
                      <a:pt x="273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2" name="Google Shape;4662;g29b7ea283be_1_2021"/>
              <p:cNvSpPr/>
              <p:nvPr/>
            </p:nvSpPr>
            <p:spPr>
              <a:xfrm>
                <a:off x="2724875" y="2040625"/>
                <a:ext cx="1147150" cy="55150"/>
              </a:xfrm>
              <a:custGeom>
                <a:avLst/>
                <a:gdLst/>
                <a:ahLst/>
                <a:cxnLst/>
                <a:rect l="l" t="t" r="r" b="b"/>
                <a:pathLst>
                  <a:path w="45886" h="2206" extrusionOk="0">
                    <a:moveTo>
                      <a:pt x="827" y="1"/>
                    </a:moveTo>
                    <a:lnTo>
                      <a:pt x="620" y="70"/>
                    </a:lnTo>
                    <a:lnTo>
                      <a:pt x="448" y="173"/>
                    </a:lnTo>
                    <a:lnTo>
                      <a:pt x="310" y="276"/>
                    </a:lnTo>
                    <a:lnTo>
                      <a:pt x="172" y="448"/>
                    </a:lnTo>
                    <a:lnTo>
                      <a:pt x="103" y="621"/>
                    </a:lnTo>
                    <a:lnTo>
                      <a:pt x="35" y="793"/>
                    </a:lnTo>
                    <a:lnTo>
                      <a:pt x="0" y="1000"/>
                    </a:lnTo>
                    <a:lnTo>
                      <a:pt x="0" y="1206"/>
                    </a:lnTo>
                    <a:lnTo>
                      <a:pt x="35" y="1413"/>
                    </a:lnTo>
                    <a:lnTo>
                      <a:pt x="103" y="1620"/>
                    </a:lnTo>
                    <a:lnTo>
                      <a:pt x="172" y="1758"/>
                    </a:lnTo>
                    <a:lnTo>
                      <a:pt x="310" y="1930"/>
                    </a:lnTo>
                    <a:lnTo>
                      <a:pt x="448" y="2033"/>
                    </a:lnTo>
                    <a:lnTo>
                      <a:pt x="620" y="2136"/>
                    </a:lnTo>
                    <a:lnTo>
                      <a:pt x="827" y="2205"/>
                    </a:lnTo>
                    <a:lnTo>
                      <a:pt x="45093" y="2205"/>
                    </a:lnTo>
                    <a:lnTo>
                      <a:pt x="45265" y="2136"/>
                    </a:lnTo>
                    <a:lnTo>
                      <a:pt x="45437" y="2033"/>
                    </a:lnTo>
                    <a:lnTo>
                      <a:pt x="45610" y="1930"/>
                    </a:lnTo>
                    <a:lnTo>
                      <a:pt x="45713" y="1758"/>
                    </a:lnTo>
                    <a:lnTo>
                      <a:pt x="45816" y="1620"/>
                    </a:lnTo>
                    <a:lnTo>
                      <a:pt x="45851" y="1413"/>
                    </a:lnTo>
                    <a:lnTo>
                      <a:pt x="45885" y="1206"/>
                    </a:lnTo>
                    <a:lnTo>
                      <a:pt x="45885" y="1000"/>
                    </a:lnTo>
                    <a:lnTo>
                      <a:pt x="45851" y="793"/>
                    </a:lnTo>
                    <a:lnTo>
                      <a:pt x="45816" y="621"/>
                    </a:lnTo>
                    <a:lnTo>
                      <a:pt x="45713" y="448"/>
                    </a:lnTo>
                    <a:lnTo>
                      <a:pt x="45610" y="276"/>
                    </a:lnTo>
                    <a:lnTo>
                      <a:pt x="45437" y="173"/>
                    </a:lnTo>
                    <a:lnTo>
                      <a:pt x="45265" y="70"/>
                    </a:lnTo>
                    <a:lnTo>
                      <a:pt x="45093" y="1"/>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3" name="Google Shape;4663;g29b7ea283be_1_2021"/>
              <p:cNvSpPr/>
              <p:nvPr/>
            </p:nvSpPr>
            <p:spPr>
              <a:xfrm>
                <a:off x="2724875" y="2040625"/>
                <a:ext cx="1147150" cy="55150"/>
              </a:xfrm>
              <a:custGeom>
                <a:avLst/>
                <a:gdLst/>
                <a:ahLst/>
                <a:cxnLst/>
                <a:rect l="l" t="t" r="r" b="b"/>
                <a:pathLst>
                  <a:path w="45886" h="2206" fill="none" extrusionOk="0">
                    <a:moveTo>
                      <a:pt x="44886" y="1"/>
                    </a:moveTo>
                    <a:lnTo>
                      <a:pt x="999" y="1"/>
                    </a:lnTo>
                    <a:lnTo>
                      <a:pt x="999" y="1"/>
                    </a:lnTo>
                    <a:lnTo>
                      <a:pt x="827" y="1"/>
                    </a:lnTo>
                    <a:lnTo>
                      <a:pt x="620" y="70"/>
                    </a:lnTo>
                    <a:lnTo>
                      <a:pt x="448" y="173"/>
                    </a:lnTo>
                    <a:lnTo>
                      <a:pt x="310" y="276"/>
                    </a:lnTo>
                    <a:lnTo>
                      <a:pt x="172" y="448"/>
                    </a:lnTo>
                    <a:lnTo>
                      <a:pt x="103" y="621"/>
                    </a:lnTo>
                    <a:lnTo>
                      <a:pt x="35" y="793"/>
                    </a:lnTo>
                    <a:lnTo>
                      <a:pt x="0" y="1000"/>
                    </a:lnTo>
                    <a:lnTo>
                      <a:pt x="0" y="1206"/>
                    </a:lnTo>
                    <a:lnTo>
                      <a:pt x="0" y="1206"/>
                    </a:lnTo>
                    <a:lnTo>
                      <a:pt x="35" y="1413"/>
                    </a:lnTo>
                    <a:lnTo>
                      <a:pt x="103" y="1620"/>
                    </a:lnTo>
                    <a:lnTo>
                      <a:pt x="172" y="1758"/>
                    </a:lnTo>
                    <a:lnTo>
                      <a:pt x="310" y="1930"/>
                    </a:lnTo>
                    <a:lnTo>
                      <a:pt x="448" y="2033"/>
                    </a:lnTo>
                    <a:lnTo>
                      <a:pt x="620" y="2136"/>
                    </a:lnTo>
                    <a:lnTo>
                      <a:pt x="827" y="2205"/>
                    </a:lnTo>
                    <a:lnTo>
                      <a:pt x="999" y="2205"/>
                    </a:lnTo>
                    <a:lnTo>
                      <a:pt x="44886" y="2205"/>
                    </a:lnTo>
                    <a:lnTo>
                      <a:pt x="44886" y="2205"/>
                    </a:lnTo>
                    <a:lnTo>
                      <a:pt x="45093" y="2205"/>
                    </a:lnTo>
                    <a:lnTo>
                      <a:pt x="45265" y="2136"/>
                    </a:lnTo>
                    <a:lnTo>
                      <a:pt x="45437" y="2033"/>
                    </a:lnTo>
                    <a:lnTo>
                      <a:pt x="45610" y="1930"/>
                    </a:lnTo>
                    <a:lnTo>
                      <a:pt x="45713" y="1758"/>
                    </a:lnTo>
                    <a:lnTo>
                      <a:pt x="45816" y="1620"/>
                    </a:lnTo>
                    <a:lnTo>
                      <a:pt x="45851" y="1413"/>
                    </a:lnTo>
                    <a:lnTo>
                      <a:pt x="45885" y="1206"/>
                    </a:lnTo>
                    <a:lnTo>
                      <a:pt x="45885" y="1000"/>
                    </a:lnTo>
                    <a:lnTo>
                      <a:pt x="45885" y="1000"/>
                    </a:lnTo>
                    <a:lnTo>
                      <a:pt x="45851" y="793"/>
                    </a:lnTo>
                    <a:lnTo>
                      <a:pt x="45816" y="621"/>
                    </a:lnTo>
                    <a:lnTo>
                      <a:pt x="45713" y="448"/>
                    </a:lnTo>
                    <a:lnTo>
                      <a:pt x="45610" y="276"/>
                    </a:lnTo>
                    <a:lnTo>
                      <a:pt x="45437" y="173"/>
                    </a:lnTo>
                    <a:lnTo>
                      <a:pt x="45265" y="70"/>
                    </a:lnTo>
                    <a:lnTo>
                      <a:pt x="45093" y="1"/>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4" name="Google Shape;4664;g29b7ea283be_1_2021"/>
              <p:cNvSpPr/>
              <p:nvPr/>
            </p:nvSpPr>
            <p:spPr>
              <a:xfrm>
                <a:off x="2724875" y="2143975"/>
                <a:ext cx="516750" cy="56000"/>
              </a:xfrm>
              <a:custGeom>
                <a:avLst/>
                <a:gdLst/>
                <a:ahLst/>
                <a:cxnLst/>
                <a:rect l="l" t="t" r="r" b="b"/>
                <a:pathLst>
                  <a:path w="20670" h="2240" extrusionOk="0">
                    <a:moveTo>
                      <a:pt x="999" y="0"/>
                    </a:moveTo>
                    <a:lnTo>
                      <a:pt x="827" y="35"/>
                    </a:lnTo>
                    <a:lnTo>
                      <a:pt x="620" y="104"/>
                    </a:lnTo>
                    <a:lnTo>
                      <a:pt x="448" y="173"/>
                    </a:lnTo>
                    <a:lnTo>
                      <a:pt x="310" y="310"/>
                    </a:lnTo>
                    <a:lnTo>
                      <a:pt x="172" y="448"/>
                    </a:lnTo>
                    <a:lnTo>
                      <a:pt x="103" y="621"/>
                    </a:lnTo>
                    <a:lnTo>
                      <a:pt x="35" y="827"/>
                    </a:lnTo>
                    <a:lnTo>
                      <a:pt x="0" y="1034"/>
                    </a:lnTo>
                    <a:lnTo>
                      <a:pt x="0" y="1241"/>
                    </a:lnTo>
                    <a:lnTo>
                      <a:pt x="35" y="1447"/>
                    </a:lnTo>
                    <a:lnTo>
                      <a:pt x="103" y="1620"/>
                    </a:lnTo>
                    <a:lnTo>
                      <a:pt x="172" y="1792"/>
                    </a:lnTo>
                    <a:lnTo>
                      <a:pt x="310" y="1930"/>
                    </a:lnTo>
                    <a:lnTo>
                      <a:pt x="448" y="2067"/>
                    </a:lnTo>
                    <a:lnTo>
                      <a:pt x="620" y="2171"/>
                    </a:lnTo>
                    <a:lnTo>
                      <a:pt x="827" y="2205"/>
                    </a:lnTo>
                    <a:lnTo>
                      <a:pt x="999" y="2240"/>
                    </a:lnTo>
                    <a:lnTo>
                      <a:pt x="19670" y="2240"/>
                    </a:lnTo>
                    <a:lnTo>
                      <a:pt x="19842" y="2205"/>
                    </a:lnTo>
                    <a:lnTo>
                      <a:pt x="20049" y="2171"/>
                    </a:lnTo>
                    <a:lnTo>
                      <a:pt x="20221" y="2067"/>
                    </a:lnTo>
                    <a:lnTo>
                      <a:pt x="20359" y="1930"/>
                    </a:lnTo>
                    <a:lnTo>
                      <a:pt x="20497" y="1792"/>
                    </a:lnTo>
                    <a:lnTo>
                      <a:pt x="20566" y="1620"/>
                    </a:lnTo>
                    <a:lnTo>
                      <a:pt x="20635" y="1447"/>
                    </a:lnTo>
                    <a:lnTo>
                      <a:pt x="20669" y="1241"/>
                    </a:lnTo>
                    <a:lnTo>
                      <a:pt x="20669" y="1034"/>
                    </a:lnTo>
                    <a:lnTo>
                      <a:pt x="20635" y="827"/>
                    </a:lnTo>
                    <a:lnTo>
                      <a:pt x="20566" y="621"/>
                    </a:lnTo>
                    <a:lnTo>
                      <a:pt x="20497" y="448"/>
                    </a:lnTo>
                    <a:lnTo>
                      <a:pt x="20359" y="310"/>
                    </a:lnTo>
                    <a:lnTo>
                      <a:pt x="20221" y="173"/>
                    </a:lnTo>
                    <a:lnTo>
                      <a:pt x="20049" y="104"/>
                    </a:lnTo>
                    <a:lnTo>
                      <a:pt x="19842" y="35"/>
                    </a:lnTo>
                    <a:lnTo>
                      <a:pt x="19670" y="0"/>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5" name="Google Shape;4665;g29b7ea283be_1_2021"/>
              <p:cNvSpPr/>
              <p:nvPr/>
            </p:nvSpPr>
            <p:spPr>
              <a:xfrm>
                <a:off x="2724875" y="2143975"/>
                <a:ext cx="516750" cy="56000"/>
              </a:xfrm>
              <a:custGeom>
                <a:avLst/>
                <a:gdLst/>
                <a:ahLst/>
                <a:cxnLst/>
                <a:rect l="l" t="t" r="r" b="b"/>
                <a:pathLst>
                  <a:path w="20670" h="2240" fill="none" extrusionOk="0">
                    <a:moveTo>
                      <a:pt x="19670" y="0"/>
                    </a:moveTo>
                    <a:lnTo>
                      <a:pt x="999" y="0"/>
                    </a:lnTo>
                    <a:lnTo>
                      <a:pt x="999" y="0"/>
                    </a:lnTo>
                    <a:lnTo>
                      <a:pt x="827" y="35"/>
                    </a:lnTo>
                    <a:lnTo>
                      <a:pt x="620" y="104"/>
                    </a:lnTo>
                    <a:lnTo>
                      <a:pt x="448" y="173"/>
                    </a:lnTo>
                    <a:lnTo>
                      <a:pt x="310" y="310"/>
                    </a:lnTo>
                    <a:lnTo>
                      <a:pt x="172" y="448"/>
                    </a:lnTo>
                    <a:lnTo>
                      <a:pt x="103" y="621"/>
                    </a:lnTo>
                    <a:lnTo>
                      <a:pt x="35" y="827"/>
                    </a:lnTo>
                    <a:lnTo>
                      <a:pt x="0" y="1034"/>
                    </a:lnTo>
                    <a:lnTo>
                      <a:pt x="0" y="1241"/>
                    </a:lnTo>
                    <a:lnTo>
                      <a:pt x="0" y="1241"/>
                    </a:lnTo>
                    <a:lnTo>
                      <a:pt x="35" y="1447"/>
                    </a:lnTo>
                    <a:lnTo>
                      <a:pt x="103" y="1620"/>
                    </a:lnTo>
                    <a:lnTo>
                      <a:pt x="172" y="1792"/>
                    </a:lnTo>
                    <a:lnTo>
                      <a:pt x="310" y="1930"/>
                    </a:lnTo>
                    <a:lnTo>
                      <a:pt x="448" y="2067"/>
                    </a:lnTo>
                    <a:lnTo>
                      <a:pt x="620" y="2171"/>
                    </a:lnTo>
                    <a:lnTo>
                      <a:pt x="827" y="2205"/>
                    </a:lnTo>
                    <a:lnTo>
                      <a:pt x="999" y="2240"/>
                    </a:lnTo>
                    <a:lnTo>
                      <a:pt x="19670" y="2240"/>
                    </a:lnTo>
                    <a:lnTo>
                      <a:pt x="19670" y="2240"/>
                    </a:lnTo>
                    <a:lnTo>
                      <a:pt x="19842" y="2205"/>
                    </a:lnTo>
                    <a:lnTo>
                      <a:pt x="20049" y="2171"/>
                    </a:lnTo>
                    <a:lnTo>
                      <a:pt x="20221" y="2067"/>
                    </a:lnTo>
                    <a:lnTo>
                      <a:pt x="20359" y="1930"/>
                    </a:lnTo>
                    <a:lnTo>
                      <a:pt x="20497" y="1792"/>
                    </a:lnTo>
                    <a:lnTo>
                      <a:pt x="20566" y="1620"/>
                    </a:lnTo>
                    <a:lnTo>
                      <a:pt x="20635" y="1447"/>
                    </a:lnTo>
                    <a:lnTo>
                      <a:pt x="20669" y="1241"/>
                    </a:lnTo>
                    <a:lnTo>
                      <a:pt x="20669" y="1034"/>
                    </a:lnTo>
                    <a:lnTo>
                      <a:pt x="20669" y="1034"/>
                    </a:lnTo>
                    <a:lnTo>
                      <a:pt x="20635" y="827"/>
                    </a:lnTo>
                    <a:lnTo>
                      <a:pt x="20566" y="621"/>
                    </a:lnTo>
                    <a:lnTo>
                      <a:pt x="20497" y="448"/>
                    </a:lnTo>
                    <a:lnTo>
                      <a:pt x="20359" y="310"/>
                    </a:lnTo>
                    <a:lnTo>
                      <a:pt x="20221" y="173"/>
                    </a:lnTo>
                    <a:lnTo>
                      <a:pt x="20049" y="104"/>
                    </a:lnTo>
                    <a:lnTo>
                      <a:pt x="19842" y="35"/>
                    </a:lnTo>
                    <a:lnTo>
                      <a:pt x="196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6" name="Google Shape;4666;g29b7ea283be_1_2021"/>
              <p:cNvSpPr/>
              <p:nvPr/>
            </p:nvSpPr>
            <p:spPr>
              <a:xfrm>
                <a:off x="3286375" y="2143975"/>
                <a:ext cx="516750" cy="56000"/>
              </a:xfrm>
              <a:custGeom>
                <a:avLst/>
                <a:gdLst/>
                <a:ahLst/>
                <a:cxnLst/>
                <a:rect l="l" t="t" r="r" b="b"/>
                <a:pathLst>
                  <a:path w="20670" h="2240" extrusionOk="0">
                    <a:moveTo>
                      <a:pt x="999" y="0"/>
                    </a:moveTo>
                    <a:lnTo>
                      <a:pt x="793" y="35"/>
                    </a:lnTo>
                    <a:lnTo>
                      <a:pt x="620" y="104"/>
                    </a:lnTo>
                    <a:lnTo>
                      <a:pt x="448" y="173"/>
                    </a:lnTo>
                    <a:lnTo>
                      <a:pt x="310" y="310"/>
                    </a:lnTo>
                    <a:lnTo>
                      <a:pt x="173" y="448"/>
                    </a:lnTo>
                    <a:lnTo>
                      <a:pt x="69" y="621"/>
                    </a:lnTo>
                    <a:lnTo>
                      <a:pt x="35" y="827"/>
                    </a:lnTo>
                    <a:lnTo>
                      <a:pt x="0" y="1034"/>
                    </a:lnTo>
                    <a:lnTo>
                      <a:pt x="0" y="1241"/>
                    </a:lnTo>
                    <a:lnTo>
                      <a:pt x="35" y="1447"/>
                    </a:lnTo>
                    <a:lnTo>
                      <a:pt x="69" y="1620"/>
                    </a:lnTo>
                    <a:lnTo>
                      <a:pt x="173" y="1792"/>
                    </a:lnTo>
                    <a:lnTo>
                      <a:pt x="310" y="1930"/>
                    </a:lnTo>
                    <a:lnTo>
                      <a:pt x="448" y="2067"/>
                    </a:lnTo>
                    <a:lnTo>
                      <a:pt x="620" y="2171"/>
                    </a:lnTo>
                    <a:lnTo>
                      <a:pt x="793" y="2205"/>
                    </a:lnTo>
                    <a:lnTo>
                      <a:pt x="999" y="2240"/>
                    </a:lnTo>
                    <a:lnTo>
                      <a:pt x="19636" y="2240"/>
                    </a:lnTo>
                    <a:lnTo>
                      <a:pt x="19843" y="2205"/>
                    </a:lnTo>
                    <a:lnTo>
                      <a:pt x="20049" y="2171"/>
                    </a:lnTo>
                    <a:lnTo>
                      <a:pt x="20222" y="2067"/>
                    </a:lnTo>
                    <a:lnTo>
                      <a:pt x="20359" y="1930"/>
                    </a:lnTo>
                    <a:lnTo>
                      <a:pt x="20497" y="1792"/>
                    </a:lnTo>
                    <a:lnTo>
                      <a:pt x="20566" y="1620"/>
                    </a:lnTo>
                    <a:lnTo>
                      <a:pt x="20635" y="1447"/>
                    </a:lnTo>
                    <a:lnTo>
                      <a:pt x="20669" y="1241"/>
                    </a:lnTo>
                    <a:lnTo>
                      <a:pt x="20669" y="1034"/>
                    </a:lnTo>
                    <a:lnTo>
                      <a:pt x="20635" y="827"/>
                    </a:lnTo>
                    <a:lnTo>
                      <a:pt x="20566" y="621"/>
                    </a:lnTo>
                    <a:lnTo>
                      <a:pt x="20497" y="448"/>
                    </a:lnTo>
                    <a:lnTo>
                      <a:pt x="20359" y="310"/>
                    </a:lnTo>
                    <a:lnTo>
                      <a:pt x="20222" y="173"/>
                    </a:lnTo>
                    <a:lnTo>
                      <a:pt x="20049" y="104"/>
                    </a:lnTo>
                    <a:lnTo>
                      <a:pt x="19843" y="35"/>
                    </a:lnTo>
                    <a:lnTo>
                      <a:pt x="19636" y="0"/>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7" name="Google Shape;4667;g29b7ea283be_1_2021"/>
              <p:cNvSpPr/>
              <p:nvPr/>
            </p:nvSpPr>
            <p:spPr>
              <a:xfrm>
                <a:off x="3286375" y="2143975"/>
                <a:ext cx="516750" cy="56000"/>
              </a:xfrm>
              <a:custGeom>
                <a:avLst/>
                <a:gdLst/>
                <a:ahLst/>
                <a:cxnLst/>
                <a:rect l="l" t="t" r="r" b="b"/>
                <a:pathLst>
                  <a:path w="20670" h="2240" fill="none" extrusionOk="0">
                    <a:moveTo>
                      <a:pt x="19636" y="0"/>
                    </a:moveTo>
                    <a:lnTo>
                      <a:pt x="999" y="0"/>
                    </a:lnTo>
                    <a:lnTo>
                      <a:pt x="999" y="0"/>
                    </a:lnTo>
                    <a:lnTo>
                      <a:pt x="793" y="35"/>
                    </a:lnTo>
                    <a:lnTo>
                      <a:pt x="620" y="104"/>
                    </a:lnTo>
                    <a:lnTo>
                      <a:pt x="448" y="173"/>
                    </a:lnTo>
                    <a:lnTo>
                      <a:pt x="310" y="310"/>
                    </a:lnTo>
                    <a:lnTo>
                      <a:pt x="173" y="448"/>
                    </a:lnTo>
                    <a:lnTo>
                      <a:pt x="69" y="621"/>
                    </a:lnTo>
                    <a:lnTo>
                      <a:pt x="35" y="827"/>
                    </a:lnTo>
                    <a:lnTo>
                      <a:pt x="0" y="1034"/>
                    </a:lnTo>
                    <a:lnTo>
                      <a:pt x="0" y="1241"/>
                    </a:lnTo>
                    <a:lnTo>
                      <a:pt x="0" y="1241"/>
                    </a:lnTo>
                    <a:lnTo>
                      <a:pt x="35" y="1447"/>
                    </a:lnTo>
                    <a:lnTo>
                      <a:pt x="69" y="1620"/>
                    </a:lnTo>
                    <a:lnTo>
                      <a:pt x="173" y="1792"/>
                    </a:lnTo>
                    <a:lnTo>
                      <a:pt x="310" y="1930"/>
                    </a:lnTo>
                    <a:lnTo>
                      <a:pt x="448" y="2067"/>
                    </a:lnTo>
                    <a:lnTo>
                      <a:pt x="620" y="2171"/>
                    </a:lnTo>
                    <a:lnTo>
                      <a:pt x="793" y="2205"/>
                    </a:lnTo>
                    <a:lnTo>
                      <a:pt x="999" y="2240"/>
                    </a:lnTo>
                    <a:lnTo>
                      <a:pt x="19636" y="2240"/>
                    </a:lnTo>
                    <a:lnTo>
                      <a:pt x="19636" y="2240"/>
                    </a:lnTo>
                    <a:lnTo>
                      <a:pt x="19843" y="2205"/>
                    </a:lnTo>
                    <a:lnTo>
                      <a:pt x="20049" y="2171"/>
                    </a:lnTo>
                    <a:lnTo>
                      <a:pt x="20222" y="2067"/>
                    </a:lnTo>
                    <a:lnTo>
                      <a:pt x="20359" y="1930"/>
                    </a:lnTo>
                    <a:lnTo>
                      <a:pt x="20497" y="1792"/>
                    </a:lnTo>
                    <a:lnTo>
                      <a:pt x="20566" y="1620"/>
                    </a:lnTo>
                    <a:lnTo>
                      <a:pt x="20635" y="1447"/>
                    </a:lnTo>
                    <a:lnTo>
                      <a:pt x="20669" y="1241"/>
                    </a:lnTo>
                    <a:lnTo>
                      <a:pt x="20669" y="1034"/>
                    </a:lnTo>
                    <a:lnTo>
                      <a:pt x="20669" y="1034"/>
                    </a:lnTo>
                    <a:lnTo>
                      <a:pt x="20635" y="827"/>
                    </a:lnTo>
                    <a:lnTo>
                      <a:pt x="20566" y="621"/>
                    </a:lnTo>
                    <a:lnTo>
                      <a:pt x="20497" y="448"/>
                    </a:lnTo>
                    <a:lnTo>
                      <a:pt x="20359" y="310"/>
                    </a:lnTo>
                    <a:lnTo>
                      <a:pt x="20222" y="173"/>
                    </a:lnTo>
                    <a:lnTo>
                      <a:pt x="20049" y="104"/>
                    </a:lnTo>
                    <a:lnTo>
                      <a:pt x="19843" y="35"/>
                    </a:lnTo>
                    <a:lnTo>
                      <a:pt x="1963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8" name="Google Shape;4668;g29b7ea283be_1_2021"/>
              <p:cNvSpPr/>
              <p:nvPr/>
            </p:nvSpPr>
            <p:spPr>
              <a:xfrm>
                <a:off x="2724875" y="2248175"/>
                <a:ext cx="707925" cy="56000"/>
              </a:xfrm>
              <a:custGeom>
                <a:avLst/>
                <a:gdLst/>
                <a:ahLst/>
                <a:cxnLst/>
                <a:rect l="l" t="t" r="r" b="b"/>
                <a:pathLst>
                  <a:path w="28317" h="2240" extrusionOk="0">
                    <a:moveTo>
                      <a:pt x="999" y="1"/>
                    </a:moveTo>
                    <a:lnTo>
                      <a:pt x="827" y="35"/>
                    </a:lnTo>
                    <a:lnTo>
                      <a:pt x="620" y="70"/>
                    </a:lnTo>
                    <a:lnTo>
                      <a:pt x="448" y="173"/>
                    </a:lnTo>
                    <a:lnTo>
                      <a:pt x="310" y="311"/>
                    </a:lnTo>
                    <a:lnTo>
                      <a:pt x="172" y="449"/>
                    </a:lnTo>
                    <a:lnTo>
                      <a:pt x="103" y="621"/>
                    </a:lnTo>
                    <a:lnTo>
                      <a:pt x="35" y="793"/>
                    </a:lnTo>
                    <a:lnTo>
                      <a:pt x="0" y="1000"/>
                    </a:lnTo>
                    <a:lnTo>
                      <a:pt x="0" y="1241"/>
                    </a:lnTo>
                    <a:lnTo>
                      <a:pt x="35" y="1413"/>
                    </a:lnTo>
                    <a:lnTo>
                      <a:pt x="103" y="1620"/>
                    </a:lnTo>
                    <a:lnTo>
                      <a:pt x="172" y="1792"/>
                    </a:lnTo>
                    <a:lnTo>
                      <a:pt x="310" y="1930"/>
                    </a:lnTo>
                    <a:lnTo>
                      <a:pt x="448" y="2068"/>
                    </a:lnTo>
                    <a:lnTo>
                      <a:pt x="620" y="2137"/>
                    </a:lnTo>
                    <a:lnTo>
                      <a:pt x="827" y="2205"/>
                    </a:lnTo>
                    <a:lnTo>
                      <a:pt x="999" y="2240"/>
                    </a:lnTo>
                    <a:lnTo>
                      <a:pt x="27318" y="2240"/>
                    </a:lnTo>
                    <a:lnTo>
                      <a:pt x="27524" y="2205"/>
                    </a:lnTo>
                    <a:lnTo>
                      <a:pt x="27697" y="2137"/>
                    </a:lnTo>
                    <a:lnTo>
                      <a:pt x="27869" y="2068"/>
                    </a:lnTo>
                    <a:lnTo>
                      <a:pt x="28007" y="1930"/>
                    </a:lnTo>
                    <a:lnTo>
                      <a:pt x="28144" y="1792"/>
                    </a:lnTo>
                    <a:lnTo>
                      <a:pt x="28248" y="1620"/>
                    </a:lnTo>
                    <a:lnTo>
                      <a:pt x="28282" y="1413"/>
                    </a:lnTo>
                    <a:lnTo>
                      <a:pt x="28317" y="1241"/>
                    </a:lnTo>
                    <a:lnTo>
                      <a:pt x="28317" y="1000"/>
                    </a:lnTo>
                    <a:lnTo>
                      <a:pt x="28282" y="793"/>
                    </a:lnTo>
                    <a:lnTo>
                      <a:pt x="28248" y="621"/>
                    </a:lnTo>
                    <a:lnTo>
                      <a:pt x="28144" y="449"/>
                    </a:lnTo>
                    <a:lnTo>
                      <a:pt x="28007" y="311"/>
                    </a:lnTo>
                    <a:lnTo>
                      <a:pt x="27869" y="173"/>
                    </a:lnTo>
                    <a:lnTo>
                      <a:pt x="27697" y="70"/>
                    </a:lnTo>
                    <a:lnTo>
                      <a:pt x="27524" y="35"/>
                    </a:lnTo>
                    <a:lnTo>
                      <a:pt x="27318" y="1"/>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9" name="Google Shape;4669;g29b7ea283be_1_2021"/>
              <p:cNvSpPr/>
              <p:nvPr/>
            </p:nvSpPr>
            <p:spPr>
              <a:xfrm>
                <a:off x="2724875" y="2248175"/>
                <a:ext cx="707925" cy="56000"/>
              </a:xfrm>
              <a:custGeom>
                <a:avLst/>
                <a:gdLst/>
                <a:ahLst/>
                <a:cxnLst/>
                <a:rect l="l" t="t" r="r" b="b"/>
                <a:pathLst>
                  <a:path w="28317" h="2240" fill="none" extrusionOk="0">
                    <a:moveTo>
                      <a:pt x="27318" y="1"/>
                    </a:moveTo>
                    <a:lnTo>
                      <a:pt x="999" y="1"/>
                    </a:lnTo>
                    <a:lnTo>
                      <a:pt x="999" y="1"/>
                    </a:lnTo>
                    <a:lnTo>
                      <a:pt x="827" y="35"/>
                    </a:lnTo>
                    <a:lnTo>
                      <a:pt x="620" y="70"/>
                    </a:lnTo>
                    <a:lnTo>
                      <a:pt x="448" y="173"/>
                    </a:lnTo>
                    <a:lnTo>
                      <a:pt x="310" y="311"/>
                    </a:lnTo>
                    <a:lnTo>
                      <a:pt x="172" y="449"/>
                    </a:lnTo>
                    <a:lnTo>
                      <a:pt x="103" y="621"/>
                    </a:lnTo>
                    <a:lnTo>
                      <a:pt x="35" y="793"/>
                    </a:lnTo>
                    <a:lnTo>
                      <a:pt x="0" y="1000"/>
                    </a:lnTo>
                    <a:lnTo>
                      <a:pt x="0" y="1241"/>
                    </a:lnTo>
                    <a:lnTo>
                      <a:pt x="0" y="1241"/>
                    </a:lnTo>
                    <a:lnTo>
                      <a:pt x="35" y="1413"/>
                    </a:lnTo>
                    <a:lnTo>
                      <a:pt x="103" y="1620"/>
                    </a:lnTo>
                    <a:lnTo>
                      <a:pt x="172" y="1792"/>
                    </a:lnTo>
                    <a:lnTo>
                      <a:pt x="310" y="1930"/>
                    </a:lnTo>
                    <a:lnTo>
                      <a:pt x="448" y="2068"/>
                    </a:lnTo>
                    <a:lnTo>
                      <a:pt x="620" y="2137"/>
                    </a:lnTo>
                    <a:lnTo>
                      <a:pt x="827" y="2205"/>
                    </a:lnTo>
                    <a:lnTo>
                      <a:pt x="999" y="2240"/>
                    </a:lnTo>
                    <a:lnTo>
                      <a:pt x="27318" y="2240"/>
                    </a:lnTo>
                    <a:lnTo>
                      <a:pt x="27318" y="2240"/>
                    </a:lnTo>
                    <a:lnTo>
                      <a:pt x="27524" y="2205"/>
                    </a:lnTo>
                    <a:lnTo>
                      <a:pt x="27697" y="2137"/>
                    </a:lnTo>
                    <a:lnTo>
                      <a:pt x="27869" y="2068"/>
                    </a:lnTo>
                    <a:lnTo>
                      <a:pt x="28007" y="1930"/>
                    </a:lnTo>
                    <a:lnTo>
                      <a:pt x="28144" y="1792"/>
                    </a:lnTo>
                    <a:lnTo>
                      <a:pt x="28248" y="1620"/>
                    </a:lnTo>
                    <a:lnTo>
                      <a:pt x="28282" y="1413"/>
                    </a:lnTo>
                    <a:lnTo>
                      <a:pt x="28317" y="1241"/>
                    </a:lnTo>
                    <a:lnTo>
                      <a:pt x="28317" y="1000"/>
                    </a:lnTo>
                    <a:lnTo>
                      <a:pt x="28317" y="1000"/>
                    </a:lnTo>
                    <a:lnTo>
                      <a:pt x="28282" y="793"/>
                    </a:lnTo>
                    <a:lnTo>
                      <a:pt x="28248" y="621"/>
                    </a:lnTo>
                    <a:lnTo>
                      <a:pt x="28144" y="449"/>
                    </a:lnTo>
                    <a:lnTo>
                      <a:pt x="28007" y="311"/>
                    </a:lnTo>
                    <a:lnTo>
                      <a:pt x="27869" y="173"/>
                    </a:lnTo>
                    <a:lnTo>
                      <a:pt x="27697" y="70"/>
                    </a:lnTo>
                    <a:lnTo>
                      <a:pt x="27524" y="35"/>
                    </a:lnTo>
                    <a:lnTo>
                      <a:pt x="273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0" name="Google Shape;4670;g29b7ea283be_1_2021"/>
              <p:cNvSpPr/>
              <p:nvPr/>
            </p:nvSpPr>
            <p:spPr>
              <a:xfrm>
                <a:off x="2214175" y="1952775"/>
                <a:ext cx="437500" cy="437525"/>
              </a:xfrm>
              <a:custGeom>
                <a:avLst/>
                <a:gdLst/>
                <a:ahLst/>
                <a:cxnLst/>
                <a:rect l="l" t="t" r="r" b="b"/>
                <a:pathLst>
                  <a:path w="17500" h="17501" extrusionOk="0">
                    <a:moveTo>
                      <a:pt x="8302" y="1"/>
                    </a:moveTo>
                    <a:lnTo>
                      <a:pt x="7889" y="35"/>
                    </a:lnTo>
                    <a:lnTo>
                      <a:pt x="7441" y="104"/>
                    </a:lnTo>
                    <a:lnTo>
                      <a:pt x="7028" y="173"/>
                    </a:lnTo>
                    <a:lnTo>
                      <a:pt x="6614" y="276"/>
                    </a:lnTo>
                    <a:lnTo>
                      <a:pt x="6201" y="380"/>
                    </a:lnTo>
                    <a:lnTo>
                      <a:pt x="5409" y="655"/>
                    </a:lnTo>
                    <a:lnTo>
                      <a:pt x="4651" y="1034"/>
                    </a:lnTo>
                    <a:lnTo>
                      <a:pt x="3927" y="1448"/>
                    </a:lnTo>
                    <a:lnTo>
                      <a:pt x="3273" y="1930"/>
                    </a:lnTo>
                    <a:lnTo>
                      <a:pt x="2653" y="2481"/>
                    </a:lnTo>
                    <a:lnTo>
                      <a:pt x="2067" y="3101"/>
                    </a:lnTo>
                    <a:lnTo>
                      <a:pt x="1585" y="3756"/>
                    </a:lnTo>
                    <a:lnTo>
                      <a:pt x="1137" y="4445"/>
                    </a:lnTo>
                    <a:lnTo>
                      <a:pt x="758" y="5203"/>
                    </a:lnTo>
                    <a:lnTo>
                      <a:pt x="448" y="5995"/>
                    </a:lnTo>
                    <a:lnTo>
                      <a:pt x="345" y="6408"/>
                    </a:lnTo>
                    <a:lnTo>
                      <a:pt x="241" y="6822"/>
                    </a:lnTo>
                    <a:lnTo>
                      <a:pt x="138" y="7235"/>
                    </a:lnTo>
                    <a:lnTo>
                      <a:pt x="69" y="7648"/>
                    </a:lnTo>
                    <a:lnTo>
                      <a:pt x="35" y="8096"/>
                    </a:lnTo>
                    <a:lnTo>
                      <a:pt x="35" y="8544"/>
                    </a:lnTo>
                    <a:lnTo>
                      <a:pt x="0" y="8751"/>
                    </a:lnTo>
                    <a:lnTo>
                      <a:pt x="35" y="9371"/>
                    </a:lnTo>
                    <a:lnTo>
                      <a:pt x="104" y="9991"/>
                    </a:lnTo>
                    <a:lnTo>
                      <a:pt x="207" y="10577"/>
                    </a:lnTo>
                    <a:lnTo>
                      <a:pt x="345" y="11162"/>
                    </a:lnTo>
                    <a:lnTo>
                      <a:pt x="620" y="11955"/>
                    </a:lnTo>
                    <a:lnTo>
                      <a:pt x="930" y="12678"/>
                    </a:lnTo>
                    <a:lnTo>
                      <a:pt x="1344" y="13367"/>
                    </a:lnTo>
                    <a:lnTo>
                      <a:pt x="1792" y="14021"/>
                    </a:lnTo>
                    <a:lnTo>
                      <a:pt x="2274" y="14607"/>
                    </a:lnTo>
                    <a:lnTo>
                      <a:pt x="2825" y="15158"/>
                    </a:lnTo>
                    <a:lnTo>
                      <a:pt x="3411" y="15640"/>
                    </a:lnTo>
                    <a:lnTo>
                      <a:pt x="4031" y="16088"/>
                    </a:lnTo>
                    <a:lnTo>
                      <a:pt x="4513" y="16398"/>
                    </a:lnTo>
                    <a:lnTo>
                      <a:pt x="5030" y="16640"/>
                    </a:lnTo>
                    <a:lnTo>
                      <a:pt x="5202" y="16743"/>
                    </a:lnTo>
                    <a:lnTo>
                      <a:pt x="5650" y="16915"/>
                    </a:lnTo>
                    <a:lnTo>
                      <a:pt x="6063" y="17053"/>
                    </a:lnTo>
                    <a:lnTo>
                      <a:pt x="6821" y="17260"/>
                    </a:lnTo>
                    <a:lnTo>
                      <a:pt x="7613" y="17397"/>
                    </a:lnTo>
                    <a:lnTo>
                      <a:pt x="8199" y="17466"/>
                    </a:lnTo>
                    <a:lnTo>
                      <a:pt x="8750" y="17501"/>
                    </a:lnTo>
                    <a:lnTo>
                      <a:pt x="9267" y="17466"/>
                    </a:lnTo>
                    <a:lnTo>
                      <a:pt x="9784" y="17432"/>
                    </a:lnTo>
                    <a:lnTo>
                      <a:pt x="10576" y="17294"/>
                    </a:lnTo>
                    <a:lnTo>
                      <a:pt x="11368" y="17087"/>
                    </a:lnTo>
                    <a:lnTo>
                      <a:pt x="12092" y="16846"/>
                    </a:lnTo>
                    <a:lnTo>
                      <a:pt x="12781" y="16502"/>
                    </a:lnTo>
                    <a:lnTo>
                      <a:pt x="13228" y="16261"/>
                    </a:lnTo>
                    <a:lnTo>
                      <a:pt x="13676" y="15951"/>
                    </a:lnTo>
                    <a:lnTo>
                      <a:pt x="14124" y="15640"/>
                    </a:lnTo>
                    <a:lnTo>
                      <a:pt x="14537" y="15330"/>
                    </a:lnTo>
                    <a:lnTo>
                      <a:pt x="14916" y="14952"/>
                    </a:lnTo>
                    <a:lnTo>
                      <a:pt x="15399" y="14435"/>
                    </a:lnTo>
                    <a:lnTo>
                      <a:pt x="15812" y="13884"/>
                    </a:lnTo>
                    <a:lnTo>
                      <a:pt x="16260" y="13229"/>
                    </a:lnTo>
                    <a:lnTo>
                      <a:pt x="16639" y="12540"/>
                    </a:lnTo>
                    <a:lnTo>
                      <a:pt x="16949" y="11782"/>
                    </a:lnTo>
                    <a:lnTo>
                      <a:pt x="17190" y="11024"/>
                    </a:lnTo>
                    <a:lnTo>
                      <a:pt x="17328" y="10473"/>
                    </a:lnTo>
                    <a:lnTo>
                      <a:pt x="17431" y="9922"/>
                    </a:lnTo>
                    <a:lnTo>
                      <a:pt x="17500" y="9336"/>
                    </a:lnTo>
                    <a:lnTo>
                      <a:pt x="17500" y="8751"/>
                    </a:lnTo>
                    <a:lnTo>
                      <a:pt x="17500" y="8303"/>
                    </a:lnTo>
                    <a:lnTo>
                      <a:pt x="17466" y="7855"/>
                    </a:lnTo>
                    <a:lnTo>
                      <a:pt x="17397" y="7407"/>
                    </a:lnTo>
                    <a:lnTo>
                      <a:pt x="17328" y="6994"/>
                    </a:lnTo>
                    <a:lnTo>
                      <a:pt x="17224" y="6546"/>
                    </a:lnTo>
                    <a:lnTo>
                      <a:pt x="17121" y="6133"/>
                    </a:lnTo>
                    <a:lnTo>
                      <a:pt x="16983" y="5719"/>
                    </a:lnTo>
                    <a:lnTo>
                      <a:pt x="16811" y="5340"/>
                    </a:lnTo>
                    <a:lnTo>
                      <a:pt x="16639" y="4961"/>
                    </a:lnTo>
                    <a:lnTo>
                      <a:pt x="16432" y="4583"/>
                    </a:lnTo>
                    <a:lnTo>
                      <a:pt x="16019" y="3859"/>
                    </a:lnTo>
                    <a:lnTo>
                      <a:pt x="15502" y="3170"/>
                    </a:lnTo>
                    <a:lnTo>
                      <a:pt x="14951" y="2550"/>
                    </a:lnTo>
                    <a:lnTo>
                      <a:pt x="14331" y="1999"/>
                    </a:lnTo>
                    <a:lnTo>
                      <a:pt x="13642" y="1482"/>
                    </a:lnTo>
                    <a:lnTo>
                      <a:pt x="12918" y="1069"/>
                    </a:lnTo>
                    <a:lnTo>
                      <a:pt x="12539" y="862"/>
                    </a:lnTo>
                    <a:lnTo>
                      <a:pt x="12160" y="690"/>
                    </a:lnTo>
                    <a:lnTo>
                      <a:pt x="11782" y="518"/>
                    </a:lnTo>
                    <a:lnTo>
                      <a:pt x="11368" y="380"/>
                    </a:lnTo>
                    <a:lnTo>
                      <a:pt x="10955" y="276"/>
                    </a:lnTo>
                    <a:lnTo>
                      <a:pt x="10507" y="173"/>
                    </a:lnTo>
                    <a:lnTo>
                      <a:pt x="10094" y="104"/>
                    </a:lnTo>
                    <a:lnTo>
                      <a:pt x="9646" y="35"/>
                    </a:lnTo>
                    <a:lnTo>
                      <a:pt x="91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1" name="Google Shape;4671;g29b7ea283be_1_2021"/>
              <p:cNvSpPr/>
              <p:nvPr/>
            </p:nvSpPr>
            <p:spPr>
              <a:xfrm>
                <a:off x="2214175" y="1952775"/>
                <a:ext cx="437500" cy="437525"/>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68"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40"/>
                    </a:lnTo>
                    <a:lnTo>
                      <a:pt x="2825" y="15158"/>
                    </a:lnTo>
                    <a:lnTo>
                      <a:pt x="2274" y="14607"/>
                    </a:lnTo>
                    <a:lnTo>
                      <a:pt x="1792" y="14021"/>
                    </a:lnTo>
                    <a:lnTo>
                      <a:pt x="1792" y="14021"/>
                    </a:lnTo>
                    <a:lnTo>
                      <a:pt x="1344" y="13367"/>
                    </a:lnTo>
                    <a:lnTo>
                      <a:pt x="930" y="12678"/>
                    </a:lnTo>
                    <a:lnTo>
                      <a:pt x="620" y="11955"/>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32"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2" name="Google Shape;4672;g29b7ea283be_1_2021"/>
              <p:cNvSpPr/>
              <p:nvPr/>
            </p:nvSpPr>
            <p:spPr>
              <a:xfrm>
                <a:off x="2214175" y="1952775"/>
                <a:ext cx="437500" cy="437525"/>
              </a:xfrm>
              <a:custGeom>
                <a:avLst/>
                <a:gdLst/>
                <a:ahLst/>
                <a:cxnLst/>
                <a:rect l="l" t="t" r="r" b="b"/>
                <a:pathLst>
                  <a:path w="17500" h="17501" extrusionOk="0">
                    <a:moveTo>
                      <a:pt x="8302" y="1"/>
                    </a:moveTo>
                    <a:lnTo>
                      <a:pt x="7889" y="35"/>
                    </a:lnTo>
                    <a:lnTo>
                      <a:pt x="7441" y="104"/>
                    </a:lnTo>
                    <a:lnTo>
                      <a:pt x="7028" y="173"/>
                    </a:lnTo>
                    <a:lnTo>
                      <a:pt x="6614" y="276"/>
                    </a:lnTo>
                    <a:lnTo>
                      <a:pt x="6201" y="380"/>
                    </a:lnTo>
                    <a:lnTo>
                      <a:pt x="5409" y="655"/>
                    </a:lnTo>
                    <a:lnTo>
                      <a:pt x="4651" y="1034"/>
                    </a:lnTo>
                    <a:lnTo>
                      <a:pt x="3927" y="1448"/>
                    </a:lnTo>
                    <a:lnTo>
                      <a:pt x="3273" y="1930"/>
                    </a:lnTo>
                    <a:lnTo>
                      <a:pt x="2653" y="2481"/>
                    </a:lnTo>
                    <a:lnTo>
                      <a:pt x="2067" y="3101"/>
                    </a:lnTo>
                    <a:lnTo>
                      <a:pt x="1585" y="3756"/>
                    </a:lnTo>
                    <a:lnTo>
                      <a:pt x="1137" y="4445"/>
                    </a:lnTo>
                    <a:lnTo>
                      <a:pt x="758" y="5203"/>
                    </a:lnTo>
                    <a:lnTo>
                      <a:pt x="448" y="5995"/>
                    </a:lnTo>
                    <a:lnTo>
                      <a:pt x="345" y="6408"/>
                    </a:lnTo>
                    <a:lnTo>
                      <a:pt x="241" y="6822"/>
                    </a:lnTo>
                    <a:lnTo>
                      <a:pt x="138" y="7235"/>
                    </a:lnTo>
                    <a:lnTo>
                      <a:pt x="69" y="7648"/>
                    </a:lnTo>
                    <a:lnTo>
                      <a:pt x="35" y="8096"/>
                    </a:lnTo>
                    <a:lnTo>
                      <a:pt x="35" y="8544"/>
                    </a:lnTo>
                    <a:lnTo>
                      <a:pt x="0" y="8751"/>
                    </a:lnTo>
                    <a:lnTo>
                      <a:pt x="35" y="9371"/>
                    </a:lnTo>
                    <a:lnTo>
                      <a:pt x="104" y="9991"/>
                    </a:lnTo>
                    <a:lnTo>
                      <a:pt x="207" y="10577"/>
                    </a:lnTo>
                    <a:lnTo>
                      <a:pt x="345" y="11162"/>
                    </a:lnTo>
                    <a:lnTo>
                      <a:pt x="620" y="11955"/>
                    </a:lnTo>
                    <a:lnTo>
                      <a:pt x="930" y="12678"/>
                    </a:lnTo>
                    <a:lnTo>
                      <a:pt x="1344" y="13367"/>
                    </a:lnTo>
                    <a:lnTo>
                      <a:pt x="1792" y="14021"/>
                    </a:lnTo>
                    <a:lnTo>
                      <a:pt x="2274" y="14607"/>
                    </a:lnTo>
                    <a:lnTo>
                      <a:pt x="2825" y="15158"/>
                    </a:lnTo>
                    <a:lnTo>
                      <a:pt x="3411" y="15675"/>
                    </a:lnTo>
                    <a:lnTo>
                      <a:pt x="4031" y="16088"/>
                    </a:lnTo>
                    <a:lnTo>
                      <a:pt x="4513" y="16398"/>
                    </a:lnTo>
                    <a:lnTo>
                      <a:pt x="5030" y="16640"/>
                    </a:lnTo>
                    <a:lnTo>
                      <a:pt x="5202" y="16743"/>
                    </a:lnTo>
                    <a:lnTo>
                      <a:pt x="5650" y="16915"/>
                    </a:lnTo>
                    <a:lnTo>
                      <a:pt x="6063" y="17053"/>
                    </a:lnTo>
                    <a:lnTo>
                      <a:pt x="6821" y="17260"/>
                    </a:lnTo>
                    <a:lnTo>
                      <a:pt x="7613" y="17397"/>
                    </a:lnTo>
                    <a:lnTo>
                      <a:pt x="8199" y="17466"/>
                    </a:lnTo>
                    <a:lnTo>
                      <a:pt x="8750" y="17501"/>
                    </a:lnTo>
                    <a:lnTo>
                      <a:pt x="9267" y="17466"/>
                    </a:lnTo>
                    <a:lnTo>
                      <a:pt x="9784" y="17432"/>
                    </a:lnTo>
                    <a:lnTo>
                      <a:pt x="10576" y="17294"/>
                    </a:lnTo>
                    <a:lnTo>
                      <a:pt x="11334" y="17087"/>
                    </a:lnTo>
                    <a:lnTo>
                      <a:pt x="12092" y="16846"/>
                    </a:lnTo>
                    <a:lnTo>
                      <a:pt x="12781" y="16502"/>
                    </a:lnTo>
                    <a:lnTo>
                      <a:pt x="13228" y="16261"/>
                    </a:lnTo>
                    <a:lnTo>
                      <a:pt x="13676" y="15951"/>
                    </a:lnTo>
                    <a:lnTo>
                      <a:pt x="14124" y="15640"/>
                    </a:lnTo>
                    <a:lnTo>
                      <a:pt x="14537" y="15330"/>
                    </a:lnTo>
                    <a:lnTo>
                      <a:pt x="14916" y="14952"/>
                    </a:lnTo>
                    <a:lnTo>
                      <a:pt x="15399" y="14435"/>
                    </a:lnTo>
                    <a:lnTo>
                      <a:pt x="15812" y="13884"/>
                    </a:lnTo>
                    <a:lnTo>
                      <a:pt x="16260" y="13229"/>
                    </a:lnTo>
                    <a:lnTo>
                      <a:pt x="16639" y="12540"/>
                    </a:lnTo>
                    <a:lnTo>
                      <a:pt x="16949" y="11782"/>
                    </a:lnTo>
                    <a:lnTo>
                      <a:pt x="17190" y="11024"/>
                    </a:lnTo>
                    <a:lnTo>
                      <a:pt x="17328" y="10473"/>
                    </a:lnTo>
                    <a:lnTo>
                      <a:pt x="17431" y="9922"/>
                    </a:lnTo>
                    <a:lnTo>
                      <a:pt x="17500" y="9336"/>
                    </a:lnTo>
                    <a:lnTo>
                      <a:pt x="17500" y="8751"/>
                    </a:lnTo>
                    <a:lnTo>
                      <a:pt x="17500" y="8303"/>
                    </a:lnTo>
                    <a:lnTo>
                      <a:pt x="17466" y="7855"/>
                    </a:lnTo>
                    <a:lnTo>
                      <a:pt x="17397" y="7407"/>
                    </a:lnTo>
                    <a:lnTo>
                      <a:pt x="17328" y="6994"/>
                    </a:lnTo>
                    <a:lnTo>
                      <a:pt x="17224" y="6546"/>
                    </a:lnTo>
                    <a:lnTo>
                      <a:pt x="17121" y="6133"/>
                    </a:lnTo>
                    <a:lnTo>
                      <a:pt x="16983" y="5719"/>
                    </a:lnTo>
                    <a:lnTo>
                      <a:pt x="16811" y="5340"/>
                    </a:lnTo>
                    <a:lnTo>
                      <a:pt x="16639" y="4961"/>
                    </a:lnTo>
                    <a:lnTo>
                      <a:pt x="16467" y="4583"/>
                    </a:lnTo>
                    <a:lnTo>
                      <a:pt x="16019" y="3859"/>
                    </a:lnTo>
                    <a:lnTo>
                      <a:pt x="15502" y="3170"/>
                    </a:lnTo>
                    <a:lnTo>
                      <a:pt x="14951" y="2550"/>
                    </a:lnTo>
                    <a:lnTo>
                      <a:pt x="14331" y="1999"/>
                    </a:lnTo>
                    <a:lnTo>
                      <a:pt x="13642" y="1482"/>
                    </a:lnTo>
                    <a:lnTo>
                      <a:pt x="12918" y="1069"/>
                    </a:lnTo>
                    <a:lnTo>
                      <a:pt x="12539" y="862"/>
                    </a:lnTo>
                    <a:lnTo>
                      <a:pt x="12160" y="690"/>
                    </a:lnTo>
                    <a:lnTo>
                      <a:pt x="11782" y="518"/>
                    </a:lnTo>
                    <a:lnTo>
                      <a:pt x="11368" y="380"/>
                    </a:lnTo>
                    <a:lnTo>
                      <a:pt x="10955" y="276"/>
                    </a:lnTo>
                    <a:lnTo>
                      <a:pt x="10507" y="173"/>
                    </a:lnTo>
                    <a:lnTo>
                      <a:pt x="10094" y="104"/>
                    </a:lnTo>
                    <a:lnTo>
                      <a:pt x="9646" y="35"/>
                    </a:lnTo>
                    <a:lnTo>
                      <a:pt x="91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3" name="Google Shape;4673;g29b7ea283be_1_2021"/>
              <p:cNvSpPr/>
              <p:nvPr/>
            </p:nvSpPr>
            <p:spPr>
              <a:xfrm>
                <a:off x="2214175" y="1952775"/>
                <a:ext cx="437500" cy="437525"/>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34"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75"/>
                    </a:lnTo>
                    <a:lnTo>
                      <a:pt x="2825" y="15158"/>
                    </a:lnTo>
                    <a:lnTo>
                      <a:pt x="2274" y="14607"/>
                    </a:lnTo>
                    <a:lnTo>
                      <a:pt x="1792" y="14021"/>
                    </a:lnTo>
                    <a:lnTo>
                      <a:pt x="1792" y="14021"/>
                    </a:lnTo>
                    <a:lnTo>
                      <a:pt x="1344" y="13367"/>
                    </a:lnTo>
                    <a:lnTo>
                      <a:pt x="930" y="12678"/>
                    </a:lnTo>
                    <a:lnTo>
                      <a:pt x="620" y="11955"/>
                    </a:lnTo>
                    <a:lnTo>
                      <a:pt x="345" y="11162"/>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67"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4" name="Google Shape;4674;g29b7ea283be_1_2021"/>
              <p:cNvSpPr/>
              <p:nvPr/>
            </p:nvSpPr>
            <p:spPr>
              <a:xfrm>
                <a:off x="2404500" y="2183600"/>
                <a:ext cx="140400" cy="206700"/>
              </a:xfrm>
              <a:custGeom>
                <a:avLst/>
                <a:gdLst/>
                <a:ahLst/>
                <a:cxnLst/>
                <a:rect l="l" t="t" r="r" b="b"/>
                <a:pathLst>
                  <a:path w="5616" h="8268" extrusionOk="0">
                    <a:moveTo>
                      <a:pt x="1826" y="0"/>
                    </a:moveTo>
                    <a:lnTo>
                      <a:pt x="1413" y="35"/>
                    </a:lnTo>
                    <a:lnTo>
                      <a:pt x="207" y="172"/>
                    </a:lnTo>
                    <a:lnTo>
                      <a:pt x="104" y="172"/>
                    </a:lnTo>
                    <a:lnTo>
                      <a:pt x="104" y="448"/>
                    </a:lnTo>
                    <a:lnTo>
                      <a:pt x="104" y="827"/>
                    </a:lnTo>
                    <a:lnTo>
                      <a:pt x="138" y="1068"/>
                    </a:lnTo>
                    <a:lnTo>
                      <a:pt x="138" y="1275"/>
                    </a:lnTo>
                    <a:lnTo>
                      <a:pt x="138" y="2584"/>
                    </a:lnTo>
                    <a:lnTo>
                      <a:pt x="138" y="4237"/>
                    </a:lnTo>
                    <a:lnTo>
                      <a:pt x="104" y="6132"/>
                    </a:lnTo>
                    <a:lnTo>
                      <a:pt x="0" y="8164"/>
                    </a:lnTo>
                    <a:lnTo>
                      <a:pt x="586" y="8233"/>
                    </a:lnTo>
                    <a:lnTo>
                      <a:pt x="1137" y="8268"/>
                    </a:lnTo>
                    <a:lnTo>
                      <a:pt x="1654" y="8233"/>
                    </a:lnTo>
                    <a:lnTo>
                      <a:pt x="2171" y="8199"/>
                    </a:lnTo>
                    <a:lnTo>
                      <a:pt x="2963" y="8061"/>
                    </a:lnTo>
                    <a:lnTo>
                      <a:pt x="3755" y="7854"/>
                    </a:lnTo>
                    <a:lnTo>
                      <a:pt x="4479" y="7613"/>
                    </a:lnTo>
                    <a:lnTo>
                      <a:pt x="5168" y="7269"/>
                    </a:lnTo>
                    <a:lnTo>
                      <a:pt x="5615" y="7028"/>
                    </a:lnTo>
                    <a:lnTo>
                      <a:pt x="3273" y="517"/>
                    </a:lnTo>
                    <a:lnTo>
                      <a:pt x="3101" y="448"/>
                    </a:lnTo>
                    <a:lnTo>
                      <a:pt x="182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5" name="Google Shape;4675;g29b7ea283be_1_2021"/>
              <p:cNvSpPr/>
              <p:nvPr/>
            </p:nvSpPr>
            <p:spPr>
              <a:xfrm>
                <a:off x="2404500" y="2183600"/>
                <a:ext cx="140400" cy="206700"/>
              </a:xfrm>
              <a:custGeom>
                <a:avLst/>
                <a:gdLst/>
                <a:ahLst/>
                <a:cxnLst/>
                <a:rect l="l" t="t" r="r" b="b"/>
                <a:pathLst>
                  <a:path w="5616" h="8268" fill="none" extrusionOk="0">
                    <a:moveTo>
                      <a:pt x="5615" y="7028"/>
                    </a:moveTo>
                    <a:lnTo>
                      <a:pt x="5615" y="7028"/>
                    </a:lnTo>
                    <a:lnTo>
                      <a:pt x="5168" y="7269"/>
                    </a:lnTo>
                    <a:lnTo>
                      <a:pt x="5168" y="7269"/>
                    </a:lnTo>
                    <a:lnTo>
                      <a:pt x="4479" y="7613"/>
                    </a:lnTo>
                    <a:lnTo>
                      <a:pt x="3755" y="7854"/>
                    </a:lnTo>
                    <a:lnTo>
                      <a:pt x="2963" y="8061"/>
                    </a:lnTo>
                    <a:lnTo>
                      <a:pt x="2171" y="8199"/>
                    </a:lnTo>
                    <a:lnTo>
                      <a:pt x="2171" y="8199"/>
                    </a:lnTo>
                    <a:lnTo>
                      <a:pt x="1654" y="8233"/>
                    </a:lnTo>
                    <a:lnTo>
                      <a:pt x="1137" y="8268"/>
                    </a:lnTo>
                    <a:lnTo>
                      <a:pt x="1137" y="8268"/>
                    </a:lnTo>
                    <a:lnTo>
                      <a:pt x="586" y="8233"/>
                    </a:lnTo>
                    <a:lnTo>
                      <a:pt x="0" y="8164"/>
                    </a:lnTo>
                    <a:lnTo>
                      <a:pt x="0" y="8164"/>
                    </a:lnTo>
                    <a:lnTo>
                      <a:pt x="104" y="6132"/>
                    </a:lnTo>
                    <a:lnTo>
                      <a:pt x="138" y="4237"/>
                    </a:lnTo>
                    <a:lnTo>
                      <a:pt x="138" y="2584"/>
                    </a:lnTo>
                    <a:lnTo>
                      <a:pt x="138" y="1275"/>
                    </a:lnTo>
                    <a:lnTo>
                      <a:pt x="138" y="1275"/>
                    </a:lnTo>
                    <a:lnTo>
                      <a:pt x="138" y="1068"/>
                    </a:lnTo>
                    <a:lnTo>
                      <a:pt x="138" y="1068"/>
                    </a:lnTo>
                    <a:lnTo>
                      <a:pt x="104" y="827"/>
                    </a:lnTo>
                    <a:lnTo>
                      <a:pt x="104" y="827"/>
                    </a:lnTo>
                    <a:lnTo>
                      <a:pt x="104" y="448"/>
                    </a:lnTo>
                    <a:lnTo>
                      <a:pt x="104" y="448"/>
                    </a:lnTo>
                    <a:lnTo>
                      <a:pt x="104" y="172"/>
                    </a:lnTo>
                    <a:lnTo>
                      <a:pt x="207" y="172"/>
                    </a:lnTo>
                    <a:lnTo>
                      <a:pt x="1413" y="35"/>
                    </a:lnTo>
                    <a:lnTo>
                      <a:pt x="1826" y="0"/>
                    </a:lnTo>
                    <a:lnTo>
                      <a:pt x="3101" y="448"/>
                    </a:lnTo>
                    <a:lnTo>
                      <a:pt x="3101" y="448"/>
                    </a:lnTo>
                    <a:lnTo>
                      <a:pt x="3273" y="517"/>
                    </a:lnTo>
                    <a:lnTo>
                      <a:pt x="5615" y="702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6" name="Google Shape;4676;g29b7ea283be_1_2021"/>
              <p:cNvSpPr/>
              <p:nvPr/>
            </p:nvSpPr>
            <p:spPr>
              <a:xfrm>
                <a:off x="2258950" y="2185300"/>
                <a:ext cx="207575" cy="205000"/>
              </a:xfrm>
              <a:custGeom>
                <a:avLst/>
                <a:gdLst/>
                <a:ahLst/>
                <a:cxnLst/>
                <a:rect l="l" t="t" r="r" b="b"/>
                <a:pathLst>
                  <a:path w="8303" h="8200" extrusionOk="0">
                    <a:moveTo>
                      <a:pt x="5788" y="1"/>
                    </a:moveTo>
                    <a:lnTo>
                      <a:pt x="5202" y="208"/>
                    </a:lnTo>
                    <a:lnTo>
                      <a:pt x="4617" y="483"/>
                    </a:lnTo>
                    <a:lnTo>
                      <a:pt x="4169" y="724"/>
                    </a:lnTo>
                    <a:lnTo>
                      <a:pt x="3755" y="1034"/>
                    </a:lnTo>
                    <a:lnTo>
                      <a:pt x="3308" y="1344"/>
                    </a:lnTo>
                    <a:lnTo>
                      <a:pt x="2860" y="1689"/>
                    </a:lnTo>
                    <a:lnTo>
                      <a:pt x="2446" y="2068"/>
                    </a:lnTo>
                    <a:lnTo>
                      <a:pt x="1999" y="2481"/>
                    </a:lnTo>
                    <a:lnTo>
                      <a:pt x="1482" y="2998"/>
                    </a:lnTo>
                    <a:lnTo>
                      <a:pt x="965" y="3549"/>
                    </a:lnTo>
                    <a:lnTo>
                      <a:pt x="483" y="4135"/>
                    </a:lnTo>
                    <a:lnTo>
                      <a:pt x="1" y="4720"/>
                    </a:lnTo>
                    <a:lnTo>
                      <a:pt x="483" y="5306"/>
                    </a:lnTo>
                    <a:lnTo>
                      <a:pt x="1034" y="5857"/>
                    </a:lnTo>
                    <a:lnTo>
                      <a:pt x="1620" y="6339"/>
                    </a:lnTo>
                    <a:lnTo>
                      <a:pt x="2240" y="6787"/>
                    </a:lnTo>
                    <a:lnTo>
                      <a:pt x="2515" y="6615"/>
                    </a:lnTo>
                    <a:lnTo>
                      <a:pt x="2619" y="6546"/>
                    </a:lnTo>
                    <a:lnTo>
                      <a:pt x="2688" y="6581"/>
                    </a:lnTo>
                    <a:lnTo>
                      <a:pt x="2825" y="6684"/>
                    </a:lnTo>
                    <a:lnTo>
                      <a:pt x="2963" y="6856"/>
                    </a:lnTo>
                    <a:lnTo>
                      <a:pt x="3101" y="7097"/>
                    </a:lnTo>
                    <a:lnTo>
                      <a:pt x="3239" y="7339"/>
                    </a:lnTo>
                    <a:lnTo>
                      <a:pt x="3411" y="7442"/>
                    </a:lnTo>
                    <a:lnTo>
                      <a:pt x="3859" y="7614"/>
                    </a:lnTo>
                    <a:lnTo>
                      <a:pt x="4272" y="7752"/>
                    </a:lnTo>
                    <a:lnTo>
                      <a:pt x="5030" y="7959"/>
                    </a:lnTo>
                    <a:lnTo>
                      <a:pt x="5822" y="8096"/>
                    </a:lnTo>
                    <a:lnTo>
                      <a:pt x="6408" y="8165"/>
                    </a:lnTo>
                    <a:lnTo>
                      <a:pt x="6959" y="8200"/>
                    </a:lnTo>
                    <a:lnTo>
                      <a:pt x="7476" y="8165"/>
                    </a:lnTo>
                    <a:lnTo>
                      <a:pt x="7993" y="8131"/>
                    </a:lnTo>
                    <a:lnTo>
                      <a:pt x="8130" y="7786"/>
                    </a:lnTo>
                    <a:lnTo>
                      <a:pt x="8199" y="7476"/>
                    </a:lnTo>
                    <a:lnTo>
                      <a:pt x="8268" y="7132"/>
                    </a:lnTo>
                    <a:lnTo>
                      <a:pt x="8303" y="6822"/>
                    </a:lnTo>
                    <a:lnTo>
                      <a:pt x="8303" y="6477"/>
                    </a:lnTo>
                    <a:lnTo>
                      <a:pt x="8268" y="6167"/>
                    </a:lnTo>
                    <a:lnTo>
                      <a:pt x="8199" y="5857"/>
                    </a:lnTo>
                    <a:lnTo>
                      <a:pt x="8027" y="5547"/>
                    </a:lnTo>
                    <a:lnTo>
                      <a:pt x="7820" y="5065"/>
                    </a:lnTo>
                    <a:lnTo>
                      <a:pt x="7545" y="4548"/>
                    </a:lnTo>
                    <a:lnTo>
                      <a:pt x="7062" y="3342"/>
                    </a:lnTo>
                    <a:lnTo>
                      <a:pt x="6546" y="2102"/>
                    </a:lnTo>
                    <a:lnTo>
                      <a:pt x="6167" y="1000"/>
                    </a:lnTo>
                    <a:lnTo>
                      <a:pt x="6132" y="897"/>
                    </a:lnTo>
                    <a:lnTo>
                      <a:pt x="6063" y="793"/>
                    </a:lnTo>
                    <a:lnTo>
                      <a:pt x="5926" y="380"/>
                    </a:lnTo>
                    <a:lnTo>
                      <a:pt x="5788" y="1"/>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7" name="Google Shape;4677;g29b7ea283be_1_2021"/>
              <p:cNvSpPr/>
              <p:nvPr/>
            </p:nvSpPr>
            <p:spPr>
              <a:xfrm>
                <a:off x="2258950" y="2185300"/>
                <a:ext cx="207575" cy="205000"/>
              </a:xfrm>
              <a:custGeom>
                <a:avLst/>
                <a:gdLst/>
                <a:ahLst/>
                <a:cxnLst/>
                <a:rect l="l" t="t" r="r" b="b"/>
                <a:pathLst>
                  <a:path w="8303" h="8200" fill="none" extrusionOk="0">
                    <a:moveTo>
                      <a:pt x="7993" y="8131"/>
                    </a:moveTo>
                    <a:lnTo>
                      <a:pt x="7993" y="8131"/>
                    </a:lnTo>
                    <a:lnTo>
                      <a:pt x="7476" y="8165"/>
                    </a:lnTo>
                    <a:lnTo>
                      <a:pt x="6959" y="8200"/>
                    </a:lnTo>
                    <a:lnTo>
                      <a:pt x="6959" y="8200"/>
                    </a:lnTo>
                    <a:lnTo>
                      <a:pt x="6408" y="8165"/>
                    </a:lnTo>
                    <a:lnTo>
                      <a:pt x="5822" y="8096"/>
                    </a:lnTo>
                    <a:lnTo>
                      <a:pt x="5822" y="8096"/>
                    </a:lnTo>
                    <a:lnTo>
                      <a:pt x="5030" y="7959"/>
                    </a:lnTo>
                    <a:lnTo>
                      <a:pt x="4272" y="7752"/>
                    </a:lnTo>
                    <a:lnTo>
                      <a:pt x="4272" y="7752"/>
                    </a:lnTo>
                    <a:lnTo>
                      <a:pt x="3859" y="7614"/>
                    </a:lnTo>
                    <a:lnTo>
                      <a:pt x="3411" y="7442"/>
                    </a:lnTo>
                    <a:lnTo>
                      <a:pt x="3411" y="7442"/>
                    </a:lnTo>
                    <a:lnTo>
                      <a:pt x="3239" y="7339"/>
                    </a:lnTo>
                    <a:lnTo>
                      <a:pt x="3239" y="7339"/>
                    </a:lnTo>
                    <a:lnTo>
                      <a:pt x="3101" y="7097"/>
                    </a:lnTo>
                    <a:lnTo>
                      <a:pt x="2963" y="6856"/>
                    </a:lnTo>
                    <a:lnTo>
                      <a:pt x="2825" y="6684"/>
                    </a:lnTo>
                    <a:lnTo>
                      <a:pt x="2688" y="6581"/>
                    </a:lnTo>
                    <a:lnTo>
                      <a:pt x="2688" y="6581"/>
                    </a:lnTo>
                    <a:lnTo>
                      <a:pt x="2619" y="6546"/>
                    </a:lnTo>
                    <a:lnTo>
                      <a:pt x="2515" y="6615"/>
                    </a:lnTo>
                    <a:lnTo>
                      <a:pt x="2240" y="6787"/>
                    </a:lnTo>
                    <a:lnTo>
                      <a:pt x="2240" y="6787"/>
                    </a:lnTo>
                    <a:lnTo>
                      <a:pt x="1620" y="6339"/>
                    </a:lnTo>
                    <a:lnTo>
                      <a:pt x="1034" y="5857"/>
                    </a:lnTo>
                    <a:lnTo>
                      <a:pt x="483" y="5306"/>
                    </a:lnTo>
                    <a:lnTo>
                      <a:pt x="1" y="4720"/>
                    </a:lnTo>
                    <a:lnTo>
                      <a:pt x="1" y="4720"/>
                    </a:lnTo>
                    <a:lnTo>
                      <a:pt x="483" y="4135"/>
                    </a:lnTo>
                    <a:lnTo>
                      <a:pt x="965" y="3549"/>
                    </a:lnTo>
                    <a:lnTo>
                      <a:pt x="1482" y="2998"/>
                    </a:lnTo>
                    <a:lnTo>
                      <a:pt x="1999" y="2481"/>
                    </a:lnTo>
                    <a:lnTo>
                      <a:pt x="1999" y="2481"/>
                    </a:lnTo>
                    <a:lnTo>
                      <a:pt x="2446" y="2068"/>
                    </a:lnTo>
                    <a:lnTo>
                      <a:pt x="2860" y="1689"/>
                    </a:lnTo>
                    <a:lnTo>
                      <a:pt x="2860" y="1689"/>
                    </a:lnTo>
                    <a:lnTo>
                      <a:pt x="3308" y="1344"/>
                    </a:lnTo>
                    <a:lnTo>
                      <a:pt x="3755" y="1034"/>
                    </a:lnTo>
                    <a:lnTo>
                      <a:pt x="4169" y="724"/>
                    </a:lnTo>
                    <a:lnTo>
                      <a:pt x="4617" y="483"/>
                    </a:lnTo>
                    <a:lnTo>
                      <a:pt x="4617" y="483"/>
                    </a:lnTo>
                    <a:lnTo>
                      <a:pt x="5202" y="208"/>
                    </a:lnTo>
                    <a:lnTo>
                      <a:pt x="5788" y="1"/>
                    </a:lnTo>
                    <a:lnTo>
                      <a:pt x="5788" y="1"/>
                    </a:lnTo>
                    <a:lnTo>
                      <a:pt x="5926" y="380"/>
                    </a:lnTo>
                    <a:lnTo>
                      <a:pt x="5926" y="380"/>
                    </a:lnTo>
                    <a:lnTo>
                      <a:pt x="6063" y="793"/>
                    </a:lnTo>
                    <a:lnTo>
                      <a:pt x="6063" y="793"/>
                    </a:lnTo>
                    <a:lnTo>
                      <a:pt x="6132" y="897"/>
                    </a:lnTo>
                    <a:lnTo>
                      <a:pt x="6132" y="897"/>
                    </a:lnTo>
                    <a:lnTo>
                      <a:pt x="6167" y="1000"/>
                    </a:lnTo>
                    <a:lnTo>
                      <a:pt x="6167" y="1000"/>
                    </a:lnTo>
                    <a:lnTo>
                      <a:pt x="6546" y="2102"/>
                    </a:lnTo>
                    <a:lnTo>
                      <a:pt x="7062" y="3342"/>
                    </a:lnTo>
                    <a:lnTo>
                      <a:pt x="7545" y="4548"/>
                    </a:lnTo>
                    <a:lnTo>
                      <a:pt x="7820" y="5065"/>
                    </a:lnTo>
                    <a:lnTo>
                      <a:pt x="8027" y="5547"/>
                    </a:lnTo>
                    <a:lnTo>
                      <a:pt x="8027" y="5547"/>
                    </a:lnTo>
                    <a:lnTo>
                      <a:pt x="8199" y="5857"/>
                    </a:lnTo>
                    <a:lnTo>
                      <a:pt x="8268" y="6167"/>
                    </a:lnTo>
                    <a:lnTo>
                      <a:pt x="8303" y="6477"/>
                    </a:lnTo>
                    <a:lnTo>
                      <a:pt x="8303" y="6822"/>
                    </a:lnTo>
                    <a:lnTo>
                      <a:pt x="8268" y="7132"/>
                    </a:lnTo>
                    <a:lnTo>
                      <a:pt x="8199" y="7476"/>
                    </a:lnTo>
                    <a:lnTo>
                      <a:pt x="8130" y="7786"/>
                    </a:lnTo>
                    <a:lnTo>
                      <a:pt x="7993" y="813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8" name="Google Shape;4678;g29b7ea283be_1_2021"/>
              <p:cNvSpPr/>
              <p:nvPr/>
            </p:nvSpPr>
            <p:spPr>
              <a:xfrm>
                <a:off x="2481150" y="2191350"/>
                <a:ext cx="162775" cy="173975"/>
              </a:xfrm>
              <a:custGeom>
                <a:avLst/>
                <a:gdLst/>
                <a:ahLst/>
                <a:cxnLst/>
                <a:rect l="l" t="t" r="r" b="b"/>
                <a:pathLst>
                  <a:path w="6511" h="6959" extrusionOk="0">
                    <a:moveTo>
                      <a:pt x="0" y="0"/>
                    </a:moveTo>
                    <a:lnTo>
                      <a:pt x="35" y="138"/>
                    </a:lnTo>
                    <a:lnTo>
                      <a:pt x="35" y="172"/>
                    </a:lnTo>
                    <a:lnTo>
                      <a:pt x="35" y="207"/>
                    </a:lnTo>
                    <a:lnTo>
                      <a:pt x="310" y="1137"/>
                    </a:lnTo>
                    <a:lnTo>
                      <a:pt x="482" y="1860"/>
                    </a:lnTo>
                    <a:lnTo>
                      <a:pt x="655" y="2687"/>
                    </a:lnTo>
                    <a:lnTo>
                      <a:pt x="793" y="3273"/>
                    </a:lnTo>
                    <a:lnTo>
                      <a:pt x="896" y="3789"/>
                    </a:lnTo>
                    <a:lnTo>
                      <a:pt x="1034" y="4272"/>
                    </a:lnTo>
                    <a:lnTo>
                      <a:pt x="1171" y="4685"/>
                    </a:lnTo>
                    <a:lnTo>
                      <a:pt x="1550" y="5615"/>
                    </a:lnTo>
                    <a:lnTo>
                      <a:pt x="2067" y="6786"/>
                    </a:lnTo>
                    <a:lnTo>
                      <a:pt x="2102" y="6959"/>
                    </a:lnTo>
                    <a:lnTo>
                      <a:pt x="2549" y="6718"/>
                    </a:lnTo>
                    <a:lnTo>
                      <a:pt x="2997" y="6408"/>
                    </a:lnTo>
                    <a:lnTo>
                      <a:pt x="3445" y="6097"/>
                    </a:lnTo>
                    <a:lnTo>
                      <a:pt x="3858" y="5787"/>
                    </a:lnTo>
                    <a:lnTo>
                      <a:pt x="4237" y="5409"/>
                    </a:lnTo>
                    <a:lnTo>
                      <a:pt x="3962" y="4754"/>
                    </a:lnTo>
                    <a:lnTo>
                      <a:pt x="3893" y="4582"/>
                    </a:lnTo>
                    <a:lnTo>
                      <a:pt x="3893" y="4513"/>
                    </a:lnTo>
                    <a:lnTo>
                      <a:pt x="3893" y="4478"/>
                    </a:lnTo>
                    <a:lnTo>
                      <a:pt x="4134" y="4410"/>
                    </a:lnTo>
                    <a:lnTo>
                      <a:pt x="4410" y="4375"/>
                    </a:lnTo>
                    <a:lnTo>
                      <a:pt x="5133" y="4341"/>
                    </a:lnTo>
                    <a:lnTo>
                      <a:pt x="5581" y="3686"/>
                    </a:lnTo>
                    <a:lnTo>
                      <a:pt x="5960" y="2997"/>
                    </a:lnTo>
                    <a:lnTo>
                      <a:pt x="6270" y="2239"/>
                    </a:lnTo>
                    <a:lnTo>
                      <a:pt x="6511" y="1481"/>
                    </a:lnTo>
                    <a:lnTo>
                      <a:pt x="5788" y="1413"/>
                    </a:lnTo>
                    <a:lnTo>
                      <a:pt x="5064" y="1344"/>
                    </a:lnTo>
                    <a:lnTo>
                      <a:pt x="4375" y="1206"/>
                    </a:lnTo>
                    <a:lnTo>
                      <a:pt x="3790" y="1068"/>
                    </a:lnTo>
                    <a:lnTo>
                      <a:pt x="1309" y="345"/>
                    </a:lnTo>
                    <a:lnTo>
                      <a:pt x="0" y="0"/>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9" name="Google Shape;4679;g29b7ea283be_1_2021"/>
              <p:cNvSpPr/>
              <p:nvPr/>
            </p:nvSpPr>
            <p:spPr>
              <a:xfrm>
                <a:off x="2409650" y="2081975"/>
                <a:ext cx="80125" cy="194650"/>
              </a:xfrm>
              <a:custGeom>
                <a:avLst/>
                <a:gdLst/>
                <a:ahLst/>
                <a:cxnLst/>
                <a:rect l="l" t="t" r="r" b="b"/>
                <a:pathLst>
                  <a:path w="3205" h="7786" extrusionOk="0">
                    <a:moveTo>
                      <a:pt x="2102" y="0"/>
                    </a:moveTo>
                    <a:lnTo>
                      <a:pt x="1999" y="69"/>
                    </a:lnTo>
                    <a:lnTo>
                      <a:pt x="1861" y="241"/>
                    </a:lnTo>
                    <a:lnTo>
                      <a:pt x="1758" y="517"/>
                    </a:lnTo>
                    <a:lnTo>
                      <a:pt x="1172" y="1791"/>
                    </a:lnTo>
                    <a:lnTo>
                      <a:pt x="621" y="2997"/>
                    </a:lnTo>
                    <a:lnTo>
                      <a:pt x="1" y="4203"/>
                    </a:lnTo>
                    <a:lnTo>
                      <a:pt x="104" y="4444"/>
                    </a:lnTo>
                    <a:lnTo>
                      <a:pt x="380" y="5030"/>
                    </a:lnTo>
                    <a:lnTo>
                      <a:pt x="552" y="5340"/>
                    </a:lnTo>
                    <a:lnTo>
                      <a:pt x="759" y="5650"/>
                    </a:lnTo>
                    <a:lnTo>
                      <a:pt x="966" y="5925"/>
                    </a:lnTo>
                    <a:lnTo>
                      <a:pt x="1172" y="6098"/>
                    </a:lnTo>
                    <a:lnTo>
                      <a:pt x="1379" y="6270"/>
                    </a:lnTo>
                    <a:lnTo>
                      <a:pt x="1620" y="6511"/>
                    </a:lnTo>
                    <a:lnTo>
                      <a:pt x="2102" y="7097"/>
                    </a:lnTo>
                    <a:lnTo>
                      <a:pt x="2550" y="7579"/>
                    </a:lnTo>
                    <a:lnTo>
                      <a:pt x="2688" y="7751"/>
                    </a:lnTo>
                    <a:lnTo>
                      <a:pt x="2826" y="7786"/>
                    </a:lnTo>
                    <a:lnTo>
                      <a:pt x="2895" y="7786"/>
                    </a:lnTo>
                    <a:lnTo>
                      <a:pt x="2998" y="7682"/>
                    </a:lnTo>
                    <a:lnTo>
                      <a:pt x="3032" y="7544"/>
                    </a:lnTo>
                    <a:lnTo>
                      <a:pt x="3101" y="7372"/>
                    </a:lnTo>
                    <a:lnTo>
                      <a:pt x="3170" y="6959"/>
                    </a:lnTo>
                    <a:lnTo>
                      <a:pt x="3205" y="6442"/>
                    </a:lnTo>
                    <a:lnTo>
                      <a:pt x="3205" y="5925"/>
                    </a:lnTo>
                    <a:lnTo>
                      <a:pt x="3170" y="5443"/>
                    </a:lnTo>
                    <a:lnTo>
                      <a:pt x="3101" y="5030"/>
                    </a:lnTo>
                    <a:lnTo>
                      <a:pt x="3067" y="4892"/>
                    </a:lnTo>
                    <a:lnTo>
                      <a:pt x="3032" y="4788"/>
                    </a:lnTo>
                    <a:lnTo>
                      <a:pt x="2929" y="4616"/>
                    </a:lnTo>
                    <a:lnTo>
                      <a:pt x="2860" y="4375"/>
                    </a:lnTo>
                    <a:lnTo>
                      <a:pt x="2791" y="4134"/>
                    </a:lnTo>
                    <a:lnTo>
                      <a:pt x="2757" y="3824"/>
                    </a:lnTo>
                    <a:lnTo>
                      <a:pt x="2757" y="3445"/>
                    </a:lnTo>
                    <a:lnTo>
                      <a:pt x="2757" y="3032"/>
                    </a:lnTo>
                    <a:lnTo>
                      <a:pt x="2826" y="2549"/>
                    </a:lnTo>
                    <a:lnTo>
                      <a:pt x="2895" y="1998"/>
                    </a:lnTo>
                    <a:lnTo>
                      <a:pt x="2826" y="1516"/>
                    </a:lnTo>
                    <a:lnTo>
                      <a:pt x="2722" y="1068"/>
                    </a:lnTo>
                    <a:lnTo>
                      <a:pt x="2585" y="620"/>
                    </a:lnTo>
                    <a:lnTo>
                      <a:pt x="2516" y="414"/>
                    </a:lnTo>
                    <a:lnTo>
                      <a:pt x="2412" y="241"/>
                    </a:lnTo>
                    <a:lnTo>
                      <a:pt x="2309" y="104"/>
                    </a:lnTo>
                    <a:lnTo>
                      <a:pt x="2206" y="35"/>
                    </a:lnTo>
                    <a:lnTo>
                      <a:pt x="2102"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0" name="Google Shape;4680;g29b7ea283be_1_2021"/>
              <p:cNvSpPr/>
              <p:nvPr/>
            </p:nvSpPr>
            <p:spPr>
              <a:xfrm>
                <a:off x="2409650" y="2081975"/>
                <a:ext cx="80125" cy="194650"/>
              </a:xfrm>
              <a:custGeom>
                <a:avLst/>
                <a:gdLst/>
                <a:ahLst/>
                <a:cxnLst/>
                <a:rect l="l" t="t" r="r" b="b"/>
                <a:pathLst>
                  <a:path w="3205" h="7786" fill="none" extrusionOk="0">
                    <a:moveTo>
                      <a:pt x="2895" y="1998"/>
                    </a:moveTo>
                    <a:lnTo>
                      <a:pt x="2895" y="1998"/>
                    </a:lnTo>
                    <a:lnTo>
                      <a:pt x="2826" y="2549"/>
                    </a:lnTo>
                    <a:lnTo>
                      <a:pt x="2757" y="3032"/>
                    </a:lnTo>
                    <a:lnTo>
                      <a:pt x="2757" y="3445"/>
                    </a:lnTo>
                    <a:lnTo>
                      <a:pt x="2757" y="3824"/>
                    </a:lnTo>
                    <a:lnTo>
                      <a:pt x="2791" y="4134"/>
                    </a:lnTo>
                    <a:lnTo>
                      <a:pt x="2860" y="4375"/>
                    </a:lnTo>
                    <a:lnTo>
                      <a:pt x="2929" y="4616"/>
                    </a:lnTo>
                    <a:lnTo>
                      <a:pt x="3032" y="4788"/>
                    </a:lnTo>
                    <a:lnTo>
                      <a:pt x="3032" y="4788"/>
                    </a:lnTo>
                    <a:lnTo>
                      <a:pt x="3067" y="4892"/>
                    </a:lnTo>
                    <a:lnTo>
                      <a:pt x="3101" y="5030"/>
                    </a:lnTo>
                    <a:lnTo>
                      <a:pt x="3170" y="5443"/>
                    </a:lnTo>
                    <a:lnTo>
                      <a:pt x="3205" y="5925"/>
                    </a:lnTo>
                    <a:lnTo>
                      <a:pt x="3205" y="6442"/>
                    </a:lnTo>
                    <a:lnTo>
                      <a:pt x="3170" y="6959"/>
                    </a:lnTo>
                    <a:lnTo>
                      <a:pt x="3101" y="7372"/>
                    </a:lnTo>
                    <a:lnTo>
                      <a:pt x="3032" y="7544"/>
                    </a:lnTo>
                    <a:lnTo>
                      <a:pt x="2998" y="7682"/>
                    </a:lnTo>
                    <a:lnTo>
                      <a:pt x="2895" y="7786"/>
                    </a:lnTo>
                    <a:lnTo>
                      <a:pt x="2826" y="7786"/>
                    </a:lnTo>
                    <a:lnTo>
                      <a:pt x="2826" y="7786"/>
                    </a:lnTo>
                    <a:lnTo>
                      <a:pt x="2688" y="7751"/>
                    </a:lnTo>
                    <a:lnTo>
                      <a:pt x="2550" y="7579"/>
                    </a:lnTo>
                    <a:lnTo>
                      <a:pt x="2102" y="7097"/>
                    </a:lnTo>
                    <a:lnTo>
                      <a:pt x="1620" y="6511"/>
                    </a:lnTo>
                    <a:lnTo>
                      <a:pt x="1379" y="6270"/>
                    </a:lnTo>
                    <a:lnTo>
                      <a:pt x="1172" y="6098"/>
                    </a:lnTo>
                    <a:lnTo>
                      <a:pt x="1172" y="6098"/>
                    </a:lnTo>
                    <a:lnTo>
                      <a:pt x="966" y="5925"/>
                    </a:lnTo>
                    <a:lnTo>
                      <a:pt x="759" y="5650"/>
                    </a:lnTo>
                    <a:lnTo>
                      <a:pt x="552" y="5340"/>
                    </a:lnTo>
                    <a:lnTo>
                      <a:pt x="380" y="5030"/>
                    </a:lnTo>
                    <a:lnTo>
                      <a:pt x="104" y="4444"/>
                    </a:lnTo>
                    <a:lnTo>
                      <a:pt x="1" y="4203"/>
                    </a:lnTo>
                    <a:lnTo>
                      <a:pt x="1" y="4203"/>
                    </a:lnTo>
                    <a:lnTo>
                      <a:pt x="621" y="2997"/>
                    </a:lnTo>
                    <a:lnTo>
                      <a:pt x="1172" y="1791"/>
                    </a:lnTo>
                    <a:lnTo>
                      <a:pt x="1758" y="517"/>
                    </a:lnTo>
                    <a:lnTo>
                      <a:pt x="1758" y="517"/>
                    </a:lnTo>
                    <a:lnTo>
                      <a:pt x="1861" y="241"/>
                    </a:lnTo>
                    <a:lnTo>
                      <a:pt x="1999" y="69"/>
                    </a:lnTo>
                    <a:lnTo>
                      <a:pt x="2102" y="0"/>
                    </a:lnTo>
                    <a:lnTo>
                      <a:pt x="2206" y="35"/>
                    </a:lnTo>
                    <a:lnTo>
                      <a:pt x="2309" y="104"/>
                    </a:lnTo>
                    <a:lnTo>
                      <a:pt x="2412" y="241"/>
                    </a:lnTo>
                    <a:lnTo>
                      <a:pt x="2516" y="414"/>
                    </a:lnTo>
                    <a:lnTo>
                      <a:pt x="2585" y="620"/>
                    </a:lnTo>
                    <a:lnTo>
                      <a:pt x="2722" y="1068"/>
                    </a:lnTo>
                    <a:lnTo>
                      <a:pt x="2826" y="1516"/>
                    </a:lnTo>
                    <a:lnTo>
                      <a:pt x="2895" y="199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1" name="Google Shape;4681;g29b7ea283be_1_2021"/>
              <p:cNvSpPr/>
              <p:nvPr/>
            </p:nvSpPr>
            <p:spPr>
              <a:xfrm>
                <a:off x="2432925" y="2125900"/>
                <a:ext cx="47375" cy="42225"/>
              </a:xfrm>
              <a:custGeom>
                <a:avLst/>
                <a:gdLst/>
                <a:ahLst/>
                <a:cxnLst/>
                <a:rect l="l" t="t" r="r" b="b"/>
                <a:pathLst>
                  <a:path w="1895" h="1689" extrusionOk="0">
                    <a:moveTo>
                      <a:pt x="172" y="0"/>
                    </a:moveTo>
                    <a:lnTo>
                      <a:pt x="103" y="69"/>
                    </a:lnTo>
                    <a:lnTo>
                      <a:pt x="35" y="138"/>
                    </a:lnTo>
                    <a:lnTo>
                      <a:pt x="0" y="276"/>
                    </a:lnTo>
                    <a:lnTo>
                      <a:pt x="69" y="413"/>
                    </a:lnTo>
                    <a:lnTo>
                      <a:pt x="276" y="0"/>
                    </a:lnTo>
                    <a:close/>
                    <a:moveTo>
                      <a:pt x="1895" y="723"/>
                    </a:moveTo>
                    <a:lnTo>
                      <a:pt x="1890" y="797"/>
                    </a:lnTo>
                    <a:lnTo>
                      <a:pt x="1895" y="758"/>
                    </a:lnTo>
                    <a:lnTo>
                      <a:pt x="1895" y="723"/>
                    </a:lnTo>
                    <a:close/>
                    <a:moveTo>
                      <a:pt x="1890" y="797"/>
                    </a:moveTo>
                    <a:lnTo>
                      <a:pt x="1860" y="1033"/>
                    </a:lnTo>
                    <a:lnTo>
                      <a:pt x="1826" y="1688"/>
                    </a:lnTo>
                    <a:lnTo>
                      <a:pt x="1860" y="1240"/>
                    </a:lnTo>
                    <a:lnTo>
                      <a:pt x="1890" y="797"/>
                    </a:lnTo>
                    <a:close/>
                  </a:path>
                </a:pathLst>
              </a:custGeom>
              <a:solidFill>
                <a:srgbClr val="D0D0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2" name="Google Shape;4682;g29b7ea283be_1_2021"/>
              <p:cNvSpPr/>
              <p:nvPr/>
            </p:nvSpPr>
            <p:spPr>
              <a:xfrm>
                <a:off x="2478550" y="2143975"/>
                <a:ext cx="1750" cy="24150"/>
              </a:xfrm>
              <a:custGeom>
                <a:avLst/>
                <a:gdLst/>
                <a:ahLst/>
                <a:cxnLst/>
                <a:rect l="l" t="t" r="r" b="b"/>
                <a:pathLst>
                  <a:path w="70" h="966" fill="none" extrusionOk="0">
                    <a:moveTo>
                      <a:pt x="70" y="0"/>
                    </a:moveTo>
                    <a:lnTo>
                      <a:pt x="70" y="0"/>
                    </a:lnTo>
                    <a:lnTo>
                      <a:pt x="35" y="517"/>
                    </a:lnTo>
                    <a:lnTo>
                      <a:pt x="1" y="965"/>
                    </a:lnTo>
                    <a:lnTo>
                      <a:pt x="1" y="965"/>
                    </a:lnTo>
                    <a:lnTo>
                      <a:pt x="35" y="310"/>
                    </a:lnTo>
                    <a:lnTo>
                      <a:pt x="35" y="310"/>
                    </a:lnTo>
                    <a:lnTo>
                      <a:pt x="70" y="35"/>
                    </a:lnTo>
                    <a:lnTo>
                      <a:pt x="70" y="35"/>
                    </a:lnTo>
                    <a:lnTo>
                      <a:pt x="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3" name="Google Shape;4683;g29b7ea283be_1_2021"/>
              <p:cNvSpPr/>
              <p:nvPr/>
            </p:nvSpPr>
            <p:spPr>
              <a:xfrm>
                <a:off x="2432925" y="2125900"/>
                <a:ext cx="6900" cy="10350"/>
              </a:xfrm>
              <a:custGeom>
                <a:avLst/>
                <a:gdLst/>
                <a:ahLst/>
                <a:cxnLst/>
                <a:rect l="l" t="t" r="r" b="b"/>
                <a:pathLst>
                  <a:path w="276" h="414" fill="none" extrusionOk="0">
                    <a:moveTo>
                      <a:pt x="276" y="0"/>
                    </a:moveTo>
                    <a:lnTo>
                      <a:pt x="276" y="0"/>
                    </a:lnTo>
                    <a:lnTo>
                      <a:pt x="172" y="0"/>
                    </a:lnTo>
                    <a:lnTo>
                      <a:pt x="103" y="69"/>
                    </a:lnTo>
                    <a:lnTo>
                      <a:pt x="35" y="138"/>
                    </a:lnTo>
                    <a:lnTo>
                      <a:pt x="0" y="276"/>
                    </a:lnTo>
                    <a:lnTo>
                      <a:pt x="0" y="276"/>
                    </a:lnTo>
                    <a:lnTo>
                      <a:pt x="69" y="413"/>
                    </a:lnTo>
                    <a:lnTo>
                      <a:pt x="69" y="413"/>
                    </a:lnTo>
                    <a:lnTo>
                      <a:pt x="27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4" name="Google Shape;4684;g29b7ea283be_1_2021"/>
              <p:cNvSpPr/>
              <p:nvPr/>
            </p:nvSpPr>
            <p:spPr>
              <a:xfrm>
                <a:off x="2434650" y="2125025"/>
                <a:ext cx="45650" cy="48250"/>
              </a:xfrm>
              <a:custGeom>
                <a:avLst/>
                <a:gdLst/>
                <a:ahLst/>
                <a:cxnLst/>
                <a:rect l="l" t="t" r="r" b="b"/>
                <a:pathLst>
                  <a:path w="1826" h="1930" extrusionOk="0">
                    <a:moveTo>
                      <a:pt x="276" y="1"/>
                    </a:moveTo>
                    <a:lnTo>
                      <a:pt x="207" y="35"/>
                    </a:lnTo>
                    <a:lnTo>
                      <a:pt x="0" y="448"/>
                    </a:lnTo>
                    <a:lnTo>
                      <a:pt x="207" y="793"/>
                    </a:lnTo>
                    <a:lnTo>
                      <a:pt x="379" y="965"/>
                    </a:lnTo>
                    <a:lnTo>
                      <a:pt x="586" y="1172"/>
                    </a:lnTo>
                    <a:lnTo>
                      <a:pt x="827" y="1379"/>
                    </a:lnTo>
                    <a:lnTo>
                      <a:pt x="1102" y="1585"/>
                    </a:lnTo>
                    <a:lnTo>
                      <a:pt x="1412" y="1792"/>
                    </a:lnTo>
                    <a:lnTo>
                      <a:pt x="1757" y="1930"/>
                    </a:lnTo>
                    <a:lnTo>
                      <a:pt x="1757" y="1723"/>
                    </a:lnTo>
                    <a:lnTo>
                      <a:pt x="1791" y="1275"/>
                    </a:lnTo>
                    <a:lnTo>
                      <a:pt x="1826" y="758"/>
                    </a:lnTo>
                    <a:lnTo>
                      <a:pt x="1688" y="655"/>
                    </a:lnTo>
                    <a:lnTo>
                      <a:pt x="1550" y="621"/>
                    </a:lnTo>
                    <a:lnTo>
                      <a:pt x="1343" y="552"/>
                    </a:lnTo>
                    <a:lnTo>
                      <a:pt x="1240" y="483"/>
                    </a:lnTo>
                    <a:lnTo>
                      <a:pt x="1137" y="380"/>
                    </a:lnTo>
                    <a:lnTo>
                      <a:pt x="999" y="276"/>
                    </a:lnTo>
                    <a:lnTo>
                      <a:pt x="758" y="138"/>
                    </a:lnTo>
                    <a:lnTo>
                      <a:pt x="517" y="69"/>
                    </a:lnTo>
                    <a:lnTo>
                      <a:pt x="276" y="1"/>
                    </a:lnTo>
                    <a:close/>
                  </a:path>
                </a:pathLst>
              </a:custGeom>
              <a:solidFill>
                <a:srgbClr val="C892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5" name="Google Shape;4685;g29b7ea283be_1_2021"/>
              <p:cNvSpPr/>
              <p:nvPr/>
            </p:nvSpPr>
            <p:spPr>
              <a:xfrm>
                <a:off x="2434650" y="2125025"/>
                <a:ext cx="45650" cy="48250"/>
              </a:xfrm>
              <a:custGeom>
                <a:avLst/>
                <a:gdLst/>
                <a:ahLst/>
                <a:cxnLst/>
                <a:rect l="l" t="t" r="r" b="b"/>
                <a:pathLst>
                  <a:path w="1826" h="1930" fill="none" extrusionOk="0">
                    <a:moveTo>
                      <a:pt x="276" y="1"/>
                    </a:moveTo>
                    <a:lnTo>
                      <a:pt x="276" y="1"/>
                    </a:lnTo>
                    <a:lnTo>
                      <a:pt x="207" y="35"/>
                    </a:lnTo>
                    <a:lnTo>
                      <a:pt x="207" y="35"/>
                    </a:lnTo>
                    <a:lnTo>
                      <a:pt x="0" y="448"/>
                    </a:lnTo>
                    <a:lnTo>
                      <a:pt x="0" y="448"/>
                    </a:lnTo>
                    <a:lnTo>
                      <a:pt x="207" y="793"/>
                    </a:lnTo>
                    <a:lnTo>
                      <a:pt x="379" y="965"/>
                    </a:lnTo>
                    <a:lnTo>
                      <a:pt x="586" y="1172"/>
                    </a:lnTo>
                    <a:lnTo>
                      <a:pt x="827" y="1379"/>
                    </a:lnTo>
                    <a:lnTo>
                      <a:pt x="1102" y="1585"/>
                    </a:lnTo>
                    <a:lnTo>
                      <a:pt x="1412" y="1792"/>
                    </a:lnTo>
                    <a:lnTo>
                      <a:pt x="1757" y="1930"/>
                    </a:lnTo>
                    <a:lnTo>
                      <a:pt x="1757" y="1930"/>
                    </a:lnTo>
                    <a:lnTo>
                      <a:pt x="1757" y="1723"/>
                    </a:lnTo>
                    <a:lnTo>
                      <a:pt x="1757" y="1723"/>
                    </a:lnTo>
                    <a:lnTo>
                      <a:pt x="1791" y="1275"/>
                    </a:lnTo>
                    <a:lnTo>
                      <a:pt x="1826" y="758"/>
                    </a:lnTo>
                    <a:lnTo>
                      <a:pt x="1826" y="758"/>
                    </a:lnTo>
                    <a:lnTo>
                      <a:pt x="1688" y="655"/>
                    </a:lnTo>
                    <a:lnTo>
                      <a:pt x="1550" y="621"/>
                    </a:lnTo>
                    <a:lnTo>
                      <a:pt x="1550" y="621"/>
                    </a:lnTo>
                    <a:lnTo>
                      <a:pt x="1343" y="552"/>
                    </a:lnTo>
                    <a:lnTo>
                      <a:pt x="1240" y="483"/>
                    </a:lnTo>
                    <a:lnTo>
                      <a:pt x="1137" y="380"/>
                    </a:lnTo>
                    <a:lnTo>
                      <a:pt x="1137" y="380"/>
                    </a:lnTo>
                    <a:lnTo>
                      <a:pt x="999" y="276"/>
                    </a:lnTo>
                    <a:lnTo>
                      <a:pt x="758" y="138"/>
                    </a:lnTo>
                    <a:lnTo>
                      <a:pt x="517" y="69"/>
                    </a:lnTo>
                    <a:lnTo>
                      <a:pt x="27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6" name="Google Shape;4686;g29b7ea283be_1_2021"/>
              <p:cNvSpPr/>
              <p:nvPr/>
            </p:nvSpPr>
            <p:spPr>
              <a:xfrm>
                <a:off x="2329575" y="2349800"/>
                <a:ext cx="36200" cy="29300"/>
              </a:xfrm>
              <a:custGeom>
                <a:avLst/>
                <a:gdLst/>
                <a:ahLst/>
                <a:cxnLst/>
                <a:rect l="l" t="t" r="r" b="b"/>
                <a:pathLst>
                  <a:path w="1448" h="1172" extrusionOk="0">
                    <a:moveTo>
                      <a:pt x="0" y="1"/>
                    </a:moveTo>
                    <a:lnTo>
                      <a:pt x="173" y="138"/>
                    </a:lnTo>
                    <a:lnTo>
                      <a:pt x="310" y="311"/>
                    </a:lnTo>
                    <a:lnTo>
                      <a:pt x="448" y="552"/>
                    </a:lnTo>
                    <a:lnTo>
                      <a:pt x="586" y="862"/>
                    </a:lnTo>
                    <a:lnTo>
                      <a:pt x="1034" y="1034"/>
                    </a:lnTo>
                    <a:lnTo>
                      <a:pt x="1447" y="1172"/>
                    </a:lnTo>
                    <a:lnTo>
                      <a:pt x="1447" y="1172"/>
                    </a:lnTo>
                    <a:lnTo>
                      <a:pt x="1137" y="827"/>
                    </a:lnTo>
                    <a:lnTo>
                      <a:pt x="793" y="517"/>
                    </a:lnTo>
                    <a:lnTo>
                      <a:pt x="414" y="242"/>
                    </a:lnTo>
                    <a:lnTo>
                      <a:pt x="0" y="1"/>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7" name="Google Shape;4687;g29b7ea283be_1_2021"/>
              <p:cNvSpPr/>
              <p:nvPr/>
            </p:nvSpPr>
            <p:spPr>
              <a:xfrm>
                <a:off x="2329575" y="2349800"/>
                <a:ext cx="36200" cy="29300"/>
              </a:xfrm>
              <a:custGeom>
                <a:avLst/>
                <a:gdLst/>
                <a:ahLst/>
                <a:cxnLst/>
                <a:rect l="l" t="t" r="r" b="b"/>
                <a:pathLst>
                  <a:path w="1448" h="1172" fill="none" extrusionOk="0">
                    <a:moveTo>
                      <a:pt x="0" y="1"/>
                    </a:moveTo>
                    <a:lnTo>
                      <a:pt x="0" y="1"/>
                    </a:lnTo>
                    <a:lnTo>
                      <a:pt x="173" y="138"/>
                    </a:lnTo>
                    <a:lnTo>
                      <a:pt x="310" y="311"/>
                    </a:lnTo>
                    <a:lnTo>
                      <a:pt x="448" y="552"/>
                    </a:lnTo>
                    <a:lnTo>
                      <a:pt x="586" y="862"/>
                    </a:lnTo>
                    <a:lnTo>
                      <a:pt x="586" y="862"/>
                    </a:lnTo>
                    <a:lnTo>
                      <a:pt x="1034" y="1034"/>
                    </a:lnTo>
                    <a:lnTo>
                      <a:pt x="1447" y="1172"/>
                    </a:lnTo>
                    <a:lnTo>
                      <a:pt x="1447" y="1172"/>
                    </a:lnTo>
                    <a:lnTo>
                      <a:pt x="1137" y="827"/>
                    </a:lnTo>
                    <a:lnTo>
                      <a:pt x="793" y="517"/>
                    </a:lnTo>
                    <a:lnTo>
                      <a:pt x="414" y="242"/>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8" name="Google Shape;4688;g29b7ea283be_1_2021"/>
              <p:cNvSpPr/>
              <p:nvPr/>
            </p:nvSpPr>
            <p:spPr>
              <a:xfrm>
                <a:off x="2410525" y="2205125"/>
                <a:ext cx="4325" cy="5175"/>
              </a:xfrm>
              <a:custGeom>
                <a:avLst/>
                <a:gdLst/>
                <a:ahLst/>
                <a:cxnLst/>
                <a:rect l="l" t="t" r="r" b="b"/>
                <a:pathLst>
                  <a:path w="173" h="207" extrusionOk="0">
                    <a:moveTo>
                      <a:pt x="0" y="0"/>
                    </a:moveTo>
                    <a:lnTo>
                      <a:pt x="69" y="104"/>
                    </a:lnTo>
                    <a:lnTo>
                      <a:pt x="104" y="207"/>
                    </a:lnTo>
                    <a:lnTo>
                      <a:pt x="173" y="35"/>
                    </a:lnTo>
                    <a:lnTo>
                      <a:pt x="0" y="0"/>
                    </a:lnTo>
                    <a:close/>
                  </a:path>
                </a:pathLst>
              </a:custGeom>
              <a:solidFill>
                <a:srgbClr val="BABA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9" name="Google Shape;4689;g29b7ea283be_1_2021"/>
              <p:cNvSpPr/>
              <p:nvPr/>
            </p:nvSpPr>
            <p:spPr>
              <a:xfrm>
                <a:off x="2410525" y="2205125"/>
                <a:ext cx="4325" cy="5175"/>
              </a:xfrm>
              <a:custGeom>
                <a:avLst/>
                <a:gdLst/>
                <a:ahLst/>
                <a:cxnLst/>
                <a:rect l="l" t="t" r="r" b="b"/>
                <a:pathLst>
                  <a:path w="173" h="207" fill="none" extrusionOk="0">
                    <a:moveTo>
                      <a:pt x="0" y="0"/>
                    </a:moveTo>
                    <a:lnTo>
                      <a:pt x="0" y="0"/>
                    </a:lnTo>
                    <a:lnTo>
                      <a:pt x="0" y="0"/>
                    </a:lnTo>
                    <a:lnTo>
                      <a:pt x="0" y="0"/>
                    </a:lnTo>
                    <a:lnTo>
                      <a:pt x="69" y="104"/>
                    </a:lnTo>
                    <a:lnTo>
                      <a:pt x="69" y="104"/>
                    </a:lnTo>
                    <a:lnTo>
                      <a:pt x="104" y="207"/>
                    </a:lnTo>
                    <a:lnTo>
                      <a:pt x="104" y="207"/>
                    </a:lnTo>
                    <a:lnTo>
                      <a:pt x="104" y="207"/>
                    </a:lnTo>
                    <a:lnTo>
                      <a:pt x="104" y="207"/>
                    </a:lnTo>
                    <a:lnTo>
                      <a:pt x="173" y="35"/>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0" name="Google Shape;4690;g29b7ea283be_1_2021"/>
              <p:cNvSpPr/>
              <p:nvPr/>
            </p:nvSpPr>
            <p:spPr>
              <a:xfrm>
                <a:off x="2312350" y="2197375"/>
                <a:ext cx="100775" cy="49975"/>
              </a:xfrm>
              <a:custGeom>
                <a:avLst/>
                <a:gdLst/>
                <a:ahLst/>
                <a:cxnLst/>
                <a:rect l="l" t="t" r="r" b="b"/>
                <a:pathLst>
                  <a:path w="4031" h="1999" extrusionOk="0">
                    <a:moveTo>
                      <a:pt x="2618" y="0"/>
                    </a:moveTo>
                    <a:lnTo>
                      <a:pt x="1964" y="414"/>
                    </a:lnTo>
                    <a:lnTo>
                      <a:pt x="1309" y="861"/>
                    </a:lnTo>
                    <a:lnTo>
                      <a:pt x="655" y="1413"/>
                    </a:lnTo>
                    <a:lnTo>
                      <a:pt x="0" y="1998"/>
                    </a:lnTo>
                    <a:lnTo>
                      <a:pt x="0" y="1998"/>
                    </a:lnTo>
                    <a:lnTo>
                      <a:pt x="689" y="1964"/>
                    </a:lnTo>
                    <a:lnTo>
                      <a:pt x="1103" y="1929"/>
                    </a:lnTo>
                    <a:lnTo>
                      <a:pt x="1551" y="1826"/>
                    </a:lnTo>
                    <a:lnTo>
                      <a:pt x="2067" y="1688"/>
                    </a:lnTo>
                    <a:lnTo>
                      <a:pt x="2550" y="1482"/>
                    </a:lnTo>
                    <a:lnTo>
                      <a:pt x="3032" y="1240"/>
                    </a:lnTo>
                    <a:lnTo>
                      <a:pt x="3445" y="999"/>
                    </a:lnTo>
                    <a:lnTo>
                      <a:pt x="3790" y="758"/>
                    </a:lnTo>
                    <a:lnTo>
                      <a:pt x="4031" y="517"/>
                    </a:lnTo>
                    <a:lnTo>
                      <a:pt x="3996" y="414"/>
                    </a:lnTo>
                    <a:lnTo>
                      <a:pt x="3927" y="310"/>
                    </a:lnTo>
                    <a:lnTo>
                      <a:pt x="2618" y="0"/>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1" name="Google Shape;4691;g29b7ea283be_1_2021"/>
              <p:cNvSpPr/>
              <p:nvPr/>
            </p:nvSpPr>
            <p:spPr>
              <a:xfrm>
                <a:off x="2312350" y="2197375"/>
                <a:ext cx="100775" cy="49975"/>
              </a:xfrm>
              <a:custGeom>
                <a:avLst/>
                <a:gdLst/>
                <a:ahLst/>
                <a:cxnLst/>
                <a:rect l="l" t="t" r="r" b="b"/>
                <a:pathLst>
                  <a:path w="4031" h="1999" fill="none" extrusionOk="0">
                    <a:moveTo>
                      <a:pt x="2618" y="0"/>
                    </a:moveTo>
                    <a:lnTo>
                      <a:pt x="2618" y="0"/>
                    </a:lnTo>
                    <a:lnTo>
                      <a:pt x="1964" y="414"/>
                    </a:lnTo>
                    <a:lnTo>
                      <a:pt x="1309" y="861"/>
                    </a:lnTo>
                    <a:lnTo>
                      <a:pt x="655" y="1413"/>
                    </a:lnTo>
                    <a:lnTo>
                      <a:pt x="0" y="1998"/>
                    </a:lnTo>
                    <a:lnTo>
                      <a:pt x="0" y="1998"/>
                    </a:lnTo>
                    <a:lnTo>
                      <a:pt x="689" y="1964"/>
                    </a:lnTo>
                    <a:lnTo>
                      <a:pt x="689" y="1964"/>
                    </a:lnTo>
                    <a:lnTo>
                      <a:pt x="1103" y="1929"/>
                    </a:lnTo>
                    <a:lnTo>
                      <a:pt x="1551" y="1826"/>
                    </a:lnTo>
                    <a:lnTo>
                      <a:pt x="2067" y="1688"/>
                    </a:lnTo>
                    <a:lnTo>
                      <a:pt x="2550" y="1482"/>
                    </a:lnTo>
                    <a:lnTo>
                      <a:pt x="3032" y="1240"/>
                    </a:lnTo>
                    <a:lnTo>
                      <a:pt x="3445" y="999"/>
                    </a:lnTo>
                    <a:lnTo>
                      <a:pt x="3790" y="758"/>
                    </a:lnTo>
                    <a:lnTo>
                      <a:pt x="4031" y="517"/>
                    </a:lnTo>
                    <a:lnTo>
                      <a:pt x="4031" y="517"/>
                    </a:lnTo>
                    <a:lnTo>
                      <a:pt x="4031" y="517"/>
                    </a:lnTo>
                    <a:lnTo>
                      <a:pt x="4031" y="517"/>
                    </a:lnTo>
                    <a:lnTo>
                      <a:pt x="3996" y="414"/>
                    </a:lnTo>
                    <a:lnTo>
                      <a:pt x="3996" y="414"/>
                    </a:lnTo>
                    <a:lnTo>
                      <a:pt x="3927" y="310"/>
                    </a:lnTo>
                    <a:lnTo>
                      <a:pt x="3927" y="310"/>
                    </a:lnTo>
                    <a:lnTo>
                      <a:pt x="3927" y="310"/>
                    </a:lnTo>
                    <a:lnTo>
                      <a:pt x="26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2" name="Google Shape;4692;g29b7ea283be_1_2021"/>
              <p:cNvSpPr/>
              <p:nvPr/>
            </p:nvSpPr>
            <p:spPr>
              <a:xfrm>
                <a:off x="2426875" y="2044925"/>
                <a:ext cx="102525" cy="112000"/>
              </a:xfrm>
              <a:custGeom>
                <a:avLst/>
                <a:gdLst/>
                <a:ahLst/>
                <a:cxnLst/>
                <a:rect l="l" t="t" r="r" b="b"/>
                <a:pathLst>
                  <a:path w="4101" h="4480" extrusionOk="0">
                    <a:moveTo>
                      <a:pt x="3067" y="1"/>
                    </a:moveTo>
                    <a:lnTo>
                      <a:pt x="518" y="518"/>
                    </a:lnTo>
                    <a:lnTo>
                      <a:pt x="1" y="2137"/>
                    </a:lnTo>
                    <a:lnTo>
                      <a:pt x="35" y="2309"/>
                    </a:lnTo>
                    <a:lnTo>
                      <a:pt x="242" y="2722"/>
                    </a:lnTo>
                    <a:lnTo>
                      <a:pt x="380" y="2963"/>
                    </a:lnTo>
                    <a:lnTo>
                      <a:pt x="518" y="3205"/>
                    </a:lnTo>
                    <a:lnTo>
                      <a:pt x="724" y="3446"/>
                    </a:lnTo>
                    <a:lnTo>
                      <a:pt x="966" y="3618"/>
                    </a:lnTo>
                    <a:lnTo>
                      <a:pt x="1172" y="3790"/>
                    </a:lnTo>
                    <a:lnTo>
                      <a:pt x="1482" y="3928"/>
                    </a:lnTo>
                    <a:lnTo>
                      <a:pt x="2206" y="4238"/>
                    </a:lnTo>
                    <a:lnTo>
                      <a:pt x="2550" y="4341"/>
                    </a:lnTo>
                    <a:lnTo>
                      <a:pt x="2895" y="4445"/>
                    </a:lnTo>
                    <a:lnTo>
                      <a:pt x="3170" y="4479"/>
                    </a:lnTo>
                    <a:lnTo>
                      <a:pt x="3377" y="4445"/>
                    </a:lnTo>
                    <a:lnTo>
                      <a:pt x="3515" y="4376"/>
                    </a:lnTo>
                    <a:lnTo>
                      <a:pt x="3549" y="4272"/>
                    </a:lnTo>
                    <a:lnTo>
                      <a:pt x="3584" y="4100"/>
                    </a:lnTo>
                    <a:lnTo>
                      <a:pt x="3549" y="3962"/>
                    </a:lnTo>
                    <a:lnTo>
                      <a:pt x="3515" y="3618"/>
                    </a:lnTo>
                    <a:lnTo>
                      <a:pt x="3515" y="3480"/>
                    </a:lnTo>
                    <a:lnTo>
                      <a:pt x="3515" y="3377"/>
                    </a:lnTo>
                    <a:lnTo>
                      <a:pt x="3584" y="3239"/>
                    </a:lnTo>
                    <a:lnTo>
                      <a:pt x="3549" y="3170"/>
                    </a:lnTo>
                    <a:lnTo>
                      <a:pt x="3446" y="3136"/>
                    </a:lnTo>
                    <a:lnTo>
                      <a:pt x="3342" y="3067"/>
                    </a:lnTo>
                    <a:lnTo>
                      <a:pt x="3342" y="3032"/>
                    </a:lnTo>
                    <a:lnTo>
                      <a:pt x="3377" y="3032"/>
                    </a:lnTo>
                    <a:lnTo>
                      <a:pt x="3549" y="2963"/>
                    </a:lnTo>
                    <a:lnTo>
                      <a:pt x="3618" y="2895"/>
                    </a:lnTo>
                    <a:lnTo>
                      <a:pt x="3652" y="2860"/>
                    </a:lnTo>
                    <a:lnTo>
                      <a:pt x="3652" y="2791"/>
                    </a:lnTo>
                    <a:lnTo>
                      <a:pt x="3652" y="2722"/>
                    </a:lnTo>
                    <a:lnTo>
                      <a:pt x="3584" y="2550"/>
                    </a:lnTo>
                    <a:lnTo>
                      <a:pt x="3515" y="2412"/>
                    </a:lnTo>
                    <a:lnTo>
                      <a:pt x="3515" y="2343"/>
                    </a:lnTo>
                    <a:lnTo>
                      <a:pt x="3584" y="2309"/>
                    </a:lnTo>
                    <a:lnTo>
                      <a:pt x="3756" y="2240"/>
                    </a:lnTo>
                    <a:lnTo>
                      <a:pt x="3928" y="2171"/>
                    </a:lnTo>
                    <a:lnTo>
                      <a:pt x="4031" y="2102"/>
                    </a:lnTo>
                    <a:lnTo>
                      <a:pt x="4066" y="2033"/>
                    </a:lnTo>
                    <a:lnTo>
                      <a:pt x="4100" y="1964"/>
                    </a:lnTo>
                    <a:lnTo>
                      <a:pt x="4066" y="1930"/>
                    </a:lnTo>
                    <a:lnTo>
                      <a:pt x="3928" y="1792"/>
                    </a:lnTo>
                    <a:lnTo>
                      <a:pt x="3721" y="1654"/>
                    </a:lnTo>
                    <a:lnTo>
                      <a:pt x="3411" y="1413"/>
                    </a:lnTo>
                    <a:lnTo>
                      <a:pt x="3274" y="1207"/>
                    </a:lnTo>
                    <a:lnTo>
                      <a:pt x="3205" y="1034"/>
                    </a:lnTo>
                    <a:lnTo>
                      <a:pt x="3170" y="897"/>
                    </a:lnTo>
                    <a:lnTo>
                      <a:pt x="3170" y="724"/>
                    </a:lnTo>
                    <a:lnTo>
                      <a:pt x="3170" y="380"/>
                    </a:lnTo>
                    <a:lnTo>
                      <a:pt x="3136" y="208"/>
                    </a:lnTo>
                    <a:lnTo>
                      <a:pt x="3067"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3" name="Google Shape;4693;g29b7ea283be_1_2021"/>
              <p:cNvSpPr/>
              <p:nvPr/>
            </p:nvSpPr>
            <p:spPr>
              <a:xfrm>
                <a:off x="2214175" y="2006175"/>
                <a:ext cx="291975" cy="246325"/>
              </a:xfrm>
              <a:custGeom>
                <a:avLst/>
                <a:gdLst/>
                <a:ahLst/>
                <a:cxnLst/>
                <a:rect l="l" t="t" r="r" b="b"/>
                <a:pathLst>
                  <a:path w="11679" h="9853" extrusionOk="0">
                    <a:moveTo>
                      <a:pt x="9301" y="1"/>
                    </a:moveTo>
                    <a:lnTo>
                      <a:pt x="8785" y="70"/>
                    </a:lnTo>
                    <a:lnTo>
                      <a:pt x="8268" y="173"/>
                    </a:lnTo>
                    <a:lnTo>
                      <a:pt x="7889" y="311"/>
                    </a:lnTo>
                    <a:lnTo>
                      <a:pt x="7579" y="483"/>
                    </a:lnTo>
                    <a:lnTo>
                      <a:pt x="7303" y="724"/>
                    </a:lnTo>
                    <a:lnTo>
                      <a:pt x="7062" y="1000"/>
                    </a:lnTo>
                    <a:lnTo>
                      <a:pt x="6855" y="1275"/>
                    </a:lnTo>
                    <a:lnTo>
                      <a:pt x="6649" y="1620"/>
                    </a:lnTo>
                    <a:lnTo>
                      <a:pt x="6511" y="1930"/>
                    </a:lnTo>
                    <a:lnTo>
                      <a:pt x="6339" y="2274"/>
                    </a:lnTo>
                    <a:lnTo>
                      <a:pt x="6132" y="2963"/>
                    </a:lnTo>
                    <a:lnTo>
                      <a:pt x="5925" y="3549"/>
                    </a:lnTo>
                    <a:lnTo>
                      <a:pt x="5753" y="3997"/>
                    </a:lnTo>
                    <a:lnTo>
                      <a:pt x="5684" y="4169"/>
                    </a:lnTo>
                    <a:lnTo>
                      <a:pt x="5581" y="4272"/>
                    </a:lnTo>
                    <a:lnTo>
                      <a:pt x="5409" y="4376"/>
                    </a:lnTo>
                    <a:lnTo>
                      <a:pt x="5236" y="4410"/>
                    </a:lnTo>
                    <a:lnTo>
                      <a:pt x="5064" y="4445"/>
                    </a:lnTo>
                    <a:lnTo>
                      <a:pt x="4582" y="4445"/>
                    </a:lnTo>
                    <a:lnTo>
                      <a:pt x="4237" y="4479"/>
                    </a:lnTo>
                    <a:lnTo>
                      <a:pt x="3790" y="4513"/>
                    </a:lnTo>
                    <a:lnTo>
                      <a:pt x="3204" y="4651"/>
                    </a:lnTo>
                    <a:lnTo>
                      <a:pt x="2894" y="4720"/>
                    </a:lnTo>
                    <a:lnTo>
                      <a:pt x="2653" y="4823"/>
                    </a:lnTo>
                    <a:lnTo>
                      <a:pt x="2446" y="4927"/>
                    </a:lnTo>
                    <a:lnTo>
                      <a:pt x="2274" y="5030"/>
                    </a:lnTo>
                    <a:lnTo>
                      <a:pt x="2170" y="5134"/>
                    </a:lnTo>
                    <a:lnTo>
                      <a:pt x="2067" y="5271"/>
                    </a:lnTo>
                    <a:lnTo>
                      <a:pt x="1929" y="5512"/>
                    </a:lnTo>
                    <a:lnTo>
                      <a:pt x="1826" y="5754"/>
                    </a:lnTo>
                    <a:lnTo>
                      <a:pt x="1757" y="5995"/>
                    </a:lnTo>
                    <a:lnTo>
                      <a:pt x="1688" y="6201"/>
                    </a:lnTo>
                    <a:lnTo>
                      <a:pt x="1619" y="6270"/>
                    </a:lnTo>
                    <a:lnTo>
                      <a:pt x="1516" y="6339"/>
                    </a:lnTo>
                    <a:lnTo>
                      <a:pt x="1413" y="6408"/>
                    </a:lnTo>
                    <a:lnTo>
                      <a:pt x="1240" y="6443"/>
                    </a:lnTo>
                    <a:lnTo>
                      <a:pt x="896" y="6443"/>
                    </a:lnTo>
                    <a:lnTo>
                      <a:pt x="35" y="6408"/>
                    </a:lnTo>
                    <a:lnTo>
                      <a:pt x="0" y="6615"/>
                    </a:lnTo>
                    <a:lnTo>
                      <a:pt x="35" y="7235"/>
                    </a:lnTo>
                    <a:lnTo>
                      <a:pt x="104" y="7855"/>
                    </a:lnTo>
                    <a:lnTo>
                      <a:pt x="207" y="8441"/>
                    </a:lnTo>
                    <a:lnTo>
                      <a:pt x="345" y="9026"/>
                    </a:lnTo>
                    <a:lnTo>
                      <a:pt x="586" y="9130"/>
                    </a:lnTo>
                    <a:lnTo>
                      <a:pt x="793" y="9267"/>
                    </a:lnTo>
                    <a:lnTo>
                      <a:pt x="1034" y="9405"/>
                    </a:lnTo>
                    <a:lnTo>
                      <a:pt x="1275" y="9612"/>
                    </a:lnTo>
                    <a:lnTo>
                      <a:pt x="1447" y="9750"/>
                    </a:lnTo>
                    <a:lnTo>
                      <a:pt x="1619" y="9819"/>
                    </a:lnTo>
                    <a:lnTo>
                      <a:pt x="1792" y="9853"/>
                    </a:lnTo>
                    <a:lnTo>
                      <a:pt x="1964" y="9853"/>
                    </a:lnTo>
                    <a:lnTo>
                      <a:pt x="2102" y="9784"/>
                    </a:lnTo>
                    <a:lnTo>
                      <a:pt x="2274" y="9715"/>
                    </a:lnTo>
                    <a:lnTo>
                      <a:pt x="2618" y="9508"/>
                    </a:lnTo>
                    <a:lnTo>
                      <a:pt x="2928" y="9233"/>
                    </a:lnTo>
                    <a:lnTo>
                      <a:pt x="3273" y="8992"/>
                    </a:lnTo>
                    <a:lnTo>
                      <a:pt x="3445" y="8888"/>
                    </a:lnTo>
                    <a:lnTo>
                      <a:pt x="3617" y="8820"/>
                    </a:lnTo>
                    <a:lnTo>
                      <a:pt x="3824" y="8751"/>
                    </a:lnTo>
                    <a:lnTo>
                      <a:pt x="3996" y="8751"/>
                    </a:lnTo>
                    <a:lnTo>
                      <a:pt x="4341" y="8785"/>
                    </a:lnTo>
                    <a:lnTo>
                      <a:pt x="4616" y="8820"/>
                    </a:lnTo>
                    <a:lnTo>
                      <a:pt x="5064" y="8957"/>
                    </a:lnTo>
                    <a:lnTo>
                      <a:pt x="5615" y="8957"/>
                    </a:lnTo>
                    <a:lnTo>
                      <a:pt x="5994" y="8888"/>
                    </a:lnTo>
                    <a:lnTo>
                      <a:pt x="6477" y="8785"/>
                    </a:lnTo>
                    <a:lnTo>
                      <a:pt x="7165" y="8475"/>
                    </a:lnTo>
                    <a:lnTo>
                      <a:pt x="7751" y="8165"/>
                    </a:lnTo>
                    <a:lnTo>
                      <a:pt x="8233" y="7855"/>
                    </a:lnTo>
                    <a:lnTo>
                      <a:pt x="8647" y="7579"/>
                    </a:lnTo>
                    <a:lnTo>
                      <a:pt x="8922" y="7269"/>
                    </a:lnTo>
                    <a:lnTo>
                      <a:pt x="9163" y="6994"/>
                    </a:lnTo>
                    <a:lnTo>
                      <a:pt x="9336" y="6718"/>
                    </a:lnTo>
                    <a:lnTo>
                      <a:pt x="9439" y="6443"/>
                    </a:lnTo>
                    <a:lnTo>
                      <a:pt x="9508" y="6167"/>
                    </a:lnTo>
                    <a:lnTo>
                      <a:pt x="9542" y="5926"/>
                    </a:lnTo>
                    <a:lnTo>
                      <a:pt x="9542" y="5478"/>
                    </a:lnTo>
                    <a:lnTo>
                      <a:pt x="9508" y="5065"/>
                    </a:lnTo>
                    <a:lnTo>
                      <a:pt x="9542" y="4892"/>
                    </a:lnTo>
                    <a:lnTo>
                      <a:pt x="9577" y="4720"/>
                    </a:lnTo>
                    <a:lnTo>
                      <a:pt x="9611" y="4582"/>
                    </a:lnTo>
                    <a:lnTo>
                      <a:pt x="9611" y="4376"/>
                    </a:lnTo>
                    <a:lnTo>
                      <a:pt x="9577" y="4203"/>
                    </a:lnTo>
                    <a:lnTo>
                      <a:pt x="9474" y="4066"/>
                    </a:lnTo>
                    <a:lnTo>
                      <a:pt x="9336" y="3893"/>
                    </a:lnTo>
                    <a:lnTo>
                      <a:pt x="9198" y="3687"/>
                    </a:lnTo>
                    <a:lnTo>
                      <a:pt x="9163" y="3583"/>
                    </a:lnTo>
                    <a:lnTo>
                      <a:pt x="9129" y="3480"/>
                    </a:lnTo>
                    <a:lnTo>
                      <a:pt x="9129" y="3377"/>
                    </a:lnTo>
                    <a:lnTo>
                      <a:pt x="9163" y="3273"/>
                    </a:lnTo>
                    <a:lnTo>
                      <a:pt x="9232" y="3204"/>
                    </a:lnTo>
                    <a:lnTo>
                      <a:pt x="9301" y="3136"/>
                    </a:lnTo>
                    <a:lnTo>
                      <a:pt x="9405" y="3101"/>
                    </a:lnTo>
                    <a:lnTo>
                      <a:pt x="9680" y="3101"/>
                    </a:lnTo>
                    <a:lnTo>
                      <a:pt x="9749" y="3170"/>
                    </a:lnTo>
                    <a:lnTo>
                      <a:pt x="9784" y="3204"/>
                    </a:lnTo>
                    <a:lnTo>
                      <a:pt x="9956" y="3480"/>
                    </a:lnTo>
                    <a:lnTo>
                      <a:pt x="10059" y="3549"/>
                    </a:lnTo>
                    <a:lnTo>
                      <a:pt x="10128" y="3583"/>
                    </a:lnTo>
                    <a:lnTo>
                      <a:pt x="10197" y="3549"/>
                    </a:lnTo>
                    <a:lnTo>
                      <a:pt x="10266" y="3480"/>
                    </a:lnTo>
                    <a:lnTo>
                      <a:pt x="10300" y="3377"/>
                    </a:lnTo>
                    <a:lnTo>
                      <a:pt x="10300" y="3170"/>
                    </a:lnTo>
                    <a:lnTo>
                      <a:pt x="10335" y="2860"/>
                    </a:lnTo>
                    <a:lnTo>
                      <a:pt x="10404" y="2584"/>
                    </a:lnTo>
                    <a:lnTo>
                      <a:pt x="10507" y="2343"/>
                    </a:lnTo>
                    <a:lnTo>
                      <a:pt x="10645" y="2171"/>
                    </a:lnTo>
                    <a:lnTo>
                      <a:pt x="10783" y="2068"/>
                    </a:lnTo>
                    <a:lnTo>
                      <a:pt x="10920" y="1964"/>
                    </a:lnTo>
                    <a:lnTo>
                      <a:pt x="11161" y="1861"/>
                    </a:lnTo>
                    <a:lnTo>
                      <a:pt x="11299" y="1826"/>
                    </a:lnTo>
                    <a:lnTo>
                      <a:pt x="11437" y="1758"/>
                    </a:lnTo>
                    <a:lnTo>
                      <a:pt x="11506" y="1689"/>
                    </a:lnTo>
                    <a:lnTo>
                      <a:pt x="11575" y="1620"/>
                    </a:lnTo>
                    <a:lnTo>
                      <a:pt x="11678" y="1448"/>
                    </a:lnTo>
                    <a:lnTo>
                      <a:pt x="11678" y="1241"/>
                    </a:lnTo>
                    <a:lnTo>
                      <a:pt x="11644" y="1069"/>
                    </a:lnTo>
                    <a:lnTo>
                      <a:pt x="11575" y="896"/>
                    </a:lnTo>
                    <a:lnTo>
                      <a:pt x="11403" y="621"/>
                    </a:lnTo>
                    <a:lnTo>
                      <a:pt x="11196" y="414"/>
                    </a:lnTo>
                    <a:lnTo>
                      <a:pt x="10920" y="242"/>
                    </a:lnTo>
                    <a:lnTo>
                      <a:pt x="10576" y="104"/>
                    </a:lnTo>
                    <a:lnTo>
                      <a:pt x="10197" y="35"/>
                    </a:lnTo>
                    <a:lnTo>
                      <a:pt x="97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4" name="Google Shape;4694;g29b7ea283be_1_2021"/>
              <p:cNvSpPr/>
              <p:nvPr/>
            </p:nvSpPr>
            <p:spPr>
              <a:xfrm>
                <a:off x="2202975" y="2523775"/>
                <a:ext cx="447000" cy="446975"/>
              </a:xfrm>
              <a:custGeom>
                <a:avLst/>
                <a:gdLst/>
                <a:ahLst/>
                <a:cxnLst/>
                <a:rect l="l" t="t" r="r" b="b"/>
                <a:pathLst>
                  <a:path w="17880" h="17879" extrusionOk="0">
                    <a:moveTo>
                      <a:pt x="8957" y="0"/>
                    </a:moveTo>
                    <a:lnTo>
                      <a:pt x="8475" y="35"/>
                    </a:lnTo>
                    <a:lnTo>
                      <a:pt x="8027" y="69"/>
                    </a:lnTo>
                    <a:lnTo>
                      <a:pt x="7579" y="104"/>
                    </a:lnTo>
                    <a:lnTo>
                      <a:pt x="7131" y="207"/>
                    </a:lnTo>
                    <a:lnTo>
                      <a:pt x="6718" y="276"/>
                    </a:lnTo>
                    <a:lnTo>
                      <a:pt x="6270" y="414"/>
                    </a:lnTo>
                    <a:lnTo>
                      <a:pt x="5857" y="551"/>
                    </a:lnTo>
                    <a:lnTo>
                      <a:pt x="5478" y="724"/>
                    </a:lnTo>
                    <a:lnTo>
                      <a:pt x="5064" y="896"/>
                    </a:lnTo>
                    <a:lnTo>
                      <a:pt x="4685" y="1103"/>
                    </a:lnTo>
                    <a:lnTo>
                      <a:pt x="4306" y="1309"/>
                    </a:lnTo>
                    <a:lnTo>
                      <a:pt x="3962" y="1550"/>
                    </a:lnTo>
                    <a:lnTo>
                      <a:pt x="3273" y="2067"/>
                    </a:lnTo>
                    <a:lnTo>
                      <a:pt x="2618" y="2618"/>
                    </a:lnTo>
                    <a:lnTo>
                      <a:pt x="2033" y="3273"/>
                    </a:lnTo>
                    <a:lnTo>
                      <a:pt x="1516" y="3962"/>
                    </a:lnTo>
                    <a:lnTo>
                      <a:pt x="1309" y="4306"/>
                    </a:lnTo>
                    <a:lnTo>
                      <a:pt x="1068" y="4685"/>
                    </a:lnTo>
                    <a:lnTo>
                      <a:pt x="896" y="5064"/>
                    </a:lnTo>
                    <a:lnTo>
                      <a:pt x="724" y="5478"/>
                    </a:lnTo>
                    <a:lnTo>
                      <a:pt x="552" y="5891"/>
                    </a:lnTo>
                    <a:lnTo>
                      <a:pt x="414" y="6304"/>
                    </a:lnTo>
                    <a:lnTo>
                      <a:pt x="276" y="6718"/>
                    </a:lnTo>
                    <a:lnTo>
                      <a:pt x="173" y="7131"/>
                    </a:lnTo>
                    <a:lnTo>
                      <a:pt x="104" y="7579"/>
                    </a:lnTo>
                    <a:lnTo>
                      <a:pt x="35" y="8027"/>
                    </a:lnTo>
                    <a:lnTo>
                      <a:pt x="0" y="8475"/>
                    </a:lnTo>
                    <a:lnTo>
                      <a:pt x="0" y="8957"/>
                    </a:lnTo>
                    <a:lnTo>
                      <a:pt x="35" y="9542"/>
                    </a:lnTo>
                    <a:lnTo>
                      <a:pt x="69" y="10128"/>
                    </a:lnTo>
                    <a:lnTo>
                      <a:pt x="173" y="10714"/>
                    </a:lnTo>
                    <a:lnTo>
                      <a:pt x="310" y="11265"/>
                    </a:lnTo>
                    <a:lnTo>
                      <a:pt x="552" y="12057"/>
                    </a:lnTo>
                    <a:lnTo>
                      <a:pt x="896" y="12815"/>
                    </a:lnTo>
                    <a:lnTo>
                      <a:pt x="1275" y="13538"/>
                    </a:lnTo>
                    <a:lnTo>
                      <a:pt x="1723" y="14227"/>
                    </a:lnTo>
                    <a:lnTo>
                      <a:pt x="2205" y="14848"/>
                    </a:lnTo>
                    <a:lnTo>
                      <a:pt x="2653" y="15295"/>
                    </a:lnTo>
                    <a:lnTo>
                      <a:pt x="3066" y="15674"/>
                    </a:lnTo>
                    <a:lnTo>
                      <a:pt x="3480" y="16019"/>
                    </a:lnTo>
                    <a:lnTo>
                      <a:pt x="3893" y="16329"/>
                    </a:lnTo>
                    <a:lnTo>
                      <a:pt x="4375" y="16639"/>
                    </a:lnTo>
                    <a:lnTo>
                      <a:pt x="4720" y="16811"/>
                    </a:lnTo>
                    <a:lnTo>
                      <a:pt x="4823" y="16880"/>
                    </a:lnTo>
                    <a:lnTo>
                      <a:pt x="5443" y="17156"/>
                    </a:lnTo>
                    <a:lnTo>
                      <a:pt x="5615" y="17259"/>
                    </a:lnTo>
                    <a:lnTo>
                      <a:pt x="6167" y="17431"/>
                    </a:lnTo>
                    <a:lnTo>
                      <a:pt x="6718" y="17603"/>
                    </a:lnTo>
                    <a:lnTo>
                      <a:pt x="7303" y="17741"/>
                    </a:lnTo>
                    <a:lnTo>
                      <a:pt x="7889" y="17810"/>
                    </a:lnTo>
                    <a:lnTo>
                      <a:pt x="8130" y="17845"/>
                    </a:lnTo>
                    <a:lnTo>
                      <a:pt x="8957" y="17879"/>
                    </a:lnTo>
                    <a:lnTo>
                      <a:pt x="9543" y="17879"/>
                    </a:lnTo>
                    <a:lnTo>
                      <a:pt x="10094" y="17810"/>
                    </a:lnTo>
                    <a:lnTo>
                      <a:pt x="10369" y="17776"/>
                    </a:lnTo>
                    <a:lnTo>
                      <a:pt x="11024" y="17638"/>
                    </a:lnTo>
                    <a:lnTo>
                      <a:pt x="11678" y="17466"/>
                    </a:lnTo>
                    <a:lnTo>
                      <a:pt x="12126" y="17293"/>
                    </a:lnTo>
                    <a:lnTo>
                      <a:pt x="12574" y="17121"/>
                    </a:lnTo>
                    <a:lnTo>
                      <a:pt x="12746" y="17052"/>
                    </a:lnTo>
                    <a:lnTo>
                      <a:pt x="13263" y="16777"/>
                    </a:lnTo>
                    <a:lnTo>
                      <a:pt x="13780" y="16467"/>
                    </a:lnTo>
                    <a:lnTo>
                      <a:pt x="14055" y="16294"/>
                    </a:lnTo>
                    <a:lnTo>
                      <a:pt x="14400" y="16019"/>
                    </a:lnTo>
                    <a:lnTo>
                      <a:pt x="14744" y="15743"/>
                    </a:lnTo>
                    <a:lnTo>
                      <a:pt x="15089" y="15433"/>
                    </a:lnTo>
                    <a:lnTo>
                      <a:pt x="15399" y="15123"/>
                    </a:lnTo>
                    <a:lnTo>
                      <a:pt x="15674" y="14813"/>
                    </a:lnTo>
                    <a:lnTo>
                      <a:pt x="16053" y="14331"/>
                    </a:lnTo>
                    <a:lnTo>
                      <a:pt x="16329" y="13952"/>
                    </a:lnTo>
                    <a:lnTo>
                      <a:pt x="16432" y="13849"/>
                    </a:lnTo>
                    <a:lnTo>
                      <a:pt x="16604" y="13538"/>
                    </a:lnTo>
                    <a:lnTo>
                      <a:pt x="16983" y="12850"/>
                    </a:lnTo>
                    <a:lnTo>
                      <a:pt x="17293" y="12126"/>
                    </a:lnTo>
                    <a:lnTo>
                      <a:pt x="17535" y="11437"/>
                    </a:lnTo>
                    <a:lnTo>
                      <a:pt x="17672" y="10817"/>
                    </a:lnTo>
                    <a:lnTo>
                      <a:pt x="17776" y="10231"/>
                    </a:lnTo>
                    <a:lnTo>
                      <a:pt x="17845" y="9577"/>
                    </a:lnTo>
                    <a:lnTo>
                      <a:pt x="17879" y="8957"/>
                    </a:lnTo>
                    <a:lnTo>
                      <a:pt x="17879" y="8750"/>
                    </a:lnTo>
                    <a:lnTo>
                      <a:pt x="17845" y="8302"/>
                    </a:lnTo>
                    <a:lnTo>
                      <a:pt x="17810" y="7854"/>
                    </a:lnTo>
                    <a:lnTo>
                      <a:pt x="17741" y="7407"/>
                    </a:lnTo>
                    <a:lnTo>
                      <a:pt x="17672" y="6959"/>
                    </a:lnTo>
                    <a:lnTo>
                      <a:pt x="17569" y="6545"/>
                    </a:lnTo>
                    <a:lnTo>
                      <a:pt x="17431" y="6132"/>
                    </a:lnTo>
                    <a:lnTo>
                      <a:pt x="17293" y="5719"/>
                    </a:lnTo>
                    <a:lnTo>
                      <a:pt x="17121" y="5340"/>
                    </a:lnTo>
                    <a:lnTo>
                      <a:pt x="16742" y="4582"/>
                    </a:lnTo>
                    <a:lnTo>
                      <a:pt x="16294" y="3858"/>
                    </a:lnTo>
                    <a:lnTo>
                      <a:pt x="15778" y="3169"/>
                    </a:lnTo>
                    <a:lnTo>
                      <a:pt x="15192" y="2549"/>
                    </a:lnTo>
                    <a:lnTo>
                      <a:pt x="14572" y="1998"/>
                    </a:lnTo>
                    <a:lnTo>
                      <a:pt x="13883" y="1482"/>
                    </a:lnTo>
                    <a:lnTo>
                      <a:pt x="13160" y="1068"/>
                    </a:lnTo>
                    <a:lnTo>
                      <a:pt x="12367" y="689"/>
                    </a:lnTo>
                    <a:lnTo>
                      <a:pt x="11988" y="551"/>
                    </a:lnTo>
                    <a:lnTo>
                      <a:pt x="11575" y="414"/>
                    </a:lnTo>
                    <a:lnTo>
                      <a:pt x="11127" y="276"/>
                    </a:lnTo>
                    <a:lnTo>
                      <a:pt x="10714" y="172"/>
                    </a:lnTo>
                    <a:lnTo>
                      <a:pt x="10266" y="104"/>
                    </a:lnTo>
                    <a:lnTo>
                      <a:pt x="9853" y="69"/>
                    </a:lnTo>
                    <a:lnTo>
                      <a:pt x="9405" y="35"/>
                    </a:lnTo>
                    <a:lnTo>
                      <a:pt x="895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5" name="Google Shape;4695;g29b7ea283be_1_2021"/>
              <p:cNvSpPr/>
              <p:nvPr/>
            </p:nvSpPr>
            <p:spPr>
              <a:xfrm>
                <a:off x="2202975" y="2523775"/>
                <a:ext cx="447000" cy="446975"/>
              </a:xfrm>
              <a:custGeom>
                <a:avLst/>
                <a:gdLst/>
                <a:ahLst/>
                <a:cxnLst/>
                <a:rect l="l" t="t" r="r" b="b"/>
                <a:pathLst>
                  <a:path w="17880" h="17879" fill="none" extrusionOk="0">
                    <a:moveTo>
                      <a:pt x="17879" y="8957"/>
                    </a:moveTo>
                    <a:lnTo>
                      <a:pt x="17879" y="8957"/>
                    </a:lnTo>
                    <a:lnTo>
                      <a:pt x="17845" y="9577"/>
                    </a:lnTo>
                    <a:lnTo>
                      <a:pt x="17776" y="10231"/>
                    </a:lnTo>
                    <a:lnTo>
                      <a:pt x="17672" y="10817"/>
                    </a:lnTo>
                    <a:lnTo>
                      <a:pt x="17535" y="11437"/>
                    </a:lnTo>
                    <a:lnTo>
                      <a:pt x="17535" y="11437"/>
                    </a:lnTo>
                    <a:lnTo>
                      <a:pt x="17293" y="12126"/>
                    </a:lnTo>
                    <a:lnTo>
                      <a:pt x="17293" y="12126"/>
                    </a:lnTo>
                    <a:lnTo>
                      <a:pt x="16983" y="12850"/>
                    </a:lnTo>
                    <a:lnTo>
                      <a:pt x="16604" y="13538"/>
                    </a:lnTo>
                    <a:lnTo>
                      <a:pt x="16604" y="13538"/>
                    </a:lnTo>
                    <a:lnTo>
                      <a:pt x="16432" y="13849"/>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3"/>
                    </a:lnTo>
                    <a:lnTo>
                      <a:pt x="14744" y="15743"/>
                    </a:lnTo>
                    <a:lnTo>
                      <a:pt x="14400" y="16019"/>
                    </a:lnTo>
                    <a:lnTo>
                      <a:pt x="14400" y="16019"/>
                    </a:lnTo>
                    <a:lnTo>
                      <a:pt x="14055" y="16294"/>
                    </a:lnTo>
                    <a:lnTo>
                      <a:pt x="14055" y="16294"/>
                    </a:lnTo>
                    <a:lnTo>
                      <a:pt x="13780" y="16467"/>
                    </a:lnTo>
                    <a:lnTo>
                      <a:pt x="13780" y="16467"/>
                    </a:lnTo>
                    <a:lnTo>
                      <a:pt x="13263" y="16777"/>
                    </a:lnTo>
                    <a:lnTo>
                      <a:pt x="12746" y="17052"/>
                    </a:lnTo>
                    <a:lnTo>
                      <a:pt x="12746" y="17052"/>
                    </a:lnTo>
                    <a:lnTo>
                      <a:pt x="12574" y="17121"/>
                    </a:lnTo>
                    <a:lnTo>
                      <a:pt x="12574" y="17121"/>
                    </a:lnTo>
                    <a:lnTo>
                      <a:pt x="12126" y="17293"/>
                    </a:lnTo>
                    <a:lnTo>
                      <a:pt x="11678" y="17466"/>
                    </a:lnTo>
                    <a:lnTo>
                      <a:pt x="11678" y="17466"/>
                    </a:lnTo>
                    <a:lnTo>
                      <a:pt x="11024" y="17638"/>
                    </a:lnTo>
                    <a:lnTo>
                      <a:pt x="10369" y="17776"/>
                    </a:lnTo>
                    <a:lnTo>
                      <a:pt x="10369" y="17776"/>
                    </a:lnTo>
                    <a:lnTo>
                      <a:pt x="10094" y="17810"/>
                    </a:lnTo>
                    <a:lnTo>
                      <a:pt x="10094" y="17810"/>
                    </a:lnTo>
                    <a:lnTo>
                      <a:pt x="9543" y="17879"/>
                    </a:lnTo>
                    <a:lnTo>
                      <a:pt x="8957" y="17879"/>
                    </a:lnTo>
                    <a:lnTo>
                      <a:pt x="8957" y="17879"/>
                    </a:lnTo>
                    <a:lnTo>
                      <a:pt x="8130" y="17845"/>
                    </a:lnTo>
                    <a:lnTo>
                      <a:pt x="8130" y="17845"/>
                    </a:lnTo>
                    <a:lnTo>
                      <a:pt x="7889" y="17810"/>
                    </a:lnTo>
                    <a:lnTo>
                      <a:pt x="7889" y="17810"/>
                    </a:lnTo>
                    <a:lnTo>
                      <a:pt x="7303" y="17741"/>
                    </a:lnTo>
                    <a:lnTo>
                      <a:pt x="6718" y="17603"/>
                    </a:lnTo>
                    <a:lnTo>
                      <a:pt x="6167" y="17431"/>
                    </a:lnTo>
                    <a:lnTo>
                      <a:pt x="5615" y="17259"/>
                    </a:lnTo>
                    <a:lnTo>
                      <a:pt x="5615" y="17259"/>
                    </a:lnTo>
                    <a:lnTo>
                      <a:pt x="5443" y="17156"/>
                    </a:lnTo>
                    <a:lnTo>
                      <a:pt x="5443" y="17156"/>
                    </a:lnTo>
                    <a:lnTo>
                      <a:pt x="4823" y="16880"/>
                    </a:lnTo>
                    <a:lnTo>
                      <a:pt x="4823" y="16880"/>
                    </a:lnTo>
                    <a:lnTo>
                      <a:pt x="4720" y="16811"/>
                    </a:lnTo>
                    <a:lnTo>
                      <a:pt x="4720" y="16811"/>
                    </a:lnTo>
                    <a:lnTo>
                      <a:pt x="4375" y="16639"/>
                    </a:lnTo>
                    <a:lnTo>
                      <a:pt x="4375" y="16639"/>
                    </a:lnTo>
                    <a:lnTo>
                      <a:pt x="3893" y="16329"/>
                    </a:lnTo>
                    <a:lnTo>
                      <a:pt x="3480" y="16019"/>
                    </a:lnTo>
                    <a:lnTo>
                      <a:pt x="3066" y="15674"/>
                    </a:lnTo>
                    <a:lnTo>
                      <a:pt x="2653" y="15295"/>
                    </a:lnTo>
                    <a:lnTo>
                      <a:pt x="2653" y="15295"/>
                    </a:lnTo>
                    <a:lnTo>
                      <a:pt x="2205" y="14848"/>
                    </a:lnTo>
                    <a:lnTo>
                      <a:pt x="2205" y="14848"/>
                    </a:lnTo>
                    <a:lnTo>
                      <a:pt x="1723" y="14227"/>
                    </a:lnTo>
                    <a:lnTo>
                      <a:pt x="1723" y="14227"/>
                    </a:lnTo>
                    <a:lnTo>
                      <a:pt x="1275" y="13538"/>
                    </a:lnTo>
                    <a:lnTo>
                      <a:pt x="896" y="12815"/>
                    </a:lnTo>
                    <a:lnTo>
                      <a:pt x="552" y="12057"/>
                    </a:lnTo>
                    <a:lnTo>
                      <a:pt x="310" y="11265"/>
                    </a:lnTo>
                    <a:lnTo>
                      <a:pt x="310" y="11265"/>
                    </a:lnTo>
                    <a:lnTo>
                      <a:pt x="173" y="10714"/>
                    </a:lnTo>
                    <a:lnTo>
                      <a:pt x="69" y="10128"/>
                    </a:lnTo>
                    <a:lnTo>
                      <a:pt x="35" y="9542"/>
                    </a:lnTo>
                    <a:lnTo>
                      <a:pt x="0" y="8957"/>
                    </a:lnTo>
                    <a:lnTo>
                      <a:pt x="0" y="8957"/>
                    </a:lnTo>
                    <a:lnTo>
                      <a:pt x="0" y="8475"/>
                    </a:lnTo>
                    <a:lnTo>
                      <a:pt x="35" y="8027"/>
                    </a:lnTo>
                    <a:lnTo>
                      <a:pt x="104" y="7579"/>
                    </a:lnTo>
                    <a:lnTo>
                      <a:pt x="173" y="7131"/>
                    </a:lnTo>
                    <a:lnTo>
                      <a:pt x="276" y="6718"/>
                    </a:lnTo>
                    <a:lnTo>
                      <a:pt x="414" y="6304"/>
                    </a:lnTo>
                    <a:lnTo>
                      <a:pt x="552" y="5891"/>
                    </a:lnTo>
                    <a:lnTo>
                      <a:pt x="724" y="5478"/>
                    </a:lnTo>
                    <a:lnTo>
                      <a:pt x="896" y="5064"/>
                    </a:lnTo>
                    <a:lnTo>
                      <a:pt x="1068" y="4685"/>
                    </a:lnTo>
                    <a:lnTo>
                      <a:pt x="1309" y="4306"/>
                    </a:lnTo>
                    <a:lnTo>
                      <a:pt x="1516" y="3962"/>
                    </a:lnTo>
                    <a:lnTo>
                      <a:pt x="2033" y="3273"/>
                    </a:lnTo>
                    <a:lnTo>
                      <a:pt x="2618" y="2618"/>
                    </a:lnTo>
                    <a:lnTo>
                      <a:pt x="3273" y="2067"/>
                    </a:lnTo>
                    <a:lnTo>
                      <a:pt x="3962" y="1550"/>
                    </a:lnTo>
                    <a:lnTo>
                      <a:pt x="4306" y="1309"/>
                    </a:lnTo>
                    <a:lnTo>
                      <a:pt x="4685" y="1103"/>
                    </a:lnTo>
                    <a:lnTo>
                      <a:pt x="5064" y="896"/>
                    </a:lnTo>
                    <a:lnTo>
                      <a:pt x="5478" y="724"/>
                    </a:lnTo>
                    <a:lnTo>
                      <a:pt x="5857" y="551"/>
                    </a:lnTo>
                    <a:lnTo>
                      <a:pt x="6270" y="414"/>
                    </a:lnTo>
                    <a:lnTo>
                      <a:pt x="6718" y="276"/>
                    </a:lnTo>
                    <a:lnTo>
                      <a:pt x="7131" y="207"/>
                    </a:lnTo>
                    <a:lnTo>
                      <a:pt x="7579" y="104"/>
                    </a:lnTo>
                    <a:lnTo>
                      <a:pt x="8027" y="69"/>
                    </a:lnTo>
                    <a:lnTo>
                      <a:pt x="8475" y="35"/>
                    </a:lnTo>
                    <a:lnTo>
                      <a:pt x="8957" y="0"/>
                    </a:lnTo>
                    <a:lnTo>
                      <a:pt x="8957" y="0"/>
                    </a:lnTo>
                    <a:lnTo>
                      <a:pt x="9405" y="35"/>
                    </a:lnTo>
                    <a:lnTo>
                      <a:pt x="9853" y="69"/>
                    </a:lnTo>
                    <a:lnTo>
                      <a:pt x="10266" y="104"/>
                    </a:lnTo>
                    <a:lnTo>
                      <a:pt x="10714" y="172"/>
                    </a:lnTo>
                    <a:lnTo>
                      <a:pt x="11127" y="276"/>
                    </a:lnTo>
                    <a:lnTo>
                      <a:pt x="11575" y="414"/>
                    </a:lnTo>
                    <a:lnTo>
                      <a:pt x="11988" y="551"/>
                    </a:lnTo>
                    <a:lnTo>
                      <a:pt x="12367" y="689"/>
                    </a:lnTo>
                    <a:lnTo>
                      <a:pt x="13160" y="1068"/>
                    </a:lnTo>
                    <a:lnTo>
                      <a:pt x="13883" y="1482"/>
                    </a:lnTo>
                    <a:lnTo>
                      <a:pt x="14572" y="1998"/>
                    </a:lnTo>
                    <a:lnTo>
                      <a:pt x="15192" y="2549"/>
                    </a:lnTo>
                    <a:lnTo>
                      <a:pt x="15778" y="3169"/>
                    </a:lnTo>
                    <a:lnTo>
                      <a:pt x="16294" y="3858"/>
                    </a:lnTo>
                    <a:lnTo>
                      <a:pt x="16742" y="4582"/>
                    </a:lnTo>
                    <a:lnTo>
                      <a:pt x="17121" y="5340"/>
                    </a:lnTo>
                    <a:lnTo>
                      <a:pt x="17293" y="5719"/>
                    </a:lnTo>
                    <a:lnTo>
                      <a:pt x="17431" y="6132"/>
                    </a:lnTo>
                    <a:lnTo>
                      <a:pt x="17569" y="6545"/>
                    </a:lnTo>
                    <a:lnTo>
                      <a:pt x="17672" y="6959"/>
                    </a:lnTo>
                    <a:lnTo>
                      <a:pt x="17741" y="7407"/>
                    </a:lnTo>
                    <a:lnTo>
                      <a:pt x="17810" y="7854"/>
                    </a:lnTo>
                    <a:lnTo>
                      <a:pt x="17845" y="8302"/>
                    </a:lnTo>
                    <a:lnTo>
                      <a:pt x="17879" y="8750"/>
                    </a:lnTo>
                    <a:lnTo>
                      <a:pt x="17879" y="8750"/>
                    </a:lnTo>
                    <a:lnTo>
                      <a:pt x="17879" y="895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6" name="Google Shape;4696;g29b7ea283be_1_2021"/>
              <p:cNvSpPr/>
              <p:nvPr/>
            </p:nvSpPr>
            <p:spPr>
              <a:xfrm>
                <a:off x="2376075" y="2632275"/>
                <a:ext cx="93025" cy="157625"/>
              </a:xfrm>
              <a:custGeom>
                <a:avLst/>
                <a:gdLst/>
                <a:ahLst/>
                <a:cxnLst/>
                <a:rect l="l" t="t" r="r" b="b"/>
                <a:pathLst>
                  <a:path w="3721" h="6305" extrusionOk="0">
                    <a:moveTo>
                      <a:pt x="1310" y="1"/>
                    </a:moveTo>
                    <a:lnTo>
                      <a:pt x="621" y="1930"/>
                    </a:lnTo>
                    <a:lnTo>
                      <a:pt x="655" y="2102"/>
                    </a:lnTo>
                    <a:lnTo>
                      <a:pt x="689" y="2378"/>
                    </a:lnTo>
                    <a:lnTo>
                      <a:pt x="724" y="2998"/>
                    </a:lnTo>
                    <a:lnTo>
                      <a:pt x="724" y="3377"/>
                    </a:lnTo>
                    <a:lnTo>
                      <a:pt x="689" y="3756"/>
                    </a:lnTo>
                    <a:lnTo>
                      <a:pt x="621" y="4135"/>
                    </a:lnTo>
                    <a:lnTo>
                      <a:pt x="552" y="4445"/>
                    </a:lnTo>
                    <a:lnTo>
                      <a:pt x="483" y="4617"/>
                    </a:lnTo>
                    <a:lnTo>
                      <a:pt x="448" y="4789"/>
                    </a:lnTo>
                    <a:lnTo>
                      <a:pt x="379" y="5202"/>
                    </a:lnTo>
                    <a:lnTo>
                      <a:pt x="345" y="5409"/>
                    </a:lnTo>
                    <a:lnTo>
                      <a:pt x="276" y="5650"/>
                    </a:lnTo>
                    <a:lnTo>
                      <a:pt x="173" y="5891"/>
                    </a:lnTo>
                    <a:lnTo>
                      <a:pt x="35" y="6133"/>
                    </a:lnTo>
                    <a:lnTo>
                      <a:pt x="1" y="6201"/>
                    </a:lnTo>
                    <a:lnTo>
                      <a:pt x="1" y="6270"/>
                    </a:lnTo>
                    <a:lnTo>
                      <a:pt x="69" y="6305"/>
                    </a:lnTo>
                    <a:lnTo>
                      <a:pt x="414" y="6305"/>
                    </a:lnTo>
                    <a:lnTo>
                      <a:pt x="724" y="6270"/>
                    </a:lnTo>
                    <a:lnTo>
                      <a:pt x="1378" y="6167"/>
                    </a:lnTo>
                    <a:lnTo>
                      <a:pt x="1688" y="6064"/>
                    </a:lnTo>
                    <a:lnTo>
                      <a:pt x="3721" y="5512"/>
                    </a:lnTo>
                    <a:lnTo>
                      <a:pt x="3686" y="5099"/>
                    </a:lnTo>
                    <a:lnTo>
                      <a:pt x="3583" y="4651"/>
                    </a:lnTo>
                    <a:lnTo>
                      <a:pt x="3411" y="4135"/>
                    </a:lnTo>
                    <a:lnTo>
                      <a:pt x="3239" y="3618"/>
                    </a:lnTo>
                    <a:lnTo>
                      <a:pt x="2860" y="2584"/>
                    </a:lnTo>
                    <a:lnTo>
                      <a:pt x="2687" y="2137"/>
                    </a:lnTo>
                    <a:lnTo>
                      <a:pt x="2619" y="1792"/>
                    </a:lnTo>
                    <a:lnTo>
                      <a:pt x="2515" y="1448"/>
                    </a:lnTo>
                    <a:lnTo>
                      <a:pt x="2343" y="1103"/>
                    </a:lnTo>
                    <a:lnTo>
                      <a:pt x="2136" y="827"/>
                    </a:lnTo>
                    <a:lnTo>
                      <a:pt x="1895" y="552"/>
                    </a:lnTo>
                    <a:lnTo>
                      <a:pt x="1482" y="173"/>
                    </a:lnTo>
                    <a:lnTo>
                      <a:pt x="1310"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7" name="Google Shape;4697;g29b7ea283be_1_2021"/>
              <p:cNvSpPr/>
              <p:nvPr/>
            </p:nvSpPr>
            <p:spPr>
              <a:xfrm>
                <a:off x="2376075" y="2632275"/>
                <a:ext cx="93025" cy="157625"/>
              </a:xfrm>
              <a:custGeom>
                <a:avLst/>
                <a:gdLst/>
                <a:ahLst/>
                <a:cxnLst/>
                <a:rect l="l" t="t" r="r" b="b"/>
                <a:pathLst>
                  <a:path w="3721" h="6305" fill="none" extrusionOk="0">
                    <a:moveTo>
                      <a:pt x="1688" y="6064"/>
                    </a:moveTo>
                    <a:lnTo>
                      <a:pt x="3721" y="5512"/>
                    </a:lnTo>
                    <a:lnTo>
                      <a:pt x="3721" y="5512"/>
                    </a:lnTo>
                    <a:lnTo>
                      <a:pt x="3686" y="5099"/>
                    </a:lnTo>
                    <a:lnTo>
                      <a:pt x="3583" y="4651"/>
                    </a:lnTo>
                    <a:lnTo>
                      <a:pt x="3411" y="4135"/>
                    </a:lnTo>
                    <a:lnTo>
                      <a:pt x="3239" y="3618"/>
                    </a:lnTo>
                    <a:lnTo>
                      <a:pt x="2860" y="2584"/>
                    </a:lnTo>
                    <a:lnTo>
                      <a:pt x="2687" y="2137"/>
                    </a:lnTo>
                    <a:lnTo>
                      <a:pt x="2619" y="1792"/>
                    </a:lnTo>
                    <a:lnTo>
                      <a:pt x="2619" y="1792"/>
                    </a:lnTo>
                    <a:lnTo>
                      <a:pt x="2515" y="1448"/>
                    </a:lnTo>
                    <a:lnTo>
                      <a:pt x="2343" y="1103"/>
                    </a:lnTo>
                    <a:lnTo>
                      <a:pt x="2136" y="827"/>
                    </a:lnTo>
                    <a:lnTo>
                      <a:pt x="1895" y="552"/>
                    </a:lnTo>
                    <a:lnTo>
                      <a:pt x="1482" y="173"/>
                    </a:lnTo>
                    <a:lnTo>
                      <a:pt x="1310" y="1"/>
                    </a:lnTo>
                    <a:lnTo>
                      <a:pt x="621" y="1930"/>
                    </a:lnTo>
                    <a:lnTo>
                      <a:pt x="655" y="2102"/>
                    </a:lnTo>
                    <a:lnTo>
                      <a:pt x="655" y="2102"/>
                    </a:lnTo>
                    <a:lnTo>
                      <a:pt x="689" y="2378"/>
                    </a:lnTo>
                    <a:lnTo>
                      <a:pt x="724" y="2998"/>
                    </a:lnTo>
                    <a:lnTo>
                      <a:pt x="724" y="3377"/>
                    </a:lnTo>
                    <a:lnTo>
                      <a:pt x="689" y="3756"/>
                    </a:lnTo>
                    <a:lnTo>
                      <a:pt x="621" y="4135"/>
                    </a:lnTo>
                    <a:lnTo>
                      <a:pt x="552" y="4445"/>
                    </a:lnTo>
                    <a:lnTo>
                      <a:pt x="552" y="4445"/>
                    </a:lnTo>
                    <a:lnTo>
                      <a:pt x="483" y="4617"/>
                    </a:lnTo>
                    <a:lnTo>
                      <a:pt x="448" y="4789"/>
                    </a:lnTo>
                    <a:lnTo>
                      <a:pt x="379" y="5202"/>
                    </a:lnTo>
                    <a:lnTo>
                      <a:pt x="345" y="5409"/>
                    </a:lnTo>
                    <a:lnTo>
                      <a:pt x="276" y="5650"/>
                    </a:lnTo>
                    <a:lnTo>
                      <a:pt x="173" y="5891"/>
                    </a:lnTo>
                    <a:lnTo>
                      <a:pt x="35" y="6133"/>
                    </a:lnTo>
                    <a:lnTo>
                      <a:pt x="35" y="6133"/>
                    </a:lnTo>
                    <a:lnTo>
                      <a:pt x="1" y="6201"/>
                    </a:lnTo>
                    <a:lnTo>
                      <a:pt x="1" y="6270"/>
                    </a:lnTo>
                    <a:lnTo>
                      <a:pt x="69" y="6305"/>
                    </a:lnTo>
                    <a:lnTo>
                      <a:pt x="138" y="6305"/>
                    </a:lnTo>
                    <a:lnTo>
                      <a:pt x="414" y="6305"/>
                    </a:lnTo>
                    <a:lnTo>
                      <a:pt x="724" y="6270"/>
                    </a:lnTo>
                    <a:lnTo>
                      <a:pt x="1378" y="6167"/>
                    </a:lnTo>
                    <a:lnTo>
                      <a:pt x="1688" y="60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8" name="Google Shape;4698;g29b7ea283be_1_2021"/>
              <p:cNvSpPr/>
              <p:nvPr/>
            </p:nvSpPr>
            <p:spPr>
              <a:xfrm>
                <a:off x="2393300" y="2693425"/>
                <a:ext cx="875" cy="21550"/>
              </a:xfrm>
              <a:custGeom>
                <a:avLst/>
                <a:gdLst/>
                <a:ahLst/>
                <a:cxnLst/>
                <a:rect l="l" t="t" r="r" b="b"/>
                <a:pathLst>
                  <a:path w="35" h="862" extrusionOk="0">
                    <a:moveTo>
                      <a:pt x="0" y="1"/>
                    </a:moveTo>
                    <a:lnTo>
                      <a:pt x="0" y="276"/>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9" name="Google Shape;4699;g29b7ea283be_1_2021"/>
              <p:cNvSpPr/>
              <p:nvPr/>
            </p:nvSpPr>
            <p:spPr>
              <a:xfrm>
                <a:off x="2392450" y="27347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0" name="Google Shape;4700;g29b7ea283be_1_2021"/>
              <p:cNvSpPr/>
              <p:nvPr/>
            </p:nvSpPr>
            <p:spPr>
              <a:xfrm>
                <a:off x="2393300" y="2693425"/>
                <a:ext cx="875" cy="21550"/>
              </a:xfrm>
              <a:custGeom>
                <a:avLst/>
                <a:gdLst/>
                <a:ahLst/>
                <a:cxnLst/>
                <a:rect l="l" t="t" r="r" b="b"/>
                <a:pathLst>
                  <a:path w="35" h="862" fill="none" extrusionOk="0">
                    <a:moveTo>
                      <a:pt x="0" y="1"/>
                    </a:moveTo>
                    <a:lnTo>
                      <a:pt x="0" y="1"/>
                    </a:lnTo>
                    <a:lnTo>
                      <a:pt x="0" y="1"/>
                    </a:lnTo>
                    <a:lnTo>
                      <a:pt x="0" y="276"/>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1" name="Google Shape;4701;g29b7ea283be_1_2021"/>
              <p:cNvSpPr/>
              <p:nvPr/>
            </p:nvSpPr>
            <p:spPr>
              <a:xfrm>
                <a:off x="2392450" y="2685675"/>
                <a:ext cx="42200" cy="52550"/>
              </a:xfrm>
              <a:custGeom>
                <a:avLst/>
                <a:gdLst/>
                <a:ahLst/>
                <a:cxnLst/>
                <a:rect l="l" t="t" r="r" b="b"/>
                <a:pathLst>
                  <a:path w="1688" h="2102" extrusionOk="0">
                    <a:moveTo>
                      <a:pt x="689" y="1"/>
                    </a:moveTo>
                    <a:lnTo>
                      <a:pt x="34" y="311"/>
                    </a:lnTo>
                    <a:lnTo>
                      <a:pt x="69" y="690"/>
                    </a:lnTo>
                    <a:lnTo>
                      <a:pt x="69" y="1172"/>
                    </a:lnTo>
                    <a:lnTo>
                      <a:pt x="34" y="1585"/>
                    </a:lnTo>
                    <a:lnTo>
                      <a:pt x="0" y="1964"/>
                    </a:lnTo>
                    <a:lnTo>
                      <a:pt x="276" y="2067"/>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378" y="517"/>
                    </a:lnTo>
                    <a:lnTo>
                      <a:pt x="1068" y="276"/>
                    </a:lnTo>
                    <a:lnTo>
                      <a:pt x="689" y="1"/>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2" name="Google Shape;4702;g29b7ea283be_1_2021"/>
              <p:cNvSpPr/>
              <p:nvPr/>
            </p:nvSpPr>
            <p:spPr>
              <a:xfrm>
                <a:off x="2392450" y="2685675"/>
                <a:ext cx="42200" cy="52550"/>
              </a:xfrm>
              <a:custGeom>
                <a:avLst/>
                <a:gdLst/>
                <a:ahLst/>
                <a:cxnLst/>
                <a:rect l="l" t="t" r="r" b="b"/>
                <a:pathLst>
                  <a:path w="1688" h="2102" fill="none" extrusionOk="0">
                    <a:moveTo>
                      <a:pt x="689" y="1"/>
                    </a:moveTo>
                    <a:lnTo>
                      <a:pt x="34" y="311"/>
                    </a:lnTo>
                    <a:lnTo>
                      <a:pt x="34" y="311"/>
                    </a:lnTo>
                    <a:lnTo>
                      <a:pt x="69" y="690"/>
                    </a:lnTo>
                    <a:lnTo>
                      <a:pt x="69" y="1172"/>
                    </a:lnTo>
                    <a:lnTo>
                      <a:pt x="69" y="1172"/>
                    </a:lnTo>
                    <a:lnTo>
                      <a:pt x="34" y="1585"/>
                    </a:lnTo>
                    <a:lnTo>
                      <a:pt x="0" y="1964"/>
                    </a:lnTo>
                    <a:lnTo>
                      <a:pt x="0" y="1964"/>
                    </a:lnTo>
                    <a:lnTo>
                      <a:pt x="0" y="1964"/>
                    </a:lnTo>
                    <a:lnTo>
                      <a:pt x="0" y="1964"/>
                    </a:lnTo>
                    <a:lnTo>
                      <a:pt x="276" y="2067"/>
                    </a:lnTo>
                    <a:lnTo>
                      <a:pt x="551" y="2102"/>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619" y="724"/>
                    </a:lnTo>
                    <a:lnTo>
                      <a:pt x="1378" y="517"/>
                    </a:lnTo>
                    <a:lnTo>
                      <a:pt x="1068" y="276"/>
                    </a:lnTo>
                    <a:lnTo>
                      <a:pt x="68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3" name="Google Shape;4703;g29b7ea283be_1_2021"/>
              <p:cNvSpPr/>
              <p:nvPr/>
            </p:nvSpPr>
            <p:spPr>
              <a:xfrm>
                <a:off x="2349375" y="2614200"/>
                <a:ext cx="94750" cy="100775"/>
              </a:xfrm>
              <a:custGeom>
                <a:avLst/>
                <a:gdLst/>
                <a:ahLst/>
                <a:cxnLst/>
                <a:rect l="l" t="t" r="r" b="b"/>
                <a:pathLst>
                  <a:path w="3790" h="4031" extrusionOk="0">
                    <a:moveTo>
                      <a:pt x="3721" y="0"/>
                    </a:moveTo>
                    <a:lnTo>
                      <a:pt x="483" y="104"/>
                    </a:lnTo>
                    <a:lnTo>
                      <a:pt x="448" y="414"/>
                    </a:lnTo>
                    <a:lnTo>
                      <a:pt x="345" y="793"/>
                    </a:lnTo>
                    <a:lnTo>
                      <a:pt x="138" y="1550"/>
                    </a:lnTo>
                    <a:lnTo>
                      <a:pt x="35" y="1861"/>
                    </a:lnTo>
                    <a:lnTo>
                      <a:pt x="1" y="2136"/>
                    </a:lnTo>
                    <a:lnTo>
                      <a:pt x="35" y="2239"/>
                    </a:lnTo>
                    <a:lnTo>
                      <a:pt x="35" y="2308"/>
                    </a:lnTo>
                    <a:lnTo>
                      <a:pt x="104" y="2377"/>
                    </a:lnTo>
                    <a:lnTo>
                      <a:pt x="173" y="2377"/>
                    </a:lnTo>
                    <a:lnTo>
                      <a:pt x="276" y="2412"/>
                    </a:lnTo>
                    <a:lnTo>
                      <a:pt x="345" y="2446"/>
                    </a:lnTo>
                    <a:lnTo>
                      <a:pt x="380" y="2515"/>
                    </a:lnTo>
                    <a:lnTo>
                      <a:pt x="414" y="2618"/>
                    </a:lnTo>
                    <a:lnTo>
                      <a:pt x="414" y="2894"/>
                    </a:lnTo>
                    <a:lnTo>
                      <a:pt x="414" y="3204"/>
                    </a:lnTo>
                    <a:lnTo>
                      <a:pt x="414" y="3514"/>
                    </a:lnTo>
                    <a:lnTo>
                      <a:pt x="448" y="3790"/>
                    </a:lnTo>
                    <a:lnTo>
                      <a:pt x="448" y="3893"/>
                    </a:lnTo>
                    <a:lnTo>
                      <a:pt x="517" y="3962"/>
                    </a:lnTo>
                    <a:lnTo>
                      <a:pt x="586" y="4031"/>
                    </a:lnTo>
                    <a:lnTo>
                      <a:pt x="690" y="4031"/>
                    </a:lnTo>
                    <a:lnTo>
                      <a:pt x="1206" y="3996"/>
                    </a:lnTo>
                    <a:lnTo>
                      <a:pt x="1689" y="3893"/>
                    </a:lnTo>
                    <a:lnTo>
                      <a:pt x="2205" y="3721"/>
                    </a:lnTo>
                    <a:lnTo>
                      <a:pt x="2653" y="3514"/>
                    </a:lnTo>
                    <a:lnTo>
                      <a:pt x="3067" y="3273"/>
                    </a:lnTo>
                    <a:lnTo>
                      <a:pt x="3377" y="2997"/>
                    </a:lnTo>
                    <a:lnTo>
                      <a:pt x="3618" y="2722"/>
                    </a:lnTo>
                    <a:lnTo>
                      <a:pt x="3687" y="2618"/>
                    </a:lnTo>
                    <a:lnTo>
                      <a:pt x="3721" y="2481"/>
                    </a:lnTo>
                    <a:lnTo>
                      <a:pt x="3755" y="2171"/>
                    </a:lnTo>
                    <a:lnTo>
                      <a:pt x="3790" y="1792"/>
                    </a:lnTo>
                    <a:lnTo>
                      <a:pt x="3790" y="965"/>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4" name="Google Shape;4704;g29b7ea283be_1_2021"/>
              <p:cNvSpPr/>
              <p:nvPr/>
            </p:nvSpPr>
            <p:spPr>
              <a:xfrm>
                <a:off x="2349375" y="2615925"/>
                <a:ext cx="94750" cy="99050"/>
              </a:xfrm>
              <a:custGeom>
                <a:avLst/>
                <a:gdLst/>
                <a:ahLst/>
                <a:cxnLst/>
                <a:rect l="l" t="t" r="r" b="b"/>
                <a:pathLst>
                  <a:path w="3790" h="3962" extrusionOk="0">
                    <a:moveTo>
                      <a:pt x="3721" y="0"/>
                    </a:moveTo>
                    <a:lnTo>
                      <a:pt x="2481" y="379"/>
                    </a:lnTo>
                    <a:lnTo>
                      <a:pt x="1310" y="827"/>
                    </a:lnTo>
                    <a:lnTo>
                      <a:pt x="690" y="1103"/>
                    </a:lnTo>
                    <a:lnTo>
                      <a:pt x="173" y="1344"/>
                    </a:lnTo>
                    <a:lnTo>
                      <a:pt x="70" y="1723"/>
                    </a:lnTo>
                    <a:lnTo>
                      <a:pt x="1" y="2033"/>
                    </a:lnTo>
                    <a:lnTo>
                      <a:pt x="1" y="2170"/>
                    </a:lnTo>
                    <a:lnTo>
                      <a:pt x="35" y="2239"/>
                    </a:lnTo>
                    <a:lnTo>
                      <a:pt x="104" y="2308"/>
                    </a:lnTo>
                    <a:lnTo>
                      <a:pt x="276" y="2308"/>
                    </a:lnTo>
                    <a:lnTo>
                      <a:pt x="311" y="2343"/>
                    </a:lnTo>
                    <a:lnTo>
                      <a:pt x="345" y="2412"/>
                    </a:lnTo>
                    <a:lnTo>
                      <a:pt x="380" y="2480"/>
                    </a:lnTo>
                    <a:lnTo>
                      <a:pt x="414" y="2687"/>
                    </a:lnTo>
                    <a:lnTo>
                      <a:pt x="414" y="2928"/>
                    </a:lnTo>
                    <a:lnTo>
                      <a:pt x="414" y="3273"/>
                    </a:lnTo>
                    <a:lnTo>
                      <a:pt x="414" y="3617"/>
                    </a:lnTo>
                    <a:lnTo>
                      <a:pt x="448" y="3755"/>
                    </a:lnTo>
                    <a:lnTo>
                      <a:pt x="483" y="3858"/>
                    </a:lnTo>
                    <a:lnTo>
                      <a:pt x="552" y="3927"/>
                    </a:lnTo>
                    <a:lnTo>
                      <a:pt x="690" y="3962"/>
                    </a:lnTo>
                    <a:lnTo>
                      <a:pt x="1137" y="3927"/>
                    </a:lnTo>
                    <a:lnTo>
                      <a:pt x="1620" y="3858"/>
                    </a:lnTo>
                    <a:lnTo>
                      <a:pt x="1999" y="3721"/>
                    </a:lnTo>
                    <a:lnTo>
                      <a:pt x="2343" y="3583"/>
                    </a:lnTo>
                    <a:lnTo>
                      <a:pt x="2653" y="3445"/>
                    </a:lnTo>
                    <a:lnTo>
                      <a:pt x="2963" y="3273"/>
                    </a:lnTo>
                    <a:lnTo>
                      <a:pt x="3239" y="3066"/>
                    </a:lnTo>
                    <a:lnTo>
                      <a:pt x="3445" y="2859"/>
                    </a:lnTo>
                    <a:lnTo>
                      <a:pt x="3583" y="2687"/>
                    </a:lnTo>
                    <a:lnTo>
                      <a:pt x="3687" y="2480"/>
                    </a:lnTo>
                    <a:lnTo>
                      <a:pt x="3721" y="2412"/>
                    </a:lnTo>
                    <a:lnTo>
                      <a:pt x="3755" y="2170"/>
                    </a:lnTo>
                    <a:lnTo>
                      <a:pt x="3790" y="1826"/>
                    </a:lnTo>
                    <a:lnTo>
                      <a:pt x="3790" y="1137"/>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5" name="Google Shape;4705;g29b7ea283be_1_2021"/>
              <p:cNvSpPr/>
              <p:nvPr/>
            </p:nvSpPr>
            <p:spPr>
              <a:xfrm>
                <a:off x="2337325" y="2566825"/>
                <a:ext cx="138675" cy="111975"/>
              </a:xfrm>
              <a:custGeom>
                <a:avLst/>
                <a:gdLst/>
                <a:ahLst/>
                <a:cxnLst/>
                <a:rect l="l" t="t" r="r" b="b"/>
                <a:pathLst>
                  <a:path w="5547" h="4479" extrusionOk="0">
                    <a:moveTo>
                      <a:pt x="2308" y="1"/>
                    </a:moveTo>
                    <a:lnTo>
                      <a:pt x="2067" y="35"/>
                    </a:lnTo>
                    <a:lnTo>
                      <a:pt x="1895" y="104"/>
                    </a:lnTo>
                    <a:lnTo>
                      <a:pt x="1757" y="207"/>
                    </a:lnTo>
                    <a:lnTo>
                      <a:pt x="1654" y="345"/>
                    </a:lnTo>
                    <a:lnTo>
                      <a:pt x="1447" y="552"/>
                    </a:lnTo>
                    <a:lnTo>
                      <a:pt x="1378" y="621"/>
                    </a:lnTo>
                    <a:lnTo>
                      <a:pt x="1240" y="655"/>
                    </a:lnTo>
                    <a:lnTo>
                      <a:pt x="827" y="586"/>
                    </a:lnTo>
                    <a:lnTo>
                      <a:pt x="620" y="586"/>
                    </a:lnTo>
                    <a:lnTo>
                      <a:pt x="414" y="621"/>
                    </a:lnTo>
                    <a:lnTo>
                      <a:pt x="241" y="690"/>
                    </a:lnTo>
                    <a:lnTo>
                      <a:pt x="173" y="759"/>
                    </a:lnTo>
                    <a:lnTo>
                      <a:pt x="104" y="827"/>
                    </a:lnTo>
                    <a:lnTo>
                      <a:pt x="69" y="931"/>
                    </a:lnTo>
                    <a:lnTo>
                      <a:pt x="35" y="1069"/>
                    </a:lnTo>
                    <a:lnTo>
                      <a:pt x="0" y="1206"/>
                    </a:lnTo>
                    <a:lnTo>
                      <a:pt x="35" y="1344"/>
                    </a:lnTo>
                    <a:lnTo>
                      <a:pt x="69" y="1551"/>
                    </a:lnTo>
                    <a:lnTo>
                      <a:pt x="173" y="1723"/>
                    </a:lnTo>
                    <a:lnTo>
                      <a:pt x="310" y="1861"/>
                    </a:lnTo>
                    <a:lnTo>
                      <a:pt x="483" y="1930"/>
                    </a:lnTo>
                    <a:lnTo>
                      <a:pt x="655" y="1999"/>
                    </a:lnTo>
                    <a:lnTo>
                      <a:pt x="862" y="2033"/>
                    </a:lnTo>
                    <a:lnTo>
                      <a:pt x="1309" y="2102"/>
                    </a:lnTo>
                    <a:lnTo>
                      <a:pt x="1447" y="2136"/>
                    </a:lnTo>
                    <a:lnTo>
                      <a:pt x="1551" y="2205"/>
                    </a:lnTo>
                    <a:lnTo>
                      <a:pt x="1585" y="2274"/>
                    </a:lnTo>
                    <a:lnTo>
                      <a:pt x="1585" y="2378"/>
                    </a:lnTo>
                    <a:lnTo>
                      <a:pt x="1551" y="2584"/>
                    </a:lnTo>
                    <a:lnTo>
                      <a:pt x="1585" y="2653"/>
                    </a:lnTo>
                    <a:lnTo>
                      <a:pt x="1654" y="2722"/>
                    </a:lnTo>
                    <a:lnTo>
                      <a:pt x="1861" y="2791"/>
                    </a:lnTo>
                    <a:lnTo>
                      <a:pt x="1998" y="2791"/>
                    </a:lnTo>
                    <a:lnTo>
                      <a:pt x="2136" y="2757"/>
                    </a:lnTo>
                    <a:lnTo>
                      <a:pt x="2412" y="2688"/>
                    </a:lnTo>
                    <a:lnTo>
                      <a:pt x="2687" y="2688"/>
                    </a:lnTo>
                    <a:lnTo>
                      <a:pt x="2791" y="2722"/>
                    </a:lnTo>
                    <a:lnTo>
                      <a:pt x="2860" y="2757"/>
                    </a:lnTo>
                    <a:lnTo>
                      <a:pt x="2894" y="2860"/>
                    </a:lnTo>
                    <a:lnTo>
                      <a:pt x="2894" y="2963"/>
                    </a:lnTo>
                    <a:lnTo>
                      <a:pt x="2825" y="3135"/>
                    </a:lnTo>
                    <a:lnTo>
                      <a:pt x="2722" y="3342"/>
                    </a:lnTo>
                    <a:lnTo>
                      <a:pt x="2618" y="3549"/>
                    </a:lnTo>
                    <a:lnTo>
                      <a:pt x="2618" y="3687"/>
                    </a:lnTo>
                    <a:lnTo>
                      <a:pt x="2653" y="3790"/>
                    </a:lnTo>
                    <a:lnTo>
                      <a:pt x="2756" y="3824"/>
                    </a:lnTo>
                    <a:lnTo>
                      <a:pt x="2860" y="3824"/>
                    </a:lnTo>
                    <a:lnTo>
                      <a:pt x="3032" y="3790"/>
                    </a:lnTo>
                    <a:lnTo>
                      <a:pt x="3170" y="3687"/>
                    </a:lnTo>
                    <a:lnTo>
                      <a:pt x="3307" y="3583"/>
                    </a:lnTo>
                    <a:lnTo>
                      <a:pt x="3480" y="3377"/>
                    </a:lnTo>
                    <a:lnTo>
                      <a:pt x="3617" y="3204"/>
                    </a:lnTo>
                    <a:lnTo>
                      <a:pt x="3686" y="3170"/>
                    </a:lnTo>
                    <a:lnTo>
                      <a:pt x="3790" y="3135"/>
                    </a:lnTo>
                    <a:lnTo>
                      <a:pt x="3893" y="3170"/>
                    </a:lnTo>
                    <a:lnTo>
                      <a:pt x="3996" y="3239"/>
                    </a:lnTo>
                    <a:lnTo>
                      <a:pt x="4065" y="3342"/>
                    </a:lnTo>
                    <a:lnTo>
                      <a:pt x="4100" y="3480"/>
                    </a:lnTo>
                    <a:lnTo>
                      <a:pt x="4100" y="3824"/>
                    </a:lnTo>
                    <a:lnTo>
                      <a:pt x="4100" y="4203"/>
                    </a:lnTo>
                    <a:lnTo>
                      <a:pt x="4100" y="4341"/>
                    </a:lnTo>
                    <a:lnTo>
                      <a:pt x="4169" y="4444"/>
                    </a:lnTo>
                    <a:lnTo>
                      <a:pt x="4237" y="4479"/>
                    </a:lnTo>
                    <a:lnTo>
                      <a:pt x="4341" y="4444"/>
                    </a:lnTo>
                    <a:lnTo>
                      <a:pt x="4582" y="4307"/>
                    </a:lnTo>
                    <a:lnTo>
                      <a:pt x="4858" y="4031"/>
                    </a:lnTo>
                    <a:lnTo>
                      <a:pt x="5133" y="3687"/>
                    </a:lnTo>
                    <a:lnTo>
                      <a:pt x="5374" y="3308"/>
                    </a:lnTo>
                    <a:lnTo>
                      <a:pt x="5478" y="3101"/>
                    </a:lnTo>
                    <a:lnTo>
                      <a:pt x="5512" y="2894"/>
                    </a:lnTo>
                    <a:lnTo>
                      <a:pt x="5547" y="2722"/>
                    </a:lnTo>
                    <a:lnTo>
                      <a:pt x="5512" y="2550"/>
                    </a:lnTo>
                    <a:lnTo>
                      <a:pt x="5443" y="2378"/>
                    </a:lnTo>
                    <a:lnTo>
                      <a:pt x="5340" y="2205"/>
                    </a:lnTo>
                    <a:lnTo>
                      <a:pt x="5236" y="2102"/>
                    </a:lnTo>
                    <a:lnTo>
                      <a:pt x="5133" y="1964"/>
                    </a:lnTo>
                    <a:lnTo>
                      <a:pt x="5030" y="1723"/>
                    </a:lnTo>
                    <a:lnTo>
                      <a:pt x="4961" y="1447"/>
                    </a:lnTo>
                    <a:lnTo>
                      <a:pt x="4961" y="1206"/>
                    </a:lnTo>
                    <a:lnTo>
                      <a:pt x="4926" y="931"/>
                    </a:lnTo>
                    <a:lnTo>
                      <a:pt x="4858" y="690"/>
                    </a:lnTo>
                    <a:lnTo>
                      <a:pt x="4789" y="552"/>
                    </a:lnTo>
                    <a:lnTo>
                      <a:pt x="4720" y="448"/>
                    </a:lnTo>
                    <a:lnTo>
                      <a:pt x="4616" y="311"/>
                    </a:lnTo>
                    <a:lnTo>
                      <a:pt x="4479" y="207"/>
                    </a:lnTo>
                    <a:lnTo>
                      <a:pt x="4306" y="138"/>
                    </a:lnTo>
                    <a:lnTo>
                      <a:pt x="4134" y="104"/>
                    </a:lnTo>
                    <a:lnTo>
                      <a:pt x="3962" y="104"/>
                    </a:lnTo>
                    <a:lnTo>
                      <a:pt x="3790" y="173"/>
                    </a:lnTo>
                    <a:lnTo>
                      <a:pt x="3480" y="276"/>
                    </a:lnTo>
                    <a:lnTo>
                      <a:pt x="3342" y="311"/>
                    </a:lnTo>
                    <a:lnTo>
                      <a:pt x="3204" y="345"/>
                    </a:lnTo>
                    <a:lnTo>
                      <a:pt x="3066" y="311"/>
                    </a:lnTo>
                    <a:lnTo>
                      <a:pt x="2963" y="276"/>
                    </a:lnTo>
                    <a:lnTo>
                      <a:pt x="2791" y="173"/>
                    </a:lnTo>
                    <a:lnTo>
                      <a:pt x="2584" y="70"/>
                    </a:lnTo>
                    <a:lnTo>
                      <a:pt x="2446" y="1"/>
                    </a:lnTo>
                    <a:close/>
                  </a:path>
                </a:pathLst>
              </a:custGeom>
              <a:solidFill>
                <a:srgbClr val="7549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6" name="Google Shape;4706;g29b7ea283be_1_2021"/>
              <p:cNvSpPr/>
              <p:nvPr/>
            </p:nvSpPr>
            <p:spPr>
              <a:xfrm>
                <a:off x="2340775" y="2723575"/>
                <a:ext cx="222200" cy="247175"/>
              </a:xfrm>
              <a:custGeom>
                <a:avLst/>
                <a:gdLst/>
                <a:ahLst/>
                <a:cxnLst/>
                <a:rect l="l" t="t" r="r" b="b"/>
                <a:pathLst>
                  <a:path w="8888" h="9887" extrusionOk="0">
                    <a:moveTo>
                      <a:pt x="4651" y="0"/>
                    </a:moveTo>
                    <a:lnTo>
                      <a:pt x="4478" y="35"/>
                    </a:lnTo>
                    <a:lnTo>
                      <a:pt x="4306" y="104"/>
                    </a:lnTo>
                    <a:lnTo>
                      <a:pt x="4168" y="241"/>
                    </a:lnTo>
                    <a:lnTo>
                      <a:pt x="4031" y="414"/>
                    </a:lnTo>
                    <a:lnTo>
                      <a:pt x="3755" y="793"/>
                    </a:lnTo>
                    <a:lnTo>
                      <a:pt x="3617" y="965"/>
                    </a:lnTo>
                    <a:lnTo>
                      <a:pt x="3479" y="1137"/>
                    </a:lnTo>
                    <a:lnTo>
                      <a:pt x="3342" y="1206"/>
                    </a:lnTo>
                    <a:lnTo>
                      <a:pt x="3204" y="1275"/>
                    </a:lnTo>
                    <a:lnTo>
                      <a:pt x="2997" y="1344"/>
                    </a:lnTo>
                    <a:lnTo>
                      <a:pt x="2825" y="1344"/>
                    </a:lnTo>
                    <a:lnTo>
                      <a:pt x="2687" y="1309"/>
                    </a:lnTo>
                    <a:lnTo>
                      <a:pt x="2618" y="1275"/>
                    </a:lnTo>
                    <a:lnTo>
                      <a:pt x="2549" y="1172"/>
                    </a:lnTo>
                    <a:lnTo>
                      <a:pt x="2480" y="1068"/>
                    </a:lnTo>
                    <a:lnTo>
                      <a:pt x="2412" y="930"/>
                    </a:lnTo>
                    <a:lnTo>
                      <a:pt x="2308" y="861"/>
                    </a:lnTo>
                    <a:lnTo>
                      <a:pt x="2205" y="793"/>
                    </a:lnTo>
                    <a:lnTo>
                      <a:pt x="2136" y="758"/>
                    </a:lnTo>
                    <a:lnTo>
                      <a:pt x="2067" y="793"/>
                    </a:lnTo>
                    <a:lnTo>
                      <a:pt x="1998" y="827"/>
                    </a:lnTo>
                    <a:lnTo>
                      <a:pt x="1929" y="861"/>
                    </a:lnTo>
                    <a:lnTo>
                      <a:pt x="1929" y="896"/>
                    </a:lnTo>
                    <a:lnTo>
                      <a:pt x="1585" y="1275"/>
                    </a:lnTo>
                    <a:lnTo>
                      <a:pt x="1309" y="1688"/>
                    </a:lnTo>
                    <a:lnTo>
                      <a:pt x="1034" y="2136"/>
                    </a:lnTo>
                    <a:lnTo>
                      <a:pt x="792" y="2584"/>
                    </a:lnTo>
                    <a:lnTo>
                      <a:pt x="620" y="3066"/>
                    </a:lnTo>
                    <a:lnTo>
                      <a:pt x="448" y="3583"/>
                    </a:lnTo>
                    <a:lnTo>
                      <a:pt x="310" y="4100"/>
                    </a:lnTo>
                    <a:lnTo>
                      <a:pt x="207" y="4616"/>
                    </a:lnTo>
                    <a:lnTo>
                      <a:pt x="138" y="5168"/>
                    </a:lnTo>
                    <a:lnTo>
                      <a:pt x="69" y="5753"/>
                    </a:lnTo>
                    <a:lnTo>
                      <a:pt x="35" y="6304"/>
                    </a:lnTo>
                    <a:lnTo>
                      <a:pt x="0" y="6890"/>
                    </a:lnTo>
                    <a:lnTo>
                      <a:pt x="35" y="8061"/>
                    </a:lnTo>
                    <a:lnTo>
                      <a:pt x="103" y="9267"/>
                    </a:lnTo>
                    <a:lnTo>
                      <a:pt x="655" y="9439"/>
                    </a:lnTo>
                    <a:lnTo>
                      <a:pt x="1206" y="9611"/>
                    </a:lnTo>
                    <a:lnTo>
                      <a:pt x="1791" y="9749"/>
                    </a:lnTo>
                    <a:lnTo>
                      <a:pt x="2377" y="9818"/>
                    </a:lnTo>
                    <a:lnTo>
                      <a:pt x="2618" y="9853"/>
                    </a:lnTo>
                    <a:lnTo>
                      <a:pt x="3445" y="9887"/>
                    </a:lnTo>
                    <a:lnTo>
                      <a:pt x="4031" y="9887"/>
                    </a:lnTo>
                    <a:lnTo>
                      <a:pt x="4582" y="9818"/>
                    </a:lnTo>
                    <a:lnTo>
                      <a:pt x="4857" y="9784"/>
                    </a:lnTo>
                    <a:lnTo>
                      <a:pt x="5512" y="9646"/>
                    </a:lnTo>
                    <a:lnTo>
                      <a:pt x="6166" y="9474"/>
                    </a:lnTo>
                    <a:lnTo>
                      <a:pt x="6614" y="9301"/>
                    </a:lnTo>
                    <a:lnTo>
                      <a:pt x="7062" y="9129"/>
                    </a:lnTo>
                    <a:lnTo>
                      <a:pt x="7234" y="9060"/>
                    </a:lnTo>
                    <a:lnTo>
                      <a:pt x="7751" y="8785"/>
                    </a:lnTo>
                    <a:lnTo>
                      <a:pt x="8268" y="8475"/>
                    </a:lnTo>
                    <a:lnTo>
                      <a:pt x="8543" y="8302"/>
                    </a:lnTo>
                    <a:lnTo>
                      <a:pt x="8888" y="8027"/>
                    </a:lnTo>
                    <a:lnTo>
                      <a:pt x="8474" y="5615"/>
                    </a:lnTo>
                    <a:lnTo>
                      <a:pt x="8371" y="5064"/>
                    </a:lnTo>
                    <a:lnTo>
                      <a:pt x="8233" y="4410"/>
                    </a:lnTo>
                    <a:lnTo>
                      <a:pt x="8130" y="3721"/>
                    </a:lnTo>
                    <a:lnTo>
                      <a:pt x="7854" y="2205"/>
                    </a:lnTo>
                    <a:lnTo>
                      <a:pt x="7510" y="1998"/>
                    </a:lnTo>
                    <a:lnTo>
                      <a:pt x="6580" y="1413"/>
                    </a:lnTo>
                    <a:lnTo>
                      <a:pt x="5719" y="793"/>
                    </a:lnTo>
                    <a:lnTo>
                      <a:pt x="5271" y="414"/>
                    </a:lnTo>
                    <a:lnTo>
                      <a:pt x="4823" y="35"/>
                    </a:lnTo>
                    <a:lnTo>
                      <a:pt x="465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7" name="Google Shape;4707;g29b7ea283be_1_2021"/>
              <p:cNvSpPr/>
              <p:nvPr/>
            </p:nvSpPr>
            <p:spPr>
              <a:xfrm>
                <a:off x="2258100" y="2745950"/>
                <a:ext cx="148150" cy="223950"/>
              </a:xfrm>
              <a:custGeom>
                <a:avLst/>
                <a:gdLst/>
                <a:ahLst/>
                <a:cxnLst/>
                <a:rect l="l" t="t" r="r" b="b"/>
                <a:pathLst>
                  <a:path w="5926" h="8958" extrusionOk="0">
                    <a:moveTo>
                      <a:pt x="5236" y="1"/>
                    </a:moveTo>
                    <a:lnTo>
                      <a:pt x="4237" y="793"/>
                    </a:lnTo>
                    <a:lnTo>
                      <a:pt x="3376" y="1586"/>
                    </a:lnTo>
                    <a:lnTo>
                      <a:pt x="2618" y="2378"/>
                    </a:lnTo>
                    <a:lnTo>
                      <a:pt x="1929" y="3136"/>
                    </a:lnTo>
                    <a:lnTo>
                      <a:pt x="1344" y="3859"/>
                    </a:lnTo>
                    <a:lnTo>
                      <a:pt x="861" y="4583"/>
                    </a:lnTo>
                    <a:lnTo>
                      <a:pt x="413" y="5272"/>
                    </a:lnTo>
                    <a:lnTo>
                      <a:pt x="0" y="5961"/>
                    </a:lnTo>
                    <a:lnTo>
                      <a:pt x="448" y="6408"/>
                    </a:lnTo>
                    <a:lnTo>
                      <a:pt x="861" y="6787"/>
                    </a:lnTo>
                    <a:lnTo>
                      <a:pt x="1275" y="7132"/>
                    </a:lnTo>
                    <a:lnTo>
                      <a:pt x="1688" y="7442"/>
                    </a:lnTo>
                    <a:lnTo>
                      <a:pt x="2170" y="7752"/>
                    </a:lnTo>
                    <a:lnTo>
                      <a:pt x="2515" y="7924"/>
                    </a:lnTo>
                    <a:lnTo>
                      <a:pt x="2859" y="7407"/>
                    </a:lnTo>
                    <a:lnTo>
                      <a:pt x="2963" y="7270"/>
                    </a:lnTo>
                    <a:lnTo>
                      <a:pt x="2997" y="7201"/>
                    </a:lnTo>
                    <a:lnTo>
                      <a:pt x="3100" y="7304"/>
                    </a:lnTo>
                    <a:lnTo>
                      <a:pt x="3135" y="7373"/>
                    </a:lnTo>
                    <a:lnTo>
                      <a:pt x="3238" y="7648"/>
                    </a:lnTo>
                    <a:lnTo>
                      <a:pt x="3238" y="7924"/>
                    </a:lnTo>
                    <a:lnTo>
                      <a:pt x="3238" y="8269"/>
                    </a:lnTo>
                    <a:lnTo>
                      <a:pt x="3410" y="8372"/>
                    </a:lnTo>
                    <a:lnTo>
                      <a:pt x="3962" y="8544"/>
                    </a:lnTo>
                    <a:lnTo>
                      <a:pt x="4513" y="8716"/>
                    </a:lnTo>
                    <a:lnTo>
                      <a:pt x="5098" y="8854"/>
                    </a:lnTo>
                    <a:lnTo>
                      <a:pt x="5684" y="8923"/>
                    </a:lnTo>
                    <a:lnTo>
                      <a:pt x="5925" y="8958"/>
                    </a:lnTo>
                    <a:lnTo>
                      <a:pt x="5925" y="8958"/>
                    </a:lnTo>
                    <a:lnTo>
                      <a:pt x="5822" y="8131"/>
                    </a:lnTo>
                    <a:lnTo>
                      <a:pt x="5684" y="7338"/>
                    </a:lnTo>
                    <a:lnTo>
                      <a:pt x="5340" y="5823"/>
                    </a:lnTo>
                    <a:lnTo>
                      <a:pt x="5167" y="5099"/>
                    </a:lnTo>
                    <a:lnTo>
                      <a:pt x="5064" y="4341"/>
                    </a:lnTo>
                    <a:lnTo>
                      <a:pt x="5030" y="3963"/>
                    </a:lnTo>
                    <a:lnTo>
                      <a:pt x="5030" y="3584"/>
                    </a:lnTo>
                    <a:lnTo>
                      <a:pt x="5030" y="3170"/>
                    </a:lnTo>
                    <a:lnTo>
                      <a:pt x="5064" y="2791"/>
                    </a:lnTo>
                    <a:lnTo>
                      <a:pt x="5202" y="1758"/>
                    </a:lnTo>
                    <a:lnTo>
                      <a:pt x="5236" y="1034"/>
                    </a:lnTo>
                    <a:lnTo>
                      <a:pt x="5236" y="518"/>
                    </a:lnTo>
                    <a:lnTo>
                      <a:pt x="5236"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8" name="Google Shape;4708;g29b7ea283be_1_2021"/>
              <p:cNvSpPr/>
              <p:nvPr/>
            </p:nvSpPr>
            <p:spPr>
              <a:xfrm>
                <a:off x="2457900" y="2724425"/>
                <a:ext cx="136950" cy="243750"/>
              </a:xfrm>
              <a:custGeom>
                <a:avLst/>
                <a:gdLst/>
                <a:ahLst/>
                <a:cxnLst/>
                <a:rect l="l" t="t" r="r" b="b"/>
                <a:pathLst>
                  <a:path w="5478" h="9750" extrusionOk="0">
                    <a:moveTo>
                      <a:pt x="138" y="1"/>
                    </a:moveTo>
                    <a:lnTo>
                      <a:pt x="103" y="345"/>
                    </a:lnTo>
                    <a:lnTo>
                      <a:pt x="35" y="1930"/>
                    </a:lnTo>
                    <a:lnTo>
                      <a:pt x="35" y="2653"/>
                    </a:lnTo>
                    <a:lnTo>
                      <a:pt x="0" y="3204"/>
                    </a:lnTo>
                    <a:lnTo>
                      <a:pt x="0" y="3962"/>
                    </a:lnTo>
                    <a:lnTo>
                      <a:pt x="0" y="4513"/>
                    </a:lnTo>
                    <a:lnTo>
                      <a:pt x="0" y="5719"/>
                    </a:lnTo>
                    <a:lnTo>
                      <a:pt x="0" y="6994"/>
                    </a:lnTo>
                    <a:lnTo>
                      <a:pt x="69" y="8234"/>
                    </a:lnTo>
                    <a:lnTo>
                      <a:pt x="138" y="9474"/>
                    </a:lnTo>
                    <a:lnTo>
                      <a:pt x="172" y="9750"/>
                    </a:lnTo>
                    <a:lnTo>
                      <a:pt x="827" y="9612"/>
                    </a:lnTo>
                    <a:lnTo>
                      <a:pt x="1481" y="9440"/>
                    </a:lnTo>
                    <a:lnTo>
                      <a:pt x="1929" y="9267"/>
                    </a:lnTo>
                    <a:lnTo>
                      <a:pt x="2377" y="9095"/>
                    </a:lnTo>
                    <a:lnTo>
                      <a:pt x="2549" y="9026"/>
                    </a:lnTo>
                    <a:lnTo>
                      <a:pt x="3066" y="8751"/>
                    </a:lnTo>
                    <a:lnTo>
                      <a:pt x="3583" y="8441"/>
                    </a:lnTo>
                    <a:lnTo>
                      <a:pt x="3858" y="8268"/>
                    </a:lnTo>
                    <a:lnTo>
                      <a:pt x="4203" y="7993"/>
                    </a:lnTo>
                    <a:lnTo>
                      <a:pt x="4547" y="7717"/>
                    </a:lnTo>
                    <a:lnTo>
                      <a:pt x="4892" y="7407"/>
                    </a:lnTo>
                    <a:lnTo>
                      <a:pt x="5202" y="7097"/>
                    </a:lnTo>
                    <a:lnTo>
                      <a:pt x="5477" y="6787"/>
                    </a:lnTo>
                    <a:lnTo>
                      <a:pt x="5408" y="5823"/>
                    </a:lnTo>
                    <a:lnTo>
                      <a:pt x="5305" y="5237"/>
                    </a:lnTo>
                    <a:lnTo>
                      <a:pt x="5167" y="4513"/>
                    </a:lnTo>
                    <a:lnTo>
                      <a:pt x="4961" y="3652"/>
                    </a:lnTo>
                    <a:lnTo>
                      <a:pt x="4857" y="3273"/>
                    </a:lnTo>
                    <a:lnTo>
                      <a:pt x="4720" y="2929"/>
                    </a:lnTo>
                    <a:lnTo>
                      <a:pt x="4444" y="2378"/>
                    </a:lnTo>
                    <a:lnTo>
                      <a:pt x="4306" y="2171"/>
                    </a:lnTo>
                    <a:lnTo>
                      <a:pt x="4168" y="1999"/>
                    </a:lnTo>
                    <a:lnTo>
                      <a:pt x="3824" y="1654"/>
                    </a:lnTo>
                    <a:lnTo>
                      <a:pt x="3479" y="1344"/>
                    </a:lnTo>
                    <a:lnTo>
                      <a:pt x="3135" y="1069"/>
                    </a:lnTo>
                    <a:lnTo>
                      <a:pt x="2790" y="862"/>
                    </a:lnTo>
                    <a:lnTo>
                      <a:pt x="2446" y="655"/>
                    </a:lnTo>
                    <a:lnTo>
                      <a:pt x="2101" y="483"/>
                    </a:lnTo>
                    <a:lnTo>
                      <a:pt x="1481" y="242"/>
                    </a:lnTo>
                    <a:lnTo>
                      <a:pt x="930" y="104"/>
                    </a:lnTo>
                    <a:lnTo>
                      <a:pt x="517" y="35"/>
                    </a:lnTo>
                    <a:lnTo>
                      <a:pt x="138"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9" name="Google Shape;4709;g29b7ea283be_1_2021"/>
              <p:cNvSpPr/>
              <p:nvPr/>
            </p:nvSpPr>
            <p:spPr>
              <a:xfrm>
                <a:off x="2480275" y="2758025"/>
                <a:ext cx="135250" cy="173125"/>
              </a:xfrm>
              <a:custGeom>
                <a:avLst/>
                <a:gdLst/>
                <a:ahLst/>
                <a:cxnLst/>
                <a:rect l="l" t="t" r="r" b="b"/>
                <a:pathLst>
                  <a:path w="5410" h="6925" extrusionOk="0">
                    <a:moveTo>
                      <a:pt x="1310" y="0"/>
                    </a:moveTo>
                    <a:lnTo>
                      <a:pt x="1000" y="35"/>
                    </a:lnTo>
                    <a:lnTo>
                      <a:pt x="793" y="69"/>
                    </a:lnTo>
                    <a:lnTo>
                      <a:pt x="621" y="138"/>
                    </a:lnTo>
                    <a:lnTo>
                      <a:pt x="449" y="207"/>
                    </a:lnTo>
                    <a:lnTo>
                      <a:pt x="276" y="310"/>
                    </a:lnTo>
                    <a:lnTo>
                      <a:pt x="173" y="414"/>
                    </a:lnTo>
                    <a:lnTo>
                      <a:pt x="70" y="551"/>
                    </a:lnTo>
                    <a:lnTo>
                      <a:pt x="35" y="724"/>
                    </a:lnTo>
                    <a:lnTo>
                      <a:pt x="1" y="930"/>
                    </a:lnTo>
                    <a:lnTo>
                      <a:pt x="35" y="1240"/>
                    </a:lnTo>
                    <a:lnTo>
                      <a:pt x="70" y="1550"/>
                    </a:lnTo>
                    <a:lnTo>
                      <a:pt x="207" y="2102"/>
                    </a:lnTo>
                    <a:lnTo>
                      <a:pt x="311" y="2412"/>
                    </a:lnTo>
                    <a:lnTo>
                      <a:pt x="414" y="2687"/>
                    </a:lnTo>
                    <a:lnTo>
                      <a:pt x="586" y="3032"/>
                    </a:lnTo>
                    <a:lnTo>
                      <a:pt x="690" y="3169"/>
                    </a:lnTo>
                    <a:lnTo>
                      <a:pt x="828" y="3411"/>
                    </a:lnTo>
                    <a:lnTo>
                      <a:pt x="1138" y="3927"/>
                    </a:lnTo>
                    <a:lnTo>
                      <a:pt x="2963" y="6924"/>
                    </a:lnTo>
                    <a:lnTo>
                      <a:pt x="3308" y="6649"/>
                    </a:lnTo>
                    <a:lnTo>
                      <a:pt x="3652" y="6373"/>
                    </a:lnTo>
                    <a:lnTo>
                      <a:pt x="3997" y="6063"/>
                    </a:lnTo>
                    <a:lnTo>
                      <a:pt x="4307" y="5753"/>
                    </a:lnTo>
                    <a:lnTo>
                      <a:pt x="4582" y="5443"/>
                    </a:lnTo>
                    <a:lnTo>
                      <a:pt x="4961" y="4961"/>
                    </a:lnTo>
                    <a:lnTo>
                      <a:pt x="5237" y="4582"/>
                    </a:lnTo>
                    <a:lnTo>
                      <a:pt x="5409" y="4616"/>
                    </a:lnTo>
                    <a:lnTo>
                      <a:pt x="5340" y="4479"/>
                    </a:lnTo>
                    <a:lnTo>
                      <a:pt x="5271" y="4375"/>
                    </a:lnTo>
                    <a:lnTo>
                      <a:pt x="5134" y="4065"/>
                    </a:lnTo>
                    <a:lnTo>
                      <a:pt x="4755" y="3342"/>
                    </a:lnTo>
                    <a:lnTo>
                      <a:pt x="4651" y="3169"/>
                    </a:lnTo>
                    <a:lnTo>
                      <a:pt x="4203" y="2308"/>
                    </a:lnTo>
                    <a:lnTo>
                      <a:pt x="3825" y="1585"/>
                    </a:lnTo>
                    <a:lnTo>
                      <a:pt x="3480" y="965"/>
                    </a:lnTo>
                    <a:lnTo>
                      <a:pt x="3273" y="655"/>
                    </a:lnTo>
                    <a:lnTo>
                      <a:pt x="3101" y="482"/>
                    </a:lnTo>
                    <a:lnTo>
                      <a:pt x="2860" y="345"/>
                    </a:lnTo>
                    <a:lnTo>
                      <a:pt x="2619" y="241"/>
                    </a:lnTo>
                    <a:lnTo>
                      <a:pt x="2309" y="138"/>
                    </a:lnTo>
                    <a:lnTo>
                      <a:pt x="1999" y="69"/>
                    </a:lnTo>
                    <a:lnTo>
                      <a:pt x="1654" y="35"/>
                    </a:lnTo>
                    <a:lnTo>
                      <a:pt x="1310" y="0"/>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0" name="Google Shape;4710;g29b7ea283be_1_2021"/>
              <p:cNvSpPr/>
              <p:nvPr/>
            </p:nvSpPr>
            <p:spPr>
              <a:xfrm>
                <a:off x="2734350" y="2597825"/>
                <a:ext cx="1147150" cy="55150"/>
              </a:xfrm>
              <a:custGeom>
                <a:avLst/>
                <a:gdLst/>
                <a:ahLst/>
                <a:cxnLst/>
                <a:rect l="l" t="t" r="r" b="b"/>
                <a:pathLst>
                  <a:path w="45886" h="2206" extrusionOk="0">
                    <a:moveTo>
                      <a:pt x="792" y="1"/>
                    </a:moveTo>
                    <a:lnTo>
                      <a:pt x="620" y="70"/>
                    </a:lnTo>
                    <a:lnTo>
                      <a:pt x="448" y="173"/>
                    </a:lnTo>
                    <a:lnTo>
                      <a:pt x="310" y="276"/>
                    </a:lnTo>
                    <a:lnTo>
                      <a:pt x="172" y="414"/>
                    </a:lnTo>
                    <a:lnTo>
                      <a:pt x="69" y="586"/>
                    </a:lnTo>
                    <a:lnTo>
                      <a:pt x="34" y="793"/>
                    </a:lnTo>
                    <a:lnTo>
                      <a:pt x="0" y="1000"/>
                    </a:lnTo>
                    <a:lnTo>
                      <a:pt x="0" y="1206"/>
                    </a:lnTo>
                    <a:lnTo>
                      <a:pt x="34" y="1413"/>
                    </a:lnTo>
                    <a:lnTo>
                      <a:pt x="69" y="1585"/>
                    </a:lnTo>
                    <a:lnTo>
                      <a:pt x="172" y="1758"/>
                    </a:lnTo>
                    <a:lnTo>
                      <a:pt x="310" y="1930"/>
                    </a:lnTo>
                    <a:lnTo>
                      <a:pt x="448" y="2033"/>
                    </a:lnTo>
                    <a:lnTo>
                      <a:pt x="620" y="2137"/>
                    </a:lnTo>
                    <a:lnTo>
                      <a:pt x="792" y="2205"/>
                    </a:lnTo>
                    <a:lnTo>
                      <a:pt x="45093" y="2205"/>
                    </a:lnTo>
                    <a:lnTo>
                      <a:pt x="45265" y="2137"/>
                    </a:lnTo>
                    <a:lnTo>
                      <a:pt x="45437" y="2033"/>
                    </a:lnTo>
                    <a:lnTo>
                      <a:pt x="45575" y="1930"/>
                    </a:lnTo>
                    <a:lnTo>
                      <a:pt x="45713" y="1758"/>
                    </a:lnTo>
                    <a:lnTo>
                      <a:pt x="45816" y="1585"/>
                    </a:lnTo>
                    <a:lnTo>
                      <a:pt x="45851" y="1413"/>
                    </a:lnTo>
                    <a:lnTo>
                      <a:pt x="45885" y="1206"/>
                    </a:lnTo>
                    <a:lnTo>
                      <a:pt x="45885" y="1000"/>
                    </a:lnTo>
                    <a:lnTo>
                      <a:pt x="45851" y="793"/>
                    </a:lnTo>
                    <a:lnTo>
                      <a:pt x="45816" y="586"/>
                    </a:lnTo>
                    <a:lnTo>
                      <a:pt x="45713" y="414"/>
                    </a:lnTo>
                    <a:lnTo>
                      <a:pt x="45575" y="276"/>
                    </a:lnTo>
                    <a:lnTo>
                      <a:pt x="45437" y="173"/>
                    </a:lnTo>
                    <a:lnTo>
                      <a:pt x="45265" y="70"/>
                    </a:lnTo>
                    <a:lnTo>
                      <a:pt x="45093"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1" name="Google Shape;4711;g29b7ea283be_1_2021"/>
              <p:cNvSpPr/>
              <p:nvPr/>
            </p:nvSpPr>
            <p:spPr>
              <a:xfrm>
                <a:off x="2734350" y="2597825"/>
                <a:ext cx="1147150" cy="55150"/>
              </a:xfrm>
              <a:custGeom>
                <a:avLst/>
                <a:gdLst/>
                <a:ahLst/>
                <a:cxnLst/>
                <a:rect l="l" t="t" r="r" b="b"/>
                <a:pathLst>
                  <a:path w="45886" h="2206" fill="none" extrusionOk="0">
                    <a:moveTo>
                      <a:pt x="44886" y="1"/>
                    </a:moveTo>
                    <a:lnTo>
                      <a:pt x="999" y="1"/>
                    </a:lnTo>
                    <a:lnTo>
                      <a:pt x="999" y="1"/>
                    </a:lnTo>
                    <a:lnTo>
                      <a:pt x="792" y="1"/>
                    </a:lnTo>
                    <a:lnTo>
                      <a:pt x="620" y="70"/>
                    </a:lnTo>
                    <a:lnTo>
                      <a:pt x="448" y="173"/>
                    </a:lnTo>
                    <a:lnTo>
                      <a:pt x="310" y="276"/>
                    </a:lnTo>
                    <a:lnTo>
                      <a:pt x="172" y="414"/>
                    </a:lnTo>
                    <a:lnTo>
                      <a:pt x="69" y="586"/>
                    </a:lnTo>
                    <a:lnTo>
                      <a:pt x="34" y="793"/>
                    </a:lnTo>
                    <a:lnTo>
                      <a:pt x="0" y="1000"/>
                    </a:lnTo>
                    <a:lnTo>
                      <a:pt x="0" y="1206"/>
                    </a:lnTo>
                    <a:lnTo>
                      <a:pt x="0" y="1206"/>
                    </a:lnTo>
                    <a:lnTo>
                      <a:pt x="34" y="1413"/>
                    </a:lnTo>
                    <a:lnTo>
                      <a:pt x="69" y="1585"/>
                    </a:lnTo>
                    <a:lnTo>
                      <a:pt x="172" y="1758"/>
                    </a:lnTo>
                    <a:lnTo>
                      <a:pt x="310" y="1930"/>
                    </a:lnTo>
                    <a:lnTo>
                      <a:pt x="448" y="2033"/>
                    </a:lnTo>
                    <a:lnTo>
                      <a:pt x="620" y="2137"/>
                    </a:lnTo>
                    <a:lnTo>
                      <a:pt x="792" y="2205"/>
                    </a:lnTo>
                    <a:lnTo>
                      <a:pt x="999" y="2205"/>
                    </a:lnTo>
                    <a:lnTo>
                      <a:pt x="44886" y="2205"/>
                    </a:lnTo>
                    <a:lnTo>
                      <a:pt x="44886" y="2205"/>
                    </a:lnTo>
                    <a:lnTo>
                      <a:pt x="45093" y="2205"/>
                    </a:lnTo>
                    <a:lnTo>
                      <a:pt x="45265" y="2137"/>
                    </a:lnTo>
                    <a:lnTo>
                      <a:pt x="45437" y="2033"/>
                    </a:lnTo>
                    <a:lnTo>
                      <a:pt x="45575" y="1930"/>
                    </a:lnTo>
                    <a:lnTo>
                      <a:pt x="45713" y="1758"/>
                    </a:lnTo>
                    <a:lnTo>
                      <a:pt x="45816" y="1585"/>
                    </a:lnTo>
                    <a:lnTo>
                      <a:pt x="45851" y="1413"/>
                    </a:lnTo>
                    <a:lnTo>
                      <a:pt x="45885" y="1206"/>
                    </a:lnTo>
                    <a:lnTo>
                      <a:pt x="45885" y="1000"/>
                    </a:lnTo>
                    <a:lnTo>
                      <a:pt x="45885" y="1000"/>
                    </a:lnTo>
                    <a:lnTo>
                      <a:pt x="45851" y="793"/>
                    </a:lnTo>
                    <a:lnTo>
                      <a:pt x="45816" y="586"/>
                    </a:lnTo>
                    <a:lnTo>
                      <a:pt x="45713" y="414"/>
                    </a:lnTo>
                    <a:lnTo>
                      <a:pt x="45575" y="276"/>
                    </a:lnTo>
                    <a:lnTo>
                      <a:pt x="45437" y="173"/>
                    </a:lnTo>
                    <a:lnTo>
                      <a:pt x="45265" y="70"/>
                    </a:lnTo>
                    <a:lnTo>
                      <a:pt x="45093" y="1"/>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2" name="Google Shape;4712;g29b7ea283be_1_2021"/>
              <p:cNvSpPr/>
              <p:nvPr/>
            </p:nvSpPr>
            <p:spPr>
              <a:xfrm>
                <a:off x="2734350" y="2701175"/>
                <a:ext cx="516750" cy="56000"/>
              </a:xfrm>
              <a:custGeom>
                <a:avLst/>
                <a:gdLst/>
                <a:ahLst/>
                <a:cxnLst/>
                <a:rect l="l" t="t" r="r" b="b"/>
                <a:pathLst>
                  <a:path w="20670" h="2240" extrusionOk="0">
                    <a:moveTo>
                      <a:pt x="999" y="1"/>
                    </a:moveTo>
                    <a:lnTo>
                      <a:pt x="792" y="35"/>
                    </a:lnTo>
                    <a:lnTo>
                      <a:pt x="620" y="104"/>
                    </a:lnTo>
                    <a:lnTo>
                      <a:pt x="448" y="173"/>
                    </a:lnTo>
                    <a:lnTo>
                      <a:pt x="310" y="311"/>
                    </a:lnTo>
                    <a:lnTo>
                      <a:pt x="172" y="448"/>
                    </a:lnTo>
                    <a:lnTo>
                      <a:pt x="69" y="621"/>
                    </a:lnTo>
                    <a:lnTo>
                      <a:pt x="34" y="827"/>
                    </a:lnTo>
                    <a:lnTo>
                      <a:pt x="0" y="1000"/>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1" y="173"/>
                    </a:lnTo>
                    <a:lnTo>
                      <a:pt x="20049" y="104"/>
                    </a:lnTo>
                    <a:lnTo>
                      <a:pt x="19842"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3" name="Google Shape;4713;g29b7ea283be_1_2021"/>
              <p:cNvSpPr/>
              <p:nvPr/>
            </p:nvSpPr>
            <p:spPr>
              <a:xfrm>
                <a:off x="2734350" y="2701175"/>
                <a:ext cx="516750" cy="56000"/>
              </a:xfrm>
              <a:custGeom>
                <a:avLst/>
                <a:gdLst/>
                <a:ahLst/>
                <a:cxnLst/>
                <a:rect l="l" t="t" r="r" b="b"/>
                <a:pathLst>
                  <a:path w="20670" h="2240" fill="none" extrusionOk="0">
                    <a:moveTo>
                      <a:pt x="19636" y="1"/>
                    </a:moveTo>
                    <a:lnTo>
                      <a:pt x="999" y="1"/>
                    </a:lnTo>
                    <a:lnTo>
                      <a:pt x="999" y="1"/>
                    </a:lnTo>
                    <a:lnTo>
                      <a:pt x="792" y="35"/>
                    </a:lnTo>
                    <a:lnTo>
                      <a:pt x="620" y="104"/>
                    </a:lnTo>
                    <a:lnTo>
                      <a:pt x="448" y="173"/>
                    </a:lnTo>
                    <a:lnTo>
                      <a:pt x="310" y="311"/>
                    </a:lnTo>
                    <a:lnTo>
                      <a:pt x="172" y="448"/>
                    </a:lnTo>
                    <a:lnTo>
                      <a:pt x="69" y="621"/>
                    </a:lnTo>
                    <a:lnTo>
                      <a:pt x="34" y="827"/>
                    </a:lnTo>
                    <a:lnTo>
                      <a:pt x="0" y="1000"/>
                    </a:lnTo>
                    <a:lnTo>
                      <a:pt x="0" y="1241"/>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1" y="173"/>
                    </a:lnTo>
                    <a:lnTo>
                      <a:pt x="20049" y="104"/>
                    </a:lnTo>
                    <a:lnTo>
                      <a:pt x="19842"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4" name="Google Shape;4714;g29b7ea283be_1_2021"/>
              <p:cNvSpPr/>
              <p:nvPr/>
            </p:nvSpPr>
            <p:spPr>
              <a:xfrm>
                <a:off x="3295850" y="2701175"/>
                <a:ext cx="516750" cy="56000"/>
              </a:xfrm>
              <a:custGeom>
                <a:avLst/>
                <a:gdLst/>
                <a:ahLst/>
                <a:cxnLst/>
                <a:rect l="l" t="t" r="r" b="b"/>
                <a:pathLst>
                  <a:path w="20670" h="2240" extrusionOk="0">
                    <a:moveTo>
                      <a:pt x="999" y="1"/>
                    </a:moveTo>
                    <a:lnTo>
                      <a:pt x="793" y="35"/>
                    </a:lnTo>
                    <a:lnTo>
                      <a:pt x="620" y="104"/>
                    </a:lnTo>
                    <a:lnTo>
                      <a:pt x="448" y="173"/>
                    </a:lnTo>
                    <a:lnTo>
                      <a:pt x="310" y="311"/>
                    </a:lnTo>
                    <a:lnTo>
                      <a:pt x="173" y="448"/>
                    </a:lnTo>
                    <a:lnTo>
                      <a:pt x="69" y="621"/>
                    </a:lnTo>
                    <a:lnTo>
                      <a:pt x="35" y="827"/>
                    </a:lnTo>
                    <a:lnTo>
                      <a:pt x="0" y="1000"/>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2" y="173"/>
                    </a:lnTo>
                    <a:lnTo>
                      <a:pt x="20049" y="104"/>
                    </a:lnTo>
                    <a:lnTo>
                      <a:pt x="19843"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5" name="Google Shape;4715;g29b7ea283be_1_2021"/>
              <p:cNvSpPr/>
              <p:nvPr/>
            </p:nvSpPr>
            <p:spPr>
              <a:xfrm>
                <a:off x="3295850" y="2701175"/>
                <a:ext cx="516750" cy="56000"/>
              </a:xfrm>
              <a:custGeom>
                <a:avLst/>
                <a:gdLst/>
                <a:ahLst/>
                <a:cxnLst/>
                <a:rect l="l" t="t" r="r" b="b"/>
                <a:pathLst>
                  <a:path w="20670" h="2240" fill="none" extrusionOk="0">
                    <a:moveTo>
                      <a:pt x="19636" y="1"/>
                    </a:moveTo>
                    <a:lnTo>
                      <a:pt x="999" y="1"/>
                    </a:lnTo>
                    <a:lnTo>
                      <a:pt x="999" y="1"/>
                    </a:lnTo>
                    <a:lnTo>
                      <a:pt x="793" y="35"/>
                    </a:lnTo>
                    <a:lnTo>
                      <a:pt x="620" y="104"/>
                    </a:lnTo>
                    <a:lnTo>
                      <a:pt x="448" y="173"/>
                    </a:lnTo>
                    <a:lnTo>
                      <a:pt x="310" y="311"/>
                    </a:lnTo>
                    <a:lnTo>
                      <a:pt x="173" y="448"/>
                    </a:lnTo>
                    <a:lnTo>
                      <a:pt x="69" y="621"/>
                    </a:lnTo>
                    <a:lnTo>
                      <a:pt x="35" y="827"/>
                    </a:lnTo>
                    <a:lnTo>
                      <a:pt x="0" y="1000"/>
                    </a:lnTo>
                    <a:lnTo>
                      <a:pt x="0" y="1241"/>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2" y="173"/>
                    </a:lnTo>
                    <a:lnTo>
                      <a:pt x="20049" y="104"/>
                    </a:lnTo>
                    <a:lnTo>
                      <a:pt x="19843"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6" name="Google Shape;4716;g29b7ea283be_1_2021"/>
              <p:cNvSpPr/>
              <p:nvPr/>
            </p:nvSpPr>
            <p:spPr>
              <a:xfrm>
                <a:off x="2734350" y="2805375"/>
                <a:ext cx="707925" cy="56025"/>
              </a:xfrm>
              <a:custGeom>
                <a:avLst/>
                <a:gdLst/>
                <a:ahLst/>
                <a:cxnLst/>
                <a:rect l="l" t="t" r="r" b="b"/>
                <a:pathLst>
                  <a:path w="28317" h="2241" extrusionOk="0">
                    <a:moveTo>
                      <a:pt x="999" y="1"/>
                    </a:moveTo>
                    <a:lnTo>
                      <a:pt x="792" y="35"/>
                    </a:lnTo>
                    <a:lnTo>
                      <a:pt x="620" y="70"/>
                    </a:lnTo>
                    <a:lnTo>
                      <a:pt x="448" y="173"/>
                    </a:lnTo>
                    <a:lnTo>
                      <a:pt x="310" y="311"/>
                    </a:lnTo>
                    <a:lnTo>
                      <a:pt x="172" y="449"/>
                    </a:lnTo>
                    <a:lnTo>
                      <a:pt x="69" y="621"/>
                    </a:lnTo>
                    <a:lnTo>
                      <a:pt x="34" y="793"/>
                    </a:lnTo>
                    <a:lnTo>
                      <a:pt x="0" y="1000"/>
                    </a:lnTo>
                    <a:lnTo>
                      <a:pt x="0" y="1207"/>
                    </a:lnTo>
                    <a:lnTo>
                      <a:pt x="34" y="1413"/>
                    </a:lnTo>
                    <a:lnTo>
                      <a:pt x="69" y="1620"/>
                    </a:lnTo>
                    <a:lnTo>
                      <a:pt x="172" y="1792"/>
                    </a:lnTo>
                    <a:lnTo>
                      <a:pt x="310" y="1930"/>
                    </a:lnTo>
                    <a:lnTo>
                      <a:pt x="448" y="2068"/>
                    </a:lnTo>
                    <a:lnTo>
                      <a:pt x="620" y="2137"/>
                    </a:lnTo>
                    <a:lnTo>
                      <a:pt x="792" y="2206"/>
                    </a:lnTo>
                    <a:lnTo>
                      <a:pt x="999" y="2240"/>
                    </a:lnTo>
                    <a:lnTo>
                      <a:pt x="27318" y="2240"/>
                    </a:lnTo>
                    <a:lnTo>
                      <a:pt x="27524" y="2206"/>
                    </a:lnTo>
                    <a:lnTo>
                      <a:pt x="27696" y="2137"/>
                    </a:lnTo>
                    <a:lnTo>
                      <a:pt x="27869" y="2068"/>
                    </a:lnTo>
                    <a:lnTo>
                      <a:pt x="28007" y="1930"/>
                    </a:lnTo>
                    <a:lnTo>
                      <a:pt x="28144" y="1792"/>
                    </a:lnTo>
                    <a:lnTo>
                      <a:pt x="28248" y="1620"/>
                    </a:lnTo>
                    <a:lnTo>
                      <a:pt x="28282" y="1413"/>
                    </a:lnTo>
                    <a:lnTo>
                      <a:pt x="28317" y="1207"/>
                    </a:lnTo>
                    <a:lnTo>
                      <a:pt x="28317" y="1000"/>
                    </a:lnTo>
                    <a:lnTo>
                      <a:pt x="28282" y="793"/>
                    </a:lnTo>
                    <a:lnTo>
                      <a:pt x="28248" y="621"/>
                    </a:lnTo>
                    <a:lnTo>
                      <a:pt x="28144" y="449"/>
                    </a:lnTo>
                    <a:lnTo>
                      <a:pt x="28007" y="311"/>
                    </a:lnTo>
                    <a:lnTo>
                      <a:pt x="27869" y="173"/>
                    </a:lnTo>
                    <a:lnTo>
                      <a:pt x="27696" y="70"/>
                    </a:lnTo>
                    <a:lnTo>
                      <a:pt x="27524" y="35"/>
                    </a:lnTo>
                    <a:lnTo>
                      <a:pt x="27318"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7" name="Google Shape;4717;g29b7ea283be_1_2021"/>
              <p:cNvSpPr/>
              <p:nvPr/>
            </p:nvSpPr>
            <p:spPr>
              <a:xfrm>
                <a:off x="2734350" y="2805375"/>
                <a:ext cx="707925" cy="56025"/>
              </a:xfrm>
              <a:custGeom>
                <a:avLst/>
                <a:gdLst/>
                <a:ahLst/>
                <a:cxnLst/>
                <a:rect l="l" t="t" r="r" b="b"/>
                <a:pathLst>
                  <a:path w="28317" h="2241" fill="none" extrusionOk="0">
                    <a:moveTo>
                      <a:pt x="27318" y="1"/>
                    </a:moveTo>
                    <a:lnTo>
                      <a:pt x="999" y="1"/>
                    </a:lnTo>
                    <a:lnTo>
                      <a:pt x="999" y="1"/>
                    </a:lnTo>
                    <a:lnTo>
                      <a:pt x="792" y="35"/>
                    </a:lnTo>
                    <a:lnTo>
                      <a:pt x="620" y="70"/>
                    </a:lnTo>
                    <a:lnTo>
                      <a:pt x="448" y="173"/>
                    </a:lnTo>
                    <a:lnTo>
                      <a:pt x="310" y="311"/>
                    </a:lnTo>
                    <a:lnTo>
                      <a:pt x="172" y="449"/>
                    </a:lnTo>
                    <a:lnTo>
                      <a:pt x="69" y="621"/>
                    </a:lnTo>
                    <a:lnTo>
                      <a:pt x="34" y="793"/>
                    </a:lnTo>
                    <a:lnTo>
                      <a:pt x="0" y="1000"/>
                    </a:lnTo>
                    <a:lnTo>
                      <a:pt x="0" y="1207"/>
                    </a:lnTo>
                    <a:lnTo>
                      <a:pt x="0" y="1207"/>
                    </a:lnTo>
                    <a:lnTo>
                      <a:pt x="34" y="1413"/>
                    </a:lnTo>
                    <a:lnTo>
                      <a:pt x="69" y="1620"/>
                    </a:lnTo>
                    <a:lnTo>
                      <a:pt x="172" y="1792"/>
                    </a:lnTo>
                    <a:lnTo>
                      <a:pt x="310" y="1930"/>
                    </a:lnTo>
                    <a:lnTo>
                      <a:pt x="448" y="2068"/>
                    </a:lnTo>
                    <a:lnTo>
                      <a:pt x="620" y="2137"/>
                    </a:lnTo>
                    <a:lnTo>
                      <a:pt x="792" y="2206"/>
                    </a:lnTo>
                    <a:lnTo>
                      <a:pt x="999" y="2240"/>
                    </a:lnTo>
                    <a:lnTo>
                      <a:pt x="27318" y="2240"/>
                    </a:lnTo>
                    <a:lnTo>
                      <a:pt x="27318" y="2240"/>
                    </a:lnTo>
                    <a:lnTo>
                      <a:pt x="27524" y="2206"/>
                    </a:lnTo>
                    <a:lnTo>
                      <a:pt x="27696" y="2137"/>
                    </a:lnTo>
                    <a:lnTo>
                      <a:pt x="27869" y="2068"/>
                    </a:lnTo>
                    <a:lnTo>
                      <a:pt x="28007" y="1930"/>
                    </a:lnTo>
                    <a:lnTo>
                      <a:pt x="28144" y="1792"/>
                    </a:lnTo>
                    <a:lnTo>
                      <a:pt x="28248" y="1620"/>
                    </a:lnTo>
                    <a:lnTo>
                      <a:pt x="28282" y="1413"/>
                    </a:lnTo>
                    <a:lnTo>
                      <a:pt x="28317" y="1207"/>
                    </a:lnTo>
                    <a:lnTo>
                      <a:pt x="28317" y="1000"/>
                    </a:lnTo>
                    <a:lnTo>
                      <a:pt x="28317" y="1000"/>
                    </a:lnTo>
                    <a:lnTo>
                      <a:pt x="28282" y="793"/>
                    </a:lnTo>
                    <a:lnTo>
                      <a:pt x="28248" y="621"/>
                    </a:lnTo>
                    <a:lnTo>
                      <a:pt x="28144" y="449"/>
                    </a:lnTo>
                    <a:lnTo>
                      <a:pt x="28007" y="311"/>
                    </a:lnTo>
                    <a:lnTo>
                      <a:pt x="27869" y="173"/>
                    </a:lnTo>
                    <a:lnTo>
                      <a:pt x="27696" y="70"/>
                    </a:lnTo>
                    <a:lnTo>
                      <a:pt x="27524" y="35"/>
                    </a:lnTo>
                    <a:lnTo>
                      <a:pt x="273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8" name="Google Shape;4718;g29b7ea283be_1_2021"/>
              <p:cNvSpPr/>
              <p:nvPr/>
            </p:nvSpPr>
            <p:spPr>
              <a:xfrm>
                <a:off x="2724875" y="3149875"/>
                <a:ext cx="1147150" cy="56000"/>
              </a:xfrm>
              <a:custGeom>
                <a:avLst/>
                <a:gdLst/>
                <a:ahLst/>
                <a:cxnLst/>
                <a:rect l="l" t="t" r="r" b="b"/>
                <a:pathLst>
                  <a:path w="45886" h="2240" extrusionOk="0">
                    <a:moveTo>
                      <a:pt x="999" y="0"/>
                    </a:moveTo>
                    <a:lnTo>
                      <a:pt x="827" y="35"/>
                    </a:lnTo>
                    <a:lnTo>
                      <a:pt x="620" y="69"/>
                    </a:lnTo>
                    <a:lnTo>
                      <a:pt x="448" y="172"/>
                    </a:lnTo>
                    <a:lnTo>
                      <a:pt x="310" y="310"/>
                    </a:lnTo>
                    <a:lnTo>
                      <a:pt x="172" y="448"/>
                    </a:lnTo>
                    <a:lnTo>
                      <a:pt x="103" y="620"/>
                    </a:lnTo>
                    <a:lnTo>
                      <a:pt x="35" y="793"/>
                    </a:lnTo>
                    <a:lnTo>
                      <a:pt x="0" y="999"/>
                    </a:lnTo>
                    <a:lnTo>
                      <a:pt x="0" y="1206"/>
                    </a:lnTo>
                    <a:lnTo>
                      <a:pt x="35" y="1413"/>
                    </a:lnTo>
                    <a:lnTo>
                      <a:pt x="103" y="1619"/>
                    </a:lnTo>
                    <a:lnTo>
                      <a:pt x="172" y="1792"/>
                    </a:lnTo>
                    <a:lnTo>
                      <a:pt x="310" y="1929"/>
                    </a:lnTo>
                    <a:lnTo>
                      <a:pt x="448" y="2067"/>
                    </a:lnTo>
                    <a:lnTo>
                      <a:pt x="620" y="2136"/>
                    </a:lnTo>
                    <a:lnTo>
                      <a:pt x="827" y="2205"/>
                    </a:lnTo>
                    <a:lnTo>
                      <a:pt x="999" y="2239"/>
                    </a:lnTo>
                    <a:lnTo>
                      <a:pt x="44886" y="2239"/>
                    </a:lnTo>
                    <a:lnTo>
                      <a:pt x="45093" y="2205"/>
                    </a:lnTo>
                    <a:lnTo>
                      <a:pt x="45265" y="2136"/>
                    </a:lnTo>
                    <a:lnTo>
                      <a:pt x="45437" y="2067"/>
                    </a:lnTo>
                    <a:lnTo>
                      <a:pt x="45610" y="1929"/>
                    </a:lnTo>
                    <a:lnTo>
                      <a:pt x="45713" y="1792"/>
                    </a:lnTo>
                    <a:lnTo>
                      <a:pt x="45816" y="1619"/>
                    </a:lnTo>
                    <a:lnTo>
                      <a:pt x="45851" y="1413"/>
                    </a:lnTo>
                    <a:lnTo>
                      <a:pt x="45885" y="1206"/>
                    </a:lnTo>
                    <a:lnTo>
                      <a:pt x="45885" y="999"/>
                    </a:lnTo>
                    <a:lnTo>
                      <a:pt x="45851" y="793"/>
                    </a:lnTo>
                    <a:lnTo>
                      <a:pt x="45816" y="620"/>
                    </a:lnTo>
                    <a:lnTo>
                      <a:pt x="45713" y="448"/>
                    </a:lnTo>
                    <a:lnTo>
                      <a:pt x="45610" y="310"/>
                    </a:lnTo>
                    <a:lnTo>
                      <a:pt x="45437" y="172"/>
                    </a:lnTo>
                    <a:lnTo>
                      <a:pt x="45265" y="69"/>
                    </a:lnTo>
                    <a:lnTo>
                      <a:pt x="45093" y="35"/>
                    </a:lnTo>
                    <a:lnTo>
                      <a:pt x="44886" y="0"/>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9" name="Google Shape;4719;g29b7ea283be_1_2021"/>
              <p:cNvSpPr/>
              <p:nvPr/>
            </p:nvSpPr>
            <p:spPr>
              <a:xfrm>
                <a:off x="2724875" y="3149875"/>
                <a:ext cx="1147150" cy="56000"/>
              </a:xfrm>
              <a:custGeom>
                <a:avLst/>
                <a:gdLst/>
                <a:ahLst/>
                <a:cxnLst/>
                <a:rect l="l" t="t" r="r" b="b"/>
                <a:pathLst>
                  <a:path w="45886" h="2240" fill="none" extrusionOk="0">
                    <a:moveTo>
                      <a:pt x="44886" y="0"/>
                    </a:moveTo>
                    <a:lnTo>
                      <a:pt x="999" y="0"/>
                    </a:lnTo>
                    <a:lnTo>
                      <a:pt x="999" y="0"/>
                    </a:lnTo>
                    <a:lnTo>
                      <a:pt x="827" y="35"/>
                    </a:lnTo>
                    <a:lnTo>
                      <a:pt x="620" y="69"/>
                    </a:lnTo>
                    <a:lnTo>
                      <a:pt x="448" y="172"/>
                    </a:lnTo>
                    <a:lnTo>
                      <a:pt x="310" y="310"/>
                    </a:lnTo>
                    <a:lnTo>
                      <a:pt x="172" y="448"/>
                    </a:lnTo>
                    <a:lnTo>
                      <a:pt x="103" y="620"/>
                    </a:lnTo>
                    <a:lnTo>
                      <a:pt x="35" y="793"/>
                    </a:lnTo>
                    <a:lnTo>
                      <a:pt x="0" y="999"/>
                    </a:lnTo>
                    <a:lnTo>
                      <a:pt x="0" y="1206"/>
                    </a:lnTo>
                    <a:lnTo>
                      <a:pt x="0" y="1206"/>
                    </a:lnTo>
                    <a:lnTo>
                      <a:pt x="35" y="1413"/>
                    </a:lnTo>
                    <a:lnTo>
                      <a:pt x="103" y="1619"/>
                    </a:lnTo>
                    <a:lnTo>
                      <a:pt x="172" y="1792"/>
                    </a:lnTo>
                    <a:lnTo>
                      <a:pt x="310" y="1929"/>
                    </a:lnTo>
                    <a:lnTo>
                      <a:pt x="448" y="2067"/>
                    </a:lnTo>
                    <a:lnTo>
                      <a:pt x="620" y="2136"/>
                    </a:lnTo>
                    <a:lnTo>
                      <a:pt x="827" y="2205"/>
                    </a:lnTo>
                    <a:lnTo>
                      <a:pt x="999" y="2239"/>
                    </a:lnTo>
                    <a:lnTo>
                      <a:pt x="44886" y="2239"/>
                    </a:lnTo>
                    <a:lnTo>
                      <a:pt x="44886" y="2239"/>
                    </a:lnTo>
                    <a:lnTo>
                      <a:pt x="45093" y="2205"/>
                    </a:lnTo>
                    <a:lnTo>
                      <a:pt x="45265" y="2136"/>
                    </a:lnTo>
                    <a:lnTo>
                      <a:pt x="45437" y="2067"/>
                    </a:lnTo>
                    <a:lnTo>
                      <a:pt x="45610" y="1929"/>
                    </a:lnTo>
                    <a:lnTo>
                      <a:pt x="45713" y="1792"/>
                    </a:lnTo>
                    <a:lnTo>
                      <a:pt x="45816" y="1619"/>
                    </a:lnTo>
                    <a:lnTo>
                      <a:pt x="45851" y="1413"/>
                    </a:lnTo>
                    <a:lnTo>
                      <a:pt x="45885" y="1206"/>
                    </a:lnTo>
                    <a:lnTo>
                      <a:pt x="45885" y="999"/>
                    </a:lnTo>
                    <a:lnTo>
                      <a:pt x="45885" y="999"/>
                    </a:lnTo>
                    <a:lnTo>
                      <a:pt x="45851" y="793"/>
                    </a:lnTo>
                    <a:lnTo>
                      <a:pt x="45816" y="620"/>
                    </a:lnTo>
                    <a:lnTo>
                      <a:pt x="45713" y="448"/>
                    </a:lnTo>
                    <a:lnTo>
                      <a:pt x="45610" y="310"/>
                    </a:lnTo>
                    <a:lnTo>
                      <a:pt x="45437" y="172"/>
                    </a:lnTo>
                    <a:lnTo>
                      <a:pt x="45265" y="69"/>
                    </a:lnTo>
                    <a:lnTo>
                      <a:pt x="45093" y="35"/>
                    </a:lnTo>
                    <a:lnTo>
                      <a:pt x="448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0" name="Google Shape;4720;g29b7ea283be_1_2021"/>
              <p:cNvSpPr/>
              <p:nvPr/>
            </p:nvSpPr>
            <p:spPr>
              <a:xfrm>
                <a:off x="2724875" y="3254075"/>
                <a:ext cx="516750" cy="55150"/>
              </a:xfrm>
              <a:custGeom>
                <a:avLst/>
                <a:gdLst/>
                <a:ahLst/>
                <a:cxnLst/>
                <a:rect l="l" t="t" r="r" b="b"/>
                <a:pathLst>
                  <a:path w="20670" h="2206" extrusionOk="0">
                    <a:moveTo>
                      <a:pt x="827" y="1"/>
                    </a:moveTo>
                    <a:lnTo>
                      <a:pt x="620" y="69"/>
                    </a:lnTo>
                    <a:lnTo>
                      <a:pt x="448" y="173"/>
                    </a:lnTo>
                    <a:lnTo>
                      <a:pt x="310" y="276"/>
                    </a:lnTo>
                    <a:lnTo>
                      <a:pt x="172" y="448"/>
                    </a:lnTo>
                    <a:lnTo>
                      <a:pt x="103" y="621"/>
                    </a:lnTo>
                    <a:lnTo>
                      <a:pt x="35" y="793"/>
                    </a:lnTo>
                    <a:lnTo>
                      <a:pt x="0" y="1000"/>
                    </a:lnTo>
                    <a:lnTo>
                      <a:pt x="0" y="1206"/>
                    </a:lnTo>
                    <a:lnTo>
                      <a:pt x="35" y="1413"/>
                    </a:lnTo>
                    <a:lnTo>
                      <a:pt x="103" y="1585"/>
                    </a:lnTo>
                    <a:lnTo>
                      <a:pt x="172" y="1757"/>
                    </a:lnTo>
                    <a:lnTo>
                      <a:pt x="310" y="1930"/>
                    </a:lnTo>
                    <a:lnTo>
                      <a:pt x="448" y="2033"/>
                    </a:lnTo>
                    <a:lnTo>
                      <a:pt x="620" y="2136"/>
                    </a:lnTo>
                    <a:lnTo>
                      <a:pt x="827"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35" y="793"/>
                    </a:lnTo>
                    <a:lnTo>
                      <a:pt x="20566" y="621"/>
                    </a:lnTo>
                    <a:lnTo>
                      <a:pt x="20497" y="448"/>
                    </a:lnTo>
                    <a:lnTo>
                      <a:pt x="20359" y="276"/>
                    </a:lnTo>
                    <a:lnTo>
                      <a:pt x="20221" y="173"/>
                    </a:lnTo>
                    <a:lnTo>
                      <a:pt x="20049" y="69"/>
                    </a:lnTo>
                    <a:lnTo>
                      <a:pt x="19842"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1" name="Google Shape;4721;g29b7ea283be_1_2021"/>
              <p:cNvSpPr/>
              <p:nvPr/>
            </p:nvSpPr>
            <p:spPr>
              <a:xfrm>
                <a:off x="2724875" y="3254075"/>
                <a:ext cx="516750" cy="55150"/>
              </a:xfrm>
              <a:custGeom>
                <a:avLst/>
                <a:gdLst/>
                <a:ahLst/>
                <a:cxnLst/>
                <a:rect l="l" t="t" r="r" b="b"/>
                <a:pathLst>
                  <a:path w="20670" h="2206" fill="none" extrusionOk="0">
                    <a:moveTo>
                      <a:pt x="19670" y="1"/>
                    </a:moveTo>
                    <a:lnTo>
                      <a:pt x="999" y="1"/>
                    </a:lnTo>
                    <a:lnTo>
                      <a:pt x="999" y="1"/>
                    </a:lnTo>
                    <a:lnTo>
                      <a:pt x="827" y="1"/>
                    </a:lnTo>
                    <a:lnTo>
                      <a:pt x="620" y="69"/>
                    </a:lnTo>
                    <a:lnTo>
                      <a:pt x="448" y="173"/>
                    </a:lnTo>
                    <a:lnTo>
                      <a:pt x="310" y="276"/>
                    </a:lnTo>
                    <a:lnTo>
                      <a:pt x="172" y="448"/>
                    </a:lnTo>
                    <a:lnTo>
                      <a:pt x="103" y="621"/>
                    </a:lnTo>
                    <a:lnTo>
                      <a:pt x="35" y="793"/>
                    </a:lnTo>
                    <a:lnTo>
                      <a:pt x="0" y="1000"/>
                    </a:lnTo>
                    <a:lnTo>
                      <a:pt x="0" y="1206"/>
                    </a:lnTo>
                    <a:lnTo>
                      <a:pt x="0" y="1206"/>
                    </a:lnTo>
                    <a:lnTo>
                      <a:pt x="35" y="1413"/>
                    </a:lnTo>
                    <a:lnTo>
                      <a:pt x="103" y="1585"/>
                    </a:lnTo>
                    <a:lnTo>
                      <a:pt x="172" y="1757"/>
                    </a:lnTo>
                    <a:lnTo>
                      <a:pt x="310" y="1930"/>
                    </a:lnTo>
                    <a:lnTo>
                      <a:pt x="448" y="2033"/>
                    </a:lnTo>
                    <a:lnTo>
                      <a:pt x="620" y="2136"/>
                    </a:lnTo>
                    <a:lnTo>
                      <a:pt x="827" y="2205"/>
                    </a:lnTo>
                    <a:lnTo>
                      <a:pt x="999" y="2205"/>
                    </a:lnTo>
                    <a:lnTo>
                      <a:pt x="19670" y="2205"/>
                    </a:lnTo>
                    <a:lnTo>
                      <a:pt x="19670"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1" y="173"/>
                    </a:lnTo>
                    <a:lnTo>
                      <a:pt x="20049" y="69"/>
                    </a:lnTo>
                    <a:lnTo>
                      <a:pt x="19842" y="1"/>
                    </a:lnTo>
                    <a:lnTo>
                      <a:pt x="1967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2" name="Google Shape;4722;g29b7ea283be_1_2021"/>
              <p:cNvSpPr/>
              <p:nvPr/>
            </p:nvSpPr>
            <p:spPr>
              <a:xfrm>
                <a:off x="3286375" y="3254075"/>
                <a:ext cx="516750" cy="55150"/>
              </a:xfrm>
              <a:custGeom>
                <a:avLst/>
                <a:gdLst/>
                <a:ahLst/>
                <a:cxnLst/>
                <a:rect l="l" t="t" r="r" b="b"/>
                <a:pathLst>
                  <a:path w="20670" h="2206" extrusionOk="0">
                    <a:moveTo>
                      <a:pt x="793" y="1"/>
                    </a:moveTo>
                    <a:lnTo>
                      <a:pt x="620" y="69"/>
                    </a:lnTo>
                    <a:lnTo>
                      <a:pt x="448" y="173"/>
                    </a:lnTo>
                    <a:lnTo>
                      <a:pt x="310" y="276"/>
                    </a:lnTo>
                    <a:lnTo>
                      <a:pt x="173" y="448"/>
                    </a:lnTo>
                    <a:lnTo>
                      <a:pt x="69" y="621"/>
                    </a:lnTo>
                    <a:lnTo>
                      <a:pt x="35" y="793"/>
                    </a:lnTo>
                    <a:lnTo>
                      <a:pt x="0" y="1000"/>
                    </a:lnTo>
                    <a:lnTo>
                      <a:pt x="0" y="1206"/>
                    </a:lnTo>
                    <a:lnTo>
                      <a:pt x="35" y="1413"/>
                    </a:lnTo>
                    <a:lnTo>
                      <a:pt x="69" y="1585"/>
                    </a:lnTo>
                    <a:lnTo>
                      <a:pt x="173" y="1757"/>
                    </a:lnTo>
                    <a:lnTo>
                      <a:pt x="310" y="1930"/>
                    </a:lnTo>
                    <a:lnTo>
                      <a:pt x="448" y="2033"/>
                    </a:lnTo>
                    <a:lnTo>
                      <a:pt x="620" y="2136"/>
                    </a:lnTo>
                    <a:lnTo>
                      <a:pt x="793" y="2205"/>
                    </a:lnTo>
                    <a:lnTo>
                      <a:pt x="19843" y="2205"/>
                    </a:lnTo>
                    <a:lnTo>
                      <a:pt x="20049" y="2136"/>
                    </a:lnTo>
                    <a:lnTo>
                      <a:pt x="20222" y="2033"/>
                    </a:lnTo>
                    <a:lnTo>
                      <a:pt x="20359" y="1930"/>
                    </a:lnTo>
                    <a:lnTo>
                      <a:pt x="20497" y="1757"/>
                    </a:lnTo>
                    <a:lnTo>
                      <a:pt x="20566" y="1585"/>
                    </a:lnTo>
                    <a:lnTo>
                      <a:pt x="20635" y="1413"/>
                    </a:lnTo>
                    <a:lnTo>
                      <a:pt x="20669" y="1206"/>
                    </a:lnTo>
                    <a:lnTo>
                      <a:pt x="20669" y="1000"/>
                    </a:lnTo>
                    <a:lnTo>
                      <a:pt x="20635" y="793"/>
                    </a:lnTo>
                    <a:lnTo>
                      <a:pt x="20566" y="621"/>
                    </a:lnTo>
                    <a:lnTo>
                      <a:pt x="20497" y="448"/>
                    </a:lnTo>
                    <a:lnTo>
                      <a:pt x="20359" y="276"/>
                    </a:lnTo>
                    <a:lnTo>
                      <a:pt x="20222" y="173"/>
                    </a:lnTo>
                    <a:lnTo>
                      <a:pt x="20049" y="69"/>
                    </a:lnTo>
                    <a:lnTo>
                      <a:pt x="19843"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3" name="Google Shape;4723;g29b7ea283be_1_2021"/>
              <p:cNvSpPr/>
              <p:nvPr/>
            </p:nvSpPr>
            <p:spPr>
              <a:xfrm>
                <a:off x="3286375" y="3254075"/>
                <a:ext cx="516750" cy="55150"/>
              </a:xfrm>
              <a:custGeom>
                <a:avLst/>
                <a:gdLst/>
                <a:ahLst/>
                <a:cxnLst/>
                <a:rect l="l" t="t" r="r" b="b"/>
                <a:pathLst>
                  <a:path w="20670" h="2206" fill="none" extrusionOk="0">
                    <a:moveTo>
                      <a:pt x="19636" y="1"/>
                    </a:moveTo>
                    <a:lnTo>
                      <a:pt x="999" y="1"/>
                    </a:lnTo>
                    <a:lnTo>
                      <a:pt x="999" y="1"/>
                    </a:lnTo>
                    <a:lnTo>
                      <a:pt x="793" y="1"/>
                    </a:lnTo>
                    <a:lnTo>
                      <a:pt x="620" y="69"/>
                    </a:lnTo>
                    <a:lnTo>
                      <a:pt x="448" y="173"/>
                    </a:lnTo>
                    <a:lnTo>
                      <a:pt x="310" y="276"/>
                    </a:lnTo>
                    <a:lnTo>
                      <a:pt x="173" y="448"/>
                    </a:lnTo>
                    <a:lnTo>
                      <a:pt x="69" y="621"/>
                    </a:lnTo>
                    <a:lnTo>
                      <a:pt x="35" y="793"/>
                    </a:lnTo>
                    <a:lnTo>
                      <a:pt x="0" y="1000"/>
                    </a:lnTo>
                    <a:lnTo>
                      <a:pt x="0" y="1206"/>
                    </a:lnTo>
                    <a:lnTo>
                      <a:pt x="0" y="1206"/>
                    </a:lnTo>
                    <a:lnTo>
                      <a:pt x="35" y="1413"/>
                    </a:lnTo>
                    <a:lnTo>
                      <a:pt x="69" y="1585"/>
                    </a:lnTo>
                    <a:lnTo>
                      <a:pt x="173" y="1757"/>
                    </a:lnTo>
                    <a:lnTo>
                      <a:pt x="310" y="1930"/>
                    </a:lnTo>
                    <a:lnTo>
                      <a:pt x="448" y="2033"/>
                    </a:lnTo>
                    <a:lnTo>
                      <a:pt x="620" y="2136"/>
                    </a:lnTo>
                    <a:lnTo>
                      <a:pt x="793" y="2205"/>
                    </a:lnTo>
                    <a:lnTo>
                      <a:pt x="999" y="2205"/>
                    </a:lnTo>
                    <a:lnTo>
                      <a:pt x="19636" y="2205"/>
                    </a:lnTo>
                    <a:lnTo>
                      <a:pt x="19636" y="2205"/>
                    </a:lnTo>
                    <a:lnTo>
                      <a:pt x="19843" y="2205"/>
                    </a:lnTo>
                    <a:lnTo>
                      <a:pt x="20049" y="2136"/>
                    </a:lnTo>
                    <a:lnTo>
                      <a:pt x="20222"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2" y="173"/>
                    </a:lnTo>
                    <a:lnTo>
                      <a:pt x="20049" y="69"/>
                    </a:lnTo>
                    <a:lnTo>
                      <a:pt x="19843" y="1"/>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4" name="Google Shape;4724;g29b7ea283be_1_2021"/>
              <p:cNvSpPr/>
              <p:nvPr/>
            </p:nvSpPr>
            <p:spPr>
              <a:xfrm>
                <a:off x="2724875" y="3357425"/>
                <a:ext cx="707925" cy="56000"/>
              </a:xfrm>
              <a:custGeom>
                <a:avLst/>
                <a:gdLst/>
                <a:ahLst/>
                <a:cxnLst/>
                <a:rect l="l" t="t" r="r" b="b"/>
                <a:pathLst>
                  <a:path w="28317" h="2240" extrusionOk="0">
                    <a:moveTo>
                      <a:pt x="999" y="0"/>
                    </a:moveTo>
                    <a:lnTo>
                      <a:pt x="827" y="35"/>
                    </a:lnTo>
                    <a:lnTo>
                      <a:pt x="620" y="104"/>
                    </a:lnTo>
                    <a:lnTo>
                      <a:pt x="448" y="173"/>
                    </a:lnTo>
                    <a:lnTo>
                      <a:pt x="310" y="310"/>
                    </a:lnTo>
                    <a:lnTo>
                      <a:pt x="172" y="448"/>
                    </a:lnTo>
                    <a:lnTo>
                      <a:pt x="103" y="620"/>
                    </a:lnTo>
                    <a:lnTo>
                      <a:pt x="35" y="827"/>
                    </a:lnTo>
                    <a:lnTo>
                      <a:pt x="0" y="1034"/>
                    </a:lnTo>
                    <a:lnTo>
                      <a:pt x="0" y="1240"/>
                    </a:lnTo>
                    <a:lnTo>
                      <a:pt x="35" y="1447"/>
                    </a:lnTo>
                    <a:lnTo>
                      <a:pt x="103" y="1619"/>
                    </a:lnTo>
                    <a:lnTo>
                      <a:pt x="172" y="1792"/>
                    </a:lnTo>
                    <a:lnTo>
                      <a:pt x="310" y="1929"/>
                    </a:lnTo>
                    <a:lnTo>
                      <a:pt x="448" y="2067"/>
                    </a:lnTo>
                    <a:lnTo>
                      <a:pt x="620" y="2171"/>
                    </a:lnTo>
                    <a:lnTo>
                      <a:pt x="827" y="2205"/>
                    </a:lnTo>
                    <a:lnTo>
                      <a:pt x="999" y="2239"/>
                    </a:lnTo>
                    <a:lnTo>
                      <a:pt x="27318" y="2239"/>
                    </a:lnTo>
                    <a:lnTo>
                      <a:pt x="27524" y="2205"/>
                    </a:lnTo>
                    <a:lnTo>
                      <a:pt x="27697" y="2171"/>
                    </a:lnTo>
                    <a:lnTo>
                      <a:pt x="27869" y="2067"/>
                    </a:lnTo>
                    <a:lnTo>
                      <a:pt x="28007" y="1929"/>
                    </a:lnTo>
                    <a:lnTo>
                      <a:pt x="28144" y="1792"/>
                    </a:lnTo>
                    <a:lnTo>
                      <a:pt x="28248" y="1619"/>
                    </a:lnTo>
                    <a:lnTo>
                      <a:pt x="28282" y="1447"/>
                    </a:lnTo>
                    <a:lnTo>
                      <a:pt x="28317" y="1240"/>
                    </a:lnTo>
                    <a:lnTo>
                      <a:pt x="28317" y="1034"/>
                    </a:lnTo>
                    <a:lnTo>
                      <a:pt x="28282" y="827"/>
                    </a:lnTo>
                    <a:lnTo>
                      <a:pt x="28248" y="620"/>
                    </a:lnTo>
                    <a:lnTo>
                      <a:pt x="28144" y="448"/>
                    </a:lnTo>
                    <a:lnTo>
                      <a:pt x="28007" y="310"/>
                    </a:lnTo>
                    <a:lnTo>
                      <a:pt x="27869" y="173"/>
                    </a:lnTo>
                    <a:lnTo>
                      <a:pt x="27697" y="104"/>
                    </a:lnTo>
                    <a:lnTo>
                      <a:pt x="27524" y="35"/>
                    </a:lnTo>
                    <a:lnTo>
                      <a:pt x="27318" y="0"/>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5" name="Google Shape;4725;g29b7ea283be_1_2021"/>
              <p:cNvSpPr/>
              <p:nvPr/>
            </p:nvSpPr>
            <p:spPr>
              <a:xfrm>
                <a:off x="2724875" y="3357425"/>
                <a:ext cx="707925" cy="56000"/>
              </a:xfrm>
              <a:custGeom>
                <a:avLst/>
                <a:gdLst/>
                <a:ahLst/>
                <a:cxnLst/>
                <a:rect l="l" t="t" r="r" b="b"/>
                <a:pathLst>
                  <a:path w="28317" h="2240" fill="none" extrusionOk="0">
                    <a:moveTo>
                      <a:pt x="27318" y="0"/>
                    </a:moveTo>
                    <a:lnTo>
                      <a:pt x="999" y="0"/>
                    </a:lnTo>
                    <a:lnTo>
                      <a:pt x="999" y="0"/>
                    </a:lnTo>
                    <a:lnTo>
                      <a:pt x="827" y="35"/>
                    </a:lnTo>
                    <a:lnTo>
                      <a:pt x="620" y="104"/>
                    </a:lnTo>
                    <a:lnTo>
                      <a:pt x="448" y="173"/>
                    </a:lnTo>
                    <a:lnTo>
                      <a:pt x="310" y="310"/>
                    </a:lnTo>
                    <a:lnTo>
                      <a:pt x="172" y="448"/>
                    </a:lnTo>
                    <a:lnTo>
                      <a:pt x="103" y="620"/>
                    </a:lnTo>
                    <a:lnTo>
                      <a:pt x="35" y="827"/>
                    </a:lnTo>
                    <a:lnTo>
                      <a:pt x="0" y="1034"/>
                    </a:lnTo>
                    <a:lnTo>
                      <a:pt x="0" y="1240"/>
                    </a:lnTo>
                    <a:lnTo>
                      <a:pt x="0" y="1240"/>
                    </a:lnTo>
                    <a:lnTo>
                      <a:pt x="35" y="1447"/>
                    </a:lnTo>
                    <a:lnTo>
                      <a:pt x="103" y="1619"/>
                    </a:lnTo>
                    <a:lnTo>
                      <a:pt x="172" y="1792"/>
                    </a:lnTo>
                    <a:lnTo>
                      <a:pt x="310" y="1929"/>
                    </a:lnTo>
                    <a:lnTo>
                      <a:pt x="448" y="2067"/>
                    </a:lnTo>
                    <a:lnTo>
                      <a:pt x="620" y="2171"/>
                    </a:lnTo>
                    <a:lnTo>
                      <a:pt x="827" y="2205"/>
                    </a:lnTo>
                    <a:lnTo>
                      <a:pt x="999" y="2239"/>
                    </a:lnTo>
                    <a:lnTo>
                      <a:pt x="27318" y="2239"/>
                    </a:lnTo>
                    <a:lnTo>
                      <a:pt x="27318" y="2239"/>
                    </a:lnTo>
                    <a:lnTo>
                      <a:pt x="27524" y="2205"/>
                    </a:lnTo>
                    <a:lnTo>
                      <a:pt x="27697" y="2171"/>
                    </a:lnTo>
                    <a:lnTo>
                      <a:pt x="27869" y="2067"/>
                    </a:lnTo>
                    <a:lnTo>
                      <a:pt x="28007" y="1929"/>
                    </a:lnTo>
                    <a:lnTo>
                      <a:pt x="28144" y="1792"/>
                    </a:lnTo>
                    <a:lnTo>
                      <a:pt x="28248" y="1619"/>
                    </a:lnTo>
                    <a:lnTo>
                      <a:pt x="28282" y="1447"/>
                    </a:lnTo>
                    <a:lnTo>
                      <a:pt x="28317" y="1240"/>
                    </a:lnTo>
                    <a:lnTo>
                      <a:pt x="28317" y="1034"/>
                    </a:lnTo>
                    <a:lnTo>
                      <a:pt x="28317" y="1034"/>
                    </a:lnTo>
                    <a:lnTo>
                      <a:pt x="28282" y="827"/>
                    </a:lnTo>
                    <a:lnTo>
                      <a:pt x="28248" y="620"/>
                    </a:lnTo>
                    <a:lnTo>
                      <a:pt x="28144" y="448"/>
                    </a:lnTo>
                    <a:lnTo>
                      <a:pt x="28007" y="310"/>
                    </a:lnTo>
                    <a:lnTo>
                      <a:pt x="27869" y="173"/>
                    </a:lnTo>
                    <a:lnTo>
                      <a:pt x="27697" y="104"/>
                    </a:lnTo>
                    <a:lnTo>
                      <a:pt x="27524" y="35"/>
                    </a:lnTo>
                    <a:lnTo>
                      <a:pt x="273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6" name="Google Shape;4726;g29b7ea283be_1_2021"/>
              <p:cNvSpPr/>
              <p:nvPr/>
            </p:nvSpPr>
            <p:spPr>
              <a:xfrm>
                <a:off x="2339900" y="1498925"/>
                <a:ext cx="110275" cy="105950"/>
              </a:xfrm>
              <a:custGeom>
                <a:avLst/>
                <a:gdLst/>
                <a:ahLst/>
                <a:cxnLst/>
                <a:rect l="l" t="t" r="r" b="b"/>
                <a:pathLst>
                  <a:path w="4411" h="4238" extrusionOk="0">
                    <a:moveTo>
                      <a:pt x="724" y="1"/>
                    </a:moveTo>
                    <a:lnTo>
                      <a:pt x="655" y="345"/>
                    </a:lnTo>
                    <a:lnTo>
                      <a:pt x="517" y="724"/>
                    </a:lnTo>
                    <a:lnTo>
                      <a:pt x="173" y="1516"/>
                    </a:lnTo>
                    <a:lnTo>
                      <a:pt x="70" y="1861"/>
                    </a:lnTo>
                    <a:lnTo>
                      <a:pt x="1" y="2136"/>
                    </a:lnTo>
                    <a:lnTo>
                      <a:pt x="1" y="2240"/>
                    </a:lnTo>
                    <a:lnTo>
                      <a:pt x="35" y="2343"/>
                    </a:lnTo>
                    <a:lnTo>
                      <a:pt x="70" y="2377"/>
                    </a:lnTo>
                    <a:lnTo>
                      <a:pt x="173" y="2412"/>
                    </a:lnTo>
                    <a:lnTo>
                      <a:pt x="276" y="2446"/>
                    </a:lnTo>
                    <a:lnTo>
                      <a:pt x="345" y="2481"/>
                    </a:lnTo>
                    <a:lnTo>
                      <a:pt x="380" y="2584"/>
                    </a:lnTo>
                    <a:lnTo>
                      <a:pt x="414" y="2688"/>
                    </a:lnTo>
                    <a:lnTo>
                      <a:pt x="414" y="2998"/>
                    </a:lnTo>
                    <a:lnTo>
                      <a:pt x="345" y="3308"/>
                    </a:lnTo>
                    <a:lnTo>
                      <a:pt x="311" y="3652"/>
                    </a:lnTo>
                    <a:lnTo>
                      <a:pt x="311" y="3928"/>
                    </a:lnTo>
                    <a:lnTo>
                      <a:pt x="345" y="4031"/>
                    </a:lnTo>
                    <a:lnTo>
                      <a:pt x="380" y="4134"/>
                    </a:lnTo>
                    <a:lnTo>
                      <a:pt x="483" y="4203"/>
                    </a:lnTo>
                    <a:lnTo>
                      <a:pt x="586" y="4238"/>
                    </a:lnTo>
                    <a:lnTo>
                      <a:pt x="862" y="4238"/>
                    </a:lnTo>
                    <a:lnTo>
                      <a:pt x="1172" y="4203"/>
                    </a:lnTo>
                    <a:lnTo>
                      <a:pt x="1758" y="4134"/>
                    </a:lnTo>
                    <a:lnTo>
                      <a:pt x="2343" y="3997"/>
                    </a:lnTo>
                    <a:lnTo>
                      <a:pt x="2860" y="3790"/>
                    </a:lnTo>
                    <a:lnTo>
                      <a:pt x="3342" y="3583"/>
                    </a:lnTo>
                    <a:lnTo>
                      <a:pt x="3721" y="3308"/>
                    </a:lnTo>
                    <a:lnTo>
                      <a:pt x="3893" y="3170"/>
                    </a:lnTo>
                    <a:lnTo>
                      <a:pt x="4031" y="3032"/>
                    </a:lnTo>
                    <a:lnTo>
                      <a:pt x="4134" y="2894"/>
                    </a:lnTo>
                    <a:lnTo>
                      <a:pt x="4169" y="2791"/>
                    </a:lnTo>
                    <a:lnTo>
                      <a:pt x="4272" y="2446"/>
                    </a:lnTo>
                    <a:lnTo>
                      <a:pt x="4307" y="2067"/>
                    </a:lnTo>
                    <a:lnTo>
                      <a:pt x="4376" y="1172"/>
                    </a:lnTo>
                    <a:lnTo>
                      <a:pt x="4410" y="104"/>
                    </a:lnTo>
                    <a:lnTo>
                      <a:pt x="724"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7" name="Google Shape;4727;g29b7ea283be_1_2021"/>
              <p:cNvSpPr/>
              <p:nvPr/>
            </p:nvSpPr>
            <p:spPr>
              <a:xfrm>
                <a:off x="2343350" y="1444675"/>
                <a:ext cx="142975" cy="160200"/>
              </a:xfrm>
              <a:custGeom>
                <a:avLst/>
                <a:gdLst/>
                <a:ahLst/>
                <a:cxnLst/>
                <a:rect l="l" t="t" r="r" b="b"/>
                <a:pathLst>
                  <a:path w="5719" h="6408" extrusionOk="0">
                    <a:moveTo>
                      <a:pt x="2067" y="0"/>
                    </a:moveTo>
                    <a:lnTo>
                      <a:pt x="1826" y="35"/>
                    </a:lnTo>
                    <a:lnTo>
                      <a:pt x="1620" y="104"/>
                    </a:lnTo>
                    <a:lnTo>
                      <a:pt x="1482" y="207"/>
                    </a:lnTo>
                    <a:lnTo>
                      <a:pt x="1378" y="345"/>
                    </a:lnTo>
                    <a:lnTo>
                      <a:pt x="1206" y="517"/>
                    </a:lnTo>
                    <a:lnTo>
                      <a:pt x="1103" y="586"/>
                    </a:lnTo>
                    <a:lnTo>
                      <a:pt x="999" y="586"/>
                    </a:lnTo>
                    <a:lnTo>
                      <a:pt x="793" y="551"/>
                    </a:lnTo>
                    <a:lnTo>
                      <a:pt x="586" y="551"/>
                    </a:lnTo>
                    <a:lnTo>
                      <a:pt x="414" y="620"/>
                    </a:lnTo>
                    <a:lnTo>
                      <a:pt x="276" y="724"/>
                    </a:lnTo>
                    <a:lnTo>
                      <a:pt x="173" y="862"/>
                    </a:lnTo>
                    <a:lnTo>
                      <a:pt x="69" y="999"/>
                    </a:lnTo>
                    <a:lnTo>
                      <a:pt x="35" y="1172"/>
                    </a:lnTo>
                    <a:lnTo>
                      <a:pt x="0" y="1309"/>
                    </a:lnTo>
                    <a:lnTo>
                      <a:pt x="0" y="1550"/>
                    </a:lnTo>
                    <a:lnTo>
                      <a:pt x="35" y="1757"/>
                    </a:lnTo>
                    <a:lnTo>
                      <a:pt x="104" y="1895"/>
                    </a:lnTo>
                    <a:lnTo>
                      <a:pt x="242" y="1998"/>
                    </a:lnTo>
                    <a:lnTo>
                      <a:pt x="379" y="2102"/>
                    </a:lnTo>
                    <a:lnTo>
                      <a:pt x="517" y="2171"/>
                    </a:lnTo>
                    <a:lnTo>
                      <a:pt x="965" y="2274"/>
                    </a:lnTo>
                    <a:lnTo>
                      <a:pt x="1137" y="2343"/>
                    </a:lnTo>
                    <a:lnTo>
                      <a:pt x="1241" y="2412"/>
                    </a:lnTo>
                    <a:lnTo>
                      <a:pt x="1241" y="2515"/>
                    </a:lnTo>
                    <a:lnTo>
                      <a:pt x="1241" y="2618"/>
                    </a:lnTo>
                    <a:lnTo>
                      <a:pt x="1206" y="2825"/>
                    </a:lnTo>
                    <a:lnTo>
                      <a:pt x="1206" y="2928"/>
                    </a:lnTo>
                    <a:lnTo>
                      <a:pt x="1310" y="2997"/>
                    </a:lnTo>
                    <a:lnTo>
                      <a:pt x="1413" y="3032"/>
                    </a:lnTo>
                    <a:lnTo>
                      <a:pt x="1516" y="3066"/>
                    </a:lnTo>
                    <a:lnTo>
                      <a:pt x="1826" y="3066"/>
                    </a:lnTo>
                    <a:lnTo>
                      <a:pt x="1930" y="3101"/>
                    </a:lnTo>
                    <a:lnTo>
                      <a:pt x="2067" y="3170"/>
                    </a:lnTo>
                    <a:lnTo>
                      <a:pt x="2171" y="3238"/>
                    </a:lnTo>
                    <a:lnTo>
                      <a:pt x="2240" y="3376"/>
                    </a:lnTo>
                    <a:lnTo>
                      <a:pt x="2309" y="3548"/>
                    </a:lnTo>
                    <a:lnTo>
                      <a:pt x="2377" y="3755"/>
                    </a:lnTo>
                    <a:lnTo>
                      <a:pt x="2412" y="3962"/>
                    </a:lnTo>
                    <a:lnTo>
                      <a:pt x="2446" y="4203"/>
                    </a:lnTo>
                    <a:lnTo>
                      <a:pt x="2412" y="4444"/>
                    </a:lnTo>
                    <a:lnTo>
                      <a:pt x="2377" y="4651"/>
                    </a:lnTo>
                    <a:lnTo>
                      <a:pt x="2309" y="4754"/>
                    </a:lnTo>
                    <a:lnTo>
                      <a:pt x="2240" y="4789"/>
                    </a:lnTo>
                    <a:lnTo>
                      <a:pt x="2102" y="4823"/>
                    </a:lnTo>
                    <a:lnTo>
                      <a:pt x="1585" y="4823"/>
                    </a:lnTo>
                    <a:lnTo>
                      <a:pt x="1172" y="4789"/>
                    </a:lnTo>
                    <a:lnTo>
                      <a:pt x="793" y="4754"/>
                    </a:lnTo>
                    <a:lnTo>
                      <a:pt x="448" y="4720"/>
                    </a:lnTo>
                    <a:lnTo>
                      <a:pt x="345" y="4754"/>
                    </a:lnTo>
                    <a:lnTo>
                      <a:pt x="242" y="4789"/>
                    </a:lnTo>
                    <a:lnTo>
                      <a:pt x="207" y="4858"/>
                    </a:lnTo>
                    <a:lnTo>
                      <a:pt x="207" y="4926"/>
                    </a:lnTo>
                    <a:lnTo>
                      <a:pt x="242" y="4995"/>
                    </a:lnTo>
                    <a:lnTo>
                      <a:pt x="311" y="5064"/>
                    </a:lnTo>
                    <a:lnTo>
                      <a:pt x="552" y="5133"/>
                    </a:lnTo>
                    <a:lnTo>
                      <a:pt x="1482" y="5133"/>
                    </a:lnTo>
                    <a:lnTo>
                      <a:pt x="1757" y="5168"/>
                    </a:lnTo>
                    <a:lnTo>
                      <a:pt x="1895" y="5236"/>
                    </a:lnTo>
                    <a:lnTo>
                      <a:pt x="1964" y="5271"/>
                    </a:lnTo>
                    <a:lnTo>
                      <a:pt x="2033" y="5340"/>
                    </a:lnTo>
                    <a:lnTo>
                      <a:pt x="2067" y="5443"/>
                    </a:lnTo>
                    <a:lnTo>
                      <a:pt x="2067" y="5547"/>
                    </a:lnTo>
                    <a:lnTo>
                      <a:pt x="1998" y="5650"/>
                    </a:lnTo>
                    <a:lnTo>
                      <a:pt x="1930" y="5719"/>
                    </a:lnTo>
                    <a:lnTo>
                      <a:pt x="1792" y="5753"/>
                    </a:lnTo>
                    <a:lnTo>
                      <a:pt x="1516" y="5822"/>
                    </a:lnTo>
                    <a:lnTo>
                      <a:pt x="827" y="5822"/>
                    </a:lnTo>
                    <a:lnTo>
                      <a:pt x="517" y="5891"/>
                    </a:lnTo>
                    <a:lnTo>
                      <a:pt x="379" y="5925"/>
                    </a:lnTo>
                    <a:lnTo>
                      <a:pt x="276" y="5994"/>
                    </a:lnTo>
                    <a:lnTo>
                      <a:pt x="242" y="6063"/>
                    </a:lnTo>
                    <a:lnTo>
                      <a:pt x="207" y="6201"/>
                    </a:lnTo>
                    <a:lnTo>
                      <a:pt x="242" y="6270"/>
                    </a:lnTo>
                    <a:lnTo>
                      <a:pt x="311" y="6339"/>
                    </a:lnTo>
                    <a:lnTo>
                      <a:pt x="448" y="6408"/>
                    </a:lnTo>
                    <a:lnTo>
                      <a:pt x="999" y="6408"/>
                    </a:lnTo>
                    <a:lnTo>
                      <a:pt x="1447" y="6373"/>
                    </a:lnTo>
                    <a:lnTo>
                      <a:pt x="1930" y="6270"/>
                    </a:lnTo>
                    <a:lnTo>
                      <a:pt x="2377" y="6132"/>
                    </a:lnTo>
                    <a:lnTo>
                      <a:pt x="2722" y="5994"/>
                    </a:lnTo>
                    <a:lnTo>
                      <a:pt x="2963" y="5857"/>
                    </a:lnTo>
                    <a:lnTo>
                      <a:pt x="2997" y="5753"/>
                    </a:lnTo>
                    <a:lnTo>
                      <a:pt x="3032" y="5547"/>
                    </a:lnTo>
                    <a:lnTo>
                      <a:pt x="3066" y="4892"/>
                    </a:lnTo>
                    <a:lnTo>
                      <a:pt x="3066" y="4203"/>
                    </a:lnTo>
                    <a:lnTo>
                      <a:pt x="3066" y="3893"/>
                    </a:lnTo>
                    <a:lnTo>
                      <a:pt x="3101" y="3686"/>
                    </a:lnTo>
                    <a:lnTo>
                      <a:pt x="3170" y="3514"/>
                    </a:lnTo>
                    <a:lnTo>
                      <a:pt x="3273" y="3411"/>
                    </a:lnTo>
                    <a:lnTo>
                      <a:pt x="3376" y="3376"/>
                    </a:lnTo>
                    <a:lnTo>
                      <a:pt x="3480" y="3411"/>
                    </a:lnTo>
                    <a:lnTo>
                      <a:pt x="3618" y="3480"/>
                    </a:lnTo>
                    <a:lnTo>
                      <a:pt x="3721" y="3548"/>
                    </a:lnTo>
                    <a:lnTo>
                      <a:pt x="3928" y="3721"/>
                    </a:lnTo>
                    <a:lnTo>
                      <a:pt x="3962" y="3790"/>
                    </a:lnTo>
                    <a:lnTo>
                      <a:pt x="3996" y="3859"/>
                    </a:lnTo>
                    <a:lnTo>
                      <a:pt x="3962" y="4100"/>
                    </a:lnTo>
                    <a:lnTo>
                      <a:pt x="3893" y="4341"/>
                    </a:lnTo>
                    <a:lnTo>
                      <a:pt x="3790" y="4547"/>
                    </a:lnTo>
                    <a:lnTo>
                      <a:pt x="3686" y="4685"/>
                    </a:lnTo>
                    <a:lnTo>
                      <a:pt x="3652" y="4823"/>
                    </a:lnTo>
                    <a:lnTo>
                      <a:pt x="3652" y="4961"/>
                    </a:lnTo>
                    <a:lnTo>
                      <a:pt x="3686" y="5030"/>
                    </a:lnTo>
                    <a:lnTo>
                      <a:pt x="3721" y="5133"/>
                    </a:lnTo>
                    <a:lnTo>
                      <a:pt x="3790" y="5168"/>
                    </a:lnTo>
                    <a:lnTo>
                      <a:pt x="3859" y="5202"/>
                    </a:lnTo>
                    <a:lnTo>
                      <a:pt x="3893" y="5202"/>
                    </a:lnTo>
                    <a:lnTo>
                      <a:pt x="4100" y="5099"/>
                    </a:lnTo>
                    <a:lnTo>
                      <a:pt x="4410" y="4892"/>
                    </a:lnTo>
                    <a:lnTo>
                      <a:pt x="4789" y="4616"/>
                    </a:lnTo>
                    <a:lnTo>
                      <a:pt x="5133" y="4237"/>
                    </a:lnTo>
                    <a:lnTo>
                      <a:pt x="5306" y="4065"/>
                    </a:lnTo>
                    <a:lnTo>
                      <a:pt x="5478" y="3859"/>
                    </a:lnTo>
                    <a:lnTo>
                      <a:pt x="5581" y="3652"/>
                    </a:lnTo>
                    <a:lnTo>
                      <a:pt x="5684" y="3445"/>
                    </a:lnTo>
                    <a:lnTo>
                      <a:pt x="5719" y="3273"/>
                    </a:lnTo>
                    <a:lnTo>
                      <a:pt x="5719" y="3066"/>
                    </a:lnTo>
                    <a:lnTo>
                      <a:pt x="5650" y="2894"/>
                    </a:lnTo>
                    <a:lnTo>
                      <a:pt x="5512" y="2722"/>
                    </a:lnTo>
                    <a:lnTo>
                      <a:pt x="5409" y="2584"/>
                    </a:lnTo>
                    <a:lnTo>
                      <a:pt x="5340" y="2446"/>
                    </a:lnTo>
                    <a:lnTo>
                      <a:pt x="5271" y="2343"/>
                    </a:lnTo>
                    <a:lnTo>
                      <a:pt x="5237" y="2205"/>
                    </a:lnTo>
                    <a:lnTo>
                      <a:pt x="5237" y="1964"/>
                    </a:lnTo>
                    <a:lnTo>
                      <a:pt x="5237" y="1757"/>
                    </a:lnTo>
                    <a:lnTo>
                      <a:pt x="5271" y="1516"/>
                    </a:lnTo>
                    <a:lnTo>
                      <a:pt x="5237" y="1275"/>
                    </a:lnTo>
                    <a:lnTo>
                      <a:pt x="5168" y="1172"/>
                    </a:lnTo>
                    <a:lnTo>
                      <a:pt x="5099" y="1068"/>
                    </a:lnTo>
                    <a:lnTo>
                      <a:pt x="4995" y="930"/>
                    </a:lnTo>
                    <a:lnTo>
                      <a:pt x="4858" y="793"/>
                    </a:lnTo>
                    <a:lnTo>
                      <a:pt x="4651" y="689"/>
                    </a:lnTo>
                    <a:lnTo>
                      <a:pt x="4444" y="620"/>
                    </a:lnTo>
                    <a:lnTo>
                      <a:pt x="4238" y="586"/>
                    </a:lnTo>
                    <a:lnTo>
                      <a:pt x="4031" y="586"/>
                    </a:lnTo>
                    <a:lnTo>
                      <a:pt x="3618" y="620"/>
                    </a:lnTo>
                    <a:lnTo>
                      <a:pt x="3480" y="620"/>
                    </a:lnTo>
                    <a:lnTo>
                      <a:pt x="3342" y="586"/>
                    </a:lnTo>
                    <a:lnTo>
                      <a:pt x="3135" y="517"/>
                    </a:lnTo>
                    <a:lnTo>
                      <a:pt x="2997" y="414"/>
                    </a:lnTo>
                    <a:lnTo>
                      <a:pt x="2722" y="241"/>
                    </a:lnTo>
                    <a:lnTo>
                      <a:pt x="2584" y="138"/>
                    </a:lnTo>
                    <a:lnTo>
                      <a:pt x="2446" y="69"/>
                    </a:lnTo>
                    <a:lnTo>
                      <a:pt x="2274" y="35"/>
                    </a:lnTo>
                    <a:lnTo>
                      <a:pt x="206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728" name="Google Shape;4728;g29b7ea283be_1_2021"/>
          <p:cNvSpPr txBox="1"/>
          <p:nvPr/>
        </p:nvSpPr>
        <p:spPr>
          <a:xfrm>
            <a:off x="2609675" y="3559450"/>
            <a:ext cx="1435500" cy="866700"/>
          </a:xfrm>
          <a:prstGeom prst="rect">
            <a:avLst/>
          </a:prstGeom>
          <a:noFill/>
          <a:ln>
            <a:noFill/>
          </a:ln>
        </p:spPr>
        <p:txBody>
          <a:bodyPr spcFirstLastPara="1" wrap="square" lIns="0" tIns="0" rIns="0" bIns="0" anchor="t" anchorCtr="0">
            <a:normAutofit/>
          </a:bodyPr>
          <a:lstStyle/>
          <a:p>
            <a:pPr marL="0" marR="0" lvl="0" indent="0" algn="ctr" rtl="0">
              <a:lnSpc>
                <a:spcPct val="150000"/>
              </a:lnSpc>
              <a:spcBef>
                <a:spcPts val="0"/>
              </a:spcBef>
              <a:spcAft>
                <a:spcPts val="0"/>
              </a:spcAft>
              <a:buClr>
                <a:srgbClr val="000000"/>
              </a:buClr>
              <a:buSzPts val="900"/>
              <a:buFont typeface="Arial"/>
              <a:buNone/>
            </a:pPr>
            <a:r>
              <a:rPr lang="no-NO" sz="900" b="0" i="0" u="none" strike="noStrike" cap="none">
                <a:solidFill>
                  <a:srgbClr val="000000"/>
                </a:solidFill>
                <a:latin typeface="Arial"/>
                <a:ea typeface="Arial"/>
                <a:cs typeface="Arial"/>
                <a:sym typeface="Arial"/>
              </a:rPr>
              <a:t>Innlogging for innsending av sak eller skjema:</a:t>
            </a:r>
            <a:endParaRPr sz="900" b="0" i="0" u="none" strike="noStrike" cap="none">
              <a:solidFill>
                <a:srgbClr val="000000"/>
              </a:solidFill>
              <a:latin typeface="Arial"/>
              <a:ea typeface="Arial"/>
              <a:cs typeface="Arial"/>
              <a:sym typeface="Arial"/>
            </a:endParaRPr>
          </a:p>
          <a:p>
            <a:pPr marL="0" marR="0" lvl="0" indent="0" algn="ctr" rtl="0">
              <a:lnSpc>
                <a:spcPct val="15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Feide-bruker på hjelp.ntnu.no</a:t>
            </a:r>
            <a:endParaRPr sz="700" b="0" i="0" u="none" strike="noStrike" cap="none">
              <a:solidFill>
                <a:srgbClr val="000000"/>
              </a:solidFill>
              <a:latin typeface="Arial"/>
              <a:ea typeface="Arial"/>
              <a:cs typeface="Arial"/>
              <a:sym typeface="Arial"/>
            </a:endParaRPr>
          </a:p>
        </p:txBody>
      </p:sp>
      <p:sp>
        <p:nvSpPr>
          <p:cNvPr id="4729" name="Google Shape;4729;g29b7ea283be_1_2021"/>
          <p:cNvSpPr txBox="1"/>
          <p:nvPr/>
        </p:nvSpPr>
        <p:spPr>
          <a:xfrm>
            <a:off x="2684241" y="3009696"/>
            <a:ext cx="1111200" cy="153900"/>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no-NO" sz="1000" b="0" i="0" u="none" strike="noStrike" cap="none">
                <a:solidFill>
                  <a:srgbClr val="FFFFFF"/>
                </a:solidFill>
                <a:latin typeface="Arial"/>
                <a:ea typeface="Arial"/>
                <a:cs typeface="Arial"/>
                <a:sym typeface="Arial"/>
              </a:rPr>
              <a:t>NTNU HJELP</a:t>
            </a:r>
            <a:endParaRPr sz="1000" b="0" i="0" u="none" strike="noStrike" cap="none">
              <a:solidFill>
                <a:srgbClr val="FFFFFF"/>
              </a:solidFill>
              <a:latin typeface="Arial"/>
              <a:ea typeface="Arial"/>
              <a:cs typeface="Arial"/>
              <a:sym typeface="Arial"/>
            </a:endParaRPr>
          </a:p>
        </p:txBody>
      </p:sp>
      <p:sp>
        <p:nvSpPr>
          <p:cNvPr id="4730" name="Google Shape;4730;g29b7ea283be_1_2021"/>
          <p:cNvSpPr/>
          <p:nvPr/>
        </p:nvSpPr>
        <p:spPr>
          <a:xfrm>
            <a:off x="39151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4. Brukerstøtte</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F3F3F3"/>
        </a:solidFill>
        <a:effectLst/>
      </p:bgPr>
    </p:bg>
    <p:spTree>
      <p:nvGrpSpPr>
        <p:cNvPr id="1" name="Shape 531"/>
        <p:cNvGrpSpPr/>
        <p:nvPr/>
      </p:nvGrpSpPr>
      <p:grpSpPr>
        <a:xfrm>
          <a:off x="0" y="0"/>
          <a:ext cx="0" cy="0"/>
          <a:chOff x="0" y="0"/>
          <a:chExt cx="0" cy="0"/>
        </a:xfrm>
      </p:grpSpPr>
      <p:sp>
        <p:nvSpPr>
          <p:cNvPr id="532" name="Google Shape;532;g29bc8441d3f_0_2117"/>
          <p:cNvSpPr txBox="1">
            <a:spLocks noGrp="1"/>
          </p:cNvSpPr>
          <p:nvPr>
            <p:ph type="title"/>
          </p:nvPr>
        </p:nvSpPr>
        <p:spPr>
          <a:xfrm>
            <a:off x="397575" y="358370"/>
            <a:ext cx="8229600" cy="2904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b="0"/>
              <a:t>Innholdsfortegnelse</a:t>
            </a:r>
            <a:endParaRPr b="0"/>
          </a:p>
        </p:txBody>
      </p:sp>
      <p:sp>
        <p:nvSpPr>
          <p:cNvPr id="533" name="Google Shape;533;g29bc8441d3f_0_2117"/>
          <p:cNvSpPr/>
          <p:nvPr/>
        </p:nvSpPr>
        <p:spPr>
          <a:xfrm>
            <a:off x="72850" y="4599050"/>
            <a:ext cx="1819200" cy="515100"/>
          </a:xfrm>
          <a:prstGeom prst="rect">
            <a:avLst/>
          </a:prstGeom>
          <a:solidFill>
            <a:srgbClr val="F2F2F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34" name="Google Shape;534;g29bc8441d3f_0_2117"/>
          <p:cNvGrpSpPr/>
          <p:nvPr/>
        </p:nvGrpSpPr>
        <p:grpSpPr>
          <a:xfrm>
            <a:off x="212631" y="1375171"/>
            <a:ext cx="2445638" cy="3768233"/>
            <a:chOff x="2109975" y="238125"/>
            <a:chExt cx="3400025" cy="5238750"/>
          </a:xfrm>
        </p:grpSpPr>
        <p:sp>
          <p:nvSpPr>
            <p:cNvPr id="535" name="Google Shape;535;g29bc8441d3f_0_2117"/>
            <p:cNvSpPr/>
            <p:nvPr/>
          </p:nvSpPr>
          <p:spPr>
            <a:xfrm>
              <a:off x="4906075" y="255300"/>
              <a:ext cx="270075" cy="348625"/>
            </a:xfrm>
            <a:custGeom>
              <a:avLst/>
              <a:gdLst/>
              <a:ahLst/>
              <a:cxnLst/>
              <a:rect l="l" t="t" r="r" b="b"/>
              <a:pathLst>
                <a:path w="10803" h="13945" extrusionOk="0">
                  <a:moveTo>
                    <a:pt x="4616" y="0"/>
                  </a:moveTo>
                  <a:lnTo>
                    <a:pt x="4027" y="197"/>
                  </a:lnTo>
                  <a:lnTo>
                    <a:pt x="3536" y="491"/>
                  </a:lnTo>
                  <a:lnTo>
                    <a:pt x="2947" y="884"/>
                  </a:lnTo>
                  <a:lnTo>
                    <a:pt x="2554" y="1375"/>
                  </a:lnTo>
                  <a:lnTo>
                    <a:pt x="2161" y="1964"/>
                  </a:lnTo>
                  <a:lnTo>
                    <a:pt x="1376" y="3241"/>
                  </a:lnTo>
                  <a:lnTo>
                    <a:pt x="885" y="4616"/>
                  </a:lnTo>
                  <a:lnTo>
                    <a:pt x="394" y="6187"/>
                  </a:lnTo>
                  <a:lnTo>
                    <a:pt x="99" y="7660"/>
                  </a:lnTo>
                  <a:lnTo>
                    <a:pt x="1" y="9034"/>
                  </a:lnTo>
                  <a:lnTo>
                    <a:pt x="1" y="10311"/>
                  </a:lnTo>
                  <a:lnTo>
                    <a:pt x="99" y="11391"/>
                  </a:lnTo>
                  <a:lnTo>
                    <a:pt x="197" y="11784"/>
                  </a:lnTo>
                  <a:lnTo>
                    <a:pt x="295" y="12177"/>
                  </a:lnTo>
                  <a:lnTo>
                    <a:pt x="492" y="12569"/>
                  </a:lnTo>
                  <a:lnTo>
                    <a:pt x="786" y="12864"/>
                  </a:lnTo>
                  <a:lnTo>
                    <a:pt x="1376" y="13355"/>
                  </a:lnTo>
                  <a:lnTo>
                    <a:pt x="2063" y="13650"/>
                  </a:lnTo>
                  <a:lnTo>
                    <a:pt x="2849" y="13846"/>
                  </a:lnTo>
                  <a:lnTo>
                    <a:pt x="3536" y="13944"/>
                  </a:lnTo>
                  <a:lnTo>
                    <a:pt x="4027" y="13944"/>
                  </a:lnTo>
                  <a:lnTo>
                    <a:pt x="4518" y="13846"/>
                  </a:lnTo>
                  <a:lnTo>
                    <a:pt x="5303" y="13748"/>
                  </a:lnTo>
                  <a:lnTo>
                    <a:pt x="6187" y="13748"/>
                  </a:lnTo>
                  <a:lnTo>
                    <a:pt x="7267" y="13846"/>
                  </a:lnTo>
                  <a:lnTo>
                    <a:pt x="7267" y="13846"/>
                  </a:lnTo>
                  <a:lnTo>
                    <a:pt x="6973" y="12373"/>
                  </a:lnTo>
                  <a:lnTo>
                    <a:pt x="6875" y="11195"/>
                  </a:lnTo>
                  <a:lnTo>
                    <a:pt x="6875" y="10115"/>
                  </a:lnTo>
                  <a:lnTo>
                    <a:pt x="6973" y="9329"/>
                  </a:lnTo>
                  <a:lnTo>
                    <a:pt x="7267" y="8642"/>
                  </a:lnTo>
                  <a:lnTo>
                    <a:pt x="7562" y="8052"/>
                  </a:lnTo>
                  <a:lnTo>
                    <a:pt x="7857" y="7561"/>
                  </a:lnTo>
                  <a:lnTo>
                    <a:pt x="8249" y="7169"/>
                  </a:lnTo>
                  <a:lnTo>
                    <a:pt x="9133" y="6481"/>
                  </a:lnTo>
                  <a:lnTo>
                    <a:pt x="9526" y="6089"/>
                  </a:lnTo>
                  <a:lnTo>
                    <a:pt x="9919" y="5696"/>
                  </a:lnTo>
                  <a:lnTo>
                    <a:pt x="10311" y="5205"/>
                  </a:lnTo>
                  <a:lnTo>
                    <a:pt x="10508" y="4616"/>
                  </a:lnTo>
                  <a:lnTo>
                    <a:pt x="10704" y="3928"/>
                  </a:lnTo>
                  <a:lnTo>
                    <a:pt x="10802" y="3044"/>
                  </a:lnTo>
                  <a:lnTo>
                    <a:pt x="10802" y="2848"/>
                  </a:lnTo>
                  <a:lnTo>
                    <a:pt x="10606" y="2553"/>
                  </a:lnTo>
                  <a:lnTo>
                    <a:pt x="10017" y="1964"/>
                  </a:lnTo>
                  <a:lnTo>
                    <a:pt x="9035" y="1277"/>
                  </a:lnTo>
                  <a:lnTo>
                    <a:pt x="7857" y="688"/>
                  </a:lnTo>
                  <a:lnTo>
                    <a:pt x="7267" y="393"/>
                  </a:lnTo>
                  <a:lnTo>
                    <a:pt x="6580" y="197"/>
                  </a:lnTo>
                  <a:lnTo>
                    <a:pt x="5991" y="99"/>
                  </a:lnTo>
                  <a:lnTo>
                    <a:pt x="5303" y="0"/>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 name="Google Shape;536;g29bc8441d3f_0_2117"/>
            <p:cNvSpPr/>
            <p:nvPr/>
          </p:nvSpPr>
          <p:spPr>
            <a:xfrm>
              <a:off x="4906075" y="255300"/>
              <a:ext cx="270075" cy="348625"/>
            </a:xfrm>
            <a:custGeom>
              <a:avLst/>
              <a:gdLst/>
              <a:ahLst/>
              <a:cxnLst/>
              <a:rect l="l" t="t" r="r" b="b"/>
              <a:pathLst>
                <a:path w="10803" h="13945" fill="none" extrusionOk="0">
                  <a:moveTo>
                    <a:pt x="7267" y="13846"/>
                  </a:moveTo>
                  <a:lnTo>
                    <a:pt x="7267" y="13846"/>
                  </a:lnTo>
                  <a:lnTo>
                    <a:pt x="6973" y="12373"/>
                  </a:lnTo>
                  <a:lnTo>
                    <a:pt x="6875" y="11195"/>
                  </a:lnTo>
                  <a:lnTo>
                    <a:pt x="6875" y="10115"/>
                  </a:lnTo>
                  <a:lnTo>
                    <a:pt x="6973" y="9329"/>
                  </a:lnTo>
                  <a:lnTo>
                    <a:pt x="7267" y="8642"/>
                  </a:lnTo>
                  <a:lnTo>
                    <a:pt x="7562" y="8052"/>
                  </a:lnTo>
                  <a:lnTo>
                    <a:pt x="7857" y="7561"/>
                  </a:lnTo>
                  <a:lnTo>
                    <a:pt x="8249" y="7169"/>
                  </a:lnTo>
                  <a:lnTo>
                    <a:pt x="9133" y="6481"/>
                  </a:lnTo>
                  <a:lnTo>
                    <a:pt x="9526" y="6089"/>
                  </a:lnTo>
                  <a:lnTo>
                    <a:pt x="9919" y="5696"/>
                  </a:lnTo>
                  <a:lnTo>
                    <a:pt x="10311" y="5205"/>
                  </a:lnTo>
                  <a:lnTo>
                    <a:pt x="10508" y="4616"/>
                  </a:lnTo>
                  <a:lnTo>
                    <a:pt x="10704" y="3928"/>
                  </a:lnTo>
                  <a:lnTo>
                    <a:pt x="10802" y="3044"/>
                  </a:lnTo>
                  <a:lnTo>
                    <a:pt x="10802" y="3044"/>
                  </a:lnTo>
                  <a:lnTo>
                    <a:pt x="10802" y="2848"/>
                  </a:lnTo>
                  <a:lnTo>
                    <a:pt x="10606" y="2553"/>
                  </a:lnTo>
                  <a:lnTo>
                    <a:pt x="10017" y="1964"/>
                  </a:lnTo>
                  <a:lnTo>
                    <a:pt x="9035" y="1277"/>
                  </a:lnTo>
                  <a:lnTo>
                    <a:pt x="7857" y="688"/>
                  </a:lnTo>
                  <a:lnTo>
                    <a:pt x="7267" y="393"/>
                  </a:lnTo>
                  <a:lnTo>
                    <a:pt x="6580" y="197"/>
                  </a:lnTo>
                  <a:lnTo>
                    <a:pt x="5991" y="99"/>
                  </a:lnTo>
                  <a:lnTo>
                    <a:pt x="5303" y="0"/>
                  </a:lnTo>
                  <a:lnTo>
                    <a:pt x="4616" y="0"/>
                  </a:lnTo>
                  <a:lnTo>
                    <a:pt x="4027" y="197"/>
                  </a:lnTo>
                  <a:lnTo>
                    <a:pt x="3536" y="491"/>
                  </a:lnTo>
                  <a:lnTo>
                    <a:pt x="2947" y="884"/>
                  </a:lnTo>
                  <a:lnTo>
                    <a:pt x="2947" y="884"/>
                  </a:lnTo>
                  <a:lnTo>
                    <a:pt x="2554" y="1375"/>
                  </a:lnTo>
                  <a:lnTo>
                    <a:pt x="2161" y="1964"/>
                  </a:lnTo>
                  <a:lnTo>
                    <a:pt x="1376" y="3241"/>
                  </a:lnTo>
                  <a:lnTo>
                    <a:pt x="885" y="4616"/>
                  </a:lnTo>
                  <a:lnTo>
                    <a:pt x="394" y="6187"/>
                  </a:lnTo>
                  <a:lnTo>
                    <a:pt x="99" y="7660"/>
                  </a:lnTo>
                  <a:lnTo>
                    <a:pt x="1" y="9034"/>
                  </a:lnTo>
                  <a:lnTo>
                    <a:pt x="1" y="10311"/>
                  </a:lnTo>
                  <a:lnTo>
                    <a:pt x="99" y="11391"/>
                  </a:lnTo>
                  <a:lnTo>
                    <a:pt x="99" y="11391"/>
                  </a:lnTo>
                  <a:lnTo>
                    <a:pt x="197" y="11784"/>
                  </a:lnTo>
                  <a:lnTo>
                    <a:pt x="295" y="12177"/>
                  </a:lnTo>
                  <a:lnTo>
                    <a:pt x="492" y="12569"/>
                  </a:lnTo>
                  <a:lnTo>
                    <a:pt x="786" y="12864"/>
                  </a:lnTo>
                  <a:lnTo>
                    <a:pt x="1376" y="13355"/>
                  </a:lnTo>
                  <a:lnTo>
                    <a:pt x="2063" y="13650"/>
                  </a:lnTo>
                  <a:lnTo>
                    <a:pt x="2849" y="13846"/>
                  </a:lnTo>
                  <a:lnTo>
                    <a:pt x="3536" y="13944"/>
                  </a:lnTo>
                  <a:lnTo>
                    <a:pt x="4027" y="13944"/>
                  </a:lnTo>
                  <a:lnTo>
                    <a:pt x="4518" y="13846"/>
                  </a:lnTo>
                  <a:lnTo>
                    <a:pt x="4518" y="13846"/>
                  </a:lnTo>
                  <a:lnTo>
                    <a:pt x="5303" y="13748"/>
                  </a:lnTo>
                  <a:lnTo>
                    <a:pt x="6187" y="13748"/>
                  </a:lnTo>
                  <a:lnTo>
                    <a:pt x="7267" y="1384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 name="Google Shape;537;g29bc8441d3f_0_2117"/>
            <p:cNvSpPr/>
            <p:nvPr/>
          </p:nvSpPr>
          <p:spPr>
            <a:xfrm>
              <a:off x="4361100" y="240575"/>
              <a:ext cx="1053175" cy="478725"/>
            </a:xfrm>
            <a:custGeom>
              <a:avLst/>
              <a:gdLst/>
              <a:ahLst/>
              <a:cxnLst/>
              <a:rect l="l" t="t" r="r" b="b"/>
              <a:pathLst>
                <a:path w="42127" h="19149" extrusionOk="0">
                  <a:moveTo>
                    <a:pt x="40359" y="0"/>
                  </a:moveTo>
                  <a:lnTo>
                    <a:pt x="39377" y="197"/>
                  </a:lnTo>
                  <a:lnTo>
                    <a:pt x="36922" y="884"/>
                  </a:lnTo>
                  <a:lnTo>
                    <a:pt x="33387" y="1964"/>
                  </a:lnTo>
                  <a:lnTo>
                    <a:pt x="24746" y="4714"/>
                  </a:lnTo>
                  <a:lnTo>
                    <a:pt x="16301" y="7267"/>
                  </a:lnTo>
                  <a:lnTo>
                    <a:pt x="13159" y="8249"/>
                  </a:lnTo>
                  <a:lnTo>
                    <a:pt x="11097" y="8740"/>
                  </a:lnTo>
                  <a:lnTo>
                    <a:pt x="9820" y="9034"/>
                  </a:lnTo>
                  <a:lnTo>
                    <a:pt x="8740" y="9525"/>
                  </a:lnTo>
                  <a:lnTo>
                    <a:pt x="7758" y="10114"/>
                  </a:lnTo>
                  <a:lnTo>
                    <a:pt x="6972" y="10605"/>
                  </a:lnTo>
                  <a:lnTo>
                    <a:pt x="5794" y="11587"/>
                  </a:lnTo>
                  <a:lnTo>
                    <a:pt x="5303" y="11980"/>
                  </a:lnTo>
                  <a:lnTo>
                    <a:pt x="4910" y="12078"/>
                  </a:lnTo>
                  <a:lnTo>
                    <a:pt x="3928" y="12176"/>
                  </a:lnTo>
                  <a:lnTo>
                    <a:pt x="3339" y="11980"/>
                  </a:lnTo>
                  <a:lnTo>
                    <a:pt x="2554" y="11882"/>
                  </a:lnTo>
                  <a:lnTo>
                    <a:pt x="1277" y="11980"/>
                  </a:lnTo>
                  <a:lnTo>
                    <a:pt x="884" y="11980"/>
                  </a:lnTo>
                  <a:lnTo>
                    <a:pt x="590" y="12176"/>
                  </a:lnTo>
                  <a:lnTo>
                    <a:pt x="295" y="12373"/>
                  </a:lnTo>
                  <a:lnTo>
                    <a:pt x="197" y="12667"/>
                  </a:lnTo>
                  <a:lnTo>
                    <a:pt x="0" y="13158"/>
                  </a:lnTo>
                  <a:lnTo>
                    <a:pt x="0" y="13649"/>
                  </a:lnTo>
                  <a:lnTo>
                    <a:pt x="0" y="14239"/>
                  </a:lnTo>
                  <a:lnTo>
                    <a:pt x="99" y="14533"/>
                  </a:lnTo>
                  <a:lnTo>
                    <a:pt x="295" y="14828"/>
                  </a:lnTo>
                  <a:lnTo>
                    <a:pt x="393" y="15122"/>
                  </a:lnTo>
                  <a:lnTo>
                    <a:pt x="688" y="15319"/>
                  </a:lnTo>
                  <a:lnTo>
                    <a:pt x="1081" y="15417"/>
                  </a:lnTo>
                  <a:lnTo>
                    <a:pt x="1964" y="15417"/>
                  </a:lnTo>
                  <a:lnTo>
                    <a:pt x="2357" y="15319"/>
                  </a:lnTo>
                  <a:lnTo>
                    <a:pt x="2946" y="15122"/>
                  </a:lnTo>
                  <a:lnTo>
                    <a:pt x="3634" y="14926"/>
                  </a:lnTo>
                  <a:lnTo>
                    <a:pt x="4714" y="14926"/>
                  </a:lnTo>
                  <a:lnTo>
                    <a:pt x="5401" y="15024"/>
                  </a:lnTo>
                  <a:lnTo>
                    <a:pt x="6187" y="15319"/>
                  </a:lnTo>
                  <a:lnTo>
                    <a:pt x="7954" y="16006"/>
                  </a:lnTo>
                  <a:lnTo>
                    <a:pt x="9624" y="16693"/>
                  </a:lnTo>
                  <a:lnTo>
                    <a:pt x="10311" y="16890"/>
                  </a:lnTo>
                  <a:lnTo>
                    <a:pt x="10802" y="16890"/>
                  </a:lnTo>
                  <a:lnTo>
                    <a:pt x="14337" y="17283"/>
                  </a:lnTo>
                  <a:lnTo>
                    <a:pt x="21996" y="17970"/>
                  </a:lnTo>
                  <a:lnTo>
                    <a:pt x="27790" y="18559"/>
                  </a:lnTo>
                  <a:lnTo>
                    <a:pt x="33485" y="18952"/>
                  </a:lnTo>
                  <a:lnTo>
                    <a:pt x="36038" y="19050"/>
                  </a:lnTo>
                  <a:lnTo>
                    <a:pt x="38297" y="19148"/>
                  </a:lnTo>
                  <a:lnTo>
                    <a:pt x="40064" y="19050"/>
                  </a:lnTo>
                  <a:lnTo>
                    <a:pt x="41341" y="18854"/>
                  </a:lnTo>
                  <a:lnTo>
                    <a:pt x="41734" y="18756"/>
                  </a:lnTo>
                  <a:lnTo>
                    <a:pt x="41930" y="18657"/>
                  </a:lnTo>
                  <a:lnTo>
                    <a:pt x="42028" y="18461"/>
                  </a:lnTo>
                  <a:lnTo>
                    <a:pt x="42126" y="17774"/>
                  </a:lnTo>
                  <a:lnTo>
                    <a:pt x="42028" y="14239"/>
                  </a:lnTo>
                  <a:lnTo>
                    <a:pt x="41832" y="9427"/>
                  </a:lnTo>
                  <a:lnTo>
                    <a:pt x="41439" y="4615"/>
                  </a:lnTo>
                  <a:lnTo>
                    <a:pt x="41144" y="2553"/>
                  </a:lnTo>
                  <a:lnTo>
                    <a:pt x="40850" y="982"/>
                  </a:lnTo>
                  <a:lnTo>
                    <a:pt x="40653" y="295"/>
                  </a:lnTo>
                  <a:lnTo>
                    <a:pt x="40457" y="98"/>
                  </a:lnTo>
                  <a:lnTo>
                    <a:pt x="40359" y="0"/>
                  </a:lnTo>
                  <a:close/>
                </a:path>
              </a:pathLst>
            </a:custGeom>
            <a:solidFill>
              <a:srgbClr val="3C3C4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 name="Google Shape;538;g29bc8441d3f_0_2117"/>
            <p:cNvSpPr/>
            <p:nvPr/>
          </p:nvSpPr>
          <p:spPr>
            <a:xfrm>
              <a:off x="4361100" y="240575"/>
              <a:ext cx="1053175" cy="478725"/>
            </a:xfrm>
            <a:custGeom>
              <a:avLst/>
              <a:gdLst/>
              <a:ahLst/>
              <a:cxnLst/>
              <a:rect l="l" t="t" r="r" b="b"/>
              <a:pathLst>
                <a:path w="42127" h="19149" fill="none" extrusionOk="0">
                  <a:moveTo>
                    <a:pt x="0" y="13649"/>
                  </a:moveTo>
                  <a:lnTo>
                    <a:pt x="0" y="13649"/>
                  </a:lnTo>
                  <a:lnTo>
                    <a:pt x="0" y="14239"/>
                  </a:lnTo>
                  <a:lnTo>
                    <a:pt x="99" y="14533"/>
                  </a:lnTo>
                  <a:lnTo>
                    <a:pt x="295" y="14828"/>
                  </a:lnTo>
                  <a:lnTo>
                    <a:pt x="295" y="14828"/>
                  </a:lnTo>
                  <a:lnTo>
                    <a:pt x="393" y="15122"/>
                  </a:lnTo>
                  <a:lnTo>
                    <a:pt x="688" y="15319"/>
                  </a:lnTo>
                  <a:lnTo>
                    <a:pt x="1081" y="15417"/>
                  </a:lnTo>
                  <a:lnTo>
                    <a:pt x="1572" y="15417"/>
                  </a:lnTo>
                  <a:lnTo>
                    <a:pt x="1572" y="15417"/>
                  </a:lnTo>
                  <a:lnTo>
                    <a:pt x="1964" y="15417"/>
                  </a:lnTo>
                  <a:lnTo>
                    <a:pt x="2357" y="15319"/>
                  </a:lnTo>
                  <a:lnTo>
                    <a:pt x="2946" y="15122"/>
                  </a:lnTo>
                  <a:lnTo>
                    <a:pt x="3634" y="14926"/>
                  </a:lnTo>
                  <a:lnTo>
                    <a:pt x="4125" y="14926"/>
                  </a:lnTo>
                  <a:lnTo>
                    <a:pt x="4714" y="14926"/>
                  </a:lnTo>
                  <a:lnTo>
                    <a:pt x="4714" y="14926"/>
                  </a:lnTo>
                  <a:lnTo>
                    <a:pt x="5401" y="15024"/>
                  </a:lnTo>
                  <a:lnTo>
                    <a:pt x="6187" y="15319"/>
                  </a:lnTo>
                  <a:lnTo>
                    <a:pt x="7954" y="16006"/>
                  </a:lnTo>
                  <a:lnTo>
                    <a:pt x="9624" y="16693"/>
                  </a:lnTo>
                  <a:lnTo>
                    <a:pt x="10311" y="16890"/>
                  </a:lnTo>
                  <a:lnTo>
                    <a:pt x="10802" y="16890"/>
                  </a:lnTo>
                  <a:lnTo>
                    <a:pt x="10802" y="16890"/>
                  </a:lnTo>
                  <a:lnTo>
                    <a:pt x="14337" y="17283"/>
                  </a:lnTo>
                  <a:lnTo>
                    <a:pt x="21996" y="17970"/>
                  </a:lnTo>
                  <a:lnTo>
                    <a:pt x="21996" y="17970"/>
                  </a:lnTo>
                  <a:lnTo>
                    <a:pt x="27790" y="18559"/>
                  </a:lnTo>
                  <a:lnTo>
                    <a:pt x="33485" y="18952"/>
                  </a:lnTo>
                  <a:lnTo>
                    <a:pt x="36038" y="19050"/>
                  </a:lnTo>
                  <a:lnTo>
                    <a:pt x="38297" y="19148"/>
                  </a:lnTo>
                  <a:lnTo>
                    <a:pt x="40064" y="19050"/>
                  </a:lnTo>
                  <a:lnTo>
                    <a:pt x="41341" y="18854"/>
                  </a:lnTo>
                  <a:lnTo>
                    <a:pt x="41341" y="18854"/>
                  </a:lnTo>
                  <a:lnTo>
                    <a:pt x="41734" y="18756"/>
                  </a:lnTo>
                  <a:lnTo>
                    <a:pt x="41734" y="18756"/>
                  </a:lnTo>
                  <a:lnTo>
                    <a:pt x="41930" y="18657"/>
                  </a:lnTo>
                  <a:lnTo>
                    <a:pt x="42028" y="18461"/>
                  </a:lnTo>
                  <a:lnTo>
                    <a:pt x="42028" y="18461"/>
                  </a:lnTo>
                  <a:lnTo>
                    <a:pt x="42126" y="17774"/>
                  </a:lnTo>
                  <a:lnTo>
                    <a:pt x="42126" y="17774"/>
                  </a:lnTo>
                  <a:lnTo>
                    <a:pt x="42028" y="14239"/>
                  </a:lnTo>
                  <a:lnTo>
                    <a:pt x="41832" y="9427"/>
                  </a:lnTo>
                  <a:lnTo>
                    <a:pt x="41439" y="4615"/>
                  </a:lnTo>
                  <a:lnTo>
                    <a:pt x="41144" y="2553"/>
                  </a:lnTo>
                  <a:lnTo>
                    <a:pt x="40850" y="982"/>
                  </a:lnTo>
                  <a:lnTo>
                    <a:pt x="40850" y="982"/>
                  </a:lnTo>
                  <a:lnTo>
                    <a:pt x="40653" y="295"/>
                  </a:lnTo>
                  <a:lnTo>
                    <a:pt x="40457" y="98"/>
                  </a:lnTo>
                  <a:lnTo>
                    <a:pt x="40359" y="0"/>
                  </a:lnTo>
                  <a:lnTo>
                    <a:pt x="40359" y="0"/>
                  </a:lnTo>
                  <a:lnTo>
                    <a:pt x="39377" y="197"/>
                  </a:lnTo>
                  <a:lnTo>
                    <a:pt x="39377" y="197"/>
                  </a:lnTo>
                  <a:lnTo>
                    <a:pt x="36922" y="884"/>
                  </a:lnTo>
                  <a:lnTo>
                    <a:pt x="33387" y="1964"/>
                  </a:lnTo>
                  <a:lnTo>
                    <a:pt x="24746" y="4714"/>
                  </a:lnTo>
                  <a:lnTo>
                    <a:pt x="16301" y="7267"/>
                  </a:lnTo>
                  <a:lnTo>
                    <a:pt x="13159" y="8249"/>
                  </a:lnTo>
                  <a:lnTo>
                    <a:pt x="11097" y="8740"/>
                  </a:lnTo>
                  <a:lnTo>
                    <a:pt x="11097" y="8740"/>
                  </a:lnTo>
                  <a:lnTo>
                    <a:pt x="9820" y="9034"/>
                  </a:lnTo>
                  <a:lnTo>
                    <a:pt x="8740" y="9525"/>
                  </a:lnTo>
                  <a:lnTo>
                    <a:pt x="7758" y="10114"/>
                  </a:lnTo>
                  <a:lnTo>
                    <a:pt x="6972" y="10605"/>
                  </a:lnTo>
                  <a:lnTo>
                    <a:pt x="5794" y="11587"/>
                  </a:lnTo>
                  <a:lnTo>
                    <a:pt x="5303" y="11980"/>
                  </a:lnTo>
                  <a:lnTo>
                    <a:pt x="4910" y="12078"/>
                  </a:lnTo>
                  <a:lnTo>
                    <a:pt x="4910" y="12078"/>
                  </a:lnTo>
                  <a:lnTo>
                    <a:pt x="3928" y="12176"/>
                  </a:lnTo>
                  <a:lnTo>
                    <a:pt x="3339" y="11980"/>
                  </a:lnTo>
                  <a:lnTo>
                    <a:pt x="3339" y="11980"/>
                  </a:lnTo>
                  <a:lnTo>
                    <a:pt x="2554" y="11882"/>
                  </a:lnTo>
                  <a:lnTo>
                    <a:pt x="1277" y="11980"/>
                  </a:lnTo>
                  <a:lnTo>
                    <a:pt x="1277" y="11980"/>
                  </a:lnTo>
                  <a:lnTo>
                    <a:pt x="884" y="11980"/>
                  </a:lnTo>
                  <a:lnTo>
                    <a:pt x="590" y="12176"/>
                  </a:lnTo>
                  <a:lnTo>
                    <a:pt x="295" y="12373"/>
                  </a:lnTo>
                  <a:lnTo>
                    <a:pt x="197" y="12667"/>
                  </a:lnTo>
                  <a:lnTo>
                    <a:pt x="0" y="13158"/>
                  </a:lnTo>
                  <a:lnTo>
                    <a:pt x="0" y="1364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g29bc8441d3f_0_2117"/>
            <p:cNvSpPr/>
            <p:nvPr/>
          </p:nvSpPr>
          <p:spPr>
            <a:xfrm>
              <a:off x="5129475" y="517975"/>
              <a:ext cx="265150" cy="201325"/>
            </a:xfrm>
            <a:custGeom>
              <a:avLst/>
              <a:gdLst/>
              <a:ahLst/>
              <a:cxnLst/>
              <a:rect l="l" t="t" r="r" b="b"/>
              <a:pathLst>
                <a:path w="10606" h="8053" extrusionOk="0">
                  <a:moveTo>
                    <a:pt x="4027" y="0"/>
                  </a:moveTo>
                  <a:lnTo>
                    <a:pt x="2750" y="491"/>
                  </a:lnTo>
                  <a:lnTo>
                    <a:pt x="2652" y="1670"/>
                  </a:lnTo>
                  <a:lnTo>
                    <a:pt x="2554" y="2750"/>
                  </a:lnTo>
                  <a:lnTo>
                    <a:pt x="2259" y="3830"/>
                  </a:lnTo>
                  <a:lnTo>
                    <a:pt x="1965" y="4812"/>
                  </a:lnTo>
                  <a:lnTo>
                    <a:pt x="1572" y="5696"/>
                  </a:lnTo>
                  <a:lnTo>
                    <a:pt x="1081" y="6481"/>
                  </a:lnTo>
                  <a:lnTo>
                    <a:pt x="590" y="7169"/>
                  </a:lnTo>
                  <a:lnTo>
                    <a:pt x="1" y="7660"/>
                  </a:lnTo>
                  <a:lnTo>
                    <a:pt x="4027" y="7954"/>
                  </a:lnTo>
                  <a:lnTo>
                    <a:pt x="7464" y="8052"/>
                  </a:lnTo>
                  <a:lnTo>
                    <a:pt x="9329" y="7954"/>
                  </a:lnTo>
                  <a:lnTo>
                    <a:pt x="10606" y="7758"/>
                  </a:lnTo>
                  <a:lnTo>
                    <a:pt x="10508" y="7660"/>
                  </a:lnTo>
                  <a:lnTo>
                    <a:pt x="9918" y="7660"/>
                  </a:lnTo>
                  <a:lnTo>
                    <a:pt x="9329" y="7561"/>
                  </a:lnTo>
                  <a:lnTo>
                    <a:pt x="8740" y="7365"/>
                  </a:lnTo>
                  <a:lnTo>
                    <a:pt x="8249" y="7169"/>
                  </a:lnTo>
                  <a:lnTo>
                    <a:pt x="7464" y="6678"/>
                  </a:lnTo>
                  <a:lnTo>
                    <a:pt x="6776" y="5990"/>
                  </a:lnTo>
                  <a:lnTo>
                    <a:pt x="6187" y="5303"/>
                  </a:lnTo>
                  <a:lnTo>
                    <a:pt x="5598" y="4419"/>
                  </a:lnTo>
                  <a:lnTo>
                    <a:pt x="5009" y="3437"/>
                  </a:lnTo>
                  <a:lnTo>
                    <a:pt x="4616" y="2357"/>
                  </a:lnTo>
                  <a:lnTo>
                    <a:pt x="4321" y="1179"/>
                  </a:lnTo>
                  <a:lnTo>
                    <a:pt x="4027" y="0"/>
                  </a:lnTo>
                  <a:close/>
                </a:path>
              </a:pathLst>
            </a:custGeom>
            <a:solidFill>
              <a:srgbClr val="37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 name="Google Shape;540;g29bc8441d3f_0_2117"/>
            <p:cNvSpPr/>
            <p:nvPr/>
          </p:nvSpPr>
          <p:spPr>
            <a:xfrm>
              <a:off x="5129475" y="517975"/>
              <a:ext cx="265150" cy="201325"/>
            </a:xfrm>
            <a:custGeom>
              <a:avLst/>
              <a:gdLst/>
              <a:ahLst/>
              <a:cxnLst/>
              <a:rect l="l" t="t" r="r" b="b"/>
              <a:pathLst>
                <a:path w="10606" h="8053" fill="none" extrusionOk="0">
                  <a:moveTo>
                    <a:pt x="4027" y="0"/>
                  </a:moveTo>
                  <a:lnTo>
                    <a:pt x="4027" y="0"/>
                  </a:lnTo>
                  <a:lnTo>
                    <a:pt x="2750" y="491"/>
                  </a:lnTo>
                  <a:lnTo>
                    <a:pt x="2750" y="491"/>
                  </a:lnTo>
                  <a:lnTo>
                    <a:pt x="2652" y="1670"/>
                  </a:lnTo>
                  <a:lnTo>
                    <a:pt x="2554" y="2750"/>
                  </a:lnTo>
                  <a:lnTo>
                    <a:pt x="2259" y="3830"/>
                  </a:lnTo>
                  <a:lnTo>
                    <a:pt x="1965" y="4812"/>
                  </a:lnTo>
                  <a:lnTo>
                    <a:pt x="1572" y="5696"/>
                  </a:lnTo>
                  <a:lnTo>
                    <a:pt x="1081" y="6481"/>
                  </a:lnTo>
                  <a:lnTo>
                    <a:pt x="590" y="7169"/>
                  </a:lnTo>
                  <a:lnTo>
                    <a:pt x="1" y="7660"/>
                  </a:lnTo>
                  <a:lnTo>
                    <a:pt x="1" y="7660"/>
                  </a:lnTo>
                  <a:lnTo>
                    <a:pt x="4027" y="7954"/>
                  </a:lnTo>
                  <a:lnTo>
                    <a:pt x="7464" y="8052"/>
                  </a:lnTo>
                  <a:lnTo>
                    <a:pt x="7464" y="8052"/>
                  </a:lnTo>
                  <a:lnTo>
                    <a:pt x="9329" y="7954"/>
                  </a:lnTo>
                  <a:lnTo>
                    <a:pt x="10606" y="7758"/>
                  </a:lnTo>
                  <a:lnTo>
                    <a:pt x="10508" y="7660"/>
                  </a:lnTo>
                  <a:lnTo>
                    <a:pt x="10508" y="7660"/>
                  </a:lnTo>
                  <a:lnTo>
                    <a:pt x="10508" y="7660"/>
                  </a:lnTo>
                  <a:lnTo>
                    <a:pt x="10508" y="7660"/>
                  </a:lnTo>
                  <a:lnTo>
                    <a:pt x="10409" y="7660"/>
                  </a:lnTo>
                  <a:lnTo>
                    <a:pt x="10409" y="7660"/>
                  </a:lnTo>
                  <a:lnTo>
                    <a:pt x="9918" y="7660"/>
                  </a:lnTo>
                  <a:lnTo>
                    <a:pt x="9329" y="7561"/>
                  </a:lnTo>
                  <a:lnTo>
                    <a:pt x="8740" y="7365"/>
                  </a:lnTo>
                  <a:lnTo>
                    <a:pt x="8249" y="7169"/>
                  </a:lnTo>
                  <a:lnTo>
                    <a:pt x="8249" y="7169"/>
                  </a:lnTo>
                  <a:lnTo>
                    <a:pt x="7464" y="6678"/>
                  </a:lnTo>
                  <a:lnTo>
                    <a:pt x="6776" y="5990"/>
                  </a:lnTo>
                  <a:lnTo>
                    <a:pt x="6187" y="5303"/>
                  </a:lnTo>
                  <a:lnTo>
                    <a:pt x="5598" y="4419"/>
                  </a:lnTo>
                  <a:lnTo>
                    <a:pt x="5009" y="3437"/>
                  </a:lnTo>
                  <a:lnTo>
                    <a:pt x="4616" y="2357"/>
                  </a:lnTo>
                  <a:lnTo>
                    <a:pt x="4321" y="1179"/>
                  </a:lnTo>
                  <a:lnTo>
                    <a:pt x="402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 name="Google Shape;541;g29bc8441d3f_0_2117"/>
            <p:cNvSpPr/>
            <p:nvPr/>
          </p:nvSpPr>
          <p:spPr>
            <a:xfrm>
              <a:off x="5227675" y="238125"/>
              <a:ext cx="282325" cy="471350"/>
            </a:xfrm>
            <a:custGeom>
              <a:avLst/>
              <a:gdLst/>
              <a:ahLst/>
              <a:cxnLst/>
              <a:rect l="l" t="t" r="r" b="b"/>
              <a:pathLst>
                <a:path w="11293" h="18854" extrusionOk="0">
                  <a:moveTo>
                    <a:pt x="5892" y="0"/>
                  </a:moveTo>
                  <a:lnTo>
                    <a:pt x="5303" y="98"/>
                  </a:lnTo>
                  <a:lnTo>
                    <a:pt x="4714" y="295"/>
                  </a:lnTo>
                  <a:lnTo>
                    <a:pt x="3830" y="786"/>
                  </a:lnTo>
                  <a:lnTo>
                    <a:pt x="2946" y="1571"/>
                  </a:lnTo>
                  <a:lnTo>
                    <a:pt x="2259" y="2357"/>
                  </a:lnTo>
                  <a:lnTo>
                    <a:pt x="1670" y="3240"/>
                  </a:lnTo>
                  <a:lnTo>
                    <a:pt x="1081" y="4222"/>
                  </a:lnTo>
                  <a:lnTo>
                    <a:pt x="688" y="5401"/>
                  </a:lnTo>
                  <a:lnTo>
                    <a:pt x="295" y="6579"/>
                  </a:lnTo>
                  <a:lnTo>
                    <a:pt x="99" y="7856"/>
                  </a:lnTo>
                  <a:lnTo>
                    <a:pt x="1" y="9132"/>
                  </a:lnTo>
                  <a:lnTo>
                    <a:pt x="1" y="10409"/>
                  </a:lnTo>
                  <a:lnTo>
                    <a:pt x="197" y="11784"/>
                  </a:lnTo>
                  <a:lnTo>
                    <a:pt x="491" y="13060"/>
                  </a:lnTo>
                  <a:lnTo>
                    <a:pt x="982" y="14238"/>
                  </a:lnTo>
                  <a:lnTo>
                    <a:pt x="1473" y="15319"/>
                  </a:lnTo>
                  <a:lnTo>
                    <a:pt x="2063" y="16301"/>
                  </a:lnTo>
                  <a:lnTo>
                    <a:pt x="2750" y="17086"/>
                  </a:lnTo>
                  <a:lnTo>
                    <a:pt x="3536" y="17773"/>
                  </a:lnTo>
                  <a:lnTo>
                    <a:pt x="4321" y="18363"/>
                  </a:lnTo>
                  <a:lnTo>
                    <a:pt x="4910" y="18657"/>
                  </a:lnTo>
                  <a:lnTo>
                    <a:pt x="5598" y="18755"/>
                  </a:lnTo>
                  <a:lnTo>
                    <a:pt x="6285" y="18854"/>
                  </a:lnTo>
                  <a:lnTo>
                    <a:pt x="6972" y="18854"/>
                  </a:lnTo>
                  <a:lnTo>
                    <a:pt x="7463" y="18755"/>
                  </a:lnTo>
                  <a:lnTo>
                    <a:pt x="7954" y="18559"/>
                  </a:lnTo>
                  <a:lnTo>
                    <a:pt x="8445" y="18264"/>
                  </a:lnTo>
                  <a:lnTo>
                    <a:pt x="8838" y="17970"/>
                  </a:lnTo>
                  <a:lnTo>
                    <a:pt x="9231" y="17479"/>
                  </a:lnTo>
                  <a:lnTo>
                    <a:pt x="9624" y="16988"/>
                  </a:lnTo>
                  <a:lnTo>
                    <a:pt x="9918" y="16497"/>
                  </a:lnTo>
                  <a:lnTo>
                    <a:pt x="10311" y="15810"/>
                  </a:lnTo>
                  <a:lnTo>
                    <a:pt x="10802" y="14435"/>
                  </a:lnTo>
                  <a:lnTo>
                    <a:pt x="11097" y="12765"/>
                  </a:lnTo>
                  <a:lnTo>
                    <a:pt x="11293" y="10998"/>
                  </a:lnTo>
                  <a:lnTo>
                    <a:pt x="11195" y="9132"/>
                  </a:lnTo>
                  <a:lnTo>
                    <a:pt x="10998" y="7266"/>
                  </a:lnTo>
                  <a:lnTo>
                    <a:pt x="10606" y="5499"/>
                  </a:lnTo>
                  <a:lnTo>
                    <a:pt x="10115" y="3928"/>
                  </a:lnTo>
                  <a:lnTo>
                    <a:pt x="9427" y="2553"/>
                  </a:lnTo>
                  <a:lnTo>
                    <a:pt x="9035" y="1964"/>
                  </a:lnTo>
                  <a:lnTo>
                    <a:pt x="8642" y="1473"/>
                  </a:lnTo>
                  <a:lnTo>
                    <a:pt x="8249" y="982"/>
                  </a:lnTo>
                  <a:lnTo>
                    <a:pt x="7856" y="589"/>
                  </a:lnTo>
                  <a:lnTo>
                    <a:pt x="7365" y="393"/>
                  </a:lnTo>
                  <a:lnTo>
                    <a:pt x="6874" y="98"/>
                  </a:lnTo>
                  <a:lnTo>
                    <a:pt x="6383" y="0"/>
                  </a:lnTo>
                  <a:close/>
                </a:path>
              </a:pathLst>
            </a:custGeom>
            <a:solidFill>
              <a:srgbClr val="3C3C4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 name="Google Shape;542;g29bc8441d3f_0_2117"/>
            <p:cNvSpPr/>
            <p:nvPr/>
          </p:nvSpPr>
          <p:spPr>
            <a:xfrm>
              <a:off x="5227675" y="238125"/>
              <a:ext cx="282325" cy="471350"/>
            </a:xfrm>
            <a:custGeom>
              <a:avLst/>
              <a:gdLst/>
              <a:ahLst/>
              <a:cxnLst/>
              <a:rect l="l" t="t" r="r" b="b"/>
              <a:pathLst>
                <a:path w="11293" h="18854" fill="none" extrusionOk="0">
                  <a:moveTo>
                    <a:pt x="1" y="10409"/>
                  </a:moveTo>
                  <a:lnTo>
                    <a:pt x="1" y="10409"/>
                  </a:lnTo>
                  <a:lnTo>
                    <a:pt x="197" y="11784"/>
                  </a:lnTo>
                  <a:lnTo>
                    <a:pt x="491" y="13060"/>
                  </a:lnTo>
                  <a:lnTo>
                    <a:pt x="982" y="14238"/>
                  </a:lnTo>
                  <a:lnTo>
                    <a:pt x="1473" y="15319"/>
                  </a:lnTo>
                  <a:lnTo>
                    <a:pt x="2063" y="16301"/>
                  </a:lnTo>
                  <a:lnTo>
                    <a:pt x="2750" y="17086"/>
                  </a:lnTo>
                  <a:lnTo>
                    <a:pt x="3536" y="17773"/>
                  </a:lnTo>
                  <a:lnTo>
                    <a:pt x="4321" y="18363"/>
                  </a:lnTo>
                  <a:lnTo>
                    <a:pt x="4321" y="18363"/>
                  </a:lnTo>
                  <a:lnTo>
                    <a:pt x="4910" y="18657"/>
                  </a:lnTo>
                  <a:lnTo>
                    <a:pt x="5598" y="18755"/>
                  </a:lnTo>
                  <a:lnTo>
                    <a:pt x="6285" y="18854"/>
                  </a:lnTo>
                  <a:lnTo>
                    <a:pt x="6972" y="18854"/>
                  </a:lnTo>
                  <a:lnTo>
                    <a:pt x="6972" y="18854"/>
                  </a:lnTo>
                  <a:lnTo>
                    <a:pt x="7463" y="18755"/>
                  </a:lnTo>
                  <a:lnTo>
                    <a:pt x="7954" y="18559"/>
                  </a:lnTo>
                  <a:lnTo>
                    <a:pt x="8445" y="18264"/>
                  </a:lnTo>
                  <a:lnTo>
                    <a:pt x="8838" y="17970"/>
                  </a:lnTo>
                  <a:lnTo>
                    <a:pt x="9231" y="17479"/>
                  </a:lnTo>
                  <a:lnTo>
                    <a:pt x="9624" y="16988"/>
                  </a:lnTo>
                  <a:lnTo>
                    <a:pt x="9918" y="16497"/>
                  </a:lnTo>
                  <a:lnTo>
                    <a:pt x="10311" y="15810"/>
                  </a:lnTo>
                  <a:lnTo>
                    <a:pt x="10802" y="14435"/>
                  </a:lnTo>
                  <a:lnTo>
                    <a:pt x="11097" y="12765"/>
                  </a:lnTo>
                  <a:lnTo>
                    <a:pt x="11293" y="10998"/>
                  </a:lnTo>
                  <a:lnTo>
                    <a:pt x="11195" y="9132"/>
                  </a:lnTo>
                  <a:lnTo>
                    <a:pt x="11195" y="9132"/>
                  </a:lnTo>
                  <a:lnTo>
                    <a:pt x="10998" y="7266"/>
                  </a:lnTo>
                  <a:lnTo>
                    <a:pt x="10606" y="5499"/>
                  </a:lnTo>
                  <a:lnTo>
                    <a:pt x="10115" y="3928"/>
                  </a:lnTo>
                  <a:lnTo>
                    <a:pt x="9427" y="2553"/>
                  </a:lnTo>
                  <a:lnTo>
                    <a:pt x="9035" y="1964"/>
                  </a:lnTo>
                  <a:lnTo>
                    <a:pt x="8642" y="1473"/>
                  </a:lnTo>
                  <a:lnTo>
                    <a:pt x="8249" y="982"/>
                  </a:lnTo>
                  <a:lnTo>
                    <a:pt x="7856" y="589"/>
                  </a:lnTo>
                  <a:lnTo>
                    <a:pt x="7365" y="393"/>
                  </a:lnTo>
                  <a:lnTo>
                    <a:pt x="6874" y="98"/>
                  </a:lnTo>
                  <a:lnTo>
                    <a:pt x="6383" y="0"/>
                  </a:lnTo>
                  <a:lnTo>
                    <a:pt x="5892" y="0"/>
                  </a:lnTo>
                  <a:lnTo>
                    <a:pt x="5892" y="0"/>
                  </a:lnTo>
                  <a:lnTo>
                    <a:pt x="5303" y="98"/>
                  </a:lnTo>
                  <a:lnTo>
                    <a:pt x="4714" y="295"/>
                  </a:lnTo>
                  <a:lnTo>
                    <a:pt x="4714" y="295"/>
                  </a:lnTo>
                  <a:lnTo>
                    <a:pt x="4714" y="295"/>
                  </a:lnTo>
                  <a:lnTo>
                    <a:pt x="4714" y="295"/>
                  </a:lnTo>
                  <a:lnTo>
                    <a:pt x="3830" y="786"/>
                  </a:lnTo>
                  <a:lnTo>
                    <a:pt x="2946" y="1571"/>
                  </a:lnTo>
                  <a:lnTo>
                    <a:pt x="2946" y="1571"/>
                  </a:lnTo>
                  <a:lnTo>
                    <a:pt x="2259" y="2357"/>
                  </a:lnTo>
                  <a:lnTo>
                    <a:pt x="1670" y="3240"/>
                  </a:lnTo>
                  <a:lnTo>
                    <a:pt x="1081" y="4222"/>
                  </a:lnTo>
                  <a:lnTo>
                    <a:pt x="688" y="5401"/>
                  </a:lnTo>
                  <a:lnTo>
                    <a:pt x="295" y="6579"/>
                  </a:lnTo>
                  <a:lnTo>
                    <a:pt x="99" y="7856"/>
                  </a:lnTo>
                  <a:lnTo>
                    <a:pt x="1" y="9132"/>
                  </a:lnTo>
                  <a:lnTo>
                    <a:pt x="1" y="1040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g29bc8441d3f_0_2117"/>
            <p:cNvSpPr/>
            <p:nvPr/>
          </p:nvSpPr>
          <p:spPr>
            <a:xfrm>
              <a:off x="5279225" y="265125"/>
              <a:ext cx="206250" cy="422250"/>
            </a:xfrm>
            <a:custGeom>
              <a:avLst/>
              <a:gdLst/>
              <a:ahLst/>
              <a:cxnLst/>
              <a:rect l="l" t="t" r="r" b="b"/>
              <a:pathLst>
                <a:path w="8250" h="16890" extrusionOk="0">
                  <a:moveTo>
                    <a:pt x="3830" y="0"/>
                  </a:moveTo>
                  <a:lnTo>
                    <a:pt x="3437" y="98"/>
                  </a:lnTo>
                  <a:lnTo>
                    <a:pt x="3045" y="295"/>
                  </a:lnTo>
                  <a:lnTo>
                    <a:pt x="2652" y="589"/>
                  </a:lnTo>
                  <a:lnTo>
                    <a:pt x="2259" y="884"/>
                  </a:lnTo>
                  <a:lnTo>
                    <a:pt x="1572" y="1768"/>
                  </a:lnTo>
                  <a:lnTo>
                    <a:pt x="983" y="2946"/>
                  </a:lnTo>
                  <a:lnTo>
                    <a:pt x="492" y="4223"/>
                  </a:lnTo>
                  <a:lnTo>
                    <a:pt x="197" y="5696"/>
                  </a:lnTo>
                  <a:lnTo>
                    <a:pt x="1" y="7168"/>
                  </a:lnTo>
                  <a:lnTo>
                    <a:pt x="99" y="8740"/>
                  </a:lnTo>
                  <a:lnTo>
                    <a:pt x="295" y="10311"/>
                  </a:lnTo>
                  <a:lnTo>
                    <a:pt x="590" y="11882"/>
                  </a:lnTo>
                  <a:lnTo>
                    <a:pt x="1081" y="13257"/>
                  </a:lnTo>
                  <a:lnTo>
                    <a:pt x="1670" y="14435"/>
                  </a:lnTo>
                  <a:lnTo>
                    <a:pt x="2357" y="15515"/>
                  </a:lnTo>
                  <a:lnTo>
                    <a:pt x="2750" y="15908"/>
                  </a:lnTo>
                  <a:lnTo>
                    <a:pt x="3143" y="16301"/>
                  </a:lnTo>
                  <a:lnTo>
                    <a:pt x="3536" y="16595"/>
                  </a:lnTo>
                  <a:lnTo>
                    <a:pt x="3928" y="16792"/>
                  </a:lnTo>
                  <a:lnTo>
                    <a:pt x="4419" y="16890"/>
                  </a:lnTo>
                  <a:lnTo>
                    <a:pt x="4812" y="16890"/>
                  </a:lnTo>
                  <a:lnTo>
                    <a:pt x="5205" y="16792"/>
                  </a:lnTo>
                  <a:lnTo>
                    <a:pt x="5598" y="16693"/>
                  </a:lnTo>
                  <a:lnTo>
                    <a:pt x="5991" y="16399"/>
                  </a:lnTo>
                  <a:lnTo>
                    <a:pt x="6285" y="16006"/>
                  </a:lnTo>
                  <a:lnTo>
                    <a:pt x="6678" y="15613"/>
                  </a:lnTo>
                  <a:lnTo>
                    <a:pt x="6973" y="15122"/>
                  </a:lnTo>
                  <a:lnTo>
                    <a:pt x="7463" y="14042"/>
                  </a:lnTo>
                  <a:lnTo>
                    <a:pt x="7856" y="12667"/>
                  </a:lnTo>
                  <a:lnTo>
                    <a:pt x="8151" y="11194"/>
                  </a:lnTo>
                  <a:lnTo>
                    <a:pt x="8249" y="9722"/>
                  </a:lnTo>
                  <a:lnTo>
                    <a:pt x="8151" y="8150"/>
                  </a:lnTo>
                  <a:lnTo>
                    <a:pt x="8053" y="6579"/>
                  </a:lnTo>
                  <a:lnTo>
                    <a:pt x="7660" y="5106"/>
                  </a:lnTo>
                  <a:lnTo>
                    <a:pt x="7267" y="3633"/>
                  </a:lnTo>
                  <a:lnTo>
                    <a:pt x="6678" y="2455"/>
                  </a:lnTo>
                  <a:lnTo>
                    <a:pt x="6089" y="1375"/>
                  </a:lnTo>
                  <a:lnTo>
                    <a:pt x="5794" y="982"/>
                  </a:lnTo>
                  <a:lnTo>
                    <a:pt x="5401" y="589"/>
                  </a:lnTo>
                  <a:lnTo>
                    <a:pt x="5009" y="393"/>
                  </a:lnTo>
                  <a:lnTo>
                    <a:pt x="4616" y="197"/>
                  </a:lnTo>
                  <a:lnTo>
                    <a:pt x="422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 name="Google Shape;544;g29bc8441d3f_0_2117"/>
            <p:cNvSpPr/>
            <p:nvPr/>
          </p:nvSpPr>
          <p:spPr>
            <a:xfrm>
              <a:off x="5279225" y="265125"/>
              <a:ext cx="206250" cy="422250"/>
            </a:xfrm>
            <a:custGeom>
              <a:avLst/>
              <a:gdLst/>
              <a:ahLst/>
              <a:cxnLst/>
              <a:rect l="l" t="t" r="r" b="b"/>
              <a:pathLst>
                <a:path w="8250" h="16890" fill="none" extrusionOk="0">
                  <a:moveTo>
                    <a:pt x="99" y="8740"/>
                  </a:moveTo>
                  <a:lnTo>
                    <a:pt x="99" y="8740"/>
                  </a:lnTo>
                  <a:lnTo>
                    <a:pt x="295" y="10311"/>
                  </a:lnTo>
                  <a:lnTo>
                    <a:pt x="590" y="11882"/>
                  </a:lnTo>
                  <a:lnTo>
                    <a:pt x="1081" y="13257"/>
                  </a:lnTo>
                  <a:lnTo>
                    <a:pt x="1670" y="14435"/>
                  </a:lnTo>
                  <a:lnTo>
                    <a:pt x="2357" y="15515"/>
                  </a:lnTo>
                  <a:lnTo>
                    <a:pt x="2750" y="15908"/>
                  </a:lnTo>
                  <a:lnTo>
                    <a:pt x="3143" y="16301"/>
                  </a:lnTo>
                  <a:lnTo>
                    <a:pt x="3536" y="16595"/>
                  </a:lnTo>
                  <a:lnTo>
                    <a:pt x="3928" y="16792"/>
                  </a:lnTo>
                  <a:lnTo>
                    <a:pt x="4419" y="16890"/>
                  </a:lnTo>
                  <a:lnTo>
                    <a:pt x="4812" y="16890"/>
                  </a:lnTo>
                  <a:lnTo>
                    <a:pt x="4812" y="16890"/>
                  </a:lnTo>
                  <a:lnTo>
                    <a:pt x="5205" y="16792"/>
                  </a:lnTo>
                  <a:lnTo>
                    <a:pt x="5598" y="16693"/>
                  </a:lnTo>
                  <a:lnTo>
                    <a:pt x="5991" y="16399"/>
                  </a:lnTo>
                  <a:lnTo>
                    <a:pt x="6285" y="16006"/>
                  </a:lnTo>
                  <a:lnTo>
                    <a:pt x="6678" y="15613"/>
                  </a:lnTo>
                  <a:lnTo>
                    <a:pt x="6973" y="15122"/>
                  </a:lnTo>
                  <a:lnTo>
                    <a:pt x="7463" y="14042"/>
                  </a:lnTo>
                  <a:lnTo>
                    <a:pt x="7856" y="12667"/>
                  </a:lnTo>
                  <a:lnTo>
                    <a:pt x="8151" y="11194"/>
                  </a:lnTo>
                  <a:lnTo>
                    <a:pt x="8249" y="9722"/>
                  </a:lnTo>
                  <a:lnTo>
                    <a:pt x="8151" y="8150"/>
                  </a:lnTo>
                  <a:lnTo>
                    <a:pt x="8151" y="8150"/>
                  </a:lnTo>
                  <a:lnTo>
                    <a:pt x="8053" y="6579"/>
                  </a:lnTo>
                  <a:lnTo>
                    <a:pt x="7660" y="5106"/>
                  </a:lnTo>
                  <a:lnTo>
                    <a:pt x="7267" y="3633"/>
                  </a:lnTo>
                  <a:lnTo>
                    <a:pt x="6678" y="2455"/>
                  </a:lnTo>
                  <a:lnTo>
                    <a:pt x="6089" y="1375"/>
                  </a:lnTo>
                  <a:lnTo>
                    <a:pt x="5794" y="982"/>
                  </a:lnTo>
                  <a:lnTo>
                    <a:pt x="5401" y="589"/>
                  </a:lnTo>
                  <a:lnTo>
                    <a:pt x="5009" y="393"/>
                  </a:lnTo>
                  <a:lnTo>
                    <a:pt x="4616" y="197"/>
                  </a:lnTo>
                  <a:lnTo>
                    <a:pt x="4223" y="0"/>
                  </a:lnTo>
                  <a:lnTo>
                    <a:pt x="3830" y="0"/>
                  </a:lnTo>
                  <a:lnTo>
                    <a:pt x="3830" y="0"/>
                  </a:lnTo>
                  <a:lnTo>
                    <a:pt x="3437" y="98"/>
                  </a:lnTo>
                  <a:lnTo>
                    <a:pt x="3045" y="295"/>
                  </a:lnTo>
                  <a:lnTo>
                    <a:pt x="2652" y="589"/>
                  </a:lnTo>
                  <a:lnTo>
                    <a:pt x="2259" y="884"/>
                  </a:lnTo>
                  <a:lnTo>
                    <a:pt x="1572" y="1768"/>
                  </a:lnTo>
                  <a:lnTo>
                    <a:pt x="983" y="2946"/>
                  </a:lnTo>
                  <a:lnTo>
                    <a:pt x="492" y="4223"/>
                  </a:lnTo>
                  <a:lnTo>
                    <a:pt x="197" y="5696"/>
                  </a:lnTo>
                  <a:lnTo>
                    <a:pt x="1" y="7168"/>
                  </a:lnTo>
                  <a:lnTo>
                    <a:pt x="99" y="874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 name="Google Shape;545;g29bc8441d3f_0_2117"/>
            <p:cNvSpPr/>
            <p:nvPr/>
          </p:nvSpPr>
          <p:spPr>
            <a:xfrm>
              <a:off x="5227675" y="245475"/>
              <a:ext cx="189050" cy="451725"/>
            </a:xfrm>
            <a:custGeom>
              <a:avLst/>
              <a:gdLst/>
              <a:ahLst/>
              <a:cxnLst/>
              <a:rect l="l" t="t" r="r" b="b"/>
              <a:pathLst>
                <a:path w="7562" h="18069" extrusionOk="0">
                  <a:moveTo>
                    <a:pt x="4714" y="1"/>
                  </a:moveTo>
                  <a:lnTo>
                    <a:pt x="2946" y="1277"/>
                  </a:lnTo>
                  <a:lnTo>
                    <a:pt x="2357" y="1965"/>
                  </a:lnTo>
                  <a:lnTo>
                    <a:pt x="1768" y="2750"/>
                  </a:lnTo>
                  <a:lnTo>
                    <a:pt x="1277" y="3634"/>
                  </a:lnTo>
                  <a:lnTo>
                    <a:pt x="786" y="4616"/>
                  </a:lnTo>
                  <a:lnTo>
                    <a:pt x="491" y="5696"/>
                  </a:lnTo>
                  <a:lnTo>
                    <a:pt x="197" y="6776"/>
                  </a:lnTo>
                  <a:lnTo>
                    <a:pt x="99" y="7954"/>
                  </a:lnTo>
                  <a:lnTo>
                    <a:pt x="1" y="9133"/>
                  </a:lnTo>
                  <a:lnTo>
                    <a:pt x="1" y="10115"/>
                  </a:lnTo>
                  <a:lnTo>
                    <a:pt x="197" y="11490"/>
                  </a:lnTo>
                  <a:lnTo>
                    <a:pt x="491" y="12766"/>
                  </a:lnTo>
                  <a:lnTo>
                    <a:pt x="982" y="13944"/>
                  </a:lnTo>
                  <a:lnTo>
                    <a:pt x="1473" y="15025"/>
                  </a:lnTo>
                  <a:lnTo>
                    <a:pt x="2063" y="16007"/>
                  </a:lnTo>
                  <a:lnTo>
                    <a:pt x="2750" y="16792"/>
                  </a:lnTo>
                  <a:lnTo>
                    <a:pt x="3536" y="17479"/>
                  </a:lnTo>
                  <a:lnTo>
                    <a:pt x="4321" y="18069"/>
                  </a:lnTo>
                  <a:lnTo>
                    <a:pt x="7562" y="18069"/>
                  </a:lnTo>
                  <a:lnTo>
                    <a:pt x="7562" y="17970"/>
                  </a:lnTo>
                  <a:lnTo>
                    <a:pt x="7463" y="17872"/>
                  </a:lnTo>
                  <a:lnTo>
                    <a:pt x="6874" y="17676"/>
                  </a:lnTo>
                  <a:lnTo>
                    <a:pt x="6285" y="17676"/>
                  </a:lnTo>
                  <a:lnTo>
                    <a:pt x="5892" y="17479"/>
                  </a:lnTo>
                  <a:lnTo>
                    <a:pt x="5499" y="17283"/>
                  </a:lnTo>
                  <a:lnTo>
                    <a:pt x="5107" y="16988"/>
                  </a:lnTo>
                  <a:lnTo>
                    <a:pt x="4419" y="16203"/>
                  </a:lnTo>
                  <a:lnTo>
                    <a:pt x="3732" y="15123"/>
                  </a:lnTo>
                  <a:lnTo>
                    <a:pt x="3143" y="13944"/>
                  </a:lnTo>
                  <a:lnTo>
                    <a:pt x="2652" y="12570"/>
                  </a:lnTo>
                  <a:lnTo>
                    <a:pt x="2357" y="11097"/>
                  </a:lnTo>
                  <a:lnTo>
                    <a:pt x="2161" y="9526"/>
                  </a:lnTo>
                  <a:lnTo>
                    <a:pt x="2063" y="7954"/>
                  </a:lnTo>
                  <a:lnTo>
                    <a:pt x="2259" y="6482"/>
                  </a:lnTo>
                  <a:lnTo>
                    <a:pt x="2554" y="5009"/>
                  </a:lnTo>
                  <a:lnTo>
                    <a:pt x="3045" y="3732"/>
                  </a:lnTo>
                  <a:lnTo>
                    <a:pt x="3634" y="2554"/>
                  </a:lnTo>
                  <a:lnTo>
                    <a:pt x="4321" y="1670"/>
                  </a:lnTo>
                  <a:lnTo>
                    <a:pt x="4714" y="1375"/>
                  </a:lnTo>
                  <a:lnTo>
                    <a:pt x="5107" y="1081"/>
                  </a:lnTo>
                  <a:lnTo>
                    <a:pt x="5499" y="884"/>
                  </a:lnTo>
                  <a:lnTo>
                    <a:pt x="5892" y="786"/>
                  </a:lnTo>
                  <a:lnTo>
                    <a:pt x="6187" y="786"/>
                  </a:lnTo>
                  <a:lnTo>
                    <a:pt x="4714" y="1"/>
                  </a:lnTo>
                  <a:close/>
                </a:path>
              </a:pathLst>
            </a:custGeom>
            <a:solidFill>
              <a:srgbClr val="3C3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g29bc8441d3f_0_2117"/>
            <p:cNvSpPr/>
            <p:nvPr/>
          </p:nvSpPr>
          <p:spPr>
            <a:xfrm>
              <a:off x="5227675" y="245475"/>
              <a:ext cx="189050" cy="451725"/>
            </a:xfrm>
            <a:custGeom>
              <a:avLst/>
              <a:gdLst/>
              <a:ahLst/>
              <a:cxnLst/>
              <a:rect l="l" t="t" r="r" b="b"/>
              <a:pathLst>
                <a:path w="7562" h="18069" fill="none" extrusionOk="0">
                  <a:moveTo>
                    <a:pt x="4714" y="1"/>
                  </a:moveTo>
                  <a:lnTo>
                    <a:pt x="4714" y="1"/>
                  </a:lnTo>
                  <a:lnTo>
                    <a:pt x="4714" y="1"/>
                  </a:lnTo>
                  <a:lnTo>
                    <a:pt x="4714" y="1"/>
                  </a:lnTo>
                  <a:lnTo>
                    <a:pt x="2946" y="1277"/>
                  </a:lnTo>
                  <a:lnTo>
                    <a:pt x="2946" y="1277"/>
                  </a:lnTo>
                  <a:lnTo>
                    <a:pt x="2946" y="1277"/>
                  </a:lnTo>
                  <a:lnTo>
                    <a:pt x="2357" y="1965"/>
                  </a:lnTo>
                  <a:lnTo>
                    <a:pt x="1768" y="2750"/>
                  </a:lnTo>
                  <a:lnTo>
                    <a:pt x="1277" y="3634"/>
                  </a:lnTo>
                  <a:lnTo>
                    <a:pt x="786" y="4616"/>
                  </a:lnTo>
                  <a:lnTo>
                    <a:pt x="491" y="5696"/>
                  </a:lnTo>
                  <a:lnTo>
                    <a:pt x="197" y="6776"/>
                  </a:lnTo>
                  <a:lnTo>
                    <a:pt x="99" y="7954"/>
                  </a:lnTo>
                  <a:lnTo>
                    <a:pt x="1" y="9133"/>
                  </a:lnTo>
                  <a:lnTo>
                    <a:pt x="1" y="9133"/>
                  </a:lnTo>
                  <a:lnTo>
                    <a:pt x="1" y="10115"/>
                  </a:lnTo>
                  <a:lnTo>
                    <a:pt x="1" y="10115"/>
                  </a:lnTo>
                  <a:lnTo>
                    <a:pt x="197" y="11490"/>
                  </a:lnTo>
                  <a:lnTo>
                    <a:pt x="491" y="12766"/>
                  </a:lnTo>
                  <a:lnTo>
                    <a:pt x="982" y="13944"/>
                  </a:lnTo>
                  <a:lnTo>
                    <a:pt x="1473" y="15025"/>
                  </a:lnTo>
                  <a:lnTo>
                    <a:pt x="2063" y="16007"/>
                  </a:lnTo>
                  <a:lnTo>
                    <a:pt x="2750" y="16792"/>
                  </a:lnTo>
                  <a:lnTo>
                    <a:pt x="3536" y="17479"/>
                  </a:lnTo>
                  <a:lnTo>
                    <a:pt x="4321" y="18069"/>
                  </a:lnTo>
                  <a:lnTo>
                    <a:pt x="4321" y="18069"/>
                  </a:lnTo>
                  <a:lnTo>
                    <a:pt x="6580" y="18069"/>
                  </a:lnTo>
                  <a:lnTo>
                    <a:pt x="6580" y="18069"/>
                  </a:lnTo>
                  <a:lnTo>
                    <a:pt x="7267" y="18069"/>
                  </a:lnTo>
                  <a:lnTo>
                    <a:pt x="7562" y="18069"/>
                  </a:lnTo>
                  <a:lnTo>
                    <a:pt x="7562" y="17970"/>
                  </a:lnTo>
                  <a:lnTo>
                    <a:pt x="7463" y="17872"/>
                  </a:lnTo>
                  <a:lnTo>
                    <a:pt x="6874" y="17676"/>
                  </a:lnTo>
                  <a:lnTo>
                    <a:pt x="6874" y="17676"/>
                  </a:lnTo>
                  <a:lnTo>
                    <a:pt x="6874" y="17676"/>
                  </a:lnTo>
                  <a:lnTo>
                    <a:pt x="6874" y="17676"/>
                  </a:lnTo>
                  <a:lnTo>
                    <a:pt x="6678" y="17676"/>
                  </a:lnTo>
                  <a:lnTo>
                    <a:pt x="6678" y="17676"/>
                  </a:lnTo>
                  <a:lnTo>
                    <a:pt x="6285" y="17676"/>
                  </a:lnTo>
                  <a:lnTo>
                    <a:pt x="5892" y="17479"/>
                  </a:lnTo>
                  <a:lnTo>
                    <a:pt x="5499" y="17283"/>
                  </a:lnTo>
                  <a:lnTo>
                    <a:pt x="5107" y="16988"/>
                  </a:lnTo>
                  <a:lnTo>
                    <a:pt x="4419" y="16203"/>
                  </a:lnTo>
                  <a:lnTo>
                    <a:pt x="3732" y="15123"/>
                  </a:lnTo>
                  <a:lnTo>
                    <a:pt x="3143" y="13944"/>
                  </a:lnTo>
                  <a:lnTo>
                    <a:pt x="2652" y="12570"/>
                  </a:lnTo>
                  <a:lnTo>
                    <a:pt x="2357" y="11097"/>
                  </a:lnTo>
                  <a:lnTo>
                    <a:pt x="2161" y="9526"/>
                  </a:lnTo>
                  <a:lnTo>
                    <a:pt x="2161" y="9526"/>
                  </a:lnTo>
                  <a:lnTo>
                    <a:pt x="2063" y="7954"/>
                  </a:lnTo>
                  <a:lnTo>
                    <a:pt x="2259" y="6482"/>
                  </a:lnTo>
                  <a:lnTo>
                    <a:pt x="2554" y="5009"/>
                  </a:lnTo>
                  <a:lnTo>
                    <a:pt x="3045" y="3732"/>
                  </a:lnTo>
                  <a:lnTo>
                    <a:pt x="3634" y="2554"/>
                  </a:lnTo>
                  <a:lnTo>
                    <a:pt x="4321" y="1670"/>
                  </a:lnTo>
                  <a:lnTo>
                    <a:pt x="4714" y="1375"/>
                  </a:lnTo>
                  <a:lnTo>
                    <a:pt x="5107" y="1081"/>
                  </a:lnTo>
                  <a:lnTo>
                    <a:pt x="5499" y="884"/>
                  </a:lnTo>
                  <a:lnTo>
                    <a:pt x="5892" y="786"/>
                  </a:lnTo>
                  <a:lnTo>
                    <a:pt x="5892" y="786"/>
                  </a:lnTo>
                  <a:lnTo>
                    <a:pt x="5990" y="786"/>
                  </a:lnTo>
                  <a:lnTo>
                    <a:pt x="5990" y="786"/>
                  </a:lnTo>
                  <a:lnTo>
                    <a:pt x="6187" y="786"/>
                  </a:lnTo>
                  <a:lnTo>
                    <a:pt x="6187" y="786"/>
                  </a:lnTo>
                  <a:lnTo>
                    <a:pt x="6187" y="786"/>
                  </a:lnTo>
                  <a:lnTo>
                    <a:pt x="4714" y="1"/>
                  </a:lnTo>
                  <a:lnTo>
                    <a:pt x="4714" y="1"/>
                  </a:lnTo>
                  <a:lnTo>
                    <a:pt x="471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g29bc8441d3f_0_2117"/>
            <p:cNvSpPr/>
            <p:nvPr/>
          </p:nvSpPr>
          <p:spPr>
            <a:xfrm>
              <a:off x="5279225" y="265125"/>
              <a:ext cx="120325" cy="422250"/>
            </a:xfrm>
            <a:custGeom>
              <a:avLst/>
              <a:gdLst/>
              <a:ahLst/>
              <a:cxnLst/>
              <a:rect l="l" t="t" r="r" b="b"/>
              <a:pathLst>
                <a:path w="4813" h="16890" extrusionOk="0">
                  <a:moveTo>
                    <a:pt x="3830" y="0"/>
                  </a:moveTo>
                  <a:lnTo>
                    <a:pt x="3437" y="98"/>
                  </a:lnTo>
                  <a:lnTo>
                    <a:pt x="3045" y="295"/>
                  </a:lnTo>
                  <a:lnTo>
                    <a:pt x="2652" y="589"/>
                  </a:lnTo>
                  <a:lnTo>
                    <a:pt x="2259" y="884"/>
                  </a:lnTo>
                  <a:lnTo>
                    <a:pt x="1572" y="1768"/>
                  </a:lnTo>
                  <a:lnTo>
                    <a:pt x="983" y="2946"/>
                  </a:lnTo>
                  <a:lnTo>
                    <a:pt x="492" y="4223"/>
                  </a:lnTo>
                  <a:lnTo>
                    <a:pt x="197" y="5696"/>
                  </a:lnTo>
                  <a:lnTo>
                    <a:pt x="1" y="7168"/>
                  </a:lnTo>
                  <a:lnTo>
                    <a:pt x="99" y="8740"/>
                  </a:lnTo>
                  <a:lnTo>
                    <a:pt x="295" y="10311"/>
                  </a:lnTo>
                  <a:lnTo>
                    <a:pt x="590" y="11784"/>
                  </a:lnTo>
                  <a:lnTo>
                    <a:pt x="1081" y="13158"/>
                  </a:lnTo>
                  <a:lnTo>
                    <a:pt x="1670" y="14337"/>
                  </a:lnTo>
                  <a:lnTo>
                    <a:pt x="2357" y="15417"/>
                  </a:lnTo>
                  <a:lnTo>
                    <a:pt x="3045" y="16202"/>
                  </a:lnTo>
                  <a:lnTo>
                    <a:pt x="3437" y="16497"/>
                  </a:lnTo>
                  <a:lnTo>
                    <a:pt x="3830" y="16693"/>
                  </a:lnTo>
                  <a:lnTo>
                    <a:pt x="4223" y="16890"/>
                  </a:lnTo>
                  <a:lnTo>
                    <a:pt x="4812" y="16890"/>
                  </a:lnTo>
                  <a:lnTo>
                    <a:pt x="4223" y="16693"/>
                  </a:lnTo>
                  <a:lnTo>
                    <a:pt x="3732" y="16399"/>
                  </a:lnTo>
                  <a:lnTo>
                    <a:pt x="3339" y="16006"/>
                  </a:lnTo>
                  <a:lnTo>
                    <a:pt x="2946" y="15515"/>
                  </a:lnTo>
                  <a:lnTo>
                    <a:pt x="2554" y="15024"/>
                  </a:lnTo>
                  <a:lnTo>
                    <a:pt x="2357" y="14435"/>
                  </a:lnTo>
                  <a:lnTo>
                    <a:pt x="1866" y="13158"/>
                  </a:lnTo>
                  <a:lnTo>
                    <a:pt x="1670" y="11882"/>
                  </a:lnTo>
                  <a:lnTo>
                    <a:pt x="1474" y="10605"/>
                  </a:lnTo>
                  <a:lnTo>
                    <a:pt x="1277" y="8445"/>
                  </a:lnTo>
                  <a:lnTo>
                    <a:pt x="1277" y="7561"/>
                  </a:lnTo>
                  <a:lnTo>
                    <a:pt x="1474" y="6677"/>
                  </a:lnTo>
                  <a:lnTo>
                    <a:pt x="1670" y="5696"/>
                  </a:lnTo>
                  <a:lnTo>
                    <a:pt x="1965" y="4615"/>
                  </a:lnTo>
                  <a:lnTo>
                    <a:pt x="2357" y="3535"/>
                  </a:lnTo>
                  <a:lnTo>
                    <a:pt x="2848" y="2357"/>
                  </a:lnTo>
                  <a:lnTo>
                    <a:pt x="3437" y="1179"/>
                  </a:lnTo>
                  <a:lnTo>
                    <a:pt x="4125" y="0"/>
                  </a:lnTo>
                  <a:close/>
                </a:path>
              </a:pathLst>
            </a:custGeom>
            <a:solidFill>
              <a:srgbClr val="CB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g29bc8441d3f_0_2117"/>
            <p:cNvSpPr/>
            <p:nvPr/>
          </p:nvSpPr>
          <p:spPr>
            <a:xfrm>
              <a:off x="5279225" y="265125"/>
              <a:ext cx="120325" cy="422250"/>
            </a:xfrm>
            <a:custGeom>
              <a:avLst/>
              <a:gdLst/>
              <a:ahLst/>
              <a:cxnLst/>
              <a:rect l="l" t="t" r="r" b="b"/>
              <a:pathLst>
                <a:path w="4813" h="16890" fill="none" extrusionOk="0">
                  <a:moveTo>
                    <a:pt x="3928" y="0"/>
                  </a:moveTo>
                  <a:lnTo>
                    <a:pt x="3928" y="0"/>
                  </a:lnTo>
                  <a:lnTo>
                    <a:pt x="3830" y="0"/>
                  </a:lnTo>
                  <a:lnTo>
                    <a:pt x="3830" y="0"/>
                  </a:lnTo>
                  <a:lnTo>
                    <a:pt x="3437" y="98"/>
                  </a:lnTo>
                  <a:lnTo>
                    <a:pt x="3045" y="295"/>
                  </a:lnTo>
                  <a:lnTo>
                    <a:pt x="2652" y="589"/>
                  </a:lnTo>
                  <a:lnTo>
                    <a:pt x="2259" y="884"/>
                  </a:lnTo>
                  <a:lnTo>
                    <a:pt x="1572" y="1768"/>
                  </a:lnTo>
                  <a:lnTo>
                    <a:pt x="983" y="2946"/>
                  </a:lnTo>
                  <a:lnTo>
                    <a:pt x="492" y="4223"/>
                  </a:lnTo>
                  <a:lnTo>
                    <a:pt x="197" y="5696"/>
                  </a:lnTo>
                  <a:lnTo>
                    <a:pt x="1" y="7168"/>
                  </a:lnTo>
                  <a:lnTo>
                    <a:pt x="99" y="8740"/>
                  </a:lnTo>
                  <a:lnTo>
                    <a:pt x="99" y="8740"/>
                  </a:lnTo>
                  <a:lnTo>
                    <a:pt x="295" y="10311"/>
                  </a:lnTo>
                  <a:lnTo>
                    <a:pt x="590" y="11784"/>
                  </a:lnTo>
                  <a:lnTo>
                    <a:pt x="1081" y="13158"/>
                  </a:lnTo>
                  <a:lnTo>
                    <a:pt x="1670" y="14337"/>
                  </a:lnTo>
                  <a:lnTo>
                    <a:pt x="2357" y="15417"/>
                  </a:lnTo>
                  <a:lnTo>
                    <a:pt x="3045" y="16202"/>
                  </a:lnTo>
                  <a:lnTo>
                    <a:pt x="3437" y="16497"/>
                  </a:lnTo>
                  <a:lnTo>
                    <a:pt x="3830" y="16693"/>
                  </a:lnTo>
                  <a:lnTo>
                    <a:pt x="4223" y="16890"/>
                  </a:lnTo>
                  <a:lnTo>
                    <a:pt x="4616" y="16890"/>
                  </a:lnTo>
                  <a:lnTo>
                    <a:pt x="4616" y="16890"/>
                  </a:lnTo>
                  <a:lnTo>
                    <a:pt x="4812" y="16890"/>
                  </a:lnTo>
                  <a:lnTo>
                    <a:pt x="4812" y="16890"/>
                  </a:lnTo>
                  <a:lnTo>
                    <a:pt x="4223" y="16693"/>
                  </a:lnTo>
                  <a:lnTo>
                    <a:pt x="3732" y="16399"/>
                  </a:lnTo>
                  <a:lnTo>
                    <a:pt x="3339" y="16006"/>
                  </a:lnTo>
                  <a:lnTo>
                    <a:pt x="2946" y="15515"/>
                  </a:lnTo>
                  <a:lnTo>
                    <a:pt x="2554" y="15024"/>
                  </a:lnTo>
                  <a:lnTo>
                    <a:pt x="2357" y="14435"/>
                  </a:lnTo>
                  <a:lnTo>
                    <a:pt x="1866" y="13158"/>
                  </a:lnTo>
                  <a:lnTo>
                    <a:pt x="1670" y="11882"/>
                  </a:lnTo>
                  <a:lnTo>
                    <a:pt x="1474" y="10605"/>
                  </a:lnTo>
                  <a:lnTo>
                    <a:pt x="1277" y="8445"/>
                  </a:lnTo>
                  <a:lnTo>
                    <a:pt x="1277" y="8445"/>
                  </a:lnTo>
                  <a:lnTo>
                    <a:pt x="1277" y="7561"/>
                  </a:lnTo>
                  <a:lnTo>
                    <a:pt x="1474" y="6677"/>
                  </a:lnTo>
                  <a:lnTo>
                    <a:pt x="1670" y="5696"/>
                  </a:lnTo>
                  <a:lnTo>
                    <a:pt x="1965" y="4615"/>
                  </a:lnTo>
                  <a:lnTo>
                    <a:pt x="2357" y="3535"/>
                  </a:lnTo>
                  <a:lnTo>
                    <a:pt x="2848" y="2357"/>
                  </a:lnTo>
                  <a:lnTo>
                    <a:pt x="3437" y="1179"/>
                  </a:lnTo>
                  <a:lnTo>
                    <a:pt x="4125" y="0"/>
                  </a:lnTo>
                  <a:lnTo>
                    <a:pt x="4125" y="0"/>
                  </a:lnTo>
                  <a:lnTo>
                    <a:pt x="392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 name="Google Shape;549;g29bc8441d3f_0_2117"/>
            <p:cNvSpPr/>
            <p:nvPr/>
          </p:nvSpPr>
          <p:spPr>
            <a:xfrm>
              <a:off x="4095975" y="5012875"/>
              <a:ext cx="211150" cy="370725"/>
            </a:xfrm>
            <a:custGeom>
              <a:avLst/>
              <a:gdLst/>
              <a:ahLst/>
              <a:cxnLst/>
              <a:rect l="l" t="t" r="r" b="b"/>
              <a:pathLst>
                <a:path w="8446" h="14829" extrusionOk="0">
                  <a:moveTo>
                    <a:pt x="0" y="1"/>
                  </a:moveTo>
                  <a:lnTo>
                    <a:pt x="491" y="11195"/>
                  </a:lnTo>
                  <a:lnTo>
                    <a:pt x="5990" y="14829"/>
                  </a:lnTo>
                  <a:lnTo>
                    <a:pt x="8249" y="10704"/>
                  </a:lnTo>
                  <a:lnTo>
                    <a:pt x="8347" y="9428"/>
                  </a:lnTo>
                  <a:lnTo>
                    <a:pt x="8445" y="7857"/>
                  </a:lnTo>
                  <a:lnTo>
                    <a:pt x="8445" y="4420"/>
                  </a:lnTo>
                  <a:lnTo>
                    <a:pt x="8347" y="296"/>
                  </a:lnTo>
                  <a:lnTo>
                    <a:pt x="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 name="Google Shape;550;g29bc8441d3f_0_2117"/>
            <p:cNvSpPr/>
            <p:nvPr/>
          </p:nvSpPr>
          <p:spPr>
            <a:xfrm>
              <a:off x="4081250" y="5211725"/>
              <a:ext cx="621100" cy="265150"/>
            </a:xfrm>
            <a:custGeom>
              <a:avLst/>
              <a:gdLst/>
              <a:ahLst/>
              <a:cxnLst/>
              <a:rect l="l" t="t" r="r" b="b"/>
              <a:pathLst>
                <a:path w="24844" h="10606" extrusionOk="0">
                  <a:moveTo>
                    <a:pt x="786" y="1"/>
                  </a:moveTo>
                  <a:lnTo>
                    <a:pt x="589" y="99"/>
                  </a:lnTo>
                  <a:lnTo>
                    <a:pt x="491" y="295"/>
                  </a:lnTo>
                  <a:lnTo>
                    <a:pt x="295" y="688"/>
                  </a:lnTo>
                  <a:lnTo>
                    <a:pt x="197" y="1081"/>
                  </a:lnTo>
                  <a:lnTo>
                    <a:pt x="0" y="2259"/>
                  </a:lnTo>
                  <a:lnTo>
                    <a:pt x="0" y="3634"/>
                  </a:lnTo>
                  <a:lnTo>
                    <a:pt x="0" y="5107"/>
                  </a:lnTo>
                  <a:lnTo>
                    <a:pt x="98" y="6678"/>
                  </a:lnTo>
                  <a:lnTo>
                    <a:pt x="295" y="8053"/>
                  </a:lnTo>
                  <a:lnTo>
                    <a:pt x="491" y="9231"/>
                  </a:lnTo>
                  <a:lnTo>
                    <a:pt x="786" y="9820"/>
                  </a:lnTo>
                  <a:lnTo>
                    <a:pt x="1178" y="10213"/>
                  </a:lnTo>
                  <a:lnTo>
                    <a:pt x="1669" y="10508"/>
                  </a:lnTo>
                  <a:lnTo>
                    <a:pt x="2259" y="10606"/>
                  </a:lnTo>
                  <a:lnTo>
                    <a:pt x="22585" y="10606"/>
                  </a:lnTo>
                  <a:lnTo>
                    <a:pt x="23174" y="10508"/>
                  </a:lnTo>
                  <a:lnTo>
                    <a:pt x="23763" y="10213"/>
                  </a:lnTo>
                  <a:lnTo>
                    <a:pt x="24156" y="10017"/>
                  </a:lnTo>
                  <a:lnTo>
                    <a:pt x="24451" y="9722"/>
                  </a:lnTo>
                  <a:lnTo>
                    <a:pt x="24647" y="9329"/>
                  </a:lnTo>
                  <a:lnTo>
                    <a:pt x="24745" y="8937"/>
                  </a:lnTo>
                  <a:lnTo>
                    <a:pt x="24844" y="8544"/>
                  </a:lnTo>
                  <a:lnTo>
                    <a:pt x="24745" y="7758"/>
                  </a:lnTo>
                  <a:lnTo>
                    <a:pt x="24549" y="7071"/>
                  </a:lnTo>
                  <a:lnTo>
                    <a:pt x="24254" y="6580"/>
                  </a:lnTo>
                  <a:lnTo>
                    <a:pt x="24058" y="6384"/>
                  </a:lnTo>
                  <a:lnTo>
                    <a:pt x="23862" y="6384"/>
                  </a:lnTo>
                  <a:lnTo>
                    <a:pt x="21505" y="6089"/>
                  </a:lnTo>
                  <a:lnTo>
                    <a:pt x="19639" y="5893"/>
                  </a:lnTo>
                  <a:lnTo>
                    <a:pt x="17675" y="5598"/>
                  </a:lnTo>
                  <a:lnTo>
                    <a:pt x="15711" y="5205"/>
                  </a:lnTo>
                  <a:lnTo>
                    <a:pt x="14828" y="4911"/>
                  </a:lnTo>
                  <a:lnTo>
                    <a:pt x="14042" y="4616"/>
                  </a:lnTo>
                  <a:lnTo>
                    <a:pt x="13355" y="4223"/>
                  </a:lnTo>
                  <a:lnTo>
                    <a:pt x="12766" y="3830"/>
                  </a:lnTo>
                  <a:lnTo>
                    <a:pt x="12373" y="3438"/>
                  </a:lnTo>
                  <a:lnTo>
                    <a:pt x="12176" y="2947"/>
                  </a:lnTo>
                  <a:lnTo>
                    <a:pt x="11980" y="2456"/>
                  </a:lnTo>
                  <a:lnTo>
                    <a:pt x="11685" y="1867"/>
                  </a:lnTo>
                  <a:lnTo>
                    <a:pt x="11391" y="1376"/>
                  </a:lnTo>
                  <a:lnTo>
                    <a:pt x="10998" y="983"/>
                  </a:lnTo>
                  <a:lnTo>
                    <a:pt x="10605" y="590"/>
                  </a:lnTo>
                  <a:lnTo>
                    <a:pt x="10212" y="394"/>
                  </a:lnTo>
                  <a:lnTo>
                    <a:pt x="9820" y="295"/>
                  </a:lnTo>
                  <a:lnTo>
                    <a:pt x="9525" y="295"/>
                  </a:lnTo>
                  <a:lnTo>
                    <a:pt x="9034" y="688"/>
                  </a:lnTo>
                  <a:lnTo>
                    <a:pt x="8445" y="885"/>
                  </a:lnTo>
                  <a:lnTo>
                    <a:pt x="7856" y="1081"/>
                  </a:lnTo>
                  <a:lnTo>
                    <a:pt x="7267" y="1179"/>
                  </a:lnTo>
                  <a:lnTo>
                    <a:pt x="5990" y="1179"/>
                  </a:lnTo>
                  <a:lnTo>
                    <a:pt x="4714" y="1081"/>
                  </a:lnTo>
                  <a:lnTo>
                    <a:pt x="3535" y="786"/>
                  </a:lnTo>
                  <a:lnTo>
                    <a:pt x="2455" y="492"/>
                  </a:lnTo>
                  <a:lnTo>
                    <a:pt x="786" y="1"/>
                  </a:lnTo>
                  <a:close/>
                </a:path>
              </a:pathLst>
            </a:custGeom>
            <a:solidFill>
              <a:srgbClr val="1213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 name="Google Shape;551;g29bc8441d3f_0_2117"/>
            <p:cNvSpPr/>
            <p:nvPr/>
          </p:nvSpPr>
          <p:spPr>
            <a:xfrm>
              <a:off x="2235150" y="4521900"/>
              <a:ext cx="326525" cy="267625"/>
            </a:xfrm>
            <a:custGeom>
              <a:avLst/>
              <a:gdLst/>
              <a:ahLst/>
              <a:cxnLst/>
              <a:rect l="l" t="t" r="r" b="b"/>
              <a:pathLst>
                <a:path w="13061" h="10705" extrusionOk="0">
                  <a:moveTo>
                    <a:pt x="10115" y="1"/>
                  </a:moveTo>
                  <a:lnTo>
                    <a:pt x="885" y="4616"/>
                  </a:lnTo>
                  <a:lnTo>
                    <a:pt x="1" y="10410"/>
                  </a:lnTo>
                  <a:lnTo>
                    <a:pt x="4223" y="10704"/>
                  </a:lnTo>
                  <a:lnTo>
                    <a:pt x="6776" y="9722"/>
                  </a:lnTo>
                  <a:lnTo>
                    <a:pt x="9624" y="8347"/>
                  </a:lnTo>
                  <a:lnTo>
                    <a:pt x="13061" y="6776"/>
                  </a:lnTo>
                  <a:lnTo>
                    <a:pt x="1011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 name="Google Shape;552;g29bc8441d3f_0_2117"/>
            <p:cNvSpPr/>
            <p:nvPr/>
          </p:nvSpPr>
          <p:spPr>
            <a:xfrm>
              <a:off x="2109975" y="4568550"/>
              <a:ext cx="311775" cy="581825"/>
            </a:xfrm>
            <a:custGeom>
              <a:avLst/>
              <a:gdLst/>
              <a:ahLst/>
              <a:cxnLst/>
              <a:rect l="l" t="t" r="r" b="b"/>
              <a:pathLst>
                <a:path w="12471" h="23273" extrusionOk="0">
                  <a:moveTo>
                    <a:pt x="8936" y="1"/>
                  </a:moveTo>
                  <a:lnTo>
                    <a:pt x="8052" y="99"/>
                  </a:lnTo>
                  <a:lnTo>
                    <a:pt x="6972" y="590"/>
                  </a:lnTo>
                  <a:lnTo>
                    <a:pt x="5597" y="1179"/>
                  </a:lnTo>
                  <a:lnTo>
                    <a:pt x="4124" y="1866"/>
                  </a:lnTo>
                  <a:lnTo>
                    <a:pt x="2749" y="2554"/>
                  </a:lnTo>
                  <a:lnTo>
                    <a:pt x="1571" y="3339"/>
                  </a:lnTo>
                  <a:lnTo>
                    <a:pt x="589" y="4027"/>
                  </a:lnTo>
                  <a:lnTo>
                    <a:pt x="295" y="4419"/>
                  </a:lnTo>
                  <a:lnTo>
                    <a:pt x="98" y="4910"/>
                  </a:lnTo>
                  <a:lnTo>
                    <a:pt x="0" y="5401"/>
                  </a:lnTo>
                  <a:lnTo>
                    <a:pt x="196" y="5892"/>
                  </a:lnTo>
                  <a:lnTo>
                    <a:pt x="7561" y="21604"/>
                  </a:lnTo>
                  <a:lnTo>
                    <a:pt x="7856" y="22193"/>
                  </a:lnTo>
                  <a:lnTo>
                    <a:pt x="8248" y="22586"/>
                  </a:lnTo>
                  <a:lnTo>
                    <a:pt x="8543" y="22880"/>
                  </a:lnTo>
                  <a:lnTo>
                    <a:pt x="8936" y="23175"/>
                  </a:lnTo>
                  <a:lnTo>
                    <a:pt x="9329" y="23273"/>
                  </a:lnTo>
                  <a:lnTo>
                    <a:pt x="10114" y="23273"/>
                  </a:lnTo>
                  <a:lnTo>
                    <a:pt x="10409" y="23175"/>
                  </a:lnTo>
                  <a:lnTo>
                    <a:pt x="11096" y="22782"/>
                  </a:lnTo>
                  <a:lnTo>
                    <a:pt x="11587" y="22389"/>
                  </a:lnTo>
                  <a:lnTo>
                    <a:pt x="11882" y="21898"/>
                  </a:lnTo>
                  <a:lnTo>
                    <a:pt x="11980" y="21702"/>
                  </a:lnTo>
                  <a:lnTo>
                    <a:pt x="11882" y="21604"/>
                  </a:lnTo>
                  <a:lnTo>
                    <a:pt x="11293" y="19345"/>
                  </a:lnTo>
                  <a:lnTo>
                    <a:pt x="10900" y="17479"/>
                  </a:lnTo>
                  <a:lnTo>
                    <a:pt x="10507" y="15515"/>
                  </a:lnTo>
                  <a:lnTo>
                    <a:pt x="10311" y="13552"/>
                  </a:lnTo>
                  <a:lnTo>
                    <a:pt x="10212" y="12668"/>
                  </a:lnTo>
                  <a:lnTo>
                    <a:pt x="10212" y="11784"/>
                  </a:lnTo>
                  <a:lnTo>
                    <a:pt x="10311" y="10998"/>
                  </a:lnTo>
                  <a:lnTo>
                    <a:pt x="10507" y="10311"/>
                  </a:lnTo>
                  <a:lnTo>
                    <a:pt x="10703" y="9722"/>
                  </a:lnTo>
                  <a:lnTo>
                    <a:pt x="11096" y="9329"/>
                  </a:lnTo>
                  <a:lnTo>
                    <a:pt x="12176" y="8544"/>
                  </a:lnTo>
                  <a:lnTo>
                    <a:pt x="12373" y="8347"/>
                  </a:lnTo>
                  <a:lnTo>
                    <a:pt x="12471" y="8151"/>
                  </a:lnTo>
                  <a:lnTo>
                    <a:pt x="12471" y="7954"/>
                  </a:lnTo>
                  <a:lnTo>
                    <a:pt x="12471" y="7660"/>
                  </a:lnTo>
                  <a:lnTo>
                    <a:pt x="10507" y="3143"/>
                  </a:lnTo>
                  <a:lnTo>
                    <a:pt x="9820" y="1375"/>
                  </a:lnTo>
                  <a:lnTo>
                    <a:pt x="9427" y="99"/>
                  </a:lnTo>
                  <a:lnTo>
                    <a:pt x="9230" y="1"/>
                  </a:lnTo>
                  <a:close/>
                </a:path>
              </a:pathLst>
            </a:custGeom>
            <a:solidFill>
              <a:srgbClr val="1213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 name="Google Shape;553;g29bc8441d3f_0_2117"/>
            <p:cNvSpPr/>
            <p:nvPr/>
          </p:nvSpPr>
          <p:spPr>
            <a:xfrm>
              <a:off x="2392275" y="2229025"/>
              <a:ext cx="1983575" cy="2963100"/>
            </a:xfrm>
            <a:custGeom>
              <a:avLst/>
              <a:gdLst/>
              <a:ahLst/>
              <a:cxnLst/>
              <a:rect l="l" t="t" r="r" b="b"/>
              <a:pathLst>
                <a:path w="79343" h="118524" extrusionOk="0">
                  <a:moveTo>
                    <a:pt x="55579" y="1"/>
                  </a:moveTo>
                  <a:lnTo>
                    <a:pt x="52928" y="99"/>
                  </a:lnTo>
                  <a:lnTo>
                    <a:pt x="50277" y="394"/>
                  </a:lnTo>
                  <a:lnTo>
                    <a:pt x="47625" y="786"/>
                  </a:lnTo>
                  <a:lnTo>
                    <a:pt x="46447" y="1081"/>
                  </a:lnTo>
                  <a:lnTo>
                    <a:pt x="45171" y="1376"/>
                  </a:lnTo>
                  <a:lnTo>
                    <a:pt x="44090" y="1768"/>
                  </a:lnTo>
                  <a:lnTo>
                    <a:pt x="43010" y="2259"/>
                  </a:lnTo>
                  <a:lnTo>
                    <a:pt x="42028" y="2750"/>
                  </a:lnTo>
                  <a:lnTo>
                    <a:pt x="41046" y="3340"/>
                  </a:lnTo>
                  <a:lnTo>
                    <a:pt x="40261" y="3929"/>
                  </a:lnTo>
                  <a:lnTo>
                    <a:pt x="39573" y="4616"/>
                  </a:lnTo>
                  <a:lnTo>
                    <a:pt x="38984" y="5402"/>
                  </a:lnTo>
                  <a:lnTo>
                    <a:pt x="38493" y="6285"/>
                  </a:lnTo>
                  <a:lnTo>
                    <a:pt x="38199" y="7267"/>
                  </a:lnTo>
                  <a:lnTo>
                    <a:pt x="38002" y="8249"/>
                  </a:lnTo>
                  <a:lnTo>
                    <a:pt x="37904" y="8544"/>
                  </a:lnTo>
                  <a:lnTo>
                    <a:pt x="37708" y="8740"/>
                  </a:lnTo>
                  <a:lnTo>
                    <a:pt x="37413" y="8838"/>
                  </a:lnTo>
                  <a:lnTo>
                    <a:pt x="36235" y="8838"/>
                  </a:lnTo>
                  <a:lnTo>
                    <a:pt x="35253" y="8740"/>
                  </a:lnTo>
                  <a:lnTo>
                    <a:pt x="34467" y="8544"/>
                  </a:lnTo>
                  <a:lnTo>
                    <a:pt x="33387" y="8544"/>
                  </a:lnTo>
                  <a:lnTo>
                    <a:pt x="33191" y="8642"/>
                  </a:lnTo>
                  <a:lnTo>
                    <a:pt x="32994" y="8740"/>
                  </a:lnTo>
                  <a:lnTo>
                    <a:pt x="32994" y="8937"/>
                  </a:lnTo>
                  <a:lnTo>
                    <a:pt x="32896" y="11588"/>
                  </a:lnTo>
                  <a:lnTo>
                    <a:pt x="32798" y="14239"/>
                  </a:lnTo>
                  <a:lnTo>
                    <a:pt x="32700" y="16498"/>
                  </a:lnTo>
                  <a:lnTo>
                    <a:pt x="32601" y="19149"/>
                  </a:lnTo>
                  <a:lnTo>
                    <a:pt x="32700" y="22095"/>
                  </a:lnTo>
                  <a:lnTo>
                    <a:pt x="32896" y="25630"/>
                  </a:lnTo>
                  <a:lnTo>
                    <a:pt x="33289" y="29951"/>
                  </a:lnTo>
                  <a:lnTo>
                    <a:pt x="33583" y="32798"/>
                  </a:lnTo>
                  <a:lnTo>
                    <a:pt x="33682" y="36628"/>
                  </a:lnTo>
                  <a:lnTo>
                    <a:pt x="33780" y="41341"/>
                  </a:lnTo>
                  <a:lnTo>
                    <a:pt x="33878" y="46644"/>
                  </a:lnTo>
                  <a:lnTo>
                    <a:pt x="33780" y="57838"/>
                  </a:lnTo>
                  <a:lnTo>
                    <a:pt x="33583" y="68345"/>
                  </a:lnTo>
                  <a:lnTo>
                    <a:pt x="33485" y="69524"/>
                  </a:lnTo>
                  <a:lnTo>
                    <a:pt x="33092" y="70702"/>
                  </a:lnTo>
                  <a:lnTo>
                    <a:pt x="32700" y="71782"/>
                  </a:lnTo>
                  <a:lnTo>
                    <a:pt x="32110" y="72862"/>
                  </a:lnTo>
                  <a:lnTo>
                    <a:pt x="31325" y="73942"/>
                  </a:lnTo>
                  <a:lnTo>
                    <a:pt x="30441" y="75023"/>
                  </a:lnTo>
                  <a:lnTo>
                    <a:pt x="29459" y="76004"/>
                  </a:lnTo>
                  <a:lnTo>
                    <a:pt x="28379" y="76986"/>
                  </a:lnTo>
                  <a:lnTo>
                    <a:pt x="27103" y="77968"/>
                  </a:lnTo>
                  <a:lnTo>
                    <a:pt x="25826" y="78950"/>
                  </a:lnTo>
                  <a:lnTo>
                    <a:pt x="24549" y="79834"/>
                  </a:lnTo>
                  <a:lnTo>
                    <a:pt x="23076" y="80718"/>
                  </a:lnTo>
                  <a:lnTo>
                    <a:pt x="20131" y="82387"/>
                  </a:lnTo>
                  <a:lnTo>
                    <a:pt x="17087" y="83860"/>
                  </a:lnTo>
                  <a:lnTo>
                    <a:pt x="14042" y="85333"/>
                  </a:lnTo>
                  <a:lnTo>
                    <a:pt x="11097" y="86511"/>
                  </a:lnTo>
                  <a:lnTo>
                    <a:pt x="5794" y="88574"/>
                  </a:lnTo>
                  <a:lnTo>
                    <a:pt x="1866" y="90046"/>
                  </a:lnTo>
                  <a:lnTo>
                    <a:pt x="688" y="90439"/>
                  </a:lnTo>
                  <a:lnTo>
                    <a:pt x="99" y="90734"/>
                  </a:lnTo>
                  <a:lnTo>
                    <a:pt x="1" y="91028"/>
                  </a:lnTo>
                  <a:lnTo>
                    <a:pt x="1" y="91519"/>
                  </a:lnTo>
                  <a:lnTo>
                    <a:pt x="99" y="92109"/>
                  </a:lnTo>
                  <a:lnTo>
                    <a:pt x="295" y="92894"/>
                  </a:lnTo>
                  <a:lnTo>
                    <a:pt x="884" y="94662"/>
                  </a:lnTo>
                  <a:lnTo>
                    <a:pt x="1768" y="96527"/>
                  </a:lnTo>
                  <a:lnTo>
                    <a:pt x="2750" y="98295"/>
                  </a:lnTo>
                  <a:lnTo>
                    <a:pt x="3732" y="99866"/>
                  </a:lnTo>
                  <a:lnTo>
                    <a:pt x="4125" y="100455"/>
                  </a:lnTo>
                  <a:lnTo>
                    <a:pt x="4616" y="100946"/>
                  </a:lnTo>
                  <a:lnTo>
                    <a:pt x="4910" y="101143"/>
                  </a:lnTo>
                  <a:lnTo>
                    <a:pt x="5205" y="101241"/>
                  </a:lnTo>
                  <a:lnTo>
                    <a:pt x="7365" y="100652"/>
                  </a:lnTo>
                  <a:lnTo>
                    <a:pt x="9427" y="100062"/>
                  </a:lnTo>
                  <a:lnTo>
                    <a:pt x="11980" y="99277"/>
                  </a:lnTo>
                  <a:lnTo>
                    <a:pt x="15123" y="98197"/>
                  </a:lnTo>
                  <a:lnTo>
                    <a:pt x="18461" y="96920"/>
                  </a:lnTo>
                  <a:lnTo>
                    <a:pt x="22095" y="95447"/>
                  </a:lnTo>
                  <a:lnTo>
                    <a:pt x="25826" y="93778"/>
                  </a:lnTo>
                  <a:lnTo>
                    <a:pt x="29557" y="91814"/>
                  </a:lnTo>
                  <a:lnTo>
                    <a:pt x="31423" y="90734"/>
                  </a:lnTo>
                  <a:lnTo>
                    <a:pt x="33289" y="89654"/>
                  </a:lnTo>
                  <a:lnTo>
                    <a:pt x="35056" y="88475"/>
                  </a:lnTo>
                  <a:lnTo>
                    <a:pt x="36824" y="87199"/>
                  </a:lnTo>
                  <a:lnTo>
                    <a:pt x="38395" y="85922"/>
                  </a:lnTo>
                  <a:lnTo>
                    <a:pt x="39966" y="84548"/>
                  </a:lnTo>
                  <a:lnTo>
                    <a:pt x="41439" y="83075"/>
                  </a:lnTo>
                  <a:lnTo>
                    <a:pt x="42814" y="81602"/>
                  </a:lnTo>
                  <a:lnTo>
                    <a:pt x="43992" y="80031"/>
                  </a:lnTo>
                  <a:lnTo>
                    <a:pt x="45171" y="78459"/>
                  </a:lnTo>
                  <a:lnTo>
                    <a:pt x="46054" y="76790"/>
                  </a:lnTo>
                  <a:lnTo>
                    <a:pt x="46840" y="75023"/>
                  </a:lnTo>
                  <a:lnTo>
                    <a:pt x="47429" y="73255"/>
                  </a:lnTo>
                  <a:lnTo>
                    <a:pt x="47822" y="71389"/>
                  </a:lnTo>
                  <a:lnTo>
                    <a:pt x="48313" y="68542"/>
                  </a:lnTo>
                  <a:lnTo>
                    <a:pt x="48706" y="65301"/>
                  </a:lnTo>
                  <a:lnTo>
                    <a:pt x="49589" y="57249"/>
                  </a:lnTo>
                  <a:lnTo>
                    <a:pt x="50768" y="46349"/>
                  </a:lnTo>
                  <a:lnTo>
                    <a:pt x="51651" y="39574"/>
                  </a:lnTo>
                  <a:lnTo>
                    <a:pt x="52830" y="31915"/>
                  </a:lnTo>
                  <a:lnTo>
                    <a:pt x="54794" y="37413"/>
                  </a:lnTo>
                  <a:lnTo>
                    <a:pt x="56954" y="43600"/>
                  </a:lnTo>
                  <a:lnTo>
                    <a:pt x="59409" y="51063"/>
                  </a:lnTo>
                  <a:lnTo>
                    <a:pt x="60685" y="54991"/>
                  </a:lnTo>
                  <a:lnTo>
                    <a:pt x="61864" y="58918"/>
                  </a:lnTo>
                  <a:lnTo>
                    <a:pt x="62846" y="62650"/>
                  </a:lnTo>
                  <a:lnTo>
                    <a:pt x="63729" y="66087"/>
                  </a:lnTo>
                  <a:lnTo>
                    <a:pt x="64220" y="68934"/>
                  </a:lnTo>
                  <a:lnTo>
                    <a:pt x="64613" y="72273"/>
                  </a:lnTo>
                  <a:lnTo>
                    <a:pt x="65006" y="75808"/>
                  </a:lnTo>
                  <a:lnTo>
                    <a:pt x="65202" y="79736"/>
                  </a:lnTo>
                  <a:lnTo>
                    <a:pt x="65399" y="83762"/>
                  </a:lnTo>
                  <a:lnTo>
                    <a:pt x="65497" y="87886"/>
                  </a:lnTo>
                  <a:lnTo>
                    <a:pt x="65595" y="96233"/>
                  </a:lnTo>
                  <a:lnTo>
                    <a:pt x="65595" y="110373"/>
                  </a:lnTo>
                  <a:lnTo>
                    <a:pt x="65693" y="112828"/>
                  </a:lnTo>
                  <a:lnTo>
                    <a:pt x="65792" y="114890"/>
                  </a:lnTo>
                  <a:lnTo>
                    <a:pt x="65890" y="116167"/>
                  </a:lnTo>
                  <a:lnTo>
                    <a:pt x="65988" y="116658"/>
                  </a:lnTo>
                  <a:lnTo>
                    <a:pt x="66086" y="116854"/>
                  </a:lnTo>
                  <a:lnTo>
                    <a:pt x="66872" y="117247"/>
                  </a:lnTo>
                  <a:lnTo>
                    <a:pt x="67657" y="117541"/>
                  </a:lnTo>
                  <a:lnTo>
                    <a:pt x="68541" y="117836"/>
                  </a:lnTo>
                  <a:lnTo>
                    <a:pt x="69425" y="118131"/>
                  </a:lnTo>
                  <a:lnTo>
                    <a:pt x="71192" y="118425"/>
                  </a:lnTo>
                  <a:lnTo>
                    <a:pt x="72076" y="118523"/>
                  </a:lnTo>
                  <a:lnTo>
                    <a:pt x="72960" y="118523"/>
                  </a:lnTo>
                  <a:lnTo>
                    <a:pt x="73844" y="118425"/>
                  </a:lnTo>
                  <a:lnTo>
                    <a:pt x="74629" y="118327"/>
                  </a:lnTo>
                  <a:lnTo>
                    <a:pt x="75415" y="118131"/>
                  </a:lnTo>
                  <a:lnTo>
                    <a:pt x="76102" y="117934"/>
                  </a:lnTo>
                  <a:lnTo>
                    <a:pt x="76790" y="117541"/>
                  </a:lnTo>
                  <a:lnTo>
                    <a:pt x="77379" y="117149"/>
                  </a:lnTo>
                  <a:lnTo>
                    <a:pt x="77870" y="116756"/>
                  </a:lnTo>
                  <a:lnTo>
                    <a:pt x="78164" y="116167"/>
                  </a:lnTo>
                  <a:lnTo>
                    <a:pt x="78459" y="109096"/>
                  </a:lnTo>
                  <a:lnTo>
                    <a:pt x="79048" y="92992"/>
                  </a:lnTo>
                  <a:lnTo>
                    <a:pt x="79244" y="84057"/>
                  </a:lnTo>
                  <a:lnTo>
                    <a:pt x="79343" y="75612"/>
                  </a:lnTo>
                  <a:lnTo>
                    <a:pt x="79343" y="71978"/>
                  </a:lnTo>
                  <a:lnTo>
                    <a:pt x="79244" y="68836"/>
                  </a:lnTo>
                  <a:lnTo>
                    <a:pt x="79048" y="66381"/>
                  </a:lnTo>
                  <a:lnTo>
                    <a:pt x="78852" y="64614"/>
                  </a:lnTo>
                  <a:lnTo>
                    <a:pt x="76888" y="54401"/>
                  </a:lnTo>
                  <a:lnTo>
                    <a:pt x="73254" y="35548"/>
                  </a:lnTo>
                  <a:lnTo>
                    <a:pt x="69523" y="15221"/>
                  </a:lnTo>
                  <a:lnTo>
                    <a:pt x="68050" y="6776"/>
                  </a:lnTo>
                  <a:lnTo>
                    <a:pt x="67068" y="590"/>
                  </a:lnTo>
                  <a:lnTo>
                    <a:pt x="65890" y="492"/>
                  </a:lnTo>
                  <a:lnTo>
                    <a:pt x="62649" y="197"/>
                  </a:lnTo>
                  <a:lnTo>
                    <a:pt x="60587" y="99"/>
                  </a:lnTo>
                  <a:lnTo>
                    <a:pt x="58132" y="1"/>
                  </a:lnTo>
                  <a:close/>
                </a:path>
              </a:pathLst>
            </a:custGeom>
            <a:solidFill>
              <a:srgbClr val="41415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 name="Google Shape;554;g29bc8441d3f_0_2117"/>
            <p:cNvSpPr/>
            <p:nvPr/>
          </p:nvSpPr>
          <p:spPr>
            <a:xfrm>
              <a:off x="2392275" y="2229025"/>
              <a:ext cx="1983575" cy="2963100"/>
            </a:xfrm>
            <a:custGeom>
              <a:avLst/>
              <a:gdLst/>
              <a:ahLst/>
              <a:cxnLst/>
              <a:rect l="l" t="t" r="r" b="b"/>
              <a:pathLst>
                <a:path w="79343" h="118524" fill="none" extrusionOk="0">
                  <a:moveTo>
                    <a:pt x="32896" y="25630"/>
                  </a:moveTo>
                  <a:lnTo>
                    <a:pt x="32896" y="25630"/>
                  </a:lnTo>
                  <a:lnTo>
                    <a:pt x="33289" y="29951"/>
                  </a:lnTo>
                  <a:lnTo>
                    <a:pt x="33289" y="29951"/>
                  </a:lnTo>
                  <a:lnTo>
                    <a:pt x="33583" y="32798"/>
                  </a:lnTo>
                  <a:lnTo>
                    <a:pt x="33682" y="36628"/>
                  </a:lnTo>
                  <a:lnTo>
                    <a:pt x="33780" y="41341"/>
                  </a:lnTo>
                  <a:lnTo>
                    <a:pt x="33878" y="46644"/>
                  </a:lnTo>
                  <a:lnTo>
                    <a:pt x="33780" y="57838"/>
                  </a:lnTo>
                  <a:lnTo>
                    <a:pt x="33583" y="68345"/>
                  </a:lnTo>
                  <a:lnTo>
                    <a:pt x="33583" y="68345"/>
                  </a:lnTo>
                  <a:lnTo>
                    <a:pt x="33485" y="69524"/>
                  </a:lnTo>
                  <a:lnTo>
                    <a:pt x="33092" y="70702"/>
                  </a:lnTo>
                  <a:lnTo>
                    <a:pt x="32700" y="71782"/>
                  </a:lnTo>
                  <a:lnTo>
                    <a:pt x="32110" y="72862"/>
                  </a:lnTo>
                  <a:lnTo>
                    <a:pt x="31325" y="73942"/>
                  </a:lnTo>
                  <a:lnTo>
                    <a:pt x="30441" y="75023"/>
                  </a:lnTo>
                  <a:lnTo>
                    <a:pt x="29459" y="76004"/>
                  </a:lnTo>
                  <a:lnTo>
                    <a:pt x="28379" y="76986"/>
                  </a:lnTo>
                  <a:lnTo>
                    <a:pt x="27103" y="77968"/>
                  </a:lnTo>
                  <a:lnTo>
                    <a:pt x="25826" y="78950"/>
                  </a:lnTo>
                  <a:lnTo>
                    <a:pt x="24549" y="79834"/>
                  </a:lnTo>
                  <a:lnTo>
                    <a:pt x="23076" y="80718"/>
                  </a:lnTo>
                  <a:lnTo>
                    <a:pt x="20131" y="82387"/>
                  </a:lnTo>
                  <a:lnTo>
                    <a:pt x="17087" y="83860"/>
                  </a:lnTo>
                  <a:lnTo>
                    <a:pt x="14042" y="85333"/>
                  </a:lnTo>
                  <a:lnTo>
                    <a:pt x="11097" y="86511"/>
                  </a:lnTo>
                  <a:lnTo>
                    <a:pt x="5794" y="88574"/>
                  </a:lnTo>
                  <a:lnTo>
                    <a:pt x="1866" y="90046"/>
                  </a:lnTo>
                  <a:lnTo>
                    <a:pt x="688" y="90439"/>
                  </a:lnTo>
                  <a:lnTo>
                    <a:pt x="99" y="90734"/>
                  </a:lnTo>
                  <a:lnTo>
                    <a:pt x="99" y="90734"/>
                  </a:lnTo>
                  <a:lnTo>
                    <a:pt x="1" y="91028"/>
                  </a:lnTo>
                  <a:lnTo>
                    <a:pt x="1" y="91519"/>
                  </a:lnTo>
                  <a:lnTo>
                    <a:pt x="99" y="92109"/>
                  </a:lnTo>
                  <a:lnTo>
                    <a:pt x="295" y="92894"/>
                  </a:lnTo>
                  <a:lnTo>
                    <a:pt x="884" y="94662"/>
                  </a:lnTo>
                  <a:lnTo>
                    <a:pt x="1768" y="96527"/>
                  </a:lnTo>
                  <a:lnTo>
                    <a:pt x="2750" y="98295"/>
                  </a:lnTo>
                  <a:lnTo>
                    <a:pt x="3732" y="99866"/>
                  </a:lnTo>
                  <a:lnTo>
                    <a:pt x="4125" y="100455"/>
                  </a:lnTo>
                  <a:lnTo>
                    <a:pt x="4616" y="100946"/>
                  </a:lnTo>
                  <a:lnTo>
                    <a:pt x="4910" y="101143"/>
                  </a:lnTo>
                  <a:lnTo>
                    <a:pt x="5205" y="101241"/>
                  </a:lnTo>
                  <a:lnTo>
                    <a:pt x="5205" y="101241"/>
                  </a:lnTo>
                  <a:lnTo>
                    <a:pt x="7365" y="100652"/>
                  </a:lnTo>
                  <a:lnTo>
                    <a:pt x="9427" y="100062"/>
                  </a:lnTo>
                  <a:lnTo>
                    <a:pt x="11980" y="99277"/>
                  </a:lnTo>
                  <a:lnTo>
                    <a:pt x="15123" y="98197"/>
                  </a:lnTo>
                  <a:lnTo>
                    <a:pt x="18461" y="96920"/>
                  </a:lnTo>
                  <a:lnTo>
                    <a:pt x="22095" y="95447"/>
                  </a:lnTo>
                  <a:lnTo>
                    <a:pt x="25826" y="93778"/>
                  </a:lnTo>
                  <a:lnTo>
                    <a:pt x="29557" y="91814"/>
                  </a:lnTo>
                  <a:lnTo>
                    <a:pt x="31423" y="90734"/>
                  </a:lnTo>
                  <a:lnTo>
                    <a:pt x="33289" y="89654"/>
                  </a:lnTo>
                  <a:lnTo>
                    <a:pt x="35056" y="88475"/>
                  </a:lnTo>
                  <a:lnTo>
                    <a:pt x="36824" y="87199"/>
                  </a:lnTo>
                  <a:lnTo>
                    <a:pt x="38395" y="85922"/>
                  </a:lnTo>
                  <a:lnTo>
                    <a:pt x="39966" y="84548"/>
                  </a:lnTo>
                  <a:lnTo>
                    <a:pt x="41439" y="83075"/>
                  </a:lnTo>
                  <a:lnTo>
                    <a:pt x="42814" y="81602"/>
                  </a:lnTo>
                  <a:lnTo>
                    <a:pt x="43992" y="80031"/>
                  </a:lnTo>
                  <a:lnTo>
                    <a:pt x="45171" y="78459"/>
                  </a:lnTo>
                  <a:lnTo>
                    <a:pt x="46054" y="76790"/>
                  </a:lnTo>
                  <a:lnTo>
                    <a:pt x="46840" y="75023"/>
                  </a:lnTo>
                  <a:lnTo>
                    <a:pt x="47429" y="73255"/>
                  </a:lnTo>
                  <a:lnTo>
                    <a:pt x="47822" y="71389"/>
                  </a:lnTo>
                  <a:lnTo>
                    <a:pt x="47822" y="71389"/>
                  </a:lnTo>
                  <a:lnTo>
                    <a:pt x="48313" y="68542"/>
                  </a:lnTo>
                  <a:lnTo>
                    <a:pt x="48706" y="65301"/>
                  </a:lnTo>
                  <a:lnTo>
                    <a:pt x="49589" y="57249"/>
                  </a:lnTo>
                  <a:lnTo>
                    <a:pt x="50768" y="46349"/>
                  </a:lnTo>
                  <a:lnTo>
                    <a:pt x="51651" y="39574"/>
                  </a:lnTo>
                  <a:lnTo>
                    <a:pt x="52830" y="31915"/>
                  </a:lnTo>
                  <a:lnTo>
                    <a:pt x="52830" y="31915"/>
                  </a:lnTo>
                  <a:lnTo>
                    <a:pt x="52830" y="31915"/>
                  </a:lnTo>
                  <a:lnTo>
                    <a:pt x="54794" y="37413"/>
                  </a:lnTo>
                  <a:lnTo>
                    <a:pt x="54794" y="37413"/>
                  </a:lnTo>
                  <a:lnTo>
                    <a:pt x="56954" y="43600"/>
                  </a:lnTo>
                  <a:lnTo>
                    <a:pt x="59409" y="51063"/>
                  </a:lnTo>
                  <a:lnTo>
                    <a:pt x="60685" y="54991"/>
                  </a:lnTo>
                  <a:lnTo>
                    <a:pt x="61864" y="58918"/>
                  </a:lnTo>
                  <a:lnTo>
                    <a:pt x="62846" y="62650"/>
                  </a:lnTo>
                  <a:lnTo>
                    <a:pt x="63729" y="66087"/>
                  </a:lnTo>
                  <a:lnTo>
                    <a:pt x="63729" y="66087"/>
                  </a:lnTo>
                  <a:lnTo>
                    <a:pt x="64220" y="68934"/>
                  </a:lnTo>
                  <a:lnTo>
                    <a:pt x="64613" y="72273"/>
                  </a:lnTo>
                  <a:lnTo>
                    <a:pt x="65006" y="75808"/>
                  </a:lnTo>
                  <a:lnTo>
                    <a:pt x="65202" y="79736"/>
                  </a:lnTo>
                  <a:lnTo>
                    <a:pt x="65399" y="83762"/>
                  </a:lnTo>
                  <a:lnTo>
                    <a:pt x="65497" y="87886"/>
                  </a:lnTo>
                  <a:lnTo>
                    <a:pt x="65595" y="96233"/>
                  </a:lnTo>
                  <a:lnTo>
                    <a:pt x="65595" y="110373"/>
                  </a:lnTo>
                  <a:lnTo>
                    <a:pt x="65693" y="112828"/>
                  </a:lnTo>
                  <a:lnTo>
                    <a:pt x="65792" y="114890"/>
                  </a:lnTo>
                  <a:lnTo>
                    <a:pt x="65890" y="116167"/>
                  </a:lnTo>
                  <a:lnTo>
                    <a:pt x="65988" y="116658"/>
                  </a:lnTo>
                  <a:lnTo>
                    <a:pt x="66086" y="116854"/>
                  </a:lnTo>
                  <a:lnTo>
                    <a:pt x="66086" y="116854"/>
                  </a:lnTo>
                  <a:lnTo>
                    <a:pt x="66872" y="117247"/>
                  </a:lnTo>
                  <a:lnTo>
                    <a:pt x="67657" y="117541"/>
                  </a:lnTo>
                  <a:lnTo>
                    <a:pt x="68541" y="117836"/>
                  </a:lnTo>
                  <a:lnTo>
                    <a:pt x="69425" y="118131"/>
                  </a:lnTo>
                  <a:lnTo>
                    <a:pt x="71192" y="118425"/>
                  </a:lnTo>
                  <a:lnTo>
                    <a:pt x="72076" y="118523"/>
                  </a:lnTo>
                  <a:lnTo>
                    <a:pt x="72960" y="118523"/>
                  </a:lnTo>
                  <a:lnTo>
                    <a:pt x="73844" y="118425"/>
                  </a:lnTo>
                  <a:lnTo>
                    <a:pt x="74629" y="118327"/>
                  </a:lnTo>
                  <a:lnTo>
                    <a:pt x="75415" y="118131"/>
                  </a:lnTo>
                  <a:lnTo>
                    <a:pt x="76102" y="117934"/>
                  </a:lnTo>
                  <a:lnTo>
                    <a:pt x="76790" y="117541"/>
                  </a:lnTo>
                  <a:lnTo>
                    <a:pt x="77379" y="117149"/>
                  </a:lnTo>
                  <a:lnTo>
                    <a:pt x="77870" y="116756"/>
                  </a:lnTo>
                  <a:lnTo>
                    <a:pt x="78164" y="116167"/>
                  </a:lnTo>
                  <a:lnTo>
                    <a:pt x="78164" y="116167"/>
                  </a:lnTo>
                  <a:lnTo>
                    <a:pt x="78459" y="109096"/>
                  </a:lnTo>
                  <a:lnTo>
                    <a:pt x="79048" y="92992"/>
                  </a:lnTo>
                  <a:lnTo>
                    <a:pt x="79244" y="84057"/>
                  </a:lnTo>
                  <a:lnTo>
                    <a:pt x="79343" y="75612"/>
                  </a:lnTo>
                  <a:lnTo>
                    <a:pt x="79343" y="71978"/>
                  </a:lnTo>
                  <a:lnTo>
                    <a:pt x="79244" y="68836"/>
                  </a:lnTo>
                  <a:lnTo>
                    <a:pt x="79048" y="66381"/>
                  </a:lnTo>
                  <a:lnTo>
                    <a:pt x="78852" y="64614"/>
                  </a:lnTo>
                  <a:lnTo>
                    <a:pt x="78852" y="64614"/>
                  </a:lnTo>
                  <a:lnTo>
                    <a:pt x="76888" y="54401"/>
                  </a:lnTo>
                  <a:lnTo>
                    <a:pt x="73254" y="35548"/>
                  </a:lnTo>
                  <a:lnTo>
                    <a:pt x="69523" y="15221"/>
                  </a:lnTo>
                  <a:lnTo>
                    <a:pt x="68050" y="6776"/>
                  </a:lnTo>
                  <a:lnTo>
                    <a:pt x="67068" y="590"/>
                  </a:lnTo>
                  <a:lnTo>
                    <a:pt x="67068" y="590"/>
                  </a:lnTo>
                  <a:lnTo>
                    <a:pt x="65890" y="492"/>
                  </a:lnTo>
                  <a:lnTo>
                    <a:pt x="62649" y="197"/>
                  </a:lnTo>
                  <a:lnTo>
                    <a:pt x="60587" y="99"/>
                  </a:lnTo>
                  <a:lnTo>
                    <a:pt x="58132" y="1"/>
                  </a:lnTo>
                  <a:lnTo>
                    <a:pt x="55579" y="1"/>
                  </a:lnTo>
                  <a:lnTo>
                    <a:pt x="52928" y="99"/>
                  </a:lnTo>
                  <a:lnTo>
                    <a:pt x="50277" y="394"/>
                  </a:lnTo>
                  <a:lnTo>
                    <a:pt x="47625" y="786"/>
                  </a:lnTo>
                  <a:lnTo>
                    <a:pt x="46447" y="1081"/>
                  </a:lnTo>
                  <a:lnTo>
                    <a:pt x="45171" y="1376"/>
                  </a:lnTo>
                  <a:lnTo>
                    <a:pt x="44090" y="1768"/>
                  </a:lnTo>
                  <a:lnTo>
                    <a:pt x="43010" y="2259"/>
                  </a:lnTo>
                  <a:lnTo>
                    <a:pt x="42028" y="2750"/>
                  </a:lnTo>
                  <a:lnTo>
                    <a:pt x="41046" y="3340"/>
                  </a:lnTo>
                  <a:lnTo>
                    <a:pt x="40261" y="3929"/>
                  </a:lnTo>
                  <a:lnTo>
                    <a:pt x="39573" y="4616"/>
                  </a:lnTo>
                  <a:lnTo>
                    <a:pt x="38984" y="5402"/>
                  </a:lnTo>
                  <a:lnTo>
                    <a:pt x="38493" y="6285"/>
                  </a:lnTo>
                  <a:lnTo>
                    <a:pt x="38199" y="7267"/>
                  </a:lnTo>
                  <a:lnTo>
                    <a:pt x="38002" y="8249"/>
                  </a:lnTo>
                  <a:lnTo>
                    <a:pt x="38002" y="8249"/>
                  </a:lnTo>
                  <a:lnTo>
                    <a:pt x="37904" y="8544"/>
                  </a:lnTo>
                  <a:lnTo>
                    <a:pt x="37708" y="8740"/>
                  </a:lnTo>
                  <a:lnTo>
                    <a:pt x="37413" y="8838"/>
                  </a:lnTo>
                  <a:lnTo>
                    <a:pt x="37118" y="8838"/>
                  </a:lnTo>
                  <a:lnTo>
                    <a:pt x="36235" y="8838"/>
                  </a:lnTo>
                  <a:lnTo>
                    <a:pt x="35253" y="8740"/>
                  </a:lnTo>
                  <a:lnTo>
                    <a:pt x="35253" y="8740"/>
                  </a:lnTo>
                  <a:lnTo>
                    <a:pt x="34467" y="8544"/>
                  </a:lnTo>
                  <a:lnTo>
                    <a:pt x="33682" y="8544"/>
                  </a:lnTo>
                  <a:lnTo>
                    <a:pt x="33387" y="8544"/>
                  </a:lnTo>
                  <a:lnTo>
                    <a:pt x="33191" y="8642"/>
                  </a:lnTo>
                  <a:lnTo>
                    <a:pt x="32994" y="8740"/>
                  </a:lnTo>
                  <a:lnTo>
                    <a:pt x="32994" y="8937"/>
                  </a:lnTo>
                  <a:lnTo>
                    <a:pt x="32994" y="8937"/>
                  </a:lnTo>
                  <a:lnTo>
                    <a:pt x="32896" y="11588"/>
                  </a:lnTo>
                  <a:lnTo>
                    <a:pt x="32798" y="14239"/>
                  </a:lnTo>
                  <a:lnTo>
                    <a:pt x="32798" y="14239"/>
                  </a:lnTo>
                  <a:lnTo>
                    <a:pt x="32700" y="16498"/>
                  </a:lnTo>
                  <a:lnTo>
                    <a:pt x="32601" y="19149"/>
                  </a:lnTo>
                  <a:lnTo>
                    <a:pt x="32700" y="22095"/>
                  </a:lnTo>
                  <a:lnTo>
                    <a:pt x="32896" y="2563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 name="Google Shape;555;g29bc8441d3f_0_2117"/>
            <p:cNvSpPr/>
            <p:nvPr/>
          </p:nvSpPr>
          <p:spPr>
            <a:xfrm>
              <a:off x="3636900" y="2867300"/>
              <a:ext cx="2475" cy="2475"/>
            </a:xfrm>
            <a:custGeom>
              <a:avLst/>
              <a:gdLst/>
              <a:ahLst/>
              <a:cxnLst/>
              <a:rect l="l" t="t" r="r" b="b"/>
              <a:pathLst>
                <a:path w="99" h="99" extrusionOk="0">
                  <a:moveTo>
                    <a:pt x="1" y="1"/>
                  </a:moveTo>
                  <a:lnTo>
                    <a:pt x="1" y="99"/>
                  </a:lnTo>
                  <a:lnTo>
                    <a:pt x="99" y="1"/>
                  </a:lnTo>
                  <a:close/>
                </a:path>
              </a:pathLst>
            </a:custGeom>
            <a:solidFill>
              <a:srgbClr val="3131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 name="Google Shape;556;g29bc8441d3f_0_2117"/>
            <p:cNvSpPr/>
            <p:nvPr/>
          </p:nvSpPr>
          <p:spPr>
            <a:xfrm>
              <a:off x="3636900" y="2867300"/>
              <a:ext cx="2475" cy="2475"/>
            </a:xfrm>
            <a:custGeom>
              <a:avLst/>
              <a:gdLst/>
              <a:ahLst/>
              <a:cxnLst/>
              <a:rect l="l" t="t" r="r" b="b"/>
              <a:pathLst>
                <a:path w="99" h="99" fill="none" extrusionOk="0">
                  <a:moveTo>
                    <a:pt x="99" y="1"/>
                  </a:moveTo>
                  <a:lnTo>
                    <a:pt x="1" y="1"/>
                  </a:lnTo>
                  <a:lnTo>
                    <a:pt x="1" y="99"/>
                  </a:lnTo>
                  <a:lnTo>
                    <a:pt x="1" y="99"/>
                  </a:lnTo>
                  <a:lnTo>
                    <a:pt x="9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 name="Google Shape;557;g29bc8441d3f_0_2117"/>
            <p:cNvSpPr/>
            <p:nvPr/>
          </p:nvSpPr>
          <p:spPr>
            <a:xfrm>
              <a:off x="3713000" y="3026875"/>
              <a:ext cx="115400" cy="328975"/>
            </a:xfrm>
            <a:custGeom>
              <a:avLst/>
              <a:gdLst/>
              <a:ahLst/>
              <a:cxnLst/>
              <a:rect l="l" t="t" r="r" b="b"/>
              <a:pathLst>
                <a:path w="4616" h="13159" extrusionOk="0">
                  <a:moveTo>
                    <a:pt x="1" y="1"/>
                  </a:moveTo>
                  <a:lnTo>
                    <a:pt x="4616" y="13159"/>
                  </a:lnTo>
                  <a:lnTo>
                    <a:pt x="1965" y="5499"/>
                  </a:lnTo>
                  <a:lnTo>
                    <a:pt x="1" y="1"/>
                  </a:lnTo>
                  <a:close/>
                </a:path>
              </a:pathLst>
            </a:custGeom>
            <a:solidFill>
              <a:srgbClr val="6D677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 name="Google Shape;558;g29bc8441d3f_0_2117"/>
            <p:cNvSpPr/>
            <p:nvPr/>
          </p:nvSpPr>
          <p:spPr>
            <a:xfrm>
              <a:off x="3713000" y="3026875"/>
              <a:ext cx="115400" cy="328975"/>
            </a:xfrm>
            <a:custGeom>
              <a:avLst/>
              <a:gdLst/>
              <a:ahLst/>
              <a:cxnLst/>
              <a:rect l="l" t="t" r="r" b="b"/>
              <a:pathLst>
                <a:path w="4616" h="13159" fill="none" extrusionOk="0">
                  <a:moveTo>
                    <a:pt x="1" y="1"/>
                  </a:moveTo>
                  <a:lnTo>
                    <a:pt x="1" y="1"/>
                  </a:lnTo>
                  <a:lnTo>
                    <a:pt x="4616" y="13159"/>
                  </a:lnTo>
                  <a:lnTo>
                    <a:pt x="4616" y="13159"/>
                  </a:lnTo>
                  <a:lnTo>
                    <a:pt x="4616" y="13159"/>
                  </a:lnTo>
                  <a:lnTo>
                    <a:pt x="1965" y="5499"/>
                  </a:lnTo>
                  <a:lnTo>
                    <a:pt x="1965" y="5499"/>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 name="Google Shape;559;g29bc8441d3f_0_2117"/>
            <p:cNvSpPr/>
            <p:nvPr/>
          </p:nvSpPr>
          <p:spPr>
            <a:xfrm>
              <a:off x="3713000" y="2882025"/>
              <a:ext cx="115400" cy="473825"/>
            </a:xfrm>
            <a:custGeom>
              <a:avLst/>
              <a:gdLst/>
              <a:ahLst/>
              <a:cxnLst/>
              <a:rect l="l" t="t" r="r" b="b"/>
              <a:pathLst>
                <a:path w="4616" h="18953" extrusionOk="0">
                  <a:moveTo>
                    <a:pt x="1277" y="1"/>
                  </a:moveTo>
                  <a:lnTo>
                    <a:pt x="1277" y="197"/>
                  </a:lnTo>
                  <a:lnTo>
                    <a:pt x="1179" y="1081"/>
                  </a:lnTo>
                  <a:lnTo>
                    <a:pt x="786" y="2750"/>
                  </a:lnTo>
                  <a:lnTo>
                    <a:pt x="1" y="5795"/>
                  </a:lnTo>
                  <a:lnTo>
                    <a:pt x="1965" y="11293"/>
                  </a:lnTo>
                  <a:lnTo>
                    <a:pt x="4616" y="18953"/>
                  </a:lnTo>
                  <a:lnTo>
                    <a:pt x="1277" y="1"/>
                  </a:lnTo>
                  <a:close/>
                </a:path>
              </a:pathLst>
            </a:custGeom>
            <a:solidFill>
              <a:srgbClr val="2F2E4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 name="Google Shape;560;g29bc8441d3f_0_2117"/>
            <p:cNvSpPr/>
            <p:nvPr/>
          </p:nvSpPr>
          <p:spPr>
            <a:xfrm>
              <a:off x="3713000" y="2882025"/>
              <a:ext cx="115400" cy="473825"/>
            </a:xfrm>
            <a:custGeom>
              <a:avLst/>
              <a:gdLst/>
              <a:ahLst/>
              <a:cxnLst/>
              <a:rect l="l" t="t" r="r" b="b"/>
              <a:pathLst>
                <a:path w="4616" h="18953" fill="none" extrusionOk="0">
                  <a:moveTo>
                    <a:pt x="1277" y="1"/>
                  </a:moveTo>
                  <a:lnTo>
                    <a:pt x="1277" y="1"/>
                  </a:lnTo>
                  <a:lnTo>
                    <a:pt x="1277" y="197"/>
                  </a:lnTo>
                  <a:lnTo>
                    <a:pt x="1179" y="1081"/>
                  </a:lnTo>
                  <a:lnTo>
                    <a:pt x="786" y="2750"/>
                  </a:lnTo>
                  <a:lnTo>
                    <a:pt x="1" y="5795"/>
                  </a:lnTo>
                  <a:lnTo>
                    <a:pt x="1" y="5795"/>
                  </a:lnTo>
                  <a:lnTo>
                    <a:pt x="1" y="5795"/>
                  </a:lnTo>
                  <a:lnTo>
                    <a:pt x="1" y="5795"/>
                  </a:lnTo>
                  <a:lnTo>
                    <a:pt x="1965" y="11293"/>
                  </a:lnTo>
                  <a:lnTo>
                    <a:pt x="1965" y="11293"/>
                  </a:lnTo>
                  <a:lnTo>
                    <a:pt x="4616" y="18953"/>
                  </a:lnTo>
                  <a:lnTo>
                    <a:pt x="127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 name="Google Shape;561;g29bc8441d3f_0_2117"/>
            <p:cNvSpPr/>
            <p:nvPr/>
          </p:nvSpPr>
          <p:spPr>
            <a:xfrm>
              <a:off x="3207300" y="2658650"/>
              <a:ext cx="2475" cy="27025"/>
            </a:xfrm>
            <a:custGeom>
              <a:avLst/>
              <a:gdLst/>
              <a:ahLst/>
              <a:cxnLst/>
              <a:rect l="l" t="t" r="r" b="b"/>
              <a:pathLst>
                <a:path w="99" h="1081" extrusionOk="0">
                  <a:moveTo>
                    <a:pt x="0" y="0"/>
                  </a:moveTo>
                  <a:lnTo>
                    <a:pt x="0" y="1080"/>
                  </a:lnTo>
                  <a:lnTo>
                    <a:pt x="99" y="0"/>
                  </a:lnTo>
                  <a:close/>
                </a:path>
              </a:pathLst>
            </a:custGeom>
            <a:solidFill>
              <a:srgbClr val="96909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 name="Google Shape;562;g29bc8441d3f_0_2117"/>
            <p:cNvSpPr/>
            <p:nvPr/>
          </p:nvSpPr>
          <p:spPr>
            <a:xfrm>
              <a:off x="3207300" y="2737200"/>
              <a:ext cx="2475" cy="46675"/>
            </a:xfrm>
            <a:custGeom>
              <a:avLst/>
              <a:gdLst/>
              <a:ahLst/>
              <a:cxnLst/>
              <a:rect l="l" t="t" r="r" b="b"/>
              <a:pathLst>
                <a:path w="99" h="1867" fill="none" extrusionOk="0">
                  <a:moveTo>
                    <a:pt x="0" y="0"/>
                  </a:moveTo>
                  <a:lnTo>
                    <a:pt x="0" y="0"/>
                  </a:lnTo>
                  <a:lnTo>
                    <a:pt x="99" y="1866"/>
                  </a:lnTo>
                  <a:lnTo>
                    <a:pt x="99" y="1866"/>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 name="Google Shape;563;g29bc8441d3f_0_2117"/>
            <p:cNvSpPr/>
            <p:nvPr/>
          </p:nvSpPr>
          <p:spPr>
            <a:xfrm>
              <a:off x="3207300" y="2658650"/>
              <a:ext cx="2475" cy="27025"/>
            </a:xfrm>
            <a:custGeom>
              <a:avLst/>
              <a:gdLst/>
              <a:ahLst/>
              <a:cxnLst/>
              <a:rect l="l" t="t" r="r" b="b"/>
              <a:pathLst>
                <a:path w="99" h="1081" fill="none" extrusionOk="0">
                  <a:moveTo>
                    <a:pt x="0" y="0"/>
                  </a:moveTo>
                  <a:lnTo>
                    <a:pt x="0" y="0"/>
                  </a:lnTo>
                  <a:lnTo>
                    <a:pt x="0" y="1080"/>
                  </a:lnTo>
                  <a:lnTo>
                    <a:pt x="0" y="1080"/>
                  </a:lnTo>
                  <a:lnTo>
                    <a:pt x="99" y="0"/>
                  </a:lnTo>
                  <a:lnTo>
                    <a:pt x="99"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 name="Google Shape;564;g29bc8441d3f_0_2117"/>
            <p:cNvSpPr/>
            <p:nvPr/>
          </p:nvSpPr>
          <p:spPr>
            <a:xfrm>
              <a:off x="3207300" y="2472075"/>
              <a:ext cx="414900" cy="311800"/>
            </a:xfrm>
            <a:custGeom>
              <a:avLst/>
              <a:gdLst/>
              <a:ahLst/>
              <a:cxnLst/>
              <a:rect l="l" t="t" r="r" b="b"/>
              <a:pathLst>
                <a:path w="16596" h="12472" extrusionOk="0">
                  <a:moveTo>
                    <a:pt x="16596" y="0"/>
                  </a:moveTo>
                  <a:lnTo>
                    <a:pt x="16203" y="786"/>
                  </a:lnTo>
                  <a:lnTo>
                    <a:pt x="15614" y="1571"/>
                  </a:lnTo>
                  <a:lnTo>
                    <a:pt x="14337" y="2553"/>
                  </a:lnTo>
                  <a:lnTo>
                    <a:pt x="12766" y="3633"/>
                  </a:lnTo>
                  <a:lnTo>
                    <a:pt x="10998" y="4714"/>
                  </a:lnTo>
                  <a:lnTo>
                    <a:pt x="9034" y="5597"/>
                  </a:lnTo>
                  <a:lnTo>
                    <a:pt x="6972" y="6383"/>
                  </a:lnTo>
                  <a:lnTo>
                    <a:pt x="4910" y="7070"/>
                  </a:lnTo>
                  <a:lnTo>
                    <a:pt x="2946" y="7463"/>
                  </a:lnTo>
                  <a:lnTo>
                    <a:pt x="2063" y="7561"/>
                  </a:lnTo>
                  <a:lnTo>
                    <a:pt x="1179" y="7561"/>
                  </a:lnTo>
                  <a:lnTo>
                    <a:pt x="99" y="7463"/>
                  </a:lnTo>
                  <a:lnTo>
                    <a:pt x="0" y="8543"/>
                  </a:lnTo>
                  <a:lnTo>
                    <a:pt x="0" y="10605"/>
                  </a:lnTo>
                  <a:lnTo>
                    <a:pt x="99" y="12471"/>
                  </a:lnTo>
                  <a:lnTo>
                    <a:pt x="786" y="12177"/>
                  </a:lnTo>
                  <a:lnTo>
                    <a:pt x="2554" y="11391"/>
                  </a:lnTo>
                  <a:lnTo>
                    <a:pt x="4910" y="10213"/>
                  </a:lnTo>
                  <a:lnTo>
                    <a:pt x="7758" y="8641"/>
                  </a:lnTo>
                  <a:lnTo>
                    <a:pt x="9231" y="7758"/>
                  </a:lnTo>
                  <a:lnTo>
                    <a:pt x="10606" y="6776"/>
                  </a:lnTo>
                  <a:lnTo>
                    <a:pt x="11980" y="5794"/>
                  </a:lnTo>
                  <a:lnTo>
                    <a:pt x="13257" y="4714"/>
                  </a:lnTo>
                  <a:lnTo>
                    <a:pt x="14435" y="3535"/>
                  </a:lnTo>
                  <a:lnTo>
                    <a:pt x="15417" y="2455"/>
                  </a:lnTo>
                  <a:lnTo>
                    <a:pt x="16105" y="1277"/>
                  </a:lnTo>
                  <a:lnTo>
                    <a:pt x="16399" y="688"/>
                  </a:lnTo>
                  <a:lnTo>
                    <a:pt x="16596" y="0"/>
                  </a:lnTo>
                  <a:close/>
                </a:path>
              </a:pathLst>
            </a:custGeom>
            <a:solidFill>
              <a:srgbClr val="35354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 name="Google Shape;565;g29bc8441d3f_0_2117"/>
            <p:cNvSpPr/>
            <p:nvPr/>
          </p:nvSpPr>
          <p:spPr>
            <a:xfrm>
              <a:off x="3371775" y="2685650"/>
              <a:ext cx="4925" cy="25"/>
            </a:xfrm>
            <a:custGeom>
              <a:avLst/>
              <a:gdLst/>
              <a:ahLst/>
              <a:cxnLst/>
              <a:rect l="l" t="t" r="r" b="b"/>
              <a:pathLst>
                <a:path w="197" h="1" fill="none" extrusionOk="0">
                  <a:moveTo>
                    <a:pt x="1" y="0"/>
                  </a:moveTo>
                  <a:lnTo>
                    <a:pt x="99" y="0"/>
                  </a:lnTo>
                  <a:lnTo>
                    <a:pt x="197" y="0"/>
                  </a:lnTo>
                  <a:lnTo>
                    <a:pt x="197"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 name="Google Shape;566;g29bc8441d3f_0_2117"/>
            <p:cNvSpPr/>
            <p:nvPr/>
          </p:nvSpPr>
          <p:spPr>
            <a:xfrm>
              <a:off x="3207300" y="2472075"/>
              <a:ext cx="414900" cy="311800"/>
            </a:xfrm>
            <a:custGeom>
              <a:avLst/>
              <a:gdLst/>
              <a:ahLst/>
              <a:cxnLst/>
              <a:rect l="l" t="t" r="r" b="b"/>
              <a:pathLst>
                <a:path w="16596" h="12472" fill="none" extrusionOk="0">
                  <a:moveTo>
                    <a:pt x="16596" y="0"/>
                  </a:moveTo>
                  <a:lnTo>
                    <a:pt x="16596" y="0"/>
                  </a:lnTo>
                  <a:lnTo>
                    <a:pt x="16203" y="786"/>
                  </a:lnTo>
                  <a:lnTo>
                    <a:pt x="15614" y="1571"/>
                  </a:lnTo>
                  <a:lnTo>
                    <a:pt x="15614" y="1571"/>
                  </a:lnTo>
                  <a:lnTo>
                    <a:pt x="14337" y="2553"/>
                  </a:lnTo>
                  <a:lnTo>
                    <a:pt x="12766" y="3633"/>
                  </a:lnTo>
                  <a:lnTo>
                    <a:pt x="10998" y="4714"/>
                  </a:lnTo>
                  <a:lnTo>
                    <a:pt x="9034" y="5597"/>
                  </a:lnTo>
                  <a:lnTo>
                    <a:pt x="6972" y="6383"/>
                  </a:lnTo>
                  <a:lnTo>
                    <a:pt x="4910" y="7070"/>
                  </a:lnTo>
                  <a:lnTo>
                    <a:pt x="2946" y="7463"/>
                  </a:lnTo>
                  <a:lnTo>
                    <a:pt x="2063" y="7561"/>
                  </a:lnTo>
                  <a:lnTo>
                    <a:pt x="1179" y="7561"/>
                  </a:lnTo>
                  <a:lnTo>
                    <a:pt x="1179" y="7561"/>
                  </a:lnTo>
                  <a:lnTo>
                    <a:pt x="99" y="7463"/>
                  </a:lnTo>
                  <a:lnTo>
                    <a:pt x="99" y="7463"/>
                  </a:lnTo>
                  <a:lnTo>
                    <a:pt x="0" y="8543"/>
                  </a:lnTo>
                  <a:lnTo>
                    <a:pt x="0" y="8543"/>
                  </a:lnTo>
                  <a:lnTo>
                    <a:pt x="0" y="10605"/>
                  </a:lnTo>
                  <a:lnTo>
                    <a:pt x="0" y="10605"/>
                  </a:lnTo>
                  <a:lnTo>
                    <a:pt x="99" y="12471"/>
                  </a:lnTo>
                  <a:lnTo>
                    <a:pt x="99" y="12471"/>
                  </a:lnTo>
                  <a:lnTo>
                    <a:pt x="99" y="12471"/>
                  </a:lnTo>
                  <a:lnTo>
                    <a:pt x="99" y="12471"/>
                  </a:lnTo>
                  <a:lnTo>
                    <a:pt x="786" y="12177"/>
                  </a:lnTo>
                  <a:lnTo>
                    <a:pt x="2554" y="11391"/>
                  </a:lnTo>
                  <a:lnTo>
                    <a:pt x="4910" y="10213"/>
                  </a:lnTo>
                  <a:lnTo>
                    <a:pt x="7758" y="8641"/>
                  </a:lnTo>
                  <a:lnTo>
                    <a:pt x="9231" y="7758"/>
                  </a:lnTo>
                  <a:lnTo>
                    <a:pt x="10606" y="6776"/>
                  </a:lnTo>
                  <a:lnTo>
                    <a:pt x="11980" y="5794"/>
                  </a:lnTo>
                  <a:lnTo>
                    <a:pt x="13257" y="4714"/>
                  </a:lnTo>
                  <a:lnTo>
                    <a:pt x="14435" y="3535"/>
                  </a:lnTo>
                  <a:lnTo>
                    <a:pt x="15417" y="2455"/>
                  </a:lnTo>
                  <a:lnTo>
                    <a:pt x="16105" y="1277"/>
                  </a:lnTo>
                  <a:lnTo>
                    <a:pt x="16399" y="688"/>
                  </a:lnTo>
                  <a:lnTo>
                    <a:pt x="1659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 name="Google Shape;567;g29bc8441d3f_0_2117"/>
            <p:cNvSpPr/>
            <p:nvPr/>
          </p:nvSpPr>
          <p:spPr>
            <a:xfrm>
              <a:off x="3371775" y="2685650"/>
              <a:ext cx="4925" cy="25"/>
            </a:xfrm>
            <a:custGeom>
              <a:avLst/>
              <a:gdLst/>
              <a:ahLst/>
              <a:cxnLst/>
              <a:rect l="l" t="t" r="r" b="b"/>
              <a:pathLst>
                <a:path w="197" h="1" extrusionOk="0">
                  <a:moveTo>
                    <a:pt x="99" y="0"/>
                  </a:moveTo>
                  <a:lnTo>
                    <a:pt x="1" y="0"/>
                  </a:lnTo>
                  <a:lnTo>
                    <a:pt x="1" y="0"/>
                  </a:lnTo>
                  <a:lnTo>
                    <a:pt x="197" y="0"/>
                  </a:lnTo>
                  <a:lnTo>
                    <a:pt x="99" y="0"/>
                  </a:lnTo>
                  <a:close/>
                </a:path>
              </a:pathLst>
            </a:custGeom>
            <a:solidFill>
              <a:srgbClr val="2B2B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 name="Google Shape;568;g29bc8441d3f_0_2117"/>
            <p:cNvSpPr/>
            <p:nvPr/>
          </p:nvSpPr>
          <p:spPr>
            <a:xfrm>
              <a:off x="3371775" y="2685650"/>
              <a:ext cx="4925" cy="25"/>
            </a:xfrm>
            <a:custGeom>
              <a:avLst/>
              <a:gdLst/>
              <a:ahLst/>
              <a:cxnLst/>
              <a:rect l="l" t="t" r="r" b="b"/>
              <a:pathLst>
                <a:path w="197" h="1" fill="none" extrusionOk="0">
                  <a:moveTo>
                    <a:pt x="99" y="0"/>
                  </a:moveTo>
                  <a:lnTo>
                    <a:pt x="1" y="0"/>
                  </a:lnTo>
                  <a:lnTo>
                    <a:pt x="1" y="0"/>
                  </a:lnTo>
                  <a:lnTo>
                    <a:pt x="197" y="0"/>
                  </a:lnTo>
                  <a:lnTo>
                    <a:pt x="9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 name="Google Shape;569;g29bc8441d3f_0_2117"/>
            <p:cNvSpPr/>
            <p:nvPr/>
          </p:nvSpPr>
          <p:spPr>
            <a:xfrm>
              <a:off x="3690925" y="2776475"/>
              <a:ext cx="2475" cy="25"/>
            </a:xfrm>
            <a:custGeom>
              <a:avLst/>
              <a:gdLst/>
              <a:ahLst/>
              <a:cxnLst/>
              <a:rect l="l" t="t" r="r" b="b"/>
              <a:pathLst>
                <a:path w="99" h="1" extrusionOk="0">
                  <a:moveTo>
                    <a:pt x="98" y="1"/>
                  </a:moveTo>
                  <a:lnTo>
                    <a:pt x="0" y="1"/>
                  </a:lnTo>
                  <a:lnTo>
                    <a:pt x="0" y="1"/>
                  </a:lnTo>
                  <a:lnTo>
                    <a:pt x="0" y="1"/>
                  </a:lnTo>
                  <a:lnTo>
                    <a:pt x="98" y="1"/>
                  </a:lnTo>
                  <a:close/>
                </a:path>
              </a:pathLst>
            </a:custGeom>
            <a:solidFill>
              <a:srgbClr val="3132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 name="Google Shape;570;g29bc8441d3f_0_2117"/>
            <p:cNvSpPr/>
            <p:nvPr/>
          </p:nvSpPr>
          <p:spPr>
            <a:xfrm>
              <a:off x="3690925" y="2776475"/>
              <a:ext cx="2475" cy="25"/>
            </a:xfrm>
            <a:custGeom>
              <a:avLst/>
              <a:gdLst/>
              <a:ahLst/>
              <a:cxnLst/>
              <a:rect l="l" t="t" r="r" b="b"/>
              <a:pathLst>
                <a:path w="99" h="1" fill="none" extrusionOk="0">
                  <a:moveTo>
                    <a:pt x="98" y="1"/>
                  </a:moveTo>
                  <a:lnTo>
                    <a:pt x="0" y="1"/>
                  </a:lnTo>
                  <a:lnTo>
                    <a:pt x="0" y="1"/>
                  </a:lnTo>
                  <a:lnTo>
                    <a:pt x="0" y="1"/>
                  </a:lnTo>
                  <a:lnTo>
                    <a:pt x="9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 name="Google Shape;571;g29bc8441d3f_0_2117"/>
            <p:cNvSpPr/>
            <p:nvPr/>
          </p:nvSpPr>
          <p:spPr>
            <a:xfrm>
              <a:off x="3796475" y="667725"/>
              <a:ext cx="297075" cy="483625"/>
            </a:xfrm>
            <a:custGeom>
              <a:avLst/>
              <a:gdLst/>
              <a:ahLst/>
              <a:cxnLst/>
              <a:rect l="l" t="t" r="r" b="b"/>
              <a:pathLst>
                <a:path w="11883" h="19345" extrusionOk="0">
                  <a:moveTo>
                    <a:pt x="5794" y="0"/>
                  </a:moveTo>
                  <a:lnTo>
                    <a:pt x="5205" y="393"/>
                  </a:lnTo>
                  <a:lnTo>
                    <a:pt x="4419" y="884"/>
                  </a:lnTo>
                  <a:lnTo>
                    <a:pt x="3634" y="1473"/>
                  </a:lnTo>
                  <a:lnTo>
                    <a:pt x="2848" y="2259"/>
                  </a:lnTo>
                  <a:lnTo>
                    <a:pt x="2161" y="3143"/>
                  </a:lnTo>
                  <a:lnTo>
                    <a:pt x="1866" y="3634"/>
                  </a:lnTo>
                  <a:lnTo>
                    <a:pt x="1572" y="4125"/>
                  </a:lnTo>
                  <a:lnTo>
                    <a:pt x="1375" y="4615"/>
                  </a:lnTo>
                  <a:lnTo>
                    <a:pt x="1375" y="5205"/>
                  </a:lnTo>
                  <a:lnTo>
                    <a:pt x="982" y="7856"/>
                  </a:lnTo>
                  <a:lnTo>
                    <a:pt x="491" y="11391"/>
                  </a:lnTo>
                  <a:lnTo>
                    <a:pt x="197" y="13257"/>
                  </a:lnTo>
                  <a:lnTo>
                    <a:pt x="99" y="15024"/>
                  </a:lnTo>
                  <a:lnTo>
                    <a:pt x="0" y="16595"/>
                  </a:lnTo>
                  <a:lnTo>
                    <a:pt x="0" y="17872"/>
                  </a:lnTo>
                  <a:lnTo>
                    <a:pt x="6580" y="19050"/>
                  </a:lnTo>
                  <a:lnTo>
                    <a:pt x="7561" y="19148"/>
                  </a:lnTo>
                  <a:lnTo>
                    <a:pt x="9624" y="19345"/>
                  </a:lnTo>
                  <a:lnTo>
                    <a:pt x="10704" y="19345"/>
                  </a:lnTo>
                  <a:lnTo>
                    <a:pt x="11489" y="19247"/>
                  </a:lnTo>
                  <a:lnTo>
                    <a:pt x="11784" y="19148"/>
                  </a:lnTo>
                  <a:lnTo>
                    <a:pt x="11882" y="19050"/>
                  </a:lnTo>
                  <a:lnTo>
                    <a:pt x="11882" y="18854"/>
                  </a:lnTo>
                  <a:lnTo>
                    <a:pt x="11784" y="18657"/>
                  </a:lnTo>
                  <a:lnTo>
                    <a:pt x="11293" y="17970"/>
                  </a:lnTo>
                  <a:lnTo>
                    <a:pt x="10900" y="17185"/>
                  </a:lnTo>
                  <a:lnTo>
                    <a:pt x="10606" y="16497"/>
                  </a:lnTo>
                  <a:lnTo>
                    <a:pt x="10311" y="15908"/>
                  </a:lnTo>
                  <a:lnTo>
                    <a:pt x="10016" y="14631"/>
                  </a:lnTo>
                  <a:lnTo>
                    <a:pt x="9820" y="14042"/>
                  </a:lnTo>
                  <a:lnTo>
                    <a:pt x="9624" y="13551"/>
                  </a:lnTo>
                  <a:lnTo>
                    <a:pt x="9329" y="12864"/>
                  </a:lnTo>
                  <a:lnTo>
                    <a:pt x="9133" y="12078"/>
                  </a:lnTo>
                  <a:lnTo>
                    <a:pt x="8838" y="10409"/>
                  </a:lnTo>
                  <a:lnTo>
                    <a:pt x="8642" y="8936"/>
                  </a:lnTo>
                  <a:lnTo>
                    <a:pt x="8543" y="7561"/>
                  </a:lnTo>
                  <a:lnTo>
                    <a:pt x="8543" y="6285"/>
                  </a:lnTo>
                  <a:lnTo>
                    <a:pt x="8543" y="5794"/>
                  </a:lnTo>
                  <a:lnTo>
                    <a:pt x="7856" y="4321"/>
                  </a:lnTo>
                  <a:lnTo>
                    <a:pt x="5794" y="0"/>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 name="Google Shape;572;g29bc8441d3f_0_2117"/>
            <p:cNvSpPr/>
            <p:nvPr/>
          </p:nvSpPr>
          <p:spPr>
            <a:xfrm>
              <a:off x="3796475" y="667725"/>
              <a:ext cx="297075" cy="483625"/>
            </a:xfrm>
            <a:custGeom>
              <a:avLst/>
              <a:gdLst/>
              <a:ahLst/>
              <a:cxnLst/>
              <a:rect l="l" t="t" r="r" b="b"/>
              <a:pathLst>
                <a:path w="11883" h="19345" fill="none" extrusionOk="0">
                  <a:moveTo>
                    <a:pt x="0" y="17872"/>
                  </a:moveTo>
                  <a:lnTo>
                    <a:pt x="6580" y="19050"/>
                  </a:lnTo>
                  <a:lnTo>
                    <a:pt x="6580" y="19050"/>
                  </a:lnTo>
                  <a:lnTo>
                    <a:pt x="7561" y="19148"/>
                  </a:lnTo>
                  <a:lnTo>
                    <a:pt x="9624" y="19345"/>
                  </a:lnTo>
                  <a:lnTo>
                    <a:pt x="10704" y="19345"/>
                  </a:lnTo>
                  <a:lnTo>
                    <a:pt x="11489" y="19247"/>
                  </a:lnTo>
                  <a:lnTo>
                    <a:pt x="11784" y="19148"/>
                  </a:lnTo>
                  <a:lnTo>
                    <a:pt x="11882" y="19050"/>
                  </a:lnTo>
                  <a:lnTo>
                    <a:pt x="11882" y="18854"/>
                  </a:lnTo>
                  <a:lnTo>
                    <a:pt x="11784" y="18657"/>
                  </a:lnTo>
                  <a:lnTo>
                    <a:pt x="11784" y="18657"/>
                  </a:lnTo>
                  <a:lnTo>
                    <a:pt x="11293" y="17970"/>
                  </a:lnTo>
                  <a:lnTo>
                    <a:pt x="10900" y="17185"/>
                  </a:lnTo>
                  <a:lnTo>
                    <a:pt x="10606" y="16497"/>
                  </a:lnTo>
                  <a:lnTo>
                    <a:pt x="10311" y="15908"/>
                  </a:lnTo>
                  <a:lnTo>
                    <a:pt x="10016" y="14631"/>
                  </a:lnTo>
                  <a:lnTo>
                    <a:pt x="9820" y="14042"/>
                  </a:lnTo>
                  <a:lnTo>
                    <a:pt x="9624" y="13551"/>
                  </a:lnTo>
                  <a:lnTo>
                    <a:pt x="9624" y="13551"/>
                  </a:lnTo>
                  <a:lnTo>
                    <a:pt x="9329" y="12864"/>
                  </a:lnTo>
                  <a:lnTo>
                    <a:pt x="9133" y="12078"/>
                  </a:lnTo>
                  <a:lnTo>
                    <a:pt x="8838" y="10409"/>
                  </a:lnTo>
                  <a:lnTo>
                    <a:pt x="8838" y="10409"/>
                  </a:lnTo>
                  <a:lnTo>
                    <a:pt x="8642" y="8936"/>
                  </a:lnTo>
                  <a:lnTo>
                    <a:pt x="8543" y="7561"/>
                  </a:lnTo>
                  <a:lnTo>
                    <a:pt x="8543" y="6285"/>
                  </a:lnTo>
                  <a:lnTo>
                    <a:pt x="8543" y="5794"/>
                  </a:lnTo>
                  <a:lnTo>
                    <a:pt x="7856" y="4321"/>
                  </a:lnTo>
                  <a:lnTo>
                    <a:pt x="5794" y="0"/>
                  </a:lnTo>
                  <a:lnTo>
                    <a:pt x="5794" y="0"/>
                  </a:lnTo>
                  <a:lnTo>
                    <a:pt x="5205" y="393"/>
                  </a:lnTo>
                  <a:lnTo>
                    <a:pt x="4419" y="884"/>
                  </a:lnTo>
                  <a:lnTo>
                    <a:pt x="3634" y="1473"/>
                  </a:lnTo>
                  <a:lnTo>
                    <a:pt x="2848" y="2259"/>
                  </a:lnTo>
                  <a:lnTo>
                    <a:pt x="2161" y="3143"/>
                  </a:lnTo>
                  <a:lnTo>
                    <a:pt x="1866" y="3634"/>
                  </a:lnTo>
                  <a:lnTo>
                    <a:pt x="1572" y="4125"/>
                  </a:lnTo>
                  <a:lnTo>
                    <a:pt x="1375" y="4615"/>
                  </a:lnTo>
                  <a:lnTo>
                    <a:pt x="1375" y="5205"/>
                  </a:lnTo>
                  <a:lnTo>
                    <a:pt x="1375" y="5205"/>
                  </a:lnTo>
                  <a:lnTo>
                    <a:pt x="982" y="7856"/>
                  </a:lnTo>
                  <a:lnTo>
                    <a:pt x="491" y="11391"/>
                  </a:lnTo>
                  <a:lnTo>
                    <a:pt x="197" y="13257"/>
                  </a:lnTo>
                  <a:lnTo>
                    <a:pt x="99" y="15024"/>
                  </a:lnTo>
                  <a:lnTo>
                    <a:pt x="0" y="16595"/>
                  </a:lnTo>
                  <a:lnTo>
                    <a:pt x="0" y="1787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 name="Google Shape;573;g29bc8441d3f_0_2117"/>
            <p:cNvSpPr/>
            <p:nvPr/>
          </p:nvSpPr>
          <p:spPr>
            <a:xfrm>
              <a:off x="3904500" y="837100"/>
              <a:ext cx="112950" cy="93325"/>
            </a:xfrm>
            <a:custGeom>
              <a:avLst/>
              <a:gdLst/>
              <a:ahLst/>
              <a:cxnLst/>
              <a:rect l="l" t="t" r="r" b="b"/>
              <a:pathLst>
                <a:path w="4518" h="3733" extrusionOk="0">
                  <a:moveTo>
                    <a:pt x="98" y="1"/>
                  </a:moveTo>
                  <a:lnTo>
                    <a:pt x="0" y="492"/>
                  </a:lnTo>
                  <a:lnTo>
                    <a:pt x="98" y="983"/>
                  </a:lnTo>
                  <a:lnTo>
                    <a:pt x="295" y="1670"/>
                  </a:lnTo>
                  <a:lnTo>
                    <a:pt x="687" y="2259"/>
                  </a:lnTo>
                  <a:lnTo>
                    <a:pt x="1178" y="2848"/>
                  </a:lnTo>
                  <a:lnTo>
                    <a:pt x="1866" y="3339"/>
                  </a:lnTo>
                  <a:lnTo>
                    <a:pt x="2651" y="3634"/>
                  </a:lnTo>
                  <a:lnTo>
                    <a:pt x="3044" y="3732"/>
                  </a:lnTo>
                  <a:lnTo>
                    <a:pt x="4026" y="3732"/>
                  </a:lnTo>
                  <a:lnTo>
                    <a:pt x="4517" y="3634"/>
                  </a:lnTo>
                  <a:lnTo>
                    <a:pt x="4321" y="2161"/>
                  </a:lnTo>
                  <a:lnTo>
                    <a:pt x="4222" y="885"/>
                  </a:lnTo>
                  <a:lnTo>
                    <a:pt x="3142" y="786"/>
                  </a:lnTo>
                  <a:lnTo>
                    <a:pt x="2062" y="590"/>
                  </a:lnTo>
                  <a:lnTo>
                    <a:pt x="982" y="295"/>
                  </a:lnTo>
                  <a:lnTo>
                    <a:pt x="98" y="1"/>
                  </a:lnTo>
                  <a:close/>
                </a:path>
              </a:pathLst>
            </a:custGeom>
            <a:solidFill>
              <a:srgbClr val="C59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 name="Google Shape;574;g29bc8441d3f_0_2117"/>
            <p:cNvSpPr/>
            <p:nvPr/>
          </p:nvSpPr>
          <p:spPr>
            <a:xfrm>
              <a:off x="3904500" y="837100"/>
              <a:ext cx="112950" cy="93325"/>
            </a:xfrm>
            <a:custGeom>
              <a:avLst/>
              <a:gdLst/>
              <a:ahLst/>
              <a:cxnLst/>
              <a:rect l="l" t="t" r="r" b="b"/>
              <a:pathLst>
                <a:path w="4518" h="3733" fill="none" extrusionOk="0">
                  <a:moveTo>
                    <a:pt x="98" y="1"/>
                  </a:moveTo>
                  <a:lnTo>
                    <a:pt x="98" y="1"/>
                  </a:lnTo>
                  <a:lnTo>
                    <a:pt x="0" y="492"/>
                  </a:lnTo>
                  <a:lnTo>
                    <a:pt x="98" y="983"/>
                  </a:lnTo>
                  <a:lnTo>
                    <a:pt x="295" y="1670"/>
                  </a:lnTo>
                  <a:lnTo>
                    <a:pt x="687" y="2259"/>
                  </a:lnTo>
                  <a:lnTo>
                    <a:pt x="1178" y="2848"/>
                  </a:lnTo>
                  <a:lnTo>
                    <a:pt x="1866" y="3339"/>
                  </a:lnTo>
                  <a:lnTo>
                    <a:pt x="2651" y="3634"/>
                  </a:lnTo>
                  <a:lnTo>
                    <a:pt x="3044" y="3732"/>
                  </a:lnTo>
                  <a:lnTo>
                    <a:pt x="3535" y="3732"/>
                  </a:lnTo>
                  <a:lnTo>
                    <a:pt x="3535" y="3732"/>
                  </a:lnTo>
                  <a:lnTo>
                    <a:pt x="4026" y="3732"/>
                  </a:lnTo>
                  <a:lnTo>
                    <a:pt x="4517" y="3634"/>
                  </a:lnTo>
                  <a:lnTo>
                    <a:pt x="4517" y="3634"/>
                  </a:lnTo>
                  <a:lnTo>
                    <a:pt x="4321" y="2161"/>
                  </a:lnTo>
                  <a:lnTo>
                    <a:pt x="4222" y="885"/>
                  </a:lnTo>
                  <a:lnTo>
                    <a:pt x="4222" y="885"/>
                  </a:lnTo>
                  <a:lnTo>
                    <a:pt x="3142" y="786"/>
                  </a:lnTo>
                  <a:lnTo>
                    <a:pt x="2062" y="590"/>
                  </a:lnTo>
                  <a:lnTo>
                    <a:pt x="982" y="295"/>
                  </a:lnTo>
                  <a:lnTo>
                    <a:pt x="9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g29bc8441d3f_0_2117"/>
            <p:cNvSpPr/>
            <p:nvPr/>
          </p:nvSpPr>
          <p:spPr>
            <a:xfrm>
              <a:off x="3354600" y="920575"/>
              <a:ext cx="815050" cy="1534325"/>
            </a:xfrm>
            <a:custGeom>
              <a:avLst/>
              <a:gdLst/>
              <a:ahLst/>
              <a:cxnLst/>
              <a:rect l="l" t="t" r="r" b="b"/>
              <a:pathLst>
                <a:path w="32602" h="61373" extrusionOk="0">
                  <a:moveTo>
                    <a:pt x="18363" y="0"/>
                  </a:moveTo>
                  <a:lnTo>
                    <a:pt x="16595" y="1473"/>
                  </a:lnTo>
                  <a:lnTo>
                    <a:pt x="14828" y="2750"/>
                  </a:lnTo>
                  <a:lnTo>
                    <a:pt x="13158" y="3830"/>
                  </a:lnTo>
                  <a:lnTo>
                    <a:pt x="11685" y="4714"/>
                  </a:lnTo>
                  <a:lnTo>
                    <a:pt x="9427" y="6089"/>
                  </a:lnTo>
                  <a:lnTo>
                    <a:pt x="8543" y="6481"/>
                  </a:lnTo>
                  <a:lnTo>
                    <a:pt x="4517" y="24746"/>
                  </a:lnTo>
                  <a:lnTo>
                    <a:pt x="1768" y="37806"/>
                  </a:lnTo>
                  <a:lnTo>
                    <a:pt x="295" y="44680"/>
                  </a:lnTo>
                  <a:lnTo>
                    <a:pt x="98" y="45858"/>
                  </a:lnTo>
                  <a:lnTo>
                    <a:pt x="0" y="47625"/>
                  </a:lnTo>
                  <a:lnTo>
                    <a:pt x="98" y="48706"/>
                  </a:lnTo>
                  <a:lnTo>
                    <a:pt x="197" y="49884"/>
                  </a:lnTo>
                  <a:lnTo>
                    <a:pt x="393" y="51161"/>
                  </a:lnTo>
                  <a:lnTo>
                    <a:pt x="688" y="52437"/>
                  </a:lnTo>
                  <a:lnTo>
                    <a:pt x="1080" y="53714"/>
                  </a:lnTo>
                  <a:lnTo>
                    <a:pt x="1571" y="54990"/>
                  </a:lnTo>
                  <a:lnTo>
                    <a:pt x="2259" y="56168"/>
                  </a:lnTo>
                  <a:lnTo>
                    <a:pt x="3142" y="57347"/>
                  </a:lnTo>
                  <a:lnTo>
                    <a:pt x="4223" y="58427"/>
                  </a:lnTo>
                  <a:lnTo>
                    <a:pt x="4812" y="58918"/>
                  </a:lnTo>
                  <a:lnTo>
                    <a:pt x="5499" y="59409"/>
                  </a:lnTo>
                  <a:lnTo>
                    <a:pt x="6187" y="59802"/>
                  </a:lnTo>
                  <a:lnTo>
                    <a:pt x="6972" y="60195"/>
                  </a:lnTo>
                  <a:lnTo>
                    <a:pt x="7758" y="60489"/>
                  </a:lnTo>
                  <a:lnTo>
                    <a:pt x="8740" y="60784"/>
                  </a:lnTo>
                  <a:lnTo>
                    <a:pt x="10114" y="61176"/>
                  </a:lnTo>
                  <a:lnTo>
                    <a:pt x="11587" y="61373"/>
                  </a:lnTo>
                  <a:lnTo>
                    <a:pt x="14631" y="61373"/>
                  </a:lnTo>
                  <a:lnTo>
                    <a:pt x="16202" y="61275"/>
                  </a:lnTo>
                  <a:lnTo>
                    <a:pt x="17774" y="61078"/>
                  </a:lnTo>
                  <a:lnTo>
                    <a:pt x="19247" y="60784"/>
                  </a:lnTo>
                  <a:lnTo>
                    <a:pt x="20719" y="60391"/>
                  </a:lnTo>
                  <a:lnTo>
                    <a:pt x="21996" y="59998"/>
                  </a:lnTo>
                  <a:lnTo>
                    <a:pt x="23273" y="59507"/>
                  </a:lnTo>
                  <a:lnTo>
                    <a:pt x="24255" y="59016"/>
                  </a:lnTo>
                  <a:lnTo>
                    <a:pt x="25138" y="58623"/>
                  </a:lnTo>
                  <a:lnTo>
                    <a:pt x="25826" y="58132"/>
                  </a:lnTo>
                  <a:lnTo>
                    <a:pt x="26218" y="57641"/>
                  </a:lnTo>
                  <a:lnTo>
                    <a:pt x="26317" y="57347"/>
                  </a:lnTo>
                  <a:lnTo>
                    <a:pt x="26415" y="57150"/>
                  </a:lnTo>
                  <a:lnTo>
                    <a:pt x="26415" y="56954"/>
                  </a:lnTo>
                  <a:lnTo>
                    <a:pt x="26317" y="56758"/>
                  </a:lnTo>
                  <a:lnTo>
                    <a:pt x="26218" y="56365"/>
                  </a:lnTo>
                  <a:lnTo>
                    <a:pt x="26218" y="55874"/>
                  </a:lnTo>
                  <a:lnTo>
                    <a:pt x="26415" y="54303"/>
                  </a:lnTo>
                  <a:lnTo>
                    <a:pt x="26906" y="52142"/>
                  </a:lnTo>
                  <a:lnTo>
                    <a:pt x="27593" y="49393"/>
                  </a:lnTo>
                  <a:lnTo>
                    <a:pt x="29361" y="42617"/>
                  </a:lnTo>
                  <a:lnTo>
                    <a:pt x="30244" y="38690"/>
                  </a:lnTo>
                  <a:lnTo>
                    <a:pt x="31128" y="34565"/>
                  </a:lnTo>
                  <a:lnTo>
                    <a:pt x="31816" y="30343"/>
                  </a:lnTo>
                  <a:lnTo>
                    <a:pt x="32110" y="28183"/>
                  </a:lnTo>
                  <a:lnTo>
                    <a:pt x="32307" y="26022"/>
                  </a:lnTo>
                  <a:lnTo>
                    <a:pt x="32503" y="23862"/>
                  </a:lnTo>
                  <a:lnTo>
                    <a:pt x="32601" y="21702"/>
                  </a:lnTo>
                  <a:lnTo>
                    <a:pt x="32601" y="19541"/>
                  </a:lnTo>
                  <a:lnTo>
                    <a:pt x="32503" y="17479"/>
                  </a:lnTo>
                  <a:lnTo>
                    <a:pt x="32307" y="15417"/>
                  </a:lnTo>
                  <a:lnTo>
                    <a:pt x="31914" y="13453"/>
                  </a:lnTo>
                  <a:lnTo>
                    <a:pt x="31521" y="11489"/>
                  </a:lnTo>
                  <a:lnTo>
                    <a:pt x="30932" y="9624"/>
                  </a:lnTo>
                  <a:lnTo>
                    <a:pt x="30244" y="7856"/>
                  </a:lnTo>
                  <a:lnTo>
                    <a:pt x="29459" y="6187"/>
                  </a:lnTo>
                  <a:lnTo>
                    <a:pt x="28477" y="4616"/>
                  </a:lnTo>
                  <a:lnTo>
                    <a:pt x="27299" y="3143"/>
                  </a:lnTo>
                  <a:lnTo>
                    <a:pt x="27102" y="2946"/>
                  </a:lnTo>
                  <a:lnTo>
                    <a:pt x="26906" y="2750"/>
                  </a:lnTo>
                  <a:lnTo>
                    <a:pt x="26513" y="2750"/>
                  </a:lnTo>
                  <a:lnTo>
                    <a:pt x="26120" y="2946"/>
                  </a:lnTo>
                  <a:lnTo>
                    <a:pt x="25826" y="3241"/>
                  </a:lnTo>
                  <a:lnTo>
                    <a:pt x="25433" y="3732"/>
                  </a:lnTo>
                  <a:lnTo>
                    <a:pt x="25138" y="4125"/>
                  </a:lnTo>
                  <a:lnTo>
                    <a:pt x="24942" y="4321"/>
                  </a:lnTo>
                  <a:lnTo>
                    <a:pt x="24746" y="4419"/>
                  </a:lnTo>
                  <a:lnTo>
                    <a:pt x="23960" y="4419"/>
                  </a:lnTo>
                  <a:lnTo>
                    <a:pt x="23469" y="4321"/>
                  </a:lnTo>
                  <a:lnTo>
                    <a:pt x="22978" y="4125"/>
                  </a:lnTo>
                  <a:lnTo>
                    <a:pt x="22683" y="3830"/>
                  </a:lnTo>
                  <a:lnTo>
                    <a:pt x="22291" y="3536"/>
                  </a:lnTo>
                  <a:lnTo>
                    <a:pt x="21701" y="2750"/>
                  </a:lnTo>
                  <a:lnTo>
                    <a:pt x="21112" y="1866"/>
                  </a:lnTo>
                  <a:lnTo>
                    <a:pt x="20621" y="1081"/>
                  </a:lnTo>
                  <a:lnTo>
                    <a:pt x="20327" y="688"/>
                  </a:lnTo>
                  <a:lnTo>
                    <a:pt x="20032" y="393"/>
                  </a:lnTo>
                  <a:lnTo>
                    <a:pt x="19639" y="197"/>
                  </a:lnTo>
                  <a:lnTo>
                    <a:pt x="1924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 name="Google Shape;576;g29bc8441d3f_0_2117"/>
            <p:cNvSpPr/>
            <p:nvPr/>
          </p:nvSpPr>
          <p:spPr>
            <a:xfrm>
              <a:off x="3354600" y="920575"/>
              <a:ext cx="815050" cy="1534325"/>
            </a:xfrm>
            <a:custGeom>
              <a:avLst/>
              <a:gdLst/>
              <a:ahLst/>
              <a:cxnLst/>
              <a:rect l="l" t="t" r="r" b="b"/>
              <a:pathLst>
                <a:path w="32602" h="61373" fill="none" extrusionOk="0">
                  <a:moveTo>
                    <a:pt x="18363" y="0"/>
                  </a:moveTo>
                  <a:lnTo>
                    <a:pt x="18363" y="0"/>
                  </a:lnTo>
                  <a:lnTo>
                    <a:pt x="18854" y="0"/>
                  </a:lnTo>
                  <a:lnTo>
                    <a:pt x="19247" y="0"/>
                  </a:lnTo>
                  <a:lnTo>
                    <a:pt x="19639" y="197"/>
                  </a:lnTo>
                  <a:lnTo>
                    <a:pt x="20032" y="393"/>
                  </a:lnTo>
                  <a:lnTo>
                    <a:pt x="20327" y="688"/>
                  </a:lnTo>
                  <a:lnTo>
                    <a:pt x="20621" y="1081"/>
                  </a:lnTo>
                  <a:lnTo>
                    <a:pt x="21112" y="1866"/>
                  </a:lnTo>
                  <a:lnTo>
                    <a:pt x="21701" y="2750"/>
                  </a:lnTo>
                  <a:lnTo>
                    <a:pt x="22291" y="3536"/>
                  </a:lnTo>
                  <a:lnTo>
                    <a:pt x="22683" y="3830"/>
                  </a:lnTo>
                  <a:lnTo>
                    <a:pt x="22978" y="4125"/>
                  </a:lnTo>
                  <a:lnTo>
                    <a:pt x="23469" y="4321"/>
                  </a:lnTo>
                  <a:lnTo>
                    <a:pt x="23960" y="4419"/>
                  </a:lnTo>
                  <a:lnTo>
                    <a:pt x="23960" y="4419"/>
                  </a:lnTo>
                  <a:lnTo>
                    <a:pt x="24451" y="4419"/>
                  </a:lnTo>
                  <a:lnTo>
                    <a:pt x="24746" y="4419"/>
                  </a:lnTo>
                  <a:lnTo>
                    <a:pt x="24942" y="4321"/>
                  </a:lnTo>
                  <a:lnTo>
                    <a:pt x="25138" y="4125"/>
                  </a:lnTo>
                  <a:lnTo>
                    <a:pt x="25433" y="3732"/>
                  </a:lnTo>
                  <a:lnTo>
                    <a:pt x="25826" y="3241"/>
                  </a:lnTo>
                  <a:lnTo>
                    <a:pt x="25826" y="3241"/>
                  </a:lnTo>
                  <a:lnTo>
                    <a:pt x="26120" y="2946"/>
                  </a:lnTo>
                  <a:lnTo>
                    <a:pt x="26513" y="2750"/>
                  </a:lnTo>
                  <a:lnTo>
                    <a:pt x="26709" y="2750"/>
                  </a:lnTo>
                  <a:lnTo>
                    <a:pt x="26906" y="2750"/>
                  </a:lnTo>
                  <a:lnTo>
                    <a:pt x="27102" y="2946"/>
                  </a:lnTo>
                  <a:lnTo>
                    <a:pt x="27299" y="3143"/>
                  </a:lnTo>
                  <a:lnTo>
                    <a:pt x="27299" y="3143"/>
                  </a:lnTo>
                  <a:lnTo>
                    <a:pt x="28477" y="4616"/>
                  </a:lnTo>
                  <a:lnTo>
                    <a:pt x="29459" y="6187"/>
                  </a:lnTo>
                  <a:lnTo>
                    <a:pt x="30244" y="7856"/>
                  </a:lnTo>
                  <a:lnTo>
                    <a:pt x="30932" y="9624"/>
                  </a:lnTo>
                  <a:lnTo>
                    <a:pt x="31521" y="11489"/>
                  </a:lnTo>
                  <a:lnTo>
                    <a:pt x="31914" y="13453"/>
                  </a:lnTo>
                  <a:lnTo>
                    <a:pt x="32307" y="15417"/>
                  </a:lnTo>
                  <a:lnTo>
                    <a:pt x="32503" y="17479"/>
                  </a:lnTo>
                  <a:lnTo>
                    <a:pt x="32601" y="19541"/>
                  </a:lnTo>
                  <a:lnTo>
                    <a:pt x="32601" y="21702"/>
                  </a:lnTo>
                  <a:lnTo>
                    <a:pt x="32503" y="23862"/>
                  </a:lnTo>
                  <a:lnTo>
                    <a:pt x="32307" y="26022"/>
                  </a:lnTo>
                  <a:lnTo>
                    <a:pt x="32110" y="28183"/>
                  </a:lnTo>
                  <a:lnTo>
                    <a:pt x="31816" y="30343"/>
                  </a:lnTo>
                  <a:lnTo>
                    <a:pt x="31128" y="34565"/>
                  </a:lnTo>
                  <a:lnTo>
                    <a:pt x="30244" y="38690"/>
                  </a:lnTo>
                  <a:lnTo>
                    <a:pt x="29361" y="42617"/>
                  </a:lnTo>
                  <a:lnTo>
                    <a:pt x="27593" y="49393"/>
                  </a:lnTo>
                  <a:lnTo>
                    <a:pt x="26906" y="52142"/>
                  </a:lnTo>
                  <a:lnTo>
                    <a:pt x="26415" y="54303"/>
                  </a:lnTo>
                  <a:lnTo>
                    <a:pt x="26218" y="55874"/>
                  </a:lnTo>
                  <a:lnTo>
                    <a:pt x="26218" y="56365"/>
                  </a:lnTo>
                  <a:lnTo>
                    <a:pt x="26317" y="56758"/>
                  </a:lnTo>
                  <a:lnTo>
                    <a:pt x="26317" y="56758"/>
                  </a:lnTo>
                  <a:lnTo>
                    <a:pt x="26415" y="56954"/>
                  </a:lnTo>
                  <a:lnTo>
                    <a:pt x="26415" y="57150"/>
                  </a:lnTo>
                  <a:lnTo>
                    <a:pt x="26317" y="57347"/>
                  </a:lnTo>
                  <a:lnTo>
                    <a:pt x="26218" y="57641"/>
                  </a:lnTo>
                  <a:lnTo>
                    <a:pt x="25826" y="58132"/>
                  </a:lnTo>
                  <a:lnTo>
                    <a:pt x="25138" y="58623"/>
                  </a:lnTo>
                  <a:lnTo>
                    <a:pt x="24255" y="59016"/>
                  </a:lnTo>
                  <a:lnTo>
                    <a:pt x="23273" y="59507"/>
                  </a:lnTo>
                  <a:lnTo>
                    <a:pt x="21996" y="59998"/>
                  </a:lnTo>
                  <a:lnTo>
                    <a:pt x="20719" y="60391"/>
                  </a:lnTo>
                  <a:lnTo>
                    <a:pt x="19247" y="60784"/>
                  </a:lnTo>
                  <a:lnTo>
                    <a:pt x="17774" y="61078"/>
                  </a:lnTo>
                  <a:lnTo>
                    <a:pt x="16202" y="61275"/>
                  </a:lnTo>
                  <a:lnTo>
                    <a:pt x="14631" y="61373"/>
                  </a:lnTo>
                  <a:lnTo>
                    <a:pt x="13158" y="61373"/>
                  </a:lnTo>
                  <a:lnTo>
                    <a:pt x="11587" y="61373"/>
                  </a:lnTo>
                  <a:lnTo>
                    <a:pt x="10114" y="61176"/>
                  </a:lnTo>
                  <a:lnTo>
                    <a:pt x="8740" y="60784"/>
                  </a:lnTo>
                  <a:lnTo>
                    <a:pt x="8740" y="60784"/>
                  </a:lnTo>
                  <a:lnTo>
                    <a:pt x="7758" y="60489"/>
                  </a:lnTo>
                  <a:lnTo>
                    <a:pt x="6972" y="60195"/>
                  </a:lnTo>
                  <a:lnTo>
                    <a:pt x="6187" y="59802"/>
                  </a:lnTo>
                  <a:lnTo>
                    <a:pt x="5499" y="59409"/>
                  </a:lnTo>
                  <a:lnTo>
                    <a:pt x="4812" y="58918"/>
                  </a:lnTo>
                  <a:lnTo>
                    <a:pt x="4223" y="58427"/>
                  </a:lnTo>
                  <a:lnTo>
                    <a:pt x="3142" y="57347"/>
                  </a:lnTo>
                  <a:lnTo>
                    <a:pt x="2259" y="56168"/>
                  </a:lnTo>
                  <a:lnTo>
                    <a:pt x="1571" y="54990"/>
                  </a:lnTo>
                  <a:lnTo>
                    <a:pt x="1080" y="53714"/>
                  </a:lnTo>
                  <a:lnTo>
                    <a:pt x="688" y="52437"/>
                  </a:lnTo>
                  <a:lnTo>
                    <a:pt x="393" y="51161"/>
                  </a:lnTo>
                  <a:lnTo>
                    <a:pt x="197" y="49884"/>
                  </a:lnTo>
                  <a:lnTo>
                    <a:pt x="98" y="48706"/>
                  </a:lnTo>
                  <a:lnTo>
                    <a:pt x="0" y="47625"/>
                  </a:lnTo>
                  <a:lnTo>
                    <a:pt x="98" y="45858"/>
                  </a:lnTo>
                  <a:lnTo>
                    <a:pt x="295" y="44680"/>
                  </a:lnTo>
                  <a:lnTo>
                    <a:pt x="295" y="44680"/>
                  </a:lnTo>
                  <a:lnTo>
                    <a:pt x="1768" y="37806"/>
                  </a:lnTo>
                  <a:lnTo>
                    <a:pt x="4517" y="24746"/>
                  </a:lnTo>
                  <a:lnTo>
                    <a:pt x="8543" y="6481"/>
                  </a:lnTo>
                  <a:lnTo>
                    <a:pt x="8543" y="6481"/>
                  </a:lnTo>
                  <a:lnTo>
                    <a:pt x="9427" y="6089"/>
                  </a:lnTo>
                  <a:lnTo>
                    <a:pt x="11685" y="4714"/>
                  </a:lnTo>
                  <a:lnTo>
                    <a:pt x="13158" y="3830"/>
                  </a:lnTo>
                  <a:lnTo>
                    <a:pt x="14828" y="2750"/>
                  </a:lnTo>
                  <a:lnTo>
                    <a:pt x="16595" y="1473"/>
                  </a:lnTo>
                  <a:lnTo>
                    <a:pt x="1836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 name="Google Shape;577;g29bc8441d3f_0_2117"/>
            <p:cNvSpPr/>
            <p:nvPr/>
          </p:nvSpPr>
          <p:spPr>
            <a:xfrm>
              <a:off x="3921675" y="522875"/>
              <a:ext cx="1188200" cy="2071975"/>
            </a:xfrm>
            <a:custGeom>
              <a:avLst/>
              <a:gdLst/>
              <a:ahLst/>
              <a:cxnLst/>
              <a:rect l="l" t="t" r="r" b="b"/>
              <a:pathLst>
                <a:path w="47528" h="82879" extrusionOk="0">
                  <a:moveTo>
                    <a:pt x="42912" y="1"/>
                  </a:moveTo>
                  <a:lnTo>
                    <a:pt x="41144" y="197"/>
                  </a:lnTo>
                  <a:lnTo>
                    <a:pt x="39573" y="492"/>
                  </a:lnTo>
                  <a:lnTo>
                    <a:pt x="38395" y="786"/>
                  </a:lnTo>
                  <a:lnTo>
                    <a:pt x="37708" y="983"/>
                  </a:lnTo>
                  <a:lnTo>
                    <a:pt x="37609" y="1179"/>
                  </a:lnTo>
                  <a:lnTo>
                    <a:pt x="37511" y="1375"/>
                  </a:lnTo>
                  <a:lnTo>
                    <a:pt x="37217" y="2259"/>
                  </a:lnTo>
                  <a:lnTo>
                    <a:pt x="37118" y="3339"/>
                  </a:lnTo>
                  <a:lnTo>
                    <a:pt x="37020" y="4714"/>
                  </a:lnTo>
                  <a:lnTo>
                    <a:pt x="36627" y="11981"/>
                  </a:lnTo>
                  <a:lnTo>
                    <a:pt x="36235" y="15810"/>
                  </a:lnTo>
                  <a:lnTo>
                    <a:pt x="36038" y="17578"/>
                  </a:lnTo>
                  <a:lnTo>
                    <a:pt x="35645" y="19149"/>
                  </a:lnTo>
                  <a:lnTo>
                    <a:pt x="35253" y="20622"/>
                  </a:lnTo>
                  <a:lnTo>
                    <a:pt x="34762" y="21800"/>
                  </a:lnTo>
                  <a:lnTo>
                    <a:pt x="34467" y="22193"/>
                  </a:lnTo>
                  <a:lnTo>
                    <a:pt x="34074" y="22586"/>
                  </a:lnTo>
                  <a:lnTo>
                    <a:pt x="33780" y="22880"/>
                  </a:lnTo>
                  <a:lnTo>
                    <a:pt x="33387" y="23077"/>
                  </a:lnTo>
                  <a:lnTo>
                    <a:pt x="31718" y="23470"/>
                  </a:lnTo>
                  <a:lnTo>
                    <a:pt x="29557" y="23862"/>
                  </a:lnTo>
                  <a:lnTo>
                    <a:pt x="28183" y="23961"/>
                  </a:lnTo>
                  <a:lnTo>
                    <a:pt x="26710" y="24059"/>
                  </a:lnTo>
                  <a:lnTo>
                    <a:pt x="25139" y="24059"/>
                  </a:lnTo>
                  <a:lnTo>
                    <a:pt x="23371" y="23961"/>
                  </a:lnTo>
                  <a:lnTo>
                    <a:pt x="21505" y="23764"/>
                  </a:lnTo>
                  <a:lnTo>
                    <a:pt x="19443" y="23568"/>
                  </a:lnTo>
                  <a:lnTo>
                    <a:pt x="17283" y="23175"/>
                  </a:lnTo>
                  <a:lnTo>
                    <a:pt x="15024" y="22684"/>
                  </a:lnTo>
                  <a:lnTo>
                    <a:pt x="12668" y="21997"/>
                  </a:lnTo>
                  <a:lnTo>
                    <a:pt x="10115" y="21211"/>
                  </a:lnTo>
                  <a:lnTo>
                    <a:pt x="7463" y="20229"/>
                  </a:lnTo>
                  <a:lnTo>
                    <a:pt x="4616" y="19051"/>
                  </a:lnTo>
                  <a:lnTo>
                    <a:pt x="4616" y="19542"/>
                  </a:lnTo>
                  <a:lnTo>
                    <a:pt x="4517" y="21015"/>
                  </a:lnTo>
                  <a:lnTo>
                    <a:pt x="4517" y="23764"/>
                  </a:lnTo>
                  <a:lnTo>
                    <a:pt x="4714" y="27790"/>
                  </a:lnTo>
                  <a:lnTo>
                    <a:pt x="4812" y="29361"/>
                  </a:lnTo>
                  <a:lnTo>
                    <a:pt x="4812" y="30834"/>
                  </a:lnTo>
                  <a:lnTo>
                    <a:pt x="4616" y="32307"/>
                  </a:lnTo>
                  <a:lnTo>
                    <a:pt x="4419" y="33682"/>
                  </a:lnTo>
                  <a:lnTo>
                    <a:pt x="3732" y="36530"/>
                  </a:lnTo>
                  <a:lnTo>
                    <a:pt x="3044" y="39279"/>
                  </a:lnTo>
                  <a:lnTo>
                    <a:pt x="2259" y="42127"/>
                  </a:lnTo>
                  <a:lnTo>
                    <a:pt x="1866" y="43698"/>
                  </a:lnTo>
                  <a:lnTo>
                    <a:pt x="1572" y="45171"/>
                  </a:lnTo>
                  <a:lnTo>
                    <a:pt x="1375" y="46840"/>
                  </a:lnTo>
                  <a:lnTo>
                    <a:pt x="1179" y="48509"/>
                  </a:lnTo>
                  <a:lnTo>
                    <a:pt x="1081" y="50277"/>
                  </a:lnTo>
                  <a:lnTo>
                    <a:pt x="1179" y="52143"/>
                  </a:lnTo>
                  <a:lnTo>
                    <a:pt x="1277" y="54598"/>
                  </a:lnTo>
                  <a:lnTo>
                    <a:pt x="1179" y="57053"/>
                  </a:lnTo>
                  <a:lnTo>
                    <a:pt x="1179" y="59409"/>
                  </a:lnTo>
                  <a:lnTo>
                    <a:pt x="982" y="61766"/>
                  </a:lnTo>
                  <a:lnTo>
                    <a:pt x="688" y="66381"/>
                  </a:lnTo>
                  <a:lnTo>
                    <a:pt x="295" y="70604"/>
                  </a:lnTo>
                  <a:lnTo>
                    <a:pt x="0" y="74335"/>
                  </a:lnTo>
                  <a:lnTo>
                    <a:pt x="0" y="76004"/>
                  </a:lnTo>
                  <a:lnTo>
                    <a:pt x="0" y="77477"/>
                  </a:lnTo>
                  <a:lnTo>
                    <a:pt x="99" y="78754"/>
                  </a:lnTo>
                  <a:lnTo>
                    <a:pt x="295" y="79932"/>
                  </a:lnTo>
                  <a:lnTo>
                    <a:pt x="688" y="80816"/>
                  </a:lnTo>
                  <a:lnTo>
                    <a:pt x="884" y="81209"/>
                  </a:lnTo>
                  <a:lnTo>
                    <a:pt x="1179" y="81503"/>
                  </a:lnTo>
                  <a:lnTo>
                    <a:pt x="1866" y="82092"/>
                  </a:lnTo>
                  <a:lnTo>
                    <a:pt x="2553" y="82583"/>
                  </a:lnTo>
                  <a:lnTo>
                    <a:pt x="3437" y="82878"/>
                  </a:lnTo>
                  <a:lnTo>
                    <a:pt x="4321" y="82878"/>
                  </a:lnTo>
                  <a:lnTo>
                    <a:pt x="5303" y="82780"/>
                  </a:lnTo>
                  <a:lnTo>
                    <a:pt x="6285" y="82289"/>
                  </a:lnTo>
                  <a:lnTo>
                    <a:pt x="7463" y="81601"/>
                  </a:lnTo>
                  <a:lnTo>
                    <a:pt x="8543" y="80620"/>
                  </a:lnTo>
                  <a:lnTo>
                    <a:pt x="9034" y="80129"/>
                  </a:lnTo>
                  <a:lnTo>
                    <a:pt x="9427" y="79539"/>
                  </a:lnTo>
                  <a:lnTo>
                    <a:pt x="9820" y="78950"/>
                  </a:lnTo>
                  <a:lnTo>
                    <a:pt x="10115" y="78263"/>
                  </a:lnTo>
                  <a:lnTo>
                    <a:pt x="10704" y="76692"/>
                  </a:lnTo>
                  <a:lnTo>
                    <a:pt x="11097" y="75022"/>
                  </a:lnTo>
                  <a:lnTo>
                    <a:pt x="11391" y="73255"/>
                  </a:lnTo>
                  <a:lnTo>
                    <a:pt x="11587" y="71291"/>
                  </a:lnTo>
                  <a:lnTo>
                    <a:pt x="11686" y="69327"/>
                  </a:lnTo>
                  <a:lnTo>
                    <a:pt x="11686" y="67363"/>
                  </a:lnTo>
                  <a:lnTo>
                    <a:pt x="11587" y="63337"/>
                  </a:lnTo>
                  <a:lnTo>
                    <a:pt x="11293" y="59802"/>
                  </a:lnTo>
                  <a:lnTo>
                    <a:pt x="10802" y="54696"/>
                  </a:lnTo>
                  <a:lnTo>
                    <a:pt x="10606" y="52045"/>
                  </a:lnTo>
                  <a:lnTo>
                    <a:pt x="10213" y="48804"/>
                  </a:lnTo>
                  <a:lnTo>
                    <a:pt x="10213" y="47724"/>
                  </a:lnTo>
                  <a:lnTo>
                    <a:pt x="10409" y="46447"/>
                  </a:lnTo>
                  <a:lnTo>
                    <a:pt x="10802" y="45171"/>
                  </a:lnTo>
                  <a:lnTo>
                    <a:pt x="11293" y="43796"/>
                  </a:lnTo>
                  <a:lnTo>
                    <a:pt x="11882" y="42618"/>
                  </a:lnTo>
                  <a:lnTo>
                    <a:pt x="12569" y="41439"/>
                  </a:lnTo>
                  <a:lnTo>
                    <a:pt x="13355" y="40457"/>
                  </a:lnTo>
                  <a:lnTo>
                    <a:pt x="14141" y="39770"/>
                  </a:lnTo>
                  <a:lnTo>
                    <a:pt x="14828" y="39377"/>
                  </a:lnTo>
                  <a:lnTo>
                    <a:pt x="15712" y="38984"/>
                  </a:lnTo>
                  <a:lnTo>
                    <a:pt x="16890" y="38592"/>
                  </a:lnTo>
                  <a:lnTo>
                    <a:pt x="18363" y="38199"/>
                  </a:lnTo>
                  <a:lnTo>
                    <a:pt x="21603" y="37413"/>
                  </a:lnTo>
                  <a:lnTo>
                    <a:pt x="25335" y="36628"/>
                  </a:lnTo>
                  <a:lnTo>
                    <a:pt x="32601" y="35155"/>
                  </a:lnTo>
                  <a:lnTo>
                    <a:pt x="35645" y="34566"/>
                  </a:lnTo>
                  <a:lnTo>
                    <a:pt x="37904" y="34075"/>
                  </a:lnTo>
                  <a:lnTo>
                    <a:pt x="38886" y="33682"/>
                  </a:lnTo>
                  <a:lnTo>
                    <a:pt x="39770" y="33191"/>
                  </a:lnTo>
                  <a:lnTo>
                    <a:pt x="40653" y="32602"/>
                  </a:lnTo>
                  <a:lnTo>
                    <a:pt x="41439" y="31816"/>
                  </a:lnTo>
                  <a:lnTo>
                    <a:pt x="42126" y="31031"/>
                  </a:lnTo>
                  <a:lnTo>
                    <a:pt x="42814" y="30049"/>
                  </a:lnTo>
                  <a:lnTo>
                    <a:pt x="43403" y="28969"/>
                  </a:lnTo>
                  <a:lnTo>
                    <a:pt x="43894" y="27888"/>
                  </a:lnTo>
                  <a:lnTo>
                    <a:pt x="44385" y="26612"/>
                  </a:lnTo>
                  <a:lnTo>
                    <a:pt x="44876" y="25335"/>
                  </a:lnTo>
                  <a:lnTo>
                    <a:pt x="45661" y="22684"/>
                  </a:lnTo>
                  <a:lnTo>
                    <a:pt x="46251" y="19836"/>
                  </a:lnTo>
                  <a:lnTo>
                    <a:pt x="46742" y="16989"/>
                  </a:lnTo>
                  <a:lnTo>
                    <a:pt x="47036" y="14043"/>
                  </a:lnTo>
                  <a:lnTo>
                    <a:pt x="47331" y="11293"/>
                  </a:lnTo>
                  <a:lnTo>
                    <a:pt x="47429" y="8740"/>
                  </a:lnTo>
                  <a:lnTo>
                    <a:pt x="47527" y="6383"/>
                  </a:lnTo>
                  <a:lnTo>
                    <a:pt x="47527" y="2848"/>
                  </a:lnTo>
                  <a:lnTo>
                    <a:pt x="47527" y="1277"/>
                  </a:lnTo>
                  <a:lnTo>
                    <a:pt x="47429" y="786"/>
                  </a:lnTo>
                  <a:lnTo>
                    <a:pt x="47233" y="492"/>
                  </a:lnTo>
                  <a:lnTo>
                    <a:pt x="46742" y="295"/>
                  </a:lnTo>
                  <a:lnTo>
                    <a:pt x="46152" y="99"/>
                  </a:lnTo>
                  <a:lnTo>
                    <a:pt x="45465" y="1"/>
                  </a:lnTo>
                  <a:close/>
                </a:path>
              </a:pathLst>
            </a:custGeom>
            <a:solidFill>
              <a:srgbClr val="D767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 name="Google Shape;578;g29bc8441d3f_0_2117"/>
            <p:cNvSpPr/>
            <p:nvPr/>
          </p:nvSpPr>
          <p:spPr>
            <a:xfrm>
              <a:off x="3921675" y="522875"/>
              <a:ext cx="1188200" cy="2071975"/>
            </a:xfrm>
            <a:custGeom>
              <a:avLst/>
              <a:gdLst/>
              <a:ahLst/>
              <a:cxnLst/>
              <a:rect l="l" t="t" r="r" b="b"/>
              <a:pathLst>
                <a:path w="47528" h="82879" fill="none" extrusionOk="0">
                  <a:moveTo>
                    <a:pt x="47527" y="1277"/>
                  </a:moveTo>
                  <a:lnTo>
                    <a:pt x="47527" y="1277"/>
                  </a:lnTo>
                  <a:lnTo>
                    <a:pt x="47527" y="2848"/>
                  </a:lnTo>
                  <a:lnTo>
                    <a:pt x="47527" y="6383"/>
                  </a:lnTo>
                  <a:lnTo>
                    <a:pt x="47429" y="8740"/>
                  </a:lnTo>
                  <a:lnTo>
                    <a:pt x="47331" y="11293"/>
                  </a:lnTo>
                  <a:lnTo>
                    <a:pt x="47036" y="14043"/>
                  </a:lnTo>
                  <a:lnTo>
                    <a:pt x="46742" y="16989"/>
                  </a:lnTo>
                  <a:lnTo>
                    <a:pt x="46251" y="19836"/>
                  </a:lnTo>
                  <a:lnTo>
                    <a:pt x="45661" y="22684"/>
                  </a:lnTo>
                  <a:lnTo>
                    <a:pt x="44876" y="25335"/>
                  </a:lnTo>
                  <a:lnTo>
                    <a:pt x="44385" y="26612"/>
                  </a:lnTo>
                  <a:lnTo>
                    <a:pt x="43894" y="27888"/>
                  </a:lnTo>
                  <a:lnTo>
                    <a:pt x="43403" y="28969"/>
                  </a:lnTo>
                  <a:lnTo>
                    <a:pt x="42814" y="30049"/>
                  </a:lnTo>
                  <a:lnTo>
                    <a:pt x="42126" y="31031"/>
                  </a:lnTo>
                  <a:lnTo>
                    <a:pt x="41439" y="31816"/>
                  </a:lnTo>
                  <a:lnTo>
                    <a:pt x="40653" y="32602"/>
                  </a:lnTo>
                  <a:lnTo>
                    <a:pt x="39770" y="33191"/>
                  </a:lnTo>
                  <a:lnTo>
                    <a:pt x="38886" y="33682"/>
                  </a:lnTo>
                  <a:lnTo>
                    <a:pt x="37904" y="34075"/>
                  </a:lnTo>
                  <a:lnTo>
                    <a:pt x="37904" y="34075"/>
                  </a:lnTo>
                  <a:lnTo>
                    <a:pt x="35645" y="34566"/>
                  </a:lnTo>
                  <a:lnTo>
                    <a:pt x="32601" y="35155"/>
                  </a:lnTo>
                  <a:lnTo>
                    <a:pt x="25335" y="36628"/>
                  </a:lnTo>
                  <a:lnTo>
                    <a:pt x="21603" y="37413"/>
                  </a:lnTo>
                  <a:lnTo>
                    <a:pt x="18363" y="38199"/>
                  </a:lnTo>
                  <a:lnTo>
                    <a:pt x="16890" y="38592"/>
                  </a:lnTo>
                  <a:lnTo>
                    <a:pt x="15712" y="38984"/>
                  </a:lnTo>
                  <a:lnTo>
                    <a:pt x="14828" y="39377"/>
                  </a:lnTo>
                  <a:lnTo>
                    <a:pt x="14141" y="39770"/>
                  </a:lnTo>
                  <a:lnTo>
                    <a:pt x="14141" y="39770"/>
                  </a:lnTo>
                  <a:lnTo>
                    <a:pt x="13355" y="40457"/>
                  </a:lnTo>
                  <a:lnTo>
                    <a:pt x="12569" y="41439"/>
                  </a:lnTo>
                  <a:lnTo>
                    <a:pt x="11882" y="42618"/>
                  </a:lnTo>
                  <a:lnTo>
                    <a:pt x="11293" y="43796"/>
                  </a:lnTo>
                  <a:lnTo>
                    <a:pt x="10802" y="45171"/>
                  </a:lnTo>
                  <a:lnTo>
                    <a:pt x="10409" y="46447"/>
                  </a:lnTo>
                  <a:lnTo>
                    <a:pt x="10213" y="47724"/>
                  </a:lnTo>
                  <a:lnTo>
                    <a:pt x="10213" y="48804"/>
                  </a:lnTo>
                  <a:lnTo>
                    <a:pt x="10213" y="48804"/>
                  </a:lnTo>
                  <a:lnTo>
                    <a:pt x="10606" y="52045"/>
                  </a:lnTo>
                  <a:lnTo>
                    <a:pt x="10802" y="54696"/>
                  </a:lnTo>
                  <a:lnTo>
                    <a:pt x="10802" y="54696"/>
                  </a:lnTo>
                  <a:lnTo>
                    <a:pt x="11293" y="59802"/>
                  </a:lnTo>
                  <a:lnTo>
                    <a:pt x="11587" y="63337"/>
                  </a:lnTo>
                  <a:lnTo>
                    <a:pt x="11686" y="67363"/>
                  </a:lnTo>
                  <a:lnTo>
                    <a:pt x="11686" y="69327"/>
                  </a:lnTo>
                  <a:lnTo>
                    <a:pt x="11587" y="71291"/>
                  </a:lnTo>
                  <a:lnTo>
                    <a:pt x="11391" y="73255"/>
                  </a:lnTo>
                  <a:lnTo>
                    <a:pt x="11097" y="75022"/>
                  </a:lnTo>
                  <a:lnTo>
                    <a:pt x="10704" y="76692"/>
                  </a:lnTo>
                  <a:lnTo>
                    <a:pt x="10115" y="78263"/>
                  </a:lnTo>
                  <a:lnTo>
                    <a:pt x="9820" y="78950"/>
                  </a:lnTo>
                  <a:lnTo>
                    <a:pt x="9427" y="79539"/>
                  </a:lnTo>
                  <a:lnTo>
                    <a:pt x="9034" y="80129"/>
                  </a:lnTo>
                  <a:lnTo>
                    <a:pt x="8543" y="80620"/>
                  </a:lnTo>
                  <a:lnTo>
                    <a:pt x="8543" y="80620"/>
                  </a:lnTo>
                  <a:lnTo>
                    <a:pt x="7463" y="81601"/>
                  </a:lnTo>
                  <a:lnTo>
                    <a:pt x="6285" y="82289"/>
                  </a:lnTo>
                  <a:lnTo>
                    <a:pt x="5303" y="82780"/>
                  </a:lnTo>
                  <a:lnTo>
                    <a:pt x="4321" y="82878"/>
                  </a:lnTo>
                  <a:lnTo>
                    <a:pt x="3437" y="82878"/>
                  </a:lnTo>
                  <a:lnTo>
                    <a:pt x="2553" y="82583"/>
                  </a:lnTo>
                  <a:lnTo>
                    <a:pt x="1866" y="82092"/>
                  </a:lnTo>
                  <a:lnTo>
                    <a:pt x="1179" y="81503"/>
                  </a:lnTo>
                  <a:lnTo>
                    <a:pt x="1179" y="81503"/>
                  </a:lnTo>
                  <a:lnTo>
                    <a:pt x="884" y="81209"/>
                  </a:lnTo>
                  <a:lnTo>
                    <a:pt x="688" y="80816"/>
                  </a:lnTo>
                  <a:lnTo>
                    <a:pt x="295" y="79932"/>
                  </a:lnTo>
                  <a:lnTo>
                    <a:pt x="99" y="78754"/>
                  </a:lnTo>
                  <a:lnTo>
                    <a:pt x="0" y="77477"/>
                  </a:lnTo>
                  <a:lnTo>
                    <a:pt x="0" y="76004"/>
                  </a:lnTo>
                  <a:lnTo>
                    <a:pt x="0" y="74335"/>
                  </a:lnTo>
                  <a:lnTo>
                    <a:pt x="295" y="70604"/>
                  </a:lnTo>
                  <a:lnTo>
                    <a:pt x="688" y="66381"/>
                  </a:lnTo>
                  <a:lnTo>
                    <a:pt x="982" y="61766"/>
                  </a:lnTo>
                  <a:lnTo>
                    <a:pt x="1179" y="59409"/>
                  </a:lnTo>
                  <a:lnTo>
                    <a:pt x="1179" y="57053"/>
                  </a:lnTo>
                  <a:lnTo>
                    <a:pt x="1277" y="54598"/>
                  </a:lnTo>
                  <a:lnTo>
                    <a:pt x="1179" y="52143"/>
                  </a:lnTo>
                  <a:lnTo>
                    <a:pt x="1179" y="52143"/>
                  </a:lnTo>
                  <a:lnTo>
                    <a:pt x="1081" y="50277"/>
                  </a:lnTo>
                  <a:lnTo>
                    <a:pt x="1179" y="48509"/>
                  </a:lnTo>
                  <a:lnTo>
                    <a:pt x="1375" y="46840"/>
                  </a:lnTo>
                  <a:lnTo>
                    <a:pt x="1572" y="45171"/>
                  </a:lnTo>
                  <a:lnTo>
                    <a:pt x="1866" y="43698"/>
                  </a:lnTo>
                  <a:lnTo>
                    <a:pt x="2259" y="42127"/>
                  </a:lnTo>
                  <a:lnTo>
                    <a:pt x="3044" y="39279"/>
                  </a:lnTo>
                  <a:lnTo>
                    <a:pt x="3732" y="36530"/>
                  </a:lnTo>
                  <a:lnTo>
                    <a:pt x="4419" y="33682"/>
                  </a:lnTo>
                  <a:lnTo>
                    <a:pt x="4616" y="32307"/>
                  </a:lnTo>
                  <a:lnTo>
                    <a:pt x="4812" y="30834"/>
                  </a:lnTo>
                  <a:lnTo>
                    <a:pt x="4812" y="29361"/>
                  </a:lnTo>
                  <a:lnTo>
                    <a:pt x="4714" y="27790"/>
                  </a:lnTo>
                  <a:lnTo>
                    <a:pt x="4714" y="27790"/>
                  </a:lnTo>
                  <a:lnTo>
                    <a:pt x="4517" y="23764"/>
                  </a:lnTo>
                  <a:lnTo>
                    <a:pt x="4517" y="21015"/>
                  </a:lnTo>
                  <a:lnTo>
                    <a:pt x="4616" y="19542"/>
                  </a:lnTo>
                  <a:lnTo>
                    <a:pt x="4616" y="19051"/>
                  </a:lnTo>
                  <a:lnTo>
                    <a:pt x="4616" y="19051"/>
                  </a:lnTo>
                  <a:lnTo>
                    <a:pt x="7463" y="20229"/>
                  </a:lnTo>
                  <a:lnTo>
                    <a:pt x="10115" y="21211"/>
                  </a:lnTo>
                  <a:lnTo>
                    <a:pt x="12668" y="21997"/>
                  </a:lnTo>
                  <a:lnTo>
                    <a:pt x="15024" y="22684"/>
                  </a:lnTo>
                  <a:lnTo>
                    <a:pt x="17283" y="23175"/>
                  </a:lnTo>
                  <a:lnTo>
                    <a:pt x="19443" y="23568"/>
                  </a:lnTo>
                  <a:lnTo>
                    <a:pt x="21505" y="23764"/>
                  </a:lnTo>
                  <a:lnTo>
                    <a:pt x="23371" y="23961"/>
                  </a:lnTo>
                  <a:lnTo>
                    <a:pt x="25139" y="24059"/>
                  </a:lnTo>
                  <a:lnTo>
                    <a:pt x="26710" y="24059"/>
                  </a:lnTo>
                  <a:lnTo>
                    <a:pt x="28183" y="23961"/>
                  </a:lnTo>
                  <a:lnTo>
                    <a:pt x="29557" y="23862"/>
                  </a:lnTo>
                  <a:lnTo>
                    <a:pt x="31718" y="23470"/>
                  </a:lnTo>
                  <a:lnTo>
                    <a:pt x="33387" y="23077"/>
                  </a:lnTo>
                  <a:lnTo>
                    <a:pt x="33387" y="23077"/>
                  </a:lnTo>
                  <a:lnTo>
                    <a:pt x="33780" y="22880"/>
                  </a:lnTo>
                  <a:lnTo>
                    <a:pt x="34074" y="22586"/>
                  </a:lnTo>
                  <a:lnTo>
                    <a:pt x="34467" y="22193"/>
                  </a:lnTo>
                  <a:lnTo>
                    <a:pt x="34762" y="21800"/>
                  </a:lnTo>
                  <a:lnTo>
                    <a:pt x="35253" y="20622"/>
                  </a:lnTo>
                  <a:lnTo>
                    <a:pt x="35645" y="19149"/>
                  </a:lnTo>
                  <a:lnTo>
                    <a:pt x="36038" y="17578"/>
                  </a:lnTo>
                  <a:lnTo>
                    <a:pt x="36235" y="15810"/>
                  </a:lnTo>
                  <a:lnTo>
                    <a:pt x="36627" y="11981"/>
                  </a:lnTo>
                  <a:lnTo>
                    <a:pt x="37020" y="4714"/>
                  </a:lnTo>
                  <a:lnTo>
                    <a:pt x="37118" y="3339"/>
                  </a:lnTo>
                  <a:lnTo>
                    <a:pt x="37217" y="2259"/>
                  </a:lnTo>
                  <a:lnTo>
                    <a:pt x="37511" y="1375"/>
                  </a:lnTo>
                  <a:lnTo>
                    <a:pt x="37609" y="1179"/>
                  </a:lnTo>
                  <a:lnTo>
                    <a:pt x="37708" y="983"/>
                  </a:lnTo>
                  <a:lnTo>
                    <a:pt x="37708" y="983"/>
                  </a:lnTo>
                  <a:lnTo>
                    <a:pt x="38395" y="786"/>
                  </a:lnTo>
                  <a:lnTo>
                    <a:pt x="39573" y="492"/>
                  </a:lnTo>
                  <a:lnTo>
                    <a:pt x="41144" y="197"/>
                  </a:lnTo>
                  <a:lnTo>
                    <a:pt x="42912" y="1"/>
                  </a:lnTo>
                  <a:lnTo>
                    <a:pt x="44679" y="1"/>
                  </a:lnTo>
                  <a:lnTo>
                    <a:pt x="45465" y="1"/>
                  </a:lnTo>
                  <a:lnTo>
                    <a:pt x="46152" y="99"/>
                  </a:lnTo>
                  <a:lnTo>
                    <a:pt x="46742" y="295"/>
                  </a:lnTo>
                  <a:lnTo>
                    <a:pt x="47233" y="492"/>
                  </a:lnTo>
                  <a:lnTo>
                    <a:pt x="47429" y="786"/>
                  </a:lnTo>
                  <a:lnTo>
                    <a:pt x="47527" y="127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 name="Google Shape;579;g29bc8441d3f_0_2117"/>
            <p:cNvSpPr/>
            <p:nvPr/>
          </p:nvSpPr>
          <p:spPr>
            <a:xfrm>
              <a:off x="4655675" y="721725"/>
              <a:ext cx="451725" cy="697225"/>
            </a:xfrm>
            <a:custGeom>
              <a:avLst/>
              <a:gdLst/>
              <a:ahLst/>
              <a:cxnLst/>
              <a:rect l="l" t="t" r="r" b="b"/>
              <a:pathLst>
                <a:path w="18069" h="27889" extrusionOk="0">
                  <a:moveTo>
                    <a:pt x="18069" y="1"/>
                  </a:moveTo>
                  <a:lnTo>
                    <a:pt x="17480" y="197"/>
                  </a:lnTo>
                  <a:lnTo>
                    <a:pt x="17087" y="295"/>
                  </a:lnTo>
                  <a:lnTo>
                    <a:pt x="15810" y="393"/>
                  </a:lnTo>
                  <a:lnTo>
                    <a:pt x="13945" y="492"/>
                  </a:lnTo>
                  <a:lnTo>
                    <a:pt x="10999" y="393"/>
                  </a:lnTo>
                  <a:lnTo>
                    <a:pt x="7464" y="197"/>
                  </a:lnTo>
                  <a:lnTo>
                    <a:pt x="7169" y="5009"/>
                  </a:lnTo>
                  <a:lnTo>
                    <a:pt x="6973" y="7365"/>
                  </a:lnTo>
                  <a:lnTo>
                    <a:pt x="6678" y="9624"/>
                  </a:lnTo>
                  <a:lnTo>
                    <a:pt x="6187" y="11588"/>
                  </a:lnTo>
                  <a:lnTo>
                    <a:pt x="5991" y="12471"/>
                  </a:lnTo>
                  <a:lnTo>
                    <a:pt x="5696" y="13257"/>
                  </a:lnTo>
                  <a:lnTo>
                    <a:pt x="5303" y="13944"/>
                  </a:lnTo>
                  <a:lnTo>
                    <a:pt x="4911" y="14435"/>
                  </a:lnTo>
                  <a:lnTo>
                    <a:pt x="4518" y="14828"/>
                  </a:lnTo>
                  <a:lnTo>
                    <a:pt x="4027" y="15123"/>
                  </a:lnTo>
                  <a:lnTo>
                    <a:pt x="2456" y="15516"/>
                  </a:lnTo>
                  <a:lnTo>
                    <a:pt x="296" y="15810"/>
                  </a:lnTo>
                  <a:lnTo>
                    <a:pt x="492" y="19345"/>
                  </a:lnTo>
                  <a:lnTo>
                    <a:pt x="492" y="22487"/>
                  </a:lnTo>
                  <a:lnTo>
                    <a:pt x="296" y="25335"/>
                  </a:lnTo>
                  <a:lnTo>
                    <a:pt x="1" y="27888"/>
                  </a:lnTo>
                  <a:lnTo>
                    <a:pt x="5009" y="26906"/>
                  </a:lnTo>
                  <a:lnTo>
                    <a:pt x="8544" y="26121"/>
                  </a:lnTo>
                  <a:lnTo>
                    <a:pt x="9231" y="25826"/>
                  </a:lnTo>
                  <a:lnTo>
                    <a:pt x="9919" y="25532"/>
                  </a:lnTo>
                  <a:lnTo>
                    <a:pt x="10508" y="25237"/>
                  </a:lnTo>
                  <a:lnTo>
                    <a:pt x="11097" y="24746"/>
                  </a:lnTo>
                  <a:lnTo>
                    <a:pt x="11686" y="24255"/>
                  </a:lnTo>
                  <a:lnTo>
                    <a:pt x="12275" y="23666"/>
                  </a:lnTo>
                  <a:lnTo>
                    <a:pt x="13159" y="22389"/>
                  </a:lnTo>
                  <a:lnTo>
                    <a:pt x="14043" y="20916"/>
                  </a:lnTo>
                  <a:lnTo>
                    <a:pt x="14828" y="19345"/>
                  </a:lnTo>
                  <a:lnTo>
                    <a:pt x="15516" y="17578"/>
                  </a:lnTo>
                  <a:lnTo>
                    <a:pt x="16007" y="15712"/>
                  </a:lnTo>
                  <a:lnTo>
                    <a:pt x="16498" y="13748"/>
                  </a:lnTo>
                  <a:lnTo>
                    <a:pt x="16891" y="11686"/>
                  </a:lnTo>
                  <a:lnTo>
                    <a:pt x="17283" y="9624"/>
                  </a:lnTo>
                  <a:lnTo>
                    <a:pt x="17578" y="7562"/>
                  </a:lnTo>
                  <a:lnTo>
                    <a:pt x="17873" y="3634"/>
                  </a:lnTo>
                  <a:lnTo>
                    <a:pt x="18069" y="1"/>
                  </a:lnTo>
                  <a:close/>
                </a:path>
              </a:pathLst>
            </a:custGeom>
            <a:solidFill>
              <a:srgbClr val="B75C3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 name="Google Shape;580;g29bc8441d3f_0_2117"/>
            <p:cNvSpPr/>
            <p:nvPr/>
          </p:nvSpPr>
          <p:spPr>
            <a:xfrm>
              <a:off x="4655675" y="721725"/>
              <a:ext cx="451725" cy="697225"/>
            </a:xfrm>
            <a:custGeom>
              <a:avLst/>
              <a:gdLst/>
              <a:ahLst/>
              <a:cxnLst/>
              <a:rect l="l" t="t" r="r" b="b"/>
              <a:pathLst>
                <a:path w="18069" h="27889" fill="none" extrusionOk="0">
                  <a:moveTo>
                    <a:pt x="18069" y="1"/>
                  </a:moveTo>
                  <a:lnTo>
                    <a:pt x="18069" y="1"/>
                  </a:lnTo>
                  <a:lnTo>
                    <a:pt x="17480" y="197"/>
                  </a:lnTo>
                  <a:lnTo>
                    <a:pt x="17480" y="197"/>
                  </a:lnTo>
                  <a:lnTo>
                    <a:pt x="17087" y="295"/>
                  </a:lnTo>
                  <a:lnTo>
                    <a:pt x="17087" y="295"/>
                  </a:lnTo>
                  <a:lnTo>
                    <a:pt x="15810" y="393"/>
                  </a:lnTo>
                  <a:lnTo>
                    <a:pt x="13945" y="492"/>
                  </a:lnTo>
                  <a:lnTo>
                    <a:pt x="13945" y="492"/>
                  </a:lnTo>
                  <a:lnTo>
                    <a:pt x="10999" y="393"/>
                  </a:lnTo>
                  <a:lnTo>
                    <a:pt x="7464" y="197"/>
                  </a:lnTo>
                  <a:lnTo>
                    <a:pt x="7464" y="197"/>
                  </a:lnTo>
                  <a:lnTo>
                    <a:pt x="7169" y="5009"/>
                  </a:lnTo>
                  <a:lnTo>
                    <a:pt x="6973" y="7365"/>
                  </a:lnTo>
                  <a:lnTo>
                    <a:pt x="6678" y="9624"/>
                  </a:lnTo>
                  <a:lnTo>
                    <a:pt x="6187" y="11588"/>
                  </a:lnTo>
                  <a:lnTo>
                    <a:pt x="5991" y="12471"/>
                  </a:lnTo>
                  <a:lnTo>
                    <a:pt x="5696" y="13257"/>
                  </a:lnTo>
                  <a:lnTo>
                    <a:pt x="5303" y="13944"/>
                  </a:lnTo>
                  <a:lnTo>
                    <a:pt x="4911" y="14435"/>
                  </a:lnTo>
                  <a:lnTo>
                    <a:pt x="4518" y="14828"/>
                  </a:lnTo>
                  <a:lnTo>
                    <a:pt x="4027" y="15123"/>
                  </a:lnTo>
                  <a:lnTo>
                    <a:pt x="4027" y="15123"/>
                  </a:lnTo>
                  <a:lnTo>
                    <a:pt x="2456" y="15516"/>
                  </a:lnTo>
                  <a:lnTo>
                    <a:pt x="296" y="15810"/>
                  </a:lnTo>
                  <a:lnTo>
                    <a:pt x="296" y="15810"/>
                  </a:lnTo>
                  <a:lnTo>
                    <a:pt x="492" y="19345"/>
                  </a:lnTo>
                  <a:lnTo>
                    <a:pt x="492" y="22487"/>
                  </a:lnTo>
                  <a:lnTo>
                    <a:pt x="296" y="25335"/>
                  </a:lnTo>
                  <a:lnTo>
                    <a:pt x="1" y="27888"/>
                  </a:lnTo>
                  <a:lnTo>
                    <a:pt x="1" y="27888"/>
                  </a:lnTo>
                  <a:lnTo>
                    <a:pt x="5009" y="26906"/>
                  </a:lnTo>
                  <a:lnTo>
                    <a:pt x="8544" y="26121"/>
                  </a:lnTo>
                  <a:lnTo>
                    <a:pt x="8544" y="26121"/>
                  </a:lnTo>
                  <a:lnTo>
                    <a:pt x="9231" y="25826"/>
                  </a:lnTo>
                  <a:lnTo>
                    <a:pt x="9919" y="25532"/>
                  </a:lnTo>
                  <a:lnTo>
                    <a:pt x="10508" y="25237"/>
                  </a:lnTo>
                  <a:lnTo>
                    <a:pt x="11097" y="24746"/>
                  </a:lnTo>
                  <a:lnTo>
                    <a:pt x="11686" y="24255"/>
                  </a:lnTo>
                  <a:lnTo>
                    <a:pt x="12275" y="23666"/>
                  </a:lnTo>
                  <a:lnTo>
                    <a:pt x="13159" y="22389"/>
                  </a:lnTo>
                  <a:lnTo>
                    <a:pt x="14043" y="20916"/>
                  </a:lnTo>
                  <a:lnTo>
                    <a:pt x="14828" y="19345"/>
                  </a:lnTo>
                  <a:lnTo>
                    <a:pt x="15516" y="17578"/>
                  </a:lnTo>
                  <a:lnTo>
                    <a:pt x="16007" y="15712"/>
                  </a:lnTo>
                  <a:lnTo>
                    <a:pt x="16498" y="13748"/>
                  </a:lnTo>
                  <a:lnTo>
                    <a:pt x="16891" y="11686"/>
                  </a:lnTo>
                  <a:lnTo>
                    <a:pt x="17283" y="9624"/>
                  </a:lnTo>
                  <a:lnTo>
                    <a:pt x="17578" y="7562"/>
                  </a:lnTo>
                  <a:lnTo>
                    <a:pt x="17873" y="3634"/>
                  </a:lnTo>
                  <a:lnTo>
                    <a:pt x="1806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 name="Google Shape;581;g29bc8441d3f_0_2117"/>
            <p:cNvSpPr/>
            <p:nvPr/>
          </p:nvSpPr>
          <p:spPr>
            <a:xfrm>
              <a:off x="4034600" y="999125"/>
              <a:ext cx="382975" cy="380550"/>
            </a:xfrm>
            <a:custGeom>
              <a:avLst/>
              <a:gdLst/>
              <a:ahLst/>
              <a:cxnLst/>
              <a:rect l="l" t="t" r="r" b="b"/>
              <a:pathLst>
                <a:path w="15319" h="15222" extrusionOk="0">
                  <a:moveTo>
                    <a:pt x="99" y="1"/>
                  </a:moveTo>
                  <a:lnTo>
                    <a:pt x="0" y="688"/>
                  </a:lnTo>
                  <a:lnTo>
                    <a:pt x="0" y="3143"/>
                  </a:lnTo>
                  <a:lnTo>
                    <a:pt x="0" y="5500"/>
                  </a:lnTo>
                  <a:lnTo>
                    <a:pt x="197" y="8642"/>
                  </a:lnTo>
                  <a:lnTo>
                    <a:pt x="3339" y="11195"/>
                  </a:lnTo>
                  <a:lnTo>
                    <a:pt x="4812" y="12275"/>
                  </a:lnTo>
                  <a:lnTo>
                    <a:pt x="6285" y="13257"/>
                  </a:lnTo>
                  <a:lnTo>
                    <a:pt x="7660" y="14141"/>
                  </a:lnTo>
                  <a:lnTo>
                    <a:pt x="8936" y="14730"/>
                  </a:lnTo>
                  <a:lnTo>
                    <a:pt x="10115" y="15123"/>
                  </a:lnTo>
                  <a:lnTo>
                    <a:pt x="10704" y="15221"/>
                  </a:lnTo>
                  <a:lnTo>
                    <a:pt x="11686" y="15221"/>
                  </a:lnTo>
                  <a:lnTo>
                    <a:pt x="12177" y="15123"/>
                  </a:lnTo>
                  <a:lnTo>
                    <a:pt x="12668" y="14926"/>
                  </a:lnTo>
                  <a:lnTo>
                    <a:pt x="13060" y="14730"/>
                  </a:lnTo>
                  <a:lnTo>
                    <a:pt x="13453" y="14337"/>
                  </a:lnTo>
                  <a:lnTo>
                    <a:pt x="13748" y="13945"/>
                  </a:lnTo>
                  <a:lnTo>
                    <a:pt x="14042" y="13454"/>
                  </a:lnTo>
                  <a:lnTo>
                    <a:pt x="14337" y="12864"/>
                  </a:lnTo>
                  <a:lnTo>
                    <a:pt x="14632" y="12177"/>
                  </a:lnTo>
                  <a:lnTo>
                    <a:pt x="14828" y="11391"/>
                  </a:lnTo>
                  <a:lnTo>
                    <a:pt x="15123" y="9526"/>
                  </a:lnTo>
                  <a:lnTo>
                    <a:pt x="15319" y="7267"/>
                  </a:lnTo>
                  <a:lnTo>
                    <a:pt x="15319" y="4518"/>
                  </a:lnTo>
                  <a:lnTo>
                    <a:pt x="13650" y="4321"/>
                  </a:lnTo>
                  <a:lnTo>
                    <a:pt x="11980" y="3929"/>
                  </a:lnTo>
                  <a:lnTo>
                    <a:pt x="10213" y="3536"/>
                  </a:lnTo>
                  <a:lnTo>
                    <a:pt x="8347" y="3045"/>
                  </a:lnTo>
                  <a:lnTo>
                    <a:pt x="6383" y="2456"/>
                  </a:lnTo>
                  <a:lnTo>
                    <a:pt x="4321" y="1670"/>
                  </a:lnTo>
                  <a:lnTo>
                    <a:pt x="2259" y="884"/>
                  </a:lnTo>
                  <a:lnTo>
                    <a:pt x="99" y="1"/>
                  </a:lnTo>
                  <a:close/>
                </a:path>
              </a:pathLst>
            </a:custGeom>
            <a:solidFill>
              <a:srgbClr val="B75C3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g29bc8441d3f_0_2117"/>
            <p:cNvSpPr/>
            <p:nvPr/>
          </p:nvSpPr>
          <p:spPr>
            <a:xfrm>
              <a:off x="4034600" y="999125"/>
              <a:ext cx="382975" cy="380550"/>
            </a:xfrm>
            <a:custGeom>
              <a:avLst/>
              <a:gdLst/>
              <a:ahLst/>
              <a:cxnLst/>
              <a:rect l="l" t="t" r="r" b="b"/>
              <a:pathLst>
                <a:path w="15319" h="15222" fill="none" extrusionOk="0">
                  <a:moveTo>
                    <a:pt x="99" y="1"/>
                  </a:moveTo>
                  <a:lnTo>
                    <a:pt x="99" y="1"/>
                  </a:lnTo>
                  <a:lnTo>
                    <a:pt x="99" y="1"/>
                  </a:lnTo>
                  <a:lnTo>
                    <a:pt x="0" y="688"/>
                  </a:lnTo>
                  <a:lnTo>
                    <a:pt x="0" y="3143"/>
                  </a:lnTo>
                  <a:lnTo>
                    <a:pt x="0" y="3143"/>
                  </a:lnTo>
                  <a:lnTo>
                    <a:pt x="0" y="5500"/>
                  </a:lnTo>
                  <a:lnTo>
                    <a:pt x="197" y="8642"/>
                  </a:lnTo>
                  <a:lnTo>
                    <a:pt x="197" y="8642"/>
                  </a:lnTo>
                  <a:lnTo>
                    <a:pt x="3339" y="11195"/>
                  </a:lnTo>
                  <a:lnTo>
                    <a:pt x="4812" y="12275"/>
                  </a:lnTo>
                  <a:lnTo>
                    <a:pt x="6285" y="13257"/>
                  </a:lnTo>
                  <a:lnTo>
                    <a:pt x="7660" y="14141"/>
                  </a:lnTo>
                  <a:lnTo>
                    <a:pt x="8936" y="14730"/>
                  </a:lnTo>
                  <a:lnTo>
                    <a:pt x="10115" y="15123"/>
                  </a:lnTo>
                  <a:lnTo>
                    <a:pt x="10704" y="15221"/>
                  </a:lnTo>
                  <a:lnTo>
                    <a:pt x="11195" y="15221"/>
                  </a:lnTo>
                  <a:lnTo>
                    <a:pt x="11195" y="15221"/>
                  </a:lnTo>
                  <a:lnTo>
                    <a:pt x="11686" y="15221"/>
                  </a:lnTo>
                  <a:lnTo>
                    <a:pt x="12177" y="15123"/>
                  </a:lnTo>
                  <a:lnTo>
                    <a:pt x="12668" y="14926"/>
                  </a:lnTo>
                  <a:lnTo>
                    <a:pt x="13060" y="14730"/>
                  </a:lnTo>
                  <a:lnTo>
                    <a:pt x="13453" y="14337"/>
                  </a:lnTo>
                  <a:lnTo>
                    <a:pt x="13748" y="13945"/>
                  </a:lnTo>
                  <a:lnTo>
                    <a:pt x="14042" y="13454"/>
                  </a:lnTo>
                  <a:lnTo>
                    <a:pt x="14337" y="12864"/>
                  </a:lnTo>
                  <a:lnTo>
                    <a:pt x="14632" y="12177"/>
                  </a:lnTo>
                  <a:lnTo>
                    <a:pt x="14828" y="11391"/>
                  </a:lnTo>
                  <a:lnTo>
                    <a:pt x="15123" y="9526"/>
                  </a:lnTo>
                  <a:lnTo>
                    <a:pt x="15319" y="7267"/>
                  </a:lnTo>
                  <a:lnTo>
                    <a:pt x="15319" y="4518"/>
                  </a:lnTo>
                  <a:lnTo>
                    <a:pt x="15319" y="4518"/>
                  </a:lnTo>
                  <a:lnTo>
                    <a:pt x="13650" y="4321"/>
                  </a:lnTo>
                  <a:lnTo>
                    <a:pt x="11980" y="3929"/>
                  </a:lnTo>
                  <a:lnTo>
                    <a:pt x="10213" y="3536"/>
                  </a:lnTo>
                  <a:lnTo>
                    <a:pt x="8347" y="3045"/>
                  </a:lnTo>
                  <a:lnTo>
                    <a:pt x="6383" y="2456"/>
                  </a:lnTo>
                  <a:lnTo>
                    <a:pt x="4321" y="1670"/>
                  </a:lnTo>
                  <a:lnTo>
                    <a:pt x="2259" y="884"/>
                  </a:lnTo>
                  <a:lnTo>
                    <a:pt x="9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g29bc8441d3f_0_2117"/>
            <p:cNvSpPr/>
            <p:nvPr/>
          </p:nvSpPr>
          <p:spPr>
            <a:xfrm>
              <a:off x="3921675" y="1580950"/>
              <a:ext cx="292150" cy="1016350"/>
            </a:xfrm>
            <a:custGeom>
              <a:avLst/>
              <a:gdLst/>
              <a:ahLst/>
              <a:cxnLst/>
              <a:rect l="l" t="t" r="r" b="b"/>
              <a:pathLst>
                <a:path w="11686" h="40654" extrusionOk="0">
                  <a:moveTo>
                    <a:pt x="2161" y="0"/>
                  </a:moveTo>
                  <a:lnTo>
                    <a:pt x="1768" y="1964"/>
                  </a:lnTo>
                  <a:lnTo>
                    <a:pt x="1473" y="3928"/>
                  </a:lnTo>
                  <a:lnTo>
                    <a:pt x="1179" y="6088"/>
                  </a:lnTo>
                  <a:lnTo>
                    <a:pt x="1081" y="8249"/>
                  </a:lnTo>
                  <a:lnTo>
                    <a:pt x="1179" y="9820"/>
                  </a:lnTo>
                  <a:lnTo>
                    <a:pt x="1277" y="13158"/>
                  </a:lnTo>
                  <a:lnTo>
                    <a:pt x="1179" y="16202"/>
                  </a:lnTo>
                  <a:lnTo>
                    <a:pt x="1081" y="19050"/>
                  </a:lnTo>
                  <a:lnTo>
                    <a:pt x="590" y="24746"/>
                  </a:lnTo>
                  <a:lnTo>
                    <a:pt x="197" y="29753"/>
                  </a:lnTo>
                  <a:lnTo>
                    <a:pt x="0" y="32012"/>
                  </a:lnTo>
                  <a:lnTo>
                    <a:pt x="0" y="33976"/>
                  </a:lnTo>
                  <a:lnTo>
                    <a:pt x="0" y="35743"/>
                  </a:lnTo>
                  <a:lnTo>
                    <a:pt x="197" y="37216"/>
                  </a:lnTo>
                  <a:lnTo>
                    <a:pt x="393" y="37806"/>
                  </a:lnTo>
                  <a:lnTo>
                    <a:pt x="590" y="38395"/>
                  </a:lnTo>
                  <a:lnTo>
                    <a:pt x="884" y="38788"/>
                  </a:lnTo>
                  <a:lnTo>
                    <a:pt x="1179" y="39180"/>
                  </a:lnTo>
                  <a:lnTo>
                    <a:pt x="1768" y="39769"/>
                  </a:lnTo>
                  <a:lnTo>
                    <a:pt x="2553" y="40260"/>
                  </a:lnTo>
                  <a:lnTo>
                    <a:pt x="3339" y="40555"/>
                  </a:lnTo>
                  <a:lnTo>
                    <a:pt x="4125" y="40653"/>
                  </a:lnTo>
                  <a:lnTo>
                    <a:pt x="4616" y="40555"/>
                  </a:lnTo>
                  <a:lnTo>
                    <a:pt x="5107" y="40457"/>
                  </a:lnTo>
                  <a:lnTo>
                    <a:pt x="5696" y="40260"/>
                  </a:lnTo>
                  <a:lnTo>
                    <a:pt x="6187" y="40064"/>
                  </a:lnTo>
                  <a:lnTo>
                    <a:pt x="6776" y="39769"/>
                  </a:lnTo>
                  <a:lnTo>
                    <a:pt x="7365" y="39377"/>
                  </a:lnTo>
                  <a:lnTo>
                    <a:pt x="8543" y="38297"/>
                  </a:lnTo>
                  <a:lnTo>
                    <a:pt x="9034" y="37806"/>
                  </a:lnTo>
                  <a:lnTo>
                    <a:pt x="9427" y="37216"/>
                  </a:lnTo>
                  <a:lnTo>
                    <a:pt x="9820" y="36627"/>
                  </a:lnTo>
                  <a:lnTo>
                    <a:pt x="10115" y="35940"/>
                  </a:lnTo>
                  <a:lnTo>
                    <a:pt x="10606" y="34467"/>
                  </a:lnTo>
                  <a:lnTo>
                    <a:pt x="11097" y="32896"/>
                  </a:lnTo>
                  <a:lnTo>
                    <a:pt x="11391" y="31030"/>
                  </a:lnTo>
                  <a:lnTo>
                    <a:pt x="11587" y="29164"/>
                  </a:lnTo>
                  <a:lnTo>
                    <a:pt x="11686" y="27299"/>
                  </a:lnTo>
                  <a:lnTo>
                    <a:pt x="11686" y="25236"/>
                  </a:lnTo>
                  <a:lnTo>
                    <a:pt x="11587" y="21210"/>
                  </a:lnTo>
                  <a:lnTo>
                    <a:pt x="11293" y="17577"/>
                  </a:lnTo>
                  <a:lnTo>
                    <a:pt x="10802" y="12373"/>
                  </a:lnTo>
                  <a:lnTo>
                    <a:pt x="10606" y="9722"/>
                  </a:lnTo>
                  <a:lnTo>
                    <a:pt x="10213" y="6481"/>
                  </a:lnTo>
                  <a:lnTo>
                    <a:pt x="10213" y="5990"/>
                  </a:lnTo>
                  <a:lnTo>
                    <a:pt x="10311" y="5008"/>
                  </a:lnTo>
                  <a:lnTo>
                    <a:pt x="10507" y="3830"/>
                  </a:lnTo>
                  <a:lnTo>
                    <a:pt x="8445" y="3044"/>
                  </a:lnTo>
                  <a:lnTo>
                    <a:pt x="6285" y="2160"/>
                  </a:lnTo>
                  <a:lnTo>
                    <a:pt x="4223" y="1178"/>
                  </a:lnTo>
                  <a:lnTo>
                    <a:pt x="2161" y="0"/>
                  </a:lnTo>
                  <a:close/>
                </a:path>
              </a:pathLst>
            </a:custGeom>
            <a:solidFill>
              <a:srgbClr val="B75C3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 name="Google Shape;584;g29bc8441d3f_0_2117"/>
            <p:cNvSpPr/>
            <p:nvPr/>
          </p:nvSpPr>
          <p:spPr>
            <a:xfrm>
              <a:off x="3921675" y="1580950"/>
              <a:ext cx="292150" cy="1016350"/>
            </a:xfrm>
            <a:custGeom>
              <a:avLst/>
              <a:gdLst/>
              <a:ahLst/>
              <a:cxnLst/>
              <a:rect l="l" t="t" r="r" b="b"/>
              <a:pathLst>
                <a:path w="11686" h="40654" fill="none" extrusionOk="0">
                  <a:moveTo>
                    <a:pt x="2161" y="0"/>
                  </a:moveTo>
                  <a:lnTo>
                    <a:pt x="2161" y="0"/>
                  </a:lnTo>
                  <a:lnTo>
                    <a:pt x="1768" y="1964"/>
                  </a:lnTo>
                  <a:lnTo>
                    <a:pt x="1473" y="3928"/>
                  </a:lnTo>
                  <a:lnTo>
                    <a:pt x="1179" y="6088"/>
                  </a:lnTo>
                  <a:lnTo>
                    <a:pt x="1081" y="8249"/>
                  </a:lnTo>
                  <a:lnTo>
                    <a:pt x="1081" y="8249"/>
                  </a:lnTo>
                  <a:lnTo>
                    <a:pt x="1179" y="9820"/>
                  </a:lnTo>
                  <a:lnTo>
                    <a:pt x="1179" y="9820"/>
                  </a:lnTo>
                  <a:lnTo>
                    <a:pt x="1277" y="13158"/>
                  </a:lnTo>
                  <a:lnTo>
                    <a:pt x="1277" y="13158"/>
                  </a:lnTo>
                  <a:lnTo>
                    <a:pt x="1179" y="16202"/>
                  </a:lnTo>
                  <a:lnTo>
                    <a:pt x="1081" y="19050"/>
                  </a:lnTo>
                  <a:lnTo>
                    <a:pt x="590" y="24746"/>
                  </a:lnTo>
                  <a:lnTo>
                    <a:pt x="197" y="29753"/>
                  </a:lnTo>
                  <a:lnTo>
                    <a:pt x="0" y="32012"/>
                  </a:lnTo>
                  <a:lnTo>
                    <a:pt x="0" y="33976"/>
                  </a:lnTo>
                  <a:lnTo>
                    <a:pt x="0" y="33976"/>
                  </a:lnTo>
                  <a:lnTo>
                    <a:pt x="0" y="35743"/>
                  </a:lnTo>
                  <a:lnTo>
                    <a:pt x="197" y="37216"/>
                  </a:lnTo>
                  <a:lnTo>
                    <a:pt x="393" y="37806"/>
                  </a:lnTo>
                  <a:lnTo>
                    <a:pt x="590" y="38395"/>
                  </a:lnTo>
                  <a:lnTo>
                    <a:pt x="884" y="38788"/>
                  </a:lnTo>
                  <a:lnTo>
                    <a:pt x="1179" y="39180"/>
                  </a:lnTo>
                  <a:lnTo>
                    <a:pt x="1179" y="39180"/>
                  </a:lnTo>
                  <a:lnTo>
                    <a:pt x="1768" y="39769"/>
                  </a:lnTo>
                  <a:lnTo>
                    <a:pt x="2553" y="40260"/>
                  </a:lnTo>
                  <a:lnTo>
                    <a:pt x="3339" y="40555"/>
                  </a:lnTo>
                  <a:lnTo>
                    <a:pt x="4125" y="40653"/>
                  </a:lnTo>
                  <a:lnTo>
                    <a:pt x="4125" y="40653"/>
                  </a:lnTo>
                  <a:lnTo>
                    <a:pt x="4616" y="40555"/>
                  </a:lnTo>
                  <a:lnTo>
                    <a:pt x="5107" y="40457"/>
                  </a:lnTo>
                  <a:lnTo>
                    <a:pt x="5696" y="40260"/>
                  </a:lnTo>
                  <a:lnTo>
                    <a:pt x="6187" y="40064"/>
                  </a:lnTo>
                  <a:lnTo>
                    <a:pt x="6776" y="39769"/>
                  </a:lnTo>
                  <a:lnTo>
                    <a:pt x="7365" y="39377"/>
                  </a:lnTo>
                  <a:lnTo>
                    <a:pt x="8543" y="38297"/>
                  </a:lnTo>
                  <a:lnTo>
                    <a:pt x="8543" y="38297"/>
                  </a:lnTo>
                  <a:lnTo>
                    <a:pt x="9034" y="37806"/>
                  </a:lnTo>
                  <a:lnTo>
                    <a:pt x="9427" y="37216"/>
                  </a:lnTo>
                  <a:lnTo>
                    <a:pt x="9820" y="36627"/>
                  </a:lnTo>
                  <a:lnTo>
                    <a:pt x="10115" y="35940"/>
                  </a:lnTo>
                  <a:lnTo>
                    <a:pt x="10606" y="34467"/>
                  </a:lnTo>
                  <a:lnTo>
                    <a:pt x="11097" y="32896"/>
                  </a:lnTo>
                  <a:lnTo>
                    <a:pt x="11391" y="31030"/>
                  </a:lnTo>
                  <a:lnTo>
                    <a:pt x="11587" y="29164"/>
                  </a:lnTo>
                  <a:lnTo>
                    <a:pt x="11686" y="27299"/>
                  </a:lnTo>
                  <a:lnTo>
                    <a:pt x="11686" y="25236"/>
                  </a:lnTo>
                  <a:lnTo>
                    <a:pt x="11686" y="25236"/>
                  </a:lnTo>
                  <a:lnTo>
                    <a:pt x="11587" y="21210"/>
                  </a:lnTo>
                  <a:lnTo>
                    <a:pt x="11293" y="17577"/>
                  </a:lnTo>
                  <a:lnTo>
                    <a:pt x="10802" y="12373"/>
                  </a:lnTo>
                  <a:lnTo>
                    <a:pt x="10802" y="12373"/>
                  </a:lnTo>
                  <a:lnTo>
                    <a:pt x="10606" y="9722"/>
                  </a:lnTo>
                  <a:lnTo>
                    <a:pt x="10213" y="6481"/>
                  </a:lnTo>
                  <a:lnTo>
                    <a:pt x="10213" y="6481"/>
                  </a:lnTo>
                  <a:lnTo>
                    <a:pt x="10213" y="5990"/>
                  </a:lnTo>
                  <a:lnTo>
                    <a:pt x="10213" y="5990"/>
                  </a:lnTo>
                  <a:lnTo>
                    <a:pt x="10311" y="5008"/>
                  </a:lnTo>
                  <a:lnTo>
                    <a:pt x="10507" y="3830"/>
                  </a:lnTo>
                  <a:lnTo>
                    <a:pt x="10507" y="3830"/>
                  </a:lnTo>
                  <a:lnTo>
                    <a:pt x="8445" y="3044"/>
                  </a:lnTo>
                  <a:lnTo>
                    <a:pt x="6285" y="2160"/>
                  </a:lnTo>
                  <a:lnTo>
                    <a:pt x="4223" y="1178"/>
                  </a:lnTo>
                  <a:lnTo>
                    <a:pt x="216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 name="Google Shape;585;g29bc8441d3f_0_2117"/>
            <p:cNvSpPr/>
            <p:nvPr/>
          </p:nvSpPr>
          <p:spPr>
            <a:xfrm>
              <a:off x="3141025" y="920575"/>
              <a:ext cx="672650" cy="1740550"/>
            </a:xfrm>
            <a:custGeom>
              <a:avLst/>
              <a:gdLst/>
              <a:ahLst/>
              <a:cxnLst/>
              <a:rect l="l" t="t" r="r" b="b"/>
              <a:pathLst>
                <a:path w="26906" h="69622" extrusionOk="0">
                  <a:moveTo>
                    <a:pt x="26906" y="0"/>
                  </a:moveTo>
                  <a:lnTo>
                    <a:pt x="25727" y="99"/>
                  </a:lnTo>
                  <a:lnTo>
                    <a:pt x="24353" y="295"/>
                  </a:lnTo>
                  <a:lnTo>
                    <a:pt x="22683" y="688"/>
                  </a:lnTo>
                  <a:lnTo>
                    <a:pt x="20719" y="1375"/>
                  </a:lnTo>
                  <a:lnTo>
                    <a:pt x="19639" y="1866"/>
                  </a:lnTo>
                  <a:lnTo>
                    <a:pt x="18559" y="2455"/>
                  </a:lnTo>
                  <a:lnTo>
                    <a:pt x="17381" y="3143"/>
                  </a:lnTo>
                  <a:lnTo>
                    <a:pt x="16301" y="3928"/>
                  </a:lnTo>
                  <a:lnTo>
                    <a:pt x="15122" y="4812"/>
                  </a:lnTo>
                  <a:lnTo>
                    <a:pt x="14042" y="5794"/>
                  </a:lnTo>
                  <a:lnTo>
                    <a:pt x="13453" y="6383"/>
                  </a:lnTo>
                  <a:lnTo>
                    <a:pt x="13060" y="7071"/>
                  </a:lnTo>
                  <a:lnTo>
                    <a:pt x="12569" y="7856"/>
                  </a:lnTo>
                  <a:lnTo>
                    <a:pt x="12176" y="8740"/>
                  </a:lnTo>
                  <a:lnTo>
                    <a:pt x="11391" y="10213"/>
                  </a:lnTo>
                  <a:lnTo>
                    <a:pt x="10802" y="11293"/>
                  </a:lnTo>
                  <a:lnTo>
                    <a:pt x="10213" y="12668"/>
                  </a:lnTo>
                  <a:lnTo>
                    <a:pt x="9623" y="14239"/>
                  </a:lnTo>
                  <a:lnTo>
                    <a:pt x="9034" y="16006"/>
                  </a:lnTo>
                  <a:lnTo>
                    <a:pt x="8641" y="17774"/>
                  </a:lnTo>
                  <a:lnTo>
                    <a:pt x="8347" y="19738"/>
                  </a:lnTo>
                  <a:lnTo>
                    <a:pt x="7954" y="24157"/>
                  </a:lnTo>
                  <a:lnTo>
                    <a:pt x="7758" y="27986"/>
                  </a:lnTo>
                  <a:lnTo>
                    <a:pt x="7463" y="34369"/>
                  </a:lnTo>
                  <a:lnTo>
                    <a:pt x="7267" y="35940"/>
                  </a:lnTo>
                  <a:lnTo>
                    <a:pt x="7070" y="37511"/>
                  </a:lnTo>
                  <a:lnTo>
                    <a:pt x="6481" y="40850"/>
                  </a:lnTo>
                  <a:lnTo>
                    <a:pt x="5794" y="44581"/>
                  </a:lnTo>
                  <a:lnTo>
                    <a:pt x="5499" y="46742"/>
                  </a:lnTo>
                  <a:lnTo>
                    <a:pt x="5303" y="49098"/>
                  </a:lnTo>
                  <a:lnTo>
                    <a:pt x="5205" y="50277"/>
                  </a:lnTo>
                  <a:lnTo>
                    <a:pt x="5008" y="51553"/>
                  </a:lnTo>
                  <a:lnTo>
                    <a:pt x="4615" y="52830"/>
                  </a:lnTo>
                  <a:lnTo>
                    <a:pt x="4223" y="54106"/>
                  </a:lnTo>
                  <a:lnTo>
                    <a:pt x="3339" y="56856"/>
                  </a:lnTo>
                  <a:lnTo>
                    <a:pt x="2357" y="59507"/>
                  </a:lnTo>
                  <a:lnTo>
                    <a:pt x="1375" y="62060"/>
                  </a:lnTo>
                  <a:lnTo>
                    <a:pt x="589" y="64221"/>
                  </a:lnTo>
                  <a:lnTo>
                    <a:pt x="295" y="65203"/>
                  </a:lnTo>
                  <a:lnTo>
                    <a:pt x="98" y="66086"/>
                  </a:lnTo>
                  <a:lnTo>
                    <a:pt x="0" y="66872"/>
                  </a:lnTo>
                  <a:lnTo>
                    <a:pt x="98" y="67461"/>
                  </a:lnTo>
                  <a:lnTo>
                    <a:pt x="197" y="67854"/>
                  </a:lnTo>
                  <a:lnTo>
                    <a:pt x="393" y="68247"/>
                  </a:lnTo>
                  <a:lnTo>
                    <a:pt x="688" y="68639"/>
                  </a:lnTo>
                  <a:lnTo>
                    <a:pt x="982" y="68934"/>
                  </a:lnTo>
                  <a:lnTo>
                    <a:pt x="1375" y="69130"/>
                  </a:lnTo>
                  <a:lnTo>
                    <a:pt x="1866" y="69327"/>
                  </a:lnTo>
                  <a:lnTo>
                    <a:pt x="2848" y="69621"/>
                  </a:lnTo>
                  <a:lnTo>
                    <a:pt x="4026" y="69621"/>
                  </a:lnTo>
                  <a:lnTo>
                    <a:pt x="5303" y="69523"/>
                  </a:lnTo>
                  <a:lnTo>
                    <a:pt x="6677" y="69327"/>
                  </a:lnTo>
                  <a:lnTo>
                    <a:pt x="8052" y="68934"/>
                  </a:lnTo>
                  <a:lnTo>
                    <a:pt x="9525" y="68541"/>
                  </a:lnTo>
                  <a:lnTo>
                    <a:pt x="10998" y="67952"/>
                  </a:lnTo>
                  <a:lnTo>
                    <a:pt x="12471" y="67265"/>
                  </a:lnTo>
                  <a:lnTo>
                    <a:pt x="13846" y="66577"/>
                  </a:lnTo>
                  <a:lnTo>
                    <a:pt x="15122" y="65890"/>
                  </a:lnTo>
                  <a:lnTo>
                    <a:pt x="16301" y="65104"/>
                  </a:lnTo>
                  <a:lnTo>
                    <a:pt x="17381" y="64319"/>
                  </a:lnTo>
                  <a:lnTo>
                    <a:pt x="18265" y="63631"/>
                  </a:lnTo>
                  <a:lnTo>
                    <a:pt x="18756" y="62944"/>
                  </a:lnTo>
                  <a:lnTo>
                    <a:pt x="19148" y="62257"/>
                  </a:lnTo>
                  <a:lnTo>
                    <a:pt x="19541" y="61569"/>
                  </a:lnTo>
                  <a:lnTo>
                    <a:pt x="19738" y="60784"/>
                  </a:lnTo>
                  <a:lnTo>
                    <a:pt x="19836" y="59998"/>
                  </a:lnTo>
                  <a:lnTo>
                    <a:pt x="19934" y="59213"/>
                  </a:lnTo>
                  <a:lnTo>
                    <a:pt x="19934" y="57347"/>
                  </a:lnTo>
                  <a:lnTo>
                    <a:pt x="19934" y="55383"/>
                  </a:lnTo>
                  <a:lnTo>
                    <a:pt x="20032" y="53026"/>
                  </a:lnTo>
                  <a:lnTo>
                    <a:pt x="20228" y="51848"/>
                  </a:lnTo>
                  <a:lnTo>
                    <a:pt x="20425" y="50571"/>
                  </a:lnTo>
                  <a:lnTo>
                    <a:pt x="20719" y="49098"/>
                  </a:lnTo>
                  <a:lnTo>
                    <a:pt x="21210" y="47724"/>
                  </a:lnTo>
                  <a:lnTo>
                    <a:pt x="22291" y="44189"/>
                  </a:lnTo>
                  <a:lnTo>
                    <a:pt x="23469" y="40064"/>
                  </a:lnTo>
                  <a:lnTo>
                    <a:pt x="24647" y="35547"/>
                  </a:lnTo>
                  <a:lnTo>
                    <a:pt x="25138" y="33387"/>
                  </a:lnTo>
                  <a:lnTo>
                    <a:pt x="25433" y="31325"/>
                  </a:lnTo>
                  <a:lnTo>
                    <a:pt x="25727" y="29754"/>
                  </a:lnTo>
                  <a:lnTo>
                    <a:pt x="26022" y="26612"/>
                  </a:lnTo>
                  <a:lnTo>
                    <a:pt x="26317" y="23371"/>
                  </a:lnTo>
                  <a:lnTo>
                    <a:pt x="26709" y="16792"/>
                  </a:lnTo>
                  <a:lnTo>
                    <a:pt x="26906" y="11293"/>
                  </a:lnTo>
                  <a:lnTo>
                    <a:pt x="26906" y="8053"/>
                  </a:lnTo>
                  <a:lnTo>
                    <a:pt x="26906" y="3143"/>
                  </a:lnTo>
                  <a:lnTo>
                    <a:pt x="26906" y="0"/>
                  </a:lnTo>
                  <a:close/>
                </a:path>
              </a:pathLst>
            </a:custGeom>
            <a:solidFill>
              <a:srgbClr val="D767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g29bc8441d3f_0_2117"/>
            <p:cNvSpPr/>
            <p:nvPr/>
          </p:nvSpPr>
          <p:spPr>
            <a:xfrm>
              <a:off x="3141025" y="920575"/>
              <a:ext cx="672650" cy="1740550"/>
            </a:xfrm>
            <a:custGeom>
              <a:avLst/>
              <a:gdLst/>
              <a:ahLst/>
              <a:cxnLst/>
              <a:rect l="l" t="t" r="r" b="b"/>
              <a:pathLst>
                <a:path w="26906" h="69622" fill="none" extrusionOk="0">
                  <a:moveTo>
                    <a:pt x="98" y="67461"/>
                  </a:moveTo>
                  <a:lnTo>
                    <a:pt x="98" y="67461"/>
                  </a:lnTo>
                  <a:lnTo>
                    <a:pt x="197" y="67854"/>
                  </a:lnTo>
                  <a:lnTo>
                    <a:pt x="393" y="68247"/>
                  </a:lnTo>
                  <a:lnTo>
                    <a:pt x="688" y="68639"/>
                  </a:lnTo>
                  <a:lnTo>
                    <a:pt x="982" y="68934"/>
                  </a:lnTo>
                  <a:lnTo>
                    <a:pt x="1375" y="69130"/>
                  </a:lnTo>
                  <a:lnTo>
                    <a:pt x="1866" y="69327"/>
                  </a:lnTo>
                  <a:lnTo>
                    <a:pt x="2848" y="69621"/>
                  </a:lnTo>
                  <a:lnTo>
                    <a:pt x="4026" y="69621"/>
                  </a:lnTo>
                  <a:lnTo>
                    <a:pt x="5303" y="69523"/>
                  </a:lnTo>
                  <a:lnTo>
                    <a:pt x="6677" y="69327"/>
                  </a:lnTo>
                  <a:lnTo>
                    <a:pt x="8052" y="68934"/>
                  </a:lnTo>
                  <a:lnTo>
                    <a:pt x="9525" y="68541"/>
                  </a:lnTo>
                  <a:lnTo>
                    <a:pt x="10998" y="67952"/>
                  </a:lnTo>
                  <a:lnTo>
                    <a:pt x="12471" y="67265"/>
                  </a:lnTo>
                  <a:lnTo>
                    <a:pt x="13846" y="66577"/>
                  </a:lnTo>
                  <a:lnTo>
                    <a:pt x="15122" y="65890"/>
                  </a:lnTo>
                  <a:lnTo>
                    <a:pt x="16301" y="65104"/>
                  </a:lnTo>
                  <a:lnTo>
                    <a:pt x="17381" y="64319"/>
                  </a:lnTo>
                  <a:lnTo>
                    <a:pt x="18265" y="63631"/>
                  </a:lnTo>
                  <a:lnTo>
                    <a:pt x="18265" y="63631"/>
                  </a:lnTo>
                  <a:lnTo>
                    <a:pt x="18756" y="62944"/>
                  </a:lnTo>
                  <a:lnTo>
                    <a:pt x="19148" y="62257"/>
                  </a:lnTo>
                  <a:lnTo>
                    <a:pt x="19541" y="61569"/>
                  </a:lnTo>
                  <a:lnTo>
                    <a:pt x="19738" y="60784"/>
                  </a:lnTo>
                  <a:lnTo>
                    <a:pt x="19836" y="59998"/>
                  </a:lnTo>
                  <a:lnTo>
                    <a:pt x="19934" y="59213"/>
                  </a:lnTo>
                  <a:lnTo>
                    <a:pt x="19934" y="57347"/>
                  </a:lnTo>
                  <a:lnTo>
                    <a:pt x="19934" y="55383"/>
                  </a:lnTo>
                  <a:lnTo>
                    <a:pt x="20032" y="53026"/>
                  </a:lnTo>
                  <a:lnTo>
                    <a:pt x="20228" y="51848"/>
                  </a:lnTo>
                  <a:lnTo>
                    <a:pt x="20425" y="50571"/>
                  </a:lnTo>
                  <a:lnTo>
                    <a:pt x="20719" y="49098"/>
                  </a:lnTo>
                  <a:lnTo>
                    <a:pt x="21210" y="47724"/>
                  </a:lnTo>
                  <a:lnTo>
                    <a:pt x="21210" y="47724"/>
                  </a:lnTo>
                  <a:lnTo>
                    <a:pt x="22291" y="44189"/>
                  </a:lnTo>
                  <a:lnTo>
                    <a:pt x="23469" y="40064"/>
                  </a:lnTo>
                  <a:lnTo>
                    <a:pt x="24647" y="35547"/>
                  </a:lnTo>
                  <a:lnTo>
                    <a:pt x="25138" y="33387"/>
                  </a:lnTo>
                  <a:lnTo>
                    <a:pt x="25433" y="31325"/>
                  </a:lnTo>
                  <a:lnTo>
                    <a:pt x="25433" y="31325"/>
                  </a:lnTo>
                  <a:lnTo>
                    <a:pt x="25727" y="29754"/>
                  </a:lnTo>
                  <a:lnTo>
                    <a:pt x="25727" y="29754"/>
                  </a:lnTo>
                  <a:lnTo>
                    <a:pt x="26022" y="26612"/>
                  </a:lnTo>
                  <a:lnTo>
                    <a:pt x="26317" y="23371"/>
                  </a:lnTo>
                  <a:lnTo>
                    <a:pt x="26709" y="16792"/>
                  </a:lnTo>
                  <a:lnTo>
                    <a:pt x="26709" y="16792"/>
                  </a:lnTo>
                  <a:lnTo>
                    <a:pt x="26906" y="11293"/>
                  </a:lnTo>
                  <a:lnTo>
                    <a:pt x="26906" y="11293"/>
                  </a:lnTo>
                  <a:lnTo>
                    <a:pt x="26906" y="8053"/>
                  </a:lnTo>
                  <a:lnTo>
                    <a:pt x="26906" y="8053"/>
                  </a:lnTo>
                  <a:lnTo>
                    <a:pt x="26906" y="3143"/>
                  </a:lnTo>
                  <a:lnTo>
                    <a:pt x="26906" y="0"/>
                  </a:lnTo>
                  <a:lnTo>
                    <a:pt x="26906" y="0"/>
                  </a:lnTo>
                  <a:lnTo>
                    <a:pt x="25727" y="99"/>
                  </a:lnTo>
                  <a:lnTo>
                    <a:pt x="24353" y="295"/>
                  </a:lnTo>
                  <a:lnTo>
                    <a:pt x="22683" y="688"/>
                  </a:lnTo>
                  <a:lnTo>
                    <a:pt x="20719" y="1375"/>
                  </a:lnTo>
                  <a:lnTo>
                    <a:pt x="19639" y="1866"/>
                  </a:lnTo>
                  <a:lnTo>
                    <a:pt x="18559" y="2455"/>
                  </a:lnTo>
                  <a:lnTo>
                    <a:pt x="17381" y="3143"/>
                  </a:lnTo>
                  <a:lnTo>
                    <a:pt x="16301" y="3928"/>
                  </a:lnTo>
                  <a:lnTo>
                    <a:pt x="15122" y="4812"/>
                  </a:lnTo>
                  <a:lnTo>
                    <a:pt x="14042" y="5794"/>
                  </a:lnTo>
                  <a:lnTo>
                    <a:pt x="14042" y="5794"/>
                  </a:lnTo>
                  <a:lnTo>
                    <a:pt x="13453" y="6383"/>
                  </a:lnTo>
                  <a:lnTo>
                    <a:pt x="13060" y="7071"/>
                  </a:lnTo>
                  <a:lnTo>
                    <a:pt x="12569" y="7856"/>
                  </a:lnTo>
                  <a:lnTo>
                    <a:pt x="12176" y="8740"/>
                  </a:lnTo>
                  <a:lnTo>
                    <a:pt x="12176" y="8740"/>
                  </a:lnTo>
                  <a:lnTo>
                    <a:pt x="11391" y="10213"/>
                  </a:lnTo>
                  <a:lnTo>
                    <a:pt x="10802" y="11293"/>
                  </a:lnTo>
                  <a:lnTo>
                    <a:pt x="10213" y="12668"/>
                  </a:lnTo>
                  <a:lnTo>
                    <a:pt x="9623" y="14239"/>
                  </a:lnTo>
                  <a:lnTo>
                    <a:pt x="9034" y="16006"/>
                  </a:lnTo>
                  <a:lnTo>
                    <a:pt x="8641" y="17774"/>
                  </a:lnTo>
                  <a:lnTo>
                    <a:pt x="8347" y="19738"/>
                  </a:lnTo>
                  <a:lnTo>
                    <a:pt x="8347" y="19738"/>
                  </a:lnTo>
                  <a:lnTo>
                    <a:pt x="7954" y="24157"/>
                  </a:lnTo>
                  <a:lnTo>
                    <a:pt x="7758" y="27986"/>
                  </a:lnTo>
                  <a:lnTo>
                    <a:pt x="7463" y="34369"/>
                  </a:lnTo>
                  <a:lnTo>
                    <a:pt x="7463" y="34369"/>
                  </a:lnTo>
                  <a:lnTo>
                    <a:pt x="7267" y="35940"/>
                  </a:lnTo>
                  <a:lnTo>
                    <a:pt x="7070" y="37511"/>
                  </a:lnTo>
                  <a:lnTo>
                    <a:pt x="6481" y="40850"/>
                  </a:lnTo>
                  <a:lnTo>
                    <a:pt x="5794" y="44581"/>
                  </a:lnTo>
                  <a:lnTo>
                    <a:pt x="5499" y="46742"/>
                  </a:lnTo>
                  <a:lnTo>
                    <a:pt x="5303" y="49098"/>
                  </a:lnTo>
                  <a:lnTo>
                    <a:pt x="5303" y="49098"/>
                  </a:lnTo>
                  <a:lnTo>
                    <a:pt x="5205" y="50277"/>
                  </a:lnTo>
                  <a:lnTo>
                    <a:pt x="5008" y="51553"/>
                  </a:lnTo>
                  <a:lnTo>
                    <a:pt x="4615" y="52830"/>
                  </a:lnTo>
                  <a:lnTo>
                    <a:pt x="4223" y="54106"/>
                  </a:lnTo>
                  <a:lnTo>
                    <a:pt x="3339" y="56856"/>
                  </a:lnTo>
                  <a:lnTo>
                    <a:pt x="2357" y="59507"/>
                  </a:lnTo>
                  <a:lnTo>
                    <a:pt x="1375" y="62060"/>
                  </a:lnTo>
                  <a:lnTo>
                    <a:pt x="589" y="64221"/>
                  </a:lnTo>
                  <a:lnTo>
                    <a:pt x="295" y="65203"/>
                  </a:lnTo>
                  <a:lnTo>
                    <a:pt x="98" y="66086"/>
                  </a:lnTo>
                  <a:lnTo>
                    <a:pt x="0" y="66872"/>
                  </a:lnTo>
                  <a:lnTo>
                    <a:pt x="98" y="6746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 name="Google Shape;587;g29bc8441d3f_0_2117"/>
            <p:cNvSpPr/>
            <p:nvPr/>
          </p:nvSpPr>
          <p:spPr>
            <a:xfrm>
              <a:off x="3632000" y="1355100"/>
              <a:ext cx="169400" cy="459075"/>
            </a:xfrm>
            <a:custGeom>
              <a:avLst/>
              <a:gdLst/>
              <a:ahLst/>
              <a:cxnLst/>
              <a:rect l="l" t="t" r="r" b="b"/>
              <a:pathLst>
                <a:path w="6776" h="18363" extrusionOk="0">
                  <a:moveTo>
                    <a:pt x="0" y="0"/>
                  </a:moveTo>
                  <a:lnTo>
                    <a:pt x="2946" y="10507"/>
                  </a:lnTo>
                  <a:lnTo>
                    <a:pt x="4223" y="15319"/>
                  </a:lnTo>
                  <a:lnTo>
                    <a:pt x="5008" y="18363"/>
                  </a:lnTo>
                  <a:lnTo>
                    <a:pt x="6088" y="12373"/>
                  </a:lnTo>
                  <a:lnTo>
                    <a:pt x="6481" y="8641"/>
                  </a:lnTo>
                  <a:lnTo>
                    <a:pt x="6776" y="4714"/>
                  </a:lnTo>
                  <a:lnTo>
                    <a:pt x="3044" y="2160"/>
                  </a:lnTo>
                  <a:lnTo>
                    <a:pt x="0" y="0"/>
                  </a:lnTo>
                  <a:close/>
                </a:path>
              </a:pathLst>
            </a:custGeom>
            <a:solidFill>
              <a:srgbClr val="AF59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 name="Google Shape;588;g29bc8441d3f_0_2117"/>
            <p:cNvSpPr/>
            <p:nvPr/>
          </p:nvSpPr>
          <p:spPr>
            <a:xfrm>
              <a:off x="3632000" y="1355100"/>
              <a:ext cx="169400" cy="459075"/>
            </a:xfrm>
            <a:custGeom>
              <a:avLst/>
              <a:gdLst/>
              <a:ahLst/>
              <a:cxnLst/>
              <a:rect l="l" t="t" r="r" b="b"/>
              <a:pathLst>
                <a:path w="6776" h="18363" fill="none" extrusionOk="0">
                  <a:moveTo>
                    <a:pt x="0" y="0"/>
                  </a:moveTo>
                  <a:lnTo>
                    <a:pt x="0" y="0"/>
                  </a:lnTo>
                  <a:lnTo>
                    <a:pt x="2946" y="10507"/>
                  </a:lnTo>
                  <a:lnTo>
                    <a:pt x="4223" y="15319"/>
                  </a:lnTo>
                  <a:lnTo>
                    <a:pt x="5008" y="18363"/>
                  </a:lnTo>
                  <a:lnTo>
                    <a:pt x="5008" y="18363"/>
                  </a:lnTo>
                  <a:lnTo>
                    <a:pt x="6088" y="12373"/>
                  </a:lnTo>
                  <a:lnTo>
                    <a:pt x="6088" y="12373"/>
                  </a:lnTo>
                  <a:lnTo>
                    <a:pt x="6481" y="8641"/>
                  </a:lnTo>
                  <a:lnTo>
                    <a:pt x="6776" y="4714"/>
                  </a:lnTo>
                  <a:lnTo>
                    <a:pt x="6776" y="4714"/>
                  </a:lnTo>
                  <a:lnTo>
                    <a:pt x="3044" y="216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 name="Google Shape;589;g29bc8441d3f_0_2117"/>
            <p:cNvSpPr/>
            <p:nvPr/>
          </p:nvSpPr>
          <p:spPr>
            <a:xfrm>
              <a:off x="3791575" y="535150"/>
              <a:ext cx="343700" cy="324075"/>
            </a:xfrm>
            <a:custGeom>
              <a:avLst/>
              <a:gdLst/>
              <a:ahLst/>
              <a:cxnLst/>
              <a:rect l="l" t="t" r="r" b="b"/>
              <a:pathLst>
                <a:path w="13748" h="12963" extrusionOk="0">
                  <a:moveTo>
                    <a:pt x="10212" y="1"/>
                  </a:moveTo>
                  <a:lnTo>
                    <a:pt x="0" y="2554"/>
                  </a:lnTo>
                  <a:lnTo>
                    <a:pt x="196" y="3536"/>
                  </a:lnTo>
                  <a:lnTo>
                    <a:pt x="786" y="5794"/>
                  </a:lnTo>
                  <a:lnTo>
                    <a:pt x="1473" y="8347"/>
                  </a:lnTo>
                  <a:lnTo>
                    <a:pt x="1866" y="9526"/>
                  </a:lnTo>
                  <a:lnTo>
                    <a:pt x="2259" y="10409"/>
                  </a:lnTo>
                  <a:lnTo>
                    <a:pt x="2553" y="10704"/>
                  </a:lnTo>
                  <a:lnTo>
                    <a:pt x="2848" y="11097"/>
                  </a:lnTo>
                  <a:lnTo>
                    <a:pt x="3339" y="11391"/>
                  </a:lnTo>
                  <a:lnTo>
                    <a:pt x="3830" y="11686"/>
                  </a:lnTo>
                  <a:lnTo>
                    <a:pt x="5106" y="12275"/>
                  </a:lnTo>
                  <a:lnTo>
                    <a:pt x="6579" y="12668"/>
                  </a:lnTo>
                  <a:lnTo>
                    <a:pt x="8150" y="12864"/>
                  </a:lnTo>
                  <a:lnTo>
                    <a:pt x="9918" y="12963"/>
                  </a:lnTo>
                  <a:lnTo>
                    <a:pt x="11587" y="12864"/>
                  </a:lnTo>
                  <a:lnTo>
                    <a:pt x="12471" y="12668"/>
                  </a:lnTo>
                  <a:lnTo>
                    <a:pt x="13256" y="12472"/>
                  </a:lnTo>
                  <a:lnTo>
                    <a:pt x="13551" y="12373"/>
                  </a:lnTo>
                  <a:lnTo>
                    <a:pt x="13649" y="12079"/>
                  </a:lnTo>
                  <a:lnTo>
                    <a:pt x="13747" y="11784"/>
                  </a:lnTo>
                  <a:lnTo>
                    <a:pt x="13747" y="11490"/>
                  </a:lnTo>
                  <a:lnTo>
                    <a:pt x="13551" y="10606"/>
                  </a:lnTo>
                  <a:lnTo>
                    <a:pt x="13256" y="9624"/>
                  </a:lnTo>
                  <a:lnTo>
                    <a:pt x="12962" y="8642"/>
                  </a:lnTo>
                  <a:lnTo>
                    <a:pt x="12765" y="7856"/>
                  </a:lnTo>
                  <a:lnTo>
                    <a:pt x="12765" y="7464"/>
                  </a:lnTo>
                  <a:lnTo>
                    <a:pt x="12864" y="7169"/>
                  </a:lnTo>
                  <a:lnTo>
                    <a:pt x="12962" y="6973"/>
                  </a:lnTo>
                  <a:lnTo>
                    <a:pt x="13256" y="6874"/>
                  </a:lnTo>
                  <a:lnTo>
                    <a:pt x="13551" y="6776"/>
                  </a:lnTo>
                  <a:lnTo>
                    <a:pt x="13649" y="6580"/>
                  </a:lnTo>
                  <a:lnTo>
                    <a:pt x="13649" y="6285"/>
                  </a:lnTo>
                  <a:lnTo>
                    <a:pt x="13649" y="5991"/>
                  </a:lnTo>
                  <a:lnTo>
                    <a:pt x="13256" y="5107"/>
                  </a:lnTo>
                  <a:lnTo>
                    <a:pt x="12667" y="4125"/>
                  </a:lnTo>
                  <a:lnTo>
                    <a:pt x="11293" y="1965"/>
                  </a:lnTo>
                  <a:lnTo>
                    <a:pt x="10703" y="983"/>
                  </a:lnTo>
                  <a:lnTo>
                    <a:pt x="10212" y="1"/>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 name="Google Shape;590;g29bc8441d3f_0_2117"/>
            <p:cNvSpPr/>
            <p:nvPr/>
          </p:nvSpPr>
          <p:spPr>
            <a:xfrm>
              <a:off x="3791575" y="535150"/>
              <a:ext cx="343700" cy="324075"/>
            </a:xfrm>
            <a:custGeom>
              <a:avLst/>
              <a:gdLst/>
              <a:ahLst/>
              <a:cxnLst/>
              <a:rect l="l" t="t" r="r" b="b"/>
              <a:pathLst>
                <a:path w="13748" h="12963" fill="none" extrusionOk="0">
                  <a:moveTo>
                    <a:pt x="10212" y="1"/>
                  </a:moveTo>
                  <a:lnTo>
                    <a:pt x="10212" y="1"/>
                  </a:lnTo>
                  <a:lnTo>
                    <a:pt x="10703" y="983"/>
                  </a:lnTo>
                  <a:lnTo>
                    <a:pt x="11293" y="1965"/>
                  </a:lnTo>
                  <a:lnTo>
                    <a:pt x="12667" y="4125"/>
                  </a:lnTo>
                  <a:lnTo>
                    <a:pt x="13256" y="5107"/>
                  </a:lnTo>
                  <a:lnTo>
                    <a:pt x="13649" y="5991"/>
                  </a:lnTo>
                  <a:lnTo>
                    <a:pt x="13649" y="6285"/>
                  </a:lnTo>
                  <a:lnTo>
                    <a:pt x="13649" y="6580"/>
                  </a:lnTo>
                  <a:lnTo>
                    <a:pt x="13551" y="6776"/>
                  </a:lnTo>
                  <a:lnTo>
                    <a:pt x="13256" y="6874"/>
                  </a:lnTo>
                  <a:lnTo>
                    <a:pt x="13256" y="6874"/>
                  </a:lnTo>
                  <a:lnTo>
                    <a:pt x="12962" y="6973"/>
                  </a:lnTo>
                  <a:lnTo>
                    <a:pt x="12864" y="7169"/>
                  </a:lnTo>
                  <a:lnTo>
                    <a:pt x="12765" y="7464"/>
                  </a:lnTo>
                  <a:lnTo>
                    <a:pt x="12765" y="7856"/>
                  </a:lnTo>
                  <a:lnTo>
                    <a:pt x="12962" y="8642"/>
                  </a:lnTo>
                  <a:lnTo>
                    <a:pt x="13256" y="9624"/>
                  </a:lnTo>
                  <a:lnTo>
                    <a:pt x="13551" y="10606"/>
                  </a:lnTo>
                  <a:lnTo>
                    <a:pt x="13747" y="11490"/>
                  </a:lnTo>
                  <a:lnTo>
                    <a:pt x="13747" y="11784"/>
                  </a:lnTo>
                  <a:lnTo>
                    <a:pt x="13649" y="12079"/>
                  </a:lnTo>
                  <a:lnTo>
                    <a:pt x="13551" y="12373"/>
                  </a:lnTo>
                  <a:lnTo>
                    <a:pt x="13256" y="12472"/>
                  </a:lnTo>
                  <a:lnTo>
                    <a:pt x="13256" y="12472"/>
                  </a:lnTo>
                  <a:lnTo>
                    <a:pt x="12471" y="12668"/>
                  </a:lnTo>
                  <a:lnTo>
                    <a:pt x="11587" y="12864"/>
                  </a:lnTo>
                  <a:lnTo>
                    <a:pt x="9918" y="12963"/>
                  </a:lnTo>
                  <a:lnTo>
                    <a:pt x="8150" y="12864"/>
                  </a:lnTo>
                  <a:lnTo>
                    <a:pt x="6579" y="12668"/>
                  </a:lnTo>
                  <a:lnTo>
                    <a:pt x="5106" y="12275"/>
                  </a:lnTo>
                  <a:lnTo>
                    <a:pt x="3830" y="11686"/>
                  </a:lnTo>
                  <a:lnTo>
                    <a:pt x="3339" y="11391"/>
                  </a:lnTo>
                  <a:lnTo>
                    <a:pt x="2848" y="11097"/>
                  </a:lnTo>
                  <a:lnTo>
                    <a:pt x="2553" y="10704"/>
                  </a:lnTo>
                  <a:lnTo>
                    <a:pt x="2259" y="10409"/>
                  </a:lnTo>
                  <a:lnTo>
                    <a:pt x="2259" y="10409"/>
                  </a:lnTo>
                  <a:lnTo>
                    <a:pt x="1866" y="9526"/>
                  </a:lnTo>
                  <a:lnTo>
                    <a:pt x="1473" y="8347"/>
                  </a:lnTo>
                  <a:lnTo>
                    <a:pt x="786" y="5794"/>
                  </a:lnTo>
                  <a:lnTo>
                    <a:pt x="196" y="3536"/>
                  </a:lnTo>
                  <a:lnTo>
                    <a:pt x="0" y="2554"/>
                  </a:lnTo>
                  <a:lnTo>
                    <a:pt x="1021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g29bc8441d3f_0_2117"/>
            <p:cNvSpPr/>
            <p:nvPr/>
          </p:nvSpPr>
          <p:spPr>
            <a:xfrm>
              <a:off x="3703175" y="405050"/>
              <a:ext cx="405100" cy="397725"/>
            </a:xfrm>
            <a:custGeom>
              <a:avLst/>
              <a:gdLst/>
              <a:ahLst/>
              <a:cxnLst/>
              <a:rect l="l" t="t" r="r" b="b"/>
              <a:pathLst>
                <a:path w="16204" h="15909" extrusionOk="0">
                  <a:moveTo>
                    <a:pt x="8544" y="0"/>
                  </a:moveTo>
                  <a:lnTo>
                    <a:pt x="7857" y="197"/>
                  </a:lnTo>
                  <a:lnTo>
                    <a:pt x="7267" y="393"/>
                  </a:lnTo>
                  <a:lnTo>
                    <a:pt x="6973" y="589"/>
                  </a:lnTo>
                  <a:lnTo>
                    <a:pt x="6678" y="884"/>
                  </a:lnTo>
                  <a:lnTo>
                    <a:pt x="6482" y="1080"/>
                  </a:lnTo>
                  <a:lnTo>
                    <a:pt x="5991" y="1571"/>
                  </a:lnTo>
                  <a:lnTo>
                    <a:pt x="5696" y="1866"/>
                  </a:lnTo>
                  <a:lnTo>
                    <a:pt x="5205" y="2062"/>
                  </a:lnTo>
                  <a:lnTo>
                    <a:pt x="4813" y="2161"/>
                  </a:lnTo>
                  <a:lnTo>
                    <a:pt x="4420" y="2062"/>
                  </a:lnTo>
                  <a:lnTo>
                    <a:pt x="3340" y="1964"/>
                  </a:lnTo>
                  <a:lnTo>
                    <a:pt x="2750" y="2062"/>
                  </a:lnTo>
                  <a:lnTo>
                    <a:pt x="2161" y="2161"/>
                  </a:lnTo>
                  <a:lnTo>
                    <a:pt x="1670" y="2357"/>
                  </a:lnTo>
                  <a:lnTo>
                    <a:pt x="1179" y="2750"/>
                  </a:lnTo>
                  <a:lnTo>
                    <a:pt x="885" y="3241"/>
                  </a:lnTo>
                  <a:lnTo>
                    <a:pt x="688" y="3732"/>
                  </a:lnTo>
                  <a:lnTo>
                    <a:pt x="492" y="4223"/>
                  </a:lnTo>
                  <a:lnTo>
                    <a:pt x="394" y="4616"/>
                  </a:lnTo>
                  <a:lnTo>
                    <a:pt x="492" y="5499"/>
                  </a:lnTo>
                  <a:lnTo>
                    <a:pt x="590" y="6285"/>
                  </a:lnTo>
                  <a:lnTo>
                    <a:pt x="787" y="7169"/>
                  </a:lnTo>
                  <a:lnTo>
                    <a:pt x="787" y="8052"/>
                  </a:lnTo>
                  <a:lnTo>
                    <a:pt x="787" y="8445"/>
                  </a:lnTo>
                  <a:lnTo>
                    <a:pt x="688" y="8936"/>
                  </a:lnTo>
                  <a:lnTo>
                    <a:pt x="590" y="9427"/>
                  </a:lnTo>
                  <a:lnTo>
                    <a:pt x="296" y="9820"/>
                  </a:lnTo>
                  <a:lnTo>
                    <a:pt x="99" y="10409"/>
                  </a:lnTo>
                  <a:lnTo>
                    <a:pt x="1" y="10998"/>
                  </a:lnTo>
                  <a:lnTo>
                    <a:pt x="99" y="11587"/>
                  </a:lnTo>
                  <a:lnTo>
                    <a:pt x="394" y="12177"/>
                  </a:lnTo>
                  <a:lnTo>
                    <a:pt x="688" y="12766"/>
                  </a:lnTo>
                  <a:lnTo>
                    <a:pt x="1179" y="13355"/>
                  </a:lnTo>
                  <a:lnTo>
                    <a:pt x="1670" y="13846"/>
                  </a:lnTo>
                  <a:lnTo>
                    <a:pt x="2259" y="14337"/>
                  </a:lnTo>
                  <a:lnTo>
                    <a:pt x="3438" y="15122"/>
                  </a:lnTo>
                  <a:lnTo>
                    <a:pt x="4616" y="15712"/>
                  </a:lnTo>
                  <a:lnTo>
                    <a:pt x="5500" y="15908"/>
                  </a:lnTo>
                  <a:lnTo>
                    <a:pt x="5795" y="15908"/>
                  </a:lnTo>
                  <a:lnTo>
                    <a:pt x="5991" y="15810"/>
                  </a:lnTo>
                  <a:lnTo>
                    <a:pt x="6089" y="15417"/>
                  </a:lnTo>
                  <a:lnTo>
                    <a:pt x="5991" y="14926"/>
                  </a:lnTo>
                  <a:lnTo>
                    <a:pt x="5696" y="13846"/>
                  </a:lnTo>
                  <a:lnTo>
                    <a:pt x="5304" y="12668"/>
                  </a:lnTo>
                  <a:lnTo>
                    <a:pt x="5304" y="12275"/>
                  </a:lnTo>
                  <a:lnTo>
                    <a:pt x="5304" y="12078"/>
                  </a:lnTo>
                  <a:lnTo>
                    <a:pt x="5402" y="11882"/>
                  </a:lnTo>
                  <a:lnTo>
                    <a:pt x="5696" y="11489"/>
                  </a:lnTo>
                  <a:lnTo>
                    <a:pt x="5991" y="11391"/>
                  </a:lnTo>
                  <a:lnTo>
                    <a:pt x="6286" y="11293"/>
                  </a:lnTo>
                  <a:lnTo>
                    <a:pt x="6580" y="11391"/>
                  </a:lnTo>
                  <a:lnTo>
                    <a:pt x="7169" y="11784"/>
                  </a:lnTo>
                  <a:lnTo>
                    <a:pt x="7955" y="12275"/>
                  </a:lnTo>
                  <a:lnTo>
                    <a:pt x="8446" y="12569"/>
                  </a:lnTo>
                  <a:lnTo>
                    <a:pt x="9035" y="12668"/>
                  </a:lnTo>
                  <a:lnTo>
                    <a:pt x="9428" y="12668"/>
                  </a:lnTo>
                  <a:lnTo>
                    <a:pt x="9821" y="12569"/>
                  </a:lnTo>
                  <a:lnTo>
                    <a:pt x="10115" y="12275"/>
                  </a:lnTo>
                  <a:lnTo>
                    <a:pt x="10115" y="12177"/>
                  </a:lnTo>
                  <a:lnTo>
                    <a:pt x="10115" y="11980"/>
                  </a:lnTo>
                  <a:lnTo>
                    <a:pt x="10017" y="11587"/>
                  </a:lnTo>
                  <a:lnTo>
                    <a:pt x="9526" y="10998"/>
                  </a:lnTo>
                  <a:lnTo>
                    <a:pt x="8937" y="10507"/>
                  </a:lnTo>
                  <a:lnTo>
                    <a:pt x="8642" y="10016"/>
                  </a:lnTo>
                  <a:lnTo>
                    <a:pt x="8544" y="9624"/>
                  </a:lnTo>
                  <a:lnTo>
                    <a:pt x="8544" y="9329"/>
                  </a:lnTo>
                  <a:lnTo>
                    <a:pt x="8740" y="9133"/>
                  </a:lnTo>
                  <a:lnTo>
                    <a:pt x="9133" y="8936"/>
                  </a:lnTo>
                  <a:lnTo>
                    <a:pt x="9526" y="8838"/>
                  </a:lnTo>
                  <a:lnTo>
                    <a:pt x="9919" y="8740"/>
                  </a:lnTo>
                  <a:lnTo>
                    <a:pt x="10803" y="8642"/>
                  </a:lnTo>
                  <a:lnTo>
                    <a:pt x="11293" y="8642"/>
                  </a:lnTo>
                  <a:lnTo>
                    <a:pt x="11784" y="8445"/>
                  </a:lnTo>
                  <a:lnTo>
                    <a:pt x="12275" y="8151"/>
                  </a:lnTo>
                  <a:lnTo>
                    <a:pt x="12472" y="7856"/>
                  </a:lnTo>
                  <a:lnTo>
                    <a:pt x="12472" y="7561"/>
                  </a:lnTo>
                  <a:lnTo>
                    <a:pt x="12275" y="6972"/>
                  </a:lnTo>
                  <a:lnTo>
                    <a:pt x="12177" y="6678"/>
                  </a:lnTo>
                  <a:lnTo>
                    <a:pt x="12177" y="6383"/>
                  </a:lnTo>
                  <a:lnTo>
                    <a:pt x="12374" y="6088"/>
                  </a:lnTo>
                  <a:lnTo>
                    <a:pt x="12865" y="5794"/>
                  </a:lnTo>
                  <a:lnTo>
                    <a:pt x="14141" y="5205"/>
                  </a:lnTo>
                  <a:lnTo>
                    <a:pt x="14730" y="4910"/>
                  </a:lnTo>
                  <a:lnTo>
                    <a:pt x="15221" y="4517"/>
                  </a:lnTo>
                  <a:lnTo>
                    <a:pt x="15712" y="4125"/>
                  </a:lnTo>
                  <a:lnTo>
                    <a:pt x="16007" y="3634"/>
                  </a:lnTo>
                  <a:lnTo>
                    <a:pt x="16203" y="3044"/>
                  </a:lnTo>
                  <a:lnTo>
                    <a:pt x="16105" y="2357"/>
                  </a:lnTo>
                  <a:lnTo>
                    <a:pt x="16007" y="1768"/>
                  </a:lnTo>
                  <a:lnTo>
                    <a:pt x="15909" y="1375"/>
                  </a:lnTo>
                  <a:lnTo>
                    <a:pt x="15712" y="1080"/>
                  </a:lnTo>
                  <a:lnTo>
                    <a:pt x="15418" y="786"/>
                  </a:lnTo>
                  <a:lnTo>
                    <a:pt x="15221" y="589"/>
                  </a:lnTo>
                  <a:lnTo>
                    <a:pt x="14927" y="491"/>
                  </a:lnTo>
                  <a:lnTo>
                    <a:pt x="14338" y="393"/>
                  </a:lnTo>
                  <a:lnTo>
                    <a:pt x="13650" y="393"/>
                  </a:lnTo>
                  <a:lnTo>
                    <a:pt x="12963" y="688"/>
                  </a:lnTo>
                  <a:lnTo>
                    <a:pt x="11686" y="1179"/>
                  </a:lnTo>
                  <a:lnTo>
                    <a:pt x="11293" y="1277"/>
                  </a:lnTo>
                  <a:lnTo>
                    <a:pt x="10901" y="1179"/>
                  </a:lnTo>
                  <a:lnTo>
                    <a:pt x="10115" y="589"/>
                  </a:lnTo>
                  <a:lnTo>
                    <a:pt x="9624" y="295"/>
                  </a:lnTo>
                  <a:lnTo>
                    <a:pt x="9133" y="99"/>
                  </a:lnTo>
                  <a:lnTo>
                    <a:pt x="8544" y="0"/>
                  </a:lnTo>
                  <a:close/>
                </a:path>
              </a:pathLst>
            </a:custGeom>
            <a:solidFill>
              <a:srgbClr val="20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 name="Google Shape;592;g29bc8441d3f_0_2117"/>
            <p:cNvSpPr/>
            <p:nvPr/>
          </p:nvSpPr>
          <p:spPr>
            <a:xfrm>
              <a:off x="4049325" y="257750"/>
              <a:ext cx="1053175" cy="476275"/>
            </a:xfrm>
            <a:custGeom>
              <a:avLst/>
              <a:gdLst/>
              <a:ahLst/>
              <a:cxnLst/>
              <a:rect l="l" t="t" r="r" b="b"/>
              <a:pathLst>
                <a:path w="42127" h="19051" extrusionOk="0">
                  <a:moveTo>
                    <a:pt x="40359" y="1"/>
                  </a:moveTo>
                  <a:lnTo>
                    <a:pt x="39377" y="197"/>
                  </a:lnTo>
                  <a:lnTo>
                    <a:pt x="36922" y="884"/>
                  </a:lnTo>
                  <a:lnTo>
                    <a:pt x="33387" y="1964"/>
                  </a:lnTo>
                  <a:lnTo>
                    <a:pt x="24746" y="4616"/>
                  </a:lnTo>
                  <a:lnTo>
                    <a:pt x="16399" y="7267"/>
                  </a:lnTo>
                  <a:lnTo>
                    <a:pt x="13159" y="8151"/>
                  </a:lnTo>
                  <a:lnTo>
                    <a:pt x="11195" y="8642"/>
                  </a:lnTo>
                  <a:lnTo>
                    <a:pt x="9918" y="9035"/>
                  </a:lnTo>
                  <a:lnTo>
                    <a:pt x="8740" y="9526"/>
                  </a:lnTo>
                  <a:lnTo>
                    <a:pt x="7856" y="10017"/>
                  </a:lnTo>
                  <a:lnTo>
                    <a:pt x="7071" y="10606"/>
                  </a:lnTo>
                  <a:lnTo>
                    <a:pt x="5794" y="11588"/>
                  </a:lnTo>
                  <a:lnTo>
                    <a:pt x="5303" y="11882"/>
                  </a:lnTo>
                  <a:lnTo>
                    <a:pt x="4910" y="12079"/>
                  </a:lnTo>
                  <a:lnTo>
                    <a:pt x="4027" y="12079"/>
                  </a:lnTo>
                  <a:lnTo>
                    <a:pt x="3339" y="11980"/>
                  </a:lnTo>
                  <a:lnTo>
                    <a:pt x="2554" y="11882"/>
                  </a:lnTo>
                  <a:lnTo>
                    <a:pt x="1375" y="11882"/>
                  </a:lnTo>
                  <a:lnTo>
                    <a:pt x="884" y="11980"/>
                  </a:lnTo>
                  <a:lnTo>
                    <a:pt x="590" y="12177"/>
                  </a:lnTo>
                  <a:lnTo>
                    <a:pt x="393" y="12373"/>
                  </a:lnTo>
                  <a:lnTo>
                    <a:pt x="197" y="12570"/>
                  </a:lnTo>
                  <a:lnTo>
                    <a:pt x="99" y="13159"/>
                  </a:lnTo>
                  <a:lnTo>
                    <a:pt x="1" y="13552"/>
                  </a:lnTo>
                  <a:lnTo>
                    <a:pt x="99" y="14239"/>
                  </a:lnTo>
                  <a:lnTo>
                    <a:pt x="197" y="14534"/>
                  </a:lnTo>
                  <a:lnTo>
                    <a:pt x="295" y="14828"/>
                  </a:lnTo>
                  <a:lnTo>
                    <a:pt x="492" y="15025"/>
                  </a:lnTo>
                  <a:lnTo>
                    <a:pt x="786" y="15221"/>
                  </a:lnTo>
                  <a:lnTo>
                    <a:pt x="1081" y="15319"/>
                  </a:lnTo>
                  <a:lnTo>
                    <a:pt x="1572" y="15417"/>
                  </a:lnTo>
                  <a:lnTo>
                    <a:pt x="2063" y="15319"/>
                  </a:lnTo>
                  <a:lnTo>
                    <a:pt x="2357" y="15319"/>
                  </a:lnTo>
                  <a:lnTo>
                    <a:pt x="3045" y="15123"/>
                  </a:lnTo>
                  <a:lnTo>
                    <a:pt x="3732" y="14926"/>
                  </a:lnTo>
                  <a:lnTo>
                    <a:pt x="4125" y="14828"/>
                  </a:lnTo>
                  <a:lnTo>
                    <a:pt x="4714" y="14828"/>
                  </a:lnTo>
                  <a:lnTo>
                    <a:pt x="5500" y="15025"/>
                  </a:lnTo>
                  <a:lnTo>
                    <a:pt x="6285" y="15221"/>
                  </a:lnTo>
                  <a:lnTo>
                    <a:pt x="8053" y="15908"/>
                  </a:lnTo>
                  <a:lnTo>
                    <a:pt x="9624" y="16596"/>
                  </a:lnTo>
                  <a:lnTo>
                    <a:pt x="10311" y="16792"/>
                  </a:lnTo>
                  <a:lnTo>
                    <a:pt x="10802" y="16890"/>
                  </a:lnTo>
                  <a:lnTo>
                    <a:pt x="14435" y="17185"/>
                  </a:lnTo>
                  <a:lnTo>
                    <a:pt x="21996" y="17970"/>
                  </a:lnTo>
                  <a:lnTo>
                    <a:pt x="27888" y="18461"/>
                  </a:lnTo>
                  <a:lnTo>
                    <a:pt x="33584" y="18854"/>
                  </a:lnTo>
                  <a:lnTo>
                    <a:pt x="36137" y="19051"/>
                  </a:lnTo>
                  <a:lnTo>
                    <a:pt x="38297" y="19051"/>
                  </a:lnTo>
                  <a:lnTo>
                    <a:pt x="40064" y="18952"/>
                  </a:lnTo>
                  <a:lnTo>
                    <a:pt x="41341" y="18854"/>
                  </a:lnTo>
                  <a:lnTo>
                    <a:pt x="41734" y="18756"/>
                  </a:lnTo>
                  <a:lnTo>
                    <a:pt x="42028" y="18560"/>
                  </a:lnTo>
                  <a:lnTo>
                    <a:pt x="42127" y="18363"/>
                  </a:lnTo>
                  <a:lnTo>
                    <a:pt x="42127" y="17676"/>
                  </a:lnTo>
                  <a:lnTo>
                    <a:pt x="42127" y="14239"/>
                  </a:lnTo>
                  <a:lnTo>
                    <a:pt x="41832" y="9427"/>
                  </a:lnTo>
                  <a:lnTo>
                    <a:pt x="41537" y="4518"/>
                  </a:lnTo>
                  <a:lnTo>
                    <a:pt x="41243" y="2455"/>
                  </a:lnTo>
                  <a:lnTo>
                    <a:pt x="40948" y="983"/>
                  </a:lnTo>
                  <a:lnTo>
                    <a:pt x="40654" y="197"/>
                  </a:lnTo>
                  <a:lnTo>
                    <a:pt x="40555" y="1"/>
                  </a:lnTo>
                  <a:close/>
                </a:path>
              </a:pathLst>
            </a:custGeom>
            <a:solidFill>
              <a:srgbClr val="3C3C4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 name="Google Shape;593;g29bc8441d3f_0_2117"/>
            <p:cNvSpPr/>
            <p:nvPr/>
          </p:nvSpPr>
          <p:spPr>
            <a:xfrm>
              <a:off x="4049325" y="257750"/>
              <a:ext cx="1053175" cy="476275"/>
            </a:xfrm>
            <a:custGeom>
              <a:avLst/>
              <a:gdLst/>
              <a:ahLst/>
              <a:cxnLst/>
              <a:rect l="l" t="t" r="r" b="b"/>
              <a:pathLst>
                <a:path w="42127" h="19051" fill="none" extrusionOk="0">
                  <a:moveTo>
                    <a:pt x="1" y="13552"/>
                  </a:moveTo>
                  <a:lnTo>
                    <a:pt x="1" y="13552"/>
                  </a:lnTo>
                  <a:lnTo>
                    <a:pt x="99" y="14239"/>
                  </a:lnTo>
                  <a:lnTo>
                    <a:pt x="197" y="14534"/>
                  </a:lnTo>
                  <a:lnTo>
                    <a:pt x="295" y="14828"/>
                  </a:lnTo>
                  <a:lnTo>
                    <a:pt x="295" y="14828"/>
                  </a:lnTo>
                  <a:lnTo>
                    <a:pt x="492" y="15025"/>
                  </a:lnTo>
                  <a:lnTo>
                    <a:pt x="786" y="15221"/>
                  </a:lnTo>
                  <a:lnTo>
                    <a:pt x="1081" y="15319"/>
                  </a:lnTo>
                  <a:lnTo>
                    <a:pt x="1572" y="15417"/>
                  </a:lnTo>
                  <a:lnTo>
                    <a:pt x="1572" y="15417"/>
                  </a:lnTo>
                  <a:lnTo>
                    <a:pt x="2063" y="15319"/>
                  </a:lnTo>
                  <a:lnTo>
                    <a:pt x="2357" y="15319"/>
                  </a:lnTo>
                  <a:lnTo>
                    <a:pt x="3045" y="15123"/>
                  </a:lnTo>
                  <a:lnTo>
                    <a:pt x="3732" y="14926"/>
                  </a:lnTo>
                  <a:lnTo>
                    <a:pt x="4125" y="14828"/>
                  </a:lnTo>
                  <a:lnTo>
                    <a:pt x="4714" y="14828"/>
                  </a:lnTo>
                  <a:lnTo>
                    <a:pt x="4714" y="14828"/>
                  </a:lnTo>
                  <a:lnTo>
                    <a:pt x="5500" y="15025"/>
                  </a:lnTo>
                  <a:lnTo>
                    <a:pt x="6285" y="15221"/>
                  </a:lnTo>
                  <a:lnTo>
                    <a:pt x="8053" y="15908"/>
                  </a:lnTo>
                  <a:lnTo>
                    <a:pt x="9624" y="16596"/>
                  </a:lnTo>
                  <a:lnTo>
                    <a:pt x="10311" y="16792"/>
                  </a:lnTo>
                  <a:lnTo>
                    <a:pt x="10802" y="16890"/>
                  </a:lnTo>
                  <a:lnTo>
                    <a:pt x="10802" y="16890"/>
                  </a:lnTo>
                  <a:lnTo>
                    <a:pt x="14435" y="17185"/>
                  </a:lnTo>
                  <a:lnTo>
                    <a:pt x="21996" y="17970"/>
                  </a:lnTo>
                  <a:lnTo>
                    <a:pt x="21996" y="17970"/>
                  </a:lnTo>
                  <a:lnTo>
                    <a:pt x="27888" y="18461"/>
                  </a:lnTo>
                  <a:lnTo>
                    <a:pt x="33584" y="18854"/>
                  </a:lnTo>
                  <a:lnTo>
                    <a:pt x="36137" y="19051"/>
                  </a:lnTo>
                  <a:lnTo>
                    <a:pt x="38297" y="19051"/>
                  </a:lnTo>
                  <a:lnTo>
                    <a:pt x="40064" y="18952"/>
                  </a:lnTo>
                  <a:lnTo>
                    <a:pt x="41341" y="18854"/>
                  </a:lnTo>
                  <a:lnTo>
                    <a:pt x="41341" y="18854"/>
                  </a:lnTo>
                  <a:lnTo>
                    <a:pt x="41734" y="18756"/>
                  </a:lnTo>
                  <a:lnTo>
                    <a:pt x="41734" y="18756"/>
                  </a:lnTo>
                  <a:lnTo>
                    <a:pt x="42028" y="18560"/>
                  </a:lnTo>
                  <a:lnTo>
                    <a:pt x="42127" y="18363"/>
                  </a:lnTo>
                  <a:lnTo>
                    <a:pt x="42127" y="18363"/>
                  </a:lnTo>
                  <a:lnTo>
                    <a:pt x="42127" y="17676"/>
                  </a:lnTo>
                  <a:lnTo>
                    <a:pt x="42127" y="17676"/>
                  </a:lnTo>
                  <a:lnTo>
                    <a:pt x="42127" y="14239"/>
                  </a:lnTo>
                  <a:lnTo>
                    <a:pt x="41832" y="9427"/>
                  </a:lnTo>
                  <a:lnTo>
                    <a:pt x="41537" y="4518"/>
                  </a:lnTo>
                  <a:lnTo>
                    <a:pt x="41243" y="2455"/>
                  </a:lnTo>
                  <a:lnTo>
                    <a:pt x="40948" y="983"/>
                  </a:lnTo>
                  <a:lnTo>
                    <a:pt x="40948" y="983"/>
                  </a:lnTo>
                  <a:lnTo>
                    <a:pt x="40654" y="197"/>
                  </a:lnTo>
                  <a:lnTo>
                    <a:pt x="40555" y="1"/>
                  </a:lnTo>
                  <a:lnTo>
                    <a:pt x="40359" y="1"/>
                  </a:lnTo>
                  <a:lnTo>
                    <a:pt x="40359" y="1"/>
                  </a:lnTo>
                  <a:lnTo>
                    <a:pt x="39377" y="197"/>
                  </a:lnTo>
                  <a:lnTo>
                    <a:pt x="39377" y="197"/>
                  </a:lnTo>
                  <a:lnTo>
                    <a:pt x="36922" y="884"/>
                  </a:lnTo>
                  <a:lnTo>
                    <a:pt x="33387" y="1964"/>
                  </a:lnTo>
                  <a:lnTo>
                    <a:pt x="24746" y="4616"/>
                  </a:lnTo>
                  <a:lnTo>
                    <a:pt x="16399" y="7267"/>
                  </a:lnTo>
                  <a:lnTo>
                    <a:pt x="13159" y="8151"/>
                  </a:lnTo>
                  <a:lnTo>
                    <a:pt x="11195" y="8642"/>
                  </a:lnTo>
                  <a:lnTo>
                    <a:pt x="11195" y="8642"/>
                  </a:lnTo>
                  <a:lnTo>
                    <a:pt x="9918" y="9035"/>
                  </a:lnTo>
                  <a:lnTo>
                    <a:pt x="8740" y="9526"/>
                  </a:lnTo>
                  <a:lnTo>
                    <a:pt x="7856" y="10017"/>
                  </a:lnTo>
                  <a:lnTo>
                    <a:pt x="7071" y="10606"/>
                  </a:lnTo>
                  <a:lnTo>
                    <a:pt x="5794" y="11588"/>
                  </a:lnTo>
                  <a:lnTo>
                    <a:pt x="5303" y="11882"/>
                  </a:lnTo>
                  <a:lnTo>
                    <a:pt x="4910" y="12079"/>
                  </a:lnTo>
                  <a:lnTo>
                    <a:pt x="4910" y="12079"/>
                  </a:lnTo>
                  <a:lnTo>
                    <a:pt x="4027" y="12079"/>
                  </a:lnTo>
                  <a:lnTo>
                    <a:pt x="3339" y="11980"/>
                  </a:lnTo>
                  <a:lnTo>
                    <a:pt x="3339" y="11980"/>
                  </a:lnTo>
                  <a:lnTo>
                    <a:pt x="2554" y="11882"/>
                  </a:lnTo>
                  <a:lnTo>
                    <a:pt x="1375" y="11882"/>
                  </a:lnTo>
                  <a:lnTo>
                    <a:pt x="1375" y="11882"/>
                  </a:lnTo>
                  <a:lnTo>
                    <a:pt x="884" y="11980"/>
                  </a:lnTo>
                  <a:lnTo>
                    <a:pt x="590" y="12177"/>
                  </a:lnTo>
                  <a:lnTo>
                    <a:pt x="393" y="12373"/>
                  </a:lnTo>
                  <a:lnTo>
                    <a:pt x="197" y="12570"/>
                  </a:lnTo>
                  <a:lnTo>
                    <a:pt x="99" y="13159"/>
                  </a:lnTo>
                  <a:lnTo>
                    <a:pt x="1" y="1355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 name="Google Shape;594;g29bc8441d3f_0_2117"/>
            <p:cNvSpPr/>
            <p:nvPr/>
          </p:nvSpPr>
          <p:spPr>
            <a:xfrm>
              <a:off x="4056700" y="532700"/>
              <a:ext cx="1026150" cy="201325"/>
            </a:xfrm>
            <a:custGeom>
              <a:avLst/>
              <a:gdLst/>
              <a:ahLst/>
              <a:cxnLst/>
              <a:rect l="l" t="t" r="r" b="b"/>
              <a:pathLst>
                <a:path w="41046" h="8053" extrusionOk="0">
                  <a:moveTo>
                    <a:pt x="34565" y="1"/>
                  </a:moveTo>
                  <a:lnTo>
                    <a:pt x="33583" y="393"/>
                  </a:lnTo>
                  <a:lnTo>
                    <a:pt x="32307" y="786"/>
                  </a:lnTo>
                  <a:lnTo>
                    <a:pt x="29361" y="1375"/>
                  </a:lnTo>
                  <a:lnTo>
                    <a:pt x="25826" y="1866"/>
                  </a:lnTo>
                  <a:lnTo>
                    <a:pt x="21898" y="2259"/>
                  </a:lnTo>
                  <a:lnTo>
                    <a:pt x="17970" y="2652"/>
                  </a:lnTo>
                  <a:lnTo>
                    <a:pt x="14140" y="2848"/>
                  </a:lnTo>
                  <a:lnTo>
                    <a:pt x="10704" y="3045"/>
                  </a:lnTo>
                  <a:lnTo>
                    <a:pt x="7954" y="3045"/>
                  </a:lnTo>
                  <a:lnTo>
                    <a:pt x="5696" y="2946"/>
                  </a:lnTo>
                  <a:lnTo>
                    <a:pt x="4321" y="2946"/>
                  </a:lnTo>
                  <a:lnTo>
                    <a:pt x="2750" y="3045"/>
                  </a:lnTo>
                  <a:lnTo>
                    <a:pt x="1571" y="3241"/>
                  </a:lnTo>
                  <a:lnTo>
                    <a:pt x="589" y="3536"/>
                  </a:lnTo>
                  <a:lnTo>
                    <a:pt x="0" y="3830"/>
                  </a:lnTo>
                  <a:lnTo>
                    <a:pt x="197" y="4027"/>
                  </a:lnTo>
                  <a:lnTo>
                    <a:pt x="491" y="4223"/>
                  </a:lnTo>
                  <a:lnTo>
                    <a:pt x="786" y="4321"/>
                  </a:lnTo>
                  <a:lnTo>
                    <a:pt x="1277" y="4419"/>
                  </a:lnTo>
                  <a:lnTo>
                    <a:pt x="2062" y="4321"/>
                  </a:lnTo>
                  <a:lnTo>
                    <a:pt x="2553" y="4125"/>
                  </a:lnTo>
                  <a:lnTo>
                    <a:pt x="3241" y="3928"/>
                  </a:lnTo>
                  <a:lnTo>
                    <a:pt x="4026" y="3830"/>
                  </a:lnTo>
                  <a:lnTo>
                    <a:pt x="4419" y="3830"/>
                  </a:lnTo>
                  <a:lnTo>
                    <a:pt x="5106" y="4027"/>
                  </a:lnTo>
                  <a:lnTo>
                    <a:pt x="5892" y="4223"/>
                  </a:lnTo>
                  <a:lnTo>
                    <a:pt x="7659" y="4910"/>
                  </a:lnTo>
                  <a:lnTo>
                    <a:pt x="9231" y="5598"/>
                  </a:lnTo>
                  <a:lnTo>
                    <a:pt x="9918" y="5794"/>
                  </a:lnTo>
                  <a:lnTo>
                    <a:pt x="10507" y="5892"/>
                  </a:lnTo>
                  <a:lnTo>
                    <a:pt x="10605" y="5892"/>
                  </a:lnTo>
                  <a:lnTo>
                    <a:pt x="12569" y="5990"/>
                  </a:lnTo>
                  <a:lnTo>
                    <a:pt x="16497" y="6481"/>
                  </a:lnTo>
                  <a:lnTo>
                    <a:pt x="17675" y="6089"/>
                  </a:lnTo>
                  <a:lnTo>
                    <a:pt x="18756" y="5696"/>
                  </a:lnTo>
                  <a:lnTo>
                    <a:pt x="19836" y="5499"/>
                  </a:lnTo>
                  <a:lnTo>
                    <a:pt x="20719" y="5401"/>
                  </a:lnTo>
                  <a:lnTo>
                    <a:pt x="21112" y="5499"/>
                  </a:lnTo>
                  <a:lnTo>
                    <a:pt x="21407" y="5598"/>
                  </a:lnTo>
                  <a:lnTo>
                    <a:pt x="21603" y="5696"/>
                  </a:lnTo>
                  <a:lnTo>
                    <a:pt x="21701" y="5892"/>
                  </a:lnTo>
                  <a:lnTo>
                    <a:pt x="21898" y="6972"/>
                  </a:lnTo>
                  <a:lnTo>
                    <a:pt x="26218" y="7365"/>
                  </a:lnTo>
                  <a:lnTo>
                    <a:pt x="30539" y="7758"/>
                  </a:lnTo>
                  <a:lnTo>
                    <a:pt x="34565" y="7954"/>
                  </a:lnTo>
                  <a:lnTo>
                    <a:pt x="37904" y="8053"/>
                  </a:lnTo>
                  <a:lnTo>
                    <a:pt x="39769" y="7954"/>
                  </a:lnTo>
                  <a:lnTo>
                    <a:pt x="41046" y="7856"/>
                  </a:lnTo>
                  <a:lnTo>
                    <a:pt x="41046" y="7758"/>
                  </a:lnTo>
                  <a:lnTo>
                    <a:pt x="40359" y="7758"/>
                  </a:lnTo>
                  <a:lnTo>
                    <a:pt x="39769" y="7562"/>
                  </a:lnTo>
                  <a:lnTo>
                    <a:pt x="39278" y="7463"/>
                  </a:lnTo>
                  <a:lnTo>
                    <a:pt x="38787" y="7169"/>
                  </a:lnTo>
                  <a:lnTo>
                    <a:pt x="38002" y="6678"/>
                  </a:lnTo>
                  <a:lnTo>
                    <a:pt x="37315" y="6089"/>
                  </a:lnTo>
                  <a:lnTo>
                    <a:pt x="36627" y="5303"/>
                  </a:lnTo>
                  <a:lnTo>
                    <a:pt x="36038" y="4419"/>
                  </a:lnTo>
                  <a:lnTo>
                    <a:pt x="35547" y="3536"/>
                  </a:lnTo>
                  <a:lnTo>
                    <a:pt x="35056" y="2455"/>
                  </a:lnTo>
                  <a:lnTo>
                    <a:pt x="34761" y="1277"/>
                  </a:lnTo>
                  <a:lnTo>
                    <a:pt x="34565" y="1"/>
                  </a:lnTo>
                  <a:close/>
                </a:path>
              </a:pathLst>
            </a:custGeom>
            <a:solidFill>
              <a:srgbClr val="37374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 name="Google Shape;595;g29bc8441d3f_0_2117"/>
            <p:cNvSpPr/>
            <p:nvPr/>
          </p:nvSpPr>
          <p:spPr>
            <a:xfrm>
              <a:off x="4056700" y="532700"/>
              <a:ext cx="1026150" cy="201325"/>
            </a:xfrm>
            <a:custGeom>
              <a:avLst/>
              <a:gdLst/>
              <a:ahLst/>
              <a:cxnLst/>
              <a:rect l="l" t="t" r="r" b="b"/>
              <a:pathLst>
                <a:path w="41046" h="8053" fill="none" extrusionOk="0">
                  <a:moveTo>
                    <a:pt x="34565" y="1"/>
                  </a:moveTo>
                  <a:lnTo>
                    <a:pt x="34565" y="1"/>
                  </a:lnTo>
                  <a:lnTo>
                    <a:pt x="33583" y="393"/>
                  </a:lnTo>
                  <a:lnTo>
                    <a:pt x="32307" y="786"/>
                  </a:lnTo>
                  <a:lnTo>
                    <a:pt x="29361" y="1375"/>
                  </a:lnTo>
                  <a:lnTo>
                    <a:pt x="25826" y="1866"/>
                  </a:lnTo>
                  <a:lnTo>
                    <a:pt x="21898" y="2259"/>
                  </a:lnTo>
                  <a:lnTo>
                    <a:pt x="17970" y="2652"/>
                  </a:lnTo>
                  <a:lnTo>
                    <a:pt x="14140" y="2848"/>
                  </a:lnTo>
                  <a:lnTo>
                    <a:pt x="10704" y="3045"/>
                  </a:lnTo>
                  <a:lnTo>
                    <a:pt x="7954" y="3045"/>
                  </a:lnTo>
                  <a:lnTo>
                    <a:pt x="7954" y="3045"/>
                  </a:lnTo>
                  <a:lnTo>
                    <a:pt x="5696" y="2946"/>
                  </a:lnTo>
                  <a:lnTo>
                    <a:pt x="5696" y="2946"/>
                  </a:lnTo>
                  <a:lnTo>
                    <a:pt x="4321" y="2946"/>
                  </a:lnTo>
                  <a:lnTo>
                    <a:pt x="4321" y="2946"/>
                  </a:lnTo>
                  <a:lnTo>
                    <a:pt x="2750" y="3045"/>
                  </a:lnTo>
                  <a:lnTo>
                    <a:pt x="1571" y="3241"/>
                  </a:lnTo>
                  <a:lnTo>
                    <a:pt x="589" y="3536"/>
                  </a:lnTo>
                  <a:lnTo>
                    <a:pt x="0" y="3830"/>
                  </a:lnTo>
                  <a:lnTo>
                    <a:pt x="0" y="3830"/>
                  </a:lnTo>
                  <a:lnTo>
                    <a:pt x="197" y="4027"/>
                  </a:lnTo>
                  <a:lnTo>
                    <a:pt x="491" y="4223"/>
                  </a:lnTo>
                  <a:lnTo>
                    <a:pt x="786" y="4321"/>
                  </a:lnTo>
                  <a:lnTo>
                    <a:pt x="1277" y="4419"/>
                  </a:lnTo>
                  <a:lnTo>
                    <a:pt x="1277" y="4419"/>
                  </a:lnTo>
                  <a:lnTo>
                    <a:pt x="1277" y="4419"/>
                  </a:lnTo>
                  <a:lnTo>
                    <a:pt x="1277" y="4419"/>
                  </a:lnTo>
                  <a:lnTo>
                    <a:pt x="2062" y="4321"/>
                  </a:lnTo>
                  <a:lnTo>
                    <a:pt x="2553" y="4125"/>
                  </a:lnTo>
                  <a:lnTo>
                    <a:pt x="3241" y="3928"/>
                  </a:lnTo>
                  <a:lnTo>
                    <a:pt x="4026" y="3830"/>
                  </a:lnTo>
                  <a:lnTo>
                    <a:pt x="4026" y="3830"/>
                  </a:lnTo>
                  <a:lnTo>
                    <a:pt x="4419" y="3830"/>
                  </a:lnTo>
                  <a:lnTo>
                    <a:pt x="4419" y="3830"/>
                  </a:lnTo>
                  <a:lnTo>
                    <a:pt x="5106" y="4027"/>
                  </a:lnTo>
                  <a:lnTo>
                    <a:pt x="5892" y="4223"/>
                  </a:lnTo>
                  <a:lnTo>
                    <a:pt x="7659" y="4910"/>
                  </a:lnTo>
                  <a:lnTo>
                    <a:pt x="9231" y="5598"/>
                  </a:lnTo>
                  <a:lnTo>
                    <a:pt x="9918" y="5794"/>
                  </a:lnTo>
                  <a:lnTo>
                    <a:pt x="10507" y="5892"/>
                  </a:lnTo>
                  <a:lnTo>
                    <a:pt x="10507" y="5892"/>
                  </a:lnTo>
                  <a:lnTo>
                    <a:pt x="10507" y="5892"/>
                  </a:lnTo>
                  <a:lnTo>
                    <a:pt x="10507" y="5892"/>
                  </a:lnTo>
                  <a:lnTo>
                    <a:pt x="10605" y="5892"/>
                  </a:lnTo>
                  <a:lnTo>
                    <a:pt x="10605" y="5892"/>
                  </a:lnTo>
                  <a:lnTo>
                    <a:pt x="12569" y="5990"/>
                  </a:lnTo>
                  <a:lnTo>
                    <a:pt x="16497" y="6481"/>
                  </a:lnTo>
                  <a:lnTo>
                    <a:pt x="16497" y="6481"/>
                  </a:lnTo>
                  <a:lnTo>
                    <a:pt x="17675" y="6089"/>
                  </a:lnTo>
                  <a:lnTo>
                    <a:pt x="18756" y="5696"/>
                  </a:lnTo>
                  <a:lnTo>
                    <a:pt x="19836" y="5499"/>
                  </a:lnTo>
                  <a:lnTo>
                    <a:pt x="20719" y="5401"/>
                  </a:lnTo>
                  <a:lnTo>
                    <a:pt x="20719" y="5401"/>
                  </a:lnTo>
                  <a:lnTo>
                    <a:pt x="21112" y="5499"/>
                  </a:lnTo>
                  <a:lnTo>
                    <a:pt x="21407" y="5598"/>
                  </a:lnTo>
                  <a:lnTo>
                    <a:pt x="21603" y="5696"/>
                  </a:lnTo>
                  <a:lnTo>
                    <a:pt x="21701" y="5892"/>
                  </a:lnTo>
                  <a:lnTo>
                    <a:pt x="21701" y="5892"/>
                  </a:lnTo>
                  <a:lnTo>
                    <a:pt x="21898" y="6972"/>
                  </a:lnTo>
                  <a:lnTo>
                    <a:pt x="21898" y="6972"/>
                  </a:lnTo>
                  <a:lnTo>
                    <a:pt x="26218" y="7365"/>
                  </a:lnTo>
                  <a:lnTo>
                    <a:pt x="30539" y="7758"/>
                  </a:lnTo>
                  <a:lnTo>
                    <a:pt x="34565" y="7954"/>
                  </a:lnTo>
                  <a:lnTo>
                    <a:pt x="37904" y="8053"/>
                  </a:lnTo>
                  <a:lnTo>
                    <a:pt x="37904" y="8053"/>
                  </a:lnTo>
                  <a:lnTo>
                    <a:pt x="39769" y="7954"/>
                  </a:lnTo>
                  <a:lnTo>
                    <a:pt x="41046" y="7856"/>
                  </a:lnTo>
                  <a:lnTo>
                    <a:pt x="41046" y="7758"/>
                  </a:lnTo>
                  <a:lnTo>
                    <a:pt x="41046" y="7758"/>
                  </a:lnTo>
                  <a:lnTo>
                    <a:pt x="41046" y="7758"/>
                  </a:lnTo>
                  <a:lnTo>
                    <a:pt x="41046" y="7758"/>
                  </a:lnTo>
                  <a:lnTo>
                    <a:pt x="40948" y="7758"/>
                  </a:lnTo>
                  <a:lnTo>
                    <a:pt x="40948" y="7758"/>
                  </a:lnTo>
                  <a:lnTo>
                    <a:pt x="40359" y="7758"/>
                  </a:lnTo>
                  <a:lnTo>
                    <a:pt x="39769" y="7562"/>
                  </a:lnTo>
                  <a:lnTo>
                    <a:pt x="39278" y="7463"/>
                  </a:lnTo>
                  <a:lnTo>
                    <a:pt x="38787" y="7169"/>
                  </a:lnTo>
                  <a:lnTo>
                    <a:pt x="38787" y="7169"/>
                  </a:lnTo>
                  <a:lnTo>
                    <a:pt x="38002" y="6678"/>
                  </a:lnTo>
                  <a:lnTo>
                    <a:pt x="37315" y="6089"/>
                  </a:lnTo>
                  <a:lnTo>
                    <a:pt x="36627" y="5303"/>
                  </a:lnTo>
                  <a:lnTo>
                    <a:pt x="36038" y="4419"/>
                  </a:lnTo>
                  <a:lnTo>
                    <a:pt x="35547" y="3536"/>
                  </a:lnTo>
                  <a:lnTo>
                    <a:pt x="35056" y="2455"/>
                  </a:lnTo>
                  <a:lnTo>
                    <a:pt x="34761" y="1277"/>
                  </a:lnTo>
                  <a:lnTo>
                    <a:pt x="3456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 name="Google Shape;596;g29bc8441d3f_0_2117"/>
            <p:cNvSpPr/>
            <p:nvPr/>
          </p:nvSpPr>
          <p:spPr>
            <a:xfrm>
              <a:off x="4918350" y="255300"/>
              <a:ext cx="279900" cy="471350"/>
            </a:xfrm>
            <a:custGeom>
              <a:avLst/>
              <a:gdLst/>
              <a:ahLst/>
              <a:cxnLst/>
              <a:rect l="l" t="t" r="r" b="b"/>
              <a:pathLst>
                <a:path w="11196" h="18854" extrusionOk="0">
                  <a:moveTo>
                    <a:pt x="5794" y="0"/>
                  </a:moveTo>
                  <a:lnTo>
                    <a:pt x="5205" y="99"/>
                  </a:lnTo>
                  <a:lnTo>
                    <a:pt x="4616" y="295"/>
                  </a:lnTo>
                  <a:lnTo>
                    <a:pt x="3732" y="786"/>
                  </a:lnTo>
                  <a:lnTo>
                    <a:pt x="2947" y="1473"/>
                  </a:lnTo>
                  <a:lnTo>
                    <a:pt x="2259" y="2259"/>
                  </a:lnTo>
                  <a:lnTo>
                    <a:pt x="1572" y="3143"/>
                  </a:lnTo>
                  <a:lnTo>
                    <a:pt x="1081" y="4223"/>
                  </a:lnTo>
                  <a:lnTo>
                    <a:pt x="590" y="5303"/>
                  </a:lnTo>
                  <a:lnTo>
                    <a:pt x="295" y="6481"/>
                  </a:lnTo>
                  <a:lnTo>
                    <a:pt x="99" y="7758"/>
                  </a:lnTo>
                  <a:lnTo>
                    <a:pt x="1" y="9034"/>
                  </a:lnTo>
                  <a:lnTo>
                    <a:pt x="1" y="10409"/>
                  </a:lnTo>
                  <a:lnTo>
                    <a:pt x="197" y="11784"/>
                  </a:lnTo>
                  <a:lnTo>
                    <a:pt x="492" y="13060"/>
                  </a:lnTo>
                  <a:lnTo>
                    <a:pt x="885" y="14239"/>
                  </a:lnTo>
                  <a:lnTo>
                    <a:pt x="1376" y="15319"/>
                  </a:lnTo>
                  <a:lnTo>
                    <a:pt x="2063" y="16203"/>
                  </a:lnTo>
                  <a:lnTo>
                    <a:pt x="2750" y="17086"/>
                  </a:lnTo>
                  <a:lnTo>
                    <a:pt x="3438" y="17774"/>
                  </a:lnTo>
                  <a:lnTo>
                    <a:pt x="4321" y="18265"/>
                  </a:lnTo>
                  <a:lnTo>
                    <a:pt x="4911" y="18559"/>
                  </a:lnTo>
                  <a:lnTo>
                    <a:pt x="5598" y="18756"/>
                  </a:lnTo>
                  <a:lnTo>
                    <a:pt x="6187" y="18854"/>
                  </a:lnTo>
                  <a:lnTo>
                    <a:pt x="6875" y="18854"/>
                  </a:lnTo>
                  <a:lnTo>
                    <a:pt x="7366" y="18756"/>
                  </a:lnTo>
                  <a:lnTo>
                    <a:pt x="7857" y="18559"/>
                  </a:lnTo>
                  <a:lnTo>
                    <a:pt x="8347" y="18265"/>
                  </a:lnTo>
                  <a:lnTo>
                    <a:pt x="8740" y="17872"/>
                  </a:lnTo>
                  <a:lnTo>
                    <a:pt x="9231" y="17479"/>
                  </a:lnTo>
                  <a:lnTo>
                    <a:pt x="9526" y="16988"/>
                  </a:lnTo>
                  <a:lnTo>
                    <a:pt x="9919" y="16399"/>
                  </a:lnTo>
                  <a:lnTo>
                    <a:pt x="10213" y="15810"/>
                  </a:lnTo>
                  <a:lnTo>
                    <a:pt x="10704" y="14337"/>
                  </a:lnTo>
                  <a:lnTo>
                    <a:pt x="11097" y="12766"/>
                  </a:lnTo>
                  <a:lnTo>
                    <a:pt x="11195" y="10998"/>
                  </a:lnTo>
                  <a:lnTo>
                    <a:pt x="11195" y="9133"/>
                  </a:lnTo>
                  <a:lnTo>
                    <a:pt x="10901" y="7267"/>
                  </a:lnTo>
                  <a:lnTo>
                    <a:pt x="10508" y="5499"/>
                  </a:lnTo>
                  <a:lnTo>
                    <a:pt x="10017" y="3928"/>
                  </a:lnTo>
                  <a:lnTo>
                    <a:pt x="9329" y="2553"/>
                  </a:lnTo>
                  <a:lnTo>
                    <a:pt x="9035" y="1964"/>
                  </a:lnTo>
                  <a:lnTo>
                    <a:pt x="8642" y="1375"/>
                  </a:lnTo>
                  <a:lnTo>
                    <a:pt x="8249" y="982"/>
                  </a:lnTo>
                  <a:lnTo>
                    <a:pt x="7758" y="590"/>
                  </a:lnTo>
                  <a:lnTo>
                    <a:pt x="7267" y="295"/>
                  </a:lnTo>
                  <a:lnTo>
                    <a:pt x="6875" y="99"/>
                  </a:lnTo>
                  <a:lnTo>
                    <a:pt x="6384" y="0"/>
                  </a:lnTo>
                  <a:close/>
                </a:path>
              </a:pathLst>
            </a:custGeom>
            <a:solidFill>
              <a:srgbClr val="3C3C4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 name="Google Shape;597;g29bc8441d3f_0_2117"/>
            <p:cNvSpPr/>
            <p:nvPr/>
          </p:nvSpPr>
          <p:spPr>
            <a:xfrm>
              <a:off x="4918350" y="255300"/>
              <a:ext cx="279900" cy="471350"/>
            </a:xfrm>
            <a:custGeom>
              <a:avLst/>
              <a:gdLst/>
              <a:ahLst/>
              <a:cxnLst/>
              <a:rect l="l" t="t" r="r" b="b"/>
              <a:pathLst>
                <a:path w="11196" h="18854" fill="none" extrusionOk="0">
                  <a:moveTo>
                    <a:pt x="1" y="10409"/>
                  </a:moveTo>
                  <a:lnTo>
                    <a:pt x="1" y="10409"/>
                  </a:lnTo>
                  <a:lnTo>
                    <a:pt x="197" y="11784"/>
                  </a:lnTo>
                  <a:lnTo>
                    <a:pt x="492" y="13060"/>
                  </a:lnTo>
                  <a:lnTo>
                    <a:pt x="885" y="14239"/>
                  </a:lnTo>
                  <a:lnTo>
                    <a:pt x="1376" y="15319"/>
                  </a:lnTo>
                  <a:lnTo>
                    <a:pt x="2063" y="16203"/>
                  </a:lnTo>
                  <a:lnTo>
                    <a:pt x="2750" y="17086"/>
                  </a:lnTo>
                  <a:lnTo>
                    <a:pt x="3438" y="17774"/>
                  </a:lnTo>
                  <a:lnTo>
                    <a:pt x="4321" y="18265"/>
                  </a:lnTo>
                  <a:lnTo>
                    <a:pt x="4321" y="18265"/>
                  </a:lnTo>
                  <a:lnTo>
                    <a:pt x="4911" y="18559"/>
                  </a:lnTo>
                  <a:lnTo>
                    <a:pt x="5598" y="18756"/>
                  </a:lnTo>
                  <a:lnTo>
                    <a:pt x="6187" y="18854"/>
                  </a:lnTo>
                  <a:lnTo>
                    <a:pt x="6875" y="18854"/>
                  </a:lnTo>
                  <a:lnTo>
                    <a:pt x="6875" y="18854"/>
                  </a:lnTo>
                  <a:lnTo>
                    <a:pt x="7366" y="18756"/>
                  </a:lnTo>
                  <a:lnTo>
                    <a:pt x="7857" y="18559"/>
                  </a:lnTo>
                  <a:lnTo>
                    <a:pt x="8347" y="18265"/>
                  </a:lnTo>
                  <a:lnTo>
                    <a:pt x="8740" y="17872"/>
                  </a:lnTo>
                  <a:lnTo>
                    <a:pt x="9231" y="17479"/>
                  </a:lnTo>
                  <a:lnTo>
                    <a:pt x="9526" y="16988"/>
                  </a:lnTo>
                  <a:lnTo>
                    <a:pt x="9919" y="16399"/>
                  </a:lnTo>
                  <a:lnTo>
                    <a:pt x="10213" y="15810"/>
                  </a:lnTo>
                  <a:lnTo>
                    <a:pt x="10704" y="14337"/>
                  </a:lnTo>
                  <a:lnTo>
                    <a:pt x="11097" y="12766"/>
                  </a:lnTo>
                  <a:lnTo>
                    <a:pt x="11195" y="10998"/>
                  </a:lnTo>
                  <a:lnTo>
                    <a:pt x="11195" y="9133"/>
                  </a:lnTo>
                  <a:lnTo>
                    <a:pt x="11195" y="9133"/>
                  </a:lnTo>
                  <a:lnTo>
                    <a:pt x="10901" y="7267"/>
                  </a:lnTo>
                  <a:lnTo>
                    <a:pt x="10508" y="5499"/>
                  </a:lnTo>
                  <a:lnTo>
                    <a:pt x="10017" y="3928"/>
                  </a:lnTo>
                  <a:lnTo>
                    <a:pt x="9329" y="2553"/>
                  </a:lnTo>
                  <a:lnTo>
                    <a:pt x="9035" y="1964"/>
                  </a:lnTo>
                  <a:lnTo>
                    <a:pt x="8642" y="1375"/>
                  </a:lnTo>
                  <a:lnTo>
                    <a:pt x="8249" y="982"/>
                  </a:lnTo>
                  <a:lnTo>
                    <a:pt x="7758" y="590"/>
                  </a:lnTo>
                  <a:lnTo>
                    <a:pt x="7267" y="295"/>
                  </a:lnTo>
                  <a:lnTo>
                    <a:pt x="6875" y="99"/>
                  </a:lnTo>
                  <a:lnTo>
                    <a:pt x="6384" y="0"/>
                  </a:lnTo>
                  <a:lnTo>
                    <a:pt x="5794" y="0"/>
                  </a:lnTo>
                  <a:lnTo>
                    <a:pt x="5794" y="0"/>
                  </a:lnTo>
                  <a:lnTo>
                    <a:pt x="5205" y="99"/>
                  </a:lnTo>
                  <a:lnTo>
                    <a:pt x="4616" y="295"/>
                  </a:lnTo>
                  <a:lnTo>
                    <a:pt x="4616" y="295"/>
                  </a:lnTo>
                  <a:lnTo>
                    <a:pt x="4616" y="295"/>
                  </a:lnTo>
                  <a:lnTo>
                    <a:pt x="4616" y="295"/>
                  </a:lnTo>
                  <a:lnTo>
                    <a:pt x="3732" y="786"/>
                  </a:lnTo>
                  <a:lnTo>
                    <a:pt x="2947" y="1473"/>
                  </a:lnTo>
                  <a:lnTo>
                    <a:pt x="2947" y="1473"/>
                  </a:lnTo>
                  <a:lnTo>
                    <a:pt x="2259" y="2259"/>
                  </a:lnTo>
                  <a:lnTo>
                    <a:pt x="1572" y="3143"/>
                  </a:lnTo>
                  <a:lnTo>
                    <a:pt x="1081" y="4223"/>
                  </a:lnTo>
                  <a:lnTo>
                    <a:pt x="590" y="5303"/>
                  </a:lnTo>
                  <a:lnTo>
                    <a:pt x="295" y="6481"/>
                  </a:lnTo>
                  <a:lnTo>
                    <a:pt x="99" y="7758"/>
                  </a:lnTo>
                  <a:lnTo>
                    <a:pt x="1" y="9034"/>
                  </a:lnTo>
                  <a:lnTo>
                    <a:pt x="1" y="1040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 name="Google Shape;598;g29bc8441d3f_0_2117"/>
            <p:cNvSpPr/>
            <p:nvPr/>
          </p:nvSpPr>
          <p:spPr>
            <a:xfrm>
              <a:off x="4969900" y="282300"/>
              <a:ext cx="203800" cy="422275"/>
            </a:xfrm>
            <a:custGeom>
              <a:avLst/>
              <a:gdLst/>
              <a:ahLst/>
              <a:cxnLst/>
              <a:rect l="l" t="t" r="r" b="b"/>
              <a:pathLst>
                <a:path w="8152" h="16891" extrusionOk="0">
                  <a:moveTo>
                    <a:pt x="3732" y="1"/>
                  </a:moveTo>
                  <a:lnTo>
                    <a:pt x="3340" y="99"/>
                  </a:lnTo>
                  <a:lnTo>
                    <a:pt x="2947" y="197"/>
                  </a:lnTo>
                  <a:lnTo>
                    <a:pt x="2554" y="492"/>
                  </a:lnTo>
                  <a:lnTo>
                    <a:pt x="2161" y="884"/>
                  </a:lnTo>
                  <a:lnTo>
                    <a:pt x="1474" y="1768"/>
                  </a:lnTo>
                  <a:lnTo>
                    <a:pt x="885" y="2848"/>
                  </a:lnTo>
                  <a:lnTo>
                    <a:pt x="492" y="4223"/>
                  </a:lnTo>
                  <a:lnTo>
                    <a:pt x="99" y="5598"/>
                  </a:lnTo>
                  <a:lnTo>
                    <a:pt x="1" y="7169"/>
                  </a:lnTo>
                  <a:lnTo>
                    <a:pt x="1" y="8740"/>
                  </a:lnTo>
                  <a:lnTo>
                    <a:pt x="197" y="10311"/>
                  </a:lnTo>
                  <a:lnTo>
                    <a:pt x="590" y="11784"/>
                  </a:lnTo>
                  <a:lnTo>
                    <a:pt x="1081" y="13159"/>
                  </a:lnTo>
                  <a:lnTo>
                    <a:pt x="1670" y="14435"/>
                  </a:lnTo>
                  <a:lnTo>
                    <a:pt x="2358" y="15417"/>
                  </a:lnTo>
                  <a:lnTo>
                    <a:pt x="2750" y="15908"/>
                  </a:lnTo>
                  <a:lnTo>
                    <a:pt x="3143" y="16203"/>
                  </a:lnTo>
                  <a:lnTo>
                    <a:pt x="3536" y="16497"/>
                  </a:lnTo>
                  <a:lnTo>
                    <a:pt x="3929" y="16694"/>
                  </a:lnTo>
                  <a:lnTo>
                    <a:pt x="4322" y="16792"/>
                  </a:lnTo>
                  <a:lnTo>
                    <a:pt x="4714" y="16890"/>
                  </a:lnTo>
                  <a:lnTo>
                    <a:pt x="5205" y="16792"/>
                  </a:lnTo>
                  <a:lnTo>
                    <a:pt x="5598" y="16596"/>
                  </a:lnTo>
                  <a:lnTo>
                    <a:pt x="5893" y="16301"/>
                  </a:lnTo>
                  <a:lnTo>
                    <a:pt x="6285" y="16006"/>
                  </a:lnTo>
                  <a:lnTo>
                    <a:pt x="6580" y="15614"/>
                  </a:lnTo>
                  <a:lnTo>
                    <a:pt x="6875" y="15123"/>
                  </a:lnTo>
                  <a:lnTo>
                    <a:pt x="7464" y="13944"/>
                  </a:lnTo>
                  <a:lnTo>
                    <a:pt x="7857" y="12668"/>
                  </a:lnTo>
                  <a:lnTo>
                    <a:pt x="8053" y="11195"/>
                  </a:lnTo>
                  <a:lnTo>
                    <a:pt x="8151" y="9624"/>
                  </a:lnTo>
                  <a:lnTo>
                    <a:pt x="8151" y="8053"/>
                  </a:lnTo>
                  <a:lnTo>
                    <a:pt x="7955" y="6481"/>
                  </a:lnTo>
                  <a:lnTo>
                    <a:pt x="7660" y="5009"/>
                  </a:lnTo>
                  <a:lnTo>
                    <a:pt x="7169" y="3634"/>
                  </a:lnTo>
                  <a:lnTo>
                    <a:pt x="6678" y="2357"/>
                  </a:lnTo>
                  <a:lnTo>
                    <a:pt x="6089" y="1375"/>
                  </a:lnTo>
                  <a:lnTo>
                    <a:pt x="5696" y="982"/>
                  </a:lnTo>
                  <a:lnTo>
                    <a:pt x="5402" y="590"/>
                  </a:lnTo>
                  <a:lnTo>
                    <a:pt x="5009" y="295"/>
                  </a:lnTo>
                  <a:lnTo>
                    <a:pt x="4616" y="99"/>
                  </a:lnTo>
                  <a:lnTo>
                    <a:pt x="422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 name="Google Shape;599;g29bc8441d3f_0_2117"/>
            <p:cNvSpPr/>
            <p:nvPr/>
          </p:nvSpPr>
          <p:spPr>
            <a:xfrm>
              <a:off x="4969900" y="282300"/>
              <a:ext cx="203800" cy="422275"/>
            </a:xfrm>
            <a:custGeom>
              <a:avLst/>
              <a:gdLst/>
              <a:ahLst/>
              <a:cxnLst/>
              <a:rect l="l" t="t" r="r" b="b"/>
              <a:pathLst>
                <a:path w="8152" h="16891" fill="none" extrusionOk="0">
                  <a:moveTo>
                    <a:pt x="1" y="8740"/>
                  </a:moveTo>
                  <a:lnTo>
                    <a:pt x="1" y="8740"/>
                  </a:lnTo>
                  <a:lnTo>
                    <a:pt x="197" y="10311"/>
                  </a:lnTo>
                  <a:lnTo>
                    <a:pt x="590" y="11784"/>
                  </a:lnTo>
                  <a:lnTo>
                    <a:pt x="1081" y="13159"/>
                  </a:lnTo>
                  <a:lnTo>
                    <a:pt x="1670" y="14435"/>
                  </a:lnTo>
                  <a:lnTo>
                    <a:pt x="2358" y="15417"/>
                  </a:lnTo>
                  <a:lnTo>
                    <a:pt x="2750" y="15908"/>
                  </a:lnTo>
                  <a:lnTo>
                    <a:pt x="3143" y="16203"/>
                  </a:lnTo>
                  <a:lnTo>
                    <a:pt x="3536" y="16497"/>
                  </a:lnTo>
                  <a:lnTo>
                    <a:pt x="3929" y="16694"/>
                  </a:lnTo>
                  <a:lnTo>
                    <a:pt x="4322" y="16792"/>
                  </a:lnTo>
                  <a:lnTo>
                    <a:pt x="4714" y="16890"/>
                  </a:lnTo>
                  <a:lnTo>
                    <a:pt x="4714" y="16890"/>
                  </a:lnTo>
                  <a:lnTo>
                    <a:pt x="5205" y="16792"/>
                  </a:lnTo>
                  <a:lnTo>
                    <a:pt x="5598" y="16596"/>
                  </a:lnTo>
                  <a:lnTo>
                    <a:pt x="5893" y="16301"/>
                  </a:lnTo>
                  <a:lnTo>
                    <a:pt x="6285" y="16006"/>
                  </a:lnTo>
                  <a:lnTo>
                    <a:pt x="6580" y="15614"/>
                  </a:lnTo>
                  <a:lnTo>
                    <a:pt x="6875" y="15123"/>
                  </a:lnTo>
                  <a:lnTo>
                    <a:pt x="7464" y="13944"/>
                  </a:lnTo>
                  <a:lnTo>
                    <a:pt x="7857" y="12668"/>
                  </a:lnTo>
                  <a:lnTo>
                    <a:pt x="8053" y="11195"/>
                  </a:lnTo>
                  <a:lnTo>
                    <a:pt x="8151" y="9624"/>
                  </a:lnTo>
                  <a:lnTo>
                    <a:pt x="8151" y="8053"/>
                  </a:lnTo>
                  <a:lnTo>
                    <a:pt x="8151" y="8053"/>
                  </a:lnTo>
                  <a:lnTo>
                    <a:pt x="7955" y="6481"/>
                  </a:lnTo>
                  <a:lnTo>
                    <a:pt x="7660" y="5009"/>
                  </a:lnTo>
                  <a:lnTo>
                    <a:pt x="7169" y="3634"/>
                  </a:lnTo>
                  <a:lnTo>
                    <a:pt x="6678" y="2357"/>
                  </a:lnTo>
                  <a:lnTo>
                    <a:pt x="6089" y="1375"/>
                  </a:lnTo>
                  <a:lnTo>
                    <a:pt x="5696" y="982"/>
                  </a:lnTo>
                  <a:lnTo>
                    <a:pt x="5402" y="590"/>
                  </a:lnTo>
                  <a:lnTo>
                    <a:pt x="5009" y="295"/>
                  </a:lnTo>
                  <a:lnTo>
                    <a:pt x="4616" y="99"/>
                  </a:lnTo>
                  <a:lnTo>
                    <a:pt x="4223" y="1"/>
                  </a:lnTo>
                  <a:lnTo>
                    <a:pt x="3732" y="1"/>
                  </a:lnTo>
                  <a:lnTo>
                    <a:pt x="3732" y="1"/>
                  </a:lnTo>
                  <a:lnTo>
                    <a:pt x="3340" y="99"/>
                  </a:lnTo>
                  <a:lnTo>
                    <a:pt x="2947" y="197"/>
                  </a:lnTo>
                  <a:lnTo>
                    <a:pt x="2554" y="492"/>
                  </a:lnTo>
                  <a:lnTo>
                    <a:pt x="2161" y="884"/>
                  </a:lnTo>
                  <a:lnTo>
                    <a:pt x="1474" y="1768"/>
                  </a:lnTo>
                  <a:lnTo>
                    <a:pt x="885" y="2848"/>
                  </a:lnTo>
                  <a:lnTo>
                    <a:pt x="492" y="4223"/>
                  </a:lnTo>
                  <a:lnTo>
                    <a:pt x="99" y="5598"/>
                  </a:lnTo>
                  <a:lnTo>
                    <a:pt x="1" y="7169"/>
                  </a:lnTo>
                  <a:lnTo>
                    <a:pt x="1" y="874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 name="Google Shape;600;g29bc8441d3f_0_2117"/>
            <p:cNvSpPr/>
            <p:nvPr/>
          </p:nvSpPr>
          <p:spPr>
            <a:xfrm>
              <a:off x="4915900" y="262650"/>
              <a:ext cx="191500" cy="451725"/>
            </a:xfrm>
            <a:custGeom>
              <a:avLst/>
              <a:gdLst/>
              <a:ahLst/>
              <a:cxnLst/>
              <a:rect l="l" t="t" r="r" b="b"/>
              <a:pathLst>
                <a:path w="7660" h="18069" extrusionOk="0">
                  <a:moveTo>
                    <a:pt x="4714" y="1"/>
                  </a:moveTo>
                  <a:lnTo>
                    <a:pt x="3045" y="1179"/>
                  </a:lnTo>
                  <a:lnTo>
                    <a:pt x="2357" y="1867"/>
                  </a:lnTo>
                  <a:lnTo>
                    <a:pt x="1768" y="2750"/>
                  </a:lnTo>
                  <a:lnTo>
                    <a:pt x="1277" y="3634"/>
                  </a:lnTo>
                  <a:lnTo>
                    <a:pt x="884" y="4616"/>
                  </a:lnTo>
                  <a:lnTo>
                    <a:pt x="492" y="5696"/>
                  </a:lnTo>
                  <a:lnTo>
                    <a:pt x="295" y="6776"/>
                  </a:lnTo>
                  <a:lnTo>
                    <a:pt x="99" y="7955"/>
                  </a:lnTo>
                  <a:lnTo>
                    <a:pt x="1" y="9133"/>
                  </a:lnTo>
                  <a:lnTo>
                    <a:pt x="99" y="10115"/>
                  </a:lnTo>
                  <a:lnTo>
                    <a:pt x="295" y="11490"/>
                  </a:lnTo>
                  <a:lnTo>
                    <a:pt x="590" y="12766"/>
                  </a:lnTo>
                  <a:lnTo>
                    <a:pt x="983" y="13945"/>
                  </a:lnTo>
                  <a:lnTo>
                    <a:pt x="1474" y="15025"/>
                  </a:lnTo>
                  <a:lnTo>
                    <a:pt x="2161" y="15909"/>
                  </a:lnTo>
                  <a:lnTo>
                    <a:pt x="2848" y="16792"/>
                  </a:lnTo>
                  <a:lnTo>
                    <a:pt x="3536" y="17480"/>
                  </a:lnTo>
                  <a:lnTo>
                    <a:pt x="4419" y="17971"/>
                  </a:lnTo>
                  <a:lnTo>
                    <a:pt x="6678" y="18069"/>
                  </a:lnTo>
                  <a:lnTo>
                    <a:pt x="7267" y="18069"/>
                  </a:lnTo>
                  <a:lnTo>
                    <a:pt x="7660" y="17971"/>
                  </a:lnTo>
                  <a:lnTo>
                    <a:pt x="7660" y="17873"/>
                  </a:lnTo>
                  <a:lnTo>
                    <a:pt x="7562" y="17873"/>
                  </a:lnTo>
                  <a:lnTo>
                    <a:pt x="6874" y="17676"/>
                  </a:lnTo>
                  <a:lnTo>
                    <a:pt x="6776" y="17676"/>
                  </a:lnTo>
                  <a:lnTo>
                    <a:pt x="6383" y="17578"/>
                  </a:lnTo>
                  <a:lnTo>
                    <a:pt x="5991" y="17480"/>
                  </a:lnTo>
                  <a:lnTo>
                    <a:pt x="5598" y="17283"/>
                  </a:lnTo>
                  <a:lnTo>
                    <a:pt x="5205" y="16989"/>
                  </a:lnTo>
                  <a:lnTo>
                    <a:pt x="4419" y="16105"/>
                  </a:lnTo>
                  <a:lnTo>
                    <a:pt x="3732" y="15123"/>
                  </a:lnTo>
                  <a:lnTo>
                    <a:pt x="3241" y="13847"/>
                  </a:lnTo>
                  <a:lnTo>
                    <a:pt x="2750" y="12472"/>
                  </a:lnTo>
                  <a:lnTo>
                    <a:pt x="2357" y="10999"/>
                  </a:lnTo>
                  <a:lnTo>
                    <a:pt x="2161" y="9526"/>
                  </a:lnTo>
                  <a:lnTo>
                    <a:pt x="2161" y="7955"/>
                  </a:lnTo>
                  <a:lnTo>
                    <a:pt x="2259" y="6384"/>
                  </a:lnTo>
                  <a:lnTo>
                    <a:pt x="2652" y="5009"/>
                  </a:lnTo>
                  <a:lnTo>
                    <a:pt x="3045" y="3634"/>
                  </a:lnTo>
                  <a:lnTo>
                    <a:pt x="3634" y="2554"/>
                  </a:lnTo>
                  <a:lnTo>
                    <a:pt x="4321" y="1670"/>
                  </a:lnTo>
                  <a:lnTo>
                    <a:pt x="4714" y="1278"/>
                  </a:lnTo>
                  <a:lnTo>
                    <a:pt x="5107" y="983"/>
                  </a:lnTo>
                  <a:lnTo>
                    <a:pt x="5500" y="885"/>
                  </a:lnTo>
                  <a:lnTo>
                    <a:pt x="5892" y="787"/>
                  </a:lnTo>
                  <a:lnTo>
                    <a:pt x="6285" y="787"/>
                  </a:lnTo>
                  <a:lnTo>
                    <a:pt x="4714" y="1"/>
                  </a:lnTo>
                  <a:close/>
                </a:path>
              </a:pathLst>
            </a:custGeom>
            <a:solidFill>
              <a:srgbClr val="3C3C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 name="Google Shape;601;g29bc8441d3f_0_2117"/>
            <p:cNvSpPr/>
            <p:nvPr/>
          </p:nvSpPr>
          <p:spPr>
            <a:xfrm>
              <a:off x="4915900" y="262650"/>
              <a:ext cx="191500" cy="451725"/>
            </a:xfrm>
            <a:custGeom>
              <a:avLst/>
              <a:gdLst/>
              <a:ahLst/>
              <a:cxnLst/>
              <a:rect l="l" t="t" r="r" b="b"/>
              <a:pathLst>
                <a:path w="7660" h="18069" fill="none" extrusionOk="0">
                  <a:moveTo>
                    <a:pt x="4714" y="1"/>
                  </a:moveTo>
                  <a:lnTo>
                    <a:pt x="4714" y="1"/>
                  </a:lnTo>
                  <a:lnTo>
                    <a:pt x="4714" y="1"/>
                  </a:lnTo>
                  <a:lnTo>
                    <a:pt x="4714" y="1"/>
                  </a:lnTo>
                  <a:lnTo>
                    <a:pt x="3045" y="1179"/>
                  </a:lnTo>
                  <a:lnTo>
                    <a:pt x="3045" y="1179"/>
                  </a:lnTo>
                  <a:lnTo>
                    <a:pt x="3045" y="1179"/>
                  </a:lnTo>
                  <a:lnTo>
                    <a:pt x="2357" y="1867"/>
                  </a:lnTo>
                  <a:lnTo>
                    <a:pt x="1768" y="2750"/>
                  </a:lnTo>
                  <a:lnTo>
                    <a:pt x="1277" y="3634"/>
                  </a:lnTo>
                  <a:lnTo>
                    <a:pt x="884" y="4616"/>
                  </a:lnTo>
                  <a:lnTo>
                    <a:pt x="492" y="5696"/>
                  </a:lnTo>
                  <a:lnTo>
                    <a:pt x="295" y="6776"/>
                  </a:lnTo>
                  <a:lnTo>
                    <a:pt x="99" y="7955"/>
                  </a:lnTo>
                  <a:lnTo>
                    <a:pt x="1" y="9133"/>
                  </a:lnTo>
                  <a:lnTo>
                    <a:pt x="1" y="9133"/>
                  </a:lnTo>
                  <a:lnTo>
                    <a:pt x="99" y="10115"/>
                  </a:lnTo>
                  <a:lnTo>
                    <a:pt x="99" y="10115"/>
                  </a:lnTo>
                  <a:lnTo>
                    <a:pt x="295" y="11490"/>
                  </a:lnTo>
                  <a:lnTo>
                    <a:pt x="590" y="12766"/>
                  </a:lnTo>
                  <a:lnTo>
                    <a:pt x="983" y="13945"/>
                  </a:lnTo>
                  <a:lnTo>
                    <a:pt x="1474" y="15025"/>
                  </a:lnTo>
                  <a:lnTo>
                    <a:pt x="2161" y="15909"/>
                  </a:lnTo>
                  <a:lnTo>
                    <a:pt x="2848" y="16792"/>
                  </a:lnTo>
                  <a:lnTo>
                    <a:pt x="3536" y="17480"/>
                  </a:lnTo>
                  <a:lnTo>
                    <a:pt x="4419" y="17971"/>
                  </a:lnTo>
                  <a:lnTo>
                    <a:pt x="4419" y="17971"/>
                  </a:lnTo>
                  <a:lnTo>
                    <a:pt x="6678" y="18069"/>
                  </a:lnTo>
                  <a:lnTo>
                    <a:pt x="6678" y="18069"/>
                  </a:lnTo>
                  <a:lnTo>
                    <a:pt x="7267" y="18069"/>
                  </a:lnTo>
                  <a:lnTo>
                    <a:pt x="7660" y="17971"/>
                  </a:lnTo>
                  <a:lnTo>
                    <a:pt x="7660" y="17873"/>
                  </a:lnTo>
                  <a:lnTo>
                    <a:pt x="7562" y="17873"/>
                  </a:lnTo>
                  <a:lnTo>
                    <a:pt x="6874" y="17676"/>
                  </a:lnTo>
                  <a:lnTo>
                    <a:pt x="6874" y="17676"/>
                  </a:lnTo>
                  <a:lnTo>
                    <a:pt x="6874" y="17676"/>
                  </a:lnTo>
                  <a:lnTo>
                    <a:pt x="6874" y="17676"/>
                  </a:lnTo>
                  <a:lnTo>
                    <a:pt x="6776" y="17676"/>
                  </a:lnTo>
                  <a:lnTo>
                    <a:pt x="6776" y="17676"/>
                  </a:lnTo>
                  <a:lnTo>
                    <a:pt x="6383" y="17578"/>
                  </a:lnTo>
                  <a:lnTo>
                    <a:pt x="5991" y="17480"/>
                  </a:lnTo>
                  <a:lnTo>
                    <a:pt x="5598" y="17283"/>
                  </a:lnTo>
                  <a:lnTo>
                    <a:pt x="5205" y="16989"/>
                  </a:lnTo>
                  <a:lnTo>
                    <a:pt x="4419" y="16105"/>
                  </a:lnTo>
                  <a:lnTo>
                    <a:pt x="3732" y="15123"/>
                  </a:lnTo>
                  <a:lnTo>
                    <a:pt x="3241" y="13847"/>
                  </a:lnTo>
                  <a:lnTo>
                    <a:pt x="2750" y="12472"/>
                  </a:lnTo>
                  <a:lnTo>
                    <a:pt x="2357" y="10999"/>
                  </a:lnTo>
                  <a:lnTo>
                    <a:pt x="2161" y="9526"/>
                  </a:lnTo>
                  <a:lnTo>
                    <a:pt x="2161" y="9526"/>
                  </a:lnTo>
                  <a:lnTo>
                    <a:pt x="2161" y="7955"/>
                  </a:lnTo>
                  <a:lnTo>
                    <a:pt x="2259" y="6384"/>
                  </a:lnTo>
                  <a:lnTo>
                    <a:pt x="2652" y="5009"/>
                  </a:lnTo>
                  <a:lnTo>
                    <a:pt x="3045" y="3634"/>
                  </a:lnTo>
                  <a:lnTo>
                    <a:pt x="3634" y="2554"/>
                  </a:lnTo>
                  <a:lnTo>
                    <a:pt x="4321" y="1670"/>
                  </a:lnTo>
                  <a:lnTo>
                    <a:pt x="4714" y="1278"/>
                  </a:lnTo>
                  <a:lnTo>
                    <a:pt x="5107" y="983"/>
                  </a:lnTo>
                  <a:lnTo>
                    <a:pt x="5500" y="885"/>
                  </a:lnTo>
                  <a:lnTo>
                    <a:pt x="5892" y="787"/>
                  </a:lnTo>
                  <a:lnTo>
                    <a:pt x="5892" y="787"/>
                  </a:lnTo>
                  <a:lnTo>
                    <a:pt x="6089" y="787"/>
                  </a:lnTo>
                  <a:lnTo>
                    <a:pt x="6089" y="787"/>
                  </a:lnTo>
                  <a:lnTo>
                    <a:pt x="6285" y="787"/>
                  </a:lnTo>
                  <a:lnTo>
                    <a:pt x="6285" y="787"/>
                  </a:lnTo>
                  <a:lnTo>
                    <a:pt x="6285" y="787"/>
                  </a:lnTo>
                  <a:lnTo>
                    <a:pt x="4714" y="1"/>
                  </a:lnTo>
                  <a:lnTo>
                    <a:pt x="4714" y="1"/>
                  </a:lnTo>
                  <a:lnTo>
                    <a:pt x="471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 name="Google Shape;602;g29bc8441d3f_0_2117"/>
            <p:cNvSpPr/>
            <p:nvPr/>
          </p:nvSpPr>
          <p:spPr>
            <a:xfrm>
              <a:off x="4969900" y="282300"/>
              <a:ext cx="117875" cy="422275"/>
            </a:xfrm>
            <a:custGeom>
              <a:avLst/>
              <a:gdLst/>
              <a:ahLst/>
              <a:cxnLst/>
              <a:rect l="l" t="t" r="r" b="b"/>
              <a:pathLst>
                <a:path w="4715" h="16891" extrusionOk="0">
                  <a:moveTo>
                    <a:pt x="3732" y="1"/>
                  </a:moveTo>
                  <a:lnTo>
                    <a:pt x="3340" y="99"/>
                  </a:lnTo>
                  <a:lnTo>
                    <a:pt x="2947" y="197"/>
                  </a:lnTo>
                  <a:lnTo>
                    <a:pt x="2554" y="492"/>
                  </a:lnTo>
                  <a:lnTo>
                    <a:pt x="2161" y="884"/>
                  </a:lnTo>
                  <a:lnTo>
                    <a:pt x="1474" y="1768"/>
                  </a:lnTo>
                  <a:lnTo>
                    <a:pt x="885" y="2848"/>
                  </a:lnTo>
                  <a:lnTo>
                    <a:pt x="492" y="4223"/>
                  </a:lnTo>
                  <a:lnTo>
                    <a:pt x="99" y="5598"/>
                  </a:lnTo>
                  <a:lnTo>
                    <a:pt x="1" y="7169"/>
                  </a:lnTo>
                  <a:lnTo>
                    <a:pt x="1" y="8740"/>
                  </a:lnTo>
                  <a:lnTo>
                    <a:pt x="197" y="10213"/>
                  </a:lnTo>
                  <a:lnTo>
                    <a:pt x="590" y="11686"/>
                  </a:lnTo>
                  <a:lnTo>
                    <a:pt x="1081" y="13061"/>
                  </a:lnTo>
                  <a:lnTo>
                    <a:pt x="1572" y="14337"/>
                  </a:lnTo>
                  <a:lnTo>
                    <a:pt x="2259" y="15319"/>
                  </a:lnTo>
                  <a:lnTo>
                    <a:pt x="3045" y="16203"/>
                  </a:lnTo>
                  <a:lnTo>
                    <a:pt x="3438" y="16497"/>
                  </a:lnTo>
                  <a:lnTo>
                    <a:pt x="3831" y="16694"/>
                  </a:lnTo>
                  <a:lnTo>
                    <a:pt x="4223" y="16792"/>
                  </a:lnTo>
                  <a:lnTo>
                    <a:pt x="4616" y="16890"/>
                  </a:lnTo>
                  <a:lnTo>
                    <a:pt x="4714" y="16890"/>
                  </a:lnTo>
                  <a:lnTo>
                    <a:pt x="4223" y="16596"/>
                  </a:lnTo>
                  <a:lnTo>
                    <a:pt x="3732" y="16301"/>
                  </a:lnTo>
                  <a:lnTo>
                    <a:pt x="3241" y="15908"/>
                  </a:lnTo>
                  <a:lnTo>
                    <a:pt x="2849" y="15515"/>
                  </a:lnTo>
                  <a:lnTo>
                    <a:pt x="2554" y="14926"/>
                  </a:lnTo>
                  <a:lnTo>
                    <a:pt x="2259" y="14337"/>
                  </a:lnTo>
                  <a:lnTo>
                    <a:pt x="1867" y="13159"/>
                  </a:lnTo>
                  <a:lnTo>
                    <a:pt x="1572" y="11784"/>
                  </a:lnTo>
                  <a:lnTo>
                    <a:pt x="1376" y="10507"/>
                  </a:lnTo>
                  <a:lnTo>
                    <a:pt x="1278" y="8445"/>
                  </a:lnTo>
                  <a:lnTo>
                    <a:pt x="1278" y="7562"/>
                  </a:lnTo>
                  <a:lnTo>
                    <a:pt x="1376" y="6580"/>
                  </a:lnTo>
                  <a:lnTo>
                    <a:pt x="1572" y="5598"/>
                  </a:lnTo>
                  <a:lnTo>
                    <a:pt x="1867" y="4518"/>
                  </a:lnTo>
                  <a:lnTo>
                    <a:pt x="2358" y="3437"/>
                  </a:lnTo>
                  <a:lnTo>
                    <a:pt x="2849" y="2357"/>
                  </a:lnTo>
                  <a:lnTo>
                    <a:pt x="3438" y="1179"/>
                  </a:lnTo>
                  <a:lnTo>
                    <a:pt x="4125" y="1"/>
                  </a:lnTo>
                  <a:close/>
                </a:path>
              </a:pathLst>
            </a:custGeom>
            <a:solidFill>
              <a:srgbClr val="CB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 name="Google Shape;603;g29bc8441d3f_0_2117"/>
            <p:cNvSpPr/>
            <p:nvPr/>
          </p:nvSpPr>
          <p:spPr>
            <a:xfrm>
              <a:off x="4969900" y="282300"/>
              <a:ext cx="117875" cy="422275"/>
            </a:xfrm>
            <a:custGeom>
              <a:avLst/>
              <a:gdLst/>
              <a:ahLst/>
              <a:cxnLst/>
              <a:rect l="l" t="t" r="r" b="b"/>
              <a:pathLst>
                <a:path w="4715" h="16891" fill="none" extrusionOk="0">
                  <a:moveTo>
                    <a:pt x="3929" y="1"/>
                  </a:moveTo>
                  <a:lnTo>
                    <a:pt x="3929" y="1"/>
                  </a:lnTo>
                  <a:lnTo>
                    <a:pt x="3732" y="1"/>
                  </a:lnTo>
                  <a:lnTo>
                    <a:pt x="3732" y="1"/>
                  </a:lnTo>
                  <a:lnTo>
                    <a:pt x="3340" y="99"/>
                  </a:lnTo>
                  <a:lnTo>
                    <a:pt x="2947" y="197"/>
                  </a:lnTo>
                  <a:lnTo>
                    <a:pt x="2554" y="492"/>
                  </a:lnTo>
                  <a:lnTo>
                    <a:pt x="2161" y="884"/>
                  </a:lnTo>
                  <a:lnTo>
                    <a:pt x="1474" y="1768"/>
                  </a:lnTo>
                  <a:lnTo>
                    <a:pt x="885" y="2848"/>
                  </a:lnTo>
                  <a:lnTo>
                    <a:pt x="492" y="4223"/>
                  </a:lnTo>
                  <a:lnTo>
                    <a:pt x="99" y="5598"/>
                  </a:lnTo>
                  <a:lnTo>
                    <a:pt x="1" y="7169"/>
                  </a:lnTo>
                  <a:lnTo>
                    <a:pt x="1" y="8740"/>
                  </a:lnTo>
                  <a:lnTo>
                    <a:pt x="1" y="8740"/>
                  </a:lnTo>
                  <a:lnTo>
                    <a:pt x="197" y="10213"/>
                  </a:lnTo>
                  <a:lnTo>
                    <a:pt x="590" y="11686"/>
                  </a:lnTo>
                  <a:lnTo>
                    <a:pt x="1081" y="13061"/>
                  </a:lnTo>
                  <a:lnTo>
                    <a:pt x="1572" y="14337"/>
                  </a:lnTo>
                  <a:lnTo>
                    <a:pt x="2259" y="15319"/>
                  </a:lnTo>
                  <a:lnTo>
                    <a:pt x="3045" y="16203"/>
                  </a:lnTo>
                  <a:lnTo>
                    <a:pt x="3438" y="16497"/>
                  </a:lnTo>
                  <a:lnTo>
                    <a:pt x="3831" y="16694"/>
                  </a:lnTo>
                  <a:lnTo>
                    <a:pt x="4223" y="16792"/>
                  </a:lnTo>
                  <a:lnTo>
                    <a:pt x="4616" y="16890"/>
                  </a:lnTo>
                  <a:lnTo>
                    <a:pt x="4616" y="16890"/>
                  </a:lnTo>
                  <a:lnTo>
                    <a:pt x="4714" y="16890"/>
                  </a:lnTo>
                  <a:lnTo>
                    <a:pt x="4714" y="16890"/>
                  </a:lnTo>
                  <a:lnTo>
                    <a:pt x="4223" y="16596"/>
                  </a:lnTo>
                  <a:lnTo>
                    <a:pt x="3732" y="16301"/>
                  </a:lnTo>
                  <a:lnTo>
                    <a:pt x="3241" y="15908"/>
                  </a:lnTo>
                  <a:lnTo>
                    <a:pt x="2849" y="15515"/>
                  </a:lnTo>
                  <a:lnTo>
                    <a:pt x="2554" y="14926"/>
                  </a:lnTo>
                  <a:lnTo>
                    <a:pt x="2259" y="14337"/>
                  </a:lnTo>
                  <a:lnTo>
                    <a:pt x="1867" y="13159"/>
                  </a:lnTo>
                  <a:lnTo>
                    <a:pt x="1572" y="11784"/>
                  </a:lnTo>
                  <a:lnTo>
                    <a:pt x="1376" y="10507"/>
                  </a:lnTo>
                  <a:lnTo>
                    <a:pt x="1278" y="8445"/>
                  </a:lnTo>
                  <a:lnTo>
                    <a:pt x="1278" y="8445"/>
                  </a:lnTo>
                  <a:lnTo>
                    <a:pt x="1278" y="7562"/>
                  </a:lnTo>
                  <a:lnTo>
                    <a:pt x="1376" y="6580"/>
                  </a:lnTo>
                  <a:lnTo>
                    <a:pt x="1572" y="5598"/>
                  </a:lnTo>
                  <a:lnTo>
                    <a:pt x="1867" y="4518"/>
                  </a:lnTo>
                  <a:lnTo>
                    <a:pt x="2358" y="3437"/>
                  </a:lnTo>
                  <a:lnTo>
                    <a:pt x="2849" y="2357"/>
                  </a:lnTo>
                  <a:lnTo>
                    <a:pt x="3438" y="1179"/>
                  </a:lnTo>
                  <a:lnTo>
                    <a:pt x="4125" y="1"/>
                  </a:lnTo>
                  <a:lnTo>
                    <a:pt x="4125" y="1"/>
                  </a:lnTo>
                  <a:lnTo>
                    <a:pt x="392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g29bc8441d3f_0_2117"/>
            <p:cNvSpPr/>
            <p:nvPr/>
          </p:nvSpPr>
          <p:spPr>
            <a:xfrm>
              <a:off x="4375825" y="397675"/>
              <a:ext cx="245525" cy="454175"/>
            </a:xfrm>
            <a:custGeom>
              <a:avLst/>
              <a:gdLst/>
              <a:ahLst/>
              <a:cxnLst/>
              <a:rect l="l" t="t" r="r" b="b"/>
              <a:pathLst>
                <a:path w="9821" h="18167" extrusionOk="0">
                  <a:moveTo>
                    <a:pt x="5500" y="1"/>
                  </a:moveTo>
                  <a:lnTo>
                    <a:pt x="4518" y="99"/>
                  </a:lnTo>
                  <a:lnTo>
                    <a:pt x="3732" y="197"/>
                  </a:lnTo>
                  <a:lnTo>
                    <a:pt x="2946" y="394"/>
                  </a:lnTo>
                  <a:lnTo>
                    <a:pt x="2259" y="688"/>
                  </a:lnTo>
                  <a:lnTo>
                    <a:pt x="1670" y="1081"/>
                  </a:lnTo>
                  <a:lnTo>
                    <a:pt x="1179" y="1572"/>
                  </a:lnTo>
                  <a:lnTo>
                    <a:pt x="688" y="2063"/>
                  </a:lnTo>
                  <a:lnTo>
                    <a:pt x="393" y="2652"/>
                  </a:lnTo>
                  <a:lnTo>
                    <a:pt x="197" y="3241"/>
                  </a:lnTo>
                  <a:lnTo>
                    <a:pt x="1" y="3929"/>
                  </a:lnTo>
                  <a:lnTo>
                    <a:pt x="1" y="4616"/>
                  </a:lnTo>
                  <a:lnTo>
                    <a:pt x="1" y="5402"/>
                  </a:lnTo>
                  <a:lnTo>
                    <a:pt x="99" y="6089"/>
                  </a:lnTo>
                  <a:lnTo>
                    <a:pt x="393" y="6973"/>
                  </a:lnTo>
                  <a:lnTo>
                    <a:pt x="688" y="7758"/>
                  </a:lnTo>
                  <a:lnTo>
                    <a:pt x="983" y="8347"/>
                  </a:lnTo>
                  <a:lnTo>
                    <a:pt x="1179" y="8937"/>
                  </a:lnTo>
                  <a:lnTo>
                    <a:pt x="1375" y="10213"/>
                  </a:lnTo>
                  <a:lnTo>
                    <a:pt x="1474" y="11391"/>
                  </a:lnTo>
                  <a:lnTo>
                    <a:pt x="1375" y="12472"/>
                  </a:lnTo>
                  <a:lnTo>
                    <a:pt x="1277" y="14730"/>
                  </a:lnTo>
                  <a:lnTo>
                    <a:pt x="1277" y="15908"/>
                  </a:lnTo>
                  <a:lnTo>
                    <a:pt x="1375" y="17087"/>
                  </a:lnTo>
                  <a:lnTo>
                    <a:pt x="1572" y="17578"/>
                  </a:lnTo>
                  <a:lnTo>
                    <a:pt x="1866" y="17872"/>
                  </a:lnTo>
                  <a:lnTo>
                    <a:pt x="2259" y="18069"/>
                  </a:lnTo>
                  <a:lnTo>
                    <a:pt x="2652" y="18167"/>
                  </a:lnTo>
                  <a:lnTo>
                    <a:pt x="3143" y="18167"/>
                  </a:lnTo>
                  <a:lnTo>
                    <a:pt x="3732" y="17971"/>
                  </a:lnTo>
                  <a:lnTo>
                    <a:pt x="4910" y="17578"/>
                  </a:lnTo>
                  <a:lnTo>
                    <a:pt x="5991" y="16989"/>
                  </a:lnTo>
                  <a:lnTo>
                    <a:pt x="6973" y="16399"/>
                  </a:lnTo>
                  <a:lnTo>
                    <a:pt x="7856" y="15712"/>
                  </a:lnTo>
                  <a:lnTo>
                    <a:pt x="7365" y="14141"/>
                  </a:lnTo>
                  <a:lnTo>
                    <a:pt x="7071" y="12668"/>
                  </a:lnTo>
                  <a:lnTo>
                    <a:pt x="6874" y="11097"/>
                  </a:lnTo>
                  <a:lnTo>
                    <a:pt x="6973" y="10900"/>
                  </a:lnTo>
                  <a:lnTo>
                    <a:pt x="7071" y="10606"/>
                  </a:lnTo>
                  <a:lnTo>
                    <a:pt x="7365" y="10017"/>
                  </a:lnTo>
                  <a:lnTo>
                    <a:pt x="8544" y="8642"/>
                  </a:lnTo>
                  <a:lnTo>
                    <a:pt x="9526" y="7365"/>
                  </a:lnTo>
                  <a:lnTo>
                    <a:pt x="9820" y="6874"/>
                  </a:lnTo>
                  <a:lnTo>
                    <a:pt x="9820" y="6678"/>
                  </a:lnTo>
                  <a:lnTo>
                    <a:pt x="9820" y="6580"/>
                  </a:lnTo>
                  <a:lnTo>
                    <a:pt x="9624" y="6285"/>
                  </a:lnTo>
                  <a:lnTo>
                    <a:pt x="9427" y="6187"/>
                  </a:lnTo>
                  <a:lnTo>
                    <a:pt x="9035" y="6089"/>
                  </a:lnTo>
                  <a:lnTo>
                    <a:pt x="7660" y="6089"/>
                  </a:lnTo>
                  <a:lnTo>
                    <a:pt x="7169" y="5892"/>
                  </a:lnTo>
                  <a:lnTo>
                    <a:pt x="6678" y="5598"/>
                  </a:lnTo>
                  <a:lnTo>
                    <a:pt x="6285" y="4911"/>
                  </a:lnTo>
                  <a:lnTo>
                    <a:pt x="6089" y="4518"/>
                  </a:lnTo>
                  <a:lnTo>
                    <a:pt x="6089" y="4223"/>
                  </a:lnTo>
                  <a:lnTo>
                    <a:pt x="6187" y="3830"/>
                  </a:lnTo>
                  <a:lnTo>
                    <a:pt x="6285" y="3438"/>
                  </a:lnTo>
                  <a:lnTo>
                    <a:pt x="6580" y="2652"/>
                  </a:lnTo>
                  <a:lnTo>
                    <a:pt x="6973" y="1866"/>
                  </a:lnTo>
                  <a:lnTo>
                    <a:pt x="7267" y="1179"/>
                  </a:lnTo>
                  <a:lnTo>
                    <a:pt x="7365" y="884"/>
                  </a:lnTo>
                  <a:lnTo>
                    <a:pt x="7365" y="688"/>
                  </a:lnTo>
                  <a:lnTo>
                    <a:pt x="7267" y="394"/>
                  </a:lnTo>
                  <a:lnTo>
                    <a:pt x="7169" y="295"/>
                  </a:lnTo>
                  <a:lnTo>
                    <a:pt x="6874" y="99"/>
                  </a:lnTo>
                  <a:lnTo>
                    <a:pt x="6482" y="99"/>
                  </a:lnTo>
                  <a:lnTo>
                    <a:pt x="5500" y="1"/>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g29bc8441d3f_0_2117"/>
            <p:cNvSpPr/>
            <p:nvPr/>
          </p:nvSpPr>
          <p:spPr>
            <a:xfrm>
              <a:off x="3514150" y="667725"/>
              <a:ext cx="1153825" cy="1045800"/>
            </a:xfrm>
            <a:custGeom>
              <a:avLst/>
              <a:gdLst/>
              <a:ahLst/>
              <a:cxnLst/>
              <a:rect l="l" t="t" r="r" b="b"/>
              <a:pathLst>
                <a:path w="46153" h="41832" extrusionOk="0">
                  <a:moveTo>
                    <a:pt x="42421" y="0"/>
                  </a:moveTo>
                  <a:lnTo>
                    <a:pt x="41832" y="98"/>
                  </a:lnTo>
                  <a:lnTo>
                    <a:pt x="40359" y="393"/>
                  </a:lnTo>
                  <a:lnTo>
                    <a:pt x="38788" y="884"/>
                  </a:lnTo>
                  <a:lnTo>
                    <a:pt x="37217" y="1473"/>
                  </a:lnTo>
                  <a:lnTo>
                    <a:pt x="35842" y="2161"/>
                  </a:lnTo>
                  <a:lnTo>
                    <a:pt x="34860" y="2750"/>
                  </a:lnTo>
                  <a:lnTo>
                    <a:pt x="34664" y="3044"/>
                  </a:lnTo>
                  <a:lnTo>
                    <a:pt x="34566" y="3241"/>
                  </a:lnTo>
                  <a:lnTo>
                    <a:pt x="35155" y="7267"/>
                  </a:lnTo>
                  <a:lnTo>
                    <a:pt x="35646" y="10900"/>
                  </a:lnTo>
                  <a:lnTo>
                    <a:pt x="35941" y="14140"/>
                  </a:lnTo>
                  <a:lnTo>
                    <a:pt x="36137" y="16988"/>
                  </a:lnTo>
                  <a:lnTo>
                    <a:pt x="36137" y="19541"/>
                  </a:lnTo>
                  <a:lnTo>
                    <a:pt x="36039" y="21702"/>
                  </a:lnTo>
                  <a:lnTo>
                    <a:pt x="35842" y="23469"/>
                  </a:lnTo>
                  <a:lnTo>
                    <a:pt x="35548" y="25040"/>
                  </a:lnTo>
                  <a:lnTo>
                    <a:pt x="35155" y="26219"/>
                  </a:lnTo>
                  <a:lnTo>
                    <a:pt x="34566" y="27201"/>
                  </a:lnTo>
                  <a:lnTo>
                    <a:pt x="34271" y="27495"/>
                  </a:lnTo>
                  <a:lnTo>
                    <a:pt x="33977" y="27790"/>
                  </a:lnTo>
                  <a:lnTo>
                    <a:pt x="33682" y="28084"/>
                  </a:lnTo>
                  <a:lnTo>
                    <a:pt x="33289" y="28281"/>
                  </a:lnTo>
                  <a:lnTo>
                    <a:pt x="32504" y="28477"/>
                  </a:lnTo>
                  <a:lnTo>
                    <a:pt x="31620" y="28477"/>
                  </a:lnTo>
                  <a:lnTo>
                    <a:pt x="30638" y="28281"/>
                  </a:lnTo>
                  <a:lnTo>
                    <a:pt x="29656" y="27888"/>
                  </a:lnTo>
                  <a:lnTo>
                    <a:pt x="28576" y="27397"/>
                  </a:lnTo>
                  <a:lnTo>
                    <a:pt x="27398" y="26710"/>
                  </a:lnTo>
                  <a:lnTo>
                    <a:pt x="26219" y="25924"/>
                  </a:lnTo>
                  <a:lnTo>
                    <a:pt x="24943" y="25040"/>
                  </a:lnTo>
                  <a:lnTo>
                    <a:pt x="22390" y="23076"/>
                  </a:lnTo>
                  <a:lnTo>
                    <a:pt x="19640" y="20818"/>
                  </a:lnTo>
                  <a:lnTo>
                    <a:pt x="16891" y="18461"/>
                  </a:lnTo>
                  <a:lnTo>
                    <a:pt x="14141" y="16203"/>
                  </a:lnTo>
                  <a:lnTo>
                    <a:pt x="11392" y="14140"/>
                  </a:lnTo>
                  <a:lnTo>
                    <a:pt x="10017" y="13257"/>
                  </a:lnTo>
                  <a:lnTo>
                    <a:pt x="8740" y="12471"/>
                  </a:lnTo>
                  <a:lnTo>
                    <a:pt x="8348" y="12569"/>
                  </a:lnTo>
                  <a:lnTo>
                    <a:pt x="7366" y="12864"/>
                  </a:lnTo>
                  <a:lnTo>
                    <a:pt x="5598" y="13355"/>
                  </a:lnTo>
                  <a:lnTo>
                    <a:pt x="2947" y="13846"/>
                  </a:lnTo>
                  <a:lnTo>
                    <a:pt x="2259" y="14140"/>
                  </a:lnTo>
                  <a:lnTo>
                    <a:pt x="1670" y="14533"/>
                  </a:lnTo>
                  <a:lnTo>
                    <a:pt x="1179" y="15122"/>
                  </a:lnTo>
                  <a:lnTo>
                    <a:pt x="786" y="15810"/>
                  </a:lnTo>
                  <a:lnTo>
                    <a:pt x="492" y="16595"/>
                  </a:lnTo>
                  <a:lnTo>
                    <a:pt x="197" y="17577"/>
                  </a:lnTo>
                  <a:lnTo>
                    <a:pt x="99" y="18559"/>
                  </a:lnTo>
                  <a:lnTo>
                    <a:pt x="1" y="19541"/>
                  </a:lnTo>
                  <a:lnTo>
                    <a:pt x="99" y="20523"/>
                  </a:lnTo>
                  <a:lnTo>
                    <a:pt x="197" y="21505"/>
                  </a:lnTo>
                  <a:lnTo>
                    <a:pt x="394" y="22487"/>
                  </a:lnTo>
                  <a:lnTo>
                    <a:pt x="590" y="23371"/>
                  </a:lnTo>
                  <a:lnTo>
                    <a:pt x="885" y="24156"/>
                  </a:lnTo>
                  <a:lnTo>
                    <a:pt x="1277" y="24844"/>
                  </a:lnTo>
                  <a:lnTo>
                    <a:pt x="1670" y="25433"/>
                  </a:lnTo>
                  <a:lnTo>
                    <a:pt x="2161" y="25826"/>
                  </a:lnTo>
                  <a:lnTo>
                    <a:pt x="3831" y="26906"/>
                  </a:lnTo>
                  <a:lnTo>
                    <a:pt x="6285" y="28673"/>
                  </a:lnTo>
                  <a:lnTo>
                    <a:pt x="9526" y="30932"/>
                  </a:lnTo>
                  <a:lnTo>
                    <a:pt x="13257" y="33485"/>
                  </a:lnTo>
                  <a:lnTo>
                    <a:pt x="15319" y="34762"/>
                  </a:lnTo>
                  <a:lnTo>
                    <a:pt x="17480" y="35940"/>
                  </a:lnTo>
                  <a:lnTo>
                    <a:pt x="19640" y="37217"/>
                  </a:lnTo>
                  <a:lnTo>
                    <a:pt x="21899" y="38297"/>
                  </a:lnTo>
                  <a:lnTo>
                    <a:pt x="24059" y="39377"/>
                  </a:lnTo>
                  <a:lnTo>
                    <a:pt x="26317" y="40261"/>
                  </a:lnTo>
                  <a:lnTo>
                    <a:pt x="28576" y="40948"/>
                  </a:lnTo>
                  <a:lnTo>
                    <a:pt x="30736" y="41439"/>
                  </a:lnTo>
                  <a:lnTo>
                    <a:pt x="32798" y="41734"/>
                  </a:lnTo>
                  <a:lnTo>
                    <a:pt x="33878" y="41832"/>
                  </a:lnTo>
                  <a:lnTo>
                    <a:pt x="34860" y="41832"/>
                  </a:lnTo>
                  <a:lnTo>
                    <a:pt x="35842" y="41734"/>
                  </a:lnTo>
                  <a:lnTo>
                    <a:pt x="36726" y="41635"/>
                  </a:lnTo>
                  <a:lnTo>
                    <a:pt x="37708" y="41341"/>
                  </a:lnTo>
                  <a:lnTo>
                    <a:pt x="38592" y="41046"/>
                  </a:lnTo>
                  <a:lnTo>
                    <a:pt x="39377" y="40653"/>
                  </a:lnTo>
                  <a:lnTo>
                    <a:pt x="40261" y="40162"/>
                  </a:lnTo>
                  <a:lnTo>
                    <a:pt x="40949" y="39671"/>
                  </a:lnTo>
                  <a:lnTo>
                    <a:pt x="41734" y="38984"/>
                  </a:lnTo>
                  <a:lnTo>
                    <a:pt x="42421" y="38198"/>
                  </a:lnTo>
                  <a:lnTo>
                    <a:pt x="43011" y="37315"/>
                  </a:lnTo>
                  <a:lnTo>
                    <a:pt x="43600" y="36431"/>
                  </a:lnTo>
                  <a:lnTo>
                    <a:pt x="44091" y="35351"/>
                  </a:lnTo>
                  <a:lnTo>
                    <a:pt x="44582" y="34172"/>
                  </a:lnTo>
                  <a:lnTo>
                    <a:pt x="45073" y="32798"/>
                  </a:lnTo>
                  <a:lnTo>
                    <a:pt x="45367" y="31423"/>
                  </a:lnTo>
                  <a:lnTo>
                    <a:pt x="45662" y="29852"/>
                  </a:lnTo>
                  <a:lnTo>
                    <a:pt x="45957" y="28182"/>
                  </a:lnTo>
                  <a:lnTo>
                    <a:pt x="46055" y="26415"/>
                  </a:lnTo>
                  <a:lnTo>
                    <a:pt x="46153" y="24451"/>
                  </a:lnTo>
                  <a:lnTo>
                    <a:pt x="46153" y="22389"/>
                  </a:lnTo>
                  <a:lnTo>
                    <a:pt x="46153" y="20229"/>
                  </a:lnTo>
                  <a:lnTo>
                    <a:pt x="45957" y="17872"/>
                  </a:lnTo>
                  <a:lnTo>
                    <a:pt x="45760" y="15319"/>
                  </a:lnTo>
                  <a:lnTo>
                    <a:pt x="45466" y="12668"/>
                  </a:lnTo>
                  <a:lnTo>
                    <a:pt x="45073" y="9918"/>
                  </a:lnTo>
                  <a:lnTo>
                    <a:pt x="44582" y="6972"/>
                  </a:lnTo>
                  <a:lnTo>
                    <a:pt x="44091" y="3830"/>
                  </a:lnTo>
                  <a:lnTo>
                    <a:pt x="43403" y="491"/>
                  </a:lnTo>
                  <a:lnTo>
                    <a:pt x="43207" y="295"/>
                  </a:lnTo>
                  <a:lnTo>
                    <a:pt x="42912" y="98"/>
                  </a:lnTo>
                  <a:lnTo>
                    <a:pt x="42421" y="0"/>
                  </a:lnTo>
                  <a:close/>
                </a:path>
              </a:pathLst>
            </a:custGeom>
            <a:solidFill>
              <a:srgbClr val="D767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g29bc8441d3f_0_2117"/>
            <p:cNvSpPr/>
            <p:nvPr/>
          </p:nvSpPr>
          <p:spPr>
            <a:xfrm>
              <a:off x="3514150" y="667725"/>
              <a:ext cx="1153825" cy="1045800"/>
            </a:xfrm>
            <a:custGeom>
              <a:avLst/>
              <a:gdLst/>
              <a:ahLst/>
              <a:cxnLst/>
              <a:rect l="l" t="t" r="r" b="b"/>
              <a:pathLst>
                <a:path w="46153" h="41832" fill="none" extrusionOk="0">
                  <a:moveTo>
                    <a:pt x="8740" y="12471"/>
                  </a:moveTo>
                  <a:lnTo>
                    <a:pt x="8740" y="12471"/>
                  </a:lnTo>
                  <a:lnTo>
                    <a:pt x="10017" y="13257"/>
                  </a:lnTo>
                  <a:lnTo>
                    <a:pt x="11392" y="14140"/>
                  </a:lnTo>
                  <a:lnTo>
                    <a:pt x="14141" y="16203"/>
                  </a:lnTo>
                  <a:lnTo>
                    <a:pt x="16891" y="18461"/>
                  </a:lnTo>
                  <a:lnTo>
                    <a:pt x="19640" y="20818"/>
                  </a:lnTo>
                  <a:lnTo>
                    <a:pt x="22390" y="23076"/>
                  </a:lnTo>
                  <a:lnTo>
                    <a:pt x="24943" y="25040"/>
                  </a:lnTo>
                  <a:lnTo>
                    <a:pt x="26219" y="25924"/>
                  </a:lnTo>
                  <a:lnTo>
                    <a:pt x="27398" y="26710"/>
                  </a:lnTo>
                  <a:lnTo>
                    <a:pt x="28576" y="27397"/>
                  </a:lnTo>
                  <a:lnTo>
                    <a:pt x="29656" y="27888"/>
                  </a:lnTo>
                  <a:lnTo>
                    <a:pt x="30638" y="28281"/>
                  </a:lnTo>
                  <a:lnTo>
                    <a:pt x="31620" y="28477"/>
                  </a:lnTo>
                  <a:lnTo>
                    <a:pt x="32504" y="28477"/>
                  </a:lnTo>
                  <a:lnTo>
                    <a:pt x="33289" y="28281"/>
                  </a:lnTo>
                  <a:lnTo>
                    <a:pt x="33682" y="28084"/>
                  </a:lnTo>
                  <a:lnTo>
                    <a:pt x="33977" y="27790"/>
                  </a:lnTo>
                  <a:lnTo>
                    <a:pt x="34271" y="27495"/>
                  </a:lnTo>
                  <a:lnTo>
                    <a:pt x="34566" y="27201"/>
                  </a:lnTo>
                  <a:lnTo>
                    <a:pt x="35155" y="26219"/>
                  </a:lnTo>
                  <a:lnTo>
                    <a:pt x="35548" y="25040"/>
                  </a:lnTo>
                  <a:lnTo>
                    <a:pt x="35842" y="23469"/>
                  </a:lnTo>
                  <a:lnTo>
                    <a:pt x="36039" y="21702"/>
                  </a:lnTo>
                  <a:lnTo>
                    <a:pt x="36137" y="19541"/>
                  </a:lnTo>
                  <a:lnTo>
                    <a:pt x="36137" y="16988"/>
                  </a:lnTo>
                  <a:lnTo>
                    <a:pt x="35941" y="14140"/>
                  </a:lnTo>
                  <a:lnTo>
                    <a:pt x="35646" y="10900"/>
                  </a:lnTo>
                  <a:lnTo>
                    <a:pt x="35155" y="7267"/>
                  </a:lnTo>
                  <a:lnTo>
                    <a:pt x="34566" y="3241"/>
                  </a:lnTo>
                  <a:lnTo>
                    <a:pt x="34566" y="3241"/>
                  </a:lnTo>
                  <a:lnTo>
                    <a:pt x="34664" y="3044"/>
                  </a:lnTo>
                  <a:lnTo>
                    <a:pt x="34860" y="2750"/>
                  </a:lnTo>
                  <a:lnTo>
                    <a:pt x="35842" y="2161"/>
                  </a:lnTo>
                  <a:lnTo>
                    <a:pt x="37217" y="1473"/>
                  </a:lnTo>
                  <a:lnTo>
                    <a:pt x="38788" y="884"/>
                  </a:lnTo>
                  <a:lnTo>
                    <a:pt x="40359" y="393"/>
                  </a:lnTo>
                  <a:lnTo>
                    <a:pt x="41832" y="98"/>
                  </a:lnTo>
                  <a:lnTo>
                    <a:pt x="42421" y="0"/>
                  </a:lnTo>
                  <a:lnTo>
                    <a:pt x="42912" y="98"/>
                  </a:lnTo>
                  <a:lnTo>
                    <a:pt x="43207" y="295"/>
                  </a:lnTo>
                  <a:lnTo>
                    <a:pt x="43403" y="491"/>
                  </a:lnTo>
                  <a:lnTo>
                    <a:pt x="43403" y="491"/>
                  </a:lnTo>
                  <a:lnTo>
                    <a:pt x="44091" y="3830"/>
                  </a:lnTo>
                  <a:lnTo>
                    <a:pt x="44582" y="6972"/>
                  </a:lnTo>
                  <a:lnTo>
                    <a:pt x="45073" y="9918"/>
                  </a:lnTo>
                  <a:lnTo>
                    <a:pt x="45466" y="12668"/>
                  </a:lnTo>
                  <a:lnTo>
                    <a:pt x="45760" y="15319"/>
                  </a:lnTo>
                  <a:lnTo>
                    <a:pt x="45957" y="17872"/>
                  </a:lnTo>
                  <a:lnTo>
                    <a:pt x="46153" y="20229"/>
                  </a:lnTo>
                  <a:lnTo>
                    <a:pt x="46153" y="22389"/>
                  </a:lnTo>
                  <a:lnTo>
                    <a:pt x="46153" y="24451"/>
                  </a:lnTo>
                  <a:lnTo>
                    <a:pt x="46055" y="26415"/>
                  </a:lnTo>
                  <a:lnTo>
                    <a:pt x="45957" y="28182"/>
                  </a:lnTo>
                  <a:lnTo>
                    <a:pt x="45662" y="29852"/>
                  </a:lnTo>
                  <a:lnTo>
                    <a:pt x="45367" y="31423"/>
                  </a:lnTo>
                  <a:lnTo>
                    <a:pt x="45073" y="32798"/>
                  </a:lnTo>
                  <a:lnTo>
                    <a:pt x="44582" y="34172"/>
                  </a:lnTo>
                  <a:lnTo>
                    <a:pt x="44091" y="35351"/>
                  </a:lnTo>
                  <a:lnTo>
                    <a:pt x="43600" y="36431"/>
                  </a:lnTo>
                  <a:lnTo>
                    <a:pt x="43011" y="37315"/>
                  </a:lnTo>
                  <a:lnTo>
                    <a:pt x="42421" y="38198"/>
                  </a:lnTo>
                  <a:lnTo>
                    <a:pt x="41734" y="38984"/>
                  </a:lnTo>
                  <a:lnTo>
                    <a:pt x="40949" y="39671"/>
                  </a:lnTo>
                  <a:lnTo>
                    <a:pt x="40261" y="40162"/>
                  </a:lnTo>
                  <a:lnTo>
                    <a:pt x="39377" y="40653"/>
                  </a:lnTo>
                  <a:lnTo>
                    <a:pt x="38592" y="41046"/>
                  </a:lnTo>
                  <a:lnTo>
                    <a:pt x="37708" y="41341"/>
                  </a:lnTo>
                  <a:lnTo>
                    <a:pt x="36726" y="41635"/>
                  </a:lnTo>
                  <a:lnTo>
                    <a:pt x="35842" y="41734"/>
                  </a:lnTo>
                  <a:lnTo>
                    <a:pt x="34860" y="41832"/>
                  </a:lnTo>
                  <a:lnTo>
                    <a:pt x="33878" y="41832"/>
                  </a:lnTo>
                  <a:lnTo>
                    <a:pt x="32798" y="41734"/>
                  </a:lnTo>
                  <a:lnTo>
                    <a:pt x="30736" y="41439"/>
                  </a:lnTo>
                  <a:lnTo>
                    <a:pt x="28576" y="40948"/>
                  </a:lnTo>
                  <a:lnTo>
                    <a:pt x="26317" y="40261"/>
                  </a:lnTo>
                  <a:lnTo>
                    <a:pt x="24059" y="39377"/>
                  </a:lnTo>
                  <a:lnTo>
                    <a:pt x="21899" y="38297"/>
                  </a:lnTo>
                  <a:lnTo>
                    <a:pt x="19640" y="37217"/>
                  </a:lnTo>
                  <a:lnTo>
                    <a:pt x="17480" y="35940"/>
                  </a:lnTo>
                  <a:lnTo>
                    <a:pt x="15319" y="34762"/>
                  </a:lnTo>
                  <a:lnTo>
                    <a:pt x="13257" y="33485"/>
                  </a:lnTo>
                  <a:lnTo>
                    <a:pt x="9526" y="30932"/>
                  </a:lnTo>
                  <a:lnTo>
                    <a:pt x="6285" y="28673"/>
                  </a:lnTo>
                  <a:lnTo>
                    <a:pt x="3831" y="26906"/>
                  </a:lnTo>
                  <a:lnTo>
                    <a:pt x="2161" y="25826"/>
                  </a:lnTo>
                  <a:lnTo>
                    <a:pt x="2161" y="25826"/>
                  </a:lnTo>
                  <a:lnTo>
                    <a:pt x="1670" y="25433"/>
                  </a:lnTo>
                  <a:lnTo>
                    <a:pt x="1277" y="24844"/>
                  </a:lnTo>
                  <a:lnTo>
                    <a:pt x="885" y="24156"/>
                  </a:lnTo>
                  <a:lnTo>
                    <a:pt x="590" y="23371"/>
                  </a:lnTo>
                  <a:lnTo>
                    <a:pt x="394" y="22487"/>
                  </a:lnTo>
                  <a:lnTo>
                    <a:pt x="197" y="21505"/>
                  </a:lnTo>
                  <a:lnTo>
                    <a:pt x="99" y="20523"/>
                  </a:lnTo>
                  <a:lnTo>
                    <a:pt x="1" y="19541"/>
                  </a:lnTo>
                  <a:lnTo>
                    <a:pt x="99" y="18559"/>
                  </a:lnTo>
                  <a:lnTo>
                    <a:pt x="197" y="17577"/>
                  </a:lnTo>
                  <a:lnTo>
                    <a:pt x="492" y="16595"/>
                  </a:lnTo>
                  <a:lnTo>
                    <a:pt x="786" y="15810"/>
                  </a:lnTo>
                  <a:lnTo>
                    <a:pt x="1179" y="15122"/>
                  </a:lnTo>
                  <a:lnTo>
                    <a:pt x="1670" y="14533"/>
                  </a:lnTo>
                  <a:lnTo>
                    <a:pt x="2259" y="14140"/>
                  </a:lnTo>
                  <a:lnTo>
                    <a:pt x="2947" y="13846"/>
                  </a:lnTo>
                  <a:lnTo>
                    <a:pt x="2947" y="13846"/>
                  </a:lnTo>
                  <a:lnTo>
                    <a:pt x="5598" y="13355"/>
                  </a:lnTo>
                  <a:lnTo>
                    <a:pt x="7366" y="12864"/>
                  </a:lnTo>
                  <a:lnTo>
                    <a:pt x="8348" y="12569"/>
                  </a:lnTo>
                  <a:lnTo>
                    <a:pt x="8740" y="1247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g29bc8441d3f_0_2117"/>
            <p:cNvSpPr/>
            <p:nvPr/>
          </p:nvSpPr>
          <p:spPr>
            <a:xfrm>
              <a:off x="3929025" y="1011400"/>
              <a:ext cx="34400" cy="19675"/>
            </a:xfrm>
            <a:custGeom>
              <a:avLst/>
              <a:gdLst/>
              <a:ahLst/>
              <a:cxnLst/>
              <a:rect l="l" t="t" r="r" b="b"/>
              <a:pathLst>
                <a:path w="1376" h="787" extrusionOk="0">
                  <a:moveTo>
                    <a:pt x="787" y="1"/>
                  </a:moveTo>
                  <a:lnTo>
                    <a:pt x="590" y="99"/>
                  </a:lnTo>
                  <a:lnTo>
                    <a:pt x="394" y="197"/>
                  </a:lnTo>
                  <a:lnTo>
                    <a:pt x="1" y="492"/>
                  </a:lnTo>
                  <a:lnTo>
                    <a:pt x="492" y="688"/>
                  </a:lnTo>
                  <a:lnTo>
                    <a:pt x="983" y="786"/>
                  </a:lnTo>
                  <a:lnTo>
                    <a:pt x="1278" y="786"/>
                  </a:lnTo>
                  <a:lnTo>
                    <a:pt x="1376" y="492"/>
                  </a:lnTo>
                  <a:lnTo>
                    <a:pt x="1278" y="295"/>
                  </a:lnTo>
                  <a:lnTo>
                    <a:pt x="1179" y="99"/>
                  </a:lnTo>
                  <a:lnTo>
                    <a:pt x="885" y="1"/>
                  </a:lnTo>
                  <a:close/>
                </a:path>
              </a:pathLst>
            </a:custGeom>
            <a:solidFill>
              <a:srgbClr val="BB89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 name="Google Shape;608;g29bc8441d3f_0_2117"/>
            <p:cNvSpPr/>
            <p:nvPr/>
          </p:nvSpPr>
          <p:spPr>
            <a:xfrm>
              <a:off x="3929025" y="1011400"/>
              <a:ext cx="34400" cy="19675"/>
            </a:xfrm>
            <a:custGeom>
              <a:avLst/>
              <a:gdLst/>
              <a:ahLst/>
              <a:cxnLst/>
              <a:rect l="l" t="t" r="r" b="b"/>
              <a:pathLst>
                <a:path w="1376" h="787" fill="none" extrusionOk="0">
                  <a:moveTo>
                    <a:pt x="885" y="1"/>
                  </a:moveTo>
                  <a:lnTo>
                    <a:pt x="885" y="1"/>
                  </a:lnTo>
                  <a:lnTo>
                    <a:pt x="787" y="1"/>
                  </a:lnTo>
                  <a:lnTo>
                    <a:pt x="787" y="1"/>
                  </a:lnTo>
                  <a:lnTo>
                    <a:pt x="590" y="99"/>
                  </a:lnTo>
                  <a:lnTo>
                    <a:pt x="394" y="197"/>
                  </a:lnTo>
                  <a:lnTo>
                    <a:pt x="1" y="492"/>
                  </a:lnTo>
                  <a:lnTo>
                    <a:pt x="1" y="492"/>
                  </a:lnTo>
                  <a:lnTo>
                    <a:pt x="492" y="688"/>
                  </a:lnTo>
                  <a:lnTo>
                    <a:pt x="983" y="786"/>
                  </a:lnTo>
                  <a:lnTo>
                    <a:pt x="983" y="786"/>
                  </a:lnTo>
                  <a:lnTo>
                    <a:pt x="1278" y="786"/>
                  </a:lnTo>
                  <a:lnTo>
                    <a:pt x="1278" y="786"/>
                  </a:lnTo>
                  <a:lnTo>
                    <a:pt x="1376" y="492"/>
                  </a:lnTo>
                  <a:lnTo>
                    <a:pt x="1278" y="295"/>
                  </a:lnTo>
                  <a:lnTo>
                    <a:pt x="1179" y="99"/>
                  </a:lnTo>
                  <a:lnTo>
                    <a:pt x="88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 name="Google Shape;609;g29bc8441d3f_0_2117"/>
            <p:cNvSpPr/>
            <p:nvPr/>
          </p:nvSpPr>
          <p:spPr>
            <a:xfrm>
              <a:off x="3879950" y="1023675"/>
              <a:ext cx="81025" cy="81050"/>
            </a:xfrm>
            <a:custGeom>
              <a:avLst/>
              <a:gdLst/>
              <a:ahLst/>
              <a:cxnLst/>
              <a:rect l="l" t="t" r="r" b="b"/>
              <a:pathLst>
                <a:path w="3241" h="3242" extrusionOk="0">
                  <a:moveTo>
                    <a:pt x="1964" y="1"/>
                  </a:moveTo>
                  <a:lnTo>
                    <a:pt x="1669" y="590"/>
                  </a:lnTo>
                  <a:lnTo>
                    <a:pt x="1473" y="884"/>
                  </a:lnTo>
                  <a:lnTo>
                    <a:pt x="1178" y="1179"/>
                  </a:lnTo>
                  <a:lnTo>
                    <a:pt x="0" y="2357"/>
                  </a:lnTo>
                  <a:lnTo>
                    <a:pt x="1178" y="3241"/>
                  </a:lnTo>
                  <a:lnTo>
                    <a:pt x="2062" y="1768"/>
                  </a:lnTo>
                  <a:lnTo>
                    <a:pt x="2357" y="1277"/>
                  </a:lnTo>
                  <a:lnTo>
                    <a:pt x="2553" y="1179"/>
                  </a:lnTo>
                  <a:lnTo>
                    <a:pt x="2651" y="1179"/>
                  </a:lnTo>
                  <a:lnTo>
                    <a:pt x="2750" y="1081"/>
                  </a:lnTo>
                  <a:lnTo>
                    <a:pt x="2946" y="884"/>
                  </a:lnTo>
                  <a:lnTo>
                    <a:pt x="3241" y="295"/>
                  </a:lnTo>
                  <a:lnTo>
                    <a:pt x="2946" y="295"/>
                  </a:lnTo>
                  <a:lnTo>
                    <a:pt x="2455" y="197"/>
                  </a:lnTo>
                  <a:lnTo>
                    <a:pt x="1964" y="1"/>
                  </a:lnTo>
                  <a:close/>
                </a:path>
              </a:pathLst>
            </a:custGeom>
            <a:solidFill>
              <a:srgbClr val="C0BD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 name="Google Shape;610;g29bc8441d3f_0_2117"/>
            <p:cNvSpPr/>
            <p:nvPr/>
          </p:nvSpPr>
          <p:spPr>
            <a:xfrm>
              <a:off x="3879950" y="1023675"/>
              <a:ext cx="81025" cy="81050"/>
            </a:xfrm>
            <a:custGeom>
              <a:avLst/>
              <a:gdLst/>
              <a:ahLst/>
              <a:cxnLst/>
              <a:rect l="l" t="t" r="r" b="b"/>
              <a:pathLst>
                <a:path w="3241" h="3242" fill="none" extrusionOk="0">
                  <a:moveTo>
                    <a:pt x="1964" y="1"/>
                  </a:moveTo>
                  <a:lnTo>
                    <a:pt x="1964" y="1"/>
                  </a:lnTo>
                  <a:lnTo>
                    <a:pt x="1669" y="590"/>
                  </a:lnTo>
                  <a:lnTo>
                    <a:pt x="1473" y="884"/>
                  </a:lnTo>
                  <a:lnTo>
                    <a:pt x="1178" y="1179"/>
                  </a:lnTo>
                  <a:lnTo>
                    <a:pt x="1178" y="1179"/>
                  </a:lnTo>
                  <a:lnTo>
                    <a:pt x="0" y="2357"/>
                  </a:lnTo>
                  <a:lnTo>
                    <a:pt x="0" y="2357"/>
                  </a:lnTo>
                  <a:lnTo>
                    <a:pt x="1178" y="3241"/>
                  </a:lnTo>
                  <a:lnTo>
                    <a:pt x="1178" y="3241"/>
                  </a:lnTo>
                  <a:lnTo>
                    <a:pt x="2062" y="1768"/>
                  </a:lnTo>
                  <a:lnTo>
                    <a:pt x="2357" y="1277"/>
                  </a:lnTo>
                  <a:lnTo>
                    <a:pt x="2553" y="1179"/>
                  </a:lnTo>
                  <a:lnTo>
                    <a:pt x="2553" y="1179"/>
                  </a:lnTo>
                  <a:lnTo>
                    <a:pt x="2553" y="1179"/>
                  </a:lnTo>
                  <a:lnTo>
                    <a:pt x="2553" y="1179"/>
                  </a:lnTo>
                  <a:lnTo>
                    <a:pt x="2651" y="1179"/>
                  </a:lnTo>
                  <a:lnTo>
                    <a:pt x="2651" y="1179"/>
                  </a:lnTo>
                  <a:lnTo>
                    <a:pt x="2750" y="1081"/>
                  </a:lnTo>
                  <a:lnTo>
                    <a:pt x="2946" y="884"/>
                  </a:lnTo>
                  <a:lnTo>
                    <a:pt x="3241" y="295"/>
                  </a:lnTo>
                  <a:lnTo>
                    <a:pt x="3241" y="295"/>
                  </a:lnTo>
                  <a:lnTo>
                    <a:pt x="3241" y="295"/>
                  </a:lnTo>
                  <a:lnTo>
                    <a:pt x="3241" y="295"/>
                  </a:lnTo>
                  <a:lnTo>
                    <a:pt x="2946" y="295"/>
                  </a:lnTo>
                  <a:lnTo>
                    <a:pt x="2946" y="295"/>
                  </a:lnTo>
                  <a:lnTo>
                    <a:pt x="2455" y="197"/>
                  </a:lnTo>
                  <a:lnTo>
                    <a:pt x="196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 name="Google Shape;611;g29bc8441d3f_0_2117"/>
            <p:cNvSpPr/>
            <p:nvPr/>
          </p:nvSpPr>
          <p:spPr>
            <a:xfrm>
              <a:off x="3381600" y="1158700"/>
              <a:ext cx="159600" cy="120325"/>
            </a:xfrm>
            <a:custGeom>
              <a:avLst/>
              <a:gdLst/>
              <a:ahLst/>
              <a:cxnLst/>
              <a:rect l="l" t="t" r="r" b="b"/>
              <a:pathLst>
                <a:path w="6384" h="4813" extrusionOk="0">
                  <a:moveTo>
                    <a:pt x="2455" y="0"/>
                  </a:moveTo>
                  <a:lnTo>
                    <a:pt x="1571" y="1179"/>
                  </a:lnTo>
                  <a:lnTo>
                    <a:pt x="982" y="2259"/>
                  </a:lnTo>
                  <a:lnTo>
                    <a:pt x="590" y="3339"/>
                  </a:lnTo>
                  <a:lnTo>
                    <a:pt x="0" y="4714"/>
                  </a:lnTo>
                  <a:lnTo>
                    <a:pt x="2357" y="4812"/>
                  </a:lnTo>
                  <a:lnTo>
                    <a:pt x="6383" y="4812"/>
                  </a:lnTo>
                  <a:lnTo>
                    <a:pt x="5990" y="3928"/>
                  </a:lnTo>
                  <a:lnTo>
                    <a:pt x="5696" y="2848"/>
                  </a:lnTo>
                  <a:lnTo>
                    <a:pt x="5499" y="1768"/>
                  </a:lnTo>
                  <a:lnTo>
                    <a:pt x="5401" y="590"/>
                  </a:lnTo>
                  <a:lnTo>
                    <a:pt x="3830" y="295"/>
                  </a:lnTo>
                  <a:lnTo>
                    <a:pt x="2455" y="0"/>
                  </a:lnTo>
                  <a:close/>
                </a:path>
              </a:pathLst>
            </a:custGeom>
            <a:solidFill>
              <a:srgbClr val="AF59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 name="Google Shape;612;g29bc8441d3f_0_2117"/>
            <p:cNvSpPr/>
            <p:nvPr/>
          </p:nvSpPr>
          <p:spPr>
            <a:xfrm>
              <a:off x="3381600" y="1158700"/>
              <a:ext cx="159600" cy="120325"/>
            </a:xfrm>
            <a:custGeom>
              <a:avLst/>
              <a:gdLst/>
              <a:ahLst/>
              <a:cxnLst/>
              <a:rect l="l" t="t" r="r" b="b"/>
              <a:pathLst>
                <a:path w="6384" h="4813" fill="none" extrusionOk="0">
                  <a:moveTo>
                    <a:pt x="2455" y="0"/>
                  </a:moveTo>
                  <a:lnTo>
                    <a:pt x="2455" y="0"/>
                  </a:lnTo>
                  <a:lnTo>
                    <a:pt x="1571" y="1179"/>
                  </a:lnTo>
                  <a:lnTo>
                    <a:pt x="982" y="2259"/>
                  </a:lnTo>
                  <a:lnTo>
                    <a:pt x="590" y="3339"/>
                  </a:lnTo>
                  <a:lnTo>
                    <a:pt x="0" y="4714"/>
                  </a:lnTo>
                  <a:lnTo>
                    <a:pt x="0" y="4714"/>
                  </a:lnTo>
                  <a:lnTo>
                    <a:pt x="2357" y="4812"/>
                  </a:lnTo>
                  <a:lnTo>
                    <a:pt x="4616" y="4812"/>
                  </a:lnTo>
                  <a:lnTo>
                    <a:pt x="4616" y="4812"/>
                  </a:lnTo>
                  <a:lnTo>
                    <a:pt x="6383" y="4812"/>
                  </a:lnTo>
                  <a:lnTo>
                    <a:pt x="6383" y="4812"/>
                  </a:lnTo>
                  <a:lnTo>
                    <a:pt x="5990" y="3928"/>
                  </a:lnTo>
                  <a:lnTo>
                    <a:pt x="5696" y="2848"/>
                  </a:lnTo>
                  <a:lnTo>
                    <a:pt x="5499" y="1768"/>
                  </a:lnTo>
                  <a:lnTo>
                    <a:pt x="5401" y="590"/>
                  </a:lnTo>
                  <a:lnTo>
                    <a:pt x="5401" y="590"/>
                  </a:lnTo>
                  <a:lnTo>
                    <a:pt x="3830" y="295"/>
                  </a:lnTo>
                  <a:lnTo>
                    <a:pt x="245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g29bc8441d3f_0_2117"/>
            <p:cNvSpPr/>
            <p:nvPr/>
          </p:nvSpPr>
          <p:spPr>
            <a:xfrm>
              <a:off x="3516625" y="1082600"/>
              <a:ext cx="392800" cy="196425"/>
            </a:xfrm>
            <a:custGeom>
              <a:avLst/>
              <a:gdLst/>
              <a:ahLst/>
              <a:cxnLst/>
              <a:rect l="l" t="t" r="r" b="b"/>
              <a:pathLst>
                <a:path w="15712" h="7857" extrusionOk="0">
                  <a:moveTo>
                    <a:pt x="14533" y="0"/>
                  </a:moveTo>
                  <a:lnTo>
                    <a:pt x="13551" y="688"/>
                  </a:lnTo>
                  <a:lnTo>
                    <a:pt x="12569" y="1473"/>
                  </a:lnTo>
                  <a:lnTo>
                    <a:pt x="11587" y="2161"/>
                  </a:lnTo>
                  <a:lnTo>
                    <a:pt x="10409" y="2750"/>
                  </a:lnTo>
                  <a:lnTo>
                    <a:pt x="9525" y="3143"/>
                  </a:lnTo>
                  <a:lnTo>
                    <a:pt x="8641" y="3535"/>
                  </a:lnTo>
                  <a:lnTo>
                    <a:pt x="7659" y="3830"/>
                  </a:lnTo>
                  <a:lnTo>
                    <a:pt x="6677" y="4026"/>
                  </a:lnTo>
                  <a:lnTo>
                    <a:pt x="5303" y="4125"/>
                  </a:lnTo>
                  <a:lnTo>
                    <a:pt x="2848" y="3928"/>
                  </a:lnTo>
                  <a:lnTo>
                    <a:pt x="0" y="3634"/>
                  </a:lnTo>
                  <a:lnTo>
                    <a:pt x="98" y="4812"/>
                  </a:lnTo>
                  <a:lnTo>
                    <a:pt x="295" y="5892"/>
                  </a:lnTo>
                  <a:lnTo>
                    <a:pt x="589" y="6972"/>
                  </a:lnTo>
                  <a:lnTo>
                    <a:pt x="982" y="7856"/>
                  </a:lnTo>
                  <a:lnTo>
                    <a:pt x="4321" y="7758"/>
                  </a:lnTo>
                  <a:lnTo>
                    <a:pt x="7267" y="7463"/>
                  </a:lnTo>
                  <a:lnTo>
                    <a:pt x="8150" y="7365"/>
                  </a:lnTo>
                  <a:lnTo>
                    <a:pt x="9034" y="7070"/>
                  </a:lnTo>
                  <a:lnTo>
                    <a:pt x="9820" y="6776"/>
                  </a:lnTo>
                  <a:lnTo>
                    <a:pt x="10605" y="6383"/>
                  </a:lnTo>
                  <a:lnTo>
                    <a:pt x="11391" y="5892"/>
                  </a:lnTo>
                  <a:lnTo>
                    <a:pt x="12176" y="5303"/>
                  </a:lnTo>
                  <a:lnTo>
                    <a:pt x="12864" y="4616"/>
                  </a:lnTo>
                  <a:lnTo>
                    <a:pt x="13551" y="3830"/>
                  </a:lnTo>
                  <a:lnTo>
                    <a:pt x="14729" y="2357"/>
                  </a:lnTo>
                  <a:lnTo>
                    <a:pt x="15711" y="884"/>
                  </a:lnTo>
                  <a:lnTo>
                    <a:pt x="14533" y="0"/>
                  </a:lnTo>
                  <a:close/>
                </a:path>
              </a:pathLst>
            </a:custGeom>
            <a:solidFill>
              <a:srgbClr val="AF59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 name="Google Shape;614;g29bc8441d3f_0_2117"/>
            <p:cNvSpPr/>
            <p:nvPr/>
          </p:nvSpPr>
          <p:spPr>
            <a:xfrm>
              <a:off x="3516625" y="1082600"/>
              <a:ext cx="392800" cy="196425"/>
            </a:xfrm>
            <a:custGeom>
              <a:avLst/>
              <a:gdLst/>
              <a:ahLst/>
              <a:cxnLst/>
              <a:rect l="l" t="t" r="r" b="b"/>
              <a:pathLst>
                <a:path w="15712" h="7857" fill="none" extrusionOk="0">
                  <a:moveTo>
                    <a:pt x="14533" y="0"/>
                  </a:moveTo>
                  <a:lnTo>
                    <a:pt x="14533" y="0"/>
                  </a:lnTo>
                  <a:lnTo>
                    <a:pt x="13551" y="688"/>
                  </a:lnTo>
                  <a:lnTo>
                    <a:pt x="12569" y="1473"/>
                  </a:lnTo>
                  <a:lnTo>
                    <a:pt x="11587" y="2161"/>
                  </a:lnTo>
                  <a:lnTo>
                    <a:pt x="10409" y="2750"/>
                  </a:lnTo>
                  <a:lnTo>
                    <a:pt x="10409" y="2750"/>
                  </a:lnTo>
                  <a:lnTo>
                    <a:pt x="9525" y="3143"/>
                  </a:lnTo>
                  <a:lnTo>
                    <a:pt x="8641" y="3535"/>
                  </a:lnTo>
                  <a:lnTo>
                    <a:pt x="7659" y="3830"/>
                  </a:lnTo>
                  <a:lnTo>
                    <a:pt x="6677" y="4026"/>
                  </a:lnTo>
                  <a:lnTo>
                    <a:pt x="6677" y="4026"/>
                  </a:lnTo>
                  <a:lnTo>
                    <a:pt x="5303" y="4125"/>
                  </a:lnTo>
                  <a:lnTo>
                    <a:pt x="5303" y="4125"/>
                  </a:lnTo>
                  <a:lnTo>
                    <a:pt x="2848" y="3928"/>
                  </a:lnTo>
                  <a:lnTo>
                    <a:pt x="0" y="3634"/>
                  </a:lnTo>
                  <a:lnTo>
                    <a:pt x="0" y="3634"/>
                  </a:lnTo>
                  <a:lnTo>
                    <a:pt x="98" y="4812"/>
                  </a:lnTo>
                  <a:lnTo>
                    <a:pt x="295" y="5892"/>
                  </a:lnTo>
                  <a:lnTo>
                    <a:pt x="589" y="6972"/>
                  </a:lnTo>
                  <a:lnTo>
                    <a:pt x="982" y="7856"/>
                  </a:lnTo>
                  <a:lnTo>
                    <a:pt x="982" y="7856"/>
                  </a:lnTo>
                  <a:lnTo>
                    <a:pt x="4321" y="7758"/>
                  </a:lnTo>
                  <a:lnTo>
                    <a:pt x="7267" y="7463"/>
                  </a:lnTo>
                  <a:lnTo>
                    <a:pt x="7267" y="7463"/>
                  </a:lnTo>
                  <a:lnTo>
                    <a:pt x="8150" y="7365"/>
                  </a:lnTo>
                  <a:lnTo>
                    <a:pt x="9034" y="7070"/>
                  </a:lnTo>
                  <a:lnTo>
                    <a:pt x="9820" y="6776"/>
                  </a:lnTo>
                  <a:lnTo>
                    <a:pt x="10605" y="6383"/>
                  </a:lnTo>
                  <a:lnTo>
                    <a:pt x="10605" y="6383"/>
                  </a:lnTo>
                  <a:lnTo>
                    <a:pt x="11391" y="5892"/>
                  </a:lnTo>
                  <a:lnTo>
                    <a:pt x="12176" y="5303"/>
                  </a:lnTo>
                  <a:lnTo>
                    <a:pt x="12864" y="4616"/>
                  </a:lnTo>
                  <a:lnTo>
                    <a:pt x="13551" y="3830"/>
                  </a:lnTo>
                  <a:lnTo>
                    <a:pt x="14729" y="2357"/>
                  </a:lnTo>
                  <a:lnTo>
                    <a:pt x="15711" y="884"/>
                  </a:lnTo>
                  <a:lnTo>
                    <a:pt x="15711" y="884"/>
                  </a:lnTo>
                  <a:lnTo>
                    <a:pt x="1453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 name="Google Shape;615;g29bc8441d3f_0_2117"/>
            <p:cNvSpPr/>
            <p:nvPr/>
          </p:nvSpPr>
          <p:spPr>
            <a:xfrm>
              <a:off x="2257250" y="989300"/>
              <a:ext cx="1730725" cy="437000"/>
            </a:xfrm>
            <a:custGeom>
              <a:avLst/>
              <a:gdLst/>
              <a:ahLst/>
              <a:cxnLst/>
              <a:rect l="l" t="t" r="r" b="b"/>
              <a:pathLst>
                <a:path w="69229" h="17480" extrusionOk="0">
                  <a:moveTo>
                    <a:pt x="67461" y="1"/>
                  </a:moveTo>
                  <a:lnTo>
                    <a:pt x="66970" y="99"/>
                  </a:lnTo>
                  <a:lnTo>
                    <a:pt x="66676" y="394"/>
                  </a:lnTo>
                  <a:lnTo>
                    <a:pt x="65890" y="1081"/>
                  </a:lnTo>
                  <a:lnTo>
                    <a:pt x="64123" y="2652"/>
                  </a:lnTo>
                  <a:lnTo>
                    <a:pt x="63141" y="3438"/>
                  </a:lnTo>
                  <a:lnTo>
                    <a:pt x="62060" y="4223"/>
                  </a:lnTo>
                  <a:lnTo>
                    <a:pt x="60882" y="4911"/>
                  </a:lnTo>
                  <a:lnTo>
                    <a:pt x="59606" y="5500"/>
                  </a:lnTo>
                  <a:lnTo>
                    <a:pt x="58329" y="5991"/>
                  </a:lnTo>
                  <a:lnTo>
                    <a:pt x="56954" y="6285"/>
                  </a:lnTo>
                  <a:lnTo>
                    <a:pt x="56169" y="6384"/>
                  </a:lnTo>
                  <a:lnTo>
                    <a:pt x="55285" y="6285"/>
                  </a:lnTo>
                  <a:lnTo>
                    <a:pt x="54303" y="6187"/>
                  </a:lnTo>
                  <a:lnTo>
                    <a:pt x="53223" y="5991"/>
                  </a:lnTo>
                  <a:lnTo>
                    <a:pt x="50866" y="5402"/>
                  </a:lnTo>
                  <a:lnTo>
                    <a:pt x="48313" y="4813"/>
                  </a:lnTo>
                  <a:lnTo>
                    <a:pt x="45760" y="4125"/>
                  </a:lnTo>
                  <a:lnTo>
                    <a:pt x="44385" y="3929"/>
                  </a:lnTo>
                  <a:lnTo>
                    <a:pt x="43109" y="3732"/>
                  </a:lnTo>
                  <a:lnTo>
                    <a:pt x="41930" y="3634"/>
                  </a:lnTo>
                  <a:lnTo>
                    <a:pt x="40654" y="3634"/>
                  </a:lnTo>
                  <a:lnTo>
                    <a:pt x="39475" y="3732"/>
                  </a:lnTo>
                  <a:lnTo>
                    <a:pt x="38395" y="3929"/>
                  </a:lnTo>
                  <a:lnTo>
                    <a:pt x="37413" y="4223"/>
                  </a:lnTo>
                  <a:lnTo>
                    <a:pt x="36530" y="4714"/>
                  </a:lnTo>
                  <a:lnTo>
                    <a:pt x="35646" y="5107"/>
                  </a:lnTo>
                  <a:lnTo>
                    <a:pt x="34860" y="5696"/>
                  </a:lnTo>
                  <a:lnTo>
                    <a:pt x="33289" y="6875"/>
                  </a:lnTo>
                  <a:lnTo>
                    <a:pt x="31816" y="8151"/>
                  </a:lnTo>
                  <a:lnTo>
                    <a:pt x="30147" y="9428"/>
                  </a:lnTo>
                  <a:lnTo>
                    <a:pt x="29263" y="10017"/>
                  </a:lnTo>
                  <a:lnTo>
                    <a:pt x="28281" y="10606"/>
                  </a:lnTo>
                  <a:lnTo>
                    <a:pt x="27201" y="11195"/>
                  </a:lnTo>
                  <a:lnTo>
                    <a:pt x="26023" y="11686"/>
                  </a:lnTo>
                  <a:lnTo>
                    <a:pt x="24648" y="12079"/>
                  </a:lnTo>
                  <a:lnTo>
                    <a:pt x="23273" y="12472"/>
                  </a:lnTo>
                  <a:lnTo>
                    <a:pt x="21702" y="12766"/>
                  </a:lnTo>
                  <a:lnTo>
                    <a:pt x="20131" y="12963"/>
                  </a:lnTo>
                  <a:lnTo>
                    <a:pt x="18658" y="13061"/>
                  </a:lnTo>
                  <a:lnTo>
                    <a:pt x="17087" y="13061"/>
                  </a:lnTo>
                  <a:lnTo>
                    <a:pt x="14141" y="12865"/>
                  </a:lnTo>
                  <a:lnTo>
                    <a:pt x="11293" y="12668"/>
                  </a:lnTo>
                  <a:lnTo>
                    <a:pt x="6580" y="11981"/>
                  </a:lnTo>
                  <a:lnTo>
                    <a:pt x="4911" y="11784"/>
                  </a:lnTo>
                  <a:lnTo>
                    <a:pt x="4223" y="11784"/>
                  </a:lnTo>
                  <a:lnTo>
                    <a:pt x="3634" y="11883"/>
                  </a:lnTo>
                  <a:lnTo>
                    <a:pt x="2063" y="12275"/>
                  </a:lnTo>
                  <a:lnTo>
                    <a:pt x="885" y="12766"/>
                  </a:lnTo>
                  <a:lnTo>
                    <a:pt x="492" y="13061"/>
                  </a:lnTo>
                  <a:lnTo>
                    <a:pt x="197" y="13356"/>
                  </a:lnTo>
                  <a:lnTo>
                    <a:pt x="1" y="13650"/>
                  </a:lnTo>
                  <a:lnTo>
                    <a:pt x="1" y="13945"/>
                  </a:lnTo>
                  <a:lnTo>
                    <a:pt x="99" y="14338"/>
                  </a:lnTo>
                  <a:lnTo>
                    <a:pt x="295" y="14730"/>
                  </a:lnTo>
                  <a:lnTo>
                    <a:pt x="590" y="15221"/>
                  </a:lnTo>
                  <a:lnTo>
                    <a:pt x="885" y="15614"/>
                  </a:lnTo>
                  <a:lnTo>
                    <a:pt x="1375" y="16105"/>
                  </a:lnTo>
                  <a:lnTo>
                    <a:pt x="1866" y="16400"/>
                  </a:lnTo>
                  <a:lnTo>
                    <a:pt x="2456" y="16792"/>
                  </a:lnTo>
                  <a:lnTo>
                    <a:pt x="3143" y="16989"/>
                  </a:lnTo>
                  <a:lnTo>
                    <a:pt x="4321" y="17185"/>
                  </a:lnTo>
                  <a:lnTo>
                    <a:pt x="6482" y="17382"/>
                  </a:lnTo>
                  <a:lnTo>
                    <a:pt x="9428" y="17480"/>
                  </a:lnTo>
                  <a:lnTo>
                    <a:pt x="16007" y="17480"/>
                  </a:lnTo>
                  <a:lnTo>
                    <a:pt x="19149" y="17382"/>
                  </a:lnTo>
                  <a:lnTo>
                    <a:pt x="21898" y="17283"/>
                  </a:lnTo>
                  <a:lnTo>
                    <a:pt x="23862" y="16989"/>
                  </a:lnTo>
                  <a:lnTo>
                    <a:pt x="25041" y="16694"/>
                  </a:lnTo>
                  <a:lnTo>
                    <a:pt x="26121" y="16301"/>
                  </a:lnTo>
                  <a:lnTo>
                    <a:pt x="27299" y="15909"/>
                  </a:lnTo>
                  <a:lnTo>
                    <a:pt x="28379" y="15319"/>
                  </a:lnTo>
                  <a:lnTo>
                    <a:pt x="30540" y="14141"/>
                  </a:lnTo>
                  <a:lnTo>
                    <a:pt x="32602" y="12766"/>
                  </a:lnTo>
                  <a:lnTo>
                    <a:pt x="34467" y="11490"/>
                  </a:lnTo>
                  <a:lnTo>
                    <a:pt x="36235" y="10312"/>
                  </a:lnTo>
                  <a:lnTo>
                    <a:pt x="37119" y="9919"/>
                  </a:lnTo>
                  <a:lnTo>
                    <a:pt x="38002" y="9526"/>
                  </a:lnTo>
                  <a:lnTo>
                    <a:pt x="38788" y="9231"/>
                  </a:lnTo>
                  <a:lnTo>
                    <a:pt x="39574" y="9035"/>
                  </a:lnTo>
                  <a:lnTo>
                    <a:pt x="41047" y="8937"/>
                  </a:lnTo>
                  <a:lnTo>
                    <a:pt x="42716" y="8937"/>
                  </a:lnTo>
                  <a:lnTo>
                    <a:pt x="44680" y="9035"/>
                  </a:lnTo>
                  <a:lnTo>
                    <a:pt x="46644" y="9231"/>
                  </a:lnTo>
                  <a:lnTo>
                    <a:pt x="49590" y="9526"/>
                  </a:lnTo>
                  <a:lnTo>
                    <a:pt x="52437" y="9722"/>
                  </a:lnTo>
                  <a:lnTo>
                    <a:pt x="55187" y="9821"/>
                  </a:lnTo>
                  <a:lnTo>
                    <a:pt x="56365" y="9821"/>
                  </a:lnTo>
                  <a:lnTo>
                    <a:pt x="57445" y="9722"/>
                  </a:lnTo>
                  <a:lnTo>
                    <a:pt x="58525" y="9526"/>
                  </a:lnTo>
                  <a:lnTo>
                    <a:pt x="59409" y="9231"/>
                  </a:lnTo>
                  <a:lnTo>
                    <a:pt x="60391" y="8839"/>
                  </a:lnTo>
                  <a:lnTo>
                    <a:pt x="61275" y="8348"/>
                  </a:lnTo>
                  <a:lnTo>
                    <a:pt x="62060" y="7758"/>
                  </a:lnTo>
                  <a:lnTo>
                    <a:pt x="62944" y="7169"/>
                  </a:lnTo>
                  <a:lnTo>
                    <a:pt x="64319" y="5893"/>
                  </a:lnTo>
                  <a:lnTo>
                    <a:pt x="65497" y="4714"/>
                  </a:lnTo>
                  <a:lnTo>
                    <a:pt x="66381" y="3634"/>
                  </a:lnTo>
                  <a:lnTo>
                    <a:pt x="67068" y="2947"/>
                  </a:lnTo>
                  <a:lnTo>
                    <a:pt x="67265" y="2750"/>
                  </a:lnTo>
                  <a:lnTo>
                    <a:pt x="67363" y="2750"/>
                  </a:lnTo>
                  <a:lnTo>
                    <a:pt x="67658" y="2947"/>
                  </a:lnTo>
                  <a:lnTo>
                    <a:pt x="67952" y="3045"/>
                  </a:lnTo>
                  <a:lnTo>
                    <a:pt x="68345" y="3045"/>
                  </a:lnTo>
                  <a:lnTo>
                    <a:pt x="68738" y="2947"/>
                  </a:lnTo>
                  <a:lnTo>
                    <a:pt x="68934" y="2849"/>
                  </a:lnTo>
                  <a:lnTo>
                    <a:pt x="69032" y="2750"/>
                  </a:lnTo>
                  <a:lnTo>
                    <a:pt x="69130" y="2259"/>
                  </a:lnTo>
                  <a:lnTo>
                    <a:pt x="69229" y="1768"/>
                  </a:lnTo>
                  <a:lnTo>
                    <a:pt x="69130" y="1277"/>
                  </a:lnTo>
                  <a:lnTo>
                    <a:pt x="69032" y="885"/>
                  </a:lnTo>
                  <a:lnTo>
                    <a:pt x="68738" y="394"/>
                  </a:lnTo>
                  <a:lnTo>
                    <a:pt x="68541" y="197"/>
                  </a:lnTo>
                  <a:lnTo>
                    <a:pt x="68247" y="99"/>
                  </a:lnTo>
                  <a:lnTo>
                    <a:pt x="67952" y="1"/>
                  </a:lnTo>
                  <a:close/>
                </a:path>
              </a:pathLst>
            </a:custGeom>
            <a:solidFill>
              <a:srgbClr val="F7D0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16" name="Google Shape;616;g29bc8441d3f_0_2117"/>
          <p:cNvSpPr/>
          <p:nvPr/>
        </p:nvSpPr>
        <p:spPr>
          <a:xfrm>
            <a:off x="3498800" y="947175"/>
            <a:ext cx="2148900" cy="377400"/>
          </a:xfrm>
          <a:prstGeom prst="rect">
            <a:avLst/>
          </a:pr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nb-NO" sz="1400" b="0" i="0" u="none" strike="noStrike" cap="none">
                <a:solidFill>
                  <a:schemeClr val="bg1"/>
                </a:solidFill>
                <a:latin typeface="Arial"/>
                <a:ea typeface="Arial"/>
                <a:cs typeface="Arial"/>
                <a:sym typeface="Arial"/>
                <a:hlinkClick r:id="rId3" action="ppaction://hlinksldjump">
                  <a:extLst>
                    <a:ext uri="{A12FA001-AC4F-418D-AE19-62706E023703}">
                      <ahyp:hlinkClr xmlns:ahyp="http://schemas.microsoft.com/office/drawing/2018/hyperlinkcolor" val="tx"/>
                    </a:ext>
                  </a:extLst>
                </a:hlinkClick>
              </a:rPr>
              <a:t>1. Generell informasjon</a:t>
            </a:r>
            <a:endParaRPr lang="nb-NO" sz="1400" b="0" i="0" u="none" strike="noStrike" cap="none">
              <a:solidFill>
                <a:schemeClr val="bg1"/>
              </a:solidFill>
              <a:latin typeface="Arial"/>
              <a:ea typeface="Arial"/>
              <a:cs typeface="Arial"/>
              <a:sym typeface="Arial"/>
            </a:endParaRPr>
          </a:p>
        </p:txBody>
      </p:sp>
      <p:sp>
        <p:nvSpPr>
          <p:cNvPr id="617" name="Google Shape;617;g29bc8441d3f_0_2117"/>
          <p:cNvSpPr/>
          <p:nvPr/>
        </p:nvSpPr>
        <p:spPr>
          <a:xfrm>
            <a:off x="3498800" y="1451604"/>
            <a:ext cx="2816400" cy="377400"/>
          </a:xfrm>
          <a:prstGeom prst="rect">
            <a:avLst/>
          </a:pr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nb-NO" sz="1400" b="0" i="0" u="none" strike="noStrike" cap="none">
                <a:solidFill>
                  <a:schemeClr val="bg1"/>
                </a:solidFill>
                <a:latin typeface="Arial"/>
                <a:ea typeface="Arial"/>
                <a:cs typeface="Arial"/>
                <a:sym typeface="Arial"/>
                <a:hlinkClick r:id="rId4" action="ppaction://hlinksldjump">
                  <a:extLst>
                    <a:ext uri="{A12FA001-AC4F-418D-AE19-62706E023703}">
                      <ahyp:hlinkClr xmlns:ahyp="http://schemas.microsoft.com/office/drawing/2018/hyperlinkcolor" val="tx"/>
                    </a:ext>
                  </a:extLst>
                </a:hlinkClick>
              </a:rPr>
              <a:t>2. Ansvars- og oppgavefordeling</a:t>
            </a:r>
            <a:endParaRPr lang="nb-NO" sz="1400" b="0" i="0" u="none" strike="noStrike" cap="none">
              <a:solidFill>
                <a:schemeClr val="bg1"/>
              </a:solidFill>
              <a:latin typeface="Arial"/>
              <a:ea typeface="Arial"/>
              <a:cs typeface="Arial"/>
              <a:sym typeface="Arial"/>
            </a:endParaRPr>
          </a:p>
        </p:txBody>
      </p:sp>
      <p:sp>
        <p:nvSpPr>
          <p:cNvPr id="618" name="Google Shape;618;g29bc8441d3f_0_2117"/>
          <p:cNvSpPr/>
          <p:nvPr/>
        </p:nvSpPr>
        <p:spPr>
          <a:xfrm>
            <a:off x="3498800" y="1956033"/>
            <a:ext cx="1963500" cy="377400"/>
          </a:xfrm>
          <a:prstGeom prst="rect">
            <a:avLst/>
          </a:pr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nb-NO" sz="1400" b="0" i="0" u="none" strike="noStrike" cap="none">
                <a:solidFill>
                  <a:schemeClr val="bg1"/>
                </a:solidFill>
                <a:sym typeface="Arial"/>
                <a:hlinkClick r:id="rId5" action="ppaction://hlinksldjump">
                  <a:extLst>
                    <a:ext uri="{A12FA001-AC4F-418D-AE19-62706E023703}">
                      <ahyp:hlinkClr xmlns:ahyp="http://schemas.microsoft.com/office/drawing/2018/hyperlinkcolor" val="tx"/>
                    </a:ext>
                  </a:extLst>
                </a:hlinkClick>
              </a:rPr>
              <a:t>3. </a:t>
            </a:r>
            <a:r>
              <a:rPr lang="nb-NO">
                <a:solidFill>
                  <a:schemeClr val="bg1"/>
                </a:solidFill>
                <a:hlinkClick r:id="rId5" action="ppaction://hlinksldjump">
                  <a:extLst>
                    <a:ext uri="{A12FA001-AC4F-418D-AE19-62706E023703}">
                      <ahyp:hlinkClr xmlns:ahyp="http://schemas.microsoft.com/office/drawing/2018/hyperlinkcolor" val="tx"/>
                    </a:ext>
                  </a:extLst>
                </a:hlinkClick>
              </a:rPr>
              <a:t>Saksbehandling</a:t>
            </a:r>
            <a:endParaRPr lang="nb-NO" sz="1400" b="0" i="0" u="none" strike="noStrike" cap="none">
              <a:solidFill>
                <a:schemeClr val="bg1"/>
              </a:solidFill>
              <a:latin typeface="Arial"/>
              <a:ea typeface="Arial"/>
              <a:cs typeface="Arial"/>
              <a:sym typeface="Arial"/>
            </a:endParaRPr>
          </a:p>
        </p:txBody>
      </p:sp>
      <p:sp>
        <p:nvSpPr>
          <p:cNvPr id="619" name="Google Shape;619;g29bc8441d3f_0_2117"/>
          <p:cNvSpPr/>
          <p:nvPr/>
        </p:nvSpPr>
        <p:spPr>
          <a:xfrm>
            <a:off x="3498800" y="2964892"/>
            <a:ext cx="1357500" cy="377400"/>
          </a:xfrm>
          <a:prstGeom prst="rect">
            <a:avLst/>
          </a:pr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nb-NO">
                <a:solidFill>
                  <a:schemeClr val="bg1"/>
                </a:solidFill>
                <a:hlinkClick r:id="rId6" action="ppaction://hlinksldjump">
                  <a:extLst>
                    <a:ext uri="{A12FA001-AC4F-418D-AE19-62706E023703}">
                      <ahyp:hlinkClr xmlns:ahyp="http://schemas.microsoft.com/office/drawing/2018/hyperlinkcolor" val="tx"/>
                    </a:ext>
                  </a:extLst>
                </a:hlinkClick>
              </a:rPr>
              <a:t>5</a:t>
            </a:r>
            <a:r>
              <a:rPr lang="nb-NO" sz="1400" b="0" i="0" u="none" strike="noStrike" cap="none">
                <a:solidFill>
                  <a:schemeClr val="bg1"/>
                </a:solidFill>
                <a:sym typeface="Arial"/>
                <a:hlinkClick r:id="rId6" action="ppaction://hlinksldjump">
                  <a:extLst>
                    <a:ext uri="{A12FA001-AC4F-418D-AE19-62706E023703}">
                      <ahyp:hlinkClr xmlns:ahyp="http://schemas.microsoft.com/office/drawing/2018/hyperlinkcolor" val="tx"/>
                    </a:ext>
                  </a:extLst>
                </a:hlinkClick>
              </a:rPr>
              <a:t>. Lederstøtte</a:t>
            </a:r>
            <a:endParaRPr lang="nb-NO" sz="1400" b="0" i="0" u="none" strike="noStrike" cap="none">
              <a:solidFill>
                <a:schemeClr val="bg1"/>
              </a:solidFill>
              <a:latin typeface="Arial"/>
              <a:ea typeface="Arial"/>
              <a:cs typeface="Arial"/>
              <a:sym typeface="Arial"/>
            </a:endParaRPr>
          </a:p>
        </p:txBody>
      </p:sp>
      <p:sp>
        <p:nvSpPr>
          <p:cNvPr id="620" name="Google Shape;620;g29bc8441d3f_0_2117"/>
          <p:cNvSpPr/>
          <p:nvPr/>
        </p:nvSpPr>
        <p:spPr>
          <a:xfrm>
            <a:off x="3498800" y="3469321"/>
            <a:ext cx="838200" cy="377400"/>
          </a:xfrm>
          <a:prstGeom prst="rect">
            <a:avLst/>
          </a:pr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nb-NO">
                <a:solidFill>
                  <a:schemeClr val="bg1"/>
                </a:solidFill>
                <a:hlinkClick r:id="rId7" action="ppaction://hlinksldjump">
                  <a:extLst>
                    <a:ext uri="{A12FA001-AC4F-418D-AE19-62706E023703}">
                      <ahyp:hlinkClr xmlns:ahyp="http://schemas.microsoft.com/office/drawing/2018/hyperlinkcolor" val="tx"/>
                    </a:ext>
                  </a:extLst>
                </a:hlinkClick>
              </a:rPr>
              <a:t>6</a:t>
            </a:r>
            <a:r>
              <a:rPr lang="nb-NO" sz="1400" b="0" i="0" u="none" strike="noStrike" cap="none">
                <a:solidFill>
                  <a:schemeClr val="bg1"/>
                </a:solidFill>
                <a:sym typeface="Arial"/>
                <a:hlinkClick r:id="rId7" action="ppaction://hlinksldjump">
                  <a:extLst>
                    <a:ext uri="{A12FA001-AC4F-418D-AE19-62706E023703}">
                      <ahyp:hlinkClr xmlns:ahyp="http://schemas.microsoft.com/office/drawing/2018/hyperlinkcolor" val="tx"/>
                    </a:ext>
                  </a:extLst>
                </a:hlinkClick>
              </a:rPr>
              <a:t>. </a:t>
            </a:r>
            <a:r>
              <a:rPr lang="nb-NO" sz="1400" b="0" i="0" u="none" strike="noStrike" cap="none" err="1">
                <a:solidFill>
                  <a:schemeClr val="bg1"/>
                </a:solidFill>
                <a:sym typeface="Arial"/>
                <a:hlinkClick r:id="rId7" action="ppaction://hlinksldjump">
                  <a:extLst>
                    <a:ext uri="{A12FA001-AC4F-418D-AE19-62706E023703}">
                      <ahyp:hlinkClr xmlns:ahyp="http://schemas.microsoft.com/office/drawing/2018/hyperlinkcolor" val="tx"/>
                    </a:ext>
                  </a:extLst>
                </a:hlinkClick>
              </a:rPr>
              <a:t>KPIer</a:t>
            </a:r>
            <a:endParaRPr lang="nb-NO" sz="1400" b="0" i="0" u="none" strike="noStrike" cap="none">
              <a:solidFill>
                <a:schemeClr val="bg1"/>
              </a:solidFill>
              <a:latin typeface="Arial"/>
              <a:ea typeface="Arial"/>
              <a:cs typeface="Arial"/>
              <a:sym typeface="Arial"/>
            </a:endParaRPr>
          </a:p>
        </p:txBody>
      </p:sp>
      <p:sp>
        <p:nvSpPr>
          <p:cNvPr id="621" name="Google Shape;621;g29bc8441d3f_0_2117"/>
          <p:cNvSpPr/>
          <p:nvPr/>
        </p:nvSpPr>
        <p:spPr>
          <a:xfrm>
            <a:off x="3498800" y="3973750"/>
            <a:ext cx="1963500" cy="377400"/>
          </a:xfrm>
          <a:prstGeom prst="rect">
            <a:avLst/>
          </a:pr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no-NO">
                <a:solidFill>
                  <a:schemeClr val="bg1"/>
                </a:solidFill>
                <a:hlinkClick r:id="rId8" action="ppaction://hlinksldjump">
                  <a:extLst>
                    <a:ext uri="{A12FA001-AC4F-418D-AE19-62706E023703}">
                      <ahyp:hlinkClr xmlns:ahyp="http://schemas.microsoft.com/office/drawing/2018/hyperlinkcolor" val="tx"/>
                    </a:ext>
                  </a:extLst>
                </a:hlinkClick>
              </a:rPr>
              <a:t>7</a:t>
            </a:r>
            <a:r>
              <a:rPr lang="no-NO" sz="1400" b="0" i="0" u="none" strike="noStrike" cap="none">
                <a:solidFill>
                  <a:schemeClr val="bg1"/>
                </a:solidFill>
                <a:sym typeface="Arial"/>
                <a:hlinkClick r:id="rId8" action="ppaction://hlinksldjump">
                  <a:extLst>
                    <a:ext uri="{A12FA001-AC4F-418D-AE19-62706E023703}">
                      <ahyp:hlinkClr xmlns:ahyp="http://schemas.microsoft.com/office/drawing/2018/hyperlinkcolor" val="tx"/>
                    </a:ext>
                  </a:extLst>
                </a:hlinkClick>
              </a:rPr>
              <a:t>. </a:t>
            </a:r>
            <a:r>
              <a:rPr lang="nb-NO" sz="1400" b="0" i="0" u="none" strike="noStrike" cap="none">
                <a:solidFill>
                  <a:schemeClr val="bg1"/>
                </a:solidFill>
                <a:sym typeface="Arial"/>
                <a:hlinkClick r:id="rId8" action="ppaction://hlinksldjump">
                  <a:extLst>
                    <a:ext uri="{A12FA001-AC4F-418D-AE19-62706E023703}">
                      <ahyp:hlinkClr xmlns:ahyp="http://schemas.microsoft.com/office/drawing/2018/hyperlinkcolor" val="tx"/>
                    </a:ext>
                  </a:extLst>
                </a:hlinkClick>
              </a:rPr>
              <a:t>Håndtering av avvik</a:t>
            </a:r>
            <a:endParaRPr lang="nb-NO" sz="1400" b="0" i="0" u="none" strike="noStrike" cap="none">
              <a:solidFill>
                <a:schemeClr val="bg1"/>
              </a:solidFill>
              <a:latin typeface="Arial"/>
              <a:ea typeface="Arial"/>
              <a:cs typeface="Arial"/>
              <a:sym typeface="Arial"/>
            </a:endParaRPr>
          </a:p>
        </p:txBody>
      </p:sp>
      <p:sp>
        <p:nvSpPr>
          <p:cNvPr id="622" name="Google Shape;622;g29bc8441d3f_0_2117"/>
          <p:cNvSpPr/>
          <p:nvPr/>
        </p:nvSpPr>
        <p:spPr>
          <a:xfrm>
            <a:off x="3498800" y="2460463"/>
            <a:ext cx="1357500" cy="377400"/>
          </a:xfrm>
          <a:prstGeom prst="rect">
            <a:avLst/>
          </a:pr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nb-NO">
                <a:solidFill>
                  <a:schemeClr val="bg1"/>
                </a:solidFill>
                <a:hlinkClick r:id="rId9" action="ppaction://hlinksldjump">
                  <a:extLst>
                    <a:ext uri="{A12FA001-AC4F-418D-AE19-62706E023703}">
                      <ahyp:hlinkClr xmlns:ahyp="http://schemas.microsoft.com/office/drawing/2018/hyperlinkcolor" val="tx"/>
                    </a:ext>
                  </a:extLst>
                </a:hlinkClick>
              </a:rPr>
              <a:t>4</a:t>
            </a:r>
            <a:r>
              <a:rPr lang="nb-NO" sz="1400" b="0" i="0" u="none" strike="noStrike" cap="none">
                <a:solidFill>
                  <a:schemeClr val="bg1"/>
                </a:solidFill>
                <a:sym typeface="Arial"/>
                <a:hlinkClick r:id="rId9" action="ppaction://hlinksldjump">
                  <a:extLst>
                    <a:ext uri="{A12FA001-AC4F-418D-AE19-62706E023703}">
                      <ahyp:hlinkClr xmlns:ahyp="http://schemas.microsoft.com/office/drawing/2018/hyperlinkcolor" val="tx"/>
                    </a:ext>
                  </a:extLst>
                </a:hlinkClick>
              </a:rPr>
              <a:t>. </a:t>
            </a:r>
            <a:r>
              <a:rPr lang="nb-NO">
                <a:solidFill>
                  <a:schemeClr val="bg1"/>
                </a:solidFill>
                <a:hlinkClick r:id="rId9" action="ppaction://hlinksldjump">
                  <a:extLst>
                    <a:ext uri="{A12FA001-AC4F-418D-AE19-62706E023703}">
                      <ahyp:hlinkClr xmlns:ahyp="http://schemas.microsoft.com/office/drawing/2018/hyperlinkcolor" val="tx"/>
                    </a:ext>
                  </a:extLst>
                </a:hlinkClick>
              </a:rPr>
              <a:t>Brukerstøtte</a:t>
            </a:r>
            <a:endParaRPr lang="nb-NO" sz="1400" b="0" i="0" u="none" strike="noStrike" cap="none">
              <a:solidFill>
                <a:schemeClr val="bg1"/>
              </a:solidFill>
              <a:latin typeface="Arial"/>
              <a:ea typeface="Arial"/>
              <a:cs typeface="Arial"/>
              <a:sym typeface="Arial"/>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734"/>
        <p:cNvGrpSpPr/>
        <p:nvPr/>
      </p:nvGrpSpPr>
      <p:grpSpPr>
        <a:xfrm>
          <a:off x="0" y="0"/>
          <a:ext cx="0" cy="0"/>
          <a:chOff x="0" y="0"/>
          <a:chExt cx="0" cy="0"/>
        </a:xfrm>
      </p:grpSpPr>
      <p:sp>
        <p:nvSpPr>
          <p:cNvPr id="4735" name="Google Shape;4735;g29c0ca99db8_3_7"/>
          <p:cNvSpPr/>
          <p:nvPr/>
        </p:nvSpPr>
        <p:spPr>
          <a:xfrm>
            <a:off x="278025" y="1135275"/>
            <a:ext cx="3799800" cy="36456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91425" tIns="91425" rIns="91425" bIns="91425" anchor="t" anchorCtr="0">
            <a:noAutofit/>
          </a:bodyPr>
          <a:lstStyle/>
          <a:p>
            <a:pPr marL="0" marR="0" lvl="0" indent="0" algn="l" rtl="0">
              <a:lnSpc>
                <a:spcPct val="90000"/>
              </a:lnSpc>
              <a:spcBef>
                <a:spcPts val="560"/>
              </a:spcBef>
              <a:spcAft>
                <a:spcPts val="0"/>
              </a:spcAft>
              <a:buClr>
                <a:srgbClr val="000000"/>
              </a:buClr>
              <a:buSzPts val="1900"/>
              <a:buFont typeface="Arial"/>
              <a:buNone/>
            </a:pPr>
            <a:endParaRPr sz="1200">
              <a:solidFill>
                <a:srgbClr val="00509E"/>
              </a:solidFill>
            </a:endParaRPr>
          </a:p>
        </p:txBody>
      </p:sp>
      <p:sp>
        <p:nvSpPr>
          <p:cNvPr id="4736" name="Google Shape;4736;g29c0ca99db8_3_7"/>
          <p:cNvSpPr/>
          <p:nvPr/>
        </p:nvSpPr>
        <p:spPr>
          <a:xfrm>
            <a:off x="4298761" y="779479"/>
            <a:ext cx="4596300" cy="18003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45700" tIns="45700" rIns="45700" bIns="45700" anchor="t" anchorCtr="0">
            <a:noAutofit/>
          </a:bodyPr>
          <a:lstStyle/>
          <a:p>
            <a:pPr marL="0" lvl="0" indent="0" algn="l" rtl="0">
              <a:lnSpc>
                <a:spcPct val="90000"/>
              </a:lnSpc>
              <a:spcBef>
                <a:spcPts val="560"/>
              </a:spcBef>
              <a:spcAft>
                <a:spcPts val="0"/>
              </a:spcAft>
              <a:buNone/>
            </a:pPr>
            <a:endParaRPr sz="1000">
              <a:solidFill>
                <a:srgbClr val="464646"/>
              </a:solidFill>
            </a:endParaRPr>
          </a:p>
          <a:p>
            <a:pPr marL="457200" lvl="0" indent="-292100" algn="l" rtl="0">
              <a:lnSpc>
                <a:spcPct val="90000"/>
              </a:lnSpc>
              <a:spcBef>
                <a:spcPts val="560"/>
              </a:spcBef>
              <a:spcAft>
                <a:spcPts val="0"/>
              </a:spcAft>
              <a:buClr>
                <a:srgbClr val="464646"/>
              </a:buClr>
              <a:buSzPts val="1000"/>
              <a:buChar char="•"/>
            </a:pPr>
            <a:r>
              <a:rPr lang="nb-NO" sz="1000">
                <a:solidFill>
                  <a:srgbClr val="464646"/>
                </a:solidFill>
              </a:rPr>
              <a:t>l</a:t>
            </a:r>
            <a:r>
              <a:rPr lang="no-NO" sz="1000">
                <a:solidFill>
                  <a:srgbClr val="464646"/>
                </a:solidFill>
              </a:rPr>
              <a:t>ønn</a:t>
            </a:r>
            <a:endParaRPr sz="1000">
              <a:solidFill>
                <a:srgbClr val="464646"/>
              </a:solidFill>
            </a:endParaRPr>
          </a:p>
          <a:p>
            <a:pPr marL="457200" lvl="0" indent="-292100" algn="l" rtl="0">
              <a:lnSpc>
                <a:spcPct val="90000"/>
              </a:lnSpc>
              <a:spcBef>
                <a:spcPts val="0"/>
              </a:spcBef>
              <a:spcAft>
                <a:spcPts val="0"/>
              </a:spcAft>
              <a:buClr>
                <a:srgbClr val="464646"/>
              </a:buClr>
              <a:buSzPts val="1000"/>
              <a:buChar char="•"/>
            </a:pPr>
            <a:r>
              <a:rPr lang="nb-NO" sz="1000">
                <a:solidFill>
                  <a:srgbClr val="464646"/>
                </a:solidFill>
              </a:rPr>
              <a:t>a</a:t>
            </a:r>
            <a:r>
              <a:rPr lang="no-NO" sz="1000">
                <a:solidFill>
                  <a:srgbClr val="464646"/>
                </a:solidFill>
              </a:rPr>
              <a:t>rbeidstid</a:t>
            </a:r>
            <a:endParaRPr sz="1000">
              <a:solidFill>
                <a:srgbClr val="464646"/>
              </a:solidFill>
            </a:endParaRPr>
          </a:p>
          <a:p>
            <a:pPr marL="457200" lvl="0" indent="-292100" algn="l" rtl="0">
              <a:lnSpc>
                <a:spcPct val="90000"/>
              </a:lnSpc>
              <a:spcBef>
                <a:spcPts val="0"/>
              </a:spcBef>
              <a:spcAft>
                <a:spcPts val="0"/>
              </a:spcAft>
              <a:buClr>
                <a:srgbClr val="464646"/>
              </a:buClr>
              <a:buSzPts val="1000"/>
              <a:buChar char="•"/>
            </a:pPr>
            <a:r>
              <a:rPr lang="nb-NO" sz="1000">
                <a:solidFill>
                  <a:srgbClr val="464646"/>
                </a:solidFill>
              </a:rPr>
              <a:t>a</a:t>
            </a:r>
            <a:r>
              <a:rPr lang="no-NO" sz="1000">
                <a:solidFill>
                  <a:srgbClr val="464646"/>
                </a:solidFill>
              </a:rPr>
              <a:t>rbeidsforhold</a:t>
            </a:r>
            <a:endParaRPr sz="1000">
              <a:solidFill>
                <a:srgbClr val="464646"/>
              </a:solidFill>
            </a:endParaRPr>
          </a:p>
          <a:p>
            <a:pPr marL="457200" lvl="0" indent="-292100" algn="l" rtl="0">
              <a:lnSpc>
                <a:spcPct val="90000"/>
              </a:lnSpc>
              <a:spcBef>
                <a:spcPts val="0"/>
              </a:spcBef>
              <a:spcAft>
                <a:spcPts val="0"/>
              </a:spcAft>
              <a:buClr>
                <a:srgbClr val="464646"/>
              </a:buClr>
              <a:buSzPts val="1000"/>
              <a:buChar char="•"/>
            </a:pPr>
            <a:r>
              <a:rPr lang="nb-NO" sz="1000">
                <a:solidFill>
                  <a:srgbClr val="464646"/>
                </a:solidFill>
              </a:rPr>
              <a:t>r</a:t>
            </a:r>
            <a:r>
              <a:rPr lang="no-NO" sz="1000">
                <a:solidFill>
                  <a:srgbClr val="464646"/>
                </a:solidFill>
              </a:rPr>
              <a:t>eiser</a:t>
            </a:r>
            <a:endParaRPr sz="1000">
              <a:solidFill>
                <a:srgbClr val="464646"/>
              </a:solidFill>
            </a:endParaRPr>
          </a:p>
          <a:p>
            <a:pPr marL="457200" lvl="0" indent="-292100" algn="l" rtl="0">
              <a:lnSpc>
                <a:spcPct val="90000"/>
              </a:lnSpc>
              <a:spcBef>
                <a:spcPts val="0"/>
              </a:spcBef>
              <a:spcAft>
                <a:spcPts val="0"/>
              </a:spcAft>
              <a:buClr>
                <a:srgbClr val="464646"/>
              </a:buClr>
              <a:buSzPts val="1000"/>
              <a:buChar char="•"/>
            </a:pPr>
            <a:r>
              <a:rPr lang="nb-NO" sz="1000">
                <a:solidFill>
                  <a:srgbClr val="464646"/>
                </a:solidFill>
              </a:rPr>
              <a:t>u</a:t>
            </a:r>
            <a:r>
              <a:rPr lang="no-NO" sz="1000">
                <a:solidFill>
                  <a:srgbClr val="464646"/>
                </a:solidFill>
              </a:rPr>
              <a:t>tlegg og refusjoner</a:t>
            </a:r>
            <a:endParaRPr sz="1000">
              <a:solidFill>
                <a:srgbClr val="464646"/>
              </a:solidFill>
            </a:endParaRPr>
          </a:p>
          <a:p>
            <a:pPr marL="457200" lvl="0" indent="-292100" algn="l" rtl="0">
              <a:lnSpc>
                <a:spcPct val="90000"/>
              </a:lnSpc>
              <a:spcBef>
                <a:spcPts val="0"/>
              </a:spcBef>
              <a:spcAft>
                <a:spcPts val="0"/>
              </a:spcAft>
              <a:buClr>
                <a:srgbClr val="464646"/>
              </a:buClr>
              <a:buSzPts val="1000"/>
              <a:buChar char="•"/>
            </a:pPr>
            <a:r>
              <a:rPr lang="nb-NO" sz="1000">
                <a:solidFill>
                  <a:srgbClr val="464646"/>
                </a:solidFill>
              </a:rPr>
              <a:t>s</a:t>
            </a:r>
            <a:r>
              <a:rPr lang="no-NO" sz="1000">
                <a:solidFill>
                  <a:srgbClr val="464646"/>
                </a:solidFill>
              </a:rPr>
              <a:t>ykdom</a:t>
            </a:r>
            <a:endParaRPr sz="1000">
              <a:solidFill>
                <a:srgbClr val="464646"/>
              </a:solidFill>
            </a:endParaRPr>
          </a:p>
          <a:p>
            <a:pPr marL="457200" lvl="0" indent="-292100" algn="l" rtl="0">
              <a:lnSpc>
                <a:spcPct val="90000"/>
              </a:lnSpc>
              <a:spcBef>
                <a:spcPts val="0"/>
              </a:spcBef>
              <a:spcAft>
                <a:spcPts val="0"/>
              </a:spcAft>
              <a:buClr>
                <a:srgbClr val="464646"/>
              </a:buClr>
              <a:buSzPts val="1000"/>
              <a:buChar char="•"/>
            </a:pPr>
            <a:r>
              <a:rPr lang="nb-NO" sz="1000">
                <a:solidFill>
                  <a:srgbClr val="464646"/>
                </a:solidFill>
              </a:rPr>
              <a:t>f</a:t>
            </a:r>
            <a:r>
              <a:rPr lang="no-NO" sz="1000">
                <a:solidFill>
                  <a:srgbClr val="464646"/>
                </a:solidFill>
              </a:rPr>
              <a:t>erie</a:t>
            </a:r>
            <a:endParaRPr lang="nb-NO" sz="1000">
              <a:solidFill>
                <a:srgbClr val="464646"/>
              </a:solidFill>
            </a:endParaRPr>
          </a:p>
          <a:p>
            <a:pPr marL="457200" lvl="0" indent="-292100" algn="l" rtl="0">
              <a:lnSpc>
                <a:spcPct val="90000"/>
              </a:lnSpc>
              <a:spcBef>
                <a:spcPts val="0"/>
              </a:spcBef>
              <a:spcAft>
                <a:spcPts val="0"/>
              </a:spcAft>
              <a:buClr>
                <a:srgbClr val="464646"/>
              </a:buClr>
              <a:buSzPts val="1000"/>
              <a:buChar char="•"/>
            </a:pPr>
            <a:r>
              <a:rPr lang="nb-NO" sz="1000">
                <a:solidFill>
                  <a:srgbClr val="464646"/>
                </a:solidFill>
              </a:rPr>
              <a:t>pensjon</a:t>
            </a:r>
            <a:endParaRPr>
              <a:solidFill>
                <a:srgbClr val="00509E"/>
              </a:solidFill>
            </a:endParaRPr>
          </a:p>
        </p:txBody>
      </p:sp>
      <p:sp>
        <p:nvSpPr>
          <p:cNvPr id="4737" name="Google Shape;4737;g29c0ca99db8_3_7"/>
          <p:cNvSpPr/>
          <p:nvPr/>
        </p:nvSpPr>
        <p:spPr>
          <a:xfrm>
            <a:off x="4298750" y="3115088"/>
            <a:ext cx="4596300" cy="16659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45700" tIns="45700" rIns="45700" bIns="45700" anchor="t" anchorCtr="0">
            <a:noAutofit/>
          </a:bodyPr>
          <a:lstStyle/>
          <a:p>
            <a:pPr marL="0" marR="0" lvl="0" indent="0" algn="l" rtl="0">
              <a:lnSpc>
                <a:spcPct val="90000"/>
              </a:lnSpc>
              <a:spcBef>
                <a:spcPts val="560"/>
              </a:spcBef>
              <a:spcAft>
                <a:spcPts val="0"/>
              </a:spcAft>
              <a:buNone/>
            </a:pPr>
            <a:endParaRPr sz="1200">
              <a:solidFill>
                <a:srgbClr val="00509E"/>
              </a:solidFill>
            </a:endParaRPr>
          </a:p>
        </p:txBody>
      </p:sp>
      <p:sp>
        <p:nvSpPr>
          <p:cNvPr id="4738" name="Google Shape;4738;g29c0ca99db8_3_7"/>
          <p:cNvSpPr/>
          <p:nvPr/>
        </p:nvSpPr>
        <p:spPr>
          <a:xfrm>
            <a:off x="892575" y="779475"/>
            <a:ext cx="2373900" cy="2424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no-NO" b="1">
                <a:solidFill>
                  <a:schemeClr val="lt1"/>
                </a:solidFill>
              </a:rPr>
              <a:t>Den ansatte</a:t>
            </a:r>
            <a:endParaRPr sz="1400" b="1" i="0" u="none" strike="noStrike" cap="none">
              <a:solidFill>
                <a:schemeClr val="lt1"/>
              </a:solidFill>
              <a:latin typeface="Arial"/>
              <a:ea typeface="Arial"/>
              <a:cs typeface="Arial"/>
              <a:sym typeface="Arial"/>
            </a:endParaRPr>
          </a:p>
        </p:txBody>
      </p:sp>
      <p:sp>
        <p:nvSpPr>
          <p:cNvPr id="4739" name="Google Shape;4739;g29c0ca99db8_3_7"/>
          <p:cNvSpPr/>
          <p:nvPr/>
        </p:nvSpPr>
        <p:spPr>
          <a:xfrm>
            <a:off x="1565700" y="1146550"/>
            <a:ext cx="2373900" cy="1413300"/>
          </a:xfrm>
          <a:prstGeom prst="rect">
            <a:avLst/>
          </a:prstGeom>
          <a:noFill/>
          <a:ln>
            <a:noFill/>
          </a:ln>
        </p:spPr>
        <p:txBody>
          <a:bodyPr spcFirstLastPara="1" wrap="square" lIns="0" tIns="45700" rIns="0" bIns="45700" anchor="ctr" anchorCtr="0">
            <a:noAutofit/>
          </a:bodyPr>
          <a:lstStyle/>
          <a:p>
            <a:pPr marL="0" marR="0" lvl="0" indent="0" algn="l" rtl="0">
              <a:lnSpc>
                <a:spcPct val="100000"/>
              </a:lnSpc>
              <a:spcBef>
                <a:spcPts val="0"/>
              </a:spcBef>
              <a:spcAft>
                <a:spcPts val="0"/>
              </a:spcAft>
              <a:buClr>
                <a:srgbClr val="000000"/>
              </a:buClr>
              <a:buSzPts val="1100"/>
              <a:buFont typeface="Arial"/>
              <a:buNone/>
            </a:pPr>
            <a:r>
              <a:rPr lang="nb-NO" sz="1100" b="0" i="0" u="none" strike="noStrike" cap="none">
                <a:solidFill>
                  <a:schemeClr val="tx1"/>
                </a:solidFill>
                <a:latin typeface="Arial"/>
                <a:ea typeface="Arial"/>
                <a:cs typeface="Arial"/>
                <a:sym typeface="Arial"/>
              </a:rPr>
              <a:t>Den ansatte er startpunktet for mange av de digitale skjemaene som finnes i løsningen som Tjenestesenteret betjener. I tillegg er det flere fagområder hvor ansatt kan ta kontakt med Tjenestesenteret for å få veiledning.</a:t>
            </a:r>
          </a:p>
        </p:txBody>
      </p:sp>
      <p:sp>
        <p:nvSpPr>
          <p:cNvPr id="4741" name="Google Shape;4741;g29c0ca99db8_3_7"/>
          <p:cNvSpPr/>
          <p:nvPr/>
        </p:nvSpPr>
        <p:spPr>
          <a:xfrm>
            <a:off x="4896375" y="440216"/>
            <a:ext cx="3433500" cy="2424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700"/>
              <a:buFont typeface="Arial"/>
              <a:buNone/>
            </a:pPr>
            <a:r>
              <a:rPr lang="no-NO" sz="1100">
                <a:solidFill>
                  <a:schemeClr val="lt1"/>
                </a:solidFill>
              </a:rPr>
              <a:t>Aktuelle områder for brukerstøtte eller veiledning</a:t>
            </a:r>
            <a:endParaRPr sz="800" b="0" i="0" u="none" strike="noStrike" cap="none">
              <a:solidFill>
                <a:schemeClr val="lt1"/>
              </a:solidFill>
              <a:latin typeface="Permanent Marker"/>
              <a:ea typeface="Permanent Marker"/>
              <a:cs typeface="Permanent Marker"/>
              <a:sym typeface="Permanent Marker"/>
            </a:endParaRPr>
          </a:p>
        </p:txBody>
      </p:sp>
      <p:sp>
        <p:nvSpPr>
          <p:cNvPr id="4742" name="Google Shape;4742;g29c0ca99db8_3_7"/>
          <p:cNvSpPr/>
          <p:nvPr/>
        </p:nvSpPr>
        <p:spPr>
          <a:xfrm>
            <a:off x="4896450" y="2795675"/>
            <a:ext cx="3433500" cy="2424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700"/>
              <a:buFont typeface="Arial"/>
              <a:buNone/>
            </a:pPr>
            <a:r>
              <a:rPr lang="no-NO" sz="1100">
                <a:solidFill>
                  <a:schemeClr val="lt1"/>
                </a:solidFill>
              </a:rPr>
              <a:t>Skjemaer som </a:t>
            </a:r>
            <a:r>
              <a:rPr lang="nb-NO" sz="1100">
                <a:solidFill>
                  <a:schemeClr val="lt1"/>
                </a:solidFill>
              </a:rPr>
              <a:t>registreres direkte i lønnssystemet</a:t>
            </a:r>
            <a:r>
              <a:rPr lang="no-NO" sz="1100">
                <a:solidFill>
                  <a:schemeClr val="lt1"/>
                </a:solidFill>
              </a:rPr>
              <a:t> </a:t>
            </a:r>
            <a:endParaRPr sz="1100" b="0" i="0" u="none" strike="noStrike" cap="none">
              <a:solidFill>
                <a:schemeClr val="lt1"/>
              </a:solidFill>
              <a:latin typeface="Arial"/>
              <a:ea typeface="Arial"/>
              <a:cs typeface="Arial"/>
              <a:sym typeface="Arial"/>
            </a:endParaRPr>
          </a:p>
        </p:txBody>
      </p:sp>
      <p:grpSp>
        <p:nvGrpSpPr>
          <p:cNvPr id="4745" name="Google Shape;4745;g29c0ca99db8_3_7"/>
          <p:cNvGrpSpPr/>
          <p:nvPr/>
        </p:nvGrpSpPr>
        <p:grpSpPr>
          <a:xfrm>
            <a:off x="2794179" y="3391462"/>
            <a:ext cx="1071050" cy="1071034"/>
            <a:chOff x="238125" y="3086075"/>
            <a:chExt cx="1681925" cy="1681900"/>
          </a:xfrm>
        </p:grpSpPr>
        <p:sp>
          <p:nvSpPr>
            <p:cNvPr id="4746" name="Google Shape;4746;g29c0ca99db8_3_7"/>
            <p:cNvSpPr/>
            <p:nvPr/>
          </p:nvSpPr>
          <p:spPr>
            <a:xfrm>
              <a:off x="238125" y="3086075"/>
              <a:ext cx="1681925" cy="1681900"/>
            </a:xfrm>
            <a:custGeom>
              <a:avLst/>
              <a:gdLst/>
              <a:ahLst/>
              <a:cxnLst/>
              <a:rect l="l" t="t" r="r" b="b"/>
              <a:pathLst>
                <a:path w="67277" h="67276" extrusionOk="0">
                  <a:moveTo>
                    <a:pt x="33625" y="0"/>
                  </a:moveTo>
                  <a:lnTo>
                    <a:pt x="32753" y="26"/>
                  </a:lnTo>
                  <a:lnTo>
                    <a:pt x="31907" y="51"/>
                  </a:lnTo>
                  <a:lnTo>
                    <a:pt x="31035" y="103"/>
                  </a:lnTo>
                  <a:lnTo>
                    <a:pt x="30188" y="180"/>
                  </a:lnTo>
                  <a:lnTo>
                    <a:pt x="29342" y="282"/>
                  </a:lnTo>
                  <a:lnTo>
                    <a:pt x="28521" y="385"/>
                  </a:lnTo>
                  <a:lnTo>
                    <a:pt x="27675" y="539"/>
                  </a:lnTo>
                  <a:lnTo>
                    <a:pt x="26854" y="693"/>
                  </a:lnTo>
                  <a:lnTo>
                    <a:pt x="26033" y="872"/>
                  </a:lnTo>
                  <a:lnTo>
                    <a:pt x="25238" y="1077"/>
                  </a:lnTo>
                  <a:lnTo>
                    <a:pt x="24417" y="1283"/>
                  </a:lnTo>
                  <a:lnTo>
                    <a:pt x="23622" y="1513"/>
                  </a:lnTo>
                  <a:lnTo>
                    <a:pt x="22853" y="1770"/>
                  </a:lnTo>
                  <a:lnTo>
                    <a:pt x="22083" y="2052"/>
                  </a:lnTo>
                  <a:lnTo>
                    <a:pt x="21314" y="2334"/>
                  </a:lnTo>
                  <a:lnTo>
                    <a:pt x="20544" y="2642"/>
                  </a:lnTo>
                  <a:lnTo>
                    <a:pt x="19801" y="2975"/>
                  </a:lnTo>
                  <a:lnTo>
                    <a:pt x="19057" y="3334"/>
                  </a:lnTo>
                  <a:lnTo>
                    <a:pt x="18339" y="3694"/>
                  </a:lnTo>
                  <a:lnTo>
                    <a:pt x="17595" y="4078"/>
                  </a:lnTo>
                  <a:lnTo>
                    <a:pt x="16902" y="4463"/>
                  </a:lnTo>
                  <a:lnTo>
                    <a:pt x="16210" y="4873"/>
                  </a:lnTo>
                  <a:lnTo>
                    <a:pt x="15517" y="5309"/>
                  </a:lnTo>
                  <a:lnTo>
                    <a:pt x="14825" y="5745"/>
                  </a:lnTo>
                  <a:lnTo>
                    <a:pt x="14158" y="6207"/>
                  </a:lnTo>
                  <a:lnTo>
                    <a:pt x="13517" y="6694"/>
                  </a:lnTo>
                  <a:lnTo>
                    <a:pt x="12876" y="7182"/>
                  </a:lnTo>
                  <a:lnTo>
                    <a:pt x="12234" y="7695"/>
                  </a:lnTo>
                  <a:lnTo>
                    <a:pt x="11619" y="8208"/>
                  </a:lnTo>
                  <a:lnTo>
                    <a:pt x="11029" y="8746"/>
                  </a:lnTo>
                  <a:lnTo>
                    <a:pt x="10439" y="9285"/>
                  </a:lnTo>
                  <a:lnTo>
                    <a:pt x="9849" y="9849"/>
                  </a:lnTo>
                  <a:lnTo>
                    <a:pt x="9285" y="10439"/>
                  </a:lnTo>
                  <a:lnTo>
                    <a:pt x="8746" y="11029"/>
                  </a:lnTo>
                  <a:lnTo>
                    <a:pt x="8208" y="11645"/>
                  </a:lnTo>
                  <a:lnTo>
                    <a:pt x="7695" y="12260"/>
                  </a:lnTo>
                  <a:lnTo>
                    <a:pt x="7182" y="12876"/>
                  </a:lnTo>
                  <a:lnTo>
                    <a:pt x="6694" y="13517"/>
                  </a:lnTo>
                  <a:lnTo>
                    <a:pt x="6207" y="14184"/>
                  </a:lnTo>
                  <a:lnTo>
                    <a:pt x="5745" y="14851"/>
                  </a:lnTo>
                  <a:lnTo>
                    <a:pt x="5309" y="15517"/>
                  </a:lnTo>
                  <a:lnTo>
                    <a:pt x="4873" y="16210"/>
                  </a:lnTo>
                  <a:lnTo>
                    <a:pt x="4463" y="16902"/>
                  </a:lnTo>
                  <a:lnTo>
                    <a:pt x="4052" y="17621"/>
                  </a:lnTo>
                  <a:lnTo>
                    <a:pt x="3693" y="18339"/>
                  </a:lnTo>
                  <a:lnTo>
                    <a:pt x="3309" y="19057"/>
                  </a:lnTo>
                  <a:lnTo>
                    <a:pt x="2975" y="19801"/>
                  </a:lnTo>
                  <a:lnTo>
                    <a:pt x="2642" y="20545"/>
                  </a:lnTo>
                  <a:lnTo>
                    <a:pt x="2334" y="21314"/>
                  </a:lnTo>
                  <a:lnTo>
                    <a:pt x="2052" y="22083"/>
                  </a:lnTo>
                  <a:lnTo>
                    <a:pt x="1770" y="22853"/>
                  </a:lnTo>
                  <a:lnTo>
                    <a:pt x="1513" y="23648"/>
                  </a:lnTo>
                  <a:lnTo>
                    <a:pt x="1282" y="24443"/>
                  </a:lnTo>
                  <a:lnTo>
                    <a:pt x="1052" y="25238"/>
                  </a:lnTo>
                  <a:lnTo>
                    <a:pt x="872" y="26033"/>
                  </a:lnTo>
                  <a:lnTo>
                    <a:pt x="693" y="26854"/>
                  </a:lnTo>
                  <a:lnTo>
                    <a:pt x="539" y="27675"/>
                  </a:lnTo>
                  <a:lnTo>
                    <a:pt x="385" y="28521"/>
                  </a:lnTo>
                  <a:lnTo>
                    <a:pt x="282" y="29368"/>
                  </a:lnTo>
                  <a:lnTo>
                    <a:pt x="180" y="30188"/>
                  </a:lnTo>
                  <a:lnTo>
                    <a:pt x="103" y="31060"/>
                  </a:lnTo>
                  <a:lnTo>
                    <a:pt x="51" y="31907"/>
                  </a:lnTo>
                  <a:lnTo>
                    <a:pt x="26" y="32779"/>
                  </a:lnTo>
                  <a:lnTo>
                    <a:pt x="0" y="33651"/>
                  </a:lnTo>
                  <a:lnTo>
                    <a:pt x="26" y="34779"/>
                  </a:lnTo>
                  <a:lnTo>
                    <a:pt x="77" y="35908"/>
                  </a:lnTo>
                  <a:lnTo>
                    <a:pt x="180" y="37011"/>
                  </a:lnTo>
                  <a:lnTo>
                    <a:pt x="308" y="38114"/>
                  </a:lnTo>
                  <a:lnTo>
                    <a:pt x="462" y="39217"/>
                  </a:lnTo>
                  <a:lnTo>
                    <a:pt x="667" y="40294"/>
                  </a:lnTo>
                  <a:lnTo>
                    <a:pt x="898" y="41371"/>
                  </a:lnTo>
                  <a:lnTo>
                    <a:pt x="1180" y="42423"/>
                  </a:lnTo>
                  <a:lnTo>
                    <a:pt x="1385" y="43166"/>
                  </a:lnTo>
                  <a:lnTo>
                    <a:pt x="1616" y="43910"/>
                  </a:lnTo>
                  <a:lnTo>
                    <a:pt x="1847" y="44654"/>
                  </a:lnTo>
                  <a:lnTo>
                    <a:pt x="2103" y="45372"/>
                  </a:lnTo>
                  <a:lnTo>
                    <a:pt x="2385" y="46090"/>
                  </a:lnTo>
                  <a:lnTo>
                    <a:pt x="2693" y="46809"/>
                  </a:lnTo>
                  <a:lnTo>
                    <a:pt x="3001" y="47527"/>
                  </a:lnTo>
                  <a:lnTo>
                    <a:pt x="3309" y="48219"/>
                  </a:lnTo>
                  <a:lnTo>
                    <a:pt x="3668" y="48912"/>
                  </a:lnTo>
                  <a:lnTo>
                    <a:pt x="4027" y="49579"/>
                  </a:lnTo>
                  <a:lnTo>
                    <a:pt x="4386" y="50245"/>
                  </a:lnTo>
                  <a:lnTo>
                    <a:pt x="4771" y="50912"/>
                  </a:lnTo>
                  <a:lnTo>
                    <a:pt x="5181" y="51553"/>
                  </a:lnTo>
                  <a:lnTo>
                    <a:pt x="5591" y="52195"/>
                  </a:lnTo>
                  <a:lnTo>
                    <a:pt x="6027" y="52836"/>
                  </a:lnTo>
                  <a:lnTo>
                    <a:pt x="6463" y="53451"/>
                  </a:lnTo>
                  <a:lnTo>
                    <a:pt x="6899" y="54067"/>
                  </a:lnTo>
                  <a:lnTo>
                    <a:pt x="7361" y="54631"/>
                  </a:lnTo>
                  <a:lnTo>
                    <a:pt x="7848" y="55221"/>
                  </a:lnTo>
                  <a:lnTo>
                    <a:pt x="8336" y="55785"/>
                  </a:lnTo>
                  <a:lnTo>
                    <a:pt x="9131" y="56683"/>
                  </a:lnTo>
                  <a:lnTo>
                    <a:pt x="9977" y="57530"/>
                  </a:lnTo>
                  <a:lnTo>
                    <a:pt x="10721" y="58248"/>
                  </a:lnTo>
                  <a:lnTo>
                    <a:pt x="11465" y="58940"/>
                  </a:lnTo>
                  <a:lnTo>
                    <a:pt x="12234" y="59581"/>
                  </a:lnTo>
                  <a:lnTo>
                    <a:pt x="13029" y="60223"/>
                  </a:lnTo>
                  <a:lnTo>
                    <a:pt x="13850" y="60838"/>
                  </a:lnTo>
                  <a:lnTo>
                    <a:pt x="14697" y="61428"/>
                  </a:lnTo>
                  <a:lnTo>
                    <a:pt x="15543" y="61992"/>
                  </a:lnTo>
                  <a:lnTo>
                    <a:pt x="16415" y="62531"/>
                  </a:lnTo>
                  <a:lnTo>
                    <a:pt x="17056" y="62890"/>
                  </a:lnTo>
                  <a:lnTo>
                    <a:pt x="17697" y="63249"/>
                  </a:lnTo>
                  <a:lnTo>
                    <a:pt x="18133" y="63480"/>
                  </a:lnTo>
                  <a:lnTo>
                    <a:pt x="19262" y="64070"/>
                  </a:lnTo>
                  <a:lnTo>
                    <a:pt x="20442" y="64583"/>
                  </a:lnTo>
                  <a:lnTo>
                    <a:pt x="21134" y="64865"/>
                  </a:lnTo>
                  <a:lnTo>
                    <a:pt x="22160" y="65275"/>
                  </a:lnTo>
                  <a:lnTo>
                    <a:pt x="23186" y="65609"/>
                  </a:lnTo>
                  <a:lnTo>
                    <a:pt x="24238" y="65942"/>
                  </a:lnTo>
                  <a:lnTo>
                    <a:pt x="25289" y="66224"/>
                  </a:lnTo>
                  <a:lnTo>
                    <a:pt x="26367" y="66481"/>
                  </a:lnTo>
                  <a:lnTo>
                    <a:pt x="27444" y="66712"/>
                  </a:lnTo>
                  <a:lnTo>
                    <a:pt x="28547" y="66891"/>
                  </a:lnTo>
                  <a:lnTo>
                    <a:pt x="29650" y="67045"/>
                  </a:lnTo>
                  <a:lnTo>
                    <a:pt x="30547" y="67122"/>
                  </a:lnTo>
                  <a:lnTo>
                    <a:pt x="31317" y="67199"/>
                  </a:lnTo>
                  <a:lnTo>
                    <a:pt x="32086" y="67250"/>
                  </a:lnTo>
                  <a:lnTo>
                    <a:pt x="32856" y="67276"/>
                  </a:lnTo>
                  <a:lnTo>
                    <a:pt x="33625" y="67276"/>
                  </a:lnTo>
                  <a:lnTo>
                    <a:pt x="34754" y="67250"/>
                  </a:lnTo>
                  <a:lnTo>
                    <a:pt x="35857" y="67199"/>
                  </a:lnTo>
                  <a:lnTo>
                    <a:pt x="36959" y="67122"/>
                  </a:lnTo>
                  <a:lnTo>
                    <a:pt x="38037" y="66994"/>
                  </a:lnTo>
                  <a:lnTo>
                    <a:pt x="38960" y="66866"/>
                  </a:lnTo>
                  <a:lnTo>
                    <a:pt x="40243" y="66635"/>
                  </a:lnTo>
                  <a:lnTo>
                    <a:pt x="41499" y="66353"/>
                  </a:lnTo>
                  <a:lnTo>
                    <a:pt x="42756" y="66019"/>
                  </a:lnTo>
                  <a:lnTo>
                    <a:pt x="43987" y="65660"/>
                  </a:lnTo>
                  <a:lnTo>
                    <a:pt x="44808" y="65378"/>
                  </a:lnTo>
                  <a:lnTo>
                    <a:pt x="45654" y="65070"/>
                  </a:lnTo>
                  <a:lnTo>
                    <a:pt x="46449" y="64737"/>
                  </a:lnTo>
                  <a:lnTo>
                    <a:pt x="47270" y="64403"/>
                  </a:lnTo>
                  <a:lnTo>
                    <a:pt x="47963" y="64070"/>
                  </a:lnTo>
                  <a:lnTo>
                    <a:pt x="48937" y="63608"/>
                  </a:lnTo>
                  <a:lnTo>
                    <a:pt x="49912" y="63095"/>
                  </a:lnTo>
                  <a:lnTo>
                    <a:pt x="50861" y="62531"/>
                  </a:lnTo>
                  <a:lnTo>
                    <a:pt x="51784" y="61967"/>
                  </a:lnTo>
                  <a:lnTo>
                    <a:pt x="52297" y="61608"/>
                  </a:lnTo>
                  <a:lnTo>
                    <a:pt x="52836" y="61249"/>
                  </a:lnTo>
                  <a:lnTo>
                    <a:pt x="53503" y="60761"/>
                  </a:lnTo>
                  <a:lnTo>
                    <a:pt x="54170" y="60248"/>
                  </a:lnTo>
                  <a:lnTo>
                    <a:pt x="54837" y="59735"/>
                  </a:lnTo>
                  <a:lnTo>
                    <a:pt x="55478" y="59222"/>
                  </a:lnTo>
                  <a:lnTo>
                    <a:pt x="56093" y="58658"/>
                  </a:lnTo>
                  <a:lnTo>
                    <a:pt x="56709" y="58094"/>
                  </a:lnTo>
                  <a:lnTo>
                    <a:pt x="57299" y="57530"/>
                  </a:lnTo>
                  <a:lnTo>
                    <a:pt x="57889" y="56940"/>
                  </a:lnTo>
                  <a:lnTo>
                    <a:pt x="58453" y="56324"/>
                  </a:lnTo>
                  <a:lnTo>
                    <a:pt x="59017" y="55709"/>
                  </a:lnTo>
                  <a:lnTo>
                    <a:pt x="59761" y="54836"/>
                  </a:lnTo>
                  <a:lnTo>
                    <a:pt x="60454" y="53913"/>
                  </a:lnTo>
                  <a:lnTo>
                    <a:pt x="60992" y="53195"/>
                  </a:lnTo>
                  <a:lnTo>
                    <a:pt x="61505" y="52477"/>
                  </a:lnTo>
                  <a:lnTo>
                    <a:pt x="61787" y="52041"/>
                  </a:lnTo>
                  <a:lnTo>
                    <a:pt x="62454" y="50989"/>
                  </a:lnTo>
                  <a:lnTo>
                    <a:pt x="62839" y="50348"/>
                  </a:lnTo>
                  <a:lnTo>
                    <a:pt x="63198" y="49707"/>
                  </a:lnTo>
                  <a:lnTo>
                    <a:pt x="63557" y="49040"/>
                  </a:lnTo>
                  <a:lnTo>
                    <a:pt x="63890" y="48373"/>
                  </a:lnTo>
                  <a:lnTo>
                    <a:pt x="64198" y="47706"/>
                  </a:lnTo>
                  <a:lnTo>
                    <a:pt x="64506" y="47014"/>
                  </a:lnTo>
                  <a:lnTo>
                    <a:pt x="64788" y="46321"/>
                  </a:lnTo>
                  <a:lnTo>
                    <a:pt x="65070" y="45629"/>
                  </a:lnTo>
                  <a:lnTo>
                    <a:pt x="65532" y="44321"/>
                  </a:lnTo>
                  <a:lnTo>
                    <a:pt x="65942" y="42987"/>
                  </a:lnTo>
                  <a:lnTo>
                    <a:pt x="66250" y="41884"/>
                  </a:lnTo>
                  <a:lnTo>
                    <a:pt x="66532" y="40730"/>
                  </a:lnTo>
                  <a:lnTo>
                    <a:pt x="66737" y="39576"/>
                  </a:lnTo>
                  <a:lnTo>
                    <a:pt x="66943" y="38422"/>
                  </a:lnTo>
                  <a:lnTo>
                    <a:pt x="67071" y="37242"/>
                  </a:lnTo>
                  <a:lnTo>
                    <a:pt x="67173" y="36062"/>
                  </a:lnTo>
                  <a:lnTo>
                    <a:pt x="67250" y="34856"/>
                  </a:lnTo>
                  <a:lnTo>
                    <a:pt x="67276" y="33651"/>
                  </a:lnTo>
                  <a:lnTo>
                    <a:pt x="67250" y="32856"/>
                  </a:lnTo>
                  <a:lnTo>
                    <a:pt x="67225" y="32009"/>
                  </a:lnTo>
                  <a:lnTo>
                    <a:pt x="67173" y="31163"/>
                  </a:lnTo>
                  <a:lnTo>
                    <a:pt x="67122" y="30317"/>
                  </a:lnTo>
                  <a:lnTo>
                    <a:pt x="67020" y="29470"/>
                  </a:lnTo>
                  <a:lnTo>
                    <a:pt x="66917" y="28649"/>
                  </a:lnTo>
                  <a:lnTo>
                    <a:pt x="66763" y="27829"/>
                  </a:lnTo>
                  <a:lnTo>
                    <a:pt x="66609" y="27008"/>
                  </a:lnTo>
                  <a:lnTo>
                    <a:pt x="66455" y="26213"/>
                  </a:lnTo>
                  <a:lnTo>
                    <a:pt x="66250" y="25418"/>
                  </a:lnTo>
                  <a:lnTo>
                    <a:pt x="66045" y="24623"/>
                  </a:lnTo>
                  <a:lnTo>
                    <a:pt x="65814" y="23828"/>
                  </a:lnTo>
                  <a:lnTo>
                    <a:pt x="65583" y="23058"/>
                  </a:lnTo>
                  <a:lnTo>
                    <a:pt x="65301" y="22289"/>
                  </a:lnTo>
                  <a:lnTo>
                    <a:pt x="65019" y="21519"/>
                  </a:lnTo>
                  <a:lnTo>
                    <a:pt x="64711" y="20775"/>
                  </a:lnTo>
                  <a:lnTo>
                    <a:pt x="64403" y="20032"/>
                  </a:lnTo>
                  <a:lnTo>
                    <a:pt x="64070" y="19313"/>
                  </a:lnTo>
                  <a:lnTo>
                    <a:pt x="63711" y="18595"/>
                  </a:lnTo>
                  <a:lnTo>
                    <a:pt x="63352" y="17877"/>
                  </a:lnTo>
                  <a:lnTo>
                    <a:pt x="62967" y="17159"/>
                  </a:lnTo>
                  <a:lnTo>
                    <a:pt x="62557" y="16466"/>
                  </a:lnTo>
                  <a:lnTo>
                    <a:pt x="62146" y="15800"/>
                  </a:lnTo>
                  <a:lnTo>
                    <a:pt x="61710" y="15107"/>
                  </a:lnTo>
                  <a:lnTo>
                    <a:pt x="61274" y="14466"/>
                  </a:lnTo>
                  <a:lnTo>
                    <a:pt x="60813" y="13799"/>
                  </a:lnTo>
                  <a:lnTo>
                    <a:pt x="60325" y="13183"/>
                  </a:lnTo>
                  <a:lnTo>
                    <a:pt x="59838" y="12542"/>
                  </a:lnTo>
                  <a:lnTo>
                    <a:pt x="59325" y="11927"/>
                  </a:lnTo>
                  <a:lnTo>
                    <a:pt x="58812" y="11337"/>
                  </a:lnTo>
                  <a:lnTo>
                    <a:pt x="58273" y="10747"/>
                  </a:lnTo>
                  <a:lnTo>
                    <a:pt x="57709" y="10157"/>
                  </a:lnTo>
                  <a:lnTo>
                    <a:pt x="57171" y="9593"/>
                  </a:lnTo>
                  <a:lnTo>
                    <a:pt x="56581" y="9054"/>
                  </a:lnTo>
                  <a:lnTo>
                    <a:pt x="55991" y="8515"/>
                  </a:lnTo>
                  <a:lnTo>
                    <a:pt x="55401" y="8002"/>
                  </a:lnTo>
                  <a:lnTo>
                    <a:pt x="54785" y="7490"/>
                  </a:lnTo>
                  <a:lnTo>
                    <a:pt x="54144" y="7002"/>
                  </a:lnTo>
                  <a:lnTo>
                    <a:pt x="53528" y="6515"/>
                  </a:lnTo>
                  <a:lnTo>
                    <a:pt x="52862" y="6053"/>
                  </a:lnTo>
                  <a:lnTo>
                    <a:pt x="52220" y="5592"/>
                  </a:lnTo>
                  <a:lnTo>
                    <a:pt x="51528" y="5155"/>
                  </a:lnTo>
                  <a:lnTo>
                    <a:pt x="50861" y="4745"/>
                  </a:lnTo>
                  <a:lnTo>
                    <a:pt x="50168" y="4335"/>
                  </a:lnTo>
                  <a:lnTo>
                    <a:pt x="49476" y="3950"/>
                  </a:lnTo>
                  <a:lnTo>
                    <a:pt x="48758" y="3591"/>
                  </a:lnTo>
                  <a:lnTo>
                    <a:pt x="48040" y="3232"/>
                  </a:lnTo>
                  <a:lnTo>
                    <a:pt x="47296" y="2898"/>
                  </a:lnTo>
                  <a:lnTo>
                    <a:pt x="46552" y="2591"/>
                  </a:lnTo>
                  <a:lnTo>
                    <a:pt x="45808" y="2283"/>
                  </a:lnTo>
                  <a:lnTo>
                    <a:pt x="45039" y="2001"/>
                  </a:lnTo>
                  <a:lnTo>
                    <a:pt x="44269" y="1719"/>
                  </a:lnTo>
                  <a:lnTo>
                    <a:pt x="43500" y="1488"/>
                  </a:lnTo>
                  <a:lnTo>
                    <a:pt x="42705" y="1257"/>
                  </a:lnTo>
                  <a:lnTo>
                    <a:pt x="41935" y="1026"/>
                  </a:lnTo>
                  <a:lnTo>
                    <a:pt x="41115" y="847"/>
                  </a:lnTo>
                  <a:lnTo>
                    <a:pt x="40319" y="667"/>
                  </a:lnTo>
                  <a:lnTo>
                    <a:pt x="39499" y="513"/>
                  </a:lnTo>
                  <a:lnTo>
                    <a:pt x="38678" y="385"/>
                  </a:lnTo>
                  <a:lnTo>
                    <a:pt x="37857" y="282"/>
                  </a:lnTo>
                  <a:lnTo>
                    <a:pt x="37036" y="180"/>
                  </a:lnTo>
                  <a:lnTo>
                    <a:pt x="36190" y="103"/>
                  </a:lnTo>
                  <a:lnTo>
                    <a:pt x="35344" y="51"/>
                  </a:lnTo>
                  <a:lnTo>
                    <a:pt x="34497" y="26"/>
                  </a:lnTo>
                  <a:lnTo>
                    <a:pt x="33625" y="0"/>
                  </a:lnTo>
                  <a:close/>
                </a:path>
              </a:pathLst>
            </a:custGeom>
            <a:solidFill>
              <a:srgbClr val="CFDA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g29c0ca99db8_3_7"/>
            <p:cNvSpPr/>
            <p:nvPr/>
          </p:nvSpPr>
          <p:spPr>
            <a:xfrm>
              <a:off x="238125" y="3086075"/>
              <a:ext cx="1681925" cy="1681900"/>
            </a:xfrm>
            <a:custGeom>
              <a:avLst/>
              <a:gdLst/>
              <a:ahLst/>
              <a:cxnLst/>
              <a:rect l="l" t="t" r="r" b="b"/>
              <a:pathLst>
                <a:path w="67277" h="67276" fill="none" extrusionOk="0">
                  <a:moveTo>
                    <a:pt x="67276" y="33651"/>
                  </a:moveTo>
                  <a:lnTo>
                    <a:pt x="67276" y="33651"/>
                  </a:lnTo>
                  <a:lnTo>
                    <a:pt x="67250" y="34856"/>
                  </a:lnTo>
                  <a:lnTo>
                    <a:pt x="67173" y="36062"/>
                  </a:lnTo>
                  <a:lnTo>
                    <a:pt x="67071" y="37242"/>
                  </a:lnTo>
                  <a:lnTo>
                    <a:pt x="66943" y="38422"/>
                  </a:lnTo>
                  <a:lnTo>
                    <a:pt x="66737" y="39576"/>
                  </a:lnTo>
                  <a:lnTo>
                    <a:pt x="66532" y="40730"/>
                  </a:lnTo>
                  <a:lnTo>
                    <a:pt x="66250" y="41884"/>
                  </a:lnTo>
                  <a:lnTo>
                    <a:pt x="65942" y="42987"/>
                  </a:lnTo>
                  <a:lnTo>
                    <a:pt x="65942" y="42987"/>
                  </a:lnTo>
                  <a:lnTo>
                    <a:pt x="65532" y="44321"/>
                  </a:lnTo>
                  <a:lnTo>
                    <a:pt x="65070" y="45629"/>
                  </a:lnTo>
                  <a:lnTo>
                    <a:pt x="65070" y="45629"/>
                  </a:lnTo>
                  <a:lnTo>
                    <a:pt x="64788" y="46321"/>
                  </a:lnTo>
                  <a:lnTo>
                    <a:pt x="64506" y="47014"/>
                  </a:lnTo>
                  <a:lnTo>
                    <a:pt x="64198" y="47706"/>
                  </a:lnTo>
                  <a:lnTo>
                    <a:pt x="63890" y="48373"/>
                  </a:lnTo>
                  <a:lnTo>
                    <a:pt x="63557" y="49040"/>
                  </a:lnTo>
                  <a:lnTo>
                    <a:pt x="63198" y="49707"/>
                  </a:lnTo>
                  <a:lnTo>
                    <a:pt x="62839" y="50348"/>
                  </a:lnTo>
                  <a:lnTo>
                    <a:pt x="62454" y="50989"/>
                  </a:lnTo>
                  <a:lnTo>
                    <a:pt x="62454" y="50989"/>
                  </a:lnTo>
                  <a:lnTo>
                    <a:pt x="61787" y="52041"/>
                  </a:lnTo>
                  <a:lnTo>
                    <a:pt x="61787" y="52041"/>
                  </a:lnTo>
                  <a:lnTo>
                    <a:pt x="61787" y="52041"/>
                  </a:lnTo>
                  <a:lnTo>
                    <a:pt x="61505" y="52477"/>
                  </a:lnTo>
                  <a:lnTo>
                    <a:pt x="61505" y="52477"/>
                  </a:lnTo>
                  <a:lnTo>
                    <a:pt x="60992" y="53195"/>
                  </a:lnTo>
                  <a:lnTo>
                    <a:pt x="60454" y="53913"/>
                  </a:lnTo>
                  <a:lnTo>
                    <a:pt x="60454" y="53913"/>
                  </a:lnTo>
                  <a:lnTo>
                    <a:pt x="59761" y="54836"/>
                  </a:lnTo>
                  <a:lnTo>
                    <a:pt x="59017" y="55709"/>
                  </a:lnTo>
                  <a:lnTo>
                    <a:pt x="59017" y="55709"/>
                  </a:lnTo>
                  <a:lnTo>
                    <a:pt x="58453" y="56324"/>
                  </a:lnTo>
                  <a:lnTo>
                    <a:pt x="57889" y="56940"/>
                  </a:lnTo>
                  <a:lnTo>
                    <a:pt x="57299" y="57530"/>
                  </a:lnTo>
                  <a:lnTo>
                    <a:pt x="56709" y="58094"/>
                  </a:lnTo>
                  <a:lnTo>
                    <a:pt x="56093" y="58658"/>
                  </a:lnTo>
                  <a:lnTo>
                    <a:pt x="55478" y="59222"/>
                  </a:lnTo>
                  <a:lnTo>
                    <a:pt x="54837" y="59735"/>
                  </a:lnTo>
                  <a:lnTo>
                    <a:pt x="54170" y="60248"/>
                  </a:lnTo>
                  <a:lnTo>
                    <a:pt x="54170" y="60248"/>
                  </a:lnTo>
                  <a:lnTo>
                    <a:pt x="53503" y="60761"/>
                  </a:lnTo>
                  <a:lnTo>
                    <a:pt x="52836" y="61249"/>
                  </a:lnTo>
                  <a:lnTo>
                    <a:pt x="52836" y="61249"/>
                  </a:lnTo>
                  <a:lnTo>
                    <a:pt x="52297" y="61608"/>
                  </a:lnTo>
                  <a:lnTo>
                    <a:pt x="51784" y="61967"/>
                  </a:lnTo>
                  <a:lnTo>
                    <a:pt x="51784" y="61967"/>
                  </a:lnTo>
                  <a:lnTo>
                    <a:pt x="50861" y="62531"/>
                  </a:lnTo>
                  <a:lnTo>
                    <a:pt x="49912" y="63095"/>
                  </a:lnTo>
                  <a:lnTo>
                    <a:pt x="48937" y="63608"/>
                  </a:lnTo>
                  <a:lnTo>
                    <a:pt x="47963" y="64070"/>
                  </a:lnTo>
                  <a:lnTo>
                    <a:pt x="47963" y="64070"/>
                  </a:lnTo>
                  <a:lnTo>
                    <a:pt x="47270" y="64403"/>
                  </a:lnTo>
                  <a:lnTo>
                    <a:pt x="47270" y="64403"/>
                  </a:lnTo>
                  <a:lnTo>
                    <a:pt x="46449" y="64737"/>
                  </a:lnTo>
                  <a:lnTo>
                    <a:pt x="45654" y="65070"/>
                  </a:lnTo>
                  <a:lnTo>
                    <a:pt x="44808" y="65378"/>
                  </a:lnTo>
                  <a:lnTo>
                    <a:pt x="43987" y="65660"/>
                  </a:lnTo>
                  <a:lnTo>
                    <a:pt x="43987" y="65660"/>
                  </a:lnTo>
                  <a:lnTo>
                    <a:pt x="42756" y="66019"/>
                  </a:lnTo>
                  <a:lnTo>
                    <a:pt x="41499" y="66353"/>
                  </a:lnTo>
                  <a:lnTo>
                    <a:pt x="40243" y="66635"/>
                  </a:lnTo>
                  <a:lnTo>
                    <a:pt x="38960" y="66866"/>
                  </a:lnTo>
                  <a:lnTo>
                    <a:pt x="38960" y="66866"/>
                  </a:lnTo>
                  <a:lnTo>
                    <a:pt x="38037" y="66994"/>
                  </a:lnTo>
                  <a:lnTo>
                    <a:pt x="38037" y="66994"/>
                  </a:lnTo>
                  <a:lnTo>
                    <a:pt x="36959" y="67122"/>
                  </a:lnTo>
                  <a:lnTo>
                    <a:pt x="35857" y="67199"/>
                  </a:lnTo>
                  <a:lnTo>
                    <a:pt x="34754" y="67250"/>
                  </a:lnTo>
                  <a:lnTo>
                    <a:pt x="33625" y="67276"/>
                  </a:lnTo>
                  <a:lnTo>
                    <a:pt x="33625" y="67276"/>
                  </a:lnTo>
                  <a:lnTo>
                    <a:pt x="32856" y="67276"/>
                  </a:lnTo>
                  <a:lnTo>
                    <a:pt x="32086" y="67250"/>
                  </a:lnTo>
                  <a:lnTo>
                    <a:pt x="31317" y="67199"/>
                  </a:lnTo>
                  <a:lnTo>
                    <a:pt x="30547" y="67122"/>
                  </a:lnTo>
                  <a:lnTo>
                    <a:pt x="30547" y="67122"/>
                  </a:lnTo>
                  <a:lnTo>
                    <a:pt x="29650" y="67045"/>
                  </a:lnTo>
                  <a:lnTo>
                    <a:pt x="29650" y="67045"/>
                  </a:lnTo>
                  <a:lnTo>
                    <a:pt x="28547" y="66891"/>
                  </a:lnTo>
                  <a:lnTo>
                    <a:pt x="27444" y="66712"/>
                  </a:lnTo>
                  <a:lnTo>
                    <a:pt x="26367" y="66481"/>
                  </a:lnTo>
                  <a:lnTo>
                    <a:pt x="25289" y="66224"/>
                  </a:lnTo>
                  <a:lnTo>
                    <a:pt x="24238" y="65942"/>
                  </a:lnTo>
                  <a:lnTo>
                    <a:pt x="23186" y="65609"/>
                  </a:lnTo>
                  <a:lnTo>
                    <a:pt x="22160" y="65275"/>
                  </a:lnTo>
                  <a:lnTo>
                    <a:pt x="21134" y="64865"/>
                  </a:lnTo>
                  <a:lnTo>
                    <a:pt x="21134" y="64865"/>
                  </a:lnTo>
                  <a:lnTo>
                    <a:pt x="20442" y="64583"/>
                  </a:lnTo>
                  <a:lnTo>
                    <a:pt x="20442" y="64583"/>
                  </a:lnTo>
                  <a:lnTo>
                    <a:pt x="19262" y="64070"/>
                  </a:lnTo>
                  <a:lnTo>
                    <a:pt x="18133" y="63480"/>
                  </a:lnTo>
                  <a:lnTo>
                    <a:pt x="18133" y="63480"/>
                  </a:lnTo>
                  <a:lnTo>
                    <a:pt x="17697" y="63249"/>
                  </a:lnTo>
                  <a:lnTo>
                    <a:pt x="17697" y="63249"/>
                  </a:lnTo>
                  <a:lnTo>
                    <a:pt x="17056" y="62890"/>
                  </a:lnTo>
                  <a:lnTo>
                    <a:pt x="16415" y="62531"/>
                  </a:lnTo>
                  <a:lnTo>
                    <a:pt x="16415" y="62531"/>
                  </a:lnTo>
                  <a:lnTo>
                    <a:pt x="15543" y="61992"/>
                  </a:lnTo>
                  <a:lnTo>
                    <a:pt x="14697" y="61428"/>
                  </a:lnTo>
                  <a:lnTo>
                    <a:pt x="13850" y="60838"/>
                  </a:lnTo>
                  <a:lnTo>
                    <a:pt x="13029" y="60223"/>
                  </a:lnTo>
                  <a:lnTo>
                    <a:pt x="12234" y="59581"/>
                  </a:lnTo>
                  <a:lnTo>
                    <a:pt x="11465" y="58940"/>
                  </a:lnTo>
                  <a:lnTo>
                    <a:pt x="10721" y="58248"/>
                  </a:lnTo>
                  <a:lnTo>
                    <a:pt x="9977" y="57530"/>
                  </a:lnTo>
                  <a:lnTo>
                    <a:pt x="9977" y="57530"/>
                  </a:lnTo>
                  <a:lnTo>
                    <a:pt x="9131" y="56683"/>
                  </a:lnTo>
                  <a:lnTo>
                    <a:pt x="8336" y="55785"/>
                  </a:lnTo>
                  <a:lnTo>
                    <a:pt x="8336" y="55785"/>
                  </a:lnTo>
                  <a:lnTo>
                    <a:pt x="7848" y="55221"/>
                  </a:lnTo>
                  <a:lnTo>
                    <a:pt x="7361" y="54631"/>
                  </a:lnTo>
                  <a:lnTo>
                    <a:pt x="6899" y="54067"/>
                  </a:lnTo>
                  <a:lnTo>
                    <a:pt x="6463" y="53451"/>
                  </a:lnTo>
                  <a:lnTo>
                    <a:pt x="6463" y="53451"/>
                  </a:lnTo>
                  <a:lnTo>
                    <a:pt x="6027" y="52836"/>
                  </a:lnTo>
                  <a:lnTo>
                    <a:pt x="5591" y="52195"/>
                  </a:lnTo>
                  <a:lnTo>
                    <a:pt x="5181" y="51553"/>
                  </a:lnTo>
                  <a:lnTo>
                    <a:pt x="4771" y="50912"/>
                  </a:lnTo>
                  <a:lnTo>
                    <a:pt x="4386" y="50245"/>
                  </a:lnTo>
                  <a:lnTo>
                    <a:pt x="4027" y="49579"/>
                  </a:lnTo>
                  <a:lnTo>
                    <a:pt x="3668" y="48912"/>
                  </a:lnTo>
                  <a:lnTo>
                    <a:pt x="3309" y="48219"/>
                  </a:lnTo>
                  <a:lnTo>
                    <a:pt x="3001" y="47527"/>
                  </a:lnTo>
                  <a:lnTo>
                    <a:pt x="2693" y="46809"/>
                  </a:lnTo>
                  <a:lnTo>
                    <a:pt x="2385" y="46090"/>
                  </a:lnTo>
                  <a:lnTo>
                    <a:pt x="2103" y="45372"/>
                  </a:lnTo>
                  <a:lnTo>
                    <a:pt x="1847" y="44654"/>
                  </a:lnTo>
                  <a:lnTo>
                    <a:pt x="1616" y="43910"/>
                  </a:lnTo>
                  <a:lnTo>
                    <a:pt x="1385" y="43166"/>
                  </a:lnTo>
                  <a:lnTo>
                    <a:pt x="1180" y="42423"/>
                  </a:lnTo>
                  <a:lnTo>
                    <a:pt x="1180" y="42423"/>
                  </a:lnTo>
                  <a:lnTo>
                    <a:pt x="898" y="41371"/>
                  </a:lnTo>
                  <a:lnTo>
                    <a:pt x="667" y="40294"/>
                  </a:lnTo>
                  <a:lnTo>
                    <a:pt x="462" y="39217"/>
                  </a:lnTo>
                  <a:lnTo>
                    <a:pt x="308" y="38114"/>
                  </a:lnTo>
                  <a:lnTo>
                    <a:pt x="180" y="37011"/>
                  </a:lnTo>
                  <a:lnTo>
                    <a:pt x="77" y="35908"/>
                  </a:lnTo>
                  <a:lnTo>
                    <a:pt x="26" y="34779"/>
                  </a:lnTo>
                  <a:lnTo>
                    <a:pt x="0" y="33651"/>
                  </a:lnTo>
                  <a:lnTo>
                    <a:pt x="0" y="33651"/>
                  </a:lnTo>
                  <a:lnTo>
                    <a:pt x="26" y="32779"/>
                  </a:lnTo>
                  <a:lnTo>
                    <a:pt x="51" y="31907"/>
                  </a:lnTo>
                  <a:lnTo>
                    <a:pt x="103" y="31060"/>
                  </a:lnTo>
                  <a:lnTo>
                    <a:pt x="180" y="30188"/>
                  </a:lnTo>
                  <a:lnTo>
                    <a:pt x="282" y="29368"/>
                  </a:lnTo>
                  <a:lnTo>
                    <a:pt x="385" y="28521"/>
                  </a:lnTo>
                  <a:lnTo>
                    <a:pt x="539" y="27675"/>
                  </a:lnTo>
                  <a:lnTo>
                    <a:pt x="693" y="26854"/>
                  </a:lnTo>
                  <a:lnTo>
                    <a:pt x="872" y="26033"/>
                  </a:lnTo>
                  <a:lnTo>
                    <a:pt x="1052" y="25238"/>
                  </a:lnTo>
                  <a:lnTo>
                    <a:pt x="1282" y="24443"/>
                  </a:lnTo>
                  <a:lnTo>
                    <a:pt x="1513" y="23648"/>
                  </a:lnTo>
                  <a:lnTo>
                    <a:pt x="1770" y="22853"/>
                  </a:lnTo>
                  <a:lnTo>
                    <a:pt x="2052" y="22083"/>
                  </a:lnTo>
                  <a:lnTo>
                    <a:pt x="2334" y="21314"/>
                  </a:lnTo>
                  <a:lnTo>
                    <a:pt x="2642" y="20545"/>
                  </a:lnTo>
                  <a:lnTo>
                    <a:pt x="2975" y="19801"/>
                  </a:lnTo>
                  <a:lnTo>
                    <a:pt x="3309" y="19057"/>
                  </a:lnTo>
                  <a:lnTo>
                    <a:pt x="3693" y="18339"/>
                  </a:lnTo>
                  <a:lnTo>
                    <a:pt x="4052" y="17621"/>
                  </a:lnTo>
                  <a:lnTo>
                    <a:pt x="4463" y="16902"/>
                  </a:lnTo>
                  <a:lnTo>
                    <a:pt x="4873" y="16210"/>
                  </a:lnTo>
                  <a:lnTo>
                    <a:pt x="5309" y="15517"/>
                  </a:lnTo>
                  <a:lnTo>
                    <a:pt x="5745" y="14851"/>
                  </a:lnTo>
                  <a:lnTo>
                    <a:pt x="6207" y="14184"/>
                  </a:lnTo>
                  <a:lnTo>
                    <a:pt x="6694" y="13517"/>
                  </a:lnTo>
                  <a:lnTo>
                    <a:pt x="7182" y="12876"/>
                  </a:lnTo>
                  <a:lnTo>
                    <a:pt x="7695" y="12260"/>
                  </a:lnTo>
                  <a:lnTo>
                    <a:pt x="8208" y="11645"/>
                  </a:lnTo>
                  <a:lnTo>
                    <a:pt x="8746" y="11029"/>
                  </a:lnTo>
                  <a:lnTo>
                    <a:pt x="9285" y="10439"/>
                  </a:lnTo>
                  <a:lnTo>
                    <a:pt x="9849" y="9849"/>
                  </a:lnTo>
                  <a:lnTo>
                    <a:pt x="10439" y="9285"/>
                  </a:lnTo>
                  <a:lnTo>
                    <a:pt x="11029" y="8746"/>
                  </a:lnTo>
                  <a:lnTo>
                    <a:pt x="11619" y="8208"/>
                  </a:lnTo>
                  <a:lnTo>
                    <a:pt x="12234" y="7695"/>
                  </a:lnTo>
                  <a:lnTo>
                    <a:pt x="12876" y="7182"/>
                  </a:lnTo>
                  <a:lnTo>
                    <a:pt x="13517" y="6694"/>
                  </a:lnTo>
                  <a:lnTo>
                    <a:pt x="14158" y="6207"/>
                  </a:lnTo>
                  <a:lnTo>
                    <a:pt x="14825" y="5745"/>
                  </a:lnTo>
                  <a:lnTo>
                    <a:pt x="15517" y="5309"/>
                  </a:lnTo>
                  <a:lnTo>
                    <a:pt x="16210" y="4873"/>
                  </a:lnTo>
                  <a:lnTo>
                    <a:pt x="16902" y="4463"/>
                  </a:lnTo>
                  <a:lnTo>
                    <a:pt x="17595" y="4078"/>
                  </a:lnTo>
                  <a:lnTo>
                    <a:pt x="18339" y="3694"/>
                  </a:lnTo>
                  <a:lnTo>
                    <a:pt x="19057" y="3334"/>
                  </a:lnTo>
                  <a:lnTo>
                    <a:pt x="19801" y="2975"/>
                  </a:lnTo>
                  <a:lnTo>
                    <a:pt x="20544" y="2642"/>
                  </a:lnTo>
                  <a:lnTo>
                    <a:pt x="21314" y="2334"/>
                  </a:lnTo>
                  <a:lnTo>
                    <a:pt x="22083" y="2052"/>
                  </a:lnTo>
                  <a:lnTo>
                    <a:pt x="22853" y="1770"/>
                  </a:lnTo>
                  <a:lnTo>
                    <a:pt x="23622" y="1513"/>
                  </a:lnTo>
                  <a:lnTo>
                    <a:pt x="24417" y="1283"/>
                  </a:lnTo>
                  <a:lnTo>
                    <a:pt x="25238" y="1077"/>
                  </a:lnTo>
                  <a:lnTo>
                    <a:pt x="26033" y="872"/>
                  </a:lnTo>
                  <a:lnTo>
                    <a:pt x="26854" y="693"/>
                  </a:lnTo>
                  <a:lnTo>
                    <a:pt x="27675" y="539"/>
                  </a:lnTo>
                  <a:lnTo>
                    <a:pt x="28521" y="385"/>
                  </a:lnTo>
                  <a:lnTo>
                    <a:pt x="29342" y="282"/>
                  </a:lnTo>
                  <a:lnTo>
                    <a:pt x="30188" y="180"/>
                  </a:lnTo>
                  <a:lnTo>
                    <a:pt x="31035" y="103"/>
                  </a:lnTo>
                  <a:lnTo>
                    <a:pt x="31907" y="51"/>
                  </a:lnTo>
                  <a:lnTo>
                    <a:pt x="32753" y="26"/>
                  </a:lnTo>
                  <a:lnTo>
                    <a:pt x="33625" y="0"/>
                  </a:lnTo>
                  <a:lnTo>
                    <a:pt x="33625" y="0"/>
                  </a:lnTo>
                  <a:lnTo>
                    <a:pt x="34497" y="26"/>
                  </a:lnTo>
                  <a:lnTo>
                    <a:pt x="35344" y="51"/>
                  </a:lnTo>
                  <a:lnTo>
                    <a:pt x="36190" y="103"/>
                  </a:lnTo>
                  <a:lnTo>
                    <a:pt x="37036" y="180"/>
                  </a:lnTo>
                  <a:lnTo>
                    <a:pt x="37857" y="282"/>
                  </a:lnTo>
                  <a:lnTo>
                    <a:pt x="38678" y="385"/>
                  </a:lnTo>
                  <a:lnTo>
                    <a:pt x="39499" y="513"/>
                  </a:lnTo>
                  <a:lnTo>
                    <a:pt x="40319" y="667"/>
                  </a:lnTo>
                  <a:lnTo>
                    <a:pt x="41115" y="847"/>
                  </a:lnTo>
                  <a:lnTo>
                    <a:pt x="41935" y="1026"/>
                  </a:lnTo>
                  <a:lnTo>
                    <a:pt x="42705" y="1257"/>
                  </a:lnTo>
                  <a:lnTo>
                    <a:pt x="43500" y="1488"/>
                  </a:lnTo>
                  <a:lnTo>
                    <a:pt x="44269" y="1719"/>
                  </a:lnTo>
                  <a:lnTo>
                    <a:pt x="45039" y="2001"/>
                  </a:lnTo>
                  <a:lnTo>
                    <a:pt x="45808" y="2283"/>
                  </a:lnTo>
                  <a:lnTo>
                    <a:pt x="46552" y="2591"/>
                  </a:lnTo>
                  <a:lnTo>
                    <a:pt x="47296" y="2898"/>
                  </a:lnTo>
                  <a:lnTo>
                    <a:pt x="48040" y="3232"/>
                  </a:lnTo>
                  <a:lnTo>
                    <a:pt x="48758" y="3591"/>
                  </a:lnTo>
                  <a:lnTo>
                    <a:pt x="49476" y="3950"/>
                  </a:lnTo>
                  <a:lnTo>
                    <a:pt x="50168" y="4335"/>
                  </a:lnTo>
                  <a:lnTo>
                    <a:pt x="50861" y="4745"/>
                  </a:lnTo>
                  <a:lnTo>
                    <a:pt x="51528" y="5155"/>
                  </a:lnTo>
                  <a:lnTo>
                    <a:pt x="52220" y="5592"/>
                  </a:lnTo>
                  <a:lnTo>
                    <a:pt x="52862" y="6053"/>
                  </a:lnTo>
                  <a:lnTo>
                    <a:pt x="53528" y="6515"/>
                  </a:lnTo>
                  <a:lnTo>
                    <a:pt x="54144" y="7002"/>
                  </a:lnTo>
                  <a:lnTo>
                    <a:pt x="54785" y="7490"/>
                  </a:lnTo>
                  <a:lnTo>
                    <a:pt x="55401" y="8002"/>
                  </a:lnTo>
                  <a:lnTo>
                    <a:pt x="55991" y="8515"/>
                  </a:lnTo>
                  <a:lnTo>
                    <a:pt x="56581" y="9054"/>
                  </a:lnTo>
                  <a:lnTo>
                    <a:pt x="57171" y="9593"/>
                  </a:lnTo>
                  <a:lnTo>
                    <a:pt x="57709" y="10157"/>
                  </a:lnTo>
                  <a:lnTo>
                    <a:pt x="58273" y="10747"/>
                  </a:lnTo>
                  <a:lnTo>
                    <a:pt x="58812" y="11337"/>
                  </a:lnTo>
                  <a:lnTo>
                    <a:pt x="59325" y="11927"/>
                  </a:lnTo>
                  <a:lnTo>
                    <a:pt x="59838" y="12542"/>
                  </a:lnTo>
                  <a:lnTo>
                    <a:pt x="60325" y="13183"/>
                  </a:lnTo>
                  <a:lnTo>
                    <a:pt x="60813" y="13799"/>
                  </a:lnTo>
                  <a:lnTo>
                    <a:pt x="61274" y="14466"/>
                  </a:lnTo>
                  <a:lnTo>
                    <a:pt x="61710" y="15107"/>
                  </a:lnTo>
                  <a:lnTo>
                    <a:pt x="62146" y="15800"/>
                  </a:lnTo>
                  <a:lnTo>
                    <a:pt x="62557" y="16466"/>
                  </a:lnTo>
                  <a:lnTo>
                    <a:pt x="62967" y="17159"/>
                  </a:lnTo>
                  <a:lnTo>
                    <a:pt x="63352" y="17877"/>
                  </a:lnTo>
                  <a:lnTo>
                    <a:pt x="63711" y="18595"/>
                  </a:lnTo>
                  <a:lnTo>
                    <a:pt x="64070" y="19313"/>
                  </a:lnTo>
                  <a:lnTo>
                    <a:pt x="64403" y="20032"/>
                  </a:lnTo>
                  <a:lnTo>
                    <a:pt x="64711" y="20775"/>
                  </a:lnTo>
                  <a:lnTo>
                    <a:pt x="65019" y="21519"/>
                  </a:lnTo>
                  <a:lnTo>
                    <a:pt x="65301" y="22289"/>
                  </a:lnTo>
                  <a:lnTo>
                    <a:pt x="65583" y="23058"/>
                  </a:lnTo>
                  <a:lnTo>
                    <a:pt x="65814" y="23828"/>
                  </a:lnTo>
                  <a:lnTo>
                    <a:pt x="66045" y="24623"/>
                  </a:lnTo>
                  <a:lnTo>
                    <a:pt x="66250" y="25418"/>
                  </a:lnTo>
                  <a:lnTo>
                    <a:pt x="66455" y="26213"/>
                  </a:lnTo>
                  <a:lnTo>
                    <a:pt x="66609" y="27008"/>
                  </a:lnTo>
                  <a:lnTo>
                    <a:pt x="66763" y="27829"/>
                  </a:lnTo>
                  <a:lnTo>
                    <a:pt x="66917" y="28649"/>
                  </a:lnTo>
                  <a:lnTo>
                    <a:pt x="67020" y="29470"/>
                  </a:lnTo>
                  <a:lnTo>
                    <a:pt x="67122" y="30317"/>
                  </a:lnTo>
                  <a:lnTo>
                    <a:pt x="67173" y="31163"/>
                  </a:lnTo>
                  <a:lnTo>
                    <a:pt x="67225" y="32009"/>
                  </a:lnTo>
                  <a:lnTo>
                    <a:pt x="67250" y="32856"/>
                  </a:lnTo>
                  <a:lnTo>
                    <a:pt x="67250" y="32856"/>
                  </a:lnTo>
                  <a:lnTo>
                    <a:pt x="67276" y="336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g29c0ca99db8_3_7"/>
            <p:cNvSpPr/>
            <p:nvPr/>
          </p:nvSpPr>
          <p:spPr>
            <a:xfrm>
              <a:off x="888950" y="3495150"/>
              <a:ext cx="352050" cy="593800"/>
            </a:xfrm>
            <a:custGeom>
              <a:avLst/>
              <a:gdLst/>
              <a:ahLst/>
              <a:cxnLst/>
              <a:rect l="l" t="t" r="r" b="b"/>
              <a:pathLst>
                <a:path w="14082" h="23752" extrusionOk="0">
                  <a:moveTo>
                    <a:pt x="4950" y="1"/>
                  </a:moveTo>
                  <a:lnTo>
                    <a:pt x="2360" y="7234"/>
                  </a:lnTo>
                  <a:lnTo>
                    <a:pt x="2539" y="7849"/>
                  </a:lnTo>
                  <a:lnTo>
                    <a:pt x="2616" y="8824"/>
                  </a:lnTo>
                  <a:lnTo>
                    <a:pt x="2668" y="9901"/>
                  </a:lnTo>
                  <a:lnTo>
                    <a:pt x="2693" y="11209"/>
                  </a:lnTo>
                  <a:lnTo>
                    <a:pt x="2693" y="11927"/>
                  </a:lnTo>
                  <a:lnTo>
                    <a:pt x="2668" y="12646"/>
                  </a:lnTo>
                  <a:lnTo>
                    <a:pt x="2642" y="13389"/>
                  </a:lnTo>
                  <a:lnTo>
                    <a:pt x="2591" y="14107"/>
                  </a:lnTo>
                  <a:lnTo>
                    <a:pt x="2488" y="14826"/>
                  </a:lnTo>
                  <a:lnTo>
                    <a:pt x="2386" y="15493"/>
                  </a:lnTo>
                  <a:lnTo>
                    <a:pt x="2232" y="16108"/>
                  </a:lnTo>
                  <a:lnTo>
                    <a:pt x="2052" y="16647"/>
                  </a:lnTo>
                  <a:lnTo>
                    <a:pt x="1950" y="16954"/>
                  </a:lnTo>
                  <a:lnTo>
                    <a:pt x="1873" y="17288"/>
                  </a:lnTo>
                  <a:lnTo>
                    <a:pt x="1744" y="17980"/>
                  </a:lnTo>
                  <a:lnTo>
                    <a:pt x="1616" y="18724"/>
                  </a:lnTo>
                  <a:lnTo>
                    <a:pt x="1488" y="19519"/>
                  </a:lnTo>
                  <a:lnTo>
                    <a:pt x="1411" y="19930"/>
                  </a:lnTo>
                  <a:lnTo>
                    <a:pt x="1308" y="20340"/>
                  </a:lnTo>
                  <a:lnTo>
                    <a:pt x="1206" y="20776"/>
                  </a:lnTo>
                  <a:lnTo>
                    <a:pt x="1052" y="21212"/>
                  </a:lnTo>
                  <a:lnTo>
                    <a:pt x="872" y="21648"/>
                  </a:lnTo>
                  <a:lnTo>
                    <a:pt x="667" y="22084"/>
                  </a:lnTo>
                  <a:lnTo>
                    <a:pt x="411" y="22546"/>
                  </a:lnTo>
                  <a:lnTo>
                    <a:pt x="128" y="22982"/>
                  </a:lnTo>
                  <a:lnTo>
                    <a:pt x="26" y="23161"/>
                  </a:lnTo>
                  <a:lnTo>
                    <a:pt x="0" y="23290"/>
                  </a:lnTo>
                  <a:lnTo>
                    <a:pt x="0" y="23392"/>
                  </a:lnTo>
                  <a:lnTo>
                    <a:pt x="26" y="23495"/>
                  </a:lnTo>
                  <a:lnTo>
                    <a:pt x="128" y="23572"/>
                  </a:lnTo>
                  <a:lnTo>
                    <a:pt x="231" y="23649"/>
                  </a:lnTo>
                  <a:lnTo>
                    <a:pt x="385" y="23700"/>
                  </a:lnTo>
                  <a:lnTo>
                    <a:pt x="565" y="23726"/>
                  </a:lnTo>
                  <a:lnTo>
                    <a:pt x="1026" y="23751"/>
                  </a:lnTo>
                  <a:lnTo>
                    <a:pt x="1539" y="23726"/>
                  </a:lnTo>
                  <a:lnTo>
                    <a:pt x="2155" y="23674"/>
                  </a:lnTo>
                  <a:lnTo>
                    <a:pt x="2770" y="23572"/>
                  </a:lnTo>
                  <a:lnTo>
                    <a:pt x="3437" y="23469"/>
                  </a:lnTo>
                  <a:lnTo>
                    <a:pt x="4053" y="23341"/>
                  </a:lnTo>
                  <a:lnTo>
                    <a:pt x="5207" y="23084"/>
                  </a:lnTo>
                  <a:lnTo>
                    <a:pt x="6361" y="22802"/>
                  </a:lnTo>
                  <a:lnTo>
                    <a:pt x="14081" y="20673"/>
                  </a:lnTo>
                  <a:lnTo>
                    <a:pt x="14056" y="20314"/>
                  </a:lnTo>
                  <a:lnTo>
                    <a:pt x="14030" y="19955"/>
                  </a:lnTo>
                  <a:lnTo>
                    <a:pt x="14004" y="19571"/>
                  </a:lnTo>
                  <a:lnTo>
                    <a:pt x="13927" y="19186"/>
                  </a:lnTo>
                  <a:lnTo>
                    <a:pt x="13748" y="18339"/>
                  </a:lnTo>
                  <a:lnTo>
                    <a:pt x="13517" y="17416"/>
                  </a:lnTo>
                  <a:lnTo>
                    <a:pt x="13235" y="16493"/>
                  </a:lnTo>
                  <a:lnTo>
                    <a:pt x="12901" y="15493"/>
                  </a:lnTo>
                  <a:lnTo>
                    <a:pt x="12542" y="14518"/>
                  </a:lnTo>
                  <a:lnTo>
                    <a:pt x="12183" y="13492"/>
                  </a:lnTo>
                  <a:lnTo>
                    <a:pt x="11439" y="11517"/>
                  </a:lnTo>
                  <a:lnTo>
                    <a:pt x="10747" y="9645"/>
                  </a:lnTo>
                  <a:lnTo>
                    <a:pt x="10439" y="8773"/>
                  </a:lnTo>
                  <a:lnTo>
                    <a:pt x="10183" y="7978"/>
                  </a:lnTo>
                  <a:lnTo>
                    <a:pt x="9978" y="7259"/>
                  </a:lnTo>
                  <a:lnTo>
                    <a:pt x="9824" y="6618"/>
                  </a:lnTo>
                  <a:lnTo>
                    <a:pt x="9772" y="6310"/>
                  </a:lnTo>
                  <a:lnTo>
                    <a:pt x="9670" y="5977"/>
                  </a:lnTo>
                  <a:lnTo>
                    <a:pt x="9567" y="5669"/>
                  </a:lnTo>
                  <a:lnTo>
                    <a:pt x="9439" y="5336"/>
                  </a:lnTo>
                  <a:lnTo>
                    <a:pt x="9157" y="4720"/>
                  </a:lnTo>
                  <a:lnTo>
                    <a:pt x="8798" y="4130"/>
                  </a:lnTo>
                  <a:lnTo>
                    <a:pt x="8439" y="3566"/>
                  </a:lnTo>
                  <a:lnTo>
                    <a:pt x="8028" y="3002"/>
                  </a:lnTo>
                  <a:lnTo>
                    <a:pt x="7592" y="2489"/>
                  </a:lnTo>
                  <a:lnTo>
                    <a:pt x="7156" y="2001"/>
                  </a:lnTo>
                  <a:lnTo>
                    <a:pt x="6746" y="1565"/>
                  </a:lnTo>
                  <a:lnTo>
                    <a:pt x="6335" y="1181"/>
                  </a:lnTo>
                  <a:lnTo>
                    <a:pt x="5643" y="539"/>
                  </a:lnTo>
                  <a:lnTo>
                    <a:pt x="5130" y="129"/>
                  </a:lnTo>
                  <a:lnTo>
                    <a:pt x="4950"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g29c0ca99db8_3_7"/>
            <p:cNvSpPr/>
            <p:nvPr/>
          </p:nvSpPr>
          <p:spPr>
            <a:xfrm>
              <a:off x="888950" y="3495150"/>
              <a:ext cx="352050" cy="593800"/>
            </a:xfrm>
            <a:custGeom>
              <a:avLst/>
              <a:gdLst/>
              <a:ahLst/>
              <a:cxnLst/>
              <a:rect l="l" t="t" r="r" b="b"/>
              <a:pathLst>
                <a:path w="14082" h="23752" fill="none" extrusionOk="0">
                  <a:moveTo>
                    <a:pt x="6361" y="22802"/>
                  </a:moveTo>
                  <a:lnTo>
                    <a:pt x="14081" y="20673"/>
                  </a:lnTo>
                  <a:lnTo>
                    <a:pt x="14081" y="20673"/>
                  </a:lnTo>
                  <a:lnTo>
                    <a:pt x="14056" y="20314"/>
                  </a:lnTo>
                  <a:lnTo>
                    <a:pt x="14030" y="19955"/>
                  </a:lnTo>
                  <a:lnTo>
                    <a:pt x="14004" y="19571"/>
                  </a:lnTo>
                  <a:lnTo>
                    <a:pt x="13927" y="19186"/>
                  </a:lnTo>
                  <a:lnTo>
                    <a:pt x="13748" y="18339"/>
                  </a:lnTo>
                  <a:lnTo>
                    <a:pt x="13517" y="17416"/>
                  </a:lnTo>
                  <a:lnTo>
                    <a:pt x="13235" y="16493"/>
                  </a:lnTo>
                  <a:lnTo>
                    <a:pt x="12901" y="15493"/>
                  </a:lnTo>
                  <a:lnTo>
                    <a:pt x="12542" y="14518"/>
                  </a:lnTo>
                  <a:lnTo>
                    <a:pt x="12183" y="13492"/>
                  </a:lnTo>
                  <a:lnTo>
                    <a:pt x="11439" y="11517"/>
                  </a:lnTo>
                  <a:lnTo>
                    <a:pt x="10747" y="9645"/>
                  </a:lnTo>
                  <a:lnTo>
                    <a:pt x="10439" y="8773"/>
                  </a:lnTo>
                  <a:lnTo>
                    <a:pt x="10183" y="7978"/>
                  </a:lnTo>
                  <a:lnTo>
                    <a:pt x="9978" y="7259"/>
                  </a:lnTo>
                  <a:lnTo>
                    <a:pt x="9824" y="6618"/>
                  </a:lnTo>
                  <a:lnTo>
                    <a:pt x="9824" y="6618"/>
                  </a:lnTo>
                  <a:lnTo>
                    <a:pt x="9772" y="6310"/>
                  </a:lnTo>
                  <a:lnTo>
                    <a:pt x="9670" y="5977"/>
                  </a:lnTo>
                  <a:lnTo>
                    <a:pt x="9567" y="5669"/>
                  </a:lnTo>
                  <a:lnTo>
                    <a:pt x="9439" y="5336"/>
                  </a:lnTo>
                  <a:lnTo>
                    <a:pt x="9157" y="4720"/>
                  </a:lnTo>
                  <a:lnTo>
                    <a:pt x="8798" y="4130"/>
                  </a:lnTo>
                  <a:lnTo>
                    <a:pt x="8439" y="3566"/>
                  </a:lnTo>
                  <a:lnTo>
                    <a:pt x="8028" y="3002"/>
                  </a:lnTo>
                  <a:lnTo>
                    <a:pt x="7592" y="2489"/>
                  </a:lnTo>
                  <a:lnTo>
                    <a:pt x="7156" y="2001"/>
                  </a:lnTo>
                  <a:lnTo>
                    <a:pt x="6746" y="1565"/>
                  </a:lnTo>
                  <a:lnTo>
                    <a:pt x="6335" y="1181"/>
                  </a:lnTo>
                  <a:lnTo>
                    <a:pt x="5643" y="539"/>
                  </a:lnTo>
                  <a:lnTo>
                    <a:pt x="5130" y="129"/>
                  </a:lnTo>
                  <a:lnTo>
                    <a:pt x="4950" y="1"/>
                  </a:lnTo>
                  <a:lnTo>
                    <a:pt x="2360" y="7234"/>
                  </a:lnTo>
                  <a:lnTo>
                    <a:pt x="2539" y="7849"/>
                  </a:lnTo>
                  <a:lnTo>
                    <a:pt x="2539" y="7849"/>
                  </a:lnTo>
                  <a:lnTo>
                    <a:pt x="2616" y="8824"/>
                  </a:lnTo>
                  <a:lnTo>
                    <a:pt x="2668" y="9901"/>
                  </a:lnTo>
                  <a:lnTo>
                    <a:pt x="2693" y="11209"/>
                  </a:lnTo>
                  <a:lnTo>
                    <a:pt x="2693" y="11927"/>
                  </a:lnTo>
                  <a:lnTo>
                    <a:pt x="2668" y="12646"/>
                  </a:lnTo>
                  <a:lnTo>
                    <a:pt x="2642" y="13389"/>
                  </a:lnTo>
                  <a:lnTo>
                    <a:pt x="2591" y="14107"/>
                  </a:lnTo>
                  <a:lnTo>
                    <a:pt x="2488" y="14826"/>
                  </a:lnTo>
                  <a:lnTo>
                    <a:pt x="2386" y="15493"/>
                  </a:lnTo>
                  <a:lnTo>
                    <a:pt x="2232" y="16108"/>
                  </a:lnTo>
                  <a:lnTo>
                    <a:pt x="2052" y="16647"/>
                  </a:lnTo>
                  <a:lnTo>
                    <a:pt x="2052" y="16647"/>
                  </a:lnTo>
                  <a:lnTo>
                    <a:pt x="1950" y="16954"/>
                  </a:lnTo>
                  <a:lnTo>
                    <a:pt x="1873" y="17288"/>
                  </a:lnTo>
                  <a:lnTo>
                    <a:pt x="1744" y="17980"/>
                  </a:lnTo>
                  <a:lnTo>
                    <a:pt x="1616" y="18724"/>
                  </a:lnTo>
                  <a:lnTo>
                    <a:pt x="1488" y="19519"/>
                  </a:lnTo>
                  <a:lnTo>
                    <a:pt x="1411" y="19930"/>
                  </a:lnTo>
                  <a:lnTo>
                    <a:pt x="1308" y="20340"/>
                  </a:lnTo>
                  <a:lnTo>
                    <a:pt x="1206" y="20776"/>
                  </a:lnTo>
                  <a:lnTo>
                    <a:pt x="1052" y="21212"/>
                  </a:lnTo>
                  <a:lnTo>
                    <a:pt x="872" y="21648"/>
                  </a:lnTo>
                  <a:lnTo>
                    <a:pt x="667" y="22084"/>
                  </a:lnTo>
                  <a:lnTo>
                    <a:pt x="411" y="22546"/>
                  </a:lnTo>
                  <a:lnTo>
                    <a:pt x="128" y="22982"/>
                  </a:lnTo>
                  <a:lnTo>
                    <a:pt x="128" y="22982"/>
                  </a:lnTo>
                  <a:lnTo>
                    <a:pt x="26" y="23161"/>
                  </a:lnTo>
                  <a:lnTo>
                    <a:pt x="0" y="23290"/>
                  </a:lnTo>
                  <a:lnTo>
                    <a:pt x="0" y="23392"/>
                  </a:lnTo>
                  <a:lnTo>
                    <a:pt x="26" y="23495"/>
                  </a:lnTo>
                  <a:lnTo>
                    <a:pt x="128" y="23572"/>
                  </a:lnTo>
                  <a:lnTo>
                    <a:pt x="231" y="23649"/>
                  </a:lnTo>
                  <a:lnTo>
                    <a:pt x="385" y="23700"/>
                  </a:lnTo>
                  <a:lnTo>
                    <a:pt x="565" y="23726"/>
                  </a:lnTo>
                  <a:lnTo>
                    <a:pt x="1026" y="23751"/>
                  </a:lnTo>
                  <a:lnTo>
                    <a:pt x="1539" y="23726"/>
                  </a:lnTo>
                  <a:lnTo>
                    <a:pt x="2155" y="23674"/>
                  </a:lnTo>
                  <a:lnTo>
                    <a:pt x="2770" y="23572"/>
                  </a:lnTo>
                  <a:lnTo>
                    <a:pt x="3437" y="23469"/>
                  </a:lnTo>
                  <a:lnTo>
                    <a:pt x="4053" y="23341"/>
                  </a:lnTo>
                  <a:lnTo>
                    <a:pt x="5207" y="23084"/>
                  </a:lnTo>
                  <a:lnTo>
                    <a:pt x="6361" y="228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g29c0ca99db8_3_7"/>
            <p:cNvSpPr/>
            <p:nvPr/>
          </p:nvSpPr>
          <p:spPr>
            <a:xfrm>
              <a:off x="953700" y="3722800"/>
              <a:ext cx="2600" cy="51300"/>
            </a:xfrm>
            <a:custGeom>
              <a:avLst/>
              <a:gdLst/>
              <a:ahLst/>
              <a:cxnLst/>
              <a:rect l="l" t="t" r="r" b="b"/>
              <a:pathLst>
                <a:path w="104" h="2052" extrusionOk="0">
                  <a:moveTo>
                    <a:pt x="26" y="0"/>
                  </a:moveTo>
                  <a:lnTo>
                    <a:pt x="1" y="26"/>
                  </a:lnTo>
                  <a:lnTo>
                    <a:pt x="52" y="1026"/>
                  </a:lnTo>
                  <a:lnTo>
                    <a:pt x="103" y="2052"/>
                  </a:lnTo>
                  <a:lnTo>
                    <a:pt x="103" y="1513"/>
                  </a:lnTo>
                  <a:lnTo>
                    <a:pt x="26" y="0"/>
                  </a:lnTo>
                  <a:close/>
                </a:path>
              </a:pathLst>
            </a:custGeom>
            <a:solidFill>
              <a:srgbClr val="CE7D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g29c0ca99db8_3_7"/>
            <p:cNvSpPr/>
            <p:nvPr/>
          </p:nvSpPr>
          <p:spPr>
            <a:xfrm>
              <a:off x="949225" y="3877950"/>
              <a:ext cx="25" cy="675"/>
            </a:xfrm>
            <a:custGeom>
              <a:avLst/>
              <a:gdLst/>
              <a:ahLst/>
              <a:cxnLst/>
              <a:rect l="l" t="t" r="r" b="b"/>
              <a:pathLst>
                <a:path w="1" h="27" fill="none" extrusionOk="0">
                  <a:moveTo>
                    <a:pt x="0" y="1"/>
                  </a:moveTo>
                  <a:lnTo>
                    <a:pt x="0" y="1"/>
                  </a:lnTo>
                  <a:lnTo>
                    <a:pt x="0" y="27"/>
                  </a:lnTo>
                  <a:lnTo>
                    <a:pt x="0" y="27"/>
                  </a:lnTo>
                  <a:lnTo>
                    <a:pt x="0" y="2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g29c0ca99db8_3_7"/>
            <p:cNvSpPr/>
            <p:nvPr/>
          </p:nvSpPr>
          <p:spPr>
            <a:xfrm>
              <a:off x="953700" y="3722800"/>
              <a:ext cx="2600" cy="82100"/>
            </a:xfrm>
            <a:custGeom>
              <a:avLst/>
              <a:gdLst/>
              <a:ahLst/>
              <a:cxnLst/>
              <a:rect l="l" t="t" r="r" b="b"/>
              <a:pathLst>
                <a:path w="104" h="3284" fill="none" extrusionOk="0">
                  <a:moveTo>
                    <a:pt x="26" y="0"/>
                  </a:moveTo>
                  <a:lnTo>
                    <a:pt x="1" y="26"/>
                  </a:lnTo>
                  <a:lnTo>
                    <a:pt x="1" y="26"/>
                  </a:lnTo>
                  <a:lnTo>
                    <a:pt x="52" y="1026"/>
                  </a:lnTo>
                  <a:lnTo>
                    <a:pt x="103" y="2052"/>
                  </a:lnTo>
                  <a:lnTo>
                    <a:pt x="103" y="3283"/>
                  </a:lnTo>
                  <a:lnTo>
                    <a:pt x="103" y="3283"/>
                  </a:lnTo>
                  <a:lnTo>
                    <a:pt x="103" y="2385"/>
                  </a:lnTo>
                  <a:lnTo>
                    <a:pt x="103" y="1513"/>
                  </a:lnTo>
                  <a:lnTo>
                    <a:pt x="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g29c0ca99db8_3_7"/>
            <p:cNvSpPr/>
            <p:nvPr/>
          </p:nvSpPr>
          <p:spPr>
            <a:xfrm>
              <a:off x="949225" y="3693300"/>
              <a:ext cx="160325" cy="198150"/>
            </a:xfrm>
            <a:custGeom>
              <a:avLst/>
              <a:gdLst/>
              <a:ahLst/>
              <a:cxnLst/>
              <a:rect l="l" t="t" r="r" b="b"/>
              <a:pathLst>
                <a:path w="6413" h="7926" extrusionOk="0">
                  <a:moveTo>
                    <a:pt x="2616" y="0"/>
                  </a:moveTo>
                  <a:lnTo>
                    <a:pt x="205" y="1180"/>
                  </a:lnTo>
                  <a:lnTo>
                    <a:pt x="282" y="2693"/>
                  </a:lnTo>
                  <a:lnTo>
                    <a:pt x="282" y="3565"/>
                  </a:lnTo>
                  <a:lnTo>
                    <a:pt x="282" y="4463"/>
                  </a:lnTo>
                  <a:lnTo>
                    <a:pt x="257" y="5232"/>
                  </a:lnTo>
                  <a:lnTo>
                    <a:pt x="205" y="5976"/>
                  </a:lnTo>
                  <a:lnTo>
                    <a:pt x="128" y="6720"/>
                  </a:lnTo>
                  <a:lnTo>
                    <a:pt x="0" y="7387"/>
                  </a:lnTo>
                  <a:lnTo>
                    <a:pt x="0" y="7413"/>
                  </a:lnTo>
                  <a:lnTo>
                    <a:pt x="590" y="7643"/>
                  </a:lnTo>
                  <a:lnTo>
                    <a:pt x="1129" y="7797"/>
                  </a:lnTo>
                  <a:lnTo>
                    <a:pt x="1667" y="7874"/>
                  </a:lnTo>
                  <a:lnTo>
                    <a:pt x="2180" y="7926"/>
                  </a:lnTo>
                  <a:lnTo>
                    <a:pt x="2488" y="7900"/>
                  </a:lnTo>
                  <a:lnTo>
                    <a:pt x="2770" y="7874"/>
                  </a:lnTo>
                  <a:lnTo>
                    <a:pt x="3052" y="7823"/>
                  </a:lnTo>
                  <a:lnTo>
                    <a:pt x="3335" y="7746"/>
                  </a:lnTo>
                  <a:lnTo>
                    <a:pt x="3617" y="7643"/>
                  </a:lnTo>
                  <a:lnTo>
                    <a:pt x="3873" y="7541"/>
                  </a:lnTo>
                  <a:lnTo>
                    <a:pt x="4104" y="7413"/>
                  </a:lnTo>
                  <a:lnTo>
                    <a:pt x="4335" y="7284"/>
                  </a:lnTo>
                  <a:lnTo>
                    <a:pt x="4566" y="7130"/>
                  </a:lnTo>
                  <a:lnTo>
                    <a:pt x="4771" y="6951"/>
                  </a:lnTo>
                  <a:lnTo>
                    <a:pt x="4976" y="6771"/>
                  </a:lnTo>
                  <a:lnTo>
                    <a:pt x="5156" y="6592"/>
                  </a:lnTo>
                  <a:lnTo>
                    <a:pt x="5489" y="6207"/>
                  </a:lnTo>
                  <a:lnTo>
                    <a:pt x="5771" y="5797"/>
                  </a:lnTo>
                  <a:lnTo>
                    <a:pt x="6002" y="5361"/>
                  </a:lnTo>
                  <a:lnTo>
                    <a:pt x="6207" y="4925"/>
                  </a:lnTo>
                  <a:lnTo>
                    <a:pt x="6335" y="4489"/>
                  </a:lnTo>
                  <a:lnTo>
                    <a:pt x="6387" y="4078"/>
                  </a:lnTo>
                  <a:lnTo>
                    <a:pt x="6412" y="3694"/>
                  </a:lnTo>
                  <a:lnTo>
                    <a:pt x="6412" y="3514"/>
                  </a:lnTo>
                  <a:lnTo>
                    <a:pt x="6387" y="3360"/>
                  </a:lnTo>
                  <a:lnTo>
                    <a:pt x="6335" y="3206"/>
                  </a:lnTo>
                  <a:lnTo>
                    <a:pt x="6284" y="3052"/>
                  </a:lnTo>
                  <a:lnTo>
                    <a:pt x="6207" y="2924"/>
                  </a:lnTo>
                  <a:lnTo>
                    <a:pt x="6130" y="2796"/>
                  </a:lnTo>
                  <a:lnTo>
                    <a:pt x="5745" y="2437"/>
                  </a:lnTo>
                  <a:lnTo>
                    <a:pt x="5258" y="2001"/>
                  </a:lnTo>
                  <a:lnTo>
                    <a:pt x="4668" y="1539"/>
                  </a:lnTo>
                  <a:lnTo>
                    <a:pt x="4078" y="1077"/>
                  </a:lnTo>
                  <a:lnTo>
                    <a:pt x="3052" y="308"/>
                  </a:lnTo>
                  <a:lnTo>
                    <a:pt x="2616" y="0"/>
                  </a:lnTo>
                  <a:close/>
                </a:path>
              </a:pathLst>
            </a:custGeom>
            <a:solidFill>
              <a:srgbClr val="D29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g29c0ca99db8_3_7"/>
            <p:cNvSpPr/>
            <p:nvPr/>
          </p:nvSpPr>
          <p:spPr>
            <a:xfrm>
              <a:off x="949225" y="3693300"/>
              <a:ext cx="160325" cy="198150"/>
            </a:xfrm>
            <a:custGeom>
              <a:avLst/>
              <a:gdLst/>
              <a:ahLst/>
              <a:cxnLst/>
              <a:rect l="l" t="t" r="r" b="b"/>
              <a:pathLst>
                <a:path w="6413" h="7926" fill="none" extrusionOk="0">
                  <a:moveTo>
                    <a:pt x="2616" y="0"/>
                  </a:moveTo>
                  <a:lnTo>
                    <a:pt x="205" y="1180"/>
                  </a:lnTo>
                  <a:lnTo>
                    <a:pt x="205" y="1180"/>
                  </a:lnTo>
                  <a:lnTo>
                    <a:pt x="282" y="2693"/>
                  </a:lnTo>
                  <a:lnTo>
                    <a:pt x="282" y="3565"/>
                  </a:lnTo>
                  <a:lnTo>
                    <a:pt x="282" y="4463"/>
                  </a:lnTo>
                  <a:lnTo>
                    <a:pt x="282" y="4463"/>
                  </a:lnTo>
                  <a:lnTo>
                    <a:pt x="257" y="5232"/>
                  </a:lnTo>
                  <a:lnTo>
                    <a:pt x="205" y="5976"/>
                  </a:lnTo>
                  <a:lnTo>
                    <a:pt x="128" y="6720"/>
                  </a:lnTo>
                  <a:lnTo>
                    <a:pt x="0" y="7387"/>
                  </a:lnTo>
                  <a:lnTo>
                    <a:pt x="0" y="7387"/>
                  </a:lnTo>
                  <a:lnTo>
                    <a:pt x="0" y="7413"/>
                  </a:lnTo>
                  <a:lnTo>
                    <a:pt x="0" y="7413"/>
                  </a:lnTo>
                  <a:lnTo>
                    <a:pt x="590" y="7643"/>
                  </a:lnTo>
                  <a:lnTo>
                    <a:pt x="1129" y="7797"/>
                  </a:lnTo>
                  <a:lnTo>
                    <a:pt x="1667" y="7874"/>
                  </a:lnTo>
                  <a:lnTo>
                    <a:pt x="2180" y="7926"/>
                  </a:lnTo>
                  <a:lnTo>
                    <a:pt x="2180" y="7926"/>
                  </a:lnTo>
                  <a:lnTo>
                    <a:pt x="2488" y="7900"/>
                  </a:lnTo>
                  <a:lnTo>
                    <a:pt x="2770" y="7874"/>
                  </a:lnTo>
                  <a:lnTo>
                    <a:pt x="3052" y="7823"/>
                  </a:lnTo>
                  <a:lnTo>
                    <a:pt x="3335" y="7746"/>
                  </a:lnTo>
                  <a:lnTo>
                    <a:pt x="3617" y="7643"/>
                  </a:lnTo>
                  <a:lnTo>
                    <a:pt x="3873" y="7541"/>
                  </a:lnTo>
                  <a:lnTo>
                    <a:pt x="4104" y="7413"/>
                  </a:lnTo>
                  <a:lnTo>
                    <a:pt x="4335" y="7284"/>
                  </a:lnTo>
                  <a:lnTo>
                    <a:pt x="4566" y="7130"/>
                  </a:lnTo>
                  <a:lnTo>
                    <a:pt x="4771" y="6951"/>
                  </a:lnTo>
                  <a:lnTo>
                    <a:pt x="4976" y="6771"/>
                  </a:lnTo>
                  <a:lnTo>
                    <a:pt x="5156" y="6592"/>
                  </a:lnTo>
                  <a:lnTo>
                    <a:pt x="5489" y="6207"/>
                  </a:lnTo>
                  <a:lnTo>
                    <a:pt x="5771" y="5797"/>
                  </a:lnTo>
                  <a:lnTo>
                    <a:pt x="6002" y="5361"/>
                  </a:lnTo>
                  <a:lnTo>
                    <a:pt x="6207" y="4925"/>
                  </a:lnTo>
                  <a:lnTo>
                    <a:pt x="6335" y="4489"/>
                  </a:lnTo>
                  <a:lnTo>
                    <a:pt x="6387" y="4078"/>
                  </a:lnTo>
                  <a:lnTo>
                    <a:pt x="6412" y="3694"/>
                  </a:lnTo>
                  <a:lnTo>
                    <a:pt x="6412" y="3514"/>
                  </a:lnTo>
                  <a:lnTo>
                    <a:pt x="6387" y="3360"/>
                  </a:lnTo>
                  <a:lnTo>
                    <a:pt x="6335" y="3206"/>
                  </a:lnTo>
                  <a:lnTo>
                    <a:pt x="6284" y="3052"/>
                  </a:lnTo>
                  <a:lnTo>
                    <a:pt x="6207" y="2924"/>
                  </a:lnTo>
                  <a:lnTo>
                    <a:pt x="6130" y="2796"/>
                  </a:lnTo>
                  <a:lnTo>
                    <a:pt x="6130" y="2796"/>
                  </a:lnTo>
                  <a:lnTo>
                    <a:pt x="5745" y="2437"/>
                  </a:lnTo>
                  <a:lnTo>
                    <a:pt x="5258" y="2001"/>
                  </a:lnTo>
                  <a:lnTo>
                    <a:pt x="4668" y="1539"/>
                  </a:lnTo>
                  <a:lnTo>
                    <a:pt x="4078" y="1077"/>
                  </a:lnTo>
                  <a:lnTo>
                    <a:pt x="3052" y="308"/>
                  </a:lnTo>
                  <a:lnTo>
                    <a:pt x="26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g29c0ca99db8_3_7"/>
            <p:cNvSpPr/>
            <p:nvPr/>
          </p:nvSpPr>
          <p:spPr>
            <a:xfrm>
              <a:off x="756850" y="3836925"/>
              <a:ext cx="835525" cy="931050"/>
            </a:xfrm>
            <a:custGeom>
              <a:avLst/>
              <a:gdLst/>
              <a:ahLst/>
              <a:cxnLst/>
              <a:rect l="l" t="t" r="r" b="b"/>
              <a:pathLst>
                <a:path w="33421" h="37242" extrusionOk="0">
                  <a:moveTo>
                    <a:pt x="17159" y="0"/>
                  </a:moveTo>
                  <a:lnTo>
                    <a:pt x="16980" y="52"/>
                  </a:lnTo>
                  <a:lnTo>
                    <a:pt x="16800" y="77"/>
                  </a:lnTo>
                  <a:lnTo>
                    <a:pt x="16467" y="231"/>
                  </a:lnTo>
                  <a:lnTo>
                    <a:pt x="16185" y="411"/>
                  </a:lnTo>
                  <a:lnTo>
                    <a:pt x="15877" y="642"/>
                  </a:lnTo>
                  <a:lnTo>
                    <a:pt x="15621" y="924"/>
                  </a:lnTo>
                  <a:lnTo>
                    <a:pt x="15364" y="1206"/>
                  </a:lnTo>
                  <a:lnTo>
                    <a:pt x="15108" y="1539"/>
                  </a:lnTo>
                  <a:lnTo>
                    <a:pt x="14620" y="2232"/>
                  </a:lnTo>
                  <a:lnTo>
                    <a:pt x="14133" y="2950"/>
                  </a:lnTo>
                  <a:lnTo>
                    <a:pt x="13876" y="3283"/>
                  </a:lnTo>
                  <a:lnTo>
                    <a:pt x="13594" y="3617"/>
                  </a:lnTo>
                  <a:lnTo>
                    <a:pt x="13338" y="3950"/>
                  </a:lnTo>
                  <a:lnTo>
                    <a:pt x="13030" y="4232"/>
                  </a:lnTo>
                  <a:lnTo>
                    <a:pt x="12799" y="4412"/>
                  </a:lnTo>
                  <a:lnTo>
                    <a:pt x="12568" y="4592"/>
                  </a:lnTo>
                  <a:lnTo>
                    <a:pt x="12338" y="4720"/>
                  </a:lnTo>
                  <a:lnTo>
                    <a:pt x="12081" y="4848"/>
                  </a:lnTo>
                  <a:lnTo>
                    <a:pt x="11876" y="4925"/>
                  </a:lnTo>
                  <a:lnTo>
                    <a:pt x="11671" y="4976"/>
                  </a:lnTo>
                  <a:lnTo>
                    <a:pt x="11466" y="5028"/>
                  </a:lnTo>
                  <a:lnTo>
                    <a:pt x="11260" y="5053"/>
                  </a:lnTo>
                  <a:lnTo>
                    <a:pt x="11209" y="5053"/>
                  </a:lnTo>
                  <a:lnTo>
                    <a:pt x="10850" y="5079"/>
                  </a:lnTo>
                  <a:lnTo>
                    <a:pt x="10568" y="5079"/>
                  </a:lnTo>
                  <a:lnTo>
                    <a:pt x="10337" y="5028"/>
                  </a:lnTo>
                  <a:lnTo>
                    <a:pt x="10157" y="4976"/>
                  </a:lnTo>
                  <a:lnTo>
                    <a:pt x="9952" y="4874"/>
                  </a:lnTo>
                  <a:lnTo>
                    <a:pt x="9824" y="4745"/>
                  </a:lnTo>
                  <a:lnTo>
                    <a:pt x="9696" y="4592"/>
                  </a:lnTo>
                  <a:lnTo>
                    <a:pt x="9593" y="4412"/>
                  </a:lnTo>
                  <a:lnTo>
                    <a:pt x="9362" y="4027"/>
                  </a:lnTo>
                  <a:lnTo>
                    <a:pt x="9208" y="3796"/>
                  </a:lnTo>
                  <a:lnTo>
                    <a:pt x="9003" y="3566"/>
                  </a:lnTo>
                  <a:lnTo>
                    <a:pt x="8619" y="3207"/>
                  </a:lnTo>
                  <a:lnTo>
                    <a:pt x="8439" y="3053"/>
                  </a:lnTo>
                  <a:lnTo>
                    <a:pt x="8234" y="2950"/>
                  </a:lnTo>
                  <a:lnTo>
                    <a:pt x="8106" y="2924"/>
                  </a:lnTo>
                  <a:lnTo>
                    <a:pt x="8003" y="2899"/>
                  </a:lnTo>
                  <a:lnTo>
                    <a:pt x="7900" y="2924"/>
                  </a:lnTo>
                  <a:lnTo>
                    <a:pt x="7772" y="2950"/>
                  </a:lnTo>
                  <a:lnTo>
                    <a:pt x="7644" y="3001"/>
                  </a:lnTo>
                  <a:lnTo>
                    <a:pt x="7516" y="3078"/>
                  </a:lnTo>
                  <a:lnTo>
                    <a:pt x="7387" y="3181"/>
                  </a:lnTo>
                  <a:lnTo>
                    <a:pt x="7234" y="3309"/>
                  </a:lnTo>
                  <a:lnTo>
                    <a:pt x="7208" y="3335"/>
                  </a:lnTo>
                  <a:lnTo>
                    <a:pt x="6567" y="4053"/>
                  </a:lnTo>
                  <a:lnTo>
                    <a:pt x="5951" y="4797"/>
                  </a:lnTo>
                  <a:lnTo>
                    <a:pt x="5387" y="5566"/>
                  </a:lnTo>
                  <a:lnTo>
                    <a:pt x="4848" y="6336"/>
                  </a:lnTo>
                  <a:lnTo>
                    <a:pt x="4361" y="7156"/>
                  </a:lnTo>
                  <a:lnTo>
                    <a:pt x="3874" y="8003"/>
                  </a:lnTo>
                  <a:lnTo>
                    <a:pt x="3438" y="8849"/>
                  </a:lnTo>
                  <a:lnTo>
                    <a:pt x="3027" y="9721"/>
                  </a:lnTo>
                  <a:lnTo>
                    <a:pt x="2642" y="10645"/>
                  </a:lnTo>
                  <a:lnTo>
                    <a:pt x="2283" y="11568"/>
                  </a:lnTo>
                  <a:lnTo>
                    <a:pt x="1976" y="12491"/>
                  </a:lnTo>
                  <a:lnTo>
                    <a:pt x="1668" y="13440"/>
                  </a:lnTo>
                  <a:lnTo>
                    <a:pt x="1411" y="14415"/>
                  </a:lnTo>
                  <a:lnTo>
                    <a:pt x="1155" y="15415"/>
                  </a:lnTo>
                  <a:lnTo>
                    <a:pt x="950" y="16415"/>
                  </a:lnTo>
                  <a:lnTo>
                    <a:pt x="744" y="17441"/>
                  </a:lnTo>
                  <a:lnTo>
                    <a:pt x="591" y="18467"/>
                  </a:lnTo>
                  <a:lnTo>
                    <a:pt x="437" y="19519"/>
                  </a:lnTo>
                  <a:lnTo>
                    <a:pt x="308" y="20571"/>
                  </a:lnTo>
                  <a:lnTo>
                    <a:pt x="206" y="21622"/>
                  </a:lnTo>
                  <a:lnTo>
                    <a:pt x="129" y="22699"/>
                  </a:lnTo>
                  <a:lnTo>
                    <a:pt x="78" y="23777"/>
                  </a:lnTo>
                  <a:lnTo>
                    <a:pt x="26" y="24879"/>
                  </a:lnTo>
                  <a:lnTo>
                    <a:pt x="1" y="25982"/>
                  </a:lnTo>
                  <a:lnTo>
                    <a:pt x="1" y="27060"/>
                  </a:lnTo>
                  <a:lnTo>
                    <a:pt x="1" y="28162"/>
                  </a:lnTo>
                  <a:lnTo>
                    <a:pt x="26" y="29291"/>
                  </a:lnTo>
                  <a:lnTo>
                    <a:pt x="78" y="30394"/>
                  </a:lnTo>
                  <a:lnTo>
                    <a:pt x="206" y="32625"/>
                  </a:lnTo>
                  <a:lnTo>
                    <a:pt x="385" y="34831"/>
                  </a:lnTo>
                  <a:lnTo>
                    <a:pt x="1411" y="35241"/>
                  </a:lnTo>
                  <a:lnTo>
                    <a:pt x="2437" y="35575"/>
                  </a:lnTo>
                  <a:lnTo>
                    <a:pt x="3489" y="35908"/>
                  </a:lnTo>
                  <a:lnTo>
                    <a:pt x="4540" y="36190"/>
                  </a:lnTo>
                  <a:lnTo>
                    <a:pt x="5618" y="36447"/>
                  </a:lnTo>
                  <a:lnTo>
                    <a:pt x="6695" y="36678"/>
                  </a:lnTo>
                  <a:lnTo>
                    <a:pt x="7798" y="36857"/>
                  </a:lnTo>
                  <a:lnTo>
                    <a:pt x="8901" y="37011"/>
                  </a:lnTo>
                  <a:lnTo>
                    <a:pt x="9798" y="37088"/>
                  </a:lnTo>
                  <a:lnTo>
                    <a:pt x="10568" y="37165"/>
                  </a:lnTo>
                  <a:lnTo>
                    <a:pt x="11337" y="37216"/>
                  </a:lnTo>
                  <a:lnTo>
                    <a:pt x="12107" y="37242"/>
                  </a:lnTo>
                  <a:lnTo>
                    <a:pt x="12876" y="37242"/>
                  </a:lnTo>
                  <a:lnTo>
                    <a:pt x="14005" y="37216"/>
                  </a:lnTo>
                  <a:lnTo>
                    <a:pt x="15108" y="37165"/>
                  </a:lnTo>
                  <a:lnTo>
                    <a:pt x="16210" y="37088"/>
                  </a:lnTo>
                  <a:lnTo>
                    <a:pt x="17288" y="36960"/>
                  </a:lnTo>
                  <a:lnTo>
                    <a:pt x="18211" y="36832"/>
                  </a:lnTo>
                  <a:lnTo>
                    <a:pt x="19494" y="36601"/>
                  </a:lnTo>
                  <a:lnTo>
                    <a:pt x="20750" y="36319"/>
                  </a:lnTo>
                  <a:lnTo>
                    <a:pt x="22007" y="35985"/>
                  </a:lnTo>
                  <a:lnTo>
                    <a:pt x="23238" y="35626"/>
                  </a:lnTo>
                  <a:lnTo>
                    <a:pt x="24059" y="35344"/>
                  </a:lnTo>
                  <a:lnTo>
                    <a:pt x="24905" y="35036"/>
                  </a:lnTo>
                  <a:lnTo>
                    <a:pt x="25700" y="34703"/>
                  </a:lnTo>
                  <a:lnTo>
                    <a:pt x="26521" y="34369"/>
                  </a:lnTo>
                  <a:lnTo>
                    <a:pt x="27214" y="34036"/>
                  </a:lnTo>
                  <a:lnTo>
                    <a:pt x="28188" y="33574"/>
                  </a:lnTo>
                  <a:lnTo>
                    <a:pt x="29163" y="33061"/>
                  </a:lnTo>
                  <a:lnTo>
                    <a:pt x="30112" y="32497"/>
                  </a:lnTo>
                  <a:lnTo>
                    <a:pt x="31035" y="31933"/>
                  </a:lnTo>
                  <a:lnTo>
                    <a:pt x="31548" y="31574"/>
                  </a:lnTo>
                  <a:lnTo>
                    <a:pt x="32087" y="31215"/>
                  </a:lnTo>
                  <a:lnTo>
                    <a:pt x="32754" y="30727"/>
                  </a:lnTo>
                  <a:lnTo>
                    <a:pt x="33421" y="30214"/>
                  </a:lnTo>
                  <a:lnTo>
                    <a:pt x="31830" y="21109"/>
                  </a:lnTo>
                  <a:lnTo>
                    <a:pt x="31471" y="19057"/>
                  </a:lnTo>
                  <a:lnTo>
                    <a:pt x="31035" y="16595"/>
                  </a:lnTo>
                  <a:lnTo>
                    <a:pt x="30574" y="13979"/>
                  </a:lnTo>
                  <a:lnTo>
                    <a:pt x="29573" y="8311"/>
                  </a:lnTo>
                  <a:lnTo>
                    <a:pt x="29189" y="8105"/>
                  </a:lnTo>
                  <a:lnTo>
                    <a:pt x="28188" y="7515"/>
                  </a:lnTo>
                  <a:lnTo>
                    <a:pt x="26675" y="6566"/>
                  </a:lnTo>
                  <a:lnTo>
                    <a:pt x="25777" y="5977"/>
                  </a:lnTo>
                  <a:lnTo>
                    <a:pt x="24777" y="5310"/>
                  </a:lnTo>
                  <a:lnTo>
                    <a:pt x="23213" y="4207"/>
                  </a:lnTo>
                  <a:lnTo>
                    <a:pt x="22392" y="3591"/>
                  </a:lnTo>
                  <a:lnTo>
                    <a:pt x="21571" y="2950"/>
                  </a:lnTo>
                  <a:lnTo>
                    <a:pt x="20725" y="2283"/>
                  </a:lnTo>
                  <a:lnTo>
                    <a:pt x="19853" y="1591"/>
                  </a:lnTo>
                  <a:lnTo>
                    <a:pt x="19006" y="847"/>
                  </a:lnTo>
                  <a:lnTo>
                    <a:pt x="18160" y="77"/>
                  </a:lnTo>
                  <a:lnTo>
                    <a:pt x="17826" y="26"/>
                  </a:lnTo>
                  <a:lnTo>
                    <a:pt x="175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g29c0ca99db8_3_7"/>
            <p:cNvSpPr/>
            <p:nvPr/>
          </p:nvSpPr>
          <p:spPr>
            <a:xfrm>
              <a:off x="756850" y="3836925"/>
              <a:ext cx="835525" cy="931050"/>
            </a:xfrm>
            <a:custGeom>
              <a:avLst/>
              <a:gdLst/>
              <a:ahLst/>
              <a:cxnLst/>
              <a:rect l="l" t="t" r="r" b="b"/>
              <a:pathLst>
                <a:path w="33421" h="37242" fill="none" extrusionOk="0">
                  <a:moveTo>
                    <a:pt x="33421" y="30214"/>
                  </a:moveTo>
                  <a:lnTo>
                    <a:pt x="33421" y="30214"/>
                  </a:lnTo>
                  <a:lnTo>
                    <a:pt x="32754" y="30727"/>
                  </a:lnTo>
                  <a:lnTo>
                    <a:pt x="32087" y="31215"/>
                  </a:lnTo>
                  <a:lnTo>
                    <a:pt x="32087" y="31215"/>
                  </a:lnTo>
                  <a:lnTo>
                    <a:pt x="31548" y="31574"/>
                  </a:lnTo>
                  <a:lnTo>
                    <a:pt x="31035" y="31933"/>
                  </a:lnTo>
                  <a:lnTo>
                    <a:pt x="31035" y="31933"/>
                  </a:lnTo>
                  <a:lnTo>
                    <a:pt x="30112" y="32497"/>
                  </a:lnTo>
                  <a:lnTo>
                    <a:pt x="29163" y="33061"/>
                  </a:lnTo>
                  <a:lnTo>
                    <a:pt x="28188" y="33574"/>
                  </a:lnTo>
                  <a:lnTo>
                    <a:pt x="27214" y="34036"/>
                  </a:lnTo>
                  <a:lnTo>
                    <a:pt x="27214" y="34036"/>
                  </a:lnTo>
                  <a:lnTo>
                    <a:pt x="26521" y="34369"/>
                  </a:lnTo>
                  <a:lnTo>
                    <a:pt x="26521" y="34369"/>
                  </a:lnTo>
                  <a:lnTo>
                    <a:pt x="25700" y="34703"/>
                  </a:lnTo>
                  <a:lnTo>
                    <a:pt x="24905" y="35036"/>
                  </a:lnTo>
                  <a:lnTo>
                    <a:pt x="24059" y="35344"/>
                  </a:lnTo>
                  <a:lnTo>
                    <a:pt x="23238" y="35626"/>
                  </a:lnTo>
                  <a:lnTo>
                    <a:pt x="23238" y="35626"/>
                  </a:lnTo>
                  <a:lnTo>
                    <a:pt x="22007" y="35985"/>
                  </a:lnTo>
                  <a:lnTo>
                    <a:pt x="20750" y="36319"/>
                  </a:lnTo>
                  <a:lnTo>
                    <a:pt x="19494" y="36601"/>
                  </a:lnTo>
                  <a:lnTo>
                    <a:pt x="18211" y="36832"/>
                  </a:lnTo>
                  <a:lnTo>
                    <a:pt x="18211" y="36832"/>
                  </a:lnTo>
                  <a:lnTo>
                    <a:pt x="17288" y="36960"/>
                  </a:lnTo>
                  <a:lnTo>
                    <a:pt x="17288" y="36960"/>
                  </a:lnTo>
                  <a:lnTo>
                    <a:pt x="16210" y="37088"/>
                  </a:lnTo>
                  <a:lnTo>
                    <a:pt x="15108" y="37165"/>
                  </a:lnTo>
                  <a:lnTo>
                    <a:pt x="14005" y="37216"/>
                  </a:lnTo>
                  <a:lnTo>
                    <a:pt x="12876" y="37242"/>
                  </a:lnTo>
                  <a:lnTo>
                    <a:pt x="12876" y="37242"/>
                  </a:lnTo>
                  <a:lnTo>
                    <a:pt x="12107" y="37242"/>
                  </a:lnTo>
                  <a:lnTo>
                    <a:pt x="11337" y="37216"/>
                  </a:lnTo>
                  <a:lnTo>
                    <a:pt x="10568" y="37165"/>
                  </a:lnTo>
                  <a:lnTo>
                    <a:pt x="9798" y="37088"/>
                  </a:lnTo>
                  <a:lnTo>
                    <a:pt x="9798" y="37088"/>
                  </a:lnTo>
                  <a:lnTo>
                    <a:pt x="8901" y="37011"/>
                  </a:lnTo>
                  <a:lnTo>
                    <a:pt x="8901" y="37011"/>
                  </a:lnTo>
                  <a:lnTo>
                    <a:pt x="7798" y="36857"/>
                  </a:lnTo>
                  <a:lnTo>
                    <a:pt x="6695" y="36678"/>
                  </a:lnTo>
                  <a:lnTo>
                    <a:pt x="5618" y="36447"/>
                  </a:lnTo>
                  <a:lnTo>
                    <a:pt x="4540" y="36190"/>
                  </a:lnTo>
                  <a:lnTo>
                    <a:pt x="3489" y="35908"/>
                  </a:lnTo>
                  <a:lnTo>
                    <a:pt x="2437" y="35575"/>
                  </a:lnTo>
                  <a:lnTo>
                    <a:pt x="1411" y="35241"/>
                  </a:lnTo>
                  <a:lnTo>
                    <a:pt x="385" y="34831"/>
                  </a:lnTo>
                  <a:lnTo>
                    <a:pt x="385" y="34831"/>
                  </a:lnTo>
                  <a:lnTo>
                    <a:pt x="206" y="32625"/>
                  </a:lnTo>
                  <a:lnTo>
                    <a:pt x="78" y="30394"/>
                  </a:lnTo>
                  <a:lnTo>
                    <a:pt x="26" y="29291"/>
                  </a:lnTo>
                  <a:lnTo>
                    <a:pt x="1" y="28162"/>
                  </a:lnTo>
                  <a:lnTo>
                    <a:pt x="1" y="27060"/>
                  </a:lnTo>
                  <a:lnTo>
                    <a:pt x="1" y="25982"/>
                  </a:lnTo>
                  <a:lnTo>
                    <a:pt x="26" y="24879"/>
                  </a:lnTo>
                  <a:lnTo>
                    <a:pt x="78" y="23777"/>
                  </a:lnTo>
                  <a:lnTo>
                    <a:pt x="129" y="22699"/>
                  </a:lnTo>
                  <a:lnTo>
                    <a:pt x="206" y="21622"/>
                  </a:lnTo>
                  <a:lnTo>
                    <a:pt x="308" y="20571"/>
                  </a:lnTo>
                  <a:lnTo>
                    <a:pt x="437" y="19519"/>
                  </a:lnTo>
                  <a:lnTo>
                    <a:pt x="591" y="18467"/>
                  </a:lnTo>
                  <a:lnTo>
                    <a:pt x="744" y="17441"/>
                  </a:lnTo>
                  <a:lnTo>
                    <a:pt x="950" y="16415"/>
                  </a:lnTo>
                  <a:lnTo>
                    <a:pt x="1155" y="15415"/>
                  </a:lnTo>
                  <a:lnTo>
                    <a:pt x="1411" y="14415"/>
                  </a:lnTo>
                  <a:lnTo>
                    <a:pt x="1668" y="13440"/>
                  </a:lnTo>
                  <a:lnTo>
                    <a:pt x="1976" y="12491"/>
                  </a:lnTo>
                  <a:lnTo>
                    <a:pt x="2283" y="11568"/>
                  </a:lnTo>
                  <a:lnTo>
                    <a:pt x="2642" y="10645"/>
                  </a:lnTo>
                  <a:lnTo>
                    <a:pt x="3027" y="9721"/>
                  </a:lnTo>
                  <a:lnTo>
                    <a:pt x="3438" y="8849"/>
                  </a:lnTo>
                  <a:lnTo>
                    <a:pt x="3874" y="8003"/>
                  </a:lnTo>
                  <a:lnTo>
                    <a:pt x="4361" y="7156"/>
                  </a:lnTo>
                  <a:lnTo>
                    <a:pt x="4848" y="6336"/>
                  </a:lnTo>
                  <a:lnTo>
                    <a:pt x="5387" y="5566"/>
                  </a:lnTo>
                  <a:lnTo>
                    <a:pt x="5951" y="4797"/>
                  </a:lnTo>
                  <a:lnTo>
                    <a:pt x="6567" y="4053"/>
                  </a:lnTo>
                  <a:lnTo>
                    <a:pt x="7208" y="3335"/>
                  </a:lnTo>
                  <a:lnTo>
                    <a:pt x="7234" y="3309"/>
                  </a:lnTo>
                  <a:lnTo>
                    <a:pt x="7234" y="3309"/>
                  </a:lnTo>
                  <a:lnTo>
                    <a:pt x="7387" y="3181"/>
                  </a:lnTo>
                  <a:lnTo>
                    <a:pt x="7516" y="3078"/>
                  </a:lnTo>
                  <a:lnTo>
                    <a:pt x="7644" y="3001"/>
                  </a:lnTo>
                  <a:lnTo>
                    <a:pt x="7772" y="2950"/>
                  </a:lnTo>
                  <a:lnTo>
                    <a:pt x="7900" y="2924"/>
                  </a:lnTo>
                  <a:lnTo>
                    <a:pt x="8003" y="2899"/>
                  </a:lnTo>
                  <a:lnTo>
                    <a:pt x="8106" y="2924"/>
                  </a:lnTo>
                  <a:lnTo>
                    <a:pt x="8234" y="2950"/>
                  </a:lnTo>
                  <a:lnTo>
                    <a:pt x="8439" y="3053"/>
                  </a:lnTo>
                  <a:lnTo>
                    <a:pt x="8619" y="3207"/>
                  </a:lnTo>
                  <a:lnTo>
                    <a:pt x="9003" y="3566"/>
                  </a:lnTo>
                  <a:lnTo>
                    <a:pt x="9003" y="3566"/>
                  </a:lnTo>
                  <a:lnTo>
                    <a:pt x="9208" y="3796"/>
                  </a:lnTo>
                  <a:lnTo>
                    <a:pt x="9362" y="4027"/>
                  </a:lnTo>
                  <a:lnTo>
                    <a:pt x="9593" y="4412"/>
                  </a:lnTo>
                  <a:lnTo>
                    <a:pt x="9696" y="4592"/>
                  </a:lnTo>
                  <a:lnTo>
                    <a:pt x="9824" y="4745"/>
                  </a:lnTo>
                  <a:lnTo>
                    <a:pt x="9952" y="4874"/>
                  </a:lnTo>
                  <a:lnTo>
                    <a:pt x="10157" y="4976"/>
                  </a:lnTo>
                  <a:lnTo>
                    <a:pt x="10157" y="4976"/>
                  </a:lnTo>
                  <a:lnTo>
                    <a:pt x="10337" y="5028"/>
                  </a:lnTo>
                  <a:lnTo>
                    <a:pt x="10568" y="5079"/>
                  </a:lnTo>
                  <a:lnTo>
                    <a:pt x="10850" y="5079"/>
                  </a:lnTo>
                  <a:lnTo>
                    <a:pt x="11209" y="5053"/>
                  </a:lnTo>
                  <a:lnTo>
                    <a:pt x="11209" y="5053"/>
                  </a:lnTo>
                  <a:lnTo>
                    <a:pt x="11260" y="5053"/>
                  </a:lnTo>
                  <a:lnTo>
                    <a:pt x="11260" y="5053"/>
                  </a:lnTo>
                  <a:lnTo>
                    <a:pt x="11466" y="5028"/>
                  </a:lnTo>
                  <a:lnTo>
                    <a:pt x="11671" y="4976"/>
                  </a:lnTo>
                  <a:lnTo>
                    <a:pt x="11876" y="4925"/>
                  </a:lnTo>
                  <a:lnTo>
                    <a:pt x="12081" y="4848"/>
                  </a:lnTo>
                  <a:lnTo>
                    <a:pt x="12081" y="4848"/>
                  </a:lnTo>
                  <a:lnTo>
                    <a:pt x="12338" y="4720"/>
                  </a:lnTo>
                  <a:lnTo>
                    <a:pt x="12568" y="4592"/>
                  </a:lnTo>
                  <a:lnTo>
                    <a:pt x="12799" y="4412"/>
                  </a:lnTo>
                  <a:lnTo>
                    <a:pt x="13030" y="4232"/>
                  </a:lnTo>
                  <a:lnTo>
                    <a:pt x="13030" y="4232"/>
                  </a:lnTo>
                  <a:lnTo>
                    <a:pt x="13338" y="3950"/>
                  </a:lnTo>
                  <a:lnTo>
                    <a:pt x="13594" y="3617"/>
                  </a:lnTo>
                  <a:lnTo>
                    <a:pt x="13876" y="3283"/>
                  </a:lnTo>
                  <a:lnTo>
                    <a:pt x="14133" y="2950"/>
                  </a:lnTo>
                  <a:lnTo>
                    <a:pt x="14620" y="2232"/>
                  </a:lnTo>
                  <a:lnTo>
                    <a:pt x="15108" y="1539"/>
                  </a:lnTo>
                  <a:lnTo>
                    <a:pt x="15364" y="1206"/>
                  </a:lnTo>
                  <a:lnTo>
                    <a:pt x="15621" y="924"/>
                  </a:lnTo>
                  <a:lnTo>
                    <a:pt x="15877" y="642"/>
                  </a:lnTo>
                  <a:lnTo>
                    <a:pt x="16185" y="411"/>
                  </a:lnTo>
                  <a:lnTo>
                    <a:pt x="16467" y="231"/>
                  </a:lnTo>
                  <a:lnTo>
                    <a:pt x="16800" y="77"/>
                  </a:lnTo>
                  <a:lnTo>
                    <a:pt x="16980" y="52"/>
                  </a:lnTo>
                  <a:lnTo>
                    <a:pt x="17159" y="0"/>
                  </a:lnTo>
                  <a:lnTo>
                    <a:pt x="17339" y="0"/>
                  </a:lnTo>
                  <a:lnTo>
                    <a:pt x="17519" y="0"/>
                  </a:lnTo>
                  <a:lnTo>
                    <a:pt x="17519" y="0"/>
                  </a:lnTo>
                  <a:lnTo>
                    <a:pt x="17826" y="26"/>
                  </a:lnTo>
                  <a:lnTo>
                    <a:pt x="18160" y="77"/>
                  </a:lnTo>
                  <a:lnTo>
                    <a:pt x="18160" y="77"/>
                  </a:lnTo>
                  <a:lnTo>
                    <a:pt x="19006" y="847"/>
                  </a:lnTo>
                  <a:lnTo>
                    <a:pt x="19853" y="1591"/>
                  </a:lnTo>
                  <a:lnTo>
                    <a:pt x="20725" y="2283"/>
                  </a:lnTo>
                  <a:lnTo>
                    <a:pt x="21571" y="2950"/>
                  </a:lnTo>
                  <a:lnTo>
                    <a:pt x="22392" y="3591"/>
                  </a:lnTo>
                  <a:lnTo>
                    <a:pt x="23213" y="4207"/>
                  </a:lnTo>
                  <a:lnTo>
                    <a:pt x="24777" y="5310"/>
                  </a:lnTo>
                  <a:lnTo>
                    <a:pt x="24777" y="5310"/>
                  </a:lnTo>
                  <a:lnTo>
                    <a:pt x="25777" y="5977"/>
                  </a:lnTo>
                  <a:lnTo>
                    <a:pt x="26675" y="6566"/>
                  </a:lnTo>
                  <a:lnTo>
                    <a:pt x="28188" y="7515"/>
                  </a:lnTo>
                  <a:lnTo>
                    <a:pt x="29189" y="8105"/>
                  </a:lnTo>
                  <a:lnTo>
                    <a:pt x="29573" y="8311"/>
                  </a:lnTo>
                  <a:lnTo>
                    <a:pt x="29573" y="8311"/>
                  </a:lnTo>
                  <a:lnTo>
                    <a:pt x="30574" y="13979"/>
                  </a:lnTo>
                  <a:lnTo>
                    <a:pt x="30574" y="13979"/>
                  </a:lnTo>
                  <a:lnTo>
                    <a:pt x="31035" y="16595"/>
                  </a:lnTo>
                  <a:lnTo>
                    <a:pt x="31035" y="16595"/>
                  </a:lnTo>
                  <a:lnTo>
                    <a:pt x="31471" y="19057"/>
                  </a:lnTo>
                  <a:lnTo>
                    <a:pt x="31471" y="19057"/>
                  </a:lnTo>
                  <a:lnTo>
                    <a:pt x="31830" y="21109"/>
                  </a:lnTo>
                  <a:lnTo>
                    <a:pt x="31830" y="21109"/>
                  </a:lnTo>
                  <a:lnTo>
                    <a:pt x="33421" y="3021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g29c0ca99db8_3_7"/>
            <p:cNvSpPr/>
            <p:nvPr/>
          </p:nvSpPr>
          <p:spPr>
            <a:xfrm>
              <a:off x="446500" y="3920275"/>
              <a:ext cx="555325" cy="843875"/>
            </a:xfrm>
            <a:custGeom>
              <a:avLst/>
              <a:gdLst/>
              <a:ahLst/>
              <a:cxnLst/>
              <a:rect l="l" t="t" r="r" b="b"/>
              <a:pathLst>
                <a:path w="22213" h="33755" extrusionOk="0">
                  <a:moveTo>
                    <a:pt x="19622" y="1"/>
                  </a:moveTo>
                  <a:lnTo>
                    <a:pt x="18647" y="770"/>
                  </a:lnTo>
                  <a:lnTo>
                    <a:pt x="17724" y="1514"/>
                  </a:lnTo>
                  <a:lnTo>
                    <a:pt x="16801" y="2283"/>
                  </a:lnTo>
                  <a:lnTo>
                    <a:pt x="15928" y="3027"/>
                  </a:lnTo>
                  <a:lnTo>
                    <a:pt x="15082" y="3771"/>
                  </a:lnTo>
                  <a:lnTo>
                    <a:pt x="14236" y="4541"/>
                  </a:lnTo>
                  <a:lnTo>
                    <a:pt x="12671" y="6028"/>
                  </a:lnTo>
                  <a:lnTo>
                    <a:pt x="11184" y="7490"/>
                  </a:lnTo>
                  <a:lnTo>
                    <a:pt x="9773" y="8952"/>
                  </a:lnTo>
                  <a:lnTo>
                    <a:pt x="8490" y="10388"/>
                  </a:lnTo>
                  <a:lnTo>
                    <a:pt x="7259" y="11825"/>
                  </a:lnTo>
                  <a:lnTo>
                    <a:pt x="6131" y="13235"/>
                  </a:lnTo>
                  <a:lnTo>
                    <a:pt x="5054" y="14620"/>
                  </a:lnTo>
                  <a:lnTo>
                    <a:pt x="4053" y="15980"/>
                  </a:lnTo>
                  <a:lnTo>
                    <a:pt x="3130" y="17339"/>
                  </a:lnTo>
                  <a:lnTo>
                    <a:pt x="2258" y="18647"/>
                  </a:lnTo>
                  <a:lnTo>
                    <a:pt x="1463" y="19930"/>
                  </a:lnTo>
                  <a:lnTo>
                    <a:pt x="693" y="21186"/>
                  </a:lnTo>
                  <a:lnTo>
                    <a:pt x="1" y="22417"/>
                  </a:lnTo>
                  <a:lnTo>
                    <a:pt x="796" y="23315"/>
                  </a:lnTo>
                  <a:lnTo>
                    <a:pt x="1642" y="24162"/>
                  </a:lnTo>
                  <a:lnTo>
                    <a:pt x="2386" y="24880"/>
                  </a:lnTo>
                  <a:lnTo>
                    <a:pt x="3130" y="25572"/>
                  </a:lnTo>
                  <a:lnTo>
                    <a:pt x="3899" y="26213"/>
                  </a:lnTo>
                  <a:lnTo>
                    <a:pt x="4694" y="26855"/>
                  </a:lnTo>
                  <a:lnTo>
                    <a:pt x="5515" y="27470"/>
                  </a:lnTo>
                  <a:lnTo>
                    <a:pt x="6362" y="28060"/>
                  </a:lnTo>
                  <a:lnTo>
                    <a:pt x="7208" y="28624"/>
                  </a:lnTo>
                  <a:lnTo>
                    <a:pt x="8080" y="29163"/>
                  </a:lnTo>
                  <a:lnTo>
                    <a:pt x="8721" y="29522"/>
                  </a:lnTo>
                  <a:lnTo>
                    <a:pt x="9362" y="29881"/>
                  </a:lnTo>
                  <a:lnTo>
                    <a:pt x="10106" y="28753"/>
                  </a:lnTo>
                  <a:lnTo>
                    <a:pt x="10696" y="27881"/>
                  </a:lnTo>
                  <a:lnTo>
                    <a:pt x="11081" y="27342"/>
                  </a:lnTo>
                  <a:lnTo>
                    <a:pt x="11209" y="27214"/>
                  </a:lnTo>
                  <a:lnTo>
                    <a:pt x="11235" y="27188"/>
                  </a:lnTo>
                  <a:lnTo>
                    <a:pt x="11286" y="27188"/>
                  </a:lnTo>
                  <a:lnTo>
                    <a:pt x="11440" y="27342"/>
                  </a:lnTo>
                  <a:lnTo>
                    <a:pt x="11568" y="27496"/>
                  </a:lnTo>
                  <a:lnTo>
                    <a:pt x="11696" y="27650"/>
                  </a:lnTo>
                  <a:lnTo>
                    <a:pt x="11799" y="27855"/>
                  </a:lnTo>
                  <a:lnTo>
                    <a:pt x="11902" y="28060"/>
                  </a:lnTo>
                  <a:lnTo>
                    <a:pt x="11979" y="28291"/>
                  </a:lnTo>
                  <a:lnTo>
                    <a:pt x="12030" y="28522"/>
                  </a:lnTo>
                  <a:lnTo>
                    <a:pt x="12081" y="28778"/>
                  </a:lnTo>
                  <a:lnTo>
                    <a:pt x="12158" y="29317"/>
                  </a:lnTo>
                  <a:lnTo>
                    <a:pt x="12158" y="29907"/>
                  </a:lnTo>
                  <a:lnTo>
                    <a:pt x="12158" y="30548"/>
                  </a:lnTo>
                  <a:lnTo>
                    <a:pt x="12107" y="31215"/>
                  </a:lnTo>
                  <a:lnTo>
                    <a:pt x="12799" y="31497"/>
                  </a:lnTo>
                  <a:lnTo>
                    <a:pt x="13825" y="31907"/>
                  </a:lnTo>
                  <a:lnTo>
                    <a:pt x="14851" y="32241"/>
                  </a:lnTo>
                  <a:lnTo>
                    <a:pt x="15903" y="32574"/>
                  </a:lnTo>
                  <a:lnTo>
                    <a:pt x="16954" y="32856"/>
                  </a:lnTo>
                  <a:lnTo>
                    <a:pt x="18032" y="33113"/>
                  </a:lnTo>
                  <a:lnTo>
                    <a:pt x="19109" y="33344"/>
                  </a:lnTo>
                  <a:lnTo>
                    <a:pt x="20212" y="33523"/>
                  </a:lnTo>
                  <a:lnTo>
                    <a:pt x="21315" y="33677"/>
                  </a:lnTo>
                  <a:lnTo>
                    <a:pt x="22212" y="33754"/>
                  </a:lnTo>
                  <a:lnTo>
                    <a:pt x="22135" y="32959"/>
                  </a:lnTo>
                  <a:lnTo>
                    <a:pt x="22058" y="32164"/>
                  </a:lnTo>
                  <a:lnTo>
                    <a:pt x="21853" y="30599"/>
                  </a:lnTo>
                  <a:lnTo>
                    <a:pt x="21597" y="29086"/>
                  </a:lnTo>
                  <a:lnTo>
                    <a:pt x="21289" y="27624"/>
                  </a:lnTo>
                  <a:lnTo>
                    <a:pt x="20981" y="26162"/>
                  </a:lnTo>
                  <a:lnTo>
                    <a:pt x="20648" y="24751"/>
                  </a:lnTo>
                  <a:lnTo>
                    <a:pt x="20007" y="21956"/>
                  </a:lnTo>
                  <a:lnTo>
                    <a:pt x="19699" y="20596"/>
                  </a:lnTo>
                  <a:lnTo>
                    <a:pt x="19442" y="19211"/>
                  </a:lnTo>
                  <a:lnTo>
                    <a:pt x="19211" y="17801"/>
                  </a:lnTo>
                  <a:lnTo>
                    <a:pt x="19032" y="16416"/>
                  </a:lnTo>
                  <a:lnTo>
                    <a:pt x="18955" y="15698"/>
                  </a:lnTo>
                  <a:lnTo>
                    <a:pt x="18929" y="14979"/>
                  </a:lnTo>
                  <a:lnTo>
                    <a:pt x="18878" y="14261"/>
                  </a:lnTo>
                  <a:lnTo>
                    <a:pt x="18878" y="13517"/>
                  </a:lnTo>
                  <a:lnTo>
                    <a:pt x="18904" y="12799"/>
                  </a:lnTo>
                  <a:lnTo>
                    <a:pt x="18929" y="12030"/>
                  </a:lnTo>
                  <a:lnTo>
                    <a:pt x="18981" y="11286"/>
                  </a:lnTo>
                  <a:lnTo>
                    <a:pt x="19058" y="10517"/>
                  </a:lnTo>
                  <a:lnTo>
                    <a:pt x="19314" y="8490"/>
                  </a:lnTo>
                  <a:lnTo>
                    <a:pt x="19468" y="6721"/>
                  </a:lnTo>
                  <a:lnTo>
                    <a:pt x="19596" y="5207"/>
                  </a:lnTo>
                  <a:lnTo>
                    <a:pt x="19648" y="3925"/>
                  </a:lnTo>
                  <a:lnTo>
                    <a:pt x="19699" y="2822"/>
                  </a:lnTo>
                  <a:lnTo>
                    <a:pt x="19699" y="1924"/>
                  </a:lnTo>
                  <a:lnTo>
                    <a:pt x="19699" y="1206"/>
                  </a:lnTo>
                  <a:lnTo>
                    <a:pt x="19673" y="668"/>
                  </a:lnTo>
                  <a:lnTo>
                    <a:pt x="19622" y="78"/>
                  </a:lnTo>
                  <a:lnTo>
                    <a:pt x="19622" y="1"/>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g29c0ca99db8_3_7"/>
            <p:cNvSpPr/>
            <p:nvPr/>
          </p:nvSpPr>
          <p:spPr>
            <a:xfrm>
              <a:off x="1195450" y="3838850"/>
              <a:ext cx="518125" cy="918875"/>
            </a:xfrm>
            <a:custGeom>
              <a:avLst/>
              <a:gdLst/>
              <a:ahLst/>
              <a:cxnLst/>
              <a:rect l="l" t="t" r="r" b="b"/>
              <a:pathLst>
                <a:path w="20725" h="36755" extrusionOk="0">
                  <a:moveTo>
                    <a:pt x="616" y="0"/>
                  </a:moveTo>
                  <a:lnTo>
                    <a:pt x="513" y="1385"/>
                  </a:lnTo>
                  <a:lnTo>
                    <a:pt x="385" y="3976"/>
                  </a:lnTo>
                  <a:lnTo>
                    <a:pt x="231" y="7362"/>
                  </a:lnTo>
                  <a:lnTo>
                    <a:pt x="154" y="10106"/>
                  </a:lnTo>
                  <a:lnTo>
                    <a:pt x="103" y="12183"/>
                  </a:lnTo>
                  <a:lnTo>
                    <a:pt x="52" y="14953"/>
                  </a:lnTo>
                  <a:lnTo>
                    <a:pt x="26" y="17005"/>
                  </a:lnTo>
                  <a:lnTo>
                    <a:pt x="0" y="19288"/>
                  </a:lnTo>
                  <a:lnTo>
                    <a:pt x="26" y="21596"/>
                  </a:lnTo>
                  <a:lnTo>
                    <a:pt x="52" y="23956"/>
                  </a:lnTo>
                  <a:lnTo>
                    <a:pt x="103" y="26316"/>
                  </a:lnTo>
                  <a:lnTo>
                    <a:pt x="180" y="28701"/>
                  </a:lnTo>
                  <a:lnTo>
                    <a:pt x="282" y="31061"/>
                  </a:lnTo>
                  <a:lnTo>
                    <a:pt x="411" y="33420"/>
                  </a:lnTo>
                  <a:lnTo>
                    <a:pt x="564" y="35729"/>
                  </a:lnTo>
                  <a:lnTo>
                    <a:pt x="667" y="36755"/>
                  </a:lnTo>
                  <a:lnTo>
                    <a:pt x="1950" y="36524"/>
                  </a:lnTo>
                  <a:lnTo>
                    <a:pt x="3206" y="36242"/>
                  </a:lnTo>
                  <a:lnTo>
                    <a:pt x="4463" y="35908"/>
                  </a:lnTo>
                  <a:lnTo>
                    <a:pt x="5694" y="35549"/>
                  </a:lnTo>
                  <a:lnTo>
                    <a:pt x="6515" y="35267"/>
                  </a:lnTo>
                  <a:lnTo>
                    <a:pt x="7361" y="34959"/>
                  </a:lnTo>
                  <a:lnTo>
                    <a:pt x="8156" y="34626"/>
                  </a:lnTo>
                  <a:lnTo>
                    <a:pt x="8977" y="34292"/>
                  </a:lnTo>
                  <a:lnTo>
                    <a:pt x="9670" y="33959"/>
                  </a:lnTo>
                  <a:lnTo>
                    <a:pt x="10644" y="33497"/>
                  </a:lnTo>
                  <a:lnTo>
                    <a:pt x="11619" y="32984"/>
                  </a:lnTo>
                  <a:lnTo>
                    <a:pt x="12568" y="32420"/>
                  </a:lnTo>
                  <a:lnTo>
                    <a:pt x="13491" y="31856"/>
                  </a:lnTo>
                  <a:lnTo>
                    <a:pt x="14004" y="31497"/>
                  </a:lnTo>
                  <a:lnTo>
                    <a:pt x="14543" y="31138"/>
                  </a:lnTo>
                  <a:lnTo>
                    <a:pt x="15210" y="30650"/>
                  </a:lnTo>
                  <a:lnTo>
                    <a:pt x="15877" y="30137"/>
                  </a:lnTo>
                  <a:lnTo>
                    <a:pt x="16544" y="29624"/>
                  </a:lnTo>
                  <a:lnTo>
                    <a:pt x="17185" y="29111"/>
                  </a:lnTo>
                  <a:lnTo>
                    <a:pt x="17800" y="28547"/>
                  </a:lnTo>
                  <a:lnTo>
                    <a:pt x="18416" y="27983"/>
                  </a:lnTo>
                  <a:lnTo>
                    <a:pt x="19006" y="27419"/>
                  </a:lnTo>
                  <a:lnTo>
                    <a:pt x="19596" y="26829"/>
                  </a:lnTo>
                  <a:lnTo>
                    <a:pt x="20160" y="26213"/>
                  </a:lnTo>
                  <a:lnTo>
                    <a:pt x="20724" y="25598"/>
                  </a:lnTo>
                  <a:lnTo>
                    <a:pt x="20596" y="23802"/>
                  </a:lnTo>
                  <a:lnTo>
                    <a:pt x="20391" y="21930"/>
                  </a:lnTo>
                  <a:lnTo>
                    <a:pt x="20237" y="20878"/>
                  </a:lnTo>
                  <a:lnTo>
                    <a:pt x="20083" y="19827"/>
                  </a:lnTo>
                  <a:lnTo>
                    <a:pt x="19827" y="18416"/>
                  </a:lnTo>
                  <a:lnTo>
                    <a:pt x="19570" y="17005"/>
                  </a:lnTo>
                  <a:lnTo>
                    <a:pt x="19185" y="15389"/>
                  </a:lnTo>
                  <a:lnTo>
                    <a:pt x="18980" y="14594"/>
                  </a:lnTo>
                  <a:lnTo>
                    <a:pt x="18749" y="13825"/>
                  </a:lnTo>
                  <a:lnTo>
                    <a:pt x="18518" y="13081"/>
                  </a:lnTo>
                  <a:lnTo>
                    <a:pt x="18288" y="12363"/>
                  </a:lnTo>
                  <a:lnTo>
                    <a:pt x="18057" y="11696"/>
                  </a:lnTo>
                  <a:lnTo>
                    <a:pt x="17800" y="11029"/>
                  </a:lnTo>
                  <a:lnTo>
                    <a:pt x="17569" y="10516"/>
                  </a:lnTo>
                  <a:lnTo>
                    <a:pt x="17339" y="10003"/>
                  </a:lnTo>
                  <a:lnTo>
                    <a:pt x="17082" y="9516"/>
                  </a:lnTo>
                  <a:lnTo>
                    <a:pt x="16851" y="9054"/>
                  </a:lnTo>
                  <a:lnTo>
                    <a:pt x="16595" y="8644"/>
                  </a:lnTo>
                  <a:lnTo>
                    <a:pt x="16313" y="8234"/>
                  </a:lnTo>
                  <a:lnTo>
                    <a:pt x="16056" y="7874"/>
                  </a:lnTo>
                  <a:lnTo>
                    <a:pt x="15774" y="7567"/>
                  </a:lnTo>
                  <a:lnTo>
                    <a:pt x="15133" y="6900"/>
                  </a:lnTo>
                  <a:lnTo>
                    <a:pt x="14466" y="6259"/>
                  </a:lnTo>
                  <a:lnTo>
                    <a:pt x="13825" y="5694"/>
                  </a:lnTo>
                  <a:lnTo>
                    <a:pt x="13158" y="5130"/>
                  </a:lnTo>
                  <a:lnTo>
                    <a:pt x="12491" y="4617"/>
                  </a:lnTo>
                  <a:lnTo>
                    <a:pt x="11824" y="4130"/>
                  </a:lnTo>
                  <a:lnTo>
                    <a:pt x="11183" y="3694"/>
                  </a:lnTo>
                  <a:lnTo>
                    <a:pt x="10516" y="3283"/>
                  </a:lnTo>
                  <a:lnTo>
                    <a:pt x="9875" y="2899"/>
                  </a:lnTo>
                  <a:lnTo>
                    <a:pt x="9234" y="2565"/>
                  </a:lnTo>
                  <a:lnTo>
                    <a:pt x="8592" y="2232"/>
                  </a:lnTo>
                  <a:lnTo>
                    <a:pt x="7977" y="1950"/>
                  </a:lnTo>
                  <a:lnTo>
                    <a:pt x="7361" y="1668"/>
                  </a:lnTo>
                  <a:lnTo>
                    <a:pt x="6771" y="1437"/>
                  </a:lnTo>
                  <a:lnTo>
                    <a:pt x="6182" y="1232"/>
                  </a:lnTo>
                  <a:lnTo>
                    <a:pt x="5617" y="1026"/>
                  </a:lnTo>
                  <a:lnTo>
                    <a:pt x="4566" y="719"/>
                  </a:lnTo>
                  <a:lnTo>
                    <a:pt x="3617" y="462"/>
                  </a:lnTo>
                  <a:lnTo>
                    <a:pt x="2745" y="283"/>
                  </a:lnTo>
                  <a:lnTo>
                    <a:pt x="2026" y="154"/>
                  </a:lnTo>
                  <a:lnTo>
                    <a:pt x="1437" y="77"/>
                  </a:lnTo>
                  <a:lnTo>
                    <a:pt x="975" y="26"/>
                  </a:lnTo>
                  <a:lnTo>
                    <a:pt x="616"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g29c0ca99db8_3_7"/>
            <p:cNvSpPr/>
            <p:nvPr/>
          </p:nvSpPr>
          <p:spPr>
            <a:xfrm>
              <a:off x="1195450" y="3838850"/>
              <a:ext cx="518125" cy="918875"/>
            </a:xfrm>
            <a:custGeom>
              <a:avLst/>
              <a:gdLst/>
              <a:ahLst/>
              <a:cxnLst/>
              <a:rect l="l" t="t" r="r" b="b"/>
              <a:pathLst>
                <a:path w="20725" h="36755" fill="none" extrusionOk="0">
                  <a:moveTo>
                    <a:pt x="20724" y="25598"/>
                  </a:moveTo>
                  <a:lnTo>
                    <a:pt x="20724" y="25598"/>
                  </a:lnTo>
                  <a:lnTo>
                    <a:pt x="20160" y="26213"/>
                  </a:lnTo>
                  <a:lnTo>
                    <a:pt x="19596" y="26829"/>
                  </a:lnTo>
                  <a:lnTo>
                    <a:pt x="19006" y="27419"/>
                  </a:lnTo>
                  <a:lnTo>
                    <a:pt x="18416" y="27983"/>
                  </a:lnTo>
                  <a:lnTo>
                    <a:pt x="17800" y="28547"/>
                  </a:lnTo>
                  <a:lnTo>
                    <a:pt x="17185" y="29111"/>
                  </a:lnTo>
                  <a:lnTo>
                    <a:pt x="16544" y="29624"/>
                  </a:lnTo>
                  <a:lnTo>
                    <a:pt x="15877" y="30137"/>
                  </a:lnTo>
                  <a:lnTo>
                    <a:pt x="15877" y="30137"/>
                  </a:lnTo>
                  <a:lnTo>
                    <a:pt x="15210" y="30650"/>
                  </a:lnTo>
                  <a:lnTo>
                    <a:pt x="14543" y="31138"/>
                  </a:lnTo>
                  <a:lnTo>
                    <a:pt x="14543" y="31138"/>
                  </a:lnTo>
                  <a:lnTo>
                    <a:pt x="14004" y="31497"/>
                  </a:lnTo>
                  <a:lnTo>
                    <a:pt x="13491" y="31856"/>
                  </a:lnTo>
                  <a:lnTo>
                    <a:pt x="13491" y="31856"/>
                  </a:lnTo>
                  <a:lnTo>
                    <a:pt x="12568" y="32420"/>
                  </a:lnTo>
                  <a:lnTo>
                    <a:pt x="11619" y="32984"/>
                  </a:lnTo>
                  <a:lnTo>
                    <a:pt x="10644" y="33497"/>
                  </a:lnTo>
                  <a:lnTo>
                    <a:pt x="9670" y="33959"/>
                  </a:lnTo>
                  <a:lnTo>
                    <a:pt x="9670" y="33959"/>
                  </a:lnTo>
                  <a:lnTo>
                    <a:pt x="8977" y="34292"/>
                  </a:lnTo>
                  <a:lnTo>
                    <a:pt x="8977" y="34292"/>
                  </a:lnTo>
                  <a:lnTo>
                    <a:pt x="8156" y="34626"/>
                  </a:lnTo>
                  <a:lnTo>
                    <a:pt x="7361" y="34959"/>
                  </a:lnTo>
                  <a:lnTo>
                    <a:pt x="6515" y="35267"/>
                  </a:lnTo>
                  <a:lnTo>
                    <a:pt x="5694" y="35549"/>
                  </a:lnTo>
                  <a:lnTo>
                    <a:pt x="5694" y="35549"/>
                  </a:lnTo>
                  <a:lnTo>
                    <a:pt x="4463" y="35908"/>
                  </a:lnTo>
                  <a:lnTo>
                    <a:pt x="3206" y="36242"/>
                  </a:lnTo>
                  <a:lnTo>
                    <a:pt x="1950" y="36524"/>
                  </a:lnTo>
                  <a:lnTo>
                    <a:pt x="667" y="36755"/>
                  </a:lnTo>
                  <a:lnTo>
                    <a:pt x="667" y="36755"/>
                  </a:lnTo>
                  <a:lnTo>
                    <a:pt x="564" y="35729"/>
                  </a:lnTo>
                  <a:lnTo>
                    <a:pt x="564" y="35729"/>
                  </a:lnTo>
                  <a:lnTo>
                    <a:pt x="411" y="33420"/>
                  </a:lnTo>
                  <a:lnTo>
                    <a:pt x="282" y="31061"/>
                  </a:lnTo>
                  <a:lnTo>
                    <a:pt x="180" y="28701"/>
                  </a:lnTo>
                  <a:lnTo>
                    <a:pt x="103" y="26316"/>
                  </a:lnTo>
                  <a:lnTo>
                    <a:pt x="52" y="23956"/>
                  </a:lnTo>
                  <a:lnTo>
                    <a:pt x="26" y="21596"/>
                  </a:lnTo>
                  <a:lnTo>
                    <a:pt x="0" y="19288"/>
                  </a:lnTo>
                  <a:lnTo>
                    <a:pt x="26" y="17005"/>
                  </a:lnTo>
                  <a:lnTo>
                    <a:pt x="26" y="17005"/>
                  </a:lnTo>
                  <a:lnTo>
                    <a:pt x="52" y="14953"/>
                  </a:lnTo>
                  <a:lnTo>
                    <a:pt x="52" y="14953"/>
                  </a:lnTo>
                  <a:lnTo>
                    <a:pt x="103" y="12183"/>
                  </a:lnTo>
                  <a:lnTo>
                    <a:pt x="103" y="12183"/>
                  </a:lnTo>
                  <a:lnTo>
                    <a:pt x="154" y="10106"/>
                  </a:lnTo>
                  <a:lnTo>
                    <a:pt x="154" y="10106"/>
                  </a:lnTo>
                  <a:lnTo>
                    <a:pt x="231" y="7362"/>
                  </a:lnTo>
                  <a:lnTo>
                    <a:pt x="231" y="7362"/>
                  </a:lnTo>
                  <a:lnTo>
                    <a:pt x="385" y="3976"/>
                  </a:lnTo>
                  <a:lnTo>
                    <a:pt x="513" y="1385"/>
                  </a:lnTo>
                  <a:lnTo>
                    <a:pt x="513" y="1385"/>
                  </a:lnTo>
                  <a:lnTo>
                    <a:pt x="513" y="1385"/>
                  </a:lnTo>
                  <a:lnTo>
                    <a:pt x="616" y="0"/>
                  </a:lnTo>
                  <a:lnTo>
                    <a:pt x="616" y="0"/>
                  </a:lnTo>
                  <a:lnTo>
                    <a:pt x="616" y="0"/>
                  </a:lnTo>
                  <a:lnTo>
                    <a:pt x="975" y="26"/>
                  </a:lnTo>
                  <a:lnTo>
                    <a:pt x="1437" y="77"/>
                  </a:lnTo>
                  <a:lnTo>
                    <a:pt x="2026" y="154"/>
                  </a:lnTo>
                  <a:lnTo>
                    <a:pt x="2745" y="283"/>
                  </a:lnTo>
                  <a:lnTo>
                    <a:pt x="3617" y="462"/>
                  </a:lnTo>
                  <a:lnTo>
                    <a:pt x="4566" y="719"/>
                  </a:lnTo>
                  <a:lnTo>
                    <a:pt x="5617" y="1026"/>
                  </a:lnTo>
                  <a:lnTo>
                    <a:pt x="6182" y="1232"/>
                  </a:lnTo>
                  <a:lnTo>
                    <a:pt x="6771" y="1437"/>
                  </a:lnTo>
                  <a:lnTo>
                    <a:pt x="7361" y="1668"/>
                  </a:lnTo>
                  <a:lnTo>
                    <a:pt x="7977" y="1950"/>
                  </a:lnTo>
                  <a:lnTo>
                    <a:pt x="8592" y="2232"/>
                  </a:lnTo>
                  <a:lnTo>
                    <a:pt x="9234" y="2565"/>
                  </a:lnTo>
                  <a:lnTo>
                    <a:pt x="9875" y="2899"/>
                  </a:lnTo>
                  <a:lnTo>
                    <a:pt x="10516" y="3283"/>
                  </a:lnTo>
                  <a:lnTo>
                    <a:pt x="11183" y="3694"/>
                  </a:lnTo>
                  <a:lnTo>
                    <a:pt x="11824" y="4130"/>
                  </a:lnTo>
                  <a:lnTo>
                    <a:pt x="12491" y="4617"/>
                  </a:lnTo>
                  <a:lnTo>
                    <a:pt x="13158" y="5130"/>
                  </a:lnTo>
                  <a:lnTo>
                    <a:pt x="13825" y="5694"/>
                  </a:lnTo>
                  <a:lnTo>
                    <a:pt x="14466" y="6259"/>
                  </a:lnTo>
                  <a:lnTo>
                    <a:pt x="15133" y="6900"/>
                  </a:lnTo>
                  <a:lnTo>
                    <a:pt x="15774" y="7567"/>
                  </a:lnTo>
                  <a:lnTo>
                    <a:pt x="15774" y="7567"/>
                  </a:lnTo>
                  <a:lnTo>
                    <a:pt x="16056" y="7874"/>
                  </a:lnTo>
                  <a:lnTo>
                    <a:pt x="16313" y="8234"/>
                  </a:lnTo>
                  <a:lnTo>
                    <a:pt x="16595" y="8644"/>
                  </a:lnTo>
                  <a:lnTo>
                    <a:pt x="16851" y="9054"/>
                  </a:lnTo>
                  <a:lnTo>
                    <a:pt x="17082" y="9516"/>
                  </a:lnTo>
                  <a:lnTo>
                    <a:pt x="17339" y="10003"/>
                  </a:lnTo>
                  <a:lnTo>
                    <a:pt x="17569" y="10516"/>
                  </a:lnTo>
                  <a:lnTo>
                    <a:pt x="17800" y="11029"/>
                  </a:lnTo>
                  <a:lnTo>
                    <a:pt x="17800" y="11029"/>
                  </a:lnTo>
                  <a:lnTo>
                    <a:pt x="18057" y="11696"/>
                  </a:lnTo>
                  <a:lnTo>
                    <a:pt x="18288" y="12363"/>
                  </a:lnTo>
                  <a:lnTo>
                    <a:pt x="18518" y="13081"/>
                  </a:lnTo>
                  <a:lnTo>
                    <a:pt x="18749" y="13825"/>
                  </a:lnTo>
                  <a:lnTo>
                    <a:pt x="18749" y="13825"/>
                  </a:lnTo>
                  <a:lnTo>
                    <a:pt x="18980" y="14594"/>
                  </a:lnTo>
                  <a:lnTo>
                    <a:pt x="19185" y="15389"/>
                  </a:lnTo>
                  <a:lnTo>
                    <a:pt x="19570" y="17005"/>
                  </a:lnTo>
                  <a:lnTo>
                    <a:pt x="19570" y="17005"/>
                  </a:lnTo>
                  <a:lnTo>
                    <a:pt x="19827" y="18416"/>
                  </a:lnTo>
                  <a:lnTo>
                    <a:pt x="20083" y="19827"/>
                  </a:lnTo>
                  <a:lnTo>
                    <a:pt x="20083" y="19827"/>
                  </a:lnTo>
                  <a:lnTo>
                    <a:pt x="20237" y="20878"/>
                  </a:lnTo>
                  <a:lnTo>
                    <a:pt x="20391" y="21930"/>
                  </a:lnTo>
                  <a:lnTo>
                    <a:pt x="20391" y="21930"/>
                  </a:lnTo>
                  <a:lnTo>
                    <a:pt x="20596" y="23802"/>
                  </a:lnTo>
                  <a:lnTo>
                    <a:pt x="20724" y="2559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g29c0ca99db8_3_7"/>
            <p:cNvSpPr/>
            <p:nvPr/>
          </p:nvSpPr>
          <p:spPr>
            <a:xfrm>
              <a:off x="1281375" y="3967725"/>
              <a:ext cx="507850" cy="649575"/>
            </a:xfrm>
            <a:custGeom>
              <a:avLst/>
              <a:gdLst/>
              <a:ahLst/>
              <a:cxnLst/>
              <a:rect l="l" t="t" r="r" b="b"/>
              <a:pathLst>
                <a:path w="20314" h="25983" extrusionOk="0">
                  <a:moveTo>
                    <a:pt x="4976" y="1"/>
                  </a:moveTo>
                  <a:lnTo>
                    <a:pt x="4386" y="26"/>
                  </a:lnTo>
                  <a:lnTo>
                    <a:pt x="3796" y="78"/>
                  </a:lnTo>
                  <a:lnTo>
                    <a:pt x="3411" y="129"/>
                  </a:lnTo>
                  <a:lnTo>
                    <a:pt x="3027" y="206"/>
                  </a:lnTo>
                  <a:lnTo>
                    <a:pt x="2642" y="309"/>
                  </a:lnTo>
                  <a:lnTo>
                    <a:pt x="2283" y="437"/>
                  </a:lnTo>
                  <a:lnTo>
                    <a:pt x="1949" y="565"/>
                  </a:lnTo>
                  <a:lnTo>
                    <a:pt x="1642" y="719"/>
                  </a:lnTo>
                  <a:lnTo>
                    <a:pt x="1359" y="873"/>
                  </a:lnTo>
                  <a:lnTo>
                    <a:pt x="1077" y="1078"/>
                  </a:lnTo>
                  <a:lnTo>
                    <a:pt x="847" y="1283"/>
                  </a:lnTo>
                  <a:lnTo>
                    <a:pt x="616" y="1514"/>
                  </a:lnTo>
                  <a:lnTo>
                    <a:pt x="436" y="1770"/>
                  </a:lnTo>
                  <a:lnTo>
                    <a:pt x="282" y="2053"/>
                  </a:lnTo>
                  <a:lnTo>
                    <a:pt x="154" y="2360"/>
                  </a:lnTo>
                  <a:lnTo>
                    <a:pt x="77" y="2694"/>
                  </a:lnTo>
                  <a:lnTo>
                    <a:pt x="26" y="3027"/>
                  </a:lnTo>
                  <a:lnTo>
                    <a:pt x="0" y="3412"/>
                  </a:lnTo>
                  <a:lnTo>
                    <a:pt x="26" y="4028"/>
                  </a:lnTo>
                  <a:lnTo>
                    <a:pt x="77" y="4617"/>
                  </a:lnTo>
                  <a:lnTo>
                    <a:pt x="154" y="5207"/>
                  </a:lnTo>
                  <a:lnTo>
                    <a:pt x="231" y="5772"/>
                  </a:lnTo>
                  <a:lnTo>
                    <a:pt x="334" y="6310"/>
                  </a:lnTo>
                  <a:lnTo>
                    <a:pt x="462" y="6849"/>
                  </a:lnTo>
                  <a:lnTo>
                    <a:pt x="590" y="7336"/>
                  </a:lnTo>
                  <a:lnTo>
                    <a:pt x="718" y="7824"/>
                  </a:lnTo>
                  <a:lnTo>
                    <a:pt x="923" y="8439"/>
                  </a:lnTo>
                  <a:lnTo>
                    <a:pt x="1129" y="9029"/>
                  </a:lnTo>
                  <a:lnTo>
                    <a:pt x="1334" y="9542"/>
                  </a:lnTo>
                  <a:lnTo>
                    <a:pt x="1539" y="10029"/>
                  </a:lnTo>
                  <a:lnTo>
                    <a:pt x="1924" y="10799"/>
                  </a:lnTo>
                  <a:lnTo>
                    <a:pt x="2257" y="11389"/>
                  </a:lnTo>
                  <a:lnTo>
                    <a:pt x="2462" y="11722"/>
                  </a:lnTo>
                  <a:lnTo>
                    <a:pt x="2539" y="11850"/>
                  </a:lnTo>
                  <a:lnTo>
                    <a:pt x="3078" y="12748"/>
                  </a:lnTo>
                  <a:lnTo>
                    <a:pt x="4258" y="14723"/>
                  </a:lnTo>
                  <a:lnTo>
                    <a:pt x="7951" y="20853"/>
                  </a:lnTo>
                  <a:lnTo>
                    <a:pt x="9593" y="23546"/>
                  </a:lnTo>
                  <a:lnTo>
                    <a:pt x="11106" y="25983"/>
                  </a:lnTo>
                  <a:lnTo>
                    <a:pt x="11773" y="25495"/>
                  </a:lnTo>
                  <a:lnTo>
                    <a:pt x="12440" y="24982"/>
                  </a:lnTo>
                  <a:lnTo>
                    <a:pt x="13107" y="24469"/>
                  </a:lnTo>
                  <a:lnTo>
                    <a:pt x="13748" y="23956"/>
                  </a:lnTo>
                  <a:lnTo>
                    <a:pt x="14363" y="23392"/>
                  </a:lnTo>
                  <a:lnTo>
                    <a:pt x="14979" y="22828"/>
                  </a:lnTo>
                  <a:lnTo>
                    <a:pt x="15569" y="22264"/>
                  </a:lnTo>
                  <a:lnTo>
                    <a:pt x="16159" y="21674"/>
                  </a:lnTo>
                  <a:lnTo>
                    <a:pt x="16723" y="21058"/>
                  </a:lnTo>
                  <a:lnTo>
                    <a:pt x="17287" y="20443"/>
                  </a:lnTo>
                  <a:lnTo>
                    <a:pt x="18031" y="19570"/>
                  </a:lnTo>
                  <a:lnTo>
                    <a:pt x="18724" y="18647"/>
                  </a:lnTo>
                  <a:lnTo>
                    <a:pt x="19262" y="17929"/>
                  </a:lnTo>
                  <a:lnTo>
                    <a:pt x="19775" y="17211"/>
                  </a:lnTo>
                  <a:lnTo>
                    <a:pt x="20314" y="17288"/>
                  </a:lnTo>
                  <a:lnTo>
                    <a:pt x="20057" y="16775"/>
                  </a:lnTo>
                  <a:lnTo>
                    <a:pt x="19903" y="16467"/>
                  </a:lnTo>
                  <a:lnTo>
                    <a:pt x="19852" y="16390"/>
                  </a:lnTo>
                  <a:lnTo>
                    <a:pt x="19262" y="15236"/>
                  </a:lnTo>
                  <a:lnTo>
                    <a:pt x="17903" y="12568"/>
                  </a:lnTo>
                  <a:lnTo>
                    <a:pt x="17544" y="11876"/>
                  </a:lnTo>
                  <a:lnTo>
                    <a:pt x="15851" y="8670"/>
                  </a:lnTo>
                  <a:lnTo>
                    <a:pt x="15081" y="7208"/>
                  </a:lnTo>
                  <a:lnTo>
                    <a:pt x="14363" y="5874"/>
                  </a:lnTo>
                  <a:lnTo>
                    <a:pt x="13645" y="4643"/>
                  </a:lnTo>
                  <a:lnTo>
                    <a:pt x="13055" y="3617"/>
                  </a:lnTo>
                  <a:lnTo>
                    <a:pt x="12594" y="2873"/>
                  </a:lnTo>
                  <a:lnTo>
                    <a:pt x="12414" y="2591"/>
                  </a:lnTo>
                  <a:lnTo>
                    <a:pt x="12260" y="2412"/>
                  </a:lnTo>
                  <a:lnTo>
                    <a:pt x="11978" y="2104"/>
                  </a:lnTo>
                  <a:lnTo>
                    <a:pt x="11645" y="1822"/>
                  </a:lnTo>
                  <a:lnTo>
                    <a:pt x="11234" y="1540"/>
                  </a:lnTo>
                  <a:lnTo>
                    <a:pt x="10798" y="1283"/>
                  </a:lnTo>
                  <a:lnTo>
                    <a:pt x="10311" y="1052"/>
                  </a:lnTo>
                  <a:lnTo>
                    <a:pt x="9798" y="847"/>
                  </a:lnTo>
                  <a:lnTo>
                    <a:pt x="9234" y="642"/>
                  </a:lnTo>
                  <a:lnTo>
                    <a:pt x="8669" y="488"/>
                  </a:lnTo>
                  <a:lnTo>
                    <a:pt x="8079" y="334"/>
                  </a:lnTo>
                  <a:lnTo>
                    <a:pt x="7464" y="206"/>
                  </a:lnTo>
                  <a:lnTo>
                    <a:pt x="6848" y="103"/>
                  </a:lnTo>
                  <a:lnTo>
                    <a:pt x="6233" y="52"/>
                  </a:lnTo>
                  <a:lnTo>
                    <a:pt x="5591" y="1"/>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g29c0ca99db8_3_7"/>
            <p:cNvSpPr/>
            <p:nvPr/>
          </p:nvSpPr>
          <p:spPr>
            <a:xfrm>
              <a:off x="1281375" y="3967725"/>
              <a:ext cx="507850" cy="649575"/>
            </a:xfrm>
            <a:custGeom>
              <a:avLst/>
              <a:gdLst/>
              <a:ahLst/>
              <a:cxnLst/>
              <a:rect l="l" t="t" r="r" b="b"/>
              <a:pathLst>
                <a:path w="20314" h="25983" fill="none" extrusionOk="0">
                  <a:moveTo>
                    <a:pt x="20314" y="17288"/>
                  </a:moveTo>
                  <a:lnTo>
                    <a:pt x="20314" y="17288"/>
                  </a:lnTo>
                  <a:lnTo>
                    <a:pt x="19775" y="17211"/>
                  </a:lnTo>
                  <a:lnTo>
                    <a:pt x="19775" y="17211"/>
                  </a:lnTo>
                  <a:lnTo>
                    <a:pt x="19262" y="17929"/>
                  </a:lnTo>
                  <a:lnTo>
                    <a:pt x="18724" y="18647"/>
                  </a:lnTo>
                  <a:lnTo>
                    <a:pt x="18724" y="18647"/>
                  </a:lnTo>
                  <a:lnTo>
                    <a:pt x="18031" y="19570"/>
                  </a:lnTo>
                  <a:lnTo>
                    <a:pt x="17287" y="20443"/>
                  </a:lnTo>
                  <a:lnTo>
                    <a:pt x="17287" y="20443"/>
                  </a:lnTo>
                  <a:lnTo>
                    <a:pt x="16723" y="21058"/>
                  </a:lnTo>
                  <a:lnTo>
                    <a:pt x="16159" y="21674"/>
                  </a:lnTo>
                  <a:lnTo>
                    <a:pt x="15569" y="22264"/>
                  </a:lnTo>
                  <a:lnTo>
                    <a:pt x="14979" y="22828"/>
                  </a:lnTo>
                  <a:lnTo>
                    <a:pt x="14363" y="23392"/>
                  </a:lnTo>
                  <a:lnTo>
                    <a:pt x="13748" y="23956"/>
                  </a:lnTo>
                  <a:lnTo>
                    <a:pt x="13107" y="24469"/>
                  </a:lnTo>
                  <a:lnTo>
                    <a:pt x="12440" y="24982"/>
                  </a:lnTo>
                  <a:lnTo>
                    <a:pt x="12440" y="24982"/>
                  </a:lnTo>
                  <a:lnTo>
                    <a:pt x="11773" y="25495"/>
                  </a:lnTo>
                  <a:lnTo>
                    <a:pt x="11106" y="25983"/>
                  </a:lnTo>
                  <a:lnTo>
                    <a:pt x="11106" y="25983"/>
                  </a:lnTo>
                  <a:lnTo>
                    <a:pt x="9593" y="23546"/>
                  </a:lnTo>
                  <a:lnTo>
                    <a:pt x="7951" y="20853"/>
                  </a:lnTo>
                  <a:lnTo>
                    <a:pt x="4258" y="14723"/>
                  </a:lnTo>
                  <a:lnTo>
                    <a:pt x="4258" y="14723"/>
                  </a:lnTo>
                  <a:lnTo>
                    <a:pt x="3078" y="12748"/>
                  </a:lnTo>
                  <a:lnTo>
                    <a:pt x="3078" y="12748"/>
                  </a:lnTo>
                  <a:lnTo>
                    <a:pt x="2539" y="11850"/>
                  </a:lnTo>
                  <a:lnTo>
                    <a:pt x="2539" y="11850"/>
                  </a:lnTo>
                  <a:lnTo>
                    <a:pt x="2462" y="11722"/>
                  </a:lnTo>
                  <a:lnTo>
                    <a:pt x="2257" y="11389"/>
                  </a:lnTo>
                  <a:lnTo>
                    <a:pt x="1924" y="10799"/>
                  </a:lnTo>
                  <a:lnTo>
                    <a:pt x="1539" y="10029"/>
                  </a:lnTo>
                  <a:lnTo>
                    <a:pt x="1539" y="10029"/>
                  </a:lnTo>
                  <a:lnTo>
                    <a:pt x="1334" y="9542"/>
                  </a:lnTo>
                  <a:lnTo>
                    <a:pt x="1129" y="9029"/>
                  </a:lnTo>
                  <a:lnTo>
                    <a:pt x="923" y="8439"/>
                  </a:lnTo>
                  <a:lnTo>
                    <a:pt x="718" y="7824"/>
                  </a:lnTo>
                  <a:lnTo>
                    <a:pt x="718" y="7824"/>
                  </a:lnTo>
                  <a:lnTo>
                    <a:pt x="590" y="7336"/>
                  </a:lnTo>
                  <a:lnTo>
                    <a:pt x="462" y="6849"/>
                  </a:lnTo>
                  <a:lnTo>
                    <a:pt x="334" y="6310"/>
                  </a:lnTo>
                  <a:lnTo>
                    <a:pt x="231" y="5772"/>
                  </a:lnTo>
                  <a:lnTo>
                    <a:pt x="154" y="5207"/>
                  </a:lnTo>
                  <a:lnTo>
                    <a:pt x="77" y="4617"/>
                  </a:lnTo>
                  <a:lnTo>
                    <a:pt x="26" y="4028"/>
                  </a:lnTo>
                  <a:lnTo>
                    <a:pt x="0" y="3412"/>
                  </a:lnTo>
                  <a:lnTo>
                    <a:pt x="0" y="3412"/>
                  </a:lnTo>
                  <a:lnTo>
                    <a:pt x="26" y="3027"/>
                  </a:lnTo>
                  <a:lnTo>
                    <a:pt x="77" y="2694"/>
                  </a:lnTo>
                  <a:lnTo>
                    <a:pt x="154" y="2360"/>
                  </a:lnTo>
                  <a:lnTo>
                    <a:pt x="282" y="2053"/>
                  </a:lnTo>
                  <a:lnTo>
                    <a:pt x="436" y="1770"/>
                  </a:lnTo>
                  <a:lnTo>
                    <a:pt x="616" y="1514"/>
                  </a:lnTo>
                  <a:lnTo>
                    <a:pt x="847" y="1283"/>
                  </a:lnTo>
                  <a:lnTo>
                    <a:pt x="1077" y="1078"/>
                  </a:lnTo>
                  <a:lnTo>
                    <a:pt x="1359" y="873"/>
                  </a:lnTo>
                  <a:lnTo>
                    <a:pt x="1642" y="719"/>
                  </a:lnTo>
                  <a:lnTo>
                    <a:pt x="1949" y="565"/>
                  </a:lnTo>
                  <a:lnTo>
                    <a:pt x="2283" y="437"/>
                  </a:lnTo>
                  <a:lnTo>
                    <a:pt x="2642" y="309"/>
                  </a:lnTo>
                  <a:lnTo>
                    <a:pt x="3027" y="206"/>
                  </a:lnTo>
                  <a:lnTo>
                    <a:pt x="3411" y="129"/>
                  </a:lnTo>
                  <a:lnTo>
                    <a:pt x="3796" y="78"/>
                  </a:lnTo>
                  <a:lnTo>
                    <a:pt x="3796" y="78"/>
                  </a:lnTo>
                  <a:lnTo>
                    <a:pt x="4386" y="26"/>
                  </a:lnTo>
                  <a:lnTo>
                    <a:pt x="4976" y="1"/>
                  </a:lnTo>
                  <a:lnTo>
                    <a:pt x="5591" y="1"/>
                  </a:lnTo>
                  <a:lnTo>
                    <a:pt x="6233" y="52"/>
                  </a:lnTo>
                  <a:lnTo>
                    <a:pt x="6848" y="103"/>
                  </a:lnTo>
                  <a:lnTo>
                    <a:pt x="7464" y="206"/>
                  </a:lnTo>
                  <a:lnTo>
                    <a:pt x="8079" y="334"/>
                  </a:lnTo>
                  <a:lnTo>
                    <a:pt x="8669" y="488"/>
                  </a:lnTo>
                  <a:lnTo>
                    <a:pt x="9234" y="642"/>
                  </a:lnTo>
                  <a:lnTo>
                    <a:pt x="9798" y="847"/>
                  </a:lnTo>
                  <a:lnTo>
                    <a:pt x="10311" y="1052"/>
                  </a:lnTo>
                  <a:lnTo>
                    <a:pt x="10798" y="1283"/>
                  </a:lnTo>
                  <a:lnTo>
                    <a:pt x="11234" y="1540"/>
                  </a:lnTo>
                  <a:lnTo>
                    <a:pt x="11645" y="1822"/>
                  </a:lnTo>
                  <a:lnTo>
                    <a:pt x="11978" y="2104"/>
                  </a:lnTo>
                  <a:lnTo>
                    <a:pt x="12260" y="2412"/>
                  </a:lnTo>
                  <a:lnTo>
                    <a:pt x="12260" y="2412"/>
                  </a:lnTo>
                  <a:lnTo>
                    <a:pt x="12414" y="2591"/>
                  </a:lnTo>
                  <a:lnTo>
                    <a:pt x="12594" y="2873"/>
                  </a:lnTo>
                  <a:lnTo>
                    <a:pt x="13055" y="3617"/>
                  </a:lnTo>
                  <a:lnTo>
                    <a:pt x="13645" y="4643"/>
                  </a:lnTo>
                  <a:lnTo>
                    <a:pt x="14363" y="5874"/>
                  </a:lnTo>
                  <a:lnTo>
                    <a:pt x="14363" y="5874"/>
                  </a:lnTo>
                  <a:lnTo>
                    <a:pt x="15081" y="7208"/>
                  </a:lnTo>
                  <a:lnTo>
                    <a:pt x="15851" y="8670"/>
                  </a:lnTo>
                  <a:lnTo>
                    <a:pt x="15851" y="8670"/>
                  </a:lnTo>
                  <a:lnTo>
                    <a:pt x="17544" y="11876"/>
                  </a:lnTo>
                  <a:lnTo>
                    <a:pt x="17544" y="11876"/>
                  </a:lnTo>
                  <a:lnTo>
                    <a:pt x="17903" y="12568"/>
                  </a:lnTo>
                  <a:lnTo>
                    <a:pt x="17903" y="12568"/>
                  </a:lnTo>
                  <a:lnTo>
                    <a:pt x="19262" y="15236"/>
                  </a:lnTo>
                  <a:lnTo>
                    <a:pt x="19262" y="15236"/>
                  </a:lnTo>
                  <a:lnTo>
                    <a:pt x="19852" y="16390"/>
                  </a:lnTo>
                  <a:lnTo>
                    <a:pt x="19852" y="16390"/>
                  </a:lnTo>
                  <a:lnTo>
                    <a:pt x="19903" y="16467"/>
                  </a:lnTo>
                  <a:lnTo>
                    <a:pt x="19903" y="16467"/>
                  </a:lnTo>
                  <a:lnTo>
                    <a:pt x="20057" y="16775"/>
                  </a:lnTo>
                  <a:lnTo>
                    <a:pt x="20057" y="16775"/>
                  </a:lnTo>
                  <a:lnTo>
                    <a:pt x="20314" y="172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g29c0ca99db8_3_7"/>
            <p:cNvSpPr/>
            <p:nvPr/>
          </p:nvSpPr>
          <p:spPr>
            <a:xfrm>
              <a:off x="1038350" y="3955550"/>
              <a:ext cx="20550" cy="7725"/>
            </a:xfrm>
            <a:custGeom>
              <a:avLst/>
              <a:gdLst/>
              <a:ahLst/>
              <a:cxnLst/>
              <a:rect l="l" t="t" r="r" b="b"/>
              <a:pathLst>
                <a:path w="822" h="309" extrusionOk="0">
                  <a:moveTo>
                    <a:pt x="411" y="0"/>
                  </a:moveTo>
                  <a:lnTo>
                    <a:pt x="257" y="26"/>
                  </a:lnTo>
                  <a:lnTo>
                    <a:pt x="154" y="77"/>
                  </a:lnTo>
                  <a:lnTo>
                    <a:pt x="52" y="180"/>
                  </a:lnTo>
                  <a:lnTo>
                    <a:pt x="0" y="308"/>
                  </a:lnTo>
                  <a:lnTo>
                    <a:pt x="206" y="283"/>
                  </a:lnTo>
                  <a:lnTo>
                    <a:pt x="411" y="231"/>
                  </a:lnTo>
                  <a:lnTo>
                    <a:pt x="616" y="180"/>
                  </a:lnTo>
                  <a:lnTo>
                    <a:pt x="821" y="103"/>
                  </a:lnTo>
                  <a:lnTo>
                    <a:pt x="667" y="52"/>
                  </a:lnTo>
                  <a:lnTo>
                    <a:pt x="539" y="0"/>
                  </a:lnTo>
                  <a:close/>
                </a:path>
              </a:pathLst>
            </a:custGeom>
            <a:solidFill>
              <a:srgbClr val="C994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g29c0ca99db8_3_7"/>
            <p:cNvSpPr/>
            <p:nvPr/>
          </p:nvSpPr>
          <p:spPr>
            <a:xfrm>
              <a:off x="1038350" y="3955550"/>
              <a:ext cx="20550" cy="7725"/>
            </a:xfrm>
            <a:custGeom>
              <a:avLst/>
              <a:gdLst/>
              <a:ahLst/>
              <a:cxnLst/>
              <a:rect l="l" t="t" r="r" b="b"/>
              <a:pathLst>
                <a:path w="822" h="309" fill="none" extrusionOk="0">
                  <a:moveTo>
                    <a:pt x="411" y="0"/>
                  </a:moveTo>
                  <a:lnTo>
                    <a:pt x="411" y="0"/>
                  </a:lnTo>
                  <a:lnTo>
                    <a:pt x="257" y="26"/>
                  </a:lnTo>
                  <a:lnTo>
                    <a:pt x="154" y="77"/>
                  </a:lnTo>
                  <a:lnTo>
                    <a:pt x="52" y="180"/>
                  </a:lnTo>
                  <a:lnTo>
                    <a:pt x="0" y="308"/>
                  </a:lnTo>
                  <a:lnTo>
                    <a:pt x="0" y="308"/>
                  </a:lnTo>
                  <a:lnTo>
                    <a:pt x="0" y="308"/>
                  </a:lnTo>
                  <a:lnTo>
                    <a:pt x="0" y="308"/>
                  </a:lnTo>
                  <a:lnTo>
                    <a:pt x="206" y="283"/>
                  </a:lnTo>
                  <a:lnTo>
                    <a:pt x="411" y="231"/>
                  </a:lnTo>
                  <a:lnTo>
                    <a:pt x="616" y="180"/>
                  </a:lnTo>
                  <a:lnTo>
                    <a:pt x="821" y="103"/>
                  </a:lnTo>
                  <a:lnTo>
                    <a:pt x="821" y="103"/>
                  </a:lnTo>
                  <a:lnTo>
                    <a:pt x="821" y="103"/>
                  </a:lnTo>
                  <a:lnTo>
                    <a:pt x="821" y="103"/>
                  </a:lnTo>
                  <a:lnTo>
                    <a:pt x="667" y="52"/>
                  </a:lnTo>
                  <a:lnTo>
                    <a:pt x="667" y="52"/>
                  </a:lnTo>
                  <a:lnTo>
                    <a:pt x="539" y="0"/>
                  </a:lnTo>
                  <a:lnTo>
                    <a:pt x="4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g29c0ca99db8_3_7"/>
            <p:cNvSpPr/>
            <p:nvPr/>
          </p:nvSpPr>
          <p:spPr>
            <a:xfrm>
              <a:off x="1719950" y="4264600"/>
              <a:ext cx="9000" cy="17350"/>
            </a:xfrm>
            <a:custGeom>
              <a:avLst/>
              <a:gdLst/>
              <a:ahLst/>
              <a:cxnLst/>
              <a:rect l="l" t="t" r="r" b="b"/>
              <a:pathLst>
                <a:path w="360" h="694" extrusionOk="0">
                  <a:moveTo>
                    <a:pt x="1" y="1"/>
                  </a:moveTo>
                  <a:lnTo>
                    <a:pt x="360" y="693"/>
                  </a:lnTo>
                  <a:lnTo>
                    <a:pt x="180" y="1"/>
                  </a:lnTo>
                  <a:close/>
                </a:path>
              </a:pathLst>
            </a:custGeom>
            <a:solidFill>
              <a:srgbClr val="C678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g29c0ca99db8_3_7"/>
            <p:cNvSpPr/>
            <p:nvPr/>
          </p:nvSpPr>
          <p:spPr>
            <a:xfrm>
              <a:off x="1719950" y="4264600"/>
              <a:ext cx="9000" cy="17350"/>
            </a:xfrm>
            <a:custGeom>
              <a:avLst/>
              <a:gdLst/>
              <a:ahLst/>
              <a:cxnLst/>
              <a:rect l="l" t="t" r="r" b="b"/>
              <a:pathLst>
                <a:path w="360" h="694" fill="none" extrusionOk="0">
                  <a:moveTo>
                    <a:pt x="180" y="1"/>
                  </a:moveTo>
                  <a:lnTo>
                    <a:pt x="180" y="1"/>
                  </a:lnTo>
                  <a:lnTo>
                    <a:pt x="52" y="1"/>
                  </a:lnTo>
                  <a:lnTo>
                    <a:pt x="52" y="1"/>
                  </a:lnTo>
                  <a:lnTo>
                    <a:pt x="1" y="1"/>
                  </a:lnTo>
                  <a:lnTo>
                    <a:pt x="1" y="1"/>
                  </a:lnTo>
                  <a:lnTo>
                    <a:pt x="1" y="1"/>
                  </a:lnTo>
                  <a:lnTo>
                    <a:pt x="1" y="1"/>
                  </a:lnTo>
                  <a:lnTo>
                    <a:pt x="360" y="693"/>
                  </a:lnTo>
                  <a:lnTo>
                    <a:pt x="360" y="693"/>
                  </a:lnTo>
                  <a:lnTo>
                    <a:pt x="360" y="693"/>
                  </a:lnTo>
                  <a:lnTo>
                    <a:pt x="360" y="693"/>
                  </a:lnTo>
                  <a:lnTo>
                    <a:pt x="1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g29c0ca99db8_3_7"/>
            <p:cNvSpPr/>
            <p:nvPr/>
          </p:nvSpPr>
          <p:spPr>
            <a:xfrm>
              <a:off x="1782800" y="4387075"/>
              <a:ext cx="6425" cy="12850"/>
            </a:xfrm>
            <a:custGeom>
              <a:avLst/>
              <a:gdLst/>
              <a:ahLst/>
              <a:cxnLst/>
              <a:rect l="l" t="t" r="r" b="b"/>
              <a:pathLst>
                <a:path w="257" h="514" extrusionOk="0">
                  <a:moveTo>
                    <a:pt x="0" y="1"/>
                  </a:moveTo>
                  <a:lnTo>
                    <a:pt x="257" y="514"/>
                  </a:lnTo>
                  <a:lnTo>
                    <a:pt x="128" y="257"/>
                  </a:lnTo>
                  <a:lnTo>
                    <a:pt x="0" y="1"/>
                  </a:lnTo>
                  <a:close/>
                </a:path>
              </a:pathLst>
            </a:custGeom>
            <a:solidFill>
              <a:srgbClr val="D7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g29c0ca99db8_3_7"/>
            <p:cNvSpPr/>
            <p:nvPr/>
          </p:nvSpPr>
          <p:spPr>
            <a:xfrm>
              <a:off x="1782800" y="4387075"/>
              <a:ext cx="6425" cy="12850"/>
            </a:xfrm>
            <a:custGeom>
              <a:avLst/>
              <a:gdLst/>
              <a:ahLst/>
              <a:cxnLst/>
              <a:rect l="l" t="t" r="r" b="b"/>
              <a:pathLst>
                <a:path w="257" h="514" fill="none" extrusionOk="0">
                  <a:moveTo>
                    <a:pt x="0" y="1"/>
                  </a:moveTo>
                  <a:lnTo>
                    <a:pt x="0" y="1"/>
                  </a:lnTo>
                  <a:lnTo>
                    <a:pt x="0" y="1"/>
                  </a:lnTo>
                  <a:lnTo>
                    <a:pt x="0" y="1"/>
                  </a:lnTo>
                  <a:lnTo>
                    <a:pt x="257" y="514"/>
                  </a:lnTo>
                  <a:lnTo>
                    <a:pt x="257" y="514"/>
                  </a:lnTo>
                  <a:lnTo>
                    <a:pt x="257" y="514"/>
                  </a:lnTo>
                  <a:lnTo>
                    <a:pt x="128" y="25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g29c0ca99db8_3_7"/>
            <p:cNvSpPr/>
            <p:nvPr/>
          </p:nvSpPr>
          <p:spPr>
            <a:xfrm>
              <a:off x="1777675" y="4377475"/>
              <a:ext cx="5150" cy="9625"/>
            </a:xfrm>
            <a:custGeom>
              <a:avLst/>
              <a:gdLst/>
              <a:ahLst/>
              <a:cxnLst/>
              <a:rect l="l" t="t" r="r" b="b"/>
              <a:pathLst>
                <a:path w="206" h="385" extrusionOk="0">
                  <a:moveTo>
                    <a:pt x="0" y="0"/>
                  </a:moveTo>
                  <a:lnTo>
                    <a:pt x="0" y="0"/>
                  </a:lnTo>
                  <a:lnTo>
                    <a:pt x="0" y="0"/>
                  </a:lnTo>
                  <a:lnTo>
                    <a:pt x="51" y="77"/>
                  </a:lnTo>
                  <a:lnTo>
                    <a:pt x="51" y="77"/>
                  </a:lnTo>
                  <a:lnTo>
                    <a:pt x="205" y="385"/>
                  </a:lnTo>
                  <a:lnTo>
                    <a:pt x="205" y="385"/>
                  </a:lnTo>
                  <a:lnTo>
                    <a:pt x="205" y="385"/>
                  </a:lnTo>
                  <a:lnTo>
                    <a:pt x="205" y="385"/>
                  </a:lnTo>
                  <a:lnTo>
                    <a:pt x="205" y="385"/>
                  </a:lnTo>
                  <a:lnTo>
                    <a:pt x="205" y="385"/>
                  </a:lnTo>
                  <a:lnTo>
                    <a:pt x="51" y="77"/>
                  </a:lnTo>
                  <a:lnTo>
                    <a:pt x="51" y="77"/>
                  </a:lnTo>
                  <a:lnTo>
                    <a:pt x="0" y="0"/>
                  </a:lnTo>
                  <a:lnTo>
                    <a:pt x="0" y="0"/>
                  </a:lnTo>
                  <a:close/>
                </a:path>
              </a:pathLst>
            </a:custGeom>
            <a:solidFill>
              <a:srgbClr val="C678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g29c0ca99db8_3_7"/>
            <p:cNvSpPr/>
            <p:nvPr/>
          </p:nvSpPr>
          <p:spPr>
            <a:xfrm>
              <a:off x="1777675" y="4377475"/>
              <a:ext cx="5150" cy="9625"/>
            </a:xfrm>
            <a:custGeom>
              <a:avLst/>
              <a:gdLst/>
              <a:ahLst/>
              <a:cxnLst/>
              <a:rect l="l" t="t" r="r" b="b"/>
              <a:pathLst>
                <a:path w="206" h="385" fill="none" extrusionOk="0">
                  <a:moveTo>
                    <a:pt x="0" y="0"/>
                  </a:moveTo>
                  <a:lnTo>
                    <a:pt x="0" y="0"/>
                  </a:lnTo>
                  <a:lnTo>
                    <a:pt x="0" y="0"/>
                  </a:lnTo>
                  <a:lnTo>
                    <a:pt x="51" y="77"/>
                  </a:lnTo>
                  <a:lnTo>
                    <a:pt x="51" y="77"/>
                  </a:lnTo>
                  <a:lnTo>
                    <a:pt x="205" y="385"/>
                  </a:lnTo>
                  <a:lnTo>
                    <a:pt x="205" y="385"/>
                  </a:lnTo>
                  <a:lnTo>
                    <a:pt x="205" y="385"/>
                  </a:lnTo>
                  <a:lnTo>
                    <a:pt x="205" y="385"/>
                  </a:lnTo>
                  <a:lnTo>
                    <a:pt x="205" y="385"/>
                  </a:lnTo>
                  <a:lnTo>
                    <a:pt x="205" y="385"/>
                  </a:lnTo>
                  <a:lnTo>
                    <a:pt x="51" y="77"/>
                  </a:lnTo>
                  <a:lnTo>
                    <a:pt x="51" y="77"/>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g29c0ca99db8_3_7"/>
            <p:cNvSpPr/>
            <p:nvPr/>
          </p:nvSpPr>
          <p:spPr>
            <a:xfrm>
              <a:off x="1036425" y="3958125"/>
              <a:ext cx="161600" cy="305875"/>
            </a:xfrm>
            <a:custGeom>
              <a:avLst/>
              <a:gdLst/>
              <a:ahLst/>
              <a:cxnLst/>
              <a:rect l="l" t="t" r="r" b="b"/>
              <a:pathLst>
                <a:path w="6464" h="12235" extrusionOk="0">
                  <a:moveTo>
                    <a:pt x="898" y="0"/>
                  </a:moveTo>
                  <a:lnTo>
                    <a:pt x="693" y="77"/>
                  </a:lnTo>
                  <a:lnTo>
                    <a:pt x="488" y="128"/>
                  </a:lnTo>
                  <a:lnTo>
                    <a:pt x="283" y="180"/>
                  </a:lnTo>
                  <a:lnTo>
                    <a:pt x="77" y="205"/>
                  </a:lnTo>
                  <a:lnTo>
                    <a:pt x="0" y="436"/>
                  </a:lnTo>
                  <a:lnTo>
                    <a:pt x="0" y="693"/>
                  </a:lnTo>
                  <a:lnTo>
                    <a:pt x="26" y="975"/>
                  </a:lnTo>
                  <a:lnTo>
                    <a:pt x="103" y="1231"/>
                  </a:lnTo>
                  <a:lnTo>
                    <a:pt x="180" y="1488"/>
                  </a:lnTo>
                  <a:lnTo>
                    <a:pt x="308" y="1667"/>
                  </a:lnTo>
                  <a:lnTo>
                    <a:pt x="411" y="1821"/>
                  </a:lnTo>
                  <a:lnTo>
                    <a:pt x="462" y="1847"/>
                  </a:lnTo>
                  <a:lnTo>
                    <a:pt x="539" y="1872"/>
                  </a:lnTo>
                  <a:lnTo>
                    <a:pt x="590" y="1847"/>
                  </a:lnTo>
                  <a:lnTo>
                    <a:pt x="642" y="1872"/>
                  </a:lnTo>
                  <a:lnTo>
                    <a:pt x="667" y="1949"/>
                  </a:lnTo>
                  <a:lnTo>
                    <a:pt x="795" y="2206"/>
                  </a:lnTo>
                  <a:lnTo>
                    <a:pt x="1078" y="2950"/>
                  </a:lnTo>
                  <a:lnTo>
                    <a:pt x="1437" y="4027"/>
                  </a:lnTo>
                  <a:lnTo>
                    <a:pt x="1770" y="4950"/>
                  </a:lnTo>
                  <a:lnTo>
                    <a:pt x="2181" y="5950"/>
                  </a:lnTo>
                  <a:lnTo>
                    <a:pt x="2642" y="7002"/>
                  </a:lnTo>
                  <a:lnTo>
                    <a:pt x="2899" y="7541"/>
                  </a:lnTo>
                  <a:lnTo>
                    <a:pt x="3155" y="8079"/>
                  </a:lnTo>
                  <a:lnTo>
                    <a:pt x="3437" y="8618"/>
                  </a:lnTo>
                  <a:lnTo>
                    <a:pt x="3745" y="9131"/>
                  </a:lnTo>
                  <a:lnTo>
                    <a:pt x="4079" y="9669"/>
                  </a:lnTo>
                  <a:lnTo>
                    <a:pt x="4438" y="10157"/>
                  </a:lnTo>
                  <a:lnTo>
                    <a:pt x="4797" y="10644"/>
                  </a:lnTo>
                  <a:lnTo>
                    <a:pt x="5181" y="11106"/>
                  </a:lnTo>
                  <a:lnTo>
                    <a:pt x="5592" y="11542"/>
                  </a:lnTo>
                  <a:lnTo>
                    <a:pt x="6002" y="11927"/>
                  </a:lnTo>
                  <a:lnTo>
                    <a:pt x="6387" y="12234"/>
                  </a:lnTo>
                  <a:lnTo>
                    <a:pt x="6413" y="10182"/>
                  </a:lnTo>
                  <a:lnTo>
                    <a:pt x="6464" y="7412"/>
                  </a:lnTo>
                  <a:lnTo>
                    <a:pt x="5951" y="6951"/>
                  </a:lnTo>
                  <a:lnTo>
                    <a:pt x="5489" y="6489"/>
                  </a:lnTo>
                  <a:lnTo>
                    <a:pt x="5027" y="6002"/>
                  </a:lnTo>
                  <a:lnTo>
                    <a:pt x="4591" y="5514"/>
                  </a:lnTo>
                  <a:lnTo>
                    <a:pt x="4155" y="5027"/>
                  </a:lnTo>
                  <a:lnTo>
                    <a:pt x="3771" y="4540"/>
                  </a:lnTo>
                  <a:lnTo>
                    <a:pt x="3027" y="3591"/>
                  </a:lnTo>
                  <a:lnTo>
                    <a:pt x="2565" y="2924"/>
                  </a:lnTo>
                  <a:lnTo>
                    <a:pt x="2129" y="2257"/>
                  </a:lnTo>
                  <a:lnTo>
                    <a:pt x="1950" y="1924"/>
                  </a:lnTo>
                  <a:lnTo>
                    <a:pt x="1796" y="1590"/>
                  </a:lnTo>
                  <a:lnTo>
                    <a:pt x="1591" y="949"/>
                  </a:lnTo>
                  <a:lnTo>
                    <a:pt x="1488" y="641"/>
                  </a:lnTo>
                  <a:lnTo>
                    <a:pt x="1334" y="385"/>
                  </a:lnTo>
                  <a:lnTo>
                    <a:pt x="1257" y="282"/>
                  </a:lnTo>
                  <a:lnTo>
                    <a:pt x="1155" y="154"/>
                  </a:lnTo>
                  <a:lnTo>
                    <a:pt x="1026" y="77"/>
                  </a:lnTo>
                  <a:lnTo>
                    <a:pt x="898" y="0"/>
                  </a:lnTo>
                  <a:close/>
                </a:path>
              </a:pathLst>
            </a:custGeom>
            <a:solidFill>
              <a:srgbClr val="D7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g29c0ca99db8_3_7"/>
            <p:cNvSpPr/>
            <p:nvPr/>
          </p:nvSpPr>
          <p:spPr>
            <a:xfrm>
              <a:off x="1036425" y="3958125"/>
              <a:ext cx="161600" cy="305875"/>
            </a:xfrm>
            <a:custGeom>
              <a:avLst/>
              <a:gdLst/>
              <a:ahLst/>
              <a:cxnLst/>
              <a:rect l="l" t="t" r="r" b="b"/>
              <a:pathLst>
                <a:path w="6464" h="12235" fill="none" extrusionOk="0">
                  <a:moveTo>
                    <a:pt x="898" y="0"/>
                  </a:moveTo>
                  <a:lnTo>
                    <a:pt x="898" y="0"/>
                  </a:lnTo>
                  <a:lnTo>
                    <a:pt x="898" y="0"/>
                  </a:lnTo>
                  <a:lnTo>
                    <a:pt x="693" y="77"/>
                  </a:lnTo>
                  <a:lnTo>
                    <a:pt x="488" y="128"/>
                  </a:lnTo>
                  <a:lnTo>
                    <a:pt x="283" y="180"/>
                  </a:lnTo>
                  <a:lnTo>
                    <a:pt x="77" y="205"/>
                  </a:lnTo>
                  <a:lnTo>
                    <a:pt x="77" y="205"/>
                  </a:lnTo>
                  <a:lnTo>
                    <a:pt x="77" y="205"/>
                  </a:lnTo>
                  <a:lnTo>
                    <a:pt x="0" y="436"/>
                  </a:lnTo>
                  <a:lnTo>
                    <a:pt x="0" y="693"/>
                  </a:lnTo>
                  <a:lnTo>
                    <a:pt x="26" y="975"/>
                  </a:lnTo>
                  <a:lnTo>
                    <a:pt x="103" y="1231"/>
                  </a:lnTo>
                  <a:lnTo>
                    <a:pt x="180" y="1488"/>
                  </a:lnTo>
                  <a:lnTo>
                    <a:pt x="308" y="1667"/>
                  </a:lnTo>
                  <a:lnTo>
                    <a:pt x="411" y="1821"/>
                  </a:lnTo>
                  <a:lnTo>
                    <a:pt x="462" y="1847"/>
                  </a:lnTo>
                  <a:lnTo>
                    <a:pt x="539" y="1872"/>
                  </a:lnTo>
                  <a:lnTo>
                    <a:pt x="539" y="1872"/>
                  </a:lnTo>
                  <a:lnTo>
                    <a:pt x="590" y="1847"/>
                  </a:lnTo>
                  <a:lnTo>
                    <a:pt x="590" y="1847"/>
                  </a:lnTo>
                  <a:lnTo>
                    <a:pt x="590" y="1847"/>
                  </a:lnTo>
                  <a:lnTo>
                    <a:pt x="590" y="1847"/>
                  </a:lnTo>
                  <a:lnTo>
                    <a:pt x="642" y="1872"/>
                  </a:lnTo>
                  <a:lnTo>
                    <a:pt x="667" y="1949"/>
                  </a:lnTo>
                  <a:lnTo>
                    <a:pt x="795" y="2206"/>
                  </a:lnTo>
                  <a:lnTo>
                    <a:pt x="795" y="2206"/>
                  </a:lnTo>
                  <a:lnTo>
                    <a:pt x="1078" y="2950"/>
                  </a:lnTo>
                  <a:lnTo>
                    <a:pt x="1437" y="4027"/>
                  </a:lnTo>
                  <a:lnTo>
                    <a:pt x="1437" y="4027"/>
                  </a:lnTo>
                  <a:lnTo>
                    <a:pt x="1770" y="4950"/>
                  </a:lnTo>
                  <a:lnTo>
                    <a:pt x="2181" y="5950"/>
                  </a:lnTo>
                  <a:lnTo>
                    <a:pt x="2642" y="7002"/>
                  </a:lnTo>
                  <a:lnTo>
                    <a:pt x="2899" y="7541"/>
                  </a:lnTo>
                  <a:lnTo>
                    <a:pt x="3155" y="8079"/>
                  </a:lnTo>
                  <a:lnTo>
                    <a:pt x="3437" y="8618"/>
                  </a:lnTo>
                  <a:lnTo>
                    <a:pt x="3745" y="9131"/>
                  </a:lnTo>
                  <a:lnTo>
                    <a:pt x="4079" y="9669"/>
                  </a:lnTo>
                  <a:lnTo>
                    <a:pt x="4438" y="10157"/>
                  </a:lnTo>
                  <a:lnTo>
                    <a:pt x="4797" y="10644"/>
                  </a:lnTo>
                  <a:lnTo>
                    <a:pt x="5181" y="11106"/>
                  </a:lnTo>
                  <a:lnTo>
                    <a:pt x="5592" y="11542"/>
                  </a:lnTo>
                  <a:lnTo>
                    <a:pt x="6002" y="11927"/>
                  </a:lnTo>
                  <a:lnTo>
                    <a:pt x="6002" y="11927"/>
                  </a:lnTo>
                  <a:lnTo>
                    <a:pt x="6387" y="12234"/>
                  </a:lnTo>
                  <a:lnTo>
                    <a:pt x="6387" y="12234"/>
                  </a:lnTo>
                  <a:lnTo>
                    <a:pt x="6387" y="12234"/>
                  </a:lnTo>
                  <a:lnTo>
                    <a:pt x="6413" y="10182"/>
                  </a:lnTo>
                  <a:lnTo>
                    <a:pt x="6413" y="10182"/>
                  </a:lnTo>
                  <a:lnTo>
                    <a:pt x="6464" y="7412"/>
                  </a:lnTo>
                  <a:lnTo>
                    <a:pt x="6464" y="7412"/>
                  </a:lnTo>
                  <a:lnTo>
                    <a:pt x="6464" y="7412"/>
                  </a:lnTo>
                  <a:lnTo>
                    <a:pt x="6464" y="7412"/>
                  </a:lnTo>
                  <a:lnTo>
                    <a:pt x="5951" y="6951"/>
                  </a:lnTo>
                  <a:lnTo>
                    <a:pt x="5489" y="6489"/>
                  </a:lnTo>
                  <a:lnTo>
                    <a:pt x="5027" y="6002"/>
                  </a:lnTo>
                  <a:lnTo>
                    <a:pt x="4591" y="5514"/>
                  </a:lnTo>
                  <a:lnTo>
                    <a:pt x="4155" y="5027"/>
                  </a:lnTo>
                  <a:lnTo>
                    <a:pt x="3771" y="4540"/>
                  </a:lnTo>
                  <a:lnTo>
                    <a:pt x="3027" y="3591"/>
                  </a:lnTo>
                  <a:lnTo>
                    <a:pt x="3027" y="3591"/>
                  </a:lnTo>
                  <a:lnTo>
                    <a:pt x="2565" y="2924"/>
                  </a:lnTo>
                  <a:lnTo>
                    <a:pt x="2129" y="2257"/>
                  </a:lnTo>
                  <a:lnTo>
                    <a:pt x="2129" y="2257"/>
                  </a:lnTo>
                  <a:lnTo>
                    <a:pt x="1950" y="1924"/>
                  </a:lnTo>
                  <a:lnTo>
                    <a:pt x="1796" y="1590"/>
                  </a:lnTo>
                  <a:lnTo>
                    <a:pt x="1591" y="949"/>
                  </a:lnTo>
                  <a:lnTo>
                    <a:pt x="1488" y="641"/>
                  </a:lnTo>
                  <a:lnTo>
                    <a:pt x="1334" y="385"/>
                  </a:lnTo>
                  <a:lnTo>
                    <a:pt x="1257" y="282"/>
                  </a:lnTo>
                  <a:lnTo>
                    <a:pt x="1155" y="154"/>
                  </a:lnTo>
                  <a:lnTo>
                    <a:pt x="1026" y="77"/>
                  </a:lnTo>
                  <a:lnTo>
                    <a:pt x="8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g29c0ca99db8_3_7"/>
            <p:cNvSpPr/>
            <p:nvPr/>
          </p:nvSpPr>
          <p:spPr>
            <a:xfrm>
              <a:off x="1196075" y="4143425"/>
              <a:ext cx="191750" cy="192375"/>
            </a:xfrm>
            <a:custGeom>
              <a:avLst/>
              <a:gdLst/>
              <a:ahLst/>
              <a:cxnLst/>
              <a:rect l="l" t="t" r="r" b="b"/>
              <a:pathLst>
                <a:path w="7670" h="7695" extrusionOk="0">
                  <a:moveTo>
                    <a:pt x="78" y="0"/>
                  </a:moveTo>
                  <a:lnTo>
                    <a:pt x="27" y="2770"/>
                  </a:lnTo>
                  <a:lnTo>
                    <a:pt x="1" y="4822"/>
                  </a:lnTo>
                  <a:lnTo>
                    <a:pt x="334" y="5104"/>
                  </a:lnTo>
                  <a:lnTo>
                    <a:pt x="693" y="5361"/>
                  </a:lnTo>
                  <a:lnTo>
                    <a:pt x="1078" y="5617"/>
                  </a:lnTo>
                  <a:lnTo>
                    <a:pt x="1437" y="5848"/>
                  </a:lnTo>
                  <a:lnTo>
                    <a:pt x="1822" y="6053"/>
                  </a:lnTo>
                  <a:lnTo>
                    <a:pt x="2232" y="6259"/>
                  </a:lnTo>
                  <a:lnTo>
                    <a:pt x="2643" y="6438"/>
                  </a:lnTo>
                  <a:lnTo>
                    <a:pt x="3053" y="6592"/>
                  </a:lnTo>
                  <a:lnTo>
                    <a:pt x="3925" y="6849"/>
                  </a:lnTo>
                  <a:lnTo>
                    <a:pt x="5002" y="7131"/>
                  </a:lnTo>
                  <a:lnTo>
                    <a:pt x="6259" y="7413"/>
                  </a:lnTo>
                  <a:lnTo>
                    <a:pt x="7670" y="7695"/>
                  </a:lnTo>
                  <a:lnTo>
                    <a:pt x="6490" y="5720"/>
                  </a:lnTo>
                  <a:lnTo>
                    <a:pt x="5951" y="4822"/>
                  </a:lnTo>
                  <a:lnTo>
                    <a:pt x="5874" y="4694"/>
                  </a:lnTo>
                  <a:lnTo>
                    <a:pt x="5669" y="4361"/>
                  </a:lnTo>
                  <a:lnTo>
                    <a:pt x="5336" y="3771"/>
                  </a:lnTo>
                  <a:lnTo>
                    <a:pt x="4951" y="3001"/>
                  </a:lnTo>
                  <a:lnTo>
                    <a:pt x="4566" y="2847"/>
                  </a:lnTo>
                  <a:lnTo>
                    <a:pt x="4028" y="2617"/>
                  </a:lnTo>
                  <a:lnTo>
                    <a:pt x="3515" y="2386"/>
                  </a:lnTo>
                  <a:lnTo>
                    <a:pt x="3002" y="2104"/>
                  </a:lnTo>
                  <a:lnTo>
                    <a:pt x="2514" y="1821"/>
                  </a:lnTo>
                  <a:lnTo>
                    <a:pt x="2053" y="1539"/>
                  </a:lnTo>
                  <a:lnTo>
                    <a:pt x="1591" y="1206"/>
                  </a:lnTo>
                  <a:lnTo>
                    <a:pt x="1129" y="898"/>
                  </a:lnTo>
                  <a:lnTo>
                    <a:pt x="693" y="539"/>
                  </a:lnTo>
                  <a:lnTo>
                    <a:pt x="78" y="0"/>
                  </a:lnTo>
                  <a:close/>
                </a:path>
              </a:pathLst>
            </a:custGeom>
            <a:solidFill>
              <a:srgbClr val="3F3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g29c0ca99db8_3_7"/>
            <p:cNvSpPr/>
            <p:nvPr/>
          </p:nvSpPr>
          <p:spPr>
            <a:xfrm>
              <a:off x="1196075" y="4143425"/>
              <a:ext cx="191750" cy="192375"/>
            </a:xfrm>
            <a:custGeom>
              <a:avLst/>
              <a:gdLst/>
              <a:ahLst/>
              <a:cxnLst/>
              <a:rect l="l" t="t" r="r" b="b"/>
              <a:pathLst>
                <a:path w="7670" h="7695" fill="none" extrusionOk="0">
                  <a:moveTo>
                    <a:pt x="78" y="0"/>
                  </a:moveTo>
                  <a:lnTo>
                    <a:pt x="78" y="0"/>
                  </a:lnTo>
                  <a:lnTo>
                    <a:pt x="78" y="0"/>
                  </a:lnTo>
                  <a:lnTo>
                    <a:pt x="27" y="2770"/>
                  </a:lnTo>
                  <a:lnTo>
                    <a:pt x="27" y="2770"/>
                  </a:lnTo>
                  <a:lnTo>
                    <a:pt x="1" y="4822"/>
                  </a:lnTo>
                  <a:lnTo>
                    <a:pt x="1" y="4822"/>
                  </a:lnTo>
                  <a:lnTo>
                    <a:pt x="334" y="5104"/>
                  </a:lnTo>
                  <a:lnTo>
                    <a:pt x="693" y="5361"/>
                  </a:lnTo>
                  <a:lnTo>
                    <a:pt x="1078" y="5617"/>
                  </a:lnTo>
                  <a:lnTo>
                    <a:pt x="1437" y="5848"/>
                  </a:lnTo>
                  <a:lnTo>
                    <a:pt x="1822" y="6053"/>
                  </a:lnTo>
                  <a:lnTo>
                    <a:pt x="2232" y="6259"/>
                  </a:lnTo>
                  <a:lnTo>
                    <a:pt x="2643" y="6438"/>
                  </a:lnTo>
                  <a:lnTo>
                    <a:pt x="3053" y="6592"/>
                  </a:lnTo>
                  <a:lnTo>
                    <a:pt x="3053" y="6592"/>
                  </a:lnTo>
                  <a:lnTo>
                    <a:pt x="3925" y="6849"/>
                  </a:lnTo>
                  <a:lnTo>
                    <a:pt x="5002" y="7131"/>
                  </a:lnTo>
                  <a:lnTo>
                    <a:pt x="6259" y="7413"/>
                  </a:lnTo>
                  <a:lnTo>
                    <a:pt x="7670" y="7695"/>
                  </a:lnTo>
                  <a:lnTo>
                    <a:pt x="7670" y="7695"/>
                  </a:lnTo>
                  <a:lnTo>
                    <a:pt x="6490" y="5720"/>
                  </a:lnTo>
                  <a:lnTo>
                    <a:pt x="6490" y="5720"/>
                  </a:lnTo>
                  <a:lnTo>
                    <a:pt x="5951" y="4822"/>
                  </a:lnTo>
                  <a:lnTo>
                    <a:pt x="5951" y="4822"/>
                  </a:lnTo>
                  <a:lnTo>
                    <a:pt x="5874" y="4694"/>
                  </a:lnTo>
                  <a:lnTo>
                    <a:pt x="5669" y="4361"/>
                  </a:lnTo>
                  <a:lnTo>
                    <a:pt x="5336" y="3771"/>
                  </a:lnTo>
                  <a:lnTo>
                    <a:pt x="4951" y="3001"/>
                  </a:lnTo>
                  <a:lnTo>
                    <a:pt x="4951" y="3001"/>
                  </a:lnTo>
                  <a:lnTo>
                    <a:pt x="4951" y="3001"/>
                  </a:lnTo>
                  <a:lnTo>
                    <a:pt x="4566" y="2847"/>
                  </a:lnTo>
                  <a:lnTo>
                    <a:pt x="4566" y="2847"/>
                  </a:lnTo>
                  <a:lnTo>
                    <a:pt x="4028" y="2617"/>
                  </a:lnTo>
                  <a:lnTo>
                    <a:pt x="3515" y="2386"/>
                  </a:lnTo>
                  <a:lnTo>
                    <a:pt x="3002" y="2104"/>
                  </a:lnTo>
                  <a:lnTo>
                    <a:pt x="2514" y="1821"/>
                  </a:lnTo>
                  <a:lnTo>
                    <a:pt x="2053" y="1539"/>
                  </a:lnTo>
                  <a:lnTo>
                    <a:pt x="1591" y="1206"/>
                  </a:lnTo>
                  <a:lnTo>
                    <a:pt x="1129" y="898"/>
                  </a:lnTo>
                  <a:lnTo>
                    <a:pt x="693" y="539"/>
                  </a:lnTo>
                  <a:lnTo>
                    <a:pt x="693" y="539"/>
                  </a:lnTo>
                  <a:lnTo>
                    <a:pt x="7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g29c0ca99db8_3_7"/>
            <p:cNvSpPr/>
            <p:nvPr/>
          </p:nvSpPr>
          <p:spPr>
            <a:xfrm>
              <a:off x="1319850" y="4218450"/>
              <a:ext cx="469375" cy="181475"/>
            </a:xfrm>
            <a:custGeom>
              <a:avLst/>
              <a:gdLst/>
              <a:ahLst/>
              <a:cxnLst/>
              <a:rect l="l" t="t" r="r" b="b"/>
              <a:pathLst>
                <a:path w="18775" h="7259" extrusionOk="0">
                  <a:moveTo>
                    <a:pt x="0" y="0"/>
                  </a:moveTo>
                  <a:lnTo>
                    <a:pt x="385" y="770"/>
                  </a:lnTo>
                  <a:lnTo>
                    <a:pt x="718" y="1360"/>
                  </a:lnTo>
                  <a:lnTo>
                    <a:pt x="923" y="1693"/>
                  </a:lnTo>
                  <a:lnTo>
                    <a:pt x="1000" y="1821"/>
                  </a:lnTo>
                  <a:lnTo>
                    <a:pt x="1539" y="2719"/>
                  </a:lnTo>
                  <a:lnTo>
                    <a:pt x="2719" y="4694"/>
                  </a:lnTo>
                  <a:lnTo>
                    <a:pt x="4258" y="4976"/>
                  </a:lnTo>
                  <a:lnTo>
                    <a:pt x="5899" y="5284"/>
                  </a:lnTo>
                  <a:lnTo>
                    <a:pt x="9310" y="5848"/>
                  </a:lnTo>
                  <a:lnTo>
                    <a:pt x="12465" y="6335"/>
                  </a:lnTo>
                  <a:lnTo>
                    <a:pt x="15415" y="6746"/>
                  </a:lnTo>
                  <a:lnTo>
                    <a:pt x="18236" y="7182"/>
                  </a:lnTo>
                  <a:lnTo>
                    <a:pt x="18775" y="7259"/>
                  </a:lnTo>
                  <a:lnTo>
                    <a:pt x="18518" y="6746"/>
                  </a:lnTo>
                  <a:lnTo>
                    <a:pt x="18364" y="6438"/>
                  </a:lnTo>
                  <a:lnTo>
                    <a:pt x="18313" y="6361"/>
                  </a:lnTo>
                  <a:lnTo>
                    <a:pt x="17928" y="5771"/>
                  </a:lnTo>
                  <a:lnTo>
                    <a:pt x="17492" y="5130"/>
                  </a:lnTo>
                  <a:lnTo>
                    <a:pt x="17210" y="4643"/>
                  </a:lnTo>
                  <a:lnTo>
                    <a:pt x="16902" y="4078"/>
                  </a:lnTo>
                  <a:lnTo>
                    <a:pt x="16774" y="3745"/>
                  </a:lnTo>
                  <a:lnTo>
                    <a:pt x="16620" y="3386"/>
                  </a:lnTo>
                  <a:lnTo>
                    <a:pt x="16492" y="2975"/>
                  </a:lnTo>
                  <a:lnTo>
                    <a:pt x="16364" y="2539"/>
                  </a:lnTo>
                  <a:lnTo>
                    <a:pt x="16005" y="1847"/>
                  </a:lnTo>
                  <a:lnTo>
                    <a:pt x="15543" y="1847"/>
                  </a:lnTo>
                  <a:lnTo>
                    <a:pt x="14594" y="1821"/>
                  </a:lnTo>
                  <a:lnTo>
                    <a:pt x="13235" y="1770"/>
                  </a:lnTo>
                  <a:lnTo>
                    <a:pt x="11747" y="1667"/>
                  </a:lnTo>
                  <a:lnTo>
                    <a:pt x="10157" y="1514"/>
                  </a:lnTo>
                  <a:lnTo>
                    <a:pt x="8515" y="1334"/>
                  </a:lnTo>
                  <a:lnTo>
                    <a:pt x="5899" y="1026"/>
                  </a:lnTo>
                  <a:lnTo>
                    <a:pt x="3488" y="667"/>
                  </a:lnTo>
                  <a:lnTo>
                    <a:pt x="2411" y="488"/>
                  </a:lnTo>
                  <a:lnTo>
                    <a:pt x="1462" y="334"/>
                  </a:lnTo>
                  <a:lnTo>
                    <a:pt x="641" y="154"/>
                  </a:lnTo>
                  <a:lnTo>
                    <a:pt x="0" y="0"/>
                  </a:lnTo>
                  <a:close/>
                </a:path>
              </a:pathLst>
            </a:custGeom>
            <a:solidFill>
              <a:srgbClr val="3F3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g29c0ca99db8_3_7"/>
            <p:cNvSpPr/>
            <p:nvPr/>
          </p:nvSpPr>
          <p:spPr>
            <a:xfrm>
              <a:off x="1319850" y="4218450"/>
              <a:ext cx="469375" cy="181475"/>
            </a:xfrm>
            <a:custGeom>
              <a:avLst/>
              <a:gdLst/>
              <a:ahLst/>
              <a:cxnLst/>
              <a:rect l="l" t="t" r="r" b="b"/>
              <a:pathLst>
                <a:path w="18775" h="7259" fill="none" extrusionOk="0">
                  <a:moveTo>
                    <a:pt x="0" y="0"/>
                  </a:moveTo>
                  <a:lnTo>
                    <a:pt x="0" y="0"/>
                  </a:lnTo>
                  <a:lnTo>
                    <a:pt x="0" y="0"/>
                  </a:lnTo>
                  <a:lnTo>
                    <a:pt x="385" y="770"/>
                  </a:lnTo>
                  <a:lnTo>
                    <a:pt x="718" y="1360"/>
                  </a:lnTo>
                  <a:lnTo>
                    <a:pt x="923" y="1693"/>
                  </a:lnTo>
                  <a:lnTo>
                    <a:pt x="1000" y="1821"/>
                  </a:lnTo>
                  <a:lnTo>
                    <a:pt x="1000" y="1821"/>
                  </a:lnTo>
                  <a:lnTo>
                    <a:pt x="1539" y="2719"/>
                  </a:lnTo>
                  <a:lnTo>
                    <a:pt x="1539" y="2719"/>
                  </a:lnTo>
                  <a:lnTo>
                    <a:pt x="2719" y="4694"/>
                  </a:lnTo>
                  <a:lnTo>
                    <a:pt x="2719" y="4694"/>
                  </a:lnTo>
                  <a:lnTo>
                    <a:pt x="2719" y="4694"/>
                  </a:lnTo>
                  <a:lnTo>
                    <a:pt x="4258" y="4976"/>
                  </a:lnTo>
                  <a:lnTo>
                    <a:pt x="5899" y="5284"/>
                  </a:lnTo>
                  <a:lnTo>
                    <a:pt x="9310" y="5848"/>
                  </a:lnTo>
                  <a:lnTo>
                    <a:pt x="9310" y="5848"/>
                  </a:lnTo>
                  <a:lnTo>
                    <a:pt x="12465" y="6335"/>
                  </a:lnTo>
                  <a:lnTo>
                    <a:pt x="15415" y="6746"/>
                  </a:lnTo>
                  <a:lnTo>
                    <a:pt x="15415" y="6746"/>
                  </a:lnTo>
                  <a:lnTo>
                    <a:pt x="18236" y="7182"/>
                  </a:lnTo>
                  <a:lnTo>
                    <a:pt x="18236" y="7182"/>
                  </a:lnTo>
                  <a:lnTo>
                    <a:pt x="18775" y="7259"/>
                  </a:lnTo>
                  <a:lnTo>
                    <a:pt x="18775" y="7259"/>
                  </a:lnTo>
                  <a:lnTo>
                    <a:pt x="18518" y="6746"/>
                  </a:lnTo>
                  <a:lnTo>
                    <a:pt x="18518" y="6746"/>
                  </a:lnTo>
                  <a:lnTo>
                    <a:pt x="18518" y="6746"/>
                  </a:lnTo>
                  <a:lnTo>
                    <a:pt x="18364" y="6438"/>
                  </a:lnTo>
                  <a:lnTo>
                    <a:pt x="18364" y="6438"/>
                  </a:lnTo>
                  <a:lnTo>
                    <a:pt x="18313" y="6361"/>
                  </a:lnTo>
                  <a:lnTo>
                    <a:pt x="18313" y="6361"/>
                  </a:lnTo>
                  <a:lnTo>
                    <a:pt x="18313" y="6361"/>
                  </a:lnTo>
                  <a:lnTo>
                    <a:pt x="17928" y="5771"/>
                  </a:lnTo>
                  <a:lnTo>
                    <a:pt x="17492" y="5130"/>
                  </a:lnTo>
                  <a:lnTo>
                    <a:pt x="17492" y="5130"/>
                  </a:lnTo>
                  <a:lnTo>
                    <a:pt x="17210" y="4643"/>
                  </a:lnTo>
                  <a:lnTo>
                    <a:pt x="16902" y="4078"/>
                  </a:lnTo>
                  <a:lnTo>
                    <a:pt x="16774" y="3745"/>
                  </a:lnTo>
                  <a:lnTo>
                    <a:pt x="16620" y="3386"/>
                  </a:lnTo>
                  <a:lnTo>
                    <a:pt x="16492" y="2975"/>
                  </a:lnTo>
                  <a:lnTo>
                    <a:pt x="16364" y="2539"/>
                  </a:lnTo>
                  <a:lnTo>
                    <a:pt x="16364" y="2539"/>
                  </a:lnTo>
                  <a:lnTo>
                    <a:pt x="16364" y="2539"/>
                  </a:lnTo>
                  <a:lnTo>
                    <a:pt x="16005" y="1847"/>
                  </a:lnTo>
                  <a:lnTo>
                    <a:pt x="16005" y="1847"/>
                  </a:lnTo>
                  <a:lnTo>
                    <a:pt x="16005" y="1847"/>
                  </a:lnTo>
                  <a:lnTo>
                    <a:pt x="15543" y="1847"/>
                  </a:lnTo>
                  <a:lnTo>
                    <a:pt x="15543" y="1847"/>
                  </a:lnTo>
                  <a:lnTo>
                    <a:pt x="14594" y="1821"/>
                  </a:lnTo>
                  <a:lnTo>
                    <a:pt x="14594" y="1821"/>
                  </a:lnTo>
                  <a:lnTo>
                    <a:pt x="13235" y="1770"/>
                  </a:lnTo>
                  <a:lnTo>
                    <a:pt x="11747" y="1667"/>
                  </a:lnTo>
                  <a:lnTo>
                    <a:pt x="10157" y="1514"/>
                  </a:lnTo>
                  <a:lnTo>
                    <a:pt x="8515" y="1334"/>
                  </a:lnTo>
                  <a:lnTo>
                    <a:pt x="8515" y="1334"/>
                  </a:lnTo>
                  <a:lnTo>
                    <a:pt x="5899" y="1026"/>
                  </a:lnTo>
                  <a:lnTo>
                    <a:pt x="3488" y="667"/>
                  </a:lnTo>
                  <a:lnTo>
                    <a:pt x="2411" y="488"/>
                  </a:lnTo>
                  <a:lnTo>
                    <a:pt x="1462" y="334"/>
                  </a:lnTo>
                  <a:lnTo>
                    <a:pt x="641" y="154"/>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g29c0ca99db8_3_7"/>
            <p:cNvSpPr/>
            <p:nvPr/>
          </p:nvSpPr>
          <p:spPr>
            <a:xfrm>
              <a:off x="1005000" y="3931175"/>
              <a:ext cx="859900" cy="429650"/>
            </a:xfrm>
            <a:custGeom>
              <a:avLst/>
              <a:gdLst/>
              <a:ahLst/>
              <a:cxnLst/>
              <a:rect l="l" t="t" r="r" b="b"/>
              <a:pathLst>
                <a:path w="34396" h="17186" extrusionOk="0">
                  <a:moveTo>
                    <a:pt x="1591" y="1"/>
                  </a:moveTo>
                  <a:lnTo>
                    <a:pt x="1411" y="52"/>
                  </a:lnTo>
                  <a:lnTo>
                    <a:pt x="1232" y="103"/>
                  </a:lnTo>
                  <a:lnTo>
                    <a:pt x="1078" y="155"/>
                  </a:lnTo>
                  <a:lnTo>
                    <a:pt x="950" y="257"/>
                  </a:lnTo>
                  <a:lnTo>
                    <a:pt x="821" y="334"/>
                  </a:lnTo>
                  <a:lnTo>
                    <a:pt x="693" y="437"/>
                  </a:lnTo>
                  <a:lnTo>
                    <a:pt x="514" y="668"/>
                  </a:lnTo>
                  <a:lnTo>
                    <a:pt x="360" y="898"/>
                  </a:lnTo>
                  <a:lnTo>
                    <a:pt x="257" y="1129"/>
                  </a:lnTo>
                  <a:lnTo>
                    <a:pt x="231" y="1206"/>
                  </a:lnTo>
                  <a:lnTo>
                    <a:pt x="78" y="1719"/>
                  </a:lnTo>
                  <a:lnTo>
                    <a:pt x="26" y="2001"/>
                  </a:lnTo>
                  <a:lnTo>
                    <a:pt x="1" y="2283"/>
                  </a:lnTo>
                  <a:lnTo>
                    <a:pt x="1" y="2540"/>
                  </a:lnTo>
                  <a:lnTo>
                    <a:pt x="52" y="2771"/>
                  </a:lnTo>
                  <a:lnTo>
                    <a:pt x="103" y="2873"/>
                  </a:lnTo>
                  <a:lnTo>
                    <a:pt x="155" y="2976"/>
                  </a:lnTo>
                  <a:lnTo>
                    <a:pt x="206" y="3053"/>
                  </a:lnTo>
                  <a:lnTo>
                    <a:pt x="283" y="3104"/>
                  </a:lnTo>
                  <a:lnTo>
                    <a:pt x="539" y="3232"/>
                  </a:lnTo>
                  <a:lnTo>
                    <a:pt x="770" y="3309"/>
                  </a:lnTo>
                  <a:lnTo>
                    <a:pt x="1001" y="3361"/>
                  </a:lnTo>
                  <a:lnTo>
                    <a:pt x="1206" y="3361"/>
                  </a:lnTo>
                  <a:lnTo>
                    <a:pt x="1386" y="3335"/>
                  </a:lnTo>
                  <a:lnTo>
                    <a:pt x="1565" y="3309"/>
                  </a:lnTo>
                  <a:lnTo>
                    <a:pt x="1924" y="3207"/>
                  </a:lnTo>
                  <a:lnTo>
                    <a:pt x="1976" y="3207"/>
                  </a:lnTo>
                  <a:lnTo>
                    <a:pt x="2052" y="3284"/>
                  </a:lnTo>
                  <a:lnTo>
                    <a:pt x="2232" y="3540"/>
                  </a:lnTo>
                  <a:lnTo>
                    <a:pt x="2437" y="3925"/>
                  </a:lnTo>
                  <a:lnTo>
                    <a:pt x="3053" y="5002"/>
                  </a:lnTo>
                  <a:lnTo>
                    <a:pt x="3412" y="5695"/>
                  </a:lnTo>
                  <a:lnTo>
                    <a:pt x="3848" y="6439"/>
                  </a:lnTo>
                  <a:lnTo>
                    <a:pt x="4361" y="7234"/>
                  </a:lnTo>
                  <a:lnTo>
                    <a:pt x="4899" y="8054"/>
                  </a:lnTo>
                  <a:lnTo>
                    <a:pt x="5489" y="8875"/>
                  </a:lnTo>
                  <a:lnTo>
                    <a:pt x="6156" y="9696"/>
                  </a:lnTo>
                  <a:lnTo>
                    <a:pt x="6515" y="10106"/>
                  </a:lnTo>
                  <a:lnTo>
                    <a:pt x="6874" y="10517"/>
                  </a:lnTo>
                  <a:lnTo>
                    <a:pt x="7259" y="10901"/>
                  </a:lnTo>
                  <a:lnTo>
                    <a:pt x="7670" y="11260"/>
                  </a:lnTo>
                  <a:lnTo>
                    <a:pt x="8054" y="11620"/>
                  </a:lnTo>
                  <a:lnTo>
                    <a:pt x="8465" y="11953"/>
                  </a:lnTo>
                  <a:lnTo>
                    <a:pt x="8901" y="12261"/>
                  </a:lnTo>
                  <a:lnTo>
                    <a:pt x="9337" y="12543"/>
                  </a:lnTo>
                  <a:lnTo>
                    <a:pt x="9798" y="12825"/>
                  </a:lnTo>
                  <a:lnTo>
                    <a:pt x="10260" y="13056"/>
                  </a:lnTo>
                  <a:lnTo>
                    <a:pt x="10747" y="13287"/>
                  </a:lnTo>
                  <a:lnTo>
                    <a:pt x="11260" y="13466"/>
                  </a:lnTo>
                  <a:lnTo>
                    <a:pt x="11927" y="13671"/>
                  </a:lnTo>
                  <a:lnTo>
                    <a:pt x="12620" y="13877"/>
                  </a:lnTo>
                  <a:lnTo>
                    <a:pt x="13363" y="14056"/>
                  </a:lnTo>
                  <a:lnTo>
                    <a:pt x="14133" y="14210"/>
                  </a:lnTo>
                  <a:lnTo>
                    <a:pt x="14979" y="14390"/>
                  </a:lnTo>
                  <a:lnTo>
                    <a:pt x="15877" y="14543"/>
                  </a:lnTo>
                  <a:lnTo>
                    <a:pt x="17698" y="14800"/>
                  </a:lnTo>
                  <a:lnTo>
                    <a:pt x="19622" y="15056"/>
                  </a:lnTo>
                  <a:lnTo>
                    <a:pt x="21545" y="15287"/>
                  </a:lnTo>
                  <a:lnTo>
                    <a:pt x="24726" y="15698"/>
                  </a:lnTo>
                  <a:lnTo>
                    <a:pt x="26265" y="15903"/>
                  </a:lnTo>
                  <a:lnTo>
                    <a:pt x="27701" y="16134"/>
                  </a:lnTo>
                  <a:lnTo>
                    <a:pt x="28958" y="16364"/>
                  </a:lnTo>
                  <a:lnTo>
                    <a:pt x="29548" y="16493"/>
                  </a:lnTo>
                  <a:lnTo>
                    <a:pt x="30086" y="16621"/>
                  </a:lnTo>
                  <a:lnTo>
                    <a:pt x="30317" y="16698"/>
                  </a:lnTo>
                  <a:lnTo>
                    <a:pt x="30958" y="16877"/>
                  </a:lnTo>
                  <a:lnTo>
                    <a:pt x="31523" y="17083"/>
                  </a:lnTo>
                  <a:lnTo>
                    <a:pt x="31779" y="17185"/>
                  </a:lnTo>
                  <a:lnTo>
                    <a:pt x="32164" y="16544"/>
                  </a:lnTo>
                  <a:lnTo>
                    <a:pt x="32523" y="15903"/>
                  </a:lnTo>
                  <a:lnTo>
                    <a:pt x="32882" y="15236"/>
                  </a:lnTo>
                  <a:lnTo>
                    <a:pt x="33215" y="14569"/>
                  </a:lnTo>
                  <a:lnTo>
                    <a:pt x="33523" y="13902"/>
                  </a:lnTo>
                  <a:lnTo>
                    <a:pt x="33831" y="13210"/>
                  </a:lnTo>
                  <a:lnTo>
                    <a:pt x="34113" y="12517"/>
                  </a:lnTo>
                  <a:lnTo>
                    <a:pt x="34395" y="11825"/>
                  </a:lnTo>
                  <a:lnTo>
                    <a:pt x="34087" y="11671"/>
                  </a:lnTo>
                  <a:lnTo>
                    <a:pt x="33703" y="11491"/>
                  </a:lnTo>
                  <a:lnTo>
                    <a:pt x="33318" y="11312"/>
                  </a:lnTo>
                  <a:lnTo>
                    <a:pt x="32933" y="11158"/>
                  </a:lnTo>
                  <a:lnTo>
                    <a:pt x="32523" y="11004"/>
                  </a:lnTo>
                  <a:lnTo>
                    <a:pt x="31651" y="10747"/>
                  </a:lnTo>
                  <a:lnTo>
                    <a:pt x="30779" y="10542"/>
                  </a:lnTo>
                  <a:lnTo>
                    <a:pt x="29830" y="10388"/>
                  </a:lnTo>
                  <a:lnTo>
                    <a:pt x="28881" y="10286"/>
                  </a:lnTo>
                  <a:lnTo>
                    <a:pt x="27906" y="10209"/>
                  </a:lnTo>
                  <a:lnTo>
                    <a:pt x="26906" y="10132"/>
                  </a:lnTo>
                  <a:lnTo>
                    <a:pt x="26367" y="10132"/>
                  </a:lnTo>
                  <a:lnTo>
                    <a:pt x="24931" y="10106"/>
                  </a:lnTo>
                  <a:lnTo>
                    <a:pt x="23495" y="10132"/>
                  </a:lnTo>
                  <a:lnTo>
                    <a:pt x="20648" y="10209"/>
                  </a:lnTo>
                  <a:lnTo>
                    <a:pt x="18262" y="10286"/>
                  </a:lnTo>
                  <a:lnTo>
                    <a:pt x="16108" y="10286"/>
                  </a:lnTo>
                  <a:lnTo>
                    <a:pt x="15133" y="10209"/>
                  </a:lnTo>
                  <a:lnTo>
                    <a:pt x="14697" y="10183"/>
                  </a:lnTo>
                  <a:lnTo>
                    <a:pt x="14261" y="10106"/>
                  </a:lnTo>
                  <a:lnTo>
                    <a:pt x="13851" y="10055"/>
                  </a:lnTo>
                  <a:lnTo>
                    <a:pt x="13466" y="9952"/>
                  </a:lnTo>
                  <a:lnTo>
                    <a:pt x="13081" y="9850"/>
                  </a:lnTo>
                  <a:lnTo>
                    <a:pt x="12774" y="9747"/>
                  </a:lnTo>
                  <a:lnTo>
                    <a:pt x="12261" y="9516"/>
                  </a:lnTo>
                  <a:lnTo>
                    <a:pt x="11773" y="9286"/>
                  </a:lnTo>
                  <a:lnTo>
                    <a:pt x="11209" y="9003"/>
                  </a:lnTo>
                  <a:lnTo>
                    <a:pt x="10670" y="8670"/>
                  </a:lnTo>
                  <a:lnTo>
                    <a:pt x="10132" y="8337"/>
                  </a:lnTo>
                  <a:lnTo>
                    <a:pt x="9644" y="7977"/>
                  </a:lnTo>
                  <a:lnTo>
                    <a:pt x="9131" y="7618"/>
                  </a:lnTo>
                  <a:lnTo>
                    <a:pt x="8670" y="7234"/>
                  </a:lnTo>
                  <a:lnTo>
                    <a:pt x="8208" y="6823"/>
                  </a:lnTo>
                  <a:lnTo>
                    <a:pt x="7772" y="6413"/>
                  </a:lnTo>
                  <a:lnTo>
                    <a:pt x="7233" y="5874"/>
                  </a:lnTo>
                  <a:lnTo>
                    <a:pt x="6721" y="5336"/>
                  </a:lnTo>
                  <a:lnTo>
                    <a:pt x="6233" y="4797"/>
                  </a:lnTo>
                  <a:lnTo>
                    <a:pt x="5772" y="4233"/>
                  </a:lnTo>
                  <a:lnTo>
                    <a:pt x="5259" y="3592"/>
                  </a:lnTo>
                  <a:lnTo>
                    <a:pt x="4797" y="2976"/>
                  </a:lnTo>
                  <a:lnTo>
                    <a:pt x="4361" y="2335"/>
                  </a:lnTo>
                  <a:lnTo>
                    <a:pt x="3950" y="1745"/>
                  </a:lnTo>
                  <a:lnTo>
                    <a:pt x="3694" y="1309"/>
                  </a:lnTo>
                  <a:lnTo>
                    <a:pt x="3489" y="975"/>
                  </a:lnTo>
                  <a:lnTo>
                    <a:pt x="3309" y="693"/>
                  </a:lnTo>
                  <a:lnTo>
                    <a:pt x="3207" y="565"/>
                  </a:lnTo>
                  <a:lnTo>
                    <a:pt x="3104" y="462"/>
                  </a:lnTo>
                  <a:lnTo>
                    <a:pt x="2976" y="360"/>
                  </a:lnTo>
                  <a:lnTo>
                    <a:pt x="2822" y="257"/>
                  </a:lnTo>
                  <a:lnTo>
                    <a:pt x="2642" y="180"/>
                  </a:lnTo>
                  <a:lnTo>
                    <a:pt x="2437" y="103"/>
                  </a:lnTo>
                  <a:lnTo>
                    <a:pt x="2206" y="52"/>
                  </a:lnTo>
                  <a:lnTo>
                    <a:pt x="1976" y="1"/>
                  </a:lnTo>
                  <a:close/>
                </a:path>
              </a:pathLst>
            </a:custGeom>
            <a:solidFill>
              <a:srgbClr val="FCB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g29c0ca99db8_3_7"/>
            <p:cNvSpPr/>
            <p:nvPr/>
          </p:nvSpPr>
          <p:spPr>
            <a:xfrm>
              <a:off x="771600" y="3452200"/>
              <a:ext cx="381550" cy="366150"/>
            </a:xfrm>
            <a:custGeom>
              <a:avLst/>
              <a:gdLst/>
              <a:ahLst/>
              <a:cxnLst/>
              <a:rect l="l" t="t" r="r" b="b"/>
              <a:pathLst>
                <a:path w="15262" h="14646" extrusionOk="0">
                  <a:moveTo>
                    <a:pt x="2565" y="0"/>
                  </a:moveTo>
                  <a:lnTo>
                    <a:pt x="2463" y="565"/>
                  </a:lnTo>
                  <a:lnTo>
                    <a:pt x="2283" y="1180"/>
                  </a:lnTo>
                  <a:lnTo>
                    <a:pt x="2078" y="1847"/>
                  </a:lnTo>
                  <a:lnTo>
                    <a:pt x="1796" y="2514"/>
                  </a:lnTo>
                  <a:lnTo>
                    <a:pt x="1232" y="3899"/>
                  </a:lnTo>
                  <a:lnTo>
                    <a:pt x="667" y="5233"/>
                  </a:lnTo>
                  <a:lnTo>
                    <a:pt x="437" y="5874"/>
                  </a:lnTo>
                  <a:lnTo>
                    <a:pt x="231" y="6464"/>
                  </a:lnTo>
                  <a:lnTo>
                    <a:pt x="78" y="6977"/>
                  </a:lnTo>
                  <a:lnTo>
                    <a:pt x="52" y="7208"/>
                  </a:lnTo>
                  <a:lnTo>
                    <a:pt x="1" y="7438"/>
                  </a:lnTo>
                  <a:lnTo>
                    <a:pt x="1" y="7644"/>
                  </a:lnTo>
                  <a:lnTo>
                    <a:pt x="26" y="7823"/>
                  </a:lnTo>
                  <a:lnTo>
                    <a:pt x="52" y="7977"/>
                  </a:lnTo>
                  <a:lnTo>
                    <a:pt x="103" y="8105"/>
                  </a:lnTo>
                  <a:lnTo>
                    <a:pt x="206" y="8208"/>
                  </a:lnTo>
                  <a:lnTo>
                    <a:pt x="308" y="8285"/>
                  </a:lnTo>
                  <a:lnTo>
                    <a:pt x="462" y="8336"/>
                  </a:lnTo>
                  <a:lnTo>
                    <a:pt x="642" y="8362"/>
                  </a:lnTo>
                  <a:lnTo>
                    <a:pt x="821" y="8387"/>
                  </a:lnTo>
                  <a:lnTo>
                    <a:pt x="975" y="8439"/>
                  </a:lnTo>
                  <a:lnTo>
                    <a:pt x="1103" y="8541"/>
                  </a:lnTo>
                  <a:lnTo>
                    <a:pt x="1206" y="8644"/>
                  </a:lnTo>
                  <a:lnTo>
                    <a:pt x="1283" y="8798"/>
                  </a:lnTo>
                  <a:lnTo>
                    <a:pt x="1360" y="8952"/>
                  </a:lnTo>
                  <a:lnTo>
                    <a:pt x="1386" y="9157"/>
                  </a:lnTo>
                  <a:lnTo>
                    <a:pt x="1411" y="9362"/>
                  </a:lnTo>
                  <a:lnTo>
                    <a:pt x="1437" y="9824"/>
                  </a:lnTo>
                  <a:lnTo>
                    <a:pt x="1411" y="10337"/>
                  </a:lnTo>
                  <a:lnTo>
                    <a:pt x="1257" y="11465"/>
                  </a:lnTo>
                  <a:lnTo>
                    <a:pt x="1206" y="12030"/>
                  </a:lnTo>
                  <a:lnTo>
                    <a:pt x="1155" y="12594"/>
                  </a:lnTo>
                  <a:lnTo>
                    <a:pt x="1129" y="13107"/>
                  </a:lnTo>
                  <a:lnTo>
                    <a:pt x="1155" y="13594"/>
                  </a:lnTo>
                  <a:lnTo>
                    <a:pt x="1180" y="13799"/>
                  </a:lnTo>
                  <a:lnTo>
                    <a:pt x="1232" y="13979"/>
                  </a:lnTo>
                  <a:lnTo>
                    <a:pt x="1283" y="14158"/>
                  </a:lnTo>
                  <a:lnTo>
                    <a:pt x="1386" y="14312"/>
                  </a:lnTo>
                  <a:lnTo>
                    <a:pt x="1488" y="14415"/>
                  </a:lnTo>
                  <a:lnTo>
                    <a:pt x="1642" y="14517"/>
                  </a:lnTo>
                  <a:lnTo>
                    <a:pt x="1796" y="14594"/>
                  </a:lnTo>
                  <a:lnTo>
                    <a:pt x="2001" y="14620"/>
                  </a:lnTo>
                  <a:lnTo>
                    <a:pt x="2488" y="14646"/>
                  </a:lnTo>
                  <a:lnTo>
                    <a:pt x="3001" y="14646"/>
                  </a:lnTo>
                  <a:lnTo>
                    <a:pt x="3514" y="14620"/>
                  </a:lnTo>
                  <a:lnTo>
                    <a:pt x="4027" y="14594"/>
                  </a:lnTo>
                  <a:lnTo>
                    <a:pt x="4540" y="14569"/>
                  </a:lnTo>
                  <a:lnTo>
                    <a:pt x="5053" y="14492"/>
                  </a:lnTo>
                  <a:lnTo>
                    <a:pt x="6079" y="14338"/>
                  </a:lnTo>
                  <a:lnTo>
                    <a:pt x="7080" y="14107"/>
                  </a:lnTo>
                  <a:lnTo>
                    <a:pt x="8080" y="13825"/>
                  </a:lnTo>
                  <a:lnTo>
                    <a:pt x="9029" y="13517"/>
                  </a:lnTo>
                  <a:lnTo>
                    <a:pt x="9927" y="13158"/>
                  </a:lnTo>
                  <a:lnTo>
                    <a:pt x="10773" y="12773"/>
                  </a:lnTo>
                  <a:lnTo>
                    <a:pt x="11568" y="12363"/>
                  </a:lnTo>
                  <a:lnTo>
                    <a:pt x="12286" y="11927"/>
                  </a:lnTo>
                  <a:lnTo>
                    <a:pt x="12927" y="11465"/>
                  </a:lnTo>
                  <a:lnTo>
                    <a:pt x="13210" y="11234"/>
                  </a:lnTo>
                  <a:lnTo>
                    <a:pt x="13466" y="11004"/>
                  </a:lnTo>
                  <a:lnTo>
                    <a:pt x="13697" y="10773"/>
                  </a:lnTo>
                  <a:lnTo>
                    <a:pt x="13902" y="10542"/>
                  </a:lnTo>
                  <a:lnTo>
                    <a:pt x="14082" y="10311"/>
                  </a:lnTo>
                  <a:lnTo>
                    <a:pt x="14235" y="10080"/>
                  </a:lnTo>
                  <a:lnTo>
                    <a:pt x="14364" y="9849"/>
                  </a:lnTo>
                  <a:lnTo>
                    <a:pt x="14466" y="9619"/>
                  </a:lnTo>
                  <a:lnTo>
                    <a:pt x="14595" y="9106"/>
                  </a:lnTo>
                  <a:lnTo>
                    <a:pt x="14723" y="8541"/>
                  </a:lnTo>
                  <a:lnTo>
                    <a:pt x="14851" y="7874"/>
                  </a:lnTo>
                  <a:lnTo>
                    <a:pt x="14928" y="7156"/>
                  </a:lnTo>
                  <a:lnTo>
                    <a:pt x="15005" y="6413"/>
                  </a:lnTo>
                  <a:lnTo>
                    <a:pt x="15082" y="5643"/>
                  </a:lnTo>
                  <a:lnTo>
                    <a:pt x="15159" y="4104"/>
                  </a:lnTo>
                  <a:lnTo>
                    <a:pt x="15210" y="2694"/>
                  </a:lnTo>
                  <a:lnTo>
                    <a:pt x="15236" y="1514"/>
                  </a:lnTo>
                  <a:lnTo>
                    <a:pt x="15261" y="411"/>
                  </a:lnTo>
                  <a:lnTo>
                    <a:pt x="2565"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g29c0ca99db8_3_7"/>
            <p:cNvSpPr/>
            <p:nvPr/>
          </p:nvSpPr>
          <p:spPr>
            <a:xfrm>
              <a:off x="783775" y="3266900"/>
              <a:ext cx="493775" cy="554025"/>
            </a:xfrm>
            <a:custGeom>
              <a:avLst/>
              <a:gdLst/>
              <a:ahLst/>
              <a:cxnLst/>
              <a:rect l="l" t="t" r="r" b="b"/>
              <a:pathLst>
                <a:path w="19751" h="22161" extrusionOk="0">
                  <a:moveTo>
                    <a:pt x="7131" y="0"/>
                  </a:moveTo>
                  <a:lnTo>
                    <a:pt x="6695" y="51"/>
                  </a:lnTo>
                  <a:lnTo>
                    <a:pt x="6310" y="128"/>
                  </a:lnTo>
                  <a:lnTo>
                    <a:pt x="5951" y="231"/>
                  </a:lnTo>
                  <a:lnTo>
                    <a:pt x="5669" y="385"/>
                  </a:lnTo>
                  <a:lnTo>
                    <a:pt x="5413" y="539"/>
                  </a:lnTo>
                  <a:lnTo>
                    <a:pt x="5182" y="718"/>
                  </a:lnTo>
                  <a:lnTo>
                    <a:pt x="4977" y="923"/>
                  </a:lnTo>
                  <a:lnTo>
                    <a:pt x="4797" y="1103"/>
                  </a:lnTo>
                  <a:lnTo>
                    <a:pt x="4489" y="1488"/>
                  </a:lnTo>
                  <a:lnTo>
                    <a:pt x="4335" y="1642"/>
                  </a:lnTo>
                  <a:lnTo>
                    <a:pt x="4182" y="1770"/>
                  </a:lnTo>
                  <a:lnTo>
                    <a:pt x="4028" y="1872"/>
                  </a:lnTo>
                  <a:lnTo>
                    <a:pt x="3848" y="1949"/>
                  </a:lnTo>
                  <a:lnTo>
                    <a:pt x="3643" y="1975"/>
                  </a:lnTo>
                  <a:lnTo>
                    <a:pt x="3412" y="1949"/>
                  </a:lnTo>
                  <a:lnTo>
                    <a:pt x="3053" y="1872"/>
                  </a:lnTo>
                  <a:lnTo>
                    <a:pt x="2720" y="1847"/>
                  </a:lnTo>
                  <a:lnTo>
                    <a:pt x="2386" y="1872"/>
                  </a:lnTo>
                  <a:lnTo>
                    <a:pt x="2053" y="1924"/>
                  </a:lnTo>
                  <a:lnTo>
                    <a:pt x="1771" y="2026"/>
                  </a:lnTo>
                  <a:lnTo>
                    <a:pt x="1488" y="2154"/>
                  </a:lnTo>
                  <a:lnTo>
                    <a:pt x="1232" y="2308"/>
                  </a:lnTo>
                  <a:lnTo>
                    <a:pt x="1001" y="2488"/>
                  </a:lnTo>
                  <a:lnTo>
                    <a:pt x="796" y="2693"/>
                  </a:lnTo>
                  <a:lnTo>
                    <a:pt x="616" y="2898"/>
                  </a:lnTo>
                  <a:lnTo>
                    <a:pt x="437" y="3155"/>
                  </a:lnTo>
                  <a:lnTo>
                    <a:pt x="309" y="3411"/>
                  </a:lnTo>
                  <a:lnTo>
                    <a:pt x="180" y="3668"/>
                  </a:lnTo>
                  <a:lnTo>
                    <a:pt x="103" y="3950"/>
                  </a:lnTo>
                  <a:lnTo>
                    <a:pt x="52" y="4232"/>
                  </a:lnTo>
                  <a:lnTo>
                    <a:pt x="27" y="4514"/>
                  </a:lnTo>
                  <a:lnTo>
                    <a:pt x="1" y="4950"/>
                  </a:lnTo>
                  <a:lnTo>
                    <a:pt x="27" y="5335"/>
                  </a:lnTo>
                  <a:lnTo>
                    <a:pt x="78" y="5668"/>
                  </a:lnTo>
                  <a:lnTo>
                    <a:pt x="180" y="5976"/>
                  </a:lnTo>
                  <a:lnTo>
                    <a:pt x="283" y="6258"/>
                  </a:lnTo>
                  <a:lnTo>
                    <a:pt x="437" y="6515"/>
                  </a:lnTo>
                  <a:lnTo>
                    <a:pt x="591" y="6720"/>
                  </a:lnTo>
                  <a:lnTo>
                    <a:pt x="796" y="6925"/>
                  </a:lnTo>
                  <a:lnTo>
                    <a:pt x="1027" y="7079"/>
                  </a:lnTo>
                  <a:lnTo>
                    <a:pt x="1283" y="7233"/>
                  </a:lnTo>
                  <a:lnTo>
                    <a:pt x="1565" y="7361"/>
                  </a:lnTo>
                  <a:lnTo>
                    <a:pt x="1848" y="7489"/>
                  </a:lnTo>
                  <a:lnTo>
                    <a:pt x="2181" y="7592"/>
                  </a:lnTo>
                  <a:lnTo>
                    <a:pt x="2540" y="7669"/>
                  </a:lnTo>
                  <a:lnTo>
                    <a:pt x="3310" y="7848"/>
                  </a:lnTo>
                  <a:lnTo>
                    <a:pt x="3669" y="7951"/>
                  </a:lnTo>
                  <a:lnTo>
                    <a:pt x="3951" y="8054"/>
                  </a:lnTo>
                  <a:lnTo>
                    <a:pt x="4130" y="8182"/>
                  </a:lnTo>
                  <a:lnTo>
                    <a:pt x="4259" y="8336"/>
                  </a:lnTo>
                  <a:lnTo>
                    <a:pt x="4335" y="8490"/>
                  </a:lnTo>
                  <a:lnTo>
                    <a:pt x="4361" y="8669"/>
                  </a:lnTo>
                  <a:lnTo>
                    <a:pt x="4335" y="8849"/>
                  </a:lnTo>
                  <a:lnTo>
                    <a:pt x="4310" y="9028"/>
                  </a:lnTo>
                  <a:lnTo>
                    <a:pt x="4207" y="9387"/>
                  </a:lnTo>
                  <a:lnTo>
                    <a:pt x="4182" y="9567"/>
                  </a:lnTo>
                  <a:lnTo>
                    <a:pt x="4156" y="9746"/>
                  </a:lnTo>
                  <a:lnTo>
                    <a:pt x="4182" y="9900"/>
                  </a:lnTo>
                  <a:lnTo>
                    <a:pt x="4233" y="10054"/>
                  </a:lnTo>
                  <a:lnTo>
                    <a:pt x="4361" y="10208"/>
                  </a:lnTo>
                  <a:lnTo>
                    <a:pt x="4541" y="10311"/>
                  </a:lnTo>
                  <a:lnTo>
                    <a:pt x="4746" y="10413"/>
                  </a:lnTo>
                  <a:lnTo>
                    <a:pt x="4925" y="10465"/>
                  </a:lnTo>
                  <a:lnTo>
                    <a:pt x="5079" y="10516"/>
                  </a:lnTo>
                  <a:lnTo>
                    <a:pt x="5233" y="10542"/>
                  </a:lnTo>
                  <a:lnTo>
                    <a:pt x="5490" y="10542"/>
                  </a:lnTo>
                  <a:lnTo>
                    <a:pt x="5746" y="10490"/>
                  </a:lnTo>
                  <a:lnTo>
                    <a:pt x="6157" y="10490"/>
                  </a:lnTo>
                  <a:lnTo>
                    <a:pt x="6310" y="10516"/>
                  </a:lnTo>
                  <a:lnTo>
                    <a:pt x="6490" y="10567"/>
                  </a:lnTo>
                  <a:lnTo>
                    <a:pt x="6695" y="10644"/>
                  </a:lnTo>
                  <a:lnTo>
                    <a:pt x="6900" y="10721"/>
                  </a:lnTo>
                  <a:lnTo>
                    <a:pt x="7157" y="10875"/>
                  </a:lnTo>
                  <a:lnTo>
                    <a:pt x="7311" y="10978"/>
                  </a:lnTo>
                  <a:lnTo>
                    <a:pt x="7465" y="11157"/>
                  </a:lnTo>
                  <a:lnTo>
                    <a:pt x="7618" y="11362"/>
                  </a:lnTo>
                  <a:lnTo>
                    <a:pt x="7772" y="11593"/>
                  </a:lnTo>
                  <a:lnTo>
                    <a:pt x="7901" y="11875"/>
                  </a:lnTo>
                  <a:lnTo>
                    <a:pt x="8029" y="12183"/>
                  </a:lnTo>
                  <a:lnTo>
                    <a:pt x="8157" y="12542"/>
                  </a:lnTo>
                  <a:lnTo>
                    <a:pt x="8260" y="12901"/>
                  </a:lnTo>
                  <a:lnTo>
                    <a:pt x="8337" y="13286"/>
                  </a:lnTo>
                  <a:lnTo>
                    <a:pt x="8388" y="13671"/>
                  </a:lnTo>
                  <a:lnTo>
                    <a:pt x="8439" y="14081"/>
                  </a:lnTo>
                  <a:lnTo>
                    <a:pt x="8439" y="14466"/>
                  </a:lnTo>
                  <a:lnTo>
                    <a:pt x="8439" y="14876"/>
                  </a:lnTo>
                  <a:lnTo>
                    <a:pt x="8388" y="15286"/>
                  </a:lnTo>
                  <a:lnTo>
                    <a:pt x="8337" y="15671"/>
                  </a:lnTo>
                  <a:lnTo>
                    <a:pt x="8208" y="16056"/>
                  </a:lnTo>
                  <a:lnTo>
                    <a:pt x="8157" y="16210"/>
                  </a:lnTo>
                  <a:lnTo>
                    <a:pt x="8029" y="16312"/>
                  </a:lnTo>
                  <a:lnTo>
                    <a:pt x="7901" y="16415"/>
                  </a:lnTo>
                  <a:lnTo>
                    <a:pt x="7721" y="16492"/>
                  </a:lnTo>
                  <a:lnTo>
                    <a:pt x="7516" y="16543"/>
                  </a:lnTo>
                  <a:lnTo>
                    <a:pt x="7285" y="16595"/>
                  </a:lnTo>
                  <a:lnTo>
                    <a:pt x="7029" y="16620"/>
                  </a:lnTo>
                  <a:lnTo>
                    <a:pt x="6746" y="16646"/>
                  </a:lnTo>
                  <a:lnTo>
                    <a:pt x="6131" y="16646"/>
                  </a:lnTo>
                  <a:lnTo>
                    <a:pt x="5464" y="16595"/>
                  </a:lnTo>
                  <a:lnTo>
                    <a:pt x="4053" y="16466"/>
                  </a:lnTo>
                  <a:lnTo>
                    <a:pt x="2694" y="16338"/>
                  </a:lnTo>
                  <a:lnTo>
                    <a:pt x="2104" y="16287"/>
                  </a:lnTo>
                  <a:lnTo>
                    <a:pt x="1565" y="16312"/>
                  </a:lnTo>
                  <a:lnTo>
                    <a:pt x="1360" y="16338"/>
                  </a:lnTo>
                  <a:lnTo>
                    <a:pt x="1155" y="16364"/>
                  </a:lnTo>
                  <a:lnTo>
                    <a:pt x="976" y="16415"/>
                  </a:lnTo>
                  <a:lnTo>
                    <a:pt x="847" y="16492"/>
                  </a:lnTo>
                  <a:lnTo>
                    <a:pt x="745" y="16569"/>
                  </a:lnTo>
                  <a:lnTo>
                    <a:pt x="693" y="16697"/>
                  </a:lnTo>
                  <a:lnTo>
                    <a:pt x="668" y="16825"/>
                  </a:lnTo>
                  <a:lnTo>
                    <a:pt x="693" y="16979"/>
                  </a:lnTo>
                  <a:lnTo>
                    <a:pt x="770" y="17108"/>
                  </a:lnTo>
                  <a:lnTo>
                    <a:pt x="847" y="17236"/>
                  </a:lnTo>
                  <a:lnTo>
                    <a:pt x="950" y="17338"/>
                  </a:lnTo>
                  <a:lnTo>
                    <a:pt x="1104" y="17415"/>
                  </a:lnTo>
                  <a:lnTo>
                    <a:pt x="1258" y="17492"/>
                  </a:lnTo>
                  <a:lnTo>
                    <a:pt x="1463" y="17544"/>
                  </a:lnTo>
                  <a:lnTo>
                    <a:pt x="1873" y="17620"/>
                  </a:lnTo>
                  <a:lnTo>
                    <a:pt x="2361" y="17672"/>
                  </a:lnTo>
                  <a:lnTo>
                    <a:pt x="2899" y="17697"/>
                  </a:lnTo>
                  <a:lnTo>
                    <a:pt x="4028" y="17697"/>
                  </a:lnTo>
                  <a:lnTo>
                    <a:pt x="4618" y="17723"/>
                  </a:lnTo>
                  <a:lnTo>
                    <a:pt x="5156" y="17723"/>
                  </a:lnTo>
                  <a:lnTo>
                    <a:pt x="5669" y="17774"/>
                  </a:lnTo>
                  <a:lnTo>
                    <a:pt x="6131" y="17851"/>
                  </a:lnTo>
                  <a:lnTo>
                    <a:pt x="6336" y="17903"/>
                  </a:lnTo>
                  <a:lnTo>
                    <a:pt x="6541" y="17980"/>
                  </a:lnTo>
                  <a:lnTo>
                    <a:pt x="6695" y="18057"/>
                  </a:lnTo>
                  <a:lnTo>
                    <a:pt x="6849" y="18159"/>
                  </a:lnTo>
                  <a:lnTo>
                    <a:pt x="6977" y="18262"/>
                  </a:lnTo>
                  <a:lnTo>
                    <a:pt x="7054" y="18390"/>
                  </a:lnTo>
                  <a:lnTo>
                    <a:pt x="7131" y="18544"/>
                  </a:lnTo>
                  <a:lnTo>
                    <a:pt x="7157" y="18723"/>
                  </a:lnTo>
                  <a:lnTo>
                    <a:pt x="7157" y="18954"/>
                  </a:lnTo>
                  <a:lnTo>
                    <a:pt x="7131" y="19134"/>
                  </a:lnTo>
                  <a:lnTo>
                    <a:pt x="7054" y="19313"/>
                  </a:lnTo>
                  <a:lnTo>
                    <a:pt x="6952" y="19442"/>
                  </a:lnTo>
                  <a:lnTo>
                    <a:pt x="6823" y="19570"/>
                  </a:lnTo>
                  <a:lnTo>
                    <a:pt x="6644" y="19672"/>
                  </a:lnTo>
                  <a:lnTo>
                    <a:pt x="6464" y="19775"/>
                  </a:lnTo>
                  <a:lnTo>
                    <a:pt x="6259" y="19852"/>
                  </a:lnTo>
                  <a:lnTo>
                    <a:pt x="6028" y="19903"/>
                  </a:lnTo>
                  <a:lnTo>
                    <a:pt x="5772" y="19954"/>
                  </a:lnTo>
                  <a:lnTo>
                    <a:pt x="5233" y="20006"/>
                  </a:lnTo>
                  <a:lnTo>
                    <a:pt x="4643" y="20031"/>
                  </a:lnTo>
                  <a:lnTo>
                    <a:pt x="4028" y="20057"/>
                  </a:lnTo>
                  <a:lnTo>
                    <a:pt x="3412" y="20057"/>
                  </a:lnTo>
                  <a:lnTo>
                    <a:pt x="2822" y="20083"/>
                  </a:lnTo>
                  <a:lnTo>
                    <a:pt x="2258" y="20134"/>
                  </a:lnTo>
                  <a:lnTo>
                    <a:pt x="2001" y="20185"/>
                  </a:lnTo>
                  <a:lnTo>
                    <a:pt x="1771" y="20237"/>
                  </a:lnTo>
                  <a:lnTo>
                    <a:pt x="1540" y="20314"/>
                  </a:lnTo>
                  <a:lnTo>
                    <a:pt x="1335" y="20391"/>
                  </a:lnTo>
                  <a:lnTo>
                    <a:pt x="1155" y="20493"/>
                  </a:lnTo>
                  <a:lnTo>
                    <a:pt x="1027" y="20621"/>
                  </a:lnTo>
                  <a:lnTo>
                    <a:pt x="899" y="20750"/>
                  </a:lnTo>
                  <a:lnTo>
                    <a:pt x="822" y="20929"/>
                  </a:lnTo>
                  <a:lnTo>
                    <a:pt x="770" y="21109"/>
                  </a:lnTo>
                  <a:lnTo>
                    <a:pt x="745" y="21314"/>
                  </a:lnTo>
                  <a:lnTo>
                    <a:pt x="770" y="21493"/>
                  </a:lnTo>
                  <a:lnTo>
                    <a:pt x="847" y="21647"/>
                  </a:lnTo>
                  <a:lnTo>
                    <a:pt x="976" y="21776"/>
                  </a:lnTo>
                  <a:lnTo>
                    <a:pt x="1129" y="21878"/>
                  </a:lnTo>
                  <a:lnTo>
                    <a:pt x="1309" y="21981"/>
                  </a:lnTo>
                  <a:lnTo>
                    <a:pt x="1540" y="22058"/>
                  </a:lnTo>
                  <a:lnTo>
                    <a:pt x="1796" y="22109"/>
                  </a:lnTo>
                  <a:lnTo>
                    <a:pt x="2078" y="22135"/>
                  </a:lnTo>
                  <a:lnTo>
                    <a:pt x="2386" y="22160"/>
                  </a:lnTo>
                  <a:lnTo>
                    <a:pt x="2720" y="22160"/>
                  </a:lnTo>
                  <a:lnTo>
                    <a:pt x="3438" y="22135"/>
                  </a:lnTo>
                  <a:lnTo>
                    <a:pt x="4207" y="22032"/>
                  </a:lnTo>
                  <a:lnTo>
                    <a:pt x="5028" y="21904"/>
                  </a:lnTo>
                  <a:lnTo>
                    <a:pt x="5849" y="21750"/>
                  </a:lnTo>
                  <a:lnTo>
                    <a:pt x="6669" y="21545"/>
                  </a:lnTo>
                  <a:lnTo>
                    <a:pt x="7465" y="21340"/>
                  </a:lnTo>
                  <a:lnTo>
                    <a:pt x="8208" y="21109"/>
                  </a:lnTo>
                  <a:lnTo>
                    <a:pt x="8875" y="20878"/>
                  </a:lnTo>
                  <a:lnTo>
                    <a:pt x="9465" y="20647"/>
                  </a:lnTo>
                  <a:lnTo>
                    <a:pt x="9927" y="20416"/>
                  </a:lnTo>
                  <a:lnTo>
                    <a:pt x="10106" y="20288"/>
                  </a:lnTo>
                  <a:lnTo>
                    <a:pt x="10260" y="20185"/>
                  </a:lnTo>
                  <a:lnTo>
                    <a:pt x="10312" y="20134"/>
                  </a:lnTo>
                  <a:lnTo>
                    <a:pt x="10363" y="20057"/>
                  </a:lnTo>
                  <a:lnTo>
                    <a:pt x="10414" y="19801"/>
                  </a:lnTo>
                  <a:lnTo>
                    <a:pt x="10465" y="19467"/>
                  </a:lnTo>
                  <a:lnTo>
                    <a:pt x="10517" y="19057"/>
                  </a:lnTo>
                  <a:lnTo>
                    <a:pt x="10542" y="18031"/>
                  </a:lnTo>
                  <a:lnTo>
                    <a:pt x="10542" y="16877"/>
                  </a:lnTo>
                  <a:lnTo>
                    <a:pt x="10542" y="15646"/>
                  </a:lnTo>
                  <a:lnTo>
                    <a:pt x="10568" y="14466"/>
                  </a:lnTo>
                  <a:lnTo>
                    <a:pt x="10594" y="13927"/>
                  </a:lnTo>
                  <a:lnTo>
                    <a:pt x="10619" y="13440"/>
                  </a:lnTo>
                  <a:lnTo>
                    <a:pt x="10671" y="13029"/>
                  </a:lnTo>
                  <a:lnTo>
                    <a:pt x="10722" y="12696"/>
                  </a:lnTo>
                  <a:lnTo>
                    <a:pt x="10850" y="12311"/>
                  </a:lnTo>
                  <a:lnTo>
                    <a:pt x="10978" y="12029"/>
                  </a:lnTo>
                  <a:lnTo>
                    <a:pt x="11132" y="11824"/>
                  </a:lnTo>
                  <a:lnTo>
                    <a:pt x="11286" y="11696"/>
                  </a:lnTo>
                  <a:lnTo>
                    <a:pt x="11466" y="11619"/>
                  </a:lnTo>
                  <a:lnTo>
                    <a:pt x="11671" y="11593"/>
                  </a:lnTo>
                  <a:lnTo>
                    <a:pt x="11850" y="11619"/>
                  </a:lnTo>
                  <a:lnTo>
                    <a:pt x="12056" y="11696"/>
                  </a:lnTo>
                  <a:lnTo>
                    <a:pt x="12261" y="11798"/>
                  </a:lnTo>
                  <a:lnTo>
                    <a:pt x="12466" y="11927"/>
                  </a:lnTo>
                  <a:lnTo>
                    <a:pt x="12851" y="12209"/>
                  </a:lnTo>
                  <a:lnTo>
                    <a:pt x="13236" y="12542"/>
                  </a:lnTo>
                  <a:lnTo>
                    <a:pt x="13569" y="12824"/>
                  </a:lnTo>
                  <a:lnTo>
                    <a:pt x="13646" y="12901"/>
                  </a:lnTo>
                  <a:lnTo>
                    <a:pt x="13697" y="13004"/>
                  </a:lnTo>
                  <a:lnTo>
                    <a:pt x="13723" y="13158"/>
                  </a:lnTo>
                  <a:lnTo>
                    <a:pt x="13748" y="13312"/>
                  </a:lnTo>
                  <a:lnTo>
                    <a:pt x="13748" y="13671"/>
                  </a:lnTo>
                  <a:lnTo>
                    <a:pt x="13672" y="14081"/>
                  </a:lnTo>
                  <a:lnTo>
                    <a:pt x="13569" y="14517"/>
                  </a:lnTo>
                  <a:lnTo>
                    <a:pt x="13415" y="14953"/>
                  </a:lnTo>
                  <a:lnTo>
                    <a:pt x="13236" y="15338"/>
                  </a:lnTo>
                  <a:lnTo>
                    <a:pt x="13056" y="15671"/>
                  </a:lnTo>
                  <a:lnTo>
                    <a:pt x="12902" y="15928"/>
                  </a:lnTo>
                  <a:lnTo>
                    <a:pt x="12774" y="16184"/>
                  </a:lnTo>
                  <a:lnTo>
                    <a:pt x="12671" y="16415"/>
                  </a:lnTo>
                  <a:lnTo>
                    <a:pt x="12646" y="16646"/>
                  </a:lnTo>
                  <a:lnTo>
                    <a:pt x="12620" y="16851"/>
                  </a:lnTo>
                  <a:lnTo>
                    <a:pt x="12620" y="17031"/>
                  </a:lnTo>
                  <a:lnTo>
                    <a:pt x="12671" y="17210"/>
                  </a:lnTo>
                  <a:lnTo>
                    <a:pt x="12723" y="17364"/>
                  </a:lnTo>
                  <a:lnTo>
                    <a:pt x="12799" y="17492"/>
                  </a:lnTo>
                  <a:lnTo>
                    <a:pt x="12876" y="17620"/>
                  </a:lnTo>
                  <a:lnTo>
                    <a:pt x="12979" y="17723"/>
                  </a:lnTo>
                  <a:lnTo>
                    <a:pt x="13082" y="17800"/>
                  </a:lnTo>
                  <a:lnTo>
                    <a:pt x="13184" y="17851"/>
                  </a:lnTo>
                  <a:lnTo>
                    <a:pt x="13287" y="17903"/>
                  </a:lnTo>
                  <a:lnTo>
                    <a:pt x="13364" y="17928"/>
                  </a:lnTo>
                  <a:lnTo>
                    <a:pt x="13466" y="17903"/>
                  </a:lnTo>
                  <a:lnTo>
                    <a:pt x="13723" y="17800"/>
                  </a:lnTo>
                  <a:lnTo>
                    <a:pt x="14133" y="17595"/>
                  </a:lnTo>
                  <a:lnTo>
                    <a:pt x="14646" y="17287"/>
                  </a:lnTo>
                  <a:lnTo>
                    <a:pt x="15210" y="16902"/>
                  </a:lnTo>
                  <a:lnTo>
                    <a:pt x="15826" y="16415"/>
                  </a:lnTo>
                  <a:lnTo>
                    <a:pt x="16493" y="15876"/>
                  </a:lnTo>
                  <a:lnTo>
                    <a:pt x="17134" y="15286"/>
                  </a:lnTo>
                  <a:lnTo>
                    <a:pt x="17775" y="14645"/>
                  </a:lnTo>
                  <a:lnTo>
                    <a:pt x="18083" y="14312"/>
                  </a:lnTo>
                  <a:lnTo>
                    <a:pt x="18365" y="13978"/>
                  </a:lnTo>
                  <a:lnTo>
                    <a:pt x="18622" y="13645"/>
                  </a:lnTo>
                  <a:lnTo>
                    <a:pt x="18878" y="13286"/>
                  </a:lnTo>
                  <a:lnTo>
                    <a:pt x="19083" y="12952"/>
                  </a:lnTo>
                  <a:lnTo>
                    <a:pt x="19289" y="12593"/>
                  </a:lnTo>
                  <a:lnTo>
                    <a:pt x="19468" y="12234"/>
                  </a:lnTo>
                  <a:lnTo>
                    <a:pt x="19596" y="11901"/>
                  </a:lnTo>
                  <a:lnTo>
                    <a:pt x="19673" y="11542"/>
                  </a:lnTo>
                  <a:lnTo>
                    <a:pt x="19750" y="11208"/>
                  </a:lnTo>
                  <a:lnTo>
                    <a:pt x="19750" y="10875"/>
                  </a:lnTo>
                  <a:lnTo>
                    <a:pt x="19725" y="10542"/>
                  </a:lnTo>
                  <a:lnTo>
                    <a:pt x="19648" y="10234"/>
                  </a:lnTo>
                  <a:lnTo>
                    <a:pt x="19519" y="9926"/>
                  </a:lnTo>
                  <a:lnTo>
                    <a:pt x="19340" y="9618"/>
                  </a:lnTo>
                  <a:lnTo>
                    <a:pt x="19083" y="9336"/>
                  </a:lnTo>
                  <a:lnTo>
                    <a:pt x="18878" y="9105"/>
                  </a:lnTo>
                  <a:lnTo>
                    <a:pt x="18699" y="8874"/>
                  </a:lnTo>
                  <a:lnTo>
                    <a:pt x="18519" y="8644"/>
                  </a:lnTo>
                  <a:lnTo>
                    <a:pt x="18391" y="8438"/>
                  </a:lnTo>
                  <a:lnTo>
                    <a:pt x="18288" y="8208"/>
                  </a:lnTo>
                  <a:lnTo>
                    <a:pt x="18211" y="8002"/>
                  </a:lnTo>
                  <a:lnTo>
                    <a:pt x="18160" y="7797"/>
                  </a:lnTo>
                  <a:lnTo>
                    <a:pt x="18109" y="7566"/>
                  </a:lnTo>
                  <a:lnTo>
                    <a:pt x="18057" y="7182"/>
                  </a:lnTo>
                  <a:lnTo>
                    <a:pt x="18057" y="6771"/>
                  </a:lnTo>
                  <a:lnTo>
                    <a:pt x="18083" y="6386"/>
                  </a:lnTo>
                  <a:lnTo>
                    <a:pt x="18134" y="5976"/>
                  </a:lnTo>
                  <a:lnTo>
                    <a:pt x="18160" y="5591"/>
                  </a:lnTo>
                  <a:lnTo>
                    <a:pt x="18186" y="5207"/>
                  </a:lnTo>
                  <a:lnTo>
                    <a:pt x="18160" y="4822"/>
                  </a:lnTo>
                  <a:lnTo>
                    <a:pt x="18109" y="4617"/>
                  </a:lnTo>
                  <a:lnTo>
                    <a:pt x="18057" y="4412"/>
                  </a:lnTo>
                  <a:lnTo>
                    <a:pt x="17980" y="4232"/>
                  </a:lnTo>
                  <a:lnTo>
                    <a:pt x="17904" y="4027"/>
                  </a:lnTo>
                  <a:lnTo>
                    <a:pt x="17775" y="3822"/>
                  </a:lnTo>
                  <a:lnTo>
                    <a:pt x="17647" y="3591"/>
                  </a:lnTo>
                  <a:lnTo>
                    <a:pt x="17468" y="3386"/>
                  </a:lnTo>
                  <a:lnTo>
                    <a:pt x="17262" y="3180"/>
                  </a:lnTo>
                  <a:lnTo>
                    <a:pt x="17031" y="2950"/>
                  </a:lnTo>
                  <a:lnTo>
                    <a:pt x="16775" y="2744"/>
                  </a:lnTo>
                  <a:lnTo>
                    <a:pt x="16467" y="2514"/>
                  </a:lnTo>
                  <a:lnTo>
                    <a:pt x="16108" y="2360"/>
                  </a:lnTo>
                  <a:lnTo>
                    <a:pt x="15775" y="2231"/>
                  </a:lnTo>
                  <a:lnTo>
                    <a:pt x="15416" y="2129"/>
                  </a:lnTo>
                  <a:lnTo>
                    <a:pt x="15031" y="2078"/>
                  </a:lnTo>
                  <a:lnTo>
                    <a:pt x="14672" y="2052"/>
                  </a:lnTo>
                  <a:lnTo>
                    <a:pt x="14287" y="2026"/>
                  </a:lnTo>
                  <a:lnTo>
                    <a:pt x="13902" y="2052"/>
                  </a:lnTo>
                  <a:lnTo>
                    <a:pt x="13184" y="2078"/>
                  </a:lnTo>
                  <a:lnTo>
                    <a:pt x="12543" y="2129"/>
                  </a:lnTo>
                  <a:lnTo>
                    <a:pt x="11979" y="2129"/>
                  </a:lnTo>
                  <a:lnTo>
                    <a:pt x="11722" y="2078"/>
                  </a:lnTo>
                  <a:lnTo>
                    <a:pt x="11517" y="2026"/>
                  </a:lnTo>
                  <a:lnTo>
                    <a:pt x="11184" y="1898"/>
                  </a:lnTo>
                  <a:lnTo>
                    <a:pt x="10876" y="1744"/>
                  </a:lnTo>
                  <a:lnTo>
                    <a:pt x="10594" y="1590"/>
                  </a:lnTo>
                  <a:lnTo>
                    <a:pt x="10337" y="1411"/>
                  </a:lnTo>
                  <a:lnTo>
                    <a:pt x="9850" y="1077"/>
                  </a:lnTo>
                  <a:lnTo>
                    <a:pt x="9388" y="744"/>
                  </a:lnTo>
                  <a:lnTo>
                    <a:pt x="8927" y="462"/>
                  </a:lnTo>
                  <a:lnTo>
                    <a:pt x="8670" y="333"/>
                  </a:lnTo>
                  <a:lnTo>
                    <a:pt x="8414" y="205"/>
                  </a:lnTo>
                  <a:lnTo>
                    <a:pt x="8131" y="128"/>
                  </a:lnTo>
                  <a:lnTo>
                    <a:pt x="7824" y="51"/>
                  </a:lnTo>
                  <a:lnTo>
                    <a:pt x="7490" y="26"/>
                  </a:lnTo>
                  <a:lnTo>
                    <a:pt x="7131"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9" name="Google Shape;4779;g29c0ca99db8_3_7"/>
          <p:cNvGrpSpPr/>
          <p:nvPr/>
        </p:nvGrpSpPr>
        <p:grpSpPr>
          <a:xfrm>
            <a:off x="442536" y="1298945"/>
            <a:ext cx="1071050" cy="1079217"/>
            <a:chOff x="5162625" y="964300"/>
            <a:chExt cx="1681925" cy="1694750"/>
          </a:xfrm>
        </p:grpSpPr>
        <p:sp>
          <p:nvSpPr>
            <p:cNvPr id="4780" name="Google Shape;4780;g29c0ca99db8_3_7"/>
            <p:cNvSpPr/>
            <p:nvPr/>
          </p:nvSpPr>
          <p:spPr>
            <a:xfrm>
              <a:off x="5162625" y="964300"/>
              <a:ext cx="1681925" cy="1681925"/>
            </a:xfrm>
            <a:custGeom>
              <a:avLst/>
              <a:gdLst/>
              <a:ahLst/>
              <a:cxnLst/>
              <a:rect l="l" t="t" r="r" b="b"/>
              <a:pathLst>
                <a:path w="67277" h="67277" extrusionOk="0">
                  <a:moveTo>
                    <a:pt x="33574" y="1"/>
                  </a:moveTo>
                  <a:lnTo>
                    <a:pt x="32728" y="26"/>
                  </a:lnTo>
                  <a:lnTo>
                    <a:pt x="31882" y="52"/>
                  </a:lnTo>
                  <a:lnTo>
                    <a:pt x="31035" y="103"/>
                  </a:lnTo>
                  <a:lnTo>
                    <a:pt x="30189" y="180"/>
                  </a:lnTo>
                  <a:lnTo>
                    <a:pt x="29342" y="283"/>
                  </a:lnTo>
                  <a:lnTo>
                    <a:pt x="28496" y="411"/>
                  </a:lnTo>
                  <a:lnTo>
                    <a:pt x="27650" y="565"/>
                  </a:lnTo>
                  <a:lnTo>
                    <a:pt x="26803" y="719"/>
                  </a:lnTo>
                  <a:lnTo>
                    <a:pt x="25957" y="898"/>
                  </a:lnTo>
                  <a:lnTo>
                    <a:pt x="25136" y="1103"/>
                  </a:lnTo>
                  <a:lnTo>
                    <a:pt x="24315" y="1334"/>
                  </a:lnTo>
                  <a:lnTo>
                    <a:pt x="23520" y="1565"/>
                  </a:lnTo>
                  <a:lnTo>
                    <a:pt x="22725" y="1847"/>
                  </a:lnTo>
                  <a:lnTo>
                    <a:pt x="21930" y="2104"/>
                  </a:lnTo>
                  <a:lnTo>
                    <a:pt x="21161" y="2411"/>
                  </a:lnTo>
                  <a:lnTo>
                    <a:pt x="20391" y="2719"/>
                  </a:lnTo>
                  <a:lnTo>
                    <a:pt x="19622" y="3053"/>
                  </a:lnTo>
                  <a:lnTo>
                    <a:pt x="18878" y="3412"/>
                  </a:lnTo>
                  <a:lnTo>
                    <a:pt x="18160" y="3771"/>
                  </a:lnTo>
                  <a:lnTo>
                    <a:pt x="17442" y="4156"/>
                  </a:lnTo>
                  <a:lnTo>
                    <a:pt x="16723" y="4566"/>
                  </a:lnTo>
                  <a:lnTo>
                    <a:pt x="16031" y="4976"/>
                  </a:lnTo>
                  <a:lnTo>
                    <a:pt x="15338" y="5412"/>
                  </a:lnTo>
                  <a:lnTo>
                    <a:pt x="14671" y="5874"/>
                  </a:lnTo>
                  <a:lnTo>
                    <a:pt x="14005" y="6336"/>
                  </a:lnTo>
                  <a:lnTo>
                    <a:pt x="13363" y="6797"/>
                  </a:lnTo>
                  <a:lnTo>
                    <a:pt x="12722" y="7310"/>
                  </a:lnTo>
                  <a:lnTo>
                    <a:pt x="12107" y="7798"/>
                  </a:lnTo>
                  <a:lnTo>
                    <a:pt x="11491" y="8336"/>
                  </a:lnTo>
                  <a:lnTo>
                    <a:pt x="10901" y="8849"/>
                  </a:lnTo>
                  <a:lnTo>
                    <a:pt x="10311" y="9414"/>
                  </a:lnTo>
                  <a:lnTo>
                    <a:pt x="9747" y="9978"/>
                  </a:lnTo>
                  <a:lnTo>
                    <a:pt x="9183" y="10542"/>
                  </a:lnTo>
                  <a:lnTo>
                    <a:pt x="8644" y="11132"/>
                  </a:lnTo>
                  <a:lnTo>
                    <a:pt x="8131" y="11722"/>
                  </a:lnTo>
                  <a:lnTo>
                    <a:pt x="7618" y="12337"/>
                  </a:lnTo>
                  <a:lnTo>
                    <a:pt x="7131" y="12953"/>
                  </a:lnTo>
                  <a:lnTo>
                    <a:pt x="6643" y="13594"/>
                  </a:lnTo>
                  <a:lnTo>
                    <a:pt x="6182" y="14235"/>
                  </a:lnTo>
                  <a:lnTo>
                    <a:pt x="5720" y="14902"/>
                  </a:lnTo>
                  <a:lnTo>
                    <a:pt x="5284" y="15569"/>
                  </a:lnTo>
                  <a:lnTo>
                    <a:pt x="4874" y="16236"/>
                  </a:lnTo>
                  <a:lnTo>
                    <a:pt x="4463" y="16929"/>
                  </a:lnTo>
                  <a:lnTo>
                    <a:pt x="4079" y="17621"/>
                  </a:lnTo>
                  <a:lnTo>
                    <a:pt x="3694" y="18314"/>
                  </a:lnTo>
                  <a:lnTo>
                    <a:pt x="3335" y="19032"/>
                  </a:lnTo>
                  <a:lnTo>
                    <a:pt x="3001" y="19750"/>
                  </a:lnTo>
                  <a:lnTo>
                    <a:pt x="2694" y="20494"/>
                  </a:lnTo>
                  <a:lnTo>
                    <a:pt x="2386" y="21212"/>
                  </a:lnTo>
                  <a:lnTo>
                    <a:pt x="2104" y="21956"/>
                  </a:lnTo>
                  <a:lnTo>
                    <a:pt x="1822" y="22725"/>
                  </a:lnTo>
                  <a:lnTo>
                    <a:pt x="1565" y="23469"/>
                  </a:lnTo>
                  <a:lnTo>
                    <a:pt x="1334" y="24238"/>
                  </a:lnTo>
                  <a:lnTo>
                    <a:pt x="1129" y="25033"/>
                  </a:lnTo>
                  <a:lnTo>
                    <a:pt x="924" y="25803"/>
                  </a:lnTo>
                  <a:lnTo>
                    <a:pt x="744" y="26598"/>
                  </a:lnTo>
                  <a:lnTo>
                    <a:pt x="590" y="27367"/>
                  </a:lnTo>
                  <a:lnTo>
                    <a:pt x="437" y="28163"/>
                  </a:lnTo>
                  <a:lnTo>
                    <a:pt x="334" y="28983"/>
                  </a:lnTo>
                  <a:lnTo>
                    <a:pt x="231" y="29778"/>
                  </a:lnTo>
                  <a:lnTo>
                    <a:pt x="129" y="30599"/>
                  </a:lnTo>
                  <a:lnTo>
                    <a:pt x="77" y="31394"/>
                  </a:lnTo>
                  <a:lnTo>
                    <a:pt x="26" y="32215"/>
                  </a:lnTo>
                  <a:lnTo>
                    <a:pt x="1" y="33036"/>
                  </a:lnTo>
                  <a:lnTo>
                    <a:pt x="1" y="33882"/>
                  </a:lnTo>
                  <a:lnTo>
                    <a:pt x="26" y="34703"/>
                  </a:lnTo>
                  <a:lnTo>
                    <a:pt x="52" y="35524"/>
                  </a:lnTo>
                  <a:lnTo>
                    <a:pt x="103" y="36370"/>
                  </a:lnTo>
                  <a:lnTo>
                    <a:pt x="180" y="37191"/>
                  </a:lnTo>
                  <a:lnTo>
                    <a:pt x="283" y="38037"/>
                  </a:lnTo>
                  <a:lnTo>
                    <a:pt x="411" y="38884"/>
                  </a:lnTo>
                  <a:lnTo>
                    <a:pt x="565" y="39704"/>
                  </a:lnTo>
                  <a:lnTo>
                    <a:pt x="719" y="40474"/>
                  </a:lnTo>
                  <a:lnTo>
                    <a:pt x="975" y="41654"/>
                  </a:lnTo>
                  <a:lnTo>
                    <a:pt x="1283" y="42833"/>
                  </a:lnTo>
                  <a:lnTo>
                    <a:pt x="1642" y="43962"/>
                  </a:lnTo>
                  <a:lnTo>
                    <a:pt x="2001" y="45090"/>
                  </a:lnTo>
                  <a:lnTo>
                    <a:pt x="2437" y="46193"/>
                  </a:lnTo>
                  <a:lnTo>
                    <a:pt x="2899" y="47271"/>
                  </a:lnTo>
                  <a:lnTo>
                    <a:pt x="3386" y="48348"/>
                  </a:lnTo>
                  <a:lnTo>
                    <a:pt x="3899" y="49374"/>
                  </a:lnTo>
                  <a:lnTo>
                    <a:pt x="4592" y="50605"/>
                  </a:lnTo>
                  <a:lnTo>
                    <a:pt x="5310" y="51785"/>
                  </a:lnTo>
                  <a:lnTo>
                    <a:pt x="5720" y="52400"/>
                  </a:lnTo>
                  <a:lnTo>
                    <a:pt x="6131" y="53016"/>
                  </a:lnTo>
                  <a:lnTo>
                    <a:pt x="6567" y="53631"/>
                  </a:lnTo>
                  <a:lnTo>
                    <a:pt x="7028" y="54221"/>
                  </a:lnTo>
                  <a:lnTo>
                    <a:pt x="7490" y="54811"/>
                  </a:lnTo>
                  <a:lnTo>
                    <a:pt x="7977" y="55375"/>
                  </a:lnTo>
                  <a:lnTo>
                    <a:pt x="8439" y="55940"/>
                  </a:lnTo>
                  <a:lnTo>
                    <a:pt x="8952" y="56478"/>
                  </a:lnTo>
                  <a:lnTo>
                    <a:pt x="9798" y="57376"/>
                  </a:lnTo>
                  <a:lnTo>
                    <a:pt x="9824" y="57402"/>
                  </a:lnTo>
                  <a:lnTo>
                    <a:pt x="10183" y="57735"/>
                  </a:lnTo>
                  <a:lnTo>
                    <a:pt x="10824" y="58351"/>
                  </a:lnTo>
                  <a:lnTo>
                    <a:pt x="11491" y="58966"/>
                  </a:lnTo>
                  <a:lnTo>
                    <a:pt x="12389" y="59684"/>
                  </a:lnTo>
                  <a:lnTo>
                    <a:pt x="13286" y="60403"/>
                  </a:lnTo>
                  <a:lnTo>
                    <a:pt x="13953" y="60890"/>
                  </a:lnTo>
                  <a:lnTo>
                    <a:pt x="14620" y="61377"/>
                  </a:lnTo>
                  <a:lnTo>
                    <a:pt x="15313" y="61839"/>
                  </a:lnTo>
                  <a:lnTo>
                    <a:pt x="16031" y="62275"/>
                  </a:lnTo>
                  <a:lnTo>
                    <a:pt x="16749" y="62711"/>
                  </a:lnTo>
                  <a:lnTo>
                    <a:pt x="17467" y="63121"/>
                  </a:lnTo>
                  <a:lnTo>
                    <a:pt x="18185" y="63506"/>
                  </a:lnTo>
                  <a:lnTo>
                    <a:pt x="18929" y="63891"/>
                  </a:lnTo>
                  <a:lnTo>
                    <a:pt x="19699" y="64250"/>
                  </a:lnTo>
                  <a:lnTo>
                    <a:pt x="20468" y="64583"/>
                  </a:lnTo>
                  <a:lnTo>
                    <a:pt x="21058" y="64840"/>
                  </a:lnTo>
                  <a:lnTo>
                    <a:pt x="21622" y="65071"/>
                  </a:lnTo>
                  <a:lnTo>
                    <a:pt x="22648" y="65430"/>
                  </a:lnTo>
                  <a:lnTo>
                    <a:pt x="23700" y="65789"/>
                  </a:lnTo>
                  <a:lnTo>
                    <a:pt x="24751" y="66071"/>
                  </a:lnTo>
                  <a:lnTo>
                    <a:pt x="25803" y="66353"/>
                  </a:lnTo>
                  <a:lnTo>
                    <a:pt x="26547" y="66533"/>
                  </a:lnTo>
                  <a:lnTo>
                    <a:pt x="27419" y="66712"/>
                  </a:lnTo>
                  <a:lnTo>
                    <a:pt x="28265" y="66840"/>
                  </a:lnTo>
                  <a:lnTo>
                    <a:pt x="29137" y="66994"/>
                  </a:lnTo>
                  <a:lnTo>
                    <a:pt x="30009" y="67097"/>
                  </a:lnTo>
                  <a:lnTo>
                    <a:pt x="31292" y="67199"/>
                  </a:lnTo>
                  <a:lnTo>
                    <a:pt x="32574" y="67276"/>
                  </a:lnTo>
                  <a:lnTo>
                    <a:pt x="33882" y="67276"/>
                  </a:lnTo>
                  <a:lnTo>
                    <a:pt x="35190" y="67251"/>
                  </a:lnTo>
                  <a:lnTo>
                    <a:pt x="36114" y="67199"/>
                  </a:lnTo>
                  <a:lnTo>
                    <a:pt x="37191" y="67097"/>
                  </a:lnTo>
                  <a:lnTo>
                    <a:pt x="38294" y="66943"/>
                  </a:lnTo>
                  <a:lnTo>
                    <a:pt x="39397" y="66789"/>
                  </a:lnTo>
                  <a:lnTo>
                    <a:pt x="40474" y="66558"/>
                  </a:lnTo>
                  <a:lnTo>
                    <a:pt x="41243" y="66404"/>
                  </a:lnTo>
                  <a:lnTo>
                    <a:pt x="41987" y="66225"/>
                  </a:lnTo>
                  <a:lnTo>
                    <a:pt x="42731" y="66020"/>
                  </a:lnTo>
                  <a:lnTo>
                    <a:pt x="43475" y="65814"/>
                  </a:lnTo>
                  <a:lnTo>
                    <a:pt x="44321" y="65532"/>
                  </a:lnTo>
                  <a:lnTo>
                    <a:pt x="45398" y="65148"/>
                  </a:lnTo>
                  <a:lnTo>
                    <a:pt x="46424" y="64763"/>
                  </a:lnTo>
                  <a:lnTo>
                    <a:pt x="47450" y="64327"/>
                  </a:lnTo>
                  <a:lnTo>
                    <a:pt x="48451" y="63839"/>
                  </a:lnTo>
                  <a:lnTo>
                    <a:pt x="49425" y="63352"/>
                  </a:lnTo>
                  <a:lnTo>
                    <a:pt x="50374" y="62814"/>
                  </a:lnTo>
                  <a:lnTo>
                    <a:pt x="51298" y="62275"/>
                  </a:lnTo>
                  <a:lnTo>
                    <a:pt x="52221" y="61685"/>
                  </a:lnTo>
                  <a:lnTo>
                    <a:pt x="52862" y="61249"/>
                  </a:lnTo>
                  <a:lnTo>
                    <a:pt x="53888" y="60505"/>
                  </a:lnTo>
                  <a:lnTo>
                    <a:pt x="54888" y="59710"/>
                  </a:lnTo>
                  <a:lnTo>
                    <a:pt x="55273" y="59402"/>
                  </a:lnTo>
                  <a:lnTo>
                    <a:pt x="55837" y="58915"/>
                  </a:lnTo>
                  <a:lnTo>
                    <a:pt x="56376" y="58428"/>
                  </a:lnTo>
                  <a:lnTo>
                    <a:pt x="57120" y="57709"/>
                  </a:lnTo>
                  <a:lnTo>
                    <a:pt x="57838" y="56991"/>
                  </a:lnTo>
                  <a:lnTo>
                    <a:pt x="58530" y="56248"/>
                  </a:lnTo>
                  <a:lnTo>
                    <a:pt x="59223" y="55478"/>
                  </a:lnTo>
                  <a:lnTo>
                    <a:pt x="59864" y="54683"/>
                  </a:lnTo>
                  <a:lnTo>
                    <a:pt x="60480" y="53888"/>
                  </a:lnTo>
                  <a:lnTo>
                    <a:pt x="61070" y="53067"/>
                  </a:lnTo>
                  <a:lnTo>
                    <a:pt x="61660" y="52221"/>
                  </a:lnTo>
                  <a:lnTo>
                    <a:pt x="62301" y="51220"/>
                  </a:lnTo>
                  <a:lnTo>
                    <a:pt x="62916" y="50169"/>
                  </a:lnTo>
                  <a:lnTo>
                    <a:pt x="63275" y="49528"/>
                  </a:lnTo>
                  <a:lnTo>
                    <a:pt x="63634" y="48861"/>
                  </a:lnTo>
                  <a:lnTo>
                    <a:pt x="63942" y="48194"/>
                  </a:lnTo>
                  <a:lnTo>
                    <a:pt x="64276" y="47501"/>
                  </a:lnTo>
                  <a:lnTo>
                    <a:pt x="64583" y="46809"/>
                  </a:lnTo>
                  <a:lnTo>
                    <a:pt x="64866" y="46116"/>
                  </a:lnTo>
                  <a:lnTo>
                    <a:pt x="65148" y="45398"/>
                  </a:lnTo>
                  <a:lnTo>
                    <a:pt x="65404" y="44680"/>
                  </a:lnTo>
                  <a:lnTo>
                    <a:pt x="65635" y="43962"/>
                  </a:lnTo>
                  <a:lnTo>
                    <a:pt x="65866" y="43218"/>
                  </a:lnTo>
                  <a:lnTo>
                    <a:pt x="66097" y="42500"/>
                  </a:lnTo>
                  <a:lnTo>
                    <a:pt x="66276" y="41756"/>
                  </a:lnTo>
                  <a:lnTo>
                    <a:pt x="66456" y="40987"/>
                  </a:lnTo>
                  <a:lnTo>
                    <a:pt x="66610" y="40243"/>
                  </a:lnTo>
                  <a:lnTo>
                    <a:pt x="66764" y="39499"/>
                  </a:lnTo>
                  <a:lnTo>
                    <a:pt x="66892" y="38730"/>
                  </a:lnTo>
                  <a:lnTo>
                    <a:pt x="66994" y="37960"/>
                  </a:lnTo>
                  <a:lnTo>
                    <a:pt x="67071" y="37191"/>
                  </a:lnTo>
                  <a:lnTo>
                    <a:pt x="67148" y="36421"/>
                  </a:lnTo>
                  <a:lnTo>
                    <a:pt x="67200" y="35626"/>
                  </a:lnTo>
                  <a:lnTo>
                    <a:pt x="67251" y="34549"/>
                  </a:lnTo>
                  <a:lnTo>
                    <a:pt x="67277" y="33446"/>
                  </a:lnTo>
                  <a:lnTo>
                    <a:pt x="67251" y="32343"/>
                  </a:lnTo>
                  <a:lnTo>
                    <a:pt x="67174" y="31240"/>
                  </a:lnTo>
                  <a:lnTo>
                    <a:pt x="67071" y="30137"/>
                  </a:lnTo>
                  <a:lnTo>
                    <a:pt x="66943" y="29035"/>
                  </a:lnTo>
                  <a:lnTo>
                    <a:pt x="66764" y="27906"/>
                  </a:lnTo>
                  <a:lnTo>
                    <a:pt x="66558" y="26803"/>
                  </a:lnTo>
                  <a:lnTo>
                    <a:pt x="66379" y="25957"/>
                  </a:lnTo>
                  <a:lnTo>
                    <a:pt x="66174" y="25110"/>
                  </a:lnTo>
                  <a:lnTo>
                    <a:pt x="65943" y="24290"/>
                  </a:lnTo>
                  <a:lnTo>
                    <a:pt x="65686" y="23469"/>
                  </a:lnTo>
                  <a:lnTo>
                    <a:pt x="65430" y="22674"/>
                  </a:lnTo>
                  <a:lnTo>
                    <a:pt x="65148" y="21879"/>
                  </a:lnTo>
                  <a:lnTo>
                    <a:pt x="64840" y="21084"/>
                  </a:lnTo>
                  <a:lnTo>
                    <a:pt x="64507" y="20314"/>
                  </a:lnTo>
                  <a:lnTo>
                    <a:pt x="64173" y="19545"/>
                  </a:lnTo>
                  <a:lnTo>
                    <a:pt x="63814" y="18801"/>
                  </a:lnTo>
                  <a:lnTo>
                    <a:pt x="63429" y="18057"/>
                  </a:lnTo>
                  <a:lnTo>
                    <a:pt x="63045" y="17313"/>
                  </a:lnTo>
                  <a:lnTo>
                    <a:pt x="62634" y="16595"/>
                  </a:lnTo>
                  <a:lnTo>
                    <a:pt x="62224" y="15903"/>
                  </a:lnTo>
                  <a:lnTo>
                    <a:pt x="61762" y="15210"/>
                  </a:lnTo>
                  <a:lnTo>
                    <a:pt x="61300" y="14518"/>
                  </a:lnTo>
                  <a:lnTo>
                    <a:pt x="60839" y="13851"/>
                  </a:lnTo>
                  <a:lnTo>
                    <a:pt x="60351" y="13209"/>
                  </a:lnTo>
                  <a:lnTo>
                    <a:pt x="59839" y="12568"/>
                  </a:lnTo>
                  <a:lnTo>
                    <a:pt x="59326" y="11927"/>
                  </a:lnTo>
                  <a:lnTo>
                    <a:pt x="58787" y="11311"/>
                  </a:lnTo>
                  <a:lnTo>
                    <a:pt x="58248" y="10722"/>
                  </a:lnTo>
                  <a:lnTo>
                    <a:pt x="57684" y="10132"/>
                  </a:lnTo>
                  <a:lnTo>
                    <a:pt x="57120" y="9567"/>
                  </a:lnTo>
                  <a:lnTo>
                    <a:pt x="56530" y="9003"/>
                  </a:lnTo>
                  <a:lnTo>
                    <a:pt x="55914" y="8465"/>
                  </a:lnTo>
                  <a:lnTo>
                    <a:pt x="55324" y="7926"/>
                  </a:lnTo>
                  <a:lnTo>
                    <a:pt x="54683" y="7413"/>
                  </a:lnTo>
                  <a:lnTo>
                    <a:pt x="54068" y="6926"/>
                  </a:lnTo>
                  <a:lnTo>
                    <a:pt x="53401" y="6438"/>
                  </a:lnTo>
                  <a:lnTo>
                    <a:pt x="52760" y="5977"/>
                  </a:lnTo>
                  <a:lnTo>
                    <a:pt x="52067" y="5515"/>
                  </a:lnTo>
                  <a:lnTo>
                    <a:pt x="51400" y="5105"/>
                  </a:lnTo>
                  <a:lnTo>
                    <a:pt x="50708" y="4669"/>
                  </a:lnTo>
                  <a:lnTo>
                    <a:pt x="50015" y="4284"/>
                  </a:lnTo>
                  <a:lnTo>
                    <a:pt x="49297" y="3899"/>
                  </a:lnTo>
                  <a:lnTo>
                    <a:pt x="48579" y="3514"/>
                  </a:lnTo>
                  <a:lnTo>
                    <a:pt x="47861" y="3181"/>
                  </a:lnTo>
                  <a:lnTo>
                    <a:pt x="47117" y="2848"/>
                  </a:lnTo>
                  <a:lnTo>
                    <a:pt x="46373" y="2514"/>
                  </a:lnTo>
                  <a:lnTo>
                    <a:pt x="45629" y="2232"/>
                  </a:lnTo>
                  <a:lnTo>
                    <a:pt x="44860" y="1950"/>
                  </a:lnTo>
                  <a:lnTo>
                    <a:pt x="44090" y="1668"/>
                  </a:lnTo>
                  <a:lnTo>
                    <a:pt x="43321" y="1437"/>
                  </a:lnTo>
                  <a:lnTo>
                    <a:pt x="42526" y="1206"/>
                  </a:lnTo>
                  <a:lnTo>
                    <a:pt x="41756" y="1001"/>
                  </a:lnTo>
                  <a:lnTo>
                    <a:pt x="40961" y="821"/>
                  </a:lnTo>
                  <a:lnTo>
                    <a:pt x="40140" y="642"/>
                  </a:lnTo>
                  <a:lnTo>
                    <a:pt x="39345" y="488"/>
                  </a:lnTo>
                  <a:lnTo>
                    <a:pt x="38525" y="360"/>
                  </a:lnTo>
                  <a:lnTo>
                    <a:pt x="37704" y="257"/>
                  </a:lnTo>
                  <a:lnTo>
                    <a:pt x="36883" y="154"/>
                  </a:lnTo>
                  <a:lnTo>
                    <a:pt x="36062" y="103"/>
                  </a:lnTo>
                  <a:lnTo>
                    <a:pt x="35242" y="52"/>
                  </a:lnTo>
                  <a:lnTo>
                    <a:pt x="34395" y="26"/>
                  </a:lnTo>
                  <a:lnTo>
                    <a:pt x="33574" y="1"/>
                  </a:lnTo>
                  <a:close/>
                </a:path>
              </a:pathLst>
            </a:custGeom>
            <a:solidFill>
              <a:srgbClr val="CFDA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g29c0ca99db8_3_7"/>
            <p:cNvSpPr/>
            <p:nvPr/>
          </p:nvSpPr>
          <p:spPr>
            <a:xfrm>
              <a:off x="5162625" y="964300"/>
              <a:ext cx="1681925" cy="1681925"/>
            </a:xfrm>
            <a:custGeom>
              <a:avLst/>
              <a:gdLst/>
              <a:ahLst/>
              <a:cxnLst/>
              <a:rect l="l" t="t" r="r" b="b"/>
              <a:pathLst>
                <a:path w="67277" h="67277" fill="none" extrusionOk="0">
                  <a:moveTo>
                    <a:pt x="719" y="40474"/>
                  </a:moveTo>
                  <a:lnTo>
                    <a:pt x="719" y="40474"/>
                  </a:lnTo>
                  <a:lnTo>
                    <a:pt x="975" y="41654"/>
                  </a:lnTo>
                  <a:lnTo>
                    <a:pt x="1283" y="42833"/>
                  </a:lnTo>
                  <a:lnTo>
                    <a:pt x="1642" y="43962"/>
                  </a:lnTo>
                  <a:lnTo>
                    <a:pt x="2001" y="45090"/>
                  </a:lnTo>
                  <a:lnTo>
                    <a:pt x="2437" y="46193"/>
                  </a:lnTo>
                  <a:lnTo>
                    <a:pt x="2899" y="47271"/>
                  </a:lnTo>
                  <a:lnTo>
                    <a:pt x="3386" y="48348"/>
                  </a:lnTo>
                  <a:lnTo>
                    <a:pt x="3899" y="49374"/>
                  </a:lnTo>
                  <a:lnTo>
                    <a:pt x="3899" y="49374"/>
                  </a:lnTo>
                  <a:lnTo>
                    <a:pt x="4592" y="50605"/>
                  </a:lnTo>
                  <a:lnTo>
                    <a:pt x="5310" y="51785"/>
                  </a:lnTo>
                  <a:lnTo>
                    <a:pt x="5310" y="51785"/>
                  </a:lnTo>
                  <a:lnTo>
                    <a:pt x="5720" y="52400"/>
                  </a:lnTo>
                  <a:lnTo>
                    <a:pt x="6131" y="53016"/>
                  </a:lnTo>
                  <a:lnTo>
                    <a:pt x="6567" y="53631"/>
                  </a:lnTo>
                  <a:lnTo>
                    <a:pt x="7028" y="54221"/>
                  </a:lnTo>
                  <a:lnTo>
                    <a:pt x="7490" y="54811"/>
                  </a:lnTo>
                  <a:lnTo>
                    <a:pt x="7977" y="55375"/>
                  </a:lnTo>
                  <a:lnTo>
                    <a:pt x="8439" y="55940"/>
                  </a:lnTo>
                  <a:lnTo>
                    <a:pt x="8952" y="56478"/>
                  </a:lnTo>
                  <a:lnTo>
                    <a:pt x="8952" y="56478"/>
                  </a:lnTo>
                  <a:lnTo>
                    <a:pt x="9798" y="57376"/>
                  </a:lnTo>
                  <a:lnTo>
                    <a:pt x="9824" y="57402"/>
                  </a:lnTo>
                  <a:lnTo>
                    <a:pt x="9824" y="57402"/>
                  </a:lnTo>
                  <a:lnTo>
                    <a:pt x="10183" y="57735"/>
                  </a:lnTo>
                  <a:lnTo>
                    <a:pt x="10183" y="57735"/>
                  </a:lnTo>
                  <a:lnTo>
                    <a:pt x="10824" y="58351"/>
                  </a:lnTo>
                  <a:lnTo>
                    <a:pt x="11491" y="58966"/>
                  </a:lnTo>
                  <a:lnTo>
                    <a:pt x="11491" y="58966"/>
                  </a:lnTo>
                  <a:lnTo>
                    <a:pt x="12389" y="59684"/>
                  </a:lnTo>
                  <a:lnTo>
                    <a:pt x="13286" y="60403"/>
                  </a:lnTo>
                  <a:lnTo>
                    <a:pt x="13286" y="60403"/>
                  </a:lnTo>
                  <a:lnTo>
                    <a:pt x="13953" y="60890"/>
                  </a:lnTo>
                  <a:lnTo>
                    <a:pt x="14620" y="61377"/>
                  </a:lnTo>
                  <a:lnTo>
                    <a:pt x="15313" y="61839"/>
                  </a:lnTo>
                  <a:lnTo>
                    <a:pt x="16031" y="62275"/>
                  </a:lnTo>
                  <a:lnTo>
                    <a:pt x="16749" y="62711"/>
                  </a:lnTo>
                  <a:lnTo>
                    <a:pt x="17467" y="63121"/>
                  </a:lnTo>
                  <a:lnTo>
                    <a:pt x="18185" y="63506"/>
                  </a:lnTo>
                  <a:lnTo>
                    <a:pt x="18929" y="63891"/>
                  </a:lnTo>
                  <a:lnTo>
                    <a:pt x="18929" y="63891"/>
                  </a:lnTo>
                  <a:lnTo>
                    <a:pt x="19699" y="64250"/>
                  </a:lnTo>
                  <a:lnTo>
                    <a:pt x="20468" y="64583"/>
                  </a:lnTo>
                  <a:lnTo>
                    <a:pt x="20468" y="64583"/>
                  </a:lnTo>
                  <a:lnTo>
                    <a:pt x="21058" y="64840"/>
                  </a:lnTo>
                  <a:lnTo>
                    <a:pt x="21622" y="65071"/>
                  </a:lnTo>
                  <a:lnTo>
                    <a:pt x="21622" y="65071"/>
                  </a:lnTo>
                  <a:lnTo>
                    <a:pt x="22648" y="65430"/>
                  </a:lnTo>
                  <a:lnTo>
                    <a:pt x="23700" y="65789"/>
                  </a:lnTo>
                  <a:lnTo>
                    <a:pt x="24751" y="66071"/>
                  </a:lnTo>
                  <a:lnTo>
                    <a:pt x="25803" y="66353"/>
                  </a:lnTo>
                  <a:lnTo>
                    <a:pt x="25803" y="66353"/>
                  </a:lnTo>
                  <a:lnTo>
                    <a:pt x="26547" y="66533"/>
                  </a:lnTo>
                  <a:lnTo>
                    <a:pt x="26547" y="66533"/>
                  </a:lnTo>
                  <a:lnTo>
                    <a:pt x="27419" y="66712"/>
                  </a:lnTo>
                  <a:lnTo>
                    <a:pt x="28265" y="66840"/>
                  </a:lnTo>
                  <a:lnTo>
                    <a:pt x="29137" y="66994"/>
                  </a:lnTo>
                  <a:lnTo>
                    <a:pt x="30009" y="67097"/>
                  </a:lnTo>
                  <a:lnTo>
                    <a:pt x="30009" y="67097"/>
                  </a:lnTo>
                  <a:lnTo>
                    <a:pt x="31292" y="67199"/>
                  </a:lnTo>
                  <a:lnTo>
                    <a:pt x="32574" y="67276"/>
                  </a:lnTo>
                  <a:lnTo>
                    <a:pt x="33882" y="67276"/>
                  </a:lnTo>
                  <a:lnTo>
                    <a:pt x="35190" y="67251"/>
                  </a:lnTo>
                  <a:lnTo>
                    <a:pt x="35190" y="67251"/>
                  </a:lnTo>
                  <a:lnTo>
                    <a:pt x="36114" y="67199"/>
                  </a:lnTo>
                  <a:lnTo>
                    <a:pt x="36114" y="67199"/>
                  </a:lnTo>
                  <a:lnTo>
                    <a:pt x="37191" y="67097"/>
                  </a:lnTo>
                  <a:lnTo>
                    <a:pt x="38294" y="66943"/>
                  </a:lnTo>
                  <a:lnTo>
                    <a:pt x="39397" y="66789"/>
                  </a:lnTo>
                  <a:lnTo>
                    <a:pt x="40474" y="66558"/>
                  </a:lnTo>
                  <a:lnTo>
                    <a:pt x="40474" y="66558"/>
                  </a:lnTo>
                  <a:lnTo>
                    <a:pt x="41243" y="66404"/>
                  </a:lnTo>
                  <a:lnTo>
                    <a:pt x="41987" y="66225"/>
                  </a:lnTo>
                  <a:lnTo>
                    <a:pt x="42731" y="66020"/>
                  </a:lnTo>
                  <a:lnTo>
                    <a:pt x="43475" y="65814"/>
                  </a:lnTo>
                  <a:lnTo>
                    <a:pt x="43475" y="65814"/>
                  </a:lnTo>
                  <a:lnTo>
                    <a:pt x="44321" y="65532"/>
                  </a:lnTo>
                  <a:lnTo>
                    <a:pt x="44321" y="65532"/>
                  </a:lnTo>
                  <a:lnTo>
                    <a:pt x="45398" y="65148"/>
                  </a:lnTo>
                  <a:lnTo>
                    <a:pt x="46424" y="64763"/>
                  </a:lnTo>
                  <a:lnTo>
                    <a:pt x="47450" y="64327"/>
                  </a:lnTo>
                  <a:lnTo>
                    <a:pt x="48451" y="63839"/>
                  </a:lnTo>
                  <a:lnTo>
                    <a:pt x="49425" y="63352"/>
                  </a:lnTo>
                  <a:lnTo>
                    <a:pt x="50374" y="62814"/>
                  </a:lnTo>
                  <a:lnTo>
                    <a:pt x="51298" y="62275"/>
                  </a:lnTo>
                  <a:lnTo>
                    <a:pt x="52221" y="61685"/>
                  </a:lnTo>
                  <a:lnTo>
                    <a:pt x="52221" y="61685"/>
                  </a:lnTo>
                  <a:lnTo>
                    <a:pt x="52862" y="61249"/>
                  </a:lnTo>
                  <a:lnTo>
                    <a:pt x="52862" y="61249"/>
                  </a:lnTo>
                  <a:lnTo>
                    <a:pt x="53888" y="60505"/>
                  </a:lnTo>
                  <a:lnTo>
                    <a:pt x="54888" y="59710"/>
                  </a:lnTo>
                  <a:lnTo>
                    <a:pt x="54888" y="59710"/>
                  </a:lnTo>
                  <a:lnTo>
                    <a:pt x="55273" y="59402"/>
                  </a:lnTo>
                  <a:lnTo>
                    <a:pt x="55273" y="59402"/>
                  </a:lnTo>
                  <a:lnTo>
                    <a:pt x="55837" y="58915"/>
                  </a:lnTo>
                  <a:lnTo>
                    <a:pt x="56376" y="58428"/>
                  </a:lnTo>
                  <a:lnTo>
                    <a:pt x="56376" y="58428"/>
                  </a:lnTo>
                  <a:lnTo>
                    <a:pt x="57120" y="57709"/>
                  </a:lnTo>
                  <a:lnTo>
                    <a:pt x="57838" y="56991"/>
                  </a:lnTo>
                  <a:lnTo>
                    <a:pt x="58530" y="56248"/>
                  </a:lnTo>
                  <a:lnTo>
                    <a:pt x="59223" y="55478"/>
                  </a:lnTo>
                  <a:lnTo>
                    <a:pt x="59864" y="54683"/>
                  </a:lnTo>
                  <a:lnTo>
                    <a:pt x="60480" y="53888"/>
                  </a:lnTo>
                  <a:lnTo>
                    <a:pt x="61070" y="53067"/>
                  </a:lnTo>
                  <a:lnTo>
                    <a:pt x="61660" y="52221"/>
                  </a:lnTo>
                  <a:lnTo>
                    <a:pt x="61660" y="52221"/>
                  </a:lnTo>
                  <a:lnTo>
                    <a:pt x="62301" y="51220"/>
                  </a:lnTo>
                  <a:lnTo>
                    <a:pt x="62916" y="50169"/>
                  </a:lnTo>
                  <a:lnTo>
                    <a:pt x="62916" y="50169"/>
                  </a:lnTo>
                  <a:lnTo>
                    <a:pt x="63275" y="49528"/>
                  </a:lnTo>
                  <a:lnTo>
                    <a:pt x="63634" y="48861"/>
                  </a:lnTo>
                  <a:lnTo>
                    <a:pt x="63942" y="48194"/>
                  </a:lnTo>
                  <a:lnTo>
                    <a:pt x="64276" y="47501"/>
                  </a:lnTo>
                  <a:lnTo>
                    <a:pt x="64276" y="47501"/>
                  </a:lnTo>
                  <a:lnTo>
                    <a:pt x="64583" y="46809"/>
                  </a:lnTo>
                  <a:lnTo>
                    <a:pt x="64866" y="46116"/>
                  </a:lnTo>
                  <a:lnTo>
                    <a:pt x="65148" y="45398"/>
                  </a:lnTo>
                  <a:lnTo>
                    <a:pt x="65404" y="44680"/>
                  </a:lnTo>
                  <a:lnTo>
                    <a:pt x="65635" y="43962"/>
                  </a:lnTo>
                  <a:lnTo>
                    <a:pt x="65866" y="43218"/>
                  </a:lnTo>
                  <a:lnTo>
                    <a:pt x="66097" y="42500"/>
                  </a:lnTo>
                  <a:lnTo>
                    <a:pt x="66276" y="41756"/>
                  </a:lnTo>
                  <a:lnTo>
                    <a:pt x="66456" y="40987"/>
                  </a:lnTo>
                  <a:lnTo>
                    <a:pt x="66610" y="40243"/>
                  </a:lnTo>
                  <a:lnTo>
                    <a:pt x="66764" y="39499"/>
                  </a:lnTo>
                  <a:lnTo>
                    <a:pt x="66892" y="38730"/>
                  </a:lnTo>
                  <a:lnTo>
                    <a:pt x="66994" y="37960"/>
                  </a:lnTo>
                  <a:lnTo>
                    <a:pt x="67071" y="37191"/>
                  </a:lnTo>
                  <a:lnTo>
                    <a:pt x="67148" y="36421"/>
                  </a:lnTo>
                  <a:lnTo>
                    <a:pt x="67200" y="35626"/>
                  </a:lnTo>
                  <a:lnTo>
                    <a:pt x="67200" y="35626"/>
                  </a:lnTo>
                  <a:lnTo>
                    <a:pt x="67251" y="34549"/>
                  </a:lnTo>
                  <a:lnTo>
                    <a:pt x="67277" y="33446"/>
                  </a:lnTo>
                  <a:lnTo>
                    <a:pt x="67251" y="32343"/>
                  </a:lnTo>
                  <a:lnTo>
                    <a:pt x="67174" y="31240"/>
                  </a:lnTo>
                  <a:lnTo>
                    <a:pt x="67071" y="30137"/>
                  </a:lnTo>
                  <a:lnTo>
                    <a:pt x="66943" y="29035"/>
                  </a:lnTo>
                  <a:lnTo>
                    <a:pt x="66764" y="27906"/>
                  </a:lnTo>
                  <a:lnTo>
                    <a:pt x="66558" y="26803"/>
                  </a:lnTo>
                  <a:lnTo>
                    <a:pt x="66558" y="26803"/>
                  </a:lnTo>
                  <a:lnTo>
                    <a:pt x="66379" y="25957"/>
                  </a:lnTo>
                  <a:lnTo>
                    <a:pt x="66174" y="25110"/>
                  </a:lnTo>
                  <a:lnTo>
                    <a:pt x="65943" y="24290"/>
                  </a:lnTo>
                  <a:lnTo>
                    <a:pt x="65686" y="23469"/>
                  </a:lnTo>
                  <a:lnTo>
                    <a:pt x="65430" y="22674"/>
                  </a:lnTo>
                  <a:lnTo>
                    <a:pt x="65148" y="21879"/>
                  </a:lnTo>
                  <a:lnTo>
                    <a:pt x="64840" y="21084"/>
                  </a:lnTo>
                  <a:lnTo>
                    <a:pt x="64507" y="20314"/>
                  </a:lnTo>
                  <a:lnTo>
                    <a:pt x="64173" y="19545"/>
                  </a:lnTo>
                  <a:lnTo>
                    <a:pt x="63814" y="18801"/>
                  </a:lnTo>
                  <a:lnTo>
                    <a:pt x="63429" y="18057"/>
                  </a:lnTo>
                  <a:lnTo>
                    <a:pt x="63045" y="17313"/>
                  </a:lnTo>
                  <a:lnTo>
                    <a:pt x="62634" y="16595"/>
                  </a:lnTo>
                  <a:lnTo>
                    <a:pt x="62224" y="15903"/>
                  </a:lnTo>
                  <a:lnTo>
                    <a:pt x="61762" y="15210"/>
                  </a:lnTo>
                  <a:lnTo>
                    <a:pt x="61300" y="14518"/>
                  </a:lnTo>
                  <a:lnTo>
                    <a:pt x="60839" y="13851"/>
                  </a:lnTo>
                  <a:lnTo>
                    <a:pt x="60351" y="13209"/>
                  </a:lnTo>
                  <a:lnTo>
                    <a:pt x="59839" y="12568"/>
                  </a:lnTo>
                  <a:lnTo>
                    <a:pt x="59326" y="11927"/>
                  </a:lnTo>
                  <a:lnTo>
                    <a:pt x="58787" y="11311"/>
                  </a:lnTo>
                  <a:lnTo>
                    <a:pt x="58248" y="10722"/>
                  </a:lnTo>
                  <a:lnTo>
                    <a:pt x="57684" y="10132"/>
                  </a:lnTo>
                  <a:lnTo>
                    <a:pt x="57120" y="9567"/>
                  </a:lnTo>
                  <a:lnTo>
                    <a:pt x="56530" y="9003"/>
                  </a:lnTo>
                  <a:lnTo>
                    <a:pt x="55914" y="8465"/>
                  </a:lnTo>
                  <a:lnTo>
                    <a:pt x="55324" y="7926"/>
                  </a:lnTo>
                  <a:lnTo>
                    <a:pt x="54683" y="7413"/>
                  </a:lnTo>
                  <a:lnTo>
                    <a:pt x="54068" y="6926"/>
                  </a:lnTo>
                  <a:lnTo>
                    <a:pt x="53401" y="6438"/>
                  </a:lnTo>
                  <a:lnTo>
                    <a:pt x="52760" y="5977"/>
                  </a:lnTo>
                  <a:lnTo>
                    <a:pt x="52067" y="5515"/>
                  </a:lnTo>
                  <a:lnTo>
                    <a:pt x="51400" y="5105"/>
                  </a:lnTo>
                  <a:lnTo>
                    <a:pt x="50708" y="4669"/>
                  </a:lnTo>
                  <a:lnTo>
                    <a:pt x="50015" y="4284"/>
                  </a:lnTo>
                  <a:lnTo>
                    <a:pt x="49297" y="3899"/>
                  </a:lnTo>
                  <a:lnTo>
                    <a:pt x="48579" y="3514"/>
                  </a:lnTo>
                  <a:lnTo>
                    <a:pt x="47861" y="3181"/>
                  </a:lnTo>
                  <a:lnTo>
                    <a:pt x="47117" y="2848"/>
                  </a:lnTo>
                  <a:lnTo>
                    <a:pt x="46373" y="2514"/>
                  </a:lnTo>
                  <a:lnTo>
                    <a:pt x="45629" y="2232"/>
                  </a:lnTo>
                  <a:lnTo>
                    <a:pt x="44860" y="1950"/>
                  </a:lnTo>
                  <a:lnTo>
                    <a:pt x="44090" y="1668"/>
                  </a:lnTo>
                  <a:lnTo>
                    <a:pt x="43321" y="1437"/>
                  </a:lnTo>
                  <a:lnTo>
                    <a:pt x="42526" y="1206"/>
                  </a:lnTo>
                  <a:lnTo>
                    <a:pt x="41756" y="1001"/>
                  </a:lnTo>
                  <a:lnTo>
                    <a:pt x="40961" y="821"/>
                  </a:lnTo>
                  <a:lnTo>
                    <a:pt x="40140" y="642"/>
                  </a:lnTo>
                  <a:lnTo>
                    <a:pt x="39345" y="488"/>
                  </a:lnTo>
                  <a:lnTo>
                    <a:pt x="38525" y="360"/>
                  </a:lnTo>
                  <a:lnTo>
                    <a:pt x="37704" y="257"/>
                  </a:lnTo>
                  <a:lnTo>
                    <a:pt x="36883" y="154"/>
                  </a:lnTo>
                  <a:lnTo>
                    <a:pt x="36062" y="103"/>
                  </a:lnTo>
                  <a:lnTo>
                    <a:pt x="35242" y="52"/>
                  </a:lnTo>
                  <a:lnTo>
                    <a:pt x="34395" y="26"/>
                  </a:lnTo>
                  <a:lnTo>
                    <a:pt x="33574" y="1"/>
                  </a:lnTo>
                  <a:lnTo>
                    <a:pt x="32728" y="26"/>
                  </a:lnTo>
                  <a:lnTo>
                    <a:pt x="31882" y="52"/>
                  </a:lnTo>
                  <a:lnTo>
                    <a:pt x="31035" y="103"/>
                  </a:lnTo>
                  <a:lnTo>
                    <a:pt x="30189" y="180"/>
                  </a:lnTo>
                  <a:lnTo>
                    <a:pt x="29342" y="283"/>
                  </a:lnTo>
                  <a:lnTo>
                    <a:pt x="28496" y="411"/>
                  </a:lnTo>
                  <a:lnTo>
                    <a:pt x="27650" y="565"/>
                  </a:lnTo>
                  <a:lnTo>
                    <a:pt x="26803" y="719"/>
                  </a:lnTo>
                  <a:lnTo>
                    <a:pt x="26803" y="719"/>
                  </a:lnTo>
                  <a:lnTo>
                    <a:pt x="25957" y="898"/>
                  </a:lnTo>
                  <a:lnTo>
                    <a:pt x="25136" y="1103"/>
                  </a:lnTo>
                  <a:lnTo>
                    <a:pt x="24315" y="1334"/>
                  </a:lnTo>
                  <a:lnTo>
                    <a:pt x="23520" y="1565"/>
                  </a:lnTo>
                  <a:lnTo>
                    <a:pt x="22725" y="1847"/>
                  </a:lnTo>
                  <a:lnTo>
                    <a:pt x="21930" y="2104"/>
                  </a:lnTo>
                  <a:lnTo>
                    <a:pt x="21161" y="2411"/>
                  </a:lnTo>
                  <a:lnTo>
                    <a:pt x="20391" y="2719"/>
                  </a:lnTo>
                  <a:lnTo>
                    <a:pt x="19622" y="3053"/>
                  </a:lnTo>
                  <a:lnTo>
                    <a:pt x="18878" y="3412"/>
                  </a:lnTo>
                  <a:lnTo>
                    <a:pt x="18160" y="3771"/>
                  </a:lnTo>
                  <a:lnTo>
                    <a:pt x="17442" y="4156"/>
                  </a:lnTo>
                  <a:lnTo>
                    <a:pt x="16723" y="4566"/>
                  </a:lnTo>
                  <a:lnTo>
                    <a:pt x="16031" y="4976"/>
                  </a:lnTo>
                  <a:lnTo>
                    <a:pt x="15338" y="5412"/>
                  </a:lnTo>
                  <a:lnTo>
                    <a:pt x="14671" y="5874"/>
                  </a:lnTo>
                  <a:lnTo>
                    <a:pt x="14005" y="6336"/>
                  </a:lnTo>
                  <a:lnTo>
                    <a:pt x="13363" y="6797"/>
                  </a:lnTo>
                  <a:lnTo>
                    <a:pt x="12722" y="7310"/>
                  </a:lnTo>
                  <a:lnTo>
                    <a:pt x="12107" y="7798"/>
                  </a:lnTo>
                  <a:lnTo>
                    <a:pt x="11491" y="8336"/>
                  </a:lnTo>
                  <a:lnTo>
                    <a:pt x="10901" y="8849"/>
                  </a:lnTo>
                  <a:lnTo>
                    <a:pt x="10311" y="9414"/>
                  </a:lnTo>
                  <a:lnTo>
                    <a:pt x="9747" y="9978"/>
                  </a:lnTo>
                  <a:lnTo>
                    <a:pt x="9183" y="10542"/>
                  </a:lnTo>
                  <a:lnTo>
                    <a:pt x="8644" y="11132"/>
                  </a:lnTo>
                  <a:lnTo>
                    <a:pt x="8131" y="11722"/>
                  </a:lnTo>
                  <a:lnTo>
                    <a:pt x="7618" y="12337"/>
                  </a:lnTo>
                  <a:lnTo>
                    <a:pt x="7131" y="12953"/>
                  </a:lnTo>
                  <a:lnTo>
                    <a:pt x="6643" y="13594"/>
                  </a:lnTo>
                  <a:lnTo>
                    <a:pt x="6182" y="14235"/>
                  </a:lnTo>
                  <a:lnTo>
                    <a:pt x="5720" y="14902"/>
                  </a:lnTo>
                  <a:lnTo>
                    <a:pt x="5284" y="15569"/>
                  </a:lnTo>
                  <a:lnTo>
                    <a:pt x="4874" y="16236"/>
                  </a:lnTo>
                  <a:lnTo>
                    <a:pt x="4463" y="16929"/>
                  </a:lnTo>
                  <a:lnTo>
                    <a:pt x="4079" y="17621"/>
                  </a:lnTo>
                  <a:lnTo>
                    <a:pt x="3694" y="18314"/>
                  </a:lnTo>
                  <a:lnTo>
                    <a:pt x="3335" y="19032"/>
                  </a:lnTo>
                  <a:lnTo>
                    <a:pt x="3001" y="19750"/>
                  </a:lnTo>
                  <a:lnTo>
                    <a:pt x="2694" y="20494"/>
                  </a:lnTo>
                  <a:lnTo>
                    <a:pt x="2386" y="21212"/>
                  </a:lnTo>
                  <a:lnTo>
                    <a:pt x="2104" y="21956"/>
                  </a:lnTo>
                  <a:lnTo>
                    <a:pt x="1822" y="22725"/>
                  </a:lnTo>
                  <a:lnTo>
                    <a:pt x="1565" y="23469"/>
                  </a:lnTo>
                  <a:lnTo>
                    <a:pt x="1334" y="24238"/>
                  </a:lnTo>
                  <a:lnTo>
                    <a:pt x="1129" y="25033"/>
                  </a:lnTo>
                  <a:lnTo>
                    <a:pt x="924" y="25803"/>
                  </a:lnTo>
                  <a:lnTo>
                    <a:pt x="744" y="26598"/>
                  </a:lnTo>
                  <a:lnTo>
                    <a:pt x="590" y="27367"/>
                  </a:lnTo>
                  <a:lnTo>
                    <a:pt x="437" y="28163"/>
                  </a:lnTo>
                  <a:lnTo>
                    <a:pt x="334" y="28983"/>
                  </a:lnTo>
                  <a:lnTo>
                    <a:pt x="231" y="29778"/>
                  </a:lnTo>
                  <a:lnTo>
                    <a:pt x="129" y="30599"/>
                  </a:lnTo>
                  <a:lnTo>
                    <a:pt x="77" y="31394"/>
                  </a:lnTo>
                  <a:lnTo>
                    <a:pt x="26" y="32215"/>
                  </a:lnTo>
                  <a:lnTo>
                    <a:pt x="1" y="33036"/>
                  </a:lnTo>
                  <a:lnTo>
                    <a:pt x="1" y="33882"/>
                  </a:lnTo>
                  <a:lnTo>
                    <a:pt x="26" y="34703"/>
                  </a:lnTo>
                  <a:lnTo>
                    <a:pt x="52" y="35524"/>
                  </a:lnTo>
                  <a:lnTo>
                    <a:pt x="103" y="36370"/>
                  </a:lnTo>
                  <a:lnTo>
                    <a:pt x="180" y="37191"/>
                  </a:lnTo>
                  <a:lnTo>
                    <a:pt x="283" y="38037"/>
                  </a:lnTo>
                  <a:lnTo>
                    <a:pt x="411" y="38884"/>
                  </a:lnTo>
                  <a:lnTo>
                    <a:pt x="565" y="39704"/>
                  </a:lnTo>
                  <a:lnTo>
                    <a:pt x="565" y="39704"/>
                  </a:lnTo>
                  <a:lnTo>
                    <a:pt x="719" y="4047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g29c0ca99db8_3_7"/>
            <p:cNvSpPr/>
            <p:nvPr/>
          </p:nvSpPr>
          <p:spPr>
            <a:xfrm>
              <a:off x="5699950" y="1729275"/>
              <a:ext cx="838100" cy="929775"/>
            </a:xfrm>
            <a:custGeom>
              <a:avLst/>
              <a:gdLst/>
              <a:ahLst/>
              <a:cxnLst/>
              <a:rect l="l" t="t" r="r" b="b"/>
              <a:pathLst>
                <a:path w="33524" h="37191" extrusionOk="0">
                  <a:moveTo>
                    <a:pt x="20956" y="0"/>
                  </a:moveTo>
                  <a:lnTo>
                    <a:pt x="14621" y="26"/>
                  </a:lnTo>
                  <a:lnTo>
                    <a:pt x="14364" y="77"/>
                  </a:lnTo>
                  <a:lnTo>
                    <a:pt x="14031" y="154"/>
                  </a:lnTo>
                  <a:lnTo>
                    <a:pt x="13543" y="308"/>
                  </a:lnTo>
                  <a:lnTo>
                    <a:pt x="12877" y="564"/>
                  </a:lnTo>
                  <a:lnTo>
                    <a:pt x="12030" y="949"/>
                  </a:lnTo>
                  <a:lnTo>
                    <a:pt x="11004" y="1462"/>
                  </a:lnTo>
                  <a:lnTo>
                    <a:pt x="9773" y="2155"/>
                  </a:lnTo>
                  <a:lnTo>
                    <a:pt x="9440" y="2385"/>
                  </a:lnTo>
                  <a:lnTo>
                    <a:pt x="9106" y="2642"/>
                  </a:lnTo>
                  <a:lnTo>
                    <a:pt x="8721" y="2975"/>
                  </a:lnTo>
                  <a:lnTo>
                    <a:pt x="8362" y="3334"/>
                  </a:lnTo>
                  <a:lnTo>
                    <a:pt x="7978" y="3745"/>
                  </a:lnTo>
                  <a:lnTo>
                    <a:pt x="7593" y="4206"/>
                  </a:lnTo>
                  <a:lnTo>
                    <a:pt x="7208" y="4694"/>
                  </a:lnTo>
                  <a:lnTo>
                    <a:pt x="6798" y="5232"/>
                  </a:lnTo>
                  <a:lnTo>
                    <a:pt x="6413" y="5797"/>
                  </a:lnTo>
                  <a:lnTo>
                    <a:pt x="6028" y="6387"/>
                  </a:lnTo>
                  <a:lnTo>
                    <a:pt x="5618" y="7028"/>
                  </a:lnTo>
                  <a:lnTo>
                    <a:pt x="5233" y="7695"/>
                  </a:lnTo>
                  <a:lnTo>
                    <a:pt x="4823" y="8387"/>
                  </a:lnTo>
                  <a:lnTo>
                    <a:pt x="4438" y="9080"/>
                  </a:lnTo>
                  <a:lnTo>
                    <a:pt x="4079" y="9823"/>
                  </a:lnTo>
                  <a:lnTo>
                    <a:pt x="3694" y="10567"/>
                  </a:lnTo>
                  <a:lnTo>
                    <a:pt x="3335" y="11362"/>
                  </a:lnTo>
                  <a:lnTo>
                    <a:pt x="2976" y="12132"/>
                  </a:lnTo>
                  <a:lnTo>
                    <a:pt x="2643" y="12953"/>
                  </a:lnTo>
                  <a:lnTo>
                    <a:pt x="2335" y="13748"/>
                  </a:lnTo>
                  <a:lnTo>
                    <a:pt x="2002" y="14594"/>
                  </a:lnTo>
                  <a:lnTo>
                    <a:pt x="1719" y="15415"/>
                  </a:lnTo>
                  <a:lnTo>
                    <a:pt x="1437" y="16261"/>
                  </a:lnTo>
                  <a:lnTo>
                    <a:pt x="1181" y="17082"/>
                  </a:lnTo>
                  <a:lnTo>
                    <a:pt x="950" y="17928"/>
                  </a:lnTo>
                  <a:lnTo>
                    <a:pt x="745" y="18775"/>
                  </a:lnTo>
                  <a:lnTo>
                    <a:pt x="565" y="19596"/>
                  </a:lnTo>
                  <a:lnTo>
                    <a:pt x="386" y="20442"/>
                  </a:lnTo>
                  <a:lnTo>
                    <a:pt x="257" y="21263"/>
                  </a:lnTo>
                  <a:lnTo>
                    <a:pt x="155" y="22083"/>
                  </a:lnTo>
                  <a:lnTo>
                    <a:pt x="78" y="22879"/>
                  </a:lnTo>
                  <a:lnTo>
                    <a:pt x="27" y="23648"/>
                  </a:lnTo>
                  <a:lnTo>
                    <a:pt x="1" y="24417"/>
                  </a:lnTo>
                  <a:lnTo>
                    <a:pt x="27" y="25161"/>
                  </a:lnTo>
                  <a:lnTo>
                    <a:pt x="78" y="25905"/>
                  </a:lnTo>
                  <a:lnTo>
                    <a:pt x="155" y="26649"/>
                  </a:lnTo>
                  <a:lnTo>
                    <a:pt x="257" y="27367"/>
                  </a:lnTo>
                  <a:lnTo>
                    <a:pt x="360" y="28111"/>
                  </a:lnTo>
                  <a:lnTo>
                    <a:pt x="514" y="28829"/>
                  </a:lnTo>
                  <a:lnTo>
                    <a:pt x="693" y="29547"/>
                  </a:lnTo>
                  <a:lnTo>
                    <a:pt x="873" y="30265"/>
                  </a:lnTo>
                  <a:lnTo>
                    <a:pt x="1078" y="30983"/>
                  </a:lnTo>
                  <a:lnTo>
                    <a:pt x="1514" y="32394"/>
                  </a:lnTo>
                  <a:lnTo>
                    <a:pt x="2027" y="33830"/>
                  </a:lnTo>
                  <a:lnTo>
                    <a:pt x="2540" y="35241"/>
                  </a:lnTo>
                  <a:lnTo>
                    <a:pt x="3566" y="35421"/>
                  </a:lnTo>
                  <a:lnTo>
                    <a:pt x="4592" y="35626"/>
                  </a:lnTo>
                  <a:lnTo>
                    <a:pt x="6644" y="36062"/>
                  </a:lnTo>
                  <a:lnTo>
                    <a:pt x="8157" y="36395"/>
                  </a:lnTo>
                  <a:lnTo>
                    <a:pt x="9645" y="36729"/>
                  </a:lnTo>
                  <a:lnTo>
                    <a:pt x="11132" y="37036"/>
                  </a:lnTo>
                  <a:lnTo>
                    <a:pt x="11876" y="37139"/>
                  </a:lnTo>
                  <a:lnTo>
                    <a:pt x="12107" y="37190"/>
                  </a:lnTo>
                  <a:lnTo>
                    <a:pt x="12158" y="37190"/>
                  </a:lnTo>
                  <a:lnTo>
                    <a:pt x="11928" y="37113"/>
                  </a:lnTo>
                  <a:lnTo>
                    <a:pt x="11902" y="37113"/>
                  </a:lnTo>
                  <a:lnTo>
                    <a:pt x="11928" y="37088"/>
                  </a:lnTo>
                  <a:lnTo>
                    <a:pt x="11979" y="37088"/>
                  </a:lnTo>
                  <a:lnTo>
                    <a:pt x="12492" y="37190"/>
                  </a:lnTo>
                  <a:lnTo>
                    <a:pt x="12543" y="37190"/>
                  </a:lnTo>
                  <a:lnTo>
                    <a:pt x="13877" y="37088"/>
                  </a:lnTo>
                  <a:lnTo>
                    <a:pt x="15236" y="36959"/>
                  </a:lnTo>
                  <a:lnTo>
                    <a:pt x="16390" y="36831"/>
                  </a:lnTo>
                  <a:lnTo>
                    <a:pt x="17057" y="36754"/>
                  </a:lnTo>
                  <a:lnTo>
                    <a:pt x="18109" y="36600"/>
                  </a:lnTo>
                  <a:lnTo>
                    <a:pt x="19212" y="36395"/>
                  </a:lnTo>
                  <a:lnTo>
                    <a:pt x="20520" y="36113"/>
                  </a:lnTo>
                  <a:lnTo>
                    <a:pt x="21161" y="35934"/>
                  </a:lnTo>
                  <a:lnTo>
                    <a:pt x="21802" y="35754"/>
                  </a:lnTo>
                  <a:lnTo>
                    <a:pt x="22341" y="35574"/>
                  </a:lnTo>
                  <a:lnTo>
                    <a:pt x="22854" y="35395"/>
                  </a:lnTo>
                  <a:lnTo>
                    <a:pt x="23905" y="35010"/>
                  </a:lnTo>
                  <a:lnTo>
                    <a:pt x="24316" y="34831"/>
                  </a:lnTo>
                  <a:lnTo>
                    <a:pt x="25265" y="34343"/>
                  </a:lnTo>
                  <a:lnTo>
                    <a:pt x="26675" y="33625"/>
                  </a:lnTo>
                  <a:lnTo>
                    <a:pt x="27368" y="33266"/>
                  </a:lnTo>
                  <a:lnTo>
                    <a:pt x="28112" y="32958"/>
                  </a:lnTo>
                  <a:lnTo>
                    <a:pt x="28163" y="32215"/>
                  </a:lnTo>
                  <a:lnTo>
                    <a:pt x="28266" y="31522"/>
                  </a:lnTo>
                  <a:lnTo>
                    <a:pt x="28368" y="30881"/>
                  </a:lnTo>
                  <a:lnTo>
                    <a:pt x="28496" y="30265"/>
                  </a:lnTo>
                  <a:lnTo>
                    <a:pt x="28650" y="29701"/>
                  </a:lnTo>
                  <a:lnTo>
                    <a:pt x="28804" y="29162"/>
                  </a:lnTo>
                  <a:lnTo>
                    <a:pt x="28984" y="28649"/>
                  </a:lnTo>
                  <a:lnTo>
                    <a:pt x="29189" y="28162"/>
                  </a:lnTo>
                  <a:lnTo>
                    <a:pt x="29394" y="27700"/>
                  </a:lnTo>
                  <a:lnTo>
                    <a:pt x="29651" y="27239"/>
                  </a:lnTo>
                  <a:lnTo>
                    <a:pt x="29881" y="26803"/>
                  </a:lnTo>
                  <a:lnTo>
                    <a:pt x="30138" y="26392"/>
                  </a:lnTo>
                  <a:lnTo>
                    <a:pt x="30702" y="25572"/>
                  </a:lnTo>
                  <a:lnTo>
                    <a:pt x="31318" y="24776"/>
                  </a:lnTo>
                  <a:lnTo>
                    <a:pt x="31933" y="23930"/>
                  </a:lnTo>
                  <a:lnTo>
                    <a:pt x="32216" y="23520"/>
                  </a:lnTo>
                  <a:lnTo>
                    <a:pt x="32472" y="23135"/>
                  </a:lnTo>
                  <a:lnTo>
                    <a:pt x="32677" y="22725"/>
                  </a:lnTo>
                  <a:lnTo>
                    <a:pt x="32882" y="22340"/>
                  </a:lnTo>
                  <a:lnTo>
                    <a:pt x="33062" y="21981"/>
                  </a:lnTo>
                  <a:lnTo>
                    <a:pt x="33190" y="21596"/>
                  </a:lnTo>
                  <a:lnTo>
                    <a:pt x="33318" y="21237"/>
                  </a:lnTo>
                  <a:lnTo>
                    <a:pt x="33395" y="20878"/>
                  </a:lnTo>
                  <a:lnTo>
                    <a:pt x="33472" y="20519"/>
                  </a:lnTo>
                  <a:lnTo>
                    <a:pt x="33524" y="20160"/>
                  </a:lnTo>
                  <a:lnTo>
                    <a:pt x="33524" y="19826"/>
                  </a:lnTo>
                  <a:lnTo>
                    <a:pt x="33524" y="19467"/>
                  </a:lnTo>
                  <a:lnTo>
                    <a:pt x="33472" y="19134"/>
                  </a:lnTo>
                  <a:lnTo>
                    <a:pt x="33421" y="18775"/>
                  </a:lnTo>
                  <a:lnTo>
                    <a:pt x="33318" y="18441"/>
                  </a:lnTo>
                  <a:lnTo>
                    <a:pt x="33216" y="18108"/>
                  </a:lnTo>
                  <a:lnTo>
                    <a:pt x="33062" y="17749"/>
                  </a:lnTo>
                  <a:lnTo>
                    <a:pt x="32882" y="17415"/>
                  </a:lnTo>
                  <a:lnTo>
                    <a:pt x="32703" y="17056"/>
                  </a:lnTo>
                  <a:lnTo>
                    <a:pt x="32472" y="16697"/>
                  </a:lnTo>
                  <a:lnTo>
                    <a:pt x="32241" y="16364"/>
                  </a:lnTo>
                  <a:lnTo>
                    <a:pt x="31959" y="16005"/>
                  </a:lnTo>
                  <a:lnTo>
                    <a:pt x="31651" y="15620"/>
                  </a:lnTo>
                  <a:lnTo>
                    <a:pt x="31343" y="15261"/>
                  </a:lnTo>
                  <a:lnTo>
                    <a:pt x="30600" y="14491"/>
                  </a:lnTo>
                  <a:lnTo>
                    <a:pt x="29779" y="13696"/>
                  </a:lnTo>
                  <a:lnTo>
                    <a:pt x="28830" y="12876"/>
                  </a:lnTo>
                  <a:lnTo>
                    <a:pt x="28573" y="12619"/>
                  </a:lnTo>
                  <a:lnTo>
                    <a:pt x="28317" y="12311"/>
                  </a:lnTo>
                  <a:lnTo>
                    <a:pt x="28060" y="11978"/>
                  </a:lnTo>
                  <a:lnTo>
                    <a:pt x="27830" y="11619"/>
                  </a:lnTo>
                  <a:lnTo>
                    <a:pt x="27624" y="11234"/>
                  </a:lnTo>
                  <a:lnTo>
                    <a:pt x="27419" y="10849"/>
                  </a:lnTo>
                  <a:lnTo>
                    <a:pt x="27214" y="10413"/>
                  </a:lnTo>
                  <a:lnTo>
                    <a:pt x="27035" y="9952"/>
                  </a:lnTo>
                  <a:lnTo>
                    <a:pt x="26650" y="9003"/>
                  </a:lnTo>
                  <a:lnTo>
                    <a:pt x="26316" y="8028"/>
                  </a:lnTo>
                  <a:lnTo>
                    <a:pt x="25598" y="5976"/>
                  </a:lnTo>
                  <a:lnTo>
                    <a:pt x="25213" y="4950"/>
                  </a:lnTo>
                  <a:lnTo>
                    <a:pt x="24803" y="3976"/>
                  </a:lnTo>
                  <a:lnTo>
                    <a:pt x="24572" y="3514"/>
                  </a:lnTo>
                  <a:lnTo>
                    <a:pt x="24341" y="3052"/>
                  </a:lnTo>
                  <a:lnTo>
                    <a:pt x="24085" y="2616"/>
                  </a:lnTo>
                  <a:lnTo>
                    <a:pt x="23828" y="2206"/>
                  </a:lnTo>
                  <a:lnTo>
                    <a:pt x="23546" y="1821"/>
                  </a:lnTo>
                  <a:lnTo>
                    <a:pt x="23239" y="1462"/>
                  </a:lnTo>
                  <a:lnTo>
                    <a:pt x="22905" y="1129"/>
                  </a:lnTo>
                  <a:lnTo>
                    <a:pt x="22572" y="847"/>
                  </a:lnTo>
                  <a:lnTo>
                    <a:pt x="22213" y="564"/>
                  </a:lnTo>
                  <a:lnTo>
                    <a:pt x="21828" y="334"/>
                  </a:lnTo>
                  <a:lnTo>
                    <a:pt x="21392" y="154"/>
                  </a:lnTo>
                  <a:lnTo>
                    <a:pt x="20956" y="0"/>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g29c0ca99db8_3_7"/>
            <p:cNvSpPr/>
            <p:nvPr/>
          </p:nvSpPr>
          <p:spPr>
            <a:xfrm>
              <a:off x="5699950" y="1729275"/>
              <a:ext cx="838100" cy="929775"/>
            </a:xfrm>
            <a:custGeom>
              <a:avLst/>
              <a:gdLst/>
              <a:ahLst/>
              <a:cxnLst/>
              <a:rect l="l" t="t" r="r" b="b"/>
              <a:pathLst>
                <a:path w="33524" h="37191" fill="none" extrusionOk="0">
                  <a:moveTo>
                    <a:pt x="28830" y="12876"/>
                  </a:moveTo>
                  <a:lnTo>
                    <a:pt x="28830" y="12876"/>
                  </a:lnTo>
                  <a:lnTo>
                    <a:pt x="28573" y="12619"/>
                  </a:lnTo>
                  <a:lnTo>
                    <a:pt x="28317" y="12311"/>
                  </a:lnTo>
                  <a:lnTo>
                    <a:pt x="28060" y="11978"/>
                  </a:lnTo>
                  <a:lnTo>
                    <a:pt x="27830" y="11619"/>
                  </a:lnTo>
                  <a:lnTo>
                    <a:pt x="27624" y="11234"/>
                  </a:lnTo>
                  <a:lnTo>
                    <a:pt x="27419" y="10849"/>
                  </a:lnTo>
                  <a:lnTo>
                    <a:pt x="27214" y="10413"/>
                  </a:lnTo>
                  <a:lnTo>
                    <a:pt x="27035" y="9952"/>
                  </a:lnTo>
                  <a:lnTo>
                    <a:pt x="26650" y="9003"/>
                  </a:lnTo>
                  <a:lnTo>
                    <a:pt x="26316" y="8028"/>
                  </a:lnTo>
                  <a:lnTo>
                    <a:pt x="25598" y="5976"/>
                  </a:lnTo>
                  <a:lnTo>
                    <a:pt x="25213" y="4950"/>
                  </a:lnTo>
                  <a:lnTo>
                    <a:pt x="24803" y="3976"/>
                  </a:lnTo>
                  <a:lnTo>
                    <a:pt x="24572" y="3514"/>
                  </a:lnTo>
                  <a:lnTo>
                    <a:pt x="24341" y="3052"/>
                  </a:lnTo>
                  <a:lnTo>
                    <a:pt x="24085" y="2616"/>
                  </a:lnTo>
                  <a:lnTo>
                    <a:pt x="23828" y="2206"/>
                  </a:lnTo>
                  <a:lnTo>
                    <a:pt x="23546" y="1821"/>
                  </a:lnTo>
                  <a:lnTo>
                    <a:pt x="23239" y="1462"/>
                  </a:lnTo>
                  <a:lnTo>
                    <a:pt x="22905" y="1129"/>
                  </a:lnTo>
                  <a:lnTo>
                    <a:pt x="22572" y="847"/>
                  </a:lnTo>
                  <a:lnTo>
                    <a:pt x="22213" y="564"/>
                  </a:lnTo>
                  <a:lnTo>
                    <a:pt x="21828" y="334"/>
                  </a:lnTo>
                  <a:lnTo>
                    <a:pt x="21392" y="154"/>
                  </a:lnTo>
                  <a:lnTo>
                    <a:pt x="20956" y="0"/>
                  </a:lnTo>
                  <a:lnTo>
                    <a:pt x="14621" y="26"/>
                  </a:lnTo>
                  <a:lnTo>
                    <a:pt x="14621" y="26"/>
                  </a:lnTo>
                  <a:lnTo>
                    <a:pt x="14364" y="77"/>
                  </a:lnTo>
                  <a:lnTo>
                    <a:pt x="14031" y="154"/>
                  </a:lnTo>
                  <a:lnTo>
                    <a:pt x="13543" y="308"/>
                  </a:lnTo>
                  <a:lnTo>
                    <a:pt x="12877" y="564"/>
                  </a:lnTo>
                  <a:lnTo>
                    <a:pt x="12030" y="949"/>
                  </a:lnTo>
                  <a:lnTo>
                    <a:pt x="11004" y="1462"/>
                  </a:lnTo>
                  <a:lnTo>
                    <a:pt x="9773" y="2155"/>
                  </a:lnTo>
                  <a:lnTo>
                    <a:pt x="9773" y="2155"/>
                  </a:lnTo>
                  <a:lnTo>
                    <a:pt x="9440" y="2385"/>
                  </a:lnTo>
                  <a:lnTo>
                    <a:pt x="9106" y="2642"/>
                  </a:lnTo>
                  <a:lnTo>
                    <a:pt x="8721" y="2975"/>
                  </a:lnTo>
                  <a:lnTo>
                    <a:pt x="8362" y="3334"/>
                  </a:lnTo>
                  <a:lnTo>
                    <a:pt x="7978" y="3745"/>
                  </a:lnTo>
                  <a:lnTo>
                    <a:pt x="7593" y="4206"/>
                  </a:lnTo>
                  <a:lnTo>
                    <a:pt x="7208" y="4694"/>
                  </a:lnTo>
                  <a:lnTo>
                    <a:pt x="6798" y="5232"/>
                  </a:lnTo>
                  <a:lnTo>
                    <a:pt x="6413" y="5797"/>
                  </a:lnTo>
                  <a:lnTo>
                    <a:pt x="6028" y="6387"/>
                  </a:lnTo>
                  <a:lnTo>
                    <a:pt x="5618" y="7028"/>
                  </a:lnTo>
                  <a:lnTo>
                    <a:pt x="5233" y="7695"/>
                  </a:lnTo>
                  <a:lnTo>
                    <a:pt x="4823" y="8387"/>
                  </a:lnTo>
                  <a:lnTo>
                    <a:pt x="4438" y="9080"/>
                  </a:lnTo>
                  <a:lnTo>
                    <a:pt x="4079" y="9823"/>
                  </a:lnTo>
                  <a:lnTo>
                    <a:pt x="3694" y="10567"/>
                  </a:lnTo>
                  <a:lnTo>
                    <a:pt x="3335" y="11362"/>
                  </a:lnTo>
                  <a:lnTo>
                    <a:pt x="2976" y="12132"/>
                  </a:lnTo>
                  <a:lnTo>
                    <a:pt x="2643" y="12953"/>
                  </a:lnTo>
                  <a:lnTo>
                    <a:pt x="2335" y="13748"/>
                  </a:lnTo>
                  <a:lnTo>
                    <a:pt x="2002" y="14594"/>
                  </a:lnTo>
                  <a:lnTo>
                    <a:pt x="1719" y="15415"/>
                  </a:lnTo>
                  <a:lnTo>
                    <a:pt x="1437" y="16261"/>
                  </a:lnTo>
                  <a:lnTo>
                    <a:pt x="1181" y="17082"/>
                  </a:lnTo>
                  <a:lnTo>
                    <a:pt x="950" y="17928"/>
                  </a:lnTo>
                  <a:lnTo>
                    <a:pt x="745" y="18775"/>
                  </a:lnTo>
                  <a:lnTo>
                    <a:pt x="565" y="19596"/>
                  </a:lnTo>
                  <a:lnTo>
                    <a:pt x="386" y="20442"/>
                  </a:lnTo>
                  <a:lnTo>
                    <a:pt x="257" y="21263"/>
                  </a:lnTo>
                  <a:lnTo>
                    <a:pt x="155" y="22083"/>
                  </a:lnTo>
                  <a:lnTo>
                    <a:pt x="78" y="22879"/>
                  </a:lnTo>
                  <a:lnTo>
                    <a:pt x="27" y="23648"/>
                  </a:lnTo>
                  <a:lnTo>
                    <a:pt x="27" y="23648"/>
                  </a:lnTo>
                  <a:lnTo>
                    <a:pt x="1" y="24417"/>
                  </a:lnTo>
                  <a:lnTo>
                    <a:pt x="27" y="25161"/>
                  </a:lnTo>
                  <a:lnTo>
                    <a:pt x="78" y="25905"/>
                  </a:lnTo>
                  <a:lnTo>
                    <a:pt x="155" y="26649"/>
                  </a:lnTo>
                  <a:lnTo>
                    <a:pt x="257" y="27367"/>
                  </a:lnTo>
                  <a:lnTo>
                    <a:pt x="360" y="28111"/>
                  </a:lnTo>
                  <a:lnTo>
                    <a:pt x="514" y="28829"/>
                  </a:lnTo>
                  <a:lnTo>
                    <a:pt x="693" y="29547"/>
                  </a:lnTo>
                  <a:lnTo>
                    <a:pt x="873" y="30265"/>
                  </a:lnTo>
                  <a:lnTo>
                    <a:pt x="1078" y="30983"/>
                  </a:lnTo>
                  <a:lnTo>
                    <a:pt x="1514" y="32394"/>
                  </a:lnTo>
                  <a:lnTo>
                    <a:pt x="2027" y="33830"/>
                  </a:lnTo>
                  <a:lnTo>
                    <a:pt x="2540" y="35241"/>
                  </a:lnTo>
                  <a:lnTo>
                    <a:pt x="2540" y="35241"/>
                  </a:lnTo>
                  <a:lnTo>
                    <a:pt x="3566" y="35421"/>
                  </a:lnTo>
                  <a:lnTo>
                    <a:pt x="4592" y="35626"/>
                  </a:lnTo>
                  <a:lnTo>
                    <a:pt x="6644" y="36062"/>
                  </a:lnTo>
                  <a:lnTo>
                    <a:pt x="6644" y="36062"/>
                  </a:lnTo>
                  <a:lnTo>
                    <a:pt x="8157" y="36395"/>
                  </a:lnTo>
                  <a:lnTo>
                    <a:pt x="9645" y="36729"/>
                  </a:lnTo>
                  <a:lnTo>
                    <a:pt x="9645" y="36729"/>
                  </a:lnTo>
                  <a:lnTo>
                    <a:pt x="11132" y="37036"/>
                  </a:lnTo>
                  <a:lnTo>
                    <a:pt x="11132" y="37036"/>
                  </a:lnTo>
                  <a:lnTo>
                    <a:pt x="11876" y="37139"/>
                  </a:lnTo>
                  <a:lnTo>
                    <a:pt x="11876" y="37139"/>
                  </a:lnTo>
                  <a:lnTo>
                    <a:pt x="12107" y="37190"/>
                  </a:lnTo>
                  <a:lnTo>
                    <a:pt x="12107" y="37190"/>
                  </a:lnTo>
                  <a:lnTo>
                    <a:pt x="12158" y="37190"/>
                  </a:lnTo>
                  <a:lnTo>
                    <a:pt x="12158" y="37190"/>
                  </a:lnTo>
                  <a:lnTo>
                    <a:pt x="12158" y="37190"/>
                  </a:lnTo>
                  <a:lnTo>
                    <a:pt x="11928" y="37113"/>
                  </a:lnTo>
                  <a:lnTo>
                    <a:pt x="11902" y="37113"/>
                  </a:lnTo>
                  <a:lnTo>
                    <a:pt x="11928" y="37088"/>
                  </a:lnTo>
                  <a:lnTo>
                    <a:pt x="11979" y="37088"/>
                  </a:lnTo>
                  <a:lnTo>
                    <a:pt x="12492" y="37190"/>
                  </a:lnTo>
                  <a:lnTo>
                    <a:pt x="12492" y="37190"/>
                  </a:lnTo>
                  <a:lnTo>
                    <a:pt x="12543" y="37190"/>
                  </a:lnTo>
                  <a:lnTo>
                    <a:pt x="12543" y="37190"/>
                  </a:lnTo>
                  <a:lnTo>
                    <a:pt x="13877" y="37088"/>
                  </a:lnTo>
                  <a:lnTo>
                    <a:pt x="15236" y="36959"/>
                  </a:lnTo>
                  <a:lnTo>
                    <a:pt x="15236" y="36959"/>
                  </a:lnTo>
                  <a:lnTo>
                    <a:pt x="16390" y="36831"/>
                  </a:lnTo>
                  <a:lnTo>
                    <a:pt x="16390" y="36831"/>
                  </a:lnTo>
                  <a:lnTo>
                    <a:pt x="17057" y="36754"/>
                  </a:lnTo>
                  <a:lnTo>
                    <a:pt x="17057" y="36754"/>
                  </a:lnTo>
                  <a:lnTo>
                    <a:pt x="18109" y="36600"/>
                  </a:lnTo>
                  <a:lnTo>
                    <a:pt x="18109" y="36600"/>
                  </a:lnTo>
                  <a:lnTo>
                    <a:pt x="19212" y="36395"/>
                  </a:lnTo>
                  <a:lnTo>
                    <a:pt x="19212" y="36395"/>
                  </a:lnTo>
                  <a:lnTo>
                    <a:pt x="20520" y="36113"/>
                  </a:lnTo>
                  <a:lnTo>
                    <a:pt x="21161" y="35934"/>
                  </a:lnTo>
                  <a:lnTo>
                    <a:pt x="21802" y="35754"/>
                  </a:lnTo>
                  <a:lnTo>
                    <a:pt x="21802" y="35754"/>
                  </a:lnTo>
                  <a:lnTo>
                    <a:pt x="22341" y="35574"/>
                  </a:lnTo>
                  <a:lnTo>
                    <a:pt x="22854" y="35395"/>
                  </a:lnTo>
                  <a:lnTo>
                    <a:pt x="23905" y="35010"/>
                  </a:lnTo>
                  <a:lnTo>
                    <a:pt x="23905" y="35010"/>
                  </a:lnTo>
                  <a:lnTo>
                    <a:pt x="24316" y="34831"/>
                  </a:lnTo>
                  <a:lnTo>
                    <a:pt x="24316" y="34831"/>
                  </a:lnTo>
                  <a:lnTo>
                    <a:pt x="25265" y="34343"/>
                  </a:lnTo>
                  <a:lnTo>
                    <a:pt x="25265" y="34343"/>
                  </a:lnTo>
                  <a:lnTo>
                    <a:pt x="26675" y="33625"/>
                  </a:lnTo>
                  <a:lnTo>
                    <a:pt x="27368" y="33266"/>
                  </a:lnTo>
                  <a:lnTo>
                    <a:pt x="28112" y="32958"/>
                  </a:lnTo>
                  <a:lnTo>
                    <a:pt x="28112" y="32958"/>
                  </a:lnTo>
                  <a:lnTo>
                    <a:pt x="28163" y="32215"/>
                  </a:lnTo>
                  <a:lnTo>
                    <a:pt x="28266" y="31522"/>
                  </a:lnTo>
                  <a:lnTo>
                    <a:pt x="28368" y="30881"/>
                  </a:lnTo>
                  <a:lnTo>
                    <a:pt x="28496" y="30265"/>
                  </a:lnTo>
                  <a:lnTo>
                    <a:pt x="28650" y="29701"/>
                  </a:lnTo>
                  <a:lnTo>
                    <a:pt x="28804" y="29162"/>
                  </a:lnTo>
                  <a:lnTo>
                    <a:pt x="28984" y="28649"/>
                  </a:lnTo>
                  <a:lnTo>
                    <a:pt x="29189" y="28162"/>
                  </a:lnTo>
                  <a:lnTo>
                    <a:pt x="29394" y="27700"/>
                  </a:lnTo>
                  <a:lnTo>
                    <a:pt x="29651" y="27239"/>
                  </a:lnTo>
                  <a:lnTo>
                    <a:pt x="29881" y="26803"/>
                  </a:lnTo>
                  <a:lnTo>
                    <a:pt x="30138" y="26392"/>
                  </a:lnTo>
                  <a:lnTo>
                    <a:pt x="30702" y="25572"/>
                  </a:lnTo>
                  <a:lnTo>
                    <a:pt x="31318" y="24776"/>
                  </a:lnTo>
                  <a:lnTo>
                    <a:pt x="31318" y="24776"/>
                  </a:lnTo>
                  <a:lnTo>
                    <a:pt x="31933" y="23930"/>
                  </a:lnTo>
                  <a:lnTo>
                    <a:pt x="32216" y="23520"/>
                  </a:lnTo>
                  <a:lnTo>
                    <a:pt x="32472" y="23135"/>
                  </a:lnTo>
                  <a:lnTo>
                    <a:pt x="32677" y="22725"/>
                  </a:lnTo>
                  <a:lnTo>
                    <a:pt x="32882" y="22340"/>
                  </a:lnTo>
                  <a:lnTo>
                    <a:pt x="33062" y="21981"/>
                  </a:lnTo>
                  <a:lnTo>
                    <a:pt x="33190" y="21596"/>
                  </a:lnTo>
                  <a:lnTo>
                    <a:pt x="33318" y="21237"/>
                  </a:lnTo>
                  <a:lnTo>
                    <a:pt x="33395" y="20878"/>
                  </a:lnTo>
                  <a:lnTo>
                    <a:pt x="33472" y="20519"/>
                  </a:lnTo>
                  <a:lnTo>
                    <a:pt x="33524" y="20160"/>
                  </a:lnTo>
                  <a:lnTo>
                    <a:pt x="33524" y="19826"/>
                  </a:lnTo>
                  <a:lnTo>
                    <a:pt x="33524" y="19467"/>
                  </a:lnTo>
                  <a:lnTo>
                    <a:pt x="33472" y="19134"/>
                  </a:lnTo>
                  <a:lnTo>
                    <a:pt x="33421" y="18775"/>
                  </a:lnTo>
                  <a:lnTo>
                    <a:pt x="33318" y="18441"/>
                  </a:lnTo>
                  <a:lnTo>
                    <a:pt x="33216" y="18108"/>
                  </a:lnTo>
                  <a:lnTo>
                    <a:pt x="33062" y="17749"/>
                  </a:lnTo>
                  <a:lnTo>
                    <a:pt x="32882" y="17415"/>
                  </a:lnTo>
                  <a:lnTo>
                    <a:pt x="32703" y="17056"/>
                  </a:lnTo>
                  <a:lnTo>
                    <a:pt x="32472" y="16697"/>
                  </a:lnTo>
                  <a:lnTo>
                    <a:pt x="32241" y="16364"/>
                  </a:lnTo>
                  <a:lnTo>
                    <a:pt x="31959" y="16005"/>
                  </a:lnTo>
                  <a:lnTo>
                    <a:pt x="31651" y="15620"/>
                  </a:lnTo>
                  <a:lnTo>
                    <a:pt x="31343" y="15261"/>
                  </a:lnTo>
                  <a:lnTo>
                    <a:pt x="30600" y="14491"/>
                  </a:lnTo>
                  <a:lnTo>
                    <a:pt x="29779" y="13696"/>
                  </a:lnTo>
                  <a:lnTo>
                    <a:pt x="28830" y="1287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g29c0ca99db8_3_7"/>
            <p:cNvSpPr/>
            <p:nvPr/>
          </p:nvSpPr>
          <p:spPr>
            <a:xfrm>
              <a:off x="6008375" y="1470850"/>
              <a:ext cx="238575" cy="409125"/>
            </a:xfrm>
            <a:custGeom>
              <a:avLst/>
              <a:gdLst/>
              <a:ahLst/>
              <a:cxnLst/>
              <a:rect l="l" t="t" r="r" b="b"/>
              <a:pathLst>
                <a:path w="9543" h="16365" extrusionOk="0">
                  <a:moveTo>
                    <a:pt x="3746" y="1"/>
                  </a:moveTo>
                  <a:lnTo>
                    <a:pt x="3617" y="52"/>
                  </a:lnTo>
                  <a:lnTo>
                    <a:pt x="3463" y="129"/>
                  </a:lnTo>
                  <a:lnTo>
                    <a:pt x="3335" y="283"/>
                  </a:lnTo>
                  <a:lnTo>
                    <a:pt x="3207" y="488"/>
                  </a:lnTo>
                  <a:lnTo>
                    <a:pt x="3079" y="770"/>
                  </a:lnTo>
                  <a:lnTo>
                    <a:pt x="2976" y="1104"/>
                  </a:lnTo>
                  <a:lnTo>
                    <a:pt x="2874" y="1514"/>
                  </a:lnTo>
                  <a:lnTo>
                    <a:pt x="2438" y="3361"/>
                  </a:lnTo>
                  <a:lnTo>
                    <a:pt x="1976" y="5207"/>
                  </a:lnTo>
                  <a:lnTo>
                    <a:pt x="1489" y="7003"/>
                  </a:lnTo>
                  <a:lnTo>
                    <a:pt x="1027" y="8670"/>
                  </a:lnTo>
                  <a:lnTo>
                    <a:pt x="309" y="11209"/>
                  </a:lnTo>
                  <a:lnTo>
                    <a:pt x="1" y="12209"/>
                  </a:lnTo>
                  <a:lnTo>
                    <a:pt x="206" y="12492"/>
                  </a:lnTo>
                  <a:lnTo>
                    <a:pt x="463" y="12825"/>
                  </a:lnTo>
                  <a:lnTo>
                    <a:pt x="796" y="13210"/>
                  </a:lnTo>
                  <a:lnTo>
                    <a:pt x="1206" y="13620"/>
                  </a:lnTo>
                  <a:lnTo>
                    <a:pt x="1694" y="14030"/>
                  </a:lnTo>
                  <a:lnTo>
                    <a:pt x="1950" y="14236"/>
                  </a:lnTo>
                  <a:lnTo>
                    <a:pt x="2207" y="14441"/>
                  </a:lnTo>
                  <a:lnTo>
                    <a:pt x="2489" y="14595"/>
                  </a:lnTo>
                  <a:lnTo>
                    <a:pt x="2771" y="14749"/>
                  </a:lnTo>
                  <a:lnTo>
                    <a:pt x="3104" y="14903"/>
                  </a:lnTo>
                  <a:lnTo>
                    <a:pt x="3463" y="15031"/>
                  </a:lnTo>
                  <a:lnTo>
                    <a:pt x="4310" y="15339"/>
                  </a:lnTo>
                  <a:lnTo>
                    <a:pt x="5259" y="15595"/>
                  </a:lnTo>
                  <a:lnTo>
                    <a:pt x="6233" y="15852"/>
                  </a:lnTo>
                  <a:lnTo>
                    <a:pt x="7182" y="16082"/>
                  </a:lnTo>
                  <a:lnTo>
                    <a:pt x="8003" y="16236"/>
                  </a:lnTo>
                  <a:lnTo>
                    <a:pt x="8619" y="16339"/>
                  </a:lnTo>
                  <a:lnTo>
                    <a:pt x="8850" y="16364"/>
                  </a:lnTo>
                  <a:lnTo>
                    <a:pt x="9004" y="16339"/>
                  </a:lnTo>
                  <a:lnTo>
                    <a:pt x="9132" y="16313"/>
                  </a:lnTo>
                  <a:lnTo>
                    <a:pt x="9234" y="16288"/>
                  </a:lnTo>
                  <a:lnTo>
                    <a:pt x="9311" y="16211"/>
                  </a:lnTo>
                  <a:lnTo>
                    <a:pt x="9388" y="16159"/>
                  </a:lnTo>
                  <a:lnTo>
                    <a:pt x="9440" y="16082"/>
                  </a:lnTo>
                  <a:lnTo>
                    <a:pt x="9491" y="16005"/>
                  </a:lnTo>
                  <a:lnTo>
                    <a:pt x="9542" y="15800"/>
                  </a:lnTo>
                  <a:lnTo>
                    <a:pt x="9542" y="15544"/>
                  </a:lnTo>
                  <a:lnTo>
                    <a:pt x="9517" y="15287"/>
                  </a:lnTo>
                  <a:lnTo>
                    <a:pt x="9465" y="15005"/>
                  </a:lnTo>
                  <a:lnTo>
                    <a:pt x="9363" y="14697"/>
                  </a:lnTo>
                  <a:lnTo>
                    <a:pt x="9260" y="14390"/>
                  </a:lnTo>
                  <a:lnTo>
                    <a:pt x="9106" y="14056"/>
                  </a:lnTo>
                  <a:lnTo>
                    <a:pt x="8798" y="13441"/>
                  </a:lnTo>
                  <a:lnTo>
                    <a:pt x="8439" y="12902"/>
                  </a:lnTo>
                  <a:lnTo>
                    <a:pt x="8285" y="12645"/>
                  </a:lnTo>
                  <a:lnTo>
                    <a:pt x="8106" y="12440"/>
                  </a:lnTo>
                  <a:lnTo>
                    <a:pt x="7952" y="12235"/>
                  </a:lnTo>
                  <a:lnTo>
                    <a:pt x="7772" y="12004"/>
                  </a:lnTo>
                  <a:lnTo>
                    <a:pt x="7644" y="11748"/>
                  </a:lnTo>
                  <a:lnTo>
                    <a:pt x="7490" y="11440"/>
                  </a:lnTo>
                  <a:lnTo>
                    <a:pt x="7362" y="11132"/>
                  </a:lnTo>
                  <a:lnTo>
                    <a:pt x="7234" y="10773"/>
                  </a:lnTo>
                  <a:lnTo>
                    <a:pt x="7106" y="10363"/>
                  </a:lnTo>
                  <a:lnTo>
                    <a:pt x="7003" y="9952"/>
                  </a:lnTo>
                  <a:lnTo>
                    <a:pt x="6900" y="9465"/>
                  </a:lnTo>
                  <a:lnTo>
                    <a:pt x="6823" y="8978"/>
                  </a:lnTo>
                  <a:lnTo>
                    <a:pt x="6746" y="8413"/>
                  </a:lnTo>
                  <a:lnTo>
                    <a:pt x="6670" y="7824"/>
                  </a:lnTo>
                  <a:lnTo>
                    <a:pt x="6618" y="7182"/>
                  </a:lnTo>
                  <a:lnTo>
                    <a:pt x="6593" y="6490"/>
                  </a:lnTo>
                  <a:lnTo>
                    <a:pt x="6567" y="5772"/>
                  </a:lnTo>
                  <a:lnTo>
                    <a:pt x="6567" y="4977"/>
                  </a:lnTo>
                  <a:lnTo>
                    <a:pt x="6439" y="4643"/>
                  </a:lnTo>
                  <a:lnTo>
                    <a:pt x="6131" y="3771"/>
                  </a:lnTo>
                  <a:lnTo>
                    <a:pt x="5926" y="3207"/>
                  </a:lnTo>
                  <a:lnTo>
                    <a:pt x="5669" y="2617"/>
                  </a:lnTo>
                  <a:lnTo>
                    <a:pt x="5413" y="2027"/>
                  </a:lnTo>
                  <a:lnTo>
                    <a:pt x="5105" y="1437"/>
                  </a:lnTo>
                  <a:lnTo>
                    <a:pt x="4823" y="924"/>
                  </a:lnTo>
                  <a:lnTo>
                    <a:pt x="4669" y="693"/>
                  </a:lnTo>
                  <a:lnTo>
                    <a:pt x="4515" y="488"/>
                  </a:lnTo>
                  <a:lnTo>
                    <a:pt x="4361" y="334"/>
                  </a:lnTo>
                  <a:lnTo>
                    <a:pt x="4207" y="180"/>
                  </a:lnTo>
                  <a:lnTo>
                    <a:pt x="4053" y="78"/>
                  </a:lnTo>
                  <a:lnTo>
                    <a:pt x="3899" y="26"/>
                  </a:lnTo>
                  <a:lnTo>
                    <a:pt x="3746" y="1"/>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g29c0ca99db8_3_7"/>
            <p:cNvSpPr/>
            <p:nvPr/>
          </p:nvSpPr>
          <p:spPr>
            <a:xfrm>
              <a:off x="6008375" y="1470850"/>
              <a:ext cx="238575" cy="409125"/>
            </a:xfrm>
            <a:custGeom>
              <a:avLst/>
              <a:gdLst/>
              <a:ahLst/>
              <a:cxnLst/>
              <a:rect l="l" t="t" r="r" b="b"/>
              <a:pathLst>
                <a:path w="9543" h="16365" fill="none" extrusionOk="0">
                  <a:moveTo>
                    <a:pt x="6567" y="4977"/>
                  </a:moveTo>
                  <a:lnTo>
                    <a:pt x="6567" y="4977"/>
                  </a:lnTo>
                  <a:lnTo>
                    <a:pt x="6567" y="5772"/>
                  </a:lnTo>
                  <a:lnTo>
                    <a:pt x="6593" y="6490"/>
                  </a:lnTo>
                  <a:lnTo>
                    <a:pt x="6618" y="7182"/>
                  </a:lnTo>
                  <a:lnTo>
                    <a:pt x="6670" y="7824"/>
                  </a:lnTo>
                  <a:lnTo>
                    <a:pt x="6746" y="8413"/>
                  </a:lnTo>
                  <a:lnTo>
                    <a:pt x="6823" y="8978"/>
                  </a:lnTo>
                  <a:lnTo>
                    <a:pt x="6900" y="9465"/>
                  </a:lnTo>
                  <a:lnTo>
                    <a:pt x="7003" y="9952"/>
                  </a:lnTo>
                  <a:lnTo>
                    <a:pt x="7106" y="10363"/>
                  </a:lnTo>
                  <a:lnTo>
                    <a:pt x="7234" y="10773"/>
                  </a:lnTo>
                  <a:lnTo>
                    <a:pt x="7362" y="11132"/>
                  </a:lnTo>
                  <a:lnTo>
                    <a:pt x="7490" y="11440"/>
                  </a:lnTo>
                  <a:lnTo>
                    <a:pt x="7644" y="11748"/>
                  </a:lnTo>
                  <a:lnTo>
                    <a:pt x="7772" y="12004"/>
                  </a:lnTo>
                  <a:lnTo>
                    <a:pt x="7952" y="12235"/>
                  </a:lnTo>
                  <a:lnTo>
                    <a:pt x="8106" y="12440"/>
                  </a:lnTo>
                  <a:lnTo>
                    <a:pt x="8106" y="12440"/>
                  </a:lnTo>
                  <a:lnTo>
                    <a:pt x="8285" y="12645"/>
                  </a:lnTo>
                  <a:lnTo>
                    <a:pt x="8439" y="12902"/>
                  </a:lnTo>
                  <a:lnTo>
                    <a:pt x="8798" y="13441"/>
                  </a:lnTo>
                  <a:lnTo>
                    <a:pt x="9106" y="14056"/>
                  </a:lnTo>
                  <a:lnTo>
                    <a:pt x="9260" y="14390"/>
                  </a:lnTo>
                  <a:lnTo>
                    <a:pt x="9363" y="14697"/>
                  </a:lnTo>
                  <a:lnTo>
                    <a:pt x="9465" y="15005"/>
                  </a:lnTo>
                  <a:lnTo>
                    <a:pt x="9517" y="15287"/>
                  </a:lnTo>
                  <a:lnTo>
                    <a:pt x="9542" y="15544"/>
                  </a:lnTo>
                  <a:lnTo>
                    <a:pt x="9542" y="15800"/>
                  </a:lnTo>
                  <a:lnTo>
                    <a:pt x="9491" y="16005"/>
                  </a:lnTo>
                  <a:lnTo>
                    <a:pt x="9440" y="16082"/>
                  </a:lnTo>
                  <a:lnTo>
                    <a:pt x="9388" y="16159"/>
                  </a:lnTo>
                  <a:lnTo>
                    <a:pt x="9311" y="16211"/>
                  </a:lnTo>
                  <a:lnTo>
                    <a:pt x="9234" y="16288"/>
                  </a:lnTo>
                  <a:lnTo>
                    <a:pt x="9132" y="16313"/>
                  </a:lnTo>
                  <a:lnTo>
                    <a:pt x="9004" y="16339"/>
                  </a:lnTo>
                  <a:lnTo>
                    <a:pt x="9004" y="16339"/>
                  </a:lnTo>
                  <a:lnTo>
                    <a:pt x="8850" y="16364"/>
                  </a:lnTo>
                  <a:lnTo>
                    <a:pt x="8619" y="16339"/>
                  </a:lnTo>
                  <a:lnTo>
                    <a:pt x="8003" y="16236"/>
                  </a:lnTo>
                  <a:lnTo>
                    <a:pt x="7182" y="16082"/>
                  </a:lnTo>
                  <a:lnTo>
                    <a:pt x="6233" y="15852"/>
                  </a:lnTo>
                  <a:lnTo>
                    <a:pt x="5259" y="15595"/>
                  </a:lnTo>
                  <a:lnTo>
                    <a:pt x="4310" y="15339"/>
                  </a:lnTo>
                  <a:lnTo>
                    <a:pt x="3463" y="15031"/>
                  </a:lnTo>
                  <a:lnTo>
                    <a:pt x="3104" y="14903"/>
                  </a:lnTo>
                  <a:lnTo>
                    <a:pt x="2771" y="14749"/>
                  </a:lnTo>
                  <a:lnTo>
                    <a:pt x="2771" y="14749"/>
                  </a:lnTo>
                  <a:lnTo>
                    <a:pt x="2489" y="14595"/>
                  </a:lnTo>
                  <a:lnTo>
                    <a:pt x="2207" y="14441"/>
                  </a:lnTo>
                  <a:lnTo>
                    <a:pt x="1950" y="14236"/>
                  </a:lnTo>
                  <a:lnTo>
                    <a:pt x="1694" y="14030"/>
                  </a:lnTo>
                  <a:lnTo>
                    <a:pt x="1206" y="13620"/>
                  </a:lnTo>
                  <a:lnTo>
                    <a:pt x="796" y="13210"/>
                  </a:lnTo>
                  <a:lnTo>
                    <a:pt x="463" y="12825"/>
                  </a:lnTo>
                  <a:lnTo>
                    <a:pt x="206" y="12492"/>
                  </a:lnTo>
                  <a:lnTo>
                    <a:pt x="1" y="12209"/>
                  </a:lnTo>
                  <a:lnTo>
                    <a:pt x="1" y="12209"/>
                  </a:lnTo>
                  <a:lnTo>
                    <a:pt x="309" y="11209"/>
                  </a:lnTo>
                  <a:lnTo>
                    <a:pt x="1027" y="8670"/>
                  </a:lnTo>
                  <a:lnTo>
                    <a:pt x="1489" y="7003"/>
                  </a:lnTo>
                  <a:lnTo>
                    <a:pt x="1976" y="5207"/>
                  </a:lnTo>
                  <a:lnTo>
                    <a:pt x="2438" y="3361"/>
                  </a:lnTo>
                  <a:lnTo>
                    <a:pt x="2874" y="1514"/>
                  </a:lnTo>
                  <a:lnTo>
                    <a:pt x="2874" y="1514"/>
                  </a:lnTo>
                  <a:lnTo>
                    <a:pt x="2976" y="1104"/>
                  </a:lnTo>
                  <a:lnTo>
                    <a:pt x="3079" y="770"/>
                  </a:lnTo>
                  <a:lnTo>
                    <a:pt x="3207" y="488"/>
                  </a:lnTo>
                  <a:lnTo>
                    <a:pt x="3335" y="283"/>
                  </a:lnTo>
                  <a:lnTo>
                    <a:pt x="3463" y="129"/>
                  </a:lnTo>
                  <a:lnTo>
                    <a:pt x="3617" y="52"/>
                  </a:lnTo>
                  <a:lnTo>
                    <a:pt x="3746" y="1"/>
                  </a:lnTo>
                  <a:lnTo>
                    <a:pt x="3899" y="26"/>
                  </a:lnTo>
                  <a:lnTo>
                    <a:pt x="4053" y="78"/>
                  </a:lnTo>
                  <a:lnTo>
                    <a:pt x="4207" y="180"/>
                  </a:lnTo>
                  <a:lnTo>
                    <a:pt x="4361" y="334"/>
                  </a:lnTo>
                  <a:lnTo>
                    <a:pt x="4515" y="488"/>
                  </a:lnTo>
                  <a:lnTo>
                    <a:pt x="4669" y="693"/>
                  </a:lnTo>
                  <a:lnTo>
                    <a:pt x="4823" y="924"/>
                  </a:lnTo>
                  <a:lnTo>
                    <a:pt x="5105" y="1437"/>
                  </a:lnTo>
                  <a:lnTo>
                    <a:pt x="5413" y="2027"/>
                  </a:lnTo>
                  <a:lnTo>
                    <a:pt x="5669" y="2617"/>
                  </a:lnTo>
                  <a:lnTo>
                    <a:pt x="5926" y="3207"/>
                  </a:lnTo>
                  <a:lnTo>
                    <a:pt x="6131" y="3771"/>
                  </a:lnTo>
                  <a:lnTo>
                    <a:pt x="6439" y="4643"/>
                  </a:lnTo>
                  <a:lnTo>
                    <a:pt x="6567" y="497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g29c0ca99db8_3_7"/>
            <p:cNvSpPr/>
            <p:nvPr/>
          </p:nvSpPr>
          <p:spPr>
            <a:xfrm>
              <a:off x="6173825" y="1652950"/>
              <a:ext cx="7700" cy="58375"/>
            </a:xfrm>
            <a:custGeom>
              <a:avLst/>
              <a:gdLst/>
              <a:ahLst/>
              <a:cxnLst/>
              <a:rect l="l" t="t" r="r" b="b"/>
              <a:pathLst>
                <a:path w="308" h="2335" extrusionOk="0">
                  <a:moveTo>
                    <a:pt x="0" y="1"/>
                  </a:moveTo>
                  <a:lnTo>
                    <a:pt x="77" y="642"/>
                  </a:lnTo>
                  <a:lnTo>
                    <a:pt x="128" y="1258"/>
                  </a:lnTo>
                  <a:lnTo>
                    <a:pt x="205" y="1822"/>
                  </a:lnTo>
                  <a:lnTo>
                    <a:pt x="308" y="2335"/>
                  </a:lnTo>
                  <a:lnTo>
                    <a:pt x="103" y="822"/>
                  </a:lnTo>
                  <a:lnTo>
                    <a:pt x="0" y="1"/>
                  </a:lnTo>
                  <a:close/>
                </a:path>
              </a:pathLst>
            </a:custGeom>
            <a:solidFill>
              <a:srgbClr val="B26E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g29c0ca99db8_3_7"/>
            <p:cNvSpPr/>
            <p:nvPr/>
          </p:nvSpPr>
          <p:spPr>
            <a:xfrm>
              <a:off x="6173825" y="1652950"/>
              <a:ext cx="7700" cy="58375"/>
            </a:xfrm>
            <a:custGeom>
              <a:avLst/>
              <a:gdLst/>
              <a:ahLst/>
              <a:cxnLst/>
              <a:rect l="l" t="t" r="r" b="b"/>
              <a:pathLst>
                <a:path w="308" h="2335" fill="none" extrusionOk="0">
                  <a:moveTo>
                    <a:pt x="0" y="1"/>
                  </a:moveTo>
                  <a:lnTo>
                    <a:pt x="0" y="1"/>
                  </a:lnTo>
                  <a:lnTo>
                    <a:pt x="77" y="642"/>
                  </a:lnTo>
                  <a:lnTo>
                    <a:pt x="128" y="1258"/>
                  </a:lnTo>
                  <a:lnTo>
                    <a:pt x="205" y="1822"/>
                  </a:lnTo>
                  <a:lnTo>
                    <a:pt x="308" y="2335"/>
                  </a:lnTo>
                  <a:lnTo>
                    <a:pt x="308" y="2335"/>
                  </a:lnTo>
                  <a:lnTo>
                    <a:pt x="103" y="82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g29c0ca99db8_3_7"/>
            <p:cNvSpPr/>
            <p:nvPr/>
          </p:nvSpPr>
          <p:spPr>
            <a:xfrm>
              <a:off x="6173825" y="1644625"/>
              <a:ext cx="25" cy="675"/>
            </a:xfrm>
            <a:custGeom>
              <a:avLst/>
              <a:gdLst/>
              <a:ahLst/>
              <a:cxnLst/>
              <a:rect l="l" t="t" r="r" b="b"/>
              <a:pathLst>
                <a:path w="1" h="27" fill="none" extrusionOk="0">
                  <a:moveTo>
                    <a:pt x="0" y="1"/>
                  </a:moveTo>
                  <a:lnTo>
                    <a:pt x="0" y="1"/>
                  </a:lnTo>
                  <a:lnTo>
                    <a:pt x="0" y="26"/>
                  </a:lnTo>
                  <a:lnTo>
                    <a:pt x="0" y="26"/>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g29c0ca99db8_3_7"/>
            <p:cNvSpPr/>
            <p:nvPr/>
          </p:nvSpPr>
          <p:spPr>
            <a:xfrm>
              <a:off x="6091750" y="1561275"/>
              <a:ext cx="90425" cy="155200"/>
            </a:xfrm>
            <a:custGeom>
              <a:avLst/>
              <a:gdLst/>
              <a:ahLst/>
              <a:cxnLst/>
              <a:rect l="l" t="t" r="r" b="b"/>
              <a:pathLst>
                <a:path w="3617" h="6208" extrusionOk="0">
                  <a:moveTo>
                    <a:pt x="924" y="0"/>
                  </a:moveTo>
                  <a:lnTo>
                    <a:pt x="718" y="26"/>
                  </a:lnTo>
                  <a:lnTo>
                    <a:pt x="513" y="103"/>
                  </a:lnTo>
                  <a:lnTo>
                    <a:pt x="436" y="154"/>
                  </a:lnTo>
                  <a:lnTo>
                    <a:pt x="359" y="231"/>
                  </a:lnTo>
                  <a:lnTo>
                    <a:pt x="282" y="334"/>
                  </a:lnTo>
                  <a:lnTo>
                    <a:pt x="231" y="462"/>
                  </a:lnTo>
                  <a:lnTo>
                    <a:pt x="103" y="795"/>
                  </a:lnTo>
                  <a:lnTo>
                    <a:pt x="52" y="1206"/>
                  </a:lnTo>
                  <a:lnTo>
                    <a:pt x="0" y="1667"/>
                  </a:lnTo>
                  <a:lnTo>
                    <a:pt x="26" y="2180"/>
                  </a:lnTo>
                  <a:lnTo>
                    <a:pt x="77" y="2719"/>
                  </a:lnTo>
                  <a:lnTo>
                    <a:pt x="180" y="3258"/>
                  </a:lnTo>
                  <a:lnTo>
                    <a:pt x="257" y="3540"/>
                  </a:lnTo>
                  <a:lnTo>
                    <a:pt x="359" y="3796"/>
                  </a:lnTo>
                  <a:lnTo>
                    <a:pt x="462" y="4078"/>
                  </a:lnTo>
                  <a:lnTo>
                    <a:pt x="590" y="4335"/>
                  </a:lnTo>
                  <a:lnTo>
                    <a:pt x="744" y="4591"/>
                  </a:lnTo>
                  <a:lnTo>
                    <a:pt x="898" y="4822"/>
                  </a:lnTo>
                  <a:lnTo>
                    <a:pt x="1077" y="5053"/>
                  </a:lnTo>
                  <a:lnTo>
                    <a:pt x="1283" y="5258"/>
                  </a:lnTo>
                  <a:lnTo>
                    <a:pt x="1488" y="5463"/>
                  </a:lnTo>
                  <a:lnTo>
                    <a:pt x="1744" y="5643"/>
                  </a:lnTo>
                  <a:lnTo>
                    <a:pt x="2001" y="5797"/>
                  </a:lnTo>
                  <a:lnTo>
                    <a:pt x="2283" y="5925"/>
                  </a:lnTo>
                  <a:lnTo>
                    <a:pt x="2591" y="6053"/>
                  </a:lnTo>
                  <a:lnTo>
                    <a:pt x="2898" y="6130"/>
                  </a:lnTo>
                  <a:lnTo>
                    <a:pt x="3258" y="6181"/>
                  </a:lnTo>
                  <a:lnTo>
                    <a:pt x="3617" y="6207"/>
                  </a:lnTo>
                  <a:lnTo>
                    <a:pt x="3591" y="6002"/>
                  </a:lnTo>
                  <a:lnTo>
                    <a:pt x="3488" y="5489"/>
                  </a:lnTo>
                  <a:lnTo>
                    <a:pt x="3411" y="4925"/>
                  </a:lnTo>
                  <a:lnTo>
                    <a:pt x="3360" y="4309"/>
                  </a:lnTo>
                  <a:lnTo>
                    <a:pt x="3283" y="3668"/>
                  </a:lnTo>
                  <a:lnTo>
                    <a:pt x="3283" y="3360"/>
                  </a:lnTo>
                  <a:lnTo>
                    <a:pt x="3283" y="3335"/>
                  </a:lnTo>
                  <a:lnTo>
                    <a:pt x="1796" y="744"/>
                  </a:lnTo>
                  <a:lnTo>
                    <a:pt x="1744" y="641"/>
                  </a:lnTo>
                  <a:lnTo>
                    <a:pt x="1693" y="513"/>
                  </a:lnTo>
                  <a:lnTo>
                    <a:pt x="1590" y="385"/>
                  </a:lnTo>
                  <a:lnTo>
                    <a:pt x="1488" y="257"/>
                  </a:lnTo>
                  <a:lnTo>
                    <a:pt x="1334" y="128"/>
                  </a:lnTo>
                  <a:lnTo>
                    <a:pt x="1129" y="52"/>
                  </a:lnTo>
                  <a:lnTo>
                    <a:pt x="1026" y="26"/>
                  </a:lnTo>
                  <a:lnTo>
                    <a:pt x="924" y="0"/>
                  </a:lnTo>
                  <a:close/>
                </a:path>
              </a:pathLst>
            </a:custGeom>
            <a:solidFill>
              <a:srgbClr val="B988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g29c0ca99db8_3_7"/>
            <p:cNvSpPr/>
            <p:nvPr/>
          </p:nvSpPr>
          <p:spPr>
            <a:xfrm>
              <a:off x="6091750" y="1561275"/>
              <a:ext cx="90425" cy="155200"/>
            </a:xfrm>
            <a:custGeom>
              <a:avLst/>
              <a:gdLst/>
              <a:ahLst/>
              <a:cxnLst/>
              <a:rect l="l" t="t" r="r" b="b"/>
              <a:pathLst>
                <a:path w="3617" h="6208" fill="none" extrusionOk="0">
                  <a:moveTo>
                    <a:pt x="924" y="0"/>
                  </a:moveTo>
                  <a:lnTo>
                    <a:pt x="924" y="0"/>
                  </a:lnTo>
                  <a:lnTo>
                    <a:pt x="718" y="26"/>
                  </a:lnTo>
                  <a:lnTo>
                    <a:pt x="513" y="103"/>
                  </a:lnTo>
                  <a:lnTo>
                    <a:pt x="513" y="103"/>
                  </a:lnTo>
                  <a:lnTo>
                    <a:pt x="436" y="154"/>
                  </a:lnTo>
                  <a:lnTo>
                    <a:pt x="359" y="231"/>
                  </a:lnTo>
                  <a:lnTo>
                    <a:pt x="282" y="334"/>
                  </a:lnTo>
                  <a:lnTo>
                    <a:pt x="231" y="462"/>
                  </a:lnTo>
                  <a:lnTo>
                    <a:pt x="103" y="795"/>
                  </a:lnTo>
                  <a:lnTo>
                    <a:pt x="52" y="1206"/>
                  </a:lnTo>
                  <a:lnTo>
                    <a:pt x="0" y="1667"/>
                  </a:lnTo>
                  <a:lnTo>
                    <a:pt x="26" y="2180"/>
                  </a:lnTo>
                  <a:lnTo>
                    <a:pt x="77" y="2719"/>
                  </a:lnTo>
                  <a:lnTo>
                    <a:pt x="180" y="3258"/>
                  </a:lnTo>
                  <a:lnTo>
                    <a:pt x="257" y="3540"/>
                  </a:lnTo>
                  <a:lnTo>
                    <a:pt x="359" y="3796"/>
                  </a:lnTo>
                  <a:lnTo>
                    <a:pt x="462" y="4078"/>
                  </a:lnTo>
                  <a:lnTo>
                    <a:pt x="590" y="4335"/>
                  </a:lnTo>
                  <a:lnTo>
                    <a:pt x="744" y="4591"/>
                  </a:lnTo>
                  <a:lnTo>
                    <a:pt x="898" y="4822"/>
                  </a:lnTo>
                  <a:lnTo>
                    <a:pt x="1077" y="5053"/>
                  </a:lnTo>
                  <a:lnTo>
                    <a:pt x="1283" y="5258"/>
                  </a:lnTo>
                  <a:lnTo>
                    <a:pt x="1488" y="5463"/>
                  </a:lnTo>
                  <a:lnTo>
                    <a:pt x="1744" y="5643"/>
                  </a:lnTo>
                  <a:lnTo>
                    <a:pt x="2001" y="5797"/>
                  </a:lnTo>
                  <a:lnTo>
                    <a:pt x="2283" y="5925"/>
                  </a:lnTo>
                  <a:lnTo>
                    <a:pt x="2591" y="6053"/>
                  </a:lnTo>
                  <a:lnTo>
                    <a:pt x="2898" y="6130"/>
                  </a:lnTo>
                  <a:lnTo>
                    <a:pt x="3258" y="6181"/>
                  </a:lnTo>
                  <a:lnTo>
                    <a:pt x="3617" y="6207"/>
                  </a:lnTo>
                  <a:lnTo>
                    <a:pt x="3617" y="6207"/>
                  </a:lnTo>
                  <a:lnTo>
                    <a:pt x="3591" y="6002"/>
                  </a:lnTo>
                  <a:lnTo>
                    <a:pt x="3591" y="6002"/>
                  </a:lnTo>
                  <a:lnTo>
                    <a:pt x="3488" y="5489"/>
                  </a:lnTo>
                  <a:lnTo>
                    <a:pt x="3411" y="4925"/>
                  </a:lnTo>
                  <a:lnTo>
                    <a:pt x="3360" y="4309"/>
                  </a:lnTo>
                  <a:lnTo>
                    <a:pt x="3283" y="3668"/>
                  </a:lnTo>
                  <a:lnTo>
                    <a:pt x="3283" y="3668"/>
                  </a:lnTo>
                  <a:lnTo>
                    <a:pt x="3283" y="3360"/>
                  </a:lnTo>
                  <a:lnTo>
                    <a:pt x="3283" y="3360"/>
                  </a:lnTo>
                  <a:lnTo>
                    <a:pt x="3283" y="3335"/>
                  </a:lnTo>
                  <a:lnTo>
                    <a:pt x="1796" y="744"/>
                  </a:lnTo>
                  <a:lnTo>
                    <a:pt x="1796" y="744"/>
                  </a:lnTo>
                  <a:lnTo>
                    <a:pt x="1744" y="641"/>
                  </a:lnTo>
                  <a:lnTo>
                    <a:pt x="1693" y="513"/>
                  </a:lnTo>
                  <a:lnTo>
                    <a:pt x="1590" y="385"/>
                  </a:lnTo>
                  <a:lnTo>
                    <a:pt x="1488" y="257"/>
                  </a:lnTo>
                  <a:lnTo>
                    <a:pt x="1334" y="128"/>
                  </a:lnTo>
                  <a:lnTo>
                    <a:pt x="1129" y="52"/>
                  </a:lnTo>
                  <a:lnTo>
                    <a:pt x="1026" y="26"/>
                  </a:lnTo>
                  <a:lnTo>
                    <a:pt x="92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g29c0ca99db8_3_7"/>
            <p:cNvSpPr/>
            <p:nvPr/>
          </p:nvSpPr>
          <p:spPr>
            <a:xfrm>
              <a:off x="5998125" y="1352875"/>
              <a:ext cx="285375" cy="306525"/>
            </a:xfrm>
            <a:custGeom>
              <a:avLst/>
              <a:gdLst/>
              <a:ahLst/>
              <a:cxnLst/>
              <a:rect l="l" t="t" r="r" b="b"/>
              <a:pathLst>
                <a:path w="11415" h="12261" extrusionOk="0">
                  <a:moveTo>
                    <a:pt x="7926" y="0"/>
                  </a:moveTo>
                  <a:lnTo>
                    <a:pt x="1" y="796"/>
                  </a:lnTo>
                  <a:lnTo>
                    <a:pt x="488" y="2386"/>
                  </a:lnTo>
                  <a:lnTo>
                    <a:pt x="1026" y="4309"/>
                  </a:lnTo>
                  <a:lnTo>
                    <a:pt x="1745" y="6874"/>
                  </a:lnTo>
                  <a:lnTo>
                    <a:pt x="1847" y="7233"/>
                  </a:lnTo>
                  <a:lnTo>
                    <a:pt x="1975" y="7567"/>
                  </a:lnTo>
                  <a:lnTo>
                    <a:pt x="2104" y="7900"/>
                  </a:lnTo>
                  <a:lnTo>
                    <a:pt x="2232" y="8208"/>
                  </a:lnTo>
                  <a:lnTo>
                    <a:pt x="2386" y="8490"/>
                  </a:lnTo>
                  <a:lnTo>
                    <a:pt x="2565" y="8772"/>
                  </a:lnTo>
                  <a:lnTo>
                    <a:pt x="2745" y="9054"/>
                  </a:lnTo>
                  <a:lnTo>
                    <a:pt x="2924" y="9311"/>
                  </a:lnTo>
                  <a:lnTo>
                    <a:pt x="3130" y="9542"/>
                  </a:lnTo>
                  <a:lnTo>
                    <a:pt x="3335" y="9773"/>
                  </a:lnTo>
                  <a:lnTo>
                    <a:pt x="3771" y="10209"/>
                  </a:lnTo>
                  <a:lnTo>
                    <a:pt x="4258" y="10593"/>
                  </a:lnTo>
                  <a:lnTo>
                    <a:pt x="4746" y="10927"/>
                  </a:lnTo>
                  <a:lnTo>
                    <a:pt x="5310" y="11209"/>
                  </a:lnTo>
                  <a:lnTo>
                    <a:pt x="5874" y="11465"/>
                  </a:lnTo>
                  <a:lnTo>
                    <a:pt x="6464" y="11671"/>
                  </a:lnTo>
                  <a:lnTo>
                    <a:pt x="7080" y="11850"/>
                  </a:lnTo>
                  <a:lnTo>
                    <a:pt x="7721" y="12004"/>
                  </a:lnTo>
                  <a:lnTo>
                    <a:pt x="8362" y="12107"/>
                  </a:lnTo>
                  <a:lnTo>
                    <a:pt x="9029" y="12209"/>
                  </a:lnTo>
                  <a:lnTo>
                    <a:pt x="9721" y="12260"/>
                  </a:lnTo>
                  <a:lnTo>
                    <a:pt x="10055" y="12260"/>
                  </a:lnTo>
                  <a:lnTo>
                    <a:pt x="10337" y="12209"/>
                  </a:lnTo>
                  <a:lnTo>
                    <a:pt x="10568" y="12132"/>
                  </a:lnTo>
                  <a:lnTo>
                    <a:pt x="10773" y="12030"/>
                  </a:lnTo>
                  <a:lnTo>
                    <a:pt x="10952" y="11901"/>
                  </a:lnTo>
                  <a:lnTo>
                    <a:pt x="11106" y="11722"/>
                  </a:lnTo>
                  <a:lnTo>
                    <a:pt x="11209" y="11517"/>
                  </a:lnTo>
                  <a:lnTo>
                    <a:pt x="11312" y="11311"/>
                  </a:lnTo>
                  <a:lnTo>
                    <a:pt x="11363" y="11055"/>
                  </a:lnTo>
                  <a:lnTo>
                    <a:pt x="11388" y="10798"/>
                  </a:lnTo>
                  <a:lnTo>
                    <a:pt x="11414" y="10516"/>
                  </a:lnTo>
                  <a:lnTo>
                    <a:pt x="11414" y="10234"/>
                  </a:lnTo>
                  <a:lnTo>
                    <a:pt x="11363" y="9593"/>
                  </a:lnTo>
                  <a:lnTo>
                    <a:pt x="11260" y="8952"/>
                  </a:lnTo>
                  <a:lnTo>
                    <a:pt x="11132" y="8285"/>
                  </a:lnTo>
                  <a:lnTo>
                    <a:pt x="10978" y="7644"/>
                  </a:lnTo>
                  <a:lnTo>
                    <a:pt x="10696" y="6464"/>
                  </a:lnTo>
                  <a:lnTo>
                    <a:pt x="10593" y="5977"/>
                  </a:lnTo>
                  <a:lnTo>
                    <a:pt x="10568" y="5592"/>
                  </a:lnTo>
                  <a:lnTo>
                    <a:pt x="10568" y="5438"/>
                  </a:lnTo>
                  <a:lnTo>
                    <a:pt x="10593" y="5310"/>
                  </a:lnTo>
                  <a:lnTo>
                    <a:pt x="10619" y="5207"/>
                  </a:lnTo>
                  <a:lnTo>
                    <a:pt x="10696" y="5156"/>
                  </a:lnTo>
                  <a:lnTo>
                    <a:pt x="10875" y="5028"/>
                  </a:lnTo>
                  <a:lnTo>
                    <a:pt x="10927" y="4951"/>
                  </a:lnTo>
                  <a:lnTo>
                    <a:pt x="10978" y="4899"/>
                  </a:lnTo>
                  <a:lnTo>
                    <a:pt x="11004" y="4822"/>
                  </a:lnTo>
                  <a:lnTo>
                    <a:pt x="11029" y="4745"/>
                  </a:lnTo>
                  <a:lnTo>
                    <a:pt x="11004" y="4566"/>
                  </a:lnTo>
                  <a:lnTo>
                    <a:pt x="10927" y="4361"/>
                  </a:lnTo>
                  <a:lnTo>
                    <a:pt x="10799" y="4130"/>
                  </a:lnTo>
                  <a:lnTo>
                    <a:pt x="10645" y="3873"/>
                  </a:lnTo>
                  <a:lnTo>
                    <a:pt x="10414" y="3591"/>
                  </a:lnTo>
                  <a:lnTo>
                    <a:pt x="9901" y="2924"/>
                  </a:lnTo>
                  <a:lnTo>
                    <a:pt x="9285" y="2129"/>
                  </a:lnTo>
                  <a:lnTo>
                    <a:pt x="8952" y="1668"/>
                  </a:lnTo>
                  <a:lnTo>
                    <a:pt x="8618" y="1155"/>
                  </a:lnTo>
                  <a:lnTo>
                    <a:pt x="8285" y="590"/>
                  </a:lnTo>
                  <a:lnTo>
                    <a:pt x="7926" y="0"/>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g29c0ca99db8_3_7"/>
            <p:cNvSpPr/>
            <p:nvPr/>
          </p:nvSpPr>
          <p:spPr>
            <a:xfrm>
              <a:off x="5245350" y="1227200"/>
              <a:ext cx="970175" cy="650200"/>
            </a:xfrm>
            <a:custGeom>
              <a:avLst/>
              <a:gdLst/>
              <a:ahLst/>
              <a:cxnLst/>
              <a:rect l="l" t="t" r="r" b="b"/>
              <a:pathLst>
                <a:path w="38807" h="26008" extrusionOk="0">
                  <a:moveTo>
                    <a:pt x="30368" y="0"/>
                  </a:moveTo>
                  <a:lnTo>
                    <a:pt x="29778" y="52"/>
                  </a:lnTo>
                  <a:lnTo>
                    <a:pt x="29188" y="154"/>
                  </a:lnTo>
                  <a:lnTo>
                    <a:pt x="28650" y="308"/>
                  </a:lnTo>
                  <a:lnTo>
                    <a:pt x="28137" y="513"/>
                  </a:lnTo>
                  <a:lnTo>
                    <a:pt x="27649" y="770"/>
                  </a:lnTo>
                  <a:lnTo>
                    <a:pt x="27188" y="1052"/>
                  </a:lnTo>
                  <a:lnTo>
                    <a:pt x="26726" y="1385"/>
                  </a:lnTo>
                  <a:lnTo>
                    <a:pt x="26316" y="1744"/>
                  </a:lnTo>
                  <a:lnTo>
                    <a:pt x="25905" y="2155"/>
                  </a:lnTo>
                  <a:lnTo>
                    <a:pt x="25546" y="2565"/>
                  </a:lnTo>
                  <a:lnTo>
                    <a:pt x="25187" y="3027"/>
                  </a:lnTo>
                  <a:lnTo>
                    <a:pt x="24854" y="3489"/>
                  </a:lnTo>
                  <a:lnTo>
                    <a:pt x="24520" y="3976"/>
                  </a:lnTo>
                  <a:lnTo>
                    <a:pt x="24238" y="4463"/>
                  </a:lnTo>
                  <a:lnTo>
                    <a:pt x="23956" y="4976"/>
                  </a:lnTo>
                  <a:lnTo>
                    <a:pt x="23674" y="5489"/>
                  </a:lnTo>
                  <a:lnTo>
                    <a:pt x="23186" y="6515"/>
                  </a:lnTo>
                  <a:lnTo>
                    <a:pt x="22725" y="7515"/>
                  </a:lnTo>
                  <a:lnTo>
                    <a:pt x="21955" y="9362"/>
                  </a:lnTo>
                  <a:lnTo>
                    <a:pt x="21622" y="10157"/>
                  </a:lnTo>
                  <a:lnTo>
                    <a:pt x="21314" y="10798"/>
                  </a:lnTo>
                  <a:lnTo>
                    <a:pt x="21135" y="11055"/>
                  </a:lnTo>
                  <a:lnTo>
                    <a:pt x="20981" y="11286"/>
                  </a:lnTo>
                  <a:lnTo>
                    <a:pt x="20827" y="11465"/>
                  </a:lnTo>
                  <a:lnTo>
                    <a:pt x="20673" y="11593"/>
                  </a:lnTo>
                  <a:lnTo>
                    <a:pt x="20391" y="11747"/>
                  </a:lnTo>
                  <a:lnTo>
                    <a:pt x="20109" y="11876"/>
                  </a:lnTo>
                  <a:lnTo>
                    <a:pt x="19826" y="11953"/>
                  </a:lnTo>
                  <a:lnTo>
                    <a:pt x="19570" y="12004"/>
                  </a:lnTo>
                  <a:lnTo>
                    <a:pt x="19006" y="12004"/>
                  </a:lnTo>
                  <a:lnTo>
                    <a:pt x="18313" y="11953"/>
                  </a:lnTo>
                  <a:lnTo>
                    <a:pt x="17441" y="11876"/>
                  </a:lnTo>
                  <a:lnTo>
                    <a:pt x="16928" y="11850"/>
                  </a:lnTo>
                  <a:lnTo>
                    <a:pt x="16338" y="11850"/>
                  </a:lnTo>
                  <a:lnTo>
                    <a:pt x="15671" y="11876"/>
                  </a:lnTo>
                  <a:lnTo>
                    <a:pt x="14902" y="11927"/>
                  </a:lnTo>
                  <a:lnTo>
                    <a:pt x="14056" y="12004"/>
                  </a:lnTo>
                  <a:lnTo>
                    <a:pt x="13081" y="12132"/>
                  </a:lnTo>
                  <a:lnTo>
                    <a:pt x="12594" y="12209"/>
                  </a:lnTo>
                  <a:lnTo>
                    <a:pt x="12158" y="12312"/>
                  </a:lnTo>
                  <a:lnTo>
                    <a:pt x="11747" y="12440"/>
                  </a:lnTo>
                  <a:lnTo>
                    <a:pt x="11388" y="12568"/>
                  </a:lnTo>
                  <a:lnTo>
                    <a:pt x="11080" y="12722"/>
                  </a:lnTo>
                  <a:lnTo>
                    <a:pt x="10798" y="12902"/>
                  </a:lnTo>
                  <a:lnTo>
                    <a:pt x="10567" y="13081"/>
                  </a:lnTo>
                  <a:lnTo>
                    <a:pt x="10337" y="13286"/>
                  </a:lnTo>
                  <a:lnTo>
                    <a:pt x="10157" y="13491"/>
                  </a:lnTo>
                  <a:lnTo>
                    <a:pt x="10003" y="13697"/>
                  </a:lnTo>
                  <a:lnTo>
                    <a:pt x="9875" y="13927"/>
                  </a:lnTo>
                  <a:lnTo>
                    <a:pt x="9772" y="14158"/>
                  </a:lnTo>
                  <a:lnTo>
                    <a:pt x="9695" y="14389"/>
                  </a:lnTo>
                  <a:lnTo>
                    <a:pt x="9618" y="14646"/>
                  </a:lnTo>
                  <a:lnTo>
                    <a:pt x="9541" y="15133"/>
                  </a:lnTo>
                  <a:lnTo>
                    <a:pt x="9490" y="15620"/>
                  </a:lnTo>
                  <a:lnTo>
                    <a:pt x="9464" y="16108"/>
                  </a:lnTo>
                  <a:lnTo>
                    <a:pt x="9439" y="16569"/>
                  </a:lnTo>
                  <a:lnTo>
                    <a:pt x="9413" y="17005"/>
                  </a:lnTo>
                  <a:lnTo>
                    <a:pt x="9336" y="17390"/>
                  </a:lnTo>
                  <a:lnTo>
                    <a:pt x="9285" y="17570"/>
                  </a:lnTo>
                  <a:lnTo>
                    <a:pt x="9208" y="17723"/>
                  </a:lnTo>
                  <a:lnTo>
                    <a:pt x="9131" y="17877"/>
                  </a:lnTo>
                  <a:lnTo>
                    <a:pt x="9028" y="18006"/>
                  </a:lnTo>
                  <a:lnTo>
                    <a:pt x="8900" y="18108"/>
                  </a:lnTo>
                  <a:lnTo>
                    <a:pt x="8746" y="18211"/>
                  </a:lnTo>
                  <a:lnTo>
                    <a:pt x="8439" y="18339"/>
                  </a:lnTo>
                  <a:lnTo>
                    <a:pt x="8182" y="18390"/>
                  </a:lnTo>
                  <a:lnTo>
                    <a:pt x="7900" y="18442"/>
                  </a:lnTo>
                  <a:lnTo>
                    <a:pt x="7413" y="18442"/>
                  </a:lnTo>
                  <a:lnTo>
                    <a:pt x="7156" y="18390"/>
                  </a:lnTo>
                  <a:lnTo>
                    <a:pt x="6643" y="18288"/>
                  </a:lnTo>
                  <a:lnTo>
                    <a:pt x="6130" y="18211"/>
                  </a:lnTo>
                  <a:lnTo>
                    <a:pt x="5848" y="18185"/>
                  </a:lnTo>
                  <a:lnTo>
                    <a:pt x="5566" y="18159"/>
                  </a:lnTo>
                  <a:lnTo>
                    <a:pt x="5258" y="18185"/>
                  </a:lnTo>
                  <a:lnTo>
                    <a:pt x="4925" y="18262"/>
                  </a:lnTo>
                  <a:lnTo>
                    <a:pt x="4566" y="18339"/>
                  </a:lnTo>
                  <a:lnTo>
                    <a:pt x="4207" y="18493"/>
                  </a:lnTo>
                  <a:lnTo>
                    <a:pt x="4001" y="18596"/>
                  </a:lnTo>
                  <a:lnTo>
                    <a:pt x="3822" y="18698"/>
                  </a:lnTo>
                  <a:lnTo>
                    <a:pt x="3411" y="19006"/>
                  </a:lnTo>
                  <a:lnTo>
                    <a:pt x="3001" y="19365"/>
                  </a:lnTo>
                  <a:lnTo>
                    <a:pt x="2565" y="19801"/>
                  </a:lnTo>
                  <a:lnTo>
                    <a:pt x="2180" y="20263"/>
                  </a:lnTo>
                  <a:lnTo>
                    <a:pt x="1770" y="20776"/>
                  </a:lnTo>
                  <a:lnTo>
                    <a:pt x="1411" y="21289"/>
                  </a:lnTo>
                  <a:lnTo>
                    <a:pt x="1077" y="21827"/>
                  </a:lnTo>
                  <a:lnTo>
                    <a:pt x="770" y="22391"/>
                  </a:lnTo>
                  <a:lnTo>
                    <a:pt x="488" y="22930"/>
                  </a:lnTo>
                  <a:lnTo>
                    <a:pt x="282" y="23443"/>
                  </a:lnTo>
                  <a:lnTo>
                    <a:pt x="128" y="23930"/>
                  </a:lnTo>
                  <a:lnTo>
                    <a:pt x="26" y="24366"/>
                  </a:lnTo>
                  <a:lnTo>
                    <a:pt x="0" y="24572"/>
                  </a:lnTo>
                  <a:lnTo>
                    <a:pt x="0" y="24751"/>
                  </a:lnTo>
                  <a:lnTo>
                    <a:pt x="26" y="24931"/>
                  </a:lnTo>
                  <a:lnTo>
                    <a:pt x="51" y="25085"/>
                  </a:lnTo>
                  <a:lnTo>
                    <a:pt x="103" y="25213"/>
                  </a:lnTo>
                  <a:lnTo>
                    <a:pt x="180" y="25341"/>
                  </a:lnTo>
                  <a:lnTo>
                    <a:pt x="282" y="25418"/>
                  </a:lnTo>
                  <a:lnTo>
                    <a:pt x="359" y="25495"/>
                  </a:lnTo>
                  <a:lnTo>
                    <a:pt x="462" y="25521"/>
                  </a:lnTo>
                  <a:lnTo>
                    <a:pt x="564" y="25521"/>
                  </a:lnTo>
                  <a:lnTo>
                    <a:pt x="667" y="25495"/>
                  </a:lnTo>
                  <a:lnTo>
                    <a:pt x="770" y="25469"/>
                  </a:lnTo>
                  <a:lnTo>
                    <a:pt x="1000" y="25341"/>
                  </a:lnTo>
                  <a:lnTo>
                    <a:pt x="1257" y="25136"/>
                  </a:lnTo>
                  <a:lnTo>
                    <a:pt x="1513" y="24931"/>
                  </a:lnTo>
                  <a:lnTo>
                    <a:pt x="1821" y="24674"/>
                  </a:lnTo>
                  <a:lnTo>
                    <a:pt x="2180" y="24418"/>
                  </a:lnTo>
                  <a:lnTo>
                    <a:pt x="2565" y="24161"/>
                  </a:lnTo>
                  <a:lnTo>
                    <a:pt x="2975" y="23930"/>
                  </a:lnTo>
                  <a:lnTo>
                    <a:pt x="3206" y="23828"/>
                  </a:lnTo>
                  <a:lnTo>
                    <a:pt x="3437" y="23751"/>
                  </a:lnTo>
                  <a:lnTo>
                    <a:pt x="3694" y="23674"/>
                  </a:lnTo>
                  <a:lnTo>
                    <a:pt x="3950" y="23623"/>
                  </a:lnTo>
                  <a:lnTo>
                    <a:pt x="4207" y="23597"/>
                  </a:lnTo>
                  <a:lnTo>
                    <a:pt x="4489" y="23571"/>
                  </a:lnTo>
                  <a:lnTo>
                    <a:pt x="4796" y="23597"/>
                  </a:lnTo>
                  <a:lnTo>
                    <a:pt x="5104" y="23623"/>
                  </a:lnTo>
                  <a:lnTo>
                    <a:pt x="5438" y="23700"/>
                  </a:lnTo>
                  <a:lnTo>
                    <a:pt x="5771" y="23776"/>
                  </a:lnTo>
                  <a:lnTo>
                    <a:pt x="6130" y="23905"/>
                  </a:lnTo>
                  <a:lnTo>
                    <a:pt x="6489" y="24059"/>
                  </a:lnTo>
                  <a:lnTo>
                    <a:pt x="6643" y="24136"/>
                  </a:lnTo>
                  <a:lnTo>
                    <a:pt x="6797" y="24161"/>
                  </a:lnTo>
                  <a:lnTo>
                    <a:pt x="6951" y="24187"/>
                  </a:lnTo>
                  <a:lnTo>
                    <a:pt x="7464" y="24187"/>
                  </a:lnTo>
                  <a:lnTo>
                    <a:pt x="7823" y="24110"/>
                  </a:lnTo>
                  <a:lnTo>
                    <a:pt x="8208" y="24007"/>
                  </a:lnTo>
                  <a:lnTo>
                    <a:pt x="8618" y="23853"/>
                  </a:lnTo>
                  <a:lnTo>
                    <a:pt x="9516" y="23520"/>
                  </a:lnTo>
                  <a:lnTo>
                    <a:pt x="10465" y="23187"/>
                  </a:lnTo>
                  <a:lnTo>
                    <a:pt x="10978" y="23033"/>
                  </a:lnTo>
                  <a:lnTo>
                    <a:pt x="11516" y="22904"/>
                  </a:lnTo>
                  <a:lnTo>
                    <a:pt x="12055" y="22802"/>
                  </a:lnTo>
                  <a:lnTo>
                    <a:pt x="12619" y="22751"/>
                  </a:lnTo>
                  <a:lnTo>
                    <a:pt x="13209" y="22725"/>
                  </a:lnTo>
                  <a:lnTo>
                    <a:pt x="13517" y="22751"/>
                  </a:lnTo>
                  <a:lnTo>
                    <a:pt x="13799" y="22776"/>
                  </a:lnTo>
                  <a:lnTo>
                    <a:pt x="14081" y="22827"/>
                  </a:lnTo>
                  <a:lnTo>
                    <a:pt x="14363" y="22879"/>
                  </a:lnTo>
                  <a:lnTo>
                    <a:pt x="14620" y="22956"/>
                  </a:lnTo>
                  <a:lnTo>
                    <a:pt x="14851" y="23058"/>
                  </a:lnTo>
                  <a:lnTo>
                    <a:pt x="15338" y="23264"/>
                  </a:lnTo>
                  <a:lnTo>
                    <a:pt x="15774" y="23520"/>
                  </a:lnTo>
                  <a:lnTo>
                    <a:pt x="16184" y="23776"/>
                  </a:lnTo>
                  <a:lnTo>
                    <a:pt x="16595" y="24084"/>
                  </a:lnTo>
                  <a:lnTo>
                    <a:pt x="17416" y="24700"/>
                  </a:lnTo>
                  <a:lnTo>
                    <a:pt x="17852" y="24982"/>
                  </a:lnTo>
                  <a:lnTo>
                    <a:pt x="18339" y="25264"/>
                  </a:lnTo>
                  <a:lnTo>
                    <a:pt x="18826" y="25495"/>
                  </a:lnTo>
                  <a:lnTo>
                    <a:pt x="19390" y="25700"/>
                  </a:lnTo>
                  <a:lnTo>
                    <a:pt x="19673" y="25803"/>
                  </a:lnTo>
                  <a:lnTo>
                    <a:pt x="19980" y="25880"/>
                  </a:lnTo>
                  <a:lnTo>
                    <a:pt x="20314" y="25931"/>
                  </a:lnTo>
                  <a:lnTo>
                    <a:pt x="20647" y="25982"/>
                  </a:lnTo>
                  <a:lnTo>
                    <a:pt x="21006" y="26008"/>
                  </a:lnTo>
                  <a:lnTo>
                    <a:pt x="21801" y="26008"/>
                  </a:lnTo>
                  <a:lnTo>
                    <a:pt x="22237" y="25957"/>
                  </a:lnTo>
                  <a:lnTo>
                    <a:pt x="23417" y="25598"/>
                  </a:lnTo>
                  <a:lnTo>
                    <a:pt x="24495" y="25187"/>
                  </a:lnTo>
                  <a:lnTo>
                    <a:pt x="25495" y="24802"/>
                  </a:lnTo>
                  <a:lnTo>
                    <a:pt x="26418" y="24392"/>
                  </a:lnTo>
                  <a:lnTo>
                    <a:pt x="27239" y="23982"/>
                  </a:lnTo>
                  <a:lnTo>
                    <a:pt x="28008" y="23571"/>
                  </a:lnTo>
                  <a:lnTo>
                    <a:pt x="28675" y="23161"/>
                  </a:lnTo>
                  <a:lnTo>
                    <a:pt x="29291" y="22751"/>
                  </a:lnTo>
                  <a:lnTo>
                    <a:pt x="29829" y="22340"/>
                  </a:lnTo>
                  <a:lnTo>
                    <a:pt x="30317" y="21904"/>
                  </a:lnTo>
                  <a:lnTo>
                    <a:pt x="30727" y="21494"/>
                  </a:lnTo>
                  <a:lnTo>
                    <a:pt x="31086" y="21083"/>
                  </a:lnTo>
                  <a:lnTo>
                    <a:pt x="31420" y="20673"/>
                  </a:lnTo>
                  <a:lnTo>
                    <a:pt x="31676" y="20263"/>
                  </a:lnTo>
                  <a:lnTo>
                    <a:pt x="31907" y="19852"/>
                  </a:lnTo>
                  <a:lnTo>
                    <a:pt x="32086" y="19442"/>
                  </a:lnTo>
                  <a:lnTo>
                    <a:pt x="32240" y="19032"/>
                  </a:lnTo>
                  <a:lnTo>
                    <a:pt x="32369" y="18647"/>
                  </a:lnTo>
                  <a:lnTo>
                    <a:pt x="32471" y="18262"/>
                  </a:lnTo>
                  <a:lnTo>
                    <a:pt x="32548" y="17877"/>
                  </a:lnTo>
                  <a:lnTo>
                    <a:pt x="32599" y="17493"/>
                  </a:lnTo>
                  <a:lnTo>
                    <a:pt x="32625" y="17134"/>
                  </a:lnTo>
                  <a:lnTo>
                    <a:pt x="32676" y="16441"/>
                  </a:lnTo>
                  <a:lnTo>
                    <a:pt x="32702" y="15774"/>
                  </a:lnTo>
                  <a:lnTo>
                    <a:pt x="32728" y="15184"/>
                  </a:lnTo>
                  <a:lnTo>
                    <a:pt x="32779" y="14902"/>
                  </a:lnTo>
                  <a:lnTo>
                    <a:pt x="32830" y="14646"/>
                  </a:lnTo>
                  <a:lnTo>
                    <a:pt x="32907" y="14389"/>
                  </a:lnTo>
                  <a:lnTo>
                    <a:pt x="32984" y="14158"/>
                  </a:lnTo>
                  <a:lnTo>
                    <a:pt x="33087" y="13902"/>
                  </a:lnTo>
                  <a:lnTo>
                    <a:pt x="33164" y="13645"/>
                  </a:lnTo>
                  <a:lnTo>
                    <a:pt x="33215" y="13363"/>
                  </a:lnTo>
                  <a:lnTo>
                    <a:pt x="33215" y="13055"/>
                  </a:lnTo>
                  <a:lnTo>
                    <a:pt x="33189" y="12773"/>
                  </a:lnTo>
                  <a:lnTo>
                    <a:pt x="33138" y="12491"/>
                  </a:lnTo>
                  <a:lnTo>
                    <a:pt x="33035" y="12235"/>
                  </a:lnTo>
                  <a:lnTo>
                    <a:pt x="32907" y="12030"/>
                  </a:lnTo>
                  <a:lnTo>
                    <a:pt x="32420" y="11414"/>
                  </a:lnTo>
                  <a:lnTo>
                    <a:pt x="32163" y="11081"/>
                  </a:lnTo>
                  <a:lnTo>
                    <a:pt x="31984" y="10747"/>
                  </a:lnTo>
                  <a:lnTo>
                    <a:pt x="31881" y="10568"/>
                  </a:lnTo>
                  <a:lnTo>
                    <a:pt x="31830" y="10414"/>
                  </a:lnTo>
                  <a:lnTo>
                    <a:pt x="31804" y="10234"/>
                  </a:lnTo>
                  <a:lnTo>
                    <a:pt x="31804" y="10080"/>
                  </a:lnTo>
                  <a:lnTo>
                    <a:pt x="31830" y="9926"/>
                  </a:lnTo>
                  <a:lnTo>
                    <a:pt x="31881" y="9772"/>
                  </a:lnTo>
                  <a:lnTo>
                    <a:pt x="31984" y="9644"/>
                  </a:lnTo>
                  <a:lnTo>
                    <a:pt x="32138" y="9490"/>
                  </a:lnTo>
                  <a:lnTo>
                    <a:pt x="32420" y="9311"/>
                  </a:lnTo>
                  <a:lnTo>
                    <a:pt x="32702" y="9183"/>
                  </a:lnTo>
                  <a:lnTo>
                    <a:pt x="32984" y="9106"/>
                  </a:lnTo>
                  <a:lnTo>
                    <a:pt x="33241" y="9080"/>
                  </a:lnTo>
                  <a:lnTo>
                    <a:pt x="33497" y="9080"/>
                  </a:lnTo>
                  <a:lnTo>
                    <a:pt x="33728" y="9157"/>
                  </a:lnTo>
                  <a:lnTo>
                    <a:pt x="33908" y="9285"/>
                  </a:lnTo>
                  <a:lnTo>
                    <a:pt x="34010" y="9362"/>
                  </a:lnTo>
                  <a:lnTo>
                    <a:pt x="34061" y="9465"/>
                  </a:lnTo>
                  <a:lnTo>
                    <a:pt x="34138" y="9542"/>
                  </a:lnTo>
                  <a:lnTo>
                    <a:pt x="34215" y="9619"/>
                  </a:lnTo>
                  <a:lnTo>
                    <a:pt x="34420" y="9721"/>
                  </a:lnTo>
                  <a:lnTo>
                    <a:pt x="34651" y="9772"/>
                  </a:lnTo>
                  <a:lnTo>
                    <a:pt x="34908" y="9798"/>
                  </a:lnTo>
                  <a:lnTo>
                    <a:pt x="35164" y="9798"/>
                  </a:lnTo>
                  <a:lnTo>
                    <a:pt x="35395" y="9721"/>
                  </a:lnTo>
                  <a:lnTo>
                    <a:pt x="35600" y="9619"/>
                  </a:lnTo>
                  <a:lnTo>
                    <a:pt x="35677" y="9567"/>
                  </a:lnTo>
                  <a:lnTo>
                    <a:pt x="35754" y="9490"/>
                  </a:lnTo>
                  <a:lnTo>
                    <a:pt x="36011" y="9157"/>
                  </a:lnTo>
                  <a:lnTo>
                    <a:pt x="36344" y="8823"/>
                  </a:lnTo>
                  <a:lnTo>
                    <a:pt x="36729" y="8439"/>
                  </a:lnTo>
                  <a:lnTo>
                    <a:pt x="37139" y="8003"/>
                  </a:lnTo>
                  <a:lnTo>
                    <a:pt x="37575" y="7515"/>
                  </a:lnTo>
                  <a:lnTo>
                    <a:pt x="38011" y="6951"/>
                  </a:lnTo>
                  <a:lnTo>
                    <a:pt x="38216" y="6643"/>
                  </a:lnTo>
                  <a:lnTo>
                    <a:pt x="38396" y="6310"/>
                  </a:lnTo>
                  <a:lnTo>
                    <a:pt x="38601" y="5976"/>
                  </a:lnTo>
                  <a:lnTo>
                    <a:pt x="38755" y="5617"/>
                  </a:lnTo>
                  <a:lnTo>
                    <a:pt x="38806" y="5489"/>
                  </a:lnTo>
                  <a:lnTo>
                    <a:pt x="38806" y="5361"/>
                  </a:lnTo>
                  <a:lnTo>
                    <a:pt x="38806" y="5053"/>
                  </a:lnTo>
                  <a:lnTo>
                    <a:pt x="38755" y="4694"/>
                  </a:lnTo>
                  <a:lnTo>
                    <a:pt x="38652" y="4335"/>
                  </a:lnTo>
                  <a:lnTo>
                    <a:pt x="38524" y="3950"/>
                  </a:lnTo>
                  <a:lnTo>
                    <a:pt x="38370" y="3617"/>
                  </a:lnTo>
                  <a:lnTo>
                    <a:pt x="38216" y="3335"/>
                  </a:lnTo>
                  <a:lnTo>
                    <a:pt x="38063" y="3078"/>
                  </a:lnTo>
                  <a:lnTo>
                    <a:pt x="37883" y="2847"/>
                  </a:lnTo>
                  <a:lnTo>
                    <a:pt x="37652" y="2591"/>
                  </a:lnTo>
                  <a:lnTo>
                    <a:pt x="37396" y="2334"/>
                  </a:lnTo>
                  <a:lnTo>
                    <a:pt x="37114" y="2052"/>
                  </a:lnTo>
                  <a:lnTo>
                    <a:pt x="36780" y="1796"/>
                  </a:lnTo>
                  <a:lnTo>
                    <a:pt x="36421" y="1514"/>
                  </a:lnTo>
                  <a:lnTo>
                    <a:pt x="36036" y="1257"/>
                  </a:lnTo>
                  <a:lnTo>
                    <a:pt x="35575" y="1026"/>
                  </a:lnTo>
                  <a:lnTo>
                    <a:pt x="35113" y="795"/>
                  </a:lnTo>
                  <a:lnTo>
                    <a:pt x="34574" y="590"/>
                  </a:lnTo>
                  <a:lnTo>
                    <a:pt x="34010" y="385"/>
                  </a:lnTo>
                  <a:lnTo>
                    <a:pt x="33369" y="231"/>
                  </a:lnTo>
                  <a:lnTo>
                    <a:pt x="32702" y="129"/>
                  </a:lnTo>
                  <a:lnTo>
                    <a:pt x="31984" y="26"/>
                  </a:lnTo>
                  <a:lnTo>
                    <a:pt x="31214" y="0"/>
                  </a:lnTo>
                  <a:close/>
                </a:path>
              </a:pathLst>
            </a:custGeom>
            <a:solidFill>
              <a:srgbClr val="FCB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g29c0ca99db8_3_7"/>
            <p:cNvSpPr/>
            <p:nvPr/>
          </p:nvSpPr>
          <p:spPr>
            <a:xfrm>
              <a:off x="5960925" y="2307000"/>
              <a:ext cx="121225" cy="352050"/>
            </a:xfrm>
            <a:custGeom>
              <a:avLst/>
              <a:gdLst/>
              <a:ahLst/>
              <a:cxnLst/>
              <a:rect l="l" t="t" r="r" b="b"/>
              <a:pathLst>
                <a:path w="4849" h="14082" extrusionOk="0">
                  <a:moveTo>
                    <a:pt x="2771" y="0"/>
                  </a:moveTo>
                  <a:lnTo>
                    <a:pt x="78" y="1103"/>
                  </a:lnTo>
                  <a:lnTo>
                    <a:pt x="1" y="13774"/>
                  </a:lnTo>
                  <a:lnTo>
                    <a:pt x="693" y="13927"/>
                  </a:lnTo>
                  <a:lnTo>
                    <a:pt x="1437" y="14030"/>
                  </a:lnTo>
                  <a:lnTo>
                    <a:pt x="1668" y="14081"/>
                  </a:lnTo>
                  <a:lnTo>
                    <a:pt x="1719" y="14081"/>
                  </a:lnTo>
                  <a:lnTo>
                    <a:pt x="1514" y="14030"/>
                  </a:lnTo>
                  <a:lnTo>
                    <a:pt x="1463" y="14004"/>
                  </a:lnTo>
                  <a:lnTo>
                    <a:pt x="1489" y="13979"/>
                  </a:lnTo>
                  <a:lnTo>
                    <a:pt x="1745" y="14030"/>
                  </a:lnTo>
                  <a:lnTo>
                    <a:pt x="2053" y="14081"/>
                  </a:lnTo>
                  <a:lnTo>
                    <a:pt x="2104" y="14081"/>
                  </a:lnTo>
                  <a:lnTo>
                    <a:pt x="3438" y="13979"/>
                  </a:lnTo>
                  <a:lnTo>
                    <a:pt x="4797" y="13850"/>
                  </a:lnTo>
                  <a:lnTo>
                    <a:pt x="4848" y="13825"/>
                  </a:lnTo>
                  <a:lnTo>
                    <a:pt x="4387" y="11978"/>
                  </a:lnTo>
                  <a:lnTo>
                    <a:pt x="3951" y="10055"/>
                  </a:lnTo>
                  <a:lnTo>
                    <a:pt x="3592" y="8131"/>
                  </a:lnTo>
                  <a:lnTo>
                    <a:pt x="3258" y="6259"/>
                  </a:lnTo>
                  <a:lnTo>
                    <a:pt x="3002" y="4463"/>
                  </a:lnTo>
                  <a:lnTo>
                    <a:pt x="2925" y="3617"/>
                  </a:lnTo>
                  <a:lnTo>
                    <a:pt x="2848" y="2796"/>
                  </a:lnTo>
                  <a:lnTo>
                    <a:pt x="2797" y="2027"/>
                  </a:lnTo>
                  <a:lnTo>
                    <a:pt x="2771" y="1283"/>
                  </a:lnTo>
                  <a:lnTo>
                    <a:pt x="2745" y="616"/>
                  </a:lnTo>
                  <a:lnTo>
                    <a:pt x="2771" y="0"/>
                  </a:lnTo>
                  <a:close/>
                </a:path>
              </a:pathLst>
            </a:custGeom>
            <a:solidFill>
              <a:srgbClr val="B54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g29c0ca99db8_3_7"/>
            <p:cNvSpPr/>
            <p:nvPr/>
          </p:nvSpPr>
          <p:spPr>
            <a:xfrm>
              <a:off x="5960925" y="2307000"/>
              <a:ext cx="121225" cy="352050"/>
            </a:xfrm>
            <a:custGeom>
              <a:avLst/>
              <a:gdLst/>
              <a:ahLst/>
              <a:cxnLst/>
              <a:rect l="l" t="t" r="r" b="b"/>
              <a:pathLst>
                <a:path w="4849" h="14082" fill="none" extrusionOk="0">
                  <a:moveTo>
                    <a:pt x="2771" y="0"/>
                  </a:moveTo>
                  <a:lnTo>
                    <a:pt x="78" y="1103"/>
                  </a:lnTo>
                  <a:lnTo>
                    <a:pt x="1" y="13774"/>
                  </a:lnTo>
                  <a:lnTo>
                    <a:pt x="1" y="13774"/>
                  </a:lnTo>
                  <a:lnTo>
                    <a:pt x="693" y="13927"/>
                  </a:lnTo>
                  <a:lnTo>
                    <a:pt x="693" y="13927"/>
                  </a:lnTo>
                  <a:lnTo>
                    <a:pt x="1437" y="14030"/>
                  </a:lnTo>
                  <a:lnTo>
                    <a:pt x="1437" y="14030"/>
                  </a:lnTo>
                  <a:lnTo>
                    <a:pt x="1668" y="14081"/>
                  </a:lnTo>
                  <a:lnTo>
                    <a:pt x="1668" y="14081"/>
                  </a:lnTo>
                  <a:lnTo>
                    <a:pt x="1719" y="14081"/>
                  </a:lnTo>
                  <a:lnTo>
                    <a:pt x="1719" y="14081"/>
                  </a:lnTo>
                  <a:lnTo>
                    <a:pt x="1719" y="14081"/>
                  </a:lnTo>
                  <a:lnTo>
                    <a:pt x="1514" y="14030"/>
                  </a:lnTo>
                  <a:lnTo>
                    <a:pt x="1463" y="14004"/>
                  </a:lnTo>
                  <a:lnTo>
                    <a:pt x="1463" y="14004"/>
                  </a:lnTo>
                  <a:lnTo>
                    <a:pt x="1489" y="13979"/>
                  </a:lnTo>
                  <a:lnTo>
                    <a:pt x="1489" y="13979"/>
                  </a:lnTo>
                  <a:lnTo>
                    <a:pt x="1745" y="14030"/>
                  </a:lnTo>
                  <a:lnTo>
                    <a:pt x="2053" y="14081"/>
                  </a:lnTo>
                  <a:lnTo>
                    <a:pt x="2053" y="14081"/>
                  </a:lnTo>
                  <a:lnTo>
                    <a:pt x="2104" y="14081"/>
                  </a:lnTo>
                  <a:lnTo>
                    <a:pt x="2104" y="14081"/>
                  </a:lnTo>
                  <a:lnTo>
                    <a:pt x="3438" y="13979"/>
                  </a:lnTo>
                  <a:lnTo>
                    <a:pt x="4797" y="13850"/>
                  </a:lnTo>
                  <a:lnTo>
                    <a:pt x="4797" y="13850"/>
                  </a:lnTo>
                  <a:lnTo>
                    <a:pt x="4848" y="13825"/>
                  </a:lnTo>
                  <a:lnTo>
                    <a:pt x="4848" y="13825"/>
                  </a:lnTo>
                  <a:lnTo>
                    <a:pt x="4387" y="11978"/>
                  </a:lnTo>
                  <a:lnTo>
                    <a:pt x="3951" y="10055"/>
                  </a:lnTo>
                  <a:lnTo>
                    <a:pt x="3592" y="8131"/>
                  </a:lnTo>
                  <a:lnTo>
                    <a:pt x="3258" y="6259"/>
                  </a:lnTo>
                  <a:lnTo>
                    <a:pt x="3002" y="4463"/>
                  </a:lnTo>
                  <a:lnTo>
                    <a:pt x="2925" y="3617"/>
                  </a:lnTo>
                  <a:lnTo>
                    <a:pt x="2848" y="2796"/>
                  </a:lnTo>
                  <a:lnTo>
                    <a:pt x="2797" y="2027"/>
                  </a:lnTo>
                  <a:lnTo>
                    <a:pt x="2771" y="1283"/>
                  </a:lnTo>
                  <a:lnTo>
                    <a:pt x="2745" y="616"/>
                  </a:lnTo>
                  <a:lnTo>
                    <a:pt x="27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g29c0ca99db8_3_7"/>
            <p:cNvSpPr/>
            <p:nvPr/>
          </p:nvSpPr>
          <p:spPr>
            <a:xfrm>
              <a:off x="5753825" y="2212100"/>
              <a:ext cx="289850" cy="446950"/>
            </a:xfrm>
            <a:custGeom>
              <a:avLst/>
              <a:gdLst/>
              <a:ahLst/>
              <a:cxnLst/>
              <a:rect l="l" t="t" r="r" b="b"/>
              <a:pathLst>
                <a:path w="11594" h="17878" extrusionOk="0">
                  <a:moveTo>
                    <a:pt x="11081" y="0"/>
                  </a:moveTo>
                  <a:lnTo>
                    <a:pt x="9388" y="436"/>
                  </a:lnTo>
                  <a:lnTo>
                    <a:pt x="7644" y="898"/>
                  </a:lnTo>
                  <a:lnTo>
                    <a:pt x="5643" y="1437"/>
                  </a:lnTo>
                  <a:lnTo>
                    <a:pt x="3617" y="2027"/>
                  </a:lnTo>
                  <a:lnTo>
                    <a:pt x="2694" y="2334"/>
                  </a:lnTo>
                  <a:lnTo>
                    <a:pt x="1847" y="2617"/>
                  </a:lnTo>
                  <a:lnTo>
                    <a:pt x="1129" y="2873"/>
                  </a:lnTo>
                  <a:lnTo>
                    <a:pt x="565" y="3129"/>
                  </a:lnTo>
                  <a:lnTo>
                    <a:pt x="334" y="3232"/>
                  </a:lnTo>
                  <a:lnTo>
                    <a:pt x="180" y="3335"/>
                  </a:lnTo>
                  <a:lnTo>
                    <a:pt x="77" y="3437"/>
                  </a:lnTo>
                  <a:lnTo>
                    <a:pt x="26" y="3540"/>
                  </a:lnTo>
                  <a:lnTo>
                    <a:pt x="0" y="3668"/>
                  </a:lnTo>
                  <a:lnTo>
                    <a:pt x="0" y="3950"/>
                  </a:lnTo>
                  <a:lnTo>
                    <a:pt x="77" y="4822"/>
                  </a:lnTo>
                  <a:lnTo>
                    <a:pt x="231" y="6079"/>
                  </a:lnTo>
                  <a:lnTo>
                    <a:pt x="436" y="7669"/>
                  </a:lnTo>
                  <a:lnTo>
                    <a:pt x="719" y="9542"/>
                  </a:lnTo>
                  <a:lnTo>
                    <a:pt x="1052" y="11619"/>
                  </a:lnTo>
                  <a:lnTo>
                    <a:pt x="1462" y="13876"/>
                  </a:lnTo>
                  <a:lnTo>
                    <a:pt x="1924" y="16210"/>
                  </a:lnTo>
                  <a:lnTo>
                    <a:pt x="3207" y="16467"/>
                  </a:lnTo>
                  <a:lnTo>
                    <a:pt x="4489" y="16749"/>
                  </a:lnTo>
                  <a:lnTo>
                    <a:pt x="6002" y="17082"/>
                  </a:lnTo>
                  <a:lnTo>
                    <a:pt x="7490" y="17416"/>
                  </a:lnTo>
                  <a:lnTo>
                    <a:pt x="8977" y="17723"/>
                  </a:lnTo>
                  <a:lnTo>
                    <a:pt x="9721" y="17826"/>
                  </a:lnTo>
                  <a:lnTo>
                    <a:pt x="9952" y="17877"/>
                  </a:lnTo>
                  <a:lnTo>
                    <a:pt x="10003" y="17877"/>
                  </a:lnTo>
                  <a:lnTo>
                    <a:pt x="9773" y="17800"/>
                  </a:lnTo>
                  <a:lnTo>
                    <a:pt x="9747" y="17800"/>
                  </a:lnTo>
                  <a:lnTo>
                    <a:pt x="9773" y="17775"/>
                  </a:lnTo>
                  <a:lnTo>
                    <a:pt x="9824" y="17775"/>
                  </a:lnTo>
                  <a:lnTo>
                    <a:pt x="10337" y="17877"/>
                  </a:lnTo>
                  <a:lnTo>
                    <a:pt x="10388" y="17877"/>
                  </a:lnTo>
                  <a:lnTo>
                    <a:pt x="11594" y="17775"/>
                  </a:lnTo>
                  <a:lnTo>
                    <a:pt x="11440" y="16236"/>
                  </a:lnTo>
                  <a:lnTo>
                    <a:pt x="11311" y="14517"/>
                  </a:lnTo>
                  <a:lnTo>
                    <a:pt x="11209" y="12619"/>
                  </a:lnTo>
                  <a:lnTo>
                    <a:pt x="11132" y="10542"/>
                  </a:lnTo>
                  <a:lnTo>
                    <a:pt x="11081" y="8259"/>
                  </a:lnTo>
                  <a:lnTo>
                    <a:pt x="11055" y="5746"/>
                  </a:lnTo>
                  <a:lnTo>
                    <a:pt x="11055" y="3001"/>
                  </a:lnTo>
                  <a:lnTo>
                    <a:pt x="11081" y="0"/>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96" name="Google Shape;4796;g29c0ca99db8_3_7"/>
          <p:cNvSpPr/>
          <p:nvPr/>
        </p:nvSpPr>
        <p:spPr>
          <a:xfrm>
            <a:off x="442525" y="2559850"/>
            <a:ext cx="3497100" cy="755400"/>
          </a:xfrm>
          <a:prstGeom prst="rect">
            <a:avLst/>
          </a:prstGeom>
          <a:noFill/>
          <a:ln>
            <a:noFill/>
          </a:ln>
        </p:spPr>
        <p:txBody>
          <a:bodyPr spcFirstLastPara="1" wrap="square" lIns="0" tIns="45700" rIns="0" bIns="45700" anchor="ctr" anchorCtr="0">
            <a:noAutofit/>
          </a:bodyPr>
          <a:lstStyle/>
          <a:p>
            <a:pPr marL="0" marR="0" lvl="0" indent="0" algn="l" rtl="0">
              <a:lnSpc>
                <a:spcPct val="100000"/>
              </a:lnSpc>
              <a:spcBef>
                <a:spcPts val="0"/>
              </a:spcBef>
              <a:spcAft>
                <a:spcPts val="0"/>
              </a:spcAft>
              <a:buClr>
                <a:srgbClr val="000000"/>
              </a:buClr>
              <a:buSzPts val="1100"/>
              <a:buFont typeface="Arial"/>
              <a:buNone/>
            </a:pPr>
            <a:r>
              <a:rPr lang="nb-NO" sz="1100" b="0" i="0" u="none" strike="noStrike" cap="none">
                <a:solidFill>
                  <a:schemeClr val="tx1"/>
                </a:solidFill>
                <a:latin typeface="Arial"/>
                <a:ea typeface="Arial"/>
                <a:cs typeface="Arial"/>
                <a:sym typeface="Arial"/>
              </a:rPr>
              <a:t>Illustrasjonen på denne siden viser hvilke skjemaer som startes av ansatt, og hvilke områder som er aktuelle for veiledninger fra Tjenestesenteret. Ved behov for veiledning, må den ansatte ringe eller sende sak i NTNU Hjelp. </a:t>
            </a:r>
            <a:endParaRPr lang="nb-NO" sz="1100">
              <a:solidFill>
                <a:schemeClr val="tx1"/>
              </a:solidFill>
            </a:endParaRPr>
          </a:p>
        </p:txBody>
      </p:sp>
      <p:sp>
        <p:nvSpPr>
          <p:cNvPr id="4797" name="Google Shape;4797;g29c0ca99db8_3_7"/>
          <p:cNvSpPr/>
          <p:nvPr/>
        </p:nvSpPr>
        <p:spPr>
          <a:xfrm>
            <a:off x="6261425" y="997150"/>
            <a:ext cx="2155800" cy="1464300"/>
          </a:xfrm>
          <a:prstGeom prst="rect">
            <a:avLst/>
          </a:prstGeom>
          <a:solidFill>
            <a:srgbClr val="F3F3F3"/>
          </a:solidFill>
          <a:ln>
            <a:noFill/>
          </a:ln>
        </p:spPr>
        <p:txBody>
          <a:bodyPr spcFirstLastPara="1" wrap="square" lIns="45700" tIns="45700" rIns="45700" bIns="45700" anchor="t" anchorCtr="0">
            <a:noAutofit/>
          </a:bodyPr>
          <a:lstStyle/>
          <a:p>
            <a:pPr marL="457200" lvl="0" indent="-292100" algn="l" rtl="0">
              <a:lnSpc>
                <a:spcPct val="90000"/>
              </a:lnSpc>
              <a:spcBef>
                <a:spcPts val="0"/>
              </a:spcBef>
              <a:spcAft>
                <a:spcPts val="0"/>
              </a:spcAft>
              <a:buClr>
                <a:srgbClr val="464646"/>
              </a:buClr>
              <a:buSzPts val="1000"/>
              <a:buChar char="•"/>
            </a:pPr>
            <a:r>
              <a:rPr lang="nb-NO" sz="1000">
                <a:solidFill>
                  <a:srgbClr val="464646"/>
                </a:solidFill>
              </a:rPr>
              <a:t>f</a:t>
            </a:r>
            <a:r>
              <a:rPr lang="no-NO" sz="1000">
                <a:solidFill>
                  <a:srgbClr val="464646"/>
                </a:solidFill>
              </a:rPr>
              <a:t>oreldrepermisjon og andre permisjoner</a:t>
            </a:r>
            <a:endParaRPr sz="1000">
              <a:solidFill>
                <a:srgbClr val="464646"/>
              </a:solidFill>
            </a:endParaRPr>
          </a:p>
          <a:p>
            <a:pPr marL="457200" lvl="0" indent="-292100" algn="l" rtl="0">
              <a:lnSpc>
                <a:spcPct val="90000"/>
              </a:lnSpc>
              <a:spcBef>
                <a:spcPts val="0"/>
              </a:spcBef>
              <a:spcAft>
                <a:spcPts val="0"/>
              </a:spcAft>
              <a:buClr>
                <a:srgbClr val="464646"/>
              </a:buClr>
              <a:buSzPts val="1000"/>
              <a:buChar char="•"/>
            </a:pPr>
            <a:r>
              <a:rPr lang="nb-NO" sz="1000">
                <a:solidFill>
                  <a:srgbClr val="464646"/>
                </a:solidFill>
              </a:rPr>
              <a:t>s</a:t>
            </a:r>
            <a:r>
              <a:rPr lang="no-NO" sz="1000">
                <a:solidFill>
                  <a:srgbClr val="464646"/>
                </a:solidFill>
              </a:rPr>
              <a:t>tipend</a:t>
            </a:r>
            <a:endParaRPr sz="1000">
              <a:solidFill>
                <a:srgbClr val="464646"/>
              </a:solidFill>
            </a:endParaRPr>
          </a:p>
          <a:p>
            <a:pPr marL="457200" lvl="0" indent="-292100" algn="l" rtl="0">
              <a:lnSpc>
                <a:spcPct val="90000"/>
              </a:lnSpc>
              <a:spcBef>
                <a:spcPts val="0"/>
              </a:spcBef>
              <a:spcAft>
                <a:spcPts val="0"/>
              </a:spcAft>
              <a:buClr>
                <a:srgbClr val="464646"/>
              </a:buClr>
              <a:buSzPts val="1000"/>
              <a:buChar char="•"/>
            </a:pPr>
            <a:r>
              <a:rPr lang="nb-NO" sz="1000">
                <a:solidFill>
                  <a:srgbClr val="464646"/>
                </a:solidFill>
              </a:rPr>
              <a:t>rapportering</a:t>
            </a:r>
          </a:p>
          <a:p>
            <a:pPr marL="457200" lvl="0" indent="-292100" algn="l" rtl="0">
              <a:lnSpc>
                <a:spcPct val="90000"/>
              </a:lnSpc>
              <a:spcBef>
                <a:spcPts val="0"/>
              </a:spcBef>
              <a:spcAft>
                <a:spcPts val="0"/>
              </a:spcAft>
              <a:buClr>
                <a:srgbClr val="464646"/>
              </a:buClr>
              <a:buSzPts val="1000"/>
              <a:buChar char="•"/>
            </a:pPr>
            <a:r>
              <a:rPr lang="nb-NO" sz="1000">
                <a:solidFill>
                  <a:srgbClr val="464646"/>
                </a:solidFill>
              </a:rPr>
              <a:t>tilbakemeldinger</a:t>
            </a:r>
            <a:endParaRPr sz="1000">
              <a:solidFill>
                <a:srgbClr val="464646"/>
              </a:solidFill>
            </a:endParaRPr>
          </a:p>
          <a:p>
            <a:pPr marL="457200" lvl="0" indent="-292100" algn="l" rtl="0">
              <a:lnSpc>
                <a:spcPct val="90000"/>
              </a:lnSpc>
              <a:spcBef>
                <a:spcPts val="0"/>
              </a:spcBef>
              <a:spcAft>
                <a:spcPts val="0"/>
              </a:spcAft>
              <a:buClr>
                <a:srgbClr val="464646"/>
              </a:buClr>
              <a:buSzPts val="1000"/>
              <a:buChar char="•"/>
            </a:pPr>
            <a:r>
              <a:rPr lang="no-NO" sz="1000">
                <a:solidFill>
                  <a:srgbClr val="464646"/>
                </a:solidFill>
              </a:rPr>
              <a:t>Selvbetjeningsportalen/ DFØ-app</a:t>
            </a:r>
            <a:endParaRPr>
              <a:solidFill>
                <a:srgbClr val="00509E"/>
              </a:solidFill>
            </a:endParaRPr>
          </a:p>
        </p:txBody>
      </p:sp>
      <p:sp>
        <p:nvSpPr>
          <p:cNvPr id="4798" name="Google Shape;4798;g29c0ca99db8_3_7"/>
          <p:cNvSpPr/>
          <p:nvPr/>
        </p:nvSpPr>
        <p:spPr>
          <a:xfrm>
            <a:off x="39151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4. Brukerstøtte</a:t>
            </a:r>
            <a:endParaRPr sz="700" b="1" i="0" u="none" strike="noStrike" cap="none">
              <a:solidFill>
                <a:srgbClr val="FFFFFF"/>
              </a:solidFill>
              <a:latin typeface="Calibri"/>
              <a:ea typeface="Calibri"/>
              <a:cs typeface="Calibri"/>
              <a:sym typeface="Calibri"/>
            </a:endParaRPr>
          </a:p>
        </p:txBody>
      </p:sp>
      <p:sp>
        <p:nvSpPr>
          <p:cNvPr id="4799" name="Google Shape;4799;g29c0ca99db8_3_7"/>
          <p:cNvSpPr/>
          <p:nvPr/>
        </p:nvSpPr>
        <p:spPr>
          <a:xfrm>
            <a:off x="429375" y="3570350"/>
            <a:ext cx="2155800" cy="755400"/>
          </a:xfrm>
          <a:prstGeom prst="rect">
            <a:avLst/>
          </a:prstGeom>
          <a:noFill/>
          <a:ln>
            <a:noFill/>
          </a:ln>
        </p:spPr>
        <p:txBody>
          <a:bodyPr spcFirstLastPara="1" wrap="square" lIns="0" tIns="45700" rIns="0" bIns="45700" anchor="ctr" anchorCtr="0">
            <a:noAutofit/>
          </a:bodyPr>
          <a:lstStyle/>
          <a:p>
            <a:pPr marL="0" marR="0" lvl="0" indent="0" algn="l" rtl="0">
              <a:lnSpc>
                <a:spcPct val="100000"/>
              </a:lnSpc>
              <a:spcBef>
                <a:spcPts val="0"/>
              </a:spcBef>
              <a:spcAft>
                <a:spcPts val="0"/>
              </a:spcAft>
              <a:buClr>
                <a:srgbClr val="000000"/>
              </a:buClr>
              <a:buSzPts val="1100"/>
              <a:buFont typeface="Arial"/>
              <a:buNone/>
            </a:pPr>
            <a:r>
              <a:rPr lang="nb-NO" sz="1100">
                <a:solidFill>
                  <a:schemeClr val="tx1"/>
                </a:solidFill>
              </a:rPr>
              <a:t>Målet er at den ansatte skal få den informasjonen den trenger via Innsida, men dersom vedkommende ikke finner det den trenger der vil den få hjelp fra Tjenestesenteret.  </a:t>
            </a:r>
          </a:p>
        </p:txBody>
      </p:sp>
      <p:sp>
        <p:nvSpPr>
          <p:cNvPr id="2" name="Google Shape;4740;g29c0ca99db8_3_7">
            <a:extLst>
              <a:ext uri="{FF2B5EF4-FFF2-40B4-BE49-F238E27FC236}">
                <a16:creationId xmlns:a16="http://schemas.microsoft.com/office/drawing/2014/main" id="{EB1F3BBF-0382-7329-A054-D66C17FEA4C6}"/>
              </a:ext>
            </a:extLst>
          </p:cNvPr>
          <p:cNvSpPr/>
          <p:nvPr/>
        </p:nvSpPr>
        <p:spPr>
          <a:xfrm>
            <a:off x="5120475" y="3244225"/>
            <a:ext cx="270600" cy="306600"/>
          </a:xfrm>
          <a:prstGeom prst="ellipse">
            <a:avLst/>
          </a:prstGeom>
          <a:solidFill>
            <a:schemeClr val="lt1"/>
          </a:solidFill>
          <a:ln>
            <a:noFill/>
          </a:ln>
          <a:effectLst>
            <a:outerShdw blurRad="57150" dist="19050" dir="5400000" algn="bl" rotWithShape="0">
              <a:srgbClr val="000000">
                <a:alpha val="49800"/>
              </a:srgbClr>
            </a:outerShdw>
          </a:effectLst>
        </p:spPr>
        <p:txBody>
          <a:bodyPr spcFirstLastPara="1" wrap="square" lIns="91425" tIns="91425" rIns="91425" bIns="91425" anchor="t" anchorCtr="0">
            <a:noAutofit/>
          </a:bodyPr>
          <a:lstStyle/>
          <a:p>
            <a:pPr marL="0" lvl="0" indent="0" algn="ctr" rtl="0">
              <a:spcBef>
                <a:spcPts val="0"/>
              </a:spcBef>
              <a:spcAft>
                <a:spcPts val="0"/>
              </a:spcAft>
              <a:buNone/>
            </a:pPr>
            <a:endParaRPr/>
          </a:p>
        </p:txBody>
      </p:sp>
      <p:sp>
        <p:nvSpPr>
          <p:cNvPr id="3" name="Google Shape;4741;g29c0ca99db8_3_7">
            <a:extLst>
              <a:ext uri="{FF2B5EF4-FFF2-40B4-BE49-F238E27FC236}">
                <a16:creationId xmlns:a16="http://schemas.microsoft.com/office/drawing/2014/main" id="{9A532B32-ADE6-0B6B-226D-AF503FF2BCAA}"/>
              </a:ext>
            </a:extLst>
          </p:cNvPr>
          <p:cNvSpPr/>
          <p:nvPr/>
        </p:nvSpPr>
        <p:spPr>
          <a:xfrm>
            <a:off x="6132200" y="3293750"/>
            <a:ext cx="270600" cy="276900"/>
          </a:xfrm>
          <a:prstGeom prst="ellipse">
            <a:avLst/>
          </a:prstGeom>
          <a:solidFill>
            <a:srgbClr val="F3F3F3"/>
          </a:solidFill>
          <a:ln>
            <a:noFill/>
          </a:ln>
          <a:effectLst>
            <a:outerShdw blurRad="57150" dist="19050" dir="5400000" algn="bl" rotWithShape="0">
              <a:srgbClr val="000000">
                <a:alpha val="49800"/>
              </a:srgbClr>
            </a:outerShdw>
          </a:effectLst>
        </p:spPr>
        <p:txBody>
          <a:bodyPr spcFirstLastPara="1" wrap="square" lIns="91425" tIns="91425" rIns="91425" bIns="91425" anchor="t" anchorCtr="0">
            <a:noAutofit/>
          </a:bodyPr>
          <a:lstStyle/>
          <a:p>
            <a:pPr marL="0" lvl="0" indent="0" algn="ctr" rtl="0">
              <a:spcBef>
                <a:spcPts val="0"/>
              </a:spcBef>
              <a:spcAft>
                <a:spcPts val="0"/>
              </a:spcAft>
              <a:buNone/>
            </a:pPr>
            <a:endParaRPr/>
          </a:p>
        </p:txBody>
      </p:sp>
      <p:sp>
        <p:nvSpPr>
          <p:cNvPr id="4" name="Google Shape;4750;g29c0ca99db8_3_7">
            <a:extLst>
              <a:ext uri="{FF2B5EF4-FFF2-40B4-BE49-F238E27FC236}">
                <a16:creationId xmlns:a16="http://schemas.microsoft.com/office/drawing/2014/main" id="{E3DF6A3B-E202-28AE-C0C6-0AA589A3401A}"/>
              </a:ext>
            </a:extLst>
          </p:cNvPr>
          <p:cNvSpPr/>
          <p:nvPr/>
        </p:nvSpPr>
        <p:spPr>
          <a:xfrm>
            <a:off x="5610623" y="3640074"/>
            <a:ext cx="1313400" cy="4161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a:solidFill>
                  <a:srgbClr val="464646"/>
                </a:solidFill>
              </a:rPr>
              <a:t>Registrere prosjekttimer</a:t>
            </a:r>
            <a:endParaRPr sz="900" b="1" i="0" u="none" strike="noStrike" cap="none">
              <a:solidFill>
                <a:srgbClr val="464646"/>
              </a:solidFill>
              <a:latin typeface="Arial"/>
              <a:ea typeface="Arial"/>
              <a:cs typeface="Arial"/>
              <a:sym typeface="Arial"/>
            </a:endParaRPr>
          </a:p>
        </p:txBody>
      </p:sp>
      <p:sp>
        <p:nvSpPr>
          <p:cNvPr id="5" name="Google Shape;4751;g29c0ca99db8_3_7">
            <a:extLst>
              <a:ext uri="{FF2B5EF4-FFF2-40B4-BE49-F238E27FC236}">
                <a16:creationId xmlns:a16="http://schemas.microsoft.com/office/drawing/2014/main" id="{E90E5396-DE33-179E-0D24-22BB9EE6BBC6}"/>
              </a:ext>
            </a:extLst>
          </p:cNvPr>
          <p:cNvSpPr/>
          <p:nvPr/>
        </p:nvSpPr>
        <p:spPr>
          <a:xfrm>
            <a:off x="6730275" y="3618215"/>
            <a:ext cx="1302000" cy="3495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a:solidFill>
                  <a:srgbClr val="464646"/>
                </a:solidFill>
              </a:rPr>
              <a:t>Ekstra skattetrekk</a:t>
            </a:r>
            <a:endParaRPr sz="900" b="1" i="0" u="none" strike="noStrike" cap="none">
              <a:solidFill>
                <a:srgbClr val="464646"/>
              </a:solidFill>
              <a:latin typeface="Arial"/>
              <a:ea typeface="Arial"/>
              <a:cs typeface="Arial"/>
              <a:sym typeface="Arial"/>
            </a:endParaRPr>
          </a:p>
        </p:txBody>
      </p:sp>
      <p:sp>
        <p:nvSpPr>
          <p:cNvPr id="6" name="Google Shape;4807;g29c0ca99db8_3_7">
            <a:extLst>
              <a:ext uri="{FF2B5EF4-FFF2-40B4-BE49-F238E27FC236}">
                <a16:creationId xmlns:a16="http://schemas.microsoft.com/office/drawing/2014/main" id="{5424A5BC-1823-CDD3-AD1D-199AE81807A1}"/>
              </a:ext>
            </a:extLst>
          </p:cNvPr>
          <p:cNvSpPr/>
          <p:nvPr/>
        </p:nvSpPr>
        <p:spPr>
          <a:xfrm>
            <a:off x="5128250" y="3237375"/>
            <a:ext cx="270600" cy="306600"/>
          </a:xfrm>
          <a:prstGeom prst="ellipse">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7" name="Google Shape;4808;g29c0ca99db8_3_7">
            <a:extLst>
              <a:ext uri="{FF2B5EF4-FFF2-40B4-BE49-F238E27FC236}">
                <a16:creationId xmlns:a16="http://schemas.microsoft.com/office/drawing/2014/main" id="{5EDB79B6-B983-C553-5240-C15135EFF01E}"/>
              </a:ext>
            </a:extLst>
          </p:cNvPr>
          <p:cNvGrpSpPr/>
          <p:nvPr/>
        </p:nvGrpSpPr>
        <p:grpSpPr>
          <a:xfrm>
            <a:off x="5095097" y="3220858"/>
            <a:ext cx="322355" cy="349488"/>
            <a:chOff x="3192919" y="5930140"/>
            <a:chExt cx="611100" cy="611100"/>
          </a:xfrm>
        </p:grpSpPr>
        <p:sp>
          <p:nvSpPr>
            <p:cNvPr id="8" name="Google Shape;4809;g29c0ca99db8_3_7">
              <a:extLst>
                <a:ext uri="{FF2B5EF4-FFF2-40B4-BE49-F238E27FC236}">
                  <a16:creationId xmlns:a16="http://schemas.microsoft.com/office/drawing/2014/main" id="{3CDBCB8F-7407-F61F-F3E4-CEEA5D2B9295}"/>
                </a:ext>
              </a:extLst>
            </p:cNvPr>
            <p:cNvSpPr/>
            <p:nvPr/>
          </p:nvSpPr>
          <p:spPr>
            <a:xfrm>
              <a:off x="3454857" y="6234940"/>
              <a:ext cx="146100" cy="146100"/>
            </a:xfrm>
            <a:custGeom>
              <a:avLst/>
              <a:gdLst/>
              <a:ahLst/>
              <a:cxnLst/>
              <a:rect l="l" t="t" r="r" b="b"/>
              <a:pathLst>
                <a:path w="120000" h="120000" extrusionOk="0">
                  <a:moveTo>
                    <a:pt x="60000" y="50869"/>
                  </a:moveTo>
                  <a:lnTo>
                    <a:pt x="60000" y="50869"/>
                  </a:lnTo>
                  <a:lnTo>
                    <a:pt x="63913" y="39130"/>
                  </a:lnTo>
                  <a:lnTo>
                    <a:pt x="61304" y="28695"/>
                  </a:lnTo>
                  <a:lnTo>
                    <a:pt x="57391" y="20869"/>
                  </a:lnTo>
                  <a:lnTo>
                    <a:pt x="49565" y="13043"/>
                  </a:lnTo>
                  <a:lnTo>
                    <a:pt x="49565" y="13043"/>
                  </a:lnTo>
                  <a:lnTo>
                    <a:pt x="43043" y="10434"/>
                  </a:lnTo>
                  <a:lnTo>
                    <a:pt x="35217" y="9130"/>
                  </a:lnTo>
                  <a:lnTo>
                    <a:pt x="35217" y="9130"/>
                  </a:lnTo>
                  <a:lnTo>
                    <a:pt x="30000" y="10434"/>
                  </a:lnTo>
                  <a:lnTo>
                    <a:pt x="22173" y="13043"/>
                  </a:lnTo>
                  <a:lnTo>
                    <a:pt x="13043" y="5217"/>
                  </a:lnTo>
                  <a:lnTo>
                    <a:pt x="13043" y="5217"/>
                  </a:lnTo>
                  <a:lnTo>
                    <a:pt x="11739" y="2608"/>
                  </a:lnTo>
                  <a:lnTo>
                    <a:pt x="7826" y="0"/>
                  </a:lnTo>
                  <a:lnTo>
                    <a:pt x="5217" y="2608"/>
                  </a:lnTo>
                  <a:lnTo>
                    <a:pt x="3913" y="5217"/>
                  </a:lnTo>
                  <a:lnTo>
                    <a:pt x="3913" y="5217"/>
                  </a:lnTo>
                  <a:lnTo>
                    <a:pt x="1304" y="6521"/>
                  </a:lnTo>
                  <a:lnTo>
                    <a:pt x="0" y="9130"/>
                  </a:lnTo>
                  <a:lnTo>
                    <a:pt x="1304" y="13043"/>
                  </a:lnTo>
                  <a:lnTo>
                    <a:pt x="3913" y="14347"/>
                  </a:lnTo>
                  <a:lnTo>
                    <a:pt x="11739" y="24782"/>
                  </a:lnTo>
                  <a:lnTo>
                    <a:pt x="11739" y="24782"/>
                  </a:lnTo>
                  <a:lnTo>
                    <a:pt x="7826" y="33913"/>
                  </a:lnTo>
                  <a:lnTo>
                    <a:pt x="9130" y="44347"/>
                  </a:lnTo>
                  <a:lnTo>
                    <a:pt x="13043" y="54782"/>
                  </a:lnTo>
                  <a:lnTo>
                    <a:pt x="22173" y="60000"/>
                  </a:lnTo>
                  <a:lnTo>
                    <a:pt x="22173" y="60000"/>
                  </a:lnTo>
                  <a:lnTo>
                    <a:pt x="27391" y="63913"/>
                  </a:lnTo>
                  <a:lnTo>
                    <a:pt x="35217" y="63913"/>
                  </a:lnTo>
                  <a:lnTo>
                    <a:pt x="35217" y="63913"/>
                  </a:lnTo>
                  <a:lnTo>
                    <a:pt x="41739" y="63913"/>
                  </a:lnTo>
                  <a:lnTo>
                    <a:pt x="49565" y="60000"/>
                  </a:lnTo>
                  <a:lnTo>
                    <a:pt x="105652" y="116086"/>
                  </a:lnTo>
                  <a:lnTo>
                    <a:pt x="105652" y="116086"/>
                  </a:lnTo>
                  <a:lnTo>
                    <a:pt x="106956" y="118695"/>
                  </a:lnTo>
                  <a:lnTo>
                    <a:pt x="110869" y="120000"/>
                  </a:lnTo>
                  <a:lnTo>
                    <a:pt x="110869" y="120000"/>
                  </a:lnTo>
                  <a:lnTo>
                    <a:pt x="113478" y="118695"/>
                  </a:lnTo>
                  <a:lnTo>
                    <a:pt x="114782" y="116086"/>
                  </a:lnTo>
                  <a:lnTo>
                    <a:pt x="114782" y="116086"/>
                  </a:lnTo>
                  <a:lnTo>
                    <a:pt x="117391" y="114782"/>
                  </a:lnTo>
                  <a:lnTo>
                    <a:pt x="120000" y="112173"/>
                  </a:lnTo>
                  <a:lnTo>
                    <a:pt x="117391" y="108260"/>
                  </a:lnTo>
                  <a:lnTo>
                    <a:pt x="114782" y="106956"/>
                  </a:lnTo>
                  <a:lnTo>
                    <a:pt x="60000" y="50869"/>
                  </a:lnTo>
                  <a:close/>
                  <a:moveTo>
                    <a:pt x="35217" y="48260"/>
                  </a:moveTo>
                  <a:lnTo>
                    <a:pt x="35217" y="48260"/>
                  </a:lnTo>
                  <a:lnTo>
                    <a:pt x="31304" y="48260"/>
                  </a:lnTo>
                  <a:lnTo>
                    <a:pt x="27391" y="44347"/>
                  </a:lnTo>
                  <a:lnTo>
                    <a:pt x="26086" y="40434"/>
                  </a:lnTo>
                  <a:lnTo>
                    <a:pt x="23478" y="36521"/>
                  </a:lnTo>
                  <a:lnTo>
                    <a:pt x="23478" y="36521"/>
                  </a:lnTo>
                  <a:lnTo>
                    <a:pt x="26086" y="32608"/>
                  </a:lnTo>
                  <a:lnTo>
                    <a:pt x="27391" y="28695"/>
                  </a:lnTo>
                  <a:lnTo>
                    <a:pt x="31304" y="26086"/>
                  </a:lnTo>
                  <a:lnTo>
                    <a:pt x="35217" y="24782"/>
                  </a:lnTo>
                  <a:lnTo>
                    <a:pt x="35217" y="24782"/>
                  </a:lnTo>
                  <a:lnTo>
                    <a:pt x="39130" y="26086"/>
                  </a:lnTo>
                  <a:lnTo>
                    <a:pt x="43043" y="28695"/>
                  </a:lnTo>
                  <a:lnTo>
                    <a:pt x="45652" y="32608"/>
                  </a:lnTo>
                  <a:lnTo>
                    <a:pt x="46956" y="36521"/>
                  </a:lnTo>
                  <a:lnTo>
                    <a:pt x="46956" y="36521"/>
                  </a:lnTo>
                  <a:lnTo>
                    <a:pt x="45652" y="40434"/>
                  </a:lnTo>
                  <a:lnTo>
                    <a:pt x="43043" y="44347"/>
                  </a:lnTo>
                  <a:lnTo>
                    <a:pt x="39130" y="48260"/>
                  </a:lnTo>
                  <a:lnTo>
                    <a:pt x="35217" y="48260"/>
                  </a:lnTo>
                  <a:lnTo>
                    <a:pt x="35217" y="48260"/>
                  </a:lnTo>
                  <a:close/>
                </a:path>
              </a:pathLst>
            </a:cu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000">
                <a:solidFill>
                  <a:srgbClr val="000000"/>
                </a:solidFill>
                <a:latin typeface="Arial"/>
                <a:ea typeface="Arial"/>
                <a:cs typeface="Arial"/>
                <a:sym typeface="Arial"/>
              </a:endParaRPr>
            </a:p>
          </p:txBody>
        </p:sp>
        <p:sp>
          <p:nvSpPr>
            <p:cNvPr id="9" name="Google Shape;4810;g29c0ca99db8_3_7">
              <a:extLst>
                <a:ext uri="{FF2B5EF4-FFF2-40B4-BE49-F238E27FC236}">
                  <a16:creationId xmlns:a16="http://schemas.microsoft.com/office/drawing/2014/main" id="{086F60A5-404D-E5E0-881F-8EA42B8AEBA4}"/>
                </a:ext>
              </a:extLst>
            </p:cNvPr>
            <p:cNvSpPr/>
            <p:nvPr/>
          </p:nvSpPr>
          <p:spPr>
            <a:xfrm>
              <a:off x="3481844" y="6147627"/>
              <a:ext cx="60300" cy="61800"/>
            </a:xfrm>
            <a:custGeom>
              <a:avLst/>
              <a:gdLst/>
              <a:ahLst/>
              <a:cxnLst/>
              <a:rect l="l" t="t" r="r" b="b"/>
              <a:pathLst>
                <a:path w="120000" h="120000" extrusionOk="0">
                  <a:moveTo>
                    <a:pt x="31578" y="120000"/>
                  </a:moveTo>
                  <a:lnTo>
                    <a:pt x="31578" y="120000"/>
                  </a:lnTo>
                  <a:lnTo>
                    <a:pt x="41052" y="120000"/>
                  </a:lnTo>
                  <a:lnTo>
                    <a:pt x="50526" y="113846"/>
                  </a:lnTo>
                  <a:lnTo>
                    <a:pt x="60000" y="104615"/>
                  </a:lnTo>
                  <a:lnTo>
                    <a:pt x="66315" y="101538"/>
                  </a:lnTo>
                  <a:lnTo>
                    <a:pt x="120000" y="0"/>
                  </a:lnTo>
                  <a:lnTo>
                    <a:pt x="18947" y="52307"/>
                  </a:lnTo>
                  <a:lnTo>
                    <a:pt x="18947" y="52307"/>
                  </a:lnTo>
                  <a:lnTo>
                    <a:pt x="3157" y="67692"/>
                  </a:lnTo>
                  <a:lnTo>
                    <a:pt x="0" y="76923"/>
                  </a:lnTo>
                  <a:lnTo>
                    <a:pt x="0" y="86153"/>
                  </a:lnTo>
                  <a:lnTo>
                    <a:pt x="0" y="86153"/>
                  </a:lnTo>
                  <a:lnTo>
                    <a:pt x="0" y="101538"/>
                  </a:lnTo>
                  <a:lnTo>
                    <a:pt x="9473" y="110769"/>
                  </a:lnTo>
                  <a:lnTo>
                    <a:pt x="18947" y="120000"/>
                  </a:lnTo>
                  <a:lnTo>
                    <a:pt x="31578" y="120000"/>
                  </a:lnTo>
                  <a:lnTo>
                    <a:pt x="31578" y="120000"/>
                  </a:lnTo>
                  <a:close/>
                </a:path>
              </a:pathLst>
            </a:cu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000">
                <a:solidFill>
                  <a:srgbClr val="000000"/>
                </a:solidFill>
                <a:latin typeface="Arial"/>
                <a:ea typeface="Arial"/>
                <a:cs typeface="Arial"/>
                <a:sym typeface="Arial"/>
              </a:endParaRPr>
            </a:p>
          </p:txBody>
        </p:sp>
        <p:sp>
          <p:nvSpPr>
            <p:cNvPr id="10" name="Google Shape;4811;g29c0ca99db8_3_7">
              <a:extLst>
                <a:ext uri="{FF2B5EF4-FFF2-40B4-BE49-F238E27FC236}">
                  <a16:creationId xmlns:a16="http://schemas.microsoft.com/office/drawing/2014/main" id="{D8E3A447-19C4-9792-2355-468402C5530F}"/>
                </a:ext>
              </a:extLst>
            </p:cNvPr>
            <p:cNvSpPr/>
            <p:nvPr/>
          </p:nvSpPr>
          <p:spPr>
            <a:xfrm>
              <a:off x="3192919" y="5930140"/>
              <a:ext cx="611100" cy="611100"/>
            </a:xfrm>
            <a:custGeom>
              <a:avLst/>
              <a:gdLst/>
              <a:ahLst/>
              <a:cxnLst/>
              <a:rect l="l" t="t" r="r" b="b"/>
              <a:pathLst>
                <a:path w="120000" h="120000" extrusionOk="0">
                  <a:moveTo>
                    <a:pt x="59844" y="0"/>
                  </a:moveTo>
                  <a:lnTo>
                    <a:pt x="59844" y="0"/>
                  </a:lnTo>
                  <a:lnTo>
                    <a:pt x="53610" y="311"/>
                  </a:lnTo>
                  <a:lnTo>
                    <a:pt x="48000" y="1246"/>
                  </a:lnTo>
                  <a:lnTo>
                    <a:pt x="42389" y="2805"/>
                  </a:lnTo>
                  <a:lnTo>
                    <a:pt x="36467" y="4675"/>
                  </a:lnTo>
                  <a:lnTo>
                    <a:pt x="31168" y="7168"/>
                  </a:lnTo>
                  <a:lnTo>
                    <a:pt x="26493" y="10285"/>
                  </a:lnTo>
                  <a:lnTo>
                    <a:pt x="21818" y="13714"/>
                  </a:lnTo>
                  <a:lnTo>
                    <a:pt x="17454" y="17454"/>
                  </a:lnTo>
                  <a:lnTo>
                    <a:pt x="13714" y="21818"/>
                  </a:lnTo>
                  <a:lnTo>
                    <a:pt x="10285" y="26493"/>
                  </a:lnTo>
                  <a:lnTo>
                    <a:pt x="6857" y="31480"/>
                  </a:lnTo>
                  <a:lnTo>
                    <a:pt x="4675" y="36467"/>
                  </a:lnTo>
                  <a:lnTo>
                    <a:pt x="2805" y="42389"/>
                  </a:lnTo>
                  <a:lnTo>
                    <a:pt x="1246" y="48000"/>
                  </a:lnTo>
                  <a:lnTo>
                    <a:pt x="311" y="53922"/>
                  </a:lnTo>
                  <a:lnTo>
                    <a:pt x="0" y="59844"/>
                  </a:lnTo>
                  <a:lnTo>
                    <a:pt x="0" y="59844"/>
                  </a:lnTo>
                  <a:lnTo>
                    <a:pt x="311" y="66077"/>
                  </a:lnTo>
                  <a:lnTo>
                    <a:pt x="1246" y="72000"/>
                  </a:lnTo>
                  <a:lnTo>
                    <a:pt x="2805" y="77610"/>
                  </a:lnTo>
                  <a:lnTo>
                    <a:pt x="4675" y="83220"/>
                  </a:lnTo>
                  <a:lnTo>
                    <a:pt x="6857" y="88519"/>
                  </a:lnTo>
                  <a:lnTo>
                    <a:pt x="10285" y="93506"/>
                  </a:lnTo>
                  <a:lnTo>
                    <a:pt x="13714" y="98181"/>
                  </a:lnTo>
                  <a:lnTo>
                    <a:pt x="17454" y="102545"/>
                  </a:lnTo>
                  <a:lnTo>
                    <a:pt x="21818" y="106285"/>
                  </a:lnTo>
                  <a:lnTo>
                    <a:pt x="26493" y="109714"/>
                  </a:lnTo>
                  <a:lnTo>
                    <a:pt x="31168" y="112831"/>
                  </a:lnTo>
                  <a:lnTo>
                    <a:pt x="36467" y="115324"/>
                  </a:lnTo>
                  <a:lnTo>
                    <a:pt x="42389" y="117194"/>
                  </a:lnTo>
                  <a:lnTo>
                    <a:pt x="48000" y="118753"/>
                  </a:lnTo>
                  <a:lnTo>
                    <a:pt x="53610" y="119688"/>
                  </a:lnTo>
                  <a:lnTo>
                    <a:pt x="59844" y="120000"/>
                  </a:lnTo>
                  <a:lnTo>
                    <a:pt x="59844" y="120000"/>
                  </a:lnTo>
                  <a:lnTo>
                    <a:pt x="66077" y="119688"/>
                  </a:lnTo>
                  <a:lnTo>
                    <a:pt x="72000" y="118753"/>
                  </a:lnTo>
                  <a:lnTo>
                    <a:pt x="77610" y="117194"/>
                  </a:lnTo>
                  <a:lnTo>
                    <a:pt x="83220" y="115324"/>
                  </a:lnTo>
                  <a:lnTo>
                    <a:pt x="88519" y="112831"/>
                  </a:lnTo>
                  <a:lnTo>
                    <a:pt x="93194" y="109714"/>
                  </a:lnTo>
                  <a:lnTo>
                    <a:pt x="98181" y="106285"/>
                  </a:lnTo>
                  <a:lnTo>
                    <a:pt x="102233" y="102545"/>
                  </a:lnTo>
                  <a:lnTo>
                    <a:pt x="106285" y="98181"/>
                  </a:lnTo>
                  <a:lnTo>
                    <a:pt x="109402" y="93506"/>
                  </a:lnTo>
                  <a:lnTo>
                    <a:pt x="112831" y="88519"/>
                  </a:lnTo>
                  <a:lnTo>
                    <a:pt x="115324" y="83220"/>
                  </a:lnTo>
                  <a:lnTo>
                    <a:pt x="117194" y="77610"/>
                  </a:lnTo>
                  <a:lnTo>
                    <a:pt x="118441" y="72000"/>
                  </a:lnTo>
                  <a:lnTo>
                    <a:pt x="119688" y="66077"/>
                  </a:lnTo>
                  <a:lnTo>
                    <a:pt x="120000" y="59844"/>
                  </a:lnTo>
                  <a:lnTo>
                    <a:pt x="120000" y="59844"/>
                  </a:lnTo>
                  <a:lnTo>
                    <a:pt x="119688" y="53922"/>
                  </a:lnTo>
                  <a:lnTo>
                    <a:pt x="118441" y="48000"/>
                  </a:lnTo>
                  <a:lnTo>
                    <a:pt x="117194" y="42389"/>
                  </a:lnTo>
                  <a:lnTo>
                    <a:pt x="115324" y="36467"/>
                  </a:lnTo>
                  <a:lnTo>
                    <a:pt x="112831" y="31480"/>
                  </a:lnTo>
                  <a:lnTo>
                    <a:pt x="109402" y="26493"/>
                  </a:lnTo>
                  <a:lnTo>
                    <a:pt x="106285" y="21818"/>
                  </a:lnTo>
                  <a:lnTo>
                    <a:pt x="102233" y="17454"/>
                  </a:lnTo>
                  <a:lnTo>
                    <a:pt x="98181" y="13714"/>
                  </a:lnTo>
                  <a:lnTo>
                    <a:pt x="93194" y="10285"/>
                  </a:lnTo>
                  <a:lnTo>
                    <a:pt x="88519" y="7168"/>
                  </a:lnTo>
                  <a:lnTo>
                    <a:pt x="83220" y="4675"/>
                  </a:lnTo>
                  <a:lnTo>
                    <a:pt x="77610" y="2805"/>
                  </a:lnTo>
                  <a:lnTo>
                    <a:pt x="72000" y="1246"/>
                  </a:lnTo>
                  <a:lnTo>
                    <a:pt x="66077" y="311"/>
                  </a:lnTo>
                  <a:lnTo>
                    <a:pt x="59844" y="0"/>
                  </a:lnTo>
                  <a:lnTo>
                    <a:pt x="59844" y="0"/>
                  </a:lnTo>
                  <a:close/>
                  <a:moveTo>
                    <a:pt x="52675" y="13402"/>
                  </a:moveTo>
                  <a:lnTo>
                    <a:pt x="52675" y="13402"/>
                  </a:lnTo>
                  <a:lnTo>
                    <a:pt x="52675" y="12779"/>
                  </a:lnTo>
                  <a:lnTo>
                    <a:pt x="53298" y="11844"/>
                  </a:lnTo>
                  <a:lnTo>
                    <a:pt x="54233" y="11220"/>
                  </a:lnTo>
                  <a:lnTo>
                    <a:pt x="55168" y="10909"/>
                  </a:lnTo>
                  <a:lnTo>
                    <a:pt x="64831" y="10909"/>
                  </a:lnTo>
                  <a:lnTo>
                    <a:pt x="64831" y="10909"/>
                  </a:lnTo>
                  <a:lnTo>
                    <a:pt x="65766" y="11220"/>
                  </a:lnTo>
                  <a:lnTo>
                    <a:pt x="66701" y="11844"/>
                  </a:lnTo>
                  <a:lnTo>
                    <a:pt x="67012" y="12779"/>
                  </a:lnTo>
                  <a:lnTo>
                    <a:pt x="67012" y="13402"/>
                  </a:lnTo>
                  <a:lnTo>
                    <a:pt x="67012" y="20883"/>
                  </a:lnTo>
                  <a:lnTo>
                    <a:pt x="67012" y="20883"/>
                  </a:lnTo>
                  <a:lnTo>
                    <a:pt x="67012" y="21506"/>
                  </a:lnTo>
                  <a:lnTo>
                    <a:pt x="66701" y="22441"/>
                  </a:lnTo>
                  <a:lnTo>
                    <a:pt x="65766" y="22753"/>
                  </a:lnTo>
                  <a:lnTo>
                    <a:pt x="64831" y="23376"/>
                  </a:lnTo>
                  <a:lnTo>
                    <a:pt x="55168" y="23376"/>
                  </a:lnTo>
                  <a:lnTo>
                    <a:pt x="55168" y="23376"/>
                  </a:lnTo>
                  <a:lnTo>
                    <a:pt x="54233" y="22753"/>
                  </a:lnTo>
                  <a:lnTo>
                    <a:pt x="53298" y="22441"/>
                  </a:lnTo>
                  <a:lnTo>
                    <a:pt x="52675" y="21506"/>
                  </a:lnTo>
                  <a:lnTo>
                    <a:pt x="52675" y="20883"/>
                  </a:lnTo>
                  <a:lnTo>
                    <a:pt x="52675" y="13402"/>
                  </a:lnTo>
                  <a:close/>
                  <a:moveTo>
                    <a:pt x="59844" y="107532"/>
                  </a:moveTo>
                  <a:lnTo>
                    <a:pt x="59844" y="107532"/>
                  </a:lnTo>
                  <a:lnTo>
                    <a:pt x="56103" y="107532"/>
                  </a:lnTo>
                  <a:lnTo>
                    <a:pt x="51740" y="106597"/>
                  </a:lnTo>
                  <a:lnTo>
                    <a:pt x="48623" y="105662"/>
                  </a:lnTo>
                  <a:lnTo>
                    <a:pt x="44571" y="104727"/>
                  </a:lnTo>
                  <a:lnTo>
                    <a:pt x="41454" y="102857"/>
                  </a:lnTo>
                  <a:lnTo>
                    <a:pt x="38025" y="100987"/>
                  </a:lnTo>
                  <a:lnTo>
                    <a:pt x="35220" y="98493"/>
                  </a:lnTo>
                  <a:lnTo>
                    <a:pt x="32415" y="96311"/>
                  </a:lnTo>
                  <a:lnTo>
                    <a:pt x="29922" y="93506"/>
                  </a:lnTo>
                  <a:lnTo>
                    <a:pt x="27428" y="90389"/>
                  </a:lnTo>
                  <a:lnTo>
                    <a:pt x="25558" y="87272"/>
                  </a:lnTo>
                  <a:lnTo>
                    <a:pt x="23688" y="83844"/>
                  </a:lnTo>
                  <a:lnTo>
                    <a:pt x="22753" y="80103"/>
                  </a:lnTo>
                  <a:lnTo>
                    <a:pt x="21818" y="76675"/>
                  </a:lnTo>
                  <a:lnTo>
                    <a:pt x="20883" y="72311"/>
                  </a:lnTo>
                  <a:lnTo>
                    <a:pt x="20883" y="68571"/>
                  </a:lnTo>
                  <a:lnTo>
                    <a:pt x="20883" y="68571"/>
                  </a:lnTo>
                  <a:lnTo>
                    <a:pt x="20883" y="64831"/>
                  </a:lnTo>
                  <a:lnTo>
                    <a:pt x="21194" y="61090"/>
                  </a:lnTo>
                  <a:lnTo>
                    <a:pt x="22129" y="57662"/>
                  </a:lnTo>
                  <a:lnTo>
                    <a:pt x="23688" y="54233"/>
                  </a:lnTo>
                  <a:lnTo>
                    <a:pt x="25246" y="50805"/>
                  </a:lnTo>
                  <a:lnTo>
                    <a:pt x="27116" y="47688"/>
                  </a:lnTo>
                  <a:lnTo>
                    <a:pt x="28987" y="44571"/>
                  </a:lnTo>
                  <a:lnTo>
                    <a:pt x="31168" y="41766"/>
                  </a:lnTo>
                  <a:lnTo>
                    <a:pt x="33662" y="39584"/>
                  </a:lnTo>
                  <a:lnTo>
                    <a:pt x="36467" y="37090"/>
                  </a:lnTo>
                  <a:lnTo>
                    <a:pt x="39272" y="35220"/>
                  </a:lnTo>
                  <a:lnTo>
                    <a:pt x="42701" y="33662"/>
                  </a:lnTo>
                  <a:lnTo>
                    <a:pt x="45506" y="32415"/>
                  </a:lnTo>
                  <a:lnTo>
                    <a:pt x="49558" y="30857"/>
                  </a:lnTo>
                  <a:lnTo>
                    <a:pt x="52675" y="29922"/>
                  </a:lnTo>
                  <a:lnTo>
                    <a:pt x="56727" y="29610"/>
                  </a:lnTo>
                  <a:lnTo>
                    <a:pt x="56727" y="26181"/>
                  </a:lnTo>
                  <a:lnTo>
                    <a:pt x="63272" y="26181"/>
                  </a:lnTo>
                  <a:lnTo>
                    <a:pt x="63272" y="29610"/>
                  </a:lnTo>
                  <a:lnTo>
                    <a:pt x="63272" y="29610"/>
                  </a:lnTo>
                  <a:lnTo>
                    <a:pt x="68571" y="30545"/>
                  </a:lnTo>
                  <a:lnTo>
                    <a:pt x="73870" y="32415"/>
                  </a:lnTo>
                  <a:lnTo>
                    <a:pt x="78545" y="34285"/>
                  </a:lnTo>
                  <a:lnTo>
                    <a:pt x="83220" y="37090"/>
                  </a:lnTo>
                  <a:lnTo>
                    <a:pt x="86649" y="33662"/>
                  </a:lnTo>
                  <a:lnTo>
                    <a:pt x="86649" y="33662"/>
                  </a:lnTo>
                  <a:lnTo>
                    <a:pt x="88519" y="32415"/>
                  </a:lnTo>
                  <a:lnTo>
                    <a:pt x="91012" y="31792"/>
                  </a:lnTo>
                  <a:lnTo>
                    <a:pt x="92883" y="32415"/>
                  </a:lnTo>
                  <a:lnTo>
                    <a:pt x="94753" y="33662"/>
                  </a:lnTo>
                  <a:lnTo>
                    <a:pt x="94753" y="33662"/>
                  </a:lnTo>
                  <a:lnTo>
                    <a:pt x="96311" y="35532"/>
                  </a:lnTo>
                  <a:lnTo>
                    <a:pt x="96623" y="37714"/>
                  </a:lnTo>
                  <a:lnTo>
                    <a:pt x="96311" y="39896"/>
                  </a:lnTo>
                  <a:lnTo>
                    <a:pt x="94753" y="41766"/>
                  </a:lnTo>
                  <a:lnTo>
                    <a:pt x="91324" y="45194"/>
                  </a:lnTo>
                  <a:lnTo>
                    <a:pt x="91324" y="45194"/>
                  </a:lnTo>
                  <a:lnTo>
                    <a:pt x="94753" y="50493"/>
                  </a:lnTo>
                  <a:lnTo>
                    <a:pt x="97246" y="56103"/>
                  </a:lnTo>
                  <a:lnTo>
                    <a:pt x="98493" y="62337"/>
                  </a:lnTo>
                  <a:lnTo>
                    <a:pt x="99116" y="68571"/>
                  </a:lnTo>
                  <a:lnTo>
                    <a:pt x="99116" y="68571"/>
                  </a:lnTo>
                  <a:lnTo>
                    <a:pt x="99116" y="72311"/>
                  </a:lnTo>
                  <a:lnTo>
                    <a:pt x="98181" y="76675"/>
                  </a:lnTo>
                  <a:lnTo>
                    <a:pt x="97246" y="80103"/>
                  </a:lnTo>
                  <a:lnTo>
                    <a:pt x="96311" y="83844"/>
                  </a:lnTo>
                  <a:lnTo>
                    <a:pt x="94129" y="87272"/>
                  </a:lnTo>
                  <a:lnTo>
                    <a:pt x="92259" y="90389"/>
                  </a:lnTo>
                  <a:lnTo>
                    <a:pt x="90077" y="93506"/>
                  </a:lnTo>
                  <a:lnTo>
                    <a:pt x="87584" y="96311"/>
                  </a:lnTo>
                  <a:lnTo>
                    <a:pt x="84779" y="98493"/>
                  </a:lnTo>
                  <a:lnTo>
                    <a:pt x="81974" y="100987"/>
                  </a:lnTo>
                  <a:lnTo>
                    <a:pt x="78545" y="102857"/>
                  </a:lnTo>
                  <a:lnTo>
                    <a:pt x="75116" y="104727"/>
                  </a:lnTo>
                  <a:lnTo>
                    <a:pt x="71376" y="105662"/>
                  </a:lnTo>
                  <a:lnTo>
                    <a:pt x="67948" y="106597"/>
                  </a:lnTo>
                  <a:lnTo>
                    <a:pt x="63896" y="107532"/>
                  </a:lnTo>
                  <a:lnTo>
                    <a:pt x="59844" y="107532"/>
                  </a:lnTo>
                  <a:lnTo>
                    <a:pt x="59844" y="107532"/>
                  </a:lnTo>
                  <a:close/>
                </a:path>
              </a:pathLst>
            </a:cu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000">
                <a:solidFill>
                  <a:srgbClr val="000000"/>
                </a:solidFill>
                <a:latin typeface="Arial"/>
                <a:ea typeface="Arial"/>
                <a:cs typeface="Arial"/>
                <a:sym typeface="Arial"/>
              </a:endParaRPr>
            </a:p>
          </p:txBody>
        </p:sp>
        <p:sp>
          <p:nvSpPr>
            <p:cNvPr id="11" name="Google Shape;4812;g29c0ca99db8_3_7">
              <a:extLst>
                <a:ext uri="{FF2B5EF4-FFF2-40B4-BE49-F238E27FC236}">
                  <a16:creationId xmlns:a16="http://schemas.microsoft.com/office/drawing/2014/main" id="{E0CD8BD5-288A-3A91-535C-2405838A196B}"/>
                </a:ext>
              </a:extLst>
            </p:cNvPr>
            <p:cNvSpPr/>
            <p:nvPr/>
          </p:nvSpPr>
          <p:spPr>
            <a:xfrm>
              <a:off x="3318332" y="6100002"/>
              <a:ext cx="358800" cy="358800"/>
            </a:xfrm>
            <a:custGeom>
              <a:avLst/>
              <a:gdLst/>
              <a:ahLst/>
              <a:cxnLst/>
              <a:rect l="l" t="t" r="r" b="b"/>
              <a:pathLst>
                <a:path w="120000" h="120000" extrusionOk="0">
                  <a:moveTo>
                    <a:pt x="96106" y="12212"/>
                  </a:moveTo>
                  <a:lnTo>
                    <a:pt x="96106" y="12212"/>
                  </a:lnTo>
                  <a:lnTo>
                    <a:pt x="87610" y="7433"/>
                  </a:lnTo>
                  <a:lnTo>
                    <a:pt x="79646" y="3185"/>
                  </a:lnTo>
                  <a:lnTo>
                    <a:pt x="70088" y="530"/>
                  </a:lnTo>
                  <a:lnTo>
                    <a:pt x="60000" y="0"/>
                  </a:lnTo>
                  <a:lnTo>
                    <a:pt x="60000" y="0"/>
                  </a:lnTo>
                  <a:lnTo>
                    <a:pt x="53628" y="0"/>
                  </a:lnTo>
                  <a:lnTo>
                    <a:pt x="47787" y="1592"/>
                  </a:lnTo>
                  <a:lnTo>
                    <a:pt x="42477" y="2123"/>
                  </a:lnTo>
                  <a:lnTo>
                    <a:pt x="36637" y="4778"/>
                  </a:lnTo>
                  <a:lnTo>
                    <a:pt x="31858" y="7433"/>
                  </a:lnTo>
                  <a:lnTo>
                    <a:pt x="27079" y="10619"/>
                  </a:lnTo>
                  <a:lnTo>
                    <a:pt x="21769" y="13805"/>
                  </a:lnTo>
                  <a:lnTo>
                    <a:pt x="18053" y="17522"/>
                  </a:lnTo>
                  <a:lnTo>
                    <a:pt x="13805" y="21769"/>
                  </a:lnTo>
                  <a:lnTo>
                    <a:pt x="10619" y="26548"/>
                  </a:lnTo>
                  <a:lnTo>
                    <a:pt x="7433" y="31327"/>
                  </a:lnTo>
                  <a:lnTo>
                    <a:pt x="4778" y="36637"/>
                  </a:lnTo>
                  <a:lnTo>
                    <a:pt x="2654" y="41946"/>
                  </a:lnTo>
                  <a:lnTo>
                    <a:pt x="1061" y="47787"/>
                  </a:lnTo>
                  <a:lnTo>
                    <a:pt x="0" y="54159"/>
                  </a:lnTo>
                  <a:lnTo>
                    <a:pt x="0" y="60000"/>
                  </a:lnTo>
                  <a:lnTo>
                    <a:pt x="0" y="60000"/>
                  </a:lnTo>
                  <a:lnTo>
                    <a:pt x="0" y="66371"/>
                  </a:lnTo>
                  <a:lnTo>
                    <a:pt x="1061" y="72212"/>
                  </a:lnTo>
                  <a:lnTo>
                    <a:pt x="2654" y="78053"/>
                  </a:lnTo>
                  <a:lnTo>
                    <a:pt x="4778" y="83362"/>
                  </a:lnTo>
                  <a:lnTo>
                    <a:pt x="7433" y="88672"/>
                  </a:lnTo>
                  <a:lnTo>
                    <a:pt x="10619" y="93451"/>
                  </a:lnTo>
                  <a:lnTo>
                    <a:pt x="13805" y="98230"/>
                  </a:lnTo>
                  <a:lnTo>
                    <a:pt x="18053" y="102477"/>
                  </a:lnTo>
                  <a:lnTo>
                    <a:pt x="21769" y="106194"/>
                  </a:lnTo>
                  <a:lnTo>
                    <a:pt x="27079" y="109380"/>
                  </a:lnTo>
                  <a:lnTo>
                    <a:pt x="31858" y="112566"/>
                  </a:lnTo>
                  <a:lnTo>
                    <a:pt x="36637" y="115221"/>
                  </a:lnTo>
                  <a:lnTo>
                    <a:pt x="42477" y="117876"/>
                  </a:lnTo>
                  <a:lnTo>
                    <a:pt x="47787" y="119469"/>
                  </a:lnTo>
                  <a:lnTo>
                    <a:pt x="53628" y="120000"/>
                  </a:lnTo>
                  <a:lnTo>
                    <a:pt x="60000" y="120000"/>
                  </a:lnTo>
                  <a:lnTo>
                    <a:pt x="60000" y="120000"/>
                  </a:lnTo>
                  <a:lnTo>
                    <a:pt x="66902" y="120000"/>
                  </a:lnTo>
                  <a:lnTo>
                    <a:pt x="72212" y="119469"/>
                  </a:lnTo>
                  <a:lnTo>
                    <a:pt x="78053" y="117876"/>
                  </a:lnTo>
                  <a:lnTo>
                    <a:pt x="83893" y="115221"/>
                  </a:lnTo>
                  <a:lnTo>
                    <a:pt x="88672" y="112566"/>
                  </a:lnTo>
                  <a:lnTo>
                    <a:pt x="93451" y="109380"/>
                  </a:lnTo>
                  <a:lnTo>
                    <a:pt x="98230" y="106194"/>
                  </a:lnTo>
                  <a:lnTo>
                    <a:pt x="102477" y="102477"/>
                  </a:lnTo>
                  <a:lnTo>
                    <a:pt x="106194" y="98230"/>
                  </a:lnTo>
                  <a:lnTo>
                    <a:pt x="109911" y="93451"/>
                  </a:lnTo>
                  <a:lnTo>
                    <a:pt x="113097" y="88672"/>
                  </a:lnTo>
                  <a:lnTo>
                    <a:pt x="115221" y="83362"/>
                  </a:lnTo>
                  <a:lnTo>
                    <a:pt x="117876" y="78053"/>
                  </a:lnTo>
                  <a:lnTo>
                    <a:pt x="119469" y="72212"/>
                  </a:lnTo>
                  <a:lnTo>
                    <a:pt x="120000" y="66371"/>
                  </a:lnTo>
                  <a:lnTo>
                    <a:pt x="120000" y="60000"/>
                  </a:lnTo>
                  <a:lnTo>
                    <a:pt x="120000" y="60000"/>
                  </a:lnTo>
                  <a:lnTo>
                    <a:pt x="119469" y="50442"/>
                  </a:lnTo>
                  <a:lnTo>
                    <a:pt x="116814" y="40353"/>
                  </a:lnTo>
                  <a:lnTo>
                    <a:pt x="113097" y="32389"/>
                  </a:lnTo>
                  <a:lnTo>
                    <a:pt x="108318" y="24424"/>
                  </a:lnTo>
                  <a:lnTo>
                    <a:pt x="108318" y="24424"/>
                  </a:lnTo>
                  <a:lnTo>
                    <a:pt x="102477" y="17522"/>
                  </a:lnTo>
                  <a:lnTo>
                    <a:pt x="96106" y="12212"/>
                  </a:lnTo>
                  <a:lnTo>
                    <a:pt x="96106" y="12212"/>
                  </a:lnTo>
                  <a:close/>
                  <a:moveTo>
                    <a:pt x="104070" y="63185"/>
                  </a:moveTo>
                  <a:lnTo>
                    <a:pt x="112035" y="63185"/>
                  </a:lnTo>
                  <a:lnTo>
                    <a:pt x="112035" y="63185"/>
                  </a:lnTo>
                  <a:lnTo>
                    <a:pt x="110442" y="72743"/>
                  </a:lnTo>
                  <a:lnTo>
                    <a:pt x="107256" y="81769"/>
                  </a:lnTo>
                  <a:lnTo>
                    <a:pt x="103008" y="90265"/>
                  </a:lnTo>
                  <a:lnTo>
                    <a:pt x="96637" y="97168"/>
                  </a:lnTo>
                  <a:lnTo>
                    <a:pt x="90265" y="103008"/>
                  </a:lnTo>
                  <a:lnTo>
                    <a:pt x="82300" y="107787"/>
                  </a:lnTo>
                  <a:lnTo>
                    <a:pt x="73274" y="110442"/>
                  </a:lnTo>
                  <a:lnTo>
                    <a:pt x="63185" y="112035"/>
                  </a:lnTo>
                  <a:lnTo>
                    <a:pt x="63185" y="104070"/>
                  </a:lnTo>
                  <a:lnTo>
                    <a:pt x="63185" y="104070"/>
                  </a:lnTo>
                  <a:lnTo>
                    <a:pt x="63185" y="102477"/>
                  </a:lnTo>
                  <a:lnTo>
                    <a:pt x="62654" y="101415"/>
                  </a:lnTo>
                  <a:lnTo>
                    <a:pt x="61592" y="100884"/>
                  </a:lnTo>
                  <a:lnTo>
                    <a:pt x="60000" y="100884"/>
                  </a:lnTo>
                  <a:lnTo>
                    <a:pt x="60000" y="100884"/>
                  </a:lnTo>
                  <a:lnTo>
                    <a:pt x="58407" y="100884"/>
                  </a:lnTo>
                  <a:lnTo>
                    <a:pt x="57876" y="101415"/>
                  </a:lnTo>
                  <a:lnTo>
                    <a:pt x="56814" y="102477"/>
                  </a:lnTo>
                  <a:lnTo>
                    <a:pt x="56814" y="104070"/>
                  </a:lnTo>
                  <a:lnTo>
                    <a:pt x="56814" y="112035"/>
                  </a:lnTo>
                  <a:lnTo>
                    <a:pt x="56814" y="112035"/>
                  </a:lnTo>
                  <a:lnTo>
                    <a:pt x="47256" y="110442"/>
                  </a:lnTo>
                  <a:lnTo>
                    <a:pt x="38230" y="107787"/>
                  </a:lnTo>
                  <a:lnTo>
                    <a:pt x="30265" y="103008"/>
                  </a:lnTo>
                  <a:lnTo>
                    <a:pt x="23362" y="97168"/>
                  </a:lnTo>
                  <a:lnTo>
                    <a:pt x="16991" y="90265"/>
                  </a:lnTo>
                  <a:lnTo>
                    <a:pt x="13274" y="81769"/>
                  </a:lnTo>
                  <a:lnTo>
                    <a:pt x="9557" y="72743"/>
                  </a:lnTo>
                  <a:lnTo>
                    <a:pt x="7964" y="63185"/>
                  </a:lnTo>
                  <a:lnTo>
                    <a:pt x="16460" y="63185"/>
                  </a:lnTo>
                  <a:lnTo>
                    <a:pt x="16460" y="63185"/>
                  </a:lnTo>
                  <a:lnTo>
                    <a:pt x="18053" y="63185"/>
                  </a:lnTo>
                  <a:lnTo>
                    <a:pt x="18584" y="62654"/>
                  </a:lnTo>
                  <a:lnTo>
                    <a:pt x="19646" y="61592"/>
                  </a:lnTo>
                  <a:lnTo>
                    <a:pt x="19646" y="60000"/>
                  </a:lnTo>
                  <a:lnTo>
                    <a:pt x="19646" y="60000"/>
                  </a:lnTo>
                  <a:lnTo>
                    <a:pt x="19646" y="58938"/>
                  </a:lnTo>
                  <a:lnTo>
                    <a:pt x="18584" y="57345"/>
                  </a:lnTo>
                  <a:lnTo>
                    <a:pt x="18053" y="56814"/>
                  </a:lnTo>
                  <a:lnTo>
                    <a:pt x="16460" y="56814"/>
                  </a:lnTo>
                  <a:lnTo>
                    <a:pt x="7964" y="56814"/>
                  </a:lnTo>
                  <a:lnTo>
                    <a:pt x="7964" y="56814"/>
                  </a:lnTo>
                  <a:lnTo>
                    <a:pt x="9026" y="52035"/>
                  </a:lnTo>
                  <a:lnTo>
                    <a:pt x="9557" y="47256"/>
                  </a:lnTo>
                  <a:lnTo>
                    <a:pt x="13274" y="37168"/>
                  </a:lnTo>
                  <a:lnTo>
                    <a:pt x="18053" y="29203"/>
                  </a:lnTo>
                  <a:lnTo>
                    <a:pt x="24424" y="21769"/>
                  </a:lnTo>
                  <a:lnTo>
                    <a:pt x="31858" y="15929"/>
                  </a:lnTo>
                  <a:lnTo>
                    <a:pt x="40884" y="11150"/>
                  </a:lnTo>
                  <a:lnTo>
                    <a:pt x="50442" y="9026"/>
                  </a:lnTo>
                  <a:lnTo>
                    <a:pt x="55221" y="7964"/>
                  </a:lnTo>
                  <a:lnTo>
                    <a:pt x="60000" y="7964"/>
                  </a:lnTo>
                  <a:lnTo>
                    <a:pt x="60000" y="7964"/>
                  </a:lnTo>
                  <a:lnTo>
                    <a:pt x="64778" y="7964"/>
                  </a:lnTo>
                  <a:lnTo>
                    <a:pt x="70088" y="9026"/>
                  </a:lnTo>
                  <a:lnTo>
                    <a:pt x="79646" y="11150"/>
                  </a:lnTo>
                  <a:lnTo>
                    <a:pt x="88672" y="15929"/>
                  </a:lnTo>
                  <a:lnTo>
                    <a:pt x="96106" y="21769"/>
                  </a:lnTo>
                  <a:lnTo>
                    <a:pt x="102477" y="29203"/>
                  </a:lnTo>
                  <a:lnTo>
                    <a:pt x="107256" y="37168"/>
                  </a:lnTo>
                  <a:lnTo>
                    <a:pt x="110442" y="47256"/>
                  </a:lnTo>
                  <a:lnTo>
                    <a:pt x="111504" y="52035"/>
                  </a:lnTo>
                  <a:lnTo>
                    <a:pt x="112035" y="56814"/>
                  </a:lnTo>
                  <a:lnTo>
                    <a:pt x="104070" y="56814"/>
                  </a:lnTo>
                  <a:lnTo>
                    <a:pt x="104070" y="56814"/>
                  </a:lnTo>
                  <a:lnTo>
                    <a:pt x="102477" y="56814"/>
                  </a:lnTo>
                  <a:lnTo>
                    <a:pt x="101415" y="57345"/>
                  </a:lnTo>
                  <a:lnTo>
                    <a:pt x="100884" y="58938"/>
                  </a:lnTo>
                  <a:lnTo>
                    <a:pt x="100884" y="60000"/>
                  </a:lnTo>
                  <a:lnTo>
                    <a:pt x="100884" y="60000"/>
                  </a:lnTo>
                  <a:lnTo>
                    <a:pt x="100884" y="61592"/>
                  </a:lnTo>
                  <a:lnTo>
                    <a:pt x="101415" y="62654"/>
                  </a:lnTo>
                  <a:lnTo>
                    <a:pt x="102477" y="63185"/>
                  </a:lnTo>
                  <a:lnTo>
                    <a:pt x="104070" y="63185"/>
                  </a:lnTo>
                  <a:lnTo>
                    <a:pt x="104070" y="63185"/>
                  </a:lnTo>
                  <a:close/>
                </a:path>
              </a:pathLst>
            </a:cu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000">
                <a:solidFill>
                  <a:srgbClr val="000000"/>
                </a:solidFill>
                <a:latin typeface="Arial"/>
                <a:ea typeface="Arial"/>
                <a:cs typeface="Arial"/>
                <a:sym typeface="Arial"/>
              </a:endParaRPr>
            </a:p>
          </p:txBody>
        </p:sp>
      </p:grpSp>
      <p:sp>
        <p:nvSpPr>
          <p:cNvPr id="12" name="Google Shape;4813;g29c0ca99db8_3_7">
            <a:extLst>
              <a:ext uri="{FF2B5EF4-FFF2-40B4-BE49-F238E27FC236}">
                <a16:creationId xmlns:a16="http://schemas.microsoft.com/office/drawing/2014/main" id="{AD1E8E55-2DD5-E3F5-8565-D685EEF5A240}"/>
              </a:ext>
            </a:extLst>
          </p:cNvPr>
          <p:cNvSpPr/>
          <p:nvPr/>
        </p:nvSpPr>
        <p:spPr>
          <a:xfrm>
            <a:off x="6132200" y="3275413"/>
            <a:ext cx="270600" cy="306600"/>
          </a:xfrm>
          <a:prstGeom prst="ellipse">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 name="Google Shape;4814;g29c0ca99db8_3_7">
            <a:extLst>
              <a:ext uri="{FF2B5EF4-FFF2-40B4-BE49-F238E27FC236}">
                <a16:creationId xmlns:a16="http://schemas.microsoft.com/office/drawing/2014/main" id="{3D0FB451-4F91-3F85-0B30-35692E8C7B06}"/>
              </a:ext>
            </a:extLst>
          </p:cNvPr>
          <p:cNvSpPr/>
          <p:nvPr/>
        </p:nvSpPr>
        <p:spPr>
          <a:xfrm>
            <a:off x="7222613" y="3278900"/>
            <a:ext cx="270600" cy="306600"/>
          </a:xfrm>
          <a:prstGeom prst="ellipse">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14" name="Google Shape;4815;g29c0ca99db8_3_7">
            <a:extLst>
              <a:ext uri="{FF2B5EF4-FFF2-40B4-BE49-F238E27FC236}">
                <a16:creationId xmlns:a16="http://schemas.microsoft.com/office/drawing/2014/main" id="{A94033CC-E51C-3B6A-4AFA-8D99D383CCB2}"/>
              </a:ext>
            </a:extLst>
          </p:cNvPr>
          <p:cNvGrpSpPr/>
          <p:nvPr/>
        </p:nvGrpSpPr>
        <p:grpSpPr>
          <a:xfrm>
            <a:off x="6106166" y="3253986"/>
            <a:ext cx="322324" cy="349476"/>
            <a:chOff x="592808" y="2265179"/>
            <a:chExt cx="612900" cy="612900"/>
          </a:xfrm>
        </p:grpSpPr>
        <p:sp>
          <p:nvSpPr>
            <p:cNvPr id="15" name="Google Shape;4816;g29c0ca99db8_3_7">
              <a:extLst>
                <a:ext uri="{FF2B5EF4-FFF2-40B4-BE49-F238E27FC236}">
                  <a16:creationId xmlns:a16="http://schemas.microsoft.com/office/drawing/2014/main" id="{8B3ABB60-2105-1196-7E67-D0AB8C17FDD3}"/>
                </a:ext>
              </a:extLst>
            </p:cNvPr>
            <p:cNvSpPr/>
            <p:nvPr/>
          </p:nvSpPr>
          <p:spPr>
            <a:xfrm>
              <a:off x="726158" y="2444566"/>
              <a:ext cx="252300" cy="295200"/>
            </a:xfrm>
            <a:custGeom>
              <a:avLst/>
              <a:gdLst/>
              <a:ahLst/>
              <a:cxnLst/>
              <a:rect l="l" t="t" r="r" b="b"/>
              <a:pathLst>
                <a:path w="120000" h="120000" extrusionOk="0">
                  <a:moveTo>
                    <a:pt x="52075" y="59354"/>
                  </a:moveTo>
                  <a:lnTo>
                    <a:pt x="52075" y="0"/>
                  </a:lnTo>
                  <a:lnTo>
                    <a:pt x="52075" y="0"/>
                  </a:lnTo>
                  <a:lnTo>
                    <a:pt x="41509" y="4516"/>
                  </a:lnTo>
                  <a:lnTo>
                    <a:pt x="31698" y="9032"/>
                  </a:lnTo>
                  <a:lnTo>
                    <a:pt x="21886" y="14838"/>
                  </a:lnTo>
                  <a:lnTo>
                    <a:pt x="15094" y="21935"/>
                  </a:lnTo>
                  <a:lnTo>
                    <a:pt x="8301" y="29677"/>
                  </a:lnTo>
                  <a:lnTo>
                    <a:pt x="3773" y="38709"/>
                  </a:lnTo>
                  <a:lnTo>
                    <a:pt x="1509" y="48387"/>
                  </a:lnTo>
                  <a:lnTo>
                    <a:pt x="0" y="59354"/>
                  </a:lnTo>
                  <a:lnTo>
                    <a:pt x="0" y="59354"/>
                  </a:lnTo>
                  <a:lnTo>
                    <a:pt x="0" y="65161"/>
                  </a:lnTo>
                  <a:lnTo>
                    <a:pt x="1509" y="71612"/>
                  </a:lnTo>
                  <a:lnTo>
                    <a:pt x="3773" y="77419"/>
                  </a:lnTo>
                  <a:lnTo>
                    <a:pt x="6037" y="81935"/>
                  </a:lnTo>
                  <a:lnTo>
                    <a:pt x="11320" y="92903"/>
                  </a:lnTo>
                  <a:lnTo>
                    <a:pt x="21132" y="101935"/>
                  </a:lnTo>
                  <a:lnTo>
                    <a:pt x="31698" y="109032"/>
                  </a:lnTo>
                  <a:lnTo>
                    <a:pt x="43018" y="114838"/>
                  </a:lnTo>
                  <a:lnTo>
                    <a:pt x="49811" y="116774"/>
                  </a:lnTo>
                  <a:lnTo>
                    <a:pt x="56603" y="118709"/>
                  </a:lnTo>
                  <a:lnTo>
                    <a:pt x="63396" y="120000"/>
                  </a:lnTo>
                  <a:lnTo>
                    <a:pt x="70943" y="120000"/>
                  </a:lnTo>
                  <a:lnTo>
                    <a:pt x="70943" y="120000"/>
                  </a:lnTo>
                  <a:lnTo>
                    <a:pt x="77735" y="120000"/>
                  </a:lnTo>
                  <a:lnTo>
                    <a:pt x="84528" y="118709"/>
                  </a:lnTo>
                  <a:lnTo>
                    <a:pt x="98113" y="114838"/>
                  </a:lnTo>
                  <a:lnTo>
                    <a:pt x="110188" y="109677"/>
                  </a:lnTo>
                  <a:lnTo>
                    <a:pt x="120000" y="101935"/>
                  </a:lnTo>
                  <a:lnTo>
                    <a:pt x="61132" y="72258"/>
                  </a:lnTo>
                  <a:lnTo>
                    <a:pt x="61132" y="72258"/>
                  </a:lnTo>
                  <a:lnTo>
                    <a:pt x="58113" y="70322"/>
                  </a:lnTo>
                  <a:lnTo>
                    <a:pt x="54339" y="67096"/>
                  </a:lnTo>
                  <a:lnTo>
                    <a:pt x="53584" y="63225"/>
                  </a:lnTo>
                  <a:lnTo>
                    <a:pt x="52075" y="59354"/>
                  </a:lnTo>
                  <a:lnTo>
                    <a:pt x="52075" y="59354"/>
                  </a:lnTo>
                  <a:close/>
                </a:path>
              </a:pathLst>
            </a:cu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000">
                <a:solidFill>
                  <a:srgbClr val="000000"/>
                </a:solidFill>
                <a:latin typeface="Arial"/>
                <a:ea typeface="Arial"/>
                <a:cs typeface="Arial"/>
                <a:sym typeface="Arial"/>
              </a:endParaRPr>
            </a:p>
          </p:txBody>
        </p:sp>
        <p:sp>
          <p:nvSpPr>
            <p:cNvPr id="16" name="Google Shape;4817;g29c0ca99db8_3_7">
              <a:extLst>
                <a:ext uri="{FF2B5EF4-FFF2-40B4-BE49-F238E27FC236}">
                  <a16:creationId xmlns:a16="http://schemas.microsoft.com/office/drawing/2014/main" id="{10FFBF82-CF36-7235-F237-E4C7AA7B87F8}"/>
                </a:ext>
              </a:extLst>
            </p:cNvPr>
            <p:cNvSpPr/>
            <p:nvPr/>
          </p:nvSpPr>
          <p:spPr>
            <a:xfrm>
              <a:off x="930945" y="2392179"/>
              <a:ext cx="123900" cy="128700"/>
            </a:xfrm>
            <a:custGeom>
              <a:avLst/>
              <a:gdLst/>
              <a:ahLst/>
              <a:cxnLst/>
              <a:rect l="l" t="t" r="r" b="b"/>
              <a:pathLst>
                <a:path w="120000" h="120000" extrusionOk="0">
                  <a:moveTo>
                    <a:pt x="0" y="0"/>
                  </a:moveTo>
                  <a:lnTo>
                    <a:pt x="0" y="120000"/>
                  </a:lnTo>
                  <a:lnTo>
                    <a:pt x="120000" y="90370"/>
                  </a:lnTo>
                  <a:lnTo>
                    <a:pt x="120000" y="90370"/>
                  </a:lnTo>
                  <a:lnTo>
                    <a:pt x="112307" y="72592"/>
                  </a:lnTo>
                  <a:lnTo>
                    <a:pt x="100000" y="56296"/>
                  </a:lnTo>
                  <a:lnTo>
                    <a:pt x="86153" y="42962"/>
                  </a:lnTo>
                  <a:lnTo>
                    <a:pt x="72307" y="29629"/>
                  </a:lnTo>
                  <a:lnTo>
                    <a:pt x="55384" y="17777"/>
                  </a:lnTo>
                  <a:lnTo>
                    <a:pt x="36923" y="10370"/>
                  </a:lnTo>
                  <a:lnTo>
                    <a:pt x="18461" y="4444"/>
                  </a:lnTo>
                  <a:lnTo>
                    <a:pt x="0" y="0"/>
                  </a:lnTo>
                  <a:lnTo>
                    <a:pt x="0" y="0"/>
                  </a:lnTo>
                  <a:close/>
                </a:path>
              </a:pathLst>
            </a:cu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000">
                <a:solidFill>
                  <a:srgbClr val="000000"/>
                </a:solidFill>
                <a:latin typeface="Arial"/>
                <a:ea typeface="Arial"/>
                <a:cs typeface="Arial"/>
                <a:sym typeface="Arial"/>
              </a:endParaRPr>
            </a:p>
          </p:txBody>
        </p:sp>
        <p:sp>
          <p:nvSpPr>
            <p:cNvPr id="17" name="Google Shape;4818;g29c0ca99db8_3_7">
              <a:extLst>
                <a:ext uri="{FF2B5EF4-FFF2-40B4-BE49-F238E27FC236}">
                  <a16:creationId xmlns:a16="http://schemas.microsoft.com/office/drawing/2014/main" id="{AB15E204-32DE-12AB-C7AE-725A6D822EE2}"/>
                </a:ext>
              </a:extLst>
            </p:cNvPr>
            <p:cNvSpPr/>
            <p:nvPr/>
          </p:nvSpPr>
          <p:spPr>
            <a:xfrm>
              <a:off x="592808" y="2265179"/>
              <a:ext cx="612900" cy="612900"/>
            </a:xfrm>
            <a:custGeom>
              <a:avLst/>
              <a:gdLst/>
              <a:ahLst/>
              <a:cxnLst/>
              <a:rect l="l" t="t" r="r" b="b"/>
              <a:pathLst>
                <a:path w="120000" h="120000" extrusionOk="0">
                  <a:moveTo>
                    <a:pt x="60000" y="0"/>
                  </a:moveTo>
                  <a:lnTo>
                    <a:pt x="60000" y="0"/>
                  </a:lnTo>
                  <a:lnTo>
                    <a:pt x="53782" y="621"/>
                  </a:lnTo>
                  <a:lnTo>
                    <a:pt x="48186" y="1554"/>
                  </a:lnTo>
                  <a:lnTo>
                    <a:pt x="42279" y="2797"/>
                  </a:lnTo>
                  <a:lnTo>
                    <a:pt x="36683" y="4663"/>
                  </a:lnTo>
                  <a:lnTo>
                    <a:pt x="31398" y="7150"/>
                  </a:lnTo>
                  <a:lnTo>
                    <a:pt x="26735" y="10569"/>
                  </a:lnTo>
                  <a:lnTo>
                    <a:pt x="21761" y="13989"/>
                  </a:lnTo>
                  <a:lnTo>
                    <a:pt x="17720" y="17720"/>
                  </a:lnTo>
                  <a:lnTo>
                    <a:pt x="13678" y="22072"/>
                  </a:lnTo>
                  <a:lnTo>
                    <a:pt x="10569" y="26735"/>
                  </a:lnTo>
                  <a:lnTo>
                    <a:pt x="7150" y="31398"/>
                  </a:lnTo>
                  <a:lnTo>
                    <a:pt x="4663" y="36683"/>
                  </a:lnTo>
                  <a:lnTo>
                    <a:pt x="2797" y="42279"/>
                  </a:lnTo>
                  <a:lnTo>
                    <a:pt x="1554" y="48186"/>
                  </a:lnTo>
                  <a:lnTo>
                    <a:pt x="621" y="53782"/>
                  </a:lnTo>
                  <a:lnTo>
                    <a:pt x="0" y="60000"/>
                  </a:lnTo>
                  <a:lnTo>
                    <a:pt x="0" y="60000"/>
                  </a:lnTo>
                  <a:lnTo>
                    <a:pt x="621" y="66217"/>
                  </a:lnTo>
                  <a:lnTo>
                    <a:pt x="1554" y="71813"/>
                  </a:lnTo>
                  <a:lnTo>
                    <a:pt x="2797" y="77720"/>
                  </a:lnTo>
                  <a:lnTo>
                    <a:pt x="4663" y="83316"/>
                  </a:lnTo>
                  <a:lnTo>
                    <a:pt x="7150" y="88601"/>
                  </a:lnTo>
                  <a:lnTo>
                    <a:pt x="10569" y="93264"/>
                  </a:lnTo>
                  <a:lnTo>
                    <a:pt x="13678" y="97927"/>
                  </a:lnTo>
                  <a:lnTo>
                    <a:pt x="17720" y="102279"/>
                  </a:lnTo>
                  <a:lnTo>
                    <a:pt x="21761" y="106010"/>
                  </a:lnTo>
                  <a:lnTo>
                    <a:pt x="26735" y="109430"/>
                  </a:lnTo>
                  <a:lnTo>
                    <a:pt x="31398" y="112849"/>
                  </a:lnTo>
                  <a:lnTo>
                    <a:pt x="36683" y="115025"/>
                  </a:lnTo>
                  <a:lnTo>
                    <a:pt x="42279" y="117202"/>
                  </a:lnTo>
                  <a:lnTo>
                    <a:pt x="48186" y="118445"/>
                  </a:lnTo>
                  <a:lnTo>
                    <a:pt x="53782" y="119378"/>
                  </a:lnTo>
                  <a:lnTo>
                    <a:pt x="60000" y="120000"/>
                  </a:lnTo>
                  <a:lnTo>
                    <a:pt x="60000" y="120000"/>
                  </a:lnTo>
                  <a:lnTo>
                    <a:pt x="66217" y="119378"/>
                  </a:lnTo>
                  <a:lnTo>
                    <a:pt x="71813" y="118445"/>
                  </a:lnTo>
                  <a:lnTo>
                    <a:pt x="77409" y="117202"/>
                  </a:lnTo>
                  <a:lnTo>
                    <a:pt x="83316" y="115025"/>
                  </a:lnTo>
                  <a:lnTo>
                    <a:pt x="88601" y="112849"/>
                  </a:lnTo>
                  <a:lnTo>
                    <a:pt x="93264" y="109430"/>
                  </a:lnTo>
                  <a:lnTo>
                    <a:pt x="97927" y="106010"/>
                  </a:lnTo>
                  <a:lnTo>
                    <a:pt x="102279" y="102279"/>
                  </a:lnTo>
                  <a:lnTo>
                    <a:pt x="106010" y="97927"/>
                  </a:lnTo>
                  <a:lnTo>
                    <a:pt x="109430" y="93264"/>
                  </a:lnTo>
                  <a:lnTo>
                    <a:pt x="112849" y="88601"/>
                  </a:lnTo>
                  <a:lnTo>
                    <a:pt x="115025" y="83316"/>
                  </a:lnTo>
                  <a:lnTo>
                    <a:pt x="116891" y="77720"/>
                  </a:lnTo>
                  <a:lnTo>
                    <a:pt x="118445" y="71813"/>
                  </a:lnTo>
                  <a:lnTo>
                    <a:pt x="119378" y="66217"/>
                  </a:lnTo>
                  <a:lnTo>
                    <a:pt x="120000" y="60000"/>
                  </a:lnTo>
                  <a:lnTo>
                    <a:pt x="120000" y="60000"/>
                  </a:lnTo>
                  <a:lnTo>
                    <a:pt x="119378" y="53782"/>
                  </a:lnTo>
                  <a:lnTo>
                    <a:pt x="118445" y="48186"/>
                  </a:lnTo>
                  <a:lnTo>
                    <a:pt x="116891" y="42279"/>
                  </a:lnTo>
                  <a:lnTo>
                    <a:pt x="115025" y="36683"/>
                  </a:lnTo>
                  <a:lnTo>
                    <a:pt x="112849" y="31398"/>
                  </a:lnTo>
                  <a:lnTo>
                    <a:pt x="109430" y="26735"/>
                  </a:lnTo>
                  <a:lnTo>
                    <a:pt x="106010" y="22072"/>
                  </a:lnTo>
                  <a:lnTo>
                    <a:pt x="102279" y="17720"/>
                  </a:lnTo>
                  <a:lnTo>
                    <a:pt x="97927" y="13989"/>
                  </a:lnTo>
                  <a:lnTo>
                    <a:pt x="93264" y="10569"/>
                  </a:lnTo>
                  <a:lnTo>
                    <a:pt x="88601" y="7150"/>
                  </a:lnTo>
                  <a:lnTo>
                    <a:pt x="83316" y="4663"/>
                  </a:lnTo>
                  <a:lnTo>
                    <a:pt x="77409" y="2797"/>
                  </a:lnTo>
                  <a:lnTo>
                    <a:pt x="71813" y="1554"/>
                  </a:lnTo>
                  <a:lnTo>
                    <a:pt x="66217" y="621"/>
                  </a:lnTo>
                  <a:lnTo>
                    <a:pt x="60000" y="0"/>
                  </a:lnTo>
                  <a:lnTo>
                    <a:pt x="60000" y="0"/>
                  </a:lnTo>
                  <a:close/>
                  <a:moveTo>
                    <a:pt x="61243" y="19585"/>
                  </a:moveTo>
                  <a:lnTo>
                    <a:pt x="61243" y="19585"/>
                  </a:lnTo>
                  <a:lnTo>
                    <a:pt x="67461" y="19896"/>
                  </a:lnTo>
                  <a:lnTo>
                    <a:pt x="73367" y="21450"/>
                  </a:lnTo>
                  <a:lnTo>
                    <a:pt x="78963" y="24248"/>
                  </a:lnTo>
                  <a:lnTo>
                    <a:pt x="83626" y="27046"/>
                  </a:lnTo>
                  <a:lnTo>
                    <a:pt x="87979" y="31398"/>
                  </a:lnTo>
                  <a:lnTo>
                    <a:pt x="91709" y="36062"/>
                  </a:lnTo>
                  <a:lnTo>
                    <a:pt x="94818" y="41036"/>
                  </a:lnTo>
                  <a:lnTo>
                    <a:pt x="96683" y="46632"/>
                  </a:lnTo>
                  <a:lnTo>
                    <a:pt x="61243" y="56269"/>
                  </a:lnTo>
                  <a:lnTo>
                    <a:pt x="61243" y="19585"/>
                  </a:lnTo>
                  <a:close/>
                  <a:moveTo>
                    <a:pt x="55336" y="100414"/>
                  </a:moveTo>
                  <a:lnTo>
                    <a:pt x="55336" y="100414"/>
                  </a:lnTo>
                  <a:lnTo>
                    <a:pt x="51295" y="99792"/>
                  </a:lnTo>
                  <a:lnTo>
                    <a:pt x="47564" y="99481"/>
                  </a:lnTo>
                  <a:lnTo>
                    <a:pt x="44145" y="98549"/>
                  </a:lnTo>
                  <a:lnTo>
                    <a:pt x="41036" y="97616"/>
                  </a:lnTo>
                  <a:lnTo>
                    <a:pt x="37616" y="96062"/>
                  </a:lnTo>
                  <a:lnTo>
                    <a:pt x="34818" y="94196"/>
                  </a:lnTo>
                  <a:lnTo>
                    <a:pt x="32020" y="91709"/>
                  </a:lnTo>
                  <a:lnTo>
                    <a:pt x="28911" y="89533"/>
                  </a:lnTo>
                  <a:lnTo>
                    <a:pt x="26735" y="87046"/>
                  </a:lnTo>
                  <a:lnTo>
                    <a:pt x="24870" y="84248"/>
                  </a:lnTo>
                  <a:lnTo>
                    <a:pt x="22694" y="80829"/>
                  </a:lnTo>
                  <a:lnTo>
                    <a:pt x="21450" y="78031"/>
                  </a:lnTo>
                  <a:lnTo>
                    <a:pt x="19896" y="74611"/>
                  </a:lnTo>
                  <a:lnTo>
                    <a:pt x="18963" y="70880"/>
                  </a:lnTo>
                  <a:lnTo>
                    <a:pt x="18652" y="67150"/>
                  </a:lnTo>
                  <a:lnTo>
                    <a:pt x="18652" y="63730"/>
                  </a:lnTo>
                  <a:lnTo>
                    <a:pt x="18652" y="63730"/>
                  </a:lnTo>
                  <a:lnTo>
                    <a:pt x="18652" y="60000"/>
                  </a:lnTo>
                  <a:lnTo>
                    <a:pt x="18963" y="56269"/>
                  </a:lnTo>
                  <a:lnTo>
                    <a:pt x="19896" y="52849"/>
                  </a:lnTo>
                  <a:lnTo>
                    <a:pt x="21450" y="49119"/>
                  </a:lnTo>
                  <a:lnTo>
                    <a:pt x="22694" y="46321"/>
                  </a:lnTo>
                  <a:lnTo>
                    <a:pt x="24870" y="42901"/>
                  </a:lnTo>
                  <a:lnTo>
                    <a:pt x="26735" y="40103"/>
                  </a:lnTo>
                  <a:lnTo>
                    <a:pt x="28911" y="37616"/>
                  </a:lnTo>
                  <a:lnTo>
                    <a:pt x="32020" y="35129"/>
                  </a:lnTo>
                  <a:lnTo>
                    <a:pt x="34818" y="32953"/>
                  </a:lnTo>
                  <a:lnTo>
                    <a:pt x="37616" y="31398"/>
                  </a:lnTo>
                  <a:lnTo>
                    <a:pt x="41036" y="29533"/>
                  </a:lnTo>
                  <a:lnTo>
                    <a:pt x="44145" y="28601"/>
                  </a:lnTo>
                  <a:lnTo>
                    <a:pt x="47564" y="27668"/>
                  </a:lnTo>
                  <a:lnTo>
                    <a:pt x="51295" y="27046"/>
                  </a:lnTo>
                  <a:lnTo>
                    <a:pt x="55336" y="26735"/>
                  </a:lnTo>
                  <a:lnTo>
                    <a:pt x="55336" y="63730"/>
                  </a:lnTo>
                  <a:lnTo>
                    <a:pt x="87046" y="81761"/>
                  </a:lnTo>
                  <a:lnTo>
                    <a:pt x="87046" y="81761"/>
                  </a:lnTo>
                  <a:lnTo>
                    <a:pt x="84248" y="85803"/>
                  </a:lnTo>
                  <a:lnTo>
                    <a:pt x="81450" y="89533"/>
                  </a:lnTo>
                  <a:lnTo>
                    <a:pt x="77409" y="92953"/>
                  </a:lnTo>
                  <a:lnTo>
                    <a:pt x="73678" y="95129"/>
                  </a:lnTo>
                  <a:lnTo>
                    <a:pt x="69326" y="97616"/>
                  </a:lnTo>
                  <a:lnTo>
                    <a:pt x="65284" y="98860"/>
                  </a:lnTo>
                  <a:lnTo>
                    <a:pt x="60310" y="99792"/>
                  </a:lnTo>
                  <a:lnTo>
                    <a:pt x="55336" y="100414"/>
                  </a:lnTo>
                  <a:lnTo>
                    <a:pt x="55336" y="100414"/>
                  </a:lnTo>
                  <a:close/>
                  <a:moveTo>
                    <a:pt x="95751" y="79896"/>
                  </a:moveTo>
                  <a:lnTo>
                    <a:pt x="63730" y="61554"/>
                  </a:lnTo>
                  <a:lnTo>
                    <a:pt x="99481" y="51917"/>
                  </a:lnTo>
                  <a:lnTo>
                    <a:pt x="99481" y="51917"/>
                  </a:lnTo>
                  <a:lnTo>
                    <a:pt x="100414" y="56580"/>
                  </a:lnTo>
                  <a:lnTo>
                    <a:pt x="100414" y="61554"/>
                  </a:lnTo>
                  <a:lnTo>
                    <a:pt x="100414" y="61554"/>
                  </a:lnTo>
                  <a:lnTo>
                    <a:pt x="100414" y="66528"/>
                  </a:lnTo>
                  <a:lnTo>
                    <a:pt x="99481" y="70880"/>
                  </a:lnTo>
                  <a:lnTo>
                    <a:pt x="97616" y="75544"/>
                  </a:lnTo>
                  <a:lnTo>
                    <a:pt x="95751" y="79896"/>
                  </a:lnTo>
                  <a:lnTo>
                    <a:pt x="95751" y="79896"/>
                  </a:lnTo>
                  <a:close/>
                </a:path>
              </a:pathLst>
            </a:cu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000">
                <a:solidFill>
                  <a:srgbClr val="000000"/>
                </a:solidFill>
                <a:latin typeface="Arial"/>
                <a:ea typeface="Arial"/>
                <a:cs typeface="Arial"/>
                <a:sym typeface="Arial"/>
              </a:endParaRPr>
            </a:p>
          </p:txBody>
        </p:sp>
      </p:grpSp>
      <p:grpSp>
        <p:nvGrpSpPr>
          <p:cNvPr id="18" name="Google Shape;4819;g29c0ca99db8_3_7">
            <a:extLst>
              <a:ext uri="{FF2B5EF4-FFF2-40B4-BE49-F238E27FC236}">
                <a16:creationId xmlns:a16="http://schemas.microsoft.com/office/drawing/2014/main" id="{2F00F37B-C0A5-15AD-83DD-13DB00788C38}"/>
              </a:ext>
            </a:extLst>
          </p:cNvPr>
          <p:cNvGrpSpPr/>
          <p:nvPr/>
        </p:nvGrpSpPr>
        <p:grpSpPr>
          <a:xfrm>
            <a:off x="7196737" y="3253963"/>
            <a:ext cx="322355" cy="349488"/>
            <a:chOff x="6690181" y="5930140"/>
            <a:chExt cx="611100" cy="611100"/>
          </a:xfrm>
        </p:grpSpPr>
        <p:sp>
          <p:nvSpPr>
            <p:cNvPr id="19" name="Google Shape;4820;g29c0ca99db8_3_7">
              <a:extLst>
                <a:ext uri="{FF2B5EF4-FFF2-40B4-BE49-F238E27FC236}">
                  <a16:creationId xmlns:a16="http://schemas.microsoft.com/office/drawing/2014/main" id="{63023F21-ADF5-A9A0-A550-B8ED2117FF65}"/>
                </a:ext>
              </a:extLst>
            </p:cNvPr>
            <p:cNvSpPr/>
            <p:nvPr/>
          </p:nvSpPr>
          <p:spPr>
            <a:xfrm>
              <a:off x="6887031" y="6122227"/>
              <a:ext cx="216000" cy="227100"/>
            </a:xfrm>
            <a:custGeom>
              <a:avLst/>
              <a:gdLst/>
              <a:ahLst/>
              <a:cxnLst/>
              <a:rect l="l" t="t" r="r" b="b"/>
              <a:pathLst>
                <a:path w="120000" h="120000" extrusionOk="0">
                  <a:moveTo>
                    <a:pt x="120000" y="3356"/>
                  </a:moveTo>
                  <a:lnTo>
                    <a:pt x="120000" y="3356"/>
                  </a:lnTo>
                  <a:lnTo>
                    <a:pt x="117352" y="839"/>
                  </a:lnTo>
                  <a:lnTo>
                    <a:pt x="112941" y="0"/>
                  </a:lnTo>
                  <a:lnTo>
                    <a:pt x="97941" y="0"/>
                  </a:lnTo>
                  <a:lnTo>
                    <a:pt x="97941" y="0"/>
                  </a:lnTo>
                  <a:lnTo>
                    <a:pt x="95294" y="839"/>
                  </a:lnTo>
                  <a:lnTo>
                    <a:pt x="92647" y="2517"/>
                  </a:lnTo>
                  <a:lnTo>
                    <a:pt x="882" y="109090"/>
                  </a:lnTo>
                  <a:lnTo>
                    <a:pt x="882" y="109090"/>
                  </a:lnTo>
                  <a:lnTo>
                    <a:pt x="0" y="112447"/>
                  </a:lnTo>
                  <a:lnTo>
                    <a:pt x="882" y="116643"/>
                  </a:lnTo>
                  <a:lnTo>
                    <a:pt x="882" y="116643"/>
                  </a:lnTo>
                  <a:lnTo>
                    <a:pt x="2647" y="119160"/>
                  </a:lnTo>
                  <a:lnTo>
                    <a:pt x="6176" y="120000"/>
                  </a:lnTo>
                  <a:lnTo>
                    <a:pt x="22941" y="120000"/>
                  </a:lnTo>
                  <a:lnTo>
                    <a:pt x="22941" y="120000"/>
                  </a:lnTo>
                  <a:lnTo>
                    <a:pt x="25588" y="119160"/>
                  </a:lnTo>
                  <a:lnTo>
                    <a:pt x="26470" y="117482"/>
                  </a:lnTo>
                  <a:lnTo>
                    <a:pt x="118235" y="10909"/>
                  </a:lnTo>
                  <a:lnTo>
                    <a:pt x="118235" y="10909"/>
                  </a:lnTo>
                  <a:lnTo>
                    <a:pt x="120000" y="7552"/>
                  </a:lnTo>
                  <a:lnTo>
                    <a:pt x="120000" y="3356"/>
                  </a:lnTo>
                  <a:lnTo>
                    <a:pt x="120000" y="3356"/>
                  </a:lnTo>
                  <a:close/>
                </a:path>
              </a:pathLst>
            </a:cu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000">
                <a:solidFill>
                  <a:srgbClr val="000000"/>
                </a:solidFill>
                <a:latin typeface="Arial"/>
                <a:ea typeface="Arial"/>
                <a:cs typeface="Arial"/>
                <a:sym typeface="Arial"/>
              </a:endParaRPr>
            </a:p>
          </p:txBody>
        </p:sp>
        <p:sp>
          <p:nvSpPr>
            <p:cNvPr id="20" name="Google Shape;4821;g29c0ca99db8_3_7">
              <a:extLst>
                <a:ext uri="{FF2B5EF4-FFF2-40B4-BE49-F238E27FC236}">
                  <a16:creationId xmlns:a16="http://schemas.microsoft.com/office/drawing/2014/main" id="{0BAD7B4C-70F7-4D55-5413-8CA814E324DD}"/>
                </a:ext>
              </a:extLst>
            </p:cNvPr>
            <p:cNvSpPr/>
            <p:nvPr/>
          </p:nvSpPr>
          <p:spPr>
            <a:xfrm>
              <a:off x="6855281" y="6122227"/>
              <a:ext cx="119100" cy="130200"/>
            </a:xfrm>
            <a:custGeom>
              <a:avLst/>
              <a:gdLst/>
              <a:ahLst/>
              <a:cxnLst/>
              <a:rect l="l" t="t" r="r" b="b"/>
              <a:pathLst>
                <a:path w="120000" h="120000" extrusionOk="0">
                  <a:moveTo>
                    <a:pt x="75200" y="114146"/>
                  </a:moveTo>
                  <a:lnTo>
                    <a:pt x="75200" y="114146"/>
                  </a:lnTo>
                  <a:lnTo>
                    <a:pt x="88000" y="106829"/>
                  </a:lnTo>
                  <a:lnTo>
                    <a:pt x="99200" y="98048"/>
                  </a:lnTo>
                  <a:lnTo>
                    <a:pt x="99200" y="98048"/>
                  </a:lnTo>
                  <a:lnTo>
                    <a:pt x="107200" y="86341"/>
                  </a:lnTo>
                  <a:lnTo>
                    <a:pt x="115200" y="76097"/>
                  </a:lnTo>
                  <a:lnTo>
                    <a:pt x="115200" y="76097"/>
                  </a:lnTo>
                  <a:lnTo>
                    <a:pt x="120000" y="60000"/>
                  </a:lnTo>
                  <a:lnTo>
                    <a:pt x="120000" y="46829"/>
                  </a:lnTo>
                  <a:lnTo>
                    <a:pt x="120000" y="46829"/>
                  </a:lnTo>
                  <a:lnTo>
                    <a:pt x="120000" y="35121"/>
                  </a:lnTo>
                  <a:lnTo>
                    <a:pt x="116800" y="26341"/>
                  </a:lnTo>
                  <a:lnTo>
                    <a:pt x="112000" y="17560"/>
                  </a:lnTo>
                  <a:lnTo>
                    <a:pt x="107200" y="10243"/>
                  </a:lnTo>
                  <a:lnTo>
                    <a:pt x="107200" y="10243"/>
                  </a:lnTo>
                  <a:lnTo>
                    <a:pt x="99200" y="5853"/>
                  </a:lnTo>
                  <a:lnTo>
                    <a:pt x="92800" y="1463"/>
                  </a:lnTo>
                  <a:lnTo>
                    <a:pt x="83200" y="0"/>
                  </a:lnTo>
                  <a:lnTo>
                    <a:pt x="70400" y="0"/>
                  </a:lnTo>
                  <a:lnTo>
                    <a:pt x="70400" y="0"/>
                  </a:lnTo>
                  <a:lnTo>
                    <a:pt x="56000" y="1463"/>
                  </a:lnTo>
                  <a:lnTo>
                    <a:pt x="41600" y="4390"/>
                  </a:lnTo>
                  <a:lnTo>
                    <a:pt x="41600" y="4390"/>
                  </a:lnTo>
                  <a:lnTo>
                    <a:pt x="28800" y="10243"/>
                  </a:lnTo>
                  <a:lnTo>
                    <a:pt x="19200" y="19024"/>
                  </a:lnTo>
                  <a:lnTo>
                    <a:pt x="19200" y="19024"/>
                  </a:lnTo>
                  <a:lnTo>
                    <a:pt x="9600" y="30731"/>
                  </a:lnTo>
                  <a:lnTo>
                    <a:pt x="4800" y="43902"/>
                  </a:lnTo>
                  <a:lnTo>
                    <a:pt x="4800" y="43902"/>
                  </a:lnTo>
                  <a:lnTo>
                    <a:pt x="0" y="57073"/>
                  </a:lnTo>
                  <a:lnTo>
                    <a:pt x="0" y="73170"/>
                  </a:lnTo>
                  <a:lnTo>
                    <a:pt x="0" y="73170"/>
                  </a:lnTo>
                  <a:lnTo>
                    <a:pt x="0" y="84878"/>
                  </a:lnTo>
                  <a:lnTo>
                    <a:pt x="1600" y="93658"/>
                  </a:lnTo>
                  <a:lnTo>
                    <a:pt x="4800" y="99512"/>
                  </a:lnTo>
                  <a:lnTo>
                    <a:pt x="11200" y="106829"/>
                  </a:lnTo>
                  <a:lnTo>
                    <a:pt x="11200" y="106829"/>
                  </a:lnTo>
                  <a:lnTo>
                    <a:pt x="19200" y="114146"/>
                  </a:lnTo>
                  <a:lnTo>
                    <a:pt x="27200" y="115609"/>
                  </a:lnTo>
                  <a:lnTo>
                    <a:pt x="36800" y="118536"/>
                  </a:lnTo>
                  <a:lnTo>
                    <a:pt x="48000" y="120000"/>
                  </a:lnTo>
                  <a:lnTo>
                    <a:pt x="48000" y="120000"/>
                  </a:lnTo>
                  <a:lnTo>
                    <a:pt x="62400" y="118536"/>
                  </a:lnTo>
                  <a:lnTo>
                    <a:pt x="75200" y="114146"/>
                  </a:lnTo>
                  <a:lnTo>
                    <a:pt x="75200" y="114146"/>
                  </a:lnTo>
                  <a:close/>
                  <a:moveTo>
                    <a:pt x="38400" y="98048"/>
                  </a:moveTo>
                  <a:lnTo>
                    <a:pt x="38400" y="98048"/>
                  </a:lnTo>
                  <a:lnTo>
                    <a:pt x="36800" y="90731"/>
                  </a:lnTo>
                  <a:lnTo>
                    <a:pt x="36800" y="80487"/>
                  </a:lnTo>
                  <a:lnTo>
                    <a:pt x="36800" y="80487"/>
                  </a:lnTo>
                  <a:lnTo>
                    <a:pt x="38400" y="55609"/>
                  </a:lnTo>
                  <a:lnTo>
                    <a:pt x="38400" y="55609"/>
                  </a:lnTo>
                  <a:lnTo>
                    <a:pt x="46400" y="35121"/>
                  </a:lnTo>
                  <a:lnTo>
                    <a:pt x="46400" y="35121"/>
                  </a:lnTo>
                  <a:lnTo>
                    <a:pt x="48000" y="26341"/>
                  </a:lnTo>
                  <a:lnTo>
                    <a:pt x="56000" y="19024"/>
                  </a:lnTo>
                  <a:lnTo>
                    <a:pt x="56000" y="19024"/>
                  </a:lnTo>
                  <a:lnTo>
                    <a:pt x="60800" y="14634"/>
                  </a:lnTo>
                  <a:lnTo>
                    <a:pt x="65600" y="14634"/>
                  </a:lnTo>
                  <a:lnTo>
                    <a:pt x="65600" y="14634"/>
                  </a:lnTo>
                  <a:lnTo>
                    <a:pt x="73600" y="14634"/>
                  </a:lnTo>
                  <a:lnTo>
                    <a:pt x="78400" y="19024"/>
                  </a:lnTo>
                  <a:lnTo>
                    <a:pt x="80000" y="27804"/>
                  </a:lnTo>
                  <a:lnTo>
                    <a:pt x="80000" y="38048"/>
                  </a:lnTo>
                  <a:lnTo>
                    <a:pt x="80000" y="38048"/>
                  </a:lnTo>
                  <a:lnTo>
                    <a:pt x="78400" y="64390"/>
                  </a:lnTo>
                  <a:lnTo>
                    <a:pt x="78400" y="64390"/>
                  </a:lnTo>
                  <a:lnTo>
                    <a:pt x="70400" y="84878"/>
                  </a:lnTo>
                  <a:lnTo>
                    <a:pt x="70400" y="84878"/>
                  </a:lnTo>
                  <a:lnTo>
                    <a:pt x="65600" y="90731"/>
                  </a:lnTo>
                  <a:lnTo>
                    <a:pt x="60800" y="98048"/>
                  </a:lnTo>
                  <a:lnTo>
                    <a:pt x="60800" y="98048"/>
                  </a:lnTo>
                  <a:lnTo>
                    <a:pt x="56000" y="102439"/>
                  </a:lnTo>
                  <a:lnTo>
                    <a:pt x="48000" y="103902"/>
                  </a:lnTo>
                  <a:lnTo>
                    <a:pt x="48000" y="103902"/>
                  </a:lnTo>
                  <a:lnTo>
                    <a:pt x="43200" y="102439"/>
                  </a:lnTo>
                  <a:lnTo>
                    <a:pt x="38400" y="98048"/>
                  </a:lnTo>
                  <a:lnTo>
                    <a:pt x="38400" y="98048"/>
                  </a:lnTo>
                  <a:close/>
                </a:path>
              </a:pathLst>
            </a:cu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000">
                <a:solidFill>
                  <a:srgbClr val="000000"/>
                </a:solidFill>
                <a:latin typeface="Arial"/>
                <a:ea typeface="Arial"/>
                <a:cs typeface="Arial"/>
                <a:sym typeface="Arial"/>
              </a:endParaRPr>
            </a:p>
          </p:txBody>
        </p:sp>
        <p:sp>
          <p:nvSpPr>
            <p:cNvPr id="21" name="Google Shape;4822;g29c0ca99db8_3_7">
              <a:extLst>
                <a:ext uri="{FF2B5EF4-FFF2-40B4-BE49-F238E27FC236}">
                  <a16:creationId xmlns:a16="http://schemas.microsoft.com/office/drawing/2014/main" id="{BF136C82-BA29-F2B9-E795-D41D6A1F58E3}"/>
                </a:ext>
              </a:extLst>
            </p:cNvPr>
            <p:cNvSpPr/>
            <p:nvPr/>
          </p:nvSpPr>
          <p:spPr>
            <a:xfrm>
              <a:off x="7017206" y="6219065"/>
              <a:ext cx="122100" cy="130200"/>
            </a:xfrm>
            <a:custGeom>
              <a:avLst/>
              <a:gdLst/>
              <a:ahLst/>
              <a:cxnLst/>
              <a:rect l="l" t="t" r="r" b="b"/>
              <a:pathLst>
                <a:path w="120000" h="120000" extrusionOk="0">
                  <a:moveTo>
                    <a:pt x="71688" y="0"/>
                  </a:moveTo>
                  <a:lnTo>
                    <a:pt x="71688" y="0"/>
                  </a:lnTo>
                  <a:lnTo>
                    <a:pt x="54545" y="1463"/>
                  </a:lnTo>
                  <a:lnTo>
                    <a:pt x="43636" y="5853"/>
                  </a:lnTo>
                  <a:lnTo>
                    <a:pt x="43636" y="5853"/>
                  </a:lnTo>
                  <a:lnTo>
                    <a:pt x="31168" y="13170"/>
                  </a:lnTo>
                  <a:lnTo>
                    <a:pt x="18701" y="21951"/>
                  </a:lnTo>
                  <a:lnTo>
                    <a:pt x="18701" y="21951"/>
                  </a:lnTo>
                  <a:lnTo>
                    <a:pt x="12467" y="33658"/>
                  </a:lnTo>
                  <a:lnTo>
                    <a:pt x="4675" y="43902"/>
                  </a:lnTo>
                  <a:lnTo>
                    <a:pt x="4675" y="43902"/>
                  </a:lnTo>
                  <a:lnTo>
                    <a:pt x="0" y="60000"/>
                  </a:lnTo>
                  <a:lnTo>
                    <a:pt x="0" y="76097"/>
                  </a:lnTo>
                  <a:lnTo>
                    <a:pt x="0" y="76097"/>
                  </a:lnTo>
                  <a:lnTo>
                    <a:pt x="0" y="84878"/>
                  </a:lnTo>
                  <a:lnTo>
                    <a:pt x="3116" y="93658"/>
                  </a:lnTo>
                  <a:lnTo>
                    <a:pt x="7792" y="102439"/>
                  </a:lnTo>
                  <a:lnTo>
                    <a:pt x="12467" y="109756"/>
                  </a:lnTo>
                  <a:lnTo>
                    <a:pt x="12467" y="109756"/>
                  </a:lnTo>
                  <a:lnTo>
                    <a:pt x="18701" y="114146"/>
                  </a:lnTo>
                  <a:lnTo>
                    <a:pt x="26493" y="118536"/>
                  </a:lnTo>
                  <a:lnTo>
                    <a:pt x="35844" y="120000"/>
                  </a:lnTo>
                  <a:lnTo>
                    <a:pt x="48311" y="120000"/>
                  </a:lnTo>
                  <a:lnTo>
                    <a:pt x="48311" y="120000"/>
                  </a:lnTo>
                  <a:lnTo>
                    <a:pt x="62337" y="118536"/>
                  </a:lnTo>
                  <a:lnTo>
                    <a:pt x="76363" y="115609"/>
                  </a:lnTo>
                  <a:lnTo>
                    <a:pt x="76363" y="115609"/>
                  </a:lnTo>
                  <a:lnTo>
                    <a:pt x="88831" y="109756"/>
                  </a:lnTo>
                  <a:lnTo>
                    <a:pt x="98181" y="100975"/>
                  </a:lnTo>
                  <a:lnTo>
                    <a:pt x="98181" y="100975"/>
                  </a:lnTo>
                  <a:lnTo>
                    <a:pt x="107532" y="89268"/>
                  </a:lnTo>
                  <a:lnTo>
                    <a:pt x="112207" y="76097"/>
                  </a:lnTo>
                  <a:lnTo>
                    <a:pt x="112207" y="76097"/>
                  </a:lnTo>
                  <a:lnTo>
                    <a:pt x="116883" y="62926"/>
                  </a:lnTo>
                  <a:lnTo>
                    <a:pt x="120000" y="46829"/>
                  </a:lnTo>
                  <a:lnTo>
                    <a:pt x="120000" y="46829"/>
                  </a:lnTo>
                  <a:lnTo>
                    <a:pt x="116883" y="35121"/>
                  </a:lnTo>
                  <a:lnTo>
                    <a:pt x="115324" y="26341"/>
                  </a:lnTo>
                  <a:lnTo>
                    <a:pt x="112207" y="20487"/>
                  </a:lnTo>
                  <a:lnTo>
                    <a:pt x="105974" y="13170"/>
                  </a:lnTo>
                  <a:lnTo>
                    <a:pt x="105974" y="13170"/>
                  </a:lnTo>
                  <a:lnTo>
                    <a:pt x="98181" y="8780"/>
                  </a:lnTo>
                  <a:lnTo>
                    <a:pt x="90389" y="4390"/>
                  </a:lnTo>
                  <a:lnTo>
                    <a:pt x="81038" y="1463"/>
                  </a:lnTo>
                  <a:lnTo>
                    <a:pt x="71688" y="0"/>
                  </a:lnTo>
                  <a:lnTo>
                    <a:pt x="71688" y="0"/>
                  </a:lnTo>
                  <a:close/>
                  <a:moveTo>
                    <a:pt x="79480" y="51219"/>
                  </a:moveTo>
                  <a:lnTo>
                    <a:pt x="79480" y="51219"/>
                  </a:lnTo>
                  <a:lnTo>
                    <a:pt x="76363" y="64390"/>
                  </a:lnTo>
                  <a:lnTo>
                    <a:pt x="76363" y="64390"/>
                  </a:lnTo>
                  <a:lnTo>
                    <a:pt x="74805" y="77560"/>
                  </a:lnTo>
                  <a:lnTo>
                    <a:pt x="74805" y="77560"/>
                  </a:lnTo>
                  <a:lnTo>
                    <a:pt x="70129" y="89268"/>
                  </a:lnTo>
                  <a:lnTo>
                    <a:pt x="70129" y="89268"/>
                  </a:lnTo>
                  <a:lnTo>
                    <a:pt x="65454" y="96585"/>
                  </a:lnTo>
                  <a:lnTo>
                    <a:pt x="59220" y="100975"/>
                  </a:lnTo>
                  <a:lnTo>
                    <a:pt x="54545" y="105365"/>
                  </a:lnTo>
                  <a:lnTo>
                    <a:pt x="49870" y="105365"/>
                  </a:lnTo>
                  <a:lnTo>
                    <a:pt x="49870" y="105365"/>
                  </a:lnTo>
                  <a:lnTo>
                    <a:pt x="43636" y="105365"/>
                  </a:lnTo>
                  <a:lnTo>
                    <a:pt x="38961" y="100975"/>
                  </a:lnTo>
                  <a:lnTo>
                    <a:pt x="38961" y="100975"/>
                  </a:lnTo>
                  <a:lnTo>
                    <a:pt x="35844" y="93658"/>
                  </a:lnTo>
                  <a:lnTo>
                    <a:pt x="35844" y="81951"/>
                  </a:lnTo>
                  <a:lnTo>
                    <a:pt x="35844" y="81951"/>
                  </a:lnTo>
                  <a:lnTo>
                    <a:pt x="38961" y="55609"/>
                  </a:lnTo>
                  <a:lnTo>
                    <a:pt x="38961" y="55609"/>
                  </a:lnTo>
                  <a:lnTo>
                    <a:pt x="45194" y="35121"/>
                  </a:lnTo>
                  <a:lnTo>
                    <a:pt x="45194" y="35121"/>
                  </a:lnTo>
                  <a:lnTo>
                    <a:pt x="49870" y="26341"/>
                  </a:lnTo>
                  <a:lnTo>
                    <a:pt x="54545" y="21951"/>
                  </a:lnTo>
                  <a:lnTo>
                    <a:pt x="54545" y="21951"/>
                  </a:lnTo>
                  <a:lnTo>
                    <a:pt x="59220" y="17560"/>
                  </a:lnTo>
                  <a:lnTo>
                    <a:pt x="67012" y="14634"/>
                  </a:lnTo>
                  <a:lnTo>
                    <a:pt x="67012" y="14634"/>
                  </a:lnTo>
                  <a:lnTo>
                    <a:pt x="71688" y="17560"/>
                  </a:lnTo>
                  <a:lnTo>
                    <a:pt x="76363" y="21951"/>
                  </a:lnTo>
                  <a:lnTo>
                    <a:pt x="79480" y="29268"/>
                  </a:lnTo>
                  <a:lnTo>
                    <a:pt x="79480" y="38048"/>
                  </a:lnTo>
                  <a:lnTo>
                    <a:pt x="79480" y="38048"/>
                  </a:lnTo>
                  <a:lnTo>
                    <a:pt x="79480" y="51219"/>
                  </a:lnTo>
                  <a:lnTo>
                    <a:pt x="79480" y="51219"/>
                  </a:lnTo>
                  <a:close/>
                </a:path>
              </a:pathLst>
            </a:cu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000">
                <a:solidFill>
                  <a:srgbClr val="000000"/>
                </a:solidFill>
                <a:latin typeface="Arial"/>
                <a:ea typeface="Arial"/>
                <a:cs typeface="Arial"/>
                <a:sym typeface="Arial"/>
              </a:endParaRPr>
            </a:p>
          </p:txBody>
        </p:sp>
        <p:sp>
          <p:nvSpPr>
            <p:cNvPr id="22" name="Google Shape;4823;g29c0ca99db8_3_7">
              <a:extLst>
                <a:ext uri="{FF2B5EF4-FFF2-40B4-BE49-F238E27FC236}">
                  <a16:creationId xmlns:a16="http://schemas.microsoft.com/office/drawing/2014/main" id="{C6661405-3343-4223-DCA2-D6A596D0A85A}"/>
                </a:ext>
              </a:extLst>
            </p:cNvPr>
            <p:cNvSpPr/>
            <p:nvPr/>
          </p:nvSpPr>
          <p:spPr>
            <a:xfrm>
              <a:off x="6690181" y="5930140"/>
              <a:ext cx="611100" cy="611100"/>
            </a:xfrm>
            <a:custGeom>
              <a:avLst/>
              <a:gdLst/>
              <a:ahLst/>
              <a:cxnLst/>
              <a:rect l="l" t="t" r="r" b="b"/>
              <a:pathLst>
                <a:path w="120000" h="120000" extrusionOk="0">
                  <a:moveTo>
                    <a:pt x="59844" y="0"/>
                  </a:moveTo>
                  <a:lnTo>
                    <a:pt x="59844" y="0"/>
                  </a:lnTo>
                  <a:lnTo>
                    <a:pt x="53922" y="311"/>
                  </a:lnTo>
                  <a:lnTo>
                    <a:pt x="48000" y="1246"/>
                  </a:lnTo>
                  <a:lnTo>
                    <a:pt x="42389" y="2805"/>
                  </a:lnTo>
                  <a:lnTo>
                    <a:pt x="36467" y="4675"/>
                  </a:lnTo>
                  <a:lnTo>
                    <a:pt x="31480" y="7168"/>
                  </a:lnTo>
                  <a:lnTo>
                    <a:pt x="26493" y="10285"/>
                  </a:lnTo>
                  <a:lnTo>
                    <a:pt x="21818" y="13714"/>
                  </a:lnTo>
                  <a:lnTo>
                    <a:pt x="17454" y="17454"/>
                  </a:lnTo>
                  <a:lnTo>
                    <a:pt x="13714" y="21818"/>
                  </a:lnTo>
                  <a:lnTo>
                    <a:pt x="10285" y="26493"/>
                  </a:lnTo>
                  <a:lnTo>
                    <a:pt x="7168" y="31480"/>
                  </a:lnTo>
                  <a:lnTo>
                    <a:pt x="4675" y="36467"/>
                  </a:lnTo>
                  <a:lnTo>
                    <a:pt x="2805" y="42389"/>
                  </a:lnTo>
                  <a:lnTo>
                    <a:pt x="1246" y="48000"/>
                  </a:lnTo>
                  <a:lnTo>
                    <a:pt x="311" y="53922"/>
                  </a:lnTo>
                  <a:lnTo>
                    <a:pt x="0" y="59844"/>
                  </a:lnTo>
                  <a:lnTo>
                    <a:pt x="0" y="59844"/>
                  </a:lnTo>
                  <a:lnTo>
                    <a:pt x="311" y="66077"/>
                  </a:lnTo>
                  <a:lnTo>
                    <a:pt x="1246" y="72000"/>
                  </a:lnTo>
                  <a:lnTo>
                    <a:pt x="2805" y="77610"/>
                  </a:lnTo>
                  <a:lnTo>
                    <a:pt x="4675" y="83220"/>
                  </a:lnTo>
                  <a:lnTo>
                    <a:pt x="7168" y="88519"/>
                  </a:lnTo>
                  <a:lnTo>
                    <a:pt x="10285" y="93506"/>
                  </a:lnTo>
                  <a:lnTo>
                    <a:pt x="13714" y="98181"/>
                  </a:lnTo>
                  <a:lnTo>
                    <a:pt x="17454" y="102545"/>
                  </a:lnTo>
                  <a:lnTo>
                    <a:pt x="21818" y="106285"/>
                  </a:lnTo>
                  <a:lnTo>
                    <a:pt x="26493" y="109714"/>
                  </a:lnTo>
                  <a:lnTo>
                    <a:pt x="31480" y="112831"/>
                  </a:lnTo>
                  <a:lnTo>
                    <a:pt x="36467" y="115324"/>
                  </a:lnTo>
                  <a:lnTo>
                    <a:pt x="42389" y="117194"/>
                  </a:lnTo>
                  <a:lnTo>
                    <a:pt x="48000" y="118753"/>
                  </a:lnTo>
                  <a:lnTo>
                    <a:pt x="53922" y="119688"/>
                  </a:lnTo>
                  <a:lnTo>
                    <a:pt x="59844" y="120000"/>
                  </a:lnTo>
                  <a:lnTo>
                    <a:pt x="59844" y="120000"/>
                  </a:lnTo>
                  <a:lnTo>
                    <a:pt x="66077" y="119688"/>
                  </a:lnTo>
                  <a:lnTo>
                    <a:pt x="72000" y="118753"/>
                  </a:lnTo>
                  <a:lnTo>
                    <a:pt x="77610" y="117194"/>
                  </a:lnTo>
                  <a:lnTo>
                    <a:pt x="83220" y="115324"/>
                  </a:lnTo>
                  <a:lnTo>
                    <a:pt x="88519" y="112831"/>
                  </a:lnTo>
                  <a:lnTo>
                    <a:pt x="93506" y="109714"/>
                  </a:lnTo>
                  <a:lnTo>
                    <a:pt x="98181" y="106285"/>
                  </a:lnTo>
                  <a:lnTo>
                    <a:pt x="102545" y="102545"/>
                  </a:lnTo>
                  <a:lnTo>
                    <a:pt x="106285" y="98181"/>
                  </a:lnTo>
                  <a:lnTo>
                    <a:pt x="109714" y="93506"/>
                  </a:lnTo>
                  <a:lnTo>
                    <a:pt x="112831" y="88519"/>
                  </a:lnTo>
                  <a:lnTo>
                    <a:pt x="115324" y="83220"/>
                  </a:lnTo>
                  <a:lnTo>
                    <a:pt x="117194" y="77610"/>
                  </a:lnTo>
                  <a:lnTo>
                    <a:pt x="118753" y="72000"/>
                  </a:lnTo>
                  <a:lnTo>
                    <a:pt x="119688" y="66077"/>
                  </a:lnTo>
                  <a:lnTo>
                    <a:pt x="120000" y="59844"/>
                  </a:lnTo>
                  <a:lnTo>
                    <a:pt x="120000" y="59844"/>
                  </a:lnTo>
                  <a:lnTo>
                    <a:pt x="119688" y="53922"/>
                  </a:lnTo>
                  <a:lnTo>
                    <a:pt x="118753" y="48000"/>
                  </a:lnTo>
                  <a:lnTo>
                    <a:pt x="117194" y="42389"/>
                  </a:lnTo>
                  <a:lnTo>
                    <a:pt x="115324" y="36467"/>
                  </a:lnTo>
                  <a:lnTo>
                    <a:pt x="112831" y="31480"/>
                  </a:lnTo>
                  <a:lnTo>
                    <a:pt x="109714" y="26493"/>
                  </a:lnTo>
                  <a:lnTo>
                    <a:pt x="106285" y="21818"/>
                  </a:lnTo>
                  <a:lnTo>
                    <a:pt x="102545" y="17454"/>
                  </a:lnTo>
                  <a:lnTo>
                    <a:pt x="98181" y="13714"/>
                  </a:lnTo>
                  <a:lnTo>
                    <a:pt x="93506" y="10285"/>
                  </a:lnTo>
                  <a:lnTo>
                    <a:pt x="88519" y="7168"/>
                  </a:lnTo>
                  <a:lnTo>
                    <a:pt x="83220" y="4675"/>
                  </a:lnTo>
                  <a:lnTo>
                    <a:pt x="77610" y="2805"/>
                  </a:lnTo>
                  <a:lnTo>
                    <a:pt x="72000" y="1246"/>
                  </a:lnTo>
                  <a:lnTo>
                    <a:pt x="66077" y="311"/>
                  </a:lnTo>
                  <a:lnTo>
                    <a:pt x="59844" y="0"/>
                  </a:lnTo>
                  <a:lnTo>
                    <a:pt x="59844" y="0"/>
                  </a:lnTo>
                  <a:close/>
                  <a:moveTo>
                    <a:pt x="95688" y="88207"/>
                  </a:moveTo>
                  <a:lnTo>
                    <a:pt x="95688" y="88207"/>
                  </a:lnTo>
                  <a:lnTo>
                    <a:pt x="95376" y="89454"/>
                  </a:lnTo>
                  <a:lnTo>
                    <a:pt x="94753" y="91012"/>
                  </a:lnTo>
                  <a:lnTo>
                    <a:pt x="93506" y="93506"/>
                  </a:lnTo>
                  <a:lnTo>
                    <a:pt x="91012" y="94753"/>
                  </a:lnTo>
                  <a:lnTo>
                    <a:pt x="89454" y="95376"/>
                  </a:lnTo>
                  <a:lnTo>
                    <a:pt x="88207" y="95688"/>
                  </a:lnTo>
                  <a:lnTo>
                    <a:pt x="32415" y="95688"/>
                  </a:lnTo>
                  <a:lnTo>
                    <a:pt x="32415" y="95688"/>
                  </a:lnTo>
                  <a:lnTo>
                    <a:pt x="30545" y="95376"/>
                  </a:lnTo>
                  <a:lnTo>
                    <a:pt x="28987" y="94753"/>
                  </a:lnTo>
                  <a:lnTo>
                    <a:pt x="26493" y="93506"/>
                  </a:lnTo>
                  <a:lnTo>
                    <a:pt x="25246" y="91012"/>
                  </a:lnTo>
                  <a:lnTo>
                    <a:pt x="24623" y="89454"/>
                  </a:lnTo>
                  <a:lnTo>
                    <a:pt x="24623" y="88207"/>
                  </a:lnTo>
                  <a:lnTo>
                    <a:pt x="24623" y="32415"/>
                  </a:lnTo>
                  <a:lnTo>
                    <a:pt x="24623" y="32415"/>
                  </a:lnTo>
                  <a:lnTo>
                    <a:pt x="24623" y="30545"/>
                  </a:lnTo>
                  <a:lnTo>
                    <a:pt x="25246" y="28987"/>
                  </a:lnTo>
                  <a:lnTo>
                    <a:pt x="26493" y="26493"/>
                  </a:lnTo>
                  <a:lnTo>
                    <a:pt x="28987" y="25246"/>
                  </a:lnTo>
                  <a:lnTo>
                    <a:pt x="30545" y="24623"/>
                  </a:lnTo>
                  <a:lnTo>
                    <a:pt x="32415" y="24623"/>
                  </a:lnTo>
                  <a:lnTo>
                    <a:pt x="88207" y="24623"/>
                  </a:lnTo>
                  <a:lnTo>
                    <a:pt x="88207" y="24623"/>
                  </a:lnTo>
                  <a:lnTo>
                    <a:pt x="89454" y="24623"/>
                  </a:lnTo>
                  <a:lnTo>
                    <a:pt x="91012" y="25246"/>
                  </a:lnTo>
                  <a:lnTo>
                    <a:pt x="93506" y="26493"/>
                  </a:lnTo>
                  <a:lnTo>
                    <a:pt x="94753" y="28987"/>
                  </a:lnTo>
                  <a:lnTo>
                    <a:pt x="95376" y="30545"/>
                  </a:lnTo>
                  <a:lnTo>
                    <a:pt x="95688" y="32415"/>
                  </a:lnTo>
                  <a:lnTo>
                    <a:pt x="95688" y="88207"/>
                  </a:lnTo>
                  <a:close/>
                </a:path>
              </a:pathLst>
            </a:custGeom>
            <a:solidFill>
              <a:schemeClr val="dk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000">
                <a:solidFill>
                  <a:srgbClr val="000000"/>
                </a:solidFill>
                <a:latin typeface="Arial"/>
                <a:ea typeface="Arial"/>
                <a:cs typeface="Arial"/>
                <a:sym typeface="Arial"/>
              </a:endParaRPr>
            </a:p>
          </p:txBody>
        </p:sp>
      </p:grpSp>
      <p:sp>
        <p:nvSpPr>
          <p:cNvPr id="23" name="Google Shape;4747;g29c0ca99db8_3_7">
            <a:extLst>
              <a:ext uri="{FF2B5EF4-FFF2-40B4-BE49-F238E27FC236}">
                <a16:creationId xmlns:a16="http://schemas.microsoft.com/office/drawing/2014/main" id="{15AEB871-0C15-FB07-7A1B-4B21386BDE78}"/>
              </a:ext>
            </a:extLst>
          </p:cNvPr>
          <p:cNvSpPr/>
          <p:nvPr/>
        </p:nvSpPr>
        <p:spPr>
          <a:xfrm>
            <a:off x="4599575" y="3640074"/>
            <a:ext cx="1313400" cy="4455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900"/>
              <a:buFont typeface="Arial"/>
              <a:buNone/>
            </a:pPr>
            <a:r>
              <a:rPr lang="nb-NO" sz="900" b="1">
                <a:solidFill>
                  <a:srgbClr val="464646"/>
                </a:solidFil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10"/>
                  </a:ext>
                </a:extLst>
              </a:rPr>
              <a:t>Tidregistrering</a:t>
            </a:r>
            <a:endParaRPr lang="nb-NO" sz="900" b="1" i="0" u="none" strike="noStrike" cap="none">
              <a:solidFill>
                <a:srgbClr val="464646"/>
              </a:solidFill>
              <a:latin typeface="Arial"/>
              <a:ea typeface="Arial"/>
              <a:cs typeface="Arial"/>
              <a:sym typeface="Arial"/>
            </a:endParaRPr>
          </a:p>
        </p:txBody>
      </p:sp>
      <p:sp>
        <p:nvSpPr>
          <p:cNvPr id="24" name="Google Shape;4747;g29c0ca99db8_3_7">
            <a:extLst>
              <a:ext uri="{FF2B5EF4-FFF2-40B4-BE49-F238E27FC236}">
                <a16:creationId xmlns:a16="http://schemas.microsoft.com/office/drawing/2014/main" id="{B7296136-7641-9403-4E4E-ED3D741606CC}"/>
              </a:ext>
            </a:extLst>
          </p:cNvPr>
          <p:cNvSpPr/>
          <p:nvPr/>
        </p:nvSpPr>
        <p:spPr>
          <a:xfrm>
            <a:off x="4599575" y="4188593"/>
            <a:ext cx="3730300" cy="445500"/>
          </a:xfrm>
          <a:prstGeom prst="rect">
            <a:avLst/>
          </a:prstGeom>
          <a:noFill/>
          <a:ln>
            <a:noFill/>
          </a:ln>
        </p:spPr>
        <p:txBody>
          <a:bodyPr spcFirstLastPara="1" wrap="square" lIns="118800" tIns="45700" rIns="118800" bIns="45700" anchor="t" anchorCtr="0">
            <a:noAutofit/>
          </a:bodyPr>
          <a:lstStyle/>
          <a:p>
            <a:pPr marL="0" marR="0" lvl="0" indent="0" rtl="0">
              <a:lnSpc>
                <a:spcPct val="100000"/>
              </a:lnSpc>
              <a:spcBef>
                <a:spcPts val="0"/>
              </a:spcBef>
              <a:spcAft>
                <a:spcPts val="0"/>
              </a:spcAft>
              <a:buClr>
                <a:srgbClr val="000000"/>
              </a:buClr>
              <a:buSzPts val="900"/>
              <a:buFont typeface="Arial"/>
              <a:buNone/>
            </a:pPr>
            <a:r>
              <a:rPr lang="nb-NO" sz="900">
                <a:solidFill>
                  <a:schemeClr val="tx1"/>
                </a:solidFil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10"/>
                  </a:ext>
                </a:extLst>
              </a:rPr>
              <a:t>Tjenestesenteret kan korrigere feil eller mangler på </a:t>
            </a:r>
            <a:r>
              <a:rPr lang="nb-NO" sz="900" err="1">
                <a:solidFill>
                  <a:schemeClr val="tx1"/>
                </a:solidFil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10"/>
                  </a:ext>
                </a:extLst>
              </a:rPr>
              <a:t>tidregistrering</a:t>
            </a:r>
            <a:r>
              <a:rPr lang="nb-NO" sz="900">
                <a:solidFill>
                  <a:schemeClr val="tx1"/>
                </a:solidFil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10"/>
                  </a:ext>
                </a:extLst>
              </a:rPr>
              <a:t> og ekstra skattetrekk dersom dette meldes inn via NTNU Hjelp. Prosjekttimer kan ikke korrigeres av Tjenestesenteret.</a:t>
            </a:r>
            <a:endParaRPr lang="nb-NO" sz="900" i="0" u="none" strike="noStrike" cap="none">
              <a:solidFill>
                <a:schemeClr val="tx1"/>
              </a:solidFill>
              <a:latin typeface="Arial"/>
              <a:ea typeface="Arial"/>
              <a:cs typeface="Arial"/>
              <a:sym typeface="Aria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803"/>
        <p:cNvGrpSpPr/>
        <p:nvPr/>
      </p:nvGrpSpPr>
      <p:grpSpPr>
        <a:xfrm>
          <a:off x="0" y="0"/>
          <a:ext cx="0" cy="0"/>
          <a:chOff x="0" y="0"/>
          <a:chExt cx="0" cy="0"/>
        </a:xfrm>
      </p:grpSpPr>
      <p:sp>
        <p:nvSpPr>
          <p:cNvPr id="4804" name="Google Shape;4804;p28"/>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Alle ansatte kan kontakte Tjenestesenteret ved å sende sak i NTNU Hjelp eller ringe i åpningstidene</a:t>
            </a:r>
            <a:endParaRPr/>
          </a:p>
        </p:txBody>
      </p:sp>
      <p:sp>
        <p:nvSpPr>
          <p:cNvPr id="4805" name="Google Shape;4805;p28"/>
          <p:cNvSpPr txBox="1">
            <a:spLocks noGrp="1"/>
          </p:cNvSpPr>
          <p:nvPr>
            <p:ph type="body" idx="1"/>
          </p:nvPr>
        </p:nvSpPr>
        <p:spPr>
          <a:xfrm>
            <a:off x="457200" y="1200149"/>
            <a:ext cx="6228000" cy="3578327"/>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62000" tIns="126000" rIns="162000" bIns="91425" anchor="t" anchorCtr="0">
            <a:noAutofit/>
          </a:bodyPr>
          <a:lstStyle/>
          <a:p>
            <a:pPr marL="0" marR="0" lvl="0" indent="0" algn="l" rtl="0">
              <a:lnSpc>
                <a:spcPct val="90000"/>
              </a:lnSpc>
              <a:spcBef>
                <a:spcPts val="560"/>
              </a:spcBef>
              <a:spcAft>
                <a:spcPts val="0"/>
              </a:spcAft>
              <a:buSzPts val="1900"/>
              <a:buNone/>
            </a:pPr>
            <a:r>
              <a:rPr lang="no-NO" sz="1200">
                <a:solidFill>
                  <a:srgbClr val="00509E"/>
                </a:solidFill>
              </a:rPr>
              <a:t>Henvendelser kan sendes inn til Tjenestesenteret i NTNU Hjelp</a:t>
            </a:r>
            <a:endParaRPr sz="1200">
              <a:solidFill>
                <a:srgbClr val="00509E"/>
              </a:solidFill>
            </a:endParaRPr>
          </a:p>
          <a:p>
            <a:pPr marL="0" lvl="0" indent="0" algn="l" rtl="0">
              <a:lnSpc>
                <a:spcPct val="115000"/>
              </a:lnSpc>
              <a:spcBef>
                <a:spcPts val="560"/>
              </a:spcBef>
              <a:spcAft>
                <a:spcPts val="0"/>
              </a:spcAft>
              <a:buSzPts val="1900"/>
              <a:buNone/>
            </a:pPr>
            <a:r>
              <a:rPr lang="nb-NO" sz="900">
                <a:solidFill>
                  <a:schemeClr val="tx1"/>
                </a:solidFill>
              </a:rPr>
              <a:t>Ved behov for brukerstøtte kan man sende inn henvendelse i NTNU Hjelp. </a:t>
            </a:r>
          </a:p>
          <a:p>
            <a:pPr marL="0" lvl="0" indent="0" algn="l" rtl="0">
              <a:spcBef>
                <a:spcPts val="0"/>
              </a:spcBef>
              <a:spcAft>
                <a:spcPts val="0"/>
              </a:spcAft>
              <a:buSzPts val="770"/>
              <a:buNone/>
            </a:pPr>
            <a:r>
              <a:rPr lang="nb-NO" sz="900">
                <a:solidFill>
                  <a:schemeClr val="tx1"/>
                </a:solidFill>
              </a:rPr>
              <a:t>En</a:t>
            </a:r>
            <a:r>
              <a:rPr lang="nb-NO" sz="900" b="1">
                <a:solidFill>
                  <a:schemeClr val="tx1"/>
                </a:solidFill>
              </a:rPr>
              <a:t> innmelder </a:t>
            </a:r>
            <a:r>
              <a:rPr lang="nb-NO" sz="900">
                <a:solidFill>
                  <a:schemeClr val="tx1"/>
                </a:solidFill>
              </a:rPr>
              <a:t>(ofte også kalt innringer eller bruker) henvender seg til NTNU Hjelp ved behov for brukerstøtte. Det kan være for å stille spørsmål, bestille noe, eller behov for bistand på noe. Alle henvendelser skal tildeles en </a:t>
            </a:r>
            <a:r>
              <a:rPr lang="nb-NO" sz="900" b="1">
                <a:solidFill>
                  <a:schemeClr val="tx1"/>
                </a:solidFill>
              </a:rPr>
              <a:t>operatør </a:t>
            </a:r>
            <a:r>
              <a:rPr lang="nb-NO" sz="900">
                <a:solidFill>
                  <a:schemeClr val="tx1"/>
                </a:solidFill>
              </a:rPr>
              <a:t>som</a:t>
            </a:r>
            <a:r>
              <a:rPr lang="nb-NO" sz="900" b="1">
                <a:solidFill>
                  <a:schemeClr val="tx1"/>
                </a:solidFill>
              </a:rPr>
              <a:t> </a:t>
            </a:r>
            <a:r>
              <a:rPr lang="nb-NO" sz="900">
                <a:solidFill>
                  <a:schemeClr val="tx1"/>
                </a:solidFill>
              </a:rPr>
              <a:t>svarer på henvendelser fra innmelder. Operatøren tilhører en </a:t>
            </a:r>
            <a:r>
              <a:rPr lang="nb-NO" sz="900" b="1">
                <a:solidFill>
                  <a:schemeClr val="tx1"/>
                </a:solidFill>
              </a:rPr>
              <a:t>operatørgruppe</a:t>
            </a:r>
            <a:r>
              <a:rPr lang="nb-NO" sz="900">
                <a:solidFill>
                  <a:schemeClr val="tx1"/>
                </a:solidFill>
              </a:rPr>
              <a:t>, som er en gruppe med felles kompetanse eller tilhørighet, som sammen har ansvar for å svare på henvendelser om et tema. Tildelt operatør skal svare innmelder om at saken er mottatt, samt forventet behandlingstid. På neste side vises en oversikt over </a:t>
            </a:r>
            <a:r>
              <a:rPr lang="nb-NO" sz="900" err="1">
                <a:solidFill>
                  <a:schemeClr val="tx1"/>
                </a:solidFill>
              </a:rPr>
              <a:t>statusbruk</a:t>
            </a:r>
            <a:r>
              <a:rPr lang="nb-NO" sz="900">
                <a:solidFill>
                  <a:schemeClr val="tx1"/>
                </a:solidFill>
              </a:rPr>
              <a:t> i NTNU Hjelp. Dersom henvendelser ikke kan behandles omgående settes saken med status “På</a:t>
            </a:r>
          </a:p>
          <a:p>
            <a:pPr marL="0" lvl="0" indent="0" algn="l" rtl="0">
              <a:spcBef>
                <a:spcPts val="0"/>
              </a:spcBef>
              <a:spcAft>
                <a:spcPts val="0"/>
              </a:spcAft>
              <a:buSzPts val="770"/>
              <a:buNone/>
            </a:pPr>
            <a:r>
              <a:rPr lang="nb-NO" sz="900">
                <a:solidFill>
                  <a:schemeClr val="tx1"/>
                </a:solidFill>
              </a:rPr>
              <a:t>vent”. Det skal da komme tydelig frem hvorfor saken er satt på vent og når den vil gjenopptas.</a:t>
            </a:r>
            <a:r>
              <a:rPr lang="nb-NO" sz="1100">
                <a:solidFill>
                  <a:schemeClr val="tx1"/>
                </a:solidFill>
              </a:rPr>
              <a:t> </a:t>
            </a:r>
          </a:p>
          <a:p>
            <a:pPr marL="0" lvl="0" indent="0" algn="l" rtl="0">
              <a:lnSpc>
                <a:spcPct val="115000"/>
              </a:lnSpc>
              <a:spcBef>
                <a:spcPts val="560"/>
              </a:spcBef>
              <a:spcAft>
                <a:spcPts val="0"/>
              </a:spcAft>
              <a:buSzPts val="1900"/>
              <a:buNone/>
            </a:pPr>
            <a:r>
              <a:rPr lang="nb-NO" sz="1100">
                <a:solidFill>
                  <a:schemeClr val="tx1"/>
                </a:solidFill>
              </a:rPr>
              <a:t>Aktuelle områder for brukerstøtte:</a:t>
            </a:r>
          </a:p>
          <a:p>
            <a:pPr marL="457200" lvl="0" indent="-279400" algn="l" rtl="0">
              <a:lnSpc>
                <a:spcPct val="90000"/>
              </a:lnSpc>
              <a:spcBef>
                <a:spcPts val="560"/>
              </a:spcBef>
              <a:spcAft>
                <a:spcPts val="0"/>
              </a:spcAft>
              <a:buClr>
                <a:srgbClr val="464646"/>
              </a:buClr>
              <a:buSzPts val="800"/>
              <a:buChar char="•"/>
            </a:pPr>
            <a:r>
              <a:rPr lang="nb-NO" sz="800">
                <a:solidFill>
                  <a:schemeClr val="tx1"/>
                </a:solidFill>
              </a:rPr>
              <a:t>lønn</a:t>
            </a:r>
          </a:p>
          <a:p>
            <a:pPr marL="457200" lvl="0" indent="-279400" algn="l" rtl="0">
              <a:lnSpc>
                <a:spcPct val="90000"/>
              </a:lnSpc>
              <a:spcBef>
                <a:spcPts val="0"/>
              </a:spcBef>
              <a:spcAft>
                <a:spcPts val="0"/>
              </a:spcAft>
              <a:buClr>
                <a:srgbClr val="464646"/>
              </a:buClr>
              <a:buSzPts val="800"/>
              <a:buChar char="•"/>
            </a:pPr>
            <a:r>
              <a:rPr lang="nb-NO" sz="800">
                <a:solidFill>
                  <a:schemeClr val="tx1"/>
                </a:solidFill>
              </a:rPr>
              <a:t>arbeidstid</a:t>
            </a:r>
          </a:p>
          <a:p>
            <a:pPr marL="457200" lvl="0" indent="-279400" algn="l" rtl="0">
              <a:lnSpc>
                <a:spcPct val="90000"/>
              </a:lnSpc>
              <a:spcBef>
                <a:spcPts val="0"/>
              </a:spcBef>
              <a:spcAft>
                <a:spcPts val="0"/>
              </a:spcAft>
              <a:buClr>
                <a:srgbClr val="464646"/>
              </a:buClr>
              <a:buSzPts val="800"/>
              <a:buChar char="•"/>
            </a:pPr>
            <a:r>
              <a:rPr lang="nb-NO" sz="800">
                <a:solidFill>
                  <a:schemeClr val="tx1"/>
                </a:solidFill>
              </a:rPr>
              <a:t>arbeidsforhold</a:t>
            </a:r>
          </a:p>
          <a:p>
            <a:pPr marL="457200" lvl="0" indent="-279400" algn="l" rtl="0">
              <a:lnSpc>
                <a:spcPct val="90000"/>
              </a:lnSpc>
              <a:spcBef>
                <a:spcPts val="0"/>
              </a:spcBef>
              <a:spcAft>
                <a:spcPts val="0"/>
              </a:spcAft>
              <a:buClr>
                <a:srgbClr val="464646"/>
              </a:buClr>
              <a:buSzPts val="800"/>
              <a:buChar char="•"/>
            </a:pPr>
            <a:r>
              <a:rPr lang="nb-NO" sz="800">
                <a:solidFill>
                  <a:schemeClr val="tx1"/>
                </a:solidFill>
              </a:rPr>
              <a:t>reiser</a:t>
            </a:r>
          </a:p>
          <a:p>
            <a:pPr marL="457200" lvl="0" indent="-279400" algn="l" rtl="0">
              <a:lnSpc>
                <a:spcPct val="90000"/>
              </a:lnSpc>
              <a:spcBef>
                <a:spcPts val="0"/>
              </a:spcBef>
              <a:spcAft>
                <a:spcPts val="0"/>
              </a:spcAft>
              <a:buClr>
                <a:srgbClr val="464646"/>
              </a:buClr>
              <a:buSzPts val="800"/>
              <a:buChar char="•"/>
            </a:pPr>
            <a:r>
              <a:rPr lang="nb-NO" sz="800">
                <a:solidFill>
                  <a:schemeClr val="tx1"/>
                </a:solidFill>
              </a:rPr>
              <a:t>utlegg og refusjoner</a:t>
            </a:r>
          </a:p>
          <a:p>
            <a:pPr marL="457200" lvl="0" indent="-279400" algn="l" rtl="0">
              <a:lnSpc>
                <a:spcPct val="90000"/>
              </a:lnSpc>
              <a:spcBef>
                <a:spcPts val="0"/>
              </a:spcBef>
              <a:spcAft>
                <a:spcPts val="0"/>
              </a:spcAft>
              <a:buClr>
                <a:srgbClr val="464646"/>
              </a:buClr>
              <a:buSzPts val="800"/>
              <a:buChar char="•"/>
            </a:pPr>
            <a:r>
              <a:rPr lang="nb-NO" sz="800">
                <a:solidFill>
                  <a:schemeClr val="tx1"/>
                </a:solidFill>
              </a:rPr>
              <a:t>sykdom</a:t>
            </a:r>
          </a:p>
          <a:p>
            <a:pPr marL="457200" lvl="0" indent="-279400" algn="l" rtl="0">
              <a:lnSpc>
                <a:spcPct val="90000"/>
              </a:lnSpc>
              <a:spcBef>
                <a:spcPts val="0"/>
              </a:spcBef>
              <a:spcAft>
                <a:spcPts val="0"/>
              </a:spcAft>
              <a:buClr>
                <a:srgbClr val="464646"/>
              </a:buClr>
              <a:buSzPts val="800"/>
              <a:buChar char="•"/>
            </a:pPr>
            <a:r>
              <a:rPr lang="nb-NO" sz="800">
                <a:solidFill>
                  <a:schemeClr val="tx1"/>
                </a:solidFill>
              </a:rPr>
              <a:t>ferie</a:t>
            </a:r>
          </a:p>
          <a:p>
            <a:pPr marL="457200" lvl="0" indent="-279400" algn="l" rtl="0">
              <a:lnSpc>
                <a:spcPct val="90000"/>
              </a:lnSpc>
              <a:spcBef>
                <a:spcPts val="0"/>
              </a:spcBef>
              <a:spcAft>
                <a:spcPts val="0"/>
              </a:spcAft>
              <a:buClr>
                <a:srgbClr val="464646"/>
              </a:buClr>
              <a:buSzPts val="800"/>
              <a:buChar char="•"/>
            </a:pPr>
            <a:r>
              <a:rPr lang="nb-NO" sz="800">
                <a:solidFill>
                  <a:schemeClr val="tx1"/>
                </a:solidFill>
              </a:rPr>
              <a:t>permisjon</a:t>
            </a:r>
          </a:p>
          <a:p>
            <a:pPr marL="457200" lvl="0" indent="-279400" algn="l" rtl="0">
              <a:lnSpc>
                <a:spcPct val="90000"/>
              </a:lnSpc>
              <a:spcBef>
                <a:spcPts val="0"/>
              </a:spcBef>
              <a:spcAft>
                <a:spcPts val="0"/>
              </a:spcAft>
              <a:buClr>
                <a:srgbClr val="464646"/>
              </a:buClr>
              <a:buSzPts val="800"/>
              <a:buChar char="•"/>
            </a:pPr>
            <a:r>
              <a:rPr lang="nb-NO" sz="800">
                <a:solidFill>
                  <a:schemeClr val="tx1"/>
                </a:solidFill>
              </a:rPr>
              <a:t>stipend</a:t>
            </a:r>
          </a:p>
          <a:p>
            <a:pPr marL="457200" lvl="0" indent="-279400" algn="l" rtl="0">
              <a:lnSpc>
                <a:spcPct val="90000"/>
              </a:lnSpc>
              <a:spcBef>
                <a:spcPts val="0"/>
              </a:spcBef>
              <a:spcAft>
                <a:spcPts val="0"/>
              </a:spcAft>
              <a:buClr>
                <a:srgbClr val="464646"/>
              </a:buClr>
              <a:buSzPts val="800"/>
              <a:buChar char="•"/>
            </a:pPr>
            <a:r>
              <a:rPr lang="nb-NO" sz="800">
                <a:solidFill>
                  <a:schemeClr val="tx1"/>
                </a:solidFill>
              </a:rPr>
              <a:t>rapportering</a:t>
            </a:r>
          </a:p>
          <a:p>
            <a:pPr marL="457200" lvl="0" indent="-279400" algn="l" rtl="0">
              <a:lnSpc>
                <a:spcPct val="90000"/>
              </a:lnSpc>
              <a:spcBef>
                <a:spcPts val="0"/>
              </a:spcBef>
              <a:spcAft>
                <a:spcPts val="0"/>
              </a:spcAft>
              <a:buClr>
                <a:srgbClr val="464646"/>
              </a:buClr>
              <a:buSzPts val="800"/>
              <a:buChar char="•"/>
            </a:pPr>
            <a:r>
              <a:rPr lang="nb-NO" sz="800">
                <a:solidFill>
                  <a:schemeClr val="tx1"/>
                </a:solidFill>
              </a:rPr>
              <a:t>tilbakemeldinger</a:t>
            </a:r>
          </a:p>
          <a:p>
            <a:pPr marL="457200" lvl="0" indent="-279400" algn="l" rtl="0">
              <a:lnSpc>
                <a:spcPct val="90000"/>
              </a:lnSpc>
              <a:spcBef>
                <a:spcPts val="0"/>
              </a:spcBef>
              <a:spcAft>
                <a:spcPts val="0"/>
              </a:spcAft>
              <a:buClr>
                <a:srgbClr val="464646"/>
              </a:buClr>
              <a:buSzPts val="800"/>
              <a:buChar char="•"/>
            </a:pPr>
            <a:r>
              <a:rPr lang="nb-NO" sz="800">
                <a:solidFill>
                  <a:schemeClr val="tx1"/>
                </a:solidFill>
              </a:rPr>
              <a:t>Selvbetjeningsportalen/DFØ-app/</a:t>
            </a:r>
            <a:r>
              <a:rPr lang="nb-NO" sz="800" err="1">
                <a:solidFill>
                  <a:schemeClr val="tx1"/>
                </a:solidFill>
              </a:rPr>
              <a:t>Betalmeg</a:t>
            </a:r>
            <a:endParaRPr lang="nb-NO" sz="800">
              <a:solidFill>
                <a:schemeClr val="tx1"/>
              </a:solidFill>
            </a:endParaRPr>
          </a:p>
        </p:txBody>
      </p:sp>
      <p:grpSp>
        <p:nvGrpSpPr>
          <p:cNvPr id="4806" name="Google Shape;4806;p28"/>
          <p:cNvGrpSpPr/>
          <p:nvPr/>
        </p:nvGrpSpPr>
        <p:grpSpPr>
          <a:xfrm>
            <a:off x="5084266" y="3185608"/>
            <a:ext cx="1204702" cy="1179552"/>
            <a:chOff x="455991" y="1586525"/>
            <a:chExt cx="749752" cy="734100"/>
          </a:xfrm>
        </p:grpSpPr>
        <p:sp>
          <p:nvSpPr>
            <p:cNvPr id="4807" name="Google Shape;4807;p28"/>
            <p:cNvSpPr/>
            <p:nvPr/>
          </p:nvSpPr>
          <p:spPr>
            <a:xfrm>
              <a:off x="456000" y="1586525"/>
              <a:ext cx="734100" cy="7341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808" name="Google Shape;4808;p28"/>
            <p:cNvGrpSpPr/>
            <p:nvPr/>
          </p:nvGrpSpPr>
          <p:grpSpPr>
            <a:xfrm>
              <a:off x="455991" y="1586597"/>
              <a:ext cx="749752" cy="733949"/>
              <a:chOff x="1134225" y="238125"/>
              <a:chExt cx="5351550" cy="5238750"/>
            </a:xfrm>
          </p:grpSpPr>
          <p:sp>
            <p:nvSpPr>
              <p:cNvPr id="4809" name="Google Shape;4809;p28"/>
              <p:cNvSpPr/>
              <p:nvPr/>
            </p:nvSpPr>
            <p:spPr>
              <a:xfrm>
                <a:off x="1134225" y="238125"/>
                <a:ext cx="5237875" cy="5238750"/>
              </a:xfrm>
              <a:custGeom>
                <a:avLst/>
                <a:gdLst/>
                <a:ahLst/>
                <a:cxnLst/>
                <a:rect l="l" t="t" r="r" b="b"/>
                <a:pathLst>
                  <a:path w="209515" h="209550" fill="none" extrusionOk="0">
                    <a:moveTo>
                      <a:pt x="209515" y="104792"/>
                    </a:moveTo>
                    <a:lnTo>
                      <a:pt x="209515" y="104792"/>
                    </a:lnTo>
                    <a:lnTo>
                      <a:pt x="209480" y="107479"/>
                    </a:lnTo>
                    <a:lnTo>
                      <a:pt x="209377" y="110166"/>
                    </a:lnTo>
                    <a:lnTo>
                      <a:pt x="209205" y="112853"/>
                    </a:lnTo>
                    <a:lnTo>
                      <a:pt x="208964" y="115471"/>
                    </a:lnTo>
                    <a:lnTo>
                      <a:pt x="208688" y="118124"/>
                    </a:lnTo>
                    <a:lnTo>
                      <a:pt x="208309" y="120742"/>
                    </a:lnTo>
                    <a:lnTo>
                      <a:pt x="207896" y="123326"/>
                    </a:lnTo>
                    <a:lnTo>
                      <a:pt x="207379" y="125875"/>
                    </a:lnTo>
                    <a:lnTo>
                      <a:pt x="206828" y="128424"/>
                    </a:lnTo>
                    <a:lnTo>
                      <a:pt x="206208" y="130973"/>
                    </a:lnTo>
                    <a:lnTo>
                      <a:pt x="205553" y="133453"/>
                    </a:lnTo>
                    <a:lnTo>
                      <a:pt x="204795" y="135934"/>
                    </a:lnTo>
                    <a:lnTo>
                      <a:pt x="204003" y="138379"/>
                    </a:lnTo>
                    <a:lnTo>
                      <a:pt x="203176" y="140791"/>
                    </a:lnTo>
                    <a:lnTo>
                      <a:pt x="202246" y="143202"/>
                    </a:lnTo>
                    <a:lnTo>
                      <a:pt x="201282" y="145545"/>
                    </a:lnTo>
                    <a:lnTo>
                      <a:pt x="200283" y="147887"/>
                    </a:lnTo>
                    <a:lnTo>
                      <a:pt x="199180" y="150195"/>
                    </a:lnTo>
                    <a:lnTo>
                      <a:pt x="198044" y="152469"/>
                    </a:lnTo>
                    <a:lnTo>
                      <a:pt x="196872" y="154708"/>
                    </a:lnTo>
                    <a:lnTo>
                      <a:pt x="195632" y="156913"/>
                    </a:lnTo>
                    <a:lnTo>
                      <a:pt x="194358" y="159117"/>
                    </a:lnTo>
                    <a:lnTo>
                      <a:pt x="193014" y="161253"/>
                    </a:lnTo>
                    <a:lnTo>
                      <a:pt x="191636" y="163355"/>
                    </a:lnTo>
                    <a:lnTo>
                      <a:pt x="190189" y="165422"/>
                    </a:lnTo>
                    <a:lnTo>
                      <a:pt x="188708" y="167454"/>
                    </a:lnTo>
                    <a:lnTo>
                      <a:pt x="187192" y="169452"/>
                    </a:lnTo>
                    <a:lnTo>
                      <a:pt x="185608" y="171416"/>
                    </a:lnTo>
                    <a:lnTo>
                      <a:pt x="183989" y="173345"/>
                    </a:lnTo>
                    <a:lnTo>
                      <a:pt x="182301" y="175205"/>
                    </a:lnTo>
                    <a:lnTo>
                      <a:pt x="180578" y="177065"/>
                    </a:lnTo>
                    <a:lnTo>
                      <a:pt x="178821" y="178856"/>
                    </a:lnTo>
                    <a:lnTo>
                      <a:pt x="177030" y="180613"/>
                    </a:lnTo>
                    <a:lnTo>
                      <a:pt x="175204" y="182336"/>
                    </a:lnTo>
                    <a:lnTo>
                      <a:pt x="173310" y="183989"/>
                    </a:lnTo>
                    <a:lnTo>
                      <a:pt x="171381" y="185608"/>
                    </a:lnTo>
                    <a:lnTo>
                      <a:pt x="169451" y="187193"/>
                    </a:lnTo>
                    <a:lnTo>
                      <a:pt x="167453" y="188743"/>
                    </a:lnTo>
                    <a:lnTo>
                      <a:pt x="165386" y="190224"/>
                    </a:lnTo>
                    <a:lnTo>
                      <a:pt x="163320" y="191637"/>
                    </a:lnTo>
                    <a:lnTo>
                      <a:pt x="161218" y="193049"/>
                    </a:lnTo>
                    <a:lnTo>
                      <a:pt x="159082" y="194393"/>
                    </a:lnTo>
                    <a:lnTo>
                      <a:pt x="156912" y="195667"/>
                    </a:lnTo>
                    <a:lnTo>
                      <a:pt x="154708" y="196907"/>
                    </a:lnTo>
                    <a:lnTo>
                      <a:pt x="152434" y="198079"/>
                    </a:lnTo>
                    <a:lnTo>
                      <a:pt x="150160" y="199215"/>
                    </a:lnTo>
                    <a:lnTo>
                      <a:pt x="147887" y="200283"/>
                    </a:lnTo>
                    <a:lnTo>
                      <a:pt x="145544" y="201317"/>
                    </a:lnTo>
                    <a:lnTo>
                      <a:pt x="143167" y="202281"/>
                    </a:lnTo>
                    <a:lnTo>
                      <a:pt x="140790" y="203177"/>
                    </a:lnTo>
                    <a:lnTo>
                      <a:pt x="138345" y="204038"/>
                    </a:lnTo>
                    <a:lnTo>
                      <a:pt x="135899" y="204831"/>
                    </a:lnTo>
                    <a:lnTo>
                      <a:pt x="133418" y="205554"/>
                    </a:lnTo>
                    <a:lnTo>
                      <a:pt x="130938" y="206243"/>
                    </a:lnTo>
                    <a:lnTo>
                      <a:pt x="128423" y="206863"/>
                    </a:lnTo>
                    <a:lnTo>
                      <a:pt x="125874" y="207414"/>
                    </a:lnTo>
                    <a:lnTo>
                      <a:pt x="123291" y="207896"/>
                    </a:lnTo>
                    <a:lnTo>
                      <a:pt x="120707" y="208344"/>
                    </a:lnTo>
                    <a:lnTo>
                      <a:pt x="118089" y="208689"/>
                    </a:lnTo>
                    <a:lnTo>
                      <a:pt x="115471" y="208999"/>
                    </a:lnTo>
                    <a:lnTo>
                      <a:pt x="112818" y="209240"/>
                    </a:lnTo>
                    <a:lnTo>
                      <a:pt x="110131" y="209412"/>
                    </a:lnTo>
                    <a:lnTo>
                      <a:pt x="107444" y="209516"/>
                    </a:lnTo>
                    <a:lnTo>
                      <a:pt x="104757" y="209550"/>
                    </a:lnTo>
                    <a:lnTo>
                      <a:pt x="104757" y="209550"/>
                    </a:lnTo>
                    <a:lnTo>
                      <a:pt x="102036" y="209516"/>
                    </a:lnTo>
                    <a:lnTo>
                      <a:pt x="99349" y="209412"/>
                    </a:lnTo>
                    <a:lnTo>
                      <a:pt x="96697" y="209240"/>
                    </a:lnTo>
                    <a:lnTo>
                      <a:pt x="94044" y="208999"/>
                    </a:lnTo>
                    <a:lnTo>
                      <a:pt x="91426" y="208689"/>
                    </a:lnTo>
                    <a:lnTo>
                      <a:pt x="88808" y="208344"/>
                    </a:lnTo>
                    <a:lnTo>
                      <a:pt x="86224" y="207896"/>
                    </a:lnTo>
                    <a:lnTo>
                      <a:pt x="83641" y="207414"/>
                    </a:lnTo>
                    <a:lnTo>
                      <a:pt x="81091" y="206863"/>
                    </a:lnTo>
                    <a:lnTo>
                      <a:pt x="78577" y="206243"/>
                    </a:lnTo>
                    <a:lnTo>
                      <a:pt x="76062" y="205554"/>
                    </a:lnTo>
                    <a:lnTo>
                      <a:pt x="73616" y="204831"/>
                    </a:lnTo>
                    <a:lnTo>
                      <a:pt x="71136" y="204038"/>
                    </a:lnTo>
                    <a:lnTo>
                      <a:pt x="68724" y="203177"/>
                    </a:lnTo>
                    <a:lnTo>
                      <a:pt x="66348" y="202281"/>
                    </a:lnTo>
                    <a:lnTo>
                      <a:pt x="63971" y="201317"/>
                    </a:lnTo>
                    <a:lnTo>
                      <a:pt x="61628" y="200283"/>
                    </a:lnTo>
                    <a:lnTo>
                      <a:pt x="59320" y="199215"/>
                    </a:lnTo>
                    <a:lnTo>
                      <a:pt x="57046" y="198079"/>
                    </a:lnTo>
                    <a:lnTo>
                      <a:pt x="54807" y="196907"/>
                    </a:lnTo>
                    <a:lnTo>
                      <a:pt x="52603" y="195667"/>
                    </a:lnTo>
                    <a:lnTo>
                      <a:pt x="50432" y="194393"/>
                    </a:lnTo>
                    <a:lnTo>
                      <a:pt x="48297" y="193049"/>
                    </a:lnTo>
                    <a:lnTo>
                      <a:pt x="46195" y="191637"/>
                    </a:lnTo>
                    <a:lnTo>
                      <a:pt x="44094" y="190224"/>
                    </a:lnTo>
                    <a:lnTo>
                      <a:pt x="42061" y="188743"/>
                    </a:lnTo>
                    <a:lnTo>
                      <a:pt x="40063" y="187193"/>
                    </a:lnTo>
                    <a:lnTo>
                      <a:pt x="38100" y="185608"/>
                    </a:lnTo>
                    <a:lnTo>
                      <a:pt x="36205" y="183989"/>
                    </a:lnTo>
                    <a:lnTo>
                      <a:pt x="34311" y="182336"/>
                    </a:lnTo>
                    <a:lnTo>
                      <a:pt x="32485" y="180613"/>
                    </a:lnTo>
                    <a:lnTo>
                      <a:pt x="30659" y="178856"/>
                    </a:lnTo>
                    <a:lnTo>
                      <a:pt x="28902" y="177065"/>
                    </a:lnTo>
                    <a:lnTo>
                      <a:pt x="27214" y="175205"/>
                    </a:lnTo>
                    <a:lnTo>
                      <a:pt x="25526" y="173345"/>
                    </a:lnTo>
                    <a:lnTo>
                      <a:pt x="23907" y="171416"/>
                    </a:lnTo>
                    <a:lnTo>
                      <a:pt x="22323" y="169452"/>
                    </a:lnTo>
                    <a:lnTo>
                      <a:pt x="20807" y="167454"/>
                    </a:lnTo>
                    <a:lnTo>
                      <a:pt x="19326" y="165422"/>
                    </a:lnTo>
                    <a:lnTo>
                      <a:pt x="17879" y="163355"/>
                    </a:lnTo>
                    <a:lnTo>
                      <a:pt x="16501" y="161253"/>
                    </a:lnTo>
                    <a:lnTo>
                      <a:pt x="15157" y="159117"/>
                    </a:lnTo>
                    <a:lnTo>
                      <a:pt x="13883" y="156913"/>
                    </a:lnTo>
                    <a:lnTo>
                      <a:pt x="12643" y="154708"/>
                    </a:lnTo>
                    <a:lnTo>
                      <a:pt x="11437" y="152469"/>
                    </a:lnTo>
                    <a:lnTo>
                      <a:pt x="10335" y="150195"/>
                    </a:lnTo>
                    <a:lnTo>
                      <a:pt x="9232" y="147887"/>
                    </a:lnTo>
                    <a:lnTo>
                      <a:pt x="8233" y="145545"/>
                    </a:lnTo>
                    <a:lnTo>
                      <a:pt x="7269" y="143202"/>
                    </a:lnTo>
                    <a:lnTo>
                      <a:pt x="6338" y="140791"/>
                    </a:lnTo>
                    <a:lnTo>
                      <a:pt x="5477" y="138379"/>
                    </a:lnTo>
                    <a:lnTo>
                      <a:pt x="4685" y="135934"/>
                    </a:lnTo>
                    <a:lnTo>
                      <a:pt x="3962" y="133453"/>
                    </a:lnTo>
                    <a:lnTo>
                      <a:pt x="3273" y="130973"/>
                    </a:lnTo>
                    <a:lnTo>
                      <a:pt x="2687" y="128424"/>
                    </a:lnTo>
                    <a:lnTo>
                      <a:pt x="2101" y="125875"/>
                    </a:lnTo>
                    <a:lnTo>
                      <a:pt x="1619" y="123326"/>
                    </a:lnTo>
                    <a:lnTo>
                      <a:pt x="1206" y="120742"/>
                    </a:lnTo>
                    <a:lnTo>
                      <a:pt x="827" y="118124"/>
                    </a:lnTo>
                    <a:lnTo>
                      <a:pt x="517" y="115471"/>
                    </a:lnTo>
                    <a:lnTo>
                      <a:pt x="310" y="112853"/>
                    </a:lnTo>
                    <a:lnTo>
                      <a:pt x="138" y="110166"/>
                    </a:lnTo>
                    <a:lnTo>
                      <a:pt x="34" y="107479"/>
                    </a:lnTo>
                    <a:lnTo>
                      <a:pt x="0" y="104792"/>
                    </a:lnTo>
                    <a:lnTo>
                      <a:pt x="0" y="104792"/>
                    </a:lnTo>
                    <a:lnTo>
                      <a:pt x="34" y="102071"/>
                    </a:lnTo>
                    <a:lnTo>
                      <a:pt x="138" y="99384"/>
                    </a:lnTo>
                    <a:lnTo>
                      <a:pt x="310" y="96731"/>
                    </a:lnTo>
                    <a:lnTo>
                      <a:pt x="517" y="94079"/>
                    </a:lnTo>
                    <a:lnTo>
                      <a:pt x="827" y="91426"/>
                    </a:lnTo>
                    <a:lnTo>
                      <a:pt x="1206" y="88808"/>
                    </a:lnTo>
                    <a:lnTo>
                      <a:pt x="1619" y="86225"/>
                    </a:lnTo>
                    <a:lnTo>
                      <a:pt x="2101" y="83675"/>
                    </a:lnTo>
                    <a:lnTo>
                      <a:pt x="2687" y="81126"/>
                    </a:lnTo>
                    <a:lnTo>
                      <a:pt x="3273" y="78577"/>
                    </a:lnTo>
                    <a:lnTo>
                      <a:pt x="3962" y="76097"/>
                    </a:lnTo>
                    <a:lnTo>
                      <a:pt x="4685" y="73616"/>
                    </a:lnTo>
                    <a:lnTo>
                      <a:pt x="5477" y="71171"/>
                    </a:lnTo>
                    <a:lnTo>
                      <a:pt x="6338" y="68759"/>
                    </a:lnTo>
                    <a:lnTo>
                      <a:pt x="7269" y="66348"/>
                    </a:lnTo>
                    <a:lnTo>
                      <a:pt x="8233" y="64005"/>
                    </a:lnTo>
                    <a:lnTo>
                      <a:pt x="9232" y="61663"/>
                    </a:lnTo>
                    <a:lnTo>
                      <a:pt x="10335" y="59355"/>
                    </a:lnTo>
                    <a:lnTo>
                      <a:pt x="11437" y="57081"/>
                    </a:lnTo>
                    <a:lnTo>
                      <a:pt x="12643" y="54842"/>
                    </a:lnTo>
                    <a:lnTo>
                      <a:pt x="13883" y="52637"/>
                    </a:lnTo>
                    <a:lnTo>
                      <a:pt x="15157" y="50467"/>
                    </a:lnTo>
                    <a:lnTo>
                      <a:pt x="16501" y="48297"/>
                    </a:lnTo>
                    <a:lnTo>
                      <a:pt x="17879" y="46195"/>
                    </a:lnTo>
                    <a:lnTo>
                      <a:pt x="19326" y="44128"/>
                    </a:lnTo>
                    <a:lnTo>
                      <a:pt x="20807" y="42096"/>
                    </a:lnTo>
                    <a:lnTo>
                      <a:pt x="22323" y="40098"/>
                    </a:lnTo>
                    <a:lnTo>
                      <a:pt x="23907" y="38134"/>
                    </a:lnTo>
                    <a:lnTo>
                      <a:pt x="25526" y="36205"/>
                    </a:lnTo>
                    <a:lnTo>
                      <a:pt x="27214" y="34345"/>
                    </a:lnTo>
                    <a:lnTo>
                      <a:pt x="28902" y="32485"/>
                    </a:lnTo>
                    <a:lnTo>
                      <a:pt x="30659" y="30694"/>
                    </a:lnTo>
                    <a:lnTo>
                      <a:pt x="32485" y="28937"/>
                    </a:lnTo>
                    <a:lnTo>
                      <a:pt x="34311" y="27214"/>
                    </a:lnTo>
                    <a:lnTo>
                      <a:pt x="36205" y="25561"/>
                    </a:lnTo>
                    <a:lnTo>
                      <a:pt x="38100" y="23942"/>
                    </a:lnTo>
                    <a:lnTo>
                      <a:pt x="40063" y="22357"/>
                    </a:lnTo>
                    <a:lnTo>
                      <a:pt x="42061" y="20807"/>
                    </a:lnTo>
                    <a:lnTo>
                      <a:pt x="44094" y="19326"/>
                    </a:lnTo>
                    <a:lnTo>
                      <a:pt x="46195" y="17913"/>
                    </a:lnTo>
                    <a:lnTo>
                      <a:pt x="48297" y="16501"/>
                    </a:lnTo>
                    <a:lnTo>
                      <a:pt x="50432" y="15192"/>
                    </a:lnTo>
                    <a:lnTo>
                      <a:pt x="52603" y="13883"/>
                    </a:lnTo>
                    <a:lnTo>
                      <a:pt x="54807" y="12643"/>
                    </a:lnTo>
                    <a:lnTo>
                      <a:pt x="57046" y="11471"/>
                    </a:lnTo>
                    <a:lnTo>
                      <a:pt x="59320" y="10335"/>
                    </a:lnTo>
                    <a:lnTo>
                      <a:pt x="61628" y="9267"/>
                    </a:lnTo>
                    <a:lnTo>
                      <a:pt x="63971" y="8233"/>
                    </a:lnTo>
                    <a:lnTo>
                      <a:pt x="66348" y="7269"/>
                    </a:lnTo>
                    <a:lnTo>
                      <a:pt x="68724" y="6373"/>
                    </a:lnTo>
                    <a:lnTo>
                      <a:pt x="71136" y="5512"/>
                    </a:lnTo>
                    <a:lnTo>
                      <a:pt x="73616" y="4719"/>
                    </a:lnTo>
                    <a:lnTo>
                      <a:pt x="76062" y="3996"/>
                    </a:lnTo>
                    <a:lnTo>
                      <a:pt x="78577" y="3307"/>
                    </a:lnTo>
                    <a:lnTo>
                      <a:pt x="81091" y="2687"/>
                    </a:lnTo>
                    <a:lnTo>
                      <a:pt x="83641" y="2136"/>
                    </a:lnTo>
                    <a:lnTo>
                      <a:pt x="86224" y="1654"/>
                    </a:lnTo>
                    <a:lnTo>
                      <a:pt x="88808" y="1206"/>
                    </a:lnTo>
                    <a:lnTo>
                      <a:pt x="91426" y="861"/>
                    </a:lnTo>
                    <a:lnTo>
                      <a:pt x="94044" y="551"/>
                    </a:lnTo>
                    <a:lnTo>
                      <a:pt x="96697" y="310"/>
                    </a:lnTo>
                    <a:lnTo>
                      <a:pt x="99349" y="138"/>
                    </a:lnTo>
                    <a:lnTo>
                      <a:pt x="102036" y="34"/>
                    </a:lnTo>
                    <a:lnTo>
                      <a:pt x="104757" y="0"/>
                    </a:lnTo>
                    <a:lnTo>
                      <a:pt x="104757" y="0"/>
                    </a:lnTo>
                    <a:lnTo>
                      <a:pt x="107444" y="34"/>
                    </a:lnTo>
                    <a:lnTo>
                      <a:pt x="110131" y="138"/>
                    </a:lnTo>
                    <a:lnTo>
                      <a:pt x="112818" y="310"/>
                    </a:lnTo>
                    <a:lnTo>
                      <a:pt x="115471" y="551"/>
                    </a:lnTo>
                    <a:lnTo>
                      <a:pt x="118089" y="861"/>
                    </a:lnTo>
                    <a:lnTo>
                      <a:pt x="120707" y="1206"/>
                    </a:lnTo>
                    <a:lnTo>
                      <a:pt x="123291" y="1654"/>
                    </a:lnTo>
                    <a:lnTo>
                      <a:pt x="125874" y="2136"/>
                    </a:lnTo>
                    <a:lnTo>
                      <a:pt x="128423" y="2687"/>
                    </a:lnTo>
                    <a:lnTo>
                      <a:pt x="130938" y="3307"/>
                    </a:lnTo>
                    <a:lnTo>
                      <a:pt x="133418" y="3996"/>
                    </a:lnTo>
                    <a:lnTo>
                      <a:pt x="135899" y="4719"/>
                    </a:lnTo>
                    <a:lnTo>
                      <a:pt x="138345" y="5512"/>
                    </a:lnTo>
                    <a:lnTo>
                      <a:pt x="140790" y="6373"/>
                    </a:lnTo>
                    <a:lnTo>
                      <a:pt x="143167" y="7269"/>
                    </a:lnTo>
                    <a:lnTo>
                      <a:pt x="145544" y="8233"/>
                    </a:lnTo>
                    <a:lnTo>
                      <a:pt x="147887" y="9267"/>
                    </a:lnTo>
                    <a:lnTo>
                      <a:pt x="150160" y="10335"/>
                    </a:lnTo>
                    <a:lnTo>
                      <a:pt x="152434" y="11471"/>
                    </a:lnTo>
                    <a:lnTo>
                      <a:pt x="154708" y="12643"/>
                    </a:lnTo>
                    <a:lnTo>
                      <a:pt x="156912" y="13883"/>
                    </a:lnTo>
                    <a:lnTo>
                      <a:pt x="159082" y="15192"/>
                    </a:lnTo>
                    <a:lnTo>
                      <a:pt x="161218" y="16501"/>
                    </a:lnTo>
                    <a:lnTo>
                      <a:pt x="163320" y="17913"/>
                    </a:lnTo>
                    <a:lnTo>
                      <a:pt x="165386" y="19326"/>
                    </a:lnTo>
                    <a:lnTo>
                      <a:pt x="167453" y="20807"/>
                    </a:lnTo>
                    <a:lnTo>
                      <a:pt x="169451" y="22357"/>
                    </a:lnTo>
                    <a:lnTo>
                      <a:pt x="171381" y="23942"/>
                    </a:lnTo>
                    <a:lnTo>
                      <a:pt x="173310" y="25561"/>
                    </a:lnTo>
                    <a:lnTo>
                      <a:pt x="175204" y="27214"/>
                    </a:lnTo>
                    <a:lnTo>
                      <a:pt x="177030" y="28937"/>
                    </a:lnTo>
                    <a:lnTo>
                      <a:pt x="178821" y="30694"/>
                    </a:lnTo>
                    <a:lnTo>
                      <a:pt x="180578" y="32485"/>
                    </a:lnTo>
                    <a:lnTo>
                      <a:pt x="182301" y="34345"/>
                    </a:lnTo>
                    <a:lnTo>
                      <a:pt x="183989" y="36205"/>
                    </a:lnTo>
                    <a:lnTo>
                      <a:pt x="185608" y="38134"/>
                    </a:lnTo>
                    <a:lnTo>
                      <a:pt x="187192" y="40098"/>
                    </a:lnTo>
                    <a:lnTo>
                      <a:pt x="188708" y="42096"/>
                    </a:lnTo>
                    <a:lnTo>
                      <a:pt x="190189" y="44128"/>
                    </a:lnTo>
                    <a:lnTo>
                      <a:pt x="191636" y="46195"/>
                    </a:lnTo>
                    <a:lnTo>
                      <a:pt x="193014" y="48297"/>
                    </a:lnTo>
                    <a:lnTo>
                      <a:pt x="194358" y="50467"/>
                    </a:lnTo>
                    <a:lnTo>
                      <a:pt x="195632" y="52637"/>
                    </a:lnTo>
                    <a:lnTo>
                      <a:pt x="196872" y="54842"/>
                    </a:lnTo>
                    <a:lnTo>
                      <a:pt x="198044" y="57081"/>
                    </a:lnTo>
                    <a:lnTo>
                      <a:pt x="199180" y="59355"/>
                    </a:lnTo>
                    <a:lnTo>
                      <a:pt x="200283" y="61663"/>
                    </a:lnTo>
                    <a:lnTo>
                      <a:pt x="201282" y="64005"/>
                    </a:lnTo>
                    <a:lnTo>
                      <a:pt x="202246" y="66348"/>
                    </a:lnTo>
                    <a:lnTo>
                      <a:pt x="203176" y="68759"/>
                    </a:lnTo>
                    <a:lnTo>
                      <a:pt x="204003" y="71171"/>
                    </a:lnTo>
                    <a:lnTo>
                      <a:pt x="204795" y="73616"/>
                    </a:lnTo>
                    <a:lnTo>
                      <a:pt x="205553" y="76097"/>
                    </a:lnTo>
                    <a:lnTo>
                      <a:pt x="206208" y="78577"/>
                    </a:lnTo>
                    <a:lnTo>
                      <a:pt x="206828" y="81126"/>
                    </a:lnTo>
                    <a:lnTo>
                      <a:pt x="207379" y="83675"/>
                    </a:lnTo>
                    <a:lnTo>
                      <a:pt x="207896" y="86225"/>
                    </a:lnTo>
                    <a:lnTo>
                      <a:pt x="208309" y="88808"/>
                    </a:lnTo>
                    <a:lnTo>
                      <a:pt x="208688" y="91426"/>
                    </a:lnTo>
                    <a:lnTo>
                      <a:pt x="208964" y="94079"/>
                    </a:lnTo>
                    <a:lnTo>
                      <a:pt x="209205" y="96731"/>
                    </a:lnTo>
                    <a:lnTo>
                      <a:pt x="209377" y="99384"/>
                    </a:lnTo>
                    <a:lnTo>
                      <a:pt x="209480" y="102071"/>
                    </a:lnTo>
                    <a:lnTo>
                      <a:pt x="209515" y="10479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0" name="Google Shape;4810;p28"/>
              <p:cNvSpPr/>
              <p:nvPr/>
            </p:nvSpPr>
            <p:spPr>
              <a:xfrm>
                <a:off x="1473525" y="974450"/>
                <a:ext cx="4363775" cy="3084025"/>
              </a:xfrm>
              <a:custGeom>
                <a:avLst/>
                <a:gdLst/>
                <a:ahLst/>
                <a:cxnLst/>
                <a:rect l="l" t="t" r="r" b="b"/>
                <a:pathLst>
                  <a:path w="174551" h="123361" extrusionOk="0">
                    <a:moveTo>
                      <a:pt x="18362" y="0"/>
                    </a:moveTo>
                    <a:lnTo>
                      <a:pt x="17018" y="1344"/>
                    </a:lnTo>
                    <a:lnTo>
                      <a:pt x="15675" y="2722"/>
                    </a:lnTo>
                    <a:lnTo>
                      <a:pt x="14366" y="4134"/>
                    </a:lnTo>
                    <a:lnTo>
                      <a:pt x="13091" y="5512"/>
                    </a:lnTo>
                    <a:lnTo>
                      <a:pt x="11851" y="6959"/>
                    </a:lnTo>
                    <a:lnTo>
                      <a:pt x="10611" y="8406"/>
                    </a:lnTo>
                    <a:lnTo>
                      <a:pt x="9405" y="9853"/>
                    </a:lnTo>
                    <a:lnTo>
                      <a:pt x="8268" y="11334"/>
                    </a:lnTo>
                    <a:lnTo>
                      <a:pt x="7131" y="12815"/>
                    </a:lnTo>
                    <a:lnTo>
                      <a:pt x="6029" y="14331"/>
                    </a:lnTo>
                    <a:lnTo>
                      <a:pt x="4927" y="15847"/>
                    </a:lnTo>
                    <a:lnTo>
                      <a:pt x="3893" y="17397"/>
                    </a:lnTo>
                    <a:lnTo>
                      <a:pt x="2860" y="18947"/>
                    </a:lnTo>
                    <a:lnTo>
                      <a:pt x="1895" y="20532"/>
                    </a:lnTo>
                    <a:lnTo>
                      <a:pt x="931" y="22116"/>
                    </a:lnTo>
                    <a:lnTo>
                      <a:pt x="1" y="23701"/>
                    </a:lnTo>
                    <a:lnTo>
                      <a:pt x="1" y="119123"/>
                    </a:lnTo>
                    <a:lnTo>
                      <a:pt x="1" y="119537"/>
                    </a:lnTo>
                    <a:lnTo>
                      <a:pt x="70" y="119984"/>
                    </a:lnTo>
                    <a:lnTo>
                      <a:pt x="173" y="120398"/>
                    </a:lnTo>
                    <a:lnTo>
                      <a:pt x="311" y="120777"/>
                    </a:lnTo>
                    <a:lnTo>
                      <a:pt x="517" y="121156"/>
                    </a:lnTo>
                    <a:lnTo>
                      <a:pt x="724" y="121500"/>
                    </a:lnTo>
                    <a:lnTo>
                      <a:pt x="965" y="121810"/>
                    </a:lnTo>
                    <a:lnTo>
                      <a:pt x="1241" y="122120"/>
                    </a:lnTo>
                    <a:lnTo>
                      <a:pt x="1551" y="122396"/>
                    </a:lnTo>
                    <a:lnTo>
                      <a:pt x="1861" y="122637"/>
                    </a:lnTo>
                    <a:lnTo>
                      <a:pt x="2205" y="122878"/>
                    </a:lnTo>
                    <a:lnTo>
                      <a:pt x="2584" y="123050"/>
                    </a:lnTo>
                    <a:lnTo>
                      <a:pt x="2998" y="123188"/>
                    </a:lnTo>
                    <a:lnTo>
                      <a:pt x="3377" y="123291"/>
                    </a:lnTo>
                    <a:lnTo>
                      <a:pt x="3824" y="123360"/>
                    </a:lnTo>
                    <a:lnTo>
                      <a:pt x="170727" y="123360"/>
                    </a:lnTo>
                    <a:lnTo>
                      <a:pt x="171140" y="123291"/>
                    </a:lnTo>
                    <a:lnTo>
                      <a:pt x="171553" y="123188"/>
                    </a:lnTo>
                    <a:lnTo>
                      <a:pt x="171932" y="123050"/>
                    </a:lnTo>
                    <a:lnTo>
                      <a:pt x="172311" y="122878"/>
                    </a:lnTo>
                    <a:lnTo>
                      <a:pt x="172656" y="122637"/>
                    </a:lnTo>
                    <a:lnTo>
                      <a:pt x="173000" y="122396"/>
                    </a:lnTo>
                    <a:lnTo>
                      <a:pt x="173310" y="122120"/>
                    </a:lnTo>
                    <a:lnTo>
                      <a:pt x="173586" y="121810"/>
                    </a:lnTo>
                    <a:lnTo>
                      <a:pt x="173827" y="121500"/>
                    </a:lnTo>
                    <a:lnTo>
                      <a:pt x="174034" y="121156"/>
                    </a:lnTo>
                    <a:lnTo>
                      <a:pt x="174206" y="120777"/>
                    </a:lnTo>
                    <a:lnTo>
                      <a:pt x="174344" y="120398"/>
                    </a:lnTo>
                    <a:lnTo>
                      <a:pt x="174447" y="119984"/>
                    </a:lnTo>
                    <a:lnTo>
                      <a:pt x="174516" y="119537"/>
                    </a:lnTo>
                    <a:lnTo>
                      <a:pt x="174550" y="119123"/>
                    </a:lnTo>
                    <a:lnTo>
                      <a:pt x="174550" y="4238"/>
                    </a:lnTo>
                    <a:lnTo>
                      <a:pt x="174516" y="3824"/>
                    </a:lnTo>
                    <a:lnTo>
                      <a:pt x="174447" y="3376"/>
                    </a:lnTo>
                    <a:lnTo>
                      <a:pt x="174344" y="2997"/>
                    </a:lnTo>
                    <a:lnTo>
                      <a:pt x="174206" y="2584"/>
                    </a:lnTo>
                    <a:lnTo>
                      <a:pt x="174034" y="2205"/>
                    </a:lnTo>
                    <a:lnTo>
                      <a:pt x="173827" y="1861"/>
                    </a:lnTo>
                    <a:lnTo>
                      <a:pt x="173586" y="1551"/>
                    </a:lnTo>
                    <a:lnTo>
                      <a:pt x="173310" y="1241"/>
                    </a:lnTo>
                    <a:lnTo>
                      <a:pt x="173000" y="965"/>
                    </a:lnTo>
                    <a:lnTo>
                      <a:pt x="172656" y="724"/>
                    </a:lnTo>
                    <a:lnTo>
                      <a:pt x="172311" y="517"/>
                    </a:lnTo>
                    <a:lnTo>
                      <a:pt x="171932" y="310"/>
                    </a:lnTo>
                    <a:lnTo>
                      <a:pt x="171553" y="173"/>
                    </a:lnTo>
                    <a:lnTo>
                      <a:pt x="171140" y="69"/>
                    </a:lnTo>
                    <a:lnTo>
                      <a:pt x="170727"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1" name="Google Shape;4811;p28"/>
              <p:cNvSpPr/>
              <p:nvPr/>
            </p:nvSpPr>
            <p:spPr>
              <a:xfrm>
                <a:off x="1473525" y="974450"/>
                <a:ext cx="4363775" cy="3084025"/>
              </a:xfrm>
              <a:custGeom>
                <a:avLst/>
                <a:gdLst/>
                <a:ahLst/>
                <a:cxnLst/>
                <a:rect l="l" t="t" r="r" b="b"/>
                <a:pathLst>
                  <a:path w="174551" h="123361" fill="none" extrusionOk="0">
                    <a:moveTo>
                      <a:pt x="170279" y="123360"/>
                    </a:moveTo>
                    <a:lnTo>
                      <a:pt x="4238" y="123360"/>
                    </a:lnTo>
                    <a:lnTo>
                      <a:pt x="4238" y="123360"/>
                    </a:lnTo>
                    <a:lnTo>
                      <a:pt x="3824" y="123360"/>
                    </a:lnTo>
                    <a:lnTo>
                      <a:pt x="3377" y="123291"/>
                    </a:lnTo>
                    <a:lnTo>
                      <a:pt x="2998" y="123188"/>
                    </a:lnTo>
                    <a:lnTo>
                      <a:pt x="2584" y="123050"/>
                    </a:lnTo>
                    <a:lnTo>
                      <a:pt x="2205" y="122878"/>
                    </a:lnTo>
                    <a:lnTo>
                      <a:pt x="1861" y="122637"/>
                    </a:lnTo>
                    <a:lnTo>
                      <a:pt x="1551" y="122396"/>
                    </a:lnTo>
                    <a:lnTo>
                      <a:pt x="1241" y="122120"/>
                    </a:lnTo>
                    <a:lnTo>
                      <a:pt x="965" y="121810"/>
                    </a:lnTo>
                    <a:lnTo>
                      <a:pt x="724" y="121500"/>
                    </a:lnTo>
                    <a:lnTo>
                      <a:pt x="517" y="121156"/>
                    </a:lnTo>
                    <a:lnTo>
                      <a:pt x="311" y="120777"/>
                    </a:lnTo>
                    <a:lnTo>
                      <a:pt x="173" y="120398"/>
                    </a:lnTo>
                    <a:lnTo>
                      <a:pt x="70" y="119984"/>
                    </a:lnTo>
                    <a:lnTo>
                      <a:pt x="1" y="119537"/>
                    </a:lnTo>
                    <a:lnTo>
                      <a:pt x="1" y="119123"/>
                    </a:lnTo>
                    <a:lnTo>
                      <a:pt x="1" y="23701"/>
                    </a:lnTo>
                    <a:lnTo>
                      <a:pt x="1" y="23701"/>
                    </a:lnTo>
                    <a:lnTo>
                      <a:pt x="931" y="22116"/>
                    </a:lnTo>
                    <a:lnTo>
                      <a:pt x="1895" y="20532"/>
                    </a:lnTo>
                    <a:lnTo>
                      <a:pt x="2860" y="18947"/>
                    </a:lnTo>
                    <a:lnTo>
                      <a:pt x="3893" y="17397"/>
                    </a:lnTo>
                    <a:lnTo>
                      <a:pt x="4927" y="15847"/>
                    </a:lnTo>
                    <a:lnTo>
                      <a:pt x="6029" y="14331"/>
                    </a:lnTo>
                    <a:lnTo>
                      <a:pt x="7131" y="12815"/>
                    </a:lnTo>
                    <a:lnTo>
                      <a:pt x="8268" y="11334"/>
                    </a:lnTo>
                    <a:lnTo>
                      <a:pt x="9405" y="9853"/>
                    </a:lnTo>
                    <a:lnTo>
                      <a:pt x="10611" y="8406"/>
                    </a:lnTo>
                    <a:lnTo>
                      <a:pt x="11851" y="6959"/>
                    </a:lnTo>
                    <a:lnTo>
                      <a:pt x="13091" y="5512"/>
                    </a:lnTo>
                    <a:lnTo>
                      <a:pt x="14366" y="4134"/>
                    </a:lnTo>
                    <a:lnTo>
                      <a:pt x="15675" y="2722"/>
                    </a:lnTo>
                    <a:lnTo>
                      <a:pt x="17018" y="1344"/>
                    </a:lnTo>
                    <a:lnTo>
                      <a:pt x="18362" y="0"/>
                    </a:lnTo>
                    <a:lnTo>
                      <a:pt x="170279" y="0"/>
                    </a:lnTo>
                    <a:lnTo>
                      <a:pt x="170279" y="0"/>
                    </a:lnTo>
                    <a:lnTo>
                      <a:pt x="170727" y="0"/>
                    </a:lnTo>
                    <a:lnTo>
                      <a:pt x="171140" y="69"/>
                    </a:lnTo>
                    <a:lnTo>
                      <a:pt x="171553" y="173"/>
                    </a:lnTo>
                    <a:lnTo>
                      <a:pt x="171932" y="310"/>
                    </a:lnTo>
                    <a:lnTo>
                      <a:pt x="172311" y="517"/>
                    </a:lnTo>
                    <a:lnTo>
                      <a:pt x="172656" y="724"/>
                    </a:lnTo>
                    <a:lnTo>
                      <a:pt x="173000" y="965"/>
                    </a:lnTo>
                    <a:lnTo>
                      <a:pt x="173310" y="1241"/>
                    </a:lnTo>
                    <a:lnTo>
                      <a:pt x="173586" y="1551"/>
                    </a:lnTo>
                    <a:lnTo>
                      <a:pt x="173827" y="1861"/>
                    </a:lnTo>
                    <a:lnTo>
                      <a:pt x="174034" y="2205"/>
                    </a:lnTo>
                    <a:lnTo>
                      <a:pt x="174206" y="2584"/>
                    </a:lnTo>
                    <a:lnTo>
                      <a:pt x="174344" y="2997"/>
                    </a:lnTo>
                    <a:lnTo>
                      <a:pt x="174447" y="3376"/>
                    </a:lnTo>
                    <a:lnTo>
                      <a:pt x="174516" y="3824"/>
                    </a:lnTo>
                    <a:lnTo>
                      <a:pt x="174550" y="4238"/>
                    </a:lnTo>
                    <a:lnTo>
                      <a:pt x="174550" y="119123"/>
                    </a:lnTo>
                    <a:lnTo>
                      <a:pt x="174550" y="119123"/>
                    </a:lnTo>
                    <a:lnTo>
                      <a:pt x="174516" y="119537"/>
                    </a:lnTo>
                    <a:lnTo>
                      <a:pt x="174447" y="119984"/>
                    </a:lnTo>
                    <a:lnTo>
                      <a:pt x="174344" y="120398"/>
                    </a:lnTo>
                    <a:lnTo>
                      <a:pt x="174206" y="120777"/>
                    </a:lnTo>
                    <a:lnTo>
                      <a:pt x="174034" y="121156"/>
                    </a:lnTo>
                    <a:lnTo>
                      <a:pt x="173827" y="121500"/>
                    </a:lnTo>
                    <a:lnTo>
                      <a:pt x="173586" y="121810"/>
                    </a:lnTo>
                    <a:lnTo>
                      <a:pt x="173310" y="122120"/>
                    </a:lnTo>
                    <a:lnTo>
                      <a:pt x="173000" y="122396"/>
                    </a:lnTo>
                    <a:lnTo>
                      <a:pt x="172656" y="122637"/>
                    </a:lnTo>
                    <a:lnTo>
                      <a:pt x="172311" y="122878"/>
                    </a:lnTo>
                    <a:lnTo>
                      <a:pt x="171932" y="123050"/>
                    </a:lnTo>
                    <a:lnTo>
                      <a:pt x="171553" y="123188"/>
                    </a:lnTo>
                    <a:lnTo>
                      <a:pt x="171140" y="123291"/>
                    </a:lnTo>
                    <a:lnTo>
                      <a:pt x="170727" y="123360"/>
                    </a:lnTo>
                    <a:lnTo>
                      <a:pt x="170279" y="12336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2" name="Google Shape;4812;p28"/>
              <p:cNvSpPr/>
              <p:nvPr/>
            </p:nvSpPr>
            <p:spPr>
              <a:xfrm>
                <a:off x="1556200" y="1051950"/>
                <a:ext cx="4194125" cy="2776575"/>
              </a:xfrm>
              <a:custGeom>
                <a:avLst/>
                <a:gdLst/>
                <a:ahLst/>
                <a:cxnLst/>
                <a:rect l="l" t="t" r="r" b="b"/>
                <a:pathLst>
                  <a:path w="167765" h="111063" extrusionOk="0">
                    <a:moveTo>
                      <a:pt x="11954" y="1"/>
                    </a:moveTo>
                    <a:lnTo>
                      <a:pt x="10232" y="1895"/>
                    </a:lnTo>
                    <a:lnTo>
                      <a:pt x="8578" y="3790"/>
                    </a:lnTo>
                    <a:lnTo>
                      <a:pt x="6959" y="5685"/>
                    </a:lnTo>
                    <a:lnTo>
                      <a:pt x="5444" y="7579"/>
                    </a:lnTo>
                    <a:lnTo>
                      <a:pt x="3962" y="9474"/>
                    </a:lnTo>
                    <a:lnTo>
                      <a:pt x="2584" y="11369"/>
                    </a:lnTo>
                    <a:lnTo>
                      <a:pt x="1275" y="13229"/>
                    </a:lnTo>
                    <a:lnTo>
                      <a:pt x="1" y="15124"/>
                    </a:lnTo>
                    <a:lnTo>
                      <a:pt x="1" y="106825"/>
                    </a:lnTo>
                    <a:lnTo>
                      <a:pt x="35" y="107239"/>
                    </a:lnTo>
                    <a:lnTo>
                      <a:pt x="104" y="107652"/>
                    </a:lnTo>
                    <a:lnTo>
                      <a:pt x="207" y="108066"/>
                    </a:lnTo>
                    <a:lnTo>
                      <a:pt x="345" y="108479"/>
                    </a:lnTo>
                    <a:lnTo>
                      <a:pt x="517" y="108823"/>
                    </a:lnTo>
                    <a:lnTo>
                      <a:pt x="724" y="109202"/>
                    </a:lnTo>
                    <a:lnTo>
                      <a:pt x="1000" y="109512"/>
                    </a:lnTo>
                    <a:lnTo>
                      <a:pt x="1275" y="109823"/>
                    </a:lnTo>
                    <a:lnTo>
                      <a:pt x="1551" y="110098"/>
                    </a:lnTo>
                    <a:lnTo>
                      <a:pt x="1895" y="110339"/>
                    </a:lnTo>
                    <a:lnTo>
                      <a:pt x="2240" y="110546"/>
                    </a:lnTo>
                    <a:lnTo>
                      <a:pt x="2619" y="110718"/>
                    </a:lnTo>
                    <a:lnTo>
                      <a:pt x="2998" y="110890"/>
                    </a:lnTo>
                    <a:lnTo>
                      <a:pt x="3411" y="110994"/>
                    </a:lnTo>
                    <a:lnTo>
                      <a:pt x="3824" y="111028"/>
                    </a:lnTo>
                    <a:lnTo>
                      <a:pt x="4272" y="111063"/>
                    </a:lnTo>
                    <a:lnTo>
                      <a:pt x="163527" y="111063"/>
                    </a:lnTo>
                    <a:lnTo>
                      <a:pt x="163940" y="111028"/>
                    </a:lnTo>
                    <a:lnTo>
                      <a:pt x="164388" y="110994"/>
                    </a:lnTo>
                    <a:lnTo>
                      <a:pt x="164802" y="110890"/>
                    </a:lnTo>
                    <a:lnTo>
                      <a:pt x="165180" y="110718"/>
                    </a:lnTo>
                    <a:lnTo>
                      <a:pt x="165559" y="110546"/>
                    </a:lnTo>
                    <a:lnTo>
                      <a:pt x="165904" y="110339"/>
                    </a:lnTo>
                    <a:lnTo>
                      <a:pt x="166214" y="110098"/>
                    </a:lnTo>
                    <a:lnTo>
                      <a:pt x="166524" y="109823"/>
                    </a:lnTo>
                    <a:lnTo>
                      <a:pt x="166800" y="109512"/>
                    </a:lnTo>
                    <a:lnTo>
                      <a:pt x="167041" y="109202"/>
                    </a:lnTo>
                    <a:lnTo>
                      <a:pt x="167247" y="108823"/>
                    </a:lnTo>
                    <a:lnTo>
                      <a:pt x="167454" y="108479"/>
                    </a:lnTo>
                    <a:lnTo>
                      <a:pt x="167592" y="108066"/>
                    </a:lnTo>
                    <a:lnTo>
                      <a:pt x="167695" y="107652"/>
                    </a:lnTo>
                    <a:lnTo>
                      <a:pt x="167764" y="107239"/>
                    </a:lnTo>
                    <a:lnTo>
                      <a:pt x="167764" y="106825"/>
                    </a:lnTo>
                    <a:lnTo>
                      <a:pt x="167764" y="4272"/>
                    </a:lnTo>
                    <a:lnTo>
                      <a:pt x="167764" y="3825"/>
                    </a:lnTo>
                    <a:lnTo>
                      <a:pt x="167695" y="3411"/>
                    </a:lnTo>
                    <a:lnTo>
                      <a:pt x="167592" y="2998"/>
                    </a:lnTo>
                    <a:lnTo>
                      <a:pt x="167454" y="2619"/>
                    </a:lnTo>
                    <a:lnTo>
                      <a:pt x="167247" y="2240"/>
                    </a:lnTo>
                    <a:lnTo>
                      <a:pt x="167041" y="1895"/>
                    </a:lnTo>
                    <a:lnTo>
                      <a:pt x="166800" y="1551"/>
                    </a:lnTo>
                    <a:lnTo>
                      <a:pt x="166524" y="1275"/>
                    </a:lnTo>
                    <a:lnTo>
                      <a:pt x="166214" y="1000"/>
                    </a:lnTo>
                    <a:lnTo>
                      <a:pt x="165904" y="724"/>
                    </a:lnTo>
                    <a:lnTo>
                      <a:pt x="165559" y="518"/>
                    </a:lnTo>
                    <a:lnTo>
                      <a:pt x="165180" y="345"/>
                    </a:lnTo>
                    <a:lnTo>
                      <a:pt x="164802" y="207"/>
                    </a:lnTo>
                    <a:lnTo>
                      <a:pt x="164388" y="104"/>
                    </a:lnTo>
                    <a:lnTo>
                      <a:pt x="163940" y="35"/>
                    </a:lnTo>
                    <a:lnTo>
                      <a:pt x="163527" y="1"/>
                    </a:lnTo>
                    <a:close/>
                  </a:path>
                </a:pathLst>
              </a:custGeom>
              <a:solidFill>
                <a:srgbClr val="E3E3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3" name="Google Shape;4813;p28"/>
              <p:cNvSpPr/>
              <p:nvPr/>
            </p:nvSpPr>
            <p:spPr>
              <a:xfrm>
                <a:off x="1556200" y="1051950"/>
                <a:ext cx="4194125" cy="2776575"/>
              </a:xfrm>
              <a:custGeom>
                <a:avLst/>
                <a:gdLst/>
                <a:ahLst/>
                <a:cxnLst/>
                <a:rect l="l" t="t" r="r" b="b"/>
                <a:pathLst>
                  <a:path w="167765" h="111063" fill="none" extrusionOk="0">
                    <a:moveTo>
                      <a:pt x="163527" y="111063"/>
                    </a:moveTo>
                    <a:lnTo>
                      <a:pt x="4272" y="111063"/>
                    </a:lnTo>
                    <a:lnTo>
                      <a:pt x="4272" y="111063"/>
                    </a:lnTo>
                    <a:lnTo>
                      <a:pt x="3824" y="111028"/>
                    </a:lnTo>
                    <a:lnTo>
                      <a:pt x="3411" y="110994"/>
                    </a:lnTo>
                    <a:lnTo>
                      <a:pt x="2998" y="110890"/>
                    </a:lnTo>
                    <a:lnTo>
                      <a:pt x="2619" y="110718"/>
                    </a:lnTo>
                    <a:lnTo>
                      <a:pt x="2240" y="110546"/>
                    </a:lnTo>
                    <a:lnTo>
                      <a:pt x="1895" y="110339"/>
                    </a:lnTo>
                    <a:lnTo>
                      <a:pt x="1551" y="110098"/>
                    </a:lnTo>
                    <a:lnTo>
                      <a:pt x="1275" y="109823"/>
                    </a:lnTo>
                    <a:lnTo>
                      <a:pt x="1000" y="109512"/>
                    </a:lnTo>
                    <a:lnTo>
                      <a:pt x="724" y="109202"/>
                    </a:lnTo>
                    <a:lnTo>
                      <a:pt x="517" y="108823"/>
                    </a:lnTo>
                    <a:lnTo>
                      <a:pt x="345" y="108479"/>
                    </a:lnTo>
                    <a:lnTo>
                      <a:pt x="207" y="108066"/>
                    </a:lnTo>
                    <a:lnTo>
                      <a:pt x="104" y="107652"/>
                    </a:lnTo>
                    <a:lnTo>
                      <a:pt x="35" y="107239"/>
                    </a:lnTo>
                    <a:lnTo>
                      <a:pt x="1" y="106825"/>
                    </a:lnTo>
                    <a:lnTo>
                      <a:pt x="1" y="15124"/>
                    </a:lnTo>
                    <a:lnTo>
                      <a:pt x="1" y="15124"/>
                    </a:lnTo>
                    <a:lnTo>
                      <a:pt x="1275" y="13229"/>
                    </a:lnTo>
                    <a:lnTo>
                      <a:pt x="2584" y="11369"/>
                    </a:lnTo>
                    <a:lnTo>
                      <a:pt x="3962" y="9474"/>
                    </a:lnTo>
                    <a:lnTo>
                      <a:pt x="5444" y="7579"/>
                    </a:lnTo>
                    <a:lnTo>
                      <a:pt x="6959" y="5685"/>
                    </a:lnTo>
                    <a:lnTo>
                      <a:pt x="8578" y="3790"/>
                    </a:lnTo>
                    <a:lnTo>
                      <a:pt x="10232" y="1895"/>
                    </a:lnTo>
                    <a:lnTo>
                      <a:pt x="11954" y="1"/>
                    </a:lnTo>
                    <a:lnTo>
                      <a:pt x="163527" y="1"/>
                    </a:lnTo>
                    <a:lnTo>
                      <a:pt x="163527" y="1"/>
                    </a:lnTo>
                    <a:lnTo>
                      <a:pt x="163940" y="35"/>
                    </a:lnTo>
                    <a:lnTo>
                      <a:pt x="164388" y="104"/>
                    </a:lnTo>
                    <a:lnTo>
                      <a:pt x="164802" y="207"/>
                    </a:lnTo>
                    <a:lnTo>
                      <a:pt x="165180" y="345"/>
                    </a:lnTo>
                    <a:lnTo>
                      <a:pt x="165559" y="518"/>
                    </a:lnTo>
                    <a:lnTo>
                      <a:pt x="165904" y="724"/>
                    </a:lnTo>
                    <a:lnTo>
                      <a:pt x="166214" y="1000"/>
                    </a:lnTo>
                    <a:lnTo>
                      <a:pt x="166524" y="1275"/>
                    </a:lnTo>
                    <a:lnTo>
                      <a:pt x="166800" y="1551"/>
                    </a:lnTo>
                    <a:lnTo>
                      <a:pt x="167041" y="1895"/>
                    </a:lnTo>
                    <a:lnTo>
                      <a:pt x="167247" y="2240"/>
                    </a:lnTo>
                    <a:lnTo>
                      <a:pt x="167454" y="2619"/>
                    </a:lnTo>
                    <a:lnTo>
                      <a:pt x="167592" y="2998"/>
                    </a:lnTo>
                    <a:lnTo>
                      <a:pt x="167695" y="3411"/>
                    </a:lnTo>
                    <a:lnTo>
                      <a:pt x="167764" y="3825"/>
                    </a:lnTo>
                    <a:lnTo>
                      <a:pt x="167764" y="4272"/>
                    </a:lnTo>
                    <a:lnTo>
                      <a:pt x="167764" y="106825"/>
                    </a:lnTo>
                    <a:lnTo>
                      <a:pt x="167764" y="106825"/>
                    </a:lnTo>
                    <a:lnTo>
                      <a:pt x="167764" y="107239"/>
                    </a:lnTo>
                    <a:lnTo>
                      <a:pt x="167695" y="107652"/>
                    </a:lnTo>
                    <a:lnTo>
                      <a:pt x="167592" y="108066"/>
                    </a:lnTo>
                    <a:lnTo>
                      <a:pt x="167454" y="108479"/>
                    </a:lnTo>
                    <a:lnTo>
                      <a:pt x="167247" y="108823"/>
                    </a:lnTo>
                    <a:lnTo>
                      <a:pt x="167041" y="109202"/>
                    </a:lnTo>
                    <a:lnTo>
                      <a:pt x="166800" y="109512"/>
                    </a:lnTo>
                    <a:lnTo>
                      <a:pt x="166524" y="109823"/>
                    </a:lnTo>
                    <a:lnTo>
                      <a:pt x="166214" y="110098"/>
                    </a:lnTo>
                    <a:lnTo>
                      <a:pt x="165904" y="110339"/>
                    </a:lnTo>
                    <a:lnTo>
                      <a:pt x="165559" y="110546"/>
                    </a:lnTo>
                    <a:lnTo>
                      <a:pt x="165180" y="110718"/>
                    </a:lnTo>
                    <a:lnTo>
                      <a:pt x="164802" y="110890"/>
                    </a:lnTo>
                    <a:lnTo>
                      <a:pt x="164388" y="110994"/>
                    </a:lnTo>
                    <a:lnTo>
                      <a:pt x="163940" y="111028"/>
                    </a:lnTo>
                    <a:lnTo>
                      <a:pt x="163527" y="1110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4" name="Google Shape;4814;p28"/>
              <p:cNvSpPr/>
              <p:nvPr/>
            </p:nvSpPr>
            <p:spPr>
              <a:xfrm>
                <a:off x="1702600" y="4483875"/>
                <a:ext cx="4783175" cy="256675"/>
              </a:xfrm>
              <a:custGeom>
                <a:avLst/>
                <a:gdLst/>
                <a:ahLst/>
                <a:cxnLst/>
                <a:rect l="l" t="t" r="r" b="b"/>
                <a:pathLst>
                  <a:path w="191327" h="10267" extrusionOk="0">
                    <a:moveTo>
                      <a:pt x="56255" y="1"/>
                    </a:moveTo>
                    <a:lnTo>
                      <a:pt x="26182" y="70"/>
                    </a:lnTo>
                    <a:lnTo>
                      <a:pt x="1" y="139"/>
                    </a:lnTo>
                    <a:lnTo>
                      <a:pt x="2240" y="2757"/>
                    </a:lnTo>
                    <a:lnTo>
                      <a:pt x="4445" y="5272"/>
                    </a:lnTo>
                    <a:lnTo>
                      <a:pt x="5547" y="6477"/>
                    </a:lnTo>
                    <a:lnTo>
                      <a:pt x="6649" y="7648"/>
                    </a:lnTo>
                    <a:lnTo>
                      <a:pt x="7717" y="8820"/>
                    </a:lnTo>
                    <a:lnTo>
                      <a:pt x="8820" y="9922"/>
                    </a:lnTo>
                    <a:lnTo>
                      <a:pt x="61319" y="10060"/>
                    </a:lnTo>
                    <a:lnTo>
                      <a:pt x="118262" y="10198"/>
                    </a:lnTo>
                    <a:lnTo>
                      <a:pt x="164802" y="10267"/>
                    </a:lnTo>
                    <a:lnTo>
                      <a:pt x="183886" y="10267"/>
                    </a:lnTo>
                    <a:lnTo>
                      <a:pt x="186022" y="10232"/>
                    </a:lnTo>
                    <a:lnTo>
                      <a:pt x="186608" y="10198"/>
                    </a:lnTo>
                    <a:lnTo>
                      <a:pt x="187159" y="10129"/>
                    </a:lnTo>
                    <a:lnTo>
                      <a:pt x="187641" y="9991"/>
                    </a:lnTo>
                    <a:lnTo>
                      <a:pt x="188089" y="9853"/>
                    </a:lnTo>
                    <a:lnTo>
                      <a:pt x="188502" y="9681"/>
                    </a:lnTo>
                    <a:lnTo>
                      <a:pt x="188916" y="9509"/>
                    </a:lnTo>
                    <a:lnTo>
                      <a:pt x="189260" y="9268"/>
                    </a:lnTo>
                    <a:lnTo>
                      <a:pt x="189570" y="9026"/>
                    </a:lnTo>
                    <a:lnTo>
                      <a:pt x="189846" y="8751"/>
                    </a:lnTo>
                    <a:lnTo>
                      <a:pt x="190087" y="8475"/>
                    </a:lnTo>
                    <a:lnTo>
                      <a:pt x="190328" y="8165"/>
                    </a:lnTo>
                    <a:lnTo>
                      <a:pt x="190535" y="7821"/>
                    </a:lnTo>
                    <a:lnTo>
                      <a:pt x="190707" y="7511"/>
                    </a:lnTo>
                    <a:lnTo>
                      <a:pt x="190845" y="7166"/>
                    </a:lnTo>
                    <a:lnTo>
                      <a:pt x="190983" y="6787"/>
                    </a:lnTo>
                    <a:lnTo>
                      <a:pt x="191086" y="6443"/>
                    </a:lnTo>
                    <a:lnTo>
                      <a:pt x="191224" y="5685"/>
                    </a:lnTo>
                    <a:lnTo>
                      <a:pt x="191293" y="4962"/>
                    </a:lnTo>
                    <a:lnTo>
                      <a:pt x="191327" y="4204"/>
                    </a:lnTo>
                    <a:lnTo>
                      <a:pt x="191327" y="3515"/>
                    </a:lnTo>
                    <a:lnTo>
                      <a:pt x="191293" y="2826"/>
                    </a:lnTo>
                    <a:lnTo>
                      <a:pt x="191224" y="2240"/>
                    </a:lnTo>
                    <a:lnTo>
                      <a:pt x="191120" y="1241"/>
                    </a:lnTo>
                    <a:lnTo>
                      <a:pt x="191086" y="1207"/>
                    </a:lnTo>
                    <a:lnTo>
                      <a:pt x="191017" y="1172"/>
                    </a:lnTo>
                    <a:lnTo>
                      <a:pt x="190741" y="1103"/>
                    </a:lnTo>
                    <a:lnTo>
                      <a:pt x="190259" y="1034"/>
                    </a:lnTo>
                    <a:lnTo>
                      <a:pt x="189639" y="965"/>
                    </a:lnTo>
                    <a:lnTo>
                      <a:pt x="187848" y="862"/>
                    </a:lnTo>
                    <a:lnTo>
                      <a:pt x="185436" y="724"/>
                    </a:lnTo>
                    <a:lnTo>
                      <a:pt x="182370" y="655"/>
                    </a:lnTo>
                    <a:lnTo>
                      <a:pt x="178788" y="552"/>
                    </a:lnTo>
                    <a:lnTo>
                      <a:pt x="169969" y="380"/>
                    </a:lnTo>
                    <a:lnTo>
                      <a:pt x="159324" y="242"/>
                    </a:lnTo>
                    <a:lnTo>
                      <a:pt x="147095" y="139"/>
                    </a:lnTo>
                    <a:lnTo>
                      <a:pt x="133523" y="70"/>
                    </a:lnTo>
                    <a:lnTo>
                      <a:pt x="118985" y="35"/>
                    </a:lnTo>
                    <a:lnTo>
                      <a:pt x="87948"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5" name="Google Shape;4815;p28"/>
              <p:cNvSpPr/>
              <p:nvPr/>
            </p:nvSpPr>
            <p:spPr>
              <a:xfrm>
                <a:off x="1702600" y="4483875"/>
                <a:ext cx="4783175" cy="256675"/>
              </a:xfrm>
              <a:custGeom>
                <a:avLst/>
                <a:gdLst/>
                <a:ahLst/>
                <a:cxnLst/>
                <a:rect l="l" t="t" r="r" b="b"/>
                <a:pathLst>
                  <a:path w="191327" h="10267" fill="none" extrusionOk="0">
                    <a:moveTo>
                      <a:pt x="1" y="139"/>
                    </a:moveTo>
                    <a:lnTo>
                      <a:pt x="1" y="139"/>
                    </a:lnTo>
                    <a:lnTo>
                      <a:pt x="26182" y="70"/>
                    </a:lnTo>
                    <a:lnTo>
                      <a:pt x="56255" y="1"/>
                    </a:lnTo>
                    <a:lnTo>
                      <a:pt x="87948" y="1"/>
                    </a:lnTo>
                    <a:lnTo>
                      <a:pt x="118985" y="35"/>
                    </a:lnTo>
                    <a:lnTo>
                      <a:pt x="133523" y="70"/>
                    </a:lnTo>
                    <a:lnTo>
                      <a:pt x="147095" y="139"/>
                    </a:lnTo>
                    <a:lnTo>
                      <a:pt x="159324" y="242"/>
                    </a:lnTo>
                    <a:lnTo>
                      <a:pt x="169969" y="380"/>
                    </a:lnTo>
                    <a:lnTo>
                      <a:pt x="178788" y="552"/>
                    </a:lnTo>
                    <a:lnTo>
                      <a:pt x="182370" y="655"/>
                    </a:lnTo>
                    <a:lnTo>
                      <a:pt x="185436" y="724"/>
                    </a:lnTo>
                    <a:lnTo>
                      <a:pt x="187848" y="862"/>
                    </a:lnTo>
                    <a:lnTo>
                      <a:pt x="189639" y="965"/>
                    </a:lnTo>
                    <a:lnTo>
                      <a:pt x="190259" y="1034"/>
                    </a:lnTo>
                    <a:lnTo>
                      <a:pt x="190741" y="1103"/>
                    </a:lnTo>
                    <a:lnTo>
                      <a:pt x="191017" y="1172"/>
                    </a:lnTo>
                    <a:lnTo>
                      <a:pt x="191086" y="1207"/>
                    </a:lnTo>
                    <a:lnTo>
                      <a:pt x="191120" y="1241"/>
                    </a:lnTo>
                    <a:lnTo>
                      <a:pt x="191120" y="1241"/>
                    </a:lnTo>
                    <a:lnTo>
                      <a:pt x="191224" y="2240"/>
                    </a:lnTo>
                    <a:lnTo>
                      <a:pt x="191293" y="2826"/>
                    </a:lnTo>
                    <a:lnTo>
                      <a:pt x="191327" y="3515"/>
                    </a:lnTo>
                    <a:lnTo>
                      <a:pt x="191327" y="4204"/>
                    </a:lnTo>
                    <a:lnTo>
                      <a:pt x="191293" y="4962"/>
                    </a:lnTo>
                    <a:lnTo>
                      <a:pt x="191224" y="5685"/>
                    </a:lnTo>
                    <a:lnTo>
                      <a:pt x="191086" y="6443"/>
                    </a:lnTo>
                    <a:lnTo>
                      <a:pt x="190983" y="6787"/>
                    </a:lnTo>
                    <a:lnTo>
                      <a:pt x="190845" y="7166"/>
                    </a:lnTo>
                    <a:lnTo>
                      <a:pt x="190707" y="7511"/>
                    </a:lnTo>
                    <a:lnTo>
                      <a:pt x="190535" y="7821"/>
                    </a:lnTo>
                    <a:lnTo>
                      <a:pt x="190328" y="8165"/>
                    </a:lnTo>
                    <a:lnTo>
                      <a:pt x="190087" y="8475"/>
                    </a:lnTo>
                    <a:lnTo>
                      <a:pt x="189846" y="8751"/>
                    </a:lnTo>
                    <a:lnTo>
                      <a:pt x="189570" y="9026"/>
                    </a:lnTo>
                    <a:lnTo>
                      <a:pt x="189260" y="9268"/>
                    </a:lnTo>
                    <a:lnTo>
                      <a:pt x="188916" y="9509"/>
                    </a:lnTo>
                    <a:lnTo>
                      <a:pt x="188502" y="9681"/>
                    </a:lnTo>
                    <a:lnTo>
                      <a:pt x="188089" y="9853"/>
                    </a:lnTo>
                    <a:lnTo>
                      <a:pt x="187641" y="9991"/>
                    </a:lnTo>
                    <a:lnTo>
                      <a:pt x="187159" y="10129"/>
                    </a:lnTo>
                    <a:lnTo>
                      <a:pt x="186608" y="10198"/>
                    </a:lnTo>
                    <a:lnTo>
                      <a:pt x="186022" y="10232"/>
                    </a:lnTo>
                    <a:lnTo>
                      <a:pt x="186022" y="10232"/>
                    </a:lnTo>
                    <a:lnTo>
                      <a:pt x="183886" y="10267"/>
                    </a:lnTo>
                    <a:lnTo>
                      <a:pt x="179511" y="10267"/>
                    </a:lnTo>
                    <a:lnTo>
                      <a:pt x="164802" y="10267"/>
                    </a:lnTo>
                    <a:lnTo>
                      <a:pt x="118262" y="10198"/>
                    </a:lnTo>
                    <a:lnTo>
                      <a:pt x="61319" y="10060"/>
                    </a:lnTo>
                    <a:lnTo>
                      <a:pt x="8820" y="9922"/>
                    </a:lnTo>
                    <a:lnTo>
                      <a:pt x="8820" y="9922"/>
                    </a:lnTo>
                    <a:lnTo>
                      <a:pt x="7717" y="8820"/>
                    </a:lnTo>
                    <a:lnTo>
                      <a:pt x="6649" y="7648"/>
                    </a:lnTo>
                    <a:lnTo>
                      <a:pt x="5547" y="6477"/>
                    </a:lnTo>
                    <a:lnTo>
                      <a:pt x="4445" y="5272"/>
                    </a:lnTo>
                    <a:lnTo>
                      <a:pt x="2240" y="2757"/>
                    </a:lnTo>
                    <a:lnTo>
                      <a:pt x="1" y="13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6" name="Google Shape;4816;p28"/>
              <p:cNvSpPr/>
              <p:nvPr/>
            </p:nvSpPr>
            <p:spPr>
              <a:xfrm>
                <a:off x="1394300" y="3950800"/>
                <a:ext cx="5085450" cy="564125"/>
              </a:xfrm>
              <a:custGeom>
                <a:avLst/>
                <a:gdLst/>
                <a:ahLst/>
                <a:cxnLst/>
                <a:rect l="l" t="t" r="r" b="b"/>
                <a:pathLst>
                  <a:path w="203418" h="22565" extrusionOk="0">
                    <a:moveTo>
                      <a:pt x="177754" y="0"/>
                    </a:moveTo>
                    <a:lnTo>
                      <a:pt x="3583" y="69"/>
                    </a:lnTo>
                    <a:lnTo>
                      <a:pt x="3273" y="104"/>
                    </a:lnTo>
                    <a:lnTo>
                      <a:pt x="2894" y="207"/>
                    </a:lnTo>
                    <a:lnTo>
                      <a:pt x="2515" y="345"/>
                    </a:lnTo>
                    <a:lnTo>
                      <a:pt x="2067" y="552"/>
                    </a:lnTo>
                    <a:lnTo>
                      <a:pt x="1585" y="793"/>
                    </a:lnTo>
                    <a:lnTo>
                      <a:pt x="1103" y="1103"/>
                    </a:lnTo>
                    <a:lnTo>
                      <a:pt x="552" y="1447"/>
                    </a:lnTo>
                    <a:lnTo>
                      <a:pt x="0" y="1861"/>
                    </a:lnTo>
                    <a:lnTo>
                      <a:pt x="655" y="3204"/>
                    </a:lnTo>
                    <a:lnTo>
                      <a:pt x="1309" y="4513"/>
                    </a:lnTo>
                    <a:lnTo>
                      <a:pt x="1998" y="5822"/>
                    </a:lnTo>
                    <a:lnTo>
                      <a:pt x="2687" y="7097"/>
                    </a:lnTo>
                    <a:lnTo>
                      <a:pt x="3445" y="8371"/>
                    </a:lnTo>
                    <a:lnTo>
                      <a:pt x="4169" y="9646"/>
                    </a:lnTo>
                    <a:lnTo>
                      <a:pt x="4961" y="10920"/>
                    </a:lnTo>
                    <a:lnTo>
                      <a:pt x="5719" y="12161"/>
                    </a:lnTo>
                    <a:lnTo>
                      <a:pt x="7338" y="14606"/>
                    </a:lnTo>
                    <a:lnTo>
                      <a:pt x="9026" y="17052"/>
                    </a:lnTo>
                    <a:lnTo>
                      <a:pt x="10783" y="19429"/>
                    </a:lnTo>
                    <a:lnTo>
                      <a:pt x="12574" y="21772"/>
                    </a:lnTo>
                    <a:lnTo>
                      <a:pt x="203418" y="22564"/>
                    </a:lnTo>
                    <a:lnTo>
                      <a:pt x="203418" y="22564"/>
                    </a:lnTo>
                    <a:lnTo>
                      <a:pt x="199594" y="19050"/>
                    </a:lnTo>
                    <a:lnTo>
                      <a:pt x="195667" y="15433"/>
                    </a:lnTo>
                    <a:lnTo>
                      <a:pt x="191120" y="11265"/>
                    </a:lnTo>
                    <a:lnTo>
                      <a:pt x="186469" y="7131"/>
                    </a:lnTo>
                    <a:lnTo>
                      <a:pt x="184333" y="5236"/>
                    </a:lnTo>
                    <a:lnTo>
                      <a:pt x="182335" y="3514"/>
                    </a:lnTo>
                    <a:lnTo>
                      <a:pt x="180648" y="2067"/>
                    </a:lnTo>
                    <a:lnTo>
                      <a:pt x="179270" y="965"/>
                    </a:lnTo>
                    <a:lnTo>
                      <a:pt x="178718" y="552"/>
                    </a:lnTo>
                    <a:lnTo>
                      <a:pt x="178271" y="241"/>
                    </a:lnTo>
                    <a:lnTo>
                      <a:pt x="177961" y="69"/>
                    </a:lnTo>
                    <a:lnTo>
                      <a:pt x="177754" y="0"/>
                    </a:lnTo>
                    <a:close/>
                  </a:path>
                </a:pathLst>
              </a:custGeom>
              <a:solidFill>
                <a:srgbClr val="9292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7" name="Google Shape;4817;p28"/>
              <p:cNvSpPr/>
              <p:nvPr/>
            </p:nvSpPr>
            <p:spPr>
              <a:xfrm>
                <a:off x="1394300" y="3950800"/>
                <a:ext cx="5085450" cy="564125"/>
              </a:xfrm>
              <a:custGeom>
                <a:avLst/>
                <a:gdLst/>
                <a:ahLst/>
                <a:cxnLst/>
                <a:rect l="l" t="t" r="r" b="b"/>
                <a:pathLst>
                  <a:path w="203418" h="22565" fill="none" extrusionOk="0">
                    <a:moveTo>
                      <a:pt x="0" y="1861"/>
                    </a:moveTo>
                    <a:lnTo>
                      <a:pt x="0" y="1861"/>
                    </a:lnTo>
                    <a:lnTo>
                      <a:pt x="552" y="1447"/>
                    </a:lnTo>
                    <a:lnTo>
                      <a:pt x="1103" y="1103"/>
                    </a:lnTo>
                    <a:lnTo>
                      <a:pt x="1585" y="793"/>
                    </a:lnTo>
                    <a:lnTo>
                      <a:pt x="2067" y="552"/>
                    </a:lnTo>
                    <a:lnTo>
                      <a:pt x="2515" y="345"/>
                    </a:lnTo>
                    <a:lnTo>
                      <a:pt x="2894" y="207"/>
                    </a:lnTo>
                    <a:lnTo>
                      <a:pt x="3273" y="104"/>
                    </a:lnTo>
                    <a:lnTo>
                      <a:pt x="3583" y="69"/>
                    </a:lnTo>
                    <a:lnTo>
                      <a:pt x="3583" y="69"/>
                    </a:lnTo>
                    <a:lnTo>
                      <a:pt x="177754" y="0"/>
                    </a:lnTo>
                    <a:lnTo>
                      <a:pt x="177754" y="0"/>
                    </a:lnTo>
                    <a:lnTo>
                      <a:pt x="177961" y="69"/>
                    </a:lnTo>
                    <a:lnTo>
                      <a:pt x="178271" y="241"/>
                    </a:lnTo>
                    <a:lnTo>
                      <a:pt x="178718" y="552"/>
                    </a:lnTo>
                    <a:lnTo>
                      <a:pt x="179270" y="965"/>
                    </a:lnTo>
                    <a:lnTo>
                      <a:pt x="180648" y="2067"/>
                    </a:lnTo>
                    <a:lnTo>
                      <a:pt x="182335" y="3514"/>
                    </a:lnTo>
                    <a:lnTo>
                      <a:pt x="184333" y="5236"/>
                    </a:lnTo>
                    <a:lnTo>
                      <a:pt x="186469" y="7131"/>
                    </a:lnTo>
                    <a:lnTo>
                      <a:pt x="191120" y="11265"/>
                    </a:lnTo>
                    <a:lnTo>
                      <a:pt x="195667" y="15433"/>
                    </a:lnTo>
                    <a:lnTo>
                      <a:pt x="199594" y="19050"/>
                    </a:lnTo>
                    <a:lnTo>
                      <a:pt x="203418" y="22564"/>
                    </a:lnTo>
                    <a:lnTo>
                      <a:pt x="12574" y="21772"/>
                    </a:lnTo>
                    <a:lnTo>
                      <a:pt x="12574" y="21772"/>
                    </a:lnTo>
                    <a:lnTo>
                      <a:pt x="10783" y="19429"/>
                    </a:lnTo>
                    <a:lnTo>
                      <a:pt x="9026" y="17052"/>
                    </a:lnTo>
                    <a:lnTo>
                      <a:pt x="7338" y="14606"/>
                    </a:lnTo>
                    <a:lnTo>
                      <a:pt x="5719" y="12161"/>
                    </a:lnTo>
                    <a:lnTo>
                      <a:pt x="4961" y="10920"/>
                    </a:lnTo>
                    <a:lnTo>
                      <a:pt x="4169" y="9646"/>
                    </a:lnTo>
                    <a:lnTo>
                      <a:pt x="3445" y="8371"/>
                    </a:lnTo>
                    <a:lnTo>
                      <a:pt x="2687" y="7097"/>
                    </a:lnTo>
                    <a:lnTo>
                      <a:pt x="1998" y="5822"/>
                    </a:lnTo>
                    <a:lnTo>
                      <a:pt x="1309" y="4513"/>
                    </a:lnTo>
                    <a:lnTo>
                      <a:pt x="655" y="3204"/>
                    </a:lnTo>
                    <a:lnTo>
                      <a:pt x="0" y="186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8" name="Google Shape;4818;p28"/>
              <p:cNvSpPr/>
              <p:nvPr/>
            </p:nvSpPr>
            <p:spPr>
              <a:xfrm>
                <a:off x="1560500" y="4011075"/>
                <a:ext cx="4237175" cy="246325"/>
              </a:xfrm>
              <a:custGeom>
                <a:avLst/>
                <a:gdLst/>
                <a:ahLst/>
                <a:cxnLst/>
                <a:rect l="l" t="t" r="r" b="b"/>
                <a:pathLst>
                  <a:path w="169487" h="9853" extrusionOk="0">
                    <a:moveTo>
                      <a:pt x="159083" y="1"/>
                    </a:moveTo>
                    <a:lnTo>
                      <a:pt x="7373" y="207"/>
                    </a:lnTo>
                    <a:lnTo>
                      <a:pt x="7166" y="242"/>
                    </a:lnTo>
                    <a:lnTo>
                      <a:pt x="6959" y="311"/>
                    </a:lnTo>
                    <a:lnTo>
                      <a:pt x="6753" y="449"/>
                    </a:lnTo>
                    <a:lnTo>
                      <a:pt x="6581" y="586"/>
                    </a:lnTo>
                    <a:lnTo>
                      <a:pt x="242" y="8165"/>
                    </a:lnTo>
                    <a:lnTo>
                      <a:pt x="173" y="8303"/>
                    </a:lnTo>
                    <a:lnTo>
                      <a:pt x="104" y="8441"/>
                    </a:lnTo>
                    <a:lnTo>
                      <a:pt x="35" y="8578"/>
                    </a:lnTo>
                    <a:lnTo>
                      <a:pt x="1" y="8716"/>
                    </a:lnTo>
                    <a:lnTo>
                      <a:pt x="35" y="8992"/>
                    </a:lnTo>
                    <a:lnTo>
                      <a:pt x="104" y="9267"/>
                    </a:lnTo>
                    <a:lnTo>
                      <a:pt x="242" y="9474"/>
                    </a:lnTo>
                    <a:lnTo>
                      <a:pt x="449" y="9681"/>
                    </a:lnTo>
                    <a:lnTo>
                      <a:pt x="587" y="9750"/>
                    </a:lnTo>
                    <a:lnTo>
                      <a:pt x="724" y="9784"/>
                    </a:lnTo>
                    <a:lnTo>
                      <a:pt x="862" y="9819"/>
                    </a:lnTo>
                    <a:lnTo>
                      <a:pt x="1034" y="9853"/>
                    </a:lnTo>
                    <a:lnTo>
                      <a:pt x="168453" y="9853"/>
                    </a:lnTo>
                    <a:lnTo>
                      <a:pt x="168626" y="9819"/>
                    </a:lnTo>
                    <a:lnTo>
                      <a:pt x="168798" y="9784"/>
                    </a:lnTo>
                    <a:lnTo>
                      <a:pt x="168936" y="9715"/>
                    </a:lnTo>
                    <a:lnTo>
                      <a:pt x="169073" y="9646"/>
                    </a:lnTo>
                    <a:lnTo>
                      <a:pt x="169177" y="9543"/>
                    </a:lnTo>
                    <a:lnTo>
                      <a:pt x="169280" y="9440"/>
                    </a:lnTo>
                    <a:lnTo>
                      <a:pt x="169349" y="9302"/>
                    </a:lnTo>
                    <a:lnTo>
                      <a:pt x="169418" y="9164"/>
                    </a:lnTo>
                    <a:lnTo>
                      <a:pt x="169452" y="9026"/>
                    </a:lnTo>
                    <a:lnTo>
                      <a:pt x="169487" y="8888"/>
                    </a:lnTo>
                    <a:lnTo>
                      <a:pt x="169452" y="8716"/>
                    </a:lnTo>
                    <a:lnTo>
                      <a:pt x="169452" y="8578"/>
                    </a:lnTo>
                    <a:lnTo>
                      <a:pt x="169383" y="8441"/>
                    </a:lnTo>
                    <a:lnTo>
                      <a:pt x="169315" y="8303"/>
                    </a:lnTo>
                    <a:lnTo>
                      <a:pt x="169211" y="8165"/>
                    </a:lnTo>
                    <a:lnTo>
                      <a:pt x="169108" y="8027"/>
                    </a:lnTo>
                    <a:lnTo>
                      <a:pt x="159738" y="242"/>
                    </a:lnTo>
                    <a:lnTo>
                      <a:pt x="159600" y="139"/>
                    </a:lnTo>
                    <a:lnTo>
                      <a:pt x="159428" y="70"/>
                    </a:lnTo>
                    <a:lnTo>
                      <a:pt x="1592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9" name="Google Shape;4819;p28"/>
              <p:cNvSpPr/>
              <p:nvPr/>
            </p:nvSpPr>
            <p:spPr>
              <a:xfrm>
                <a:off x="2761900" y="4279775"/>
                <a:ext cx="1759475" cy="175725"/>
              </a:xfrm>
              <a:custGeom>
                <a:avLst/>
                <a:gdLst/>
                <a:ahLst/>
                <a:cxnLst/>
                <a:rect l="l" t="t" r="r" b="b"/>
                <a:pathLst>
                  <a:path w="70379" h="7029" extrusionOk="0">
                    <a:moveTo>
                      <a:pt x="65866" y="1"/>
                    </a:moveTo>
                    <a:lnTo>
                      <a:pt x="5202" y="414"/>
                    </a:lnTo>
                    <a:lnTo>
                      <a:pt x="0" y="6821"/>
                    </a:lnTo>
                    <a:lnTo>
                      <a:pt x="70378" y="7028"/>
                    </a:lnTo>
                    <a:lnTo>
                      <a:pt x="65866" y="1"/>
                    </a:lnTo>
                    <a:close/>
                  </a:path>
                </a:pathLst>
              </a:custGeom>
              <a:solidFill>
                <a:srgbClr val="8181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0" name="Google Shape;4820;p28"/>
              <p:cNvSpPr/>
              <p:nvPr/>
            </p:nvSpPr>
            <p:spPr>
              <a:xfrm>
                <a:off x="2761900" y="4279775"/>
                <a:ext cx="1759475" cy="175725"/>
              </a:xfrm>
              <a:custGeom>
                <a:avLst/>
                <a:gdLst/>
                <a:ahLst/>
                <a:cxnLst/>
                <a:rect l="l" t="t" r="r" b="b"/>
                <a:pathLst>
                  <a:path w="70379" h="7029" fill="none" extrusionOk="0">
                    <a:moveTo>
                      <a:pt x="65866" y="1"/>
                    </a:moveTo>
                    <a:lnTo>
                      <a:pt x="5202" y="414"/>
                    </a:lnTo>
                    <a:lnTo>
                      <a:pt x="0" y="6821"/>
                    </a:lnTo>
                    <a:lnTo>
                      <a:pt x="70378" y="7028"/>
                    </a:lnTo>
                    <a:lnTo>
                      <a:pt x="6586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1" name="Google Shape;4821;p28"/>
              <p:cNvSpPr/>
              <p:nvPr/>
            </p:nvSpPr>
            <p:spPr>
              <a:xfrm>
                <a:off x="3192500" y="4501100"/>
                <a:ext cx="913775" cy="74100"/>
              </a:xfrm>
              <a:custGeom>
                <a:avLst/>
                <a:gdLst/>
                <a:ahLst/>
                <a:cxnLst/>
                <a:rect l="l" t="t" r="r" b="b"/>
                <a:pathLst>
                  <a:path w="36551" h="2964" extrusionOk="0">
                    <a:moveTo>
                      <a:pt x="1" y="1"/>
                    </a:move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5995" y="2929"/>
                    </a:lnTo>
                    <a:lnTo>
                      <a:pt x="10817"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close/>
                  </a:path>
                </a:pathLst>
              </a:custGeom>
              <a:solidFill>
                <a:srgbClr val="BABA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2" name="Google Shape;4822;p28"/>
              <p:cNvSpPr/>
              <p:nvPr/>
            </p:nvSpPr>
            <p:spPr>
              <a:xfrm>
                <a:off x="3192500" y="4501100"/>
                <a:ext cx="913775" cy="74100"/>
              </a:xfrm>
              <a:custGeom>
                <a:avLst/>
                <a:gdLst/>
                <a:ahLst/>
                <a:cxnLst/>
                <a:rect l="l" t="t" r="r" b="b"/>
                <a:pathLst>
                  <a:path w="36551" h="2964" fill="none" extrusionOk="0">
                    <a:moveTo>
                      <a:pt x="1" y="1"/>
                    </a:moveTo>
                    <a:lnTo>
                      <a:pt x="1" y="1"/>
                    </a:ln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3514" y="2895"/>
                    </a:lnTo>
                    <a:lnTo>
                      <a:pt x="5995" y="2929"/>
                    </a:lnTo>
                    <a:lnTo>
                      <a:pt x="10817" y="2963"/>
                    </a:lnTo>
                    <a:lnTo>
                      <a:pt x="23288" y="2963"/>
                    </a:lnTo>
                    <a:lnTo>
                      <a:pt x="23288" y="2963"/>
                    </a:lnTo>
                    <a:lnTo>
                      <a:pt x="33863"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3" name="Google Shape;4823;p28"/>
              <p:cNvSpPr/>
              <p:nvPr/>
            </p:nvSpPr>
            <p:spPr>
              <a:xfrm>
                <a:off x="3192500" y="4500250"/>
                <a:ext cx="914625" cy="5200"/>
              </a:xfrm>
              <a:custGeom>
                <a:avLst/>
                <a:gdLst/>
                <a:ahLst/>
                <a:cxnLst/>
                <a:rect l="l" t="t" r="r" b="b"/>
                <a:pathLst>
                  <a:path w="36585" h="208" extrusionOk="0">
                    <a:moveTo>
                      <a:pt x="1" y="0"/>
                    </a:moveTo>
                    <a:lnTo>
                      <a:pt x="1" y="35"/>
                    </a:lnTo>
                    <a:lnTo>
                      <a:pt x="36550" y="207"/>
                    </a:lnTo>
                    <a:lnTo>
                      <a:pt x="36585" y="138"/>
                    </a:lnTo>
                    <a:lnTo>
                      <a:pt x="1" y="0"/>
                    </a:lnTo>
                    <a:close/>
                  </a:path>
                </a:pathLst>
              </a:custGeom>
              <a:solidFill>
                <a:srgbClr val="C1C1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4" name="Google Shape;4824;p28"/>
              <p:cNvSpPr/>
              <p:nvPr/>
            </p:nvSpPr>
            <p:spPr>
              <a:xfrm>
                <a:off x="3192500" y="4500250"/>
                <a:ext cx="914625" cy="5200"/>
              </a:xfrm>
              <a:custGeom>
                <a:avLst/>
                <a:gdLst/>
                <a:ahLst/>
                <a:cxnLst/>
                <a:rect l="l" t="t" r="r" b="b"/>
                <a:pathLst>
                  <a:path w="36585" h="208" fill="none" extrusionOk="0">
                    <a:moveTo>
                      <a:pt x="1" y="0"/>
                    </a:moveTo>
                    <a:lnTo>
                      <a:pt x="1" y="0"/>
                    </a:lnTo>
                    <a:lnTo>
                      <a:pt x="1" y="35"/>
                    </a:lnTo>
                    <a:lnTo>
                      <a:pt x="36550" y="207"/>
                    </a:lnTo>
                    <a:lnTo>
                      <a:pt x="36550" y="207"/>
                    </a:lnTo>
                    <a:lnTo>
                      <a:pt x="36585" y="138"/>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5" name="Google Shape;4825;p28"/>
              <p:cNvSpPr/>
              <p:nvPr/>
            </p:nvSpPr>
            <p:spPr>
              <a:xfrm>
                <a:off x="2202975" y="1414525"/>
                <a:ext cx="447000" cy="447000"/>
              </a:xfrm>
              <a:custGeom>
                <a:avLst/>
                <a:gdLst/>
                <a:ahLst/>
                <a:cxnLst/>
                <a:rect l="l" t="t" r="r" b="b"/>
                <a:pathLst>
                  <a:path w="17880" h="17880" extrusionOk="0">
                    <a:moveTo>
                      <a:pt x="8475" y="1"/>
                    </a:moveTo>
                    <a:lnTo>
                      <a:pt x="8027" y="35"/>
                    </a:lnTo>
                    <a:lnTo>
                      <a:pt x="7579" y="104"/>
                    </a:lnTo>
                    <a:lnTo>
                      <a:pt x="7131" y="173"/>
                    </a:lnTo>
                    <a:lnTo>
                      <a:pt x="6718" y="276"/>
                    </a:lnTo>
                    <a:lnTo>
                      <a:pt x="6270" y="414"/>
                    </a:lnTo>
                    <a:lnTo>
                      <a:pt x="5857" y="552"/>
                    </a:lnTo>
                    <a:lnTo>
                      <a:pt x="5478" y="690"/>
                    </a:lnTo>
                    <a:lnTo>
                      <a:pt x="5064" y="896"/>
                    </a:lnTo>
                    <a:lnTo>
                      <a:pt x="4685" y="1069"/>
                    </a:lnTo>
                    <a:lnTo>
                      <a:pt x="4306" y="1310"/>
                    </a:lnTo>
                    <a:lnTo>
                      <a:pt x="3962" y="1516"/>
                    </a:lnTo>
                    <a:lnTo>
                      <a:pt x="3273" y="2033"/>
                    </a:lnTo>
                    <a:lnTo>
                      <a:pt x="2618" y="2619"/>
                    </a:lnTo>
                    <a:lnTo>
                      <a:pt x="2033" y="3273"/>
                    </a:lnTo>
                    <a:lnTo>
                      <a:pt x="1516" y="3928"/>
                    </a:lnTo>
                    <a:lnTo>
                      <a:pt x="1309" y="4307"/>
                    </a:lnTo>
                    <a:lnTo>
                      <a:pt x="1068" y="4686"/>
                    </a:lnTo>
                    <a:lnTo>
                      <a:pt x="896" y="5065"/>
                    </a:lnTo>
                    <a:lnTo>
                      <a:pt x="724" y="5478"/>
                    </a:lnTo>
                    <a:lnTo>
                      <a:pt x="552" y="5857"/>
                    </a:lnTo>
                    <a:lnTo>
                      <a:pt x="414" y="6270"/>
                    </a:lnTo>
                    <a:lnTo>
                      <a:pt x="276" y="6718"/>
                    </a:lnTo>
                    <a:lnTo>
                      <a:pt x="173" y="7131"/>
                    </a:lnTo>
                    <a:lnTo>
                      <a:pt x="104" y="7579"/>
                    </a:lnTo>
                    <a:lnTo>
                      <a:pt x="35" y="8027"/>
                    </a:lnTo>
                    <a:lnTo>
                      <a:pt x="0" y="8475"/>
                    </a:lnTo>
                    <a:lnTo>
                      <a:pt x="0" y="8923"/>
                    </a:lnTo>
                    <a:lnTo>
                      <a:pt x="35" y="9543"/>
                    </a:lnTo>
                    <a:lnTo>
                      <a:pt x="69" y="10128"/>
                    </a:lnTo>
                    <a:lnTo>
                      <a:pt x="173" y="10714"/>
                    </a:lnTo>
                    <a:lnTo>
                      <a:pt x="310" y="11265"/>
                    </a:lnTo>
                    <a:lnTo>
                      <a:pt x="552" y="12058"/>
                    </a:lnTo>
                    <a:lnTo>
                      <a:pt x="896" y="12815"/>
                    </a:lnTo>
                    <a:lnTo>
                      <a:pt x="1275" y="13539"/>
                    </a:lnTo>
                    <a:lnTo>
                      <a:pt x="1723" y="14193"/>
                    </a:lnTo>
                    <a:lnTo>
                      <a:pt x="2205" y="14813"/>
                    </a:lnTo>
                    <a:lnTo>
                      <a:pt x="2653" y="15296"/>
                    </a:lnTo>
                    <a:lnTo>
                      <a:pt x="3066" y="15675"/>
                    </a:lnTo>
                    <a:lnTo>
                      <a:pt x="3480" y="16019"/>
                    </a:lnTo>
                    <a:lnTo>
                      <a:pt x="3893" y="16329"/>
                    </a:lnTo>
                    <a:lnTo>
                      <a:pt x="4375" y="16605"/>
                    </a:lnTo>
                    <a:lnTo>
                      <a:pt x="4720" y="16811"/>
                    </a:lnTo>
                    <a:lnTo>
                      <a:pt x="4823" y="16880"/>
                    </a:lnTo>
                    <a:lnTo>
                      <a:pt x="5443" y="17156"/>
                    </a:lnTo>
                    <a:lnTo>
                      <a:pt x="5615" y="17225"/>
                    </a:lnTo>
                    <a:lnTo>
                      <a:pt x="6167" y="17432"/>
                    </a:lnTo>
                    <a:lnTo>
                      <a:pt x="6718" y="17604"/>
                    </a:lnTo>
                    <a:lnTo>
                      <a:pt x="7303" y="17742"/>
                    </a:lnTo>
                    <a:lnTo>
                      <a:pt x="7889" y="17810"/>
                    </a:lnTo>
                    <a:lnTo>
                      <a:pt x="8130" y="17845"/>
                    </a:lnTo>
                    <a:lnTo>
                      <a:pt x="8957" y="17879"/>
                    </a:lnTo>
                    <a:lnTo>
                      <a:pt x="9543" y="17845"/>
                    </a:lnTo>
                    <a:lnTo>
                      <a:pt x="10094" y="17810"/>
                    </a:lnTo>
                    <a:lnTo>
                      <a:pt x="10369" y="17776"/>
                    </a:lnTo>
                    <a:lnTo>
                      <a:pt x="11024" y="17638"/>
                    </a:lnTo>
                    <a:lnTo>
                      <a:pt x="11678" y="17432"/>
                    </a:lnTo>
                    <a:lnTo>
                      <a:pt x="12126" y="17294"/>
                    </a:lnTo>
                    <a:lnTo>
                      <a:pt x="12574" y="17121"/>
                    </a:lnTo>
                    <a:lnTo>
                      <a:pt x="12746" y="17018"/>
                    </a:lnTo>
                    <a:lnTo>
                      <a:pt x="13263" y="16777"/>
                    </a:lnTo>
                    <a:lnTo>
                      <a:pt x="13780" y="16467"/>
                    </a:lnTo>
                    <a:lnTo>
                      <a:pt x="14055" y="16295"/>
                    </a:lnTo>
                    <a:lnTo>
                      <a:pt x="14400" y="16019"/>
                    </a:lnTo>
                    <a:lnTo>
                      <a:pt x="14744" y="15744"/>
                    </a:lnTo>
                    <a:lnTo>
                      <a:pt x="15089" y="15434"/>
                    </a:lnTo>
                    <a:lnTo>
                      <a:pt x="15399" y="15123"/>
                    </a:lnTo>
                    <a:lnTo>
                      <a:pt x="15674" y="14813"/>
                    </a:lnTo>
                    <a:lnTo>
                      <a:pt x="16053" y="14331"/>
                    </a:lnTo>
                    <a:lnTo>
                      <a:pt x="16329" y="13952"/>
                    </a:lnTo>
                    <a:lnTo>
                      <a:pt x="16432" y="13849"/>
                    </a:lnTo>
                    <a:lnTo>
                      <a:pt x="16432" y="13814"/>
                    </a:lnTo>
                    <a:lnTo>
                      <a:pt x="16604" y="13539"/>
                    </a:lnTo>
                    <a:lnTo>
                      <a:pt x="16983" y="12850"/>
                    </a:lnTo>
                    <a:lnTo>
                      <a:pt x="17293" y="12126"/>
                    </a:lnTo>
                    <a:lnTo>
                      <a:pt x="17535" y="11437"/>
                    </a:lnTo>
                    <a:lnTo>
                      <a:pt x="17672" y="10817"/>
                    </a:lnTo>
                    <a:lnTo>
                      <a:pt x="17776" y="10197"/>
                    </a:lnTo>
                    <a:lnTo>
                      <a:pt x="17845" y="9577"/>
                    </a:lnTo>
                    <a:lnTo>
                      <a:pt x="17879" y="8923"/>
                    </a:lnTo>
                    <a:lnTo>
                      <a:pt x="17879" y="8716"/>
                    </a:lnTo>
                    <a:lnTo>
                      <a:pt x="17845" y="8268"/>
                    </a:lnTo>
                    <a:lnTo>
                      <a:pt x="17810" y="7820"/>
                    </a:lnTo>
                    <a:lnTo>
                      <a:pt x="17741" y="7407"/>
                    </a:lnTo>
                    <a:lnTo>
                      <a:pt x="17672" y="6959"/>
                    </a:lnTo>
                    <a:lnTo>
                      <a:pt x="17569" y="6546"/>
                    </a:lnTo>
                    <a:lnTo>
                      <a:pt x="17431" y="6132"/>
                    </a:lnTo>
                    <a:lnTo>
                      <a:pt x="17293" y="5719"/>
                    </a:lnTo>
                    <a:lnTo>
                      <a:pt x="17121" y="5340"/>
                    </a:lnTo>
                    <a:lnTo>
                      <a:pt x="16742" y="4548"/>
                    </a:lnTo>
                    <a:lnTo>
                      <a:pt x="16294" y="3859"/>
                    </a:lnTo>
                    <a:lnTo>
                      <a:pt x="15778" y="3170"/>
                    </a:lnTo>
                    <a:lnTo>
                      <a:pt x="15192" y="2550"/>
                    </a:lnTo>
                    <a:lnTo>
                      <a:pt x="14572" y="1999"/>
                    </a:lnTo>
                    <a:lnTo>
                      <a:pt x="13883" y="1482"/>
                    </a:lnTo>
                    <a:lnTo>
                      <a:pt x="13160" y="1069"/>
                    </a:lnTo>
                    <a:lnTo>
                      <a:pt x="12367" y="690"/>
                    </a:lnTo>
                    <a:lnTo>
                      <a:pt x="11988" y="517"/>
                    </a:lnTo>
                    <a:lnTo>
                      <a:pt x="11575" y="380"/>
                    </a:lnTo>
                    <a:lnTo>
                      <a:pt x="11127" y="276"/>
                    </a:lnTo>
                    <a:lnTo>
                      <a:pt x="10714" y="173"/>
                    </a:lnTo>
                    <a:lnTo>
                      <a:pt x="10266" y="104"/>
                    </a:lnTo>
                    <a:lnTo>
                      <a:pt x="9853" y="35"/>
                    </a:lnTo>
                    <a:lnTo>
                      <a:pt x="940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6" name="Google Shape;4826;p28"/>
              <p:cNvSpPr/>
              <p:nvPr/>
            </p:nvSpPr>
            <p:spPr>
              <a:xfrm>
                <a:off x="2202975" y="1414525"/>
                <a:ext cx="447000" cy="447000"/>
              </a:xfrm>
              <a:custGeom>
                <a:avLst/>
                <a:gdLst/>
                <a:ahLst/>
                <a:cxnLst/>
                <a:rect l="l" t="t" r="r" b="b"/>
                <a:pathLst>
                  <a:path w="17880" h="17880" fill="none" extrusionOk="0">
                    <a:moveTo>
                      <a:pt x="17879" y="8923"/>
                    </a:moveTo>
                    <a:lnTo>
                      <a:pt x="17879" y="8923"/>
                    </a:lnTo>
                    <a:lnTo>
                      <a:pt x="17845" y="9577"/>
                    </a:lnTo>
                    <a:lnTo>
                      <a:pt x="17776" y="10197"/>
                    </a:lnTo>
                    <a:lnTo>
                      <a:pt x="17672" y="10817"/>
                    </a:lnTo>
                    <a:lnTo>
                      <a:pt x="17535" y="11437"/>
                    </a:lnTo>
                    <a:lnTo>
                      <a:pt x="17535" y="11437"/>
                    </a:lnTo>
                    <a:lnTo>
                      <a:pt x="17293" y="12126"/>
                    </a:lnTo>
                    <a:lnTo>
                      <a:pt x="17293" y="12126"/>
                    </a:lnTo>
                    <a:lnTo>
                      <a:pt x="16983" y="12850"/>
                    </a:lnTo>
                    <a:lnTo>
                      <a:pt x="16604" y="13539"/>
                    </a:lnTo>
                    <a:lnTo>
                      <a:pt x="16604" y="13539"/>
                    </a:lnTo>
                    <a:lnTo>
                      <a:pt x="16432" y="13814"/>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4"/>
                    </a:lnTo>
                    <a:lnTo>
                      <a:pt x="14744" y="15744"/>
                    </a:lnTo>
                    <a:lnTo>
                      <a:pt x="14400" y="16019"/>
                    </a:lnTo>
                    <a:lnTo>
                      <a:pt x="14400" y="16019"/>
                    </a:lnTo>
                    <a:lnTo>
                      <a:pt x="14055" y="16295"/>
                    </a:lnTo>
                    <a:lnTo>
                      <a:pt x="14055" y="16295"/>
                    </a:lnTo>
                    <a:lnTo>
                      <a:pt x="13780" y="16467"/>
                    </a:lnTo>
                    <a:lnTo>
                      <a:pt x="13780" y="16467"/>
                    </a:lnTo>
                    <a:lnTo>
                      <a:pt x="13263" y="16777"/>
                    </a:lnTo>
                    <a:lnTo>
                      <a:pt x="12746" y="17018"/>
                    </a:lnTo>
                    <a:lnTo>
                      <a:pt x="12746" y="17018"/>
                    </a:lnTo>
                    <a:lnTo>
                      <a:pt x="12574" y="17121"/>
                    </a:lnTo>
                    <a:lnTo>
                      <a:pt x="12574" y="17121"/>
                    </a:lnTo>
                    <a:lnTo>
                      <a:pt x="12126" y="17294"/>
                    </a:lnTo>
                    <a:lnTo>
                      <a:pt x="11678" y="17432"/>
                    </a:lnTo>
                    <a:lnTo>
                      <a:pt x="11678" y="17432"/>
                    </a:lnTo>
                    <a:lnTo>
                      <a:pt x="11024" y="17638"/>
                    </a:lnTo>
                    <a:lnTo>
                      <a:pt x="10369" y="17776"/>
                    </a:lnTo>
                    <a:lnTo>
                      <a:pt x="10369" y="17776"/>
                    </a:lnTo>
                    <a:lnTo>
                      <a:pt x="10094" y="17810"/>
                    </a:lnTo>
                    <a:lnTo>
                      <a:pt x="10094" y="17810"/>
                    </a:lnTo>
                    <a:lnTo>
                      <a:pt x="9543" y="17845"/>
                    </a:lnTo>
                    <a:lnTo>
                      <a:pt x="8957" y="17879"/>
                    </a:lnTo>
                    <a:lnTo>
                      <a:pt x="8957" y="17879"/>
                    </a:lnTo>
                    <a:lnTo>
                      <a:pt x="8130" y="17845"/>
                    </a:lnTo>
                    <a:lnTo>
                      <a:pt x="8130" y="17845"/>
                    </a:lnTo>
                    <a:lnTo>
                      <a:pt x="7889" y="17810"/>
                    </a:lnTo>
                    <a:lnTo>
                      <a:pt x="7889" y="17810"/>
                    </a:lnTo>
                    <a:lnTo>
                      <a:pt x="7303" y="17742"/>
                    </a:lnTo>
                    <a:lnTo>
                      <a:pt x="6718" y="17604"/>
                    </a:lnTo>
                    <a:lnTo>
                      <a:pt x="6167" y="17432"/>
                    </a:lnTo>
                    <a:lnTo>
                      <a:pt x="5615" y="17225"/>
                    </a:lnTo>
                    <a:lnTo>
                      <a:pt x="5615" y="17225"/>
                    </a:lnTo>
                    <a:lnTo>
                      <a:pt x="5443" y="17156"/>
                    </a:lnTo>
                    <a:lnTo>
                      <a:pt x="5443" y="17156"/>
                    </a:lnTo>
                    <a:lnTo>
                      <a:pt x="4823" y="16880"/>
                    </a:lnTo>
                    <a:lnTo>
                      <a:pt x="4823" y="16880"/>
                    </a:lnTo>
                    <a:lnTo>
                      <a:pt x="4720" y="16811"/>
                    </a:lnTo>
                    <a:lnTo>
                      <a:pt x="4720" y="16811"/>
                    </a:lnTo>
                    <a:lnTo>
                      <a:pt x="4375" y="16605"/>
                    </a:lnTo>
                    <a:lnTo>
                      <a:pt x="4375" y="16605"/>
                    </a:lnTo>
                    <a:lnTo>
                      <a:pt x="3893" y="16329"/>
                    </a:lnTo>
                    <a:lnTo>
                      <a:pt x="3480" y="16019"/>
                    </a:lnTo>
                    <a:lnTo>
                      <a:pt x="3066" y="15675"/>
                    </a:lnTo>
                    <a:lnTo>
                      <a:pt x="2653" y="15296"/>
                    </a:lnTo>
                    <a:lnTo>
                      <a:pt x="2653" y="15296"/>
                    </a:lnTo>
                    <a:lnTo>
                      <a:pt x="2205" y="14813"/>
                    </a:lnTo>
                    <a:lnTo>
                      <a:pt x="2205" y="14813"/>
                    </a:lnTo>
                    <a:lnTo>
                      <a:pt x="1723" y="14193"/>
                    </a:lnTo>
                    <a:lnTo>
                      <a:pt x="1723" y="14193"/>
                    </a:lnTo>
                    <a:lnTo>
                      <a:pt x="1275" y="13539"/>
                    </a:lnTo>
                    <a:lnTo>
                      <a:pt x="896" y="12815"/>
                    </a:lnTo>
                    <a:lnTo>
                      <a:pt x="552" y="12058"/>
                    </a:lnTo>
                    <a:lnTo>
                      <a:pt x="310" y="11265"/>
                    </a:lnTo>
                    <a:lnTo>
                      <a:pt x="310" y="11265"/>
                    </a:lnTo>
                    <a:lnTo>
                      <a:pt x="173" y="10714"/>
                    </a:lnTo>
                    <a:lnTo>
                      <a:pt x="69" y="10128"/>
                    </a:lnTo>
                    <a:lnTo>
                      <a:pt x="35" y="9543"/>
                    </a:lnTo>
                    <a:lnTo>
                      <a:pt x="0" y="8923"/>
                    </a:lnTo>
                    <a:lnTo>
                      <a:pt x="0" y="8923"/>
                    </a:lnTo>
                    <a:lnTo>
                      <a:pt x="0" y="8475"/>
                    </a:lnTo>
                    <a:lnTo>
                      <a:pt x="35" y="8027"/>
                    </a:lnTo>
                    <a:lnTo>
                      <a:pt x="104" y="7579"/>
                    </a:lnTo>
                    <a:lnTo>
                      <a:pt x="173" y="7131"/>
                    </a:lnTo>
                    <a:lnTo>
                      <a:pt x="276" y="6718"/>
                    </a:lnTo>
                    <a:lnTo>
                      <a:pt x="414" y="6270"/>
                    </a:lnTo>
                    <a:lnTo>
                      <a:pt x="552" y="5857"/>
                    </a:lnTo>
                    <a:lnTo>
                      <a:pt x="724" y="5478"/>
                    </a:lnTo>
                    <a:lnTo>
                      <a:pt x="896" y="5065"/>
                    </a:lnTo>
                    <a:lnTo>
                      <a:pt x="1068" y="4686"/>
                    </a:lnTo>
                    <a:lnTo>
                      <a:pt x="1309" y="4307"/>
                    </a:lnTo>
                    <a:lnTo>
                      <a:pt x="1516" y="3928"/>
                    </a:lnTo>
                    <a:lnTo>
                      <a:pt x="2033" y="3273"/>
                    </a:lnTo>
                    <a:lnTo>
                      <a:pt x="2618" y="2619"/>
                    </a:lnTo>
                    <a:lnTo>
                      <a:pt x="3273" y="2033"/>
                    </a:lnTo>
                    <a:lnTo>
                      <a:pt x="3962" y="1516"/>
                    </a:lnTo>
                    <a:lnTo>
                      <a:pt x="4306" y="1310"/>
                    </a:lnTo>
                    <a:lnTo>
                      <a:pt x="4685" y="1069"/>
                    </a:lnTo>
                    <a:lnTo>
                      <a:pt x="5064" y="896"/>
                    </a:lnTo>
                    <a:lnTo>
                      <a:pt x="5478" y="690"/>
                    </a:lnTo>
                    <a:lnTo>
                      <a:pt x="5857" y="552"/>
                    </a:lnTo>
                    <a:lnTo>
                      <a:pt x="6270" y="414"/>
                    </a:lnTo>
                    <a:lnTo>
                      <a:pt x="6718" y="276"/>
                    </a:lnTo>
                    <a:lnTo>
                      <a:pt x="7131" y="173"/>
                    </a:lnTo>
                    <a:lnTo>
                      <a:pt x="7579" y="104"/>
                    </a:lnTo>
                    <a:lnTo>
                      <a:pt x="8027" y="35"/>
                    </a:lnTo>
                    <a:lnTo>
                      <a:pt x="8475" y="1"/>
                    </a:lnTo>
                    <a:lnTo>
                      <a:pt x="8957" y="1"/>
                    </a:lnTo>
                    <a:lnTo>
                      <a:pt x="8957" y="1"/>
                    </a:lnTo>
                    <a:lnTo>
                      <a:pt x="9405" y="1"/>
                    </a:lnTo>
                    <a:lnTo>
                      <a:pt x="9853" y="35"/>
                    </a:lnTo>
                    <a:lnTo>
                      <a:pt x="10266" y="104"/>
                    </a:lnTo>
                    <a:lnTo>
                      <a:pt x="10714" y="173"/>
                    </a:lnTo>
                    <a:lnTo>
                      <a:pt x="11127" y="276"/>
                    </a:lnTo>
                    <a:lnTo>
                      <a:pt x="11575" y="380"/>
                    </a:lnTo>
                    <a:lnTo>
                      <a:pt x="11988" y="517"/>
                    </a:lnTo>
                    <a:lnTo>
                      <a:pt x="12367" y="690"/>
                    </a:lnTo>
                    <a:lnTo>
                      <a:pt x="13160" y="1069"/>
                    </a:lnTo>
                    <a:lnTo>
                      <a:pt x="13883" y="1482"/>
                    </a:lnTo>
                    <a:lnTo>
                      <a:pt x="14572" y="1999"/>
                    </a:lnTo>
                    <a:lnTo>
                      <a:pt x="15192" y="2550"/>
                    </a:lnTo>
                    <a:lnTo>
                      <a:pt x="15778" y="3170"/>
                    </a:lnTo>
                    <a:lnTo>
                      <a:pt x="16294" y="3859"/>
                    </a:lnTo>
                    <a:lnTo>
                      <a:pt x="16742" y="4548"/>
                    </a:lnTo>
                    <a:lnTo>
                      <a:pt x="17121" y="5340"/>
                    </a:lnTo>
                    <a:lnTo>
                      <a:pt x="17293" y="5719"/>
                    </a:lnTo>
                    <a:lnTo>
                      <a:pt x="17431" y="6132"/>
                    </a:lnTo>
                    <a:lnTo>
                      <a:pt x="17569" y="6546"/>
                    </a:lnTo>
                    <a:lnTo>
                      <a:pt x="17672" y="6959"/>
                    </a:lnTo>
                    <a:lnTo>
                      <a:pt x="17741" y="7407"/>
                    </a:lnTo>
                    <a:lnTo>
                      <a:pt x="17810" y="7820"/>
                    </a:lnTo>
                    <a:lnTo>
                      <a:pt x="17845" y="8268"/>
                    </a:lnTo>
                    <a:lnTo>
                      <a:pt x="17879" y="8716"/>
                    </a:lnTo>
                    <a:lnTo>
                      <a:pt x="17879" y="8716"/>
                    </a:lnTo>
                    <a:lnTo>
                      <a:pt x="17879" y="892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7" name="Google Shape;4827;p28"/>
              <p:cNvSpPr/>
              <p:nvPr/>
            </p:nvSpPr>
            <p:spPr>
              <a:xfrm>
                <a:off x="2376075" y="1523050"/>
                <a:ext cx="93025" cy="157625"/>
              </a:xfrm>
              <a:custGeom>
                <a:avLst/>
                <a:gdLst/>
                <a:ahLst/>
                <a:cxnLst/>
                <a:rect l="l" t="t" r="r" b="b"/>
                <a:pathLst>
                  <a:path w="3721" h="6305" extrusionOk="0">
                    <a:moveTo>
                      <a:pt x="1310" y="0"/>
                    </a:moveTo>
                    <a:lnTo>
                      <a:pt x="621" y="1929"/>
                    </a:lnTo>
                    <a:lnTo>
                      <a:pt x="655" y="2101"/>
                    </a:lnTo>
                    <a:lnTo>
                      <a:pt x="689" y="2343"/>
                    </a:lnTo>
                    <a:lnTo>
                      <a:pt x="724" y="2997"/>
                    </a:lnTo>
                    <a:lnTo>
                      <a:pt x="724" y="3376"/>
                    </a:lnTo>
                    <a:lnTo>
                      <a:pt x="689" y="3755"/>
                    </a:lnTo>
                    <a:lnTo>
                      <a:pt x="621" y="4134"/>
                    </a:lnTo>
                    <a:lnTo>
                      <a:pt x="552" y="4444"/>
                    </a:lnTo>
                    <a:lnTo>
                      <a:pt x="483" y="4616"/>
                    </a:lnTo>
                    <a:lnTo>
                      <a:pt x="448" y="4788"/>
                    </a:lnTo>
                    <a:lnTo>
                      <a:pt x="379" y="5202"/>
                    </a:lnTo>
                    <a:lnTo>
                      <a:pt x="345" y="5409"/>
                    </a:lnTo>
                    <a:lnTo>
                      <a:pt x="276" y="5650"/>
                    </a:lnTo>
                    <a:lnTo>
                      <a:pt x="173" y="5891"/>
                    </a:lnTo>
                    <a:lnTo>
                      <a:pt x="35" y="6132"/>
                    </a:lnTo>
                    <a:lnTo>
                      <a:pt x="1" y="6201"/>
                    </a:lnTo>
                    <a:lnTo>
                      <a:pt x="1" y="6270"/>
                    </a:lnTo>
                    <a:lnTo>
                      <a:pt x="69" y="6304"/>
                    </a:lnTo>
                    <a:lnTo>
                      <a:pt x="414" y="6304"/>
                    </a:lnTo>
                    <a:lnTo>
                      <a:pt x="724" y="6270"/>
                    </a:lnTo>
                    <a:lnTo>
                      <a:pt x="1378" y="6132"/>
                    </a:lnTo>
                    <a:lnTo>
                      <a:pt x="1688" y="6063"/>
                    </a:lnTo>
                    <a:lnTo>
                      <a:pt x="3721" y="5512"/>
                    </a:lnTo>
                    <a:lnTo>
                      <a:pt x="3686" y="5098"/>
                    </a:lnTo>
                    <a:lnTo>
                      <a:pt x="3583" y="4651"/>
                    </a:lnTo>
                    <a:lnTo>
                      <a:pt x="3411" y="4134"/>
                    </a:lnTo>
                    <a:lnTo>
                      <a:pt x="3239" y="3583"/>
                    </a:lnTo>
                    <a:lnTo>
                      <a:pt x="2860" y="2584"/>
                    </a:lnTo>
                    <a:lnTo>
                      <a:pt x="2687" y="2136"/>
                    </a:lnTo>
                    <a:lnTo>
                      <a:pt x="2619" y="1757"/>
                    </a:lnTo>
                    <a:lnTo>
                      <a:pt x="2515" y="1412"/>
                    </a:lnTo>
                    <a:lnTo>
                      <a:pt x="2343" y="1102"/>
                    </a:lnTo>
                    <a:lnTo>
                      <a:pt x="2136" y="792"/>
                    </a:lnTo>
                    <a:lnTo>
                      <a:pt x="1895" y="551"/>
                    </a:lnTo>
                    <a:lnTo>
                      <a:pt x="1482" y="138"/>
                    </a:lnTo>
                    <a:lnTo>
                      <a:pt x="1310"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8" name="Google Shape;4828;p28"/>
              <p:cNvSpPr/>
              <p:nvPr/>
            </p:nvSpPr>
            <p:spPr>
              <a:xfrm>
                <a:off x="2376075" y="1523050"/>
                <a:ext cx="93025" cy="157625"/>
              </a:xfrm>
              <a:custGeom>
                <a:avLst/>
                <a:gdLst/>
                <a:ahLst/>
                <a:cxnLst/>
                <a:rect l="l" t="t" r="r" b="b"/>
                <a:pathLst>
                  <a:path w="3721" h="6305" fill="none" extrusionOk="0">
                    <a:moveTo>
                      <a:pt x="1688" y="6063"/>
                    </a:moveTo>
                    <a:lnTo>
                      <a:pt x="3721" y="5512"/>
                    </a:lnTo>
                    <a:lnTo>
                      <a:pt x="3721" y="5512"/>
                    </a:lnTo>
                    <a:lnTo>
                      <a:pt x="3686" y="5098"/>
                    </a:lnTo>
                    <a:lnTo>
                      <a:pt x="3583" y="4651"/>
                    </a:lnTo>
                    <a:lnTo>
                      <a:pt x="3411" y="4134"/>
                    </a:lnTo>
                    <a:lnTo>
                      <a:pt x="3239" y="3583"/>
                    </a:lnTo>
                    <a:lnTo>
                      <a:pt x="2860" y="2584"/>
                    </a:lnTo>
                    <a:lnTo>
                      <a:pt x="2687" y="2136"/>
                    </a:lnTo>
                    <a:lnTo>
                      <a:pt x="2619" y="1757"/>
                    </a:lnTo>
                    <a:lnTo>
                      <a:pt x="2619" y="1757"/>
                    </a:lnTo>
                    <a:lnTo>
                      <a:pt x="2515" y="1412"/>
                    </a:lnTo>
                    <a:lnTo>
                      <a:pt x="2343" y="1102"/>
                    </a:lnTo>
                    <a:lnTo>
                      <a:pt x="2136" y="792"/>
                    </a:lnTo>
                    <a:lnTo>
                      <a:pt x="1895" y="551"/>
                    </a:lnTo>
                    <a:lnTo>
                      <a:pt x="1482" y="138"/>
                    </a:lnTo>
                    <a:lnTo>
                      <a:pt x="1310" y="0"/>
                    </a:lnTo>
                    <a:lnTo>
                      <a:pt x="621" y="1929"/>
                    </a:lnTo>
                    <a:lnTo>
                      <a:pt x="655" y="2101"/>
                    </a:lnTo>
                    <a:lnTo>
                      <a:pt x="655" y="2101"/>
                    </a:lnTo>
                    <a:lnTo>
                      <a:pt x="689" y="2343"/>
                    </a:lnTo>
                    <a:lnTo>
                      <a:pt x="724" y="2997"/>
                    </a:lnTo>
                    <a:lnTo>
                      <a:pt x="724" y="3376"/>
                    </a:lnTo>
                    <a:lnTo>
                      <a:pt x="689" y="3755"/>
                    </a:lnTo>
                    <a:lnTo>
                      <a:pt x="621" y="4134"/>
                    </a:lnTo>
                    <a:lnTo>
                      <a:pt x="552" y="4444"/>
                    </a:lnTo>
                    <a:lnTo>
                      <a:pt x="552" y="4444"/>
                    </a:lnTo>
                    <a:lnTo>
                      <a:pt x="483" y="4616"/>
                    </a:lnTo>
                    <a:lnTo>
                      <a:pt x="448" y="4788"/>
                    </a:lnTo>
                    <a:lnTo>
                      <a:pt x="379" y="5202"/>
                    </a:lnTo>
                    <a:lnTo>
                      <a:pt x="345" y="5409"/>
                    </a:lnTo>
                    <a:lnTo>
                      <a:pt x="276" y="5650"/>
                    </a:lnTo>
                    <a:lnTo>
                      <a:pt x="173" y="5891"/>
                    </a:lnTo>
                    <a:lnTo>
                      <a:pt x="35" y="6132"/>
                    </a:lnTo>
                    <a:lnTo>
                      <a:pt x="35" y="6132"/>
                    </a:lnTo>
                    <a:lnTo>
                      <a:pt x="1" y="6201"/>
                    </a:lnTo>
                    <a:lnTo>
                      <a:pt x="1" y="6270"/>
                    </a:lnTo>
                    <a:lnTo>
                      <a:pt x="69" y="6304"/>
                    </a:lnTo>
                    <a:lnTo>
                      <a:pt x="138" y="6304"/>
                    </a:lnTo>
                    <a:lnTo>
                      <a:pt x="414" y="6304"/>
                    </a:lnTo>
                    <a:lnTo>
                      <a:pt x="724" y="6270"/>
                    </a:lnTo>
                    <a:lnTo>
                      <a:pt x="1378" y="6132"/>
                    </a:lnTo>
                    <a:lnTo>
                      <a:pt x="1688" y="60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9" name="Google Shape;4829;p28"/>
              <p:cNvSpPr/>
              <p:nvPr/>
            </p:nvSpPr>
            <p:spPr>
              <a:xfrm>
                <a:off x="2393300" y="1584175"/>
                <a:ext cx="875" cy="21575"/>
              </a:xfrm>
              <a:custGeom>
                <a:avLst/>
                <a:gdLst/>
                <a:ahLst/>
                <a:cxnLst/>
                <a:rect l="l" t="t" r="r" b="b"/>
                <a:pathLst>
                  <a:path w="35" h="863" extrusionOk="0">
                    <a:moveTo>
                      <a:pt x="0" y="1"/>
                    </a:moveTo>
                    <a:lnTo>
                      <a:pt x="0" y="242"/>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0" name="Google Shape;4830;p28"/>
              <p:cNvSpPr/>
              <p:nvPr/>
            </p:nvSpPr>
            <p:spPr>
              <a:xfrm>
                <a:off x="2392450" y="16246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1" name="Google Shape;4831;p28"/>
              <p:cNvSpPr/>
              <p:nvPr/>
            </p:nvSpPr>
            <p:spPr>
              <a:xfrm>
                <a:off x="2393300" y="1584175"/>
                <a:ext cx="875" cy="21575"/>
              </a:xfrm>
              <a:custGeom>
                <a:avLst/>
                <a:gdLst/>
                <a:ahLst/>
                <a:cxnLst/>
                <a:rect l="l" t="t" r="r" b="b"/>
                <a:pathLst>
                  <a:path w="35" h="863" fill="none" extrusionOk="0">
                    <a:moveTo>
                      <a:pt x="0" y="1"/>
                    </a:moveTo>
                    <a:lnTo>
                      <a:pt x="0" y="1"/>
                    </a:lnTo>
                    <a:lnTo>
                      <a:pt x="0" y="1"/>
                    </a:lnTo>
                    <a:lnTo>
                      <a:pt x="0" y="242"/>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2" name="Google Shape;4832;p28"/>
              <p:cNvSpPr/>
              <p:nvPr/>
            </p:nvSpPr>
            <p:spPr>
              <a:xfrm>
                <a:off x="2392450" y="1575575"/>
                <a:ext cx="42200" cy="52550"/>
              </a:xfrm>
              <a:custGeom>
                <a:avLst/>
                <a:gdLst/>
                <a:ahLst/>
                <a:cxnLst/>
                <a:rect l="l" t="t" r="r" b="b"/>
                <a:pathLst>
                  <a:path w="1688" h="2102" extrusionOk="0">
                    <a:moveTo>
                      <a:pt x="689" y="0"/>
                    </a:moveTo>
                    <a:lnTo>
                      <a:pt x="34" y="345"/>
                    </a:lnTo>
                    <a:lnTo>
                      <a:pt x="69" y="724"/>
                    </a:lnTo>
                    <a:lnTo>
                      <a:pt x="69" y="1206"/>
                    </a:lnTo>
                    <a:lnTo>
                      <a:pt x="34" y="1620"/>
                    </a:lnTo>
                    <a:lnTo>
                      <a:pt x="0" y="1964"/>
                    </a:lnTo>
                    <a:lnTo>
                      <a:pt x="276"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378" y="552"/>
                    </a:lnTo>
                    <a:lnTo>
                      <a:pt x="1068" y="311"/>
                    </a:lnTo>
                    <a:lnTo>
                      <a:pt x="689" y="0"/>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3" name="Google Shape;4833;p28"/>
              <p:cNvSpPr/>
              <p:nvPr/>
            </p:nvSpPr>
            <p:spPr>
              <a:xfrm>
                <a:off x="2392450" y="1575575"/>
                <a:ext cx="42200" cy="52550"/>
              </a:xfrm>
              <a:custGeom>
                <a:avLst/>
                <a:gdLst/>
                <a:ahLst/>
                <a:cxnLst/>
                <a:rect l="l" t="t" r="r" b="b"/>
                <a:pathLst>
                  <a:path w="1688" h="2102" fill="none" extrusionOk="0">
                    <a:moveTo>
                      <a:pt x="689" y="0"/>
                    </a:moveTo>
                    <a:lnTo>
                      <a:pt x="34" y="345"/>
                    </a:lnTo>
                    <a:lnTo>
                      <a:pt x="34" y="345"/>
                    </a:lnTo>
                    <a:lnTo>
                      <a:pt x="69" y="724"/>
                    </a:lnTo>
                    <a:lnTo>
                      <a:pt x="69" y="1206"/>
                    </a:lnTo>
                    <a:lnTo>
                      <a:pt x="69" y="1206"/>
                    </a:lnTo>
                    <a:lnTo>
                      <a:pt x="34" y="1620"/>
                    </a:lnTo>
                    <a:lnTo>
                      <a:pt x="0" y="1964"/>
                    </a:lnTo>
                    <a:lnTo>
                      <a:pt x="0" y="1964"/>
                    </a:lnTo>
                    <a:lnTo>
                      <a:pt x="0" y="1964"/>
                    </a:lnTo>
                    <a:lnTo>
                      <a:pt x="0" y="1964"/>
                    </a:lnTo>
                    <a:lnTo>
                      <a:pt x="276" y="2102"/>
                    </a:lnTo>
                    <a:lnTo>
                      <a:pt x="551" y="2102"/>
                    </a:lnTo>
                    <a:lnTo>
                      <a:pt x="551"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619" y="758"/>
                    </a:lnTo>
                    <a:lnTo>
                      <a:pt x="1378" y="552"/>
                    </a:lnTo>
                    <a:lnTo>
                      <a:pt x="1068" y="311"/>
                    </a:lnTo>
                    <a:lnTo>
                      <a:pt x="68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4" name="Google Shape;4834;p28"/>
              <p:cNvSpPr/>
              <p:nvPr/>
            </p:nvSpPr>
            <p:spPr>
              <a:xfrm>
                <a:off x="2349375" y="1504100"/>
                <a:ext cx="94750" cy="101650"/>
              </a:xfrm>
              <a:custGeom>
                <a:avLst/>
                <a:gdLst/>
                <a:ahLst/>
                <a:cxnLst/>
                <a:rect l="l" t="t" r="r" b="b"/>
                <a:pathLst>
                  <a:path w="3790" h="4066" extrusionOk="0">
                    <a:moveTo>
                      <a:pt x="3721" y="0"/>
                    </a:moveTo>
                    <a:lnTo>
                      <a:pt x="483" y="138"/>
                    </a:lnTo>
                    <a:lnTo>
                      <a:pt x="448" y="448"/>
                    </a:lnTo>
                    <a:lnTo>
                      <a:pt x="345" y="827"/>
                    </a:lnTo>
                    <a:lnTo>
                      <a:pt x="138" y="1550"/>
                    </a:lnTo>
                    <a:lnTo>
                      <a:pt x="35" y="1895"/>
                    </a:lnTo>
                    <a:lnTo>
                      <a:pt x="1" y="2170"/>
                    </a:lnTo>
                    <a:lnTo>
                      <a:pt x="35" y="2274"/>
                    </a:lnTo>
                    <a:lnTo>
                      <a:pt x="35" y="2343"/>
                    </a:lnTo>
                    <a:lnTo>
                      <a:pt x="104" y="2377"/>
                    </a:lnTo>
                    <a:lnTo>
                      <a:pt x="173" y="2412"/>
                    </a:lnTo>
                    <a:lnTo>
                      <a:pt x="276" y="2412"/>
                    </a:lnTo>
                    <a:lnTo>
                      <a:pt x="345" y="2481"/>
                    </a:lnTo>
                    <a:lnTo>
                      <a:pt x="380" y="2549"/>
                    </a:lnTo>
                    <a:lnTo>
                      <a:pt x="414" y="2653"/>
                    </a:lnTo>
                    <a:lnTo>
                      <a:pt x="414" y="2928"/>
                    </a:lnTo>
                    <a:lnTo>
                      <a:pt x="414" y="3238"/>
                    </a:lnTo>
                    <a:lnTo>
                      <a:pt x="414" y="3548"/>
                    </a:lnTo>
                    <a:lnTo>
                      <a:pt x="448" y="3790"/>
                    </a:lnTo>
                    <a:lnTo>
                      <a:pt x="448" y="3893"/>
                    </a:lnTo>
                    <a:lnTo>
                      <a:pt x="517" y="3996"/>
                    </a:lnTo>
                    <a:lnTo>
                      <a:pt x="586" y="4031"/>
                    </a:lnTo>
                    <a:lnTo>
                      <a:pt x="690" y="4065"/>
                    </a:lnTo>
                    <a:lnTo>
                      <a:pt x="1206" y="4031"/>
                    </a:lnTo>
                    <a:lnTo>
                      <a:pt x="1689" y="3927"/>
                    </a:lnTo>
                    <a:lnTo>
                      <a:pt x="2205" y="3755"/>
                    </a:lnTo>
                    <a:lnTo>
                      <a:pt x="2653" y="3548"/>
                    </a:lnTo>
                    <a:lnTo>
                      <a:pt x="3067" y="3307"/>
                    </a:lnTo>
                    <a:lnTo>
                      <a:pt x="3377" y="3032"/>
                    </a:lnTo>
                    <a:lnTo>
                      <a:pt x="3618" y="2756"/>
                    </a:lnTo>
                    <a:lnTo>
                      <a:pt x="3687" y="2618"/>
                    </a:lnTo>
                    <a:lnTo>
                      <a:pt x="3721" y="2515"/>
                    </a:lnTo>
                    <a:lnTo>
                      <a:pt x="3755" y="2205"/>
                    </a:lnTo>
                    <a:lnTo>
                      <a:pt x="3790" y="1826"/>
                    </a:lnTo>
                    <a:lnTo>
                      <a:pt x="3790" y="999"/>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5" name="Google Shape;4835;p28"/>
              <p:cNvSpPr/>
              <p:nvPr/>
            </p:nvSpPr>
            <p:spPr>
              <a:xfrm>
                <a:off x="2349375" y="1506675"/>
                <a:ext cx="94750" cy="99075"/>
              </a:xfrm>
              <a:custGeom>
                <a:avLst/>
                <a:gdLst/>
                <a:ahLst/>
                <a:cxnLst/>
                <a:rect l="l" t="t" r="r" b="b"/>
                <a:pathLst>
                  <a:path w="3790" h="3963" extrusionOk="0">
                    <a:moveTo>
                      <a:pt x="3721" y="1"/>
                    </a:moveTo>
                    <a:lnTo>
                      <a:pt x="2481" y="380"/>
                    </a:lnTo>
                    <a:lnTo>
                      <a:pt x="1310" y="793"/>
                    </a:lnTo>
                    <a:lnTo>
                      <a:pt x="690" y="1068"/>
                    </a:lnTo>
                    <a:lnTo>
                      <a:pt x="173" y="1344"/>
                    </a:lnTo>
                    <a:lnTo>
                      <a:pt x="70" y="1723"/>
                    </a:lnTo>
                    <a:lnTo>
                      <a:pt x="1" y="2033"/>
                    </a:lnTo>
                    <a:lnTo>
                      <a:pt x="1" y="2136"/>
                    </a:lnTo>
                    <a:lnTo>
                      <a:pt x="35" y="2240"/>
                    </a:lnTo>
                    <a:lnTo>
                      <a:pt x="104" y="2274"/>
                    </a:lnTo>
                    <a:lnTo>
                      <a:pt x="173" y="2309"/>
                    </a:lnTo>
                    <a:lnTo>
                      <a:pt x="276" y="2309"/>
                    </a:lnTo>
                    <a:lnTo>
                      <a:pt x="311" y="2343"/>
                    </a:lnTo>
                    <a:lnTo>
                      <a:pt x="345" y="2412"/>
                    </a:lnTo>
                    <a:lnTo>
                      <a:pt x="380" y="2481"/>
                    </a:lnTo>
                    <a:lnTo>
                      <a:pt x="414" y="2688"/>
                    </a:lnTo>
                    <a:lnTo>
                      <a:pt x="414" y="2894"/>
                    </a:lnTo>
                    <a:lnTo>
                      <a:pt x="414" y="3273"/>
                    </a:lnTo>
                    <a:lnTo>
                      <a:pt x="414" y="3618"/>
                    </a:lnTo>
                    <a:lnTo>
                      <a:pt x="448" y="3755"/>
                    </a:lnTo>
                    <a:lnTo>
                      <a:pt x="483" y="3859"/>
                    </a:lnTo>
                    <a:lnTo>
                      <a:pt x="552" y="3928"/>
                    </a:lnTo>
                    <a:lnTo>
                      <a:pt x="690" y="3962"/>
                    </a:lnTo>
                    <a:lnTo>
                      <a:pt x="1137" y="3928"/>
                    </a:lnTo>
                    <a:lnTo>
                      <a:pt x="1620" y="3824"/>
                    </a:lnTo>
                    <a:lnTo>
                      <a:pt x="1999" y="3721"/>
                    </a:lnTo>
                    <a:lnTo>
                      <a:pt x="2343" y="3583"/>
                    </a:lnTo>
                    <a:lnTo>
                      <a:pt x="2653" y="3411"/>
                    </a:lnTo>
                    <a:lnTo>
                      <a:pt x="2963" y="3239"/>
                    </a:lnTo>
                    <a:lnTo>
                      <a:pt x="3239" y="3067"/>
                    </a:lnTo>
                    <a:lnTo>
                      <a:pt x="3445" y="2860"/>
                    </a:lnTo>
                    <a:lnTo>
                      <a:pt x="3583" y="2688"/>
                    </a:lnTo>
                    <a:lnTo>
                      <a:pt x="3687" y="2481"/>
                    </a:lnTo>
                    <a:lnTo>
                      <a:pt x="3721" y="2412"/>
                    </a:lnTo>
                    <a:lnTo>
                      <a:pt x="3755" y="2136"/>
                    </a:lnTo>
                    <a:lnTo>
                      <a:pt x="3790" y="1826"/>
                    </a:lnTo>
                    <a:lnTo>
                      <a:pt x="3790" y="1137"/>
                    </a:lnTo>
                    <a:lnTo>
                      <a:pt x="3721"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6" name="Google Shape;4836;p28"/>
              <p:cNvSpPr/>
              <p:nvPr/>
            </p:nvSpPr>
            <p:spPr>
              <a:xfrm>
                <a:off x="2337325" y="1457600"/>
                <a:ext cx="138675" cy="111975"/>
              </a:xfrm>
              <a:custGeom>
                <a:avLst/>
                <a:gdLst/>
                <a:ahLst/>
                <a:cxnLst/>
                <a:rect l="l" t="t" r="r" b="b"/>
                <a:pathLst>
                  <a:path w="5547" h="4479" extrusionOk="0">
                    <a:moveTo>
                      <a:pt x="2308" y="0"/>
                    </a:moveTo>
                    <a:lnTo>
                      <a:pt x="2067" y="34"/>
                    </a:lnTo>
                    <a:lnTo>
                      <a:pt x="1895" y="103"/>
                    </a:lnTo>
                    <a:lnTo>
                      <a:pt x="1757" y="207"/>
                    </a:lnTo>
                    <a:lnTo>
                      <a:pt x="1654" y="345"/>
                    </a:lnTo>
                    <a:lnTo>
                      <a:pt x="1447" y="551"/>
                    </a:lnTo>
                    <a:lnTo>
                      <a:pt x="1378" y="620"/>
                    </a:lnTo>
                    <a:lnTo>
                      <a:pt x="1240" y="620"/>
                    </a:lnTo>
                    <a:lnTo>
                      <a:pt x="827" y="586"/>
                    </a:lnTo>
                    <a:lnTo>
                      <a:pt x="620" y="586"/>
                    </a:lnTo>
                    <a:lnTo>
                      <a:pt x="414" y="620"/>
                    </a:lnTo>
                    <a:lnTo>
                      <a:pt x="241" y="689"/>
                    </a:lnTo>
                    <a:lnTo>
                      <a:pt x="173" y="758"/>
                    </a:lnTo>
                    <a:lnTo>
                      <a:pt x="104" y="827"/>
                    </a:lnTo>
                    <a:lnTo>
                      <a:pt x="69" y="930"/>
                    </a:lnTo>
                    <a:lnTo>
                      <a:pt x="35" y="1033"/>
                    </a:lnTo>
                    <a:lnTo>
                      <a:pt x="0" y="1171"/>
                    </a:lnTo>
                    <a:lnTo>
                      <a:pt x="35" y="1344"/>
                    </a:lnTo>
                    <a:lnTo>
                      <a:pt x="69" y="1550"/>
                    </a:lnTo>
                    <a:lnTo>
                      <a:pt x="173" y="1722"/>
                    </a:lnTo>
                    <a:lnTo>
                      <a:pt x="310" y="1826"/>
                    </a:lnTo>
                    <a:lnTo>
                      <a:pt x="483" y="1929"/>
                    </a:lnTo>
                    <a:lnTo>
                      <a:pt x="655" y="1998"/>
                    </a:lnTo>
                    <a:lnTo>
                      <a:pt x="862" y="2032"/>
                    </a:lnTo>
                    <a:lnTo>
                      <a:pt x="1309" y="2067"/>
                    </a:lnTo>
                    <a:lnTo>
                      <a:pt x="1447" y="2136"/>
                    </a:lnTo>
                    <a:lnTo>
                      <a:pt x="1551" y="2205"/>
                    </a:lnTo>
                    <a:lnTo>
                      <a:pt x="1585" y="2274"/>
                    </a:lnTo>
                    <a:lnTo>
                      <a:pt x="1585" y="2377"/>
                    </a:lnTo>
                    <a:lnTo>
                      <a:pt x="1551" y="2584"/>
                    </a:lnTo>
                    <a:lnTo>
                      <a:pt x="1585" y="2653"/>
                    </a:lnTo>
                    <a:lnTo>
                      <a:pt x="1654" y="2721"/>
                    </a:lnTo>
                    <a:lnTo>
                      <a:pt x="1861" y="2790"/>
                    </a:lnTo>
                    <a:lnTo>
                      <a:pt x="1998" y="2790"/>
                    </a:lnTo>
                    <a:lnTo>
                      <a:pt x="2412" y="2687"/>
                    </a:lnTo>
                    <a:lnTo>
                      <a:pt x="2687" y="2687"/>
                    </a:lnTo>
                    <a:lnTo>
                      <a:pt x="2791" y="2721"/>
                    </a:lnTo>
                    <a:lnTo>
                      <a:pt x="2860" y="2756"/>
                    </a:lnTo>
                    <a:lnTo>
                      <a:pt x="2894" y="2859"/>
                    </a:lnTo>
                    <a:lnTo>
                      <a:pt x="2894" y="2963"/>
                    </a:lnTo>
                    <a:lnTo>
                      <a:pt x="2825" y="3135"/>
                    </a:lnTo>
                    <a:lnTo>
                      <a:pt x="2722" y="3342"/>
                    </a:lnTo>
                    <a:lnTo>
                      <a:pt x="2618" y="3548"/>
                    </a:lnTo>
                    <a:lnTo>
                      <a:pt x="2618" y="3686"/>
                    </a:lnTo>
                    <a:lnTo>
                      <a:pt x="2653" y="3755"/>
                    </a:lnTo>
                    <a:lnTo>
                      <a:pt x="2756" y="3824"/>
                    </a:lnTo>
                    <a:lnTo>
                      <a:pt x="2860" y="3824"/>
                    </a:lnTo>
                    <a:lnTo>
                      <a:pt x="3032" y="3755"/>
                    </a:lnTo>
                    <a:lnTo>
                      <a:pt x="3170" y="3686"/>
                    </a:lnTo>
                    <a:lnTo>
                      <a:pt x="3307" y="3583"/>
                    </a:lnTo>
                    <a:lnTo>
                      <a:pt x="3480" y="3376"/>
                    </a:lnTo>
                    <a:lnTo>
                      <a:pt x="3617" y="3204"/>
                    </a:lnTo>
                    <a:lnTo>
                      <a:pt x="3686" y="3135"/>
                    </a:lnTo>
                    <a:lnTo>
                      <a:pt x="3790" y="3135"/>
                    </a:lnTo>
                    <a:lnTo>
                      <a:pt x="3893" y="3169"/>
                    </a:lnTo>
                    <a:lnTo>
                      <a:pt x="3996" y="3238"/>
                    </a:lnTo>
                    <a:lnTo>
                      <a:pt x="4065" y="3342"/>
                    </a:lnTo>
                    <a:lnTo>
                      <a:pt x="4100" y="3479"/>
                    </a:lnTo>
                    <a:lnTo>
                      <a:pt x="4100" y="3824"/>
                    </a:lnTo>
                    <a:lnTo>
                      <a:pt x="4100" y="4203"/>
                    </a:lnTo>
                    <a:lnTo>
                      <a:pt x="4100" y="4341"/>
                    </a:lnTo>
                    <a:lnTo>
                      <a:pt x="4169" y="4444"/>
                    </a:lnTo>
                    <a:lnTo>
                      <a:pt x="4237" y="4478"/>
                    </a:lnTo>
                    <a:lnTo>
                      <a:pt x="4341" y="4444"/>
                    </a:lnTo>
                    <a:lnTo>
                      <a:pt x="4582" y="4272"/>
                    </a:lnTo>
                    <a:lnTo>
                      <a:pt x="4858" y="4030"/>
                    </a:lnTo>
                    <a:lnTo>
                      <a:pt x="5133" y="3686"/>
                    </a:lnTo>
                    <a:lnTo>
                      <a:pt x="5374" y="3307"/>
                    </a:lnTo>
                    <a:lnTo>
                      <a:pt x="5478" y="3100"/>
                    </a:lnTo>
                    <a:lnTo>
                      <a:pt x="5512" y="2894"/>
                    </a:lnTo>
                    <a:lnTo>
                      <a:pt x="5547" y="2721"/>
                    </a:lnTo>
                    <a:lnTo>
                      <a:pt x="5512" y="2515"/>
                    </a:lnTo>
                    <a:lnTo>
                      <a:pt x="5443" y="2343"/>
                    </a:lnTo>
                    <a:lnTo>
                      <a:pt x="5340" y="2205"/>
                    </a:lnTo>
                    <a:lnTo>
                      <a:pt x="5236" y="2101"/>
                    </a:lnTo>
                    <a:lnTo>
                      <a:pt x="5133" y="1964"/>
                    </a:lnTo>
                    <a:lnTo>
                      <a:pt x="5030" y="1722"/>
                    </a:lnTo>
                    <a:lnTo>
                      <a:pt x="4961" y="1447"/>
                    </a:lnTo>
                    <a:lnTo>
                      <a:pt x="4961" y="1171"/>
                    </a:lnTo>
                    <a:lnTo>
                      <a:pt x="4926" y="930"/>
                    </a:lnTo>
                    <a:lnTo>
                      <a:pt x="4858" y="689"/>
                    </a:lnTo>
                    <a:lnTo>
                      <a:pt x="4789" y="551"/>
                    </a:lnTo>
                    <a:lnTo>
                      <a:pt x="4720" y="413"/>
                    </a:lnTo>
                    <a:lnTo>
                      <a:pt x="4616" y="310"/>
                    </a:lnTo>
                    <a:lnTo>
                      <a:pt x="4479" y="207"/>
                    </a:lnTo>
                    <a:lnTo>
                      <a:pt x="4306" y="103"/>
                    </a:lnTo>
                    <a:lnTo>
                      <a:pt x="3962" y="103"/>
                    </a:lnTo>
                    <a:lnTo>
                      <a:pt x="3790" y="138"/>
                    </a:lnTo>
                    <a:lnTo>
                      <a:pt x="3480" y="276"/>
                    </a:lnTo>
                    <a:lnTo>
                      <a:pt x="3342" y="310"/>
                    </a:lnTo>
                    <a:lnTo>
                      <a:pt x="3204" y="345"/>
                    </a:lnTo>
                    <a:lnTo>
                      <a:pt x="3066" y="310"/>
                    </a:lnTo>
                    <a:lnTo>
                      <a:pt x="2963" y="276"/>
                    </a:lnTo>
                    <a:lnTo>
                      <a:pt x="2791" y="138"/>
                    </a:lnTo>
                    <a:lnTo>
                      <a:pt x="2584" y="34"/>
                    </a:lnTo>
                    <a:lnTo>
                      <a:pt x="2446" y="0"/>
                    </a:lnTo>
                    <a:close/>
                  </a:path>
                </a:pathLst>
              </a:custGeom>
              <a:solidFill>
                <a:srgbClr val="5435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7" name="Google Shape;4837;p28"/>
              <p:cNvSpPr/>
              <p:nvPr/>
            </p:nvSpPr>
            <p:spPr>
              <a:xfrm>
                <a:off x="2340775" y="1614325"/>
                <a:ext cx="222200" cy="247200"/>
              </a:xfrm>
              <a:custGeom>
                <a:avLst/>
                <a:gdLst/>
                <a:ahLst/>
                <a:cxnLst/>
                <a:rect l="l" t="t" r="r" b="b"/>
                <a:pathLst>
                  <a:path w="8888" h="9888" extrusionOk="0">
                    <a:moveTo>
                      <a:pt x="4478" y="1"/>
                    </a:moveTo>
                    <a:lnTo>
                      <a:pt x="4306" y="104"/>
                    </a:lnTo>
                    <a:lnTo>
                      <a:pt x="4168" y="242"/>
                    </a:lnTo>
                    <a:lnTo>
                      <a:pt x="4031" y="414"/>
                    </a:lnTo>
                    <a:lnTo>
                      <a:pt x="3755" y="759"/>
                    </a:lnTo>
                    <a:lnTo>
                      <a:pt x="3617" y="965"/>
                    </a:lnTo>
                    <a:lnTo>
                      <a:pt x="3479" y="1103"/>
                    </a:lnTo>
                    <a:lnTo>
                      <a:pt x="3342" y="1206"/>
                    </a:lnTo>
                    <a:lnTo>
                      <a:pt x="3204" y="1275"/>
                    </a:lnTo>
                    <a:lnTo>
                      <a:pt x="2997" y="1344"/>
                    </a:lnTo>
                    <a:lnTo>
                      <a:pt x="2825" y="1344"/>
                    </a:lnTo>
                    <a:lnTo>
                      <a:pt x="2687" y="1310"/>
                    </a:lnTo>
                    <a:lnTo>
                      <a:pt x="2618" y="1241"/>
                    </a:lnTo>
                    <a:lnTo>
                      <a:pt x="2549" y="1172"/>
                    </a:lnTo>
                    <a:lnTo>
                      <a:pt x="2480" y="1069"/>
                    </a:lnTo>
                    <a:lnTo>
                      <a:pt x="2412" y="931"/>
                    </a:lnTo>
                    <a:lnTo>
                      <a:pt x="2308" y="827"/>
                    </a:lnTo>
                    <a:lnTo>
                      <a:pt x="2205" y="759"/>
                    </a:lnTo>
                    <a:lnTo>
                      <a:pt x="2067" y="759"/>
                    </a:lnTo>
                    <a:lnTo>
                      <a:pt x="1998" y="793"/>
                    </a:lnTo>
                    <a:lnTo>
                      <a:pt x="1929" y="862"/>
                    </a:lnTo>
                    <a:lnTo>
                      <a:pt x="1585" y="1275"/>
                    </a:lnTo>
                    <a:lnTo>
                      <a:pt x="1309" y="1689"/>
                    </a:lnTo>
                    <a:lnTo>
                      <a:pt x="1034" y="2102"/>
                    </a:lnTo>
                    <a:lnTo>
                      <a:pt x="792" y="2584"/>
                    </a:lnTo>
                    <a:lnTo>
                      <a:pt x="620" y="3067"/>
                    </a:lnTo>
                    <a:lnTo>
                      <a:pt x="448" y="3549"/>
                    </a:lnTo>
                    <a:lnTo>
                      <a:pt x="310" y="4100"/>
                    </a:lnTo>
                    <a:lnTo>
                      <a:pt x="207" y="4617"/>
                    </a:lnTo>
                    <a:lnTo>
                      <a:pt x="138" y="5168"/>
                    </a:lnTo>
                    <a:lnTo>
                      <a:pt x="69" y="5754"/>
                    </a:lnTo>
                    <a:lnTo>
                      <a:pt x="35" y="6305"/>
                    </a:lnTo>
                    <a:lnTo>
                      <a:pt x="0" y="6890"/>
                    </a:lnTo>
                    <a:lnTo>
                      <a:pt x="35" y="8062"/>
                    </a:lnTo>
                    <a:lnTo>
                      <a:pt x="103" y="9233"/>
                    </a:lnTo>
                    <a:lnTo>
                      <a:pt x="655" y="9440"/>
                    </a:lnTo>
                    <a:lnTo>
                      <a:pt x="1206" y="9612"/>
                    </a:lnTo>
                    <a:lnTo>
                      <a:pt x="1791" y="9750"/>
                    </a:lnTo>
                    <a:lnTo>
                      <a:pt x="2377" y="9818"/>
                    </a:lnTo>
                    <a:lnTo>
                      <a:pt x="2618" y="9853"/>
                    </a:lnTo>
                    <a:lnTo>
                      <a:pt x="3445" y="9887"/>
                    </a:lnTo>
                    <a:lnTo>
                      <a:pt x="4031" y="9853"/>
                    </a:lnTo>
                    <a:lnTo>
                      <a:pt x="4582" y="9818"/>
                    </a:lnTo>
                    <a:lnTo>
                      <a:pt x="4857" y="9784"/>
                    </a:lnTo>
                    <a:lnTo>
                      <a:pt x="5512" y="9646"/>
                    </a:lnTo>
                    <a:lnTo>
                      <a:pt x="6166" y="9440"/>
                    </a:lnTo>
                    <a:lnTo>
                      <a:pt x="6614" y="9302"/>
                    </a:lnTo>
                    <a:lnTo>
                      <a:pt x="7062" y="9129"/>
                    </a:lnTo>
                    <a:lnTo>
                      <a:pt x="7234" y="9026"/>
                    </a:lnTo>
                    <a:lnTo>
                      <a:pt x="7751" y="8785"/>
                    </a:lnTo>
                    <a:lnTo>
                      <a:pt x="8268" y="8475"/>
                    </a:lnTo>
                    <a:lnTo>
                      <a:pt x="8543" y="8303"/>
                    </a:lnTo>
                    <a:lnTo>
                      <a:pt x="8888" y="8027"/>
                    </a:lnTo>
                    <a:lnTo>
                      <a:pt x="8474" y="5581"/>
                    </a:lnTo>
                    <a:lnTo>
                      <a:pt x="8371" y="5065"/>
                    </a:lnTo>
                    <a:lnTo>
                      <a:pt x="8233" y="4410"/>
                    </a:lnTo>
                    <a:lnTo>
                      <a:pt x="8130" y="3721"/>
                    </a:lnTo>
                    <a:lnTo>
                      <a:pt x="7854" y="2205"/>
                    </a:lnTo>
                    <a:lnTo>
                      <a:pt x="7510" y="1999"/>
                    </a:lnTo>
                    <a:lnTo>
                      <a:pt x="6580" y="1413"/>
                    </a:lnTo>
                    <a:lnTo>
                      <a:pt x="5719" y="793"/>
                    </a:lnTo>
                    <a:lnTo>
                      <a:pt x="5271" y="414"/>
                    </a:lnTo>
                    <a:lnTo>
                      <a:pt x="482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8" name="Google Shape;4838;p28"/>
              <p:cNvSpPr/>
              <p:nvPr/>
            </p:nvSpPr>
            <p:spPr>
              <a:xfrm>
                <a:off x="2340775" y="1614325"/>
                <a:ext cx="222200" cy="247200"/>
              </a:xfrm>
              <a:custGeom>
                <a:avLst/>
                <a:gdLst/>
                <a:ahLst/>
                <a:cxnLst/>
                <a:rect l="l" t="t" r="r" b="b"/>
                <a:pathLst>
                  <a:path w="8888" h="9888" fill="none" extrusionOk="0">
                    <a:moveTo>
                      <a:pt x="8888" y="8027"/>
                    </a:moveTo>
                    <a:lnTo>
                      <a:pt x="8888" y="8027"/>
                    </a:lnTo>
                    <a:lnTo>
                      <a:pt x="8543" y="8303"/>
                    </a:lnTo>
                    <a:lnTo>
                      <a:pt x="8543" y="8303"/>
                    </a:lnTo>
                    <a:lnTo>
                      <a:pt x="8268" y="8475"/>
                    </a:lnTo>
                    <a:lnTo>
                      <a:pt x="8268" y="8475"/>
                    </a:lnTo>
                    <a:lnTo>
                      <a:pt x="7751" y="8785"/>
                    </a:lnTo>
                    <a:lnTo>
                      <a:pt x="7234" y="9026"/>
                    </a:lnTo>
                    <a:lnTo>
                      <a:pt x="7234" y="9026"/>
                    </a:lnTo>
                    <a:lnTo>
                      <a:pt x="7062" y="9129"/>
                    </a:lnTo>
                    <a:lnTo>
                      <a:pt x="7062" y="9129"/>
                    </a:lnTo>
                    <a:lnTo>
                      <a:pt x="6614" y="9302"/>
                    </a:lnTo>
                    <a:lnTo>
                      <a:pt x="6166" y="9440"/>
                    </a:lnTo>
                    <a:lnTo>
                      <a:pt x="6166" y="9440"/>
                    </a:lnTo>
                    <a:lnTo>
                      <a:pt x="5512" y="9646"/>
                    </a:lnTo>
                    <a:lnTo>
                      <a:pt x="4857" y="9784"/>
                    </a:lnTo>
                    <a:lnTo>
                      <a:pt x="4857" y="9784"/>
                    </a:lnTo>
                    <a:lnTo>
                      <a:pt x="4582" y="9818"/>
                    </a:lnTo>
                    <a:lnTo>
                      <a:pt x="4582" y="9818"/>
                    </a:lnTo>
                    <a:lnTo>
                      <a:pt x="4031" y="9853"/>
                    </a:lnTo>
                    <a:lnTo>
                      <a:pt x="3445" y="9887"/>
                    </a:lnTo>
                    <a:lnTo>
                      <a:pt x="3445" y="9887"/>
                    </a:lnTo>
                    <a:lnTo>
                      <a:pt x="2618" y="9853"/>
                    </a:lnTo>
                    <a:lnTo>
                      <a:pt x="2618" y="9853"/>
                    </a:lnTo>
                    <a:lnTo>
                      <a:pt x="2377" y="9818"/>
                    </a:lnTo>
                    <a:lnTo>
                      <a:pt x="2377" y="9818"/>
                    </a:lnTo>
                    <a:lnTo>
                      <a:pt x="1791" y="9750"/>
                    </a:lnTo>
                    <a:lnTo>
                      <a:pt x="1206" y="9612"/>
                    </a:lnTo>
                    <a:lnTo>
                      <a:pt x="655" y="9440"/>
                    </a:lnTo>
                    <a:lnTo>
                      <a:pt x="103" y="9233"/>
                    </a:lnTo>
                    <a:lnTo>
                      <a:pt x="103" y="9233"/>
                    </a:lnTo>
                    <a:lnTo>
                      <a:pt x="35" y="8062"/>
                    </a:lnTo>
                    <a:lnTo>
                      <a:pt x="0" y="6890"/>
                    </a:lnTo>
                    <a:lnTo>
                      <a:pt x="35" y="6305"/>
                    </a:lnTo>
                    <a:lnTo>
                      <a:pt x="69" y="5754"/>
                    </a:lnTo>
                    <a:lnTo>
                      <a:pt x="138" y="5168"/>
                    </a:lnTo>
                    <a:lnTo>
                      <a:pt x="207" y="4617"/>
                    </a:lnTo>
                    <a:lnTo>
                      <a:pt x="310" y="4100"/>
                    </a:lnTo>
                    <a:lnTo>
                      <a:pt x="448" y="3549"/>
                    </a:lnTo>
                    <a:lnTo>
                      <a:pt x="620" y="3067"/>
                    </a:lnTo>
                    <a:lnTo>
                      <a:pt x="792" y="2584"/>
                    </a:lnTo>
                    <a:lnTo>
                      <a:pt x="1034" y="2102"/>
                    </a:lnTo>
                    <a:lnTo>
                      <a:pt x="1309" y="1689"/>
                    </a:lnTo>
                    <a:lnTo>
                      <a:pt x="1585" y="1275"/>
                    </a:lnTo>
                    <a:lnTo>
                      <a:pt x="1929" y="862"/>
                    </a:lnTo>
                    <a:lnTo>
                      <a:pt x="1929" y="862"/>
                    </a:lnTo>
                    <a:lnTo>
                      <a:pt x="1929" y="862"/>
                    </a:lnTo>
                    <a:lnTo>
                      <a:pt x="1998" y="793"/>
                    </a:lnTo>
                    <a:lnTo>
                      <a:pt x="2067" y="759"/>
                    </a:lnTo>
                    <a:lnTo>
                      <a:pt x="2136" y="759"/>
                    </a:lnTo>
                    <a:lnTo>
                      <a:pt x="2205" y="759"/>
                    </a:lnTo>
                    <a:lnTo>
                      <a:pt x="2308" y="827"/>
                    </a:lnTo>
                    <a:lnTo>
                      <a:pt x="2412" y="931"/>
                    </a:lnTo>
                    <a:lnTo>
                      <a:pt x="2412" y="931"/>
                    </a:lnTo>
                    <a:lnTo>
                      <a:pt x="2480" y="1069"/>
                    </a:lnTo>
                    <a:lnTo>
                      <a:pt x="2549" y="1172"/>
                    </a:lnTo>
                    <a:lnTo>
                      <a:pt x="2618" y="1241"/>
                    </a:lnTo>
                    <a:lnTo>
                      <a:pt x="2687" y="1310"/>
                    </a:lnTo>
                    <a:lnTo>
                      <a:pt x="2687" y="1310"/>
                    </a:lnTo>
                    <a:lnTo>
                      <a:pt x="2825" y="1344"/>
                    </a:lnTo>
                    <a:lnTo>
                      <a:pt x="2997" y="1344"/>
                    </a:lnTo>
                    <a:lnTo>
                      <a:pt x="2997" y="1344"/>
                    </a:lnTo>
                    <a:lnTo>
                      <a:pt x="2997" y="1344"/>
                    </a:lnTo>
                    <a:lnTo>
                      <a:pt x="3204" y="1275"/>
                    </a:lnTo>
                    <a:lnTo>
                      <a:pt x="3204" y="1275"/>
                    </a:lnTo>
                    <a:lnTo>
                      <a:pt x="3342" y="1206"/>
                    </a:lnTo>
                    <a:lnTo>
                      <a:pt x="3479" y="1103"/>
                    </a:lnTo>
                    <a:lnTo>
                      <a:pt x="3479" y="1103"/>
                    </a:lnTo>
                    <a:lnTo>
                      <a:pt x="3617" y="965"/>
                    </a:lnTo>
                    <a:lnTo>
                      <a:pt x="3755" y="759"/>
                    </a:lnTo>
                    <a:lnTo>
                      <a:pt x="4031" y="414"/>
                    </a:lnTo>
                    <a:lnTo>
                      <a:pt x="4168" y="242"/>
                    </a:lnTo>
                    <a:lnTo>
                      <a:pt x="4306" y="104"/>
                    </a:lnTo>
                    <a:lnTo>
                      <a:pt x="4478" y="1"/>
                    </a:lnTo>
                    <a:lnTo>
                      <a:pt x="4651" y="1"/>
                    </a:lnTo>
                    <a:lnTo>
                      <a:pt x="4651" y="1"/>
                    </a:lnTo>
                    <a:lnTo>
                      <a:pt x="4823" y="1"/>
                    </a:lnTo>
                    <a:lnTo>
                      <a:pt x="4823" y="1"/>
                    </a:lnTo>
                    <a:lnTo>
                      <a:pt x="5271" y="414"/>
                    </a:lnTo>
                    <a:lnTo>
                      <a:pt x="5719" y="793"/>
                    </a:lnTo>
                    <a:lnTo>
                      <a:pt x="6580" y="1413"/>
                    </a:lnTo>
                    <a:lnTo>
                      <a:pt x="6580" y="1413"/>
                    </a:lnTo>
                    <a:lnTo>
                      <a:pt x="7510" y="1999"/>
                    </a:lnTo>
                    <a:lnTo>
                      <a:pt x="7854" y="2205"/>
                    </a:lnTo>
                    <a:lnTo>
                      <a:pt x="7854" y="2205"/>
                    </a:lnTo>
                    <a:lnTo>
                      <a:pt x="8130" y="3721"/>
                    </a:lnTo>
                    <a:lnTo>
                      <a:pt x="8130" y="3721"/>
                    </a:lnTo>
                    <a:lnTo>
                      <a:pt x="8233" y="4410"/>
                    </a:lnTo>
                    <a:lnTo>
                      <a:pt x="8233" y="4410"/>
                    </a:lnTo>
                    <a:lnTo>
                      <a:pt x="8371" y="5065"/>
                    </a:lnTo>
                    <a:lnTo>
                      <a:pt x="8371" y="5065"/>
                    </a:lnTo>
                    <a:lnTo>
                      <a:pt x="8474" y="5581"/>
                    </a:lnTo>
                    <a:lnTo>
                      <a:pt x="8474" y="5581"/>
                    </a:lnTo>
                    <a:lnTo>
                      <a:pt x="8888" y="802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9" name="Google Shape;4839;p28"/>
              <p:cNvSpPr/>
              <p:nvPr/>
            </p:nvSpPr>
            <p:spPr>
              <a:xfrm>
                <a:off x="2258100" y="1635850"/>
                <a:ext cx="148150" cy="224800"/>
              </a:xfrm>
              <a:custGeom>
                <a:avLst/>
                <a:gdLst/>
                <a:ahLst/>
                <a:cxnLst/>
                <a:rect l="l" t="t" r="r" b="b"/>
                <a:pathLst>
                  <a:path w="5926" h="8992" extrusionOk="0">
                    <a:moveTo>
                      <a:pt x="5236" y="1"/>
                    </a:moveTo>
                    <a:lnTo>
                      <a:pt x="4237" y="828"/>
                    </a:lnTo>
                    <a:lnTo>
                      <a:pt x="3376" y="1620"/>
                    </a:lnTo>
                    <a:lnTo>
                      <a:pt x="2618" y="2378"/>
                    </a:lnTo>
                    <a:lnTo>
                      <a:pt x="1929" y="3170"/>
                    </a:lnTo>
                    <a:lnTo>
                      <a:pt x="1344" y="3894"/>
                    </a:lnTo>
                    <a:lnTo>
                      <a:pt x="861" y="4617"/>
                    </a:lnTo>
                    <a:lnTo>
                      <a:pt x="413" y="5306"/>
                    </a:lnTo>
                    <a:lnTo>
                      <a:pt x="0" y="5960"/>
                    </a:lnTo>
                    <a:lnTo>
                      <a:pt x="448" y="6443"/>
                    </a:lnTo>
                    <a:lnTo>
                      <a:pt x="861" y="6822"/>
                    </a:lnTo>
                    <a:lnTo>
                      <a:pt x="1275" y="7166"/>
                    </a:lnTo>
                    <a:lnTo>
                      <a:pt x="1688" y="7476"/>
                    </a:lnTo>
                    <a:lnTo>
                      <a:pt x="2170" y="7752"/>
                    </a:lnTo>
                    <a:lnTo>
                      <a:pt x="2515" y="7958"/>
                    </a:lnTo>
                    <a:lnTo>
                      <a:pt x="2859" y="7407"/>
                    </a:lnTo>
                    <a:lnTo>
                      <a:pt x="2963" y="7269"/>
                    </a:lnTo>
                    <a:lnTo>
                      <a:pt x="2997" y="7235"/>
                    </a:lnTo>
                    <a:lnTo>
                      <a:pt x="3100" y="7304"/>
                    </a:lnTo>
                    <a:lnTo>
                      <a:pt x="3135" y="7407"/>
                    </a:lnTo>
                    <a:lnTo>
                      <a:pt x="3238" y="7648"/>
                    </a:lnTo>
                    <a:lnTo>
                      <a:pt x="3238" y="7958"/>
                    </a:lnTo>
                    <a:lnTo>
                      <a:pt x="3238" y="8303"/>
                    </a:lnTo>
                    <a:lnTo>
                      <a:pt x="3410" y="8372"/>
                    </a:lnTo>
                    <a:lnTo>
                      <a:pt x="3962" y="8579"/>
                    </a:lnTo>
                    <a:lnTo>
                      <a:pt x="4513" y="8751"/>
                    </a:lnTo>
                    <a:lnTo>
                      <a:pt x="5098" y="8889"/>
                    </a:lnTo>
                    <a:lnTo>
                      <a:pt x="5684" y="8957"/>
                    </a:lnTo>
                    <a:lnTo>
                      <a:pt x="5925" y="8992"/>
                    </a:lnTo>
                    <a:lnTo>
                      <a:pt x="5822" y="8131"/>
                    </a:lnTo>
                    <a:lnTo>
                      <a:pt x="5684" y="7338"/>
                    </a:lnTo>
                    <a:lnTo>
                      <a:pt x="5340" y="5857"/>
                    </a:lnTo>
                    <a:lnTo>
                      <a:pt x="5167" y="5134"/>
                    </a:lnTo>
                    <a:lnTo>
                      <a:pt x="5064" y="4376"/>
                    </a:lnTo>
                    <a:lnTo>
                      <a:pt x="5030" y="3997"/>
                    </a:lnTo>
                    <a:lnTo>
                      <a:pt x="5030" y="3618"/>
                    </a:lnTo>
                    <a:lnTo>
                      <a:pt x="5030" y="3205"/>
                    </a:lnTo>
                    <a:lnTo>
                      <a:pt x="5064" y="2826"/>
                    </a:lnTo>
                    <a:lnTo>
                      <a:pt x="5202" y="1792"/>
                    </a:lnTo>
                    <a:lnTo>
                      <a:pt x="5236" y="1069"/>
                    </a:lnTo>
                    <a:lnTo>
                      <a:pt x="5236" y="518"/>
                    </a:lnTo>
                    <a:lnTo>
                      <a:pt x="5236" y="35"/>
                    </a:lnTo>
                    <a:lnTo>
                      <a:pt x="5236"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0" name="Google Shape;4840;p28"/>
              <p:cNvSpPr/>
              <p:nvPr/>
            </p:nvSpPr>
            <p:spPr>
              <a:xfrm>
                <a:off x="2457900" y="1614325"/>
                <a:ext cx="136950" cy="244625"/>
              </a:xfrm>
              <a:custGeom>
                <a:avLst/>
                <a:gdLst/>
                <a:ahLst/>
                <a:cxnLst/>
                <a:rect l="l" t="t" r="r" b="b"/>
                <a:pathLst>
                  <a:path w="5478" h="9785" extrusionOk="0">
                    <a:moveTo>
                      <a:pt x="138" y="1"/>
                    </a:moveTo>
                    <a:lnTo>
                      <a:pt x="103" y="380"/>
                    </a:lnTo>
                    <a:lnTo>
                      <a:pt x="35" y="1964"/>
                    </a:lnTo>
                    <a:lnTo>
                      <a:pt x="35" y="2688"/>
                    </a:lnTo>
                    <a:lnTo>
                      <a:pt x="0" y="3239"/>
                    </a:lnTo>
                    <a:lnTo>
                      <a:pt x="0" y="3997"/>
                    </a:lnTo>
                    <a:lnTo>
                      <a:pt x="0" y="4548"/>
                    </a:lnTo>
                    <a:lnTo>
                      <a:pt x="0" y="5754"/>
                    </a:lnTo>
                    <a:lnTo>
                      <a:pt x="0" y="6994"/>
                    </a:lnTo>
                    <a:lnTo>
                      <a:pt x="69" y="8268"/>
                    </a:lnTo>
                    <a:lnTo>
                      <a:pt x="138" y="9508"/>
                    </a:lnTo>
                    <a:lnTo>
                      <a:pt x="172" y="9784"/>
                    </a:lnTo>
                    <a:lnTo>
                      <a:pt x="827" y="9646"/>
                    </a:lnTo>
                    <a:lnTo>
                      <a:pt x="1481" y="9440"/>
                    </a:lnTo>
                    <a:lnTo>
                      <a:pt x="1929" y="9302"/>
                    </a:lnTo>
                    <a:lnTo>
                      <a:pt x="2377" y="9129"/>
                    </a:lnTo>
                    <a:lnTo>
                      <a:pt x="2549" y="9026"/>
                    </a:lnTo>
                    <a:lnTo>
                      <a:pt x="3066" y="8785"/>
                    </a:lnTo>
                    <a:lnTo>
                      <a:pt x="3583" y="8475"/>
                    </a:lnTo>
                    <a:lnTo>
                      <a:pt x="3858" y="8303"/>
                    </a:lnTo>
                    <a:lnTo>
                      <a:pt x="4203" y="8027"/>
                    </a:lnTo>
                    <a:lnTo>
                      <a:pt x="4547" y="7752"/>
                    </a:lnTo>
                    <a:lnTo>
                      <a:pt x="4892" y="7442"/>
                    </a:lnTo>
                    <a:lnTo>
                      <a:pt x="5202" y="7131"/>
                    </a:lnTo>
                    <a:lnTo>
                      <a:pt x="5477" y="6821"/>
                    </a:lnTo>
                    <a:lnTo>
                      <a:pt x="5408" y="5857"/>
                    </a:lnTo>
                    <a:lnTo>
                      <a:pt x="5305" y="5271"/>
                    </a:lnTo>
                    <a:lnTo>
                      <a:pt x="5167" y="4548"/>
                    </a:lnTo>
                    <a:lnTo>
                      <a:pt x="4961" y="3687"/>
                    </a:lnTo>
                    <a:lnTo>
                      <a:pt x="4857" y="3308"/>
                    </a:lnTo>
                    <a:lnTo>
                      <a:pt x="4720" y="2929"/>
                    </a:lnTo>
                    <a:lnTo>
                      <a:pt x="4444" y="2412"/>
                    </a:lnTo>
                    <a:lnTo>
                      <a:pt x="4306" y="2205"/>
                    </a:lnTo>
                    <a:lnTo>
                      <a:pt x="4168" y="2033"/>
                    </a:lnTo>
                    <a:lnTo>
                      <a:pt x="3824" y="1689"/>
                    </a:lnTo>
                    <a:lnTo>
                      <a:pt x="3479" y="1379"/>
                    </a:lnTo>
                    <a:lnTo>
                      <a:pt x="3135" y="1103"/>
                    </a:lnTo>
                    <a:lnTo>
                      <a:pt x="2790" y="896"/>
                    </a:lnTo>
                    <a:lnTo>
                      <a:pt x="2446" y="690"/>
                    </a:lnTo>
                    <a:lnTo>
                      <a:pt x="2101" y="517"/>
                    </a:lnTo>
                    <a:lnTo>
                      <a:pt x="1481" y="276"/>
                    </a:lnTo>
                    <a:lnTo>
                      <a:pt x="930" y="138"/>
                    </a:lnTo>
                    <a:lnTo>
                      <a:pt x="517" y="35"/>
                    </a:lnTo>
                    <a:lnTo>
                      <a:pt x="138"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1" name="Google Shape;4841;p28"/>
              <p:cNvSpPr/>
              <p:nvPr/>
            </p:nvSpPr>
            <p:spPr>
              <a:xfrm>
                <a:off x="2457900" y="1614325"/>
                <a:ext cx="136950" cy="244625"/>
              </a:xfrm>
              <a:custGeom>
                <a:avLst/>
                <a:gdLst/>
                <a:ahLst/>
                <a:cxnLst/>
                <a:rect l="l" t="t" r="r" b="b"/>
                <a:pathLst>
                  <a:path w="5478" h="9785" fill="none" extrusionOk="0">
                    <a:moveTo>
                      <a:pt x="5477" y="6821"/>
                    </a:moveTo>
                    <a:lnTo>
                      <a:pt x="5477" y="6821"/>
                    </a:lnTo>
                    <a:lnTo>
                      <a:pt x="5202" y="7131"/>
                    </a:lnTo>
                    <a:lnTo>
                      <a:pt x="4892" y="7442"/>
                    </a:lnTo>
                    <a:lnTo>
                      <a:pt x="4547" y="7752"/>
                    </a:lnTo>
                    <a:lnTo>
                      <a:pt x="4203" y="8027"/>
                    </a:lnTo>
                    <a:lnTo>
                      <a:pt x="4203" y="8027"/>
                    </a:lnTo>
                    <a:lnTo>
                      <a:pt x="3858" y="8303"/>
                    </a:lnTo>
                    <a:lnTo>
                      <a:pt x="3858" y="8303"/>
                    </a:lnTo>
                    <a:lnTo>
                      <a:pt x="3583" y="8475"/>
                    </a:lnTo>
                    <a:lnTo>
                      <a:pt x="3583" y="8475"/>
                    </a:lnTo>
                    <a:lnTo>
                      <a:pt x="3066" y="8785"/>
                    </a:lnTo>
                    <a:lnTo>
                      <a:pt x="2549" y="9026"/>
                    </a:lnTo>
                    <a:lnTo>
                      <a:pt x="2549" y="9026"/>
                    </a:lnTo>
                    <a:lnTo>
                      <a:pt x="2377" y="9129"/>
                    </a:lnTo>
                    <a:lnTo>
                      <a:pt x="2377" y="9129"/>
                    </a:lnTo>
                    <a:lnTo>
                      <a:pt x="1929" y="9302"/>
                    </a:lnTo>
                    <a:lnTo>
                      <a:pt x="1481" y="9440"/>
                    </a:lnTo>
                    <a:lnTo>
                      <a:pt x="1481" y="9440"/>
                    </a:lnTo>
                    <a:lnTo>
                      <a:pt x="827" y="9646"/>
                    </a:lnTo>
                    <a:lnTo>
                      <a:pt x="172" y="9784"/>
                    </a:lnTo>
                    <a:lnTo>
                      <a:pt x="172" y="9784"/>
                    </a:lnTo>
                    <a:lnTo>
                      <a:pt x="138" y="9508"/>
                    </a:lnTo>
                    <a:lnTo>
                      <a:pt x="138" y="9508"/>
                    </a:lnTo>
                    <a:lnTo>
                      <a:pt x="69" y="8268"/>
                    </a:lnTo>
                    <a:lnTo>
                      <a:pt x="0" y="6994"/>
                    </a:lnTo>
                    <a:lnTo>
                      <a:pt x="0" y="5754"/>
                    </a:lnTo>
                    <a:lnTo>
                      <a:pt x="0" y="4548"/>
                    </a:lnTo>
                    <a:lnTo>
                      <a:pt x="0" y="4548"/>
                    </a:lnTo>
                    <a:lnTo>
                      <a:pt x="0" y="3997"/>
                    </a:lnTo>
                    <a:lnTo>
                      <a:pt x="0" y="3997"/>
                    </a:lnTo>
                    <a:lnTo>
                      <a:pt x="0" y="3239"/>
                    </a:lnTo>
                    <a:lnTo>
                      <a:pt x="0" y="3239"/>
                    </a:lnTo>
                    <a:lnTo>
                      <a:pt x="35" y="2688"/>
                    </a:lnTo>
                    <a:lnTo>
                      <a:pt x="35" y="2688"/>
                    </a:lnTo>
                    <a:lnTo>
                      <a:pt x="35" y="1964"/>
                    </a:lnTo>
                    <a:lnTo>
                      <a:pt x="35" y="1964"/>
                    </a:lnTo>
                    <a:lnTo>
                      <a:pt x="103" y="380"/>
                    </a:lnTo>
                    <a:lnTo>
                      <a:pt x="103" y="380"/>
                    </a:lnTo>
                    <a:lnTo>
                      <a:pt x="103" y="380"/>
                    </a:lnTo>
                    <a:lnTo>
                      <a:pt x="138" y="1"/>
                    </a:lnTo>
                    <a:lnTo>
                      <a:pt x="138" y="1"/>
                    </a:lnTo>
                    <a:lnTo>
                      <a:pt x="138" y="1"/>
                    </a:lnTo>
                    <a:lnTo>
                      <a:pt x="517" y="35"/>
                    </a:lnTo>
                    <a:lnTo>
                      <a:pt x="930" y="138"/>
                    </a:lnTo>
                    <a:lnTo>
                      <a:pt x="1481" y="276"/>
                    </a:lnTo>
                    <a:lnTo>
                      <a:pt x="2101" y="517"/>
                    </a:lnTo>
                    <a:lnTo>
                      <a:pt x="2446" y="690"/>
                    </a:lnTo>
                    <a:lnTo>
                      <a:pt x="2790" y="896"/>
                    </a:lnTo>
                    <a:lnTo>
                      <a:pt x="3135" y="1103"/>
                    </a:lnTo>
                    <a:lnTo>
                      <a:pt x="3479" y="1379"/>
                    </a:lnTo>
                    <a:lnTo>
                      <a:pt x="3824" y="1689"/>
                    </a:lnTo>
                    <a:lnTo>
                      <a:pt x="4168" y="2033"/>
                    </a:lnTo>
                    <a:lnTo>
                      <a:pt x="4168" y="2033"/>
                    </a:lnTo>
                    <a:lnTo>
                      <a:pt x="4306" y="2205"/>
                    </a:lnTo>
                    <a:lnTo>
                      <a:pt x="4444" y="2412"/>
                    </a:lnTo>
                    <a:lnTo>
                      <a:pt x="4720" y="2929"/>
                    </a:lnTo>
                    <a:lnTo>
                      <a:pt x="4720" y="2929"/>
                    </a:lnTo>
                    <a:lnTo>
                      <a:pt x="4857" y="3308"/>
                    </a:lnTo>
                    <a:lnTo>
                      <a:pt x="4961" y="3687"/>
                    </a:lnTo>
                    <a:lnTo>
                      <a:pt x="4961" y="3687"/>
                    </a:lnTo>
                    <a:lnTo>
                      <a:pt x="5167" y="4548"/>
                    </a:lnTo>
                    <a:lnTo>
                      <a:pt x="5167" y="4548"/>
                    </a:lnTo>
                    <a:lnTo>
                      <a:pt x="5305" y="5271"/>
                    </a:lnTo>
                    <a:lnTo>
                      <a:pt x="5305" y="5271"/>
                    </a:lnTo>
                    <a:lnTo>
                      <a:pt x="5408" y="5857"/>
                    </a:lnTo>
                    <a:lnTo>
                      <a:pt x="5408" y="5857"/>
                    </a:lnTo>
                    <a:lnTo>
                      <a:pt x="5477" y="682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2" name="Google Shape;4842;p28"/>
              <p:cNvSpPr/>
              <p:nvPr/>
            </p:nvSpPr>
            <p:spPr>
              <a:xfrm>
                <a:off x="2480275" y="1648775"/>
                <a:ext cx="135250" cy="173125"/>
              </a:xfrm>
              <a:custGeom>
                <a:avLst/>
                <a:gdLst/>
                <a:ahLst/>
                <a:cxnLst/>
                <a:rect l="l" t="t" r="r" b="b"/>
                <a:pathLst>
                  <a:path w="5410" h="6925" extrusionOk="0">
                    <a:moveTo>
                      <a:pt x="1310" y="1"/>
                    </a:moveTo>
                    <a:lnTo>
                      <a:pt x="1000" y="35"/>
                    </a:lnTo>
                    <a:lnTo>
                      <a:pt x="793" y="69"/>
                    </a:lnTo>
                    <a:lnTo>
                      <a:pt x="621" y="104"/>
                    </a:lnTo>
                    <a:lnTo>
                      <a:pt x="449" y="207"/>
                    </a:lnTo>
                    <a:lnTo>
                      <a:pt x="276" y="276"/>
                    </a:lnTo>
                    <a:lnTo>
                      <a:pt x="173" y="414"/>
                    </a:lnTo>
                    <a:lnTo>
                      <a:pt x="70" y="552"/>
                    </a:lnTo>
                    <a:lnTo>
                      <a:pt x="35" y="724"/>
                    </a:lnTo>
                    <a:lnTo>
                      <a:pt x="1" y="896"/>
                    </a:lnTo>
                    <a:lnTo>
                      <a:pt x="35" y="1241"/>
                    </a:lnTo>
                    <a:lnTo>
                      <a:pt x="70" y="1551"/>
                    </a:lnTo>
                    <a:lnTo>
                      <a:pt x="207" y="2067"/>
                    </a:lnTo>
                    <a:lnTo>
                      <a:pt x="311" y="2412"/>
                    </a:lnTo>
                    <a:lnTo>
                      <a:pt x="414" y="2653"/>
                    </a:lnTo>
                    <a:lnTo>
                      <a:pt x="586" y="3032"/>
                    </a:lnTo>
                    <a:lnTo>
                      <a:pt x="690" y="3135"/>
                    </a:lnTo>
                    <a:lnTo>
                      <a:pt x="828" y="3377"/>
                    </a:lnTo>
                    <a:lnTo>
                      <a:pt x="1138" y="3928"/>
                    </a:lnTo>
                    <a:lnTo>
                      <a:pt x="2963" y="6925"/>
                    </a:lnTo>
                    <a:lnTo>
                      <a:pt x="3308" y="6649"/>
                    </a:lnTo>
                    <a:lnTo>
                      <a:pt x="3652" y="6374"/>
                    </a:lnTo>
                    <a:lnTo>
                      <a:pt x="3997" y="6064"/>
                    </a:lnTo>
                    <a:lnTo>
                      <a:pt x="4307" y="5753"/>
                    </a:lnTo>
                    <a:lnTo>
                      <a:pt x="4582" y="5443"/>
                    </a:lnTo>
                    <a:lnTo>
                      <a:pt x="4961" y="4961"/>
                    </a:lnTo>
                    <a:lnTo>
                      <a:pt x="5237" y="4582"/>
                    </a:lnTo>
                    <a:lnTo>
                      <a:pt x="5409" y="4582"/>
                    </a:lnTo>
                    <a:lnTo>
                      <a:pt x="5340" y="4479"/>
                    </a:lnTo>
                    <a:lnTo>
                      <a:pt x="5271" y="4376"/>
                    </a:lnTo>
                    <a:lnTo>
                      <a:pt x="5134" y="4066"/>
                    </a:lnTo>
                    <a:lnTo>
                      <a:pt x="4755" y="3342"/>
                    </a:lnTo>
                    <a:lnTo>
                      <a:pt x="4651" y="3170"/>
                    </a:lnTo>
                    <a:lnTo>
                      <a:pt x="4203" y="2309"/>
                    </a:lnTo>
                    <a:lnTo>
                      <a:pt x="3825" y="1551"/>
                    </a:lnTo>
                    <a:lnTo>
                      <a:pt x="3480" y="965"/>
                    </a:lnTo>
                    <a:lnTo>
                      <a:pt x="3273" y="655"/>
                    </a:lnTo>
                    <a:lnTo>
                      <a:pt x="3101" y="483"/>
                    </a:lnTo>
                    <a:lnTo>
                      <a:pt x="2860" y="345"/>
                    </a:lnTo>
                    <a:lnTo>
                      <a:pt x="2619" y="242"/>
                    </a:lnTo>
                    <a:lnTo>
                      <a:pt x="2309" y="138"/>
                    </a:lnTo>
                    <a:lnTo>
                      <a:pt x="1999" y="69"/>
                    </a:lnTo>
                    <a:lnTo>
                      <a:pt x="1654"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3" name="Google Shape;4843;p28"/>
              <p:cNvSpPr/>
              <p:nvPr/>
            </p:nvSpPr>
            <p:spPr>
              <a:xfrm>
                <a:off x="2480275" y="1648775"/>
                <a:ext cx="135250" cy="173125"/>
              </a:xfrm>
              <a:custGeom>
                <a:avLst/>
                <a:gdLst/>
                <a:ahLst/>
                <a:cxnLst/>
                <a:rect l="l" t="t" r="r" b="b"/>
                <a:pathLst>
                  <a:path w="5410" h="6925" fill="none" extrusionOk="0">
                    <a:moveTo>
                      <a:pt x="5409" y="4582"/>
                    </a:moveTo>
                    <a:lnTo>
                      <a:pt x="5409" y="4582"/>
                    </a:lnTo>
                    <a:lnTo>
                      <a:pt x="5237" y="4582"/>
                    </a:lnTo>
                    <a:lnTo>
                      <a:pt x="5237" y="4582"/>
                    </a:lnTo>
                    <a:lnTo>
                      <a:pt x="4961" y="4961"/>
                    </a:lnTo>
                    <a:lnTo>
                      <a:pt x="4961" y="4961"/>
                    </a:lnTo>
                    <a:lnTo>
                      <a:pt x="4582" y="5443"/>
                    </a:lnTo>
                    <a:lnTo>
                      <a:pt x="4582" y="5443"/>
                    </a:lnTo>
                    <a:lnTo>
                      <a:pt x="4307" y="5753"/>
                    </a:lnTo>
                    <a:lnTo>
                      <a:pt x="3997" y="6064"/>
                    </a:lnTo>
                    <a:lnTo>
                      <a:pt x="3652" y="6374"/>
                    </a:lnTo>
                    <a:lnTo>
                      <a:pt x="3308" y="6649"/>
                    </a:lnTo>
                    <a:lnTo>
                      <a:pt x="3308" y="6649"/>
                    </a:lnTo>
                    <a:lnTo>
                      <a:pt x="2963" y="6925"/>
                    </a:lnTo>
                    <a:lnTo>
                      <a:pt x="2963" y="6925"/>
                    </a:lnTo>
                    <a:lnTo>
                      <a:pt x="1138" y="3928"/>
                    </a:lnTo>
                    <a:lnTo>
                      <a:pt x="1138" y="3928"/>
                    </a:lnTo>
                    <a:lnTo>
                      <a:pt x="828" y="3377"/>
                    </a:lnTo>
                    <a:lnTo>
                      <a:pt x="828" y="3377"/>
                    </a:lnTo>
                    <a:lnTo>
                      <a:pt x="690" y="3135"/>
                    </a:lnTo>
                    <a:lnTo>
                      <a:pt x="690" y="3135"/>
                    </a:lnTo>
                    <a:lnTo>
                      <a:pt x="586" y="3032"/>
                    </a:lnTo>
                    <a:lnTo>
                      <a:pt x="414" y="2653"/>
                    </a:lnTo>
                    <a:lnTo>
                      <a:pt x="414" y="2653"/>
                    </a:lnTo>
                    <a:lnTo>
                      <a:pt x="311" y="2412"/>
                    </a:lnTo>
                    <a:lnTo>
                      <a:pt x="207" y="2067"/>
                    </a:lnTo>
                    <a:lnTo>
                      <a:pt x="207" y="2067"/>
                    </a:lnTo>
                    <a:lnTo>
                      <a:pt x="70" y="1551"/>
                    </a:lnTo>
                    <a:lnTo>
                      <a:pt x="35" y="1241"/>
                    </a:lnTo>
                    <a:lnTo>
                      <a:pt x="1" y="896"/>
                    </a:lnTo>
                    <a:lnTo>
                      <a:pt x="1" y="896"/>
                    </a:lnTo>
                    <a:lnTo>
                      <a:pt x="35" y="724"/>
                    </a:lnTo>
                    <a:lnTo>
                      <a:pt x="70" y="552"/>
                    </a:lnTo>
                    <a:lnTo>
                      <a:pt x="173" y="414"/>
                    </a:lnTo>
                    <a:lnTo>
                      <a:pt x="276" y="276"/>
                    </a:lnTo>
                    <a:lnTo>
                      <a:pt x="449" y="207"/>
                    </a:lnTo>
                    <a:lnTo>
                      <a:pt x="621" y="104"/>
                    </a:lnTo>
                    <a:lnTo>
                      <a:pt x="793" y="69"/>
                    </a:lnTo>
                    <a:lnTo>
                      <a:pt x="1000" y="35"/>
                    </a:lnTo>
                    <a:lnTo>
                      <a:pt x="1000" y="35"/>
                    </a:lnTo>
                    <a:lnTo>
                      <a:pt x="1310" y="1"/>
                    </a:lnTo>
                    <a:lnTo>
                      <a:pt x="1654" y="1"/>
                    </a:lnTo>
                    <a:lnTo>
                      <a:pt x="1999" y="69"/>
                    </a:lnTo>
                    <a:lnTo>
                      <a:pt x="2309" y="138"/>
                    </a:lnTo>
                    <a:lnTo>
                      <a:pt x="2619" y="242"/>
                    </a:lnTo>
                    <a:lnTo>
                      <a:pt x="2860" y="345"/>
                    </a:lnTo>
                    <a:lnTo>
                      <a:pt x="3101" y="483"/>
                    </a:lnTo>
                    <a:lnTo>
                      <a:pt x="3273" y="655"/>
                    </a:lnTo>
                    <a:lnTo>
                      <a:pt x="3273" y="655"/>
                    </a:lnTo>
                    <a:lnTo>
                      <a:pt x="3480" y="965"/>
                    </a:lnTo>
                    <a:lnTo>
                      <a:pt x="3825" y="1551"/>
                    </a:lnTo>
                    <a:lnTo>
                      <a:pt x="3825" y="1551"/>
                    </a:lnTo>
                    <a:lnTo>
                      <a:pt x="4203" y="2309"/>
                    </a:lnTo>
                    <a:lnTo>
                      <a:pt x="4203" y="2309"/>
                    </a:lnTo>
                    <a:lnTo>
                      <a:pt x="4651" y="3170"/>
                    </a:lnTo>
                    <a:lnTo>
                      <a:pt x="4651" y="3170"/>
                    </a:lnTo>
                    <a:lnTo>
                      <a:pt x="4755" y="3342"/>
                    </a:lnTo>
                    <a:lnTo>
                      <a:pt x="4755" y="3342"/>
                    </a:lnTo>
                    <a:lnTo>
                      <a:pt x="5134" y="4066"/>
                    </a:lnTo>
                    <a:lnTo>
                      <a:pt x="5134" y="4066"/>
                    </a:lnTo>
                    <a:lnTo>
                      <a:pt x="5271" y="4376"/>
                    </a:lnTo>
                    <a:lnTo>
                      <a:pt x="5271" y="4376"/>
                    </a:lnTo>
                    <a:lnTo>
                      <a:pt x="5271" y="4376"/>
                    </a:lnTo>
                    <a:lnTo>
                      <a:pt x="5340" y="4479"/>
                    </a:lnTo>
                    <a:lnTo>
                      <a:pt x="5340" y="4479"/>
                    </a:lnTo>
                    <a:lnTo>
                      <a:pt x="5409" y="458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4" name="Google Shape;4844;p28"/>
              <p:cNvSpPr/>
              <p:nvPr/>
            </p:nvSpPr>
            <p:spPr>
              <a:xfrm>
                <a:off x="2596550" y="1728000"/>
                <a:ext cx="2600" cy="4350"/>
              </a:xfrm>
              <a:custGeom>
                <a:avLst/>
                <a:gdLst/>
                <a:ahLst/>
                <a:cxnLst/>
                <a:rect l="l" t="t" r="r" b="b"/>
                <a:pathLst>
                  <a:path w="104" h="174" extrusionOk="0">
                    <a:moveTo>
                      <a:pt x="0" y="1"/>
                    </a:moveTo>
                    <a:lnTo>
                      <a:pt x="104" y="173"/>
                    </a:lnTo>
                    <a:lnTo>
                      <a:pt x="104" y="173"/>
                    </a:lnTo>
                    <a:lnTo>
                      <a:pt x="69"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5" name="Google Shape;4845;p28"/>
              <p:cNvSpPr/>
              <p:nvPr/>
            </p:nvSpPr>
            <p:spPr>
              <a:xfrm>
                <a:off x="2596550" y="1728000"/>
                <a:ext cx="2600" cy="4350"/>
              </a:xfrm>
              <a:custGeom>
                <a:avLst/>
                <a:gdLst/>
                <a:ahLst/>
                <a:cxnLst/>
                <a:rect l="l" t="t" r="r" b="b"/>
                <a:pathLst>
                  <a:path w="104" h="174" fill="none" extrusionOk="0">
                    <a:moveTo>
                      <a:pt x="69" y="1"/>
                    </a:moveTo>
                    <a:lnTo>
                      <a:pt x="69" y="1"/>
                    </a:lnTo>
                    <a:lnTo>
                      <a:pt x="35" y="1"/>
                    </a:lnTo>
                    <a:lnTo>
                      <a:pt x="35" y="1"/>
                    </a:lnTo>
                    <a:lnTo>
                      <a:pt x="0" y="1"/>
                    </a:lnTo>
                    <a:lnTo>
                      <a:pt x="0" y="1"/>
                    </a:lnTo>
                    <a:lnTo>
                      <a:pt x="0" y="1"/>
                    </a:lnTo>
                    <a:lnTo>
                      <a:pt x="0" y="1"/>
                    </a:lnTo>
                    <a:lnTo>
                      <a:pt x="104" y="173"/>
                    </a:lnTo>
                    <a:lnTo>
                      <a:pt x="104" y="173"/>
                    </a:lnTo>
                    <a:lnTo>
                      <a:pt x="104" y="173"/>
                    </a:lnTo>
                    <a:lnTo>
                      <a:pt x="104" y="173"/>
                    </a:lnTo>
                    <a:lnTo>
                      <a:pt x="6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6" name="Google Shape;4846;p28"/>
              <p:cNvSpPr/>
              <p:nvPr/>
            </p:nvSpPr>
            <p:spPr>
              <a:xfrm>
                <a:off x="2613775" y="1759875"/>
                <a:ext cx="1750" cy="3475"/>
              </a:xfrm>
              <a:custGeom>
                <a:avLst/>
                <a:gdLst/>
                <a:ahLst/>
                <a:cxnLst/>
                <a:rect l="l" t="t" r="r" b="b"/>
                <a:pathLst>
                  <a:path w="70" h="139" extrusionOk="0">
                    <a:moveTo>
                      <a:pt x="0" y="0"/>
                    </a:moveTo>
                    <a:lnTo>
                      <a:pt x="0" y="35"/>
                    </a:lnTo>
                    <a:lnTo>
                      <a:pt x="69" y="138"/>
                    </a:lnTo>
                    <a:lnTo>
                      <a:pt x="0" y="0"/>
                    </a:lnTo>
                    <a:close/>
                  </a:path>
                </a:pathLst>
              </a:custGeom>
              <a:solidFill>
                <a:srgbClr val="C0C0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7" name="Google Shape;4847;p28"/>
              <p:cNvSpPr/>
              <p:nvPr/>
            </p:nvSpPr>
            <p:spPr>
              <a:xfrm>
                <a:off x="2613775" y="1759875"/>
                <a:ext cx="1750" cy="3475"/>
              </a:xfrm>
              <a:custGeom>
                <a:avLst/>
                <a:gdLst/>
                <a:ahLst/>
                <a:cxnLst/>
                <a:rect l="l" t="t" r="r" b="b"/>
                <a:pathLst>
                  <a:path w="70" h="139" fill="none" extrusionOk="0">
                    <a:moveTo>
                      <a:pt x="0" y="0"/>
                    </a:moveTo>
                    <a:lnTo>
                      <a:pt x="0" y="0"/>
                    </a:lnTo>
                    <a:lnTo>
                      <a:pt x="0" y="35"/>
                    </a:lnTo>
                    <a:lnTo>
                      <a:pt x="0" y="35"/>
                    </a:lnTo>
                    <a:lnTo>
                      <a:pt x="69" y="138"/>
                    </a:lnTo>
                    <a:lnTo>
                      <a:pt x="69" y="138"/>
                    </a:lnTo>
                    <a:lnTo>
                      <a:pt x="69" y="138"/>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8" name="Google Shape;4848;p28"/>
              <p:cNvSpPr/>
              <p:nvPr/>
            </p:nvSpPr>
            <p:spPr>
              <a:xfrm>
                <a:off x="2612050" y="1758150"/>
                <a:ext cx="1750" cy="2600"/>
              </a:xfrm>
              <a:custGeom>
                <a:avLst/>
                <a:gdLst/>
                <a:ahLst/>
                <a:cxnLst/>
                <a:rect l="l" t="t" r="r" b="b"/>
                <a:pathLst>
                  <a:path w="70" h="104" extrusionOk="0">
                    <a:moveTo>
                      <a:pt x="0" y="1"/>
                    </a:moveTo>
                    <a:lnTo>
                      <a:pt x="69" y="104"/>
                    </a:lnTo>
                    <a:lnTo>
                      <a:pt x="69" y="69"/>
                    </a:lnTo>
                    <a:lnTo>
                      <a:pt x="0"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9" name="Google Shape;4849;p28"/>
              <p:cNvSpPr/>
              <p:nvPr/>
            </p:nvSpPr>
            <p:spPr>
              <a:xfrm>
                <a:off x="2612050" y="1758150"/>
                <a:ext cx="1750" cy="2600"/>
              </a:xfrm>
              <a:custGeom>
                <a:avLst/>
                <a:gdLst/>
                <a:ahLst/>
                <a:cxnLst/>
                <a:rect l="l" t="t" r="r" b="b"/>
                <a:pathLst>
                  <a:path w="70" h="104" fill="none" extrusionOk="0">
                    <a:moveTo>
                      <a:pt x="0" y="1"/>
                    </a:moveTo>
                    <a:lnTo>
                      <a:pt x="0" y="1"/>
                    </a:lnTo>
                    <a:lnTo>
                      <a:pt x="0" y="1"/>
                    </a:lnTo>
                    <a:lnTo>
                      <a:pt x="0" y="1"/>
                    </a:lnTo>
                    <a:lnTo>
                      <a:pt x="69" y="104"/>
                    </a:lnTo>
                    <a:lnTo>
                      <a:pt x="69" y="104"/>
                    </a:lnTo>
                    <a:lnTo>
                      <a:pt x="69" y="69"/>
                    </a:lnTo>
                    <a:lnTo>
                      <a:pt x="69" y="69"/>
                    </a:lnTo>
                    <a:lnTo>
                      <a:pt x="69" y="69"/>
                    </a:lnTo>
                    <a:lnTo>
                      <a:pt x="69" y="69"/>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0" name="Google Shape;4850;p28"/>
              <p:cNvSpPr/>
              <p:nvPr/>
            </p:nvSpPr>
            <p:spPr>
              <a:xfrm>
                <a:off x="2415700" y="1645325"/>
                <a:ext cx="5175" cy="2625"/>
              </a:xfrm>
              <a:custGeom>
                <a:avLst/>
                <a:gdLst/>
                <a:ahLst/>
                <a:cxnLst/>
                <a:rect l="l" t="t" r="r" b="b"/>
                <a:pathLst>
                  <a:path w="207" h="105" extrusionOk="0">
                    <a:moveTo>
                      <a:pt x="103" y="1"/>
                    </a:moveTo>
                    <a:lnTo>
                      <a:pt x="35" y="35"/>
                    </a:lnTo>
                    <a:lnTo>
                      <a:pt x="0" y="104"/>
                    </a:lnTo>
                    <a:lnTo>
                      <a:pt x="207" y="35"/>
                    </a:lnTo>
                    <a:lnTo>
                      <a:pt x="172" y="35"/>
                    </a:lnTo>
                    <a:lnTo>
                      <a:pt x="103" y="1"/>
                    </a:lnTo>
                    <a:close/>
                  </a:path>
                </a:pathLst>
              </a:custGeom>
              <a:solidFill>
                <a:srgbClr val="D291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1" name="Google Shape;4851;p28"/>
              <p:cNvSpPr/>
              <p:nvPr/>
            </p:nvSpPr>
            <p:spPr>
              <a:xfrm>
                <a:off x="2415700" y="1645325"/>
                <a:ext cx="5175" cy="2625"/>
              </a:xfrm>
              <a:custGeom>
                <a:avLst/>
                <a:gdLst/>
                <a:ahLst/>
                <a:cxnLst/>
                <a:rect l="l" t="t" r="r" b="b"/>
                <a:pathLst>
                  <a:path w="207" h="105" fill="none" extrusionOk="0">
                    <a:moveTo>
                      <a:pt x="103" y="1"/>
                    </a:moveTo>
                    <a:lnTo>
                      <a:pt x="103" y="1"/>
                    </a:lnTo>
                    <a:lnTo>
                      <a:pt x="35" y="35"/>
                    </a:lnTo>
                    <a:lnTo>
                      <a:pt x="0" y="104"/>
                    </a:lnTo>
                    <a:lnTo>
                      <a:pt x="0" y="104"/>
                    </a:lnTo>
                    <a:lnTo>
                      <a:pt x="0" y="104"/>
                    </a:lnTo>
                    <a:lnTo>
                      <a:pt x="207" y="35"/>
                    </a:lnTo>
                    <a:lnTo>
                      <a:pt x="207" y="35"/>
                    </a:lnTo>
                    <a:lnTo>
                      <a:pt x="207" y="35"/>
                    </a:lnTo>
                    <a:lnTo>
                      <a:pt x="207" y="35"/>
                    </a:lnTo>
                    <a:lnTo>
                      <a:pt x="172" y="35"/>
                    </a:lnTo>
                    <a:lnTo>
                      <a:pt x="172" y="35"/>
                    </a:lnTo>
                    <a:lnTo>
                      <a:pt x="10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2" name="Google Shape;4852;p28"/>
              <p:cNvSpPr/>
              <p:nvPr/>
            </p:nvSpPr>
            <p:spPr>
              <a:xfrm>
                <a:off x="2414825" y="1646200"/>
                <a:ext cx="43100" cy="81825"/>
              </a:xfrm>
              <a:custGeom>
                <a:avLst/>
                <a:gdLst/>
                <a:ahLst/>
                <a:cxnLst/>
                <a:rect l="l" t="t" r="r" b="b"/>
                <a:pathLst>
                  <a:path w="1724" h="3273" extrusionOk="0">
                    <a:moveTo>
                      <a:pt x="242" y="0"/>
                    </a:moveTo>
                    <a:lnTo>
                      <a:pt x="35" y="69"/>
                    </a:lnTo>
                    <a:lnTo>
                      <a:pt x="1" y="172"/>
                    </a:lnTo>
                    <a:lnTo>
                      <a:pt x="35" y="345"/>
                    </a:lnTo>
                    <a:lnTo>
                      <a:pt x="104" y="448"/>
                    </a:lnTo>
                    <a:lnTo>
                      <a:pt x="173" y="483"/>
                    </a:lnTo>
                    <a:lnTo>
                      <a:pt x="242" y="586"/>
                    </a:lnTo>
                    <a:lnTo>
                      <a:pt x="414" y="1068"/>
                    </a:lnTo>
                    <a:lnTo>
                      <a:pt x="586" y="1585"/>
                    </a:lnTo>
                    <a:lnTo>
                      <a:pt x="862" y="2136"/>
                    </a:lnTo>
                    <a:lnTo>
                      <a:pt x="1000" y="2446"/>
                    </a:lnTo>
                    <a:lnTo>
                      <a:pt x="1206" y="2687"/>
                    </a:lnTo>
                    <a:lnTo>
                      <a:pt x="1379" y="2963"/>
                    </a:lnTo>
                    <a:lnTo>
                      <a:pt x="1620" y="3169"/>
                    </a:lnTo>
                    <a:lnTo>
                      <a:pt x="1723" y="3273"/>
                    </a:lnTo>
                    <a:lnTo>
                      <a:pt x="1723" y="2722"/>
                    </a:lnTo>
                    <a:lnTo>
                      <a:pt x="1723" y="1964"/>
                    </a:lnTo>
                    <a:lnTo>
                      <a:pt x="1482" y="1723"/>
                    </a:lnTo>
                    <a:lnTo>
                      <a:pt x="1241" y="1482"/>
                    </a:lnTo>
                    <a:lnTo>
                      <a:pt x="827" y="965"/>
                    </a:lnTo>
                    <a:lnTo>
                      <a:pt x="586" y="620"/>
                    </a:lnTo>
                    <a:lnTo>
                      <a:pt x="483" y="414"/>
                    </a:lnTo>
                    <a:lnTo>
                      <a:pt x="449" y="241"/>
                    </a:lnTo>
                    <a:lnTo>
                      <a:pt x="380" y="104"/>
                    </a:lnTo>
                    <a:lnTo>
                      <a:pt x="311" y="35"/>
                    </a:lnTo>
                    <a:lnTo>
                      <a:pt x="242" y="0"/>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3" name="Google Shape;4853;p28"/>
              <p:cNvSpPr/>
              <p:nvPr/>
            </p:nvSpPr>
            <p:spPr>
              <a:xfrm>
                <a:off x="2414825" y="1646200"/>
                <a:ext cx="43100" cy="81825"/>
              </a:xfrm>
              <a:custGeom>
                <a:avLst/>
                <a:gdLst/>
                <a:ahLst/>
                <a:cxnLst/>
                <a:rect l="l" t="t" r="r" b="b"/>
                <a:pathLst>
                  <a:path w="1724" h="3273" fill="none" extrusionOk="0">
                    <a:moveTo>
                      <a:pt x="242" y="0"/>
                    </a:moveTo>
                    <a:lnTo>
                      <a:pt x="242" y="0"/>
                    </a:lnTo>
                    <a:lnTo>
                      <a:pt x="242" y="0"/>
                    </a:lnTo>
                    <a:lnTo>
                      <a:pt x="35" y="69"/>
                    </a:lnTo>
                    <a:lnTo>
                      <a:pt x="35" y="69"/>
                    </a:lnTo>
                    <a:lnTo>
                      <a:pt x="35" y="69"/>
                    </a:lnTo>
                    <a:lnTo>
                      <a:pt x="1" y="172"/>
                    </a:lnTo>
                    <a:lnTo>
                      <a:pt x="35" y="345"/>
                    </a:lnTo>
                    <a:lnTo>
                      <a:pt x="104" y="448"/>
                    </a:lnTo>
                    <a:lnTo>
                      <a:pt x="173" y="483"/>
                    </a:lnTo>
                    <a:lnTo>
                      <a:pt x="173" y="483"/>
                    </a:lnTo>
                    <a:lnTo>
                      <a:pt x="173" y="483"/>
                    </a:lnTo>
                    <a:lnTo>
                      <a:pt x="173" y="483"/>
                    </a:lnTo>
                    <a:lnTo>
                      <a:pt x="173" y="483"/>
                    </a:lnTo>
                    <a:lnTo>
                      <a:pt x="173" y="483"/>
                    </a:lnTo>
                    <a:lnTo>
                      <a:pt x="242" y="586"/>
                    </a:lnTo>
                    <a:lnTo>
                      <a:pt x="242" y="586"/>
                    </a:lnTo>
                    <a:lnTo>
                      <a:pt x="414" y="1068"/>
                    </a:lnTo>
                    <a:lnTo>
                      <a:pt x="414" y="1068"/>
                    </a:lnTo>
                    <a:lnTo>
                      <a:pt x="586" y="1585"/>
                    </a:lnTo>
                    <a:lnTo>
                      <a:pt x="862" y="2136"/>
                    </a:lnTo>
                    <a:lnTo>
                      <a:pt x="1000" y="2446"/>
                    </a:lnTo>
                    <a:lnTo>
                      <a:pt x="1206" y="2687"/>
                    </a:lnTo>
                    <a:lnTo>
                      <a:pt x="1379" y="2963"/>
                    </a:lnTo>
                    <a:lnTo>
                      <a:pt x="1620" y="3169"/>
                    </a:lnTo>
                    <a:lnTo>
                      <a:pt x="1620" y="3169"/>
                    </a:lnTo>
                    <a:lnTo>
                      <a:pt x="1723" y="3273"/>
                    </a:lnTo>
                    <a:lnTo>
                      <a:pt x="1723" y="3273"/>
                    </a:lnTo>
                    <a:lnTo>
                      <a:pt x="1723" y="3273"/>
                    </a:lnTo>
                    <a:lnTo>
                      <a:pt x="1723" y="2722"/>
                    </a:lnTo>
                    <a:lnTo>
                      <a:pt x="1723" y="2722"/>
                    </a:lnTo>
                    <a:lnTo>
                      <a:pt x="1723" y="1964"/>
                    </a:lnTo>
                    <a:lnTo>
                      <a:pt x="1723" y="1964"/>
                    </a:lnTo>
                    <a:lnTo>
                      <a:pt x="1723" y="1964"/>
                    </a:lnTo>
                    <a:lnTo>
                      <a:pt x="1723" y="1964"/>
                    </a:lnTo>
                    <a:lnTo>
                      <a:pt x="1482" y="1723"/>
                    </a:lnTo>
                    <a:lnTo>
                      <a:pt x="1241" y="1482"/>
                    </a:lnTo>
                    <a:lnTo>
                      <a:pt x="827" y="965"/>
                    </a:lnTo>
                    <a:lnTo>
                      <a:pt x="827" y="965"/>
                    </a:lnTo>
                    <a:lnTo>
                      <a:pt x="586" y="620"/>
                    </a:lnTo>
                    <a:lnTo>
                      <a:pt x="586" y="620"/>
                    </a:lnTo>
                    <a:lnTo>
                      <a:pt x="483" y="414"/>
                    </a:lnTo>
                    <a:lnTo>
                      <a:pt x="449" y="241"/>
                    </a:lnTo>
                    <a:lnTo>
                      <a:pt x="380" y="104"/>
                    </a:lnTo>
                    <a:lnTo>
                      <a:pt x="311" y="35"/>
                    </a:lnTo>
                    <a:lnTo>
                      <a:pt x="24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4" name="Google Shape;4854;p28"/>
              <p:cNvSpPr/>
              <p:nvPr/>
            </p:nvSpPr>
            <p:spPr>
              <a:xfrm>
                <a:off x="2457900" y="1695275"/>
                <a:ext cx="50825" cy="51700"/>
              </a:xfrm>
              <a:custGeom>
                <a:avLst/>
                <a:gdLst/>
                <a:ahLst/>
                <a:cxnLst/>
                <a:rect l="l" t="t" r="r" b="b"/>
                <a:pathLst>
                  <a:path w="2033" h="2068" extrusionOk="0">
                    <a:moveTo>
                      <a:pt x="0" y="1"/>
                    </a:moveTo>
                    <a:lnTo>
                      <a:pt x="0" y="759"/>
                    </a:lnTo>
                    <a:lnTo>
                      <a:pt x="0" y="1310"/>
                    </a:lnTo>
                    <a:lnTo>
                      <a:pt x="379" y="1551"/>
                    </a:lnTo>
                    <a:lnTo>
                      <a:pt x="586" y="1689"/>
                    </a:lnTo>
                    <a:lnTo>
                      <a:pt x="792" y="1758"/>
                    </a:lnTo>
                    <a:lnTo>
                      <a:pt x="1309" y="1895"/>
                    </a:lnTo>
                    <a:lnTo>
                      <a:pt x="2033" y="2068"/>
                    </a:lnTo>
                    <a:lnTo>
                      <a:pt x="1723" y="1517"/>
                    </a:lnTo>
                    <a:lnTo>
                      <a:pt x="1585" y="1275"/>
                    </a:lnTo>
                    <a:lnTo>
                      <a:pt x="1481" y="1172"/>
                    </a:lnTo>
                    <a:lnTo>
                      <a:pt x="1309" y="793"/>
                    </a:lnTo>
                    <a:lnTo>
                      <a:pt x="1206" y="759"/>
                    </a:lnTo>
                    <a:lnTo>
                      <a:pt x="930" y="655"/>
                    </a:lnTo>
                    <a:lnTo>
                      <a:pt x="655" y="483"/>
                    </a:lnTo>
                    <a:lnTo>
                      <a:pt x="413" y="345"/>
                    </a:lnTo>
                    <a:lnTo>
                      <a:pt x="172" y="139"/>
                    </a:lnTo>
                    <a:lnTo>
                      <a:pt x="0" y="1"/>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5" name="Google Shape;4855;p28"/>
              <p:cNvSpPr/>
              <p:nvPr/>
            </p:nvSpPr>
            <p:spPr>
              <a:xfrm>
                <a:off x="2457900" y="1695275"/>
                <a:ext cx="50825" cy="51700"/>
              </a:xfrm>
              <a:custGeom>
                <a:avLst/>
                <a:gdLst/>
                <a:ahLst/>
                <a:cxnLst/>
                <a:rect l="l" t="t" r="r" b="b"/>
                <a:pathLst>
                  <a:path w="2033" h="2068" fill="none" extrusionOk="0">
                    <a:moveTo>
                      <a:pt x="0" y="1"/>
                    </a:moveTo>
                    <a:lnTo>
                      <a:pt x="0" y="1"/>
                    </a:lnTo>
                    <a:lnTo>
                      <a:pt x="0" y="1"/>
                    </a:lnTo>
                    <a:lnTo>
                      <a:pt x="0" y="759"/>
                    </a:lnTo>
                    <a:lnTo>
                      <a:pt x="0" y="759"/>
                    </a:lnTo>
                    <a:lnTo>
                      <a:pt x="0" y="1310"/>
                    </a:lnTo>
                    <a:lnTo>
                      <a:pt x="0" y="1310"/>
                    </a:lnTo>
                    <a:lnTo>
                      <a:pt x="379" y="1551"/>
                    </a:lnTo>
                    <a:lnTo>
                      <a:pt x="586" y="1689"/>
                    </a:lnTo>
                    <a:lnTo>
                      <a:pt x="792" y="1758"/>
                    </a:lnTo>
                    <a:lnTo>
                      <a:pt x="792" y="1758"/>
                    </a:lnTo>
                    <a:lnTo>
                      <a:pt x="1309" y="1895"/>
                    </a:lnTo>
                    <a:lnTo>
                      <a:pt x="2033" y="2068"/>
                    </a:lnTo>
                    <a:lnTo>
                      <a:pt x="2033" y="2068"/>
                    </a:lnTo>
                    <a:lnTo>
                      <a:pt x="1723" y="1517"/>
                    </a:lnTo>
                    <a:lnTo>
                      <a:pt x="1723" y="1517"/>
                    </a:lnTo>
                    <a:lnTo>
                      <a:pt x="1585" y="1275"/>
                    </a:lnTo>
                    <a:lnTo>
                      <a:pt x="1585" y="1275"/>
                    </a:lnTo>
                    <a:lnTo>
                      <a:pt x="1481" y="1172"/>
                    </a:lnTo>
                    <a:lnTo>
                      <a:pt x="1309" y="793"/>
                    </a:lnTo>
                    <a:lnTo>
                      <a:pt x="1309" y="793"/>
                    </a:lnTo>
                    <a:lnTo>
                      <a:pt x="1309" y="793"/>
                    </a:lnTo>
                    <a:lnTo>
                      <a:pt x="1206" y="759"/>
                    </a:lnTo>
                    <a:lnTo>
                      <a:pt x="1206" y="759"/>
                    </a:lnTo>
                    <a:lnTo>
                      <a:pt x="930" y="655"/>
                    </a:lnTo>
                    <a:lnTo>
                      <a:pt x="655" y="483"/>
                    </a:lnTo>
                    <a:lnTo>
                      <a:pt x="413" y="345"/>
                    </a:lnTo>
                    <a:lnTo>
                      <a:pt x="172" y="139"/>
                    </a:lnTo>
                    <a:lnTo>
                      <a:pt x="172" y="139"/>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6" name="Google Shape;4856;p28"/>
              <p:cNvSpPr/>
              <p:nvPr/>
            </p:nvSpPr>
            <p:spPr>
              <a:xfrm>
                <a:off x="2490625" y="1715100"/>
                <a:ext cx="124900" cy="48250"/>
              </a:xfrm>
              <a:custGeom>
                <a:avLst/>
                <a:gdLst/>
                <a:ahLst/>
                <a:cxnLst/>
                <a:rect l="l" t="t" r="r" b="b"/>
                <a:pathLst>
                  <a:path w="4996" h="1930" extrusionOk="0">
                    <a:moveTo>
                      <a:pt x="0" y="0"/>
                    </a:moveTo>
                    <a:lnTo>
                      <a:pt x="172" y="379"/>
                    </a:lnTo>
                    <a:lnTo>
                      <a:pt x="276" y="482"/>
                    </a:lnTo>
                    <a:lnTo>
                      <a:pt x="414" y="724"/>
                    </a:lnTo>
                    <a:lnTo>
                      <a:pt x="724" y="1275"/>
                    </a:lnTo>
                    <a:lnTo>
                      <a:pt x="2480" y="1550"/>
                    </a:lnTo>
                    <a:lnTo>
                      <a:pt x="4099" y="1826"/>
                    </a:lnTo>
                    <a:lnTo>
                      <a:pt x="4823" y="1929"/>
                    </a:lnTo>
                    <a:lnTo>
                      <a:pt x="4995" y="1929"/>
                    </a:lnTo>
                    <a:lnTo>
                      <a:pt x="4926" y="1826"/>
                    </a:lnTo>
                    <a:lnTo>
                      <a:pt x="4857" y="1723"/>
                    </a:lnTo>
                    <a:lnTo>
                      <a:pt x="4651" y="1378"/>
                    </a:lnTo>
                    <a:lnTo>
                      <a:pt x="4478" y="1102"/>
                    </a:lnTo>
                    <a:lnTo>
                      <a:pt x="4341" y="689"/>
                    </a:lnTo>
                    <a:lnTo>
                      <a:pt x="4237" y="517"/>
                    </a:lnTo>
                    <a:lnTo>
                      <a:pt x="3858" y="517"/>
                    </a:lnTo>
                    <a:lnTo>
                      <a:pt x="3100" y="448"/>
                    </a:lnTo>
                    <a:lnTo>
                      <a:pt x="2239" y="379"/>
                    </a:lnTo>
                    <a:lnTo>
                      <a:pt x="930" y="207"/>
                    </a:lnTo>
                    <a:lnTo>
                      <a:pt x="379" y="103"/>
                    </a:lnTo>
                    <a:lnTo>
                      <a:pt x="0" y="0"/>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7" name="Google Shape;4857;p28"/>
              <p:cNvSpPr/>
              <p:nvPr/>
            </p:nvSpPr>
            <p:spPr>
              <a:xfrm>
                <a:off x="2490625" y="1715100"/>
                <a:ext cx="124900" cy="48250"/>
              </a:xfrm>
              <a:custGeom>
                <a:avLst/>
                <a:gdLst/>
                <a:ahLst/>
                <a:cxnLst/>
                <a:rect l="l" t="t" r="r" b="b"/>
                <a:pathLst>
                  <a:path w="4996" h="1930" fill="none" extrusionOk="0">
                    <a:moveTo>
                      <a:pt x="0" y="0"/>
                    </a:moveTo>
                    <a:lnTo>
                      <a:pt x="0" y="0"/>
                    </a:lnTo>
                    <a:lnTo>
                      <a:pt x="0" y="0"/>
                    </a:lnTo>
                    <a:lnTo>
                      <a:pt x="172" y="379"/>
                    </a:lnTo>
                    <a:lnTo>
                      <a:pt x="276" y="482"/>
                    </a:lnTo>
                    <a:lnTo>
                      <a:pt x="276" y="482"/>
                    </a:lnTo>
                    <a:lnTo>
                      <a:pt x="414" y="724"/>
                    </a:lnTo>
                    <a:lnTo>
                      <a:pt x="414" y="724"/>
                    </a:lnTo>
                    <a:lnTo>
                      <a:pt x="724" y="1275"/>
                    </a:lnTo>
                    <a:lnTo>
                      <a:pt x="724" y="1275"/>
                    </a:lnTo>
                    <a:lnTo>
                      <a:pt x="724" y="1275"/>
                    </a:lnTo>
                    <a:lnTo>
                      <a:pt x="2480" y="1550"/>
                    </a:lnTo>
                    <a:lnTo>
                      <a:pt x="2480" y="1550"/>
                    </a:lnTo>
                    <a:lnTo>
                      <a:pt x="4099" y="1826"/>
                    </a:lnTo>
                    <a:lnTo>
                      <a:pt x="4099" y="1826"/>
                    </a:lnTo>
                    <a:lnTo>
                      <a:pt x="4823" y="1929"/>
                    </a:lnTo>
                    <a:lnTo>
                      <a:pt x="4823" y="1929"/>
                    </a:lnTo>
                    <a:lnTo>
                      <a:pt x="4995" y="1929"/>
                    </a:lnTo>
                    <a:lnTo>
                      <a:pt x="4995" y="1929"/>
                    </a:lnTo>
                    <a:lnTo>
                      <a:pt x="4926" y="1826"/>
                    </a:lnTo>
                    <a:lnTo>
                      <a:pt x="4926" y="1826"/>
                    </a:lnTo>
                    <a:lnTo>
                      <a:pt x="4926" y="1826"/>
                    </a:lnTo>
                    <a:lnTo>
                      <a:pt x="4857" y="1723"/>
                    </a:lnTo>
                    <a:lnTo>
                      <a:pt x="4857" y="1723"/>
                    </a:lnTo>
                    <a:lnTo>
                      <a:pt x="4857" y="1723"/>
                    </a:lnTo>
                    <a:lnTo>
                      <a:pt x="4857" y="1723"/>
                    </a:lnTo>
                    <a:lnTo>
                      <a:pt x="4651" y="1378"/>
                    </a:lnTo>
                    <a:lnTo>
                      <a:pt x="4651" y="1378"/>
                    </a:lnTo>
                    <a:lnTo>
                      <a:pt x="4478" y="1102"/>
                    </a:lnTo>
                    <a:lnTo>
                      <a:pt x="4341" y="689"/>
                    </a:lnTo>
                    <a:lnTo>
                      <a:pt x="4341" y="689"/>
                    </a:lnTo>
                    <a:lnTo>
                      <a:pt x="4341" y="689"/>
                    </a:lnTo>
                    <a:lnTo>
                      <a:pt x="4237" y="517"/>
                    </a:lnTo>
                    <a:lnTo>
                      <a:pt x="4237" y="517"/>
                    </a:lnTo>
                    <a:lnTo>
                      <a:pt x="4237" y="517"/>
                    </a:lnTo>
                    <a:lnTo>
                      <a:pt x="4134" y="517"/>
                    </a:lnTo>
                    <a:lnTo>
                      <a:pt x="4134" y="517"/>
                    </a:lnTo>
                    <a:lnTo>
                      <a:pt x="3858" y="517"/>
                    </a:lnTo>
                    <a:lnTo>
                      <a:pt x="3858" y="517"/>
                    </a:lnTo>
                    <a:lnTo>
                      <a:pt x="3100" y="448"/>
                    </a:lnTo>
                    <a:lnTo>
                      <a:pt x="2239" y="379"/>
                    </a:lnTo>
                    <a:lnTo>
                      <a:pt x="2239" y="379"/>
                    </a:lnTo>
                    <a:lnTo>
                      <a:pt x="930" y="207"/>
                    </a:lnTo>
                    <a:lnTo>
                      <a:pt x="379" y="103"/>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8" name="Google Shape;4858;p28"/>
              <p:cNvSpPr/>
              <p:nvPr/>
            </p:nvSpPr>
            <p:spPr>
              <a:xfrm>
                <a:off x="2407075" y="1639300"/>
                <a:ext cx="228250" cy="113700"/>
              </a:xfrm>
              <a:custGeom>
                <a:avLst/>
                <a:gdLst/>
                <a:ahLst/>
                <a:cxnLst/>
                <a:rect l="l" t="t" r="r" b="b"/>
                <a:pathLst>
                  <a:path w="9130" h="4548" extrusionOk="0">
                    <a:moveTo>
                      <a:pt x="414" y="1"/>
                    </a:moveTo>
                    <a:lnTo>
                      <a:pt x="311" y="35"/>
                    </a:lnTo>
                    <a:lnTo>
                      <a:pt x="242" y="70"/>
                    </a:lnTo>
                    <a:lnTo>
                      <a:pt x="138" y="173"/>
                    </a:lnTo>
                    <a:lnTo>
                      <a:pt x="70" y="311"/>
                    </a:lnTo>
                    <a:lnTo>
                      <a:pt x="35" y="311"/>
                    </a:lnTo>
                    <a:lnTo>
                      <a:pt x="1" y="448"/>
                    </a:lnTo>
                    <a:lnTo>
                      <a:pt x="1" y="586"/>
                    </a:lnTo>
                    <a:lnTo>
                      <a:pt x="1" y="724"/>
                    </a:lnTo>
                    <a:lnTo>
                      <a:pt x="35" y="793"/>
                    </a:lnTo>
                    <a:lnTo>
                      <a:pt x="70" y="827"/>
                    </a:lnTo>
                    <a:lnTo>
                      <a:pt x="207" y="862"/>
                    </a:lnTo>
                    <a:lnTo>
                      <a:pt x="311" y="896"/>
                    </a:lnTo>
                    <a:lnTo>
                      <a:pt x="483" y="827"/>
                    </a:lnTo>
                    <a:lnTo>
                      <a:pt x="552" y="862"/>
                    </a:lnTo>
                    <a:lnTo>
                      <a:pt x="793" y="1310"/>
                    </a:lnTo>
                    <a:lnTo>
                      <a:pt x="1000" y="1689"/>
                    </a:lnTo>
                    <a:lnTo>
                      <a:pt x="1275" y="2136"/>
                    </a:lnTo>
                    <a:lnTo>
                      <a:pt x="1620" y="2584"/>
                    </a:lnTo>
                    <a:lnTo>
                      <a:pt x="2033" y="2998"/>
                    </a:lnTo>
                    <a:lnTo>
                      <a:pt x="2240" y="3170"/>
                    </a:lnTo>
                    <a:lnTo>
                      <a:pt x="2481" y="3342"/>
                    </a:lnTo>
                    <a:lnTo>
                      <a:pt x="2722" y="3480"/>
                    </a:lnTo>
                    <a:lnTo>
                      <a:pt x="2998" y="3583"/>
                    </a:lnTo>
                    <a:lnTo>
                      <a:pt x="3342" y="3687"/>
                    </a:lnTo>
                    <a:lnTo>
                      <a:pt x="3756" y="3756"/>
                    </a:lnTo>
                    <a:lnTo>
                      <a:pt x="4686" y="3928"/>
                    </a:lnTo>
                    <a:lnTo>
                      <a:pt x="5719" y="4066"/>
                    </a:lnTo>
                    <a:lnTo>
                      <a:pt x="6546" y="4169"/>
                    </a:lnTo>
                    <a:lnTo>
                      <a:pt x="7338" y="4272"/>
                    </a:lnTo>
                    <a:lnTo>
                      <a:pt x="7993" y="4410"/>
                    </a:lnTo>
                    <a:lnTo>
                      <a:pt x="8062" y="4445"/>
                    </a:lnTo>
                    <a:lnTo>
                      <a:pt x="8372" y="4513"/>
                    </a:lnTo>
                    <a:lnTo>
                      <a:pt x="8440" y="4548"/>
                    </a:lnTo>
                    <a:lnTo>
                      <a:pt x="8819" y="3859"/>
                    </a:lnTo>
                    <a:lnTo>
                      <a:pt x="9129" y="3135"/>
                    </a:lnTo>
                    <a:lnTo>
                      <a:pt x="9061" y="3101"/>
                    </a:lnTo>
                    <a:lnTo>
                      <a:pt x="8647" y="2929"/>
                    </a:lnTo>
                    <a:lnTo>
                      <a:pt x="8165" y="2791"/>
                    </a:lnTo>
                    <a:lnTo>
                      <a:pt x="7648" y="2722"/>
                    </a:lnTo>
                    <a:lnTo>
                      <a:pt x="7131" y="2688"/>
                    </a:lnTo>
                    <a:lnTo>
                      <a:pt x="6236" y="2688"/>
                    </a:lnTo>
                    <a:lnTo>
                      <a:pt x="5478" y="2722"/>
                    </a:lnTo>
                    <a:lnTo>
                      <a:pt x="4272" y="2722"/>
                    </a:lnTo>
                    <a:lnTo>
                      <a:pt x="3790" y="2688"/>
                    </a:lnTo>
                    <a:lnTo>
                      <a:pt x="3549" y="2653"/>
                    </a:lnTo>
                    <a:lnTo>
                      <a:pt x="3377" y="2584"/>
                    </a:lnTo>
                    <a:lnTo>
                      <a:pt x="3135" y="2446"/>
                    </a:lnTo>
                    <a:lnTo>
                      <a:pt x="2825" y="2309"/>
                    </a:lnTo>
                    <a:lnTo>
                      <a:pt x="2550" y="2102"/>
                    </a:lnTo>
                    <a:lnTo>
                      <a:pt x="2309" y="1930"/>
                    </a:lnTo>
                    <a:lnTo>
                      <a:pt x="2068" y="1689"/>
                    </a:lnTo>
                    <a:lnTo>
                      <a:pt x="1758" y="1413"/>
                    </a:lnTo>
                    <a:lnTo>
                      <a:pt x="1516" y="1137"/>
                    </a:lnTo>
                    <a:lnTo>
                      <a:pt x="1275" y="793"/>
                    </a:lnTo>
                    <a:lnTo>
                      <a:pt x="1034" y="448"/>
                    </a:lnTo>
                    <a:lnTo>
                      <a:pt x="931" y="242"/>
                    </a:lnTo>
                    <a:lnTo>
                      <a:pt x="827" y="104"/>
                    </a:lnTo>
                    <a:lnTo>
                      <a:pt x="724" y="70"/>
                    </a:lnTo>
                    <a:lnTo>
                      <a:pt x="621" y="35"/>
                    </a:lnTo>
                    <a:lnTo>
                      <a:pt x="517" y="1"/>
                    </a:lnTo>
                    <a:close/>
                  </a:path>
                </a:pathLst>
              </a:custGeom>
              <a:solidFill>
                <a:srgbClr val="FCBF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9" name="Google Shape;4859;p28"/>
              <p:cNvSpPr/>
              <p:nvPr/>
            </p:nvSpPr>
            <p:spPr>
              <a:xfrm>
                <a:off x="2734350" y="1487725"/>
                <a:ext cx="1147150" cy="56000"/>
              </a:xfrm>
              <a:custGeom>
                <a:avLst/>
                <a:gdLst/>
                <a:ahLst/>
                <a:cxnLst/>
                <a:rect l="l" t="t" r="r" b="b"/>
                <a:pathLst>
                  <a:path w="45886" h="2240" extrusionOk="0">
                    <a:moveTo>
                      <a:pt x="999" y="1"/>
                    </a:moveTo>
                    <a:lnTo>
                      <a:pt x="792" y="35"/>
                    </a:lnTo>
                    <a:lnTo>
                      <a:pt x="620" y="104"/>
                    </a:lnTo>
                    <a:lnTo>
                      <a:pt x="448" y="173"/>
                    </a:lnTo>
                    <a:lnTo>
                      <a:pt x="310" y="311"/>
                    </a:lnTo>
                    <a:lnTo>
                      <a:pt x="172" y="449"/>
                    </a:lnTo>
                    <a:lnTo>
                      <a:pt x="69" y="621"/>
                    </a:lnTo>
                    <a:lnTo>
                      <a:pt x="34" y="827"/>
                    </a:lnTo>
                    <a:lnTo>
                      <a:pt x="0" y="1034"/>
                    </a:lnTo>
                    <a:lnTo>
                      <a:pt x="0" y="1241"/>
                    </a:lnTo>
                    <a:lnTo>
                      <a:pt x="34" y="1448"/>
                    </a:lnTo>
                    <a:lnTo>
                      <a:pt x="69" y="1620"/>
                    </a:lnTo>
                    <a:lnTo>
                      <a:pt x="172" y="1792"/>
                    </a:lnTo>
                    <a:lnTo>
                      <a:pt x="310" y="1930"/>
                    </a:lnTo>
                    <a:lnTo>
                      <a:pt x="448" y="2068"/>
                    </a:lnTo>
                    <a:lnTo>
                      <a:pt x="620" y="2171"/>
                    </a:lnTo>
                    <a:lnTo>
                      <a:pt x="792" y="2205"/>
                    </a:lnTo>
                    <a:lnTo>
                      <a:pt x="999" y="2240"/>
                    </a:lnTo>
                    <a:lnTo>
                      <a:pt x="44886" y="2240"/>
                    </a:lnTo>
                    <a:lnTo>
                      <a:pt x="45093" y="2205"/>
                    </a:lnTo>
                    <a:lnTo>
                      <a:pt x="45265" y="2171"/>
                    </a:lnTo>
                    <a:lnTo>
                      <a:pt x="45437" y="2068"/>
                    </a:lnTo>
                    <a:lnTo>
                      <a:pt x="45575" y="1930"/>
                    </a:lnTo>
                    <a:lnTo>
                      <a:pt x="45713" y="1792"/>
                    </a:lnTo>
                    <a:lnTo>
                      <a:pt x="45816" y="1620"/>
                    </a:lnTo>
                    <a:lnTo>
                      <a:pt x="45851" y="1448"/>
                    </a:lnTo>
                    <a:lnTo>
                      <a:pt x="45885" y="1241"/>
                    </a:lnTo>
                    <a:lnTo>
                      <a:pt x="45885" y="1034"/>
                    </a:lnTo>
                    <a:lnTo>
                      <a:pt x="45851" y="827"/>
                    </a:lnTo>
                    <a:lnTo>
                      <a:pt x="45816" y="621"/>
                    </a:lnTo>
                    <a:lnTo>
                      <a:pt x="45713" y="449"/>
                    </a:lnTo>
                    <a:lnTo>
                      <a:pt x="45575" y="311"/>
                    </a:lnTo>
                    <a:lnTo>
                      <a:pt x="45437" y="173"/>
                    </a:lnTo>
                    <a:lnTo>
                      <a:pt x="45265" y="104"/>
                    </a:lnTo>
                    <a:lnTo>
                      <a:pt x="45093" y="35"/>
                    </a:lnTo>
                    <a:lnTo>
                      <a:pt x="4488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0" name="Google Shape;4860;p28"/>
              <p:cNvSpPr/>
              <p:nvPr/>
            </p:nvSpPr>
            <p:spPr>
              <a:xfrm>
                <a:off x="2734350" y="1487725"/>
                <a:ext cx="1147150" cy="56000"/>
              </a:xfrm>
              <a:custGeom>
                <a:avLst/>
                <a:gdLst/>
                <a:ahLst/>
                <a:cxnLst/>
                <a:rect l="l" t="t" r="r" b="b"/>
                <a:pathLst>
                  <a:path w="45886" h="2240" fill="none" extrusionOk="0">
                    <a:moveTo>
                      <a:pt x="44886" y="1"/>
                    </a:moveTo>
                    <a:lnTo>
                      <a:pt x="999" y="1"/>
                    </a:lnTo>
                    <a:lnTo>
                      <a:pt x="999" y="1"/>
                    </a:lnTo>
                    <a:lnTo>
                      <a:pt x="792" y="35"/>
                    </a:lnTo>
                    <a:lnTo>
                      <a:pt x="620" y="104"/>
                    </a:lnTo>
                    <a:lnTo>
                      <a:pt x="448" y="173"/>
                    </a:lnTo>
                    <a:lnTo>
                      <a:pt x="310" y="311"/>
                    </a:lnTo>
                    <a:lnTo>
                      <a:pt x="172" y="449"/>
                    </a:lnTo>
                    <a:lnTo>
                      <a:pt x="69" y="621"/>
                    </a:lnTo>
                    <a:lnTo>
                      <a:pt x="34" y="827"/>
                    </a:lnTo>
                    <a:lnTo>
                      <a:pt x="0" y="1034"/>
                    </a:lnTo>
                    <a:lnTo>
                      <a:pt x="0" y="1241"/>
                    </a:lnTo>
                    <a:lnTo>
                      <a:pt x="0" y="1241"/>
                    </a:lnTo>
                    <a:lnTo>
                      <a:pt x="34" y="1448"/>
                    </a:lnTo>
                    <a:lnTo>
                      <a:pt x="69" y="1620"/>
                    </a:lnTo>
                    <a:lnTo>
                      <a:pt x="172" y="1792"/>
                    </a:lnTo>
                    <a:lnTo>
                      <a:pt x="310" y="1930"/>
                    </a:lnTo>
                    <a:lnTo>
                      <a:pt x="448" y="2068"/>
                    </a:lnTo>
                    <a:lnTo>
                      <a:pt x="620" y="2171"/>
                    </a:lnTo>
                    <a:lnTo>
                      <a:pt x="792" y="2205"/>
                    </a:lnTo>
                    <a:lnTo>
                      <a:pt x="999" y="2240"/>
                    </a:lnTo>
                    <a:lnTo>
                      <a:pt x="44886" y="2240"/>
                    </a:lnTo>
                    <a:lnTo>
                      <a:pt x="44886" y="2240"/>
                    </a:lnTo>
                    <a:lnTo>
                      <a:pt x="45093" y="2205"/>
                    </a:lnTo>
                    <a:lnTo>
                      <a:pt x="45265" y="2171"/>
                    </a:lnTo>
                    <a:lnTo>
                      <a:pt x="45437" y="2068"/>
                    </a:lnTo>
                    <a:lnTo>
                      <a:pt x="45575" y="1930"/>
                    </a:lnTo>
                    <a:lnTo>
                      <a:pt x="45713" y="1792"/>
                    </a:lnTo>
                    <a:lnTo>
                      <a:pt x="45816" y="1620"/>
                    </a:lnTo>
                    <a:lnTo>
                      <a:pt x="45851" y="1448"/>
                    </a:lnTo>
                    <a:lnTo>
                      <a:pt x="45885" y="1241"/>
                    </a:lnTo>
                    <a:lnTo>
                      <a:pt x="45885" y="1034"/>
                    </a:lnTo>
                    <a:lnTo>
                      <a:pt x="45885" y="1034"/>
                    </a:lnTo>
                    <a:lnTo>
                      <a:pt x="45851" y="827"/>
                    </a:lnTo>
                    <a:lnTo>
                      <a:pt x="45816" y="621"/>
                    </a:lnTo>
                    <a:lnTo>
                      <a:pt x="45713" y="449"/>
                    </a:lnTo>
                    <a:lnTo>
                      <a:pt x="45575" y="311"/>
                    </a:lnTo>
                    <a:lnTo>
                      <a:pt x="45437" y="173"/>
                    </a:lnTo>
                    <a:lnTo>
                      <a:pt x="45265" y="104"/>
                    </a:lnTo>
                    <a:lnTo>
                      <a:pt x="45093" y="35"/>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1" name="Google Shape;4861;p28"/>
              <p:cNvSpPr/>
              <p:nvPr/>
            </p:nvSpPr>
            <p:spPr>
              <a:xfrm>
                <a:off x="2734350" y="1591925"/>
                <a:ext cx="516750" cy="56025"/>
              </a:xfrm>
              <a:custGeom>
                <a:avLst/>
                <a:gdLst/>
                <a:ahLst/>
                <a:cxnLst/>
                <a:rect l="l" t="t" r="r" b="b"/>
                <a:pathLst>
                  <a:path w="20670" h="2241" extrusionOk="0">
                    <a:moveTo>
                      <a:pt x="999" y="1"/>
                    </a:moveTo>
                    <a:lnTo>
                      <a:pt x="792" y="35"/>
                    </a:lnTo>
                    <a:lnTo>
                      <a:pt x="620" y="70"/>
                    </a:lnTo>
                    <a:lnTo>
                      <a:pt x="448" y="173"/>
                    </a:lnTo>
                    <a:lnTo>
                      <a:pt x="310" y="311"/>
                    </a:lnTo>
                    <a:lnTo>
                      <a:pt x="172" y="449"/>
                    </a:lnTo>
                    <a:lnTo>
                      <a:pt x="69" y="621"/>
                    </a:lnTo>
                    <a:lnTo>
                      <a:pt x="34" y="793"/>
                    </a:lnTo>
                    <a:lnTo>
                      <a:pt x="0" y="1000"/>
                    </a:lnTo>
                    <a:lnTo>
                      <a:pt x="0" y="1207"/>
                    </a:lnTo>
                    <a:lnTo>
                      <a:pt x="34" y="1413"/>
                    </a:lnTo>
                    <a:lnTo>
                      <a:pt x="69" y="1620"/>
                    </a:lnTo>
                    <a:lnTo>
                      <a:pt x="172" y="1792"/>
                    </a:lnTo>
                    <a:lnTo>
                      <a:pt x="310" y="1930"/>
                    </a:lnTo>
                    <a:lnTo>
                      <a:pt x="448" y="2068"/>
                    </a:lnTo>
                    <a:lnTo>
                      <a:pt x="620" y="2137"/>
                    </a:lnTo>
                    <a:lnTo>
                      <a:pt x="792" y="2206"/>
                    </a:lnTo>
                    <a:lnTo>
                      <a:pt x="999" y="2240"/>
                    </a:lnTo>
                    <a:lnTo>
                      <a:pt x="19636" y="2240"/>
                    </a:lnTo>
                    <a:lnTo>
                      <a:pt x="19842" y="2206"/>
                    </a:lnTo>
                    <a:lnTo>
                      <a:pt x="20049" y="2137"/>
                    </a:lnTo>
                    <a:lnTo>
                      <a:pt x="20221" y="2068"/>
                    </a:lnTo>
                    <a:lnTo>
                      <a:pt x="20359" y="1930"/>
                    </a:lnTo>
                    <a:lnTo>
                      <a:pt x="20497" y="1792"/>
                    </a:lnTo>
                    <a:lnTo>
                      <a:pt x="20566" y="1620"/>
                    </a:lnTo>
                    <a:lnTo>
                      <a:pt x="20635" y="1413"/>
                    </a:lnTo>
                    <a:lnTo>
                      <a:pt x="20669" y="1207"/>
                    </a:lnTo>
                    <a:lnTo>
                      <a:pt x="20669" y="1000"/>
                    </a:lnTo>
                    <a:lnTo>
                      <a:pt x="20635" y="793"/>
                    </a:lnTo>
                    <a:lnTo>
                      <a:pt x="20566" y="621"/>
                    </a:lnTo>
                    <a:lnTo>
                      <a:pt x="20497" y="449"/>
                    </a:lnTo>
                    <a:lnTo>
                      <a:pt x="20359" y="311"/>
                    </a:lnTo>
                    <a:lnTo>
                      <a:pt x="20221" y="173"/>
                    </a:lnTo>
                    <a:lnTo>
                      <a:pt x="20049" y="70"/>
                    </a:lnTo>
                    <a:lnTo>
                      <a:pt x="19842" y="35"/>
                    </a:lnTo>
                    <a:lnTo>
                      <a:pt x="1963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2" name="Google Shape;4862;p28"/>
              <p:cNvSpPr/>
              <p:nvPr/>
            </p:nvSpPr>
            <p:spPr>
              <a:xfrm>
                <a:off x="2734350" y="1591925"/>
                <a:ext cx="516750" cy="56025"/>
              </a:xfrm>
              <a:custGeom>
                <a:avLst/>
                <a:gdLst/>
                <a:ahLst/>
                <a:cxnLst/>
                <a:rect l="l" t="t" r="r" b="b"/>
                <a:pathLst>
                  <a:path w="20670" h="2241" fill="none" extrusionOk="0">
                    <a:moveTo>
                      <a:pt x="19636" y="1"/>
                    </a:moveTo>
                    <a:lnTo>
                      <a:pt x="999" y="1"/>
                    </a:lnTo>
                    <a:lnTo>
                      <a:pt x="999" y="1"/>
                    </a:lnTo>
                    <a:lnTo>
                      <a:pt x="792" y="35"/>
                    </a:lnTo>
                    <a:lnTo>
                      <a:pt x="620" y="70"/>
                    </a:lnTo>
                    <a:lnTo>
                      <a:pt x="448" y="173"/>
                    </a:lnTo>
                    <a:lnTo>
                      <a:pt x="310" y="311"/>
                    </a:lnTo>
                    <a:lnTo>
                      <a:pt x="172" y="449"/>
                    </a:lnTo>
                    <a:lnTo>
                      <a:pt x="69" y="621"/>
                    </a:lnTo>
                    <a:lnTo>
                      <a:pt x="34" y="793"/>
                    </a:lnTo>
                    <a:lnTo>
                      <a:pt x="0" y="1000"/>
                    </a:lnTo>
                    <a:lnTo>
                      <a:pt x="0" y="1207"/>
                    </a:lnTo>
                    <a:lnTo>
                      <a:pt x="0" y="1207"/>
                    </a:lnTo>
                    <a:lnTo>
                      <a:pt x="34" y="1413"/>
                    </a:lnTo>
                    <a:lnTo>
                      <a:pt x="69" y="1620"/>
                    </a:lnTo>
                    <a:lnTo>
                      <a:pt x="172" y="1792"/>
                    </a:lnTo>
                    <a:lnTo>
                      <a:pt x="310" y="1930"/>
                    </a:lnTo>
                    <a:lnTo>
                      <a:pt x="448" y="2068"/>
                    </a:lnTo>
                    <a:lnTo>
                      <a:pt x="620" y="2137"/>
                    </a:lnTo>
                    <a:lnTo>
                      <a:pt x="792" y="2206"/>
                    </a:lnTo>
                    <a:lnTo>
                      <a:pt x="999" y="2240"/>
                    </a:lnTo>
                    <a:lnTo>
                      <a:pt x="19636" y="2240"/>
                    </a:lnTo>
                    <a:lnTo>
                      <a:pt x="19636" y="2240"/>
                    </a:lnTo>
                    <a:lnTo>
                      <a:pt x="19842" y="2206"/>
                    </a:lnTo>
                    <a:lnTo>
                      <a:pt x="20049" y="2137"/>
                    </a:lnTo>
                    <a:lnTo>
                      <a:pt x="20221" y="2068"/>
                    </a:lnTo>
                    <a:lnTo>
                      <a:pt x="20359" y="1930"/>
                    </a:lnTo>
                    <a:lnTo>
                      <a:pt x="20497" y="1792"/>
                    </a:lnTo>
                    <a:lnTo>
                      <a:pt x="20566" y="1620"/>
                    </a:lnTo>
                    <a:lnTo>
                      <a:pt x="20635" y="1413"/>
                    </a:lnTo>
                    <a:lnTo>
                      <a:pt x="20669" y="1207"/>
                    </a:lnTo>
                    <a:lnTo>
                      <a:pt x="20669" y="1000"/>
                    </a:lnTo>
                    <a:lnTo>
                      <a:pt x="20669" y="1000"/>
                    </a:lnTo>
                    <a:lnTo>
                      <a:pt x="20635" y="793"/>
                    </a:lnTo>
                    <a:lnTo>
                      <a:pt x="20566" y="621"/>
                    </a:lnTo>
                    <a:lnTo>
                      <a:pt x="20497" y="449"/>
                    </a:lnTo>
                    <a:lnTo>
                      <a:pt x="20359" y="311"/>
                    </a:lnTo>
                    <a:lnTo>
                      <a:pt x="20221" y="173"/>
                    </a:lnTo>
                    <a:lnTo>
                      <a:pt x="20049" y="70"/>
                    </a:lnTo>
                    <a:lnTo>
                      <a:pt x="19842"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3" name="Google Shape;4863;p28"/>
              <p:cNvSpPr/>
              <p:nvPr/>
            </p:nvSpPr>
            <p:spPr>
              <a:xfrm>
                <a:off x="3295850" y="1591925"/>
                <a:ext cx="516750" cy="56025"/>
              </a:xfrm>
              <a:custGeom>
                <a:avLst/>
                <a:gdLst/>
                <a:ahLst/>
                <a:cxnLst/>
                <a:rect l="l" t="t" r="r" b="b"/>
                <a:pathLst>
                  <a:path w="20670" h="2241" extrusionOk="0">
                    <a:moveTo>
                      <a:pt x="999" y="1"/>
                    </a:moveTo>
                    <a:lnTo>
                      <a:pt x="793" y="35"/>
                    </a:lnTo>
                    <a:lnTo>
                      <a:pt x="620" y="70"/>
                    </a:lnTo>
                    <a:lnTo>
                      <a:pt x="448" y="173"/>
                    </a:lnTo>
                    <a:lnTo>
                      <a:pt x="310" y="311"/>
                    </a:lnTo>
                    <a:lnTo>
                      <a:pt x="173" y="449"/>
                    </a:lnTo>
                    <a:lnTo>
                      <a:pt x="69" y="621"/>
                    </a:lnTo>
                    <a:lnTo>
                      <a:pt x="35" y="793"/>
                    </a:lnTo>
                    <a:lnTo>
                      <a:pt x="0" y="1000"/>
                    </a:lnTo>
                    <a:lnTo>
                      <a:pt x="0" y="1207"/>
                    </a:lnTo>
                    <a:lnTo>
                      <a:pt x="35" y="1413"/>
                    </a:lnTo>
                    <a:lnTo>
                      <a:pt x="69" y="1620"/>
                    </a:lnTo>
                    <a:lnTo>
                      <a:pt x="173" y="1792"/>
                    </a:lnTo>
                    <a:lnTo>
                      <a:pt x="310" y="1930"/>
                    </a:lnTo>
                    <a:lnTo>
                      <a:pt x="448" y="2068"/>
                    </a:lnTo>
                    <a:lnTo>
                      <a:pt x="620" y="2137"/>
                    </a:lnTo>
                    <a:lnTo>
                      <a:pt x="793" y="2206"/>
                    </a:lnTo>
                    <a:lnTo>
                      <a:pt x="999" y="2240"/>
                    </a:lnTo>
                    <a:lnTo>
                      <a:pt x="19636" y="2240"/>
                    </a:lnTo>
                    <a:lnTo>
                      <a:pt x="19843" y="2206"/>
                    </a:lnTo>
                    <a:lnTo>
                      <a:pt x="20049" y="2137"/>
                    </a:lnTo>
                    <a:lnTo>
                      <a:pt x="20222" y="2068"/>
                    </a:lnTo>
                    <a:lnTo>
                      <a:pt x="20359" y="1930"/>
                    </a:lnTo>
                    <a:lnTo>
                      <a:pt x="20497" y="1792"/>
                    </a:lnTo>
                    <a:lnTo>
                      <a:pt x="20566" y="1620"/>
                    </a:lnTo>
                    <a:lnTo>
                      <a:pt x="20635" y="1413"/>
                    </a:lnTo>
                    <a:lnTo>
                      <a:pt x="20669" y="1207"/>
                    </a:lnTo>
                    <a:lnTo>
                      <a:pt x="20669" y="1000"/>
                    </a:lnTo>
                    <a:lnTo>
                      <a:pt x="20635" y="793"/>
                    </a:lnTo>
                    <a:lnTo>
                      <a:pt x="20566" y="621"/>
                    </a:lnTo>
                    <a:lnTo>
                      <a:pt x="20497" y="449"/>
                    </a:lnTo>
                    <a:lnTo>
                      <a:pt x="20359" y="311"/>
                    </a:lnTo>
                    <a:lnTo>
                      <a:pt x="20222" y="173"/>
                    </a:lnTo>
                    <a:lnTo>
                      <a:pt x="20049" y="70"/>
                    </a:lnTo>
                    <a:lnTo>
                      <a:pt x="19843" y="35"/>
                    </a:lnTo>
                    <a:lnTo>
                      <a:pt x="1963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4" name="Google Shape;4864;p28"/>
              <p:cNvSpPr/>
              <p:nvPr/>
            </p:nvSpPr>
            <p:spPr>
              <a:xfrm>
                <a:off x="3295850" y="1591925"/>
                <a:ext cx="516750" cy="56025"/>
              </a:xfrm>
              <a:custGeom>
                <a:avLst/>
                <a:gdLst/>
                <a:ahLst/>
                <a:cxnLst/>
                <a:rect l="l" t="t" r="r" b="b"/>
                <a:pathLst>
                  <a:path w="20670" h="2241" fill="none" extrusionOk="0">
                    <a:moveTo>
                      <a:pt x="19636" y="1"/>
                    </a:moveTo>
                    <a:lnTo>
                      <a:pt x="999" y="1"/>
                    </a:lnTo>
                    <a:lnTo>
                      <a:pt x="999" y="1"/>
                    </a:lnTo>
                    <a:lnTo>
                      <a:pt x="793" y="35"/>
                    </a:lnTo>
                    <a:lnTo>
                      <a:pt x="620" y="70"/>
                    </a:lnTo>
                    <a:lnTo>
                      <a:pt x="448" y="173"/>
                    </a:lnTo>
                    <a:lnTo>
                      <a:pt x="310" y="311"/>
                    </a:lnTo>
                    <a:lnTo>
                      <a:pt x="173" y="449"/>
                    </a:lnTo>
                    <a:lnTo>
                      <a:pt x="69" y="621"/>
                    </a:lnTo>
                    <a:lnTo>
                      <a:pt x="35" y="793"/>
                    </a:lnTo>
                    <a:lnTo>
                      <a:pt x="0" y="1000"/>
                    </a:lnTo>
                    <a:lnTo>
                      <a:pt x="0" y="1207"/>
                    </a:lnTo>
                    <a:lnTo>
                      <a:pt x="0" y="1207"/>
                    </a:lnTo>
                    <a:lnTo>
                      <a:pt x="35" y="1413"/>
                    </a:lnTo>
                    <a:lnTo>
                      <a:pt x="69" y="1620"/>
                    </a:lnTo>
                    <a:lnTo>
                      <a:pt x="173" y="1792"/>
                    </a:lnTo>
                    <a:lnTo>
                      <a:pt x="310" y="1930"/>
                    </a:lnTo>
                    <a:lnTo>
                      <a:pt x="448" y="2068"/>
                    </a:lnTo>
                    <a:lnTo>
                      <a:pt x="620" y="2137"/>
                    </a:lnTo>
                    <a:lnTo>
                      <a:pt x="793" y="2206"/>
                    </a:lnTo>
                    <a:lnTo>
                      <a:pt x="999" y="2240"/>
                    </a:lnTo>
                    <a:lnTo>
                      <a:pt x="19636" y="2240"/>
                    </a:lnTo>
                    <a:lnTo>
                      <a:pt x="19636" y="2240"/>
                    </a:lnTo>
                    <a:lnTo>
                      <a:pt x="19843" y="2206"/>
                    </a:lnTo>
                    <a:lnTo>
                      <a:pt x="20049" y="2137"/>
                    </a:lnTo>
                    <a:lnTo>
                      <a:pt x="20222" y="2068"/>
                    </a:lnTo>
                    <a:lnTo>
                      <a:pt x="20359" y="1930"/>
                    </a:lnTo>
                    <a:lnTo>
                      <a:pt x="20497" y="1792"/>
                    </a:lnTo>
                    <a:lnTo>
                      <a:pt x="20566" y="1620"/>
                    </a:lnTo>
                    <a:lnTo>
                      <a:pt x="20635" y="1413"/>
                    </a:lnTo>
                    <a:lnTo>
                      <a:pt x="20669" y="1207"/>
                    </a:lnTo>
                    <a:lnTo>
                      <a:pt x="20669" y="1000"/>
                    </a:lnTo>
                    <a:lnTo>
                      <a:pt x="20669" y="1000"/>
                    </a:lnTo>
                    <a:lnTo>
                      <a:pt x="20635" y="793"/>
                    </a:lnTo>
                    <a:lnTo>
                      <a:pt x="20566" y="621"/>
                    </a:lnTo>
                    <a:lnTo>
                      <a:pt x="20497" y="449"/>
                    </a:lnTo>
                    <a:lnTo>
                      <a:pt x="20359" y="311"/>
                    </a:lnTo>
                    <a:lnTo>
                      <a:pt x="20222" y="173"/>
                    </a:lnTo>
                    <a:lnTo>
                      <a:pt x="20049" y="70"/>
                    </a:lnTo>
                    <a:lnTo>
                      <a:pt x="19843"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5" name="Google Shape;4865;p28"/>
              <p:cNvSpPr/>
              <p:nvPr/>
            </p:nvSpPr>
            <p:spPr>
              <a:xfrm>
                <a:off x="2734350" y="1696150"/>
                <a:ext cx="707925" cy="55125"/>
              </a:xfrm>
              <a:custGeom>
                <a:avLst/>
                <a:gdLst/>
                <a:ahLst/>
                <a:cxnLst/>
                <a:rect l="l" t="t" r="r" b="b"/>
                <a:pathLst>
                  <a:path w="28317" h="2205" extrusionOk="0">
                    <a:moveTo>
                      <a:pt x="792" y="0"/>
                    </a:moveTo>
                    <a:lnTo>
                      <a:pt x="620" y="69"/>
                    </a:lnTo>
                    <a:lnTo>
                      <a:pt x="448" y="172"/>
                    </a:lnTo>
                    <a:lnTo>
                      <a:pt x="310" y="276"/>
                    </a:lnTo>
                    <a:lnTo>
                      <a:pt x="172" y="448"/>
                    </a:lnTo>
                    <a:lnTo>
                      <a:pt x="69" y="620"/>
                    </a:lnTo>
                    <a:lnTo>
                      <a:pt x="34" y="793"/>
                    </a:lnTo>
                    <a:lnTo>
                      <a:pt x="0" y="999"/>
                    </a:lnTo>
                    <a:lnTo>
                      <a:pt x="0" y="1206"/>
                    </a:lnTo>
                    <a:lnTo>
                      <a:pt x="34" y="1413"/>
                    </a:lnTo>
                    <a:lnTo>
                      <a:pt x="69" y="1619"/>
                    </a:lnTo>
                    <a:lnTo>
                      <a:pt x="172" y="1757"/>
                    </a:lnTo>
                    <a:lnTo>
                      <a:pt x="310" y="1929"/>
                    </a:lnTo>
                    <a:lnTo>
                      <a:pt x="448" y="2033"/>
                    </a:lnTo>
                    <a:lnTo>
                      <a:pt x="620" y="2136"/>
                    </a:lnTo>
                    <a:lnTo>
                      <a:pt x="792" y="2205"/>
                    </a:lnTo>
                    <a:lnTo>
                      <a:pt x="27524" y="2205"/>
                    </a:lnTo>
                    <a:lnTo>
                      <a:pt x="27696" y="2136"/>
                    </a:lnTo>
                    <a:lnTo>
                      <a:pt x="27869" y="2033"/>
                    </a:lnTo>
                    <a:lnTo>
                      <a:pt x="28007" y="1929"/>
                    </a:lnTo>
                    <a:lnTo>
                      <a:pt x="28144" y="1757"/>
                    </a:lnTo>
                    <a:lnTo>
                      <a:pt x="28248" y="1619"/>
                    </a:lnTo>
                    <a:lnTo>
                      <a:pt x="28282" y="1413"/>
                    </a:lnTo>
                    <a:lnTo>
                      <a:pt x="28317" y="1206"/>
                    </a:lnTo>
                    <a:lnTo>
                      <a:pt x="28317" y="999"/>
                    </a:lnTo>
                    <a:lnTo>
                      <a:pt x="28282" y="793"/>
                    </a:lnTo>
                    <a:lnTo>
                      <a:pt x="28248" y="620"/>
                    </a:lnTo>
                    <a:lnTo>
                      <a:pt x="28144" y="448"/>
                    </a:lnTo>
                    <a:lnTo>
                      <a:pt x="28007" y="276"/>
                    </a:lnTo>
                    <a:lnTo>
                      <a:pt x="27869" y="172"/>
                    </a:lnTo>
                    <a:lnTo>
                      <a:pt x="27696" y="69"/>
                    </a:lnTo>
                    <a:lnTo>
                      <a:pt x="27524" y="0"/>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6" name="Google Shape;4866;p28"/>
              <p:cNvSpPr/>
              <p:nvPr/>
            </p:nvSpPr>
            <p:spPr>
              <a:xfrm>
                <a:off x="2734350" y="1696150"/>
                <a:ext cx="707925" cy="55125"/>
              </a:xfrm>
              <a:custGeom>
                <a:avLst/>
                <a:gdLst/>
                <a:ahLst/>
                <a:cxnLst/>
                <a:rect l="l" t="t" r="r" b="b"/>
                <a:pathLst>
                  <a:path w="28317" h="2205" fill="none" extrusionOk="0">
                    <a:moveTo>
                      <a:pt x="27318" y="0"/>
                    </a:moveTo>
                    <a:lnTo>
                      <a:pt x="999" y="0"/>
                    </a:lnTo>
                    <a:lnTo>
                      <a:pt x="999" y="0"/>
                    </a:lnTo>
                    <a:lnTo>
                      <a:pt x="792" y="0"/>
                    </a:lnTo>
                    <a:lnTo>
                      <a:pt x="620" y="69"/>
                    </a:lnTo>
                    <a:lnTo>
                      <a:pt x="448" y="172"/>
                    </a:lnTo>
                    <a:lnTo>
                      <a:pt x="310" y="276"/>
                    </a:lnTo>
                    <a:lnTo>
                      <a:pt x="172" y="448"/>
                    </a:lnTo>
                    <a:lnTo>
                      <a:pt x="69" y="620"/>
                    </a:lnTo>
                    <a:lnTo>
                      <a:pt x="34" y="793"/>
                    </a:lnTo>
                    <a:lnTo>
                      <a:pt x="0" y="999"/>
                    </a:lnTo>
                    <a:lnTo>
                      <a:pt x="0" y="1206"/>
                    </a:lnTo>
                    <a:lnTo>
                      <a:pt x="0" y="1206"/>
                    </a:lnTo>
                    <a:lnTo>
                      <a:pt x="34" y="1413"/>
                    </a:lnTo>
                    <a:lnTo>
                      <a:pt x="69" y="1619"/>
                    </a:lnTo>
                    <a:lnTo>
                      <a:pt x="172" y="1757"/>
                    </a:lnTo>
                    <a:lnTo>
                      <a:pt x="310" y="1929"/>
                    </a:lnTo>
                    <a:lnTo>
                      <a:pt x="448" y="2033"/>
                    </a:lnTo>
                    <a:lnTo>
                      <a:pt x="620" y="2136"/>
                    </a:lnTo>
                    <a:lnTo>
                      <a:pt x="792" y="2205"/>
                    </a:lnTo>
                    <a:lnTo>
                      <a:pt x="999" y="2205"/>
                    </a:lnTo>
                    <a:lnTo>
                      <a:pt x="27318" y="2205"/>
                    </a:lnTo>
                    <a:lnTo>
                      <a:pt x="27318" y="2205"/>
                    </a:lnTo>
                    <a:lnTo>
                      <a:pt x="27524" y="2205"/>
                    </a:lnTo>
                    <a:lnTo>
                      <a:pt x="27696" y="2136"/>
                    </a:lnTo>
                    <a:lnTo>
                      <a:pt x="27869" y="2033"/>
                    </a:lnTo>
                    <a:lnTo>
                      <a:pt x="28007" y="1929"/>
                    </a:lnTo>
                    <a:lnTo>
                      <a:pt x="28144" y="1757"/>
                    </a:lnTo>
                    <a:lnTo>
                      <a:pt x="28248" y="1619"/>
                    </a:lnTo>
                    <a:lnTo>
                      <a:pt x="28282" y="1413"/>
                    </a:lnTo>
                    <a:lnTo>
                      <a:pt x="28317" y="1206"/>
                    </a:lnTo>
                    <a:lnTo>
                      <a:pt x="28317" y="999"/>
                    </a:lnTo>
                    <a:lnTo>
                      <a:pt x="28317" y="999"/>
                    </a:lnTo>
                    <a:lnTo>
                      <a:pt x="28282" y="793"/>
                    </a:lnTo>
                    <a:lnTo>
                      <a:pt x="28248" y="620"/>
                    </a:lnTo>
                    <a:lnTo>
                      <a:pt x="28144" y="448"/>
                    </a:lnTo>
                    <a:lnTo>
                      <a:pt x="28007" y="276"/>
                    </a:lnTo>
                    <a:lnTo>
                      <a:pt x="27869" y="172"/>
                    </a:lnTo>
                    <a:lnTo>
                      <a:pt x="27696" y="69"/>
                    </a:lnTo>
                    <a:lnTo>
                      <a:pt x="27524" y="0"/>
                    </a:lnTo>
                    <a:lnTo>
                      <a:pt x="273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7" name="Google Shape;4867;p28"/>
              <p:cNvSpPr/>
              <p:nvPr/>
            </p:nvSpPr>
            <p:spPr>
              <a:xfrm>
                <a:off x="2724875" y="2040625"/>
                <a:ext cx="1147150" cy="55150"/>
              </a:xfrm>
              <a:custGeom>
                <a:avLst/>
                <a:gdLst/>
                <a:ahLst/>
                <a:cxnLst/>
                <a:rect l="l" t="t" r="r" b="b"/>
                <a:pathLst>
                  <a:path w="45886" h="2206" extrusionOk="0">
                    <a:moveTo>
                      <a:pt x="827" y="1"/>
                    </a:moveTo>
                    <a:lnTo>
                      <a:pt x="620" y="70"/>
                    </a:lnTo>
                    <a:lnTo>
                      <a:pt x="448" y="173"/>
                    </a:lnTo>
                    <a:lnTo>
                      <a:pt x="310" y="276"/>
                    </a:lnTo>
                    <a:lnTo>
                      <a:pt x="172" y="448"/>
                    </a:lnTo>
                    <a:lnTo>
                      <a:pt x="103" y="621"/>
                    </a:lnTo>
                    <a:lnTo>
                      <a:pt x="35" y="793"/>
                    </a:lnTo>
                    <a:lnTo>
                      <a:pt x="0" y="1000"/>
                    </a:lnTo>
                    <a:lnTo>
                      <a:pt x="0" y="1206"/>
                    </a:lnTo>
                    <a:lnTo>
                      <a:pt x="35" y="1413"/>
                    </a:lnTo>
                    <a:lnTo>
                      <a:pt x="103" y="1620"/>
                    </a:lnTo>
                    <a:lnTo>
                      <a:pt x="172" y="1758"/>
                    </a:lnTo>
                    <a:lnTo>
                      <a:pt x="310" y="1930"/>
                    </a:lnTo>
                    <a:lnTo>
                      <a:pt x="448" y="2033"/>
                    </a:lnTo>
                    <a:lnTo>
                      <a:pt x="620" y="2136"/>
                    </a:lnTo>
                    <a:lnTo>
                      <a:pt x="827" y="2205"/>
                    </a:lnTo>
                    <a:lnTo>
                      <a:pt x="45093" y="2205"/>
                    </a:lnTo>
                    <a:lnTo>
                      <a:pt x="45265" y="2136"/>
                    </a:lnTo>
                    <a:lnTo>
                      <a:pt x="45437" y="2033"/>
                    </a:lnTo>
                    <a:lnTo>
                      <a:pt x="45610" y="1930"/>
                    </a:lnTo>
                    <a:lnTo>
                      <a:pt x="45713" y="1758"/>
                    </a:lnTo>
                    <a:lnTo>
                      <a:pt x="45816" y="1620"/>
                    </a:lnTo>
                    <a:lnTo>
                      <a:pt x="45851" y="1413"/>
                    </a:lnTo>
                    <a:lnTo>
                      <a:pt x="45885" y="1206"/>
                    </a:lnTo>
                    <a:lnTo>
                      <a:pt x="45885" y="1000"/>
                    </a:lnTo>
                    <a:lnTo>
                      <a:pt x="45851" y="793"/>
                    </a:lnTo>
                    <a:lnTo>
                      <a:pt x="45816" y="621"/>
                    </a:lnTo>
                    <a:lnTo>
                      <a:pt x="45713" y="448"/>
                    </a:lnTo>
                    <a:lnTo>
                      <a:pt x="45610" y="276"/>
                    </a:lnTo>
                    <a:lnTo>
                      <a:pt x="45437" y="173"/>
                    </a:lnTo>
                    <a:lnTo>
                      <a:pt x="45265" y="70"/>
                    </a:lnTo>
                    <a:lnTo>
                      <a:pt x="45093" y="1"/>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8" name="Google Shape;4868;p28"/>
              <p:cNvSpPr/>
              <p:nvPr/>
            </p:nvSpPr>
            <p:spPr>
              <a:xfrm>
                <a:off x="2724875" y="2040625"/>
                <a:ext cx="1147150" cy="55150"/>
              </a:xfrm>
              <a:custGeom>
                <a:avLst/>
                <a:gdLst/>
                <a:ahLst/>
                <a:cxnLst/>
                <a:rect l="l" t="t" r="r" b="b"/>
                <a:pathLst>
                  <a:path w="45886" h="2206" fill="none" extrusionOk="0">
                    <a:moveTo>
                      <a:pt x="44886" y="1"/>
                    </a:moveTo>
                    <a:lnTo>
                      <a:pt x="999" y="1"/>
                    </a:lnTo>
                    <a:lnTo>
                      <a:pt x="999" y="1"/>
                    </a:lnTo>
                    <a:lnTo>
                      <a:pt x="827" y="1"/>
                    </a:lnTo>
                    <a:lnTo>
                      <a:pt x="620" y="70"/>
                    </a:lnTo>
                    <a:lnTo>
                      <a:pt x="448" y="173"/>
                    </a:lnTo>
                    <a:lnTo>
                      <a:pt x="310" y="276"/>
                    </a:lnTo>
                    <a:lnTo>
                      <a:pt x="172" y="448"/>
                    </a:lnTo>
                    <a:lnTo>
                      <a:pt x="103" y="621"/>
                    </a:lnTo>
                    <a:lnTo>
                      <a:pt x="35" y="793"/>
                    </a:lnTo>
                    <a:lnTo>
                      <a:pt x="0" y="1000"/>
                    </a:lnTo>
                    <a:lnTo>
                      <a:pt x="0" y="1206"/>
                    </a:lnTo>
                    <a:lnTo>
                      <a:pt x="0" y="1206"/>
                    </a:lnTo>
                    <a:lnTo>
                      <a:pt x="35" y="1413"/>
                    </a:lnTo>
                    <a:lnTo>
                      <a:pt x="103" y="1620"/>
                    </a:lnTo>
                    <a:lnTo>
                      <a:pt x="172" y="1758"/>
                    </a:lnTo>
                    <a:lnTo>
                      <a:pt x="310" y="1930"/>
                    </a:lnTo>
                    <a:lnTo>
                      <a:pt x="448" y="2033"/>
                    </a:lnTo>
                    <a:lnTo>
                      <a:pt x="620" y="2136"/>
                    </a:lnTo>
                    <a:lnTo>
                      <a:pt x="827" y="2205"/>
                    </a:lnTo>
                    <a:lnTo>
                      <a:pt x="999" y="2205"/>
                    </a:lnTo>
                    <a:lnTo>
                      <a:pt x="44886" y="2205"/>
                    </a:lnTo>
                    <a:lnTo>
                      <a:pt x="44886" y="2205"/>
                    </a:lnTo>
                    <a:lnTo>
                      <a:pt x="45093" y="2205"/>
                    </a:lnTo>
                    <a:lnTo>
                      <a:pt x="45265" y="2136"/>
                    </a:lnTo>
                    <a:lnTo>
                      <a:pt x="45437" y="2033"/>
                    </a:lnTo>
                    <a:lnTo>
                      <a:pt x="45610" y="1930"/>
                    </a:lnTo>
                    <a:lnTo>
                      <a:pt x="45713" y="1758"/>
                    </a:lnTo>
                    <a:lnTo>
                      <a:pt x="45816" y="1620"/>
                    </a:lnTo>
                    <a:lnTo>
                      <a:pt x="45851" y="1413"/>
                    </a:lnTo>
                    <a:lnTo>
                      <a:pt x="45885" y="1206"/>
                    </a:lnTo>
                    <a:lnTo>
                      <a:pt x="45885" y="1000"/>
                    </a:lnTo>
                    <a:lnTo>
                      <a:pt x="45885" y="1000"/>
                    </a:lnTo>
                    <a:lnTo>
                      <a:pt x="45851" y="793"/>
                    </a:lnTo>
                    <a:lnTo>
                      <a:pt x="45816" y="621"/>
                    </a:lnTo>
                    <a:lnTo>
                      <a:pt x="45713" y="448"/>
                    </a:lnTo>
                    <a:lnTo>
                      <a:pt x="45610" y="276"/>
                    </a:lnTo>
                    <a:lnTo>
                      <a:pt x="45437" y="173"/>
                    </a:lnTo>
                    <a:lnTo>
                      <a:pt x="45265" y="70"/>
                    </a:lnTo>
                    <a:lnTo>
                      <a:pt x="45093" y="1"/>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9" name="Google Shape;4869;p28"/>
              <p:cNvSpPr/>
              <p:nvPr/>
            </p:nvSpPr>
            <p:spPr>
              <a:xfrm>
                <a:off x="2724875" y="2143975"/>
                <a:ext cx="516750" cy="56000"/>
              </a:xfrm>
              <a:custGeom>
                <a:avLst/>
                <a:gdLst/>
                <a:ahLst/>
                <a:cxnLst/>
                <a:rect l="l" t="t" r="r" b="b"/>
                <a:pathLst>
                  <a:path w="20670" h="2240" extrusionOk="0">
                    <a:moveTo>
                      <a:pt x="999" y="0"/>
                    </a:moveTo>
                    <a:lnTo>
                      <a:pt x="827" y="35"/>
                    </a:lnTo>
                    <a:lnTo>
                      <a:pt x="620" y="104"/>
                    </a:lnTo>
                    <a:lnTo>
                      <a:pt x="448" y="173"/>
                    </a:lnTo>
                    <a:lnTo>
                      <a:pt x="310" y="310"/>
                    </a:lnTo>
                    <a:lnTo>
                      <a:pt x="172" y="448"/>
                    </a:lnTo>
                    <a:lnTo>
                      <a:pt x="103" y="621"/>
                    </a:lnTo>
                    <a:lnTo>
                      <a:pt x="35" y="827"/>
                    </a:lnTo>
                    <a:lnTo>
                      <a:pt x="0" y="1034"/>
                    </a:lnTo>
                    <a:lnTo>
                      <a:pt x="0" y="1241"/>
                    </a:lnTo>
                    <a:lnTo>
                      <a:pt x="35" y="1447"/>
                    </a:lnTo>
                    <a:lnTo>
                      <a:pt x="103" y="1620"/>
                    </a:lnTo>
                    <a:lnTo>
                      <a:pt x="172" y="1792"/>
                    </a:lnTo>
                    <a:lnTo>
                      <a:pt x="310" y="1930"/>
                    </a:lnTo>
                    <a:lnTo>
                      <a:pt x="448" y="2067"/>
                    </a:lnTo>
                    <a:lnTo>
                      <a:pt x="620" y="2171"/>
                    </a:lnTo>
                    <a:lnTo>
                      <a:pt x="827" y="2205"/>
                    </a:lnTo>
                    <a:lnTo>
                      <a:pt x="999" y="2240"/>
                    </a:lnTo>
                    <a:lnTo>
                      <a:pt x="19670" y="2240"/>
                    </a:lnTo>
                    <a:lnTo>
                      <a:pt x="19842" y="2205"/>
                    </a:lnTo>
                    <a:lnTo>
                      <a:pt x="20049" y="2171"/>
                    </a:lnTo>
                    <a:lnTo>
                      <a:pt x="20221" y="2067"/>
                    </a:lnTo>
                    <a:lnTo>
                      <a:pt x="20359" y="1930"/>
                    </a:lnTo>
                    <a:lnTo>
                      <a:pt x="20497" y="1792"/>
                    </a:lnTo>
                    <a:lnTo>
                      <a:pt x="20566" y="1620"/>
                    </a:lnTo>
                    <a:lnTo>
                      <a:pt x="20635" y="1447"/>
                    </a:lnTo>
                    <a:lnTo>
                      <a:pt x="20669" y="1241"/>
                    </a:lnTo>
                    <a:lnTo>
                      <a:pt x="20669" y="1034"/>
                    </a:lnTo>
                    <a:lnTo>
                      <a:pt x="20635" y="827"/>
                    </a:lnTo>
                    <a:lnTo>
                      <a:pt x="20566" y="621"/>
                    </a:lnTo>
                    <a:lnTo>
                      <a:pt x="20497" y="448"/>
                    </a:lnTo>
                    <a:lnTo>
                      <a:pt x="20359" y="310"/>
                    </a:lnTo>
                    <a:lnTo>
                      <a:pt x="20221" y="173"/>
                    </a:lnTo>
                    <a:lnTo>
                      <a:pt x="20049" y="104"/>
                    </a:lnTo>
                    <a:lnTo>
                      <a:pt x="19842" y="35"/>
                    </a:lnTo>
                    <a:lnTo>
                      <a:pt x="19670" y="0"/>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0" name="Google Shape;4870;p28"/>
              <p:cNvSpPr/>
              <p:nvPr/>
            </p:nvSpPr>
            <p:spPr>
              <a:xfrm>
                <a:off x="2724875" y="2143975"/>
                <a:ext cx="516750" cy="56000"/>
              </a:xfrm>
              <a:custGeom>
                <a:avLst/>
                <a:gdLst/>
                <a:ahLst/>
                <a:cxnLst/>
                <a:rect l="l" t="t" r="r" b="b"/>
                <a:pathLst>
                  <a:path w="20670" h="2240" fill="none" extrusionOk="0">
                    <a:moveTo>
                      <a:pt x="19670" y="0"/>
                    </a:moveTo>
                    <a:lnTo>
                      <a:pt x="999" y="0"/>
                    </a:lnTo>
                    <a:lnTo>
                      <a:pt x="999" y="0"/>
                    </a:lnTo>
                    <a:lnTo>
                      <a:pt x="827" y="35"/>
                    </a:lnTo>
                    <a:lnTo>
                      <a:pt x="620" y="104"/>
                    </a:lnTo>
                    <a:lnTo>
                      <a:pt x="448" y="173"/>
                    </a:lnTo>
                    <a:lnTo>
                      <a:pt x="310" y="310"/>
                    </a:lnTo>
                    <a:lnTo>
                      <a:pt x="172" y="448"/>
                    </a:lnTo>
                    <a:lnTo>
                      <a:pt x="103" y="621"/>
                    </a:lnTo>
                    <a:lnTo>
                      <a:pt x="35" y="827"/>
                    </a:lnTo>
                    <a:lnTo>
                      <a:pt x="0" y="1034"/>
                    </a:lnTo>
                    <a:lnTo>
                      <a:pt x="0" y="1241"/>
                    </a:lnTo>
                    <a:lnTo>
                      <a:pt x="0" y="1241"/>
                    </a:lnTo>
                    <a:lnTo>
                      <a:pt x="35" y="1447"/>
                    </a:lnTo>
                    <a:lnTo>
                      <a:pt x="103" y="1620"/>
                    </a:lnTo>
                    <a:lnTo>
                      <a:pt x="172" y="1792"/>
                    </a:lnTo>
                    <a:lnTo>
                      <a:pt x="310" y="1930"/>
                    </a:lnTo>
                    <a:lnTo>
                      <a:pt x="448" y="2067"/>
                    </a:lnTo>
                    <a:lnTo>
                      <a:pt x="620" y="2171"/>
                    </a:lnTo>
                    <a:lnTo>
                      <a:pt x="827" y="2205"/>
                    </a:lnTo>
                    <a:lnTo>
                      <a:pt x="999" y="2240"/>
                    </a:lnTo>
                    <a:lnTo>
                      <a:pt x="19670" y="2240"/>
                    </a:lnTo>
                    <a:lnTo>
                      <a:pt x="19670" y="2240"/>
                    </a:lnTo>
                    <a:lnTo>
                      <a:pt x="19842" y="2205"/>
                    </a:lnTo>
                    <a:lnTo>
                      <a:pt x="20049" y="2171"/>
                    </a:lnTo>
                    <a:lnTo>
                      <a:pt x="20221" y="2067"/>
                    </a:lnTo>
                    <a:lnTo>
                      <a:pt x="20359" y="1930"/>
                    </a:lnTo>
                    <a:lnTo>
                      <a:pt x="20497" y="1792"/>
                    </a:lnTo>
                    <a:lnTo>
                      <a:pt x="20566" y="1620"/>
                    </a:lnTo>
                    <a:lnTo>
                      <a:pt x="20635" y="1447"/>
                    </a:lnTo>
                    <a:lnTo>
                      <a:pt x="20669" y="1241"/>
                    </a:lnTo>
                    <a:lnTo>
                      <a:pt x="20669" y="1034"/>
                    </a:lnTo>
                    <a:lnTo>
                      <a:pt x="20669" y="1034"/>
                    </a:lnTo>
                    <a:lnTo>
                      <a:pt x="20635" y="827"/>
                    </a:lnTo>
                    <a:lnTo>
                      <a:pt x="20566" y="621"/>
                    </a:lnTo>
                    <a:lnTo>
                      <a:pt x="20497" y="448"/>
                    </a:lnTo>
                    <a:lnTo>
                      <a:pt x="20359" y="310"/>
                    </a:lnTo>
                    <a:lnTo>
                      <a:pt x="20221" y="173"/>
                    </a:lnTo>
                    <a:lnTo>
                      <a:pt x="20049" y="104"/>
                    </a:lnTo>
                    <a:lnTo>
                      <a:pt x="19842" y="35"/>
                    </a:lnTo>
                    <a:lnTo>
                      <a:pt x="196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1" name="Google Shape;4871;p28"/>
              <p:cNvSpPr/>
              <p:nvPr/>
            </p:nvSpPr>
            <p:spPr>
              <a:xfrm>
                <a:off x="3286375" y="2143975"/>
                <a:ext cx="516750" cy="56000"/>
              </a:xfrm>
              <a:custGeom>
                <a:avLst/>
                <a:gdLst/>
                <a:ahLst/>
                <a:cxnLst/>
                <a:rect l="l" t="t" r="r" b="b"/>
                <a:pathLst>
                  <a:path w="20670" h="2240" extrusionOk="0">
                    <a:moveTo>
                      <a:pt x="999" y="0"/>
                    </a:moveTo>
                    <a:lnTo>
                      <a:pt x="793" y="35"/>
                    </a:lnTo>
                    <a:lnTo>
                      <a:pt x="620" y="104"/>
                    </a:lnTo>
                    <a:lnTo>
                      <a:pt x="448" y="173"/>
                    </a:lnTo>
                    <a:lnTo>
                      <a:pt x="310" y="310"/>
                    </a:lnTo>
                    <a:lnTo>
                      <a:pt x="173" y="448"/>
                    </a:lnTo>
                    <a:lnTo>
                      <a:pt x="69" y="621"/>
                    </a:lnTo>
                    <a:lnTo>
                      <a:pt x="35" y="827"/>
                    </a:lnTo>
                    <a:lnTo>
                      <a:pt x="0" y="1034"/>
                    </a:lnTo>
                    <a:lnTo>
                      <a:pt x="0" y="1241"/>
                    </a:lnTo>
                    <a:lnTo>
                      <a:pt x="35" y="1447"/>
                    </a:lnTo>
                    <a:lnTo>
                      <a:pt x="69" y="1620"/>
                    </a:lnTo>
                    <a:lnTo>
                      <a:pt x="173" y="1792"/>
                    </a:lnTo>
                    <a:lnTo>
                      <a:pt x="310" y="1930"/>
                    </a:lnTo>
                    <a:lnTo>
                      <a:pt x="448" y="2067"/>
                    </a:lnTo>
                    <a:lnTo>
                      <a:pt x="620" y="2171"/>
                    </a:lnTo>
                    <a:lnTo>
                      <a:pt x="793" y="2205"/>
                    </a:lnTo>
                    <a:lnTo>
                      <a:pt x="999" y="2240"/>
                    </a:lnTo>
                    <a:lnTo>
                      <a:pt x="19636" y="2240"/>
                    </a:lnTo>
                    <a:lnTo>
                      <a:pt x="19843" y="2205"/>
                    </a:lnTo>
                    <a:lnTo>
                      <a:pt x="20049" y="2171"/>
                    </a:lnTo>
                    <a:lnTo>
                      <a:pt x="20222" y="2067"/>
                    </a:lnTo>
                    <a:lnTo>
                      <a:pt x="20359" y="1930"/>
                    </a:lnTo>
                    <a:lnTo>
                      <a:pt x="20497" y="1792"/>
                    </a:lnTo>
                    <a:lnTo>
                      <a:pt x="20566" y="1620"/>
                    </a:lnTo>
                    <a:lnTo>
                      <a:pt x="20635" y="1447"/>
                    </a:lnTo>
                    <a:lnTo>
                      <a:pt x="20669" y="1241"/>
                    </a:lnTo>
                    <a:lnTo>
                      <a:pt x="20669" y="1034"/>
                    </a:lnTo>
                    <a:lnTo>
                      <a:pt x="20635" y="827"/>
                    </a:lnTo>
                    <a:lnTo>
                      <a:pt x="20566" y="621"/>
                    </a:lnTo>
                    <a:lnTo>
                      <a:pt x="20497" y="448"/>
                    </a:lnTo>
                    <a:lnTo>
                      <a:pt x="20359" y="310"/>
                    </a:lnTo>
                    <a:lnTo>
                      <a:pt x="20222" y="173"/>
                    </a:lnTo>
                    <a:lnTo>
                      <a:pt x="20049" y="104"/>
                    </a:lnTo>
                    <a:lnTo>
                      <a:pt x="19843" y="35"/>
                    </a:lnTo>
                    <a:lnTo>
                      <a:pt x="19636" y="0"/>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2" name="Google Shape;4872;p28"/>
              <p:cNvSpPr/>
              <p:nvPr/>
            </p:nvSpPr>
            <p:spPr>
              <a:xfrm>
                <a:off x="3286375" y="2143975"/>
                <a:ext cx="516750" cy="56000"/>
              </a:xfrm>
              <a:custGeom>
                <a:avLst/>
                <a:gdLst/>
                <a:ahLst/>
                <a:cxnLst/>
                <a:rect l="l" t="t" r="r" b="b"/>
                <a:pathLst>
                  <a:path w="20670" h="2240" fill="none" extrusionOk="0">
                    <a:moveTo>
                      <a:pt x="19636" y="0"/>
                    </a:moveTo>
                    <a:lnTo>
                      <a:pt x="999" y="0"/>
                    </a:lnTo>
                    <a:lnTo>
                      <a:pt x="999" y="0"/>
                    </a:lnTo>
                    <a:lnTo>
                      <a:pt x="793" y="35"/>
                    </a:lnTo>
                    <a:lnTo>
                      <a:pt x="620" y="104"/>
                    </a:lnTo>
                    <a:lnTo>
                      <a:pt x="448" y="173"/>
                    </a:lnTo>
                    <a:lnTo>
                      <a:pt x="310" y="310"/>
                    </a:lnTo>
                    <a:lnTo>
                      <a:pt x="173" y="448"/>
                    </a:lnTo>
                    <a:lnTo>
                      <a:pt x="69" y="621"/>
                    </a:lnTo>
                    <a:lnTo>
                      <a:pt x="35" y="827"/>
                    </a:lnTo>
                    <a:lnTo>
                      <a:pt x="0" y="1034"/>
                    </a:lnTo>
                    <a:lnTo>
                      <a:pt x="0" y="1241"/>
                    </a:lnTo>
                    <a:lnTo>
                      <a:pt x="0" y="1241"/>
                    </a:lnTo>
                    <a:lnTo>
                      <a:pt x="35" y="1447"/>
                    </a:lnTo>
                    <a:lnTo>
                      <a:pt x="69" y="1620"/>
                    </a:lnTo>
                    <a:lnTo>
                      <a:pt x="173" y="1792"/>
                    </a:lnTo>
                    <a:lnTo>
                      <a:pt x="310" y="1930"/>
                    </a:lnTo>
                    <a:lnTo>
                      <a:pt x="448" y="2067"/>
                    </a:lnTo>
                    <a:lnTo>
                      <a:pt x="620" y="2171"/>
                    </a:lnTo>
                    <a:lnTo>
                      <a:pt x="793" y="2205"/>
                    </a:lnTo>
                    <a:lnTo>
                      <a:pt x="999" y="2240"/>
                    </a:lnTo>
                    <a:lnTo>
                      <a:pt x="19636" y="2240"/>
                    </a:lnTo>
                    <a:lnTo>
                      <a:pt x="19636" y="2240"/>
                    </a:lnTo>
                    <a:lnTo>
                      <a:pt x="19843" y="2205"/>
                    </a:lnTo>
                    <a:lnTo>
                      <a:pt x="20049" y="2171"/>
                    </a:lnTo>
                    <a:lnTo>
                      <a:pt x="20222" y="2067"/>
                    </a:lnTo>
                    <a:lnTo>
                      <a:pt x="20359" y="1930"/>
                    </a:lnTo>
                    <a:lnTo>
                      <a:pt x="20497" y="1792"/>
                    </a:lnTo>
                    <a:lnTo>
                      <a:pt x="20566" y="1620"/>
                    </a:lnTo>
                    <a:lnTo>
                      <a:pt x="20635" y="1447"/>
                    </a:lnTo>
                    <a:lnTo>
                      <a:pt x="20669" y="1241"/>
                    </a:lnTo>
                    <a:lnTo>
                      <a:pt x="20669" y="1034"/>
                    </a:lnTo>
                    <a:lnTo>
                      <a:pt x="20669" y="1034"/>
                    </a:lnTo>
                    <a:lnTo>
                      <a:pt x="20635" y="827"/>
                    </a:lnTo>
                    <a:lnTo>
                      <a:pt x="20566" y="621"/>
                    </a:lnTo>
                    <a:lnTo>
                      <a:pt x="20497" y="448"/>
                    </a:lnTo>
                    <a:lnTo>
                      <a:pt x="20359" y="310"/>
                    </a:lnTo>
                    <a:lnTo>
                      <a:pt x="20222" y="173"/>
                    </a:lnTo>
                    <a:lnTo>
                      <a:pt x="20049" y="104"/>
                    </a:lnTo>
                    <a:lnTo>
                      <a:pt x="19843" y="35"/>
                    </a:lnTo>
                    <a:lnTo>
                      <a:pt x="1963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3" name="Google Shape;4873;p28"/>
              <p:cNvSpPr/>
              <p:nvPr/>
            </p:nvSpPr>
            <p:spPr>
              <a:xfrm>
                <a:off x="2724875" y="2248175"/>
                <a:ext cx="707925" cy="56000"/>
              </a:xfrm>
              <a:custGeom>
                <a:avLst/>
                <a:gdLst/>
                <a:ahLst/>
                <a:cxnLst/>
                <a:rect l="l" t="t" r="r" b="b"/>
                <a:pathLst>
                  <a:path w="28317" h="2240" extrusionOk="0">
                    <a:moveTo>
                      <a:pt x="999" y="1"/>
                    </a:moveTo>
                    <a:lnTo>
                      <a:pt x="827" y="35"/>
                    </a:lnTo>
                    <a:lnTo>
                      <a:pt x="620" y="70"/>
                    </a:lnTo>
                    <a:lnTo>
                      <a:pt x="448" y="173"/>
                    </a:lnTo>
                    <a:lnTo>
                      <a:pt x="310" y="311"/>
                    </a:lnTo>
                    <a:lnTo>
                      <a:pt x="172" y="449"/>
                    </a:lnTo>
                    <a:lnTo>
                      <a:pt x="103" y="621"/>
                    </a:lnTo>
                    <a:lnTo>
                      <a:pt x="35" y="793"/>
                    </a:lnTo>
                    <a:lnTo>
                      <a:pt x="0" y="1000"/>
                    </a:lnTo>
                    <a:lnTo>
                      <a:pt x="0" y="1241"/>
                    </a:lnTo>
                    <a:lnTo>
                      <a:pt x="35" y="1413"/>
                    </a:lnTo>
                    <a:lnTo>
                      <a:pt x="103" y="1620"/>
                    </a:lnTo>
                    <a:lnTo>
                      <a:pt x="172" y="1792"/>
                    </a:lnTo>
                    <a:lnTo>
                      <a:pt x="310" y="1930"/>
                    </a:lnTo>
                    <a:lnTo>
                      <a:pt x="448" y="2068"/>
                    </a:lnTo>
                    <a:lnTo>
                      <a:pt x="620" y="2137"/>
                    </a:lnTo>
                    <a:lnTo>
                      <a:pt x="827" y="2205"/>
                    </a:lnTo>
                    <a:lnTo>
                      <a:pt x="999" y="2240"/>
                    </a:lnTo>
                    <a:lnTo>
                      <a:pt x="27318" y="2240"/>
                    </a:lnTo>
                    <a:lnTo>
                      <a:pt x="27524" y="2205"/>
                    </a:lnTo>
                    <a:lnTo>
                      <a:pt x="27697" y="2137"/>
                    </a:lnTo>
                    <a:lnTo>
                      <a:pt x="27869" y="2068"/>
                    </a:lnTo>
                    <a:lnTo>
                      <a:pt x="28007" y="1930"/>
                    </a:lnTo>
                    <a:lnTo>
                      <a:pt x="28144" y="1792"/>
                    </a:lnTo>
                    <a:lnTo>
                      <a:pt x="28248" y="1620"/>
                    </a:lnTo>
                    <a:lnTo>
                      <a:pt x="28282" y="1413"/>
                    </a:lnTo>
                    <a:lnTo>
                      <a:pt x="28317" y="1241"/>
                    </a:lnTo>
                    <a:lnTo>
                      <a:pt x="28317" y="1000"/>
                    </a:lnTo>
                    <a:lnTo>
                      <a:pt x="28282" y="793"/>
                    </a:lnTo>
                    <a:lnTo>
                      <a:pt x="28248" y="621"/>
                    </a:lnTo>
                    <a:lnTo>
                      <a:pt x="28144" y="449"/>
                    </a:lnTo>
                    <a:lnTo>
                      <a:pt x="28007" y="311"/>
                    </a:lnTo>
                    <a:lnTo>
                      <a:pt x="27869" y="173"/>
                    </a:lnTo>
                    <a:lnTo>
                      <a:pt x="27697" y="70"/>
                    </a:lnTo>
                    <a:lnTo>
                      <a:pt x="27524" y="35"/>
                    </a:lnTo>
                    <a:lnTo>
                      <a:pt x="27318" y="1"/>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4" name="Google Shape;4874;p28"/>
              <p:cNvSpPr/>
              <p:nvPr/>
            </p:nvSpPr>
            <p:spPr>
              <a:xfrm>
                <a:off x="2724875" y="2248175"/>
                <a:ext cx="707925" cy="56000"/>
              </a:xfrm>
              <a:custGeom>
                <a:avLst/>
                <a:gdLst/>
                <a:ahLst/>
                <a:cxnLst/>
                <a:rect l="l" t="t" r="r" b="b"/>
                <a:pathLst>
                  <a:path w="28317" h="2240" fill="none" extrusionOk="0">
                    <a:moveTo>
                      <a:pt x="27318" y="1"/>
                    </a:moveTo>
                    <a:lnTo>
                      <a:pt x="999" y="1"/>
                    </a:lnTo>
                    <a:lnTo>
                      <a:pt x="999" y="1"/>
                    </a:lnTo>
                    <a:lnTo>
                      <a:pt x="827" y="35"/>
                    </a:lnTo>
                    <a:lnTo>
                      <a:pt x="620" y="70"/>
                    </a:lnTo>
                    <a:lnTo>
                      <a:pt x="448" y="173"/>
                    </a:lnTo>
                    <a:lnTo>
                      <a:pt x="310" y="311"/>
                    </a:lnTo>
                    <a:lnTo>
                      <a:pt x="172" y="449"/>
                    </a:lnTo>
                    <a:lnTo>
                      <a:pt x="103" y="621"/>
                    </a:lnTo>
                    <a:lnTo>
                      <a:pt x="35" y="793"/>
                    </a:lnTo>
                    <a:lnTo>
                      <a:pt x="0" y="1000"/>
                    </a:lnTo>
                    <a:lnTo>
                      <a:pt x="0" y="1241"/>
                    </a:lnTo>
                    <a:lnTo>
                      <a:pt x="0" y="1241"/>
                    </a:lnTo>
                    <a:lnTo>
                      <a:pt x="35" y="1413"/>
                    </a:lnTo>
                    <a:lnTo>
                      <a:pt x="103" y="1620"/>
                    </a:lnTo>
                    <a:lnTo>
                      <a:pt x="172" y="1792"/>
                    </a:lnTo>
                    <a:lnTo>
                      <a:pt x="310" y="1930"/>
                    </a:lnTo>
                    <a:lnTo>
                      <a:pt x="448" y="2068"/>
                    </a:lnTo>
                    <a:lnTo>
                      <a:pt x="620" y="2137"/>
                    </a:lnTo>
                    <a:lnTo>
                      <a:pt x="827" y="2205"/>
                    </a:lnTo>
                    <a:lnTo>
                      <a:pt x="999" y="2240"/>
                    </a:lnTo>
                    <a:lnTo>
                      <a:pt x="27318" y="2240"/>
                    </a:lnTo>
                    <a:lnTo>
                      <a:pt x="27318" y="2240"/>
                    </a:lnTo>
                    <a:lnTo>
                      <a:pt x="27524" y="2205"/>
                    </a:lnTo>
                    <a:lnTo>
                      <a:pt x="27697" y="2137"/>
                    </a:lnTo>
                    <a:lnTo>
                      <a:pt x="27869" y="2068"/>
                    </a:lnTo>
                    <a:lnTo>
                      <a:pt x="28007" y="1930"/>
                    </a:lnTo>
                    <a:lnTo>
                      <a:pt x="28144" y="1792"/>
                    </a:lnTo>
                    <a:lnTo>
                      <a:pt x="28248" y="1620"/>
                    </a:lnTo>
                    <a:lnTo>
                      <a:pt x="28282" y="1413"/>
                    </a:lnTo>
                    <a:lnTo>
                      <a:pt x="28317" y="1241"/>
                    </a:lnTo>
                    <a:lnTo>
                      <a:pt x="28317" y="1000"/>
                    </a:lnTo>
                    <a:lnTo>
                      <a:pt x="28317" y="1000"/>
                    </a:lnTo>
                    <a:lnTo>
                      <a:pt x="28282" y="793"/>
                    </a:lnTo>
                    <a:lnTo>
                      <a:pt x="28248" y="621"/>
                    </a:lnTo>
                    <a:lnTo>
                      <a:pt x="28144" y="449"/>
                    </a:lnTo>
                    <a:lnTo>
                      <a:pt x="28007" y="311"/>
                    </a:lnTo>
                    <a:lnTo>
                      <a:pt x="27869" y="173"/>
                    </a:lnTo>
                    <a:lnTo>
                      <a:pt x="27697" y="70"/>
                    </a:lnTo>
                    <a:lnTo>
                      <a:pt x="27524" y="35"/>
                    </a:lnTo>
                    <a:lnTo>
                      <a:pt x="273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5" name="Google Shape;4875;p28"/>
              <p:cNvSpPr/>
              <p:nvPr/>
            </p:nvSpPr>
            <p:spPr>
              <a:xfrm>
                <a:off x="2214175" y="1952775"/>
                <a:ext cx="437500" cy="437525"/>
              </a:xfrm>
              <a:custGeom>
                <a:avLst/>
                <a:gdLst/>
                <a:ahLst/>
                <a:cxnLst/>
                <a:rect l="l" t="t" r="r" b="b"/>
                <a:pathLst>
                  <a:path w="17500" h="17501" extrusionOk="0">
                    <a:moveTo>
                      <a:pt x="8302" y="1"/>
                    </a:moveTo>
                    <a:lnTo>
                      <a:pt x="7889" y="35"/>
                    </a:lnTo>
                    <a:lnTo>
                      <a:pt x="7441" y="104"/>
                    </a:lnTo>
                    <a:lnTo>
                      <a:pt x="7028" y="173"/>
                    </a:lnTo>
                    <a:lnTo>
                      <a:pt x="6614" y="276"/>
                    </a:lnTo>
                    <a:lnTo>
                      <a:pt x="6201" y="380"/>
                    </a:lnTo>
                    <a:lnTo>
                      <a:pt x="5409" y="655"/>
                    </a:lnTo>
                    <a:lnTo>
                      <a:pt x="4651" y="1034"/>
                    </a:lnTo>
                    <a:lnTo>
                      <a:pt x="3927" y="1448"/>
                    </a:lnTo>
                    <a:lnTo>
                      <a:pt x="3273" y="1930"/>
                    </a:lnTo>
                    <a:lnTo>
                      <a:pt x="2653" y="2481"/>
                    </a:lnTo>
                    <a:lnTo>
                      <a:pt x="2067" y="3101"/>
                    </a:lnTo>
                    <a:lnTo>
                      <a:pt x="1585" y="3756"/>
                    </a:lnTo>
                    <a:lnTo>
                      <a:pt x="1137" y="4445"/>
                    </a:lnTo>
                    <a:lnTo>
                      <a:pt x="758" y="5203"/>
                    </a:lnTo>
                    <a:lnTo>
                      <a:pt x="448" y="5995"/>
                    </a:lnTo>
                    <a:lnTo>
                      <a:pt x="345" y="6408"/>
                    </a:lnTo>
                    <a:lnTo>
                      <a:pt x="241" y="6822"/>
                    </a:lnTo>
                    <a:lnTo>
                      <a:pt x="138" y="7235"/>
                    </a:lnTo>
                    <a:lnTo>
                      <a:pt x="69" y="7648"/>
                    </a:lnTo>
                    <a:lnTo>
                      <a:pt x="35" y="8096"/>
                    </a:lnTo>
                    <a:lnTo>
                      <a:pt x="35" y="8544"/>
                    </a:lnTo>
                    <a:lnTo>
                      <a:pt x="0" y="8751"/>
                    </a:lnTo>
                    <a:lnTo>
                      <a:pt x="35" y="9371"/>
                    </a:lnTo>
                    <a:lnTo>
                      <a:pt x="104" y="9991"/>
                    </a:lnTo>
                    <a:lnTo>
                      <a:pt x="207" y="10577"/>
                    </a:lnTo>
                    <a:lnTo>
                      <a:pt x="345" y="11162"/>
                    </a:lnTo>
                    <a:lnTo>
                      <a:pt x="620" y="11955"/>
                    </a:lnTo>
                    <a:lnTo>
                      <a:pt x="930" y="12678"/>
                    </a:lnTo>
                    <a:lnTo>
                      <a:pt x="1344" y="13367"/>
                    </a:lnTo>
                    <a:lnTo>
                      <a:pt x="1792" y="14021"/>
                    </a:lnTo>
                    <a:lnTo>
                      <a:pt x="2274" y="14607"/>
                    </a:lnTo>
                    <a:lnTo>
                      <a:pt x="2825" y="15158"/>
                    </a:lnTo>
                    <a:lnTo>
                      <a:pt x="3411" y="15640"/>
                    </a:lnTo>
                    <a:lnTo>
                      <a:pt x="4031" y="16088"/>
                    </a:lnTo>
                    <a:lnTo>
                      <a:pt x="4513" y="16398"/>
                    </a:lnTo>
                    <a:lnTo>
                      <a:pt x="5030" y="16640"/>
                    </a:lnTo>
                    <a:lnTo>
                      <a:pt x="5202" y="16743"/>
                    </a:lnTo>
                    <a:lnTo>
                      <a:pt x="5650" y="16915"/>
                    </a:lnTo>
                    <a:lnTo>
                      <a:pt x="6063" y="17053"/>
                    </a:lnTo>
                    <a:lnTo>
                      <a:pt x="6821" y="17260"/>
                    </a:lnTo>
                    <a:lnTo>
                      <a:pt x="7613" y="17397"/>
                    </a:lnTo>
                    <a:lnTo>
                      <a:pt x="8199" y="17466"/>
                    </a:lnTo>
                    <a:lnTo>
                      <a:pt x="8750" y="17501"/>
                    </a:lnTo>
                    <a:lnTo>
                      <a:pt x="9267" y="17466"/>
                    </a:lnTo>
                    <a:lnTo>
                      <a:pt x="9784" y="17432"/>
                    </a:lnTo>
                    <a:lnTo>
                      <a:pt x="10576" y="17294"/>
                    </a:lnTo>
                    <a:lnTo>
                      <a:pt x="11368" y="17087"/>
                    </a:lnTo>
                    <a:lnTo>
                      <a:pt x="12092" y="16846"/>
                    </a:lnTo>
                    <a:lnTo>
                      <a:pt x="12781" y="16502"/>
                    </a:lnTo>
                    <a:lnTo>
                      <a:pt x="13228" y="16261"/>
                    </a:lnTo>
                    <a:lnTo>
                      <a:pt x="13676" y="15951"/>
                    </a:lnTo>
                    <a:lnTo>
                      <a:pt x="14124" y="15640"/>
                    </a:lnTo>
                    <a:lnTo>
                      <a:pt x="14537" y="15330"/>
                    </a:lnTo>
                    <a:lnTo>
                      <a:pt x="14916" y="14952"/>
                    </a:lnTo>
                    <a:lnTo>
                      <a:pt x="15399" y="14435"/>
                    </a:lnTo>
                    <a:lnTo>
                      <a:pt x="15812" y="13884"/>
                    </a:lnTo>
                    <a:lnTo>
                      <a:pt x="16260" y="13229"/>
                    </a:lnTo>
                    <a:lnTo>
                      <a:pt x="16639" y="12540"/>
                    </a:lnTo>
                    <a:lnTo>
                      <a:pt x="16949" y="11782"/>
                    </a:lnTo>
                    <a:lnTo>
                      <a:pt x="17190" y="11024"/>
                    </a:lnTo>
                    <a:lnTo>
                      <a:pt x="17328" y="10473"/>
                    </a:lnTo>
                    <a:lnTo>
                      <a:pt x="17431" y="9922"/>
                    </a:lnTo>
                    <a:lnTo>
                      <a:pt x="17500" y="9336"/>
                    </a:lnTo>
                    <a:lnTo>
                      <a:pt x="17500" y="8751"/>
                    </a:lnTo>
                    <a:lnTo>
                      <a:pt x="17500" y="8303"/>
                    </a:lnTo>
                    <a:lnTo>
                      <a:pt x="17466" y="7855"/>
                    </a:lnTo>
                    <a:lnTo>
                      <a:pt x="17397" y="7407"/>
                    </a:lnTo>
                    <a:lnTo>
                      <a:pt x="17328" y="6994"/>
                    </a:lnTo>
                    <a:lnTo>
                      <a:pt x="17224" y="6546"/>
                    </a:lnTo>
                    <a:lnTo>
                      <a:pt x="17121" y="6133"/>
                    </a:lnTo>
                    <a:lnTo>
                      <a:pt x="16983" y="5719"/>
                    </a:lnTo>
                    <a:lnTo>
                      <a:pt x="16811" y="5340"/>
                    </a:lnTo>
                    <a:lnTo>
                      <a:pt x="16639" y="4961"/>
                    </a:lnTo>
                    <a:lnTo>
                      <a:pt x="16432" y="4583"/>
                    </a:lnTo>
                    <a:lnTo>
                      <a:pt x="16019" y="3859"/>
                    </a:lnTo>
                    <a:lnTo>
                      <a:pt x="15502" y="3170"/>
                    </a:lnTo>
                    <a:lnTo>
                      <a:pt x="14951" y="2550"/>
                    </a:lnTo>
                    <a:lnTo>
                      <a:pt x="14331" y="1999"/>
                    </a:lnTo>
                    <a:lnTo>
                      <a:pt x="13642" y="1482"/>
                    </a:lnTo>
                    <a:lnTo>
                      <a:pt x="12918" y="1069"/>
                    </a:lnTo>
                    <a:lnTo>
                      <a:pt x="12539" y="862"/>
                    </a:lnTo>
                    <a:lnTo>
                      <a:pt x="12160" y="690"/>
                    </a:lnTo>
                    <a:lnTo>
                      <a:pt x="11782" y="518"/>
                    </a:lnTo>
                    <a:lnTo>
                      <a:pt x="11368" y="380"/>
                    </a:lnTo>
                    <a:lnTo>
                      <a:pt x="10955" y="276"/>
                    </a:lnTo>
                    <a:lnTo>
                      <a:pt x="10507" y="173"/>
                    </a:lnTo>
                    <a:lnTo>
                      <a:pt x="10094" y="104"/>
                    </a:lnTo>
                    <a:lnTo>
                      <a:pt x="9646" y="35"/>
                    </a:lnTo>
                    <a:lnTo>
                      <a:pt x="91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6" name="Google Shape;4876;p28"/>
              <p:cNvSpPr/>
              <p:nvPr/>
            </p:nvSpPr>
            <p:spPr>
              <a:xfrm>
                <a:off x="2214175" y="1952775"/>
                <a:ext cx="437500" cy="437525"/>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68"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40"/>
                    </a:lnTo>
                    <a:lnTo>
                      <a:pt x="2825" y="15158"/>
                    </a:lnTo>
                    <a:lnTo>
                      <a:pt x="2274" y="14607"/>
                    </a:lnTo>
                    <a:lnTo>
                      <a:pt x="1792" y="14021"/>
                    </a:lnTo>
                    <a:lnTo>
                      <a:pt x="1792" y="14021"/>
                    </a:lnTo>
                    <a:lnTo>
                      <a:pt x="1344" y="13367"/>
                    </a:lnTo>
                    <a:lnTo>
                      <a:pt x="930" y="12678"/>
                    </a:lnTo>
                    <a:lnTo>
                      <a:pt x="620" y="11955"/>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32"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7" name="Google Shape;4877;p28"/>
              <p:cNvSpPr/>
              <p:nvPr/>
            </p:nvSpPr>
            <p:spPr>
              <a:xfrm>
                <a:off x="2214175" y="1952775"/>
                <a:ext cx="437500" cy="437525"/>
              </a:xfrm>
              <a:custGeom>
                <a:avLst/>
                <a:gdLst/>
                <a:ahLst/>
                <a:cxnLst/>
                <a:rect l="l" t="t" r="r" b="b"/>
                <a:pathLst>
                  <a:path w="17500" h="17501" extrusionOk="0">
                    <a:moveTo>
                      <a:pt x="8302" y="1"/>
                    </a:moveTo>
                    <a:lnTo>
                      <a:pt x="7889" y="35"/>
                    </a:lnTo>
                    <a:lnTo>
                      <a:pt x="7441" y="104"/>
                    </a:lnTo>
                    <a:lnTo>
                      <a:pt x="7028" y="173"/>
                    </a:lnTo>
                    <a:lnTo>
                      <a:pt x="6614" y="276"/>
                    </a:lnTo>
                    <a:lnTo>
                      <a:pt x="6201" y="380"/>
                    </a:lnTo>
                    <a:lnTo>
                      <a:pt x="5409" y="655"/>
                    </a:lnTo>
                    <a:lnTo>
                      <a:pt x="4651" y="1034"/>
                    </a:lnTo>
                    <a:lnTo>
                      <a:pt x="3927" y="1448"/>
                    </a:lnTo>
                    <a:lnTo>
                      <a:pt x="3273" y="1930"/>
                    </a:lnTo>
                    <a:lnTo>
                      <a:pt x="2653" y="2481"/>
                    </a:lnTo>
                    <a:lnTo>
                      <a:pt x="2067" y="3101"/>
                    </a:lnTo>
                    <a:lnTo>
                      <a:pt x="1585" y="3756"/>
                    </a:lnTo>
                    <a:lnTo>
                      <a:pt x="1137" y="4445"/>
                    </a:lnTo>
                    <a:lnTo>
                      <a:pt x="758" y="5203"/>
                    </a:lnTo>
                    <a:lnTo>
                      <a:pt x="448" y="5995"/>
                    </a:lnTo>
                    <a:lnTo>
                      <a:pt x="345" y="6408"/>
                    </a:lnTo>
                    <a:lnTo>
                      <a:pt x="241" y="6822"/>
                    </a:lnTo>
                    <a:lnTo>
                      <a:pt x="138" y="7235"/>
                    </a:lnTo>
                    <a:lnTo>
                      <a:pt x="69" y="7648"/>
                    </a:lnTo>
                    <a:lnTo>
                      <a:pt x="35" y="8096"/>
                    </a:lnTo>
                    <a:lnTo>
                      <a:pt x="35" y="8544"/>
                    </a:lnTo>
                    <a:lnTo>
                      <a:pt x="0" y="8751"/>
                    </a:lnTo>
                    <a:lnTo>
                      <a:pt x="35" y="9371"/>
                    </a:lnTo>
                    <a:lnTo>
                      <a:pt x="104" y="9991"/>
                    </a:lnTo>
                    <a:lnTo>
                      <a:pt x="207" y="10577"/>
                    </a:lnTo>
                    <a:lnTo>
                      <a:pt x="345" y="11162"/>
                    </a:lnTo>
                    <a:lnTo>
                      <a:pt x="620" y="11955"/>
                    </a:lnTo>
                    <a:lnTo>
                      <a:pt x="930" y="12678"/>
                    </a:lnTo>
                    <a:lnTo>
                      <a:pt x="1344" y="13367"/>
                    </a:lnTo>
                    <a:lnTo>
                      <a:pt x="1792" y="14021"/>
                    </a:lnTo>
                    <a:lnTo>
                      <a:pt x="2274" y="14607"/>
                    </a:lnTo>
                    <a:lnTo>
                      <a:pt x="2825" y="15158"/>
                    </a:lnTo>
                    <a:lnTo>
                      <a:pt x="3411" y="15675"/>
                    </a:lnTo>
                    <a:lnTo>
                      <a:pt x="4031" y="16088"/>
                    </a:lnTo>
                    <a:lnTo>
                      <a:pt x="4513" y="16398"/>
                    </a:lnTo>
                    <a:lnTo>
                      <a:pt x="5030" y="16640"/>
                    </a:lnTo>
                    <a:lnTo>
                      <a:pt x="5202" y="16743"/>
                    </a:lnTo>
                    <a:lnTo>
                      <a:pt x="5650" y="16915"/>
                    </a:lnTo>
                    <a:lnTo>
                      <a:pt x="6063" y="17053"/>
                    </a:lnTo>
                    <a:lnTo>
                      <a:pt x="6821" y="17260"/>
                    </a:lnTo>
                    <a:lnTo>
                      <a:pt x="7613" y="17397"/>
                    </a:lnTo>
                    <a:lnTo>
                      <a:pt x="8199" y="17466"/>
                    </a:lnTo>
                    <a:lnTo>
                      <a:pt x="8750" y="17501"/>
                    </a:lnTo>
                    <a:lnTo>
                      <a:pt x="9267" y="17466"/>
                    </a:lnTo>
                    <a:lnTo>
                      <a:pt x="9784" y="17432"/>
                    </a:lnTo>
                    <a:lnTo>
                      <a:pt x="10576" y="17294"/>
                    </a:lnTo>
                    <a:lnTo>
                      <a:pt x="11334" y="17087"/>
                    </a:lnTo>
                    <a:lnTo>
                      <a:pt x="12092" y="16846"/>
                    </a:lnTo>
                    <a:lnTo>
                      <a:pt x="12781" y="16502"/>
                    </a:lnTo>
                    <a:lnTo>
                      <a:pt x="13228" y="16261"/>
                    </a:lnTo>
                    <a:lnTo>
                      <a:pt x="13676" y="15951"/>
                    </a:lnTo>
                    <a:lnTo>
                      <a:pt x="14124" y="15640"/>
                    </a:lnTo>
                    <a:lnTo>
                      <a:pt x="14537" y="15330"/>
                    </a:lnTo>
                    <a:lnTo>
                      <a:pt x="14916" y="14952"/>
                    </a:lnTo>
                    <a:lnTo>
                      <a:pt x="15399" y="14435"/>
                    </a:lnTo>
                    <a:lnTo>
                      <a:pt x="15812" y="13884"/>
                    </a:lnTo>
                    <a:lnTo>
                      <a:pt x="16260" y="13229"/>
                    </a:lnTo>
                    <a:lnTo>
                      <a:pt x="16639" y="12540"/>
                    </a:lnTo>
                    <a:lnTo>
                      <a:pt x="16949" y="11782"/>
                    </a:lnTo>
                    <a:lnTo>
                      <a:pt x="17190" y="11024"/>
                    </a:lnTo>
                    <a:lnTo>
                      <a:pt x="17328" y="10473"/>
                    </a:lnTo>
                    <a:lnTo>
                      <a:pt x="17431" y="9922"/>
                    </a:lnTo>
                    <a:lnTo>
                      <a:pt x="17500" y="9336"/>
                    </a:lnTo>
                    <a:lnTo>
                      <a:pt x="17500" y="8751"/>
                    </a:lnTo>
                    <a:lnTo>
                      <a:pt x="17500" y="8303"/>
                    </a:lnTo>
                    <a:lnTo>
                      <a:pt x="17466" y="7855"/>
                    </a:lnTo>
                    <a:lnTo>
                      <a:pt x="17397" y="7407"/>
                    </a:lnTo>
                    <a:lnTo>
                      <a:pt x="17328" y="6994"/>
                    </a:lnTo>
                    <a:lnTo>
                      <a:pt x="17224" y="6546"/>
                    </a:lnTo>
                    <a:lnTo>
                      <a:pt x="17121" y="6133"/>
                    </a:lnTo>
                    <a:lnTo>
                      <a:pt x="16983" y="5719"/>
                    </a:lnTo>
                    <a:lnTo>
                      <a:pt x="16811" y="5340"/>
                    </a:lnTo>
                    <a:lnTo>
                      <a:pt x="16639" y="4961"/>
                    </a:lnTo>
                    <a:lnTo>
                      <a:pt x="16467" y="4583"/>
                    </a:lnTo>
                    <a:lnTo>
                      <a:pt x="16019" y="3859"/>
                    </a:lnTo>
                    <a:lnTo>
                      <a:pt x="15502" y="3170"/>
                    </a:lnTo>
                    <a:lnTo>
                      <a:pt x="14951" y="2550"/>
                    </a:lnTo>
                    <a:lnTo>
                      <a:pt x="14331" y="1999"/>
                    </a:lnTo>
                    <a:lnTo>
                      <a:pt x="13642" y="1482"/>
                    </a:lnTo>
                    <a:lnTo>
                      <a:pt x="12918" y="1069"/>
                    </a:lnTo>
                    <a:lnTo>
                      <a:pt x="12539" y="862"/>
                    </a:lnTo>
                    <a:lnTo>
                      <a:pt x="12160" y="690"/>
                    </a:lnTo>
                    <a:lnTo>
                      <a:pt x="11782" y="518"/>
                    </a:lnTo>
                    <a:lnTo>
                      <a:pt x="11368" y="380"/>
                    </a:lnTo>
                    <a:lnTo>
                      <a:pt x="10955" y="276"/>
                    </a:lnTo>
                    <a:lnTo>
                      <a:pt x="10507" y="173"/>
                    </a:lnTo>
                    <a:lnTo>
                      <a:pt x="10094" y="104"/>
                    </a:lnTo>
                    <a:lnTo>
                      <a:pt x="9646" y="35"/>
                    </a:lnTo>
                    <a:lnTo>
                      <a:pt x="91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8" name="Google Shape;4878;p28"/>
              <p:cNvSpPr/>
              <p:nvPr/>
            </p:nvSpPr>
            <p:spPr>
              <a:xfrm>
                <a:off x="2214175" y="1952775"/>
                <a:ext cx="437500" cy="437525"/>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34"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75"/>
                    </a:lnTo>
                    <a:lnTo>
                      <a:pt x="2825" y="15158"/>
                    </a:lnTo>
                    <a:lnTo>
                      <a:pt x="2274" y="14607"/>
                    </a:lnTo>
                    <a:lnTo>
                      <a:pt x="1792" y="14021"/>
                    </a:lnTo>
                    <a:lnTo>
                      <a:pt x="1792" y="14021"/>
                    </a:lnTo>
                    <a:lnTo>
                      <a:pt x="1344" y="13367"/>
                    </a:lnTo>
                    <a:lnTo>
                      <a:pt x="930" y="12678"/>
                    </a:lnTo>
                    <a:lnTo>
                      <a:pt x="620" y="11955"/>
                    </a:lnTo>
                    <a:lnTo>
                      <a:pt x="345" y="11162"/>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67"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9" name="Google Shape;4879;p28"/>
              <p:cNvSpPr/>
              <p:nvPr/>
            </p:nvSpPr>
            <p:spPr>
              <a:xfrm>
                <a:off x="2404500" y="2183600"/>
                <a:ext cx="140400" cy="206700"/>
              </a:xfrm>
              <a:custGeom>
                <a:avLst/>
                <a:gdLst/>
                <a:ahLst/>
                <a:cxnLst/>
                <a:rect l="l" t="t" r="r" b="b"/>
                <a:pathLst>
                  <a:path w="5616" h="8268" extrusionOk="0">
                    <a:moveTo>
                      <a:pt x="1826" y="0"/>
                    </a:moveTo>
                    <a:lnTo>
                      <a:pt x="1413" y="35"/>
                    </a:lnTo>
                    <a:lnTo>
                      <a:pt x="207" y="172"/>
                    </a:lnTo>
                    <a:lnTo>
                      <a:pt x="104" y="172"/>
                    </a:lnTo>
                    <a:lnTo>
                      <a:pt x="104" y="448"/>
                    </a:lnTo>
                    <a:lnTo>
                      <a:pt x="104" y="827"/>
                    </a:lnTo>
                    <a:lnTo>
                      <a:pt x="138" y="1068"/>
                    </a:lnTo>
                    <a:lnTo>
                      <a:pt x="138" y="1275"/>
                    </a:lnTo>
                    <a:lnTo>
                      <a:pt x="138" y="2584"/>
                    </a:lnTo>
                    <a:lnTo>
                      <a:pt x="138" y="4237"/>
                    </a:lnTo>
                    <a:lnTo>
                      <a:pt x="104" y="6132"/>
                    </a:lnTo>
                    <a:lnTo>
                      <a:pt x="0" y="8164"/>
                    </a:lnTo>
                    <a:lnTo>
                      <a:pt x="586" y="8233"/>
                    </a:lnTo>
                    <a:lnTo>
                      <a:pt x="1137" y="8268"/>
                    </a:lnTo>
                    <a:lnTo>
                      <a:pt x="1654" y="8233"/>
                    </a:lnTo>
                    <a:lnTo>
                      <a:pt x="2171" y="8199"/>
                    </a:lnTo>
                    <a:lnTo>
                      <a:pt x="2963" y="8061"/>
                    </a:lnTo>
                    <a:lnTo>
                      <a:pt x="3755" y="7854"/>
                    </a:lnTo>
                    <a:lnTo>
                      <a:pt x="4479" y="7613"/>
                    </a:lnTo>
                    <a:lnTo>
                      <a:pt x="5168" y="7269"/>
                    </a:lnTo>
                    <a:lnTo>
                      <a:pt x="5615" y="7028"/>
                    </a:lnTo>
                    <a:lnTo>
                      <a:pt x="3273" y="517"/>
                    </a:lnTo>
                    <a:lnTo>
                      <a:pt x="3101" y="448"/>
                    </a:lnTo>
                    <a:lnTo>
                      <a:pt x="182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0" name="Google Shape;4880;p28"/>
              <p:cNvSpPr/>
              <p:nvPr/>
            </p:nvSpPr>
            <p:spPr>
              <a:xfrm>
                <a:off x="2404500" y="2183600"/>
                <a:ext cx="140400" cy="206700"/>
              </a:xfrm>
              <a:custGeom>
                <a:avLst/>
                <a:gdLst/>
                <a:ahLst/>
                <a:cxnLst/>
                <a:rect l="l" t="t" r="r" b="b"/>
                <a:pathLst>
                  <a:path w="5616" h="8268" fill="none" extrusionOk="0">
                    <a:moveTo>
                      <a:pt x="5615" y="7028"/>
                    </a:moveTo>
                    <a:lnTo>
                      <a:pt x="5615" y="7028"/>
                    </a:lnTo>
                    <a:lnTo>
                      <a:pt x="5168" y="7269"/>
                    </a:lnTo>
                    <a:lnTo>
                      <a:pt x="5168" y="7269"/>
                    </a:lnTo>
                    <a:lnTo>
                      <a:pt x="4479" y="7613"/>
                    </a:lnTo>
                    <a:lnTo>
                      <a:pt x="3755" y="7854"/>
                    </a:lnTo>
                    <a:lnTo>
                      <a:pt x="2963" y="8061"/>
                    </a:lnTo>
                    <a:lnTo>
                      <a:pt x="2171" y="8199"/>
                    </a:lnTo>
                    <a:lnTo>
                      <a:pt x="2171" y="8199"/>
                    </a:lnTo>
                    <a:lnTo>
                      <a:pt x="1654" y="8233"/>
                    </a:lnTo>
                    <a:lnTo>
                      <a:pt x="1137" y="8268"/>
                    </a:lnTo>
                    <a:lnTo>
                      <a:pt x="1137" y="8268"/>
                    </a:lnTo>
                    <a:lnTo>
                      <a:pt x="586" y="8233"/>
                    </a:lnTo>
                    <a:lnTo>
                      <a:pt x="0" y="8164"/>
                    </a:lnTo>
                    <a:lnTo>
                      <a:pt x="0" y="8164"/>
                    </a:lnTo>
                    <a:lnTo>
                      <a:pt x="104" y="6132"/>
                    </a:lnTo>
                    <a:lnTo>
                      <a:pt x="138" y="4237"/>
                    </a:lnTo>
                    <a:lnTo>
                      <a:pt x="138" y="2584"/>
                    </a:lnTo>
                    <a:lnTo>
                      <a:pt x="138" y="1275"/>
                    </a:lnTo>
                    <a:lnTo>
                      <a:pt x="138" y="1275"/>
                    </a:lnTo>
                    <a:lnTo>
                      <a:pt x="138" y="1068"/>
                    </a:lnTo>
                    <a:lnTo>
                      <a:pt x="138" y="1068"/>
                    </a:lnTo>
                    <a:lnTo>
                      <a:pt x="104" y="827"/>
                    </a:lnTo>
                    <a:lnTo>
                      <a:pt x="104" y="827"/>
                    </a:lnTo>
                    <a:lnTo>
                      <a:pt x="104" y="448"/>
                    </a:lnTo>
                    <a:lnTo>
                      <a:pt x="104" y="448"/>
                    </a:lnTo>
                    <a:lnTo>
                      <a:pt x="104" y="172"/>
                    </a:lnTo>
                    <a:lnTo>
                      <a:pt x="207" y="172"/>
                    </a:lnTo>
                    <a:lnTo>
                      <a:pt x="1413" y="35"/>
                    </a:lnTo>
                    <a:lnTo>
                      <a:pt x="1826" y="0"/>
                    </a:lnTo>
                    <a:lnTo>
                      <a:pt x="3101" y="448"/>
                    </a:lnTo>
                    <a:lnTo>
                      <a:pt x="3101" y="448"/>
                    </a:lnTo>
                    <a:lnTo>
                      <a:pt x="3273" y="517"/>
                    </a:lnTo>
                    <a:lnTo>
                      <a:pt x="5615" y="702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1" name="Google Shape;4881;p28"/>
              <p:cNvSpPr/>
              <p:nvPr/>
            </p:nvSpPr>
            <p:spPr>
              <a:xfrm>
                <a:off x="2258950" y="2185300"/>
                <a:ext cx="207575" cy="205000"/>
              </a:xfrm>
              <a:custGeom>
                <a:avLst/>
                <a:gdLst/>
                <a:ahLst/>
                <a:cxnLst/>
                <a:rect l="l" t="t" r="r" b="b"/>
                <a:pathLst>
                  <a:path w="8303" h="8200" extrusionOk="0">
                    <a:moveTo>
                      <a:pt x="5788" y="1"/>
                    </a:moveTo>
                    <a:lnTo>
                      <a:pt x="5202" y="208"/>
                    </a:lnTo>
                    <a:lnTo>
                      <a:pt x="4617" y="483"/>
                    </a:lnTo>
                    <a:lnTo>
                      <a:pt x="4169" y="724"/>
                    </a:lnTo>
                    <a:lnTo>
                      <a:pt x="3755" y="1034"/>
                    </a:lnTo>
                    <a:lnTo>
                      <a:pt x="3308" y="1344"/>
                    </a:lnTo>
                    <a:lnTo>
                      <a:pt x="2860" y="1689"/>
                    </a:lnTo>
                    <a:lnTo>
                      <a:pt x="2446" y="2068"/>
                    </a:lnTo>
                    <a:lnTo>
                      <a:pt x="1999" y="2481"/>
                    </a:lnTo>
                    <a:lnTo>
                      <a:pt x="1482" y="2998"/>
                    </a:lnTo>
                    <a:lnTo>
                      <a:pt x="965" y="3549"/>
                    </a:lnTo>
                    <a:lnTo>
                      <a:pt x="483" y="4135"/>
                    </a:lnTo>
                    <a:lnTo>
                      <a:pt x="1" y="4720"/>
                    </a:lnTo>
                    <a:lnTo>
                      <a:pt x="483" y="5306"/>
                    </a:lnTo>
                    <a:lnTo>
                      <a:pt x="1034" y="5857"/>
                    </a:lnTo>
                    <a:lnTo>
                      <a:pt x="1620" y="6339"/>
                    </a:lnTo>
                    <a:lnTo>
                      <a:pt x="2240" y="6787"/>
                    </a:lnTo>
                    <a:lnTo>
                      <a:pt x="2515" y="6615"/>
                    </a:lnTo>
                    <a:lnTo>
                      <a:pt x="2619" y="6546"/>
                    </a:lnTo>
                    <a:lnTo>
                      <a:pt x="2688" y="6581"/>
                    </a:lnTo>
                    <a:lnTo>
                      <a:pt x="2825" y="6684"/>
                    </a:lnTo>
                    <a:lnTo>
                      <a:pt x="2963" y="6856"/>
                    </a:lnTo>
                    <a:lnTo>
                      <a:pt x="3101" y="7097"/>
                    </a:lnTo>
                    <a:lnTo>
                      <a:pt x="3239" y="7339"/>
                    </a:lnTo>
                    <a:lnTo>
                      <a:pt x="3411" y="7442"/>
                    </a:lnTo>
                    <a:lnTo>
                      <a:pt x="3859" y="7614"/>
                    </a:lnTo>
                    <a:lnTo>
                      <a:pt x="4272" y="7752"/>
                    </a:lnTo>
                    <a:lnTo>
                      <a:pt x="5030" y="7959"/>
                    </a:lnTo>
                    <a:lnTo>
                      <a:pt x="5822" y="8096"/>
                    </a:lnTo>
                    <a:lnTo>
                      <a:pt x="6408" y="8165"/>
                    </a:lnTo>
                    <a:lnTo>
                      <a:pt x="6959" y="8200"/>
                    </a:lnTo>
                    <a:lnTo>
                      <a:pt x="7476" y="8165"/>
                    </a:lnTo>
                    <a:lnTo>
                      <a:pt x="7993" y="8131"/>
                    </a:lnTo>
                    <a:lnTo>
                      <a:pt x="8130" y="7786"/>
                    </a:lnTo>
                    <a:lnTo>
                      <a:pt x="8199" y="7476"/>
                    </a:lnTo>
                    <a:lnTo>
                      <a:pt x="8268" y="7132"/>
                    </a:lnTo>
                    <a:lnTo>
                      <a:pt x="8303" y="6822"/>
                    </a:lnTo>
                    <a:lnTo>
                      <a:pt x="8303" y="6477"/>
                    </a:lnTo>
                    <a:lnTo>
                      <a:pt x="8268" y="6167"/>
                    </a:lnTo>
                    <a:lnTo>
                      <a:pt x="8199" y="5857"/>
                    </a:lnTo>
                    <a:lnTo>
                      <a:pt x="8027" y="5547"/>
                    </a:lnTo>
                    <a:lnTo>
                      <a:pt x="7820" y="5065"/>
                    </a:lnTo>
                    <a:lnTo>
                      <a:pt x="7545" y="4548"/>
                    </a:lnTo>
                    <a:lnTo>
                      <a:pt x="7062" y="3342"/>
                    </a:lnTo>
                    <a:lnTo>
                      <a:pt x="6546" y="2102"/>
                    </a:lnTo>
                    <a:lnTo>
                      <a:pt x="6167" y="1000"/>
                    </a:lnTo>
                    <a:lnTo>
                      <a:pt x="6132" y="897"/>
                    </a:lnTo>
                    <a:lnTo>
                      <a:pt x="6063" y="793"/>
                    </a:lnTo>
                    <a:lnTo>
                      <a:pt x="5926" y="380"/>
                    </a:lnTo>
                    <a:lnTo>
                      <a:pt x="5788" y="1"/>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2" name="Google Shape;4882;p28"/>
              <p:cNvSpPr/>
              <p:nvPr/>
            </p:nvSpPr>
            <p:spPr>
              <a:xfrm>
                <a:off x="2258950" y="2185300"/>
                <a:ext cx="207575" cy="205000"/>
              </a:xfrm>
              <a:custGeom>
                <a:avLst/>
                <a:gdLst/>
                <a:ahLst/>
                <a:cxnLst/>
                <a:rect l="l" t="t" r="r" b="b"/>
                <a:pathLst>
                  <a:path w="8303" h="8200" fill="none" extrusionOk="0">
                    <a:moveTo>
                      <a:pt x="7993" y="8131"/>
                    </a:moveTo>
                    <a:lnTo>
                      <a:pt x="7993" y="8131"/>
                    </a:lnTo>
                    <a:lnTo>
                      <a:pt x="7476" y="8165"/>
                    </a:lnTo>
                    <a:lnTo>
                      <a:pt x="6959" y="8200"/>
                    </a:lnTo>
                    <a:lnTo>
                      <a:pt x="6959" y="8200"/>
                    </a:lnTo>
                    <a:lnTo>
                      <a:pt x="6408" y="8165"/>
                    </a:lnTo>
                    <a:lnTo>
                      <a:pt x="5822" y="8096"/>
                    </a:lnTo>
                    <a:lnTo>
                      <a:pt x="5822" y="8096"/>
                    </a:lnTo>
                    <a:lnTo>
                      <a:pt x="5030" y="7959"/>
                    </a:lnTo>
                    <a:lnTo>
                      <a:pt x="4272" y="7752"/>
                    </a:lnTo>
                    <a:lnTo>
                      <a:pt x="4272" y="7752"/>
                    </a:lnTo>
                    <a:lnTo>
                      <a:pt x="3859" y="7614"/>
                    </a:lnTo>
                    <a:lnTo>
                      <a:pt x="3411" y="7442"/>
                    </a:lnTo>
                    <a:lnTo>
                      <a:pt x="3411" y="7442"/>
                    </a:lnTo>
                    <a:lnTo>
                      <a:pt x="3239" y="7339"/>
                    </a:lnTo>
                    <a:lnTo>
                      <a:pt x="3239" y="7339"/>
                    </a:lnTo>
                    <a:lnTo>
                      <a:pt x="3101" y="7097"/>
                    </a:lnTo>
                    <a:lnTo>
                      <a:pt x="2963" y="6856"/>
                    </a:lnTo>
                    <a:lnTo>
                      <a:pt x="2825" y="6684"/>
                    </a:lnTo>
                    <a:lnTo>
                      <a:pt x="2688" y="6581"/>
                    </a:lnTo>
                    <a:lnTo>
                      <a:pt x="2688" y="6581"/>
                    </a:lnTo>
                    <a:lnTo>
                      <a:pt x="2619" y="6546"/>
                    </a:lnTo>
                    <a:lnTo>
                      <a:pt x="2515" y="6615"/>
                    </a:lnTo>
                    <a:lnTo>
                      <a:pt x="2240" y="6787"/>
                    </a:lnTo>
                    <a:lnTo>
                      <a:pt x="2240" y="6787"/>
                    </a:lnTo>
                    <a:lnTo>
                      <a:pt x="1620" y="6339"/>
                    </a:lnTo>
                    <a:lnTo>
                      <a:pt x="1034" y="5857"/>
                    </a:lnTo>
                    <a:lnTo>
                      <a:pt x="483" y="5306"/>
                    </a:lnTo>
                    <a:lnTo>
                      <a:pt x="1" y="4720"/>
                    </a:lnTo>
                    <a:lnTo>
                      <a:pt x="1" y="4720"/>
                    </a:lnTo>
                    <a:lnTo>
                      <a:pt x="483" y="4135"/>
                    </a:lnTo>
                    <a:lnTo>
                      <a:pt x="965" y="3549"/>
                    </a:lnTo>
                    <a:lnTo>
                      <a:pt x="1482" y="2998"/>
                    </a:lnTo>
                    <a:lnTo>
                      <a:pt x="1999" y="2481"/>
                    </a:lnTo>
                    <a:lnTo>
                      <a:pt x="1999" y="2481"/>
                    </a:lnTo>
                    <a:lnTo>
                      <a:pt x="2446" y="2068"/>
                    </a:lnTo>
                    <a:lnTo>
                      <a:pt x="2860" y="1689"/>
                    </a:lnTo>
                    <a:lnTo>
                      <a:pt x="2860" y="1689"/>
                    </a:lnTo>
                    <a:lnTo>
                      <a:pt x="3308" y="1344"/>
                    </a:lnTo>
                    <a:lnTo>
                      <a:pt x="3755" y="1034"/>
                    </a:lnTo>
                    <a:lnTo>
                      <a:pt x="4169" y="724"/>
                    </a:lnTo>
                    <a:lnTo>
                      <a:pt x="4617" y="483"/>
                    </a:lnTo>
                    <a:lnTo>
                      <a:pt x="4617" y="483"/>
                    </a:lnTo>
                    <a:lnTo>
                      <a:pt x="5202" y="208"/>
                    </a:lnTo>
                    <a:lnTo>
                      <a:pt x="5788" y="1"/>
                    </a:lnTo>
                    <a:lnTo>
                      <a:pt x="5788" y="1"/>
                    </a:lnTo>
                    <a:lnTo>
                      <a:pt x="5926" y="380"/>
                    </a:lnTo>
                    <a:lnTo>
                      <a:pt x="5926" y="380"/>
                    </a:lnTo>
                    <a:lnTo>
                      <a:pt x="6063" y="793"/>
                    </a:lnTo>
                    <a:lnTo>
                      <a:pt x="6063" y="793"/>
                    </a:lnTo>
                    <a:lnTo>
                      <a:pt x="6132" y="897"/>
                    </a:lnTo>
                    <a:lnTo>
                      <a:pt x="6132" y="897"/>
                    </a:lnTo>
                    <a:lnTo>
                      <a:pt x="6167" y="1000"/>
                    </a:lnTo>
                    <a:lnTo>
                      <a:pt x="6167" y="1000"/>
                    </a:lnTo>
                    <a:lnTo>
                      <a:pt x="6546" y="2102"/>
                    </a:lnTo>
                    <a:lnTo>
                      <a:pt x="7062" y="3342"/>
                    </a:lnTo>
                    <a:lnTo>
                      <a:pt x="7545" y="4548"/>
                    </a:lnTo>
                    <a:lnTo>
                      <a:pt x="7820" y="5065"/>
                    </a:lnTo>
                    <a:lnTo>
                      <a:pt x="8027" y="5547"/>
                    </a:lnTo>
                    <a:lnTo>
                      <a:pt x="8027" y="5547"/>
                    </a:lnTo>
                    <a:lnTo>
                      <a:pt x="8199" y="5857"/>
                    </a:lnTo>
                    <a:lnTo>
                      <a:pt x="8268" y="6167"/>
                    </a:lnTo>
                    <a:lnTo>
                      <a:pt x="8303" y="6477"/>
                    </a:lnTo>
                    <a:lnTo>
                      <a:pt x="8303" y="6822"/>
                    </a:lnTo>
                    <a:lnTo>
                      <a:pt x="8268" y="7132"/>
                    </a:lnTo>
                    <a:lnTo>
                      <a:pt x="8199" y="7476"/>
                    </a:lnTo>
                    <a:lnTo>
                      <a:pt x="8130" y="7786"/>
                    </a:lnTo>
                    <a:lnTo>
                      <a:pt x="7993" y="813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3" name="Google Shape;4883;p28"/>
              <p:cNvSpPr/>
              <p:nvPr/>
            </p:nvSpPr>
            <p:spPr>
              <a:xfrm>
                <a:off x="2481150" y="2191350"/>
                <a:ext cx="162775" cy="173975"/>
              </a:xfrm>
              <a:custGeom>
                <a:avLst/>
                <a:gdLst/>
                <a:ahLst/>
                <a:cxnLst/>
                <a:rect l="l" t="t" r="r" b="b"/>
                <a:pathLst>
                  <a:path w="6511" h="6959" extrusionOk="0">
                    <a:moveTo>
                      <a:pt x="0" y="0"/>
                    </a:moveTo>
                    <a:lnTo>
                      <a:pt x="35" y="138"/>
                    </a:lnTo>
                    <a:lnTo>
                      <a:pt x="35" y="172"/>
                    </a:lnTo>
                    <a:lnTo>
                      <a:pt x="35" y="207"/>
                    </a:lnTo>
                    <a:lnTo>
                      <a:pt x="310" y="1137"/>
                    </a:lnTo>
                    <a:lnTo>
                      <a:pt x="482" y="1860"/>
                    </a:lnTo>
                    <a:lnTo>
                      <a:pt x="655" y="2687"/>
                    </a:lnTo>
                    <a:lnTo>
                      <a:pt x="793" y="3273"/>
                    </a:lnTo>
                    <a:lnTo>
                      <a:pt x="896" y="3789"/>
                    </a:lnTo>
                    <a:lnTo>
                      <a:pt x="1034" y="4272"/>
                    </a:lnTo>
                    <a:lnTo>
                      <a:pt x="1171" y="4685"/>
                    </a:lnTo>
                    <a:lnTo>
                      <a:pt x="1550" y="5615"/>
                    </a:lnTo>
                    <a:lnTo>
                      <a:pt x="2067" y="6786"/>
                    </a:lnTo>
                    <a:lnTo>
                      <a:pt x="2102" y="6959"/>
                    </a:lnTo>
                    <a:lnTo>
                      <a:pt x="2549" y="6718"/>
                    </a:lnTo>
                    <a:lnTo>
                      <a:pt x="2997" y="6408"/>
                    </a:lnTo>
                    <a:lnTo>
                      <a:pt x="3445" y="6097"/>
                    </a:lnTo>
                    <a:lnTo>
                      <a:pt x="3858" y="5787"/>
                    </a:lnTo>
                    <a:lnTo>
                      <a:pt x="4237" y="5409"/>
                    </a:lnTo>
                    <a:lnTo>
                      <a:pt x="3962" y="4754"/>
                    </a:lnTo>
                    <a:lnTo>
                      <a:pt x="3893" y="4582"/>
                    </a:lnTo>
                    <a:lnTo>
                      <a:pt x="3893" y="4513"/>
                    </a:lnTo>
                    <a:lnTo>
                      <a:pt x="3893" y="4478"/>
                    </a:lnTo>
                    <a:lnTo>
                      <a:pt x="4134" y="4410"/>
                    </a:lnTo>
                    <a:lnTo>
                      <a:pt x="4410" y="4375"/>
                    </a:lnTo>
                    <a:lnTo>
                      <a:pt x="5133" y="4341"/>
                    </a:lnTo>
                    <a:lnTo>
                      <a:pt x="5581" y="3686"/>
                    </a:lnTo>
                    <a:lnTo>
                      <a:pt x="5960" y="2997"/>
                    </a:lnTo>
                    <a:lnTo>
                      <a:pt x="6270" y="2239"/>
                    </a:lnTo>
                    <a:lnTo>
                      <a:pt x="6511" y="1481"/>
                    </a:lnTo>
                    <a:lnTo>
                      <a:pt x="5788" y="1413"/>
                    </a:lnTo>
                    <a:lnTo>
                      <a:pt x="5064" y="1344"/>
                    </a:lnTo>
                    <a:lnTo>
                      <a:pt x="4375" y="1206"/>
                    </a:lnTo>
                    <a:lnTo>
                      <a:pt x="3790" y="1068"/>
                    </a:lnTo>
                    <a:lnTo>
                      <a:pt x="1309" y="345"/>
                    </a:lnTo>
                    <a:lnTo>
                      <a:pt x="0" y="0"/>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4" name="Google Shape;4884;p28"/>
              <p:cNvSpPr/>
              <p:nvPr/>
            </p:nvSpPr>
            <p:spPr>
              <a:xfrm>
                <a:off x="2409650" y="2081975"/>
                <a:ext cx="80125" cy="194650"/>
              </a:xfrm>
              <a:custGeom>
                <a:avLst/>
                <a:gdLst/>
                <a:ahLst/>
                <a:cxnLst/>
                <a:rect l="l" t="t" r="r" b="b"/>
                <a:pathLst>
                  <a:path w="3205" h="7786" extrusionOk="0">
                    <a:moveTo>
                      <a:pt x="2102" y="0"/>
                    </a:moveTo>
                    <a:lnTo>
                      <a:pt x="1999" y="69"/>
                    </a:lnTo>
                    <a:lnTo>
                      <a:pt x="1861" y="241"/>
                    </a:lnTo>
                    <a:lnTo>
                      <a:pt x="1758" y="517"/>
                    </a:lnTo>
                    <a:lnTo>
                      <a:pt x="1172" y="1791"/>
                    </a:lnTo>
                    <a:lnTo>
                      <a:pt x="621" y="2997"/>
                    </a:lnTo>
                    <a:lnTo>
                      <a:pt x="1" y="4203"/>
                    </a:lnTo>
                    <a:lnTo>
                      <a:pt x="104" y="4444"/>
                    </a:lnTo>
                    <a:lnTo>
                      <a:pt x="380" y="5030"/>
                    </a:lnTo>
                    <a:lnTo>
                      <a:pt x="552" y="5340"/>
                    </a:lnTo>
                    <a:lnTo>
                      <a:pt x="759" y="5650"/>
                    </a:lnTo>
                    <a:lnTo>
                      <a:pt x="966" y="5925"/>
                    </a:lnTo>
                    <a:lnTo>
                      <a:pt x="1172" y="6098"/>
                    </a:lnTo>
                    <a:lnTo>
                      <a:pt x="1379" y="6270"/>
                    </a:lnTo>
                    <a:lnTo>
                      <a:pt x="1620" y="6511"/>
                    </a:lnTo>
                    <a:lnTo>
                      <a:pt x="2102" y="7097"/>
                    </a:lnTo>
                    <a:lnTo>
                      <a:pt x="2550" y="7579"/>
                    </a:lnTo>
                    <a:lnTo>
                      <a:pt x="2688" y="7751"/>
                    </a:lnTo>
                    <a:lnTo>
                      <a:pt x="2826" y="7786"/>
                    </a:lnTo>
                    <a:lnTo>
                      <a:pt x="2895" y="7786"/>
                    </a:lnTo>
                    <a:lnTo>
                      <a:pt x="2998" y="7682"/>
                    </a:lnTo>
                    <a:lnTo>
                      <a:pt x="3032" y="7544"/>
                    </a:lnTo>
                    <a:lnTo>
                      <a:pt x="3101" y="7372"/>
                    </a:lnTo>
                    <a:lnTo>
                      <a:pt x="3170" y="6959"/>
                    </a:lnTo>
                    <a:lnTo>
                      <a:pt x="3205" y="6442"/>
                    </a:lnTo>
                    <a:lnTo>
                      <a:pt x="3205" y="5925"/>
                    </a:lnTo>
                    <a:lnTo>
                      <a:pt x="3170" y="5443"/>
                    </a:lnTo>
                    <a:lnTo>
                      <a:pt x="3101" y="5030"/>
                    </a:lnTo>
                    <a:lnTo>
                      <a:pt x="3067" y="4892"/>
                    </a:lnTo>
                    <a:lnTo>
                      <a:pt x="3032" y="4788"/>
                    </a:lnTo>
                    <a:lnTo>
                      <a:pt x="2929" y="4616"/>
                    </a:lnTo>
                    <a:lnTo>
                      <a:pt x="2860" y="4375"/>
                    </a:lnTo>
                    <a:lnTo>
                      <a:pt x="2791" y="4134"/>
                    </a:lnTo>
                    <a:lnTo>
                      <a:pt x="2757" y="3824"/>
                    </a:lnTo>
                    <a:lnTo>
                      <a:pt x="2757" y="3445"/>
                    </a:lnTo>
                    <a:lnTo>
                      <a:pt x="2757" y="3032"/>
                    </a:lnTo>
                    <a:lnTo>
                      <a:pt x="2826" y="2549"/>
                    </a:lnTo>
                    <a:lnTo>
                      <a:pt x="2895" y="1998"/>
                    </a:lnTo>
                    <a:lnTo>
                      <a:pt x="2826" y="1516"/>
                    </a:lnTo>
                    <a:lnTo>
                      <a:pt x="2722" y="1068"/>
                    </a:lnTo>
                    <a:lnTo>
                      <a:pt x="2585" y="620"/>
                    </a:lnTo>
                    <a:lnTo>
                      <a:pt x="2516" y="414"/>
                    </a:lnTo>
                    <a:lnTo>
                      <a:pt x="2412" y="241"/>
                    </a:lnTo>
                    <a:lnTo>
                      <a:pt x="2309" y="104"/>
                    </a:lnTo>
                    <a:lnTo>
                      <a:pt x="2206" y="35"/>
                    </a:lnTo>
                    <a:lnTo>
                      <a:pt x="2102"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5" name="Google Shape;4885;p28"/>
              <p:cNvSpPr/>
              <p:nvPr/>
            </p:nvSpPr>
            <p:spPr>
              <a:xfrm>
                <a:off x="2409650" y="2081975"/>
                <a:ext cx="80125" cy="194650"/>
              </a:xfrm>
              <a:custGeom>
                <a:avLst/>
                <a:gdLst/>
                <a:ahLst/>
                <a:cxnLst/>
                <a:rect l="l" t="t" r="r" b="b"/>
                <a:pathLst>
                  <a:path w="3205" h="7786" fill="none" extrusionOk="0">
                    <a:moveTo>
                      <a:pt x="2895" y="1998"/>
                    </a:moveTo>
                    <a:lnTo>
                      <a:pt x="2895" y="1998"/>
                    </a:lnTo>
                    <a:lnTo>
                      <a:pt x="2826" y="2549"/>
                    </a:lnTo>
                    <a:lnTo>
                      <a:pt x="2757" y="3032"/>
                    </a:lnTo>
                    <a:lnTo>
                      <a:pt x="2757" y="3445"/>
                    </a:lnTo>
                    <a:lnTo>
                      <a:pt x="2757" y="3824"/>
                    </a:lnTo>
                    <a:lnTo>
                      <a:pt x="2791" y="4134"/>
                    </a:lnTo>
                    <a:lnTo>
                      <a:pt x="2860" y="4375"/>
                    </a:lnTo>
                    <a:lnTo>
                      <a:pt x="2929" y="4616"/>
                    </a:lnTo>
                    <a:lnTo>
                      <a:pt x="3032" y="4788"/>
                    </a:lnTo>
                    <a:lnTo>
                      <a:pt x="3032" y="4788"/>
                    </a:lnTo>
                    <a:lnTo>
                      <a:pt x="3067" y="4892"/>
                    </a:lnTo>
                    <a:lnTo>
                      <a:pt x="3101" y="5030"/>
                    </a:lnTo>
                    <a:lnTo>
                      <a:pt x="3170" y="5443"/>
                    </a:lnTo>
                    <a:lnTo>
                      <a:pt x="3205" y="5925"/>
                    </a:lnTo>
                    <a:lnTo>
                      <a:pt x="3205" y="6442"/>
                    </a:lnTo>
                    <a:lnTo>
                      <a:pt x="3170" y="6959"/>
                    </a:lnTo>
                    <a:lnTo>
                      <a:pt x="3101" y="7372"/>
                    </a:lnTo>
                    <a:lnTo>
                      <a:pt x="3032" y="7544"/>
                    </a:lnTo>
                    <a:lnTo>
                      <a:pt x="2998" y="7682"/>
                    </a:lnTo>
                    <a:lnTo>
                      <a:pt x="2895" y="7786"/>
                    </a:lnTo>
                    <a:lnTo>
                      <a:pt x="2826" y="7786"/>
                    </a:lnTo>
                    <a:lnTo>
                      <a:pt x="2826" y="7786"/>
                    </a:lnTo>
                    <a:lnTo>
                      <a:pt x="2688" y="7751"/>
                    </a:lnTo>
                    <a:lnTo>
                      <a:pt x="2550" y="7579"/>
                    </a:lnTo>
                    <a:lnTo>
                      <a:pt x="2102" y="7097"/>
                    </a:lnTo>
                    <a:lnTo>
                      <a:pt x="1620" y="6511"/>
                    </a:lnTo>
                    <a:lnTo>
                      <a:pt x="1379" y="6270"/>
                    </a:lnTo>
                    <a:lnTo>
                      <a:pt x="1172" y="6098"/>
                    </a:lnTo>
                    <a:lnTo>
                      <a:pt x="1172" y="6098"/>
                    </a:lnTo>
                    <a:lnTo>
                      <a:pt x="966" y="5925"/>
                    </a:lnTo>
                    <a:lnTo>
                      <a:pt x="759" y="5650"/>
                    </a:lnTo>
                    <a:lnTo>
                      <a:pt x="552" y="5340"/>
                    </a:lnTo>
                    <a:lnTo>
                      <a:pt x="380" y="5030"/>
                    </a:lnTo>
                    <a:lnTo>
                      <a:pt x="104" y="4444"/>
                    </a:lnTo>
                    <a:lnTo>
                      <a:pt x="1" y="4203"/>
                    </a:lnTo>
                    <a:lnTo>
                      <a:pt x="1" y="4203"/>
                    </a:lnTo>
                    <a:lnTo>
                      <a:pt x="621" y="2997"/>
                    </a:lnTo>
                    <a:lnTo>
                      <a:pt x="1172" y="1791"/>
                    </a:lnTo>
                    <a:lnTo>
                      <a:pt x="1758" y="517"/>
                    </a:lnTo>
                    <a:lnTo>
                      <a:pt x="1758" y="517"/>
                    </a:lnTo>
                    <a:lnTo>
                      <a:pt x="1861" y="241"/>
                    </a:lnTo>
                    <a:lnTo>
                      <a:pt x="1999" y="69"/>
                    </a:lnTo>
                    <a:lnTo>
                      <a:pt x="2102" y="0"/>
                    </a:lnTo>
                    <a:lnTo>
                      <a:pt x="2206" y="35"/>
                    </a:lnTo>
                    <a:lnTo>
                      <a:pt x="2309" y="104"/>
                    </a:lnTo>
                    <a:lnTo>
                      <a:pt x="2412" y="241"/>
                    </a:lnTo>
                    <a:lnTo>
                      <a:pt x="2516" y="414"/>
                    </a:lnTo>
                    <a:lnTo>
                      <a:pt x="2585" y="620"/>
                    </a:lnTo>
                    <a:lnTo>
                      <a:pt x="2722" y="1068"/>
                    </a:lnTo>
                    <a:lnTo>
                      <a:pt x="2826" y="1516"/>
                    </a:lnTo>
                    <a:lnTo>
                      <a:pt x="2895" y="199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6" name="Google Shape;4886;p28"/>
              <p:cNvSpPr/>
              <p:nvPr/>
            </p:nvSpPr>
            <p:spPr>
              <a:xfrm>
                <a:off x="2432925" y="2125900"/>
                <a:ext cx="47375" cy="42225"/>
              </a:xfrm>
              <a:custGeom>
                <a:avLst/>
                <a:gdLst/>
                <a:ahLst/>
                <a:cxnLst/>
                <a:rect l="l" t="t" r="r" b="b"/>
                <a:pathLst>
                  <a:path w="1895" h="1689" extrusionOk="0">
                    <a:moveTo>
                      <a:pt x="172" y="0"/>
                    </a:moveTo>
                    <a:lnTo>
                      <a:pt x="103" y="69"/>
                    </a:lnTo>
                    <a:lnTo>
                      <a:pt x="35" y="138"/>
                    </a:lnTo>
                    <a:lnTo>
                      <a:pt x="0" y="276"/>
                    </a:lnTo>
                    <a:lnTo>
                      <a:pt x="69" y="413"/>
                    </a:lnTo>
                    <a:lnTo>
                      <a:pt x="276" y="0"/>
                    </a:lnTo>
                    <a:close/>
                    <a:moveTo>
                      <a:pt x="1895" y="723"/>
                    </a:moveTo>
                    <a:lnTo>
                      <a:pt x="1890" y="797"/>
                    </a:lnTo>
                    <a:lnTo>
                      <a:pt x="1895" y="758"/>
                    </a:lnTo>
                    <a:lnTo>
                      <a:pt x="1895" y="723"/>
                    </a:lnTo>
                    <a:close/>
                    <a:moveTo>
                      <a:pt x="1890" y="797"/>
                    </a:moveTo>
                    <a:lnTo>
                      <a:pt x="1860" y="1033"/>
                    </a:lnTo>
                    <a:lnTo>
                      <a:pt x="1826" y="1688"/>
                    </a:lnTo>
                    <a:lnTo>
                      <a:pt x="1860" y="1240"/>
                    </a:lnTo>
                    <a:lnTo>
                      <a:pt x="1890" y="797"/>
                    </a:lnTo>
                    <a:close/>
                  </a:path>
                </a:pathLst>
              </a:custGeom>
              <a:solidFill>
                <a:srgbClr val="D0D0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7" name="Google Shape;4887;p28"/>
              <p:cNvSpPr/>
              <p:nvPr/>
            </p:nvSpPr>
            <p:spPr>
              <a:xfrm>
                <a:off x="2478550" y="2143975"/>
                <a:ext cx="1750" cy="24150"/>
              </a:xfrm>
              <a:custGeom>
                <a:avLst/>
                <a:gdLst/>
                <a:ahLst/>
                <a:cxnLst/>
                <a:rect l="l" t="t" r="r" b="b"/>
                <a:pathLst>
                  <a:path w="70" h="966" fill="none" extrusionOk="0">
                    <a:moveTo>
                      <a:pt x="70" y="0"/>
                    </a:moveTo>
                    <a:lnTo>
                      <a:pt x="70" y="0"/>
                    </a:lnTo>
                    <a:lnTo>
                      <a:pt x="35" y="517"/>
                    </a:lnTo>
                    <a:lnTo>
                      <a:pt x="1" y="965"/>
                    </a:lnTo>
                    <a:lnTo>
                      <a:pt x="1" y="965"/>
                    </a:lnTo>
                    <a:lnTo>
                      <a:pt x="35" y="310"/>
                    </a:lnTo>
                    <a:lnTo>
                      <a:pt x="35" y="310"/>
                    </a:lnTo>
                    <a:lnTo>
                      <a:pt x="70" y="35"/>
                    </a:lnTo>
                    <a:lnTo>
                      <a:pt x="70" y="35"/>
                    </a:lnTo>
                    <a:lnTo>
                      <a:pt x="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8" name="Google Shape;4888;p28"/>
              <p:cNvSpPr/>
              <p:nvPr/>
            </p:nvSpPr>
            <p:spPr>
              <a:xfrm>
                <a:off x="2432925" y="2125900"/>
                <a:ext cx="6900" cy="10350"/>
              </a:xfrm>
              <a:custGeom>
                <a:avLst/>
                <a:gdLst/>
                <a:ahLst/>
                <a:cxnLst/>
                <a:rect l="l" t="t" r="r" b="b"/>
                <a:pathLst>
                  <a:path w="276" h="414" fill="none" extrusionOk="0">
                    <a:moveTo>
                      <a:pt x="276" y="0"/>
                    </a:moveTo>
                    <a:lnTo>
                      <a:pt x="276" y="0"/>
                    </a:lnTo>
                    <a:lnTo>
                      <a:pt x="172" y="0"/>
                    </a:lnTo>
                    <a:lnTo>
                      <a:pt x="103" y="69"/>
                    </a:lnTo>
                    <a:lnTo>
                      <a:pt x="35" y="138"/>
                    </a:lnTo>
                    <a:lnTo>
                      <a:pt x="0" y="276"/>
                    </a:lnTo>
                    <a:lnTo>
                      <a:pt x="0" y="276"/>
                    </a:lnTo>
                    <a:lnTo>
                      <a:pt x="69" y="413"/>
                    </a:lnTo>
                    <a:lnTo>
                      <a:pt x="69" y="413"/>
                    </a:lnTo>
                    <a:lnTo>
                      <a:pt x="27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9" name="Google Shape;4889;p28"/>
              <p:cNvSpPr/>
              <p:nvPr/>
            </p:nvSpPr>
            <p:spPr>
              <a:xfrm>
                <a:off x="2434650" y="2125025"/>
                <a:ext cx="45650" cy="48250"/>
              </a:xfrm>
              <a:custGeom>
                <a:avLst/>
                <a:gdLst/>
                <a:ahLst/>
                <a:cxnLst/>
                <a:rect l="l" t="t" r="r" b="b"/>
                <a:pathLst>
                  <a:path w="1826" h="1930" extrusionOk="0">
                    <a:moveTo>
                      <a:pt x="276" y="1"/>
                    </a:moveTo>
                    <a:lnTo>
                      <a:pt x="207" y="35"/>
                    </a:lnTo>
                    <a:lnTo>
                      <a:pt x="0" y="448"/>
                    </a:lnTo>
                    <a:lnTo>
                      <a:pt x="207" y="793"/>
                    </a:lnTo>
                    <a:lnTo>
                      <a:pt x="379" y="965"/>
                    </a:lnTo>
                    <a:lnTo>
                      <a:pt x="586" y="1172"/>
                    </a:lnTo>
                    <a:lnTo>
                      <a:pt x="827" y="1379"/>
                    </a:lnTo>
                    <a:lnTo>
                      <a:pt x="1102" y="1585"/>
                    </a:lnTo>
                    <a:lnTo>
                      <a:pt x="1412" y="1792"/>
                    </a:lnTo>
                    <a:lnTo>
                      <a:pt x="1757" y="1930"/>
                    </a:lnTo>
                    <a:lnTo>
                      <a:pt x="1757" y="1723"/>
                    </a:lnTo>
                    <a:lnTo>
                      <a:pt x="1791" y="1275"/>
                    </a:lnTo>
                    <a:lnTo>
                      <a:pt x="1826" y="758"/>
                    </a:lnTo>
                    <a:lnTo>
                      <a:pt x="1688" y="655"/>
                    </a:lnTo>
                    <a:lnTo>
                      <a:pt x="1550" y="621"/>
                    </a:lnTo>
                    <a:lnTo>
                      <a:pt x="1343" y="552"/>
                    </a:lnTo>
                    <a:lnTo>
                      <a:pt x="1240" y="483"/>
                    </a:lnTo>
                    <a:lnTo>
                      <a:pt x="1137" y="380"/>
                    </a:lnTo>
                    <a:lnTo>
                      <a:pt x="999" y="276"/>
                    </a:lnTo>
                    <a:lnTo>
                      <a:pt x="758" y="138"/>
                    </a:lnTo>
                    <a:lnTo>
                      <a:pt x="517" y="69"/>
                    </a:lnTo>
                    <a:lnTo>
                      <a:pt x="276" y="1"/>
                    </a:lnTo>
                    <a:close/>
                  </a:path>
                </a:pathLst>
              </a:custGeom>
              <a:solidFill>
                <a:srgbClr val="C892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0" name="Google Shape;4890;p28"/>
              <p:cNvSpPr/>
              <p:nvPr/>
            </p:nvSpPr>
            <p:spPr>
              <a:xfrm>
                <a:off x="2434650" y="2125025"/>
                <a:ext cx="45650" cy="48250"/>
              </a:xfrm>
              <a:custGeom>
                <a:avLst/>
                <a:gdLst/>
                <a:ahLst/>
                <a:cxnLst/>
                <a:rect l="l" t="t" r="r" b="b"/>
                <a:pathLst>
                  <a:path w="1826" h="1930" fill="none" extrusionOk="0">
                    <a:moveTo>
                      <a:pt x="276" y="1"/>
                    </a:moveTo>
                    <a:lnTo>
                      <a:pt x="276" y="1"/>
                    </a:lnTo>
                    <a:lnTo>
                      <a:pt x="207" y="35"/>
                    </a:lnTo>
                    <a:lnTo>
                      <a:pt x="207" y="35"/>
                    </a:lnTo>
                    <a:lnTo>
                      <a:pt x="0" y="448"/>
                    </a:lnTo>
                    <a:lnTo>
                      <a:pt x="0" y="448"/>
                    </a:lnTo>
                    <a:lnTo>
                      <a:pt x="207" y="793"/>
                    </a:lnTo>
                    <a:lnTo>
                      <a:pt x="379" y="965"/>
                    </a:lnTo>
                    <a:lnTo>
                      <a:pt x="586" y="1172"/>
                    </a:lnTo>
                    <a:lnTo>
                      <a:pt x="827" y="1379"/>
                    </a:lnTo>
                    <a:lnTo>
                      <a:pt x="1102" y="1585"/>
                    </a:lnTo>
                    <a:lnTo>
                      <a:pt x="1412" y="1792"/>
                    </a:lnTo>
                    <a:lnTo>
                      <a:pt x="1757" y="1930"/>
                    </a:lnTo>
                    <a:lnTo>
                      <a:pt x="1757" y="1930"/>
                    </a:lnTo>
                    <a:lnTo>
                      <a:pt x="1757" y="1723"/>
                    </a:lnTo>
                    <a:lnTo>
                      <a:pt x="1757" y="1723"/>
                    </a:lnTo>
                    <a:lnTo>
                      <a:pt x="1791" y="1275"/>
                    </a:lnTo>
                    <a:lnTo>
                      <a:pt x="1826" y="758"/>
                    </a:lnTo>
                    <a:lnTo>
                      <a:pt x="1826" y="758"/>
                    </a:lnTo>
                    <a:lnTo>
                      <a:pt x="1688" y="655"/>
                    </a:lnTo>
                    <a:lnTo>
                      <a:pt x="1550" y="621"/>
                    </a:lnTo>
                    <a:lnTo>
                      <a:pt x="1550" y="621"/>
                    </a:lnTo>
                    <a:lnTo>
                      <a:pt x="1343" y="552"/>
                    </a:lnTo>
                    <a:lnTo>
                      <a:pt x="1240" y="483"/>
                    </a:lnTo>
                    <a:lnTo>
                      <a:pt x="1137" y="380"/>
                    </a:lnTo>
                    <a:lnTo>
                      <a:pt x="1137" y="380"/>
                    </a:lnTo>
                    <a:lnTo>
                      <a:pt x="999" y="276"/>
                    </a:lnTo>
                    <a:lnTo>
                      <a:pt x="758" y="138"/>
                    </a:lnTo>
                    <a:lnTo>
                      <a:pt x="517" y="69"/>
                    </a:lnTo>
                    <a:lnTo>
                      <a:pt x="27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1" name="Google Shape;4891;p28"/>
              <p:cNvSpPr/>
              <p:nvPr/>
            </p:nvSpPr>
            <p:spPr>
              <a:xfrm>
                <a:off x="2329575" y="2349800"/>
                <a:ext cx="36200" cy="29300"/>
              </a:xfrm>
              <a:custGeom>
                <a:avLst/>
                <a:gdLst/>
                <a:ahLst/>
                <a:cxnLst/>
                <a:rect l="l" t="t" r="r" b="b"/>
                <a:pathLst>
                  <a:path w="1448" h="1172" extrusionOk="0">
                    <a:moveTo>
                      <a:pt x="0" y="1"/>
                    </a:moveTo>
                    <a:lnTo>
                      <a:pt x="173" y="138"/>
                    </a:lnTo>
                    <a:lnTo>
                      <a:pt x="310" y="311"/>
                    </a:lnTo>
                    <a:lnTo>
                      <a:pt x="448" y="552"/>
                    </a:lnTo>
                    <a:lnTo>
                      <a:pt x="586" y="862"/>
                    </a:lnTo>
                    <a:lnTo>
                      <a:pt x="1034" y="1034"/>
                    </a:lnTo>
                    <a:lnTo>
                      <a:pt x="1447" y="1172"/>
                    </a:lnTo>
                    <a:lnTo>
                      <a:pt x="1447" y="1172"/>
                    </a:lnTo>
                    <a:lnTo>
                      <a:pt x="1137" y="827"/>
                    </a:lnTo>
                    <a:lnTo>
                      <a:pt x="793" y="517"/>
                    </a:lnTo>
                    <a:lnTo>
                      <a:pt x="414" y="242"/>
                    </a:lnTo>
                    <a:lnTo>
                      <a:pt x="0" y="1"/>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2" name="Google Shape;4892;p28"/>
              <p:cNvSpPr/>
              <p:nvPr/>
            </p:nvSpPr>
            <p:spPr>
              <a:xfrm>
                <a:off x="2329575" y="2349800"/>
                <a:ext cx="36200" cy="29300"/>
              </a:xfrm>
              <a:custGeom>
                <a:avLst/>
                <a:gdLst/>
                <a:ahLst/>
                <a:cxnLst/>
                <a:rect l="l" t="t" r="r" b="b"/>
                <a:pathLst>
                  <a:path w="1448" h="1172" fill="none" extrusionOk="0">
                    <a:moveTo>
                      <a:pt x="0" y="1"/>
                    </a:moveTo>
                    <a:lnTo>
                      <a:pt x="0" y="1"/>
                    </a:lnTo>
                    <a:lnTo>
                      <a:pt x="173" y="138"/>
                    </a:lnTo>
                    <a:lnTo>
                      <a:pt x="310" y="311"/>
                    </a:lnTo>
                    <a:lnTo>
                      <a:pt x="448" y="552"/>
                    </a:lnTo>
                    <a:lnTo>
                      <a:pt x="586" y="862"/>
                    </a:lnTo>
                    <a:lnTo>
                      <a:pt x="586" y="862"/>
                    </a:lnTo>
                    <a:lnTo>
                      <a:pt x="1034" y="1034"/>
                    </a:lnTo>
                    <a:lnTo>
                      <a:pt x="1447" y="1172"/>
                    </a:lnTo>
                    <a:lnTo>
                      <a:pt x="1447" y="1172"/>
                    </a:lnTo>
                    <a:lnTo>
                      <a:pt x="1137" y="827"/>
                    </a:lnTo>
                    <a:lnTo>
                      <a:pt x="793" y="517"/>
                    </a:lnTo>
                    <a:lnTo>
                      <a:pt x="414" y="242"/>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3" name="Google Shape;4893;p28"/>
              <p:cNvSpPr/>
              <p:nvPr/>
            </p:nvSpPr>
            <p:spPr>
              <a:xfrm>
                <a:off x="2410525" y="2205125"/>
                <a:ext cx="4325" cy="5175"/>
              </a:xfrm>
              <a:custGeom>
                <a:avLst/>
                <a:gdLst/>
                <a:ahLst/>
                <a:cxnLst/>
                <a:rect l="l" t="t" r="r" b="b"/>
                <a:pathLst>
                  <a:path w="173" h="207" extrusionOk="0">
                    <a:moveTo>
                      <a:pt x="0" y="0"/>
                    </a:moveTo>
                    <a:lnTo>
                      <a:pt x="69" y="104"/>
                    </a:lnTo>
                    <a:lnTo>
                      <a:pt x="104" y="207"/>
                    </a:lnTo>
                    <a:lnTo>
                      <a:pt x="173" y="35"/>
                    </a:lnTo>
                    <a:lnTo>
                      <a:pt x="0" y="0"/>
                    </a:lnTo>
                    <a:close/>
                  </a:path>
                </a:pathLst>
              </a:custGeom>
              <a:solidFill>
                <a:srgbClr val="BABA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4" name="Google Shape;4894;p28"/>
              <p:cNvSpPr/>
              <p:nvPr/>
            </p:nvSpPr>
            <p:spPr>
              <a:xfrm>
                <a:off x="2410525" y="2205125"/>
                <a:ext cx="4325" cy="5175"/>
              </a:xfrm>
              <a:custGeom>
                <a:avLst/>
                <a:gdLst/>
                <a:ahLst/>
                <a:cxnLst/>
                <a:rect l="l" t="t" r="r" b="b"/>
                <a:pathLst>
                  <a:path w="173" h="207" fill="none" extrusionOk="0">
                    <a:moveTo>
                      <a:pt x="0" y="0"/>
                    </a:moveTo>
                    <a:lnTo>
                      <a:pt x="0" y="0"/>
                    </a:lnTo>
                    <a:lnTo>
                      <a:pt x="0" y="0"/>
                    </a:lnTo>
                    <a:lnTo>
                      <a:pt x="0" y="0"/>
                    </a:lnTo>
                    <a:lnTo>
                      <a:pt x="69" y="104"/>
                    </a:lnTo>
                    <a:lnTo>
                      <a:pt x="69" y="104"/>
                    </a:lnTo>
                    <a:lnTo>
                      <a:pt x="104" y="207"/>
                    </a:lnTo>
                    <a:lnTo>
                      <a:pt x="104" y="207"/>
                    </a:lnTo>
                    <a:lnTo>
                      <a:pt x="104" y="207"/>
                    </a:lnTo>
                    <a:lnTo>
                      <a:pt x="104" y="207"/>
                    </a:lnTo>
                    <a:lnTo>
                      <a:pt x="173" y="35"/>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5" name="Google Shape;4895;p28"/>
              <p:cNvSpPr/>
              <p:nvPr/>
            </p:nvSpPr>
            <p:spPr>
              <a:xfrm>
                <a:off x="2312350" y="2197375"/>
                <a:ext cx="100775" cy="49975"/>
              </a:xfrm>
              <a:custGeom>
                <a:avLst/>
                <a:gdLst/>
                <a:ahLst/>
                <a:cxnLst/>
                <a:rect l="l" t="t" r="r" b="b"/>
                <a:pathLst>
                  <a:path w="4031" h="1999" extrusionOk="0">
                    <a:moveTo>
                      <a:pt x="2618" y="0"/>
                    </a:moveTo>
                    <a:lnTo>
                      <a:pt x="1964" y="414"/>
                    </a:lnTo>
                    <a:lnTo>
                      <a:pt x="1309" y="861"/>
                    </a:lnTo>
                    <a:lnTo>
                      <a:pt x="655" y="1413"/>
                    </a:lnTo>
                    <a:lnTo>
                      <a:pt x="0" y="1998"/>
                    </a:lnTo>
                    <a:lnTo>
                      <a:pt x="0" y="1998"/>
                    </a:lnTo>
                    <a:lnTo>
                      <a:pt x="689" y="1964"/>
                    </a:lnTo>
                    <a:lnTo>
                      <a:pt x="1103" y="1929"/>
                    </a:lnTo>
                    <a:lnTo>
                      <a:pt x="1551" y="1826"/>
                    </a:lnTo>
                    <a:lnTo>
                      <a:pt x="2067" y="1688"/>
                    </a:lnTo>
                    <a:lnTo>
                      <a:pt x="2550" y="1482"/>
                    </a:lnTo>
                    <a:lnTo>
                      <a:pt x="3032" y="1240"/>
                    </a:lnTo>
                    <a:lnTo>
                      <a:pt x="3445" y="999"/>
                    </a:lnTo>
                    <a:lnTo>
                      <a:pt x="3790" y="758"/>
                    </a:lnTo>
                    <a:lnTo>
                      <a:pt x="4031" y="517"/>
                    </a:lnTo>
                    <a:lnTo>
                      <a:pt x="3996" y="414"/>
                    </a:lnTo>
                    <a:lnTo>
                      <a:pt x="3927" y="310"/>
                    </a:lnTo>
                    <a:lnTo>
                      <a:pt x="2618" y="0"/>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6" name="Google Shape;4896;p28"/>
              <p:cNvSpPr/>
              <p:nvPr/>
            </p:nvSpPr>
            <p:spPr>
              <a:xfrm>
                <a:off x="2312350" y="2197375"/>
                <a:ext cx="100775" cy="49975"/>
              </a:xfrm>
              <a:custGeom>
                <a:avLst/>
                <a:gdLst/>
                <a:ahLst/>
                <a:cxnLst/>
                <a:rect l="l" t="t" r="r" b="b"/>
                <a:pathLst>
                  <a:path w="4031" h="1999" fill="none" extrusionOk="0">
                    <a:moveTo>
                      <a:pt x="2618" y="0"/>
                    </a:moveTo>
                    <a:lnTo>
                      <a:pt x="2618" y="0"/>
                    </a:lnTo>
                    <a:lnTo>
                      <a:pt x="1964" y="414"/>
                    </a:lnTo>
                    <a:lnTo>
                      <a:pt x="1309" y="861"/>
                    </a:lnTo>
                    <a:lnTo>
                      <a:pt x="655" y="1413"/>
                    </a:lnTo>
                    <a:lnTo>
                      <a:pt x="0" y="1998"/>
                    </a:lnTo>
                    <a:lnTo>
                      <a:pt x="0" y="1998"/>
                    </a:lnTo>
                    <a:lnTo>
                      <a:pt x="689" y="1964"/>
                    </a:lnTo>
                    <a:lnTo>
                      <a:pt x="689" y="1964"/>
                    </a:lnTo>
                    <a:lnTo>
                      <a:pt x="1103" y="1929"/>
                    </a:lnTo>
                    <a:lnTo>
                      <a:pt x="1551" y="1826"/>
                    </a:lnTo>
                    <a:lnTo>
                      <a:pt x="2067" y="1688"/>
                    </a:lnTo>
                    <a:lnTo>
                      <a:pt x="2550" y="1482"/>
                    </a:lnTo>
                    <a:lnTo>
                      <a:pt x="3032" y="1240"/>
                    </a:lnTo>
                    <a:lnTo>
                      <a:pt x="3445" y="999"/>
                    </a:lnTo>
                    <a:lnTo>
                      <a:pt x="3790" y="758"/>
                    </a:lnTo>
                    <a:lnTo>
                      <a:pt x="4031" y="517"/>
                    </a:lnTo>
                    <a:lnTo>
                      <a:pt x="4031" y="517"/>
                    </a:lnTo>
                    <a:lnTo>
                      <a:pt x="4031" y="517"/>
                    </a:lnTo>
                    <a:lnTo>
                      <a:pt x="4031" y="517"/>
                    </a:lnTo>
                    <a:lnTo>
                      <a:pt x="3996" y="414"/>
                    </a:lnTo>
                    <a:lnTo>
                      <a:pt x="3996" y="414"/>
                    </a:lnTo>
                    <a:lnTo>
                      <a:pt x="3927" y="310"/>
                    </a:lnTo>
                    <a:lnTo>
                      <a:pt x="3927" y="310"/>
                    </a:lnTo>
                    <a:lnTo>
                      <a:pt x="3927" y="310"/>
                    </a:lnTo>
                    <a:lnTo>
                      <a:pt x="26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7" name="Google Shape;4897;p28"/>
              <p:cNvSpPr/>
              <p:nvPr/>
            </p:nvSpPr>
            <p:spPr>
              <a:xfrm>
                <a:off x="2426875" y="2044925"/>
                <a:ext cx="102525" cy="112000"/>
              </a:xfrm>
              <a:custGeom>
                <a:avLst/>
                <a:gdLst/>
                <a:ahLst/>
                <a:cxnLst/>
                <a:rect l="l" t="t" r="r" b="b"/>
                <a:pathLst>
                  <a:path w="4101" h="4480" extrusionOk="0">
                    <a:moveTo>
                      <a:pt x="3067" y="1"/>
                    </a:moveTo>
                    <a:lnTo>
                      <a:pt x="518" y="518"/>
                    </a:lnTo>
                    <a:lnTo>
                      <a:pt x="1" y="2137"/>
                    </a:lnTo>
                    <a:lnTo>
                      <a:pt x="35" y="2309"/>
                    </a:lnTo>
                    <a:lnTo>
                      <a:pt x="242" y="2722"/>
                    </a:lnTo>
                    <a:lnTo>
                      <a:pt x="380" y="2963"/>
                    </a:lnTo>
                    <a:lnTo>
                      <a:pt x="518" y="3205"/>
                    </a:lnTo>
                    <a:lnTo>
                      <a:pt x="724" y="3446"/>
                    </a:lnTo>
                    <a:lnTo>
                      <a:pt x="966" y="3618"/>
                    </a:lnTo>
                    <a:lnTo>
                      <a:pt x="1172" y="3790"/>
                    </a:lnTo>
                    <a:lnTo>
                      <a:pt x="1482" y="3928"/>
                    </a:lnTo>
                    <a:lnTo>
                      <a:pt x="2206" y="4238"/>
                    </a:lnTo>
                    <a:lnTo>
                      <a:pt x="2550" y="4341"/>
                    </a:lnTo>
                    <a:lnTo>
                      <a:pt x="2895" y="4445"/>
                    </a:lnTo>
                    <a:lnTo>
                      <a:pt x="3170" y="4479"/>
                    </a:lnTo>
                    <a:lnTo>
                      <a:pt x="3377" y="4445"/>
                    </a:lnTo>
                    <a:lnTo>
                      <a:pt x="3515" y="4376"/>
                    </a:lnTo>
                    <a:lnTo>
                      <a:pt x="3549" y="4272"/>
                    </a:lnTo>
                    <a:lnTo>
                      <a:pt x="3584" y="4100"/>
                    </a:lnTo>
                    <a:lnTo>
                      <a:pt x="3549" y="3962"/>
                    </a:lnTo>
                    <a:lnTo>
                      <a:pt x="3515" y="3618"/>
                    </a:lnTo>
                    <a:lnTo>
                      <a:pt x="3515" y="3480"/>
                    </a:lnTo>
                    <a:lnTo>
                      <a:pt x="3515" y="3377"/>
                    </a:lnTo>
                    <a:lnTo>
                      <a:pt x="3584" y="3239"/>
                    </a:lnTo>
                    <a:lnTo>
                      <a:pt x="3549" y="3170"/>
                    </a:lnTo>
                    <a:lnTo>
                      <a:pt x="3446" y="3136"/>
                    </a:lnTo>
                    <a:lnTo>
                      <a:pt x="3342" y="3067"/>
                    </a:lnTo>
                    <a:lnTo>
                      <a:pt x="3342" y="3032"/>
                    </a:lnTo>
                    <a:lnTo>
                      <a:pt x="3377" y="3032"/>
                    </a:lnTo>
                    <a:lnTo>
                      <a:pt x="3549" y="2963"/>
                    </a:lnTo>
                    <a:lnTo>
                      <a:pt x="3618" y="2895"/>
                    </a:lnTo>
                    <a:lnTo>
                      <a:pt x="3652" y="2860"/>
                    </a:lnTo>
                    <a:lnTo>
                      <a:pt x="3652" y="2791"/>
                    </a:lnTo>
                    <a:lnTo>
                      <a:pt x="3652" y="2722"/>
                    </a:lnTo>
                    <a:lnTo>
                      <a:pt x="3584" y="2550"/>
                    </a:lnTo>
                    <a:lnTo>
                      <a:pt x="3515" y="2412"/>
                    </a:lnTo>
                    <a:lnTo>
                      <a:pt x="3515" y="2343"/>
                    </a:lnTo>
                    <a:lnTo>
                      <a:pt x="3584" y="2309"/>
                    </a:lnTo>
                    <a:lnTo>
                      <a:pt x="3756" y="2240"/>
                    </a:lnTo>
                    <a:lnTo>
                      <a:pt x="3928" y="2171"/>
                    </a:lnTo>
                    <a:lnTo>
                      <a:pt x="4031" y="2102"/>
                    </a:lnTo>
                    <a:lnTo>
                      <a:pt x="4066" y="2033"/>
                    </a:lnTo>
                    <a:lnTo>
                      <a:pt x="4100" y="1964"/>
                    </a:lnTo>
                    <a:lnTo>
                      <a:pt x="4066" y="1930"/>
                    </a:lnTo>
                    <a:lnTo>
                      <a:pt x="3928" y="1792"/>
                    </a:lnTo>
                    <a:lnTo>
                      <a:pt x="3721" y="1654"/>
                    </a:lnTo>
                    <a:lnTo>
                      <a:pt x="3411" y="1413"/>
                    </a:lnTo>
                    <a:lnTo>
                      <a:pt x="3274" y="1207"/>
                    </a:lnTo>
                    <a:lnTo>
                      <a:pt x="3205" y="1034"/>
                    </a:lnTo>
                    <a:lnTo>
                      <a:pt x="3170" y="897"/>
                    </a:lnTo>
                    <a:lnTo>
                      <a:pt x="3170" y="724"/>
                    </a:lnTo>
                    <a:lnTo>
                      <a:pt x="3170" y="380"/>
                    </a:lnTo>
                    <a:lnTo>
                      <a:pt x="3136" y="208"/>
                    </a:lnTo>
                    <a:lnTo>
                      <a:pt x="3067"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8" name="Google Shape;4898;p28"/>
              <p:cNvSpPr/>
              <p:nvPr/>
            </p:nvSpPr>
            <p:spPr>
              <a:xfrm>
                <a:off x="2214175" y="2006175"/>
                <a:ext cx="291975" cy="246325"/>
              </a:xfrm>
              <a:custGeom>
                <a:avLst/>
                <a:gdLst/>
                <a:ahLst/>
                <a:cxnLst/>
                <a:rect l="l" t="t" r="r" b="b"/>
                <a:pathLst>
                  <a:path w="11679" h="9853" extrusionOk="0">
                    <a:moveTo>
                      <a:pt x="9301" y="1"/>
                    </a:moveTo>
                    <a:lnTo>
                      <a:pt x="8785" y="70"/>
                    </a:lnTo>
                    <a:lnTo>
                      <a:pt x="8268" y="173"/>
                    </a:lnTo>
                    <a:lnTo>
                      <a:pt x="7889" y="311"/>
                    </a:lnTo>
                    <a:lnTo>
                      <a:pt x="7579" y="483"/>
                    </a:lnTo>
                    <a:lnTo>
                      <a:pt x="7303" y="724"/>
                    </a:lnTo>
                    <a:lnTo>
                      <a:pt x="7062" y="1000"/>
                    </a:lnTo>
                    <a:lnTo>
                      <a:pt x="6855" y="1275"/>
                    </a:lnTo>
                    <a:lnTo>
                      <a:pt x="6649" y="1620"/>
                    </a:lnTo>
                    <a:lnTo>
                      <a:pt x="6511" y="1930"/>
                    </a:lnTo>
                    <a:lnTo>
                      <a:pt x="6339" y="2274"/>
                    </a:lnTo>
                    <a:lnTo>
                      <a:pt x="6132" y="2963"/>
                    </a:lnTo>
                    <a:lnTo>
                      <a:pt x="5925" y="3549"/>
                    </a:lnTo>
                    <a:lnTo>
                      <a:pt x="5753" y="3997"/>
                    </a:lnTo>
                    <a:lnTo>
                      <a:pt x="5684" y="4169"/>
                    </a:lnTo>
                    <a:lnTo>
                      <a:pt x="5581" y="4272"/>
                    </a:lnTo>
                    <a:lnTo>
                      <a:pt x="5409" y="4376"/>
                    </a:lnTo>
                    <a:lnTo>
                      <a:pt x="5236" y="4410"/>
                    </a:lnTo>
                    <a:lnTo>
                      <a:pt x="5064" y="4445"/>
                    </a:lnTo>
                    <a:lnTo>
                      <a:pt x="4582" y="4445"/>
                    </a:lnTo>
                    <a:lnTo>
                      <a:pt x="4237" y="4479"/>
                    </a:lnTo>
                    <a:lnTo>
                      <a:pt x="3790" y="4513"/>
                    </a:lnTo>
                    <a:lnTo>
                      <a:pt x="3204" y="4651"/>
                    </a:lnTo>
                    <a:lnTo>
                      <a:pt x="2894" y="4720"/>
                    </a:lnTo>
                    <a:lnTo>
                      <a:pt x="2653" y="4823"/>
                    </a:lnTo>
                    <a:lnTo>
                      <a:pt x="2446" y="4927"/>
                    </a:lnTo>
                    <a:lnTo>
                      <a:pt x="2274" y="5030"/>
                    </a:lnTo>
                    <a:lnTo>
                      <a:pt x="2170" y="5134"/>
                    </a:lnTo>
                    <a:lnTo>
                      <a:pt x="2067" y="5271"/>
                    </a:lnTo>
                    <a:lnTo>
                      <a:pt x="1929" y="5512"/>
                    </a:lnTo>
                    <a:lnTo>
                      <a:pt x="1826" y="5754"/>
                    </a:lnTo>
                    <a:lnTo>
                      <a:pt x="1757" y="5995"/>
                    </a:lnTo>
                    <a:lnTo>
                      <a:pt x="1688" y="6201"/>
                    </a:lnTo>
                    <a:lnTo>
                      <a:pt x="1619" y="6270"/>
                    </a:lnTo>
                    <a:lnTo>
                      <a:pt x="1516" y="6339"/>
                    </a:lnTo>
                    <a:lnTo>
                      <a:pt x="1413" y="6408"/>
                    </a:lnTo>
                    <a:lnTo>
                      <a:pt x="1240" y="6443"/>
                    </a:lnTo>
                    <a:lnTo>
                      <a:pt x="896" y="6443"/>
                    </a:lnTo>
                    <a:lnTo>
                      <a:pt x="35" y="6408"/>
                    </a:lnTo>
                    <a:lnTo>
                      <a:pt x="0" y="6615"/>
                    </a:lnTo>
                    <a:lnTo>
                      <a:pt x="35" y="7235"/>
                    </a:lnTo>
                    <a:lnTo>
                      <a:pt x="104" y="7855"/>
                    </a:lnTo>
                    <a:lnTo>
                      <a:pt x="207" y="8441"/>
                    </a:lnTo>
                    <a:lnTo>
                      <a:pt x="345" y="9026"/>
                    </a:lnTo>
                    <a:lnTo>
                      <a:pt x="586" y="9130"/>
                    </a:lnTo>
                    <a:lnTo>
                      <a:pt x="793" y="9267"/>
                    </a:lnTo>
                    <a:lnTo>
                      <a:pt x="1034" y="9405"/>
                    </a:lnTo>
                    <a:lnTo>
                      <a:pt x="1275" y="9612"/>
                    </a:lnTo>
                    <a:lnTo>
                      <a:pt x="1447" y="9750"/>
                    </a:lnTo>
                    <a:lnTo>
                      <a:pt x="1619" y="9819"/>
                    </a:lnTo>
                    <a:lnTo>
                      <a:pt x="1792" y="9853"/>
                    </a:lnTo>
                    <a:lnTo>
                      <a:pt x="1964" y="9853"/>
                    </a:lnTo>
                    <a:lnTo>
                      <a:pt x="2102" y="9784"/>
                    </a:lnTo>
                    <a:lnTo>
                      <a:pt x="2274" y="9715"/>
                    </a:lnTo>
                    <a:lnTo>
                      <a:pt x="2618" y="9508"/>
                    </a:lnTo>
                    <a:lnTo>
                      <a:pt x="2928" y="9233"/>
                    </a:lnTo>
                    <a:lnTo>
                      <a:pt x="3273" y="8992"/>
                    </a:lnTo>
                    <a:lnTo>
                      <a:pt x="3445" y="8888"/>
                    </a:lnTo>
                    <a:lnTo>
                      <a:pt x="3617" y="8820"/>
                    </a:lnTo>
                    <a:lnTo>
                      <a:pt x="3824" y="8751"/>
                    </a:lnTo>
                    <a:lnTo>
                      <a:pt x="3996" y="8751"/>
                    </a:lnTo>
                    <a:lnTo>
                      <a:pt x="4341" y="8785"/>
                    </a:lnTo>
                    <a:lnTo>
                      <a:pt x="4616" y="8820"/>
                    </a:lnTo>
                    <a:lnTo>
                      <a:pt x="5064" y="8957"/>
                    </a:lnTo>
                    <a:lnTo>
                      <a:pt x="5615" y="8957"/>
                    </a:lnTo>
                    <a:lnTo>
                      <a:pt x="5994" y="8888"/>
                    </a:lnTo>
                    <a:lnTo>
                      <a:pt x="6477" y="8785"/>
                    </a:lnTo>
                    <a:lnTo>
                      <a:pt x="7165" y="8475"/>
                    </a:lnTo>
                    <a:lnTo>
                      <a:pt x="7751" y="8165"/>
                    </a:lnTo>
                    <a:lnTo>
                      <a:pt x="8233" y="7855"/>
                    </a:lnTo>
                    <a:lnTo>
                      <a:pt x="8647" y="7579"/>
                    </a:lnTo>
                    <a:lnTo>
                      <a:pt x="8922" y="7269"/>
                    </a:lnTo>
                    <a:lnTo>
                      <a:pt x="9163" y="6994"/>
                    </a:lnTo>
                    <a:lnTo>
                      <a:pt x="9336" y="6718"/>
                    </a:lnTo>
                    <a:lnTo>
                      <a:pt x="9439" y="6443"/>
                    </a:lnTo>
                    <a:lnTo>
                      <a:pt x="9508" y="6167"/>
                    </a:lnTo>
                    <a:lnTo>
                      <a:pt x="9542" y="5926"/>
                    </a:lnTo>
                    <a:lnTo>
                      <a:pt x="9542" y="5478"/>
                    </a:lnTo>
                    <a:lnTo>
                      <a:pt x="9508" y="5065"/>
                    </a:lnTo>
                    <a:lnTo>
                      <a:pt x="9542" y="4892"/>
                    </a:lnTo>
                    <a:lnTo>
                      <a:pt x="9577" y="4720"/>
                    </a:lnTo>
                    <a:lnTo>
                      <a:pt x="9611" y="4582"/>
                    </a:lnTo>
                    <a:lnTo>
                      <a:pt x="9611" y="4376"/>
                    </a:lnTo>
                    <a:lnTo>
                      <a:pt x="9577" y="4203"/>
                    </a:lnTo>
                    <a:lnTo>
                      <a:pt x="9474" y="4066"/>
                    </a:lnTo>
                    <a:lnTo>
                      <a:pt x="9336" y="3893"/>
                    </a:lnTo>
                    <a:lnTo>
                      <a:pt x="9198" y="3687"/>
                    </a:lnTo>
                    <a:lnTo>
                      <a:pt x="9163" y="3583"/>
                    </a:lnTo>
                    <a:lnTo>
                      <a:pt x="9129" y="3480"/>
                    </a:lnTo>
                    <a:lnTo>
                      <a:pt x="9129" y="3377"/>
                    </a:lnTo>
                    <a:lnTo>
                      <a:pt x="9163" y="3273"/>
                    </a:lnTo>
                    <a:lnTo>
                      <a:pt x="9232" y="3204"/>
                    </a:lnTo>
                    <a:lnTo>
                      <a:pt x="9301" y="3136"/>
                    </a:lnTo>
                    <a:lnTo>
                      <a:pt x="9405" y="3101"/>
                    </a:lnTo>
                    <a:lnTo>
                      <a:pt x="9680" y="3101"/>
                    </a:lnTo>
                    <a:lnTo>
                      <a:pt x="9749" y="3170"/>
                    </a:lnTo>
                    <a:lnTo>
                      <a:pt x="9784" y="3204"/>
                    </a:lnTo>
                    <a:lnTo>
                      <a:pt x="9956" y="3480"/>
                    </a:lnTo>
                    <a:lnTo>
                      <a:pt x="10059" y="3549"/>
                    </a:lnTo>
                    <a:lnTo>
                      <a:pt x="10128" y="3583"/>
                    </a:lnTo>
                    <a:lnTo>
                      <a:pt x="10197" y="3549"/>
                    </a:lnTo>
                    <a:lnTo>
                      <a:pt x="10266" y="3480"/>
                    </a:lnTo>
                    <a:lnTo>
                      <a:pt x="10300" y="3377"/>
                    </a:lnTo>
                    <a:lnTo>
                      <a:pt x="10300" y="3170"/>
                    </a:lnTo>
                    <a:lnTo>
                      <a:pt x="10335" y="2860"/>
                    </a:lnTo>
                    <a:lnTo>
                      <a:pt x="10404" y="2584"/>
                    </a:lnTo>
                    <a:lnTo>
                      <a:pt x="10507" y="2343"/>
                    </a:lnTo>
                    <a:lnTo>
                      <a:pt x="10645" y="2171"/>
                    </a:lnTo>
                    <a:lnTo>
                      <a:pt x="10783" y="2068"/>
                    </a:lnTo>
                    <a:lnTo>
                      <a:pt x="10920" y="1964"/>
                    </a:lnTo>
                    <a:lnTo>
                      <a:pt x="11161" y="1861"/>
                    </a:lnTo>
                    <a:lnTo>
                      <a:pt x="11299" y="1826"/>
                    </a:lnTo>
                    <a:lnTo>
                      <a:pt x="11437" y="1758"/>
                    </a:lnTo>
                    <a:lnTo>
                      <a:pt x="11506" y="1689"/>
                    </a:lnTo>
                    <a:lnTo>
                      <a:pt x="11575" y="1620"/>
                    </a:lnTo>
                    <a:lnTo>
                      <a:pt x="11678" y="1448"/>
                    </a:lnTo>
                    <a:lnTo>
                      <a:pt x="11678" y="1241"/>
                    </a:lnTo>
                    <a:lnTo>
                      <a:pt x="11644" y="1069"/>
                    </a:lnTo>
                    <a:lnTo>
                      <a:pt x="11575" y="896"/>
                    </a:lnTo>
                    <a:lnTo>
                      <a:pt x="11403" y="621"/>
                    </a:lnTo>
                    <a:lnTo>
                      <a:pt x="11196" y="414"/>
                    </a:lnTo>
                    <a:lnTo>
                      <a:pt x="10920" y="242"/>
                    </a:lnTo>
                    <a:lnTo>
                      <a:pt x="10576" y="104"/>
                    </a:lnTo>
                    <a:lnTo>
                      <a:pt x="10197" y="35"/>
                    </a:lnTo>
                    <a:lnTo>
                      <a:pt x="97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9" name="Google Shape;4899;p28"/>
              <p:cNvSpPr/>
              <p:nvPr/>
            </p:nvSpPr>
            <p:spPr>
              <a:xfrm>
                <a:off x="2202975" y="2523775"/>
                <a:ext cx="447000" cy="446975"/>
              </a:xfrm>
              <a:custGeom>
                <a:avLst/>
                <a:gdLst/>
                <a:ahLst/>
                <a:cxnLst/>
                <a:rect l="l" t="t" r="r" b="b"/>
                <a:pathLst>
                  <a:path w="17880" h="17879" extrusionOk="0">
                    <a:moveTo>
                      <a:pt x="8957" y="0"/>
                    </a:moveTo>
                    <a:lnTo>
                      <a:pt x="8475" y="35"/>
                    </a:lnTo>
                    <a:lnTo>
                      <a:pt x="8027" y="69"/>
                    </a:lnTo>
                    <a:lnTo>
                      <a:pt x="7579" y="104"/>
                    </a:lnTo>
                    <a:lnTo>
                      <a:pt x="7131" y="207"/>
                    </a:lnTo>
                    <a:lnTo>
                      <a:pt x="6718" y="276"/>
                    </a:lnTo>
                    <a:lnTo>
                      <a:pt x="6270" y="414"/>
                    </a:lnTo>
                    <a:lnTo>
                      <a:pt x="5857" y="551"/>
                    </a:lnTo>
                    <a:lnTo>
                      <a:pt x="5478" y="724"/>
                    </a:lnTo>
                    <a:lnTo>
                      <a:pt x="5064" y="896"/>
                    </a:lnTo>
                    <a:lnTo>
                      <a:pt x="4685" y="1103"/>
                    </a:lnTo>
                    <a:lnTo>
                      <a:pt x="4306" y="1309"/>
                    </a:lnTo>
                    <a:lnTo>
                      <a:pt x="3962" y="1550"/>
                    </a:lnTo>
                    <a:lnTo>
                      <a:pt x="3273" y="2067"/>
                    </a:lnTo>
                    <a:lnTo>
                      <a:pt x="2618" y="2618"/>
                    </a:lnTo>
                    <a:lnTo>
                      <a:pt x="2033" y="3273"/>
                    </a:lnTo>
                    <a:lnTo>
                      <a:pt x="1516" y="3962"/>
                    </a:lnTo>
                    <a:lnTo>
                      <a:pt x="1309" y="4306"/>
                    </a:lnTo>
                    <a:lnTo>
                      <a:pt x="1068" y="4685"/>
                    </a:lnTo>
                    <a:lnTo>
                      <a:pt x="896" y="5064"/>
                    </a:lnTo>
                    <a:lnTo>
                      <a:pt x="724" y="5478"/>
                    </a:lnTo>
                    <a:lnTo>
                      <a:pt x="552" y="5891"/>
                    </a:lnTo>
                    <a:lnTo>
                      <a:pt x="414" y="6304"/>
                    </a:lnTo>
                    <a:lnTo>
                      <a:pt x="276" y="6718"/>
                    </a:lnTo>
                    <a:lnTo>
                      <a:pt x="173" y="7131"/>
                    </a:lnTo>
                    <a:lnTo>
                      <a:pt x="104" y="7579"/>
                    </a:lnTo>
                    <a:lnTo>
                      <a:pt x="35" y="8027"/>
                    </a:lnTo>
                    <a:lnTo>
                      <a:pt x="0" y="8475"/>
                    </a:lnTo>
                    <a:lnTo>
                      <a:pt x="0" y="8957"/>
                    </a:lnTo>
                    <a:lnTo>
                      <a:pt x="35" y="9542"/>
                    </a:lnTo>
                    <a:lnTo>
                      <a:pt x="69" y="10128"/>
                    </a:lnTo>
                    <a:lnTo>
                      <a:pt x="173" y="10714"/>
                    </a:lnTo>
                    <a:lnTo>
                      <a:pt x="310" y="11265"/>
                    </a:lnTo>
                    <a:lnTo>
                      <a:pt x="552" y="12057"/>
                    </a:lnTo>
                    <a:lnTo>
                      <a:pt x="896" y="12815"/>
                    </a:lnTo>
                    <a:lnTo>
                      <a:pt x="1275" y="13538"/>
                    </a:lnTo>
                    <a:lnTo>
                      <a:pt x="1723" y="14227"/>
                    </a:lnTo>
                    <a:lnTo>
                      <a:pt x="2205" y="14848"/>
                    </a:lnTo>
                    <a:lnTo>
                      <a:pt x="2653" y="15295"/>
                    </a:lnTo>
                    <a:lnTo>
                      <a:pt x="3066" y="15674"/>
                    </a:lnTo>
                    <a:lnTo>
                      <a:pt x="3480" y="16019"/>
                    </a:lnTo>
                    <a:lnTo>
                      <a:pt x="3893" y="16329"/>
                    </a:lnTo>
                    <a:lnTo>
                      <a:pt x="4375" y="16639"/>
                    </a:lnTo>
                    <a:lnTo>
                      <a:pt x="4720" y="16811"/>
                    </a:lnTo>
                    <a:lnTo>
                      <a:pt x="4823" y="16880"/>
                    </a:lnTo>
                    <a:lnTo>
                      <a:pt x="5443" y="17156"/>
                    </a:lnTo>
                    <a:lnTo>
                      <a:pt x="5615" y="17259"/>
                    </a:lnTo>
                    <a:lnTo>
                      <a:pt x="6167" y="17431"/>
                    </a:lnTo>
                    <a:lnTo>
                      <a:pt x="6718" y="17603"/>
                    </a:lnTo>
                    <a:lnTo>
                      <a:pt x="7303" y="17741"/>
                    </a:lnTo>
                    <a:lnTo>
                      <a:pt x="7889" y="17810"/>
                    </a:lnTo>
                    <a:lnTo>
                      <a:pt x="8130" y="17845"/>
                    </a:lnTo>
                    <a:lnTo>
                      <a:pt x="8957" y="17879"/>
                    </a:lnTo>
                    <a:lnTo>
                      <a:pt x="9543" y="17879"/>
                    </a:lnTo>
                    <a:lnTo>
                      <a:pt x="10094" y="17810"/>
                    </a:lnTo>
                    <a:lnTo>
                      <a:pt x="10369" y="17776"/>
                    </a:lnTo>
                    <a:lnTo>
                      <a:pt x="11024" y="17638"/>
                    </a:lnTo>
                    <a:lnTo>
                      <a:pt x="11678" y="17466"/>
                    </a:lnTo>
                    <a:lnTo>
                      <a:pt x="12126" y="17293"/>
                    </a:lnTo>
                    <a:lnTo>
                      <a:pt x="12574" y="17121"/>
                    </a:lnTo>
                    <a:lnTo>
                      <a:pt x="12746" y="17052"/>
                    </a:lnTo>
                    <a:lnTo>
                      <a:pt x="13263" y="16777"/>
                    </a:lnTo>
                    <a:lnTo>
                      <a:pt x="13780" y="16467"/>
                    </a:lnTo>
                    <a:lnTo>
                      <a:pt x="14055" y="16294"/>
                    </a:lnTo>
                    <a:lnTo>
                      <a:pt x="14400" y="16019"/>
                    </a:lnTo>
                    <a:lnTo>
                      <a:pt x="14744" y="15743"/>
                    </a:lnTo>
                    <a:lnTo>
                      <a:pt x="15089" y="15433"/>
                    </a:lnTo>
                    <a:lnTo>
                      <a:pt x="15399" y="15123"/>
                    </a:lnTo>
                    <a:lnTo>
                      <a:pt x="15674" y="14813"/>
                    </a:lnTo>
                    <a:lnTo>
                      <a:pt x="16053" y="14331"/>
                    </a:lnTo>
                    <a:lnTo>
                      <a:pt x="16329" y="13952"/>
                    </a:lnTo>
                    <a:lnTo>
                      <a:pt x="16432" y="13849"/>
                    </a:lnTo>
                    <a:lnTo>
                      <a:pt x="16604" y="13538"/>
                    </a:lnTo>
                    <a:lnTo>
                      <a:pt x="16983" y="12850"/>
                    </a:lnTo>
                    <a:lnTo>
                      <a:pt x="17293" y="12126"/>
                    </a:lnTo>
                    <a:lnTo>
                      <a:pt x="17535" y="11437"/>
                    </a:lnTo>
                    <a:lnTo>
                      <a:pt x="17672" y="10817"/>
                    </a:lnTo>
                    <a:lnTo>
                      <a:pt x="17776" y="10231"/>
                    </a:lnTo>
                    <a:lnTo>
                      <a:pt x="17845" y="9577"/>
                    </a:lnTo>
                    <a:lnTo>
                      <a:pt x="17879" y="8957"/>
                    </a:lnTo>
                    <a:lnTo>
                      <a:pt x="17879" y="8750"/>
                    </a:lnTo>
                    <a:lnTo>
                      <a:pt x="17845" y="8302"/>
                    </a:lnTo>
                    <a:lnTo>
                      <a:pt x="17810" y="7854"/>
                    </a:lnTo>
                    <a:lnTo>
                      <a:pt x="17741" y="7407"/>
                    </a:lnTo>
                    <a:lnTo>
                      <a:pt x="17672" y="6959"/>
                    </a:lnTo>
                    <a:lnTo>
                      <a:pt x="17569" y="6545"/>
                    </a:lnTo>
                    <a:lnTo>
                      <a:pt x="17431" y="6132"/>
                    </a:lnTo>
                    <a:lnTo>
                      <a:pt x="17293" y="5719"/>
                    </a:lnTo>
                    <a:lnTo>
                      <a:pt x="17121" y="5340"/>
                    </a:lnTo>
                    <a:lnTo>
                      <a:pt x="16742" y="4582"/>
                    </a:lnTo>
                    <a:lnTo>
                      <a:pt x="16294" y="3858"/>
                    </a:lnTo>
                    <a:lnTo>
                      <a:pt x="15778" y="3169"/>
                    </a:lnTo>
                    <a:lnTo>
                      <a:pt x="15192" y="2549"/>
                    </a:lnTo>
                    <a:lnTo>
                      <a:pt x="14572" y="1998"/>
                    </a:lnTo>
                    <a:lnTo>
                      <a:pt x="13883" y="1482"/>
                    </a:lnTo>
                    <a:lnTo>
                      <a:pt x="13160" y="1068"/>
                    </a:lnTo>
                    <a:lnTo>
                      <a:pt x="12367" y="689"/>
                    </a:lnTo>
                    <a:lnTo>
                      <a:pt x="11988" y="551"/>
                    </a:lnTo>
                    <a:lnTo>
                      <a:pt x="11575" y="414"/>
                    </a:lnTo>
                    <a:lnTo>
                      <a:pt x="11127" y="276"/>
                    </a:lnTo>
                    <a:lnTo>
                      <a:pt x="10714" y="172"/>
                    </a:lnTo>
                    <a:lnTo>
                      <a:pt x="10266" y="104"/>
                    </a:lnTo>
                    <a:lnTo>
                      <a:pt x="9853" y="69"/>
                    </a:lnTo>
                    <a:lnTo>
                      <a:pt x="9405" y="35"/>
                    </a:lnTo>
                    <a:lnTo>
                      <a:pt x="895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0" name="Google Shape;4900;p28"/>
              <p:cNvSpPr/>
              <p:nvPr/>
            </p:nvSpPr>
            <p:spPr>
              <a:xfrm>
                <a:off x="2202975" y="2523775"/>
                <a:ext cx="447000" cy="446975"/>
              </a:xfrm>
              <a:custGeom>
                <a:avLst/>
                <a:gdLst/>
                <a:ahLst/>
                <a:cxnLst/>
                <a:rect l="l" t="t" r="r" b="b"/>
                <a:pathLst>
                  <a:path w="17880" h="17879" fill="none" extrusionOk="0">
                    <a:moveTo>
                      <a:pt x="17879" y="8957"/>
                    </a:moveTo>
                    <a:lnTo>
                      <a:pt x="17879" y="8957"/>
                    </a:lnTo>
                    <a:lnTo>
                      <a:pt x="17845" y="9577"/>
                    </a:lnTo>
                    <a:lnTo>
                      <a:pt x="17776" y="10231"/>
                    </a:lnTo>
                    <a:lnTo>
                      <a:pt x="17672" y="10817"/>
                    </a:lnTo>
                    <a:lnTo>
                      <a:pt x="17535" y="11437"/>
                    </a:lnTo>
                    <a:lnTo>
                      <a:pt x="17535" y="11437"/>
                    </a:lnTo>
                    <a:lnTo>
                      <a:pt x="17293" y="12126"/>
                    </a:lnTo>
                    <a:lnTo>
                      <a:pt x="17293" y="12126"/>
                    </a:lnTo>
                    <a:lnTo>
                      <a:pt x="16983" y="12850"/>
                    </a:lnTo>
                    <a:lnTo>
                      <a:pt x="16604" y="13538"/>
                    </a:lnTo>
                    <a:lnTo>
                      <a:pt x="16604" y="13538"/>
                    </a:lnTo>
                    <a:lnTo>
                      <a:pt x="16432" y="13849"/>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3"/>
                    </a:lnTo>
                    <a:lnTo>
                      <a:pt x="14744" y="15743"/>
                    </a:lnTo>
                    <a:lnTo>
                      <a:pt x="14400" y="16019"/>
                    </a:lnTo>
                    <a:lnTo>
                      <a:pt x="14400" y="16019"/>
                    </a:lnTo>
                    <a:lnTo>
                      <a:pt x="14055" y="16294"/>
                    </a:lnTo>
                    <a:lnTo>
                      <a:pt x="14055" y="16294"/>
                    </a:lnTo>
                    <a:lnTo>
                      <a:pt x="13780" y="16467"/>
                    </a:lnTo>
                    <a:lnTo>
                      <a:pt x="13780" y="16467"/>
                    </a:lnTo>
                    <a:lnTo>
                      <a:pt x="13263" y="16777"/>
                    </a:lnTo>
                    <a:lnTo>
                      <a:pt x="12746" y="17052"/>
                    </a:lnTo>
                    <a:lnTo>
                      <a:pt x="12746" y="17052"/>
                    </a:lnTo>
                    <a:lnTo>
                      <a:pt x="12574" y="17121"/>
                    </a:lnTo>
                    <a:lnTo>
                      <a:pt x="12574" y="17121"/>
                    </a:lnTo>
                    <a:lnTo>
                      <a:pt x="12126" y="17293"/>
                    </a:lnTo>
                    <a:lnTo>
                      <a:pt x="11678" y="17466"/>
                    </a:lnTo>
                    <a:lnTo>
                      <a:pt x="11678" y="17466"/>
                    </a:lnTo>
                    <a:lnTo>
                      <a:pt x="11024" y="17638"/>
                    </a:lnTo>
                    <a:lnTo>
                      <a:pt x="10369" y="17776"/>
                    </a:lnTo>
                    <a:lnTo>
                      <a:pt x="10369" y="17776"/>
                    </a:lnTo>
                    <a:lnTo>
                      <a:pt x="10094" y="17810"/>
                    </a:lnTo>
                    <a:lnTo>
                      <a:pt x="10094" y="17810"/>
                    </a:lnTo>
                    <a:lnTo>
                      <a:pt x="9543" y="17879"/>
                    </a:lnTo>
                    <a:lnTo>
                      <a:pt x="8957" y="17879"/>
                    </a:lnTo>
                    <a:lnTo>
                      <a:pt x="8957" y="17879"/>
                    </a:lnTo>
                    <a:lnTo>
                      <a:pt x="8130" y="17845"/>
                    </a:lnTo>
                    <a:lnTo>
                      <a:pt x="8130" y="17845"/>
                    </a:lnTo>
                    <a:lnTo>
                      <a:pt x="7889" y="17810"/>
                    </a:lnTo>
                    <a:lnTo>
                      <a:pt x="7889" y="17810"/>
                    </a:lnTo>
                    <a:lnTo>
                      <a:pt x="7303" y="17741"/>
                    </a:lnTo>
                    <a:lnTo>
                      <a:pt x="6718" y="17603"/>
                    </a:lnTo>
                    <a:lnTo>
                      <a:pt x="6167" y="17431"/>
                    </a:lnTo>
                    <a:lnTo>
                      <a:pt x="5615" y="17259"/>
                    </a:lnTo>
                    <a:lnTo>
                      <a:pt x="5615" y="17259"/>
                    </a:lnTo>
                    <a:lnTo>
                      <a:pt x="5443" y="17156"/>
                    </a:lnTo>
                    <a:lnTo>
                      <a:pt x="5443" y="17156"/>
                    </a:lnTo>
                    <a:lnTo>
                      <a:pt x="4823" y="16880"/>
                    </a:lnTo>
                    <a:lnTo>
                      <a:pt x="4823" y="16880"/>
                    </a:lnTo>
                    <a:lnTo>
                      <a:pt x="4720" y="16811"/>
                    </a:lnTo>
                    <a:lnTo>
                      <a:pt x="4720" y="16811"/>
                    </a:lnTo>
                    <a:lnTo>
                      <a:pt x="4375" y="16639"/>
                    </a:lnTo>
                    <a:lnTo>
                      <a:pt x="4375" y="16639"/>
                    </a:lnTo>
                    <a:lnTo>
                      <a:pt x="3893" y="16329"/>
                    </a:lnTo>
                    <a:lnTo>
                      <a:pt x="3480" y="16019"/>
                    </a:lnTo>
                    <a:lnTo>
                      <a:pt x="3066" y="15674"/>
                    </a:lnTo>
                    <a:lnTo>
                      <a:pt x="2653" y="15295"/>
                    </a:lnTo>
                    <a:lnTo>
                      <a:pt x="2653" y="15295"/>
                    </a:lnTo>
                    <a:lnTo>
                      <a:pt x="2205" y="14848"/>
                    </a:lnTo>
                    <a:lnTo>
                      <a:pt x="2205" y="14848"/>
                    </a:lnTo>
                    <a:lnTo>
                      <a:pt x="1723" y="14227"/>
                    </a:lnTo>
                    <a:lnTo>
                      <a:pt x="1723" y="14227"/>
                    </a:lnTo>
                    <a:lnTo>
                      <a:pt x="1275" y="13538"/>
                    </a:lnTo>
                    <a:lnTo>
                      <a:pt x="896" y="12815"/>
                    </a:lnTo>
                    <a:lnTo>
                      <a:pt x="552" y="12057"/>
                    </a:lnTo>
                    <a:lnTo>
                      <a:pt x="310" y="11265"/>
                    </a:lnTo>
                    <a:lnTo>
                      <a:pt x="310" y="11265"/>
                    </a:lnTo>
                    <a:lnTo>
                      <a:pt x="173" y="10714"/>
                    </a:lnTo>
                    <a:lnTo>
                      <a:pt x="69" y="10128"/>
                    </a:lnTo>
                    <a:lnTo>
                      <a:pt x="35" y="9542"/>
                    </a:lnTo>
                    <a:lnTo>
                      <a:pt x="0" y="8957"/>
                    </a:lnTo>
                    <a:lnTo>
                      <a:pt x="0" y="8957"/>
                    </a:lnTo>
                    <a:lnTo>
                      <a:pt x="0" y="8475"/>
                    </a:lnTo>
                    <a:lnTo>
                      <a:pt x="35" y="8027"/>
                    </a:lnTo>
                    <a:lnTo>
                      <a:pt x="104" y="7579"/>
                    </a:lnTo>
                    <a:lnTo>
                      <a:pt x="173" y="7131"/>
                    </a:lnTo>
                    <a:lnTo>
                      <a:pt x="276" y="6718"/>
                    </a:lnTo>
                    <a:lnTo>
                      <a:pt x="414" y="6304"/>
                    </a:lnTo>
                    <a:lnTo>
                      <a:pt x="552" y="5891"/>
                    </a:lnTo>
                    <a:lnTo>
                      <a:pt x="724" y="5478"/>
                    </a:lnTo>
                    <a:lnTo>
                      <a:pt x="896" y="5064"/>
                    </a:lnTo>
                    <a:lnTo>
                      <a:pt x="1068" y="4685"/>
                    </a:lnTo>
                    <a:lnTo>
                      <a:pt x="1309" y="4306"/>
                    </a:lnTo>
                    <a:lnTo>
                      <a:pt x="1516" y="3962"/>
                    </a:lnTo>
                    <a:lnTo>
                      <a:pt x="2033" y="3273"/>
                    </a:lnTo>
                    <a:lnTo>
                      <a:pt x="2618" y="2618"/>
                    </a:lnTo>
                    <a:lnTo>
                      <a:pt x="3273" y="2067"/>
                    </a:lnTo>
                    <a:lnTo>
                      <a:pt x="3962" y="1550"/>
                    </a:lnTo>
                    <a:lnTo>
                      <a:pt x="4306" y="1309"/>
                    </a:lnTo>
                    <a:lnTo>
                      <a:pt x="4685" y="1103"/>
                    </a:lnTo>
                    <a:lnTo>
                      <a:pt x="5064" y="896"/>
                    </a:lnTo>
                    <a:lnTo>
                      <a:pt x="5478" y="724"/>
                    </a:lnTo>
                    <a:lnTo>
                      <a:pt x="5857" y="551"/>
                    </a:lnTo>
                    <a:lnTo>
                      <a:pt x="6270" y="414"/>
                    </a:lnTo>
                    <a:lnTo>
                      <a:pt x="6718" y="276"/>
                    </a:lnTo>
                    <a:lnTo>
                      <a:pt x="7131" y="207"/>
                    </a:lnTo>
                    <a:lnTo>
                      <a:pt x="7579" y="104"/>
                    </a:lnTo>
                    <a:lnTo>
                      <a:pt x="8027" y="69"/>
                    </a:lnTo>
                    <a:lnTo>
                      <a:pt x="8475" y="35"/>
                    </a:lnTo>
                    <a:lnTo>
                      <a:pt x="8957" y="0"/>
                    </a:lnTo>
                    <a:lnTo>
                      <a:pt x="8957" y="0"/>
                    </a:lnTo>
                    <a:lnTo>
                      <a:pt x="9405" y="35"/>
                    </a:lnTo>
                    <a:lnTo>
                      <a:pt x="9853" y="69"/>
                    </a:lnTo>
                    <a:lnTo>
                      <a:pt x="10266" y="104"/>
                    </a:lnTo>
                    <a:lnTo>
                      <a:pt x="10714" y="172"/>
                    </a:lnTo>
                    <a:lnTo>
                      <a:pt x="11127" y="276"/>
                    </a:lnTo>
                    <a:lnTo>
                      <a:pt x="11575" y="414"/>
                    </a:lnTo>
                    <a:lnTo>
                      <a:pt x="11988" y="551"/>
                    </a:lnTo>
                    <a:lnTo>
                      <a:pt x="12367" y="689"/>
                    </a:lnTo>
                    <a:lnTo>
                      <a:pt x="13160" y="1068"/>
                    </a:lnTo>
                    <a:lnTo>
                      <a:pt x="13883" y="1482"/>
                    </a:lnTo>
                    <a:lnTo>
                      <a:pt x="14572" y="1998"/>
                    </a:lnTo>
                    <a:lnTo>
                      <a:pt x="15192" y="2549"/>
                    </a:lnTo>
                    <a:lnTo>
                      <a:pt x="15778" y="3169"/>
                    </a:lnTo>
                    <a:lnTo>
                      <a:pt x="16294" y="3858"/>
                    </a:lnTo>
                    <a:lnTo>
                      <a:pt x="16742" y="4582"/>
                    </a:lnTo>
                    <a:lnTo>
                      <a:pt x="17121" y="5340"/>
                    </a:lnTo>
                    <a:lnTo>
                      <a:pt x="17293" y="5719"/>
                    </a:lnTo>
                    <a:lnTo>
                      <a:pt x="17431" y="6132"/>
                    </a:lnTo>
                    <a:lnTo>
                      <a:pt x="17569" y="6545"/>
                    </a:lnTo>
                    <a:lnTo>
                      <a:pt x="17672" y="6959"/>
                    </a:lnTo>
                    <a:lnTo>
                      <a:pt x="17741" y="7407"/>
                    </a:lnTo>
                    <a:lnTo>
                      <a:pt x="17810" y="7854"/>
                    </a:lnTo>
                    <a:lnTo>
                      <a:pt x="17845" y="8302"/>
                    </a:lnTo>
                    <a:lnTo>
                      <a:pt x="17879" y="8750"/>
                    </a:lnTo>
                    <a:lnTo>
                      <a:pt x="17879" y="8750"/>
                    </a:lnTo>
                    <a:lnTo>
                      <a:pt x="17879" y="895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1" name="Google Shape;4901;p28"/>
              <p:cNvSpPr/>
              <p:nvPr/>
            </p:nvSpPr>
            <p:spPr>
              <a:xfrm>
                <a:off x="2376075" y="2632275"/>
                <a:ext cx="93025" cy="157625"/>
              </a:xfrm>
              <a:custGeom>
                <a:avLst/>
                <a:gdLst/>
                <a:ahLst/>
                <a:cxnLst/>
                <a:rect l="l" t="t" r="r" b="b"/>
                <a:pathLst>
                  <a:path w="3721" h="6305" extrusionOk="0">
                    <a:moveTo>
                      <a:pt x="1310" y="1"/>
                    </a:moveTo>
                    <a:lnTo>
                      <a:pt x="621" y="1930"/>
                    </a:lnTo>
                    <a:lnTo>
                      <a:pt x="655" y="2102"/>
                    </a:lnTo>
                    <a:lnTo>
                      <a:pt x="689" y="2378"/>
                    </a:lnTo>
                    <a:lnTo>
                      <a:pt x="724" y="2998"/>
                    </a:lnTo>
                    <a:lnTo>
                      <a:pt x="724" y="3377"/>
                    </a:lnTo>
                    <a:lnTo>
                      <a:pt x="689" y="3756"/>
                    </a:lnTo>
                    <a:lnTo>
                      <a:pt x="621" y="4135"/>
                    </a:lnTo>
                    <a:lnTo>
                      <a:pt x="552" y="4445"/>
                    </a:lnTo>
                    <a:lnTo>
                      <a:pt x="483" y="4617"/>
                    </a:lnTo>
                    <a:lnTo>
                      <a:pt x="448" y="4789"/>
                    </a:lnTo>
                    <a:lnTo>
                      <a:pt x="379" y="5202"/>
                    </a:lnTo>
                    <a:lnTo>
                      <a:pt x="345" y="5409"/>
                    </a:lnTo>
                    <a:lnTo>
                      <a:pt x="276" y="5650"/>
                    </a:lnTo>
                    <a:lnTo>
                      <a:pt x="173" y="5891"/>
                    </a:lnTo>
                    <a:lnTo>
                      <a:pt x="35" y="6133"/>
                    </a:lnTo>
                    <a:lnTo>
                      <a:pt x="1" y="6201"/>
                    </a:lnTo>
                    <a:lnTo>
                      <a:pt x="1" y="6270"/>
                    </a:lnTo>
                    <a:lnTo>
                      <a:pt x="69" y="6305"/>
                    </a:lnTo>
                    <a:lnTo>
                      <a:pt x="414" y="6305"/>
                    </a:lnTo>
                    <a:lnTo>
                      <a:pt x="724" y="6270"/>
                    </a:lnTo>
                    <a:lnTo>
                      <a:pt x="1378" y="6167"/>
                    </a:lnTo>
                    <a:lnTo>
                      <a:pt x="1688" y="6064"/>
                    </a:lnTo>
                    <a:lnTo>
                      <a:pt x="3721" y="5512"/>
                    </a:lnTo>
                    <a:lnTo>
                      <a:pt x="3686" y="5099"/>
                    </a:lnTo>
                    <a:lnTo>
                      <a:pt x="3583" y="4651"/>
                    </a:lnTo>
                    <a:lnTo>
                      <a:pt x="3411" y="4135"/>
                    </a:lnTo>
                    <a:lnTo>
                      <a:pt x="3239" y="3618"/>
                    </a:lnTo>
                    <a:lnTo>
                      <a:pt x="2860" y="2584"/>
                    </a:lnTo>
                    <a:lnTo>
                      <a:pt x="2687" y="2137"/>
                    </a:lnTo>
                    <a:lnTo>
                      <a:pt x="2619" y="1792"/>
                    </a:lnTo>
                    <a:lnTo>
                      <a:pt x="2515" y="1448"/>
                    </a:lnTo>
                    <a:lnTo>
                      <a:pt x="2343" y="1103"/>
                    </a:lnTo>
                    <a:lnTo>
                      <a:pt x="2136" y="827"/>
                    </a:lnTo>
                    <a:lnTo>
                      <a:pt x="1895" y="552"/>
                    </a:lnTo>
                    <a:lnTo>
                      <a:pt x="1482" y="173"/>
                    </a:lnTo>
                    <a:lnTo>
                      <a:pt x="1310"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2" name="Google Shape;4902;p28"/>
              <p:cNvSpPr/>
              <p:nvPr/>
            </p:nvSpPr>
            <p:spPr>
              <a:xfrm>
                <a:off x="2376075" y="2632275"/>
                <a:ext cx="93025" cy="157625"/>
              </a:xfrm>
              <a:custGeom>
                <a:avLst/>
                <a:gdLst/>
                <a:ahLst/>
                <a:cxnLst/>
                <a:rect l="l" t="t" r="r" b="b"/>
                <a:pathLst>
                  <a:path w="3721" h="6305" fill="none" extrusionOk="0">
                    <a:moveTo>
                      <a:pt x="1688" y="6064"/>
                    </a:moveTo>
                    <a:lnTo>
                      <a:pt x="3721" y="5512"/>
                    </a:lnTo>
                    <a:lnTo>
                      <a:pt x="3721" y="5512"/>
                    </a:lnTo>
                    <a:lnTo>
                      <a:pt x="3686" y="5099"/>
                    </a:lnTo>
                    <a:lnTo>
                      <a:pt x="3583" y="4651"/>
                    </a:lnTo>
                    <a:lnTo>
                      <a:pt x="3411" y="4135"/>
                    </a:lnTo>
                    <a:lnTo>
                      <a:pt x="3239" y="3618"/>
                    </a:lnTo>
                    <a:lnTo>
                      <a:pt x="2860" y="2584"/>
                    </a:lnTo>
                    <a:lnTo>
                      <a:pt x="2687" y="2137"/>
                    </a:lnTo>
                    <a:lnTo>
                      <a:pt x="2619" y="1792"/>
                    </a:lnTo>
                    <a:lnTo>
                      <a:pt x="2619" y="1792"/>
                    </a:lnTo>
                    <a:lnTo>
                      <a:pt x="2515" y="1448"/>
                    </a:lnTo>
                    <a:lnTo>
                      <a:pt x="2343" y="1103"/>
                    </a:lnTo>
                    <a:lnTo>
                      <a:pt x="2136" y="827"/>
                    </a:lnTo>
                    <a:lnTo>
                      <a:pt x="1895" y="552"/>
                    </a:lnTo>
                    <a:lnTo>
                      <a:pt x="1482" y="173"/>
                    </a:lnTo>
                    <a:lnTo>
                      <a:pt x="1310" y="1"/>
                    </a:lnTo>
                    <a:lnTo>
                      <a:pt x="621" y="1930"/>
                    </a:lnTo>
                    <a:lnTo>
                      <a:pt x="655" y="2102"/>
                    </a:lnTo>
                    <a:lnTo>
                      <a:pt x="655" y="2102"/>
                    </a:lnTo>
                    <a:lnTo>
                      <a:pt x="689" y="2378"/>
                    </a:lnTo>
                    <a:lnTo>
                      <a:pt x="724" y="2998"/>
                    </a:lnTo>
                    <a:lnTo>
                      <a:pt x="724" y="3377"/>
                    </a:lnTo>
                    <a:lnTo>
                      <a:pt x="689" y="3756"/>
                    </a:lnTo>
                    <a:lnTo>
                      <a:pt x="621" y="4135"/>
                    </a:lnTo>
                    <a:lnTo>
                      <a:pt x="552" y="4445"/>
                    </a:lnTo>
                    <a:lnTo>
                      <a:pt x="552" y="4445"/>
                    </a:lnTo>
                    <a:lnTo>
                      <a:pt x="483" y="4617"/>
                    </a:lnTo>
                    <a:lnTo>
                      <a:pt x="448" y="4789"/>
                    </a:lnTo>
                    <a:lnTo>
                      <a:pt x="379" y="5202"/>
                    </a:lnTo>
                    <a:lnTo>
                      <a:pt x="345" y="5409"/>
                    </a:lnTo>
                    <a:lnTo>
                      <a:pt x="276" y="5650"/>
                    </a:lnTo>
                    <a:lnTo>
                      <a:pt x="173" y="5891"/>
                    </a:lnTo>
                    <a:lnTo>
                      <a:pt x="35" y="6133"/>
                    </a:lnTo>
                    <a:lnTo>
                      <a:pt x="35" y="6133"/>
                    </a:lnTo>
                    <a:lnTo>
                      <a:pt x="1" y="6201"/>
                    </a:lnTo>
                    <a:lnTo>
                      <a:pt x="1" y="6270"/>
                    </a:lnTo>
                    <a:lnTo>
                      <a:pt x="69" y="6305"/>
                    </a:lnTo>
                    <a:lnTo>
                      <a:pt x="138" y="6305"/>
                    </a:lnTo>
                    <a:lnTo>
                      <a:pt x="414" y="6305"/>
                    </a:lnTo>
                    <a:lnTo>
                      <a:pt x="724" y="6270"/>
                    </a:lnTo>
                    <a:lnTo>
                      <a:pt x="1378" y="6167"/>
                    </a:lnTo>
                    <a:lnTo>
                      <a:pt x="1688" y="60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3" name="Google Shape;4903;p28"/>
              <p:cNvSpPr/>
              <p:nvPr/>
            </p:nvSpPr>
            <p:spPr>
              <a:xfrm>
                <a:off x="2393300" y="2693425"/>
                <a:ext cx="875" cy="21550"/>
              </a:xfrm>
              <a:custGeom>
                <a:avLst/>
                <a:gdLst/>
                <a:ahLst/>
                <a:cxnLst/>
                <a:rect l="l" t="t" r="r" b="b"/>
                <a:pathLst>
                  <a:path w="35" h="862" extrusionOk="0">
                    <a:moveTo>
                      <a:pt x="0" y="1"/>
                    </a:moveTo>
                    <a:lnTo>
                      <a:pt x="0" y="276"/>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4" name="Google Shape;4904;p28"/>
              <p:cNvSpPr/>
              <p:nvPr/>
            </p:nvSpPr>
            <p:spPr>
              <a:xfrm>
                <a:off x="2392450" y="27347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5" name="Google Shape;4905;p28"/>
              <p:cNvSpPr/>
              <p:nvPr/>
            </p:nvSpPr>
            <p:spPr>
              <a:xfrm>
                <a:off x="2393300" y="2693425"/>
                <a:ext cx="875" cy="21550"/>
              </a:xfrm>
              <a:custGeom>
                <a:avLst/>
                <a:gdLst/>
                <a:ahLst/>
                <a:cxnLst/>
                <a:rect l="l" t="t" r="r" b="b"/>
                <a:pathLst>
                  <a:path w="35" h="862" fill="none" extrusionOk="0">
                    <a:moveTo>
                      <a:pt x="0" y="1"/>
                    </a:moveTo>
                    <a:lnTo>
                      <a:pt x="0" y="1"/>
                    </a:lnTo>
                    <a:lnTo>
                      <a:pt x="0" y="1"/>
                    </a:lnTo>
                    <a:lnTo>
                      <a:pt x="0" y="276"/>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6" name="Google Shape;4906;p28"/>
              <p:cNvSpPr/>
              <p:nvPr/>
            </p:nvSpPr>
            <p:spPr>
              <a:xfrm>
                <a:off x="2392450" y="2685675"/>
                <a:ext cx="42200" cy="52550"/>
              </a:xfrm>
              <a:custGeom>
                <a:avLst/>
                <a:gdLst/>
                <a:ahLst/>
                <a:cxnLst/>
                <a:rect l="l" t="t" r="r" b="b"/>
                <a:pathLst>
                  <a:path w="1688" h="2102" extrusionOk="0">
                    <a:moveTo>
                      <a:pt x="689" y="1"/>
                    </a:moveTo>
                    <a:lnTo>
                      <a:pt x="34" y="311"/>
                    </a:lnTo>
                    <a:lnTo>
                      <a:pt x="69" y="690"/>
                    </a:lnTo>
                    <a:lnTo>
                      <a:pt x="69" y="1172"/>
                    </a:lnTo>
                    <a:lnTo>
                      <a:pt x="34" y="1585"/>
                    </a:lnTo>
                    <a:lnTo>
                      <a:pt x="0" y="1964"/>
                    </a:lnTo>
                    <a:lnTo>
                      <a:pt x="276" y="2067"/>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378" y="517"/>
                    </a:lnTo>
                    <a:lnTo>
                      <a:pt x="1068" y="276"/>
                    </a:lnTo>
                    <a:lnTo>
                      <a:pt x="689" y="1"/>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7" name="Google Shape;4907;p28"/>
              <p:cNvSpPr/>
              <p:nvPr/>
            </p:nvSpPr>
            <p:spPr>
              <a:xfrm>
                <a:off x="2392450" y="2685675"/>
                <a:ext cx="42200" cy="52550"/>
              </a:xfrm>
              <a:custGeom>
                <a:avLst/>
                <a:gdLst/>
                <a:ahLst/>
                <a:cxnLst/>
                <a:rect l="l" t="t" r="r" b="b"/>
                <a:pathLst>
                  <a:path w="1688" h="2102" fill="none" extrusionOk="0">
                    <a:moveTo>
                      <a:pt x="689" y="1"/>
                    </a:moveTo>
                    <a:lnTo>
                      <a:pt x="34" y="311"/>
                    </a:lnTo>
                    <a:lnTo>
                      <a:pt x="34" y="311"/>
                    </a:lnTo>
                    <a:lnTo>
                      <a:pt x="69" y="690"/>
                    </a:lnTo>
                    <a:lnTo>
                      <a:pt x="69" y="1172"/>
                    </a:lnTo>
                    <a:lnTo>
                      <a:pt x="69" y="1172"/>
                    </a:lnTo>
                    <a:lnTo>
                      <a:pt x="34" y="1585"/>
                    </a:lnTo>
                    <a:lnTo>
                      <a:pt x="0" y="1964"/>
                    </a:lnTo>
                    <a:lnTo>
                      <a:pt x="0" y="1964"/>
                    </a:lnTo>
                    <a:lnTo>
                      <a:pt x="0" y="1964"/>
                    </a:lnTo>
                    <a:lnTo>
                      <a:pt x="0" y="1964"/>
                    </a:lnTo>
                    <a:lnTo>
                      <a:pt x="276" y="2067"/>
                    </a:lnTo>
                    <a:lnTo>
                      <a:pt x="551" y="2102"/>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619" y="724"/>
                    </a:lnTo>
                    <a:lnTo>
                      <a:pt x="1378" y="517"/>
                    </a:lnTo>
                    <a:lnTo>
                      <a:pt x="1068" y="276"/>
                    </a:lnTo>
                    <a:lnTo>
                      <a:pt x="68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8" name="Google Shape;4908;p28"/>
              <p:cNvSpPr/>
              <p:nvPr/>
            </p:nvSpPr>
            <p:spPr>
              <a:xfrm>
                <a:off x="2349375" y="2614200"/>
                <a:ext cx="94750" cy="100775"/>
              </a:xfrm>
              <a:custGeom>
                <a:avLst/>
                <a:gdLst/>
                <a:ahLst/>
                <a:cxnLst/>
                <a:rect l="l" t="t" r="r" b="b"/>
                <a:pathLst>
                  <a:path w="3790" h="4031" extrusionOk="0">
                    <a:moveTo>
                      <a:pt x="3721" y="0"/>
                    </a:moveTo>
                    <a:lnTo>
                      <a:pt x="483" y="104"/>
                    </a:lnTo>
                    <a:lnTo>
                      <a:pt x="448" y="414"/>
                    </a:lnTo>
                    <a:lnTo>
                      <a:pt x="345" y="793"/>
                    </a:lnTo>
                    <a:lnTo>
                      <a:pt x="138" y="1550"/>
                    </a:lnTo>
                    <a:lnTo>
                      <a:pt x="35" y="1861"/>
                    </a:lnTo>
                    <a:lnTo>
                      <a:pt x="1" y="2136"/>
                    </a:lnTo>
                    <a:lnTo>
                      <a:pt x="35" y="2239"/>
                    </a:lnTo>
                    <a:lnTo>
                      <a:pt x="35" y="2308"/>
                    </a:lnTo>
                    <a:lnTo>
                      <a:pt x="104" y="2377"/>
                    </a:lnTo>
                    <a:lnTo>
                      <a:pt x="173" y="2377"/>
                    </a:lnTo>
                    <a:lnTo>
                      <a:pt x="276" y="2412"/>
                    </a:lnTo>
                    <a:lnTo>
                      <a:pt x="345" y="2446"/>
                    </a:lnTo>
                    <a:lnTo>
                      <a:pt x="380" y="2515"/>
                    </a:lnTo>
                    <a:lnTo>
                      <a:pt x="414" y="2618"/>
                    </a:lnTo>
                    <a:lnTo>
                      <a:pt x="414" y="2894"/>
                    </a:lnTo>
                    <a:lnTo>
                      <a:pt x="414" y="3204"/>
                    </a:lnTo>
                    <a:lnTo>
                      <a:pt x="414" y="3514"/>
                    </a:lnTo>
                    <a:lnTo>
                      <a:pt x="448" y="3790"/>
                    </a:lnTo>
                    <a:lnTo>
                      <a:pt x="448" y="3893"/>
                    </a:lnTo>
                    <a:lnTo>
                      <a:pt x="517" y="3962"/>
                    </a:lnTo>
                    <a:lnTo>
                      <a:pt x="586" y="4031"/>
                    </a:lnTo>
                    <a:lnTo>
                      <a:pt x="690" y="4031"/>
                    </a:lnTo>
                    <a:lnTo>
                      <a:pt x="1206" y="3996"/>
                    </a:lnTo>
                    <a:lnTo>
                      <a:pt x="1689" y="3893"/>
                    </a:lnTo>
                    <a:lnTo>
                      <a:pt x="2205" y="3721"/>
                    </a:lnTo>
                    <a:lnTo>
                      <a:pt x="2653" y="3514"/>
                    </a:lnTo>
                    <a:lnTo>
                      <a:pt x="3067" y="3273"/>
                    </a:lnTo>
                    <a:lnTo>
                      <a:pt x="3377" y="2997"/>
                    </a:lnTo>
                    <a:lnTo>
                      <a:pt x="3618" y="2722"/>
                    </a:lnTo>
                    <a:lnTo>
                      <a:pt x="3687" y="2618"/>
                    </a:lnTo>
                    <a:lnTo>
                      <a:pt x="3721" y="2481"/>
                    </a:lnTo>
                    <a:lnTo>
                      <a:pt x="3755" y="2171"/>
                    </a:lnTo>
                    <a:lnTo>
                      <a:pt x="3790" y="1792"/>
                    </a:lnTo>
                    <a:lnTo>
                      <a:pt x="3790" y="965"/>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9" name="Google Shape;4909;p28"/>
              <p:cNvSpPr/>
              <p:nvPr/>
            </p:nvSpPr>
            <p:spPr>
              <a:xfrm>
                <a:off x="2349375" y="2615925"/>
                <a:ext cx="94750" cy="99050"/>
              </a:xfrm>
              <a:custGeom>
                <a:avLst/>
                <a:gdLst/>
                <a:ahLst/>
                <a:cxnLst/>
                <a:rect l="l" t="t" r="r" b="b"/>
                <a:pathLst>
                  <a:path w="3790" h="3962" extrusionOk="0">
                    <a:moveTo>
                      <a:pt x="3721" y="0"/>
                    </a:moveTo>
                    <a:lnTo>
                      <a:pt x="2481" y="379"/>
                    </a:lnTo>
                    <a:lnTo>
                      <a:pt x="1310" y="827"/>
                    </a:lnTo>
                    <a:lnTo>
                      <a:pt x="690" y="1103"/>
                    </a:lnTo>
                    <a:lnTo>
                      <a:pt x="173" y="1344"/>
                    </a:lnTo>
                    <a:lnTo>
                      <a:pt x="70" y="1723"/>
                    </a:lnTo>
                    <a:lnTo>
                      <a:pt x="1" y="2033"/>
                    </a:lnTo>
                    <a:lnTo>
                      <a:pt x="1" y="2170"/>
                    </a:lnTo>
                    <a:lnTo>
                      <a:pt x="35" y="2239"/>
                    </a:lnTo>
                    <a:lnTo>
                      <a:pt x="104" y="2308"/>
                    </a:lnTo>
                    <a:lnTo>
                      <a:pt x="276" y="2308"/>
                    </a:lnTo>
                    <a:lnTo>
                      <a:pt x="311" y="2343"/>
                    </a:lnTo>
                    <a:lnTo>
                      <a:pt x="345" y="2412"/>
                    </a:lnTo>
                    <a:lnTo>
                      <a:pt x="380" y="2480"/>
                    </a:lnTo>
                    <a:lnTo>
                      <a:pt x="414" y="2687"/>
                    </a:lnTo>
                    <a:lnTo>
                      <a:pt x="414" y="2928"/>
                    </a:lnTo>
                    <a:lnTo>
                      <a:pt x="414" y="3273"/>
                    </a:lnTo>
                    <a:lnTo>
                      <a:pt x="414" y="3617"/>
                    </a:lnTo>
                    <a:lnTo>
                      <a:pt x="448" y="3755"/>
                    </a:lnTo>
                    <a:lnTo>
                      <a:pt x="483" y="3858"/>
                    </a:lnTo>
                    <a:lnTo>
                      <a:pt x="552" y="3927"/>
                    </a:lnTo>
                    <a:lnTo>
                      <a:pt x="690" y="3962"/>
                    </a:lnTo>
                    <a:lnTo>
                      <a:pt x="1137" y="3927"/>
                    </a:lnTo>
                    <a:lnTo>
                      <a:pt x="1620" y="3858"/>
                    </a:lnTo>
                    <a:lnTo>
                      <a:pt x="1999" y="3721"/>
                    </a:lnTo>
                    <a:lnTo>
                      <a:pt x="2343" y="3583"/>
                    </a:lnTo>
                    <a:lnTo>
                      <a:pt x="2653" y="3445"/>
                    </a:lnTo>
                    <a:lnTo>
                      <a:pt x="2963" y="3273"/>
                    </a:lnTo>
                    <a:lnTo>
                      <a:pt x="3239" y="3066"/>
                    </a:lnTo>
                    <a:lnTo>
                      <a:pt x="3445" y="2859"/>
                    </a:lnTo>
                    <a:lnTo>
                      <a:pt x="3583" y="2687"/>
                    </a:lnTo>
                    <a:lnTo>
                      <a:pt x="3687" y="2480"/>
                    </a:lnTo>
                    <a:lnTo>
                      <a:pt x="3721" y="2412"/>
                    </a:lnTo>
                    <a:lnTo>
                      <a:pt x="3755" y="2170"/>
                    </a:lnTo>
                    <a:lnTo>
                      <a:pt x="3790" y="1826"/>
                    </a:lnTo>
                    <a:lnTo>
                      <a:pt x="3790" y="1137"/>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0" name="Google Shape;4910;p28"/>
              <p:cNvSpPr/>
              <p:nvPr/>
            </p:nvSpPr>
            <p:spPr>
              <a:xfrm>
                <a:off x="2337325" y="2566825"/>
                <a:ext cx="138675" cy="111975"/>
              </a:xfrm>
              <a:custGeom>
                <a:avLst/>
                <a:gdLst/>
                <a:ahLst/>
                <a:cxnLst/>
                <a:rect l="l" t="t" r="r" b="b"/>
                <a:pathLst>
                  <a:path w="5547" h="4479" extrusionOk="0">
                    <a:moveTo>
                      <a:pt x="2308" y="1"/>
                    </a:moveTo>
                    <a:lnTo>
                      <a:pt x="2067" y="35"/>
                    </a:lnTo>
                    <a:lnTo>
                      <a:pt x="1895" y="104"/>
                    </a:lnTo>
                    <a:lnTo>
                      <a:pt x="1757" y="207"/>
                    </a:lnTo>
                    <a:lnTo>
                      <a:pt x="1654" y="345"/>
                    </a:lnTo>
                    <a:lnTo>
                      <a:pt x="1447" y="552"/>
                    </a:lnTo>
                    <a:lnTo>
                      <a:pt x="1378" y="621"/>
                    </a:lnTo>
                    <a:lnTo>
                      <a:pt x="1240" y="655"/>
                    </a:lnTo>
                    <a:lnTo>
                      <a:pt x="827" y="586"/>
                    </a:lnTo>
                    <a:lnTo>
                      <a:pt x="620" y="586"/>
                    </a:lnTo>
                    <a:lnTo>
                      <a:pt x="414" y="621"/>
                    </a:lnTo>
                    <a:lnTo>
                      <a:pt x="241" y="690"/>
                    </a:lnTo>
                    <a:lnTo>
                      <a:pt x="173" y="759"/>
                    </a:lnTo>
                    <a:lnTo>
                      <a:pt x="104" y="827"/>
                    </a:lnTo>
                    <a:lnTo>
                      <a:pt x="69" y="931"/>
                    </a:lnTo>
                    <a:lnTo>
                      <a:pt x="35" y="1069"/>
                    </a:lnTo>
                    <a:lnTo>
                      <a:pt x="0" y="1206"/>
                    </a:lnTo>
                    <a:lnTo>
                      <a:pt x="35" y="1344"/>
                    </a:lnTo>
                    <a:lnTo>
                      <a:pt x="69" y="1551"/>
                    </a:lnTo>
                    <a:lnTo>
                      <a:pt x="173" y="1723"/>
                    </a:lnTo>
                    <a:lnTo>
                      <a:pt x="310" y="1861"/>
                    </a:lnTo>
                    <a:lnTo>
                      <a:pt x="483" y="1930"/>
                    </a:lnTo>
                    <a:lnTo>
                      <a:pt x="655" y="1999"/>
                    </a:lnTo>
                    <a:lnTo>
                      <a:pt x="862" y="2033"/>
                    </a:lnTo>
                    <a:lnTo>
                      <a:pt x="1309" y="2102"/>
                    </a:lnTo>
                    <a:lnTo>
                      <a:pt x="1447" y="2136"/>
                    </a:lnTo>
                    <a:lnTo>
                      <a:pt x="1551" y="2205"/>
                    </a:lnTo>
                    <a:lnTo>
                      <a:pt x="1585" y="2274"/>
                    </a:lnTo>
                    <a:lnTo>
                      <a:pt x="1585" y="2378"/>
                    </a:lnTo>
                    <a:lnTo>
                      <a:pt x="1551" y="2584"/>
                    </a:lnTo>
                    <a:lnTo>
                      <a:pt x="1585" y="2653"/>
                    </a:lnTo>
                    <a:lnTo>
                      <a:pt x="1654" y="2722"/>
                    </a:lnTo>
                    <a:lnTo>
                      <a:pt x="1861" y="2791"/>
                    </a:lnTo>
                    <a:lnTo>
                      <a:pt x="1998" y="2791"/>
                    </a:lnTo>
                    <a:lnTo>
                      <a:pt x="2136" y="2757"/>
                    </a:lnTo>
                    <a:lnTo>
                      <a:pt x="2412" y="2688"/>
                    </a:lnTo>
                    <a:lnTo>
                      <a:pt x="2687" y="2688"/>
                    </a:lnTo>
                    <a:lnTo>
                      <a:pt x="2791" y="2722"/>
                    </a:lnTo>
                    <a:lnTo>
                      <a:pt x="2860" y="2757"/>
                    </a:lnTo>
                    <a:lnTo>
                      <a:pt x="2894" y="2860"/>
                    </a:lnTo>
                    <a:lnTo>
                      <a:pt x="2894" y="2963"/>
                    </a:lnTo>
                    <a:lnTo>
                      <a:pt x="2825" y="3135"/>
                    </a:lnTo>
                    <a:lnTo>
                      <a:pt x="2722" y="3342"/>
                    </a:lnTo>
                    <a:lnTo>
                      <a:pt x="2618" y="3549"/>
                    </a:lnTo>
                    <a:lnTo>
                      <a:pt x="2618" y="3687"/>
                    </a:lnTo>
                    <a:lnTo>
                      <a:pt x="2653" y="3790"/>
                    </a:lnTo>
                    <a:lnTo>
                      <a:pt x="2756" y="3824"/>
                    </a:lnTo>
                    <a:lnTo>
                      <a:pt x="2860" y="3824"/>
                    </a:lnTo>
                    <a:lnTo>
                      <a:pt x="3032" y="3790"/>
                    </a:lnTo>
                    <a:lnTo>
                      <a:pt x="3170" y="3687"/>
                    </a:lnTo>
                    <a:lnTo>
                      <a:pt x="3307" y="3583"/>
                    </a:lnTo>
                    <a:lnTo>
                      <a:pt x="3480" y="3377"/>
                    </a:lnTo>
                    <a:lnTo>
                      <a:pt x="3617" y="3204"/>
                    </a:lnTo>
                    <a:lnTo>
                      <a:pt x="3686" y="3170"/>
                    </a:lnTo>
                    <a:lnTo>
                      <a:pt x="3790" y="3135"/>
                    </a:lnTo>
                    <a:lnTo>
                      <a:pt x="3893" y="3170"/>
                    </a:lnTo>
                    <a:lnTo>
                      <a:pt x="3996" y="3239"/>
                    </a:lnTo>
                    <a:lnTo>
                      <a:pt x="4065" y="3342"/>
                    </a:lnTo>
                    <a:lnTo>
                      <a:pt x="4100" y="3480"/>
                    </a:lnTo>
                    <a:lnTo>
                      <a:pt x="4100" y="3824"/>
                    </a:lnTo>
                    <a:lnTo>
                      <a:pt x="4100" y="4203"/>
                    </a:lnTo>
                    <a:lnTo>
                      <a:pt x="4100" y="4341"/>
                    </a:lnTo>
                    <a:lnTo>
                      <a:pt x="4169" y="4444"/>
                    </a:lnTo>
                    <a:lnTo>
                      <a:pt x="4237" y="4479"/>
                    </a:lnTo>
                    <a:lnTo>
                      <a:pt x="4341" y="4444"/>
                    </a:lnTo>
                    <a:lnTo>
                      <a:pt x="4582" y="4307"/>
                    </a:lnTo>
                    <a:lnTo>
                      <a:pt x="4858" y="4031"/>
                    </a:lnTo>
                    <a:lnTo>
                      <a:pt x="5133" y="3687"/>
                    </a:lnTo>
                    <a:lnTo>
                      <a:pt x="5374" y="3308"/>
                    </a:lnTo>
                    <a:lnTo>
                      <a:pt x="5478" y="3101"/>
                    </a:lnTo>
                    <a:lnTo>
                      <a:pt x="5512" y="2894"/>
                    </a:lnTo>
                    <a:lnTo>
                      <a:pt x="5547" y="2722"/>
                    </a:lnTo>
                    <a:lnTo>
                      <a:pt x="5512" y="2550"/>
                    </a:lnTo>
                    <a:lnTo>
                      <a:pt x="5443" y="2378"/>
                    </a:lnTo>
                    <a:lnTo>
                      <a:pt x="5340" y="2205"/>
                    </a:lnTo>
                    <a:lnTo>
                      <a:pt x="5236" y="2102"/>
                    </a:lnTo>
                    <a:lnTo>
                      <a:pt x="5133" y="1964"/>
                    </a:lnTo>
                    <a:lnTo>
                      <a:pt x="5030" y="1723"/>
                    </a:lnTo>
                    <a:lnTo>
                      <a:pt x="4961" y="1447"/>
                    </a:lnTo>
                    <a:lnTo>
                      <a:pt x="4961" y="1206"/>
                    </a:lnTo>
                    <a:lnTo>
                      <a:pt x="4926" y="931"/>
                    </a:lnTo>
                    <a:lnTo>
                      <a:pt x="4858" y="690"/>
                    </a:lnTo>
                    <a:lnTo>
                      <a:pt x="4789" y="552"/>
                    </a:lnTo>
                    <a:lnTo>
                      <a:pt x="4720" y="448"/>
                    </a:lnTo>
                    <a:lnTo>
                      <a:pt x="4616" y="311"/>
                    </a:lnTo>
                    <a:lnTo>
                      <a:pt x="4479" y="207"/>
                    </a:lnTo>
                    <a:lnTo>
                      <a:pt x="4306" y="138"/>
                    </a:lnTo>
                    <a:lnTo>
                      <a:pt x="4134" y="104"/>
                    </a:lnTo>
                    <a:lnTo>
                      <a:pt x="3962" y="104"/>
                    </a:lnTo>
                    <a:lnTo>
                      <a:pt x="3790" y="173"/>
                    </a:lnTo>
                    <a:lnTo>
                      <a:pt x="3480" y="276"/>
                    </a:lnTo>
                    <a:lnTo>
                      <a:pt x="3342" y="311"/>
                    </a:lnTo>
                    <a:lnTo>
                      <a:pt x="3204" y="345"/>
                    </a:lnTo>
                    <a:lnTo>
                      <a:pt x="3066" y="311"/>
                    </a:lnTo>
                    <a:lnTo>
                      <a:pt x="2963" y="276"/>
                    </a:lnTo>
                    <a:lnTo>
                      <a:pt x="2791" y="173"/>
                    </a:lnTo>
                    <a:lnTo>
                      <a:pt x="2584" y="70"/>
                    </a:lnTo>
                    <a:lnTo>
                      <a:pt x="2446" y="1"/>
                    </a:lnTo>
                    <a:close/>
                  </a:path>
                </a:pathLst>
              </a:custGeom>
              <a:solidFill>
                <a:srgbClr val="7549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1" name="Google Shape;4911;p28"/>
              <p:cNvSpPr/>
              <p:nvPr/>
            </p:nvSpPr>
            <p:spPr>
              <a:xfrm>
                <a:off x="2340775" y="2723575"/>
                <a:ext cx="222200" cy="247175"/>
              </a:xfrm>
              <a:custGeom>
                <a:avLst/>
                <a:gdLst/>
                <a:ahLst/>
                <a:cxnLst/>
                <a:rect l="l" t="t" r="r" b="b"/>
                <a:pathLst>
                  <a:path w="8888" h="9887" extrusionOk="0">
                    <a:moveTo>
                      <a:pt x="4651" y="0"/>
                    </a:moveTo>
                    <a:lnTo>
                      <a:pt x="4478" y="35"/>
                    </a:lnTo>
                    <a:lnTo>
                      <a:pt x="4306" y="104"/>
                    </a:lnTo>
                    <a:lnTo>
                      <a:pt x="4168" y="241"/>
                    </a:lnTo>
                    <a:lnTo>
                      <a:pt x="4031" y="414"/>
                    </a:lnTo>
                    <a:lnTo>
                      <a:pt x="3755" y="793"/>
                    </a:lnTo>
                    <a:lnTo>
                      <a:pt x="3617" y="965"/>
                    </a:lnTo>
                    <a:lnTo>
                      <a:pt x="3479" y="1137"/>
                    </a:lnTo>
                    <a:lnTo>
                      <a:pt x="3342" y="1206"/>
                    </a:lnTo>
                    <a:lnTo>
                      <a:pt x="3204" y="1275"/>
                    </a:lnTo>
                    <a:lnTo>
                      <a:pt x="2997" y="1344"/>
                    </a:lnTo>
                    <a:lnTo>
                      <a:pt x="2825" y="1344"/>
                    </a:lnTo>
                    <a:lnTo>
                      <a:pt x="2687" y="1309"/>
                    </a:lnTo>
                    <a:lnTo>
                      <a:pt x="2618" y="1275"/>
                    </a:lnTo>
                    <a:lnTo>
                      <a:pt x="2549" y="1172"/>
                    </a:lnTo>
                    <a:lnTo>
                      <a:pt x="2480" y="1068"/>
                    </a:lnTo>
                    <a:lnTo>
                      <a:pt x="2412" y="930"/>
                    </a:lnTo>
                    <a:lnTo>
                      <a:pt x="2308" y="861"/>
                    </a:lnTo>
                    <a:lnTo>
                      <a:pt x="2205" y="793"/>
                    </a:lnTo>
                    <a:lnTo>
                      <a:pt x="2136" y="758"/>
                    </a:lnTo>
                    <a:lnTo>
                      <a:pt x="2067" y="793"/>
                    </a:lnTo>
                    <a:lnTo>
                      <a:pt x="1998" y="827"/>
                    </a:lnTo>
                    <a:lnTo>
                      <a:pt x="1929" y="861"/>
                    </a:lnTo>
                    <a:lnTo>
                      <a:pt x="1929" y="896"/>
                    </a:lnTo>
                    <a:lnTo>
                      <a:pt x="1585" y="1275"/>
                    </a:lnTo>
                    <a:lnTo>
                      <a:pt x="1309" y="1688"/>
                    </a:lnTo>
                    <a:lnTo>
                      <a:pt x="1034" y="2136"/>
                    </a:lnTo>
                    <a:lnTo>
                      <a:pt x="792" y="2584"/>
                    </a:lnTo>
                    <a:lnTo>
                      <a:pt x="620" y="3066"/>
                    </a:lnTo>
                    <a:lnTo>
                      <a:pt x="448" y="3583"/>
                    </a:lnTo>
                    <a:lnTo>
                      <a:pt x="310" y="4100"/>
                    </a:lnTo>
                    <a:lnTo>
                      <a:pt x="207" y="4616"/>
                    </a:lnTo>
                    <a:lnTo>
                      <a:pt x="138" y="5168"/>
                    </a:lnTo>
                    <a:lnTo>
                      <a:pt x="69" y="5753"/>
                    </a:lnTo>
                    <a:lnTo>
                      <a:pt x="35" y="6304"/>
                    </a:lnTo>
                    <a:lnTo>
                      <a:pt x="0" y="6890"/>
                    </a:lnTo>
                    <a:lnTo>
                      <a:pt x="35" y="8061"/>
                    </a:lnTo>
                    <a:lnTo>
                      <a:pt x="103" y="9267"/>
                    </a:lnTo>
                    <a:lnTo>
                      <a:pt x="655" y="9439"/>
                    </a:lnTo>
                    <a:lnTo>
                      <a:pt x="1206" y="9611"/>
                    </a:lnTo>
                    <a:lnTo>
                      <a:pt x="1791" y="9749"/>
                    </a:lnTo>
                    <a:lnTo>
                      <a:pt x="2377" y="9818"/>
                    </a:lnTo>
                    <a:lnTo>
                      <a:pt x="2618" y="9853"/>
                    </a:lnTo>
                    <a:lnTo>
                      <a:pt x="3445" y="9887"/>
                    </a:lnTo>
                    <a:lnTo>
                      <a:pt x="4031" y="9887"/>
                    </a:lnTo>
                    <a:lnTo>
                      <a:pt x="4582" y="9818"/>
                    </a:lnTo>
                    <a:lnTo>
                      <a:pt x="4857" y="9784"/>
                    </a:lnTo>
                    <a:lnTo>
                      <a:pt x="5512" y="9646"/>
                    </a:lnTo>
                    <a:lnTo>
                      <a:pt x="6166" y="9474"/>
                    </a:lnTo>
                    <a:lnTo>
                      <a:pt x="6614" y="9301"/>
                    </a:lnTo>
                    <a:lnTo>
                      <a:pt x="7062" y="9129"/>
                    </a:lnTo>
                    <a:lnTo>
                      <a:pt x="7234" y="9060"/>
                    </a:lnTo>
                    <a:lnTo>
                      <a:pt x="7751" y="8785"/>
                    </a:lnTo>
                    <a:lnTo>
                      <a:pt x="8268" y="8475"/>
                    </a:lnTo>
                    <a:lnTo>
                      <a:pt x="8543" y="8302"/>
                    </a:lnTo>
                    <a:lnTo>
                      <a:pt x="8888" y="8027"/>
                    </a:lnTo>
                    <a:lnTo>
                      <a:pt x="8474" y="5615"/>
                    </a:lnTo>
                    <a:lnTo>
                      <a:pt x="8371" y="5064"/>
                    </a:lnTo>
                    <a:lnTo>
                      <a:pt x="8233" y="4410"/>
                    </a:lnTo>
                    <a:lnTo>
                      <a:pt x="8130" y="3721"/>
                    </a:lnTo>
                    <a:lnTo>
                      <a:pt x="7854" y="2205"/>
                    </a:lnTo>
                    <a:lnTo>
                      <a:pt x="7510" y="1998"/>
                    </a:lnTo>
                    <a:lnTo>
                      <a:pt x="6580" y="1413"/>
                    </a:lnTo>
                    <a:lnTo>
                      <a:pt x="5719" y="793"/>
                    </a:lnTo>
                    <a:lnTo>
                      <a:pt x="5271" y="414"/>
                    </a:lnTo>
                    <a:lnTo>
                      <a:pt x="4823" y="35"/>
                    </a:lnTo>
                    <a:lnTo>
                      <a:pt x="465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2" name="Google Shape;4912;p28"/>
              <p:cNvSpPr/>
              <p:nvPr/>
            </p:nvSpPr>
            <p:spPr>
              <a:xfrm>
                <a:off x="2258100" y="2745950"/>
                <a:ext cx="148150" cy="223950"/>
              </a:xfrm>
              <a:custGeom>
                <a:avLst/>
                <a:gdLst/>
                <a:ahLst/>
                <a:cxnLst/>
                <a:rect l="l" t="t" r="r" b="b"/>
                <a:pathLst>
                  <a:path w="5926" h="8958" extrusionOk="0">
                    <a:moveTo>
                      <a:pt x="5236" y="1"/>
                    </a:moveTo>
                    <a:lnTo>
                      <a:pt x="4237" y="793"/>
                    </a:lnTo>
                    <a:lnTo>
                      <a:pt x="3376" y="1586"/>
                    </a:lnTo>
                    <a:lnTo>
                      <a:pt x="2618" y="2378"/>
                    </a:lnTo>
                    <a:lnTo>
                      <a:pt x="1929" y="3136"/>
                    </a:lnTo>
                    <a:lnTo>
                      <a:pt x="1344" y="3859"/>
                    </a:lnTo>
                    <a:lnTo>
                      <a:pt x="861" y="4583"/>
                    </a:lnTo>
                    <a:lnTo>
                      <a:pt x="413" y="5272"/>
                    </a:lnTo>
                    <a:lnTo>
                      <a:pt x="0" y="5961"/>
                    </a:lnTo>
                    <a:lnTo>
                      <a:pt x="448" y="6408"/>
                    </a:lnTo>
                    <a:lnTo>
                      <a:pt x="861" y="6787"/>
                    </a:lnTo>
                    <a:lnTo>
                      <a:pt x="1275" y="7132"/>
                    </a:lnTo>
                    <a:lnTo>
                      <a:pt x="1688" y="7442"/>
                    </a:lnTo>
                    <a:lnTo>
                      <a:pt x="2170" y="7752"/>
                    </a:lnTo>
                    <a:lnTo>
                      <a:pt x="2515" y="7924"/>
                    </a:lnTo>
                    <a:lnTo>
                      <a:pt x="2859" y="7407"/>
                    </a:lnTo>
                    <a:lnTo>
                      <a:pt x="2963" y="7270"/>
                    </a:lnTo>
                    <a:lnTo>
                      <a:pt x="2997" y="7201"/>
                    </a:lnTo>
                    <a:lnTo>
                      <a:pt x="3100" y="7304"/>
                    </a:lnTo>
                    <a:lnTo>
                      <a:pt x="3135" y="7373"/>
                    </a:lnTo>
                    <a:lnTo>
                      <a:pt x="3238" y="7648"/>
                    </a:lnTo>
                    <a:lnTo>
                      <a:pt x="3238" y="7924"/>
                    </a:lnTo>
                    <a:lnTo>
                      <a:pt x="3238" y="8269"/>
                    </a:lnTo>
                    <a:lnTo>
                      <a:pt x="3410" y="8372"/>
                    </a:lnTo>
                    <a:lnTo>
                      <a:pt x="3962" y="8544"/>
                    </a:lnTo>
                    <a:lnTo>
                      <a:pt x="4513" y="8716"/>
                    </a:lnTo>
                    <a:lnTo>
                      <a:pt x="5098" y="8854"/>
                    </a:lnTo>
                    <a:lnTo>
                      <a:pt x="5684" y="8923"/>
                    </a:lnTo>
                    <a:lnTo>
                      <a:pt x="5925" y="8958"/>
                    </a:lnTo>
                    <a:lnTo>
                      <a:pt x="5925" y="8958"/>
                    </a:lnTo>
                    <a:lnTo>
                      <a:pt x="5822" y="8131"/>
                    </a:lnTo>
                    <a:lnTo>
                      <a:pt x="5684" y="7338"/>
                    </a:lnTo>
                    <a:lnTo>
                      <a:pt x="5340" y="5823"/>
                    </a:lnTo>
                    <a:lnTo>
                      <a:pt x="5167" y="5099"/>
                    </a:lnTo>
                    <a:lnTo>
                      <a:pt x="5064" y="4341"/>
                    </a:lnTo>
                    <a:lnTo>
                      <a:pt x="5030" y="3963"/>
                    </a:lnTo>
                    <a:lnTo>
                      <a:pt x="5030" y="3584"/>
                    </a:lnTo>
                    <a:lnTo>
                      <a:pt x="5030" y="3170"/>
                    </a:lnTo>
                    <a:lnTo>
                      <a:pt x="5064" y="2791"/>
                    </a:lnTo>
                    <a:lnTo>
                      <a:pt x="5202" y="1758"/>
                    </a:lnTo>
                    <a:lnTo>
                      <a:pt x="5236" y="1034"/>
                    </a:lnTo>
                    <a:lnTo>
                      <a:pt x="5236" y="518"/>
                    </a:lnTo>
                    <a:lnTo>
                      <a:pt x="5236"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3" name="Google Shape;4913;p28"/>
              <p:cNvSpPr/>
              <p:nvPr/>
            </p:nvSpPr>
            <p:spPr>
              <a:xfrm>
                <a:off x="2457900" y="2724425"/>
                <a:ext cx="136950" cy="243750"/>
              </a:xfrm>
              <a:custGeom>
                <a:avLst/>
                <a:gdLst/>
                <a:ahLst/>
                <a:cxnLst/>
                <a:rect l="l" t="t" r="r" b="b"/>
                <a:pathLst>
                  <a:path w="5478" h="9750" extrusionOk="0">
                    <a:moveTo>
                      <a:pt x="138" y="1"/>
                    </a:moveTo>
                    <a:lnTo>
                      <a:pt x="103" y="345"/>
                    </a:lnTo>
                    <a:lnTo>
                      <a:pt x="35" y="1930"/>
                    </a:lnTo>
                    <a:lnTo>
                      <a:pt x="35" y="2653"/>
                    </a:lnTo>
                    <a:lnTo>
                      <a:pt x="0" y="3204"/>
                    </a:lnTo>
                    <a:lnTo>
                      <a:pt x="0" y="3962"/>
                    </a:lnTo>
                    <a:lnTo>
                      <a:pt x="0" y="4513"/>
                    </a:lnTo>
                    <a:lnTo>
                      <a:pt x="0" y="5719"/>
                    </a:lnTo>
                    <a:lnTo>
                      <a:pt x="0" y="6994"/>
                    </a:lnTo>
                    <a:lnTo>
                      <a:pt x="69" y="8234"/>
                    </a:lnTo>
                    <a:lnTo>
                      <a:pt x="138" y="9474"/>
                    </a:lnTo>
                    <a:lnTo>
                      <a:pt x="172" y="9750"/>
                    </a:lnTo>
                    <a:lnTo>
                      <a:pt x="827" y="9612"/>
                    </a:lnTo>
                    <a:lnTo>
                      <a:pt x="1481" y="9440"/>
                    </a:lnTo>
                    <a:lnTo>
                      <a:pt x="1929" y="9267"/>
                    </a:lnTo>
                    <a:lnTo>
                      <a:pt x="2377" y="9095"/>
                    </a:lnTo>
                    <a:lnTo>
                      <a:pt x="2549" y="9026"/>
                    </a:lnTo>
                    <a:lnTo>
                      <a:pt x="3066" y="8751"/>
                    </a:lnTo>
                    <a:lnTo>
                      <a:pt x="3583" y="8441"/>
                    </a:lnTo>
                    <a:lnTo>
                      <a:pt x="3858" y="8268"/>
                    </a:lnTo>
                    <a:lnTo>
                      <a:pt x="4203" y="7993"/>
                    </a:lnTo>
                    <a:lnTo>
                      <a:pt x="4547" y="7717"/>
                    </a:lnTo>
                    <a:lnTo>
                      <a:pt x="4892" y="7407"/>
                    </a:lnTo>
                    <a:lnTo>
                      <a:pt x="5202" y="7097"/>
                    </a:lnTo>
                    <a:lnTo>
                      <a:pt x="5477" y="6787"/>
                    </a:lnTo>
                    <a:lnTo>
                      <a:pt x="5408" y="5823"/>
                    </a:lnTo>
                    <a:lnTo>
                      <a:pt x="5305" y="5237"/>
                    </a:lnTo>
                    <a:lnTo>
                      <a:pt x="5167" y="4513"/>
                    </a:lnTo>
                    <a:lnTo>
                      <a:pt x="4961" y="3652"/>
                    </a:lnTo>
                    <a:lnTo>
                      <a:pt x="4857" y="3273"/>
                    </a:lnTo>
                    <a:lnTo>
                      <a:pt x="4720" y="2929"/>
                    </a:lnTo>
                    <a:lnTo>
                      <a:pt x="4444" y="2378"/>
                    </a:lnTo>
                    <a:lnTo>
                      <a:pt x="4306" y="2171"/>
                    </a:lnTo>
                    <a:lnTo>
                      <a:pt x="4168" y="1999"/>
                    </a:lnTo>
                    <a:lnTo>
                      <a:pt x="3824" y="1654"/>
                    </a:lnTo>
                    <a:lnTo>
                      <a:pt x="3479" y="1344"/>
                    </a:lnTo>
                    <a:lnTo>
                      <a:pt x="3135" y="1069"/>
                    </a:lnTo>
                    <a:lnTo>
                      <a:pt x="2790" y="862"/>
                    </a:lnTo>
                    <a:lnTo>
                      <a:pt x="2446" y="655"/>
                    </a:lnTo>
                    <a:lnTo>
                      <a:pt x="2101" y="483"/>
                    </a:lnTo>
                    <a:lnTo>
                      <a:pt x="1481" y="242"/>
                    </a:lnTo>
                    <a:lnTo>
                      <a:pt x="930" y="104"/>
                    </a:lnTo>
                    <a:lnTo>
                      <a:pt x="517" y="35"/>
                    </a:lnTo>
                    <a:lnTo>
                      <a:pt x="138"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4" name="Google Shape;4914;p28"/>
              <p:cNvSpPr/>
              <p:nvPr/>
            </p:nvSpPr>
            <p:spPr>
              <a:xfrm>
                <a:off x="2480275" y="2758025"/>
                <a:ext cx="135250" cy="173125"/>
              </a:xfrm>
              <a:custGeom>
                <a:avLst/>
                <a:gdLst/>
                <a:ahLst/>
                <a:cxnLst/>
                <a:rect l="l" t="t" r="r" b="b"/>
                <a:pathLst>
                  <a:path w="5410" h="6925" extrusionOk="0">
                    <a:moveTo>
                      <a:pt x="1310" y="0"/>
                    </a:moveTo>
                    <a:lnTo>
                      <a:pt x="1000" y="35"/>
                    </a:lnTo>
                    <a:lnTo>
                      <a:pt x="793" y="69"/>
                    </a:lnTo>
                    <a:lnTo>
                      <a:pt x="621" y="138"/>
                    </a:lnTo>
                    <a:lnTo>
                      <a:pt x="449" y="207"/>
                    </a:lnTo>
                    <a:lnTo>
                      <a:pt x="276" y="310"/>
                    </a:lnTo>
                    <a:lnTo>
                      <a:pt x="173" y="414"/>
                    </a:lnTo>
                    <a:lnTo>
                      <a:pt x="70" y="551"/>
                    </a:lnTo>
                    <a:lnTo>
                      <a:pt x="35" y="724"/>
                    </a:lnTo>
                    <a:lnTo>
                      <a:pt x="1" y="930"/>
                    </a:lnTo>
                    <a:lnTo>
                      <a:pt x="35" y="1240"/>
                    </a:lnTo>
                    <a:lnTo>
                      <a:pt x="70" y="1550"/>
                    </a:lnTo>
                    <a:lnTo>
                      <a:pt x="207" y="2102"/>
                    </a:lnTo>
                    <a:lnTo>
                      <a:pt x="311" y="2412"/>
                    </a:lnTo>
                    <a:lnTo>
                      <a:pt x="414" y="2687"/>
                    </a:lnTo>
                    <a:lnTo>
                      <a:pt x="586" y="3032"/>
                    </a:lnTo>
                    <a:lnTo>
                      <a:pt x="690" y="3169"/>
                    </a:lnTo>
                    <a:lnTo>
                      <a:pt x="828" y="3411"/>
                    </a:lnTo>
                    <a:lnTo>
                      <a:pt x="1138" y="3927"/>
                    </a:lnTo>
                    <a:lnTo>
                      <a:pt x="2963" y="6924"/>
                    </a:lnTo>
                    <a:lnTo>
                      <a:pt x="3308" y="6649"/>
                    </a:lnTo>
                    <a:lnTo>
                      <a:pt x="3652" y="6373"/>
                    </a:lnTo>
                    <a:lnTo>
                      <a:pt x="3997" y="6063"/>
                    </a:lnTo>
                    <a:lnTo>
                      <a:pt x="4307" y="5753"/>
                    </a:lnTo>
                    <a:lnTo>
                      <a:pt x="4582" y="5443"/>
                    </a:lnTo>
                    <a:lnTo>
                      <a:pt x="4961" y="4961"/>
                    </a:lnTo>
                    <a:lnTo>
                      <a:pt x="5237" y="4582"/>
                    </a:lnTo>
                    <a:lnTo>
                      <a:pt x="5409" y="4616"/>
                    </a:lnTo>
                    <a:lnTo>
                      <a:pt x="5340" y="4479"/>
                    </a:lnTo>
                    <a:lnTo>
                      <a:pt x="5271" y="4375"/>
                    </a:lnTo>
                    <a:lnTo>
                      <a:pt x="5134" y="4065"/>
                    </a:lnTo>
                    <a:lnTo>
                      <a:pt x="4755" y="3342"/>
                    </a:lnTo>
                    <a:lnTo>
                      <a:pt x="4651" y="3169"/>
                    </a:lnTo>
                    <a:lnTo>
                      <a:pt x="4203" y="2308"/>
                    </a:lnTo>
                    <a:lnTo>
                      <a:pt x="3825" y="1585"/>
                    </a:lnTo>
                    <a:lnTo>
                      <a:pt x="3480" y="965"/>
                    </a:lnTo>
                    <a:lnTo>
                      <a:pt x="3273" y="655"/>
                    </a:lnTo>
                    <a:lnTo>
                      <a:pt x="3101" y="482"/>
                    </a:lnTo>
                    <a:lnTo>
                      <a:pt x="2860" y="345"/>
                    </a:lnTo>
                    <a:lnTo>
                      <a:pt x="2619" y="241"/>
                    </a:lnTo>
                    <a:lnTo>
                      <a:pt x="2309" y="138"/>
                    </a:lnTo>
                    <a:lnTo>
                      <a:pt x="1999" y="69"/>
                    </a:lnTo>
                    <a:lnTo>
                      <a:pt x="1654" y="35"/>
                    </a:lnTo>
                    <a:lnTo>
                      <a:pt x="1310" y="0"/>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5" name="Google Shape;4915;p28"/>
              <p:cNvSpPr/>
              <p:nvPr/>
            </p:nvSpPr>
            <p:spPr>
              <a:xfrm>
                <a:off x="2734350" y="2597825"/>
                <a:ext cx="1147150" cy="55150"/>
              </a:xfrm>
              <a:custGeom>
                <a:avLst/>
                <a:gdLst/>
                <a:ahLst/>
                <a:cxnLst/>
                <a:rect l="l" t="t" r="r" b="b"/>
                <a:pathLst>
                  <a:path w="45886" h="2206" extrusionOk="0">
                    <a:moveTo>
                      <a:pt x="792" y="1"/>
                    </a:moveTo>
                    <a:lnTo>
                      <a:pt x="620" y="70"/>
                    </a:lnTo>
                    <a:lnTo>
                      <a:pt x="448" y="173"/>
                    </a:lnTo>
                    <a:lnTo>
                      <a:pt x="310" y="276"/>
                    </a:lnTo>
                    <a:lnTo>
                      <a:pt x="172" y="414"/>
                    </a:lnTo>
                    <a:lnTo>
                      <a:pt x="69" y="586"/>
                    </a:lnTo>
                    <a:lnTo>
                      <a:pt x="34" y="793"/>
                    </a:lnTo>
                    <a:lnTo>
                      <a:pt x="0" y="1000"/>
                    </a:lnTo>
                    <a:lnTo>
                      <a:pt x="0" y="1206"/>
                    </a:lnTo>
                    <a:lnTo>
                      <a:pt x="34" y="1413"/>
                    </a:lnTo>
                    <a:lnTo>
                      <a:pt x="69" y="1585"/>
                    </a:lnTo>
                    <a:lnTo>
                      <a:pt x="172" y="1758"/>
                    </a:lnTo>
                    <a:lnTo>
                      <a:pt x="310" y="1930"/>
                    </a:lnTo>
                    <a:lnTo>
                      <a:pt x="448" y="2033"/>
                    </a:lnTo>
                    <a:lnTo>
                      <a:pt x="620" y="2137"/>
                    </a:lnTo>
                    <a:lnTo>
                      <a:pt x="792" y="2205"/>
                    </a:lnTo>
                    <a:lnTo>
                      <a:pt x="45093" y="2205"/>
                    </a:lnTo>
                    <a:lnTo>
                      <a:pt x="45265" y="2137"/>
                    </a:lnTo>
                    <a:lnTo>
                      <a:pt x="45437" y="2033"/>
                    </a:lnTo>
                    <a:lnTo>
                      <a:pt x="45575" y="1930"/>
                    </a:lnTo>
                    <a:lnTo>
                      <a:pt x="45713" y="1758"/>
                    </a:lnTo>
                    <a:lnTo>
                      <a:pt x="45816" y="1585"/>
                    </a:lnTo>
                    <a:lnTo>
                      <a:pt x="45851" y="1413"/>
                    </a:lnTo>
                    <a:lnTo>
                      <a:pt x="45885" y="1206"/>
                    </a:lnTo>
                    <a:lnTo>
                      <a:pt x="45885" y="1000"/>
                    </a:lnTo>
                    <a:lnTo>
                      <a:pt x="45851" y="793"/>
                    </a:lnTo>
                    <a:lnTo>
                      <a:pt x="45816" y="586"/>
                    </a:lnTo>
                    <a:lnTo>
                      <a:pt x="45713" y="414"/>
                    </a:lnTo>
                    <a:lnTo>
                      <a:pt x="45575" y="276"/>
                    </a:lnTo>
                    <a:lnTo>
                      <a:pt x="45437" y="173"/>
                    </a:lnTo>
                    <a:lnTo>
                      <a:pt x="45265" y="70"/>
                    </a:lnTo>
                    <a:lnTo>
                      <a:pt x="45093"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6" name="Google Shape;4916;p28"/>
              <p:cNvSpPr/>
              <p:nvPr/>
            </p:nvSpPr>
            <p:spPr>
              <a:xfrm>
                <a:off x="2734350" y="2597825"/>
                <a:ext cx="1147150" cy="55150"/>
              </a:xfrm>
              <a:custGeom>
                <a:avLst/>
                <a:gdLst/>
                <a:ahLst/>
                <a:cxnLst/>
                <a:rect l="l" t="t" r="r" b="b"/>
                <a:pathLst>
                  <a:path w="45886" h="2206" fill="none" extrusionOk="0">
                    <a:moveTo>
                      <a:pt x="44886" y="1"/>
                    </a:moveTo>
                    <a:lnTo>
                      <a:pt x="999" y="1"/>
                    </a:lnTo>
                    <a:lnTo>
                      <a:pt x="999" y="1"/>
                    </a:lnTo>
                    <a:lnTo>
                      <a:pt x="792" y="1"/>
                    </a:lnTo>
                    <a:lnTo>
                      <a:pt x="620" y="70"/>
                    </a:lnTo>
                    <a:lnTo>
                      <a:pt x="448" y="173"/>
                    </a:lnTo>
                    <a:lnTo>
                      <a:pt x="310" y="276"/>
                    </a:lnTo>
                    <a:lnTo>
                      <a:pt x="172" y="414"/>
                    </a:lnTo>
                    <a:lnTo>
                      <a:pt x="69" y="586"/>
                    </a:lnTo>
                    <a:lnTo>
                      <a:pt x="34" y="793"/>
                    </a:lnTo>
                    <a:lnTo>
                      <a:pt x="0" y="1000"/>
                    </a:lnTo>
                    <a:lnTo>
                      <a:pt x="0" y="1206"/>
                    </a:lnTo>
                    <a:lnTo>
                      <a:pt x="0" y="1206"/>
                    </a:lnTo>
                    <a:lnTo>
                      <a:pt x="34" y="1413"/>
                    </a:lnTo>
                    <a:lnTo>
                      <a:pt x="69" y="1585"/>
                    </a:lnTo>
                    <a:lnTo>
                      <a:pt x="172" y="1758"/>
                    </a:lnTo>
                    <a:lnTo>
                      <a:pt x="310" y="1930"/>
                    </a:lnTo>
                    <a:lnTo>
                      <a:pt x="448" y="2033"/>
                    </a:lnTo>
                    <a:lnTo>
                      <a:pt x="620" y="2137"/>
                    </a:lnTo>
                    <a:lnTo>
                      <a:pt x="792" y="2205"/>
                    </a:lnTo>
                    <a:lnTo>
                      <a:pt x="999" y="2205"/>
                    </a:lnTo>
                    <a:lnTo>
                      <a:pt x="44886" y="2205"/>
                    </a:lnTo>
                    <a:lnTo>
                      <a:pt x="44886" y="2205"/>
                    </a:lnTo>
                    <a:lnTo>
                      <a:pt x="45093" y="2205"/>
                    </a:lnTo>
                    <a:lnTo>
                      <a:pt x="45265" y="2137"/>
                    </a:lnTo>
                    <a:lnTo>
                      <a:pt x="45437" y="2033"/>
                    </a:lnTo>
                    <a:lnTo>
                      <a:pt x="45575" y="1930"/>
                    </a:lnTo>
                    <a:lnTo>
                      <a:pt x="45713" y="1758"/>
                    </a:lnTo>
                    <a:lnTo>
                      <a:pt x="45816" y="1585"/>
                    </a:lnTo>
                    <a:lnTo>
                      <a:pt x="45851" y="1413"/>
                    </a:lnTo>
                    <a:lnTo>
                      <a:pt x="45885" y="1206"/>
                    </a:lnTo>
                    <a:lnTo>
                      <a:pt x="45885" y="1000"/>
                    </a:lnTo>
                    <a:lnTo>
                      <a:pt x="45885" y="1000"/>
                    </a:lnTo>
                    <a:lnTo>
                      <a:pt x="45851" y="793"/>
                    </a:lnTo>
                    <a:lnTo>
                      <a:pt x="45816" y="586"/>
                    </a:lnTo>
                    <a:lnTo>
                      <a:pt x="45713" y="414"/>
                    </a:lnTo>
                    <a:lnTo>
                      <a:pt x="45575" y="276"/>
                    </a:lnTo>
                    <a:lnTo>
                      <a:pt x="45437" y="173"/>
                    </a:lnTo>
                    <a:lnTo>
                      <a:pt x="45265" y="70"/>
                    </a:lnTo>
                    <a:lnTo>
                      <a:pt x="45093" y="1"/>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7" name="Google Shape;4917;p28"/>
              <p:cNvSpPr/>
              <p:nvPr/>
            </p:nvSpPr>
            <p:spPr>
              <a:xfrm>
                <a:off x="2734350" y="2701175"/>
                <a:ext cx="516750" cy="56000"/>
              </a:xfrm>
              <a:custGeom>
                <a:avLst/>
                <a:gdLst/>
                <a:ahLst/>
                <a:cxnLst/>
                <a:rect l="l" t="t" r="r" b="b"/>
                <a:pathLst>
                  <a:path w="20670" h="2240" extrusionOk="0">
                    <a:moveTo>
                      <a:pt x="999" y="1"/>
                    </a:moveTo>
                    <a:lnTo>
                      <a:pt x="792" y="35"/>
                    </a:lnTo>
                    <a:lnTo>
                      <a:pt x="620" y="104"/>
                    </a:lnTo>
                    <a:lnTo>
                      <a:pt x="448" y="173"/>
                    </a:lnTo>
                    <a:lnTo>
                      <a:pt x="310" y="311"/>
                    </a:lnTo>
                    <a:lnTo>
                      <a:pt x="172" y="448"/>
                    </a:lnTo>
                    <a:lnTo>
                      <a:pt x="69" y="621"/>
                    </a:lnTo>
                    <a:lnTo>
                      <a:pt x="34" y="827"/>
                    </a:lnTo>
                    <a:lnTo>
                      <a:pt x="0" y="1000"/>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1" y="173"/>
                    </a:lnTo>
                    <a:lnTo>
                      <a:pt x="20049" y="104"/>
                    </a:lnTo>
                    <a:lnTo>
                      <a:pt x="19842"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8" name="Google Shape;4918;p28"/>
              <p:cNvSpPr/>
              <p:nvPr/>
            </p:nvSpPr>
            <p:spPr>
              <a:xfrm>
                <a:off x="2734350" y="2701175"/>
                <a:ext cx="516750" cy="56000"/>
              </a:xfrm>
              <a:custGeom>
                <a:avLst/>
                <a:gdLst/>
                <a:ahLst/>
                <a:cxnLst/>
                <a:rect l="l" t="t" r="r" b="b"/>
                <a:pathLst>
                  <a:path w="20670" h="2240" fill="none" extrusionOk="0">
                    <a:moveTo>
                      <a:pt x="19636" y="1"/>
                    </a:moveTo>
                    <a:lnTo>
                      <a:pt x="999" y="1"/>
                    </a:lnTo>
                    <a:lnTo>
                      <a:pt x="999" y="1"/>
                    </a:lnTo>
                    <a:lnTo>
                      <a:pt x="792" y="35"/>
                    </a:lnTo>
                    <a:lnTo>
                      <a:pt x="620" y="104"/>
                    </a:lnTo>
                    <a:lnTo>
                      <a:pt x="448" y="173"/>
                    </a:lnTo>
                    <a:lnTo>
                      <a:pt x="310" y="311"/>
                    </a:lnTo>
                    <a:lnTo>
                      <a:pt x="172" y="448"/>
                    </a:lnTo>
                    <a:lnTo>
                      <a:pt x="69" y="621"/>
                    </a:lnTo>
                    <a:lnTo>
                      <a:pt x="34" y="827"/>
                    </a:lnTo>
                    <a:lnTo>
                      <a:pt x="0" y="1000"/>
                    </a:lnTo>
                    <a:lnTo>
                      <a:pt x="0" y="1241"/>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1" y="173"/>
                    </a:lnTo>
                    <a:lnTo>
                      <a:pt x="20049" y="104"/>
                    </a:lnTo>
                    <a:lnTo>
                      <a:pt x="19842"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9" name="Google Shape;4919;p28"/>
              <p:cNvSpPr/>
              <p:nvPr/>
            </p:nvSpPr>
            <p:spPr>
              <a:xfrm>
                <a:off x="3295850" y="2701175"/>
                <a:ext cx="516750" cy="56000"/>
              </a:xfrm>
              <a:custGeom>
                <a:avLst/>
                <a:gdLst/>
                <a:ahLst/>
                <a:cxnLst/>
                <a:rect l="l" t="t" r="r" b="b"/>
                <a:pathLst>
                  <a:path w="20670" h="2240" extrusionOk="0">
                    <a:moveTo>
                      <a:pt x="999" y="1"/>
                    </a:moveTo>
                    <a:lnTo>
                      <a:pt x="793" y="35"/>
                    </a:lnTo>
                    <a:lnTo>
                      <a:pt x="620" y="104"/>
                    </a:lnTo>
                    <a:lnTo>
                      <a:pt x="448" y="173"/>
                    </a:lnTo>
                    <a:lnTo>
                      <a:pt x="310" y="311"/>
                    </a:lnTo>
                    <a:lnTo>
                      <a:pt x="173" y="448"/>
                    </a:lnTo>
                    <a:lnTo>
                      <a:pt x="69" y="621"/>
                    </a:lnTo>
                    <a:lnTo>
                      <a:pt x="35" y="827"/>
                    </a:lnTo>
                    <a:lnTo>
                      <a:pt x="0" y="1000"/>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2" y="173"/>
                    </a:lnTo>
                    <a:lnTo>
                      <a:pt x="20049" y="104"/>
                    </a:lnTo>
                    <a:lnTo>
                      <a:pt x="19843"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0" name="Google Shape;4920;p28"/>
              <p:cNvSpPr/>
              <p:nvPr/>
            </p:nvSpPr>
            <p:spPr>
              <a:xfrm>
                <a:off x="3295850" y="2701175"/>
                <a:ext cx="516750" cy="56000"/>
              </a:xfrm>
              <a:custGeom>
                <a:avLst/>
                <a:gdLst/>
                <a:ahLst/>
                <a:cxnLst/>
                <a:rect l="l" t="t" r="r" b="b"/>
                <a:pathLst>
                  <a:path w="20670" h="2240" fill="none" extrusionOk="0">
                    <a:moveTo>
                      <a:pt x="19636" y="1"/>
                    </a:moveTo>
                    <a:lnTo>
                      <a:pt x="999" y="1"/>
                    </a:lnTo>
                    <a:lnTo>
                      <a:pt x="999" y="1"/>
                    </a:lnTo>
                    <a:lnTo>
                      <a:pt x="793" y="35"/>
                    </a:lnTo>
                    <a:lnTo>
                      <a:pt x="620" y="104"/>
                    </a:lnTo>
                    <a:lnTo>
                      <a:pt x="448" y="173"/>
                    </a:lnTo>
                    <a:lnTo>
                      <a:pt x="310" y="311"/>
                    </a:lnTo>
                    <a:lnTo>
                      <a:pt x="173" y="448"/>
                    </a:lnTo>
                    <a:lnTo>
                      <a:pt x="69" y="621"/>
                    </a:lnTo>
                    <a:lnTo>
                      <a:pt x="35" y="827"/>
                    </a:lnTo>
                    <a:lnTo>
                      <a:pt x="0" y="1000"/>
                    </a:lnTo>
                    <a:lnTo>
                      <a:pt x="0" y="1241"/>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2" y="173"/>
                    </a:lnTo>
                    <a:lnTo>
                      <a:pt x="20049" y="104"/>
                    </a:lnTo>
                    <a:lnTo>
                      <a:pt x="19843"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1" name="Google Shape;4921;p28"/>
              <p:cNvSpPr/>
              <p:nvPr/>
            </p:nvSpPr>
            <p:spPr>
              <a:xfrm>
                <a:off x="2734350" y="2805375"/>
                <a:ext cx="707925" cy="56025"/>
              </a:xfrm>
              <a:custGeom>
                <a:avLst/>
                <a:gdLst/>
                <a:ahLst/>
                <a:cxnLst/>
                <a:rect l="l" t="t" r="r" b="b"/>
                <a:pathLst>
                  <a:path w="28317" h="2241" extrusionOk="0">
                    <a:moveTo>
                      <a:pt x="999" y="1"/>
                    </a:moveTo>
                    <a:lnTo>
                      <a:pt x="792" y="35"/>
                    </a:lnTo>
                    <a:lnTo>
                      <a:pt x="620" y="70"/>
                    </a:lnTo>
                    <a:lnTo>
                      <a:pt x="448" y="173"/>
                    </a:lnTo>
                    <a:lnTo>
                      <a:pt x="310" y="311"/>
                    </a:lnTo>
                    <a:lnTo>
                      <a:pt x="172" y="449"/>
                    </a:lnTo>
                    <a:lnTo>
                      <a:pt x="69" y="621"/>
                    </a:lnTo>
                    <a:lnTo>
                      <a:pt x="34" y="793"/>
                    </a:lnTo>
                    <a:lnTo>
                      <a:pt x="0" y="1000"/>
                    </a:lnTo>
                    <a:lnTo>
                      <a:pt x="0" y="1207"/>
                    </a:lnTo>
                    <a:lnTo>
                      <a:pt x="34" y="1413"/>
                    </a:lnTo>
                    <a:lnTo>
                      <a:pt x="69" y="1620"/>
                    </a:lnTo>
                    <a:lnTo>
                      <a:pt x="172" y="1792"/>
                    </a:lnTo>
                    <a:lnTo>
                      <a:pt x="310" y="1930"/>
                    </a:lnTo>
                    <a:lnTo>
                      <a:pt x="448" y="2068"/>
                    </a:lnTo>
                    <a:lnTo>
                      <a:pt x="620" y="2137"/>
                    </a:lnTo>
                    <a:lnTo>
                      <a:pt x="792" y="2206"/>
                    </a:lnTo>
                    <a:lnTo>
                      <a:pt x="999" y="2240"/>
                    </a:lnTo>
                    <a:lnTo>
                      <a:pt x="27318" y="2240"/>
                    </a:lnTo>
                    <a:lnTo>
                      <a:pt x="27524" y="2206"/>
                    </a:lnTo>
                    <a:lnTo>
                      <a:pt x="27696" y="2137"/>
                    </a:lnTo>
                    <a:lnTo>
                      <a:pt x="27869" y="2068"/>
                    </a:lnTo>
                    <a:lnTo>
                      <a:pt x="28007" y="1930"/>
                    </a:lnTo>
                    <a:lnTo>
                      <a:pt x="28144" y="1792"/>
                    </a:lnTo>
                    <a:lnTo>
                      <a:pt x="28248" y="1620"/>
                    </a:lnTo>
                    <a:lnTo>
                      <a:pt x="28282" y="1413"/>
                    </a:lnTo>
                    <a:lnTo>
                      <a:pt x="28317" y="1207"/>
                    </a:lnTo>
                    <a:lnTo>
                      <a:pt x="28317" y="1000"/>
                    </a:lnTo>
                    <a:lnTo>
                      <a:pt x="28282" y="793"/>
                    </a:lnTo>
                    <a:lnTo>
                      <a:pt x="28248" y="621"/>
                    </a:lnTo>
                    <a:lnTo>
                      <a:pt x="28144" y="449"/>
                    </a:lnTo>
                    <a:lnTo>
                      <a:pt x="28007" y="311"/>
                    </a:lnTo>
                    <a:lnTo>
                      <a:pt x="27869" y="173"/>
                    </a:lnTo>
                    <a:lnTo>
                      <a:pt x="27696" y="70"/>
                    </a:lnTo>
                    <a:lnTo>
                      <a:pt x="27524" y="35"/>
                    </a:lnTo>
                    <a:lnTo>
                      <a:pt x="27318"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2" name="Google Shape;4922;p28"/>
              <p:cNvSpPr/>
              <p:nvPr/>
            </p:nvSpPr>
            <p:spPr>
              <a:xfrm>
                <a:off x="2734350" y="2805375"/>
                <a:ext cx="707925" cy="56025"/>
              </a:xfrm>
              <a:custGeom>
                <a:avLst/>
                <a:gdLst/>
                <a:ahLst/>
                <a:cxnLst/>
                <a:rect l="l" t="t" r="r" b="b"/>
                <a:pathLst>
                  <a:path w="28317" h="2241" fill="none" extrusionOk="0">
                    <a:moveTo>
                      <a:pt x="27318" y="1"/>
                    </a:moveTo>
                    <a:lnTo>
                      <a:pt x="999" y="1"/>
                    </a:lnTo>
                    <a:lnTo>
                      <a:pt x="999" y="1"/>
                    </a:lnTo>
                    <a:lnTo>
                      <a:pt x="792" y="35"/>
                    </a:lnTo>
                    <a:lnTo>
                      <a:pt x="620" y="70"/>
                    </a:lnTo>
                    <a:lnTo>
                      <a:pt x="448" y="173"/>
                    </a:lnTo>
                    <a:lnTo>
                      <a:pt x="310" y="311"/>
                    </a:lnTo>
                    <a:lnTo>
                      <a:pt x="172" y="449"/>
                    </a:lnTo>
                    <a:lnTo>
                      <a:pt x="69" y="621"/>
                    </a:lnTo>
                    <a:lnTo>
                      <a:pt x="34" y="793"/>
                    </a:lnTo>
                    <a:lnTo>
                      <a:pt x="0" y="1000"/>
                    </a:lnTo>
                    <a:lnTo>
                      <a:pt x="0" y="1207"/>
                    </a:lnTo>
                    <a:lnTo>
                      <a:pt x="0" y="1207"/>
                    </a:lnTo>
                    <a:lnTo>
                      <a:pt x="34" y="1413"/>
                    </a:lnTo>
                    <a:lnTo>
                      <a:pt x="69" y="1620"/>
                    </a:lnTo>
                    <a:lnTo>
                      <a:pt x="172" y="1792"/>
                    </a:lnTo>
                    <a:lnTo>
                      <a:pt x="310" y="1930"/>
                    </a:lnTo>
                    <a:lnTo>
                      <a:pt x="448" y="2068"/>
                    </a:lnTo>
                    <a:lnTo>
                      <a:pt x="620" y="2137"/>
                    </a:lnTo>
                    <a:lnTo>
                      <a:pt x="792" y="2206"/>
                    </a:lnTo>
                    <a:lnTo>
                      <a:pt x="999" y="2240"/>
                    </a:lnTo>
                    <a:lnTo>
                      <a:pt x="27318" y="2240"/>
                    </a:lnTo>
                    <a:lnTo>
                      <a:pt x="27318" y="2240"/>
                    </a:lnTo>
                    <a:lnTo>
                      <a:pt x="27524" y="2206"/>
                    </a:lnTo>
                    <a:lnTo>
                      <a:pt x="27696" y="2137"/>
                    </a:lnTo>
                    <a:lnTo>
                      <a:pt x="27869" y="2068"/>
                    </a:lnTo>
                    <a:lnTo>
                      <a:pt x="28007" y="1930"/>
                    </a:lnTo>
                    <a:lnTo>
                      <a:pt x="28144" y="1792"/>
                    </a:lnTo>
                    <a:lnTo>
                      <a:pt x="28248" y="1620"/>
                    </a:lnTo>
                    <a:lnTo>
                      <a:pt x="28282" y="1413"/>
                    </a:lnTo>
                    <a:lnTo>
                      <a:pt x="28317" y="1207"/>
                    </a:lnTo>
                    <a:lnTo>
                      <a:pt x="28317" y="1000"/>
                    </a:lnTo>
                    <a:lnTo>
                      <a:pt x="28317" y="1000"/>
                    </a:lnTo>
                    <a:lnTo>
                      <a:pt x="28282" y="793"/>
                    </a:lnTo>
                    <a:lnTo>
                      <a:pt x="28248" y="621"/>
                    </a:lnTo>
                    <a:lnTo>
                      <a:pt x="28144" y="449"/>
                    </a:lnTo>
                    <a:lnTo>
                      <a:pt x="28007" y="311"/>
                    </a:lnTo>
                    <a:lnTo>
                      <a:pt x="27869" y="173"/>
                    </a:lnTo>
                    <a:lnTo>
                      <a:pt x="27696" y="70"/>
                    </a:lnTo>
                    <a:lnTo>
                      <a:pt x="27524" y="35"/>
                    </a:lnTo>
                    <a:lnTo>
                      <a:pt x="273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3" name="Google Shape;4923;p28"/>
              <p:cNvSpPr/>
              <p:nvPr/>
            </p:nvSpPr>
            <p:spPr>
              <a:xfrm>
                <a:off x="2724875" y="3149875"/>
                <a:ext cx="1147150" cy="56000"/>
              </a:xfrm>
              <a:custGeom>
                <a:avLst/>
                <a:gdLst/>
                <a:ahLst/>
                <a:cxnLst/>
                <a:rect l="l" t="t" r="r" b="b"/>
                <a:pathLst>
                  <a:path w="45886" h="2240" extrusionOk="0">
                    <a:moveTo>
                      <a:pt x="999" y="0"/>
                    </a:moveTo>
                    <a:lnTo>
                      <a:pt x="827" y="35"/>
                    </a:lnTo>
                    <a:lnTo>
                      <a:pt x="620" y="69"/>
                    </a:lnTo>
                    <a:lnTo>
                      <a:pt x="448" y="172"/>
                    </a:lnTo>
                    <a:lnTo>
                      <a:pt x="310" y="310"/>
                    </a:lnTo>
                    <a:lnTo>
                      <a:pt x="172" y="448"/>
                    </a:lnTo>
                    <a:lnTo>
                      <a:pt x="103" y="620"/>
                    </a:lnTo>
                    <a:lnTo>
                      <a:pt x="35" y="793"/>
                    </a:lnTo>
                    <a:lnTo>
                      <a:pt x="0" y="999"/>
                    </a:lnTo>
                    <a:lnTo>
                      <a:pt x="0" y="1206"/>
                    </a:lnTo>
                    <a:lnTo>
                      <a:pt x="35" y="1413"/>
                    </a:lnTo>
                    <a:lnTo>
                      <a:pt x="103" y="1619"/>
                    </a:lnTo>
                    <a:lnTo>
                      <a:pt x="172" y="1792"/>
                    </a:lnTo>
                    <a:lnTo>
                      <a:pt x="310" y="1929"/>
                    </a:lnTo>
                    <a:lnTo>
                      <a:pt x="448" y="2067"/>
                    </a:lnTo>
                    <a:lnTo>
                      <a:pt x="620" y="2136"/>
                    </a:lnTo>
                    <a:lnTo>
                      <a:pt x="827" y="2205"/>
                    </a:lnTo>
                    <a:lnTo>
                      <a:pt x="999" y="2239"/>
                    </a:lnTo>
                    <a:lnTo>
                      <a:pt x="44886" y="2239"/>
                    </a:lnTo>
                    <a:lnTo>
                      <a:pt x="45093" y="2205"/>
                    </a:lnTo>
                    <a:lnTo>
                      <a:pt x="45265" y="2136"/>
                    </a:lnTo>
                    <a:lnTo>
                      <a:pt x="45437" y="2067"/>
                    </a:lnTo>
                    <a:lnTo>
                      <a:pt x="45610" y="1929"/>
                    </a:lnTo>
                    <a:lnTo>
                      <a:pt x="45713" y="1792"/>
                    </a:lnTo>
                    <a:lnTo>
                      <a:pt x="45816" y="1619"/>
                    </a:lnTo>
                    <a:lnTo>
                      <a:pt x="45851" y="1413"/>
                    </a:lnTo>
                    <a:lnTo>
                      <a:pt x="45885" y="1206"/>
                    </a:lnTo>
                    <a:lnTo>
                      <a:pt x="45885" y="999"/>
                    </a:lnTo>
                    <a:lnTo>
                      <a:pt x="45851" y="793"/>
                    </a:lnTo>
                    <a:lnTo>
                      <a:pt x="45816" y="620"/>
                    </a:lnTo>
                    <a:lnTo>
                      <a:pt x="45713" y="448"/>
                    </a:lnTo>
                    <a:lnTo>
                      <a:pt x="45610" y="310"/>
                    </a:lnTo>
                    <a:lnTo>
                      <a:pt x="45437" y="172"/>
                    </a:lnTo>
                    <a:lnTo>
                      <a:pt x="45265" y="69"/>
                    </a:lnTo>
                    <a:lnTo>
                      <a:pt x="45093" y="35"/>
                    </a:lnTo>
                    <a:lnTo>
                      <a:pt x="44886" y="0"/>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4" name="Google Shape;4924;p28"/>
              <p:cNvSpPr/>
              <p:nvPr/>
            </p:nvSpPr>
            <p:spPr>
              <a:xfrm>
                <a:off x="2724875" y="3149875"/>
                <a:ext cx="1147150" cy="56000"/>
              </a:xfrm>
              <a:custGeom>
                <a:avLst/>
                <a:gdLst/>
                <a:ahLst/>
                <a:cxnLst/>
                <a:rect l="l" t="t" r="r" b="b"/>
                <a:pathLst>
                  <a:path w="45886" h="2240" fill="none" extrusionOk="0">
                    <a:moveTo>
                      <a:pt x="44886" y="0"/>
                    </a:moveTo>
                    <a:lnTo>
                      <a:pt x="999" y="0"/>
                    </a:lnTo>
                    <a:lnTo>
                      <a:pt x="999" y="0"/>
                    </a:lnTo>
                    <a:lnTo>
                      <a:pt x="827" y="35"/>
                    </a:lnTo>
                    <a:lnTo>
                      <a:pt x="620" y="69"/>
                    </a:lnTo>
                    <a:lnTo>
                      <a:pt x="448" y="172"/>
                    </a:lnTo>
                    <a:lnTo>
                      <a:pt x="310" y="310"/>
                    </a:lnTo>
                    <a:lnTo>
                      <a:pt x="172" y="448"/>
                    </a:lnTo>
                    <a:lnTo>
                      <a:pt x="103" y="620"/>
                    </a:lnTo>
                    <a:lnTo>
                      <a:pt x="35" y="793"/>
                    </a:lnTo>
                    <a:lnTo>
                      <a:pt x="0" y="999"/>
                    </a:lnTo>
                    <a:lnTo>
                      <a:pt x="0" y="1206"/>
                    </a:lnTo>
                    <a:lnTo>
                      <a:pt x="0" y="1206"/>
                    </a:lnTo>
                    <a:lnTo>
                      <a:pt x="35" y="1413"/>
                    </a:lnTo>
                    <a:lnTo>
                      <a:pt x="103" y="1619"/>
                    </a:lnTo>
                    <a:lnTo>
                      <a:pt x="172" y="1792"/>
                    </a:lnTo>
                    <a:lnTo>
                      <a:pt x="310" y="1929"/>
                    </a:lnTo>
                    <a:lnTo>
                      <a:pt x="448" y="2067"/>
                    </a:lnTo>
                    <a:lnTo>
                      <a:pt x="620" y="2136"/>
                    </a:lnTo>
                    <a:lnTo>
                      <a:pt x="827" y="2205"/>
                    </a:lnTo>
                    <a:lnTo>
                      <a:pt x="999" y="2239"/>
                    </a:lnTo>
                    <a:lnTo>
                      <a:pt x="44886" y="2239"/>
                    </a:lnTo>
                    <a:lnTo>
                      <a:pt x="44886" y="2239"/>
                    </a:lnTo>
                    <a:lnTo>
                      <a:pt x="45093" y="2205"/>
                    </a:lnTo>
                    <a:lnTo>
                      <a:pt x="45265" y="2136"/>
                    </a:lnTo>
                    <a:lnTo>
                      <a:pt x="45437" y="2067"/>
                    </a:lnTo>
                    <a:lnTo>
                      <a:pt x="45610" y="1929"/>
                    </a:lnTo>
                    <a:lnTo>
                      <a:pt x="45713" y="1792"/>
                    </a:lnTo>
                    <a:lnTo>
                      <a:pt x="45816" y="1619"/>
                    </a:lnTo>
                    <a:lnTo>
                      <a:pt x="45851" y="1413"/>
                    </a:lnTo>
                    <a:lnTo>
                      <a:pt x="45885" y="1206"/>
                    </a:lnTo>
                    <a:lnTo>
                      <a:pt x="45885" y="999"/>
                    </a:lnTo>
                    <a:lnTo>
                      <a:pt x="45885" y="999"/>
                    </a:lnTo>
                    <a:lnTo>
                      <a:pt x="45851" y="793"/>
                    </a:lnTo>
                    <a:lnTo>
                      <a:pt x="45816" y="620"/>
                    </a:lnTo>
                    <a:lnTo>
                      <a:pt x="45713" y="448"/>
                    </a:lnTo>
                    <a:lnTo>
                      <a:pt x="45610" y="310"/>
                    </a:lnTo>
                    <a:lnTo>
                      <a:pt x="45437" y="172"/>
                    </a:lnTo>
                    <a:lnTo>
                      <a:pt x="45265" y="69"/>
                    </a:lnTo>
                    <a:lnTo>
                      <a:pt x="45093" y="35"/>
                    </a:lnTo>
                    <a:lnTo>
                      <a:pt x="448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5" name="Google Shape;4925;p28"/>
              <p:cNvSpPr/>
              <p:nvPr/>
            </p:nvSpPr>
            <p:spPr>
              <a:xfrm>
                <a:off x="2724875" y="3254075"/>
                <a:ext cx="516750" cy="55150"/>
              </a:xfrm>
              <a:custGeom>
                <a:avLst/>
                <a:gdLst/>
                <a:ahLst/>
                <a:cxnLst/>
                <a:rect l="l" t="t" r="r" b="b"/>
                <a:pathLst>
                  <a:path w="20670" h="2206" extrusionOk="0">
                    <a:moveTo>
                      <a:pt x="827" y="1"/>
                    </a:moveTo>
                    <a:lnTo>
                      <a:pt x="620" y="69"/>
                    </a:lnTo>
                    <a:lnTo>
                      <a:pt x="448" y="173"/>
                    </a:lnTo>
                    <a:lnTo>
                      <a:pt x="310" y="276"/>
                    </a:lnTo>
                    <a:lnTo>
                      <a:pt x="172" y="448"/>
                    </a:lnTo>
                    <a:lnTo>
                      <a:pt x="103" y="621"/>
                    </a:lnTo>
                    <a:lnTo>
                      <a:pt x="35" y="793"/>
                    </a:lnTo>
                    <a:lnTo>
                      <a:pt x="0" y="1000"/>
                    </a:lnTo>
                    <a:lnTo>
                      <a:pt x="0" y="1206"/>
                    </a:lnTo>
                    <a:lnTo>
                      <a:pt x="35" y="1413"/>
                    </a:lnTo>
                    <a:lnTo>
                      <a:pt x="103" y="1585"/>
                    </a:lnTo>
                    <a:lnTo>
                      <a:pt x="172" y="1757"/>
                    </a:lnTo>
                    <a:lnTo>
                      <a:pt x="310" y="1930"/>
                    </a:lnTo>
                    <a:lnTo>
                      <a:pt x="448" y="2033"/>
                    </a:lnTo>
                    <a:lnTo>
                      <a:pt x="620" y="2136"/>
                    </a:lnTo>
                    <a:lnTo>
                      <a:pt x="827"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35" y="793"/>
                    </a:lnTo>
                    <a:lnTo>
                      <a:pt x="20566" y="621"/>
                    </a:lnTo>
                    <a:lnTo>
                      <a:pt x="20497" y="448"/>
                    </a:lnTo>
                    <a:lnTo>
                      <a:pt x="20359" y="276"/>
                    </a:lnTo>
                    <a:lnTo>
                      <a:pt x="20221" y="173"/>
                    </a:lnTo>
                    <a:lnTo>
                      <a:pt x="20049" y="69"/>
                    </a:lnTo>
                    <a:lnTo>
                      <a:pt x="19842"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6" name="Google Shape;4926;p28"/>
              <p:cNvSpPr/>
              <p:nvPr/>
            </p:nvSpPr>
            <p:spPr>
              <a:xfrm>
                <a:off x="2724875" y="3254075"/>
                <a:ext cx="516750" cy="55150"/>
              </a:xfrm>
              <a:custGeom>
                <a:avLst/>
                <a:gdLst/>
                <a:ahLst/>
                <a:cxnLst/>
                <a:rect l="l" t="t" r="r" b="b"/>
                <a:pathLst>
                  <a:path w="20670" h="2206" fill="none" extrusionOk="0">
                    <a:moveTo>
                      <a:pt x="19670" y="1"/>
                    </a:moveTo>
                    <a:lnTo>
                      <a:pt x="999" y="1"/>
                    </a:lnTo>
                    <a:lnTo>
                      <a:pt x="999" y="1"/>
                    </a:lnTo>
                    <a:lnTo>
                      <a:pt x="827" y="1"/>
                    </a:lnTo>
                    <a:lnTo>
                      <a:pt x="620" y="69"/>
                    </a:lnTo>
                    <a:lnTo>
                      <a:pt x="448" y="173"/>
                    </a:lnTo>
                    <a:lnTo>
                      <a:pt x="310" y="276"/>
                    </a:lnTo>
                    <a:lnTo>
                      <a:pt x="172" y="448"/>
                    </a:lnTo>
                    <a:lnTo>
                      <a:pt x="103" y="621"/>
                    </a:lnTo>
                    <a:lnTo>
                      <a:pt x="35" y="793"/>
                    </a:lnTo>
                    <a:lnTo>
                      <a:pt x="0" y="1000"/>
                    </a:lnTo>
                    <a:lnTo>
                      <a:pt x="0" y="1206"/>
                    </a:lnTo>
                    <a:lnTo>
                      <a:pt x="0" y="1206"/>
                    </a:lnTo>
                    <a:lnTo>
                      <a:pt x="35" y="1413"/>
                    </a:lnTo>
                    <a:lnTo>
                      <a:pt x="103" y="1585"/>
                    </a:lnTo>
                    <a:lnTo>
                      <a:pt x="172" y="1757"/>
                    </a:lnTo>
                    <a:lnTo>
                      <a:pt x="310" y="1930"/>
                    </a:lnTo>
                    <a:lnTo>
                      <a:pt x="448" y="2033"/>
                    </a:lnTo>
                    <a:lnTo>
                      <a:pt x="620" y="2136"/>
                    </a:lnTo>
                    <a:lnTo>
                      <a:pt x="827" y="2205"/>
                    </a:lnTo>
                    <a:lnTo>
                      <a:pt x="999" y="2205"/>
                    </a:lnTo>
                    <a:lnTo>
                      <a:pt x="19670" y="2205"/>
                    </a:lnTo>
                    <a:lnTo>
                      <a:pt x="19670"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1" y="173"/>
                    </a:lnTo>
                    <a:lnTo>
                      <a:pt x="20049" y="69"/>
                    </a:lnTo>
                    <a:lnTo>
                      <a:pt x="19842" y="1"/>
                    </a:lnTo>
                    <a:lnTo>
                      <a:pt x="1967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7" name="Google Shape;4927;p28"/>
              <p:cNvSpPr/>
              <p:nvPr/>
            </p:nvSpPr>
            <p:spPr>
              <a:xfrm>
                <a:off x="3286375" y="3254075"/>
                <a:ext cx="516750" cy="55150"/>
              </a:xfrm>
              <a:custGeom>
                <a:avLst/>
                <a:gdLst/>
                <a:ahLst/>
                <a:cxnLst/>
                <a:rect l="l" t="t" r="r" b="b"/>
                <a:pathLst>
                  <a:path w="20670" h="2206" extrusionOk="0">
                    <a:moveTo>
                      <a:pt x="793" y="1"/>
                    </a:moveTo>
                    <a:lnTo>
                      <a:pt x="620" y="69"/>
                    </a:lnTo>
                    <a:lnTo>
                      <a:pt x="448" y="173"/>
                    </a:lnTo>
                    <a:lnTo>
                      <a:pt x="310" y="276"/>
                    </a:lnTo>
                    <a:lnTo>
                      <a:pt x="173" y="448"/>
                    </a:lnTo>
                    <a:lnTo>
                      <a:pt x="69" y="621"/>
                    </a:lnTo>
                    <a:lnTo>
                      <a:pt x="35" y="793"/>
                    </a:lnTo>
                    <a:lnTo>
                      <a:pt x="0" y="1000"/>
                    </a:lnTo>
                    <a:lnTo>
                      <a:pt x="0" y="1206"/>
                    </a:lnTo>
                    <a:lnTo>
                      <a:pt x="35" y="1413"/>
                    </a:lnTo>
                    <a:lnTo>
                      <a:pt x="69" y="1585"/>
                    </a:lnTo>
                    <a:lnTo>
                      <a:pt x="173" y="1757"/>
                    </a:lnTo>
                    <a:lnTo>
                      <a:pt x="310" y="1930"/>
                    </a:lnTo>
                    <a:lnTo>
                      <a:pt x="448" y="2033"/>
                    </a:lnTo>
                    <a:lnTo>
                      <a:pt x="620" y="2136"/>
                    </a:lnTo>
                    <a:lnTo>
                      <a:pt x="793" y="2205"/>
                    </a:lnTo>
                    <a:lnTo>
                      <a:pt x="19843" y="2205"/>
                    </a:lnTo>
                    <a:lnTo>
                      <a:pt x="20049" y="2136"/>
                    </a:lnTo>
                    <a:lnTo>
                      <a:pt x="20222" y="2033"/>
                    </a:lnTo>
                    <a:lnTo>
                      <a:pt x="20359" y="1930"/>
                    </a:lnTo>
                    <a:lnTo>
                      <a:pt x="20497" y="1757"/>
                    </a:lnTo>
                    <a:lnTo>
                      <a:pt x="20566" y="1585"/>
                    </a:lnTo>
                    <a:lnTo>
                      <a:pt x="20635" y="1413"/>
                    </a:lnTo>
                    <a:lnTo>
                      <a:pt x="20669" y="1206"/>
                    </a:lnTo>
                    <a:lnTo>
                      <a:pt x="20669" y="1000"/>
                    </a:lnTo>
                    <a:lnTo>
                      <a:pt x="20635" y="793"/>
                    </a:lnTo>
                    <a:lnTo>
                      <a:pt x="20566" y="621"/>
                    </a:lnTo>
                    <a:lnTo>
                      <a:pt x="20497" y="448"/>
                    </a:lnTo>
                    <a:lnTo>
                      <a:pt x="20359" y="276"/>
                    </a:lnTo>
                    <a:lnTo>
                      <a:pt x="20222" y="173"/>
                    </a:lnTo>
                    <a:lnTo>
                      <a:pt x="20049" y="69"/>
                    </a:lnTo>
                    <a:lnTo>
                      <a:pt x="19843"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8" name="Google Shape;4928;p28"/>
              <p:cNvSpPr/>
              <p:nvPr/>
            </p:nvSpPr>
            <p:spPr>
              <a:xfrm>
                <a:off x="3286375" y="3254075"/>
                <a:ext cx="516750" cy="55150"/>
              </a:xfrm>
              <a:custGeom>
                <a:avLst/>
                <a:gdLst/>
                <a:ahLst/>
                <a:cxnLst/>
                <a:rect l="l" t="t" r="r" b="b"/>
                <a:pathLst>
                  <a:path w="20670" h="2206" fill="none" extrusionOk="0">
                    <a:moveTo>
                      <a:pt x="19636" y="1"/>
                    </a:moveTo>
                    <a:lnTo>
                      <a:pt x="999" y="1"/>
                    </a:lnTo>
                    <a:lnTo>
                      <a:pt x="999" y="1"/>
                    </a:lnTo>
                    <a:lnTo>
                      <a:pt x="793" y="1"/>
                    </a:lnTo>
                    <a:lnTo>
                      <a:pt x="620" y="69"/>
                    </a:lnTo>
                    <a:lnTo>
                      <a:pt x="448" y="173"/>
                    </a:lnTo>
                    <a:lnTo>
                      <a:pt x="310" y="276"/>
                    </a:lnTo>
                    <a:lnTo>
                      <a:pt x="173" y="448"/>
                    </a:lnTo>
                    <a:lnTo>
                      <a:pt x="69" y="621"/>
                    </a:lnTo>
                    <a:lnTo>
                      <a:pt x="35" y="793"/>
                    </a:lnTo>
                    <a:lnTo>
                      <a:pt x="0" y="1000"/>
                    </a:lnTo>
                    <a:lnTo>
                      <a:pt x="0" y="1206"/>
                    </a:lnTo>
                    <a:lnTo>
                      <a:pt x="0" y="1206"/>
                    </a:lnTo>
                    <a:lnTo>
                      <a:pt x="35" y="1413"/>
                    </a:lnTo>
                    <a:lnTo>
                      <a:pt x="69" y="1585"/>
                    </a:lnTo>
                    <a:lnTo>
                      <a:pt x="173" y="1757"/>
                    </a:lnTo>
                    <a:lnTo>
                      <a:pt x="310" y="1930"/>
                    </a:lnTo>
                    <a:lnTo>
                      <a:pt x="448" y="2033"/>
                    </a:lnTo>
                    <a:lnTo>
                      <a:pt x="620" y="2136"/>
                    </a:lnTo>
                    <a:lnTo>
                      <a:pt x="793" y="2205"/>
                    </a:lnTo>
                    <a:lnTo>
                      <a:pt x="999" y="2205"/>
                    </a:lnTo>
                    <a:lnTo>
                      <a:pt x="19636" y="2205"/>
                    </a:lnTo>
                    <a:lnTo>
                      <a:pt x="19636" y="2205"/>
                    </a:lnTo>
                    <a:lnTo>
                      <a:pt x="19843" y="2205"/>
                    </a:lnTo>
                    <a:lnTo>
                      <a:pt x="20049" y="2136"/>
                    </a:lnTo>
                    <a:lnTo>
                      <a:pt x="20222"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2" y="173"/>
                    </a:lnTo>
                    <a:lnTo>
                      <a:pt x="20049" y="69"/>
                    </a:lnTo>
                    <a:lnTo>
                      <a:pt x="19843" y="1"/>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9" name="Google Shape;4929;p28"/>
              <p:cNvSpPr/>
              <p:nvPr/>
            </p:nvSpPr>
            <p:spPr>
              <a:xfrm>
                <a:off x="2724875" y="3357425"/>
                <a:ext cx="707925" cy="56000"/>
              </a:xfrm>
              <a:custGeom>
                <a:avLst/>
                <a:gdLst/>
                <a:ahLst/>
                <a:cxnLst/>
                <a:rect l="l" t="t" r="r" b="b"/>
                <a:pathLst>
                  <a:path w="28317" h="2240" extrusionOk="0">
                    <a:moveTo>
                      <a:pt x="999" y="0"/>
                    </a:moveTo>
                    <a:lnTo>
                      <a:pt x="827" y="35"/>
                    </a:lnTo>
                    <a:lnTo>
                      <a:pt x="620" y="104"/>
                    </a:lnTo>
                    <a:lnTo>
                      <a:pt x="448" y="173"/>
                    </a:lnTo>
                    <a:lnTo>
                      <a:pt x="310" y="310"/>
                    </a:lnTo>
                    <a:lnTo>
                      <a:pt x="172" y="448"/>
                    </a:lnTo>
                    <a:lnTo>
                      <a:pt x="103" y="620"/>
                    </a:lnTo>
                    <a:lnTo>
                      <a:pt x="35" y="827"/>
                    </a:lnTo>
                    <a:lnTo>
                      <a:pt x="0" y="1034"/>
                    </a:lnTo>
                    <a:lnTo>
                      <a:pt x="0" y="1240"/>
                    </a:lnTo>
                    <a:lnTo>
                      <a:pt x="35" y="1447"/>
                    </a:lnTo>
                    <a:lnTo>
                      <a:pt x="103" y="1619"/>
                    </a:lnTo>
                    <a:lnTo>
                      <a:pt x="172" y="1792"/>
                    </a:lnTo>
                    <a:lnTo>
                      <a:pt x="310" y="1929"/>
                    </a:lnTo>
                    <a:lnTo>
                      <a:pt x="448" y="2067"/>
                    </a:lnTo>
                    <a:lnTo>
                      <a:pt x="620" y="2171"/>
                    </a:lnTo>
                    <a:lnTo>
                      <a:pt x="827" y="2205"/>
                    </a:lnTo>
                    <a:lnTo>
                      <a:pt x="999" y="2239"/>
                    </a:lnTo>
                    <a:lnTo>
                      <a:pt x="27318" y="2239"/>
                    </a:lnTo>
                    <a:lnTo>
                      <a:pt x="27524" y="2205"/>
                    </a:lnTo>
                    <a:lnTo>
                      <a:pt x="27697" y="2171"/>
                    </a:lnTo>
                    <a:lnTo>
                      <a:pt x="27869" y="2067"/>
                    </a:lnTo>
                    <a:lnTo>
                      <a:pt x="28007" y="1929"/>
                    </a:lnTo>
                    <a:lnTo>
                      <a:pt x="28144" y="1792"/>
                    </a:lnTo>
                    <a:lnTo>
                      <a:pt x="28248" y="1619"/>
                    </a:lnTo>
                    <a:lnTo>
                      <a:pt x="28282" y="1447"/>
                    </a:lnTo>
                    <a:lnTo>
                      <a:pt x="28317" y="1240"/>
                    </a:lnTo>
                    <a:lnTo>
                      <a:pt x="28317" y="1034"/>
                    </a:lnTo>
                    <a:lnTo>
                      <a:pt x="28282" y="827"/>
                    </a:lnTo>
                    <a:lnTo>
                      <a:pt x="28248" y="620"/>
                    </a:lnTo>
                    <a:lnTo>
                      <a:pt x="28144" y="448"/>
                    </a:lnTo>
                    <a:lnTo>
                      <a:pt x="28007" y="310"/>
                    </a:lnTo>
                    <a:lnTo>
                      <a:pt x="27869" y="173"/>
                    </a:lnTo>
                    <a:lnTo>
                      <a:pt x="27697" y="104"/>
                    </a:lnTo>
                    <a:lnTo>
                      <a:pt x="27524" y="35"/>
                    </a:lnTo>
                    <a:lnTo>
                      <a:pt x="27318" y="0"/>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0" name="Google Shape;4930;p28"/>
              <p:cNvSpPr/>
              <p:nvPr/>
            </p:nvSpPr>
            <p:spPr>
              <a:xfrm>
                <a:off x="2724875" y="3357425"/>
                <a:ext cx="707925" cy="56000"/>
              </a:xfrm>
              <a:custGeom>
                <a:avLst/>
                <a:gdLst/>
                <a:ahLst/>
                <a:cxnLst/>
                <a:rect l="l" t="t" r="r" b="b"/>
                <a:pathLst>
                  <a:path w="28317" h="2240" fill="none" extrusionOk="0">
                    <a:moveTo>
                      <a:pt x="27318" y="0"/>
                    </a:moveTo>
                    <a:lnTo>
                      <a:pt x="999" y="0"/>
                    </a:lnTo>
                    <a:lnTo>
                      <a:pt x="999" y="0"/>
                    </a:lnTo>
                    <a:lnTo>
                      <a:pt x="827" y="35"/>
                    </a:lnTo>
                    <a:lnTo>
                      <a:pt x="620" y="104"/>
                    </a:lnTo>
                    <a:lnTo>
                      <a:pt x="448" y="173"/>
                    </a:lnTo>
                    <a:lnTo>
                      <a:pt x="310" y="310"/>
                    </a:lnTo>
                    <a:lnTo>
                      <a:pt x="172" y="448"/>
                    </a:lnTo>
                    <a:lnTo>
                      <a:pt x="103" y="620"/>
                    </a:lnTo>
                    <a:lnTo>
                      <a:pt x="35" y="827"/>
                    </a:lnTo>
                    <a:lnTo>
                      <a:pt x="0" y="1034"/>
                    </a:lnTo>
                    <a:lnTo>
                      <a:pt x="0" y="1240"/>
                    </a:lnTo>
                    <a:lnTo>
                      <a:pt x="0" y="1240"/>
                    </a:lnTo>
                    <a:lnTo>
                      <a:pt x="35" y="1447"/>
                    </a:lnTo>
                    <a:lnTo>
                      <a:pt x="103" y="1619"/>
                    </a:lnTo>
                    <a:lnTo>
                      <a:pt x="172" y="1792"/>
                    </a:lnTo>
                    <a:lnTo>
                      <a:pt x="310" y="1929"/>
                    </a:lnTo>
                    <a:lnTo>
                      <a:pt x="448" y="2067"/>
                    </a:lnTo>
                    <a:lnTo>
                      <a:pt x="620" y="2171"/>
                    </a:lnTo>
                    <a:lnTo>
                      <a:pt x="827" y="2205"/>
                    </a:lnTo>
                    <a:lnTo>
                      <a:pt x="999" y="2239"/>
                    </a:lnTo>
                    <a:lnTo>
                      <a:pt x="27318" y="2239"/>
                    </a:lnTo>
                    <a:lnTo>
                      <a:pt x="27318" y="2239"/>
                    </a:lnTo>
                    <a:lnTo>
                      <a:pt x="27524" y="2205"/>
                    </a:lnTo>
                    <a:lnTo>
                      <a:pt x="27697" y="2171"/>
                    </a:lnTo>
                    <a:lnTo>
                      <a:pt x="27869" y="2067"/>
                    </a:lnTo>
                    <a:lnTo>
                      <a:pt x="28007" y="1929"/>
                    </a:lnTo>
                    <a:lnTo>
                      <a:pt x="28144" y="1792"/>
                    </a:lnTo>
                    <a:lnTo>
                      <a:pt x="28248" y="1619"/>
                    </a:lnTo>
                    <a:lnTo>
                      <a:pt x="28282" y="1447"/>
                    </a:lnTo>
                    <a:lnTo>
                      <a:pt x="28317" y="1240"/>
                    </a:lnTo>
                    <a:lnTo>
                      <a:pt x="28317" y="1034"/>
                    </a:lnTo>
                    <a:lnTo>
                      <a:pt x="28317" y="1034"/>
                    </a:lnTo>
                    <a:lnTo>
                      <a:pt x="28282" y="827"/>
                    </a:lnTo>
                    <a:lnTo>
                      <a:pt x="28248" y="620"/>
                    </a:lnTo>
                    <a:lnTo>
                      <a:pt x="28144" y="448"/>
                    </a:lnTo>
                    <a:lnTo>
                      <a:pt x="28007" y="310"/>
                    </a:lnTo>
                    <a:lnTo>
                      <a:pt x="27869" y="173"/>
                    </a:lnTo>
                    <a:lnTo>
                      <a:pt x="27697" y="104"/>
                    </a:lnTo>
                    <a:lnTo>
                      <a:pt x="27524" y="35"/>
                    </a:lnTo>
                    <a:lnTo>
                      <a:pt x="273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1" name="Google Shape;4931;p28"/>
              <p:cNvSpPr/>
              <p:nvPr/>
            </p:nvSpPr>
            <p:spPr>
              <a:xfrm>
                <a:off x="2339900" y="1498925"/>
                <a:ext cx="110275" cy="105950"/>
              </a:xfrm>
              <a:custGeom>
                <a:avLst/>
                <a:gdLst/>
                <a:ahLst/>
                <a:cxnLst/>
                <a:rect l="l" t="t" r="r" b="b"/>
                <a:pathLst>
                  <a:path w="4411" h="4238" extrusionOk="0">
                    <a:moveTo>
                      <a:pt x="724" y="1"/>
                    </a:moveTo>
                    <a:lnTo>
                      <a:pt x="655" y="345"/>
                    </a:lnTo>
                    <a:lnTo>
                      <a:pt x="517" y="724"/>
                    </a:lnTo>
                    <a:lnTo>
                      <a:pt x="173" y="1516"/>
                    </a:lnTo>
                    <a:lnTo>
                      <a:pt x="70" y="1861"/>
                    </a:lnTo>
                    <a:lnTo>
                      <a:pt x="1" y="2136"/>
                    </a:lnTo>
                    <a:lnTo>
                      <a:pt x="1" y="2240"/>
                    </a:lnTo>
                    <a:lnTo>
                      <a:pt x="35" y="2343"/>
                    </a:lnTo>
                    <a:lnTo>
                      <a:pt x="70" y="2377"/>
                    </a:lnTo>
                    <a:lnTo>
                      <a:pt x="173" y="2412"/>
                    </a:lnTo>
                    <a:lnTo>
                      <a:pt x="276" y="2446"/>
                    </a:lnTo>
                    <a:lnTo>
                      <a:pt x="345" y="2481"/>
                    </a:lnTo>
                    <a:lnTo>
                      <a:pt x="380" y="2584"/>
                    </a:lnTo>
                    <a:lnTo>
                      <a:pt x="414" y="2688"/>
                    </a:lnTo>
                    <a:lnTo>
                      <a:pt x="414" y="2998"/>
                    </a:lnTo>
                    <a:lnTo>
                      <a:pt x="345" y="3308"/>
                    </a:lnTo>
                    <a:lnTo>
                      <a:pt x="311" y="3652"/>
                    </a:lnTo>
                    <a:lnTo>
                      <a:pt x="311" y="3928"/>
                    </a:lnTo>
                    <a:lnTo>
                      <a:pt x="345" y="4031"/>
                    </a:lnTo>
                    <a:lnTo>
                      <a:pt x="380" y="4134"/>
                    </a:lnTo>
                    <a:lnTo>
                      <a:pt x="483" y="4203"/>
                    </a:lnTo>
                    <a:lnTo>
                      <a:pt x="586" y="4238"/>
                    </a:lnTo>
                    <a:lnTo>
                      <a:pt x="862" y="4238"/>
                    </a:lnTo>
                    <a:lnTo>
                      <a:pt x="1172" y="4203"/>
                    </a:lnTo>
                    <a:lnTo>
                      <a:pt x="1758" y="4134"/>
                    </a:lnTo>
                    <a:lnTo>
                      <a:pt x="2343" y="3997"/>
                    </a:lnTo>
                    <a:lnTo>
                      <a:pt x="2860" y="3790"/>
                    </a:lnTo>
                    <a:lnTo>
                      <a:pt x="3342" y="3583"/>
                    </a:lnTo>
                    <a:lnTo>
                      <a:pt x="3721" y="3308"/>
                    </a:lnTo>
                    <a:lnTo>
                      <a:pt x="3893" y="3170"/>
                    </a:lnTo>
                    <a:lnTo>
                      <a:pt x="4031" y="3032"/>
                    </a:lnTo>
                    <a:lnTo>
                      <a:pt x="4134" y="2894"/>
                    </a:lnTo>
                    <a:lnTo>
                      <a:pt x="4169" y="2791"/>
                    </a:lnTo>
                    <a:lnTo>
                      <a:pt x="4272" y="2446"/>
                    </a:lnTo>
                    <a:lnTo>
                      <a:pt x="4307" y="2067"/>
                    </a:lnTo>
                    <a:lnTo>
                      <a:pt x="4376" y="1172"/>
                    </a:lnTo>
                    <a:lnTo>
                      <a:pt x="4410" y="104"/>
                    </a:lnTo>
                    <a:lnTo>
                      <a:pt x="724"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2" name="Google Shape;4932;p28"/>
              <p:cNvSpPr/>
              <p:nvPr/>
            </p:nvSpPr>
            <p:spPr>
              <a:xfrm>
                <a:off x="2343350" y="1444675"/>
                <a:ext cx="142975" cy="160200"/>
              </a:xfrm>
              <a:custGeom>
                <a:avLst/>
                <a:gdLst/>
                <a:ahLst/>
                <a:cxnLst/>
                <a:rect l="l" t="t" r="r" b="b"/>
                <a:pathLst>
                  <a:path w="5719" h="6408" extrusionOk="0">
                    <a:moveTo>
                      <a:pt x="2067" y="0"/>
                    </a:moveTo>
                    <a:lnTo>
                      <a:pt x="1826" y="35"/>
                    </a:lnTo>
                    <a:lnTo>
                      <a:pt x="1620" y="104"/>
                    </a:lnTo>
                    <a:lnTo>
                      <a:pt x="1482" y="207"/>
                    </a:lnTo>
                    <a:lnTo>
                      <a:pt x="1378" y="345"/>
                    </a:lnTo>
                    <a:lnTo>
                      <a:pt x="1206" y="517"/>
                    </a:lnTo>
                    <a:lnTo>
                      <a:pt x="1103" y="586"/>
                    </a:lnTo>
                    <a:lnTo>
                      <a:pt x="999" y="586"/>
                    </a:lnTo>
                    <a:lnTo>
                      <a:pt x="793" y="551"/>
                    </a:lnTo>
                    <a:lnTo>
                      <a:pt x="586" y="551"/>
                    </a:lnTo>
                    <a:lnTo>
                      <a:pt x="414" y="620"/>
                    </a:lnTo>
                    <a:lnTo>
                      <a:pt x="276" y="724"/>
                    </a:lnTo>
                    <a:lnTo>
                      <a:pt x="173" y="862"/>
                    </a:lnTo>
                    <a:lnTo>
                      <a:pt x="69" y="999"/>
                    </a:lnTo>
                    <a:lnTo>
                      <a:pt x="35" y="1172"/>
                    </a:lnTo>
                    <a:lnTo>
                      <a:pt x="0" y="1309"/>
                    </a:lnTo>
                    <a:lnTo>
                      <a:pt x="0" y="1550"/>
                    </a:lnTo>
                    <a:lnTo>
                      <a:pt x="35" y="1757"/>
                    </a:lnTo>
                    <a:lnTo>
                      <a:pt x="104" y="1895"/>
                    </a:lnTo>
                    <a:lnTo>
                      <a:pt x="242" y="1998"/>
                    </a:lnTo>
                    <a:lnTo>
                      <a:pt x="379" y="2102"/>
                    </a:lnTo>
                    <a:lnTo>
                      <a:pt x="517" y="2171"/>
                    </a:lnTo>
                    <a:lnTo>
                      <a:pt x="965" y="2274"/>
                    </a:lnTo>
                    <a:lnTo>
                      <a:pt x="1137" y="2343"/>
                    </a:lnTo>
                    <a:lnTo>
                      <a:pt x="1241" y="2412"/>
                    </a:lnTo>
                    <a:lnTo>
                      <a:pt x="1241" y="2515"/>
                    </a:lnTo>
                    <a:lnTo>
                      <a:pt x="1241" y="2618"/>
                    </a:lnTo>
                    <a:lnTo>
                      <a:pt x="1206" y="2825"/>
                    </a:lnTo>
                    <a:lnTo>
                      <a:pt x="1206" y="2928"/>
                    </a:lnTo>
                    <a:lnTo>
                      <a:pt x="1310" y="2997"/>
                    </a:lnTo>
                    <a:lnTo>
                      <a:pt x="1413" y="3032"/>
                    </a:lnTo>
                    <a:lnTo>
                      <a:pt x="1516" y="3066"/>
                    </a:lnTo>
                    <a:lnTo>
                      <a:pt x="1826" y="3066"/>
                    </a:lnTo>
                    <a:lnTo>
                      <a:pt x="1930" y="3101"/>
                    </a:lnTo>
                    <a:lnTo>
                      <a:pt x="2067" y="3170"/>
                    </a:lnTo>
                    <a:lnTo>
                      <a:pt x="2171" y="3238"/>
                    </a:lnTo>
                    <a:lnTo>
                      <a:pt x="2240" y="3376"/>
                    </a:lnTo>
                    <a:lnTo>
                      <a:pt x="2309" y="3548"/>
                    </a:lnTo>
                    <a:lnTo>
                      <a:pt x="2377" y="3755"/>
                    </a:lnTo>
                    <a:lnTo>
                      <a:pt x="2412" y="3962"/>
                    </a:lnTo>
                    <a:lnTo>
                      <a:pt x="2446" y="4203"/>
                    </a:lnTo>
                    <a:lnTo>
                      <a:pt x="2412" y="4444"/>
                    </a:lnTo>
                    <a:lnTo>
                      <a:pt x="2377" y="4651"/>
                    </a:lnTo>
                    <a:lnTo>
                      <a:pt x="2309" y="4754"/>
                    </a:lnTo>
                    <a:lnTo>
                      <a:pt x="2240" y="4789"/>
                    </a:lnTo>
                    <a:lnTo>
                      <a:pt x="2102" y="4823"/>
                    </a:lnTo>
                    <a:lnTo>
                      <a:pt x="1585" y="4823"/>
                    </a:lnTo>
                    <a:lnTo>
                      <a:pt x="1172" y="4789"/>
                    </a:lnTo>
                    <a:lnTo>
                      <a:pt x="793" y="4754"/>
                    </a:lnTo>
                    <a:lnTo>
                      <a:pt x="448" y="4720"/>
                    </a:lnTo>
                    <a:lnTo>
                      <a:pt x="345" y="4754"/>
                    </a:lnTo>
                    <a:lnTo>
                      <a:pt x="242" y="4789"/>
                    </a:lnTo>
                    <a:lnTo>
                      <a:pt x="207" y="4858"/>
                    </a:lnTo>
                    <a:lnTo>
                      <a:pt x="207" y="4926"/>
                    </a:lnTo>
                    <a:lnTo>
                      <a:pt x="242" y="4995"/>
                    </a:lnTo>
                    <a:lnTo>
                      <a:pt x="311" y="5064"/>
                    </a:lnTo>
                    <a:lnTo>
                      <a:pt x="552" y="5133"/>
                    </a:lnTo>
                    <a:lnTo>
                      <a:pt x="1482" y="5133"/>
                    </a:lnTo>
                    <a:lnTo>
                      <a:pt x="1757" y="5168"/>
                    </a:lnTo>
                    <a:lnTo>
                      <a:pt x="1895" y="5236"/>
                    </a:lnTo>
                    <a:lnTo>
                      <a:pt x="1964" y="5271"/>
                    </a:lnTo>
                    <a:lnTo>
                      <a:pt x="2033" y="5340"/>
                    </a:lnTo>
                    <a:lnTo>
                      <a:pt x="2067" y="5443"/>
                    </a:lnTo>
                    <a:lnTo>
                      <a:pt x="2067" y="5547"/>
                    </a:lnTo>
                    <a:lnTo>
                      <a:pt x="1998" y="5650"/>
                    </a:lnTo>
                    <a:lnTo>
                      <a:pt x="1930" y="5719"/>
                    </a:lnTo>
                    <a:lnTo>
                      <a:pt x="1792" y="5753"/>
                    </a:lnTo>
                    <a:lnTo>
                      <a:pt x="1516" y="5822"/>
                    </a:lnTo>
                    <a:lnTo>
                      <a:pt x="827" y="5822"/>
                    </a:lnTo>
                    <a:lnTo>
                      <a:pt x="517" y="5891"/>
                    </a:lnTo>
                    <a:lnTo>
                      <a:pt x="379" y="5925"/>
                    </a:lnTo>
                    <a:lnTo>
                      <a:pt x="276" y="5994"/>
                    </a:lnTo>
                    <a:lnTo>
                      <a:pt x="242" y="6063"/>
                    </a:lnTo>
                    <a:lnTo>
                      <a:pt x="207" y="6201"/>
                    </a:lnTo>
                    <a:lnTo>
                      <a:pt x="242" y="6270"/>
                    </a:lnTo>
                    <a:lnTo>
                      <a:pt x="311" y="6339"/>
                    </a:lnTo>
                    <a:lnTo>
                      <a:pt x="448" y="6408"/>
                    </a:lnTo>
                    <a:lnTo>
                      <a:pt x="999" y="6408"/>
                    </a:lnTo>
                    <a:lnTo>
                      <a:pt x="1447" y="6373"/>
                    </a:lnTo>
                    <a:lnTo>
                      <a:pt x="1930" y="6270"/>
                    </a:lnTo>
                    <a:lnTo>
                      <a:pt x="2377" y="6132"/>
                    </a:lnTo>
                    <a:lnTo>
                      <a:pt x="2722" y="5994"/>
                    </a:lnTo>
                    <a:lnTo>
                      <a:pt x="2963" y="5857"/>
                    </a:lnTo>
                    <a:lnTo>
                      <a:pt x="2997" y="5753"/>
                    </a:lnTo>
                    <a:lnTo>
                      <a:pt x="3032" y="5547"/>
                    </a:lnTo>
                    <a:lnTo>
                      <a:pt x="3066" y="4892"/>
                    </a:lnTo>
                    <a:lnTo>
                      <a:pt x="3066" y="4203"/>
                    </a:lnTo>
                    <a:lnTo>
                      <a:pt x="3066" y="3893"/>
                    </a:lnTo>
                    <a:lnTo>
                      <a:pt x="3101" y="3686"/>
                    </a:lnTo>
                    <a:lnTo>
                      <a:pt x="3170" y="3514"/>
                    </a:lnTo>
                    <a:lnTo>
                      <a:pt x="3273" y="3411"/>
                    </a:lnTo>
                    <a:lnTo>
                      <a:pt x="3376" y="3376"/>
                    </a:lnTo>
                    <a:lnTo>
                      <a:pt x="3480" y="3411"/>
                    </a:lnTo>
                    <a:lnTo>
                      <a:pt x="3618" y="3480"/>
                    </a:lnTo>
                    <a:lnTo>
                      <a:pt x="3721" y="3548"/>
                    </a:lnTo>
                    <a:lnTo>
                      <a:pt x="3928" y="3721"/>
                    </a:lnTo>
                    <a:lnTo>
                      <a:pt x="3962" y="3790"/>
                    </a:lnTo>
                    <a:lnTo>
                      <a:pt x="3996" y="3859"/>
                    </a:lnTo>
                    <a:lnTo>
                      <a:pt x="3962" y="4100"/>
                    </a:lnTo>
                    <a:lnTo>
                      <a:pt x="3893" y="4341"/>
                    </a:lnTo>
                    <a:lnTo>
                      <a:pt x="3790" y="4547"/>
                    </a:lnTo>
                    <a:lnTo>
                      <a:pt x="3686" y="4685"/>
                    </a:lnTo>
                    <a:lnTo>
                      <a:pt x="3652" y="4823"/>
                    </a:lnTo>
                    <a:lnTo>
                      <a:pt x="3652" y="4961"/>
                    </a:lnTo>
                    <a:lnTo>
                      <a:pt x="3686" y="5030"/>
                    </a:lnTo>
                    <a:lnTo>
                      <a:pt x="3721" y="5133"/>
                    </a:lnTo>
                    <a:lnTo>
                      <a:pt x="3790" y="5168"/>
                    </a:lnTo>
                    <a:lnTo>
                      <a:pt x="3859" y="5202"/>
                    </a:lnTo>
                    <a:lnTo>
                      <a:pt x="3893" y="5202"/>
                    </a:lnTo>
                    <a:lnTo>
                      <a:pt x="4100" y="5099"/>
                    </a:lnTo>
                    <a:lnTo>
                      <a:pt x="4410" y="4892"/>
                    </a:lnTo>
                    <a:lnTo>
                      <a:pt x="4789" y="4616"/>
                    </a:lnTo>
                    <a:lnTo>
                      <a:pt x="5133" y="4237"/>
                    </a:lnTo>
                    <a:lnTo>
                      <a:pt x="5306" y="4065"/>
                    </a:lnTo>
                    <a:lnTo>
                      <a:pt x="5478" y="3859"/>
                    </a:lnTo>
                    <a:lnTo>
                      <a:pt x="5581" y="3652"/>
                    </a:lnTo>
                    <a:lnTo>
                      <a:pt x="5684" y="3445"/>
                    </a:lnTo>
                    <a:lnTo>
                      <a:pt x="5719" y="3273"/>
                    </a:lnTo>
                    <a:lnTo>
                      <a:pt x="5719" y="3066"/>
                    </a:lnTo>
                    <a:lnTo>
                      <a:pt x="5650" y="2894"/>
                    </a:lnTo>
                    <a:lnTo>
                      <a:pt x="5512" y="2722"/>
                    </a:lnTo>
                    <a:lnTo>
                      <a:pt x="5409" y="2584"/>
                    </a:lnTo>
                    <a:lnTo>
                      <a:pt x="5340" y="2446"/>
                    </a:lnTo>
                    <a:lnTo>
                      <a:pt x="5271" y="2343"/>
                    </a:lnTo>
                    <a:lnTo>
                      <a:pt x="5237" y="2205"/>
                    </a:lnTo>
                    <a:lnTo>
                      <a:pt x="5237" y="1964"/>
                    </a:lnTo>
                    <a:lnTo>
                      <a:pt x="5237" y="1757"/>
                    </a:lnTo>
                    <a:lnTo>
                      <a:pt x="5271" y="1516"/>
                    </a:lnTo>
                    <a:lnTo>
                      <a:pt x="5237" y="1275"/>
                    </a:lnTo>
                    <a:lnTo>
                      <a:pt x="5168" y="1172"/>
                    </a:lnTo>
                    <a:lnTo>
                      <a:pt x="5099" y="1068"/>
                    </a:lnTo>
                    <a:lnTo>
                      <a:pt x="4995" y="930"/>
                    </a:lnTo>
                    <a:lnTo>
                      <a:pt x="4858" y="793"/>
                    </a:lnTo>
                    <a:lnTo>
                      <a:pt x="4651" y="689"/>
                    </a:lnTo>
                    <a:lnTo>
                      <a:pt x="4444" y="620"/>
                    </a:lnTo>
                    <a:lnTo>
                      <a:pt x="4238" y="586"/>
                    </a:lnTo>
                    <a:lnTo>
                      <a:pt x="4031" y="586"/>
                    </a:lnTo>
                    <a:lnTo>
                      <a:pt x="3618" y="620"/>
                    </a:lnTo>
                    <a:lnTo>
                      <a:pt x="3480" y="620"/>
                    </a:lnTo>
                    <a:lnTo>
                      <a:pt x="3342" y="586"/>
                    </a:lnTo>
                    <a:lnTo>
                      <a:pt x="3135" y="517"/>
                    </a:lnTo>
                    <a:lnTo>
                      <a:pt x="2997" y="414"/>
                    </a:lnTo>
                    <a:lnTo>
                      <a:pt x="2722" y="241"/>
                    </a:lnTo>
                    <a:lnTo>
                      <a:pt x="2584" y="138"/>
                    </a:lnTo>
                    <a:lnTo>
                      <a:pt x="2446" y="69"/>
                    </a:lnTo>
                    <a:lnTo>
                      <a:pt x="2274" y="35"/>
                    </a:lnTo>
                    <a:lnTo>
                      <a:pt x="206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933" name="Google Shape;4933;p28"/>
          <p:cNvSpPr txBox="1">
            <a:spLocks noGrp="1"/>
          </p:cNvSpPr>
          <p:nvPr>
            <p:ph type="body" idx="1"/>
          </p:nvPr>
        </p:nvSpPr>
        <p:spPr>
          <a:xfrm>
            <a:off x="6810600" y="1200149"/>
            <a:ext cx="1992000" cy="3578327"/>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62000" tIns="126000" rIns="162000" bIns="91425" anchor="t" anchorCtr="0">
            <a:noAutofit/>
          </a:bodyPr>
          <a:lstStyle/>
          <a:p>
            <a:pPr marL="0" marR="0" lvl="0" indent="0" algn="l" rtl="0">
              <a:lnSpc>
                <a:spcPct val="90000"/>
              </a:lnSpc>
              <a:spcBef>
                <a:spcPts val="560"/>
              </a:spcBef>
              <a:spcAft>
                <a:spcPts val="0"/>
              </a:spcAft>
              <a:buSzPts val="1900"/>
              <a:buNone/>
            </a:pPr>
            <a:r>
              <a:rPr lang="no-NO" sz="1200">
                <a:solidFill>
                  <a:srgbClr val="00509E"/>
                </a:solidFill>
              </a:rPr>
              <a:t>Henvendelser på telefon</a:t>
            </a:r>
            <a:endParaRPr sz="1200">
              <a:solidFill>
                <a:srgbClr val="00509E"/>
              </a:solidFill>
            </a:endParaRPr>
          </a:p>
          <a:p>
            <a:pPr marL="0" lvl="0" indent="0" algn="l" rtl="0">
              <a:lnSpc>
                <a:spcPct val="115000"/>
              </a:lnSpc>
              <a:spcBef>
                <a:spcPts val="560"/>
              </a:spcBef>
              <a:spcAft>
                <a:spcPts val="0"/>
              </a:spcAft>
              <a:buSzPts val="1900"/>
              <a:buNone/>
            </a:pPr>
            <a:r>
              <a:rPr lang="nb-NO" sz="1100">
                <a:solidFill>
                  <a:schemeClr val="tx1"/>
                </a:solidFill>
              </a:rPr>
              <a:t>På de samme områdene som nevnt for henvendelser i NTNU Hjelp kan Tjenestesenteret kontaktes på telefon. </a:t>
            </a:r>
          </a:p>
        </p:txBody>
      </p:sp>
      <p:grpSp>
        <p:nvGrpSpPr>
          <p:cNvPr id="4934" name="Google Shape;4934;p28"/>
          <p:cNvGrpSpPr/>
          <p:nvPr/>
        </p:nvGrpSpPr>
        <p:grpSpPr>
          <a:xfrm>
            <a:off x="7467423" y="3073900"/>
            <a:ext cx="1204703" cy="1291240"/>
            <a:chOff x="7070400" y="1939839"/>
            <a:chExt cx="734127" cy="786861"/>
          </a:xfrm>
        </p:grpSpPr>
        <p:sp>
          <p:nvSpPr>
            <p:cNvPr id="4935" name="Google Shape;4935;p28"/>
            <p:cNvSpPr/>
            <p:nvPr/>
          </p:nvSpPr>
          <p:spPr>
            <a:xfrm>
              <a:off x="7070400" y="1992600"/>
              <a:ext cx="734100" cy="7341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936" name="Google Shape;4936;p28"/>
            <p:cNvGrpSpPr/>
            <p:nvPr/>
          </p:nvGrpSpPr>
          <p:grpSpPr>
            <a:xfrm>
              <a:off x="7070406" y="1939839"/>
              <a:ext cx="734121" cy="786860"/>
              <a:chOff x="1366175" y="238125"/>
              <a:chExt cx="4887625" cy="5238750"/>
            </a:xfrm>
          </p:grpSpPr>
          <p:sp>
            <p:nvSpPr>
              <p:cNvPr id="4937" name="Google Shape;4937;p28"/>
              <p:cNvSpPr/>
              <p:nvPr/>
            </p:nvSpPr>
            <p:spPr>
              <a:xfrm>
                <a:off x="1366175" y="589225"/>
                <a:ext cx="4887625" cy="4887650"/>
              </a:xfrm>
              <a:custGeom>
                <a:avLst/>
                <a:gdLst/>
                <a:ahLst/>
                <a:cxnLst/>
                <a:rect l="l" t="t" r="r" b="b"/>
                <a:pathLst>
                  <a:path w="195505" h="195506" fill="none" extrusionOk="0">
                    <a:moveTo>
                      <a:pt x="195505" y="97770"/>
                    </a:moveTo>
                    <a:lnTo>
                      <a:pt x="195505" y="97770"/>
                    </a:lnTo>
                    <a:lnTo>
                      <a:pt x="195473" y="100276"/>
                    </a:lnTo>
                    <a:lnTo>
                      <a:pt x="195376" y="102783"/>
                    </a:lnTo>
                    <a:lnTo>
                      <a:pt x="195216" y="105290"/>
                    </a:lnTo>
                    <a:lnTo>
                      <a:pt x="194991" y="107765"/>
                    </a:lnTo>
                    <a:lnTo>
                      <a:pt x="194702" y="110208"/>
                    </a:lnTo>
                    <a:lnTo>
                      <a:pt x="194380" y="112650"/>
                    </a:lnTo>
                    <a:lnTo>
                      <a:pt x="193962" y="115061"/>
                    </a:lnTo>
                    <a:lnTo>
                      <a:pt x="193512" y="117471"/>
                    </a:lnTo>
                    <a:lnTo>
                      <a:pt x="192998" y="119817"/>
                    </a:lnTo>
                    <a:lnTo>
                      <a:pt x="192420" y="122196"/>
                    </a:lnTo>
                    <a:lnTo>
                      <a:pt x="191777" y="124510"/>
                    </a:lnTo>
                    <a:lnTo>
                      <a:pt x="191102" y="126824"/>
                    </a:lnTo>
                    <a:lnTo>
                      <a:pt x="190363" y="129106"/>
                    </a:lnTo>
                    <a:lnTo>
                      <a:pt x="189559" y="131355"/>
                    </a:lnTo>
                    <a:lnTo>
                      <a:pt x="188724" y="133605"/>
                    </a:lnTo>
                    <a:lnTo>
                      <a:pt x="187824" y="135791"/>
                    </a:lnTo>
                    <a:lnTo>
                      <a:pt x="186859" y="137976"/>
                    </a:lnTo>
                    <a:lnTo>
                      <a:pt x="185863" y="140130"/>
                    </a:lnTo>
                    <a:lnTo>
                      <a:pt x="184803" y="142251"/>
                    </a:lnTo>
                    <a:lnTo>
                      <a:pt x="183710" y="144340"/>
                    </a:lnTo>
                    <a:lnTo>
                      <a:pt x="182553" y="146397"/>
                    </a:lnTo>
                    <a:lnTo>
                      <a:pt x="181331" y="148454"/>
                    </a:lnTo>
                    <a:lnTo>
                      <a:pt x="180078" y="150446"/>
                    </a:lnTo>
                    <a:lnTo>
                      <a:pt x="178792" y="152407"/>
                    </a:lnTo>
                    <a:lnTo>
                      <a:pt x="177443" y="154335"/>
                    </a:lnTo>
                    <a:lnTo>
                      <a:pt x="176061" y="156231"/>
                    </a:lnTo>
                    <a:lnTo>
                      <a:pt x="174646" y="158096"/>
                    </a:lnTo>
                    <a:lnTo>
                      <a:pt x="173168" y="159928"/>
                    </a:lnTo>
                    <a:lnTo>
                      <a:pt x="171657" y="161727"/>
                    </a:lnTo>
                    <a:lnTo>
                      <a:pt x="170115" y="163495"/>
                    </a:lnTo>
                    <a:lnTo>
                      <a:pt x="168508" y="165198"/>
                    </a:lnTo>
                    <a:lnTo>
                      <a:pt x="166869" y="166870"/>
                    </a:lnTo>
                    <a:lnTo>
                      <a:pt x="165197" y="168509"/>
                    </a:lnTo>
                    <a:lnTo>
                      <a:pt x="163462" y="170116"/>
                    </a:lnTo>
                    <a:lnTo>
                      <a:pt x="161726" y="171658"/>
                    </a:lnTo>
                    <a:lnTo>
                      <a:pt x="159927" y="173169"/>
                    </a:lnTo>
                    <a:lnTo>
                      <a:pt x="158095" y="174647"/>
                    </a:lnTo>
                    <a:lnTo>
                      <a:pt x="156230" y="176094"/>
                    </a:lnTo>
                    <a:lnTo>
                      <a:pt x="154334" y="177476"/>
                    </a:lnTo>
                    <a:lnTo>
                      <a:pt x="152406" y="178826"/>
                    </a:lnTo>
                    <a:lnTo>
                      <a:pt x="150445" y="180111"/>
                    </a:lnTo>
                    <a:lnTo>
                      <a:pt x="148421" y="181365"/>
                    </a:lnTo>
                    <a:lnTo>
                      <a:pt x="146396" y="182554"/>
                    </a:lnTo>
                    <a:lnTo>
                      <a:pt x="144339" y="183711"/>
                    </a:lnTo>
                    <a:lnTo>
                      <a:pt x="142250" y="184804"/>
                    </a:lnTo>
                    <a:lnTo>
                      <a:pt x="140129" y="185864"/>
                    </a:lnTo>
                    <a:lnTo>
                      <a:pt x="137975" y="186860"/>
                    </a:lnTo>
                    <a:lnTo>
                      <a:pt x="135790" y="187825"/>
                    </a:lnTo>
                    <a:lnTo>
                      <a:pt x="133572" y="188725"/>
                    </a:lnTo>
                    <a:lnTo>
                      <a:pt x="131354" y="189560"/>
                    </a:lnTo>
                    <a:lnTo>
                      <a:pt x="129105" y="190364"/>
                    </a:lnTo>
                    <a:lnTo>
                      <a:pt x="126823" y="191103"/>
                    </a:lnTo>
                    <a:lnTo>
                      <a:pt x="124509" y="191810"/>
                    </a:lnTo>
                    <a:lnTo>
                      <a:pt x="122163" y="192421"/>
                    </a:lnTo>
                    <a:lnTo>
                      <a:pt x="119816" y="192999"/>
                    </a:lnTo>
                    <a:lnTo>
                      <a:pt x="117438" y="193513"/>
                    </a:lnTo>
                    <a:lnTo>
                      <a:pt x="115060" y="193963"/>
                    </a:lnTo>
                    <a:lnTo>
                      <a:pt x="112617" y="194381"/>
                    </a:lnTo>
                    <a:lnTo>
                      <a:pt x="110207" y="194703"/>
                    </a:lnTo>
                    <a:lnTo>
                      <a:pt x="107732" y="194992"/>
                    </a:lnTo>
                    <a:lnTo>
                      <a:pt x="105257" y="195217"/>
                    </a:lnTo>
                    <a:lnTo>
                      <a:pt x="102782" y="195377"/>
                    </a:lnTo>
                    <a:lnTo>
                      <a:pt x="100275" y="195474"/>
                    </a:lnTo>
                    <a:lnTo>
                      <a:pt x="97736" y="195506"/>
                    </a:lnTo>
                    <a:lnTo>
                      <a:pt x="97736" y="195506"/>
                    </a:lnTo>
                    <a:lnTo>
                      <a:pt x="95230" y="195474"/>
                    </a:lnTo>
                    <a:lnTo>
                      <a:pt x="92723" y="195377"/>
                    </a:lnTo>
                    <a:lnTo>
                      <a:pt x="90216" y="195217"/>
                    </a:lnTo>
                    <a:lnTo>
                      <a:pt x="87741" y="194992"/>
                    </a:lnTo>
                    <a:lnTo>
                      <a:pt x="85298" y="194703"/>
                    </a:lnTo>
                    <a:lnTo>
                      <a:pt x="82856" y="194381"/>
                    </a:lnTo>
                    <a:lnTo>
                      <a:pt x="80445" y="193963"/>
                    </a:lnTo>
                    <a:lnTo>
                      <a:pt x="78035" y="193513"/>
                    </a:lnTo>
                    <a:lnTo>
                      <a:pt x="75657" y="192999"/>
                    </a:lnTo>
                    <a:lnTo>
                      <a:pt x="73310" y="192421"/>
                    </a:lnTo>
                    <a:lnTo>
                      <a:pt x="70996" y="191810"/>
                    </a:lnTo>
                    <a:lnTo>
                      <a:pt x="68682" y="191103"/>
                    </a:lnTo>
                    <a:lnTo>
                      <a:pt x="66400" y="190364"/>
                    </a:lnTo>
                    <a:lnTo>
                      <a:pt x="64151" y="189560"/>
                    </a:lnTo>
                    <a:lnTo>
                      <a:pt x="61901" y="188725"/>
                    </a:lnTo>
                    <a:lnTo>
                      <a:pt x="59715" y="187825"/>
                    </a:lnTo>
                    <a:lnTo>
                      <a:pt x="57530" y="186860"/>
                    </a:lnTo>
                    <a:lnTo>
                      <a:pt x="55376" y="185864"/>
                    </a:lnTo>
                    <a:lnTo>
                      <a:pt x="53255" y="184804"/>
                    </a:lnTo>
                    <a:lnTo>
                      <a:pt x="51166" y="183711"/>
                    </a:lnTo>
                    <a:lnTo>
                      <a:pt x="49109" y="182554"/>
                    </a:lnTo>
                    <a:lnTo>
                      <a:pt x="47052" y="181365"/>
                    </a:lnTo>
                    <a:lnTo>
                      <a:pt x="45060" y="180111"/>
                    </a:lnTo>
                    <a:lnTo>
                      <a:pt x="43099" y="178826"/>
                    </a:lnTo>
                    <a:lnTo>
                      <a:pt x="41171" y="177476"/>
                    </a:lnTo>
                    <a:lnTo>
                      <a:pt x="39275" y="176094"/>
                    </a:lnTo>
                    <a:lnTo>
                      <a:pt x="37410" y="174647"/>
                    </a:lnTo>
                    <a:lnTo>
                      <a:pt x="35579" y="173169"/>
                    </a:lnTo>
                    <a:lnTo>
                      <a:pt x="33779" y="171658"/>
                    </a:lnTo>
                    <a:lnTo>
                      <a:pt x="32011" y="170116"/>
                    </a:lnTo>
                    <a:lnTo>
                      <a:pt x="30308" y="168509"/>
                    </a:lnTo>
                    <a:lnTo>
                      <a:pt x="28636" y="166870"/>
                    </a:lnTo>
                    <a:lnTo>
                      <a:pt x="26997" y="165198"/>
                    </a:lnTo>
                    <a:lnTo>
                      <a:pt x="25390" y="163495"/>
                    </a:lnTo>
                    <a:lnTo>
                      <a:pt x="23848" y="161727"/>
                    </a:lnTo>
                    <a:lnTo>
                      <a:pt x="22337" y="159928"/>
                    </a:lnTo>
                    <a:lnTo>
                      <a:pt x="20859" y="158096"/>
                    </a:lnTo>
                    <a:lnTo>
                      <a:pt x="19412" y="156231"/>
                    </a:lnTo>
                    <a:lnTo>
                      <a:pt x="18030" y="154335"/>
                    </a:lnTo>
                    <a:lnTo>
                      <a:pt x="16680" y="152407"/>
                    </a:lnTo>
                    <a:lnTo>
                      <a:pt x="15395" y="150446"/>
                    </a:lnTo>
                    <a:lnTo>
                      <a:pt x="14141" y="148454"/>
                    </a:lnTo>
                    <a:lnTo>
                      <a:pt x="12952" y="146397"/>
                    </a:lnTo>
                    <a:lnTo>
                      <a:pt x="11795" y="144340"/>
                    </a:lnTo>
                    <a:lnTo>
                      <a:pt x="10702" y="142251"/>
                    </a:lnTo>
                    <a:lnTo>
                      <a:pt x="9642" y="140130"/>
                    </a:lnTo>
                    <a:lnTo>
                      <a:pt x="8646" y="137976"/>
                    </a:lnTo>
                    <a:lnTo>
                      <a:pt x="7681" y="135791"/>
                    </a:lnTo>
                    <a:lnTo>
                      <a:pt x="6781" y="133605"/>
                    </a:lnTo>
                    <a:lnTo>
                      <a:pt x="5946" y="131355"/>
                    </a:lnTo>
                    <a:lnTo>
                      <a:pt x="5142" y="129106"/>
                    </a:lnTo>
                    <a:lnTo>
                      <a:pt x="4403" y="126824"/>
                    </a:lnTo>
                    <a:lnTo>
                      <a:pt x="3696" y="124510"/>
                    </a:lnTo>
                    <a:lnTo>
                      <a:pt x="3085" y="122196"/>
                    </a:lnTo>
                    <a:lnTo>
                      <a:pt x="2507" y="119817"/>
                    </a:lnTo>
                    <a:lnTo>
                      <a:pt x="1993" y="117471"/>
                    </a:lnTo>
                    <a:lnTo>
                      <a:pt x="1543" y="115061"/>
                    </a:lnTo>
                    <a:lnTo>
                      <a:pt x="1125" y="112650"/>
                    </a:lnTo>
                    <a:lnTo>
                      <a:pt x="771" y="110208"/>
                    </a:lnTo>
                    <a:lnTo>
                      <a:pt x="514" y="107765"/>
                    </a:lnTo>
                    <a:lnTo>
                      <a:pt x="289" y="105290"/>
                    </a:lnTo>
                    <a:lnTo>
                      <a:pt x="129" y="102783"/>
                    </a:lnTo>
                    <a:lnTo>
                      <a:pt x="32" y="100276"/>
                    </a:lnTo>
                    <a:lnTo>
                      <a:pt x="0" y="97770"/>
                    </a:lnTo>
                    <a:lnTo>
                      <a:pt x="0" y="97770"/>
                    </a:lnTo>
                    <a:lnTo>
                      <a:pt x="32" y="95231"/>
                    </a:lnTo>
                    <a:lnTo>
                      <a:pt x="129" y="92724"/>
                    </a:lnTo>
                    <a:lnTo>
                      <a:pt x="289" y="90249"/>
                    </a:lnTo>
                    <a:lnTo>
                      <a:pt x="514" y="87774"/>
                    </a:lnTo>
                    <a:lnTo>
                      <a:pt x="771" y="85299"/>
                    </a:lnTo>
                    <a:lnTo>
                      <a:pt x="1125" y="82857"/>
                    </a:lnTo>
                    <a:lnTo>
                      <a:pt x="1543" y="80446"/>
                    </a:lnTo>
                    <a:lnTo>
                      <a:pt x="1993" y="78068"/>
                    </a:lnTo>
                    <a:lnTo>
                      <a:pt x="2507" y="75690"/>
                    </a:lnTo>
                    <a:lnTo>
                      <a:pt x="3085" y="73343"/>
                    </a:lnTo>
                    <a:lnTo>
                      <a:pt x="3696" y="70997"/>
                    </a:lnTo>
                    <a:lnTo>
                      <a:pt x="4403" y="68683"/>
                    </a:lnTo>
                    <a:lnTo>
                      <a:pt x="5142" y="66401"/>
                    </a:lnTo>
                    <a:lnTo>
                      <a:pt x="5946" y="64152"/>
                    </a:lnTo>
                    <a:lnTo>
                      <a:pt x="6781" y="61902"/>
                    </a:lnTo>
                    <a:lnTo>
                      <a:pt x="7681" y="59716"/>
                    </a:lnTo>
                    <a:lnTo>
                      <a:pt x="8646" y="57531"/>
                    </a:lnTo>
                    <a:lnTo>
                      <a:pt x="9642" y="55377"/>
                    </a:lnTo>
                    <a:lnTo>
                      <a:pt x="10702" y="53256"/>
                    </a:lnTo>
                    <a:lnTo>
                      <a:pt x="11795" y="51167"/>
                    </a:lnTo>
                    <a:lnTo>
                      <a:pt x="12952" y="49110"/>
                    </a:lnTo>
                    <a:lnTo>
                      <a:pt x="14141" y="47085"/>
                    </a:lnTo>
                    <a:lnTo>
                      <a:pt x="15395" y="45061"/>
                    </a:lnTo>
                    <a:lnTo>
                      <a:pt x="16680" y="43100"/>
                    </a:lnTo>
                    <a:lnTo>
                      <a:pt x="18030" y="41172"/>
                    </a:lnTo>
                    <a:lnTo>
                      <a:pt x="19412" y="39276"/>
                    </a:lnTo>
                    <a:lnTo>
                      <a:pt x="20859" y="37411"/>
                    </a:lnTo>
                    <a:lnTo>
                      <a:pt x="22337" y="35579"/>
                    </a:lnTo>
                    <a:lnTo>
                      <a:pt x="23848" y="33780"/>
                    </a:lnTo>
                    <a:lnTo>
                      <a:pt x="25390" y="32044"/>
                    </a:lnTo>
                    <a:lnTo>
                      <a:pt x="26997" y="30309"/>
                    </a:lnTo>
                    <a:lnTo>
                      <a:pt x="28636" y="28637"/>
                    </a:lnTo>
                    <a:lnTo>
                      <a:pt x="30308" y="26998"/>
                    </a:lnTo>
                    <a:lnTo>
                      <a:pt x="32011" y="25391"/>
                    </a:lnTo>
                    <a:lnTo>
                      <a:pt x="33779" y="23849"/>
                    </a:lnTo>
                    <a:lnTo>
                      <a:pt x="35579" y="22338"/>
                    </a:lnTo>
                    <a:lnTo>
                      <a:pt x="37410" y="20860"/>
                    </a:lnTo>
                    <a:lnTo>
                      <a:pt x="39275" y="19445"/>
                    </a:lnTo>
                    <a:lnTo>
                      <a:pt x="41171" y="18031"/>
                    </a:lnTo>
                    <a:lnTo>
                      <a:pt x="43099" y="16714"/>
                    </a:lnTo>
                    <a:lnTo>
                      <a:pt x="45060" y="15396"/>
                    </a:lnTo>
                    <a:lnTo>
                      <a:pt x="47052" y="14175"/>
                    </a:lnTo>
                    <a:lnTo>
                      <a:pt x="49109" y="12953"/>
                    </a:lnTo>
                    <a:lnTo>
                      <a:pt x="51166" y="11796"/>
                    </a:lnTo>
                    <a:lnTo>
                      <a:pt x="53255" y="10703"/>
                    </a:lnTo>
                    <a:lnTo>
                      <a:pt x="55376" y="9643"/>
                    </a:lnTo>
                    <a:lnTo>
                      <a:pt x="57530" y="8647"/>
                    </a:lnTo>
                    <a:lnTo>
                      <a:pt x="59715" y="7682"/>
                    </a:lnTo>
                    <a:lnTo>
                      <a:pt x="61901" y="6782"/>
                    </a:lnTo>
                    <a:lnTo>
                      <a:pt x="64151" y="5947"/>
                    </a:lnTo>
                    <a:lnTo>
                      <a:pt x="66400" y="5143"/>
                    </a:lnTo>
                    <a:lnTo>
                      <a:pt x="68682" y="4404"/>
                    </a:lnTo>
                    <a:lnTo>
                      <a:pt x="70996" y="3729"/>
                    </a:lnTo>
                    <a:lnTo>
                      <a:pt x="73310" y="3086"/>
                    </a:lnTo>
                    <a:lnTo>
                      <a:pt x="75657" y="2508"/>
                    </a:lnTo>
                    <a:lnTo>
                      <a:pt x="78035" y="1994"/>
                    </a:lnTo>
                    <a:lnTo>
                      <a:pt x="80445" y="1544"/>
                    </a:lnTo>
                    <a:lnTo>
                      <a:pt x="82856" y="1126"/>
                    </a:lnTo>
                    <a:lnTo>
                      <a:pt x="85298" y="804"/>
                    </a:lnTo>
                    <a:lnTo>
                      <a:pt x="87741" y="515"/>
                    </a:lnTo>
                    <a:lnTo>
                      <a:pt x="90216" y="290"/>
                    </a:lnTo>
                    <a:lnTo>
                      <a:pt x="92723" y="130"/>
                    </a:lnTo>
                    <a:lnTo>
                      <a:pt x="95230" y="33"/>
                    </a:lnTo>
                    <a:lnTo>
                      <a:pt x="97736" y="1"/>
                    </a:lnTo>
                    <a:lnTo>
                      <a:pt x="97736" y="1"/>
                    </a:lnTo>
                    <a:lnTo>
                      <a:pt x="100275" y="33"/>
                    </a:lnTo>
                    <a:lnTo>
                      <a:pt x="102782" y="130"/>
                    </a:lnTo>
                    <a:lnTo>
                      <a:pt x="105257" y="290"/>
                    </a:lnTo>
                    <a:lnTo>
                      <a:pt x="107732" y="515"/>
                    </a:lnTo>
                    <a:lnTo>
                      <a:pt x="110207" y="804"/>
                    </a:lnTo>
                    <a:lnTo>
                      <a:pt x="112617" y="1126"/>
                    </a:lnTo>
                    <a:lnTo>
                      <a:pt x="115060" y="1544"/>
                    </a:lnTo>
                    <a:lnTo>
                      <a:pt x="117438" y="1994"/>
                    </a:lnTo>
                    <a:lnTo>
                      <a:pt x="119816" y="2508"/>
                    </a:lnTo>
                    <a:lnTo>
                      <a:pt x="122163" y="3086"/>
                    </a:lnTo>
                    <a:lnTo>
                      <a:pt x="124509" y="3729"/>
                    </a:lnTo>
                    <a:lnTo>
                      <a:pt x="126823" y="4404"/>
                    </a:lnTo>
                    <a:lnTo>
                      <a:pt x="129105" y="5143"/>
                    </a:lnTo>
                    <a:lnTo>
                      <a:pt x="131354" y="5947"/>
                    </a:lnTo>
                    <a:lnTo>
                      <a:pt x="133572" y="6782"/>
                    </a:lnTo>
                    <a:lnTo>
                      <a:pt x="135790" y="7682"/>
                    </a:lnTo>
                    <a:lnTo>
                      <a:pt x="137975" y="8647"/>
                    </a:lnTo>
                    <a:lnTo>
                      <a:pt x="140129" y="9643"/>
                    </a:lnTo>
                    <a:lnTo>
                      <a:pt x="142250" y="10703"/>
                    </a:lnTo>
                    <a:lnTo>
                      <a:pt x="144339" y="11796"/>
                    </a:lnTo>
                    <a:lnTo>
                      <a:pt x="146396" y="12953"/>
                    </a:lnTo>
                    <a:lnTo>
                      <a:pt x="148421" y="14175"/>
                    </a:lnTo>
                    <a:lnTo>
                      <a:pt x="150445" y="15396"/>
                    </a:lnTo>
                    <a:lnTo>
                      <a:pt x="152406" y="16714"/>
                    </a:lnTo>
                    <a:lnTo>
                      <a:pt x="154334" y="18031"/>
                    </a:lnTo>
                    <a:lnTo>
                      <a:pt x="156230" y="19445"/>
                    </a:lnTo>
                    <a:lnTo>
                      <a:pt x="158095" y="20860"/>
                    </a:lnTo>
                    <a:lnTo>
                      <a:pt x="159927" y="22338"/>
                    </a:lnTo>
                    <a:lnTo>
                      <a:pt x="161726" y="23849"/>
                    </a:lnTo>
                    <a:lnTo>
                      <a:pt x="163462" y="25391"/>
                    </a:lnTo>
                    <a:lnTo>
                      <a:pt x="165197" y="26998"/>
                    </a:lnTo>
                    <a:lnTo>
                      <a:pt x="166869" y="28637"/>
                    </a:lnTo>
                    <a:lnTo>
                      <a:pt x="168508" y="30309"/>
                    </a:lnTo>
                    <a:lnTo>
                      <a:pt x="170115" y="32044"/>
                    </a:lnTo>
                    <a:lnTo>
                      <a:pt x="171657" y="33780"/>
                    </a:lnTo>
                    <a:lnTo>
                      <a:pt x="173168" y="35579"/>
                    </a:lnTo>
                    <a:lnTo>
                      <a:pt x="174646" y="37411"/>
                    </a:lnTo>
                    <a:lnTo>
                      <a:pt x="176061" y="39276"/>
                    </a:lnTo>
                    <a:lnTo>
                      <a:pt x="177443" y="41172"/>
                    </a:lnTo>
                    <a:lnTo>
                      <a:pt x="178792" y="43100"/>
                    </a:lnTo>
                    <a:lnTo>
                      <a:pt x="180078" y="45061"/>
                    </a:lnTo>
                    <a:lnTo>
                      <a:pt x="181331" y="47085"/>
                    </a:lnTo>
                    <a:lnTo>
                      <a:pt x="182553" y="49110"/>
                    </a:lnTo>
                    <a:lnTo>
                      <a:pt x="183710" y="51167"/>
                    </a:lnTo>
                    <a:lnTo>
                      <a:pt x="184803" y="53256"/>
                    </a:lnTo>
                    <a:lnTo>
                      <a:pt x="185863" y="55377"/>
                    </a:lnTo>
                    <a:lnTo>
                      <a:pt x="186859" y="57531"/>
                    </a:lnTo>
                    <a:lnTo>
                      <a:pt x="187824" y="59716"/>
                    </a:lnTo>
                    <a:lnTo>
                      <a:pt x="188724" y="61902"/>
                    </a:lnTo>
                    <a:lnTo>
                      <a:pt x="189559" y="64152"/>
                    </a:lnTo>
                    <a:lnTo>
                      <a:pt x="190363" y="66401"/>
                    </a:lnTo>
                    <a:lnTo>
                      <a:pt x="191102" y="68683"/>
                    </a:lnTo>
                    <a:lnTo>
                      <a:pt x="191777" y="70997"/>
                    </a:lnTo>
                    <a:lnTo>
                      <a:pt x="192420" y="73343"/>
                    </a:lnTo>
                    <a:lnTo>
                      <a:pt x="192998" y="75690"/>
                    </a:lnTo>
                    <a:lnTo>
                      <a:pt x="193512" y="78068"/>
                    </a:lnTo>
                    <a:lnTo>
                      <a:pt x="193962" y="80446"/>
                    </a:lnTo>
                    <a:lnTo>
                      <a:pt x="194380" y="82857"/>
                    </a:lnTo>
                    <a:lnTo>
                      <a:pt x="194702" y="85299"/>
                    </a:lnTo>
                    <a:lnTo>
                      <a:pt x="194991" y="87774"/>
                    </a:lnTo>
                    <a:lnTo>
                      <a:pt x="195216" y="90249"/>
                    </a:lnTo>
                    <a:lnTo>
                      <a:pt x="195376" y="92724"/>
                    </a:lnTo>
                    <a:lnTo>
                      <a:pt x="195473" y="95231"/>
                    </a:lnTo>
                    <a:lnTo>
                      <a:pt x="195505" y="977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8" name="Google Shape;4938;p28"/>
              <p:cNvSpPr/>
              <p:nvPr/>
            </p:nvSpPr>
            <p:spPr>
              <a:xfrm>
                <a:off x="3862600" y="4989950"/>
                <a:ext cx="126175" cy="485325"/>
              </a:xfrm>
              <a:custGeom>
                <a:avLst/>
                <a:gdLst/>
                <a:ahLst/>
                <a:cxnLst/>
                <a:rect l="l" t="t" r="r" b="b"/>
                <a:pathLst>
                  <a:path w="5047" h="19413" extrusionOk="0">
                    <a:moveTo>
                      <a:pt x="2636" y="0"/>
                    </a:moveTo>
                    <a:lnTo>
                      <a:pt x="1" y="900"/>
                    </a:lnTo>
                    <a:lnTo>
                      <a:pt x="418" y="2186"/>
                    </a:lnTo>
                    <a:lnTo>
                      <a:pt x="804" y="3439"/>
                    </a:lnTo>
                    <a:lnTo>
                      <a:pt x="1126" y="4693"/>
                    </a:lnTo>
                    <a:lnTo>
                      <a:pt x="1447" y="5946"/>
                    </a:lnTo>
                    <a:lnTo>
                      <a:pt x="1672" y="7135"/>
                    </a:lnTo>
                    <a:lnTo>
                      <a:pt x="1897" y="8357"/>
                    </a:lnTo>
                    <a:lnTo>
                      <a:pt x="2058" y="9546"/>
                    </a:lnTo>
                    <a:lnTo>
                      <a:pt x="2186" y="10703"/>
                    </a:lnTo>
                    <a:lnTo>
                      <a:pt x="2250" y="11860"/>
                    </a:lnTo>
                    <a:lnTo>
                      <a:pt x="2283" y="12985"/>
                    </a:lnTo>
                    <a:lnTo>
                      <a:pt x="2250" y="14110"/>
                    </a:lnTo>
                    <a:lnTo>
                      <a:pt x="2186" y="15202"/>
                    </a:lnTo>
                    <a:lnTo>
                      <a:pt x="2090" y="16295"/>
                    </a:lnTo>
                    <a:lnTo>
                      <a:pt x="1929" y="17356"/>
                    </a:lnTo>
                    <a:lnTo>
                      <a:pt x="1704" y="18384"/>
                    </a:lnTo>
                    <a:lnTo>
                      <a:pt x="1447" y="19413"/>
                    </a:lnTo>
                    <a:lnTo>
                      <a:pt x="4372" y="19252"/>
                    </a:lnTo>
                    <a:lnTo>
                      <a:pt x="4597" y="18191"/>
                    </a:lnTo>
                    <a:lnTo>
                      <a:pt x="4757" y="17067"/>
                    </a:lnTo>
                    <a:lnTo>
                      <a:pt x="4918" y="15974"/>
                    </a:lnTo>
                    <a:lnTo>
                      <a:pt x="4982" y="14817"/>
                    </a:lnTo>
                    <a:lnTo>
                      <a:pt x="5047" y="13660"/>
                    </a:lnTo>
                    <a:lnTo>
                      <a:pt x="5047" y="12503"/>
                    </a:lnTo>
                    <a:lnTo>
                      <a:pt x="4982" y="11314"/>
                    </a:lnTo>
                    <a:lnTo>
                      <a:pt x="4918" y="10124"/>
                    </a:lnTo>
                    <a:lnTo>
                      <a:pt x="4757" y="8903"/>
                    </a:lnTo>
                    <a:lnTo>
                      <a:pt x="4597" y="7682"/>
                    </a:lnTo>
                    <a:lnTo>
                      <a:pt x="4372" y="6428"/>
                    </a:lnTo>
                    <a:lnTo>
                      <a:pt x="4115" y="5175"/>
                    </a:lnTo>
                    <a:lnTo>
                      <a:pt x="3793" y="3889"/>
                    </a:lnTo>
                    <a:lnTo>
                      <a:pt x="3440" y="2604"/>
                    </a:lnTo>
                    <a:lnTo>
                      <a:pt x="3054" y="1318"/>
                    </a:lnTo>
                    <a:lnTo>
                      <a:pt x="2636" y="0"/>
                    </a:lnTo>
                    <a:close/>
                  </a:path>
                </a:pathLst>
              </a:custGeom>
              <a:solidFill>
                <a:srgbClr val="3B3B4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9" name="Google Shape;4939;p28"/>
              <p:cNvSpPr/>
              <p:nvPr/>
            </p:nvSpPr>
            <p:spPr>
              <a:xfrm>
                <a:off x="3713950" y="4811575"/>
                <a:ext cx="294100" cy="332675"/>
              </a:xfrm>
              <a:custGeom>
                <a:avLst/>
                <a:gdLst/>
                <a:ahLst/>
                <a:cxnLst/>
                <a:rect l="l" t="t" r="r" b="b"/>
                <a:pathLst>
                  <a:path w="11764" h="13307" extrusionOk="0">
                    <a:moveTo>
                      <a:pt x="5175" y="0"/>
                    </a:moveTo>
                    <a:lnTo>
                      <a:pt x="4308" y="33"/>
                    </a:lnTo>
                    <a:lnTo>
                      <a:pt x="3472" y="97"/>
                    </a:lnTo>
                    <a:lnTo>
                      <a:pt x="2668" y="161"/>
                    </a:lnTo>
                    <a:lnTo>
                      <a:pt x="1961" y="290"/>
                    </a:lnTo>
                    <a:lnTo>
                      <a:pt x="1319" y="386"/>
                    </a:lnTo>
                    <a:lnTo>
                      <a:pt x="354" y="579"/>
                    </a:lnTo>
                    <a:lnTo>
                      <a:pt x="1" y="675"/>
                    </a:lnTo>
                    <a:lnTo>
                      <a:pt x="322" y="2154"/>
                    </a:lnTo>
                    <a:lnTo>
                      <a:pt x="676" y="3568"/>
                    </a:lnTo>
                    <a:lnTo>
                      <a:pt x="997" y="4886"/>
                    </a:lnTo>
                    <a:lnTo>
                      <a:pt x="1351" y="6139"/>
                    </a:lnTo>
                    <a:lnTo>
                      <a:pt x="1736" y="7328"/>
                    </a:lnTo>
                    <a:lnTo>
                      <a:pt x="2122" y="8389"/>
                    </a:lnTo>
                    <a:lnTo>
                      <a:pt x="2540" y="9385"/>
                    </a:lnTo>
                    <a:lnTo>
                      <a:pt x="2990" y="10285"/>
                    </a:lnTo>
                    <a:lnTo>
                      <a:pt x="3247" y="10671"/>
                    </a:lnTo>
                    <a:lnTo>
                      <a:pt x="3472" y="11056"/>
                    </a:lnTo>
                    <a:lnTo>
                      <a:pt x="3729" y="11410"/>
                    </a:lnTo>
                    <a:lnTo>
                      <a:pt x="3986" y="11731"/>
                    </a:lnTo>
                    <a:lnTo>
                      <a:pt x="4243" y="12021"/>
                    </a:lnTo>
                    <a:lnTo>
                      <a:pt x="4533" y="12310"/>
                    </a:lnTo>
                    <a:lnTo>
                      <a:pt x="4822" y="12535"/>
                    </a:lnTo>
                    <a:lnTo>
                      <a:pt x="5111" y="12728"/>
                    </a:lnTo>
                    <a:lnTo>
                      <a:pt x="5432" y="12921"/>
                    </a:lnTo>
                    <a:lnTo>
                      <a:pt x="5722" y="13049"/>
                    </a:lnTo>
                    <a:lnTo>
                      <a:pt x="6075" y="13178"/>
                    </a:lnTo>
                    <a:lnTo>
                      <a:pt x="6397" y="13242"/>
                    </a:lnTo>
                    <a:lnTo>
                      <a:pt x="6750" y="13306"/>
                    </a:lnTo>
                    <a:lnTo>
                      <a:pt x="7489" y="13306"/>
                    </a:lnTo>
                    <a:lnTo>
                      <a:pt x="7907" y="13242"/>
                    </a:lnTo>
                    <a:lnTo>
                      <a:pt x="8357" y="13146"/>
                    </a:lnTo>
                    <a:lnTo>
                      <a:pt x="8807" y="12985"/>
                    </a:lnTo>
                    <a:lnTo>
                      <a:pt x="9193" y="12824"/>
                    </a:lnTo>
                    <a:lnTo>
                      <a:pt x="9546" y="12599"/>
                    </a:lnTo>
                    <a:lnTo>
                      <a:pt x="9900" y="12374"/>
                    </a:lnTo>
                    <a:lnTo>
                      <a:pt x="10189" y="12117"/>
                    </a:lnTo>
                    <a:lnTo>
                      <a:pt x="10478" y="11828"/>
                    </a:lnTo>
                    <a:lnTo>
                      <a:pt x="10703" y="11506"/>
                    </a:lnTo>
                    <a:lnTo>
                      <a:pt x="10928" y="11153"/>
                    </a:lnTo>
                    <a:lnTo>
                      <a:pt x="11121" y="10799"/>
                    </a:lnTo>
                    <a:lnTo>
                      <a:pt x="11282" y="10446"/>
                    </a:lnTo>
                    <a:lnTo>
                      <a:pt x="11410" y="10028"/>
                    </a:lnTo>
                    <a:lnTo>
                      <a:pt x="11539" y="9642"/>
                    </a:lnTo>
                    <a:lnTo>
                      <a:pt x="11635" y="9225"/>
                    </a:lnTo>
                    <a:lnTo>
                      <a:pt x="11700" y="8775"/>
                    </a:lnTo>
                    <a:lnTo>
                      <a:pt x="11732" y="8357"/>
                    </a:lnTo>
                    <a:lnTo>
                      <a:pt x="11764" y="7907"/>
                    </a:lnTo>
                    <a:lnTo>
                      <a:pt x="11764" y="7457"/>
                    </a:lnTo>
                    <a:lnTo>
                      <a:pt x="11700" y="6557"/>
                    </a:lnTo>
                    <a:lnTo>
                      <a:pt x="11603" y="5657"/>
                    </a:lnTo>
                    <a:lnTo>
                      <a:pt x="11410" y="4789"/>
                    </a:lnTo>
                    <a:lnTo>
                      <a:pt x="11153" y="3921"/>
                    </a:lnTo>
                    <a:lnTo>
                      <a:pt x="10864" y="3150"/>
                    </a:lnTo>
                    <a:lnTo>
                      <a:pt x="10543" y="2411"/>
                    </a:lnTo>
                    <a:lnTo>
                      <a:pt x="10157" y="1768"/>
                    </a:lnTo>
                    <a:lnTo>
                      <a:pt x="9964" y="1479"/>
                    </a:lnTo>
                    <a:lnTo>
                      <a:pt x="9707" y="1222"/>
                    </a:lnTo>
                    <a:lnTo>
                      <a:pt x="9450" y="997"/>
                    </a:lnTo>
                    <a:lnTo>
                      <a:pt x="9128" y="804"/>
                    </a:lnTo>
                    <a:lnTo>
                      <a:pt x="8807" y="643"/>
                    </a:lnTo>
                    <a:lnTo>
                      <a:pt x="8454" y="483"/>
                    </a:lnTo>
                    <a:lnTo>
                      <a:pt x="8100" y="354"/>
                    </a:lnTo>
                    <a:lnTo>
                      <a:pt x="7714" y="258"/>
                    </a:lnTo>
                    <a:lnTo>
                      <a:pt x="7297" y="161"/>
                    </a:lnTo>
                    <a:lnTo>
                      <a:pt x="6879" y="97"/>
                    </a:lnTo>
                    <a:lnTo>
                      <a:pt x="6043" y="33"/>
                    </a:lnTo>
                    <a:lnTo>
                      <a:pt x="517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0" name="Google Shape;4940;p28"/>
              <p:cNvSpPr/>
              <p:nvPr/>
            </p:nvSpPr>
            <p:spPr>
              <a:xfrm>
                <a:off x="2371325" y="1089800"/>
                <a:ext cx="1445500" cy="3638225"/>
              </a:xfrm>
              <a:custGeom>
                <a:avLst/>
                <a:gdLst/>
                <a:ahLst/>
                <a:cxnLst/>
                <a:rect l="l" t="t" r="r" b="b"/>
                <a:pathLst>
                  <a:path w="57820" h="145529" extrusionOk="0">
                    <a:moveTo>
                      <a:pt x="3504" y="1"/>
                    </a:moveTo>
                    <a:lnTo>
                      <a:pt x="3536" y="1736"/>
                    </a:lnTo>
                    <a:lnTo>
                      <a:pt x="3568" y="3536"/>
                    </a:lnTo>
                    <a:lnTo>
                      <a:pt x="3504" y="5368"/>
                    </a:lnTo>
                    <a:lnTo>
                      <a:pt x="3440" y="7297"/>
                    </a:lnTo>
                    <a:lnTo>
                      <a:pt x="3311" y="9225"/>
                    </a:lnTo>
                    <a:lnTo>
                      <a:pt x="3150" y="11250"/>
                    </a:lnTo>
                    <a:lnTo>
                      <a:pt x="2990" y="13275"/>
                    </a:lnTo>
                    <a:lnTo>
                      <a:pt x="2797" y="15396"/>
                    </a:lnTo>
                    <a:lnTo>
                      <a:pt x="2347" y="19735"/>
                    </a:lnTo>
                    <a:lnTo>
                      <a:pt x="1865" y="24266"/>
                    </a:lnTo>
                    <a:lnTo>
                      <a:pt x="1383" y="28959"/>
                    </a:lnTo>
                    <a:lnTo>
                      <a:pt x="901" y="33844"/>
                    </a:lnTo>
                    <a:lnTo>
                      <a:pt x="708" y="36319"/>
                    </a:lnTo>
                    <a:lnTo>
                      <a:pt x="515" y="38858"/>
                    </a:lnTo>
                    <a:lnTo>
                      <a:pt x="354" y="41397"/>
                    </a:lnTo>
                    <a:lnTo>
                      <a:pt x="226" y="44000"/>
                    </a:lnTo>
                    <a:lnTo>
                      <a:pt x="97" y="46635"/>
                    </a:lnTo>
                    <a:lnTo>
                      <a:pt x="33" y="49303"/>
                    </a:lnTo>
                    <a:lnTo>
                      <a:pt x="1" y="52003"/>
                    </a:lnTo>
                    <a:lnTo>
                      <a:pt x="33" y="54735"/>
                    </a:lnTo>
                    <a:lnTo>
                      <a:pt x="97" y="57499"/>
                    </a:lnTo>
                    <a:lnTo>
                      <a:pt x="226" y="60263"/>
                    </a:lnTo>
                    <a:lnTo>
                      <a:pt x="418" y="63091"/>
                    </a:lnTo>
                    <a:lnTo>
                      <a:pt x="676" y="65919"/>
                    </a:lnTo>
                    <a:lnTo>
                      <a:pt x="965" y="68780"/>
                    </a:lnTo>
                    <a:lnTo>
                      <a:pt x="1350" y="71672"/>
                    </a:lnTo>
                    <a:lnTo>
                      <a:pt x="1833" y="74597"/>
                    </a:lnTo>
                    <a:lnTo>
                      <a:pt x="2090" y="76043"/>
                    </a:lnTo>
                    <a:lnTo>
                      <a:pt x="2379" y="77522"/>
                    </a:lnTo>
                    <a:lnTo>
                      <a:pt x="2668" y="78968"/>
                    </a:lnTo>
                    <a:lnTo>
                      <a:pt x="2990" y="80446"/>
                    </a:lnTo>
                    <a:lnTo>
                      <a:pt x="3343" y="81893"/>
                    </a:lnTo>
                    <a:lnTo>
                      <a:pt x="3729" y="83371"/>
                    </a:lnTo>
                    <a:lnTo>
                      <a:pt x="4114" y="84817"/>
                    </a:lnTo>
                    <a:lnTo>
                      <a:pt x="4532" y="86264"/>
                    </a:lnTo>
                    <a:lnTo>
                      <a:pt x="4982" y="87710"/>
                    </a:lnTo>
                    <a:lnTo>
                      <a:pt x="5432" y="89156"/>
                    </a:lnTo>
                    <a:lnTo>
                      <a:pt x="5914" y="90602"/>
                    </a:lnTo>
                    <a:lnTo>
                      <a:pt x="6429" y="92017"/>
                    </a:lnTo>
                    <a:lnTo>
                      <a:pt x="6943" y="93431"/>
                    </a:lnTo>
                    <a:lnTo>
                      <a:pt x="7457" y="94845"/>
                    </a:lnTo>
                    <a:lnTo>
                      <a:pt x="8582" y="97641"/>
                    </a:lnTo>
                    <a:lnTo>
                      <a:pt x="9771" y="100405"/>
                    </a:lnTo>
                    <a:lnTo>
                      <a:pt x="11024" y="103137"/>
                    </a:lnTo>
                    <a:lnTo>
                      <a:pt x="12310" y="105804"/>
                    </a:lnTo>
                    <a:lnTo>
                      <a:pt x="13628" y="108440"/>
                    </a:lnTo>
                    <a:lnTo>
                      <a:pt x="15010" y="111011"/>
                    </a:lnTo>
                    <a:lnTo>
                      <a:pt x="16424" y="113518"/>
                    </a:lnTo>
                    <a:lnTo>
                      <a:pt x="17870" y="115993"/>
                    </a:lnTo>
                    <a:lnTo>
                      <a:pt x="19349" y="118371"/>
                    </a:lnTo>
                    <a:lnTo>
                      <a:pt x="20827" y="120717"/>
                    </a:lnTo>
                    <a:lnTo>
                      <a:pt x="22338" y="122967"/>
                    </a:lnTo>
                    <a:lnTo>
                      <a:pt x="23848" y="125120"/>
                    </a:lnTo>
                    <a:lnTo>
                      <a:pt x="25359" y="127209"/>
                    </a:lnTo>
                    <a:lnTo>
                      <a:pt x="26869" y="129234"/>
                    </a:lnTo>
                    <a:lnTo>
                      <a:pt x="28380" y="131130"/>
                    </a:lnTo>
                    <a:lnTo>
                      <a:pt x="29890" y="132962"/>
                    </a:lnTo>
                    <a:lnTo>
                      <a:pt x="31369" y="134698"/>
                    </a:lnTo>
                    <a:lnTo>
                      <a:pt x="32815" y="136305"/>
                    </a:lnTo>
                    <a:lnTo>
                      <a:pt x="34229" y="137848"/>
                    </a:lnTo>
                    <a:lnTo>
                      <a:pt x="35643" y="139262"/>
                    </a:lnTo>
                    <a:lnTo>
                      <a:pt x="36993" y="140547"/>
                    </a:lnTo>
                    <a:lnTo>
                      <a:pt x="38279" y="141736"/>
                    </a:lnTo>
                    <a:lnTo>
                      <a:pt x="39564" y="142797"/>
                    </a:lnTo>
                    <a:lnTo>
                      <a:pt x="40754" y="143729"/>
                    </a:lnTo>
                    <a:lnTo>
                      <a:pt x="41911" y="144500"/>
                    </a:lnTo>
                    <a:lnTo>
                      <a:pt x="42457" y="144854"/>
                    </a:lnTo>
                    <a:lnTo>
                      <a:pt x="42971" y="145175"/>
                    </a:lnTo>
                    <a:lnTo>
                      <a:pt x="43389" y="145400"/>
                    </a:lnTo>
                    <a:lnTo>
                      <a:pt x="43775" y="145497"/>
                    </a:lnTo>
                    <a:lnTo>
                      <a:pt x="43968" y="145529"/>
                    </a:lnTo>
                    <a:lnTo>
                      <a:pt x="44353" y="145529"/>
                    </a:lnTo>
                    <a:lnTo>
                      <a:pt x="44514" y="145497"/>
                    </a:lnTo>
                    <a:lnTo>
                      <a:pt x="44835" y="145368"/>
                    </a:lnTo>
                    <a:lnTo>
                      <a:pt x="45157" y="145175"/>
                    </a:lnTo>
                    <a:lnTo>
                      <a:pt x="45446" y="144918"/>
                    </a:lnTo>
                    <a:lnTo>
                      <a:pt x="45735" y="144565"/>
                    </a:lnTo>
                    <a:lnTo>
                      <a:pt x="46024" y="144211"/>
                    </a:lnTo>
                    <a:lnTo>
                      <a:pt x="46282" y="143761"/>
                    </a:lnTo>
                    <a:lnTo>
                      <a:pt x="46539" y="143279"/>
                    </a:lnTo>
                    <a:lnTo>
                      <a:pt x="46796" y="142733"/>
                    </a:lnTo>
                    <a:lnTo>
                      <a:pt x="47278" y="141544"/>
                    </a:lnTo>
                    <a:lnTo>
                      <a:pt x="47760" y="140226"/>
                    </a:lnTo>
                    <a:lnTo>
                      <a:pt x="48306" y="138812"/>
                    </a:lnTo>
                    <a:lnTo>
                      <a:pt x="48853" y="137333"/>
                    </a:lnTo>
                    <a:lnTo>
                      <a:pt x="49463" y="135855"/>
                    </a:lnTo>
                    <a:lnTo>
                      <a:pt x="49785" y="135116"/>
                    </a:lnTo>
                    <a:lnTo>
                      <a:pt x="50138" y="134344"/>
                    </a:lnTo>
                    <a:lnTo>
                      <a:pt x="50524" y="133637"/>
                    </a:lnTo>
                    <a:lnTo>
                      <a:pt x="50910" y="132898"/>
                    </a:lnTo>
                    <a:lnTo>
                      <a:pt x="51328" y="132223"/>
                    </a:lnTo>
                    <a:lnTo>
                      <a:pt x="51777" y="131548"/>
                    </a:lnTo>
                    <a:lnTo>
                      <a:pt x="52260" y="130905"/>
                    </a:lnTo>
                    <a:lnTo>
                      <a:pt x="52774" y="130295"/>
                    </a:lnTo>
                    <a:lnTo>
                      <a:pt x="53320" y="129716"/>
                    </a:lnTo>
                    <a:lnTo>
                      <a:pt x="53899" y="129170"/>
                    </a:lnTo>
                    <a:lnTo>
                      <a:pt x="54445" y="128688"/>
                    </a:lnTo>
                    <a:lnTo>
                      <a:pt x="54959" y="128206"/>
                    </a:lnTo>
                    <a:lnTo>
                      <a:pt x="55441" y="127724"/>
                    </a:lnTo>
                    <a:lnTo>
                      <a:pt x="55891" y="127209"/>
                    </a:lnTo>
                    <a:lnTo>
                      <a:pt x="56277" y="126695"/>
                    </a:lnTo>
                    <a:lnTo>
                      <a:pt x="56631" y="126181"/>
                    </a:lnTo>
                    <a:lnTo>
                      <a:pt x="56952" y="125667"/>
                    </a:lnTo>
                    <a:lnTo>
                      <a:pt x="57241" y="125152"/>
                    </a:lnTo>
                    <a:lnTo>
                      <a:pt x="57466" y="124606"/>
                    </a:lnTo>
                    <a:lnTo>
                      <a:pt x="57627" y="124092"/>
                    </a:lnTo>
                    <a:lnTo>
                      <a:pt x="57755" y="123545"/>
                    </a:lnTo>
                    <a:lnTo>
                      <a:pt x="57820" y="123031"/>
                    </a:lnTo>
                    <a:lnTo>
                      <a:pt x="57820" y="122485"/>
                    </a:lnTo>
                    <a:lnTo>
                      <a:pt x="57788" y="121938"/>
                    </a:lnTo>
                    <a:lnTo>
                      <a:pt x="57659" y="121424"/>
                    </a:lnTo>
                    <a:lnTo>
                      <a:pt x="57466" y="120878"/>
                    </a:lnTo>
                    <a:lnTo>
                      <a:pt x="57113" y="119978"/>
                    </a:lnTo>
                    <a:lnTo>
                      <a:pt x="56663" y="118982"/>
                    </a:lnTo>
                    <a:lnTo>
                      <a:pt x="55570" y="116700"/>
                    </a:lnTo>
                    <a:lnTo>
                      <a:pt x="54220" y="114032"/>
                    </a:lnTo>
                    <a:lnTo>
                      <a:pt x="52710" y="111075"/>
                    </a:lnTo>
                    <a:lnTo>
                      <a:pt x="49238" y="104358"/>
                    </a:lnTo>
                    <a:lnTo>
                      <a:pt x="47374" y="100726"/>
                    </a:lnTo>
                    <a:lnTo>
                      <a:pt x="45446" y="96934"/>
                    </a:lnTo>
                    <a:lnTo>
                      <a:pt x="43550" y="93045"/>
                    </a:lnTo>
                    <a:lnTo>
                      <a:pt x="41653" y="89124"/>
                    </a:lnTo>
                    <a:lnTo>
                      <a:pt x="40754" y="87163"/>
                    </a:lnTo>
                    <a:lnTo>
                      <a:pt x="39886" y="85171"/>
                    </a:lnTo>
                    <a:lnTo>
                      <a:pt x="39018" y="83210"/>
                    </a:lnTo>
                    <a:lnTo>
                      <a:pt x="38182" y="81282"/>
                    </a:lnTo>
                    <a:lnTo>
                      <a:pt x="37411" y="79354"/>
                    </a:lnTo>
                    <a:lnTo>
                      <a:pt x="36672" y="77457"/>
                    </a:lnTo>
                    <a:lnTo>
                      <a:pt x="35997" y="75593"/>
                    </a:lnTo>
                    <a:lnTo>
                      <a:pt x="35354" y="73729"/>
                    </a:lnTo>
                    <a:lnTo>
                      <a:pt x="34776" y="71961"/>
                    </a:lnTo>
                    <a:lnTo>
                      <a:pt x="34261" y="70194"/>
                    </a:lnTo>
                    <a:lnTo>
                      <a:pt x="33811" y="68490"/>
                    </a:lnTo>
                    <a:lnTo>
                      <a:pt x="33458" y="66883"/>
                    </a:lnTo>
                    <a:lnTo>
                      <a:pt x="33201" y="65598"/>
                    </a:lnTo>
                    <a:lnTo>
                      <a:pt x="33040" y="64312"/>
                    </a:lnTo>
                    <a:lnTo>
                      <a:pt x="32879" y="62962"/>
                    </a:lnTo>
                    <a:lnTo>
                      <a:pt x="32783" y="61580"/>
                    </a:lnTo>
                    <a:lnTo>
                      <a:pt x="32719" y="60166"/>
                    </a:lnTo>
                    <a:lnTo>
                      <a:pt x="32687" y="58752"/>
                    </a:lnTo>
                    <a:lnTo>
                      <a:pt x="32687" y="57274"/>
                    </a:lnTo>
                    <a:lnTo>
                      <a:pt x="32719" y="55795"/>
                    </a:lnTo>
                    <a:lnTo>
                      <a:pt x="32783" y="54285"/>
                    </a:lnTo>
                    <a:lnTo>
                      <a:pt x="32879" y="52742"/>
                    </a:lnTo>
                    <a:lnTo>
                      <a:pt x="33008" y="51199"/>
                    </a:lnTo>
                    <a:lnTo>
                      <a:pt x="33169" y="49657"/>
                    </a:lnTo>
                    <a:lnTo>
                      <a:pt x="33329" y="48082"/>
                    </a:lnTo>
                    <a:lnTo>
                      <a:pt x="33522" y="46507"/>
                    </a:lnTo>
                    <a:lnTo>
                      <a:pt x="33972" y="43389"/>
                    </a:lnTo>
                    <a:lnTo>
                      <a:pt x="34454" y="40240"/>
                    </a:lnTo>
                    <a:lnTo>
                      <a:pt x="34968" y="37154"/>
                    </a:lnTo>
                    <a:lnTo>
                      <a:pt x="35515" y="34133"/>
                    </a:lnTo>
                    <a:lnTo>
                      <a:pt x="36093" y="31208"/>
                    </a:lnTo>
                    <a:lnTo>
                      <a:pt x="37154" y="25680"/>
                    </a:lnTo>
                    <a:lnTo>
                      <a:pt x="37604" y="23141"/>
                    </a:lnTo>
                    <a:lnTo>
                      <a:pt x="38022" y="20795"/>
                    </a:lnTo>
                    <a:lnTo>
                      <a:pt x="38247" y="19478"/>
                    </a:lnTo>
                    <a:lnTo>
                      <a:pt x="38407" y="18256"/>
                    </a:lnTo>
                    <a:lnTo>
                      <a:pt x="38568" y="17131"/>
                    </a:lnTo>
                    <a:lnTo>
                      <a:pt x="38665" y="16071"/>
                    </a:lnTo>
                    <a:lnTo>
                      <a:pt x="38729" y="15107"/>
                    </a:lnTo>
                    <a:lnTo>
                      <a:pt x="38761" y="14271"/>
                    </a:lnTo>
                    <a:lnTo>
                      <a:pt x="38729" y="13500"/>
                    </a:lnTo>
                    <a:lnTo>
                      <a:pt x="38632" y="12889"/>
                    </a:lnTo>
                    <a:lnTo>
                      <a:pt x="38536" y="12568"/>
                    </a:lnTo>
                    <a:lnTo>
                      <a:pt x="38407" y="12246"/>
                    </a:lnTo>
                    <a:lnTo>
                      <a:pt x="38247" y="11925"/>
                    </a:lnTo>
                    <a:lnTo>
                      <a:pt x="38022" y="11603"/>
                    </a:lnTo>
                    <a:lnTo>
                      <a:pt x="37765" y="11314"/>
                    </a:lnTo>
                    <a:lnTo>
                      <a:pt x="37475" y="10993"/>
                    </a:lnTo>
                    <a:lnTo>
                      <a:pt x="37122" y="10703"/>
                    </a:lnTo>
                    <a:lnTo>
                      <a:pt x="36768" y="10382"/>
                    </a:lnTo>
                    <a:lnTo>
                      <a:pt x="36350" y="10093"/>
                    </a:lnTo>
                    <a:lnTo>
                      <a:pt x="35901" y="9771"/>
                    </a:lnTo>
                    <a:lnTo>
                      <a:pt x="34904" y="9193"/>
                    </a:lnTo>
                    <a:lnTo>
                      <a:pt x="33811" y="8582"/>
                    </a:lnTo>
                    <a:lnTo>
                      <a:pt x="32590" y="8004"/>
                    </a:lnTo>
                    <a:lnTo>
                      <a:pt x="31305" y="7457"/>
                    </a:lnTo>
                    <a:lnTo>
                      <a:pt x="29923" y="6911"/>
                    </a:lnTo>
                    <a:lnTo>
                      <a:pt x="28476" y="6365"/>
                    </a:lnTo>
                    <a:lnTo>
                      <a:pt x="26966" y="5850"/>
                    </a:lnTo>
                    <a:lnTo>
                      <a:pt x="25391" y="5336"/>
                    </a:lnTo>
                    <a:lnTo>
                      <a:pt x="23816" y="4854"/>
                    </a:lnTo>
                    <a:lnTo>
                      <a:pt x="22209" y="4372"/>
                    </a:lnTo>
                    <a:lnTo>
                      <a:pt x="20602" y="3922"/>
                    </a:lnTo>
                    <a:lnTo>
                      <a:pt x="17388" y="3054"/>
                    </a:lnTo>
                    <a:lnTo>
                      <a:pt x="14271" y="2315"/>
                    </a:lnTo>
                    <a:lnTo>
                      <a:pt x="11378" y="1640"/>
                    </a:lnTo>
                    <a:lnTo>
                      <a:pt x="8807" y="1062"/>
                    </a:lnTo>
                    <a:lnTo>
                      <a:pt x="6621" y="612"/>
                    </a:lnTo>
                    <a:lnTo>
                      <a:pt x="4950" y="290"/>
                    </a:lnTo>
                    <a:lnTo>
                      <a:pt x="3504" y="1"/>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1" name="Google Shape;4941;p28"/>
              <p:cNvSpPr/>
              <p:nvPr/>
            </p:nvSpPr>
            <p:spPr>
              <a:xfrm>
                <a:off x="2371325" y="1089800"/>
                <a:ext cx="1445500" cy="3638225"/>
              </a:xfrm>
              <a:custGeom>
                <a:avLst/>
                <a:gdLst/>
                <a:ahLst/>
                <a:cxnLst/>
                <a:rect l="l" t="t" r="r" b="b"/>
                <a:pathLst>
                  <a:path w="57820" h="145529" fill="none" extrusionOk="0">
                    <a:moveTo>
                      <a:pt x="38632" y="12889"/>
                    </a:moveTo>
                    <a:lnTo>
                      <a:pt x="38632" y="12889"/>
                    </a:lnTo>
                    <a:lnTo>
                      <a:pt x="38729" y="13500"/>
                    </a:lnTo>
                    <a:lnTo>
                      <a:pt x="38761" y="14271"/>
                    </a:lnTo>
                    <a:lnTo>
                      <a:pt x="38729" y="15107"/>
                    </a:lnTo>
                    <a:lnTo>
                      <a:pt x="38665" y="16071"/>
                    </a:lnTo>
                    <a:lnTo>
                      <a:pt x="38568" y="17131"/>
                    </a:lnTo>
                    <a:lnTo>
                      <a:pt x="38407" y="18256"/>
                    </a:lnTo>
                    <a:lnTo>
                      <a:pt x="38247" y="19478"/>
                    </a:lnTo>
                    <a:lnTo>
                      <a:pt x="38022" y="20795"/>
                    </a:lnTo>
                    <a:lnTo>
                      <a:pt x="38022" y="20795"/>
                    </a:lnTo>
                    <a:lnTo>
                      <a:pt x="37604" y="23141"/>
                    </a:lnTo>
                    <a:lnTo>
                      <a:pt x="37154" y="25680"/>
                    </a:lnTo>
                    <a:lnTo>
                      <a:pt x="36093" y="31208"/>
                    </a:lnTo>
                    <a:lnTo>
                      <a:pt x="35515" y="34133"/>
                    </a:lnTo>
                    <a:lnTo>
                      <a:pt x="34968" y="37154"/>
                    </a:lnTo>
                    <a:lnTo>
                      <a:pt x="34454" y="40240"/>
                    </a:lnTo>
                    <a:lnTo>
                      <a:pt x="33972" y="43389"/>
                    </a:lnTo>
                    <a:lnTo>
                      <a:pt x="33522" y="46507"/>
                    </a:lnTo>
                    <a:lnTo>
                      <a:pt x="33329" y="48082"/>
                    </a:lnTo>
                    <a:lnTo>
                      <a:pt x="33169" y="49657"/>
                    </a:lnTo>
                    <a:lnTo>
                      <a:pt x="33008" y="51199"/>
                    </a:lnTo>
                    <a:lnTo>
                      <a:pt x="32879" y="52742"/>
                    </a:lnTo>
                    <a:lnTo>
                      <a:pt x="32783" y="54285"/>
                    </a:lnTo>
                    <a:lnTo>
                      <a:pt x="32719" y="55795"/>
                    </a:lnTo>
                    <a:lnTo>
                      <a:pt x="32687" y="57274"/>
                    </a:lnTo>
                    <a:lnTo>
                      <a:pt x="32687" y="58752"/>
                    </a:lnTo>
                    <a:lnTo>
                      <a:pt x="32719" y="60166"/>
                    </a:lnTo>
                    <a:lnTo>
                      <a:pt x="32783" y="61580"/>
                    </a:lnTo>
                    <a:lnTo>
                      <a:pt x="32879" y="62962"/>
                    </a:lnTo>
                    <a:lnTo>
                      <a:pt x="33040" y="64312"/>
                    </a:lnTo>
                    <a:lnTo>
                      <a:pt x="33201" y="65598"/>
                    </a:lnTo>
                    <a:lnTo>
                      <a:pt x="33458" y="66883"/>
                    </a:lnTo>
                    <a:lnTo>
                      <a:pt x="33458" y="66883"/>
                    </a:lnTo>
                    <a:lnTo>
                      <a:pt x="33811" y="68490"/>
                    </a:lnTo>
                    <a:lnTo>
                      <a:pt x="34261" y="70194"/>
                    </a:lnTo>
                    <a:lnTo>
                      <a:pt x="34776" y="71961"/>
                    </a:lnTo>
                    <a:lnTo>
                      <a:pt x="35354" y="73729"/>
                    </a:lnTo>
                    <a:lnTo>
                      <a:pt x="35997" y="75593"/>
                    </a:lnTo>
                    <a:lnTo>
                      <a:pt x="36672" y="77457"/>
                    </a:lnTo>
                    <a:lnTo>
                      <a:pt x="37411" y="79354"/>
                    </a:lnTo>
                    <a:lnTo>
                      <a:pt x="38182" y="81282"/>
                    </a:lnTo>
                    <a:lnTo>
                      <a:pt x="39018" y="83210"/>
                    </a:lnTo>
                    <a:lnTo>
                      <a:pt x="39886" y="85171"/>
                    </a:lnTo>
                    <a:lnTo>
                      <a:pt x="40754" y="87163"/>
                    </a:lnTo>
                    <a:lnTo>
                      <a:pt x="41653" y="89124"/>
                    </a:lnTo>
                    <a:lnTo>
                      <a:pt x="43550" y="93045"/>
                    </a:lnTo>
                    <a:lnTo>
                      <a:pt x="45446" y="96934"/>
                    </a:lnTo>
                    <a:lnTo>
                      <a:pt x="47374" y="100726"/>
                    </a:lnTo>
                    <a:lnTo>
                      <a:pt x="49238" y="104358"/>
                    </a:lnTo>
                    <a:lnTo>
                      <a:pt x="52710" y="111075"/>
                    </a:lnTo>
                    <a:lnTo>
                      <a:pt x="54220" y="114032"/>
                    </a:lnTo>
                    <a:lnTo>
                      <a:pt x="55570" y="116700"/>
                    </a:lnTo>
                    <a:lnTo>
                      <a:pt x="56663" y="118982"/>
                    </a:lnTo>
                    <a:lnTo>
                      <a:pt x="57113" y="119978"/>
                    </a:lnTo>
                    <a:lnTo>
                      <a:pt x="57466" y="120878"/>
                    </a:lnTo>
                    <a:lnTo>
                      <a:pt x="57466" y="120878"/>
                    </a:lnTo>
                    <a:lnTo>
                      <a:pt x="57659" y="121424"/>
                    </a:lnTo>
                    <a:lnTo>
                      <a:pt x="57788" y="121938"/>
                    </a:lnTo>
                    <a:lnTo>
                      <a:pt x="57820" y="122485"/>
                    </a:lnTo>
                    <a:lnTo>
                      <a:pt x="57820" y="123031"/>
                    </a:lnTo>
                    <a:lnTo>
                      <a:pt x="57755" y="123545"/>
                    </a:lnTo>
                    <a:lnTo>
                      <a:pt x="57627" y="124092"/>
                    </a:lnTo>
                    <a:lnTo>
                      <a:pt x="57466" y="124606"/>
                    </a:lnTo>
                    <a:lnTo>
                      <a:pt x="57241" y="125152"/>
                    </a:lnTo>
                    <a:lnTo>
                      <a:pt x="56952" y="125667"/>
                    </a:lnTo>
                    <a:lnTo>
                      <a:pt x="56631" y="126181"/>
                    </a:lnTo>
                    <a:lnTo>
                      <a:pt x="56277" y="126695"/>
                    </a:lnTo>
                    <a:lnTo>
                      <a:pt x="55891" y="127209"/>
                    </a:lnTo>
                    <a:lnTo>
                      <a:pt x="55441" y="127724"/>
                    </a:lnTo>
                    <a:lnTo>
                      <a:pt x="54959" y="128206"/>
                    </a:lnTo>
                    <a:lnTo>
                      <a:pt x="54445" y="128688"/>
                    </a:lnTo>
                    <a:lnTo>
                      <a:pt x="53899" y="129170"/>
                    </a:lnTo>
                    <a:lnTo>
                      <a:pt x="53899" y="129170"/>
                    </a:lnTo>
                    <a:lnTo>
                      <a:pt x="53320" y="129716"/>
                    </a:lnTo>
                    <a:lnTo>
                      <a:pt x="52774" y="130295"/>
                    </a:lnTo>
                    <a:lnTo>
                      <a:pt x="52260" y="130905"/>
                    </a:lnTo>
                    <a:lnTo>
                      <a:pt x="51777" y="131548"/>
                    </a:lnTo>
                    <a:lnTo>
                      <a:pt x="51328" y="132223"/>
                    </a:lnTo>
                    <a:lnTo>
                      <a:pt x="50910" y="132898"/>
                    </a:lnTo>
                    <a:lnTo>
                      <a:pt x="50524" y="133637"/>
                    </a:lnTo>
                    <a:lnTo>
                      <a:pt x="50138" y="134344"/>
                    </a:lnTo>
                    <a:lnTo>
                      <a:pt x="49785" y="135116"/>
                    </a:lnTo>
                    <a:lnTo>
                      <a:pt x="49463" y="135855"/>
                    </a:lnTo>
                    <a:lnTo>
                      <a:pt x="48853" y="137333"/>
                    </a:lnTo>
                    <a:lnTo>
                      <a:pt x="48306" y="138812"/>
                    </a:lnTo>
                    <a:lnTo>
                      <a:pt x="47760" y="140226"/>
                    </a:lnTo>
                    <a:lnTo>
                      <a:pt x="47278" y="141544"/>
                    </a:lnTo>
                    <a:lnTo>
                      <a:pt x="46796" y="142733"/>
                    </a:lnTo>
                    <a:lnTo>
                      <a:pt x="46539" y="143279"/>
                    </a:lnTo>
                    <a:lnTo>
                      <a:pt x="46282" y="143761"/>
                    </a:lnTo>
                    <a:lnTo>
                      <a:pt x="46024" y="144211"/>
                    </a:lnTo>
                    <a:lnTo>
                      <a:pt x="45735" y="144565"/>
                    </a:lnTo>
                    <a:lnTo>
                      <a:pt x="45446" y="144918"/>
                    </a:lnTo>
                    <a:lnTo>
                      <a:pt x="45157" y="145175"/>
                    </a:lnTo>
                    <a:lnTo>
                      <a:pt x="44835" y="145368"/>
                    </a:lnTo>
                    <a:lnTo>
                      <a:pt x="44514" y="145497"/>
                    </a:lnTo>
                    <a:lnTo>
                      <a:pt x="44353" y="145529"/>
                    </a:lnTo>
                    <a:lnTo>
                      <a:pt x="44160" y="145529"/>
                    </a:lnTo>
                    <a:lnTo>
                      <a:pt x="43968" y="145529"/>
                    </a:lnTo>
                    <a:lnTo>
                      <a:pt x="43775" y="145497"/>
                    </a:lnTo>
                    <a:lnTo>
                      <a:pt x="43389" y="145400"/>
                    </a:lnTo>
                    <a:lnTo>
                      <a:pt x="42971" y="145175"/>
                    </a:lnTo>
                    <a:lnTo>
                      <a:pt x="42971" y="145175"/>
                    </a:lnTo>
                    <a:lnTo>
                      <a:pt x="42457" y="144854"/>
                    </a:lnTo>
                    <a:lnTo>
                      <a:pt x="41911" y="144500"/>
                    </a:lnTo>
                    <a:lnTo>
                      <a:pt x="40754" y="143729"/>
                    </a:lnTo>
                    <a:lnTo>
                      <a:pt x="39564" y="142797"/>
                    </a:lnTo>
                    <a:lnTo>
                      <a:pt x="38279" y="141736"/>
                    </a:lnTo>
                    <a:lnTo>
                      <a:pt x="36993" y="140547"/>
                    </a:lnTo>
                    <a:lnTo>
                      <a:pt x="35643" y="139262"/>
                    </a:lnTo>
                    <a:lnTo>
                      <a:pt x="34229" y="137848"/>
                    </a:lnTo>
                    <a:lnTo>
                      <a:pt x="32815" y="136305"/>
                    </a:lnTo>
                    <a:lnTo>
                      <a:pt x="31369" y="134698"/>
                    </a:lnTo>
                    <a:lnTo>
                      <a:pt x="29890" y="132962"/>
                    </a:lnTo>
                    <a:lnTo>
                      <a:pt x="28380" y="131130"/>
                    </a:lnTo>
                    <a:lnTo>
                      <a:pt x="26869" y="129234"/>
                    </a:lnTo>
                    <a:lnTo>
                      <a:pt x="25359" y="127209"/>
                    </a:lnTo>
                    <a:lnTo>
                      <a:pt x="23848" y="125120"/>
                    </a:lnTo>
                    <a:lnTo>
                      <a:pt x="22338" y="122967"/>
                    </a:lnTo>
                    <a:lnTo>
                      <a:pt x="20827" y="120717"/>
                    </a:lnTo>
                    <a:lnTo>
                      <a:pt x="19349" y="118371"/>
                    </a:lnTo>
                    <a:lnTo>
                      <a:pt x="17870" y="115993"/>
                    </a:lnTo>
                    <a:lnTo>
                      <a:pt x="16424" y="113518"/>
                    </a:lnTo>
                    <a:lnTo>
                      <a:pt x="15010" y="111011"/>
                    </a:lnTo>
                    <a:lnTo>
                      <a:pt x="13628" y="108440"/>
                    </a:lnTo>
                    <a:lnTo>
                      <a:pt x="12310" y="105804"/>
                    </a:lnTo>
                    <a:lnTo>
                      <a:pt x="11024" y="103137"/>
                    </a:lnTo>
                    <a:lnTo>
                      <a:pt x="9771" y="100405"/>
                    </a:lnTo>
                    <a:lnTo>
                      <a:pt x="8582" y="97641"/>
                    </a:lnTo>
                    <a:lnTo>
                      <a:pt x="7457" y="94845"/>
                    </a:lnTo>
                    <a:lnTo>
                      <a:pt x="6943" y="93431"/>
                    </a:lnTo>
                    <a:lnTo>
                      <a:pt x="6429" y="92017"/>
                    </a:lnTo>
                    <a:lnTo>
                      <a:pt x="5914" y="90602"/>
                    </a:lnTo>
                    <a:lnTo>
                      <a:pt x="5432" y="89156"/>
                    </a:lnTo>
                    <a:lnTo>
                      <a:pt x="4982" y="87710"/>
                    </a:lnTo>
                    <a:lnTo>
                      <a:pt x="4532" y="86264"/>
                    </a:lnTo>
                    <a:lnTo>
                      <a:pt x="4114" y="84817"/>
                    </a:lnTo>
                    <a:lnTo>
                      <a:pt x="3729" y="83371"/>
                    </a:lnTo>
                    <a:lnTo>
                      <a:pt x="3343" y="81893"/>
                    </a:lnTo>
                    <a:lnTo>
                      <a:pt x="2990" y="80446"/>
                    </a:lnTo>
                    <a:lnTo>
                      <a:pt x="2668" y="78968"/>
                    </a:lnTo>
                    <a:lnTo>
                      <a:pt x="2379" y="77522"/>
                    </a:lnTo>
                    <a:lnTo>
                      <a:pt x="2379" y="77522"/>
                    </a:lnTo>
                    <a:lnTo>
                      <a:pt x="2090" y="76043"/>
                    </a:lnTo>
                    <a:lnTo>
                      <a:pt x="1833" y="74597"/>
                    </a:lnTo>
                    <a:lnTo>
                      <a:pt x="1350" y="71672"/>
                    </a:lnTo>
                    <a:lnTo>
                      <a:pt x="965" y="68780"/>
                    </a:lnTo>
                    <a:lnTo>
                      <a:pt x="676" y="65919"/>
                    </a:lnTo>
                    <a:lnTo>
                      <a:pt x="418" y="63091"/>
                    </a:lnTo>
                    <a:lnTo>
                      <a:pt x="226" y="60263"/>
                    </a:lnTo>
                    <a:lnTo>
                      <a:pt x="97" y="57499"/>
                    </a:lnTo>
                    <a:lnTo>
                      <a:pt x="33" y="54735"/>
                    </a:lnTo>
                    <a:lnTo>
                      <a:pt x="1" y="52003"/>
                    </a:lnTo>
                    <a:lnTo>
                      <a:pt x="33" y="49303"/>
                    </a:lnTo>
                    <a:lnTo>
                      <a:pt x="97" y="46635"/>
                    </a:lnTo>
                    <a:lnTo>
                      <a:pt x="226" y="44000"/>
                    </a:lnTo>
                    <a:lnTo>
                      <a:pt x="354" y="41397"/>
                    </a:lnTo>
                    <a:lnTo>
                      <a:pt x="515" y="38858"/>
                    </a:lnTo>
                    <a:lnTo>
                      <a:pt x="708" y="36319"/>
                    </a:lnTo>
                    <a:lnTo>
                      <a:pt x="901" y="33844"/>
                    </a:lnTo>
                    <a:lnTo>
                      <a:pt x="1383" y="28959"/>
                    </a:lnTo>
                    <a:lnTo>
                      <a:pt x="1865" y="24266"/>
                    </a:lnTo>
                    <a:lnTo>
                      <a:pt x="2347" y="19735"/>
                    </a:lnTo>
                    <a:lnTo>
                      <a:pt x="2797" y="15396"/>
                    </a:lnTo>
                    <a:lnTo>
                      <a:pt x="2990" y="13275"/>
                    </a:lnTo>
                    <a:lnTo>
                      <a:pt x="3150" y="11250"/>
                    </a:lnTo>
                    <a:lnTo>
                      <a:pt x="3311" y="9225"/>
                    </a:lnTo>
                    <a:lnTo>
                      <a:pt x="3440" y="7297"/>
                    </a:lnTo>
                    <a:lnTo>
                      <a:pt x="3504" y="5368"/>
                    </a:lnTo>
                    <a:lnTo>
                      <a:pt x="3568" y="3536"/>
                    </a:lnTo>
                    <a:lnTo>
                      <a:pt x="3536" y="1736"/>
                    </a:lnTo>
                    <a:lnTo>
                      <a:pt x="3504" y="1"/>
                    </a:lnTo>
                    <a:lnTo>
                      <a:pt x="3504" y="1"/>
                    </a:lnTo>
                    <a:lnTo>
                      <a:pt x="4950" y="290"/>
                    </a:lnTo>
                    <a:lnTo>
                      <a:pt x="6621" y="612"/>
                    </a:lnTo>
                    <a:lnTo>
                      <a:pt x="8807" y="1062"/>
                    </a:lnTo>
                    <a:lnTo>
                      <a:pt x="11378" y="1640"/>
                    </a:lnTo>
                    <a:lnTo>
                      <a:pt x="14271" y="2315"/>
                    </a:lnTo>
                    <a:lnTo>
                      <a:pt x="17388" y="3054"/>
                    </a:lnTo>
                    <a:lnTo>
                      <a:pt x="20602" y="3922"/>
                    </a:lnTo>
                    <a:lnTo>
                      <a:pt x="22209" y="4372"/>
                    </a:lnTo>
                    <a:lnTo>
                      <a:pt x="23816" y="4854"/>
                    </a:lnTo>
                    <a:lnTo>
                      <a:pt x="25391" y="5336"/>
                    </a:lnTo>
                    <a:lnTo>
                      <a:pt x="26966" y="5850"/>
                    </a:lnTo>
                    <a:lnTo>
                      <a:pt x="28476" y="6365"/>
                    </a:lnTo>
                    <a:lnTo>
                      <a:pt x="29923" y="6911"/>
                    </a:lnTo>
                    <a:lnTo>
                      <a:pt x="31305" y="7457"/>
                    </a:lnTo>
                    <a:lnTo>
                      <a:pt x="32590" y="8004"/>
                    </a:lnTo>
                    <a:lnTo>
                      <a:pt x="33811" y="8582"/>
                    </a:lnTo>
                    <a:lnTo>
                      <a:pt x="34904" y="9193"/>
                    </a:lnTo>
                    <a:lnTo>
                      <a:pt x="35901" y="9771"/>
                    </a:lnTo>
                    <a:lnTo>
                      <a:pt x="36350" y="10093"/>
                    </a:lnTo>
                    <a:lnTo>
                      <a:pt x="36768" y="10382"/>
                    </a:lnTo>
                    <a:lnTo>
                      <a:pt x="37122" y="10703"/>
                    </a:lnTo>
                    <a:lnTo>
                      <a:pt x="37475" y="10993"/>
                    </a:lnTo>
                    <a:lnTo>
                      <a:pt x="37765" y="11314"/>
                    </a:lnTo>
                    <a:lnTo>
                      <a:pt x="38022" y="11603"/>
                    </a:lnTo>
                    <a:lnTo>
                      <a:pt x="38247" y="11925"/>
                    </a:lnTo>
                    <a:lnTo>
                      <a:pt x="38407" y="12246"/>
                    </a:lnTo>
                    <a:lnTo>
                      <a:pt x="38536" y="12568"/>
                    </a:lnTo>
                    <a:lnTo>
                      <a:pt x="38632" y="1288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2" name="Google Shape;4942;p28"/>
              <p:cNvSpPr/>
              <p:nvPr/>
            </p:nvSpPr>
            <p:spPr>
              <a:xfrm>
                <a:off x="2846200" y="1737425"/>
                <a:ext cx="660475" cy="2139725"/>
              </a:xfrm>
              <a:custGeom>
                <a:avLst/>
                <a:gdLst/>
                <a:ahLst/>
                <a:cxnLst/>
                <a:rect l="l" t="t" r="r" b="b"/>
                <a:pathLst>
                  <a:path w="26419" h="85589" extrusionOk="0">
                    <a:moveTo>
                      <a:pt x="3471" y="0"/>
                    </a:moveTo>
                    <a:lnTo>
                      <a:pt x="3085" y="1672"/>
                    </a:lnTo>
                    <a:lnTo>
                      <a:pt x="2732" y="3279"/>
                    </a:lnTo>
                    <a:lnTo>
                      <a:pt x="2378" y="4918"/>
                    </a:lnTo>
                    <a:lnTo>
                      <a:pt x="2057" y="6557"/>
                    </a:lnTo>
                    <a:lnTo>
                      <a:pt x="1768" y="8164"/>
                    </a:lnTo>
                    <a:lnTo>
                      <a:pt x="1479" y="9771"/>
                    </a:lnTo>
                    <a:lnTo>
                      <a:pt x="1254" y="11378"/>
                    </a:lnTo>
                    <a:lnTo>
                      <a:pt x="1029" y="12985"/>
                    </a:lnTo>
                    <a:lnTo>
                      <a:pt x="804" y="14560"/>
                    </a:lnTo>
                    <a:lnTo>
                      <a:pt x="643" y="16135"/>
                    </a:lnTo>
                    <a:lnTo>
                      <a:pt x="482" y="17709"/>
                    </a:lnTo>
                    <a:lnTo>
                      <a:pt x="354" y="19284"/>
                    </a:lnTo>
                    <a:lnTo>
                      <a:pt x="225" y="20827"/>
                    </a:lnTo>
                    <a:lnTo>
                      <a:pt x="129" y="22370"/>
                    </a:lnTo>
                    <a:lnTo>
                      <a:pt x="64" y="23912"/>
                    </a:lnTo>
                    <a:lnTo>
                      <a:pt x="32" y="25455"/>
                    </a:lnTo>
                    <a:lnTo>
                      <a:pt x="0" y="26966"/>
                    </a:lnTo>
                    <a:lnTo>
                      <a:pt x="0" y="28476"/>
                    </a:lnTo>
                    <a:lnTo>
                      <a:pt x="0" y="29987"/>
                    </a:lnTo>
                    <a:lnTo>
                      <a:pt x="32" y="31497"/>
                    </a:lnTo>
                    <a:lnTo>
                      <a:pt x="64" y="32976"/>
                    </a:lnTo>
                    <a:lnTo>
                      <a:pt x="161" y="34454"/>
                    </a:lnTo>
                    <a:lnTo>
                      <a:pt x="354" y="37379"/>
                    </a:lnTo>
                    <a:lnTo>
                      <a:pt x="611" y="40271"/>
                    </a:lnTo>
                    <a:lnTo>
                      <a:pt x="932" y="43100"/>
                    </a:lnTo>
                    <a:lnTo>
                      <a:pt x="1350" y="45896"/>
                    </a:lnTo>
                    <a:lnTo>
                      <a:pt x="1800" y="48660"/>
                    </a:lnTo>
                    <a:lnTo>
                      <a:pt x="2314" y="51359"/>
                    </a:lnTo>
                    <a:lnTo>
                      <a:pt x="2893" y="54027"/>
                    </a:lnTo>
                    <a:lnTo>
                      <a:pt x="3535" y="56630"/>
                    </a:lnTo>
                    <a:lnTo>
                      <a:pt x="4243" y="59202"/>
                    </a:lnTo>
                    <a:lnTo>
                      <a:pt x="4982" y="61708"/>
                    </a:lnTo>
                    <a:lnTo>
                      <a:pt x="5753" y="64183"/>
                    </a:lnTo>
                    <a:lnTo>
                      <a:pt x="6589" y="66594"/>
                    </a:lnTo>
                    <a:lnTo>
                      <a:pt x="7489" y="68940"/>
                    </a:lnTo>
                    <a:lnTo>
                      <a:pt x="8389" y="71222"/>
                    </a:lnTo>
                    <a:lnTo>
                      <a:pt x="9353" y="73472"/>
                    </a:lnTo>
                    <a:lnTo>
                      <a:pt x="10349" y="75657"/>
                    </a:lnTo>
                    <a:lnTo>
                      <a:pt x="11345" y="77746"/>
                    </a:lnTo>
                    <a:lnTo>
                      <a:pt x="12406" y="79803"/>
                    </a:lnTo>
                    <a:lnTo>
                      <a:pt x="13499" y="81796"/>
                    </a:lnTo>
                    <a:lnTo>
                      <a:pt x="14591" y="83724"/>
                    </a:lnTo>
                    <a:lnTo>
                      <a:pt x="15716" y="85588"/>
                    </a:lnTo>
                    <a:lnTo>
                      <a:pt x="16134" y="84720"/>
                    </a:lnTo>
                    <a:lnTo>
                      <a:pt x="16616" y="83853"/>
                    </a:lnTo>
                    <a:lnTo>
                      <a:pt x="17098" y="82953"/>
                    </a:lnTo>
                    <a:lnTo>
                      <a:pt x="17613" y="82085"/>
                    </a:lnTo>
                    <a:lnTo>
                      <a:pt x="18159" y="81185"/>
                    </a:lnTo>
                    <a:lnTo>
                      <a:pt x="18737" y="80285"/>
                    </a:lnTo>
                    <a:lnTo>
                      <a:pt x="19380" y="79353"/>
                    </a:lnTo>
                    <a:lnTo>
                      <a:pt x="20023" y="78453"/>
                    </a:lnTo>
                    <a:lnTo>
                      <a:pt x="20698" y="77521"/>
                    </a:lnTo>
                    <a:lnTo>
                      <a:pt x="21405" y="76621"/>
                    </a:lnTo>
                    <a:lnTo>
                      <a:pt x="22176" y="75689"/>
                    </a:lnTo>
                    <a:lnTo>
                      <a:pt x="22948" y="74725"/>
                    </a:lnTo>
                    <a:lnTo>
                      <a:pt x="23751" y="73793"/>
                    </a:lnTo>
                    <a:lnTo>
                      <a:pt x="24619" y="72861"/>
                    </a:lnTo>
                    <a:lnTo>
                      <a:pt x="25487" y="71897"/>
                    </a:lnTo>
                    <a:lnTo>
                      <a:pt x="26419" y="70932"/>
                    </a:lnTo>
                    <a:lnTo>
                      <a:pt x="24490" y="67076"/>
                    </a:lnTo>
                    <a:lnTo>
                      <a:pt x="22626" y="63155"/>
                    </a:lnTo>
                    <a:lnTo>
                      <a:pt x="21726" y="61162"/>
                    </a:lnTo>
                    <a:lnTo>
                      <a:pt x="20859" y="59202"/>
                    </a:lnTo>
                    <a:lnTo>
                      <a:pt x="19991" y="57273"/>
                    </a:lnTo>
                    <a:lnTo>
                      <a:pt x="19187" y="55313"/>
                    </a:lnTo>
                    <a:lnTo>
                      <a:pt x="18416" y="53416"/>
                    </a:lnTo>
                    <a:lnTo>
                      <a:pt x="17677" y="51520"/>
                    </a:lnTo>
                    <a:lnTo>
                      <a:pt x="16970" y="49656"/>
                    </a:lnTo>
                    <a:lnTo>
                      <a:pt x="16359" y="47824"/>
                    </a:lnTo>
                    <a:lnTo>
                      <a:pt x="15781" y="46024"/>
                    </a:lnTo>
                    <a:lnTo>
                      <a:pt x="15266" y="44289"/>
                    </a:lnTo>
                    <a:lnTo>
                      <a:pt x="14816" y="42585"/>
                    </a:lnTo>
                    <a:lnTo>
                      <a:pt x="14463" y="40978"/>
                    </a:lnTo>
                    <a:lnTo>
                      <a:pt x="14270" y="39982"/>
                    </a:lnTo>
                    <a:lnTo>
                      <a:pt x="14109" y="38954"/>
                    </a:lnTo>
                    <a:lnTo>
                      <a:pt x="13981" y="37925"/>
                    </a:lnTo>
                    <a:lnTo>
                      <a:pt x="13852" y="36865"/>
                    </a:lnTo>
                    <a:lnTo>
                      <a:pt x="13788" y="35772"/>
                    </a:lnTo>
                    <a:lnTo>
                      <a:pt x="13724" y="34647"/>
                    </a:lnTo>
                    <a:lnTo>
                      <a:pt x="13692" y="33522"/>
                    </a:lnTo>
                    <a:lnTo>
                      <a:pt x="13692" y="32397"/>
                    </a:lnTo>
                    <a:lnTo>
                      <a:pt x="13724" y="30565"/>
                    </a:lnTo>
                    <a:lnTo>
                      <a:pt x="13788" y="28733"/>
                    </a:lnTo>
                    <a:lnTo>
                      <a:pt x="13884" y="26837"/>
                    </a:lnTo>
                    <a:lnTo>
                      <a:pt x="14045" y="24941"/>
                    </a:lnTo>
                    <a:lnTo>
                      <a:pt x="14238" y="23045"/>
                    </a:lnTo>
                    <a:lnTo>
                      <a:pt x="14463" y="21116"/>
                    </a:lnTo>
                    <a:lnTo>
                      <a:pt x="14720" y="19188"/>
                    </a:lnTo>
                    <a:lnTo>
                      <a:pt x="15009" y="17227"/>
                    </a:lnTo>
                    <a:lnTo>
                      <a:pt x="15620" y="13403"/>
                    </a:lnTo>
                    <a:lnTo>
                      <a:pt x="16263" y="9642"/>
                    </a:lnTo>
                    <a:lnTo>
                      <a:pt x="16970" y="5978"/>
                    </a:lnTo>
                    <a:lnTo>
                      <a:pt x="17613" y="2475"/>
                    </a:lnTo>
                    <a:lnTo>
                      <a:pt x="16456" y="2475"/>
                    </a:lnTo>
                    <a:lnTo>
                      <a:pt x="15491" y="2443"/>
                    </a:lnTo>
                    <a:lnTo>
                      <a:pt x="14495" y="2379"/>
                    </a:lnTo>
                    <a:lnTo>
                      <a:pt x="13563" y="2314"/>
                    </a:lnTo>
                    <a:lnTo>
                      <a:pt x="12599" y="2218"/>
                    </a:lnTo>
                    <a:lnTo>
                      <a:pt x="11699" y="2122"/>
                    </a:lnTo>
                    <a:lnTo>
                      <a:pt x="10767" y="1961"/>
                    </a:lnTo>
                    <a:lnTo>
                      <a:pt x="9867" y="1832"/>
                    </a:lnTo>
                    <a:lnTo>
                      <a:pt x="9031" y="1672"/>
                    </a:lnTo>
                    <a:lnTo>
                      <a:pt x="8196" y="1479"/>
                    </a:lnTo>
                    <a:lnTo>
                      <a:pt x="7360" y="1286"/>
                    </a:lnTo>
                    <a:lnTo>
                      <a:pt x="6557" y="1061"/>
                    </a:lnTo>
                    <a:lnTo>
                      <a:pt x="5785" y="804"/>
                    </a:lnTo>
                    <a:lnTo>
                      <a:pt x="4982" y="579"/>
                    </a:lnTo>
                    <a:lnTo>
                      <a:pt x="4243" y="290"/>
                    </a:lnTo>
                    <a:lnTo>
                      <a:pt x="3471" y="0"/>
                    </a:lnTo>
                    <a:close/>
                  </a:path>
                </a:pathLst>
              </a:custGeom>
              <a:solidFill>
                <a:srgbClr val="55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3" name="Google Shape;4943;p28"/>
              <p:cNvSpPr/>
              <p:nvPr/>
            </p:nvSpPr>
            <p:spPr>
              <a:xfrm>
                <a:off x="2846200" y="1737425"/>
                <a:ext cx="660475" cy="2139725"/>
              </a:xfrm>
              <a:custGeom>
                <a:avLst/>
                <a:gdLst/>
                <a:ahLst/>
                <a:cxnLst/>
                <a:rect l="l" t="t" r="r" b="b"/>
                <a:pathLst>
                  <a:path w="26419" h="85589" fill="none" extrusionOk="0">
                    <a:moveTo>
                      <a:pt x="3471" y="0"/>
                    </a:moveTo>
                    <a:lnTo>
                      <a:pt x="3471" y="0"/>
                    </a:lnTo>
                    <a:lnTo>
                      <a:pt x="3085" y="1672"/>
                    </a:lnTo>
                    <a:lnTo>
                      <a:pt x="2732" y="3279"/>
                    </a:lnTo>
                    <a:lnTo>
                      <a:pt x="2378" y="4918"/>
                    </a:lnTo>
                    <a:lnTo>
                      <a:pt x="2057" y="6557"/>
                    </a:lnTo>
                    <a:lnTo>
                      <a:pt x="1768" y="8164"/>
                    </a:lnTo>
                    <a:lnTo>
                      <a:pt x="1479" y="9771"/>
                    </a:lnTo>
                    <a:lnTo>
                      <a:pt x="1254" y="11378"/>
                    </a:lnTo>
                    <a:lnTo>
                      <a:pt x="1029" y="12985"/>
                    </a:lnTo>
                    <a:lnTo>
                      <a:pt x="804" y="14560"/>
                    </a:lnTo>
                    <a:lnTo>
                      <a:pt x="643" y="16135"/>
                    </a:lnTo>
                    <a:lnTo>
                      <a:pt x="482" y="17709"/>
                    </a:lnTo>
                    <a:lnTo>
                      <a:pt x="354" y="19284"/>
                    </a:lnTo>
                    <a:lnTo>
                      <a:pt x="225" y="20827"/>
                    </a:lnTo>
                    <a:lnTo>
                      <a:pt x="129" y="22370"/>
                    </a:lnTo>
                    <a:lnTo>
                      <a:pt x="64" y="23912"/>
                    </a:lnTo>
                    <a:lnTo>
                      <a:pt x="32" y="25455"/>
                    </a:lnTo>
                    <a:lnTo>
                      <a:pt x="0" y="26966"/>
                    </a:lnTo>
                    <a:lnTo>
                      <a:pt x="0" y="28476"/>
                    </a:lnTo>
                    <a:lnTo>
                      <a:pt x="0" y="29987"/>
                    </a:lnTo>
                    <a:lnTo>
                      <a:pt x="32" y="31497"/>
                    </a:lnTo>
                    <a:lnTo>
                      <a:pt x="64" y="32976"/>
                    </a:lnTo>
                    <a:lnTo>
                      <a:pt x="161" y="34454"/>
                    </a:lnTo>
                    <a:lnTo>
                      <a:pt x="354" y="37379"/>
                    </a:lnTo>
                    <a:lnTo>
                      <a:pt x="611" y="40271"/>
                    </a:lnTo>
                    <a:lnTo>
                      <a:pt x="932" y="43100"/>
                    </a:lnTo>
                    <a:lnTo>
                      <a:pt x="1350" y="45896"/>
                    </a:lnTo>
                    <a:lnTo>
                      <a:pt x="1800" y="48660"/>
                    </a:lnTo>
                    <a:lnTo>
                      <a:pt x="2314" y="51359"/>
                    </a:lnTo>
                    <a:lnTo>
                      <a:pt x="2893" y="54027"/>
                    </a:lnTo>
                    <a:lnTo>
                      <a:pt x="3535" y="56630"/>
                    </a:lnTo>
                    <a:lnTo>
                      <a:pt x="4243" y="59202"/>
                    </a:lnTo>
                    <a:lnTo>
                      <a:pt x="4982" y="61708"/>
                    </a:lnTo>
                    <a:lnTo>
                      <a:pt x="5753" y="64183"/>
                    </a:lnTo>
                    <a:lnTo>
                      <a:pt x="6589" y="66594"/>
                    </a:lnTo>
                    <a:lnTo>
                      <a:pt x="7489" y="68940"/>
                    </a:lnTo>
                    <a:lnTo>
                      <a:pt x="8389" y="71222"/>
                    </a:lnTo>
                    <a:lnTo>
                      <a:pt x="9353" y="73472"/>
                    </a:lnTo>
                    <a:lnTo>
                      <a:pt x="10349" y="75657"/>
                    </a:lnTo>
                    <a:lnTo>
                      <a:pt x="11345" y="77746"/>
                    </a:lnTo>
                    <a:lnTo>
                      <a:pt x="12406" y="79803"/>
                    </a:lnTo>
                    <a:lnTo>
                      <a:pt x="13499" y="81796"/>
                    </a:lnTo>
                    <a:lnTo>
                      <a:pt x="14591" y="83724"/>
                    </a:lnTo>
                    <a:lnTo>
                      <a:pt x="15716" y="85588"/>
                    </a:lnTo>
                    <a:lnTo>
                      <a:pt x="15716" y="85588"/>
                    </a:lnTo>
                    <a:lnTo>
                      <a:pt x="15716" y="85588"/>
                    </a:lnTo>
                    <a:lnTo>
                      <a:pt x="15716" y="85588"/>
                    </a:lnTo>
                    <a:lnTo>
                      <a:pt x="16134" y="84720"/>
                    </a:lnTo>
                    <a:lnTo>
                      <a:pt x="16616" y="83853"/>
                    </a:lnTo>
                    <a:lnTo>
                      <a:pt x="17098" y="82953"/>
                    </a:lnTo>
                    <a:lnTo>
                      <a:pt x="17613" y="82085"/>
                    </a:lnTo>
                    <a:lnTo>
                      <a:pt x="18159" y="81185"/>
                    </a:lnTo>
                    <a:lnTo>
                      <a:pt x="18737" y="80285"/>
                    </a:lnTo>
                    <a:lnTo>
                      <a:pt x="19380" y="79353"/>
                    </a:lnTo>
                    <a:lnTo>
                      <a:pt x="20023" y="78453"/>
                    </a:lnTo>
                    <a:lnTo>
                      <a:pt x="20698" y="77521"/>
                    </a:lnTo>
                    <a:lnTo>
                      <a:pt x="21405" y="76621"/>
                    </a:lnTo>
                    <a:lnTo>
                      <a:pt x="22176" y="75689"/>
                    </a:lnTo>
                    <a:lnTo>
                      <a:pt x="22948" y="74725"/>
                    </a:lnTo>
                    <a:lnTo>
                      <a:pt x="23751" y="73793"/>
                    </a:lnTo>
                    <a:lnTo>
                      <a:pt x="24619" y="72861"/>
                    </a:lnTo>
                    <a:lnTo>
                      <a:pt x="25487" y="71897"/>
                    </a:lnTo>
                    <a:lnTo>
                      <a:pt x="26419" y="70932"/>
                    </a:lnTo>
                    <a:lnTo>
                      <a:pt x="26419" y="70932"/>
                    </a:lnTo>
                    <a:lnTo>
                      <a:pt x="24490" y="67076"/>
                    </a:lnTo>
                    <a:lnTo>
                      <a:pt x="22626" y="63155"/>
                    </a:lnTo>
                    <a:lnTo>
                      <a:pt x="21726" y="61162"/>
                    </a:lnTo>
                    <a:lnTo>
                      <a:pt x="20859" y="59202"/>
                    </a:lnTo>
                    <a:lnTo>
                      <a:pt x="19991" y="57273"/>
                    </a:lnTo>
                    <a:lnTo>
                      <a:pt x="19187" y="55313"/>
                    </a:lnTo>
                    <a:lnTo>
                      <a:pt x="18416" y="53416"/>
                    </a:lnTo>
                    <a:lnTo>
                      <a:pt x="17677" y="51520"/>
                    </a:lnTo>
                    <a:lnTo>
                      <a:pt x="16970" y="49656"/>
                    </a:lnTo>
                    <a:lnTo>
                      <a:pt x="16359" y="47824"/>
                    </a:lnTo>
                    <a:lnTo>
                      <a:pt x="15781" y="46024"/>
                    </a:lnTo>
                    <a:lnTo>
                      <a:pt x="15266" y="44289"/>
                    </a:lnTo>
                    <a:lnTo>
                      <a:pt x="14816" y="42585"/>
                    </a:lnTo>
                    <a:lnTo>
                      <a:pt x="14463" y="40978"/>
                    </a:lnTo>
                    <a:lnTo>
                      <a:pt x="14463" y="40978"/>
                    </a:lnTo>
                    <a:lnTo>
                      <a:pt x="14270" y="39982"/>
                    </a:lnTo>
                    <a:lnTo>
                      <a:pt x="14109" y="38954"/>
                    </a:lnTo>
                    <a:lnTo>
                      <a:pt x="13981" y="37925"/>
                    </a:lnTo>
                    <a:lnTo>
                      <a:pt x="13852" y="36865"/>
                    </a:lnTo>
                    <a:lnTo>
                      <a:pt x="13788" y="35772"/>
                    </a:lnTo>
                    <a:lnTo>
                      <a:pt x="13724" y="34647"/>
                    </a:lnTo>
                    <a:lnTo>
                      <a:pt x="13692" y="33522"/>
                    </a:lnTo>
                    <a:lnTo>
                      <a:pt x="13692" y="32397"/>
                    </a:lnTo>
                    <a:lnTo>
                      <a:pt x="13692" y="32397"/>
                    </a:lnTo>
                    <a:lnTo>
                      <a:pt x="13724" y="30565"/>
                    </a:lnTo>
                    <a:lnTo>
                      <a:pt x="13788" y="28733"/>
                    </a:lnTo>
                    <a:lnTo>
                      <a:pt x="13884" y="26837"/>
                    </a:lnTo>
                    <a:lnTo>
                      <a:pt x="14045" y="24941"/>
                    </a:lnTo>
                    <a:lnTo>
                      <a:pt x="14238" y="23045"/>
                    </a:lnTo>
                    <a:lnTo>
                      <a:pt x="14463" y="21116"/>
                    </a:lnTo>
                    <a:lnTo>
                      <a:pt x="14720" y="19188"/>
                    </a:lnTo>
                    <a:lnTo>
                      <a:pt x="15009" y="17227"/>
                    </a:lnTo>
                    <a:lnTo>
                      <a:pt x="15620" y="13403"/>
                    </a:lnTo>
                    <a:lnTo>
                      <a:pt x="16263" y="9642"/>
                    </a:lnTo>
                    <a:lnTo>
                      <a:pt x="16970" y="5978"/>
                    </a:lnTo>
                    <a:lnTo>
                      <a:pt x="17613" y="2475"/>
                    </a:lnTo>
                    <a:lnTo>
                      <a:pt x="17613" y="2475"/>
                    </a:lnTo>
                    <a:lnTo>
                      <a:pt x="17452" y="2475"/>
                    </a:lnTo>
                    <a:lnTo>
                      <a:pt x="17452" y="2475"/>
                    </a:lnTo>
                    <a:lnTo>
                      <a:pt x="16456" y="2475"/>
                    </a:lnTo>
                    <a:lnTo>
                      <a:pt x="15491" y="2443"/>
                    </a:lnTo>
                    <a:lnTo>
                      <a:pt x="14495" y="2379"/>
                    </a:lnTo>
                    <a:lnTo>
                      <a:pt x="13563" y="2314"/>
                    </a:lnTo>
                    <a:lnTo>
                      <a:pt x="12599" y="2218"/>
                    </a:lnTo>
                    <a:lnTo>
                      <a:pt x="11699" y="2122"/>
                    </a:lnTo>
                    <a:lnTo>
                      <a:pt x="10767" y="1961"/>
                    </a:lnTo>
                    <a:lnTo>
                      <a:pt x="9867" y="1832"/>
                    </a:lnTo>
                    <a:lnTo>
                      <a:pt x="9867" y="1832"/>
                    </a:lnTo>
                    <a:lnTo>
                      <a:pt x="9031" y="1672"/>
                    </a:lnTo>
                    <a:lnTo>
                      <a:pt x="8196" y="1479"/>
                    </a:lnTo>
                    <a:lnTo>
                      <a:pt x="7360" y="1286"/>
                    </a:lnTo>
                    <a:lnTo>
                      <a:pt x="6557" y="1061"/>
                    </a:lnTo>
                    <a:lnTo>
                      <a:pt x="5785" y="804"/>
                    </a:lnTo>
                    <a:lnTo>
                      <a:pt x="4982" y="579"/>
                    </a:lnTo>
                    <a:lnTo>
                      <a:pt x="4243" y="290"/>
                    </a:lnTo>
                    <a:lnTo>
                      <a:pt x="347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4" name="Google Shape;4944;p28"/>
              <p:cNvSpPr/>
              <p:nvPr/>
            </p:nvSpPr>
            <p:spPr>
              <a:xfrm>
                <a:off x="3167575" y="3375750"/>
                <a:ext cx="1517825" cy="1537100"/>
              </a:xfrm>
              <a:custGeom>
                <a:avLst/>
                <a:gdLst/>
                <a:ahLst/>
                <a:cxnLst/>
                <a:rect l="l" t="t" r="r" b="b"/>
                <a:pathLst>
                  <a:path w="60713" h="61484" extrusionOk="0">
                    <a:moveTo>
                      <a:pt x="24491" y="0"/>
                    </a:moveTo>
                    <a:lnTo>
                      <a:pt x="23591" y="64"/>
                    </a:lnTo>
                    <a:lnTo>
                      <a:pt x="22756" y="161"/>
                    </a:lnTo>
                    <a:lnTo>
                      <a:pt x="21888" y="289"/>
                    </a:lnTo>
                    <a:lnTo>
                      <a:pt x="21052" y="450"/>
                    </a:lnTo>
                    <a:lnTo>
                      <a:pt x="20249" y="675"/>
                    </a:lnTo>
                    <a:lnTo>
                      <a:pt x="19478" y="964"/>
                    </a:lnTo>
                    <a:lnTo>
                      <a:pt x="18738" y="1286"/>
                    </a:lnTo>
                    <a:lnTo>
                      <a:pt x="17999" y="1639"/>
                    </a:lnTo>
                    <a:lnTo>
                      <a:pt x="17292" y="2057"/>
                    </a:lnTo>
                    <a:lnTo>
                      <a:pt x="16617" y="2507"/>
                    </a:lnTo>
                    <a:lnTo>
                      <a:pt x="15974" y="3021"/>
                    </a:lnTo>
                    <a:lnTo>
                      <a:pt x="15364" y="3600"/>
                    </a:lnTo>
                    <a:lnTo>
                      <a:pt x="13692" y="5239"/>
                    </a:lnTo>
                    <a:lnTo>
                      <a:pt x="13564" y="5399"/>
                    </a:lnTo>
                    <a:lnTo>
                      <a:pt x="12632" y="6364"/>
                    </a:lnTo>
                    <a:lnTo>
                      <a:pt x="11764" y="7328"/>
                    </a:lnTo>
                    <a:lnTo>
                      <a:pt x="10896" y="8260"/>
                    </a:lnTo>
                    <a:lnTo>
                      <a:pt x="10093" y="9192"/>
                    </a:lnTo>
                    <a:lnTo>
                      <a:pt x="9321" y="10156"/>
                    </a:lnTo>
                    <a:lnTo>
                      <a:pt x="8550" y="11056"/>
                    </a:lnTo>
                    <a:lnTo>
                      <a:pt x="7843" y="11988"/>
                    </a:lnTo>
                    <a:lnTo>
                      <a:pt x="7168" y="12920"/>
                    </a:lnTo>
                    <a:lnTo>
                      <a:pt x="6525" y="13820"/>
                    </a:lnTo>
                    <a:lnTo>
                      <a:pt x="5882" y="14752"/>
                    </a:lnTo>
                    <a:lnTo>
                      <a:pt x="5304" y="15652"/>
                    </a:lnTo>
                    <a:lnTo>
                      <a:pt x="4758" y="16552"/>
                    </a:lnTo>
                    <a:lnTo>
                      <a:pt x="4243" y="17420"/>
                    </a:lnTo>
                    <a:lnTo>
                      <a:pt x="3761" y="18320"/>
                    </a:lnTo>
                    <a:lnTo>
                      <a:pt x="3279" y="19187"/>
                    </a:lnTo>
                    <a:lnTo>
                      <a:pt x="2861" y="20055"/>
                    </a:lnTo>
                    <a:lnTo>
                      <a:pt x="2379" y="21116"/>
                    </a:lnTo>
                    <a:lnTo>
                      <a:pt x="1961" y="22144"/>
                    </a:lnTo>
                    <a:lnTo>
                      <a:pt x="1576" y="23173"/>
                    </a:lnTo>
                    <a:lnTo>
                      <a:pt x="1222" y="24201"/>
                    </a:lnTo>
                    <a:lnTo>
                      <a:pt x="933" y="25197"/>
                    </a:lnTo>
                    <a:lnTo>
                      <a:pt x="676" y="26194"/>
                    </a:lnTo>
                    <a:lnTo>
                      <a:pt x="451" y="27190"/>
                    </a:lnTo>
                    <a:lnTo>
                      <a:pt x="290" y="28186"/>
                    </a:lnTo>
                    <a:lnTo>
                      <a:pt x="162" y="29183"/>
                    </a:lnTo>
                    <a:lnTo>
                      <a:pt x="65" y="30147"/>
                    </a:lnTo>
                    <a:lnTo>
                      <a:pt x="1" y="31111"/>
                    </a:lnTo>
                    <a:lnTo>
                      <a:pt x="1" y="32075"/>
                    </a:lnTo>
                    <a:lnTo>
                      <a:pt x="1" y="33040"/>
                    </a:lnTo>
                    <a:lnTo>
                      <a:pt x="65" y="33972"/>
                    </a:lnTo>
                    <a:lnTo>
                      <a:pt x="194" y="34904"/>
                    </a:lnTo>
                    <a:lnTo>
                      <a:pt x="322" y="35836"/>
                    </a:lnTo>
                    <a:lnTo>
                      <a:pt x="515" y="36768"/>
                    </a:lnTo>
                    <a:lnTo>
                      <a:pt x="708" y="37700"/>
                    </a:lnTo>
                    <a:lnTo>
                      <a:pt x="965" y="38600"/>
                    </a:lnTo>
                    <a:lnTo>
                      <a:pt x="1254" y="39532"/>
                    </a:lnTo>
                    <a:lnTo>
                      <a:pt x="1576" y="40432"/>
                    </a:lnTo>
                    <a:lnTo>
                      <a:pt x="1961" y="41332"/>
                    </a:lnTo>
                    <a:lnTo>
                      <a:pt x="2347" y="42231"/>
                    </a:lnTo>
                    <a:lnTo>
                      <a:pt x="2765" y="43099"/>
                    </a:lnTo>
                    <a:lnTo>
                      <a:pt x="3247" y="43967"/>
                    </a:lnTo>
                    <a:lnTo>
                      <a:pt x="3729" y="44867"/>
                    </a:lnTo>
                    <a:lnTo>
                      <a:pt x="4275" y="45735"/>
                    </a:lnTo>
                    <a:lnTo>
                      <a:pt x="4854" y="46570"/>
                    </a:lnTo>
                    <a:lnTo>
                      <a:pt x="5433" y="47438"/>
                    </a:lnTo>
                    <a:lnTo>
                      <a:pt x="6075" y="48306"/>
                    </a:lnTo>
                    <a:lnTo>
                      <a:pt x="6718" y="49141"/>
                    </a:lnTo>
                    <a:lnTo>
                      <a:pt x="7425" y="49977"/>
                    </a:lnTo>
                    <a:lnTo>
                      <a:pt x="8293" y="50973"/>
                    </a:lnTo>
                    <a:lnTo>
                      <a:pt x="9225" y="51938"/>
                    </a:lnTo>
                    <a:lnTo>
                      <a:pt x="10157" y="52870"/>
                    </a:lnTo>
                    <a:lnTo>
                      <a:pt x="11121" y="53737"/>
                    </a:lnTo>
                    <a:lnTo>
                      <a:pt x="11764" y="54284"/>
                    </a:lnTo>
                    <a:lnTo>
                      <a:pt x="12375" y="54798"/>
                    </a:lnTo>
                    <a:lnTo>
                      <a:pt x="13050" y="55312"/>
                    </a:lnTo>
                    <a:lnTo>
                      <a:pt x="13692" y="55794"/>
                    </a:lnTo>
                    <a:lnTo>
                      <a:pt x="14367" y="56276"/>
                    </a:lnTo>
                    <a:lnTo>
                      <a:pt x="15042" y="56726"/>
                    </a:lnTo>
                    <a:lnTo>
                      <a:pt x="15717" y="57144"/>
                    </a:lnTo>
                    <a:lnTo>
                      <a:pt x="16424" y="57562"/>
                    </a:lnTo>
                    <a:lnTo>
                      <a:pt x="17131" y="57948"/>
                    </a:lnTo>
                    <a:lnTo>
                      <a:pt x="17838" y="58333"/>
                    </a:lnTo>
                    <a:lnTo>
                      <a:pt x="18578" y="58687"/>
                    </a:lnTo>
                    <a:lnTo>
                      <a:pt x="19317" y="59008"/>
                    </a:lnTo>
                    <a:lnTo>
                      <a:pt x="20056" y="59330"/>
                    </a:lnTo>
                    <a:lnTo>
                      <a:pt x="20795" y="59619"/>
                    </a:lnTo>
                    <a:lnTo>
                      <a:pt x="21534" y="59908"/>
                    </a:lnTo>
                    <a:lnTo>
                      <a:pt x="22306" y="60165"/>
                    </a:lnTo>
                    <a:lnTo>
                      <a:pt x="23591" y="60519"/>
                    </a:lnTo>
                    <a:lnTo>
                      <a:pt x="24877" y="60840"/>
                    </a:lnTo>
                    <a:lnTo>
                      <a:pt x="26195" y="61097"/>
                    </a:lnTo>
                    <a:lnTo>
                      <a:pt x="27545" y="61290"/>
                    </a:lnTo>
                    <a:lnTo>
                      <a:pt x="28894" y="61419"/>
                    </a:lnTo>
                    <a:lnTo>
                      <a:pt x="30244" y="61483"/>
                    </a:lnTo>
                    <a:lnTo>
                      <a:pt x="31626" y="61483"/>
                    </a:lnTo>
                    <a:lnTo>
                      <a:pt x="33040" y="61419"/>
                    </a:lnTo>
                    <a:lnTo>
                      <a:pt x="34358" y="61290"/>
                    </a:lnTo>
                    <a:lnTo>
                      <a:pt x="35708" y="61097"/>
                    </a:lnTo>
                    <a:lnTo>
                      <a:pt x="37090" y="60872"/>
                    </a:lnTo>
                    <a:lnTo>
                      <a:pt x="38440" y="60551"/>
                    </a:lnTo>
                    <a:lnTo>
                      <a:pt x="39822" y="60165"/>
                    </a:lnTo>
                    <a:lnTo>
                      <a:pt x="41204" y="59715"/>
                    </a:lnTo>
                    <a:lnTo>
                      <a:pt x="42586" y="59201"/>
                    </a:lnTo>
                    <a:lnTo>
                      <a:pt x="44000" y="58623"/>
                    </a:lnTo>
                    <a:lnTo>
                      <a:pt x="45446" y="57948"/>
                    </a:lnTo>
                    <a:lnTo>
                      <a:pt x="46893" y="57208"/>
                    </a:lnTo>
                    <a:lnTo>
                      <a:pt x="48339" y="56373"/>
                    </a:lnTo>
                    <a:lnTo>
                      <a:pt x="49785" y="55473"/>
                    </a:lnTo>
                    <a:lnTo>
                      <a:pt x="51231" y="54509"/>
                    </a:lnTo>
                    <a:lnTo>
                      <a:pt x="52678" y="53448"/>
                    </a:lnTo>
                    <a:lnTo>
                      <a:pt x="54124" y="52291"/>
                    </a:lnTo>
                    <a:lnTo>
                      <a:pt x="55602" y="51070"/>
                    </a:lnTo>
                    <a:lnTo>
                      <a:pt x="56309" y="50395"/>
                    </a:lnTo>
                    <a:lnTo>
                      <a:pt x="56952" y="49688"/>
                    </a:lnTo>
                    <a:lnTo>
                      <a:pt x="57563" y="48916"/>
                    </a:lnTo>
                    <a:lnTo>
                      <a:pt x="58141" y="48113"/>
                    </a:lnTo>
                    <a:lnTo>
                      <a:pt x="58623" y="47277"/>
                    </a:lnTo>
                    <a:lnTo>
                      <a:pt x="59073" y="46377"/>
                    </a:lnTo>
                    <a:lnTo>
                      <a:pt x="59459" y="45478"/>
                    </a:lnTo>
                    <a:lnTo>
                      <a:pt x="59813" y="44513"/>
                    </a:lnTo>
                    <a:lnTo>
                      <a:pt x="60070" y="43549"/>
                    </a:lnTo>
                    <a:lnTo>
                      <a:pt x="60327" y="42521"/>
                    </a:lnTo>
                    <a:lnTo>
                      <a:pt x="60488" y="41492"/>
                    </a:lnTo>
                    <a:lnTo>
                      <a:pt x="60616" y="40399"/>
                    </a:lnTo>
                    <a:lnTo>
                      <a:pt x="60713" y="39307"/>
                    </a:lnTo>
                    <a:lnTo>
                      <a:pt x="60713" y="38214"/>
                    </a:lnTo>
                    <a:lnTo>
                      <a:pt x="60680" y="37057"/>
                    </a:lnTo>
                    <a:lnTo>
                      <a:pt x="60616" y="35900"/>
                    </a:lnTo>
                    <a:lnTo>
                      <a:pt x="60488" y="34743"/>
                    </a:lnTo>
                    <a:lnTo>
                      <a:pt x="60295" y="33554"/>
                    </a:lnTo>
                    <a:lnTo>
                      <a:pt x="60070" y="32365"/>
                    </a:lnTo>
                    <a:lnTo>
                      <a:pt x="59781" y="31143"/>
                    </a:lnTo>
                    <a:lnTo>
                      <a:pt x="59459" y="29922"/>
                    </a:lnTo>
                    <a:lnTo>
                      <a:pt x="59073" y="28701"/>
                    </a:lnTo>
                    <a:lnTo>
                      <a:pt x="58623" y="27447"/>
                    </a:lnTo>
                    <a:lnTo>
                      <a:pt x="58141" y="26226"/>
                    </a:lnTo>
                    <a:lnTo>
                      <a:pt x="57595" y="24972"/>
                    </a:lnTo>
                    <a:lnTo>
                      <a:pt x="57017" y="23751"/>
                    </a:lnTo>
                    <a:lnTo>
                      <a:pt x="56374" y="22498"/>
                    </a:lnTo>
                    <a:lnTo>
                      <a:pt x="55699" y="21276"/>
                    </a:lnTo>
                    <a:lnTo>
                      <a:pt x="54960" y="20055"/>
                    </a:lnTo>
                    <a:lnTo>
                      <a:pt x="54188" y="18834"/>
                    </a:lnTo>
                    <a:lnTo>
                      <a:pt x="53353" y="17613"/>
                    </a:lnTo>
                    <a:lnTo>
                      <a:pt x="52485" y="16423"/>
                    </a:lnTo>
                    <a:lnTo>
                      <a:pt x="51649" y="15363"/>
                    </a:lnTo>
                    <a:lnTo>
                      <a:pt x="50814" y="14334"/>
                    </a:lnTo>
                    <a:lnTo>
                      <a:pt x="49721" y="13081"/>
                    </a:lnTo>
                    <a:lnTo>
                      <a:pt x="48596" y="11892"/>
                    </a:lnTo>
                    <a:lnTo>
                      <a:pt x="47471" y="10767"/>
                    </a:lnTo>
                    <a:lnTo>
                      <a:pt x="46282" y="9674"/>
                    </a:lnTo>
                    <a:lnTo>
                      <a:pt x="45093" y="8646"/>
                    </a:lnTo>
                    <a:lnTo>
                      <a:pt x="43904" y="7649"/>
                    </a:lnTo>
                    <a:lnTo>
                      <a:pt x="42650" y="6717"/>
                    </a:lnTo>
                    <a:lnTo>
                      <a:pt x="41429" y="5849"/>
                    </a:lnTo>
                    <a:lnTo>
                      <a:pt x="40625" y="5303"/>
                    </a:lnTo>
                    <a:lnTo>
                      <a:pt x="39822" y="4821"/>
                    </a:lnTo>
                    <a:lnTo>
                      <a:pt x="39018" y="4307"/>
                    </a:lnTo>
                    <a:lnTo>
                      <a:pt x="38183" y="3857"/>
                    </a:lnTo>
                    <a:lnTo>
                      <a:pt x="37379" y="3439"/>
                    </a:lnTo>
                    <a:lnTo>
                      <a:pt x="36576" y="3021"/>
                    </a:lnTo>
                    <a:lnTo>
                      <a:pt x="35772" y="2635"/>
                    </a:lnTo>
                    <a:lnTo>
                      <a:pt x="34937" y="2282"/>
                    </a:lnTo>
                    <a:lnTo>
                      <a:pt x="34069" y="1896"/>
                    </a:lnTo>
                    <a:lnTo>
                      <a:pt x="33233" y="1575"/>
                    </a:lnTo>
                    <a:lnTo>
                      <a:pt x="32365" y="1286"/>
                    </a:lnTo>
                    <a:lnTo>
                      <a:pt x="31530" y="1028"/>
                    </a:lnTo>
                    <a:lnTo>
                      <a:pt x="30662" y="804"/>
                    </a:lnTo>
                    <a:lnTo>
                      <a:pt x="29826" y="579"/>
                    </a:lnTo>
                    <a:lnTo>
                      <a:pt x="28991" y="418"/>
                    </a:lnTo>
                    <a:lnTo>
                      <a:pt x="28187" y="257"/>
                    </a:lnTo>
                    <a:lnTo>
                      <a:pt x="27223" y="129"/>
                    </a:lnTo>
                    <a:lnTo>
                      <a:pt x="26291" y="64"/>
                    </a:lnTo>
                    <a:lnTo>
                      <a:pt x="25391"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5" name="Google Shape;4945;p28"/>
              <p:cNvSpPr/>
              <p:nvPr/>
            </p:nvSpPr>
            <p:spPr>
              <a:xfrm>
                <a:off x="3167575" y="3375750"/>
                <a:ext cx="1517825" cy="1537100"/>
              </a:xfrm>
              <a:custGeom>
                <a:avLst/>
                <a:gdLst/>
                <a:ahLst/>
                <a:cxnLst/>
                <a:rect l="l" t="t" r="r" b="b"/>
                <a:pathLst>
                  <a:path w="60713" h="61484" fill="none" extrusionOk="0">
                    <a:moveTo>
                      <a:pt x="55602" y="51070"/>
                    </a:moveTo>
                    <a:lnTo>
                      <a:pt x="55602" y="51070"/>
                    </a:lnTo>
                    <a:lnTo>
                      <a:pt x="54124" y="52291"/>
                    </a:lnTo>
                    <a:lnTo>
                      <a:pt x="52678" y="53448"/>
                    </a:lnTo>
                    <a:lnTo>
                      <a:pt x="51231" y="54509"/>
                    </a:lnTo>
                    <a:lnTo>
                      <a:pt x="49785" y="55473"/>
                    </a:lnTo>
                    <a:lnTo>
                      <a:pt x="48339" y="56373"/>
                    </a:lnTo>
                    <a:lnTo>
                      <a:pt x="46893" y="57208"/>
                    </a:lnTo>
                    <a:lnTo>
                      <a:pt x="45446" y="57948"/>
                    </a:lnTo>
                    <a:lnTo>
                      <a:pt x="44000" y="58623"/>
                    </a:lnTo>
                    <a:lnTo>
                      <a:pt x="44000" y="58623"/>
                    </a:lnTo>
                    <a:lnTo>
                      <a:pt x="42586" y="59201"/>
                    </a:lnTo>
                    <a:lnTo>
                      <a:pt x="41204" y="59715"/>
                    </a:lnTo>
                    <a:lnTo>
                      <a:pt x="39822" y="60165"/>
                    </a:lnTo>
                    <a:lnTo>
                      <a:pt x="38440" y="60551"/>
                    </a:lnTo>
                    <a:lnTo>
                      <a:pt x="37090" y="60872"/>
                    </a:lnTo>
                    <a:lnTo>
                      <a:pt x="35708" y="61097"/>
                    </a:lnTo>
                    <a:lnTo>
                      <a:pt x="34358" y="61290"/>
                    </a:lnTo>
                    <a:lnTo>
                      <a:pt x="33040" y="61419"/>
                    </a:lnTo>
                    <a:lnTo>
                      <a:pt x="33040" y="61419"/>
                    </a:lnTo>
                    <a:lnTo>
                      <a:pt x="31626" y="61483"/>
                    </a:lnTo>
                    <a:lnTo>
                      <a:pt x="30244" y="61483"/>
                    </a:lnTo>
                    <a:lnTo>
                      <a:pt x="28894" y="61419"/>
                    </a:lnTo>
                    <a:lnTo>
                      <a:pt x="27545" y="61290"/>
                    </a:lnTo>
                    <a:lnTo>
                      <a:pt x="26195" y="61097"/>
                    </a:lnTo>
                    <a:lnTo>
                      <a:pt x="24877" y="60840"/>
                    </a:lnTo>
                    <a:lnTo>
                      <a:pt x="23591" y="60519"/>
                    </a:lnTo>
                    <a:lnTo>
                      <a:pt x="22306" y="60165"/>
                    </a:lnTo>
                    <a:lnTo>
                      <a:pt x="22306" y="60165"/>
                    </a:lnTo>
                    <a:lnTo>
                      <a:pt x="21534" y="59908"/>
                    </a:lnTo>
                    <a:lnTo>
                      <a:pt x="20795" y="59619"/>
                    </a:lnTo>
                    <a:lnTo>
                      <a:pt x="20056" y="59330"/>
                    </a:lnTo>
                    <a:lnTo>
                      <a:pt x="19317" y="59008"/>
                    </a:lnTo>
                    <a:lnTo>
                      <a:pt x="18578" y="58687"/>
                    </a:lnTo>
                    <a:lnTo>
                      <a:pt x="17838" y="58333"/>
                    </a:lnTo>
                    <a:lnTo>
                      <a:pt x="17131" y="57948"/>
                    </a:lnTo>
                    <a:lnTo>
                      <a:pt x="16424" y="57562"/>
                    </a:lnTo>
                    <a:lnTo>
                      <a:pt x="15717" y="57144"/>
                    </a:lnTo>
                    <a:lnTo>
                      <a:pt x="15042" y="56726"/>
                    </a:lnTo>
                    <a:lnTo>
                      <a:pt x="14367" y="56276"/>
                    </a:lnTo>
                    <a:lnTo>
                      <a:pt x="13692" y="55794"/>
                    </a:lnTo>
                    <a:lnTo>
                      <a:pt x="13050" y="55312"/>
                    </a:lnTo>
                    <a:lnTo>
                      <a:pt x="12375" y="54798"/>
                    </a:lnTo>
                    <a:lnTo>
                      <a:pt x="11764" y="54284"/>
                    </a:lnTo>
                    <a:lnTo>
                      <a:pt x="11121" y="53737"/>
                    </a:lnTo>
                    <a:lnTo>
                      <a:pt x="11121" y="53737"/>
                    </a:lnTo>
                    <a:lnTo>
                      <a:pt x="11121" y="53737"/>
                    </a:lnTo>
                    <a:lnTo>
                      <a:pt x="10157" y="52870"/>
                    </a:lnTo>
                    <a:lnTo>
                      <a:pt x="9225" y="51938"/>
                    </a:lnTo>
                    <a:lnTo>
                      <a:pt x="8293" y="50973"/>
                    </a:lnTo>
                    <a:lnTo>
                      <a:pt x="7425" y="49977"/>
                    </a:lnTo>
                    <a:lnTo>
                      <a:pt x="7425" y="49977"/>
                    </a:lnTo>
                    <a:lnTo>
                      <a:pt x="6718" y="49141"/>
                    </a:lnTo>
                    <a:lnTo>
                      <a:pt x="6075" y="48306"/>
                    </a:lnTo>
                    <a:lnTo>
                      <a:pt x="5433" y="47438"/>
                    </a:lnTo>
                    <a:lnTo>
                      <a:pt x="4854" y="46570"/>
                    </a:lnTo>
                    <a:lnTo>
                      <a:pt x="4275" y="45735"/>
                    </a:lnTo>
                    <a:lnTo>
                      <a:pt x="3729" y="44867"/>
                    </a:lnTo>
                    <a:lnTo>
                      <a:pt x="3247" y="43967"/>
                    </a:lnTo>
                    <a:lnTo>
                      <a:pt x="2765" y="43099"/>
                    </a:lnTo>
                    <a:lnTo>
                      <a:pt x="2347" y="42231"/>
                    </a:lnTo>
                    <a:lnTo>
                      <a:pt x="1961" y="41332"/>
                    </a:lnTo>
                    <a:lnTo>
                      <a:pt x="1576" y="40432"/>
                    </a:lnTo>
                    <a:lnTo>
                      <a:pt x="1254" y="39532"/>
                    </a:lnTo>
                    <a:lnTo>
                      <a:pt x="965" y="38600"/>
                    </a:lnTo>
                    <a:lnTo>
                      <a:pt x="708" y="37700"/>
                    </a:lnTo>
                    <a:lnTo>
                      <a:pt x="515" y="36768"/>
                    </a:lnTo>
                    <a:lnTo>
                      <a:pt x="322" y="35836"/>
                    </a:lnTo>
                    <a:lnTo>
                      <a:pt x="194" y="34904"/>
                    </a:lnTo>
                    <a:lnTo>
                      <a:pt x="65" y="33972"/>
                    </a:lnTo>
                    <a:lnTo>
                      <a:pt x="1" y="33040"/>
                    </a:lnTo>
                    <a:lnTo>
                      <a:pt x="1" y="32075"/>
                    </a:lnTo>
                    <a:lnTo>
                      <a:pt x="1" y="31111"/>
                    </a:lnTo>
                    <a:lnTo>
                      <a:pt x="65" y="30147"/>
                    </a:lnTo>
                    <a:lnTo>
                      <a:pt x="162" y="29183"/>
                    </a:lnTo>
                    <a:lnTo>
                      <a:pt x="290" y="28186"/>
                    </a:lnTo>
                    <a:lnTo>
                      <a:pt x="451" y="27190"/>
                    </a:lnTo>
                    <a:lnTo>
                      <a:pt x="676" y="26194"/>
                    </a:lnTo>
                    <a:lnTo>
                      <a:pt x="933" y="25197"/>
                    </a:lnTo>
                    <a:lnTo>
                      <a:pt x="1222" y="24201"/>
                    </a:lnTo>
                    <a:lnTo>
                      <a:pt x="1576" y="23173"/>
                    </a:lnTo>
                    <a:lnTo>
                      <a:pt x="1961" y="22144"/>
                    </a:lnTo>
                    <a:lnTo>
                      <a:pt x="2379" y="21116"/>
                    </a:lnTo>
                    <a:lnTo>
                      <a:pt x="2861" y="20055"/>
                    </a:lnTo>
                    <a:lnTo>
                      <a:pt x="2861" y="20055"/>
                    </a:lnTo>
                    <a:lnTo>
                      <a:pt x="3279" y="19187"/>
                    </a:lnTo>
                    <a:lnTo>
                      <a:pt x="3761" y="18320"/>
                    </a:lnTo>
                    <a:lnTo>
                      <a:pt x="4243" y="17420"/>
                    </a:lnTo>
                    <a:lnTo>
                      <a:pt x="4758" y="16552"/>
                    </a:lnTo>
                    <a:lnTo>
                      <a:pt x="5304" y="15652"/>
                    </a:lnTo>
                    <a:lnTo>
                      <a:pt x="5882" y="14752"/>
                    </a:lnTo>
                    <a:lnTo>
                      <a:pt x="6525" y="13820"/>
                    </a:lnTo>
                    <a:lnTo>
                      <a:pt x="7168" y="12920"/>
                    </a:lnTo>
                    <a:lnTo>
                      <a:pt x="7843" y="11988"/>
                    </a:lnTo>
                    <a:lnTo>
                      <a:pt x="8550" y="11056"/>
                    </a:lnTo>
                    <a:lnTo>
                      <a:pt x="9321" y="10156"/>
                    </a:lnTo>
                    <a:lnTo>
                      <a:pt x="10093" y="9192"/>
                    </a:lnTo>
                    <a:lnTo>
                      <a:pt x="10896" y="8260"/>
                    </a:lnTo>
                    <a:lnTo>
                      <a:pt x="11764" y="7328"/>
                    </a:lnTo>
                    <a:lnTo>
                      <a:pt x="12632" y="6364"/>
                    </a:lnTo>
                    <a:lnTo>
                      <a:pt x="13564" y="5399"/>
                    </a:lnTo>
                    <a:lnTo>
                      <a:pt x="13564" y="5399"/>
                    </a:lnTo>
                    <a:lnTo>
                      <a:pt x="13692" y="5239"/>
                    </a:lnTo>
                    <a:lnTo>
                      <a:pt x="13692" y="5239"/>
                    </a:lnTo>
                    <a:lnTo>
                      <a:pt x="15364" y="3600"/>
                    </a:lnTo>
                    <a:lnTo>
                      <a:pt x="15364" y="3600"/>
                    </a:lnTo>
                    <a:lnTo>
                      <a:pt x="15974" y="3021"/>
                    </a:lnTo>
                    <a:lnTo>
                      <a:pt x="16617" y="2507"/>
                    </a:lnTo>
                    <a:lnTo>
                      <a:pt x="17292" y="2057"/>
                    </a:lnTo>
                    <a:lnTo>
                      <a:pt x="17999" y="1639"/>
                    </a:lnTo>
                    <a:lnTo>
                      <a:pt x="18738" y="1286"/>
                    </a:lnTo>
                    <a:lnTo>
                      <a:pt x="19478" y="964"/>
                    </a:lnTo>
                    <a:lnTo>
                      <a:pt x="20249" y="675"/>
                    </a:lnTo>
                    <a:lnTo>
                      <a:pt x="21052" y="450"/>
                    </a:lnTo>
                    <a:lnTo>
                      <a:pt x="21888" y="289"/>
                    </a:lnTo>
                    <a:lnTo>
                      <a:pt x="22756" y="161"/>
                    </a:lnTo>
                    <a:lnTo>
                      <a:pt x="23591" y="64"/>
                    </a:lnTo>
                    <a:lnTo>
                      <a:pt x="24491" y="0"/>
                    </a:lnTo>
                    <a:lnTo>
                      <a:pt x="25391" y="0"/>
                    </a:lnTo>
                    <a:lnTo>
                      <a:pt x="26291" y="64"/>
                    </a:lnTo>
                    <a:lnTo>
                      <a:pt x="27223" y="129"/>
                    </a:lnTo>
                    <a:lnTo>
                      <a:pt x="28187" y="257"/>
                    </a:lnTo>
                    <a:lnTo>
                      <a:pt x="28187" y="257"/>
                    </a:lnTo>
                    <a:lnTo>
                      <a:pt x="28991" y="418"/>
                    </a:lnTo>
                    <a:lnTo>
                      <a:pt x="29826" y="579"/>
                    </a:lnTo>
                    <a:lnTo>
                      <a:pt x="30662" y="804"/>
                    </a:lnTo>
                    <a:lnTo>
                      <a:pt x="31530" y="1028"/>
                    </a:lnTo>
                    <a:lnTo>
                      <a:pt x="32365" y="1286"/>
                    </a:lnTo>
                    <a:lnTo>
                      <a:pt x="33233" y="1575"/>
                    </a:lnTo>
                    <a:lnTo>
                      <a:pt x="34069" y="1896"/>
                    </a:lnTo>
                    <a:lnTo>
                      <a:pt x="34937" y="2282"/>
                    </a:lnTo>
                    <a:lnTo>
                      <a:pt x="34937" y="2282"/>
                    </a:lnTo>
                    <a:lnTo>
                      <a:pt x="35772" y="2635"/>
                    </a:lnTo>
                    <a:lnTo>
                      <a:pt x="36576" y="3021"/>
                    </a:lnTo>
                    <a:lnTo>
                      <a:pt x="37379" y="3439"/>
                    </a:lnTo>
                    <a:lnTo>
                      <a:pt x="38183" y="3857"/>
                    </a:lnTo>
                    <a:lnTo>
                      <a:pt x="39018" y="4307"/>
                    </a:lnTo>
                    <a:lnTo>
                      <a:pt x="39822" y="4821"/>
                    </a:lnTo>
                    <a:lnTo>
                      <a:pt x="40625" y="5303"/>
                    </a:lnTo>
                    <a:lnTo>
                      <a:pt x="41429" y="5849"/>
                    </a:lnTo>
                    <a:lnTo>
                      <a:pt x="41429" y="5849"/>
                    </a:lnTo>
                    <a:lnTo>
                      <a:pt x="42650" y="6717"/>
                    </a:lnTo>
                    <a:lnTo>
                      <a:pt x="43904" y="7649"/>
                    </a:lnTo>
                    <a:lnTo>
                      <a:pt x="45093" y="8646"/>
                    </a:lnTo>
                    <a:lnTo>
                      <a:pt x="46282" y="9674"/>
                    </a:lnTo>
                    <a:lnTo>
                      <a:pt x="47471" y="10767"/>
                    </a:lnTo>
                    <a:lnTo>
                      <a:pt x="48596" y="11892"/>
                    </a:lnTo>
                    <a:lnTo>
                      <a:pt x="49721" y="13081"/>
                    </a:lnTo>
                    <a:lnTo>
                      <a:pt x="50814" y="14334"/>
                    </a:lnTo>
                    <a:lnTo>
                      <a:pt x="50814" y="14334"/>
                    </a:lnTo>
                    <a:lnTo>
                      <a:pt x="51649" y="15363"/>
                    </a:lnTo>
                    <a:lnTo>
                      <a:pt x="52485" y="16423"/>
                    </a:lnTo>
                    <a:lnTo>
                      <a:pt x="52485" y="16423"/>
                    </a:lnTo>
                    <a:lnTo>
                      <a:pt x="53353" y="17613"/>
                    </a:lnTo>
                    <a:lnTo>
                      <a:pt x="54188" y="18834"/>
                    </a:lnTo>
                    <a:lnTo>
                      <a:pt x="54960" y="20055"/>
                    </a:lnTo>
                    <a:lnTo>
                      <a:pt x="55699" y="21276"/>
                    </a:lnTo>
                    <a:lnTo>
                      <a:pt x="56374" y="22498"/>
                    </a:lnTo>
                    <a:lnTo>
                      <a:pt x="57017" y="23751"/>
                    </a:lnTo>
                    <a:lnTo>
                      <a:pt x="57595" y="24972"/>
                    </a:lnTo>
                    <a:lnTo>
                      <a:pt x="58141" y="26226"/>
                    </a:lnTo>
                    <a:lnTo>
                      <a:pt x="58623" y="27447"/>
                    </a:lnTo>
                    <a:lnTo>
                      <a:pt x="59073" y="28701"/>
                    </a:lnTo>
                    <a:lnTo>
                      <a:pt x="59459" y="29922"/>
                    </a:lnTo>
                    <a:lnTo>
                      <a:pt x="59781" y="31143"/>
                    </a:lnTo>
                    <a:lnTo>
                      <a:pt x="60070" y="32365"/>
                    </a:lnTo>
                    <a:lnTo>
                      <a:pt x="60295" y="33554"/>
                    </a:lnTo>
                    <a:lnTo>
                      <a:pt x="60488" y="34743"/>
                    </a:lnTo>
                    <a:lnTo>
                      <a:pt x="60616" y="35900"/>
                    </a:lnTo>
                    <a:lnTo>
                      <a:pt x="60680" y="37057"/>
                    </a:lnTo>
                    <a:lnTo>
                      <a:pt x="60713" y="38214"/>
                    </a:lnTo>
                    <a:lnTo>
                      <a:pt x="60713" y="39307"/>
                    </a:lnTo>
                    <a:lnTo>
                      <a:pt x="60616" y="40399"/>
                    </a:lnTo>
                    <a:lnTo>
                      <a:pt x="60488" y="41492"/>
                    </a:lnTo>
                    <a:lnTo>
                      <a:pt x="60327" y="42521"/>
                    </a:lnTo>
                    <a:lnTo>
                      <a:pt x="60070" y="43549"/>
                    </a:lnTo>
                    <a:lnTo>
                      <a:pt x="59813" y="44513"/>
                    </a:lnTo>
                    <a:lnTo>
                      <a:pt x="59459" y="45478"/>
                    </a:lnTo>
                    <a:lnTo>
                      <a:pt x="59073" y="46377"/>
                    </a:lnTo>
                    <a:lnTo>
                      <a:pt x="58623" y="47277"/>
                    </a:lnTo>
                    <a:lnTo>
                      <a:pt x="58141" y="48113"/>
                    </a:lnTo>
                    <a:lnTo>
                      <a:pt x="57563" y="48916"/>
                    </a:lnTo>
                    <a:lnTo>
                      <a:pt x="56952" y="49688"/>
                    </a:lnTo>
                    <a:lnTo>
                      <a:pt x="56309" y="50395"/>
                    </a:lnTo>
                    <a:lnTo>
                      <a:pt x="55602" y="510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6" name="Google Shape;4946;p28"/>
              <p:cNvSpPr/>
              <p:nvPr/>
            </p:nvSpPr>
            <p:spPr>
              <a:xfrm>
                <a:off x="3167575" y="3375750"/>
                <a:ext cx="1517825" cy="1537100"/>
              </a:xfrm>
              <a:custGeom>
                <a:avLst/>
                <a:gdLst/>
                <a:ahLst/>
                <a:cxnLst/>
                <a:rect l="l" t="t" r="r" b="b"/>
                <a:pathLst>
                  <a:path w="60713" h="61484" extrusionOk="0">
                    <a:moveTo>
                      <a:pt x="24491" y="0"/>
                    </a:moveTo>
                    <a:lnTo>
                      <a:pt x="23591" y="64"/>
                    </a:lnTo>
                    <a:lnTo>
                      <a:pt x="22756" y="161"/>
                    </a:lnTo>
                    <a:lnTo>
                      <a:pt x="21888" y="289"/>
                    </a:lnTo>
                    <a:lnTo>
                      <a:pt x="21052" y="450"/>
                    </a:lnTo>
                    <a:lnTo>
                      <a:pt x="20249" y="675"/>
                    </a:lnTo>
                    <a:lnTo>
                      <a:pt x="19478" y="964"/>
                    </a:lnTo>
                    <a:lnTo>
                      <a:pt x="18738" y="1286"/>
                    </a:lnTo>
                    <a:lnTo>
                      <a:pt x="17999" y="1639"/>
                    </a:lnTo>
                    <a:lnTo>
                      <a:pt x="17292" y="2057"/>
                    </a:lnTo>
                    <a:lnTo>
                      <a:pt x="16617" y="2507"/>
                    </a:lnTo>
                    <a:lnTo>
                      <a:pt x="15974" y="3021"/>
                    </a:lnTo>
                    <a:lnTo>
                      <a:pt x="15364" y="3600"/>
                    </a:lnTo>
                    <a:lnTo>
                      <a:pt x="13692" y="5239"/>
                    </a:lnTo>
                    <a:lnTo>
                      <a:pt x="13564" y="5399"/>
                    </a:lnTo>
                    <a:lnTo>
                      <a:pt x="12632" y="6364"/>
                    </a:lnTo>
                    <a:lnTo>
                      <a:pt x="11764" y="7328"/>
                    </a:lnTo>
                    <a:lnTo>
                      <a:pt x="10896" y="8260"/>
                    </a:lnTo>
                    <a:lnTo>
                      <a:pt x="10093" y="9192"/>
                    </a:lnTo>
                    <a:lnTo>
                      <a:pt x="9321" y="10156"/>
                    </a:lnTo>
                    <a:lnTo>
                      <a:pt x="8550" y="11056"/>
                    </a:lnTo>
                    <a:lnTo>
                      <a:pt x="7843" y="11988"/>
                    </a:lnTo>
                    <a:lnTo>
                      <a:pt x="7168" y="12920"/>
                    </a:lnTo>
                    <a:lnTo>
                      <a:pt x="6525" y="13820"/>
                    </a:lnTo>
                    <a:lnTo>
                      <a:pt x="5882" y="14752"/>
                    </a:lnTo>
                    <a:lnTo>
                      <a:pt x="5304" y="15652"/>
                    </a:lnTo>
                    <a:lnTo>
                      <a:pt x="4758" y="16552"/>
                    </a:lnTo>
                    <a:lnTo>
                      <a:pt x="4243" y="17420"/>
                    </a:lnTo>
                    <a:lnTo>
                      <a:pt x="3761" y="18320"/>
                    </a:lnTo>
                    <a:lnTo>
                      <a:pt x="3279" y="19187"/>
                    </a:lnTo>
                    <a:lnTo>
                      <a:pt x="2861" y="20055"/>
                    </a:lnTo>
                    <a:lnTo>
                      <a:pt x="2379" y="21116"/>
                    </a:lnTo>
                    <a:lnTo>
                      <a:pt x="1961" y="22144"/>
                    </a:lnTo>
                    <a:lnTo>
                      <a:pt x="1576" y="23173"/>
                    </a:lnTo>
                    <a:lnTo>
                      <a:pt x="1222" y="24201"/>
                    </a:lnTo>
                    <a:lnTo>
                      <a:pt x="933" y="25197"/>
                    </a:lnTo>
                    <a:lnTo>
                      <a:pt x="676" y="26194"/>
                    </a:lnTo>
                    <a:lnTo>
                      <a:pt x="451" y="27190"/>
                    </a:lnTo>
                    <a:lnTo>
                      <a:pt x="290" y="28186"/>
                    </a:lnTo>
                    <a:lnTo>
                      <a:pt x="162" y="29183"/>
                    </a:lnTo>
                    <a:lnTo>
                      <a:pt x="65" y="30147"/>
                    </a:lnTo>
                    <a:lnTo>
                      <a:pt x="1" y="31111"/>
                    </a:lnTo>
                    <a:lnTo>
                      <a:pt x="1" y="32075"/>
                    </a:lnTo>
                    <a:lnTo>
                      <a:pt x="1" y="33040"/>
                    </a:lnTo>
                    <a:lnTo>
                      <a:pt x="65" y="33972"/>
                    </a:lnTo>
                    <a:lnTo>
                      <a:pt x="194" y="34904"/>
                    </a:lnTo>
                    <a:lnTo>
                      <a:pt x="322" y="35836"/>
                    </a:lnTo>
                    <a:lnTo>
                      <a:pt x="515" y="36768"/>
                    </a:lnTo>
                    <a:lnTo>
                      <a:pt x="708" y="37700"/>
                    </a:lnTo>
                    <a:lnTo>
                      <a:pt x="965" y="38600"/>
                    </a:lnTo>
                    <a:lnTo>
                      <a:pt x="1254" y="39532"/>
                    </a:lnTo>
                    <a:lnTo>
                      <a:pt x="1576" y="40432"/>
                    </a:lnTo>
                    <a:lnTo>
                      <a:pt x="1961" y="41332"/>
                    </a:lnTo>
                    <a:lnTo>
                      <a:pt x="2347" y="42231"/>
                    </a:lnTo>
                    <a:lnTo>
                      <a:pt x="2765" y="43099"/>
                    </a:lnTo>
                    <a:lnTo>
                      <a:pt x="3247" y="43967"/>
                    </a:lnTo>
                    <a:lnTo>
                      <a:pt x="3729" y="44867"/>
                    </a:lnTo>
                    <a:lnTo>
                      <a:pt x="4275" y="45735"/>
                    </a:lnTo>
                    <a:lnTo>
                      <a:pt x="4854" y="46570"/>
                    </a:lnTo>
                    <a:lnTo>
                      <a:pt x="5433" y="47438"/>
                    </a:lnTo>
                    <a:lnTo>
                      <a:pt x="6075" y="48306"/>
                    </a:lnTo>
                    <a:lnTo>
                      <a:pt x="6718" y="49141"/>
                    </a:lnTo>
                    <a:lnTo>
                      <a:pt x="7425" y="49977"/>
                    </a:lnTo>
                    <a:lnTo>
                      <a:pt x="8293" y="50973"/>
                    </a:lnTo>
                    <a:lnTo>
                      <a:pt x="9225" y="51938"/>
                    </a:lnTo>
                    <a:lnTo>
                      <a:pt x="10157" y="52870"/>
                    </a:lnTo>
                    <a:lnTo>
                      <a:pt x="11121" y="53737"/>
                    </a:lnTo>
                    <a:lnTo>
                      <a:pt x="11764" y="54284"/>
                    </a:lnTo>
                    <a:lnTo>
                      <a:pt x="12375" y="54798"/>
                    </a:lnTo>
                    <a:lnTo>
                      <a:pt x="13050" y="55312"/>
                    </a:lnTo>
                    <a:lnTo>
                      <a:pt x="13692" y="55794"/>
                    </a:lnTo>
                    <a:lnTo>
                      <a:pt x="14367" y="56276"/>
                    </a:lnTo>
                    <a:lnTo>
                      <a:pt x="15042" y="56726"/>
                    </a:lnTo>
                    <a:lnTo>
                      <a:pt x="15717" y="57144"/>
                    </a:lnTo>
                    <a:lnTo>
                      <a:pt x="16424" y="57562"/>
                    </a:lnTo>
                    <a:lnTo>
                      <a:pt x="17131" y="57948"/>
                    </a:lnTo>
                    <a:lnTo>
                      <a:pt x="17838" y="58333"/>
                    </a:lnTo>
                    <a:lnTo>
                      <a:pt x="18578" y="58687"/>
                    </a:lnTo>
                    <a:lnTo>
                      <a:pt x="19317" y="59008"/>
                    </a:lnTo>
                    <a:lnTo>
                      <a:pt x="20056" y="59330"/>
                    </a:lnTo>
                    <a:lnTo>
                      <a:pt x="20795" y="59619"/>
                    </a:lnTo>
                    <a:lnTo>
                      <a:pt x="21534" y="59908"/>
                    </a:lnTo>
                    <a:lnTo>
                      <a:pt x="22306" y="60165"/>
                    </a:lnTo>
                    <a:lnTo>
                      <a:pt x="23591" y="60519"/>
                    </a:lnTo>
                    <a:lnTo>
                      <a:pt x="24877" y="60840"/>
                    </a:lnTo>
                    <a:lnTo>
                      <a:pt x="26195" y="61097"/>
                    </a:lnTo>
                    <a:lnTo>
                      <a:pt x="27545" y="61290"/>
                    </a:lnTo>
                    <a:lnTo>
                      <a:pt x="28894" y="61419"/>
                    </a:lnTo>
                    <a:lnTo>
                      <a:pt x="30244" y="61483"/>
                    </a:lnTo>
                    <a:lnTo>
                      <a:pt x="31626" y="61483"/>
                    </a:lnTo>
                    <a:lnTo>
                      <a:pt x="33040" y="61419"/>
                    </a:lnTo>
                    <a:lnTo>
                      <a:pt x="34358" y="61290"/>
                    </a:lnTo>
                    <a:lnTo>
                      <a:pt x="35708" y="61097"/>
                    </a:lnTo>
                    <a:lnTo>
                      <a:pt x="37090" y="60872"/>
                    </a:lnTo>
                    <a:lnTo>
                      <a:pt x="38440" y="60551"/>
                    </a:lnTo>
                    <a:lnTo>
                      <a:pt x="39822" y="60165"/>
                    </a:lnTo>
                    <a:lnTo>
                      <a:pt x="41204" y="59715"/>
                    </a:lnTo>
                    <a:lnTo>
                      <a:pt x="42586" y="59201"/>
                    </a:lnTo>
                    <a:lnTo>
                      <a:pt x="44000" y="58623"/>
                    </a:lnTo>
                    <a:lnTo>
                      <a:pt x="45446" y="57948"/>
                    </a:lnTo>
                    <a:lnTo>
                      <a:pt x="46893" y="57208"/>
                    </a:lnTo>
                    <a:lnTo>
                      <a:pt x="48339" y="56373"/>
                    </a:lnTo>
                    <a:lnTo>
                      <a:pt x="49785" y="55473"/>
                    </a:lnTo>
                    <a:lnTo>
                      <a:pt x="51231" y="54509"/>
                    </a:lnTo>
                    <a:lnTo>
                      <a:pt x="52678" y="53448"/>
                    </a:lnTo>
                    <a:lnTo>
                      <a:pt x="54124" y="52291"/>
                    </a:lnTo>
                    <a:lnTo>
                      <a:pt x="55602" y="51070"/>
                    </a:lnTo>
                    <a:lnTo>
                      <a:pt x="56309" y="50395"/>
                    </a:lnTo>
                    <a:lnTo>
                      <a:pt x="56952" y="49688"/>
                    </a:lnTo>
                    <a:lnTo>
                      <a:pt x="57563" y="48916"/>
                    </a:lnTo>
                    <a:lnTo>
                      <a:pt x="58141" y="48113"/>
                    </a:lnTo>
                    <a:lnTo>
                      <a:pt x="58623" y="47277"/>
                    </a:lnTo>
                    <a:lnTo>
                      <a:pt x="59073" y="46377"/>
                    </a:lnTo>
                    <a:lnTo>
                      <a:pt x="59459" y="45478"/>
                    </a:lnTo>
                    <a:lnTo>
                      <a:pt x="59813" y="44513"/>
                    </a:lnTo>
                    <a:lnTo>
                      <a:pt x="60070" y="43549"/>
                    </a:lnTo>
                    <a:lnTo>
                      <a:pt x="60327" y="42521"/>
                    </a:lnTo>
                    <a:lnTo>
                      <a:pt x="60488" y="41492"/>
                    </a:lnTo>
                    <a:lnTo>
                      <a:pt x="60616" y="40399"/>
                    </a:lnTo>
                    <a:lnTo>
                      <a:pt x="60713" y="39307"/>
                    </a:lnTo>
                    <a:lnTo>
                      <a:pt x="60713" y="38214"/>
                    </a:lnTo>
                    <a:lnTo>
                      <a:pt x="60680" y="37057"/>
                    </a:lnTo>
                    <a:lnTo>
                      <a:pt x="60616" y="35900"/>
                    </a:lnTo>
                    <a:lnTo>
                      <a:pt x="60488" y="34743"/>
                    </a:lnTo>
                    <a:lnTo>
                      <a:pt x="60295" y="33554"/>
                    </a:lnTo>
                    <a:lnTo>
                      <a:pt x="60070" y="32365"/>
                    </a:lnTo>
                    <a:lnTo>
                      <a:pt x="59781" y="31143"/>
                    </a:lnTo>
                    <a:lnTo>
                      <a:pt x="59459" y="29922"/>
                    </a:lnTo>
                    <a:lnTo>
                      <a:pt x="59073" y="28701"/>
                    </a:lnTo>
                    <a:lnTo>
                      <a:pt x="58623" y="27447"/>
                    </a:lnTo>
                    <a:lnTo>
                      <a:pt x="58141" y="26226"/>
                    </a:lnTo>
                    <a:lnTo>
                      <a:pt x="57595" y="24972"/>
                    </a:lnTo>
                    <a:lnTo>
                      <a:pt x="57017" y="23751"/>
                    </a:lnTo>
                    <a:lnTo>
                      <a:pt x="56374" y="22498"/>
                    </a:lnTo>
                    <a:lnTo>
                      <a:pt x="55699" y="21276"/>
                    </a:lnTo>
                    <a:lnTo>
                      <a:pt x="54960" y="20055"/>
                    </a:lnTo>
                    <a:lnTo>
                      <a:pt x="54188" y="18834"/>
                    </a:lnTo>
                    <a:lnTo>
                      <a:pt x="53353" y="17613"/>
                    </a:lnTo>
                    <a:lnTo>
                      <a:pt x="52485" y="16423"/>
                    </a:lnTo>
                    <a:lnTo>
                      <a:pt x="51649" y="15363"/>
                    </a:lnTo>
                    <a:lnTo>
                      <a:pt x="50814" y="14334"/>
                    </a:lnTo>
                    <a:lnTo>
                      <a:pt x="49721" y="13081"/>
                    </a:lnTo>
                    <a:lnTo>
                      <a:pt x="48596" y="11892"/>
                    </a:lnTo>
                    <a:lnTo>
                      <a:pt x="47471" y="10767"/>
                    </a:lnTo>
                    <a:lnTo>
                      <a:pt x="46282" y="9674"/>
                    </a:lnTo>
                    <a:lnTo>
                      <a:pt x="45093" y="8646"/>
                    </a:lnTo>
                    <a:lnTo>
                      <a:pt x="43904" y="7649"/>
                    </a:lnTo>
                    <a:lnTo>
                      <a:pt x="42650" y="6717"/>
                    </a:lnTo>
                    <a:lnTo>
                      <a:pt x="41429" y="5849"/>
                    </a:lnTo>
                    <a:lnTo>
                      <a:pt x="40625" y="5303"/>
                    </a:lnTo>
                    <a:lnTo>
                      <a:pt x="39822" y="4821"/>
                    </a:lnTo>
                    <a:lnTo>
                      <a:pt x="39018" y="4307"/>
                    </a:lnTo>
                    <a:lnTo>
                      <a:pt x="38183" y="3857"/>
                    </a:lnTo>
                    <a:lnTo>
                      <a:pt x="37379" y="3439"/>
                    </a:lnTo>
                    <a:lnTo>
                      <a:pt x="36576" y="3021"/>
                    </a:lnTo>
                    <a:lnTo>
                      <a:pt x="35772" y="2635"/>
                    </a:lnTo>
                    <a:lnTo>
                      <a:pt x="34937" y="2282"/>
                    </a:lnTo>
                    <a:lnTo>
                      <a:pt x="34069" y="1896"/>
                    </a:lnTo>
                    <a:lnTo>
                      <a:pt x="33233" y="1575"/>
                    </a:lnTo>
                    <a:lnTo>
                      <a:pt x="32365" y="1286"/>
                    </a:lnTo>
                    <a:lnTo>
                      <a:pt x="31530" y="1028"/>
                    </a:lnTo>
                    <a:lnTo>
                      <a:pt x="30662" y="804"/>
                    </a:lnTo>
                    <a:lnTo>
                      <a:pt x="29826" y="579"/>
                    </a:lnTo>
                    <a:lnTo>
                      <a:pt x="28991" y="418"/>
                    </a:lnTo>
                    <a:lnTo>
                      <a:pt x="28187" y="257"/>
                    </a:lnTo>
                    <a:lnTo>
                      <a:pt x="27223" y="129"/>
                    </a:lnTo>
                    <a:lnTo>
                      <a:pt x="26291" y="64"/>
                    </a:lnTo>
                    <a:lnTo>
                      <a:pt x="25391" y="0"/>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7" name="Google Shape;4947;p28"/>
              <p:cNvSpPr/>
              <p:nvPr/>
            </p:nvSpPr>
            <p:spPr>
              <a:xfrm>
                <a:off x="3167575" y="3375750"/>
                <a:ext cx="1517825" cy="1537100"/>
              </a:xfrm>
              <a:custGeom>
                <a:avLst/>
                <a:gdLst/>
                <a:ahLst/>
                <a:cxnLst/>
                <a:rect l="l" t="t" r="r" b="b"/>
                <a:pathLst>
                  <a:path w="60713" h="61484" fill="none" extrusionOk="0">
                    <a:moveTo>
                      <a:pt x="55602" y="51070"/>
                    </a:moveTo>
                    <a:lnTo>
                      <a:pt x="55602" y="51070"/>
                    </a:lnTo>
                    <a:lnTo>
                      <a:pt x="54124" y="52291"/>
                    </a:lnTo>
                    <a:lnTo>
                      <a:pt x="52678" y="53448"/>
                    </a:lnTo>
                    <a:lnTo>
                      <a:pt x="51231" y="54509"/>
                    </a:lnTo>
                    <a:lnTo>
                      <a:pt x="49785" y="55473"/>
                    </a:lnTo>
                    <a:lnTo>
                      <a:pt x="48339" y="56373"/>
                    </a:lnTo>
                    <a:lnTo>
                      <a:pt x="46893" y="57208"/>
                    </a:lnTo>
                    <a:lnTo>
                      <a:pt x="45446" y="57948"/>
                    </a:lnTo>
                    <a:lnTo>
                      <a:pt x="44000" y="58623"/>
                    </a:lnTo>
                    <a:lnTo>
                      <a:pt x="44000" y="58623"/>
                    </a:lnTo>
                    <a:lnTo>
                      <a:pt x="42586" y="59201"/>
                    </a:lnTo>
                    <a:lnTo>
                      <a:pt x="41204" y="59715"/>
                    </a:lnTo>
                    <a:lnTo>
                      <a:pt x="39822" y="60165"/>
                    </a:lnTo>
                    <a:lnTo>
                      <a:pt x="38440" y="60551"/>
                    </a:lnTo>
                    <a:lnTo>
                      <a:pt x="37090" y="60872"/>
                    </a:lnTo>
                    <a:lnTo>
                      <a:pt x="35708" y="61097"/>
                    </a:lnTo>
                    <a:lnTo>
                      <a:pt x="34358" y="61290"/>
                    </a:lnTo>
                    <a:lnTo>
                      <a:pt x="33040" y="61419"/>
                    </a:lnTo>
                    <a:lnTo>
                      <a:pt x="33040" y="61419"/>
                    </a:lnTo>
                    <a:lnTo>
                      <a:pt x="31626" y="61483"/>
                    </a:lnTo>
                    <a:lnTo>
                      <a:pt x="30244" y="61483"/>
                    </a:lnTo>
                    <a:lnTo>
                      <a:pt x="28894" y="61419"/>
                    </a:lnTo>
                    <a:lnTo>
                      <a:pt x="27545" y="61290"/>
                    </a:lnTo>
                    <a:lnTo>
                      <a:pt x="26195" y="61097"/>
                    </a:lnTo>
                    <a:lnTo>
                      <a:pt x="24877" y="60840"/>
                    </a:lnTo>
                    <a:lnTo>
                      <a:pt x="23591" y="60519"/>
                    </a:lnTo>
                    <a:lnTo>
                      <a:pt x="22306" y="60165"/>
                    </a:lnTo>
                    <a:lnTo>
                      <a:pt x="22306" y="60165"/>
                    </a:lnTo>
                    <a:lnTo>
                      <a:pt x="21534" y="59908"/>
                    </a:lnTo>
                    <a:lnTo>
                      <a:pt x="20795" y="59619"/>
                    </a:lnTo>
                    <a:lnTo>
                      <a:pt x="20056" y="59330"/>
                    </a:lnTo>
                    <a:lnTo>
                      <a:pt x="19317" y="59008"/>
                    </a:lnTo>
                    <a:lnTo>
                      <a:pt x="18578" y="58687"/>
                    </a:lnTo>
                    <a:lnTo>
                      <a:pt x="17838" y="58333"/>
                    </a:lnTo>
                    <a:lnTo>
                      <a:pt x="17131" y="57948"/>
                    </a:lnTo>
                    <a:lnTo>
                      <a:pt x="16424" y="57562"/>
                    </a:lnTo>
                    <a:lnTo>
                      <a:pt x="15717" y="57144"/>
                    </a:lnTo>
                    <a:lnTo>
                      <a:pt x="15042" y="56726"/>
                    </a:lnTo>
                    <a:lnTo>
                      <a:pt x="14367" y="56276"/>
                    </a:lnTo>
                    <a:lnTo>
                      <a:pt x="13692" y="55794"/>
                    </a:lnTo>
                    <a:lnTo>
                      <a:pt x="13050" y="55312"/>
                    </a:lnTo>
                    <a:lnTo>
                      <a:pt x="12375" y="54798"/>
                    </a:lnTo>
                    <a:lnTo>
                      <a:pt x="11764" y="54284"/>
                    </a:lnTo>
                    <a:lnTo>
                      <a:pt x="11121" y="53737"/>
                    </a:lnTo>
                    <a:lnTo>
                      <a:pt x="11121" y="53737"/>
                    </a:lnTo>
                    <a:lnTo>
                      <a:pt x="11121" y="53737"/>
                    </a:lnTo>
                    <a:lnTo>
                      <a:pt x="10157" y="52870"/>
                    </a:lnTo>
                    <a:lnTo>
                      <a:pt x="9225" y="51938"/>
                    </a:lnTo>
                    <a:lnTo>
                      <a:pt x="8293" y="50973"/>
                    </a:lnTo>
                    <a:lnTo>
                      <a:pt x="7425" y="49977"/>
                    </a:lnTo>
                    <a:lnTo>
                      <a:pt x="7425" y="49977"/>
                    </a:lnTo>
                    <a:lnTo>
                      <a:pt x="6718" y="49141"/>
                    </a:lnTo>
                    <a:lnTo>
                      <a:pt x="6075" y="48306"/>
                    </a:lnTo>
                    <a:lnTo>
                      <a:pt x="5433" y="47438"/>
                    </a:lnTo>
                    <a:lnTo>
                      <a:pt x="4854" y="46570"/>
                    </a:lnTo>
                    <a:lnTo>
                      <a:pt x="4275" y="45735"/>
                    </a:lnTo>
                    <a:lnTo>
                      <a:pt x="3729" y="44867"/>
                    </a:lnTo>
                    <a:lnTo>
                      <a:pt x="3247" y="43967"/>
                    </a:lnTo>
                    <a:lnTo>
                      <a:pt x="2765" y="43099"/>
                    </a:lnTo>
                    <a:lnTo>
                      <a:pt x="2347" y="42231"/>
                    </a:lnTo>
                    <a:lnTo>
                      <a:pt x="1961" y="41332"/>
                    </a:lnTo>
                    <a:lnTo>
                      <a:pt x="1576" y="40432"/>
                    </a:lnTo>
                    <a:lnTo>
                      <a:pt x="1254" y="39532"/>
                    </a:lnTo>
                    <a:lnTo>
                      <a:pt x="965" y="38600"/>
                    </a:lnTo>
                    <a:lnTo>
                      <a:pt x="708" y="37700"/>
                    </a:lnTo>
                    <a:lnTo>
                      <a:pt x="515" y="36768"/>
                    </a:lnTo>
                    <a:lnTo>
                      <a:pt x="322" y="35836"/>
                    </a:lnTo>
                    <a:lnTo>
                      <a:pt x="194" y="34904"/>
                    </a:lnTo>
                    <a:lnTo>
                      <a:pt x="65" y="33972"/>
                    </a:lnTo>
                    <a:lnTo>
                      <a:pt x="1" y="33040"/>
                    </a:lnTo>
                    <a:lnTo>
                      <a:pt x="1" y="32075"/>
                    </a:lnTo>
                    <a:lnTo>
                      <a:pt x="1" y="31111"/>
                    </a:lnTo>
                    <a:lnTo>
                      <a:pt x="65" y="30147"/>
                    </a:lnTo>
                    <a:lnTo>
                      <a:pt x="162" y="29183"/>
                    </a:lnTo>
                    <a:lnTo>
                      <a:pt x="290" y="28186"/>
                    </a:lnTo>
                    <a:lnTo>
                      <a:pt x="451" y="27190"/>
                    </a:lnTo>
                    <a:lnTo>
                      <a:pt x="676" y="26194"/>
                    </a:lnTo>
                    <a:lnTo>
                      <a:pt x="933" y="25197"/>
                    </a:lnTo>
                    <a:lnTo>
                      <a:pt x="1222" y="24201"/>
                    </a:lnTo>
                    <a:lnTo>
                      <a:pt x="1576" y="23173"/>
                    </a:lnTo>
                    <a:lnTo>
                      <a:pt x="1961" y="22144"/>
                    </a:lnTo>
                    <a:lnTo>
                      <a:pt x="2379" y="21116"/>
                    </a:lnTo>
                    <a:lnTo>
                      <a:pt x="2861" y="20055"/>
                    </a:lnTo>
                    <a:lnTo>
                      <a:pt x="2861" y="20055"/>
                    </a:lnTo>
                    <a:lnTo>
                      <a:pt x="3279" y="19187"/>
                    </a:lnTo>
                    <a:lnTo>
                      <a:pt x="3761" y="18320"/>
                    </a:lnTo>
                    <a:lnTo>
                      <a:pt x="4243" y="17420"/>
                    </a:lnTo>
                    <a:lnTo>
                      <a:pt x="4758" y="16552"/>
                    </a:lnTo>
                    <a:lnTo>
                      <a:pt x="5304" y="15652"/>
                    </a:lnTo>
                    <a:lnTo>
                      <a:pt x="5882" y="14752"/>
                    </a:lnTo>
                    <a:lnTo>
                      <a:pt x="6525" y="13820"/>
                    </a:lnTo>
                    <a:lnTo>
                      <a:pt x="7168" y="12920"/>
                    </a:lnTo>
                    <a:lnTo>
                      <a:pt x="7843" y="11988"/>
                    </a:lnTo>
                    <a:lnTo>
                      <a:pt x="8550" y="11056"/>
                    </a:lnTo>
                    <a:lnTo>
                      <a:pt x="9321" y="10156"/>
                    </a:lnTo>
                    <a:lnTo>
                      <a:pt x="10093" y="9192"/>
                    </a:lnTo>
                    <a:lnTo>
                      <a:pt x="10896" y="8260"/>
                    </a:lnTo>
                    <a:lnTo>
                      <a:pt x="11764" y="7328"/>
                    </a:lnTo>
                    <a:lnTo>
                      <a:pt x="12632" y="6364"/>
                    </a:lnTo>
                    <a:lnTo>
                      <a:pt x="13564" y="5399"/>
                    </a:lnTo>
                    <a:lnTo>
                      <a:pt x="13564" y="5399"/>
                    </a:lnTo>
                    <a:lnTo>
                      <a:pt x="13692" y="5239"/>
                    </a:lnTo>
                    <a:lnTo>
                      <a:pt x="13692" y="5239"/>
                    </a:lnTo>
                    <a:lnTo>
                      <a:pt x="15364" y="3600"/>
                    </a:lnTo>
                    <a:lnTo>
                      <a:pt x="15364" y="3600"/>
                    </a:lnTo>
                    <a:lnTo>
                      <a:pt x="15974" y="3021"/>
                    </a:lnTo>
                    <a:lnTo>
                      <a:pt x="16617" y="2507"/>
                    </a:lnTo>
                    <a:lnTo>
                      <a:pt x="17292" y="2057"/>
                    </a:lnTo>
                    <a:lnTo>
                      <a:pt x="17999" y="1639"/>
                    </a:lnTo>
                    <a:lnTo>
                      <a:pt x="18738" y="1286"/>
                    </a:lnTo>
                    <a:lnTo>
                      <a:pt x="19478" y="964"/>
                    </a:lnTo>
                    <a:lnTo>
                      <a:pt x="20249" y="675"/>
                    </a:lnTo>
                    <a:lnTo>
                      <a:pt x="21052" y="450"/>
                    </a:lnTo>
                    <a:lnTo>
                      <a:pt x="21888" y="289"/>
                    </a:lnTo>
                    <a:lnTo>
                      <a:pt x="22756" y="161"/>
                    </a:lnTo>
                    <a:lnTo>
                      <a:pt x="23591" y="64"/>
                    </a:lnTo>
                    <a:lnTo>
                      <a:pt x="24491" y="0"/>
                    </a:lnTo>
                    <a:lnTo>
                      <a:pt x="25391" y="0"/>
                    </a:lnTo>
                    <a:lnTo>
                      <a:pt x="26291" y="64"/>
                    </a:lnTo>
                    <a:lnTo>
                      <a:pt x="27223" y="129"/>
                    </a:lnTo>
                    <a:lnTo>
                      <a:pt x="28187" y="257"/>
                    </a:lnTo>
                    <a:lnTo>
                      <a:pt x="28187" y="257"/>
                    </a:lnTo>
                    <a:lnTo>
                      <a:pt x="28991" y="418"/>
                    </a:lnTo>
                    <a:lnTo>
                      <a:pt x="29826" y="579"/>
                    </a:lnTo>
                    <a:lnTo>
                      <a:pt x="30662" y="804"/>
                    </a:lnTo>
                    <a:lnTo>
                      <a:pt x="31530" y="1028"/>
                    </a:lnTo>
                    <a:lnTo>
                      <a:pt x="32365" y="1286"/>
                    </a:lnTo>
                    <a:lnTo>
                      <a:pt x="33233" y="1575"/>
                    </a:lnTo>
                    <a:lnTo>
                      <a:pt x="34069" y="1896"/>
                    </a:lnTo>
                    <a:lnTo>
                      <a:pt x="34937" y="2282"/>
                    </a:lnTo>
                    <a:lnTo>
                      <a:pt x="34937" y="2282"/>
                    </a:lnTo>
                    <a:lnTo>
                      <a:pt x="35772" y="2635"/>
                    </a:lnTo>
                    <a:lnTo>
                      <a:pt x="36576" y="3021"/>
                    </a:lnTo>
                    <a:lnTo>
                      <a:pt x="37379" y="3439"/>
                    </a:lnTo>
                    <a:lnTo>
                      <a:pt x="38183" y="3857"/>
                    </a:lnTo>
                    <a:lnTo>
                      <a:pt x="39018" y="4307"/>
                    </a:lnTo>
                    <a:lnTo>
                      <a:pt x="39822" y="4821"/>
                    </a:lnTo>
                    <a:lnTo>
                      <a:pt x="40625" y="5303"/>
                    </a:lnTo>
                    <a:lnTo>
                      <a:pt x="41429" y="5849"/>
                    </a:lnTo>
                    <a:lnTo>
                      <a:pt x="41429" y="5849"/>
                    </a:lnTo>
                    <a:lnTo>
                      <a:pt x="42650" y="6717"/>
                    </a:lnTo>
                    <a:lnTo>
                      <a:pt x="43904" y="7649"/>
                    </a:lnTo>
                    <a:lnTo>
                      <a:pt x="45093" y="8646"/>
                    </a:lnTo>
                    <a:lnTo>
                      <a:pt x="46282" y="9674"/>
                    </a:lnTo>
                    <a:lnTo>
                      <a:pt x="47471" y="10767"/>
                    </a:lnTo>
                    <a:lnTo>
                      <a:pt x="48596" y="11892"/>
                    </a:lnTo>
                    <a:lnTo>
                      <a:pt x="49721" y="13081"/>
                    </a:lnTo>
                    <a:lnTo>
                      <a:pt x="50814" y="14334"/>
                    </a:lnTo>
                    <a:lnTo>
                      <a:pt x="50814" y="14334"/>
                    </a:lnTo>
                    <a:lnTo>
                      <a:pt x="51649" y="15363"/>
                    </a:lnTo>
                    <a:lnTo>
                      <a:pt x="52485" y="16423"/>
                    </a:lnTo>
                    <a:lnTo>
                      <a:pt x="52485" y="16423"/>
                    </a:lnTo>
                    <a:lnTo>
                      <a:pt x="53353" y="17613"/>
                    </a:lnTo>
                    <a:lnTo>
                      <a:pt x="54188" y="18834"/>
                    </a:lnTo>
                    <a:lnTo>
                      <a:pt x="54960" y="20055"/>
                    </a:lnTo>
                    <a:lnTo>
                      <a:pt x="55699" y="21276"/>
                    </a:lnTo>
                    <a:lnTo>
                      <a:pt x="56374" y="22498"/>
                    </a:lnTo>
                    <a:lnTo>
                      <a:pt x="57017" y="23751"/>
                    </a:lnTo>
                    <a:lnTo>
                      <a:pt x="57595" y="24972"/>
                    </a:lnTo>
                    <a:lnTo>
                      <a:pt x="58141" y="26226"/>
                    </a:lnTo>
                    <a:lnTo>
                      <a:pt x="58623" y="27447"/>
                    </a:lnTo>
                    <a:lnTo>
                      <a:pt x="59073" y="28701"/>
                    </a:lnTo>
                    <a:lnTo>
                      <a:pt x="59459" y="29922"/>
                    </a:lnTo>
                    <a:lnTo>
                      <a:pt x="59781" y="31143"/>
                    </a:lnTo>
                    <a:lnTo>
                      <a:pt x="60070" y="32365"/>
                    </a:lnTo>
                    <a:lnTo>
                      <a:pt x="60295" y="33554"/>
                    </a:lnTo>
                    <a:lnTo>
                      <a:pt x="60488" y="34743"/>
                    </a:lnTo>
                    <a:lnTo>
                      <a:pt x="60616" y="35900"/>
                    </a:lnTo>
                    <a:lnTo>
                      <a:pt x="60680" y="37057"/>
                    </a:lnTo>
                    <a:lnTo>
                      <a:pt x="60713" y="38214"/>
                    </a:lnTo>
                    <a:lnTo>
                      <a:pt x="60713" y="39307"/>
                    </a:lnTo>
                    <a:lnTo>
                      <a:pt x="60616" y="40399"/>
                    </a:lnTo>
                    <a:lnTo>
                      <a:pt x="60488" y="41492"/>
                    </a:lnTo>
                    <a:lnTo>
                      <a:pt x="60327" y="42521"/>
                    </a:lnTo>
                    <a:lnTo>
                      <a:pt x="60070" y="43549"/>
                    </a:lnTo>
                    <a:lnTo>
                      <a:pt x="59813" y="44513"/>
                    </a:lnTo>
                    <a:lnTo>
                      <a:pt x="59459" y="45478"/>
                    </a:lnTo>
                    <a:lnTo>
                      <a:pt x="59073" y="46377"/>
                    </a:lnTo>
                    <a:lnTo>
                      <a:pt x="58623" y="47277"/>
                    </a:lnTo>
                    <a:lnTo>
                      <a:pt x="58141" y="48113"/>
                    </a:lnTo>
                    <a:lnTo>
                      <a:pt x="57563" y="48916"/>
                    </a:lnTo>
                    <a:lnTo>
                      <a:pt x="56952" y="49688"/>
                    </a:lnTo>
                    <a:lnTo>
                      <a:pt x="56309" y="50395"/>
                    </a:lnTo>
                    <a:lnTo>
                      <a:pt x="55602" y="510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8" name="Google Shape;4948;p28"/>
              <p:cNvSpPr/>
              <p:nvPr/>
            </p:nvSpPr>
            <p:spPr>
              <a:xfrm>
                <a:off x="3374075" y="3375750"/>
                <a:ext cx="1311325" cy="1465575"/>
              </a:xfrm>
              <a:custGeom>
                <a:avLst/>
                <a:gdLst/>
                <a:ahLst/>
                <a:cxnLst/>
                <a:rect l="l" t="t" r="r" b="b"/>
                <a:pathLst>
                  <a:path w="52453" h="58623" extrusionOk="0">
                    <a:moveTo>
                      <a:pt x="19220" y="6299"/>
                    </a:moveTo>
                    <a:lnTo>
                      <a:pt x="19799" y="6332"/>
                    </a:lnTo>
                    <a:lnTo>
                      <a:pt x="20409" y="6364"/>
                    </a:lnTo>
                    <a:lnTo>
                      <a:pt x="21020" y="6396"/>
                    </a:lnTo>
                    <a:lnTo>
                      <a:pt x="21631" y="6492"/>
                    </a:lnTo>
                    <a:lnTo>
                      <a:pt x="22274" y="6589"/>
                    </a:lnTo>
                    <a:lnTo>
                      <a:pt x="22884" y="6717"/>
                    </a:lnTo>
                    <a:lnTo>
                      <a:pt x="23527" y="6878"/>
                    </a:lnTo>
                    <a:lnTo>
                      <a:pt x="24170" y="7039"/>
                    </a:lnTo>
                    <a:lnTo>
                      <a:pt x="24813" y="7231"/>
                    </a:lnTo>
                    <a:lnTo>
                      <a:pt x="25455" y="7424"/>
                    </a:lnTo>
                    <a:lnTo>
                      <a:pt x="26098" y="7681"/>
                    </a:lnTo>
                    <a:lnTo>
                      <a:pt x="26741" y="7906"/>
                    </a:lnTo>
                    <a:lnTo>
                      <a:pt x="28026" y="8485"/>
                    </a:lnTo>
                    <a:lnTo>
                      <a:pt x="29312" y="9160"/>
                    </a:lnTo>
                    <a:lnTo>
                      <a:pt x="30630" y="9899"/>
                    </a:lnTo>
                    <a:lnTo>
                      <a:pt x="31883" y="10703"/>
                    </a:lnTo>
                    <a:lnTo>
                      <a:pt x="33169" y="11602"/>
                    </a:lnTo>
                    <a:lnTo>
                      <a:pt x="34422" y="12567"/>
                    </a:lnTo>
                    <a:lnTo>
                      <a:pt x="35644" y="13627"/>
                    </a:lnTo>
                    <a:lnTo>
                      <a:pt x="36833" y="14752"/>
                    </a:lnTo>
                    <a:lnTo>
                      <a:pt x="37990" y="15973"/>
                    </a:lnTo>
                    <a:lnTo>
                      <a:pt x="39115" y="17227"/>
                    </a:lnTo>
                    <a:lnTo>
                      <a:pt x="39918" y="18191"/>
                    </a:lnTo>
                    <a:lnTo>
                      <a:pt x="40657" y="19155"/>
                    </a:lnTo>
                    <a:lnTo>
                      <a:pt x="41364" y="20152"/>
                    </a:lnTo>
                    <a:lnTo>
                      <a:pt x="42039" y="21148"/>
                    </a:lnTo>
                    <a:lnTo>
                      <a:pt x="42650" y="22144"/>
                    </a:lnTo>
                    <a:lnTo>
                      <a:pt x="43229" y="23173"/>
                    </a:lnTo>
                    <a:lnTo>
                      <a:pt x="43775" y="24169"/>
                    </a:lnTo>
                    <a:lnTo>
                      <a:pt x="44257" y="25197"/>
                    </a:lnTo>
                    <a:lnTo>
                      <a:pt x="44707" y="26226"/>
                    </a:lnTo>
                    <a:lnTo>
                      <a:pt x="45125" y="27222"/>
                    </a:lnTo>
                    <a:lnTo>
                      <a:pt x="45510" y="28251"/>
                    </a:lnTo>
                    <a:lnTo>
                      <a:pt x="45832" y="29279"/>
                    </a:lnTo>
                    <a:lnTo>
                      <a:pt x="46121" y="30276"/>
                    </a:lnTo>
                    <a:lnTo>
                      <a:pt x="46346" y="31272"/>
                    </a:lnTo>
                    <a:lnTo>
                      <a:pt x="46539" y="32236"/>
                    </a:lnTo>
                    <a:lnTo>
                      <a:pt x="46667" y="33232"/>
                    </a:lnTo>
                    <a:lnTo>
                      <a:pt x="46796" y="34197"/>
                    </a:lnTo>
                    <a:lnTo>
                      <a:pt x="46860" y="35129"/>
                    </a:lnTo>
                    <a:lnTo>
                      <a:pt x="46860" y="36061"/>
                    </a:lnTo>
                    <a:lnTo>
                      <a:pt x="46828" y="36961"/>
                    </a:lnTo>
                    <a:lnTo>
                      <a:pt x="46764" y="37860"/>
                    </a:lnTo>
                    <a:lnTo>
                      <a:pt x="46635" y="38728"/>
                    </a:lnTo>
                    <a:lnTo>
                      <a:pt x="46475" y="39564"/>
                    </a:lnTo>
                    <a:lnTo>
                      <a:pt x="46250" y="40399"/>
                    </a:lnTo>
                    <a:lnTo>
                      <a:pt x="45993" y="41171"/>
                    </a:lnTo>
                    <a:lnTo>
                      <a:pt x="45671" y="41942"/>
                    </a:lnTo>
                    <a:lnTo>
                      <a:pt x="45318" y="42649"/>
                    </a:lnTo>
                    <a:lnTo>
                      <a:pt x="44932" y="43356"/>
                    </a:lnTo>
                    <a:lnTo>
                      <a:pt x="44482" y="44031"/>
                    </a:lnTo>
                    <a:lnTo>
                      <a:pt x="43968" y="44642"/>
                    </a:lnTo>
                    <a:lnTo>
                      <a:pt x="43421" y="45220"/>
                    </a:lnTo>
                    <a:lnTo>
                      <a:pt x="42843" y="45767"/>
                    </a:lnTo>
                    <a:lnTo>
                      <a:pt x="42457" y="46088"/>
                    </a:lnTo>
                    <a:lnTo>
                      <a:pt x="42039" y="46377"/>
                    </a:lnTo>
                    <a:lnTo>
                      <a:pt x="41622" y="46667"/>
                    </a:lnTo>
                    <a:lnTo>
                      <a:pt x="41172" y="46924"/>
                    </a:lnTo>
                    <a:lnTo>
                      <a:pt x="40754" y="47149"/>
                    </a:lnTo>
                    <a:lnTo>
                      <a:pt x="40272" y="47342"/>
                    </a:lnTo>
                    <a:lnTo>
                      <a:pt x="39822" y="47534"/>
                    </a:lnTo>
                    <a:lnTo>
                      <a:pt x="39340" y="47727"/>
                    </a:lnTo>
                    <a:lnTo>
                      <a:pt x="38858" y="47856"/>
                    </a:lnTo>
                    <a:lnTo>
                      <a:pt x="38343" y="47984"/>
                    </a:lnTo>
                    <a:lnTo>
                      <a:pt x="37861" y="48113"/>
                    </a:lnTo>
                    <a:lnTo>
                      <a:pt x="37347" y="48209"/>
                    </a:lnTo>
                    <a:lnTo>
                      <a:pt x="36833" y="48274"/>
                    </a:lnTo>
                    <a:lnTo>
                      <a:pt x="36286" y="48306"/>
                    </a:lnTo>
                    <a:lnTo>
                      <a:pt x="35740" y="48338"/>
                    </a:lnTo>
                    <a:lnTo>
                      <a:pt x="35226" y="48370"/>
                    </a:lnTo>
                    <a:lnTo>
                      <a:pt x="34615" y="48338"/>
                    </a:lnTo>
                    <a:lnTo>
                      <a:pt x="34004" y="48306"/>
                    </a:lnTo>
                    <a:lnTo>
                      <a:pt x="33394" y="48242"/>
                    </a:lnTo>
                    <a:lnTo>
                      <a:pt x="32783" y="48177"/>
                    </a:lnTo>
                    <a:lnTo>
                      <a:pt x="32140" y="48081"/>
                    </a:lnTo>
                    <a:lnTo>
                      <a:pt x="31530" y="47952"/>
                    </a:lnTo>
                    <a:lnTo>
                      <a:pt x="30887" y="47792"/>
                    </a:lnTo>
                    <a:lnTo>
                      <a:pt x="30244" y="47631"/>
                    </a:lnTo>
                    <a:lnTo>
                      <a:pt x="29601" y="47438"/>
                    </a:lnTo>
                    <a:lnTo>
                      <a:pt x="28959" y="47213"/>
                    </a:lnTo>
                    <a:lnTo>
                      <a:pt x="28316" y="46988"/>
                    </a:lnTo>
                    <a:lnTo>
                      <a:pt x="27673" y="46731"/>
                    </a:lnTo>
                    <a:lnTo>
                      <a:pt x="26387" y="46152"/>
                    </a:lnTo>
                    <a:lnTo>
                      <a:pt x="25102" y="45510"/>
                    </a:lnTo>
                    <a:lnTo>
                      <a:pt x="23816" y="44770"/>
                    </a:lnTo>
                    <a:lnTo>
                      <a:pt x="22531" y="43967"/>
                    </a:lnTo>
                    <a:lnTo>
                      <a:pt x="21245" y="43067"/>
                    </a:lnTo>
                    <a:lnTo>
                      <a:pt x="20024" y="42071"/>
                    </a:lnTo>
                    <a:lnTo>
                      <a:pt x="18770" y="41042"/>
                    </a:lnTo>
                    <a:lnTo>
                      <a:pt x="17581" y="39917"/>
                    </a:lnTo>
                    <a:lnTo>
                      <a:pt x="16424" y="38696"/>
                    </a:lnTo>
                    <a:lnTo>
                      <a:pt x="15299" y="37443"/>
                    </a:lnTo>
                    <a:lnTo>
                      <a:pt x="14496" y="36478"/>
                    </a:lnTo>
                    <a:lnTo>
                      <a:pt x="13757" y="35482"/>
                    </a:lnTo>
                    <a:lnTo>
                      <a:pt x="13049" y="34518"/>
                    </a:lnTo>
                    <a:lnTo>
                      <a:pt x="12375" y="33522"/>
                    </a:lnTo>
                    <a:lnTo>
                      <a:pt x="11764" y="32493"/>
                    </a:lnTo>
                    <a:lnTo>
                      <a:pt x="11185" y="31497"/>
                    </a:lnTo>
                    <a:lnTo>
                      <a:pt x="10639" y="30468"/>
                    </a:lnTo>
                    <a:lnTo>
                      <a:pt x="10157" y="29472"/>
                    </a:lnTo>
                    <a:lnTo>
                      <a:pt x="9707" y="28444"/>
                    </a:lnTo>
                    <a:lnTo>
                      <a:pt x="9289" y="27415"/>
                    </a:lnTo>
                    <a:lnTo>
                      <a:pt x="8903" y="26419"/>
                    </a:lnTo>
                    <a:lnTo>
                      <a:pt x="8582" y="25390"/>
                    </a:lnTo>
                    <a:lnTo>
                      <a:pt x="8325" y="24394"/>
                    </a:lnTo>
                    <a:lnTo>
                      <a:pt x="8068" y="23398"/>
                    </a:lnTo>
                    <a:lnTo>
                      <a:pt x="7875" y="22401"/>
                    </a:lnTo>
                    <a:lnTo>
                      <a:pt x="7746" y="21437"/>
                    </a:lnTo>
                    <a:lnTo>
                      <a:pt x="7618" y="20473"/>
                    </a:lnTo>
                    <a:lnTo>
                      <a:pt x="7586" y="19541"/>
                    </a:lnTo>
                    <a:lnTo>
                      <a:pt x="7554" y="18609"/>
                    </a:lnTo>
                    <a:lnTo>
                      <a:pt x="7586" y="17677"/>
                    </a:lnTo>
                    <a:lnTo>
                      <a:pt x="7650" y="16809"/>
                    </a:lnTo>
                    <a:lnTo>
                      <a:pt x="7779" y="15941"/>
                    </a:lnTo>
                    <a:lnTo>
                      <a:pt x="7971" y="15106"/>
                    </a:lnTo>
                    <a:lnTo>
                      <a:pt x="8164" y="14270"/>
                    </a:lnTo>
                    <a:lnTo>
                      <a:pt x="8421" y="13499"/>
                    </a:lnTo>
                    <a:lnTo>
                      <a:pt x="8743" y="12727"/>
                    </a:lnTo>
                    <a:lnTo>
                      <a:pt x="9096" y="11988"/>
                    </a:lnTo>
                    <a:lnTo>
                      <a:pt x="9482" y="11313"/>
                    </a:lnTo>
                    <a:lnTo>
                      <a:pt x="9932" y="10638"/>
                    </a:lnTo>
                    <a:lnTo>
                      <a:pt x="10446" y="10028"/>
                    </a:lnTo>
                    <a:lnTo>
                      <a:pt x="10993" y="9449"/>
                    </a:lnTo>
                    <a:lnTo>
                      <a:pt x="11571" y="8903"/>
                    </a:lnTo>
                    <a:lnTo>
                      <a:pt x="11989" y="8581"/>
                    </a:lnTo>
                    <a:lnTo>
                      <a:pt x="12375" y="8292"/>
                    </a:lnTo>
                    <a:lnTo>
                      <a:pt x="12792" y="8003"/>
                    </a:lnTo>
                    <a:lnTo>
                      <a:pt x="13242" y="7746"/>
                    </a:lnTo>
                    <a:lnTo>
                      <a:pt x="13692" y="7521"/>
                    </a:lnTo>
                    <a:lnTo>
                      <a:pt x="14142" y="7296"/>
                    </a:lnTo>
                    <a:lnTo>
                      <a:pt x="14592" y="7103"/>
                    </a:lnTo>
                    <a:lnTo>
                      <a:pt x="15074" y="6942"/>
                    </a:lnTo>
                    <a:lnTo>
                      <a:pt x="15556" y="6781"/>
                    </a:lnTo>
                    <a:lnTo>
                      <a:pt x="16071" y="6653"/>
                    </a:lnTo>
                    <a:lnTo>
                      <a:pt x="16553" y="6557"/>
                    </a:lnTo>
                    <a:lnTo>
                      <a:pt x="17067" y="6460"/>
                    </a:lnTo>
                    <a:lnTo>
                      <a:pt x="17613" y="6396"/>
                    </a:lnTo>
                    <a:lnTo>
                      <a:pt x="18128" y="6332"/>
                    </a:lnTo>
                    <a:lnTo>
                      <a:pt x="18674" y="6299"/>
                    </a:lnTo>
                    <a:close/>
                    <a:moveTo>
                      <a:pt x="16713" y="0"/>
                    </a:moveTo>
                    <a:lnTo>
                      <a:pt x="16006" y="32"/>
                    </a:lnTo>
                    <a:lnTo>
                      <a:pt x="15331" y="64"/>
                    </a:lnTo>
                    <a:lnTo>
                      <a:pt x="14624" y="129"/>
                    </a:lnTo>
                    <a:lnTo>
                      <a:pt x="13982" y="225"/>
                    </a:lnTo>
                    <a:lnTo>
                      <a:pt x="13307" y="354"/>
                    </a:lnTo>
                    <a:lnTo>
                      <a:pt x="12664" y="482"/>
                    </a:lnTo>
                    <a:lnTo>
                      <a:pt x="12053" y="675"/>
                    </a:lnTo>
                    <a:lnTo>
                      <a:pt x="11442" y="868"/>
                    </a:lnTo>
                    <a:lnTo>
                      <a:pt x="10832" y="1125"/>
                    </a:lnTo>
                    <a:lnTo>
                      <a:pt x="10253" y="1382"/>
                    </a:lnTo>
                    <a:lnTo>
                      <a:pt x="9675" y="1671"/>
                    </a:lnTo>
                    <a:lnTo>
                      <a:pt x="9128" y="1993"/>
                    </a:lnTo>
                    <a:lnTo>
                      <a:pt x="8582" y="2346"/>
                    </a:lnTo>
                    <a:lnTo>
                      <a:pt x="8068" y="2732"/>
                    </a:lnTo>
                    <a:lnTo>
                      <a:pt x="7554" y="3150"/>
                    </a:lnTo>
                    <a:lnTo>
                      <a:pt x="7104" y="3600"/>
                    </a:lnTo>
                    <a:lnTo>
                      <a:pt x="5432" y="5239"/>
                    </a:lnTo>
                    <a:lnTo>
                      <a:pt x="5304" y="5432"/>
                    </a:lnTo>
                    <a:lnTo>
                      <a:pt x="4886" y="6010"/>
                    </a:lnTo>
                    <a:lnTo>
                      <a:pt x="4468" y="6621"/>
                    </a:lnTo>
                    <a:lnTo>
                      <a:pt x="4083" y="7264"/>
                    </a:lnTo>
                    <a:lnTo>
                      <a:pt x="3697" y="7874"/>
                    </a:lnTo>
                    <a:lnTo>
                      <a:pt x="3343" y="8517"/>
                    </a:lnTo>
                    <a:lnTo>
                      <a:pt x="2990" y="9192"/>
                    </a:lnTo>
                    <a:lnTo>
                      <a:pt x="2668" y="9835"/>
                    </a:lnTo>
                    <a:lnTo>
                      <a:pt x="2379" y="10510"/>
                    </a:lnTo>
                    <a:lnTo>
                      <a:pt x="2090" y="11185"/>
                    </a:lnTo>
                    <a:lnTo>
                      <a:pt x="1833" y="11860"/>
                    </a:lnTo>
                    <a:lnTo>
                      <a:pt x="1576" y="12567"/>
                    </a:lnTo>
                    <a:lnTo>
                      <a:pt x="1351" y="13274"/>
                    </a:lnTo>
                    <a:lnTo>
                      <a:pt x="1126" y="13981"/>
                    </a:lnTo>
                    <a:lnTo>
                      <a:pt x="933" y="14688"/>
                    </a:lnTo>
                    <a:lnTo>
                      <a:pt x="611" y="16134"/>
                    </a:lnTo>
                    <a:lnTo>
                      <a:pt x="354" y="17613"/>
                    </a:lnTo>
                    <a:lnTo>
                      <a:pt x="161" y="19123"/>
                    </a:lnTo>
                    <a:lnTo>
                      <a:pt x="65" y="20634"/>
                    </a:lnTo>
                    <a:lnTo>
                      <a:pt x="1" y="22144"/>
                    </a:lnTo>
                    <a:lnTo>
                      <a:pt x="33" y="23687"/>
                    </a:lnTo>
                    <a:lnTo>
                      <a:pt x="161" y="25230"/>
                    </a:lnTo>
                    <a:lnTo>
                      <a:pt x="322" y="26772"/>
                    </a:lnTo>
                    <a:lnTo>
                      <a:pt x="579" y="28315"/>
                    </a:lnTo>
                    <a:lnTo>
                      <a:pt x="804" y="29440"/>
                    </a:lnTo>
                    <a:lnTo>
                      <a:pt x="1061" y="30565"/>
                    </a:lnTo>
                    <a:lnTo>
                      <a:pt x="1383" y="31690"/>
                    </a:lnTo>
                    <a:lnTo>
                      <a:pt x="1736" y="32815"/>
                    </a:lnTo>
                    <a:lnTo>
                      <a:pt x="2122" y="33939"/>
                    </a:lnTo>
                    <a:lnTo>
                      <a:pt x="2540" y="35032"/>
                    </a:lnTo>
                    <a:lnTo>
                      <a:pt x="2990" y="36125"/>
                    </a:lnTo>
                    <a:lnTo>
                      <a:pt x="3504" y="37250"/>
                    </a:lnTo>
                    <a:lnTo>
                      <a:pt x="4018" y="38310"/>
                    </a:lnTo>
                    <a:lnTo>
                      <a:pt x="4597" y="39403"/>
                    </a:lnTo>
                    <a:lnTo>
                      <a:pt x="5207" y="40464"/>
                    </a:lnTo>
                    <a:lnTo>
                      <a:pt x="5882" y="41492"/>
                    </a:lnTo>
                    <a:lnTo>
                      <a:pt x="6557" y="42553"/>
                    </a:lnTo>
                    <a:lnTo>
                      <a:pt x="7296" y="43549"/>
                    </a:lnTo>
                    <a:lnTo>
                      <a:pt x="8068" y="44578"/>
                    </a:lnTo>
                    <a:lnTo>
                      <a:pt x="8871" y="45574"/>
                    </a:lnTo>
                    <a:lnTo>
                      <a:pt x="8903" y="45606"/>
                    </a:lnTo>
                    <a:lnTo>
                      <a:pt x="9611" y="46377"/>
                    </a:lnTo>
                    <a:lnTo>
                      <a:pt x="10285" y="47149"/>
                    </a:lnTo>
                    <a:lnTo>
                      <a:pt x="11025" y="47888"/>
                    </a:lnTo>
                    <a:lnTo>
                      <a:pt x="11732" y="48595"/>
                    </a:lnTo>
                    <a:lnTo>
                      <a:pt x="12471" y="49302"/>
                    </a:lnTo>
                    <a:lnTo>
                      <a:pt x="13242" y="49945"/>
                    </a:lnTo>
                    <a:lnTo>
                      <a:pt x="14014" y="50620"/>
                    </a:lnTo>
                    <a:lnTo>
                      <a:pt x="14785" y="51231"/>
                    </a:lnTo>
                    <a:lnTo>
                      <a:pt x="15588" y="51809"/>
                    </a:lnTo>
                    <a:lnTo>
                      <a:pt x="16392" y="52388"/>
                    </a:lnTo>
                    <a:lnTo>
                      <a:pt x="17195" y="52934"/>
                    </a:lnTo>
                    <a:lnTo>
                      <a:pt x="18031" y="53448"/>
                    </a:lnTo>
                    <a:lnTo>
                      <a:pt x="18867" y="53962"/>
                    </a:lnTo>
                    <a:lnTo>
                      <a:pt x="19702" y="54444"/>
                    </a:lnTo>
                    <a:lnTo>
                      <a:pt x="20538" y="54894"/>
                    </a:lnTo>
                    <a:lnTo>
                      <a:pt x="21406" y="55312"/>
                    </a:lnTo>
                    <a:lnTo>
                      <a:pt x="22274" y="55698"/>
                    </a:lnTo>
                    <a:lnTo>
                      <a:pt x="23141" y="56084"/>
                    </a:lnTo>
                    <a:lnTo>
                      <a:pt x="24009" y="56437"/>
                    </a:lnTo>
                    <a:lnTo>
                      <a:pt x="24877" y="56759"/>
                    </a:lnTo>
                    <a:lnTo>
                      <a:pt x="25745" y="57048"/>
                    </a:lnTo>
                    <a:lnTo>
                      <a:pt x="26644" y="57305"/>
                    </a:lnTo>
                    <a:lnTo>
                      <a:pt x="27544" y="57562"/>
                    </a:lnTo>
                    <a:lnTo>
                      <a:pt x="28412" y="57787"/>
                    </a:lnTo>
                    <a:lnTo>
                      <a:pt x="29312" y="57980"/>
                    </a:lnTo>
                    <a:lnTo>
                      <a:pt x="30212" y="58141"/>
                    </a:lnTo>
                    <a:lnTo>
                      <a:pt x="31112" y="58301"/>
                    </a:lnTo>
                    <a:lnTo>
                      <a:pt x="32012" y="58398"/>
                    </a:lnTo>
                    <a:lnTo>
                      <a:pt x="32912" y="58494"/>
                    </a:lnTo>
                    <a:lnTo>
                      <a:pt x="33779" y="58558"/>
                    </a:lnTo>
                    <a:lnTo>
                      <a:pt x="34679" y="58623"/>
                    </a:lnTo>
                    <a:lnTo>
                      <a:pt x="35740" y="58623"/>
                    </a:lnTo>
                    <a:lnTo>
                      <a:pt x="37186" y="57948"/>
                    </a:lnTo>
                    <a:lnTo>
                      <a:pt x="38633" y="57208"/>
                    </a:lnTo>
                    <a:lnTo>
                      <a:pt x="40079" y="56373"/>
                    </a:lnTo>
                    <a:lnTo>
                      <a:pt x="41525" y="55473"/>
                    </a:lnTo>
                    <a:lnTo>
                      <a:pt x="42971" y="54509"/>
                    </a:lnTo>
                    <a:lnTo>
                      <a:pt x="44418" y="53448"/>
                    </a:lnTo>
                    <a:lnTo>
                      <a:pt x="45864" y="52291"/>
                    </a:lnTo>
                    <a:lnTo>
                      <a:pt x="47342" y="51070"/>
                    </a:lnTo>
                    <a:lnTo>
                      <a:pt x="47953" y="50491"/>
                    </a:lnTo>
                    <a:lnTo>
                      <a:pt x="48532" y="49881"/>
                    </a:lnTo>
                    <a:lnTo>
                      <a:pt x="49078" y="49206"/>
                    </a:lnTo>
                    <a:lnTo>
                      <a:pt x="49592" y="48531"/>
                    </a:lnTo>
                    <a:lnTo>
                      <a:pt x="50042" y="47824"/>
                    </a:lnTo>
                    <a:lnTo>
                      <a:pt x="50460" y="47085"/>
                    </a:lnTo>
                    <a:lnTo>
                      <a:pt x="50846" y="46313"/>
                    </a:lnTo>
                    <a:lnTo>
                      <a:pt x="51199" y="45510"/>
                    </a:lnTo>
                    <a:lnTo>
                      <a:pt x="51488" y="44674"/>
                    </a:lnTo>
                    <a:lnTo>
                      <a:pt x="51745" y="43838"/>
                    </a:lnTo>
                    <a:lnTo>
                      <a:pt x="51970" y="42938"/>
                    </a:lnTo>
                    <a:lnTo>
                      <a:pt x="52131" y="42039"/>
                    </a:lnTo>
                    <a:lnTo>
                      <a:pt x="52292" y="41139"/>
                    </a:lnTo>
                    <a:lnTo>
                      <a:pt x="52388" y="40207"/>
                    </a:lnTo>
                    <a:lnTo>
                      <a:pt x="52453" y="39242"/>
                    </a:lnTo>
                    <a:lnTo>
                      <a:pt x="52453" y="38278"/>
                    </a:lnTo>
                    <a:lnTo>
                      <a:pt x="52420" y="36993"/>
                    </a:lnTo>
                    <a:lnTo>
                      <a:pt x="52324" y="35675"/>
                    </a:lnTo>
                    <a:lnTo>
                      <a:pt x="52163" y="34357"/>
                    </a:lnTo>
                    <a:lnTo>
                      <a:pt x="51938" y="33007"/>
                    </a:lnTo>
                    <a:lnTo>
                      <a:pt x="51649" y="31658"/>
                    </a:lnTo>
                    <a:lnTo>
                      <a:pt x="51296" y="30276"/>
                    </a:lnTo>
                    <a:lnTo>
                      <a:pt x="50878" y="28894"/>
                    </a:lnTo>
                    <a:lnTo>
                      <a:pt x="50396" y="27479"/>
                    </a:lnTo>
                    <a:lnTo>
                      <a:pt x="49817" y="26097"/>
                    </a:lnTo>
                    <a:lnTo>
                      <a:pt x="49206" y="24683"/>
                    </a:lnTo>
                    <a:lnTo>
                      <a:pt x="48532" y="23301"/>
                    </a:lnTo>
                    <a:lnTo>
                      <a:pt x="47792" y="21919"/>
                    </a:lnTo>
                    <a:lnTo>
                      <a:pt x="46989" y="20505"/>
                    </a:lnTo>
                    <a:lnTo>
                      <a:pt x="46121" y="19123"/>
                    </a:lnTo>
                    <a:lnTo>
                      <a:pt x="45221" y="17773"/>
                    </a:lnTo>
                    <a:lnTo>
                      <a:pt x="44225" y="16423"/>
                    </a:lnTo>
                    <a:lnTo>
                      <a:pt x="43389" y="15363"/>
                    </a:lnTo>
                    <a:lnTo>
                      <a:pt x="42554" y="14334"/>
                    </a:lnTo>
                    <a:lnTo>
                      <a:pt x="41461" y="13081"/>
                    </a:lnTo>
                    <a:lnTo>
                      <a:pt x="40336" y="11892"/>
                    </a:lnTo>
                    <a:lnTo>
                      <a:pt x="39211" y="10767"/>
                    </a:lnTo>
                    <a:lnTo>
                      <a:pt x="38022" y="9674"/>
                    </a:lnTo>
                    <a:lnTo>
                      <a:pt x="36833" y="8646"/>
                    </a:lnTo>
                    <a:lnTo>
                      <a:pt x="35644" y="7649"/>
                    </a:lnTo>
                    <a:lnTo>
                      <a:pt x="34390" y="6717"/>
                    </a:lnTo>
                    <a:lnTo>
                      <a:pt x="33169" y="5849"/>
                    </a:lnTo>
                    <a:lnTo>
                      <a:pt x="32365" y="5303"/>
                    </a:lnTo>
                    <a:lnTo>
                      <a:pt x="31562" y="4821"/>
                    </a:lnTo>
                    <a:lnTo>
                      <a:pt x="30758" y="4307"/>
                    </a:lnTo>
                    <a:lnTo>
                      <a:pt x="29923" y="3857"/>
                    </a:lnTo>
                    <a:lnTo>
                      <a:pt x="29119" y="3439"/>
                    </a:lnTo>
                    <a:lnTo>
                      <a:pt x="28316" y="3021"/>
                    </a:lnTo>
                    <a:lnTo>
                      <a:pt x="27512" y="2635"/>
                    </a:lnTo>
                    <a:lnTo>
                      <a:pt x="26677" y="2282"/>
                    </a:lnTo>
                    <a:lnTo>
                      <a:pt x="25809" y="1896"/>
                    </a:lnTo>
                    <a:lnTo>
                      <a:pt x="24973" y="1575"/>
                    </a:lnTo>
                    <a:lnTo>
                      <a:pt x="24105" y="1286"/>
                    </a:lnTo>
                    <a:lnTo>
                      <a:pt x="23270" y="1028"/>
                    </a:lnTo>
                    <a:lnTo>
                      <a:pt x="22402" y="804"/>
                    </a:lnTo>
                    <a:lnTo>
                      <a:pt x="21566" y="579"/>
                    </a:lnTo>
                    <a:lnTo>
                      <a:pt x="20731" y="418"/>
                    </a:lnTo>
                    <a:lnTo>
                      <a:pt x="19927" y="257"/>
                    </a:lnTo>
                    <a:lnTo>
                      <a:pt x="19092" y="161"/>
                    </a:lnTo>
                    <a:lnTo>
                      <a:pt x="18288" y="64"/>
                    </a:lnTo>
                    <a:lnTo>
                      <a:pt x="17485" y="32"/>
                    </a:lnTo>
                    <a:lnTo>
                      <a:pt x="16713" y="0"/>
                    </a:lnTo>
                    <a:close/>
                  </a:path>
                </a:pathLst>
              </a:custGeom>
              <a:solidFill>
                <a:srgbClr val="80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9" name="Google Shape;4949;p28"/>
              <p:cNvSpPr/>
              <p:nvPr/>
            </p:nvSpPr>
            <p:spPr>
              <a:xfrm>
                <a:off x="3562900" y="3533225"/>
                <a:ext cx="982700" cy="1051800"/>
              </a:xfrm>
              <a:custGeom>
                <a:avLst/>
                <a:gdLst/>
                <a:ahLst/>
                <a:cxnLst/>
                <a:rect l="l" t="t" r="r" b="b"/>
                <a:pathLst>
                  <a:path w="39308" h="42072" fill="none" extrusionOk="0">
                    <a:moveTo>
                      <a:pt x="27673" y="42071"/>
                    </a:moveTo>
                    <a:lnTo>
                      <a:pt x="27673" y="42071"/>
                    </a:lnTo>
                    <a:lnTo>
                      <a:pt x="27062" y="42039"/>
                    </a:lnTo>
                    <a:lnTo>
                      <a:pt x="26451" y="42007"/>
                    </a:lnTo>
                    <a:lnTo>
                      <a:pt x="25841" y="41943"/>
                    </a:lnTo>
                    <a:lnTo>
                      <a:pt x="25230" y="41878"/>
                    </a:lnTo>
                    <a:lnTo>
                      <a:pt x="24587" y="41782"/>
                    </a:lnTo>
                    <a:lnTo>
                      <a:pt x="23977" y="41653"/>
                    </a:lnTo>
                    <a:lnTo>
                      <a:pt x="23334" y="41493"/>
                    </a:lnTo>
                    <a:lnTo>
                      <a:pt x="22691" y="41332"/>
                    </a:lnTo>
                    <a:lnTo>
                      <a:pt x="22048" y="41139"/>
                    </a:lnTo>
                    <a:lnTo>
                      <a:pt x="21406" y="40914"/>
                    </a:lnTo>
                    <a:lnTo>
                      <a:pt x="20763" y="40689"/>
                    </a:lnTo>
                    <a:lnTo>
                      <a:pt x="20120" y="40432"/>
                    </a:lnTo>
                    <a:lnTo>
                      <a:pt x="18834" y="39853"/>
                    </a:lnTo>
                    <a:lnTo>
                      <a:pt x="17549" y="39211"/>
                    </a:lnTo>
                    <a:lnTo>
                      <a:pt x="16263" y="38471"/>
                    </a:lnTo>
                    <a:lnTo>
                      <a:pt x="14978" y="37668"/>
                    </a:lnTo>
                    <a:lnTo>
                      <a:pt x="13692" y="36768"/>
                    </a:lnTo>
                    <a:lnTo>
                      <a:pt x="12471" y="35772"/>
                    </a:lnTo>
                    <a:lnTo>
                      <a:pt x="11217" y="34743"/>
                    </a:lnTo>
                    <a:lnTo>
                      <a:pt x="10028" y="33618"/>
                    </a:lnTo>
                    <a:lnTo>
                      <a:pt x="8871" y="32397"/>
                    </a:lnTo>
                    <a:lnTo>
                      <a:pt x="7746" y="31144"/>
                    </a:lnTo>
                    <a:lnTo>
                      <a:pt x="7746" y="31144"/>
                    </a:lnTo>
                    <a:lnTo>
                      <a:pt x="6943" y="30179"/>
                    </a:lnTo>
                    <a:lnTo>
                      <a:pt x="6204" y="29183"/>
                    </a:lnTo>
                    <a:lnTo>
                      <a:pt x="5496" y="28219"/>
                    </a:lnTo>
                    <a:lnTo>
                      <a:pt x="4822" y="27223"/>
                    </a:lnTo>
                    <a:lnTo>
                      <a:pt x="4211" y="26194"/>
                    </a:lnTo>
                    <a:lnTo>
                      <a:pt x="3632" y="25198"/>
                    </a:lnTo>
                    <a:lnTo>
                      <a:pt x="3086" y="24169"/>
                    </a:lnTo>
                    <a:lnTo>
                      <a:pt x="2604" y="23173"/>
                    </a:lnTo>
                    <a:lnTo>
                      <a:pt x="2154" y="22145"/>
                    </a:lnTo>
                    <a:lnTo>
                      <a:pt x="1736" y="21116"/>
                    </a:lnTo>
                    <a:lnTo>
                      <a:pt x="1350" y="20120"/>
                    </a:lnTo>
                    <a:lnTo>
                      <a:pt x="1029" y="19091"/>
                    </a:lnTo>
                    <a:lnTo>
                      <a:pt x="772" y="18095"/>
                    </a:lnTo>
                    <a:lnTo>
                      <a:pt x="515" y="17099"/>
                    </a:lnTo>
                    <a:lnTo>
                      <a:pt x="322" y="16102"/>
                    </a:lnTo>
                    <a:lnTo>
                      <a:pt x="193" y="15138"/>
                    </a:lnTo>
                    <a:lnTo>
                      <a:pt x="65" y="14174"/>
                    </a:lnTo>
                    <a:lnTo>
                      <a:pt x="33" y="13242"/>
                    </a:lnTo>
                    <a:lnTo>
                      <a:pt x="1" y="12310"/>
                    </a:lnTo>
                    <a:lnTo>
                      <a:pt x="33" y="11378"/>
                    </a:lnTo>
                    <a:lnTo>
                      <a:pt x="97" y="10510"/>
                    </a:lnTo>
                    <a:lnTo>
                      <a:pt x="226" y="9642"/>
                    </a:lnTo>
                    <a:lnTo>
                      <a:pt x="418" y="8807"/>
                    </a:lnTo>
                    <a:lnTo>
                      <a:pt x="611" y="7971"/>
                    </a:lnTo>
                    <a:lnTo>
                      <a:pt x="868" y="7200"/>
                    </a:lnTo>
                    <a:lnTo>
                      <a:pt x="1190" y="6428"/>
                    </a:lnTo>
                    <a:lnTo>
                      <a:pt x="1543" y="5689"/>
                    </a:lnTo>
                    <a:lnTo>
                      <a:pt x="1929" y="5014"/>
                    </a:lnTo>
                    <a:lnTo>
                      <a:pt x="2379" y="4339"/>
                    </a:lnTo>
                    <a:lnTo>
                      <a:pt x="2893" y="3729"/>
                    </a:lnTo>
                    <a:lnTo>
                      <a:pt x="3440" y="3150"/>
                    </a:lnTo>
                    <a:lnTo>
                      <a:pt x="4018" y="2604"/>
                    </a:lnTo>
                    <a:lnTo>
                      <a:pt x="4018" y="2604"/>
                    </a:lnTo>
                    <a:lnTo>
                      <a:pt x="4436" y="2282"/>
                    </a:lnTo>
                    <a:lnTo>
                      <a:pt x="4822" y="1993"/>
                    </a:lnTo>
                    <a:lnTo>
                      <a:pt x="5239" y="1704"/>
                    </a:lnTo>
                    <a:lnTo>
                      <a:pt x="5689" y="1447"/>
                    </a:lnTo>
                    <a:lnTo>
                      <a:pt x="6139" y="1222"/>
                    </a:lnTo>
                    <a:lnTo>
                      <a:pt x="6589" y="997"/>
                    </a:lnTo>
                    <a:lnTo>
                      <a:pt x="7039" y="804"/>
                    </a:lnTo>
                    <a:lnTo>
                      <a:pt x="7521" y="643"/>
                    </a:lnTo>
                    <a:lnTo>
                      <a:pt x="8003" y="482"/>
                    </a:lnTo>
                    <a:lnTo>
                      <a:pt x="8518" y="354"/>
                    </a:lnTo>
                    <a:lnTo>
                      <a:pt x="9000" y="258"/>
                    </a:lnTo>
                    <a:lnTo>
                      <a:pt x="9514" y="161"/>
                    </a:lnTo>
                    <a:lnTo>
                      <a:pt x="10060" y="97"/>
                    </a:lnTo>
                    <a:lnTo>
                      <a:pt x="10575" y="33"/>
                    </a:lnTo>
                    <a:lnTo>
                      <a:pt x="11121" y="0"/>
                    </a:lnTo>
                    <a:lnTo>
                      <a:pt x="11667" y="0"/>
                    </a:lnTo>
                    <a:lnTo>
                      <a:pt x="11667" y="0"/>
                    </a:lnTo>
                    <a:lnTo>
                      <a:pt x="12246" y="33"/>
                    </a:lnTo>
                    <a:lnTo>
                      <a:pt x="12856" y="65"/>
                    </a:lnTo>
                    <a:lnTo>
                      <a:pt x="13467" y="97"/>
                    </a:lnTo>
                    <a:lnTo>
                      <a:pt x="14078" y="193"/>
                    </a:lnTo>
                    <a:lnTo>
                      <a:pt x="14721" y="290"/>
                    </a:lnTo>
                    <a:lnTo>
                      <a:pt x="15331" y="418"/>
                    </a:lnTo>
                    <a:lnTo>
                      <a:pt x="15974" y="579"/>
                    </a:lnTo>
                    <a:lnTo>
                      <a:pt x="16617" y="740"/>
                    </a:lnTo>
                    <a:lnTo>
                      <a:pt x="17260" y="932"/>
                    </a:lnTo>
                    <a:lnTo>
                      <a:pt x="17902" y="1125"/>
                    </a:lnTo>
                    <a:lnTo>
                      <a:pt x="18545" y="1382"/>
                    </a:lnTo>
                    <a:lnTo>
                      <a:pt x="19188" y="1607"/>
                    </a:lnTo>
                    <a:lnTo>
                      <a:pt x="20473" y="2186"/>
                    </a:lnTo>
                    <a:lnTo>
                      <a:pt x="21759" y="2861"/>
                    </a:lnTo>
                    <a:lnTo>
                      <a:pt x="23077" y="3600"/>
                    </a:lnTo>
                    <a:lnTo>
                      <a:pt x="24330" y="4404"/>
                    </a:lnTo>
                    <a:lnTo>
                      <a:pt x="25616" y="5303"/>
                    </a:lnTo>
                    <a:lnTo>
                      <a:pt x="26869" y="6268"/>
                    </a:lnTo>
                    <a:lnTo>
                      <a:pt x="28091" y="7328"/>
                    </a:lnTo>
                    <a:lnTo>
                      <a:pt x="29280" y="8453"/>
                    </a:lnTo>
                    <a:lnTo>
                      <a:pt x="30437" y="9674"/>
                    </a:lnTo>
                    <a:lnTo>
                      <a:pt x="31562" y="10928"/>
                    </a:lnTo>
                    <a:lnTo>
                      <a:pt x="31562" y="10928"/>
                    </a:lnTo>
                    <a:lnTo>
                      <a:pt x="32365" y="11892"/>
                    </a:lnTo>
                    <a:lnTo>
                      <a:pt x="33104" y="12856"/>
                    </a:lnTo>
                    <a:lnTo>
                      <a:pt x="33811" y="13853"/>
                    </a:lnTo>
                    <a:lnTo>
                      <a:pt x="34486" y="14849"/>
                    </a:lnTo>
                    <a:lnTo>
                      <a:pt x="35097" y="15845"/>
                    </a:lnTo>
                    <a:lnTo>
                      <a:pt x="35676" y="16874"/>
                    </a:lnTo>
                    <a:lnTo>
                      <a:pt x="36222" y="17870"/>
                    </a:lnTo>
                    <a:lnTo>
                      <a:pt x="36704" y="18898"/>
                    </a:lnTo>
                    <a:lnTo>
                      <a:pt x="37154" y="19927"/>
                    </a:lnTo>
                    <a:lnTo>
                      <a:pt x="37572" y="20923"/>
                    </a:lnTo>
                    <a:lnTo>
                      <a:pt x="37957" y="21952"/>
                    </a:lnTo>
                    <a:lnTo>
                      <a:pt x="38279" y="22980"/>
                    </a:lnTo>
                    <a:lnTo>
                      <a:pt x="38568" y="23977"/>
                    </a:lnTo>
                    <a:lnTo>
                      <a:pt x="38793" y="24973"/>
                    </a:lnTo>
                    <a:lnTo>
                      <a:pt x="38986" y="25937"/>
                    </a:lnTo>
                    <a:lnTo>
                      <a:pt x="39114" y="26933"/>
                    </a:lnTo>
                    <a:lnTo>
                      <a:pt x="39243" y="27898"/>
                    </a:lnTo>
                    <a:lnTo>
                      <a:pt x="39307" y="28830"/>
                    </a:lnTo>
                    <a:lnTo>
                      <a:pt x="39307" y="29762"/>
                    </a:lnTo>
                    <a:lnTo>
                      <a:pt x="39275" y="30662"/>
                    </a:lnTo>
                    <a:lnTo>
                      <a:pt x="39211" y="31561"/>
                    </a:lnTo>
                    <a:lnTo>
                      <a:pt x="39082" y="32429"/>
                    </a:lnTo>
                    <a:lnTo>
                      <a:pt x="38922" y="33265"/>
                    </a:lnTo>
                    <a:lnTo>
                      <a:pt x="38697" y="34100"/>
                    </a:lnTo>
                    <a:lnTo>
                      <a:pt x="38440" y="34872"/>
                    </a:lnTo>
                    <a:lnTo>
                      <a:pt x="38118" y="35643"/>
                    </a:lnTo>
                    <a:lnTo>
                      <a:pt x="37765" y="36350"/>
                    </a:lnTo>
                    <a:lnTo>
                      <a:pt x="37379" y="37057"/>
                    </a:lnTo>
                    <a:lnTo>
                      <a:pt x="36929" y="37732"/>
                    </a:lnTo>
                    <a:lnTo>
                      <a:pt x="36415" y="38343"/>
                    </a:lnTo>
                    <a:lnTo>
                      <a:pt x="35868" y="38921"/>
                    </a:lnTo>
                    <a:lnTo>
                      <a:pt x="35290" y="39468"/>
                    </a:lnTo>
                    <a:lnTo>
                      <a:pt x="35290" y="39468"/>
                    </a:lnTo>
                    <a:lnTo>
                      <a:pt x="34904" y="39789"/>
                    </a:lnTo>
                    <a:lnTo>
                      <a:pt x="34486" y="40078"/>
                    </a:lnTo>
                    <a:lnTo>
                      <a:pt x="34069" y="40368"/>
                    </a:lnTo>
                    <a:lnTo>
                      <a:pt x="33619" y="40625"/>
                    </a:lnTo>
                    <a:lnTo>
                      <a:pt x="33201" y="40850"/>
                    </a:lnTo>
                    <a:lnTo>
                      <a:pt x="32719" y="41043"/>
                    </a:lnTo>
                    <a:lnTo>
                      <a:pt x="32269" y="41235"/>
                    </a:lnTo>
                    <a:lnTo>
                      <a:pt x="31787" y="41428"/>
                    </a:lnTo>
                    <a:lnTo>
                      <a:pt x="31305" y="41557"/>
                    </a:lnTo>
                    <a:lnTo>
                      <a:pt x="30790" y="41685"/>
                    </a:lnTo>
                    <a:lnTo>
                      <a:pt x="30308" y="41814"/>
                    </a:lnTo>
                    <a:lnTo>
                      <a:pt x="29794" y="41910"/>
                    </a:lnTo>
                    <a:lnTo>
                      <a:pt x="29280" y="41975"/>
                    </a:lnTo>
                    <a:lnTo>
                      <a:pt x="28733" y="42007"/>
                    </a:lnTo>
                    <a:lnTo>
                      <a:pt x="28187" y="42039"/>
                    </a:lnTo>
                    <a:lnTo>
                      <a:pt x="27673" y="4207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0" name="Google Shape;4950;p28"/>
              <p:cNvSpPr/>
              <p:nvPr/>
            </p:nvSpPr>
            <p:spPr>
              <a:xfrm>
                <a:off x="3374075" y="3375750"/>
                <a:ext cx="1311325" cy="1465575"/>
              </a:xfrm>
              <a:custGeom>
                <a:avLst/>
                <a:gdLst/>
                <a:ahLst/>
                <a:cxnLst/>
                <a:rect l="l" t="t" r="r" b="b"/>
                <a:pathLst>
                  <a:path w="52453" h="58623" fill="none" extrusionOk="0">
                    <a:moveTo>
                      <a:pt x="16713" y="0"/>
                    </a:moveTo>
                    <a:lnTo>
                      <a:pt x="16713" y="0"/>
                    </a:lnTo>
                    <a:lnTo>
                      <a:pt x="16006" y="32"/>
                    </a:lnTo>
                    <a:lnTo>
                      <a:pt x="15331" y="64"/>
                    </a:lnTo>
                    <a:lnTo>
                      <a:pt x="14624" y="129"/>
                    </a:lnTo>
                    <a:lnTo>
                      <a:pt x="13982" y="225"/>
                    </a:lnTo>
                    <a:lnTo>
                      <a:pt x="13307" y="354"/>
                    </a:lnTo>
                    <a:lnTo>
                      <a:pt x="12664" y="482"/>
                    </a:lnTo>
                    <a:lnTo>
                      <a:pt x="12053" y="675"/>
                    </a:lnTo>
                    <a:lnTo>
                      <a:pt x="11442" y="868"/>
                    </a:lnTo>
                    <a:lnTo>
                      <a:pt x="10832" y="1125"/>
                    </a:lnTo>
                    <a:lnTo>
                      <a:pt x="10253" y="1382"/>
                    </a:lnTo>
                    <a:lnTo>
                      <a:pt x="9675" y="1671"/>
                    </a:lnTo>
                    <a:lnTo>
                      <a:pt x="9128" y="1993"/>
                    </a:lnTo>
                    <a:lnTo>
                      <a:pt x="8582" y="2346"/>
                    </a:lnTo>
                    <a:lnTo>
                      <a:pt x="8068" y="2732"/>
                    </a:lnTo>
                    <a:lnTo>
                      <a:pt x="7554" y="3150"/>
                    </a:lnTo>
                    <a:lnTo>
                      <a:pt x="7104" y="3600"/>
                    </a:lnTo>
                    <a:lnTo>
                      <a:pt x="7104" y="3600"/>
                    </a:lnTo>
                    <a:lnTo>
                      <a:pt x="5432" y="5239"/>
                    </a:lnTo>
                    <a:lnTo>
                      <a:pt x="5432" y="5239"/>
                    </a:lnTo>
                    <a:lnTo>
                      <a:pt x="5432" y="5239"/>
                    </a:lnTo>
                    <a:lnTo>
                      <a:pt x="5304" y="5432"/>
                    </a:lnTo>
                    <a:lnTo>
                      <a:pt x="5304" y="5432"/>
                    </a:lnTo>
                    <a:lnTo>
                      <a:pt x="4886" y="6010"/>
                    </a:lnTo>
                    <a:lnTo>
                      <a:pt x="4468" y="6621"/>
                    </a:lnTo>
                    <a:lnTo>
                      <a:pt x="4083" y="7264"/>
                    </a:lnTo>
                    <a:lnTo>
                      <a:pt x="3697" y="7874"/>
                    </a:lnTo>
                    <a:lnTo>
                      <a:pt x="3343" y="8517"/>
                    </a:lnTo>
                    <a:lnTo>
                      <a:pt x="2990" y="9192"/>
                    </a:lnTo>
                    <a:lnTo>
                      <a:pt x="2668" y="9835"/>
                    </a:lnTo>
                    <a:lnTo>
                      <a:pt x="2379" y="10510"/>
                    </a:lnTo>
                    <a:lnTo>
                      <a:pt x="2090" y="11185"/>
                    </a:lnTo>
                    <a:lnTo>
                      <a:pt x="1833" y="11860"/>
                    </a:lnTo>
                    <a:lnTo>
                      <a:pt x="1576" y="12567"/>
                    </a:lnTo>
                    <a:lnTo>
                      <a:pt x="1351" y="13274"/>
                    </a:lnTo>
                    <a:lnTo>
                      <a:pt x="1126" y="13981"/>
                    </a:lnTo>
                    <a:lnTo>
                      <a:pt x="933" y="14688"/>
                    </a:lnTo>
                    <a:lnTo>
                      <a:pt x="611" y="16134"/>
                    </a:lnTo>
                    <a:lnTo>
                      <a:pt x="354" y="17613"/>
                    </a:lnTo>
                    <a:lnTo>
                      <a:pt x="161" y="19123"/>
                    </a:lnTo>
                    <a:lnTo>
                      <a:pt x="65" y="20634"/>
                    </a:lnTo>
                    <a:lnTo>
                      <a:pt x="1" y="22144"/>
                    </a:lnTo>
                    <a:lnTo>
                      <a:pt x="33" y="23687"/>
                    </a:lnTo>
                    <a:lnTo>
                      <a:pt x="161" y="25230"/>
                    </a:lnTo>
                    <a:lnTo>
                      <a:pt x="322" y="26772"/>
                    </a:lnTo>
                    <a:lnTo>
                      <a:pt x="579" y="28315"/>
                    </a:lnTo>
                    <a:lnTo>
                      <a:pt x="579" y="28315"/>
                    </a:lnTo>
                    <a:lnTo>
                      <a:pt x="804" y="29440"/>
                    </a:lnTo>
                    <a:lnTo>
                      <a:pt x="1061" y="30565"/>
                    </a:lnTo>
                    <a:lnTo>
                      <a:pt x="1383" y="31690"/>
                    </a:lnTo>
                    <a:lnTo>
                      <a:pt x="1736" y="32815"/>
                    </a:lnTo>
                    <a:lnTo>
                      <a:pt x="2122" y="33939"/>
                    </a:lnTo>
                    <a:lnTo>
                      <a:pt x="2540" y="35032"/>
                    </a:lnTo>
                    <a:lnTo>
                      <a:pt x="2990" y="36125"/>
                    </a:lnTo>
                    <a:lnTo>
                      <a:pt x="3504" y="37250"/>
                    </a:lnTo>
                    <a:lnTo>
                      <a:pt x="4018" y="38310"/>
                    </a:lnTo>
                    <a:lnTo>
                      <a:pt x="4597" y="39403"/>
                    </a:lnTo>
                    <a:lnTo>
                      <a:pt x="5207" y="40464"/>
                    </a:lnTo>
                    <a:lnTo>
                      <a:pt x="5882" y="41492"/>
                    </a:lnTo>
                    <a:lnTo>
                      <a:pt x="6557" y="42553"/>
                    </a:lnTo>
                    <a:lnTo>
                      <a:pt x="7296" y="43549"/>
                    </a:lnTo>
                    <a:lnTo>
                      <a:pt x="8068" y="44578"/>
                    </a:lnTo>
                    <a:lnTo>
                      <a:pt x="8871" y="45574"/>
                    </a:lnTo>
                    <a:lnTo>
                      <a:pt x="8871" y="45574"/>
                    </a:lnTo>
                    <a:lnTo>
                      <a:pt x="8903" y="45606"/>
                    </a:lnTo>
                    <a:lnTo>
                      <a:pt x="8903" y="45606"/>
                    </a:lnTo>
                    <a:lnTo>
                      <a:pt x="9611" y="46377"/>
                    </a:lnTo>
                    <a:lnTo>
                      <a:pt x="10285" y="47149"/>
                    </a:lnTo>
                    <a:lnTo>
                      <a:pt x="11025" y="47888"/>
                    </a:lnTo>
                    <a:lnTo>
                      <a:pt x="11732" y="48595"/>
                    </a:lnTo>
                    <a:lnTo>
                      <a:pt x="12471" y="49302"/>
                    </a:lnTo>
                    <a:lnTo>
                      <a:pt x="13242" y="49945"/>
                    </a:lnTo>
                    <a:lnTo>
                      <a:pt x="14014" y="50620"/>
                    </a:lnTo>
                    <a:lnTo>
                      <a:pt x="14785" y="51231"/>
                    </a:lnTo>
                    <a:lnTo>
                      <a:pt x="15588" y="51809"/>
                    </a:lnTo>
                    <a:lnTo>
                      <a:pt x="16392" y="52388"/>
                    </a:lnTo>
                    <a:lnTo>
                      <a:pt x="17195" y="52934"/>
                    </a:lnTo>
                    <a:lnTo>
                      <a:pt x="18031" y="53448"/>
                    </a:lnTo>
                    <a:lnTo>
                      <a:pt x="18867" y="53962"/>
                    </a:lnTo>
                    <a:lnTo>
                      <a:pt x="19702" y="54444"/>
                    </a:lnTo>
                    <a:lnTo>
                      <a:pt x="20538" y="54894"/>
                    </a:lnTo>
                    <a:lnTo>
                      <a:pt x="21406" y="55312"/>
                    </a:lnTo>
                    <a:lnTo>
                      <a:pt x="22274" y="55698"/>
                    </a:lnTo>
                    <a:lnTo>
                      <a:pt x="23141" y="56084"/>
                    </a:lnTo>
                    <a:lnTo>
                      <a:pt x="24009" y="56437"/>
                    </a:lnTo>
                    <a:lnTo>
                      <a:pt x="24877" y="56759"/>
                    </a:lnTo>
                    <a:lnTo>
                      <a:pt x="25745" y="57048"/>
                    </a:lnTo>
                    <a:lnTo>
                      <a:pt x="26644" y="57305"/>
                    </a:lnTo>
                    <a:lnTo>
                      <a:pt x="27544" y="57562"/>
                    </a:lnTo>
                    <a:lnTo>
                      <a:pt x="28412" y="57787"/>
                    </a:lnTo>
                    <a:lnTo>
                      <a:pt x="29312" y="57980"/>
                    </a:lnTo>
                    <a:lnTo>
                      <a:pt x="30212" y="58141"/>
                    </a:lnTo>
                    <a:lnTo>
                      <a:pt x="31112" y="58301"/>
                    </a:lnTo>
                    <a:lnTo>
                      <a:pt x="32012" y="58398"/>
                    </a:lnTo>
                    <a:lnTo>
                      <a:pt x="32912" y="58494"/>
                    </a:lnTo>
                    <a:lnTo>
                      <a:pt x="33779" y="58558"/>
                    </a:lnTo>
                    <a:lnTo>
                      <a:pt x="34679" y="58623"/>
                    </a:lnTo>
                    <a:lnTo>
                      <a:pt x="35579" y="58623"/>
                    </a:lnTo>
                    <a:lnTo>
                      <a:pt x="35579" y="58623"/>
                    </a:lnTo>
                    <a:lnTo>
                      <a:pt x="35740" y="58623"/>
                    </a:lnTo>
                    <a:lnTo>
                      <a:pt x="35740" y="58623"/>
                    </a:lnTo>
                    <a:lnTo>
                      <a:pt x="37186" y="57948"/>
                    </a:lnTo>
                    <a:lnTo>
                      <a:pt x="38633" y="57208"/>
                    </a:lnTo>
                    <a:lnTo>
                      <a:pt x="40079" y="56373"/>
                    </a:lnTo>
                    <a:lnTo>
                      <a:pt x="41525" y="55473"/>
                    </a:lnTo>
                    <a:lnTo>
                      <a:pt x="42971" y="54509"/>
                    </a:lnTo>
                    <a:lnTo>
                      <a:pt x="44418" y="53448"/>
                    </a:lnTo>
                    <a:lnTo>
                      <a:pt x="45864" y="52291"/>
                    </a:lnTo>
                    <a:lnTo>
                      <a:pt x="47342" y="51070"/>
                    </a:lnTo>
                    <a:lnTo>
                      <a:pt x="47342" y="51070"/>
                    </a:lnTo>
                    <a:lnTo>
                      <a:pt x="47953" y="50491"/>
                    </a:lnTo>
                    <a:lnTo>
                      <a:pt x="48532" y="49881"/>
                    </a:lnTo>
                    <a:lnTo>
                      <a:pt x="49078" y="49206"/>
                    </a:lnTo>
                    <a:lnTo>
                      <a:pt x="49592" y="48531"/>
                    </a:lnTo>
                    <a:lnTo>
                      <a:pt x="50042" y="47824"/>
                    </a:lnTo>
                    <a:lnTo>
                      <a:pt x="50460" y="47085"/>
                    </a:lnTo>
                    <a:lnTo>
                      <a:pt x="50846" y="46313"/>
                    </a:lnTo>
                    <a:lnTo>
                      <a:pt x="51199" y="45510"/>
                    </a:lnTo>
                    <a:lnTo>
                      <a:pt x="51488" y="44674"/>
                    </a:lnTo>
                    <a:lnTo>
                      <a:pt x="51745" y="43838"/>
                    </a:lnTo>
                    <a:lnTo>
                      <a:pt x="51970" y="42938"/>
                    </a:lnTo>
                    <a:lnTo>
                      <a:pt x="52131" y="42039"/>
                    </a:lnTo>
                    <a:lnTo>
                      <a:pt x="52292" y="41139"/>
                    </a:lnTo>
                    <a:lnTo>
                      <a:pt x="52388" y="40207"/>
                    </a:lnTo>
                    <a:lnTo>
                      <a:pt x="52453" y="39242"/>
                    </a:lnTo>
                    <a:lnTo>
                      <a:pt x="52453" y="38278"/>
                    </a:lnTo>
                    <a:lnTo>
                      <a:pt x="52453" y="38278"/>
                    </a:lnTo>
                    <a:lnTo>
                      <a:pt x="52420" y="36993"/>
                    </a:lnTo>
                    <a:lnTo>
                      <a:pt x="52324" y="35675"/>
                    </a:lnTo>
                    <a:lnTo>
                      <a:pt x="52163" y="34357"/>
                    </a:lnTo>
                    <a:lnTo>
                      <a:pt x="51938" y="33007"/>
                    </a:lnTo>
                    <a:lnTo>
                      <a:pt x="51649" y="31658"/>
                    </a:lnTo>
                    <a:lnTo>
                      <a:pt x="51296" y="30276"/>
                    </a:lnTo>
                    <a:lnTo>
                      <a:pt x="50878" y="28894"/>
                    </a:lnTo>
                    <a:lnTo>
                      <a:pt x="50396" y="27479"/>
                    </a:lnTo>
                    <a:lnTo>
                      <a:pt x="49817" y="26097"/>
                    </a:lnTo>
                    <a:lnTo>
                      <a:pt x="49206" y="24683"/>
                    </a:lnTo>
                    <a:lnTo>
                      <a:pt x="48532" y="23301"/>
                    </a:lnTo>
                    <a:lnTo>
                      <a:pt x="47792" y="21919"/>
                    </a:lnTo>
                    <a:lnTo>
                      <a:pt x="46989" y="20505"/>
                    </a:lnTo>
                    <a:lnTo>
                      <a:pt x="46121" y="19123"/>
                    </a:lnTo>
                    <a:lnTo>
                      <a:pt x="45221" y="17773"/>
                    </a:lnTo>
                    <a:lnTo>
                      <a:pt x="44225" y="16423"/>
                    </a:lnTo>
                    <a:lnTo>
                      <a:pt x="44225" y="16423"/>
                    </a:lnTo>
                    <a:lnTo>
                      <a:pt x="43389" y="15363"/>
                    </a:lnTo>
                    <a:lnTo>
                      <a:pt x="42554" y="14334"/>
                    </a:lnTo>
                    <a:lnTo>
                      <a:pt x="42554" y="14334"/>
                    </a:lnTo>
                    <a:lnTo>
                      <a:pt x="41461" y="13081"/>
                    </a:lnTo>
                    <a:lnTo>
                      <a:pt x="40336" y="11892"/>
                    </a:lnTo>
                    <a:lnTo>
                      <a:pt x="39211" y="10767"/>
                    </a:lnTo>
                    <a:lnTo>
                      <a:pt x="38022" y="9674"/>
                    </a:lnTo>
                    <a:lnTo>
                      <a:pt x="36833" y="8646"/>
                    </a:lnTo>
                    <a:lnTo>
                      <a:pt x="35644" y="7649"/>
                    </a:lnTo>
                    <a:lnTo>
                      <a:pt x="34390" y="6717"/>
                    </a:lnTo>
                    <a:lnTo>
                      <a:pt x="33169" y="5849"/>
                    </a:lnTo>
                    <a:lnTo>
                      <a:pt x="33169" y="5849"/>
                    </a:lnTo>
                    <a:lnTo>
                      <a:pt x="32365" y="5303"/>
                    </a:lnTo>
                    <a:lnTo>
                      <a:pt x="31562" y="4821"/>
                    </a:lnTo>
                    <a:lnTo>
                      <a:pt x="30758" y="4307"/>
                    </a:lnTo>
                    <a:lnTo>
                      <a:pt x="29923" y="3857"/>
                    </a:lnTo>
                    <a:lnTo>
                      <a:pt x="29119" y="3439"/>
                    </a:lnTo>
                    <a:lnTo>
                      <a:pt x="28316" y="3021"/>
                    </a:lnTo>
                    <a:lnTo>
                      <a:pt x="27512" y="2635"/>
                    </a:lnTo>
                    <a:lnTo>
                      <a:pt x="26677" y="2282"/>
                    </a:lnTo>
                    <a:lnTo>
                      <a:pt x="26677" y="2282"/>
                    </a:lnTo>
                    <a:lnTo>
                      <a:pt x="25809" y="1896"/>
                    </a:lnTo>
                    <a:lnTo>
                      <a:pt x="24973" y="1575"/>
                    </a:lnTo>
                    <a:lnTo>
                      <a:pt x="24105" y="1286"/>
                    </a:lnTo>
                    <a:lnTo>
                      <a:pt x="23270" y="1028"/>
                    </a:lnTo>
                    <a:lnTo>
                      <a:pt x="22402" y="804"/>
                    </a:lnTo>
                    <a:lnTo>
                      <a:pt x="21566" y="579"/>
                    </a:lnTo>
                    <a:lnTo>
                      <a:pt x="20731" y="418"/>
                    </a:lnTo>
                    <a:lnTo>
                      <a:pt x="19927" y="257"/>
                    </a:lnTo>
                    <a:lnTo>
                      <a:pt x="19927" y="257"/>
                    </a:lnTo>
                    <a:lnTo>
                      <a:pt x="19092" y="161"/>
                    </a:lnTo>
                    <a:lnTo>
                      <a:pt x="18288" y="64"/>
                    </a:lnTo>
                    <a:lnTo>
                      <a:pt x="17485" y="32"/>
                    </a:lnTo>
                    <a:lnTo>
                      <a:pt x="1671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1" name="Google Shape;4951;p28"/>
              <p:cNvSpPr/>
              <p:nvPr/>
            </p:nvSpPr>
            <p:spPr>
              <a:xfrm>
                <a:off x="3562900" y="3533225"/>
                <a:ext cx="982700" cy="1051800"/>
              </a:xfrm>
              <a:custGeom>
                <a:avLst/>
                <a:gdLst/>
                <a:ahLst/>
                <a:cxnLst/>
                <a:rect l="l" t="t" r="r" b="b"/>
                <a:pathLst>
                  <a:path w="39308" h="42072" extrusionOk="0">
                    <a:moveTo>
                      <a:pt x="11603" y="0"/>
                    </a:moveTo>
                    <a:lnTo>
                      <a:pt x="10735" y="33"/>
                    </a:lnTo>
                    <a:lnTo>
                      <a:pt x="9900" y="97"/>
                    </a:lnTo>
                    <a:lnTo>
                      <a:pt x="9064" y="225"/>
                    </a:lnTo>
                    <a:lnTo>
                      <a:pt x="8260" y="418"/>
                    </a:lnTo>
                    <a:lnTo>
                      <a:pt x="7489" y="643"/>
                    </a:lnTo>
                    <a:lnTo>
                      <a:pt x="6750" y="932"/>
                    </a:lnTo>
                    <a:lnTo>
                      <a:pt x="6011" y="1254"/>
                    </a:lnTo>
                    <a:lnTo>
                      <a:pt x="5336" y="1672"/>
                    </a:lnTo>
                    <a:lnTo>
                      <a:pt x="4661" y="2089"/>
                    </a:lnTo>
                    <a:lnTo>
                      <a:pt x="4018" y="2604"/>
                    </a:lnTo>
                    <a:lnTo>
                      <a:pt x="3440" y="3150"/>
                    </a:lnTo>
                    <a:lnTo>
                      <a:pt x="2893" y="3729"/>
                    </a:lnTo>
                    <a:lnTo>
                      <a:pt x="2379" y="4339"/>
                    </a:lnTo>
                    <a:lnTo>
                      <a:pt x="1929" y="5014"/>
                    </a:lnTo>
                    <a:lnTo>
                      <a:pt x="1543" y="5689"/>
                    </a:lnTo>
                    <a:lnTo>
                      <a:pt x="1190" y="6428"/>
                    </a:lnTo>
                    <a:lnTo>
                      <a:pt x="868" y="7200"/>
                    </a:lnTo>
                    <a:lnTo>
                      <a:pt x="611" y="7971"/>
                    </a:lnTo>
                    <a:lnTo>
                      <a:pt x="418" y="8807"/>
                    </a:lnTo>
                    <a:lnTo>
                      <a:pt x="226" y="9642"/>
                    </a:lnTo>
                    <a:lnTo>
                      <a:pt x="97" y="10510"/>
                    </a:lnTo>
                    <a:lnTo>
                      <a:pt x="33" y="11378"/>
                    </a:lnTo>
                    <a:lnTo>
                      <a:pt x="1" y="12310"/>
                    </a:lnTo>
                    <a:lnTo>
                      <a:pt x="33" y="13242"/>
                    </a:lnTo>
                    <a:lnTo>
                      <a:pt x="65" y="14174"/>
                    </a:lnTo>
                    <a:lnTo>
                      <a:pt x="193" y="15138"/>
                    </a:lnTo>
                    <a:lnTo>
                      <a:pt x="322" y="16102"/>
                    </a:lnTo>
                    <a:lnTo>
                      <a:pt x="515" y="17099"/>
                    </a:lnTo>
                    <a:lnTo>
                      <a:pt x="772" y="18095"/>
                    </a:lnTo>
                    <a:lnTo>
                      <a:pt x="1029" y="19091"/>
                    </a:lnTo>
                    <a:lnTo>
                      <a:pt x="1350" y="20120"/>
                    </a:lnTo>
                    <a:lnTo>
                      <a:pt x="1736" y="21116"/>
                    </a:lnTo>
                    <a:lnTo>
                      <a:pt x="2154" y="22145"/>
                    </a:lnTo>
                    <a:lnTo>
                      <a:pt x="2604" y="23173"/>
                    </a:lnTo>
                    <a:lnTo>
                      <a:pt x="3086" y="24169"/>
                    </a:lnTo>
                    <a:lnTo>
                      <a:pt x="3632" y="25198"/>
                    </a:lnTo>
                    <a:lnTo>
                      <a:pt x="4211" y="26194"/>
                    </a:lnTo>
                    <a:lnTo>
                      <a:pt x="4822" y="27223"/>
                    </a:lnTo>
                    <a:lnTo>
                      <a:pt x="5496" y="28219"/>
                    </a:lnTo>
                    <a:lnTo>
                      <a:pt x="6204" y="29183"/>
                    </a:lnTo>
                    <a:lnTo>
                      <a:pt x="6943" y="30179"/>
                    </a:lnTo>
                    <a:lnTo>
                      <a:pt x="7746" y="31144"/>
                    </a:lnTo>
                    <a:lnTo>
                      <a:pt x="8550" y="32076"/>
                    </a:lnTo>
                    <a:lnTo>
                      <a:pt x="9417" y="32976"/>
                    </a:lnTo>
                    <a:lnTo>
                      <a:pt x="10253" y="33811"/>
                    </a:lnTo>
                    <a:lnTo>
                      <a:pt x="11121" y="34647"/>
                    </a:lnTo>
                    <a:lnTo>
                      <a:pt x="12021" y="35418"/>
                    </a:lnTo>
                    <a:lnTo>
                      <a:pt x="12921" y="36157"/>
                    </a:lnTo>
                    <a:lnTo>
                      <a:pt x="13853" y="36864"/>
                    </a:lnTo>
                    <a:lnTo>
                      <a:pt x="14753" y="37507"/>
                    </a:lnTo>
                    <a:lnTo>
                      <a:pt x="15685" y="38118"/>
                    </a:lnTo>
                    <a:lnTo>
                      <a:pt x="16617" y="38696"/>
                    </a:lnTo>
                    <a:lnTo>
                      <a:pt x="17581" y="39243"/>
                    </a:lnTo>
                    <a:lnTo>
                      <a:pt x="18513" y="39725"/>
                    </a:lnTo>
                    <a:lnTo>
                      <a:pt x="19445" y="40143"/>
                    </a:lnTo>
                    <a:lnTo>
                      <a:pt x="20409" y="40561"/>
                    </a:lnTo>
                    <a:lnTo>
                      <a:pt x="21341" y="40914"/>
                    </a:lnTo>
                    <a:lnTo>
                      <a:pt x="22273" y="41203"/>
                    </a:lnTo>
                    <a:lnTo>
                      <a:pt x="23205" y="41460"/>
                    </a:lnTo>
                    <a:lnTo>
                      <a:pt x="24137" y="41685"/>
                    </a:lnTo>
                    <a:lnTo>
                      <a:pt x="25037" y="41846"/>
                    </a:lnTo>
                    <a:lnTo>
                      <a:pt x="25969" y="41975"/>
                    </a:lnTo>
                    <a:lnTo>
                      <a:pt x="26837" y="42039"/>
                    </a:lnTo>
                    <a:lnTo>
                      <a:pt x="27705" y="42071"/>
                    </a:lnTo>
                    <a:lnTo>
                      <a:pt x="28573" y="42039"/>
                    </a:lnTo>
                    <a:lnTo>
                      <a:pt x="29408" y="41943"/>
                    </a:lnTo>
                    <a:lnTo>
                      <a:pt x="30244" y="41814"/>
                    </a:lnTo>
                    <a:lnTo>
                      <a:pt x="31047" y="41653"/>
                    </a:lnTo>
                    <a:lnTo>
                      <a:pt x="31819" y="41396"/>
                    </a:lnTo>
                    <a:lnTo>
                      <a:pt x="32558" y="41139"/>
                    </a:lnTo>
                    <a:lnTo>
                      <a:pt x="33297" y="40786"/>
                    </a:lnTo>
                    <a:lnTo>
                      <a:pt x="33972" y="40400"/>
                    </a:lnTo>
                    <a:lnTo>
                      <a:pt x="34647" y="39950"/>
                    </a:lnTo>
                    <a:lnTo>
                      <a:pt x="35290" y="39468"/>
                    </a:lnTo>
                    <a:lnTo>
                      <a:pt x="35868" y="38921"/>
                    </a:lnTo>
                    <a:lnTo>
                      <a:pt x="36415" y="38343"/>
                    </a:lnTo>
                    <a:lnTo>
                      <a:pt x="36929" y="37732"/>
                    </a:lnTo>
                    <a:lnTo>
                      <a:pt x="37379" y="37057"/>
                    </a:lnTo>
                    <a:lnTo>
                      <a:pt x="37765" y="36350"/>
                    </a:lnTo>
                    <a:lnTo>
                      <a:pt x="38118" y="35643"/>
                    </a:lnTo>
                    <a:lnTo>
                      <a:pt x="38440" y="34872"/>
                    </a:lnTo>
                    <a:lnTo>
                      <a:pt x="38697" y="34100"/>
                    </a:lnTo>
                    <a:lnTo>
                      <a:pt x="38922" y="33265"/>
                    </a:lnTo>
                    <a:lnTo>
                      <a:pt x="39082" y="32429"/>
                    </a:lnTo>
                    <a:lnTo>
                      <a:pt x="39211" y="31561"/>
                    </a:lnTo>
                    <a:lnTo>
                      <a:pt x="39275" y="30662"/>
                    </a:lnTo>
                    <a:lnTo>
                      <a:pt x="39307" y="29762"/>
                    </a:lnTo>
                    <a:lnTo>
                      <a:pt x="39307" y="28830"/>
                    </a:lnTo>
                    <a:lnTo>
                      <a:pt x="39243" y="27898"/>
                    </a:lnTo>
                    <a:lnTo>
                      <a:pt x="39114" y="26933"/>
                    </a:lnTo>
                    <a:lnTo>
                      <a:pt x="38986" y="25937"/>
                    </a:lnTo>
                    <a:lnTo>
                      <a:pt x="38793" y="24973"/>
                    </a:lnTo>
                    <a:lnTo>
                      <a:pt x="38568" y="23977"/>
                    </a:lnTo>
                    <a:lnTo>
                      <a:pt x="38279" y="22980"/>
                    </a:lnTo>
                    <a:lnTo>
                      <a:pt x="37957" y="21952"/>
                    </a:lnTo>
                    <a:lnTo>
                      <a:pt x="37572" y="20923"/>
                    </a:lnTo>
                    <a:lnTo>
                      <a:pt x="37154" y="19927"/>
                    </a:lnTo>
                    <a:lnTo>
                      <a:pt x="36704" y="18898"/>
                    </a:lnTo>
                    <a:lnTo>
                      <a:pt x="36222" y="17870"/>
                    </a:lnTo>
                    <a:lnTo>
                      <a:pt x="35676" y="16874"/>
                    </a:lnTo>
                    <a:lnTo>
                      <a:pt x="35097" y="15845"/>
                    </a:lnTo>
                    <a:lnTo>
                      <a:pt x="34486" y="14849"/>
                    </a:lnTo>
                    <a:lnTo>
                      <a:pt x="33811" y="13853"/>
                    </a:lnTo>
                    <a:lnTo>
                      <a:pt x="33104" y="12856"/>
                    </a:lnTo>
                    <a:lnTo>
                      <a:pt x="32365" y="11892"/>
                    </a:lnTo>
                    <a:lnTo>
                      <a:pt x="31562" y="10928"/>
                    </a:lnTo>
                    <a:lnTo>
                      <a:pt x="30758" y="9996"/>
                    </a:lnTo>
                    <a:lnTo>
                      <a:pt x="29923" y="9096"/>
                    </a:lnTo>
                    <a:lnTo>
                      <a:pt x="29055" y="8228"/>
                    </a:lnTo>
                    <a:lnTo>
                      <a:pt x="28187" y="7425"/>
                    </a:lnTo>
                    <a:lnTo>
                      <a:pt x="27287" y="6653"/>
                    </a:lnTo>
                    <a:lnTo>
                      <a:pt x="26387" y="5914"/>
                    </a:lnTo>
                    <a:lnTo>
                      <a:pt x="25487" y="5207"/>
                    </a:lnTo>
                    <a:lnTo>
                      <a:pt x="24555" y="4564"/>
                    </a:lnTo>
                    <a:lnTo>
                      <a:pt x="23623" y="3921"/>
                    </a:lnTo>
                    <a:lnTo>
                      <a:pt x="22691" y="3375"/>
                    </a:lnTo>
                    <a:lnTo>
                      <a:pt x="21727" y="2829"/>
                    </a:lnTo>
                    <a:lnTo>
                      <a:pt x="20795" y="2347"/>
                    </a:lnTo>
                    <a:lnTo>
                      <a:pt x="19863" y="1897"/>
                    </a:lnTo>
                    <a:lnTo>
                      <a:pt x="18899" y="1511"/>
                    </a:lnTo>
                    <a:lnTo>
                      <a:pt x="17967" y="1157"/>
                    </a:lnTo>
                    <a:lnTo>
                      <a:pt x="17035" y="868"/>
                    </a:lnTo>
                    <a:lnTo>
                      <a:pt x="16103" y="579"/>
                    </a:lnTo>
                    <a:lnTo>
                      <a:pt x="15170" y="386"/>
                    </a:lnTo>
                    <a:lnTo>
                      <a:pt x="14271" y="225"/>
                    </a:lnTo>
                    <a:lnTo>
                      <a:pt x="13371" y="97"/>
                    </a:lnTo>
                    <a:lnTo>
                      <a:pt x="12471" y="33"/>
                    </a:lnTo>
                    <a:lnTo>
                      <a:pt x="11603"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2" name="Google Shape;4952;p28"/>
              <p:cNvSpPr/>
              <p:nvPr/>
            </p:nvSpPr>
            <p:spPr>
              <a:xfrm>
                <a:off x="3562900" y="3533225"/>
                <a:ext cx="982700" cy="1051800"/>
              </a:xfrm>
              <a:custGeom>
                <a:avLst/>
                <a:gdLst/>
                <a:ahLst/>
                <a:cxnLst/>
                <a:rect l="l" t="t" r="r" b="b"/>
                <a:pathLst>
                  <a:path w="39308" h="42072" fill="none" extrusionOk="0">
                    <a:moveTo>
                      <a:pt x="31562" y="10928"/>
                    </a:moveTo>
                    <a:lnTo>
                      <a:pt x="31562" y="10928"/>
                    </a:lnTo>
                    <a:lnTo>
                      <a:pt x="32365" y="11892"/>
                    </a:lnTo>
                    <a:lnTo>
                      <a:pt x="33104" y="12856"/>
                    </a:lnTo>
                    <a:lnTo>
                      <a:pt x="33811" y="13853"/>
                    </a:lnTo>
                    <a:lnTo>
                      <a:pt x="34486" y="14849"/>
                    </a:lnTo>
                    <a:lnTo>
                      <a:pt x="35097" y="15845"/>
                    </a:lnTo>
                    <a:lnTo>
                      <a:pt x="35676" y="16874"/>
                    </a:lnTo>
                    <a:lnTo>
                      <a:pt x="36222" y="17870"/>
                    </a:lnTo>
                    <a:lnTo>
                      <a:pt x="36704" y="18898"/>
                    </a:lnTo>
                    <a:lnTo>
                      <a:pt x="37154" y="19927"/>
                    </a:lnTo>
                    <a:lnTo>
                      <a:pt x="37572" y="20923"/>
                    </a:lnTo>
                    <a:lnTo>
                      <a:pt x="37957" y="21952"/>
                    </a:lnTo>
                    <a:lnTo>
                      <a:pt x="38279" y="22980"/>
                    </a:lnTo>
                    <a:lnTo>
                      <a:pt x="38568" y="23977"/>
                    </a:lnTo>
                    <a:lnTo>
                      <a:pt x="38793" y="24973"/>
                    </a:lnTo>
                    <a:lnTo>
                      <a:pt x="38986" y="25937"/>
                    </a:lnTo>
                    <a:lnTo>
                      <a:pt x="39114" y="26933"/>
                    </a:lnTo>
                    <a:lnTo>
                      <a:pt x="39243" y="27898"/>
                    </a:lnTo>
                    <a:lnTo>
                      <a:pt x="39307" y="28830"/>
                    </a:lnTo>
                    <a:lnTo>
                      <a:pt x="39307" y="29762"/>
                    </a:lnTo>
                    <a:lnTo>
                      <a:pt x="39275" y="30662"/>
                    </a:lnTo>
                    <a:lnTo>
                      <a:pt x="39211" y="31561"/>
                    </a:lnTo>
                    <a:lnTo>
                      <a:pt x="39082" y="32429"/>
                    </a:lnTo>
                    <a:lnTo>
                      <a:pt x="38922" y="33265"/>
                    </a:lnTo>
                    <a:lnTo>
                      <a:pt x="38697" y="34100"/>
                    </a:lnTo>
                    <a:lnTo>
                      <a:pt x="38440" y="34872"/>
                    </a:lnTo>
                    <a:lnTo>
                      <a:pt x="38118" y="35643"/>
                    </a:lnTo>
                    <a:lnTo>
                      <a:pt x="37765" y="36350"/>
                    </a:lnTo>
                    <a:lnTo>
                      <a:pt x="37379" y="37057"/>
                    </a:lnTo>
                    <a:lnTo>
                      <a:pt x="36929" y="37732"/>
                    </a:lnTo>
                    <a:lnTo>
                      <a:pt x="36415" y="38343"/>
                    </a:lnTo>
                    <a:lnTo>
                      <a:pt x="35868" y="38921"/>
                    </a:lnTo>
                    <a:lnTo>
                      <a:pt x="35290" y="39468"/>
                    </a:lnTo>
                    <a:lnTo>
                      <a:pt x="35290" y="39468"/>
                    </a:lnTo>
                    <a:lnTo>
                      <a:pt x="34647" y="39950"/>
                    </a:lnTo>
                    <a:lnTo>
                      <a:pt x="33972" y="40400"/>
                    </a:lnTo>
                    <a:lnTo>
                      <a:pt x="33297" y="40786"/>
                    </a:lnTo>
                    <a:lnTo>
                      <a:pt x="32558" y="41139"/>
                    </a:lnTo>
                    <a:lnTo>
                      <a:pt x="31819" y="41396"/>
                    </a:lnTo>
                    <a:lnTo>
                      <a:pt x="31047" y="41653"/>
                    </a:lnTo>
                    <a:lnTo>
                      <a:pt x="30244" y="41814"/>
                    </a:lnTo>
                    <a:lnTo>
                      <a:pt x="29408" y="41943"/>
                    </a:lnTo>
                    <a:lnTo>
                      <a:pt x="28573" y="42039"/>
                    </a:lnTo>
                    <a:lnTo>
                      <a:pt x="27705" y="42071"/>
                    </a:lnTo>
                    <a:lnTo>
                      <a:pt x="26837" y="42039"/>
                    </a:lnTo>
                    <a:lnTo>
                      <a:pt x="25969" y="41975"/>
                    </a:lnTo>
                    <a:lnTo>
                      <a:pt x="25037" y="41846"/>
                    </a:lnTo>
                    <a:lnTo>
                      <a:pt x="24137" y="41685"/>
                    </a:lnTo>
                    <a:lnTo>
                      <a:pt x="23205" y="41460"/>
                    </a:lnTo>
                    <a:lnTo>
                      <a:pt x="22273" y="41203"/>
                    </a:lnTo>
                    <a:lnTo>
                      <a:pt x="21341" y="40914"/>
                    </a:lnTo>
                    <a:lnTo>
                      <a:pt x="20409" y="40561"/>
                    </a:lnTo>
                    <a:lnTo>
                      <a:pt x="19445" y="40143"/>
                    </a:lnTo>
                    <a:lnTo>
                      <a:pt x="18513" y="39725"/>
                    </a:lnTo>
                    <a:lnTo>
                      <a:pt x="17581" y="39243"/>
                    </a:lnTo>
                    <a:lnTo>
                      <a:pt x="16617" y="38696"/>
                    </a:lnTo>
                    <a:lnTo>
                      <a:pt x="15685" y="38118"/>
                    </a:lnTo>
                    <a:lnTo>
                      <a:pt x="14753" y="37507"/>
                    </a:lnTo>
                    <a:lnTo>
                      <a:pt x="13853" y="36864"/>
                    </a:lnTo>
                    <a:lnTo>
                      <a:pt x="12921" y="36157"/>
                    </a:lnTo>
                    <a:lnTo>
                      <a:pt x="12021" y="35418"/>
                    </a:lnTo>
                    <a:lnTo>
                      <a:pt x="11121" y="34647"/>
                    </a:lnTo>
                    <a:lnTo>
                      <a:pt x="10253" y="33811"/>
                    </a:lnTo>
                    <a:lnTo>
                      <a:pt x="9417" y="32976"/>
                    </a:lnTo>
                    <a:lnTo>
                      <a:pt x="8550" y="32076"/>
                    </a:lnTo>
                    <a:lnTo>
                      <a:pt x="7746" y="31144"/>
                    </a:lnTo>
                    <a:lnTo>
                      <a:pt x="7746" y="31144"/>
                    </a:lnTo>
                    <a:lnTo>
                      <a:pt x="6943" y="30179"/>
                    </a:lnTo>
                    <a:lnTo>
                      <a:pt x="6204" y="29183"/>
                    </a:lnTo>
                    <a:lnTo>
                      <a:pt x="5496" y="28219"/>
                    </a:lnTo>
                    <a:lnTo>
                      <a:pt x="4822" y="27223"/>
                    </a:lnTo>
                    <a:lnTo>
                      <a:pt x="4211" y="26194"/>
                    </a:lnTo>
                    <a:lnTo>
                      <a:pt x="3632" y="25198"/>
                    </a:lnTo>
                    <a:lnTo>
                      <a:pt x="3086" y="24169"/>
                    </a:lnTo>
                    <a:lnTo>
                      <a:pt x="2604" y="23173"/>
                    </a:lnTo>
                    <a:lnTo>
                      <a:pt x="2154" y="22145"/>
                    </a:lnTo>
                    <a:lnTo>
                      <a:pt x="1736" y="21116"/>
                    </a:lnTo>
                    <a:lnTo>
                      <a:pt x="1350" y="20120"/>
                    </a:lnTo>
                    <a:lnTo>
                      <a:pt x="1029" y="19091"/>
                    </a:lnTo>
                    <a:lnTo>
                      <a:pt x="772" y="18095"/>
                    </a:lnTo>
                    <a:lnTo>
                      <a:pt x="515" y="17099"/>
                    </a:lnTo>
                    <a:lnTo>
                      <a:pt x="322" y="16102"/>
                    </a:lnTo>
                    <a:lnTo>
                      <a:pt x="193" y="15138"/>
                    </a:lnTo>
                    <a:lnTo>
                      <a:pt x="65" y="14174"/>
                    </a:lnTo>
                    <a:lnTo>
                      <a:pt x="33" y="13242"/>
                    </a:lnTo>
                    <a:lnTo>
                      <a:pt x="1" y="12310"/>
                    </a:lnTo>
                    <a:lnTo>
                      <a:pt x="33" y="11378"/>
                    </a:lnTo>
                    <a:lnTo>
                      <a:pt x="97" y="10510"/>
                    </a:lnTo>
                    <a:lnTo>
                      <a:pt x="226" y="9642"/>
                    </a:lnTo>
                    <a:lnTo>
                      <a:pt x="418" y="8807"/>
                    </a:lnTo>
                    <a:lnTo>
                      <a:pt x="611" y="7971"/>
                    </a:lnTo>
                    <a:lnTo>
                      <a:pt x="868" y="7200"/>
                    </a:lnTo>
                    <a:lnTo>
                      <a:pt x="1190" y="6428"/>
                    </a:lnTo>
                    <a:lnTo>
                      <a:pt x="1543" y="5689"/>
                    </a:lnTo>
                    <a:lnTo>
                      <a:pt x="1929" y="5014"/>
                    </a:lnTo>
                    <a:lnTo>
                      <a:pt x="2379" y="4339"/>
                    </a:lnTo>
                    <a:lnTo>
                      <a:pt x="2893" y="3729"/>
                    </a:lnTo>
                    <a:lnTo>
                      <a:pt x="3440" y="3150"/>
                    </a:lnTo>
                    <a:lnTo>
                      <a:pt x="4018" y="2604"/>
                    </a:lnTo>
                    <a:lnTo>
                      <a:pt x="4018" y="2604"/>
                    </a:lnTo>
                    <a:lnTo>
                      <a:pt x="4661" y="2089"/>
                    </a:lnTo>
                    <a:lnTo>
                      <a:pt x="5336" y="1672"/>
                    </a:lnTo>
                    <a:lnTo>
                      <a:pt x="6011" y="1254"/>
                    </a:lnTo>
                    <a:lnTo>
                      <a:pt x="6750" y="932"/>
                    </a:lnTo>
                    <a:lnTo>
                      <a:pt x="7489" y="643"/>
                    </a:lnTo>
                    <a:lnTo>
                      <a:pt x="8260" y="418"/>
                    </a:lnTo>
                    <a:lnTo>
                      <a:pt x="9064" y="225"/>
                    </a:lnTo>
                    <a:lnTo>
                      <a:pt x="9900" y="97"/>
                    </a:lnTo>
                    <a:lnTo>
                      <a:pt x="10735" y="33"/>
                    </a:lnTo>
                    <a:lnTo>
                      <a:pt x="11603" y="0"/>
                    </a:lnTo>
                    <a:lnTo>
                      <a:pt x="12471" y="33"/>
                    </a:lnTo>
                    <a:lnTo>
                      <a:pt x="13371" y="97"/>
                    </a:lnTo>
                    <a:lnTo>
                      <a:pt x="14271" y="225"/>
                    </a:lnTo>
                    <a:lnTo>
                      <a:pt x="15170" y="386"/>
                    </a:lnTo>
                    <a:lnTo>
                      <a:pt x="16103" y="579"/>
                    </a:lnTo>
                    <a:lnTo>
                      <a:pt x="17035" y="868"/>
                    </a:lnTo>
                    <a:lnTo>
                      <a:pt x="17967" y="1157"/>
                    </a:lnTo>
                    <a:lnTo>
                      <a:pt x="18899" y="1511"/>
                    </a:lnTo>
                    <a:lnTo>
                      <a:pt x="19863" y="1897"/>
                    </a:lnTo>
                    <a:lnTo>
                      <a:pt x="20795" y="2347"/>
                    </a:lnTo>
                    <a:lnTo>
                      <a:pt x="21727" y="2829"/>
                    </a:lnTo>
                    <a:lnTo>
                      <a:pt x="22691" y="3375"/>
                    </a:lnTo>
                    <a:lnTo>
                      <a:pt x="23623" y="3921"/>
                    </a:lnTo>
                    <a:lnTo>
                      <a:pt x="24555" y="4564"/>
                    </a:lnTo>
                    <a:lnTo>
                      <a:pt x="25487" y="5207"/>
                    </a:lnTo>
                    <a:lnTo>
                      <a:pt x="26387" y="5914"/>
                    </a:lnTo>
                    <a:lnTo>
                      <a:pt x="27287" y="6653"/>
                    </a:lnTo>
                    <a:lnTo>
                      <a:pt x="28187" y="7425"/>
                    </a:lnTo>
                    <a:lnTo>
                      <a:pt x="29055" y="8228"/>
                    </a:lnTo>
                    <a:lnTo>
                      <a:pt x="29923" y="9096"/>
                    </a:lnTo>
                    <a:lnTo>
                      <a:pt x="30758" y="9996"/>
                    </a:lnTo>
                    <a:lnTo>
                      <a:pt x="31562" y="1092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3" name="Google Shape;4953;p28"/>
              <p:cNvSpPr/>
              <p:nvPr/>
            </p:nvSpPr>
            <p:spPr>
              <a:xfrm>
                <a:off x="2453275" y="238125"/>
                <a:ext cx="1410150" cy="1561200"/>
              </a:xfrm>
              <a:custGeom>
                <a:avLst/>
                <a:gdLst/>
                <a:ahLst/>
                <a:cxnLst/>
                <a:rect l="l" t="t" r="r" b="b"/>
                <a:pathLst>
                  <a:path w="56406" h="62448" extrusionOk="0">
                    <a:moveTo>
                      <a:pt x="34390" y="0"/>
                    </a:moveTo>
                    <a:lnTo>
                      <a:pt x="33876" y="32"/>
                    </a:lnTo>
                    <a:lnTo>
                      <a:pt x="33362" y="96"/>
                    </a:lnTo>
                    <a:lnTo>
                      <a:pt x="32880" y="193"/>
                    </a:lnTo>
                    <a:lnTo>
                      <a:pt x="30566" y="611"/>
                    </a:lnTo>
                    <a:lnTo>
                      <a:pt x="28348" y="1093"/>
                    </a:lnTo>
                    <a:lnTo>
                      <a:pt x="26259" y="1607"/>
                    </a:lnTo>
                    <a:lnTo>
                      <a:pt x="24234" y="2185"/>
                    </a:lnTo>
                    <a:lnTo>
                      <a:pt x="22306" y="2796"/>
                    </a:lnTo>
                    <a:lnTo>
                      <a:pt x="20474" y="3439"/>
                    </a:lnTo>
                    <a:lnTo>
                      <a:pt x="18706" y="4114"/>
                    </a:lnTo>
                    <a:lnTo>
                      <a:pt x="17035" y="4821"/>
                    </a:lnTo>
                    <a:lnTo>
                      <a:pt x="15460" y="5592"/>
                    </a:lnTo>
                    <a:lnTo>
                      <a:pt x="13982" y="6364"/>
                    </a:lnTo>
                    <a:lnTo>
                      <a:pt x="12567" y="7199"/>
                    </a:lnTo>
                    <a:lnTo>
                      <a:pt x="11218" y="8067"/>
                    </a:lnTo>
                    <a:lnTo>
                      <a:pt x="9964" y="8999"/>
                    </a:lnTo>
                    <a:lnTo>
                      <a:pt x="9386" y="9449"/>
                    </a:lnTo>
                    <a:lnTo>
                      <a:pt x="8807" y="9931"/>
                    </a:lnTo>
                    <a:lnTo>
                      <a:pt x="8229" y="10413"/>
                    </a:lnTo>
                    <a:lnTo>
                      <a:pt x="7714" y="10895"/>
                    </a:lnTo>
                    <a:lnTo>
                      <a:pt x="7200" y="11410"/>
                    </a:lnTo>
                    <a:lnTo>
                      <a:pt x="6686" y="11924"/>
                    </a:lnTo>
                    <a:lnTo>
                      <a:pt x="6204" y="12438"/>
                    </a:lnTo>
                    <a:lnTo>
                      <a:pt x="5754" y="12984"/>
                    </a:lnTo>
                    <a:lnTo>
                      <a:pt x="5304" y="13499"/>
                    </a:lnTo>
                    <a:lnTo>
                      <a:pt x="4886" y="14045"/>
                    </a:lnTo>
                    <a:lnTo>
                      <a:pt x="4468" y="14624"/>
                    </a:lnTo>
                    <a:lnTo>
                      <a:pt x="4083" y="15170"/>
                    </a:lnTo>
                    <a:lnTo>
                      <a:pt x="3729" y="15748"/>
                    </a:lnTo>
                    <a:lnTo>
                      <a:pt x="3375" y="16327"/>
                    </a:lnTo>
                    <a:lnTo>
                      <a:pt x="3054" y="16905"/>
                    </a:lnTo>
                    <a:lnTo>
                      <a:pt x="2733" y="17516"/>
                    </a:lnTo>
                    <a:lnTo>
                      <a:pt x="2443" y="18095"/>
                    </a:lnTo>
                    <a:lnTo>
                      <a:pt x="2154" y="18705"/>
                    </a:lnTo>
                    <a:lnTo>
                      <a:pt x="1640" y="19959"/>
                    </a:lnTo>
                    <a:lnTo>
                      <a:pt x="1222" y="21244"/>
                    </a:lnTo>
                    <a:lnTo>
                      <a:pt x="836" y="22562"/>
                    </a:lnTo>
                    <a:lnTo>
                      <a:pt x="547" y="23880"/>
                    </a:lnTo>
                    <a:lnTo>
                      <a:pt x="322" y="25262"/>
                    </a:lnTo>
                    <a:lnTo>
                      <a:pt x="129" y="26644"/>
                    </a:lnTo>
                    <a:lnTo>
                      <a:pt x="33" y="28090"/>
                    </a:lnTo>
                    <a:lnTo>
                      <a:pt x="1" y="29536"/>
                    </a:lnTo>
                    <a:lnTo>
                      <a:pt x="1" y="31015"/>
                    </a:lnTo>
                    <a:lnTo>
                      <a:pt x="97" y="32525"/>
                    </a:lnTo>
                    <a:lnTo>
                      <a:pt x="226" y="34068"/>
                    </a:lnTo>
                    <a:lnTo>
                      <a:pt x="387" y="35321"/>
                    </a:lnTo>
                    <a:lnTo>
                      <a:pt x="579" y="36575"/>
                    </a:lnTo>
                    <a:lnTo>
                      <a:pt x="804" y="37796"/>
                    </a:lnTo>
                    <a:lnTo>
                      <a:pt x="1094" y="39017"/>
                    </a:lnTo>
                    <a:lnTo>
                      <a:pt x="1415" y="40207"/>
                    </a:lnTo>
                    <a:lnTo>
                      <a:pt x="1769" y="41396"/>
                    </a:lnTo>
                    <a:lnTo>
                      <a:pt x="2186" y="42553"/>
                    </a:lnTo>
                    <a:lnTo>
                      <a:pt x="2636" y="43710"/>
                    </a:lnTo>
                    <a:lnTo>
                      <a:pt x="3118" y="44803"/>
                    </a:lnTo>
                    <a:lnTo>
                      <a:pt x="3665" y="45895"/>
                    </a:lnTo>
                    <a:lnTo>
                      <a:pt x="4211" y="46988"/>
                    </a:lnTo>
                    <a:lnTo>
                      <a:pt x="4822" y="48017"/>
                    </a:lnTo>
                    <a:lnTo>
                      <a:pt x="5497" y="49045"/>
                    </a:lnTo>
                    <a:lnTo>
                      <a:pt x="6172" y="50041"/>
                    </a:lnTo>
                    <a:lnTo>
                      <a:pt x="6911" y="51006"/>
                    </a:lnTo>
                    <a:lnTo>
                      <a:pt x="7682" y="51938"/>
                    </a:lnTo>
                    <a:lnTo>
                      <a:pt x="8518" y="52837"/>
                    </a:lnTo>
                    <a:lnTo>
                      <a:pt x="9353" y="53705"/>
                    </a:lnTo>
                    <a:lnTo>
                      <a:pt x="10253" y="54541"/>
                    </a:lnTo>
                    <a:lnTo>
                      <a:pt x="11185" y="55344"/>
                    </a:lnTo>
                    <a:lnTo>
                      <a:pt x="12182" y="56116"/>
                    </a:lnTo>
                    <a:lnTo>
                      <a:pt x="13210" y="56823"/>
                    </a:lnTo>
                    <a:lnTo>
                      <a:pt x="14271" y="57530"/>
                    </a:lnTo>
                    <a:lnTo>
                      <a:pt x="15364" y="58173"/>
                    </a:lnTo>
                    <a:lnTo>
                      <a:pt x="16488" y="58783"/>
                    </a:lnTo>
                    <a:lnTo>
                      <a:pt x="17678" y="59330"/>
                    </a:lnTo>
                    <a:lnTo>
                      <a:pt x="18899" y="59876"/>
                    </a:lnTo>
                    <a:lnTo>
                      <a:pt x="20152" y="60358"/>
                    </a:lnTo>
                    <a:lnTo>
                      <a:pt x="21470" y="60776"/>
                    </a:lnTo>
                    <a:lnTo>
                      <a:pt x="22788" y="61162"/>
                    </a:lnTo>
                    <a:lnTo>
                      <a:pt x="24170" y="61515"/>
                    </a:lnTo>
                    <a:lnTo>
                      <a:pt x="25584" y="61804"/>
                    </a:lnTo>
                    <a:lnTo>
                      <a:pt x="27159" y="62062"/>
                    </a:lnTo>
                    <a:lnTo>
                      <a:pt x="28766" y="62254"/>
                    </a:lnTo>
                    <a:lnTo>
                      <a:pt x="30437" y="62383"/>
                    </a:lnTo>
                    <a:lnTo>
                      <a:pt x="32140" y="62447"/>
                    </a:lnTo>
                    <a:lnTo>
                      <a:pt x="33908" y="62447"/>
                    </a:lnTo>
                    <a:lnTo>
                      <a:pt x="35708" y="62383"/>
                    </a:lnTo>
                    <a:lnTo>
                      <a:pt x="37540" y="62254"/>
                    </a:lnTo>
                    <a:lnTo>
                      <a:pt x="39436" y="62062"/>
                    </a:lnTo>
                    <a:lnTo>
                      <a:pt x="39950" y="61997"/>
                    </a:lnTo>
                    <a:lnTo>
                      <a:pt x="40465" y="61901"/>
                    </a:lnTo>
                    <a:lnTo>
                      <a:pt x="40947" y="61804"/>
                    </a:lnTo>
                    <a:lnTo>
                      <a:pt x="41461" y="61676"/>
                    </a:lnTo>
                    <a:lnTo>
                      <a:pt x="42425" y="61354"/>
                    </a:lnTo>
                    <a:lnTo>
                      <a:pt x="43389" y="60969"/>
                    </a:lnTo>
                    <a:lnTo>
                      <a:pt x="44321" y="60519"/>
                    </a:lnTo>
                    <a:lnTo>
                      <a:pt x="45221" y="59972"/>
                    </a:lnTo>
                    <a:lnTo>
                      <a:pt x="46089" y="59394"/>
                    </a:lnTo>
                    <a:lnTo>
                      <a:pt x="46957" y="58751"/>
                    </a:lnTo>
                    <a:lnTo>
                      <a:pt x="47760" y="58012"/>
                    </a:lnTo>
                    <a:lnTo>
                      <a:pt x="48564" y="57241"/>
                    </a:lnTo>
                    <a:lnTo>
                      <a:pt x="49303" y="56405"/>
                    </a:lnTo>
                    <a:lnTo>
                      <a:pt x="50042" y="55537"/>
                    </a:lnTo>
                    <a:lnTo>
                      <a:pt x="50717" y="54573"/>
                    </a:lnTo>
                    <a:lnTo>
                      <a:pt x="51392" y="53577"/>
                    </a:lnTo>
                    <a:lnTo>
                      <a:pt x="52003" y="52548"/>
                    </a:lnTo>
                    <a:lnTo>
                      <a:pt x="52613" y="51455"/>
                    </a:lnTo>
                    <a:lnTo>
                      <a:pt x="53160" y="50298"/>
                    </a:lnTo>
                    <a:lnTo>
                      <a:pt x="53674" y="49109"/>
                    </a:lnTo>
                    <a:lnTo>
                      <a:pt x="54124" y="47888"/>
                    </a:lnTo>
                    <a:lnTo>
                      <a:pt x="54542" y="46635"/>
                    </a:lnTo>
                    <a:lnTo>
                      <a:pt x="54960" y="45317"/>
                    </a:lnTo>
                    <a:lnTo>
                      <a:pt x="55281" y="43967"/>
                    </a:lnTo>
                    <a:lnTo>
                      <a:pt x="55602" y="42585"/>
                    </a:lnTo>
                    <a:lnTo>
                      <a:pt x="55859" y="41203"/>
                    </a:lnTo>
                    <a:lnTo>
                      <a:pt x="56052" y="39757"/>
                    </a:lnTo>
                    <a:lnTo>
                      <a:pt x="56213" y="38278"/>
                    </a:lnTo>
                    <a:lnTo>
                      <a:pt x="56342" y="36800"/>
                    </a:lnTo>
                    <a:lnTo>
                      <a:pt x="56406" y="35289"/>
                    </a:lnTo>
                    <a:lnTo>
                      <a:pt x="56406" y="33747"/>
                    </a:lnTo>
                    <a:lnTo>
                      <a:pt x="56374" y="32172"/>
                    </a:lnTo>
                    <a:lnTo>
                      <a:pt x="56277" y="30597"/>
                    </a:lnTo>
                    <a:lnTo>
                      <a:pt x="56149" y="28990"/>
                    </a:lnTo>
                    <a:lnTo>
                      <a:pt x="55956" y="27415"/>
                    </a:lnTo>
                    <a:lnTo>
                      <a:pt x="55699" y="25840"/>
                    </a:lnTo>
                    <a:lnTo>
                      <a:pt x="55409" y="24298"/>
                    </a:lnTo>
                    <a:lnTo>
                      <a:pt x="55056" y="22787"/>
                    </a:lnTo>
                    <a:lnTo>
                      <a:pt x="54670" y="21276"/>
                    </a:lnTo>
                    <a:lnTo>
                      <a:pt x="54252" y="19830"/>
                    </a:lnTo>
                    <a:lnTo>
                      <a:pt x="53802" y="18416"/>
                    </a:lnTo>
                    <a:lnTo>
                      <a:pt x="53288" y="17002"/>
                    </a:lnTo>
                    <a:lnTo>
                      <a:pt x="52742" y="15652"/>
                    </a:lnTo>
                    <a:lnTo>
                      <a:pt x="52131" y="14366"/>
                    </a:lnTo>
                    <a:lnTo>
                      <a:pt x="51521" y="13081"/>
                    </a:lnTo>
                    <a:lnTo>
                      <a:pt x="50846" y="11860"/>
                    </a:lnTo>
                    <a:lnTo>
                      <a:pt x="50171" y="10670"/>
                    </a:lnTo>
                    <a:lnTo>
                      <a:pt x="49464" y="9545"/>
                    </a:lnTo>
                    <a:lnTo>
                      <a:pt x="48692" y="8485"/>
                    </a:lnTo>
                    <a:lnTo>
                      <a:pt x="47921" y="7456"/>
                    </a:lnTo>
                    <a:lnTo>
                      <a:pt x="47117" y="6492"/>
                    </a:lnTo>
                    <a:lnTo>
                      <a:pt x="46282" y="5592"/>
                    </a:lnTo>
                    <a:lnTo>
                      <a:pt x="45446" y="4725"/>
                    </a:lnTo>
                    <a:lnTo>
                      <a:pt x="44546" y="3953"/>
                    </a:lnTo>
                    <a:lnTo>
                      <a:pt x="43646" y="3214"/>
                    </a:lnTo>
                    <a:lnTo>
                      <a:pt x="42746" y="2571"/>
                    </a:lnTo>
                    <a:lnTo>
                      <a:pt x="41814" y="1993"/>
                    </a:lnTo>
                    <a:lnTo>
                      <a:pt x="40850" y="1446"/>
                    </a:lnTo>
                    <a:lnTo>
                      <a:pt x="39886" y="1028"/>
                    </a:lnTo>
                    <a:lnTo>
                      <a:pt x="38922" y="643"/>
                    </a:lnTo>
                    <a:lnTo>
                      <a:pt x="38408" y="514"/>
                    </a:lnTo>
                    <a:lnTo>
                      <a:pt x="37926" y="354"/>
                    </a:lnTo>
                    <a:lnTo>
                      <a:pt x="37443" y="257"/>
                    </a:lnTo>
                    <a:lnTo>
                      <a:pt x="36929" y="161"/>
                    </a:lnTo>
                    <a:lnTo>
                      <a:pt x="36415" y="96"/>
                    </a:lnTo>
                    <a:lnTo>
                      <a:pt x="35933" y="32"/>
                    </a:lnTo>
                    <a:lnTo>
                      <a:pt x="35419"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4" name="Google Shape;4954;p28"/>
              <p:cNvSpPr/>
              <p:nvPr/>
            </p:nvSpPr>
            <p:spPr>
              <a:xfrm>
                <a:off x="2453275" y="238125"/>
                <a:ext cx="1410150" cy="1561200"/>
              </a:xfrm>
              <a:custGeom>
                <a:avLst/>
                <a:gdLst/>
                <a:ahLst/>
                <a:cxnLst/>
                <a:rect l="l" t="t" r="r" b="b"/>
                <a:pathLst>
                  <a:path w="56406" h="62448" fill="none" extrusionOk="0">
                    <a:moveTo>
                      <a:pt x="56149" y="28990"/>
                    </a:moveTo>
                    <a:lnTo>
                      <a:pt x="56149" y="28990"/>
                    </a:lnTo>
                    <a:lnTo>
                      <a:pt x="56277" y="30597"/>
                    </a:lnTo>
                    <a:lnTo>
                      <a:pt x="56374" y="32172"/>
                    </a:lnTo>
                    <a:lnTo>
                      <a:pt x="56406" y="33747"/>
                    </a:lnTo>
                    <a:lnTo>
                      <a:pt x="56406" y="35289"/>
                    </a:lnTo>
                    <a:lnTo>
                      <a:pt x="56342" y="36800"/>
                    </a:lnTo>
                    <a:lnTo>
                      <a:pt x="56213" y="38278"/>
                    </a:lnTo>
                    <a:lnTo>
                      <a:pt x="56052" y="39757"/>
                    </a:lnTo>
                    <a:lnTo>
                      <a:pt x="55859" y="41203"/>
                    </a:lnTo>
                    <a:lnTo>
                      <a:pt x="55602" y="42585"/>
                    </a:lnTo>
                    <a:lnTo>
                      <a:pt x="55281" y="43967"/>
                    </a:lnTo>
                    <a:lnTo>
                      <a:pt x="54960" y="45317"/>
                    </a:lnTo>
                    <a:lnTo>
                      <a:pt x="54542" y="46635"/>
                    </a:lnTo>
                    <a:lnTo>
                      <a:pt x="54124" y="47888"/>
                    </a:lnTo>
                    <a:lnTo>
                      <a:pt x="53674" y="49109"/>
                    </a:lnTo>
                    <a:lnTo>
                      <a:pt x="53160" y="50298"/>
                    </a:lnTo>
                    <a:lnTo>
                      <a:pt x="52613" y="51455"/>
                    </a:lnTo>
                    <a:lnTo>
                      <a:pt x="52003" y="52548"/>
                    </a:lnTo>
                    <a:lnTo>
                      <a:pt x="51392" y="53577"/>
                    </a:lnTo>
                    <a:lnTo>
                      <a:pt x="50717" y="54573"/>
                    </a:lnTo>
                    <a:lnTo>
                      <a:pt x="50042" y="55537"/>
                    </a:lnTo>
                    <a:lnTo>
                      <a:pt x="49303" y="56405"/>
                    </a:lnTo>
                    <a:lnTo>
                      <a:pt x="48564" y="57241"/>
                    </a:lnTo>
                    <a:lnTo>
                      <a:pt x="47760" y="58012"/>
                    </a:lnTo>
                    <a:lnTo>
                      <a:pt x="46957" y="58751"/>
                    </a:lnTo>
                    <a:lnTo>
                      <a:pt x="46089" y="59394"/>
                    </a:lnTo>
                    <a:lnTo>
                      <a:pt x="45221" y="59972"/>
                    </a:lnTo>
                    <a:lnTo>
                      <a:pt x="44321" y="60519"/>
                    </a:lnTo>
                    <a:lnTo>
                      <a:pt x="43389" y="60969"/>
                    </a:lnTo>
                    <a:lnTo>
                      <a:pt x="42425" y="61354"/>
                    </a:lnTo>
                    <a:lnTo>
                      <a:pt x="41461" y="61676"/>
                    </a:lnTo>
                    <a:lnTo>
                      <a:pt x="40947" y="61804"/>
                    </a:lnTo>
                    <a:lnTo>
                      <a:pt x="40465" y="61901"/>
                    </a:lnTo>
                    <a:lnTo>
                      <a:pt x="39950" y="61997"/>
                    </a:lnTo>
                    <a:lnTo>
                      <a:pt x="39436" y="62062"/>
                    </a:lnTo>
                    <a:lnTo>
                      <a:pt x="39436" y="62062"/>
                    </a:lnTo>
                    <a:lnTo>
                      <a:pt x="37540" y="62254"/>
                    </a:lnTo>
                    <a:lnTo>
                      <a:pt x="35708" y="62383"/>
                    </a:lnTo>
                    <a:lnTo>
                      <a:pt x="33908" y="62447"/>
                    </a:lnTo>
                    <a:lnTo>
                      <a:pt x="32140" y="62447"/>
                    </a:lnTo>
                    <a:lnTo>
                      <a:pt x="30437" y="62383"/>
                    </a:lnTo>
                    <a:lnTo>
                      <a:pt x="28766" y="62254"/>
                    </a:lnTo>
                    <a:lnTo>
                      <a:pt x="27159" y="62062"/>
                    </a:lnTo>
                    <a:lnTo>
                      <a:pt x="25584" y="61804"/>
                    </a:lnTo>
                    <a:lnTo>
                      <a:pt x="25584" y="61804"/>
                    </a:lnTo>
                    <a:lnTo>
                      <a:pt x="24170" y="61515"/>
                    </a:lnTo>
                    <a:lnTo>
                      <a:pt x="22788" y="61162"/>
                    </a:lnTo>
                    <a:lnTo>
                      <a:pt x="21470" y="60776"/>
                    </a:lnTo>
                    <a:lnTo>
                      <a:pt x="20152" y="60358"/>
                    </a:lnTo>
                    <a:lnTo>
                      <a:pt x="18899" y="59876"/>
                    </a:lnTo>
                    <a:lnTo>
                      <a:pt x="17678" y="59330"/>
                    </a:lnTo>
                    <a:lnTo>
                      <a:pt x="16488" y="58783"/>
                    </a:lnTo>
                    <a:lnTo>
                      <a:pt x="15364" y="58173"/>
                    </a:lnTo>
                    <a:lnTo>
                      <a:pt x="14271" y="57530"/>
                    </a:lnTo>
                    <a:lnTo>
                      <a:pt x="13210" y="56823"/>
                    </a:lnTo>
                    <a:lnTo>
                      <a:pt x="12182" y="56116"/>
                    </a:lnTo>
                    <a:lnTo>
                      <a:pt x="11185" y="55344"/>
                    </a:lnTo>
                    <a:lnTo>
                      <a:pt x="10253" y="54541"/>
                    </a:lnTo>
                    <a:lnTo>
                      <a:pt x="9353" y="53705"/>
                    </a:lnTo>
                    <a:lnTo>
                      <a:pt x="8518" y="52837"/>
                    </a:lnTo>
                    <a:lnTo>
                      <a:pt x="7682" y="51938"/>
                    </a:lnTo>
                    <a:lnTo>
                      <a:pt x="6911" y="51006"/>
                    </a:lnTo>
                    <a:lnTo>
                      <a:pt x="6172" y="50041"/>
                    </a:lnTo>
                    <a:lnTo>
                      <a:pt x="5497" y="49045"/>
                    </a:lnTo>
                    <a:lnTo>
                      <a:pt x="4822" y="48017"/>
                    </a:lnTo>
                    <a:lnTo>
                      <a:pt x="4211" y="46988"/>
                    </a:lnTo>
                    <a:lnTo>
                      <a:pt x="3665" y="45895"/>
                    </a:lnTo>
                    <a:lnTo>
                      <a:pt x="3118" y="44803"/>
                    </a:lnTo>
                    <a:lnTo>
                      <a:pt x="2636" y="43710"/>
                    </a:lnTo>
                    <a:lnTo>
                      <a:pt x="2186" y="42553"/>
                    </a:lnTo>
                    <a:lnTo>
                      <a:pt x="1769" y="41396"/>
                    </a:lnTo>
                    <a:lnTo>
                      <a:pt x="1415" y="40207"/>
                    </a:lnTo>
                    <a:lnTo>
                      <a:pt x="1094" y="39017"/>
                    </a:lnTo>
                    <a:lnTo>
                      <a:pt x="804" y="37796"/>
                    </a:lnTo>
                    <a:lnTo>
                      <a:pt x="579" y="36575"/>
                    </a:lnTo>
                    <a:lnTo>
                      <a:pt x="387" y="35321"/>
                    </a:lnTo>
                    <a:lnTo>
                      <a:pt x="226" y="34068"/>
                    </a:lnTo>
                    <a:lnTo>
                      <a:pt x="226" y="34068"/>
                    </a:lnTo>
                    <a:lnTo>
                      <a:pt x="97" y="32525"/>
                    </a:lnTo>
                    <a:lnTo>
                      <a:pt x="1" y="31015"/>
                    </a:lnTo>
                    <a:lnTo>
                      <a:pt x="1" y="29536"/>
                    </a:lnTo>
                    <a:lnTo>
                      <a:pt x="33" y="28090"/>
                    </a:lnTo>
                    <a:lnTo>
                      <a:pt x="129" y="26644"/>
                    </a:lnTo>
                    <a:lnTo>
                      <a:pt x="322" y="25262"/>
                    </a:lnTo>
                    <a:lnTo>
                      <a:pt x="547" y="23880"/>
                    </a:lnTo>
                    <a:lnTo>
                      <a:pt x="836" y="22562"/>
                    </a:lnTo>
                    <a:lnTo>
                      <a:pt x="1222" y="21244"/>
                    </a:lnTo>
                    <a:lnTo>
                      <a:pt x="1640" y="19959"/>
                    </a:lnTo>
                    <a:lnTo>
                      <a:pt x="2154" y="18705"/>
                    </a:lnTo>
                    <a:lnTo>
                      <a:pt x="2443" y="18095"/>
                    </a:lnTo>
                    <a:lnTo>
                      <a:pt x="2733" y="17516"/>
                    </a:lnTo>
                    <a:lnTo>
                      <a:pt x="3054" y="16905"/>
                    </a:lnTo>
                    <a:lnTo>
                      <a:pt x="3375" y="16327"/>
                    </a:lnTo>
                    <a:lnTo>
                      <a:pt x="3729" y="15748"/>
                    </a:lnTo>
                    <a:lnTo>
                      <a:pt x="4083" y="15170"/>
                    </a:lnTo>
                    <a:lnTo>
                      <a:pt x="4468" y="14624"/>
                    </a:lnTo>
                    <a:lnTo>
                      <a:pt x="4886" y="14045"/>
                    </a:lnTo>
                    <a:lnTo>
                      <a:pt x="5304" y="13499"/>
                    </a:lnTo>
                    <a:lnTo>
                      <a:pt x="5754" y="12984"/>
                    </a:lnTo>
                    <a:lnTo>
                      <a:pt x="6204" y="12438"/>
                    </a:lnTo>
                    <a:lnTo>
                      <a:pt x="6686" y="11924"/>
                    </a:lnTo>
                    <a:lnTo>
                      <a:pt x="7200" y="11410"/>
                    </a:lnTo>
                    <a:lnTo>
                      <a:pt x="7714" y="10895"/>
                    </a:lnTo>
                    <a:lnTo>
                      <a:pt x="8229" y="10413"/>
                    </a:lnTo>
                    <a:lnTo>
                      <a:pt x="8807" y="9931"/>
                    </a:lnTo>
                    <a:lnTo>
                      <a:pt x="9386" y="9449"/>
                    </a:lnTo>
                    <a:lnTo>
                      <a:pt x="9964" y="8999"/>
                    </a:lnTo>
                    <a:lnTo>
                      <a:pt x="11218" y="8067"/>
                    </a:lnTo>
                    <a:lnTo>
                      <a:pt x="12567" y="7199"/>
                    </a:lnTo>
                    <a:lnTo>
                      <a:pt x="13982" y="6364"/>
                    </a:lnTo>
                    <a:lnTo>
                      <a:pt x="15460" y="5592"/>
                    </a:lnTo>
                    <a:lnTo>
                      <a:pt x="17035" y="4821"/>
                    </a:lnTo>
                    <a:lnTo>
                      <a:pt x="18706" y="4114"/>
                    </a:lnTo>
                    <a:lnTo>
                      <a:pt x="20474" y="3439"/>
                    </a:lnTo>
                    <a:lnTo>
                      <a:pt x="22306" y="2796"/>
                    </a:lnTo>
                    <a:lnTo>
                      <a:pt x="24234" y="2185"/>
                    </a:lnTo>
                    <a:lnTo>
                      <a:pt x="26259" y="1607"/>
                    </a:lnTo>
                    <a:lnTo>
                      <a:pt x="28348" y="1093"/>
                    </a:lnTo>
                    <a:lnTo>
                      <a:pt x="30566" y="611"/>
                    </a:lnTo>
                    <a:lnTo>
                      <a:pt x="30566" y="611"/>
                    </a:lnTo>
                    <a:lnTo>
                      <a:pt x="32880" y="193"/>
                    </a:lnTo>
                    <a:lnTo>
                      <a:pt x="32880" y="193"/>
                    </a:lnTo>
                    <a:lnTo>
                      <a:pt x="33362" y="96"/>
                    </a:lnTo>
                    <a:lnTo>
                      <a:pt x="33876" y="32"/>
                    </a:lnTo>
                    <a:lnTo>
                      <a:pt x="34390" y="0"/>
                    </a:lnTo>
                    <a:lnTo>
                      <a:pt x="34904" y="0"/>
                    </a:lnTo>
                    <a:lnTo>
                      <a:pt x="35419" y="0"/>
                    </a:lnTo>
                    <a:lnTo>
                      <a:pt x="35933" y="32"/>
                    </a:lnTo>
                    <a:lnTo>
                      <a:pt x="36415" y="96"/>
                    </a:lnTo>
                    <a:lnTo>
                      <a:pt x="36929" y="161"/>
                    </a:lnTo>
                    <a:lnTo>
                      <a:pt x="37443" y="257"/>
                    </a:lnTo>
                    <a:lnTo>
                      <a:pt x="37926" y="354"/>
                    </a:lnTo>
                    <a:lnTo>
                      <a:pt x="38408" y="514"/>
                    </a:lnTo>
                    <a:lnTo>
                      <a:pt x="38922" y="643"/>
                    </a:lnTo>
                    <a:lnTo>
                      <a:pt x="39886" y="1028"/>
                    </a:lnTo>
                    <a:lnTo>
                      <a:pt x="40850" y="1446"/>
                    </a:lnTo>
                    <a:lnTo>
                      <a:pt x="41814" y="1993"/>
                    </a:lnTo>
                    <a:lnTo>
                      <a:pt x="42746" y="2571"/>
                    </a:lnTo>
                    <a:lnTo>
                      <a:pt x="43646" y="3214"/>
                    </a:lnTo>
                    <a:lnTo>
                      <a:pt x="44546" y="3953"/>
                    </a:lnTo>
                    <a:lnTo>
                      <a:pt x="45446" y="4725"/>
                    </a:lnTo>
                    <a:lnTo>
                      <a:pt x="46282" y="5592"/>
                    </a:lnTo>
                    <a:lnTo>
                      <a:pt x="47117" y="6492"/>
                    </a:lnTo>
                    <a:lnTo>
                      <a:pt x="47921" y="7456"/>
                    </a:lnTo>
                    <a:lnTo>
                      <a:pt x="48692" y="8485"/>
                    </a:lnTo>
                    <a:lnTo>
                      <a:pt x="49464" y="9545"/>
                    </a:lnTo>
                    <a:lnTo>
                      <a:pt x="50171" y="10670"/>
                    </a:lnTo>
                    <a:lnTo>
                      <a:pt x="50846" y="11860"/>
                    </a:lnTo>
                    <a:lnTo>
                      <a:pt x="51521" y="13081"/>
                    </a:lnTo>
                    <a:lnTo>
                      <a:pt x="52131" y="14366"/>
                    </a:lnTo>
                    <a:lnTo>
                      <a:pt x="52742" y="15652"/>
                    </a:lnTo>
                    <a:lnTo>
                      <a:pt x="53288" y="17002"/>
                    </a:lnTo>
                    <a:lnTo>
                      <a:pt x="53802" y="18416"/>
                    </a:lnTo>
                    <a:lnTo>
                      <a:pt x="54252" y="19830"/>
                    </a:lnTo>
                    <a:lnTo>
                      <a:pt x="54670" y="21276"/>
                    </a:lnTo>
                    <a:lnTo>
                      <a:pt x="55056" y="22787"/>
                    </a:lnTo>
                    <a:lnTo>
                      <a:pt x="55409" y="24298"/>
                    </a:lnTo>
                    <a:lnTo>
                      <a:pt x="55699" y="25840"/>
                    </a:lnTo>
                    <a:lnTo>
                      <a:pt x="55956" y="27415"/>
                    </a:lnTo>
                    <a:lnTo>
                      <a:pt x="56149" y="289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5" name="Google Shape;4955;p28"/>
              <p:cNvSpPr/>
              <p:nvPr/>
            </p:nvSpPr>
            <p:spPr>
              <a:xfrm>
                <a:off x="2453275" y="238125"/>
                <a:ext cx="1410150" cy="1561200"/>
              </a:xfrm>
              <a:custGeom>
                <a:avLst/>
                <a:gdLst/>
                <a:ahLst/>
                <a:cxnLst/>
                <a:rect l="l" t="t" r="r" b="b"/>
                <a:pathLst>
                  <a:path w="56406" h="62448" extrusionOk="0">
                    <a:moveTo>
                      <a:pt x="34390" y="0"/>
                    </a:moveTo>
                    <a:lnTo>
                      <a:pt x="33876" y="32"/>
                    </a:lnTo>
                    <a:lnTo>
                      <a:pt x="33362" y="96"/>
                    </a:lnTo>
                    <a:lnTo>
                      <a:pt x="32880" y="193"/>
                    </a:lnTo>
                    <a:lnTo>
                      <a:pt x="30566" y="611"/>
                    </a:lnTo>
                    <a:lnTo>
                      <a:pt x="28348" y="1093"/>
                    </a:lnTo>
                    <a:lnTo>
                      <a:pt x="26259" y="1607"/>
                    </a:lnTo>
                    <a:lnTo>
                      <a:pt x="24234" y="2185"/>
                    </a:lnTo>
                    <a:lnTo>
                      <a:pt x="22306" y="2796"/>
                    </a:lnTo>
                    <a:lnTo>
                      <a:pt x="20474" y="3439"/>
                    </a:lnTo>
                    <a:lnTo>
                      <a:pt x="18706" y="4114"/>
                    </a:lnTo>
                    <a:lnTo>
                      <a:pt x="17035" y="4821"/>
                    </a:lnTo>
                    <a:lnTo>
                      <a:pt x="15460" y="5592"/>
                    </a:lnTo>
                    <a:lnTo>
                      <a:pt x="13982" y="6364"/>
                    </a:lnTo>
                    <a:lnTo>
                      <a:pt x="12567" y="7199"/>
                    </a:lnTo>
                    <a:lnTo>
                      <a:pt x="11218" y="8067"/>
                    </a:lnTo>
                    <a:lnTo>
                      <a:pt x="9964" y="8999"/>
                    </a:lnTo>
                    <a:lnTo>
                      <a:pt x="9386" y="9449"/>
                    </a:lnTo>
                    <a:lnTo>
                      <a:pt x="8807" y="9931"/>
                    </a:lnTo>
                    <a:lnTo>
                      <a:pt x="8229" y="10413"/>
                    </a:lnTo>
                    <a:lnTo>
                      <a:pt x="7714" y="10895"/>
                    </a:lnTo>
                    <a:lnTo>
                      <a:pt x="7200" y="11410"/>
                    </a:lnTo>
                    <a:lnTo>
                      <a:pt x="6686" y="11924"/>
                    </a:lnTo>
                    <a:lnTo>
                      <a:pt x="6204" y="12438"/>
                    </a:lnTo>
                    <a:lnTo>
                      <a:pt x="5754" y="12984"/>
                    </a:lnTo>
                    <a:lnTo>
                      <a:pt x="5304" y="13499"/>
                    </a:lnTo>
                    <a:lnTo>
                      <a:pt x="4886" y="14045"/>
                    </a:lnTo>
                    <a:lnTo>
                      <a:pt x="4468" y="14624"/>
                    </a:lnTo>
                    <a:lnTo>
                      <a:pt x="4083" y="15170"/>
                    </a:lnTo>
                    <a:lnTo>
                      <a:pt x="3729" y="15748"/>
                    </a:lnTo>
                    <a:lnTo>
                      <a:pt x="3375" y="16327"/>
                    </a:lnTo>
                    <a:lnTo>
                      <a:pt x="3054" y="16905"/>
                    </a:lnTo>
                    <a:lnTo>
                      <a:pt x="2733" y="17516"/>
                    </a:lnTo>
                    <a:lnTo>
                      <a:pt x="2443" y="18095"/>
                    </a:lnTo>
                    <a:lnTo>
                      <a:pt x="2154" y="18705"/>
                    </a:lnTo>
                    <a:lnTo>
                      <a:pt x="1640" y="19959"/>
                    </a:lnTo>
                    <a:lnTo>
                      <a:pt x="1222" y="21244"/>
                    </a:lnTo>
                    <a:lnTo>
                      <a:pt x="836" y="22562"/>
                    </a:lnTo>
                    <a:lnTo>
                      <a:pt x="547" y="23880"/>
                    </a:lnTo>
                    <a:lnTo>
                      <a:pt x="322" y="25262"/>
                    </a:lnTo>
                    <a:lnTo>
                      <a:pt x="129" y="26644"/>
                    </a:lnTo>
                    <a:lnTo>
                      <a:pt x="33" y="28090"/>
                    </a:lnTo>
                    <a:lnTo>
                      <a:pt x="1" y="29536"/>
                    </a:lnTo>
                    <a:lnTo>
                      <a:pt x="1" y="31015"/>
                    </a:lnTo>
                    <a:lnTo>
                      <a:pt x="97" y="32525"/>
                    </a:lnTo>
                    <a:lnTo>
                      <a:pt x="226" y="34068"/>
                    </a:lnTo>
                    <a:lnTo>
                      <a:pt x="387" y="35321"/>
                    </a:lnTo>
                    <a:lnTo>
                      <a:pt x="579" y="36575"/>
                    </a:lnTo>
                    <a:lnTo>
                      <a:pt x="804" y="37796"/>
                    </a:lnTo>
                    <a:lnTo>
                      <a:pt x="1094" y="39017"/>
                    </a:lnTo>
                    <a:lnTo>
                      <a:pt x="1415" y="40207"/>
                    </a:lnTo>
                    <a:lnTo>
                      <a:pt x="1769" y="41396"/>
                    </a:lnTo>
                    <a:lnTo>
                      <a:pt x="2186" y="42553"/>
                    </a:lnTo>
                    <a:lnTo>
                      <a:pt x="2636" y="43710"/>
                    </a:lnTo>
                    <a:lnTo>
                      <a:pt x="3118" y="44803"/>
                    </a:lnTo>
                    <a:lnTo>
                      <a:pt x="3665" y="45895"/>
                    </a:lnTo>
                    <a:lnTo>
                      <a:pt x="4211" y="46988"/>
                    </a:lnTo>
                    <a:lnTo>
                      <a:pt x="4822" y="48017"/>
                    </a:lnTo>
                    <a:lnTo>
                      <a:pt x="5497" y="49045"/>
                    </a:lnTo>
                    <a:lnTo>
                      <a:pt x="6172" y="50041"/>
                    </a:lnTo>
                    <a:lnTo>
                      <a:pt x="6911" y="51006"/>
                    </a:lnTo>
                    <a:lnTo>
                      <a:pt x="7682" y="51938"/>
                    </a:lnTo>
                    <a:lnTo>
                      <a:pt x="8518" y="52837"/>
                    </a:lnTo>
                    <a:lnTo>
                      <a:pt x="9353" y="53705"/>
                    </a:lnTo>
                    <a:lnTo>
                      <a:pt x="10253" y="54541"/>
                    </a:lnTo>
                    <a:lnTo>
                      <a:pt x="11185" y="55344"/>
                    </a:lnTo>
                    <a:lnTo>
                      <a:pt x="12182" y="56116"/>
                    </a:lnTo>
                    <a:lnTo>
                      <a:pt x="13210" y="56823"/>
                    </a:lnTo>
                    <a:lnTo>
                      <a:pt x="14271" y="57530"/>
                    </a:lnTo>
                    <a:lnTo>
                      <a:pt x="15364" y="58173"/>
                    </a:lnTo>
                    <a:lnTo>
                      <a:pt x="16488" y="58783"/>
                    </a:lnTo>
                    <a:lnTo>
                      <a:pt x="17678" y="59330"/>
                    </a:lnTo>
                    <a:lnTo>
                      <a:pt x="18899" y="59876"/>
                    </a:lnTo>
                    <a:lnTo>
                      <a:pt x="20152" y="60358"/>
                    </a:lnTo>
                    <a:lnTo>
                      <a:pt x="21470" y="60776"/>
                    </a:lnTo>
                    <a:lnTo>
                      <a:pt x="22788" y="61162"/>
                    </a:lnTo>
                    <a:lnTo>
                      <a:pt x="24170" y="61515"/>
                    </a:lnTo>
                    <a:lnTo>
                      <a:pt x="25584" y="61804"/>
                    </a:lnTo>
                    <a:lnTo>
                      <a:pt x="27159" y="62062"/>
                    </a:lnTo>
                    <a:lnTo>
                      <a:pt x="28766" y="62254"/>
                    </a:lnTo>
                    <a:lnTo>
                      <a:pt x="30437" y="62383"/>
                    </a:lnTo>
                    <a:lnTo>
                      <a:pt x="32140" y="62447"/>
                    </a:lnTo>
                    <a:lnTo>
                      <a:pt x="33908" y="62447"/>
                    </a:lnTo>
                    <a:lnTo>
                      <a:pt x="35708" y="62383"/>
                    </a:lnTo>
                    <a:lnTo>
                      <a:pt x="37540" y="62254"/>
                    </a:lnTo>
                    <a:lnTo>
                      <a:pt x="39436" y="62062"/>
                    </a:lnTo>
                    <a:lnTo>
                      <a:pt x="39950" y="61997"/>
                    </a:lnTo>
                    <a:lnTo>
                      <a:pt x="40465" y="61901"/>
                    </a:lnTo>
                    <a:lnTo>
                      <a:pt x="40947" y="61804"/>
                    </a:lnTo>
                    <a:lnTo>
                      <a:pt x="41461" y="61676"/>
                    </a:lnTo>
                    <a:lnTo>
                      <a:pt x="42425" y="61354"/>
                    </a:lnTo>
                    <a:lnTo>
                      <a:pt x="43389" y="60969"/>
                    </a:lnTo>
                    <a:lnTo>
                      <a:pt x="44321" y="60519"/>
                    </a:lnTo>
                    <a:lnTo>
                      <a:pt x="45221" y="59972"/>
                    </a:lnTo>
                    <a:lnTo>
                      <a:pt x="46089" y="59394"/>
                    </a:lnTo>
                    <a:lnTo>
                      <a:pt x="46957" y="58751"/>
                    </a:lnTo>
                    <a:lnTo>
                      <a:pt x="47760" y="58012"/>
                    </a:lnTo>
                    <a:lnTo>
                      <a:pt x="48564" y="57241"/>
                    </a:lnTo>
                    <a:lnTo>
                      <a:pt x="49303" y="56405"/>
                    </a:lnTo>
                    <a:lnTo>
                      <a:pt x="50042" y="55537"/>
                    </a:lnTo>
                    <a:lnTo>
                      <a:pt x="50717" y="54573"/>
                    </a:lnTo>
                    <a:lnTo>
                      <a:pt x="51392" y="53577"/>
                    </a:lnTo>
                    <a:lnTo>
                      <a:pt x="52003" y="52548"/>
                    </a:lnTo>
                    <a:lnTo>
                      <a:pt x="52613" y="51455"/>
                    </a:lnTo>
                    <a:lnTo>
                      <a:pt x="53160" y="50298"/>
                    </a:lnTo>
                    <a:lnTo>
                      <a:pt x="53674" y="49109"/>
                    </a:lnTo>
                    <a:lnTo>
                      <a:pt x="54124" y="47888"/>
                    </a:lnTo>
                    <a:lnTo>
                      <a:pt x="54542" y="46635"/>
                    </a:lnTo>
                    <a:lnTo>
                      <a:pt x="54960" y="45317"/>
                    </a:lnTo>
                    <a:lnTo>
                      <a:pt x="55281" y="43967"/>
                    </a:lnTo>
                    <a:lnTo>
                      <a:pt x="55602" y="42585"/>
                    </a:lnTo>
                    <a:lnTo>
                      <a:pt x="55859" y="41203"/>
                    </a:lnTo>
                    <a:lnTo>
                      <a:pt x="56052" y="39757"/>
                    </a:lnTo>
                    <a:lnTo>
                      <a:pt x="56213" y="38278"/>
                    </a:lnTo>
                    <a:lnTo>
                      <a:pt x="56342" y="36800"/>
                    </a:lnTo>
                    <a:lnTo>
                      <a:pt x="56406" y="35289"/>
                    </a:lnTo>
                    <a:lnTo>
                      <a:pt x="56406" y="33747"/>
                    </a:lnTo>
                    <a:lnTo>
                      <a:pt x="56374" y="32172"/>
                    </a:lnTo>
                    <a:lnTo>
                      <a:pt x="56277" y="30597"/>
                    </a:lnTo>
                    <a:lnTo>
                      <a:pt x="56149" y="28990"/>
                    </a:lnTo>
                    <a:lnTo>
                      <a:pt x="55956" y="27415"/>
                    </a:lnTo>
                    <a:lnTo>
                      <a:pt x="55699" y="25840"/>
                    </a:lnTo>
                    <a:lnTo>
                      <a:pt x="55409" y="24298"/>
                    </a:lnTo>
                    <a:lnTo>
                      <a:pt x="55056" y="22787"/>
                    </a:lnTo>
                    <a:lnTo>
                      <a:pt x="54670" y="21276"/>
                    </a:lnTo>
                    <a:lnTo>
                      <a:pt x="54252" y="19830"/>
                    </a:lnTo>
                    <a:lnTo>
                      <a:pt x="53802" y="18416"/>
                    </a:lnTo>
                    <a:lnTo>
                      <a:pt x="53288" y="17002"/>
                    </a:lnTo>
                    <a:lnTo>
                      <a:pt x="52742" y="15652"/>
                    </a:lnTo>
                    <a:lnTo>
                      <a:pt x="52131" y="14366"/>
                    </a:lnTo>
                    <a:lnTo>
                      <a:pt x="51521" y="13081"/>
                    </a:lnTo>
                    <a:lnTo>
                      <a:pt x="50846" y="11860"/>
                    </a:lnTo>
                    <a:lnTo>
                      <a:pt x="50171" y="10670"/>
                    </a:lnTo>
                    <a:lnTo>
                      <a:pt x="49464" y="9545"/>
                    </a:lnTo>
                    <a:lnTo>
                      <a:pt x="48692" y="8485"/>
                    </a:lnTo>
                    <a:lnTo>
                      <a:pt x="47921" y="7456"/>
                    </a:lnTo>
                    <a:lnTo>
                      <a:pt x="47117" y="6492"/>
                    </a:lnTo>
                    <a:lnTo>
                      <a:pt x="46282" y="5592"/>
                    </a:lnTo>
                    <a:lnTo>
                      <a:pt x="45446" y="4725"/>
                    </a:lnTo>
                    <a:lnTo>
                      <a:pt x="44546" y="3953"/>
                    </a:lnTo>
                    <a:lnTo>
                      <a:pt x="43646" y="3214"/>
                    </a:lnTo>
                    <a:lnTo>
                      <a:pt x="42746" y="2571"/>
                    </a:lnTo>
                    <a:lnTo>
                      <a:pt x="41814" y="1993"/>
                    </a:lnTo>
                    <a:lnTo>
                      <a:pt x="40850" y="1446"/>
                    </a:lnTo>
                    <a:lnTo>
                      <a:pt x="39886" y="1028"/>
                    </a:lnTo>
                    <a:lnTo>
                      <a:pt x="38922" y="643"/>
                    </a:lnTo>
                    <a:lnTo>
                      <a:pt x="38408" y="514"/>
                    </a:lnTo>
                    <a:lnTo>
                      <a:pt x="37926" y="354"/>
                    </a:lnTo>
                    <a:lnTo>
                      <a:pt x="37443" y="257"/>
                    </a:lnTo>
                    <a:lnTo>
                      <a:pt x="36929" y="161"/>
                    </a:lnTo>
                    <a:lnTo>
                      <a:pt x="36415" y="96"/>
                    </a:lnTo>
                    <a:lnTo>
                      <a:pt x="35933" y="32"/>
                    </a:lnTo>
                    <a:lnTo>
                      <a:pt x="35419" y="0"/>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6" name="Google Shape;4956;p28"/>
              <p:cNvSpPr/>
              <p:nvPr/>
            </p:nvSpPr>
            <p:spPr>
              <a:xfrm>
                <a:off x="2453275" y="238125"/>
                <a:ext cx="1410150" cy="1561200"/>
              </a:xfrm>
              <a:custGeom>
                <a:avLst/>
                <a:gdLst/>
                <a:ahLst/>
                <a:cxnLst/>
                <a:rect l="l" t="t" r="r" b="b"/>
                <a:pathLst>
                  <a:path w="56406" h="62448" fill="none" extrusionOk="0">
                    <a:moveTo>
                      <a:pt x="56149" y="28990"/>
                    </a:moveTo>
                    <a:lnTo>
                      <a:pt x="56149" y="28990"/>
                    </a:lnTo>
                    <a:lnTo>
                      <a:pt x="56277" y="30597"/>
                    </a:lnTo>
                    <a:lnTo>
                      <a:pt x="56374" y="32172"/>
                    </a:lnTo>
                    <a:lnTo>
                      <a:pt x="56406" y="33747"/>
                    </a:lnTo>
                    <a:lnTo>
                      <a:pt x="56406" y="35289"/>
                    </a:lnTo>
                    <a:lnTo>
                      <a:pt x="56342" y="36800"/>
                    </a:lnTo>
                    <a:lnTo>
                      <a:pt x="56213" y="38278"/>
                    </a:lnTo>
                    <a:lnTo>
                      <a:pt x="56052" y="39757"/>
                    </a:lnTo>
                    <a:lnTo>
                      <a:pt x="55859" y="41203"/>
                    </a:lnTo>
                    <a:lnTo>
                      <a:pt x="55602" y="42585"/>
                    </a:lnTo>
                    <a:lnTo>
                      <a:pt x="55281" y="43967"/>
                    </a:lnTo>
                    <a:lnTo>
                      <a:pt x="54960" y="45317"/>
                    </a:lnTo>
                    <a:lnTo>
                      <a:pt x="54542" y="46635"/>
                    </a:lnTo>
                    <a:lnTo>
                      <a:pt x="54124" y="47888"/>
                    </a:lnTo>
                    <a:lnTo>
                      <a:pt x="53674" y="49109"/>
                    </a:lnTo>
                    <a:lnTo>
                      <a:pt x="53160" y="50298"/>
                    </a:lnTo>
                    <a:lnTo>
                      <a:pt x="52613" y="51455"/>
                    </a:lnTo>
                    <a:lnTo>
                      <a:pt x="52003" y="52548"/>
                    </a:lnTo>
                    <a:lnTo>
                      <a:pt x="51392" y="53577"/>
                    </a:lnTo>
                    <a:lnTo>
                      <a:pt x="50717" y="54573"/>
                    </a:lnTo>
                    <a:lnTo>
                      <a:pt x="50042" y="55537"/>
                    </a:lnTo>
                    <a:lnTo>
                      <a:pt x="49303" y="56405"/>
                    </a:lnTo>
                    <a:lnTo>
                      <a:pt x="48564" y="57241"/>
                    </a:lnTo>
                    <a:lnTo>
                      <a:pt x="47760" y="58012"/>
                    </a:lnTo>
                    <a:lnTo>
                      <a:pt x="46957" y="58751"/>
                    </a:lnTo>
                    <a:lnTo>
                      <a:pt x="46089" y="59394"/>
                    </a:lnTo>
                    <a:lnTo>
                      <a:pt x="45221" y="59972"/>
                    </a:lnTo>
                    <a:lnTo>
                      <a:pt x="44321" y="60519"/>
                    </a:lnTo>
                    <a:lnTo>
                      <a:pt x="43389" y="60969"/>
                    </a:lnTo>
                    <a:lnTo>
                      <a:pt x="42425" y="61354"/>
                    </a:lnTo>
                    <a:lnTo>
                      <a:pt x="41461" y="61676"/>
                    </a:lnTo>
                    <a:lnTo>
                      <a:pt x="40947" y="61804"/>
                    </a:lnTo>
                    <a:lnTo>
                      <a:pt x="40465" y="61901"/>
                    </a:lnTo>
                    <a:lnTo>
                      <a:pt x="39950" y="61997"/>
                    </a:lnTo>
                    <a:lnTo>
                      <a:pt x="39436" y="62062"/>
                    </a:lnTo>
                    <a:lnTo>
                      <a:pt x="39436" y="62062"/>
                    </a:lnTo>
                    <a:lnTo>
                      <a:pt x="37540" y="62254"/>
                    </a:lnTo>
                    <a:lnTo>
                      <a:pt x="35708" y="62383"/>
                    </a:lnTo>
                    <a:lnTo>
                      <a:pt x="33908" y="62447"/>
                    </a:lnTo>
                    <a:lnTo>
                      <a:pt x="32140" y="62447"/>
                    </a:lnTo>
                    <a:lnTo>
                      <a:pt x="30437" y="62383"/>
                    </a:lnTo>
                    <a:lnTo>
                      <a:pt x="28766" y="62254"/>
                    </a:lnTo>
                    <a:lnTo>
                      <a:pt x="27159" y="62062"/>
                    </a:lnTo>
                    <a:lnTo>
                      <a:pt x="25584" y="61804"/>
                    </a:lnTo>
                    <a:lnTo>
                      <a:pt x="25584" y="61804"/>
                    </a:lnTo>
                    <a:lnTo>
                      <a:pt x="24170" y="61515"/>
                    </a:lnTo>
                    <a:lnTo>
                      <a:pt x="22788" y="61162"/>
                    </a:lnTo>
                    <a:lnTo>
                      <a:pt x="21470" y="60776"/>
                    </a:lnTo>
                    <a:lnTo>
                      <a:pt x="20152" y="60358"/>
                    </a:lnTo>
                    <a:lnTo>
                      <a:pt x="18899" y="59876"/>
                    </a:lnTo>
                    <a:lnTo>
                      <a:pt x="17678" y="59330"/>
                    </a:lnTo>
                    <a:lnTo>
                      <a:pt x="16488" y="58783"/>
                    </a:lnTo>
                    <a:lnTo>
                      <a:pt x="15364" y="58173"/>
                    </a:lnTo>
                    <a:lnTo>
                      <a:pt x="14271" y="57530"/>
                    </a:lnTo>
                    <a:lnTo>
                      <a:pt x="13210" y="56823"/>
                    </a:lnTo>
                    <a:lnTo>
                      <a:pt x="12182" y="56116"/>
                    </a:lnTo>
                    <a:lnTo>
                      <a:pt x="11185" y="55344"/>
                    </a:lnTo>
                    <a:lnTo>
                      <a:pt x="10253" y="54541"/>
                    </a:lnTo>
                    <a:lnTo>
                      <a:pt x="9353" y="53705"/>
                    </a:lnTo>
                    <a:lnTo>
                      <a:pt x="8518" y="52837"/>
                    </a:lnTo>
                    <a:lnTo>
                      <a:pt x="7682" y="51938"/>
                    </a:lnTo>
                    <a:lnTo>
                      <a:pt x="6911" y="51006"/>
                    </a:lnTo>
                    <a:lnTo>
                      <a:pt x="6172" y="50041"/>
                    </a:lnTo>
                    <a:lnTo>
                      <a:pt x="5497" y="49045"/>
                    </a:lnTo>
                    <a:lnTo>
                      <a:pt x="4822" y="48017"/>
                    </a:lnTo>
                    <a:lnTo>
                      <a:pt x="4211" y="46988"/>
                    </a:lnTo>
                    <a:lnTo>
                      <a:pt x="3665" y="45895"/>
                    </a:lnTo>
                    <a:lnTo>
                      <a:pt x="3118" y="44803"/>
                    </a:lnTo>
                    <a:lnTo>
                      <a:pt x="2636" y="43710"/>
                    </a:lnTo>
                    <a:lnTo>
                      <a:pt x="2186" y="42553"/>
                    </a:lnTo>
                    <a:lnTo>
                      <a:pt x="1769" y="41396"/>
                    </a:lnTo>
                    <a:lnTo>
                      <a:pt x="1415" y="40207"/>
                    </a:lnTo>
                    <a:lnTo>
                      <a:pt x="1094" y="39017"/>
                    </a:lnTo>
                    <a:lnTo>
                      <a:pt x="804" y="37796"/>
                    </a:lnTo>
                    <a:lnTo>
                      <a:pt x="579" y="36575"/>
                    </a:lnTo>
                    <a:lnTo>
                      <a:pt x="387" y="35321"/>
                    </a:lnTo>
                    <a:lnTo>
                      <a:pt x="226" y="34068"/>
                    </a:lnTo>
                    <a:lnTo>
                      <a:pt x="226" y="34068"/>
                    </a:lnTo>
                    <a:lnTo>
                      <a:pt x="97" y="32525"/>
                    </a:lnTo>
                    <a:lnTo>
                      <a:pt x="1" y="31015"/>
                    </a:lnTo>
                    <a:lnTo>
                      <a:pt x="1" y="29536"/>
                    </a:lnTo>
                    <a:lnTo>
                      <a:pt x="33" y="28090"/>
                    </a:lnTo>
                    <a:lnTo>
                      <a:pt x="129" y="26644"/>
                    </a:lnTo>
                    <a:lnTo>
                      <a:pt x="322" y="25262"/>
                    </a:lnTo>
                    <a:lnTo>
                      <a:pt x="547" y="23880"/>
                    </a:lnTo>
                    <a:lnTo>
                      <a:pt x="836" y="22562"/>
                    </a:lnTo>
                    <a:lnTo>
                      <a:pt x="1222" y="21244"/>
                    </a:lnTo>
                    <a:lnTo>
                      <a:pt x="1640" y="19959"/>
                    </a:lnTo>
                    <a:lnTo>
                      <a:pt x="2154" y="18705"/>
                    </a:lnTo>
                    <a:lnTo>
                      <a:pt x="2443" y="18095"/>
                    </a:lnTo>
                    <a:lnTo>
                      <a:pt x="2733" y="17516"/>
                    </a:lnTo>
                    <a:lnTo>
                      <a:pt x="3054" y="16905"/>
                    </a:lnTo>
                    <a:lnTo>
                      <a:pt x="3375" y="16327"/>
                    </a:lnTo>
                    <a:lnTo>
                      <a:pt x="3729" y="15748"/>
                    </a:lnTo>
                    <a:lnTo>
                      <a:pt x="4083" y="15170"/>
                    </a:lnTo>
                    <a:lnTo>
                      <a:pt x="4468" y="14624"/>
                    </a:lnTo>
                    <a:lnTo>
                      <a:pt x="4886" y="14045"/>
                    </a:lnTo>
                    <a:lnTo>
                      <a:pt x="5304" y="13499"/>
                    </a:lnTo>
                    <a:lnTo>
                      <a:pt x="5754" y="12984"/>
                    </a:lnTo>
                    <a:lnTo>
                      <a:pt x="6204" y="12438"/>
                    </a:lnTo>
                    <a:lnTo>
                      <a:pt x="6686" y="11924"/>
                    </a:lnTo>
                    <a:lnTo>
                      <a:pt x="7200" y="11410"/>
                    </a:lnTo>
                    <a:lnTo>
                      <a:pt x="7714" y="10895"/>
                    </a:lnTo>
                    <a:lnTo>
                      <a:pt x="8229" y="10413"/>
                    </a:lnTo>
                    <a:lnTo>
                      <a:pt x="8807" y="9931"/>
                    </a:lnTo>
                    <a:lnTo>
                      <a:pt x="9386" y="9449"/>
                    </a:lnTo>
                    <a:lnTo>
                      <a:pt x="9964" y="8999"/>
                    </a:lnTo>
                    <a:lnTo>
                      <a:pt x="11218" y="8067"/>
                    </a:lnTo>
                    <a:lnTo>
                      <a:pt x="12567" y="7199"/>
                    </a:lnTo>
                    <a:lnTo>
                      <a:pt x="13982" y="6364"/>
                    </a:lnTo>
                    <a:lnTo>
                      <a:pt x="15460" y="5592"/>
                    </a:lnTo>
                    <a:lnTo>
                      <a:pt x="17035" y="4821"/>
                    </a:lnTo>
                    <a:lnTo>
                      <a:pt x="18706" y="4114"/>
                    </a:lnTo>
                    <a:lnTo>
                      <a:pt x="20474" y="3439"/>
                    </a:lnTo>
                    <a:lnTo>
                      <a:pt x="22306" y="2796"/>
                    </a:lnTo>
                    <a:lnTo>
                      <a:pt x="24234" y="2185"/>
                    </a:lnTo>
                    <a:lnTo>
                      <a:pt x="26259" y="1607"/>
                    </a:lnTo>
                    <a:lnTo>
                      <a:pt x="28348" y="1093"/>
                    </a:lnTo>
                    <a:lnTo>
                      <a:pt x="30566" y="611"/>
                    </a:lnTo>
                    <a:lnTo>
                      <a:pt x="30566" y="611"/>
                    </a:lnTo>
                    <a:lnTo>
                      <a:pt x="32880" y="193"/>
                    </a:lnTo>
                    <a:lnTo>
                      <a:pt x="32880" y="193"/>
                    </a:lnTo>
                    <a:lnTo>
                      <a:pt x="33362" y="96"/>
                    </a:lnTo>
                    <a:lnTo>
                      <a:pt x="33876" y="32"/>
                    </a:lnTo>
                    <a:lnTo>
                      <a:pt x="34390" y="0"/>
                    </a:lnTo>
                    <a:lnTo>
                      <a:pt x="34904" y="0"/>
                    </a:lnTo>
                    <a:lnTo>
                      <a:pt x="35419" y="0"/>
                    </a:lnTo>
                    <a:lnTo>
                      <a:pt x="35933" y="32"/>
                    </a:lnTo>
                    <a:lnTo>
                      <a:pt x="36415" y="96"/>
                    </a:lnTo>
                    <a:lnTo>
                      <a:pt x="36929" y="161"/>
                    </a:lnTo>
                    <a:lnTo>
                      <a:pt x="37443" y="257"/>
                    </a:lnTo>
                    <a:lnTo>
                      <a:pt x="37926" y="354"/>
                    </a:lnTo>
                    <a:lnTo>
                      <a:pt x="38408" y="514"/>
                    </a:lnTo>
                    <a:lnTo>
                      <a:pt x="38922" y="643"/>
                    </a:lnTo>
                    <a:lnTo>
                      <a:pt x="39886" y="1028"/>
                    </a:lnTo>
                    <a:lnTo>
                      <a:pt x="40850" y="1446"/>
                    </a:lnTo>
                    <a:lnTo>
                      <a:pt x="41814" y="1993"/>
                    </a:lnTo>
                    <a:lnTo>
                      <a:pt x="42746" y="2571"/>
                    </a:lnTo>
                    <a:lnTo>
                      <a:pt x="43646" y="3214"/>
                    </a:lnTo>
                    <a:lnTo>
                      <a:pt x="44546" y="3953"/>
                    </a:lnTo>
                    <a:lnTo>
                      <a:pt x="45446" y="4725"/>
                    </a:lnTo>
                    <a:lnTo>
                      <a:pt x="46282" y="5592"/>
                    </a:lnTo>
                    <a:lnTo>
                      <a:pt x="47117" y="6492"/>
                    </a:lnTo>
                    <a:lnTo>
                      <a:pt x="47921" y="7456"/>
                    </a:lnTo>
                    <a:lnTo>
                      <a:pt x="48692" y="8485"/>
                    </a:lnTo>
                    <a:lnTo>
                      <a:pt x="49464" y="9545"/>
                    </a:lnTo>
                    <a:lnTo>
                      <a:pt x="50171" y="10670"/>
                    </a:lnTo>
                    <a:lnTo>
                      <a:pt x="50846" y="11860"/>
                    </a:lnTo>
                    <a:lnTo>
                      <a:pt x="51521" y="13081"/>
                    </a:lnTo>
                    <a:lnTo>
                      <a:pt x="52131" y="14366"/>
                    </a:lnTo>
                    <a:lnTo>
                      <a:pt x="52742" y="15652"/>
                    </a:lnTo>
                    <a:lnTo>
                      <a:pt x="53288" y="17002"/>
                    </a:lnTo>
                    <a:lnTo>
                      <a:pt x="53802" y="18416"/>
                    </a:lnTo>
                    <a:lnTo>
                      <a:pt x="54252" y="19830"/>
                    </a:lnTo>
                    <a:lnTo>
                      <a:pt x="54670" y="21276"/>
                    </a:lnTo>
                    <a:lnTo>
                      <a:pt x="55056" y="22787"/>
                    </a:lnTo>
                    <a:lnTo>
                      <a:pt x="55409" y="24298"/>
                    </a:lnTo>
                    <a:lnTo>
                      <a:pt x="55699" y="25840"/>
                    </a:lnTo>
                    <a:lnTo>
                      <a:pt x="55956" y="27415"/>
                    </a:lnTo>
                    <a:lnTo>
                      <a:pt x="56149" y="289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7" name="Google Shape;4957;p28"/>
              <p:cNvSpPr/>
              <p:nvPr/>
            </p:nvSpPr>
            <p:spPr>
              <a:xfrm>
                <a:off x="2716025" y="238125"/>
                <a:ext cx="1147400" cy="1561200"/>
              </a:xfrm>
              <a:custGeom>
                <a:avLst/>
                <a:gdLst/>
                <a:ahLst/>
                <a:cxnLst/>
                <a:rect l="l" t="t" r="r" b="b"/>
                <a:pathLst>
                  <a:path w="45896" h="62448" extrusionOk="0">
                    <a:moveTo>
                      <a:pt x="23912" y="0"/>
                    </a:moveTo>
                    <a:lnTo>
                      <a:pt x="23398" y="32"/>
                    </a:lnTo>
                    <a:lnTo>
                      <a:pt x="22884" y="96"/>
                    </a:lnTo>
                    <a:lnTo>
                      <a:pt x="22370" y="193"/>
                    </a:lnTo>
                    <a:lnTo>
                      <a:pt x="20056" y="611"/>
                    </a:lnTo>
                    <a:lnTo>
                      <a:pt x="18834" y="1061"/>
                    </a:lnTo>
                    <a:lnTo>
                      <a:pt x="17677" y="1575"/>
                    </a:lnTo>
                    <a:lnTo>
                      <a:pt x="16520" y="2121"/>
                    </a:lnTo>
                    <a:lnTo>
                      <a:pt x="15395" y="2732"/>
                    </a:lnTo>
                    <a:lnTo>
                      <a:pt x="14303" y="3407"/>
                    </a:lnTo>
                    <a:lnTo>
                      <a:pt x="13274" y="4146"/>
                    </a:lnTo>
                    <a:lnTo>
                      <a:pt x="12246" y="4885"/>
                    </a:lnTo>
                    <a:lnTo>
                      <a:pt x="11249" y="5721"/>
                    </a:lnTo>
                    <a:lnTo>
                      <a:pt x="10285" y="6589"/>
                    </a:lnTo>
                    <a:lnTo>
                      <a:pt x="9353" y="7489"/>
                    </a:lnTo>
                    <a:lnTo>
                      <a:pt x="8485" y="8453"/>
                    </a:lnTo>
                    <a:lnTo>
                      <a:pt x="7618" y="9449"/>
                    </a:lnTo>
                    <a:lnTo>
                      <a:pt x="6814" y="10478"/>
                    </a:lnTo>
                    <a:lnTo>
                      <a:pt x="6043" y="11570"/>
                    </a:lnTo>
                    <a:lnTo>
                      <a:pt x="5336" y="12695"/>
                    </a:lnTo>
                    <a:lnTo>
                      <a:pt x="4629" y="13852"/>
                    </a:lnTo>
                    <a:lnTo>
                      <a:pt x="3986" y="15009"/>
                    </a:lnTo>
                    <a:lnTo>
                      <a:pt x="3375" y="16230"/>
                    </a:lnTo>
                    <a:lnTo>
                      <a:pt x="2829" y="17484"/>
                    </a:lnTo>
                    <a:lnTo>
                      <a:pt x="2315" y="18770"/>
                    </a:lnTo>
                    <a:lnTo>
                      <a:pt x="1865" y="20087"/>
                    </a:lnTo>
                    <a:lnTo>
                      <a:pt x="1447" y="21437"/>
                    </a:lnTo>
                    <a:lnTo>
                      <a:pt x="1093" y="22787"/>
                    </a:lnTo>
                    <a:lnTo>
                      <a:pt x="772" y="24169"/>
                    </a:lnTo>
                    <a:lnTo>
                      <a:pt x="515" y="25583"/>
                    </a:lnTo>
                    <a:lnTo>
                      <a:pt x="322" y="27029"/>
                    </a:lnTo>
                    <a:lnTo>
                      <a:pt x="161" y="28476"/>
                    </a:lnTo>
                    <a:lnTo>
                      <a:pt x="65" y="29922"/>
                    </a:lnTo>
                    <a:lnTo>
                      <a:pt x="0" y="31400"/>
                    </a:lnTo>
                    <a:lnTo>
                      <a:pt x="33" y="32911"/>
                    </a:lnTo>
                    <a:lnTo>
                      <a:pt x="97" y="34421"/>
                    </a:lnTo>
                    <a:lnTo>
                      <a:pt x="225" y="35932"/>
                    </a:lnTo>
                    <a:lnTo>
                      <a:pt x="354" y="36961"/>
                    </a:lnTo>
                    <a:lnTo>
                      <a:pt x="515" y="38021"/>
                    </a:lnTo>
                    <a:lnTo>
                      <a:pt x="675" y="39017"/>
                    </a:lnTo>
                    <a:lnTo>
                      <a:pt x="900" y="40046"/>
                    </a:lnTo>
                    <a:lnTo>
                      <a:pt x="1125" y="41042"/>
                    </a:lnTo>
                    <a:lnTo>
                      <a:pt x="1350" y="42006"/>
                    </a:lnTo>
                    <a:lnTo>
                      <a:pt x="1640" y="42971"/>
                    </a:lnTo>
                    <a:lnTo>
                      <a:pt x="1929" y="43935"/>
                    </a:lnTo>
                    <a:lnTo>
                      <a:pt x="2250" y="44867"/>
                    </a:lnTo>
                    <a:lnTo>
                      <a:pt x="2604" y="45799"/>
                    </a:lnTo>
                    <a:lnTo>
                      <a:pt x="2989" y="46731"/>
                    </a:lnTo>
                    <a:lnTo>
                      <a:pt x="3375" y="47631"/>
                    </a:lnTo>
                    <a:lnTo>
                      <a:pt x="3793" y="48499"/>
                    </a:lnTo>
                    <a:lnTo>
                      <a:pt x="4211" y="49366"/>
                    </a:lnTo>
                    <a:lnTo>
                      <a:pt x="4661" y="50234"/>
                    </a:lnTo>
                    <a:lnTo>
                      <a:pt x="5143" y="51070"/>
                    </a:lnTo>
                    <a:lnTo>
                      <a:pt x="5625" y="51873"/>
                    </a:lnTo>
                    <a:lnTo>
                      <a:pt x="6139" y="52677"/>
                    </a:lnTo>
                    <a:lnTo>
                      <a:pt x="6686" y="53448"/>
                    </a:lnTo>
                    <a:lnTo>
                      <a:pt x="7232" y="54219"/>
                    </a:lnTo>
                    <a:lnTo>
                      <a:pt x="7778" y="54959"/>
                    </a:lnTo>
                    <a:lnTo>
                      <a:pt x="8389" y="55698"/>
                    </a:lnTo>
                    <a:lnTo>
                      <a:pt x="8967" y="56405"/>
                    </a:lnTo>
                    <a:lnTo>
                      <a:pt x="9610" y="57080"/>
                    </a:lnTo>
                    <a:lnTo>
                      <a:pt x="10221" y="57755"/>
                    </a:lnTo>
                    <a:lnTo>
                      <a:pt x="10896" y="58398"/>
                    </a:lnTo>
                    <a:lnTo>
                      <a:pt x="11539" y="59008"/>
                    </a:lnTo>
                    <a:lnTo>
                      <a:pt x="12214" y="59619"/>
                    </a:lnTo>
                    <a:lnTo>
                      <a:pt x="12921" y="60197"/>
                    </a:lnTo>
                    <a:lnTo>
                      <a:pt x="13628" y="60744"/>
                    </a:lnTo>
                    <a:lnTo>
                      <a:pt x="14335" y="61290"/>
                    </a:lnTo>
                    <a:lnTo>
                      <a:pt x="15074" y="61804"/>
                    </a:lnTo>
                    <a:lnTo>
                      <a:pt x="15974" y="61933"/>
                    </a:lnTo>
                    <a:lnTo>
                      <a:pt x="16906" y="62094"/>
                    </a:lnTo>
                    <a:lnTo>
                      <a:pt x="17806" y="62190"/>
                    </a:lnTo>
                    <a:lnTo>
                      <a:pt x="18770" y="62286"/>
                    </a:lnTo>
                    <a:lnTo>
                      <a:pt x="19702" y="62351"/>
                    </a:lnTo>
                    <a:lnTo>
                      <a:pt x="20698" y="62415"/>
                    </a:lnTo>
                    <a:lnTo>
                      <a:pt x="21663" y="62447"/>
                    </a:lnTo>
                    <a:lnTo>
                      <a:pt x="24202" y="62447"/>
                    </a:lnTo>
                    <a:lnTo>
                      <a:pt x="25744" y="62351"/>
                    </a:lnTo>
                    <a:lnTo>
                      <a:pt x="27319" y="62254"/>
                    </a:lnTo>
                    <a:lnTo>
                      <a:pt x="28926" y="62062"/>
                    </a:lnTo>
                    <a:lnTo>
                      <a:pt x="29858" y="61933"/>
                    </a:lnTo>
                    <a:lnTo>
                      <a:pt x="30758" y="61708"/>
                    </a:lnTo>
                    <a:lnTo>
                      <a:pt x="31626" y="61451"/>
                    </a:lnTo>
                    <a:lnTo>
                      <a:pt x="32494" y="61129"/>
                    </a:lnTo>
                    <a:lnTo>
                      <a:pt x="33329" y="60744"/>
                    </a:lnTo>
                    <a:lnTo>
                      <a:pt x="34165" y="60326"/>
                    </a:lnTo>
                    <a:lnTo>
                      <a:pt x="34968" y="59812"/>
                    </a:lnTo>
                    <a:lnTo>
                      <a:pt x="35772" y="59265"/>
                    </a:lnTo>
                    <a:lnTo>
                      <a:pt x="36511" y="58687"/>
                    </a:lnTo>
                    <a:lnTo>
                      <a:pt x="37250" y="58044"/>
                    </a:lnTo>
                    <a:lnTo>
                      <a:pt x="37957" y="57337"/>
                    </a:lnTo>
                    <a:lnTo>
                      <a:pt x="38664" y="56598"/>
                    </a:lnTo>
                    <a:lnTo>
                      <a:pt x="39307" y="55794"/>
                    </a:lnTo>
                    <a:lnTo>
                      <a:pt x="39950" y="54959"/>
                    </a:lnTo>
                    <a:lnTo>
                      <a:pt x="40561" y="54091"/>
                    </a:lnTo>
                    <a:lnTo>
                      <a:pt x="41139" y="53191"/>
                    </a:lnTo>
                    <a:lnTo>
                      <a:pt x="41686" y="52227"/>
                    </a:lnTo>
                    <a:lnTo>
                      <a:pt x="42200" y="51230"/>
                    </a:lnTo>
                    <a:lnTo>
                      <a:pt x="42682" y="50202"/>
                    </a:lnTo>
                    <a:lnTo>
                      <a:pt x="43132" y="49141"/>
                    </a:lnTo>
                    <a:lnTo>
                      <a:pt x="43582" y="48017"/>
                    </a:lnTo>
                    <a:lnTo>
                      <a:pt x="43967" y="46892"/>
                    </a:lnTo>
                    <a:lnTo>
                      <a:pt x="44321" y="45735"/>
                    </a:lnTo>
                    <a:lnTo>
                      <a:pt x="44642" y="44545"/>
                    </a:lnTo>
                    <a:lnTo>
                      <a:pt x="44932" y="43324"/>
                    </a:lnTo>
                    <a:lnTo>
                      <a:pt x="45189" y="42071"/>
                    </a:lnTo>
                    <a:lnTo>
                      <a:pt x="45414" y="40785"/>
                    </a:lnTo>
                    <a:lnTo>
                      <a:pt x="45574" y="39500"/>
                    </a:lnTo>
                    <a:lnTo>
                      <a:pt x="45703" y="38150"/>
                    </a:lnTo>
                    <a:lnTo>
                      <a:pt x="45832" y="36832"/>
                    </a:lnTo>
                    <a:lnTo>
                      <a:pt x="45896" y="35450"/>
                    </a:lnTo>
                    <a:lnTo>
                      <a:pt x="45896" y="34068"/>
                    </a:lnTo>
                    <a:lnTo>
                      <a:pt x="45896" y="32815"/>
                    </a:lnTo>
                    <a:lnTo>
                      <a:pt x="45832" y="31561"/>
                    </a:lnTo>
                    <a:lnTo>
                      <a:pt x="45735" y="30275"/>
                    </a:lnTo>
                    <a:lnTo>
                      <a:pt x="45639" y="28990"/>
                    </a:lnTo>
                    <a:lnTo>
                      <a:pt x="45510" y="27994"/>
                    </a:lnTo>
                    <a:lnTo>
                      <a:pt x="45382" y="26965"/>
                    </a:lnTo>
                    <a:lnTo>
                      <a:pt x="45221" y="25969"/>
                    </a:lnTo>
                    <a:lnTo>
                      <a:pt x="45028" y="24972"/>
                    </a:lnTo>
                    <a:lnTo>
                      <a:pt x="44835" y="24008"/>
                    </a:lnTo>
                    <a:lnTo>
                      <a:pt x="44610" y="23044"/>
                    </a:lnTo>
                    <a:lnTo>
                      <a:pt x="44385" y="22080"/>
                    </a:lnTo>
                    <a:lnTo>
                      <a:pt x="44128" y="21148"/>
                    </a:lnTo>
                    <a:lnTo>
                      <a:pt x="43871" y="20216"/>
                    </a:lnTo>
                    <a:lnTo>
                      <a:pt x="43582" y="19284"/>
                    </a:lnTo>
                    <a:lnTo>
                      <a:pt x="43260" y="18384"/>
                    </a:lnTo>
                    <a:lnTo>
                      <a:pt x="42939" y="17484"/>
                    </a:lnTo>
                    <a:lnTo>
                      <a:pt x="42618" y="16616"/>
                    </a:lnTo>
                    <a:lnTo>
                      <a:pt x="42264" y="15748"/>
                    </a:lnTo>
                    <a:lnTo>
                      <a:pt x="41878" y="14913"/>
                    </a:lnTo>
                    <a:lnTo>
                      <a:pt x="41493" y="14077"/>
                    </a:lnTo>
                    <a:lnTo>
                      <a:pt x="41107" y="13306"/>
                    </a:lnTo>
                    <a:lnTo>
                      <a:pt x="40721" y="12534"/>
                    </a:lnTo>
                    <a:lnTo>
                      <a:pt x="40304" y="11795"/>
                    </a:lnTo>
                    <a:lnTo>
                      <a:pt x="39886" y="11056"/>
                    </a:lnTo>
                    <a:lnTo>
                      <a:pt x="39436" y="10349"/>
                    </a:lnTo>
                    <a:lnTo>
                      <a:pt x="39018" y="9642"/>
                    </a:lnTo>
                    <a:lnTo>
                      <a:pt x="38536" y="8967"/>
                    </a:lnTo>
                    <a:lnTo>
                      <a:pt x="38086" y="8324"/>
                    </a:lnTo>
                    <a:lnTo>
                      <a:pt x="37604" y="7681"/>
                    </a:lnTo>
                    <a:lnTo>
                      <a:pt x="37122" y="7071"/>
                    </a:lnTo>
                    <a:lnTo>
                      <a:pt x="36607" y="6492"/>
                    </a:lnTo>
                    <a:lnTo>
                      <a:pt x="36093" y="5914"/>
                    </a:lnTo>
                    <a:lnTo>
                      <a:pt x="35579" y="5367"/>
                    </a:lnTo>
                    <a:lnTo>
                      <a:pt x="35065" y="4853"/>
                    </a:lnTo>
                    <a:lnTo>
                      <a:pt x="34518" y="4339"/>
                    </a:lnTo>
                    <a:lnTo>
                      <a:pt x="33972" y="3889"/>
                    </a:lnTo>
                    <a:lnTo>
                      <a:pt x="33426" y="3439"/>
                    </a:lnTo>
                    <a:lnTo>
                      <a:pt x="32847" y="2989"/>
                    </a:lnTo>
                    <a:lnTo>
                      <a:pt x="32301" y="2603"/>
                    </a:lnTo>
                    <a:lnTo>
                      <a:pt x="31722" y="2218"/>
                    </a:lnTo>
                    <a:lnTo>
                      <a:pt x="31144" y="1896"/>
                    </a:lnTo>
                    <a:lnTo>
                      <a:pt x="30565" y="1575"/>
                    </a:lnTo>
                    <a:lnTo>
                      <a:pt x="29955" y="1286"/>
                    </a:lnTo>
                    <a:lnTo>
                      <a:pt x="29376" y="1028"/>
                    </a:lnTo>
                    <a:lnTo>
                      <a:pt x="28765" y="771"/>
                    </a:lnTo>
                    <a:lnTo>
                      <a:pt x="28155" y="579"/>
                    </a:lnTo>
                    <a:lnTo>
                      <a:pt x="27544" y="386"/>
                    </a:lnTo>
                    <a:lnTo>
                      <a:pt x="26933" y="257"/>
                    </a:lnTo>
                    <a:lnTo>
                      <a:pt x="26323" y="161"/>
                    </a:lnTo>
                    <a:lnTo>
                      <a:pt x="25680" y="64"/>
                    </a:lnTo>
                    <a:lnTo>
                      <a:pt x="25069" y="0"/>
                    </a:lnTo>
                    <a:close/>
                  </a:path>
                </a:pathLst>
              </a:custGeom>
              <a:solidFill>
                <a:srgbClr val="80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8" name="Google Shape;4958;p28"/>
              <p:cNvSpPr/>
              <p:nvPr/>
            </p:nvSpPr>
            <p:spPr>
              <a:xfrm>
                <a:off x="2716025" y="238125"/>
                <a:ext cx="1147400" cy="1561200"/>
              </a:xfrm>
              <a:custGeom>
                <a:avLst/>
                <a:gdLst/>
                <a:ahLst/>
                <a:cxnLst/>
                <a:rect l="l" t="t" r="r" b="b"/>
                <a:pathLst>
                  <a:path w="45896" h="62448" fill="none" extrusionOk="0">
                    <a:moveTo>
                      <a:pt x="24427" y="0"/>
                    </a:moveTo>
                    <a:lnTo>
                      <a:pt x="24427" y="0"/>
                    </a:lnTo>
                    <a:lnTo>
                      <a:pt x="23912" y="0"/>
                    </a:lnTo>
                    <a:lnTo>
                      <a:pt x="23398" y="32"/>
                    </a:lnTo>
                    <a:lnTo>
                      <a:pt x="22884" y="96"/>
                    </a:lnTo>
                    <a:lnTo>
                      <a:pt x="22370" y="193"/>
                    </a:lnTo>
                    <a:lnTo>
                      <a:pt x="22370" y="193"/>
                    </a:lnTo>
                    <a:lnTo>
                      <a:pt x="20056" y="611"/>
                    </a:lnTo>
                    <a:lnTo>
                      <a:pt x="20056" y="611"/>
                    </a:lnTo>
                    <a:lnTo>
                      <a:pt x="20056" y="611"/>
                    </a:lnTo>
                    <a:lnTo>
                      <a:pt x="18834" y="1061"/>
                    </a:lnTo>
                    <a:lnTo>
                      <a:pt x="17677" y="1575"/>
                    </a:lnTo>
                    <a:lnTo>
                      <a:pt x="16520" y="2121"/>
                    </a:lnTo>
                    <a:lnTo>
                      <a:pt x="15395" y="2732"/>
                    </a:lnTo>
                    <a:lnTo>
                      <a:pt x="14303" y="3407"/>
                    </a:lnTo>
                    <a:lnTo>
                      <a:pt x="13274" y="4146"/>
                    </a:lnTo>
                    <a:lnTo>
                      <a:pt x="12246" y="4885"/>
                    </a:lnTo>
                    <a:lnTo>
                      <a:pt x="11249" y="5721"/>
                    </a:lnTo>
                    <a:lnTo>
                      <a:pt x="10285" y="6589"/>
                    </a:lnTo>
                    <a:lnTo>
                      <a:pt x="9353" y="7489"/>
                    </a:lnTo>
                    <a:lnTo>
                      <a:pt x="8485" y="8453"/>
                    </a:lnTo>
                    <a:lnTo>
                      <a:pt x="7618" y="9449"/>
                    </a:lnTo>
                    <a:lnTo>
                      <a:pt x="6814" y="10478"/>
                    </a:lnTo>
                    <a:lnTo>
                      <a:pt x="6043" y="11570"/>
                    </a:lnTo>
                    <a:lnTo>
                      <a:pt x="5336" y="12695"/>
                    </a:lnTo>
                    <a:lnTo>
                      <a:pt x="4629" y="13852"/>
                    </a:lnTo>
                    <a:lnTo>
                      <a:pt x="3986" y="15009"/>
                    </a:lnTo>
                    <a:lnTo>
                      <a:pt x="3375" y="16230"/>
                    </a:lnTo>
                    <a:lnTo>
                      <a:pt x="2829" y="17484"/>
                    </a:lnTo>
                    <a:lnTo>
                      <a:pt x="2315" y="18770"/>
                    </a:lnTo>
                    <a:lnTo>
                      <a:pt x="1865" y="20087"/>
                    </a:lnTo>
                    <a:lnTo>
                      <a:pt x="1447" y="21437"/>
                    </a:lnTo>
                    <a:lnTo>
                      <a:pt x="1093" y="22787"/>
                    </a:lnTo>
                    <a:lnTo>
                      <a:pt x="772" y="24169"/>
                    </a:lnTo>
                    <a:lnTo>
                      <a:pt x="515" y="25583"/>
                    </a:lnTo>
                    <a:lnTo>
                      <a:pt x="322" y="27029"/>
                    </a:lnTo>
                    <a:lnTo>
                      <a:pt x="161" y="28476"/>
                    </a:lnTo>
                    <a:lnTo>
                      <a:pt x="65" y="29922"/>
                    </a:lnTo>
                    <a:lnTo>
                      <a:pt x="0" y="31400"/>
                    </a:lnTo>
                    <a:lnTo>
                      <a:pt x="33" y="32911"/>
                    </a:lnTo>
                    <a:lnTo>
                      <a:pt x="97" y="34421"/>
                    </a:lnTo>
                    <a:lnTo>
                      <a:pt x="225" y="35932"/>
                    </a:lnTo>
                    <a:lnTo>
                      <a:pt x="225" y="35932"/>
                    </a:lnTo>
                    <a:lnTo>
                      <a:pt x="354" y="36961"/>
                    </a:lnTo>
                    <a:lnTo>
                      <a:pt x="515" y="38021"/>
                    </a:lnTo>
                    <a:lnTo>
                      <a:pt x="675" y="39017"/>
                    </a:lnTo>
                    <a:lnTo>
                      <a:pt x="900" y="40046"/>
                    </a:lnTo>
                    <a:lnTo>
                      <a:pt x="1125" y="41042"/>
                    </a:lnTo>
                    <a:lnTo>
                      <a:pt x="1350" y="42006"/>
                    </a:lnTo>
                    <a:lnTo>
                      <a:pt x="1640" y="42971"/>
                    </a:lnTo>
                    <a:lnTo>
                      <a:pt x="1929" y="43935"/>
                    </a:lnTo>
                    <a:lnTo>
                      <a:pt x="2250" y="44867"/>
                    </a:lnTo>
                    <a:lnTo>
                      <a:pt x="2604" y="45799"/>
                    </a:lnTo>
                    <a:lnTo>
                      <a:pt x="2989" y="46731"/>
                    </a:lnTo>
                    <a:lnTo>
                      <a:pt x="3375" y="47631"/>
                    </a:lnTo>
                    <a:lnTo>
                      <a:pt x="3793" y="48499"/>
                    </a:lnTo>
                    <a:lnTo>
                      <a:pt x="4211" y="49366"/>
                    </a:lnTo>
                    <a:lnTo>
                      <a:pt x="4661" y="50234"/>
                    </a:lnTo>
                    <a:lnTo>
                      <a:pt x="5143" y="51070"/>
                    </a:lnTo>
                    <a:lnTo>
                      <a:pt x="5625" y="51873"/>
                    </a:lnTo>
                    <a:lnTo>
                      <a:pt x="6139" y="52677"/>
                    </a:lnTo>
                    <a:lnTo>
                      <a:pt x="6686" y="53448"/>
                    </a:lnTo>
                    <a:lnTo>
                      <a:pt x="7232" y="54219"/>
                    </a:lnTo>
                    <a:lnTo>
                      <a:pt x="7778" y="54959"/>
                    </a:lnTo>
                    <a:lnTo>
                      <a:pt x="8389" y="55698"/>
                    </a:lnTo>
                    <a:lnTo>
                      <a:pt x="8967" y="56405"/>
                    </a:lnTo>
                    <a:lnTo>
                      <a:pt x="9610" y="57080"/>
                    </a:lnTo>
                    <a:lnTo>
                      <a:pt x="10221" y="57755"/>
                    </a:lnTo>
                    <a:lnTo>
                      <a:pt x="10896" y="58398"/>
                    </a:lnTo>
                    <a:lnTo>
                      <a:pt x="11539" y="59008"/>
                    </a:lnTo>
                    <a:lnTo>
                      <a:pt x="12214" y="59619"/>
                    </a:lnTo>
                    <a:lnTo>
                      <a:pt x="12921" y="60197"/>
                    </a:lnTo>
                    <a:lnTo>
                      <a:pt x="13628" y="60744"/>
                    </a:lnTo>
                    <a:lnTo>
                      <a:pt x="14335" y="61290"/>
                    </a:lnTo>
                    <a:lnTo>
                      <a:pt x="15074" y="61804"/>
                    </a:lnTo>
                    <a:lnTo>
                      <a:pt x="15074" y="61804"/>
                    </a:lnTo>
                    <a:lnTo>
                      <a:pt x="15974" y="61933"/>
                    </a:lnTo>
                    <a:lnTo>
                      <a:pt x="16906" y="62094"/>
                    </a:lnTo>
                    <a:lnTo>
                      <a:pt x="17806" y="62190"/>
                    </a:lnTo>
                    <a:lnTo>
                      <a:pt x="18770" y="62286"/>
                    </a:lnTo>
                    <a:lnTo>
                      <a:pt x="19702" y="62351"/>
                    </a:lnTo>
                    <a:lnTo>
                      <a:pt x="20698" y="62415"/>
                    </a:lnTo>
                    <a:lnTo>
                      <a:pt x="21663" y="62447"/>
                    </a:lnTo>
                    <a:lnTo>
                      <a:pt x="22659" y="62447"/>
                    </a:lnTo>
                    <a:lnTo>
                      <a:pt x="22659" y="62447"/>
                    </a:lnTo>
                    <a:lnTo>
                      <a:pt x="24202" y="62447"/>
                    </a:lnTo>
                    <a:lnTo>
                      <a:pt x="25744" y="62351"/>
                    </a:lnTo>
                    <a:lnTo>
                      <a:pt x="27319" y="62254"/>
                    </a:lnTo>
                    <a:lnTo>
                      <a:pt x="28926" y="62062"/>
                    </a:lnTo>
                    <a:lnTo>
                      <a:pt x="28926" y="62062"/>
                    </a:lnTo>
                    <a:lnTo>
                      <a:pt x="29858" y="61933"/>
                    </a:lnTo>
                    <a:lnTo>
                      <a:pt x="30758" y="61708"/>
                    </a:lnTo>
                    <a:lnTo>
                      <a:pt x="31626" y="61451"/>
                    </a:lnTo>
                    <a:lnTo>
                      <a:pt x="32494" y="61129"/>
                    </a:lnTo>
                    <a:lnTo>
                      <a:pt x="33329" y="60744"/>
                    </a:lnTo>
                    <a:lnTo>
                      <a:pt x="34165" y="60326"/>
                    </a:lnTo>
                    <a:lnTo>
                      <a:pt x="34968" y="59812"/>
                    </a:lnTo>
                    <a:lnTo>
                      <a:pt x="35772" y="59265"/>
                    </a:lnTo>
                    <a:lnTo>
                      <a:pt x="36511" y="58687"/>
                    </a:lnTo>
                    <a:lnTo>
                      <a:pt x="37250" y="58044"/>
                    </a:lnTo>
                    <a:lnTo>
                      <a:pt x="37957" y="57337"/>
                    </a:lnTo>
                    <a:lnTo>
                      <a:pt x="38664" y="56598"/>
                    </a:lnTo>
                    <a:lnTo>
                      <a:pt x="39307" y="55794"/>
                    </a:lnTo>
                    <a:lnTo>
                      <a:pt x="39950" y="54959"/>
                    </a:lnTo>
                    <a:lnTo>
                      <a:pt x="40561" y="54091"/>
                    </a:lnTo>
                    <a:lnTo>
                      <a:pt x="41139" y="53191"/>
                    </a:lnTo>
                    <a:lnTo>
                      <a:pt x="41686" y="52227"/>
                    </a:lnTo>
                    <a:lnTo>
                      <a:pt x="42200" y="51230"/>
                    </a:lnTo>
                    <a:lnTo>
                      <a:pt x="42682" y="50202"/>
                    </a:lnTo>
                    <a:lnTo>
                      <a:pt x="43132" y="49141"/>
                    </a:lnTo>
                    <a:lnTo>
                      <a:pt x="43582" y="48017"/>
                    </a:lnTo>
                    <a:lnTo>
                      <a:pt x="43967" y="46892"/>
                    </a:lnTo>
                    <a:lnTo>
                      <a:pt x="44321" y="45735"/>
                    </a:lnTo>
                    <a:lnTo>
                      <a:pt x="44642" y="44545"/>
                    </a:lnTo>
                    <a:lnTo>
                      <a:pt x="44932" y="43324"/>
                    </a:lnTo>
                    <a:lnTo>
                      <a:pt x="45189" y="42071"/>
                    </a:lnTo>
                    <a:lnTo>
                      <a:pt x="45414" y="40785"/>
                    </a:lnTo>
                    <a:lnTo>
                      <a:pt x="45574" y="39500"/>
                    </a:lnTo>
                    <a:lnTo>
                      <a:pt x="45703" y="38150"/>
                    </a:lnTo>
                    <a:lnTo>
                      <a:pt x="45832" y="36832"/>
                    </a:lnTo>
                    <a:lnTo>
                      <a:pt x="45896" y="35450"/>
                    </a:lnTo>
                    <a:lnTo>
                      <a:pt x="45896" y="34068"/>
                    </a:lnTo>
                    <a:lnTo>
                      <a:pt x="45896" y="34068"/>
                    </a:lnTo>
                    <a:lnTo>
                      <a:pt x="45896" y="32815"/>
                    </a:lnTo>
                    <a:lnTo>
                      <a:pt x="45832" y="31561"/>
                    </a:lnTo>
                    <a:lnTo>
                      <a:pt x="45735" y="30275"/>
                    </a:lnTo>
                    <a:lnTo>
                      <a:pt x="45639" y="28990"/>
                    </a:lnTo>
                    <a:lnTo>
                      <a:pt x="45639" y="28990"/>
                    </a:lnTo>
                    <a:lnTo>
                      <a:pt x="45510" y="27994"/>
                    </a:lnTo>
                    <a:lnTo>
                      <a:pt x="45382" y="26965"/>
                    </a:lnTo>
                    <a:lnTo>
                      <a:pt x="45221" y="25969"/>
                    </a:lnTo>
                    <a:lnTo>
                      <a:pt x="45028" y="24972"/>
                    </a:lnTo>
                    <a:lnTo>
                      <a:pt x="44835" y="24008"/>
                    </a:lnTo>
                    <a:lnTo>
                      <a:pt x="44610" y="23044"/>
                    </a:lnTo>
                    <a:lnTo>
                      <a:pt x="44385" y="22080"/>
                    </a:lnTo>
                    <a:lnTo>
                      <a:pt x="44128" y="21148"/>
                    </a:lnTo>
                    <a:lnTo>
                      <a:pt x="43871" y="20216"/>
                    </a:lnTo>
                    <a:lnTo>
                      <a:pt x="43582" y="19284"/>
                    </a:lnTo>
                    <a:lnTo>
                      <a:pt x="43260" y="18384"/>
                    </a:lnTo>
                    <a:lnTo>
                      <a:pt x="42939" y="17484"/>
                    </a:lnTo>
                    <a:lnTo>
                      <a:pt x="42618" y="16616"/>
                    </a:lnTo>
                    <a:lnTo>
                      <a:pt x="42264" y="15748"/>
                    </a:lnTo>
                    <a:lnTo>
                      <a:pt x="41878" y="14913"/>
                    </a:lnTo>
                    <a:lnTo>
                      <a:pt x="41493" y="14077"/>
                    </a:lnTo>
                    <a:lnTo>
                      <a:pt x="41493" y="14077"/>
                    </a:lnTo>
                    <a:lnTo>
                      <a:pt x="41107" y="13306"/>
                    </a:lnTo>
                    <a:lnTo>
                      <a:pt x="40721" y="12534"/>
                    </a:lnTo>
                    <a:lnTo>
                      <a:pt x="40304" y="11795"/>
                    </a:lnTo>
                    <a:lnTo>
                      <a:pt x="39886" y="11056"/>
                    </a:lnTo>
                    <a:lnTo>
                      <a:pt x="39436" y="10349"/>
                    </a:lnTo>
                    <a:lnTo>
                      <a:pt x="39018" y="9642"/>
                    </a:lnTo>
                    <a:lnTo>
                      <a:pt x="38536" y="8967"/>
                    </a:lnTo>
                    <a:lnTo>
                      <a:pt x="38086" y="8324"/>
                    </a:lnTo>
                    <a:lnTo>
                      <a:pt x="37604" y="7681"/>
                    </a:lnTo>
                    <a:lnTo>
                      <a:pt x="37122" y="7071"/>
                    </a:lnTo>
                    <a:lnTo>
                      <a:pt x="36607" y="6492"/>
                    </a:lnTo>
                    <a:lnTo>
                      <a:pt x="36093" y="5914"/>
                    </a:lnTo>
                    <a:lnTo>
                      <a:pt x="35579" y="5367"/>
                    </a:lnTo>
                    <a:lnTo>
                      <a:pt x="35065" y="4853"/>
                    </a:lnTo>
                    <a:lnTo>
                      <a:pt x="34518" y="4339"/>
                    </a:lnTo>
                    <a:lnTo>
                      <a:pt x="33972" y="3889"/>
                    </a:lnTo>
                    <a:lnTo>
                      <a:pt x="33426" y="3439"/>
                    </a:lnTo>
                    <a:lnTo>
                      <a:pt x="32847" y="2989"/>
                    </a:lnTo>
                    <a:lnTo>
                      <a:pt x="32301" y="2603"/>
                    </a:lnTo>
                    <a:lnTo>
                      <a:pt x="31722" y="2218"/>
                    </a:lnTo>
                    <a:lnTo>
                      <a:pt x="31144" y="1896"/>
                    </a:lnTo>
                    <a:lnTo>
                      <a:pt x="30565" y="1575"/>
                    </a:lnTo>
                    <a:lnTo>
                      <a:pt x="29955" y="1286"/>
                    </a:lnTo>
                    <a:lnTo>
                      <a:pt x="29376" y="1028"/>
                    </a:lnTo>
                    <a:lnTo>
                      <a:pt x="28765" y="771"/>
                    </a:lnTo>
                    <a:lnTo>
                      <a:pt x="28155" y="579"/>
                    </a:lnTo>
                    <a:lnTo>
                      <a:pt x="27544" y="386"/>
                    </a:lnTo>
                    <a:lnTo>
                      <a:pt x="26933" y="257"/>
                    </a:lnTo>
                    <a:lnTo>
                      <a:pt x="26323" y="161"/>
                    </a:lnTo>
                    <a:lnTo>
                      <a:pt x="25680" y="64"/>
                    </a:lnTo>
                    <a:lnTo>
                      <a:pt x="25069" y="0"/>
                    </a:lnTo>
                    <a:lnTo>
                      <a:pt x="2442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9" name="Google Shape;4959;p28"/>
              <p:cNvSpPr/>
              <p:nvPr/>
            </p:nvSpPr>
            <p:spPr>
              <a:xfrm>
                <a:off x="2963500" y="414075"/>
                <a:ext cx="786650" cy="1204450"/>
              </a:xfrm>
              <a:custGeom>
                <a:avLst/>
                <a:gdLst/>
                <a:ahLst/>
                <a:cxnLst/>
                <a:rect l="l" t="t" r="r" b="b"/>
                <a:pathLst>
                  <a:path w="31466" h="48178" extrusionOk="0">
                    <a:moveTo>
                      <a:pt x="13981" y="1"/>
                    </a:moveTo>
                    <a:lnTo>
                      <a:pt x="13178" y="65"/>
                    </a:lnTo>
                    <a:lnTo>
                      <a:pt x="12406" y="161"/>
                    </a:lnTo>
                    <a:lnTo>
                      <a:pt x="11603" y="354"/>
                    </a:lnTo>
                    <a:lnTo>
                      <a:pt x="10864" y="579"/>
                    </a:lnTo>
                    <a:lnTo>
                      <a:pt x="10124" y="868"/>
                    </a:lnTo>
                    <a:lnTo>
                      <a:pt x="9385" y="1222"/>
                    </a:lnTo>
                    <a:lnTo>
                      <a:pt x="8678" y="1640"/>
                    </a:lnTo>
                    <a:lnTo>
                      <a:pt x="8003" y="2090"/>
                    </a:lnTo>
                    <a:lnTo>
                      <a:pt x="7328" y="2572"/>
                    </a:lnTo>
                    <a:lnTo>
                      <a:pt x="6718" y="3150"/>
                    </a:lnTo>
                    <a:lnTo>
                      <a:pt x="6107" y="3729"/>
                    </a:lnTo>
                    <a:lnTo>
                      <a:pt x="5496" y="4404"/>
                    </a:lnTo>
                    <a:lnTo>
                      <a:pt x="4950" y="5079"/>
                    </a:lnTo>
                    <a:lnTo>
                      <a:pt x="4404" y="5818"/>
                    </a:lnTo>
                    <a:lnTo>
                      <a:pt x="3889" y="6589"/>
                    </a:lnTo>
                    <a:lnTo>
                      <a:pt x="3407" y="7393"/>
                    </a:lnTo>
                    <a:lnTo>
                      <a:pt x="2957" y="8260"/>
                    </a:lnTo>
                    <a:lnTo>
                      <a:pt x="2539" y="9160"/>
                    </a:lnTo>
                    <a:lnTo>
                      <a:pt x="2122" y="10060"/>
                    </a:lnTo>
                    <a:lnTo>
                      <a:pt x="1768" y="11024"/>
                    </a:lnTo>
                    <a:lnTo>
                      <a:pt x="1447" y="12021"/>
                    </a:lnTo>
                    <a:lnTo>
                      <a:pt x="1125" y="13049"/>
                    </a:lnTo>
                    <a:lnTo>
                      <a:pt x="868" y="14078"/>
                    </a:lnTo>
                    <a:lnTo>
                      <a:pt x="643" y="15138"/>
                    </a:lnTo>
                    <a:lnTo>
                      <a:pt x="450" y="16263"/>
                    </a:lnTo>
                    <a:lnTo>
                      <a:pt x="258" y="17388"/>
                    </a:lnTo>
                    <a:lnTo>
                      <a:pt x="161" y="18513"/>
                    </a:lnTo>
                    <a:lnTo>
                      <a:pt x="65" y="19670"/>
                    </a:lnTo>
                    <a:lnTo>
                      <a:pt x="0" y="20859"/>
                    </a:lnTo>
                    <a:lnTo>
                      <a:pt x="0" y="22048"/>
                    </a:lnTo>
                    <a:lnTo>
                      <a:pt x="33" y="23270"/>
                    </a:lnTo>
                    <a:lnTo>
                      <a:pt x="97" y="24491"/>
                    </a:lnTo>
                    <a:lnTo>
                      <a:pt x="193" y="25744"/>
                    </a:lnTo>
                    <a:lnTo>
                      <a:pt x="354" y="26966"/>
                    </a:lnTo>
                    <a:lnTo>
                      <a:pt x="547" y="28187"/>
                    </a:lnTo>
                    <a:lnTo>
                      <a:pt x="772" y="29376"/>
                    </a:lnTo>
                    <a:lnTo>
                      <a:pt x="1029" y="30533"/>
                    </a:lnTo>
                    <a:lnTo>
                      <a:pt x="1318" y="31690"/>
                    </a:lnTo>
                    <a:lnTo>
                      <a:pt x="1672" y="32815"/>
                    </a:lnTo>
                    <a:lnTo>
                      <a:pt x="2025" y="33908"/>
                    </a:lnTo>
                    <a:lnTo>
                      <a:pt x="2411" y="34968"/>
                    </a:lnTo>
                    <a:lnTo>
                      <a:pt x="2861" y="35997"/>
                    </a:lnTo>
                    <a:lnTo>
                      <a:pt x="3311" y="36993"/>
                    </a:lnTo>
                    <a:lnTo>
                      <a:pt x="3793" y="37957"/>
                    </a:lnTo>
                    <a:lnTo>
                      <a:pt x="4275" y="38889"/>
                    </a:lnTo>
                    <a:lnTo>
                      <a:pt x="4821" y="39789"/>
                    </a:lnTo>
                    <a:lnTo>
                      <a:pt x="5368" y="40657"/>
                    </a:lnTo>
                    <a:lnTo>
                      <a:pt x="5946" y="41461"/>
                    </a:lnTo>
                    <a:lnTo>
                      <a:pt x="6557" y="42264"/>
                    </a:lnTo>
                    <a:lnTo>
                      <a:pt x="7168" y="42971"/>
                    </a:lnTo>
                    <a:lnTo>
                      <a:pt x="7843" y="43678"/>
                    </a:lnTo>
                    <a:lnTo>
                      <a:pt x="8485" y="44321"/>
                    </a:lnTo>
                    <a:lnTo>
                      <a:pt x="9160" y="44932"/>
                    </a:lnTo>
                    <a:lnTo>
                      <a:pt x="9867" y="45510"/>
                    </a:lnTo>
                    <a:lnTo>
                      <a:pt x="10574" y="45992"/>
                    </a:lnTo>
                    <a:lnTo>
                      <a:pt x="11314" y="46474"/>
                    </a:lnTo>
                    <a:lnTo>
                      <a:pt x="12053" y="46860"/>
                    </a:lnTo>
                    <a:lnTo>
                      <a:pt x="12792" y="47246"/>
                    </a:lnTo>
                    <a:lnTo>
                      <a:pt x="13563" y="47535"/>
                    </a:lnTo>
                    <a:lnTo>
                      <a:pt x="14335" y="47792"/>
                    </a:lnTo>
                    <a:lnTo>
                      <a:pt x="15106" y="47953"/>
                    </a:lnTo>
                    <a:lnTo>
                      <a:pt x="15910" y="48081"/>
                    </a:lnTo>
                    <a:lnTo>
                      <a:pt x="16681" y="48178"/>
                    </a:lnTo>
                    <a:lnTo>
                      <a:pt x="17484" y="48178"/>
                    </a:lnTo>
                    <a:lnTo>
                      <a:pt x="18288" y="48114"/>
                    </a:lnTo>
                    <a:lnTo>
                      <a:pt x="19091" y="48017"/>
                    </a:lnTo>
                    <a:lnTo>
                      <a:pt x="19863" y="47824"/>
                    </a:lnTo>
                    <a:lnTo>
                      <a:pt x="20634" y="47599"/>
                    </a:lnTo>
                    <a:lnTo>
                      <a:pt x="21373" y="47310"/>
                    </a:lnTo>
                    <a:lnTo>
                      <a:pt x="22080" y="46956"/>
                    </a:lnTo>
                    <a:lnTo>
                      <a:pt x="22787" y="46539"/>
                    </a:lnTo>
                    <a:lnTo>
                      <a:pt x="23462" y="46089"/>
                    </a:lnTo>
                    <a:lnTo>
                      <a:pt x="24137" y="45607"/>
                    </a:lnTo>
                    <a:lnTo>
                      <a:pt x="24780" y="45028"/>
                    </a:lnTo>
                    <a:lnTo>
                      <a:pt x="25391" y="44450"/>
                    </a:lnTo>
                    <a:lnTo>
                      <a:pt x="25969" y="43775"/>
                    </a:lnTo>
                    <a:lnTo>
                      <a:pt x="26548" y="43100"/>
                    </a:lnTo>
                    <a:lnTo>
                      <a:pt x="27062" y="42361"/>
                    </a:lnTo>
                    <a:lnTo>
                      <a:pt x="27576" y="41589"/>
                    </a:lnTo>
                    <a:lnTo>
                      <a:pt x="28058" y="40786"/>
                    </a:lnTo>
                    <a:lnTo>
                      <a:pt x="28508" y="39918"/>
                    </a:lnTo>
                    <a:lnTo>
                      <a:pt x="28958" y="39018"/>
                    </a:lnTo>
                    <a:lnTo>
                      <a:pt x="29344" y="38118"/>
                    </a:lnTo>
                    <a:lnTo>
                      <a:pt x="29697" y="37154"/>
                    </a:lnTo>
                    <a:lnTo>
                      <a:pt x="30051" y="36158"/>
                    </a:lnTo>
                    <a:lnTo>
                      <a:pt x="30340" y="35129"/>
                    </a:lnTo>
                    <a:lnTo>
                      <a:pt x="30597" y="34101"/>
                    </a:lnTo>
                    <a:lnTo>
                      <a:pt x="30854" y="33008"/>
                    </a:lnTo>
                    <a:lnTo>
                      <a:pt x="31047" y="31915"/>
                    </a:lnTo>
                    <a:lnTo>
                      <a:pt x="31208" y="30790"/>
                    </a:lnTo>
                    <a:lnTo>
                      <a:pt x="31337" y="29665"/>
                    </a:lnTo>
                    <a:lnTo>
                      <a:pt x="31401" y="28508"/>
                    </a:lnTo>
                    <a:lnTo>
                      <a:pt x="31465" y="27319"/>
                    </a:lnTo>
                    <a:lnTo>
                      <a:pt x="31465" y="26130"/>
                    </a:lnTo>
                    <a:lnTo>
                      <a:pt x="31433" y="24909"/>
                    </a:lnTo>
                    <a:lnTo>
                      <a:pt x="31369" y="23687"/>
                    </a:lnTo>
                    <a:lnTo>
                      <a:pt x="31272" y="22434"/>
                    </a:lnTo>
                    <a:lnTo>
                      <a:pt x="31112" y="21213"/>
                    </a:lnTo>
                    <a:lnTo>
                      <a:pt x="30919" y="19991"/>
                    </a:lnTo>
                    <a:lnTo>
                      <a:pt x="30694" y="18802"/>
                    </a:lnTo>
                    <a:lnTo>
                      <a:pt x="30437" y="17645"/>
                    </a:lnTo>
                    <a:lnTo>
                      <a:pt x="30147" y="16488"/>
                    </a:lnTo>
                    <a:lnTo>
                      <a:pt x="29826" y="15363"/>
                    </a:lnTo>
                    <a:lnTo>
                      <a:pt x="29440" y="14271"/>
                    </a:lnTo>
                    <a:lnTo>
                      <a:pt x="29055" y="13210"/>
                    </a:lnTo>
                    <a:lnTo>
                      <a:pt x="28637" y="12181"/>
                    </a:lnTo>
                    <a:lnTo>
                      <a:pt x="28187" y="11185"/>
                    </a:lnTo>
                    <a:lnTo>
                      <a:pt x="27705" y="10221"/>
                    </a:lnTo>
                    <a:lnTo>
                      <a:pt x="27191" y="9289"/>
                    </a:lnTo>
                    <a:lnTo>
                      <a:pt x="26644" y="8389"/>
                    </a:lnTo>
                    <a:lnTo>
                      <a:pt x="26098" y="7521"/>
                    </a:lnTo>
                    <a:lnTo>
                      <a:pt x="25519" y="6718"/>
                    </a:lnTo>
                    <a:lnTo>
                      <a:pt x="24909" y="5914"/>
                    </a:lnTo>
                    <a:lnTo>
                      <a:pt x="24298" y="5175"/>
                    </a:lnTo>
                    <a:lnTo>
                      <a:pt x="23655" y="4500"/>
                    </a:lnTo>
                    <a:lnTo>
                      <a:pt x="22980" y="3857"/>
                    </a:lnTo>
                    <a:lnTo>
                      <a:pt x="22305" y="3247"/>
                    </a:lnTo>
                    <a:lnTo>
                      <a:pt x="21598" y="2668"/>
                    </a:lnTo>
                    <a:lnTo>
                      <a:pt x="20891" y="2154"/>
                    </a:lnTo>
                    <a:lnTo>
                      <a:pt x="20184" y="1704"/>
                    </a:lnTo>
                    <a:lnTo>
                      <a:pt x="19445" y="1286"/>
                    </a:lnTo>
                    <a:lnTo>
                      <a:pt x="18674" y="933"/>
                    </a:lnTo>
                    <a:lnTo>
                      <a:pt x="17934" y="643"/>
                    </a:lnTo>
                    <a:lnTo>
                      <a:pt x="17163" y="386"/>
                    </a:lnTo>
                    <a:lnTo>
                      <a:pt x="16360" y="226"/>
                    </a:lnTo>
                    <a:lnTo>
                      <a:pt x="15588" y="65"/>
                    </a:lnTo>
                    <a:lnTo>
                      <a:pt x="14785"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0" name="Google Shape;4960;p28"/>
              <p:cNvSpPr/>
              <p:nvPr/>
            </p:nvSpPr>
            <p:spPr>
              <a:xfrm>
                <a:off x="3228650" y="800550"/>
                <a:ext cx="98050" cy="144650"/>
              </a:xfrm>
              <a:custGeom>
                <a:avLst/>
                <a:gdLst/>
                <a:ahLst/>
                <a:cxnLst/>
                <a:rect l="l" t="t" r="r" b="b"/>
                <a:pathLst>
                  <a:path w="3922" h="5786" extrusionOk="0">
                    <a:moveTo>
                      <a:pt x="1575" y="1"/>
                    </a:moveTo>
                    <a:lnTo>
                      <a:pt x="1383" y="33"/>
                    </a:lnTo>
                    <a:lnTo>
                      <a:pt x="1190" y="97"/>
                    </a:lnTo>
                    <a:lnTo>
                      <a:pt x="1029" y="161"/>
                    </a:lnTo>
                    <a:lnTo>
                      <a:pt x="868" y="258"/>
                    </a:lnTo>
                    <a:lnTo>
                      <a:pt x="708" y="419"/>
                    </a:lnTo>
                    <a:lnTo>
                      <a:pt x="547" y="547"/>
                    </a:lnTo>
                    <a:lnTo>
                      <a:pt x="418" y="740"/>
                    </a:lnTo>
                    <a:lnTo>
                      <a:pt x="322" y="933"/>
                    </a:lnTo>
                    <a:lnTo>
                      <a:pt x="226" y="1126"/>
                    </a:lnTo>
                    <a:lnTo>
                      <a:pt x="161" y="1383"/>
                    </a:lnTo>
                    <a:lnTo>
                      <a:pt x="97" y="1608"/>
                    </a:lnTo>
                    <a:lnTo>
                      <a:pt x="33" y="1865"/>
                    </a:lnTo>
                    <a:lnTo>
                      <a:pt x="1" y="2122"/>
                    </a:lnTo>
                    <a:lnTo>
                      <a:pt x="1" y="2411"/>
                    </a:lnTo>
                    <a:lnTo>
                      <a:pt x="1" y="2700"/>
                    </a:lnTo>
                    <a:lnTo>
                      <a:pt x="33" y="2990"/>
                    </a:lnTo>
                    <a:lnTo>
                      <a:pt x="97" y="3279"/>
                    </a:lnTo>
                    <a:lnTo>
                      <a:pt x="161" y="3568"/>
                    </a:lnTo>
                    <a:lnTo>
                      <a:pt x="258" y="3857"/>
                    </a:lnTo>
                    <a:lnTo>
                      <a:pt x="354" y="4115"/>
                    </a:lnTo>
                    <a:lnTo>
                      <a:pt x="450" y="4372"/>
                    </a:lnTo>
                    <a:lnTo>
                      <a:pt x="579" y="4597"/>
                    </a:lnTo>
                    <a:lnTo>
                      <a:pt x="740" y="4822"/>
                    </a:lnTo>
                    <a:lnTo>
                      <a:pt x="900" y="5014"/>
                    </a:lnTo>
                    <a:lnTo>
                      <a:pt x="1061" y="5207"/>
                    </a:lnTo>
                    <a:lnTo>
                      <a:pt x="1222" y="5368"/>
                    </a:lnTo>
                    <a:lnTo>
                      <a:pt x="1383" y="5497"/>
                    </a:lnTo>
                    <a:lnTo>
                      <a:pt x="1575" y="5593"/>
                    </a:lnTo>
                    <a:lnTo>
                      <a:pt x="1768" y="5689"/>
                    </a:lnTo>
                    <a:lnTo>
                      <a:pt x="1961" y="5754"/>
                    </a:lnTo>
                    <a:lnTo>
                      <a:pt x="2154" y="5786"/>
                    </a:lnTo>
                    <a:lnTo>
                      <a:pt x="2540" y="5786"/>
                    </a:lnTo>
                    <a:lnTo>
                      <a:pt x="2732" y="5722"/>
                    </a:lnTo>
                    <a:lnTo>
                      <a:pt x="2925" y="5625"/>
                    </a:lnTo>
                    <a:lnTo>
                      <a:pt x="3086" y="5529"/>
                    </a:lnTo>
                    <a:lnTo>
                      <a:pt x="3247" y="5400"/>
                    </a:lnTo>
                    <a:lnTo>
                      <a:pt x="3375" y="5239"/>
                    </a:lnTo>
                    <a:lnTo>
                      <a:pt x="3504" y="5079"/>
                    </a:lnTo>
                    <a:lnTo>
                      <a:pt x="3600" y="4886"/>
                    </a:lnTo>
                    <a:lnTo>
                      <a:pt x="3697" y="4661"/>
                    </a:lnTo>
                    <a:lnTo>
                      <a:pt x="3793" y="4436"/>
                    </a:lnTo>
                    <a:lnTo>
                      <a:pt x="3857" y="4179"/>
                    </a:lnTo>
                    <a:lnTo>
                      <a:pt x="3889" y="3922"/>
                    </a:lnTo>
                    <a:lnTo>
                      <a:pt x="3922" y="3665"/>
                    </a:lnTo>
                    <a:lnTo>
                      <a:pt x="3922" y="3407"/>
                    </a:lnTo>
                    <a:lnTo>
                      <a:pt x="3922" y="3118"/>
                    </a:lnTo>
                    <a:lnTo>
                      <a:pt x="3889" y="2829"/>
                    </a:lnTo>
                    <a:lnTo>
                      <a:pt x="3857" y="2508"/>
                    </a:lnTo>
                    <a:lnTo>
                      <a:pt x="3761" y="2218"/>
                    </a:lnTo>
                    <a:lnTo>
                      <a:pt x="3697" y="1961"/>
                    </a:lnTo>
                    <a:lnTo>
                      <a:pt x="3600" y="1672"/>
                    </a:lnTo>
                    <a:lnTo>
                      <a:pt x="3472" y="1447"/>
                    </a:lnTo>
                    <a:lnTo>
                      <a:pt x="3343" y="1190"/>
                    </a:lnTo>
                    <a:lnTo>
                      <a:pt x="3214" y="997"/>
                    </a:lnTo>
                    <a:lnTo>
                      <a:pt x="3054" y="772"/>
                    </a:lnTo>
                    <a:lnTo>
                      <a:pt x="2893" y="611"/>
                    </a:lnTo>
                    <a:lnTo>
                      <a:pt x="2700" y="451"/>
                    </a:lnTo>
                    <a:lnTo>
                      <a:pt x="2540" y="322"/>
                    </a:lnTo>
                    <a:lnTo>
                      <a:pt x="2347" y="194"/>
                    </a:lnTo>
                    <a:lnTo>
                      <a:pt x="2154" y="97"/>
                    </a:lnTo>
                    <a:lnTo>
                      <a:pt x="1961" y="33"/>
                    </a:lnTo>
                    <a:lnTo>
                      <a:pt x="176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1" name="Google Shape;4961;p28"/>
              <p:cNvSpPr/>
              <p:nvPr/>
            </p:nvSpPr>
            <p:spPr>
              <a:xfrm>
                <a:off x="3382125" y="797350"/>
                <a:ext cx="98050" cy="144650"/>
              </a:xfrm>
              <a:custGeom>
                <a:avLst/>
                <a:gdLst/>
                <a:ahLst/>
                <a:cxnLst/>
                <a:rect l="l" t="t" r="r" b="b"/>
                <a:pathLst>
                  <a:path w="3922" h="5786" extrusionOk="0">
                    <a:moveTo>
                      <a:pt x="1575" y="0"/>
                    </a:moveTo>
                    <a:lnTo>
                      <a:pt x="1382" y="32"/>
                    </a:lnTo>
                    <a:lnTo>
                      <a:pt x="1189" y="64"/>
                    </a:lnTo>
                    <a:lnTo>
                      <a:pt x="1029" y="161"/>
                    </a:lnTo>
                    <a:lnTo>
                      <a:pt x="868" y="257"/>
                    </a:lnTo>
                    <a:lnTo>
                      <a:pt x="707" y="386"/>
                    </a:lnTo>
                    <a:lnTo>
                      <a:pt x="547" y="547"/>
                    </a:lnTo>
                    <a:lnTo>
                      <a:pt x="418" y="739"/>
                    </a:lnTo>
                    <a:lnTo>
                      <a:pt x="322" y="932"/>
                    </a:lnTo>
                    <a:lnTo>
                      <a:pt x="225" y="1125"/>
                    </a:lnTo>
                    <a:lnTo>
                      <a:pt x="161" y="1350"/>
                    </a:lnTo>
                    <a:lnTo>
                      <a:pt x="97" y="1607"/>
                    </a:lnTo>
                    <a:lnTo>
                      <a:pt x="32" y="1864"/>
                    </a:lnTo>
                    <a:lnTo>
                      <a:pt x="0" y="2121"/>
                    </a:lnTo>
                    <a:lnTo>
                      <a:pt x="0" y="2411"/>
                    </a:lnTo>
                    <a:lnTo>
                      <a:pt x="0" y="2700"/>
                    </a:lnTo>
                    <a:lnTo>
                      <a:pt x="32" y="2989"/>
                    </a:lnTo>
                    <a:lnTo>
                      <a:pt x="97" y="3278"/>
                    </a:lnTo>
                    <a:lnTo>
                      <a:pt x="161" y="3568"/>
                    </a:lnTo>
                    <a:lnTo>
                      <a:pt x="257" y="3857"/>
                    </a:lnTo>
                    <a:lnTo>
                      <a:pt x="354" y="4114"/>
                    </a:lnTo>
                    <a:lnTo>
                      <a:pt x="450" y="4371"/>
                    </a:lnTo>
                    <a:lnTo>
                      <a:pt x="579" y="4596"/>
                    </a:lnTo>
                    <a:lnTo>
                      <a:pt x="739" y="4821"/>
                    </a:lnTo>
                    <a:lnTo>
                      <a:pt x="900" y="5014"/>
                    </a:lnTo>
                    <a:lnTo>
                      <a:pt x="1061" y="5207"/>
                    </a:lnTo>
                    <a:lnTo>
                      <a:pt x="1221" y="5367"/>
                    </a:lnTo>
                    <a:lnTo>
                      <a:pt x="1414" y="5496"/>
                    </a:lnTo>
                    <a:lnTo>
                      <a:pt x="1575" y="5592"/>
                    </a:lnTo>
                    <a:lnTo>
                      <a:pt x="1768" y="5689"/>
                    </a:lnTo>
                    <a:lnTo>
                      <a:pt x="1961" y="5753"/>
                    </a:lnTo>
                    <a:lnTo>
                      <a:pt x="2154" y="5785"/>
                    </a:lnTo>
                    <a:lnTo>
                      <a:pt x="2346" y="5785"/>
                    </a:lnTo>
                    <a:lnTo>
                      <a:pt x="2539" y="5753"/>
                    </a:lnTo>
                    <a:lnTo>
                      <a:pt x="2732" y="5721"/>
                    </a:lnTo>
                    <a:lnTo>
                      <a:pt x="2925" y="5625"/>
                    </a:lnTo>
                    <a:lnTo>
                      <a:pt x="3086" y="5528"/>
                    </a:lnTo>
                    <a:lnTo>
                      <a:pt x="3246" y="5400"/>
                    </a:lnTo>
                    <a:lnTo>
                      <a:pt x="3375" y="5239"/>
                    </a:lnTo>
                    <a:lnTo>
                      <a:pt x="3503" y="5078"/>
                    </a:lnTo>
                    <a:lnTo>
                      <a:pt x="3600" y="4885"/>
                    </a:lnTo>
                    <a:lnTo>
                      <a:pt x="3696" y="4660"/>
                    </a:lnTo>
                    <a:lnTo>
                      <a:pt x="3793" y="4435"/>
                    </a:lnTo>
                    <a:lnTo>
                      <a:pt x="3857" y="4178"/>
                    </a:lnTo>
                    <a:lnTo>
                      <a:pt x="3889" y="3921"/>
                    </a:lnTo>
                    <a:lnTo>
                      <a:pt x="3921" y="3664"/>
                    </a:lnTo>
                    <a:lnTo>
                      <a:pt x="3921" y="3375"/>
                    </a:lnTo>
                    <a:lnTo>
                      <a:pt x="3921" y="3118"/>
                    </a:lnTo>
                    <a:lnTo>
                      <a:pt x="3889" y="2828"/>
                    </a:lnTo>
                    <a:lnTo>
                      <a:pt x="3857" y="2507"/>
                    </a:lnTo>
                    <a:lnTo>
                      <a:pt x="3793" y="2218"/>
                    </a:lnTo>
                    <a:lnTo>
                      <a:pt x="3696" y="1961"/>
                    </a:lnTo>
                    <a:lnTo>
                      <a:pt x="3600" y="1671"/>
                    </a:lnTo>
                    <a:lnTo>
                      <a:pt x="3471" y="1414"/>
                    </a:lnTo>
                    <a:lnTo>
                      <a:pt x="3343" y="1189"/>
                    </a:lnTo>
                    <a:lnTo>
                      <a:pt x="3214" y="964"/>
                    </a:lnTo>
                    <a:lnTo>
                      <a:pt x="3053" y="771"/>
                    </a:lnTo>
                    <a:lnTo>
                      <a:pt x="2893" y="611"/>
                    </a:lnTo>
                    <a:lnTo>
                      <a:pt x="2700" y="450"/>
                    </a:lnTo>
                    <a:lnTo>
                      <a:pt x="2539" y="289"/>
                    </a:lnTo>
                    <a:lnTo>
                      <a:pt x="2346" y="193"/>
                    </a:lnTo>
                    <a:lnTo>
                      <a:pt x="2154" y="97"/>
                    </a:lnTo>
                    <a:lnTo>
                      <a:pt x="1961" y="32"/>
                    </a:lnTo>
                    <a:lnTo>
                      <a:pt x="176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2" name="Google Shape;4962;p28"/>
              <p:cNvSpPr/>
              <p:nvPr/>
            </p:nvSpPr>
            <p:spPr>
              <a:xfrm>
                <a:off x="3325875" y="976525"/>
                <a:ext cx="98050" cy="144650"/>
              </a:xfrm>
              <a:custGeom>
                <a:avLst/>
                <a:gdLst/>
                <a:ahLst/>
                <a:cxnLst/>
                <a:rect l="l" t="t" r="r" b="b"/>
                <a:pathLst>
                  <a:path w="3922" h="5786" extrusionOk="0">
                    <a:moveTo>
                      <a:pt x="1575" y="0"/>
                    </a:moveTo>
                    <a:lnTo>
                      <a:pt x="1382" y="32"/>
                    </a:lnTo>
                    <a:lnTo>
                      <a:pt x="1190" y="97"/>
                    </a:lnTo>
                    <a:lnTo>
                      <a:pt x="1029" y="161"/>
                    </a:lnTo>
                    <a:lnTo>
                      <a:pt x="836" y="257"/>
                    </a:lnTo>
                    <a:lnTo>
                      <a:pt x="707" y="386"/>
                    </a:lnTo>
                    <a:lnTo>
                      <a:pt x="547" y="547"/>
                    </a:lnTo>
                    <a:lnTo>
                      <a:pt x="418" y="739"/>
                    </a:lnTo>
                    <a:lnTo>
                      <a:pt x="322" y="932"/>
                    </a:lnTo>
                    <a:lnTo>
                      <a:pt x="225" y="1125"/>
                    </a:lnTo>
                    <a:lnTo>
                      <a:pt x="161" y="1350"/>
                    </a:lnTo>
                    <a:lnTo>
                      <a:pt x="97" y="1607"/>
                    </a:lnTo>
                    <a:lnTo>
                      <a:pt x="33" y="1864"/>
                    </a:lnTo>
                    <a:lnTo>
                      <a:pt x="0" y="2121"/>
                    </a:lnTo>
                    <a:lnTo>
                      <a:pt x="0" y="2411"/>
                    </a:lnTo>
                    <a:lnTo>
                      <a:pt x="0" y="2700"/>
                    </a:lnTo>
                    <a:lnTo>
                      <a:pt x="33" y="2989"/>
                    </a:lnTo>
                    <a:lnTo>
                      <a:pt x="97" y="3279"/>
                    </a:lnTo>
                    <a:lnTo>
                      <a:pt x="161" y="3568"/>
                    </a:lnTo>
                    <a:lnTo>
                      <a:pt x="258" y="3857"/>
                    </a:lnTo>
                    <a:lnTo>
                      <a:pt x="354" y="4114"/>
                    </a:lnTo>
                    <a:lnTo>
                      <a:pt x="450" y="4371"/>
                    </a:lnTo>
                    <a:lnTo>
                      <a:pt x="579" y="4596"/>
                    </a:lnTo>
                    <a:lnTo>
                      <a:pt x="740" y="4821"/>
                    </a:lnTo>
                    <a:lnTo>
                      <a:pt x="900" y="5014"/>
                    </a:lnTo>
                    <a:lnTo>
                      <a:pt x="1061" y="5207"/>
                    </a:lnTo>
                    <a:lnTo>
                      <a:pt x="1222" y="5368"/>
                    </a:lnTo>
                    <a:lnTo>
                      <a:pt x="1382" y="5496"/>
                    </a:lnTo>
                    <a:lnTo>
                      <a:pt x="1575" y="5593"/>
                    </a:lnTo>
                    <a:lnTo>
                      <a:pt x="1768" y="5689"/>
                    </a:lnTo>
                    <a:lnTo>
                      <a:pt x="1961" y="5753"/>
                    </a:lnTo>
                    <a:lnTo>
                      <a:pt x="2154" y="5785"/>
                    </a:lnTo>
                    <a:lnTo>
                      <a:pt x="2539" y="5785"/>
                    </a:lnTo>
                    <a:lnTo>
                      <a:pt x="2732" y="5721"/>
                    </a:lnTo>
                    <a:lnTo>
                      <a:pt x="2925" y="5625"/>
                    </a:lnTo>
                    <a:lnTo>
                      <a:pt x="3086" y="5528"/>
                    </a:lnTo>
                    <a:lnTo>
                      <a:pt x="3247" y="5400"/>
                    </a:lnTo>
                    <a:lnTo>
                      <a:pt x="3375" y="5239"/>
                    </a:lnTo>
                    <a:lnTo>
                      <a:pt x="3504" y="5078"/>
                    </a:lnTo>
                    <a:lnTo>
                      <a:pt x="3600" y="4885"/>
                    </a:lnTo>
                    <a:lnTo>
                      <a:pt x="3696" y="4661"/>
                    </a:lnTo>
                    <a:lnTo>
                      <a:pt x="3793" y="4436"/>
                    </a:lnTo>
                    <a:lnTo>
                      <a:pt x="3857" y="4178"/>
                    </a:lnTo>
                    <a:lnTo>
                      <a:pt x="3889" y="3921"/>
                    </a:lnTo>
                    <a:lnTo>
                      <a:pt x="3921" y="3664"/>
                    </a:lnTo>
                    <a:lnTo>
                      <a:pt x="3921" y="3375"/>
                    </a:lnTo>
                    <a:lnTo>
                      <a:pt x="3921" y="3118"/>
                    </a:lnTo>
                    <a:lnTo>
                      <a:pt x="3889" y="2829"/>
                    </a:lnTo>
                    <a:lnTo>
                      <a:pt x="3857" y="2507"/>
                    </a:lnTo>
                    <a:lnTo>
                      <a:pt x="3761" y="2218"/>
                    </a:lnTo>
                    <a:lnTo>
                      <a:pt x="3696" y="1961"/>
                    </a:lnTo>
                    <a:lnTo>
                      <a:pt x="3600" y="1672"/>
                    </a:lnTo>
                    <a:lnTo>
                      <a:pt x="3471" y="1414"/>
                    </a:lnTo>
                    <a:lnTo>
                      <a:pt x="3343" y="1189"/>
                    </a:lnTo>
                    <a:lnTo>
                      <a:pt x="3214" y="964"/>
                    </a:lnTo>
                    <a:lnTo>
                      <a:pt x="3054" y="772"/>
                    </a:lnTo>
                    <a:lnTo>
                      <a:pt x="2893" y="611"/>
                    </a:lnTo>
                    <a:lnTo>
                      <a:pt x="2700" y="450"/>
                    </a:lnTo>
                    <a:lnTo>
                      <a:pt x="2539" y="290"/>
                    </a:lnTo>
                    <a:lnTo>
                      <a:pt x="2347" y="193"/>
                    </a:lnTo>
                    <a:lnTo>
                      <a:pt x="2154" y="97"/>
                    </a:lnTo>
                    <a:lnTo>
                      <a:pt x="1961" y="32"/>
                    </a:lnTo>
                    <a:lnTo>
                      <a:pt x="176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3" name="Google Shape;4963;p28"/>
              <p:cNvSpPr/>
              <p:nvPr/>
            </p:nvSpPr>
            <p:spPr>
              <a:xfrm>
                <a:off x="3877875" y="4007275"/>
                <a:ext cx="125375" cy="122975"/>
              </a:xfrm>
              <a:custGeom>
                <a:avLst/>
                <a:gdLst/>
                <a:ahLst/>
                <a:cxnLst/>
                <a:rect l="l" t="t" r="r" b="b"/>
                <a:pathLst>
                  <a:path w="5015" h="4919" extrusionOk="0">
                    <a:moveTo>
                      <a:pt x="1511" y="1"/>
                    </a:moveTo>
                    <a:lnTo>
                      <a:pt x="1189" y="33"/>
                    </a:lnTo>
                    <a:lnTo>
                      <a:pt x="900" y="97"/>
                    </a:lnTo>
                    <a:lnTo>
                      <a:pt x="611" y="226"/>
                    </a:lnTo>
                    <a:lnTo>
                      <a:pt x="386" y="419"/>
                    </a:lnTo>
                    <a:lnTo>
                      <a:pt x="257" y="579"/>
                    </a:lnTo>
                    <a:lnTo>
                      <a:pt x="161" y="740"/>
                    </a:lnTo>
                    <a:lnTo>
                      <a:pt x="97" y="933"/>
                    </a:lnTo>
                    <a:lnTo>
                      <a:pt x="32" y="1126"/>
                    </a:lnTo>
                    <a:lnTo>
                      <a:pt x="32" y="1318"/>
                    </a:lnTo>
                    <a:lnTo>
                      <a:pt x="0" y="1543"/>
                    </a:lnTo>
                    <a:lnTo>
                      <a:pt x="32" y="1768"/>
                    </a:lnTo>
                    <a:lnTo>
                      <a:pt x="65" y="1993"/>
                    </a:lnTo>
                    <a:lnTo>
                      <a:pt x="129" y="2218"/>
                    </a:lnTo>
                    <a:lnTo>
                      <a:pt x="225" y="2475"/>
                    </a:lnTo>
                    <a:lnTo>
                      <a:pt x="322" y="2700"/>
                    </a:lnTo>
                    <a:lnTo>
                      <a:pt x="450" y="2925"/>
                    </a:lnTo>
                    <a:lnTo>
                      <a:pt x="611" y="3150"/>
                    </a:lnTo>
                    <a:lnTo>
                      <a:pt x="772" y="3408"/>
                    </a:lnTo>
                    <a:lnTo>
                      <a:pt x="964" y="3633"/>
                    </a:lnTo>
                    <a:lnTo>
                      <a:pt x="1189" y="3825"/>
                    </a:lnTo>
                    <a:lnTo>
                      <a:pt x="1447" y="4082"/>
                    </a:lnTo>
                    <a:lnTo>
                      <a:pt x="1736" y="4307"/>
                    </a:lnTo>
                    <a:lnTo>
                      <a:pt x="2025" y="4468"/>
                    </a:lnTo>
                    <a:lnTo>
                      <a:pt x="2346" y="4629"/>
                    </a:lnTo>
                    <a:lnTo>
                      <a:pt x="2636" y="4757"/>
                    </a:lnTo>
                    <a:lnTo>
                      <a:pt x="2925" y="4854"/>
                    </a:lnTo>
                    <a:lnTo>
                      <a:pt x="3214" y="4886"/>
                    </a:lnTo>
                    <a:lnTo>
                      <a:pt x="3504" y="4918"/>
                    </a:lnTo>
                    <a:lnTo>
                      <a:pt x="3825" y="4886"/>
                    </a:lnTo>
                    <a:lnTo>
                      <a:pt x="4114" y="4822"/>
                    </a:lnTo>
                    <a:lnTo>
                      <a:pt x="4371" y="4661"/>
                    </a:lnTo>
                    <a:lnTo>
                      <a:pt x="4628" y="4500"/>
                    </a:lnTo>
                    <a:lnTo>
                      <a:pt x="4725" y="4340"/>
                    </a:lnTo>
                    <a:lnTo>
                      <a:pt x="4853" y="4179"/>
                    </a:lnTo>
                    <a:lnTo>
                      <a:pt x="4918" y="3986"/>
                    </a:lnTo>
                    <a:lnTo>
                      <a:pt x="4982" y="3793"/>
                    </a:lnTo>
                    <a:lnTo>
                      <a:pt x="4982" y="3568"/>
                    </a:lnTo>
                    <a:lnTo>
                      <a:pt x="5014" y="3375"/>
                    </a:lnTo>
                    <a:lnTo>
                      <a:pt x="4982" y="3150"/>
                    </a:lnTo>
                    <a:lnTo>
                      <a:pt x="4950" y="2925"/>
                    </a:lnTo>
                    <a:lnTo>
                      <a:pt x="4886" y="2668"/>
                    </a:lnTo>
                    <a:lnTo>
                      <a:pt x="4789" y="2443"/>
                    </a:lnTo>
                    <a:lnTo>
                      <a:pt x="4693" y="2218"/>
                    </a:lnTo>
                    <a:lnTo>
                      <a:pt x="4564" y="1961"/>
                    </a:lnTo>
                    <a:lnTo>
                      <a:pt x="4403" y="1736"/>
                    </a:lnTo>
                    <a:lnTo>
                      <a:pt x="4243" y="1511"/>
                    </a:lnTo>
                    <a:lnTo>
                      <a:pt x="4050" y="1286"/>
                    </a:lnTo>
                    <a:lnTo>
                      <a:pt x="3825" y="1061"/>
                    </a:lnTo>
                    <a:lnTo>
                      <a:pt x="3568" y="836"/>
                    </a:lnTo>
                    <a:lnTo>
                      <a:pt x="3279" y="611"/>
                    </a:lnTo>
                    <a:lnTo>
                      <a:pt x="2989" y="419"/>
                    </a:lnTo>
                    <a:lnTo>
                      <a:pt x="2668" y="258"/>
                    </a:lnTo>
                    <a:lnTo>
                      <a:pt x="2379" y="161"/>
                    </a:lnTo>
                    <a:lnTo>
                      <a:pt x="2089" y="65"/>
                    </a:lnTo>
                    <a:lnTo>
                      <a:pt x="1800" y="1"/>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4" name="Google Shape;4964;p28"/>
              <p:cNvSpPr/>
              <p:nvPr/>
            </p:nvSpPr>
            <p:spPr>
              <a:xfrm>
                <a:off x="3877875" y="4007275"/>
                <a:ext cx="125375" cy="122975"/>
              </a:xfrm>
              <a:custGeom>
                <a:avLst/>
                <a:gdLst/>
                <a:ahLst/>
                <a:cxnLst/>
                <a:rect l="l" t="t" r="r" b="b"/>
                <a:pathLst>
                  <a:path w="5015" h="4919" fill="none" extrusionOk="0">
                    <a:moveTo>
                      <a:pt x="1511" y="1"/>
                    </a:moveTo>
                    <a:lnTo>
                      <a:pt x="1511" y="1"/>
                    </a:lnTo>
                    <a:lnTo>
                      <a:pt x="1189" y="33"/>
                    </a:lnTo>
                    <a:lnTo>
                      <a:pt x="900" y="97"/>
                    </a:lnTo>
                    <a:lnTo>
                      <a:pt x="611" y="226"/>
                    </a:lnTo>
                    <a:lnTo>
                      <a:pt x="386" y="419"/>
                    </a:lnTo>
                    <a:lnTo>
                      <a:pt x="386" y="419"/>
                    </a:lnTo>
                    <a:lnTo>
                      <a:pt x="257" y="579"/>
                    </a:lnTo>
                    <a:lnTo>
                      <a:pt x="161" y="740"/>
                    </a:lnTo>
                    <a:lnTo>
                      <a:pt x="97" y="933"/>
                    </a:lnTo>
                    <a:lnTo>
                      <a:pt x="32" y="1126"/>
                    </a:lnTo>
                    <a:lnTo>
                      <a:pt x="32" y="1318"/>
                    </a:lnTo>
                    <a:lnTo>
                      <a:pt x="0" y="1543"/>
                    </a:lnTo>
                    <a:lnTo>
                      <a:pt x="32" y="1768"/>
                    </a:lnTo>
                    <a:lnTo>
                      <a:pt x="65" y="1993"/>
                    </a:lnTo>
                    <a:lnTo>
                      <a:pt x="129" y="2218"/>
                    </a:lnTo>
                    <a:lnTo>
                      <a:pt x="225" y="2475"/>
                    </a:lnTo>
                    <a:lnTo>
                      <a:pt x="322" y="2700"/>
                    </a:lnTo>
                    <a:lnTo>
                      <a:pt x="450" y="2925"/>
                    </a:lnTo>
                    <a:lnTo>
                      <a:pt x="611" y="3150"/>
                    </a:lnTo>
                    <a:lnTo>
                      <a:pt x="772" y="3408"/>
                    </a:lnTo>
                    <a:lnTo>
                      <a:pt x="964" y="3633"/>
                    </a:lnTo>
                    <a:lnTo>
                      <a:pt x="1189" y="3825"/>
                    </a:lnTo>
                    <a:lnTo>
                      <a:pt x="1189" y="3825"/>
                    </a:lnTo>
                    <a:lnTo>
                      <a:pt x="1447" y="4082"/>
                    </a:lnTo>
                    <a:lnTo>
                      <a:pt x="1736" y="4307"/>
                    </a:lnTo>
                    <a:lnTo>
                      <a:pt x="2025" y="4468"/>
                    </a:lnTo>
                    <a:lnTo>
                      <a:pt x="2346" y="4629"/>
                    </a:lnTo>
                    <a:lnTo>
                      <a:pt x="2636" y="4757"/>
                    </a:lnTo>
                    <a:lnTo>
                      <a:pt x="2925" y="4854"/>
                    </a:lnTo>
                    <a:lnTo>
                      <a:pt x="3214" y="4886"/>
                    </a:lnTo>
                    <a:lnTo>
                      <a:pt x="3504" y="4918"/>
                    </a:lnTo>
                    <a:lnTo>
                      <a:pt x="3504" y="4918"/>
                    </a:lnTo>
                    <a:lnTo>
                      <a:pt x="3825" y="4886"/>
                    </a:lnTo>
                    <a:lnTo>
                      <a:pt x="4114" y="4822"/>
                    </a:lnTo>
                    <a:lnTo>
                      <a:pt x="4371" y="4661"/>
                    </a:lnTo>
                    <a:lnTo>
                      <a:pt x="4628" y="4500"/>
                    </a:lnTo>
                    <a:lnTo>
                      <a:pt x="4628" y="4500"/>
                    </a:lnTo>
                    <a:lnTo>
                      <a:pt x="4725" y="4340"/>
                    </a:lnTo>
                    <a:lnTo>
                      <a:pt x="4853" y="4179"/>
                    </a:lnTo>
                    <a:lnTo>
                      <a:pt x="4918" y="3986"/>
                    </a:lnTo>
                    <a:lnTo>
                      <a:pt x="4982" y="3793"/>
                    </a:lnTo>
                    <a:lnTo>
                      <a:pt x="4982" y="3568"/>
                    </a:lnTo>
                    <a:lnTo>
                      <a:pt x="5014" y="3375"/>
                    </a:lnTo>
                    <a:lnTo>
                      <a:pt x="4982" y="3150"/>
                    </a:lnTo>
                    <a:lnTo>
                      <a:pt x="4950" y="2925"/>
                    </a:lnTo>
                    <a:lnTo>
                      <a:pt x="4886" y="2668"/>
                    </a:lnTo>
                    <a:lnTo>
                      <a:pt x="4789" y="2443"/>
                    </a:lnTo>
                    <a:lnTo>
                      <a:pt x="4693" y="2218"/>
                    </a:lnTo>
                    <a:lnTo>
                      <a:pt x="4564" y="1961"/>
                    </a:lnTo>
                    <a:lnTo>
                      <a:pt x="4403" y="1736"/>
                    </a:lnTo>
                    <a:lnTo>
                      <a:pt x="4243" y="1511"/>
                    </a:lnTo>
                    <a:lnTo>
                      <a:pt x="4050" y="1286"/>
                    </a:lnTo>
                    <a:lnTo>
                      <a:pt x="3825" y="1061"/>
                    </a:lnTo>
                    <a:lnTo>
                      <a:pt x="3825" y="1061"/>
                    </a:lnTo>
                    <a:lnTo>
                      <a:pt x="3568" y="836"/>
                    </a:lnTo>
                    <a:lnTo>
                      <a:pt x="3279" y="611"/>
                    </a:lnTo>
                    <a:lnTo>
                      <a:pt x="2989" y="419"/>
                    </a:lnTo>
                    <a:lnTo>
                      <a:pt x="2668" y="258"/>
                    </a:lnTo>
                    <a:lnTo>
                      <a:pt x="2379" y="161"/>
                    </a:lnTo>
                    <a:lnTo>
                      <a:pt x="2089" y="65"/>
                    </a:lnTo>
                    <a:lnTo>
                      <a:pt x="1800" y="1"/>
                    </a:lnTo>
                    <a:lnTo>
                      <a:pt x="151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5" name="Google Shape;4965;p28"/>
              <p:cNvSpPr/>
              <p:nvPr/>
            </p:nvSpPr>
            <p:spPr>
              <a:xfrm>
                <a:off x="4002400" y="3917300"/>
                <a:ext cx="124575" cy="122950"/>
              </a:xfrm>
              <a:custGeom>
                <a:avLst/>
                <a:gdLst/>
                <a:ahLst/>
                <a:cxnLst/>
                <a:rect l="l" t="t" r="r" b="b"/>
                <a:pathLst>
                  <a:path w="4983" h="4918" extrusionOk="0">
                    <a:moveTo>
                      <a:pt x="1511" y="0"/>
                    </a:moveTo>
                    <a:lnTo>
                      <a:pt x="1190" y="32"/>
                    </a:lnTo>
                    <a:lnTo>
                      <a:pt x="901" y="97"/>
                    </a:lnTo>
                    <a:lnTo>
                      <a:pt x="612" y="225"/>
                    </a:lnTo>
                    <a:lnTo>
                      <a:pt x="387" y="418"/>
                    </a:lnTo>
                    <a:lnTo>
                      <a:pt x="258" y="579"/>
                    </a:lnTo>
                    <a:lnTo>
                      <a:pt x="162" y="739"/>
                    </a:lnTo>
                    <a:lnTo>
                      <a:pt x="97" y="932"/>
                    </a:lnTo>
                    <a:lnTo>
                      <a:pt x="33" y="1125"/>
                    </a:lnTo>
                    <a:lnTo>
                      <a:pt x="1" y="1318"/>
                    </a:lnTo>
                    <a:lnTo>
                      <a:pt x="1" y="1543"/>
                    </a:lnTo>
                    <a:lnTo>
                      <a:pt x="33" y="1768"/>
                    </a:lnTo>
                    <a:lnTo>
                      <a:pt x="65" y="1993"/>
                    </a:lnTo>
                    <a:lnTo>
                      <a:pt x="129" y="2218"/>
                    </a:lnTo>
                    <a:lnTo>
                      <a:pt x="226" y="2475"/>
                    </a:lnTo>
                    <a:lnTo>
                      <a:pt x="322" y="2700"/>
                    </a:lnTo>
                    <a:lnTo>
                      <a:pt x="451" y="2925"/>
                    </a:lnTo>
                    <a:lnTo>
                      <a:pt x="612" y="3182"/>
                    </a:lnTo>
                    <a:lnTo>
                      <a:pt x="772" y="3407"/>
                    </a:lnTo>
                    <a:lnTo>
                      <a:pt x="965" y="3632"/>
                    </a:lnTo>
                    <a:lnTo>
                      <a:pt x="1158" y="3825"/>
                    </a:lnTo>
                    <a:lnTo>
                      <a:pt x="1447" y="4082"/>
                    </a:lnTo>
                    <a:lnTo>
                      <a:pt x="1736" y="4307"/>
                    </a:lnTo>
                    <a:lnTo>
                      <a:pt x="2026" y="4500"/>
                    </a:lnTo>
                    <a:lnTo>
                      <a:pt x="2347" y="4628"/>
                    </a:lnTo>
                    <a:lnTo>
                      <a:pt x="2636" y="4757"/>
                    </a:lnTo>
                    <a:lnTo>
                      <a:pt x="2926" y="4853"/>
                    </a:lnTo>
                    <a:lnTo>
                      <a:pt x="3215" y="4885"/>
                    </a:lnTo>
                    <a:lnTo>
                      <a:pt x="3504" y="4917"/>
                    </a:lnTo>
                    <a:lnTo>
                      <a:pt x="3826" y="4885"/>
                    </a:lnTo>
                    <a:lnTo>
                      <a:pt x="4115" y="4821"/>
                    </a:lnTo>
                    <a:lnTo>
                      <a:pt x="4372" y="4692"/>
                    </a:lnTo>
                    <a:lnTo>
                      <a:pt x="4629" y="4500"/>
                    </a:lnTo>
                    <a:lnTo>
                      <a:pt x="4725" y="4339"/>
                    </a:lnTo>
                    <a:lnTo>
                      <a:pt x="4854" y="4178"/>
                    </a:lnTo>
                    <a:lnTo>
                      <a:pt x="4918" y="3985"/>
                    </a:lnTo>
                    <a:lnTo>
                      <a:pt x="4950" y="3793"/>
                    </a:lnTo>
                    <a:lnTo>
                      <a:pt x="4983" y="3600"/>
                    </a:lnTo>
                    <a:lnTo>
                      <a:pt x="4983" y="3375"/>
                    </a:lnTo>
                    <a:lnTo>
                      <a:pt x="4983" y="3150"/>
                    </a:lnTo>
                    <a:lnTo>
                      <a:pt x="4950" y="2925"/>
                    </a:lnTo>
                    <a:lnTo>
                      <a:pt x="4886" y="2700"/>
                    </a:lnTo>
                    <a:lnTo>
                      <a:pt x="4790" y="2443"/>
                    </a:lnTo>
                    <a:lnTo>
                      <a:pt x="4693" y="2218"/>
                    </a:lnTo>
                    <a:lnTo>
                      <a:pt x="4565" y="1993"/>
                    </a:lnTo>
                    <a:lnTo>
                      <a:pt x="4404" y="1736"/>
                    </a:lnTo>
                    <a:lnTo>
                      <a:pt x="4243" y="1511"/>
                    </a:lnTo>
                    <a:lnTo>
                      <a:pt x="4051" y="1286"/>
                    </a:lnTo>
                    <a:lnTo>
                      <a:pt x="3826" y="1093"/>
                    </a:lnTo>
                    <a:lnTo>
                      <a:pt x="3568" y="836"/>
                    </a:lnTo>
                    <a:lnTo>
                      <a:pt x="3279" y="611"/>
                    </a:lnTo>
                    <a:lnTo>
                      <a:pt x="2958" y="418"/>
                    </a:lnTo>
                    <a:lnTo>
                      <a:pt x="2669" y="289"/>
                    </a:lnTo>
                    <a:lnTo>
                      <a:pt x="2379" y="161"/>
                    </a:lnTo>
                    <a:lnTo>
                      <a:pt x="2090" y="64"/>
                    </a:lnTo>
                    <a:lnTo>
                      <a:pt x="1801" y="32"/>
                    </a:lnTo>
                    <a:lnTo>
                      <a:pt x="1511" y="0"/>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6" name="Google Shape;4966;p28"/>
              <p:cNvSpPr/>
              <p:nvPr/>
            </p:nvSpPr>
            <p:spPr>
              <a:xfrm>
                <a:off x="4002400" y="3917300"/>
                <a:ext cx="124575" cy="122950"/>
              </a:xfrm>
              <a:custGeom>
                <a:avLst/>
                <a:gdLst/>
                <a:ahLst/>
                <a:cxnLst/>
                <a:rect l="l" t="t" r="r" b="b"/>
                <a:pathLst>
                  <a:path w="4983" h="4918" fill="none" extrusionOk="0">
                    <a:moveTo>
                      <a:pt x="1511" y="0"/>
                    </a:moveTo>
                    <a:lnTo>
                      <a:pt x="1511" y="0"/>
                    </a:lnTo>
                    <a:lnTo>
                      <a:pt x="1190" y="32"/>
                    </a:lnTo>
                    <a:lnTo>
                      <a:pt x="901" y="97"/>
                    </a:lnTo>
                    <a:lnTo>
                      <a:pt x="612" y="225"/>
                    </a:lnTo>
                    <a:lnTo>
                      <a:pt x="387" y="418"/>
                    </a:lnTo>
                    <a:lnTo>
                      <a:pt x="387" y="418"/>
                    </a:lnTo>
                    <a:lnTo>
                      <a:pt x="258" y="579"/>
                    </a:lnTo>
                    <a:lnTo>
                      <a:pt x="162" y="739"/>
                    </a:lnTo>
                    <a:lnTo>
                      <a:pt x="97" y="932"/>
                    </a:lnTo>
                    <a:lnTo>
                      <a:pt x="33" y="1125"/>
                    </a:lnTo>
                    <a:lnTo>
                      <a:pt x="1" y="1318"/>
                    </a:lnTo>
                    <a:lnTo>
                      <a:pt x="1" y="1543"/>
                    </a:lnTo>
                    <a:lnTo>
                      <a:pt x="33" y="1768"/>
                    </a:lnTo>
                    <a:lnTo>
                      <a:pt x="65" y="1993"/>
                    </a:lnTo>
                    <a:lnTo>
                      <a:pt x="129" y="2218"/>
                    </a:lnTo>
                    <a:lnTo>
                      <a:pt x="226" y="2475"/>
                    </a:lnTo>
                    <a:lnTo>
                      <a:pt x="322" y="2700"/>
                    </a:lnTo>
                    <a:lnTo>
                      <a:pt x="451" y="2925"/>
                    </a:lnTo>
                    <a:lnTo>
                      <a:pt x="612" y="3182"/>
                    </a:lnTo>
                    <a:lnTo>
                      <a:pt x="772" y="3407"/>
                    </a:lnTo>
                    <a:lnTo>
                      <a:pt x="965" y="3632"/>
                    </a:lnTo>
                    <a:lnTo>
                      <a:pt x="1158" y="3825"/>
                    </a:lnTo>
                    <a:lnTo>
                      <a:pt x="1158" y="3825"/>
                    </a:lnTo>
                    <a:lnTo>
                      <a:pt x="1447" y="4082"/>
                    </a:lnTo>
                    <a:lnTo>
                      <a:pt x="1736" y="4307"/>
                    </a:lnTo>
                    <a:lnTo>
                      <a:pt x="2026" y="4500"/>
                    </a:lnTo>
                    <a:lnTo>
                      <a:pt x="2347" y="4628"/>
                    </a:lnTo>
                    <a:lnTo>
                      <a:pt x="2636" y="4757"/>
                    </a:lnTo>
                    <a:lnTo>
                      <a:pt x="2926" y="4853"/>
                    </a:lnTo>
                    <a:lnTo>
                      <a:pt x="3215" y="4885"/>
                    </a:lnTo>
                    <a:lnTo>
                      <a:pt x="3504" y="4917"/>
                    </a:lnTo>
                    <a:lnTo>
                      <a:pt x="3504" y="4917"/>
                    </a:lnTo>
                    <a:lnTo>
                      <a:pt x="3826" y="4885"/>
                    </a:lnTo>
                    <a:lnTo>
                      <a:pt x="4115" y="4821"/>
                    </a:lnTo>
                    <a:lnTo>
                      <a:pt x="4372" y="4692"/>
                    </a:lnTo>
                    <a:lnTo>
                      <a:pt x="4629" y="4500"/>
                    </a:lnTo>
                    <a:lnTo>
                      <a:pt x="4629" y="4500"/>
                    </a:lnTo>
                    <a:lnTo>
                      <a:pt x="4725" y="4339"/>
                    </a:lnTo>
                    <a:lnTo>
                      <a:pt x="4854" y="4178"/>
                    </a:lnTo>
                    <a:lnTo>
                      <a:pt x="4918" y="3985"/>
                    </a:lnTo>
                    <a:lnTo>
                      <a:pt x="4950" y="3793"/>
                    </a:lnTo>
                    <a:lnTo>
                      <a:pt x="4983" y="3600"/>
                    </a:lnTo>
                    <a:lnTo>
                      <a:pt x="4983" y="3375"/>
                    </a:lnTo>
                    <a:lnTo>
                      <a:pt x="4983" y="3150"/>
                    </a:lnTo>
                    <a:lnTo>
                      <a:pt x="4950" y="2925"/>
                    </a:lnTo>
                    <a:lnTo>
                      <a:pt x="4886" y="2700"/>
                    </a:lnTo>
                    <a:lnTo>
                      <a:pt x="4790" y="2443"/>
                    </a:lnTo>
                    <a:lnTo>
                      <a:pt x="4693" y="2218"/>
                    </a:lnTo>
                    <a:lnTo>
                      <a:pt x="4565" y="1993"/>
                    </a:lnTo>
                    <a:lnTo>
                      <a:pt x="4404" y="1736"/>
                    </a:lnTo>
                    <a:lnTo>
                      <a:pt x="4243" y="1511"/>
                    </a:lnTo>
                    <a:lnTo>
                      <a:pt x="4051" y="1286"/>
                    </a:lnTo>
                    <a:lnTo>
                      <a:pt x="3826" y="1093"/>
                    </a:lnTo>
                    <a:lnTo>
                      <a:pt x="3826" y="1093"/>
                    </a:lnTo>
                    <a:lnTo>
                      <a:pt x="3568" y="836"/>
                    </a:lnTo>
                    <a:lnTo>
                      <a:pt x="3279" y="611"/>
                    </a:lnTo>
                    <a:lnTo>
                      <a:pt x="2958" y="418"/>
                    </a:lnTo>
                    <a:lnTo>
                      <a:pt x="2669" y="289"/>
                    </a:lnTo>
                    <a:lnTo>
                      <a:pt x="2379" y="161"/>
                    </a:lnTo>
                    <a:lnTo>
                      <a:pt x="2090" y="64"/>
                    </a:lnTo>
                    <a:lnTo>
                      <a:pt x="1801" y="32"/>
                    </a:lnTo>
                    <a:lnTo>
                      <a:pt x="15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7" name="Google Shape;4967;p28"/>
              <p:cNvSpPr/>
              <p:nvPr/>
            </p:nvSpPr>
            <p:spPr>
              <a:xfrm>
                <a:off x="4057850" y="4096475"/>
                <a:ext cx="124575" cy="122950"/>
              </a:xfrm>
              <a:custGeom>
                <a:avLst/>
                <a:gdLst/>
                <a:ahLst/>
                <a:cxnLst/>
                <a:rect l="l" t="t" r="r" b="b"/>
                <a:pathLst>
                  <a:path w="4983" h="4918" extrusionOk="0">
                    <a:moveTo>
                      <a:pt x="1511" y="0"/>
                    </a:moveTo>
                    <a:lnTo>
                      <a:pt x="1190" y="32"/>
                    </a:lnTo>
                    <a:lnTo>
                      <a:pt x="900" y="129"/>
                    </a:lnTo>
                    <a:lnTo>
                      <a:pt x="611" y="257"/>
                    </a:lnTo>
                    <a:lnTo>
                      <a:pt x="386" y="450"/>
                    </a:lnTo>
                    <a:lnTo>
                      <a:pt x="258" y="579"/>
                    </a:lnTo>
                    <a:lnTo>
                      <a:pt x="161" y="772"/>
                    </a:lnTo>
                    <a:lnTo>
                      <a:pt x="97" y="932"/>
                    </a:lnTo>
                    <a:lnTo>
                      <a:pt x="33" y="1125"/>
                    </a:lnTo>
                    <a:lnTo>
                      <a:pt x="1" y="1350"/>
                    </a:lnTo>
                    <a:lnTo>
                      <a:pt x="1" y="1543"/>
                    </a:lnTo>
                    <a:lnTo>
                      <a:pt x="33" y="1768"/>
                    </a:lnTo>
                    <a:lnTo>
                      <a:pt x="65" y="1993"/>
                    </a:lnTo>
                    <a:lnTo>
                      <a:pt x="129" y="2250"/>
                    </a:lnTo>
                    <a:lnTo>
                      <a:pt x="226" y="2475"/>
                    </a:lnTo>
                    <a:lnTo>
                      <a:pt x="322" y="2700"/>
                    </a:lnTo>
                    <a:lnTo>
                      <a:pt x="451" y="2957"/>
                    </a:lnTo>
                    <a:lnTo>
                      <a:pt x="611" y="3182"/>
                    </a:lnTo>
                    <a:lnTo>
                      <a:pt x="772" y="3407"/>
                    </a:lnTo>
                    <a:lnTo>
                      <a:pt x="965" y="3632"/>
                    </a:lnTo>
                    <a:lnTo>
                      <a:pt x="1158" y="3857"/>
                    </a:lnTo>
                    <a:lnTo>
                      <a:pt x="1447" y="4082"/>
                    </a:lnTo>
                    <a:lnTo>
                      <a:pt x="1736" y="4307"/>
                    </a:lnTo>
                    <a:lnTo>
                      <a:pt x="2025" y="4500"/>
                    </a:lnTo>
                    <a:lnTo>
                      <a:pt x="2347" y="4660"/>
                    </a:lnTo>
                    <a:lnTo>
                      <a:pt x="2636" y="4757"/>
                    </a:lnTo>
                    <a:lnTo>
                      <a:pt x="2925" y="4853"/>
                    </a:lnTo>
                    <a:lnTo>
                      <a:pt x="3215" y="4918"/>
                    </a:lnTo>
                    <a:lnTo>
                      <a:pt x="3825" y="4918"/>
                    </a:lnTo>
                    <a:lnTo>
                      <a:pt x="4114" y="4821"/>
                    </a:lnTo>
                    <a:lnTo>
                      <a:pt x="4372" y="4693"/>
                    </a:lnTo>
                    <a:lnTo>
                      <a:pt x="4597" y="4500"/>
                    </a:lnTo>
                    <a:lnTo>
                      <a:pt x="4725" y="4339"/>
                    </a:lnTo>
                    <a:lnTo>
                      <a:pt x="4822" y="4178"/>
                    </a:lnTo>
                    <a:lnTo>
                      <a:pt x="4918" y="4018"/>
                    </a:lnTo>
                    <a:lnTo>
                      <a:pt x="4950" y="3793"/>
                    </a:lnTo>
                    <a:lnTo>
                      <a:pt x="4982" y="3600"/>
                    </a:lnTo>
                    <a:lnTo>
                      <a:pt x="4982" y="3375"/>
                    </a:lnTo>
                    <a:lnTo>
                      <a:pt x="4982" y="3150"/>
                    </a:lnTo>
                    <a:lnTo>
                      <a:pt x="4918" y="2925"/>
                    </a:lnTo>
                    <a:lnTo>
                      <a:pt x="4886" y="2700"/>
                    </a:lnTo>
                    <a:lnTo>
                      <a:pt x="4789" y="2475"/>
                    </a:lnTo>
                    <a:lnTo>
                      <a:pt x="4693" y="2218"/>
                    </a:lnTo>
                    <a:lnTo>
                      <a:pt x="4564" y="1993"/>
                    </a:lnTo>
                    <a:lnTo>
                      <a:pt x="4404" y="1768"/>
                    </a:lnTo>
                    <a:lnTo>
                      <a:pt x="4243" y="1543"/>
                    </a:lnTo>
                    <a:lnTo>
                      <a:pt x="4050" y="1318"/>
                    </a:lnTo>
                    <a:lnTo>
                      <a:pt x="3825" y="1093"/>
                    </a:lnTo>
                    <a:lnTo>
                      <a:pt x="3568" y="836"/>
                    </a:lnTo>
                    <a:lnTo>
                      <a:pt x="3279" y="611"/>
                    </a:lnTo>
                    <a:lnTo>
                      <a:pt x="2957" y="450"/>
                    </a:lnTo>
                    <a:lnTo>
                      <a:pt x="2668" y="289"/>
                    </a:lnTo>
                    <a:lnTo>
                      <a:pt x="2379" y="161"/>
                    </a:lnTo>
                    <a:lnTo>
                      <a:pt x="2057" y="97"/>
                    </a:lnTo>
                    <a:lnTo>
                      <a:pt x="1768" y="32"/>
                    </a:lnTo>
                    <a:lnTo>
                      <a:pt x="1511" y="0"/>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8" name="Google Shape;4968;p28"/>
              <p:cNvSpPr/>
              <p:nvPr/>
            </p:nvSpPr>
            <p:spPr>
              <a:xfrm>
                <a:off x="4057850" y="4096475"/>
                <a:ext cx="124575" cy="122950"/>
              </a:xfrm>
              <a:custGeom>
                <a:avLst/>
                <a:gdLst/>
                <a:ahLst/>
                <a:cxnLst/>
                <a:rect l="l" t="t" r="r" b="b"/>
                <a:pathLst>
                  <a:path w="4983" h="4918" fill="none" extrusionOk="0">
                    <a:moveTo>
                      <a:pt x="1511" y="0"/>
                    </a:moveTo>
                    <a:lnTo>
                      <a:pt x="1511" y="0"/>
                    </a:lnTo>
                    <a:lnTo>
                      <a:pt x="1190" y="32"/>
                    </a:lnTo>
                    <a:lnTo>
                      <a:pt x="900" y="129"/>
                    </a:lnTo>
                    <a:lnTo>
                      <a:pt x="611" y="257"/>
                    </a:lnTo>
                    <a:lnTo>
                      <a:pt x="386" y="450"/>
                    </a:lnTo>
                    <a:lnTo>
                      <a:pt x="386" y="450"/>
                    </a:lnTo>
                    <a:lnTo>
                      <a:pt x="258" y="579"/>
                    </a:lnTo>
                    <a:lnTo>
                      <a:pt x="161" y="772"/>
                    </a:lnTo>
                    <a:lnTo>
                      <a:pt x="97" y="932"/>
                    </a:lnTo>
                    <a:lnTo>
                      <a:pt x="33" y="1125"/>
                    </a:lnTo>
                    <a:lnTo>
                      <a:pt x="1" y="1350"/>
                    </a:lnTo>
                    <a:lnTo>
                      <a:pt x="1" y="1543"/>
                    </a:lnTo>
                    <a:lnTo>
                      <a:pt x="33" y="1768"/>
                    </a:lnTo>
                    <a:lnTo>
                      <a:pt x="65" y="1993"/>
                    </a:lnTo>
                    <a:lnTo>
                      <a:pt x="129" y="2250"/>
                    </a:lnTo>
                    <a:lnTo>
                      <a:pt x="226" y="2475"/>
                    </a:lnTo>
                    <a:lnTo>
                      <a:pt x="322" y="2700"/>
                    </a:lnTo>
                    <a:lnTo>
                      <a:pt x="451" y="2957"/>
                    </a:lnTo>
                    <a:lnTo>
                      <a:pt x="611" y="3182"/>
                    </a:lnTo>
                    <a:lnTo>
                      <a:pt x="772" y="3407"/>
                    </a:lnTo>
                    <a:lnTo>
                      <a:pt x="965" y="3632"/>
                    </a:lnTo>
                    <a:lnTo>
                      <a:pt x="1158" y="3857"/>
                    </a:lnTo>
                    <a:lnTo>
                      <a:pt x="1158" y="3857"/>
                    </a:lnTo>
                    <a:lnTo>
                      <a:pt x="1447" y="4082"/>
                    </a:lnTo>
                    <a:lnTo>
                      <a:pt x="1736" y="4307"/>
                    </a:lnTo>
                    <a:lnTo>
                      <a:pt x="2025" y="4500"/>
                    </a:lnTo>
                    <a:lnTo>
                      <a:pt x="2347" y="4660"/>
                    </a:lnTo>
                    <a:lnTo>
                      <a:pt x="2636" y="4757"/>
                    </a:lnTo>
                    <a:lnTo>
                      <a:pt x="2925" y="4853"/>
                    </a:lnTo>
                    <a:lnTo>
                      <a:pt x="3215" y="4918"/>
                    </a:lnTo>
                    <a:lnTo>
                      <a:pt x="3504" y="4918"/>
                    </a:lnTo>
                    <a:lnTo>
                      <a:pt x="3504" y="4918"/>
                    </a:lnTo>
                    <a:lnTo>
                      <a:pt x="3825" y="4918"/>
                    </a:lnTo>
                    <a:lnTo>
                      <a:pt x="4114" y="4821"/>
                    </a:lnTo>
                    <a:lnTo>
                      <a:pt x="4372" y="4693"/>
                    </a:lnTo>
                    <a:lnTo>
                      <a:pt x="4597" y="4500"/>
                    </a:lnTo>
                    <a:lnTo>
                      <a:pt x="4597" y="4500"/>
                    </a:lnTo>
                    <a:lnTo>
                      <a:pt x="4725" y="4339"/>
                    </a:lnTo>
                    <a:lnTo>
                      <a:pt x="4822" y="4178"/>
                    </a:lnTo>
                    <a:lnTo>
                      <a:pt x="4918" y="4018"/>
                    </a:lnTo>
                    <a:lnTo>
                      <a:pt x="4950" y="3793"/>
                    </a:lnTo>
                    <a:lnTo>
                      <a:pt x="4982" y="3600"/>
                    </a:lnTo>
                    <a:lnTo>
                      <a:pt x="4982" y="3375"/>
                    </a:lnTo>
                    <a:lnTo>
                      <a:pt x="4982" y="3150"/>
                    </a:lnTo>
                    <a:lnTo>
                      <a:pt x="4918" y="2925"/>
                    </a:lnTo>
                    <a:lnTo>
                      <a:pt x="4886" y="2700"/>
                    </a:lnTo>
                    <a:lnTo>
                      <a:pt x="4789" y="2475"/>
                    </a:lnTo>
                    <a:lnTo>
                      <a:pt x="4693" y="2218"/>
                    </a:lnTo>
                    <a:lnTo>
                      <a:pt x="4564" y="1993"/>
                    </a:lnTo>
                    <a:lnTo>
                      <a:pt x="4404" y="1768"/>
                    </a:lnTo>
                    <a:lnTo>
                      <a:pt x="4243" y="1543"/>
                    </a:lnTo>
                    <a:lnTo>
                      <a:pt x="4050" y="1318"/>
                    </a:lnTo>
                    <a:lnTo>
                      <a:pt x="3825" y="1093"/>
                    </a:lnTo>
                    <a:lnTo>
                      <a:pt x="3825" y="1093"/>
                    </a:lnTo>
                    <a:lnTo>
                      <a:pt x="3568" y="836"/>
                    </a:lnTo>
                    <a:lnTo>
                      <a:pt x="3279" y="611"/>
                    </a:lnTo>
                    <a:lnTo>
                      <a:pt x="2957" y="450"/>
                    </a:lnTo>
                    <a:lnTo>
                      <a:pt x="2668" y="289"/>
                    </a:lnTo>
                    <a:lnTo>
                      <a:pt x="2379" y="161"/>
                    </a:lnTo>
                    <a:lnTo>
                      <a:pt x="2057" y="97"/>
                    </a:lnTo>
                    <a:lnTo>
                      <a:pt x="1768" y="32"/>
                    </a:lnTo>
                    <a:lnTo>
                      <a:pt x="15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9" name="Google Shape;4969;p28"/>
              <p:cNvSpPr/>
              <p:nvPr/>
            </p:nvSpPr>
            <p:spPr>
              <a:xfrm>
                <a:off x="3240700" y="1076950"/>
                <a:ext cx="126975" cy="97250"/>
              </a:xfrm>
              <a:custGeom>
                <a:avLst/>
                <a:gdLst/>
                <a:ahLst/>
                <a:cxnLst/>
                <a:rect l="l" t="t" r="r" b="b"/>
                <a:pathLst>
                  <a:path w="5079" h="3890" extrusionOk="0">
                    <a:moveTo>
                      <a:pt x="3697" y="1"/>
                    </a:moveTo>
                    <a:lnTo>
                      <a:pt x="836" y="547"/>
                    </a:lnTo>
                    <a:lnTo>
                      <a:pt x="708" y="772"/>
                    </a:lnTo>
                    <a:lnTo>
                      <a:pt x="386" y="1318"/>
                    </a:lnTo>
                    <a:lnTo>
                      <a:pt x="226" y="1640"/>
                    </a:lnTo>
                    <a:lnTo>
                      <a:pt x="97" y="1961"/>
                    </a:lnTo>
                    <a:lnTo>
                      <a:pt x="33" y="2218"/>
                    </a:lnTo>
                    <a:lnTo>
                      <a:pt x="1" y="2411"/>
                    </a:lnTo>
                    <a:lnTo>
                      <a:pt x="33" y="2508"/>
                    </a:lnTo>
                    <a:lnTo>
                      <a:pt x="161" y="2604"/>
                    </a:lnTo>
                    <a:lnTo>
                      <a:pt x="515" y="2797"/>
                    </a:lnTo>
                    <a:lnTo>
                      <a:pt x="997" y="3054"/>
                    </a:lnTo>
                    <a:lnTo>
                      <a:pt x="1575" y="3311"/>
                    </a:lnTo>
                    <a:lnTo>
                      <a:pt x="2636" y="3697"/>
                    </a:lnTo>
                    <a:lnTo>
                      <a:pt x="3086" y="3890"/>
                    </a:lnTo>
                    <a:lnTo>
                      <a:pt x="3440" y="3568"/>
                    </a:lnTo>
                    <a:lnTo>
                      <a:pt x="4211" y="2829"/>
                    </a:lnTo>
                    <a:lnTo>
                      <a:pt x="4564" y="2443"/>
                    </a:lnTo>
                    <a:lnTo>
                      <a:pt x="4886" y="2058"/>
                    </a:lnTo>
                    <a:lnTo>
                      <a:pt x="4982" y="1929"/>
                    </a:lnTo>
                    <a:lnTo>
                      <a:pt x="5047" y="1801"/>
                    </a:lnTo>
                    <a:lnTo>
                      <a:pt x="5079" y="1704"/>
                    </a:lnTo>
                    <a:lnTo>
                      <a:pt x="5047" y="1640"/>
                    </a:lnTo>
                    <a:lnTo>
                      <a:pt x="4757" y="1415"/>
                    </a:lnTo>
                    <a:lnTo>
                      <a:pt x="4597" y="1286"/>
                    </a:lnTo>
                    <a:lnTo>
                      <a:pt x="4404" y="1126"/>
                    </a:lnTo>
                    <a:lnTo>
                      <a:pt x="4243" y="901"/>
                    </a:lnTo>
                    <a:lnTo>
                      <a:pt x="4050" y="644"/>
                    </a:lnTo>
                    <a:lnTo>
                      <a:pt x="3890" y="354"/>
                    </a:lnTo>
                    <a:lnTo>
                      <a:pt x="3697"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970" name="Google Shape;4970;p28"/>
          <p:cNvSpPr/>
          <p:nvPr/>
        </p:nvSpPr>
        <p:spPr>
          <a:xfrm>
            <a:off x="39151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4. Brukerstøtte</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4974"/>
        <p:cNvGrpSpPr/>
        <p:nvPr/>
      </p:nvGrpSpPr>
      <p:grpSpPr>
        <a:xfrm>
          <a:off x="0" y="0"/>
          <a:ext cx="0" cy="0"/>
          <a:chOff x="0" y="0"/>
          <a:chExt cx="0" cy="0"/>
        </a:xfrm>
      </p:grpSpPr>
      <p:sp>
        <p:nvSpPr>
          <p:cNvPr id="4975" name="Google Shape;4975;p29"/>
          <p:cNvSpPr/>
          <p:nvPr/>
        </p:nvSpPr>
        <p:spPr>
          <a:xfrm>
            <a:off x="835550" y="1853525"/>
            <a:ext cx="2086800" cy="3108900"/>
          </a:xfrm>
          <a:prstGeom prst="rect">
            <a:avLst/>
          </a:prstGeom>
          <a:solidFill>
            <a:srgbClr val="CFDAF1">
              <a:alpha val="49019"/>
            </a:srgbClr>
          </a:solid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1400" b="0" i="0" u="none" strike="noStrike" cap="none">
                <a:solidFill>
                  <a:srgbClr val="000000"/>
                </a:solidFill>
                <a:latin typeface="Arial"/>
                <a:ea typeface="Arial"/>
                <a:cs typeface="Arial"/>
                <a:sym typeface="Arial"/>
              </a:rPr>
              <a:t>Starte en sak</a:t>
            </a:r>
            <a:endParaRPr sz="1400" b="0" i="0" u="none" strike="noStrike" cap="none">
              <a:solidFill>
                <a:srgbClr val="000000"/>
              </a:solidFill>
              <a:latin typeface="Arial"/>
              <a:ea typeface="Arial"/>
              <a:cs typeface="Arial"/>
              <a:sym typeface="Arial"/>
            </a:endParaRPr>
          </a:p>
        </p:txBody>
      </p:sp>
      <p:sp>
        <p:nvSpPr>
          <p:cNvPr id="4976" name="Google Shape;4976;p29"/>
          <p:cNvSpPr/>
          <p:nvPr/>
        </p:nvSpPr>
        <p:spPr>
          <a:xfrm>
            <a:off x="3003200" y="1853525"/>
            <a:ext cx="3026700" cy="3108900"/>
          </a:xfrm>
          <a:prstGeom prst="rect">
            <a:avLst/>
          </a:prstGeom>
          <a:solidFill>
            <a:srgbClr val="CFDAF1">
              <a:alpha val="49019"/>
            </a:srgbClr>
          </a:solid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1400" b="0" i="0" u="none" strike="noStrike" cap="none">
                <a:solidFill>
                  <a:srgbClr val="000000"/>
                </a:solidFill>
                <a:latin typeface="Arial"/>
                <a:ea typeface="Arial"/>
                <a:cs typeface="Arial"/>
                <a:sym typeface="Arial"/>
              </a:rPr>
              <a:t>Behandle en sak</a:t>
            </a:r>
            <a:endParaRPr sz="1400" b="0" i="0" u="none" strike="noStrike" cap="none">
              <a:solidFill>
                <a:srgbClr val="000000"/>
              </a:solidFill>
              <a:latin typeface="Arial"/>
              <a:ea typeface="Arial"/>
              <a:cs typeface="Arial"/>
              <a:sym typeface="Arial"/>
            </a:endParaRPr>
          </a:p>
        </p:txBody>
      </p:sp>
      <p:sp>
        <p:nvSpPr>
          <p:cNvPr id="4977" name="Google Shape;4977;p29"/>
          <p:cNvSpPr/>
          <p:nvPr/>
        </p:nvSpPr>
        <p:spPr>
          <a:xfrm>
            <a:off x="6136200" y="1853525"/>
            <a:ext cx="1864500" cy="3108900"/>
          </a:xfrm>
          <a:prstGeom prst="rect">
            <a:avLst/>
          </a:prstGeom>
          <a:solidFill>
            <a:srgbClr val="CFDAF1">
              <a:alpha val="49019"/>
            </a:srgbClr>
          </a:solid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r>
              <a:rPr lang="no-NO"/>
              <a:t>   </a:t>
            </a:r>
            <a:r>
              <a:rPr lang="no-NO" sz="1400" b="0" i="0" u="none" strike="noStrike" cap="none">
                <a:solidFill>
                  <a:srgbClr val="000000"/>
                </a:solidFill>
                <a:latin typeface="Arial"/>
                <a:ea typeface="Arial"/>
                <a:cs typeface="Arial"/>
                <a:sym typeface="Arial"/>
              </a:rPr>
              <a:t>Avslutte en sak</a:t>
            </a:r>
            <a:endParaRPr sz="1400" b="0" i="0" u="none" strike="noStrike" cap="none">
              <a:solidFill>
                <a:srgbClr val="000000"/>
              </a:solidFill>
              <a:latin typeface="Arial"/>
              <a:ea typeface="Arial"/>
              <a:cs typeface="Arial"/>
              <a:sym typeface="Arial"/>
            </a:endParaRPr>
          </a:p>
        </p:txBody>
      </p:sp>
      <p:sp>
        <p:nvSpPr>
          <p:cNvPr id="4978" name="Google Shape;4978;p29"/>
          <p:cNvSpPr/>
          <p:nvPr/>
        </p:nvSpPr>
        <p:spPr>
          <a:xfrm>
            <a:off x="203100" y="3070250"/>
            <a:ext cx="8940900" cy="1110000"/>
          </a:xfrm>
          <a:prstGeom prst="rect">
            <a:avLst/>
          </a:prstGeom>
          <a:solidFill>
            <a:srgbClr val="F3F3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9" name="Google Shape;4979;p29"/>
          <p:cNvSpPr txBox="1"/>
          <p:nvPr/>
        </p:nvSpPr>
        <p:spPr>
          <a:xfrm>
            <a:off x="1074200" y="3206733"/>
            <a:ext cx="816600" cy="3141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rPr>
              <a:t>Registrert</a:t>
            </a:r>
            <a:endParaRPr sz="900" b="1" i="0" u="none" strike="noStrike" cap="none">
              <a:solidFill>
                <a:srgbClr val="000000"/>
              </a:solidFill>
            </a:endParaRPr>
          </a:p>
          <a:p>
            <a:pPr marL="0" marR="0" lvl="0" indent="0" algn="ctr" rtl="0">
              <a:lnSpc>
                <a:spcPct val="100000"/>
              </a:lnSpc>
              <a:spcBef>
                <a:spcPts val="0"/>
              </a:spcBef>
              <a:spcAft>
                <a:spcPts val="0"/>
              </a:spcAft>
              <a:buClr>
                <a:srgbClr val="000000"/>
              </a:buClr>
              <a:buSzPts val="900"/>
              <a:buFont typeface="Arial"/>
              <a:buNone/>
            </a:pPr>
            <a:endParaRPr sz="900"/>
          </a:p>
          <a:p>
            <a:pPr marL="0" marR="0" lvl="0" indent="0" algn="ctr" rtl="0">
              <a:lnSpc>
                <a:spcPct val="100000"/>
              </a:lnSpc>
              <a:spcBef>
                <a:spcPts val="0"/>
              </a:spcBef>
              <a:spcAft>
                <a:spcPts val="0"/>
              </a:spcAft>
              <a:buClr>
                <a:srgbClr val="000000"/>
              </a:buClr>
              <a:buSzPts val="600"/>
              <a:buFont typeface="Arial"/>
              <a:buNone/>
            </a:pPr>
            <a:endParaRPr sz="600"/>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rgbClr val="000000"/>
                </a:solidFill>
                <a:latin typeface="Arial"/>
                <a:ea typeface="Arial"/>
                <a:cs typeface="Arial"/>
                <a:sym typeface="Arial"/>
              </a:rPr>
              <a:t>Standardverdi ved oppretting - første status alle innmeldinger får</a:t>
            </a:r>
            <a:endParaRPr sz="600" b="0" i="0" u="none" strike="noStrike" cap="none">
              <a:solidFill>
                <a:srgbClr val="000000"/>
              </a:solidFill>
              <a:latin typeface="Arial"/>
              <a:ea typeface="Arial"/>
              <a:cs typeface="Arial"/>
              <a:sym typeface="Arial"/>
            </a:endParaRPr>
          </a:p>
        </p:txBody>
      </p:sp>
      <p:sp>
        <p:nvSpPr>
          <p:cNvPr id="4980" name="Google Shape;4980;p29"/>
          <p:cNvSpPr txBox="1"/>
          <p:nvPr/>
        </p:nvSpPr>
        <p:spPr>
          <a:xfrm>
            <a:off x="2066398" y="3206733"/>
            <a:ext cx="816600" cy="3141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rPr>
              <a:t>Tildelt</a:t>
            </a:r>
            <a:endParaRPr sz="900" b="1" i="0" u="none" strike="noStrike" cap="none">
              <a:solidFill>
                <a:srgbClr val="000000"/>
              </a:solidFill>
            </a:endParaRPr>
          </a:p>
          <a:p>
            <a:pPr marL="0" marR="0" lvl="0" indent="0" algn="ctr" rtl="0">
              <a:lnSpc>
                <a:spcPct val="100000"/>
              </a:lnSpc>
              <a:spcBef>
                <a:spcPts val="0"/>
              </a:spcBef>
              <a:spcAft>
                <a:spcPts val="0"/>
              </a:spcAft>
              <a:buClr>
                <a:srgbClr val="000000"/>
              </a:buClr>
              <a:buSzPts val="900"/>
              <a:buFont typeface="Arial"/>
              <a:buNone/>
            </a:pPr>
            <a:endParaRPr sz="900"/>
          </a:p>
          <a:p>
            <a:pPr marL="0" marR="0" lvl="0" indent="0" algn="ctr" rtl="0">
              <a:lnSpc>
                <a:spcPct val="100000"/>
              </a:lnSpc>
              <a:spcBef>
                <a:spcPts val="0"/>
              </a:spcBef>
              <a:spcAft>
                <a:spcPts val="0"/>
              </a:spcAft>
              <a:buClr>
                <a:srgbClr val="000000"/>
              </a:buClr>
              <a:buSzPts val="600"/>
              <a:buFont typeface="Arial"/>
              <a:buNone/>
            </a:pPr>
            <a:endParaRPr sz="600"/>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rgbClr val="000000"/>
                </a:solidFill>
                <a:latin typeface="Arial"/>
                <a:ea typeface="Arial"/>
                <a:cs typeface="Arial"/>
                <a:sym typeface="Arial"/>
              </a:rPr>
              <a:t>Saken tildeles en operatør. Saken er ikke nødvendigvis påbegynt</a:t>
            </a:r>
            <a:endParaRPr sz="600" b="0" i="0" u="none" strike="noStrike" cap="none">
              <a:solidFill>
                <a:srgbClr val="000000"/>
              </a:solidFill>
              <a:latin typeface="Arial"/>
              <a:ea typeface="Arial"/>
              <a:cs typeface="Arial"/>
              <a:sym typeface="Arial"/>
            </a:endParaRPr>
          </a:p>
        </p:txBody>
      </p:sp>
      <p:sp>
        <p:nvSpPr>
          <p:cNvPr id="4981" name="Google Shape;4981;p29"/>
          <p:cNvSpPr txBox="1"/>
          <p:nvPr/>
        </p:nvSpPr>
        <p:spPr>
          <a:xfrm>
            <a:off x="3058597" y="3206733"/>
            <a:ext cx="816600" cy="3141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rPr>
              <a:t>I arbeid</a:t>
            </a:r>
            <a:endParaRPr sz="900" b="1" i="0" u="none" strike="noStrike" cap="none">
              <a:solidFill>
                <a:srgbClr val="000000"/>
              </a:solidFill>
            </a:endParaRPr>
          </a:p>
          <a:p>
            <a:pPr marL="0" marR="0" lvl="0" indent="0" algn="ctr" rtl="0">
              <a:lnSpc>
                <a:spcPct val="100000"/>
              </a:lnSpc>
              <a:spcBef>
                <a:spcPts val="0"/>
              </a:spcBef>
              <a:spcAft>
                <a:spcPts val="0"/>
              </a:spcAft>
              <a:buClr>
                <a:srgbClr val="000000"/>
              </a:buClr>
              <a:buSzPts val="900"/>
              <a:buFont typeface="Arial"/>
              <a:buNone/>
            </a:pPr>
            <a:endParaRPr sz="900"/>
          </a:p>
          <a:p>
            <a:pPr marL="0" marR="0" lvl="0" indent="0" algn="ctr" rtl="0">
              <a:lnSpc>
                <a:spcPct val="100000"/>
              </a:lnSpc>
              <a:spcBef>
                <a:spcPts val="0"/>
              </a:spcBef>
              <a:spcAft>
                <a:spcPts val="0"/>
              </a:spcAft>
              <a:buClr>
                <a:srgbClr val="000000"/>
              </a:buClr>
              <a:buSzPts val="600"/>
              <a:buFont typeface="Arial"/>
              <a:buNone/>
            </a:pPr>
            <a:endParaRPr sz="600"/>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rgbClr val="000000"/>
                </a:solidFill>
                <a:latin typeface="Arial"/>
                <a:ea typeface="Arial"/>
                <a:cs typeface="Arial"/>
                <a:sym typeface="Arial"/>
              </a:rPr>
              <a:t>Når operatør starter å arbeide med saken</a:t>
            </a:r>
            <a:endParaRPr sz="600" b="0" i="0" u="none" strike="noStrike" cap="none">
              <a:solidFill>
                <a:srgbClr val="000000"/>
              </a:solidFill>
              <a:latin typeface="Arial"/>
              <a:ea typeface="Arial"/>
              <a:cs typeface="Arial"/>
              <a:sym typeface="Arial"/>
            </a:endParaRPr>
          </a:p>
        </p:txBody>
      </p:sp>
      <p:sp>
        <p:nvSpPr>
          <p:cNvPr id="4982" name="Google Shape;4982;p29"/>
          <p:cNvSpPr txBox="1"/>
          <p:nvPr/>
        </p:nvSpPr>
        <p:spPr>
          <a:xfrm>
            <a:off x="3978995" y="3206720"/>
            <a:ext cx="950700" cy="3141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rPr>
              <a:t>Venter på bruker</a:t>
            </a:r>
            <a:endParaRPr sz="900" b="1" i="0" u="none" strike="noStrike" cap="none">
              <a:solidFill>
                <a:srgbClr val="000000"/>
              </a:solidFill>
            </a:endParaRPr>
          </a:p>
          <a:p>
            <a:pPr marL="0" marR="0" lvl="0" indent="0" algn="ctr" rtl="0">
              <a:lnSpc>
                <a:spcPct val="100000"/>
              </a:lnSpc>
              <a:spcBef>
                <a:spcPts val="0"/>
              </a:spcBef>
              <a:spcAft>
                <a:spcPts val="0"/>
              </a:spcAft>
              <a:buClr>
                <a:srgbClr val="000000"/>
              </a:buClr>
              <a:buSzPts val="600"/>
              <a:buFont typeface="Arial"/>
              <a:buNone/>
            </a:pPr>
            <a:endParaRPr sz="600"/>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rgbClr val="000000"/>
                </a:solidFill>
                <a:latin typeface="Arial"/>
                <a:ea typeface="Arial"/>
                <a:cs typeface="Arial"/>
                <a:sym typeface="Arial"/>
              </a:rPr>
              <a:t>Når operatør har svart i en sak</a:t>
            </a:r>
            <a:r>
              <a:rPr lang="nb-NO" sz="600"/>
              <a:t> og forventer svar fra innmelder</a:t>
            </a:r>
            <a:endParaRPr sz="600" b="0" i="0" u="none" strike="noStrike" cap="none">
              <a:solidFill>
                <a:srgbClr val="000000"/>
              </a:solidFill>
              <a:latin typeface="Arial"/>
              <a:ea typeface="Arial"/>
              <a:cs typeface="Arial"/>
              <a:sym typeface="Arial"/>
            </a:endParaRPr>
          </a:p>
        </p:txBody>
      </p:sp>
      <p:sp>
        <p:nvSpPr>
          <p:cNvPr id="4983" name="Google Shape;4983;p29"/>
          <p:cNvSpPr txBox="1"/>
          <p:nvPr/>
        </p:nvSpPr>
        <p:spPr>
          <a:xfrm>
            <a:off x="4980596" y="3206720"/>
            <a:ext cx="913800" cy="3141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rPr>
              <a:t>Oppdatert av bruker</a:t>
            </a:r>
            <a:endParaRPr sz="900" b="1" i="0" u="none" strike="noStrike" cap="none">
              <a:solidFill>
                <a:srgbClr val="000000"/>
              </a:solidFill>
            </a:endParaRPr>
          </a:p>
          <a:p>
            <a:pPr marL="0" marR="0" lvl="0" indent="0" algn="ctr" rtl="0">
              <a:lnSpc>
                <a:spcPct val="100000"/>
              </a:lnSpc>
              <a:spcBef>
                <a:spcPts val="0"/>
              </a:spcBef>
              <a:spcAft>
                <a:spcPts val="0"/>
              </a:spcAft>
              <a:buClr>
                <a:srgbClr val="000000"/>
              </a:buClr>
              <a:buSzPts val="600"/>
              <a:buFont typeface="Arial"/>
              <a:buNone/>
            </a:pPr>
            <a:endParaRPr sz="600"/>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rgbClr val="000000"/>
                </a:solidFill>
                <a:latin typeface="Arial"/>
                <a:ea typeface="Arial"/>
                <a:cs typeface="Arial"/>
                <a:sym typeface="Arial"/>
              </a:rPr>
              <a:t>Settes automatisk når innmelder svarer</a:t>
            </a:r>
            <a:endParaRPr sz="600" b="0" i="0" u="none" strike="noStrike" cap="none">
              <a:solidFill>
                <a:srgbClr val="000000"/>
              </a:solidFill>
              <a:latin typeface="Arial"/>
              <a:ea typeface="Arial"/>
              <a:cs typeface="Arial"/>
              <a:sym typeface="Arial"/>
            </a:endParaRPr>
          </a:p>
        </p:txBody>
      </p:sp>
      <p:sp>
        <p:nvSpPr>
          <p:cNvPr id="4984" name="Google Shape;4984;p29"/>
          <p:cNvSpPr txBox="1"/>
          <p:nvPr/>
        </p:nvSpPr>
        <p:spPr>
          <a:xfrm>
            <a:off x="6035159" y="3206720"/>
            <a:ext cx="879000" cy="3141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rPr>
              <a:t>Fullført</a:t>
            </a:r>
            <a:endParaRPr sz="900" b="1" i="0" u="none" strike="noStrike" cap="none">
              <a:solidFill>
                <a:srgbClr val="000000"/>
              </a:solidFill>
            </a:endParaRPr>
          </a:p>
          <a:p>
            <a:pPr marL="0" marR="0" lvl="0" indent="0" algn="ctr" rtl="0">
              <a:lnSpc>
                <a:spcPct val="100000"/>
              </a:lnSpc>
              <a:spcBef>
                <a:spcPts val="0"/>
              </a:spcBef>
              <a:spcAft>
                <a:spcPts val="0"/>
              </a:spcAft>
              <a:buClr>
                <a:srgbClr val="000000"/>
              </a:buClr>
              <a:buSzPts val="900"/>
              <a:buFont typeface="Arial"/>
              <a:buNone/>
            </a:pPr>
            <a:endParaRPr sz="900"/>
          </a:p>
          <a:p>
            <a:pPr marL="0" marR="0" lvl="0" indent="0" algn="ctr" rtl="0">
              <a:lnSpc>
                <a:spcPct val="100000"/>
              </a:lnSpc>
              <a:spcBef>
                <a:spcPts val="0"/>
              </a:spcBef>
              <a:spcAft>
                <a:spcPts val="0"/>
              </a:spcAft>
              <a:buClr>
                <a:srgbClr val="000000"/>
              </a:buClr>
              <a:buSzPts val="600"/>
              <a:buFont typeface="Arial"/>
              <a:buNone/>
            </a:pPr>
            <a:endParaRPr sz="600"/>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rgbClr val="000000"/>
                </a:solidFill>
                <a:latin typeface="Arial"/>
                <a:ea typeface="Arial"/>
                <a:cs typeface="Arial"/>
                <a:sym typeface="Arial"/>
              </a:rPr>
              <a:t>Brukes når saken er ferdig behandlet (løst eller besvart)</a:t>
            </a:r>
            <a:endParaRPr sz="600" b="0" i="0" u="none" strike="noStrike" cap="none">
              <a:solidFill>
                <a:srgbClr val="000000"/>
              </a:solidFill>
              <a:latin typeface="Arial"/>
              <a:ea typeface="Arial"/>
              <a:cs typeface="Arial"/>
              <a:sym typeface="Arial"/>
            </a:endParaRPr>
          </a:p>
        </p:txBody>
      </p:sp>
      <p:sp>
        <p:nvSpPr>
          <p:cNvPr id="4985" name="Google Shape;4985;p29"/>
          <p:cNvSpPr txBox="1"/>
          <p:nvPr/>
        </p:nvSpPr>
        <p:spPr>
          <a:xfrm>
            <a:off x="6819447" y="3206733"/>
            <a:ext cx="1272300" cy="3141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rPr>
              <a:t>Lukket/Lukket av bruker</a:t>
            </a:r>
            <a:endParaRPr sz="900" b="1" i="0" u="none" strike="noStrike" cap="none">
              <a:solidFill>
                <a:srgbClr val="000000"/>
              </a:solidFill>
            </a:endParaRPr>
          </a:p>
          <a:p>
            <a:pPr marL="0" marR="0" lvl="0" indent="0" algn="ctr" rtl="0">
              <a:lnSpc>
                <a:spcPct val="100000"/>
              </a:lnSpc>
              <a:spcBef>
                <a:spcPts val="0"/>
              </a:spcBef>
              <a:spcAft>
                <a:spcPts val="0"/>
              </a:spcAft>
              <a:buClr>
                <a:srgbClr val="000000"/>
              </a:buClr>
              <a:buSzPts val="600"/>
              <a:buFont typeface="Arial"/>
              <a:buNone/>
            </a:pPr>
            <a:endParaRPr sz="600"/>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rgbClr val="000000"/>
                </a:solidFill>
                <a:latin typeface="Arial"/>
                <a:ea typeface="Arial"/>
                <a:cs typeface="Arial"/>
                <a:sym typeface="Arial"/>
              </a:rPr>
              <a:t>Saken er avsluttet. Saken lukkes automatisk etter ti dager som “Fullført”/Settes automatisk når innmelder selv lukker saken</a:t>
            </a:r>
            <a:endParaRPr sz="600" b="0" i="0" u="none" strike="noStrike" cap="none">
              <a:solidFill>
                <a:srgbClr val="000000"/>
              </a:solidFill>
              <a:latin typeface="Arial"/>
              <a:ea typeface="Arial"/>
              <a:cs typeface="Arial"/>
              <a:sym typeface="Arial"/>
            </a:endParaRPr>
          </a:p>
        </p:txBody>
      </p:sp>
      <p:grpSp>
        <p:nvGrpSpPr>
          <p:cNvPr id="4986" name="Google Shape;4986;p29"/>
          <p:cNvGrpSpPr/>
          <p:nvPr/>
        </p:nvGrpSpPr>
        <p:grpSpPr>
          <a:xfrm>
            <a:off x="4828715" y="2356421"/>
            <a:ext cx="252967" cy="252457"/>
            <a:chOff x="4668132" y="2157920"/>
            <a:chExt cx="304596" cy="303982"/>
          </a:xfrm>
        </p:grpSpPr>
        <p:sp>
          <p:nvSpPr>
            <p:cNvPr id="4987" name="Google Shape;4987;p29"/>
            <p:cNvSpPr/>
            <p:nvPr/>
          </p:nvSpPr>
          <p:spPr>
            <a:xfrm>
              <a:off x="4668132" y="2157920"/>
              <a:ext cx="296605" cy="157370"/>
            </a:xfrm>
            <a:custGeom>
              <a:avLst/>
              <a:gdLst/>
              <a:ahLst/>
              <a:cxnLst/>
              <a:rect l="l" t="t" r="r" b="b"/>
              <a:pathLst>
                <a:path w="965" h="512" extrusionOk="0">
                  <a:moveTo>
                    <a:pt x="493" y="0"/>
                  </a:moveTo>
                  <a:cubicBezTo>
                    <a:pt x="221" y="0"/>
                    <a:pt x="0" y="219"/>
                    <a:pt x="0" y="493"/>
                  </a:cubicBezTo>
                  <a:cubicBezTo>
                    <a:pt x="0" y="504"/>
                    <a:pt x="5" y="511"/>
                    <a:pt x="16" y="511"/>
                  </a:cubicBezTo>
                  <a:cubicBezTo>
                    <a:pt x="26" y="511"/>
                    <a:pt x="32" y="504"/>
                    <a:pt x="29" y="498"/>
                  </a:cubicBezTo>
                  <a:cubicBezTo>
                    <a:pt x="29" y="243"/>
                    <a:pt x="237" y="37"/>
                    <a:pt x="490" y="37"/>
                  </a:cubicBezTo>
                  <a:cubicBezTo>
                    <a:pt x="725" y="37"/>
                    <a:pt x="859" y="211"/>
                    <a:pt x="933" y="356"/>
                  </a:cubicBezTo>
                  <a:cubicBezTo>
                    <a:pt x="937" y="360"/>
                    <a:pt x="943" y="363"/>
                    <a:pt x="948" y="363"/>
                  </a:cubicBezTo>
                  <a:cubicBezTo>
                    <a:pt x="951" y="363"/>
                    <a:pt x="953" y="363"/>
                    <a:pt x="954" y="361"/>
                  </a:cubicBezTo>
                  <a:cubicBezTo>
                    <a:pt x="962" y="356"/>
                    <a:pt x="965" y="345"/>
                    <a:pt x="962" y="340"/>
                  </a:cubicBezTo>
                  <a:cubicBezTo>
                    <a:pt x="854" y="119"/>
                    <a:pt x="691" y="0"/>
                    <a:pt x="493" y="0"/>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8" name="Google Shape;4988;p29"/>
            <p:cNvSpPr/>
            <p:nvPr/>
          </p:nvSpPr>
          <p:spPr>
            <a:xfrm>
              <a:off x="4910949" y="2208020"/>
              <a:ext cx="61165" cy="61165"/>
            </a:xfrm>
            <a:custGeom>
              <a:avLst/>
              <a:gdLst/>
              <a:ahLst/>
              <a:cxnLst/>
              <a:rect l="l" t="t" r="r" b="b"/>
              <a:pathLst>
                <a:path w="199" h="199" extrusionOk="0">
                  <a:moveTo>
                    <a:pt x="183" y="1"/>
                  </a:moveTo>
                  <a:cubicBezTo>
                    <a:pt x="172" y="1"/>
                    <a:pt x="164" y="8"/>
                    <a:pt x="164" y="19"/>
                  </a:cubicBezTo>
                  <a:lnTo>
                    <a:pt x="164" y="167"/>
                  </a:lnTo>
                  <a:lnTo>
                    <a:pt x="16" y="167"/>
                  </a:lnTo>
                  <a:cubicBezTo>
                    <a:pt x="6" y="167"/>
                    <a:pt x="1" y="172"/>
                    <a:pt x="1" y="182"/>
                  </a:cubicBezTo>
                  <a:cubicBezTo>
                    <a:pt x="1" y="193"/>
                    <a:pt x="6" y="198"/>
                    <a:pt x="16" y="198"/>
                  </a:cubicBezTo>
                  <a:lnTo>
                    <a:pt x="183" y="198"/>
                  </a:lnTo>
                  <a:cubicBezTo>
                    <a:pt x="190" y="198"/>
                    <a:pt x="198" y="193"/>
                    <a:pt x="198" y="182"/>
                  </a:cubicBezTo>
                  <a:lnTo>
                    <a:pt x="198" y="19"/>
                  </a:lnTo>
                  <a:cubicBezTo>
                    <a:pt x="198" y="8"/>
                    <a:pt x="190" y="1"/>
                    <a:pt x="183"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9" name="Google Shape;4989;p29"/>
            <p:cNvSpPr/>
            <p:nvPr/>
          </p:nvSpPr>
          <p:spPr>
            <a:xfrm>
              <a:off x="4675201" y="2303610"/>
              <a:ext cx="297527" cy="158292"/>
            </a:xfrm>
            <a:custGeom>
              <a:avLst/>
              <a:gdLst/>
              <a:ahLst/>
              <a:cxnLst/>
              <a:rect l="l" t="t" r="r" b="b"/>
              <a:pathLst>
                <a:path w="968" h="515" extrusionOk="0">
                  <a:moveTo>
                    <a:pt x="952" y="1"/>
                  </a:moveTo>
                  <a:cubicBezTo>
                    <a:pt x="942" y="1"/>
                    <a:pt x="936" y="6"/>
                    <a:pt x="936" y="16"/>
                  </a:cubicBezTo>
                  <a:cubicBezTo>
                    <a:pt x="936" y="269"/>
                    <a:pt x="728" y="478"/>
                    <a:pt x="475" y="478"/>
                  </a:cubicBezTo>
                  <a:cubicBezTo>
                    <a:pt x="241" y="478"/>
                    <a:pt x="106" y="304"/>
                    <a:pt x="32" y="159"/>
                  </a:cubicBezTo>
                  <a:cubicBezTo>
                    <a:pt x="28" y="153"/>
                    <a:pt x="22" y="150"/>
                    <a:pt x="15" y="150"/>
                  </a:cubicBezTo>
                  <a:cubicBezTo>
                    <a:pt x="13" y="150"/>
                    <a:pt x="11" y="150"/>
                    <a:pt x="9" y="151"/>
                  </a:cubicBezTo>
                  <a:cubicBezTo>
                    <a:pt x="3" y="159"/>
                    <a:pt x="1" y="169"/>
                    <a:pt x="3" y="174"/>
                  </a:cubicBezTo>
                  <a:cubicBezTo>
                    <a:pt x="111" y="396"/>
                    <a:pt x="272" y="514"/>
                    <a:pt x="470" y="514"/>
                  </a:cubicBezTo>
                  <a:cubicBezTo>
                    <a:pt x="744" y="514"/>
                    <a:pt x="965" y="293"/>
                    <a:pt x="968" y="16"/>
                  </a:cubicBezTo>
                  <a:cubicBezTo>
                    <a:pt x="968" y="6"/>
                    <a:pt x="963" y="1"/>
                    <a:pt x="952"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0" name="Google Shape;4990;p29"/>
            <p:cNvSpPr/>
            <p:nvPr/>
          </p:nvSpPr>
          <p:spPr>
            <a:xfrm>
              <a:off x="4668132" y="2349715"/>
              <a:ext cx="60858" cy="61165"/>
            </a:xfrm>
            <a:custGeom>
              <a:avLst/>
              <a:gdLst/>
              <a:ahLst/>
              <a:cxnLst/>
              <a:rect l="l" t="t" r="r" b="b"/>
              <a:pathLst>
                <a:path w="198" h="199" extrusionOk="0">
                  <a:moveTo>
                    <a:pt x="16" y="1"/>
                  </a:moveTo>
                  <a:cubicBezTo>
                    <a:pt x="5" y="1"/>
                    <a:pt x="0" y="9"/>
                    <a:pt x="0" y="19"/>
                  </a:cubicBezTo>
                  <a:lnTo>
                    <a:pt x="0" y="183"/>
                  </a:lnTo>
                  <a:cubicBezTo>
                    <a:pt x="0" y="193"/>
                    <a:pt x="5" y="198"/>
                    <a:pt x="16" y="198"/>
                  </a:cubicBezTo>
                  <a:cubicBezTo>
                    <a:pt x="26" y="198"/>
                    <a:pt x="32" y="193"/>
                    <a:pt x="32" y="183"/>
                  </a:cubicBezTo>
                  <a:lnTo>
                    <a:pt x="32" y="35"/>
                  </a:lnTo>
                  <a:lnTo>
                    <a:pt x="182" y="35"/>
                  </a:lnTo>
                  <a:cubicBezTo>
                    <a:pt x="190" y="35"/>
                    <a:pt x="198" y="27"/>
                    <a:pt x="198" y="19"/>
                  </a:cubicBezTo>
                  <a:cubicBezTo>
                    <a:pt x="198" y="9"/>
                    <a:pt x="190" y="1"/>
                    <a:pt x="182"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91" name="Google Shape;4991;p29"/>
          <p:cNvGrpSpPr/>
          <p:nvPr/>
        </p:nvGrpSpPr>
        <p:grpSpPr>
          <a:xfrm>
            <a:off x="6344418" y="2979658"/>
            <a:ext cx="193548" cy="215055"/>
            <a:chOff x="2261536" y="1996551"/>
            <a:chExt cx="273644" cy="304051"/>
          </a:xfrm>
        </p:grpSpPr>
        <p:sp>
          <p:nvSpPr>
            <p:cNvPr id="4992" name="Google Shape;4992;p29"/>
            <p:cNvSpPr/>
            <p:nvPr/>
          </p:nvSpPr>
          <p:spPr>
            <a:xfrm>
              <a:off x="2382847" y="1996551"/>
              <a:ext cx="31019" cy="40847"/>
            </a:xfrm>
            <a:custGeom>
              <a:avLst/>
              <a:gdLst/>
              <a:ahLst/>
              <a:cxnLst/>
              <a:rect l="l" t="t" r="r" b="b"/>
              <a:pathLst>
                <a:path w="101" h="133" extrusionOk="0">
                  <a:moveTo>
                    <a:pt x="19" y="1"/>
                  </a:moveTo>
                  <a:cubicBezTo>
                    <a:pt x="8" y="1"/>
                    <a:pt x="0" y="9"/>
                    <a:pt x="0" y="19"/>
                  </a:cubicBezTo>
                  <a:lnTo>
                    <a:pt x="0" y="117"/>
                  </a:lnTo>
                  <a:cubicBezTo>
                    <a:pt x="0" y="127"/>
                    <a:pt x="8" y="133"/>
                    <a:pt x="19" y="133"/>
                  </a:cubicBezTo>
                  <a:cubicBezTo>
                    <a:pt x="27" y="133"/>
                    <a:pt x="35" y="127"/>
                    <a:pt x="35" y="117"/>
                  </a:cubicBezTo>
                  <a:lnTo>
                    <a:pt x="35" y="35"/>
                  </a:lnTo>
                  <a:lnTo>
                    <a:pt x="66" y="35"/>
                  </a:lnTo>
                  <a:lnTo>
                    <a:pt x="66" y="117"/>
                  </a:lnTo>
                  <a:cubicBezTo>
                    <a:pt x="66" y="127"/>
                    <a:pt x="74" y="133"/>
                    <a:pt x="85" y="133"/>
                  </a:cubicBezTo>
                  <a:cubicBezTo>
                    <a:pt x="90" y="133"/>
                    <a:pt x="101" y="122"/>
                    <a:pt x="101" y="117"/>
                  </a:cubicBezTo>
                  <a:lnTo>
                    <a:pt x="101" y="19"/>
                  </a:lnTo>
                  <a:cubicBezTo>
                    <a:pt x="101" y="9"/>
                    <a:pt x="93" y="1"/>
                    <a:pt x="85"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3" name="Google Shape;4993;p29"/>
            <p:cNvSpPr/>
            <p:nvPr/>
          </p:nvSpPr>
          <p:spPr>
            <a:xfrm>
              <a:off x="2373020" y="1996551"/>
              <a:ext cx="50675" cy="10749"/>
            </a:xfrm>
            <a:custGeom>
              <a:avLst/>
              <a:gdLst/>
              <a:ahLst/>
              <a:cxnLst/>
              <a:rect l="l" t="t" r="r" b="b"/>
              <a:pathLst>
                <a:path w="165" h="35" extrusionOk="0">
                  <a:moveTo>
                    <a:pt x="17" y="1"/>
                  </a:moveTo>
                  <a:cubicBezTo>
                    <a:pt x="6" y="1"/>
                    <a:pt x="1" y="9"/>
                    <a:pt x="1" y="19"/>
                  </a:cubicBezTo>
                  <a:cubicBezTo>
                    <a:pt x="1" y="27"/>
                    <a:pt x="6" y="35"/>
                    <a:pt x="17" y="35"/>
                  </a:cubicBezTo>
                  <a:lnTo>
                    <a:pt x="148" y="35"/>
                  </a:lnTo>
                  <a:cubicBezTo>
                    <a:pt x="156" y="35"/>
                    <a:pt x="164" y="27"/>
                    <a:pt x="164" y="19"/>
                  </a:cubicBezTo>
                  <a:cubicBezTo>
                    <a:pt x="164" y="9"/>
                    <a:pt x="159" y="1"/>
                    <a:pt x="148"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4" name="Google Shape;4994;p29"/>
            <p:cNvSpPr/>
            <p:nvPr/>
          </p:nvSpPr>
          <p:spPr>
            <a:xfrm>
              <a:off x="2393289" y="2067803"/>
              <a:ext cx="52210" cy="141891"/>
            </a:xfrm>
            <a:custGeom>
              <a:avLst/>
              <a:gdLst/>
              <a:ahLst/>
              <a:cxnLst/>
              <a:rect l="l" t="t" r="r" b="b"/>
              <a:pathLst>
                <a:path w="170" h="462" extrusionOk="0">
                  <a:moveTo>
                    <a:pt x="16" y="1"/>
                  </a:moveTo>
                  <a:cubicBezTo>
                    <a:pt x="6" y="1"/>
                    <a:pt x="1" y="6"/>
                    <a:pt x="1" y="16"/>
                  </a:cubicBezTo>
                  <a:lnTo>
                    <a:pt x="1" y="314"/>
                  </a:lnTo>
                  <a:cubicBezTo>
                    <a:pt x="1" y="320"/>
                    <a:pt x="1" y="322"/>
                    <a:pt x="3" y="325"/>
                  </a:cubicBezTo>
                  <a:lnTo>
                    <a:pt x="135" y="457"/>
                  </a:lnTo>
                  <a:cubicBezTo>
                    <a:pt x="138" y="462"/>
                    <a:pt x="146" y="462"/>
                    <a:pt x="148" y="462"/>
                  </a:cubicBezTo>
                  <a:cubicBezTo>
                    <a:pt x="151" y="462"/>
                    <a:pt x="156" y="459"/>
                    <a:pt x="161" y="457"/>
                  </a:cubicBezTo>
                  <a:cubicBezTo>
                    <a:pt x="169" y="451"/>
                    <a:pt x="169" y="441"/>
                    <a:pt x="161" y="435"/>
                  </a:cubicBezTo>
                  <a:lnTo>
                    <a:pt x="32" y="306"/>
                  </a:lnTo>
                  <a:lnTo>
                    <a:pt x="32" y="16"/>
                  </a:lnTo>
                  <a:cubicBezTo>
                    <a:pt x="32" y="6"/>
                    <a:pt x="27" y="1"/>
                    <a:pt x="16"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5" name="Google Shape;4995;p29"/>
            <p:cNvSpPr/>
            <p:nvPr/>
          </p:nvSpPr>
          <p:spPr>
            <a:xfrm>
              <a:off x="2472526" y="2027877"/>
              <a:ext cx="31940" cy="29791"/>
            </a:xfrm>
            <a:custGeom>
              <a:avLst/>
              <a:gdLst/>
              <a:ahLst/>
              <a:cxnLst/>
              <a:rect l="l" t="t" r="r" b="b"/>
              <a:pathLst>
                <a:path w="104" h="97" extrusionOk="0">
                  <a:moveTo>
                    <a:pt x="87" y="0"/>
                  </a:moveTo>
                  <a:cubicBezTo>
                    <a:pt x="83" y="0"/>
                    <a:pt x="79" y="2"/>
                    <a:pt x="75" y="4"/>
                  </a:cubicBezTo>
                  <a:lnTo>
                    <a:pt x="9" y="70"/>
                  </a:lnTo>
                  <a:cubicBezTo>
                    <a:pt x="1" y="78"/>
                    <a:pt x="1" y="86"/>
                    <a:pt x="9" y="94"/>
                  </a:cubicBezTo>
                  <a:cubicBezTo>
                    <a:pt x="11" y="96"/>
                    <a:pt x="19" y="96"/>
                    <a:pt x="22" y="96"/>
                  </a:cubicBezTo>
                  <a:cubicBezTo>
                    <a:pt x="25" y="96"/>
                    <a:pt x="30" y="94"/>
                    <a:pt x="33" y="94"/>
                  </a:cubicBezTo>
                  <a:lnTo>
                    <a:pt x="98" y="28"/>
                  </a:lnTo>
                  <a:cubicBezTo>
                    <a:pt x="104" y="20"/>
                    <a:pt x="104" y="12"/>
                    <a:pt x="98" y="4"/>
                  </a:cubicBezTo>
                  <a:cubicBezTo>
                    <a:pt x="95" y="2"/>
                    <a:pt x="91" y="0"/>
                    <a:pt x="87" y="0"/>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6" name="Google Shape;4996;p29"/>
            <p:cNvSpPr/>
            <p:nvPr/>
          </p:nvSpPr>
          <p:spPr>
            <a:xfrm>
              <a:off x="2261536" y="2027263"/>
              <a:ext cx="273644" cy="273339"/>
            </a:xfrm>
            <a:custGeom>
              <a:avLst/>
              <a:gdLst/>
              <a:ahLst/>
              <a:cxnLst/>
              <a:rect l="l" t="t" r="r" b="b"/>
              <a:pathLst>
                <a:path w="891" h="890" extrusionOk="0">
                  <a:moveTo>
                    <a:pt x="445" y="33"/>
                  </a:moveTo>
                  <a:cubicBezTo>
                    <a:pt x="670" y="33"/>
                    <a:pt x="857" y="217"/>
                    <a:pt x="857" y="446"/>
                  </a:cubicBezTo>
                  <a:cubicBezTo>
                    <a:pt x="857" y="673"/>
                    <a:pt x="672" y="857"/>
                    <a:pt x="445" y="857"/>
                  </a:cubicBezTo>
                  <a:cubicBezTo>
                    <a:pt x="219" y="857"/>
                    <a:pt x="34" y="673"/>
                    <a:pt x="34" y="446"/>
                  </a:cubicBezTo>
                  <a:cubicBezTo>
                    <a:pt x="34" y="217"/>
                    <a:pt x="219" y="33"/>
                    <a:pt x="445" y="33"/>
                  </a:cubicBezTo>
                  <a:close/>
                  <a:moveTo>
                    <a:pt x="445" y="1"/>
                  </a:moveTo>
                  <a:cubicBezTo>
                    <a:pt x="200" y="1"/>
                    <a:pt x="0" y="201"/>
                    <a:pt x="0" y="446"/>
                  </a:cubicBezTo>
                  <a:cubicBezTo>
                    <a:pt x="0" y="689"/>
                    <a:pt x="200" y="889"/>
                    <a:pt x="445" y="889"/>
                  </a:cubicBezTo>
                  <a:cubicBezTo>
                    <a:pt x="691" y="889"/>
                    <a:pt x="891" y="689"/>
                    <a:pt x="891" y="446"/>
                  </a:cubicBezTo>
                  <a:cubicBezTo>
                    <a:pt x="891" y="201"/>
                    <a:pt x="691" y="1"/>
                    <a:pt x="445"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997" name="Google Shape;4997;p29"/>
          <p:cNvGrpSpPr/>
          <p:nvPr/>
        </p:nvGrpSpPr>
        <p:grpSpPr>
          <a:xfrm>
            <a:off x="4345495" y="2979658"/>
            <a:ext cx="193548" cy="215055"/>
            <a:chOff x="2261536" y="1996551"/>
            <a:chExt cx="273644" cy="304051"/>
          </a:xfrm>
        </p:grpSpPr>
        <p:sp>
          <p:nvSpPr>
            <p:cNvPr id="4998" name="Google Shape;4998;p29"/>
            <p:cNvSpPr/>
            <p:nvPr/>
          </p:nvSpPr>
          <p:spPr>
            <a:xfrm>
              <a:off x="2382847" y="1996551"/>
              <a:ext cx="31019" cy="40847"/>
            </a:xfrm>
            <a:custGeom>
              <a:avLst/>
              <a:gdLst/>
              <a:ahLst/>
              <a:cxnLst/>
              <a:rect l="l" t="t" r="r" b="b"/>
              <a:pathLst>
                <a:path w="101" h="133" extrusionOk="0">
                  <a:moveTo>
                    <a:pt x="19" y="1"/>
                  </a:moveTo>
                  <a:cubicBezTo>
                    <a:pt x="8" y="1"/>
                    <a:pt x="0" y="9"/>
                    <a:pt x="0" y="19"/>
                  </a:cubicBezTo>
                  <a:lnTo>
                    <a:pt x="0" y="117"/>
                  </a:lnTo>
                  <a:cubicBezTo>
                    <a:pt x="0" y="127"/>
                    <a:pt x="8" y="133"/>
                    <a:pt x="19" y="133"/>
                  </a:cubicBezTo>
                  <a:cubicBezTo>
                    <a:pt x="27" y="133"/>
                    <a:pt x="35" y="127"/>
                    <a:pt x="35" y="117"/>
                  </a:cubicBezTo>
                  <a:lnTo>
                    <a:pt x="35" y="35"/>
                  </a:lnTo>
                  <a:lnTo>
                    <a:pt x="66" y="35"/>
                  </a:lnTo>
                  <a:lnTo>
                    <a:pt x="66" y="117"/>
                  </a:lnTo>
                  <a:cubicBezTo>
                    <a:pt x="66" y="127"/>
                    <a:pt x="74" y="133"/>
                    <a:pt x="85" y="133"/>
                  </a:cubicBezTo>
                  <a:cubicBezTo>
                    <a:pt x="90" y="133"/>
                    <a:pt x="101" y="122"/>
                    <a:pt x="101" y="117"/>
                  </a:cubicBezTo>
                  <a:lnTo>
                    <a:pt x="101" y="19"/>
                  </a:lnTo>
                  <a:cubicBezTo>
                    <a:pt x="101" y="9"/>
                    <a:pt x="93" y="1"/>
                    <a:pt x="85"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9" name="Google Shape;4999;p29"/>
            <p:cNvSpPr/>
            <p:nvPr/>
          </p:nvSpPr>
          <p:spPr>
            <a:xfrm>
              <a:off x="2373020" y="1996551"/>
              <a:ext cx="50675" cy="10749"/>
            </a:xfrm>
            <a:custGeom>
              <a:avLst/>
              <a:gdLst/>
              <a:ahLst/>
              <a:cxnLst/>
              <a:rect l="l" t="t" r="r" b="b"/>
              <a:pathLst>
                <a:path w="165" h="35" extrusionOk="0">
                  <a:moveTo>
                    <a:pt x="17" y="1"/>
                  </a:moveTo>
                  <a:cubicBezTo>
                    <a:pt x="6" y="1"/>
                    <a:pt x="1" y="9"/>
                    <a:pt x="1" y="19"/>
                  </a:cubicBezTo>
                  <a:cubicBezTo>
                    <a:pt x="1" y="27"/>
                    <a:pt x="6" y="35"/>
                    <a:pt x="17" y="35"/>
                  </a:cubicBezTo>
                  <a:lnTo>
                    <a:pt x="148" y="35"/>
                  </a:lnTo>
                  <a:cubicBezTo>
                    <a:pt x="156" y="35"/>
                    <a:pt x="164" y="27"/>
                    <a:pt x="164" y="19"/>
                  </a:cubicBezTo>
                  <a:cubicBezTo>
                    <a:pt x="164" y="9"/>
                    <a:pt x="159" y="1"/>
                    <a:pt x="148"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0" name="Google Shape;5000;p29"/>
            <p:cNvSpPr/>
            <p:nvPr/>
          </p:nvSpPr>
          <p:spPr>
            <a:xfrm>
              <a:off x="2393289" y="2067803"/>
              <a:ext cx="52210" cy="141891"/>
            </a:xfrm>
            <a:custGeom>
              <a:avLst/>
              <a:gdLst/>
              <a:ahLst/>
              <a:cxnLst/>
              <a:rect l="l" t="t" r="r" b="b"/>
              <a:pathLst>
                <a:path w="170" h="462" extrusionOk="0">
                  <a:moveTo>
                    <a:pt x="16" y="1"/>
                  </a:moveTo>
                  <a:cubicBezTo>
                    <a:pt x="6" y="1"/>
                    <a:pt x="1" y="6"/>
                    <a:pt x="1" y="16"/>
                  </a:cubicBezTo>
                  <a:lnTo>
                    <a:pt x="1" y="314"/>
                  </a:lnTo>
                  <a:cubicBezTo>
                    <a:pt x="1" y="320"/>
                    <a:pt x="1" y="322"/>
                    <a:pt x="3" y="325"/>
                  </a:cubicBezTo>
                  <a:lnTo>
                    <a:pt x="135" y="457"/>
                  </a:lnTo>
                  <a:cubicBezTo>
                    <a:pt x="138" y="462"/>
                    <a:pt x="146" y="462"/>
                    <a:pt x="148" y="462"/>
                  </a:cubicBezTo>
                  <a:cubicBezTo>
                    <a:pt x="151" y="462"/>
                    <a:pt x="156" y="459"/>
                    <a:pt x="161" y="457"/>
                  </a:cubicBezTo>
                  <a:cubicBezTo>
                    <a:pt x="169" y="451"/>
                    <a:pt x="169" y="441"/>
                    <a:pt x="161" y="435"/>
                  </a:cubicBezTo>
                  <a:lnTo>
                    <a:pt x="32" y="306"/>
                  </a:lnTo>
                  <a:lnTo>
                    <a:pt x="32" y="16"/>
                  </a:lnTo>
                  <a:cubicBezTo>
                    <a:pt x="32" y="6"/>
                    <a:pt x="27" y="1"/>
                    <a:pt x="16"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1" name="Google Shape;5001;p29"/>
            <p:cNvSpPr/>
            <p:nvPr/>
          </p:nvSpPr>
          <p:spPr>
            <a:xfrm>
              <a:off x="2472526" y="2027877"/>
              <a:ext cx="31940" cy="29791"/>
            </a:xfrm>
            <a:custGeom>
              <a:avLst/>
              <a:gdLst/>
              <a:ahLst/>
              <a:cxnLst/>
              <a:rect l="l" t="t" r="r" b="b"/>
              <a:pathLst>
                <a:path w="104" h="97" extrusionOk="0">
                  <a:moveTo>
                    <a:pt x="87" y="0"/>
                  </a:moveTo>
                  <a:cubicBezTo>
                    <a:pt x="83" y="0"/>
                    <a:pt x="79" y="2"/>
                    <a:pt x="75" y="4"/>
                  </a:cubicBezTo>
                  <a:lnTo>
                    <a:pt x="9" y="70"/>
                  </a:lnTo>
                  <a:cubicBezTo>
                    <a:pt x="1" y="78"/>
                    <a:pt x="1" y="86"/>
                    <a:pt x="9" y="94"/>
                  </a:cubicBezTo>
                  <a:cubicBezTo>
                    <a:pt x="11" y="96"/>
                    <a:pt x="19" y="96"/>
                    <a:pt x="22" y="96"/>
                  </a:cubicBezTo>
                  <a:cubicBezTo>
                    <a:pt x="25" y="96"/>
                    <a:pt x="30" y="94"/>
                    <a:pt x="33" y="94"/>
                  </a:cubicBezTo>
                  <a:lnTo>
                    <a:pt x="98" y="28"/>
                  </a:lnTo>
                  <a:cubicBezTo>
                    <a:pt x="104" y="20"/>
                    <a:pt x="104" y="12"/>
                    <a:pt x="98" y="4"/>
                  </a:cubicBezTo>
                  <a:cubicBezTo>
                    <a:pt x="95" y="2"/>
                    <a:pt x="91" y="0"/>
                    <a:pt x="87" y="0"/>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2" name="Google Shape;5002;p29"/>
            <p:cNvSpPr/>
            <p:nvPr/>
          </p:nvSpPr>
          <p:spPr>
            <a:xfrm>
              <a:off x="2261536" y="2027263"/>
              <a:ext cx="273644" cy="273339"/>
            </a:xfrm>
            <a:custGeom>
              <a:avLst/>
              <a:gdLst/>
              <a:ahLst/>
              <a:cxnLst/>
              <a:rect l="l" t="t" r="r" b="b"/>
              <a:pathLst>
                <a:path w="891" h="890" extrusionOk="0">
                  <a:moveTo>
                    <a:pt x="445" y="33"/>
                  </a:moveTo>
                  <a:cubicBezTo>
                    <a:pt x="670" y="33"/>
                    <a:pt x="857" y="217"/>
                    <a:pt x="857" y="446"/>
                  </a:cubicBezTo>
                  <a:cubicBezTo>
                    <a:pt x="857" y="673"/>
                    <a:pt x="672" y="857"/>
                    <a:pt x="445" y="857"/>
                  </a:cubicBezTo>
                  <a:cubicBezTo>
                    <a:pt x="219" y="857"/>
                    <a:pt x="34" y="673"/>
                    <a:pt x="34" y="446"/>
                  </a:cubicBezTo>
                  <a:cubicBezTo>
                    <a:pt x="34" y="217"/>
                    <a:pt x="219" y="33"/>
                    <a:pt x="445" y="33"/>
                  </a:cubicBezTo>
                  <a:close/>
                  <a:moveTo>
                    <a:pt x="445" y="1"/>
                  </a:moveTo>
                  <a:cubicBezTo>
                    <a:pt x="200" y="1"/>
                    <a:pt x="0" y="201"/>
                    <a:pt x="0" y="446"/>
                  </a:cubicBezTo>
                  <a:cubicBezTo>
                    <a:pt x="0" y="689"/>
                    <a:pt x="200" y="889"/>
                    <a:pt x="445" y="889"/>
                  </a:cubicBezTo>
                  <a:cubicBezTo>
                    <a:pt x="691" y="889"/>
                    <a:pt x="891" y="689"/>
                    <a:pt x="891" y="446"/>
                  </a:cubicBezTo>
                  <a:cubicBezTo>
                    <a:pt x="891" y="201"/>
                    <a:pt x="691" y="1"/>
                    <a:pt x="445"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003" name="Google Shape;5003;p29"/>
          <p:cNvSpPr txBox="1"/>
          <p:nvPr/>
        </p:nvSpPr>
        <p:spPr>
          <a:xfrm>
            <a:off x="8019624" y="3206733"/>
            <a:ext cx="994500" cy="5718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900" b="1" i="0" u="none" strike="noStrike" cap="none">
                <a:solidFill>
                  <a:srgbClr val="000000"/>
                </a:solidFill>
              </a:rPr>
              <a:t>Gjenåpnet av bruker</a:t>
            </a:r>
            <a:endParaRPr sz="900" b="1" i="0" u="none" strike="noStrike" cap="none">
              <a:solidFill>
                <a:srgbClr val="000000"/>
              </a:solidFill>
            </a:endParaRPr>
          </a:p>
          <a:p>
            <a:pPr marL="0" marR="0" lvl="0" indent="0" algn="ctr" rtl="0">
              <a:lnSpc>
                <a:spcPct val="100000"/>
              </a:lnSpc>
              <a:spcBef>
                <a:spcPts val="0"/>
              </a:spcBef>
              <a:spcAft>
                <a:spcPts val="0"/>
              </a:spcAft>
              <a:buClr>
                <a:srgbClr val="000000"/>
              </a:buClr>
              <a:buSzPts val="600"/>
              <a:buFont typeface="Arial"/>
              <a:buNone/>
            </a:pPr>
            <a:endParaRPr sz="600"/>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rgbClr val="000000"/>
                </a:solidFill>
                <a:latin typeface="Arial"/>
                <a:ea typeface="Arial"/>
                <a:cs typeface="Arial"/>
                <a:sym typeface="Arial"/>
              </a:rPr>
              <a:t>Automatisk status hvis innmelder åpner en lukket sak</a:t>
            </a:r>
            <a:endParaRPr sz="600" b="0" i="0" u="none" strike="noStrike" cap="none">
              <a:solidFill>
                <a:srgbClr val="000000"/>
              </a:solidFill>
              <a:latin typeface="Arial"/>
              <a:ea typeface="Arial"/>
              <a:cs typeface="Arial"/>
              <a:sym typeface="Arial"/>
            </a:endParaRPr>
          </a:p>
        </p:txBody>
      </p:sp>
      <p:sp>
        <p:nvSpPr>
          <p:cNvPr id="5004" name="Google Shape;5004;p29"/>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Statuser i NTNU Hjelp ved innsending av saker og skjema</a:t>
            </a:r>
            <a:endParaRPr/>
          </a:p>
        </p:txBody>
      </p:sp>
      <p:sp>
        <p:nvSpPr>
          <p:cNvPr id="5005" name="Google Shape;5005;p29"/>
          <p:cNvSpPr/>
          <p:nvPr/>
        </p:nvSpPr>
        <p:spPr>
          <a:xfrm>
            <a:off x="1074200" y="2309513"/>
            <a:ext cx="816600" cy="1800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no-NO" sz="1000" b="1" i="0" u="none" strike="noStrike" cap="none">
                <a:solidFill>
                  <a:srgbClr val="00417D"/>
                </a:solidFill>
                <a:latin typeface="Arial"/>
                <a:ea typeface="Arial"/>
                <a:cs typeface="Arial"/>
                <a:sym typeface="Arial"/>
              </a:rPr>
              <a:t>Innmelder sender inn sak</a:t>
            </a:r>
            <a:endParaRPr sz="1000" b="1" i="0" u="none" strike="noStrike" cap="none">
              <a:solidFill>
                <a:srgbClr val="00417D"/>
              </a:solidFill>
              <a:latin typeface="Arial"/>
              <a:ea typeface="Arial"/>
              <a:cs typeface="Arial"/>
              <a:sym typeface="Arial"/>
            </a:endParaRPr>
          </a:p>
        </p:txBody>
      </p:sp>
      <p:cxnSp>
        <p:nvCxnSpPr>
          <p:cNvPr id="5006" name="Google Shape;5006;p29"/>
          <p:cNvCxnSpPr/>
          <p:nvPr/>
        </p:nvCxnSpPr>
        <p:spPr>
          <a:xfrm>
            <a:off x="203100" y="2872729"/>
            <a:ext cx="8940900" cy="0"/>
          </a:xfrm>
          <a:prstGeom prst="straightConnector1">
            <a:avLst/>
          </a:prstGeom>
          <a:noFill/>
          <a:ln w="9525" cap="flat" cmpd="sng">
            <a:solidFill>
              <a:srgbClr val="7D7D7D"/>
            </a:solidFill>
            <a:prstDash val="dash"/>
            <a:round/>
            <a:headEnd type="none" w="sm" len="sm"/>
            <a:tailEnd type="none" w="sm" len="sm"/>
          </a:ln>
        </p:spPr>
      </p:cxnSp>
      <p:sp>
        <p:nvSpPr>
          <p:cNvPr id="5007" name="Google Shape;5007;p29"/>
          <p:cNvSpPr/>
          <p:nvPr/>
        </p:nvSpPr>
        <p:spPr>
          <a:xfrm>
            <a:off x="2066402" y="2321500"/>
            <a:ext cx="816600" cy="1176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no-NO" sz="1000" b="1" i="0" u="none" strike="noStrike" cap="none">
                <a:solidFill>
                  <a:srgbClr val="00417D"/>
                </a:solidFill>
                <a:latin typeface="Arial"/>
                <a:ea typeface="Arial"/>
                <a:cs typeface="Arial"/>
                <a:sym typeface="Arial"/>
              </a:rPr>
              <a:t>Sak tildeles operatør</a:t>
            </a:r>
            <a:endParaRPr sz="1000" b="1" i="0" u="none" strike="noStrike" cap="none">
              <a:solidFill>
                <a:srgbClr val="00417D"/>
              </a:solidFill>
              <a:latin typeface="Arial"/>
              <a:ea typeface="Arial"/>
              <a:cs typeface="Arial"/>
              <a:sym typeface="Arial"/>
            </a:endParaRPr>
          </a:p>
        </p:txBody>
      </p:sp>
      <p:sp>
        <p:nvSpPr>
          <p:cNvPr id="5008" name="Google Shape;5008;p29"/>
          <p:cNvSpPr/>
          <p:nvPr/>
        </p:nvSpPr>
        <p:spPr>
          <a:xfrm rot="-5400000">
            <a:off x="-216550" y="2414105"/>
            <a:ext cx="1110000" cy="1371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a:t>Aktivitet</a:t>
            </a:r>
            <a:endParaRPr sz="800" b="1" i="0" u="none" strike="noStrike" cap="none">
              <a:solidFill>
                <a:srgbClr val="000000"/>
              </a:solidFill>
              <a:latin typeface="Arial"/>
              <a:ea typeface="Arial"/>
              <a:cs typeface="Arial"/>
              <a:sym typeface="Arial"/>
            </a:endParaRPr>
          </a:p>
        </p:txBody>
      </p:sp>
      <p:sp>
        <p:nvSpPr>
          <p:cNvPr id="5009" name="Google Shape;5009;p29"/>
          <p:cNvSpPr/>
          <p:nvPr/>
        </p:nvSpPr>
        <p:spPr>
          <a:xfrm rot="-5400000">
            <a:off x="-104375" y="3555758"/>
            <a:ext cx="925500" cy="1371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000000"/>
                </a:solidFill>
                <a:latin typeface="Arial"/>
                <a:ea typeface="Arial"/>
                <a:cs typeface="Arial"/>
                <a:sym typeface="Arial"/>
              </a:rPr>
              <a:t>Status</a:t>
            </a:r>
            <a:endParaRPr sz="800" b="1" i="0" u="none" strike="noStrike" cap="none">
              <a:solidFill>
                <a:srgbClr val="000000"/>
              </a:solidFill>
              <a:latin typeface="Arial"/>
              <a:ea typeface="Arial"/>
              <a:cs typeface="Arial"/>
              <a:sym typeface="Arial"/>
            </a:endParaRPr>
          </a:p>
        </p:txBody>
      </p:sp>
      <p:cxnSp>
        <p:nvCxnSpPr>
          <p:cNvPr id="5010" name="Google Shape;5010;p29"/>
          <p:cNvCxnSpPr/>
          <p:nvPr/>
        </p:nvCxnSpPr>
        <p:spPr>
          <a:xfrm>
            <a:off x="203100" y="4294978"/>
            <a:ext cx="8940900" cy="0"/>
          </a:xfrm>
          <a:prstGeom prst="straightConnector1">
            <a:avLst/>
          </a:prstGeom>
          <a:noFill/>
          <a:ln w="9525" cap="flat" cmpd="sng">
            <a:solidFill>
              <a:srgbClr val="7D7D7D"/>
            </a:solidFill>
            <a:prstDash val="dash"/>
            <a:round/>
            <a:headEnd type="none" w="sm" len="sm"/>
            <a:tailEnd type="none" w="sm" len="sm"/>
          </a:ln>
        </p:spPr>
      </p:cxnSp>
      <p:sp>
        <p:nvSpPr>
          <p:cNvPr id="5011" name="Google Shape;5011;p29"/>
          <p:cNvSpPr/>
          <p:nvPr/>
        </p:nvSpPr>
        <p:spPr>
          <a:xfrm>
            <a:off x="3003188" y="4512932"/>
            <a:ext cx="1080000" cy="3243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Clr>
                <a:srgbClr val="000000"/>
              </a:buClr>
              <a:buSzPts val="700"/>
              <a:buFont typeface="Arial"/>
              <a:buNone/>
            </a:pPr>
            <a:endParaRPr sz="700" b="0" i="0" u="none" strike="noStrike" cap="none">
              <a:solidFill>
                <a:srgbClr val="000000"/>
              </a:solidFill>
              <a:latin typeface="Arial"/>
              <a:ea typeface="Arial"/>
              <a:cs typeface="Arial"/>
              <a:sym typeface="Arial"/>
            </a:endParaRPr>
          </a:p>
        </p:txBody>
      </p:sp>
      <p:sp>
        <p:nvSpPr>
          <p:cNvPr id="5012" name="Google Shape;5012;p29"/>
          <p:cNvSpPr/>
          <p:nvPr/>
        </p:nvSpPr>
        <p:spPr>
          <a:xfrm>
            <a:off x="1074200" y="4561475"/>
            <a:ext cx="717300" cy="2274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no-NO" sz="700" b="0" i="0" u="none" strike="noStrike" cap="none">
                <a:solidFill>
                  <a:schemeClr val="dk1"/>
                </a:solidFill>
                <a:latin typeface="Arial"/>
                <a:ea typeface="Arial"/>
                <a:cs typeface="Arial"/>
                <a:sym typeface="Arial"/>
              </a:rPr>
              <a:t>Innmelder får automatisk generert e-post om at sak er mottatt</a:t>
            </a:r>
            <a:endParaRPr sz="7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700"/>
              <a:buFont typeface="Arial"/>
              <a:buNone/>
            </a:pPr>
            <a:endParaRPr sz="700" b="0" i="0" u="none" strike="noStrike" cap="none">
              <a:solidFill>
                <a:srgbClr val="000000"/>
              </a:solidFill>
              <a:latin typeface="Arial"/>
              <a:ea typeface="Arial"/>
              <a:cs typeface="Arial"/>
              <a:sym typeface="Arial"/>
            </a:endParaRPr>
          </a:p>
        </p:txBody>
      </p:sp>
      <p:sp>
        <p:nvSpPr>
          <p:cNvPr id="5013" name="Google Shape;5013;p29"/>
          <p:cNvSpPr/>
          <p:nvPr/>
        </p:nvSpPr>
        <p:spPr>
          <a:xfrm rot="-5400000">
            <a:off x="-216550" y="4597848"/>
            <a:ext cx="1110000" cy="1371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000000"/>
                </a:solidFill>
                <a:latin typeface="Arial"/>
                <a:ea typeface="Arial"/>
                <a:cs typeface="Arial"/>
                <a:sym typeface="Arial"/>
              </a:rPr>
              <a:t>Annen</a:t>
            </a:r>
            <a:endParaRPr sz="800" b="1"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000000"/>
                </a:solidFill>
                <a:latin typeface="Arial"/>
                <a:ea typeface="Arial"/>
                <a:cs typeface="Arial"/>
                <a:sym typeface="Arial"/>
              </a:rPr>
              <a:t>informasjon</a:t>
            </a:r>
            <a:endParaRPr sz="800" b="1" i="0" u="none" strike="noStrike" cap="none">
              <a:solidFill>
                <a:srgbClr val="000000"/>
              </a:solidFill>
              <a:latin typeface="Arial"/>
              <a:ea typeface="Arial"/>
              <a:cs typeface="Arial"/>
              <a:sym typeface="Arial"/>
            </a:endParaRPr>
          </a:p>
        </p:txBody>
      </p:sp>
      <p:sp>
        <p:nvSpPr>
          <p:cNvPr id="5014" name="Google Shape;5014;p29"/>
          <p:cNvSpPr/>
          <p:nvPr/>
        </p:nvSpPr>
        <p:spPr>
          <a:xfrm>
            <a:off x="1962149" y="4561475"/>
            <a:ext cx="879000" cy="2274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rgbClr val="000000"/>
                </a:solidFill>
                <a:latin typeface="Arial"/>
                <a:ea typeface="Arial"/>
                <a:cs typeface="Arial"/>
                <a:sym typeface="Arial"/>
              </a:rPr>
              <a:t>Innmelder vil se navnet på operatør</a:t>
            </a:r>
            <a:endParaRPr sz="700" b="0" i="0" u="none" strike="noStrike" cap="none">
              <a:solidFill>
                <a:srgbClr val="000000"/>
              </a:solidFill>
              <a:latin typeface="Arial"/>
              <a:ea typeface="Arial"/>
              <a:cs typeface="Arial"/>
              <a:sym typeface="Arial"/>
            </a:endParaRPr>
          </a:p>
        </p:txBody>
      </p:sp>
      <p:sp>
        <p:nvSpPr>
          <p:cNvPr id="5015" name="Google Shape;5015;p29"/>
          <p:cNvSpPr/>
          <p:nvPr/>
        </p:nvSpPr>
        <p:spPr>
          <a:xfrm>
            <a:off x="3058604" y="2309513"/>
            <a:ext cx="816600" cy="1800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no-NO" sz="1000" b="1" i="0" u="none" strike="noStrike" cap="none">
                <a:solidFill>
                  <a:srgbClr val="00417D"/>
                </a:solidFill>
                <a:latin typeface="Arial"/>
                <a:ea typeface="Arial"/>
                <a:cs typeface="Arial"/>
                <a:sym typeface="Arial"/>
              </a:rPr>
              <a:t>Arbeid med saken starter</a:t>
            </a:r>
            <a:endParaRPr sz="1000" b="1" i="0" u="none" strike="noStrike" cap="none">
              <a:solidFill>
                <a:srgbClr val="00417D"/>
              </a:solidFill>
              <a:latin typeface="Arial"/>
              <a:ea typeface="Arial"/>
              <a:cs typeface="Arial"/>
              <a:sym typeface="Arial"/>
            </a:endParaRPr>
          </a:p>
        </p:txBody>
      </p:sp>
      <p:sp>
        <p:nvSpPr>
          <p:cNvPr id="5016" name="Google Shape;5016;p29"/>
          <p:cNvSpPr/>
          <p:nvPr/>
        </p:nvSpPr>
        <p:spPr>
          <a:xfrm>
            <a:off x="4050806" y="2321500"/>
            <a:ext cx="816600" cy="1176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no-NO" sz="1000" b="1" i="0" u="none" strike="noStrike" cap="none">
                <a:solidFill>
                  <a:srgbClr val="00417D"/>
                </a:solidFill>
                <a:latin typeface="Arial"/>
                <a:ea typeface="Arial"/>
                <a:cs typeface="Arial"/>
                <a:sym typeface="Arial"/>
              </a:rPr>
              <a:t>Operatør svarer</a:t>
            </a:r>
            <a:endParaRPr sz="1000" b="1" i="0" u="none" strike="noStrike" cap="none">
              <a:solidFill>
                <a:srgbClr val="00417D"/>
              </a:solidFill>
              <a:latin typeface="Arial"/>
              <a:ea typeface="Arial"/>
              <a:cs typeface="Arial"/>
              <a:sym typeface="Arial"/>
            </a:endParaRPr>
          </a:p>
        </p:txBody>
      </p:sp>
      <p:sp>
        <p:nvSpPr>
          <p:cNvPr id="5017" name="Google Shape;5017;p29"/>
          <p:cNvSpPr/>
          <p:nvPr/>
        </p:nvSpPr>
        <p:spPr>
          <a:xfrm>
            <a:off x="5043008" y="2309513"/>
            <a:ext cx="816600" cy="1800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no-NO" sz="1000" b="1" i="0" u="none" strike="noStrike" cap="none">
                <a:solidFill>
                  <a:srgbClr val="00417D"/>
                </a:solidFill>
                <a:latin typeface="Arial"/>
                <a:ea typeface="Arial"/>
                <a:cs typeface="Arial"/>
                <a:sym typeface="Arial"/>
              </a:rPr>
              <a:t>Innmelder svarer</a:t>
            </a:r>
            <a:endParaRPr sz="1000" b="1" i="0" u="none" strike="noStrike" cap="none">
              <a:solidFill>
                <a:srgbClr val="00417D"/>
              </a:solidFill>
              <a:latin typeface="Arial"/>
              <a:ea typeface="Arial"/>
              <a:cs typeface="Arial"/>
              <a:sym typeface="Arial"/>
            </a:endParaRPr>
          </a:p>
        </p:txBody>
      </p:sp>
      <p:sp>
        <p:nvSpPr>
          <p:cNvPr id="5018" name="Google Shape;5018;p29"/>
          <p:cNvSpPr/>
          <p:nvPr/>
        </p:nvSpPr>
        <p:spPr>
          <a:xfrm>
            <a:off x="6035210" y="2321500"/>
            <a:ext cx="816600" cy="1176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no-NO" sz="1000" b="1" i="0" u="none" strike="noStrike" cap="none">
                <a:solidFill>
                  <a:srgbClr val="00417D"/>
                </a:solidFill>
                <a:latin typeface="Arial"/>
                <a:ea typeface="Arial"/>
                <a:cs typeface="Arial"/>
                <a:sym typeface="Arial"/>
              </a:rPr>
              <a:t>Sakes</a:t>
            </a:r>
            <a:endParaRPr sz="1000" b="1" i="0" u="none" strike="noStrike" cap="none">
              <a:solidFill>
                <a:srgbClr val="00417D"/>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000"/>
              <a:buFont typeface="Arial"/>
              <a:buNone/>
            </a:pPr>
            <a:r>
              <a:rPr lang="no-NO" sz="1000" b="1" i="0" u="none" strike="noStrike" cap="none">
                <a:solidFill>
                  <a:srgbClr val="00417D"/>
                </a:solidFill>
                <a:latin typeface="Arial"/>
                <a:ea typeface="Arial"/>
                <a:cs typeface="Arial"/>
                <a:sym typeface="Arial"/>
              </a:rPr>
              <a:t>fullføres</a:t>
            </a:r>
            <a:endParaRPr sz="1000" b="1" i="0" u="none" strike="noStrike" cap="none">
              <a:solidFill>
                <a:srgbClr val="00417D"/>
              </a:solidFill>
              <a:latin typeface="Arial"/>
              <a:ea typeface="Arial"/>
              <a:cs typeface="Arial"/>
              <a:sym typeface="Arial"/>
            </a:endParaRPr>
          </a:p>
        </p:txBody>
      </p:sp>
      <p:sp>
        <p:nvSpPr>
          <p:cNvPr id="5019" name="Google Shape;5019;p29"/>
          <p:cNvSpPr/>
          <p:nvPr/>
        </p:nvSpPr>
        <p:spPr>
          <a:xfrm>
            <a:off x="7027412" y="2309513"/>
            <a:ext cx="816600" cy="1800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no-NO" sz="1000" b="1" i="0" u="none" strike="noStrike" cap="none">
                <a:solidFill>
                  <a:srgbClr val="00417D"/>
                </a:solidFill>
                <a:latin typeface="Arial"/>
                <a:ea typeface="Arial"/>
                <a:cs typeface="Arial"/>
                <a:sym typeface="Arial"/>
              </a:rPr>
              <a:t>Saken</a:t>
            </a:r>
            <a:endParaRPr sz="1000" b="1" i="0" u="none" strike="noStrike" cap="none">
              <a:solidFill>
                <a:srgbClr val="00417D"/>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000"/>
              <a:buFont typeface="Arial"/>
              <a:buNone/>
            </a:pPr>
            <a:r>
              <a:rPr lang="no-NO" sz="1000" b="1" i="0" u="none" strike="noStrike" cap="none">
                <a:solidFill>
                  <a:srgbClr val="00417D"/>
                </a:solidFill>
                <a:latin typeface="Arial"/>
                <a:ea typeface="Arial"/>
                <a:cs typeface="Arial"/>
                <a:sym typeface="Arial"/>
              </a:rPr>
              <a:t>lukkes</a:t>
            </a:r>
            <a:endParaRPr sz="1000" b="1" i="0" u="none" strike="noStrike" cap="none">
              <a:solidFill>
                <a:srgbClr val="00417D"/>
              </a:solidFill>
              <a:latin typeface="Arial"/>
              <a:ea typeface="Arial"/>
              <a:cs typeface="Arial"/>
              <a:sym typeface="Arial"/>
            </a:endParaRPr>
          </a:p>
        </p:txBody>
      </p:sp>
      <p:sp>
        <p:nvSpPr>
          <p:cNvPr id="5020" name="Google Shape;5020;p29"/>
          <p:cNvSpPr/>
          <p:nvPr/>
        </p:nvSpPr>
        <p:spPr>
          <a:xfrm>
            <a:off x="8019619" y="2321500"/>
            <a:ext cx="816600" cy="1176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no-NO" sz="1000" b="1" i="0" u="none" strike="noStrike" cap="none">
                <a:solidFill>
                  <a:srgbClr val="00417D"/>
                </a:solidFill>
                <a:latin typeface="Arial"/>
                <a:ea typeface="Arial"/>
                <a:cs typeface="Arial"/>
                <a:sym typeface="Arial"/>
              </a:rPr>
              <a:t>Saken gjenåpnes</a:t>
            </a:r>
            <a:endParaRPr sz="1000" b="1" i="0" u="none" strike="noStrike" cap="none">
              <a:solidFill>
                <a:srgbClr val="00417D"/>
              </a:solidFill>
              <a:latin typeface="Arial"/>
              <a:ea typeface="Arial"/>
              <a:cs typeface="Arial"/>
              <a:sym typeface="Arial"/>
            </a:endParaRPr>
          </a:p>
        </p:txBody>
      </p:sp>
      <p:sp>
        <p:nvSpPr>
          <p:cNvPr id="5021" name="Google Shape;5021;p29"/>
          <p:cNvSpPr txBox="1"/>
          <p:nvPr/>
        </p:nvSpPr>
        <p:spPr>
          <a:xfrm>
            <a:off x="504375" y="944875"/>
            <a:ext cx="8234700" cy="234000"/>
          </a:xfrm>
          <a:prstGeom prst="rect">
            <a:avLst/>
          </a:prstGeom>
          <a:noFill/>
          <a:ln>
            <a:noFill/>
          </a:ln>
        </p:spPr>
        <p:txBody>
          <a:bodyPr spcFirstLastPara="1" wrap="square" lIns="0" tIns="0" rIns="0" bIns="0" anchor="t" anchorCtr="0">
            <a:noAutofit/>
          </a:bodyPr>
          <a:lstStyle/>
          <a:p>
            <a:pPr marL="0" marR="0" lvl="0" indent="0" algn="l" rtl="0">
              <a:lnSpc>
                <a:spcPct val="115000"/>
              </a:lnSpc>
              <a:spcBef>
                <a:spcPts val="0"/>
              </a:spcBef>
              <a:spcAft>
                <a:spcPts val="0"/>
              </a:spcAft>
              <a:buClr>
                <a:srgbClr val="000000"/>
              </a:buClr>
              <a:buSzPts val="770"/>
              <a:buFont typeface="Arial"/>
              <a:buNone/>
            </a:pPr>
            <a:r>
              <a:rPr lang="nb-NO" sz="1130" b="0" i="0" u="none" strike="noStrike" cap="none">
                <a:solidFill>
                  <a:schemeClr val="tx1"/>
                </a:solidFill>
                <a:latin typeface="Arial"/>
                <a:ea typeface="Arial"/>
                <a:cs typeface="Arial"/>
                <a:sym typeface="Arial"/>
              </a:rPr>
              <a:t>Under følger en illustrasjon av statusene som brukes. Det er viktig å presisere at det eksisterer flere statuser, men disse benyttes ikke av Tjenestesenteret.</a:t>
            </a:r>
          </a:p>
        </p:txBody>
      </p:sp>
      <p:sp>
        <p:nvSpPr>
          <p:cNvPr id="5022" name="Google Shape;5022;p29"/>
          <p:cNvSpPr/>
          <p:nvPr/>
        </p:nvSpPr>
        <p:spPr>
          <a:xfrm>
            <a:off x="4128800" y="4573713"/>
            <a:ext cx="660600" cy="2274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chemeClr val="dk1"/>
                </a:solidFill>
                <a:latin typeface="Arial"/>
                <a:ea typeface="Arial"/>
                <a:cs typeface="Arial"/>
                <a:sym typeface="Arial"/>
              </a:rPr>
              <a:t>Innmelder får e-post om at sak er oppdatert</a:t>
            </a:r>
            <a:endParaRPr sz="700" b="0" i="0" u="none" strike="noStrike" cap="none">
              <a:solidFill>
                <a:srgbClr val="000000"/>
              </a:solidFill>
              <a:latin typeface="Arial"/>
              <a:ea typeface="Arial"/>
              <a:cs typeface="Arial"/>
              <a:sym typeface="Arial"/>
            </a:endParaRPr>
          </a:p>
        </p:txBody>
      </p:sp>
      <p:sp>
        <p:nvSpPr>
          <p:cNvPr id="5023" name="Google Shape;5023;p29"/>
          <p:cNvSpPr/>
          <p:nvPr/>
        </p:nvSpPr>
        <p:spPr>
          <a:xfrm>
            <a:off x="5132500" y="4573713"/>
            <a:ext cx="660600" cy="2274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700"/>
              <a:buFont typeface="Arial"/>
              <a:buNone/>
            </a:pPr>
            <a:r>
              <a:rPr lang="no-NO" sz="700" b="0" i="0" u="none" strike="noStrike" cap="none">
                <a:solidFill>
                  <a:schemeClr val="dk1"/>
                </a:solidFill>
                <a:latin typeface="Arial"/>
                <a:ea typeface="Arial"/>
                <a:cs typeface="Arial"/>
                <a:sym typeface="Arial"/>
              </a:rPr>
              <a:t>Operatør får e-post om at sak er oppdatert</a:t>
            </a:r>
            <a:endParaRPr sz="700" b="0" i="0" u="none" strike="noStrike" cap="none">
              <a:solidFill>
                <a:srgbClr val="000000"/>
              </a:solidFill>
              <a:latin typeface="Arial"/>
              <a:ea typeface="Arial"/>
              <a:cs typeface="Arial"/>
              <a:sym typeface="Arial"/>
            </a:endParaRPr>
          </a:p>
        </p:txBody>
      </p:sp>
      <p:sp>
        <p:nvSpPr>
          <p:cNvPr id="5024" name="Google Shape;5024;p29"/>
          <p:cNvSpPr txBox="1"/>
          <p:nvPr/>
        </p:nvSpPr>
        <p:spPr>
          <a:xfrm>
            <a:off x="8193300" y="4571700"/>
            <a:ext cx="950700" cy="571800"/>
          </a:xfrm>
          <a:prstGeom prst="rect">
            <a:avLst/>
          </a:prstGeom>
          <a:solidFill>
            <a:srgbClr val="F3F3F3"/>
          </a:solidFill>
          <a:ln w="9525" cap="flat" cmpd="sng">
            <a:solidFill>
              <a:srgbClr val="666666"/>
            </a:solidFill>
            <a:prstDash val="dash"/>
            <a:round/>
            <a:headEnd type="none" w="sm" len="sm"/>
            <a:tailEnd type="none" w="sm" len="sm"/>
          </a:ln>
        </p:spPr>
        <p:txBody>
          <a:bodyPr spcFirstLastPara="1" wrap="square" lIns="0" tIns="36000" rIns="0" bIns="36000" anchor="t" anchorCtr="0">
            <a:noAutofit/>
          </a:bodyPr>
          <a:lstStyle/>
          <a:p>
            <a:pPr marL="35999" marR="35999" lvl="0" indent="0" algn="l" rtl="0">
              <a:lnSpc>
                <a:spcPct val="100000"/>
              </a:lnSpc>
              <a:spcBef>
                <a:spcPts val="0"/>
              </a:spcBef>
              <a:spcAft>
                <a:spcPts val="0"/>
              </a:spcAft>
              <a:buClr>
                <a:srgbClr val="000000"/>
              </a:buClr>
              <a:buSzPts val="600"/>
              <a:buFont typeface="Arial"/>
              <a:buNone/>
            </a:pPr>
            <a:r>
              <a:rPr lang="no-NO" sz="600" b="0" i="0" u="none" strike="noStrike" cap="none">
                <a:solidFill>
                  <a:srgbClr val="3C3C3C"/>
                </a:solidFill>
                <a:latin typeface="Arial"/>
                <a:ea typeface="Arial"/>
                <a:cs typeface="Arial"/>
                <a:sym typeface="Arial"/>
              </a:rPr>
              <a:t>Saken endrer automatisk status til fullført/lukket etter 10 dager          inaktiv</a:t>
            </a:r>
            <a:endParaRPr sz="600" b="0" i="0" u="none" strike="noStrike" cap="none">
              <a:solidFill>
                <a:srgbClr val="3C3C3C"/>
              </a:solidFill>
              <a:latin typeface="Arial"/>
              <a:ea typeface="Arial"/>
              <a:cs typeface="Arial"/>
              <a:sym typeface="Arial"/>
            </a:endParaRPr>
          </a:p>
        </p:txBody>
      </p:sp>
      <p:grpSp>
        <p:nvGrpSpPr>
          <p:cNvPr id="5025" name="Google Shape;5025;p29"/>
          <p:cNvGrpSpPr/>
          <p:nvPr/>
        </p:nvGrpSpPr>
        <p:grpSpPr>
          <a:xfrm>
            <a:off x="8798035" y="4850636"/>
            <a:ext cx="193548" cy="215086"/>
            <a:chOff x="2261536" y="1996551"/>
            <a:chExt cx="273644" cy="304051"/>
          </a:xfrm>
        </p:grpSpPr>
        <p:sp>
          <p:nvSpPr>
            <p:cNvPr id="5026" name="Google Shape;5026;p29"/>
            <p:cNvSpPr/>
            <p:nvPr/>
          </p:nvSpPr>
          <p:spPr>
            <a:xfrm>
              <a:off x="2382847" y="1996551"/>
              <a:ext cx="31019" cy="40847"/>
            </a:xfrm>
            <a:custGeom>
              <a:avLst/>
              <a:gdLst/>
              <a:ahLst/>
              <a:cxnLst/>
              <a:rect l="l" t="t" r="r" b="b"/>
              <a:pathLst>
                <a:path w="101" h="133" extrusionOk="0">
                  <a:moveTo>
                    <a:pt x="19" y="1"/>
                  </a:moveTo>
                  <a:cubicBezTo>
                    <a:pt x="8" y="1"/>
                    <a:pt x="0" y="9"/>
                    <a:pt x="0" y="19"/>
                  </a:cubicBezTo>
                  <a:lnTo>
                    <a:pt x="0" y="117"/>
                  </a:lnTo>
                  <a:cubicBezTo>
                    <a:pt x="0" y="127"/>
                    <a:pt x="8" y="133"/>
                    <a:pt x="19" y="133"/>
                  </a:cubicBezTo>
                  <a:cubicBezTo>
                    <a:pt x="27" y="133"/>
                    <a:pt x="35" y="127"/>
                    <a:pt x="35" y="117"/>
                  </a:cubicBezTo>
                  <a:lnTo>
                    <a:pt x="35" y="35"/>
                  </a:lnTo>
                  <a:lnTo>
                    <a:pt x="66" y="35"/>
                  </a:lnTo>
                  <a:lnTo>
                    <a:pt x="66" y="117"/>
                  </a:lnTo>
                  <a:cubicBezTo>
                    <a:pt x="66" y="127"/>
                    <a:pt x="74" y="133"/>
                    <a:pt x="85" y="133"/>
                  </a:cubicBezTo>
                  <a:cubicBezTo>
                    <a:pt x="90" y="133"/>
                    <a:pt x="101" y="122"/>
                    <a:pt x="101" y="117"/>
                  </a:cubicBezTo>
                  <a:lnTo>
                    <a:pt x="101" y="19"/>
                  </a:lnTo>
                  <a:cubicBezTo>
                    <a:pt x="101" y="9"/>
                    <a:pt x="93" y="1"/>
                    <a:pt x="85"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7" name="Google Shape;5027;p29"/>
            <p:cNvSpPr/>
            <p:nvPr/>
          </p:nvSpPr>
          <p:spPr>
            <a:xfrm>
              <a:off x="2373020" y="1996551"/>
              <a:ext cx="50675" cy="10749"/>
            </a:xfrm>
            <a:custGeom>
              <a:avLst/>
              <a:gdLst/>
              <a:ahLst/>
              <a:cxnLst/>
              <a:rect l="l" t="t" r="r" b="b"/>
              <a:pathLst>
                <a:path w="165" h="35" extrusionOk="0">
                  <a:moveTo>
                    <a:pt x="17" y="1"/>
                  </a:moveTo>
                  <a:cubicBezTo>
                    <a:pt x="6" y="1"/>
                    <a:pt x="1" y="9"/>
                    <a:pt x="1" y="19"/>
                  </a:cubicBezTo>
                  <a:cubicBezTo>
                    <a:pt x="1" y="27"/>
                    <a:pt x="6" y="35"/>
                    <a:pt x="17" y="35"/>
                  </a:cubicBezTo>
                  <a:lnTo>
                    <a:pt x="148" y="35"/>
                  </a:lnTo>
                  <a:cubicBezTo>
                    <a:pt x="156" y="35"/>
                    <a:pt x="164" y="27"/>
                    <a:pt x="164" y="19"/>
                  </a:cubicBezTo>
                  <a:cubicBezTo>
                    <a:pt x="164" y="9"/>
                    <a:pt x="159" y="1"/>
                    <a:pt x="148"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8" name="Google Shape;5028;p29"/>
            <p:cNvSpPr/>
            <p:nvPr/>
          </p:nvSpPr>
          <p:spPr>
            <a:xfrm>
              <a:off x="2393289" y="2067803"/>
              <a:ext cx="52210" cy="141891"/>
            </a:xfrm>
            <a:custGeom>
              <a:avLst/>
              <a:gdLst/>
              <a:ahLst/>
              <a:cxnLst/>
              <a:rect l="l" t="t" r="r" b="b"/>
              <a:pathLst>
                <a:path w="170" h="462" extrusionOk="0">
                  <a:moveTo>
                    <a:pt x="16" y="1"/>
                  </a:moveTo>
                  <a:cubicBezTo>
                    <a:pt x="6" y="1"/>
                    <a:pt x="1" y="6"/>
                    <a:pt x="1" y="16"/>
                  </a:cubicBezTo>
                  <a:lnTo>
                    <a:pt x="1" y="314"/>
                  </a:lnTo>
                  <a:cubicBezTo>
                    <a:pt x="1" y="320"/>
                    <a:pt x="1" y="322"/>
                    <a:pt x="3" y="325"/>
                  </a:cubicBezTo>
                  <a:lnTo>
                    <a:pt x="135" y="457"/>
                  </a:lnTo>
                  <a:cubicBezTo>
                    <a:pt x="138" y="462"/>
                    <a:pt x="146" y="462"/>
                    <a:pt x="148" y="462"/>
                  </a:cubicBezTo>
                  <a:cubicBezTo>
                    <a:pt x="151" y="462"/>
                    <a:pt x="156" y="459"/>
                    <a:pt x="161" y="457"/>
                  </a:cubicBezTo>
                  <a:cubicBezTo>
                    <a:pt x="169" y="451"/>
                    <a:pt x="169" y="441"/>
                    <a:pt x="161" y="435"/>
                  </a:cubicBezTo>
                  <a:lnTo>
                    <a:pt x="32" y="306"/>
                  </a:lnTo>
                  <a:lnTo>
                    <a:pt x="32" y="16"/>
                  </a:lnTo>
                  <a:cubicBezTo>
                    <a:pt x="32" y="6"/>
                    <a:pt x="27" y="1"/>
                    <a:pt x="16"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9" name="Google Shape;5029;p29"/>
            <p:cNvSpPr/>
            <p:nvPr/>
          </p:nvSpPr>
          <p:spPr>
            <a:xfrm>
              <a:off x="2472526" y="2027877"/>
              <a:ext cx="31940" cy="29791"/>
            </a:xfrm>
            <a:custGeom>
              <a:avLst/>
              <a:gdLst/>
              <a:ahLst/>
              <a:cxnLst/>
              <a:rect l="l" t="t" r="r" b="b"/>
              <a:pathLst>
                <a:path w="104" h="97" extrusionOk="0">
                  <a:moveTo>
                    <a:pt x="87" y="0"/>
                  </a:moveTo>
                  <a:cubicBezTo>
                    <a:pt x="83" y="0"/>
                    <a:pt x="79" y="2"/>
                    <a:pt x="75" y="4"/>
                  </a:cubicBezTo>
                  <a:lnTo>
                    <a:pt x="9" y="70"/>
                  </a:lnTo>
                  <a:cubicBezTo>
                    <a:pt x="1" y="78"/>
                    <a:pt x="1" y="86"/>
                    <a:pt x="9" y="94"/>
                  </a:cubicBezTo>
                  <a:cubicBezTo>
                    <a:pt x="11" y="96"/>
                    <a:pt x="19" y="96"/>
                    <a:pt x="22" y="96"/>
                  </a:cubicBezTo>
                  <a:cubicBezTo>
                    <a:pt x="25" y="96"/>
                    <a:pt x="30" y="94"/>
                    <a:pt x="33" y="94"/>
                  </a:cubicBezTo>
                  <a:lnTo>
                    <a:pt x="98" y="28"/>
                  </a:lnTo>
                  <a:cubicBezTo>
                    <a:pt x="104" y="20"/>
                    <a:pt x="104" y="12"/>
                    <a:pt x="98" y="4"/>
                  </a:cubicBezTo>
                  <a:cubicBezTo>
                    <a:pt x="95" y="2"/>
                    <a:pt x="91" y="0"/>
                    <a:pt x="87" y="0"/>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0" name="Google Shape;5030;p29"/>
            <p:cNvSpPr/>
            <p:nvPr/>
          </p:nvSpPr>
          <p:spPr>
            <a:xfrm>
              <a:off x="2261536" y="2027263"/>
              <a:ext cx="273644" cy="273339"/>
            </a:xfrm>
            <a:custGeom>
              <a:avLst/>
              <a:gdLst/>
              <a:ahLst/>
              <a:cxnLst/>
              <a:rect l="l" t="t" r="r" b="b"/>
              <a:pathLst>
                <a:path w="891" h="890" extrusionOk="0">
                  <a:moveTo>
                    <a:pt x="445" y="33"/>
                  </a:moveTo>
                  <a:cubicBezTo>
                    <a:pt x="670" y="33"/>
                    <a:pt x="857" y="217"/>
                    <a:pt x="857" y="446"/>
                  </a:cubicBezTo>
                  <a:cubicBezTo>
                    <a:pt x="857" y="673"/>
                    <a:pt x="672" y="857"/>
                    <a:pt x="445" y="857"/>
                  </a:cubicBezTo>
                  <a:cubicBezTo>
                    <a:pt x="219" y="857"/>
                    <a:pt x="34" y="673"/>
                    <a:pt x="34" y="446"/>
                  </a:cubicBezTo>
                  <a:cubicBezTo>
                    <a:pt x="34" y="217"/>
                    <a:pt x="219" y="33"/>
                    <a:pt x="445" y="33"/>
                  </a:cubicBezTo>
                  <a:close/>
                  <a:moveTo>
                    <a:pt x="445" y="1"/>
                  </a:moveTo>
                  <a:cubicBezTo>
                    <a:pt x="200" y="1"/>
                    <a:pt x="0" y="201"/>
                    <a:pt x="0" y="446"/>
                  </a:cubicBezTo>
                  <a:cubicBezTo>
                    <a:pt x="0" y="689"/>
                    <a:pt x="200" y="889"/>
                    <a:pt x="445" y="889"/>
                  </a:cubicBezTo>
                  <a:cubicBezTo>
                    <a:pt x="691" y="889"/>
                    <a:pt x="891" y="689"/>
                    <a:pt x="891" y="446"/>
                  </a:cubicBezTo>
                  <a:cubicBezTo>
                    <a:pt x="891" y="201"/>
                    <a:pt x="691" y="1"/>
                    <a:pt x="445" y="1"/>
                  </a:cubicBezTo>
                  <a:close/>
                </a:path>
              </a:pathLst>
            </a:custGeom>
            <a:solidFill>
              <a:srgbClr val="FFAB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031" name="Google Shape;5031;p29"/>
          <p:cNvGrpSpPr/>
          <p:nvPr/>
        </p:nvGrpSpPr>
        <p:grpSpPr>
          <a:xfrm>
            <a:off x="622041" y="1728258"/>
            <a:ext cx="599361" cy="400132"/>
            <a:chOff x="238125" y="472925"/>
            <a:chExt cx="7143750" cy="4769150"/>
          </a:xfrm>
        </p:grpSpPr>
        <p:sp>
          <p:nvSpPr>
            <p:cNvPr id="5032" name="Google Shape;5032;p29"/>
            <p:cNvSpPr/>
            <p:nvPr/>
          </p:nvSpPr>
          <p:spPr>
            <a:xfrm>
              <a:off x="1034350" y="472925"/>
              <a:ext cx="5526650" cy="3906000"/>
            </a:xfrm>
            <a:custGeom>
              <a:avLst/>
              <a:gdLst/>
              <a:ahLst/>
              <a:cxnLst/>
              <a:rect l="l" t="t" r="r" b="b"/>
              <a:pathLst>
                <a:path w="221066" h="156240" extrusionOk="0">
                  <a:moveTo>
                    <a:pt x="4792" y="0"/>
                  </a:moveTo>
                  <a:lnTo>
                    <a:pt x="4228" y="94"/>
                  </a:lnTo>
                  <a:lnTo>
                    <a:pt x="3758" y="235"/>
                  </a:lnTo>
                  <a:lnTo>
                    <a:pt x="3241" y="423"/>
                  </a:lnTo>
                  <a:lnTo>
                    <a:pt x="2772" y="611"/>
                  </a:lnTo>
                  <a:lnTo>
                    <a:pt x="2349" y="893"/>
                  </a:lnTo>
                  <a:lnTo>
                    <a:pt x="1926" y="1221"/>
                  </a:lnTo>
                  <a:lnTo>
                    <a:pt x="1550" y="1550"/>
                  </a:lnTo>
                  <a:lnTo>
                    <a:pt x="1222" y="1926"/>
                  </a:lnTo>
                  <a:lnTo>
                    <a:pt x="893" y="2349"/>
                  </a:lnTo>
                  <a:lnTo>
                    <a:pt x="658" y="2772"/>
                  </a:lnTo>
                  <a:lnTo>
                    <a:pt x="423" y="3241"/>
                  </a:lnTo>
                  <a:lnTo>
                    <a:pt x="235" y="3711"/>
                  </a:lnTo>
                  <a:lnTo>
                    <a:pt x="94" y="4228"/>
                  </a:lnTo>
                  <a:lnTo>
                    <a:pt x="47" y="4744"/>
                  </a:lnTo>
                  <a:lnTo>
                    <a:pt x="0" y="5308"/>
                  </a:lnTo>
                  <a:lnTo>
                    <a:pt x="0" y="150931"/>
                  </a:lnTo>
                  <a:lnTo>
                    <a:pt x="47" y="151448"/>
                  </a:lnTo>
                  <a:lnTo>
                    <a:pt x="94" y="151965"/>
                  </a:lnTo>
                  <a:lnTo>
                    <a:pt x="235" y="152481"/>
                  </a:lnTo>
                  <a:lnTo>
                    <a:pt x="423" y="152998"/>
                  </a:lnTo>
                  <a:lnTo>
                    <a:pt x="658" y="153468"/>
                  </a:lnTo>
                  <a:lnTo>
                    <a:pt x="893" y="153891"/>
                  </a:lnTo>
                  <a:lnTo>
                    <a:pt x="1222" y="154313"/>
                  </a:lnTo>
                  <a:lnTo>
                    <a:pt x="1550" y="154689"/>
                  </a:lnTo>
                  <a:lnTo>
                    <a:pt x="1926" y="155018"/>
                  </a:lnTo>
                  <a:lnTo>
                    <a:pt x="2349" y="155347"/>
                  </a:lnTo>
                  <a:lnTo>
                    <a:pt x="2772" y="155582"/>
                  </a:lnTo>
                  <a:lnTo>
                    <a:pt x="3241" y="155817"/>
                  </a:lnTo>
                  <a:lnTo>
                    <a:pt x="3758" y="156004"/>
                  </a:lnTo>
                  <a:lnTo>
                    <a:pt x="4228" y="156145"/>
                  </a:lnTo>
                  <a:lnTo>
                    <a:pt x="4792" y="156192"/>
                  </a:lnTo>
                  <a:lnTo>
                    <a:pt x="5308" y="156239"/>
                  </a:lnTo>
                  <a:lnTo>
                    <a:pt x="215710" y="156239"/>
                  </a:lnTo>
                  <a:lnTo>
                    <a:pt x="216274" y="156192"/>
                  </a:lnTo>
                  <a:lnTo>
                    <a:pt x="216791" y="156145"/>
                  </a:lnTo>
                  <a:lnTo>
                    <a:pt x="217307" y="156004"/>
                  </a:lnTo>
                  <a:lnTo>
                    <a:pt x="217777" y="155817"/>
                  </a:lnTo>
                  <a:lnTo>
                    <a:pt x="218247" y="155582"/>
                  </a:lnTo>
                  <a:lnTo>
                    <a:pt x="218717" y="155347"/>
                  </a:lnTo>
                  <a:lnTo>
                    <a:pt x="219092" y="155018"/>
                  </a:lnTo>
                  <a:lnTo>
                    <a:pt x="219468" y="154689"/>
                  </a:lnTo>
                  <a:lnTo>
                    <a:pt x="219844" y="154313"/>
                  </a:lnTo>
                  <a:lnTo>
                    <a:pt x="220126" y="153891"/>
                  </a:lnTo>
                  <a:lnTo>
                    <a:pt x="220408" y="153468"/>
                  </a:lnTo>
                  <a:lnTo>
                    <a:pt x="220643" y="152998"/>
                  </a:lnTo>
                  <a:lnTo>
                    <a:pt x="220784" y="152481"/>
                  </a:lnTo>
                  <a:lnTo>
                    <a:pt x="220924" y="151965"/>
                  </a:lnTo>
                  <a:lnTo>
                    <a:pt x="221018" y="151448"/>
                  </a:lnTo>
                  <a:lnTo>
                    <a:pt x="221065" y="150931"/>
                  </a:lnTo>
                  <a:lnTo>
                    <a:pt x="221065" y="5308"/>
                  </a:lnTo>
                  <a:lnTo>
                    <a:pt x="221018" y="4744"/>
                  </a:lnTo>
                  <a:lnTo>
                    <a:pt x="220924" y="4228"/>
                  </a:lnTo>
                  <a:lnTo>
                    <a:pt x="220784" y="3711"/>
                  </a:lnTo>
                  <a:lnTo>
                    <a:pt x="220643" y="3241"/>
                  </a:lnTo>
                  <a:lnTo>
                    <a:pt x="220408" y="2772"/>
                  </a:lnTo>
                  <a:lnTo>
                    <a:pt x="220126" y="2349"/>
                  </a:lnTo>
                  <a:lnTo>
                    <a:pt x="219844" y="1926"/>
                  </a:lnTo>
                  <a:lnTo>
                    <a:pt x="219468" y="1550"/>
                  </a:lnTo>
                  <a:lnTo>
                    <a:pt x="219092" y="1221"/>
                  </a:lnTo>
                  <a:lnTo>
                    <a:pt x="218717" y="893"/>
                  </a:lnTo>
                  <a:lnTo>
                    <a:pt x="218247" y="611"/>
                  </a:lnTo>
                  <a:lnTo>
                    <a:pt x="217777" y="423"/>
                  </a:lnTo>
                  <a:lnTo>
                    <a:pt x="217307" y="235"/>
                  </a:lnTo>
                  <a:lnTo>
                    <a:pt x="216791" y="94"/>
                  </a:lnTo>
                  <a:lnTo>
                    <a:pt x="216274" y="0"/>
                  </a:lnTo>
                  <a:close/>
                </a:path>
              </a:pathLst>
            </a:custGeom>
            <a:solidFill>
              <a:srgbClr val="3030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29"/>
            <p:cNvSpPr/>
            <p:nvPr/>
          </p:nvSpPr>
          <p:spPr>
            <a:xfrm>
              <a:off x="1140025" y="571550"/>
              <a:ext cx="5310575" cy="3516125"/>
            </a:xfrm>
            <a:custGeom>
              <a:avLst/>
              <a:gdLst/>
              <a:ahLst/>
              <a:cxnLst/>
              <a:rect l="l" t="t" r="r" b="b"/>
              <a:pathLst>
                <a:path w="212423" h="140645" extrusionOk="0">
                  <a:moveTo>
                    <a:pt x="4745" y="1"/>
                  </a:moveTo>
                  <a:lnTo>
                    <a:pt x="4229" y="95"/>
                  </a:lnTo>
                  <a:lnTo>
                    <a:pt x="3712" y="236"/>
                  </a:lnTo>
                  <a:lnTo>
                    <a:pt x="3242" y="424"/>
                  </a:lnTo>
                  <a:lnTo>
                    <a:pt x="2772" y="659"/>
                  </a:lnTo>
                  <a:lnTo>
                    <a:pt x="2350" y="893"/>
                  </a:lnTo>
                  <a:lnTo>
                    <a:pt x="1927" y="1222"/>
                  </a:lnTo>
                  <a:lnTo>
                    <a:pt x="1551" y="1551"/>
                  </a:lnTo>
                  <a:lnTo>
                    <a:pt x="1222" y="1927"/>
                  </a:lnTo>
                  <a:lnTo>
                    <a:pt x="893" y="2350"/>
                  </a:lnTo>
                  <a:lnTo>
                    <a:pt x="612" y="2772"/>
                  </a:lnTo>
                  <a:lnTo>
                    <a:pt x="424" y="3242"/>
                  </a:lnTo>
                  <a:lnTo>
                    <a:pt x="236" y="3712"/>
                  </a:lnTo>
                  <a:lnTo>
                    <a:pt x="95" y="4229"/>
                  </a:lnTo>
                  <a:lnTo>
                    <a:pt x="1" y="4792"/>
                  </a:lnTo>
                  <a:lnTo>
                    <a:pt x="1" y="5309"/>
                  </a:lnTo>
                  <a:lnTo>
                    <a:pt x="1" y="135289"/>
                  </a:lnTo>
                  <a:lnTo>
                    <a:pt x="1" y="135853"/>
                  </a:lnTo>
                  <a:lnTo>
                    <a:pt x="95" y="136370"/>
                  </a:lnTo>
                  <a:lnTo>
                    <a:pt x="236" y="136886"/>
                  </a:lnTo>
                  <a:lnTo>
                    <a:pt x="424" y="137356"/>
                  </a:lnTo>
                  <a:lnTo>
                    <a:pt x="612" y="137826"/>
                  </a:lnTo>
                  <a:lnTo>
                    <a:pt x="893" y="138296"/>
                  </a:lnTo>
                  <a:lnTo>
                    <a:pt x="1222" y="138672"/>
                  </a:lnTo>
                  <a:lnTo>
                    <a:pt x="1551" y="139047"/>
                  </a:lnTo>
                  <a:lnTo>
                    <a:pt x="1927" y="139423"/>
                  </a:lnTo>
                  <a:lnTo>
                    <a:pt x="2350" y="139705"/>
                  </a:lnTo>
                  <a:lnTo>
                    <a:pt x="2772" y="139987"/>
                  </a:lnTo>
                  <a:lnTo>
                    <a:pt x="3242" y="140222"/>
                  </a:lnTo>
                  <a:lnTo>
                    <a:pt x="3712" y="140410"/>
                  </a:lnTo>
                  <a:lnTo>
                    <a:pt x="4229" y="140504"/>
                  </a:lnTo>
                  <a:lnTo>
                    <a:pt x="4745" y="140597"/>
                  </a:lnTo>
                  <a:lnTo>
                    <a:pt x="5309" y="140644"/>
                  </a:lnTo>
                  <a:lnTo>
                    <a:pt x="207114" y="140644"/>
                  </a:lnTo>
                  <a:lnTo>
                    <a:pt x="207678" y="140597"/>
                  </a:lnTo>
                  <a:lnTo>
                    <a:pt x="208195" y="140504"/>
                  </a:lnTo>
                  <a:lnTo>
                    <a:pt x="208712" y="140410"/>
                  </a:lnTo>
                  <a:lnTo>
                    <a:pt x="209181" y="140222"/>
                  </a:lnTo>
                  <a:lnTo>
                    <a:pt x="209651" y="139987"/>
                  </a:lnTo>
                  <a:lnTo>
                    <a:pt x="210074" y="139705"/>
                  </a:lnTo>
                  <a:lnTo>
                    <a:pt x="210497" y="139423"/>
                  </a:lnTo>
                  <a:lnTo>
                    <a:pt x="210873" y="139047"/>
                  </a:lnTo>
                  <a:lnTo>
                    <a:pt x="211201" y="138672"/>
                  </a:lnTo>
                  <a:lnTo>
                    <a:pt x="211530" y="138296"/>
                  </a:lnTo>
                  <a:lnTo>
                    <a:pt x="211812" y="137826"/>
                  </a:lnTo>
                  <a:lnTo>
                    <a:pt x="212000" y="137356"/>
                  </a:lnTo>
                  <a:lnTo>
                    <a:pt x="212188" y="136886"/>
                  </a:lnTo>
                  <a:lnTo>
                    <a:pt x="212329" y="136370"/>
                  </a:lnTo>
                  <a:lnTo>
                    <a:pt x="212423" y="135853"/>
                  </a:lnTo>
                  <a:lnTo>
                    <a:pt x="212423" y="135289"/>
                  </a:lnTo>
                  <a:lnTo>
                    <a:pt x="212423" y="5309"/>
                  </a:lnTo>
                  <a:lnTo>
                    <a:pt x="212423" y="4792"/>
                  </a:lnTo>
                  <a:lnTo>
                    <a:pt x="212329" y="4229"/>
                  </a:lnTo>
                  <a:lnTo>
                    <a:pt x="212188" y="3712"/>
                  </a:lnTo>
                  <a:lnTo>
                    <a:pt x="212000" y="3242"/>
                  </a:lnTo>
                  <a:lnTo>
                    <a:pt x="211812" y="2772"/>
                  </a:lnTo>
                  <a:lnTo>
                    <a:pt x="211530" y="2350"/>
                  </a:lnTo>
                  <a:lnTo>
                    <a:pt x="211201" y="1927"/>
                  </a:lnTo>
                  <a:lnTo>
                    <a:pt x="210873" y="1551"/>
                  </a:lnTo>
                  <a:lnTo>
                    <a:pt x="210497" y="1222"/>
                  </a:lnTo>
                  <a:lnTo>
                    <a:pt x="210074" y="893"/>
                  </a:lnTo>
                  <a:lnTo>
                    <a:pt x="209651" y="659"/>
                  </a:lnTo>
                  <a:lnTo>
                    <a:pt x="209181" y="424"/>
                  </a:lnTo>
                  <a:lnTo>
                    <a:pt x="208712" y="236"/>
                  </a:lnTo>
                  <a:lnTo>
                    <a:pt x="208195" y="95"/>
                  </a:lnTo>
                  <a:lnTo>
                    <a:pt x="207678" y="1"/>
                  </a:lnTo>
                  <a:close/>
                </a:path>
              </a:pathLst>
            </a:custGeom>
            <a:solidFill>
              <a:srgbClr val="F7F7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29"/>
            <p:cNvSpPr/>
            <p:nvPr/>
          </p:nvSpPr>
          <p:spPr>
            <a:xfrm>
              <a:off x="238125" y="4916750"/>
              <a:ext cx="7143750" cy="325325"/>
            </a:xfrm>
            <a:custGeom>
              <a:avLst/>
              <a:gdLst/>
              <a:ahLst/>
              <a:cxnLst/>
              <a:rect l="l" t="t" r="r" b="b"/>
              <a:pathLst>
                <a:path w="285750" h="13013" extrusionOk="0">
                  <a:moveTo>
                    <a:pt x="125987" y="1"/>
                  </a:moveTo>
                  <a:lnTo>
                    <a:pt x="88783" y="95"/>
                  </a:lnTo>
                  <a:lnTo>
                    <a:pt x="55243" y="142"/>
                  </a:lnTo>
                  <a:lnTo>
                    <a:pt x="16817" y="283"/>
                  </a:lnTo>
                  <a:lnTo>
                    <a:pt x="940" y="330"/>
                  </a:lnTo>
                  <a:lnTo>
                    <a:pt x="799" y="330"/>
                  </a:lnTo>
                  <a:lnTo>
                    <a:pt x="658" y="471"/>
                  </a:lnTo>
                  <a:lnTo>
                    <a:pt x="517" y="612"/>
                  </a:lnTo>
                  <a:lnTo>
                    <a:pt x="376" y="846"/>
                  </a:lnTo>
                  <a:lnTo>
                    <a:pt x="282" y="1081"/>
                  </a:lnTo>
                  <a:lnTo>
                    <a:pt x="188" y="1410"/>
                  </a:lnTo>
                  <a:lnTo>
                    <a:pt x="47" y="2162"/>
                  </a:lnTo>
                  <a:lnTo>
                    <a:pt x="0" y="3101"/>
                  </a:lnTo>
                  <a:lnTo>
                    <a:pt x="94" y="4088"/>
                  </a:lnTo>
                  <a:lnTo>
                    <a:pt x="235" y="5168"/>
                  </a:lnTo>
                  <a:lnTo>
                    <a:pt x="470" y="6296"/>
                  </a:lnTo>
                  <a:lnTo>
                    <a:pt x="658" y="6859"/>
                  </a:lnTo>
                  <a:lnTo>
                    <a:pt x="846" y="7423"/>
                  </a:lnTo>
                  <a:lnTo>
                    <a:pt x="1080" y="7987"/>
                  </a:lnTo>
                  <a:lnTo>
                    <a:pt x="1362" y="8550"/>
                  </a:lnTo>
                  <a:lnTo>
                    <a:pt x="1644" y="9067"/>
                  </a:lnTo>
                  <a:lnTo>
                    <a:pt x="1973" y="9537"/>
                  </a:lnTo>
                  <a:lnTo>
                    <a:pt x="2349" y="10007"/>
                  </a:lnTo>
                  <a:lnTo>
                    <a:pt x="2772" y="10476"/>
                  </a:lnTo>
                  <a:lnTo>
                    <a:pt x="3194" y="10852"/>
                  </a:lnTo>
                  <a:lnTo>
                    <a:pt x="3664" y="11228"/>
                  </a:lnTo>
                  <a:lnTo>
                    <a:pt x="4181" y="11557"/>
                  </a:lnTo>
                  <a:lnTo>
                    <a:pt x="4744" y="11839"/>
                  </a:lnTo>
                  <a:lnTo>
                    <a:pt x="5308" y="12074"/>
                  </a:lnTo>
                  <a:lnTo>
                    <a:pt x="5966" y="12214"/>
                  </a:lnTo>
                  <a:lnTo>
                    <a:pt x="6624" y="12355"/>
                  </a:lnTo>
                  <a:lnTo>
                    <a:pt x="7328" y="12402"/>
                  </a:lnTo>
                  <a:lnTo>
                    <a:pt x="54491" y="12543"/>
                  </a:lnTo>
                  <a:lnTo>
                    <a:pt x="145341" y="12825"/>
                  </a:lnTo>
                  <a:lnTo>
                    <a:pt x="193162" y="12919"/>
                  </a:lnTo>
                  <a:lnTo>
                    <a:pt x="235111" y="13013"/>
                  </a:lnTo>
                  <a:lnTo>
                    <a:pt x="274805" y="13013"/>
                  </a:lnTo>
                  <a:lnTo>
                    <a:pt x="279033" y="12966"/>
                  </a:lnTo>
                  <a:lnTo>
                    <a:pt x="279784" y="12919"/>
                  </a:lnTo>
                  <a:lnTo>
                    <a:pt x="280442" y="12825"/>
                  </a:lnTo>
                  <a:lnTo>
                    <a:pt x="281099" y="12684"/>
                  </a:lnTo>
                  <a:lnTo>
                    <a:pt x="281663" y="12496"/>
                  </a:lnTo>
                  <a:lnTo>
                    <a:pt x="282180" y="12261"/>
                  </a:lnTo>
                  <a:lnTo>
                    <a:pt x="282697" y="12027"/>
                  </a:lnTo>
                  <a:lnTo>
                    <a:pt x="283119" y="11745"/>
                  </a:lnTo>
                  <a:lnTo>
                    <a:pt x="283542" y="11416"/>
                  </a:lnTo>
                  <a:lnTo>
                    <a:pt x="283871" y="11087"/>
                  </a:lnTo>
                  <a:lnTo>
                    <a:pt x="284200" y="10711"/>
                  </a:lnTo>
                  <a:lnTo>
                    <a:pt x="284482" y="10335"/>
                  </a:lnTo>
                  <a:lnTo>
                    <a:pt x="284717" y="9913"/>
                  </a:lnTo>
                  <a:lnTo>
                    <a:pt x="284951" y="9490"/>
                  </a:lnTo>
                  <a:lnTo>
                    <a:pt x="285139" y="9067"/>
                  </a:lnTo>
                  <a:lnTo>
                    <a:pt x="285280" y="8597"/>
                  </a:lnTo>
                  <a:lnTo>
                    <a:pt x="285421" y="8175"/>
                  </a:lnTo>
                  <a:lnTo>
                    <a:pt x="285609" y="7235"/>
                  </a:lnTo>
                  <a:lnTo>
                    <a:pt x="285750" y="6249"/>
                  </a:lnTo>
                  <a:lnTo>
                    <a:pt x="285750" y="5356"/>
                  </a:lnTo>
                  <a:lnTo>
                    <a:pt x="285750" y="4464"/>
                  </a:lnTo>
                  <a:lnTo>
                    <a:pt x="285703" y="3618"/>
                  </a:lnTo>
                  <a:lnTo>
                    <a:pt x="285609" y="2819"/>
                  </a:lnTo>
                  <a:lnTo>
                    <a:pt x="285468" y="1598"/>
                  </a:lnTo>
                  <a:lnTo>
                    <a:pt x="285468" y="1551"/>
                  </a:lnTo>
                  <a:lnTo>
                    <a:pt x="285374" y="1504"/>
                  </a:lnTo>
                  <a:lnTo>
                    <a:pt x="285045" y="1410"/>
                  </a:lnTo>
                  <a:lnTo>
                    <a:pt x="284482" y="1316"/>
                  </a:lnTo>
                  <a:lnTo>
                    <a:pt x="283777" y="1269"/>
                  </a:lnTo>
                  <a:lnTo>
                    <a:pt x="281710" y="1128"/>
                  </a:lnTo>
                  <a:lnTo>
                    <a:pt x="278892" y="987"/>
                  </a:lnTo>
                  <a:lnTo>
                    <a:pt x="275415" y="846"/>
                  </a:lnTo>
                  <a:lnTo>
                    <a:pt x="271235" y="752"/>
                  </a:lnTo>
                  <a:lnTo>
                    <a:pt x="260994" y="518"/>
                  </a:lnTo>
                  <a:lnTo>
                    <a:pt x="248593" y="377"/>
                  </a:lnTo>
                  <a:lnTo>
                    <a:pt x="234265" y="236"/>
                  </a:lnTo>
                  <a:lnTo>
                    <a:pt x="218388" y="142"/>
                  </a:lnTo>
                  <a:lnTo>
                    <a:pt x="201195" y="95"/>
                  </a:lnTo>
                  <a:lnTo>
                    <a:pt x="164272" y="1"/>
                  </a:lnTo>
                  <a:close/>
                </a:path>
              </a:pathLst>
            </a:custGeom>
            <a:solidFill>
              <a:srgbClr val="4848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29"/>
            <p:cNvSpPr/>
            <p:nvPr/>
          </p:nvSpPr>
          <p:spPr>
            <a:xfrm>
              <a:off x="238125" y="4916750"/>
              <a:ext cx="7143750" cy="325325"/>
            </a:xfrm>
            <a:custGeom>
              <a:avLst/>
              <a:gdLst/>
              <a:ahLst/>
              <a:cxnLst/>
              <a:rect l="l" t="t" r="r" b="b"/>
              <a:pathLst>
                <a:path w="285750" h="13013" fill="none" extrusionOk="0">
                  <a:moveTo>
                    <a:pt x="940" y="330"/>
                  </a:moveTo>
                  <a:lnTo>
                    <a:pt x="940" y="330"/>
                  </a:lnTo>
                  <a:lnTo>
                    <a:pt x="16817" y="283"/>
                  </a:lnTo>
                  <a:lnTo>
                    <a:pt x="55243" y="142"/>
                  </a:lnTo>
                  <a:lnTo>
                    <a:pt x="55243" y="142"/>
                  </a:lnTo>
                  <a:lnTo>
                    <a:pt x="88783" y="95"/>
                  </a:lnTo>
                  <a:lnTo>
                    <a:pt x="125987" y="1"/>
                  </a:lnTo>
                  <a:lnTo>
                    <a:pt x="164272" y="1"/>
                  </a:lnTo>
                  <a:lnTo>
                    <a:pt x="201195" y="95"/>
                  </a:lnTo>
                  <a:lnTo>
                    <a:pt x="218388" y="142"/>
                  </a:lnTo>
                  <a:lnTo>
                    <a:pt x="234265" y="236"/>
                  </a:lnTo>
                  <a:lnTo>
                    <a:pt x="248593" y="377"/>
                  </a:lnTo>
                  <a:lnTo>
                    <a:pt x="260994" y="518"/>
                  </a:lnTo>
                  <a:lnTo>
                    <a:pt x="271235" y="752"/>
                  </a:lnTo>
                  <a:lnTo>
                    <a:pt x="275415" y="846"/>
                  </a:lnTo>
                  <a:lnTo>
                    <a:pt x="278892" y="987"/>
                  </a:lnTo>
                  <a:lnTo>
                    <a:pt x="281710" y="1128"/>
                  </a:lnTo>
                  <a:lnTo>
                    <a:pt x="283777" y="1269"/>
                  </a:lnTo>
                  <a:lnTo>
                    <a:pt x="284482" y="1316"/>
                  </a:lnTo>
                  <a:lnTo>
                    <a:pt x="285045" y="1410"/>
                  </a:lnTo>
                  <a:lnTo>
                    <a:pt x="285374" y="1504"/>
                  </a:lnTo>
                  <a:lnTo>
                    <a:pt x="285468" y="1551"/>
                  </a:lnTo>
                  <a:lnTo>
                    <a:pt x="285468" y="1598"/>
                  </a:lnTo>
                  <a:lnTo>
                    <a:pt x="285468" y="1598"/>
                  </a:lnTo>
                  <a:lnTo>
                    <a:pt x="285609" y="2819"/>
                  </a:lnTo>
                  <a:lnTo>
                    <a:pt x="285703" y="3618"/>
                  </a:lnTo>
                  <a:lnTo>
                    <a:pt x="285750" y="4464"/>
                  </a:lnTo>
                  <a:lnTo>
                    <a:pt x="285750" y="5356"/>
                  </a:lnTo>
                  <a:lnTo>
                    <a:pt x="285750" y="6249"/>
                  </a:lnTo>
                  <a:lnTo>
                    <a:pt x="285609" y="7235"/>
                  </a:lnTo>
                  <a:lnTo>
                    <a:pt x="285421" y="8175"/>
                  </a:lnTo>
                  <a:lnTo>
                    <a:pt x="285280" y="8597"/>
                  </a:lnTo>
                  <a:lnTo>
                    <a:pt x="285139" y="9067"/>
                  </a:lnTo>
                  <a:lnTo>
                    <a:pt x="284951" y="9490"/>
                  </a:lnTo>
                  <a:lnTo>
                    <a:pt x="284717" y="9913"/>
                  </a:lnTo>
                  <a:lnTo>
                    <a:pt x="284482" y="10335"/>
                  </a:lnTo>
                  <a:lnTo>
                    <a:pt x="284200" y="10711"/>
                  </a:lnTo>
                  <a:lnTo>
                    <a:pt x="283871" y="11087"/>
                  </a:lnTo>
                  <a:lnTo>
                    <a:pt x="283542" y="11416"/>
                  </a:lnTo>
                  <a:lnTo>
                    <a:pt x="283119" y="11745"/>
                  </a:lnTo>
                  <a:lnTo>
                    <a:pt x="282697" y="12027"/>
                  </a:lnTo>
                  <a:lnTo>
                    <a:pt x="282180" y="12261"/>
                  </a:lnTo>
                  <a:lnTo>
                    <a:pt x="281663" y="12496"/>
                  </a:lnTo>
                  <a:lnTo>
                    <a:pt x="281099" y="12684"/>
                  </a:lnTo>
                  <a:lnTo>
                    <a:pt x="280442" y="12825"/>
                  </a:lnTo>
                  <a:lnTo>
                    <a:pt x="279784" y="12919"/>
                  </a:lnTo>
                  <a:lnTo>
                    <a:pt x="279033" y="12966"/>
                  </a:lnTo>
                  <a:lnTo>
                    <a:pt x="279033" y="12966"/>
                  </a:lnTo>
                  <a:lnTo>
                    <a:pt x="274805" y="13013"/>
                  </a:lnTo>
                  <a:lnTo>
                    <a:pt x="265598" y="13013"/>
                  </a:lnTo>
                  <a:lnTo>
                    <a:pt x="235111" y="13013"/>
                  </a:lnTo>
                  <a:lnTo>
                    <a:pt x="193162" y="12919"/>
                  </a:lnTo>
                  <a:lnTo>
                    <a:pt x="145341" y="12825"/>
                  </a:lnTo>
                  <a:lnTo>
                    <a:pt x="54491" y="12543"/>
                  </a:lnTo>
                  <a:lnTo>
                    <a:pt x="7328" y="12402"/>
                  </a:lnTo>
                  <a:lnTo>
                    <a:pt x="7328" y="12402"/>
                  </a:lnTo>
                  <a:lnTo>
                    <a:pt x="6624" y="12355"/>
                  </a:lnTo>
                  <a:lnTo>
                    <a:pt x="5966" y="12214"/>
                  </a:lnTo>
                  <a:lnTo>
                    <a:pt x="5308" y="12074"/>
                  </a:lnTo>
                  <a:lnTo>
                    <a:pt x="4744" y="11839"/>
                  </a:lnTo>
                  <a:lnTo>
                    <a:pt x="4181" y="11557"/>
                  </a:lnTo>
                  <a:lnTo>
                    <a:pt x="3664" y="11228"/>
                  </a:lnTo>
                  <a:lnTo>
                    <a:pt x="3194" y="10852"/>
                  </a:lnTo>
                  <a:lnTo>
                    <a:pt x="2772" y="10476"/>
                  </a:lnTo>
                  <a:lnTo>
                    <a:pt x="2349" y="10007"/>
                  </a:lnTo>
                  <a:lnTo>
                    <a:pt x="1973" y="9537"/>
                  </a:lnTo>
                  <a:lnTo>
                    <a:pt x="1644" y="9067"/>
                  </a:lnTo>
                  <a:lnTo>
                    <a:pt x="1362" y="8550"/>
                  </a:lnTo>
                  <a:lnTo>
                    <a:pt x="1080" y="7987"/>
                  </a:lnTo>
                  <a:lnTo>
                    <a:pt x="846" y="7423"/>
                  </a:lnTo>
                  <a:lnTo>
                    <a:pt x="658" y="6859"/>
                  </a:lnTo>
                  <a:lnTo>
                    <a:pt x="470" y="6296"/>
                  </a:lnTo>
                  <a:lnTo>
                    <a:pt x="235" y="5168"/>
                  </a:lnTo>
                  <a:lnTo>
                    <a:pt x="94" y="4088"/>
                  </a:lnTo>
                  <a:lnTo>
                    <a:pt x="0" y="3101"/>
                  </a:lnTo>
                  <a:lnTo>
                    <a:pt x="47" y="2162"/>
                  </a:lnTo>
                  <a:lnTo>
                    <a:pt x="188" y="1410"/>
                  </a:lnTo>
                  <a:lnTo>
                    <a:pt x="282" y="1081"/>
                  </a:lnTo>
                  <a:lnTo>
                    <a:pt x="376" y="846"/>
                  </a:lnTo>
                  <a:lnTo>
                    <a:pt x="517" y="612"/>
                  </a:lnTo>
                  <a:lnTo>
                    <a:pt x="658" y="471"/>
                  </a:lnTo>
                  <a:lnTo>
                    <a:pt x="799" y="330"/>
                  </a:lnTo>
                  <a:lnTo>
                    <a:pt x="940" y="33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29"/>
            <p:cNvSpPr/>
            <p:nvPr/>
          </p:nvSpPr>
          <p:spPr>
            <a:xfrm>
              <a:off x="256900" y="4241500"/>
              <a:ext cx="7117950" cy="715225"/>
            </a:xfrm>
            <a:custGeom>
              <a:avLst/>
              <a:gdLst/>
              <a:ahLst/>
              <a:cxnLst/>
              <a:rect l="l" t="t" r="r" b="b"/>
              <a:pathLst>
                <a:path w="284718" h="28609" extrusionOk="0">
                  <a:moveTo>
                    <a:pt x="252210" y="0"/>
                  </a:moveTo>
                  <a:lnTo>
                    <a:pt x="31662" y="141"/>
                  </a:lnTo>
                  <a:lnTo>
                    <a:pt x="31145" y="188"/>
                  </a:lnTo>
                  <a:lnTo>
                    <a:pt x="30581" y="329"/>
                  </a:lnTo>
                  <a:lnTo>
                    <a:pt x="29971" y="611"/>
                  </a:lnTo>
                  <a:lnTo>
                    <a:pt x="29266" y="987"/>
                  </a:lnTo>
                  <a:lnTo>
                    <a:pt x="28515" y="1409"/>
                  </a:lnTo>
                  <a:lnTo>
                    <a:pt x="27716" y="1926"/>
                  </a:lnTo>
                  <a:lnTo>
                    <a:pt x="26823" y="2584"/>
                  </a:lnTo>
                  <a:lnTo>
                    <a:pt x="25931" y="3241"/>
                  </a:lnTo>
                  <a:lnTo>
                    <a:pt x="23958" y="4839"/>
                  </a:lnTo>
                  <a:lnTo>
                    <a:pt x="21844" y="6624"/>
                  </a:lnTo>
                  <a:lnTo>
                    <a:pt x="19636" y="8597"/>
                  </a:lnTo>
                  <a:lnTo>
                    <a:pt x="17381" y="10758"/>
                  </a:lnTo>
                  <a:lnTo>
                    <a:pt x="15033" y="12965"/>
                  </a:lnTo>
                  <a:lnTo>
                    <a:pt x="12684" y="15220"/>
                  </a:lnTo>
                  <a:lnTo>
                    <a:pt x="8033" y="19730"/>
                  </a:lnTo>
                  <a:lnTo>
                    <a:pt x="3759" y="23911"/>
                  </a:lnTo>
                  <a:lnTo>
                    <a:pt x="1786" y="25790"/>
                  </a:lnTo>
                  <a:lnTo>
                    <a:pt x="1" y="27434"/>
                  </a:lnTo>
                  <a:lnTo>
                    <a:pt x="284717" y="28608"/>
                  </a:lnTo>
                  <a:lnTo>
                    <a:pt x="284717" y="28608"/>
                  </a:lnTo>
                  <a:lnTo>
                    <a:pt x="279879" y="24145"/>
                  </a:lnTo>
                  <a:lnTo>
                    <a:pt x="274852" y="19542"/>
                  </a:lnTo>
                  <a:lnTo>
                    <a:pt x="269121" y="14281"/>
                  </a:lnTo>
                  <a:lnTo>
                    <a:pt x="263250" y="9066"/>
                  </a:lnTo>
                  <a:lnTo>
                    <a:pt x="260525" y="6624"/>
                  </a:lnTo>
                  <a:lnTo>
                    <a:pt x="258035" y="4463"/>
                  </a:lnTo>
                  <a:lnTo>
                    <a:pt x="255827" y="2631"/>
                  </a:lnTo>
                  <a:lnTo>
                    <a:pt x="254089" y="1222"/>
                  </a:lnTo>
                  <a:lnTo>
                    <a:pt x="253385" y="705"/>
                  </a:lnTo>
                  <a:lnTo>
                    <a:pt x="252868" y="329"/>
                  </a:lnTo>
                  <a:lnTo>
                    <a:pt x="252445" y="94"/>
                  </a:lnTo>
                  <a:lnTo>
                    <a:pt x="252210" y="0"/>
                  </a:lnTo>
                  <a:close/>
                </a:path>
              </a:pathLst>
            </a:custGeom>
            <a:solidFill>
              <a:srgbClr val="9999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29"/>
            <p:cNvSpPr/>
            <p:nvPr/>
          </p:nvSpPr>
          <p:spPr>
            <a:xfrm>
              <a:off x="256900" y="4241500"/>
              <a:ext cx="7117950" cy="715225"/>
            </a:xfrm>
            <a:custGeom>
              <a:avLst/>
              <a:gdLst/>
              <a:ahLst/>
              <a:cxnLst/>
              <a:rect l="l" t="t" r="r" b="b"/>
              <a:pathLst>
                <a:path w="284718" h="28609" fill="none" extrusionOk="0">
                  <a:moveTo>
                    <a:pt x="1" y="27434"/>
                  </a:moveTo>
                  <a:lnTo>
                    <a:pt x="1" y="27434"/>
                  </a:lnTo>
                  <a:lnTo>
                    <a:pt x="1786" y="25790"/>
                  </a:lnTo>
                  <a:lnTo>
                    <a:pt x="3759" y="23911"/>
                  </a:lnTo>
                  <a:lnTo>
                    <a:pt x="8033" y="19730"/>
                  </a:lnTo>
                  <a:lnTo>
                    <a:pt x="12684" y="15220"/>
                  </a:lnTo>
                  <a:lnTo>
                    <a:pt x="15033" y="12965"/>
                  </a:lnTo>
                  <a:lnTo>
                    <a:pt x="17381" y="10758"/>
                  </a:lnTo>
                  <a:lnTo>
                    <a:pt x="19636" y="8597"/>
                  </a:lnTo>
                  <a:lnTo>
                    <a:pt x="21844" y="6624"/>
                  </a:lnTo>
                  <a:lnTo>
                    <a:pt x="23958" y="4839"/>
                  </a:lnTo>
                  <a:lnTo>
                    <a:pt x="25931" y="3241"/>
                  </a:lnTo>
                  <a:lnTo>
                    <a:pt x="26823" y="2584"/>
                  </a:lnTo>
                  <a:lnTo>
                    <a:pt x="27716" y="1926"/>
                  </a:lnTo>
                  <a:lnTo>
                    <a:pt x="28515" y="1409"/>
                  </a:lnTo>
                  <a:lnTo>
                    <a:pt x="29266" y="987"/>
                  </a:lnTo>
                  <a:lnTo>
                    <a:pt x="29971" y="611"/>
                  </a:lnTo>
                  <a:lnTo>
                    <a:pt x="30581" y="329"/>
                  </a:lnTo>
                  <a:lnTo>
                    <a:pt x="31145" y="188"/>
                  </a:lnTo>
                  <a:lnTo>
                    <a:pt x="31662" y="141"/>
                  </a:lnTo>
                  <a:lnTo>
                    <a:pt x="31662" y="141"/>
                  </a:lnTo>
                  <a:lnTo>
                    <a:pt x="252210" y="0"/>
                  </a:lnTo>
                  <a:lnTo>
                    <a:pt x="252210" y="0"/>
                  </a:lnTo>
                  <a:lnTo>
                    <a:pt x="252445" y="94"/>
                  </a:lnTo>
                  <a:lnTo>
                    <a:pt x="252868" y="329"/>
                  </a:lnTo>
                  <a:lnTo>
                    <a:pt x="253385" y="705"/>
                  </a:lnTo>
                  <a:lnTo>
                    <a:pt x="254089" y="1222"/>
                  </a:lnTo>
                  <a:lnTo>
                    <a:pt x="255827" y="2631"/>
                  </a:lnTo>
                  <a:lnTo>
                    <a:pt x="258035" y="4463"/>
                  </a:lnTo>
                  <a:lnTo>
                    <a:pt x="260525" y="6624"/>
                  </a:lnTo>
                  <a:lnTo>
                    <a:pt x="263250" y="9066"/>
                  </a:lnTo>
                  <a:lnTo>
                    <a:pt x="269121" y="14281"/>
                  </a:lnTo>
                  <a:lnTo>
                    <a:pt x="274852" y="19542"/>
                  </a:lnTo>
                  <a:lnTo>
                    <a:pt x="279879" y="24145"/>
                  </a:lnTo>
                  <a:lnTo>
                    <a:pt x="284717" y="28608"/>
                  </a:lnTo>
                  <a:lnTo>
                    <a:pt x="1" y="2743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29"/>
            <p:cNvSpPr/>
            <p:nvPr/>
          </p:nvSpPr>
          <p:spPr>
            <a:xfrm>
              <a:off x="1144725" y="4317825"/>
              <a:ext cx="5365775" cy="312400"/>
            </a:xfrm>
            <a:custGeom>
              <a:avLst/>
              <a:gdLst/>
              <a:ahLst/>
              <a:cxnLst/>
              <a:rect l="l" t="t" r="r" b="b"/>
              <a:pathLst>
                <a:path w="214631" h="12496" extrusionOk="0">
                  <a:moveTo>
                    <a:pt x="201477" y="1"/>
                  </a:moveTo>
                  <a:lnTo>
                    <a:pt x="9349" y="282"/>
                  </a:lnTo>
                  <a:lnTo>
                    <a:pt x="9067" y="329"/>
                  </a:lnTo>
                  <a:lnTo>
                    <a:pt x="8785" y="423"/>
                  </a:lnTo>
                  <a:lnTo>
                    <a:pt x="8550" y="564"/>
                  </a:lnTo>
                  <a:lnTo>
                    <a:pt x="8362" y="752"/>
                  </a:lnTo>
                  <a:lnTo>
                    <a:pt x="330" y="10382"/>
                  </a:lnTo>
                  <a:lnTo>
                    <a:pt x="189" y="10523"/>
                  </a:lnTo>
                  <a:lnTo>
                    <a:pt x="95" y="10711"/>
                  </a:lnTo>
                  <a:lnTo>
                    <a:pt x="1" y="11040"/>
                  </a:lnTo>
                  <a:lnTo>
                    <a:pt x="48" y="11416"/>
                  </a:lnTo>
                  <a:lnTo>
                    <a:pt x="142" y="11744"/>
                  </a:lnTo>
                  <a:lnTo>
                    <a:pt x="330" y="12026"/>
                  </a:lnTo>
                  <a:lnTo>
                    <a:pt x="612" y="12261"/>
                  </a:lnTo>
                  <a:lnTo>
                    <a:pt x="940" y="12449"/>
                  </a:lnTo>
                  <a:lnTo>
                    <a:pt x="1128" y="12449"/>
                  </a:lnTo>
                  <a:lnTo>
                    <a:pt x="1316" y="12496"/>
                  </a:lnTo>
                  <a:lnTo>
                    <a:pt x="213315" y="12496"/>
                  </a:lnTo>
                  <a:lnTo>
                    <a:pt x="213550" y="12449"/>
                  </a:lnTo>
                  <a:lnTo>
                    <a:pt x="213738" y="12402"/>
                  </a:lnTo>
                  <a:lnTo>
                    <a:pt x="213926" y="12355"/>
                  </a:lnTo>
                  <a:lnTo>
                    <a:pt x="214114" y="12214"/>
                  </a:lnTo>
                  <a:lnTo>
                    <a:pt x="214255" y="12120"/>
                  </a:lnTo>
                  <a:lnTo>
                    <a:pt x="214349" y="11979"/>
                  </a:lnTo>
                  <a:lnTo>
                    <a:pt x="214536" y="11650"/>
                  </a:lnTo>
                  <a:lnTo>
                    <a:pt x="214630" y="11275"/>
                  </a:lnTo>
                  <a:lnTo>
                    <a:pt x="214630" y="11087"/>
                  </a:lnTo>
                  <a:lnTo>
                    <a:pt x="214583" y="10899"/>
                  </a:lnTo>
                  <a:lnTo>
                    <a:pt x="214536" y="10711"/>
                  </a:lnTo>
                  <a:lnTo>
                    <a:pt x="214443" y="10523"/>
                  </a:lnTo>
                  <a:lnTo>
                    <a:pt x="214302" y="10335"/>
                  </a:lnTo>
                  <a:lnTo>
                    <a:pt x="214161" y="10194"/>
                  </a:lnTo>
                  <a:lnTo>
                    <a:pt x="202276" y="329"/>
                  </a:lnTo>
                  <a:lnTo>
                    <a:pt x="202088" y="188"/>
                  </a:lnTo>
                  <a:lnTo>
                    <a:pt x="201900" y="95"/>
                  </a:lnTo>
                  <a:lnTo>
                    <a:pt x="201665" y="48"/>
                  </a:lnTo>
                  <a:lnTo>
                    <a:pt x="201477" y="1"/>
                  </a:lnTo>
                  <a:close/>
                </a:path>
              </a:pathLst>
            </a:custGeom>
            <a:solidFill>
              <a:srgbClr val="2F2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29"/>
            <p:cNvSpPr/>
            <p:nvPr/>
          </p:nvSpPr>
          <p:spPr>
            <a:xfrm>
              <a:off x="2666725" y="4658400"/>
              <a:ext cx="2227825" cy="223150"/>
            </a:xfrm>
            <a:custGeom>
              <a:avLst/>
              <a:gdLst/>
              <a:ahLst/>
              <a:cxnLst/>
              <a:rect l="l" t="t" r="r" b="b"/>
              <a:pathLst>
                <a:path w="89113" h="8926" extrusionOk="0">
                  <a:moveTo>
                    <a:pt x="83382" y="0"/>
                  </a:moveTo>
                  <a:lnTo>
                    <a:pt x="6530" y="517"/>
                  </a:lnTo>
                  <a:lnTo>
                    <a:pt x="1" y="8644"/>
                  </a:lnTo>
                  <a:lnTo>
                    <a:pt x="89113" y="8926"/>
                  </a:lnTo>
                  <a:lnTo>
                    <a:pt x="83382" y="0"/>
                  </a:lnTo>
                  <a:close/>
                </a:path>
              </a:pathLst>
            </a:custGeom>
            <a:solidFill>
              <a:srgbClr val="7B7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29"/>
            <p:cNvSpPr/>
            <p:nvPr/>
          </p:nvSpPr>
          <p:spPr>
            <a:xfrm>
              <a:off x="2666725" y="4658400"/>
              <a:ext cx="2227825" cy="223150"/>
            </a:xfrm>
            <a:custGeom>
              <a:avLst/>
              <a:gdLst/>
              <a:ahLst/>
              <a:cxnLst/>
              <a:rect l="l" t="t" r="r" b="b"/>
              <a:pathLst>
                <a:path w="89113" h="8926" fill="none" extrusionOk="0">
                  <a:moveTo>
                    <a:pt x="83382" y="0"/>
                  </a:moveTo>
                  <a:lnTo>
                    <a:pt x="6530" y="517"/>
                  </a:lnTo>
                  <a:lnTo>
                    <a:pt x="1" y="8644"/>
                  </a:lnTo>
                  <a:lnTo>
                    <a:pt x="89113" y="8926"/>
                  </a:lnTo>
                  <a:lnTo>
                    <a:pt x="833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29"/>
            <p:cNvSpPr/>
            <p:nvPr/>
          </p:nvSpPr>
          <p:spPr>
            <a:xfrm>
              <a:off x="3211650" y="4939075"/>
              <a:ext cx="1156775" cy="93975"/>
            </a:xfrm>
            <a:custGeom>
              <a:avLst/>
              <a:gdLst/>
              <a:ahLst/>
              <a:cxnLst/>
              <a:rect l="l" t="t" r="r" b="b"/>
              <a:pathLst>
                <a:path w="46271" h="3759" extrusionOk="0">
                  <a:moveTo>
                    <a:pt x="0" y="0"/>
                  </a:moveTo>
                  <a:lnTo>
                    <a:pt x="188" y="470"/>
                  </a:lnTo>
                  <a:lnTo>
                    <a:pt x="517" y="987"/>
                  </a:lnTo>
                  <a:lnTo>
                    <a:pt x="893" y="1598"/>
                  </a:lnTo>
                  <a:lnTo>
                    <a:pt x="1362" y="2208"/>
                  </a:lnTo>
                  <a:lnTo>
                    <a:pt x="1644" y="2490"/>
                  </a:lnTo>
                  <a:lnTo>
                    <a:pt x="1926" y="2725"/>
                  </a:lnTo>
                  <a:lnTo>
                    <a:pt x="2302" y="2960"/>
                  </a:lnTo>
                  <a:lnTo>
                    <a:pt x="2631" y="3195"/>
                  </a:lnTo>
                  <a:lnTo>
                    <a:pt x="3054" y="3383"/>
                  </a:lnTo>
                  <a:lnTo>
                    <a:pt x="3476" y="3524"/>
                  </a:lnTo>
                  <a:lnTo>
                    <a:pt x="3946" y="3618"/>
                  </a:lnTo>
                  <a:lnTo>
                    <a:pt x="4463" y="3664"/>
                  </a:lnTo>
                  <a:lnTo>
                    <a:pt x="7610" y="3711"/>
                  </a:lnTo>
                  <a:lnTo>
                    <a:pt x="13717" y="3758"/>
                  </a:lnTo>
                  <a:lnTo>
                    <a:pt x="42842" y="3758"/>
                  </a:lnTo>
                  <a:lnTo>
                    <a:pt x="43264" y="3711"/>
                  </a:lnTo>
                  <a:lnTo>
                    <a:pt x="43640" y="3618"/>
                  </a:lnTo>
                  <a:lnTo>
                    <a:pt x="44016" y="3477"/>
                  </a:lnTo>
                  <a:lnTo>
                    <a:pt x="44345" y="3289"/>
                  </a:lnTo>
                  <a:lnTo>
                    <a:pt x="44627" y="3007"/>
                  </a:lnTo>
                  <a:lnTo>
                    <a:pt x="44908" y="2772"/>
                  </a:lnTo>
                  <a:lnTo>
                    <a:pt x="45143" y="2490"/>
                  </a:lnTo>
                  <a:lnTo>
                    <a:pt x="45378" y="2161"/>
                  </a:lnTo>
                  <a:lnTo>
                    <a:pt x="45754" y="1551"/>
                  </a:lnTo>
                  <a:lnTo>
                    <a:pt x="45989" y="987"/>
                  </a:lnTo>
                  <a:lnTo>
                    <a:pt x="46177" y="470"/>
                  </a:lnTo>
                  <a:lnTo>
                    <a:pt x="46271" y="188"/>
                  </a:lnTo>
                  <a:lnTo>
                    <a:pt x="0" y="0"/>
                  </a:lnTo>
                  <a:close/>
                </a:path>
              </a:pathLst>
            </a:custGeom>
            <a:solidFill>
              <a:srgbClr val="BBBB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29"/>
            <p:cNvSpPr/>
            <p:nvPr/>
          </p:nvSpPr>
          <p:spPr>
            <a:xfrm>
              <a:off x="3211650" y="4939075"/>
              <a:ext cx="1156775" cy="93975"/>
            </a:xfrm>
            <a:custGeom>
              <a:avLst/>
              <a:gdLst/>
              <a:ahLst/>
              <a:cxnLst/>
              <a:rect l="l" t="t" r="r" b="b"/>
              <a:pathLst>
                <a:path w="46271" h="3759" fill="none" extrusionOk="0">
                  <a:moveTo>
                    <a:pt x="0" y="0"/>
                  </a:moveTo>
                  <a:lnTo>
                    <a:pt x="0" y="0"/>
                  </a:lnTo>
                  <a:lnTo>
                    <a:pt x="188" y="470"/>
                  </a:lnTo>
                  <a:lnTo>
                    <a:pt x="517" y="987"/>
                  </a:lnTo>
                  <a:lnTo>
                    <a:pt x="893" y="1598"/>
                  </a:lnTo>
                  <a:lnTo>
                    <a:pt x="1362" y="2208"/>
                  </a:lnTo>
                  <a:lnTo>
                    <a:pt x="1644" y="2490"/>
                  </a:lnTo>
                  <a:lnTo>
                    <a:pt x="1926" y="2725"/>
                  </a:lnTo>
                  <a:lnTo>
                    <a:pt x="2302" y="2960"/>
                  </a:lnTo>
                  <a:lnTo>
                    <a:pt x="2631" y="3195"/>
                  </a:lnTo>
                  <a:lnTo>
                    <a:pt x="3054" y="3383"/>
                  </a:lnTo>
                  <a:lnTo>
                    <a:pt x="3476" y="3524"/>
                  </a:lnTo>
                  <a:lnTo>
                    <a:pt x="3946" y="3618"/>
                  </a:lnTo>
                  <a:lnTo>
                    <a:pt x="4463" y="3664"/>
                  </a:lnTo>
                  <a:lnTo>
                    <a:pt x="4463" y="3664"/>
                  </a:lnTo>
                  <a:lnTo>
                    <a:pt x="7610" y="3711"/>
                  </a:lnTo>
                  <a:lnTo>
                    <a:pt x="13717" y="3758"/>
                  </a:lnTo>
                  <a:lnTo>
                    <a:pt x="29501" y="3758"/>
                  </a:lnTo>
                  <a:lnTo>
                    <a:pt x="29501" y="3758"/>
                  </a:lnTo>
                  <a:lnTo>
                    <a:pt x="42842" y="3758"/>
                  </a:lnTo>
                  <a:lnTo>
                    <a:pt x="42842" y="3758"/>
                  </a:lnTo>
                  <a:lnTo>
                    <a:pt x="43264" y="3711"/>
                  </a:lnTo>
                  <a:lnTo>
                    <a:pt x="43640" y="3618"/>
                  </a:lnTo>
                  <a:lnTo>
                    <a:pt x="44016" y="3477"/>
                  </a:lnTo>
                  <a:lnTo>
                    <a:pt x="44345" y="3289"/>
                  </a:lnTo>
                  <a:lnTo>
                    <a:pt x="44627" y="3007"/>
                  </a:lnTo>
                  <a:lnTo>
                    <a:pt x="44908" y="2772"/>
                  </a:lnTo>
                  <a:lnTo>
                    <a:pt x="45143" y="2490"/>
                  </a:lnTo>
                  <a:lnTo>
                    <a:pt x="45378" y="2161"/>
                  </a:lnTo>
                  <a:lnTo>
                    <a:pt x="45754" y="1551"/>
                  </a:lnTo>
                  <a:lnTo>
                    <a:pt x="45989" y="987"/>
                  </a:lnTo>
                  <a:lnTo>
                    <a:pt x="46177" y="470"/>
                  </a:lnTo>
                  <a:lnTo>
                    <a:pt x="46271" y="18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29"/>
            <p:cNvSpPr/>
            <p:nvPr/>
          </p:nvSpPr>
          <p:spPr>
            <a:xfrm>
              <a:off x="3210475" y="4937900"/>
              <a:ext cx="1159125" cy="5900"/>
            </a:xfrm>
            <a:custGeom>
              <a:avLst/>
              <a:gdLst/>
              <a:ahLst/>
              <a:cxnLst/>
              <a:rect l="l" t="t" r="r" b="b"/>
              <a:pathLst>
                <a:path w="46365" h="236" extrusionOk="0">
                  <a:moveTo>
                    <a:pt x="0" y="0"/>
                  </a:moveTo>
                  <a:lnTo>
                    <a:pt x="47" y="47"/>
                  </a:lnTo>
                  <a:lnTo>
                    <a:pt x="46318" y="235"/>
                  </a:lnTo>
                  <a:lnTo>
                    <a:pt x="46365" y="188"/>
                  </a:lnTo>
                  <a:lnTo>
                    <a:pt x="0" y="0"/>
                  </a:lnTo>
                  <a:close/>
                </a:path>
              </a:pathLst>
            </a:custGeom>
            <a:solidFill>
              <a:srgbClr val="C2C2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29"/>
            <p:cNvSpPr/>
            <p:nvPr/>
          </p:nvSpPr>
          <p:spPr>
            <a:xfrm>
              <a:off x="3210475" y="4937900"/>
              <a:ext cx="1159125" cy="5900"/>
            </a:xfrm>
            <a:custGeom>
              <a:avLst/>
              <a:gdLst/>
              <a:ahLst/>
              <a:cxnLst/>
              <a:rect l="l" t="t" r="r" b="b"/>
              <a:pathLst>
                <a:path w="46365" h="236" fill="none" extrusionOk="0">
                  <a:moveTo>
                    <a:pt x="0" y="0"/>
                  </a:moveTo>
                  <a:lnTo>
                    <a:pt x="0" y="0"/>
                  </a:lnTo>
                  <a:lnTo>
                    <a:pt x="47" y="47"/>
                  </a:lnTo>
                  <a:lnTo>
                    <a:pt x="46318" y="235"/>
                  </a:lnTo>
                  <a:lnTo>
                    <a:pt x="46318" y="235"/>
                  </a:lnTo>
                  <a:lnTo>
                    <a:pt x="46365" y="18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29"/>
          <p:cNvGrpSpPr/>
          <p:nvPr/>
        </p:nvGrpSpPr>
        <p:grpSpPr>
          <a:xfrm>
            <a:off x="3169175" y="1642820"/>
            <a:ext cx="460219" cy="571798"/>
            <a:chOff x="2099875" y="1276950"/>
            <a:chExt cx="2449275" cy="3043100"/>
          </a:xfrm>
        </p:grpSpPr>
        <p:sp>
          <p:nvSpPr>
            <p:cNvPr id="5046" name="Google Shape;5046;p29"/>
            <p:cNvSpPr/>
            <p:nvPr/>
          </p:nvSpPr>
          <p:spPr>
            <a:xfrm>
              <a:off x="2259575" y="1657875"/>
              <a:ext cx="253350" cy="147550"/>
            </a:xfrm>
            <a:custGeom>
              <a:avLst/>
              <a:gdLst/>
              <a:ahLst/>
              <a:cxnLst/>
              <a:rect l="l" t="t" r="r" b="b"/>
              <a:pathLst>
                <a:path w="10134" h="5902" extrusionOk="0">
                  <a:moveTo>
                    <a:pt x="3566" y="1"/>
                  </a:moveTo>
                  <a:lnTo>
                    <a:pt x="3130" y="27"/>
                  </a:lnTo>
                  <a:lnTo>
                    <a:pt x="2694" y="129"/>
                  </a:lnTo>
                  <a:lnTo>
                    <a:pt x="2284" y="257"/>
                  </a:lnTo>
                  <a:lnTo>
                    <a:pt x="1873" y="437"/>
                  </a:lnTo>
                  <a:lnTo>
                    <a:pt x="1488" y="668"/>
                  </a:lnTo>
                  <a:lnTo>
                    <a:pt x="1129" y="924"/>
                  </a:lnTo>
                  <a:lnTo>
                    <a:pt x="822" y="1181"/>
                  </a:lnTo>
                  <a:lnTo>
                    <a:pt x="539" y="1463"/>
                  </a:lnTo>
                  <a:lnTo>
                    <a:pt x="308" y="1745"/>
                  </a:lnTo>
                  <a:lnTo>
                    <a:pt x="155" y="2028"/>
                  </a:lnTo>
                  <a:lnTo>
                    <a:pt x="52" y="2284"/>
                  </a:lnTo>
                  <a:lnTo>
                    <a:pt x="26" y="2412"/>
                  </a:lnTo>
                  <a:lnTo>
                    <a:pt x="1" y="2541"/>
                  </a:lnTo>
                  <a:lnTo>
                    <a:pt x="26" y="2669"/>
                  </a:lnTo>
                  <a:lnTo>
                    <a:pt x="52" y="2771"/>
                  </a:lnTo>
                  <a:lnTo>
                    <a:pt x="103" y="2874"/>
                  </a:lnTo>
                  <a:lnTo>
                    <a:pt x="180" y="2951"/>
                  </a:lnTo>
                  <a:lnTo>
                    <a:pt x="257" y="3028"/>
                  </a:lnTo>
                  <a:lnTo>
                    <a:pt x="360" y="3105"/>
                  </a:lnTo>
                  <a:lnTo>
                    <a:pt x="514" y="3156"/>
                  </a:lnTo>
                  <a:lnTo>
                    <a:pt x="668" y="3208"/>
                  </a:lnTo>
                  <a:lnTo>
                    <a:pt x="847" y="3233"/>
                  </a:lnTo>
                  <a:lnTo>
                    <a:pt x="1052" y="3233"/>
                  </a:lnTo>
                  <a:lnTo>
                    <a:pt x="1694" y="3285"/>
                  </a:lnTo>
                  <a:lnTo>
                    <a:pt x="2181" y="3336"/>
                  </a:lnTo>
                  <a:lnTo>
                    <a:pt x="2566" y="3438"/>
                  </a:lnTo>
                  <a:lnTo>
                    <a:pt x="2822" y="3541"/>
                  </a:lnTo>
                  <a:lnTo>
                    <a:pt x="2925" y="3618"/>
                  </a:lnTo>
                  <a:lnTo>
                    <a:pt x="3028" y="3669"/>
                  </a:lnTo>
                  <a:lnTo>
                    <a:pt x="3079" y="3746"/>
                  </a:lnTo>
                  <a:lnTo>
                    <a:pt x="3130" y="3823"/>
                  </a:lnTo>
                  <a:lnTo>
                    <a:pt x="3156" y="3977"/>
                  </a:lnTo>
                  <a:lnTo>
                    <a:pt x="3156" y="4157"/>
                  </a:lnTo>
                  <a:lnTo>
                    <a:pt x="3105" y="4311"/>
                  </a:lnTo>
                  <a:lnTo>
                    <a:pt x="3053" y="4490"/>
                  </a:lnTo>
                  <a:lnTo>
                    <a:pt x="2899" y="4798"/>
                  </a:lnTo>
                  <a:lnTo>
                    <a:pt x="2848" y="4952"/>
                  </a:lnTo>
                  <a:lnTo>
                    <a:pt x="2848" y="5080"/>
                  </a:lnTo>
                  <a:lnTo>
                    <a:pt x="2874" y="5209"/>
                  </a:lnTo>
                  <a:lnTo>
                    <a:pt x="2899" y="5260"/>
                  </a:lnTo>
                  <a:lnTo>
                    <a:pt x="2951" y="5285"/>
                  </a:lnTo>
                  <a:lnTo>
                    <a:pt x="3207" y="5414"/>
                  </a:lnTo>
                  <a:lnTo>
                    <a:pt x="3464" y="5491"/>
                  </a:lnTo>
                  <a:lnTo>
                    <a:pt x="3772" y="5542"/>
                  </a:lnTo>
                  <a:lnTo>
                    <a:pt x="4079" y="5593"/>
                  </a:lnTo>
                  <a:lnTo>
                    <a:pt x="4413" y="5593"/>
                  </a:lnTo>
                  <a:lnTo>
                    <a:pt x="4772" y="5619"/>
                  </a:lnTo>
                  <a:lnTo>
                    <a:pt x="5465" y="5593"/>
                  </a:lnTo>
                  <a:lnTo>
                    <a:pt x="6157" y="5568"/>
                  </a:lnTo>
                  <a:lnTo>
                    <a:pt x="6747" y="5593"/>
                  </a:lnTo>
                  <a:lnTo>
                    <a:pt x="6978" y="5619"/>
                  </a:lnTo>
                  <a:lnTo>
                    <a:pt x="7183" y="5670"/>
                  </a:lnTo>
                  <a:lnTo>
                    <a:pt x="7363" y="5747"/>
                  </a:lnTo>
                  <a:lnTo>
                    <a:pt x="7414" y="5799"/>
                  </a:lnTo>
                  <a:lnTo>
                    <a:pt x="7466" y="5850"/>
                  </a:lnTo>
                  <a:lnTo>
                    <a:pt x="7517" y="5875"/>
                  </a:lnTo>
                  <a:lnTo>
                    <a:pt x="7543" y="5901"/>
                  </a:lnTo>
                  <a:lnTo>
                    <a:pt x="7671" y="5901"/>
                  </a:lnTo>
                  <a:lnTo>
                    <a:pt x="7825" y="5875"/>
                  </a:lnTo>
                  <a:lnTo>
                    <a:pt x="8004" y="5799"/>
                  </a:lnTo>
                  <a:lnTo>
                    <a:pt x="8440" y="5568"/>
                  </a:lnTo>
                  <a:lnTo>
                    <a:pt x="8902" y="5285"/>
                  </a:lnTo>
                  <a:lnTo>
                    <a:pt x="9364" y="4978"/>
                  </a:lnTo>
                  <a:lnTo>
                    <a:pt x="9749" y="4695"/>
                  </a:lnTo>
                  <a:lnTo>
                    <a:pt x="10134" y="4413"/>
                  </a:lnTo>
                  <a:lnTo>
                    <a:pt x="10031" y="4131"/>
                  </a:lnTo>
                  <a:lnTo>
                    <a:pt x="9903" y="3875"/>
                  </a:lnTo>
                  <a:lnTo>
                    <a:pt x="9774" y="3618"/>
                  </a:lnTo>
                  <a:lnTo>
                    <a:pt x="9621" y="3387"/>
                  </a:lnTo>
                  <a:lnTo>
                    <a:pt x="9261" y="2900"/>
                  </a:lnTo>
                  <a:lnTo>
                    <a:pt x="8877" y="2464"/>
                  </a:lnTo>
                  <a:lnTo>
                    <a:pt x="8466" y="2053"/>
                  </a:lnTo>
                  <a:lnTo>
                    <a:pt x="8004" y="1694"/>
                  </a:lnTo>
                  <a:lnTo>
                    <a:pt x="7543" y="1335"/>
                  </a:lnTo>
                  <a:lnTo>
                    <a:pt x="7030" y="1027"/>
                  </a:lnTo>
                  <a:lnTo>
                    <a:pt x="6516" y="771"/>
                  </a:lnTo>
                  <a:lnTo>
                    <a:pt x="6003" y="540"/>
                  </a:lnTo>
                  <a:lnTo>
                    <a:pt x="5490" y="334"/>
                  </a:lnTo>
                  <a:lnTo>
                    <a:pt x="4977" y="181"/>
                  </a:lnTo>
                  <a:lnTo>
                    <a:pt x="4490" y="78"/>
                  </a:lnTo>
                  <a:lnTo>
                    <a:pt x="4002" y="27"/>
                  </a:lnTo>
                  <a:lnTo>
                    <a:pt x="3566"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29"/>
            <p:cNvSpPr/>
            <p:nvPr/>
          </p:nvSpPr>
          <p:spPr>
            <a:xfrm>
              <a:off x="4030275" y="1735475"/>
              <a:ext cx="262325" cy="197575"/>
            </a:xfrm>
            <a:custGeom>
              <a:avLst/>
              <a:gdLst/>
              <a:ahLst/>
              <a:cxnLst/>
              <a:rect l="l" t="t" r="r" b="b"/>
              <a:pathLst>
                <a:path w="10493" h="7903" extrusionOk="0">
                  <a:moveTo>
                    <a:pt x="7594" y="1"/>
                  </a:moveTo>
                  <a:lnTo>
                    <a:pt x="7235" y="27"/>
                  </a:lnTo>
                  <a:lnTo>
                    <a:pt x="6850" y="78"/>
                  </a:lnTo>
                  <a:lnTo>
                    <a:pt x="6440" y="155"/>
                  </a:lnTo>
                  <a:lnTo>
                    <a:pt x="6055" y="283"/>
                  </a:lnTo>
                  <a:lnTo>
                    <a:pt x="5696" y="411"/>
                  </a:lnTo>
                  <a:lnTo>
                    <a:pt x="5388" y="591"/>
                  </a:lnTo>
                  <a:lnTo>
                    <a:pt x="5080" y="796"/>
                  </a:lnTo>
                  <a:lnTo>
                    <a:pt x="4798" y="1001"/>
                  </a:lnTo>
                  <a:lnTo>
                    <a:pt x="4259" y="1489"/>
                  </a:lnTo>
                  <a:lnTo>
                    <a:pt x="3721" y="2002"/>
                  </a:lnTo>
                  <a:lnTo>
                    <a:pt x="3438" y="2258"/>
                  </a:lnTo>
                  <a:lnTo>
                    <a:pt x="3105" y="2515"/>
                  </a:lnTo>
                  <a:lnTo>
                    <a:pt x="2771" y="2771"/>
                  </a:lnTo>
                  <a:lnTo>
                    <a:pt x="2412" y="3002"/>
                  </a:lnTo>
                  <a:lnTo>
                    <a:pt x="2002" y="3233"/>
                  </a:lnTo>
                  <a:lnTo>
                    <a:pt x="1566" y="3438"/>
                  </a:lnTo>
                  <a:lnTo>
                    <a:pt x="1335" y="3541"/>
                  </a:lnTo>
                  <a:lnTo>
                    <a:pt x="1130" y="3669"/>
                  </a:lnTo>
                  <a:lnTo>
                    <a:pt x="950" y="3798"/>
                  </a:lnTo>
                  <a:lnTo>
                    <a:pt x="770" y="3952"/>
                  </a:lnTo>
                  <a:lnTo>
                    <a:pt x="642" y="4080"/>
                  </a:lnTo>
                  <a:lnTo>
                    <a:pt x="514" y="4259"/>
                  </a:lnTo>
                  <a:lnTo>
                    <a:pt x="411" y="4413"/>
                  </a:lnTo>
                  <a:lnTo>
                    <a:pt x="309" y="4593"/>
                  </a:lnTo>
                  <a:lnTo>
                    <a:pt x="155" y="4952"/>
                  </a:lnTo>
                  <a:lnTo>
                    <a:pt x="78" y="5337"/>
                  </a:lnTo>
                  <a:lnTo>
                    <a:pt x="27" y="5696"/>
                  </a:lnTo>
                  <a:lnTo>
                    <a:pt x="1" y="6081"/>
                  </a:lnTo>
                  <a:lnTo>
                    <a:pt x="27" y="6440"/>
                  </a:lnTo>
                  <a:lnTo>
                    <a:pt x="78" y="6773"/>
                  </a:lnTo>
                  <a:lnTo>
                    <a:pt x="129" y="7081"/>
                  </a:lnTo>
                  <a:lnTo>
                    <a:pt x="206" y="7363"/>
                  </a:lnTo>
                  <a:lnTo>
                    <a:pt x="309" y="7774"/>
                  </a:lnTo>
                  <a:lnTo>
                    <a:pt x="360" y="7902"/>
                  </a:lnTo>
                  <a:lnTo>
                    <a:pt x="1745" y="6850"/>
                  </a:lnTo>
                  <a:lnTo>
                    <a:pt x="3028" y="5927"/>
                  </a:lnTo>
                  <a:lnTo>
                    <a:pt x="4208" y="5106"/>
                  </a:lnTo>
                  <a:lnTo>
                    <a:pt x="5285" y="4439"/>
                  </a:lnTo>
                  <a:lnTo>
                    <a:pt x="5798" y="4131"/>
                  </a:lnTo>
                  <a:lnTo>
                    <a:pt x="6260" y="3875"/>
                  </a:lnTo>
                  <a:lnTo>
                    <a:pt x="6722" y="3644"/>
                  </a:lnTo>
                  <a:lnTo>
                    <a:pt x="7158" y="3438"/>
                  </a:lnTo>
                  <a:lnTo>
                    <a:pt x="7569" y="3285"/>
                  </a:lnTo>
                  <a:lnTo>
                    <a:pt x="7953" y="3156"/>
                  </a:lnTo>
                  <a:lnTo>
                    <a:pt x="8338" y="3054"/>
                  </a:lnTo>
                  <a:lnTo>
                    <a:pt x="8697" y="2977"/>
                  </a:lnTo>
                  <a:lnTo>
                    <a:pt x="8954" y="2925"/>
                  </a:lnTo>
                  <a:lnTo>
                    <a:pt x="9185" y="2848"/>
                  </a:lnTo>
                  <a:lnTo>
                    <a:pt x="9390" y="2771"/>
                  </a:lnTo>
                  <a:lnTo>
                    <a:pt x="9595" y="2695"/>
                  </a:lnTo>
                  <a:lnTo>
                    <a:pt x="9775" y="2592"/>
                  </a:lnTo>
                  <a:lnTo>
                    <a:pt x="9929" y="2489"/>
                  </a:lnTo>
                  <a:lnTo>
                    <a:pt x="10083" y="2361"/>
                  </a:lnTo>
                  <a:lnTo>
                    <a:pt x="10185" y="2233"/>
                  </a:lnTo>
                  <a:lnTo>
                    <a:pt x="10288" y="2105"/>
                  </a:lnTo>
                  <a:lnTo>
                    <a:pt x="10365" y="1976"/>
                  </a:lnTo>
                  <a:lnTo>
                    <a:pt x="10442" y="1822"/>
                  </a:lnTo>
                  <a:lnTo>
                    <a:pt x="10467" y="1694"/>
                  </a:lnTo>
                  <a:lnTo>
                    <a:pt x="10493" y="1540"/>
                  </a:lnTo>
                  <a:lnTo>
                    <a:pt x="10493" y="1412"/>
                  </a:lnTo>
                  <a:lnTo>
                    <a:pt x="10467" y="1258"/>
                  </a:lnTo>
                  <a:lnTo>
                    <a:pt x="10416" y="1130"/>
                  </a:lnTo>
                  <a:lnTo>
                    <a:pt x="10339" y="1001"/>
                  </a:lnTo>
                  <a:lnTo>
                    <a:pt x="10262" y="873"/>
                  </a:lnTo>
                  <a:lnTo>
                    <a:pt x="10159" y="745"/>
                  </a:lnTo>
                  <a:lnTo>
                    <a:pt x="10031" y="617"/>
                  </a:lnTo>
                  <a:lnTo>
                    <a:pt x="9877" y="514"/>
                  </a:lnTo>
                  <a:lnTo>
                    <a:pt x="9723" y="386"/>
                  </a:lnTo>
                  <a:lnTo>
                    <a:pt x="9518" y="309"/>
                  </a:lnTo>
                  <a:lnTo>
                    <a:pt x="9313" y="232"/>
                  </a:lnTo>
                  <a:lnTo>
                    <a:pt x="9082" y="155"/>
                  </a:lnTo>
                  <a:lnTo>
                    <a:pt x="8826" y="104"/>
                  </a:lnTo>
                  <a:lnTo>
                    <a:pt x="8543" y="52"/>
                  </a:lnTo>
                  <a:lnTo>
                    <a:pt x="8261" y="27"/>
                  </a:lnTo>
                  <a:lnTo>
                    <a:pt x="7953"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29"/>
            <p:cNvSpPr/>
            <p:nvPr/>
          </p:nvSpPr>
          <p:spPr>
            <a:xfrm>
              <a:off x="2146700" y="3197075"/>
              <a:ext cx="997300" cy="786275"/>
            </a:xfrm>
            <a:custGeom>
              <a:avLst/>
              <a:gdLst/>
              <a:ahLst/>
              <a:cxnLst/>
              <a:rect l="l" t="t" r="r" b="b"/>
              <a:pathLst>
                <a:path w="39892" h="31451" extrusionOk="0">
                  <a:moveTo>
                    <a:pt x="31657" y="0"/>
                  </a:moveTo>
                  <a:lnTo>
                    <a:pt x="30887" y="26"/>
                  </a:lnTo>
                  <a:lnTo>
                    <a:pt x="30220" y="77"/>
                  </a:lnTo>
                  <a:lnTo>
                    <a:pt x="29938" y="129"/>
                  </a:lnTo>
                  <a:lnTo>
                    <a:pt x="29656" y="180"/>
                  </a:lnTo>
                  <a:lnTo>
                    <a:pt x="29450" y="257"/>
                  </a:lnTo>
                  <a:lnTo>
                    <a:pt x="29245" y="334"/>
                  </a:lnTo>
                  <a:lnTo>
                    <a:pt x="29066" y="436"/>
                  </a:lnTo>
                  <a:lnTo>
                    <a:pt x="28809" y="616"/>
                  </a:lnTo>
                  <a:lnTo>
                    <a:pt x="28142" y="1155"/>
                  </a:lnTo>
                  <a:lnTo>
                    <a:pt x="27296" y="1873"/>
                  </a:lnTo>
                  <a:lnTo>
                    <a:pt x="26295" y="2771"/>
                  </a:lnTo>
                  <a:lnTo>
                    <a:pt x="23961" y="4926"/>
                  </a:lnTo>
                  <a:lnTo>
                    <a:pt x="21370" y="7363"/>
                  </a:lnTo>
                  <a:lnTo>
                    <a:pt x="16573" y="11980"/>
                  </a:lnTo>
                  <a:lnTo>
                    <a:pt x="14803" y="13648"/>
                  </a:lnTo>
                  <a:lnTo>
                    <a:pt x="14212" y="14186"/>
                  </a:lnTo>
                  <a:lnTo>
                    <a:pt x="13828" y="14520"/>
                  </a:lnTo>
                  <a:lnTo>
                    <a:pt x="13084" y="15110"/>
                  </a:lnTo>
                  <a:lnTo>
                    <a:pt x="11955" y="15957"/>
                  </a:lnTo>
                  <a:lnTo>
                    <a:pt x="10544" y="16983"/>
                  </a:lnTo>
                  <a:lnTo>
                    <a:pt x="8979" y="18086"/>
                  </a:lnTo>
                  <a:lnTo>
                    <a:pt x="7363" y="19189"/>
                  </a:lnTo>
                  <a:lnTo>
                    <a:pt x="5798" y="20189"/>
                  </a:lnTo>
                  <a:lnTo>
                    <a:pt x="5106" y="20625"/>
                  </a:lnTo>
                  <a:lnTo>
                    <a:pt x="4439" y="20985"/>
                  </a:lnTo>
                  <a:lnTo>
                    <a:pt x="3874" y="21292"/>
                  </a:lnTo>
                  <a:lnTo>
                    <a:pt x="3387" y="21498"/>
                  </a:lnTo>
                  <a:lnTo>
                    <a:pt x="3002" y="21652"/>
                  </a:lnTo>
                  <a:lnTo>
                    <a:pt x="2643" y="21780"/>
                  </a:lnTo>
                  <a:lnTo>
                    <a:pt x="2335" y="21857"/>
                  </a:lnTo>
                  <a:lnTo>
                    <a:pt x="2079" y="21908"/>
                  </a:lnTo>
                  <a:lnTo>
                    <a:pt x="1668" y="21985"/>
                  </a:lnTo>
                  <a:lnTo>
                    <a:pt x="1360" y="21985"/>
                  </a:lnTo>
                  <a:lnTo>
                    <a:pt x="1104" y="22011"/>
                  </a:lnTo>
                  <a:lnTo>
                    <a:pt x="1001" y="22036"/>
                  </a:lnTo>
                  <a:lnTo>
                    <a:pt x="873" y="22088"/>
                  </a:lnTo>
                  <a:lnTo>
                    <a:pt x="719" y="22165"/>
                  </a:lnTo>
                  <a:lnTo>
                    <a:pt x="565" y="22267"/>
                  </a:lnTo>
                  <a:lnTo>
                    <a:pt x="206" y="22575"/>
                  </a:lnTo>
                  <a:lnTo>
                    <a:pt x="103" y="22703"/>
                  </a:lnTo>
                  <a:lnTo>
                    <a:pt x="52" y="22857"/>
                  </a:lnTo>
                  <a:lnTo>
                    <a:pt x="1" y="23062"/>
                  </a:lnTo>
                  <a:lnTo>
                    <a:pt x="1" y="23293"/>
                  </a:lnTo>
                  <a:lnTo>
                    <a:pt x="1" y="23575"/>
                  </a:lnTo>
                  <a:lnTo>
                    <a:pt x="26" y="23858"/>
                  </a:lnTo>
                  <a:lnTo>
                    <a:pt x="155" y="24525"/>
                  </a:lnTo>
                  <a:lnTo>
                    <a:pt x="334" y="25269"/>
                  </a:lnTo>
                  <a:lnTo>
                    <a:pt x="565" y="26064"/>
                  </a:lnTo>
                  <a:lnTo>
                    <a:pt x="847" y="26885"/>
                  </a:lnTo>
                  <a:lnTo>
                    <a:pt x="1155" y="27706"/>
                  </a:lnTo>
                  <a:lnTo>
                    <a:pt x="1489" y="28501"/>
                  </a:lnTo>
                  <a:lnTo>
                    <a:pt x="1796" y="29270"/>
                  </a:lnTo>
                  <a:lnTo>
                    <a:pt x="2104" y="29937"/>
                  </a:lnTo>
                  <a:lnTo>
                    <a:pt x="2386" y="30527"/>
                  </a:lnTo>
                  <a:lnTo>
                    <a:pt x="2643" y="30989"/>
                  </a:lnTo>
                  <a:lnTo>
                    <a:pt x="2823" y="31297"/>
                  </a:lnTo>
                  <a:lnTo>
                    <a:pt x="2899" y="31400"/>
                  </a:lnTo>
                  <a:lnTo>
                    <a:pt x="2951" y="31451"/>
                  </a:lnTo>
                  <a:lnTo>
                    <a:pt x="2976" y="31451"/>
                  </a:lnTo>
                  <a:lnTo>
                    <a:pt x="3002" y="31400"/>
                  </a:lnTo>
                  <a:lnTo>
                    <a:pt x="3028" y="31066"/>
                  </a:lnTo>
                  <a:lnTo>
                    <a:pt x="3079" y="30707"/>
                  </a:lnTo>
                  <a:lnTo>
                    <a:pt x="3130" y="30348"/>
                  </a:lnTo>
                  <a:lnTo>
                    <a:pt x="3233" y="29963"/>
                  </a:lnTo>
                  <a:lnTo>
                    <a:pt x="3438" y="29219"/>
                  </a:lnTo>
                  <a:lnTo>
                    <a:pt x="3669" y="28475"/>
                  </a:lnTo>
                  <a:lnTo>
                    <a:pt x="4156" y="27141"/>
                  </a:lnTo>
                  <a:lnTo>
                    <a:pt x="4362" y="26603"/>
                  </a:lnTo>
                  <a:lnTo>
                    <a:pt x="4490" y="26218"/>
                  </a:lnTo>
                  <a:lnTo>
                    <a:pt x="4567" y="26115"/>
                  </a:lnTo>
                  <a:lnTo>
                    <a:pt x="4772" y="25936"/>
                  </a:lnTo>
                  <a:lnTo>
                    <a:pt x="5080" y="25705"/>
                  </a:lnTo>
                  <a:lnTo>
                    <a:pt x="5516" y="25423"/>
                  </a:lnTo>
                  <a:lnTo>
                    <a:pt x="6645" y="24679"/>
                  </a:lnTo>
                  <a:lnTo>
                    <a:pt x="8133" y="23729"/>
                  </a:lnTo>
                  <a:lnTo>
                    <a:pt x="9877" y="22678"/>
                  </a:lnTo>
                  <a:lnTo>
                    <a:pt x="11827" y="21472"/>
                  </a:lnTo>
                  <a:lnTo>
                    <a:pt x="16162" y="18907"/>
                  </a:lnTo>
                  <a:lnTo>
                    <a:pt x="20651" y="16264"/>
                  </a:lnTo>
                  <a:lnTo>
                    <a:pt x="24833" y="13802"/>
                  </a:lnTo>
                  <a:lnTo>
                    <a:pt x="28219" y="11826"/>
                  </a:lnTo>
                  <a:lnTo>
                    <a:pt x="30348" y="10569"/>
                  </a:lnTo>
                  <a:lnTo>
                    <a:pt x="31015" y="10133"/>
                  </a:lnTo>
                  <a:lnTo>
                    <a:pt x="31657" y="9697"/>
                  </a:lnTo>
                  <a:lnTo>
                    <a:pt x="32298" y="9210"/>
                  </a:lnTo>
                  <a:lnTo>
                    <a:pt x="32914" y="8722"/>
                  </a:lnTo>
                  <a:lnTo>
                    <a:pt x="33529" y="8184"/>
                  </a:lnTo>
                  <a:lnTo>
                    <a:pt x="34145" y="7619"/>
                  </a:lnTo>
                  <a:lnTo>
                    <a:pt x="34735" y="7029"/>
                  </a:lnTo>
                  <a:lnTo>
                    <a:pt x="35325" y="6414"/>
                  </a:lnTo>
                  <a:lnTo>
                    <a:pt x="35915" y="5772"/>
                  </a:lnTo>
                  <a:lnTo>
                    <a:pt x="36479" y="5131"/>
                  </a:lnTo>
                  <a:lnTo>
                    <a:pt x="37069" y="4438"/>
                  </a:lnTo>
                  <a:lnTo>
                    <a:pt x="37634" y="3720"/>
                  </a:lnTo>
                  <a:lnTo>
                    <a:pt x="38198" y="2976"/>
                  </a:lnTo>
                  <a:lnTo>
                    <a:pt x="38763" y="2232"/>
                  </a:lnTo>
                  <a:lnTo>
                    <a:pt x="39891" y="642"/>
                  </a:lnTo>
                  <a:lnTo>
                    <a:pt x="38480" y="462"/>
                  </a:lnTo>
                  <a:lnTo>
                    <a:pt x="36992" y="308"/>
                  </a:lnTo>
                  <a:lnTo>
                    <a:pt x="35248" y="154"/>
                  </a:lnTo>
                  <a:lnTo>
                    <a:pt x="34325" y="77"/>
                  </a:lnTo>
                  <a:lnTo>
                    <a:pt x="33401" y="26"/>
                  </a:lnTo>
                  <a:lnTo>
                    <a:pt x="32503" y="0"/>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29"/>
            <p:cNvSpPr/>
            <p:nvPr/>
          </p:nvSpPr>
          <p:spPr>
            <a:xfrm>
              <a:off x="2146700" y="3197075"/>
              <a:ext cx="997300" cy="786275"/>
            </a:xfrm>
            <a:custGeom>
              <a:avLst/>
              <a:gdLst/>
              <a:ahLst/>
              <a:cxnLst/>
              <a:rect l="l" t="t" r="r" b="b"/>
              <a:pathLst>
                <a:path w="39892" h="31451" fill="none" extrusionOk="0">
                  <a:moveTo>
                    <a:pt x="39891" y="642"/>
                  </a:moveTo>
                  <a:lnTo>
                    <a:pt x="39891" y="642"/>
                  </a:lnTo>
                  <a:lnTo>
                    <a:pt x="38763" y="2232"/>
                  </a:lnTo>
                  <a:lnTo>
                    <a:pt x="38198" y="2976"/>
                  </a:lnTo>
                  <a:lnTo>
                    <a:pt x="37634" y="3720"/>
                  </a:lnTo>
                  <a:lnTo>
                    <a:pt x="37069" y="4438"/>
                  </a:lnTo>
                  <a:lnTo>
                    <a:pt x="36479" y="5131"/>
                  </a:lnTo>
                  <a:lnTo>
                    <a:pt x="35915" y="5772"/>
                  </a:lnTo>
                  <a:lnTo>
                    <a:pt x="35325" y="6414"/>
                  </a:lnTo>
                  <a:lnTo>
                    <a:pt x="34735" y="7029"/>
                  </a:lnTo>
                  <a:lnTo>
                    <a:pt x="34145" y="7619"/>
                  </a:lnTo>
                  <a:lnTo>
                    <a:pt x="33529" y="8184"/>
                  </a:lnTo>
                  <a:lnTo>
                    <a:pt x="32914" y="8722"/>
                  </a:lnTo>
                  <a:lnTo>
                    <a:pt x="32298" y="9210"/>
                  </a:lnTo>
                  <a:lnTo>
                    <a:pt x="31657" y="9697"/>
                  </a:lnTo>
                  <a:lnTo>
                    <a:pt x="31015" y="10133"/>
                  </a:lnTo>
                  <a:lnTo>
                    <a:pt x="30348" y="10569"/>
                  </a:lnTo>
                  <a:lnTo>
                    <a:pt x="30348" y="10569"/>
                  </a:lnTo>
                  <a:lnTo>
                    <a:pt x="28219" y="11826"/>
                  </a:lnTo>
                  <a:lnTo>
                    <a:pt x="24833" y="13802"/>
                  </a:lnTo>
                  <a:lnTo>
                    <a:pt x="20651" y="16264"/>
                  </a:lnTo>
                  <a:lnTo>
                    <a:pt x="16162" y="18907"/>
                  </a:lnTo>
                  <a:lnTo>
                    <a:pt x="11827" y="21472"/>
                  </a:lnTo>
                  <a:lnTo>
                    <a:pt x="9877" y="22678"/>
                  </a:lnTo>
                  <a:lnTo>
                    <a:pt x="8133" y="23729"/>
                  </a:lnTo>
                  <a:lnTo>
                    <a:pt x="6645" y="24679"/>
                  </a:lnTo>
                  <a:lnTo>
                    <a:pt x="5516" y="25423"/>
                  </a:lnTo>
                  <a:lnTo>
                    <a:pt x="5080" y="25705"/>
                  </a:lnTo>
                  <a:lnTo>
                    <a:pt x="4772" y="25936"/>
                  </a:lnTo>
                  <a:lnTo>
                    <a:pt x="4567" y="26115"/>
                  </a:lnTo>
                  <a:lnTo>
                    <a:pt x="4490" y="26218"/>
                  </a:lnTo>
                  <a:lnTo>
                    <a:pt x="4490" y="26218"/>
                  </a:lnTo>
                  <a:lnTo>
                    <a:pt x="4362" y="26603"/>
                  </a:lnTo>
                  <a:lnTo>
                    <a:pt x="4156" y="27141"/>
                  </a:lnTo>
                  <a:lnTo>
                    <a:pt x="3669" y="28475"/>
                  </a:lnTo>
                  <a:lnTo>
                    <a:pt x="3438" y="29219"/>
                  </a:lnTo>
                  <a:lnTo>
                    <a:pt x="3233" y="29963"/>
                  </a:lnTo>
                  <a:lnTo>
                    <a:pt x="3130" y="30348"/>
                  </a:lnTo>
                  <a:lnTo>
                    <a:pt x="3079" y="30707"/>
                  </a:lnTo>
                  <a:lnTo>
                    <a:pt x="3028" y="31066"/>
                  </a:lnTo>
                  <a:lnTo>
                    <a:pt x="3002" y="31400"/>
                  </a:lnTo>
                  <a:lnTo>
                    <a:pt x="3002" y="31400"/>
                  </a:lnTo>
                  <a:lnTo>
                    <a:pt x="2976" y="31451"/>
                  </a:lnTo>
                  <a:lnTo>
                    <a:pt x="2951" y="31451"/>
                  </a:lnTo>
                  <a:lnTo>
                    <a:pt x="2899" y="31400"/>
                  </a:lnTo>
                  <a:lnTo>
                    <a:pt x="2823" y="31297"/>
                  </a:lnTo>
                  <a:lnTo>
                    <a:pt x="2643" y="30989"/>
                  </a:lnTo>
                  <a:lnTo>
                    <a:pt x="2386" y="30527"/>
                  </a:lnTo>
                  <a:lnTo>
                    <a:pt x="2104" y="29937"/>
                  </a:lnTo>
                  <a:lnTo>
                    <a:pt x="1796" y="29270"/>
                  </a:lnTo>
                  <a:lnTo>
                    <a:pt x="1489" y="28501"/>
                  </a:lnTo>
                  <a:lnTo>
                    <a:pt x="1155" y="27706"/>
                  </a:lnTo>
                  <a:lnTo>
                    <a:pt x="847" y="26885"/>
                  </a:lnTo>
                  <a:lnTo>
                    <a:pt x="565" y="26064"/>
                  </a:lnTo>
                  <a:lnTo>
                    <a:pt x="334" y="25269"/>
                  </a:lnTo>
                  <a:lnTo>
                    <a:pt x="155" y="24525"/>
                  </a:lnTo>
                  <a:lnTo>
                    <a:pt x="26" y="23858"/>
                  </a:lnTo>
                  <a:lnTo>
                    <a:pt x="1" y="23575"/>
                  </a:lnTo>
                  <a:lnTo>
                    <a:pt x="1" y="23293"/>
                  </a:lnTo>
                  <a:lnTo>
                    <a:pt x="1" y="23062"/>
                  </a:lnTo>
                  <a:lnTo>
                    <a:pt x="52" y="22857"/>
                  </a:lnTo>
                  <a:lnTo>
                    <a:pt x="103" y="22703"/>
                  </a:lnTo>
                  <a:lnTo>
                    <a:pt x="206" y="22575"/>
                  </a:lnTo>
                  <a:lnTo>
                    <a:pt x="206" y="22575"/>
                  </a:lnTo>
                  <a:lnTo>
                    <a:pt x="565" y="22267"/>
                  </a:lnTo>
                  <a:lnTo>
                    <a:pt x="719" y="22165"/>
                  </a:lnTo>
                  <a:lnTo>
                    <a:pt x="873" y="22088"/>
                  </a:lnTo>
                  <a:lnTo>
                    <a:pt x="1001" y="22036"/>
                  </a:lnTo>
                  <a:lnTo>
                    <a:pt x="1104" y="22011"/>
                  </a:lnTo>
                  <a:lnTo>
                    <a:pt x="1360" y="21985"/>
                  </a:lnTo>
                  <a:lnTo>
                    <a:pt x="1668" y="21985"/>
                  </a:lnTo>
                  <a:lnTo>
                    <a:pt x="2079" y="21908"/>
                  </a:lnTo>
                  <a:lnTo>
                    <a:pt x="2335" y="21857"/>
                  </a:lnTo>
                  <a:lnTo>
                    <a:pt x="2643" y="21780"/>
                  </a:lnTo>
                  <a:lnTo>
                    <a:pt x="3002" y="21652"/>
                  </a:lnTo>
                  <a:lnTo>
                    <a:pt x="3387" y="21498"/>
                  </a:lnTo>
                  <a:lnTo>
                    <a:pt x="3387" y="21498"/>
                  </a:lnTo>
                  <a:lnTo>
                    <a:pt x="3874" y="21292"/>
                  </a:lnTo>
                  <a:lnTo>
                    <a:pt x="4439" y="20985"/>
                  </a:lnTo>
                  <a:lnTo>
                    <a:pt x="5106" y="20625"/>
                  </a:lnTo>
                  <a:lnTo>
                    <a:pt x="5798" y="20189"/>
                  </a:lnTo>
                  <a:lnTo>
                    <a:pt x="7363" y="19189"/>
                  </a:lnTo>
                  <a:lnTo>
                    <a:pt x="8979" y="18086"/>
                  </a:lnTo>
                  <a:lnTo>
                    <a:pt x="10544" y="16983"/>
                  </a:lnTo>
                  <a:lnTo>
                    <a:pt x="11955" y="15957"/>
                  </a:lnTo>
                  <a:lnTo>
                    <a:pt x="13084" y="15110"/>
                  </a:lnTo>
                  <a:lnTo>
                    <a:pt x="13828" y="14520"/>
                  </a:lnTo>
                  <a:lnTo>
                    <a:pt x="13828" y="14520"/>
                  </a:lnTo>
                  <a:lnTo>
                    <a:pt x="14212" y="14186"/>
                  </a:lnTo>
                  <a:lnTo>
                    <a:pt x="14803" y="13648"/>
                  </a:lnTo>
                  <a:lnTo>
                    <a:pt x="16573" y="11980"/>
                  </a:lnTo>
                  <a:lnTo>
                    <a:pt x="21370" y="7363"/>
                  </a:lnTo>
                  <a:lnTo>
                    <a:pt x="23961" y="4926"/>
                  </a:lnTo>
                  <a:lnTo>
                    <a:pt x="26295" y="2771"/>
                  </a:lnTo>
                  <a:lnTo>
                    <a:pt x="27296" y="1873"/>
                  </a:lnTo>
                  <a:lnTo>
                    <a:pt x="28142" y="1155"/>
                  </a:lnTo>
                  <a:lnTo>
                    <a:pt x="28809" y="616"/>
                  </a:lnTo>
                  <a:lnTo>
                    <a:pt x="29066" y="436"/>
                  </a:lnTo>
                  <a:lnTo>
                    <a:pt x="29245" y="334"/>
                  </a:lnTo>
                  <a:lnTo>
                    <a:pt x="29245" y="334"/>
                  </a:lnTo>
                  <a:lnTo>
                    <a:pt x="29450" y="257"/>
                  </a:lnTo>
                  <a:lnTo>
                    <a:pt x="29656" y="180"/>
                  </a:lnTo>
                  <a:lnTo>
                    <a:pt x="29938" y="129"/>
                  </a:lnTo>
                  <a:lnTo>
                    <a:pt x="30220" y="77"/>
                  </a:lnTo>
                  <a:lnTo>
                    <a:pt x="30887" y="26"/>
                  </a:lnTo>
                  <a:lnTo>
                    <a:pt x="31657" y="0"/>
                  </a:lnTo>
                  <a:lnTo>
                    <a:pt x="32503" y="0"/>
                  </a:lnTo>
                  <a:lnTo>
                    <a:pt x="33401" y="26"/>
                  </a:lnTo>
                  <a:lnTo>
                    <a:pt x="34325" y="77"/>
                  </a:lnTo>
                  <a:lnTo>
                    <a:pt x="35248" y="154"/>
                  </a:lnTo>
                  <a:lnTo>
                    <a:pt x="36992" y="308"/>
                  </a:lnTo>
                  <a:lnTo>
                    <a:pt x="38480" y="462"/>
                  </a:lnTo>
                  <a:lnTo>
                    <a:pt x="39891" y="64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29"/>
            <p:cNvSpPr/>
            <p:nvPr/>
          </p:nvSpPr>
          <p:spPr>
            <a:xfrm>
              <a:off x="2099875" y="3711425"/>
              <a:ext cx="131500" cy="370050"/>
            </a:xfrm>
            <a:custGeom>
              <a:avLst/>
              <a:gdLst/>
              <a:ahLst/>
              <a:cxnLst/>
              <a:rect l="l" t="t" r="r" b="b"/>
              <a:pathLst>
                <a:path w="5260" h="14802" extrusionOk="0">
                  <a:moveTo>
                    <a:pt x="2156" y="0"/>
                  </a:moveTo>
                  <a:lnTo>
                    <a:pt x="1848" y="26"/>
                  </a:lnTo>
                  <a:lnTo>
                    <a:pt x="1540" y="77"/>
                  </a:lnTo>
                  <a:lnTo>
                    <a:pt x="1258" y="128"/>
                  </a:lnTo>
                  <a:lnTo>
                    <a:pt x="976" y="231"/>
                  </a:lnTo>
                  <a:lnTo>
                    <a:pt x="745" y="334"/>
                  </a:lnTo>
                  <a:lnTo>
                    <a:pt x="514" y="436"/>
                  </a:lnTo>
                  <a:lnTo>
                    <a:pt x="463" y="513"/>
                  </a:lnTo>
                  <a:lnTo>
                    <a:pt x="386" y="616"/>
                  </a:lnTo>
                  <a:lnTo>
                    <a:pt x="258" y="975"/>
                  </a:lnTo>
                  <a:lnTo>
                    <a:pt x="155" y="1437"/>
                  </a:lnTo>
                  <a:lnTo>
                    <a:pt x="52" y="1975"/>
                  </a:lnTo>
                  <a:lnTo>
                    <a:pt x="1" y="2514"/>
                  </a:lnTo>
                  <a:lnTo>
                    <a:pt x="1" y="3001"/>
                  </a:lnTo>
                  <a:lnTo>
                    <a:pt x="27" y="3232"/>
                  </a:lnTo>
                  <a:lnTo>
                    <a:pt x="52" y="3412"/>
                  </a:lnTo>
                  <a:lnTo>
                    <a:pt x="104" y="3566"/>
                  </a:lnTo>
                  <a:lnTo>
                    <a:pt x="181" y="3668"/>
                  </a:lnTo>
                  <a:lnTo>
                    <a:pt x="360" y="3822"/>
                  </a:lnTo>
                  <a:lnTo>
                    <a:pt x="488" y="3925"/>
                  </a:lnTo>
                  <a:lnTo>
                    <a:pt x="771" y="4053"/>
                  </a:lnTo>
                  <a:lnTo>
                    <a:pt x="899" y="4130"/>
                  </a:lnTo>
                  <a:lnTo>
                    <a:pt x="1027" y="4233"/>
                  </a:lnTo>
                  <a:lnTo>
                    <a:pt x="1130" y="4361"/>
                  </a:lnTo>
                  <a:lnTo>
                    <a:pt x="1258" y="4541"/>
                  </a:lnTo>
                  <a:lnTo>
                    <a:pt x="1335" y="4720"/>
                  </a:lnTo>
                  <a:lnTo>
                    <a:pt x="1386" y="4951"/>
                  </a:lnTo>
                  <a:lnTo>
                    <a:pt x="1412" y="5208"/>
                  </a:lnTo>
                  <a:lnTo>
                    <a:pt x="1438" y="5490"/>
                  </a:lnTo>
                  <a:lnTo>
                    <a:pt x="1412" y="6131"/>
                  </a:lnTo>
                  <a:lnTo>
                    <a:pt x="1335" y="6849"/>
                  </a:lnTo>
                  <a:lnTo>
                    <a:pt x="1155" y="8312"/>
                  </a:lnTo>
                  <a:lnTo>
                    <a:pt x="1078" y="9030"/>
                  </a:lnTo>
                  <a:lnTo>
                    <a:pt x="1053" y="9671"/>
                  </a:lnTo>
                  <a:lnTo>
                    <a:pt x="1053" y="9979"/>
                  </a:lnTo>
                  <a:lnTo>
                    <a:pt x="1104" y="10338"/>
                  </a:lnTo>
                  <a:lnTo>
                    <a:pt x="1155" y="10723"/>
                  </a:lnTo>
                  <a:lnTo>
                    <a:pt x="1232" y="11108"/>
                  </a:lnTo>
                  <a:lnTo>
                    <a:pt x="1335" y="11518"/>
                  </a:lnTo>
                  <a:lnTo>
                    <a:pt x="1463" y="11929"/>
                  </a:lnTo>
                  <a:lnTo>
                    <a:pt x="1591" y="12339"/>
                  </a:lnTo>
                  <a:lnTo>
                    <a:pt x="1745" y="12750"/>
                  </a:lnTo>
                  <a:lnTo>
                    <a:pt x="1925" y="13134"/>
                  </a:lnTo>
                  <a:lnTo>
                    <a:pt x="2105" y="13519"/>
                  </a:lnTo>
                  <a:lnTo>
                    <a:pt x="2310" y="13853"/>
                  </a:lnTo>
                  <a:lnTo>
                    <a:pt x="2515" y="14135"/>
                  </a:lnTo>
                  <a:lnTo>
                    <a:pt x="2746" y="14391"/>
                  </a:lnTo>
                  <a:lnTo>
                    <a:pt x="2977" y="14597"/>
                  </a:lnTo>
                  <a:lnTo>
                    <a:pt x="3208" y="14725"/>
                  </a:lnTo>
                  <a:lnTo>
                    <a:pt x="3336" y="14776"/>
                  </a:lnTo>
                  <a:lnTo>
                    <a:pt x="3439" y="14802"/>
                  </a:lnTo>
                  <a:lnTo>
                    <a:pt x="3567" y="14802"/>
                  </a:lnTo>
                  <a:lnTo>
                    <a:pt x="3695" y="14776"/>
                  </a:lnTo>
                  <a:lnTo>
                    <a:pt x="3798" y="14725"/>
                  </a:lnTo>
                  <a:lnTo>
                    <a:pt x="3926" y="14648"/>
                  </a:lnTo>
                  <a:lnTo>
                    <a:pt x="4029" y="14571"/>
                  </a:lnTo>
                  <a:lnTo>
                    <a:pt x="4131" y="14468"/>
                  </a:lnTo>
                  <a:lnTo>
                    <a:pt x="4311" y="14212"/>
                  </a:lnTo>
                  <a:lnTo>
                    <a:pt x="4465" y="13930"/>
                  </a:lnTo>
                  <a:lnTo>
                    <a:pt x="4593" y="13571"/>
                  </a:lnTo>
                  <a:lnTo>
                    <a:pt x="4721" y="13211"/>
                  </a:lnTo>
                  <a:lnTo>
                    <a:pt x="4824" y="12801"/>
                  </a:lnTo>
                  <a:lnTo>
                    <a:pt x="4901" y="12416"/>
                  </a:lnTo>
                  <a:lnTo>
                    <a:pt x="4952" y="12006"/>
                  </a:lnTo>
                  <a:lnTo>
                    <a:pt x="5003" y="11621"/>
                  </a:lnTo>
                  <a:lnTo>
                    <a:pt x="5003" y="11262"/>
                  </a:lnTo>
                  <a:lnTo>
                    <a:pt x="5003" y="10928"/>
                  </a:lnTo>
                  <a:lnTo>
                    <a:pt x="5003" y="10646"/>
                  </a:lnTo>
                  <a:lnTo>
                    <a:pt x="4952" y="10415"/>
                  </a:lnTo>
                  <a:lnTo>
                    <a:pt x="4901" y="10261"/>
                  </a:lnTo>
                  <a:lnTo>
                    <a:pt x="4567" y="9569"/>
                  </a:lnTo>
                  <a:lnTo>
                    <a:pt x="4388" y="9184"/>
                  </a:lnTo>
                  <a:lnTo>
                    <a:pt x="4234" y="8799"/>
                  </a:lnTo>
                  <a:lnTo>
                    <a:pt x="4080" y="8337"/>
                  </a:lnTo>
                  <a:lnTo>
                    <a:pt x="3952" y="7824"/>
                  </a:lnTo>
                  <a:lnTo>
                    <a:pt x="3849" y="7234"/>
                  </a:lnTo>
                  <a:lnTo>
                    <a:pt x="3772" y="6567"/>
                  </a:lnTo>
                  <a:lnTo>
                    <a:pt x="3746" y="6208"/>
                  </a:lnTo>
                  <a:lnTo>
                    <a:pt x="3746" y="5875"/>
                  </a:lnTo>
                  <a:lnTo>
                    <a:pt x="3746" y="5567"/>
                  </a:lnTo>
                  <a:lnTo>
                    <a:pt x="3798" y="5310"/>
                  </a:lnTo>
                  <a:lnTo>
                    <a:pt x="3849" y="5054"/>
                  </a:lnTo>
                  <a:lnTo>
                    <a:pt x="3900" y="4797"/>
                  </a:lnTo>
                  <a:lnTo>
                    <a:pt x="4054" y="4387"/>
                  </a:lnTo>
                  <a:lnTo>
                    <a:pt x="4234" y="4028"/>
                  </a:lnTo>
                  <a:lnTo>
                    <a:pt x="4413" y="3745"/>
                  </a:lnTo>
                  <a:lnTo>
                    <a:pt x="4747" y="3258"/>
                  </a:lnTo>
                  <a:lnTo>
                    <a:pt x="4824" y="3104"/>
                  </a:lnTo>
                  <a:lnTo>
                    <a:pt x="4926" y="2925"/>
                  </a:lnTo>
                  <a:lnTo>
                    <a:pt x="5029" y="2694"/>
                  </a:lnTo>
                  <a:lnTo>
                    <a:pt x="5106" y="2411"/>
                  </a:lnTo>
                  <a:lnTo>
                    <a:pt x="5183" y="2078"/>
                  </a:lnTo>
                  <a:lnTo>
                    <a:pt x="5234" y="1744"/>
                  </a:lnTo>
                  <a:lnTo>
                    <a:pt x="5260" y="1360"/>
                  </a:lnTo>
                  <a:lnTo>
                    <a:pt x="5260" y="924"/>
                  </a:lnTo>
                  <a:lnTo>
                    <a:pt x="5234" y="770"/>
                  </a:lnTo>
                  <a:lnTo>
                    <a:pt x="5157" y="616"/>
                  </a:lnTo>
                  <a:lnTo>
                    <a:pt x="5029" y="513"/>
                  </a:lnTo>
                  <a:lnTo>
                    <a:pt x="4849" y="436"/>
                  </a:lnTo>
                  <a:lnTo>
                    <a:pt x="3823" y="205"/>
                  </a:lnTo>
                  <a:lnTo>
                    <a:pt x="3259" y="103"/>
                  </a:lnTo>
                  <a:lnTo>
                    <a:pt x="2772" y="26"/>
                  </a:lnTo>
                  <a:lnTo>
                    <a:pt x="2464" y="0"/>
                  </a:ln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29"/>
            <p:cNvSpPr/>
            <p:nvPr/>
          </p:nvSpPr>
          <p:spPr>
            <a:xfrm>
              <a:off x="3340850" y="3070725"/>
              <a:ext cx="512450" cy="1178775"/>
            </a:xfrm>
            <a:custGeom>
              <a:avLst/>
              <a:gdLst/>
              <a:ahLst/>
              <a:cxnLst/>
              <a:rect l="l" t="t" r="r" b="b"/>
              <a:pathLst>
                <a:path w="20498" h="47151" extrusionOk="0">
                  <a:moveTo>
                    <a:pt x="5773" y="1"/>
                  </a:moveTo>
                  <a:lnTo>
                    <a:pt x="5311" y="52"/>
                  </a:lnTo>
                  <a:lnTo>
                    <a:pt x="4824" y="103"/>
                  </a:lnTo>
                  <a:lnTo>
                    <a:pt x="3746" y="257"/>
                  </a:lnTo>
                  <a:lnTo>
                    <a:pt x="3156" y="360"/>
                  </a:lnTo>
                  <a:lnTo>
                    <a:pt x="2515" y="411"/>
                  </a:lnTo>
                  <a:lnTo>
                    <a:pt x="2412" y="385"/>
                  </a:lnTo>
                  <a:lnTo>
                    <a:pt x="2104" y="334"/>
                  </a:lnTo>
                  <a:lnTo>
                    <a:pt x="1668" y="308"/>
                  </a:lnTo>
                  <a:lnTo>
                    <a:pt x="1437" y="308"/>
                  </a:lnTo>
                  <a:lnTo>
                    <a:pt x="1181" y="334"/>
                  </a:lnTo>
                  <a:lnTo>
                    <a:pt x="950" y="385"/>
                  </a:lnTo>
                  <a:lnTo>
                    <a:pt x="719" y="462"/>
                  </a:lnTo>
                  <a:lnTo>
                    <a:pt x="488" y="565"/>
                  </a:lnTo>
                  <a:lnTo>
                    <a:pt x="309" y="719"/>
                  </a:lnTo>
                  <a:lnTo>
                    <a:pt x="232" y="796"/>
                  </a:lnTo>
                  <a:lnTo>
                    <a:pt x="180" y="899"/>
                  </a:lnTo>
                  <a:lnTo>
                    <a:pt x="103" y="1027"/>
                  </a:lnTo>
                  <a:lnTo>
                    <a:pt x="78" y="1155"/>
                  </a:lnTo>
                  <a:lnTo>
                    <a:pt x="26" y="1283"/>
                  </a:lnTo>
                  <a:lnTo>
                    <a:pt x="26" y="1437"/>
                  </a:lnTo>
                  <a:lnTo>
                    <a:pt x="1" y="1617"/>
                  </a:lnTo>
                  <a:lnTo>
                    <a:pt x="26" y="1796"/>
                  </a:lnTo>
                  <a:lnTo>
                    <a:pt x="103" y="2232"/>
                  </a:lnTo>
                  <a:lnTo>
                    <a:pt x="232" y="2925"/>
                  </a:lnTo>
                  <a:lnTo>
                    <a:pt x="693" y="5054"/>
                  </a:lnTo>
                  <a:lnTo>
                    <a:pt x="1335" y="7902"/>
                  </a:lnTo>
                  <a:lnTo>
                    <a:pt x="2104" y="11288"/>
                  </a:lnTo>
                  <a:lnTo>
                    <a:pt x="3130" y="15726"/>
                  </a:lnTo>
                  <a:lnTo>
                    <a:pt x="4362" y="20857"/>
                  </a:lnTo>
                  <a:lnTo>
                    <a:pt x="5465" y="25449"/>
                  </a:lnTo>
                  <a:lnTo>
                    <a:pt x="6311" y="28912"/>
                  </a:lnTo>
                  <a:lnTo>
                    <a:pt x="6619" y="30040"/>
                  </a:lnTo>
                  <a:lnTo>
                    <a:pt x="6799" y="30630"/>
                  </a:lnTo>
                  <a:lnTo>
                    <a:pt x="7081" y="31554"/>
                  </a:lnTo>
                  <a:lnTo>
                    <a:pt x="7517" y="32965"/>
                  </a:lnTo>
                  <a:lnTo>
                    <a:pt x="8005" y="34684"/>
                  </a:lnTo>
                  <a:lnTo>
                    <a:pt x="8518" y="36582"/>
                  </a:lnTo>
                  <a:lnTo>
                    <a:pt x="9031" y="38532"/>
                  </a:lnTo>
                  <a:lnTo>
                    <a:pt x="9441" y="40379"/>
                  </a:lnTo>
                  <a:lnTo>
                    <a:pt x="9621" y="41225"/>
                  </a:lnTo>
                  <a:lnTo>
                    <a:pt x="9749" y="41995"/>
                  </a:lnTo>
                  <a:lnTo>
                    <a:pt x="9852" y="42636"/>
                  </a:lnTo>
                  <a:lnTo>
                    <a:pt x="9877" y="43200"/>
                  </a:lnTo>
                  <a:lnTo>
                    <a:pt x="9877" y="43637"/>
                  </a:lnTo>
                  <a:lnTo>
                    <a:pt x="9877" y="44021"/>
                  </a:lnTo>
                  <a:lnTo>
                    <a:pt x="9852" y="44355"/>
                  </a:lnTo>
                  <a:lnTo>
                    <a:pt x="9826" y="44611"/>
                  </a:lnTo>
                  <a:lnTo>
                    <a:pt x="9723" y="45047"/>
                  </a:lnTo>
                  <a:lnTo>
                    <a:pt x="9646" y="45355"/>
                  </a:lnTo>
                  <a:lnTo>
                    <a:pt x="9569" y="45612"/>
                  </a:lnTo>
                  <a:lnTo>
                    <a:pt x="9544" y="45740"/>
                  </a:lnTo>
                  <a:lnTo>
                    <a:pt x="9544" y="45894"/>
                  </a:lnTo>
                  <a:lnTo>
                    <a:pt x="9569" y="46048"/>
                  </a:lnTo>
                  <a:lnTo>
                    <a:pt x="9621" y="46227"/>
                  </a:lnTo>
                  <a:lnTo>
                    <a:pt x="9800" y="46689"/>
                  </a:lnTo>
                  <a:lnTo>
                    <a:pt x="9877" y="46818"/>
                  </a:lnTo>
                  <a:lnTo>
                    <a:pt x="10031" y="46920"/>
                  </a:lnTo>
                  <a:lnTo>
                    <a:pt x="10211" y="46997"/>
                  </a:lnTo>
                  <a:lnTo>
                    <a:pt x="10467" y="47074"/>
                  </a:lnTo>
                  <a:lnTo>
                    <a:pt x="10749" y="47125"/>
                  </a:lnTo>
                  <a:lnTo>
                    <a:pt x="11057" y="47151"/>
                  </a:lnTo>
                  <a:lnTo>
                    <a:pt x="11827" y="47151"/>
                  </a:lnTo>
                  <a:lnTo>
                    <a:pt x="12673" y="47100"/>
                  </a:lnTo>
                  <a:lnTo>
                    <a:pt x="13623" y="47023"/>
                  </a:lnTo>
                  <a:lnTo>
                    <a:pt x="14597" y="46869"/>
                  </a:lnTo>
                  <a:lnTo>
                    <a:pt x="15624" y="46715"/>
                  </a:lnTo>
                  <a:lnTo>
                    <a:pt x="16598" y="46510"/>
                  </a:lnTo>
                  <a:lnTo>
                    <a:pt x="17547" y="46304"/>
                  </a:lnTo>
                  <a:lnTo>
                    <a:pt x="18420" y="46074"/>
                  </a:lnTo>
                  <a:lnTo>
                    <a:pt x="19164" y="45868"/>
                  </a:lnTo>
                  <a:lnTo>
                    <a:pt x="19779" y="45663"/>
                  </a:lnTo>
                  <a:lnTo>
                    <a:pt x="20215" y="45458"/>
                  </a:lnTo>
                  <a:lnTo>
                    <a:pt x="20369" y="45381"/>
                  </a:lnTo>
                  <a:lnTo>
                    <a:pt x="20472" y="45304"/>
                  </a:lnTo>
                  <a:lnTo>
                    <a:pt x="20498" y="45227"/>
                  </a:lnTo>
                  <a:lnTo>
                    <a:pt x="20498" y="45201"/>
                  </a:lnTo>
                  <a:lnTo>
                    <a:pt x="20472" y="45176"/>
                  </a:lnTo>
                  <a:lnTo>
                    <a:pt x="20318" y="45073"/>
                  </a:lnTo>
                  <a:lnTo>
                    <a:pt x="20087" y="44996"/>
                  </a:lnTo>
                  <a:lnTo>
                    <a:pt x="19805" y="44894"/>
                  </a:lnTo>
                  <a:lnTo>
                    <a:pt x="19471" y="44817"/>
                  </a:lnTo>
                  <a:lnTo>
                    <a:pt x="18702" y="44688"/>
                  </a:lnTo>
                  <a:lnTo>
                    <a:pt x="17855" y="44534"/>
                  </a:lnTo>
                  <a:lnTo>
                    <a:pt x="16957" y="44355"/>
                  </a:lnTo>
                  <a:lnTo>
                    <a:pt x="16521" y="44252"/>
                  </a:lnTo>
                  <a:lnTo>
                    <a:pt x="16111" y="44124"/>
                  </a:lnTo>
                  <a:lnTo>
                    <a:pt x="15726" y="43996"/>
                  </a:lnTo>
                  <a:lnTo>
                    <a:pt x="15367" y="43842"/>
                  </a:lnTo>
                  <a:lnTo>
                    <a:pt x="15059" y="43662"/>
                  </a:lnTo>
                  <a:lnTo>
                    <a:pt x="14803" y="43457"/>
                  </a:lnTo>
                  <a:lnTo>
                    <a:pt x="14751" y="43380"/>
                  </a:lnTo>
                  <a:lnTo>
                    <a:pt x="14700" y="43200"/>
                  </a:lnTo>
                  <a:lnTo>
                    <a:pt x="14546" y="42610"/>
                  </a:lnTo>
                  <a:lnTo>
                    <a:pt x="14366" y="41687"/>
                  </a:lnTo>
                  <a:lnTo>
                    <a:pt x="14161" y="40481"/>
                  </a:lnTo>
                  <a:lnTo>
                    <a:pt x="13648" y="37352"/>
                  </a:lnTo>
                  <a:lnTo>
                    <a:pt x="13058" y="33427"/>
                  </a:lnTo>
                  <a:lnTo>
                    <a:pt x="12391" y="28963"/>
                  </a:lnTo>
                  <a:lnTo>
                    <a:pt x="11699" y="24192"/>
                  </a:lnTo>
                  <a:lnTo>
                    <a:pt x="10339" y="14700"/>
                  </a:lnTo>
                  <a:lnTo>
                    <a:pt x="9698" y="10159"/>
                  </a:lnTo>
                  <a:lnTo>
                    <a:pt x="9031" y="5670"/>
                  </a:lnTo>
                  <a:lnTo>
                    <a:pt x="8774" y="4079"/>
                  </a:lnTo>
                  <a:lnTo>
                    <a:pt x="8595" y="3053"/>
                  </a:lnTo>
                  <a:lnTo>
                    <a:pt x="8441" y="2335"/>
                  </a:lnTo>
                  <a:lnTo>
                    <a:pt x="8235" y="1719"/>
                  </a:lnTo>
                  <a:lnTo>
                    <a:pt x="8133" y="1463"/>
                  </a:lnTo>
                  <a:lnTo>
                    <a:pt x="8030" y="1232"/>
                  </a:lnTo>
                  <a:lnTo>
                    <a:pt x="7902" y="1001"/>
                  </a:lnTo>
                  <a:lnTo>
                    <a:pt x="7799" y="822"/>
                  </a:lnTo>
                  <a:lnTo>
                    <a:pt x="7671" y="668"/>
                  </a:lnTo>
                  <a:lnTo>
                    <a:pt x="7517" y="514"/>
                  </a:lnTo>
                  <a:lnTo>
                    <a:pt x="7389" y="385"/>
                  </a:lnTo>
                  <a:lnTo>
                    <a:pt x="7235" y="283"/>
                  </a:lnTo>
                  <a:lnTo>
                    <a:pt x="7081" y="206"/>
                  </a:lnTo>
                  <a:lnTo>
                    <a:pt x="6901" y="129"/>
                  </a:lnTo>
                  <a:lnTo>
                    <a:pt x="6748" y="78"/>
                  </a:lnTo>
                  <a:lnTo>
                    <a:pt x="6568" y="52"/>
                  </a:lnTo>
                  <a:lnTo>
                    <a:pt x="6183" y="1"/>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29"/>
            <p:cNvSpPr/>
            <p:nvPr/>
          </p:nvSpPr>
          <p:spPr>
            <a:xfrm>
              <a:off x="3565325" y="4186000"/>
              <a:ext cx="376475" cy="134050"/>
            </a:xfrm>
            <a:custGeom>
              <a:avLst/>
              <a:gdLst/>
              <a:ahLst/>
              <a:cxnLst/>
              <a:rect l="l" t="t" r="r" b="b"/>
              <a:pathLst>
                <a:path w="15059" h="5362" extrusionOk="0">
                  <a:moveTo>
                    <a:pt x="1180" y="0"/>
                  </a:moveTo>
                  <a:lnTo>
                    <a:pt x="770" y="26"/>
                  </a:lnTo>
                  <a:lnTo>
                    <a:pt x="590" y="77"/>
                  </a:lnTo>
                  <a:lnTo>
                    <a:pt x="436" y="154"/>
                  </a:lnTo>
                  <a:lnTo>
                    <a:pt x="334" y="308"/>
                  </a:lnTo>
                  <a:lnTo>
                    <a:pt x="257" y="488"/>
                  </a:lnTo>
                  <a:lnTo>
                    <a:pt x="180" y="975"/>
                  </a:lnTo>
                  <a:lnTo>
                    <a:pt x="129" y="1565"/>
                  </a:lnTo>
                  <a:lnTo>
                    <a:pt x="26" y="2668"/>
                  </a:lnTo>
                  <a:lnTo>
                    <a:pt x="0" y="2976"/>
                  </a:lnTo>
                  <a:lnTo>
                    <a:pt x="26" y="3310"/>
                  </a:lnTo>
                  <a:lnTo>
                    <a:pt x="52" y="3617"/>
                  </a:lnTo>
                  <a:lnTo>
                    <a:pt x="103" y="3925"/>
                  </a:lnTo>
                  <a:lnTo>
                    <a:pt x="180" y="4233"/>
                  </a:lnTo>
                  <a:lnTo>
                    <a:pt x="283" y="4515"/>
                  </a:lnTo>
                  <a:lnTo>
                    <a:pt x="385" y="4797"/>
                  </a:lnTo>
                  <a:lnTo>
                    <a:pt x="539" y="5028"/>
                  </a:lnTo>
                  <a:lnTo>
                    <a:pt x="642" y="5131"/>
                  </a:lnTo>
                  <a:lnTo>
                    <a:pt x="796" y="5208"/>
                  </a:lnTo>
                  <a:lnTo>
                    <a:pt x="975" y="5285"/>
                  </a:lnTo>
                  <a:lnTo>
                    <a:pt x="1180" y="5311"/>
                  </a:lnTo>
                  <a:lnTo>
                    <a:pt x="1411" y="5362"/>
                  </a:lnTo>
                  <a:lnTo>
                    <a:pt x="2181" y="5362"/>
                  </a:lnTo>
                  <a:lnTo>
                    <a:pt x="2694" y="5311"/>
                  </a:lnTo>
                  <a:lnTo>
                    <a:pt x="3130" y="5234"/>
                  </a:lnTo>
                  <a:lnTo>
                    <a:pt x="3438" y="5131"/>
                  </a:lnTo>
                  <a:lnTo>
                    <a:pt x="3540" y="5080"/>
                  </a:lnTo>
                  <a:lnTo>
                    <a:pt x="3592" y="5028"/>
                  </a:lnTo>
                  <a:lnTo>
                    <a:pt x="3694" y="4849"/>
                  </a:lnTo>
                  <a:lnTo>
                    <a:pt x="3823" y="4746"/>
                  </a:lnTo>
                  <a:lnTo>
                    <a:pt x="4002" y="4618"/>
                  </a:lnTo>
                  <a:lnTo>
                    <a:pt x="4259" y="4438"/>
                  </a:lnTo>
                  <a:lnTo>
                    <a:pt x="4361" y="4387"/>
                  </a:lnTo>
                  <a:lnTo>
                    <a:pt x="4541" y="4336"/>
                  </a:lnTo>
                  <a:lnTo>
                    <a:pt x="4797" y="4336"/>
                  </a:lnTo>
                  <a:lnTo>
                    <a:pt x="5105" y="4310"/>
                  </a:lnTo>
                  <a:lnTo>
                    <a:pt x="5824" y="4336"/>
                  </a:lnTo>
                  <a:lnTo>
                    <a:pt x="6670" y="4361"/>
                  </a:lnTo>
                  <a:lnTo>
                    <a:pt x="8466" y="4464"/>
                  </a:lnTo>
                  <a:lnTo>
                    <a:pt x="9312" y="4490"/>
                  </a:lnTo>
                  <a:lnTo>
                    <a:pt x="10005" y="4490"/>
                  </a:lnTo>
                  <a:lnTo>
                    <a:pt x="10339" y="4464"/>
                  </a:lnTo>
                  <a:lnTo>
                    <a:pt x="10672" y="4413"/>
                  </a:lnTo>
                  <a:lnTo>
                    <a:pt x="11057" y="4336"/>
                  </a:lnTo>
                  <a:lnTo>
                    <a:pt x="11467" y="4259"/>
                  </a:lnTo>
                  <a:lnTo>
                    <a:pt x="11852" y="4156"/>
                  </a:lnTo>
                  <a:lnTo>
                    <a:pt x="12263" y="4028"/>
                  </a:lnTo>
                  <a:lnTo>
                    <a:pt x="12673" y="3874"/>
                  </a:lnTo>
                  <a:lnTo>
                    <a:pt x="13083" y="3720"/>
                  </a:lnTo>
                  <a:lnTo>
                    <a:pt x="13443" y="3540"/>
                  </a:lnTo>
                  <a:lnTo>
                    <a:pt x="13802" y="3361"/>
                  </a:lnTo>
                  <a:lnTo>
                    <a:pt x="14135" y="3156"/>
                  </a:lnTo>
                  <a:lnTo>
                    <a:pt x="14417" y="2925"/>
                  </a:lnTo>
                  <a:lnTo>
                    <a:pt x="14648" y="2720"/>
                  </a:lnTo>
                  <a:lnTo>
                    <a:pt x="14853" y="2463"/>
                  </a:lnTo>
                  <a:lnTo>
                    <a:pt x="14982" y="2232"/>
                  </a:lnTo>
                  <a:lnTo>
                    <a:pt x="15033" y="2104"/>
                  </a:lnTo>
                  <a:lnTo>
                    <a:pt x="15059" y="1976"/>
                  </a:lnTo>
                  <a:lnTo>
                    <a:pt x="15059" y="1847"/>
                  </a:lnTo>
                  <a:lnTo>
                    <a:pt x="15007" y="1719"/>
                  </a:lnTo>
                  <a:lnTo>
                    <a:pt x="14956" y="1591"/>
                  </a:lnTo>
                  <a:lnTo>
                    <a:pt x="14905" y="1463"/>
                  </a:lnTo>
                  <a:lnTo>
                    <a:pt x="14802" y="1334"/>
                  </a:lnTo>
                  <a:lnTo>
                    <a:pt x="14700" y="1232"/>
                  </a:lnTo>
                  <a:lnTo>
                    <a:pt x="14469" y="1026"/>
                  </a:lnTo>
                  <a:lnTo>
                    <a:pt x="14161" y="821"/>
                  </a:lnTo>
                  <a:lnTo>
                    <a:pt x="13827" y="667"/>
                  </a:lnTo>
                  <a:lnTo>
                    <a:pt x="13468" y="513"/>
                  </a:lnTo>
                  <a:lnTo>
                    <a:pt x="13083" y="385"/>
                  </a:lnTo>
                  <a:lnTo>
                    <a:pt x="12699" y="283"/>
                  </a:lnTo>
                  <a:lnTo>
                    <a:pt x="12288" y="206"/>
                  </a:lnTo>
                  <a:lnTo>
                    <a:pt x="11929" y="154"/>
                  </a:lnTo>
                  <a:lnTo>
                    <a:pt x="11570" y="129"/>
                  </a:lnTo>
                  <a:lnTo>
                    <a:pt x="11262" y="103"/>
                  </a:lnTo>
                  <a:lnTo>
                    <a:pt x="11006" y="129"/>
                  </a:lnTo>
                  <a:lnTo>
                    <a:pt x="10775" y="206"/>
                  </a:lnTo>
                  <a:lnTo>
                    <a:pt x="10698" y="231"/>
                  </a:lnTo>
                  <a:lnTo>
                    <a:pt x="10646" y="283"/>
                  </a:lnTo>
                  <a:lnTo>
                    <a:pt x="10082" y="744"/>
                  </a:lnTo>
                  <a:lnTo>
                    <a:pt x="9595" y="1103"/>
                  </a:lnTo>
                  <a:lnTo>
                    <a:pt x="9389" y="1257"/>
                  </a:lnTo>
                  <a:lnTo>
                    <a:pt x="9159" y="1360"/>
                  </a:lnTo>
                  <a:lnTo>
                    <a:pt x="8953" y="1463"/>
                  </a:lnTo>
                  <a:lnTo>
                    <a:pt x="8722" y="1540"/>
                  </a:lnTo>
                  <a:lnTo>
                    <a:pt x="8517" y="1616"/>
                  </a:lnTo>
                  <a:lnTo>
                    <a:pt x="8286" y="1668"/>
                  </a:lnTo>
                  <a:lnTo>
                    <a:pt x="7773" y="1719"/>
                  </a:lnTo>
                  <a:lnTo>
                    <a:pt x="6516" y="1719"/>
                  </a:lnTo>
                  <a:lnTo>
                    <a:pt x="6157" y="1693"/>
                  </a:lnTo>
                  <a:lnTo>
                    <a:pt x="5824" y="1642"/>
                  </a:lnTo>
                  <a:lnTo>
                    <a:pt x="5516" y="1591"/>
                  </a:lnTo>
                  <a:lnTo>
                    <a:pt x="5234" y="1540"/>
                  </a:lnTo>
                  <a:lnTo>
                    <a:pt x="4951" y="1463"/>
                  </a:lnTo>
                  <a:lnTo>
                    <a:pt x="4721" y="1360"/>
                  </a:lnTo>
                  <a:lnTo>
                    <a:pt x="4310" y="1180"/>
                  </a:lnTo>
                  <a:lnTo>
                    <a:pt x="3951" y="975"/>
                  </a:lnTo>
                  <a:lnTo>
                    <a:pt x="3669" y="770"/>
                  </a:lnTo>
                  <a:lnTo>
                    <a:pt x="3387" y="590"/>
                  </a:lnTo>
                  <a:lnTo>
                    <a:pt x="3156" y="436"/>
                  </a:lnTo>
                  <a:lnTo>
                    <a:pt x="3027" y="359"/>
                  </a:lnTo>
                  <a:lnTo>
                    <a:pt x="2822" y="283"/>
                  </a:lnTo>
                  <a:lnTo>
                    <a:pt x="2566" y="206"/>
                  </a:lnTo>
                  <a:lnTo>
                    <a:pt x="2283" y="129"/>
                  </a:lnTo>
                  <a:lnTo>
                    <a:pt x="1950" y="52"/>
                  </a:lnTo>
                  <a:lnTo>
                    <a:pt x="1591" y="0"/>
                  </a:lnTo>
                  <a:close/>
                </a:path>
              </a:pathLst>
            </a:custGeom>
            <a:solidFill>
              <a:srgbClr val="11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29"/>
            <p:cNvSpPr/>
            <p:nvPr/>
          </p:nvSpPr>
          <p:spPr>
            <a:xfrm>
              <a:off x="2563575" y="2360775"/>
              <a:ext cx="1110150" cy="1130050"/>
            </a:xfrm>
            <a:custGeom>
              <a:avLst/>
              <a:gdLst/>
              <a:ahLst/>
              <a:cxnLst/>
              <a:rect l="l" t="t" r="r" b="b"/>
              <a:pathLst>
                <a:path w="44406" h="45202" extrusionOk="0">
                  <a:moveTo>
                    <a:pt x="26654" y="1"/>
                  </a:moveTo>
                  <a:lnTo>
                    <a:pt x="26012" y="26"/>
                  </a:lnTo>
                  <a:lnTo>
                    <a:pt x="25345" y="78"/>
                  </a:lnTo>
                  <a:lnTo>
                    <a:pt x="24678" y="206"/>
                  </a:lnTo>
                  <a:lnTo>
                    <a:pt x="24011" y="334"/>
                  </a:lnTo>
                  <a:lnTo>
                    <a:pt x="23345" y="539"/>
                  </a:lnTo>
                  <a:lnTo>
                    <a:pt x="22883" y="693"/>
                  </a:lnTo>
                  <a:lnTo>
                    <a:pt x="22421" y="873"/>
                  </a:lnTo>
                  <a:lnTo>
                    <a:pt x="21985" y="1052"/>
                  </a:lnTo>
                  <a:lnTo>
                    <a:pt x="21523" y="1283"/>
                  </a:lnTo>
                  <a:lnTo>
                    <a:pt x="21087" y="1540"/>
                  </a:lnTo>
                  <a:lnTo>
                    <a:pt x="20625" y="1796"/>
                  </a:lnTo>
                  <a:lnTo>
                    <a:pt x="20189" y="2104"/>
                  </a:lnTo>
                  <a:lnTo>
                    <a:pt x="19727" y="2438"/>
                  </a:lnTo>
                  <a:lnTo>
                    <a:pt x="19676" y="2489"/>
                  </a:lnTo>
                  <a:lnTo>
                    <a:pt x="19650" y="2515"/>
                  </a:lnTo>
                  <a:lnTo>
                    <a:pt x="19266" y="2976"/>
                  </a:lnTo>
                  <a:lnTo>
                    <a:pt x="18881" y="3438"/>
                  </a:lnTo>
                  <a:lnTo>
                    <a:pt x="18163" y="4387"/>
                  </a:lnTo>
                  <a:lnTo>
                    <a:pt x="17521" y="5337"/>
                  </a:lnTo>
                  <a:lnTo>
                    <a:pt x="16931" y="6311"/>
                  </a:lnTo>
                  <a:lnTo>
                    <a:pt x="16367" y="7286"/>
                  </a:lnTo>
                  <a:lnTo>
                    <a:pt x="15879" y="8287"/>
                  </a:lnTo>
                  <a:lnTo>
                    <a:pt x="15392" y="9287"/>
                  </a:lnTo>
                  <a:lnTo>
                    <a:pt x="14956" y="10313"/>
                  </a:lnTo>
                  <a:lnTo>
                    <a:pt x="14545" y="11365"/>
                  </a:lnTo>
                  <a:lnTo>
                    <a:pt x="14161" y="12391"/>
                  </a:lnTo>
                  <a:lnTo>
                    <a:pt x="13442" y="14520"/>
                  </a:lnTo>
                  <a:lnTo>
                    <a:pt x="12724" y="16675"/>
                  </a:lnTo>
                  <a:lnTo>
                    <a:pt x="11980" y="18881"/>
                  </a:lnTo>
                  <a:lnTo>
                    <a:pt x="11595" y="19984"/>
                  </a:lnTo>
                  <a:lnTo>
                    <a:pt x="11185" y="21113"/>
                  </a:lnTo>
                  <a:lnTo>
                    <a:pt x="10749" y="22242"/>
                  </a:lnTo>
                  <a:lnTo>
                    <a:pt x="10261" y="23371"/>
                  </a:lnTo>
                  <a:lnTo>
                    <a:pt x="9748" y="24499"/>
                  </a:lnTo>
                  <a:lnTo>
                    <a:pt x="9184" y="25654"/>
                  </a:lnTo>
                  <a:lnTo>
                    <a:pt x="8594" y="26783"/>
                  </a:lnTo>
                  <a:lnTo>
                    <a:pt x="7927" y="27937"/>
                  </a:lnTo>
                  <a:lnTo>
                    <a:pt x="7209" y="29091"/>
                  </a:lnTo>
                  <a:lnTo>
                    <a:pt x="6413" y="30246"/>
                  </a:lnTo>
                  <a:lnTo>
                    <a:pt x="5567" y="31426"/>
                  </a:lnTo>
                  <a:lnTo>
                    <a:pt x="4618" y="32580"/>
                  </a:lnTo>
                  <a:lnTo>
                    <a:pt x="4130" y="33170"/>
                  </a:lnTo>
                  <a:lnTo>
                    <a:pt x="3617" y="33760"/>
                  </a:lnTo>
                  <a:lnTo>
                    <a:pt x="3053" y="34325"/>
                  </a:lnTo>
                  <a:lnTo>
                    <a:pt x="2489" y="34915"/>
                  </a:lnTo>
                  <a:lnTo>
                    <a:pt x="1924" y="35505"/>
                  </a:lnTo>
                  <a:lnTo>
                    <a:pt x="1308" y="36095"/>
                  </a:lnTo>
                  <a:lnTo>
                    <a:pt x="667" y="36685"/>
                  </a:lnTo>
                  <a:lnTo>
                    <a:pt x="0" y="37249"/>
                  </a:lnTo>
                  <a:lnTo>
                    <a:pt x="180" y="37531"/>
                  </a:lnTo>
                  <a:lnTo>
                    <a:pt x="385" y="37788"/>
                  </a:lnTo>
                  <a:lnTo>
                    <a:pt x="616" y="38044"/>
                  </a:lnTo>
                  <a:lnTo>
                    <a:pt x="898" y="38249"/>
                  </a:lnTo>
                  <a:lnTo>
                    <a:pt x="1180" y="38455"/>
                  </a:lnTo>
                  <a:lnTo>
                    <a:pt x="1488" y="38634"/>
                  </a:lnTo>
                  <a:lnTo>
                    <a:pt x="1822" y="38788"/>
                  </a:lnTo>
                  <a:lnTo>
                    <a:pt x="2155" y="38942"/>
                  </a:lnTo>
                  <a:lnTo>
                    <a:pt x="2540" y="39096"/>
                  </a:lnTo>
                  <a:lnTo>
                    <a:pt x="2925" y="39224"/>
                  </a:lnTo>
                  <a:lnTo>
                    <a:pt x="3720" y="39429"/>
                  </a:lnTo>
                  <a:lnTo>
                    <a:pt x="4566" y="39609"/>
                  </a:lnTo>
                  <a:lnTo>
                    <a:pt x="5413" y="39789"/>
                  </a:lnTo>
                  <a:lnTo>
                    <a:pt x="7157" y="40071"/>
                  </a:lnTo>
                  <a:lnTo>
                    <a:pt x="7978" y="40199"/>
                  </a:lnTo>
                  <a:lnTo>
                    <a:pt x="8774" y="40379"/>
                  </a:lnTo>
                  <a:lnTo>
                    <a:pt x="9517" y="40558"/>
                  </a:lnTo>
                  <a:lnTo>
                    <a:pt x="9877" y="40661"/>
                  </a:lnTo>
                  <a:lnTo>
                    <a:pt x="10210" y="40763"/>
                  </a:lnTo>
                  <a:lnTo>
                    <a:pt x="10518" y="40892"/>
                  </a:lnTo>
                  <a:lnTo>
                    <a:pt x="10800" y="41020"/>
                  </a:lnTo>
                  <a:lnTo>
                    <a:pt x="11057" y="41174"/>
                  </a:lnTo>
                  <a:lnTo>
                    <a:pt x="11288" y="41353"/>
                  </a:lnTo>
                  <a:lnTo>
                    <a:pt x="11621" y="41584"/>
                  </a:lnTo>
                  <a:lnTo>
                    <a:pt x="12057" y="41841"/>
                  </a:lnTo>
                  <a:lnTo>
                    <a:pt x="12570" y="42123"/>
                  </a:lnTo>
                  <a:lnTo>
                    <a:pt x="13186" y="42431"/>
                  </a:lnTo>
                  <a:lnTo>
                    <a:pt x="13776" y="42687"/>
                  </a:lnTo>
                  <a:lnTo>
                    <a:pt x="14469" y="42970"/>
                  </a:lnTo>
                  <a:lnTo>
                    <a:pt x="15238" y="43252"/>
                  </a:lnTo>
                  <a:lnTo>
                    <a:pt x="16059" y="43534"/>
                  </a:lnTo>
                  <a:lnTo>
                    <a:pt x="16931" y="43816"/>
                  </a:lnTo>
                  <a:lnTo>
                    <a:pt x="17829" y="44098"/>
                  </a:lnTo>
                  <a:lnTo>
                    <a:pt x="18727" y="44329"/>
                  </a:lnTo>
                  <a:lnTo>
                    <a:pt x="19650" y="44560"/>
                  </a:lnTo>
                  <a:lnTo>
                    <a:pt x="20548" y="44765"/>
                  </a:lnTo>
                  <a:lnTo>
                    <a:pt x="21446" y="44945"/>
                  </a:lnTo>
                  <a:lnTo>
                    <a:pt x="22293" y="45073"/>
                  </a:lnTo>
                  <a:lnTo>
                    <a:pt x="23088" y="45150"/>
                  </a:lnTo>
                  <a:lnTo>
                    <a:pt x="23832" y="45201"/>
                  </a:lnTo>
                  <a:lnTo>
                    <a:pt x="24473" y="45176"/>
                  </a:lnTo>
                  <a:lnTo>
                    <a:pt x="24755" y="45150"/>
                  </a:lnTo>
                  <a:lnTo>
                    <a:pt x="25038" y="45124"/>
                  </a:lnTo>
                  <a:lnTo>
                    <a:pt x="25268" y="45047"/>
                  </a:lnTo>
                  <a:lnTo>
                    <a:pt x="25499" y="44971"/>
                  </a:lnTo>
                  <a:lnTo>
                    <a:pt x="26064" y="44765"/>
                  </a:lnTo>
                  <a:lnTo>
                    <a:pt x="26628" y="44560"/>
                  </a:lnTo>
                  <a:lnTo>
                    <a:pt x="27218" y="44406"/>
                  </a:lnTo>
                  <a:lnTo>
                    <a:pt x="27783" y="44252"/>
                  </a:lnTo>
                  <a:lnTo>
                    <a:pt x="28347" y="44150"/>
                  </a:lnTo>
                  <a:lnTo>
                    <a:pt x="28937" y="44073"/>
                  </a:lnTo>
                  <a:lnTo>
                    <a:pt x="29501" y="43996"/>
                  </a:lnTo>
                  <a:lnTo>
                    <a:pt x="30091" y="43970"/>
                  </a:lnTo>
                  <a:lnTo>
                    <a:pt x="30656" y="43944"/>
                  </a:lnTo>
                  <a:lnTo>
                    <a:pt x="31246" y="43919"/>
                  </a:lnTo>
                  <a:lnTo>
                    <a:pt x="32400" y="43919"/>
                  </a:lnTo>
                  <a:lnTo>
                    <a:pt x="33554" y="43970"/>
                  </a:lnTo>
                  <a:lnTo>
                    <a:pt x="34683" y="44047"/>
                  </a:lnTo>
                  <a:lnTo>
                    <a:pt x="35940" y="44098"/>
                  </a:lnTo>
                  <a:lnTo>
                    <a:pt x="37146" y="44150"/>
                  </a:lnTo>
                  <a:lnTo>
                    <a:pt x="38352" y="44150"/>
                  </a:lnTo>
                  <a:lnTo>
                    <a:pt x="38942" y="44124"/>
                  </a:lnTo>
                  <a:lnTo>
                    <a:pt x="39532" y="44073"/>
                  </a:lnTo>
                  <a:lnTo>
                    <a:pt x="40096" y="44021"/>
                  </a:lnTo>
                  <a:lnTo>
                    <a:pt x="40686" y="43919"/>
                  </a:lnTo>
                  <a:lnTo>
                    <a:pt x="41250" y="43816"/>
                  </a:lnTo>
                  <a:lnTo>
                    <a:pt x="41789" y="43662"/>
                  </a:lnTo>
                  <a:lnTo>
                    <a:pt x="42353" y="43483"/>
                  </a:lnTo>
                  <a:lnTo>
                    <a:pt x="42892" y="43252"/>
                  </a:lnTo>
                  <a:lnTo>
                    <a:pt x="43405" y="42995"/>
                  </a:lnTo>
                  <a:lnTo>
                    <a:pt x="43944" y="42687"/>
                  </a:lnTo>
                  <a:lnTo>
                    <a:pt x="44047" y="42610"/>
                  </a:lnTo>
                  <a:lnTo>
                    <a:pt x="44124" y="42482"/>
                  </a:lnTo>
                  <a:lnTo>
                    <a:pt x="44200" y="42328"/>
                  </a:lnTo>
                  <a:lnTo>
                    <a:pt x="44252" y="42123"/>
                  </a:lnTo>
                  <a:lnTo>
                    <a:pt x="44303" y="41892"/>
                  </a:lnTo>
                  <a:lnTo>
                    <a:pt x="44354" y="41636"/>
                  </a:lnTo>
                  <a:lnTo>
                    <a:pt x="44406" y="40994"/>
                  </a:lnTo>
                  <a:lnTo>
                    <a:pt x="44406" y="40250"/>
                  </a:lnTo>
                  <a:lnTo>
                    <a:pt x="44354" y="39378"/>
                  </a:lnTo>
                  <a:lnTo>
                    <a:pt x="44277" y="38403"/>
                  </a:lnTo>
                  <a:lnTo>
                    <a:pt x="44175" y="37326"/>
                  </a:lnTo>
                  <a:lnTo>
                    <a:pt x="44021" y="36172"/>
                  </a:lnTo>
                  <a:lnTo>
                    <a:pt x="43841" y="34940"/>
                  </a:lnTo>
                  <a:lnTo>
                    <a:pt x="43431" y="32247"/>
                  </a:lnTo>
                  <a:lnTo>
                    <a:pt x="42918" y="29373"/>
                  </a:lnTo>
                  <a:lnTo>
                    <a:pt x="42328" y="26321"/>
                  </a:lnTo>
                  <a:lnTo>
                    <a:pt x="41686" y="23217"/>
                  </a:lnTo>
                  <a:lnTo>
                    <a:pt x="41020" y="20087"/>
                  </a:lnTo>
                  <a:lnTo>
                    <a:pt x="40353" y="17034"/>
                  </a:lnTo>
                  <a:lnTo>
                    <a:pt x="39711" y="14110"/>
                  </a:lnTo>
                  <a:lnTo>
                    <a:pt x="38506" y="8954"/>
                  </a:lnTo>
                  <a:lnTo>
                    <a:pt x="37633" y="5131"/>
                  </a:lnTo>
                  <a:lnTo>
                    <a:pt x="37479" y="4567"/>
                  </a:lnTo>
                  <a:lnTo>
                    <a:pt x="37325" y="4080"/>
                  </a:lnTo>
                  <a:lnTo>
                    <a:pt x="37018" y="3823"/>
                  </a:lnTo>
                  <a:lnTo>
                    <a:pt x="36658" y="3541"/>
                  </a:lnTo>
                  <a:lnTo>
                    <a:pt x="36145" y="3207"/>
                  </a:lnTo>
                  <a:lnTo>
                    <a:pt x="35530" y="2797"/>
                  </a:lnTo>
                  <a:lnTo>
                    <a:pt x="34786" y="2361"/>
                  </a:lnTo>
                  <a:lnTo>
                    <a:pt x="33965" y="1899"/>
                  </a:lnTo>
                  <a:lnTo>
                    <a:pt x="33016" y="1437"/>
                  </a:lnTo>
                  <a:lnTo>
                    <a:pt x="32528" y="1232"/>
                  </a:lnTo>
                  <a:lnTo>
                    <a:pt x="32015" y="1027"/>
                  </a:lnTo>
                  <a:lnTo>
                    <a:pt x="31477" y="822"/>
                  </a:lnTo>
                  <a:lnTo>
                    <a:pt x="30912" y="642"/>
                  </a:lnTo>
                  <a:lnTo>
                    <a:pt x="30348" y="488"/>
                  </a:lnTo>
                  <a:lnTo>
                    <a:pt x="29758" y="334"/>
                  </a:lnTo>
                  <a:lnTo>
                    <a:pt x="29168" y="206"/>
                  </a:lnTo>
                  <a:lnTo>
                    <a:pt x="28552" y="129"/>
                  </a:lnTo>
                  <a:lnTo>
                    <a:pt x="27936" y="52"/>
                  </a:lnTo>
                  <a:lnTo>
                    <a:pt x="27295"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29"/>
            <p:cNvSpPr/>
            <p:nvPr/>
          </p:nvSpPr>
          <p:spPr>
            <a:xfrm>
              <a:off x="2563575" y="2360775"/>
              <a:ext cx="1110150" cy="1130050"/>
            </a:xfrm>
            <a:custGeom>
              <a:avLst/>
              <a:gdLst/>
              <a:ahLst/>
              <a:cxnLst/>
              <a:rect l="l" t="t" r="r" b="b"/>
              <a:pathLst>
                <a:path w="44406" h="45202" fill="none" extrusionOk="0">
                  <a:moveTo>
                    <a:pt x="43944" y="42687"/>
                  </a:moveTo>
                  <a:lnTo>
                    <a:pt x="43944" y="42687"/>
                  </a:lnTo>
                  <a:lnTo>
                    <a:pt x="43405" y="42995"/>
                  </a:lnTo>
                  <a:lnTo>
                    <a:pt x="42892" y="43252"/>
                  </a:lnTo>
                  <a:lnTo>
                    <a:pt x="42353" y="43483"/>
                  </a:lnTo>
                  <a:lnTo>
                    <a:pt x="41789" y="43662"/>
                  </a:lnTo>
                  <a:lnTo>
                    <a:pt x="41250" y="43816"/>
                  </a:lnTo>
                  <a:lnTo>
                    <a:pt x="40686" y="43919"/>
                  </a:lnTo>
                  <a:lnTo>
                    <a:pt x="40096" y="44021"/>
                  </a:lnTo>
                  <a:lnTo>
                    <a:pt x="39532" y="44073"/>
                  </a:lnTo>
                  <a:lnTo>
                    <a:pt x="38942" y="44124"/>
                  </a:lnTo>
                  <a:lnTo>
                    <a:pt x="38352" y="44150"/>
                  </a:lnTo>
                  <a:lnTo>
                    <a:pt x="37146" y="44150"/>
                  </a:lnTo>
                  <a:lnTo>
                    <a:pt x="35940" y="44098"/>
                  </a:lnTo>
                  <a:lnTo>
                    <a:pt x="34683" y="44047"/>
                  </a:lnTo>
                  <a:lnTo>
                    <a:pt x="34683" y="44047"/>
                  </a:lnTo>
                  <a:lnTo>
                    <a:pt x="33554" y="43970"/>
                  </a:lnTo>
                  <a:lnTo>
                    <a:pt x="32400" y="43919"/>
                  </a:lnTo>
                  <a:lnTo>
                    <a:pt x="31246" y="43919"/>
                  </a:lnTo>
                  <a:lnTo>
                    <a:pt x="30656" y="43944"/>
                  </a:lnTo>
                  <a:lnTo>
                    <a:pt x="30091" y="43970"/>
                  </a:lnTo>
                  <a:lnTo>
                    <a:pt x="29501" y="43996"/>
                  </a:lnTo>
                  <a:lnTo>
                    <a:pt x="28937" y="44073"/>
                  </a:lnTo>
                  <a:lnTo>
                    <a:pt x="28347" y="44150"/>
                  </a:lnTo>
                  <a:lnTo>
                    <a:pt x="27783" y="44252"/>
                  </a:lnTo>
                  <a:lnTo>
                    <a:pt x="27218" y="44406"/>
                  </a:lnTo>
                  <a:lnTo>
                    <a:pt x="26628" y="44560"/>
                  </a:lnTo>
                  <a:lnTo>
                    <a:pt x="26064" y="44765"/>
                  </a:lnTo>
                  <a:lnTo>
                    <a:pt x="25499" y="44971"/>
                  </a:lnTo>
                  <a:lnTo>
                    <a:pt x="25499" y="44971"/>
                  </a:lnTo>
                  <a:lnTo>
                    <a:pt x="25268" y="45047"/>
                  </a:lnTo>
                  <a:lnTo>
                    <a:pt x="25038" y="45124"/>
                  </a:lnTo>
                  <a:lnTo>
                    <a:pt x="24755" y="45150"/>
                  </a:lnTo>
                  <a:lnTo>
                    <a:pt x="24473" y="45176"/>
                  </a:lnTo>
                  <a:lnTo>
                    <a:pt x="23832" y="45201"/>
                  </a:lnTo>
                  <a:lnTo>
                    <a:pt x="23088" y="45150"/>
                  </a:lnTo>
                  <a:lnTo>
                    <a:pt x="22293" y="45073"/>
                  </a:lnTo>
                  <a:lnTo>
                    <a:pt x="21446" y="44945"/>
                  </a:lnTo>
                  <a:lnTo>
                    <a:pt x="20548" y="44765"/>
                  </a:lnTo>
                  <a:lnTo>
                    <a:pt x="19650" y="44560"/>
                  </a:lnTo>
                  <a:lnTo>
                    <a:pt x="18727" y="44329"/>
                  </a:lnTo>
                  <a:lnTo>
                    <a:pt x="17829" y="44098"/>
                  </a:lnTo>
                  <a:lnTo>
                    <a:pt x="16931" y="43816"/>
                  </a:lnTo>
                  <a:lnTo>
                    <a:pt x="16059" y="43534"/>
                  </a:lnTo>
                  <a:lnTo>
                    <a:pt x="15238" y="43252"/>
                  </a:lnTo>
                  <a:lnTo>
                    <a:pt x="14469" y="42970"/>
                  </a:lnTo>
                  <a:lnTo>
                    <a:pt x="13776" y="42687"/>
                  </a:lnTo>
                  <a:lnTo>
                    <a:pt x="13186" y="42431"/>
                  </a:lnTo>
                  <a:lnTo>
                    <a:pt x="13186" y="42431"/>
                  </a:lnTo>
                  <a:lnTo>
                    <a:pt x="12570" y="42123"/>
                  </a:lnTo>
                  <a:lnTo>
                    <a:pt x="12057" y="41841"/>
                  </a:lnTo>
                  <a:lnTo>
                    <a:pt x="11621" y="41584"/>
                  </a:lnTo>
                  <a:lnTo>
                    <a:pt x="11288" y="41353"/>
                  </a:lnTo>
                  <a:lnTo>
                    <a:pt x="11288" y="41353"/>
                  </a:lnTo>
                  <a:lnTo>
                    <a:pt x="11057" y="41174"/>
                  </a:lnTo>
                  <a:lnTo>
                    <a:pt x="10800" y="41020"/>
                  </a:lnTo>
                  <a:lnTo>
                    <a:pt x="10518" y="40892"/>
                  </a:lnTo>
                  <a:lnTo>
                    <a:pt x="10210" y="40763"/>
                  </a:lnTo>
                  <a:lnTo>
                    <a:pt x="9877" y="40661"/>
                  </a:lnTo>
                  <a:lnTo>
                    <a:pt x="9517" y="40558"/>
                  </a:lnTo>
                  <a:lnTo>
                    <a:pt x="8774" y="40379"/>
                  </a:lnTo>
                  <a:lnTo>
                    <a:pt x="7978" y="40199"/>
                  </a:lnTo>
                  <a:lnTo>
                    <a:pt x="7157" y="40071"/>
                  </a:lnTo>
                  <a:lnTo>
                    <a:pt x="5413" y="39789"/>
                  </a:lnTo>
                  <a:lnTo>
                    <a:pt x="4566" y="39609"/>
                  </a:lnTo>
                  <a:lnTo>
                    <a:pt x="3720" y="39429"/>
                  </a:lnTo>
                  <a:lnTo>
                    <a:pt x="2925" y="39224"/>
                  </a:lnTo>
                  <a:lnTo>
                    <a:pt x="2540" y="39096"/>
                  </a:lnTo>
                  <a:lnTo>
                    <a:pt x="2155" y="38942"/>
                  </a:lnTo>
                  <a:lnTo>
                    <a:pt x="1822" y="38788"/>
                  </a:lnTo>
                  <a:lnTo>
                    <a:pt x="1488" y="38634"/>
                  </a:lnTo>
                  <a:lnTo>
                    <a:pt x="1180" y="38455"/>
                  </a:lnTo>
                  <a:lnTo>
                    <a:pt x="898" y="38249"/>
                  </a:lnTo>
                  <a:lnTo>
                    <a:pt x="616" y="38044"/>
                  </a:lnTo>
                  <a:lnTo>
                    <a:pt x="385" y="37788"/>
                  </a:lnTo>
                  <a:lnTo>
                    <a:pt x="180" y="37531"/>
                  </a:lnTo>
                  <a:lnTo>
                    <a:pt x="0" y="37249"/>
                  </a:lnTo>
                  <a:lnTo>
                    <a:pt x="0" y="37249"/>
                  </a:lnTo>
                  <a:lnTo>
                    <a:pt x="667" y="36685"/>
                  </a:lnTo>
                  <a:lnTo>
                    <a:pt x="1308" y="36095"/>
                  </a:lnTo>
                  <a:lnTo>
                    <a:pt x="1924" y="35505"/>
                  </a:lnTo>
                  <a:lnTo>
                    <a:pt x="2489" y="34915"/>
                  </a:lnTo>
                  <a:lnTo>
                    <a:pt x="3053" y="34325"/>
                  </a:lnTo>
                  <a:lnTo>
                    <a:pt x="3617" y="33760"/>
                  </a:lnTo>
                  <a:lnTo>
                    <a:pt x="4130" y="33170"/>
                  </a:lnTo>
                  <a:lnTo>
                    <a:pt x="4618" y="32580"/>
                  </a:lnTo>
                  <a:lnTo>
                    <a:pt x="5567" y="31426"/>
                  </a:lnTo>
                  <a:lnTo>
                    <a:pt x="6413" y="30246"/>
                  </a:lnTo>
                  <a:lnTo>
                    <a:pt x="7209" y="29091"/>
                  </a:lnTo>
                  <a:lnTo>
                    <a:pt x="7927" y="27937"/>
                  </a:lnTo>
                  <a:lnTo>
                    <a:pt x="8594" y="26783"/>
                  </a:lnTo>
                  <a:lnTo>
                    <a:pt x="9184" y="25654"/>
                  </a:lnTo>
                  <a:lnTo>
                    <a:pt x="9748" y="24499"/>
                  </a:lnTo>
                  <a:lnTo>
                    <a:pt x="10261" y="23371"/>
                  </a:lnTo>
                  <a:lnTo>
                    <a:pt x="10749" y="22242"/>
                  </a:lnTo>
                  <a:lnTo>
                    <a:pt x="11185" y="21113"/>
                  </a:lnTo>
                  <a:lnTo>
                    <a:pt x="11595" y="19984"/>
                  </a:lnTo>
                  <a:lnTo>
                    <a:pt x="11980" y="18881"/>
                  </a:lnTo>
                  <a:lnTo>
                    <a:pt x="12724" y="16675"/>
                  </a:lnTo>
                  <a:lnTo>
                    <a:pt x="13442" y="14520"/>
                  </a:lnTo>
                  <a:lnTo>
                    <a:pt x="14161" y="12391"/>
                  </a:lnTo>
                  <a:lnTo>
                    <a:pt x="14545" y="11365"/>
                  </a:lnTo>
                  <a:lnTo>
                    <a:pt x="14956" y="10313"/>
                  </a:lnTo>
                  <a:lnTo>
                    <a:pt x="15392" y="9287"/>
                  </a:lnTo>
                  <a:lnTo>
                    <a:pt x="15879" y="8287"/>
                  </a:lnTo>
                  <a:lnTo>
                    <a:pt x="16367" y="7286"/>
                  </a:lnTo>
                  <a:lnTo>
                    <a:pt x="16931" y="6311"/>
                  </a:lnTo>
                  <a:lnTo>
                    <a:pt x="17521" y="5337"/>
                  </a:lnTo>
                  <a:lnTo>
                    <a:pt x="18163" y="4387"/>
                  </a:lnTo>
                  <a:lnTo>
                    <a:pt x="18881" y="3438"/>
                  </a:lnTo>
                  <a:lnTo>
                    <a:pt x="19266" y="2976"/>
                  </a:lnTo>
                  <a:lnTo>
                    <a:pt x="19650" y="2515"/>
                  </a:lnTo>
                  <a:lnTo>
                    <a:pt x="19676" y="2489"/>
                  </a:lnTo>
                  <a:lnTo>
                    <a:pt x="19676" y="2489"/>
                  </a:lnTo>
                  <a:lnTo>
                    <a:pt x="19676" y="2489"/>
                  </a:lnTo>
                  <a:lnTo>
                    <a:pt x="19727" y="2438"/>
                  </a:lnTo>
                  <a:lnTo>
                    <a:pt x="19727" y="2438"/>
                  </a:lnTo>
                  <a:lnTo>
                    <a:pt x="20189" y="2104"/>
                  </a:lnTo>
                  <a:lnTo>
                    <a:pt x="20625" y="1796"/>
                  </a:lnTo>
                  <a:lnTo>
                    <a:pt x="21087" y="1540"/>
                  </a:lnTo>
                  <a:lnTo>
                    <a:pt x="21523" y="1283"/>
                  </a:lnTo>
                  <a:lnTo>
                    <a:pt x="21985" y="1052"/>
                  </a:lnTo>
                  <a:lnTo>
                    <a:pt x="22421" y="873"/>
                  </a:lnTo>
                  <a:lnTo>
                    <a:pt x="22883" y="693"/>
                  </a:lnTo>
                  <a:lnTo>
                    <a:pt x="23345" y="539"/>
                  </a:lnTo>
                  <a:lnTo>
                    <a:pt x="23345" y="539"/>
                  </a:lnTo>
                  <a:lnTo>
                    <a:pt x="24011" y="334"/>
                  </a:lnTo>
                  <a:lnTo>
                    <a:pt x="24678" y="206"/>
                  </a:lnTo>
                  <a:lnTo>
                    <a:pt x="25345" y="78"/>
                  </a:lnTo>
                  <a:lnTo>
                    <a:pt x="26012" y="26"/>
                  </a:lnTo>
                  <a:lnTo>
                    <a:pt x="26654" y="1"/>
                  </a:lnTo>
                  <a:lnTo>
                    <a:pt x="27295" y="1"/>
                  </a:lnTo>
                  <a:lnTo>
                    <a:pt x="27936" y="52"/>
                  </a:lnTo>
                  <a:lnTo>
                    <a:pt x="28552" y="129"/>
                  </a:lnTo>
                  <a:lnTo>
                    <a:pt x="29168" y="206"/>
                  </a:lnTo>
                  <a:lnTo>
                    <a:pt x="29758" y="334"/>
                  </a:lnTo>
                  <a:lnTo>
                    <a:pt x="30348" y="488"/>
                  </a:lnTo>
                  <a:lnTo>
                    <a:pt x="30912" y="642"/>
                  </a:lnTo>
                  <a:lnTo>
                    <a:pt x="31477" y="822"/>
                  </a:lnTo>
                  <a:lnTo>
                    <a:pt x="32015" y="1027"/>
                  </a:lnTo>
                  <a:lnTo>
                    <a:pt x="32528" y="1232"/>
                  </a:lnTo>
                  <a:lnTo>
                    <a:pt x="33016" y="1437"/>
                  </a:lnTo>
                  <a:lnTo>
                    <a:pt x="33965" y="1899"/>
                  </a:lnTo>
                  <a:lnTo>
                    <a:pt x="34786" y="2361"/>
                  </a:lnTo>
                  <a:lnTo>
                    <a:pt x="35530" y="2797"/>
                  </a:lnTo>
                  <a:lnTo>
                    <a:pt x="36145" y="3207"/>
                  </a:lnTo>
                  <a:lnTo>
                    <a:pt x="36658" y="3541"/>
                  </a:lnTo>
                  <a:lnTo>
                    <a:pt x="37018" y="3823"/>
                  </a:lnTo>
                  <a:lnTo>
                    <a:pt x="37325" y="4080"/>
                  </a:lnTo>
                  <a:lnTo>
                    <a:pt x="37325" y="4080"/>
                  </a:lnTo>
                  <a:lnTo>
                    <a:pt x="37479" y="4567"/>
                  </a:lnTo>
                  <a:lnTo>
                    <a:pt x="37633" y="5131"/>
                  </a:lnTo>
                  <a:lnTo>
                    <a:pt x="37633" y="5131"/>
                  </a:lnTo>
                  <a:lnTo>
                    <a:pt x="38506" y="8954"/>
                  </a:lnTo>
                  <a:lnTo>
                    <a:pt x="39711" y="14110"/>
                  </a:lnTo>
                  <a:lnTo>
                    <a:pt x="40353" y="17034"/>
                  </a:lnTo>
                  <a:lnTo>
                    <a:pt x="41020" y="20087"/>
                  </a:lnTo>
                  <a:lnTo>
                    <a:pt x="41686" y="23217"/>
                  </a:lnTo>
                  <a:lnTo>
                    <a:pt x="42328" y="26321"/>
                  </a:lnTo>
                  <a:lnTo>
                    <a:pt x="42918" y="29373"/>
                  </a:lnTo>
                  <a:lnTo>
                    <a:pt x="43431" y="32247"/>
                  </a:lnTo>
                  <a:lnTo>
                    <a:pt x="43841" y="34940"/>
                  </a:lnTo>
                  <a:lnTo>
                    <a:pt x="44021" y="36172"/>
                  </a:lnTo>
                  <a:lnTo>
                    <a:pt x="44175" y="37326"/>
                  </a:lnTo>
                  <a:lnTo>
                    <a:pt x="44277" y="38403"/>
                  </a:lnTo>
                  <a:lnTo>
                    <a:pt x="44354" y="39378"/>
                  </a:lnTo>
                  <a:lnTo>
                    <a:pt x="44406" y="40250"/>
                  </a:lnTo>
                  <a:lnTo>
                    <a:pt x="44406" y="40994"/>
                  </a:lnTo>
                  <a:lnTo>
                    <a:pt x="44354" y="41636"/>
                  </a:lnTo>
                  <a:lnTo>
                    <a:pt x="44303" y="41892"/>
                  </a:lnTo>
                  <a:lnTo>
                    <a:pt x="44252" y="42123"/>
                  </a:lnTo>
                  <a:lnTo>
                    <a:pt x="44200" y="42328"/>
                  </a:lnTo>
                  <a:lnTo>
                    <a:pt x="44124" y="42482"/>
                  </a:lnTo>
                  <a:lnTo>
                    <a:pt x="44047" y="42610"/>
                  </a:lnTo>
                  <a:lnTo>
                    <a:pt x="43944" y="4268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29"/>
            <p:cNvSpPr/>
            <p:nvPr/>
          </p:nvSpPr>
          <p:spPr>
            <a:xfrm>
              <a:off x="2425675" y="1700225"/>
              <a:ext cx="1716875" cy="805525"/>
            </a:xfrm>
            <a:custGeom>
              <a:avLst/>
              <a:gdLst/>
              <a:ahLst/>
              <a:cxnLst/>
              <a:rect l="l" t="t" r="r" b="b"/>
              <a:pathLst>
                <a:path w="68675" h="32221" extrusionOk="0">
                  <a:moveTo>
                    <a:pt x="2874" y="0"/>
                  </a:moveTo>
                  <a:lnTo>
                    <a:pt x="2797" y="26"/>
                  </a:lnTo>
                  <a:lnTo>
                    <a:pt x="2617" y="128"/>
                  </a:lnTo>
                  <a:lnTo>
                    <a:pt x="2412" y="334"/>
                  </a:lnTo>
                  <a:lnTo>
                    <a:pt x="2156" y="590"/>
                  </a:lnTo>
                  <a:lnTo>
                    <a:pt x="1873" y="924"/>
                  </a:lnTo>
                  <a:lnTo>
                    <a:pt x="1591" y="1283"/>
                  </a:lnTo>
                  <a:lnTo>
                    <a:pt x="1309" y="1693"/>
                  </a:lnTo>
                  <a:lnTo>
                    <a:pt x="1027" y="2129"/>
                  </a:lnTo>
                  <a:lnTo>
                    <a:pt x="745" y="2565"/>
                  </a:lnTo>
                  <a:lnTo>
                    <a:pt x="514" y="3001"/>
                  </a:lnTo>
                  <a:lnTo>
                    <a:pt x="309" y="3412"/>
                  </a:lnTo>
                  <a:lnTo>
                    <a:pt x="155" y="3797"/>
                  </a:lnTo>
                  <a:lnTo>
                    <a:pt x="52" y="4130"/>
                  </a:lnTo>
                  <a:lnTo>
                    <a:pt x="1" y="4412"/>
                  </a:lnTo>
                  <a:lnTo>
                    <a:pt x="1" y="4541"/>
                  </a:lnTo>
                  <a:lnTo>
                    <a:pt x="26" y="4643"/>
                  </a:lnTo>
                  <a:lnTo>
                    <a:pt x="78" y="4720"/>
                  </a:lnTo>
                  <a:lnTo>
                    <a:pt x="129" y="4772"/>
                  </a:lnTo>
                  <a:lnTo>
                    <a:pt x="309" y="4925"/>
                  </a:lnTo>
                  <a:lnTo>
                    <a:pt x="642" y="5208"/>
                  </a:lnTo>
                  <a:lnTo>
                    <a:pt x="1643" y="6105"/>
                  </a:lnTo>
                  <a:lnTo>
                    <a:pt x="3053" y="7337"/>
                  </a:lnTo>
                  <a:lnTo>
                    <a:pt x="3900" y="8029"/>
                  </a:lnTo>
                  <a:lnTo>
                    <a:pt x="4772" y="8722"/>
                  </a:lnTo>
                  <a:lnTo>
                    <a:pt x="5721" y="9440"/>
                  </a:lnTo>
                  <a:lnTo>
                    <a:pt x="6722" y="10133"/>
                  </a:lnTo>
                  <a:lnTo>
                    <a:pt x="7722" y="10774"/>
                  </a:lnTo>
                  <a:lnTo>
                    <a:pt x="8235" y="11082"/>
                  </a:lnTo>
                  <a:lnTo>
                    <a:pt x="8748" y="11364"/>
                  </a:lnTo>
                  <a:lnTo>
                    <a:pt x="9262" y="11647"/>
                  </a:lnTo>
                  <a:lnTo>
                    <a:pt x="9775" y="11877"/>
                  </a:lnTo>
                  <a:lnTo>
                    <a:pt x="10288" y="12108"/>
                  </a:lnTo>
                  <a:lnTo>
                    <a:pt x="10775" y="12314"/>
                  </a:lnTo>
                  <a:lnTo>
                    <a:pt x="11262" y="12467"/>
                  </a:lnTo>
                  <a:lnTo>
                    <a:pt x="11750" y="12596"/>
                  </a:lnTo>
                  <a:lnTo>
                    <a:pt x="12237" y="12698"/>
                  </a:lnTo>
                  <a:lnTo>
                    <a:pt x="12699" y="12775"/>
                  </a:lnTo>
                  <a:lnTo>
                    <a:pt x="13135" y="12775"/>
                  </a:lnTo>
                  <a:lnTo>
                    <a:pt x="13725" y="12750"/>
                  </a:lnTo>
                  <a:lnTo>
                    <a:pt x="14443" y="12698"/>
                  </a:lnTo>
                  <a:lnTo>
                    <a:pt x="15290" y="12621"/>
                  </a:lnTo>
                  <a:lnTo>
                    <a:pt x="17265" y="12416"/>
                  </a:lnTo>
                  <a:lnTo>
                    <a:pt x="19471" y="12160"/>
                  </a:lnTo>
                  <a:lnTo>
                    <a:pt x="22242" y="11852"/>
                  </a:lnTo>
                  <a:lnTo>
                    <a:pt x="23550" y="11723"/>
                  </a:lnTo>
                  <a:lnTo>
                    <a:pt x="24782" y="11621"/>
                  </a:lnTo>
                  <a:lnTo>
                    <a:pt x="25885" y="11570"/>
                  </a:lnTo>
                  <a:lnTo>
                    <a:pt x="26834" y="11544"/>
                  </a:lnTo>
                  <a:lnTo>
                    <a:pt x="27219" y="11570"/>
                  </a:lnTo>
                  <a:lnTo>
                    <a:pt x="27552" y="11570"/>
                  </a:lnTo>
                  <a:lnTo>
                    <a:pt x="27834" y="11621"/>
                  </a:lnTo>
                  <a:lnTo>
                    <a:pt x="28065" y="11672"/>
                  </a:lnTo>
                  <a:lnTo>
                    <a:pt x="28270" y="11775"/>
                  </a:lnTo>
                  <a:lnTo>
                    <a:pt x="28501" y="11903"/>
                  </a:lnTo>
                  <a:lnTo>
                    <a:pt x="28681" y="12031"/>
                  </a:lnTo>
                  <a:lnTo>
                    <a:pt x="28886" y="12185"/>
                  </a:lnTo>
                  <a:lnTo>
                    <a:pt x="29066" y="12339"/>
                  </a:lnTo>
                  <a:lnTo>
                    <a:pt x="29220" y="12544"/>
                  </a:lnTo>
                  <a:lnTo>
                    <a:pt x="29374" y="12750"/>
                  </a:lnTo>
                  <a:lnTo>
                    <a:pt x="29502" y="12955"/>
                  </a:lnTo>
                  <a:lnTo>
                    <a:pt x="29630" y="13186"/>
                  </a:lnTo>
                  <a:lnTo>
                    <a:pt x="29733" y="13442"/>
                  </a:lnTo>
                  <a:lnTo>
                    <a:pt x="29835" y="13724"/>
                  </a:lnTo>
                  <a:lnTo>
                    <a:pt x="29912" y="14007"/>
                  </a:lnTo>
                  <a:lnTo>
                    <a:pt x="30066" y="14597"/>
                  </a:lnTo>
                  <a:lnTo>
                    <a:pt x="30143" y="15264"/>
                  </a:lnTo>
                  <a:lnTo>
                    <a:pt x="30169" y="15982"/>
                  </a:lnTo>
                  <a:lnTo>
                    <a:pt x="30169" y="16726"/>
                  </a:lnTo>
                  <a:lnTo>
                    <a:pt x="30092" y="17521"/>
                  </a:lnTo>
                  <a:lnTo>
                    <a:pt x="29964" y="18342"/>
                  </a:lnTo>
                  <a:lnTo>
                    <a:pt x="29810" y="19189"/>
                  </a:lnTo>
                  <a:lnTo>
                    <a:pt x="29579" y="20086"/>
                  </a:lnTo>
                  <a:lnTo>
                    <a:pt x="29322" y="20984"/>
                  </a:lnTo>
                  <a:lnTo>
                    <a:pt x="28989" y="21908"/>
                  </a:lnTo>
                  <a:lnTo>
                    <a:pt x="28604" y="22908"/>
                  </a:lnTo>
                  <a:lnTo>
                    <a:pt x="28604" y="22934"/>
                  </a:lnTo>
                  <a:lnTo>
                    <a:pt x="28245" y="23806"/>
                  </a:lnTo>
                  <a:lnTo>
                    <a:pt x="27886" y="24653"/>
                  </a:lnTo>
                  <a:lnTo>
                    <a:pt x="27501" y="25474"/>
                  </a:lnTo>
                  <a:lnTo>
                    <a:pt x="27116" y="26243"/>
                  </a:lnTo>
                  <a:lnTo>
                    <a:pt x="26706" y="26961"/>
                  </a:lnTo>
                  <a:lnTo>
                    <a:pt x="26244" y="27654"/>
                  </a:lnTo>
                  <a:lnTo>
                    <a:pt x="26013" y="27988"/>
                  </a:lnTo>
                  <a:lnTo>
                    <a:pt x="25756" y="28270"/>
                  </a:lnTo>
                  <a:lnTo>
                    <a:pt x="25500" y="28578"/>
                  </a:lnTo>
                  <a:lnTo>
                    <a:pt x="25243" y="28860"/>
                  </a:lnTo>
                  <a:lnTo>
                    <a:pt x="25192" y="28911"/>
                  </a:lnTo>
                  <a:lnTo>
                    <a:pt x="25192" y="28937"/>
                  </a:lnTo>
                  <a:lnTo>
                    <a:pt x="25115" y="29039"/>
                  </a:lnTo>
                  <a:lnTo>
                    <a:pt x="25115" y="29168"/>
                  </a:lnTo>
                  <a:lnTo>
                    <a:pt x="25141" y="29270"/>
                  </a:lnTo>
                  <a:lnTo>
                    <a:pt x="25192" y="29398"/>
                  </a:lnTo>
                  <a:lnTo>
                    <a:pt x="25320" y="29501"/>
                  </a:lnTo>
                  <a:lnTo>
                    <a:pt x="25449" y="29629"/>
                  </a:lnTo>
                  <a:lnTo>
                    <a:pt x="25654" y="29732"/>
                  </a:lnTo>
                  <a:lnTo>
                    <a:pt x="25859" y="29860"/>
                  </a:lnTo>
                  <a:lnTo>
                    <a:pt x="26398" y="30091"/>
                  </a:lnTo>
                  <a:lnTo>
                    <a:pt x="27039" y="30296"/>
                  </a:lnTo>
                  <a:lnTo>
                    <a:pt x="27783" y="30527"/>
                  </a:lnTo>
                  <a:lnTo>
                    <a:pt x="28630" y="30732"/>
                  </a:lnTo>
                  <a:lnTo>
                    <a:pt x="29553" y="30938"/>
                  </a:lnTo>
                  <a:lnTo>
                    <a:pt x="30528" y="31143"/>
                  </a:lnTo>
                  <a:lnTo>
                    <a:pt x="31477" y="31297"/>
                  </a:lnTo>
                  <a:lnTo>
                    <a:pt x="32452" y="31451"/>
                  </a:lnTo>
                  <a:lnTo>
                    <a:pt x="34453" y="31733"/>
                  </a:lnTo>
                  <a:lnTo>
                    <a:pt x="36403" y="31964"/>
                  </a:lnTo>
                  <a:lnTo>
                    <a:pt x="38275" y="32118"/>
                  </a:lnTo>
                  <a:lnTo>
                    <a:pt x="39147" y="32169"/>
                  </a:lnTo>
                  <a:lnTo>
                    <a:pt x="39943" y="32220"/>
                  </a:lnTo>
                  <a:lnTo>
                    <a:pt x="41354" y="32220"/>
                  </a:lnTo>
                  <a:lnTo>
                    <a:pt x="41892" y="32195"/>
                  </a:lnTo>
                  <a:lnTo>
                    <a:pt x="42354" y="32143"/>
                  </a:lnTo>
                  <a:lnTo>
                    <a:pt x="42688" y="32066"/>
                  </a:lnTo>
                  <a:lnTo>
                    <a:pt x="42816" y="32015"/>
                  </a:lnTo>
                  <a:lnTo>
                    <a:pt x="42918" y="31964"/>
                  </a:lnTo>
                  <a:lnTo>
                    <a:pt x="42970" y="31887"/>
                  </a:lnTo>
                  <a:lnTo>
                    <a:pt x="43047" y="31810"/>
                  </a:lnTo>
                  <a:lnTo>
                    <a:pt x="43149" y="31579"/>
                  </a:lnTo>
                  <a:lnTo>
                    <a:pt x="43201" y="31348"/>
                  </a:lnTo>
                  <a:lnTo>
                    <a:pt x="43252" y="31066"/>
                  </a:lnTo>
                  <a:lnTo>
                    <a:pt x="43329" y="30425"/>
                  </a:lnTo>
                  <a:lnTo>
                    <a:pt x="43355" y="29655"/>
                  </a:lnTo>
                  <a:lnTo>
                    <a:pt x="43329" y="28808"/>
                  </a:lnTo>
                  <a:lnTo>
                    <a:pt x="43278" y="27859"/>
                  </a:lnTo>
                  <a:lnTo>
                    <a:pt x="43226" y="26859"/>
                  </a:lnTo>
                  <a:lnTo>
                    <a:pt x="43047" y="24755"/>
                  </a:lnTo>
                  <a:lnTo>
                    <a:pt x="42662" y="20856"/>
                  </a:lnTo>
                  <a:lnTo>
                    <a:pt x="42611" y="20086"/>
                  </a:lnTo>
                  <a:lnTo>
                    <a:pt x="42559" y="19394"/>
                  </a:lnTo>
                  <a:lnTo>
                    <a:pt x="42559" y="18881"/>
                  </a:lnTo>
                  <a:lnTo>
                    <a:pt x="42585" y="18496"/>
                  </a:lnTo>
                  <a:lnTo>
                    <a:pt x="42662" y="18060"/>
                  </a:lnTo>
                  <a:lnTo>
                    <a:pt x="42790" y="17675"/>
                  </a:lnTo>
                  <a:lnTo>
                    <a:pt x="42944" y="17367"/>
                  </a:lnTo>
                  <a:lnTo>
                    <a:pt x="43149" y="17085"/>
                  </a:lnTo>
                  <a:lnTo>
                    <a:pt x="43355" y="16828"/>
                  </a:lnTo>
                  <a:lnTo>
                    <a:pt x="43585" y="16598"/>
                  </a:lnTo>
                  <a:lnTo>
                    <a:pt x="44073" y="16161"/>
                  </a:lnTo>
                  <a:lnTo>
                    <a:pt x="44304" y="15931"/>
                  </a:lnTo>
                  <a:lnTo>
                    <a:pt x="44560" y="15700"/>
                  </a:lnTo>
                  <a:lnTo>
                    <a:pt x="44791" y="15443"/>
                  </a:lnTo>
                  <a:lnTo>
                    <a:pt x="44996" y="15161"/>
                  </a:lnTo>
                  <a:lnTo>
                    <a:pt x="45202" y="14802"/>
                  </a:lnTo>
                  <a:lnTo>
                    <a:pt x="45381" y="14417"/>
                  </a:lnTo>
                  <a:lnTo>
                    <a:pt x="45509" y="13981"/>
                  </a:lnTo>
                  <a:lnTo>
                    <a:pt x="45612" y="13442"/>
                  </a:lnTo>
                  <a:lnTo>
                    <a:pt x="45638" y="13263"/>
                  </a:lnTo>
                  <a:lnTo>
                    <a:pt x="45638" y="13083"/>
                  </a:lnTo>
                  <a:lnTo>
                    <a:pt x="45612" y="12750"/>
                  </a:lnTo>
                  <a:lnTo>
                    <a:pt x="45509" y="12442"/>
                  </a:lnTo>
                  <a:lnTo>
                    <a:pt x="45381" y="12134"/>
                  </a:lnTo>
                  <a:lnTo>
                    <a:pt x="45227" y="11877"/>
                  </a:lnTo>
                  <a:lnTo>
                    <a:pt x="45048" y="11621"/>
                  </a:lnTo>
                  <a:lnTo>
                    <a:pt x="44688" y="11159"/>
                  </a:lnTo>
                  <a:lnTo>
                    <a:pt x="44381" y="10774"/>
                  </a:lnTo>
                  <a:lnTo>
                    <a:pt x="44304" y="10620"/>
                  </a:lnTo>
                  <a:lnTo>
                    <a:pt x="44227" y="10441"/>
                  </a:lnTo>
                  <a:lnTo>
                    <a:pt x="44227" y="10364"/>
                  </a:lnTo>
                  <a:lnTo>
                    <a:pt x="44252" y="10287"/>
                  </a:lnTo>
                  <a:lnTo>
                    <a:pt x="44278" y="10236"/>
                  </a:lnTo>
                  <a:lnTo>
                    <a:pt x="44304" y="10159"/>
                  </a:lnTo>
                  <a:lnTo>
                    <a:pt x="44381" y="10082"/>
                  </a:lnTo>
                  <a:lnTo>
                    <a:pt x="44483" y="10030"/>
                  </a:lnTo>
                  <a:lnTo>
                    <a:pt x="44714" y="9902"/>
                  </a:lnTo>
                  <a:lnTo>
                    <a:pt x="44868" y="9876"/>
                  </a:lnTo>
                  <a:lnTo>
                    <a:pt x="45048" y="9876"/>
                  </a:lnTo>
                  <a:lnTo>
                    <a:pt x="45253" y="9928"/>
                  </a:lnTo>
                  <a:lnTo>
                    <a:pt x="45509" y="10005"/>
                  </a:lnTo>
                  <a:lnTo>
                    <a:pt x="45766" y="10107"/>
                  </a:lnTo>
                  <a:lnTo>
                    <a:pt x="46074" y="10261"/>
                  </a:lnTo>
                  <a:lnTo>
                    <a:pt x="46741" y="10620"/>
                  </a:lnTo>
                  <a:lnTo>
                    <a:pt x="47510" y="11057"/>
                  </a:lnTo>
                  <a:lnTo>
                    <a:pt x="48306" y="11570"/>
                  </a:lnTo>
                  <a:lnTo>
                    <a:pt x="50050" y="12698"/>
                  </a:lnTo>
                  <a:lnTo>
                    <a:pt x="51666" y="13724"/>
                  </a:lnTo>
                  <a:lnTo>
                    <a:pt x="52436" y="14212"/>
                  </a:lnTo>
                  <a:lnTo>
                    <a:pt x="53180" y="14648"/>
                  </a:lnTo>
                  <a:lnTo>
                    <a:pt x="53872" y="15007"/>
                  </a:lnTo>
                  <a:lnTo>
                    <a:pt x="54488" y="15289"/>
                  </a:lnTo>
                  <a:lnTo>
                    <a:pt x="54770" y="15392"/>
                  </a:lnTo>
                  <a:lnTo>
                    <a:pt x="55027" y="15469"/>
                  </a:lnTo>
                  <a:lnTo>
                    <a:pt x="55258" y="15520"/>
                  </a:lnTo>
                  <a:lnTo>
                    <a:pt x="55463" y="15520"/>
                  </a:lnTo>
                  <a:lnTo>
                    <a:pt x="55745" y="15494"/>
                  </a:lnTo>
                  <a:lnTo>
                    <a:pt x="56053" y="15443"/>
                  </a:lnTo>
                  <a:lnTo>
                    <a:pt x="56412" y="15341"/>
                  </a:lnTo>
                  <a:lnTo>
                    <a:pt x="56771" y="15187"/>
                  </a:lnTo>
                  <a:lnTo>
                    <a:pt x="57182" y="15007"/>
                  </a:lnTo>
                  <a:lnTo>
                    <a:pt x="57618" y="14802"/>
                  </a:lnTo>
                  <a:lnTo>
                    <a:pt x="58567" y="14314"/>
                  </a:lnTo>
                  <a:lnTo>
                    <a:pt x="59567" y="13724"/>
                  </a:lnTo>
                  <a:lnTo>
                    <a:pt x="60619" y="13057"/>
                  </a:lnTo>
                  <a:lnTo>
                    <a:pt x="61696" y="12365"/>
                  </a:lnTo>
                  <a:lnTo>
                    <a:pt x="62774" y="11621"/>
                  </a:lnTo>
                  <a:lnTo>
                    <a:pt x="64826" y="10184"/>
                  </a:lnTo>
                  <a:lnTo>
                    <a:pt x="66596" y="8927"/>
                  </a:lnTo>
                  <a:lnTo>
                    <a:pt x="67879" y="8004"/>
                  </a:lnTo>
                  <a:lnTo>
                    <a:pt x="68289" y="7722"/>
                  </a:lnTo>
                  <a:lnTo>
                    <a:pt x="68520" y="7619"/>
                  </a:lnTo>
                  <a:lnTo>
                    <a:pt x="68572" y="7593"/>
                  </a:lnTo>
                  <a:lnTo>
                    <a:pt x="68623" y="7542"/>
                  </a:lnTo>
                  <a:lnTo>
                    <a:pt x="68648" y="7465"/>
                  </a:lnTo>
                  <a:lnTo>
                    <a:pt x="68674" y="7362"/>
                  </a:lnTo>
                  <a:lnTo>
                    <a:pt x="68674" y="7106"/>
                  </a:lnTo>
                  <a:lnTo>
                    <a:pt x="68623" y="6798"/>
                  </a:lnTo>
                  <a:lnTo>
                    <a:pt x="68572" y="6439"/>
                  </a:lnTo>
                  <a:lnTo>
                    <a:pt x="68469" y="6054"/>
                  </a:lnTo>
                  <a:lnTo>
                    <a:pt x="68341" y="5618"/>
                  </a:lnTo>
                  <a:lnTo>
                    <a:pt x="68187" y="5208"/>
                  </a:lnTo>
                  <a:lnTo>
                    <a:pt x="68007" y="4797"/>
                  </a:lnTo>
                  <a:lnTo>
                    <a:pt x="67828" y="4387"/>
                  </a:lnTo>
                  <a:lnTo>
                    <a:pt x="67648" y="4028"/>
                  </a:lnTo>
                  <a:lnTo>
                    <a:pt x="67443" y="3720"/>
                  </a:lnTo>
                  <a:lnTo>
                    <a:pt x="67238" y="3463"/>
                  </a:lnTo>
                  <a:lnTo>
                    <a:pt x="67032" y="3284"/>
                  </a:lnTo>
                  <a:lnTo>
                    <a:pt x="66930" y="3232"/>
                  </a:lnTo>
                  <a:lnTo>
                    <a:pt x="66853" y="3207"/>
                  </a:lnTo>
                  <a:lnTo>
                    <a:pt x="66750" y="3207"/>
                  </a:lnTo>
                  <a:lnTo>
                    <a:pt x="66648" y="3232"/>
                  </a:lnTo>
                  <a:lnTo>
                    <a:pt x="66417" y="3361"/>
                  </a:lnTo>
                  <a:lnTo>
                    <a:pt x="66032" y="3591"/>
                  </a:lnTo>
                  <a:lnTo>
                    <a:pt x="64929" y="4284"/>
                  </a:lnTo>
                  <a:lnTo>
                    <a:pt x="63518" y="5182"/>
                  </a:lnTo>
                  <a:lnTo>
                    <a:pt x="61876" y="6208"/>
                  </a:lnTo>
                  <a:lnTo>
                    <a:pt x="60209" y="7234"/>
                  </a:lnTo>
                  <a:lnTo>
                    <a:pt x="59362" y="7696"/>
                  </a:lnTo>
                  <a:lnTo>
                    <a:pt x="58567" y="8132"/>
                  </a:lnTo>
                  <a:lnTo>
                    <a:pt x="57823" y="8491"/>
                  </a:lnTo>
                  <a:lnTo>
                    <a:pt x="57156" y="8773"/>
                  </a:lnTo>
                  <a:lnTo>
                    <a:pt x="56540" y="8979"/>
                  </a:lnTo>
                  <a:lnTo>
                    <a:pt x="56284" y="9056"/>
                  </a:lnTo>
                  <a:lnTo>
                    <a:pt x="56053" y="9081"/>
                  </a:lnTo>
                  <a:lnTo>
                    <a:pt x="55822" y="9081"/>
                  </a:lnTo>
                  <a:lnTo>
                    <a:pt x="55565" y="9030"/>
                  </a:lnTo>
                  <a:lnTo>
                    <a:pt x="55232" y="8953"/>
                  </a:lnTo>
                  <a:lnTo>
                    <a:pt x="54847" y="8825"/>
                  </a:lnTo>
                  <a:lnTo>
                    <a:pt x="54411" y="8645"/>
                  </a:lnTo>
                  <a:lnTo>
                    <a:pt x="53924" y="8440"/>
                  </a:lnTo>
                  <a:lnTo>
                    <a:pt x="52872" y="7952"/>
                  </a:lnTo>
                  <a:lnTo>
                    <a:pt x="51717" y="7388"/>
                  </a:lnTo>
                  <a:lnTo>
                    <a:pt x="50460" y="6721"/>
                  </a:lnTo>
                  <a:lnTo>
                    <a:pt x="47818" y="5285"/>
                  </a:lnTo>
                  <a:lnTo>
                    <a:pt x="45304" y="3874"/>
                  </a:lnTo>
                  <a:lnTo>
                    <a:pt x="43124" y="2668"/>
                  </a:lnTo>
                  <a:lnTo>
                    <a:pt x="42200" y="2181"/>
                  </a:lnTo>
                  <a:lnTo>
                    <a:pt x="41482" y="1796"/>
                  </a:lnTo>
                  <a:lnTo>
                    <a:pt x="40943" y="1565"/>
                  </a:lnTo>
                  <a:lnTo>
                    <a:pt x="40764" y="1488"/>
                  </a:lnTo>
                  <a:lnTo>
                    <a:pt x="40635" y="1462"/>
                  </a:lnTo>
                  <a:lnTo>
                    <a:pt x="40302" y="1437"/>
                  </a:lnTo>
                  <a:lnTo>
                    <a:pt x="39814" y="1385"/>
                  </a:lnTo>
                  <a:lnTo>
                    <a:pt x="38583" y="1154"/>
                  </a:lnTo>
                  <a:lnTo>
                    <a:pt x="37172" y="872"/>
                  </a:lnTo>
                  <a:lnTo>
                    <a:pt x="36454" y="770"/>
                  </a:lnTo>
                  <a:lnTo>
                    <a:pt x="35761" y="693"/>
                  </a:lnTo>
                  <a:lnTo>
                    <a:pt x="35146" y="667"/>
                  </a:lnTo>
                  <a:lnTo>
                    <a:pt x="34889" y="667"/>
                  </a:lnTo>
                  <a:lnTo>
                    <a:pt x="34632" y="693"/>
                  </a:lnTo>
                  <a:lnTo>
                    <a:pt x="34222" y="795"/>
                  </a:lnTo>
                  <a:lnTo>
                    <a:pt x="33735" y="949"/>
                  </a:lnTo>
                  <a:lnTo>
                    <a:pt x="33222" y="1154"/>
                  </a:lnTo>
                  <a:lnTo>
                    <a:pt x="32657" y="1385"/>
                  </a:lnTo>
                  <a:lnTo>
                    <a:pt x="32067" y="1667"/>
                  </a:lnTo>
                  <a:lnTo>
                    <a:pt x="31477" y="1975"/>
                  </a:lnTo>
                  <a:lnTo>
                    <a:pt x="30246" y="2642"/>
                  </a:lnTo>
                  <a:lnTo>
                    <a:pt x="27963" y="3951"/>
                  </a:lnTo>
                  <a:lnTo>
                    <a:pt x="27039" y="4464"/>
                  </a:lnTo>
                  <a:lnTo>
                    <a:pt x="26680" y="4643"/>
                  </a:lnTo>
                  <a:lnTo>
                    <a:pt x="26398" y="4772"/>
                  </a:lnTo>
                  <a:lnTo>
                    <a:pt x="25397" y="5182"/>
                  </a:lnTo>
                  <a:lnTo>
                    <a:pt x="23961" y="5695"/>
                  </a:lnTo>
                  <a:lnTo>
                    <a:pt x="22422" y="6234"/>
                  </a:lnTo>
                  <a:lnTo>
                    <a:pt x="21626" y="6490"/>
                  </a:lnTo>
                  <a:lnTo>
                    <a:pt x="20805" y="6721"/>
                  </a:lnTo>
                  <a:lnTo>
                    <a:pt x="19985" y="6952"/>
                  </a:lnTo>
                  <a:lnTo>
                    <a:pt x="19164" y="7132"/>
                  </a:lnTo>
                  <a:lnTo>
                    <a:pt x="18343" y="7311"/>
                  </a:lnTo>
                  <a:lnTo>
                    <a:pt x="17522" y="7491"/>
                  </a:lnTo>
                  <a:lnTo>
                    <a:pt x="16727" y="7593"/>
                  </a:lnTo>
                  <a:lnTo>
                    <a:pt x="15931" y="7696"/>
                  </a:lnTo>
                  <a:lnTo>
                    <a:pt x="15187" y="7747"/>
                  </a:lnTo>
                  <a:lnTo>
                    <a:pt x="14469" y="7747"/>
                  </a:lnTo>
                  <a:lnTo>
                    <a:pt x="13776" y="7722"/>
                  </a:lnTo>
                  <a:lnTo>
                    <a:pt x="13110" y="7645"/>
                  </a:lnTo>
                  <a:lnTo>
                    <a:pt x="12622" y="7542"/>
                  </a:lnTo>
                  <a:lnTo>
                    <a:pt x="12135" y="7414"/>
                  </a:lnTo>
                  <a:lnTo>
                    <a:pt x="11647" y="7260"/>
                  </a:lnTo>
                  <a:lnTo>
                    <a:pt x="11186" y="7080"/>
                  </a:lnTo>
                  <a:lnTo>
                    <a:pt x="10698" y="6875"/>
                  </a:lnTo>
                  <a:lnTo>
                    <a:pt x="10262" y="6644"/>
                  </a:lnTo>
                  <a:lnTo>
                    <a:pt x="9800" y="6388"/>
                  </a:lnTo>
                  <a:lnTo>
                    <a:pt x="9364" y="6105"/>
                  </a:lnTo>
                  <a:lnTo>
                    <a:pt x="8954" y="5823"/>
                  </a:lnTo>
                  <a:lnTo>
                    <a:pt x="8543" y="5541"/>
                  </a:lnTo>
                  <a:lnTo>
                    <a:pt x="7748" y="4925"/>
                  </a:lnTo>
                  <a:lnTo>
                    <a:pt x="7004" y="4258"/>
                  </a:lnTo>
                  <a:lnTo>
                    <a:pt x="6311" y="3617"/>
                  </a:lnTo>
                  <a:lnTo>
                    <a:pt x="5670" y="2950"/>
                  </a:lnTo>
                  <a:lnTo>
                    <a:pt x="5080" y="2334"/>
                  </a:lnTo>
                  <a:lnTo>
                    <a:pt x="4080" y="1206"/>
                  </a:lnTo>
                  <a:lnTo>
                    <a:pt x="3361" y="410"/>
                  </a:lnTo>
                  <a:lnTo>
                    <a:pt x="3130" y="154"/>
                  </a:lnTo>
                  <a:lnTo>
                    <a:pt x="3028" y="77"/>
                  </a:lnTo>
                  <a:lnTo>
                    <a:pt x="2951" y="26"/>
                  </a:lnTo>
                  <a:lnTo>
                    <a:pt x="2874" y="0"/>
                  </a:lnTo>
                  <a:close/>
                </a:path>
              </a:pathLst>
            </a:custGeom>
            <a:solidFill>
              <a:srgbClr val="D04A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29"/>
            <p:cNvSpPr/>
            <p:nvPr/>
          </p:nvSpPr>
          <p:spPr>
            <a:xfrm>
              <a:off x="2425675" y="1700225"/>
              <a:ext cx="1716875" cy="805525"/>
            </a:xfrm>
            <a:custGeom>
              <a:avLst/>
              <a:gdLst/>
              <a:ahLst/>
              <a:cxnLst/>
              <a:rect l="l" t="t" r="r" b="b"/>
              <a:pathLst>
                <a:path w="68675" h="32221" fill="none" extrusionOk="0">
                  <a:moveTo>
                    <a:pt x="68520" y="7619"/>
                  </a:moveTo>
                  <a:lnTo>
                    <a:pt x="68520" y="7619"/>
                  </a:lnTo>
                  <a:lnTo>
                    <a:pt x="68289" y="7722"/>
                  </a:lnTo>
                  <a:lnTo>
                    <a:pt x="67879" y="8004"/>
                  </a:lnTo>
                  <a:lnTo>
                    <a:pt x="66596" y="8927"/>
                  </a:lnTo>
                  <a:lnTo>
                    <a:pt x="64826" y="10184"/>
                  </a:lnTo>
                  <a:lnTo>
                    <a:pt x="62774" y="11621"/>
                  </a:lnTo>
                  <a:lnTo>
                    <a:pt x="61696" y="12365"/>
                  </a:lnTo>
                  <a:lnTo>
                    <a:pt x="60619" y="13057"/>
                  </a:lnTo>
                  <a:lnTo>
                    <a:pt x="59567" y="13724"/>
                  </a:lnTo>
                  <a:lnTo>
                    <a:pt x="58567" y="14314"/>
                  </a:lnTo>
                  <a:lnTo>
                    <a:pt x="57618" y="14802"/>
                  </a:lnTo>
                  <a:lnTo>
                    <a:pt x="57182" y="15007"/>
                  </a:lnTo>
                  <a:lnTo>
                    <a:pt x="56771" y="15187"/>
                  </a:lnTo>
                  <a:lnTo>
                    <a:pt x="56412" y="15341"/>
                  </a:lnTo>
                  <a:lnTo>
                    <a:pt x="56053" y="15443"/>
                  </a:lnTo>
                  <a:lnTo>
                    <a:pt x="55745" y="15494"/>
                  </a:lnTo>
                  <a:lnTo>
                    <a:pt x="55463" y="15520"/>
                  </a:lnTo>
                  <a:lnTo>
                    <a:pt x="55463" y="15520"/>
                  </a:lnTo>
                  <a:lnTo>
                    <a:pt x="55258" y="15520"/>
                  </a:lnTo>
                  <a:lnTo>
                    <a:pt x="55027" y="15469"/>
                  </a:lnTo>
                  <a:lnTo>
                    <a:pt x="54770" y="15392"/>
                  </a:lnTo>
                  <a:lnTo>
                    <a:pt x="54488" y="15289"/>
                  </a:lnTo>
                  <a:lnTo>
                    <a:pt x="53872" y="15007"/>
                  </a:lnTo>
                  <a:lnTo>
                    <a:pt x="53180" y="14648"/>
                  </a:lnTo>
                  <a:lnTo>
                    <a:pt x="52436" y="14212"/>
                  </a:lnTo>
                  <a:lnTo>
                    <a:pt x="51666" y="13724"/>
                  </a:lnTo>
                  <a:lnTo>
                    <a:pt x="50050" y="12698"/>
                  </a:lnTo>
                  <a:lnTo>
                    <a:pt x="50050" y="12698"/>
                  </a:lnTo>
                  <a:lnTo>
                    <a:pt x="48306" y="11570"/>
                  </a:lnTo>
                  <a:lnTo>
                    <a:pt x="47510" y="11057"/>
                  </a:lnTo>
                  <a:lnTo>
                    <a:pt x="46741" y="10620"/>
                  </a:lnTo>
                  <a:lnTo>
                    <a:pt x="46074" y="10261"/>
                  </a:lnTo>
                  <a:lnTo>
                    <a:pt x="45766" y="10107"/>
                  </a:lnTo>
                  <a:lnTo>
                    <a:pt x="45509" y="10005"/>
                  </a:lnTo>
                  <a:lnTo>
                    <a:pt x="45253" y="9928"/>
                  </a:lnTo>
                  <a:lnTo>
                    <a:pt x="45048" y="9876"/>
                  </a:lnTo>
                  <a:lnTo>
                    <a:pt x="44868" y="9876"/>
                  </a:lnTo>
                  <a:lnTo>
                    <a:pt x="44714" y="9902"/>
                  </a:lnTo>
                  <a:lnTo>
                    <a:pt x="44714" y="9902"/>
                  </a:lnTo>
                  <a:lnTo>
                    <a:pt x="44483" y="10030"/>
                  </a:lnTo>
                  <a:lnTo>
                    <a:pt x="44381" y="10082"/>
                  </a:lnTo>
                  <a:lnTo>
                    <a:pt x="44304" y="10159"/>
                  </a:lnTo>
                  <a:lnTo>
                    <a:pt x="44278" y="10236"/>
                  </a:lnTo>
                  <a:lnTo>
                    <a:pt x="44252" y="10287"/>
                  </a:lnTo>
                  <a:lnTo>
                    <a:pt x="44227" y="10364"/>
                  </a:lnTo>
                  <a:lnTo>
                    <a:pt x="44227" y="10441"/>
                  </a:lnTo>
                  <a:lnTo>
                    <a:pt x="44304" y="10620"/>
                  </a:lnTo>
                  <a:lnTo>
                    <a:pt x="44381" y="10774"/>
                  </a:lnTo>
                  <a:lnTo>
                    <a:pt x="44688" y="11159"/>
                  </a:lnTo>
                  <a:lnTo>
                    <a:pt x="45048" y="11621"/>
                  </a:lnTo>
                  <a:lnTo>
                    <a:pt x="45227" y="11877"/>
                  </a:lnTo>
                  <a:lnTo>
                    <a:pt x="45381" y="12134"/>
                  </a:lnTo>
                  <a:lnTo>
                    <a:pt x="45509" y="12442"/>
                  </a:lnTo>
                  <a:lnTo>
                    <a:pt x="45612" y="12750"/>
                  </a:lnTo>
                  <a:lnTo>
                    <a:pt x="45638" y="13083"/>
                  </a:lnTo>
                  <a:lnTo>
                    <a:pt x="45638" y="13263"/>
                  </a:lnTo>
                  <a:lnTo>
                    <a:pt x="45612" y="13442"/>
                  </a:lnTo>
                  <a:lnTo>
                    <a:pt x="45612" y="13442"/>
                  </a:lnTo>
                  <a:lnTo>
                    <a:pt x="45509" y="13981"/>
                  </a:lnTo>
                  <a:lnTo>
                    <a:pt x="45381" y="14417"/>
                  </a:lnTo>
                  <a:lnTo>
                    <a:pt x="45202" y="14802"/>
                  </a:lnTo>
                  <a:lnTo>
                    <a:pt x="44996" y="15161"/>
                  </a:lnTo>
                  <a:lnTo>
                    <a:pt x="44791" y="15443"/>
                  </a:lnTo>
                  <a:lnTo>
                    <a:pt x="44560" y="15700"/>
                  </a:lnTo>
                  <a:lnTo>
                    <a:pt x="44304" y="15931"/>
                  </a:lnTo>
                  <a:lnTo>
                    <a:pt x="44073" y="16161"/>
                  </a:lnTo>
                  <a:lnTo>
                    <a:pt x="43585" y="16598"/>
                  </a:lnTo>
                  <a:lnTo>
                    <a:pt x="43355" y="16828"/>
                  </a:lnTo>
                  <a:lnTo>
                    <a:pt x="43149" y="17085"/>
                  </a:lnTo>
                  <a:lnTo>
                    <a:pt x="42944" y="17367"/>
                  </a:lnTo>
                  <a:lnTo>
                    <a:pt x="42790" y="17675"/>
                  </a:lnTo>
                  <a:lnTo>
                    <a:pt x="42662" y="18060"/>
                  </a:lnTo>
                  <a:lnTo>
                    <a:pt x="42585" y="18496"/>
                  </a:lnTo>
                  <a:lnTo>
                    <a:pt x="42585" y="18496"/>
                  </a:lnTo>
                  <a:lnTo>
                    <a:pt x="42559" y="18881"/>
                  </a:lnTo>
                  <a:lnTo>
                    <a:pt x="42559" y="19394"/>
                  </a:lnTo>
                  <a:lnTo>
                    <a:pt x="42611" y="20086"/>
                  </a:lnTo>
                  <a:lnTo>
                    <a:pt x="42662" y="20856"/>
                  </a:lnTo>
                  <a:lnTo>
                    <a:pt x="43047" y="24755"/>
                  </a:lnTo>
                  <a:lnTo>
                    <a:pt x="43226" y="26859"/>
                  </a:lnTo>
                  <a:lnTo>
                    <a:pt x="43278" y="27859"/>
                  </a:lnTo>
                  <a:lnTo>
                    <a:pt x="43329" y="28808"/>
                  </a:lnTo>
                  <a:lnTo>
                    <a:pt x="43355" y="29655"/>
                  </a:lnTo>
                  <a:lnTo>
                    <a:pt x="43329" y="30425"/>
                  </a:lnTo>
                  <a:lnTo>
                    <a:pt x="43252" y="31066"/>
                  </a:lnTo>
                  <a:lnTo>
                    <a:pt x="43201" y="31348"/>
                  </a:lnTo>
                  <a:lnTo>
                    <a:pt x="43149" y="31579"/>
                  </a:lnTo>
                  <a:lnTo>
                    <a:pt x="43149" y="31579"/>
                  </a:lnTo>
                  <a:lnTo>
                    <a:pt x="43047" y="31810"/>
                  </a:lnTo>
                  <a:lnTo>
                    <a:pt x="42970" y="31887"/>
                  </a:lnTo>
                  <a:lnTo>
                    <a:pt x="42918" y="31964"/>
                  </a:lnTo>
                  <a:lnTo>
                    <a:pt x="42918" y="31964"/>
                  </a:lnTo>
                  <a:lnTo>
                    <a:pt x="42816" y="32015"/>
                  </a:lnTo>
                  <a:lnTo>
                    <a:pt x="42688" y="32066"/>
                  </a:lnTo>
                  <a:lnTo>
                    <a:pt x="42354" y="32143"/>
                  </a:lnTo>
                  <a:lnTo>
                    <a:pt x="41892" y="32195"/>
                  </a:lnTo>
                  <a:lnTo>
                    <a:pt x="41354" y="32220"/>
                  </a:lnTo>
                  <a:lnTo>
                    <a:pt x="40687" y="32220"/>
                  </a:lnTo>
                  <a:lnTo>
                    <a:pt x="39943" y="32220"/>
                  </a:lnTo>
                  <a:lnTo>
                    <a:pt x="39147" y="32169"/>
                  </a:lnTo>
                  <a:lnTo>
                    <a:pt x="38275" y="32118"/>
                  </a:lnTo>
                  <a:lnTo>
                    <a:pt x="36403" y="31964"/>
                  </a:lnTo>
                  <a:lnTo>
                    <a:pt x="34453" y="31733"/>
                  </a:lnTo>
                  <a:lnTo>
                    <a:pt x="32452" y="31451"/>
                  </a:lnTo>
                  <a:lnTo>
                    <a:pt x="31477" y="31297"/>
                  </a:lnTo>
                  <a:lnTo>
                    <a:pt x="30528" y="31143"/>
                  </a:lnTo>
                  <a:lnTo>
                    <a:pt x="30528" y="31143"/>
                  </a:lnTo>
                  <a:lnTo>
                    <a:pt x="29553" y="30938"/>
                  </a:lnTo>
                  <a:lnTo>
                    <a:pt x="28630" y="30732"/>
                  </a:lnTo>
                  <a:lnTo>
                    <a:pt x="28630" y="30732"/>
                  </a:lnTo>
                  <a:lnTo>
                    <a:pt x="27783" y="30527"/>
                  </a:lnTo>
                  <a:lnTo>
                    <a:pt x="27039" y="30296"/>
                  </a:lnTo>
                  <a:lnTo>
                    <a:pt x="26398" y="30091"/>
                  </a:lnTo>
                  <a:lnTo>
                    <a:pt x="25859" y="29860"/>
                  </a:lnTo>
                  <a:lnTo>
                    <a:pt x="25654" y="29732"/>
                  </a:lnTo>
                  <a:lnTo>
                    <a:pt x="25449" y="29629"/>
                  </a:lnTo>
                  <a:lnTo>
                    <a:pt x="25320" y="29501"/>
                  </a:lnTo>
                  <a:lnTo>
                    <a:pt x="25192" y="29398"/>
                  </a:lnTo>
                  <a:lnTo>
                    <a:pt x="25141" y="29270"/>
                  </a:lnTo>
                  <a:lnTo>
                    <a:pt x="25115" y="29168"/>
                  </a:lnTo>
                  <a:lnTo>
                    <a:pt x="25115" y="29039"/>
                  </a:lnTo>
                  <a:lnTo>
                    <a:pt x="25192" y="28937"/>
                  </a:lnTo>
                  <a:lnTo>
                    <a:pt x="25192" y="28911"/>
                  </a:lnTo>
                  <a:lnTo>
                    <a:pt x="25192" y="28911"/>
                  </a:lnTo>
                  <a:lnTo>
                    <a:pt x="25192" y="28911"/>
                  </a:lnTo>
                  <a:lnTo>
                    <a:pt x="25243" y="28860"/>
                  </a:lnTo>
                  <a:lnTo>
                    <a:pt x="25243" y="28860"/>
                  </a:lnTo>
                  <a:lnTo>
                    <a:pt x="25500" y="28578"/>
                  </a:lnTo>
                  <a:lnTo>
                    <a:pt x="25756" y="28270"/>
                  </a:lnTo>
                  <a:lnTo>
                    <a:pt x="26013" y="27988"/>
                  </a:lnTo>
                  <a:lnTo>
                    <a:pt x="26244" y="27654"/>
                  </a:lnTo>
                  <a:lnTo>
                    <a:pt x="26706" y="26961"/>
                  </a:lnTo>
                  <a:lnTo>
                    <a:pt x="27116" y="26243"/>
                  </a:lnTo>
                  <a:lnTo>
                    <a:pt x="27501" y="25474"/>
                  </a:lnTo>
                  <a:lnTo>
                    <a:pt x="27886" y="24653"/>
                  </a:lnTo>
                  <a:lnTo>
                    <a:pt x="28245" y="23806"/>
                  </a:lnTo>
                  <a:lnTo>
                    <a:pt x="28604" y="22934"/>
                  </a:lnTo>
                  <a:lnTo>
                    <a:pt x="28604" y="22908"/>
                  </a:lnTo>
                  <a:lnTo>
                    <a:pt x="28604" y="22908"/>
                  </a:lnTo>
                  <a:lnTo>
                    <a:pt x="28989" y="21908"/>
                  </a:lnTo>
                  <a:lnTo>
                    <a:pt x="28989" y="21908"/>
                  </a:lnTo>
                  <a:lnTo>
                    <a:pt x="29322" y="20984"/>
                  </a:lnTo>
                  <a:lnTo>
                    <a:pt x="29579" y="20086"/>
                  </a:lnTo>
                  <a:lnTo>
                    <a:pt x="29810" y="19189"/>
                  </a:lnTo>
                  <a:lnTo>
                    <a:pt x="29964" y="18342"/>
                  </a:lnTo>
                  <a:lnTo>
                    <a:pt x="30092" y="17521"/>
                  </a:lnTo>
                  <a:lnTo>
                    <a:pt x="30169" y="16726"/>
                  </a:lnTo>
                  <a:lnTo>
                    <a:pt x="30169" y="15982"/>
                  </a:lnTo>
                  <a:lnTo>
                    <a:pt x="30143" y="15264"/>
                  </a:lnTo>
                  <a:lnTo>
                    <a:pt x="30066" y="14597"/>
                  </a:lnTo>
                  <a:lnTo>
                    <a:pt x="29912" y="14007"/>
                  </a:lnTo>
                  <a:lnTo>
                    <a:pt x="29835" y="13724"/>
                  </a:lnTo>
                  <a:lnTo>
                    <a:pt x="29733" y="13442"/>
                  </a:lnTo>
                  <a:lnTo>
                    <a:pt x="29630" y="13186"/>
                  </a:lnTo>
                  <a:lnTo>
                    <a:pt x="29502" y="12955"/>
                  </a:lnTo>
                  <a:lnTo>
                    <a:pt x="29374" y="12750"/>
                  </a:lnTo>
                  <a:lnTo>
                    <a:pt x="29220" y="12544"/>
                  </a:lnTo>
                  <a:lnTo>
                    <a:pt x="29066" y="12339"/>
                  </a:lnTo>
                  <a:lnTo>
                    <a:pt x="28886" y="12185"/>
                  </a:lnTo>
                  <a:lnTo>
                    <a:pt x="28681" y="12031"/>
                  </a:lnTo>
                  <a:lnTo>
                    <a:pt x="28501" y="11903"/>
                  </a:lnTo>
                  <a:lnTo>
                    <a:pt x="28270" y="11775"/>
                  </a:lnTo>
                  <a:lnTo>
                    <a:pt x="28065" y="11672"/>
                  </a:lnTo>
                  <a:lnTo>
                    <a:pt x="28065" y="11672"/>
                  </a:lnTo>
                  <a:lnTo>
                    <a:pt x="27834" y="11621"/>
                  </a:lnTo>
                  <a:lnTo>
                    <a:pt x="27552" y="11570"/>
                  </a:lnTo>
                  <a:lnTo>
                    <a:pt x="27219" y="11570"/>
                  </a:lnTo>
                  <a:lnTo>
                    <a:pt x="26834" y="11544"/>
                  </a:lnTo>
                  <a:lnTo>
                    <a:pt x="25885" y="11570"/>
                  </a:lnTo>
                  <a:lnTo>
                    <a:pt x="24782" y="11621"/>
                  </a:lnTo>
                  <a:lnTo>
                    <a:pt x="23550" y="11723"/>
                  </a:lnTo>
                  <a:lnTo>
                    <a:pt x="22242" y="11852"/>
                  </a:lnTo>
                  <a:lnTo>
                    <a:pt x="19471" y="12160"/>
                  </a:lnTo>
                  <a:lnTo>
                    <a:pt x="19471" y="12160"/>
                  </a:lnTo>
                  <a:lnTo>
                    <a:pt x="17265" y="12416"/>
                  </a:lnTo>
                  <a:lnTo>
                    <a:pt x="15290" y="12621"/>
                  </a:lnTo>
                  <a:lnTo>
                    <a:pt x="14443" y="12698"/>
                  </a:lnTo>
                  <a:lnTo>
                    <a:pt x="13725" y="12750"/>
                  </a:lnTo>
                  <a:lnTo>
                    <a:pt x="13135" y="12775"/>
                  </a:lnTo>
                  <a:lnTo>
                    <a:pt x="12699" y="12775"/>
                  </a:lnTo>
                  <a:lnTo>
                    <a:pt x="12699" y="12775"/>
                  </a:lnTo>
                  <a:lnTo>
                    <a:pt x="12237" y="12698"/>
                  </a:lnTo>
                  <a:lnTo>
                    <a:pt x="11750" y="12596"/>
                  </a:lnTo>
                  <a:lnTo>
                    <a:pt x="11262" y="12467"/>
                  </a:lnTo>
                  <a:lnTo>
                    <a:pt x="10775" y="12314"/>
                  </a:lnTo>
                  <a:lnTo>
                    <a:pt x="10288" y="12108"/>
                  </a:lnTo>
                  <a:lnTo>
                    <a:pt x="9775" y="11877"/>
                  </a:lnTo>
                  <a:lnTo>
                    <a:pt x="9262" y="11647"/>
                  </a:lnTo>
                  <a:lnTo>
                    <a:pt x="8748" y="11364"/>
                  </a:lnTo>
                  <a:lnTo>
                    <a:pt x="8235" y="11082"/>
                  </a:lnTo>
                  <a:lnTo>
                    <a:pt x="7722" y="10774"/>
                  </a:lnTo>
                  <a:lnTo>
                    <a:pt x="6722" y="10133"/>
                  </a:lnTo>
                  <a:lnTo>
                    <a:pt x="5721" y="9440"/>
                  </a:lnTo>
                  <a:lnTo>
                    <a:pt x="4772" y="8722"/>
                  </a:lnTo>
                  <a:lnTo>
                    <a:pt x="3900" y="8029"/>
                  </a:lnTo>
                  <a:lnTo>
                    <a:pt x="3053" y="7337"/>
                  </a:lnTo>
                  <a:lnTo>
                    <a:pt x="1643" y="6105"/>
                  </a:lnTo>
                  <a:lnTo>
                    <a:pt x="642" y="5208"/>
                  </a:lnTo>
                  <a:lnTo>
                    <a:pt x="309" y="4925"/>
                  </a:lnTo>
                  <a:lnTo>
                    <a:pt x="129" y="4772"/>
                  </a:lnTo>
                  <a:lnTo>
                    <a:pt x="129" y="4772"/>
                  </a:lnTo>
                  <a:lnTo>
                    <a:pt x="78" y="4720"/>
                  </a:lnTo>
                  <a:lnTo>
                    <a:pt x="26" y="4643"/>
                  </a:lnTo>
                  <a:lnTo>
                    <a:pt x="1" y="4541"/>
                  </a:lnTo>
                  <a:lnTo>
                    <a:pt x="1" y="4412"/>
                  </a:lnTo>
                  <a:lnTo>
                    <a:pt x="52" y="4130"/>
                  </a:lnTo>
                  <a:lnTo>
                    <a:pt x="155" y="3797"/>
                  </a:lnTo>
                  <a:lnTo>
                    <a:pt x="309" y="3412"/>
                  </a:lnTo>
                  <a:lnTo>
                    <a:pt x="514" y="3001"/>
                  </a:lnTo>
                  <a:lnTo>
                    <a:pt x="745" y="2565"/>
                  </a:lnTo>
                  <a:lnTo>
                    <a:pt x="1027" y="2129"/>
                  </a:lnTo>
                  <a:lnTo>
                    <a:pt x="1309" y="1693"/>
                  </a:lnTo>
                  <a:lnTo>
                    <a:pt x="1591" y="1283"/>
                  </a:lnTo>
                  <a:lnTo>
                    <a:pt x="1873" y="924"/>
                  </a:lnTo>
                  <a:lnTo>
                    <a:pt x="2156" y="590"/>
                  </a:lnTo>
                  <a:lnTo>
                    <a:pt x="2412" y="334"/>
                  </a:lnTo>
                  <a:lnTo>
                    <a:pt x="2617" y="128"/>
                  </a:lnTo>
                  <a:lnTo>
                    <a:pt x="2797" y="26"/>
                  </a:lnTo>
                  <a:lnTo>
                    <a:pt x="2874" y="0"/>
                  </a:lnTo>
                  <a:lnTo>
                    <a:pt x="2951" y="26"/>
                  </a:lnTo>
                  <a:lnTo>
                    <a:pt x="2951" y="26"/>
                  </a:lnTo>
                  <a:lnTo>
                    <a:pt x="3028" y="77"/>
                  </a:lnTo>
                  <a:lnTo>
                    <a:pt x="3130" y="154"/>
                  </a:lnTo>
                  <a:lnTo>
                    <a:pt x="3361" y="410"/>
                  </a:lnTo>
                  <a:lnTo>
                    <a:pt x="4080" y="1206"/>
                  </a:lnTo>
                  <a:lnTo>
                    <a:pt x="5080" y="2334"/>
                  </a:lnTo>
                  <a:lnTo>
                    <a:pt x="5670" y="2950"/>
                  </a:lnTo>
                  <a:lnTo>
                    <a:pt x="6311" y="3617"/>
                  </a:lnTo>
                  <a:lnTo>
                    <a:pt x="7004" y="4258"/>
                  </a:lnTo>
                  <a:lnTo>
                    <a:pt x="7748" y="4925"/>
                  </a:lnTo>
                  <a:lnTo>
                    <a:pt x="8543" y="5541"/>
                  </a:lnTo>
                  <a:lnTo>
                    <a:pt x="8954" y="5823"/>
                  </a:lnTo>
                  <a:lnTo>
                    <a:pt x="9364" y="6105"/>
                  </a:lnTo>
                  <a:lnTo>
                    <a:pt x="9800" y="6388"/>
                  </a:lnTo>
                  <a:lnTo>
                    <a:pt x="10262" y="6644"/>
                  </a:lnTo>
                  <a:lnTo>
                    <a:pt x="10698" y="6875"/>
                  </a:lnTo>
                  <a:lnTo>
                    <a:pt x="11186" y="7080"/>
                  </a:lnTo>
                  <a:lnTo>
                    <a:pt x="11647" y="7260"/>
                  </a:lnTo>
                  <a:lnTo>
                    <a:pt x="12135" y="7414"/>
                  </a:lnTo>
                  <a:lnTo>
                    <a:pt x="12622" y="7542"/>
                  </a:lnTo>
                  <a:lnTo>
                    <a:pt x="13110" y="7645"/>
                  </a:lnTo>
                  <a:lnTo>
                    <a:pt x="13110" y="7645"/>
                  </a:lnTo>
                  <a:lnTo>
                    <a:pt x="13776" y="7722"/>
                  </a:lnTo>
                  <a:lnTo>
                    <a:pt x="14469" y="7747"/>
                  </a:lnTo>
                  <a:lnTo>
                    <a:pt x="15187" y="7747"/>
                  </a:lnTo>
                  <a:lnTo>
                    <a:pt x="15931" y="7696"/>
                  </a:lnTo>
                  <a:lnTo>
                    <a:pt x="16727" y="7593"/>
                  </a:lnTo>
                  <a:lnTo>
                    <a:pt x="17522" y="7491"/>
                  </a:lnTo>
                  <a:lnTo>
                    <a:pt x="18343" y="7311"/>
                  </a:lnTo>
                  <a:lnTo>
                    <a:pt x="19164" y="7132"/>
                  </a:lnTo>
                  <a:lnTo>
                    <a:pt x="19985" y="6952"/>
                  </a:lnTo>
                  <a:lnTo>
                    <a:pt x="20805" y="6721"/>
                  </a:lnTo>
                  <a:lnTo>
                    <a:pt x="21626" y="6490"/>
                  </a:lnTo>
                  <a:lnTo>
                    <a:pt x="22422" y="6234"/>
                  </a:lnTo>
                  <a:lnTo>
                    <a:pt x="23961" y="5695"/>
                  </a:lnTo>
                  <a:lnTo>
                    <a:pt x="25397" y="5182"/>
                  </a:lnTo>
                  <a:lnTo>
                    <a:pt x="25397" y="5182"/>
                  </a:lnTo>
                  <a:lnTo>
                    <a:pt x="26398" y="4772"/>
                  </a:lnTo>
                  <a:lnTo>
                    <a:pt x="26398" y="4772"/>
                  </a:lnTo>
                  <a:lnTo>
                    <a:pt x="26680" y="4643"/>
                  </a:lnTo>
                  <a:lnTo>
                    <a:pt x="27039" y="4464"/>
                  </a:lnTo>
                  <a:lnTo>
                    <a:pt x="27963" y="3951"/>
                  </a:lnTo>
                  <a:lnTo>
                    <a:pt x="30246" y="2642"/>
                  </a:lnTo>
                  <a:lnTo>
                    <a:pt x="31477" y="1975"/>
                  </a:lnTo>
                  <a:lnTo>
                    <a:pt x="32067" y="1667"/>
                  </a:lnTo>
                  <a:lnTo>
                    <a:pt x="32657" y="1385"/>
                  </a:lnTo>
                  <a:lnTo>
                    <a:pt x="33222" y="1154"/>
                  </a:lnTo>
                  <a:lnTo>
                    <a:pt x="33735" y="949"/>
                  </a:lnTo>
                  <a:lnTo>
                    <a:pt x="34222" y="795"/>
                  </a:lnTo>
                  <a:lnTo>
                    <a:pt x="34632" y="693"/>
                  </a:lnTo>
                  <a:lnTo>
                    <a:pt x="34632" y="693"/>
                  </a:lnTo>
                  <a:lnTo>
                    <a:pt x="34889" y="667"/>
                  </a:lnTo>
                  <a:lnTo>
                    <a:pt x="35146" y="667"/>
                  </a:lnTo>
                  <a:lnTo>
                    <a:pt x="35761" y="693"/>
                  </a:lnTo>
                  <a:lnTo>
                    <a:pt x="35761" y="693"/>
                  </a:lnTo>
                  <a:lnTo>
                    <a:pt x="36454" y="770"/>
                  </a:lnTo>
                  <a:lnTo>
                    <a:pt x="37172" y="872"/>
                  </a:lnTo>
                  <a:lnTo>
                    <a:pt x="38583" y="1154"/>
                  </a:lnTo>
                  <a:lnTo>
                    <a:pt x="39814" y="1385"/>
                  </a:lnTo>
                  <a:lnTo>
                    <a:pt x="40302" y="1437"/>
                  </a:lnTo>
                  <a:lnTo>
                    <a:pt x="40635" y="1462"/>
                  </a:lnTo>
                  <a:lnTo>
                    <a:pt x="40635" y="1462"/>
                  </a:lnTo>
                  <a:lnTo>
                    <a:pt x="40764" y="1488"/>
                  </a:lnTo>
                  <a:lnTo>
                    <a:pt x="40943" y="1565"/>
                  </a:lnTo>
                  <a:lnTo>
                    <a:pt x="41482" y="1796"/>
                  </a:lnTo>
                  <a:lnTo>
                    <a:pt x="42200" y="2181"/>
                  </a:lnTo>
                  <a:lnTo>
                    <a:pt x="43124" y="2668"/>
                  </a:lnTo>
                  <a:lnTo>
                    <a:pt x="45304" y="3874"/>
                  </a:lnTo>
                  <a:lnTo>
                    <a:pt x="47818" y="5285"/>
                  </a:lnTo>
                  <a:lnTo>
                    <a:pt x="47818" y="5285"/>
                  </a:lnTo>
                  <a:lnTo>
                    <a:pt x="50460" y="6721"/>
                  </a:lnTo>
                  <a:lnTo>
                    <a:pt x="51717" y="7388"/>
                  </a:lnTo>
                  <a:lnTo>
                    <a:pt x="52872" y="7952"/>
                  </a:lnTo>
                  <a:lnTo>
                    <a:pt x="53924" y="8440"/>
                  </a:lnTo>
                  <a:lnTo>
                    <a:pt x="54411" y="8645"/>
                  </a:lnTo>
                  <a:lnTo>
                    <a:pt x="54847" y="8825"/>
                  </a:lnTo>
                  <a:lnTo>
                    <a:pt x="55232" y="8953"/>
                  </a:lnTo>
                  <a:lnTo>
                    <a:pt x="55565" y="9030"/>
                  </a:lnTo>
                  <a:lnTo>
                    <a:pt x="55822" y="9081"/>
                  </a:lnTo>
                  <a:lnTo>
                    <a:pt x="56053" y="9081"/>
                  </a:lnTo>
                  <a:lnTo>
                    <a:pt x="56053" y="9081"/>
                  </a:lnTo>
                  <a:lnTo>
                    <a:pt x="56284" y="9056"/>
                  </a:lnTo>
                  <a:lnTo>
                    <a:pt x="56540" y="8979"/>
                  </a:lnTo>
                  <a:lnTo>
                    <a:pt x="57156" y="8773"/>
                  </a:lnTo>
                  <a:lnTo>
                    <a:pt x="57823" y="8491"/>
                  </a:lnTo>
                  <a:lnTo>
                    <a:pt x="58567" y="8132"/>
                  </a:lnTo>
                  <a:lnTo>
                    <a:pt x="59362" y="7696"/>
                  </a:lnTo>
                  <a:lnTo>
                    <a:pt x="60209" y="7234"/>
                  </a:lnTo>
                  <a:lnTo>
                    <a:pt x="61876" y="6208"/>
                  </a:lnTo>
                  <a:lnTo>
                    <a:pt x="63518" y="5182"/>
                  </a:lnTo>
                  <a:lnTo>
                    <a:pt x="64929" y="4284"/>
                  </a:lnTo>
                  <a:lnTo>
                    <a:pt x="66032" y="3591"/>
                  </a:lnTo>
                  <a:lnTo>
                    <a:pt x="66417" y="3361"/>
                  </a:lnTo>
                  <a:lnTo>
                    <a:pt x="66648" y="3232"/>
                  </a:lnTo>
                  <a:lnTo>
                    <a:pt x="66648" y="3232"/>
                  </a:lnTo>
                  <a:lnTo>
                    <a:pt x="66750" y="3207"/>
                  </a:lnTo>
                  <a:lnTo>
                    <a:pt x="66853" y="3207"/>
                  </a:lnTo>
                  <a:lnTo>
                    <a:pt x="66930" y="3232"/>
                  </a:lnTo>
                  <a:lnTo>
                    <a:pt x="67032" y="3284"/>
                  </a:lnTo>
                  <a:lnTo>
                    <a:pt x="67238" y="3463"/>
                  </a:lnTo>
                  <a:lnTo>
                    <a:pt x="67443" y="3720"/>
                  </a:lnTo>
                  <a:lnTo>
                    <a:pt x="67648" y="4028"/>
                  </a:lnTo>
                  <a:lnTo>
                    <a:pt x="67828" y="4387"/>
                  </a:lnTo>
                  <a:lnTo>
                    <a:pt x="68007" y="4797"/>
                  </a:lnTo>
                  <a:lnTo>
                    <a:pt x="68187" y="5208"/>
                  </a:lnTo>
                  <a:lnTo>
                    <a:pt x="68341" y="5618"/>
                  </a:lnTo>
                  <a:lnTo>
                    <a:pt x="68469" y="6054"/>
                  </a:lnTo>
                  <a:lnTo>
                    <a:pt x="68572" y="6439"/>
                  </a:lnTo>
                  <a:lnTo>
                    <a:pt x="68623" y="6798"/>
                  </a:lnTo>
                  <a:lnTo>
                    <a:pt x="68674" y="7106"/>
                  </a:lnTo>
                  <a:lnTo>
                    <a:pt x="68674" y="7362"/>
                  </a:lnTo>
                  <a:lnTo>
                    <a:pt x="68648" y="7465"/>
                  </a:lnTo>
                  <a:lnTo>
                    <a:pt x="68623" y="7542"/>
                  </a:lnTo>
                  <a:lnTo>
                    <a:pt x="68572" y="7593"/>
                  </a:lnTo>
                  <a:lnTo>
                    <a:pt x="68520" y="761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29"/>
            <p:cNvSpPr/>
            <p:nvPr/>
          </p:nvSpPr>
          <p:spPr>
            <a:xfrm>
              <a:off x="3286350" y="1560400"/>
              <a:ext cx="141750" cy="282225"/>
            </a:xfrm>
            <a:custGeom>
              <a:avLst/>
              <a:gdLst/>
              <a:ahLst/>
              <a:cxnLst/>
              <a:rect l="l" t="t" r="r" b="b"/>
              <a:pathLst>
                <a:path w="5670" h="11289" extrusionOk="0">
                  <a:moveTo>
                    <a:pt x="5028" y="1"/>
                  </a:moveTo>
                  <a:lnTo>
                    <a:pt x="4926" y="26"/>
                  </a:lnTo>
                  <a:lnTo>
                    <a:pt x="4797" y="78"/>
                  </a:lnTo>
                  <a:lnTo>
                    <a:pt x="4669" y="155"/>
                  </a:lnTo>
                  <a:lnTo>
                    <a:pt x="4541" y="283"/>
                  </a:lnTo>
                  <a:lnTo>
                    <a:pt x="4387" y="462"/>
                  </a:lnTo>
                  <a:lnTo>
                    <a:pt x="4233" y="668"/>
                  </a:lnTo>
                  <a:lnTo>
                    <a:pt x="3540" y="1642"/>
                  </a:lnTo>
                  <a:lnTo>
                    <a:pt x="2822" y="2617"/>
                  </a:lnTo>
                  <a:lnTo>
                    <a:pt x="1437" y="4413"/>
                  </a:lnTo>
                  <a:lnTo>
                    <a:pt x="411" y="5721"/>
                  </a:lnTo>
                  <a:lnTo>
                    <a:pt x="0" y="6234"/>
                  </a:lnTo>
                  <a:lnTo>
                    <a:pt x="52" y="6440"/>
                  </a:lnTo>
                  <a:lnTo>
                    <a:pt x="129" y="6696"/>
                  </a:lnTo>
                  <a:lnTo>
                    <a:pt x="257" y="7004"/>
                  </a:lnTo>
                  <a:lnTo>
                    <a:pt x="385" y="7337"/>
                  </a:lnTo>
                  <a:lnTo>
                    <a:pt x="590" y="7697"/>
                  </a:lnTo>
                  <a:lnTo>
                    <a:pt x="795" y="8030"/>
                  </a:lnTo>
                  <a:lnTo>
                    <a:pt x="1078" y="8364"/>
                  </a:lnTo>
                  <a:lnTo>
                    <a:pt x="1822" y="9133"/>
                  </a:lnTo>
                  <a:lnTo>
                    <a:pt x="2719" y="10082"/>
                  </a:lnTo>
                  <a:lnTo>
                    <a:pt x="3156" y="10544"/>
                  </a:lnTo>
                  <a:lnTo>
                    <a:pt x="3540" y="10903"/>
                  </a:lnTo>
                  <a:lnTo>
                    <a:pt x="3874" y="11160"/>
                  </a:lnTo>
                  <a:lnTo>
                    <a:pt x="3976" y="11237"/>
                  </a:lnTo>
                  <a:lnTo>
                    <a:pt x="4079" y="11288"/>
                  </a:lnTo>
                  <a:lnTo>
                    <a:pt x="4233" y="11288"/>
                  </a:lnTo>
                  <a:lnTo>
                    <a:pt x="4361" y="11237"/>
                  </a:lnTo>
                  <a:lnTo>
                    <a:pt x="4490" y="11134"/>
                  </a:lnTo>
                  <a:lnTo>
                    <a:pt x="4592" y="11006"/>
                  </a:lnTo>
                  <a:lnTo>
                    <a:pt x="4669" y="10826"/>
                  </a:lnTo>
                  <a:lnTo>
                    <a:pt x="4746" y="10621"/>
                  </a:lnTo>
                  <a:lnTo>
                    <a:pt x="4823" y="10390"/>
                  </a:lnTo>
                  <a:lnTo>
                    <a:pt x="4874" y="10134"/>
                  </a:lnTo>
                  <a:lnTo>
                    <a:pt x="4951" y="9621"/>
                  </a:lnTo>
                  <a:lnTo>
                    <a:pt x="4951" y="9108"/>
                  </a:lnTo>
                  <a:lnTo>
                    <a:pt x="4926" y="8620"/>
                  </a:lnTo>
                  <a:lnTo>
                    <a:pt x="4900" y="8415"/>
                  </a:lnTo>
                  <a:lnTo>
                    <a:pt x="4849" y="8261"/>
                  </a:lnTo>
                  <a:lnTo>
                    <a:pt x="4746" y="7927"/>
                  </a:lnTo>
                  <a:lnTo>
                    <a:pt x="4695" y="7543"/>
                  </a:lnTo>
                  <a:lnTo>
                    <a:pt x="4695" y="7081"/>
                  </a:lnTo>
                  <a:lnTo>
                    <a:pt x="4746" y="6542"/>
                  </a:lnTo>
                  <a:lnTo>
                    <a:pt x="4874" y="5927"/>
                  </a:lnTo>
                  <a:lnTo>
                    <a:pt x="5054" y="5234"/>
                  </a:lnTo>
                  <a:lnTo>
                    <a:pt x="5310" y="4439"/>
                  </a:lnTo>
                  <a:lnTo>
                    <a:pt x="5644" y="3566"/>
                  </a:lnTo>
                  <a:lnTo>
                    <a:pt x="5670" y="3336"/>
                  </a:lnTo>
                  <a:lnTo>
                    <a:pt x="5670" y="2746"/>
                  </a:lnTo>
                  <a:lnTo>
                    <a:pt x="5670" y="1976"/>
                  </a:lnTo>
                  <a:lnTo>
                    <a:pt x="5644" y="1565"/>
                  </a:lnTo>
                  <a:lnTo>
                    <a:pt x="5618" y="1155"/>
                  </a:lnTo>
                  <a:lnTo>
                    <a:pt x="5541" y="796"/>
                  </a:lnTo>
                  <a:lnTo>
                    <a:pt x="5464" y="462"/>
                  </a:lnTo>
                  <a:lnTo>
                    <a:pt x="5413" y="334"/>
                  </a:lnTo>
                  <a:lnTo>
                    <a:pt x="5336" y="206"/>
                  </a:lnTo>
                  <a:lnTo>
                    <a:pt x="5285" y="129"/>
                  </a:lnTo>
                  <a:lnTo>
                    <a:pt x="5208" y="52"/>
                  </a:lnTo>
                  <a:lnTo>
                    <a:pt x="5131" y="1"/>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29"/>
            <p:cNvSpPr/>
            <p:nvPr/>
          </p:nvSpPr>
          <p:spPr>
            <a:xfrm>
              <a:off x="3286350" y="1560400"/>
              <a:ext cx="141750" cy="282225"/>
            </a:xfrm>
            <a:custGeom>
              <a:avLst/>
              <a:gdLst/>
              <a:ahLst/>
              <a:cxnLst/>
              <a:rect l="l" t="t" r="r" b="b"/>
              <a:pathLst>
                <a:path w="5670" h="11289" fill="none" extrusionOk="0">
                  <a:moveTo>
                    <a:pt x="5644" y="3566"/>
                  </a:moveTo>
                  <a:lnTo>
                    <a:pt x="5644" y="3566"/>
                  </a:lnTo>
                  <a:lnTo>
                    <a:pt x="5310" y="4439"/>
                  </a:lnTo>
                  <a:lnTo>
                    <a:pt x="5054" y="5234"/>
                  </a:lnTo>
                  <a:lnTo>
                    <a:pt x="4874" y="5927"/>
                  </a:lnTo>
                  <a:lnTo>
                    <a:pt x="4746" y="6542"/>
                  </a:lnTo>
                  <a:lnTo>
                    <a:pt x="4695" y="7081"/>
                  </a:lnTo>
                  <a:lnTo>
                    <a:pt x="4695" y="7543"/>
                  </a:lnTo>
                  <a:lnTo>
                    <a:pt x="4746" y="7927"/>
                  </a:lnTo>
                  <a:lnTo>
                    <a:pt x="4849" y="8261"/>
                  </a:lnTo>
                  <a:lnTo>
                    <a:pt x="4849" y="8261"/>
                  </a:lnTo>
                  <a:lnTo>
                    <a:pt x="4900" y="8415"/>
                  </a:lnTo>
                  <a:lnTo>
                    <a:pt x="4926" y="8620"/>
                  </a:lnTo>
                  <a:lnTo>
                    <a:pt x="4951" y="9108"/>
                  </a:lnTo>
                  <a:lnTo>
                    <a:pt x="4951" y="9621"/>
                  </a:lnTo>
                  <a:lnTo>
                    <a:pt x="4874" y="10134"/>
                  </a:lnTo>
                  <a:lnTo>
                    <a:pt x="4823" y="10390"/>
                  </a:lnTo>
                  <a:lnTo>
                    <a:pt x="4746" y="10621"/>
                  </a:lnTo>
                  <a:lnTo>
                    <a:pt x="4669" y="10826"/>
                  </a:lnTo>
                  <a:lnTo>
                    <a:pt x="4592" y="11006"/>
                  </a:lnTo>
                  <a:lnTo>
                    <a:pt x="4490" y="11134"/>
                  </a:lnTo>
                  <a:lnTo>
                    <a:pt x="4361" y="11237"/>
                  </a:lnTo>
                  <a:lnTo>
                    <a:pt x="4233" y="11288"/>
                  </a:lnTo>
                  <a:lnTo>
                    <a:pt x="4079" y="11288"/>
                  </a:lnTo>
                  <a:lnTo>
                    <a:pt x="4079" y="11288"/>
                  </a:lnTo>
                  <a:lnTo>
                    <a:pt x="3976" y="11237"/>
                  </a:lnTo>
                  <a:lnTo>
                    <a:pt x="3874" y="11160"/>
                  </a:lnTo>
                  <a:lnTo>
                    <a:pt x="3540" y="10903"/>
                  </a:lnTo>
                  <a:lnTo>
                    <a:pt x="3156" y="10544"/>
                  </a:lnTo>
                  <a:lnTo>
                    <a:pt x="2719" y="10082"/>
                  </a:lnTo>
                  <a:lnTo>
                    <a:pt x="1822" y="9133"/>
                  </a:lnTo>
                  <a:lnTo>
                    <a:pt x="1078" y="8364"/>
                  </a:lnTo>
                  <a:lnTo>
                    <a:pt x="1078" y="8364"/>
                  </a:lnTo>
                  <a:lnTo>
                    <a:pt x="795" y="8030"/>
                  </a:lnTo>
                  <a:lnTo>
                    <a:pt x="590" y="7697"/>
                  </a:lnTo>
                  <a:lnTo>
                    <a:pt x="385" y="7337"/>
                  </a:lnTo>
                  <a:lnTo>
                    <a:pt x="257" y="7004"/>
                  </a:lnTo>
                  <a:lnTo>
                    <a:pt x="129" y="6696"/>
                  </a:lnTo>
                  <a:lnTo>
                    <a:pt x="52" y="6440"/>
                  </a:lnTo>
                  <a:lnTo>
                    <a:pt x="0" y="6234"/>
                  </a:lnTo>
                  <a:lnTo>
                    <a:pt x="0" y="6234"/>
                  </a:lnTo>
                  <a:lnTo>
                    <a:pt x="411" y="5721"/>
                  </a:lnTo>
                  <a:lnTo>
                    <a:pt x="1437" y="4413"/>
                  </a:lnTo>
                  <a:lnTo>
                    <a:pt x="2822" y="2617"/>
                  </a:lnTo>
                  <a:lnTo>
                    <a:pt x="3540" y="1642"/>
                  </a:lnTo>
                  <a:lnTo>
                    <a:pt x="4233" y="668"/>
                  </a:lnTo>
                  <a:lnTo>
                    <a:pt x="4233" y="668"/>
                  </a:lnTo>
                  <a:lnTo>
                    <a:pt x="4387" y="462"/>
                  </a:lnTo>
                  <a:lnTo>
                    <a:pt x="4541" y="283"/>
                  </a:lnTo>
                  <a:lnTo>
                    <a:pt x="4669" y="155"/>
                  </a:lnTo>
                  <a:lnTo>
                    <a:pt x="4797" y="78"/>
                  </a:lnTo>
                  <a:lnTo>
                    <a:pt x="4926" y="26"/>
                  </a:lnTo>
                  <a:lnTo>
                    <a:pt x="5028" y="1"/>
                  </a:lnTo>
                  <a:lnTo>
                    <a:pt x="5131" y="1"/>
                  </a:lnTo>
                  <a:lnTo>
                    <a:pt x="5208" y="52"/>
                  </a:lnTo>
                  <a:lnTo>
                    <a:pt x="5285" y="129"/>
                  </a:lnTo>
                  <a:lnTo>
                    <a:pt x="5336" y="206"/>
                  </a:lnTo>
                  <a:lnTo>
                    <a:pt x="5413" y="334"/>
                  </a:lnTo>
                  <a:lnTo>
                    <a:pt x="5464" y="462"/>
                  </a:lnTo>
                  <a:lnTo>
                    <a:pt x="5541" y="796"/>
                  </a:lnTo>
                  <a:lnTo>
                    <a:pt x="5618" y="1155"/>
                  </a:lnTo>
                  <a:lnTo>
                    <a:pt x="5644" y="1565"/>
                  </a:lnTo>
                  <a:lnTo>
                    <a:pt x="5670" y="1976"/>
                  </a:lnTo>
                  <a:lnTo>
                    <a:pt x="5670" y="2746"/>
                  </a:lnTo>
                  <a:lnTo>
                    <a:pt x="5670" y="3336"/>
                  </a:lnTo>
                  <a:lnTo>
                    <a:pt x="5644" y="356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29"/>
            <p:cNvSpPr/>
            <p:nvPr/>
          </p:nvSpPr>
          <p:spPr>
            <a:xfrm>
              <a:off x="3408200" y="1649550"/>
              <a:ext cx="19250" cy="59675"/>
            </a:xfrm>
            <a:custGeom>
              <a:avLst/>
              <a:gdLst/>
              <a:ahLst/>
              <a:cxnLst/>
              <a:rect l="l" t="t" r="r" b="b"/>
              <a:pathLst>
                <a:path w="770" h="2387" extrusionOk="0">
                  <a:moveTo>
                    <a:pt x="770" y="0"/>
                  </a:moveTo>
                  <a:lnTo>
                    <a:pt x="513" y="667"/>
                  </a:lnTo>
                  <a:lnTo>
                    <a:pt x="308" y="1309"/>
                  </a:lnTo>
                  <a:lnTo>
                    <a:pt x="129" y="1873"/>
                  </a:lnTo>
                  <a:lnTo>
                    <a:pt x="0" y="2386"/>
                  </a:lnTo>
                  <a:lnTo>
                    <a:pt x="154" y="1847"/>
                  </a:lnTo>
                  <a:lnTo>
                    <a:pt x="334" y="1257"/>
                  </a:lnTo>
                  <a:lnTo>
                    <a:pt x="770" y="0"/>
                  </a:lnTo>
                  <a:close/>
                </a:path>
              </a:pathLst>
            </a:custGeom>
            <a:solidFill>
              <a:srgbClr val="DE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29"/>
            <p:cNvSpPr/>
            <p:nvPr/>
          </p:nvSpPr>
          <p:spPr>
            <a:xfrm>
              <a:off x="3408200" y="1649550"/>
              <a:ext cx="19250" cy="59675"/>
            </a:xfrm>
            <a:custGeom>
              <a:avLst/>
              <a:gdLst/>
              <a:ahLst/>
              <a:cxnLst/>
              <a:rect l="l" t="t" r="r" b="b"/>
              <a:pathLst>
                <a:path w="770" h="2387" fill="none" extrusionOk="0">
                  <a:moveTo>
                    <a:pt x="770" y="0"/>
                  </a:moveTo>
                  <a:lnTo>
                    <a:pt x="770" y="0"/>
                  </a:lnTo>
                  <a:lnTo>
                    <a:pt x="513" y="667"/>
                  </a:lnTo>
                  <a:lnTo>
                    <a:pt x="308" y="1309"/>
                  </a:lnTo>
                  <a:lnTo>
                    <a:pt x="129" y="1873"/>
                  </a:lnTo>
                  <a:lnTo>
                    <a:pt x="0" y="2386"/>
                  </a:lnTo>
                  <a:lnTo>
                    <a:pt x="0" y="2386"/>
                  </a:lnTo>
                  <a:lnTo>
                    <a:pt x="0" y="2386"/>
                  </a:lnTo>
                  <a:lnTo>
                    <a:pt x="0" y="2386"/>
                  </a:lnTo>
                  <a:lnTo>
                    <a:pt x="154" y="1847"/>
                  </a:lnTo>
                  <a:lnTo>
                    <a:pt x="334" y="1257"/>
                  </a:lnTo>
                  <a:lnTo>
                    <a:pt x="334" y="1257"/>
                  </a:lnTo>
                  <a:lnTo>
                    <a:pt x="7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29"/>
            <p:cNvSpPr/>
            <p:nvPr/>
          </p:nvSpPr>
          <p:spPr>
            <a:xfrm>
              <a:off x="3373575" y="1625825"/>
              <a:ext cx="53875" cy="83400"/>
            </a:xfrm>
            <a:custGeom>
              <a:avLst/>
              <a:gdLst/>
              <a:ahLst/>
              <a:cxnLst/>
              <a:rect l="l" t="t" r="r" b="b"/>
              <a:pathLst>
                <a:path w="2155" h="3336" extrusionOk="0">
                  <a:moveTo>
                    <a:pt x="770" y="0"/>
                  </a:moveTo>
                  <a:lnTo>
                    <a:pt x="693" y="26"/>
                  </a:lnTo>
                  <a:lnTo>
                    <a:pt x="616" y="52"/>
                  </a:lnTo>
                  <a:lnTo>
                    <a:pt x="487" y="129"/>
                  </a:lnTo>
                  <a:lnTo>
                    <a:pt x="359" y="282"/>
                  </a:lnTo>
                  <a:lnTo>
                    <a:pt x="231" y="488"/>
                  </a:lnTo>
                  <a:lnTo>
                    <a:pt x="128" y="693"/>
                  </a:lnTo>
                  <a:lnTo>
                    <a:pt x="51" y="924"/>
                  </a:lnTo>
                  <a:lnTo>
                    <a:pt x="0" y="1155"/>
                  </a:lnTo>
                  <a:lnTo>
                    <a:pt x="26" y="1386"/>
                  </a:lnTo>
                  <a:lnTo>
                    <a:pt x="77" y="1539"/>
                  </a:lnTo>
                  <a:lnTo>
                    <a:pt x="154" y="1719"/>
                  </a:lnTo>
                  <a:lnTo>
                    <a:pt x="282" y="1976"/>
                  </a:lnTo>
                  <a:lnTo>
                    <a:pt x="462" y="2258"/>
                  </a:lnTo>
                  <a:lnTo>
                    <a:pt x="641" y="2540"/>
                  </a:lnTo>
                  <a:lnTo>
                    <a:pt x="872" y="2822"/>
                  </a:lnTo>
                  <a:lnTo>
                    <a:pt x="1103" y="3104"/>
                  </a:lnTo>
                  <a:lnTo>
                    <a:pt x="1385" y="3335"/>
                  </a:lnTo>
                  <a:lnTo>
                    <a:pt x="1514" y="2822"/>
                  </a:lnTo>
                  <a:lnTo>
                    <a:pt x="1693" y="2258"/>
                  </a:lnTo>
                  <a:lnTo>
                    <a:pt x="1898" y="1616"/>
                  </a:lnTo>
                  <a:lnTo>
                    <a:pt x="2155" y="949"/>
                  </a:lnTo>
                  <a:lnTo>
                    <a:pt x="1924" y="667"/>
                  </a:lnTo>
                  <a:lnTo>
                    <a:pt x="1796" y="539"/>
                  </a:lnTo>
                  <a:lnTo>
                    <a:pt x="1693" y="488"/>
                  </a:lnTo>
                  <a:lnTo>
                    <a:pt x="1283" y="359"/>
                  </a:lnTo>
                  <a:lnTo>
                    <a:pt x="1180" y="334"/>
                  </a:lnTo>
                  <a:lnTo>
                    <a:pt x="1077" y="282"/>
                  </a:lnTo>
                  <a:lnTo>
                    <a:pt x="1001" y="205"/>
                  </a:lnTo>
                  <a:lnTo>
                    <a:pt x="924" y="103"/>
                  </a:lnTo>
                  <a:lnTo>
                    <a:pt x="847" y="26"/>
                  </a:lnTo>
                  <a:lnTo>
                    <a:pt x="770" y="0"/>
                  </a:lnTo>
                  <a:close/>
                </a:path>
              </a:pathLst>
            </a:custGeom>
            <a:solidFill>
              <a:srgbClr val="D59B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29"/>
            <p:cNvSpPr/>
            <p:nvPr/>
          </p:nvSpPr>
          <p:spPr>
            <a:xfrm>
              <a:off x="3373575" y="1625825"/>
              <a:ext cx="53875" cy="83400"/>
            </a:xfrm>
            <a:custGeom>
              <a:avLst/>
              <a:gdLst/>
              <a:ahLst/>
              <a:cxnLst/>
              <a:rect l="l" t="t" r="r" b="b"/>
              <a:pathLst>
                <a:path w="2155" h="3336" fill="none" extrusionOk="0">
                  <a:moveTo>
                    <a:pt x="770" y="0"/>
                  </a:moveTo>
                  <a:lnTo>
                    <a:pt x="770" y="0"/>
                  </a:lnTo>
                  <a:lnTo>
                    <a:pt x="693" y="26"/>
                  </a:lnTo>
                  <a:lnTo>
                    <a:pt x="616" y="52"/>
                  </a:lnTo>
                  <a:lnTo>
                    <a:pt x="487" y="129"/>
                  </a:lnTo>
                  <a:lnTo>
                    <a:pt x="359" y="282"/>
                  </a:lnTo>
                  <a:lnTo>
                    <a:pt x="231" y="488"/>
                  </a:lnTo>
                  <a:lnTo>
                    <a:pt x="128" y="693"/>
                  </a:lnTo>
                  <a:lnTo>
                    <a:pt x="51" y="924"/>
                  </a:lnTo>
                  <a:lnTo>
                    <a:pt x="0" y="1155"/>
                  </a:lnTo>
                  <a:lnTo>
                    <a:pt x="26" y="1386"/>
                  </a:lnTo>
                  <a:lnTo>
                    <a:pt x="26" y="1386"/>
                  </a:lnTo>
                  <a:lnTo>
                    <a:pt x="77" y="1539"/>
                  </a:lnTo>
                  <a:lnTo>
                    <a:pt x="154" y="1719"/>
                  </a:lnTo>
                  <a:lnTo>
                    <a:pt x="282" y="1976"/>
                  </a:lnTo>
                  <a:lnTo>
                    <a:pt x="462" y="2258"/>
                  </a:lnTo>
                  <a:lnTo>
                    <a:pt x="641" y="2540"/>
                  </a:lnTo>
                  <a:lnTo>
                    <a:pt x="872" y="2822"/>
                  </a:lnTo>
                  <a:lnTo>
                    <a:pt x="1103" y="3104"/>
                  </a:lnTo>
                  <a:lnTo>
                    <a:pt x="1385" y="3335"/>
                  </a:lnTo>
                  <a:lnTo>
                    <a:pt x="1385" y="3335"/>
                  </a:lnTo>
                  <a:lnTo>
                    <a:pt x="1514" y="2822"/>
                  </a:lnTo>
                  <a:lnTo>
                    <a:pt x="1693" y="2258"/>
                  </a:lnTo>
                  <a:lnTo>
                    <a:pt x="1898" y="1616"/>
                  </a:lnTo>
                  <a:lnTo>
                    <a:pt x="2155" y="949"/>
                  </a:lnTo>
                  <a:lnTo>
                    <a:pt x="2155" y="949"/>
                  </a:lnTo>
                  <a:lnTo>
                    <a:pt x="2155" y="949"/>
                  </a:lnTo>
                  <a:lnTo>
                    <a:pt x="1924" y="667"/>
                  </a:lnTo>
                  <a:lnTo>
                    <a:pt x="1796" y="539"/>
                  </a:lnTo>
                  <a:lnTo>
                    <a:pt x="1693" y="488"/>
                  </a:lnTo>
                  <a:lnTo>
                    <a:pt x="1693" y="488"/>
                  </a:lnTo>
                  <a:lnTo>
                    <a:pt x="1283" y="359"/>
                  </a:lnTo>
                  <a:lnTo>
                    <a:pt x="1180" y="334"/>
                  </a:lnTo>
                  <a:lnTo>
                    <a:pt x="1077" y="282"/>
                  </a:lnTo>
                  <a:lnTo>
                    <a:pt x="1001" y="205"/>
                  </a:lnTo>
                  <a:lnTo>
                    <a:pt x="924" y="103"/>
                  </a:lnTo>
                  <a:lnTo>
                    <a:pt x="924" y="103"/>
                  </a:lnTo>
                  <a:lnTo>
                    <a:pt x="847" y="26"/>
                  </a:lnTo>
                  <a:lnTo>
                    <a:pt x="77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29"/>
            <p:cNvSpPr/>
            <p:nvPr/>
          </p:nvSpPr>
          <p:spPr>
            <a:xfrm>
              <a:off x="3140750" y="2247900"/>
              <a:ext cx="9650" cy="25050"/>
            </a:xfrm>
            <a:custGeom>
              <a:avLst/>
              <a:gdLst/>
              <a:ahLst/>
              <a:cxnLst/>
              <a:rect l="l" t="t" r="r" b="b"/>
              <a:pathLst>
                <a:path w="386" h="1002" extrusionOk="0">
                  <a:moveTo>
                    <a:pt x="1" y="1001"/>
                  </a:moveTo>
                  <a:lnTo>
                    <a:pt x="1" y="1001"/>
                  </a:lnTo>
                  <a:lnTo>
                    <a:pt x="1" y="1001"/>
                  </a:lnTo>
                  <a:lnTo>
                    <a:pt x="1" y="1001"/>
                  </a:lnTo>
                  <a:lnTo>
                    <a:pt x="1" y="1001"/>
                  </a:lnTo>
                  <a:lnTo>
                    <a:pt x="1" y="1001"/>
                  </a:lnTo>
                  <a:lnTo>
                    <a:pt x="1" y="1001"/>
                  </a:lnTo>
                  <a:close/>
                  <a:moveTo>
                    <a:pt x="386" y="1"/>
                  </a:moveTo>
                  <a:lnTo>
                    <a:pt x="386" y="1"/>
                  </a:lnTo>
                  <a:lnTo>
                    <a:pt x="386" y="1"/>
                  </a:lnTo>
                  <a:lnTo>
                    <a:pt x="386" y="1"/>
                  </a:lnTo>
                  <a:lnTo>
                    <a:pt x="386" y="1"/>
                  </a:lnTo>
                  <a:lnTo>
                    <a:pt x="386" y="1"/>
                  </a:lnTo>
                  <a:lnTo>
                    <a:pt x="386" y="1"/>
                  </a:lnTo>
                  <a:close/>
                </a:path>
              </a:pathLst>
            </a:custGeom>
            <a:solidFill>
              <a:srgbClr val="E4E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29"/>
            <p:cNvSpPr/>
            <p:nvPr/>
          </p:nvSpPr>
          <p:spPr>
            <a:xfrm>
              <a:off x="3140750" y="2272925"/>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29"/>
            <p:cNvSpPr/>
            <p:nvPr/>
          </p:nvSpPr>
          <p:spPr>
            <a:xfrm>
              <a:off x="3150375" y="2247900"/>
              <a:ext cx="25" cy="25"/>
            </a:xfrm>
            <a:custGeom>
              <a:avLst/>
              <a:gdLst/>
              <a:ahLst/>
              <a:cxnLst/>
              <a:rect l="l" t="t" r="r" b="b"/>
              <a:pathLst>
                <a:path w="1" h="1" fill="none" extrusionOk="0">
                  <a:moveTo>
                    <a:pt x="1" y="1"/>
                  </a:moveTo>
                  <a:lnTo>
                    <a:pt x="1" y="1"/>
                  </a:ln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29"/>
            <p:cNvSpPr/>
            <p:nvPr/>
          </p:nvSpPr>
          <p:spPr>
            <a:xfrm>
              <a:off x="2563575" y="2423625"/>
              <a:ext cx="577850" cy="997925"/>
            </a:xfrm>
            <a:custGeom>
              <a:avLst/>
              <a:gdLst/>
              <a:ahLst/>
              <a:cxnLst/>
              <a:rect l="l" t="t" r="r" b="b"/>
              <a:pathLst>
                <a:path w="23114" h="39917" extrusionOk="0">
                  <a:moveTo>
                    <a:pt x="19650" y="1"/>
                  </a:moveTo>
                  <a:lnTo>
                    <a:pt x="19266" y="462"/>
                  </a:lnTo>
                  <a:lnTo>
                    <a:pt x="18881" y="924"/>
                  </a:lnTo>
                  <a:lnTo>
                    <a:pt x="18163" y="1873"/>
                  </a:lnTo>
                  <a:lnTo>
                    <a:pt x="17521" y="2823"/>
                  </a:lnTo>
                  <a:lnTo>
                    <a:pt x="16931" y="3797"/>
                  </a:lnTo>
                  <a:lnTo>
                    <a:pt x="16367" y="4772"/>
                  </a:lnTo>
                  <a:lnTo>
                    <a:pt x="15879" y="5773"/>
                  </a:lnTo>
                  <a:lnTo>
                    <a:pt x="15392" y="6773"/>
                  </a:lnTo>
                  <a:lnTo>
                    <a:pt x="14956" y="7799"/>
                  </a:lnTo>
                  <a:lnTo>
                    <a:pt x="14545" y="8851"/>
                  </a:lnTo>
                  <a:lnTo>
                    <a:pt x="14161" y="9877"/>
                  </a:lnTo>
                  <a:lnTo>
                    <a:pt x="13442" y="12006"/>
                  </a:lnTo>
                  <a:lnTo>
                    <a:pt x="12724" y="14161"/>
                  </a:lnTo>
                  <a:lnTo>
                    <a:pt x="11980" y="16367"/>
                  </a:lnTo>
                  <a:lnTo>
                    <a:pt x="11595" y="17470"/>
                  </a:lnTo>
                  <a:lnTo>
                    <a:pt x="11185" y="18599"/>
                  </a:lnTo>
                  <a:lnTo>
                    <a:pt x="10749" y="19728"/>
                  </a:lnTo>
                  <a:lnTo>
                    <a:pt x="10261" y="20857"/>
                  </a:lnTo>
                  <a:lnTo>
                    <a:pt x="9748" y="21985"/>
                  </a:lnTo>
                  <a:lnTo>
                    <a:pt x="9184" y="23140"/>
                  </a:lnTo>
                  <a:lnTo>
                    <a:pt x="8594" y="24269"/>
                  </a:lnTo>
                  <a:lnTo>
                    <a:pt x="7927" y="25423"/>
                  </a:lnTo>
                  <a:lnTo>
                    <a:pt x="7209" y="26577"/>
                  </a:lnTo>
                  <a:lnTo>
                    <a:pt x="6413" y="27732"/>
                  </a:lnTo>
                  <a:lnTo>
                    <a:pt x="5567" y="28912"/>
                  </a:lnTo>
                  <a:lnTo>
                    <a:pt x="4618" y="30066"/>
                  </a:lnTo>
                  <a:lnTo>
                    <a:pt x="4130" y="30656"/>
                  </a:lnTo>
                  <a:lnTo>
                    <a:pt x="3617" y="31246"/>
                  </a:lnTo>
                  <a:lnTo>
                    <a:pt x="3053" y="31811"/>
                  </a:lnTo>
                  <a:lnTo>
                    <a:pt x="2489" y="32401"/>
                  </a:lnTo>
                  <a:lnTo>
                    <a:pt x="1924" y="32991"/>
                  </a:lnTo>
                  <a:lnTo>
                    <a:pt x="1308" y="33581"/>
                  </a:lnTo>
                  <a:lnTo>
                    <a:pt x="667" y="34171"/>
                  </a:lnTo>
                  <a:lnTo>
                    <a:pt x="0" y="34735"/>
                  </a:lnTo>
                  <a:lnTo>
                    <a:pt x="180" y="35017"/>
                  </a:lnTo>
                  <a:lnTo>
                    <a:pt x="385" y="35274"/>
                  </a:lnTo>
                  <a:lnTo>
                    <a:pt x="616" y="35530"/>
                  </a:lnTo>
                  <a:lnTo>
                    <a:pt x="898" y="35735"/>
                  </a:lnTo>
                  <a:lnTo>
                    <a:pt x="1180" y="35941"/>
                  </a:lnTo>
                  <a:lnTo>
                    <a:pt x="1488" y="36120"/>
                  </a:lnTo>
                  <a:lnTo>
                    <a:pt x="1822" y="36274"/>
                  </a:lnTo>
                  <a:lnTo>
                    <a:pt x="2155" y="36428"/>
                  </a:lnTo>
                  <a:lnTo>
                    <a:pt x="2540" y="36582"/>
                  </a:lnTo>
                  <a:lnTo>
                    <a:pt x="2925" y="36710"/>
                  </a:lnTo>
                  <a:lnTo>
                    <a:pt x="3720" y="36915"/>
                  </a:lnTo>
                  <a:lnTo>
                    <a:pt x="4566" y="37095"/>
                  </a:lnTo>
                  <a:lnTo>
                    <a:pt x="5413" y="37275"/>
                  </a:lnTo>
                  <a:lnTo>
                    <a:pt x="7157" y="37557"/>
                  </a:lnTo>
                  <a:lnTo>
                    <a:pt x="7978" y="37685"/>
                  </a:lnTo>
                  <a:lnTo>
                    <a:pt x="8774" y="37865"/>
                  </a:lnTo>
                  <a:lnTo>
                    <a:pt x="9517" y="38044"/>
                  </a:lnTo>
                  <a:lnTo>
                    <a:pt x="9877" y="38147"/>
                  </a:lnTo>
                  <a:lnTo>
                    <a:pt x="10210" y="38249"/>
                  </a:lnTo>
                  <a:lnTo>
                    <a:pt x="10518" y="38378"/>
                  </a:lnTo>
                  <a:lnTo>
                    <a:pt x="10800" y="38506"/>
                  </a:lnTo>
                  <a:lnTo>
                    <a:pt x="11057" y="38660"/>
                  </a:lnTo>
                  <a:lnTo>
                    <a:pt x="11288" y="38839"/>
                  </a:lnTo>
                  <a:lnTo>
                    <a:pt x="11621" y="39070"/>
                  </a:lnTo>
                  <a:lnTo>
                    <a:pt x="12057" y="39327"/>
                  </a:lnTo>
                  <a:lnTo>
                    <a:pt x="12570" y="39609"/>
                  </a:lnTo>
                  <a:lnTo>
                    <a:pt x="13186" y="39917"/>
                  </a:lnTo>
                  <a:lnTo>
                    <a:pt x="13776" y="38968"/>
                  </a:lnTo>
                  <a:lnTo>
                    <a:pt x="14366" y="37993"/>
                  </a:lnTo>
                  <a:lnTo>
                    <a:pt x="14905" y="36967"/>
                  </a:lnTo>
                  <a:lnTo>
                    <a:pt x="15443" y="35941"/>
                  </a:lnTo>
                  <a:lnTo>
                    <a:pt x="15956" y="34863"/>
                  </a:lnTo>
                  <a:lnTo>
                    <a:pt x="16444" y="33760"/>
                  </a:lnTo>
                  <a:lnTo>
                    <a:pt x="16931" y="32631"/>
                  </a:lnTo>
                  <a:lnTo>
                    <a:pt x="17367" y="31477"/>
                  </a:lnTo>
                  <a:lnTo>
                    <a:pt x="17803" y="30297"/>
                  </a:lnTo>
                  <a:lnTo>
                    <a:pt x="18214" y="29117"/>
                  </a:lnTo>
                  <a:lnTo>
                    <a:pt x="18599" y="27886"/>
                  </a:lnTo>
                  <a:lnTo>
                    <a:pt x="18983" y="26654"/>
                  </a:lnTo>
                  <a:lnTo>
                    <a:pt x="19343" y="25423"/>
                  </a:lnTo>
                  <a:lnTo>
                    <a:pt x="19676" y="24166"/>
                  </a:lnTo>
                  <a:lnTo>
                    <a:pt x="19984" y="22909"/>
                  </a:lnTo>
                  <a:lnTo>
                    <a:pt x="20292" y="21626"/>
                  </a:lnTo>
                  <a:lnTo>
                    <a:pt x="20574" y="20344"/>
                  </a:lnTo>
                  <a:lnTo>
                    <a:pt x="20831" y="19061"/>
                  </a:lnTo>
                  <a:lnTo>
                    <a:pt x="21087" y="17778"/>
                  </a:lnTo>
                  <a:lnTo>
                    <a:pt x="21318" y="16496"/>
                  </a:lnTo>
                  <a:lnTo>
                    <a:pt x="21754" y="13930"/>
                  </a:lnTo>
                  <a:lnTo>
                    <a:pt x="22139" y="11391"/>
                  </a:lnTo>
                  <a:lnTo>
                    <a:pt x="22447" y="8902"/>
                  </a:lnTo>
                  <a:lnTo>
                    <a:pt x="22729" y="6465"/>
                  </a:lnTo>
                  <a:lnTo>
                    <a:pt x="22934" y="4080"/>
                  </a:lnTo>
                  <a:lnTo>
                    <a:pt x="23114" y="1796"/>
                  </a:lnTo>
                  <a:lnTo>
                    <a:pt x="22267" y="1591"/>
                  </a:lnTo>
                  <a:lnTo>
                    <a:pt x="21523" y="1360"/>
                  </a:lnTo>
                  <a:lnTo>
                    <a:pt x="20882" y="1155"/>
                  </a:lnTo>
                  <a:lnTo>
                    <a:pt x="20343" y="924"/>
                  </a:lnTo>
                  <a:lnTo>
                    <a:pt x="20138" y="796"/>
                  </a:lnTo>
                  <a:lnTo>
                    <a:pt x="19933" y="693"/>
                  </a:lnTo>
                  <a:lnTo>
                    <a:pt x="19804" y="565"/>
                  </a:lnTo>
                  <a:lnTo>
                    <a:pt x="19676" y="462"/>
                  </a:lnTo>
                  <a:lnTo>
                    <a:pt x="19625" y="334"/>
                  </a:lnTo>
                  <a:lnTo>
                    <a:pt x="19599" y="232"/>
                  </a:lnTo>
                  <a:lnTo>
                    <a:pt x="19599" y="103"/>
                  </a:lnTo>
                  <a:lnTo>
                    <a:pt x="19676" y="1"/>
                  </a:lnTo>
                  <a:close/>
                </a:path>
              </a:pathLst>
            </a:custGeom>
            <a:solidFill>
              <a:srgbClr val="D27F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29"/>
            <p:cNvSpPr/>
            <p:nvPr/>
          </p:nvSpPr>
          <p:spPr>
            <a:xfrm>
              <a:off x="2563575" y="2423625"/>
              <a:ext cx="577850" cy="997925"/>
            </a:xfrm>
            <a:custGeom>
              <a:avLst/>
              <a:gdLst/>
              <a:ahLst/>
              <a:cxnLst/>
              <a:rect l="l" t="t" r="r" b="b"/>
              <a:pathLst>
                <a:path w="23114" h="39917" fill="none" extrusionOk="0">
                  <a:moveTo>
                    <a:pt x="19676" y="1"/>
                  </a:moveTo>
                  <a:lnTo>
                    <a:pt x="19650" y="1"/>
                  </a:lnTo>
                  <a:lnTo>
                    <a:pt x="19650" y="1"/>
                  </a:lnTo>
                  <a:lnTo>
                    <a:pt x="19266" y="462"/>
                  </a:lnTo>
                  <a:lnTo>
                    <a:pt x="18881" y="924"/>
                  </a:lnTo>
                  <a:lnTo>
                    <a:pt x="18163" y="1873"/>
                  </a:lnTo>
                  <a:lnTo>
                    <a:pt x="17521" y="2823"/>
                  </a:lnTo>
                  <a:lnTo>
                    <a:pt x="16931" y="3797"/>
                  </a:lnTo>
                  <a:lnTo>
                    <a:pt x="16367" y="4772"/>
                  </a:lnTo>
                  <a:lnTo>
                    <a:pt x="15879" y="5773"/>
                  </a:lnTo>
                  <a:lnTo>
                    <a:pt x="15392" y="6773"/>
                  </a:lnTo>
                  <a:lnTo>
                    <a:pt x="14956" y="7799"/>
                  </a:lnTo>
                  <a:lnTo>
                    <a:pt x="14545" y="8851"/>
                  </a:lnTo>
                  <a:lnTo>
                    <a:pt x="14161" y="9877"/>
                  </a:lnTo>
                  <a:lnTo>
                    <a:pt x="13442" y="12006"/>
                  </a:lnTo>
                  <a:lnTo>
                    <a:pt x="12724" y="14161"/>
                  </a:lnTo>
                  <a:lnTo>
                    <a:pt x="11980" y="16367"/>
                  </a:lnTo>
                  <a:lnTo>
                    <a:pt x="11595" y="17470"/>
                  </a:lnTo>
                  <a:lnTo>
                    <a:pt x="11185" y="18599"/>
                  </a:lnTo>
                  <a:lnTo>
                    <a:pt x="10749" y="19728"/>
                  </a:lnTo>
                  <a:lnTo>
                    <a:pt x="10261" y="20857"/>
                  </a:lnTo>
                  <a:lnTo>
                    <a:pt x="9748" y="21985"/>
                  </a:lnTo>
                  <a:lnTo>
                    <a:pt x="9184" y="23140"/>
                  </a:lnTo>
                  <a:lnTo>
                    <a:pt x="8594" y="24269"/>
                  </a:lnTo>
                  <a:lnTo>
                    <a:pt x="7927" y="25423"/>
                  </a:lnTo>
                  <a:lnTo>
                    <a:pt x="7209" y="26577"/>
                  </a:lnTo>
                  <a:lnTo>
                    <a:pt x="6413" y="27732"/>
                  </a:lnTo>
                  <a:lnTo>
                    <a:pt x="5567" y="28912"/>
                  </a:lnTo>
                  <a:lnTo>
                    <a:pt x="4618" y="30066"/>
                  </a:lnTo>
                  <a:lnTo>
                    <a:pt x="4130" y="30656"/>
                  </a:lnTo>
                  <a:lnTo>
                    <a:pt x="3617" y="31246"/>
                  </a:lnTo>
                  <a:lnTo>
                    <a:pt x="3053" y="31811"/>
                  </a:lnTo>
                  <a:lnTo>
                    <a:pt x="2489" y="32401"/>
                  </a:lnTo>
                  <a:lnTo>
                    <a:pt x="1924" y="32991"/>
                  </a:lnTo>
                  <a:lnTo>
                    <a:pt x="1308" y="33581"/>
                  </a:lnTo>
                  <a:lnTo>
                    <a:pt x="667" y="34171"/>
                  </a:lnTo>
                  <a:lnTo>
                    <a:pt x="0" y="34735"/>
                  </a:lnTo>
                  <a:lnTo>
                    <a:pt x="0" y="34735"/>
                  </a:lnTo>
                  <a:lnTo>
                    <a:pt x="180" y="35017"/>
                  </a:lnTo>
                  <a:lnTo>
                    <a:pt x="385" y="35274"/>
                  </a:lnTo>
                  <a:lnTo>
                    <a:pt x="616" y="35530"/>
                  </a:lnTo>
                  <a:lnTo>
                    <a:pt x="898" y="35735"/>
                  </a:lnTo>
                  <a:lnTo>
                    <a:pt x="1180" y="35941"/>
                  </a:lnTo>
                  <a:lnTo>
                    <a:pt x="1488" y="36120"/>
                  </a:lnTo>
                  <a:lnTo>
                    <a:pt x="1822" y="36274"/>
                  </a:lnTo>
                  <a:lnTo>
                    <a:pt x="2155" y="36428"/>
                  </a:lnTo>
                  <a:lnTo>
                    <a:pt x="2540" y="36582"/>
                  </a:lnTo>
                  <a:lnTo>
                    <a:pt x="2925" y="36710"/>
                  </a:lnTo>
                  <a:lnTo>
                    <a:pt x="3720" y="36915"/>
                  </a:lnTo>
                  <a:lnTo>
                    <a:pt x="4566" y="37095"/>
                  </a:lnTo>
                  <a:lnTo>
                    <a:pt x="5413" y="37275"/>
                  </a:lnTo>
                  <a:lnTo>
                    <a:pt x="7157" y="37557"/>
                  </a:lnTo>
                  <a:lnTo>
                    <a:pt x="7978" y="37685"/>
                  </a:lnTo>
                  <a:lnTo>
                    <a:pt x="8774" y="37865"/>
                  </a:lnTo>
                  <a:lnTo>
                    <a:pt x="9517" y="38044"/>
                  </a:lnTo>
                  <a:lnTo>
                    <a:pt x="9877" y="38147"/>
                  </a:lnTo>
                  <a:lnTo>
                    <a:pt x="10210" y="38249"/>
                  </a:lnTo>
                  <a:lnTo>
                    <a:pt x="10518" y="38378"/>
                  </a:lnTo>
                  <a:lnTo>
                    <a:pt x="10800" y="38506"/>
                  </a:lnTo>
                  <a:lnTo>
                    <a:pt x="11057" y="38660"/>
                  </a:lnTo>
                  <a:lnTo>
                    <a:pt x="11288" y="38839"/>
                  </a:lnTo>
                  <a:lnTo>
                    <a:pt x="11288" y="38839"/>
                  </a:lnTo>
                  <a:lnTo>
                    <a:pt x="11621" y="39070"/>
                  </a:lnTo>
                  <a:lnTo>
                    <a:pt x="12057" y="39327"/>
                  </a:lnTo>
                  <a:lnTo>
                    <a:pt x="12570" y="39609"/>
                  </a:lnTo>
                  <a:lnTo>
                    <a:pt x="13186" y="39917"/>
                  </a:lnTo>
                  <a:lnTo>
                    <a:pt x="13186" y="39917"/>
                  </a:lnTo>
                  <a:lnTo>
                    <a:pt x="13776" y="38968"/>
                  </a:lnTo>
                  <a:lnTo>
                    <a:pt x="14366" y="37993"/>
                  </a:lnTo>
                  <a:lnTo>
                    <a:pt x="14905" y="36967"/>
                  </a:lnTo>
                  <a:lnTo>
                    <a:pt x="15443" y="35941"/>
                  </a:lnTo>
                  <a:lnTo>
                    <a:pt x="15956" y="34863"/>
                  </a:lnTo>
                  <a:lnTo>
                    <a:pt x="16444" y="33760"/>
                  </a:lnTo>
                  <a:lnTo>
                    <a:pt x="16931" y="32631"/>
                  </a:lnTo>
                  <a:lnTo>
                    <a:pt x="17367" y="31477"/>
                  </a:lnTo>
                  <a:lnTo>
                    <a:pt x="17803" y="30297"/>
                  </a:lnTo>
                  <a:lnTo>
                    <a:pt x="18214" y="29117"/>
                  </a:lnTo>
                  <a:lnTo>
                    <a:pt x="18599" y="27886"/>
                  </a:lnTo>
                  <a:lnTo>
                    <a:pt x="18983" y="26654"/>
                  </a:lnTo>
                  <a:lnTo>
                    <a:pt x="19343" y="25423"/>
                  </a:lnTo>
                  <a:lnTo>
                    <a:pt x="19676" y="24166"/>
                  </a:lnTo>
                  <a:lnTo>
                    <a:pt x="19984" y="22909"/>
                  </a:lnTo>
                  <a:lnTo>
                    <a:pt x="20292" y="21626"/>
                  </a:lnTo>
                  <a:lnTo>
                    <a:pt x="20574" y="20344"/>
                  </a:lnTo>
                  <a:lnTo>
                    <a:pt x="20831" y="19061"/>
                  </a:lnTo>
                  <a:lnTo>
                    <a:pt x="21087" y="17778"/>
                  </a:lnTo>
                  <a:lnTo>
                    <a:pt x="21318" y="16496"/>
                  </a:lnTo>
                  <a:lnTo>
                    <a:pt x="21754" y="13930"/>
                  </a:lnTo>
                  <a:lnTo>
                    <a:pt x="22139" y="11391"/>
                  </a:lnTo>
                  <a:lnTo>
                    <a:pt x="22447" y="8902"/>
                  </a:lnTo>
                  <a:lnTo>
                    <a:pt x="22729" y="6465"/>
                  </a:lnTo>
                  <a:lnTo>
                    <a:pt x="22934" y="4080"/>
                  </a:lnTo>
                  <a:lnTo>
                    <a:pt x="23114" y="1796"/>
                  </a:lnTo>
                  <a:lnTo>
                    <a:pt x="23114" y="1796"/>
                  </a:lnTo>
                  <a:lnTo>
                    <a:pt x="23114" y="1796"/>
                  </a:lnTo>
                  <a:lnTo>
                    <a:pt x="23114" y="1796"/>
                  </a:lnTo>
                  <a:lnTo>
                    <a:pt x="22267" y="1591"/>
                  </a:lnTo>
                  <a:lnTo>
                    <a:pt x="21523" y="1360"/>
                  </a:lnTo>
                  <a:lnTo>
                    <a:pt x="20882" y="1155"/>
                  </a:lnTo>
                  <a:lnTo>
                    <a:pt x="20343" y="924"/>
                  </a:lnTo>
                  <a:lnTo>
                    <a:pt x="20138" y="796"/>
                  </a:lnTo>
                  <a:lnTo>
                    <a:pt x="19933" y="693"/>
                  </a:lnTo>
                  <a:lnTo>
                    <a:pt x="19804" y="565"/>
                  </a:lnTo>
                  <a:lnTo>
                    <a:pt x="19676" y="462"/>
                  </a:lnTo>
                  <a:lnTo>
                    <a:pt x="19625" y="334"/>
                  </a:lnTo>
                  <a:lnTo>
                    <a:pt x="19599" y="232"/>
                  </a:lnTo>
                  <a:lnTo>
                    <a:pt x="19599" y="103"/>
                  </a:lnTo>
                  <a:lnTo>
                    <a:pt x="19676" y="1"/>
                  </a:lnTo>
                  <a:lnTo>
                    <a:pt x="19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29"/>
            <p:cNvSpPr/>
            <p:nvPr/>
          </p:nvSpPr>
          <p:spPr>
            <a:xfrm>
              <a:off x="3055475" y="2421700"/>
              <a:ext cx="650" cy="1325"/>
            </a:xfrm>
            <a:custGeom>
              <a:avLst/>
              <a:gdLst/>
              <a:ahLst/>
              <a:cxnLst/>
              <a:rect l="l" t="t" r="r" b="b"/>
              <a:pathLst>
                <a:path w="26" h="53" fill="none" extrusionOk="0">
                  <a:moveTo>
                    <a:pt x="26" y="1"/>
                  </a:moveTo>
                  <a:lnTo>
                    <a:pt x="26" y="1"/>
                  </a:lnTo>
                  <a:lnTo>
                    <a:pt x="0" y="52"/>
                  </a:lnTo>
                  <a:lnTo>
                    <a:pt x="0" y="52"/>
                  </a:lnTo>
                  <a:lnTo>
                    <a:pt x="2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29"/>
            <p:cNvSpPr/>
            <p:nvPr/>
          </p:nvSpPr>
          <p:spPr>
            <a:xfrm>
              <a:off x="3053550" y="2247900"/>
              <a:ext cx="96850" cy="220650"/>
            </a:xfrm>
            <a:custGeom>
              <a:avLst/>
              <a:gdLst/>
              <a:ahLst/>
              <a:cxnLst/>
              <a:rect l="l" t="t" r="r" b="b"/>
              <a:pathLst>
                <a:path w="3874" h="8826" extrusionOk="0">
                  <a:moveTo>
                    <a:pt x="3874" y="1"/>
                  </a:moveTo>
                  <a:lnTo>
                    <a:pt x="3694" y="514"/>
                  </a:lnTo>
                  <a:lnTo>
                    <a:pt x="3489" y="1001"/>
                  </a:lnTo>
                  <a:lnTo>
                    <a:pt x="3489" y="1027"/>
                  </a:lnTo>
                  <a:lnTo>
                    <a:pt x="3130" y="1899"/>
                  </a:lnTo>
                  <a:lnTo>
                    <a:pt x="2771" y="2746"/>
                  </a:lnTo>
                  <a:lnTo>
                    <a:pt x="2386" y="3567"/>
                  </a:lnTo>
                  <a:lnTo>
                    <a:pt x="2001" y="4336"/>
                  </a:lnTo>
                  <a:lnTo>
                    <a:pt x="1591" y="5054"/>
                  </a:lnTo>
                  <a:lnTo>
                    <a:pt x="1129" y="5747"/>
                  </a:lnTo>
                  <a:lnTo>
                    <a:pt x="898" y="6081"/>
                  </a:lnTo>
                  <a:lnTo>
                    <a:pt x="641" y="6363"/>
                  </a:lnTo>
                  <a:lnTo>
                    <a:pt x="385" y="6671"/>
                  </a:lnTo>
                  <a:lnTo>
                    <a:pt x="128" y="6953"/>
                  </a:lnTo>
                  <a:lnTo>
                    <a:pt x="103" y="6953"/>
                  </a:lnTo>
                  <a:lnTo>
                    <a:pt x="77" y="7004"/>
                  </a:lnTo>
                  <a:lnTo>
                    <a:pt x="77" y="7030"/>
                  </a:lnTo>
                  <a:lnTo>
                    <a:pt x="0" y="7132"/>
                  </a:lnTo>
                  <a:lnTo>
                    <a:pt x="0" y="7261"/>
                  </a:lnTo>
                  <a:lnTo>
                    <a:pt x="26" y="7363"/>
                  </a:lnTo>
                  <a:lnTo>
                    <a:pt x="77" y="7491"/>
                  </a:lnTo>
                  <a:lnTo>
                    <a:pt x="205" y="7594"/>
                  </a:lnTo>
                  <a:lnTo>
                    <a:pt x="334" y="7722"/>
                  </a:lnTo>
                  <a:lnTo>
                    <a:pt x="539" y="7825"/>
                  </a:lnTo>
                  <a:lnTo>
                    <a:pt x="744" y="7953"/>
                  </a:lnTo>
                  <a:lnTo>
                    <a:pt x="1283" y="8184"/>
                  </a:lnTo>
                  <a:lnTo>
                    <a:pt x="1924" y="8389"/>
                  </a:lnTo>
                  <a:lnTo>
                    <a:pt x="2668" y="8620"/>
                  </a:lnTo>
                  <a:lnTo>
                    <a:pt x="3515" y="8825"/>
                  </a:lnTo>
                  <a:lnTo>
                    <a:pt x="3643" y="6901"/>
                  </a:lnTo>
                  <a:lnTo>
                    <a:pt x="3746" y="5054"/>
                  </a:lnTo>
                  <a:lnTo>
                    <a:pt x="3822" y="2386"/>
                  </a:lnTo>
                  <a:lnTo>
                    <a:pt x="3874" y="1"/>
                  </a:lnTo>
                  <a:close/>
                </a:path>
              </a:pathLst>
            </a:custGeom>
            <a:solidFill>
              <a:srgbClr val="BA45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29"/>
            <p:cNvSpPr/>
            <p:nvPr/>
          </p:nvSpPr>
          <p:spPr>
            <a:xfrm>
              <a:off x="3053550" y="2247900"/>
              <a:ext cx="96850" cy="220650"/>
            </a:xfrm>
            <a:custGeom>
              <a:avLst/>
              <a:gdLst/>
              <a:ahLst/>
              <a:cxnLst/>
              <a:rect l="l" t="t" r="r" b="b"/>
              <a:pathLst>
                <a:path w="3874" h="8826" fill="none" extrusionOk="0">
                  <a:moveTo>
                    <a:pt x="3874" y="1"/>
                  </a:moveTo>
                  <a:lnTo>
                    <a:pt x="3874" y="1"/>
                  </a:lnTo>
                  <a:lnTo>
                    <a:pt x="3874" y="1"/>
                  </a:lnTo>
                  <a:lnTo>
                    <a:pt x="3874" y="1"/>
                  </a:lnTo>
                  <a:lnTo>
                    <a:pt x="3694" y="514"/>
                  </a:lnTo>
                  <a:lnTo>
                    <a:pt x="3489" y="1001"/>
                  </a:lnTo>
                  <a:lnTo>
                    <a:pt x="3489" y="1001"/>
                  </a:lnTo>
                  <a:lnTo>
                    <a:pt x="3489" y="1001"/>
                  </a:lnTo>
                  <a:lnTo>
                    <a:pt x="3489" y="1001"/>
                  </a:lnTo>
                  <a:lnTo>
                    <a:pt x="3489" y="1027"/>
                  </a:lnTo>
                  <a:lnTo>
                    <a:pt x="3489" y="1027"/>
                  </a:lnTo>
                  <a:lnTo>
                    <a:pt x="3130" y="1899"/>
                  </a:lnTo>
                  <a:lnTo>
                    <a:pt x="2771" y="2746"/>
                  </a:lnTo>
                  <a:lnTo>
                    <a:pt x="2386" y="3567"/>
                  </a:lnTo>
                  <a:lnTo>
                    <a:pt x="2001" y="4336"/>
                  </a:lnTo>
                  <a:lnTo>
                    <a:pt x="1591" y="5054"/>
                  </a:lnTo>
                  <a:lnTo>
                    <a:pt x="1129" y="5747"/>
                  </a:lnTo>
                  <a:lnTo>
                    <a:pt x="898" y="6081"/>
                  </a:lnTo>
                  <a:lnTo>
                    <a:pt x="641" y="6363"/>
                  </a:lnTo>
                  <a:lnTo>
                    <a:pt x="385" y="6671"/>
                  </a:lnTo>
                  <a:lnTo>
                    <a:pt x="128" y="6953"/>
                  </a:lnTo>
                  <a:lnTo>
                    <a:pt x="128" y="6953"/>
                  </a:lnTo>
                  <a:lnTo>
                    <a:pt x="103" y="6953"/>
                  </a:lnTo>
                  <a:lnTo>
                    <a:pt x="103" y="6953"/>
                  </a:lnTo>
                  <a:lnTo>
                    <a:pt x="103" y="6953"/>
                  </a:lnTo>
                  <a:lnTo>
                    <a:pt x="77" y="7004"/>
                  </a:lnTo>
                  <a:lnTo>
                    <a:pt x="77" y="7004"/>
                  </a:lnTo>
                  <a:lnTo>
                    <a:pt x="77" y="7004"/>
                  </a:lnTo>
                  <a:lnTo>
                    <a:pt x="77" y="7004"/>
                  </a:lnTo>
                  <a:lnTo>
                    <a:pt x="77" y="7004"/>
                  </a:lnTo>
                  <a:lnTo>
                    <a:pt x="77" y="7030"/>
                  </a:lnTo>
                  <a:lnTo>
                    <a:pt x="77" y="7030"/>
                  </a:lnTo>
                  <a:lnTo>
                    <a:pt x="77" y="7030"/>
                  </a:lnTo>
                  <a:lnTo>
                    <a:pt x="0" y="7132"/>
                  </a:lnTo>
                  <a:lnTo>
                    <a:pt x="0" y="7261"/>
                  </a:lnTo>
                  <a:lnTo>
                    <a:pt x="26" y="7363"/>
                  </a:lnTo>
                  <a:lnTo>
                    <a:pt x="77" y="7491"/>
                  </a:lnTo>
                  <a:lnTo>
                    <a:pt x="205" y="7594"/>
                  </a:lnTo>
                  <a:lnTo>
                    <a:pt x="334" y="7722"/>
                  </a:lnTo>
                  <a:lnTo>
                    <a:pt x="539" y="7825"/>
                  </a:lnTo>
                  <a:lnTo>
                    <a:pt x="744" y="7953"/>
                  </a:lnTo>
                  <a:lnTo>
                    <a:pt x="1283" y="8184"/>
                  </a:lnTo>
                  <a:lnTo>
                    <a:pt x="1924" y="8389"/>
                  </a:lnTo>
                  <a:lnTo>
                    <a:pt x="2668" y="8620"/>
                  </a:lnTo>
                  <a:lnTo>
                    <a:pt x="3515" y="8825"/>
                  </a:lnTo>
                  <a:lnTo>
                    <a:pt x="3515" y="8825"/>
                  </a:lnTo>
                  <a:lnTo>
                    <a:pt x="3515" y="8825"/>
                  </a:lnTo>
                  <a:lnTo>
                    <a:pt x="3515" y="8825"/>
                  </a:lnTo>
                  <a:lnTo>
                    <a:pt x="3515" y="8825"/>
                  </a:lnTo>
                  <a:lnTo>
                    <a:pt x="3515" y="8825"/>
                  </a:lnTo>
                  <a:lnTo>
                    <a:pt x="3643" y="6901"/>
                  </a:lnTo>
                  <a:lnTo>
                    <a:pt x="3746" y="5054"/>
                  </a:lnTo>
                  <a:lnTo>
                    <a:pt x="3746" y="5054"/>
                  </a:lnTo>
                  <a:lnTo>
                    <a:pt x="3822" y="2386"/>
                  </a:lnTo>
                  <a:lnTo>
                    <a:pt x="387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29"/>
            <p:cNvSpPr/>
            <p:nvPr/>
          </p:nvSpPr>
          <p:spPr>
            <a:xfrm>
              <a:off x="3330600" y="1484725"/>
              <a:ext cx="172525" cy="193700"/>
            </a:xfrm>
            <a:custGeom>
              <a:avLst/>
              <a:gdLst/>
              <a:ahLst/>
              <a:cxnLst/>
              <a:rect l="l" t="t" r="r" b="b"/>
              <a:pathLst>
                <a:path w="6901" h="7748" extrusionOk="0">
                  <a:moveTo>
                    <a:pt x="5182" y="1"/>
                  </a:moveTo>
                  <a:lnTo>
                    <a:pt x="0" y="155"/>
                  </a:lnTo>
                  <a:lnTo>
                    <a:pt x="231" y="1181"/>
                  </a:lnTo>
                  <a:lnTo>
                    <a:pt x="462" y="2386"/>
                  </a:lnTo>
                  <a:lnTo>
                    <a:pt x="796" y="4028"/>
                  </a:lnTo>
                  <a:lnTo>
                    <a:pt x="898" y="4464"/>
                  </a:lnTo>
                  <a:lnTo>
                    <a:pt x="1026" y="4875"/>
                  </a:lnTo>
                  <a:lnTo>
                    <a:pt x="1206" y="5259"/>
                  </a:lnTo>
                  <a:lnTo>
                    <a:pt x="1411" y="5593"/>
                  </a:lnTo>
                  <a:lnTo>
                    <a:pt x="1642" y="5926"/>
                  </a:lnTo>
                  <a:lnTo>
                    <a:pt x="1899" y="6209"/>
                  </a:lnTo>
                  <a:lnTo>
                    <a:pt x="2181" y="6465"/>
                  </a:lnTo>
                  <a:lnTo>
                    <a:pt x="2489" y="6696"/>
                  </a:lnTo>
                  <a:lnTo>
                    <a:pt x="2822" y="6901"/>
                  </a:lnTo>
                  <a:lnTo>
                    <a:pt x="3181" y="7081"/>
                  </a:lnTo>
                  <a:lnTo>
                    <a:pt x="3566" y="7235"/>
                  </a:lnTo>
                  <a:lnTo>
                    <a:pt x="3951" y="7389"/>
                  </a:lnTo>
                  <a:lnTo>
                    <a:pt x="4361" y="7491"/>
                  </a:lnTo>
                  <a:lnTo>
                    <a:pt x="4772" y="7594"/>
                  </a:lnTo>
                  <a:lnTo>
                    <a:pt x="5208" y="7671"/>
                  </a:lnTo>
                  <a:lnTo>
                    <a:pt x="5644" y="7748"/>
                  </a:lnTo>
                  <a:lnTo>
                    <a:pt x="6029" y="7748"/>
                  </a:lnTo>
                  <a:lnTo>
                    <a:pt x="6183" y="7697"/>
                  </a:lnTo>
                  <a:lnTo>
                    <a:pt x="6337" y="7645"/>
                  </a:lnTo>
                  <a:lnTo>
                    <a:pt x="6465" y="7568"/>
                  </a:lnTo>
                  <a:lnTo>
                    <a:pt x="6568" y="7466"/>
                  </a:lnTo>
                  <a:lnTo>
                    <a:pt x="6644" y="7337"/>
                  </a:lnTo>
                  <a:lnTo>
                    <a:pt x="6721" y="7209"/>
                  </a:lnTo>
                  <a:lnTo>
                    <a:pt x="6773" y="7055"/>
                  </a:lnTo>
                  <a:lnTo>
                    <a:pt x="6798" y="6901"/>
                  </a:lnTo>
                  <a:lnTo>
                    <a:pt x="6850" y="6542"/>
                  </a:lnTo>
                  <a:lnTo>
                    <a:pt x="6850" y="6157"/>
                  </a:lnTo>
                  <a:lnTo>
                    <a:pt x="6824" y="5747"/>
                  </a:lnTo>
                  <a:lnTo>
                    <a:pt x="6721" y="4926"/>
                  </a:lnTo>
                  <a:lnTo>
                    <a:pt x="6593" y="4156"/>
                  </a:lnTo>
                  <a:lnTo>
                    <a:pt x="6568" y="3849"/>
                  </a:lnTo>
                  <a:lnTo>
                    <a:pt x="6568" y="3618"/>
                  </a:lnTo>
                  <a:lnTo>
                    <a:pt x="6593" y="3438"/>
                  </a:lnTo>
                  <a:lnTo>
                    <a:pt x="6619" y="3361"/>
                  </a:lnTo>
                  <a:lnTo>
                    <a:pt x="6670" y="3335"/>
                  </a:lnTo>
                  <a:lnTo>
                    <a:pt x="6798" y="3259"/>
                  </a:lnTo>
                  <a:lnTo>
                    <a:pt x="6875" y="3182"/>
                  </a:lnTo>
                  <a:lnTo>
                    <a:pt x="6901" y="3105"/>
                  </a:lnTo>
                  <a:lnTo>
                    <a:pt x="6901" y="2976"/>
                  </a:lnTo>
                  <a:lnTo>
                    <a:pt x="6875" y="2848"/>
                  </a:lnTo>
                  <a:lnTo>
                    <a:pt x="6798" y="2720"/>
                  </a:lnTo>
                  <a:lnTo>
                    <a:pt x="6593" y="2361"/>
                  </a:lnTo>
                  <a:lnTo>
                    <a:pt x="6285" y="1925"/>
                  </a:lnTo>
                  <a:lnTo>
                    <a:pt x="5926" y="1386"/>
                  </a:lnTo>
                  <a:lnTo>
                    <a:pt x="5567" y="745"/>
                  </a:lnTo>
                  <a:lnTo>
                    <a:pt x="5362" y="385"/>
                  </a:lnTo>
                  <a:lnTo>
                    <a:pt x="5182" y="1"/>
                  </a:lnTo>
                  <a:close/>
                </a:path>
              </a:pathLst>
            </a:custGeom>
            <a:solidFill>
              <a:srgbClr val="F5B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29"/>
            <p:cNvSpPr/>
            <p:nvPr/>
          </p:nvSpPr>
          <p:spPr>
            <a:xfrm>
              <a:off x="2814325" y="1398150"/>
              <a:ext cx="658025" cy="408550"/>
            </a:xfrm>
            <a:custGeom>
              <a:avLst/>
              <a:gdLst/>
              <a:ahLst/>
              <a:cxnLst/>
              <a:rect l="l" t="t" r="r" b="b"/>
              <a:pathLst>
                <a:path w="26321" h="16342" extrusionOk="0">
                  <a:moveTo>
                    <a:pt x="20754" y="0"/>
                  </a:moveTo>
                  <a:lnTo>
                    <a:pt x="20395" y="52"/>
                  </a:lnTo>
                  <a:lnTo>
                    <a:pt x="20036" y="103"/>
                  </a:lnTo>
                  <a:lnTo>
                    <a:pt x="19676" y="231"/>
                  </a:lnTo>
                  <a:lnTo>
                    <a:pt x="19343" y="360"/>
                  </a:lnTo>
                  <a:lnTo>
                    <a:pt x="19035" y="513"/>
                  </a:lnTo>
                  <a:lnTo>
                    <a:pt x="18727" y="719"/>
                  </a:lnTo>
                  <a:lnTo>
                    <a:pt x="18419" y="924"/>
                  </a:lnTo>
                  <a:lnTo>
                    <a:pt x="18137" y="1155"/>
                  </a:lnTo>
                  <a:lnTo>
                    <a:pt x="17881" y="1386"/>
                  </a:lnTo>
                  <a:lnTo>
                    <a:pt x="17624" y="1668"/>
                  </a:lnTo>
                  <a:lnTo>
                    <a:pt x="17393" y="1924"/>
                  </a:lnTo>
                  <a:lnTo>
                    <a:pt x="16932" y="2514"/>
                  </a:lnTo>
                  <a:lnTo>
                    <a:pt x="16521" y="3130"/>
                  </a:lnTo>
                  <a:lnTo>
                    <a:pt x="16136" y="3746"/>
                  </a:lnTo>
                  <a:lnTo>
                    <a:pt x="15777" y="4361"/>
                  </a:lnTo>
                  <a:lnTo>
                    <a:pt x="15187" y="5490"/>
                  </a:lnTo>
                  <a:lnTo>
                    <a:pt x="14905" y="5952"/>
                  </a:lnTo>
                  <a:lnTo>
                    <a:pt x="14674" y="6362"/>
                  </a:lnTo>
                  <a:lnTo>
                    <a:pt x="14443" y="6645"/>
                  </a:lnTo>
                  <a:lnTo>
                    <a:pt x="14341" y="6747"/>
                  </a:lnTo>
                  <a:lnTo>
                    <a:pt x="14212" y="6824"/>
                  </a:lnTo>
                  <a:lnTo>
                    <a:pt x="14007" y="6927"/>
                  </a:lnTo>
                  <a:lnTo>
                    <a:pt x="13776" y="6978"/>
                  </a:lnTo>
                  <a:lnTo>
                    <a:pt x="13597" y="7029"/>
                  </a:lnTo>
                  <a:lnTo>
                    <a:pt x="13391" y="7029"/>
                  </a:lnTo>
                  <a:lnTo>
                    <a:pt x="13186" y="7004"/>
                  </a:lnTo>
                  <a:lnTo>
                    <a:pt x="12955" y="6978"/>
                  </a:lnTo>
                  <a:lnTo>
                    <a:pt x="12391" y="6901"/>
                  </a:lnTo>
                  <a:lnTo>
                    <a:pt x="11852" y="6850"/>
                  </a:lnTo>
                  <a:lnTo>
                    <a:pt x="11185" y="6798"/>
                  </a:lnTo>
                  <a:lnTo>
                    <a:pt x="10339" y="6773"/>
                  </a:lnTo>
                  <a:lnTo>
                    <a:pt x="9261" y="6824"/>
                  </a:lnTo>
                  <a:lnTo>
                    <a:pt x="8953" y="6875"/>
                  </a:lnTo>
                  <a:lnTo>
                    <a:pt x="8671" y="6901"/>
                  </a:lnTo>
                  <a:lnTo>
                    <a:pt x="8389" y="6978"/>
                  </a:lnTo>
                  <a:lnTo>
                    <a:pt x="8158" y="7029"/>
                  </a:lnTo>
                  <a:lnTo>
                    <a:pt x="7953" y="7132"/>
                  </a:lnTo>
                  <a:lnTo>
                    <a:pt x="7748" y="7209"/>
                  </a:lnTo>
                  <a:lnTo>
                    <a:pt x="7594" y="7337"/>
                  </a:lnTo>
                  <a:lnTo>
                    <a:pt x="7440" y="7440"/>
                  </a:lnTo>
                  <a:lnTo>
                    <a:pt x="7312" y="7568"/>
                  </a:lnTo>
                  <a:lnTo>
                    <a:pt x="7183" y="7696"/>
                  </a:lnTo>
                  <a:lnTo>
                    <a:pt x="7106" y="7825"/>
                  </a:lnTo>
                  <a:lnTo>
                    <a:pt x="7030" y="7953"/>
                  </a:lnTo>
                  <a:lnTo>
                    <a:pt x="6901" y="8261"/>
                  </a:lnTo>
                  <a:lnTo>
                    <a:pt x="6799" y="8569"/>
                  </a:lnTo>
                  <a:lnTo>
                    <a:pt x="6747" y="8876"/>
                  </a:lnTo>
                  <a:lnTo>
                    <a:pt x="6696" y="9159"/>
                  </a:lnTo>
                  <a:lnTo>
                    <a:pt x="6619" y="9723"/>
                  </a:lnTo>
                  <a:lnTo>
                    <a:pt x="6542" y="9954"/>
                  </a:lnTo>
                  <a:lnTo>
                    <a:pt x="6439" y="10159"/>
                  </a:lnTo>
                  <a:lnTo>
                    <a:pt x="6388" y="10262"/>
                  </a:lnTo>
                  <a:lnTo>
                    <a:pt x="6311" y="10339"/>
                  </a:lnTo>
                  <a:lnTo>
                    <a:pt x="6209" y="10390"/>
                  </a:lnTo>
                  <a:lnTo>
                    <a:pt x="6106" y="10441"/>
                  </a:lnTo>
                  <a:lnTo>
                    <a:pt x="5926" y="10518"/>
                  </a:lnTo>
                  <a:lnTo>
                    <a:pt x="5747" y="10544"/>
                  </a:lnTo>
                  <a:lnTo>
                    <a:pt x="5413" y="10544"/>
                  </a:lnTo>
                  <a:lnTo>
                    <a:pt x="5106" y="10493"/>
                  </a:lnTo>
                  <a:lnTo>
                    <a:pt x="4798" y="10416"/>
                  </a:lnTo>
                  <a:lnTo>
                    <a:pt x="4439" y="10339"/>
                  </a:lnTo>
                  <a:lnTo>
                    <a:pt x="4259" y="10313"/>
                  </a:lnTo>
                  <a:lnTo>
                    <a:pt x="4079" y="10287"/>
                  </a:lnTo>
                  <a:lnTo>
                    <a:pt x="3874" y="10287"/>
                  </a:lnTo>
                  <a:lnTo>
                    <a:pt x="3643" y="10313"/>
                  </a:lnTo>
                  <a:lnTo>
                    <a:pt x="3412" y="10364"/>
                  </a:lnTo>
                  <a:lnTo>
                    <a:pt x="3156" y="10441"/>
                  </a:lnTo>
                  <a:lnTo>
                    <a:pt x="2899" y="10544"/>
                  </a:lnTo>
                  <a:lnTo>
                    <a:pt x="2617" y="10646"/>
                  </a:lnTo>
                  <a:lnTo>
                    <a:pt x="2078" y="10954"/>
                  </a:lnTo>
                  <a:lnTo>
                    <a:pt x="1540" y="11313"/>
                  </a:lnTo>
                  <a:lnTo>
                    <a:pt x="1027" y="11698"/>
                  </a:lnTo>
                  <a:lnTo>
                    <a:pt x="796" y="11903"/>
                  </a:lnTo>
                  <a:lnTo>
                    <a:pt x="591" y="12109"/>
                  </a:lnTo>
                  <a:lnTo>
                    <a:pt x="411" y="12314"/>
                  </a:lnTo>
                  <a:lnTo>
                    <a:pt x="257" y="12519"/>
                  </a:lnTo>
                  <a:lnTo>
                    <a:pt x="129" y="12724"/>
                  </a:lnTo>
                  <a:lnTo>
                    <a:pt x="52" y="12904"/>
                  </a:lnTo>
                  <a:lnTo>
                    <a:pt x="1" y="13109"/>
                  </a:lnTo>
                  <a:lnTo>
                    <a:pt x="1" y="13289"/>
                  </a:lnTo>
                  <a:lnTo>
                    <a:pt x="26" y="13391"/>
                  </a:lnTo>
                  <a:lnTo>
                    <a:pt x="78" y="13520"/>
                  </a:lnTo>
                  <a:lnTo>
                    <a:pt x="206" y="13750"/>
                  </a:lnTo>
                  <a:lnTo>
                    <a:pt x="437" y="13981"/>
                  </a:lnTo>
                  <a:lnTo>
                    <a:pt x="693" y="14238"/>
                  </a:lnTo>
                  <a:lnTo>
                    <a:pt x="1027" y="14469"/>
                  </a:lnTo>
                  <a:lnTo>
                    <a:pt x="1437" y="14674"/>
                  </a:lnTo>
                  <a:lnTo>
                    <a:pt x="1873" y="14905"/>
                  </a:lnTo>
                  <a:lnTo>
                    <a:pt x="2386" y="15110"/>
                  </a:lnTo>
                  <a:lnTo>
                    <a:pt x="2925" y="15315"/>
                  </a:lnTo>
                  <a:lnTo>
                    <a:pt x="3515" y="15495"/>
                  </a:lnTo>
                  <a:lnTo>
                    <a:pt x="4156" y="15674"/>
                  </a:lnTo>
                  <a:lnTo>
                    <a:pt x="4823" y="15828"/>
                  </a:lnTo>
                  <a:lnTo>
                    <a:pt x="5542" y="15982"/>
                  </a:lnTo>
                  <a:lnTo>
                    <a:pt x="6260" y="16085"/>
                  </a:lnTo>
                  <a:lnTo>
                    <a:pt x="7030" y="16188"/>
                  </a:lnTo>
                  <a:lnTo>
                    <a:pt x="7799" y="16264"/>
                  </a:lnTo>
                  <a:lnTo>
                    <a:pt x="8594" y="16316"/>
                  </a:lnTo>
                  <a:lnTo>
                    <a:pt x="9415" y="16341"/>
                  </a:lnTo>
                  <a:lnTo>
                    <a:pt x="10236" y="16341"/>
                  </a:lnTo>
                  <a:lnTo>
                    <a:pt x="11057" y="16316"/>
                  </a:lnTo>
                  <a:lnTo>
                    <a:pt x="11904" y="16264"/>
                  </a:lnTo>
                  <a:lnTo>
                    <a:pt x="12724" y="16162"/>
                  </a:lnTo>
                  <a:lnTo>
                    <a:pt x="13571" y="16034"/>
                  </a:lnTo>
                  <a:lnTo>
                    <a:pt x="14392" y="15880"/>
                  </a:lnTo>
                  <a:lnTo>
                    <a:pt x="15187" y="15700"/>
                  </a:lnTo>
                  <a:lnTo>
                    <a:pt x="15905" y="15495"/>
                  </a:lnTo>
                  <a:lnTo>
                    <a:pt x="16572" y="15290"/>
                  </a:lnTo>
                  <a:lnTo>
                    <a:pt x="17188" y="15084"/>
                  </a:lnTo>
                  <a:lnTo>
                    <a:pt x="17753" y="14854"/>
                  </a:lnTo>
                  <a:lnTo>
                    <a:pt x="18266" y="14623"/>
                  </a:lnTo>
                  <a:lnTo>
                    <a:pt x="18727" y="14392"/>
                  </a:lnTo>
                  <a:lnTo>
                    <a:pt x="19138" y="14161"/>
                  </a:lnTo>
                  <a:lnTo>
                    <a:pt x="19523" y="13930"/>
                  </a:lnTo>
                  <a:lnTo>
                    <a:pt x="19856" y="13699"/>
                  </a:lnTo>
                  <a:lnTo>
                    <a:pt x="20164" y="13443"/>
                  </a:lnTo>
                  <a:lnTo>
                    <a:pt x="20420" y="13212"/>
                  </a:lnTo>
                  <a:lnTo>
                    <a:pt x="20651" y="12955"/>
                  </a:lnTo>
                  <a:lnTo>
                    <a:pt x="20857" y="12699"/>
                  </a:lnTo>
                  <a:lnTo>
                    <a:pt x="21010" y="12468"/>
                  </a:lnTo>
                  <a:lnTo>
                    <a:pt x="21164" y="12211"/>
                  </a:lnTo>
                  <a:lnTo>
                    <a:pt x="21293" y="11980"/>
                  </a:lnTo>
                  <a:lnTo>
                    <a:pt x="21370" y="11724"/>
                  </a:lnTo>
                  <a:lnTo>
                    <a:pt x="21524" y="11262"/>
                  </a:lnTo>
                  <a:lnTo>
                    <a:pt x="21626" y="10800"/>
                  </a:lnTo>
                  <a:lnTo>
                    <a:pt x="21703" y="10364"/>
                  </a:lnTo>
                  <a:lnTo>
                    <a:pt x="21754" y="9954"/>
                  </a:lnTo>
                  <a:lnTo>
                    <a:pt x="21806" y="9595"/>
                  </a:lnTo>
                  <a:lnTo>
                    <a:pt x="21908" y="9261"/>
                  </a:lnTo>
                  <a:lnTo>
                    <a:pt x="21960" y="9107"/>
                  </a:lnTo>
                  <a:lnTo>
                    <a:pt x="22037" y="8953"/>
                  </a:lnTo>
                  <a:lnTo>
                    <a:pt x="22114" y="8799"/>
                  </a:lnTo>
                  <a:lnTo>
                    <a:pt x="22190" y="8646"/>
                  </a:lnTo>
                  <a:lnTo>
                    <a:pt x="22216" y="8466"/>
                  </a:lnTo>
                  <a:lnTo>
                    <a:pt x="22242" y="8286"/>
                  </a:lnTo>
                  <a:lnTo>
                    <a:pt x="22242" y="8107"/>
                  </a:lnTo>
                  <a:lnTo>
                    <a:pt x="22216" y="7927"/>
                  </a:lnTo>
                  <a:lnTo>
                    <a:pt x="22190" y="7773"/>
                  </a:lnTo>
                  <a:lnTo>
                    <a:pt x="22114" y="7619"/>
                  </a:lnTo>
                  <a:lnTo>
                    <a:pt x="21831" y="7209"/>
                  </a:lnTo>
                  <a:lnTo>
                    <a:pt x="21677" y="7004"/>
                  </a:lnTo>
                  <a:lnTo>
                    <a:pt x="21575" y="6773"/>
                  </a:lnTo>
                  <a:lnTo>
                    <a:pt x="21498" y="6568"/>
                  </a:lnTo>
                  <a:lnTo>
                    <a:pt x="21498" y="6465"/>
                  </a:lnTo>
                  <a:lnTo>
                    <a:pt x="21498" y="6362"/>
                  </a:lnTo>
                  <a:lnTo>
                    <a:pt x="21524" y="6260"/>
                  </a:lnTo>
                  <a:lnTo>
                    <a:pt x="21575" y="6183"/>
                  </a:lnTo>
                  <a:lnTo>
                    <a:pt x="21652" y="6080"/>
                  </a:lnTo>
                  <a:lnTo>
                    <a:pt x="21754" y="6003"/>
                  </a:lnTo>
                  <a:lnTo>
                    <a:pt x="21934" y="5901"/>
                  </a:lnTo>
                  <a:lnTo>
                    <a:pt x="22139" y="5824"/>
                  </a:lnTo>
                  <a:lnTo>
                    <a:pt x="22319" y="5798"/>
                  </a:lnTo>
                  <a:lnTo>
                    <a:pt x="22498" y="5798"/>
                  </a:lnTo>
                  <a:lnTo>
                    <a:pt x="22652" y="5824"/>
                  </a:lnTo>
                  <a:lnTo>
                    <a:pt x="22806" y="5875"/>
                  </a:lnTo>
                  <a:lnTo>
                    <a:pt x="22909" y="5952"/>
                  </a:lnTo>
                  <a:lnTo>
                    <a:pt x="23011" y="6055"/>
                  </a:lnTo>
                  <a:lnTo>
                    <a:pt x="23088" y="6157"/>
                  </a:lnTo>
                  <a:lnTo>
                    <a:pt x="23217" y="6234"/>
                  </a:lnTo>
                  <a:lnTo>
                    <a:pt x="23371" y="6285"/>
                  </a:lnTo>
                  <a:lnTo>
                    <a:pt x="23524" y="6311"/>
                  </a:lnTo>
                  <a:lnTo>
                    <a:pt x="23704" y="6311"/>
                  </a:lnTo>
                  <a:lnTo>
                    <a:pt x="23858" y="6285"/>
                  </a:lnTo>
                  <a:lnTo>
                    <a:pt x="23986" y="6234"/>
                  </a:lnTo>
                  <a:lnTo>
                    <a:pt x="24089" y="6157"/>
                  </a:lnTo>
                  <a:lnTo>
                    <a:pt x="24268" y="5978"/>
                  </a:lnTo>
                  <a:lnTo>
                    <a:pt x="24499" y="5772"/>
                  </a:lnTo>
                  <a:lnTo>
                    <a:pt x="25089" y="5285"/>
                  </a:lnTo>
                  <a:lnTo>
                    <a:pt x="25397" y="5003"/>
                  </a:lnTo>
                  <a:lnTo>
                    <a:pt x="25705" y="4669"/>
                  </a:lnTo>
                  <a:lnTo>
                    <a:pt x="25987" y="4284"/>
                  </a:lnTo>
                  <a:lnTo>
                    <a:pt x="26269" y="3874"/>
                  </a:lnTo>
                  <a:lnTo>
                    <a:pt x="26321" y="3694"/>
                  </a:lnTo>
                  <a:lnTo>
                    <a:pt x="26321" y="3515"/>
                  </a:lnTo>
                  <a:lnTo>
                    <a:pt x="26295" y="3284"/>
                  </a:lnTo>
                  <a:lnTo>
                    <a:pt x="26269" y="3053"/>
                  </a:lnTo>
                  <a:lnTo>
                    <a:pt x="26192" y="2822"/>
                  </a:lnTo>
                  <a:lnTo>
                    <a:pt x="26115" y="2591"/>
                  </a:lnTo>
                  <a:lnTo>
                    <a:pt x="26038" y="2412"/>
                  </a:lnTo>
                  <a:lnTo>
                    <a:pt x="25962" y="2258"/>
                  </a:lnTo>
                  <a:lnTo>
                    <a:pt x="25731" y="1924"/>
                  </a:lnTo>
                  <a:lnTo>
                    <a:pt x="25397" y="1565"/>
                  </a:lnTo>
                  <a:lnTo>
                    <a:pt x="25218" y="1386"/>
                  </a:lnTo>
                  <a:lnTo>
                    <a:pt x="24987" y="1206"/>
                  </a:lnTo>
                  <a:lnTo>
                    <a:pt x="24756" y="1027"/>
                  </a:lnTo>
                  <a:lnTo>
                    <a:pt x="24474" y="847"/>
                  </a:lnTo>
                  <a:lnTo>
                    <a:pt x="24166" y="693"/>
                  </a:lnTo>
                  <a:lnTo>
                    <a:pt x="23832" y="539"/>
                  </a:lnTo>
                  <a:lnTo>
                    <a:pt x="23473" y="411"/>
                  </a:lnTo>
                  <a:lnTo>
                    <a:pt x="23088" y="283"/>
                  </a:lnTo>
                  <a:lnTo>
                    <a:pt x="22652" y="180"/>
                  </a:lnTo>
                  <a:lnTo>
                    <a:pt x="22190" y="77"/>
                  </a:lnTo>
                  <a:lnTo>
                    <a:pt x="21703" y="26"/>
                  </a:lnTo>
                  <a:lnTo>
                    <a:pt x="21164"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29"/>
            <p:cNvSpPr/>
            <p:nvPr/>
          </p:nvSpPr>
          <p:spPr>
            <a:xfrm>
              <a:off x="2814325" y="1398150"/>
              <a:ext cx="658025" cy="408550"/>
            </a:xfrm>
            <a:custGeom>
              <a:avLst/>
              <a:gdLst/>
              <a:ahLst/>
              <a:cxnLst/>
              <a:rect l="l" t="t" r="r" b="b"/>
              <a:pathLst>
                <a:path w="26321" h="16342" fill="none" extrusionOk="0">
                  <a:moveTo>
                    <a:pt x="26269" y="3874"/>
                  </a:moveTo>
                  <a:lnTo>
                    <a:pt x="26269" y="3874"/>
                  </a:lnTo>
                  <a:lnTo>
                    <a:pt x="25987" y="4284"/>
                  </a:lnTo>
                  <a:lnTo>
                    <a:pt x="25705" y="4669"/>
                  </a:lnTo>
                  <a:lnTo>
                    <a:pt x="25397" y="5003"/>
                  </a:lnTo>
                  <a:lnTo>
                    <a:pt x="25089" y="5285"/>
                  </a:lnTo>
                  <a:lnTo>
                    <a:pt x="24499" y="5772"/>
                  </a:lnTo>
                  <a:lnTo>
                    <a:pt x="24268" y="5978"/>
                  </a:lnTo>
                  <a:lnTo>
                    <a:pt x="24089" y="6157"/>
                  </a:lnTo>
                  <a:lnTo>
                    <a:pt x="24089" y="6157"/>
                  </a:lnTo>
                  <a:lnTo>
                    <a:pt x="23986" y="6234"/>
                  </a:lnTo>
                  <a:lnTo>
                    <a:pt x="23858" y="6285"/>
                  </a:lnTo>
                  <a:lnTo>
                    <a:pt x="23704" y="6311"/>
                  </a:lnTo>
                  <a:lnTo>
                    <a:pt x="23524" y="6311"/>
                  </a:lnTo>
                  <a:lnTo>
                    <a:pt x="23371" y="6285"/>
                  </a:lnTo>
                  <a:lnTo>
                    <a:pt x="23217" y="6234"/>
                  </a:lnTo>
                  <a:lnTo>
                    <a:pt x="23088" y="6157"/>
                  </a:lnTo>
                  <a:lnTo>
                    <a:pt x="23011" y="6055"/>
                  </a:lnTo>
                  <a:lnTo>
                    <a:pt x="23011" y="6055"/>
                  </a:lnTo>
                  <a:lnTo>
                    <a:pt x="22909" y="5952"/>
                  </a:lnTo>
                  <a:lnTo>
                    <a:pt x="22806" y="5875"/>
                  </a:lnTo>
                  <a:lnTo>
                    <a:pt x="22652" y="5824"/>
                  </a:lnTo>
                  <a:lnTo>
                    <a:pt x="22498" y="5798"/>
                  </a:lnTo>
                  <a:lnTo>
                    <a:pt x="22319" y="5798"/>
                  </a:lnTo>
                  <a:lnTo>
                    <a:pt x="22139" y="5824"/>
                  </a:lnTo>
                  <a:lnTo>
                    <a:pt x="21934" y="5901"/>
                  </a:lnTo>
                  <a:lnTo>
                    <a:pt x="21754" y="6003"/>
                  </a:lnTo>
                  <a:lnTo>
                    <a:pt x="21754" y="6003"/>
                  </a:lnTo>
                  <a:lnTo>
                    <a:pt x="21652" y="6080"/>
                  </a:lnTo>
                  <a:lnTo>
                    <a:pt x="21575" y="6183"/>
                  </a:lnTo>
                  <a:lnTo>
                    <a:pt x="21524" y="6260"/>
                  </a:lnTo>
                  <a:lnTo>
                    <a:pt x="21498" y="6362"/>
                  </a:lnTo>
                  <a:lnTo>
                    <a:pt x="21498" y="6465"/>
                  </a:lnTo>
                  <a:lnTo>
                    <a:pt x="21498" y="6568"/>
                  </a:lnTo>
                  <a:lnTo>
                    <a:pt x="21575" y="6773"/>
                  </a:lnTo>
                  <a:lnTo>
                    <a:pt x="21677" y="7004"/>
                  </a:lnTo>
                  <a:lnTo>
                    <a:pt x="21831" y="7209"/>
                  </a:lnTo>
                  <a:lnTo>
                    <a:pt x="22114" y="7619"/>
                  </a:lnTo>
                  <a:lnTo>
                    <a:pt x="22114" y="7619"/>
                  </a:lnTo>
                  <a:lnTo>
                    <a:pt x="22190" y="7773"/>
                  </a:lnTo>
                  <a:lnTo>
                    <a:pt x="22216" y="7927"/>
                  </a:lnTo>
                  <a:lnTo>
                    <a:pt x="22242" y="8107"/>
                  </a:lnTo>
                  <a:lnTo>
                    <a:pt x="22242" y="8286"/>
                  </a:lnTo>
                  <a:lnTo>
                    <a:pt x="22216" y="8466"/>
                  </a:lnTo>
                  <a:lnTo>
                    <a:pt x="22190" y="8646"/>
                  </a:lnTo>
                  <a:lnTo>
                    <a:pt x="22114" y="8799"/>
                  </a:lnTo>
                  <a:lnTo>
                    <a:pt x="22037" y="8953"/>
                  </a:lnTo>
                  <a:lnTo>
                    <a:pt x="22037" y="8953"/>
                  </a:lnTo>
                  <a:lnTo>
                    <a:pt x="21960" y="9107"/>
                  </a:lnTo>
                  <a:lnTo>
                    <a:pt x="21908" y="9261"/>
                  </a:lnTo>
                  <a:lnTo>
                    <a:pt x="21806" y="9595"/>
                  </a:lnTo>
                  <a:lnTo>
                    <a:pt x="21754" y="9954"/>
                  </a:lnTo>
                  <a:lnTo>
                    <a:pt x="21703" y="10364"/>
                  </a:lnTo>
                  <a:lnTo>
                    <a:pt x="21626" y="10800"/>
                  </a:lnTo>
                  <a:lnTo>
                    <a:pt x="21524" y="11262"/>
                  </a:lnTo>
                  <a:lnTo>
                    <a:pt x="21370" y="11724"/>
                  </a:lnTo>
                  <a:lnTo>
                    <a:pt x="21293" y="11980"/>
                  </a:lnTo>
                  <a:lnTo>
                    <a:pt x="21164" y="12211"/>
                  </a:lnTo>
                  <a:lnTo>
                    <a:pt x="21010" y="12468"/>
                  </a:lnTo>
                  <a:lnTo>
                    <a:pt x="20857" y="12699"/>
                  </a:lnTo>
                  <a:lnTo>
                    <a:pt x="20651" y="12955"/>
                  </a:lnTo>
                  <a:lnTo>
                    <a:pt x="20420" y="13212"/>
                  </a:lnTo>
                  <a:lnTo>
                    <a:pt x="20164" y="13443"/>
                  </a:lnTo>
                  <a:lnTo>
                    <a:pt x="19856" y="13699"/>
                  </a:lnTo>
                  <a:lnTo>
                    <a:pt x="19523" y="13930"/>
                  </a:lnTo>
                  <a:lnTo>
                    <a:pt x="19138" y="14161"/>
                  </a:lnTo>
                  <a:lnTo>
                    <a:pt x="18727" y="14392"/>
                  </a:lnTo>
                  <a:lnTo>
                    <a:pt x="18266" y="14623"/>
                  </a:lnTo>
                  <a:lnTo>
                    <a:pt x="17753" y="14854"/>
                  </a:lnTo>
                  <a:lnTo>
                    <a:pt x="17188" y="15084"/>
                  </a:lnTo>
                  <a:lnTo>
                    <a:pt x="16572" y="15290"/>
                  </a:lnTo>
                  <a:lnTo>
                    <a:pt x="15905" y="15495"/>
                  </a:lnTo>
                  <a:lnTo>
                    <a:pt x="15187" y="15700"/>
                  </a:lnTo>
                  <a:lnTo>
                    <a:pt x="14392" y="15880"/>
                  </a:lnTo>
                  <a:lnTo>
                    <a:pt x="14392" y="15880"/>
                  </a:lnTo>
                  <a:lnTo>
                    <a:pt x="13571" y="16034"/>
                  </a:lnTo>
                  <a:lnTo>
                    <a:pt x="12724" y="16162"/>
                  </a:lnTo>
                  <a:lnTo>
                    <a:pt x="11904" y="16264"/>
                  </a:lnTo>
                  <a:lnTo>
                    <a:pt x="11057" y="16316"/>
                  </a:lnTo>
                  <a:lnTo>
                    <a:pt x="10236" y="16341"/>
                  </a:lnTo>
                  <a:lnTo>
                    <a:pt x="9415" y="16341"/>
                  </a:lnTo>
                  <a:lnTo>
                    <a:pt x="8594" y="16316"/>
                  </a:lnTo>
                  <a:lnTo>
                    <a:pt x="7799" y="16264"/>
                  </a:lnTo>
                  <a:lnTo>
                    <a:pt x="7799" y="16264"/>
                  </a:lnTo>
                  <a:lnTo>
                    <a:pt x="7030" y="16188"/>
                  </a:lnTo>
                  <a:lnTo>
                    <a:pt x="6260" y="16085"/>
                  </a:lnTo>
                  <a:lnTo>
                    <a:pt x="5542" y="15982"/>
                  </a:lnTo>
                  <a:lnTo>
                    <a:pt x="4823" y="15828"/>
                  </a:lnTo>
                  <a:lnTo>
                    <a:pt x="4156" y="15674"/>
                  </a:lnTo>
                  <a:lnTo>
                    <a:pt x="3515" y="15495"/>
                  </a:lnTo>
                  <a:lnTo>
                    <a:pt x="2925" y="15315"/>
                  </a:lnTo>
                  <a:lnTo>
                    <a:pt x="2386" y="15110"/>
                  </a:lnTo>
                  <a:lnTo>
                    <a:pt x="1873" y="14905"/>
                  </a:lnTo>
                  <a:lnTo>
                    <a:pt x="1437" y="14674"/>
                  </a:lnTo>
                  <a:lnTo>
                    <a:pt x="1027" y="14469"/>
                  </a:lnTo>
                  <a:lnTo>
                    <a:pt x="693" y="14238"/>
                  </a:lnTo>
                  <a:lnTo>
                    <a:pt x="437" y="13981"/>
                  </a:lnTo>
                  <a:lnTo>
                    <a:pt x="206" y="13750"/>
                  </a:lnTo>
                  <a:lnTo>
                    <a:pt x="78" y="13520"/>
                  </a:lnTo>
                  <a:lnTo>
                    <a:pt x="26" y="13391"/>
                  </a:lnTo>
                  <a:lnTo>
                    <a:pt x="1" y="13289"/>
                  </a:lnTo>
                  <a:lnTo>
                    <a:pt x="1" y="13289"/>
                  </a:lnTo>
                  <a:lnTo>
                    <a:pt x="1" y="13109"/>
                  </a:lnTo>
                  <a:lnTo>
                    <a:pt x="52" y="12904"/>
                  </a:lnTo>
                  <a:lnTo>
                    <a:pt x="129" y="12724"/>
                  </a:lnTo>
                  <a:lnTo>
                    <a:pt x="257" y="12519"/>
                  </a:lnTo>
                  <a:lnTo>
                    <a:pt x="411" y="12314"/>
                  </a:lnTo>
                  <a:lnTo>
                    <a:pt x="591" y="12109"/>
                  </a:lnTo>
                  <a:lnTo>
                    <a:pt x="796" y="11903"/>
                  </a:lnTo>
                  <a:lnTo>
                    <a:pt x="1027" y="11698"/>
                  </a:lnTo>
                  <a:lnTo>
                    <a:pt x="1540" y="11313"/>
                  </a:lnTo>
                  <a:lnTo>
                    <a:pt x="2078" y="10954"/>
                  </a:lnTo>
                  <a:lnTo>
                    <a:pt x="2617" y="10646"/>
                  </a:lnTo>
                  <a:lnTo>
                    <a:pt x="2899" y="10544"/>
                  </a:lnTo>
                  <a:lnTo>
                    <a:pt x="3156" y="10441"/>
                  </a:lnTo>
                  <a:lnTo>
                    <a:pt x="3156" y="10441"/>
                  </a:lnTo>
                  <a:lnTo>
                    <a:pt x="3412" y="10364"/>
                  </a:lnTo>
                  <a:lnTo>
                    <a:pt x="3643" y="10313"/>
                  </a:lnTo>
                  <a:lnTo>
                    <a:pt x="3874" y="10287"/>
                  </a:lnTo>
                  <a:lnTo>
                    <a:pt x="4079" y="10287"/>
                  </a:lnTo>
                  <a:lnTo>
                    <a:pt x="4259" y="10313"/>
                  </a:lnTo>
                  <a:lnTo>
                    <a:pt x="4439" y="10339"/>
                  </a:lnTo>
                  <a:lnTo>
                    <a:pt x="4798" y="10416"/>
                  </a:lnTo>
                  <a:lnTo>
                    <a:pt x="4798" y="10416"/>
                  </a:lnTo>
                  <a:lnTo>
                    <a:pt x="5106" y="10493"/>
                  </a:lnTo>
                  <a:lnTo>
                    <a:pt x="5413" y="10544"/>
                  </a:lnTo>
                  <a:lnTo>
                    <a:pt x="5567" y="10544"/>
                  </a:lnTo>
                  <a:lnTo>
                    <a:pt x="5747" y="10544"/>
                  </a:lnTo>
                  <a:lnTo>
                    <a:pt x="5926" y="10518"/>
                  </a:lnTo>
                  <a:lnTo>
                    <a:pt x="6106" y="10441"/>
                  </a:lnTo>
                  <a:lnTo>
                    <a:pt x="6106" y="10441"/>
                  </a:lnTo>
                  <a:lnTo>
                    <a:pt x="6209" y="10390"/>
                  </a:lnTo>
                  <a:lnTo>
                    <a:pt x="6311" y="10339"/>
                  </a:lnTo>
                  <a:lnTo>
                    <a:pt x="6388" y="10262"/>
                  </a:lnTo>
                  <a:lnTo>
                    <a:pt x="6439" y="10159"/>
                  </a:lnTo>
                  <a:lnTo>
                    <a:pt x="6542" y="9954"/>
                  </a:lnTo>
                  <a:lnTo>
                    <a:pt x="6619" y="9723"/>
                  </a:lnTo>
                  <a:lnTo>
                    <a:pt x="6696" y="9159"/>
                  </a:lnTo>
                  <a:lnTo>
                    <a:pt x="6747" y="8876"/>
                  </a:lnTo>
                  <a:lnTo>
                    <a:pt x="6799" y="8569"/>
                  </a:lnTo>
                  <a:lnTo>
                    <a:pt x="6901" y="8261"/>
                  </a:lnTo>
                  <a:lnTo>
                    <a:pt x="7030" y="7953"/>
                  </a:lnTo>
                  <a:lnTo>
                    <a:pt x="7106" y="7825"/>
                  </a:lnTo>
                  <a:lnTo>
                    <a:pt x="7183" y="7696"/>
                  </a:lnTo>
                  <a:lnTo>
                    <a:pt x="7312" y="7568"/>
                  </a:lnTo>
                  <a:lnTo>
                    <a:pt x="7440" y="7440"/>
                  </a:lnTo>
                  <a:lnTo>
                    <a:pt x="7594" y="7337"/>
                  </a:lnTo>
                  <a:lnTo>
                    <a:pt x="7748" y="7209"/>
                  </a:lnTo>
                  <a:lnTo>
                    <a:pt x="7953" y="7132"/>
                  </a:lnTo>
                  <a:lnTo>
                    <a:pt x="8158" y="7029"/>
                  </a:lnTo>
                  <a:lnTo>
                    <a:pt x="8389" y="6978"/>
                  </a:lnTo>
                  <a:lnTo>
                    <a:pt x="8671" y="6901"/>
                  </a:lnTo>
                  <a:lnTo>
                    <a:pt x="8953" y="6875"/>
                  </a:lnTo>
                  <a:lnTo>
                    <a:pt x="9261" y="6824"/>
                  </a:lnTo>
                  <a:lnTo>
                    <a:pt x="9261" y="6824"/>
                  </a:lnTo>
                  <a:lnTo>
                    <a:pt x="10339" y="6773"/>
                  </a:lnTo>
                  <a:lnTo>
                    <a:pt x="11185" y="6798"/>
                  </a:lnTo>
                  <a:lnTo>
                    <a:pt x="11852" y="6850"/>
                  </a:lnTo>
                  <a:lnTo>
                    <a:pt x="12391" y="6901"/>
                  </a:lnTo>
                  <a:lnTo>
                    <a:pt x="12391" y="6901"/>
                  </a:lnTo>
                  <a:lnTo>
                    <a:pt x="12955" y="6978"/>
                  </a:lnTo>
                  <a:lnTo>
                    <a:pt x="13186" y="7004"/>
                  </a:lnTo>
                  <a:lnTo>
                    <a:pt x="13391" y="7029"/>
                  </a:lnTo>
                  <a:lnTo>
                    <a:pt x="13597" y="7029"/>
                  </a:lnTo>
                  <a:lnTo>
                    <a:pt x="13776" y="6978"/>
                  </a:lnTo>
                  <a:lnTo>
                    <a:pt x="14007" y="6927"/>
                  </a:lnTo>
                  <a:lnTo>
                    <a:pt x="14212" y="6824"/>
                  </a:lnTo>
                  <a:lnTo>
                    <a:pt x="14212" y="6824"/>
                  </a:lnTo>
                  <a:lnTo>
                    <a:pt x="14341" y="6747"/>
                  </a:lnTo>
                  <a:lnTo>
                    <a:pt x="14443" y="6645"/>
                  </a:lnTo>
                  <a:lnTo>
                    <a:pt x="14674" y="6362"/>
                  </a:lnTo>
                  <a:lnTo>
                    <a:pt x="14905" y="5952"/>
                  </a:lnTo>
                  <a:lnTo>
                    <a:pt x="15187" y="5490"/>
                  </a:lnTo>
                  <a:lnTo>
                    <a:pt x="15777" y="4361"/>
                  </a:lnTo>
                  <a:lnTo>
                    <a:pt x="16136" y="3746"/>
                  </a:lnTo>
                  <a:lnTo>
                    <a:pt x="16521" y="3130"/>
                  </a:lnTo>
                  <a:lnTo>
                    <a:pt x="16932" y="2514"/>
                  </a:lnTo>
                  <a:lnTo>
                    <a:pt x="17393" y="1924"/>
                  </a:lnTo>
                  <a:lnTo>
                    <a:pt x="17624" y="1668"/>
                  </a:lnTo>
                  <a:lnTo>
                    <a:pt x="17881" y="1386"/>
                  </a:lnTo>
                  <a:lnTo>
                    <a:pt x="18137" y="1155"/>
                  </a:lnTo>
                  <a:lnTo>
                    <a:pt x="18419" y="924"/>
                  </a:lnTo>
                  <a:lnTo>
                    <a:pt x="18727" y="719"/>
                  </a:lnTo>
                  <a:lnTo>
                    <a:pt x="19035" y="513"/>
                  </a:lnTo>
                  <a:lnTo>
                    <a:pt x="19343" y="360"/>
                  </a:lnTo>
                  <a:lnTo>
                    <a:pt x="19676" y="231"/>
                  </a:lnTo>
                  <a:lnTo>
                    <a:pt x="20036" y="103"/>
                  </a:lnTo>
                  <a:lnTo>
                    <a:pt x="20395" y="52"/>
                  </a:lnTo>
                  <a:lnTo>
                    <a:pt x="20754" y="0"/>
                  </a:lnTo>
                  <a:lnTo>
                    <a:pt x="21164" y="0"/>
                  </a:lnTo>
                  <a:lnTo>
                    <a:pt x="21164" y="0"/>
                  </a:lnTo>
                  <a:lnTo>
                    <a:pt x="21703" y="26"/>
                  </a:lnTo>
                  <a:lnTo>
                    <a:pt x="22190" y="77"/>
                  </a:lnTo>
                  <a:lnTo>
                    <a:pt x="22652" y="180"/>
                  </a:lnTo>
                  <a:lnTo>
                    <a:pt x="23088" y="283"/>
                  </a:lnTo>
                  <a:lnTo>
                    <a:pt x="23473" y="411"/>
                  </a:lnTo>
                  <a:lnTo>
                    <a:pt x="23832" y="539"/>
                  </a:lnTo>
                  <a:lnTo>
                    <a:pt x="24166" y="693"/>
                  </a:lnTo>
                  <a:lnTo>
                    <a:pt x="24474" y="847"/>
                  </a:lnTo>
                  <a:lnTo>
                    <a:pt x="24756" y="1027"/>
                  </a:lnTo>
                  <a:lnTo>
                    <a:pt x="24987" y="1206"/>
                  </a:lnTo>
                  <a:lnTo>
                    <a:pt x="25218" y="1386"/>
                  </a:lnTo>
                  <a:lnTo>
                    <a:pt x="25397" y="1565"/>
                  </a:lnTo>
                  <a:lnTo>
                    <a:pt x="25731" y="1924"/>
                  </a:lnTo>
                  <a:lnTo>
                    <a:pt x="25962" y="2258"/>
                  </a:lnTo>
                  <a:lnTo>
                    <a:pt x="25962" y="2258"/>
                  </a:lnTo>
                  <a:lnTo>
                    <a:pt x="26038" y="2412"/>
                  </a:lnTo>
                  <a:lnTo>
                    <a:pt x="26115" y="2591"/>
                  </a:lnTo>
                  <a:lnTo>
                    <a:pt x="26192" y="2822"/>
                  </a:lnTo>
                  <a:lnTo>
                    <a:pt x="26269" y="3053"/>
                  </a:lnTo>
                  <a:lnTo>
                    <a:pt x="26295" y="3284"/>
                  </a:lnTo>
                  <a:lnTo>
                    <a:pt x="26321" y="3515"/>
                  </a:lnTo>
                  <a:lnTo>
                    <a:pt x="26321" y="3694"/>
                  </a:lnTo>
                  <a:lnTo>
                    <a:pt x="26269" y="387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29"/>
            <p:cNvSpPr/>
            <p:nvPr/>
          </p:nvSpPr>
          <p:spPr>
            <a:xfrm>
              <a:off x="3942425" y="1313500"/>
              <a:ext cx="606725" cy="513075"/>
            </a:xfrm>
            <a:custGeom>
              <a:avLst/>
              <a:gdLst/>
              <a:ahLst/>
              <a:cxnLst/>
              <a:rect l="l" t="t" r="r" b="b"/>
              <a:pathLst>
                <a:path w="24269" h="20523" extrusionOk="0">
                  <a:moveTo>
                    <a:pt x="22062" y="0"/>
                  </a:moveTo>
                  <a:lnTo>
                    <a:pt x="21934" y="26"/>
                  </a:lnTo>
                  <a:lnTo>
                    <a:pt x="21806" y="52"/>
                  </a:lnTo>
                  <a:lnTo>
                    <a:pt x="21703" y="103"/>
                  </a:lnTo>
                  <a:lnTo>
                    <a:pt x="21575" y="154"/>
                  </a:lnTo>
                  <a:lnTo>
                    <a:pt x="21472" y="257"/>
                  </a:lnTo>
                  <a:lnTo>
                    <a:pt x="10287" y="18419"/>
                  </a:lnTo>
                  <a:lnTo>
                    <a:pt x="6721" y="13083"/>
                  </a:lnTo>
                  <a:lnTo>
                    <a:pt x="5849" y="12981"/>
                  </a:lnTo>
                  <a:lnTo>
                    <a:pt x="3874" y="12750"/>
                  </a:lnTo>
                  <a:lnTo>
                    <a:pt x="2822" y="12647"/>
                  </a:lnTo>
                  <a:lnTo>
                    <a:pt x="1899" y="12596"/>
                  </a:lnTo>
                  <a:lnTo>
                    <a:pt x="1232" y="12570"/>
                  </a:lnTo>
                  <a:lnTo>
                    <a:pt x="1052" y="12596"/>
                  </a:lnTo>
                  <a:lnTo>
                    <a:pt x="1001" y="12622"/>
                  </a:lnTo>
                  <a:lnTo>
                    <a:pt x="975" y="12647"/>
                  </a:lnTo>
                  <a:lnTo>
                    <a:pt x="796" y="13032"/>
                  </a:lnTo>
                  <a:lnTo>
                    <a:pt x="667" y="13340"/>
                  </a:lnTo>
                  <a:lnTo>
                    <a:pt x="513" y="13750"/>
                  </a:lnTo>
                  <a:lnTo>
                    <a:pt x="360" y="14212"/>
                  </a:lnTo>
                  <a:lnTo>
                    <a:pt x="231" y="14776"/>
                  </a:lnTo>
                  <a:lnTo>
                    <a:pt x="103" y="15392"/>
                  </a:lnTo>
                  <a:lnTo>
                    <a:pt x="26" y="16059"/>
                  </a:lnTo>
                  <a:lnTo>
                    <a:pt x="0" y="16880"/>
                  </a:lnTo>
                  <a:lnTo>
                    <a:pt x="0" y="17650"/>
                  </a:lnTo>
                  <a:lnTo>
                    <a:pt x="52" y="18342"/>
                  </a:lnTo>
                  <a:lnTo>
                    <a:pt x="154" y="18984"/>
                  </a:lnTo>
                  <a:lnTo>
                    <a:pt x="206" y="19266"/>
                  </a:lnTo>
                  <a:lnTo>
                    <a:pt x="283" y="19548"/>
                  </a:lnTo>
                  <a:lnTo>
                    <a:pt x="385" y="19779"/>
                  </a:lnTo>
                  <a:lnTo>
                    <a:pt x="488" y="19984"/>
                  </a:lnTo>
                  <a:lnTo>
                    <a:pt x="590" y="20164"/>
                  </a:lnTo>
                  <a:lnTo>
                    <a:pt x="719" y="20317"/>
                  </a:lnTo>
                  <a:lnTo>
                    <a:pt x="873" y="20420"/>
                  </a:lnTo>
                  <a:lnTo>
                    <a:pt x="1026" y="20497"/>
                  </a:lnTo>
                  <a:lnTo>
                    <a:pt x="1206" y="20523"/>
                  </a:lnTo>
                  <a:lnTo>
                    <a:pt x="1642" y="20497"/>
                  </a:lnTo>
                  <a:lnTo>
                    <a:pt x="3104" y="20369"/>
                  </a:lnTo>
                  <a:lnTo>
                    <a:pt x="5234" y="20164"/>
                  </a:lnTo>
                  <a:lnTo>
                    <a:pt x="6439" y="20010"/>
                  </a:lnTo>
                  <a:lnTo>
                    <a:pt x="7722" y="19830"/>
                  </a:lnTo>
                  <a:lnTo>
                    <a:pt x="9030" y="19625"/>
                  </a:lnTo>
                  <a:lnTo>
                    <a:pt x="10339" y="19420"/>
                  </a:lnTo>
                  <a:lnTo>
                    <a:pt x="11647" y="19163"/>
                  </a:lnTo>
                  <a:lnTo>
                    <a:pt x="12878" y="18881"/>
                  </a:lnTo>
                  <a:lnTo>
                    <a:pt x="14007" y="18599"/>
                  </a:lnTo>
                  <a:lnTo>
                    <a:pt x="14546" y="18445"/>
                  </a:lnTo>
                  <a:lnTo>
                    <a:pt x="15033" y="18265"/>
                  </a:lnTo>
                  <a:lnTo>
                    <a:pt x="15495" y="18111"/>
                  </a:lnTo>
                  <a:lnTo>
                    <a:pt x="15905" y="17932"/>
                  </a:lnTo>
                  <a:lnTo>
                    <a:pt x="16264" y="17752"/>
                  </a:lnTo>
                  <a:lnTo>
                    <a:pt x="16598" y="17547"/>
                  </a:lnTo>
                  <a:lnTo>
                    <a:pt x="16854" y="17367"/>
                  </a:lnTo>
                  <a:lnTo>
                    <a:pt x="17111" y="17136"/>
                  </a:lnTo>
                  <a:lnTo>
                    <a:pt x="17393" y="16854"/>
                  </a:lnTo>
                  <a:lnTo>
                    <a:pt x="17650" y="16521"/>
                  </a:lnTo>
                  <a:lnTo>
                    <a:pt x="17932" y="16187"/>
                  </a:lnTo>
                  <a:lnTo>
                    <a:pt x="18240" y="15777"/>
                  </a:lnTo>
                  <a:lnTo>
                    <a:pt x="18804" y="14905"/>
                  </a:lnTo>
                  <a:lnTo>
                    <a:pt x="19394" y="13930"/>
                  </a:lnTo>
                  <a:lnTo>
                    <a:pt x="19984" y="12878"/>
                  </a:lnTo>
                  <a:lnTo>
                    <a:pt x="20574" y="11775"/>
                  </a:lnTo>
                  <a:lnTo>
                    <a:pt x="21139" y="10621"/>
                  </a:lnTo>
                  <a:lnTo>
                    <a:pt x="21677" y="9466"/>
                  </a:lnTo>
                  <a:lnTo>
                    <a:pt x="22190" y="8337"/>
                  </a:lnTo>
                  <a:lnTo>
                    <a:pt x="22678" y="7234"/>
                  </a:lnTo>
                  <a:lnTo>
                    <a:pt x="23114" y="6183"/>
                  </a:lnTo>
                  <a:lnTo>
                    <a:pt x="23473" y="5233"/>
                  </a:lnTo>
                  <a:lnTo>
                    <a:pt x="23806" y="4387"/>
                  </a:lnTo>
                  <a:lnTo>
                    <a:pt x="24063" y="3669"/>
                  </a:lnTo>
                  <a:lnTo>
                    <a:pt x="24243" y="3104"/>
                  </a:lnTo>
                  <a:lnTo>
                    <a:pt x="24268" y="2873"/>
                  </a:lnTo>
                  <a:lnTo>
                    <a:pt x="24268" y="2591"/>
                  </a:lnTo>
                  <a:lnTo>
                    <a:pt x="24217" y="2309"/>
                  </a:lnTo>
                  <a:lnTo>
                    <a:pt x="24114" y="2001"/>
                  </a:lnTo>
                  <a:lnTo>
                    <a:pt x="23986" y="1693"/>
                  </a:lnTo>
                  <a:lnTo>
                    <a:pt x="23832" y="1411"/>
                  </a:lnTo>
                  <a:lnTo>
                    <a:pt x="23627" y="1103"/>
                  </a:lnTo>
                  <a:lnTo>
                    <a:pt x="23422" y="821"/>
                  </a:lnTo>
                  <a:lnTo>
                    <a:pt x="23191" y="590"/>
                  </a:lnTo>
                  <a:lnTo>
                    <a:pt x="22960" y="359"/>
                  </a:lnTo>
                  <a:lnTo>
                    <a:pt x="22703" y="205"/>
                  </a:lnTo>
                  <a:lnTo>
                    <a:pt x="22447" y="77"/>
                  </a:lnTo>
                  <a:lnTo>
                    <a:pt x="22190" y="0"/>
                  </a:lnTo>
                  <a:close/>
                </a:path>
              </a:pathLst>
            </a:custGeom>
            <a:solidFill>
              <a:srgbClr val="3B3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29"/>
            <p:cNvSpPr/>
            <p:nvPr/>
          </p:nvSpPr>
          <p:spPr>
            <a:xfrm>
              <a:off x="3937925" y="1276950"/>
              <a:ext cx="599675" cy="536800"/>
            </a:xfrm>
            <a:custGeom>
              <a:avLst/>
              <a:gdLst/>
              <a:ahLst/>
              <a:cxnLst/>
              <a:rect l="l" t="t" r="r" b="b"/>
              <a:pathLst>
                <a:path w="23987" h="21472" extrusionOk="0">
                  <a:moveTo>
                    <a:pt x="18907" y="0"/>
                  </a:moveTo>
                  <a:lnTo>
                    <a:pt x="18753" y="539"/>
                  </a:lnTo>
                  <a:lnTo>
                    <a:pt x="18291" y="1950"/>
                  </a:lnTo>
                  <a:lnTo>
                    <a:pt x="17599" y="3951"/>
                  </a:lnTo>
                  <a:lnTo>
                    <a:pt x="17188" y="5079"/>
                  </a:lnTo>
                  <a:lnTo>
                    <a:pt x="16752" y="6259"/>
                  </a:lnTo>
                  <a:lnTo>
                    <a:pt x="16291" y="7414"/>
                  </a:lnTo>
                  <a:lnTo>
                    <a:pt x="15803" y="8542"/>
                  </a:lnTo>
                  <a:lnTo>
                    <a:pt x="15290" y="9620"/>
                  </a:lnTo>
                  <a:lnTo>
                    <a:pt x="14777" y="10595"/>
                  </a:lnTo>
                  <a:lnTo>
                    <a:pt x="14520" y="11005"/>
                  </a:lnTo>
                  <a:lnTo>
                    <a:pt x="14290" y="11416"/>
                  </a:lnTo>
                  <a:lnTo>
                    <a:pt x="14033" y="11749"/>
                  </a:lnTo>
                  <a:lnTo>
                    <a:pt x="13777" y="12057"/>
                  </a:lnTo>
                  <a:lnTo>
                    <a:pt x="13546" y="12288"/>
                  </a:lnTo>
                  <a:lnTo>
                    <a:pt x="13315" y="12467"/>
                  </a:lnTo>
                  <a:lnTo>
                    <a:pt x="13084" y="12596"/>
                  </a:lnTo>
                  <a:lnTo>
                    <a:pt x="12956" y="12647"/>
                  </a:lnTo>
                  <a:lnTo>
                    <a:pt x="12853" y="12647"/>
                  </a:lnTo>
                  <a:lnTo>
                    <a:pt x="11647" y="12750"/>
                  </a:lnTo>
                  <a:lnTo>
                    <a:pt x="9903" y="12852"/>
                  </a:lnTo>
                  <a:lnTo>
                    <a:pt x="7825" y="13006"/>
                  </a:lnTo>
                  <a:lnTo>
                    <a:pt x="5644" y="13186"/>
                  </a:lnTo>
                  <a:lnTo>
                    <a:pt x="4567" y="13288"/>
                  </a:lnTo>
                  <a:lnTo>
                    <a:pt x="3541" y="13417"/>
                  </a:lnTo>
                  <a:lnTo>
                    <a:pt x="2617" y="13570"/>
                  </a:lnTo>
                  <a:lnTo>
                    <a:pt x="1797" y="13724"/>
                  </a:lnTo>
                  <a:lnTo>
                    <a:pt x="1104" y="13904"/>
                  </a:lnTo>
                  <a:lnTo>
                    <a:pt x="822" y="14007"/>
                  </a:lnTo>
                  <a:lnTo>
                    <a:pt x="565" y="14109"/>
                  </a:lnTo>
                  <a:lnTo>
                    <a:pt x="360" y="14212"/>
                  </a:lnTo>
                  <a:lnTo>
                    <a:pt x="206" y="14314"/>
                  </a:lnTo>
                  <a:lnTo>
                    <a:pt x="129" y="14443"/>
                  </a:lnTo>
                  <a:lnTo>
                    <a:pt x="78" y="14571"/>
                  </a:lnTo>
                  <a:lnTo>
                    <a:pt x="26" y="15648"/>
                  </a:lnTo>
                  <a:lnTo>
                    <a:pt x="1" y="16623"/>
                  </a:lnTo>
                  <a:lnTo>
                    <a:pt x="1" y="17470"/>
                  </a:lnTo>
                  <a:lnTo>
                    <a:pt x="26" y="18214"/>
                  </a:lnTo>
                  <a:lnTo>
                    <a:pt x="78" y="18881"/>
                  </a:lnTo>
                  <a:lnTo>
                    <a:pt x="155" y="19445"/>
                  </a:lnTo>
                  <a:lnTo>
                    <a:pt x="257" y="19932"/>
                  </a:lnTo>
                  <a:lnTo>
                    <a:pt x="360" y="20317"/>
                  </a:lnTo>
                  <a:lnTo>
                    <a:pt x="488" y="20651"/>
                  </a:lnTo>
                  <a:lnTo>
                    <a:pt x="616" y="20907"/>
                  </a:lnTo>
                  <a:lnTo>
                    <a:pt x="745" y="21112"/>
                  </a:lnTo>
                  <a:lnTo>
                    <a:pt x="899" y="21266"/>
                  </a:lnTo>
                  <a:lnTo>
                    <a:pt x="1027" y="21369"/>
                  </a:lnTo>
                  <a:lnTo>
                    <a:pt x="1181" y="21446"/>
                  </a:lnTo>
                  <a:lnTo>
                    <a:pt x="1309" y="21472"/>
                  </a:lnTo>
                  <a:lnTo>
                    <a:pt x="1437" y="21472"/>
                  </a:lnTo>
                  <a:lnTo>
                    <a:pt x="4157" y="21138"/>
                  </a:lnTo>
                  <a:lnTo>
                    <a:pt x="6568" y="20830"/>
                  </a:lnTo>
                  <a:lnTo>
                    <a:pt x="8697" y="20522"/>
                  </a:lnTo>
                  <a:lnTo>
                    <a:pt x="10570" y="20215"/>
                  </a:lnTo>
                  <a:lnTo>
                    <a:pt x="12160" y="19907"/>
                  </a:lnTo>
                  <a:lnTo>
                    <a:pt x="12853" y="19779"/>
                  </a:lnTo>
                  <a:lnTo>
                    <a:pt x="13469" y="19625"/>
                  </a:lnTo>
                  <a:lnTo>
                    <a:pt x="14033" y="19471"/>
                  </a:lnTo>
                  <a:lnTo>
                    <a:pt x="14546" y="19317"/>
                  </a:lnTo>
                  <a:lnTo>
                    <a:pt x="14982" y="19163"/>
                  </a:lnTo>
                  <a:lnTo>
                    <a:pt x="15341" y="18983"/>
                  </a:lnTo>
                  <a:lnTo>
                    <a:pt x="15547" y="18881"/>
                  </a:lnTo>
                  <a:lnTo>
                    <a:pt x="15752" y="18701"/>
                  </a:lnTo>
                  <a:lnTo>
                    <a:pt x="16008" y="18445"/>
                  </a:lnTo>
                  <a:lnTo>
                    <a:pt x="16291" y="18162"/>
                  </a:lnTo>
                  <a:lnTo>
                    <a:pt x="16906" y="17393"/>
                  </a:lnTo>
                  <a:lnTo>
                    <a:pt x="17624" y="16469"/>
                  </a:lnTo>
                  <a:lnTo>
                    <a:pt x="18368" y="15392"/>
                  </a:lnTo>
                  <a:lnTo>
                    <a:pt x="19164" y="14212"/>
                  </a:lnTo>
                  <a:lnTo>
                    <a:pt x="19959" y="12929"/>
                  </a:lnTo>
                  <a:lnTo>
                    <a:pt x="20754" y="11595"/>
                  </a:lnTo>
                  <a:lnTo>
                    <a:pt x="21498" y="10236"/>
                  </a:lnTo>
                  <a:lnTo>
                    <a:pt x="22191" y="8902"/>
                  </a:lnTo>
                  <a:lnTo>
                    <a:pt x="22806" y="7593"/>
                  </a:lnTo>
                  <a:lnTo>
                    <a:pt x="23063" y="6952"/>
                  </a:lnTo>
                  <a:lnTo>
                    <a:pt x="23294" y="6362"/>
                  </a:lnTo>
                  <a:lnTo>
                    <a:pt x="23499" y="5772"/>
                  </a:lnTo>
                  <a:lnTo>
                    <a:pt x="23679" y="5233"/>
                  </a:lnTo>
                  <a:lnTo>
                    <a:pt x="23833" y="4720"/>
                  </a:lnTo>
                  <a:lnTo>
                    <a:pt x="23910" y="4233"/>
                  </a:lnTo>
                  <a:lnTo>
                    <a:pt x="23986" y="3822"/>
                  </a:lnTo>
                  <a:lnTo>
                    <a:pt x="23986" y="3412"/>
                  </a:lnTo>
                  <a:lnTo>
                    <a:pt x="23961" y="3078"/>
                  </a:lnTo>
                  <a:lnTo>
                    <a:pt x="23910" y="2924"/>
                  </a:lnTo>
                  <a:lnTo>
                    <a:pt x="23858" y="2796"/>
                  </a:lnTo>
                  <a:lnTo>
                    <a:pt x="23756" y="2591"/>
                  </a:lnTo>
                  <a:lnTo>
                    <a:pt x="23653" y="2411"/>
                  </a:lnTo>
                  <a:lnTo>
                    <a:pt x="23525" y="2232"/>
                  </a:lnTo>
                  <a:lnTo>
                    <a:pt x="23371" y="2052"/>
                  </a:lnTo>
                  <a:lnTo>
                    <a:pt x="23037" y="1744"/>
                  </a:lnTo>
                  <a:lnTo>
                    <a:pt x="22678" y="1462"/>
                  </a:lnTo>
                  <a:lnTo>
                    <a:pt x="22293" y="1206"/>
                  </a:lnTo>
                  <a:lnTo>
                    <a:pt x="21857" y="975"/>
                  </a:lnTo>
                  <a:lnTo>
                    <a:pt x="21447" y="770"/>
                  </a:lnTo>
                  <a:lnTo>
                    <a:pt x="21011" y="590"/>
                  </a:lnTo>
                  <a:lnTo>
                    <a:pt x="20600" y="436"/>
                  </a:lnTo>
                  <a:lnTo>
                    <a:pt x="20215" y="333"/>
                  </a:lnTo>
                  <a:lnTo>
                    <a:pt x="19548" y="154"/>
                  </a:lnTo>
                  <a:lnTo>
                    <a:pt x="19087" y="51"/>
                  </a:lnTo>
                  <a:lnTo>
                    <a:pt x="18907" y="0"/>
                  </a:lnTo>
                  <a:close/>
                </a:path>
              </a:pathLst>
            </a:custGeom>
            <a:solidFill>
              <a:srgbClr val="5454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29"/>
            <p:cNvSpPr/>
            <p:nvPr/>
          </p:nvSpPr>
          <p:spPr>
            <a:xfrm>
              <a:off x="4295150" y="1302600"/>
              <a:ext cx="222575" cy="389300"/>
            </a:xfrm>
            <a:custGeom>
              <a:avLst/>
              <a:gdLst/>
              <a:ahLst/>
              <a:cxnLst/>
              <a:rect l="l" t="t" r="r" b="b"/>
              <a:pathLst>
                <a:path w="8903" h="15572" extrusionOk="0">
                  <a:moveTo>
                    <a:pt x="4926" y="0"/>
                  </a:moveTo>
                  <a:lnTo>
                    <a:pt x="4362" y="1462"/>
                  </a:lnTo>
                  <a:lnTo>
                    <a:pt x="3772" y="3027"/>
                  </a:lnTo>
                  <a:lnTo>
                    <a:pt x="3053" y="4874"/>
                  </a:lnTo>
                  <a:lnTo>
                    <a:pt x="2258" y="6824"/>
                  </a:lnTo>
                  <a:lnTo>
                    <a:pt x="1437" y="8722"/>
                  </a:lnTo>
                  <a:lnTo>
                    <a:pt x="1052" y="9569"/>
                  </a:lnTo>
                  <a:lnTo>
                    <a:pt x="693" y="10338"/>
                  </a:lnTo>
                  <a:lnTo>
                    <a:pt x="360" y="10980"/>
                  </a:lnTo>
                  <a:lnTo>
                    <a:pt x="52" y="11493"/>
                  </a:lnTo>
                  <a:lnTo>
                    <a:pt x="1" y="11544"/>
                  </a:lnTo>
                  <a:lnTo>
                    <a:pt x="1" y="11621"/>
                  </a:lnTo>
                  <a:lnTo>
                    <a:pt x="1" y="11801"/>
                  </a:lnTo>
                  <a:lnTo>
                    <a:pt x="52" y="12006"/>
                  </a:lnTo>
                  <a:lnTo>
                    <a:pt x="155" y="12262"/>
                  </a:lnTo>
                  <a:lnTo>
                    <a:pt x="308" y="12544"/>
                  </a:lnTo>
                  <a:lnTo>
                    <a:pt x="462" y="12827"/>
                  </a:lnTo>
                  <a:lnTo>
                    <a:pt x="873" y="13442"/>
                  </a:lnTo>
                  <a:lnTo>
                    <a:pt x="1309" y="14084"/>
                  </a:lnTo>
                  <a:lnTo>
                    <a:pt x="1771" y="14674"/>
                  </a:lnTo>
                  <a:lnTo>
                    <a:pt x="2207" y="15187"/>
                  </a:lnTo>
                  <a:lnTo>
                    <a:pt x="2540" y="15546"/>
                  </a:lnTo>
                  <a:lnTo>
                    <a:pt x="2566" y="15572"/>
                  </a:lnTo>
                  <a:lnTo>
                    <a:pt x="2592" y="15572"/>
                  </a:lnTo>
                  <a:lnTo>
                    <a:pt x="2694" y="15520"/>
                  </a:lnTo>
                  <a:lnTo>
                    <a:pt x="2797" y="15418"/>
                  </a:lnTo>
                  <a:lnTo>
                    <a:pt x="2951" y="15238"/>
                  </a:lnTo>
                  <a:lnTo>
                    <a:pt x="3310" y="14776"/>
                  </a:lnTo>
                  <a:lnTo>
                    <a:pt x="3720" y="14135"/>
                  </a:lnTo>
                  <a:lnTo>
                    <a:pt x="4208" y="13340"/>
                  </a:lnTo>
                  <a:lnTo>
                    <a:pt x="4746" y="12416"/>
                  </a:lnTo>
                  <a:lnTo>
                    <a:pt x="5311" y="11416"/>
                  </a:lnTo>
                  <a:lnTo>
                    <a:pt x="5901" y="10338"/>
                  </a:lnTo>
                  <a:lnTo>
                    <a:pt x="6465" y="9210"/>
                  </a:lnTo>
                  <a:lnTo>
                    <a:pt x="7030" y="8081"/>
                  </a:lnTo>
                  <a:lnTo>
                    <a:pt x="7517" y="6952"/>
                  </a:lnTo>
                  <a:lnTo>
                    <a:pt x="7979" y="5875"/>
                  </a:lnTo>
                  <a:lnTo>
                    <a:pt x="8364" y="4849"/>
                  </a:lnTo>
                  <a:lnTo>
                    <a:pt x="8517" y="4361"/>
                  </a:lnTo>
                  <a:lnTo>
                    <a:pt x="8646" y="3925"/>
                  </a:lnTo>
                  <a:lnTo>
                    <a:pt x="8748" y="3489"/>
                  </a:lnTo>
                  <a:lnTo>
                    <a:pt x="8825" y="3104"/>
                  </a:lnTo>
                  <a:lnTo>
                    <a:pt x="8877" y="2745"/>
                  </a:lnTo>
                  <a:lnTo>
                    <a:pt x="8902" y="2412"/>
                  </a:lnTo>
                  <a:lnTo>
                    <a:pt x="8877" y="2232"/>
                  </a:lnTo>
                  <a:lnTo>
                    <a:pt x="8800" y="2052"/>
                  </a:lnTo>
                  <a:lnTo>
                    <a:pt x="8671" y="1873"/>
                  </a:lnTo>
                  <a:lnTo>
                    <a:pt x="8492" y="1719"/>
                  </a:lnTo>
                  <a:lnTo>
                    <a:pt x="8287" y="1565"/>
                  </a:lnTo>
                  <a:lnTo>
                    <a:pt x="8056" y="1411"/>
                  </a:lnTo>
                  <a:lnTo>
                    <a:pt x="7491" y="1129"/>
                  </a:lnTo>
                  <a:lnTo>
                    <a:pt x="6876" y="847"/>
                  </a:lnTo>
                  <a:lnTo>
                    <a:pt x="6209" y="564"/>
                  </a:lnTo>
                  <a:lnTo>
                    <a:pt x="5542" y="282"/>
                  </a:lnTo>
                  <a:lnTo>
                    <a:pt x="49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29"/>
            <p:cNvSpPr/>
            <p:nvPr/>
          </p:nvSpPr>
          <p:spPr>
            <a:xfrm>
              <a:off x="4047600" y="1611700"/>
              <a:ext cx="255275" cy="152675"/>
            </a:xfrm>
            <a:custGeom>
              <a:avLst/>
              <a:gdLst/>
              <a:ahLst/>
              <a:cxnLst/>
              <a:rect l="l" t="t" r="r" b="b"/>
              <a:pathLst>
                <a:path w="10211" h="6107" extrusionOk="0">
                  <a:moveTo>
                    <a:pt x="8389" y="1"/>
                  </a:moveTo>
                  <a:lnTo>
                    <a:pt x="7132" y="27"/>
                  </a:lnTo>
                  <a:lnTo>
                    <a:pt x="4310" y="129"/>
                  </a:lnTo>
                  <a:lnTo>
                    <a:pt x="2797" y="180"/>
                  </a:lnTo>
                  <a:lnTo>
                    <a:pt x="1437" y="257"/>
                  </a:lnTo>
                  <a:lnTo>
                    <a:pt x="462" y="334"/>
                  </a:lnTo>
                  <a:lnTo>
                    <a:pt x="154" y="386"/>
                  </a:lnTo>
                  <a:lnTo>
                    <a:pt x="26" y="437"/>
                  </a:lnTo>
                  <a:lnTo>
                    <a:pt x="0" y="463"/>
                  </a:lnTo>
                  <a:lnTo>
                    <a:pt x="0" y="540"/>
                  </a:lnTo>
                  <a:lnTo>
                    <a:pt x="0" y="719"/>
                  </a:lnTo>
                  <a:lnTo>
                    <a:pt x="52" y="1001"/>
                  </a:lnTo>
                  <a:lnTo>
                    <a:pt x="129" y="1335"/>
                  </a:lnTo>
                  <a:lnTo>
                    <a:pt x="360" y="2181"/>
                  </a:lnTo>
                  <a:lnTo>
                    <a:pt x="667" y="3131"/>
                  </a:lnTo>
                  <a:lnTo>
                    <a:pt x="1001" y="4080"/>
                  </a:lnTo>
                  <a:lnTo>
                    <a:pt x="1334" y="4952"/>
                  </a:lnTo>
                  <a:lnTo>
                    <a:pt x="1617" y="5645"/>
                  </a:lnTo>
                  <a:lnTo>
                    <a:pt x="1719" y="5875"/>
                  </a:lnTo>
                  <a:lnTo>
                    <a:pt x="1822" y="6004"/>
                  </a:lnTo>
                  <a:lnTo>
                    <a:pt x="1873" y="6055"/>
                  </a:lnTo>
                  <a:lnTo>
                    <a:pt x="1976" y="6081"/>
                  </a:lnTo>
                  <a:lnTo>
                    <a:pt x="2284" y="6106"/>
                  </a:lnTo>
                  <a:lnTo>
                    <a:pt x="2694" y="6081"/>
                  </a:lnTo>
                  <a:lnTo>
                    <a:pt x="3207" y="6029"/>
                  </a:lnTo>
                  <a:lnTo>
                    <a:pt x="3823" y="5952"/>
                  </a:lnTo>
                  <a:lnTo>
                    <a:pt x="4490" y="5850"/>
                  </a:lnTo>
                  <a:lnTo>
                    <a:pt x="5926" y="5542"/>
                  </a:lnTo>
                  <a:lnTo>
                    <a:pt x="7363" y="5208"/>
                  </a:lnTo>
                  <a:lnTo>
                    <a:pt x="8646" y="4875"/>
                  </a:lnTo>
                  <a:lnTo>
                    <a:pt x="9184" y="4695"/>
                  </a:lnTo>
                  <a:lnTo>
                    <a:pt x="9620" y="4542"/>
                  </a:lnTo>
                  <a:lnTo>
                    <a:pt x="9928" y="4413"/>
                  </a:lnTo>
                  <a:lnTo>
                    <a:pt x="10031" y="4362"/>
                  </a:lnTo>
                  <a:lnTo>
                    <a:pt x="10108" y="4311"/>
                  </a:lnTo>
                  <a:lnTo>
                    <a:pt x="10185" y="4208"/>
                  </a:lnTo>
                  <a:lnTo>
                    <a:pt x="10210" y="4080"/>
                  </a:lnTo>
                  <a:lnTo>
                    <a:pt x="10210" y="3951"/>
                  </a:lnTo>
                  <a:lnTo>
                    <a:pt x="10185" y="3798"/>
                  </a:lnTo>
                  <a:lnTo>
                    <a:pt x="10133" y="3618"/>
                  </a:lnTo>
                  <a:lnTo>
                    <a:pt x="10057" y="3438"/>
                  </a:lnTo>
                  <a:lnTo>
                    <a:pt x="9800" y="2977"/>
                  </a:lnTo>
                  <a:lnTo>
                    <a:pt x="9518" y="2438"/>
                  </a:lnTo>
                  <a:lnTo>
                    <a:pt x="9159" y="1771"/>
                  </a:lnTo>
                  <a:lnTo>
                    <a:pt x="8774" y="950"/>
                  </a:lnTo>
                  <a:lnTo>
                    <a:pt x="8594" y="488"/>
                  </a:lnTo>
                  <a:lnTo>
                    <a:pt x="8389" y="1"/>
                  </a:lnTo>
                  <a:close/>
                </a:path>
              </a:pathLst>
            </a:custGeom>
            <a:solidFill>
              <a:srgbClr val="3B3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29"/>
            <p:cNvSpPr/>
            <p:nvPr/>
          </p:nvSpPr>
          <p:spPr>
            <a:xfrm>
              <a:off x="3961650" y="1668800"/>
              <a:ext cx="85325" cy="76325"/>
            </a:xfrm>
            <a:custGeom>
              <a:avLst/>
              <a:gdLst/>
              <a:ahLst/>
              <a:cxnLst/>
              <a:rect l="l" t="t" r="r" b="b"/>
              <a:pathLst>
                <a:path w="3413" h="3053" extrusionOk="0">
                  <a:moveTo>
                    <a:pt x="2156" y="0"/>
                  </a:moveTo>
                  <a:lnTo>
                    <a:pt x="1925" y="51"/>
                  </a:lnTo>
                  <a:lnTo>
                    <a:pt x="1668" y="103"/>
                  </a:lnTo>
                  <a:lnTo>
                    <a:pt x="1438" y="180"/>
                  </a:lnTo>
                  <a:lnTo>
                    <a:pt x="1207" y="282"/>
                  </a:lnTo>
                  <a:lnTo>
                    <a:pt x="771" y="513"/>
                  </a:lnTo>
                  <a:lnTo>
                    <a:pt x="437" y="744"/>
                  </a:lnTo>
                  <a:lnTo>
                    <a:pt x="334" y="847"/>
                  </a:lnTo>
                  <a:lnTo>
                    <a:pt x="257" y="924"/>
                  </a:lnTo>
                  <a:lnTo>
                    <a:pt x="155" y="1103"/>
                  </a:lnTo>
                  <a:lnTo>
                    <a:pt x="104" y="1283"/>
                  </a:lnTo>
                  <a:lnTo>
                    <a:pt x="52" y="1462"/>
                  </a:lnTo>
                  <a:lnTo>
                    <a:pt x="1" y="1642"/>
                  </a:lnTo>
                  <a:lnTo>
                    <a:pt x="1" y="1796"/>
                  </a:lnTo>
                  <a:lnTo>
                    <a:pt x="1" y="1950"/>
                  </a:lnTo>
                  <a:lnTo>
                    <a:pt x="27" y="2258"/>
                  </a:lnTo>
                  <a:lnTo>
                    <a:pt x="104" y="2488"/>
                  </a:lnTo>
                  <a:lnTo>
                    <a:pt x="206" y="2694"/>
                  </a:lnTo>
                  <a:lnTo>
                    <a:pt x="309" y="2873"/>
                  </a:lnTo>
                  <a:lnTo>
                    <a:pt x="386" y="2976"/>
                  </a:lnTo>
                  <a:lnTo>
                    <a:pt x="437" y="3001"/>
                  </a:lnTo>
                  <a:lnTo>
                    <a:pt x="540" y="3027"/>
                  </a:lnTo>
                  <a:lnTo>
                    <a:pt x="822" y="3053"/>
                  </a:lnTo>
                  <a:lnTo>
                    <a:pt x="1207" y="3053"/>
                  </a:lnTo>
                  <a:lnTo>
                    <a:pt x="1668" y="3001"/>
                  </a:lnTo>
                  <a:lnTo>
                    <a:pt x="2105" y="2950"/>
                  </a:lnTo>
                  <a:lnTo>
                    <a:pt x="2541" y="2848"/>
                  </a:lnTo>
                  <a:lnTo>
                    <a:pt x="2900" y="2745"/>
                  </a:lnTo>
                  <a:lnTo>
                    <a:pt x="3028" y="2694"/>
                  </a:lnTo>
                  <a:lnTo>
                    <a:pt x="3131" y="2617"/>
                  </a:lnTo>
                  <a:lnTo>
                    <a:pt x="3233" y="2540"/>
                  </a:lnTo>
                  <a:lnTo>
                    <a:pt x="3285" y="2488"/>
                  </a:lnTo>
                  <a:lnTo>
                    <a:pt x="3336" y="2411"/>
                  </a:lnTo>
                  <a:lnTo>
                    <a:pt x="3387" y="2309"/>
                  </a:lnTo>
                  <a:lnTo>
                    <a:pt x="3413" y="2129"/>
                  </a:lnTo>
                  <a:lnTo>
                    <a:pt x="3413" y="1898"/>
                  </a:lnTo>
                  <a:lnTo>
                    <a:pt x="3362" y="1642"/>
                  </a:lnTo>
                  <a:lnTo>
                    <a:pt x="3310" y="1360"/>
                  </a:lnTo>
                  <a:lnTo>
                    <a:pt x="3131" y="641"/>
                  </a:lnTo>
                  <a:lnTo>
                    <a:pt x="3105" y="513"/>
                  </a:lnTo>
                  <a:lnTo>
                    <a:pt x="3054" y="410"/>
                  </a:lnTo>
                  <a:lnTo>
                    <a:pt x="3002" y="308"/>
                  </a:lnTo>
                  <a:lnTo>
                    <a:pt x="2925" y="231"/>
                  </a:lnTo>
                  <a:lnTo>
                    <a:pt x="2772" y="103"/>
                  </a:lnTo>
                  <a:lnTo>
                    <a:pt x="2592" y="26"/>
                  </a:lnTo>
                  <a:lnTo>
                    <a:pt x="2387" y="0"/>
                  </a:lnTo>
                  <a:close/>
                </a:path>
              </a:pathLst>
            </a:custGeom>
            <a:solidFill>
              <a:srgbClr val="3B3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29"/>
            <p:cNvSpPr/>
            <p:nvPr/>
          </p:nvSpPr>
          <p:spPr>
            <a:xfrm>
              <a:off x="3060600" y="1748950"/>
              <a:ext cx="239875" cy="81475"/>
            </a:xfrm>
            <a:custGeom>
              <a:avLst/>
              <a:gdLst/>
              <a:ahLst/>
              <a:cxnLst/>
              <a:rect l="l" t="t" r="r" b="b"/>
              <a:pathLst>
                <a:path w="9595" h="3259" extrusionOk="0">
                  <a:moveTo>
                    <a:pt x="9518" y="1"/>
                  </a:moveTo>
                  <a:lnTo>
                    <a:pt x="9107" y="257"/>
                  </a:lnTo>
                  <a:lnTo>
                    <a:pt x="8620" y="488"/>
                  </a:lnTo>
                  <a:lnTo>
                    <a:pt x="8107" y="745"/>
                  </a:lnTo>
                  <a:lnTo>
                    <a:pt x="7517" y="975"/>
                  </a:lnTo>
                  <a:lnTo>
                    <a:pt x="6875" y="1206"/>
                  </a:lnTo>
                  <a:lnTo>
                    <a:pt x="6157" y="1437"/>
                  </a:lnTo>
                  <a:lnTo>
                    <a:pt x="5387" y="1642"/>
                  </a:lnTo>
                  <a:lnTo>
                    <a:pt x="4541" y="1848"/>
                  </a:lnTo>
                  <a:lnTo>
                    <a:pt x="3951" y="1976"/>
                  </a:lnTo>
                  <a:lnTo>
                    <a:pt x="3361" y="2053"/>
                  </a:lnTo>
                  <a:lnTo>
                    <a:pt x="2771" y="2156"/>
                  </a:lnTo>
                  <a:lnTo>
                    <a:pt x="2181" y="2207"/>
                  </a:lnTo>
                  <a:lnTo>
                    <a:pt x="1514" y="2592"/>
                  </a:lnTo>
                  <a:lnTo>
                    <a:pt x="1001" y="2823"/>
                  </a:lnTo>
                  <a:lnTo>
                    <a:pt x="0" y="3233"/>
                  </a:lnTo>
                  <a:lnTo>
                    <a:pt x="847" y="3259"/>
                  </a:lnTo>
                  <a:lnTo>
                    <a:pt x="1386" y="3259"/>
                  </a:lnTo>
                  <a:lnTo>
                    <a:pt x="1924" y="3233"/>
                  </a:lnTo>
                  <a:lnTo>
                    <a:pt x="2489" y="3182"/>
                  </a:lnTo>
                  <a:lnTo>
                    <a:pt x="3079" y="3105"/>
                  </a:lnTo>
                  <a:lnTo>
                    <a:pt x="3694" y="3028"/>
                  </a:lnTo>
                  <a:lnTo>
                    <a:pt x="4284" y="2899"/>
                  </a:lnTo>
                  <a:lnTo>
                    <a:pt x="4900" y="2771"/>
                  </a:lnTo>
                  <a:lnTo>
                    <a:pt x="5490" y="2592"/>
                  </a:lnTo>
                  <a:lnTo>
                    <a:pt x="6106" y="2412"/>
                  </a:lnTo>
                  <a:lnTo>
                    <a:pt x="6670" y="2181"/>
                  </a:lnTo>
                  <a:lnTo>
                    <a:pt x="7235" y="1925"/>
                  </a:lnTo>
                  <a:lnTo>
                    <a:pt x="7773" y="1642"/>
                  </a:lnTo>
                  <a:lnTo>
                    <a:pt x="8286" y="1309"/>
                  </a:lnTo>
                  <a:lnTo>
                    <a:pt x="8774" y="950"/>
                  </a:lnTo>
                  <a:lnTo>
                    <a:pt x="9210" y="565"/>
                  </a:lnTo>
                  <a:lnTo>
                    <a:pt x="9595" y="129"/>
                  </a:lnTo>
                  <a:lnTo>
                    <a:pt x="9518" y="1"/>
                  </a:lnTo>
                  <a:close/>
                </a:path>
              </a:pathLst>
            </a:custGeom>
            <a:solidFill>
              <a:srgbClr val="BA45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29"/>
            <p:cNvSpPr/>
            <p:nvPr/>
          </p:nvSpPr>
          <p:spPr>
            <a:xfrm>
              <a:off x="3060600" y="1748950"/>
              <a:ext cx="239875" cy="81475"/>
            </a:xfrm>
            <a:custGeom>
              <a:avLst/>
              <a:gdLst/>
              <a:ahLst/>
              <a:cxnLst/>
              <a:rect l="l" t="t" r="r" b="b"/>
              <a:pathLst>
                <a:path w="9595" h="3259" fill="none" extrusionOk="0">
                  <a:moveTo>
                    <a:pt x="9518" y="1"/>
                  </a:moveTo>
                  <a:lnTo>
                    <a:pt x="9518" y="1"/>
                  </a:lnTo>
                  <a:lnTo>
                    <a:pt x="9107" y="257"/>
                  </a:lnTo>
                  <a:lnTo>
                    <a:pt x="8620" y="488"/>
                  </a:lnTo>
                  <a:lnTo>
                    <a:pt x="8107" y="745"/>
                  </a:lnTo>
                  <a:lnTo>
                    <a:pt x="7517" y="975"/>
                  </a:lnTo>
                  <a:lnTo>
                    <a:pt x="6875" y="1206"/>
                  </a:lnTo>
                  <a:lnTo>
                    <a:pt x="6157" y="1437"/>
                  </a:lnTo>
                  <a:lnTo>
                    <a:pt x="5387" y="1642"/>
                  </a:lnTo>
                  <a:lnTo>
                    <a:pt x="4541" y="1848"/>
                  </a:lnTo>
                  <a:lnTo>
                    <a:pt x="4541" y="1848"/>
                  </a:lnTo>
                  <a:lnTo>
                    <a:pt x="3951" y="1976"/>
                  </a:lnTo>
                  <a:lnTo>
                    <a:pt x="3361" y="2053"/>
                  </a:lnTo>
                  <a:lnTo>
                    <a:pt x="2771" y="2156"/>
                  </a:lnTo>
                  <a:lnTo>
                    <a:pt x="2181" y="2207"/>
                  </a:lnTo>
                  <a:lnTo>
                    <a:pt x="2181" y="2207"/>
                  </a:lnTo>
                  <a:lnTo>
                    <a:pt x="1514" y="2592"/>
                  </a:lnTo>
                  <a:lnTo>
                    <a:pt x="1001" y="2823"/>
                  </a:lnTo>
                  <a:lnTo>
                    <a:pt x="1001" y="2823"/>
                  </a:lnTo>
                  <a:lnTo>
                    <a:pt x="0" y="3233"/>
                  </a:lnTo>
                  <a:lnTo>
                    <a:pt x="0" y="3233"/>
                  </a:lnTo>
                  <a:lnTo>
                    <a:pt x="847" y="3259"/>
                  </a:lnTo>
                  <a:lnTo>
                    <a:pt x="847" y="3259"/>
                  </a:lnTo>
                  <a:lnTo>
                    <a:pt x="1386" y="3259"/>
                  </a:lnTo>
                  <a:lnTo>
                    <a:pt x="1924" y="3233"/>
                  </a:lnTo>
                  <a:lnTo>
                    <a:pt x="2489" y="3182"/>
                  </a:lnTo>
                  <a:lnTo>
                    <a:pt x="3079" y="3105"/>
                  </a:lnTo>
                  <a:lnTo>
                    <a:pt x="3694" y="3028"/>
                  </a:lnTo>
                  <a:lnTo>
                    <a:pt x="4284" y="2899"/>
                  </a:lnTo>
                  <a:lnTo>
                    <a:pt x="4900" y="2771"/>
                  </a:lnTo>
                  <a:lnTo>
                    <a:pt x="5490" y="2592"/>
                  </a:lnTo>
                  <a:lnTo>
                    <a:pt x="6106" y="2412"/>
                  </a:lnTo>
                  <a:lnTo>
                    <a:pt x="6670" y="2181"/>
                  </a:lnTo>
                  <a:lnTo>
                    <a:pt x="7235" y="1925"/>
                  </a:lnTo>
                  <a:lnTo>
                    <a:pt x="7773" y="1642"/>
                  </a:lnTo>
                  <a:lnTo>
                    <a:pt x="8286" y="1309"/>
                  </a:lnTo>
                  <a:lnTo>
                    <a:pt x="8774" y="950"/>
                  </a:lnTo>
                  <a:lnTo>
                    <a:pt x="9210" y="565"/>
                  </a:lnTo>
                  <a:lnTo>
                    <a:pt x="9595" y="129"/>
                  </a:lnTo>
                  <a:lnTo>
                    <a:pt x="9595" y="129"/>
                  </a:lnTo>
                  <a:lnTo>
                    <a:pt x="951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29"/>
            <p:cNvSpPr/>
            <p:nvPr/>
          </p:nvSpPr>
          <p:spPr>
            <a:xfrm>
              <a:off x="3298525" y="1742550"/>
              <a:ext cx="9000" cy="9625"/>
            </a:xfrm>
            <a:custGeom>
              <a:avLst/>
              <a:gdLst/>
              <a:ahLst/>
              <a:cxnLst/>
              <a:rect l="l" t="t" r="r" b="b"/>
              <a:pathLst>
                <a:path w="360" h="385" extrusionOk="0">
                  <a:moveTo>
                    <a:pt x="360" y="0"/>
                  </a:moveTo>
                  <a:lnTo>
                    <a:pt x="1" y="257"/>
                  </a:lnTo>
                  <a:lnTo>
                    <a:pt x="78" y="385"/>
                  </a:lnTo>
                  <a:lnTo>
                    <a:pt x="360" y="0"/>
                  </a:lnTo>
                  <a:close/>
                </a:path>
              </a:pathLst>
            </a:custGeom>
            <a:solidFill>
              <a:srgbClr val="DB9F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29"/>
            <p:cNvSpPr/>
            <p:nvPr/>
          </p:nvSpPr>
          <p:spPr>
            <a:xfrm>
              <a:off x="3298525" y="1742550"/>
              <a:ext cx="9000" cy="9625"/>
            </a:xfrm>
            <a:custGeom>
              <a:avLst/>
              <a:gdLst/>
              <a:ahLst/>
              <a:cxnLst/>
              <a:rect l="l" t="t" r="r" b="b"/>
              <a:pathLst>
                <a:path w="360" h="385" fill="none" extrusionOk="0">
                  <a:moveTo>
                    <a:pt x="360" y="0"/>
                  </a:moveTo>
                  <a:lnTo>
                    <a:pt x="360" y="0"/>
                  </a:lnTo>
                  <a:lnTo>
                    <a:pt x="1" y="257"/>
                  </a:lnTo>
                  <a:lnTo>
                    <a:pt x="1" y="257"/>
                  </a:lnTo>
                  <a:lnTo>
                    <a:pt x="78" y="385"/>
                  </a:lnTo>
                  <a:lnTo>
                    <a:pt x="78" y="385"/>
                  </a:lnTo>
                  <a:lnTo>
                    <a:pt x="36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29"/>
            <p:cNvSpPr/>
            <p:nvPr/>
          </p:nvSpPr>
          <p:spPr>
            <a:xfrm>
              <a:off x="3115100" y="1716900"/>
              <a:ext cx="204625" cy="87225"/>
            </a:xfrm>
            <a:custGeom>
              <a:avLst/>
              <a:gdLst/>
              <a:ahLst/>
              <a:cxnLst/>
              <a:rect l="l" t="t" r="r" b="b"/>
              <a:pathLst>
                <a:path w="8185" h="3489" extrusionOk="0">
                  <a:moveTo>
                    <a:pt x="7312" y="0"/>
                  </a:moveTo>
                  <a:lnTo>
                    <a:pt x="7055" y="26"/>
                  </a:lnTo>
                  <a:lnTo>
                    <a:pt x="6722" y="103"/>
                  </a:lnTo>
                  <a:lnTo>
                    <a:pt x="6363" y="205"/>
                  </a:lnTo>
                  <a:lnTo>
                    <a:pt x="5952" y="359"/>
                  </a:lnTo>
                  <a:lnTo>
                    <a:pt x="5542" y="513"/>
                  </a:lnTo>
                  <a:lnTo>
                    <a:pt x="4618" y="949"/>
                  </a:lnTo>
                  <a:lnTo>
                    <a:pt x="3669" y="1437"/>
                  </a:lnTo>
                  <a:lnTo>
                    <a:pt x="2669" y="1975"/>
                  </a:lnTo>
                  <a:lnTo>
                    <a:pt x="1720" y="2514"/>
                  </a:lnTo>
                  <a:lnTo>
                    <a:pt x="1" y="3489"/>
                  </a:lnTo>
                  <a:lnTo>
                    <a:pt x="591" y="3438"/>
                  </a:lnTo>
                  <a:lnTo>
                    <a:pt x="1181" y="3335"/>
                  </a:lnTo>
                  <a:lnTo>
                    <a:pt x="1771" y="3258"/>
                  </a:lnTo>
                  <a:lnTo>
                    <a:pt x="2361" y="3130"/>
                  </a:lnTo>
                  <a:lnTo>
                    <a:pt x="3207" y="2924"/>
                  </a:lnTo>
                  <a:lnTo>
                    <a:pt x="3977" y="2719"/>
                  </a:lnTo>
                  <a:lnTo>
                    <a:pt x="4695" y="2488"/>
                  </a:lnTo>
                  <a:lnTo>
                    <a:pt x="5337" y="2257"/>
                  </a:lnTo>
                  <a:lnTo>
                    <a:pt x="5927" y="2027"/>
                  </a:lnTo>
                  <a:lnTo>
                    <a:pt x="6440" y="1770"/>
                  </a:lnTo>
                  <a:lnTo>
                    <a:pt x="6927" y="1539"/>
                  </a:lnTo>
                  <a:lnTo>
                    <a:pt x="7338" y="1283"/>
                  </a:lnTo>
                  <a:lnTo>
                    <a:pt x="7697" y="1026"/>
                  </a:lnTo>
                  <a:lnTo>
                    <a:pt x="7851" y="795"/>
                  </a:lnTo>
                  <a:lnTo>
                    <a:pt x="8005" y="539"/>
                  </a:lnTo>
                  <a:lnTo>
                    <a:pt x="8133" y="257"/>
                  </a:lnTo>
                  <a:lnTo>
                    <a:pt x="8184" y="26"/>
                  </a:lnTo>
                  <a:lnTo>
                    <a:pt x="7594" y="0"/>
                  </a:lnTo>
                  <a:close/>
                </a:path>
              </a:pathLst>
            </a:custGeom>
            <a:solidFill>
              <a:srgbClr val="2B2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29"/>
            <p:cNvSpPr/>
            <p:nvPr/>
          </p:nvSpPr>
          <p:spPr>
            <a:xfrm>
              <a:off x="3115100" y="1716900"/>
              <a:ext cx="204625" cy="87225"/>
            </a:xfrm>
            <a:custGeom>
              <a:avLst/>
              <a:gdLst/>
              <a:ahLst/>
              <a:cxnLst/>
              <a:rect l="l" t="t" r="r" b="b"/>
              <a:pathLst>
                <a:path w="8185" h="3489" fill="none" extrusionOk="0">
                  <a:moveTo>
                    <a:pt x="7594" y="0"/>
                  </a:moveTo>
                  <a:lnTo>
                    <a:pt x="7594" y="0"/>
                  </a:lnTo>
                  <a:lnTo>
                    <a:pt x="7312" y="0"/>
                  </a:lnTo>
                  <a:lnTo>
                    <a:pt x="7055" y="26"/>
                  </a:lnTo>
                  <a:lnTo>
                    <a:pt x="7055" y="26"/>
                  </a:lnTo>
                  <a:lnTo>
                    <a:pt x="6722" y="103"/>
                  </a:lnTo>
                  <a:lnTo>
                    <a:pt x="6363" y="205"/>
                  </a:lnTo>
                  <a:lnTo>
                    <a:pt x="5952" y="359"/>
                  </a:lnTo>
                  <a:lnTo>
                    <a:pt x="5542" y="513"/>
                  </a:lnTo>
                  <a:lnTo>
                    <a:pt x="4618" y="949"/>
                  </a:lnTo>
                  <a:lnTo>
                    <a:pt x="3669" y="1437"/>
                  </a:lnTo>
                  <a:lnTo>
                    <a:pt x="2669" y="1975"/>
                  </a:lnTo>
                  <a:lnTo>
                    <a:pt x="1720" y="2514"/>
                  </a:lnTo>
                  <a:lnTo>
                    <a:pt x="1" y="3489"/>
                  </a:lnTo>
                  <a:lnTo>
                    <a:pt x="1" y="3489"/>
                  </a:lnTo>
                  <a:lnTo>
                    <a:pt x="1" y="3489"/>
                  </a:lnTo>
                  <a:lnTo>
                    <a:pt x="591" y="3438"/>
                  </a:lnTo>
                  <a:lnTo>
                    <a:pt x="1181" y="3335"/>
                  </a:lnTo>
                  <a:lnTo>
                    <a:pt x="1771" y="3258"/>
                  </a:lnTo>
                  <a:lnTo>
                    <a:pt x="2361" y="3130"/>
                  </a:lnTo>
                  <a:lnTo>
                    <a:pt x="2361" y="3130"/>
                  </a:lnTo>
                  <a:lnTo>
                    <a:pt x="3207" y="2924"/>
                  </a:lnTo>
                  <a:lnTo>
                    <a:pt x="3977" y="2719"/>
                  </a:lnTo>
                  <a:lnTo>
                    <a:pt x="4695" y="2488"/>
                  </a:lnTo>
                  <a:lnTo>
                    <a:pt x="5337" y="2257"/>
                  </a:lnTo>
                  <a:lnTo>
                    <a:pt x="5927" y="2027"/>
                  </a:lnTo>
                  <a:lnTo>
                    <a:pt x="6440" y="1770"/>
                  </a:lnTo>
                  <a:lnTo>
                    <a:pt x="6927" y="1539"/>
                  </a:lnTo>
                  <a:lnTo>
                    <a:pt x="7338" y="1283"/>
                  </a:lnTo>
                  <a:lnTo>
                    <a:pt x="7338" y="1283"/>
                  </a:lnTo>
                  <a:lnTo>
                    <a:pt x="7697" y="1026"/>
                  </a:lnTo>
                  <a:lnTo>
                    <a:pt x="7697" y="1026"/>
                  </a:lnTo>
                  <a:lnTo>
                    <a:pt x="7851" y="795"/>
                  </a:lnTo>
                  <a:lnTo>
                    <a:pt x="8005" y="539"/>
                  </a:lnTo>
                  <a:lnTo>
                    <a:pt x="8005" y="539"/>
                  </a:lnTo>
                  <a:lnTo>
                    <a:pt x="8133" y="257"/>
                  </a:lnTo>
                  <a:lnTo>
                    <a:pt x="8184" y="26"/>
                  </a:lnTo>
                  <a:lnTo>
                    <a:pt x="8184" y="26"/>
                  </a:lnTo>
                  <a:lnTo>
                    <a:pt x="759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85" name="Google Shape;5085;p29"/>
          <p:cNvSpPr/>
          <p:nvPr/>
        </p:nvSpPr>
        <p:spPr>
          <a:xfrm>
            <a:off x="6182300" y="1707113"/>
            <a:ext cx="294102" cy="289725"/>
          </a:xfrm>
          <a:custGeom>
            <a:avLst/>
            <a:gdLst/>
            <a:ahLst/>
            <a:cxnLst/>
            <a:rect l="l" t="t" r="r" b="b"/>
            <a:pathLst>
              <a:path w="18413" h="18139" extrusionOk="0">
                <a:moveTo>
                  <a:pt x="13321" y="1403"/>
                </a:moveTo>
                <a:lnTo>
                  <a:pt x="14327" y="1433"/>
                </a:lnTo>
                <a:lnTo>
                  <a:pt x="15211" y="1494"/>
                </a:lnTo>
                <a:lnTo>
                  <a:pt x="15912" y="1525"/>
                </a:lnTo>
                <a:lnTo>
                  <a:pt x="16461" y="1586"/>
                </a:lnTo>
                <a:lnTo>
                  <a:pt x="16857" y="1647"/>
                </a:lnTo>
                <a:lnTo>
                  <a:pt x="16888" y="2043"/>
                </a:lnTo>
                <a:lnTo>
                  <a:pt x="16949" y="2561"/>
                </a:lnTo>
                <a:lnTo>
                  <a:pt x="17010" y="4116"/>
                </a:lnTo>
                <a:lnTo>
                  <a:pt x="17010" y="6189"/>
                </a:lnTo>
                <a:lnTo>
                  <a:pt x="16979" y="7408"/>
                </a:lnTo>
                <a:lnTo>
                  <a:pt x="16918" y="8719"/>
                </a:lnTo>
                <a:lnTo>
                  <a:pt x="16857" y="10334"/>
                </a:lnTo>
                <a:lnTo>
                  <a:pt x="16736" y="11737"/>
                </a:lnTo>
                <a:lnTo>
                  <a:pt x="16614" y="12895"/>
                </a:lnTo>
                <a:lnTo>
                  <a:pt x="16492" y="13901"/>
                </a:lnTo>
                <a:lnTo>
                  <a:pt x="16370" y="14663"/>
                </a:lnTo>
                <a:lnTo>
                  <a:pt x="16248" y="15242"/>
                </a:lnTo>
                <a:lnTo>
                  <a:pt x="16126" y="15639"/>
                </a:lnTo>
                <a:lnTo>
                  <a:pt x="16004" y="15882"/>
                </a:lnTo>
                <a:lnTo>
                  <a:pt x="15791" y="15974"/>
                </a:lnTo>
                <a:lnTo>
                  <a:pt x="15425" y="16096"/>
                </a:lnTo>
                <a:lnTo>
                  <a:pt x="14876" y="16218"/>
                </a:lnTo>
                <a:lnTo>
                  <a:pt x="14144" y="16340"/>
                </a:lnTo>
                <a:lnTo>
                  <a:pt x="13230" y="16462"/>
                </a:lnTo>
                <a:lnTo>
                  <a:pt x="12133" y="16584"/>
                </a:lnTo>
                <a:lnTo>
                  <a:pt x="10852" y="16644"/>
                </a:lnTo>
                <a:lnTo>
                  <a:pt x="9359" y="16705"/>
                </a:lnTo>
                <a:lnTo>
                  <a:pt x="8139" y="16736"/>
                </a:lnTo>
                <a:lnTo>
                  <a:pt x="6950" y="16736"/>
                </a:lnTo>
                <a:lnTo>
                  <a:pt x="5823" y="16705"/>
                </a:lnTo>
                <a:lnTo>
                  <a:pt x="4817" y="16644"/>
                </a:lnTo>
                <a:lnTo>
                  <a:pt x="3902" y="16584"/>
                </a:lnTo>
                <a:lnTo>
                  <a:pt x="3109" y="16492"/>
                </a:lnTo>
                <a:lnTo>
                  <a:pt x="2439" y="16370"/>
                </a:lnTo>
                <a:lnTo>
                  <a:pt x="1951" y="16248"/>
                </a:lnTo>
                <a:lnTo>
                  <a:pt x="1860" y="16004"/>
                </a:lnTo>
                <a:lnTo>
                  <a:pt x="1738" y="15578"/>
                </a:lnTo>
                <a:lnTo>
                  <a:pt x="1646" y="14998"/>
                </a:lnTo>
                <a:lnTo>
                  <a:pt x="1555" y="14236"/>
                </a:lnTo>
                <a:lnTo>
                  <a:pt x="1494" y="13261"/>
                </a:lnTo>
                <a:lnTo>
                  <a:pt x="1433" y="12133"/>
                </a:lnTo>
                <a:lnTo>
                  <a:pt x="1402" y="10792"/>
                </a:lnTo>
                <a:lnTo>
                  <a:pt x="1402" y="9268"/>
                </a:lnTo>
                <a:lnTo>
                  <a:pt x="1433" y="7896"/>
                </a:lnTo>
                <a:lnTo>
                  <a:pt x="1494" y="6646"/>
                </a:lnTo>
                <a:lnTo>
                  <a:pt x="1585" y="5549"/>
                </a:lnTo>
                <a:lnTo>
                  <a:pt x="1646" y="4543"/>
                </a:lnTo>
                <a:lnTo>
                  <a:pt x="1738" y="3720"/>
                </a:lnTo>
                <a:lnTo>
                  <a:pt x="1860" y="3049"/>
                </a:lnTo>
                <a:lnTo>
                  <a:pt x="1951" y="2561"/>
                </a:lnTo>
                <a:lnTo>
                  <a:pt x="2043" y="2226"/>
                </a:lnTo>
                <a:lnTo>
                  <a:pt x="2286" y="2134"/>
                </a:lnTo>
                <a:lnTo>
                  <a:pt x="2744" y="2013"/>
                </a:lnTo>
                <a:lnTo>
                  <a:pt x="3353" y="1921"/>
                </a:lnTo>
                <a:lnTo>
                  <a:pt x="4176" y="1799"/>
                </a:lnTo>
                <a:lnTo>
                  <a:pt x="5182" y="1677"/>
                </a:lnTo>
                <a:lnTo>
                  <a:pt x="6402" y="1586"/>
                </a:lnTo>
                <a:lnTo>
                  <a:pt x="7834" y="1494"/>
                </a:lnTo>
                <a:lnTo>
                  <a:pt x="9480" y="1433"/>
                </a:lnTo>
                <a:lnTo>
                  <a:pt x="10883" y="1403"/>
                </a:lnTo>
                <a:close/>
                <a:moveTo>
                  <a:pt x="10060" y="1"/>
                </a:moveTo>
                <a:lnTo>
                  <a:pt x="8505" y="62"/>
                </a:lnTo>
                <a:lnTo>
                  <a:pt x="6219" y="184"/>
                </a:lnTo>
                <a:lnTo>
                  <a:pt x="5274" y="245"/>
                </a:lnTo>
                <a:lnTo>
                  <a:pt x="4420" y="336"/>
                </a:lnTo>
                <a:lnTo>
                  <a:pt x="3719" y="427"/>
                </a:lnTo>
                <a:lnTo>
                  <a:pt x="3109" y="519"/>
                </a:lnTo>
                <a:lnTo>
                  <a:pt x="2622" y="610"/>
                </a:lnTo>
                <a:lnTo>
                  <a:pt x="2195" y="702"/>
                </a:lnTo>
                <a:lnTo>
                  <a:pt x="1860" y="824"/>
                </a:lnTo>
                <a:lnTo>
                  <a:pt x="1585" y="915"/>
                </a:lnTo>
                <a:lnTo>
                  <a:pt x="1372" y="1007"/>
                </a:lnTo>
                <a:lnTo>
                  <a:pt x="1189" y="1098"/>
                </a:lnTo>
                <a:lnTo>
                  <a:pt x="1067" y="1189"/>
                </a:lnTo>
                <a:lnTo>
                  <a:pt x="1006" y="1281"/>
                </a:lnTo>
                <a:lnTo>
                  <a:pt x="884" y="1403"/>
                </a:lnTo>
                <a:lnTo>
                  <a:pt x="762" y="1616"/>
                </a:lnTo>
                <a:lnTo>
                  <a:pt x="671" y="1921"/>
                </a:lnTo>
                <a:lnTo>
                  <a:pt x="579" y="2256"/>
                </a:lnTo>
                <a:lnTo>
                  <a:pt x="488" y="2683"/>
                </a:lnTo>
                <a:lnTo>
                  <a:pt x="336" y="3628"/>
                </a:lnTo>
                <a:lnTo>
                  <a:pt x="244" y="4665"/>
                </a:lnTo>
                <a:lnTo>
                  <a:pt x="153" y="5731"/>
                </a:lnTo>
                <a:lnTo>
                  <a:pt x="92" y="6737"/>
                </a:lnTo>
                <a:lnTo>
                  <a:pt x="31" y="8262"/>
                </a:lnTo>
                <a:lnTo>
                  <a:pt x="0" y="9847"/>
                </a:lnTo>
                <a:lnTo>
                  <a:pt x="0" y="10914"/>
                </a:lnTo>
                <a:lnTo>
                  <a:pt x="31" y="12102"/>
                </a:lnTo>
                <a:lnTo>
                  <a:pt x="61" y="13291"/>
                </a:lnTo>
                <a:lnTo>
                  <a:pt x="153" y="14450"/>
                </a:lnTo>
                <a:lnTo>
                  <a:pt x="244" y="14998"/>
                </a:lnTo>
                <a:lnTo>
                  <a:pt x="305" y="15517"/>
                </a:lnTo>
                <a:lnTo>
                  <a:pt x="396" y="15974"/>
                </a:lnTo>
                <a:lnTo>
                  <a:pt x="518" y="16370"/>
                </a:lnTo>
                <a:lnTo>
                  <a:pt x="610" y="16675"/>
                </a:lnTo>
                <a:lnTo>
                  <a:pt x="793" y="17010"/>
                </a:lnTo>
                <a:lnTo>
                  <a:pt x="884" y="17163"/>
                </a:lnTo>
                <a:lnTo>
                  <a:pt x="1037" y="17315"/>
                </a:lnTo>
                <a:lnTo>
                  <a:pt x="1189" y="17437"/>
                </a:lnTo>
                <a:lnTo>
                  <a:pt x="1372" y="17529"/>
                </a:lnTo>
                <a:lnTo>
                  <a:pt x="1860" y="17681"/>
                </a:lnTo>
                <a:lnTo>
                  <a:pt x="2500" y="17803"/>
                </a:lnTo>
                <a:lnTo>
                  <a:pt x="3262" y="17925"/>
                </a:lnTo>
                <a:lnTo>
                  <a:pt x="4085" y="17986"/>
                </a:lnTo>
                <a:lnTo>
                  <a:pt x="4969" y="18077"/>
                </a:lnTo>
                <a:lnTo>
                  <a:pt x="5914" y="18108"/>
                </a:lnTo>
                <a:lnTo>
                  <a:pt x="7834" y="18138"/>
                </a:lnTo>
                <a:lnTo>
                  <a:pt x="9511" y="18108"/>
                </a:lnTo>
                <a:lnTo>
                  <a:pt x="11309" y="18047"/>
                </a:lnTo>
                <a:lnTo>
                  <a:pt x="12834" y="17925"/>
                </a:lnTo>
                <a:lnTo>
                  <a:pt x="14053" y="17803"/>
                </a:lnTo>
                <a:lnTo>
                  <a:pt x="15028" y="17620"/>
                </a:lnTo>
                <a:lnTo>
                  <a:pt x="15791" y="17437"/>
                </a:lnTo>
                <a:lnTo>
                  <a:pt x="16339" y="17254"/>
                </a:lnTo>
                <a:lnTo>
                  <a:pt x="16736" y="17071"/>
                </a:lnTo>
                <a:lnTo>
                  <a:pt x="16979" y="16888"/>
                </a:lnTo>
                <a:lnTo>
                  <a:pt x="17101" y="16766"/>
                </a:lnTo>
                <a:lnTo>
                  <a:pt x="17223" y="16584"/>
                </a:lnTo>
                <a:lnTo>
                  <a:pt x="17345" y="16370"/>
                </a:lnTo>
                <a:lnTo>
                  <a:pt x="17467" y="16035"/>
                </a:lnTo>
                <a:lnTo>
                  <a:pt x="17589" y="15639"/>
                </a:lnTo>
                <a:lnTo>
                  <a:pt x="17711" y="15120"/>
                </a:lnTo>
                <a:lnTo>
                  <a:pt x="17833" y="14480"/>
                </a:lnTo>
                <a:lnTo>
                  <a:pt x="17955" y="13688"/>
                </a:lnTo>
                <a:lnTo>
                  <a:pt x="18107" y="12377"/>
                </a:lnTo>
                <a:lnTo>
                  <a:pt x="18199" y="11036"/>
                </a:lnTo>
                <a:lnTo>
                  <a:pt x="18290" y="9755"/>
                </a:lnTo>
                <a:lnTo>
                  <a:pt x="18351" y="8627"/>
                </a:lnTo>
                <a:lnTo>
                  <a:pt x="18382" y="7317"/>
                </a:lnTo>
                <a:lnTo>
                  <a:pt x="18412" y="6006"/>
                </a:lnTo>
                <a:lnTo>
                  <a:pt x="18412" y="4756"/>
                </a:lnTo>
                <a:lnTo>
                  <a:pt x="18412" y="3659"/>
                </a:lnTo>
                <a:lnTo>
                  <a:pt x="18382" y="2805"/>
                </a:lnTo>
                <a:lnTo>
                  <a:pt x="18321" y="2165"/>
                </a:lnTo>
                <a:lnTo>
                  <a:pt x="18260" y="1677"/>
                </a:lnTo>
                <a:lnTo>
                  <a:pt x="18199" y="1311"/>
                </a:lnTo>
                <a:lnTo>
                  <a:pt x="18138" y="1068"/>
                </a:lnTo>
                <a:lnTo>
                  <a:pt x="18077" y="885"/>
                </a:lnTo>
                <a:lnTo>
                  <a:pt x="18016" y="763"/>
                </a:lnTo>
                <a:lnTo>
                  <a:pt x="17955" y="702"/>
                </a:lnTo>
                <a:lnTo>
                  <a:pt x="17894" y="610"/>
                </a:lnTo>
                <a:lnTo>
                  <a:pt x="17772" y="488"/>
                </a:lnTo>
                <a:lnTo>
                  <a:pt x="17559" y="397"/>
                </a:lnTo>
                <a:lnTo>
                  <a:pt x="17284" y="305"/>
                </a:lnTo>
                <a:lnTo>
                  <a:pt x="16857" y="214"/>
                </a:lnTo>
                <a:lnTo>
                  <a:pt x="16248" y="153"/>
                </a:lnTo>
                <a:lnTo>
                  <a:pt x="15455" y="92"/>
                </a:lnTo>
                <a:lnTo>
                  <a:pt x="14419" y="31"/>
                </a:lnTo>
                <a:lnTo>
                  <a:pt x="13078" y="1"/>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29"/>
          <p:cNvSpPr/>
          <p:nvPr/>
        </p:nvSpPr>
        <p:spPr>
          <a:xfrm>
            <a:off x="6182300" y="1707113"/>
            <a:ext cx="294102" cy="289725"/>
          </a:xfrm>
          <a:custGeom>
            <a:avLst/>
            <a:gdLst/>
            <a:ahLst/>
            <a:cxnLst/>
            <a:rect l="l" t="t" r="r" b="b"/>
            <a:pathLst>
              <a:path w="18413" h="18139" fill="none" extrusionOk="0">
                <a:moveTo>
                  <a:pt x="7834" y="18138"/>
                </a:moveTo>
                <a:lnTo>
                  <a:pt x="7834" y="18138"/>
                </a:lnTo>
                <a:lnTo>
                  <a:pt x="5914" y="18108"/>
                </a:lnTo>
                <a:lnTo>
                  <a:pt x="4969" y="18077"/>
                </a:lnTo>
                <a:lnTo>
                  <a:pt x="4085" y="17986"/>
                </a:lnTo>
                <a:lnTo>
                  <a:pt x="3262" y="17925"/>
                </a:lnTo>
                <a:lnTo>
                  <a:pt x="2500" y="17803"/>
                </a:lnTo>
                <a:lnTo>
                  <a:pt x="1860" y="17681"/>
                </a:lnTo>
                <a:lnTo>
                  <a:pt x="1372" y="17529"/>
                </a:lnTo>
                <a:lnTo>
                  <a:pt x="1372" y="17529"/>
                </a:lnTo>
                <a:lnTo>
                  <a:pt x="1189" y="17437"/>
                </a:lnTo>
                <a:lnTo>
                  <a:pt x="1037" y="17315"/>
                </a:lnTo>
                <a:lnTo>
                  <a:pt x="884" y="17163"/>
                </a:lnTo>
                <a:lnTo>
                  <a:pt x="793" y="17010"/>
                </a:lnTo>
                <a:lnTo>
                  <a:pt x="610" y="16675"/>
                </a:lnTo>
                <a:lnTo>
                  <a:pt x="518" y="16370"/>
                </a:lnTo>
                <a:lnTo>
                  <a:pt x="518" y="16370"/>
                </a:lnTo>
                <a:lnTo>
                  <a:pt x="396" y="15974"/>
                </a:lnTo>
                <a:lnTo>
                  <a:pt x="305" y="15517"/>
                </a:lnTo>
                <a:lnTo>
                  <a:pt x="244" y="14998"/>
                </a:lnTo>
                <a:lnTo>
                  <a:pt x="153" y="14450"/>
                </a:lnTo>
                <a:lnTo>
                  <a:pt x="61" y="13291"/>
                </a:lnTo>
                <a:lnTo>
                  <a:pt x="31" y="12102"/>
                </a:lnTo>
                <a:lnTo>
                  <a:pt x="0" y="10914"/>
                </a:lnTo>
                <a:lnTo>
                  <a:pt x="0" y="9847"/>
                </a:lnTo>
                <a:lnTo>
                  <a:pt x="31" y="8262"/>
                </a:lnTo>
                <a:lnTo>
                  <a:pt x="31" y="8262"/>
                </a:lnTo>
                <a:lnTo>
                  <a:pt x="92" y="6737"/>
                </a:lnTo>
                <a:lnTo>
                  <a:pt x="153" y="5731"/>
                </a:lnTo>
                <a:lnTo>
                  <a:pt x="244" y="4665"/>
                </a:lnTo>
                <a:lnTo>
                  <a:pt x="336" y="3628"/>
                </a:lnTo>
                <a:lnTo>
                  <a:pt x="488" y="2683"/>
                </a:lnTo>
                <a:lnTo>
                  <a:pt x="579" y="2256"/>
                </a:lnTo>
                <a:lnTo>
                  <a:pt x="671" y="1921"/>
                </a:lnTo>
                <a:lnTo>
                  <a:pt x="762" y="1616"/>
                </a:lnTo>
                <a:lnTo>
                  <a:pt x="884" y="1403"/>
                </a:lnTo>
                <a:lnTo>
                  <a:pt x="884" y="1403"/>
                </a:lnTo>
                <a:lnTo>
                  <a:pt x="884" y="1403"/>
                </a:lnTo>
                <a:lnTo>
                  <a:pt x="1006" y="1281"/>
                </a:lnTo>
                <a:lnTo>
                  <a:pt x="1067" y="1189"/>
                </a:lnTo>
                <a:lnTo>
                  <a:pt x="1189" y="1098"/>
                </a:lnTo>
                <a:lnTo>
                  <a:pt x="1372" y="1007"/>
                </a:lnTo>
                <a:lnTo>
                  <a:pt x="1585" y="915"/>
                </a:lnTo>
                <a:lnTo>
                  <a:pt x="1860" y="824"/>
                </a:lnTo>
                <a:lnTo>
                  <a:pt x="2195" y="702"/>
                </a:lnTo>
                <a:lnTo>
                  <a:pt x="2622" y="610"/>
                </a:lnTo>
                <a:lnTo>
                  <a:pt x="3109" y="519"/>
                </a:lnTo>
                <a:lnTo>
                  <a:pt x="3719" y="427"/>
                </a:lnTo>
                <a:lnTo>
                  <a:pt x="4420" y="336"/>
                </a:lnTo>
                <a:lnTo>
                  <a:pt x="5274" y="245"/>
                </a:lnTo>
                <a:lnTo>
                  <a:pt x="6219" y="184"/>
                </a:lnTo>
                <a:lnTo>
                  <a:pt x="8505" y="62"/>
                </a:lnTo>
                <a:lnTo>
                  <a:pt x="8505" y="62"/>
                </a:lnTo>
                <a:lnTo>
                  <a:pt x="10060" y="1"/>
                </a:lnTo>
                <a:lnTo>
                  <a:pt x="11584" y="1"/>
                </a:lnTo>
                <a:lnTo>
                  <a:pt x="13078" y="1"/>
                </a:lnTo>
                <a:lnTo>
                  <a:pt x="14419" y="31"/>
                </a:lnTo>
                <a:lnTo>
                  <a:pt x="14419" y="31"/>
                </a:lnTo>
                <a:lnTo>
                  <a:pt x="15455" y="92"/>
                </a:lnTo>
                <a:lnTo>
                  <a:pt x="16248" y="153"/>
                </a:lnTo>
                <a:lnTo>
                  <a:pt x="16857" y="214"/>
                </a:lnTo>
                <a:lnTo>
                  <a:pt x="17284" y="305"/>
                </a:lnTo>
                <a:lnTo>
                  <a:pt x="17559" y="397"/>
                </a:lnTo>
                <a:lnTo>
                  <a:pt x="17772" y="488"/>
                </a:lnTo>
                <a:lnTo>
                  <a:pt x="17894" y="610"/>
                </a:lnTo>
                <a:lnTo>
                  <a:pt x="17955" y="702"/>
                </a:lnTo>
                <a:lnTo>
                  <a:pt x="17955" y="702"/>
                </a:lnTo>
                <a:lnTo>
                  <a:pt x="18016" y="763"/>
                </a:lnTo>
                <a:lnTo>
                  <a:pt x="18077" y="885"/>
                </a:lnTo>
                <a:lnTo>
                  <a:pt x="18138" y="1068"/>
                </a:lnTo>
                <a:lnTo>
                  <a:pt x="18199" y="1311"/>
                </a:lnTo>
                <a:lnTo>
                  <a:pt x="18260" y="1677"/>
                </a:lnTo>
                <a:lnTo>
                  <a:pt x="18321" y="2165"/>
                </a:lnTo>
                <a:lnTo>
                  <a:pt x="18382" y="2805"/>
                </a:lnTo>
                <a:lnTo>
                  <a:pt x="18412" y="3659"/>
                </a:lnTo>
                <a:lnTo>
                  <a:pt x="18412" y="3659"/>
                </a:lnTo>
                <a:lnTo>
                  <a:pt x="18412" y="4756"/>
                </a:lnTo>
                <a:lnTo>
                  <a:pt x="18412" y="6006"/>
                </a:lnTo>
                <a:lnTo>
                  <a:pt x="18382" y="7317"/>
                </a:lnTo>
                <a:lnTo>
                  <a:pt x="18351" y="8627"/>
                </a:lnTo>
                <a:lnTo>
                  <a:pt x="18351" y="8627"/>
                </a:lnTo>
                <a:lnTo>
                  <a:pt x="18290" y="9755"/>
                </a:lnTo>
                <a:lnTo>
                  <a:pt x="18199" y="11036"/>
                </a:lnTo>
                <a:lnTo>
                  <a:pt x="18107" y="12377"/>
                </a:lnTo>
                <a:lnTo>
                  <a:pt x="17955" y="13688"/>
                </a:lnTo>
                <a:lnTo>
                  <a:pt x="17955" y="13688"/>
                </a:lnTo>
                <a:lnTo>
                  <a:pt x="17833" y="14480"/>
                </a:lnTo>
                <a:lnTo>
                  <a:pt x="17711" y="15120"/>
                </a:lnTo>
                <a:lnTo>
                  <a:pt x="17589" y="15639"/>
                </a:lnTo>
                <a:lnTo>
                  <a:pt x="17467" y="16035"/>
                </a:lnTo>
                <a:lnTo>
                  <a:pt x="17345" y="16370"/>
                </a:lnTo>
                <a:lnTo>
                  <a:pt x="17223" y="16584"/>
                </a:lnTo>
                <a:lnTo>
                  <a:pt x="17101" y="16766"/>
                </a:lnTo>
                <a:lnTo>
                  <a:pt x="16979" y="16888"/>
                </a:lnTo>
                <a:lnTo>
                  <a:pt x="16979" y="16888"/>
                </a:lnTo>
                <a:lnTo>
                  <a:pt x="16736" y="17071"/>
                </a:lnTo>
                <a:lnTo>
                  <a:pt x="16339" y="17254"/>
                </a:lnTo>
                <a:lnTo>
                  <a:pt x="15791" y="17437"/>
                </a:lnTo>
                <a:lnTo>
                  <a:pt x="15028" y="17620"/>
                </a:lnTo>
                <a:lnTo>
                  <a:pt x="14053" y="17803"/>
                </a:lnTo>
                <a:lnTo>
                  <a:pt x="12834" y="17925"/>
                </a:lnTo>
                <a:lnTo>
                  <a:pt x="11309" y="18047"/>
                </a:lnTo>
                <a:lnTo>
                  <a:pt x="9511" y="18108"/>
                </a:lnTo>
                <a:lnTo>
                  <a:pt x="9511" y="18108"/>
                </a:lnTo>
                <a:lnTo>
                  <a:pt x="7834" y="18138"/>
                </a:lnTo>
                <a:lnTo>
                  <a:pt x="7834" y="1813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29"/>
          <p:cNvSpPr/>
          <p:nvPr/>
        </p:nvSpPr>
        <p:spPr>
          <a:xfrm>
            <a:off x="6204694" y="1729507"/>
            <a:ext cx="249299" cy="244922"/>
          </a:xfrm>
          <a:custGeom>
            <a:avLst/>
            <a:gdLst/>
            <a:ahLst/>
            <a:cxnLst/>
            <a:rect l="l" t="t" r="r" b="b"/>
            <a:pathLst>
              <a:path w="15608" h="15334" fill="none" extrusionOk="0">
                <a:moveTo>
                  <a:pt x="549" y="14846"/>
                </a:moveTo>
                <a:lnTo>
                  <a:pt x="549" y="14846"/>
                </a:lnTo>
                <a:lnTo>
                  <a:pt x="1037" y="14968"/>
                </a:lnTo>
                <a:lnTo>
                  <a:pt x="1707" y="15090"/>
                </a:lnTo>
                <a:lnTo>
                  <a:pt x="2500" y="15182"/>
                </a:lnTo>
                <a:lnTo>
                  <a:pt x="3415" y="15242"/>
                </a:lnTo>
                <a:lnTo>
                  <a:pt x="4421" y="15303"/>
                </a:lnTo>
                <a:lnTo>
                  <a:pt x="5548" y="15334"/>
                </a:lnTo>
                <a:lnTo>
                  <a:pt x="6737" y="15334"/>
                </a:lnTo>
                <a:lnTo>
                  <a:pt x="7957" y="15303"/>
                </a:lnTo>
                <a:lnTo>
                  <a:pt x="7957" y="15303"/>
                </a:lnTo>
                <a:lnTo>
                  <a:pt x="9450" y="15242"/>
                </a:lnTo>
                <a:lnTo>
                  <a:pt x="10731" y="15182"/>
                </a:lnTo>
                <a:lnTo>
                  <a:pt x="11828" y="15060"/>
                </a:lnTo>
                <a:lnTo>
                  <a:pt x="12742" y="14938"/>
                </a:lnTo>
                <a:lnTo>
                  <a:pt x="13474" y="14816"/>
                </a:lnTo>
                <a:lnTo>
                  <a:pt x="14023" y="14694"/>
                </a:lnTo>
                <a:lnTo>
                  <a:pt x="14389" y="14572"/>
                </a:lnTo>
                <a:lnTo>
                  <a:pt x="14602" y="14480"/>
                </a:lnTo>
                <a:lnTo>
                  <a:pt x="14602" y="14480"/>
                </a:lnTo>
                <a:lnTo>
                  <a:pt x="14724" y="14237"/>
                </a:lnTo>
                <a:lnTo>
                  <a:pt x="14846" y="13840"/>
                </a:lnTo>
                <a:lnTo>
                  <a:pt x="14968" y="13261"/>
                </a:lnTo>
                <a:lnTo>
                  <a:pt x="15090" y="12499"/>
                </a:lnTo>
                <a:lnTo>
                  <a:pt x="15212" y="11493"/>
                </a:lnTo>
                <a:lnTo>
                  <a:pt x="15334" y="10335"/>
                </a:lnTo>
                <a:lnTo>
                  <a:pt x="15455" y="8932"/>
                </a:lnTo>
                <a:lnTo>
                  <a:pt x="15516" y="7317"/>
                </a:lnTo>
                <a:lnTo>
                  <a:pt x="15516" y="7317"/>
                </a:lnTo>
                <a:lnTo>
                  <a:pt x="15577" y="6006"/>
                </a:lnTo>
                <a:lnTo>
                  <a:pt x="15608" y="4787"/>
                </a:lnTo>
                <a:lnTo>
                  <a:pt x="15608" y="2714"/>
                </a:lnTo>
                <a:lnTo>
                  <a:pt x="15547" y="1159"/>
                </a:lnTo>
                <a:lnTo>
                  <a:pt x="15486" y="641"/>
                </a:lnTo>
                <a:lnTo>
                  <a:pt x="15455" y="245"/>
                </a:lnTo>
                <a:lnTo>
                  <a:pt x="15455" y="245"/>
                </a:lnTo>
                <a:lnTo>
                  <a:pt x="15059" y="184"/>
                </a:lnTo>
                <a:lnTo>
                  <a:pt x="14510" y="123"/>
                </a:lnTo>
                <a:lnTo>
                  <a:pt x="13809" y="92"/>
                </a:lnTo>
                <a:lnTo>
                  <a:pt x="12925" y="31"/>
                </a:lnTo>
                <a:lnTo>
                  <a:pt x="11919" y="1"/>
                </a:lnTo>
                <a:lnTo>
                  <a:pt x="10761" y="1"/>
                </a:lnTo>
                <a:lnTo>
                  <a:pt x="9481" y="1"/>
                </a:lnTo>
                <a:lnTo>
                  <a:pt x="8078" y="31"/>
                </a:lnTo>
                <a:lnTo>
                  <a:pt x="8078" y="31"/>
                </a:lnTo>
                <a:lnTo>
                  <a:pt x="6432" y="92"/>
                </a:lnTo>
                <a:lnTo>
                  <a:pt x="5000" y="184"/>
                </a:lnTo>
                <a:lnTo>
                  <a:pt x="3780" y="275"/>
                </a:lnTo>
                <a:lnTo>
                  <a:pt x="2774" y="397"/>
                </a:lnTo>
                <a:lnTo>
                  <a:pt x="1951" y="519"/>
                </a:lnTo>
                <a:lnTo>
                  <a:pt x="1342" y="611"/>
                </a:lnTo>
                <a:lnTo>
                  <a:pt x="884" y="732"/>
                </a:lnTo>
                <a:lnTo>
                  <a:pt x="641" y="824"/>
                </a:lnTo>
                <a:lnTo>
                  <a:pt x="641" y="824"/>
                </a:lnTo>
                <a:lnTo>
                  <a:pt x="549" y="1159"/>
                </a:lnTo>
                <a:lnTo>
                  <a:pt x="458" y="1647"/>
                </a:lnTo>
                <a:lnTo>
                  <a:pt x="336" y="2318"/>
                </a:lnTo>
                <a:lnTo>
                  <a:pt x="244" y="3141"/>
                </a:lnTo>
                <a:lnTo>
                  <a:pt x="183" y="4147"/>
                </a:lnTo>
                <a:lnTo>
                  <a:pt x="92" y="5244"/>
                </a:lnTo>
                <a:lnTo>
                  <a:pt x="31" y="6494"/>
                </a:lnTo>
                <a:lnTo>
                  <a:pt x="0" y="7866"/>
                </a:lnTo>
                <a:lnTo>
                  <a:pt x="0" y="7866"/>
                </a:lnTo>
                <a:lnTo>
                  <a:pt x="0" y="9390"/>
                </a:lnTo>
                <a:lnTo>
                  <a:pt x="31" y="10731"/>
                </a:lnTo>
                <a:lnTo>
                  <a:pt x="92" y="11859"/>
                </a:lnTo>
                <a:lnTo>
                  <a:pt x="153" y="12834"/>
                </a:lnTo>
                <a:lnTo>
                  <a:pt x="244" y="13596"/>
                </a:lnTo>
                <a:lnTo>
                  <a:pt x="336" y="14176"/>
                </a:lnTo>
                <a:lnTo>
                  <a:pt x="458" y="14602"/>
                </a:lnTo>
                <a:lnTo>
                  <a:pt x="549" y="14846"/>
                </a:lnTo>
                <a:lnTo>
                  <a:pt x="549" y="1484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29"/>
          <p:cNvSpPr/>
          <p:nvPr/>
        </p:nvSpPr>
        <p:spPr>
          <a:xfrm>
            <a:off x="6061543" y="2081937"/>
            <a:ext cx="16" cy="16"/>
          </a:xfrm>
          <a:custGeom>
            <a:avLst/>
            <a:gdLst/>
            <a:ahLst/>
            <a:cxnLst/>
            <a:rect l="l" t="t" r="r" b="b"/>
            <a:pathLst>
              <a:path w="1" h="1" fill="none" extrusionOk="0">
                <a:moveTo>
                  <a:pt x="1" y="1"/>
                </a:move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29"/>
          <p:cNvSpPr/>
          <p:nvPr/>
        </p:nvSpPr>
        <p:spPr>
          <a:xfrm>
            <a:off x="6213943" y="1743148"/>
            <a:ext cx="16" cy="16"/>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29"/>
          <p:cNvSpPr/>
          <p:nvPr/>
        </p:nvSpPr>
        <p:spPr>
          <a:xfrm>
            <a:off x="6222217" y="1672548"/>
            <a:ext cx="347178" cy="267811"/>
          </a:xfrm>
          <a:custGeom>
            <a:avLst/>
            <a:gdLst/>
            <a:ahLst/>
            <a:cxnLst/>
            <a:rect l="l" t="t" r="r" b="b"/>
            <a:pathLst>
              <a:path w="21736" h="16767" extrusionOk="0">
                <a:moveTo>
                  <a:pt x="20150" y="0"/>
                </a:moveTo>
                <a:lnTo>
                  <a:pt x="19906" y="61"/>
                </a:lnTo>
                <a:lnTo>
                  <a:pt x="19632" y="153"/>
                </a:lnTo>
                <a:lnTo>
                  <a:pt x="19419" y="305"/>
                </a:lnTo>
                <a:lnTo>
                  <a:pt x="17529" y="1982"/>
                </a:lnTo>
                <a:lnTo>
                  <a:pt x="15822" y="3536"/>
                </a:lnTo>
                <a:lnTo>
                  <a:pt x="14297" y="5000"/>
                </a:lnTo>
                <a:lnTo>
                  <a:pt x="12926" y="6341"/>
                </a:lnTo>
                <a:lnTo>
                  <a:pt x="11706" y="7621"/>
                </a:lnTo>
                <a:lnTo>
                  <a:pt x="10609" y="8749"/>
                </a:lnTo>
                <a:lnTo>
                  <a:pt x="8810" y="10761"/>
                </a:lnTo>
                <a:lnTo>
                  <a:pt x="7683" y="11980"/>
                </a:lnTo>
                <a:lnTo>
                  <a:pt x="7195" y="12529"/>
                </a:lnTo>
                <a:lnTo>
                  <a:pt x="6707" y="12986"/>
                </a:lnTo>
                <a:lnTo>
                  <a:pt x="6280" y="13382"/>
                </a:lnTo>
                <a:lnTo>
                  <a:pt x="5915" y="13657"/>
                </a:lnTo>
                <a:lnTo>
                  <a:pt x="5610" y="13870"/>
                </a:lnTo>
                <a:lnTo>
                  <a:pt x="5457" y="13901"/>
                </a:lnTo>
                <a:lnTo>
                  <a:pt x="5335" y="13931"/>
                </a:lnTo>
                <a:lnTo>
                  <a:pt x="4848" y="13931"/>
                </a:lnTo>
                <a:lnTo>
                  <a:pt x="4634" y="13840"/>
                </a:lnTo>
                <a:lnTo>
                  <a:pt x="4451" y="13687"/>
                </a:lnTo>
                <a:lnTo>
                  <a:pt x="4238" y="13443"/>
                </a:lnTo>
                <a:lnTo>
                  <a:pt x="3994" y="13108"/>
                </a:lnTo>
                <a:lnTo>
                  <a:pt x="3689" y="12620"/>
                </a:lnTo>
                <a:lnTo>
                  <a:pt x="3324" y="12011"/>
                </a:lnTo>
                <a:lnTo>
                  <a:pt x="2592" y="10791"/>
                </a:lnTo>
                <a:lnTo>
                  <a:pt x="2409" y="10578"/>
                </a:lnTo>
                <a:lnTo>
                  <a:pt x="2226" y="10395"/>
                </a:lnTo>
                <a:lnTo>
                  <a:pt x="1982" y="10243"/>
                </a:lnTo>
                <a:lnTo>
                  <a:pt x="1708" y="10182"/>
                </a:lnTo>
                <a:lnTo>
                  <a:pt x="1464" y="10121"/>
                </a:lnTo>
                <a:lnTo>
                  <a:pt x="1190" y="10151"/>
                </a:lnTo>
                <a:lnTo>
                  <a:pt x="915" y="10212"/>
                </a:lnTo>
                <a:lnTo>
                  <a:pt x="641" y="10334"/>
                </a:lnTo>
                <a:lnTo>
                  <a:pt x="428" y="10517"/>
                </a:lnTo>
                <a:lnTo>
                  <a:pt x="245" y="10730"/>
                </a:lnTo>
                <a:lnTo>
                  <a:pt x="123" y="10944"/>
                </a:lnTo>
                <a:lnTo>
                  <a:pt x="31" y="11218"/>
                </a:lnTo>
                <a:lnTo>
                  <a:pt x="1" y="11493"/>
                </a:lnTo>
                <a:lnTo>
                  <a:pt x="1" y="11767"/>
                </a:lnTo>
                <a:lnTo>
                  <a:pt x="62" y="12011"/>
                </a:lnTo>
                <a:lnTo>
                  <a:pt x="214" y="12285"/>
                </a:lnTo>
                <a:lnTo>
                  <a:pt x="885" y="13443"/>
                </a:lnTo>
                <a:lnTo>
                  <a:pt x="1251" y="14053"/>
                </a:lnTo>
                <a:lnTo>
                  <a:pt x="1647" y="14663"/>
                </a:lnTo>
                <a:lnTo>
                  <a:pt x="2043" y="15242"/>
                </a:lnTo>
                <a:lnTo>
                  <a:pt x="2287" y="15486"/>
                </a:lnTo>
                <a:lnTo>
                  <a:pt x="2500" y="15730"/>
                </a:lnTo>
                <a:lnTo>
                  <a:pt x="2775" y="15943"/>
                </a:lnTo>
                <a:lnTo>
                  <a:pt x="3049" y="16156"/>
                </a:lnTo>
                <a:lnTo>
                  <a:pt x="3324" y="16339"/>
                </a:lnTo>
                <a:lnTo>
                  <a:pt x="3628" y="16492"/>
                </a:lnTo>
                <a:lnTo>
                  <a:pt x="3964" y="16614"/>
                </a:lnTo>
                <a:lnTo>
                  <a:pt x="4329" y="16675"/>
                </a:lnTo>
                <a:lnTo>
                  <a:pt x="4726" y="16736"/>
                </a:lnTo>
                <a:lnTo>
                  <a:pt x="5153" y="16766"/>
                </a:lnTo>
                <a:lnTo>
                  <a:pt x="5518" y="16736"/>
                </a:lnTo>
                <a:lnTo>
                  <a:pt x="5854" y="16705"/>
                </a:lnTo>
                <a:lnTo>
                  <a:pt x="6158" y="16644"/>
                </a:lnTo>
                <a:lnTo>
                  <a:pt x="6463" y="16553"/>
                </a:lnTo>
                <a:lnTo>
                  <a:pt x="6768" y="16431"/>
                </a:lnTo>
                <a:lnTo>
                  <a:pt x="7073" y="16248"/>
                </a:lnTo>
                <a:lnTo>
                  <a:pt x="7378" y="16065"/>
                </a:lnTo>
                <a:lnTo>
                  <a:pt x="7683" y="15852"/>
                </a:lnTo>
                <a:lnTo>
                  <a:pt x="8018" y="15608"/>
                </a:lnTo>
                <a:lnTo>
                  <a:pt x="8658" y="15029"/>
                </a:lnTo>
                <a:lnTo>
                  <a:pt x="9329" y="14358"/>
                </a:lnTo>
                <a:lnTo>
                  <a:pt x="10060" y="13535"/>
                </a:lnTo>
                <a:lnTo>
                  <a:pt x="10914" y="12620"/>
                </a:lnTo>
                <a:lnTo>
                  <a:pt x="12651" y="10700"/>
                </a:lnTo>
                <a:lnTo>
                  <a:pt x="13718" y="9572"/>
                </a:lnTo>
                <a:lnTo>
                  <a:pt x="14907" y="8322"/>
                </a:lnTo>
                <a:lnTo>
                  <a:pt x="16248" y="7011"/>
                </a:lnTo>
                <a:lnTo>
                  <a:pt x="17742" y="5579"/>
                </a:lnTo>
                <a:lnTo>
                  <a:pt x="19388" y="4055"/>
                </a:lnTo>
                <a:lnTo>
                  <a:pt x="21248" y="2469"/>
                </a:lnTo>
                <a:lnTo>
                  <a:pt x="21431" y="2256"/>
                </a:lnTo>
                <a:lnTo>
                  <a:pt x="21583" y="2012"/>
                </a:lnTo>
                <a:lnTo>
                  <a:pt x="21674" y="1768"/>
                </a:lnTo>
                <a:lnTo>
                  <a:pt x="21735" y="1494"/>
                </a:lnTo>
                <a:lnTo>
                  <a:pt x="21705" y="1220"/>
                </a:lnTo>
                <a:lnTo>
                  <a:pt x="21674" y="976"/>
                </a:lnTo>
                <a:lnTo>
                  <a:pt x="21552" y="701"/>
                </a:lnTo>
                <a:lnTo>
                  <a:pt x="21400" y="488"/>
                </a:lnTo>
                <a:lnTo>
                  <a:pt x="21187" y="275"/>
                </a:lnTo>
                <a:lnTo>
                  <a:pt x="20943" y="122"/>
                </a:lnTo>
                <a:lnTo>
                  <a:pt x="20699" y="31"/>
                </a:lnTo>
                <a:lnTo>
                  <a:pt x="20425" y="0"/>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29"/>
          <p:cNvSpPr/>
          <p:nvPr/>
        </p:nvSpPr>
        <p:spPr>
          <a:xfrm>
            <a:off x="8944600" y="44163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29"/>
          <p:cNvSpPr/>
          <p:nvPr/>
        </p:nvSpPr>
        <p:spPr>
          <a:xfrm>
            <a:off x="9685350" y="446130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29"/>
          <p:cNvSpPr/>
          <p:nvPr/>
        </p:nvSpPr>
        <p:spPr>
          <a:xfrm>
            <a:off x="39151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4. Brukerstøtte</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5097"/>
        <p:cNvGrpSpPr/>
        <p:nvPr/>
      </p:nvGrpSpPr>
      <p:grpSpPr>
        <a:xfrm>
          <a:off x="0" y="0"/>
          <a:ext cx="0" cy="0"/>
          <a:chOff x="0" y="0"/>
          <a:chExt cx="0" cy="0"/>
        </a:xfrm>
      </p:grpSpPr>
      <p:sp>
        <p:nvSpPr>
          <p:cNvPr id="5098" name="Google Shape;5098;p30"/>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Saker settes på vent dersom</a:t>
            </a:r>
            <a:r>
              <a:rPr lang="nb-NO"/>
              <a:t> behandlingen blir forsinket</a:t>
            </a:r>
            <a:endParaRPr/>
          </a:p>
        </p:txBody>
      </p:sp>
      <p:sp>
        <p:nvSpPr>
          <p:cNvPr id="5099" name="Google Shape;5099;p30"/>
          <p:cNvSpPr txBox="1"/>
          <p:nvPr/>
        </p:nvSpPr>
        <p:spPr>
          <a:xfrm>
            <a:off x="504374" y="1097275"/>
            <a:ext cx="7565425" cy="2340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1200"/>
              </a:spcAft>
              <a:buClr>
                <a:srgbClr val="000000"/>
              </a:buClr>
              <a:buSzPts val="770"/>
              <a:buFont typeface="Arial"/>
              <a:buNone/>
            </a:pPr>
            <a:r>
              <a:rPr lang="nb-NO" sz="930" b="0" i="0" u="none" strike="noStrike" cap="none">
                <a:solidFill>
                  <a:schemeClr val="tx1"/>
                </a:solidFill>
                <a:latin typeface="Arial"/>
                <a:ea typeface="Arial"/>
                <a:cs typeface="Arial"/>
                <a:sym typeface="Arial"/>
              </a:rPr>
              <a:t>Saker kan også settes på vent i ulike stadier av innsendingen. Det er operatør som setter saker på vent dersom det oppstår noe som gjør at det vil ta lengre tid å svare enn ellers*. I tillegg kan det oppstå sykdom eller annet fravær, og det håndteres på måten beskrevet nedenfor.</a:t>
            </a:r>
          </a:p>
        </p:txBody>
      </p:sp>
      <p:sp>
        <p:nvSpPr>
          <p:cNvPr id="5100" name="Google Shape;5100;p30"/>
          <p:cNvSpPr/>
          <p:nvPr/>
        </p:nvSpPr>
        <p:spPr>
          <a:xfrm>
            <a:off x="835550" y="1710700"/>
            <a:ext cx="2086800" cy="3251700"/>
          </a:xfrm>
          <a:prstGeom prst="rect">
            <a:avLst/>
          </a:prstGeom>
          <a:solidFill>
            <a:srgbClr val="CFDAF1">
              <a:alpha val="49019"/>
            </a:srgbClr>
          </a:solid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1400" b="0" i="0" u="none" strike="noStrike" cap="none">
                <a:solidFill>
                  <a:srgbClr val="000000"/>
                </a:solidFill>
                <a:latin typeface="Arial"/>
                <a:ea typeface="Arial"/>
                <a:cs typeface="Arial"/>
                <a:sym typeface="Arial"/>
              </a:rPr>
              <a:t>Sette sak på vent</a:t>
            </a:r>
            <a:endParaRPr sz="1400" b="0" i="0" u="none" strike="noStrike" cap="none">
              <a:solidFill>
                <a:srgbClr val="000000"/>
              </a:solidFill>
              <a:latin typeface="Arial"/>
              <a:ea typeface="Arial"/>
              <a:cs typeface="Arial"/>
              <a:sym typeface="Arial"/>
            </a:endParaRPr>
          </a:p>
        </p:txBody>
      </p:sp>
      <p:sp>
        <p:nvSpPr>
          <p:cNvPr id="5101" name="Google Shape;5101;p30"/>
          <p:cNvSpPr/>
          <p:nvPr/>
        </p:nvSpPr>
        <p:spPr>
          <a:xfrm>
            <a:off x="203100" y="3244546"/>
            <a:ext cx="2719200" cy="935700"/>
          </a:xfrm>
          <a:prstGeom prst="rect">
            <a:avLst/>
          </a:prstGeom>
          <a:solidFill>
            <a:srgbClr val="F3F3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2" name="Google Shape;5102;p30"/>
          <p:cNvSpPr txBox="1"/>
          <p:nvPr/>
        </p:nvSpPr>
        <p:spPr>
          <a:xfrm>
            <a:off x="1074192" y="3423700"/>
            <a:ext cx="1678500" cy="1950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1100" b="0" i="0" u="none" strike="noStrike" cap="none">
                <a:solidFill>
                  <a:srgbClr val="000000"/>
                </a:solidFill>
                <a:latin typeface="Arial"/>
                <a:ea typeface="Arial"/>
                <a:cs typeface="Arial"/>
                <a:sym typeface="Arial"/>
              </a:rPr>
              <a:t>På vent</a:t>
            </a:r>
            <a:endParaRPr sz="11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chemeClr val="dk1"/>
              </a:buClr>
              <a:buSzPts val="1100"/>
              <a:buFont typeface="Arial"/>
              <a:buNone/>
            </a:pPr>
            <a:r>
              <a:rPr lang="no-NO" sz="700" b="0" i="0" u="none" strike="noStrike" cap="none">
                <a:solidFill>
                  <a:schemeClr val="dk1"/>
                </a:solidFill>
                <a:latin typeface="Arial"/>
                <a:ea typeface="Arial"/>
                <a:cs typeface="Arial"/>
                <a:sym typeface="Arial"/>
              </a:rPr>
              <a:t>Når du venter på noe annet enn innmelder (eksempel på vent frem til relevant lønnskjøring)</a:t>
            </a:r>
            <a:endParaRPr sz="800" b="0" i="0" u="none" strike="noStrike" cap="none">
              <a:solidFill>
                <a:srgbClr val="000000"/>
              </a:solidFill>
              <a:latin typeface="Arial"/>
              <a:ea typeface="Arial"/>
              <a:cs typeface="Arial"/>
              <a:sym typeface="Arial"/>
            </a:endParaRPr>
          </a:p>
        </p:txBody>
      </p:sp>
      <p:sp>
        <p:nvSpPr>
          <p:cNvPr id="5103" name="Google Shape;5103;p30"/>
          <p:cNvSpPr txBox="1"/>
          <p:nvPr/>
        </p:nvSpPr>
        <p:spPr>
          <a:xfrm>
            <a:off x="1074192" y="2572075"/>
            <a:ext cx="1678500" cy="1950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no-NO" sz="1000" b="0" i="0" u="none" strike="noStrike" cap="none">
                <a:solidFill>
                  <a:srgbClr val="000000"/>
                </a:solidFill>
                <a:latin typeface="Arial"/>
                <a:ea typeface="Arial"/>
                <a:cs typeface="Arial"/>
                <a:sym typeface="Arial"/>
              </a:rPr>
              <a:t>På vent</a:t>
            </a:r>
            <a:endParaRPr sz="1000" b="0" i="0" u="none" strike="noStrike" cap="none">
              <a:solidFill>
                <a:srgbClr val="000000"/>
              </a:solidFill>
              <a:latin typeface="Arial"/>
              <a:ea typeface="Arial"/>
              <a:cs typeface="Arial"/>
              <a:sym typeface="Arial"/>
            </a:endParaRPr>
          </a:p>
        </p:txBody>
      </p:sp>
      <p:sp>
        <p:nvSpPr>
          <p:cNvPr id="5104" name="Google Shape;5104;p30"/>
          <p:cNvSpPr/>
          <p:nvPr/>
        </p:nvSpPr>
        <p:spPr>
          <a:xfrm>
            <a:off x="1074200" y="2157125"/>
            <a:ext cx="1459500" cy="1800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1100" b="1" i="0" u="none" strike="noStrike" cap="none">
                <a:solidFill>
                  <a:srgbClr val="00417D"/>
                </a:solidFill>
                <a:latin typeface="Arial"/>
                <a:ea typeface="Arial"/>
                <a:cs typeface="Arial"/>
                <a:sym typeface="Arial"/>
              </a:rPr>
              <a:t>Operatør setter sak på vent</a:t>
            </a:r>
            <a:endParaRPr sz="1100" b="1" i="0" u="none" strike="noStrike" cap="none">
              <a:solidFill>
                <a:srgbClr val="00417D"/>
              </a:solidFill>
              <a:latin typeface="Arial"/>
              <a:ea typeface="Arial"/>
              <a:cs typeface="Arial"/>
              <a:sym typeface="Arial"/>
            </a:endParaRPr>
          </a:p>
        </p:txBody>
      </p:sp>
      <p:cxnSp>
        <p:nvCxnSpPr>
          <p:cNvPr id="5105" name="Google Shape;5105;p30"/>
          <p:cNvCxnSpPr/>
          <p:nvPr/>
        </p:nvCxnSpPr>
        <p:spPr>
          <a:xfrm>
            <a:off x="203100" y="3101325"/>
            <a:ext cx="2719200" cy="0"/>
          </a:xfrm>
          <a:prstGeom prst="straightConnector1">
            <a:avLst/>
          </a:prstGeom>
          <a:noFill/>
          <a:ln w="9525" cap="flat" cmpd="sng">
            <a:solidFill>
              <a:srgbClr val="7D7D7D"/>
            </a:solidFill>
            <a:prstDash val="dash"/>
            <a:round/>
            <a:headEnd type="none" w="sm" len="sm"/>
            <a:tailEnd type="none" w="sm" len="sm"/>
          </a:ln>
        </p:spPr>
      </p:cxnSp>
      <p:sp>
        <p:nvSpPr>
          <p:cNvPr id="5106" name="Google Shape;5106;p30"/>
          <p:cNvSpPr/>
          <p:nvPr/>
        </p:nvSpPr>
        <p:spPr>
          <a:xfrm rot="-5400000">
            <a:off x="-216550" y="2642705"/>
            <a:ext cx="1110000" cy="1371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000000"/>
                </a:solidFill>
                <a:latin typeface="Arial"/>
                <a:ea typeface="Arial"/>
                <a:cs typeface="Arial"/>
                <a:sym typeface="Arial"/>
              </a:rPr>
              <a:t>Status</a:t>
            </a:r>
            <a:endParaRPr sz="800" b="1"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000000"/>
                </a:solidFill>
                <a:latin typeface="Arial"/>
                <a:ea typeface="Arial"/>
                <a:cs typeface="Arial"/>
                <a:sym typeface="Arial"/>
              </a:rPr>
              <a:t> innmelder</a:t>
            </a:r>
            <a:endParaRPr sz="800" b="1" i="0" u="none" strike="noStrike" cap="none">
              <a:solidFill>
                <a:srgbClr val="000000"/>
              </a:solidFill>
              <a:latin typeface="Arial"/>
              <a:ea typeface="Arial"/>
              <a:cs typeface="Arial"/>
              <a:sym typeface="Arial"/>
            </a:endParaRPr>
          </a:p>
        </p:txBody>
      </p:sp>
      <p:sp>
        <p:nvSpPr>
          <p:cNvPr id="5107" name="Google Shape;5107;p30"/>
          <p:cNvSpPr/>
          <p:nvPr/>
        </p:nvSpPr>
        <p:spPr>
          <a:xfrm rot="-5400000">
            <a:off x="-104375" y="3653950"/>
            <a:ext cx="925500" cy="1371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000000"/>
                </a:solidFill>
                <a:latin typeface="Arial"/>
                <a:ea typeface="Arial"/>
                <a:cs typeface="Arial"/>
                <a:sym typeface="Arial"/>
              </a:rPr>
              <a:t>Status</a:t>
            </a:r>
            <a:endParaRPr sz="800" b="1"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000000"/>
                </a:solidFill>
                <a:latin typeface="Arial"/>
                <a:ea typeface="Arial"/>
                <a:cs typeface="Arial"/>
                <a:sym typeface="Arial"/>
              </a:rPr>
              <a:t> Tjenestesenteret</a:t>
            </a:r>
            <a:endParaRPr sz="800" b="1" i="0" u="none" strike="noStrike" cap="none">
              <a:solidFill>
                <a:srgbClr val="000000"/>
              </a:solidFill>
              <a:latin typeface="Arial"/>
              <a:ea typeface="Arial"/>
              <a:cs typeface="Arial"/>
              <a:sym typeface="Arial"/>
            </a:endParaRPr>
          </a:p>
        </p:txBody>
      </p:sp>
      <p:cxnSp>
        <p:nvCxnSpPr>
          <p:cNvPr id="5108" name="Google Shape;5108;p30"/>
          <p:cNvCxnSpPr/>
          <p:nvPr/>
        </p:nvCxnSpPr>
        <p:spPr>
          <a:xfrm>
            <a:off x="203100" y="4294975"/>
            <a:ext cx="2719200" cy="0"/>
          </a:xfrm>
          <a:prstGeom prst="straightConnector1">
            <a:avLst/>
          </a:prstGeom>
          <a:noFill/>
          <a:ln w="9525" cap="flat" cmpd="sng">
            <a:solidFill>
              <a:srgbClr val="7D7D7D"/>
            </a:solidFill>
            <a:prstDash val="dash"/>
            <a:round/>
            <a:headEnd type="none" w="sm" len="sm"/>
            <a:tailEnd type="none" w="sm" len="sm"/>
          </a:ln>
        </p:spPr>
      </p:cxnSp>
      <p:sp>
        <p:nvSpPr>
          <p:cNvPr id="5109" name="Google Shape;5109;p30"/>
          <p:cNvSpPr/>
          <p:nvPr/>
        </p:nvSpPr>
        <p:spPr>
          <a:xfrm>
            <a:off x="1074200" y="4561475"/>
            <a:ext cx="1602300" cy="2274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no-NO" sz="700" b="0" i="0" u="none" strike="noStrike" cap="none">
                <a:solidFill>
                  <a:schemeClr val="dk1"/>
                </a:solidFill>
                <a:latin typeface="Arial"/>
                <a:ea typeface="Arial"/>
                <a:cs typeface="Arial"/>
                <a:sym typeface="Arial"/>
              </a:rPr>
              <a:t>Operatør kommuniserer hvorfor saken er satt på vent, og når den vil gjenopptas</a:t>
            </a:r>
            <a:endParaRPr sz="7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900"/>
              <a:buFont typeface="Arial"/>
              <a:buNone/>
            </a:pPr>
            <a:endParaRPr sz="900" b="0" i="0" u="none" strike="noStrike" cap="none">
              <a:solidFill>
                <a:schemeClr val="dk1"/>
              </a:solidFill>
              <a:latin typeface="Arial"/>
              <a:ea typeface="Arial"/>
              <a:cs typeface="Arial"/>
              <a:sym typeface="Arial"/>
            </a:endParaRPr>
          </a:p>
        </p:txBody>
      </p:sp>
      <p:sp>
        <p:nvSpPr>
          <p:cNvPr id="5110" name="Google Shape;5110;p30"/>
          <p:cNvSpPr/>
          <p:nvPr/>
        </p:nvSpPr>
        <p:spPr>
          <a:xfrm rot="-5400000">
            <a:off x="-216550" y="4573300"/>
            <a:ext cx="1110000" cy="1371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000000"/>
                </a:solidFill>
                <a:latin typeface="Arial"/>
                <a:ea typeface="Arial"/>
                <a:cs typeface="Arial"/>
                <a:sym typeface="Arial"/>
              </a:rPr>
              <a:t>Annen</a:t>
            </a:r>
            <a:endParaRPr sz="800" b="1"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000000"/>
                </a:solidFill>
                <a:latin typeface="Arial"/>
                <a:ea typeface="Arial"/>
                <a:cs typeface="Arial"/>
                <a:sym typeface="Arial"/>
              </a:rPr>
              <a:t>informasjon</a:t>
            </a:r>
            <a:endParaRPr sz="800" b="1" i="0" u="none" strike="noStrike" cap="none">
              <a:solidFill>
                <a:srgbClr val="000000"/>
              </a:solidFill>
              <a:latin typeface="Arial"/>
              <a:ea typeface="Arial"/>
              <a:cs typeface="Arial"/>
              <a:sym typeface="Arial"/>
            </a:endParaRPr>
          </a:p>
        </p:txBody>
      </p:sp>
      <p:sp>
        <p:nvSpPr>
          <p:cNvPr id="5111" name="Google Shape;5111;p30"/>
          <p:cNvSpPr/>
          <p:nvPr/>
        </p:nvSpPr>
        <p:spPr>
          <a:xfrm>
            <a:off x="3222800" y="1710700"/>
            <a:ext cx="4847000" cy="3251700"/>
          </a:xfrm>
          <a:prstGeom prst="rect">
            <a:avLst/>
          </a:prstGeom>
          <a:solidFill>
            <a:srgbClr val="CFDAF1">
              <a:alpha val="49019"/>
            </a:srgbClr>
          </a:solid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r>
              <a:rPr lang="no-NO" sz="1400" b="0" i="0" u="none" strike="noStrike" cap="none">
                <a:solidFill>
                  <a:srgbClr val="000000"/>
                </a:solidFill>
                <a:latin typeface="Arial"/>
                <a:ea typeface="Arial"/>
                <a:cs typeface="Arial"/>
                <a:sym typeface="Arial"/>
              </a:rPr>
              <a:t>Fravær</a:t>
            </a:r>
            <a:r>
              <a:rPr lang="nb-NO" sz="1400" b="0" i="0" u="none" strike="noStrike" cap="none">
                <a:solidFill>
                  <a:srgbClr val="000000"/>
                </a:solidFill>
                <a:latin typeface="Arial"/>
                <a:ea typeface="Arial"/>
                <a:cs typeface="Arial"/>
                <a:sym typeface="Arial"/>
              </a:rPr>
              <a:t> eller fratredelse</a:t>
            </a:r>
            <a:r>
              <a:rPr lang="no-NO" sz="1400" b="0" i="0" u="none" strike="noStrike" cap="none">
                <a:solidFill>
                  <a:srgbClr val="000000"/>
                </a:solidFill>
                <a:latin typeface="Arial"/>
                <a:ea typeface="Arial"/>
                <a:cs typeface="Arial"/>
                <a:sym typeface="Arial"/>
              </a:rPr>
              <a:t> hos operatør</a:t>
            </a:r>
            <a:r>
              <a:rPr lang="nb-NO" sz="1400" b="0" i="0" u="none" strike="noStrike" cap="none">
                <a:solidFill>
                  <a:srgbClr val="000000"/>
                </a:solidFill>
                <a:latin typeface="Arial"/>
                <a:ea typeface="Arial"/>
                <a:cs typeface="Arial"/>
                <a:sym typeface="Arial"/>
              </a:rPr>
              <a:t> eller innmelder</a:t>
            </a:r>
            <a:endParaRPr sz="1400" b="0" i="0" u="none" strike="noStrike" cap="none">
              <a:solidFill>
                <a:srgbClr val="000000"/>
              </a:solidFill>
              <a:latin typeface="Arial"/>
              <a:ea typeface="Arial"/>
              <a:cs typeface="Arial"/>
              <a:sym typeface="Arial"/>
            </a:endParaRPr>
          </a:p>
        </p:txBody>
      </p:sp>
      <p:sp>
        <p:nvSpPr>
          <p:cNvPr id="5112" name="Google Shape;5112;p30"/>
          <p:cNvSpPr txBox="1"/>
          <p:nvPr/>
        </p:nvSpPr>
        <p:spPr>
          <a:xfrm>
            <a:off x="3372349" y="2157125"/>
            <a:ext cx="4503289" cy="2674200"/>
          </a:xfrm>
          <a:prstGeom prst="rect">
            <a:avLst/>
          </a:prstGeom>
          <a:noFill/>
          <a:ln>
            <a:noFill/>
          </a:ln>
        </p:spPr>
        <p:txBody>
          <a:bodyPr spcFirstLastPara="1" wrap="square" lIns="91425" tIns="91425" rIns="91425" bIns="91425" anchor="t" anchorCtr="0">
            <a:noAutofit/>
          </a:bodyPr>
          <a:lstStyle/>
          <a:p>
            <a:pPr marL="0" marR="0" lvl="0" indent="0" algn="l" rtl="0">
              <a:lnSpc>
                <a:spcPct val="115000"/>
              </a:lnSpc>
              <a:spcBef>
                <a:spcPts val="0"/>
              </a:spcBef>
              <a:spcAft>
                <a:spcPts val="0"/>
              </a:spcAft>
              <a:buClr>
                <a:srgbClr val="000000"/>
              </a:buClr>
              <a:buSzPts val="1000"/>
              <a:buFont typeface="Arial"/>
              <a:buNone/>
            </a:pPr>
            <a:r>
              <a:rPr lang="no-NO" sz="900" b="1" i="0" u="none" strike="noStrike" cap="none">
                <a:solidFill>
                  <a:srgbClr val="000000"/>
                </a:solidFill>
                <a:latin typeface="Arial"/>
                <a:ea typeface="Arial"/>
                <a:cs typeface="Arial"/>
                <a:sym typeface="Arial"/>
              </a:rPr>
              <a:t>Dersom en operatør </a:t>
            </a:r>
            <a:r>
              <a:rPr lang="nb-NO" sz="900" b="1"/>
              <a:t>slutter eller </a:t>
            </a:r>
            <a:r>
              <a:rPr lang="no-NO" sz="900" b="1" i="0" u="none" strike="noStrike" cap="none">
                <a:solidFill>
                  <a:srgbClr val="000000"/>
                </a:solidFill>
                <a:latin typeface="Arial"/>
                <a:ea typeface="Arial"/>
                <a:cs typeface="Arial"/>
                <a:sym typeface="Arial"/>
              </a:rPr>
              <a:t>skal ha planlagt fravær og venter på svar i noen av sine saker, vil følgende gjøres</a:t>
            </a:r>
            <a:r>
              <a:rPr lang="nb-NO" sz="900" b="1" i="0" u="none" strike="noStrike" cap="none">
                <a:solidFill>
                  <a:srgbClr val="000000"/>
                </a:solidFill>
                <a:latin typeface="Arial"/>
                <a:ea typeface="Arial"/>
                <a:cs typeface="Arial"/>
                <a:sym typeface="Arial"/>
              </a:rPr>
              <a:t>:</a:t>
            </a:r>
            <a:r>
              <a:rPr lang="no-NO" sz="900" b="1" i="0" u="none" strike="noStrike" cap="none">
                <a:solidFill>
                  <a:srgbClr val="000000"/>
                </a:solidFill>
                <a:latin typeface="Arial"/>
                <a:ea typeface="Arial"/>
                <a:cs typeface="Arial"/>
                <a:sym typeface="Arial"/>
              </a:rPr>
              <a:t> </a:t>
            </a:r>
            <a:endParaRPr sz="900" b="1" i="0" u="none" strike="noStrike" cap="none">
              <a:solidFill>
                <a:srgbClr val="000000"/>
              </a:solidFill>
              <a:latin typeface="Arial"/>
              <a:ea typeface="Arial"/>
              <a:cs typeface="Arial"/>
              <a:sym typeface="Arial"/>
            </a:endParaRPr>
          </a:p>
          <a:p>
            <a:pPr marL="685800" marR="0" lvl="0" indent="-292100" algn="l" rtl="0">
              <a:lnSpc>
                <a:spcPct val="115000"/>
              </a:lnSpc>
              <a:spcBef>
                <a:spcPts val="0"/>
              </a:spcBef>
              <a:spcAft>
                <a:spcPts val="0"/>
              </a:spcAft>
              <a:buClr>
                <a:srgbClr val="000000"/>
              </a:buClr>
              <a:buSzPts val="1000"/>
              <a:buFont typeface="Arial"/>
              <a:buChar char="●"/>
            </a:pPr>
            <a:r>
              <a:rPr lang="no-NO" sz="900" b="0" i="0" u="none" strike="noStrike" cap="none">
                <a:solidFill>
                  <a:srgbClr val="000000"/>
                </a:solidFill>
                <a:latin typeface="Arial"/>
                <a:ea typeface="Arial"/>
                <a:cs typeface="Arial"/>
                <a:sym typeface="Arial"/>
              </a:rPr>
              <a:t>Saken settes tilbake som ufordelt (Operatør = Gruppenavn) </a:t>
            </a:r>
            <a:endParaRPr sz="900" b="0" i="0" u="none" strike="noStrike" cap="none">
              <a:solidFill>
                <a:srgbClr val="000000"/>
              </a:solidFill>
              <a:latin typeface="Arial"/>
              <a:ea typeface="Arial"/>
              <a:cs typeface="Arial"/>
              <a:sym typeface="Arial"/>
            </a:endParaRPr>
          </a:p>
          <a:p>
            <a:pPr marL="685800" marR="0" lvl="0" indent="-292100" algn="l" rtl="0">
              <a:lnSpc>
                <a:spcPct val="115000"/>
              </a:lnSpc>
              <a:spcBef>
                <a:spcPts val="0"/>
              </a:spcBef>
              <a:spcAft>
                <a:spcPts val="0"/>
              </a:spcAft>
              <a:buClr>
                <a:srgbClr val="000000"/>
              </a:buClr>
              <a:buSzPts val="1000"/>
              <a:buFont typeface="Arial"/>
              <a:buChar char="●"/>
            </a:pPr>
            <a:r>
              <a:rPr lang="no-NO" sz="900" b="0" i="0" u="none" strike="noStrike" cap="none">
                <a:solidFill>
                  <a:srgbClr val="000000"/>
                </a:solidFill>
                <a:latin typeface="Arial"/>
                <a:ea typeface="Arial"/>
                <a:cs typeface="Arial"/>
                <a:sym typeface="Arial"/>
              </a:rPr>
              <a:t>Saken vil da tas hånd om i fraværsperioden av en annen på </a:t>
            </a:r>
            <a:r>
              <a:rPr lang="no-NO" sz="900" b="0" i="0" u="none" strike="noStrike" cap="none">
                <a:solidFill>
                  <a:schemeClr val="tx1"/>
                </a:solidFill>
                <a:latin typeface="Arial"/>
                <a:ea typeface="Arial"/>
                <a:cs typeface="Arial"/>
                <a:sym typeface="Arial"/>
              </a:rPr>
              <a:t>Tjenestesenteret </a:t>
            </a:r>
            <a:endParaRPr sz="900" b="0" i="0" u="none" strike="noStrike" cap="none">
              <a:solidFill>
                <a:schemeClr val="tx1"/>
              </a:solidFill>
              <a:latin typeface="Arial"/>
              <a:ea typeface="Arial"/>
              <a:cs typeface="Arial"/>
              <a:sym typeface="Arial"/>
            </a:endParaRPr>
          </a:p>
          <a:p>
            <a:pPr marL="0" marR="0" lvl="0" indent="0" algn="l" rtl="0">
              <a:lnSpc>
                <a:spcPct val="115000"/>
              </a:lnSpc>
              <a:spcBef>
                <a:spcPts val="0"/>
              </a:spcBef>
              <a:spcAft>
                <a:spcPts val="0"/>
              </a:spcAft>
              <a:buClr>
                <a:srgbClr val="000000"/>
              </a:buClr>
              <a:buSzPts val="1000"/>
              <a:buFont typeface="Arial"/>
              <a:buNone/>
            </a:pPr>
            <a:endParaRPr sz="900" b="0" i="0" u="none" strike="noStrike" cap="none">
              <a:solidFill>
                <a:schemeClr val="tx1"/>
              </a:solidFill>
              <a:latin typeface="Arial"/>
              <a:ea typeface="Arial"/>
              <a:cs typeface="Arial"/>
              <a:sym typeface="Arial"/>
            </a:endParaRPr>
          </a:p>
          <a:p>
            <a:pPr marL="0" marR="0" lvl="0" indent="0" algn="l" rtl="0">
              <a:lnSpc>
                <a:spcPct val="115000"/>
              </a:lnSpc>
              <a:spcBef>
                <a:spcPts val="0"/>
              </a:spcBef>
              <a:spcAft>
                <a:spcPts val="0"/>
              </a:spcAft>
              <a:buClr>
                <a:srgbClr val="000000"/>
              </a:buClr>
              <a:buSzPts val="1000"/>
              <a:buFont typeface="Arial"/>
              <a:buNone/>
            </a:pPr>
            <a:r>
              <a:rPr lang="no-NO" sz="900" b="1" i="0" u="none" strike="noStrike" cap="none">
                <a:solidFill>
                  <a:schemeClr val="tx1"/>
                </a:solidFill>
                <a:latin typeface="Arial"/>
                <a:ea typeface="Arial"/>
                <a:cs typeface="Arial"/>
                <a:sym typeface="Arial"/>
              </a:rPr>
              <a:t>Dersom en operatør blir sykmeldt eller annet ikke-planlagt fravær, vil </a:t>
            </a:r>
            <a:r>
              <a:rPr lang="nb-NO" sz="900" b="1" i="0" u="none" strike="noStrike" cap="none">
                <a:solidFill>
                  <a:schemeClr val="tx1"/>
                </a:solidFill>
                <a:latin typeface="Arial"/>
                <a:ea typeface="Arial"/>
                <a:cs typeface="Arial"/>
                <a:sym typeface="Arial"/>
              </a:rPr>
              <a:t>Tjenestesenteret </a:t>
            </a:r>
            <a:r>
              <a:rPr lang="no-NO" sz="900" b="1" i="0" u="none" strike="noStrike" cap="none">
                <a:solidFill>
                  <a:schemeClr val="tx1"/>
                </a:solidFill>
                <a:latin typeface="Arial"/>
                <a:ea typeface="Arial"/>
                <a:cs typeface="Arial"/>
                <a:sym typeface="Arial"/>
              </a:rPr>
              <a:t>gjøre</a:t>
            </a:r>
            <a:r>
              <a:rPr lang="nb-NO" sz="900" b="1" i="0" u="none" strike="noStrike" cap="none">
                <a:solidFill>
                  <a:schemeClr val="tx1"/>
                </a:solidFill>
                <a:latin typeface="Arial"/>
                <a:ea typeface="Arial"/>
                <a:cs typeface="Arial"/>
                <a:sym typeface="Arial"/>
              </a:rPr>
              <a:t> følgende</a:t>
            </a:r>
            <a:r>
              <a:rPr lang="no-NO" sz="900" b="1" i="0" u="none" strike="noStrike" cap="none">
                <a:solidFill>
                  <a:schemeClr val="tx1"/>
                </a:solidFill>
                <a:latin typeface="Arial"/>
                <a:ea typeface="Arial"/>
                <a:cs typeface="Arial"/>
                <a:sym typeface="Arial"/>
              </a:rPr>
              <a:t>: </a:t>
            </a:r>
            <a:endParaRPr sz="900" b="1" i="0" u="none" strike="noStrike" cap="none">
              <a:solidFill>
                <a:schemeClr val="tx1"/>
              </a:solidFill>
              <a:latin typeface="Arial"/>
              <a:ea typeface="Arial"/>
              <a:cs typeface="Arial"/>
              <a:sym typeface="Arial"/>
            </a:endParaRPr>
          </a:p>
          <a:p>
            <a:pPr marL="685800" marR="0" lvl="0" indent="-292100" algn="l" rtl="0">
              <a:lnSpc>
                <a:spcPct val="115000"/>
              </a:lnSpc>
              <a:spcBef>
                <a:spcPts val="0"/>
              </a:spcBef>
              <a:spcAft>
                <a:spcPts val="0"/>
              </a:spcAft>
              <a:buClr>
                <a:srgbClr val="000000"/>
              </a:buClr>
              <a:buSzPts val="1000"/>
              <a:buFont typeface="Arial"/>
              <a:buChar char="●"/>
            </a:pPr>
            <a:r>
              <a:rPr lang="nb-NO" sz="900">
                <a:solidFill>
                  <a:schemeClr val="tx1"/>
                </a:solidFill>
              </a:rPr>
              <a:t>S</a:t>
            </a:r>
            <a:r>
              <a:rPr lang="nb-NO" sz="900" b="0" i="0" u="none" strike="noStrike" cap="none">
                <a:solidFill>
                  <a:schemeClr val="tx1"/>
                </a:solidFill>
                <a:latin typeface="Arial"/>
                <a:ea typeface="Arial"/>
                <a:cs typeface="Arial"/>
                <a:sym typeface="Arial"/>
              </a:rPr>
              <a:t>aken overføres til en annen operatør slik at innmelder blir fulgt opp</a:t>
            </a:r>
            <a:endParaRPr lang="nb-NO" sz="900">
              <a:solidFill>
                <a:schemeClr val="tx1"/>
              </a:solidFill>
            </a:endParaRPr>
          </a:p>
          <a:p>
            <a:pPr marL="685800" marR="0" lvl="0" indent="-292100" algn="l" rtl="0">
              <a:lnSpc>
                <a:spcPct val="115000"/>
              </a:lnSpc>
              <a:spcBef>
                <a:spcPts val="0"/>
              </a:spcBef>
              <a:spcAft>
                <a:spcPts val="0"/>
              </a:spcAft>
              <a:buClr>
                <a:srgbClr val="000000"/>
              </a:buClr>
              <a:buSzPts val="1000"/>
              <a:buFont typeface="Arial"/>
              <a:buChar char="●"/>
            </a:pPr>
            <a:endParaRPr lang="nb-NO" sz="900" b="0" i="0" u="none" strike="noStrike" cap="none">
              <a:solidFill>
                <a:schemeClr val="tx1"/>
              </a:solidFill>
              <a:latin typeface="Arial"/>
              <a:ea typeface="Arial"/>
              <a:cs typeface="Arial"/>
              <a:sym typeface="Arial"/>
            </a:endParaRPr>
          </a:p>
          <a:p>
            <a:pPr marR="0" lvl="0" algn="l" rtl="0">
              <a:lnSpc>
                <a:spcPct val="115000"/>
              </a:lnSpc>
              <a:spcBef>
                <a:spcPts val="0"/>
              </a:spcBef>
              <a:spcAft>
                <a:spcPts val="0"/>
              </a:spcAft>
              <a:buClr>
                <a:srgbClr val="000000"/>
              </a:buClr>
              <a:buSzPts val="1000"/>
            </a:pPr>
            <a:r>
              <a:rPr lang="nb-NO" sz="900" b="1">
                <a:solidFill>
                  <a:schemeClr val="tx1"/>
                </a:solidFill>
              </a:rPr>
              <a:t>Dersom innmelder slutter, eller blir sykmeldt eller annet ikke-planlagt fravær, må følgende gjøres:</a:t>
            </a:r>
          </a:p>
          <a:p>
            <a:pPr marL="685800" marR="0" lvl="0" indent="-292100" algn="l" rtl="0">
              <a:lnSpc>
                <a:spcPct val="115000"/>
              </a:lnSpc>
              <a:spcBef>
                <a:spcPts val="0"/>
              </a:spcBef>
              <a:spcAft>
                <a:spcPts val="0"/>
              </a:spcAft>
              <a:buClr>
                <a:srgbClr val="000000"/>
              </a:buClr>
              <a:buSzPts val="1000"/>
              <a:buFont typeface="Arial"/>
              <a:buChar char="●"/>
            </a:pPr>
            <a:r>
              <a:rPr lang="nb-NO" sz="900">
                <a:solidFill>
                  <a:schemeClr val="tx1"/>
                </a:solidFill>
              </a:rPr>
              <a:t>Ved sykmelding eller annet fravær: Enheten kontakter Tjenestesenteret </a:t>
            </a:r>
            <a:r>
              <a:rPr lang="nb-NO" sz="900"/>
              <a:t>for å endre innmelder på sakene</a:t>
            </a:r>
          </a:p>
          <a:p>
            <a:pPr marL="685800" marR="0" lvl="0" indent="-292100" algn="l" rtl="0">
              <a:lnSpc>
                <a:spcPct val="115000"/>
              </a:lnSpc>
              <a:spcBef>
                <a:spcPts val="0"/>
              </a:spcBef>
              <a:spcAft>
                <a:spcPts val="0"/>
              </a:spcAft>
              <a:buClr>
                <a:srgbClr val="000000"/>
              </a:buClr>
              <a:buSzPts val="1000"/>
              <a:buFont typeface="Arial"/>
              <a:buChar char="●"/>
            </a:pPr>
            <a:r>
              <a:rPr lang="nb-NO" sz="900"/>
              <a:t>Ved fratredelse: Den ansatte er selv ansvarlig for å kontakte Tjenestesenteret for å endre innmelder på sine saker</a:t>
            </a:r>
            <a:endParaRPr lang="nb-NO" sz="900" b="0" i="0" u="none" strike="noStrike" cap="none">
              <a:solidFill>
                <a:srgbClr val="000000"/>
              </a:solidFill>
              <a:latin typeface="Arial"/>
              <a:ea typeface="Arial"/>
              <a:cs typeface="Arial"/>
              <a:sym typeface="Arial"/>
            </a:endParaRPr>
          </a:p>
          <a:p>
            <a:pPr marR="0" lvl="0" algn="l" rtl="0">
              <a:lnSpc>
                <a:spcPct val="115000"/>
              </a:lnSpc>
              <a:spcBef>
                <a:spcPts val="0"/>
              </a:spcBef>
              <a:spcAft>
                <a:spcPts val="0"/>
              </a:spcAft>
              <a:buClr>
                <a:srgbClr val="000000"/>
              </a:buClr>
              <a:buSzPts val="1000"/>
            </a:pPr>
            <a:endParaRPr lang="nb-NO" sz="900">
              <a:solidFill>
                <a:srgbClr val="FF0000"/>
              </a:solidFill>
            </a:endParaRPr>
          </a:p>
        </p:txBody>
      </p:sp>
      <p:sp>
        <p:nvSpPr>
          <p:cNvPr id="5113" name="Google Shape;5113;p30"/>
          <p:cNvSpPr/>
          <p:nvPr/>
        </p:nvSpPr>
        <p:spPr>
          <a:xfrm>
            <a:off x="391515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4. Brukerstøtte</a:t>
            </a:r>
            <a:endParaRPr sz="700" b="1" i="0" u="none" strike="noStrike" cap="none">
              <a:solidFill>
                <a:srgbClr val="FFFFFF"/>
              </a:solidFill>
              <a:latin typeface="Calibri"/>
              <a:ea typeface="Calibri"/>
              <a:cs typeface="Calibri"/>
              <a:sym typeface="Calibri"/>
            </a:endParaRPr>
          </a:p>
        </p:txBody>
      </p:sp>
      <p:sp>
        <p:nvSpPr>
          <p:cNvPr id="2" name="TekstSylinder 1">
            <a:extLst>
              <a:ext uri="{FF2B5EF4-FFF2-40B4-BE49-F238E27FC236}">
                <a16:creationId xmlns:a16="http://schemas.microsoft.com/office/drawing/2014/main" id="{CCCC3A35-D2BD-9C7F-FC68-133FEA0C41AE}"/>
              </a:ext>
            </a:extLst>
          </p:cNvPr>
          <p:cNvSpPr txBox="1"/>
          <p:nvPr/>
        </p:nvSpPr>
        <p:spPr>
          <a:xfrm>
            <a:off x="8069799" y="4086850"/>
            <a:ext cx="1027136" cy="954107"/>
          </a:xfrm>
          <a:prstGeom prst="rect">
            <a:avLst/>
          </a:prstGeom>
          <a:noFill/>
        </p:spPr>
        <p:txBody>
          <a:bodyPr wrap="square" rtlCol="0">
            <a:spAutoFit/>
          </a:bodyPr>
          <a:lstStyle/>
          <a:p>
            <a:r>
              <a:rPr lang="nb-NO" sz="700"/>
              <a:t>* I denne versjonen har vi ikke målsatt behandlingstiden </a:t>
            </a:r>
            <a:r>
              <a:rPr lang="nb-NO" sz="700" err="1"/>
              <a:t>pga</a:t>
            </a:r>
            <a:r>
              <a:rPr lang="nb-NO" sz="700"/>
              <a:t> mangel på rapporteringsverktøy. Dette vil bli lagt til i revideringer av avtalen.  </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5117"/>
        <p:cNvGrpSpPr/>
        <p:nvPr/>
      </p:nvGrpSpPr>
      <p:grpSpPr>
        <a:xfrm>
          <a:off x="0" y="0"/>
          <a:ext cx="0" cy="0"/>
          <a:chOff x="0" y="0"/>
          <a:chExt cx="0" cy="0"/>
        </a:xfrm>
      </p:grpSpPr>
      <p:sp>
        <p:nvSpPr>
          <p:cNvPr id="5118" name="Google Shape;5118;p32"/>
          <p:cNvSpPr txBox="1">
            <a:spLocks noGrp="1"/>
          </p:cNvSpPr>
          <p:nvPr>
            <p:ph type="title"/>
          </p:nvPr>
        </p:nvSpPr>
        <p:spPr>
          <a:xfrm>
            <a:off x="0" y="2174700"/>
            <a:ext cx="9144000" cy="6465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b-NO">
                <a:solidFill>
                  <a:schemeClr val="bg1"/>
                </a:solidFill>
              </a:rPr>
              <a:t>Lederstøtte</a:t>
            </a:r>
          </a:p>
        </p:txBody>
      </p:sp>
      <p:sp>
        <p:nvSpPr>
          <p:cNvPr id="5119" name="Google Shape;5119;p32"/>
          <p:cNvSpPr txBox="1">
            <a:spLocks noGrp="1"/>
          </p:cNvSpPr>
          <p:nvPr>
            <p:ph type="title" idx="2"/>
          </p:nvPr>
        </p:nvSpPr>
        <p:spPr>
          <a:xfrm>
            <a:off x="3815250" y="963221"/>
            <a:ext cx="1513500" cy="10557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o-NO" sz="8000">
                <a:solidFill>
                  <a:srgbClr val="9DB7E1"/>
                </a:solidFill>
              </a:rPr>
              <a:t>5</a:t>
            </a:r>
            <a:endParaRPr sz="8000">
              <a:solidFill>
                <a:srgbClr val="9DB7E1"/>
              </a:solidFill>
            </a:endParaRPr>
          </a:p>
        </p:txBody>
      </p:sp>
      <p:sp>
        <p:nvSpPr>
          <p:cNvPr id="5120" name="Google Shape;5120;p32"/>
          <p:cNvSpPr txBox="1">
            <a:spLocks noGrp="1"/>
          </p:cNvSpPr>
          <p:nvPr>
            <p:ph type="title" idx="3"/>
          </p:nvPr>
        </p:nvSpPr>
        <p:spPr>
          <a:xfrm>
            <a:off x="0" y="3129375"/>
            <a:ext cx="9144000" cy="1011300"/>
          </a:xfrm>
          <a:prstGeom prst="rect">
            <a:avLst/>
          </a:prstGeom>
          <a:noFill/>
          <a:ln>
            <a:noFill/>
          </a:ln>
        </p:spPr>
        <p:txBody>
          <a:bodyPr spcFirstLastPara="1" wrap="square" lIns="91425" tIns="45700" rIns="91425" bIns="45700" anchor="t" anchorCtr="0">
            <a:noAutofit/>
          </a:bodyPr>
          <a:lstStyle/>
          <a:p>
            <a:pPr marL="0" lvl="0" indent="0" algn="ctr" rtl="0">
              <a:lnSpc>
                <a:spcPct val="100000"/>
              </a:lnSpc>
              <a:spcBef>
                <a:spcPts val="0"/>
              </a:spcBef>
              <a:spcAft>
                <a:spcPts val="0"/>
              </a:spcAft>
              <a:buSzPts val="600"/>
              <a:buNone/>
            </a:pPr>
            <a:r>
              <a:rPr lang="nb-NO" b="0">
                <a:solidFill>
                  <a:schemeClr val="bg1"/>
                </a:solidFill>
              </a:rPr>
              <a:t>Kontinuerlig lederstøtte</a:t>
            </a:r>
          </a:p>
          <a:p>
            <a:pPr marL="0" lvl="0" indent="0" algn="ctr" rtl="0">
              <a:lnSpc>
                <a:spcPct val="100000"/>
              </a:lnSpc>
              <a:spcBef>
                <a:spcPts val="0"/>
              </a:spcBef>
              <a:spcAft>
                <a:spcPts val="0"/>
              </a:spcAft>
              <a:buSzPts val="600"/>
              <a:buNone/>
            </a:pPr>
            <a:r>
              <a:rPr lang="nb-NO" b="0">
                <a:solidFill>
                  <a:schemeClr val="bg1"/>
                </a:solidFill>
              </a:rPr>
              <a:t>Proaktiv lederstøtte</a:t>
            </a:r>
          </a:p>
        </p:txBody>
      </p:sp>
      <p:pic>
        <p:nvPicPr>
          <p:cNvPr id="5121" name="Google Shape;5121;p32"/>
          <p:cNvPicPr preferRelativeResize="0"/>
          <p:nvPr/>
        </p:nvPicPr>
        <p:blipFill rotWithShape="1">
          <a:blip r:embed="rId3">
            <a:alphaModFix/>
          </a:blip>
          <a:srcRect/>
          <a:stretch/>
        </p:blipFill>
        <p:spPr>
          <a:xfrm>
            <a:off x="6754530" y="137447"/>
            <a:ext cx="2275502" cy="182375"/>
          </a:xfrm>
          <a:prstGeom prst="rect">
            <a:avLst/>
          </a:prstGeom>
          <a:noFill/>
          <a:ln>
            <a:noFill/>
          </a:ln>
        </p:spPr>
      </p:pic>
      <p:cxnSp>
        <p:nvCxnSpPr>
          <p:cNvPr id="5122" name="Google Shape;5122;p32"/>
          <p:cNvCxnSpPr/>
          <p:nvPr/>
        </p:nvCxnSpPr>
        <p:spPr>
          <a:xfrm>
            <a:off x="4572000" y="167800"/>
            <a:ext cx="0" cy="538800"/>
          </a:xfrm>
          <a:prstGeom prst="straightConnector1">
            <a:avLst/>
          </a:prstGeom>
          <a:noFill/>
          <a:ln w="9525" cap="flat" cmpd="sng">
            <a:solidFill>
              <a:schemeClr val="accent1"/>
            </a:solidFill>
            <a:prstDash val="solid"/>
            <a:round/>
            <a:headEnd type="none" w="sm" len="sm"/>
            <a:tailEnd type="none" w="sm" len="sm"/>
          </a:ln>
        </p:spPr>
      </p:cxnSp>
      <p:cxnSp>
        <p:nvCxnSpPr>
          <p:cNvPr id="5123" name="Google Shape;5123;p32"/>
          <p:cNvCxnSpPr/>
          <p:nvPr/>
        </p:nvCxnSpPr>
        <p:spPr>
          <a:xfrm>
            <a:off x="4572000" y="4310375"/>
            <a:ext cx="0" cy="538800"/>
          </a:xfrm>
          <a:prstGeom prst="straightConnector1">
            <a:avLst/>
          </a:prstGeom>
          <a:noFill/>
          <a:ln w="9525" cap="flat" cmpd="sng">
            <a:solidFill>
              <a:schemeClr val="accent1"/>
            </a:solidFill>
            <a:prstDash val="solid"/>
            <a:round/>
            <a:headEnd type="none" w="sm" len="sm"/>
            <a:tailEnd type="none" w="sm" len="sm"/>
          </a:ln>
        </p:spPr>
      </p:cxn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127"/>
        <p:cNvGrpSpPr/>
        <p:nvPr/>
      </p:nvGrpSpPr>
      <p:grpSpPr>
        <a:xfrm>
          <a:off x="0" y="0"/>
          <a:ext cx="0" cy="0"/>
          <a:chOff x="0" y="0"/>
          <a:chExt cx="0" cy="0"/>
        </a:xfrm>
      </p:grpSpPr>
      <p:sp>
        <p:nvSpPr>
          <p:cNvPr id="5128" name="Google Shape;5128;p33"/>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Lederstøtte tilbys på alle områder som Tjenestesenteret leverer tjenester på</a:t>
            </a:r>
            <a:endParaRPr/>
          </a:p>
        </p:txBody>
      </p:sp>
      <p:sp>
        <p:nvSpPr>
          <p:cNvPr id="5129" name="Google Shape;5129;p33"/>
          <p:cNvSpPr txBox="1">
            <a:spLocks noGrp="1"/>
          </p:cNvSpPr>
          <p:nvPr>
            <p:ph type="body" idx="1"/>
          </p:nvPr>
        </p:nvSpPr>
        <p:spPr>
          <a:xfrm>
            <a:off x="476250" y="2703025"/>
            <a:ext cx="4901700" cy="1586700"/>
          </a:xfrm>
          <a:prstGeom prst="rect">
            <a:avLst/>
          </a:prstGeom>
          <a:noFill/>
          <a:ln>
            <a:noFill/>
          </a:ln>
        </p:spPr>
        <p:txBody>
          <a:bodyPr spcFirstLastPara="1" wrap="square" lIns="91425" tIns="45700" rIns="91425" bIns="45700" anchor="t" anchorCtr="0">
            <a:noAutofit/>
          </a:bodyPr>
          <a:lstStyle/>
          <a:p>
            <a:pPr marL="0" lvl="0" indent="0" algn="l" rtl="0">
              <a:lnSpc>
                <a:spcPct val="150000"/>
              </a:lnSpc>
              <a:spcBef>
                <a:spcPts val="0"/>
              </a:spcBef>
              <a:spcAft>
                <a:spcPts val="0"/>
              </a:spcAft>
              <a:buSzPts val="2235"/>
              <a:buNone/>
            </a:pPr>
            <a:r>
              <a:rPr lang="no-NO" sz="1200"/>
              <a:t>Det er et viktig prinsipp at </a:t>
            </a:r>
            <a:r>
              <a:rPr lang="no-NO" sz="1200" b="1"/>
              <a:t>Tjenestesenteret skal være </a:t>
            </a:r>
            <a:r>
              <a:rPr lang="nb-NO" sz="1200" b="1"/>
              <a:t>objektive</a:t>
            </a:r>
            <a:r>
              <a:rPr lang="no-NO" sz="1200"/>
              <a:t>, og dette skal også gjenspeiles i den veiledningen og støtten de tilbyr. Enhetene skal få henvisninger i lover og regelverk som grunnlag for rådene som tilbys, og dersom det er behov for rådgivning og veiledning på områder Tjenestesenteret ikke tilbyr veiledning på, skal de henvise dem til rett sted på NTNU slik at de får den oppfølgingen de trenger.</a:t>
            </a:r>
            <a:endParaRPr sz="1200"/>
          </a:p>
        </p:txBody>
      </p:sp>
      <p:grpSp>
        <p:nvGrpSpPr>
          <p:cNvPr id="5130" name="Google Shape;5130;p33"/>
          <p:cNvGrpSpPr/>
          <p:nvPr/>
        </p:nvGrpSpPr>
        <p:grpSpPr>
          <a:xfrm>
            <a:off x="5510126" y="3233480"/>
            <a:ext cx="3634026" cy="1910118"/>
            <a:chOff x="238125" y="979400"/>
            <a:chExt cx="7143750" cy="3754900"/>
          </a:xfrm>
        </p:grpSpPr>
        <p:sp>
          <p:nvSpPr>
            <p:cNvPr id="5131" name="Google Shape;5131;p33"/>
            <p:cNvSpPr/>
            <p:nvPr/>
          </p:nvSpPr>
          <p:spPr>
            <a:xfrm>
              <a:off x="421775" y="2587150"/>
              <a:ext cx="809725" cy="1927250"/>
            </a:xfrm>
            <a:custGeom>
              <a:avLst/>
              <a:gdLst/>
              <a:ahLst/>
              <a:cxnLst/>
              <a:rect l="l" t="t" r="r" b="b"/>
              <a:pathLst>
                <a:path w="32389" h="77090" extrusionOk="0">
                  <a:moveTo>
                    <a:pt x="16712" y="0"/>
                  </a:moveTo>
                  <a:lnTo>
                    <a:pt x="16350" y="155"/>
                  </a:lnTo>
                  <a:lnTo>
                    <a:pt x="15833" y="466"/>
                  </a:lnTo>
                  <a:lnTo>
                    <a:pt x="15212" y="880"/>
                  </a:lnTo>
                  <a:lnTo>
                    <a:pt x="14488" y="1397"/>
                  </a:lnTo>
                  <a:lnTo>
                    <a:pt x="13711" y="2018"/>
                  </a:lnTo>
                  <a:lnTo>
                    <a:pt x="13039" y="2691"/>
                  </a:lnTo>
                  <a:lnTo>
                    <a:pt x="12728" y="3053"/>
                  </a:lnTo>
                  <a:lnTo>
                    <a:pt x="12470" y="3415"/>
                  </a:lnTo>
                  <a:lnTo>
                    <a:pt x="12263" y="3777"/>
                  </a:lnTo>
                  <a:lnTo>
                    <a:pt x="12108" y="4191"/>
                  </a:lnTo>
                  <a:lnTo>
                    <a:pt x="12056" y="4553"/>
                  </a:lnTo>
                  <a:lnTo>
                    <a:pt x="12004" y="4967"/>
                  </a:lnTo>
                  <a:lnTo>
                    <a:pt x="12159" y="6209"/>
                  </a:lnTo>
                  <a:lnTo>
                    <a:pt x="12315" y="7295"/>
                  </a:lnTo>
                  <a:lnTo>
                    <a:pt x="12470" y="8330"/>
                  </a:lnTo>
                  <a:lnTo>
                    <a:pt x="12728" y="9210"/>
                  </a:lnTo>
                  <a:lnTo>
                    <a:pt x="12987" y="10037"/>
                  </a:lnTo>
                  <a:lnTo>
                    <a:pt x="13246" y="10762"/>
                  </a:lnTo>
                  <a:lnTo>
                    <a:pt x="13556" y="11383"/>
                  </a:lnTo>
                  <a:lnTo>
                    <a:pt x="13867" y="11900"/>
                  </a:lnTo>
                  <a:lnTo>
                    <a:pt x="14177" y="12366"/>
                  </a:lnTo>
                  <a:lnTo>
                    <a:pt x="14488" y="12780"/>
                  </a:lnTo>
                  <a:lnTo>
                    <a:pt x="14798" y="13090"/>
                  </a:lnTo>
                  <a:lnTo>
                    <a:pt x="15057" y="13349"/>
                  </a:lnTo>
                  <a:lnTo>
                    <a:pt x="15626" y="13711"/>
                  </a:lnTo>
                  <a:lnTo>
                    <a:pt x="16091" y="13970"/>
                  </a:lnTo>
                  <a:lnTo>
                    <a:pt x="16505" y="14021"/>
                  </a:lnTo>
                  <a:lnTo>
                    <a:pt x="17178" y="14073"/>
                  </a:lnTo>
                  <a:lnTo>
                    <a:pt x="17799" y="14176"/>
                  </a:lnTo>
                  <a:lnTo>
                    <a:pt x="18006" y="14280"/>
                  </a:lnTo>
                  <a:lnTo>
                    <a:pt x="18109" y="14383"/>
                  </a:lnTo>
                  <a:lnTo>
                    <a:pt x="18937" y="17281"/>
                  </a:lnTo>
                  <a:lnTo>
                    <a:pt x="19817" y="20385"/>
                  </a:lnTo>
                  <a:lnTo>
                    <a:pt x="20748" y="23955"/>
                  </a:lnTo>
                  <a:lnTo>
                    <a:pt x="21679" y="27732"/>
                  </a:lnTo>
                  <a:lnTo>
                    <a:pt x="22455" y="31147"/>
                  </a:lnTo>
                  <a:lnTo>
                    <a:pt x="22766" y="32699"/>
                  </a:lnTo>
                  <a:lnTo>
                    <a:pt x="22973" y="33940"/>
                  </a:lnTo>
                  <a:lnTo>
                    <a:pt x="23128" y="34975"/>
                  </a:lnTo>
                  <a:lnTo>
                    <a:pt x="23128" y="35389"/>
                  </a:lnTo>
                  <a:lnTo>
                    <a:pt x="23128" y="35648"/>
                  </a:lnTo>
                  <a:lnTo>
                    <a:pt x="23024" y="36010"/>
                  </a:lnTo>
                  <a:lnTo>
                    <a:pt x="22766" y="36476"/>
                  </a:lnTo>
                  <a:lnTo>
                    <a:pt x="21990" y="37872"/>
                  </a:lnTo>
                  <a:lnTo>
                    <a:pt x="20851" y="39735"/>
                  </a:lnTo>
                  <a:lnTo>
                    <a:pt x="19351" y="42011"/>
                  </a:lnTo>
                  <a:lnTo>
                    <a:pt x="17644" y="44547"/>
                  </a:lnTo>
                  <a:lnTo>
                    <a:pt x="15677" y="47340"/>
                  </a:lnTo>
                  <a:lnTo>
                    <a:pt x="11487" y="53187"/>
                  </a:lnTo>
                  <a:lnTo>
                    <a:pt x="7348" y="58930"/>
                  </a:lnTo>
                  <a:lnTo>
                    <a:pt x="3726" y="63897"/>
                  </a:lnTo>
                  <a:lnTo>
                    <a:pt x="208" y="68657"/>
                  </a:lnTo>
                  <a:lnTo>
                    <a:pt x="53" y="68863"/>
                  </a:lnTo>
                  <a:lnTo>
                    <a:pt x="1" y="69122"/>
                  </a:lnTo>
                  <a:lnTo>
                    <a:pt x="1" y="69433"/>
                  </a:lnTo>
                  <a:lnTo>
                    <a:pt x="53" y="69691"/>
                  </a:lnTo>
                  <a:lnTo>
                    <a:pt x="1191" y="72537"/>
                  </a:lnTo>
                  <a:lnTo>
                    <a:pt x="1346" y="72847"/>
                  </a:lnTo>
                  <a:lnTo>
                    <a:pt x="4606" y="76728"/>
                  </a:lnTo>
                  <a:lnTo>
                    <a:pt x="4761" y="76883"/>
                  </a:lnTo>
                  <a:lnTo>
                    <a:pt x="4916" y="76986"/>
                  </a:lnTo>
                  <a:lnTo>
                    <a:pt x="5071" y="77038"/>
                  </a:lnTo>
                  <a:lnTo>
                    <a:pt x="5278" y="77090"/>
                  </a:lnTo>
                  <a:lnTo>
                    <a:pt x="5589" y="77090"/>
                  </a:lnTo>
                  <a:lnTo>
                    <a:pt x="5951" y="76935"/>
                  </a:lnTo>
                  <a:lnTo>
                    <a:pt x="6209" y="76728"/>
                  </a:lnTo>
                  <a:lnTo>
                    <a:pt x="6313" y="76572"/>
                  </a:lnTo>
                  <a:lnTo>
                    <a:pt x="6416" y="76417"/>
                  </a:lnTo>
                  <a:lnTo>
                    <a:pt x="6468" y="76262"/>
                  </a:lnTo>
                  <a:lnTo>
                    <a:pt x="6520" y="76055"/>
                  </a:lnTo>
                  <a:lnTo>
                    <a:pt x="6468" y="75900"/>
                  </a:lnTo>
                  <a:lnTo>
                    <a:pt x="6416" y="75693"/>
                  </a:lnTo>
                  <a:lnTo>
                    <a:pt x="6416" y="75589"/>
                  </a:lnTo>
                  <a:lnTo>
                    <a:pt x="6158" y="74555"/>
                  </a:lnTo>
                  <a:lnTo>
                    <a:pt x="6002" y="73623"/>
                  </a:lnTo>
                  <a:lnTo>
                    <a:pt x="5951" y="72796"/>
                  </a:lnTo>
                  <a:lnTo>
                    <a:pt x="5951" y="72071"/>
                  </a:lnTo>
                  <a:lnTo>
                    <a:pt x="6054" y="71347"/>
                  </a:lnTo>
                  <a:lnTo>
                    <a:pt x="6209" y="70726"/>
                  </a:lnTo>
                  <a:lnTo>
                    <a:pt x="6416" y="70157"/>
                  </a:lnTo>
                  <a:lnTo>
                    <a:pt x="6779" y="69588"/>
                  </a:lnTo>
                  <a:lnTo>
                    <a:pt x="7192" y="68967"/>
                  </a:lnTo>
                  <a:lnTo>
                    <a:pt x="8072" y="67880"/>
                  </a:lnTo>
                  <a:lnTo>
                    <a:pt x="11021" y="64362"/>
                  </a:lnTo>
                  <a:lnTo>
                    <a:pt x="15005" y="59551"/>
                  </a:lnTo>
                  <a:lnTo>
                    <a:pt x="19558" y="54015"/>
                  </a:lnTo>
                  <a:lnTo>
                    <a:pt x="21834" y="51169"/>
                  </a:lnTo>
                  <a:lnTo>
                    <a:pt x="24111" y="48324"/>
                  </a:lnTo>
                  <a:lnTo>
                    <a:pt x="26180" y="45581"/>
                  </a:lnTo>
                  <a:lnTo>
                    <a:pt x="28095" y="42995"/>
                  </a:lnTo>
                  <a:lnTo>
                    <a:pt x="29699" y="40615"/>
                  </a:lnTo>
                  <a:lnTo>
                    <a:pt x="30371" y="39580"/>
                  </a:lnTo>
                  <a:lnTo>
                    <a:pt x="30992" y="38597"/>
                  </a:lnTo>
                  <a:lnTo>
                    <a:pt x="31509" y="37717"/>
                  </a:lnTo>
                  <a:lnTo>
                    <a:pt x="31872" y="36889"/>
                  </a:lnTo>
                  <a:lnTo>
                    <a:pt x="32130" y="36217"/>
                  </a:lnTo>
                  <a:lnTo>
                    <a:pt x="32285" y="35648"/>
                  </a:lnTo>
                  <a:lnTo>
                    <a:pt x="32337" y="35130"/>
                  </a:lnTo>
                  <a:lnTo>
                    <a:pt x="32389" y="34458"/>
                  </a:lnTo>
                  <a:lnTo>
                    <a:pt x="32337" y="32854"/>
                  </a:lnTo>
                  <a:lnTo>
                    <a:pt x="32234" y="30991"/>
                  </a:lnTo>
                  <a:lnTo>
                    <a:pt x="32027" y="28974"/>
                  </a:lnTo>
                  <a:lnTo>
                    <a:pt x="31509" y="24990"/>
                  </a:lnTo>
                  <a:lnTo>
                    <a:pt x="31095" y="21834"/>
                  </a:lnTo>
                  <a:lnTo>
                    <a:pt x="31044" y="21730"/>
                  </a:lnTo>
                  <a:lnTo>
                    <a:pt x="27215" y="4967"/>
                  </a:lnTo>
                  <a:lnTo>
                    <a:pt x="27112" y="4760"/>
                  </a:lnTo>
                  <a:lnTo>
                    <a:pt x="27008" y="4605"/>
                  </a:lnTo>
                  <a:lnTo>
                    <a:pt x="24939" y="1552"/>
                  </a:lnTo>
                  <a:lnTo>
                    <a:pt x="24783" y="1397"/>
                  </a:lnTo>
                  <a:lnTo>
                    <a:pt x="24628" y="1242"/>
                  </a:lnTo>
                  <a:lnTo>
                    <a:pt x="24421" y="1190"/>
                  </a:lnTo>
                  <a:lnTo>
                    <a:pt x="24214" y="1087"/>
                  </a:lnTo>
                  <a:lnTo>
                    <a:pt x="17074"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2" name="Google Shape;5132;p33"/>
            <p:cNvSpPr/>
            <p:nvPr/>
          </p:nvSpPr>
          <p:spPr>
            <a:xfrm>
              <a:off x="521375" y="2478500"/>
              <a:ext cx="439800" cy="2153600"/>
            </a:xfrm>
            <a:custGeom>
              <a:avLst/>
              <a:gdLst/>
              <a:ahLst/>
              <a:cxnLst/>
              <a:rect l="l" t="t" r="r" b="b"/>
              <a:pathLst>
                <a:path w="17592" h="86144" extrusionOk="0">
                  <a:moveTo>
                    <a:pt x="3622" y="0"/>
                  </a:moveTo>
                  <a:lnTo>
                    <a:pt x="3208" y="104"/>
                  </a:lnTo>
                  <a:lnTo>
                    <a:pt x="2795" y="259"/>
                  </a:lnTo>
                  <a:lnTo>
                    <a:pt x="2381" y="414"/>
                  </a:lnTo>
                  <a:lnTo>
                    <a:pt x="2018" y="673"/>
                  </a:lnTo>
                  <a:lnTo>
                    <a:pt x="1708" y="983"/>
                  </a:lnTo>
                  <a:lnTo>
                    <a:pt x="1449" y="1345"/>
                  </a:lnTo>
                  <a:lnTo>
                    <a:pt x="1191" y="1759"/>
                  </a:lnTo>
                  <a:lnTo>
                    <a:pt x="984" y="2173"/>
                  </a:lnTo>
                  <a:lnTo>
                    <a:pt x="777" y="2639"/>
                  </a:lnTo>
                  <a:lnTo>
                    <a:pt x="570" y="3156"/>
                  </a:lnTo>
                  <a:lnTo>
                    <a:pt x="311" y="4191"/>
                  </a:lnTo>
                  <a:lnTo>
                    <a:pt x="156" y="5329"/>
                  </a:lnTo>
                  <a:lnTo>
                    <a:pt x="52" y="6519"/>
                  </a:lnTo>
                  <a:lnTo>
                    <a:pt x="1" y="7658"/>
                  </a:lnTo>
                  <a:lnTo>
                    <a:pt x="52" y="8796"/>
                  </a:lnTo>
                  <a:lnTo>
                    <a:pt x="156" y="9882"/>
                  </a:lnTo>
                  <a:lnTo>
                    <a:pt x="311" y="10814"/>
                  </a:lnTo>
                  <a:lnTo>
                    <a:pt x="518" y="11641"/>
                  </a:lnTo>
                  <a:lnTo>
                    <a:pt x="725" y="12314"/>
                  </a:lnTo>
                  <a:lnTo>
                    <a:pt x="932" y="12780"/>
                  </a:lnTo>
                  <a:lnTo>
                    <a:pt x="1035" y="12987"/>
                  </a:lnTo>
                  <a:lnTo>
                    <a:pt x="1139" y="13349"/>
                  </a:lnTo>
                  <a:lnTo>
                    <a:pt x="1346" y="14383"/>
                  </a:lnTo>
                  <a:lnTo>
                    <a:pt x="1605" y="15677"/>
                  </a:lnTo>
                  <a:lnTo>
                    <a:pt x="1812" y="17177"/>
                  </a:lnTo>
                  <a:lnTo>
                    <a:pt x="2174" y="19971"/>
                  </a:lnTo>
                  <a:lnTo>
                    <a:pt x="2381" y="21627"/>
                  </a:lnTo>
                  <a:lnTo>
                    <a:pt x="3001" y="24576"/>
                  </a:lnTo>
                  <a:lnTo>
                    <a:pt x="4450" y="31250"/>
                  </a:lnTo>
                  <a:lnTo>
                    <a:pt x="5226" y="35027"/>
                  </a:lnTo>
                  <a:lnTo>
                    <a:pt x="5847" y="38545"/>
                  </a:lnTo>
                  <a:lnTo>
                    <a:pt x="6106" y="40097"/>
                  </a:lnTo>
                  <a:lnTo>
                    <a:pt x="6313" y="41494"/>
                  </a:lnTo>
                  <a:lnTo>
                    <a:pt x="6468" y="42581"/>
                  </a:lnTo>
                  <a:lnTo>
                    <a:pt x="6468" y="43357"/>
                  </a:lnTo>
                  <a:lnTo>
                    <a:pt x="6520" y="45995"/>
                  </a:lnTo>
                  <a:lnTo>
                    <a:pt x="6727" y="50910"/>
                  </a:lnTo>
                  <a:lnTo>
                    <a:pt x="7347" y="64155"/>
                  </a:lnTo>
                  <a:lnTo>
                    <a:pt x="8279" y="82367"/>
                  </a:lnTo>
                  <a:lnTo>
                    <a:pt x="12366" y="86144"/>
                  </a:lnTo>
                  <a:lnTo>
                    <a:pt x="17592" y="84385"/>
                  </a:lnTo>
                  <a:lnTo>
                    <a:pt x="15005" y="81281"/>
                  </a:lnTo>
                  <a:lnTo>
                    <a:pt x="14384" y="80711"/>
                  </a:lnTo>
                  <a:lnTo>
                    <a:pt x="14073" y="80349"/>
                  </a:lnTo>
                  <a:lnTo>
                    <a:pt x="13763" y="79935"/>
                  </a:lnTo>
                  <a:lnTo>
                    <a:pt x="13504" y="79418"/>
                  </a:lnTo>
                  <a:lnTo>
                    <a:pt x="13246" y="78745"/>
                  </a:lnTo>
                  <a:lnTo>
                    <a:pt x="13039" y="77918"/>
                  </a:lnTo>
                  <a:lnTo>
                    <a:pt x="12832" y="76883"/>
                  </a:lnTo>
                  <a:lnTo>
                    <a:pt x="12780" y="76417"/>
                  </a:lnTo>
                  <a:lnTo>
                    <a:pt x="12780" y="75589"/>
                  </a:lnTo>
                  <a:lnTo>
                    <a:pt x="12832" y="73003"/>
                  </a:lnTo>
                  <a:lnTo>
                    <a:pt x="12935" y="69381"/>
                  </a:lnTo>
                  <a:lnTo>
                    <a:pt x="13142" y="64776"/>
                  </a:lnTo>
                  <a:lnTo>
                    <a:pt x="13608" y="53704"/>
                  </a:lnTo>
                  <a:lnTo>
                    <a:pt x="14280" y="41287"/>
                  </a:lnTo>
                  <a:lnTo>
                    <a:pt x="15522" y="18367"/>
                  </a:lnTo>
                  <a:lnTo>
                    <a:pt x="16091" y="8020"/>
                  </a:lnTo>
                  <a:lnTo>
                    <a:pt x="15988" y="7761"/>
                  </a:lnTo>
                  <a:lnTo>
                    <a:pt x="15626" y="6985"/>
                  </a:lnTo>
                  <a:lnTo>
                    <a:pt x="15367" y="6519"/>
                  </a:lnTo>
                  <a:lnTo>
                    <a:pt x="15005" y="5950"/>
                  </a:lnTo>
                  <a:lnTo>
                    <a:pt x="14539" y="5278"/>
                  </a:lnTo>
                  <a:lnTo>
                    <a:pt x="13970" y="4657"/>
                  </a:lnTo>
                  <a:lnTo>
                    <a:pt x="13246" y="3932"/>
                  </a:lnTo>
                  <a:lnTo>
                    <a:pt x="12470" y="3260"/>
                  </a:lnTo>
                  <a:lnTo>
                    <a:pt x="11538" y="2587"/>
                  </a:lnTo>
                  <a:lnTo>
                    <a:pt x="10452" y="1966"/>
                  </a:lnTo>
                  <a:lnTo>
                    <a:pt x="9262" y="1345"/>
                  </a:lnTo>
                  <a:lnTo>
                    <a:pt x="8589" y="1087"/>
                  </a:lnTo>
                  <a:lnTo>
                    <a:pt x="7865" y="828"/>
                  </a:lnTo>
                  <a:lnTo>
                    <a:pt x="7141" y="621"/>
                  </a:lnTo>
                  <a:lnTo>
                    <a:pt x="6364" y="414"/>
                  </a:lnTo>
                  <a:lnTo>
                    <a:pt x="5537" y="207"/>
                  </a:lnTo>
                  <a:lnTo>
                    <a:pt x="4657" y="52"/>
                  </a:lnTo>
                  <a:lnTo>
                    <a:pt x="4140"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3" name="Google Shape;5133;p33"/>
            <p:cNvSpPr/>
            <p:nvPr/>
          </p:nvSpPr>
          <p:spPr>
            <a:xfrm>
              <a:off x="671425" y="4427725"/>
              <a:ext cx="424275" cy="306575"/>
            </a:xfrm>
            <a:custGeom>
              <a:avLst/>
              <a:gdLst/>
              <a:ahLst/>
              <a:cxnLst/>
              <a:rect l="l" t="t" r="r" b="b"/>
              <a:pathLst>
                <a:path w="16971" h="12263" extrusionOk="0">
                  <a:moveTo>
                    <a:pt x="1966" y="0"/>
                  </a:moveTo>
                  <a:lnTo>
                    <a:pt x="1811" y="104"/>
                  </a:lnTo>
                  <a:lnTo>
                    <a:pt x="1449" y="466"/>
                  </a:lnTo>
                  <a:lnTo>
                    <a:pt x="1087" y="932"/>
                  </a:lnTo>
                  <a:lnTo>
                    <a:pt x="673" y="1501"/>
                  </a:lnTo>
                  <a:lnTo>
                    <a:pt x="362" y="2173"/>
                  </a:lnTo>
                  <a:lnTo>
                    <a:pt x="207" y="2536"/>
                  </a:lnTo>
                  <a:lnTo>
                    <a:pt x="104" y="2949"/>
                  </a:lnTo>
                  <a:lnTo>
                    <a:pt x="52" y="3363"/>
                  </a:lnTo>
                  <a:lnTo>
                    <a:pt x="0" y="3777"/>
                  </a:lnTo>
                  <a:lnTo>
                    <a:pt x="0" y="4243"/>
                  </a:lnTo>
                  <a:lnTo>
                    <a:pt x="52" y="4709"/>
                  </a:lnTo>
                  <a:lnTo>
                    <a:pt x="207" y="5174"/>
                  </a:lnTo>
                  <a:lnTo>
                    <a:pt x="362" y="5692"/>
                  </a:lnTo>
                  <a:lnTo>
                    <a:pt x="569" y="6209"/>
                  </a:lnTo>
                  <a:lnTo>
                    <a:pt x="776" y="6726"/>
                  </a:lnTo>
                  <a:lnTo>
                    <a:pt x="1035" y="7709"/>
                  </a:lnTo>
                  <a:lnTo>
                    <a:pt x="1242" y="8692"/>
                  </a:lnTo>
                  <a:lnTo>
                    <a:pt x="1345" y="9572"/>
                  </a:lnTo>
                  <a:lnTo>
                    <a:pt x="1345" y="10348"/>
                  </a:lnTo>
                  <a:lnTo>
                    <a:pt x="1397" y="10969"/>
                  </a:lnTo>
                  <a:lnTo>
                    <a:pt x="1345" y="11486"/>
                  </a:lnTo>
                  <a:lnTo>
                    <a:pt x="2329" y="11486"/>
                  </a:lnTo>
                  <a:lnTo>
                    <a:pt x="2277" y="10814"/>
                  </a:lnTo>
                  <a:lnTo>
                    <a:pt x="2329" y="9261"/>
                  </a:lnTo>
                  <a:lnTo>
                    <a:pt x="2432" y="8382"/>
                  </a:lnTo>
                  <a:lnTo>
                    <a:pt x="2535" y="7554"/>
                  </a:lnTo>
                  <a:lnTo>
                    <a:pt x="2639" y="7192"/>
                  </a:lnTo>
                  <a:lnTo>
                    <a:pt x="2742" y="6882"/>
                  </a:lnTo>
                  <a:lnTo>
                    <a:pt x="2898" y="6623"/>
                  </a:lnTo>
                  <a:lnTo>
                    <a:pt x="3053" y="6468"/>
                  </a:lnTo>
                  <a:lnTo>
                    <a:pt x="3777" y="6882"/>
                  </a:lnTo>
                  <a:lnTo>
                    <a:pt x="4760" y="7606"/>
                  </a:lnTo>
                  <a:lnTo>
                    <a:pt x="7244" y="9313"/>
                  </a:lnTo>
                  <a:lnTo>
                    <a:pt x="8537" y="10193"/>
                  </a:lnTo>
                  <a:lnTo>
                    <a:pt x="9675" y="10969"/>
                  </a:lnTo>
                  <a:lnTo>
                    <a:pt x="10658" y="11538"/>
                  </a:lnTo>
                  <a:lnTo>
                    <a:pt x="11021" y="11693"/>
                  </a:lnTo>
                  <a:lnTo>
                    <a:pt x="11331" y="11797"/>
                  </a:lnTo>
                  <a:lnTo>
                    <a:pt x="12676" y="12004"/>
                  </a:lnTo>
                  <a:lnTo>
                    <a:pt x="14332" y="12211"/>
                  </a:lnTo>
                  <a:lnTo>
                    <a:pt x="15160" y="12262"/>
                  </a:lnTo>
                  <a:lnTo>
                    <a:pt x="16143" y="12262"/>
                  </a:lnTo>
                  <a:lnTo>
                    <a:pt x="16401" y="12211"/>
                  </a:lnTo>
                  <a:lnTo>
                    <a:pt x="16557" y="12107"/>
                  </a:lnTo>
                  <a:lnTo>
                    <a:pt x="16660" y="12004"/>
                  </a:lnTo>
                  <a:lnTo>
                    <a:pt x="16815" y="11745"/>
                  </a:lnTo>
                  <a:lnTo>
                    <a:pt x="16919" y="11383"/>
                  </a:lnTo>
                  <a:lnTo>
                    <a:pt x="16970" y="10969"/>
                  </a:lnTo>
                  <a:lnTo>
                    <a:pt x="16919" y="10503"/>
                  </a:lnTo>
                  <a:lnTo>
                    <a:pt x="16815" y="10038"/>
                  </a:lnTo>
                  <a:lnTo>
                    <a:pt x="16608" y="9572"/>
                  </a:lnTo>
                  <a:lnTo>
                    <a:pt x="16298" y="9106"/>
                  </a:lnTo>
                  <a:lnTo>
                    <a:pt x="15936" y="8692"/>
                  </a:lnTo>
                  <a:lnTo>
                    <a:pt x="15367" y="8278"/>
                  </a:lnTo>
                  <a:lnTo>
                    <a:pt x="14694" y="7813"/>
                  </a:lnTo>
                  <a:lnTo>
                    <a:pt x="13090" y="6830"/>
                  </a:lnTo>
                  <a:lnTo>
                    <a:pt x="11693" y="6054"/>
                  </a:lnTo>
                  <a:lnTo>
                    <a:pt x="11124" y="5743"/>
                  </a:lnTo>
                  <a:lnTo>
                    <a:pt x="11021" y="5743"/>
                  </a:lnTo>
                  <a:lnTo>
                    <a:pt x="10969" y="5795"/>
                  </a:lnTo>
                  <a:lnTo>
                    <a:pt x="10917" y="5899"/>
                  </a:lnTo>
                  <a:lnTo>
                    <a:pt x="10865" y="6209"/>
                  </a:lnTo>
                  <a:lnTo>
                    <a:pt x="10762" y="6416"/>
                  </a:lnTo>
                  <a:lnTo>
                    <a:pt x="10607" y="6571"/>
                  </a:lnTo>
                  <a:lnTo>
                    <a:pt x="10400" y="6675"/>
                  </a:lnTo>
                  <a:lnTo>
                    <a:pt x="10089" y="6726"/>
                  </a:lnTo>
                  <a:lnTo>
                    <a:pt x="9624" y="6726"/>
                  </a:lnTo>
                  <a:lnTo>
                    <a:pt x="9054" y="6675"/>
                  </a:lnTo>
                  <a:lnTo>
                    <a:pt x="8589" y="6519"/>
                  </a:lnTo>
                  <a:lnTo>
                    <a:pt x="8123" y="6312"/>
                  </a:lnTo>
                  <a:lnTo>
                    <a:pt x="7658" y="6054"/>
                  </a:lnTo>
                  <a:lnTo>
                    <a:pt x="7192" y="5743"/>
                  </a:lnTo>
                  <a:lnTo>
                    <a:pt x="6675" y="5329"/>
                  </a:lnTo>
                  <a:lnTo>
                    <a:pt x="6209" y="4915"/>
                  </a:lnTo>
                  <a:lnTo>
                    <a:pt x="5278" y="3984"/>
                  </a:lnTo>
                  <a:lnTo>
                    <a:pt x="4346" y="3001"/>
                  </a:lnTo>
                  <a:lnTo>
                    <a:pt x="3570" y="1966"/>
                  </a:lnTo>
                  <a:lnTo>
                    <a:pt x="2898" y="1035"/>
                  </a:lnTo>
                  <a:lnTo>
                    <a:pt x="2432" y="207"/>
                  </a:lnTo>
                  <a:lnTo>
                    <a:pt x="2277" y="52"/>
                  </a:lnTo>
                  <a:lnTo>
                    <a:pt x="212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4" name="Google Shape;5134;p33"/>
            <p:cNvSpPr/>
            <p:nvPr/>
          </p:nvSpPr>
          <p:spPr>
            <a:xfrm>
              <a:off x="300200" y="4227225"/>
              <a:ext cx="337625" cy="459200"/>
            </a:xfrm>
            <a:custGeom>
              <a:avLst/>
              <a:gdLst/>
              <a:ahLst/>
              <a:cxnLst/>
              <a:rect l="l" t="t" r="r" b="b"/>
              <a:pathLst>
                <a:path w="13505" h="18368" extrusionOk="0">
                  <a:moveTo>
                    <a:pt x="7037" y="1"/>
                  </a:moveTo>
                  <a:lnTo>
                    <a:pt x="6571" y="53"/>
                  </a:lnTo>
                  <a:lnTo>
                    <a:pt x="5950" y="208"/>
                  </a:lnTo>
                  <a:lnTo>
                    <a:pt x="5329" y="467"/>
                  </a:lnTo>
                  <a:lnTo>
                    <a:pt x="4657" y="829"/>
                  </a:lnTo>
                  <a:lnTo>
                    <a:pt x="4346" y="1036"/>
                  </a:lnTo>
                  <a:lnTo>
                    <a:pt x="4036" y="1294"/>
                  </a:lnTo>
                  <a:lnTo>
                    <a:pt x="3726" y="1605"/>
                  </a:lnTo>
                  <a:lnTo>
                    <a:pt x="3415" y="1915"/>
                  </a:lnTo>
                  <a:lnTo>
                    <a:pt x="3156" y="2277"/>
                  </a:lnTo>
                  <a:lnTo>
                    <a:pt x="2950" y="2691"/>
                  </a:lnTo>
                  <a:lnTo>
                    <a:pt x="2743" y="3157"/>
                  </a:lnTo>
                  <a:lnTo>
                    <a:pt x="2587" y="3674"/>
                  </a:lnTo>
                  <a:lnTo>
                    <a:pt x="2432" y="4244"/>
                  </a:lnTo>
                  <a:lnTo>
                    <a:pt x="2329" y="4761"/>
                  </a:lnTo>
                  <a:lnTo>
                    <a:pt x="1966" y="5744"/>
                  </a:lnTo>
                  <a:lnTo>
                    <a:pt x="1501" y="6623"/>
                  </a:lnTo>
                  <a:lnTo>
                    <a:pt x="1087" y="7400"/>
                  </a:lnTo>
                  <a:lnTo>
                    <a:pt x="673" y="8072"/>
                  </a:lnTo>
                  <a:lnTo>
                    <a:pt x="363" y="8538"/>
                  </a:lnTo>
                  <a:lnTo>
                    <a:pt x="0" y="8952"/>
                  </a:lnTo>
                  <a:lnTo>
                    <a:pt x="777" y="9521"/>
                  </a:lnTo>
                  <a:lnTo>
                    <a:pt x="1190" y="8952"/>
                  </a:lnTo>
                  <a:lnTo>
                    <a:pt x="2122" y="7762"/>
                  </a:lnTo>
                  <a:lnTo>
                    <a:pt x="2691" y="7089"/>
                  </a:lnTo>
                  <a:lnTo>
                    <a:pt x="3260" y="6468"/>
                  </a:lnTo>
                  <a:lnTo>
                    <a:pt x="3570" y="6261"/>
                  </a:lnTo>
                  <a:lnTo>
                    <a:pt x="3829" y="6054"/>
                  </a:lnTo>
                  <a:lnTo>
                    <a:pt x="4088" y="5951"/>
                  </a:lnTo>
                  <a:lnTo>
                    <a:pt x="4295" y="5899"/>
                  </a:lnTo>
                  <a:lnTo>
                    <a:pt x="4657" y="6623"/>
                  </a:lnTo>
                  <a:lnTo>
                    <a:pt x="5071" y="7762"/>
                  </a:lnTo>
                  <a:lnTo>
                    <a:pt x="6054" y="10607"/>
                  </a:lnTo>
                  <a:lnTo>
                    <a:pt x="6519" y="12056"/>
                  </a:lnTo>
                  <a:lnTo>
                    <a:pt x="7037" y="13349"/>
                  </a:lnTo>
                  <a:lnTo>
                    <a:pt x="7502" y="14436"/>
                  </a:lnTo>
                  <a:lnTo>
                    <a:pt x="7709" y="14798"/>
                  </a:lnTo>
                  <a:lnTo>
                    <a:pt x="7916" y="15057"/>
                  </a:lnTo>
                  <a:lnTo>
                    <a:pt x="8848" y="16040"/>
                  </a:lnTo>
                  <a:lnTo>
                    <a:pt x="9417" y="16609"/>
                  </a:lnTo>
                  <a:lnTo>
                    <a:pt x="10038" y="17126"/>
                  </a:lnTo>
                  <a:lnTo>
                    <a:pt x="10659" y="17592"/>
                  </a:lnTo>
                  <a:lnTo>
                    <a:pt x="11228" y="18006"/>
                  </a:lnTo>
                  <a:lnTo>
                    <a:pt x="11745" y="18264"/>
                  </a:lnTo>
                  <a:lnTo>
                    <a:pt x="11952" y="18316"/>
                  </a:lnTo>
                  <a:lnTo>
                    <a:pt x="12107" y="18368"/>
                  </a:lnTo>
                  <a:lnTo>
                    <a:pt x="12262" y="18368"/>
                  </a:lnTo>
                  <a:lnTo>
                    <a:pt x="12418" y="18316"/>
                  </a:lnTo>
                  <a:lnTo>
                    <a:pt x="12728" y="18109"/>
                  </a:lnTo>
                  <a:lnTo>
                    <a:pt x="12987" y="17799"/>
                  </a:lnTo>
                  <a:lnTo>
                    <a:pt x="13245" y="17437"/>
                  </a:lnTo>
                  <a:lnTo>
                    <a:pt x="13401" y="16971"/>
                  </a:lnTo>
                  <a:lnTo>
                    <a:pt x="13504" y="16402"/>
                  </a:lnTo>
                  <a:lnTo>
                    <a:pt x="13504" y="15833"/>
                  </a:lnTo>
                  <a:lnTo>
                    <a:pt x="13452" y="15264"/>
                  </a:lnTo>
                  <a:lnTo>
                    <a:pt x="13245" y="14539"/>
                  </a:lnTo>
                  <a:lnTo>
                    <a:pt x="12987" y="13763"/>
                  </a:lnTo>
                  <a:lnTo>
                    <a:pt x="12262" y="12004"/>
                  </a:lnTo>
                  <a:lnTo>
                    <a:pt x="11590" y="10607"/>
                  </a:lnTo>
                  <a:lnTo>
                    <a:pt x="11279" y="10038"/>
                  </a:lnTo>
                  <a:lnTo>
                    <a:pt x="11176" y="9986"/>
                  </a:lnTo>
                  <a:lnTo>
                    <a:pt x="11124" y="9935"/>
                  </a:lnTo>
                  <a:lnTo>
                    <a:pt x="11021" y="10038"/>
                  </a:lnTo>
                  <a:lnTo>
                    <a:pt x="10762" y="10245"/>
                  </a:lnTo>
                  <a:lnTo>
                    <a:pt x="10607" y="10349"/>
                  </a:lnTo>
                  <a:lnTo>
                    <a:pt x="10400" y="10400"/>
                  </a:lnTo>
                  <a:lnTo>
                    <a:pt x="10141" y="10349"/>
                  </a:lnTo>
                  <a:lnTo>
                    <a:pt x="9831" y="10245"/>
                  </a:lnTo>
                  <a:lnTo>
                    <a:pt x="9520" y="9935"/>
                  </a:lnTo>
                  <a:lnTo>
                    <a:pt x="9055" y="9573"/>
                  </a:lnTo>
                  <a:lnTo>
                    <a:pt x="8796" y="9159"/>
                  </a:lnTo>
                  <a:lnTo>
                    <a:pt x="8537" y="8745"/>
                  </a:lnTo>
                  <a:lnTo>
                    <a:pt x="8279" y="8227"/>
                  </a:lnTo>
                  <a:lnTo>
                    <a:pt x="8123" y="7710"/>
                  </a:lnTo>
                  <a:lnTo>
                    <a:pt x="7916" y="7089"/>
                  </a:lnTo>
                  <a:lnTo>
                    <a:pt x="7761" y="6468"/>
                  </a:lnTo>
                  <a:lnTo>
                    <a:pt x="7554" y="5175"/>
                  </a:lnTo>
                  <a:lnTo>
                    <a:pt x="7399" y="3830"/>
                  </a:lnTo>
                  <a:lnTo>
                    <a:pt x="7347" y="2536"/>
                  </a:lnTo>
                  <a:lnTo>
                    <a:pt x="7399" y="1398"/>
                  </a:lnTo>
                  <a:lnTo>
                    <a:pt x="7451" y="415"/>
                  </a:lnTo>
                  <a:lnTo>
                    <a:pt x="7451" y="260"/>
                  </a:lnTo>
                  <a:lnTo>
                    <a:pt x="7347" y="104"/>
                  </a:lnTo>
                  <a:lnTo>
                    <a:pt x="7244"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5" name="Google Shape;5135;p33"/>
            <p:cNvSpPr/>
            <p:nvPr/>
          </p:nvSpPr>
          <p:spPr>
            <a:xfrm>
              <a:off x="433425" y="2232750"/>
              <a:ext cx="820075" cy="1091675"/>
            </a:xfrm>
            <a:custGeom>
              <a:avLst/>
              <a:gdLst/>
              <a:ahLst/>
              <a:cxnLst/>
              <a:rect l="l" t="t" r="r" b="b"/>
              <a:pathLst>
                <a:path w="32803" h="43667" extrusionOk="0">
                  <a:moveTo>
                    <a:pt x="6623" y="0"/>
                  </a:moveTo>
                  <a:lnTo>
                    <a:pt x="5588" y="1656"/>
                  </a:lnTo>
                  <a:lnTo>
                    <a:pt x="4553" y="3415"/>
                  </a:lnTo>
                  <a:lnTo>
                    <a:pt x="3312" y="5640"/>
                  </a:lnTo>
                  <a:lnTo>
                    <a:pt x="2691" y="6829"/>
                  </a:lnTo>
                  <a:lnTo>
                    <a:pt x="2122" y="8123"/>
                  </a:lnTo>
                  <a:lnTo>
                    <a:pt x="1553" y="9365"/>
                  </a:lnTo>
                  <a:lnTo>
                    <a:pt x="1035" y="10658"/>
                  </a:lnTo>
                  <a:lnTo>
                    <a:pt x="621" y="11952"/>
                  </a:lnTo>
                  <a:lnTo>
                    <a:pt x="311" y="13193"/>
                  </a:lnTo>
                  <a:lnTo>
                    <a:pt x="104" y="14383"/>
                  </a:lnTo>
                  <a:lnTo>
                    <a:pt x="52" y="14952"/>
                  </a:lnTo>
                  <a:lnTo>
                    <a:pt x="0" y="15470"/>
                  </a:lnTo>
                  <a:lnTo>
                    <a:pt x="104" y="16298"/>
                  </a:lnTo>
                  <a:lnTo>
                    <a:pt x="259" y="17229"/>
                  </a:lnTo>
                  <a:lnTo>
                    <a:pt x="570" y="18212"/>
                  </a:lnTo>
                  <a:lnTo>
                    <a:pt x="880" y="19247"/>
                  </a:lnTo>
                  <a:lnTo>
                    <a:pt x="1346" y="20333"/>
                  </a:lnTo>
                  <a:lnTo>
                    <a:pt x="1811" y="21471"/>
                  </a:lnTo>
                  <a:lnTo>
                    <a:pt x="2898" y="23851"/>
                  </a:lnTo>
                  <a:lnTo>
                    <a:pt x="3984" y="26335"/>
                  </a:lnTo>
                  <a:lnTo>
                    <a:pt x="4502" y="27576"/>
                  </a:lnTo>
                  <a:lnTo>
                    <a:pt x="5019" y="28818"/>
                  </a:lnTo>
                  <a:lnTo>
                    <a:pt x="5433" y="30060"/>
                  </a:lnTo>
                  <a:lnTo>
                    <a:pt x="5847" y="31250"/>
                  </a:lnTo>
                  <a:lnTo>
                    <a:pt x="6106" y="32388"/>
                  </a:lnTo>
                  <a:lnTo>
                    <a:pt x="6364" y="33526"/>
                  </a:lnTo>
                  <a:lnTo>
                    <a:pt x="6416" y="34354"/>
                  </a:lnTo>
                  <a:lnTo>
                    <a:pt x="6364" y="35130"/>
                  </a:lnTo>
                  <a:lnTo>
                    <a:pt x="6261" y="35854"/>
                  </a:lnTo>
                  <a:lnTo>
                    <a:pt x="6054" y="36579"/>
                  </a:lnTo>
                  <a:lnTo>
                    <a:pt x="5795" y="37251"/>
                  </a:lnTo>
                  <a:lnTo>
                    <a:pt x="5536" y="37924"/>
                  </a:lnTo>
                  <a:lnTo>
                    <a:pt x="4916" y="39166"/>
                  </a:lnTo>
                  <a:lnTo>
                    <a:pt x="4295" y="40304"/>
                  </a:lnTo>
                  <a:lnTo>
                    <a:pt x="4036" y="40821"/>
                  </a:lnTo>
                  <a:lnTo>
                    <a:pt x="3829" y="41287"/>
                  </a:lnTo>
                  <a:lnTo>
                    <a:pt x="3674" y="41804"/>
                  </a:lnTo>
                  <a:lnTo>
                    <a:pt x="3622" y="42218"/>
                  </a:lnTo>
                  <a:lnTo>
                    <a:pt x="3622" y="42632"/>
                  </a:lnTo>
                  <a:lnTo>
                    <a:pt x="3777" y="43046"/>
                  </a:lnTo>
                  <a:lnTo>
                    <a:pt x="3881" y="43201"/>
                  </a:lnTo>
                  <a:lnTo>
                    <a:pt x="4036" y="43356"/>
                  </a:lnTo>
                  <a:lnTo>
                    <a:pt x="4243" y="43460"/>
                  </a:lnTo>
                  <a:lnTo>
                    <a:pt x="4502" y="43563"/>
                  </a:lnTo>
                  <a:lnTo>
                    <a:pt x="5174" y="43667"/>
                  </a:lnTo>
                  <a:lnTo>
                    <a:pt x="5950" y="43667"/>
                  </a:lnTo>
                  <a:lnTo>
                    <a:pt x="6830" y="43615"/>
                  </a:lnTo>
                  <a:lnTo>
                    <a:pt x="7865" y="43460"/>
                  </a:lnTo>
                  <a:lnTo>
                    <a:pt x="9003" y="43253"/>
                  </a:lnTo>
                  <a:lnTo>
                    <a:pt x="10193" y="42994"/>
                  </a:lnTo>
                  <a:lnTo>
                    <a:pt x="11486" y="42684"/>
                  </a:lnTo>
                  <a:lnTo>
                    <a:pt x="12780" y="42322"/>
                  </a:lnTo>
                  <a:lnTo>
                    <a:pt x="15470" y="41494"/>
                  </a:lnTo>
                  <a:lnTo>
                    <a:pt x="18161" y="40563"/>
                  </a:lnTo>
                  <a:lnTo>
                    <a:pt x="19454" y="40045"/>
                  </a:lnTo>
                  <a:lnTo>
                    <a:pt x="20644" y="39528"/>
                  </a:lnTo>
                  <a:lnTo>
                    <a:pt x="21731" y="39166"/>
                  </a:lnTo>
                  <a:lnTo>
                    <a:pt x="22714" y="38855"/>
                  </a:lnTo>
                  <a:lnTo>
                    <a:pt x="23697" y="38700"/>
                  </a:lnTo>
                  <a:lnTo>
                    <a:pt x="24628" y="38648"/>
                  </a:lnTo>
                  <a:lnTo>
                    <a:pt x="25559" y="38648"/>
                  </a:lnTo>
                  <a:lnTo>
                    <a:pt x="26387" y="38752"/>
                  </a:lnTo>
                  <a:lnTo>
                    <a:pt x="27215" y="38855"/>
                  </a:lnTo>
                  <a:lnTo>
                    <a:pt x="27991" y="39010"/>
                  </a:lnTo>
                  <a:lnTo>
                    <a:pt x="29439" y="39424"/>
                  </a:lnTo>
                  <a:lnTo>
                    <a:pt x="30681" y="39735"/>
                  </a:lnTo>
                  <a:lnTo>
                    <a:pt x="31250" y="39890"/>
                  </a:lnTo>
                  <a:lnTo>
                    <a:pt x="31716" y="39942"/>
                  </a:lnTo>
                  <a:lnTo>
                    <a:pt x="32182" y="39942"/>
                  </a:lnTo>
                  <a:lnTo>
                    <a:pt x="32596" y="39890"/>
                  </a:lnTo>
                  <a:lnTo>
                    <a:pt x="32699" y="39735"/>
                  </a:lnTo>
                  <a:lnTo>
                    <a:pt x="32802" y="39476"/>
                  </a:lnTo>
                  <a:lnTo>
                    <a:pt x="32802" y="39114"/>
                  </a:lnTo>
                  <a:lnTo>
                    <a:pt x="32802" y="38700"/>
                  </a:lnTo>
                  <a:lnTo>
                    <a:pt x="32699" y="37614"/>
                  </a:lnTo>
                  <a:lnTo>
                    <a:pt x="32440" y="36217"/>
                  </a:lnTo>
                  <a:lnTo>
                    <a:pt x="32130" y="34458"/>
                  </a:lnTo>
                  <a:lnTo>
                    <a:pt x="31664" y="32492"/>
                  </a:lnTo>
                  <a:lnTo>
                    <a:pt x="30578" y="27783"/>
                  </a:lnTo>
                  <a:lnTo>
                    <a:pt x="29336" y="22247"/>
                  </a:lnTo>
                  <a:lnTo>
                    <a:pt x="28715" y="19195"/>
                  </a:lnTo>
                  <a:lnTo>
                    <a:pt x="28094" y="15987"/>
                  </a:lnTo>
                  <a:lnTo>
                    <a:pt x="27525" y="12676"/>
                  </a:lnTo>
                  <a:lnTo>
                    <a:pt x="27008" y="9261"/>
                  </a:lnTo>
                  <a:lnTo>
                    <a:pt x="26594" y="5743"/>
                  </a:lnTo>
                  <a:lnTo>
                    <a:pt x="26232" y="2173"/>
                  </a:lnTo>
                  <a:lnTo>
                    <a:pt x="25559" y="2432"/>
                  </a:lnTo>
                  <a:lnTo>
                    <a:pt x="24835" y="2690"/>
                  </a:lnTo>
                  <a:lnTo>
                    <a:pt x="24059" y="2846"/>
                  </a:lnTo>
                  <a:lnTo>
                    <a:pt x="23283" y="3001"/>
                  </a:lnTo>
                  <a:lnTo>
                    <a:pt x="22507" y="3104"/>
                  </a:lnTo>
                  <a:lnTo>
                    <a:pt x="21731" y="3156"/>
                  </a:lnTo>
                  <a:lnTo>
                    <a:pt x="20075" y="3156"/>
                  </a:lnTo>
                  <a:lnTo>
                    <a:pt x="18419" y="3053"/>
                  </a:lnTo>
                  <a:lnTo>
                    <a:pt x="16815" y="2897"/>
                  </a:lnTo>
                  <a:lnTo>
                    <a:pt x="15211" y="2587"/>
                  </a:lnTo>
                  <a:lnTo>
                    <a:pt x="13659" y="2277"/>
                  </a:lnTo>
                  <a:lnTo>
                    <a:pt x="12211" y="1914"/>
                  </a:lnTo>
                  <a:lnTo>
                    <a:pt x="10917" y="1552"/>
                  </a:lnTo>
                  <a:lnTo>
                    <a:pt x="9676" y="1138"/>
                  </a:lnTo>
                  <a:lnTo>
                    <a:pt x="8641" y="776"/>
                  </a:lnTo>
                  <a:lnTo>
                    <a:pt x="7192" y="259"/>
                  </a:lnTo>
                  <a:lnTo>
                    <a:pt x="6623" y="0"/>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6" name="Google Shape;5136;p33"/>
            <p:cNvSpPr/>
            <p:nvPr/>
          </p:nvSpPr>
          <p:spPr>
            <a:xfrm>
              <a:off x="696000" y="1420450"/>
              <a:ext cx="420400" cy="918375"/>
            </a:xfrm>
            <a:custGeom>
              <a:avLst/>
              <a:gdLst/>
              <a:ahLst/>
              <a:cxnLst/>
              <a:rect l="l" t="t" r="r" b="b"/>
              <a:pathLst>
                <a:path w="16816" h="36735" extrusionOk="0">
                  <a:moveTo>
                    <a:pt x="7709" y="1"/>
                  </a:moveTo>
                  <a:lnTo>
                    <a:pt x="3674" y="259"/>
                  </a:lnTo>
                  <a:lnTo>
                    <a:pt x="3570" y="3933"/>
                  </a:lnTo>
                  <a:lnTo>
                    <a:pt x="3415" y="7968"/>
                  </a:lnTo>
                  <a:lnTo>
                    <a:pt x="3156" y="12832"/>
                  </a:lnTo>
                  <a:lnTo>
                    <a:pt x="2949" y="15522"/>
                  </a:lnTo>
                  <a:lnTo>
                    <a:pt x="2691" y="18264"/>
                  </a:lnTo>
                  <a:lnTo>
                    <a:pt x="2380" y="21058"/>
                  </a:lnTo>
                  <a:lnTo>
                    <a:pt x="2070" y="23800"/>
                  </a:lnTo>
                  <a:lnTo>
                    <a:pt x="1656" y="26439"/>
                  </a:lnTo>
                  <a:lnTo>
                    <a:pt x="1190" y="29026"/>
                  </a:lnTo>
                  <a:lnTo>
                    <a:pt x="621" y="31406"/>
                  </a:lnTo>
                  <a:lnTo>
                    <a:pt x="311" y="32492"/>
                  </a:lnTo>
                  <a:lnTo>
                    <a:pt x="0" y="33527"/>
                  </a:lnTo>
                  <a:lnTo>
                    <a:pt x="0" y="33682"/>
                  </a:lnTo>
                  <a:lnTo>
                    <a:pt x="52" y="33786"/>
                  </a:lnTo>
                  <a:lnTo>
                    <a:pt x="207" y="33941"/>
                  </a:lnTo>
                  <a:lnTo>
                    <a:pt x="362" y="34148"/>
                  </a:lnTo>
                  <a:lnTo>
                    <a:pt x="880" y="34510"/>
                  </a:lnTo>
                  <a:lnTo>
                    <a:pt x="1552" y="34872"/>
                  </a:lnTo>
                  <a:lnTo>
                    <a:pt x="2380" y="35286"/>
                  </a:lnTo>
                  <a:lnTo>
                    <a:pt x="3363" y="35700"/>
                  </a:lnTo>
                  <a:lnTo>
                    <a:pt x="4398" y="36062"/>
                  </a:lnTo>
                  <a:lnTo>
                    <a:pt x="5536" y="36321"/>
                  </a:lnTo>
                  <a:lnTo>
                    <a:pt x="6726" y="36579"/>
                  </a:lnTo>
                  <a:lnTo>
                    <a:pt x="7916" y="36683"/>
                  </a:lnTo>
                  <a:lnTo>
                    <a:pt x="8485" y="36735"/>
                  </a:lnTo>
                  <a:lnTo>
                    <a:pt x="9055" y="36735"/>
                  </a:lnTo>
                  <a:lnTo>
                    <a:pt x="9624" y="36683"/>
                  </a:lnTo>
                  <a:lnTo>
                    <a:pt x="10193" y="36579"/>
                  </a:lnTo>
                  <a:lnTo>
                    <a:pt x="10710" y="36476"/>
                  </a:lnTo>
                  <a:lnTo>
                    <a:pt x="11228" y="36321"/>
                  </a:lnTo>
                  <a:lnTo>
                    <a:pt x="11693" y="36114"/>
                  </a:lnTo>
                  <a:lnTo>
                    <a:pt x="12159" y="35855"/>
                  </a:lnTo>
                  <a:lnTo>
                    <a:pt x="12573" y="35596"/>
                  </a:lnTo>
                  <a:lnTo>
                    <a:pt x="12987" y="35234"/>
                  </a:lnTo>
                  <a:lnTo>
                    <a:pt x="13349" y="34820"/>
                  </a:lnTo>
                  <a:lnTo>
                    <a:pt x="13607" y="34355"/>
                  </a:lnTo>
                  <a:lnTo>
                    <a:pt x="14021" y="33527"/>
                  </a:lnTo>
                  <a:lnTo>
                    <a:pt x="14435" y="32544"/>
                  </a:lnTo>
                  <a:lnTo>
                    <a:pt x="14797" y="31509"/>
                  </a:lnTo>
                  <a:lnTo>
                    <a:pt x="15108" y="30319"/>
                  </a:lnTo>
                  <a:lnTo>
                    <a:pt x="15367" y="29077"/>
                  </a:lnTo>
                  <a:lnTo>
                    <a:pt x="15625" y="27836"/>
                  </a:lnTo>
                  <a:lnTo>
                    <a:pt x="16091" y="25301"/>
                  </a:lnTo>
                  <a:lnTo>
                    <a:pt x="16401" y="23024"/>
                  </a:lnTo>
                  <a:lnTo>
                    <a:pt x="16660" y="21058"/>
                  </a:lnTo>
                  <a:lnTo>
                    <a:pt x="16815" y="19299"/>
                  </a:lnTo>
                  <a:lnTo>
                    <a:pt x="10865" y="880"/>
                  </a:lnTo>
                  <a:lnTo>
                    <a:pt x="770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7" name="Google Shape;5137;p33"/>
            <p:cNvSpPr/>
            <p:nvPr/>
          </p:nvSpPr>
          <p:spPr>
            <a:xfrm>
              <a:off x="412725" y="2279300"/>
              <a:ext cx="194050" cy="210850"/>
            </a:xfrm>
            <a:custGeom>
              <a:avLst/>
              <a:gdLst/>
              <a:ahLst/>
              <a:cxnLst/>
              <a:rect l="l" t="t" r="r" b="b"/>
              <a:pathLst>
                <a:path w="7762" h="8434" extrusionOk="0">
                  <a:moveTo>
                    <a:pt x="3622" y="1"/>
                  </a:moveTo>
                  <a:lnTo>
                    <a:pt x="1553" y="1191"/>
                  </a:lnTo>
                  <a:lnTo>
                    <a:pt x="2381" y="2536"/>
                  </a:lnTo>
                  <a:lnTo>
                    <a:pt x="2691" y="3881"/>
                  </a:lnTo>
                  <a:lnTo>
                    <a:pt x="2950" y="5123"/>
                  </a:lnTo>
                  <a:lnTo>
                    <a:pt x="3001" y="5744"/>
                  </a:lnTo>
                  <a:lnTo>
                    <a:pt x="3053" y="6364"/>
                  </a:lnTo>
                  <a:lnTo>
                    <a:pt x="2536" y="6002"/>
                  </a:lnTo>
                  <a:lnTo>
                    <a:pt x="2070" y="5795"/>
                  </a:lnTo>
                  <a:lnTo>
                    <a:pt x="1605" y="5588"/>
                  </a:lnTo>
                  <a:lnTo>
                    <a:pt x="1191" y="5537"/>
                  </a:lnTo>
                  <a:lnTo>
                    <a:pt x="828" y="5485"/>
                  </a:lnTo>
                  <a:lnTo>
                    <a:pt x="518" y="5485"/>
                  </a:lnTo>
                  <a:lnTo>
                    <a:pt x="259" y="5588"/>
                  </a:lnTo>
                  <a:lnTo>
                    <a:pt x="1" y="5692"/>
                  </a:lnTo>
                  <a:lnTo>
                    <a:pt x="1" y="5744"/>
                  </a:lnTo>
                  <a:lnTo>
                    <a:pt x="104" y="5847"/>
                  </a:lnTo>
                  <a:lnTo>
                    <a:pt x="518" y="6157"/>
                  </a:lnTo>
                  <a:lnTo>
                    <a:pt x="1863" y="7037"/>
                  </a:lnTo>
                  <a:lnTo>
                    <a:pt x="3312" y="7917"/>
                  </a:lnTo>
                  <a:lnTo>
                    <a:pt x="3881" y="8227"/>
                  </a:lnTo>
                  <a:lnTo>
                    <a:pt x="4243" y="8382"/>
                  </a:lnTo>
                  <a:lnTo>
                    <a:pt x="4864" y="8434"/>
                  </a:lnTo>
                  <a:lnTo>
                    <a:pt x="5433" y="8382"/>
                  </a:lnTo>
                  <a:lnTo>
                    <a:pt x="6002" y="8227"/>
                  </a:lnTo>
                  <a:lnTo>
                    <a:pt x="6520" y="8020"/>
                  </a:lnTo>
                  <a:lnTo>
                    <a:pt x="6934" y="7761"/>
                  </a:lnTo>
                  <a:lnTo>
                    <a:pt x="7244" y="7503"/>
                  </a:lnTo>
                  <a:lnTo>
                    <a:pt x="7503" y="7192"/>
                  </a:lnTo>
                  <a:lnTo>
                    <a:pt x="7658" y="6934"/>
                  </a:lnTo>
                  <a:lnTo>
                    <a:pt x="7710" y="6571"/>
                  </a:lnTo>
                  <a:lnTo>
                    <a:pt x="7761" y="6261"/>
                  </a:lnTo>
                  <a:lnTo>
                    <a:pt x="7710" y="5951"/>
                  </a:lnTo>
                  <a:lnTo>
                    <a:pt x="7658" y="5640"/>
                  </a:lnTo>
                  <a:lnTo>
                    <a:pt x="7554" y="5174"/>
                  </a:lnTo>
                  <a:lnTo>
                    <a:pt x="7451" y="4812"/>
                  </a:lnTo>
                  <a:lnTo>
                    <a:pt x="7347" y="4554"/>
                  </a:lnTo>
                  <a:lnTo>
                    <a:pt x="7037" y="4088"/>
                  </a:lnTo>
                  <a:lnTo>
                    <a:pt x="6261" y="2846"/>
                  </a:lnTo>
                  <a:lnTo>
                    <a:pt x="5174" y="1087"/>
                  </a:lnTo>
                  <a:lnTo>
                    <a:pt x="3622"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8" name="Google Shape;5138;p33"/>
            <p:cNvSpPr/>
            <p:nvPr/>
          </p:nvSpPr>
          <p:spPr>
            <a:xfrm>
              <a:off x="238125" y="1420450"/>
              <a:ext cx="681675" cy="1038675"/>
            </a:xfrm>
            <a:custGeom>
              <a:avLst/>
              <a:gdLst/>
              <a:ahLst/>
              <a:cxnLst/>
              <a:rect l="l" t="t" r="r" b="b"/>
              <a:pathLst>
                <a:path w="27267" h="41547" extrusionOk="0">
                  <a:moveTo>
                    <a:pt x="21989" y="1"/>
                  </a:moveTo>
                  <a:lnTo>
                    <a:pt x="21316" y="259"/>
                  </a:lnTo>
                  <a:lnTo>
                    <a:pt x="20592" y="621"/>
                  </a:lnTo>
                  <a:lnTo>
                    <a:pt x="19867" y="984"/>
                  </a:lnTo>
                  <a:lnTo>
                    <a:pt x="19040" y="1449"/>
                  </a:lnTo>
                  <a:lnTo>
                    <a:pt x="17384" y="2484"/>
                  </a:lnTo>
                  <a:lnTo>
                    <a:pt x="15625" y="3674"/>
                  </a:lnTo>
                  <a:lnTo>
                    <a:pt x="13814" y="5019"/>
                  </a:lnTo>
                  <a:lnTo>
                    <a:pt x="11952" y="6520"/>
                  </a:lnTo>
                  <a:lnTo>
                    <a:pt x="10141" y="8072"/>
                  </a:lnTo>
                  <a:lnTo>
                    <a:pt x="8330" y="9676"/>
                  </a:lnTo>
                  <a:lnTo>
                    <a:pt x="6622" y="11280"/>
                  </a:lnTo>
                  <a:lnTo>
                    <a:pt x="5070" y="12883"/>
                  </a:lnTo>
                  <a:lnTo>
                    <a:pt x="3622" y="14436"/>
                  </a:lnTo>
                  <a:lnTo>
                    <a:pt x="2380" y="15884"/>
                  </a:lnTo>
                  <a:lnTo>
                    <a:pt x="1397" y="17281"/>
                  </a:lnTo>
                  <a:lnTo>
                    <a:pt x="983" y="17902"/>
                  </a:lnTo>
                  <a:lnTo>
                    <a:pt x="621" y="18471"/>
                  </a:lnTo>
                  <a:lnTo>
                    <a:pt x="362" y="18988"/>
                  </a:lnTo>
                  <a:lnTo>
                    <a:pt x="155" y="19506"/>
                  </a:lnTo>
                  <a:lnTo>
                    <a:pt x="52" y="19920"/>
                  </a:lnTo>
                  <a:lnTo>
                    <a:pt x="0" y="20282"/>
                  </a:lnTo>
                  <a:lnTo>
                    <a:pt x="52" y="20696"/>
                  </a:lnTo>
                  <a:lnTo>
                    <a:pt x="155" y="21161"/>
                  </a:lnTo>
                  <a:lnTo>
                    <a:pt x="414" y="22196"/>
                  </a:lnTo>
                  <a:lnTo>
                    <a:pt x="880" y="23438"/>
                  </a:lnTo>
                  <a:lnTo>
                    <a:pt x="1500" y="24731"/>
                  </a:lnTo>
                  <a:lnTo>
                    <a:pt x="2173" y="26128"/>
                  </a:lnTo>
                  <a:lnTo>
                    <a:pt x="2949" y="27629"/>
                  </a:lnTo>
                  <a:lnTo>
                    <a:pt x="4605" y="30578"/>
                  </a:lnTo>
                  <a:lnTo>
                    <a:pt x="6209" y="33320"/>
                  </a:lnTo>
                  <a:lnTo>
                    <a:pt x="7657" y="35648"/>
                  </a:lnTo>
                  <a:lnTo>
                    <a:pt x="9054" y="37821"/>
                  </a:lnTo>
                  <a:lnTo>
                    <a:pt x="10141" y="36890"/>
                  </a:lnTo>
                  <a:lnTo>
                    <a:pt x="11020" y="36217"/>
                  </a:lnTo>
                  <a:lnTo>
                    <a:pt x="11641" y="35752"/>
                  </a:lnTo>
                  <a:lnTo>
                    <a:pt x="12107" y="35493"/>
                  </a:lnTo>
                  <a:lnTo>
                    <a:pt x="12417" y="35338"/>
                  </a:lnTo>
                  <a:lnTo>
                    <a:pt x="12624" y="35234"/>
                  </a:lnTo>
                  <a:lnTo>
                    <a:pt x="12728" y="35234"/>
                  </a:lnTo>
                  <a:lnTo>
                    <a:pt x="11745" y="33268"/>
                  </a:lnTo>
                  <a:lnTo>
                    <a:pt x="10762" y="31199"/>
                  </a:lnTo>
                  <a:lnTo>
                    <a:pt x="9572" y="28767"/>
                  </a:lnTo>
                  <a:lnTo>
                    <a:pt x="8433" y="26284"/>
                  </a:lnTo>
                  <a:lnTo>
                    <a:pt x="7502" y="23955"/>
                  </a:lnTo>
                  <a:lnTo>
                    <a:pt x="7088" y="22972"/>
                  </a:lnTo>
                  <a:lnTo>
                    <a:pt x="6829" y="22144"/>
                  </a:lnTo>
                  <a:lnTo>
                    <a:pt x="6674" y="21472"/>
                  </a:lnTo>
                  <a:lnTo>
                    <a:pt x="6622" y="21213"/>
                  </a:lnTo>
                  <a:lnTo>
                    <a:pt x="6622" y="21058"/>
                  </a:lnTo>
                  <a:lnTo>
                    <a:pt x="6778" y="20592"/>
                  </a:lnTo>
                  <a:lnTo>
                    <a:pt x="6985" y="20075"/>
                  </a:lnTo>
                  <a:lnTo>
                    <a:pt x="7295" y="19506"/>
                  </a:lnTo>
                  <a:lnTo>
                    <a:pt x="7709" y="18885"/>
                  </a:lnTo>
                  <a:lnTo>
                    <a:pt x="8175" y="18264"/>
                  </a:lnTo>
                  <a:lnTo>
                    <a:pt x="8692" y="17695"/>
                  </a:lnTo>
                  <a:lnTo>
                    <a:pt x="9261" y="17074"/>
                  </a:lnTo>
                  <a:lnTo>
                    <a:pt x="9882" y="16505"/>
                  </a:lnTo>
                  <a:lnTo>
                    <a:pt x="10503" y="15988"/>
                  </a:lnTo>
                  <a:lnTo>
                    <a:pt x="11124" y="15522"/>
                  </a:lnTo>
                  <a:lnTo>
                    <a:pt x="11745" y="15108"/>
                  </a:lnTo>
                  <a:lnTo>
                    <a:pt x="12314" y="14798"/>
                  </a:lnTo>
                  <a:lnTo>
                    <a:pt x="12883" y="14591"/>
                  </a:lnTo>
                  <a:lnTo>
                    <a:pt x="13400" y="14539"/>
                  </a:lnTo>
                  <a:lnTo>
                    <a:pt x="13814" y="14539"/>
                  </a:lnTo>
                  <a:lnTo>
                    <a:pt x="14021" y="14642"/>
                  </a:lnTo>
                  <a:lnTo>
                    <a:pt x="14176" y="14746"/>
                  </a:lnTo>
                  <a:lnTo>
                    <a:pt x="14538" y="15056"/>
                  </a:lnTo>
                  <a:lnTo>
                    <a:pt x="14849" y="15522"/>
                  </a:lnTo>
                  <a:lnTo>
                    <a:pt x="15211" y="16143"/>
                  </a:lnTo>
                  <a:lnTo>
                    <a:pt x="15521" y="16867"/>
                  </a:lnTo>
                  <a:lnTo>
                    <a:pt x="15832" y="17695"/>
                  </a:lnTo>
                  <a:lnTo>
                    <a:pt x="16142" y="18575"/>
                  </a:lnTo>
                  <a:lnTo>
                    <a:pt x="16401" y="19558"/>
                  </a:lnTo>
                  <a:lnTo>
                    <a:pt x="16660" y="20592"/>
                  </a:lnTo>
                  <a:lnTo>
                    <a:pt x="16815" y="21627"/>
                  </a:lnTo>
                  <a:lnTo>
                    <a:pt x="16970" y="22662"/>
                  </a:lnTo>
                  <a:lnTo>
                    <a:pt x="17074" y="23697"/>
                  </a:lnTo>
                  <a:lnTo>
                    <a:pt x="17074" y="24731"/>
                  </a:lnTo>
                  <a:lnTo>
                    <a:pt x="17074" y="25663"/>
                  </a:lnTo>
                  <a:lnTo>
                    <a:pt x="16970" y="26594"/>
                  </a:lnTo>
                  <a:lnTo>
                    <a:pt x="16763" y="27473"/>
                  </a:lnTo>
                  <a:lnTo>
                    <a:pt x="16504" y="28198"/>
                  </a:lnTo>
                  <a:lnTo>
                    <a:pt x="16194" y="28870"/>
                  </a:lnTo>
                  <a:lnTo>
                    <a:pt x="15884" y="29491"/>
                  </a:lnTo>
                  <a:lnTo>
                    <a:pt x="15263" y="30474"/>
                  </a:lnTo>
                  <a:lnTo>
                    <a:pt x="14694" y="31302"/>
                  </a:lnTo>
                  <a:lnTo>
                    <a:pt x="14125" y="31975"/>
                  </a:lnTo>
                  <a:lnTo>
                    <a:pt x="13711" y="32544"/>
                  </a:lnTo>
                  <a:lnTo>
                    <a:pt x="13504" y="32854"/>
                  </a:lnTo>
                  <a:lnTo>
                    <a:pt x="13400" y="33113"/>
                  </a:lnTo>
                  <a:lnTo>
                    <a:pt x="13297" y="33372"/>
                  </a:lnTo>
                  <a:lnTo>
                    <a:pt x="13245" y="33682"/>
                  </a:lnTo>
                  <a:lnTo>
                    <a:pt x="13193" y="33992"/>
                  </a:lnTo>
                  <a:lnTo>
                    <a:pt x="13245" y="34355"/>
                  </a:lnTo>
                  <a:lnTo>
                    <a:pt x="13297" y="34562"/>
                  </a:lnTo>
                  <a:lnTo>
                    <a:pt x="13452" y="34769"/>
                  </a:lnTo>
                  <a:lnTo>
                    <a:pt x="13814" y="35286"/>
                  </a:lnTo>
                  <a:lnTo>
                    <a:pt x="14383" y="35803"/>
                  </a:lnTo>
                  <a:lnTo>
                    <a:pt x="15108" y="36424"/>
                  </a:lnTo>
                  <a:lnTo>
                    <a:pt x="15935" y="37097"/>
                  </a:lnTo>
                  <a:lnTo>
                    <a:pt x="16867" y="37718"/>
                  </a:lnTo>
                  <a:lnTo>
                    <a:pt x="17901" y="38390"/>
                  </a:lnTo>
                  <a:lnTo>
                    <a:pt x="18936" y="39011"/>
                  </a:lnTo>
                  <a:lnTo>
                    <a:pt x="19971" y="39632"/>
                  </a:lnTo>
                  <a:lnTo>
                    <a:pt x="21006" y="40149"/>
                  </a:lnTo>
                  <a:lnTo>
                    <a:pt x="21937" y="40667"/>
                  </a:lnTo>
                  <a:lnTo>
                    <a:pt x="22868" y="41029"/>
                  </a:lnTo>
                  <a:lnTo>
                    <a:pt x="23644" y="41339"/>
                  </a:lnTo>
                  <a:lnTo>
                    <a:pt x="24265" y="41494"/>
                  </a:lnTo>
                  <a:lnTo>
                    <a:pt x="24524" y="41546"/>
                  </a:lnTo>
                  <a:lnTo>
                    <a:pt x="24731" y="41546"/>
                  </a:lnTo>
                  <a:lnTo>
                    <a:pt x="24938" y="41494"/>
                  </a:lnTo>
                  <a:lnTo>
                    <a:pt x="25041" y="41391"/>
                  </a:lnTo>
                  <a:lnTo>
                    <a:pt x="25093" y="41288"/>
                  </a:lnTo>
                  <a:lnTo>
                    <a:pt x="25145" y="41081"/>
                  </a:lnTo>
                  <a:lnTo>
                    <a:pt x="25248" y="40460"/>
                  </a:lnTo>
                  <a:lnTo>
                    <a:pt x="25248" y="39632"/>
                  </a:lnTo>
                  <a:lnTo>
                    <a:pt x="25196" y="38597"/>
                  </a:lnTo>
                  <a:lnTo>
                    <a:pt x="24990" y="36062"/>
                  </a:lnTo>
                  <a:lnTo>
                    <a:pt x="24679" y="33165"/>
                  </a:lnTo>
                  <a:lnTo>
                    <a:pt x="24369" y="30164"/>
                  </a:lnTo>
                  <a:lnTo>
                    <a:pt x="24162" y="27370"/>
                  </a:lnTo>
                  <a:lnTo>
                    <a:pt x="24110" y="26128"/>
                  </a:lnTo>
                  <a:lnTo>
                    <a:pt x="24110" y="25042"/>
                  </a:lnTo>
                  <a:lnTo>
                    <a:pt x="24162" y="24111"/>
                  </a:lnTo>
                  <a:lnTo>
                    <a:pt x="24265" y="23438"/>
                  </a:lnTo>
                  <a:lnTo>
                    <a:pt x="24420" y="22921"/>
                  </a:lnTo>
                  <a:lnTo>
                    <a:pt x="24679" y="22351"/>
                  </a:lnTo>
                  <a:lnTo>
                    <a:pt x="25248" y="21161"/>
                  </a:lnTo>
                  <a:lnTo>
                    <a:pt x="25869" y="19868"/>
                  </a:lnTo>
                  <a:lnTo>
                    <a:pt x="26490" y="18471"/>
                  </a:lnTo>
                  <a:lnTo>
                    <a:pt x="26749" y="17798"/>
                  </a:lnTo>
                  <a:lnTo>
                    <a:pt x="26956" y="17074"/>
                  </a:lnTo>
                  <a:lnTo>
                    <a:pt x="27163" y="16350"/>
                  </a:lnTo>
                  <a:lnTo>
                    <a:pt x="27266" y="15677"/>
                  </a:lnTo>
                  <a:lnTo>
                    <a:pt x="27266" y="14953"/>
                  </a:lnTo>
                  <a:lnTo>
                    <a:pt x="27163" y="14229"/>
                  </a:lnTo>
                  <a:lnTo>
                    <a:pt x="27007" y="13504"/>
                  </a:lnTo>
                  <a:lnTo>
                    <a:pt x="26697" y="12832"/>
                  </a:lnTo>
                  <a:lnTo>
                    <a:pt x="26335" y="12056"/>
                  </a:lnTo>
                  <a:lnTo>
                    <a:pt x="25973" y="11228"/>
                  </a:lnTo>
                  <a:lnTo>
                    <a:pt x="25196" y="9262"/>
                  </a:lnTo>
                  <a:lnTo>
                    <a:pt x="24420" y="7140"/>
                  </a:lnTo>
                  <a:lnTo>
                    <a:pt x="23644" y="5071"/>
                  </a:lnTo>
                  <a:lnTo>
                    <a:pt x="22506" y="1501"/>
                  </a:lnTo>
                  <a:lnTo>
                    <a:pt x="21989" y="1"/>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9" name="Google Shape;5139;p33"/>
            <p:cNvSpPr/>
            <p:nvPr/>
          </p:nvSpPr>
          <p:spPr>
            <a:xfrm>
              <a:off x="1738525" y="1944300"/>
              <a:ext cx="325975" cy="137125"/>
            </a:xfrm>
            <a:custGeom>
              <a:avLst/>
              <a:gdLst/>
              <a:ahLst/>
              <a:cxnLst/>
              <a:rect l="l" t="t" r="r" b="b"/>
              <a:pathLst>
                <a:path w="13039" h="5485" extrusionOk="0">
                  <a:moveTo>
                    <a:pt x="5950" y="1"/>
                  </a:moveTo>
                  <a:lnTo>
                    <a:pt x="5691" y="104"/>
                  </a:lnTo>
                  <a:lnTo>
                    <a:pt x="5122" y="363"/>
                  </a:lnTo>
                  <a:lnTo>
                    <a:pt x="4398" y="725"/>
                  </a:lnTo>
                  <a:lnTo>
                    <a:pt x="3570" y="1190"/>
                  </a:lnTo>
                  <a:lnTo>
                    <a:pt x="2639" y="1604"/>
                  </a:lnTo>
                  <a:lnTo>
                    <a:pt x="2122" y="1760"/>
                  </a:lnTo>
                  <a:lnTo>
                    <a:pt x="1552" y="1967"/>
                  </a:lnTo>
                  <a:lnTo>
                    <a:pt x="932" y="2070"/>
                  </a:lnTo>
                  <a:lnTo>
                    <a:pt x="311" y="2174"/>
                  </a:lnTo>
                  <a:lnTo>
                    <a:pt x="0" y="5381"/>
                  </a:lnTo>
                  <a:lnTo>
                    <a:pt x="1397" y="5485"/>
                  </a:lnTo>
                  <a:lnTo>
                    <a:pt x="6675" y="5485"/>
                  </a:lnTo>
                  <a:lnTo>
                    <a:pt x="8692" y="5330"/>
                  </a:lnTo>
                  <a:lnTo>
                    <a:pt x="9624" y="5226"/>
                  </a:lnTo>
                  <a:lnTo>
                    <a:pt x="10503" y="5123"/>
                  </a:lnTo>
                  <a:lnTo>
                    <a:pt x="11331" y="4967"/>
                  </a:lnTo>
                  <a:lnTo>
                    <a:pt x="12055" y="4760"/>
                  </a:lnTo>
                  <a:lnTo>
                    <a:pt x="12573" y="4553"/>
                  </a:lnTo>
                  <a:lnTo>
                    <a:pt x="12883" y="4347"/>
                  </a:lnTo>
                  <a:lnTo>
                    <a:pt x="12987" y="4243"/>
                  </a:lnTo>
                  <a:lnTo>
                    <a:pt x="13038" y="4140"/>
                  </a:lnTo>
                  <a:lnTo>
                    <a:pt x="12987" y="4036"/>
                  </a:lnTo>
                  <a:lnTo>
                    <a:pt x="12935" y="3933"/>
                  </a:lnTo>
                  <a:lnTo>
                    <a:pt x="12728" y="3726"/>
                  </a:lnTo>
                  <a:lnTo>
                    <a:pt x="12417" y="3519"/>
                  </a:lnTo>
                  <a:lnTo>
                    <a:pt x="11952" y="3312"/>
                  </a:lnTo>
                  <a:lnTo>
                    <a:pt x="11434" y="3157"/>
                  </a:lnTo>
                  <a:lnTo>
                    <a:pt x="10193" y="2794"/>
                  </a:lnTo>
                  <a:lnTo>
                    <a:pt x="8899" y="2484"/>
                  </a:lnTo>
                  <a:lnTo>
                    <a:pt x="6985" y="2174"/>
                  </a:lnTo>
                  <a:lnTo>
                    <a:pt x="6726" y="2122"/>
                  </a:lnTo>
                  <a:lnTo>
                    <a:pt x="6519" y="2018"/>
                  </a:lnTo>
                  <a:lnTo>
                    <a:pt x="6416" y="1915"/>
                  </a:lnTo>
                  <a:lnTo>
                    <a:pt x="6364" y="1863"/>
                  </a:lnTo>
                  <a:lnTo>
                    <a:pt x="6364" y="1708"/>
                  </a:lnTo>
                  <a:lnTo>
                    <a:pt x="6364" y="1604"/>
                  </a:lnTo>
                  <a:lnTo>
                    <a:pt x="6519" y="1346"/>
                  </a:lnTo>
                  <a:lnTo>
                    <a:pt x="6675" y="1035"/>
                  </a:lnTo>
                  <a:lnTo>
                    <a:pt x="6778" y="725"/>
                  </a:lnTo>
                  <a:lnTo>
                    <a:pt x="6778" y="570"/>
                  </a:lnTo>
                  <a:lnTo>
                    <a:pt x="6778" y="414"/>
                  </a:lnTo>
                  <a:lnTo>
                    <a:pt x="6726" y="259"/>
                  </a:lnTo>
                  <a:lnTo>
                    <a:pt x="6571" y="156"/>
                  </a:lnTo>
                  <a:lnTo>
                    <a:pt x="6416" y="52"/>
                  </a:lnTo>
                  <a:lnTo>
                    <a:pt x="6209"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0" name="Google Shape;5140;p33"/>
            <p:cNvSpPr/>
            <p:nvPr/>
          </p:nvSpPr>
          <p:spPr>
            <a:xfrm>
              <a:off x="967625" y="1442450"/>
              <a:ext cx="827825" cy="1010200"/>
            </a:xfrm>
            <a:custGeom>
              <a:avLst/>
              <a:gdLst/>
              <a:ahLst/>
              <a:cxnLst/>
              <a:rect l="l" t="t" r="r" b="b"/>
              <a:pathLst>
                <a:path w="33113" h="40408" extrusionOk="0">
                  <a:moveTo>
                    <a:pt x="0" y="0"/>
                  </a:moveTo>
                  <a:lnTo>
                    <a:pt x="932" y="6157"/>
                  </a:lnTo>
                  <a:lnTo>
                    <a:pt x="1087" y="6830"/>
                  </a:lnTo>
                  <a:lnTo>
                    <a:pt x="1190" y="7502"/>
                  </a:lnTo>
                  <a:lnTo>
                    <a:pt x="1346" y="8071"/>
                  </a:lnTo>
                  <a:lnTo>
                    <a:pt x="1552" y="8589"/>
                  </a:lnTo>
                  <a:lnTo>
                    <a:pt x="1915" y="9572"/>
                  </a:lnTo>
                  <a:lnTo>
                    <a:pt x="2380" y="10451"/>
                  </a:lnTo>
                  <a:lnTo>
                    <a:pt x="3467" y="12366"/>
                  </a:lnTo>
                  <a:lnTo>
                    <a:pt x="4036" y="13556"/>
                  </a:lnTo>
                  <a:lnTo>
                    <a:pt x="4657" y="15004"/>
                  </a:lnTo>
                  <a:lnTo>
                    <a:pt x="4760" y="15418"/>
                  </a:lnTo>
                  <a:lnTo>
                    <a:pt x="4864" y="15884"/>
                  </a:lnTo>
                  <a:lnTo>
                    <a:pt x="4915" y="16401"/>
                  </a:lnTo>
                  <a:lnTo>
                    <a:pt x="4915" y="16970"/>
                  </a:lnTo>
                  <a:lnTo>
                    <a:pt x="4812" y="18160"/>
                  </a:lnTo>
                  <a:lnTo>
                    <a:pt x="4553" y="19505"/>
                  </a:lnTo>
                  <a:lnTo>
                    <a:pt x="4243" y="20902"/>
                  </a:lnTo>
                  <a:lnTo>
                    <a:pt x="3881" y="22454"/>
                  </a:lnTo>
                  <a:lnTo>
                    <a:pt x="3001" y="25662"/>
                  </a:lnTo>
                  <a:lnTo>
                    <a:pt x="2587" y="27370"/>
                  </a:lnTo>
                  <a:lnTo>
                    <a:pt x="2173" y="29025"/>
                  </a:lnTo>
                  <a:lnTo>
                    <a:pt x="1811" y="30681"/>
                  </a:lnTo>
                  <a:lnTo>
                    <a:pt x="1552" y="32336"/>
                  </a:lnTo>
                  <a:lnTo>
                    <a:pt x="1397" y="33889"/>
                  </a:lnTo>
                  <a:lnTo>
                    <a:pt x="1346" y="34665"/>
                  </a:lnTo>
                  <a:lnTo>
                    <a:pt x="1397" y="35441"/>
                  </a:lnTo>
                  <a:lnTo>
                    <a:pt x="1449" y="36165"/>
                  </a:lnTo>
                  <a:lnTo>
                    <a:pt x="1501" y="36838"/>
                  </a:lnTo>
                  <a:lnTo>
                    <a:pt x="1656" y="37510"/>
                  </a:lnTo>
                  <a:lnTo>
                    <a:pt x="1863" y="38131"/>
                  </a:lnTo>
                  <a:lnTo>
                    <a:pt x="2018" y="38545"/>
                  </a:lnTo>
                  <a:lnTo>
                    <a:pt x="2329" y="38907"/>
                  </a:lnTo>
                  <a:lnTo>
                    <a:pt x="2691" y="39269"/>
                  </a:lnTo>
                  <a:lnTo>
                    <a:pt x="3105" y="39528"/>
                  </a:lnTo>
                  <a:lnTo>
                    <a:pt x="3519" y="39787"/>
                  </a:lnTo>
                  <a:lnTo>
                    <a:pt x="3984" y="39994"/>
                  </a:lnTo>
                  <a:lnTo>
                    <a:pt x="4502" y="40201"/>
                  </a:lnTo>
                  <a:lnTo>
                    <a:pt x="4967" y="40304"/>
                  </a:lnTo>
                  <a:lnTo>
                    <a:pt x="5433" y="40408"/>
                  </a:lnTo>
                  <a:lnTo>
                    <a:pt x="5847" y="40408"/>
                  </a:lnTo>
                  <a:lnTo>
                    <a:pt x="6209" y="40356"/>
                  </a:lnTo>
                  <a:lnTo>
                    <a:pt x="6468" y="40304"/>
                  </a:lnTo>
                  <a:lnTo>
                    <a:pt x="6675" y="40149"/>
                  </a:lnTo>
                  <a:lnTo>
                    <a:pt x="6726" y="40045"/>
                  </a:lnTo>
                  <a:lnTo>
                    <a:pt x="6778" y="39942"/>
                  </a:lnTo>
                  <a:lnTo>
                    <a:pt x="6778" y="39787"/>
                  </a:lnTo>
                  <a:lnTo>
                    <a:pt x="6778" y="39631"/>
                  </a:lnTo>
                  <a:lnTo>
                    <a:pt x="6623" y="39321"/>
                  </a:lnTo>
                  <a:lnTo>
                    <a:pt x="6519" y="39062"/>
                  </a:lnTo>
                  <a:lnTo>
                    <a:pt x="6416" y="38804"/>
                  </a:lnTo>
                  <a:lnTo>
                    <a:pt x="6261" y="37976"/>
                  </a:lnTo>
                  <a:lnTo>
                    <a:pt x="6209" y="36941"/>
                  </a:lnTo>
                  <a:lnTo>
                    <a:pt x="6209" y="35751"/>
                  </a:lnTo>
                  <a:lnTo>
                    <a:pt x="6209" y="34406"/>
                  </a:lnTo>
                  <a:lnTo>
                    <a:pt x="6312" y="32906"/>
                  </a:lnTo>
                  <a:lnTo>
                    <a:pt x="6571" y="29698"/>
                  </a:lnTo>
                  <a:lnTo>
                    <a:pt x="6933" y="26490"/>
                  </a:lnTo>
                  <a:lnTo>
                    <a:pt x="7347" y="23541"/>
                  </a:lnTo>
                  <a:lnTo>
                    <a:pt x="7606" y="22248"/>
                  </a:lnTo>
                  <a:lnTo>
                    <a:pt x="7865" y="21109"/>
                  </a:lnTo>
                  <a:lnTo>
                    <a:pt x="8071" y="20230"/>
                  </a:lnTo>
                  <a:lnTo>
                    <a:pt x="8278" y="19557"/>
                  </a:lnTo>
                  <a:lnTo>
                    <a:pt x="8434" y="19350"/>
                  </a:lnTo>
                  <a:lnTo>
                    <a:pt x="8537" y="19195"/>
                  </a:lnTo>
                  <a:lnTo>
                    <a:pt x="8692" y="19040"/>
                  </a:lnTo>
                  <a:lnTo>
                    <a:pt x="8848" y="18936"/>
                  </a:lnTo>
                  <a:lnTo>
                    <a:pt x="9003" y="18885"/>
                  </a:lnTo>
                  <a:lnTo>
                    <a:pt x="9158" y="18885"/>
                  </a:lnTo>
                  <a:lnTo>
                    <a:pt x="9313" y="18936"/>
                  </a:lnTo>
                  <a:lnTo>
                    <a:pt x="9520" y="18988"/>
                  </a:lnTo>
                  <a:lnTo>
                    <a:pt x="9882" y="19247"/>
                  </a:lnTo>
                  <a:lnTo>
                    <a:pt x="10348" y="19557"/>
                  </a:lnTo>
                  <a:lnTo>
                    <a:pt x="10762" y="19971"/>
                  </a:lnTo>
                  <a:lnTo>
                    <a:pt x="11279" y="20488"/>
                  </a:lnTo>
                  <a:lnTo>
                    <a:pt x="13297" y="22765"/>
                  </a:lnTo>
                  <a:lnTo>
                    <a:pt x="13866" y="23334"/>
                  </a:lnTo>
                  <a:lnTo>
                    <a:pt x="14384" y="23851"/>
                  </a:lnTo>
                  <a:lnTo>
                    <a:pt x="14953" y="24317"/>
                  </a:lnTo>
                  <a:lnTo>
                    <a:pt x="15470" y="24679"/>
                  </a:lnTo>
                  <a:lnTo>
                    <a:pt x="16091" y="24990"/>
                  </a:lnTo>
                  <a:lnTo>
                    <a:pt x="16867" y="25248"/>
                  </a:lnTo>
                  <a:lnTo>
                    <a:pt x="17798" y="25507"/>
                  </a:lnTo>
                  <a:lnTo>
                    <a:pt x="18885" y="25662"/>
                  </a:lnTo>
                  <a:lnTo>
                    <a:pt x="20023" y="25817"/>
                  </a:lnTo>
                  <a:lnTo>
                    <a:pt x="21213" y="25973"/>
                  </a:lnTo>
                  <a:lnTo>
                    <a:pt x="23800" y="26180"/>
                  </a:lnTo>
                  <a:lnTo>
                    <a:pt x="26387" y="26335"/>
                  </a:lnTo>
                  <a:lnTo>
                    <a:pt x="28767" y="26438"/>
                  </a:lnTo>
                  <a:lnTo>
                    <a:pt x="30785" y="26542"/>
                  </a:lnTo>
                  <a:lnTo>
                    <a:pt x="32233" y="26645"/>
                  </a:lnTo>
                  <a:lnTo>
                    <a:pt x="32388" y="26024"/>
                  </a:lnTo>
                  <a:lnTo>
                    <a:pt x="32751" y="24524"/>
                  </a:lnTo>
                  <a:lnTo>
                    <a:pt x="32906" y="23593"/>
                  </a:lnTo>
                  <a:lnTo>
                    <a:pt x="33061" y="22661"/>
                  </a:lnTo>
                  <a:lnTo>
                    <a:pt x="33113" y="21782"/>
                  </a:lnTo>
                  <a:lnTo>
                    <a:pt x="33113" y="21420"/>
                  </a:lnTo>
                  <a:lnTo>
                    <a:pt x="33061" y="21058"/>
                  </a:lnTo>
                  <a:lnTo>
                    <a:pt x="31250" y="20954"/>
                  </a:lnTo>
                  <a:lnTo>
                    <a:pt x="29284" y="20851"/>
                  </a:lnTo>
                  <a:lnTo>
                    <a:pt x="26904" y="20695"/>
                  </a:lnTo>
                  <a:lnTo>
                    <a:pt x="24317" y="20488"/>
                  </a:lnTo>
                  <a:lnTo>
                    <a:pt x="21730" y="20178"/>
                  </a:lnTo>
                  <a:lnTo>
                    <a:pt x="19454" y="19816"/>
                  </a:lnTo>
                  <a:lnTo>
                    <a:pt x="18419" y="19661"/>
                  </a:lnTo>
                  <a:lnTo>
                    <a:pt x="17540" y="19402"/>
                  </a:lnTo>
                  <a:lnTo>
                    <a:pt x="17177" y="19298"/>
                  </a:lnTo>
                  <a:lnTo>
                    <a:pt x="16867" y="19091"/>
                  </a:lnTo>
                  <a:lnTo>
                    <a:pt x="16505" y="18833"/>
                  </a:lnTo>
                  <a:lnTo>
                    <a:pt x="16246" y="18522"/>
                  </a:lnTo>
                  <a:lnTo>
                    <a:pt x="15936" y="18212"/>
                  </a:lnTo>
                  <a:lnTo>
                    <a:pt x="15677" y="17798"/>
                  </a:lnTo>
                  <a:lnTo>
                    <a:pt x="15211" y="16867"/>
                  </a:lnTo>
                  <a:lnTo>
                    <a:pt x="14694" y="15832"/>
                  </a:lnTo>
                  <a:lnTo>
                    <a:pt x="14228" y="14642"/>
                  </a:lnTo>
                  <a:lnTo>
                    <a:pt x="13711" y="13400"/>
                  </a:lnTo>
                  <a:lnTo>
                    <a:pt x="13090" y="12003"/>
                  </a:lnTo>
                  <a:lnTo>
                    <a:pt x="12366" y="10606"/>
                  </a:lnTo>
                  <a:lnTo>
                    <a:pt x="11486" y="9106"/>
                  </a:lnTo>
                  <a:lnTo>
                    <a:pt x="11021" y="8382"/>
                  </a:lnTo>
                  <a:lnTo>
                    <a:pt x="10503" y="7657"/>
                  </a:lnTo>
                  <a:lnTo>
                    <a:pt x="9882" y="6881"/>
                  </a:lnTo>
                  <a:lnTo>
                    <a:pt x="9261" y="6157"/>
                  </a:lnTo>
                  <a:lnTo>
                    <a:pt x="8589" y="5433"/>
                  </a:lnTo>
                  <a:lnTo>
                    <a:pt x="7813" y="4708"/>
                  </a:lnTo>
                  <a:lnTo>
                    <a:pt x="7037" y="3984"/>
                  </a:lnTo>
                  <a:lnTo>
                    <a:pt x="6105" y="3311"/>
                  </a:lnTo>
                  <a:lnTo>
                    <a:pt x="5174" y="2587"/>
                  </a:lnTo>
                  <a:lnTo>
                    <a:pt x="4139" y="1966"/>
                  </a:lnTo>
                  <a:lnTo>
                    <a:pt x="3053" y="1294"/>
                  </a:lnTo>
                  <a:lnTo>
                    <a:pt x="1863" y="673"/>
                  </a:lnTo>
                  <a:lnTo>
                    <a:pt x="0"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1" name="Google Shape;5141;p33"/>
            <p:cNvSpPr/>
            <p:nvPr/>
          </p:nvSpPr>
          <p:spPr>
            <a:xfrm>
              <a:off x="967625" y="1442450"/>
              <a:ext cx="827825" cy="1010200"/>
            </a:xfrm>
            <a:custGeom>
              <a:avLst/>
              <a:gdLst/>
              <a:ahLst/>
              <a:cxnLst/>
              <a:rect l="l" t="t" r="r" b="b"/>
              <a:pathLst>
                <a:path w="33113" h="40408" fill="none" extrusionOk="0">
                  <a:moveTo>
                    <a:pt x="1863" y="673"/>
                  </a:moveTo>
                  <a:lnTo>
                    <a:pt x="1863" y="673"/>
                  </a:lnTo>
                  <a:lnTo>
                    <a:pt x="3053" y="1294"/>
                  </a:lnTo>
                  <a:lnTo>
                    <a:pt x="4139" y="1966"/>
                  </a:lnTo>
                  <a:lnTo>
                    <a:pt x="5174" y="2587"/>
                  </a:lnTo>
                  <a:lnTo>
                    <a:pt x="6105" y="3311"/>
                  </a:lnTo>
                  <a:lnTo>
                    <a:pt x="7037" y="3984"/>
                  </a:lnTo>
                  <a:lnTo>
                    <a:pt x="7813" y="4708"/>
                  </a:lnTo>
                  <a:lnTo>
                    <a:pt x="8589" y="5433"/>
                  </a:lnTo>
                  <a:lnTo>
                    <a:pt x="9261" y="6157"/>
                  </a:lnTo>
                  <a:lnTo>
                    <a:pt x="9882" y="6881"/>
                  </a:lnTo>
                  <a:lnTo>
                    <a:pt x="10503" y="7657"/>
                  </a:lnTo>
                  <a:lnTo>
                    <a:pt x="11021" y="8382"/>
                  </a:lnTo>
                  <a:lnTo>
                    <a:pt x="11486" y="9106"/>
                  </a:lnTo>
                  <a:lnTo>
                    <a:pt x="12366" y="10606"/>
                  </a:lnTo>
                  <a:lnTo>
                    <a:pt x="13090" y="12003"/>
                  </a:lnTo>
                  <a:lnTo>
                    <a:pt x="13711" y="13400"/>
                  </a:lnTo>
                  <a:lnTo>
                    <a:pt x="14228" y="14642"/>
                  </a:lnTo>
                  <a:lnTo>
                    <a:pt x="14694" y="15832"/>
                  </a:lnTo>
                  <a:lnTo>
                    <a:pt x="15211" y="16867"/>
                  </a:lnTo>
                  <a:lnTo>
                    <a:pt x="15677" y="17798"/>
                  </a:lnTo>
                  <a:lnTo>
                    <a:pt x="15936" y="18212"/>
                  </a:lnTo>
                  <a:lnTo>
                    <a:pt x="16246" y="18522"/>
                  </a:lnTo>
                  <a:lnTo>
                    <a:pt x="16505" y="18833"/>
                  </a:lnTo>
                  <a:lnTo>
                    <a:pt x="16867" y="19091"/>
                  </a:lnTo>
                  <a:lnTo>
                    <a:pt x="17177" y="19298"/>
                  </a:lnTo>
                  <a:lnTo>
                    <a:pt x="17540" y="19402"/>
                  </a:lnTo>
                  <a:lnTo>
                    <a:pt x="17540" y="19402"/>
                  </a:lnTo>
                  <a:lnTo>
                    <a:pt x="18419" y="19661"/>
                  </a:lnTo>
                  <a:lnTo>
                    <a:pt x="19454" y="19816"/>
                  </a:lnTo>
                  <a:lnTo>
                    <a:pt x="21730" y="20178"/>
                  </a:lnTo>
                  <a:lnTo>
                    <a:pt x="24317" y="20488"/>
                  </a:lnTo>
                  <a:lnTo>
                    <a:pt x="26904" y="20695"/>
                  </a:lnTo>
                  <a:lnTo>
                    <a:pt x="29284" y="20851"/>
                  </a:lnTo>
                  <a:lnTo>
                    <a:pt x="31250" y="20954"/>
                  </a:lnTo>
                  <a:lnTo>
                    <a:pt x="33061" y="21058"/>
                  </a:lnTo>
                  <a:lnTo>
                    <a:pt x="33061" y="21058"/>
                  </a:lnTo>
                  <a:lnTo>
                    <a:pt x="33113" y="21420"/>
                  </a:lnTo>
                  <a:lnTo>
                    <a:pt x="33113" y="21782"/>
                  </a:lnTo>
                  <a:lnTo>
                    <a:pt x="33061" y="22661"/>
                  </a:lnTo>
                  <a:lnTo>
                    <a:pt x="32906" y="23593"/>
                  </a:lnTo>
                  <a:lnTo>
                    <a:pt x="32751" y="24524"/>
                  </a:lnTo>
                  <a:lnTo>
                    <a:pt x="32388" y="26024"/>
                  </a:lnTo>
                  <a:lnTo>
                    <a:pt x="32233" y="26645"/>
                  </a:lnTo>
                  <a:lnTo>
                    <a:pt x="32233" y="26645"/>
                  </a:lnTo>
                  <a:lnTo>
                    <a:pt x="30785" y="26542"/>
                  </a:lnTo>
                  <a:lnTo>
                    <a:pt x="28767" y="26438"/>
                  </a:lnTo>
                  <a:lnTo>
                    <a:pt x="26387" y="26335"/>
                  </a:lnTo>
                  <a:lnTo>
                    <a:pt x="23800" y="26180"/>
                  </a:lnTo>
                  <a:lnTo>
                    <a:pt x="21213" y="25973"/>
                  </a:lnTo>
                  <a:lnTo>
                    <a:pt x="20023" y="25817"/>
                  </a:lnTo>
                  <a:lnTo>
                    <a:pt x="18885" y="25662"/>
                  </a:lnTo>
                  <a:lnTo>
                    <a:pt x="17798" y="25507"/>
                  </a:lnTo>
                  <a:lnTo>
                    <a:pt x="16867" y="25248"/>
                  </a:lnTo>
                  <a:lnTo>
                    <a:pt x="16091" y="24990"/>
                  </a:lnTo>
                  <a:lnTo>
                    <a:pt x="15470" y="24679"/>
                  </a:lnTo>
                  <a:lnTo>
                    <a:pt x="15470" y="24679"/>
                  </a:lnTo>
                  <a:lnTo>
                    <a:pt x="14953" y="24317"/>
                  </a:lnTo>
                  <a:lnTo>
                    <a:pt x="14384" y="23851"/>
                  </a:lnTo>
                  <a:lnTo>
                    <a:pt x="13866" y="23334"/>
                  </a:lnTo>
                  <a:lnTo>
                    <a:pt x="13297" y="22765"/>
                  </a:lnTo>
                  <a:lnTo>
                    <a:pt x="11279" y="20488"/>
                  </a:lnTo>
                  <a:lnTo>
                    <a:pt x="10762" y="19971"/>
                  </a:lnTo>
                  <a:lnTo>
                    <a:pt x="10348" y="19557"/>
                  </a:lnTo>
                  <a:lnTo>
                    <a:pt x="9882" y="19247"/>
                  </a:lnTo>
                  <a:lnTo>
                    <a:pt x="9520" y="18988"/>
                  </a:lnTo>
                  <a:lnTo>
                    <a:pt x="9313" y="18936"/>
                  </a:lnTo>
                  <a:lnTo>
                    <a:pt x="9158" y="18885"/>
                  </a:lnTo>
                  <a:lnTo>
                    <a:pt x="9003" y="18885"/>
                  </a:lnTo>
                  <a:lnTo>
                    <a:pt x="8848" y="18936"/>
                  </a:lnTo>
                  <a:lnTo>
                    <a:pt x="8692" y="19040"/>
                  </a:lnTo>
                  <a:lnTo>
                    <a:pt x="8537" y="19195"/>
                  </a:lnTo>
                  <a:lnTo>
                    <a:pt x="8434" y="19350"/>
                  </a:lnTo>
                  <a:lnTo>
                    <a:pt x="8278" y="19557"/>
                  </a:lnTo>
                  <a:lnTo>
                    <a:pt x="8278" y="19557"/>
                  </a:lnTo>
                  <a:lnTo>
                    <a:pt x="8071" y="20230"/>
                  </a:lnTo>
                  <a:lnTo>
                    <a:pt x="7865" y="21109"/>
                  </a:lnTo>
                  <a:lnTo>
                    <a:pt x="7606" y="22248"/>
                  </a:lnTo>
                  <a:lnTo>
                    <a:pt x="7347" y="23541"/>
                  </a:lnTo>
                  <a:lnTo>
                    <a:pt x="6933" y="26490"/>
                  </a:lnTo>
                  <a:lnTo>
                    <a:pt x="6571" y="29698"/>
                  </a:lnTo>
                  <a:lnTo>
                    <a:pt x="6312" y="32906"/>
                  </a:lnTo>
                  <a:lnTo>
                    <a:pt x="6209" y="34406"/>
                  </a:lnTo>
                  <a:lnTo>
                    <a:pt x="6209" y="35751"/>
                  </a:lnTo>
                  <a:lnTo>
                    <a:pt x="6209" y="36941"/>
                  </a:lnTo>
                  <a:lnTo>
                    <a:pt x="6261" y="37976"/>
                  </a:lnTo>
                  <a:lnTo>
                    <a:pt x="6416" y="38804"/>
                  </a:lnTo>
                  <a:lnTo>
                    <a:pt x="6519" y="39062"/>
                  </a:lnTo>
                  <a:lnTo>
                    <a:pt x="6623" y="39321"/>
                  </a:lnTo>
                  <a:lnTo>
                    <a:pt x="6623" y="39321"/>
                  </a:lnTo>
                  <a:lnTo>
                    <a:pt x="6778" y="39631"/>
                  </a:lnTo>
                  <a:lnTo>
                    <a:pt x="6778" y="39787"/>
                  </a:lnTo>
                  <a:lnTo>
                    <a:pt x="6778" y="39942"/>
                  </a:lnTo>
                  <a:lnTo>
                    <a:pt x="6726" y="40045"/>
                  </a:lnTo>
                  <a:lnTo>
                    <a:pt x="6675" y="40149"/>
                  </a:lnTo>
                  <a:lnTo>
                    <a:pt x="6468" y="40304"/>
                  </a:lnTo>
                  <a:lnTo>
                    <a:pt x="6209" y="40356"/>
                  </a:lnTo>
                  <a:lnTo>
                    <a:pt x="5847" y="40408"/>
                  </a:lnTo>
                  <a:lnTo>
                    <a:pt x="5433" y="40408"/>
                  </a:lnTo>
                  <a:lnTo>
                    <a:pt x="4967" y="40304"/>
                  </a:lnTo>
                  <a:lnTo>
                    <a:pt x="4502" y="40201"/>
                  </a:lnTo>
                  <a:lnTo>
                    <a:pt x="3984" y="39994"/>
                  </a:lnTo>
                  <a:lnTo>
                    <a:pt x="3519" y="39787"/>
                  </a:lnTo>
                  <a:lnTo>
                    <a:pt x="3105" y="39528"/>
                  </a:lnTo>
                  <a:lnTo>
                    <a:pt x="2691" y="39269"/>
                  </a:lnTo>
                  <a:lnTo>
                    <a:pt x="2329" y="38907"/>
                  </a:lnTo>
                  <a:lnTo>
                    <a:pt x="2018" y="38545"/>
                  </a:lnTo>
                  <a:lnTo>
                    <a:pt x="1863" y="38131"/>
                  </a:lnTo>
                  <a:lnTo>
                    <a:pt x="1863" y="38131"/>
                  </a:lnTo>
                  <a:lnTo>
                    <a:pt x="1656" y="37510"/>
                  </a:lnTo>
                  <a:lnTo>
                    <a:pt x="1501" y="36838"/>
                  </a:lnTo>
                  <a:lnTo>
                    <a:pt x="1449" y="36165"/>
                  </a:lnTo>
                  <a:lnTo>
                    <a:pt x="1397" y="35441"/>
                  </a:lnTo>
                  <a:lnTo>
                    <a:pt x="1346" y="34665"/>
                  </a:lnTo>
                  <a:lnTo>
                    <a:pt x="1397" y="33889"/>
                  </a:lnTo>
                  <a:lnTo>
                    <a:pt x="1552" y="32336"/>
                  </a:lnTo>
                  <a:lnTo>
                    <a:pt x="1811" y="30681"/>
                  </a:lnTo>
                  <a:lnTo>
                    <a:pt x="2173" y="29025"/>
                  </a:lnTo>
                  <a:lnTo>
                    <a:pt x="2587" y="27370"/>
                  </a:lnTo>
                  <a:lnTo>
                    <a:pt x="3001" y="25662"/>
                  </a:lnTo>
                  <a:lnTo>
                    <a:pt x="3881" y="22454"/>
                  </a:lnTo>
                  <a:lnTo>
                    <a:pt x="4243" y="20902"/>
                  </a:lnTo>
                  <a:lnTo>
                    <a:pt x="4553" y="19505"/>
                  </a:lnTo>
                  <a:lnTo>
                    <a:pt x="4812" y="18160"/>
                  </a:lnTo>
                  <a:lnTo>
                    <a:pt x="4915" y="16970"/>
                  </a:lnTo>
                  <a:lnTo>
                    <a:pt x="4915" y="16401"/>
                  </a:lnTo>
                  <a:lnTo>
                    <a:pt x="4864" y="15884"/>
                  </a:lnTo>
                  <a:lnTo>
                    <a:pt x="4760" y="15418"/>
                  </a:lnTo>
                  <a:lnTo>
                    <a:pt x="4657" y="15004"/>
                  </a:lnTo>
                  <a:lnTo>
                    <a:pt x="4657" y="15004"/>
                  </a:lnTo>
                  <a:lnTo>
                    <a:pt x="4036" y="13556"/>
                  </a:lnTo>
                  <a:lnTo>
                    <a:pt x="3467" y="12366"/>
                  </a:lnTo>
                  <a:lnTo>
                    <a:pt x="2380" y="10451"/>
                  </a:lnTo>
                  <a:lnTo>
                    <a:pt x="1915" y="9572"/>
                  </a:lnTo>
                  <a:lnTo>
                    <a:pt x="1552" y="8589"/>
                  </a:lnTo>
                  <a:lnTo>
                    <a:pt x="1346" y="8071"/>
                  </a:lnTo>
                  <a:lnTo>
                    <a:pt x="1190" y="7502"/>
                  </a:lnTo>
                  <a:lnTo>
                    <a:pt x="1087" y="6830"/>
                  </a:lnTo>
                  <a:lnTo>
                    <a:pt x="932" y="6157"/>
                  </a:lnTo>
                  <a:lnTo>
                    <a:pt x="932" y="6157"/>
                  </a:lnTo>
                  <a:lnTo>
                    <a:pt x="0" y="0"/>
                  </a:lnTo>
                  <a:lnTo>
                    <a:pt x="1863" y="67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2" name="Google Shape;5142;p33"/>
            <p:cNvSpPr/>
            <p:nvPr/>
          </p:nvSpPr>
          <p:spPr>
            <a:xfrm>
              <a:off x="793000" y="1190225"/>
              <a:ext cx="182400" cy="446250"/>
            </a:xfrm>
            <a:custGeom>
              <a:avLst/>
              <a:gdLst/>
              <a:ahLst/>
              <a:cxnLst/>
              <a:rect l="l" t="t" r="r" b="b"/>
              <a:pathLst>
                <a:path w="7296" h="17850" extrusionOk="0">
                  <a:moveTo>
                    <a:pt x="5330" y="0"/>
                  </a:moveTo>
                  <a:lnTo>
                    <a:pt x="5175" y="52"/>
                  </a:lnTo>
                  <a:lnTo>
                    <a:pt x="5019" y="156"/>
                  </a:lnTo>
                  <a:lnTo>
                    <a:pt x="4916" y="311"/>
                  </a:lnTo>
                  <a:lnTo>
                    <a:pt x="4761" y="518"/>
                  </a:lnTo>
                  <a:lnTo>
                    <a:pt x="4398" y="1087"/>
                  </a:lnTo>
                  <a:lnTo>
                    <a:pt x="3726" y="2535"/>
                  </a:lnTo>
                  <a:lnTo>
                    <a:pt x="2950" y="3984"/>
                  </a:lnTo>
                  <a:lnTo>
                    <a:pt x="1553" y="6674"/>
                  </a:lnTo>
                  <a:lnTo>
                    <a:pt x="1" y="9417"/>
                  </a:lnTo>
                  <a:lnTo>
                    <a:pt x="259" y="9986"/>
                  </a:lnTo>
                  <a:lnTo>
                    <a:pt x="828" y="11279"/>
                  </a:lnTo>
                  <a:lnTo>
                    <a:pt x="1242" y="12055"/>
                  </a:lnTo>
                  <a:lnTo>
                    <a:pt x="1656" y="12780"/>
                  </a:lnTo>
                  <a:lnTo>
                    <a:pt x="2122" y="13400"/>
                  </a:lnTo>
                  <a:lnTo>
                    <a:pt x="2329" y="13607"/>
                  </a:lnTo>
                  <a:lnTo>
                    <a:pt x="2536" y="13814"/>
                  </a:lnTo>
                  <a:lnTo>
                    <a:pt x="3053" y="14228"/>
                  </a:lnTo>
                  <a:lnTo>
                    <a:pt x="3571" y="14797"/>
                  </a:lnTo>
                  <a:lnTo>
                    <a:pt x="4657" y="16143"/>
                  </a:lnTo>
                  <a:lnTo>
                    <a:pt x="5588" y="17332"/>
                  </a:lnTo>
                  <a:lnTo>
                    <a:pt x="5951" y="17695"/>
                  </a:lnTo>
                  <a:lnTo>
                    <a:pt x="6106" y="17798"/>
                  </a:lnTo>
                  <a:lnTo>
                    <a:pt x="6261" y="17850"/>
                  </a:lnTo>
                  <a:lnTo>
                    <a:pt x="6364" y="17850"/>
                  </a:lnTo>
                  <a:lnTo>
                    <a:pt x="6468" y="17798"/>
                  </a:lnTo>
                  <a:lnTo>
                    <a:pt x="6623" y="17591"/>
                  </a:lnTo>
                  <a:lnTo>
                    <a:pt x="6778" y="17332"/>
                  </a:lnTo>
                  <a:lnTo>
                    <a:pt x="6934" y="16919"/>
                  </a:lnTo>
                  <a:lnTo>
                    <a:pt x="7037" y="16453"/>
                  </a:lnTo>
                  <a:lnTo>
                    <a:pt x="7141" y="15936"/>
                  </a:lnTo>
                  <a:lnTo>
                    <a:pt x="7244" y="14797"/>
                  </a:lnTo>
                  <a:lnTo>
                    <a:pt x="7296" y="13607"/>
                  </a:lnTo>
                  <a:lnTo>
                    <a:pt x="7296" y="12469"/>
                  </a:lnTo>
                  <a:lnTo>
                    <a:pt x="7141" y="11590"/>
                  </a:lnTo>
                  <a:lnTo>
                    <a:pt x="7089" y="11227"/>
                  </a:lnTo>
                  <a:lnTo>
                    <a:pt x="6985" y="10969"/>
                  </a:lnTo>
                  <a:lnTo>
                    <a:pt x="6778" y="10555"/>
                  </a:lnTo>
                  <a:lnTo>
                    <a:pt x="6623" y="10037"/>
                  </a:lnTo>
                  <a:lnTo>
                    <a:pt x="6520" y="9468"/>
                  </a:lnTo>
                  <a:lnTo>
                    <a:pt x="6468" y="8744"/>
                  </a:lnTo>
                  <a:lnTo>
                    <a:pt x="6468" y="7916"/>
                  </a:lnTo>
                  <a:lnTo>
                    <a:pt x="6571" y="6933"/>
                  </a:lnTo>
                  <a:lnTo>
                    <a:pt x="6727" y="5847"/>
                  </a:lnTo>
                  <a:lnTo>
                    <a:pt x="6985" y="4553"/>
                  </a:lnTo>
                  <a:lnTo>
                    <a:pt x="6830" y="3518"/>
                  </a:lnTo>
                  <a:lnTo>
                    <a:pt x="6623" y="2484"/>
                  </a:lnTo>
                  <a:lnTo>
                    <a:pt x="6364" y="1397"/>
                  </a:lnTo>
                  <a:lnTo>
                    <a:pt x="6209" y="932"/>
                  </a:lnTo>
                  <a:lnTo>
                    <a:pt x="6002" y="518"/>
                  </a:lnTo>
                  <a:lnTo>
                    <a:pt x="5795" y="207"/>
                  </a:lnTo>
                  <a:lnTo>
                    <a:pt x="5692" y="104"/>
                  </a:lnTo>
                  <a:lnTo>
                    <a:pt x="5588" y="52"/>
                  </a:lnTo>
                  <a:lnTo>
                    <a:pt x="5433"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3" name="Google Shape;5143;p33"/>
            <p:cNvSpPr/>
            <p:nvPr/>
          </p:nvSpPr>
          <p:spPr>
            <a:xfrm>
              <a:off x="793000" y="1190225"/>
              <a:ext cx="182400" cy="446250"/>
            </a:xfrm>
            <a:custGeom>
              <a:avLst/>
              <a:gdLst/>
              <a:ahLst/>
              <a:cxnLst/>
              <a:rect l="l" t="t" r="r" b="b"/>
              <a:pathLst>
                <a:path w="7296" h="17850" fill="none" extrusionOk="0">
                  <a:moveTo>
                    <a:pt x="6985" y="4553"/>
                  </a:moveTo>
                  <a:lnTo>
                    <a:pt x="6985" y="4553"/>
                  </a:lnTo>
                  <a:lnTo>
                    <a:pt x="6727" y="5847"/>
                  </a:lnTo>
                  <a:lnTo>
                    <a:pt x="6571" y="6933"/>
                  </a:lnTo>
                  <a:lnTo>
                    <a:pt x="6468" y="7916"/>
                  </a:lnTo>
                  <a:lnTo>
                    <a:pt x="6468" y="8744"/>
                  </a:lnTo>
                  <a:lnTo>
                    <a:pt x="6520" y="9468"/>
                  </a:lnTo>
                  <a:lnTo>
                    <a:pt x="6623" y="10037"/>
                  </a:lnTo>
                  <a:lnTo>
                    <a:pt x="6778" y="10555"/>
                  </a:lnTo>
                  <a:lnTo>
                    <a:pt x="6985" y="10969"/>
                  </a:lnTo>
                  <a:lnTo>
                    <a:pt x="6985" y="10969"/>
                  </a:lnTo>
                  <a:lnTo>
                    <a:pt x="7089" y="11227"/>
                  </a:lnTo>
                  <a:lnTo>
                    <a:pt x="7141" y="11590"/>
                  </a:lnTo>
                  <a:lnTo>
                    <a:pt x="7296" y="12469"/>
                  </a:lnTo>
                  <a:lnTo>
                    <a:pt x="7296" y="13607"/>
                  </a:lnTo>
                  <a:lnTo>
                    <a:pt x="7244" y="14797"/>
                  </a:lnTo>
                  <a:lnTo>
                    <a:pt x="7141" y="15936"/>
                  </a:lnTo>
                  <a:lnTo>
                    <a:pt x="7037" y="16453"/>
                  </a:lnTo>
                  <a:lnTo>
                    <a:pt x="6934" y="16919"/>
                  </a:lnTo>
                  <a:lnTo>
                    <a:pt x="6778" y="17332"/>
                  </a:lnTo>
                  <a:lnTo>
                    <a:pt x="6623" y="17591"/>
                  </a:lnTo>
                  <a:lnTo>
                    <a:pt x="6468" y="17798"/>
                  </a:lnTo>
                  <a:lnTo>
                    <a:pt x="6364" y="17850"/>
                  </a:lnTo>
                  <a:lnTo>
                    <a:pt x="6261" y="17850"/>
                  </a:lnTo>
                  <a:lnTo>
                    <a:pt x="6261" y="17850"/>
                  </a:lnTo>
                  <a:lnTo>
                    <a:pt x="6106" y="17798"/>
                  </a:lnTo>
                  <a:lnTo>
                    <a:pt x="5951" y="17695"/>
                  </a:lnTo>
                  <a:lnTo>
                    <a:pt x="5588" y="17332"/>
                  </a:lnTo>
                  <a:lnTo>
                    <a:pt x="4657" y="16143"/>
                  </a:lnTo>
                  <a:lnTo>
                    <a:pt x="3571" y="14797"/>
                  </a:lnTo>
                  <a:lnTo>
                    <a:pt x="3053" y="14228"/>
                  </a:lnTo>
                  <a:lnTo>
                    <a:pt x="2536" y="13814"/>
                  </a:lnTo>
                  <a:lnTo>
                    <a:pt x="2536" y="13814"/>
                  </a:lnTo>
                  <a:lnTo>
                    <a:pt x="2329" y="13607"/>
                  </a:lnTo>
                  <a:lnTo>
                    <a:pt x="2122" y="13400"/>
                  </a:lnTo>
                  <a:lnTo>
                    <a:pt x="1656" y="12780"/>
                  </a:lnTo>
                  <a:lnTo>
                    <a:pt x="1242" y="12055"/>
                  </a:lnTo>
                  <a:lnTo>
                    <a:pt x="828" y="11279"/>
                  </a:lnTo>
                  <a:lnTo>
                    <a:pt x="259" y="9986"/>
                  </a:lnTo>
                  <a:lnTo>
                    <a:pt x="1" y="9417"/>
                  </a:lnTo>
                  <a:lnTo>
                    <a:pt x="1" y="9417"/>
                  </a:lnTo>
                  <a:lnTo>
                    <a:pt x="1553" y="6674"/>
                  </a:lnTo>
                  <a:lnTo>
                    <a:pt x="2950" y="3984"/>
                  </a:lnTo>
                  <a:lnTo>
                    <a:pt x="3726" y="2535"/>
                  </a:lnTo>
                  <a:lnTo>
                    <a:pt x="4398" y="1087"/>
                  </a:lnTo>
                  <a:lnTo>
                    <a:pt x="4398" y="1087"/>
                  </a:lnTo>
                  <a:lnTo>
                    <a:pt x="4761" y="518"/>
                  </a:lnTo>
                  <a:lnTo>
                    <a:pt x="4916" y="311"/>
                  </a:lnTo>
                  <a:lnTo>
                    <a:pt x="5019" y="156"/>
                  </a:lnTo>
                  <a:lnTo>
                    <a:pt x="5175" y="52"/>
                  </a:lnTo>
                  <a:lnTo>
                    <a:pt x="5330" y="0"/>
                  </a:lnTo>
                  <a:lnTo>
                    <a:pt x="5433" y="0"/>
                  </a:lnTo>
                  <a:lnTo>
                    <a:pt x="5588" y="52"/>
                  </a:lnTo>
                  <a:lnTo>
                    <a:pt x="5692" y="104"/>
                  </a:lnTo>
                  <a:lnTo>
                    <a:pt x="5795" y="207"/>
                  </a:lnTo>
                  <a:lnTo>
                    <a:pt x="6002" y="518"/>
                  </a:lnTo>
                  <a:lnTo>
                    <a:pt x="6209" y="932"/>
                  </a:lnTo>
                  <a:lnTo>
                    <a:pt x="6364" y="1397"/>
                  </a:lnTo>
                  <a:lnTo>
                    <a:pt x="6623" y="2484"/>
                  </a:lnTo>
                  <a:lnTo>
                    <a:pt x="6830" y="3518"/>
                  </a:lnTo>
                  <a:lnTo>
                    <a:pt x="6985" y="455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4" name="Google Shape;5144;p33"/>
            <p:cNvSpPr/>
            <p:nvPr/>
          </p:nvSpPr>
          <p:spPr>
            <a:xfrm>
              <a:off x="954675" y="1332500"/>
              <a:ext cx="7800" cy="55650"/>
            </a:xfrm>
            <a:custGeom>
              <a:avLst/>
              <a:gdLst/>
              <a:ahLst/>
              <a:cxnLst/>
              <a:rect l="l" t="t" r="r" b="b"/>
              <a:pathLst>
                <a:path w="312" h="2226" extrusionOk="0">
                  <a:moveTo>
                    <a:pt x="311" y="0"/>
                  </a:moveTo>
                  <a:lnTo>
                    <a:pt x="104" y="1190"/>
                  </a:lnTo>
                  <a:lnTo>
                    <a:pt x="1" y="2225"/>
                  </a:lnTo>
                  <a:lnTo>
                    <a:pt x="53" y="2225"/>
                  </a:lnTo>
                  <a:lnTo>
                    <a:pt x="104" y="1501"/>
                  </a:lnTo>
                  <a:lnTo>
                    <a:pt x="208" y="673"/>
                  </a:lnTo>
                  <a:lnTo>
                    <a:pt x="311" y="0"/>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5" name="Google Shape;5145;p33"/>
            <p:cNvSpPr/>
            <p:nvPr/>
          </p:nvSpPr>
          <p:spPr>
            <a:xfrm>
              <a:off x="954675" y="1332500"/>
              <a:ext cx="7800" cy="55650"/>
            </a:xfrm>
            <a:custGeom>
              <a:avLst/>
              <a:gdLst/>
              <a:ahLst/>
              <a:cxnLst/>
              <a:rect l="l" t="t" r="r" b="b"/>
              <a:pathLst>
                <a:path w="312" h="2226" fill="none" extrusionOk="0">
                  <a:moveTo>
                    <a:pt x="311" y="0"/>
                  </a:moveTo>
                  <a:lnTo>
                    <a:pt x="311" y="0"/>
                  </a:lnTo>
                  <a:lnTo>
                    <a:pt x="104" y="1190"/>
                  </a:lnTo>
                  <a:lnTo>
                    <a:pt x="1" y="2225"/>
                  </a:lnTo>
                  <a:lnTo>
                    <a:pt x="1" y="2225"/>
                  </a:lnTo>
                  <a:lnTo>
                    <a:pt x="53" y="2225"/>
                  </a:lnTo>
                  <a:lnTo>
                    <a:pt x="53" y="2225"/>
                  </a:lnTo>
                  <a:lnTo>
                    <a:pt x="104" y="1501"/>
                  </a:lnTo>
                  <a:lnTo>
                    <a:pt x="208" y="673"/>
                  </a:lnTo>
                  <a:lnTo>
                    <a:pt x="208" y="673"/>
                  </a:lnTo>
                  <a:lnTo>
                    <a:pt x="311" y="0"/>
                  </a:lnTo>
                  <a:lnTo>
                    <a:pt x="311" y="0"/>
                  </a:lnTo>
                  <a:lnTo>
                    <a:pt x="3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6" name="Google Shape;5146;p33"/>
            <p:cNvSpPr/>
            <p:nvPr/>
          </p:nvSpPr>
          <p:spPr>
            <a:xfrm>
              <a:off x="896475" y="1304050"/>
              <a:ext cx="66000" cy="84100"/>
            </a:xfrm>
            <a:custGeom>
              <a:avLst/>
              <a:gdLst/>
              <a:ahLst/>
              <a:cxnLst/>
              <a:rect l="l" t="t" r="r" b="b"/>
              <a:pathLst>
                <a:path w="2640" h="3364" extrusionOk="0">
                  <a:moveTo>
                    <a:pt x="622" y="0"/>
                  </a:moveTo>
                  <a:lnTo>
                    <a:pt x="466" y="52"/>
                  </a:lnTo>
                  <a:lnTo>
                    <a:pt x="311" y="104"/>
                  </a:lnTo>
                  <a:lnTo>
                    <a:pt x="208" y="207"/>
                  </a:lnTo>
                  <a:lnTo>
                    <a:pt x="104" y="311"/>
                  </a:lnTo>
                  <a:lnTo>
                    <a:pt x="52" y="466"/>
                  </a:lnTo>
                  <a:lnTo>
                    <a:pt x="1" y="673"/>
                  </a:lnTo>
                  <a:lnTo>
                    <a:pt x="1" y="880"/>
                  </a:lnTo>
                  <a:lnTo>
                    <a:pt x="104" y="1087"/>
                  </a:lnTo>
                  <a:lnTo>
                    <a:pt x="363" y="1501"/>
                  </a:lnTo>
                  <a:lnTo>
                    <a:pt x="829" y="2121"/>
                  </a:lnTo>
                  <a:lnTo>
                    <a:pt x="1191" y="2484"/>
                  </a:lnTo>
                  <a:lnTo>
                    <a:pt x="1553" y="2794"/>
                  </a:lnTo>
                  <a:lnTo>
                    <a:pt x="1915" y="3105"/>
                  </a:lnTo>
                  <a:lnTo>
                    <a:pt x="2329" y="3363"/>
                  </a:lnTo>
                  <a:lnTo>
                    <a:pt x="2432" y="2328"/>
                  </a:lnTo>
                  <a:lnTo>
                    <a:pt x="2639" y="1138"/>
                  </a:lnTo>
                  <a:lnTo>
                    <a:pt x="2329" y="932"/>
                  </a:lnTo>
                  <a:lnTo>
                    <a:pt x="2174" y="828"/>
                  </a:lnTo>
                  <a:lnTo>
                    <a:pt x="2019" y="776"/>
                  </a:lnTo>
                  <a:lnTo>
                    <a:pt x="1760" y="725"/>
                  </a:lnTo>
                  <a:lnTo>
                    <a:pt x="1501" y="621"/>
                  </a:lnTo>
                  <a:lnTo>
                    <a:pt x="1242" y="414"/>
                  </a:lnTo>
                  <a:lnTo>
                    <a:pt x="1036" y="207"/>
                  </a:lnTo>
                  <a:lnTo>
                    <a:pt x="829" y="52"/>
                  </a:lnTo>
                  <a:lnTo>
                    <a:pt x="622" y="0"/>
                  </a:lnTo>
                  <a:close/>
                </a:path>
              </a:pathLst>
            </a:custGeom>
            <a:solidFill>
              <a:srgbClr val="B988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7" name="Google Shape;5147;p33"/>
            <p:cNvSpPr/>
            <p:nvPr/>
          </p:nvSpPr>
          <p:spPr>
            <a:xfrm>
              <a:off x="896475" y="1304050"/>
              <a:ext cx="66000" cy="84100"/>
            </a:xfrm>
            <a:custGeom>
              <a:avLst/>
              <a:gdLst/>
              <a:ahLst/>
              <a:cxnLst/>
              <a:rect l="l" t="t" r="r" b="b"/>
              <a:pathLst>
                <a:path w="2640" h="3364" fill="none" extrusionOk="0">
                  <a:moveTo>
                    <a:pt x="622" y="0"/>
                  </a:moveTo>
                  <a:lnTo>
                    <a:pt x="622" y="0"/>
                  </a:lnTo>
                  <a:lnTo>
                    <a:pt x="466" y="52"/>
                  </a:lnTo>
                  <a:lnTo>
                    <a:pt x="311" y="104"/>
                  </a:lnTo>
                  <a:lnTo>
                    <a:pt x="208" y="207"/>
                  </a:lnTo>
                  <a:lnTo>
                    <a:pt x="104" y="311"/>
                  </a:lnTo>
                  <a:lnTo>
                    <a:pt x="52" y="466"/>
                  </a:lnTo>
                  <a:lnTo>
                    <a:pt x="1" y="673"/>
                  </a:lnTo>
                  <a:lnTo>
                    <a:pt x="1" y="880"/>
                  </a:lnTo>
                  <a:lnTo>
                    <a:pt x="104" y="1087"/>
                  </a:lnTo>
                  <a:lnTo>
                    <a:pt x="104" y="1087"/>
                  </a:lnTo>
                  <a:lnTo>
                    <a:pt x="363" y="1501"/>
                  </a:lnTo>
                  <a:lnTo>
                    <a:pt x="829" y="2121"/>
                  </a:lnTo>
                  <a:lnTo>
                    <a:pt x="1191" y="2484"/>
                  </a:lnTo>
                  <a:lnTo>
                    <a:pt x="1553" y="2794"/>
                  </a:lnTo>
                  <a:lnTo>
                    <a:pt x="1915" y="3105"/>
                  </a:lnTo>
                  <a:lnTo>
                    <a:pt x="2329" y="3363"/>
                  </a:lnTo>
                  <a:lnTo>
                    <a:pt x="2329" y="3363"/>
                  </a:lnTo>
                  <a:lnTo>
                    <a:pt x="2432" y="2328"/>
                  </a:lnTo>
                  <a:lnTo>
                    <a:pt x="2639" y="1138"/>
                  </a:lnTo>
                  <a:lnTo>
                    <a:pt x="2639" y="1138"/>
                  </a:lnTo>
                  <a:lnTo>
                    <a:pt x="2329" y="932"/>
                  </a:lnTo>
                  <a:lnTo>
                    <a:pt x="2174" y="828"/>
                  </a:lnTo>
                  <a:lnTo>
                    <a:pt x="2019" y="776"/>
                  </a:lnTo>
                  <a:lnTo>
                    <a:pt x="2019" y="776"/>
                  </a:lnTo>
                  <a:lnTo>
                    <a:pt x="1760" y="725"/>
                  </a:lnTo>
                  <a:lnTo>
                    <a:pt x="1501" y="621"/>
                  </a:lnTo>
                  <a:lnTo>
                    <a:pt x="1242" y="414"/>
                  </a:lnTo>
                  <a:lnTo>
                    <a:pt x="1036" y="207"/>
                  </a:lnTo>
                  <a:lnTo>
                    <a:pt x="1036" y="207"/>
                  </a:lnTo>
                  <a:lnTo>
                    <a:pt x="829" y="52"/>
                  </a:lnTo>
                  <a:lnTo>
                    <a:pt x="62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8" name="Google Shape;5148;p33"/>
            <p:cNvSpPr/>
            <p:nvPr/>
          </p:nvSpPr>
          <p:spPr>
            <a:xfrm>
              <a:off x="856375" y="1091925"/>
              <a:ext cx="221225" cy="279400"/>
            </a:xfrm>
            <a:custGeom>
              <a:avLst/>
              <a:gdLst/>
              <a:ahLst/>
              <a:cxnLst/>
              <a:rect l="l" t="t" r="r" b="b"/>
              <a:pathLst>
                <a:path w="8849" h="11176" extrusionOk="0">
                  <a:moveTo>
                    <a:pt x="1" y="0"/>
                  </a:moveTo>
                  <a:lnTo>
                    <a:pt x="156" y="1397"/>
                  </a:lnTo>
                  <a:lnTo>
                    <a:pt x="466" y="5277"/>
                  </a:lnTo>
                  <a:lnTo>
                    <a:pt x="518" y="5898"/>
                  </a:lnTo>
                  <a:lnTo>
                    <a:pt x="622" y="6467"/>
                  </a:lnTo>
                  <a:lnTo>
                    <a:pt x="777" y="6985"/>
                  </a:lnTo>
                  <a:lnTo>
                    <a:pt x="1036" y="7502"/>
                  </a:lnTo>
                  <a:lnTo>
                    <a:pt x="1294" y="7968"/>
                  </a:lnTo>
                  <a:lnTo>
                    <a:pt x="1605" y="8382"/>
                  </a:lnTo>
                  <a:lnTo>
                    <a:pt x="1915" y="8796"/>
                  </a:lnTo>
                  <a:lnTo>
                    <a:pt x="2329" y="9158"/>
                  </a:lnTo>
                  <a:lnTo>
                    <a:pt x="2743" y="9468"/>
                  </a:lnTo>
                  <a:lnTo>
                    <a:pt x="3157" y="9779"/>
                  </a:lnTo>
                  <a:lnTo>
                    <a:pt x="3674" y="10037"/>
                  </a:lnTo>
                  <a:lnTo>
                    <a:pt x="4140" y="10296"/>
                  </a:lnTo>
                  <a:lnTo>
                    <a:pt x="5226" y="10762"/>
                  </a:lnTo>
                  <a:lnTo>
                    <a:pt x="6365" y="11072"/>
                  </a:lnTo>
                  <a:lnTo>
                    <a:pt x="6675" y="11124"/>
                  </a:lnTo>
                  <a:lnTo>
                    <a:pt x="6882" y="11176"/>
                  </a:lnTo>
                  <a:lnTo>
                    <a:pt x="7141" y="11124"/>
                  </a:lnTo>
                  <a:lnTo>
                    <a:pt x="7348" y="11072"/>
                  </a:lnTo>
                  <a:lnTo>
                    <a:pt x="7503" y="11020"/>
                  </a:lnTo>
                  <a:lnTo>
                    <a:pt x="7658" y="10865"/>
                  </a:lnTo>
                  <a:lnTo>
                    <a:pt x="7813" y="10762"/>
                  </a:lnTo>
                  <a:lnTo>
                    <a:pt x="7917" y="10555"/>
                  </a:lnTo>
                  <a:lnTo>
                    <a:pt x="8072" y="10193"/>
                  </a:lnTo>
                  <a:lnTo>
                    <a:pt x="8227" y="9727"/>
                  </a:lnTo>
                  <a:lnTo>
                    <a:pt x="8279" y="9210"/>
                  </a:lnTo>
                  <a:lnTo>
                    <a:pt x="8279" y="8640"/>
                  </a:lnTo>
                  <a:lnTo>
                    <a:pt x="8279" y="7502"/>
                  </a:lnTo>
                  <a:lnTo>
                    <a:pt x="8279" y="6519"/>
                  </a:lnTo>
                  <a:lnTo>
                    <a:pt x="8279" y="6054"/>
                  </a:lnTo>
                  <a:lnTo>
                    <a:pt x="8279" y="5743"/>
                  </a:lnTo>
                  <a:lnTo>
                    <a:pt x="8382" y="5484"/>
                  </a:lnTo>
                  <a:lnTo>
                    <a:pt x="8434" y="5433"/>
                  </a:lnTo>
                  <a:lnTo>
                    <a:pt x="8486" y="5381"/>
                  </a:lnTo>
                  <a:lnTo>
                    <a:pt x="8693" y="5329"/>
                  </a:lnTo>
                  <a:lnTo>
                    <a:pt x="8796" y="5226"/>
                  </a:lnTo>
                  <a:lnTo>
                    <a:pt x="8848" y="5122"/>
                  </a:lnTo>
                  <a:lnTo>
                    <a:pt x="8848" y="4967"/>
                  </a:lnTo>
                  <a:lnTo>
                    <a:pt x="8848" y="4812"/>
                  </a:lnTo>
                  <a:lnTo>
                    <a:pt x="8796" y="4605"/>
                  </a:lnTo>
                  <a:lnTo>
                    <a:pt x="8538" y="4088"/>
                  </a:lnTo>
                  <a:lnTo>
                    <a:pt x="7813" y="2691"/>
                  </a:lnTo>
                  <a:lnTo>
                    <a:pt x="7399" y="1759"/>
                  </a:lnTo>
                  <a:lnTo>
                    <a:pt x="7037" y="673"/>
                  </a:lnTo>
                  <a:lnTo>
                    <a:pt x="1"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9" name="Google Shape;5149;p33"/>
            <p:cNvSpPr/>
            <p:nvPr/>
          </p:nvSpPr>
          <p:spPr>
            <a:xfrm>
              <a:off x="653300" y="979400"/>
              <a:ext cx="397125" cy="355700"/>
            </a:xfrm>
            <a:custGeom>
              <a:avLst/>
              <a:gdLst/>
              <a:ahLst/>
              <a:cxnLst/>
              <a:rect l="l" t="t" r="r" b="b"/>
              <a:pathLst>
                <a:path w="15885" h="14228" extrusionOk="0">
                  <a:moveTo>
                    <a:pt x="3467" y="0"/>
                  </a:moveTo>
                  <a:lnTo>
                    <a:pt x="2950" y="52"/>
                  </a:lnTo>
                  <a:lnTo>
                    <a:pt x="2433" y="155"/>
                  </a:lnTo>
                  <a:lnTo>
                    <a:pt x="1915" y="362"/>
                  </a:lnTo>
                  <a:lnTo>
                    <a:pt x="1501" y="673"/>
                  </a:lnTo>
                  <a:lnTo>
                    <a:pt x="1036" y="1086"/>
                  </a:lnTo>
                  <a:lnTo>
                    <a:pt x="674" y="1604"/>
                  </a:lnTo>
                  <a:lnTo>
                    <a:pt x="311" y="2225"/>
                  </a:lnTo>
                  <a:lnTo>
                    <a:pt x="104" y="2794"/>
                  </a:lnTo>
                  <a:lnTo>
                    <a:pt x="1" y="3311"/>
                  </a:lnTo>
                  <a:lnTo>
                    <a:pt x="1" y="3829"/>
                  </a:lnTo>
                  <a:lnTo>
                    <a:pt x="104" y="4243"/>
                  </a:lnTo>
                  <a:lnTo>
                    <a:pt x="260" y="4605"/>
                  </a:lnTo>
                  <a:lnTo>
                    <a:pt x="518" y="4967"/>
                  </a:lnTo>
                  <a:lnTo>
                    <a:pt x="829" y="5277"/>
                  </a:lnTo>
                  <a:lnTo>
                    <a:pt x="1191" y="5536"/>
                  </a:lnTo>
                  <a:lnTo>
                    <a:pt x="1553" y="5743"/>
                  </a:lnTo>
                  <a:lnTo>
                    <a:pt x="2277" y="6105"/>
                  </a:lnTo>
                  <a:lnTo>
                    <a:pt x="3002" y="6312"/>
                  </a:lnTo>
                  <a:lnTo>
                    <a:pt x="3519" y="6416"/>
                  </a:lnTo>
                  <a:lnTo>
                    <a:pt x="3002" y="6778"/>
                  </a:lnTo>
                  <a:lnTo>
                    <a:pt x="2433" y="7140"/>
                  </a:lnTo>
                  <a:lnTo>
                    <a:pt x="1967" y="7554"/>
                  </a:lnTo>
                  <a:lnTo>
                    <a:pt x="1501" y="8019"/>
                  </a:lnTo>
                  <a:lnTo>
                    <a:pt x="1346" y="8278"/>
                  </a:lnTo>
                  <a:lnTo>
                    <a:pt x="1243" y="8537"/>
                  </a:lnTo>
                  <a:lnTo>
                    <a:pt x="1139" y="8795"/>
                  </a:lnTo>
                  <a:lnTo>
                    <a:pt x="1087" y="9106"/>
                  </a:lnTo>
                  <a:lnTo>
                    <a:pt x="1139" y="9365"/>
                  </a:lnTo>
                  <a:lnTo>
                    <a:pt x="1191" y="9675"/>
                  </a:lnTo>
                  <a:lnTo>
                    <a:pt x="1346" y="9934"/>
                  </a:lnTo>
                  <a:lnTo>
                    <a:pt x="1605" y="10244"/>
                  </a:lnTo>
                  <a:lnTo>
                    <a:pt x="1864" y="10555"/>
                  </a:lnTo>
                  <a:lnTo>
                    <a:pt x="2174" y="10813"/>
                  </a:lnTo>
                  <a:lnTo>
                    <a:pt x="2433" y="11020"/>
                  </a:lnTo>
                  <a:lnTo>
                    <a:pt x="2691" y="11227"/>
                  </a:lnTo>
                  <a:lnTo>
                    <a:pt x="2950" y="11331"/>
                  </a:lnTo>
                  <a:lnTo>
                    <a:pt x="3209" y="11382"/>
                  </a:lnTo>
                  <a:lnTo>
                    <a:pt x="3467" y="11434"/>
                  </a:lnTo>
                  <a:lnTo>
                    <a:pt x="3674" y="11382"/>
                  </a:lnTo>
                  <a:lnTo>
                    <a:pt x="3881" y="11331"/>
                  </a:lnTo>
                  <a:lnTo>
                    <a:pt x="4088" y="11279"/>
                  </a:lnTo>
                  <a:lnTo>
                    <a:pt x="4450" y="11020"/>
                  </a:lnTo>
                  <a:lnTo>
                    <a:pt x="4761" y="10710"/>
                  </a:lnTo>
                  <a:lnTo>
                    <a:pt x="4968" y="10296"/>
                  </a:lnTo>
                  <a:lnTo>
                    <a:pt x="5227" y="10451"/>
                  </a:lnTo>
                  <a:lnTo>
                    <a:pt x="5433" y="10606"/>
                  </a:lnTo>
                  <a:lnTo>
                    <a:pt x="5640" y="10865"/>
                  </a:lnTo>
                  <a:lnTo>
                    <a:pt x="5899" y="11124"/>
                  </a:lnTo>
                  <a:lnTo>
                    <a:pt x="6261" y="11796"/>
                  </a:lnTo>
                  <a:lnTo>
                    <a:pt x="6675" y="12469"/>
                  </a:lnTo>
                  <a:lnTo>
                    <a:pt x="6986" y="13141"/>
                  </a:lnTo>
                  <a:lnTo>
                    <a:pt x="7348" y="13711"/>
                  </a:lnTo>
                  <a:lnTo>
                    <a:pt x="7658" y="14124"/>
                  </a:lnTo>
                  <a:lnTo>
                    <a:pt x="7762" y="14228"/>
                  </a:lnTo>
                  <a:lnTo>
                    <a:pt x="8227" y="14228"/>
                  </a:lnTo>
                  <a:lnTo>
                    <a:pt x="8434" y="14176"/>
                  </a:lnTo>
                  <a:lnTo>
                    <a:pt x="8589" y="14073"/>
                  </a:lnTo>
                  <a:lnTo>
                    <a:pt x="8745" y="14021"/>
                  </a:lnTo>
                  <a:lnTo>
                    <a:pt x="8848" y="13866"/>
                  </a:lnTo>
                  <a:lnTo>
                    <a:pt x="8900" y="13762"/>
                  </a:lnTo>
                  <a:lnTo>
                    <a:pt x="8952" y="13452"/>
                  </a:lnTo>
                  <a:lnTo>
                    <a:pt x="8952" y="12676"/>
                  </a:lnTo>
                  <a:lnTo>
                    <a:pt x="9003" y="12262"/>
                  </a:lnTo>
                  <a:lnTo>
                    <a:pt x="9055" y="12055"/>
                  </a:lnTo>
                  <a:lnTo>
                    <a:pt x="9159" y="11848"/>
                  </a:lnTo>
                  <a:lnTo>
                    <a:pt x="9314" y="11434"/>
                  </a:lnTo>
                  <a:lnTo>
                    <a:pt x="9469" y="10968"/>
                  </a:lnTo>
                  <a:lnTo>
                    <a:pt x="9521" y="10710"/>
                  </a:lnTo>
                  <a:lnTo>
                    <a:pt x="9521" y="10503"/>
                  </a:lnTo>
                  <a:lnTo>
                    <a:pt x="9521" y="10296"/>
                  </a:lnTo>
                  <a:lnTo>
                    <a:pt x="9417" y="10089"/>
                  </a:lnTo>
                  <a:lnTo>
                    <a:pt x="9159" y="9468"/>
                  </a:lnTo>
                  <a:lnTo>
                    <a:pt x="9003" y="9158"/>
                  </a:lnTo>
                  <a:lnTo>
                    <a:pt x="8848" y="8847"/>
                  </a:lnTo>
                  <a:lnTo>
                    <a:pt x="8796" y="8537"/>
                  </a:lnTo>
                  <a:lnTo>
                    <a:pt x="8848" y="8278"/>
                  </a:lnTo>
                  <a:lnTo>
                    <a:pt x="8900" y="8175"/>
                  </a:lnTo>
                  <a:lnTo>
                    <a:pt x="8952" y="8071"/>
                  </a:lnTo>
                  <a:lnTo>
                    <a:pt x="9107" y="7968"/>
                  </a:lnTo>
                  <a:lnTo>
                    <a:pt x="9210" y="7864"/>
                  </a:lnTo>
                  <a:lnTo>
                    <a:pt x="9521" y="7761"/>
                  </a:lnTo>
                  <a:lnTo>
                    <a:pt x="9779" y="7709"/>
                  </a:lnTo>
                  <a:lnTo>
                    <a:pt x="10038" y="7657"/>
                  </a:lnTo>
                  <a:lnTo>
                    <a:pt x="10245" y="7709"/>
                  </a:lnTo>
                  <a:lnTo>
                    <a:pt x="10504" y="7761"/>
                  </a:lnTo>
                  <a:lnTo>
                    <a:pt x="10659" y="7864"/>
                  </a:lnTo>
                  <a:lnTo>
                    <a:pt x="10814" y="8019"/>
                  </a:lnTo>
                  <a:lnTo>
                    <a:pt x="10918" y="8175"/>
                  </a:lnTo>
                  <a:lnTo>
                    <a:pt x="11021" y="8330"/>
                  </a:lnTo>
                  <a:lnTo>
                    <a:pt x="11176" y="8433"/>
                  </a:lnTo>
                  <a:lnTo>
                    <a:pt x="11383" y="8537"/>
                  </a:lnTo>
                  <a:lnTo>
                    <a:pt x="11590" y="8589"/>
                  </a:lnTo>
                  <a:lnTo>
                    <a:pt x="11797" y="8640"/>
                  </a:lnTo>
                  <a:lnTo>
                    <a:pt x="12004" y="8640"/>
                  </a:lnTo>
                  <a:lnTo>
                    <a:pt x="12211" y="8589"/>
                  </a:lnTo>
                  <a:lnTo>
                    <a:pt x="12366" y="8485"/>
                  </a:lnTo>
                  <a:lnTo>
                    <a:pt x="12470" y="8330"/>
                  </a:lnTo>
                  <a:lnTo>
                    <a:pt x="12522" y="8175"/>
                  </a:lnTo>
                  <a:lnTo>
                    <a:pt x="12625" y="7709"/>
                  </a:lnTo>
                  <a:lnTo>
                    <a:pt x="12780" y="6622"/>
                  </a:lnTo>
                  <a:lnTo>
                    <a:pt x="12936" y="6105"/>
                  </a:lnTo>
                  <a:lnTo>
                    <a:pt x="13091" y="5846"/>
                  </a:lnTo>
                  <a:lnTo>
                    <a:pt x="13246" y="5639"/>
                  </a:lnTo>
                  <a:lnTo>
                    <a:pt x="13401" y="5432"/>
                  </a:lnTo>
                  <a:lnTo>
                    <a:pt x="13660" y="5277"/>
                  </a:lnTo>
                  <a:lnTo>
                    <a:pt x="13919" y="5226"/>
                  </a:lnTo>
                  <a:lnTo>
                    <a:pt x="14281" y="5174"/>
                  </a:lnTo>
                  <a:lnTo>
                    <a:pt x="14384" y="5174"/>
                  </a:lnTo>
                  <a:lnTo>
                    <a:pt x="14488" y="5226"/>
                  </a:lnTo>
                  <a:lnTo>
                    <a:pt x="14695" y="5432"/>
                  </a:lnTo>
                  <a:lnTo>
                    <a:pt x="14902" y="5691"/>
                  </a:lnTo>
                  <a:lnTo>
                    <a:pt x="15057" y="5950"/>
                  </a:lnTo>
                  <a:lnTo>
                    <a:pt x="15212" y="6209"/>
                  </a:lnTo>
                  <a:lnTo>
                    <a:pt x="15367" y="6416"/>
                  </a:lnTo>
                  <a:lnTo>
                    <a:pt x="15471" y="6467"/>
                  </a:lnTo>
                  <a:lnTo>
                    <a:pt x="15574" y="6467"/>
                  </a:lnTo>
                  <a:lnTo>
                    <a:pt x="15574" y="6364"/>
                  </a:lnTo>
                  <a:lnTo>
                    <a:pt x="15781" y="5846"/>
                  </a:lnTo>
                  <a:lnTo>
                    <a:pt x="15833" y="5536"/>
                  </a:lnTo>
                  <a:lnTo>
                    <a:pt x="15885" y="5226"/>
                  </a:lnTo>
                  <a:lnTo>
                    <a:pt x="15885" y="4863"/>
                  </a:lnTo>
                  <a:lnTo>
                    <a:pt x="15833" y="4501"/>
                  </a:lnTo>
                  <a:lnTo>
                    <a:pt x="15781" y="4087"/>
                  </a:lnTo>
                  <a:lnTo>
                    <a:pt x="15626" y="3725"/>
                  </a:lnTo>
                  <a:lnTo>
                    <a:pt x="15471" y="3363"/>
                  </a:lnTo>
                  <a:lnTo>
                    <a:pt x="15212" y="3001"/>
                  </a:lnTo>
                  <a:lnTo>
                    <a:pt x="14902" y="2690"/>
                  </a:lnTo>
                  <a:lnTo>
                    <a:pt x="14539" y="2380"/>
                  </a:lnTo>
                  <a:lnTo>
                    <a:pt x="14074" y="2070"/>
                  </a:lnTo>
                  <a:lnTo>
                    <a:pt x="13556" y="1811"/>
                  </a:lnTo>
                  <a:lnTo>
                    <a:pt x="12987" y="1604"/>
                  </a:lnTo>
                  <a:lnTo>
                    <a:pt x="12263" y="1449"/>
                  </a:lnTo>
                  <a:lnTo>
                    <a:pt x="11642" y="1345"/>
                  </a:lnTo>
                  <a:lnTo>
                    <a:pt x="11073" y="1293"/>
                  </a:lnTo>
                  <a:lnTo>
                    <a:pt x="10607" y="1293"/>
                  </a:lnTo>
                  <a:lnTo>
                    <a:pt x="10193" y="1345"/>
                  </a:lnTo>
                  <a:lnTo>
                    <a:pt x="9831" y="1345"/>
                  </a:lnTo>
                  <a:lnTo>
                    <a:pt x="9469" y="1449"/>
                  </a:lnTo>
                  <a:lnTo>
                    <a:pt x="8900" y="1656"/>
                  </a:lnTo>
                  <a:lnTo>
                    <a:pt x="7969" y="2070"/>
                  </a:lnTo>
                  <a:lnTo>
                    <a:pt x="7451" y="2276"/>
                  </a:lnTo>
                  <a:lnTo>
                    <a:pt x="7193" y="2328"/>
                  </a:lnTo>
                  <a:lnTo>
                    <a:pt x="6882" y="2380"/>
                  </a:lnTo>
                  <a:lnTo>
                    <a:pt x="6830" y="2018"/>
                  </a:lnTo>
                  <a:lnTo>
                    <a:pt x="6727" y="1707"/>
                  </a:lnTo>
                  <a:lnTo>
                    <a:pt x="6468" y="1397"/>
                  </a:lnTo>
                  <a:lnTo>
                    <a:pt x="6210" y="1086"/>
                  </a:lnTo>
                  <a:lnTo>
                    <a:pt x="5847" y="776"/>
                  </a:lnTo>
                  <a:lnTo>
                    <a:pt x="5433" y="517"/>
                  </a:lnTo>
                  <a:lnTo>
                    <a:pt x="4968" y="310"/>
                  </a:lnTo>
                  <a:lnTo>
                    <a:pt x="4502" y="155"/>
                  </a:lnTo>
                  <a:lnTo>
                    <a:pt x="3985" y="52"/>
                  </a:lnTo>
                  <a:lnTo>
                    <a:pt x="346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0" name="Google Shape;5150;p33"/>
            <p:cNvSpPr/>
            <p:nvPr/>
          </p:nvSpPr>
          <p:spPr>
            <a:xfrm>
              <a:off x="5798675" y="4335875"/>
              <a:ext cx="165575" cy="297525"/>
            </a:xfrm>
            <a:custGeom>
              <a:avLst/>
              <a:gdLst/>
              <a:ahLst/>
              <a:cxnLst/>
              <a:rect l="l" t="t" r="r" b="b"/>
              <a:pathLst>
                <a:path w="6623" h="11901" extrusionOk="0">
                  <a:moveTo>
                    <a:pt x="6054" y="1"/>
                  </a:moveTo>
                  <a:lnTo>
                    <a:pt x="0" y="829"/>
                  </a:lnTo>
                  <a:lnTo>
                    <a:pt x="259" y="4037"/>
                  </a:lnTo>
                  <a:lnTo>
                    <a:pt x="570" y="6727"/>
                  </a:lnTo>
                  <a:lnTo>
                    <a:pt x="725" y="7917"/>
                  </a:lnTo>
                  <a:lnTo>
                    <a:pt x="880" y="8900"/>
                  </a:lnTo>
                  <a:lnTo>
                    <a:pt x="2898" y="11901"/>
                  </a:lnTo>
                  <a:lnTo>
                    <a:pt x="6623" y="8745"/>
                  </a:lnTo>
                  <a:lnTo>
                    <a:pt x="6054"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1" name="Google Shape;5151;p33"/>
            <p:cNvSpPr/>
            <p:nvPr/>
          </p:nvSpPr>
          <p:spPr>
            <a:xfrm>
              <a:off x="5521875" y="4500150"/>
              <a:ext cx="451450" cy="204400"/>
            </a:xfrm>
            <a:custGeom>
              <a:avLst/>
              <a:gdLst/>
              <a:ahLst/>
              <a:cxnLst/>
              <a:rect l="l" t="t" r="r" b="b"/>
              <a:pathLst>
                <a:path w="18058" h="8176" extrusionOk="0">
                  <a:moveTo>
                    <a:pt x="11849" y="1"/>
                  </a:moveTo>
                  <a:lnTo>
                    <a:pt x="11538" y="52"/>
                  </a:lnTo>
                  <a:lnTo>
                    <a:pt x="11228" y="104"/>
                  </a:lnTo>
                  <a:lnTo>
                    <a:pt x="10917" y="259"/>
                  </a:lnTo>
                  <a:lnTo>
                    <a:pt x="10607" y="466"/>
                  </a:lnTo>
                  <a:lnTo>
                    <a:pt x="10348" y="777"/>
                  </a:lnTo>
                  <a:lnTo>
                    <a:pt x="10245" y="1087"/>
                  </a:lnTo>
                  <a:lnTo>
                    <a:pt x="10141" y="1294"/>
                  </a:lnTo>
                  <a:lnTo>
                    <a:pt x="10038" y="1501"/>
                  </a:lnTo>
                  <a:lnTo>
                    <a:pt x="9727" y="1863"/>
                  </a:lnTo>
                  <a:lnTo>
                    <a:pt x="9262" y="2225"/>
                  </a:lnTo>
                  <a:lnTo>
                    <a:pt x="8693" y="2588"/>
                  </a:lnTo>
                  <a:lnTo>
                    <a:pt x="8020" y="2898"/>
                  </a:lnTo>
                  <a:lnTo>
                    <a:pt x="7296" y="3208"/>
                  </a:lnTo>
                  <a:lnTo>
                    <a:pt x="6520" y="3467"/>
                  </a:lnTo>
                  <a:lnTo>
                    <a:pt x="5692" y="3726"/>
                  </a:lnTo>
                  <a:lnTo>
                    <a:pt x="4088" y="4140"/>
                  </a:lnTo>
                  <a:lnTo>
                    <a:pt x="2587" y="4450"/>
                  </a:lnTo>
                  <a:lnTo>
                    <a:pt x="673" y="4812"/>
                  </a:lnTo>
                  <a:lnTo>
                    <a:pt x="570" y="4864"/>
                  </a:lnTo>
                  <a:lnTo>
                    <a:pt x="414" y="5019"/>
                  </a:lnTo>
                  <a:lnTo>
                    <a:pt x="311" y="5174"/>
                  </a:lnTo>
                  <a:lnTo>
                    <a:pt x="207" y="5381"/>
                  </a:lnTo>
                  <a:lnTo>
                    <a:pt x="104" y="5640"/>
                  </a:lnTo>
                  <a:lnTo>
                    <a:pt x="52" y="5951"/>
                  </a:lnTo>
                  <a:lnTo>
                    <a:pt x="0" y="6261"/>
                  </a:lnTo>
                  <a:lnTo>
                    <a:pt x="0" y="6520"/>
                  </a:lnTo>
                  <a:lnTo>
                    <a:pt x="52" y="6830"/>
                  </a:lnTo>
                  <a:lnTo>
                    <a:pt x="156" y="7141"/>
                  </a:lnTo>
                  <a:lnTo>
                    <a:pt x="311" y="7399"/>
                  </a:lnTo>
                  <a:lnTo>
                    <a:pt x="518" y="7658"/>
                  </a:lnTo>
                  <a:lnTo>
                    <a:pt x="777" y="7865"/>
                  </a:lnTo>
                  <a:lnTo>
                    <a:pt x="1190" y="8020"/>
                  </a:lnTo>
                  <a:lnTo>
                    <a:pt x="1604" y="8124"/>
                  </a:lnTo>
                  <a:lnTo>
                    <a:pt x="2174" y="8175"/>
                  </a:lnTo>
                  <a:lnTo>
                    <a:pt x="16660" y="8175"/>
                  </a:lnTo>
                  <a:lnTo>
                    <a:pt x="16867" y="8124"/>
                  </a:lnTo>
                  <a:lnTo>
                    <a:pt x="17074" y="8020"/>
                  </a:lnTo>
                  <a:lnTo>
                    <a:pt x="17281" y="7917"/>
                  </a:lnTo>
                  <a:lnTo>
                    <a:pt x="17436" y="7761"/>
                  </a:lnTo>
                  <a:lnTo>
                    <a:pt x="17591" y="7606"/>
                  </a:lnTo>
                  <a:lnTo>
                    <a:pt x="17695" y="7399"/>
                  </a:lnTo>
                  <a:lnTo>
                    <a:pt x="17747" y="7192"/>
                  </a:lnTo>
                  <a:lnTo>
                    <a:pt x="17902" y="6313"/>
                  </a:lnTo>
                  <a:lnTo>
                    <a:pt x="18057" y="5330"/>
                  </a:lnTo>
                  <a:lnTo>
                    <a:pt x="18057" y="4347"/>
                  </a:lnTo>
                  <a:lnTo>
                    <a:pt x="18057" y="3364"/>
                  </a:lnTo>
                  <a:lnTo>
                    <a:pt x="18005" y="2484"/>
                  </a:lnTo>
                  <a:lnTo>
                    <a:pt x="17850" y="1760"/>
                  </a:lnTo>
                  <a:lnTo>
                    <a:pt x="17747" y="1501"/>
                  </a:lnTo>
                  <a:lnTo>
                    <a:pt x="17643" y="1294"/>
                  </a:lnTo>
                  <a:lnTo>
                    <a:pt x="17488" y="1139"/>
                  </a:lnTo>
                  <a:lnTo>
                    <a:pt x="17385" y="1087"/>
                  </a:lnTo>
                  <a:lnTo>
                    <a:pt x="16919" y="1242"/>
                  </a:lnTo>
                  <a:lnTo>
                    <a:pt x="16350" y="1398"/>
                  </a:lnTo>
                  <a:lnTo>
                    <a:pt x="15729" y="1553"/>
                  </a:lnTo>
                  <a:lnTo>
                    <a:pt x="15056" y="1656"/>
                  </a:lnTo>
                  <a:lnTo>
                    <a:pt x="14384" y="1656"/>
                  </a:lnTo>
                  <a:lnTo>
                    <a:pt x="14022" y="1553"/>
                  </a:lnTo>
                  <a:lnTo>
                    <a:pt x="13659" y="1449"/>
                  </a:lnTo>
                  <a:lnTo>
                    <a:pt x="13349" y="1242"/>
                  </a:lnTo>
                  <a:lnTo>
                    <a:pt x="12987" y="984"/>
                  </a:lnTo>
                  <a:lnTo>
                    <a:pt x="12625" y="673"/>
                  </a:lnTo>
                  <a:lnTo>
                    <a:pt x="12314" y="259"/>
                  </a:lnTo>
                  <a:lnTo>
                    <a:pt x="12262" y="156"/>
                  </a:lnTo>
                  <a:lnTo>
                    <a:pt x="12107" y="104"/>
                  </a:lnTo>
                  <a:lnTo>
                    <a:pt x="118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2" name="Google Shape;5152;p33"/>
            <p:cNvSpPr/>
            <p:nvPr/>
          </p:nvSpPr>
          <p:spPr>
            <a:xfrm>
              <a:off x="7008050" y="4066850"/>
              <a:ext cx="278125" cy="222500"/>
            </a:xfrm>
            <a:custGeom>
              <a:avLst/>
              <a:gdLst/>
              <a:ahLst/>
              <a:cxnLst/>
              <a:rect l="l" t="t" r="r" b="b"/>
              <a:pathLst>
                <a:path w="11125" h="8900" extrusionOk="0">
                  <a:moveTo>
                    <a:pt x="2277" y="0"/>
                  </a:moveTo>
                  <a:lnTo>
                    <a:pt x="1" y="5692"/>
                  </a:lnTo>
                  <a:lnTo>
                    <a:pt x="2950" y="6985"/>
                  </a:lnTo>
                  <a:lnTo>
                    <a:pt x="5381" y="8072"/>
                  </a:lnTo>
                  <a:lnTo>
                    <a:pt x="6571" y="8537"/>
                  </a:lnTo>
                  <a:lnTo>
                    <a:pt x="7503" y="8899"/>
                  </a:lnTo>
                  <a:lnTo>
                    <a:pt x="11124" y="8589"/>
                  </a:lnTo>
                  <a:lnTo>
                    <a:pt x="10141" y="3777"/>
                  </a:lnTo>
                  <a:lnTo>
                    <a:pt x="2277"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3" name="Google Shape;5153;p33"/>
            <p:cNvSpPr/>
            <p:nvPr/>
          </p:nvSpPr>
          <p:spPr>
            <a:xfrm>
              <a:off x="7111525" y="4152225"/>
              <a:ext cx="270350" cy="452725"/>
            </a:xfrm>
            <a:custGeom>
              <a:avLst/>
              <a:gdLst/>
              <a:ahLst/>
              <a:cxnLst/>
              <a:rect l="l" t="t" r="r" b="b"/>
              <a:pathLst>
                <a:path w="10814" h="18109" extrusionOk="0">
                  <a:moveTo>
                    <a:pt x="5226" y="0"/>
                  </a:moveTo>
                  <a:lnTo>
                    <a:pt x="5019" y="52"/>
                  </a:lnTo>
                  <a:lnTo>
                    <a:pt x="4916" y="155"/>
                  </a:lnTo>
                  <a:lnTo>
                    <a:pt x="4812" y="621"/>
                  </a:lnTo>
                  <a:lnTo>
                    <a:pt x="4709" y="1190"/>
                  </a:lnTo>
                  <a:lnTo>
                    <a:pt x="4554" y="1811"/>
                  </a:lnTo>
                  <a:lnTo>
                    <a:pt x="4295" y="2432"/>
                  </a:lnTo>
                  <a:lnTo>
                    <a:pt x="4140" y="2742"/>
                  </a:lnTo>
                  <a:lnTo>
                    <a:pt x="3933" y="3001"/>
                  </a:lnTo>
                  <a:lnTo>
                    <a:pt x="3674" y="3260"/>
                  </a:lnTo>
                  <a:lnTo>
                    <a:pt x="3415" y="3518"/>
                  </a:lnTo>
                  <a:lnTo>
                    <a:pt x="3053" y="3725"/>
                  </a:lnTo>
                  <a:lnTo>
                    <a:pt x="2691" y="3932"/>
                  </a:lnTo>
                  <a:lnTo>
                    <a:pt x="2225" y="4036"/>
                  </a:lnTo>
                  <a:lnTo>
                    <a:pt x="1708" y="4139"/>
                  </a:lnTo>
                  <a:lnTo>
                    <a:pt x="1605" y="4139"/>
                  </a:lnTo>
                  <a:lnTo>
                    <a:pt x="1501" y="4191"/>
                  </a:lnTo>
                  <a:lnTo>
                    <a:pt x="1294" y="4398"/>
                  </a:lnTo>
                  <a:lnTo>
                    <a:pt x="1139" y="4657"/>
                  </a:lnTo>
                  <a:lnTo>
                    <a:pt x="1035" y="5019"/>
                  </a:lnTo>
                  <a:lnTo>
                    <a:pt x="1035" y="5381"/>
                  </a:lnTo>
                  <a:lnTo>
                    <a:pt x="1087" y="5743"/>
                  </a:lnTo>
                  <a:lnTo>
                    <a:pt x="1191" y="6054"/>
                  </a:lnTo>
                  <a:lnTo>
                    <a:pt x="1398" y="6364"/>
                  </a:lnTo>
                  <a:lnTo>
                    <a:pt x="1553" y="6519"/>
                  </a:lnTo>
                  <a:lnTo>
                    <a:pt x="1656" y="6726"/>
                  </a:lnTo>
                  <a:lnTo>
                    <a:pt x="1863" y="7192"/>
                  </a:lnTo>
                  <a:lnTo>
                    <a:pt x="1915" y="7761"/>
                  </a:lnTo>
                  <a:lnTo>
                    <a:pt x="1967" y="8433"/>
                  </a:lnTo>
                  <a:lnTo>
                    <a:pt x="1915" y="9158"/>
                  </a:lnTo>
                  <a:lnTo>
                    <a:pt x="1812" y="9934"/>
                  </a:lnTo>
                  <a:lnTo>
                    <a:pt x="1656" y="10762"/>
                  </a:lnTo>
                  <a:lnTo>
                    <a:pt x="1501" y="11589"/>
                  </a:lnTo>
                  <a:lnTo>
                    <a:pt x="1087" y="13193"/>
                  </a:lnTo>
                  <a:lnTo>
                    <a:pt x="622" y="14642"/>
                  </a:lnTo>
                  <a:lnTo>
                    <a:pt x="1" y="16505"/>
                  </a:lnTo>
                  <a:lnTo>
                    <a:pt x="1" y="16660"/>
                  </a:lnTo>
                  <a:lnTo>
                    <a:pt x="1" y="16815"/>
                  </a:lnTo>
                  <a:lnTo>
                    <a:pt x="104" y="16970"/>
                  </a:lnTo>
                  <a:lnTo>
                    <a:pt x="259" y="17177"/>
                  </a:lnTo>
                  <a:lnTo>
                    <a:pt x="415" y="17384"/>
                  </a:lnTo>
                  <a:lnTo>
                    <a:pt x="622" y="17591"/>
                  </a:lnTo>
                  <a:lnTo>
                    <a:pt x="880" y="17798"/>
                  </a:lnTo>
                  <a:lnTo>
                    <a:pt x="1139" y="17953"/>
                  </a:lnTo>
                  <a:lnTo>
                    <a:pt x="1449" y="18057"/>
                  </a:lnTo>
                  <a:lnTo>
                    <a:pt x="1760" y="18108"/>
                  </a:lnTo>
                  <a:lnTo>
                    <a:pt x="2070" y="18108"/>
                  </a:lnTo>
                  <a:lnTo>
                    <a:pt x="2381" y="18057"/>
                  </a:lnTo>
                  <a:lnTo>
                    <a:pt x="2691" y="17902"/>
                  </a:lnTo>
                  <a:lnTo>
                    <a:pt x="3002" y="17643"/>
                  </a:lnTo>
                  <a:lnTo>
                    <a:pt x="3312" y="17332"/>
                  </a:lnTo>
                  <a:lnTo>
                    <a:pt x="3622" y="16867"/>
                  </a:lnTo>
                  <a:lnTo>
                    <a:pt x="7089" y="10710"/>
                  </a:lnTo>
                  <a:lnTo>
                    <a:pt x="10659" y="4450"/>
                  </a:lnTo>
                  <a:lnTo>
                    <a:pt x="10762" y="4243"/>
                  </a:lnTo>
                  <a:lnTo>
                    <a:pt x="10814" y="3984"/>
                  </a:lnTo>
                  <a:lnTo>
                    <a:pt x="10814" y="3777"/>
                  </a:lnTo>
                  <a:lnTo>
                    <a:pt x="10814" y="3570"/>
                  </a:lnTo>
                  <a:lnTo>
                    <a:pt x="10762" y="3363"/>
                  </a:lnTo>
                  <a:lnTo>
                    <a:pt x="10659" y="3156"/>
                  </a:lnTo>
                  <a:lnTo>
                    <a:pt x="10555" y="2949"/>
                  </a:lnTo>
                  <a:lnTo>
                    <a:pt x="10400" y="2794"/>
                  </a:lnTo>
                  <a:lnTo>
                    <a:pt x="9728" y="2225"/>
                  </a:lnTo>
                  <a:lnTo>
                    <a:pt x="8951" y="1656"/>
                  </a:lnTo>
                  <a:lnTo>
                    <a:pt x="8072" y="1087"/>
                  </a:lnTo>
                  <a:lnTo>
                    <a:pt x="7244" y="621"/>
                  </a:lnTo>
                  <a:lnTo>
                    <a:pt x="6416" y="259"/>
                  </a:lnTo>
                  <a:lnTo>
                    <a:pt x="5744" y="52"/>
                  </a:lnTo>
                  <a:lnTo>
                    <a:pt x="548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4" name="Google Shape;5154;p33"/>
            <p:cNvSpPr/>
            <p:nvPr/>
          </p:nvSpPr>
          <p:spPr>
            <a:xfrm>
              <a:off x="6253975" y="2465550"/>
              <a:ext cx="191450" cy="1347800"/>
            </a:xfrm>
            <a:custGeom>
              <a:avLst/>
              <a:gdLst/>
              <a:ahLst/>
              <a:cxnLst/>
              <a:rect l="l" t="t" r="r" b="b"/>
              <a:pathLst>
                <a:path w="7658" h="53912" extrusionOk="0">
                  <a:moveTo>
                    <a:pt x="932" y="1"/>
                  </a:moveTo>
                  <a:lnTo>
                    <a:pt x="0" y="4761"/>
                  </a:lnTo>
                  <a:lnTo>
                    <a:pt x="466" y="5951"/>
                  </a:lnTo>
                  <a:lnTo>
                    <a:pt x="1035" y="7399"/>
                  </a:lnTo>
                  <a:lnTo>
                    <a:pt x="1811" y="9159"/>
                  </a:lnTo>
                  <a:lnTo>
                    <a:pt x="2535" y="11176"/>
                  </a:lnTo>
                  <a:lnTo>
                    <a:pt x="2949" y="12263"/>
                  </a:lnTo>
                  <a:lnTo>
                    <a:pt x="3312" y="13401"/>
                  </a:lnTo>
                  <a:lnTo>
                    <a:pt x="3622" y="14539"/>
                  </a:lnTo>
                  <a:lnTo>
                    <a:pt x="3932" y="15781"/>
                  </a:lnTo>
                  <a:lnTo>
                    <a:pt x="4191" y="16971"/>
                  </a:lnTo>
                  <a:lnTo>
                    <a:pt x="4398" y="18213"/>
                  </a:lnTo>
                  <a:lnTo>
                    <a:pt x="4553" y="19506"/>
                  </a:lnTo>
                  <a:lnTo>
                    <a:pt x="4605" y="20800"/>
                  </a:lnTo>
                  <a:lnTo>
                    <a:pt x="4657" y="22196"/>
                  </a:lnTo>
                  <a:lnTo>
                    <a:pt x="4657" y="23800"/>
                  </a:lnTo>
                  <a:lnTo>
                    <a:pt x="4553" y="27577"/>
                  </a:lnTo>
                  <a:lnTo>
                    <a:pt x="4243" y="36166"/>
                  </a:lnTo>
                  <a:lnTo>
                    <a:pt x="4088" y="40460"/>
                  </a:lnTo>
                  <a:lnTo>
                    <a:pt x="3932" y="44289"/>
                  </a:lnTo>
                  <a:lnTo>
                    <a:pt x="3932" y="47496"/>
                  </a:lnTo>
                  <a:lnTo>
                    <a:pt x="3932" y="48738"/>
                  </a:lnTo>
                  <a:lnTo>
                    <a:pt x="3984" y="49669"/>
                  </a:lnTo>
                  <a:lnTo>
                    <a:pt x="4398" y="53912"/>
                  </a:lnTo>
                  <a:lnTo>
                    <a:pt x="6830" y="16919"/>
                  </a:lnTo>
                  <a:lnTo>
                    <a:pt x="7347" y="9883"/>
                  </a:lnTo>
                  <a:lnTo>
                    <a:pt x="7502" y="7451"/>
                  </a:lnTo>
                  <a:lnTo>
                    <a:pt x="7606" y="5330"/>
                  </a:lnTo>
                  <a:lnTo>
                    <a:pt x="7658" y="3726"/>
                  </a:lnTo>
                  <a:lnTo>
                    <a:pt x="7658" y="3209"/>
                  </a:lnTo>
                  <a:lnTo>
                    <a:pt x="7606" y="2950"/>
                  </a:lnTo>
                  <a:lnTo>
                    <a:pt x="7451" y="2640"/>
                  </a:lnTo>
                  <a:lnTo>
                    <a:pt x="7192" y="2381"/>
                  </a:lnTo>
                  <a:lnTo>
                    <a:pt x="6623" y="1812"/>
                  </a:lnTo>
                  <a:lnTo>
                    <a:pt x="6054" y="1294"/>
                  </a:lnTo>
                  <a:lnTo>
                    <a:pt x="5795" y="1036"/>
                  </a:lnTo>
                  <a:lnTo>
                    <a:pt x="5640" y="829"/>
                  </a:lnTo>
                  <a:lnTo>
                    <a:pt x="932" y="1"/>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5" name="Google Shape;5155;p33"/>
            <p:cNvSpPr/>
            <p:nvPr/>
          </p:nvSpPr>
          <p:spPr>
            <a:xfrm>
              <a:off x="5580075" y="2479800"/>
              <a:ext cx="1618150" cy="1959600"/>
            </a:xfrm>
            <a:custGeom>
              <a:avLst/>
              <a:gdLst/>
              <a:ahLst/>
              <a:cxnLst/>
              <a:rect l="l" t="t" r="r" b="b"/>
              <a:pathLst>
                <a:path w="64726" h="78384" extrusionOk="0">
                  <a:moveTo>
                    <a:pt x="13970" y="0"/>
                  </a:moveTo>
                  <a:lnTo>
                    <a:pt x="12211" y="52"/>
                  </a:lnTo>
                  <a:lnTo>
                    <a:pt x="10711" y="155"/>
                  </a:lnTo>
                  <a:lnTo>
                    <a:pt x="8538" y="310"/>
                  </a:lnTo>
                  <a:lnTo>
                    <a:pt x="7710" y="362"/>
                  </a:lnTo>
                  <a:lnTo>
                    <a:pt x="7399" y="2276"/>
                  </a:lnTo>
                  <a:lnTo>
                    <a:pt x="7037" y="4553"/>
                  </a:lnTo>
                  <a:lnTo>
                    <a:pt x="5951" y="9985"/>
                  </a:lnTo>
                  <a:lnTo>
                    <a:pt x="4709" y="16194"/>
                  </a:lnTo>
                  <a:lnTo>
                    <a:pt x="3364" y="22610"/>
                  </a:lnTo>
                  <a:lnTo>
                    <a:pt x="2070" y="28766"/>
                  </a:lnTo>
                  <a:lnTo>
                    <a:pt x="984" y="34147"/>
                  </a:lnTo>
                  <a:lnTo>
                    <a:pt x="518" y="36424"/>
                  </a:lnTo>
                  <a:lnTo>
                    <a:pt x="208" y="38286"/>
                  </a:lnTo>
                  <a:lnTo>
                    <a:pt x="52" y="39735"/>
                  </a:lnTo>
                  <a:lnTo>
                    <a:pt x="1" y="40252"/>
                  </a:lnTo>
                  <a:lnTo>
                    <a:pt x="1" y="40666"/>
                  </a:lnTo>
                  <a:lnTo>
                    <a:pt x="104" y="41649"/>
                  </a:lnTo>
                  <a:lnTo>
                    <a:pt x="363" y="43305"/>
                  </a:lnTo>
                  <a:lnTo>
                    <a:pt x="1191" y="48013"/>
                  </a:lnTo>
                  <a:lnTo>
                    <a:pt x="2329" y="54118"/>
                  </a:lnTo>
                  <a:lnTo>
                    <a:pt x="3622" y="60844"/>
                  </a:lnTo>
                  <a:lnTo>
                    <a:pt x="6002" y="73002"/>
                  </a:lnTo>
                  <a:lnTo>
                    <a:pt x="7037" y="78383"/>
                  </a:lnTo>
                  <a:lnTo>
                    <a:pt x="9883" y="78331"/>
                  </a:lnTo>
                  <a:lnTo>
                    <a:pt x="12159" y="78228"/>
                  </a:lnTo>
                  <a:lnTo>
                    <a:pt x="13970" y="78021"/>
                  </a:lnTo>
                  <a:lnTo>
                    <a:pt x="15367" y="77814"/>
                  </a:lnTo>
                  <a:lnTo>
                    <a:pt x="16350" y="77607"/>
                  </a:lnTo>
                  <a:lnTo>
                    <a:pt x="16971" y="77400"/>
                  </a:lnTo>
                  <a:lnTo>
                    <a:pt x="17385" y="77245"/>
                  </a:lnTo>
                  <a:lnTo>
                    <a:pt x="17281" y="75589"/>
                  </a:lnTo>
                  <a:lnTo>
                    <a:pt x="17023" y="73778"/>
                  </a:lnTo>
                  <a:lnTo>
                    <a:pt x="16712" y="71812"/>
                  </a:lnTo>
                  <a:lnTo>
                    <a:pt x="16298" y="69691"/>
                  </a:lnTo>
                  <a:lnTo>
                    <a:pt x="15367" y="65086"/>
                  </a:lnTo>
                  <a:lnTo>
                    <a:pt x="14332" y="60120"/>
                  </a:lnTo>
                  <a:lnTo>
                    <a:pt x="13867" y="57636"/>
                  </a:lnTo>
                  <a:lnTo>
                    <a:pt x="13401" y="55101"/>
                  </a:lnTo>
                  <a:lnTo>
                    <a:pt x="12987" y="52618"/>
                  </a:lnTo>
                  <a:lnTo>
                    <a:pt x="12677" y="50186"/>
                  </a:lnTo>
                  <a:lnTo>
                    <a:pt x="12418" y="47858"/>
                  </a:lnTo>
                  <a:lnTo>
                    <a:pt x="12314" y="45581"/>
                  </a:lnTo>
                  <a:lnTo>
                    <a:pt x="12314" y="44495"/>
                  </a:lnTo>
                  <a:lnTo>
                    <a:pt x="12314" y="43460"/>
                  </a:lnTo>
                  <a:lnTo>
                    <a:pt x="12366" y="42425"/>
                  </a:lnTo>
                  <a:lnTo>
                    <a:pt x="12470" y="41442"/>
                  </a:lnTo>
                  <a:lnTo>
                    <a:pt x="12728" y="39476"/>
                  </a:lnTo>
                  <a:lnTo>
                    <a:pt x="13090" y="37510"/>
                  </a:lnTo>
                  <a:lnTo>
                    <a:pt x="13504" y="35441"/>
                  </a:lnTo>
                  <a:lnTo>
                    <a:pt x="13970" y="33423"/>
                  </a:lnTo>
                  <a:lnTo>
                    <a:pt x="14487" y="31405"/>
                  </a:lnTo>
                  <a:lnTo>
                    <a:pt x="15005" y="29387"/>
                  </a:lnTo>
                  <a:lnTo>
                    <a:pt x="16091" y="25662"/>
                  </a:lnTo>
                  <a:lnTo>
                    <a:pt x="17126" y="22454"/>
                  </a:lnTo>
                  <a:lnTo>
                    <a:pt x="18057" y="19867"/>
                  </a:lnTo>
                  <a:lnTo>
                    <a:pt x="18885" y="17591"/>
                  </a:lnTo>
                  <a:lnTo>
                    <a:pt x="19144" y="20230"/>
                  </a:lnTo>
                  <a:lnTo>
                    <a:pt x="19299" y="22868"/>
                  </a:lnTo>
                  <a:lnTo>
                    <a:pt x="19403" y="25352"/>
                  </a:lnTo>
                  <a:lnTo>
                    <a:pt x="19506" y="27783"/>
                  </a:lnTo>
                  <a:lnTo>
                    <a:pt x="19558" y="30163"/>
                  </a:lnTo>
                  <a:lnTo>
                    <a:pt x="19661" y="32440"/>
                  </a:lnTo>
                  <a:lnTo>
                    <a:pt x="19868" y="34664"/>
                  </a:lnTo>
                  <a:lnTo>
                    <a:pt x="20075" y="36786"/>
                  </a:lnTo>
                  <a:lnTo>
                    <a:pt x="20230" y="37820"/>
                  </a:lnTo>
                  <a:lnTo>
                    <a:pt x="20437" y="38855"/>
                  </a:lnTo>
                  <a:lnTo>
                    <a:pt x="20644" y="39890"/>
                  </a:lnTo>
                  <a:lnTo>
                    <a:pt x="20903" y="40873"/>
                  </a:lnTo>
                  <a:lnTo>
                    <a:pt x="21162" y="41856"/>
                  </a:lnTo>
                  <a:lnTo>
                    <a:pt x="21524" y="42787"/>
                  </a:lnTo>
                  <a:lnTo>
                    <a:pt x="21886" y="43770"/>
                  </a:lnTo>
                  <a:lnTo>
                    <a:pt x="22300" y="44650"/>
                  </a:lnTo>
                  <a:lnTo>
                    <a:pt x="22817" y="45581"/>
                  </a:lnTo>
                  <a:lnTo>
                    <a:pt x="23335" y="46461"/>
                  </a:lnTo>
                  <a:lnTo>
                    <a:pt x="23955" y="47340"/>
                  </a:lnTo>
                  <a:lnTo>
                    <a:pt x="24576" y="48220"/>
                  </a:lnTo>
                  <a:lnTo>
                    <a:pt x="25301" y="49099"/>
                  </a:lnTo>
                  <a:lnTo>
                    <a:pt x="26077" y="49927"/>
                  </a:lnTo>
                  <a:lnTo>
                    <a:pt x="26956" y="50755"/>
                  </a:lnTo>
                  <a:lnTo>
                    <a:pt x="27888" y="51531"/>
                  </a:lnTo>
                  <a:lnTo>
                    <a:pt x="29957" y="53187"/>
                  </a:lnTo>
                  <a:lnTo>
                    <a:pt x="32234" y="54842"/>
                  </a:lnTo>
                  <a:lnTo>
                    <a:pt x="34665" y="56550"/>
                  </a:lnTo>
                  <a:lnTo>
                    <a:pt x="37149" y="58257"/>
                  </a:lnTo>
                  <a:lnTo>
                    <a:pt x="39736" y="59964"/>
                  </a:lnTo>
                  <a:lnTo>
                    <a:pt x="42374" y="61620"/>
                  </a:lnTo>
                  <a:lnTo>
                    <a:pt x="47393" y="64724"/>
                  </a:lnTo>
                  <a:lnTo>
                    <a:pt x="51998" y="67415"/>
                  </a:lnTo>
                  <a:lnTo>
                    <a:pt x="55723" y="69536"/>
                  </a:lnTo>
                  <a:lnTo>
                    <a:pt x="59137" y="71450"/>
                  </a:lnTo>
                  <a:lnTo>
                    <a:pt x="60534" y="70001"/>
                  </a:lnTo>
                  <a:lnTo>
                    <a:pt x="61724" y="68708"/>
                  </a:lnTo>
                  <a:lnTo>
                    <a:pt x="62656" y="67570"/>
                  </a:lnTo>
                  <a:lnTo>
                    <a:pt x="63432" y="66639"/>
                  </a:lnTo>
                  <a:lnTo>
                    <a:pt x="63949" y="65811"/>
                  </a:lnTo>
                  <a:lnTo>
                    <a:pt x="64363" y="65086"/>
                  </a:lnTo>
                  <a:lnTo>
                    <a:pt x="64570" y="64517"/>
                  </a:lnTo>
                  <a:lnTo>
                    <a:pt x="64725" y="64052"/>
                  </a:lnTo>
                  <a:lnTo>
                    <a:pt x="64725" y="63689"/>
                  </a:lnTo>
                  <a:lnTo>
                    <a:pt x="64673" y="63379"/>
                  </a:lnTo>
                  <a:lnTo>
                    <a:pt x="64570" y="63172"/>
                  </a:lnTo>
                  <a:lnTo>
                    <a:pt x="64415" y="63017"/>
                  </a:lnTo>
                  <a:lnTo>
                    <a:pt x="64311" y="62913"/>
                  </a:lnTo>
                  <a:lnTo>
                    <a:pt x="64156" y="62862"/>
                  </a:lnTo>
                  <a:lnTo>
                    <a:pt x="64053" y="62810"/>
                  </a:lnTo>
                  <a:lnTo>
                    <a:pt x="61724" y="61413"/>
                  </a:lnTo>
                  <a:lnTo>
                    <a:pt x="58206" y="59085"/>
                  </a:lnTo>
                  <a:lnTo>
                    <a:pt x="53860" y="56084"/>
                  </a:lnTo>
                  <a:lnTo>
                    <a:pt x="51532" y="54428"/>
                  </a:lnTo>
                  <a:lnTo>
                    <a:pt x="49204" y="52773"/>
                  </a:lnTo>
                  <a:lnTo>
                    <a:pt x="46876" y="51065"/>
                  </a:lnTo>
                  <a:lnTo>
                    <a:pt x="44651" y="49358"/>
                  </a:lnTo>
                  <a:lnTo>
                    <a:pt x="42581" y="47702"/>
                  </a:lnTo>
                  <a:lnTo>
                    <a:pt x="40719" y="46099"/>
                  </a:lnTo>
                  <a:lnTo>
                    <a:pt x="39115" y="44650"/>
                  </a:lnTo>
                  <a:lnTo>
                    <a:pt x="38442" y="43977"/>
                  </a:lnTo>
                  <a:lnTo>
                    <a:pt x="37821" y="43356"/>
                  </a:lnTo>
                  <a:lnTo>
                    <a:pt x="37304" y="42787"/>
                  </a:lnTo>
                  <a:lnTo>
                    <a:pt x="36890" y="42218"/>
                  </a:lnTo>
                  <a:lnTo>
                    <a:pt x="36580" y="41753"/>
                  </a:lnTo>
                  <a:lnTo>
                    <a:pt x="36424" y="41339"/>
                  </a:lnTo>
                  <a:lnTo>
                    <a:pt x="36217" y="40666"/>
                  </a:lnTo>
                  <a:lnTo>
                    <a:pt x="36062" y="39787"/>
                  </a:lnTo>
                  <a:lnTo>
                    <a:pt x="35959" y="38752"/>
                  </a:lnTo>
                  <a:lnTo>
                    <a:pt x="35855" y="37562"/>
                  </a:lnTo>
                  <a:lnTo>
                    <a:pt x="35700" y="34768"/>
                  </a:lnTo>
                  <a:lnTo>
                    <a:pt x="35545" y="31457"/>
                  </a:lnTo>
                  <a:lnTo>
                    <a:pt x="35338" y="24058"/>
                  </a:lnTo>
                  <a:lnTo>
                    <a:pt x="35234" y="20230"/>
                  </a:lnTo>
                  <a:lnTo>
                    <a:pt x="35027" y="16453"/>
                  </a:lnTo>
                  <a:lnTo>
                    <a:pt x="34821" y="13555"/>
                  </a:lnTo>
                  <a:lnTo>
                    <a:pt x="34562" y="10917"/>
                  </a:lnTo>
                  <a:lnTo>
                    <a:pt x="34251" y="8485"/>
                  </a:lnTo>
                  <a:lnTo>
                    <a:pt x="34044" y="7399"/>
                  </a:lnTo>
                  <a:lnTo>
                    <a:pt x="33837" y="6416"/>
                  </a:lnTo>
                  <a:lnTo>
                    <a:pt x="33579" y="5691"/>
                  </a:lnTo>
                  <a:lnTo>
                    <a:pt x="33268" y="5019"/>
                  </a:lnTo>
                  <a:lnTo>
                    <a:pt x="32803" y="4398"/>
                  </a:lnTo>
                  <a:lnTo>
                    <a:pt x="32285" y="3829"/>
                  </a:lnTo>
                  <a:lnTo>
                    <a:pt x="31716" y="3363"/>
                  </a:lnTo>
                  <a:lnTo>
                    <a:pt x="31044" y="2897"/>
                  </a:lnTo>
                  <a:lnTo>
                    <a:pt x="30319" y="2483"/>
                  </a:lnTo>
                  <a:lnTo>
                    <a:pt x="29543" y="2070"/>
                  </a:lnTo>
                  <a:lnTo>
                    <a:pt x="28715" y="1759"/>
                  </a:lnTo>
                  <a:lnTo>
                    <a:pt x="27888" y="1449"/>
                  </a:lnTo>
                  <a:lnTo>
                    <a:pt x="26956" y="1190"/>
                  </a:lnTo>
                  <a:lnTo>
                    <a:pt x="25973" y="931"/>
                  </a:lnTo>
                  <a:lnTo>
                    <a:pt x="25042" y="724"/>
                  </a:lnTo>
                  <a:lnTo>
                    <a:pt x="24007" y="569"/>
                  </a:lnTo>
                  <a:lnTo>
                    <a:pt x="21938" y="310"/>
                  </a:lnTo>
                  <a:lnTo>
                    <a:pt x="19868" y="103"/>
                  </a:lnTo>
                  <a:lnTo>
                    <a:pt x="17799"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6" name="Google Shape;5156;p33"/>
            <p:cNvSpPr/>
            <p:nvPr/>
          </p:nvSpPr>
          <p:spPr>
            <a:xfrm>
              <a:off x="5982350" y="1357075"/>
              <a:ext cx="183700" cy="366075"/>
            </a:xfrm>
            <a:custGeom>
              <a:avLst/>
              <a:gdLst/>
              <a:ahLst/>
              <a:cxnLst/>
              <a:rect l="l" t="t" r="r" b="b"/>
              <a:pathLst>
                <a:path w="7348" h="14643" extrusionOk="0">
                  <a:moveTo>
                    <a:pt x="4864" y="0"/>
                  </a:moveTo>
                  <a:lnTo>
                    <a:pt x="1915" y="2950"/>
                  </a:lnTo>
                  <a:lnTo>
                    <a:pt x="518" y="4346"/>
                  </a:lnTo>
                  <a:lnTo>
                    <a:pt x="621" y="4502"/>
                  </a:lnTo>
                  <a:lnTo>
                    <a:pt x="725" y="4967"/>
                  </a:lnTo>
                  <a:lnTo>
                    <a:pt x="880" y="5743"/>
                  </a:lnTo>
                  <a:lnTo>
                    <a:pt x="932" y="6261"/>
                  </a:lnTo>
                  <a:lnTo>
                    <a:pt x="983" y="6830"/>
                  </a:lnTo>
                  <a:lnTo>
                    <a:pt x="932" y="7761"/>
                  </a:lnTo>
                  <a:lnTo>
                    <a:pt x="776" y="8796"/>
                  </a:lnTo>
                  <a:lnTo>
                    <a:pt x="518" y="9986"/>
                  </a:lnTo>
                  <a:lnTo>
                    <a:pt x="311" y="10658"/>
                  </a:lnTo>
                  <a:lnTo>
                    <a:pt x="52" y="11331"/>
                  </a:lnTo>
                  <a:lnTo>
                    <a:pt x="0" y="11590"/>
                  </a:lnTo>
                  <a:lnTo>
                    <a:pt x="52" y="11848"/>
                  </a:lnTo>
                  <a:lnTo>
                    <a:pt x="104" y="12159"/>
                  </a:lnTo>
                  <a:lnTo>
                    <a:pt x="259" y="12418"/>
                  </a:lnTo>
                  <a:lnTo>
                    <a:pt x="466" y="12728"/>
                  </a:lnTo>
                  <a:lnTo>
                    <a:pt x="673" y="12987"/>
                  </a:lnTo>
                  <a:lnTo>
                    <a:pt x="1242" y="13504"/>
                  </a:lnTo>
                  <a:lnTo>
                    <a:pt x="1759" y="13970"/>
                  </a:lnTo>
                  <a:lnTo>
                    <a:pt x="2277" y="14280"/>
                  </a:lnTo>
                  <a:lnTo>
                    <a:pt x="2742" y="14642"/>
                  </a:lnTo>
                  <a:lnTo>
                    <a:pt x="7347" y="11952"/>
                  </a:lnTo>
                  <a:lnTo>
                    <a:pt x="7192" y="10917"/>
                  </a:lnTo>
                  <a:lnTo>
                    <a:pt x="7037" y="9675"/>
                  </a:lnTo>
                  <a:lnTo>
                    <a:pt x="6778" y="6830"/>
                  </a:lnTo>
                  <a:lnTo>
                    <a:pt x="6675" y="5381"/>
                  </a:lnTo>
                  <a:lnTo>
                    <a:pt x="6468" y="4036"/>
                  </a:lnTo>
                  <a:lnTo>
                    <a:pt x="6261" y="2898"/>
                  </a:lnTo>
                  <a:lnTo>
                    <a:pt x="6105" y="2380"/>
                  </a:lnTo>
                  <a:lnTo>
                    <a:pt x="5950" y="1967"/>
                  </a:lnTo>
                  <a:lnTo>
                    <a:pt x="5381" y="777"/>
                  </a:lnTo>
                  <a:lnTo>
                    <a:pt x="5071" y="207"/>
                  </a:lnTo>
                  <a:lnTo>
                    <a:pt x="4864"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7" name="Google Shape;5157;p33"/>
            <p:cNvSpPr/>
            <p:nvPr/>
          </p:nvSpPr>
          <p:spPr>
            <a:xfrm>
              <a:off x="5982350" y="1357075"/>
              <a:ext cx="183700" cy="366075"/>
            </a:xfrm>
            <a:custGeom>
              <a:avLst/>
              <a:gdLst/>
              <a:ahLst/>
              <a:cxnLst/>
              <a:rect l="l" t="t" r="r" b="b"/>
              <a:pathLst>
                <a:path w="7348" h="14643" fill="none" extrusionOk="0">
                  <a:moveTo>
                    <a:pt x="2742" y="14642"/>
                  </a:moveTo>
                  <a:lnTo>
                    <a:pt x="7347" y="11952"/>
                  </a:lnTo>
                  <a:lnTo>
                    <a:pt x="7347" y="11952"/>
                  </a:lnTo>
                  <a:lnTo>
                    <a:pt x="7192" y="10917"/>
                  </a:lnTo>
                  <a:lnTo>
                    <a:pt x="7037" y="9675"/>
                  </a:lnTo>
                  <a:lnTo>
                    <a:pt x="6778" y="6830"/>
                  </a:lnTo>
                  <a:lnTo>
                    <a:pt x="6675" y="5381"/>
                  </a:lnTo>
                  <a:lnTo>
                    <a:pt x="6468" y="4036"/>
                  </a:lnTo>
                  <a:lnTo>
                    <a:pt x="6261" y="2898"/>
                  </a:lnTo>
                  <a:lnTo>
                    <a:pt x="6105" y="2380"/>
                  </a:lnTo>
                  <a:lnTo>
                    <a:pt x="5950" y="1967"/>
                  </a:lnTo>
                  <a:lnTo>
                    <a:pt x="5950" y="1967"/>
                  </a:lnTo>
                  <a:lnTo>
                    <a:pt x="5381" y="777"/>
                  </a:lnTo>
                  <a:lnTo>
                    <a:pt x="5071" y="207"/>
                  </a:lnTo>
                  <a:lnTo>
                    <a:pt x="4864" y="0"/>
                  </a:lnTo>
                  <a:lnTo>
                    <a:pt x="4864" y="0"/>
                  </a:lnTo>
                  <a:lnTo>
                    <a:pt x="1915" y="2950"/>
                  </a:lnTo>
                  <a:lnTo>
                    <a:pt x="518" y="4346"/>
                  </a:lnTo>
                  <a:lnTo>
                    <a:pt x="518" y="4346"/>
                  </a:lnTo>
                  <a:lnTo>
                    <a:pt x="621" y="4502"/>
                  </a:lnTo>
                  <a:lnTo>
                    <a:pt x="725" y="4967"/>
                  </a:lnTo>
                  <a:lnTo>
                    <a:pt x="880" y="5743"/>
                  </a:lnTo>
                  <a:lnTo>
                    <a:pt x="932" y="6261"/>
                  </a:lnTo>
                  <a:lnTo>
                    <a:pt x="983" y="6830"/>
                  </a:lnTo>
                  <a:lnTo>
                    <a:pt x="983" y="6830"/>
                  </a:lnTo>
                  <a:lnTo>
                    <a:pt x="932" y="7761"/>
                  </a:lnTo>
                  <a:lnTo>
                    <a:pt x="776" y="8796"/>
                  </a:lnTo>
                  <a:lnTo>
                    <a:pt x="518" y="9986"/>
                  </a:lnTo>
                  <a:lnTo>
                    <a:pt x="311" y="10658"/>
                  </a:lnTo>
                  <a:lnTo>
                    <a:pt x="52" y="11331"/>
                  </a:lnTo>
                  <a:lnTo>
                    <a:pt x="52" y="11331"/>
                  </a:lnTo>
                  <a:lnTo>
                    <a:pt x="0" y="11590"/>
                  </a:lnTo>
                  <a:lnTo>
                    <a:pt x="52" y="11848"/>
                  </a:lnTo>
                  <a:lnTo>
                    <a:pt x="104" y="12159"/>
                  </a:lnTo>
                  <a:lnTo>
                    <a:pt x="259" y="12418"/>
                  </a:lnTo>
                  <a:lnTo>
                    <a:pt x="466" y="12728"/>
                  </a:lnTo>
                  <a:lnTo>
                    <a:pt x="673" y="12987"/>
                  </a:lnTo>
                  <a:lnTo>
                    <a:pt x="1242" y="13504"/>
                  </a:lnTo>
                  <a:lnTo>
                    <a:pt x="1759" y="13970"/>
                  </a:lnTo>
                  <a:lnTo>
                    <a:pt x="2277" y="14280"/>
                  </a:lnTo>
                  <a:lnTo>
                    <a:pt x="2742" y="1464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8" name="Google Shape;5158;p33"/>
            <p:cNvSpPr/>
            <p:nvPr/>
          </p:nvSpPr>
          <p:spPr>
            <a:xfrm>
              <a:off x="5995275" y="1430800"/>
              <a:ext cx="99625" cy="97025"/>
            </a:xfrm>
            <a:custGeom>
              <a:avLst/>
              <a:gdLst/>
              <a:ahLst/>
              <a:cxnLst/>
              <a:rect l="l" t="t" r="r" b="b"/>
              <a:pathLst>
                <a:path w="3985" h="3881" extrusionOk="0">
                  <a:moveTo>
                    <a:pt x="1398" y="1"/>
                  </a:moveTo>
                  <a:lnTo>
                    <a:pt x="1" y="1397"/>
                  </a:lnTo>
                  <a:lnTo>
                    <a:pt x="104" y="1553"/>
                  </a:lnTo>
                  <a:lnTo>
                    <a:pt x="208" y="2018"/>
                  </a:lnTo>
                  <a:lnTo>
                    <a:pt x="363" y="2794"/>
                  </a:lnTo>
                  <a:lnTo>
                    <a:pt x="415" y="3312"/>
                  </a:lnTo>
                  <a:lnTo>
                    <a:pt x="466" y="3881"/>
                  </a:lnTo>
                  <a:lnTo>
                    <a:pt x="984" y="3726"/>
                  </a:lnTo>
                  <a:lnTo>
                    <a:pt x="1449" y="3519"/>
                  </a:lnTo>
                  <a:lnTo>
                    <a:pt x="1863" y="3312"/>
                  </a:lnTo>
                  <a:lnTo>
                    <a:pt x="2277" y="3053"/>
                  </a:lnTo>
                  <a:lnTo>
                    <a:pt x="2639" y="2794"/>
                  </a:lnTo>
                  <a:lnTo>
                    <a:pt x="2950" y="2536"/>
                  </a:lnTo>
                  <a:lnTo>
                    <a:pt x="3415" y="1967"/>
                  </a:lnTo>
                  <a:lnTo>
                    <a:pt x="3778" y="1449"/>
                  </a:lnTo>
                  <a:lnTo>
                    <a:pt x="3881" y="1242"/>
                  </a:lnTo>
                  <a:lnTo>
                    <a:pt x="3933" y="1035"/>
                  </a:lnTo>
                  <a:lnTo>
                    <a:pt x="3985" y="880"/>
                  </a:lnTo>
                  <a:lnTo>
                    <a:pt x="3933" y="725"/>
                  </a:lnTo>
                  <a:lnTo>
                    <a:pt x="3881" y="621"/>
                  </a:lnTo>
                  <a:lnTo>
                    <a:pt x="3726" y="570"/>
                  </a:lnTo>
                  <a:lnTo>
                    <a:pt x="3053" y="414"/>
                  </a:lnTo>
                  <a:lnTo>
                    <a:pt x="2277" y="259"/>
                  </a:lnTo>
                  <a:lnTo>
                    <a:pt x="1398" y="1"/>
                  </a:lnTo>
                  <a:close/>
                </a:path>
              </a:pathLst>
            </a:custGeom>
            <a:solidFill>
              <a:srgbClr val="B586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9" name="Google Shape;5159;p33"/>
            <p:cNvSpPr/>
            <p:nvPr/>
          </p:nvSpPr>
          <p:spPr>
            <a:xfrm>
              <a:off x="5995275" y="1430800"/>
              <a:ext cx="99625" cy="97025"/>
            </a:xfrm>
            <a:custGeom>
              <a:avLst/>
              <a:gdLst/>
              <a:ahLst/>
              <a:cxnLst/>
              <a:rect l="l" t="t" r="r" b="b"/>
              <a:pathLst>
                <a:path w="3985" h="3881" fill="none" extrusionOk="0">
                  <a:moveTo>
                    <a:pt x="1398" y="1"/>
                  </a:moveTo>
                  <a:lnTo>
                    <a:pt x="1398" y="1"/>
                  </a:lnTo>
                  <a:lnTo>
                    <a:pt x="1" y="1397"/>
                  </a:lnTo>
                  <a:lnTo>
                    <a:pt x="1" y="1397"/>
                  </a:lnTo>
                  <a:lnTo>
                    <a:pt x="104" y="1553"/>
                  </a:lnTo>
                  <a:lnTo>
                    <a:pt x="208" y="2018"/>
                  </a:lnTo>
                  <a:lnTo>
                    <a:pt x="363" y="2794"/>
                  </a:lnTo>
                  <a:lnTo>
                    <a:pt x="415" y="3312"/>
                  </a:lnTo>
                  <a:lnTo>
                    <a:pt x="466" y="3881"/>
                  </a:lnTo>
                  <a:lnTo>
                    <a:pt x="466" y="3881"/>
                  </a:lnTo>
                  <a:lnTo>
                    <a:pt x="984" y="3726"/>
                  </a:lnTo>
                  <a:lnTo>
                    <a:pt x="1449" y="3519"/>
                  </a:lnTo>
                  <a:lnTo>
                    <a:pt x="1863" y="3312"/>
                  </a:lnTo>
                  <a:lnTo>
                    <a:pt x="2277" y="3053"/>
                  </a:lnTo>
                  <a:lnTo>
                    <a:pt x="2639" y="2794"/>
                  </a:lnTo>
                  <a:lnTo>
                    <a:pt x="2950" y="2536"/>
                  </a:lnTo>
                  <a:lnTo>
                    <a:pt x="3415" y="1967"/>
                  </a:lnTo>
                  <a:lnTo>
                    <a:pt x="3778" y="1449"/>
                  </a:lnTo>
                  <a:lnTo>
                    <a:pt x="3881" y="1242"/>
                  </a:lnTo>
                  <a:lnTo>
                    <a:pt x="3933" y="1035"/>
                  </a:lnTo>
                  <a:lnTo>
                    <a:pt x="3985" y="880"/>
                  </a:lnTo>
                  <a:lnTo>
                    <a:pt x="3933" y="725"/>
                  </a:lnTo>
                  <a:lnTo>
                    <a:pt x="3881" y="621"/>
                  </a:lnTo>
                  <a:lnTo>
                    <a:pt x="3726" y="570"/>
                  </a:lnTo>
                  <a:lnTo>
                    <a:pt x="3726" y="570"/>
                  </a:lnTo>
                  <a:lnTo>
                    <a:pt x="3053" y="414"/>
                  </a:lnTo>
                  <a:lnTo>
                    <a:pt x="2277" y="259"/>
                  </a:lnTo>
                  <a:lnTo>
                    <a:pt x="139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0" name="Google Shape;5160;p33"/>
            <p:cNvSpPr/>
            <p:nvPr/>
          </p:nvSpPr>
          <p:spPr>
            <a:xfrm>
              <a:off x="5917675" y="1245850"/>
              <a:ext cx="238025" cy="261300"/>
            </a:xfrm>
            <a:custGeom>
              <a:avLst/>
              <a:gdLst/>
              <a:ahLst/>
              <a:cxnLst/>
              <a:rect l="l" t="t" r="r" b="b"/>
              <a:pathLst>
                <a:path w="9521" h="10452" extrusionOk="0">
                  <a:moveTo>
                    <a:pt x="9210" y="0"/>
                  </a:moveTo>
                  <a:lnTo>
                    <a:pt x="1087" y="517"/>
                  </a:lnTo>
                  <a:lnTo>
                    <a:pt x="1087" y="880"/>
                  </a:lnTo>
                  <a:lnTo>
                    <a:pt x="1035" y="1345"/>
                  </a:lnTo>
                  <a:lnTo>
                    <a:pt x="776" y="2276"/>
                  </a:lnTo>
                  <a:lnTo>
                    <a:pt x="259" y="4191"/>
                  </a:lnTo>
                  <a:lnTo>
                    <a:pt x="52" y="5019"/>
                  </a:lnTo>
                  <a:lnTo>
                    <a:pt x="0" y="5381"/>
                  </a:lnTo>
                  <a:lnTo>
                    <a:pt x="0" y="5691"/>
                  </a:lnTo>
                  <a:lnTo>
                    <a:pt x="0" y="5950"/>
                  </a:lnTo>
                  <a:lnTo>
                    <a:pt x="104" y="6157"/>
                  </a:lnTo>
                  <a:lnTo>
                    <a:pt x="259" y="6260"/>
                  </a:lnTo>
                  <a:lnTo>
                    <a:pt x="466" y="6312"/>
                  </a:lnTo>
                  <a:lnTo>
                    <a:pt x="673" y="6312"/>
                  </a:lnTo>
                  <a:lnTo>
                    <a:pt x="828" y="6467"/>
                  </a:lnTo>
                  <a:lnTo>
                    <a:pt x="932" y="6622"/>
                  </a:lnTo>
                  <a:lnTo>
                    <a:pt x="1035" y="6933"/>
                  </a:lnTo>
                  <a:lnTo>
                    <a:pt x="1087" y="7554"/>
                  </a:lnTo>
                  <a:lnTo>
                    <a:pt x="1087" y="8330"/>
                  </a:lnTo>
                  <a:lnTo>
                    <a:pt x="1087" y="9106"/>
                  </a:lnTo>
                  <a:lnTo>
                    <a:pt x="1087" y="9468"/>
                  </a:lnTo>
                  <a:lnTo>
                    <a:pt x="1139" y="9778"/>
                  </a:lnTo>
                  <a:lnTo>
                    <a:pt x="1242" y="10037"/>
                  </a:lnTo>
                  <a:lnTo>
                    <a:pt x="1346" y="10244"/>
                  </a:lnTo>
                  <a:lnTo>
                    <a:pt x="1501" y="10399"/>
                  </a:lnTo>
                  <a:lnTo>
                    <a:pt x="1759" y="10451"/>
                  </a:lnTo>
                  <a:lnTo>
                    <a:pt x="2432" y="10399"/>
                  </a:lnTo>
                  <a:lnTo>
                    <a:pt x="3053" y="10296"/>
                  </a:lnTo>
                  <a:lnTo>
                    <a:pt x="3726" y="10141"/>
                  </a:lnTo>
                  <a:lnTo>
                    <a:pt x="4346" y="9985"/>
                  </a:lnTo>
                  <a:lnTo>
                    <a:pt x="4967" y="9778"/>
                  </a:lnTo>
                  <a:lnTo>
                    <a:pt x="5588" y="9520"/>
                  </a:lnTo>
                  <a:lnTo>
                    <a:pt x="6157" y="9261"/>
                  </a:lnTo>
                  <a:lnTo>
                    <a:pt x="6726" y="8951"/>
                  </a:lnTo>
                  <a:lnTo>
                    <a:pt x="7244" y="8640"/>
                  </a:lnTo>
                  <a:lnTo>
                    <a:pt x="7709" y="8330"/>
                  </a:lnTo>
                  <a:lnTo>
                    <a:pt x="8123" y="7968"/>
                  </a:lnTo>
                  <a:lnTo>
                    <a:pt x="8537" y="7657"/>
                  </a:lnTo>
                  <a:lnTo>
                    <a:pt x="8848" y="7295"/>
                  </a:lnTo>
                  <a:lnTo>
                    <a:pt x="9106" y="6933"/>
                  </a:lnTo>
                  <a:lnTo>
                    <a:pt x="9262" y="6622"/>
                  </a:lnTo>
                  <a:lnTo>
                    <a:pt x="9365" y="6312"/>
                  </a:lnTo>
                  <a:lnTo>
                    <a:pt x="9468" y="5536"/>
                  </a:lnTo>
                  <a:lnTo>
                    <a:pt x="9520" y="4605"/>
                  </a:lnTo>
                  <a:lnTo>
                    <a:pt x="9468" y="3570"/>
                  </a:lnTo>
                  <a:lnTo>
                    <a:pt x="9417" y="2535"/>
                  </a:lnTo>
                  <a:lnTo>
                    <a:pt x="9313" y="724"/>
                  </a:lnTo>
                  <a:lnTo>
                    <a:pt x="9210"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1" name="Google Shape;5161;p33"/>
            <p:cNvSpPr/>
            <p:nvPr/>
          </p:nvSpPr>
          <p:spPr>
            <a:xfrm>
              <a:off x="5877575" y="1133300"/>
              <a:ext cx="342800" cy="275525"/>
            </a:xfrm>
            <a:custGeom>
              <a:avLst/>
              <a:gdLst/>
              <a:ahLst/>
              <a:cxnLst/>
              <a:rect l="l" t="t" r="r" b="b"/>
              <a:pathLst>
                <a:path w="13712" h="11021" extrusionOk="0">
                  <a:moveTo>
                    <a:pt x="10141" y="1"/>
                  </a:moveTo>
                  <a:lnTo>
                    <a:pt x="9520" y="104"/>
                  </a:lnTo>
                  <a:lnTo>
                    <a:pt x="9003" y="260"/>
                  </a:lnTo>
                  <a:lnTo>
                    <a:pt x="8486" y="466"/>
                  </a:lnTo>
                  <a:lnTo>
                    <a:pt x="8020" y="570"/>
                  </a:lnTo>
                  <a:lnTo>
                    <a:pt x="7606" y="570"/>
                  </a:lnTo>
                  <a:lnTo>
                    <a:pt x="7451" y="466"/>
                  </a:lnTo>
                  <a:lnTo>
                    <a:pt x="7296" y="363"/>
                  </a:lnTo>
                  <a:lnTo>
                    <a:pt x="7089" y="208"/>
                  </a:lnTo>
                  <a:lnTo>
                    <a:pt x="6882" y="104"/>
                  </a:lnTo>
                  <a:lnTo>
                    <a:pt x="6416" y="104"/>
                  </a:lnTo>
                  <a:lnTo>
                    <a:pt x="5847" y="208"/>
                  </a:lnTo>
                  <a:lnTo>
                    <a:pt x="5278" y="363"/>
                  </a:lnTo>
                  <a:lnTo>
                    <a:pt x="4088" y="777"/>
                  </a:lnTo>
                  <a:lnTo>
                    <a:pt x="3622" y="932"/>
                  </a:lnTo>
                  <a:lnTo>
                    <a:pt x="3415" y="984"/>
                  </a:lnTo>
                  <a:lnTo>
                    <a:pt x="3260" y="984"/>
                  </a:lnTo>
                  <a:lnTo>
                    <a:pt x="2639" y="880"/>
                  </a:lnTo>
                  <a:lnTo>
                    <a:pt x="1915" y="777"/>
                  </a:lnTo>
                  <a:lnTo>
                    <a:pt x="1242" y="777"/>
                  </a:lnTo>
                  <a:lnTo>
                    <a:pt x="932" y="829"/>
                  </a:lnTo>
                  <a:lnTo>
                    <a:pt x="621" y="932"/>
                  </a:lnTo>
                  <a:lnTo>
                    <a:pt x="363" y="1087"/>
                  </a:lnTo>
                  <a:lnTo>
                    <a:pt x="207" y="1294"/>
                  </a:lnTo>
                  <a:lnTo>
                    <a:pt x="52" y="1605"/>
                  </a:lnTo>
                  <a:lnTo>
                    <a:pt x="0" y="1967"/>
                  </a:lnTo>
                  <a:lnTo>
                    <a:pt x="52" y="2433"/>
                  </a:lnTo>
                  <a:lnTo>
                    <a:pt x="156" y="3002"/>
                  </a:lnTo>
                  <a:lnTo>
                    <a:pt x="414" y="3674"/>
                  </a:lnTo>
                  <a:lnTo>
                    <a:pt x="725" y="4502"/>
                  </a:lnTo>
                  <a:lnTo>
                    <a:pt x="984" y="4968"/>
                  </a:lnTo>
                  <a:lnTo>
                    <a:pt x="1139" y="5123"/>
                  </a:lnTo>
                  <a:lnTo>
                    <a:pt x="1294" y="5226"/>
                  </a:lnTo>
                  <a:lnTo>
                    <a:pt x="1397" y="5278"/>
                  </a:lnTo>
                  <a:lnTo>
                    <a:pt x="1553" y="5330"/>
                  </a:lnTo>
                  <a:lnTo>
                    <a:pt x="1863" y="5330"/>
                  </a:lnTo>
                  <a:lnTo>
                    <a:pt x="2587" y="5226"/>
                  </a:lnTo>
                  <a:lnTo>
                    <a:pt x="3519" y="5226"/>
                  </a:lnTo>
                  <a:lnTo>
                    <a:pt x="3777" y="5278"/>
                  </a:lnTo>
                  <a:lnTo>
                    <a:pt x="3933" y="5330"/>
                  </a:lnTo>
                  <a:lnTo>
                    <a:pt x="4088" y="5382"/>
                  </a:lnTo>
                  <a:lnTo>
                    <a:pt x="4191" y="5485"/>
                  </a:lnTo>
                  <a:lnTo>
                    <a:pt x="4243" y="5589"/>
                  </a:lnTo>
                  <a:lnTo>
                    <a:pt x="4243" y="5692"/>
                  </a:lnTo>
                  <a:lnTo>
                    <a:pt x="4243" y="5951"/>
                  </a:lnTo>
                  <a:lnTo>
                    <a:pt x="4191" y="6209"/>
                  </a:lnTo>
                  <a:lnTo>
                    <a:pt x="4191" y="6468"/>
                  </a:lnTo>
                  <a:lnTo>
                    <a:pt x="4243" y="6572"/>
                  </a:lnTo>
                  <a:lnTo>
                    <a:pt x="4295" y="6675"/>
                  </a:lnTo>
                  <a:lnTo>
                    <a:pt x="4347" y="6727"/>
                  </a:lnTo>
                  <a:lnTo>
                    <a:pt x="4502" y="6830"/>
                  </a:lnTo>
                  <a:lnTo>
                    <a:pt x="4967" y="6985"/>
                  </a:lnTo>
                  <a:lnTo>
                    <a:pt x="5123" y="6985"/>
                  </a:lnTo>
                  <a:lnTo>
                    <a:pt x="5330" y="6934"/>
                  </a:lnTo>
                  <a:lnTo>
                    <a:pt x="5692" y="6830"/>
                  </a:lnTo>
                  <a:lnTo>
                    <a:pt x="6364" y="6675"/>
                  </a:lnTo>
                  <a:lnTo>
                    <a:pt x="7037" y="6675"/>
                  </a:lnTo>
                  <a:lnTo>
                    <a:pt x="7296" y="6727"/>
                  </a:lnTo>
                  <a:lnTo>
                    <a:pt x="7503" y="6830"/>
                  </a:lnTo>
                  <a:lnTo>
                    <a:pt x="7554" y="6934"/>
                  </a:lnTo>
                  <a:lnTo>
                    <a:pt x="7606" y="7037"/>
                  </a:lnTo>
                  <a:lnTo>
                    <a:pt x="7606" y="7348"/>
                  </a:lnTo>
                  <a:lnTo>
                    <a:pt x="7451" y="7762"/>
                  </a:lnTo>
                  <a:lnTo>
                    <a:pt x="7192" y="8279"/>
                  </a:lnTo>
                  <a:lnTo>
                    <a:pt x="7089" y="8538"/>
                  </a:lnTo>
                  <a:lnTo>
                    <a:pt x="6985" y="8796"/>
                  </a:lnTo>
                  <a:lnTo>
                    <a:pt x="6933" y="9003"/>
                  </a:lnTo>
                  <a:lnTo>
                    <a:pt x="6933" y="9158"/>
                  </a:lnTo>
                  <a:lnTo>
                    <a:pt x="6985" y="9314"/>
                  </a:lnTo>
                  <a:lnTo>
                    <a:pt x="7037" y="9365"/>
                  </a:lnTo>
                  <a:lnTo>
                    <a:pt x="7140" y="9469"/>
                  </a:lnTo>
                  <a:lnTo>
                    <a:pt x="7606" y="9469"/>
                  </a:lnTo>
                  <a:lnTo>
                    <a:pt x="7968" y="9365"/>
                  </a:lnTo>
                  <a:lnTo>
                    <a:pt x="8330" y="9158"/>
                  </a:lnTo>
                  <a:lnTo>
                    <a:pt x="8641" y="8900"/>
                  </a:lnTo>
                  <a:lnTo>
                    <a:pt x="8899" y="8589"/>
                  </a:lnTo>
                  <a:lnTo>
                    <a:pt x="9106" y="8331"/>
                  </a:lnTo>
                  <a:lnTo>
                    <a:pt x="9262" y="8072"/>
                  </a:lnTo>
                  <a:lnTo>
                    <a:pt x="9417" y="7865"/>
                  </a:lnTo>
                  <a:lnTo>
                    <a:pt x="9624" y="7762"/>
                  </a:lnTo>
                  <a:lnTo>
                    <a:pt x="9831" y="7710"/>
                  </a:lnTo>
                  <a:lnTo>
                    <a:pt x="10089" y="7762"/>
                  </a:lnTo>
                  <a:lnTo>
                    <a:pt x="10400" y="7968"/>
                  </a:lnTo>
                  <a:lnTo>
                    <a:pt x="10503" y="8072"/>
                  </a:lnTo>
                  <a:lnTo>
                    <a:pt x="10607" y="8175"/>
                  </a:lnTo>
                  <a:lnTo>
                    <a:pt x="10659" y="8538"/>
                  </a:lnTo>
                  <a:lnTo>
                    <a:pt x="10710" y="8951"/>
                  </a:lnTo>
                  <a:lnTo>
                    <a:pt x="10659" y="9417"/>
                  </a:lnTo>
                  <a:lnTo>
                    <a:pt x="10659" y="9935"/>
                  </a:lnTo>
                  <a:lnTo>
                    <a:pt x="10659" y="10348"/>
                  </a:lnTo>
                  <a:lnTo>
                    <a:pt x="10710" y="10711"/>
                  </a:lnTo>
                  <a:lnTo>
                    <a:pt x="10814" y="10866"/>
                  </a:lnTo>
                  <a:lnTo>
                    <a:pt x="10917" y="11021"/>
                  </a:lnTo>
                  <a:lnTo>
                    <a:pt x="11072" y="11021"/>
                  </a:lnTo>
                  <a:lnTo>
                    <a:pt x="11228" y="10969"/>
                  </a:lnTo>
                  <a:lnTo>
                    <a:pt x="11486" y="10762"/>
                  </a:lnTo>
                  <a:lnTo>
                    <a:pt x="11797" y="10555"/>
                  </a:lnTo>
                  <a:lnTo>
                    <a:pt x="12055" y="10193"/>
                  </a:lnTo>
                  <a:lnTo>
                    <a:pt x="12366" y="9831"/>
                  </a:lnTo>
                  <a:lnTo>
                    <a:pt x="12676" y="9365"/>
                  </a:lnTo>
                  <a:lnTo>
                    <a:pt x="12987" y="8900"/>
                  </a:lnTo>
                  <a:lnTo>
                    <a:pt x="13245" y="8434"/>
                  </a:lnTo>
                  <a:lnTo>
                    <a:pt x="13452" y="7917"/>
                  </a:lnTo>
                  <a:lnTo>
                    <a:pt x="13608" y="7399"/>
                  </a:lnTo>
                  <a:lnTo>
                    <a:pt x="13711" y="6882"/>
                  </a:lnTo>
                  <a:lnTo>
                    <a:pt x="13711" y="6365"/>
                  </a:lnTo>
                  <a:lnTo>
                    <a:pt x="13608" y="5899"/>
                  </a:lnTo>
                  <a:lnTo>
                    <a:pt x="13504" y="5692"/>
                  </a:lnTo>
                  <a:lnTo>
                    <a:pt x="13401" y="5485"/>
                  </a:lnTo>
                  <a:lnTo>
                    <a:pt x="13245" y="5278"/>
                  </a:lnTo>
                  <a:lnTo>
                    <a:pt x="13090" y="5123"/>
                  </a:lnTo>
                  <a:lnTo>
                    <a:pt x="12780" y="4812"/>
                  </a:lnTo>
                  <a:lnTo>
                    <a:pt x="12573" y="4502"/>
                  </a:lnTo>
                  <a:lnTo>
                    <a:pt x="12469" y="4192"/>
                  </a:lnTo>
                  <a:lnTo>
                    <a:pt x="12418" y="3881"/>
                  </a:lnTo>
                  <a:lnTo>
                    <a:pt x="12366" y="3519"/>
                  </a:lnTo>
                  <a:lnTo>
                    <a:pt x="12366" y="3209"/>
                  </a:lnTo>
                  <a:lnTo>
                    <a:pt x="12418" y="2536"/>
                  </a:lnTo>
                  <a:lnTo>
                    <a:pt x="12469" y="1915"/>
                  </a:lnTo>
                  <a:lnTo>
                    <a:pt x="12418" y="1605"/>
                  </a:lnTo>
                  <a:lnTo>
                    <a:pt x="12366" y="1294"/>
                  </a:lnTo>
                  <a:lnTo>
                    <a:pt x="12262" y="1036"/>
                  </a:lnTo>
                  <a:lnTo>
                    <a:pt x="12055" y="777"/>
                  </a:lnTo>
                  <a:lnTo>
                    <a:pt x="11797" y="518"/>
                  </a:lnTo>
                  <a:lnTo>
                    <a:pt x="11435" y="260"/>
                  </a:lnTo>
                  <a:lnTo>
                    <a:pt x="11072" y="104"/>
                  </a:lnTo>
                  <a:lnTo>
                    <a:pt x="10762" y="53"/>
                  </a:lnTo>
                  <a:lnTo>
                    <a:pt x="10452" y="1"/>
                  </a:lnTo>
                  <a:close/>
                </a:path>
              </a:pathLst>
            </a:custGeom>
            <a:solidFill>
              <a:srgbClr val="6E36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2" name="Google Shape;5162;p33"/>
            <p:cNvSpPr/>
            <p:nvPr/>
          </p:nvSpPr>
          <p:spPr>
            <a:xfrm>
              <a:off x="4832475" y="2253425"/>
              <a:ext cx="325975" cy="165600"/>
            </a:xfrm>
            <a:custGeom>
              <a:avLst/>
              <a:gdLst/>
              <a:ahLst/>
              <a:cxnLst/>
              <a:rect l="l" t="t" r="r" b="b"/>
              <a:pathLst>
                <a:path w="13039" h="6624" extrusionOk="0">
                  <a:moveTo>
                    <a:pt x="5950" y="1"/>
                  </a:moveTo>
                  <a:lnTo>
                    <a:pt x="5381" y="104"/>
                  </a:lnTo>
                  <a:lnTo>
                    <a:pt x="4760" y="311"/>
                  </a:lnTo>
                  <a:lnTo>
                    <a:pt x="4087" y="622"/>
                  </a:lnTo>
                  <a:lnTo>
                    <a:pt x="3829" y="777"/>
                  </a:lnTo>
                  <a:lnTo>
                    <a:pt x="3673" y="984"/>
                  </a:lnTo>
                  <a:lnTo>
                    <a:pt x="3570" y="1139"/>
                  </a:lnTo>
                  <a:lnTo>
                    <a:pt x="3622" y="1346"/>
                  </a:lnTo>
                  <a:lnTo>
                    <a:pt x="3725" y="1501"/>
                  </a:lnTo>
                  <a:lnTo>
                    <a:pt x="4036" y="1708"/>
                  </a:lnTo>
                  <a:lnTo>
                    <a:pt x="4450" y="1812"/>
                  </a:lnTo>
                  <a:lnTo>
                    <a:pt x="5070" y="1915"/>
                  </a:lnTo>
                  <a:lnTo>
                    <a:pt x="5277" y="2019"/>
                  </a:lnTo>
                  <a:lnTo>
                    <a:pt x="5329" y="2070"/>
                  </a:lnTo>
                  <a:lnTo>
                    <a:pt x="5381" y="2122"/>
                  </a:lnTo>
                  <a:lnTo>
                    <a:pt x="5277" y="2277"/>
                  </a:lnTo>
                  <a:lnTo>
                    <a:pt x="5019" y="2433"/>
                  </a:lnTo>
                  <a:lnTo>
                    <a:pt x="4243" y="2898"/>
                  </a:lnTo>
                  <a:lnTo>
                    <a:pt x="3208" y="3416"/>
                  </a:lnTo>
                  <a:lnTo>
                    <a:pt x="2070" y="3985"/>
                  </a:lnTo>
                  <a:lnTo>
                    <a:pt x="1035" y="4554"/>
                  </a:lnTo>
                  <a:lnTo>
                    <a:pt x="621" y="4864"/>
                  </a:lnTo>
                  <a:lnTo>
                    <a:pt x="310" y="5123"/>
                  </a:lnTo>
                  <a:lnTo>
                    <a:pt x="52" y="5382"/>
                  </a:lnTo>
                  <a:lnTo>
                    <a:pt x="0" y="5537"/>
                  </a:lnTo>
                  <a:lnTo>
                    <a:pt x="0" y="5640"/>
                  </a:lnTo>
                  <a:lnTo>
                    <a:pt x="0" y="5744"/>
                  </a:lnTo>
                  <a:lnTo>
                    <a:pt x="52" y="5847"/>
                  </a:lnTo>
                  <a:lnTo>
                    <a:pt x="259" y="6054"/>
                  </a:lnTo>
                  <a:lnTo>
                    <a:pt x="569" y="6209"/>
                  </a:lnTo>
                  <a:lnTo>
                    <a:pt x="931" y="6365"/>
                  </a:lnTo>
                  <a:lnTo>
                    <a:pt x="1449" y="6468"/>
                  </a:lnTo>
                  <a:lnTo>
                    <a:pt x="1966" y="6520"/>
                  </a:lnTo>
                  <a:lnTo>
                    <a:pt x="3260" y="6623"/>
                  </a:lnTo>
                  <a:lnTo>
                    <a:pt x="4656" y="6623"/>
                  </a:lnTo>
                  <a:lnTo>
                    <a:pt x="6053" y="6520"/>
                  </a:lnTo>
                  <a:lnTo>
                    <a:pt x="7399" y="6313"/>
                  </a:lnTo>
                  <a:lnTo>
                    <a:pt x="8019" y="6158"/>
                  </a:lnTo>
                  <a:lnTo>
                    <a:pt x="8537" y="6002"/>
                  </a:lnTo>
                  <a:lnTo>
                    <a:pt x="9520" y="5744"/>
                  </a:lnTo>
                  <a:lnTo>
                    <a:pt x="10399" y="5589"/>
                  </a:lnTo>
                  <a:lnTo>
                    <a:pt x="11175" y="5485"/>
                  </a:lnTo>
                  <a:lnTo>
                    <a:pt x="11796" y="5433"/>
                  </a:lnTo>
                  <a:lnTo>
                    <a:pt x="12728" y="5433"/>
                  </a:lnTo>
                  <a:lnTo>
                    <a:pt x="13038" y="5485"/>
                  </a:lnTo>
                  <a:lnTo>
                    <a:pt x="11538" y="1243"/>
                  </a:lnTo>
                  <a:lnTo>
                    <a:pt x="8485" y="467"/>
                  </a:lnTo>
                  <a:lnTo>
                    <a:pt x="7450" y="208"/>
                  </a:lnTo>
                  <a:lnTo>
                    <a:pt x="6623" y="53"/>
                  </a:lnTo>
                  <a:lnTo>
                    <a:pt x="5950"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3" name="Google Shape;5163;p33"/>
            <p:cNvSpPr/>
            <p:nvPr/>
          </p:nvSpPr>
          <p:spPr>
            <a:xfrm>
              <a:off x="5849125" y="1523925"/>
              <a:ext cx="587250" cy="1078775"/>
            </a:xfrm>
            <a:custGeom>
              <a:avLst/>
              <a:gdLst/>
              <a:ahLst/>
              <a:cxnLst/>
              <a:rect l="l" t="t" r="r" b="b"/>
              <a:pathLst>
                <a:path w="23490" h="43151" extrusionOk="0">
                  <a:moveTo>
                    <a:pt x="11797" y="1"/>
                  </a:moveTo>
                  <a:lnTo>
                    <a:pt x="11434" y="52"/>
                  </a:lnTo>
                  <a:lnTo>
                    <a:pt x="11124" y="156"/>
                  </a:lnTo>
                  <a:lnTo>
                    <a:pt x="10814" y="259"/>
                  </a:lnTo>
                  <a:lnTo>
                    <a:pt x="10555" y="466"/>
                  </a:lnTo>
                  <a:lnTo>
                    <a:pt x="9986" y="828"/>
                  </a:lnTo>
                  <a:lnTo>
                    <a:pt x="9417" y="1294"/>
                  </a:lnTo>
                  <a:lnTo>
                    <a:pt x="8899" y="1656"/>
                  </a:lnTo>
                  <a:lnTo>
                    <a:pt x="8589" y="1812"/>
                  </a:lnTo>
                  <a:lnTo>
                    <a:pt x="8330" y="1967"/>
                  </a:lnTo>
                  <a:lnTo>
                    <a:pt x="8020" y="2070"/>
                  </a:lnTo>
                  <a:lnTo>
                    <a:pt x="7347" y="2070"/>
                  </a:lnTo>
                  <a:lnTo>
                    <a:pt x="7088" y="1915"/>
                  </a:lnTo>
                  <a:lnTo>
                    <a:pt x="6933" y="1760"/>
                  </a:lnTo>
                  <a:lnTo>
                    <a:pt x="6778" y="1553"/>
                  </a:lnTo>
                  <a:lnTo>
                    <a:pt x="6571" y="1087"/>
                  </a:lnTo>
                  <a:lnTo>
                    <a:pt x="6416" y="828"/>
                  </a:lnTo>
                  <a:lnTo>
                    <a:pt x="6261" y="622"/>
                  </a:lnTo>
                  <a:lnTo>
                    <a:pt x="6157" y="518"/>
                  </a:lnTo>
                  <a:lnTo>
                    <a:pt x="6002" y="466"/>
                  </a:lnTo>
                  <a:lnTo>
                    <a:pt x="5640" y="466"/>
                  </a:lnTo>
                  <a:lnTo>
                    <a:pt x="4605" y="570"/>
                  </a:lnTo>
                  <a:lnTo>
                    <a:pt x="4501" y="570"/>
                  </a:lnTo>
                  <a:lnTo>
                    <a:pt x="4398" y="673"/>
                  </a:lnTo>
                  <a:lnTo>
                    <a:pt x="4191" y="984"/>
                  </a:lnTo>
                  <a:lnTo>
                    <a:pt x="3984" y="1553"/>
                  </a:lnTo>
                  <a:lnTo>
                    <a:pt x="3777" y="2225"/>
                  </a:lnTo>
                  <a:lnTo>
                    <a:pt x="3570" y="3105"/>
                  </a:lnTo>
                  <a:lnTo>
                    <a:pt x="3363" y="4140"/>
                  </a:lnTo>
                  <a:lnTo>
                    <a:pt x="2949" y="6623"/>
                  </a:lnTo>
                  <a:lnTo>
                    <a:pt x="2535" y="9572"/>
                  </a:lnTo>
                  <a:lnTo>
                    <a:pt x="2173" y="12832"/>
                  </a:lnTo>
                  <a:lnTo>
                    <a:pt x="1811" y="16350"/>
                  </a:lnTo>
                  <a:lnTo>
                    <a:pt x="1449" y="19920"/>
                  </a:lnTo>
                  <a:lnTo>
                    <a:pt x="880" y="27060"/>
                  </a:lnTo>
                  <a:lnTo>
                    <a:pt x="414" y="33216"/>
                  </a:lnTo>
                  <a:lnTo>
                    <a:pt x="0" y="39270"/>
                  </a:lnTo>
                  <a:lnTo>
                    <a:pt x="776" y="39839"/>
                  </a:lnTo>
                  <a:lnTo>
                    <a:pt x="1708" y="40460"/>
                  </a:lnTo>
                  <a:lnTo>
                    <a:pt x="2898" y="41132"/>
                  </a:lnTo>
                  <a:lnTo>
                    <a:pt x="4295" y="41857"/>
                  </a:lnTo>
                  <a:lnTo>
                    <a:pt x="5019" y="42167"/>
                  </a:lnTo>
                  <a:lnTo>
                    <a:pt x="5795" y="42478"/>
                  </a:lnTo>
                  <a:lnTo>
                    <a:pt x="6623" y="42736"/>
                  </a:lnTo>
                  <a:lnTo>
                    <a:pt x="7451" y="42891"/>
                  </a:lnTo>
                  <a:lnTo>
                    <a:pt x="8278" y="43047"/>
                  </a:lnTo>
                  <a:lnTo>
                    <a:pt x="9054" y="43098"/>
                  </a:lnTo>
                  <a:lnTo>
                    <a:pt x="13193" y="43150"/>
                  </a:lnTo>
                  <a:lnTo>
                    <a:pt x="15625" y="43150"/>
                  </a:lnTo>
                  <a:lnTo>
                    <a:pt x="17953" y="43098"/>
                  </a:lnTo>
                  <a:lnTo>
                    <a:pt x="20126" y="42943"/>
                  </a:lnTo>
                  <a:lnTo>
                    <a:pt x="21109" y="42840"/>
                  </a:lnTo>
                  <a:lnTo>
                    <a:pt x="21937" y="42684"/>
                  </a:lnTo>
                  <a:lnTo>
                    <a:pt x="22610" y="42529"/>
                  </a:lnTo>
                  <a:lnTo>
                    <a:pt x="23075" y="42322"/>
                  </a:lnTo>
                  <a:lnTo>
                    <a:pt x="23282" y="42219"/>
                  </a:lnTo>
                  <a:lnTo>
                    <a:pt x="23386" y="42115"/>
                  </a:lnTo>
                  <a:lnTo>
                    <a:pt x="23489" y="41960"/>
                  </a:lnTo>
                  <a:lnTo>
                    <a:pt x="23489" y="41857"/>
                  </a:lnTo>
                  <a:lnTo>
                    <a:pt x="23179" y="39684"/>
                  </a:lnTo>
                  <a:lnTo>
                    <a:pt x="22351" y="35027"/>
                  </a:lnTo>
                  <a:lnTo>
                    <a:pt x="19971" y="21575"/>
                  </a:lnTo>
                  <a:lnTo>
                    <a:pt x="16556" y="2484"/>
                  </a:lnTo>
                  <a:lnTo>
                    <a:pt x="16194" y="2174"/>
                  </a:lnTo>
                  <a:lnTo>
                    <a:pt x="15315" y="1501"/>
                  </a:lnTo>
                  <a:lnTo>
                    <a:pt x="14694" y="1139"/>
                  </a:lnTo>
                  <a:lnTo>
                    <a:pt x="14021" y="725"/>
                  </a:lnTo>
                  <a:lnTo>
                    <a:pt x="13297" y="363"/>
                  </a:lnTo>
                  <a:lnTo>
                    <a:pt x="12521" y="104"/>
                  </a:lnTo>
                  <a:lnTo>
                    <a:pt x="1215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4" name="Google Shape;5164;p33"/>
            <p:cNvSpPr/>
            <p:nvPr/>
          </p:nvSpPr>
          <p:spPr>
            <a:xfrm>
              <a:off x="5075625" y="1539450"/>
              <a:ext cx="971425" cy="1197750"/>
            </a:xfrm>
            <a:custGeom>
              <a:avLst/>
              <a:gdLst/>
              <a:ahLst/>
              <a:cxnLst/>
              <a:rect l="l" t="t" r="r" b="b"/>
              <a:pathLst>
                <a:path w="38857" h="47910" extrusionOk="0">
                  <a:moveTo>
                    <a:pt x="34872" y="1"/>
                  </a:moveTo>
                  <a:lnTo>
                    <a:pt x="34096" y="156"/>
                  </a:lnTo>
                  <a:lnTo>
                    <a:pt x="33320" y="363"/>
                  </a:lnTo>
                  <a:lnTo>
                    <a:pt x="32492" y="621"/>
                  </a:lnTo>
                  <a:lnTo>
                    <a:pt x="31716" y="932"/>
                  </a:lnTo>
                  <a:lnTo>
                    <a:pt x="30889" y="1346"/>
                  </a:lnTo>
                  <a:lnTo>
                    <a:pt x="30061" y="1811"/>
                  </a:lnTo>
                  <a:lnTo>
                    <a:pt x="29285" y="2329"/>
                  </a:lnTo>
                  <a:lnTo>
                    <a:pt x="28457" y="2846"/>
                  </a:lnTo>
                  <a:lnTo>
                    <a:pt x="27629" y="3467"/>
                  </a:lnTo>
                  <a:lnTo>
                    <a:pt x="26801" y="4088"/>
                  </a:lnTo>
                  <a:lnTo>
                    <a:pt x="25973" y="4760"/>
                  </a:lnTo>
                  <a:lnTo>
                    <a:pt x="24370" y="6209"/>
                  </a:lnTo>
                  <a:lnTo>
                    <a:pt x="22817" y="7761"/>
                  </a:lnTo>
                  <a:lnTo>
                    <a:pt x="21369" y="9365"/>
                  </a:lnTo>
                  <a:lnTo>
                    <a:pt x="19920" y="10969"/>
                  </a:lnTo>
                  <a:lnTo>
                    <a:pt x="18627" y="12573"/>
                  </a:lnTo>
                  <a:lnTo>
                    <a:pt x="17437" y="14125"/>
                  </a:lnTo>
                  <a:lnTo>
                    <a:pt x="16402" y="15625"/>
                  </a:lnTo>
                  <a:lnTo>
                    <a:pt x="15471" y="17022"/>
                  </a:lnTo>
                  <a:lnTo>
                    <a:pt x="14746" y="18212"/>
                  </a:lnTo>
                  <a:lnTo>
                    <a:pt x="14229" y="19247"/>
                  </a:lnTo>
                  <a:lnTo>
                    <a:pt x="13815" y="19971"/>
                  </a:lnTo>
                  <a:lnTo>
                    <a:pt x="13246" y="20747"/>
                  </a:lnTo>
                  <a:lnTo>
                    <a:pt x="12521" y="21524"/>
                  </a:lnTo>
                  <a:lnTo>
                    <a:pt x="11745" y="22300"/>
                  </a:lnTo>
                  <a:lnTo>
                    <a:pt x="10814" y="23076"/>
                  </a:lnTo>
                  <a:lnTo>
                    <a:pt x="9831" y="23852"/>
                  </a:lnTo>
                  <a:lnTo>
                    <a:pt x="8796" y="24628"/>
                  </a:lnTo>
                  <a:lnTo>
                    <a:pt x="7710" y="25300"/>
                  </a:lnTo>
                  <a:lnTo>
                    <a:pt x="6623" y="25973"/>
                  </a:lnTo>
                  <a:lnTo>
                    <a:pt x="5537" y="26594"/>
                  </a:lnTo>
                  <a:lnTo>
                    <a:pt x="4450" y="27163"/>
                  </a:lnTo>
                  <a:lnTo>
                    <a:pt x="3416" y="27629"/>
                  </a:lnTo>
                  <a:lnTo>
                    <a:pt x="2433" y="27991"/>
                  </a:lnTo>
                  <a:lnTo>
                    <a:pt x="1553" y="28249"/>
                  </a:lnTo>
                  <a:lnTo>
                    <a:pt x="777" y="28405"/>
                  </a:lnTo>
                  <a:lnTo>
                    <a:pt x="104" y="28405"/>
                  </a:lnTo>
                  <a:lnTo>
                    <a:pt x="53" y="28715"/>
                  </a:lnTo>
                  <a:lnTo>
                    <a:pt x="1" y="29077"/>
                  </a:lnTo>
                  <a:lnTo>
                    <a:pt x="53" y="30009"/>
                  </a:lnTo>
                  <a:lnTo>
                    <a:pt x="156" y="31043"/>
                  </a:lnTo>
                  <a:lnTo>
                    <a:pt x="363" y="32130"/>
                  </a:lnTo>
                  <a:lnTo>
                    <a:pt x="829" y="33992"/>
                  </a:lnTo>
                  <a:lnTo>
                    <a:pt x="1036" y="34820"/>
                  </a:lnTo>
                  <a:lnTo>
                    <a:pt x="1760" y="34924"/>
                  </a:lnTo>
                  <a:lnTo>
                    <a:pt x="2588" y="34924"/>
                  </a:lnTo>
                  <a:lnTo>
                    <a:pt x="3519" y="34820"/>
                  </a:lnTo>
                  <a:lnTo>
                    <a:pt x="4450" y="34613"/>
                  </a:lnTo>
                  <a:lnTo>
                    <a:pt x="5433" y="34355"/>
                  </a:lnTo>
                  <a:lnTo>
                    <a:pt x="6468" y="33992"/>
                  </a:lnTo>
                  <a:lnTo>
                    <a:pt x="7555" y="33630"/>
                  </a:lnTo>
                  <a:lnTo>
                    <a:pt x="8641" y="33165"/>
                  </a:lnTo>
                  <a:lnTo>
                    <a:pt x="9676" y="32647"/>
                  </a:lnTo>
                  <a:lnTo>
                    <a:pt x="10762" y="32078"/>
                  </a:lnTo>
                  <a:lnTo>
                    <a:pt x="11849" y="31457"/>
                  </a:lnTo>
                  <a:lnTo>
                    <a:pt x="12884" y="30785"/>
                  </a:lnTo>
                  <a:lnTo>
                    <a:pt x="13867" y="30112"/>
                  </a:lnTo>
                  <a:lnTo>
                    <a:pt x="14850" y="29439"/>
                  </a:lnTo>
                  <a:lnTo>
                    <a:pt x="15729" y="28715"/>
                  </a:lnTo>
                  <a:lnTo>
                    <a:pt x="16557" y="28043"/>
                  </a:lnTo>
                  <a:lnTo>
                    <a:pt x="17488" y="27163"/>
                  </a:lnTo>
                  <a:lnTo>
                    <a:pt x="18316" y="26283"/>
                  </a:lnTo>
                  <a:lnTo>
                    <a:pt x="19144" y="25300"/>
                  </a:lnTo>
                  <a:lnTo>
                    <a:pt x="19972" y="24317"/>
                  </a:lnTo>
                  <a:lnTo>
                    <a:pt x="20748" y="23334"/>
                  </a:lnTo>
                  <a:lnTo>
                    <a:pt x="21472" y="22300"/>
                  </a:lnTo>
                  <a:lnTo>
                    <a:pt x="22869" y="20334"/>
                  </a:lnTo>
                  <a:lnTo>
                    <a:pt x="25042" y="17074"/>
                  </a:lnTo>
                  <a:lnTo>
                    <a:pt x="25456" y="16505"/>
                  </a:lnTo>
                  <a:lnTo>
                    <a:pt x="25818" y="16091"/>
                  </a:lnTo>
                  <a:lnTo>
                    <a:pt x="26077" y="15781"/>
                  </a:lnTo>
                  <a:lnTo>
                    <a:pt x="26284" y="15677"/>
                  </a:lnTo>
                  <a:lnTo>
                    <a:pt x="26646" y="15625"/>
                  </a:lnTo>
                  <a:lnTo>
                    <a:pt x="27008" y="15729"/>
                  </a:lnTo>
                  <a:lnTo>
                    <a:pt x="27370" y="15884"/>
                  </a:lnTo>
                  <a:lnTo>
                    <a:pt x="27681" y="16091"/>
                  </a:lnTo>
                  <a:lnTo>
                    <a:pt x="27991" y="16453"/>
                  </a:lnTo>
                  <a:lnTo>
                    <a:pt x="28198" y="16867"/>
                  </a:lnTo>
                  <a:lnTo>
                    <a:pt x="28353" y="17384"/>
                  </a:lnTo>
                  <a:lnTo>
                    <a:pt x="28405" y="17954"/>
                  </a:lnTo>
                  <a:lnTo>
                    <a:pt x="28509" y="20799"/>
                  </a:lnTo>
                  <a:lnTo>
                    <a:pt x="28767" y="25559"/>
                  </a:lnTo>
                  <a:lnTo>
                    <a:pt x="28871" y="28094"/>
                  </a:lnTo>
                  <a:lnTo>
                    <a:pt x="28974" y="30474"/>
                  </a:lnTo>
                  <a:lnTo>
                    <a:pt x="28922" y="32440"/>
                  </a:lnTo>
                  <a:lnTo>
                    <a:pt x="28871" y="33268"/>
                  </a:lnTo>
                  <a:lnTo>
                    <a:pt x="28819" y="33889"/>
                  </a:lnTo>
                  <a:lnTo>
                    <a:pt x="28509" y="35234"/>
                  </a:lnTo>
                  <a:lnTo>
                    <a:pt x="27991" y="37097"/>
                  </a:lnTo>
                  <a:lnTo>
                    <a:pt x="27422" y="39218"/>
                  </a:lnTo>
                  <a:lnTo>
                    <a:pt x="26853" y="41391"/>
                  </a:lnTo>
                  <a:lnTo>
                    <a:pt x="26594" y="42477"/>
                  </a:lnTo>
                  <a:lnTo>
                    <a:pt x="26387" y="43460"/>
                  </a:lnTo>
                  <a:lnTo>
                    <a:pt x="26232" y="44443"/>
                  </a:lnTo>
                  <a:lnTo>
                    <a:pt x="26180" y="45271"/>
                  </a:lnTo>
                  <a:lnTo>
                    <a:pt x="26180" y="45944"/>
                  </a:lnTo>
                  <a:lnTo>
                    <a:pt x="26232" y="46254"/>
                  </a:lnTo>
                  <a:lnTo>
                    <a:pt x="26336" y="46513"/>
                  </a:lnTo>
                  <a:lnTo>
                    <a:pt x="26439" y="46772"/>
                  </a:lnTo>
                  <a:lnTo>
                    <a:pt x="26543" y="46927"/>
                  </a:lnTo>
                  <a:lnTo>
                    <a:pt x="26698" y="47030"/>
                  </a:lnTo>
                  <a:lnTo>
                    <a:pt x="26905" y="47134"/>
                  </a:lnTo>
                  <a:lnTo>
                    <a:pt x="27991" y="47289"/>
                  </a:lnTo>
                  <a:lnTo>
                    <a:pt x="29595" y="47548"/>
                  </a:lnTo>
                  <a:lnTo>
                    <a:pt x="31406" y="47703"/>
                  </a:lnTo>
                  <a:lnTo>
                    <a:pt x="33320" y="47858"/>
                  </a:lnTo>
                  <a:lnTo>
                    <a:pt x="35235" y="47910"/>
                  </a:lnTo>
                  <a:lnTo>
                    <a:pt x="36062" y="47910"/>
                  </a:lnTo>
                  <a:lnTo>
                    <a:pt x="36838" y="47858"/>
                  </a:lnTo>
                  <a:lnTo>
                    <a:pt x="37563" y="47755"/>
                  </a:lnTo>
                  <a:lnTo>
                    <a:pt x="38080" y="47599"/>
                  </a:lnTo>
                  <a:lnTo>
                    <a:pt x="38546" y="47392"/>
                  </a:lnTo>
                  <a:lnTo>
                    <a:pt x="38649" y="47237"/>
                  </a:lnTo>
                  <a:lnTo>
                    <a:pt x="38753" y="47134"/>
                  </a:lnTo>
                  <a:lnTo>
                    <a:pt x="38856" y="46927"/>
                  </a:lnTo>
                  <a:lnTo>
                    <a:pt x="38856" y="46720"/>
                  </a:lnTo>
                  <a:lnTo>
                    <a:pt x="38804" y="45996"/>
                  </a:lnTo>
                  <a:lnTo>
                    <a:pt x="38701" y="45064"/>
                  </a:lnTo>
                  <a:lnTo>
                    <a:pt x="38442" y="43926"/>
                  </a:lnTo>
                  <a:lnTo>
                    <a:pt x="37821" y="41080"/>
                  </a:lnTo>
                  <a:lnTo>
                    <a:pt x="36994" y="37717"/>
                  </a:lnTo>
                  <a:lnTo>
                    <a:pt x="36114" y="34096"/>
                  </a:lnTo>
                  <a:lnTo>
                    <a:pt x="35700" y="32233"/>
                  </a:lnTo>
                  <a:lnTo>
                    <a:pt x="35390" y="30422"/>
                  </a:lnTo>
                  <a:lnTo>
                    <a:pt x="35079" y="28663"/>
                  </a:lnTo>
                  <a:lnTo>
                    <a:pt x="34821" y="26956"/>
                  </a:lnTo>
                  <a:lnTo>
                    <a:pt x="34665" y="25352"/>
                  </a:lnTo>
                  <a:lnTo>
                    <a:pt x="34665" y="23903"/>
                  </a:lnTo>
                  <a:lnTo>
                    <a:pt x="34614" y="21472"/>
                  </a:lnTo>
                  <a:lnTo>
                    <a:pt x="34510" y="19506"/>
                  </a:lnTo>
                  <a:lnTo>
                    <a:pt x="34407" y="17850"/>
                  </a:lnTo>
                  <a:lnTo>
                    <a:pt x="34252" y="16298"/>
                  </a:lnTo>
                  <a:lnTo>
                    <a:pt x="34148" y="14694"/>
                  </a:lnTo>
                  <a:lnTo>
                    <a:pt x="34096" y="12935"/>
                  </a:lnTo>
                  <a:lnTo>
                    <a:pt x="34200" y="10762"/>
                  </a:lnTo>
                  <a:lnTo>
                    <a:pt x="34458" y="8072"/>
                  </a:lnTo>
                  <a:lnTo>
                    <a:pt x="35597"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5" name="Google Shape;5165;p33"/>
            <p:cNvSpPr/>
            <p:nvPr/>
          </p:nvSpPr>
          <p:spPr>
            <a:xfrm>
              <a:off x="5075625" y="1539450"/>
              <a:ext cx="971425" cy="1197750"/>
            </a:xfrm>
            <a:custGeom>
              <a:avLst/>
              <a:gdLst/>
              <a:ahLst/>
              <a:cxnLst/>
              <a:rect l="l" t="t" r="r" b="b"/>
              <a:pathLst>
                <a:path w="38857" h="47910" fill="none" extrusionOk="0">
                  <a:moveTo>
                    <a:pt x="35597" y="1"/>
                  </a:moveTo>
                  <a:lnTo>
                    <a:pt x="35597" y="1"/>
                  </a:lnTo>
                  <a:lnTo>
                    <a:pt x="34872" y="1"/>
                  </a:lnTo>
                  <a:lnTo>
                    <a:pt x="34096" y="156"/>
                  </a:lnTo>
                  <a:lnTo>
                    <a:pt x="33320" y="363"/>
                  </a:lnTo>
                  <a:lnTo>
                    <a:pt x="32492" y="621"/>
                  </a:lnTo>
                  <a:lnTo>
                    <a:pt x="31716" y="932"/>
                  </a:lnTo>
                  <a:lnTo>
                    <a:pt x="30889" y="1346"/>
                  </a:lnTo>
                  <a:lnTo>
                    <a:pt x="30061" y="1811"/>
                  </a:lnTo>
                  <a:lnTo>
                    <a:pt x="29285" y="2329"/>
                  </a:lnTo>
                  <a:lnTo>
                    <a:pt x="28457" y="2846"/>
                  </a:lnTo>
                  <a:lnTo>
                    <a:pt x="27629" y="3467"/>
                  </a:lnTo>
                  <a:lnTo>
                    <a:pt x="26801" y="4088"/>
                  </a:lnTo>
                  <a:lnTo>
                    <a:pt x="25973" y="4760"/>
                  </a:lnTo>
                  <a:lnTo>
                    <a:pt x="24370" y="6209"/>
                  </a:lnTo>
                  <a:lnTo>
                    <a:pt x="22817" y="7761"/>
                  </a:lnTo>
                  <a:lnTo>
                    <a:pt x="21369" y="9365"/>
                  </a:lnTo>
                  <a:lnTo>
                    <a:pt x="19920" y="10969"/>
                  </a:lnTo>
                  <a:lnTo>
                    <a:pt x="18627" y="12573"/>
                  </a:lnTo>
                  <a:lnTo>
                    <a:pt x="17437" y="14125"/>
                  </a:lnTo>
                  <a:lnTo>
                    <a:pt x="16402" y="15625"/>
                  </a:lnTo>
                  <a:lnTo>
                    <a:pt x="15471" y="17022"/>
                  </a:lnTo>
                  <a:lnTo>
                    <a:pt x="14746" y="18212"/>
                  </a:lnTo>
                  <a:lnTo>
                    <a:pt x="14229" y="19247"/>
                  </a:lnTo>
                  <a:lnTo>
                    <a:pt x="14229" y="19247"/>
                  </a:lnTo>
                  <a:lnTo>
                    <a:pt x="13815" y="19971"/>
                  </a:lnTo>
                  <a:lnTo>
                    <a:pt x="13246" y="20747"/>
                  </a:lnTo>
                  <a:lnTo>
                    <a:pt x="12521" y="21524"/>
                  </a:lnTo>
                  <a:lnTo>
                    <a:pt x="11745" y="22300"/>
                  </a:lnTo>
                  <a:lnTo>
                    <a:pt x="10814" y="23076"/>
                  </a:lnTo>
                  <a:lnTo>
                    <a:pt x="9831" y="23852"/>
                  </a:lnTo>
                  <a:lnTo>
                    <a:pt x="8796" y="24628"/>
                  </a:lnTo>
                  <a:lnTo>
                    <a:pt x="7710" y="25300"/>
                  </a:lnTo>
                  <a:lnTo>
                    <a:pt x="6623" y="25973"/>
                  </a:lnTo>
                  <a:lnTo>
                    <a:pt x="5537" y="26594"/>
                  </a:lnTo>
                  <a:lnTo>
                    <a:pt x="4450" y="27163"/>
                  </a:lnTo>
                  <a:lnTo>
                    <a:pt x="3416" y="27629"/>
                  </a:lnTo>
                  <a:lnTo>
                    <a:pt x="2433" y="27991"/>
                  </a:lnTo>
                  <a:lnTo>
                    <a:pt x="1553" y="28249"/>
                  </a:lnTo>
                  <a:lnTo>
                    <a:pt x="777" y="28405"/>
                  </a:lnTo>
                  <a:lnTo>
                    <a:pt x="415" y="28405"/>
                  </a:lnTo>
                  <a:lnTo>
                    <a:pt x="104" y="28405"/>
                  </a:lnTo>
                  <a:lnTo>
                    <a:pt x="104" y="28405"/>
                  </a:lnTo>
                  <a:lnTo>
                    <a:pt x="53" y="28715"/>
                  </a:lnTo>
                  <a:lnTo>
                    <a:pt x="1" y="29077"/>
                  </a:lnTo>
                  <a:lnTo>
                    <a:pt x="53" y="30009"/>
                  </a:lnTo>
                  <a:lnTo>
                    <a:pt x="156" y="31043"/>
                  </a:lnTo>
                  <a:lnTo>
                    <a:pt x="363" y="32130"/>
                  </a:lnTo>
                  <a:lnTo>
                    <a:pt x="829" y="33992"/>
                  </a:lnTo>
                  <a:lnTo>
                    <a:pt x="1036" y="34820"/>
                  </a:lnTo>
                  <a:lnTo>
                    <a:pt x="1036" y="34820"/>
                  </a:lnTo>
                  <a:lnTo>
                    <a:pt x="1760" y="34924"/>
                  </a:lnTo>
                  <a:lnTo>
                    <a:pt x="2588" y="34924"/>
                  </a:lnTo>
                  <a:lnTo>
                    <a:pt x="3519" y="34820"/>
                  </a:lnTo>
                  <a:lnTo>
                    <a:pt x="4450" y="34613"/>
                  </a:lnTo>
                  <a:lnTo>
                    <a:pt x="5433" y="34355"/>
                  </a:lnTo>
                  <a:lnTo>
                    <a:pt x="6468" y="33992"/>
                  </a:lnTo>
                  <a:lnTo>
                    <a:pt x="7555" y="33630"/>
                  </a:lnTo>
                  <a:lnTo>
                    <a:pt x="8641" y="33165"/>
                  </a:lnTo>
                  <a:lnTo>
                    <a:pt x="9676" y="32647"/>
                  </a:lnTo>
                  <a:lnTo>
                    <a:pt x="10762" y="32078"/>
                  </a:lnTo>
                  <a:lnTo>
                    <a:pt x="11849" y="31457"/>
                  </a:lnTo>
                  <a:lnTo>
                    <a:pt x="12884" y="30785"/>
                  </a:lnTo>
                  <a:lnTo>
                    <a:pt x="13867" y="30112"/>
                  </a:lnTo>
                  <a:lnTo>
                    <a:pt x="14850" y="29439"/>
                  </a:lnTo>
                  <a:lnTo>
                    <a:pt x="15729" y="28715"/>
                  </a:lnTo>
                  <a:lnTo>
                    <a:pt x="16557" y="28043"/>
                  </a:lnTo>
                  <a:lnTo>
                    <a:pt x="16557" y="28043"/>
                  </a:lnTo>
                  <a:lnTo>
                    <a:pt x="17488" y="27163"/>
                  </a:lnTo>
                  <a:lnTo>
                    <a:pt x="18316" y="26283"/>
                  </a:lnTo>
                  <a:lnTo>
                    <a:pt x="19144" y="25300"/>
                  </a:lnTo>
                  <a:lnTo>
                    <a:pt x="19972" y="24317"/>
                  </a:lnTo>
                  <a:lnTo>
                    <a:pt x="20748" y="23334"/>
                  </a:lnTo>
                  <a:lnTo>
                    <a:pt x="21472" y="22300"/>
                  </a:lnTo>
                  <a:lnTo>
                    <a:pt x="22869" y="20334"/>
                  </a:lnTo>
                  <a:lnTo>
                    <a:pt x="25042" y="17074"/>
                  </a:lnTo>
                  <a:lnTo>
                    <a:pt x="25456" y="16505"/>
                  </a:lnTo>
                  <a:lnTo>
                    <a:pt x="25818" y="16091"/>
                  </a:lnTo>
                  <a:lnTo>
                    <a:pt x="26077" y="15781"/>
                  </a:lnTo>
                  <a:lnTo>
                    <a:pt x="26284" y="15677"/>
                  </a:lnTo>
                  <a:lnTo>
                    <a:pt x="26284" y="15677"/>
                  </a:lnTo>
                  <a:lnTo>
                    <a:pt x="26646" y="15625"/>
                  </a:lnTo>
                  <a:lnTo>
                    <a:pt x="27008" y="15729"/>
                  </a:lnTo>
                  <a:lnTo>
                    <a:pt x="27370" y="15884"/>
                  </a:lnTo>
                  <a:lnTo>
                    <a:pt x="27681" y="16091"/>
                  </a:lnTo>
                  <a:lnTo>
                    <a:pt x="27991" y="16453"/>
                  </a:lnTo>
                  <a:lnTo>
                    <a:pt x="28198" y="16867"/>
                  </a:lnTo>
                  <a:lnTo>
                    <a:pt x="28353" y="17384"/>
                  </a:lnTo>
                  <a:lnTo>
                    <a:pt x="28405" y="17954"/>
                  </a:lnTo>
                  <a:lnTo>
                    <a:pt x="28405" y="17954"/>
                  </a:lnTo>
                  <a:lnTo>
                    <a:pt x="28509" y="20799"/>
                  </a:lnTo>
                  <a:lnTo>
                    <a:pt x="28767" y="25559"/>
                  </a:lnTo>
                  <a:lnTo>
                    <a:pt x="28871" y="28094"/>
                  </a:lnTo>
                  <a:lnTo>
                    <a:pt x="28974" y="30474"/>
                  </a:lnTo>
                  <a:lnTo>
                    <a:pt x="28922" y="32440"/>
                  </a:lnTo>
                  <a:lnTo>
                    <a:pt x="28871" y="33268"/>
                  </a:lnTo>
                  <a:lnTo>
                    <a:pt x="28819" y="33889"/>
                  </a:lnTo>
                  <a:lnTo>
                    <a:pt x="28819" y="33889"/>
                  </a:lnTo>
                  <a:lnTo>
                    <a:pt x="28509" y="35234"/>
                  </a:lnTo>
                  <a:lnTo>
                    <a:pt x="27991" y="37097"/>
                  </a:lnTo>
                  <a:lnTo>
                    <a:pt x="27422" y="39218"/>
                  </a:lnTo>
                  <a:lnTo>
                    <a:pt x="26853" y="41391"/>
                  </a:lnTo>
                  <a:lnTo>
                    <a:pt x="26594" y="42477"/>
                  </a:lnTo>
                  <a:lnTo>
                    <a:pt x="26387" y="43460"/>
                  </a:lnTo>
                  <a:lnTo>
                    <a:pt x="26232" y="44443"/>
                  </a:lnTo>
                  <a:lnTo>
                    <a:pt x="26180" y="45271"/>
                  </a:lnTo>
                  <a:lnTo>
                    <a:pt x="26180" y="45944"/>
                  </a:lnTo>
                  <a:lnTo>
                    <a:pt x="26232" y="46254"/>
                  </a:lnTo>
                  <a:lnTo>
                    <a:pt x="26336" y="46513"/>
                  </a:lnTo>
                  <a:lnTo>
                    <a:pt x="26439" y="46772"/>
                  </a:lnTo>
                  <a:lnTo>
                    <a:pt x="26543" y="46927"/>
                  </a:lnTo>
                  <a:lnTo>
                    <a:pt x="26698" y="47030"/>
                  </a:lnTo>
                  <a:lnTo>
                    <a:pt x="26905" y="47134"/>
                  </a:lnTo>
                  <a:lnTo>
                    <a:pt x="26905" y="47134"/>
                  </a:lnTo>
                  <a:lnTo>
                    <a:pt x="27991" y="47289"/>
                  </a:lnTo>
                  <a:lnTo>
                    <a:pt x="29595" y="47548"/>
                  </a:lnTo>
                  <a:lnTo>
                    <a:pt x="31406" y="47703"/>
                  </a:lnTo>
                  <a:lnTo>
                    <a:pt x="33320" y="47858"/>
                  </a:lnTo>
                  <a:lnTo>
                    <a:pt x="35235" y="47910"/>
                  </a:lnTo>
                  <a:lnTo>
                    <a:pt x="36062" y="47910"/>
                  </a:lnTo>
                  <a:lnTo>
                    <a:pt x="36838" y="47858"/>
                  </a:lnTo>
                  <a:lnTo>
                    <a:pt x="37563" y="47755"/>
                  </a:lnTo>
                  <a:lnTo>
                    <a:pt x="38080" y="47599"/>
                  </a:lnTo>
                  <a:lnTo>
                    <a:pt x="38546" y="47392"/>
                  </a:lnTo>
                  <a:lnTo>
                    <a:pt x="38649" y="47237"/>
                  </a:lnTo>
                  <a:lnTo>
                    <a:pt x="38753" y="47134"/>
                  </a:lnTo>
                  <a:lnTo>
                    <a:pt x="38753" y="47134"/>
                  </a:lnTo>
                  <a:lnTo>
                    <a:pt x="38856" y="46927"/>
                  </a:lnTo>
                  <a:lnTo>
                    <a:pt x="38856" y="46720"/>
                  </a:lnTo>
                  <a:lnTo>
                    <a:pt x="38804" y="45996"/>
                  </a:lnTo>
                  <a:lnTo>
                    <a:pt x="38701" y="45064"/>
                  </a:lnTo>
                  <a:lnTo>
                    <a:pt x="38442" y="43926"/>
                  </a:lnTo>
                  <a:lnTo>
                    <a:pt x="37821" y="41080"/>
                  </a:lnTo>
                  <a:lnTo>
                    <a:pt x="36994" y="37717"/>
                  </a:lnTo>
                  <a:lnTo>
                    <a:pt x="36114" y="34096"/>
                  </a:lnTo>
                  <a:lnTo>
                    <a:pt x="35700" y="32233"/>
                  </a:lnTo>
                  <a:lnTo>
                    <a:pt x="35390" y="30422"/>
                  </a:lnTo>
                  <a:lnTo>
                    <a:pt x="35079" y="28663"/>
                  </a:lnTo>
                  <a:lnTo>
                    <a:pt x="34821" y="26956"/>
                  </a:lnTo>
                  <a:lnTo>
                    <a:pt x="34665" y="25352"/>
                  </a:lnTo>
                  <a:lnTo>
                    <a:pt x="34665" y="23903"/>
                  </a:lnTo>
                  <a:lnTo>
                    <a:pt x="34665" y="23903"/>
                  </a:lnTo>
                  <a:lnTo>
                    <a:pt x="34614" y="21472"/>
                  </a:lnTo>
                  <a:lnTo>
                    <a:pt x="34510" y="19506"/>
                  </a:lnTo>
                  <a:lnTo>
                    <a:pt x="34407" y="17850"/>
                  </a:lnTo>
                  <a:lnTo>
                    <a:pt x="34252" y="16298"/>
                  </a:lnTo>
                  <a:lnTo>
                    <a:pt x="34148" y="14694"/>
                  </a:lnTo>
                  <a:lnTo>
                    <a:pt x="34096" y="12935"/>
                  </a:lnTo>
                  <a:lnTo>
                    <a:pt x="34200" y="10762"/>
                  </a:lnTo>
                  <a:lnTo>
                    <a:pt x="34458" y="807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6" name="Google Shape;5166;p33"/>
            <p:cNvSpPr/>
            <p:nvPr/>
          </p:nvSpPr>
          <p:spPr>
            <a:xfrm>
              <a:off x="5973300" y="1529100"/>
              <a:ext cx="813600" cy="1230100"/>
            </a:xfrm>
            <a:custGeom>
              <a:avLst/>
              <a:gdLst/>
              <a:ahLst/>
              <a:cxnLst/>
              <a:rect l="l" t="t" r="r" b="b"/>
              <a:pathLst>
                <a:path w="32544" h="49204" extrusionOk="0">
                  <a:moveTo>
                    <a:pt x="7554" y="1"/>
                  </a:moveTo>
                  <a:lnTo>
                    <a:pt x="7399" y="1501"/>
                  </a:lnTo>
                  <a:lnTo>
                    <a:pt x="7243" y="3984"/>
                  </a:lnTo>
                  <a:lnTo>
                    <a:pt x="7088" y="7089"/>
                  </a:lnTo>
                  <a:lnTo>
                    <a:pt x="6933" y="10555"/>
                  </a:lnTo>
                  <a:lnTo>
                    <a:pt x="6830" y="14022"/>
                  </a:lnTo>
                  <a:lnTo>
                    <a:pt x="6778" y="17126"/>
                  </a:lnTo>
                  <a:lnTo>
                    <a:pt x="6830" y="19661"/>
                  </a:lnTo>
                  <a:lnTo>
                    <a:pt x="6881" y="20592"/>
                  </a:lnTo>
                  <a:lnTo>
                    <a:pt x="6985" y="21213"/>
                  </a:lnTo>
                  <a:lnTo>
                    <a:pt x="7037" y="21524"/>
                  </a:lnTo>
                  <a:lnTo>
                    <a:pt x="7037" y="21886"/>
                  </a:lnTo>
                  <a:lnTo>
                    <a:pt x="6985" y="22300"/>
                  </a:lnTo>
                  <a:lnTo>
                    <a:pt x="6881" y="22714"/>
                  </a:lnTo>
                  <a:lnTo>
                    <a:pt x="6623" y="23541"/>
                  </a:lnTo>
                  <a:lnTo>
                    <a:pt x="6209" y="24473"/>
                  </a:lnTo>
                  <a:lnTo>
                    <a:pt x="5691" y="25404"/>
                  </a:lnTo>
                  <a:lnTo>
                    <a:pt x="5122" y="26439"/>
                  </a:lnTo>
                  <a:lnTo>
                    <a:pt x="3777" y="28457"/>
                  </a:lnTo>
                  <a:lnTo>
                    <a:pt x="2432" y="30526"/>
                  </a:lnTo>
                  <a:lnTo>
                    <a:pt x="1811" y="31509"/>
                  </a:lnTo>
                  <a:lnTo>
                    <a:pt x="1242" y="32440"/>
                  </a:lnTo>
                  <a:lnTo>
                    <a:pt x="724" y="33320"/>
                  </a:lnTo>
                  <a:lnTo>
                    <a:pt x="362" y="34199"/>
                  </a:lnTo>
                  <a:lnTo>
                    <a:pt x="104" y="34924"/>
                  </a:lnTo>
                  <a:lnTo>
                    <a:pt x="52" y="35286"/>
                  </a:lnTo>
                  <a:lnTo>
                    <a:pt x="52" y="35596"/>
                  </a:lnTo>
                  <a:lnTo>
                    <a:pt x="0" y="36993"/>
                  </a:lnTo>
                  <a:lnTo>
                    <a:pt x="52" y="38597"/>
                  </a:lnTo>
                  <a:lnTo>
                    <a:pt x="155" y="40304"/>
                  </a:lnTo>
                  <a:lnTo>
                    <a:pt x="207" y="41184"/>
                  </a:lnTo>
                  <a:lnTo>
                    <a:pt x="362" y="42064"/>
                  </a:lnTo>
                  <a:lnTo>
                    <a:pt x="466" y="42943"/>
                  </a:lnTo>
                  <a:lnTo>
                    <a:pt x="673" y="43771"/>
                  </a:lnTo>
                  <a:lnTo>
                    <a:pt x="931" y="44547"/>
                  </a:lnTo>
                  <a:lnTo>
                    <a:pt x="1190" y="45323"/>
                  </a:lnTo>
                  <a:lnTo>
                    <a:pt x="1501" y="45996"/>
                  </a:lnTo>
                  <a:lnTo>
                    <a:pt x="1914" y="46617"/>
                  </a:lnTo>
                  <a:lnTo>
                    <a:pt x="2328" y="47134"/>
                  </a:lnTo>
                  <a:lnTo>
                    <a:pt x="2587" y="47341"/>
                  </a:lnTo>
                  <a:lnTo>
                    <a:pt x="2846" y="47548"/>
                  </a:lnTo>
                  <a:lnTo>
                    <a:pt x="3260" y="47755"/>
                  </a:lnTo>
                  <a:lnTo>
                    <a:pt x="3674" y="47910"/>
                  </a:lnTo>
                  <a:lnTo>
                    <a:pt x="4191" y="48117"/>
                  </a:lnTo>
                  <a:lnTo>
                    <a:pt x="4708" y="48220"/>
                  </a:lnTo>
                  <a:lnTo>
                    <a:pt x="5898" y="48479"/>
                  </a:lnTo>
                  <a:lnTo>
                    <a:pt x="7192" y="48583"/>
                  </a:lnTo>
                  <a:lnTo>
                    <a:pt x="8537" y="48686"/>
                  </a:lnTo>
                  <a:lnTo>
                    <a:pt x="9934" y="48738"/>
                  </a:lnTo>
                  <a:lnTo>
                    <a:pt x="15211" y="48738"/>
                  </a:lnTo>
                  <a:lnTo>
                    <a:pt x="16091" y="48841"/>
                  </a:lnTo>
                  <a:lnTo>
                    <a:pt x="16401" y="48893"/>
                  </a:lnTo>
                  <a:lnTo>
                    <a:pt x="16660" y="48945"/>
                  </a:lnTo>
                  <a:lnTo>
                    <a:pt x="16970" y="49100"/>
                  </a:lnTo>
                  <a:lnTo>
                    <a:pt x="17281" y="49152"/>
                  </a:lnTo>
                  <a:lnTo>
                    <a:pt x="17643" y="49203"/>
                  </a:lnTo>
                  <a:lnTo>
                    <a:pt x="18419" y="49203"/>
                  </a:lnTo>
                  <a:lnTo>
                    <a:pt x="18781" y="49100"/>
                  </a:lnTo>
                  <a:lnTo>
                    <a:pt x="19143" y="48996"/>
                  </a:lnTo>
                  <a:lnTo>
                    <a:pt x="19505" y="48790"/>
                  </a:lnTo>
                  <a:lnTo>
                    <a:pt x="19816" y="48583"/>
                  </a:lnTo>
                  <a:lnTo>
                    <a:pt x="20126" y="48324"/>
                  </a:lnTo>
                  <a:lnTo>
                    <a:pt x="20333" y="48013"/>
                  </a:lnTo>
                  <a:lnTo>
                    <a:pt x="20540" y="47651"/>
                  </a:lnTo>
                  <a:lnTo>
                    <a:pt x="20644" y="47237"/>
                  </a:lnTo>
                  <a:lnTo>
                    <a:pt x="20644" y="46772"/>
                  </a:lnTo>
                  <a:lnTo>
                    <a:pt x="20592" y="46306"/>
                  </a:lnTo>
                  <a:lnTo>
                    <a:pt x="20488" y="45737"/>
                  </a:lnTo>
                  <a:lnTo>
                    <a:pt x="20178" y="44547"/>
                  </a:lnTo>
                  <a:lnTo>
                    <a:pt x="19868" y="42943"/>
                  </a:lnTo>
                  <a:lnTo>
                    <a:pt x="19557" y="41029"/>
                  </a:lnTo>
                  <a:lnTo>
                    <a:pt x="19298" y="38908"/>
                  </a:lnTo>
                  <a:lnTo>
                    <a:pt x="19040" y="36683"/>
                  </a:lnTo>
                  <a:lnTo>
                    <a:pt x="18833" y="34458"/>
                  </a:lnTo>
                  <a:lnTo>
                    <a:pt x="18522" y="30423"/>
                  </a:lnTo>
                  <a:lnTo>
                    <a:pt x="18471" y="28870"/>
                  </a:lnTo>
                  <a:lnTo>
                    <a:pt x="18471" y="28250"/>
                  </a:lnTo>
                  <a:lnTo>
                    <a:pt x="18522" y="27732"/>
                  </a:lnTo>
                  <a:lnTo>
                    <a:pt x="18833" y="26128"/>
                  </a:lnTo>
                  <a:lnTo>
                    <a:pt x="19195" y="24317"/>
                  </a:lnTo>
                  <a:lnTo>
                    <a:pt x="19609" y="22662"/>
                  </a:lnTo>
                  <a:lnTo>
                    <a:pt x="19919" y="21213"/>
                  </a:lnTo>
                  <a:lnTo>
                    <a:pt x="20075" y="20230"/>
                  </a:lnTo>
                  <a:lnTo>
                    <a:pt x="20075" y="19868"/>
                  </a:lnTo>
                  <a:lnTo>
                    <a:pt x="20075" y="19816"/>
                  </a:lnTo>
                  <a:lnTo>
                    <a:pt x="20747" y="20282"/>
                  </a:lnTo>
                  <a:lnTo>
                    <a:pt x="21058" y="20541"/>
                  </a:lnTo>
                  <a:lnTo>
                    <a:pt x="21368" y="20851"/>
                  </a:lnTo>
                  <a:lnTo>
                    <a:pt x="21627" y="21265"/>
                  </a:lnTo>
                  <a:lnTo>
                    <a:pt x="21937" y="21679"/>
                  </a:lnTo>
                  <a:lnTo>
                    <a:pt x="22299" y="22248"/>
                  </a:lnTo>
                  <a:lnTo>
                    <a:pt x="22610" y="22921"/>
                  </a:lnTo>
                  <a:lnTo>
                    <a:pt x="23282" y="24421"/>
                  </a:lnTo>
                  <a:lnTo>
                    <a:pt x="23593" y="25145"/>
                  </a:lnTo>
                  <a:lnTo>
                    <a:pt x="23851" y="25870"/>
                  </a:lnTo>
                  <a:lnTo>
                    <a:pt x="24058" y="26594"/>
                  </a:lnTo>
                  <a:lnTo>
                    <a:pt x="24265" y="27370"/>
                  </a:lnTo>
                  <a:lnTo>
                    <a:pt x="24421" y="28146"/>
                  </a:lnTo>
                  <a:lnTo>
                    <a:pt x="24524" y="28974"/>
                  </a:lnTo>
                  <a:lnTo>
                    <a:pt x="24628" y="29802"/>
                  </a:lnTo>
                  <a:lnTo>
                    <a:pt x="24679" y="30733"/>
                  </a:lnTo>
                  <a:lnTo>
                    <a:pt x="24731" y="32854"/>
                  </a:lnTo>
                  <a:lnTo>
                    <a:pt x="24679" y="35286"/>
                  </a:lnTo>
                  <a:lnTo>
                    <a:pt x="24524" y="38131"/>
                  </a:lnTo>
                  <a:lnTo>
                    <a:pt x="24007" y="45530"/>
                  </a:lnTo>
                  <a:lnTo>
                    <a:pt x="23955" y="46617"/>
                  </a:lnTo>
                  <a:lnTo>
                    <a:pt x="24007" y="46927"/>
                  </a:lnTo>
                  <a:lnTo>
                    <a:pt x="25973" y="47237"/>
                  </a:lnTo>
                  <a:lnTo>
                    <a:pt x="28301" y="47496"/>
                  </a:lnTo>
                  <a:lnTo>
                    <a:pt x="29387" y="47600"/>
                  </a:lnTo>
                  <a:lnTo>
                    <a:pt x="30319" y="47651"/>
                  </a:lnTo>
                  <a:lnTo>
                    <a:pt x="30991" y="47600"/>
                  </a:lnTo>
                  <a:lnTo>
                    <a:pt x="31250" y="47548"/>
                  </a:lnTo>
                  <a:lnTo>
                    <a:pt x="31405" y="47496"/>
                  </a:lnTo>
                  <a:lnTo>
                    <a:pt x="31612" y="45634"/>
                  </a:lnTo>
                  <a:lnTo>
                    <a:pt x="31871" y="42891"/>
                  </a:lnTo>
                  <a:lnTo>
                    <a:pt x="32078" y="39477"/>
                  </a:lnTo>
                  <a:lnTo>
                    <a:pt x="32285" y="35752"/>
                  </a:lnTo>
                  <a:lnTo>
                    <a:pt x="32440" y="32078"/>
                  </a:lnTo>
                  <a:lnTo>
                    <a:pt x="32543" y="28715"/>
                  </a:lnTo>
                  <a:lnTo>
                    <a:pt x="32543" y="27267"/>
                  </a:lnTo>
                  <a:lnTo>
                    <a:pt x="32492" y="26025"/>
                  </a:lnTo>
                  <a:lnTo>
                    <a:pt x="32388" y="25042"/>
                  </a:lnTo>
                  <a:lnTo>
                    <a:pt x="32285" y="24317"/>
                  </a:lnTo>
                  <a:lnTo>
                    <a:pt x="31974" y="23231"/>
                  </a:lnTo>
                  <a:lnTo>
                    <a:pt x="31509" y="22041"/>
                  </a:lnTo>
                  <a:lnTo>
                    <a:pt x="30940" y="20748"/>
                  </a:lnTo>
                  <a:lnTo>
                    <a:pt x="30267" y="19351"/>
                  </a:lnTo>
                  <a:lnTo>
                    <a:pt x="29491" y="17954"/>
                  </a:lnTo>
                  <a:lnTo>
                    <a:pt x="28663" y="16453"/>
                  </a:lnTo>
                  <a:lnTo>
                    <a:pt x="27784" y="14953"/>
                  </a:lnTo>
                  <a:lnTo>
                    <a:pt x="26852" y="13504"/>
                  </a:lnTo>
                  <a:lnTo>
                    <a:pt x="25973" y="12056"/>
                  </a:lnTo>
                  <a:lnTo>
                    <a:pt x="25041" y="10710"/>
                  </a:lnTo>
                  <a:lnTo>
                    <a:pt x="24110" y="9417"/>
                  </a:lnTo>
                  <a:lnTo>
                    <a:pt x="23282" y="8279"/>
                  </a:lnTo>
                  <a:lnTo>
                    <a:pt x="22454" y="7244"/>
                  </a:lnTo>
                  <a:lnTo>
                    <a:pt x="21730" y="6416"/>
                  </a:lnTo>
                  <a:lnTo>
                    <a:pt x="21109" y="5744"/>
                  </a:lnTo>
                  <a:lnTo>
                    <a:pt x="20592" y="5330"/>
                  </a:lnTo>
                  <a:lnTo>
                    <a:pt x="20023" y="4967"/>
                  </a:lnTo>
                  <a:lnTo>
                    <a:pt x="19350" y="4554"/>
                  </a:lnTo>
                  <a:lnTo>
                    <a:pt x="17539" y="3726"/>
                  </a:lnTo>
                  <a:lnTo>
                    <a:pt x="15418" y="2846"/>
                  </a:lnTo>
                  <a:lnTo>
                    <a:pt x="13142" y="2018"/>
                  </a:lnTo>
                  <a:lnTo>
                    <a:pt x="9261" y="570"/>
                  </a:lnTo>
                  <a:lnTo>
                    <a:pt x="7554"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7" name="Google Shape;5167;p33"/>
            <p:cNvSpPr/>
            <p:nvPr/>
          </p:nvSpPr>
          <p:spPr>
            <a:xfrm>
              <a:off x="5973300" y="1529100"/>
              <a:ext cx="813600" cy="1230100"/>
            </a:xfrm>
            <a:custGeom>
              <a:avLst/>
              <a:gdLst/>
              <a:ahLst/>
              <a:cxnLst/>
              <a:rect l="l" t="t" r="r" b="b"/>
              <a:pathLst>
                <a:path w="32544" h="49204" fill="none" extrusionOk="0">
                  <a:moveTo>
                    <a:pt x="6985" y="21213"/>
                  </a:moveTo>
                  <a:lnTo>
                    <a:pt x="6985" y="21213"/>
                  </a:lnTo>
                  <a:lnTo>
                    <a:pt x="7037" y="21524"/>
                  </a:lnTo>
                  <a:lnTo>
                    <a:pt x="7037" y="21886"/>
                  </a:lnTo>
                  <a:lnTo>
                    <a:pt x="6985" y="22300"/>
                  </a:lnTo>
                  <a:lnTo>
                    <a:pt x="6881" y="22714"/>
                  </a:lnTo>
                  <a:lnTo>
                    <a:pt x="6623" y="23541"/>
                  </a:lnTo>
                  <a:lnTo>
                    <a:pt x="6209" y="24473"/>
                  </a:lnTo>
                  <a:lnTo>
                    <a:pt x="5691" y="25404"/>
                  </a:lnTo>
                  <a:lnTo>
                    <a:pt x="5122" y="26439"/>
                  </a:lnTo>
                  <a:lnTo>
                    <a:pt x="3777" y="28457"/>
                  </a:lnTo>
                  <a:lnTo>
                    <a:pt x="2432" y="30526"/>
                  </a:lnTo>
                  <a:lnTo>
                    <a:pt x="1811" y="31509"/>
                  </a:lnTo>
                  <a:lnTo>
                    <a:pt x="1242" y="32440"/>
                  </a:lnTo>
                  <a:lnTo>
                    <a:pt x="724" y="33320"/>
                  </a:lnTo>
                  <a:lnTo>
                    <a:pt x="362" y="34199"/>
                  </a:lnTo>
                  <a:lnTo>
                    <a:pt x="104" y="34924"/>
                  </a:lnTo>
                  <a:lnTo>
                    <a:pt x="52" y="35286"/>
                  </a:lnTo>
                  <a:lnTo>
                    <a:pt x="52" y="35596"/>
                  </a:lnTo>
                  <a:lnTo>
                    <a:pt x="52" y="35596"/>
                  </a:lnTo>
                  <a:lnTo>
                    <a:pt x="0" y="36993"/>
                  </a:lnTo>
                  <a:lnTo>
                    <a:pt x="52" y="38597"/>
                  </a:lnTo>
                  <a:lnTo>
                    <a:pt x="155" y="40304"/>
                  </a:lnTo>
                  <a:lnTo>
                    <a:pt x="207" y="41184"/>
                  </a:lnTo>
                  <a:lnTo>
                    <a:pt x="362" y="42064"/>
                  </a:lnTo>
                  <a:lnTo>
                    <a:pt x="466" y="42943"/>
                  </a:lnTo>
                  <a:lnTo>
                    <a:pt x="673" y="43771"/>
                  </a:lnTo>
                  <a:lnTo>
                    <a:pt x="931" y="44547"/>
                  </a:lnTo>
                  <a:lnTo>
                    <a:pt x="1190" y="45323"/>
                  </a:lnTo>
                  <a:lnTo>
                    <a:pt x="1501" y="45996"/>
                  </a:lnTo>
                  <a:lnTo>
                    <a:pt x="1914" y="46617"/>
                  </a:lnTo>
                  <a:lnTo>
                    <a:pt x="2328" y="47134"/>
                  </a:lnTo>
                  <a:lnTo>
                    <a:pt x="2587" y="47341"/>
                  </a:lnTo>
                  <a:lnTo>
                    <a:pt x="2846" y="47548"/>
                  </a:lnTo>
                  <a:lnTo>
                    <a:pt x="2846" y="47548"/>
                  </a:lnTo>
                  <a:lnTo>
                    <a:pt x="3260" y="47755"/>
                  </a:lnTo>
                  <a:lnTo>
                    <a:pt x="3674" y="47910"/>
                  </a:lnTo>
                  <a:lnTo>
                    <a:pt x="4191" y="48117"/>
                  </a:lnTo>
                  <a:lnTo>
                    <a:pt x="4708" y="48220"/>
                  </a:lnTo>
                  <a:lnTo>
                    <a:pt x="5898" y="48479"/>
                  </a:lnTo>
                  <a:lnTo>
                    <a:pt x="7192" y="48583"/>
                  </a:lnTo>
                  <a:lnTo>
                    <a:pt x="8537" y="48686"/>
                  </a:lnTo>
                  <a:lnTo>
                    <a:pt x="9934" y="48738"/>
                  </a:lnTo>
                  <a:lnTo>
                    <a:pt x="12624" y="48738"/>
                  </a:lnTo>
                  <a:lnTo>
                    <a:pt x="12624" y="48738"/>
                  </a:lnTo>
                  <a:lnTo>
                    <a:pt x="14021" y="48738"/>
                  </a:lnTo>
                  <a:lnTo>
                    <a:pt x="15211" y="48738"/>
                  </a:lnTo>
                  <a:lnTo>
                    <a:pt x="16091" y="48841"/>
                  </a:lnTo>
                  <a:lnTo>
                    <a:pt x="16401" y="48893"/>
                  </a:lnTo>
                  <a:lnTo>
                    <a:pt x="16660" y="48945"/>
                  </a:lnTo>
                  <a:lnTo>
                    <a:pt x="16660" y="48945"/>
                  </a:lnTo>
                  <a:lnTo>
                    <a:pt x="16970" y="49100"/>
                  </a:lnTo>
                  <a:lnTo>
                    <a:pt x="17281" y="49152"/>
                  </a:lnTo>
                  <a:lnTo>
                    <a:pt x="17643" y="49203"/>
                  </a:lnTo>
                  <a:lnTo>
                    <a:pt x="18005" y="49203"/>
                  </a:lnTo>
                  <a:lnTo>
                    <a:pt x="18419" y="49203"/>
                  </a:lnTo>
                  <a:lnTo>
                    <a:pt x="18781" y="49100"/>
                  </a:lnTo>
                  <a:lnTo>
                    <a:pt x="19143" y="48996"/>
                  </a:lnTo>
                  <a:lnTo>
                    <a:pt x="19505" y="48790"/>
                  </a:lnTo>
                  <a:lnTo>
                    <a:pt x="19816" y="48583"/>
                  </a:lnTo>
                  <a:lnTo>
                    <a:pt x="20126" y="48324"/>
                  </a:lnTo>
                  <a:lnTo>
                    <a:pt x="20333" y="48013"/>
                  </a:lnTo>
                  <a:lnTo>
                    <a:pt x="20540" y="47651"/>
                  </a:lnTo>
                  <a:lnTo>
                    <a:pt x="20644" y="47237"/>
                  </a:lnTo>
                  <a:lnTo>
                    <a:pt x="20644" y="46772"/>
                  </a:lnTo>
                  <a:lnTo>
                    <a:pt x="20592" y="46306"/>
                  </a:lnTo>
                  <a:lnTo>
                    <a:pt x="20488" y="45737"/>
                  </a:lnTo>
                  <a:lnTo>
                    <a:pt x="20488" y="45737"/>
                  </a:lnTo>
                  <a:lnTo>
                    <a:pt x="20178" y="44547"/>
                  </a:lnTo>
                  <a:lnTo>
                    <a:pt x="19868" y="42943"/>
                  </a:lnTo>
                  <a:lnTo>
                    <a:pt x="19557" y="41029"/>
                  </a:lnTo>
                  <a:lnTo>
                    <a:pt x="19298" y="38908"/>
                  </a:lnTo>
                  <a:lnTo>
                    <a:pt x="19040" y="36683"/>
                  </a:lnTo>
                  <a:lnTo>
                    <a:pt x="18833" y="34458"/>
                  </a:lnTo>
                  <a:lnTo>
                    <a:pt x="18522" y="30423"/>
                  </a:lnTo>
                  <a:lnTo>
                    <a:pt x="18522" y="30423"/>
                  </a:lnTo>
                  <a:lnTo>
                    <a:pt x="18471" y="28870"/>
                  </a:lnTo>
                  <a:lnTo>
                    <a:pt x="18471" y="28250"/>
                  </a:lnTo>
                  <a:lnTo>
                    <a:pt x="18522" y="27732"/>
                  </a:lnTo>
                  <a:lnTo>
                    <a:pt x="18522" y="27732"/>
                  </a:lnTo>
                  <a:lnTo>
                    <a:pt x="18833" y="26128"/>
                  </a:lnTo>
                  <a:lnTo>
                    <a:pt x="18833" y="26128"/>
                  </a:lnTo>
                  <a:lnTo>
                    <a:pt x="19195" y="24317"/>
                  </a:lnTo>
                  <a:lnTo>
                    <a:pt x="19609" y="22662"/>
                  </a:lnTo>
                  <a:lnTo>
                    <a:pt x="19919" y="21213"/>
                  </a:lnTo>
                  <a:lnTo>
                    <a:pt x="20075" y="20230"/>
                  </a:lnTo>
                  <a:lnTo>
                    <a:pt x="20075" y="20230"/>
                  </a:lnTo>
                  <a:lnTo>
                    <a:pt x="20075" y="20230"/>
                  </a:lnTo>
                  <a:lnTo>
                    <a:pt x="20075" y="19868"/>
                  </a:lnTo>
                  <a:lnTo>
                    <a:pt x="20075" y="19816"/>
                  </a:lnTo>
                  <a:lnTo>
                    <a:pt x="20075" y="19816"/>
                  </a:lnTo>
                  <a:lnTo>
                    <a:pt x="20747" y="20282"/>
                  </a:lnTo>
                  <a:lnTo>
                    <a:pt x="21058" y="20541"/>
                  </a:lnTo>
                  <a:lnTo>
                    <a:pt x="21368" y="20851"/>
                  </a:lnTo>
                  <a:lnTo>
                    <a:pt x="21627" y="21265"/>
                  </a:lnTo>
                  <a:lnTo>
                    <a:pt x="21937" y="21679"/>
                  </a:lnTo>
                  <a:lnTo>
                    <a:pt x="22299" y="22248"/>
                  </a:lnTo>
                  <a:lnTo>
                    <a:pt x="22610" y="22921"/>
                  </a:lnTo>
                  <a:lnTo>
                    <a:pt x="22610" y="22921"/>
                  </a:lnTo>
                  <a:lnTo>
                    <a:pt x="23282" y="24421"/>
                  </a:lnTo>
                  <a:lnTo>
                    <a:pt x="23593" y="25145"/>
                  </a:lnTo>
                  <a:lnTo>
                    <a:pt x="23851" y="25870"/>
                  </a:lnTo>
                  <a:lnTo>
                    <a:pt x="24058" y="26594"/>
                  </a:lnTo>
                  <a:lnTo>
                    <a:pt x="24265" y="27370"/>
                  </a:lnTo>
                  <a:lnTo>
                    <a:pt x="24421" y="28146"/>
                  </a:lnTo>
                  <a:lnTo>
                    <a:pt x="24524" y="28974"/>
                  </a:lnTo>
                  <a:lnTo>
                    <a:pt x="24628" y="29802"/>
                  </a:lnTo>
                  <a:lnTo>
                    <a:pt x="24679" y="30733"/>
                  </a:lnTo>
                  <a:lnTo>
                    <a:pt x="24731" y="32854"/>
                  </a:lnTo>
                  <a:lnTo>
                    <a:pt x="24679" y="35286"/>
                  </a:lnTo>
                  <a:lnTo>
                    <a:pt x="24524" y="38131"/>
                  </a:lnTo>
                  <a:lnTo>
                    <a:pt x="24524" y="38131"/>
                  </a:lnTo>
                  <a:lnTo>
                    <a:pt x="24007" y="45530"/>
                  </a:lnTo>
                  <a:lnTo>
                    <a:pt x="23955" y="46617"/>
                  </a:lnTo>
                  <a:lnTo>
                    <a:pt x="24007" y="46927"/>
                  </a:lnTo>
                  <a:lnTo>
                    <a:pt x="24007" y="46927"/>
                  </a:lnTo>
                  <a:lnTo>
                    <a:pt x="25973" y="47237"/>
                  </a:lnTo>
                  <a:lnTo>
                    <a:pt x="28301" y="47496"/>
                  </a:lnTo>
                  <a:lnTo>
                    <a:pt x="29387" y="47600"/>
                  </a:lnTo>
                  <a:lnTo>
                    <a:pt x="30319" y="47651"/>
                  </a:lnTo>
                  <a:lnTo>
                    <a:pt x="30991" y="47600"/>
                  </a:lnTo>
                  <a:lnTo>
                    <a:pt x="31250" y="47548"/>
                  </a:lnTo>
                  <a:lnTo>
                    <a:pt x="31405" y="47496"/>
                  </a:lnTo>
                  <a:lnTo>
                    <a:pt x="31405" y="47496"/>
                  </a:lnTo>
                  <a:lnTo>
                    <a:pt x="31612" y="45634"/>
                  </a:lnTo>
                  <a:lnTo>
                    <a:pt x="31871" y="42891"/>
                  </a:lnTo>
                  <a:lnTo>
                    <a:pt x="32078" y="39477"/>
                  </a:lnTo>
                  <a:lnTo>
                    <a:pt x="32285" y="35752"/>
                  </a:lnTo>
                  <a:lnTo>
                    <a:pt x="32440" y="32078"/>
                  </a:lnTo>
                  <a:lnTo>
                    <a:pt x="32543" y="28715"/>
                  </a:lnTo>
                  <a:lnTo>
                    <a:pt x="32543" y="27267"/>
                  </a:lnTo>
                  <a:lnTo>
                    <a:pt x="32492" y="26025"/>
                  </a:lnTo>
                  <a:lnTo>
                    <a:pt x="32388" y="25042"/>
                  </a:lnTo>
                  <a:lnTo>
                    <a:pt x="32285" y="24317"/>
                  </a:lnTo>
                  <a:lnTo>
                    <a:pt x="32285" y="24317"/>
                  </a:lnTo>
                  <a:lnTo>
                    <a:pt x="31974" y="23231"/>
                  </a:lnTo>
                  <a:lnTo>
                    <a:pt x="31509" y="22041"/>
                  </a:lnTo>
                  <a:lnTo>
                    <a:pt x="30940" y="20748"/>
                  </a:lnTo>
                  <a:lnTo>
                    <a:pt x="30267" y="19351"/>
                  </a:lnTo>
                  <a:lnTo>
                    <a:pt x="29491" y="17954"/>
                  </a:lnTo>
                  <a:lnTo>
                    <a:pt x="28663" y="16453"/>
                  </a:lnTo>
                  <a:lnTo>
                    <a:pt x="27784" y="14953"/>
                  </a:lnTo>
                  <a:lnTo>
                    <a:pt x="26852" y="13504"/>
                  </a:lnTo>
                  <a:lnTo>
                    <a:pt x="25973" y="12056"/>
                  </a:lnTo>
                  <a:lnTo>
                    <a:pt x="25041" y="10710"/>
                  </a:lnTo>
                  <a:lnTo>
                    <a:pt x="24110" y="9417"/>
                  </a:lnTo>
                  <a:lnTo>
                    <a:pt x="23282" y="8279"/>
                  </a:lnTo>
                  <a:lnTo>
                    <a:pt x="22454" y="7244"/>
                  </a:lnTo>
                  <a:lnTo>
                    <a:pt x="21730" y="6416"/>
                  </a:lnTo>
                  <a:lnTo>
                    <a:pt x="21109" y="5744"/>
                  </a:lnTo>
                  <a:lnTo>
                    <a:pt x="20592" y="5330"/>
                  </a:lnTo>
                  <a:lnTo>
                    <a:pt x="20592" y="5330"/>
                  </a:lnTo>
                  <a:lnTo>
                    <a:pt x="20023" y="4967"/>
                  </a:lnTo>
                  <a:lnTo>
                    <a:pt x="19350" y="4554"/>
                  </a:lnTo>
                  <a:lnTo>
                    <a:pt x="17539" y="3726"/>
                  </a:lnTo>
                  <a:lnTo>
                    <a:pt x="15418" y="2846"/>
                  </a:lnTo>
                  <a:lnTo>
                    <a:pt x="13142" y="2018"/>
                  </a:lnTo>
                  <a:lnTo>
                    <a:pt x="9261" y="570"/>
                  </a:lnTo>
                  <a:lnTo>
                    <a:pt x="7554" y="1"/>
                  </a:lnTo>
                  <a:lnTo>
                    <a:pt x="7554" y="1"/>
                  </a:lnTo>
                  <a:lnTo>
                    <a:pt x="7399" y="1501"/>
                  </a:lnTo>
                  <a:lnTo>
                    <a:pt x="7243" y="3984"/>
                  </a:lnTo>
                  <a:lnTo>
                    <a:pt x="7088" y="7089"/>
                  </a:lnTo>
                  <a:lnTo>
                    <a:pt x="6933" y="10555"/>
                  </a:lnTo>
                  <a:lnTo>
                    <a:pt x="6830" y="14022"/>
                  </a:lnTo>
                  <a:lnTo>
                    <a:pt x="6778" y="17126"/>
                  </a:lnTo>
                  <a:lnTo>
                    <a:pt x="6830" y="19661"/>
                  </a:lnTo>
                  <a:lnTo>
                    <a:pt x="6881" y="20592"/>
                  </a:lnTo>
                  <a:lnTo>
                    <a:pt x="6985" y="2121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8" name="Google Shape;5168;p33"/>
            <p:cNvSpPr/>
            <p:nvPr/>
          </p:nvSpPr>
          <p:spPr>
            <a:xfrm>
              <a:off x="6543700" y="2672500"/>
              <a:ext cx="190175" cy="218625"/>
            </a:xfrm>
            <a:custGeom>
              <a:avLst/>
              <a:gdLst/>
              <a:ahLst/>
              <a:cxnLst/>
              <a:rect l="l" t="t" r="r" b="b"/>
              <a:pathLst>
                <a:path w="7607" h="8745" extrusionOk="0">
                  <a:moveTo>
                    <a:pt x="4605" y="1"/>
                  </a:moveTo>
                  <a:lnTo>
                    <a:pt x="3105" y="208"/>
                  </a:lnTo>
                  <a:lnTo>
                    <a:pt x="2484" y="260"/>
                  </a:lnTo>
                  <a:lnTo>
                    <a:pt x="2381" y="674"/>
                  </a:lnTo>
                  <a:lnTo>
                    <a:pt x="2277" y="984"/>
                  </a:lnTo>
                  <a:lnTo>
                    <a:pt x="2070" y="1450"/>
                  </a:lnTo>
                  <a:lnTo>
                    <a:pt x="1760" y="1915"/>
                  </a:lnTo>
                  <a:lnTo>
                    <a:pt x="1605" y="2329"/>
                  </a:lnTo>
                  <a:lnTo>
                    <a:pt x="1398" y="2847"/>
                  </a:lnTo>
                  <a:lnTo>
                    <a:pt x="1191" y="3467"/>
                  </a:lnTo>
                  <a:lnTo>
                    <a:pt x="880" y="4140"/>
                  </a:lnTo>
                  <a:lnTo>
                    <a:pt x="311" y="5433"/>
                  </a:lnTo>
                  <a:lnTo>
                    <a:pt x="104" y="6003"/>
                  </a:lnTo>
                  <a:lnTo>
                    <a:pt x="1" y="6468"/>
                  </a:lnTo>
                  <a:lnTo>
                    <a:pt x="1" y="6675"/>
                  </a:lnTo>
                  <a:lnTo>
                    <a:pt x="52" y="6830"/>
                  </a:lnTo>
                  <a:lnTo>
                    <a:pt x="104" y="6986"/>
                  </a:lnTo>
                  <a:lnTo>
                    <a:pt x="259" y="7037"/>
                  </a:lnTo>
                  <a:lnTo>
                    <a:pt x="570" y="7089"/>
                  </a:lnTo>
                  <a:lnTo>
                    <a:pt x="880" y="7037"/>
                  </a:lnTo>
                  <a:lnTo>
                    <a:pt x="1139" y="6934"/>
                  </a:lnTo>
                  <a:lnTo>
                    <a:pt x="1398" y="6779"/>
                  </a:lnTo>
                  <a:lnTo>
                    <a:pt x="1863" y="6416"/>
                  </a:lnTo>
                  <a:lnTo>
                    <a:pt x="2070" y="6261"/>
                  </a:lnTo>
                  <a:lnTo>
                    <a:pt x="2225" y="6158"/>
                  </a:lnTo>
                  <a:lnTo>
                    <a:pt x="2329" y="6158"/>
                  </a:lnTo>
                  <a:lnTo>
                    <a:pt x="2329" y="6210"/>
                  </a:lnTo>
                  <a:lnTo>
                    <a:pt x="2174" y="6572"/>
                  </a:lnTo>
                  <a:lnTo>
                    <a:pt x="2070" y="6830"/>
                  </a:lnTo>
                  <a:lnTo>
                    <a:pt x="2018" y="7089"/>
                  </a:lnTo>
                  <a:lnTo>
                    <a:pt x="2018" y="7400"/>
                  </a:lnTo>
                  <a:lnTo>
                    <a:pt x="2174" y="7710"/>
                  </a:lnTo>
                  <a:lnTo>
                    <a:pt x="2277" y="7865"/>
                  </a:lnTo>
                  <a:lnTo>
                    <a:pt x="2381" y="8020"/>
                  </a:lnTo>
                  <a:lnTo>
                    <a:pt x="2795" y="8279"/>
                  </a:lnTo>
                  <a:lnTo>
                    <a:pt x="3260" y="8486"/>
                  </a:lnTo>
                  <a:lnTo>
                    <a:pt x="3778" y="8641"/>
                  </a:lnTo>
                  <a:lnTo>
                    <a:pt x="4295" y="8745"/>
                  </a:lnTo>
                  <a:lnTo>
                    <a:pt x="4864" y="8745"/>
                  </a:lnTo>
                  <a:lnTo>
                    <a:pt x="5330" y="8641"/>
                  </a:lnTo>
                  <a:lnTo>
                    <a:pt x="5588" y="8589"/>
                  </a:lnTo>
                  <a:lnTo>
                    <a:pt x="5795" y="8486"/>
                  </a:lnTo>
                  <a:lnTo>
                    <a:pt x="6158" y="8227"/>
                  </a:lnTo>
                  <a:lnTo>
                    <a:pt x="6468" y="7917"/>
                  </a:lnTo>
                  <a:lnTo>
                    <a:pt x="6778" y="7555"/>
                  </a:lnTo>
                  <a:lnTo>
                    <a:pt x="7037" y="7141"/>
                  </a:lnTo>
                  <a:lnTo>
                    <a:pt x="7244" y="6675"/>
                  </a:lnTo>
                  <a:lnTo>
                    <a:pt x="7399" y="6158"/>
                  </a:lnTo>
                  <a:lnTo>
                    <a:pt x="7503" y="5589"/>
                  </a:lnTo>
                  <a:lnTo>
                    <a:pt x="7606" y="4968"/>
                  </a:lnTo>
                  <a:lnTo>
                    <a:pt x="7606" y="4347"/>
                  </a:lnTo>
                  <a:lnTo>
                    <a:pt x="7554" y="3674"/>
                  </a:lnTo>
                  <a:lnTo>
                    <a:pt x="7451" y="2950"/>
                  </a:lnTo>
                  <a:lnTo>
                    <a:pt x="7296" y="2277"/>
                  </a:lnTo>
                  <a:lnTo>
                    <a:pt x="6830" y="311"/>
                  </a:lnTo>
                  <a:lnTo>
                    <a:pt x="6727" y="208"/>
                  </a:lnTo>
                  <a:lnTo>
                    <a:pt x="6571" y="104"/>
                  </a:lnTo>
                  <a:lnTo>
                    <a:pt x="6364" y="53"/>
                  </a:lnTo>
                  <a:lnTo>
                    <a:pt x="6106"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9" name="Google Shape;5169;p33"/>
            <p:cNvSpPr/>
            <p:nvPr/>
          </p:nvSpPr>
          <p:spPr>
            <a:xfrm>
              <a:off x="6239750" y="1635175"/>
              <a:ext cx="547150" cy="1082625"/>
            </a:xfrm>
            <a:custGeom>
              <a:avLst/>
              <a:gdLst/>
              <a:ahLst/>
              <a:cxnLst/>
              <a:rect l="l" t="t" r="r" b="b"/>
              <a:pathLst>
                <a:path w="21886" h="43305" extrusionOk="0">
                  <a:moveTo>
                    <a:pt x="6743" y="15787"/>
                  </a:moveTo>
                  <a:lnTo>
                    <a:pt x="7192" y="17798"/>
                  </a:lnTo>
                  <a:lnTo>
                    <a:pt x="7140" y="17384"/>
                  </a:lnTo>
                  <a:lnTo>
                    <a:pt x="7037" y="16918"/>
                  </a:lnTo>
                  <a:lnTo>
                    <a:pt x="6778" y="15884"/>
                  </a:lnTo>
                  <a:lnTo>
                    <a:pt x="6743" y="15787"/>
                  </a:lnTo>
                  <a:close/>
                  <a:moveTo>
                    <a:pt x="4088" y="0"/>
                  </a:moveTo>
                  <a:lnTo>
                    <a:pt x="2535" y="52"/>
                  </a:lnTo>
                  <a:lnTo>
                    <a:pt x="1242" y="207"/>
                  </a:lnTo>
                  <a:lnTo>
                    <a:pt x="0" y="362"/>
                  </a:lnTo>
                  <a:lnTo>
                    <a:pt x="0" y="569"/>
                  </a:lnTo>
                  <a:lnTo>
                    <a:pt x="52" y="828"/>
                  </a:lnTo>
                  <a:lnTo>
                    <a:pt x="207" y="1552"/>
                  </a:lnTo>
                  <a:lnTo>
                    <a:pt x="518" y="2380"/>
                  </a:lnTo>
                  <a:lnTo>
                    <a:pt x="983" y="3363"/>
                  </a:lnTo>
                  <a:lnTo>
                    <a:pt x="2070" y="5640"/>
                  </a:lnTo>
                  <a:lnTo>
                    <a:pt x="3363" y="8226"/>
                  </a:lnTo>
                  <a:lnTo>
                    <a:pt x="4708" y="10917"/>
                  </a:lnTo>
                  <a:lnTo>
                    <a:pt x="5329" y="12210"/>
                  </a:lnTo>
                  <a:lnTo>
                    <a:pt x="5898" y="13504"/>
                  </a:lnTo>
                  <a:lnTo>
                    <a:pt x="6364" y="14745"/>
                  </a:lnTo>
                  <a:lnTo>
                    <a:pt x="6743" y="15787"/>
                  </a:lnTo>
                  <a:lnTo>
                    <a:pt x="6002" y="12469"/>
                  </a:lnTo>
                  <a:lnTo>
                    <a:pt x="6157" y="12572"/>
                  </a:lnTo>
                  <a:lnTo>
                    <a:pt x="6571" y="12935"/>
                  </a:lnTo>
                  <a:lnTo>
                    <a:pt x="7916" y="13969"/>
                  </a:lnTo>
                  <a:lnTo>
                    <a:pt x="9054" y="15056"/>
                  </a:lnTo>
                  <a:lnTo>
                    <a:pt x="9336" y="15384"/>
                  </a:lnTo>
                  <a:lnTo>
                    <a:pt x="9417" y="15263"/>
                  </a:lnTo>
                  <a:lnTo>
                    <a:pt x="9623" y="15056"/>
                  </a:lnTo>
                  <a:lnTo>
                    <a:pt x="9934" y="14797"/>
                  </a:lnTo>
                  <a:lnTo>
                    <a:pt x="10607" y="14332"/>
                  </a:lnTo>
                  <a:lnTo>
                    <a:pt x="10969" y="14125"/>
                  </a:lnTo>
                  <a:lnTo>
                    <a:pt x="10969" y="14176"/>
                  </a:lnTo>
                  <a:lnTo>
                    <a:pt x="10917" y="14228"/>
                  </a:lnTo>
                  <a:lnTo>
                    <a:pt x="10762" y="14383"/>
                  </a:lnTo>
                  <a:lnTo>
                    <a:pt x="10193" y="14849"/>
                  </a:lnTo>
                  <a:lnTo>
                    <a:pt x="9623" y="15263"/>
                  </a:lnTo>
                  <a:lnTo>
                    <a:pt x="9417" y="15418"/>
                  </a:lnTo>
                  <a:lnTo>
                    <a:pt x="9417" y="15470"/>
                  </a:lnTo>
                  <a:lnTo>
                    <a:pt x="9365" y="15418"/>
                  </a:lnTo>
                  <a:lnTo>
                    <a:pt x="9336" y="15384"/>
                  </a:lnTo>
                  <a:lnTo>
                    <a:pt x="9313" y="15418"/>
                  </a:lnTo>
                  <a:lnTo>
                    <a:pt x="9313" y="15470"/>
                  </a:lnTo>
                  <a:lnTo>
                    <a:pt x="9417" y="15522"/>
                  </a:lnTo>
                  <a:lnTo>
                    <a:pt x="9986" y="15987"/>
                  </a:lnTo>
                  <a:lnTo>
                    <a:pt x="10658" y="16608"/>
                  </a:lnTo>
                  <a:lnTo>
                    <a:pt x="11020" y="17022"/>
                  </a:lnTo>
                  <a:lnTo>
                    <a:pt x="11331" y="17488"/>
                  </a:lnTo>
                  <a:lnTo>
                    <a:pt x="11641" y="17953"/>
                  </a:lnTo>
                  <a:lnTo>
                    <a:pt x="11952" y="18522"/>
                  </a:lnTo>
                  <a:lnTo>
                    <a:pt x="12624" y="20023"/>
                  </a:lnTo>
                  <a:lnTo>
                    <a:pt x="12935" y="20747"/>
                  </a:lnTo>
                  <a:lnTo>
                    <a:pt x="13193" y="21471"/>
                  </a:lnTo>
                  <a:lnTo>
                    <a:pt x="13400" y="22247"/>
                  </a:lnTo>
                  <a:lnTo>
                    <a:pt x="13607" y="22972"/>
                  </a:lnTo>
                  <a:lnTo>
                    <a:pt x="13763" y="23748"/>
                  </a:lnTo>
                  <a:lnTo>
                    <a:pt x="13866" y="24576"/>
                  </a:lnTo>
                  <a:lnTo>
                    <a:pt x="13970" y="25455"/>
                  </a:lnTo>
                  <a:lnTo>
                    <a:pt x="14021" y="26386"/>
                  </a:lnTo>
                  <a:lnTo>
                    <a:pt x="14073" y="28456"/>
                  </a:lnTo>
                  <a:lnTo>
                    <a:pt x="14021" y="30888"/>
                  </a:lnTo>
                  <a:lnTo>
                    <a:pt x="13866" y="33733"/>
                  </a:lnTo>
                  <a:lnTo>
                    <a:pt x="13349" y="41184"/>
                  </a:lnTo>
                  <a:lnTo>
                    <a:pt x="13297" y="42270"/>
                  </a:lnTo>
                  <a:lnTo>
                    <a:pt x="13349" y="42580"/>
                  </a:lnTo>
                  <a:lnTo>
                    <a:pt x="15315" y="42839"/>
                  </a:lnTo>
                  <a:lnTo>
                    <a:pt x="17643" y="43150"/>
                  </a:lnTo>
                  <a:lnTo>
                    <a:pt x="18729" y="43253"/>
                  </a:lnTo>
                  <a:lnTo>
                    <a:pt x="19661" y="43305"/>
                  </a:lnTo>
                  <a:lnTo>
                    <a:pt x="20333" y="43253"/>
                  </a:lnTo>
                  <a:lnTo>
                    <a:pt x="20592" y="43201"/>
                  </a:lnTo>
                  <a:lnTo>
                    <a:pt x="20747" y="43150"/>
                  </a:lnTo>
                  <a:lnTo>
                    <a:pt x="20954" y="41287"/>
                  </a:lnTo>
                  <a:lnTo>
                    <a:pt x="21213" y="38493"/>
                  </a:lnTo>
                  <a:lnTo>
                    <a:pt x="21420" y="35130"/>
                  </a:lnTo>
                  <a:lnTo>
                    <a:pt x="21627" y="31405"/>
                  </a:lnTo>
                  <a:lnTo>
                    <a:pt x="21782" y="27732"/>
                  </a:lnTo>
                  <a:lnTo>
                    <a:pt x="21885" y="24369"/>
                  </a:lnTo>
                  <a:lnTo>
                    <a:pt x="21885" y="22920"/>
                  </a:lnTo>
                  <a:lnTo>
                    <a:pt x="21834" y="21678"/>
                  </a:lnTo>
                  <a:lnTo>
                    <a:pt x="21730" y="20644"/>
                  </a:lnTo>
                  <a:lnTo>
                    <a:pt x="21627" y="19919"/>
                  </a:lnTo>
                  <a:lnTo>
                    <a:pt x="21368" y="19040"/>
                  </a:lnTo>
                  <a:lnTo>
                    <a:pt x="21006" y="18057"/>
                  </a:lnTo>
                  <a:lnTo>
                    <a:pt x="20540" y="16970"/>
                  </a:lnTo>
                  <a:lnTo>
                    <a:pt x="20023" y="15780"/>
                  </a:lnTo>
                  <a:lnTo>
                    <a:pt x="18833" y="13555"/>
                  </a:lnTo>
                  <a:lnTo>
                    <a:pt x="17488" y="11227"/>
                  </a:lnTo>
                  <a:lnTo>
                    <a:pt x="16091" y="8899"/>
                  </a:lnTo>
                  <a:lnTo>
                    <a:pt x="14642" y="6726"/>
                  </a:lnTo>
                  <a:lnTo>
                    <a:pt x="13193" y="4708"/>
                  </a:lnTo>
                  <a:lnTo>
                    <a:pt x="11900" y="3053"/>
                  </a:lnTo>
                  <a:lnTo>
                    <a:pt x="11331" y="2328"/>
                  </a:lnTo>
                  <a:lnTo>
                    <a:pt x="10813" y="1759"/>
                  </a:lnTo>
                  <a:lnTo>
                    <a:pt x="10348" y="1294"/>
                  </a:lnTo>
                  <a:lnTo>
                    <a:pt x="9934" y="931"/>
                  </a:lnTo>
                  <a:lnTo>
                    <a:pt x="9417" y="673"/>
                  </a:lnTo>
                  <a:lnTo>
                    <a:pt x="8796" y="414"/>
                  </a:lnTo>
                  <a:lnTo>
                    <a:pt x="8123" y="259"/>
                  </a:lnTo>
                  <a:lnTo>
                    <a:pt x="7347" y="104"/>
                  </a:lnTo>
                  <a:lnTo>
                    <a:pt x="6571" y="52"/>
                  </a:lnTo>
                  <a:lnTo>
                    <a:pt x="5743" y="0"/>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0" name="Google Shape;5170;p33"/>
            <p:cNvSpPr/>
            <p:nvPr/>
          </p:nvSpPr>
          <p:spPr>
            <a:xfrm>
              <a:off x="6239750" y="1635175"/>
              <a:ext cx="547150" cy="1082625"/>
            </a:xfrm>
            <a:custGeom>
              <a:avLst/>
              <a:gdLst/>
              <a:ahLst/>
              <a:cxnLst/>
              <a:rect l="l" t="t" r="r" b="b"/>
              <a:pathLst>
                <a:path w="21886" h="43305" fill="none" extrusionOk="0">
                  <a:moveTo>
                    <a:pt x="7192" y="17798"/>
                  </a:moveTo>
                  <a:lnTo>
                    <a:pt x="6002" y="12469"/>
                  </a:lnTo>
                  <a:lnTo>
                    <a:pt x="6002" y="12469"/>
                  </a:lnTo>
                  <a:lnTo>
                    <a:pt x="6157" y="12572"/>
                  </a:lnTo>
                  <a:lnTo>
                    <a:pt x="6571" y="12935"/>
                  </a:lnTo>
                  <a:lnTo>
                    <a:pt x="7916" y="13969"/>
                  </a:lnTo>
                  <a:lnTo>
                    <a:pt x="7916" y="13969"/>
                  </a:lnTo>
                  <a:lnTo>
                    <a:pt x="9054" y="15056"/>
                  </a:lnTo>
                  <a:lnTo>
                    <a:pt x="9365" y="15418"/>
                  </a:lnTo>
                  <a:lnTo>
                    <a:pt x="9417" y="15470"/>
                  </a:lnTo>
                  <a:lnTo>
                    <a:pt x="9417" y="15522"/>
                  </a:lnTo>
                  <a:lnTo>
                    <a:pt x="9417" y="15522"/>
                  </a:lnTo>
                  <a:lnTo>
                    <a:pt x="9313" y="15470"/>
                  </a:lnTo>
                  <a:lnTo>
                    <a:pt x="9313" y="15418"/>
                  </a:lnTo>
                  <a:lnTo>
                    <a:pt x="9417" y="15263"/>
                  </a:lnTo>
                  <a:lnTo>
                    <a:pt x="9623" y="15056"/>
                  </a:lnTo>
                  <a:lnTo>
                    <a:pt x="9934" y="14797"/>
                  </a:lnTo>
                  <a:lnTo>
                    <a:pt x="10607" y="14332"/>
                  </a:lnTo>
                  <a:lnTo>
                    <a:pt x="10969" y="14125"/>
                  </a:lnTo>
                  <a:lnTo>
                    <a:pt x="10969" y="14125"/>
                  </a:lnTo>
                  <a:lnTo>
                    <a:pt x="10969" y="14176"/>
                  </a:lnTo>
                  <a:lnTo>
                    <a:pt x="10917" y="14228"/>
                  </a:lnTo>
                  <a:lnTo>
                    <a:pt x="10762" y="14383"/>
                  </a:lnTo>
                  <a:lnTo>
                    <a:pt x="10193" y="14849"/>
                  </a:lnTo>
                  <a:lnTo>
                    <a:pt x="9623" y="15263"/>
                  </a:lnTo>
                  <a:lnTo>
                    <a:pt x="9417" y="15418"/>
                  </a:lnTo>
                  <a:lnTo>
                    <a:pt x="9417" y="15470"/>
                  </a:lnTo>
                  <a:lnTo>
                    <a:pt x="9417" y="15522"/>
                  </a:lnTo>
                  <a:lnTo>
                    <a:pt x="9417" y="15522"/>
                  </a:lnTo>
                  <a:lnTo>
                    <a:pt x="9986" y="15987"/>
                  </a:lnTo>
                  <a:lnTo>
                    <a:pt x="10658" y="16608"/>
                  </a:lnTo>
                  <a:lnTo>
                    <a:pt x="11020" y="17022"/>
                  </a:lnTo>
                  <a:lnTo>
                    <a:pt x="11331" y="17488"/>
                  </a:lnTo>
                  <a:lnTo>
                    <a:pt x="11641" y="17953"/>
                  </a:lnTo>
                  <a:lnTo>
                    <a:pt x="11952" y="18522"/>
                  </a:lnTo>
                  <a:lnTo>
                    <a:pt x="11952" y="18522"/>
                  </a:lnTo>
                  <a:lnTo>
                    <a:pt x="12624" y="20023"/>
                  </a:lnTo>
                  <a:lnTo>
                    <a:pt x="12935" y="20747"/>
                  </a:lnTo>
                  <a:lnTo>
                    <a:pt x="13193" y="21471"/>
                  </a:lnTo>
                  <a:lnTo>
                    <a:pt x="13400" y="22247"/>
                  </a:lnTo>
                  <a:lnTo>
                    <a:pt x="13607" y="22972"/>
                  </a:lnTo>
                  <a:lnTo>
                    <a:pt x="13763" y="23748"/>
                  </a:lnTo>
                  <a:lnTo>
                    <a:pt x="13866" y="24576"/>
                  </a:lnTo>
                  <a:lnTo>
                    <a:pt x="13970" y="25455"/>
                  </a:lnTo>
                  <a:lnTo>
                    <a:pt x="14021" y="26386"/>
                  </a:lnTo>
                  <a:lnTo>
                    <a:pt x="14073" y="28456"/>
                  </a:lnTo>
                  <a:lnTo>
                    <a:pt x="14021" y="30888"/>
                  </a:lnTo>
                  <a:lnTo>
                    <a:pt x="13866" y="33733"/>
                  </a:lnTo>
                  <a:lnTo>
                    <a:pt x="13866" y="33733"/>
                  </a:lnTo>
                  <a:lnTo>
                    <a:pt x="13349" y="41184"/>
                  </a:lnTo>
                  <a:lnTo>
                    <a:pt x="13297" y="42270"/>
                  </a:lnTo>
                  <a:lnTo>
                    <a:pt x="13349" y="42580"/>
                  </a:lnTo>
                  <a:lnTo>
                    <a:pt x="13349" y="42580"/>
                  </a:lnTo>
                  <a:lnTo>
                    <a:pt x="15315" y="42839"/>
                  </a:lnTo>
                  <a:lnTo>
                    <a:pt x="17643" y="43150"/>
                  </a:lnTo>
                  <a:lnTo>
                    <a:pt x="18729" y="43253"/>
                  </a:lnTo>
                  <a:lnTo>
                    <a:pt x="19661" y="43305"/>
                  </a:lnTo>
                  <a:lnTo>
                    <a:pt x="20333" y="43253"/>
                  </a:lnTo>
                  <a:lnTo>
                    <a:pt x="20592" y="43201"/>
                  </a:lnTo>
                  <a:lnTo>
                    <a:pt x="20747" y="43150"/>
                  </a:lnTo>
                  <a:lnTo>
                    <a:pt x="20747" y="43150"/>
                  </a:lnTo>
                  <a:lnTo>
                    <a:pt x="20954" y="41287"/>
                  </a:lnTo>
                  <a:lnTo>
                    <a:pt x="21213" y="38493"/>
                  </a:lnTo>
                  <a:lnTo>
                    <a:pt x="21420" y="35130"/>
                  </a:lnTo>
                  <a:lnTo>
                    <a:pt x="21627" y="31405"/>
                  </a:lnTo>
                  <a:lnTo>
                    <a:pt x="21782" y="27732"/>
                  </a:lnTo>
                  <a:lnTo>
                    <a:pt x="21885" y="24369"/>
                  </a:lnTo>
                  <a:lnTo>
                    <a:pt x="21885" y="22920"/>
                  </a:lnTo>
                  <a:lnTo>
                    <a:pt x="21834" y="21678"/>
                  </a:lnTo>
                  <a:lnTo>
                    <a:pt x="21730" y="20644"/>
                  </a:lnTo>
                  <a:lnTo>
                    <a:pt x="21627" y="19919"/>
                  </a:lnTo>
                  <a:lnTo>
                    <a:pt x="21627" y="19919"/>
                  </a:lnTo>
                  <a:lnTo>
                    <a:pt x="21368" y="19040"/>
                  </a:lnTo>
                  <a:lnTo>
                    <a:pt x="21006" y="18057"/>
                  </a:lnTo>
                  <a:lnTo>
                    <a:pt x="20540" y="16970"/>
                  </a:lnTo>
                  <a:lnTo>
                    <a:pt x="20023" y="15780"/>
                  </a:lnTo>
                  <a:lnTo>
                    <a:pt x="20023" y="15780"/>
                  </a:lnTo>
                  <a:lnTo>
                    <a:pt x="18833" y="13555"/>
                  </a:lnTo>
                  <a:lnTo>
                    <a:pt x="17488" y="11227"/>
                  </a:lnTo>
                  <a:lnTo>
                    <a:pt x="16091" y="8899"/>
                  </a:lnTo>
                  <a:lnTo>
                    <a:pt x="14642" y="6726"/>
                  </a:lnTo>
                  <a:lnTo>
                    <a:pt x="13193" y="4708"/>
                  </a:lnTo>
                  <a:lnTo>
                    <a:pt x="11900" y="3053"/>
                  </a:lnTo>
                  <a:lnTo>
                    <a:pt x="11331" y="2328"/>
                  </a:lnTo>
                  <a:lnTo>
                    <a:pt x="10813" y="1759"/>
                  </a:lnTo>
                  <a:lnTo>
                    <a:pt x="10348" y="1294"/>
                  </a:lnTo>
                  <a:lnTo>
                    <a:pt x="9934" y="931"/>
                  </a:lnTo>
                  <a:lnTo>
                    <a:pt x="9934" y="931"/>
                  </a:lnTo>
                  <a:lnTo>
                    <a:pt x="9417" y="673"/>
                  </a:lnTo>
                  <a:lnTo>
                    <a:pt x="8796" y="414"/>
                  </a:lnTo>
                  <a:lnTo>
                    <a:pt x="8123" y="259"/>
                  </a:lnTo>
                  <a:lnTo>
                    <a:pt x="7347" y="104"/>
                  </a:lnTo>
                  <a:lnTo>
                    <a:pt x="6571" y="52"/>
                  </a:lnTo>
                  <a:lnTo>
                    <a:pt x="5743" y="0"/>
                  </a:lnTo>
                  <a:lnTo>
                    <a:pt x="4088" y="0"/>
                  </a:lnTo>
                  <a:lnTo>
                    <a:pt x="2535" y="52"/>
                  </a:lnTo>
                  <a:lnTo>
                    <a:pt x="1242" y="207"/>
                  </a:lnTo>
                  <a:lnTo>
                    <a:pt x="0" y="362"/>
                  </a:lnTo>
                  <a:lnTo>
                    <a:pt x="0" y="362"/>
                  </a:lnTo>
                  <a:lnTo>
                    <a:pt x="0" y="569"/>
                  </a:lnTo>
                  <a:lnTo>
                    <a:pt x="52" y="828"/>
                  </a:lnTo>
                  <a:lnTo>
                    <a:pt x="207" y="1552"/>
                  </a:lnTo>
                  <a:lnTo>
                    <a:pt x="518" y="2380"/>
                  </a:lnTo>
                  <a:lnTo>
                    <a:pt x="983" y="3363"/>
                  </a:lnTo>
                  <a:lnTo>
                    <a:pt x="2070" y="5640"/>
                  </a:lnTo>
                  <a:lnTo>
                    <a:pt x="3363" y="8226"/>
                  </a:lnTo>
                  <a:lnTo>
                    <a:pt x="4708" y="10917"/>
                  </a:lnTo>
                  <a:lnTo>
                    <a:pt x="5329" y="12210"/>
                  </a:lnTo>
                  <a:lnTo>
                    <a:pt x="5898" y="13504"/>
                  </a:lnTo>
                  <a:lnTo>
                    <a:pt x="6364" y="14745"/>
                  </a:lnTo>
                  <a:lnTo>
                    <a:pt x="6778" y="15884"/>
                  </a:lnTo>
                  <a:lnTo>
                    <a:pt x="7037" y="16918"/>
                  </a:lnTo>
                  <a:lnTo>
                    <a:pt x="7140" y="17384"/>
                  </a:lnTo>
                  <a:lnTo>
                    <a:pt x="7192" y="1779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1" name="Google Shape;5171;p33"/>
            <p:cNvSpPr/>
            <p:nvPr/>
          </p:nvSpPr>
          <p:spPr>
            <a:xfrm>
              <a:off x="6444100" y="2034850"/>
              <a:ext cx="31075" cy="147475"/>
            </a:xfrm>
            <a:custGeom>
              <a:avLst/>
              <a:gdLst/>
              <a:ahLst/>
              <a:cxnLst/>
              <a:rect l="l" t="t" r="r" b="b"/>
              <a:pathLst>
                <a:path w="1243" h="5899" extrusionOk="0">
                  <a:moveTo>
                    <a:pt x="1243" y="0"/>
                  </a:moveTo>
                  <a:lnTo>
                    <a:pt x="1087" y="983"/>
                  </a:lnTo>
                  <a:lnTo>
                    <a:pt x="777" y="2432"/>
                  </a:lnTo>
                  <a:lnTo>
                    <a:pt x="363" y="4087"/>
                  </a:lnTo>
                  <a:lnTo>
                    <a:pt x="1" y="5898"/>
                  </a:lnTo>
                  <a:lnTo>
                    <a:pt x="208" y="5070"/>
                  </a:lnTo>
                  <a:lnTo>
                    <a:pt x="673" y="3156"/>
                  </a:lnTo>
                  <a:lnTo>
                    <a:pt x="932" y="2070"/>
                  </a:lnTo>
                  <a:lnTo>
                    <a:pt x="1139" y="1035"/>
                  </a:lnTo>
                  <a:lnTo>
                    <a:pt x="1243" y="207"/>
                  </a:lnTo>
                  <a:lnTo>
                    <a:pt x="1243" y="0"/>
                  </a:lnTo>
                  <a:close/>
                </a:path>
              </a:pathLst>
            </a:custGeom>
            <a:solidFill>
              <a:srgbClr val="D2D2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2" name="Google Shape;5172;p33"/>
            <p:cNvSpPr/>
            <p:nvPr/>
          </p:nvSpPr>
          <p:spPr>
            <a:xfrm>
              <a:off x="6444100" y="2024500"/>
              <a:ext cx="31075" cy="157825"/>
            </a:xfrm>
            <a:custGeom>
              <a:avLst/>
              <a:gdLst/>
              <a:ahLst/>
              <a:cxnLst/>
              <a:rect l="l" t="t" r="r" b="b"/>
              <a:pathLst>
                <a:path w="1243" h="6313" fill="none" extrusionOk="0">
                  <a:moveTo>
                    <a:pt x="1243" y="0"/>
                  </a:moveTo>
                  <a:lnTo>
                    <a:pt x="1243" y="52"/>
                  </a:lnTo>
                  <a:lnTo>
                    <a:pt x="1243" y="52"/>
                  </a:lnTo>
                  <a:lnTo>
                    <a:pt x="1243" y="414"/>
                  </a:lnTo>
                  <a:lnTo>
                    <a:pt x="1243" y="414"/>
                  </a:lnTo>
                  <a:lnTo>
                    <a:pt x="1243" y="414"/>
                  </a:lnTo>
                  <a:lnTo>
                    <a:pt x="1087" y="1397"/>
                  </a:lnTo>
                  <a:lnTo>
                    <a:pt x="777" y="2846"/>
                  </a:lnTo>
                  <a:lnTo>
                    <a:pt x="363" y="4501"/>
                  </a:lnTo>
                  <a:lnTo>
                    <a:pt x="1" y="6312"/>
                  </a:lnTo>
                  <a:lnTo>
                    <a:pt x="1" y="6312"/>
                  </a:lnTo>
                  <a:lnTo>
                    <a:pt x="208" y="5484"/>
                  </a:lnTo>
                  <a:lnTo>
                    <a:pt x="673" y="3570"/>
                  </a:lnTo>
                  <a:lnTo>
                    <a:pt x="932" y="2484"/>
                  </a:lnTo>
                  <a:lnTo>
                    <a:pt x="1139" y="1449"/>
                  </a:lnTo>
                  <a:lnTo>
                    <a:pt x="1243" y="621"/>
                  </a:lnTo>
                  <a:lnTo>
                    <a:pt x="1243" y="259"/>
                  </a:lnTo>
                  <a:lnTo>
                    <a:pt x="1243" y="0"/>
                  </a:lnTo>
                  <a:lnTo>
                    <a:pt x="124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3" name="Google Shape;5173;p33"/>
            <p:cNvSpPr/>
            <p:nvPr/>
          </p:nvSpPr>
          <p:spPr>
            <a:xfrm>
              <a:off x="6354850" y="1963700"/>
              <a:ext cx="120325" cy="218625"/>
            </a:xfrm>
            <a:custGeom>
              <a:avLst/>
              <a:gdLst/>
              <a:ahLst/>
              <a:cxnLst/>
              <a:rect l="l" t="t" r="r" b="b"/>
              <a:pathLst>
                <a:path w="4813" h="8745" extrusionOk="0">
                  <a:moveTo>
                    <a:pt x="1" y="1"/>
                  </a:moveTo>
                  <a:lnTo>
                    <a:pt x="1" y="104"/>
                  </a:lnTo>
                  <a:lnTo>
                    <a:pt x="311" y="725"/>
                  </a:lnTo>
                  <a:lnTo>
                    <a:pt x="622" y="1656"/>
                  </a:lnTo>
                  <a:lnTo>
                    <a:pt x="1346" y="3984"/>
                  </a:lnTo>
                  <a:lnTo>
                    <a:pt x="1812" y="5278"/>
                  </a:lnTo>
                  <a:lnTo>
                    <a:pt x="2329" y="6520"/>
                  </a:lnTo>
                  <a:lnTo>
                    <a:pt x="2588" y="7140"/>
                  </a:lnTo>
                  <a:lnTo>
                    <a:pt x="2898" y="7710"/>
                  </a:lnTo>
                  <a:lnTo>
                    <a:pt x="3209" y="8227"/>
                  </a:lnTo>
                  <a:lnTo>
                    <a:pt x="3571" y="8744"/>
                  </a:lnTo>
                  <a:lnTo>
                    <a:pt x="3933" y="6933"/>
                  </a:lnTo>
                  <a:lnTo>
                    <a:pt x="4347" y="5278"/>
                  </a:lnTo>
                  <a:lnTo>
                    <a:pt x="4657" y="3829"/>
                  </a:lnTo>
                  <a:lnTo>
                    <a:pt x="4813" y="2846"/>
                  </a:lnTo>
                  <a:lnTo>
                    <a:pt x="4813" y="2484"/>
                  </a:lnTo>
                  <a:lnTo>
                    <a:pt x="4813" y="2432"/>
                  </a:lnTo>
                  <a:lnTo>
                    <a:pt x="4761" y="2381"/>
                  </a:lnTo>
                  <a:lnTo>
                    <a:pt x="4709" y="2329"/>
                  </a:lnTo>
                  <a:lnTo>
                    <a:pt x="4709" y="2225"/>
                  </a:lnTo>
                  <a:lnTo>
                    <a:pt x="4502" y="2018"/>
                  </a:lnTo>
                  <a:lnTo>
                    <a:pt x="4243" y="1760"/>
                  </a:lnTo>
                  <a:lnTo>
                    <a:pt x="3881" y="1553"/>
                  </a:lnTo>
                  <a:lnTo>
                    <a:pt x="3467" y="1294"/>
                  </a:lnTo>
                  <a:lnTo>
                    <a:pt x="2536" y="828"/>
                  </a:lnTo>
                  <a:lnTo>
                    <a:pt x="1605" y="414"/>
                  </a:lnTo>
                  <a:lnTo>
                    <a:pt x="1605" y="414"/>
                  </a:lnTo>
                  <a:lnTo>
                    <a:pt x="2070" y="2432"/>
                  </a:lnTo>
                  <a:lnTo>
                    <a:pt x="2381" y="3622"/>
                  </a:lnTo>
                  <a:lnTo>
                    <a:pt x="2484" y="4140"/>
                  </a:lnTo>
                  <a:lnTo>
                    <a:pt x="2588" y="4657"/>
                  </a:lnTo>
                  <a:lnTo>
                    <a:pt x="2070" y="2432"/>
                  </a:lnTo>
                  <a:lnTo>
                    <a:pt x="1708" y="1398"/>
                  </a:lnTo>
                  <a:lnTo>
                    <a:pt x="1243" y="259"/>
                  </a:lnTo>
                  <a:lnTo>
                    <a:pt x="570" y="52"/>
                  </a:lnTo>
                  <a:lnTo>
                    <a:pt x="104" y="1"/>
                  </a:lnTo>
                  <a:close/>
                </a:path>
              </a:pathLst>
            </a:custGeom>
            <a:solidFill>
              <a:srgbClr val="3E3E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4" name="Google Shape;5174;p33"/>
            <p:cNvSpPr/>
            <p:nvPr/>
          </p:nvSpPr>
          <p:spPr>
            <a:xfrm>
              <a:off x="6354850" y="1963700"/>
              <a:ext cx="120325" cy="218625"/>
            </a:xfrm>
            <a:custGeom>
              <a:avLst/>
              <a:gdLst/>
              <a:ahLst/>
              <a:cxnLst/>
              <a:rect l="l" t="t" r="r" b="b"/>
              <a:pathLst>
                <a:path w="4813" h="8745" fill="none" extrusionOk="0">
                  <a:moveTo>
                    <a:pt x="104" y="1"/>
                  </a:moveTo>
                  <a:lnTo>
                    <a:pt x="104" y="1"/>
                  </a:lnTo>
                  <a:lnTo>
                    <a:pt x="1" y="1"/>
                  </a:lnTo>
                  <a:lnTo>
                    <a:pt x="1" y="104"/>
                  </a:lnTo>
                  <a:lnTo>
                    <a:pt x="1" y="104"/>
                  </a:lnTo>
                  <a:lnTo>
                    <a:pt x="311" y="725"/>
                  </a:lnTo>
                  <a:lnTo>
                    <a:pt x="622" y="1656"/>
                  </a:lnTo>
                  <a:lnTo>
                    <a:pt x="1346" y="3984"/>
                  </a:lnTo>
                  <a:lnTo>
                    <a:pt x="1812" y="5278"/>
                  </a:lnTo>
                  <a:lnTo>
                    <a:pt x="2329" y="6520"/>
                  </a:lnTo>
                  <a:lnTo>
                    <a:pt x="2588" y="7140"/>
                  </a:lnTo>
                  <a:lnTo>
                    <a:pt x="2898" y="7710"/>
                  </a:lnTo>
                  <a:lnTo>
                    <a:pt x="3209" y="8227"/>
                  </a:lnTo>
                  <a:lnTo>
                    <a:pt x="3571" y="8744"/>
                  </a:lnTo>
                  <a:lnTo>
                    <a:pt x="3571" y="8744"/>
                  </a:lnTo>
                  <a:lnTo>
                    <a:pt x="3571" y="8744"/>
                  </a:lnTo>
                  <a:lnTo>
                    <a:pt x="3933" y="6933"/>
                  </a:lnTo>
                  <a:lnTo>
                    <a:pt x="4347" y="5278"/>
                  </a:lnTo>
                  <a:lnTo>
                    <a:pt x="4657" y="3829"/>
                  </a:lnTo>
                  <a:lnTo>
                    <a:pt x="4813" y="2846"/>
                  </a:lnTo>
                  <a:lnTo>
                    <a:pt x="4813" y="2846"/>
                  </a:lnTo>
                  <a:lnTo>
                    <a:pt x="4813" y="2846"/>
                  </a:lnTo>
                  <a:lnTo>
                    <a:pt x="4813" y="2484"/>
                  </a:lnTo>
                  <a:lnTo>
                    <a:pt x="4813" y="2432"/>
                  </a:lnTo>
                  <a:lnTo>
                    <a:pt x="4813" y="2432"/>
                  </a:lnTo>
                  <a:lnTo>
                    <a:pt x="4813" y="2432"/>
                  </a:lnTo>
                  <a:lnTo>
                    <a:pt x="4813" y="2432"/>
                  </a:lnTo>
                  <a:lnTo>
                    <a:pt x="4761" y="2381"/>
                  </a:lnTo>
                  <a:lnTo>
                    <a:pt x="4761" y="2381"/>
                  </a:lnTo>
                  <a:lnTo>
                    <a:pt x="4709" y="2329"/>
                  </a:lnTo>
                  <a:lnTo>
                    <a:pt x="4709" y="2225"/>
                  </a:lnTo>
                  <a:lnTo>
                    <a:pt x="4709" y="2225"/>
                  </a:lnTo>
                  <a:lnTo>
                    <a:pt x="4502" y="2018"/>
                  </a:lnTo>
                  <a:lnTo>
                    <a:pt x="4243" y="1760"/>
                  </a:lnTo>
                  <a:lnTo>
                    <a:pt x="3881" y="1553"/>
                  </a:lnTo>
                  <a:lnTo>
                    <a:pt x="3467" y="1294"/>
                  </a:lnTo>
                  <a:lnTo>
                    <a:pt x="2536" y="828"/>
                  </a:lnTo>
                  <a:lnTo>
                    <a:pt x="1605" y="414"/>
                  </a:lnTo>
                  <a:lnTo>
                    <a:pt x="2070" y="2432"/>
                  </a:lnTo>
                  <a:lnTo>
                    <a:pt x="2070" y="2432"/>
                  </a:lnTo>
                  <a:lnTo>
                    <a:pt x="2381" y="3622"/>
                  </a:lnTo>
                  <a:lnTo>
                    <a:pt x="2484" y="4140"/>
                  </a:lnTo>
                  <a:lnTo>
                    <a:pt x="2588" y="4657"/>
                  </a:lnTo>
                  <a:lnTo>
                    <a:pt x="2070" y="2432"/>
                  </a:lnTo>
                  <a:lnTo>
                    <a:pt x="2070" y="2432"/>
                  </a:lnTo>
                  <a:lnTo>
                    <a:pt x="1708" y="1398"/>
                  </a:lnTo>
                  <a:lnTo>
                    <a:pt x="1243" y="259"/>
                  </a:lnTo>
                  <a:lnTo>
                    <a:pt x="1243" y="259"/>
                  </a:lnTo>
                  <a:lnTo>
                    <a:pt x="570" y="52"/>
                  </a:lnTo>
                  <a:lnTo>
                    <a:pt x="10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5" name="Google Shape;5175;p33"/>
            <p:cNvSpPr/>
            <p:nvPr/>
          </p:nvSpPr>
          <p:spPr>
            <a:xfrm>
              <a:off x="6385900" y="1970175"/>
              <a:ext cx="87975" cy="109950"/>
            </a:xfrm>
            <a:custGeom>
              <a:avLst/>
              <a:gdLst/>
              <a:ahLst/>
              <a:cxnLst/>
              <a:rect l="l" t="t" r="r" b="b"/>
              <a:pathLst>
                <a:path w="3519" h="4398" extrusionOk="0">
                  <a:moveTo>
                    <a:pt x="3467" y="1966"/>
                  </a:moveTo>
                  <a:lnTo>
                    <a:pt x="3467" y="2070"/>
                  </a:lnTo>
                  <a:lnTo>
                    <a:pt x="3519" y="2122"/>
                  </a:lnTo>
                  <a:lnTo>
                    <a:pt x="3467" y="1966"/>
                  </a:lnTo>
                  <a:close/>
                  <a:moveTo>
                    <a:pt x="1" y="0"/>
                  </a:moveTo>
                  <a:lnTo>
                    <a:pt x="466" y="1139"/>
                  </a:lnTo>
                  <a:lnTo>
                    <a:pt x="828" y="2173"/>
                  </a:lnTo>
                  <a:lnTo>
                    <a:pt x="363" y="155"/>
                  </a:lnTo>
                  <a:lnTo>
                    <a:pt x="1" y="0"/>
                  </a:lnTo>
                  <a:close/>
                  <a:moveTo>
                    <a:pt x="828" y="2173"/>
                  </a:moveTo>
                  <a:lnTo>
                    <a:pt x="1346" y="4398"/>
                  </a:lnTo>
                  <a:lnTo>
                    <a:pt x="1242" y="3881"/>
                  </a:lnTo>
                  <a:lnTo>
                    <a:pt x="1139" y="3363"/>
                  </a:lnTo>
                  <a:lnTo>
                    <a:pt x="828" y="2173"/>
                  </a:lnTo>
                  <a:close/>
                </a:path>
              </a:pathLst>
            </a:custGeom>
            <a:solidFill>
              <a:srgbClr val="3E3E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6" name="Google Shape;5176;p33"/>
            <p:cNvSpPr/>
            <p:nvPr/>
          </p:nvSpPr>
          <p:spPr>
            <a:xfrm>
              <a:off x="6406600" y="2024500"/>
              <a:ext cx="12950" cy="55625"/>
            </a:xfrm>
            <a:custGeom>
              <a:avLst/>
              <a:gdLst/>
              <a:ahLst/>
              <a:cxnLst/>
              <a:rect l="l" t="t" r="r" b="b"/>
              <a:pathLst>
                <a:path w="518" h="2225" fill="none" extrusionOk="0">
                  <a:moveTo>
                    <a:pt x="0" y="0"/>
                  </a:moveTo>
                  <a:lnTo>
                    <a:pt x="518" y="2225"/>
                  </a:lnTo>
                  <a:lnTo>
                    <a:pt x="518" y="2225"/>
                  </a:lnTo>
                  <a:lnTo>
                    <a:pt x="414" y="1708"/>
                  </a:lnTo>
                  <a:lnTo>
                    <a:pt x="311" y="119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7" name="Google Shape;5177;p33"/>
            <p:cNvSpPr/>
            <p:nvPr/>
          </p:nvSpPr>
          <p:spPr>
            <a:xfrm>
              <a:off x="6472575" y="2019325"/>
              <a:ext cx="1300" cy="3900"/>
            </a:xfrm>
            <a:custGeom>
              <a:avLst/>
              <a:gdLst/>
              <a:ahLst/>
              <a:cxnLst/>
              <a:rect l="l" t="t" r="r" b="b"/>
              <a:pathLst>
                <a:path w="52" h="156" fill="none" extrusionOk="0">
                  <a:moveTo>
                    <a:pt x="0" y="0"/>
                  </a:moveTo>
                  <a:lnTo>
                    <a:pt x="0" y="0"/>
                  </a:lnTo>
                  <a:lnTo>
                    <a:pt x="0" y="104"/>
                  </a:lnTo>
                  <a:lnTo>
                    <a:pt x="52" y="156"/>
                  </a:lnTo>
                  <a:lnTo>
                    <a:pt x="52" y="156"/>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8" name="Google Shape;5178;p33"/>
            <p:cNvSpPr/>
            <p:nvPr/>
          </p:nvSpPr>
          <p:spPr>
            <a:xfrm>
              <a:off x="6385900" y="1970175"/>
              <a:ext cx="20725" cy="54350"/>
            </a:xfrm>
            <a:custGeom>
              <a:avLst/>
              <a:gdLst/>
              <a:ahLst/>
              <a:cxnLst/>
              <a:rect l="l" t="t" r="r" b="b"/>
              <a:pathLst>
                <a:path w="829" h="2174" fill="none" extrusionOk="0">
                  <a:moveTo>
                    <a:pt x="1" y="0"/>
                  </a:moveTo>
                  <a:lnTo>
                    <a:pt x="1" y="0"/>
                  </a:lnTo>
                  <a:lnTo>
                    <a:pt x="466" y="1139"/>
                  </a:lnTo>
                  <a:lnTo>
                    <a:pt x="828" y="2173"/>
                  </a:lnTo>
                  <a:lnTo>
                    <a:pt x="363" y="155"/>
                  </a:lnTo>
                  <a:lnTo>
                    <a:pt x="363" y="155"/>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9" name="Google Shape;5179;p33"/>
            <p:cNvSpPr/>
            <p:nvPr/>
          </p:nvSpPr>
          <p:spPr>
            <a:xfrm>
              <a:off x="1151300" y="2518600"/>
              <a:ext cx="234125" cy="178500"/>
            </a:xfrm>
            <a:custGeom>
              <a:avLst/>
              <a:gdLst/>
              <a:ahLst/>
              <a:cxnLst/>
              <a:rect l="l" t="t" r="r" b="b"/>
              <a:pathLst>
                <a:path w="9365" h="7140" extrusionOk="0">
                  <a:moveTo>
                    <a:pt x="2587" y="0"/>
                  </a:moveTo>
                  <a:lnTo>
                    <a:pt x="2328" y="52"/>
                  </a:lnTo>
                  <a:lnTo>
                    <a:pt x="2121" y="155"/>
                  </a:lnTo>
                  <a:lnTo>
                    <a:pt x="1863" y="259"/>
                  </a:lnTo>
                  <a:lnTo>
                    <a:pt x="1656" y="414"/>
                  </a:lnTo>
                  <a:lnTo>
                    <a:pt x="1501" y="621"/>
                  </a:lnTo>
                  <a:lnTo>
                    <a:pt x="1294" y="880"/>
                  </a:lnTo>
                  <a:lnTo>
                    <a:pt x="1138" y="1138"/>
                  </a:lnTo>
                  <a:lnTo>
                    <a:pt x="1035" y="1397"/>
                  </a:lnTo>
                  <a:lnTo>
                    <a:pt x="621" y="2535"/>
                  </a:lnTo>
                  <a:lnTo>
                    <a:pt x="0" y="4294"/>
                  </a:lnTo>
                  <a:lnTo>
                    <a:pt x="983" y="4657"/>
                  </a:lnTo>
                  <a:lnTo>
                    <a:pt x="1035" y="4657"/>
                  </a:lnTo>
                  <a:lnTo>
                    <a:pt x="1656" y="2846"/>
                  </a:lnTo>
                  <a:lnTo>
                    <a:pt x="1759" y="2639"/>
                  </a:lnTo>
                  <a:lnTo>
                    <a:pt x="1966" y="2225"/>
                  </a:lnTo>
                  <a:lnTo>
                    <a:pt x="2225" y="1914"/>
                  </a:lnTo>
                  <a:lnTo>
                    <a:pt x="2535" y="1656"/>
                  </a:lnTo>
                  <a:lnTo>
                    <a:pt x="2897" y="1552"/>
                  </a:lnTo>
                  <a:lnTo>
                    <a:pt x="3104" y="1552"/>
                  </a:lnTo>
                  <a:lnTo>
                    <a:pt x="3363" y="1604"/>
                  </a:lnTo>
                  <a:lnTo>
                    <a:pt x="6985" y="2846"/>
                  </a:lnTo>
                  <a:lnTo>
                    <a:pt x="7295" y="2949"/>
                  </a:lnTo>
                  <a:lnTo>
                    <a:pt x="7450" y="3053"/>
                  </a:lnTo>
                  <a:lnTo>
                    <a:pt x="7657" y="3208"/>
                  </a:lnTo>
                  <a:lnTo>
                    <a:pt x="7761" y="3363"/>
                  </a:lnTo>
                  <a:lnTo>
                    <a:pt x="7864" y="3570"/>
                  </a:lnTo>
                  <a:lnTo>
                    <a:pt x="7968" y="3829"/>
                  </a:lnTo>
                  <a:lnTo>
                    <a:pt x="7968" y="4036"/>
                  </a:lnTo>
                  <a:lnTo>
                    <a:pt x="7968" y="4346"/>
                  </a:lnTo>
                  <a:lnTo>
                    <a:pt x="7916" y="4605"/>
                  </a:lnTo>
                  <a:lnTo>
                    <a:pt x="7864" y="4760"/>
                  </a:lnTo>
                  <a:lnTo>
                    <a:pt x="7761" y="4967"/>
                  </a:lnTo>
                  <a:lnTo>
                    <a:pt x="7502" y="5743"/>
                  </a:lnTo>
                  <a:lnTo>
                    <a:pt x="7140" y="6778"/>
                  </a:lnTo>
                  <a:lnTo>
                    <a:pt x="7140" y="6830"/>
                  </a:lnTo>
                  <a:lnTo>
                    <a:pt x="8123" y="7140"/>
                  </a:lnTo>
                  <a:lnTo>
                    <a:pt x="8175" y="7140"/>
                  </a:lnTo>
                  <a:lnTo>
                    <a:pt x="8796" y="5329"/>
                  </a:lnTo>
                  <a:lnTo>
                    <a:pt x="9210" y="4294"/>
                  </a:lnTo>
                  <a:lnTo>
                    <a:pt x="9210" y="4243"/>
                  </a:lnTo>
                  <a:lnTo>
                    <a:pt x="9261" y="4036"/>
                  </a:lnTo>
                  <a:lnTo>
                    <a:pt x="9313" y="3881"/>
                  </a:lnTo>
                  <a:lnTo>
                    <a:pt x="9365" y="3570"/>
                  </a:lnTo>
                  <a:lnTo>
                    <a:pt x="9365" y="3311"/>
                  </a:lnTo>
                  <a:lnTo>
                    <a:pt x="9313" y="3001"/>
                  </a:lnTo>
                  <a:lnTo>
                    <a:pt x="9261" y="2742"/>
                  </a:lnTo>
                  <a:lnTo>
                    <a:pt x="9106" y="2484"/>
                  </a:lnTo>
                  <a:lnTo>
                    <a:pt x="8899" y="2225"/>
                  </a:lnTo>
                  <a:lnTo>
                    <a:pt x="8692" y="2018"/>
                  </a:lnTo>
                  <a:lnTo>
                    <a:pt x="8433" y="1863"/>
                  </a:lnTo>
                  <a:lnTo>
                    <a:pt x="7399" y="1552"/>
                  </a:lnTo>
                  <a:lnTo>
                    <a:pt x="7347" y="1501"/>
                  </a:lnTo>
                  <a:lnTo>
                    <a:pt x="7295" y="1501"/>
                  </a:lnTo>
                  <a:lnTo>
                    <a:pt x="3156" y="52"/>
                  </a:lnTo>
                  <a:lnTo>
                    <a:pt x="2897" y="0"/>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0" name="Google Shape;5180;p33"/>
            <p:cNvSpPr/>
            <p:nvPr/>
          </p:nvSpPr>
          <p:spPr>
            <a:xfrm>
              <a:off x="1215975" y="2394425"/>
              <a:ext cx="170750" cy="203100"/>
            </a:xfrm>
            <a:custGeom>
              <a:avLst/>
              <a:gdLst/>
              <a:ahLst/>
              <a:cxnLst/>
              <a:rect l="l" t="t" r="r" b="b"/>
              <a:pathLst>
                <a:path w="6830" h="8124" extrusionOk="0">
                  <a:moveTo>
                    <a:pt x="2380" y="0"/>
                  </a:moveTo>
                  <a:lnTo>
                    <a:pt x="2277" y="104"/>
                  </a:lnTo>
                  <a:lnTo>
                    <a:pt x="1242" y="1604"/>
                  </a:lnTo>
                  <a:lnTo>
                    <a:pt x="931" y="2122"/>
                  </a:lnTo>
                  <a:lnTo>
                    <a:pt x="621" y="2639"/>
                  </a:lnTo>
                  <a:lnTo>
                    <a:pt x="362" y="3208"/>
                  </a:lnTo>
                  <a:lnTo>
                    <a:pt x="155" y="3777"/>
                  </a:lnTo>
                  <a:lnTo>
                    <a:pt x="52" y="4295"/>
                  </a:lnTo>
                  <a:lnTo>
                    <a:pt x="0" y="4812"/>
                  </a:lnTo>
                  <a:lnTo>
                    <a:pt x="0" y="5278"/>
                  </a:lnTo>
                  <a:lnTo>
                    <a:pt x="52" y="5743"/>
                  </a:lnTo>
                  <a:lnTo>
                    <a:pt x="155" y="6209"/>
                  </a:lnTo>
                  <a:lnTo>
                    <a:pt x="310" y="6571"/>
                  </a:lnTo>
                  <a:lnTo>
                    <a:pt x="569" y="6985"/>
                  </a:lnTo>
                  <a:lnTo>
                    <a:pt x="828" y="7295"/>
                  </a:lnTo>
                  <a:lnTo>
                    <a:pt x="1138" y="7554"/>
                  </a:lnTo>
                  <a:lnTo>
                    <a:pt x="1604" y="7813"/>
                  </a:lnTo>
                  <a:lnTo>
                    <a:pt x="2070" y="7968"/>
                  </a:lnTo>
                  <a:lnTo>
                    <a:pt x="2639" y="8071"/>
                  </a:lnTo>
                  <a:lnTo>
                    <a:pt x="3156" y="8123"/>
                  </a:lnTo>
                  <a:lnTo>
                    <a:pt x="3673" y="8071"/>
                  </a:lnTo>
                  <a:lnTo>
                    <a:pt x="4087" y="7968"/>
                  </a:lnTo>
                  <a:lnTo>
                    <a:pt x="4398" y="7813"/>
                  </a:lnTo>
                  <a:lnTo>
                    <a:pt x="4605" y="7606"/>
                  </a:lnTo>
                  <a:lnTo>
                    <a:pt x="4708" y="7347"/>
                  </a:lnTo>
                  <a:lnTo>
                    <a:pt x="4760" y="7088"/>
                  </a:lnTo>
                  <a:lnTo>
                    <a:pt x="4708" y="6830"/>
                  </a:lnTo>
                  <a:lnTo>
                    <a:pt x="4708" y="6468"/>
                  </a:lnTo>
                  <a:lnTo>
                    <a:pt x="4708" y="6416"/>
                  </a:lnTo>
                  <a:lnTo>
                    <a:pt x="4812" y="6468"/>
                  </a:lnTo>
                  <a:lnTo>
                    <a:pt x="5070" y="6830"/>
                  </a:lnTo>
                  <a:lnTo>
                    <a:pt x="5381" y="7244"/>
                  </a:lnTo>
                  <a:lnTo>
                    <a:pt x="5588" y="7502"/>
                  </a:lnTo>
                  <a:lnTo>
                    <a:pt x="5795" y="7658"/>
                  </a:lnTo>
                  <a:lnTo>
                    <a:pt x="6053" y="7813"/>
                  </a:lnTo>
                  <a:lnTo>
                    <a:pt x="6364" y="7864"/>
                  </a:lnTo>
                  <a:lnTo>
                    <a:pt x="6519" y="7813"/>
                  </a:lnTo>
                  <a:lnTo>
                    <a:pt x="6623" y="7761"/>
                  </a:lnTo>
                  <a:lnTo>
                    <a:pt x="6726" y="7658"/>
                  </a:lnTo>
                  <a:lnTo>
                    <a:pt x="6778" y="7451"/>
                  </a:lnTo>
                  <a:lnTo>
                    <a:pt x="6830" y="7037"/>
                  </a:lnTo>
                  <a:lnTo>
                    <a:pt x="6778" y="6519"/>
                  </a:lnTo>
                  <a:lnTo>
                    <a:pt x="6623" y="5226"/>
                  </a:lnTo>
                  <a:lnTo>
                    <a:pt x="6571" y="4553"/>
                  </a:lnTo>
                  <a:lnTo>
                    <a:pt x="6571" y="3932"/>
                  </a:lnTo>
                  <a:lnTo>
                    <a:pt x="6519" y="3467"/>
                  </a:lnTo>
                  <a:lnTo>
                    <a:pt x="6519" y="3105"/>
                  </a:lnTo>
                  <a:lnTo>
                    <a:pt x="6364" y="2587"/>
                  </a:lnTo>
                  <a:lnTo>
                    <a:pt x="6312" y="2122"/>
                  </a:lnTo>
                  <a:lnTo>
                    <a:pt x="6312" y="1863"/>
                  </a:lnTo>
                  <a:lnTo>
                    <a:pt x="6312" y="1501"/>
                  </a:lnTo>
                  <a:lnTo>
                    <a:pt x="6312" y="1449"/>
                  </a:lnTo>
                  <a:lnTo>
                    <a:pt x="5640" y="1087"/>
                  </a:lnTo>
                  <a:lnTo>
                    <a:pt x="4294" y="518"/>
                  </a:lnTo>
                  <a:lnTo>
                    <a:pt x="3622" y="259"/>
                  </a:lnTo>
                  <a:lnTo>
                    <a:pt x="3001" y="52"/>
                  </a:lnTo>
                  <a:lnTo>
                    <a:pt x="2742" y="0"/>
                  </a:lnTo>
                  <a:close/>
                </a:path>
              </a:pathLst>
            </a:custGeom>
            <a:solidFill>
              <a:srgbClr val="FFB6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1" name="Google Shape;5181;p33"/>
            <p:cNvSpPr/>
            <p:nvPr/>
          </p:nvSpPr>
          <p:spPr>
            <a:xfrm>
              <a:off x="1215975" y="2394425"/>
              <a:ext cx="170750" cy="203100"/>
            </a:xfrm>
            <a:custGeom>
              <a:avLst/>
              <a:gdLst/>
              <a:ahLst/>
              <a:cxnLst/>
              <a:rect l="l" t="t" r="r" b="b"/>
              <a:pathLst>
                <a:path w="6830" h="8124" fill="none" extrusionOk="0">
                  <a:moveTo>
                    <a:pt x="6312" y="1449"/>
                  </a:moveTo>
                  <a:lnTo>
                    <a:pt x="6312" y="1501"/>
                  </a:lnTo>
                  <a:lnTo>
                    <a:pt x="6312" y="1501"/>
                  </a:lnTo>
                  <a:lnTo>
                    <a:pt x="6312" y="1863"/>
                  </a:lnTo>
                  <a:lnTo>
                    <a:pt x="6312" y="2122"/>
                  </a:lnTo>
                  <a:lnTo>
                    <a:pt x="6364" y="2587"/>
                  </a:lnTo>
                  <a:lnTo>
                    <a:pt x="6519" y="3105"/>
                  </a:lnTo>
                  <a:lnTo>
                    <a:pt x="6519" y="3467"/>
                  </a:lnTo>
                  <a:lnTo>
                    <a:pt x="6571" y="3932"/>
                  </a:lnTo>
                  <a:lnTo>
                    <a:pt x="6571" y="3932"/>
                  </a:lnTo>
                  <a:lnTo>
                    <a:pt x="6571" y="4553"/>
                  </a:lnTo>
                  <a:lnTo>
                    <a:pt x="6623" y="5226"/>
                  </a:lnTo>
                  <a:lnTo>
                    <a:pt x="6778" y="6519"/>
                  </a:lnTo>
                  <a:lnTo>
                    <a:pt x="6830" y="7037"/>
                  </a:lnTo>
                  <a:lnTo>
                    <a:pt x="6778" y="7451"/>
                  </a:lnTo>
                  <a:lnTo>
                    <a:pt x="6726" y="7658"/>
                  </a:lnTo>
                  <a:lnTo>
                    <a:pt x="6623" y="7761"/>
                  </a:lnTo>
                  <a:lnTo>
                    <a:pt x="6519" y="7813"/>
                  </a:lnTo>
                  <a:lnTo>
                    <a:pt x="6364" y="7864"/>
                  </a:lnTo>
                  <a:lnTo>
                    <a:pt x="6364" y="7864"/>
                  </a:lnTo>
                  <a:lnTo>
                    <a:pt x="6053" y="7813"/>
                  </a:lnTo>
                  <a:lnTo>
                    <a:pt x="5795" y="7658"/>
                  </a:lnTo>
                  <a:lnTo>
                    <a:pt x="5588" y="7502"/>
                  </a:lnTo>
                  <a:lnTo>
                    <a:pt x="5381" y="7244"/>
                  </a:lnTo>
                  <a:lnTo>
                    <a:pt x="5070" y="6830"/>
                  </a:lnTo>
                  <a:lnTo>
                    <a:pt x="4812" y="6468"/>
                  </a:lnTo>
                  <a:lnTo>
                    <a:pt x="4812" y="6468"/>
                  </a:lnTo>
                  <a:lnTo>
                    <a:pt x="4708" y="6416"/>
                  </a:lnTo>
                  <a:lnTo>
                    <a:pt x="4708" y="6468"/>
                  </a:lnTo>
                  <a:lnTo>
                    <a:pt x="4708" y="6830"/>
                  </a:lnTo>
                  <a:lnTo>
                    <a:pt x="4760" y="7088"/>
                  </a:lnTo>
                  <a:lnTo>
                    <a:pt x="4708" y="7347"/>
                  </a:lnTo>
                  <a:lnTo>
                    <a:pt x="4605" y="7606"/>
                  </a:lnTo>
                  <a:lnTo>
                    <a:pt x="4398" y="7813"/>
                  </a:lnTo>
                  <a:lnTo>
                    <a:pt x="4398" y="7813"/>
                  </a:lnTo>
                  <a:lnTo>
                    <a:pt x="4087" y="7968"/>
                  </a:lnTo>
                  <a:lnTo>
                    <a:pt x="3673" y="8071"/>
                  </a:lnTo>
                  <a:lnTo>
                    <a:pt x="3156" y="8123"/>
                  </a:lnTo>
                  <a:lnTo>
                    <a:pt x="2639" y="8071"/>
                  </a:lnTo>
                  <a:lnTo>
                    <a:pt x="2070" y="7968"/>
                  </a:lnTo>
                  <a:lnTo>
                    <a:pt x="1604" y="7813"/>
                  </a:lnTo>
                  <a:lnTo>
                    <a:pt x="1138" y="7554"/>
                  </a:lnTo>
                  <a:lnTo>
                    <a:pt x="828" y="7295"/>
                  </a:lnTo>
                  <a:lnTo>
                    <a:pt x="828" y="7295"/>
                  </a:lnTo>
                  <a:lnTo>
                    <a:pt x="569" y="6985"/>
                  </a:lnTo>
                  <a:lnTo>
                    <a:pt x="310" y="6571"/>
                  </a:lnTo>
                  <a:lnTo>
                    <a:pt x="155" y="6209"/>
                  </a:lnTo>
                  <a:lnTo>
                    <a:pt x="52" y="5743"/>
                  </a:lnTo>
                  <a:lnTo>
                    <a:pt x="0" y="5278"/>
                  </a:lnTo>
                  <a:lnTo>
                    <a:pt x="0" y="4812"/>
                  </a:lnTo>
                  <a:lnTo>
                    <a:pt x="52" y="4295"/>
                  </a:lnTo>
                  <a:lnTo>
                    <a:pt x="155" y="3777"/>
                  </a:lnTo>
                  <a:lnTo>
                    <a:pt x="155" y="3777"/>
                  </a:lnTo>
                  <a:lnTo>
                    <a:pt x="362" y="3208"/>
                  </a:lnTo>
                  <a:lnTo>
                    <a:pt x="621" y="2639"/>
                  </a:lnTo>
                  <a:lnTo>
                    <a:pt x="931" y="2122"/>
                  </a:lnTo>
                  <a:lnTo>
                    <a:pt x="1242" y="1604"/>
                  </a:lnTo>
                  <a:lnTo>
                    <a:pt x="2277" y="104"/>
                  </a:lnTo>
                  <a:lnTo>
                    <a:pt x="2277" y="104"/>
                  </a:lnTo>
                  <a:lnTo>
                    <a:pt x="2380" y="0"/>
                  </a:lnTo>
                  <a:lnTo>
                    <a:pt x="2535" y="0"/>
                  </a:lnTo>
                  <a:lnTo>
                    <a:pt x="2742" y="0"/>
                  </a:lnTo>
                  <a:lnTo>
                    <a:pt x="3001" y="52"/>
                  </a:lnTo>
                  <a:lnTo>
                    <a:pt x="3622" y="259"/>
                  </a:lnTo>
                  <a:lnTo>
                    <a:pt x="4294" y="518"/>
                  </a:lnTo>
                  <a:lnTo>
                    <a:pt x="5640" y="1087"/>
                  </a:lnTo>
                  <a:lnTo>
                    <a:pt x="6312" y="144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2" name="Google Shape;5182;p33"/>
            <p:cNvSpPr/>
            <p:nvPr/>
          </p:nvSpPr>
          <p:spPr>
            <a:xfrm>
              <a:off x="1329800" y="2556100"/>
              <a:ext cx="55625" cy="141000"/>
            </a:xfrm>
            <a:custGeom>
              <a:avLst/>
              <a:gdLst/>
              <a:ahLst/>
              <a:cxnLst/>
              <a:rect l="l" t="t" r="r" b="b"/>
              <a:pathLst>
                <a:path w="2225" h="5640" extrusionOk="0">
                  <a:moveTo>
                    <a:pt x="207" y="1"/>
                  </a:moveTo>
                  <a:lnTo>
                    <a:pt x="207" y="52"/>
                  </a:lnTo>
                  <a:lnTo>
                    <a:pt x="155" y="363"/>
                  </a:lnTo>
                  <a:lnTo>
                    <a:pt x="155" y="880"/>
                  </a:lnTo>
                  <a:lnTo>
                    <a:pt x="155" y="1449"/>
                  </a:lnTo>
                  <a:lnTo>
                    <a:pt x="362" y="1553"/>
                  </a:lnTo>
                  <a:lnTo>
                    <a:pt x="517" y="1708"/>
                  </a:lnTo>
                  <a:lnTo>
                    <a:pt x="621" y="1863"/>
                  </a:lnTo>
                  <a:lnTo>
                    <a:pt x="724" y="2070"/>
                  </a:lnTo>
                  <a:lnTo>
                    <a:pt x="828" y="2329"/>
                  </a:lnTo>
                  <a:lnTo>
                    <a:pt x="828" y="2536"/>
                  </a:lnTo>
                  <a:lnTo>
                    <a:pt x="828" y="2794"/>
                  </a:lnTo>
                  <a:lnTo>
                    <a:pt x="776" y="3105"/>
                  </a:lnTo>
                  <a:lnTo>
                    <a:pt x="724" y="3260"/>
                  </a:lnTo>
                  <a:lnTo>
                    <a:pt x="621" y="3467"/>
                  </a:lnTo>
                  <a:lnTo>
                    <a:pt x="362" y="4243"/>
                  </a:lnTo>
                  <a:lnTo>
                    <a:pt x="0" y="5278"/>
                  </a:lnTo>
                  <a:lnTo>
                    <a:pt x="0" y="5330"/>
                  </a:lnTo>
                  <a:lnTo>
                    <a:pt x="983" y="5640"/>
                  </a:lnTo>
                  <a:lnTo>
                    <a:pt x="1035" y="5640"/>
                  </a:lnTo>
                  <a:lnTo>
                    <a:pt x="1656" y="3829"/>
                  </a:lnTo>
                  <a:lnTo>
                    <a:pt x="2070" y="2794"/>
                  </a:lnTo>
                  <a:lnTo>
                    <a:pt x="2070" y="2743"/>
                  </a:lnTo>
                  <a:lnTo>
                    <a:pt x="2121" y="2536"/>
                  </a:lnTo>
                  <a:lnTo>
                    <a:pt x="2173" y="2381"/>
                  </a:lnTo>
                  <a:lnTo>
                    <a:pt x="2225" y="2070"/>
                  </a:lnTo>
                  <a:lnTo>
                    <a:pt x="2225" y="1760"/>
                  </a:lnTo>
                  <a:lnTo>
                    <a:pt x="2173" y="1501"/>
                  </a:lnTo>
                  <a:lnTo>
                    <a:pt x="2121" y="1242"/>
                  </a:lnTo>
                  <a:lnTo>
                    <a:pt x="1966" y="984"/>
                  </a:lnTo>
                  <a:lnTo>
                    <a:pt x="1811" y="725"/>
                  </a:lnTo>
                  <a:lnTo>
                    <a:pt x="1552" y="518"/>
                  </a:lnTo>
                  <a:lnTo>
                    <a:pt x="1293" y="363"/>
                  </a:lnTo>
                  <a:lnTo>
                    <a:pt x="259" y="52"/>
                  </a:lnTo>
                  <a:lnTo>
                    <a:pt x="207" y="1"/>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3" name="Google Shape;5183;p33"/>
            <p:cNvSpPr/>
            <p:nvPr/>
          </p:nvSpPr>
          <p:spPr>
            <a:xfrm>
              <a:off x="758075" y="2510825"/>
              <a:ext cx="896400" cy="681675"/>
            </a:xfrm>
            <a:custGeom>
              <a:avLst/>
              <a:gdLst/>
              <a:ahLst/>
              <a:cxnLst/>
              <a:rect l="l" t="t" r="r" b="b"/>
              <a:pathLst>
                <a:path w="35856" h="27267" extrusionOk="0">
                  <a:moveTo>
                    <a:pt x="7141" y="1"/>
                  </a:moveTo>
                  <a:lnTo>
                    <a:pt x="6778" y="52"/>
                  </a:lnTo>
                  <a:lnTo>
                    <a:pt x="6416" y="156"/>
                  </a:lnTo>
                  <a:lnTo>
                    <a:pt x="6106" y="259"/>
                  </a:lnTo>
                  <a:lnTo>
                    <a:pt x="5795" y="415"/>
                  </a:lnTo>
                  <a:lnTo>
                    <a:pt x="5226" y="777"/>
                  </a:lnTo>
                  <a:lnTo>
                    <a:pt x="4812" y="1139"/>
                  </a:lnTo>
                  <a:lnTo>
                    <a:pt x="4502" y="1553"/>
                  </a:lnTo>
                  <a:lnTo>
                    <a:pt x="4347" y="1863"/>
                  </a:lnTo>
                  <a:lnTo>
                    <a:pt x="259" y="14643"/>
                  </a:lnTo>
                  <a:lnTo>
                    <a:pt x="156" y="15005"/>
                  </a:lnTo>
                  <a:lnTo>
                    <a:pt x="52" y="15419"/>
                  </a:lnTo>
                  <a:lnTo>
                    <a:pt x="1" y="15884"/>
                  </a:lnTo>
                  <a:lnTo>
                    <a:pt x="1" y="16143"/>
                  </a:lnTo>
                  <a:lnTo>
                    <a:pt x="52" y="16402"/>
                  </a:lnTo>
                  <a:lnTo>
                    <a:pt x="104" y="16660"/>
                  </a:lnTo>
                  <a:lnTo>
                    <a:pt x="259" y="16919"/>
                  </a:lnTo>
                  <a:lnTo>
                    <a:pt x="415" y="17178"/>
                  </a:lnTo>
                  <a:lnTo>
                    <a:pt x="673" y="17436"/>
                  </a:lnTo>
                  <a:lnTo>
                    <a:pt x="932" y="17695"/>
                  </a:lnTo>
                  <a:lnTo>
                    <a:pt x="1294" y="17954"/>
                  </a:lnTo>
                  <a:lnTo>
                    <a:pt x="1760" y="18161"/>
                  </a:lnTo>
                  <a:lnTo>
                    <a:pt x="2277" y="18368"/>
                  </a:lnTo>
                  <a:lnTo>
                    <a:pt x="28767" y="27163"/>
                  </a:lnTo>
                  <a:lnTo>
                    <a:pt x="29129" y="27267"/>
                  </a:lnTo>
                  <a:lnTo>
                    <a:pt x="29802" y="27267"/>
                  </a:lnTo>
                  <a:lnTo>
                    <a:pt x="30112" y="27163"/>
                  </a:lnTo>
                  <a:lnTo>
                    <a:pt x="30371" y="27008"/>
                  </a:lnTo>
                  <a:lnTo>
                    <a:pt x="30578" y="26801"/>
                  </a:lnTo>
                  <a:lnTo>
                    <a:pt x="30785" y="26542"/>
                  </a:lnTo>
                  <a:lnTo>
                    <a:pt x="30940" y="26284"/>
                  </a:lnTo>
                  <a:lnTo>
                    <a:pt x="35700" y="12935"/>
                  </a:lnTo>
                  <a:lnTo>
                    <a:pt x="35804" y="12573"/>
                  </a:lnTo>
                  <a:lnTo>
                    <a:pt x="35855" y="12263"/>
                  </a:lnTo>
                  <a:lnTo>
                    <a:pt x="35855" y="11900"/>
                  </a:lnTo>
                  <a:lnTo>
                    <a:pt x="35855" y="11590"/>
                  </a:lnTo>
                  <a:lnTo>
                    <a:pt x="35752" y="11280"/>
                  </a:lnTo>
                  <a:lnTo>
                    <a:pt x="35700" y="10969"/>
                  </a:lnTo>
                  <a:lnTo>
                    <a:pt x="35545" y="10659"/>
                  </a:lnTo>
                  <a:lnTo>
                    <a:pt x="35390" y="10348"/>
                  </a:lnTo>
                  <a:lnTo>
                    <a:pt x="35183" y="10090"/>
                  </a:lnTo>
                  <a:lnTo>
                    <a:pt x="34976" y="9831"/>
                  </a:lnTo>
                  <a:lnTo>
                    <a:pt x="34458" y="9314"/>
                  </a:lnTo>
                  <a:lnTo>
                    <a:pt x="33889" y="8951"/>
                  </a:lnTo>
                  <a:lnTo>
                    <a:pt x="33527" y="8744"/>
                  </a:lnTo>
                  <a:lnTo>
                    <a:pt x="33165" y="8641"/>
                  </a:lnTo>
                  <a:lnTo>
                    <a:pt x="32285" y="8331"/>
                  </a:lnTo>
                  <a:lnTo>
                    <a:pt x="8796" y="208"/>
                  </a:lnTo>
                  <a:lnTo>
                    <a:pt x="8331" y="104"/>
                  </a:lnTo>
                  <a:lnTo>
                    <a:pt x="7917"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4" name="Google Shape;5184;p33"/>
            <p:cNvSpPr/>
            <p:nvPr/>
          </p:nvSpPr>
          <p:spPr>
            <a:xfrm>
              <a:off x="1477250" y="2719075"/>
              <a:ext cx="177225" cy="473425"/>
            </a:xfrm>
            <a:custGeom>
              <a:avLst/>
              <a:gdLst/>
              <a:ahLst/>
              <a:cxnLst/>
              <a:rect l="l" t="t" r="r" b="b"/>
              <a:pathLst>
                <a:path w="7089" h="18937" extrusionOk="0">
                  <a:moveTo>
                    <a:pt x="3570" y="1"/>
                  </a:moveTo>
                  <a:lnTo>
                    <a:pt x="3518" y="52"/>
                  </a:lnTo>
                  <a:lnTo>
                    <a:pt x="3518" y="1656"/>
                  </a:lnTo>
                  <a:lnTo>
                    <a:pt x="3415" y="3415"/>
                  </a:lnTo>
                  <a:lnTo>
                    <a:pt x="3311" y="5278"/>
                  </a:lnTo>
                  <a:lnTo>
                    <a:pt x="3053" y="7192"/>
                  </a:lnTo>
                  <a:lnTo>
                    <a:pt x="2742" y="9106"/>
                  </a:lnTo>
                  <a:lnTo>
                    <a:pt x="2535" y="10089"/>
                  </a:lnTo>
                  <a:lnTo>
                    <a:pt x="2328" y="11021"/>
                  </a:lnTo>
                  <a:lnTo>
                    <a:pt x="2070" y="12004"/>
                  </a:lnTo>
                  <a:lnTo>
                    <a:pt x="1759" y="12935"/>
                  </a:lnTo>
                  <a:lnTo>
                    <a:pt x="1449" y="13815"/>
                  </a:lnTo>
                  <a:lnTo>
                    <a:pt x="1087" y="14694"/>
                  </a:lnTo>
                  <a:lnTo>
                    <a:pt x="569" y="16039"/>
                  </a:lnTo>
                  <a:lnTo>
                    <a:pt x="207" y="17126"/>
                  </a:lnTo>
                  <a:lnTo>
                    <a:pt x="52" y="18057"/>
                  </a:lnTo>
                  <a:lnTo>
                    <a:pt x="0" y="18833"/>
                  </a:lnTo>
                  <a:lnTo>
                    <a:pt x="362" y="18937"/>
                  </a:lnTo>
                  <a:lnTo>
                    <a:pt x="1035" y="18937"/>
                  </a:lnTo>
                  <a:lnTo>
                    <a:pt x="1345" y="18833"/>
                  </a:lnTo>
                  <a:lnTo>
                    <a:pt x="1604" y="18678"/>
                  </a:lnTo>
                  <a:lnTo>
                    <a:pt x="1811" y="18471"/>
                  </a:lnTo>
                  <a:lnTo>
                    <a:pt x="2018" y="18212"/>
                  </a:lnTo>
                  <a:lnTo>
                    <a:pt x="2173" y="17954"/>
                  </a:lnTo>
                  <a:lnTo>
                    <a:pt x="6933" y="4605"/>
                  </a:lnTo>
                  <a:lnTo>
                    <a:pt x="7037" y="4243"/>
                  </a:lnTo>
                  <a:lnTo>
                    <a:pt x="7088" y="3933"/>
                  </a:lnTo>
                  <a:lnTo>
                    <a:pt x="7088" y="3570"/>
                  </a:lnTo>
                  <a:lnTo>
                    <a:pt x="7088" y="3260"/>
                  </a:lnTo>
                  <a:lnTo>
                    <a:pt x="6985" y="2950"/>
                  </a:lnTo>
                  <a:lnTo>
                    <a:pt x="6933" y="2639"/>
                  </a:lnTo>
                  <a:lnTo>
                    <a:pt x="6778" y="2329"/>
                  </a:lnTo>
                  <a:lnTo>
                    <a:pt x="6623" y="2018"/>
                  </a:lnTo>
                  <a:lnTo>
                    <a:pt x="6416" y="1760"/>
                  </a:lnTo>
                  <a:lnTo>
                    <a:pt x="6209" y="1501"/>
                  </a:lnTo>
                  <a:lnTo>
                    <a:pt x="5691" y="984"/>
                  </a:lnTo>
                  <a:lnTo>
                    <a:pt x="5122" y="621"/>
                  </a:lnTo>
                  <a:lnTo>
                    <a:pt x="4760" y="414"/>
                  </a:lnTo>
                  <a:lnTo>
                    <a:pt x="4398" y="311"/>
                  </a:lnTo>
                  <a:lnTo>
                    <a:pt x="3570"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5" name="Google Shape;5185;p33"/>
            <p:cNvSpPr/>
            <p:nvPr/>
          </p:nvSpPr>
          <p:spPr>
            <a:xfrm>
              <a:off x="1257350" y="1399750"/>
              <a:ext cx="781275" cy="1045150"/>
            </a:xfrm>
            <a:custGeom>
              <a:avLst/>
              <a:gdLst/>
              <a:ahLst/>
              <a:cxnLst/>
              <a:rect l="l" t="t" r="r" b="b"/>
              <a:pathLst>
                <a:path w="31251" h="41806" extrusionOk="0">
                  <a:moveTo>
                    <a:pt x="31199" y="1"/>
                  </a:moveTo>
                  <a:lnTo>
                    <a:pt x="30474" y="363"/>
                  </a:lnTo>
                  <a:lnTo>
                    <a:pt x="28457" y="1449"/>
                  </a:lnTo>
                  <a:lnTo>
                    <a:pt x="27112" y="2277"/>
                  </a:lnTo>
                  <a:lnTo>
                    <a:pt x="25559" y="3209"/>
                  </a:lnTo>
                  <a:lnTo>
                    <a:pt x="23852" y="4295"/>
                  </a:lnTo>
                  <a:lnTo>
                    <a:pt x="22041" y="5537"/>
                  </a:lnTo>
                  <a:lnTo>
                    <a:pt x="20127" y="6882"/>
                  </a:lnTo>
                  <a:lnTo>
                    <a:pt x="18161" y="8382"/>
                  </a:lnTo>
                  <a:lnTo>
                    <a:pt x="16246" y="9935"/>
                  </a:lnTo>
                  <a:lnTo>
                    <a:pt x="14384" y="11642"/>
                  </a:lnTo>
                  <a:lnTo>
                    <a:pt x="13453" y="12521"/>
                  </a:lnTo>
                  <a:lnTo>
                    <a:pt x="12573" y="13453"/>
                  </a:lnTo>
                  <a:lnTo>
                    <a:pt x="11694" y="14332"/>
                  </a:lnTo>
                  <a:lnTo>
                    <a:pt x="10866" y="15315"/>
                  </a:lnTo>
                  <a:lnTo>
                    <a:pt x="10090" y="16247"/>
                  </a:lnTo>
                  <a:lnTo>
                    <a:pt x="9365" y="17230"/>
                  </a:lnTo>
                  <a:lnTo>
                    <a:pt x="8693" y="18213"/>
                  </a:lnTo>
                  <a:lnTo>
                    <a:pt x="8072" y="19247"/>
                  </a:lnTo>
                  <a:lnTo>
                    <a:pt x="6985" y="21213"/>
                  </a:lnTo>
                  <a:lnTo>
                    <a:pt x="6002" y="23128"/>
                  </a:lnTo>
                  <a:lnTo>
                    <a:pt x="5071" y="25042"/>
                  </a:lnTo>
                  <a:lnTo>
                    <a:pt x="4243" y="26905"/>
                  </a:lnTo>
                  <a:lnTo>
                    <a:pt x="3519" y="28715"/>
                  </a:lnTo>
                  <a:lnTo>
                    <a:pt x="2846" y="30423"/>
                  </a:lnTo>
                  <a:lnTo>
                    <a:pt x="2277" y="32078"/>
                  </a:lnTo>
                  <a:lnTo>
                    <a:pt x="1760" y="33579"/>
                  </a:lnTo>
                  <a:lnTo>
                    <a:pt x="932" y="36269"/>
                  </a:lnTo>
                  <a:lnTo>
                    <a:pt x="415" y="38287"/>
                  </a:lnTo>
                  <a:lnTo>
                    <a:pt x="104" y="39632"/>
                  </a:lnTo>
                  <a:lnTo>
                    <a:pt x="1" y="40098"/>
                  </a:lnTo>
                  <a:lnTo>
                    <a:pt x="725" y="40408"/>
                  </a:lnTo>
                  <a:lnTo>
                    <a:pt x="2432" y="41133"/>
                  </a:lnTo>
                  <a:lnTo>
                    <a:pt x="3364" y="41443"/>
                  </a:lnTo>
                  <a:lnTo>
                    <a:pt x="4295" y="41702"/>
                  </a:lnTo>
                  <a:lnTo>
                    <a:pt x="4709" y="41753"/>
                  </a:lnTo>
                  <a:lnTo>
                    <a:pt x="5019" y="41805"/>
                  </a:lnTo>
                  <a:lnTo>
                    <a:pt x="5330" y="41753"/>
                  </a:lnTo>
                  <a:lnTo>
                    <a:pt x="5537" y="41702"/>
                  </a:lnTo>
                  <a:lnTo>
                    <a:pt x="5640" y="41495"/>
                  </a:lnTo>
                  <a:lnTo>
                    <a:pt x="5847" y="41133"/>
                  </a:lnTo>
                  <a:lnTo>
                    <a:pt x="6416" y="39684"/>
                  </a:lnTo>
                  <a:lnTo>
                    <a:pt x="8434" y="34976"/>
                  </a:lnTo>
                  <a:lnTo>
                    <a:pt x="9676" y="32130"/>
                  </a:lnTo>
                  <a:lnTo>
                    <a:pt x="11021" y="29181"/>
                  </a:lnTo>
                  <a:lnTo>
                    <a:pt x="12470" y="26335"/>
                  </a:lnTo>
                  <a:lnTo>
                    <a:pt x="13142" y="24990"/>
                  </a:lnTo>
                  <a:lnTo>
                    <a:pt x="13867" y="23800"/>
                  </a:lnTo>
                  <a:lnTo>
                    <a:pt x="14591" y="22610"/>
                  </a:lnTo>
                  <a:lnTo>
                    <a:pt x="15419" y="21576"/>
                  </a:lnTo>
                  <a:lnTo>
                    <a:pt x="16350" y="20541"/>
                  </a:lnTo>
                  <a:lnTo>
                    <a:pt x="17281" y="19610"/>
                  </a:lnTo>
                  <a:lnTo>
                    <a:pt x="18213" y="18730"/>
                  </a:lnTo>
                  <a:lnTo>
                    <a:pt x="19247" y="17902"/>
                  </a:lnTo>
                  <a:lnTo>
                    <a:pt x="20230" y="17126"/>
                  </a:lnTo>
                  <a:lnTo>
                    <a:pt x="21265" y="16402"/>
                  </a:lnTo>
                  <a:lnTo>
                    <a:pt x="23283" y="14953"/>
                  </a:lnTo>
                  <a:lnTo>
                    <a:pt x="25197" y="13504"/>
                  </a:lnTo>
                  <a:lnTo>
                    <a:pt x="26077" y="12780"/>
                  </a:lnTo>
                  <a:lnTo>
                    <a:pt x="26905" y="12056"/>
                  </a:lnTo>
                  <a:lnTo>
                    <a:pt x="27629" y="11280"/>
                  </a:lnTo>
                  <a:lnTo>
                    <a:pt x="28301" y="10504"/>
                  </a:lnTo>
                  <a:lnTo>
                    <a:pt x="28922" y="9676"/>
                  </a:lnTo>
                  <a:lnTo>
                    <a:pt x="29440" y="8796"/>
                  </a:lnTo>
                  <a:lnTo>
                    <a:pt x="29854" y="7917"/>
                  </a:lnTo>
                  <a:lnTo>
                    <a:pt x="30216" y="6985"/>
                  </a:lnTo>
                  <a:lnTo>
                    <a:pt x="30474" y="6106"/>
                  </a:lnTo>
                  <a:lnTo>
                    <a:pt x="30733" y="5226"/>
                  </a:lnTo>
                  <a:lnTo>
                    <a:pt x="30888" y="4399"/>
                  </a:lnTo>
                  <a:lnTo>
                    <a:pt x="31044" y="3622"/>
                  </a:lnTo>
                  <a:lnTo>
                    <a:pt x="31199" y="2174"/>
                  </a:lnTo>
                  <a:lnTo>
                    <a:pt x="31251" y="984"/>
                  </a:lnTo>
                  <a:lnTo>
                    <a:pt x="31199" y="260"/>
                  </a:lnTo>
                  <a:lnTo>
                    <a:pt x="31199" y="1"/>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6" name="Google Shape;5186;p33"/>
            <p:cNvSpPr/>
            <p:nvPr/>
          </p:nvSpPr>
          <p:spPr>
            <a:xfrm>
              <a:off x="1257350" y="1399750"/>
              <a:ext cx="781275" cy="1045150"/>
            </a:xfrm>
            <a:custGeom>
              <a:avLst/>
              <a:gdLst/>
              <a:ahLst/>
              <a:cxnLst/>
              <a:rect l="l" t="t" r="r" b="b"/>
              <a:pathLst>
                <a:path w="31251" h="41806" fill="none" extrusionOk="0">
                  <a:moveTo>
                    <a:pt x="8072" y="19247"/>
                  </a:moveTo>
                  <a:lnTo>
                    <a:pt x="8072" y="19247"/>
                  </a:lnTo>
                  <a:lnTo>
                    <a:pt x="6985" y="21213"/>
                  </a:lnTo>
                  <a:lnTo>
                    <a:pt x="6002" y="23128"/>
                  </a:lnTo>
                  <a:lnTo>
                    <a:pt x="5071" y="25042"/>
                  </a:lnTo>
                  <a:lnTo>
                    <a:pt x="4243" y="26905"/>
                  </a:lnTo>
                  <a:lnTo>
                    <a:pt x="3519" y="28715"/>
                  </a:lnTo>
                  <a:lnTo>
                    <a:pt x="2846" y="30423"/>
                  </a:lnTo>
                  <a:lnTo>
                    <a:pt x="2277" y="32078"/>
                  </a:lnTo>
                  <a:lnTo>
                    <a:pt x="1760" y="33579"/>
                  </a:lnTo>
                  <a:lnTo>
                    <a:pt x="932" y="36269"/>
                  </a:lnTo>
                  <a:lnTo>
                    <a:pt x="415" y="38287"/>
                  </a:lnTo>
                  <a:lnTo>
                    <a:pt x="104" y="39632"/>
                  </a:lnTo>
                  <a:lnTo>
                    <a:pt x="1" y="40098"/>
                  </a:lnTo>
                  <a:lnTo>
                    <a:pt x="1" y="40098"/>
                  </a:lnTo>
                  <a:lnTo>
                    <a:pt x="725" y="40408"/>
                  </a:lnTo>
                  <a:lnTo>
                    <a:pt x="2432" y="41133"/>
                  </a:lnTo>
                  <a:lnTo>
                    <a:pt x="3364" y="41443"/>
                  </a:lnTo>
                  <a:lnTo>
                    <a:pt x="4295" y="41702"/>
                  </a:lnTo>
                  <a:lnTo>
                    <a:pt x="4709" y="41753"/>
                  </a:lnTo>
                  <a:lnTo>
                    <a:pt x="5019" y="41805"/>
                  </a:lnTo>
                  <a:lnTo>
                    <a:pt x="5330" y="41753"/>
                  </a:lnTo>
                  <a:lnTo>
                    <a:pt x="5537" y="41702"/>
                  </a:lnTo>
                  <a:lnTo>
                    <a:pt x="5537" y="41702"/>
                  </a:lnTo>
                  <a:lnTo>
                    <a:pt x="5640" y="41495"/>
                  </a:lnTo>
                  <a:lnTo>
                    <a:pt x="5847" y="41133"/>
                  </a:lnTo>
                  <a:lnTo>
                    <a:pt x="6416" y="39684"/>
                  </a:lnTo>
                  <a:lnTo>
                    <a:pt x="8434" y="34976"/>
                  </a:lnTo>
                  <a:lnTo>
                    <a:pt x="9676" y="32130"/>
                  </a:lnTo>
                  <a:lnTo>
                    <a:pt x="11021" y="29181"/>
                  </a:lnTo>
                  <a:lnTo>
                    <a:pt x="12470" y="26335"/>
                  </a:lnTo>
                  <a:lnTo>
                    <a:pt x="13142" y="24990"/>
                  </a:lnTo>
                  <a:lnTo>
                    <a:pt x="13867" y="23800"/>
                  </a:lnTo>
                  <a:lnTo>
                    <a:pt x="13867" y="23800"/>
                  </a:lnTo>
                  <a:lnTo>
                    <a:pt x="14591" y="22610"/>
                  </a:lnTo>
                  <a:lnTo>
                    <a:pt x="15419" y="21576"/>
                  </a:lnTo>
                  <a:lnTo>
                    <a:pt x="16350" y="20541"/>
                  </a:lnTo>
                  <a:lnTo>
                    <a:pt x="17281" y="19610"/>
                  </a:lnTo>
                  <a:lnTo>
                    <a:pt x="18213" y="18730"/>
                  </a:lnTo>
                  <a:lnTo>
                    <a:pt x="19247" y="17902"/>
                  </a:lnTo>
                  <a:lnTo>
                    <a:pt x="20230" y="17126"/>
                  </a:lnTo>
                  <a:lnTo>
                    <a:pt x="21265" y="16402"/>
                  </a:lnTo>
                  <a:lnTo>
                    <a:pt x="23283" y="14953"/>
                  </a:lnTo>
                  <a:lnTo>
                    <a:pt x="25197" y="13504"/>
                  </a:lnTo>
                  <a:lnTo>
                    <a:pt x="26077" y="12780"/>
                  </a:lnTo>
                  <a:lnTo>
                    <a:pt x="26905" y="12056"/>
                  </a:lnTo>
                  <a:lnTo>
                    <a:pt x="27629" y="11280"/>
                  </a:lnTo>
                  <a:lnTo>
                    <a:pt x="28301" y="10504"/>
                  </a:lnTo>
                  <a:lnTo>
                    <a:pt x="28301" y="10504"/>
                  </a:lnTo>
                  <a:lnTo>
                    <a:pt x="28922" y="9676"/>
                  </a:lnTo>
                  <a:lnTo>
                    <a:pt x="29440" y="8796"/>
                  </a:lnTo>
                  <a:lnTo>
                    <a:pt x="29854" y="7917"/>
                  </a:lnTo>
                  <a:lnTo>
                    <a:pt x="30216" y="6985"/>
                  </a:lnTo>
                  <a:lnTo>
                    <a:pt x="30474" y="6106"/>
                  </a:lnTo>
                  <a:lnTo>
                    <a:pt x="30733" y="5226"/>
                  </a:lnTo>
                  <a:lnTo>
                    <a:pt x="30888" y="4399"/>
                  </a:lnTo>
                  <a:lnTo>
                    <a:pt x="31044" y="3622"/>
                  </a:lnTo>
                  <a:lnTo>
                    <a:pt x="31199" y="2174"/>
                  </a:lnTo>
                  <a:lnTo>
                    <a:pt x="31251" y="984"/>
                  </a:lnTo>
                  <a:lnTo>
                    <a:pt x="31199" y="260"/>
                  </a:lnTo>
                  <a:lnTo>
                    <a:pt x="31199" y="1"/>
                  </a:lnTo>
                  <a:lnTo>
                    <a:pt x="31199" y="1"/>
                  </a:lnTo>
                  <a:lnTo>
                    <a:pt x="30474" y="363"/>
                  </a:lnTo>
                  <a:lnTo>
                    <a:pt x="28457" y="1449"/>
                  </a:lnTo>
                  <a:lnTo>
                    <a:pt x="27112" y="2277"/>
                  </a:lnTo>
                  <a:lnTo>
                    <a:pt x="25559" y="3209"/>
                  </a:lnTo>
                  <a:lnTo>
                    <a:pt x="23852" y="4295"/>
                  </a:lnTo>
                  <a:lnTo>
                    <a:pt x="22041" y="5537"/>
                  </a:lnTo>
                  <a:lnTo>
                    <a:pt x="20127" y="6882"/>
                  </a:lnTo>
                  <a:lnTo>
                    <a:pt x="18161" y="8382"/>
                  </a:lnTo>
                  <a:lnTo>
                    <a:pt x="16246" y="9935"/>
                  </a:lnTo>
                  <a:lnTo>
                    <a:pt x="14384" y="11642"/>
                  </a:lnTo>
                  <a:lnTo>
                    <a:pt x="13453" y="12521"/>
                  </a:lnTo>
                  <a:lnTo>
                    <a:pt x="12573" y="13453"/>
                  </a:lnTo>
                  <a:lnTo>
                    <a:pt x="11694" y="14332"/>
                  </a:lnTo>
                  <a:lnTo>
                    <a:pt x="10866" y="15315"/>
                  </a:lnTo>
                  <a:lnTo>
                    <a:pt x="10090" y="16247"/>
                  </a:lnTo>
                  <a:lnTo>
                    <a:pt x="9365" y="17230"/>
                  </a:lnTo>
                  <a:lnTo>
                    <a:pt x="8693" y="18213"/>
                  </a:lnTo>
                  <a:lnTo>
                    <a:pt x="8072" y="1924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7" name="Google Shape;5187;p33"/>
            <p:cNvSpPr/>
            <p:nvPr/>
          </p:nvSpPr>
          <p:spPr>
            <a:xfrm>
              <a:off x="1257350" y="1438550"/>
              <a:ext cx="708850" cy="1006350"/>
            </a:xfrm>
            <a:custGeom>
              <a:avLst/>
              <a:gdLst/>
              <a:ahLst/>
              <a:cxnLst/>
              <a:rect l="l" t="t" r="r" b="b"/>
              <a:pathLst>
                <a:path w="28354" h="40254" extrusionOk="0">
                  <a:moveTo>
                    <a:pt x="28353" y="1"/>
                  </a:moveTo>
                  <a:lnTo>
                    <a:pt x="26232" y="1243"/>
                  </a:lnTo>
                  <a:lnTo>
                    <a:pt x="23697" y="2847"/>
                  </a:lnTo>
                  <a:lnTo>
                    <a:pt x="22352" y="3726"/>
                  </a:lnTo>
                  <a:lnTo>
                    <a:pt x="20955" y="4709"/>
                  </a:lnTo>
                  <a:lnTo>
                    <a:pt x="19506" y="5796"/>
                  </a:lnTo>
                  <a:lnTo>
                    <a:pt x="18057" y="6882"/>
                  </a:lnTo>
                  <a:lnTo>
                    <a:pt x="16660" y="8072"/>
                  </a:lnTo>
                  <a:lnTo>
                    <a:pt x="15212" y="9314"/>
                  </a:lnTo>
                  <a:lnTo>
                    <a:pt x="13867" y="10607"/>
                  </a:lnTo>
                  <a:lnTo>
                    <a:pt x="12521" y="11901"/>
                  </a:lnTo>
                  <a:lnTo>
                    <a:pt x="11280" y="13298"/>
                  </a:lnTo>
                  <a:lnTo>
                    <a:pt x="10090" y="14746"/>
                  </a:lnTo>
                  <a:lnTo>
                    <a:pt x="9003" y="16195"/>
                  </a:lnTo>
                  <a:lnTo>
                    <a:pt x="8537" y="16919"/>
                  </a:lnTo>
                  <a:lnTo>
                    <a:pt x="8072" y="17695"/>
                  </a:lnTo>
                  <a:lnTo>
                    <a:pt x="6882" y="19817"/>
                  </a:lnTo>
                  <a:lnTo>
                    <a:pt x="6209" y="21162"/>
                  </a:lnTo>
                  <a:lnTo>
                    <a:pt x="5537" y="22507"/>
                  </a:lnTo>
                  <a:lnTo>
                    <a:pt x="4347" y="25094"/>
                  </a:lnTo>
                  <a:lnTo>
                    <a:pt x="3260" y="27784"/>
                  </a:lnTo>
                  <a:lnTo>
                    <a:pt x="2329" y="30319"/>
                  </a:lnTo>
                  <a:lnTo>
                    <a:pt x="1553" y="32596"/>
                  </a:lnTo>
                  <a:lnTo>
                    <a:pt x="984" y="34614"/>
                  </a:lnTo>
                  <a:lnTo>
                    <a:pt x="518" y="36269"/>
                  </a:lnTo>
                  <a:lnTo>
                    <a:pt x="208" y="37459"/>
                  </a:lnTo>
                  <a:lnTo>
                    <a:pt x="1" y="38546"/>
                  </a:lnTo>
                  <a:lnTo>
                    <a:pt x="570" y="38804"/>
                  </a:lnTo>
                  <a:lnTo>
                    <a:pt x="1967" y="39374"/>
                  </a:lnTo>
                  <a:lnTo>
                    <a:pt x="2795" y="39684"/>
                  </a:lnTo>
                  <a:lnTo>
                    <a:pt x="3622" y="39943"/>
                  </a:lnTo>
                  <a:lnTo>
                    <a:pt x="4398" y="40150"/>
                  </a:lnTo>
                  <a:lnTo>
                    <a:pt x="4761" y="40201"/>
                  </a:lnTo>
                  <a:lnTo>
                    <a:pt x="5071" y="40253"/>
                  </a:lnTo>
                  <a:lnTo>
                    <a:pt x="5330" y="40201"/>
                  </a:lnTo>
                  <a:lnTo>
                    <a:pt x="5537" y="40150"/>
                  </a:lnTo>
                  <a:lnTo>
                    <a:pt x="5640" y="39943"/>
                  </a:lnTo>
                  <a:lnTo>
                    <a:pt x="5847" y="39581"/>
                  </a:lnTo>
                  <a:lnTo>
                    <a:pt x="6416" y="38132"/>
                  </a:lnTo>
                  <a:lnTo>
                    <a:pt x="8434" y="33424"/>
                  </a:lnTo>
                  <a:lnTo>
                    <a:pt x="9676" y="30578"/>
                  </a:lnTo>
                  <a:lnTo>
                    <a:pt x="11021" y="27629"/>
                  </a:lnTo>
                  <a:lnTo>
                    <a:pt x="12470" y="24783"/>
                  </a:lnTo>
                  <a:lnTo>
                    <a:pt x="13142" y="23438"/>
                  </a:lnTo>
                  <a:lnTo>
                    <a:pt x="13867" y="22248"/>
                  </a:lnTo>
                  <a:lnTo>
                    <a:pt x="14384" y="21369"/>
                  </a:lnTo>
                  <a:lnTo>
                    <a:pt x="15005" y="20593"/>
                  </a:lnTo>
                  <a:lnTo>
                    <a:pt x="15574" y="19817"/>
                  </a:lnTo>
                  <a:lnTo>
                    <a:pt x="16246" y="19092"/>
                  </a:lnTo>
                  <a:lnTo>
                    <a:pt x="16919" y="18420"/>
                  </a:lnTo>
                  <a:lnTo>
                    <a:pt x="17592" y="17747"/>
                  </a:lnTo>
                  <a:lnTo>
                    <a:pt x="19040" y="16505"/>
                  </a:lnTo>
                  <a:lnTo>
                    <a:pt x="20955" y="11849"/>
                  </a:lnTo>
                  <a:lnTo>
                    <a:pt x="22662" y="7813"/>
                  </a:lnTo>
                  <a:lnTo>
                    <a:pt x="23438" y="6106"/>
                  </a:lnTo>
                  <a:lnTo>
                    <a:pt x="24059" y="4709"/>
                  </a:lnTo>
                  <a:lnTo>
                    <a:pt x="24576" y="3674"/>
                  </a:lnTo>
                  <a:lnTo>
                    <a:pt x="24990" y="3002"/>
                  </a:lnTo>
                  <a:lnTo>
                    <a:pt x="25301" y="2588"/>
                  </a:lnTo>
                  <a:lnTo>
                    <a:pt x="25663" y="2174"/>
                  </a:lnTo>
                  <a:lnTo>
                    <a:pt x="26491" y="1398"/>
                  </a:lnTo>
                  <a:lnTo>
                    <a:pt x="27370" y="674"/>
                  </a:lnTo>
                  <a:lnTo>
                    <a:pt x="28353" y="1"/>
                  </a:lnTo>
                  <a:close/>
                </a:path>
              </a:pathLst>
            </a:custGeom>
            <a:solidFill>
              <a:srgbClr val="E8A70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8" name="Google Shape;5188;p33"/>
            <p:cNvSpPr/>
            <p:nvPr/>
          </p:nvSpPr>
          <p:spPr>
            <a:xfrm>
              <a:off x="1257350" y="1438550"/>
              <a:ext cx="708850" cy="1006350"/>
            </a:xfrm>
            <a:custGeom>
              <a:avLst/>
              <a:gdLst/>
              <a:ahLst/>
              <a:cxnLst/>
              <a:rect l="l" t="t" r="r" b="b"/>
              <a:pathLst>
                <a:path w="28354" h="40254" fill="none" extrusionOk="0">
                  <a:moveTo>
                    <a:pt x="28353" y="1"/>
                  </a:moveTo>
                  <a:lnTo>
                    <a:pt x="28353" y="1"/>
                  </a:lnTo>
                  <a:lnTo>
                    <a:pt x="26232" y="1243"/>
                  </a:lnTo>
                  <a:lnTo>
                    <a:pt x="23697" y="2847"/>
                  </a:lnTo>
                  <a:lnTo>
                    <a:pt x="22352" y="3726"/>
                  </a:lnTo>
                  <a:lnTo>
                    <a:pt x="20955" y="4709"/>
                  </a:lnTo>
                  <a:lnTo>
                    <a:pt x="19506" y="5796"/>
                  </a:lnTo>
                  <a:lnTo>
                    <a:pt x="18057" y="6882"/>
                  </a:lnTo>
                  <a:lnTo>
                    <a:pt x="16660" y="8072"/>
                  </a:lnTo>
                  <a:lnTo>
                    <a:pt x="15212" y="9314"/>
                  </a:lnTo>
                  <a:lnTo>
                    <a:pt x="13867" y="10607"/>
                  </a:lnTo>
                  <a:lnTo>
                    <a:pt x="12521" y="11901"/>
                  </a:lnTo>
                  <a:lnTo>
                    <a:pt x="11280" y="13298"/>
                  </a:lnTo>
                  <a:lnTo>
                    <a:pt x="10090" y="14746"/>
                  </a:lnTo>
                  <a:lnTo>
                    <a:pt x="9003" y="16195"/>
                  </a:lnTo>
                  <a:lnTo>
                    <a:pt x="8537" y="16919"/>
                  </a:lnTo>
                  <a:lnTo>
                    <a:pt x="8072" y="17695"/>
                  </a:lnTo>
                  <a:lnTo>
                    <a:pt x="8072" y="17695"/>
                  </a:lnTo>
                  <a:lnTo>
                    <a:pt x="6882" y="19817"/>
                  </a:lnTo>
                  <a:lnTo>
                    <a:pt x="6882" y="19817"/>
                  </a:lnTo>
                  <a:lnTo>
                    <a:pt x="6209" y="21162"/>
                  </a:lnTo>
                  <a:lnTo>
                    <a:pt x="5537" y="22507"/>
                  </a:lnTo>
                  <a:lnTo>
                    <a:pt x="4347" y="25094"/>
                  </a:lnTo>
                  <a:lnTo>
                    <a:pt x="4347" y="25094"/>
                  </a:lnTo>
                  <a:lnTo>
                    <a:pt x="3260" y="27784"/>
                  </a:lnTo>
                  <a:lnTo>
                    <a:pt x="2329" y="30319"/>
                  </a:lnTo>
                  <a:lnTo>
                    <a:pt x="1553" y="32596"/>
                  </a:lnTo>
                  <a:lnTo>
                    <a:pt x="984" y="34614"/>
                  </a:lnTo>
                  <a:lnTo>
                    <a:pt x="518" y="36269"/>
                  </a:lnTo>
                  <a:lnTo>
                    <a:pt x="208" y="37459"/>
                  </a:lnTo>
                  <a:lnTo>
                    <a:pt x="1" y="38546"/>
                  </a:lnTo>
                  <a:lnTo>
                    <a:pt x="1" y="38546"/>
                  </a:lnTo>
                  <a:lnTo>
                    <a:pt x="570" y="38804"/>
                  </a:lnTo>
                  <a:lnTo>
                    <a:pt x="1967" y="39374"/>
                  </a:lnTo>
                  <a:lnTo>
                    <a:pt x="2795" y="39684"/>
                  </a:lnTo>
                  <a:lnTo>
                    <a:pt x="3622" y="39943"/>
                  </a:lnTo>
                  <a:lnTo>
                    <a:pt x="4398" y="40150"/>
                  </a:lnTo>
                  <a:lnTo>
                    <a:pt x="4761" y="40201"/>
                  </a:lnTo>
                  <a:lnTo>
                    <a:pt x="5071" y="40253"/>
                  </a:lnTo>
                  <a:lnTo>
                    <a:pt x="5071" y="40253"/>
                  </a:lnTo>
                  <a:lnTo>
                    <a:pt x="5330" y="40201"/>
                  </a:lnTo>
                  <a:lnTo>
                    <a:pt x="5537" y="40150"/>
                  </a:lnTo>
                  <a:lnTo>
                    <a:pt x="5537" y="40150"/>
                  </a:lnTo>
                  <a:lnTo>
                    <a:pt x="5640" y="39943"/>
                  </a:lnTo>
                  <a:lnTo>
                    <a:pt x="5847" y="39581"/>
                  </a:lnTo>
                  <a:lnTo>
                    <a:pt x="6416" y="38132"/>
                  </a:lnTo>
                  <a:lnTo>
                    <a:pt x="8434" y="33424"/>
                  </a:lnTo>
                  <a:lnTo>
                    <a:pt x="9676" y="30578"/>
                  </a:lnTo>
                  <a:lnTo>
                    <a:pt x="11021" y="27629"/>
                  </a:lnTo>
                  <a:lnTo>
                    <a:pt x="12470" y="24783"/>
                  </a:lnTo>
                  <a:lnTo>
                    <a:pt x="13142" y="23438"/>
                  </a:lnTo>
                  <a:lnTo>
                    <a:pt x="13867" y="22248"/>
                  </a:lnTo>
                  <a:lnTo>
                    <a:pt x="13867" y="22248"/>
                  </a:lnTo>
                  <a:lnTo>
                    <a:pt x="14384" y="21369"/>
                  </a:lnTo>
                  <a:lnTo>
                    <a:pt x="15005" y="20593"/>
                  </a:lnTo>
                  <a:lnTo>
                    <a:pt x="15574" y="19817"/>
                  </a:lnTo>
                  <a:lnTo>
                    <a:pt x="16246" y="19092"/>
                  </a:lnTo>
                  <a:lnTo>
                    <a:pt x="16919" y="18420"/>
                  </a:lnTo>
                  <a:lnTo>
                    <a:pt x="17592" y="17747"/>
                  </a:lnTo>
                  <a:lnTo>
                    <a:pt x="19040" y="16505"/>
                  </a:lnTo>
                  <a:lnTo>
                    <a:pt x="19040" y="16505"/>
                  </a:lnTo>
                  <a:lnTo>
                    <a:pt x="20955" y="11849"/>
                  </a:lnTo>
                  <a:lnTo>
                    <a:pt x="22662" y="7813"/>
                  </a:lnTo>
                  <a:lnTo>
                    <a:pt x="23438" y="6106"/>
                  </a:lnTo>
                  <a:lnTo>
                    <a:pt x="24059" y="4709"/>
                  </a:lnTo>
                  <a:lnTo>
                    <a:pt x="24576" y="3674"/>
                  </a:lnTo>
                  <a:lnTo>
                    <a:pt x="24990" y="3002"/>
                  </a:lnTo>
                  <a:lnTo>
                    <a:pt x="24990" y="3002"/>
                  </a:lnTo>
                  <a:lnTo>
                    <a:pt x="25301" y="2588"/>
                  </a:lnTo>
                  <a:lnTo>
                    <a:pt x="25663" y="2174"/>
                  </a:lnTo>
                  <a:lnTo>
                    <a:pt x="26491" y="1398"/>
                  </a:lnTo>
                  <a:lnTo>
                    <a:pt x="27370" y="674"/>
                  </a:lnTo>
                  <a:lnTo>
                    <a:pt x="2835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9" name="Google Shape;5189;p33"/>
            <p:cNvSpPr/>
            <p:nvPr/>
          </p:nvSpPr>
          <p:spPr>
            <a:xfrm>
              <a:off x="3334650" y="2175825"/>
              <a:ext cx="372525" cy="227675"/>
            </a:xfrm>
            <a:custGeom>
              <a:avLst/>
              <a:gdLst/>
              <a:ahLst/>
              <a:cxnLst/>
              <a:rect l="l" t="t" r="r" b="b"/>
              <a:pathLst>
                <a:path w="14901" h="9107" extrusionOk="0">
                  <a:moveTo>
                    <a:pt x="5071" y="1"/>
                  </a:moveTo>
                  <a:lnTo>
                    <a:pt x="4967" y="104"/>
                  </a:lnTo>
                  <a:lnTo>
                    <a:pt x="4812" y="311"/>
                  </a:lnTo>
                  <a:lnTo>
                    <a:pt x="4760" y="518"/>
                  </a:lnTo>
                  <a:lnTo>
                    <a:pt x="4760" y="725"/>
                  </a:lnTo>
                  <a:lnTo>
                    <a:pt x="4760" y="880"/>
                  </a:lnTo>
                  <a:lnTo>
                    <a:pt x="4812" y="1035"/>
                  </a:lnTo>
                  <a:lnTo>
                    <a:pt x="4967" y="1346"/>
                  </a:lnTo>
                  <a:lnTo>
                    <a:pt x="5122" y="1604"/>
                  </a:lnTo>
                  <a:lnTo>
                    <a:pt x="5329" y="1811"/>
                  </a:lnTo>
                  <a:lnTo>
                    <a:pt x="5433" y="2018"/>
                  </a:lnTo>
                  <a:lnTo>
                    <a:pt x="5433" y="2122"/>
                  </a:lnTo>
                  <a:lnTo>
                    <a:pt x="5433" y="2174"/>
                  </a:lnTo>
                  <a:lnTo>
                    <a:pt x="5381" y="2277"/>
                  </a:lnTo>
                  <a:lnTo>
                    <a:pt x="5278" y="2381"/>
                  </a:lnTo>
                  <a:lnTo>
                    <a:pt x="4812" y="2691"/>
                  </a:lnTo>
                  <a:lnTo>
                    <a:pt x="4088" y="3053"/>
                  </a:lnTo>
                  <a:lnTo>
                    <a:pt x="3156" y="3519"/>
                  </a:lnTo>
                  <a:lnTo>
                    <a:pt x="2173" y="4036"/>
                  </a:lnTo>
                  <a:lnTo>
                    <a:pt x="1294" y="4605"/>
                  </a:lnTo>
                  <a:lnTo>
                    <a:pt x="880" y="4916"/>
                  </a:lnTo>
                  <a:lnTo>
                    <a:pt x="569" y="5226"/>
                  </a:lnTo>
                  <a:lnTo>
                    <a:pt x="311" y="5537"/>
                  </a:lnTo>
                  <a:lnTo>
                    <a:pt x="104" y="5847"/>
                  </a:lnTo>
                  <a:lnTo>
                    <a:pt x="0" y="6209"/>
                  </a:lnTo>
                  <a:lnTo>
                    <a:pt x="52" y="6520"/>
                  </a:lnTo>
                  <a:lnTo>
                    <a:pt x="207" y="6933"/>
                  </a:lnTo>
                  <a:lnTo>
                    <a:pt x="414" y="7347"/>
                  </a:lnTo>
                  <a:lnTo>
                    <a:pt x="673" y="7710"/>
                  </a:lnTo>
                  <a:lnTo>
                    <a:pt x="983" y="8020"/>
                  </a:lnTo>
                  <a:lnTo>
                    <a:pt x="1345" y="8330"/>
                  </a:lnTo>
                  <a:lnTo>
                    <a:pt x="1708" y="8589"/>
                  </a:lnTo>
                  <a:lnTo>
                    <a:pt x="2121" y="8796"/>
                  </a:lnTo>
                  <a:lnTo>
                    <a:pt x="2535" y="8951"/>
                  </a:lnTo>
                  <a:lnTo>
                    <a:pt x="3001" y="9055"/>
                  </a:lnTo>
                  <a:lnTo>
                    <a:pt x="3467" y="9106"/>
                  </a:lnTo>
                  <a:lnTo>
                    <a:pt x="3932" y="9055"/>
                  </a:lnTo>
                  <a:lnTo>
                    <a:pt x="4398" y="9003"/>
                  </a:lnTo>
                  <a:lnTo>
                    <a:pt x="4812" y="8848"/>
                  </a:lnTo>
                  <a:lnTo>
                    <a:pt x="5278" y="8589"/>
                  </a:lnTo>
                  <a:lnTo>
                    <a:pt x="5691" y="8279"/>
                  </a:lnTo>
                  <a:lnTo>
                    <a:pt x="6105" y="7917"/>
                  </a:lnTo>
                  <a:lnTo>
                    <a:pt x="6571" y="7451"/>
                  </a:lnTo>
                  <a:lnTo>
                    <a:pt x="7140" y="6985"/>
                  </a:lnTo>
                  <a:lnTo>
                    <a:pt x="7813" y="6571"/>
                  </a:lnTo>
                  <a:lnTo>
                    <a:pt x="8589" y="6157"/>
                  </a:lnTo>
                  <a:lnTo>
                    <a:pt x="9417" y="5795"/>
                  </a:lnTo>
                  <a:lnTo>
                    <a:pt x="10296" y="5433"/>
                  </a:lnTo>
                  <a:lnTo>
                    <a:pt x="11227" y="5071"/>
                  </a:lnTo>
                  <a:lnTo>
                    <a:pt x="12159" y="4760"/>
                  </a:lnTo>
                  <a:lnTo>
                    <a:pt x="12624" y="4554"/>
                  </a:lnTo>
                  <a:lnTo>
                    <a:pt x="13038" y="4295"/>
                  </a:lnTo>
                  <a:lnTo>
                    <a:pt x="13349" y="3984"/>
                  </a:lnTo>
                  <a:lnTo>
                    <a:pt x="13607" y="3674"/>
                  </a:lnTo>
                  <a:lnTo>
                    <a:pt x="13866" y="3364"/>
                  </a:lnTo>
                  <a:lnTo>
                    <a:pt x="14125" y="3053"/>
                  </a:lnTo>
                  <a:lnTo>
                    <a:pt x="14487" y="2794"/>
                  </a:lnTo>
                  <a:lnTo>
                    <a:pt x="14901" y="2588"/>
                  </a:lnTo>
                  <a:lnTo>
                    <a:pt x="14901" y="2225"/>
                  </a:lnTo>
                  <a:lnTo>
                    <a:pt x="14797" y="1398"/>
                  </a:lnTo>
                  <a:lnTo>
                    <a:pt x="14694" y="984"/>
                  </a:lnTo>
                  <a:lnTo>
                    <a:pt x="14539" y="621"/>
                  </a:lnTo>
                  <a:lnTo>
                    <a:pt x="14435" y="466"/>
                  </a:lnTo>
                  <a:lnTo>
                    <a:pt x="14332" y="363"/>
                  </a:lnTo>
                  <a:lnTo>
                    <a:pt x="14228" y="259"/>
                  </a:lnTo>
                  <a:lnTo>
                    <a:pt x="14073" y="208"/>
                  </a:lnTo>
                  <a:lnTo>
                    <a:pt x="13193" y="208"/>
                  </a:lnTo>
                  <a:lnTo>
                    <a:pt x="11952" y="311"/>
                  </a:lnTo>
                  <a:lnTo>
                    <a:pt x="11279" y="363"/>
                  </a:lnTo>
                  <a:lnTo>
                    <a:pt x="10555" y="466"/>
                  </a:lnTo>
                  <a:lnTo>
                    <a:pt x="9830" y="621"/>
                  </a:lnTo>
                  <a:lnTo>
                    <a:pt x="9106" y="777"/>
                  </a:lnTo>
                  <a:lnTo>
                    <a:pt x="8796" y="880"/>
                  </a:lnTo>
                  <a:lnTo>
                    <a:pt x="8434" y="932"/>
                  </a:lnTo>
                  <a:lnTo>
                    <a:pt x="8123" y="880"/>
                  </a:lnTo>
                  <a:lnTo>
                    <a:pt x="7761" y="880"/>
                  </a:lnTo>
                  <a:lnTo>
                    <a:pt x="7140" y="673"/>
                  </a:lnTo>
                  <a:lnTo>
                    <a:pt x="6571" y="466"/>
                  </a:lnTo>
                  <a:lnTo>
                    <a:pt x="5950" y="156"/>
                  </a:lnTo>
                  <a:lnTo>
                    <a:pt x="5484"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0" name="Google Shape;5190;p33"/>
            <p:cNvSpPr/>
            <p:nvPr/>
          </p:nvSpPr>
          <p:spPr>
            <a:xfrm>
              <a:off x="3334650" y="2175825"/>
              <a:ext cx="372525" cy="227675"/>
            </a:xfrm>
            <a:custGeom>
              <a:avLst/>
              <a:gdLst/>
              <a:ahLst/>
              <a:cxnLst/>
              <a:rect l="l" t="t" r="r" b="b"/>
              <a:pathLst>
                <a:path w="14901" h="9107" fill="none" extrusionOk="0">
                  <a:moveTo>
                    <a:pt x="14901" y="2588"/>
                  </a:moveTo>
                  <a:lnTo>
                    <a:pt x="14901" y="2588"/>
                  </a:lnTo>
                  <a:lnTo>
                    <a:pt x="14487" y="2794"/>
                  </a:lnTo>
                  <a:lnTo>
                    <a:pt x="14125" y="3053"/>
                  </a:lnTo>
                  <a:lnTo>
                    <a:pt x="13866" y="3364"/>
                  </a:lnTo>
                  <a:lnTo>
                    <a:pt x="13607" y="3674"/>
                  </a:lnTo>
                  <a:lnTo>
                    <a:pt x="13349" y="3984"/>
                  </a:lnTo>
                  <a:lnTo>
                    <a:pt x="13038" y="4295"/>
                  </a:lnTo>
                  <a:lnTo>
                    <a:pt x="12624" y="4554"/>
                  </a:lnTo>
                  <a:lnTo>
                    <a:pt x="12159" y="4760"/>
                  </a:lnTo>
                  <a:lnTo>
                    <a:pt x="12159" y="4760"/>
                  </a:lnTo>
                  <a:lnTo>
                    <a:pt x="11227" y="5071"/>
                  </a:lnTo>
                  <a:lnTo>
                    <a:pt x="10296" y="5433"/>
                  </a:lnTo>
                  <a:lnTo>
                    <a:pt x="9417" y="5795"/>
                  </a:lnTo>
                  <a:lnTo>
                    <a:pt x="8589" y="6157"/>
                  </a:lnTo>
                  <a:lnTo>
                    <a:pt x="7813" y="6571"/>
                  </a:lnTo>
                  <a:lnTo>
                    <a:pt x="7140" y="6985"/>
                  </a:lnTo>
                  <a:lnTo>
                    <a:pt x="6571" y="7451"/>
                  </a:lnTo>
                  <a:lnTo>
                    <a:pt x="6105" y="7917"/>
                  </a:lnTo>
                  <a:lnTo>
                    <a:pt x="6105" y="7917"/>
                  </a:lnTo>
                  <a:lnTo>
                    <a:pt x="5691" y="8279"/>
                  </a:lnTo>
                  <a:lnTo>
                    <a:pt x="5278" y="8589"/>
                  </a:lnTo>
                  <a:lnTo>
                    <a:pt x="4812" y="8848"/>
                  </a:lnTo>
                  <a:lnTo>
                    <a:pt x="4398" y="9003"/>
                  </a:lnTo>
                  <a:lnTo>
                    <a:pt x="3932" y="9055"/>
                  </a:lnTo>
                  <a:lnTo>
                    <a:pt x="3467" y="9106"/>
                  </a:lnTo>
                  <a:lnTo>
                    <a:pt x="3001" y="9055"/>
                  </a:lnTo>
                  <a:lnTo>
                    <a:pt x="2535" y="8951"/>
                  </a:lnTo>
                  <a:lnTo>
                    <a:pt x="2121" y="8796"/>
                  </a:lnTo>
                  <a:lnTo>
                    <a:pt x="1708" y="8589"/>
                  </a:lnTo>
                  <a:lnTo>
                    <a:pt x="1345" y="8330"/>
                  </a:lnTo>
                  <a:lnTo>
                    <a:pt x="983" y="8020"/>
                  </a:lnTo>
                  <a:lnTo>
                    <a:pt x="673" y="7710"/>
                  </a:lnTo>
                  <a:lnTo>
                    <a:pt x="414" y="7347"/>
                  </a:lnTo>
                  <a:lnTo>
                    <a:pt x="207" y="6933"/>
                  </a:lnTo>
                  <a:lnTo>
                    <a:pt x="52" y="6520"/>
                  </a:lnTo>
                  <a:lnTo>
                    <a:pt x="52" y="6520"/>
                  </a:lnTo>
                  <a:lnTo>
                    <a:pt x="0" y="6209"/>
                  </a:lnTo>
                  <a:lnTo>
                    <a:pt x="104" y="5847"/>
                  </a:lnTo>
                  <a:lnTo>
                    <a:pt x="311" y="5537"/>
                  </a:lnTo>
                  <a:lnTo>
                    <a:pt x="569" y="5226"/>
                  </a:lnTo>
                  <a:lnTo>
                    <a:pt x="880" y="4916"/>
                  </a:lnTo>
                  <a:lnTo>
                    <a:pt x="1294" y="4605"/>
                  </a:lnTo>
                  <a:lnTo>
                    <a:pt x="2173" y="4036"/>
                  </a:lnTo>
                  <a:lnTo>
                    <a:pt x="3156" y="3519"/>
                  </a:lnTo>
                  <a:lnTo>
                    <a:pt x="4088" y="3053"/>
                  </a:lnTo>
                  <a:lnTo>
                    <a:pt x="4812" y="2691"/>
                  </a:lnTo>
                  <a:lnTo>
                    <a:pt x="5278" y="2381"/>
                  </a:lnTo>
                  <a:lnTo>
                    <a:pt x="5278" y="2381"/>
                  </a:lnTo>
                  <a:lnTo>
                    <a:pt x="5381" y="2277"/>
                  </a:lnTo>
                  <a:lnTo>
                    <a:pt x="5433" y="2174"/>
                  </a:lnTo>
                  <a:lnTo>
                    <a:pt x="5433" y="2122"/>
                  </a:lnTo>
                  <a:lnTo>
                    <a:pt x="5433" y="2018"/>
                  </a:lnTo>
                  <a:lnTo>
                    <a:pt x="5329" y="1811"/>
                  </a:lnTo>
                  <a:lnTo>
                    <a:pt x="5122" y="1604"/>
                  </a:lnTo>
                  <a:lnTo>
                    <a:pt x="4967" y="1346"/>
                  </a:lnTo>
                  <a:lnTo>
                    <a:pt x="4812" y="1035"/>
                  </a:lnTo>
                  <a:lnTo>
                    <a:pt x="4760" y="880"/>
                  </a:lnTo>
                  <a:lnTo>
                    <a:pt x="4760" y="725"/>
                  </a:lnTo>
                  <a:lnTo>
                    <a:pt x="4760" y="518"/>
                  </a:lnTo>
                  <a:lnTo>
                    <a:pt x="4812" y="311"/>
                  </a:lnTo>
                  <a:lnTo>
                    <a:pt x="4812" y="311"/>
                  </a:lnTo>
                  <a:lnTo>
                    <a:pt x="4967" y="104"/>
                  </a:lnTo>
                  <a:lnTo>
                    <a:pt x="5071" y="1"/>
                  </a:lnTo>
                  <a:lnTo>
                    <a:pt x="5278" y="1"/>
                  </a:lnTo>
                  <a:lnTo>
                    <a:pt x="5484" y="1"/>
                  </a:lnTo>
                  <a:lnTo>
                    <a:pt x="5950" y="156"/>
                  </a:lnTo>
                  <a:lnTo>
                    <a:pt x="6571" y="466"/>
                  </a:lnTo>
                  <a:lnTo>
                    <a:pt x="6571" y="466"/>
                  </a:lnTo>
                  <a:lnTo>
                    <a:pt x="7140" y="673"/>
                  </a:lnTo>
                  <a:lnTo>
                    <a:pt x="7761" y="880"/>
                  </a:lnTo>
                  <a:lnTo>
                    <a:pt x="8123" y="880"/>
                  </a:lnTo>
                  <a:lnTo>
                    <a:pt x="8434" y="932"/>
                  </a:lnTo>
                  <a:lnTo>
                    <a:pt x="8796" y="880"/>
                  </a:lnTo>
                  <a:lnTo>
                    <a:pt x="9106" y="777"/>
                  </a:lnTo>
                  <a:lnTo>
                    <a:pt x="9106" y="777"/>
                  </a:lnTo>
                  <a:lnTo>
                    <a:pt x="9830" y="621"/>
                  </a:lnTo>
                  <a:lnTo>
                    <a:pt x="10555" y="466"/>
                  </a:lnTo>
                  <a:lnTo>
                    <a:pt x="11279" y="363"/>
                  </a:lnTo>
                  <a:lnTo>
                    <a:pt x="11952" y="311"/>
                  </a:lnTo>
                  <a:lnTo>
                    <a:pt x="13193" y="208"/>
                  </a:lnTo>
                  <a:lnTo>
                    <a:pt x="14073" y="208"/>
                  </a:lnTo>
                  <a:lnTo>
                    <a:pt x="14073" y="208"/>
                  </a:lnTo>
                  <a:lnTo>
                    <a:pt x="14228" y="259"/>
                  </a:lnTo>
                  <a:lnTo>
                    <a:pt x="14332" y="363"/>
                  </a:lnTo>
                  <a:lnTo>
                    <a:pt x="14435" y="466"/>
                  </a:lnTo>
                  <a:lnTo>
                    <a:pt x="14539" y="621"/>
                  </a:lnTo>
                  <a:lnTo>
                    <a:pt x="14694" y="984"/>
                  </a:lnTo>
                  <a:lnTo>
                    <a:pt x="14797" y="1398"/>
                  </a:lnTo>
                  <a:lnTo>
                    <a:pt x="14901" y="2225"/>
                  </a:lnTo>
                  <a:lnTo>
                    <a:pt x="14901" y="258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1" name="Google Shape;5191;p33"/>
            <p:cNvSpPr/>
            <p:nvPr/>
          </p:nvSpPr>
          <p:spPr>
            <a:xfrm>
              <a:off x="4496175" y="4366925"/>
              <a:ext cx="147475" cy="271650"/>
            </a:xfrm>
            <a:custGeom>
              <a:avLst/>
              <a:gdLst/>
              <a:ahLst/>
              <a:cxnLst/>
              <a:rect l="l" t="t" r="r" b="b"/>
              <a:pathLst>
                <a:path w="5899" h="10866" extrusionOk="0">
                  <a:moveTo>
                    <a:pt x="5898" y="1"/>
                  </a:moveTo>
                  <a:lnTo>
                    <a:pt x="104" y="156"/>
                  </a:lnTo>
                  <a:lnTo>
                    <a:pt x="0" y="3157"/>
                  </a:lnTo>
                  <a:lnTo>
                    <a:pt x="0" y="5692"/>
                  </a:lnTo>
                  <a:lnTo>
                    <a:pt x="0" y="6882"/>
                  </a:lnTo>
                  <a:lnTo>
                    <a:pt x="52" y="7813"/>
                  </a:lnTo>
                  <a:lnTo>
                    <a:pt x="1656" y="10866"/>
                  </a:lnTo>
                  <a:lnTo>
                    <a:pt x="5484" y="8279"/>
                  </a:lnTo>
                  <a:lnTo>
                    <a:pt x="58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2" name="Google Shape;5192;p33"/>
            <p:cNvSpPr/>
            <p:nvPr/>
          </p:nvSpPr>
          <p:spPr>
            <a:xfrm>
              <a:off x="4220650" y="4513100"/>
              <a:ext cx="430750" cy="194025"/>
            </a:xfrm>
            <a:custGeom>
              <a:avLst/>
              <a:gdLst/>
              <a:ahLst/>
              <a:cxnLst/>
              <a:rect l="l" t="t" r="r" b="b"/>
              <a:pathLst>
                <a:path w="17230" h="7761" extrusionOk="0">
                  <a:moveTo>
                    <a:pt x="16712" y="0"/>
                  </a:moveTo>
                  <a:lnTo>
                    <a:pt x="15574" y="362"/>
                  </a:lnTo>
                  <a:lnTo>
                    <a:pt x="14798" y="569"/>
                  </a:lnTo>
                  <a:lnTo>
                    <a:pt x="13970" y="724"/>
                  </a:lnTo>
                  <a:lnTo>
                    <a:pt x="13091" y="828"/>
                  </a:lnTo>
                  <a:lnTo>
                    <a:pt x="12677" y="880"/>
                  </a:lnTo>
                  <a:lnTo>
                    <a:pt x="12211" y="828"/>
                  </a:lnTo>
                  <a:lnTo>
                    <a:pt x="11797" y="724"/>
                  </a:lnTo>
                  <a:lnTo>
                    <a:pt x="11383" y="621"/>
                  </a:lnTo>
                  <a:lnTo>
                    <a:pt x="11021" y="414"/>
                  </a:lnTo>
                  <a:lnTo>
                    <a:pt x="10659" y="207"/>
                  </a:lnTo>
                  <a:lnTo>
                    <a:pt x="10555" y="155"/>
                  </a:lnTo>
                  <a:lnTo>
                    <a:pt x="10452" y="104"/>
                  </a:lnTo>
                  <a:lnTo>
                    <a:pt x="10193" y="207"/>
                  </a:lnTo>
                  <a:lnTo>
                    <a:pt x="9935" y="362"/>
                  </a:lnTo>
                  <a:lnTo>
                    <a:pt x="9624" y="621"/>
                  </a:lnTo>
                  <a:lnTo>
                    <a:pt x="9365" y="983"/>
                  </a:lnTo>
                  <a:lnTo>
                    <a:pt x="9159" y="1345"/>
                  </a:lnTo>
                  <a:lnTo>
                    <a:pt x="8952" y="1707"/>
                  </a:lnTo>
                  <a:lnTo>
                    <a:pt x="8796" y="2070"/>
                  </a:lnTo>
                  <a:lnTo>
                    <a:pt x="8745" y="2225"/>
                  </a:lnTo>
                  <a:lnTo>
                    <a:pt x="8641" y="2432"/>
                  </a:lnTo>
                  <a:lnTo>
                    <a:pt x="8382" y="2742"/>
                  </a:lnTo>
                  <a:lnTo>
                    <a:pt x="7969" y="3053"/>
                  </a:lnTo>
                  <a:lnTo>
                    <a:pt x="7503" y="3311"/>
                  </a:lnTo>
                  <a:lnTo>
                    <a:pt x="6934" y="3518"/>
                  </a:lnTo>
                  <a:lnTo>
                    <a:pt x="6313" y="3673"/>
                  </a:lnTo>
                  <a:lnTo>
                    <a:pt x="5640" y="3880"/>
                  </a:lnTo>
                  <a:lnTo>
                    <a:pt x="4968" y="3984"/>
                  </a:lnTo>
                  <a:lnTo>
                    <a:pt x="3623" y="4191"/>
                  </a:lnTo>
                  <a:lnTo>
                    <a:pt x="2329" y="4346"/>
                  </a:lnTo>
                  <a:lnTo>
                    <a:pt x="673" y="4501"/>
                  </a:lnTo>
                  <a:lnTo>
                    <a:pt x="570" y="4553"/>
                  </a:lnTo>
                  <a:lnTo>
                    <a:pt x="415" y="4656"/>
                  </a:lnTo>
                  <a:lnTo>
                    <a:pt x="208" y="5019"/>
                  </a:lnTo>
                  <a:lnTo>
                    <a:pt x="53" y="5536"/>
                  </a:lnTo>
                  <a:lnTo>
                    <a:pt x="1" y="5846"/>
                  </a:lnTo>
                  <a:lnTo>
                    <a:pt x="1" y="6105"/>
                  </a:lnTo>
                  <a:lnTo>
                    <a:pt x="53" y="6416"/>
                  </a:lnTo>
                  <a:lnTo>
                    <a:pt x="156" y="6674"/>
                  </a:lnTo>
                  <a:lnTo>
                    <a:pt x="260" y="6933"/>
                  </a:lnTo>
                  <a:lnTo>
                    <a:pt x="467" y="7192"/>
                  </a:lnTo>
                  <a:lnTo>
                    <a:pt x="777" y="7399"/>
                  </a:lnTo>
                  <a:lnTo>
                    <a:pt x="1087" y="7554"/>
                  </a:lnTo>
                  <a:lnTo>
                    <a:pt x="1501" y="7657"/>
                  </a:lnTo>
                  <a:lnTo>
                    <a:pt x="2019" y="7657"/>
                  </a:lnTo>
                  <a:lnTo>
                    <a:pt x="15574" y="7761"/>
                  </a:lnTo>
                  <a:lnTo>
                    <a:pt x="15781" y="7761"/>
                  </a:lnTo>
                  <a:lnTo>
                    <a:pt x="15988" y="7709"/>
                  </a:lnTo>
                  <a:lnTo>
                    <a:pt x="16195" y="7606"/>
                  </a:lnTo>
                  <a:lnTo>
                    <a:pt x="16402" y="7502"/>
                  </a:lnTo>
                  <a:lnTo>
                    <a:pt x="16557" y="7347"/>
                  </a:lnTo>
                  <a:lnTo>
                    <a:pt x="16661" y="7192"/>
                  </a:lnTo>
                  <a:lnTo>
                    <a:pt x="16764" y="7036"/>
                  </a:lnTo>
                  <a:lnTo>
                    <a:pt x="16816" y="6829"/>
                  </a:lnTo>
                  <a:lnTo>
                    <a:pt x="17023" y="5950"/>
                  </a:lnTo>
                  <a:lnTo>
                    <a:pt x="17126" y="4915"/>
                  </a:lnTo>
                  <a:lnTo>
                    <a:pt x="17230" y="3777"/>
                  </a:lnTo>
                  <a:lnTo>
                    <a:pt x="17230" y="2690"/>
                  </a:lnTo>
                  <a:lnTo>
                    <a:pt x="17230" y="1656"/>
                  </a:lnTo>
                  <a:lnTo>
                    <a:pt x="17126" y="828"/>
                  </a:lnTo>
                  <a:lnTo>
                    <a:pt x="17023" y="466"/>
                  </a:lnTo>
                  <a:lnTo>
                    <a:pt x="16971" y="259"/>
                  </a:lnTo>
                  <a:lnTo>
                    <a:pt x="16816" y="52"/>
                  </a:lnTo>
                  <a:lnTo>
                    <a:pt x="1671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3" name="Google Shape;5193;p33"/>
            <p:cNvSpPr/>
            <p:nvPr/>
          </p:nvSpPr>
          <p:spPr>
            <a:xfrm>
              <a:off x="5479200" y="4178075"/>
              <a:ext cx="232825" cy="276825"/>
            </a:xfrm>
            <a:custGeom>
              <a:avLst/>
              <a:gdLst/>
              <a:ahLst/>
              <a:cxnLst/>
              <a:rect l="l" t="t" r="r" b="b"/>
              <a:pathLst>
                <a:path w="9313" h="11073" extrusionOk="0">
                  <a:moveTo>
                    <a:pt x="4398" y="1"/>
                  </a:moveTo>
                  <a:lnTo>
                    <a:pt x="0" y="3778"/>
                  </a:lnTo>
                  <a:lnTo>
                    <a:pt x="1863" y="6158"/>
                  </a:lnTo>
                  <a:lnTo>
                    <a:pt x="3467" y="8124"/>
                  </a:lnTo>
                  <a:lnTo>
                    <a:pt x="4243" y="9003"/>
                  </a:lnTo>
                  <a:lnTo>
                    <a:pt x="4864" y="9728"/>
                  </a:lnTo>
                  <a:lnTo>
                    <a:pt x="8020" y="11073"/>
                  </a:lnTo>
                  <a:lnTo>
                    <a:pt x="9313" y="6623"/>
                  </a:lnTo>
                  <a:lnTo>
                    <a:pt x="43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4" name="Google Shape;5194;p33"/>
            <p:cNvSpPr/>
            <p:nvPr/>
          </p:nvSpPr>
          <p:spPr>
            <a:xfrm>
              <a:off x="5439100" y="4275100"/>
              <a:ext cx="353125" cy="415225"/>
            </a:xfrm>
            <a:custGeom>
              <a:avLst/>
              <a:gdLst/>
              <a:ahLst/>
              <a:cxnLst/>
              <a:rect l="l" t="t" r="r" b="b"/>
              <a:pathLst>
                <a:path w="14125" h="16609" extrusionOk="0">
                  <a:moveTo>
                    <a:pt x="9158" y="0"/>
                  </a:moveTo>
                  <a:lnTo>
                    <a:pt x="8847" y="362"/>
                  </a:lnTo>
                  <a:lnTo>
                    <a:pt x="8434" y="776"/>
                  </a:lnTo>
                  <a:lnTo>
                    <a:pt x="7347" y="1759"/>
                  </a:lnTo>
                  <a:lnTo>
                    <a:pt x="5950" y="2949"/>
                  </a:lnTo>
                  <a:lnTo>
                    <a:pt x="4450" y="4295"/>
                  </a:lnTo>
                  <a:lnTo>
                    <a:pt x="4295" y="4450"/>
                  </a:lnTo>
                  <a:lnTo>
                    <a:pt x="4243" y="4657"/>
                  </a:lnTo>
                  <a:lnTo>
                    <a:pt x="4243" y="4812"/>
                  </a:lnTo>
                  <a:lnTo>
                    <a:pt x="4295" y="4967"/>
                  </a:lnTo>
                  <a:lnTo>
                    <a:pt x="4553" y="5433"/>
                  </a:lnTo>
                  <a:lnTo>
                    <a:pt x="4864" y="6002"/>
                  </a:lnTo>
                  <a:lnTo>
                    <a:pt x="4915" y="6157"/>
                  </a:lnTo>
                  <a:lnTo>
                    <a:pt x="4967" y="6416"/>
                  </a:lnTo>
                  <a:lnTo>
                    <a:pt x="4915" y="6881"/>
                  </a:lnTo>
                  <a:lnTo>
                    <a:pt x="4812" y="7399"/>
                  </a:lnTo>
                  <a:lnTo>
                    <a:pt x="4605" y="8020"/>
                  </a:lnTo>
                  <a:lnTo>
                    <a:pt x="4295" y="8641"/>
                  </a:lnTo>
                  <a:lnTo>
                    <a:pt x="3932" y="9313"/>
                  </a:lnTo>
                  <a:lnTo>
                    <a:pt x="3105" y="10607"/>
                  </a:lnTo>
                  <a:lnTo>
                    <a:pt x="2173" y="11900"/>
                  </a:lnTo>
                  <a:lnTo>
                    <a:pt x="1294" y="13038"/>
                  </a:lnTo>
                  <a:lnTo>
                    <a:pt x="52" y="14435"/>
                  </a:lnTo>
                  <a:lnTo>
                    <a:pt x="0" y="14539"/>
                  </a:lnTo>
                  <a:lnTo>
                    <a:pt x="0" y="14746"/>
                  </a:lnTo>
                  <a:lnTo>
                    <a:pt x="52" y="15160"/>
                  </a:lnTo>
                  <a:lnTo>
                    <a:pt x="259" y="15625"/>
                  </a:lnTo>
                  <a:lnTo>
                    <a:pt x="414" y="15884"/>
                  </a:lnTo>
                  <a:lnTo>
                    <a:pt x="621" y="16091"/>
                  </a:lnTo>
                  <a:lnTo>
                    <a:pt x="828" y="16298"/>
                  </a:lnTo>
                  <a:lnTo>
                    <a:pt x="1035" y="16453"/>
                  </a:lnTo>
                  <a:lnTo>
                    <a:pt x="1345" y="16556"/>
                  </a:lnTo>
                  <a:lnTo>
                    <a:pt x="1656" y="16608"/>
                  </a:lnTo>
                  <a:lnTo>
                    <a:pt x="1966" y="16608"/>
                  </a:lnTo>
                  <a:lnTo>
                    <a:pt x="2328" y="16505"/>
                  </a:lnTo>
                  <a:lnTo>
                    <a:pt x="2742" y="16298"/>
                  </a:lnTo>
                  <a:lnTo>
                    <a:pt x="3156" y="15987"/>
                  </a:lnTo>
                  <a:lnTo>
                    <a:pt x="13659" y="7451"/>
                  </a:lnTo>
                  <a:lnTo>
                    <a:pt x="13814" y="7295"/>
                  </a:lnTo>
                  <a:lnTo>
                    <a:pt x="13918" y="7088"/>
                  </a:lnTo>
                  <a:lnTo>
                    <a:pt x="14021" y="6933"/>
                  </a:lnTo>
                  <a:lnTo>
                    <a:pt x="14073" y="6726"/>
                  </a:lnTo>
                  <a:lnTo>
                    <a:pt x="14125" y="6519"/>
                  </a:lnTo>
                  <a:lnTo>
                    <a:pt x="14125" y="6312"/>
                  </a:lnTo>
                  <a:lnTo>
                    <a:pt x="14073" y="6105"/>
                  </a:lnTo>
                  <a:lnTo>
                    <a:pt x="14021" y="5898"/>
                  </a:lnTo>
                  <a:lnTo>
                    <a:pt x="13556" y="5071"/>
                  </a:lnTo>
                  <a:lnTo>
                    <a:pt x="12935" y="4139"/>
                  </a:lnTo>
                  <a:lnTo>
                    <a:pt x="12262" y="3105"/>
                  </a:lnTo>
                  <a:lnTo>
                    <a:pt x="11486" y="2070"/>
                  </a:lnTo>
                  <a:lnTo>
                    <a:pt x="10762" y="1190"/>
                  </a:lnTo>
                  <a:lnTo>
                    <a:pt x="10037" y="466"/>
                  </a:lnTo>
                  <a:lnTo>
                    <a:pt x="9779" y="207"/>
                  </a:lnTo>
                  <a:lnTo>
                    <a:pt x="9520" y="52"/>
                  </a:lnTo>
                  <a:lnTo>
                    <a:pt x="931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5" name="Google Shape;5195;p33"/>
            <p:cNvSpPr/>
            <p:nvPr/>
          </p:nvSpPr>
          <p:spPr>
            <a:xfrm>
              <a:off x="4441850" y="2265075"/>
              <a:ext cx="1213275" cy="2231225"/>
            </a:xfrm>
            <a:custGeom>
              <a:avLst/>
              <a:gdLst/>
              <a:ahLst/>
              <a:cxnLst/>
              <a:rect l="l" t="t" r="r" b="b"/>
              <a:pathLst>
                <a:path w="48531" h="89249" extrusionOk="0">
                  <a:moveTo>
                    <a:pt x="23179" y="1"/>
                  </a:moveTo>
                  <a:lnTo>
                    <a:pt x="20902" y="52"/>
                  </a:lnTo>
                  <a:lnTo>
                    <a:pt x="18574" y="156"/>
                  </a:lnTo>
                  <a:lnTo>
                    <a:pt x="16401" y="363"/>
                  </a:lnTo>
                  <a:lnTo>
                    <a:pt x="14332" y="621"/>
                  </a:lnTo>
                  <a:lnTo>
                    <a:pt x="12469" y="880"/>
                  </a:lnTo>
                  <a:lnTo>
                    <a:pt x="9727" y="1346"/>
                  </a:lnTo>
                  <a:lnTo>
                    <a:pt x="8692" y="1553"/>
                  </a:lnTo>
                  <a:lnTo>
                    <a:pt x="8020" y="6106"/>
                  </a:lnTo>
                  <a:lnTo>
                    <a:pt x="6985" y="12418"/>
                  </a:lnTo>
                  <a:lnTo>
                    <a:pt x="4553" y="27473"/>
                  </a:lnTo>
                  <a:lnTo>
                    <a:pt x="2173" y="41443"/>
                  </a:lnTo>
                  <a:lnTo>
                    <a:pt x="828" y="49048"/>
                  </a:lnTo>
                  <a:lnTo>
                    <a:pt x="673" y="50342"/>
                  </a:lnTo>
                  <a:lnTo>
                    <a:pt x="517" y="52204"/>
                  </a:lnTo>
                  <a:lnTo>
                    <a:pt x="414" y="54532"/>
                  </a:lnTo>
                  <a:lnTo>
                    <a:pt x="259" y="57274"/>
                  </a:lnTo>
                  <a:lnTo>
                    <a:pt x="155" y="63535"/>
                  </a:lnTo>
                  <a:lnTo>
                    <a:pt x="52" y="70261"/>
                  </a:lnTo>
                  <a:lnTo>
                    <a:pt x="0" y="76728"/>
                  </a:lnTo>
                  <a:lnTo>
                    <a:pt x="0" y="82264"/>
                  </a:lnTo>
                  <a:lnTo>
                    <a:pt x="0" y="87541"/>
                  </a:lnTo>
                  <a:lnTo>
                    <a:pt x="259" y="87903"/>
                  </a:lnTo>
                  <a:lnTo>
                    <a:pt x="569" y="88265"/>
                  </a:lnTo>
                  <a:lnTo>
                    <a:pt x="983" y="88576"/>
                  </a:lnTo>
                  <a:lnTo>
                    <a:pt x="1449" y="88783"/>
                  </a:lnTo>
                  <a:lnTo>
                    <a:pt x="1966" y="88990"/>
                  </a:lnTo>
                  <a:lnTo>
                    <a:pt x="2484" y="89145"/>
                  </a:lnTo>
                  <a:lnTo>
                    <a:pt x="3053" y="89248"/>
                  </a:lnTo>
                  <a:lnTo>
                    <a:pt x="4915" y="89248"/>
                  </a:lnTo>
                  <a:lnTo>
                    <a:pt x="5536" y="89145"/>
                  </a:lnTo>
                  <a:lnTo>
                    <a:pt x="6157" y="88990"/>
                  </a:lnTo>
                  <a:lnTo>
                    <a:pt x="6778" y="88835"/>
                  </a:lnTo>
                  <a:lnTo>
                    <a:pt x="7347" y="88628"/>
                  </a:lnTo>
                  <a:lnTo>
                    <a:pt x="7916" y="88369"/>
                  </a:lnTo>
                  <a:lnTo>
                    <a:pt x="8433" y="88110"/>
                  </a:lnTo>
                  <a:lnTo>
                    <a:pt x="8537" y="87903"/>
                  </a:lnTo>
                  <a:lnTo>
                    <a:pt x="8589" y="87645"/>
                  </a:lnTo>
                  <a:lnTo>
                    <a:pt x="8744" y="86610"/>
                  </a:lnTo>
                  <a:lnTo>
                    <a:pt x="8796" y="85109"/>
                  </a:lnTo>
                  <a:lnTo>
                    <a:pt x="8899" y="83195"/>
                  </a:lnTo>
                  <a:lnTo>
                    <a:pt x="9003" y="78332"/>
                  </a:lnTo>
                  <a:lnTo>
                    <a:pt x="9106" y="72537"/>
                  </a:lnTo>
                  <a:lnTo>
                    <a:pt x="9313" y="66329"/>
                  </a:lnTo>
                  <a:lnTo>
                    <a:pt x="9416" y="63173"/>
                  </a:lnTo>
                  <a:lnTo>
                    <a:pt x="9623" y="60120"/>
                  </a:lnTo>
                  <a:lnTo>
                    <a:pt x="9830" y="57223"/>
                  </a:lnTo>
                  <a:lnTo>
                    <a:pt x="10089" y="54532"/>
                  </a:lnTo>
                  <a:lnTo>
                    <a:pt x="10399" y="52101"/>
                  </a:lnTo>
                  <a:lnTo>
                    <a:pt x="10606" y="50962"/>
                  </a:lnTo>
                  <a:lnTo>
                    <a:pt x="10813" y="49979"/>
                  </a:lnTo>
                  <a:lnTo>
                    <a:pt x="11383" y="47392"/>
                  </a:lnTo>
                  <a:lnTo>
                    <a:pt x="12107" y="44650"/>
                  </a:lnTo>
                  <a:lnTo>
                    <a:pt x="12935" y="41805"/>
                  </a:lnTo>
                  <a:lnTo>
                    <a:pt x="13762" y="39011"/>
                  </a:lnTo>
                  <a:lnTo>
                    <a:pt x="15522" y="33578"/>
                  </a:lnTo>
                  <a:lnTo>
                    <a:pt x="17022" y="29077"/>
                  </a:lnTo>
                  <a:lnTo>
                    <a:pt x="18471" y="24938"/>
                  </a:lnTo>
                  <a:lnTo>
                    <a:pt x="19816" y="35234"/>
                  </a:lnTo>
                  <a:lnTo>
                    <a:pt x="20385" y="39114"/>
                  </a:lnTo>
                  <a:lnTo>
                    <a:pt x="20902" y="42426"/>
                  </a:lnTo>
                  <a:lnTo>
                    <a:pt x="21782" y="47962"/>
                  </a:lnTo>
                  <a:lnTo>
                    <a:pt x="22713" y="53187"/>
                  </a:lnTo>
                  <a:lnTo>
                    <a:pt x="22920" y="54222"/>
                  </a:lnTo>
                  <a:lnTo>
                    <a:pt x="23231" y="55308"/>
                  </a:lnTo>
                  <a:lnTo>
                    <a:pt x="23593" y="56447"/>
                  </a:lnTo>
                  <a:lnTo>
                    <a:pt x="24007" y="57585"/>
                  </a:lnTo>
                  <a:lnTo>
                    <a:pt x="24524" y="58723"/>
                  </a:lnTo>
                  <a:lnTo>
                    <a:pt x="25093" y="59913"/>
                  </a:lnTo>
                  <a:lnTo>
                    <a:pt x="25662" y="61103"/>
                  </a:lnTo>
                  <a:lnTo>
                    <a:pt x="26335" y="62345"/>
                  </a:lnTo>
                  <a:lnTo>
                    <a:pt x="27732" y="64776"/>
                  </a:lnTo>
                  <a:lnTo>
                    <a:pt x="29284" y="67208"/>
                  </a:lnTo>
                  <a:lnTo>
                    <a:pt x="30888" y="69588"/>
                  </a:lnTo>
                  <a:lnTo>
                    <a:pt x="32492" y="71865"/>
                  </a:lnTo>
                  <a:lnTo>
                    <a:pt x="34096" y="74038"/>
                  </a:lnTo>
                  <a:lnTo>
                    <a:pt x="35648" y="76055"/>
                  </a:lnTo>
                  <a:lnTo>
                    <a:pt x="37148" y="77866"/>
                  </a:lnTo>
                  <a:lnTo>
                    <a:pt x="38442" y="79470"/>
                  </a:lnTo>
                  <a:lnTo>
                    <a:pt x="40511" y="81902"/>
                  </a:lnTo>
                  <a:lnTo>
                    <a:pt x="41442" y="83040"/>
                  </a:lnTo>
                  <a:lnTo>
                    <a:pt x="41546" y="83092"/>
                  </a:lnTo>
                  <a:lnTo>
                    <a:pt x="41649" y="83143"/>
                  </a:lnTo>
                  <a:lnTo>
                    <a:pt x="42012" y="83143"/>
                  </a:lnTo>
                  <a:lnTo>
                    <a:pt x="42425" y="82988"/>
                  </a:lnTo>
                  <a:lnTo>
                    <a:pt x="42943" y="82730"/>
                  </a:lnTo>
                  <a:lnTo>
                    <a:pt x="43512" y="82367"/>
                  </a:lnTo>
                  <a:lnTo>
                    <a:pt x="44081" y="81953"/>
                  </a:lnTo>
                  <a:lnTo>
                    <a:pt x="45375" y="80970"/>
                  </a:lnTo>
                  <a:lnTo>
                    <a:pt x="46616" y="79936"/>
                  </a:lnTo>
                  <a:lnTo>
                    <a:pt x="47651" y="78901"/>
                  </a:lnTo>
                  <a:lnTo>
                    <a:pt x="48013" y="78487"/>
                  </a:lnTo>
                  <a:lnTo>
                    <a:pt x="48324" y="78125"/>
                  </a:lnTo>
                  <a:lnTo>
                    <a:pt x="48479" y="77814"/>
                  </a:lnTo>
                  <a:lnTo>
                    <a:pt x="48531" y="77711"/>
                  </a:lnTo>
                  <a:lnTo>
                    <a:pt x="48531" y="77659"/>
                  </a:lnTo>
                  <a:lnTo>
                    <a:pt x="47806" y="76521"/>
                  </a:lnTo>
                  <a:lnTo>
                    <a:pt x="46047" y="73986"/>
                  </a:lnTo>
                  <a:lnTo>
                    <a:pt x="43667" y="70364"/>
                  </a:lnTo>
                  <a:lnTo>
                    <a:pt x="40873" y="66122"/>
                  </a:lnTo>
                  <a:lnTo>
                    <a:pt x="39476" y="63897"/>
                  </a:lnTo>
                  <a:lnTo>
                    <a:pt x="38079" y="61724"/>
                  </a:lnTo>
                  <a:lnTo>
                    <a:pt x="36786" y="59551"/>
                  </a:lnTo>
                  <a:lnTo>
                    <a:pt x="35648" y="57533"/>
                  </a:lnTo>
                  <a:lnTo>
                    <a:pt x="34613" y="55671"/>
                  </a:lnTo>
                  <a:lnTo>
                    <a:pt x="33837" y="54067"/>
                  </a:lnTo>
                  <a:lnTo>
                    <a:pt x="33526" y="53342"/>
                  </a:lnTo>
                  <a:lnTo>
                    <a:pt x="33268" y="52670"/>
                  </a:lnTo>
                  <a:lnTo>
                    <a:pt x="33113" y="52101"/>
                  </a:lnTo>
                  <a:lnTo>
                    <a:pt x="33009" y="51635"/>
                  </a:lnTo>
                  <a:lnTo>
                    <a:pt x="32957" y="50704"/>
                  </a:lnTo>
                  <a:lnTo>
                    <a:pt x="32854" y="49410"/>
                  </a:lnTo>
                  <a:lnTo>
                    <a:pt x="32750" y="46151"/>
                  </a:lnTo>
                  <a:lnTo>
                    <a:pt x="32750" y="42115"/>
                  </a:lnTo>
                  <a:lnTo>
                    <a:pt x="32750" y="37769"/>
                  </a:lnTo>
                  <a:lnTo>
                    <a:pt x="32802" y="33372"/>
                  </a:lnTo>
                  <a:lnTo>
                    <a:pt x="32906" y="29336"/>
                  </a:lnTo>
                  <a:lnTo>
                    <a:pt x="33061" y="25973"/>
                  </a:lnTo>
                  <a:lnTo>
                    <a:pt x="33113" y="24680"/>
                  </a:lnTo>
                  <a:lnTo>
                    <a:pt x="33216" y="23697"/>
                  </a:lnTo>
                  <a:lnTo>
                    <a:pt x="33423" y="21989"/>
                  </a:lnTo>
                  <a:lnTo>
                    <a:pt x="33578" y="20489"/>
                  </a:lnTo>
                  <a:lnTo>
                    <a:pt x="33733" y="17850"/>
                  </a:lnTo>
                  <a:lnTo>
                    <a:pt x="33785" y="15625"/>
                  </a:lnTo>
                  <a:lnTo>
                    <a:pt x="33785" y="13711"/>
                  </a:lnTo>
                  <a:lnTo>
                    <a:pt x="33733" y="12004"/>
                  </a:lnTo>
                  <a:lnTo>
                    <a:pt x="33630" y="10038"/>
                  </a:lnTo>
                  <a:lnTo>
                    <a:pt x="33630" y="8072"/>
                  </a:lnTo>
                  <a:lnTo>
                    <a:pt x="33630" y="6571"/>
                  </a:lnTo>
                  <a:lnTo>
                    <a:pt x="33526" y="4916"/>
                  </a:lnTo>
                  <a:lnTo>
                    <a:pt x="33475" y="4502"/>
                  </a:lnTo>
                  <a:lnTo>
                    <a:pt x="33423" y="4140"/>
                  </a:lnTo>
                  <a:lnTo>
                    <a:pt x="33320" y="3777"/>
                  </a:lnTo>
                  <a:lnTo>
                    <a:pt x="33164" y="3467"/>
                  </a:lnTo>
                  <a:lnTo>
                    <a:pt x="33009" y="3157"/>
                  </a:lnTo>
                  <a:lnTo>
                    <a:pt x="32802" y="2846"/>
                  </a:lnTo>
                  <a:lnTo>
                    <a:pt x="32543" y="2587"/>
                  </a:lnTo>
                  <a:lnTo>
                    <a:pt x="32285" y="2329"/>
                  </a:lnTo>
                  <a:lnTo>
                    <a:pt x="31716" y="1811"/>
                  </a:lnTo>
                  <a:lnTo>
                    <a:pt x="30991" y="1449"/>
                  </a:lnTo>
                  <a:lnTo>
                    <a:pt x="30215" y="1087"/>
                  </a:lnTo>
                  <a:lnTo>
                    <a:pt x="29387" y="777"/>
                  </a:lnTo>
                  <a:lnTo>
                    <a:pt x="28456" y="518"/>
                  </a:lnTo>
                  <a:lnTo>
                    <a:pt x="27473" y="363"/>
                  </a:lnTo>
                  <a:lnTo>
                    <a:pt x="26490" y="207"/>
                  </a:lnTo>
                  <a:lnTo>
                    <a:pt x="25404" y="104"/>
                  </a:lnTo>
                  <a:lnTo>
                    <a:pt x="24317" y="52"/>
                  </a:lnTo>
                  <a:lnTo>
                    <a:pt x="23179"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6" name="Google Shape;5196;p33"/>
            <p:cNvSpPr/>
            <p:nvPr/>
          </p:nvSpPr>
          <p:spPr>
            <a:xfrm>
              <a:off x="4441850" y="2265075"/>
              <a:ext cx="1213275" cy="2231225"/>
            </a:xfrm>
            <a:custGeom>
              <a:avLst/>
              <a:gdLst/>
              <a:ahLst/>
              <a:cxnLst/>
              <a:rect l="l" t="t" r="r" b="b"/>
              <a:pathLst>
                <a:path w="48531" h="89249" fill="none" extrusionOk="0">
                  <a:moveTo>
                    <a:pt x="33578" y="20489"/>
                  </a:moveTo>
                  <a:lnTo>
                    <a:pt x="33578" y="20489"/>
                  </a:lnTo>
                  <a:lnTo>
                    <a:pt x="33423" y="21989"/>
                  </a:lnTo>
                  <a:lnTo>
                    <a:pt x="33216" y="23697"/>
                  </a:lnTo>
                  <a:lnTo>
                    <a:pt x="33216" y="23697"/>
                  </a:lnTo>
                  <a:lnTo>
                    <a:pt x="33113" y="24680"/>
                  </a:lnTo>
                  <a:lnTo>
                    <a:pt x="33061" y="25973"/>
                  </a:lnTo>
                  <a:lnTo>
                    <a:pt x="32906" y="29336"/>
                  </a:lnTo>
                  <a:lnTo>
                    <a:pt x="32802" y="33372"/>
                  </a:lnTo>
                  <a:lnTo>
                    <a:pt x="32750" y="37769"/>
                  </a:lnTo>
                  <a:lnTo>
                    <a:pt x="32750" y="42115"/>
                  </a:lnTo>
                  <a:lnTo>
                    <a:pt x="32750" y="46151"/>
                  </a:lnTo>
                  <a:lnTo>
                    <a:pt x="32854" y="49410"/>
                  </a:lnTo>
                  <a:lnTo>
                    <a:pt x="32957" y="50704"/>
                  </a:lnTo>
                  <a:lnTo>
                    <a:pt x="33009" y="51635"/>
                  </a:lnTo>
                  <a:lnTo>
                    <a:pt x="33009" y="51635"/>
                  </a:lnTo>
                  <a:lnTo>
                    <a:pt x="33113" y="52101"/>
                  </a:lnTo>
                  <a:lnTo>
                    <a:pt x="33268" y="52670"/>
                  </a:lnTo>
                  <a:lnTo>
                    <a:pt x="33526" y="53342"/>
                  </a:lnTo>
                  <a:lnTo>
                    <a:pt x="33837" y="54067"/>
                  </a:lnTo>
                  <a:lnTo>
                    <a:pt x="34613" y="55671"/>
                  </a:lnTo>
                  <a:lnTo>
                    <a:pt x="35648" y="57533"/>
                  </a:lnTo>
                  <a:lnTo>
                    <a:pt x="36786" y="59551"/>
                  </a:lnTo>
                  <a:lnTo>
                    <a:pt x="38079" y="61724"/>
                  </a:lnTo>
                  <a:lnTo>
                    <a:pt x="39476" y="63897"/>
                  </a:lnTo>
                  <a:lnTo>
                    <a:pt x="40873" y="66122"/>
                  </a:lnTo>
                  <a:lnTo>
                    <a:pt x="43667" y="70364"/>
                  </a:lnTo>
                  <a:lnTo>
                    <a:pt x="46047" y="73986"/>
                  </a:lnTo>
                  <a:lnTo>
                    <a:pt x="47806" y="76521"/>
                  </a:lnTo>
                  <a:lnTo>
                    <a:pt x="48531" y="77659"/>
                  </a:lnTo>
                  <a:lnTo>
                    <a:pt x="48531" y="77659"/>
                  </a:lnTo>
                  <a:lnTo>
                    <a:pt x="48531" y="77711"/>
                  </a:lnTo>
                  <a:lnTo>
                    <a:pt x="48479" y="77814"/>
                  </a:lnTo>
                  <a:lnTo>
                    <a:pt x="48324" y="78125"/>
                  </a:lnTo>
                  <a:lnTo>
                    <a:pt x="48013" y="78487"/>
                  </a:lnTo>
                  <a:lnTo>
                    <a:pt x="47651" y="78901"/>
                  </a:lnTo>
                  <a:lnTo>
                    <a:pt x="46616" y="79936"/>
                  </a:lnTo>
                  <a:lnTo>
                    <a:pt x="45375" y="80970"/>
                  </a:lnTo>
                  <a:lnTo>
                    <a:pt x="44081" y="81953"/>
                  </a:lnTo>
                  <a:lnTo>
                    <a:pt x="43512" y="82367"/>
                  </a:lnTo>
                  <a:lnTo>
                    <a:pt x="42943" y="82730"/>
                  </a:lnTo>
                  <a:lnTo>
                    <a:pt x="42425" y="82988"/>
                  </a:lnTo>
                  <a:lnTo>
                    <a:pt x="42012" y="83143"/>
                  </a:lnTo>
                  <a:lnTo>
                    <a:pt x="41805" y="83143"/>
                  </a:lnTo>
                  <a:lnTo>
                    <a:pt x="41649" y="83143"/>
                  </a:lnTo>
                  <a:lnTo>
                    <a:pt x="41546" y="83092"/>
                  </a:lnTo>
                  <a:lnTo>
                    <a:pt x="41442" y="83040"/>
                  </a:lnTo>
                  <a:lnTo>
                    <a:pt x="41442" y="83040"/>
                  </a:lnTo>
                  <a:lnTo>
                    <a:pt x="40511" y="81902"/>
                  </a:lnTo>
                  <a:lnTo>
                    <a:pt x="38442" y="79470"/>
                  </a:lnTo>
                  <a:lnTo>
                    <a:pt x="37148" y="77866"/>
                  </a:lnTo>
                  <a:lnTo>
                    <a:pt x="35648" y="76055"/>
                  </a:lnTo>
                  <a:lnTo>
                    <a:pt x="34096" y="74038"/>
                  </a:lnTo>
                  <a:lnTo>
                    <a:pt x="32492" y="71865"/>
                  </a:lnTo>
                  <a:lnTo>
                    <a:pt x="30888" y="69588"/>
                  </a:lnTo>
                  <a:lnTo>
                    <a:pt x="29284" y="67208"/>
                  </a:lnTo>
                  <a:lnTo>
                    <a:pt x="27732" y="64776"/>
                  </a:lnTo>
                  <a:lnTo>
                    <a:pt x="26335" y="62345"/>
                  </a:lnTo>
                  <a:lnTo>
                    <a:pt x="25662" y="61103"/>
                  </a:lnTo>
                  <a:lnTo>
                    <a:pt x="25093" y="59913"/>
                  </a:lnTo>
                  <a:lnTo>
                    <a:pt x="24524" y="58723"/>
                  </a:lnTo>
                  <a:lnTo>
                    <a:pt x="24007" y="57585"/>
                  </a:lnTo>
                  <a:lnTo>
                    <a:pt x="23593" y="56447"/>
                  </a:lnTo>
                  <a:lnTo>
                    <a:pt x="23231" y="55308"/>
                  </a:lnTo>
                  <a:lnTo>
                    <a:pt x="22920" y="54222"/>
                  </a:lnTo>
                  <a:lnTo>
                    <a:pt x="22713" y="53187"/>
                  </a:lnTo>
                  <a:lnTo>
                    <a:pt x="22713" y="53187"/>
                  </a:lnTo>
                  <a:lnTo>
                    <a:pt x="21782" y="47962"/>
                  </a:lnTo>
                  <a:lnTo>
                    <a:pt x="20902" y="42426"/>
                  </a:lnTo>
                  <a:lnTo>
                    <a:pt x="20385" y="39114"/>
                  </a:lnTo>
                  <a:lnTo>
                    <a:pt x="19816" y="35234"/>
                  </a:lnTo>
                  <a:lnTo>
                    <a:pt x="18471" y="24938"/>
                  </a:lnTo>
                  <a:lnTo>
                    <a:pt x="18471" y="24938"/>
                  </a:lnTo>
                  <a:lnTo>
                    <a:pt x="18471" y="24938"/>
                  </a:lnTo>
                  <a:lnTo>
                    <a:pt x="17022" y="29077"/>
                  </a:lnTo>
                  <a:lnTo>
                    <a:pt x="17022" y="29077"/>
                  </a:lnTo>
                  <a:lnTo>
                    <a:pt x="15522" y="33578"/>
                  </a:lnTo>
                  <a:lnTo>
                    <a:pt x="13762" y="39011"/>
                  </a:lnTo>
                  <a:lnTo>
                    <a:pt x="12935" y="41805"/>
                  </a:lnTo>
                  <a:lnTo>
                    <a:pt x="12107" y="44650"/>
                  </a:lnTo>
                  <a:lnTo>
                    <a:pt x="11383" y="47392"/>
                  </a:lnTo>
                  <a:lnTo>
                    <a:pt x="10813" y="49979"/>
                  </a:lnTo>
                  <a:lnTo>
                    <a:pt x="10813" y="49979"/>
                  </a:lnTo>
                  <a:lnTo>
                    <a:pt x="10606" y="50962"/>
                  </a:lnTo>
                  <a:lnTo>
                    <a:pt x="10399" y="52101"/>
                  </a:lnTo>
                  <a:lnTo>
                    <a:pt x="10089" y="54532"/>
                  </a:lnTo>
                  <a:lnTo>
                    <a:pt x="9830" y="57223"/>
                  </a:lnTo>
                  <a:lnTo>
                    <a:pt x="9623" y="60120"/>
                  </a:lnTo>
                  <a:lnTo>
                    <a:pt x="9416" y="63173"/>
                  </a:lnTo>
                  <a:lnTo>
                    <a:pt x="9313" y="66329"/>
                  </a:lnTo>
                  <a:lnTo>
                    <a:pt x="9106" y="72537"/>
                  </a:lnTo>
                  <a:lnTo>
                    <a:pt x="9003" y="78332"/>
                  </a:lnTo>
                  <a:lnTo>
                    <a:pt x="8899" y="83195"/>
                  </a:lnTo>
                  <a:lnTo>
                    <a:pt x="8796" y="85109"/>
                  </a:lnTo>
                  <a:lnTo>
                    <a:pt x="8744" y="86610"/>
                  </a:lnTo>
                  <a:lnTo>
                    <a:pt x="8589" y="87645"/>
                  </a:lnTo>
                  <a:lnTo>
                    <a:pt x="8537" y="87903"/>
                  </a:lnTo>
                  <a:lnTo>
                    <a:pt x="8433" y="88110"/>
                  </a:lnTo>
                  <a:lnTo>
                    <a:pt x="8433" y="88110"/>
                  </a:lnTo>
                  <a:lnTo>
                    <a:pt x="7916" y="88369"/>
                  </a:lnTo>
                  <a:lnTo>
                    <a:pt x="7347" y="88628"/>
                  </a:lnTo>
                  <a:lnTo>
                    <a:pt x="6778" y="88835"/>
                  </a:lnTo>
                  <a:lnTo>
                    <a:pt x="6157" y="88990"/>
                  </a:lnTo>
                  <a:lnTo>
                    <a:pt x="5536" y="89145"/>
                  </a:lnTo>
                  <a:lnTo>
                    <a:pt x="4915" y="89248"/>
                  </a:lnTo>
                  <a:lnTo>
                    <a:pt x="4294" y="89248"/>
                  </a:lnTo>
                  <a:lnTo>
                    <a:pt x="3674" y="89248"/>
                  </a:lnTo>
                  <a:lnTo>
                    <a:pt x="3053" y="89248"/>
                  </a:lnTo>
                  <a:lnTo>
                    <a:pt x="2484" y="89145"/>
                  </a:lnTo>
                  <a:lnTo>
                    <a:pt x="1966" y="88990"/>
                  </a:lnTo>
                  <a:lnTo>
                    <a:pt x="1449" y="88783"/>
                  </a:lnTo>
                  <a:lnTo>
                    <a:pt x="983" y="88576"/>
                  </a:lnTo>
                  <a:lnTo>
                    <a:pt x="569" y="88265"/>
                  </a:lnTo>
                  <a:lnTo>
                    <a:pt x="259" y="87903"/>
                  </a:lnTo>
                  <a:lnTo>
                    <a:pt x="0" y="87541"/>
                  </a:lnTo>
                  <a:lnTo>
                    <a:pt x="0" y="87541"/>
                  </a:lnTo>
                  <a:lnTo>
                    <a:pt x="0" y="82264"/>
                  </a:lnTo>
                  <a:lnTo>
                    <a:pt x="0" y="76728"/>
                  </a:lnTo>
                  <a:lnTo>
                    <a:pt x="52" y="70261"/>
                  </a:lnTo>
                  <a:lnTo>
                    <a:pt x="155" y="63535"/>
                  </a:lnTo>
                  <a:lnTo>
                    <a:pt x="259" y="57274"/>
                  </a:lnTo>
                  <a:lnTo>
                    <a:pt x="414" y="54532"/>
                  </a:lnTo>
                  <a:lnTo>
                    <a:pt x="517" y="52204"/>
                  </a:lnTo>
                  <a:lnTo>
                    <a:pt x="673" y="50342"/>
                  </a:lnTo>
                  <a:lnTo>
                    <a:pt x="828" y="49048"/>
                  </a:lnTo>
                  <a:lnTo>
                    <a:pt x="828" y="49048"/>
                  </a:lnTo>
                  <a:lnTo>
                    <a:pt x="2173" y="41443"/>
                  </a:lnTo>
                  <a:lnTo>
                    <a:pt x="4553" y="27473"/>
                  </a:lnTo>
                  <a:lnTo>
                    <a:pt x="6985" y="12418"/>
                  </a:lnTo>
                  <a:lnTo>
                    <a:pt x="8020" y="6106"/>
                  </a:lnTo>
                  <a:lnTo>
                    <a:pt x="8692" y="1553"/>
                  </a:lnTo>
                  <a:lnTo>
                    <a:pt x="8692" y="1553"/>
                  </a:lnTo>
                  <a:lnTo>
                    <a:pt x="9727" y="1346"/>
                  </a:lnTo>
                  <a:lnTo>
                    <a:pt x="12469" y="880"/>
                  </a:lnTo>
                  <a:lnTo>
                    <a:pt x="14332" y="621"/>
                  </a:lnTo>
                  <a:lnTo>
                    <a:pt x="16401" y="363"/>
                  </a:lnTo>
                  <a:lnTo>
                    <a:pt x="18574" y="156"/>
                  </a:lnTo>
                  <a:lnTo>
                    <a:pt x="20902" y="52"/>
                  </a:lnTo>
                  <a:lnTo>
                    <a:pt x="23179" y="1"/>
                  </a:lnTo>
                  <a:lnTo>
                    <a:pt x="24317" y="52"/>
                  </a:lnTo>
                  <a:lnTo>
                    <a:pt x="25404" y="104"/>
                  </a:lnTo>
                  <a:lnTo>
                    <a:pt x="26490" y="207"/>
                  </a:lnTo>
                  <a:lnTo>
                    <a:pt x="27473" y="363"/>
                  </a:lnTo>
                  <a:lnTo>
                    <a:pt x="28456" y="518"/>
                  </a:lnTo>
                  <a:lnTo>
                    <a:pt x="29387" y="777"/>
                  </a:lnTo>
                  <a:lnTo>
                    <a:pt x="30215" y="1087"/>
                  </a:lnTo>
                  <a:lnTo>
                    <a:pt x="30991" y="1449"/>
                  </a:lnTo>
                  <a:lnTo>
                    <a:pt x="31716" y="1811"/>
                  </a:lnTo>
                  <a:lnTo>
                    <a:pt x="32285" y="2329"/>
                  </a:lnTo>
                  <a:lnTo>
                    <a:pt x="32543" y="2587"/>
                  </a:lnTo>
                  <a:lnTo>
                    <a:pt x="32802" y="2846"/>
                  </a:lnTo>
                  <a:lnTo>
                    <a:pt x="33009" y="3157"/>
                  </a:lnTo>
                  <a:lnTo>
                    <a:pt x="33164" y="3467"/>
                  </a:lnTo>
                  <a:lnTo>
                    <a:pt x="33320" y="3777"/>
                  </a:lnTo>
                  <a:lnTo>
                    <a:pt x="33423" y="4140"/>
                  </a:lnTo>
                  <a:lnTo>
                    <a:pt x="33475" y="4502"/>
                  </a:lnTo>
                  <a:lnTo>
                    <a:pt x="33526" y="4916"/>
                  </a:lnTo>
                  <a:lnTo>
                    <a:pt x="33526" y="4916"/>
                  </a:lnTo>
                  <a:lnTo>
                    <a:pt x="33630" y="6571"/>
                  </a:lnTo>
                  <a:lnTo>
                    <a:pt x="33630" y="8072"/>
                  </a:lnTo>
                  <a:lnTo>
                    <a:pt x="33630" y="8072"/>
                  </a:lnTo>
                  <a:lnTo>
                    <a:pt x="33630" y="10038"/>
                  </a:lnTo>
                  <a:lnTo>
                    <a:pt x="33733" y="12004"/>
                  </a:lnTo>
                  <a:lnTo>
                    <a:pt x="33733" y="12004"/>
                  </a:lnTo>
                  <a:lnTo>
                    <a:pt x="33785" y="13711"/>
                  </a:lnTo>
                  <a:lnTo>
                    <a:pt x="33785" y="15625"/>
                  </a:lnTo>
                  <a:lnTo>
                    <a:pt x="33733" y="17850"/>
                  </a:lnTo>
                  <a:lnTo>
                    <a:pt x="33578" y="2048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7" name="Google Shape;5197;p33"/>
            <p:cNvSpPr/>
            <p:nvPr/>
          </p:nvSpPr>
          <p:spPr>
            <a:xfrm>
              <a:off x="4880325" y="2782450"/>
              <a:ext cx="25" cy="25"/>
            </a:xfrm>
            <a:custGeom>
              <a:avLst/>
              <a:gdLst/>
              <a:ahLst/>
              <a:cxnLst/>
              <a:rect l="l" t="t" r="r" b="b"/>
              <a:pathLst>
                <a:path w="1" h="1" extrusionOk="0">
                  <a:moveTo>
                    <a:pt x="0" y="1"/>
                  </a:moveTo>
                  <a:lnTo>
                    <a:pt x="0" y="1"/>
                  </a:lnTo>
                  <a:lnTo>
                    <a:pt x="0" y="1"/>
                  </a:lnTo>
                  <a:close/>
                </a:path>
              </a:pathLst>
            </a:custGeom>
            <a:solidFill>
              <a:srgbClr val="0A0A0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8" name="Google Shape;5198;p33"/>
            <p:cNvSpPr/>
            <p:nvPr/>
          </p:nvSpPr>
          <p:spPr>
            <a:xfrm>
              <a:off x="4880325" y="2782450"/>
              <a:ext cx="25" cy="25"/>
            </a:xfrm>
            <a:custGeom>
              <a:avLst/>
              <a:gdLst/>
              <a:ahLst/>
              <a:cxnLst/>
              <a:rect l="l" t="t" r="r" b="b"/>
              <a:pathLst>
                <a:path w="1" h="1" fill="none" extrusionOk="0">
                  <a:moveTo>
                    <a:pt x="0" y="1"/>
                  </a:move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9" name="Google Shape;5199;p33"/>
            <p:cNvSpPr/>
            <p:nvPr/>
          </p:nvSpPr>
          <p:spPr>
            <a:xfrm>
              <a:off x="4881625" y="2888525"/>
              <a:ext cx="22000" cy="60800"/>
            </a:xfrm>
            <a:custGeom>
              <a:avLst/>
              <a:gdLst/>
              <a:ahLst/>
              <a:cxnLst/>
              <a:rect l="l" t="t" r="r" b="b"/>
              <a:pathLst>
                <a:path w="880" h="2432" extrusionOk="0">
                  <a:moveTo>
                    <a:pt x="880" y="0"/>
                  </a:moveTo>
                  <a:lnTo>
                    <a:pt x="880" y="0"/>
                  </a:lnTo>
                  <a:lnTo>
                    <a:pt x="0" y="2432"/>
                  </a:lnTo>
                  <a:lnTo>
                    <a:pt x="0" y="2432"/>
                  </a:lnTo>
                  <a:lnTo>
                    <a:pt x="880" y="0"/>
                  </a:lnTo>
                  <a:close/>
                </a:path>
              </a:pathLst>
            </a:custGeom>
            <a:solidFill>
              <a:srgbClr val="363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0" name="Google Shape;5200;p33"/>
            <p:cNvSpPr/>
            <p:nvPr/>
          </p:nvSpPr>
          <p:spPr>
            <a:xfrm>
              <a:off x="4881625" y="2888525"/>
              <a:ext cx="22000" cy="60800"/>
            </a:xfrm>
            <a:custGeom>
              <a:avLst/>
              <a:gdLst/>
              <a:ahLst/>
              <a:cxnLst/>
              <a:rect l="l" t="t" r="r" b="b"/>
              <a:pathLst>
                <a:path w="880" h="2432" fill="none" extrusionOk="0">
                  <a:moveTo>
                    <a:pt x="880" y="0"/>
                  </a:moveTo>
                  <a:lnTo>
                    <a:pt x="880" y="0"/>
                  </a:lnTo>
                  <a:lnTo>
                    <a:pt x="0" y="2432"/>
                  </a:lnTo>
                  <a:lnTo>
                    <a:pt x="0" y="2432"/>
                  </a:lnTo>
                  <a:lnTo>
                    <a:pt x="88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1" name="Google Shape;5201;p33"/>
            <p:cNvSpPr/>
            <p:nvPr/>
          </p:nvSpPr>
          <p:spPr>
            <a:xfrm>
              <a:off x="4854450" y="2782450"/>
              <a:ext cx="49175" cy="245775"/>
            </a:xfrm>
            <a:custGeom>
              <a:avLst/>
              <a:gdLst/>
              <a:ahLst/>
              <a:cxnLst/>
              <a:rect l="l" t="t" r="r" b="b"/>
              <a:pathLst>
                <a:path w="1967" h="9831" extrusionOk="0">
                  <a:moveTo>
                    <a:pt x="1035" y="1"/>
                  </a:moveTo>
                  <a:lnTo>
                    <a:pt x="1" y="9831"/>
                  </a:lnTo>
                  <a:lnTo>
                    <a:pt x="1087" y="6675"/>
                  </a:lnTo>
                  <a:lnTo>
                    <a:pt x="1967" y="4243"/>
                  </a:lnTo>
                  <a:lnTo>
                    <a:pt x="1398" y="2018"/>
                  </a:lnTo>
                  <a:lnTo>
                    <a:pt x="1139" y="725"/>
                  </a:lnTo>
                  <a:lnTo>
                    <a:pt x="1035" y="156"/>
                  </a:lnTo>
                  <a:lnTo>
                    <a:pt x="1035" y="1"/>
                  </a:lnTo>
                  <a:close/>
                </a:path>
              </a:pathLst>
            </a:custGeom>
            <a:solidFill>
              <a:srgbClr val="0A0A0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2" name="Google Shape;5202;p33"/>
            <p:cNvSpPr/>
            <p:nvPr/>
          </p:nvSpPr>
          <p:spPr>
            <a:xfrm>
              <a:off x="4854450" y="2782450"/>
              <a:ext cx="49175" cy="245775"/>
            </a:xfrm>
            <a:custGeom>
              <a:avLst/>
              <a:gdLst/>
              <a:ahLst/>
              <a:cxnLst/>
              <a:rect l="l" t="t" r="r" b="b"/>
              <a:pathLst>
                <a:path w="1967" h="9831" fill="none" extrusionOk="0">
                  <a:moveTo>
                    <a:pt x="1035" y="1"/>
                  </a:moveTo>
                  <a:lnTo>
                    <a:pt x="1" y="9831"/>
                  </a:lnTo>
                  <a:lnTo>
                    <a:pt x="1" y="9831"/>
                  </a:lnTo>
                  <a:lnTo>
                    <a:pt x="1087" y="6675"/>
                  </a:lnTo>
                  <a:lnTo>
                    <a:pt x="1087" y="6675"/>
                  </a:lnTo>
                  <a:lnTo>
                    <a:pt x="1967" y="4243"/>
                  </a:lnTo>
                  <a:lnTo>
                    <a:pt x="1967" y="4243"/>
                  </a:lnTo>
                  <a:lnTo>
                    <a:pt x="1967" y="4243"/>
                  </a:lnTo>
                  <a:lnTo>
                    <a:pt x="1967" y="4243"/>
                  </a:lnTo>
                  <a:lnTo>
                    <a:pt x="1967" y="4243"/>
                  </a:lnTo>
                  <a:lnTo>
                    <a:pt x="1398" y="2018"/>
                  </a:lnTo>
                  <a:lnTo>
                    <a:pt x="1139" y="725"/>
                  </a:lnTo>
                  <a:lnTo>
                    <a:pt x="1035" y="156"/>
                  </a:lnTo>
                  <a:lnTo>
                    <a:pt x="103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3" name="Google Shape;5203;p33"/>
            <p:cNvSpPr/>
            <p:nvPr/>
          </p:nvSpPr>
          <p:spPr>
            <a:xfrm>
              <a:off x="5285175" y="2697075"/>
              <a:ext cx="25" cy="15550"/>
            </a:xfrm>
            <a:custGeom>
              <a:avLst/>
              <a:gdLst/>
              <a:ahLst/>
              <a:cxnLst/>
              <a:rect l="l" t="t" r="r" b="b"/>
              <a:pathLst>
                <a:path w="1" h="622" extrusionOk="0">
                  <a:moveTo>
                    <a:pt x="0" y="1"/>
                  </a:moveTo>
                  <a:lnTo>
                    <a:pt x="0" y="1"/>
                  </a:lnTo>
                  <a:lnTo>
                    <a:pt x="0" y="622"/>
                  </a:lnTo>
                  <a:lnTo>
                    <a:pt x="0" y="622"/>
                  </a:lnTo>
                  <a:lnTo>
                    <a:pt x="0" y="1"/>
                  </a:lnTo>
                  <a:close/>
                </a:path>
              </a:pathLst>
            </a:custGeom>
            <a:solidFill>
              <a:srgbClr val="A6A6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4" name="Google Shape;5204;p33"/>
            <p:cNvSpPr/>
            <p:nvPr/>
          </p:nvSpPr>
          <p:spPr>
            <a:xfrm>
              <a:off x="5285175" y="2697075"/>
              <a:ext cx="25" cy="15550"/>
            </a:xfrm>
            <a:custGeom>
              <a:avLst/>
              <a:gdLst/>
              <a:ahLst/>
              <a:cxnLst/>
              <a:rect l="l" t="t" r="r" b="b"/>
              <a:pathLst>
                <a:path w="1" h="622" fill="none" extrusionOk="0">
                  <a:moveTo>
                    <a:pt x="0" y="1"/>
                  </a:moveTo>
                  <a:lnTo>
                    <a:pt x="0" y="1"/>
                  </a:lnTo>
                  <a:lnTo>
                    <a:pt x="0" y="622"/>
                  </a:lnTo>
                  <a:lnTo>
                    <a:pt x="0" y="622"/>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5" name="Google Shape;5205;p33"/>
            <p:cNvSpPr/>
            <p:nvPr/>
          </p:nvSpPr>
          <p:spPr>
            <a:xfrm>
              <a:off x="5049775" y="2525050"/>
              <a:ext cx="235425" cy="187575"/>
            </a:xfrm>
            <a:custGeom>
              <a:avLst/>
              <a:gdLst/>
              <a:ahLst/>
              <a:cxnLst/>
              <a:rect l="l" t="t" r="r" b="b"/>
              <a:pathLst>
                <a:path w="9417" h="7503" extrusionOk="0">
                  <a:moveTo>
                    <a:pt x="9313" y="1"/>
                  </a:moveTo>
                  <a:lnTo>
                    <a:pt x="8744" y="363"/>
                  </a:lnTo>
                  <a:lnTo>
                    <a:pt x="8175" y="725"/>
                  </a:lnTo>
                  <a:lnTo>
                    <a:pt x="7554" y="984"/>
                  </a:lnTo>
                  <a:lnTo>
                    <a:pt x="6933" y="1243"/>
                  </a:lnTo>
                  <a:lnTo>
                    <a:pt x="6312" y="1398"/>
                  </a:lnTo>
                  <a:lnTo>
                    <a:pt x="5691" y="1553"/>
                  </a:lnTo>
                  <a:lnTo>
                    <a:pt x="5019" y="1656"/>
                  </a:lnTo>
                  <a:lnTo>
                    <a:pt x="3829" y="1656"/>
                  </a:lnTo>
                  <a:lnTo>
                    <a:pt x="3260" y="1553"/>
                  </a:lnTo>
                  <a:lnTo>
                    <a:pt x="2742" y="1450"/>
                  </a:lnTo>
                  <a:lnTo>
                    <a:pt x="2173" y="1346"/>
                  </a:lnTo>
                  <a:lnTo>
                    <a:pt x="1656" y="1139"/>
                  </a:lnTo>
                  <a:lnTo>
                    <a:pt x="1087" y="880"/>
                  </a:lnTo>
                  <a:lnTo>
                    <a:pt x="569" y="622"/>
                  </a:lnTo>
                  <a:lnTo>
                    <a:pt x="52" y="311"/>
                  </a:lnTo>
                  <a:lnTo>
                    <a:pt x="0" y="260"/>
                  </a:lnTo>
                  <a:lnTo>
                    <a:pt x="0" y="260"/>
                  </a:lnTo>
                  <a:lnTo>
                    <a:pt x="466" y="984"/>
                  </a:lnTo>
                  <a:lnTo>
                    <a:pt x="1035" y="1760"/>
                  </a:lnTo>
                  <a:lnTo>
                    <a:pt x="1656" y="2433"/>
                  </a:lnTo>
                  <a:lnTo>
                    <a:pt x="2380" y="3105"/>
                  </a:lnTo>
                  <a:lnTo>
                    <a:pt x="3104" y="3778"/>
                  </a:lnTo>
                  <a:lnTo>
                    <a:pt x="3880" y="4347"/>
                  </a:lnTo>
                  <a:lnTo>
                    <a:pt x="4708" y="4916"/>
                  </a:lnTo>
                  <a:lnTo>
                    <a:pt x="5484" y="5433"/>
                  </a:lnTo>
                  <a:lnTo>
                    <a:pt x="6933" y="6261"/>
                  </a:lnTo>
                  <a:lnTo>
                    <a:pt x="8175" y="6934"/>
                  </a:lnTo>
                  <a:lnTo>
                    <a:pt x="9054" y="7348"/>
                  </a:lnTo>
                  <a:lnTo>
                    <a:pt x="9416" y="7503"/>
                  </a:lnTo>
                  <a:lnTo>
                    <a:pt x="9416" y="6882"/>
                  </a:lnTo>
                  <a:lnTo>
                    <a:pt x="9416" y="3674"/>
                  </a:lnTo>
                  <a:lnTo>
                    <a:pt x="9313" y="1"/>
                  </a:lnTo>
                  <a:close/>
                </a:path>
              </a:pathLst>
            </a:custGeom>
            <a:solidFill>
              <a:srgbClr val="1D1D1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6" name="Google Shape;5206;p33"/>
            <p:cNvSpPr/>
            <p:nvPr/>
          </p:nvSpPr>
          <p:spPr>
            <a:xfrm>
              <a:off x="5049775" y="2525050"/>
              <a:ext cx="235425" cy="187575"/>
            </a:xfrm>
            <a:custGeom>
              <a:avLst/>
              <a:gdLst/>
              <a:ahLst/>
              <a:cxnLst/>
              <a:rect l="l" t="t" r="r" b="b"/>
              <a:pathLst>
                <a:path w="9417" h="7503" fill="none" extrusionOk="0">
                  <a:moveTo>
                    <a:pt x="9313" y="1"/>
                  </a:moveTo>
                  <a:lnTo>
                    <a:pt x="9313" y="1"/>
                  </a:lnTo>
                  <a:lnTo>
                    <a:pt x="8744" y="363"/>
                  </a:lnTo>
                  <a:lnTo>
                    <a:pt x="8175" y="725"/>
                  </a:lnTo>
                  <a:lnTo>
                    <a:pt x="7554" y="984"/>
                  </a:lnTo>
                  <a:lnTo>
                    <a:pt x="6933" y="1243"/>
                  </a:lnTo>
                  <a:lnTo>
                    <a:pt x="6312" y="1398"/>
                  </a:lnTo>
                  <a:lnTo>
                    <a:pt x="5691" y="1553"/>
                  </a:lnTo>
                  <a:lnTo>
                    <a:pt x="5019" y="1656"/>
                  </a:lnTo>
                  <a:lnTo>
                    <a:pt x="4398" y="1656"/>
                  </a:lnTo>
                  <a:lnTo>
                    <a:pt x="4398" y="1656"/>
                  </a:lnTo>
                  <a:lnTo>
                    <a:pt x="3829" y="1656"/>
                  </a:lnTo>
                  <a:lnTo>
                    <a:pt x="3260" y="1553"/>
                  </a:lnTo>
                  <a:lnTo>
                    <a:pt x="2742" y="1450"/>
                  </a:lnTo>
                  <a:lnTo>
                    <a:pt x="2173" y="1346"/>
                  </a:lnTo>
                  <a:lnTo>
                    <a:pt x="1656" y="1139"/>
                  </a:lnTo>
                  <a:lnTo>
                    <a:pt x="1087" y="880"/>
                  </a:lnTo>
                  <a:lnTo>
                    <a:pt x="569" y="622"/>
                  </a:lnTo>
                  <a:lnTo>
                    <a:pt x="52" y="311"/>
                  </a:lnTo>
                  <a:lnTo>
                    <a:pt x="52" y="311"/>
                  </a:lnTo>
                  <a:lnTo>
                    <a:pt x="0" y="260"/>
                  </a:lnTo>
                  <a:lnTo>
                    <a:pt x="0" y="260"/>
                  </a:lnTo>
                  <a:lnTo>
                    <a:pt x="466" y="984"/>
                  </a:lnTo>
                  <a:lnTo>
                    <a:pt x="1035" y="1760"/>
                  </a:lnTo>
                  <a:lnTo>
                    <a:pt x="1656" y="2433"/>
                  </a:lnTo>
                  <a:lnTo>
                    <a:pt x="2380" y="3105"/>
                  </a:lnTo>
                  <a:lnTo>
                    <a:pt x="3104" y="3778"/>
                  </a:lnTo>
                  <a:lnTo>
                    <a:pt x="3880" y="4347"/>
                  </a:lnTo>
                  <a:lnTo>
                    <a:pt x="4708" y="4916"/>
                  </a:lnTo>
                  <a:lnTo>
                    <a:pt x="5484" y="5433"/>
                  </a:lnTo>
                  <a:lnTo>
                    <a:pt x="6933" y="6261"/>
                  </a:lnTo>
                  <a:lnTo>
                    <a:pt x="8175" y="6934"/>
                  </a:lnTo>
                  <a:lnTo>
                    <a:pt x="9054" y="7348"/>
                  </a:lnTo>
                  <a:lnTo>
                    <a:pt x="9416" y="7503"/>
                  </a:lnTo>
                  <a:lnTo>
                    <a:pt x="9416" y="7503"/>
                  </a:lnTo>
                  <a:lnTo>
                    <a:pt x="9416" y="7503"/>
                  </a:lnTo>
                  <a:lnTo>
                    <a:pt x="9416" y="7503"/>
                  </a:lnTo>
                  <a:lnTo>
                    <a:pt x="9416" y="6882"/>
                  </a:lnTo>
                  <a:lnTo>
                    <a:pt x="9416" y="6882"/>
                  </a:lnTo>
                  <a:lnTo>
                    <a:pt x="9416" y="3674"/>
                  </a:lnTo>
                  <a:lnTo>
                    <a:pt x="931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7" name="Google Shape;5207;p33"/>
            <p:cNvSpPr/>
            <p:nvPr/>
          </p:nvSpPr>
          <p:spPr>
            <a:xfrm>
              <a:off x="3357925" y="2296125"/>
              <a:ext cx="1325" cy="1300"/>
            </a:xfrm>
            <a:custGeom>
              <a:avLst/>
              <a:gdLst/>
              <a:ahLst/>
              <a:cxnLst/>
              <a:rect l="l" t="t" r="r" b="b"/>
              <a:pathLst>
                <a:path w="53" h="52" extrusionOk="0">
                  <a:moveTo>
                    <a:pt x="1" y="0"/>
                  </a:moveTo>
                  <a:lnTo>
                    <a:pt x="52" y="52"/>
                  </a:lnTo>
                  <a:lnTo>
                    <a:pt x="52" y="0"/>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8" name="Google Shape;5208;p33"/>
            <p:cNvSpPr/>
            <p:nvPr/>
          </p:nvSpPr>
          <p:spPr>
            <a:xfrm>
              <a:off x="3456225" y="2394425"/>
              <a:ext cx="3900" cy="1325"/>
            </a:xfrm>
            <a:custGeom>
              <a:avLst/>
              <a:gdLst/>
              <a:ahLst/>
              <a:cxnLst/>
              <a:rect l="l" t="t" r="r" b="b"/>
              <a:pathLst>
                <a:path w="156" h="53" fill="none" extrusionOk="0">
                  <a:moveTo>
                    <a:pt x="156" y="0"/>
                  </a:moveTo>
                  <a:lnTo>
                    <a:pt x="156" y="0"/>
                  </a:lnTo>
                  <a:lnTo>
                    <a:pt x="1" y="52"/>
                  </a:lnTo>
                  <a:lnTo>
                    <a:pt x="1" y="52"/>
                  </a:lnTo>
                  <a:lnTo>
                    <a:pt x="15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9" name="Google Shape;5209;p33"/>
            <p:cNvSpPr/>
            <p:nvPr/>
          </p:nvSpPr>
          <p:spPr>
            <a:xfrm>
              <a:off x="3357925" y="2296125"/>
              <a:ext cx="1325" cy="1300"/>
            </a:xfrm>
            <a:custGeom>
              <a:avLst/>
              <a:gdLst/>
              <a:ahLst/>
              <a:cxnLst/>
              <a:rect l="l" t="t" r="r" b="b"/>
              <a:pathLst>
                <a:path w="53" h="52" fill="none" extrusionOk="0">
                  <a:moveTo>
                    <a:pt x="1" y="0"/>
                  </a:moveTo>
                  <a:lnTo>
                    <a:pt x="1" y="0"/>
                  </a:lnTo>
                  <a:lnTo>
                    <a:pt x="52" y="52"/>
                  </a:lnTo>
                  <a:lnTo>
                    <a:pt x="52" y="52"/>
                  </a:lnTo>
                  <a:lnTo>
                    <a:pt x="52"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0" name="Google Shape;5210;p33"/>
            <p:cNvSpPr/>
            <p:nvPr/>
          </p:nvSpPr>
          <p:spPr>
            <a:xfrm>
              <a:off x="3359225" y="2296125"/>
              <a:ext cx="121600" cy="99625"/>
            </a:xfrm>
            <a:custGeom>
              <a:avLst/>
              <a:gdLst/>
              <a:ahLst/>
              <a:cxnLst/>
              <a:rect l="l" t="t" r="r" b="b"/>
              <a:pathLst>
                <a:path w="4864" h="3985" extrusionOk="0">
                  <a:moveTo>
                    <a:pt x="0" y="0"/>
                  </a:moveTo>
                  <a:lnTo>
                    <a:pt x="0" y="52"/>
                  </a:lnTo>
                  <a:lnTo>
                    <a:pt x="52" y="311"/>
                  </a:lnTo>
                  <a:lnTo>
                    <a:pt x="155" y="569"/>
                  </a:lnTo>
                  <a:lnTo>
                    <a:pt x="569" y="1190"/>
                  </a:lnTo>
                  <a:lnTo>
                    <a:pt x="1087" y="1863"/>
                  </a:lnTo>
                  <a:lnTo>
                    <a:pt x="1708" y="2484"/>
                  </a:lnTo>
                  <a:lnTo>
                    <a:pt x="2380" y="3105"/>
                  </a:lnTo>
                  <a:lnTo>
                    <a:pt x="2949" y="3570"/>
                  </a:lnTo>
                  <a:lnTo>
                    <a:pt x="3467" y="3881"/>
                  </a:lnTo>
                  <a:lnTo>
                    <a:pt x="3674" y="3984"/>
                  </a:lnTo>
                  <a:lnTo>
                    <a:pt x="3881" y="3984"/>
                  </a:lnTo>
                  <a:lnTo>
                    <a:pt x="4036" y="3932"/>
                  </a:lnTo>
                  <a:lnTo>
                    <a:pt x="4243" y="3777"/>
                  </a:lnTo>
                  <a:lnTo>
                    <a:pt x="4398" y="3570"/>
                  </a:lnTo>
                  <a:lnTo>
                    <a:pt x="4657" y="3105"/>
                  </a:lnTo>
                  <a:lnTo>
                    <a:pt x="4812" y="2691"/>
                  </a:lnTo>
                  <a:lnTo>
                    <a:pt x="4864" y="2484"/>
                  </a:lnTo>
                  <a:lnTo>
                    <a:pt x="0" y="0"/>
                  </a:lnTo>
                  <a:close/>
                </a:path>
              </a:pathLst>
            </a:custGeom>
            <a:solidFill>
              <a:srgbClr val="B586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1" name="Google Shape;5211;p33"/>
            <p:cNvSpPr/>
            <p:nvPr/>
          </p:nvSpPr>
          <p:spPr>
            <a:xfrm>
              <a:off x="3359225" y="2296125"/>
              <a:ext cx="121600" cy="99625"/>
            </a:xfrm>
            <a:custGeom>
              <a:avLst/>
              <a:gdLst/>
              <a:ahLst/>
              <a:cxnLst/>
              <a:rect l="l" t="t" r="r" b="b"/>
              <a:pathLst>
                <a:path w="4864" h="3985" fill="none" extrusionOk="0">
                  <a:moveTo>
                    <a:pt x="0" y="0"/>
                  </a:moveTo>
                  <a:lnTo>
                    <a:pt x="0" y="0"/>
                  </a:lnTo>
                  <a:lnTo>
                    <a:pt x="0" y="52"/>
                  </a:lnTo>
                  <a:lnTo>
                    <a:pt x="0" y="52"/>
                  </a:lnTo>
                  <a:lnTo>
                    <a:pt x="52" y="311"/>
                  </a:lnTo>
                  <a:lnTo>
                    <a:pt x="155" y="569"/>
                  </a:lnTo>
                  <a:lnTo>
                    <a:pt x="569" y="1190"/>
                  </a:lnTo>
                  <a:lnTo>
                    <a:pt x="1087" y="1863"/>
                  </a:lnTo>
                  <a:lnTo>
                    <a:pt x="1708" y="2484"/>
                  </a:lnTo>
                  <a:lnTo>
                    <a:pt x="2380" y="3105"/>
                  </a:lnTo>
                  <a:lnTo>
                    <a:pt x="2949" y="3570"/>
                  </a:lnTo>
                  <a:lnTo>
                    <a:pt x="3467" y="3881"/>
                  </a:lnTo>
                  <a:lnTo>
                    <a:pt x="3674" y="3984"/>
                  </a:lnTo>
                  <a:lnTo>
                    <a:pt x="3829" y="3984"/>
                  </a:lnTo>
                  <a:lnTo>
                    <a:pt x="3829" y="3984"/>
                  </a:lnTo>
                  <a:lnTo>
                    <a:pt x="3881" y="3984"/>
                  </a:lnTo>
                  <a:lnTo>
                    <a:pt x="3881" y="3984"/>
                  </a:lnTo>
                  <a:lnTo>
                    <a:pt x="3881" y="3984"/>
                  </a:lnTo>
                  <a:lnTo>
                    <a:pt x="3881" y="3984"/>
                  </a:lnTo>
                  <a:lnTo>
                    <a:pt x="4036" y="3932"/>
                  </a:lnTo>
                  <a:lnTo>
                    <a:pt x="4036" y="3932"/>
                  </a:lnTo>
                  <a:lnTo>
                    <a:pt x="4243" y="3777"/>
                  </a:lnTo>
                  <a:lnTo>
                    <a:pt x="4398" y="3570"/>
                  </a:lnTo>
                  <a:lnTo>
                    <a:pt x="4657" y="3105"/>
                  </a:lnTo>
                  <a:lnTo>
                    <a:pt x="4812" y="2691"/>
                  </a:lnTo>
                  <a:lnTo>
                    <a:pt x="4864" y="2484"/>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2" name="Google Shape;5212;p33"/>
            <p:cNvSpPr/>
            <p:nvPr/>
          </p:nvSpPr>
          <p:spPr>
            <a:xfrm>
              <a:off x="3442000" y="2206875"/>
              <a:ext cx="28475" cy="32350"/>
            </a:xfrm>
            <a:custGeom>
              <a:avLst/>
              <a:gdLst/>
              <a:ahLst/>
              <a:cxnLst/>
              <a:rect l="l" t="t" r="r" b="b"/>
              <a:pathLst>
                <a:path w="1139" h="1294" extrusionOk="0">
                  <a:moveTo>
                    <a:pt x="621" y="0"/>
                  </a:moveTo>
                  <a:lnTo>
                    <a:pt x="0" y="311"/>
                  </a:lnTo>
                  <a:lnTo>
                    <a:pt x="828" y="1294"/>
                  </a:lnTo>
                  <a:lnTo>
                    <a:pt x="984" y="1139"/>
                  </a:lnTo>
                  <a:lnTo>
                    <a:pt x="1087" y="1035"/>
                  </a:lnTo>
                  <a:lnTo>
                    <a:pt x="1139" y="880"/>
                  </a:lnTo>
                  <a:lnTo>
                    <a:pt x="1139" y="776"/>
                  </a:lnTo>
                  <a:lnTo>
                    <a:pt x="1035" y="621"/>
                  </a:lnTo>
                  <a:lnTo>
                    <a:pt x="828" y="362"/>
                  </a:lnTo>
                  <a:lnTo>
                    <a:pt x="621" y="0"/>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3" name="Google Shape;5213;p33"/>
            <p:cNvSpPr/>
            <p:nvPr/>
          </p:nvSpPr>
          <p:spPr>
            <a:xfrm>
              <a:off x="3558400" y="2319400"/>
              <a:ext cx="14275" cy="6500"/>
            </a:xfrm>
            <a:custGeom>
              <a:avLst/>
              <a:gdLst/>
              <a:ahLst/>
              <a:cxnLst/>
              <a:rect l="l" t="t" r="r" b="b"/>
              <a:pathLst>
                <a:path w="571" h="260" fill="none" extrusionOk="0">
                  <a:moveTo>
                    <a:pt x="570" y="1"/>
                  </a:moveTo>
                  <a:lnTo>
                    <a:pt x="570" y="1"/>
                  </a:lnTo>
                  <a:lnTo>
                    <a:pt x="1" y="259"/>
                  </a:lnTo>
                  <a:lnTo>
                    <a:pt x="1" y="259"/>
                  </a:lnTo>
                  <a:lnTo>
                    <a:pt x="570" y="1"/>
                  </a:lnTo>
                  <a:lnTo>
                    <a:pt x="570" y="1"/>
                  </a:lnTo>
                  <a:lnTo>
                    <a:pt x="57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4" name="Google Shape;5214;p33"/>
            <p:cNvSpPr/>
            <p:nvPr/>
          </p:nvSpPr>
          <p:spPr>
            <a:xfrm>
              <a:off x="3442000" y="2206875"/>
              <a:ext cx="28475" cy="32350"/>
            </a:xfrm>
            <a:custGeom>
              <a:avLst/>
              <a:gdLst/>
              <a:ahLst/>
              <a:cxnLst/>
              <a:rect l="l" t="t" r="r" b="b"/>
              <a:pathLst>
                <a:path w="1139" h="1294" fill="none" extrusionOk="0">
                  <a:moveTo>
                    <a:pt x="621" y="0"/>
                  </a:moveTo>
                  <a:lnTo>
                    <a:pt x="621" y="0"/>
                  </a:lnTo>
                  <a:lnTo>
                    <a:pt x="0" y="311"/>
                  </a:lnTo>
                  <a:lnTo>
                    <a:pt x="0" y="311"/>
                  </a:lnTo>
                  <a:lnTo>
                    <a:pt x="828" y="1294"/>
                  </a:lnTo>
                  <a:lnTo>
                    <a:pt x="828" y="1294"/>
                  </a:lnTo>
                  <a:lnTo>
                    <a:pt x="984" y="1139"/>
                  </a:lnTo>
                  <a:lnTo>
                    <a:pt x="984" y="1139"/>
                  </a:lnTo>
                  <a:lnTo>
                    <a:pt x="1087" y="1035"/>
                  </a:lnTo>
                  <a:lnTo>
                    <a:pt x="1139" y="880"/>
                  </a:lnTo>
                  <a:lnTo>
                    <a:pt x="1139" y="776"/>
                  </a:lnTo>
                  <a:lnTo>
                    <a:pt x="1035" y="621"/>
                  </a:lnTo>
                  <a:lnTo>
                    <a:pt x="828" y="362"/>
                  </a:lnTo>
                  <a:lnTo>
                    <a:pt x="62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5" name="Google Shape;5215;p33"/>
            <p:cNvSpPr/>
            <p:nvPr/>
          </p:nvSpPr>
          <p:spPr>
            <a:xfrm>
              <a:off x="3457525" y="2190050"/>
              <a:ext cx="115150" cy="141025"/>
            </a:xfrm>
            <a:custGeom>
              <a:avLst/>
              <a:gdLst/>
              <a:ahLst/>
              <a:cxnLst/>
              <a:rect l="l" t="t" r="r" b="b"/>
              <a:pathLst>
                <a:path w="4606" h="5641" extrusionOk="0">
                  <a:moveTo>
                    <a:pt x="1759" y="1"/>
                  </a:moveTo>
                  <a:lnTo>
                    <a:pt x="1449" y="52"/>
                  </a:lnTo>
                  <a:lnTo>
                    <a:pt x="983" y="208"/>
                  </a:lnTo>
                  <a:lnTo>
                    <a:pt x="0" y="673"/>
                  </a:lnTo>
                  <a:lnTo>
                    <a:pt x="207" y="1035"/>
                  </a:lnTo>
                  <a:lnTo>
                    <a:pt x="414" y="1294"/>
                  </a:lnTo>
                  <a:lnTo>
                    <a:pt x="518" y="1449"/>
                  </a:lnTo>
                  <a:lnTo>
                    <a:pt x="518" y="1553"/>
                  </a:lnTo>
                  <a:lnTo>
                    <a:pt x="466" y="1708"/>
                  </a:lnTo>
                  <a:lnTo>
                    <a:pt x="363" y="1812"/>
                  </a:lnTo>
                  <a:lnTo>
                    <a:pt x="207" y="1967"/>
                  </a:lnTo>
                  <a:lnTo>
                    <a:pt x="2122" y="4295"/>
                  </a:lnTo>
                  <a:lnTo>
                    <a:pt x="2949" y="5278"/>
                  </a:lnTo>
                  <a:lnTo>
                    <a:pt x="3363" y="5640"/>
                  </a:lnTo>
                  <a:lnTo>
                    <a:pt x="3622" y="5588"/>
                  </a:lnTo>
                  <a:lnTo>
                    <a:pt x="4036" y="5433"/>
                  </a:lnTo>
                  <a:lnTo>
                    <a:pt x="4605" y="5175"/>
                  </a:lnTo>
                  <a:lnTo>
                    <a:pt x="4605" y="5019"/>
                  </a:lnTo>
                  <a:lnTo>
                    <a:pt x="4502" y="4864"/>
                  </a:lnTo>
                  <a:lnTo>
                    <a:pt x="4139" y="4450"/>
                  </a:lnTo>
                  <a:lnTo>
                    <a:pt x="3674" y="3881"/>
                  </a:lnTo>
                  <a:lnTo>
                    <a:pt x="3105" y="3260"/>
                  </a:lnTo>
                  <a:lnTo>
                    <a:pt x="2018" y="2174"/>
                  </a:lnTo>
                  <a:lnTo>
                    <a:pt x="1708" y="1812"/>
                  </a:lnTo>
                  <a:lnTo>
                    <a:pt x="1604" y="1708"/>
                  </a:lnTo>
                  <a:lnTo>
                    <a:pt x="1604" y="1605"/>
                  </a:lnTo>
                  <a:lnTo>
                    <a:pt x="1708" y="1501"/>
                  </a:lnTo>
                  <a:lnTo>
                    <a:pt x="1759" y="1294"/>
                  </a:lnTo>
                  <a:lnTo>
                    <a:pt x="1863" y="725"/>
                  </a:lnTo>
                  <a:lnTo>
                    <a:pt x="1915" y="259"/>
                  </a:lnTo>
                  <a:lnTo>
                    <a:pt x="1863" y="52"/>
                  </a:lnTo>
                  <a:lnTo>
                    <a:pt x="1759" y="1"/>
                  </a:lnTo>
                  <a:close/>
                </a:path>
              </a:pathLst>
            </a:custGeom>
            <a:solidFill>
              <a:srgbClr val="B586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6" name="Google Shape;5216;p33"/>
            <p:cNvSpPr/>
            <p:nvPr/>
          </p:nvSpPr>
          <p:spPr>
            <a:xfrm>
              <a:off x="3457525" y="2190050"/>
              <a:ext cx="115150" cy="141025"/>
            </a:xfrm>
            <a:custGeom>
              <a:avLst/>
              <a:gdLst/>
              <a:ahLst/>
              <a:cxnLst/>
              <a:rect l="l" t="t" r="r" b="b"/>
              <a:pathLst>
                <a:path w="4606" h="5641" fill="none" extrusionOk="0">
                  <a:moveTo>
                    <a:pt x="1759" y="1"/>
                  </a:moveTo>
                  <a:lnTo>
                    <a:pt x="1759" y="1"/>
                  </a:lnTo>
                  <a:lnTo>
                    <a:pt x="1449" y="52"/>
                  </a:lnTo>
                  <a:lnTo>
                    <a:pt x="983" y="208"/>
                  </a:lnTo>
                  <a:lnTo>
                    <a:pt x="0" y="673"/>
                  </a:lnTo>
                  <a:lnTo>
                    <a:pt x="0" y="673"/>
                  </a:lnTo>
                  <a:lnTo>
                    <a:pt x="207" y="1035"/>
                  </a:lnTo>
                  <a:lnTo>
                    <a:pt x="414" y="1294"/>
                  </a:lnTo>
                  <a:lnTo>
                    <a:pt x="518" y="1449"/>
                  </a:lnTo>
                  <a:lnTo>
                    <a:pt x="518" y="1553"/>
                  </a:lnTo>
                  <a:lnTo>
                    <a:pt x="466" y="1708"/>
                  </a:lnTo>
                  <a:lnTo>
                    <a:pt x="363" y="1812"/>
                  </a:lnTo>
                  <a:lnTo>
                    <a:pt x="363" y="1812"/>
                  </a:lnTo>
                  <a:lnTo>
                    <a:pt x="207" y="1967"/>
                  </a:lnTo>
                  <a:lnTo>
                    <a:pt x="207" y="1967"/>
                  </a:lnTo>
                  <a:lnTo>
                    <a:pt x="2122" y="4295"/>
                  </a:lnTo>
                  <a:lnTo>
                    <a:pt x="2949" y="5278"/>
                  </a:lnTo>
                  <a:lnTo>
                    <a:pt x="3363" y="5640"/>
                  </a:lnTo>
                  <a:lnTo>
                    <a:pt x="3363" y="5640"/>
                  </a:lnTo>
                  <a:lnTo>
                    <a:pt x="3363" y="5640"/>
                  </a:lnTo>
                  <a:lnTo>
                    <a:pt x="3363" y="5640"/>
                  </a:lnTo>
                  <a:lnTo>
                    <a:pt x="3622" y="5588"/>
                  </a:lnTo>
                  <a:lnTo>
                    <a:pt x="4036" y="5433"/>
                  </a:lnTo>
                  <a:lnTo>
                    <a:pt x="4036" y="5433"/>
                  </a:lnTo>
                  <a:lnTo>
                    <a:pt x="4605" y="5175"/>
                  </a:lnTo>
                  <a:lnTo>
                    <a:pt x="4605" y="5175"/>
                  </a:lnTo>
                  <a:lnTo>
                    <a:pt x="4605" y="5019"/>
                  </a:lnTo>
                  <a:lnTo>
                    <a:pt x="4502" y="4864"/>
                  </a:lnTo>
                  <a:lnTo>
                    <a:pt x="4139" y="4450"/>
                  </a:lnTo>
                  <a:lnTo>
                    <a:pt x="3674" y="3881"/>
                  </a:lnTo>
                  <a:lnTo>
                    <a:pt x="3105" y="3260"/>
                  </a:lnTo>
                  <a:lnTo>
                    <a:pt x="2018" y="2174"/>
                  </a:lnTo>
                  <a:lnTo>
                    <a:pt x="1708" y="1812"/>
                  </a:lnTo>
                  <a:lnTo>
                    <a:pt x="1604" y="1708"/>
                  </a:lnTo>
                  <a:lnTo>
                    <a:pt x="1604" y="1605"/>
                  </a:lnTo>
                  <a:lnTo>
                    <a:pt x="1604" y="1605"/>
                  </a:lnTo>
                  <a:lnTo>
                    <a:pt x="1708" y="1501"/>
                  </a:lnTo>
                  <a:lnTo>
                    <a:pt x="1759" y="1294"/>
                  </a:lnTo>
                  <a:lnTo>
                    <a:pt x="1863" y="725"/>
                  </a:lnTo>
                  <a:lnTo>
                    <a:pt x="1915" y="259"/>
                  </a:lnTo>
                  <a:lnTo>
                    <a:pt x="1863" y="52"/>
                  </a:lnTo>
                  <a:lnTo>
                    <a:pt x="1759" y="1"/>
                  </a:lnTo>
                  <a:lnTo>
                    <a:pt x="1759" y="1"/>
                  </a:lnTo>
                  <a:lnTo>
                    <a:pt x="175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7" name="Google Shape;5217;p33"/>
            <p:cNvSpPr/>
            <p:nvPr/>
          </p:nvSpPr>
          <p:spPr>
            <a:xfrm>
              <a:off x="3244100" y="2124100"/>
              <a:ext cx="318225" cy="274225"/>
            </a:xfrm>
            <a:custGeom>
              <a:avLst/>
              <a:gdLst/>
              <a:ahLst/>
              <a:cxnLst/>
              <a:rect l="l" t="t" r="r" b="b"/>
              <a:pathLst>
                <a:path w="12729" h="10969" extrusionOk="0">
                  <a:moveTo>
                    <a:pt x="1294" y="0"/>
                  </a:moveTo>
                  <a:lnTo>
                    <a:pt x="1191" y="52"/>
                  </a:lnTo>
                  <a:lnTo>
                    <a:pt x="1035" y="104"/>
                  </a:lnTo>
                  <a:lnTo>
                    <a:pt x="880" y="259"/>
                  </a:lnTo>
                  <a:lnTo>
                    <a:pt x="673" y="569"/>
                  </a:lnTo>
                  <a:lnTo>
                    <a:pt x="414" y="931"/>
                  </a:lnTo>
                  <a:lnTo>
                    <a:pt x="104" y="1707"/>
                  </a:lnTo>
                  <a:lnTo>
                    <a:pt x="1" y="2018"/>
                  </a:lnTo>
                  <a:lnTo>
                    <a:pt x="363" y="2380"/>
                  </a:lnTo>
                  <a:lnTo>
                    <a:pt x="621" y="2690"/>
                  </a:lnTo>
                  <a:lnTo>
                    <a:pt x="777" y="3053"/>
                  </a:lnTo>
                  <a:lnTo>
                    <a:pt x="984" y="3467"/>
                  </a:lnTo>
                  <a:lnTo>
                    <a:pt x="1139" y="3829"/>
                  </a:lnTo>
                  <a:lnTo>
                    <a:pt x="1346" y="4243"/>
                  </a:lnTo>
                  <a:lnTo>
                    <a:pt x="1656" y="4553"/>
                  </a:lnTo>
                  <a:lnTo>
                    <a:pt x="2018" y="4915"/>
                  </a:lnTo>
                  <a:lnTo>
                    <a:pt x="2846" y="5484"/>
                  </a:lnTo>
                  <a:lnTo>
                    <a:pt x="3622" y="6053"/>
                  </a:lnTo>
                  <a:lnTo>
                    <a:pt x="4295" y="6674"/>
                  </a:lnTo>
                  <a:lnTo>
                    <a:pt x="4967" y="7295"/>
                  </a:lnTo>
                  <a:lnTo>
                    <a:pt x="6106" y="8485"/>
                  </a:lnTo>
                  <a:lnTo>
                    <a:pt x="7037" y="9572"/>
                  </a:lnTo>
                  <a:lnTo>
                    <a:pt x="7399" y="9986"/>
                  </a:lnTo>
                  <a:lnTo>
                    <a:pt x="7813" y="10348"/>
                  </a:lnTo>
                  <a:lnTo>
                    <a:pt x="8227" y="10606"/>
                  </a:lnTo>
                  <a:lnTo>
                    <a:pt x="8589" y="10813"/>
                  </a:lnTo>
                  <a:lnTo>
                    <a:pt x="9003" y="10917"/>
                  </a:lnTo>
                  <a:lnTo>
                    <a:pt x="9365" y="10969"/>
                  </a:lnTo>
                  <a:lnTo>
                    <a:pt x="9727" y="10917"/>
                  </a:lnTo>
                  <a:lnTo>
                    <a:pt x="10089" y="10813"/>
                  </a:lnTo>
                  <a:lnTo>
                    <a:pt x="10452" y="10710"/>
                  </a:lnTo>
                  <a:lnTo>
                    <a:pt x="10814" y="10503"/>
                  </a:lnTo>
                  <a:lnTo>
                    <a:pt x="11124" y="10296"/>
                  </a:lnTo>
                  <a:lnTo>
                    <a:pt x="11435" y="10037"/>
                  </a:lnTo>
                  <a:lnTo>
                    <a:pt x="11745" y="9727"/>
                  </a:lnTo>
                  <a:lnTo>
                    <a:pt x="12056" y="9416"/>
                  </a:lnTo>
                  <a:lnTo>
                    <a:pt x="12521" y="8692"/>
                  </a:lnTo>
                  <a:lnTo>
                    <a:pt x="12676" y="8382"/>
                  </a:lnTo>
                  <a:lnTo>
                    <a:pt x="12728" y="8071"/>
                  </a:lnTo>
                  <a:lnTo>
                    <a:pt x="12676" y="7813"/>
                  </a:lnTo>
                  <a:lnTo>
                    <a:pt x="12521" y="7502"/>
                  </a:lnTo>
                  <a:lnTo>
                    <a:pt x="12314" y="7192"/>
                  </a:lnTo>
                  <a:lnTo>
                    <a:pt x="12107" y="6881"/>
                  </a:lnTo>
                  <a:lnTo>
                    <a:pt x="11486" y="6312"/>
                  </a:lnTo>
                  <a:lnTo>
                    <a:pt x="10814" y="5795"/>
                  </a:lnTo>
                  <a:lnTo>
                    <a:pt x="10193" y="5277"/>
                  </a:lnTo>
                  <a:lnTo>
                    <a:pt x="9624" y="4863"/>
                  </a:lnTo>
                  <a:lnTo>
                    <a:pt x="9469" y="4657"/>
                  </a:lnTo>
                  <a:lnTo>
                    <a:pt x="9313" y="4501"/>
                  </a:lnTo>
                  <a:lnTo>
                    <a:pt x="9262" y="4398"/>
                  </a:lnTo>
                  <a:lnTo>
                    <a:pt x="9210" y="4294"/>
                  </a:lnTo>
                  <a:lnTo>
                    <a:pt x="9262" y="4191"/>
                  </a:lnTo>
                  <a:lnTo>
                    <a:pt x="9262" y="4087"/>
                  </a:lnTo>
                  <a:lnTo>
                    <a:pt x="9469" y="3932"/>
                  </a:lnTo>
                  <a:lnTo>
                    <a:pt x="9676" y="3777"/>
                  </a:lnTo>
                  <a:lnTo>
                    <a:pt x="9934" y="3570"/>
                  </a:lnTo>
                  <a:lnTo>
                    <a:pt x="10141" y="3363"/>
                  </a:lnTo>
                  <a:lnTo>
                    <a:pt x="10193" y="3208"/>
                  </a:lnTo>
                  <a:lnTo>
                    <a:pt x="10296" y="3053"/>
                  </a:lnTo>
                  <a:lnTo>
                    <a:pt x="10296" y="2846"/>
                  </a:lnTo>
                  <a:lnTo>
                    <a:pt x="10296" y="2639"/>
                  </a:lnTo>
                  <a:lnTo>
                    <a:pt x="10245" y="2432"/>
                  </a:lnTo>
                  <a:lnTo>
                    <a:pt x="10193" y="2277"/>
                  </a:lnTo>
                  <a:lnTo>
                    <a:pt x="10038" y="2173"/>
                  </a:lnTo>
                  <a:lnTo>
                    <a:pt x="9365" y="2173"/>
                  </a:lnTo>
                  <a:lnTo>
                    <a:pt x="8796" y="2225"/>
                  </a:lnTo>
                  <a:lnTo>
                    <a:pt x="8175" y="2328"/>
                  </a:lnTo>
                  <a:lnTo>
                    <a:pt x="7089" y="2328"/>
                  </a:lnTo>
                  <a:lnTo>
                    <a:pt x="6727" y="2225"/>
                  </a:lnTo>
                  <a:lnTo>
                    <a:pt x="6416" y="2070"/>
                  </a:lnTo>
                  <a:lnTo>
                    <a:pt x="6054" y="1914"/>
                  </a:lnTo>
                  <a:lnTo>
                    <a:pt x="5433" y="1552"/>
                  </a:lnTo>
                  <a:lnTo>
                    <a:pt x="4812" y="1190"/>
                  </a:lnTo>
                  <a:lnTo>
                    <a:pt x="4140" y="880"/>
                  </a:lnTo>
                  <a:lnTo>
                    <a:pt x="3467" y="621"/>
                  </a:lnTo>
                  <a:lnTo>
                    <a:pt x="2277" y="259"/>
                  </a:lnTo>
                  <a:lnTo>
                    <a:pt x="1449"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8" name="Google Shape;5218;p33"/>
            <p:cNvSpPr/>
            <p:nvPr/>
          </p:nvSpPr>
          <p:spPr>
            <a:xfrm>
              <a:off x="4453475" y="1199275"/>
              <a:ext cx="257425" cy="376425"/>
            </a:xfrm>
            <a:custGeom>
              <a:avLst/>
              <a:gdLst/>
              <a:ahLst/>
              <a:cxnLst/>
              <a:rect l="l" t="t" r="r" b="b"/>
              <a:pathLst>
                <a:path w="10297" h="15057" extrusionOk="0">
                  <a:moveTo>
                    <a:pt x="1" y="0"/>
                  </a:moveTo>
                  <a:lnTo>
                    <a:pt x="208" y="4864"/>
                  </a:lnTo>
                  <a:lnTo>
                    <a:pt x="466" y="5226"/>
                  </a:lnTo>
                  <a:lnTo>
                    <a:pt x="725" y="5743"/>
                  </a:lnTo>
                  <a:lnTo>
                    <a:pt x="1346" y="7140"/>
                  </a:lnTo>
                  <a:lnTo>
                    <a:pt x="1708" y="8020"/>
                  </a:lnTo>
                  <a:lnTo>
                    <a:pt x="1967" y="8899"/>
                  </a:lnTo>
                  <a:lnTo>
                    <a:pt x="2225" y="9727"/>
                  </a:lnTo>
                  <a:lnTo>
                    <a:pt x="2277" y="10141"/>
                  </a:lnTo>
                  <a:lnTo>
                    <a:pt x="2277" y="10503"/>
                  </a:lnTo>
                  <a:lnTo>
                    <a:pt x="2329" y="10917"/>
                  </a:lnTo>
                  <a:lnTo>
                    <a:pt x="2432" y="11331"/>
                  </a:lnTo>
                  <a:lnTo>
                    <a:pt x="2639" y="12314"/>
                  </a:lnTo>
                  <a:lnTo>
                    <a:pt x="2743" y="12831"/>
                  </a:lnTo>
                  <a:lnTo>
                    <a:pt x="2795" y="13401"/>
                  </a:lnTo>
                  <a:lnTo>
                    <a:pt x="2795" y="14021"/>
                  </a:lnTo>
                  <a:lnTo>
                    <a:pt x="2691" y="14694"/>
                  </a:lnTo>
                  <a:lnTo>
                    <a:pt x="2691" y="14901"/>
                  </a:lnTo>
                  <a:lnTo>
                    <a:pt x="2743" y="15004"/>
                  </a:lnTo>
                  <a:lnTo>
                    <a:pt x="2898" y="15056"/>
                  </a:lnTo>
                  <a:lnTo>
                    <a:pt x="3105" y="15004"/>
                  </a:lnTo>
                  <a:lnTo>
                    <a:pt x="3364" y="14901"/>
                  </a:lnTo>
                  <a:lnTo>
                    <a:pt x="3674" y="14798"/>
                  </a:lnTo>
                  <a:lnTo>
                    <a:pt x="4347" y="14384"/>
                  </a:lnTo>
                  <a:lnTo>
                    <a:pt x="5071" y="13970"/>
                  </a:lnTo>
                  <a:lnTo>
                    <a:pt x="5692" y="13556"/>
                  </a:lnTo>
                  <a:lnTo>
                    <a:pt x="6313" y="13090"/>
                  </a:lnTo>
                  <a:lnTo>
                    <a:pt x="10297" y="9986"/>
                  </a:lnTo>
                  <a:lnTo>
                    <a:pt x="10090" y="9572"/>
                  </a:lnTo>
                  <a:lnTo>
                    <a:pt x="9883" y="9158"/>
                  </a:lnTo>
                  <a:lnTo>
                    <a:pt x="9210" y="8227"/>
                  </a:lnTo>
                  <a:lnTo>
                    <a:pt x="8382" y="7244"/>
                  </a:lnTo>
                  <a:lnTo>
                    <a:pt x="7451" y="6209"/>
                  </a:lnTo>
                  <a:lnTo>
                    <a:pt x="5692" y="4295"/>
                  </a:lnTo>
                  <a:lnTo>
                    <a:pt x="4968" y="3467"/>
                  </a:lnTo>
                  <a:lnTo>
                    <a:pt x="4450" y="2743"/>
                  </a:lnTo>
                  <a:lnTo>
                    <a:pt x="4192" y="2380"/>
                  </a:lnTo>
                  <a:lnTo>
                    <a:pt x="3933" y="2070"/>
                  </a:lnTo>
                  <a:lnTo>
                    <a:pt x="3622" y="1811"/>
                  </a:lnTo>
                  <a:lnTo>
                    <a:pt x="3260" y="1501"/>
                  </a:lnTo>
                  <a:lnTo>
                    <a:pt x="2536" y="1035"/>
                  </a:lnTo>
                  <a:lnTo>
                    <a:pt x="1760" y="673"/>
                  </a:lnTo>
                  <a:lnTo>
                    <a:pt x="1087" y="363"/>
                  </a:lnTo>
                  <a:lnTo>
                    <a:pt x="518" y="156"/>
                  </a:lnTo>
                  <a:lnTo>
                    <a:pt x="1"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9" name="Google Shape;5219;p33"/>
            <p:cNvSpPr/>
            <p:nvPr/>
          </p:nvSpPr>
          <p:spPr>
            <a:xfrm>
              <a:off x="4453475" y="1199275"/>
              <a:ext cx="257425" cy="376425"/>
            </a:xfrm>
            <a:custGeom>
              <a:avLst/>
              <a:gdLst/>
              <a:ahLst/>
              <a:cxnLst/>
              <a:rect l="l" t="t" r="r" b="b"/>
              <a:pathLst>
                <a:path w="10297" h="15057" fill="none" extrusionOk="0">
                  <a:moveTo>
                    <a:pt x="6313" y="13090"/>
                  </a:moveTo>
                  <a:lnTo>
                    <a:pt x="10297" y="9986"/>
                  </a:lnTo>
                  <a:lnTo>
                    <a:pt x="10297" y="9986"/>
                  </a:lnTo>
                  <a:lnTo>
                    <a:pt x="10090" y="9572"/>
                  </a:lnTo>
                  <a:lnTo>
                    <a:pt x="9883" y="9158"/>
                  </a:lnTo>
                  <a:lnTo>
                    <a:pt x="9210" y="8227"/>
                  </a:lnTo>
                  <a:lnTo>
                    <a:pt x="8382" y="7244"/>
                  </a:lnTo>
                  <a:lnTo>
                    <a:pt x="7451" y="6209"/>
                  </a:lnTo>
                  <a:lnTo>
                    <a:pt x="5692" y="4295"/>
                  </a:lnTo>
                  <a:lnTo>
                    <a:pt x="4968" y="3467"/>
                  </a:lnTo>
                  <a:lnTo>
                    <a:pt x="4450" y="2743"/>
                  </a:lnTo>
                  <a:lnTo>
                    <a:pt x="4450" y="2743"/>
                  </a:lnTo>
                  <a:lnTo>
                    <a:pt x="4192" y="2380"/>
                  </a:lnTo>
                  <a:lnTo>
                    <a:pt x="3933" y="2070"/>
                  </a:lnTo>
                  <a:lnTo>
                    <a:pt x="3622" y="1811"/>
                  </a:lnTo>
                  <a:lnTo>
                    <a:pt x="3260" y="1501"/>
                  </a:lnTo>
                  <a:lnTo>
                    <a:pt x="2536" y="1035"/>
                  </a:lnTo>
                  <a:lnTo>
                    <a:pt x="1760" y="673"/>
                  </a:lnTo>
                  <a:lnTo>
                    <a:pt x="1087" y="363"/>
                  </a:lnTo>
                  <a:lnTo>
                    <a:pt x="518" y="156"/>
                  </a:lnTo>
                  <a:lnTo>
                    <a:pt x="1" y="0"/>
                  </a:lnTo>
                  <a:lnTo>
                    <a:pt x="208" y="4864"/>
                  </a:lnTo>
                  <a:lnTo>
                    <a:pt x="466" y="5226"/>
                  </a:lnTo>
                  <a:lnTo>
                    <a:pt x="466" y="5226"/>
                  </a:lnTo>
                  <a:lnTo>
                    <a:pt x="725" y="5743"/>
                  </a:lnTo>
                  <a:lnTo>
                    <a:pt x="1346" y="7140"/>
                  </a:lnTo>
                  <a:lnTo>
                    <a:pt x="1708" y="8020"/>
                  </a:lnTo>
                  <a:lnTo>
                    <a:pt x="1967" y="8899"/>
                  </a:lnTo>
                  <a:lnTo>
                    <a:pt x="2225" y="9727"/>
                  </a:lnTo>
                  <a:lnTo>
                    <a:pt x="2277" y="10141"/>
                  </a:lnTo>
                  <a:lnTo>
                    <a:pt x="2277" y="10503"/>
                  </a:lnTo>
                  <a:lnTo>
                    <a:pt x="2277" y="10503"/>
                  </a:lnTo>
                  <a:lnTo>
                    <a:pt x="2329" y="10917"/>
                  </a:lnTo>
                  <a:lnTo>
                    <a:pt x="2432" y="11331"/>
                  </a:lnTo>
                  <a:lnTo>
                    <a:pt x="2639" y="12314"/>
                  </a:lnTo>
                  <a:lnTo>
                    <a:pt x="2743" y="12831"/>
                  </a:lnTo>
                  <a:lnTo>
                    <a:pt x="2795" y="13401"/>
                  </a:lnTo>
                  <a:lnTo>
                    <a:pt x="2795" y="14021"/>
                  </a:lnTo>
                  <a:lnTo>
                    <a:pt x="2691" y="14694"/>
                  </a:lnTo>
                  <a:lnTo>
                    <a:pt x="2691" y="14694"/>
                  </a:lnTo>
                  <a:lnTo>
                    <a:pt x="2691" y="14901"/>
                  </a:lnTo>
                  <a:lnTo>
                    <a:pt x="2743" y="15004"/>
                  </a:lnTo>
                  <a:lnTo>
                    <a:pt x="2898" y="15056"/>
                  </a:lnTo>
                  <a:lnTo>
                    <a:pt x="3105" y="15004"/>
                  </a:lnTo>
                  <a:lnTo>
                    <a:pt x="3364" y="14901"/>
                  </a:lnTo>
                  <a:lnTo>
                    <a:pt x="3674" y="14798"/>
                  </a:lnTo>
                  <a:lnTo>
                    <a:pt x="4347" y="14384"/>
                  </a:lnTo>
                  <a:lnTo>
                    <a:pt x="5071" y="13970"/>
                  </a:lnTo>
                  <a:lnTo>
                    <a:pt x="5692" y="13556"/>
                  </a:lnTo>
                  <a:lnTo>
                    <a:pt x="6313" y="130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0" name="Google Shape;5220;p33"/>
            <p:cNvSpPr/>
            <p:nvPr/>
          </p:nvSpPr>
          <p:spPr>
            <a:xfrm>
              <a:off x="4474175" y="1348025"/>
              <a:ext cx="20725" cy="47875"/>
            </a:xfrm>
            <a:custGeom>
              <a:avLst/>
              <a:gdLst/>
              <a:ahLst/>
              <a:cxnLst/>
              <a:rect l="l" t="t" r="r" b="b"/>
              <a:pathLst>
                <a:path w="829" h="1915" extrusionOk="0">
                  <a:moveTo>
                    <a:pt x="1" y="0"/>
                  </a:moveTo>
                  <a:lnTo>
                    <a:pt x="363" y="828"/>
                  </a:lnTo>
                  <a:lnTo>
                    <a:pt x="828" y="1915"/>
                  </a:lnTo>
                  <a:lnTo>
                    <a:pt x="259" y="569"/>
                  </a:lnTo>
                  <a:lnTo>
                    <a:pt x="1" y="0"/>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1" name="Google Shape;5221;p33"/>
            <p:cNvSpPr/>
            <p:nvPr/>
          </p:nvSpPr>
          <p:spPr>
            <a:xfrm>
              <a:off x="4507800" y="1439850"/>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2" name="Google Shape;5222;p33"/>
            <p:cNvSpPr/>
            <p:nvPr/>
          </p:nvSpPr>
          <p:spPr>
            <a:xfrm>
              <a:off x="4474175" y="1348025"/>
              <a:ext cx="20725" cy="47875"/>
            </a:xfrm>
            <a:custGeom>
              <a:avLst/>
              <a:gdLst/>
              <a:ahLst/>
              <a:cxnLst/>
              <a:rect l="l" t="t" r="r" b="b"/>
              <a:pathLst>
                <a:path w="829" h="1915" fill="none" extrusionOk="0">
                  <a:moveTo>
                    <a:pt x="1" y="0"/>
                  </a:moveTo>
                  <a:lnTo>
                    <a:pt x="1" y="0"/>
                  </a:lnTo>
                  <a:lnTo>
                    <a:pt x="1" y="0"/>
                  </a:lnTo>
                  <a:lnTo>
                    <a:pt x="259" y="569"/>
                  </a:lnTo>
                  <a:lnTo>
                    <a:pt x="828" y="1915"/>
                  </a:lnTo>
                  <a:lnTo>
                    <a:pt x="828" y="1915"/>
                  </a:lnTo>
                  <a:lnTo>
                    <a:pt x="363" y="828"/>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3" name="Google Shape;5223;p33"/>
            <p:cNvSpPr/>
            <p:nvPr/>
          </p:nvSpPr>
          <p:spPr>
            <a:xfrm>
              <a:off x="4474175" y="1315675"/>
              <a:ext cx="109975" cy="124200"/>
            </a:xfrm>
            <a:custGeom>
              <a:avLst/>
              <a:gdLst/>
              <a:ahLst/>
              <a:cxnLst/>
              <a:rect l="l" t="t" r="r" b="b"/>
              <a:pathLst>
                <a:path w="4399" h="4968" extrusionOk="0">
                  <a:moveTo>
                    <a:pt x="1087" y="1"/>
                  </a:moveTo>
                  <a:lnTo>
                    <a:pt x="1" y="1294"/>
                  </a:lnTo>
                  <a:lnTo>
                    <a:pt x="363" y="2122"/>
                  </a:lnTo>
                  <a:lnTo>
                    <a:pt x="828" y="3209"/>
                  </a:lnTo>
                  <a:lnTo>
                    <a:pt x="1139" y="4088"/>
                  </a:lnTo>
                  <a:lnTo>
                    <a:pt x="1346" y="4968"/>
                  </a:lnTo>
                  <a:lnTo>
                    <a:pt x="2070" y="4968"/>
                  </a:lnTo>
                  <a:lnTo>
                    <a:pt x="2587" y="4812"/>
                  </a:lnTo>
                  <a:lnTo>
                    <a:pt x="3001" y="4657"/>
                  </a:lnTo>
                  <a:lnTo>
                    <a:pt x="3364" y="4399"/>
                  </a:lnTo>
                  <a:lnTo>
                    <a:pt x="3674" y="4140"/>
                  </a:lnTo>
                  <a:lnTo>
                    <a:pt x="3933" y="3778"/>
                  </a:lnTo>
                  <a:lnTo>
                    <a:pt x="4088" y="3467"/>
                  </a:lnTo>
                  <a:lnTo>
                    <a:pt x="4243" y="3105"/>
                  </a:lnTo>
                  <a:lnTo>
                    <a:pt x="4347" y="2743"/>
                  </a:lnTo>
                  <a:lnTo>
                    <a:pt x="4398" y="2329"/>
                  </a:lnTo>
                  <a:lnTo>
                    <a:pt x="4398" y="2019"/>
                  </a:lnTo>
                  <a:lnTo>
                    <a:pt x="4347" y="1656"/>
                  </a:lnTo>
                  <a:lnTo>
                    <a:pt x="4295" y="1398"/>
                  </a:lnTo>
                  <a:lnTo>
                    <a:pt x="4140" y="1139"/>
                  </a:lnTo>
                  <a:lnTo>
                    <a:pt x="4036" y="932"/>
                  </a:lnTo>
                  <a:lnTo>
                    <a:pt x="3829" y="829"/>
                  </a:lnTo>
                  <a:lnTo>
                    <a:pt x="3157" y="570"/>
                  </a:lnTo>
                  <a:lnTo>
                    <a:pt x="2225" y="311"/>
                  </a:lnTo>
                  <a:lnTo>
                    <a:pt x="1087" y="1"/>
                  </a:lnTo>
                  <a:close/>
                </a:path>
              </a:pathLst>
            </a:custGeom>
            <a:solidFill>
              <a:srgbClr val="D29A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4" name="Google Shape;5224;p33"/>
            <p:cNvSpPr/>
            <p:nvPr/>
          </p:nvSpPr>
          <p:spPr>
            <a:xfrm>
              <a:off x="4474175" y="1315675"/>
              <a:ext cx="109975" cy="124200"/>
            </a:xfrm>
            <a:custGeom>
              <a:avLst/>
              <a:gdLst/>
              <a:ahLst/>
              <a:cxnLst/>
              <a:rect l="l" t="t" r="r" b="b"/>
              <a:pathLst>
                <a:path w="4399" h="4968" fill="none" extrusionOk="0">
                  <a:moveTo>
                    <a:pt x="1087" y="1"/>
                  </a:moveTo>
                  <a:lnTo>
                    <a:pt x="1" y="1294"/>
                  </a:lnTo>
                  <a:lnTo>
                    <a:pt x="1" y="1294"/>
                  </a:lnTo>
                  <a:lnTo>
                    <a:pt x="363" y="2122"/>
                  </a:lnTo>
                  <a:lnTo>
                    <a:pt x="828" y="3209"/>
                  </a:lnTo>
                  <a:lnTo>
                    <a:pt x="828" y="3209"/>
                  </a:lnTo>
                  <a:lnTo>
                    <a:pt x="1139" y="4088"/>
                  </a:lnTo>
                  <a:lnTo>
                    <a:pt x="1346" y="4968"/>
                  </a:lnTo>
                  <a:lnTo>
                    <a:pt x="1346" y="4968"/>
                  </a:lnTo>
                  <a:lnTo>
                    <a:pt x="1346" y="4968"/>
                  </a:lnTo>
                  <a:lnTo>
                    <a:pt x="1346" y="4968"/>
                  </a:lnTo>
                  <a:lnTo>
                    <a:pt x="1553" y="4968"/>
                  </a:lnTo>
                  <a:lnTo>
                    <a:pt x="1553" y="4968"/>
                  </a:lnTo>
                  <a:lnTo>
                    <a:pt x="2070" y="4968"/>
                  </a:lnTo>
                  <a:lnTo>
                    <a:pt x="2587" y="4812"/>
                  </a:lnTo>
                  <a:lnTo>
                    <a:pt x="3001" y="4657"/>
                  </a:lnTo>
                  <a:lnTo>
                    <a:pt x="3364" y="4399"/>
                  </a:lnTo>
                  <a:lnTo>
                    <a:pt x="3674" y="4140"/>
                  </a:lnTo>
                  <a:lnTo>
                    <a:pt x="3933" y="3778"/>
                  </a:lnTo>
                  <a:lnTo>
                    <a:pt x="4088" y="3467"/>
                  </a:lnTo>
                  <a:lnTo>
                    <a:pt x="4243" y="3105"/>
                  </a:lnTo>
                  <a:lnTo>
                    <a:pt x="4347" y="2743"/>
                  </a:lnTo>
                  <a:lnTo>
                    <a:pt x="4398" y="2329"/>
                  </a:lnTo>
                  <a:lnTo>
                    <a:pt x="4398" y="2019"/>
                  </a:lnTo>
                  <a:lnTo>
                    <a:pt x="4347" y="1656"/>
                  </a:lnTo>
                  <a:lnTo>
                    <a:pt x="4295" y="1398"/>
                  </a:lnTo>
                  <a:lnTo>
                    <a:pt x="4140" y="1139"/>
                  </a:lnTo>
                  <a:lnTo>
                    <a:pt x="4036" y="932"/>
                  </a:lnTo>
                  <a:lnTo>
                    <a:pt x="3829" y="829"/>
                  </a:lnTo>
                  <a:lnTo>
                    <a:pt x="3829" y="829"/>
                  </a:lnTo>
                  <a:lnTo>
                    <a:pt x="3157" y="570"/>
                  </a:lnTo>
                  <a:lnTo>
                    <a:pt x="2225" y="311"/>
                  </a:lnTo>
                  <a:lnTo>
                    <a:pt x="108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5" name="Google Shape;5225;p33"/>
            <p:cNvSpPr/>
            <p:nvPr/>
          </p:nvSpPr>
          <p:spPr>
            <a:xfrm>
              <a:off x="4459950" y="1371300"/>
              <a:ext cx="721775" cy="1140850"/>
            </a:xfrm>
            <a:custGeom>
              <a:avLst/>
              <a:gdLst/>
              <a:ahLst/>
              <a:cxnLst/>
              <a:rect l="l" t="t" r="r" b="b"/>
              <a:pathLst>
                <a:path w="28871" h="45634" extrusionOk="0">
                  <a:moveTo>
                    <a:pt x="8330" y="1"/>
                  </a:moveTo>
                  <a:lnTo>
                    <a:pt x="7916" y="52"/>
                  </a:lnTo>
                  <a:lnTo>
                    <a:pt x="7606" y="156"/>
                  </a:lnTo>
                  <a:lnTo>
                    <a:pt x="7347" y="311"/>
                  </a:lnTo>
                  <a:lnTo>
                    <a:pt x="7140" y="518"/>
                  </a:lnTo>
                  <a:lnTo>
                    <a:pt x="6933" y="777"/>
                  </a:lnTo>
                  <a:lnTo>
                    <a:pt x="6726" y="1087"/>
                  </a:lnTo>
                  <a:lnTo>
                    <a:pt x="6468" y="1760"/>
                  </a:lnTo>
                  <a:lnTo>
                    <a:pt x="6157" y="2484"/>
                  </a:lnTo>
                  <a:lnTo>
                    <a:pt x="6002" y="2846"/>
                  </a:lnTo>
                  <a:lnTo>
                    <a:pt x="5847" y="3157"/>
                  </a:lnTo>
                  <a:lnTo>
                    <a:pt x="5640" y="3467"/>
                  </a:lnTo>
                  <a:lnTo>
                    <a:pt x="5381" y="3726"/>
                  </a:lnTo>
                  <a:lnTo>
                    <a:pt x="5071" y="3933"/>
                  </a:lnTo>
                  <a:lnTo>
                    <a:pt x="4709" y="4088"/>
                  </a:lnTo>
                  <a:lnTo>
                    <a:pt x="4398" y="4191"/>
                  </a:lnTo>
                  <a:lnTo>
                    <a:pt x="4140" y="4191"/>
                  </a:lnTo>
                  <a:lnTo>
                    <a:pt x="3933" y="4140"/>
                  </a:lnTo>
                  <a:lnTo>
                    <a:pt x="3777" y="4036"/>
                  </a:lnTo>
                  <a:lnTo>
                    <a:pt x="3519" y="3777"/>
                  </a:lnTo>
                  <a:lnTo>
                    <a:pt x="3363" y="3622"/>
                  </a:lnTo>
                  <a:lnTo>
                    <a:pt x="3156" y="3467"/>
                  </a:lnTo>
                  <a:lnTo>
                    <a:pt x="2846" y="3312"/>
                  </a:lnTo>
                  <a:lnTo>
                    <a:pt x="2743" y="3208"/>
                  </a:lnTo>
                  <a:lnTo>
                    <a:pt x="2432" y="3208"/>
                  </a:lnTo>
                  <a:lnTo>
                    <a:pt x="2277" y="3260"/>
                  </a:lnTo>
                  <a:lnTo>
                    <a:pt x="2173" y="3364"/>
                  </a:lnTo>
                  <a:lnTo>
                    <a:pt x="2018" y="3571"/>
                  </a:lnTo>
                  <a:lnTo>
                    <a:pt x="1656" y="4191"/>
                  </a:lnTo>
                  <a:lnTo>
                    <a:pt x="1346" y="4864"/>
                  </a:lnTo>
                  <a:lnTo>
                    <a:pt x="1087" y="5485"/>
                  </a:lnTo>
                  <a:lnTo>
                    <a:pt x="828" y="6157"/>
                  </a:lnTo>
                  <a:lnTo>
                    <a:pt x="621" y="6830"/>
                  </a:lnTo>
                  <a:lnTo>
                    <a:pt x="466" y="7554"/>
                  </a:lnTo>
                  <a:lnTo>
                    <a:pt x="311" y="8279"/>
                  </a:lnTo>
                  <a:lnTo>
                    <a:pt x="207" y="8951"/>
                  </a:lnTo>
                  <a:lnTo>
                    <a:pt x="52" y="10452"/>
                  </a:lnTo>
                  <a:lnTo>
                    <a:pt x="0" y="11952"/>
                  </a:lnTo>
                  <a:lnTo>
                    <a:pt x="52" y="13504"/>
                  </a:lnTo>
                  <a:lnTo>
                    <a:pt x="156" y="15056"/>
                  </a:lnTo>
                  <a:lnTo>
                    <a:pt x="414" y="16660"/>
                  </a:lnTo>
                  <a:lnTo>
                    <a:pt x="673" y="18212"/>
                  </a:lnTo>
                  <a:lnTo>
                    <a:pt x="1035" y="19816"/>
                  </a:lnTo>
                  <a:lnTo>
                    <a:pt x="1449" y="21420"/>
                  </a:lnTo>
                  <a:lnTo>
                    <a:pt x="1915" y="23024"/>
                  </a:lnTo>
                  <a:lnTo>
                    <a:pt x="2432" y="24576"/>
                  </a:lnTo>
                  <a:lnTo>
                    <a:pt x="3001" y="26128"/>
                  </a:lnTo>
                  <a:lnTo>
                    <a:pt x="3570" y="27680"/>
                  </a:lnTo>
                  <a:lnTo>
                    <a:pt x="4760" y="30629"/>
                  </a:lnTo>
                  <a:lnTo>
                    <a:pt x="6002" y="33423"/>
                  </a:lnTo>
                  <a:lnTo>
                    <a:pt x="7192" y="36010"/>
                  </a:lnTo>
                  <a:lnTo>
                    <a:pt x="8227" y="38287"/>
                  </a:lnTo>
                  <a:lnTo>
                    <a:pt x="9158" y="40201"/>
                  </a:lnTo>
                  <a:lnTo>
                    <a:pt x="9831" y="41805"/>
                  </a:lnTo>
                  <a:lnTo>
                    <a:pt x="10038" y="42426"/>
                  </a:lnTo>
                  <a:lnTo>
                    <a:pt x="10193" y="42943"/>
                  </a:lnTo>
                  <a:lnTo>
                    <a:pt x="10296" y="43357"/>
                  </a:lnTo>
                  <a:lnTo>
                    <a:pt x="10245" y="43616"/>
                  </a:lnTo>
                  <a:lnTo>
                    <a:pt x="10193" y="43771"/>
                  </a:lnTo>
                  <a:lnTo>
                    <a:pt x="10245" y="43926"/>
                  </a:lnTo>
                  <a:lnTo>
                    <a:pt x="10296" y="44081"/>
                  </a:lnTo>
                  <a:lnTo>
                    <a:pt x="10452" y="44237"/>
                  </a:lnTo>
                  <a:lnTo>
                    <a:pt x="10607" y="44392"/>
                  </a:lnTo>
                  <a:lnTo>
                    <a:pt x="10814" y="44547"/>
                  </a:lnTo>
                  <a:lnTo>
                    <a:pt x="11383" y="44806"/>
                  </a:lnTo>
                  <a:lnTo>
                    <a:pt x="12107" y="45064"/>
                  </a:lnTo>
                  <a:lnTo>
                    <a:pt x="12935" y="45271"/>
                  </a:lnTo>
                  <a:lnTo>
                    <a:pt x="13918" y="45427"/>
                  </a:lnTo>
                  <a:lnTo>
                    <a:pt x="14953" y="45582"/>
                  </a:lnTo>
                  <a:lnTo>
                    <a:pt x="16039" y="45633"/>
                  </a:lnTo>
                  <a:lnTo>
                    <a:pt x="17229" y="45633"/>
                  </a:lnTo>
                  <a:lnTo>
                    <a:pt x="18419" y="45582"/>
                  </a:lnTo>
                  <a:lnTo>
                    <a:pt x="19609" y="45478"/>
                  </a:lnTo>
                  <a:lnTo>
                    <a:pt x="20747" y="45271"/>
                  </a:lnTo>
                  <a:lnTo>
                    <a:pt x="21886" y="45013"/>
                  </a:lnTo>
                  <a:lnTo>
                    <a:pt x="22972" y="44650"/>
                  </a:lnTo>
                  <a:lnTo>
                    <a:pt x="24007" y="44237"/>
                  </a:lnTo>
                  <a:lnTo>
                    <a:pt x="24628" y="43874"/>
                  </a:lnTo>
                  <a:lnTo>
                    <a:pt x="25197" y="43512"/>
                  </a:lnTo>
                  <a:lnTo>
                    <a:pt x="25714" y="43098"/>
                  </a:lnTo>
                  <a:lnTo>
                    <a:pt x="26180" y="42684"/>
                  </a:lnTo>
                  <a:lnTo>
                    <a:pt x="26594" y="42271"/>
                  </a:lnTo>
                  <a:lnTo>
                    <a:pt x="27008" y="41805"/>
                  </a:lnTo>
                  <a:lnTo>
                    <a:pt x="27318" y="41339"/>
                  </a:lnTo>
                  <a:lnTo>
                    <a:pt x="27629" y="40874"/>
                  </a:lnTo>
                  <a:lnTo>
                    <a:pt x="27887" y="40356"/>
                  </a:lnTo>
                  <a:lnTo>
                    <a:pt x="28146" y="39891"/>
                  </a:lnTo>
                  <a:lnTo>
                    <a:pt x="28301" y="39373"/>
                  </a:lnTo>
                  <a:lnTo>
                    <a:pt x="28456" y="38856"/>
                  </a:lnTo>
                  <a:lnTo>
                    <a:pt x="28715" y="37821"/>
                  </a:lnTo>
                  <a:lnTo>
                    <a:pt x="28819" y="36838"/>
                  </a:lnTo>
                  <a:lnTo>
                    <a:pt x="28870" y="35803"/>
                  </a:lnTo>
                  <a:lnTo>
                    <a:pt x="28819" y="34872"/>
                  </a:lnTo>
                  <a:lnTo>
                    <a:pt x="28767" y="33992"/>
                  </a:lnTo>
                  <a:lnTo>
                    <a:pt x="28612" y="33165"/>
                  </a:lnTo>
                  <a:lnTo>
                    <a:pt x="28456" y="32440"/>
                  </a:lnTo>
                  <a:lnTo>
                    <a:pt x="28301" y="31768"/>
                  </a:lnTo>
                  <a:lnTo>
                    <a:pt x="28043" y="30940"/>
                  </a:lnTo>
                  <a:lnTo>
                    <a:pt x="25973" y="25973"/>
                  </a:lnTo>
                  <a:lnTo>
                    <a:pt x="22041" y="16608"/>
                  </a:lnTo>
                  <a:lnTo>
                    <a:pt x="16505" y="3519"/>
                  </a:lnTo>
                  <a:lnTo>
                    <a:pt x="15781" y="3260"/>
                  </a:lnTo>
                  <a:lnTo>
                    <a:pt x="13918" y="2639"/>
                  </a:lnTo>
                  <a:lnTo>
                    <a:pt x="12676" y="2122"/>
                  </a:lnTo>
                  <a:lnTo>
                    <a:pt x="11279" y="1501"/>
                  </a:lnTo>
                  <a:lnTo>
                    <a:pt x="9831" y="828"/>
                  </a:lnTo>
                  <a:lnTo>
                    <a:pt x="833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6" name="Google Shape;5226;p33"/>
            <p:cNvSpPr/>
            <p:nvPr/>
          </p:nvSpPr>
          <p:spPr>
            <a:xfrm>
              <a:off x="4459950" y="1371300"/>
              <a:ext cx="721775" cy="1140850"/>
            </a:xfrm>
            <a:custGeom>
              <a:avLst/>
              <a:gdLst/>
              <a:ahLst/>
              <a:cxnLst/>
              <a:rect l="l" t="t" r="r" b="b"/>
              <a:pathLst>
                <a:path w="28871" h="45634" fill="none" extrusionOk="0">
                  <a:moveTo>
                    <a:pt x="8330" y="1"/>
                  </a:moveTo>
                  <a:lnTo>
                    <a:pt x="8330" y="1"/>
                  </a:lnTo>
                  <a:lnTo>
                    <a:pt x="7916" y="52"/>
                  </a:lnTo>
                  <a:lnTo>
                    <a:pt x="7606" y="156"/>
                  </a:lnTo>
                  <a:lnTo>
                    <a:pt x="7347" y="311"/>
                  </a:lnTo>
                  <a:lnTo>
                    <a:pt x="7140" y="518"/>
                  </a:lnTo>
                  <a:lnTo>
                    <a:pt x="6933" y="777"/>
                  </a:lnTo>
                  <a:lnTo>
                    <a:pt x="6726" y="1087"/>
                  </a:lnTo>
                  <a:lnTo>
                    <a:pt x="6468" y="1760"/>
                  </a:lnTo>
                  <a:lnTo>
                    <a:pt x="6157" y="2484"/>
                  </a:lnTo>
                  <a:lnTo>
                    <a:pt x="6002" y="2846"/>
                  </a:lnTo>
                  <a:lnTo>
                    <a:pt x="5847" y="3157"/>
                  </a:lnTo>
                  <a:lnTo>
                    <a:pt x="5640" y="3467"/>
                  </a:lnTo>
                  <a:lnTo>
                    <a:pt x="5381" y="3726"/>
                  </a:lnTo>
                  <a:lnTo>
                    <a:pt x="5071" y="3933"/>
                  </a:lnTo>
                  <a:lnTo>
                    <a:pt x="4709" y="4088"/>
                  </a:lnTo>
                  <a:lnTo>
                    <a:pt x="4709" y="4088"/>
                  </a:lnTo>
                  <a:lnTo>
                    <a:pt x="4398" y="4191"/>
                  </a:lnTo>
                  <a:lnTo>
                    <a:pt x="4140" y="4191"/>
                  </a:lnTo>
                  <a:lnTo>
                    <a:pt x="3933" y="4140"/>
                  </a:lnTo>
                  <a:lnTo>
                    <a:pt x="3777" y="4036"/>
                  </a:lnTo>
                  <a:lnTo>
                    <a:pt x="3519" y="3777"/>
                  </a:lnTo>
                  <a:lnTo>
                    <a:pt x="3363" y="3622"/>
                  </a:lnTo>
                  <a:lnTo>
                    <a:pt x="3156" y="3467"/>
                  </a:lnTo>
                  <a:lnTo>
                    <a:pt x="3156" y="3467"/>
                  </a:lnTo>
                  <a:lnTo>
                    <a:pt x="2846" y="3312"/>
                  </a:lnTo>
                  <a:lnTo>
                    <a:pt x="2743" y="3208"/>
                  </a:lnTo>
                  <a:lnTo>
                    <a:pt x="2587" y="3208"/>
                  </a:lnTo>
                  <a:lnTo>
                    <a:pt x="2432" y="3208"/>
                  </a:lnTo>
                  <a:lnTo>
                    <a:pt x="2277" y="3260"/>
                  </a:lnTo>
                  <a:lnTo>
                    <a:pt x="2173" y="3364"/>
                  </a:lnTo>
                  <a:lnTo>
                    <a:pt x="2018" y="3571"/>
                  </a:lnTo>
                  <a:lnTo>
                    <a:pt x="2018" y="3571"/>
                  </a:lnTo>
                  <a:lnTo>
                    <a:pt x="1656" y="4191"/>
                  </a:lnTo>
                  <a:lnTo>
                    <a:pt x="1346" y="4864"/>
                  </a:lnTo>
                  <a:lnTo>
                    <a:pt x="1087" y="5485"/>
                  </a:lnTo>
                  <a:lnTo>
                    <a:pt x="828" y="6157"/>
                  </a:lnTo>
                  <a:lnTo>
                    <a:pt x="621" y="6830"/>
                  </a:lnTo>
                  <a:lnTo>
                    <a:pt x="466" y="7554"/>
                  </a:lnTo>
                  <a:lnTo>
                    <a:pt x="311" y="8279"/>
                  </a:lnTo>
                  <a:lnTo>
                    <a:pt x="207" y="8951"/>
                  </a:lnTo>
                  <a:lnTo>
                    <a:pt x="52" y="10452"/>
                  </a:lnTo>
                  <a:lnTo>
                    <a:pt x="0" y="11952"/>
                  </a:lnTo>
                  <a:lnTo>
                    <a:pt x="52" y="13504"/>
                  </a:lnTo>
                  <a:lnTo>
                    <a:pt x="156" y="15056"/>
                  </a:lnTo>
                  <a:lnTo>
                    <a:pt x="414" y="16660"/>
                  </a:lnTo>
                  <a:lnTo>
                    <a:pt x="673" y="18212"/>
                  </a:lnTo>
                  <a:lnTo>
                    <a:pt x="1035" y="19816"/>
                  </a:lnTo>
                  <a:lnTo>
                    <a:pt x="1449" y="21420"/>
                  </a:lnTo>
                  <a:lnTo>
                    <a:pt x="1915" y="23024"/>
                  </a:lnTo>
                  <a:lnTo>
                    <a:pt x="2432" y="24576"/>
                  </a:lnTo>
                  <a:lnTo>
                    <a:pt x="3001" y="26128"/>
                  </a:lnTo>
                  <a:lnTo>
                    <a:pt x="3570" y="27680"/>
                  </a:lnTo>
                  <a:lnTo>
                    <a:pt x="4760" y="30629"/>
                  </a:lnTo>
                  <a:lnTo>
                    <a:pt x="6002" y="33423"/>
                  </a:lnTo>
                  <a:lnTo>
                    <a:pt x="7192" y="36010"/>
                  </a:lnTo>
                  <a:lnTo>
                    <a:pt x="8227" y="38287"/>
                  </a:lnTo>
                  <a:lnTo>
                    <a:pt x="9158" y="40201"/>
                  </a:lnTo>
                  <a:lnTo>
                    <a:pt x="9831" y="41805"/>
                  </a:lnTo>
                  <a:lnTo>
                    <a:pt x="10038" y="42426"/>
                  </a:lnTo>
                  <a:lnTo>
                    <a:pt x="10193" y="42943"/>
                  </a:lnTo>
                  <a:lnTo>
                    <a:pt x="10296" y="43357"/>
                  </a:lnTo>
                  <a:lnTo>
                    <a:pt x="10245" y="43616"/>
                  </a:lnTo>
                  <a:lnTo>
                    <a:pt x="10245" y="43616"/>
                  </a:lnTo>
                  <a:lnTo>
                    <a:pt x="10193" y="43771"/>
                  </a:lnTo>
                  <a:lnTo>
                    <a:pt x="10245" y="43926"/>
                  </a:lnTo>
                  <a:lnTo>
                    <a:pt x="10296" y="44081"/>
                  </a:lnTo>
                  <a:lnTo>
                    <a:pt x="10452" y="44237"/>
                  </a:lnTo>
                  <a:lnTo>
                    <a:pt x="10607" y="44392"/>
                  </a:lnTo>
                  <a:lnTo>
                    <a:pt x="10814" y="44547"/>
                  </a:lnTo>
                  <a:lnTo>
                    <a:pt x="11383" y="44806"/>
                  </a:lnTo>
                  <a:lnTo>
                    <a:pt x="12107" y="45064"/>
                  </a:lnTo>
                  <a:lnTo>
                    <a:pt x="12935" y="45271"/>
                  </a:lnTo>
                  <a:lnTo>
                    <a:pt x="13918" y="45427"/>
                  </a:lnTo>
                  <a:lnTo>
                    <a:pt x="14953" y="45582"/>
                  </a:lnTo>
                  <a:lnTo>
                    <a:pt x="16039" y="45633"/>
                  </a:lnTo>
                  <a:lnTo>
                    <a:pt x="17229" y="45633"/>
                  </a:lnTo>
                  <a:lnTo>
                    <a:pt x="18419" y="45582"/>
                  </a:lnTo>
                  <a:lnTo>
                    <a:pt x="19609" y="45478"/>
                  </a:lnTo>
                  <a:lnTo>
                    <a:pt x="20747" y="45271"/>
                  </a:lnTo>
                  <a:lnTo>
                    <a:pt x="21886" y="45013"/>
                  </a:lnTo>
                  <a:lnTo>
                    <a:pt x="22972" y="44650"/>
                  </a:lnTo>
                  <a:lnTo>
                    <a:pt x="24007" y="44237"/>
                  </a:lnTo>
                  <a:lnTo>
                    <a:pt x="24007" y="44237"/>
                  </a:lnTo>
                  <a:lnTo>
                    <a:pt x="24628" y="43874"/>
                  </a:lnTo>
                  <a:lnTo>
                    <a:pt x="25197" y="43512"/>
                  </a:lnTo>
                  <a:lnTo>
                    <a:pt x="25714" y="43098"/>
                  </a:lnTo>
                  <a:lnTo>
                    <a:pt x="26180" y="42684"/>
                  </a:lnTo>
                  <a:lnTo>
                    <a:pt x="26594" y="42271"/>
                  </a:lnTo>
                  <a:lnTo>
                    <a:pt x="27008" y="41805"/>
                  </a:lnTo>
                  <a:lnTo>
                    <a:pt x="27318" y="41339"/>
                  </a:lnTo>
                  <a:lnTo>
                    <a:pt x="27629" y="40874"/>
                  </a:lnTo>
                  <a:lnTo>
                    <a:pt x="27887" y="40356"/>
                  </a:lnTo>
                  <a:lnTo>
                    <a:pt x="28146" y="39891"/>
                  </a:lnTo>
                  <a:lnTo>
                    <a:pt x="28301" y="39373"/>
                  </a:lnTo>
                  <a:lnTo>
                    <a:pt x="28456" y="38856"/>
                  </a:lnTo>
                  <a:lnTo>
                    <a:pt x="28715" y="37821"/>
                  </a:lnTo>
                  <a:lnTo>
                    <a:pt x="28819" y="36838"/>
                  </a:lnTo>
                  <a:lnTo>
                    <a:pt x="28870" y="35803"/>
                  </a:lnTo>
                  <a:lnTo>
                    <a:pt x="28819" y="34872"/>
                  </a:lnTo>
                  <a:lnTo>
                    <a:pt x="28767" y="33992"/>
                  </a:lnTo>
                  <a:lnTo>
                    <a:pt x="28612" y="33165"/>
                  </a:lnTo>
                  <a:lnTo>
                    <a:pt x="28456" y="32440"/>
                  </a:lnTo>
                  <a:lnTo>
                    <a:pt x="28301" y="31768"/>
                  </a:lnTo>
                  <a:lnTo>
                    <a:pt x="28043" y="30940"/>
                  </a:lnTo>
                  <a:lnTo>
                    <a:pt x="28043" y="30940"/>
                  </a:lnTo>
                  <a:lnTo>
                    <a:pt x="25973" y="25973"/>
                  </a:lnTo>
                  <a:lnTo>
                    <a:pt x="22041" y="16608"/>
                  </a:lnTo>
                  <a:lnTo>
                    <a:pt x="16505" y="3519"/>
                  </a:lnTo>
                  <a:lnTo>
                    <a:pt x="16505" y="3519"/>
                  </a:lnTo>
                  <a:lnTo>
                    <a:pt x="15781" y="3260"/>
                  </a:lnTo>
                  <a:lnTo>
                    <a:pt x="13918" y="2639"/>
                  </a:lnTo>
                  <a:lnTo>
                    <a:pt x="12676" y="2122"/>
                  </a:lnTo>
                  <a:lnTo>
                    <a:pt x="11279" y="1501"/>
                  </a:lnTo>
                  <a:lnTo>
                    <a:pt x="9831" y="828"/>
                  </a:lnTo>
                  <a:lnTo>
                    <a:pt x="833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7" name="Google Shape;5227;p33"/>
            <p:cNvSpPr/>
            <p:nvPr/>
          </p:nvSpPr>
          <p:spPr>
            <a:xfrm>
              <a:off x="3559700" y="1460550"/>
              <a:ext cx="1244325" cy="1196475"/>
            </a:xfrm>
            <a:custGeom>
              <a:avLst/>
              <a:gdLst/>
              <a:ahLst/>
              <a:cxnLst/>
              <a:rect l="l" t="t" r="r" b="b"/>
              <a:pathLst>
                <a:path w="49773" h="47859" extrusionOk="0">
                  <a:moveTo>
                    <a:pt x="38028" y="1"/>
                  </a:moveTo>
                  <a:lnTo>
                    <a:pt x="36373" y="1346"/>
                  </a:lnTo>
                  <a:lnTo>
                    <a:pt x="34717" y="2743"/>
                  </a:lnTo>
                  <a:lnTo>
                    <a:pt x="33165" y="4243"/>
                  </a:lnTo>
                  <a:lnTo>
                    <a:pt x="31613" y="5795"/>
                  </a:lnTo>
                  <a:lnTo>
                    <a:pt x="30112" y="7347"/>
                  </a:lnTo>
                  <a:lnTo>
                    <a:pt x="28612" y="8951"/>
                  </a:lnTo>
                  <a:lnTo>
                    <a:pt x="27267" y="10555"/>
                  </a:lnTo>
                  <a:lnTo>
                    <a:pt x="25921" y="12159"/>
                  </a:lnTo>
                  <a:lnTo>
                    <a:pt x="23438" y="15160"/>
                  </a:lnTo>
                  <a:lnTo>
                    <a:pt x="21265" y="17954"/>
                  </a:lnTo>
                  <a:lnTo>
                    <a:pt x="19454" y="20230"/>
                  </a:lnTo>
                  <a:lnTo>
                    <a:pt x="18006" y="21989"/>
                  </a:lnTo>
                  <a:lnTo>
                    <a:pt x="17799" y="22196"/>
                  </a:lnTo>
                  <a:lnTo>
                    <a:pt x="17488" y="22403"/>
                  </a:lnTo>
                  <a:lnTo>
                    <a:pt x="16764" y="22869"/>
                  </a:lnTo>
                  <a:lnTo>
                    <a:pt x="15781" y="23334"/>
                  </a:lnTo>
                  <a:lnTo>
                    <a:pt x="14643" y="23800"/>
                  </a:lnTo>
                  <a:lnTo>
                    <a:pt x="13349" y="24266"/>
                  </a:lnTo>
                  <a:lnTo>
                    <a:pt x="11952" y="24731"/>
                  </a:lnTo>
                  <a:lnTo>
                    <a:pt x="9003" y="25611"/>
                  </a:lnTo>
                  <a:lnTo>
                    <a:pt x="6054" y="26439"/>
                  </a:lnTo>
                  <a:lnTo>
                    <a:pt x="3467" y="27111"/>
                  </a:lnTo>
                  <a:lnTo>
                    <a:pt x="415" y="27887"/>
                  </a:lnTo>
                  <a:lnTo>
                    <a:pt x="311" y="27939"/>
                  </a:lnTo>
                  <a:lnTo>
                    <a:pt x="208" y="27991"/>
                  </a:lnTo>
                  <a:lnTo>
                    <a:pt x="104" y="28249"/>
                  </a:lnTo>
                  <a:lnTo>
                    <a:pt x="1" y="28560"/>
                  </a:lnTo>
                  <a:lnTo>
                    <a:pt x="1" y="29026"/>
                  </a:lnTo>
                  <a:lnTo>
                    <a:pt x="52" y="29491"/>
                  </a:lnTo>
                  <a:lnTo>
                    <a:pt x="104" y="30009"/>
                  </a:lnTo>
                  <a:lnTo>
                    <a:pt x="415" y="31147"/>
                  </a:lnTo>
                  <a:lnTo>
                    <a:pt x="777" y="32337"/>
                  </a:lnTo>
                  <a:lnTo>
                    <a:pt x="1191" y="33371"/>
                  </a:lnTo>
                  <a:lnTo>
                    <a:pt x="1449" y="33785"/>
                  </a:lnTo>
                  <a:lnTo>
                    <a:pt x="1656" y="34096"/>
                  </a:lnTo>
                  <a:lnTo>
                    <a:pt x="1863" y="34355"/>
                  </a:lnTo>
                  <a:lnTo>
                    <a:pt x="2070" y="34510"/>
                  </a:lnTo>
                  <a:lnTo>
                    <a:pt x="2381" y="34510"/>
                  </a:lnTo>
                  <a:lnTo>
                    <a:pt x="2898" y="34458"/>
                  </a:lnTo>
                  <a:lnTo>
                    <a:pt x="3571" y="34303"/>
                  </a:lnTo>
                  <a:lnTo>
                    <a:pt x="4450" y="34096"/>
                  </a:lnTo>
                  <a:lnTo>
                    <a:pt x="6623" y="33423"/>
                  </a:lnTo>
                  <a:lnTo>
                    <a:pt x="9262" y="32595"/>
                  </a:lnTo>
                  <a:lnTo>
                    <a:pt x="12056" y="31664"/>
                  </a:lnTo>
                  <a:lnTo>
                    <a:pt x="14901" y="30681"/>
                  </a:lnTo>
                  <a:lnTo>
                    <a:pt x="19972" y="28767"/>
                  </a:lnTo>
                  <a:lnTo>
                    <a:pt x="21058" y="28301"/>
                  </a:lnTo>
                  <a:lnTo>
                    <a:pt x="22196" y="27680"/>
                  </a:lnTo>
                  <a:lnTo>
                    <a:pt x="23335" y="26956"/>
                  </a:lnTo>
                  <a:lnTo>
                    <a:pt x="24473" y="26180"/>
                  </a:lnTo>
                  <a:lnTo>
                    <a:pt x="25663" y="25300"/>
                  </a:lnTo>
                  <a:lnTo>
                    <a:pt x="26801" y="24369"/>
                  </a:lnTo>
                  <a:lnTo>
                    <a:pt x="29026" y="22507"/>
                  </a:lnTo>
                  <a:lnTo>
                    <a:pt x="31095" y="20799"/>
                  </a:lnTo>
                  <a:lnTo>
                    <a:pt x="32854" y="19351"/>
                  </a:lnTo>
                  <a:lnTo>
                    <a:pt x="33630" y="18781"/>
                  </a:lnTo>
                  <a:lnTo>
                    <a:pt x="34303" y="18367"/>
                  </a:lnTo>
                  <a:lnTo>
                    <a:pt x="34820" y="18109"/>
                  </a:lnTo>
                  <a:lnTo>
                    <a:pt x="35079" y="18057"/>
                  </a:lnTo>
                  <a:lnTo>
                    <a:pt x="35286" y="18057"/>
                  </a:lnTo>
                  <a:lnTo>
                    <a:pt x="35493" y="18109"/>
                  </a:lnTo>
                  <a:lnTo>
                    <a:pt x="35752" y="18212"/>
                  </a:lnTo>
                  <a:lnTo>
                    <a:pt x="35959" y="18367"/>
                  </a:lnTo>
                  <a:lnTo>
                    <a:pt x="36217" y="18574"/>
                  </a:lnTo>
                  <a:lnTo>
                    <a:pt x="36631" y="19144"/>
                  </a:lnTo>
                  <a:lnTo>
                    <a:pt x="37045" y="19868"/>
                  </a:lnTo>
                  <a:lnTo>
                    <a:pt x="37407" y="20644"/>
                  </a:lnTo>
                  <a:lnTo>
                    <a:pt x="37666" y="21472"/>
                  </a:lnTo>
                  <a:lnTo>
                    <a:pt x="37925" y="22300"/>
                  </a:lnTo>
                  <a:lnTo>
                    <a:pt x="38028" y="23127"/>
                  </a:lnTo>
                  <a:lnTo>
                    <a:pt x="38183" y="25559"/>
                  </a:lnTo>
                  <a:lnTo>
                    <a:pt x="38390" y="27629"/>
                  </a:lnTo>
                  <a:lnTo>
                    <a:pt x="38701" y="31457"/>
                  </a:lnTo>
                  <a:lnTo>
                    <a:pt x="39011" y="34199"/>
                  </a:lnTo>
                  <a:lnTo>
                    <a:pt x="39270" y="35648"/>
                  </a:lnTo>
                  <a:lnTo>
                    <a:pt x="39477" y="37200"/>
                  </a:lnTo>
                  <a:lnTo>
                    <a:pt x="39787" y="38701"/>
                  </a:lnTo>
                  <a:lnTo>
                    <a:pt x="40150" y="40149"/>
                  </a:lnTo>
                  <a:lnTo>
                    <a:pt x="40563" y="41546"/>
                  </a:lnTo>
                  <a:lnTo>
                    <a:pt x="41029" y="42891"/>
                  </a:lnTo>
                  <a:lnTo>
                    <a:pt x="41598" y="44081"/>
                  </a:lnTo>
                  <a:lnTo>
                    <a:pt x="41857" y="44650"/>
                  </a:lnTo>
                  <a:lnTo>
                    <a:pt x="42167" y="45168"/>
                  </a:lnTo>
                  <a:lnTo>
                    <a:pt x="42529" y="45633"/>
                  </a:lnTo>
                  <a:lnTo>
                    <a:pt x="42892" y="46047"/>
                  </a:lnTo>
                  <a:lnTo>
                    <a:pt x="43254" y="46409"/>
                  </a:lnTo>
                  <a:lnTo>
                    <a:pt x="43668" y="46720"/>
                  </a:lnTo>
                  <a:lnTo>
                    <a:pt x="44185" y="47030"/>
                  </a:lnTo>
                  <a:lnTo>
                    <a:pt x="44702" y="47289"/>
                  </a:lnTo>
                  <a:lnTo>
                    <a:pt x="45168" y="47548"/>
                  </a:lnTo>
                  <a:lnTo>
                    <a:pt x="45582" y="47703"/>
                  </a:lnTo>
                  <a:lnTo>
                    <a:pt x="46048" y="47806"/>
                  </a:lnTo>
                  <a:lnTo>
                    <a:pt x="46410" y="47858"/>
                  </a:lnTo>
                  <a:lnTo>
                    <a:pt x="47186" y="47858"/>
                  </a:lnTo>
                  <a:lnTo>
                    <a:pt x="47496" y="47755"/>
                  </a:lnTo>
                  <a:lnTo>
                    <a:pt x="47858" y="47651"/>
                  </a:lnTo>
                  <a:lnTo>
                    <a:pt x="48117" y="47548"/>
                  </a:lnTo>
                  <a:lnTo>
                    <a:pt x="48428" y="47341"/>
                  </a:lnTo>
                  <a:lnTo>
                    <a:pt x="48686" y="47134"/>
                  </a:lnTo>
                  <a:lnTo>
                    <a:pt x="48945" y="46927"/>
                  </a:lnTo>
                  <a:lnTo>
                    <a:pt x="49359" y="46358"/>
                  </a:lnTo>
                  <a:lnTo>
                    <a:pt x="49514" y="46099"/>
                  </a:lnTo>
                  <a:lnTo>
                    <a:pt x="49618" y="45789"/>
                  </a:lnTo>
                  <a:lnTo>
                    <a:pt x="49721" y="45426"/>
                  </a:lnTo>
                  <a:lnTo>
                    <a:pt x="49773" y="45013"/>
                  </a:lnTo>
                  <a:lnTo>
                    <a:pt x="49773" y="44185"/>
                  </a:lnTo>
                  <a:lnTo>
                    <a:pt x="49669" y="43150"/>
                  </a:lnTo>
                  <a:lnTo>
                    <a:pt x="49462" y="42063"/>
                  </a:lnTo>
                  <a:lnTo>
                    <a:pt x="49204" y="40822"/>
                  </a:lnTo>
                  <a:lnTo>
                    <a:pt x="48479" y="38028"/>
                  </a:lnTo>
                  <a:lnTo>
                    <a:pt x="47600" y="34924"/>
                  </a:lnTo>
                  <a:lnTo>
                    <a:pt x="46720" y="31561"/>
                  </a:lnTo>
                  <a:lnTo>
                    <a:pt x="46255" y="29802"/>
                  </a:lnTo>
                  <a:lnTo>
                    <a:pt x="45892" y="27991"/>
                  </a:lnTo>
                  <a:lnTo>
                    <a:pt x="45530" y="26180"/>
                  </a:lnTo>
                  <a:lnTo>
                    <a:pt x="45220" y="24317"/>
                  </a:lnTo>
                  <a:lnTo>
                    <a:pt x="45013" y="22920"/>
                  </a:lnTo>
                  <a:lnTo>
                    <a:pt x="44702" y="21627"/>
                  </a:lnTo>
                  <a:lnTo>
                    <a:pt x="44340" y="20385"/>
                  </a:lnTo>
                  <a:lnTo>
                    <a:pt x="43926" y="19195"/>
                  </a:lnTo>
                  <a:lnTo>
                    <a:pt x="43512" y="18109"/>
                  </a:lnTo>
                  <a:lnTo>
                    <a:pt x="43047" y="17022"/>
                  </a:lnTo>
                  <a:lnTo>
                    <a:pt x="42064" y="14953"/>
                  </a:lnTo>
                  <a:lnTo>
                    <a:pt x="41081" y="12987"/>
                  </a:lnTo>
                  <a:lnTo>
                    <a:pt x="40667" y="12004"/>
                  </a:lnTo>
                  <a:lnTo>
                    <a:pt x="40253" y="10969"/>
                  </a:lnTo>
                  <a:lnTo>
                    <a:pt x="39891" y="9934"/>
                  </a:lnTo>
                  <a:lnTo>
                    <a:pt x="39580" y="8899"/>
                  </a:lnTo>
                  <a:lnTo>
                    <a:pt x="39322" y="7761"/>
                  </a:lnTo>
                  <a:lnTo>
                    <a:pt x="39166" y="6571"/>
                  </a:lnTo>
                  <a:lnTo>
                    <a:pt x="38960" y="4916"/>
                  </a:lnTo>
                  <a:lnTo>
                    <a:pt x="38804" y="3519"/>
                  </a:lnTo>
                  <a:lnTo>
                    <a:pt x="38597" y="2380"/>
                  </a:lnTo>
                  <a:lnTo>
                    <a:pt x="38390" y="1501"/>
                  </a:lnTo>
                  <a:lnTo>
                    <a:pt x="38132" y="363"/>
                  </a:lnTo>
                  <a:lnTo>
                    <a:pt x="38028" y="1"/>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8" name="Google Shape;5228;p33"/>
            <p:cNvSpPr/>
            <p:nvPr/>
          </p:nvSpPr>
          <p:spPr>
            <a:xfrm>
              <a:off x="4668200" y="1368725"/>
              <a:ext cx="657100" cy="1197750"/>
            </a:xfrm>
            <a:custGeom>
              <a:avLst/>
              <a:gdLst/>
              <a:ahLst/>
              <a:cxnLst/>
              <a:rect l="l" t="t" r="r" b="b"/>
              <a:pathLst>
                <a:path w="26284" h="47910" extrusionOk="0">
                  <a:moveTo>
                    <a:pt x="880" y="0"/>
                  </a:moveTo>
                  <a:lnTo>
                    <a:pt x="207" y="104"/>
                  </a:lnTo>
                  <a:lnTo>
                    <a:pt x="0" y="104"/>
                  </a:lnTo>
                  <a:lnTo>
                    <a:pt x="569" y="3415"/>
                  </a:lnTo>
                  <a:lnTo>
                    <a:pt x="1035" y="5950"/>
                  </a:lnTo>
                  <a:lnTo>
                    <a:pt x="1604" y="8899"/>
                  </a:lnTo>
                  <a:lnTo>
                    <a:pt x="2329" y="12107"/>
                  </a:lnTo>
                  <a:lnTo>
                    <a:pt x="3156" y="15470"/>
                  </a:lnTo>
                  <a:lnTo>
                    <a:pt x="4036" y="18884"/>
                  </a:lnTo>
                  <a:lnTo>
                    <a:pt x="5019" y="22247"/>
                  </a:lnTo>
                  <a:lnTo>
                    <a:pt x="5536" y="23851"/>
                  </a:lnTo>
                  <a:lnTo>
                    <a:pt x="6209" y="25507"/>
                  </a:lnTo>
                  <a:lnTo>
                    <a:pt x="6985" y="27266"/>
                  </a:lnTo>
                  <a:lnTo>
                    <a:pt x="7761" y="28973"/>
                  </a:lnTo>
                  <a:lnTo>
                    <a:pt x="8589" y="30681"/>
                  </a:lnTo>
                  <a:lnTo>
                    <a:pt x="9417" y="32285"/>
                  </a:lnTo>
                  <a:lnTo>
                    <a:pt x="10865" y="35027"/>
                  </a:lnTo>
                  <a:lnTo>
                    <a:pt x="11383" y="36061"/>
                  </a:lnTo>
                  <a:lnTo>
                    <a:pt x="11848" y="37044"/>
                  </a:lnTo>
                  <a:lnTo>
                    <a:pt x="12211" y="37976"/>
                  </a:lnTo>
                  <a:lnTo>
                    <a:pt x="12469" y="38907"/>
                  </a:lnTo>
                  <a:lnTo>
                    <a:pt x="12676" y="39787"/>
                  </a:lnTo>
                  <a:lnTo>
                    <a:pt x="12883" y="40614"/>
                  </a:lnTo>
                  <a:lnTo>
                    <a:pt x="13142" y="42115"/>
                  </a:lnTo>
                  <a:lnTo>
                    <a:pt x="13452" y="43460"/>
                  </a:lnTo>
                  <a:lnTo>
                    <a:pt x="13607" y="44081"/>
                  </a:lnTo>
                  <a:lnTo>
                    <a:pt x="13814" y="44650"/>
                  </a:lnTo>
                  <a:lnTo>
                    <a:pt x="14073" y="45219"/>
                  </a:lnTo>
                  <a:lnTo>
                    <a:pt x="14384" y="45685"/>
                  </a:lnTo>
                  <a:lnTo>
                    <a:pt x="14797" y="46150"/>
                  </a:lnTo>
                  <a:lnTo>
                    <a:pt x="15315" y="46564"/>
                  </a:lnTo>
                  <a:lnTo>
                    <a:pt x="15987" y="46978"/>
                  </a:lnTo>
                  <a:lnTo>
                    <a:pt x="16660" y="47289"/>
                  </a:lnTo>
                  <a:lnTo>
                    <a:pt x="17384" y="47547"/>
                  </a:lnTo>
                  <a:lnTo>
                    <a:pt x="18057" y="47754"/>
                  </a:lnTo>
                  <a:lnTo>
                    <a:pt x="18781" y="47858"/>
                  </a:lnTo>
                  <a:lnTo>
                    <a:pt x="19506" y="47909"/>
                  </a:lnTo>
                  <a:lnTo>
                    <a:pt x="20230" y="47909"/>
                  </a:lnTo>
                  <a:lnTo>
                    <a:pt x="20903" y="47806"/>
                  </a:lnTo>
                  <a:lnTo>
                    <a:pt x="21627" y="47651"/>
                  </a:lnTo>
                  <a:lnTo>
                    <a:pt x="22299" y="47444"/>
                  </a:lnTo>
                  <a:lnTo>
                    <a:pt x="22972" y="47185"/>
                  </a:lnTo>
                  <a:lnTo>
                    <a:pt x="23593" y="46875"/>
                  </a:lnTo>
                  <a:lnTo>
                    <a:pt x="24214" y="46513"/>
                  </a:lnTo>
                  <a:lnTo>
                    <a:pt x="24783" y="46099"/>
                  </a:lnTo>
                  <a:lnTo>
                    <a:pt x="25352" y="45633"/>
                  </a:lnTo>
                  <a:lnTo>
                    <a:pt x="25921" y="45116"/>
                  </a:lnTo>
                  <a:lnTo>
                    <a:pt x="26076" y="44909"/>
                  </a:lnTo>
                  <a:lnTo>
                    <a:pt x="26180" y="44650"/>
                  </a:lnTo>
                  <a:lnTo>
                    <a:pt x="26232" y="44340"/>
                  </a:lnTo>
                  <a:lnTo>
                    <a:pt x="26283" y="43977"/>
                  </a:lnTo>
                  <a:lnTo>
                    <a:pt x="26232" y="43460"/>
                  </a:lnTo>
                  <a:lnTo>
                    <a:pt x="26128" y="42891"/>
                  </a:lnTo>
                  <a:lnTo>
                    <a:pt x="25973" y="42270"/>
                  </a:lnTo>
                  <a:lnTo>
                    <a:pt x="25766" y="41597"/>
                  </a:lnTo>
                  <a:lnTo>
                    <a:pt x="25249" y="40097"/>
                  </a:lnTo>
                  <a:lnTo>
                    <a:pt x="24576" y="38441"/>
                  </a:lnTo>
                  <a:lnTo>
                    <a:pt x="23800" y="36682"/>
                  </a:lnTo>
                  <a:lnTo>
                    <a:pt x="22920" y="34872"/>
                  </a:lnTo>
                  <a:lnTo>
                    <a:pt x="21213" y="31302"/>
                  </a:lnTo>
                  <a:lnTo>
                    <a:pt x="20075" y="28766"/>
                  </a:lnTo>
                  <a:lnTo>
                    <a:pt x="19557" y="27628"/>
                  </a:lnTo>
                  <a:lnTo>
                    <a:pt x="19143" y="26593"/>
                  </a:lnTo>
                  <a:lnTo>
                    <a:pt x="18833" y="25714"/>
                  </a:lnTo>
                  <a:lnTo>
                    <a:pt x="18626" y="24938"/>
                  </a:lnTo>
                  <a:lnTo>
                    <a:pt x="18160" y="22610"/>
                  </a:lnTo>
                  <a:lnTo>
                    <a:pt x="17902" y="20954"/>
                  </a:lnTo>
                  <a:lnTo>
                    <a:pt x="17488" y="19040"/>
                  </a:lnTo>
                  <a:lnTo>
                    <a:pt x="16970" y="16711"/>
                  </a:lnTo>
                  <a:lnTo>
                    <a:pt x="16557" y="15159"/>
                  </a:lnTo>
                  <a:lnTo>
                    <a:pt x="16091" y="13452"/>
                  </a:lnTo>
                  <a:lnTo>
                    <a:pt x="15625" y="11900"/>
                  </a:lnTo>
                  <a:lnTo>
                    <a:pt x="15056" y="10296"/>
                  </a:lnTo>
                  <a:lnTo>
                    <a:pt x="14384" y="8692"/>
                  </a:lnTo>
                  <a:lnTo>
                    <a:pt x="13659" y="7140"/>
                  </a:lnTo>
                  <a:lnTo>
                    <a:pt x="12883" y="5691"/>
                  </a:lnTo>
                  <a:lnTo>
                    <a:pt x="12469" y="5019"/>
                  </a:lnTo>
                  <a:lnTo>
                    <a:pt x="12055" y="4398"/>
                  </a:lnTo>
                  <a:lnTo>
                    <a:pt x="11641" y="3880"/>
                  </a:lnTo>
                  <a:lnTo>
                    <a:pt x="11227" y="3415"/>
                  </a:lnTo>
                  <a:lnTo>
                    <a:pt x="10814" y="3001"/>
                  </a:lnTo>
                  <a:lnTo>
                    <a:pt x="10400" y="2639"/>
                  </a:lnTo>
                  <a:lnTo>
                    <a:pt x="9417" y="2018"/>
                  </a:lnTo>
                  <a:lnTo>
                    <a:pt x="8434" y="1501"/>
                  </a:lnTo>
                  <a:lnTo>
                    <a:pt x="7502" y="1087"/>
                  </a:lnTo>
                  <a:lnTo>
                    <a:pt x="6571" y="776"/>
                  </a:lnTo>
                  <a:lnTo>
                    <a:pt x="5640" y="466"/>
                  </a:lnTo>
                  <a:lnTo>
                    <a:pt x="4812" y="259"/>
                  </a:lnTo>
                  <a:lnTo>
                    <a:pt x="3984" y="155"/>
                  </a:lnTo>
                  <a:lnTo>
                    <a:pt x="3208" y="52"/>
                  </a:lnTo>
                  <a:lnTo>
                    <a:pt x="2535" y="0"/>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9" name="Google Shape;5229;p33"/>
            <p:cNvSpPr/>
            <p:nvPr/>
          </p:nvSpPr>
          <p:spPr>
            <a:xfrm>
              <a:off x="4668200" y="1368725"/>
              <a:ext cx="657100" cy="1197750"/>
            </a:xfrm>
            <a:custGeom>
              <a:avLst/>
              <a:gdLst/>
              <a:ahLst/>
              <a:cxnLst/>
              <a:rect l="l" t="t" r="r" b="b"/>
              <a:pathLst>
                <a:path w="26284" h="47910" fill="none" extrusionOk="0">
                  <a:moveTo>
                    <a:pt x="26283" y="43977"/>
                  </a:moveTo>
                  <a:lnTo>
                    <a:pt x="26283" y="43977"/>
                  </a:lnTo>
                  <a:lnTo>
                    <a:pt x="26232" y="44340"/>
                  </a:lnTo>
                  <a:lnTo>
                    <a:pt x="26180" y="44650"/>
                  </a:lnTo>
                  <a:lnTo>
                    <a:pt x="26076" y="44909"/>
                  </a:lnTo>
                  <a:lnTo>
                    <a:pt x="25921" y="45116"/>
                  </a:lnTo>
                  <a:lnTo>
                    <a:pt x="25921" y="45116"/>
                  </a:lnTo>
                  <a:lnTo>
                    <a:pt x="25352" y="45633"/>
                  </a:lnTo>
                  <a:lnTo>
                    <a:pt x="24783" y="46099"/>
                  </a:lnTo>
                  <a:lnTo>
                    <a:pt x="24214" y="46513"/>
                  </a:lnTo>
                  <a:lnTo>
                    <a:pt x="23593" y="46875"/>
                  </a:lnTo>
                  <a:lnTo>
                    <a:pt x="22972" y="47185"/>
                  </a:lnTo>
                  <a:lnTo>
                    <a:pt x="22299" y="47444"/>
                  </a:lnTo>
                  <a:lnTo>
                    <a:pt x="21627" y="47651"/>
                  </a:lnTo>
                  <a:lnTo>
                    <a:pt x="20903" y="47806"/>
                  </a:lnTo>
                  <a:lnTo>
                    <a:pt x="20230" y="47909"/>
                  </a:lnTo>
                  <a:lnTo>
                    <a:pt x="19506" y="47909"/>
                  </a:lnTo>
                  <a:lnTo>
                    <a:pt x="18781" y="47858"/>
                  </a:lnTo>
                  <a:lnTo>
                    <a:pt x="18057" y="47754"/>
                  </a:lnTo>
                  <a:lnTo>
                    <a:pt x="17384" y="47547"/>
                  </a:lnTo>
                  <a:lnTo>
                    <a:pt x="16660" y="47289"/>
                  </a:lnTo>
                  <a:lnTo>
                    <a:pt x="15987" y="46978"/>
                  </a:lnTo>
                  <a:lnTo>
                    <a:pt x="15315" y="46564"/>
                  </a:lnTo>
                  <a:lnTo>
                    <a:pt x="15315" y="46564"/>
                  </a:lnTo>
                  <a:lnTo>
                    <a:pt x="14797" y="46150"/>
                  </a:lnTo>
                  <a:lnTo>
                    <a:pt x="14384" y="45685"/>
                  </a:lnTo>
                  <a:lnTo>
                    <a:pt x="14073" y="45219"/>
                  </a:lnTo>
                  <a:lnTo>
                    <a:pt x="13814" y="44650"/>
                  </a:lnTo>
                  <a:lnTo>
                    <a:pt x="13607" y="44081"/>
                  </a:lnTo>
                  <a:lnTo>
                    <a:pt x="13452" y="43460"/>
                  </a:lnTo>
                  <a:lnTo>
                    <a:pt x="13142" y="42115"/>
                  </a:lnTo>
                  <a:lnTo>
                    <a:pt x="12883" y="40614"/>
                  </a:lnTo>
                  <a:lnTo>
                    <a:pt x="12676" y="39787"/>
                  </a:lnTo>
                  <a:lnTo>
                    <a:pt x="12469" y="38907"/>
                  </a:lnTo>
                  <a:lnTo>
                    <a:pt x="12211" y="37976"/>
                  </a:lnTo>
                  <a:lnTo>
                    <a:pt x="11848" y="37044"/>
                  </a:lnTo>
                  <a:lnTo>
                    <a:pt x="11383" y="36061"/>
                  </a:lnTo>
                  <a:lnTo>
                    <a:pt x="10865" y="35027"/>
                  </a:lnTo>
                  <a:lnTo>
                    <a:pt x="10865" y="35027"/>
                  </a:lnTo>
                  <a:lnTo>
                    <a:pt x="9417" y="32285"/>
                  </a:lnTo>
                  <a:lnTo>
                    <a:pt x="8589" y="30681"/>
                  </a:lnTo>
                  <a:lnTo>
                    <a:pt x="7761" y="28973"/>
                  </a:lnTo>
                  <a:lnTo>
                    <a:pt x="6985" y="27266"/>
                  </a:lnTo>
                  <a:lnTo>
                    <a:pt x="6209" y="25507"/>
                  </a:lnTo>
                  <a:lnTo>
                    <a:pt x="5536" y="23851"/>
                  </a:lnTo>
                  <a:lnTo>
                    <a:pt x="5019" y="22247"/>
                  </a:lnTo>
                  <a:lnTo>
                    <a:pt x="5019" y="22247"/>
                  </a:lnTo>
                  <a:lnTo>
                    <a:pt x="4036" y="18884"/>
                  </a:lnTo>
                  <a:lnTo>
                    <a:pt x="3156" y="15470"/>
                  </a:lnTo>
                  <a:lnTo>
                    <a:pt x="2329" y="12107"/>
                  </a:lnTo>
                  <a:lnTo>
                    <a:pt x="1604" y="8899"/>
                  </a:lnTo>
                  <a:lnTo>
                    <a:pt x="1035" y="5950"/>
                  </a:lnTo>
                  <a:lnTo>
                    <a:pt x="569" y="3415"/>
                  </a:lnTo>
                  <a:lnTo>
                    <a:pt x="0" y="104"/>
                  </a:lnTo>
                  <a:lnTo>
                    <a:pt x="0" y="104"/>
                  </a:lnTo>
                  <a:lnTo>
                    <a:pt x="207" y="104"/>
                  </a:lnTo>
                  <a:lnTo>
                    <a:pt x="880" y="0"/>
                  </a:lnTo>
                  <a:lnTo>
                    <a:pt x="1915" y="0"/>
                  </a:lnTo>
                  <a:lnTo>
                    <a:pt x="2535" y="0"/>
                  </a:lnTo>
                  <a:lnTo>
                    <a:pt x="3208" y="52"/>
                  </a:lnTo>
                  <a:lnTo>
                    <a:pt x="3984" y="155"/>
                  </a:lnTo>
                  <a:lnTo>
                    <a:pt x="4812" y="259"/>
                  </a:lnTo>
                  <a:lnTo>
                    <a:pt x="5640" y="466"/>
                  </a:lnTo>
                  <a:lnTo>
                    <a:pt x="6571" y="776"/>
                  </a:lnTo>
                  <a:lnTo>
                    <a:pt x="7502" y="1087"/>
                  </a:lnTo>
                  <a:lnTo>
                    <a:pt x="8434" y="1501"/>
                  </a:lnTo>
                  <a:lnTo>
                    <a:pt x="9417" y="2018"/>
                  </a:lnTo>
                  <a:lnTo>
                    <a:pt x="10400" y="2639"/>
                  </a:lnTo>
                  <a:lnTo>
                    <a:pt x="10400" y="2639"/>
                  </a:lnTo>
                  <a:lnTo>
                    <a:pt x="10814" y="3001"/>
                  </a:lnTo>
                  <a:lnTo>
                    <a:pt x="11227" y="3415"/>
                  </a:lnTo>
                  <a:lnTo>
                    <a:pt x="11641" y="3880"/>
                  </a:lnTo>
                  <a:lnTo>
                    <a:pt x="12055" y="4398"/>
                  </a:lnTo>
                  <a:lnTo>
                    <a:pt x="12469" y="5019"/>
                  </a:lnTo>
                  <a:lnTo>
                    <a:pt x="12883" y="5691"/>
                  </a:lnTo>
                  <a:lnTo>
                    <a:pt x="13659" y="7140"/>
                  </a:lnTo>
                  <a:lnTo>
                    <a:pt x="14384" y="8692"/>
                  </a:lnTo>
                  <a:lnTo>
                    <a:pt x="15056" y="10296"/>
                  </a:lnTo>
                  <a:lnTo>
                    <a:pt x="15625" y="11900"/>
                  </a:lnTo>
                  <a:lnTo>
                    <a:pt x="16091" y="13452"/>
                  </a:lnTo>
                  <a:lnTo>
                    <a:pt x="16091" y="13452"/>
                  </a:lnTo>
                  <a:lnTo>
                    <a:pt x="16557" y="15159"/>
                  </a:lnTo>
                  <a:lnTo>
                    <a:pt x="16557" y="15159"/>
                  </a:lnTo>
                  <a:lnTo>
                    <a:pt x="16970" y="16711"/>
                  </a:lnTo>
                  <a:lnTo>
                    <a:pt x="16970" y="16711"/>
                  </a:lnTo>
                  <a:lnTo>
                    <a:pt x="17488" y="19040"/>
                  </a:lnTo>
                  <a:lnTo>
                    <a:pt x="17902" y="20954"/>
                  </a:lnTo>
                  <a:lnTo>
                    <a:pt x="17902" y="20954"/>
                  </a:lnTo>
                  <a:lnTo>
                    <a:pt x="18160" y="22610"/>
                  </a:lnTo>
                  <a:lnTo>
                    <a:pt x="18160" y="22610"/>
                  </a:lnTo>
                  <a:lnTo>
                    <a:pt x="18160" y="22610"/>
                  </a:lnTo>
                  <a:lnTo>
                    <a:pt x="18626" y="24938"/>
                  </a:lnTo>
                  <a:lnTo>
                    <a:pt x="18626" y="24938"/>
                  </a:lnTo>
                  <a:lnTo>
                    <a:pt x="18833" y="25714"/>
                  </a:lnTo>
                  <a:lnTo>
                    <a:pt x="19143" y="26593"/>
                  </a:lnTo>
                  <a:lnTo>
                    <a:pt x="19143" y="26593"/>
                  </a:lnTo>
                  <a:lnTo>
                    <a:pt x="19557" y="27628"/>
                  </a:lnTo>
                  <a:lnTo>
                    <a:pt x="20075" y="28766"/>
                  </a:lnTo>
                  <a:lnTo>
                    <a:pt x="21213" y="31302"/>
                  </a:lnTo>
                  <a:lnTo>
                    <a:pt x="21213" y="31302"/>
                  </a:lnTo>
                  <a:lnTo>
                    <a:pt x="22920" y="34872"/>
                  </a:lnTo>
                  <a:lnTo>
                    <a:pt x="23800" y="36682"/>
                  </a:lnTo>
                  <a:lnTo>
                    <a:pt x="24576" y="38441"/>
                  </a:lnTo>
                  <a:lnTo>
                    <a:pt x="25249" y="40097"/>
                  </a:lnTo>
                  <a:lnTo>
                    <a:pt x="25766" y="41597"/>
                  </a:lnTo>
                  <a:lnTo>
                    <a:pt x="25973" y="42270"/>
                  </a:lnTo>
                  <a:lnTo>
                    <a:pt x="26128" y="42891"/>
                  </a:lnTo>
                  <a:lnTo>
                    <a:pt x="26232" y="43460"/>
                  </a:lnTo>
                  <a:lnTo>
                    <a:pt x="26283" y="4397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0" name="Google Shape;5230;p33"/>
            <p:cNvSpPr/>
            <p:nvPr/>
          </p:nvSpPr>
          <p:spPr>
            <a:xfrm>
              <a:off x="4981200" y="1712775"/>
              <a:ext cx="165600" cy="320800"/>
            </a:xfrm>
            <a:custGeom>
              <a:avLst/>
              <a:gdLst/>
              <a:ahLst/>
              <a:cxnLst/>
              <a:rect l="l" t="t" r="r" b="b"/>
              <a:pathLst>
                <a:path w="6624" h="12832" extrusionOk="0">
                  <a:moveTo>
                    <a:pt x="1" y="0"/>
                  </a:moveTo>
                  <a:lnTo>
                    <a:pt x="467" y="1449"/>
                  </a:lnTo>
                  <a:lnTo>
                    <a:pt x="1087" y="3053"/>
                  </a:lnTo>
                  <a:lnTo>
                    <a:pt x="1812" y="4760"/>
                  </a:lnTo>
                  <a:lnTo>
                    <a:pt x="2588" y="6571"/>
                  </a:lnTo>
                  <a:lnTo>
                    <a:pt x="3467" y="8330"/>
                  </a:lnTo>
                  <a:lnTo>
                    <a:pt x="3985" y="9158"/>
                  </a:lnTo>
                  <a:lnTo>
                    <a:pt x="4450" y="9986"/>
                  </a:lnTo>
                  <a:lnTo>
                    <a:pt x="4968" y="10762"/>
                  </a:lnTo>
                  <a:lnTo>
                    <a:pt x="5485" y="11538"/>
                  </a:lnTo>
                  <a:lnTo>
                    <a:pt x="6054" y="12211"/>
                  </a:lnTo>
                  <a:lnTo>
                    <a:pt x="6623" y="12831"/>
                  </a:lnTo>
                  <a:lnTo>
                    <a:pt x="6313" y="11952"/>
                  </a:lnTo>
                  <a:lnTo>
                    <a:pt x="6106" y="11176"/>
                  </a:lnTo>
                  <a:lnTo>
                    <a:pt x="5640" y="8848"/>
                  </a:lnTo>
                  <a:lnTo>
                    <a:pt x="5382" y="7192"/>
                  </a:lnTo>
                  <a:lnTo>
                    <a:pt x="4968" y="5278"/>
                  </a:lnTo>
                  <a:lnTo>
                    <a:pt x="4450" y="2949"/>
                  </a:lnTo>
                  <a:lnTo>
                    <a:pt x="4347" y="2587"/>
                  </a:lnTo>
                  <a:lnTo>
                    <a:pt x="1" y="0"/>
                  </a:lnTo>
                  <a:close/>
                </a:path>
              </a:pathLst>
            </a:custGeom>
            <a:solidFill>
              <a:srgbClr val="C6780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1" name="Google Shape;5231;p33"/>
            <p:cNvSpPr/>
            <p:nvPr/>
          </p:nvSpPr>
          <p:spPr>
            <a:xfrm>
              <a:off x="4981200" y="1712775"/>
              <a:ext cx="165600" cy="320800"/>
            </a:xfrm>
            <a:custGeom>
              <a:avLst/>
              <a:gdLst/>
              <a:ahLst/>
              <a:cxnLst/>
              <a:rect l="l" t="t" r="r" b="b"/>
              <a:pathLst>
                <a:path w="6624" h="12832" fill="none" extrusionOk="0">
                  <a:moveTo>
                    <a:pt x="1" y="0"/>
                  </a:moveTo>
                  <a:lnTo>
                    <a:pt x="1" y="0"/>
                  </a:lnTo>
                  <a:lnTo>
                    <a:pt x="467" y="1449"/>
                  </a:lnTo>
                  <a:lnTo>
                    <a:pt x="1087" y="3053"/>
                  </a:lnTo>
                  <a:lnTo>
                    <a:pt x="1812" y="4760"/>
                  </a:lnTo>
                  <a:lnTo>
                    <a:pt x="2588" y="6571"/>
                  </a:lnTo>
                  <a:lnTo>
                    <a:pt x="3467" y="8330"/>
                  </a:lnTo>
                  <a:lnTo>
                    <a:pt x="3985" y="9158"/>
                  </a:lnTo>
                  <a:lnTo>
                    <a:pt x="4450" y="9986"/>
                  </a:lnTo>
                  <a:lnTo>
                    <a:pt x="4968" y="10762"/>
                  </a:lnTo>
                  <a:lnTo>
                    <a:pt x="5485" y="11538"/>
                  </a:lnTo>
                  <a:lnTo>
                    <a:pt x="6054" y="12211"/>
                  </a:lnTo>
                  <a:lnTo>
                    <a:pt x="6623" y="12831"/>
                  </a:lnTo>
                  <a:lnTo>
                    <a:pt x="6623" y="12831"/>
                  </a:lnTo>
                  <a:lnTo>
                    <a:pt x="6313" y="11952"/>
                  </a:lnTo>
                  <a:lnTo>
                    <a:pt x="6106" y="11176"/>
                  </a:lnTo>
                  <a:lnTo>
                    <a:pt x="6106" y="11176"/>
                  </a:lnTo>
                  <a:lnTo>
                    <a:pt x="5640" y="8848"/>
                  </a:lnTo>
                  <a:lnTo>
                    <a:pt x="5640" y="8848"/>
                  </a:lnTo>
                  <a:lnTo>
                    <a:pt x="5640" y="8848"/>
                  </a:lnTo>
                  <a:lnTo>
                    <a:pt x="5382" y="7192"/>
                  </a:lnTo>
                  <a:lnTo>
                    <a:pt x="5382" y="7192"/>
                  </a:lnTo>
                  <a:lnTo>
                    <a:pt x="4968" y="5278"/>
                  </a:lnTo>
                  <a:lnTo>
                    <a:pt x="4450" y="2949"/>
                  </a:lnTo>
                  <a:lnTo>
                    <a:pt x="4450" y="2949"/>
                  </a:lnTo>
                  <a:lnTo>
                    <a:pt x="4347" y="2587"/>
                  </a:lnTo>
                  <a:lnTo>
                    <a:pt x="4347" y="2587"/>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2" name="Google Shape;5232;p33"/>
            <p:cNvSpPr/>
            <p:nvPr/>
          </p:nvSpPr>
          <p:spPr>
            <a:xfrm>
              <a:off x="4383625" y="1165650"/>
              <a:ext cx="213450" cy="219900"/>
            </a:xfrm>
            <a:custGeom>
              <a:avLst/>
              <a:gdLst/>
              <a:ahLst/>
              <a:cxnLst/>
              <a:rect l="l" t="t" r="r" b="b"/>
              <a:pathLst>
                <a:path w="8538" h="8796" extrusionOk="0">
                  <a:moveTo>
                    <a:pt x="1346" y="0"/>
                  </a:moveTo>
                  <a:lnTo>
                    <a:pt x="1191" y="725"/>
                  </a:lnTo>
                  <a:lnTo>
                    <a:pt x="932" y="1552"/>
                  </a:lnTo>
                  <a:lnTo>
                    <a:pt x="363" y="3208"/>
                  </a:lnTo>
                  <a:lnTo>
                    <a:pt x="156" y="3932"/>
                  </a:lnTo>
                  <a:lnTo>
                    <a:pt x="53" y="4243"/>
                  </a:lnTo>
                  <a:lnTo>
                    <a:pt x="1" y="4501"/>
                  </a:lnTo>
                  <a:lnTo>
                    <a:pt x="53" y="4760"/>
                  </a:lnTo>
                  <a:lnTo>
                    <a:pt x="104" y="4915"/>
                  </a:lnTo>
                  <a:lnTo>
                    <a:pt x="208" y="5019"/>
                  </a:lnTo>
                  <a:lnTo>
                    <a:pt x="415" y="5071"/>
                  </a:lnTo>
                  <a:lnTo>
                    <a:pt x="570" y="5122"/>
                  </a:lnTo>
                  <a:lnTo>
                    <a:pt x="725" y="5226"/>
                  </a:lnTo>
                  <a:lnTo>
                    <a:pt x="829" y="5381"/>
                  </a:lnTo>
                  <a:lnTo>
                    <a:pt x="829" y="5640"/>
                  </a:lnTo>
                  <a:lnTo>
                    <a:pt x="880" y="6209"/>
                  </a:lnTo>
                  <a:lnTo>
                    <a:pt x="777" y="6881"/>
                  </a:lnTo>
                  <a:lnTo>
                    <a:pt x="725" y="7606"/>
                  </a:lnTo>
                  <a:lnTo>
                    <a:pt x="777" y="8175"/>
                  </a:lnTo>
                  <a:lnTo>
                    <a:pt x="829" y="8434"/>
                  </a:lnTo>
                  <a:lnTo>
                    <a:pt x="932" y="8589"/>
                  </a:lnTo>
                  <a:lnTo>
                    <a:pt x="1036" y="8744"/>
                  </a:lnTo>
                  <a:lnTo>
                    <a:pt x="1243" y="8796"/>
                  </a:lnTo>
                  <a:lnTo>
                    <a:pt x="1812" y="8796"/>
                  </a:lnTo>
                  <a:lnTo>
                    <a:pt x="2433" y="8744"/>
                  </a:lnTo>
                  <a:lnTo>
                    <a:pt x="3002" y="8692"/>
                  </a:lnTo>
                  <a:lnTo>
                    <a:pt x="3571" y="8589"/>
                  </a:lnTo>
                  <a:lnTo>
                    <a:pt x="4140" y="8434"/>
                  </a:lnTo>
                  <a:lnTo>
                    <a:pt x="4657" y="8278"/>
                  </a:lnTo>
                  <a:lnTo>
                    <a:pt x="5692" y="7813"/>
                  </a:lnTo>
                  <a:lnTo>
                    <a:pt x="6623" y="7347"/>
                  </a:lnTo>
                  <a:lnTo>
                    <a:pt x="7037" y="7088"/>
                  </a:lnTo>
                  <a:lnTo>
                    <a:pt x="7348" y="6778"/>
                  </a:lnTo>
                  <a:lnTo>
                    <a:pt x="7658" y="6519"/>
                  </a:lnTo>
                  <a:lnTo>
                    <a:pt x="7917" y="6209"/>
                  </a:lnTo>
                  <a:lnTo>
                    <a:pt x="8072" y="5950"/>
                  </a:lnTo>
                  <a:lnTo>
                    <a:pt x="8227" y="5640"/>
                  </a:lnTo>
                  <a:lnTo>
                    <a:pt x="8331" y="5019"/>
                  </a:lnTo>
                  <a:lnTo>
                    <a:pt x="8434" y="4191"/>
                  </a:lnTo>
                  <a:lnTo>
                    <a:pt x="8486" y="3260"/>
                  </a:lnTo>
                  <a:lnTo>
                    <a:pt x="8538" y="2328"/>
                  </a:lnTo>
                  <a:lnTo>
                    <a:pt x="8538" y="776"/>
                  </a:lnTo>
                  <a:lnTo>
                    <a:pt x="8486" y="155"/>
                  </a:lnTo>
                  <a:lnTo>
                    <a:pt x="1346"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3" name="Google Shape;5233;p33"/>
            <p:cNvSpPr/>
            <p:nvPr/>
          </p:nvSpPr>
          <p:spPr>
            <a:xfrm>
              <a:off x="4366825" y="1059575"/>
              <a:ext cx="301400" cy="253550"/>
            </a:xfrm>
            <a:custGeom>
              <a:avLst/>
              <a:gdLst/>
              <a:ahLst/>
              <a:cxnLst/>
              <a:rect l="l" t="t" r="r" b="b"/>
              <a:pathLst>
                <a:path w="12056" h="10142" extrusionOk="0">
                  <a:moveTo>
                    <a:pt x="4915" y="1"/>
                  </a:moveTo>
                  <a:lnTo>
                    <a:pt x="4708" y="52"/>
                  </a:lnTo>
                  <a:lnTo>
                    <a:pt x="4502" y="104"/>
                  </a:lnTo>
                  <a:lnTo>
                    <a:pt x="4295" y="156"/>
                  </a:lnTo>
                  <a:lnTo>
                    <a:pt x="3984" y="415"/>
                  </a:lnTo>
                  <a:lnTo>
                    <a:pt x="3725" y="673"/>
                  </a:lnTo>
                  <a:lnTo>
                    <a:pt x="3518" y="932"/>
                  </a:lnTo>
                  <a:lnTo>
                    <a:pt x="3260" y="1139"/>
                  </a:lnTo>
                  <a:lnTo>
                    <a:pt x="3053" y="1294"/>
                  </a:lnTo>
                  <a:lnTo>
                    <a:pt x="2794" y="1294"/>
                  </a:lnTo>
                  <a:lnTo>
                    <a:pt x="2380" y="1191"/>
                  </a:lnTo>
                  <a:lnTo>
                    <a:pt x="1863" y="1139"/>
                  </a:lnTo>
                  <a:lnTo>
                    <a:pt x="1397" y="1087"/>
                  </a:lnTo>
                  <a:lnTo>
                    <a:pt x="932" y="1139"/>
                  </a:lnTo>
                  <a:lnTo>
                    <a:pt x="725" y="1191"/>
                  </a:lnTo>
                  <a:lnTo>
                    <a:pt x="518" y="1294"/>
                  </a:lnTo>
                  <a:lnTo>
                    <a:pt x="362" y="1449"/>
                  </a:lnTo>
                  <a:lnTo>
                    <a:pt x="207" y="1605"/>
                  </a:lnTo>
                  <a:lnTo>
                    <a:pt x="104" y="1812"/>
                  </a:lnTo>
                  <a:lnTo>
                    <a:pt x="52" y="2070"/>
                  </a:lnTo>
                  <a:lnTo>
                    <a:pt x="0" y="2381"/>
                  </a:lnTo>
                  <a:lnTo>
                    <a:pt x="0" y="2743"/>
                  </a:lnTo>
                  <a:lnTo>
                    <a:pt x="52" y="3002"/>
                  </a:lnTo>
                  <a:lnTo>
                    <a:pt x="104" y="3209"/>
                  </a:lnTo>
                  <a:lnTo>
                    <a:pt x="207" y="3415"/>
                  </a:lnTo>
                  <a:lnTo>
                    <a:pt x="311" y="3571"/>
                  </a:lnTo>
                  <a:lnTo>
                    <a:pt x="569" y="3881"/>
                  </a:lnTo>
                  <a:lnTo>
                    <a:pt x="932" y="4088"/>
                  </a:lnTo>
                  <a:lnTo>
                    <a:pt x="1345" y="4243"/>
                  </a:lnTo>
                  <a:lnTo>
                    <a:pt x="1759" y="4347"/>
                  </a:lnTo>
                  <a:lnTo>
                    <a:pt x="2691" y="4502"/>
                  </a:lnTo>
                  <a:lnTo>
                    <a:pt x="3053" y="4605"/>
                  </a:lnTo>
                  <a:lnTo>
                    <a:pt x="3208" y="4709"/>
                  </a:lnTo>
                  <a:lnTo>
                    <a:pt x="3260" y="4812"/>
                  </a:lnTo>
                  <a:lnTo>
                    <a:pt x="3312" y="4968"/>
                  </a:lnTo>
                  <a:lnTo>
                    <a:pt x="3312" y="5226"/>
                  </a:lnTo>
                  <a:lnTo>
                    <a:pt x="3260" y="5433"/>
                  </a:lnTo>
                  <a:lnTo>
                    <a:pt x="3208" y="5640"/>
                  </a:lnTo>
                  <a:lnTo>
                    <a:pt x="3260" y="5847"/>
                  </a:lnTo>
                  <a:lnTo>
                    <a:pt x="3363" y="5899"/>
                  </a:lnTo>
                  <a:lnTo>
                    <a:pt x="3467" y="6002"/>
                  </a:lnTo>
                  <a:lnTo>
                    <a:pt x="3829" y="6158"/>
                  </a:lnTo>
                  <a:lnTo>
                    <a:pt x="4139" y="6158"/>
                  </a:lnTo>
                  <a:lnTo>
                    <a:pt x="4502" y="6106"/>
                  </a:lnTo>
                  <a:lnTo>
                    <a:pt x="5071" y="6002"/>
                  </a:lnTo>
                  <a:lnTo>
                    <a:pt x="5691" y="6002"/>
                  </a:lnTo>
                  <a:lnTo>
                    <a:pt x="5898" y="6054"/>
                  </a:lnTo>
                  <a:lnTo>
                    <a:pt x="6054" y="6209"/>
                  </a:lnTo>
                  <a:lnTo>
                    <a:pt x="6157" y="6365"/>
                  </a:lnTo>
                  <a:lnTo>
                    <a:pt x="6157" y="6675"/>
                  </a:lnTo>
                  <a:lnTo>
                    <a:pt x="6002" y="6985"/>
                  </a:lnTo>
                  <a:lnTo>
                    <a:pt x="5743" y="7451"/>
                  </a:lnTo>
                  <a:lnTo>
                    <a:pt x="5485" y="7865"/>
                  </a:lnTo>
                  <a:lnTo>
                    <a:pt x="5433" y="8072"/>
                  </a:lnTo>
                  <a:lnTo>
                    <a:pt x="5433" y="8175"/>
                  </a:lnTo>
                  <a:lnTo>
                    <a:pt x="5485" y="8331"/>
                  </a:lnTo>
                  <a:lnTo>
                    <a:pt x="5536" y="8434"/>
                  </a:lnTo>
                  <a:lnTo>
                    <a:pt x="5640" y="8486"/>
                  </a:lnTo>
                  <a:lnTo>
                    <a:pt x="5743" y="8538"/>
                  </a:lnTo>
                  <a:lnTo>
                    <a:pt x="6002" y="8538"/>
                  </a:lnTo>
                  <a:lnTo>
                    <a:pt x="6312" y="8434"/>
                  </a:lnTo>
                  <a:lnTo>
                    <a:pt x="6623" y="8279"/>
                  </a:lnTo>
                  <a:lnTo>
                    <a:pt x="6933" y="8072"/>
                  </a:lnTo>
                  <a:lnTo>
                    <a:pt x="7399" y="7606"/>
                  </a:lnTo>
                  <a:lnTo>
                    <a:pt x="7709" y="7244"/>
                  </a:lnTo>
                  <a:lnTo>
                    <a:pt x="7916" y="7141"/>
                  </a:lnTo>
                  <a:lnTo>
                    <a:pt x="8071" y="7141"/>
                  </a:lnTo>
                  <a:lnTo>
                    <a:pt x="8330" y="7192"/>
                  </a:lnTo>
                  <a:lnTo>
                    <a:pt x="8589" y="7399"/>
                  </a:lnTo>
                  <a:lnTo>
                    <a:pt x="8641" y="7503"/>
                  </a:lnTo>
                  <a:lnTo>
                    <a:pt x="8744" y="7606"/>
                  </a:lnTo>
                  <a:lnTo>
                    <a:pt x="8744" y="7917"/>
                  </a:lnTo>
                  <a:lnTo>
                    <a:pt x="8744" y="8279"/>
                  </a:lnTo>
                  <a:lnTo>
                    <a:pt x="8692" y="8693"/>
                  </a:lnTo>
                  <a:lnTo>
                    <a:pt x="8641" y="9107"/>
                  </a:lnTo>
                  <a:lnTo>
                    <a:pt x="8641" y="9521"/>
                  </a:lnTo>
                  <a:lnTo>
                    <a:pt x="8692" y="9831"/>
                  </a:lnTo>
                  <a:lnTo>
                    <a:pt x="8744" y="9986"/>
                  </a:lnTo>
                  <a:lnTo>
                    <a:pt x="8796" y="10090"/>
                  </a:lnTo>
                  <a:lnTo>
                    <a:pt x="8951" y="10141"/>
                  </a:lnTo>
                  <a:lnTo>
                    <a:pt x="9158" y="10090"/>
                  </a:lnTo>
                  <a:lnTo>
                    <a:pt x="9365" y="9934"/>
                  </a:lnTo>
                  <a:lnTo>
                    <a:pt x="9675" y="9779"/>
                  </a:lnTo>
                  <a:lnTo>
                    <a:pt x="10348" y="9210"/>
                  </a:lnTo>
                  <a:lnTo>
                    <a:pt x="10710" y="8848"/>
                  </a:lnTo>
                  <a:lnTo>
                    <a:pt x="11021" y="8486"/>
                  </a:lnTo>
                  <a:lnTo>
                    <a:pt x="11331" y="8072"/>
                  </a:lnTo>
                  <a:lnTo>
                    <a:pt x="11590" y="7658"/>
                  </a:lnTo>
                  <a:lnTo>
                    <a:pt x="11797" y="7244"/>
                  </a:lnTo>
                  <a:lnTo>
                    <a:pt x="11952" y="6778"/>
                  </a:lnTo>
                  <a:lnTo>
                    <a:pt x="12055" y="6365"/>
                  </a:lnTo>
                  <a:lnTo>
                    <a:pt x="12004" y="5951"/>
                  </a:lnTo>
                  <a:lnTo>
                    <a:pt x="11900" y="5588"/>
                  </a:lnTo>
                  <a:lnTo>
                    <a:pt x="11797" y="5433"/>
                  </a:lnTo>
                  <a:lnTo>
                    <a:pt x="11641" y="5226"/>
                  </a:lnTo>
                  <a:lnTo>
                    <a:pt x="11383" y="4968"/>
                  </a:lnTo>
                  <a:lnTo>
                    <a:pt x="11227" y="4657"/>
                  </a:lnTo>
                  <a:lnTo>
                    <a:pt x="11072" y="4398"/>
                  </a:lnTo>
                  <a:lnTo>
                    <a:pt x="11021" y="4088"/>
                  </a:lnTo>
                  <a:lnTo>
                    <a:pt x="10917" y="3519"/>
                  </a:lnTo>
                  <a:lnTo>
                    <a:pt x="10917" y="2950"/>
                  </a:lnTo>
                  <a:lnTo>
                    <a:pt x="10865" y="2381"/>
                  </a:lnTo>
                  <a:lnTo>
                    <a:pt x="10814" y="2070"/>
                  </a:lnTo>
                  <a:lnTo>
                    <a:pt x="10762" y="1812"/>
                  </a:lnTo>
                  <a:lnTo>
                    <a:pt x="10658" y="1501"/>
                  </a:lnTo>
                  <a:lnTo>
                    <a:pt x="10451" y="1242"/>
                  </a:lnTo>
                  <a:lnTo>
                    <a:pt x="10244" y="984"/>
                  </a:lnTo>
                  <a:lnTo>
                    <a:pt x="9986" y="673"/>
                  </a:lnTo>
                  <a:lnTo>
                    <a:pt x="9779" y="570"/>
                  </a:lnTo>
                  <a:lnTo>
                    <a:pt x="9572" y="466"/>
                  </a:lnTo>
                  <a:lnTo>
                    <a:pt x="9210" y="415"/>
                  </a:lnTo>
                  <a:lnTo>
                    <a:pt x="8848" y="415"/>
                  </a:lnTo>
                  <a:lnTo>
                    <a:pt x="8434" y="518"/>
                  </a:lnTo>
                  <a:lnTo>
                    <a:pt x="7761" y="725"/>
                  </a:lnTo>
                  <a:lnTo>
                    <a:pt x="7451" y="829"/>
                  </a:lnTo>
                  <a:lnTo>
                    <a:pt x="7192" y="829"/>
                  </a:lnTo>
                  <a:lnTo>
                    <a:pt x="6881" y="777"/>
                  </a:lnTo>
                  <a:lnTo>
                    <a:pt x="6623" y="673"/>
                  </a:lnTo>
                  <a:lnTo>
                    <a:pt x="6416" y="570"/>
                  </a:lnTo>
                  <a:lnTo>
                    <a:pt x="6261" y="415"/>
                  </a:lnTo>
                  <a:lnTo>
                    <a:pt x="6054" y="259"/>
                  </a:lnTo>
                  <a:lnTo>
                    <a:pt x="5847" y="156"/>
                  </a:lnTo>
                  <a:lnTo>
                    <a:pt x="5536" y="52"/>
                  </a:lnTo>
                  <a:lnTo>
                    <a:pt x="5174" y="1"/>
                  </a:lnTo>
                  <a:close/>
                </a:path>
              </a:pathLst>
            </a:custGeom>
            <a:solidFill>
              <a:srgbClr val="AA241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4" name="Google Shape;5234;p33"/>
            <p:cNvSpPr/>
            <p:nvPr/>
          </p:nvSpPr>
          <p:spPr>
            <a:xfrm>
              <a:off x="4753575" y="1408825"/>
              <a:ext cx="930000" cy="975275"/>
            </a:xfrm>
            <a:custGeom>
              <a:avLst/>
              <a:gdLst/>
              <a:ahLst/>
              <a:cxnLst/>
              <a:rect l="l" t="t" r="r" b="b"/>
              <a:pathLst>
                <a:path w="37200" h="39011" extrusionOk="0">
                  <a:moveTo>
                    <a:pt x="2018" y="0"/>
                  </a:moveTo>
                  <a:lnTo>
                    <a:pt x="1707" y="52"/>
                  </a:lnTo>
                  <a:lnTo>
                    <a:pt x="1449" y="103"/>
                  </a:lnTo>
                  <a:lnTo>
                    <a:pt x="1242" y="207"/>
                  </a:lnTo>
                  <a:lnTo>
                    <a:pt x="983" y="310"/>
                  </a:lnTo>
                  <a:lnTo>
                    <a:pt x="828" y="466"/>
                  </a:lnTo>
                  <a:lnTo>
                    <a:pt x="621" y="673"/>
                  </a:lnTo>
                  <a:lnTo>
                    <a:pt x="362" y="1086"/>
                  </a:lnTo>
                  <a:lnTo>
                    <a:pt x="155" y="1604"/>
                  </a:lnTo>
                  <a:lnTo>
                    <a:pt x="52" y="2173"/>
                  </a:lnTo>
                  <a:lnTo>
                    <a:pt x="0" y="2794"/>
                  </a:lnTo>
                  <a:lnTo>
                    <a:pt x="0" y="3415"/>
                  </a:lnTo>
                  <a:lnTo>
                    <a:pt x="52" y="4087"/>
                  </a:lnTo>
                  <a:lnTo>
                    <a:pt x="207" y="4760"/>
                  </a:lnTo>
                  <a:lnTo>
                    <a:pt x="362" y="5381"/>
                  </a:lnTo>
                  <a:lnTo>
                    <a:pt x="569" y="6002"/>
                  </a:lnTo>
                  <a:lnTo>
                    <a:pt x="828" y="6571"/>
                  </a:lnTo>
                  <a:lnTo>
                    <a:pt x="1087" y="7088"/>
                  </a:lnTo>
                  <a:lnTo>
                    <a:pt x="1397" y="7502"/>
                  </a:lnTo>
                  <a:lnTo>
                    <a:pt x="1759" y="7812"/>
                  </a:lnTo>
                  <a:lnTo>
                    <a:pt x="2276" y="8175"/>
                  </a:lnTo>
                  <a:lnTo>
                    <a:pt x="3156" y="8692"/>
                  </a:lnTo>
                  <a:lnTo>
                    <a:pt x="5743" y="10244"/>
                  </a:lnTo>
                  <a:lnTo>
                    <a:pt x="12831" y="14383"/>
                  </a:lnTo>
                  <a:lnTo>
                    <a:pt x="16608" y="16608"/>
                  </a:lnTo>
                  <a:lnTo>
                    <a:pt x="19919" y="18677"/>
                  </a:lnTo>
                  <a:lnTo>
                    <a:pt x="21368" y="19609"/>
                  </a:lnTo>
                  <a:lnTo>
                    <a:pt x="22506" y="20436"/>
                  </a:lnTo>
                  <a:lnTo>
                    <a:pt x="23386" y="21109"/>
                  </a:lnTo>
                  <a:lnTo>
                    <a:pt x="23696" y="21420"/>
                  </a:lnTo>
                  <a:lnTo>
                    <a:pt x="23903" y="21626"/>
                  </a:lnTo>
                  <a:lnTo>
                    <a:pt x="24420" y="22454"/>
                  </a:lnTo>
                  <a:lnTo>
                    <a:pt x="24990" y="23386"/>
                  </a:lnTo>
                  <a:lnTo>
                    <a:pt x="25507" y="24524"/>
                  </a:lnTo>
                  <a:lnTo>
                    <a:pt x="25973" y="25766"/>
                  </a:lnTo>
                  <a:lnTo>
                    <a:pt x="26490" y="27111"/>
                  </a:lnTo>
                  <a:lnTo>
                    <a:pt x="26956" y="28508"/>
                  </a:lnTo>
                  <a:lnTo>
                    <a:pt x="27835" y="31301"/>
                  </a:lnTo>
                  <a:lnTo>
                    <a:pt x="28611" y="34044"/>
                  </a:lnTo>
                  <a:lnTo>
                    <a:pt x="29284" y="36320"/>
                  </a:lnTo>
                  <a:lnTo>
                    <a:pt x="29749" y="38027"/>
                  </a:lnTo>
                  <a:lnTo>
                    <a:pt x="29956" y="38545"/>
                  </a:lnTo>
                  <a:lnTo>
                    <a:pt x="30112" y="38855"/>
                  </a:lnTo>
                  <a:lnTo>
                    <a:pt x="30267" y="38959"/>
                  </a:lnTo>
                  <a:lnTo>
                    <a:pt x="30526" y="39010"/>
                  </a:lnTo>
                  <a:lnTo>
                    <a:pt x="30939" y="38959"/>
                  </a:lnTo>
                  <a:lnTo>
                    <a:pt x="31405" y="38959"/>
                  </a:lnTo>
                  <a:lnTo>
                    <a:pt x="32492" y="38752"/>
                  </a:lnTo>
                  <a:lnTo>
                    <a:pt x="33733" y="38441"/>
                  </a:lnTo>
                  <a:lnTo>
                    <a:pt x="34975" y="38131"/>
                  </a:lnTo>
                  <a:lnTo>
                    <a:pt x="36010" y="37820"/>
                  </a:lnTo>
                  <a:lnTo>
                    <a:pt x="36786" y="37613"/>
                  </a:lnTo>
                  <a:lnTo>
                    <a:pt x="37096" y="37458"/>
                  </a:lnTo>
                  <a:lnTo>
                    <a:pt x="37148" y="37355"/>
                  </a:lnTo>
                  <a:lnTo>
                    <a:pt x="37200" y="37096"/>
                  </a:lnTo>
                  <a:lnTo>
                    <a:pt x="37096" y="36424"/>
                  </a:lnTo>
                  <a:lnTo>
                    <a:pt x="36941" y="35440"/>
                  </a:lnTo>
                  <a:lnTo>
                    <a:pt x="36579" y="34147"/>
                  </a:lnTo>
                  <a:lnTo>
                    <a:pt x="36165" y="32698"/>
                  </a:lnTo>
                  <a:lnTo>
                    <a:pt x="35699" y="31095"/>
                  </a:lnTo>
                  <a:lnTo>
                    <a:pt x="34509" y="27525"/>
                  </a:lnTo>
                  <a:lnTo>
                    <a:pt x="33216" y="23903"/>
                  </a:lnTo>
                  <a:lnTo>
                    <a:pt x="31922" y="20540"/>
                  </a:lnTo>
                  <a:lnTo>
                    <a:pt x="31302" y="19091"/>
                  </a:lnTo>
                  <a:lnTo>
                    <a:pt x="30732" y="17901"/>
                  </a:lnTo>
                  <a:lnTo>
                    <a:pt x="30215" y="16918"/>
                  </a:lnTo>
                  <a:lnTo>
                    <a:pt x="29801" y="16246"/>
                  </a:lnTo>
                  <a:lnTo>
                    <a:pt x="29491" y="15780"/>
                  </a:lnTo>
                  <a:lnTo>
                    <a:pt x="28870" y="15056"/>
                  </a:lnTo>
                  <a:lnTo>
                    <a:pt x="28404" y="14538"/>
                  </a:lnTo>
                  <a:lnTo>
                    <a:pt x="27783" y="13918"/>
                  </a:lnTo>
                  <a:lnTo>
                    <a:pt x="26956" y="13245"/>
                  </a:lnTo>
                  <a:lnTo>
                    <a:pt x="25973" y="12469"/>
                  </a:lnTo>
                  <a:lnTo>
                    <a:pt x="24731" y="11538"/>
                  </a:lnTo>
                  <a:lnTo>
                    <a:pt x="23230" y="10503"/>
                  </a:lnTo>
                  <a:lnTo>
                    <a:pt x="21471" y="9365"/>
                  </a:lnTo>
                  <a:lnTo>
                    <a:pt x="19402" y="8071"/>
                  </a:lnTo>
                  <a:lnTo>
                    <a:pt x="16970" y="6622"/>
                  </a:lnTo>
                  <a:lnTo>
                    <a:pt x="14176" y="5019"/>
                  </a:lnTo>
                  <a:lnTo>
                    <a:pt x="11020" y="3259"/>
                  </a:lnTo>
                  <a:lnTo>
                    <a:pt x="7450" y="1345"/>
                  </a:lnTo>
                  <a:lnTo>
                    <a:pt x="7036" y="1138"/>
                  </a:lnTo>
                  <a:lnTo>
                    <a:pt x="6571" y="931"/>
                  </a:lnTo>
                  <a:lnTo>
                    <a:pt x="5898" y="673"/>
                  </a:lnTo>
                  <a:lnTo>
                    <a:pt x="5122" y="414"/>
                  </a:lnTo>
                  <a:lnTo>
                    <a:pt x="4191" y="207"/>
                  </a:lnTo>
                  <a:lnTo>
                    <a:pt x="3156" y="52"/>
                  </a:lnTo>
                  <a:lnTo>
                    <a:pt x="2587" y="0"/>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5" name="Google Shape;5235;p33"/>
            <p:cNvSpPr/>
            <p:nvPr/>
          </p:nvSpPr>
          <p:spPr>
            <a:xfrm>
              <a:off x="4753575" y="1408825"/>
              <a:ext cx="930000" cy="975275"/>
            </a:xfrm>
            <a:custGeom>
              <a:avLst/>
              <a:gdLst/>
              <a:ahLst/>
              <a:cxnLst/>
              <a:rect l="l" t="t" r="r" b="b"/>
              <a:pathLst>
                <a:path w="37200" h="39011" fill="none" extrusionOk="0">
                  <a:moveTo>
                    <a:pt x="7450" y="1345"/>
                  </a:moveTo>
                  <a:lnTo>
                    <a:pt x="7450" y="1345"/>
                  </a:lnTo>
                  <a:lnTo>
                    <a:pt x="11020" y="3259"/>
                  </a:lnTo>
                  <a:lnTo>
                    <a:pt x="14176" y="5019"/>
                  </a:lnTo>
                  <a:lnTo>
                    <a:pt x="16970" y="6622"/>
                  </a:lnTo>
                  <a:lnTo>
                    <a:pt x="19402" y="8071"/>
                  </a:lnTo>
                  <a:lnTo>
                    <a:pt x="21471" y="9365"/>
                  </a:lnTo>
                  <a:lnTo>
                    <a:pt x="23230" y="10503"/>
                  </a:lnTo>
                  <a:lnTo>
                    <a:pt x="24731" y="11538"/>
                  </a:lnTo>
                  <a:lnTo>
                    <a:pt x="25973" y="12469"/>
                  </a:lnTo>
                  <a:lnTo>
                    <a:pt x="26956" y="13245"/>
                  </a:lnTo>
                  <a:lnTo>
                    <a:pt x="27783" y="13918"/>
                  </a:lnTo>
                  <a:lnTo>
                    <a:pt x="28404" y="14538"/>
                  </a:lnTo>
                  <a:lnTo>
                    <a:pt x="28870" y="15056"/>
                  </a:lnTo>
                  <a:lnTo>
                    <a:pt x="29491" y="15780"/>
                  </a:lnTo>
                  <a:lnTo>
                    <a:pt x="29801" y="16246"/>
                  </a:lnTo>
                  <a:lnTo>
                    <a:pt x="29801" y="16246"/>
                  </a:lnTo>
                  <a:lnTo>
                    <a:pt x="30215" y="16918"/>
                  </a:lnTo>
                  <a:lnTo>
                    <a:pt x="30732" y="17901"/>
                  </a:lnTo>
                  <a:lnTo>
                    <a:pt x="31302" y="19091"/>
                  </a:lnTo>
                  <a:lnTo>
                    <a:pt x="31922" y="20540"/>
                  </a:lnTo>
                  <a:lnTo>
                    <a:pt x="33216" y="23903"/>
                  </a:lnTo>
                  <a:lnTo>
                    <a:pt x="34509" y="27525"/>
                  </a:lnTo>
                  <a:lnTo>
                    <a:pt x="35699" y="31095"/>
                  </a:lnTo>
                  <a:lnTo>
                    <a:pt x="36165" y="32698"/>
                  </a:lnTo>
                  <a:lnTo>
                    <a:pt x="36579" y="34147"/>
                  </a:lnTo>
                  <a:lnTo>
                    <a:pt x="36941" y="35440"/>
                  </a:lnTo>
                  <a:lnTo>
                    <a:pt x="37096" y="36424"/>
                  </a:lnTo>
                  <a:lnTo>
                    <a:pt x="37200" y="37096"/>
                  </a:lnTo>
                  <a:lnTo>
                    <a:pt x="37148" y="37355"/>
                  </a:lnTo>
                  <a:lnTo>
                    <a:pt x="37096" y="37458"/>
                  </a:lnTo>
                  <a:lnTo>
                    <a:pt x="37096" y="37458"/>
                  </a:lnTo>
                  <a:lnTo>
                    <a:pt x="36786" y="37613"/>
                  </a:lnTo>
                  <a:lnTo>
                    <a:pt x="36010" y="37820"/>
                  </a:lnTo>
                  <a:lnTo>
                    <a:pt x="34975" y="38131"/>
                  </a:lnTo>
                  <a:lnTo>
                    <a:pt x="33733" y="38441"/>
                  </a:lnTo>
                  <a:lnTo>
                    <a:pt x="32492" y="38752"/>
                  </a:lnTo>
                  <a:lnTo>
                    <a:pt x="31405" y="38959"/>
                  </a:lnTo>
                  <a:lnTo>
                    <a:pt x="30939" y="38959"/>
                  </a:lnTo>
                  <a:lnTo>
                    <a:pt x="30526" y="39010"/>
                  </a:lnTo>
                  <a:lnTo>
                    <a:pt x="30267" y="38959"/>
                  </a:lnTo>
                  <a:lnTo>
                    <a:pt x="30112" y="38855"/>
                  </a:lnTo>
                  <a:lnTo>
                    <a:pt x="30112" y="38855"/>
                  </a:lnTo>
                  <a:lnTo>
                    <a:pt x="29956" y="38545"/>
                  </a:lnTo>
                  <a:lnTo>
                    <a:pt x="29749" y="38027"/>
                  </a:lnTo>
                  <a:lnTo>
                    <a:pt x="29284" y="36320"/>
                  </a:lnTo>
                  <a:lnTo>
                    <a:pt x="28611" y="34044"/>
                  </a:lnTo>
                  <a:lnTo>
                    <a:pt x="27835" y="31301"/>
                  </a:lnTo>
                  <a:lnTo>
                    <a:pt x="26956" y="28508"/>
                  </a:lnTo>
                  <a:lnTo>
                    <a:pt x="26490" y="27111"/>
                  </a:lnTo>
                  <a:lnTo>
                    <a:pt x="25973" y="25766"/>
                  </a:lnTo>
                  <a:lnTo>
                    <a:pt x="25507" y="24524"/>
                  </a:lnTo>
                  <a:lnTo>
                    <a:pt x="24990" y="23386"/>
                  </a:lnTo>
                  <a:lnTo>
                    <a:pt x="24420" y="22454"/>
                  </a:lnTo>
                  <a:lnTo>
                    <a:pt x="23903" y="21626"/>
                  </a:lnTo>
                  <a:lnTo>
                    <a:pt x="23903" y="21626"/>
                  </a:lnTo>
                  <a:lnTo>
                    <a:pt x="23696" y="21420"/>
                  </a:lnTo>
                  <a:lnTo>
                    <a:pt x="23386" y="21109"/>
                  </a:lnTo>
                  <a:lnTo>
                    <a:pt x="22506" y="20436"/>
                  </a:lnTo>
                  <a:lnTo>
                    <a:pt x="21368" y="19609"/>
                  </a:lnTo>
                  <a:lnTo>
                    <a:pt x="19919" y="18677"/>
                  </a:lnTo>
                  <a:lnTo>
                    <a:pt x="16608" y="16608"/>
                  </a:lnTo>
                  <a:lnTo>
                    <a:pt x="12831" y="14383"/>
                  </a:lnTo>
                  <a:lnTo>
                    <a:pt x="5743" y="10244"/>
                  </a:lnTo>
                  <a:lnTo>
                    <a:pt x="3156" y="8692"/>
                  </a:lnTo>
                  <a:lnTo>
                    <a:pt x="2276" y="8175"/>
                  </a:lnTo>
                  <a:lnTo>
                    <a:pt x="1759" y="7812"/>
                  </a:lnTo>
                  <a:lnTo>
                    <a:pt x="1759" y="7812"/>
                  </a:lnTo>
                  <a:lnTo>
                    <a:pt x="1397" y="7502"/>
                  </a:lnTo>
                  <a:lnTo>
                    <a:pt x="1087" y="7088"/>
                  </a:lnTo>
                  <a:lnTo>
                    <a:pt x="828" y="6571"/>
                  </a:lnTo>
                  <a:lnTo>
                    <a:pt x="569" y="6002"/>
                  </a:lnTo>
                  <a:lnTo>
                    <a:pt x="362" y="5381"/>
                  </a:lnTo>
                  <a:lnTo>
                    <a:pt x="207" y="4760"/>
                  </a:lnTo>
                  <a:lnTo>
                    <a:pt x="52" y="4087"/>
                  </a:lnTo>
                  <a:lnTo>
                    <a:pt x="0" y="3415"/>
                  </a:lnTo>
                  <a:lnTo>
                    <a:pt x="0" y="2794"/>
                  </a:lnTo>
                  <a:lnTo>
                    <a:pt x="52" y="2173"/>
                  </a:lnTo>
                  <a:lnTo>
                    <a:pt x="155" y="1604"/>
                  </a:lnTo>
                  <a:lnTo>
                    <a:pt x="362" y="1086"/>
                  </a:lnTo>
                  <a:lnTo>
                    <a:pt x="621" y="673"/>
                  </a:lnTo>
                  <a:lnTo>
                    <a:pt x="828" y="466"/>
                  </a:lnTo>
                  <a:lnTo>
                    <a:pt x="983" y="310"/>
                  </a:lnTo>
                  <a:lnTo>
                    <a:pt x="1242" y="207"/>
                  </a:lnTo>
                  <a:lnTo>
                    <a:pt x="1449" y="103"/>
                  </a:lnTo>
                  <a:lnTo>
                    <a:pt x="1707" y="52"/>
                  </a:lnTo>
                  <a:lnTo>
                    <a:pt x="2018" y="0"/>
                  </a:lnTo>
                  <a:lnTo>
                    <a:pt x="2018" y="0"/>
                  </a:lnTo>
                  <a:lnTo>
                    <a:pt x="2587" y="0"/>
                  </a:lnTo>
                  <a:lnTo>
                    <a:pt x="3156" y="52"/>
                  </a:lnTo>
                  <a:lnTo>
                    <a:pt x="4191" y="207"/>
                  </a:lnTo>
                  <a:lnTo>
                    <a:pt x="5122" y="414"/>
                  </a:lnTo>
                  <a:lnTo>
                    <a:pt x="5898" y="673"/>
                  </a:lnTo>
                  <a:lnTo>
                    <a:pt x="6571" y="931"/>
                  </a:lnTo>
                  <a:lnTo>
                    <a:pt x="7036" y="1138"/>
                  </a:lnTo>
                  <a:lnTo>
                    <a:pt x="7450" y="134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6" name="Google Shape;5236;p33"/>
            <p:cNvSpPr/>
            <p:nvPr/>
          </p:nvSpPr>
          <p:spPr>
            <a:xfrm>
              <a:off x="4956625" y="1445025"/>
              <a:ext cx="80225" cy="50475"/>
            </a:xfrm>
            <a:custGeom>
              <a:avLst/>
              <a:gdLst/>
              <a:ahLst/>
              <a:cxnLst/>
              <a:rect l="l" t="t" r="r" b="b"/>
              <a:pathLst>
                <a:path w="3209" h="2019" extrusionOk="0">
                  <a:moveTo>
                    <a:pt x="467" y="1"/>
                  </a:moveTo>
                  <a:lnTo>
                    <a:pt x="1" y="259"/>
                  </a:lnTo>
                  <a:lnTo>
                    <a:pt x="3209" y="2018"/>
                  </a:lnTo>
                  <a:lnTo>
                    <a:pt x="1708" y="984"/>
                  </a:lnTo>
                  <a:lnTo>
                    <a:pt x="984" y="466"/>
                  </a:lnTo>
                  <a:lnTo>
                    <a:pt x="467"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7" name="Google Shape;5237;p33"/>
            <p:cNvSpPr/>
            <p:nvPr/>
          </p:nvSpPr>
          <p:spPr>
            <a:xfrm>
              <a:off x="4956625" y="1445025"/>
              <a:ext cx="80225" cy="50475"/>
            </a:xfrm>
            <a:custGeom>
              <a:avLst/>
              <a:gdLst/>
              <a:ahLst/>
              <a:cxnLst/>
              <a:rect l="l" t="t" r="r" b="b"/>
              <a:pathLst>
                <a:path w="3209" h="2019" fill="none" extrusionOk="0">
                  <a:moveTo>
                    <a:pt x="467" y="1"/>
                  </a:moveTo>
                  <a:lnTo>
                    <a:pt x="467" y="1"/>
                  </a:lnTo>
                  <a:lnTo>
                    <a:pt x="1" y="259"/>
                  </a:lnTo>
                  <a:lnTo>
                    <a:pt x="1" y="259"/>
                  </a:lnTo>
                  <a:lnTo>
                    <a:pt x="3209" y="2018"/>
                  </a:lnTo>
                  <a:lnTo>
                    <a:pt x="3209" y="2018"/>
                  </a:lnTo>
                  <a:lnTo>
                    <a:pt x="1708" y="984"/>
                  </a:lnTo>
                  <a:lnTo>
                    <a:pt x="984" y="466"/>
                  </a:lnTo>
                  <a:lnTo>
                    <a:pt x="46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8" name="Google Shape;5238;p33"/>
            <p:cNvSpPr/>
            <p:nvPr/>
          </p:nvSpPr>
          <p:spPr>
            <a:xfrm>
              <a:off x="4576350" y="1459250"/>
              <a:ext cx="19425" cy="14250"/>
            </a:xfrm>
            <a:custGeom>
              <a:avLst/>
              <a:gdLst/>
              <a:ahLst/>
              <a:cxnLst/>
              <a:rect l="l" t="t" r="r" b="b"/>
              <a:pathLst>
                <a:path w="777" h="570" extrusionOk="0">
                  <a:moveTo>
                    <a:pt x="311" y="1"/>
                  </a:moveTo>
                  <a:lnTo>
                    <a:pt x="104" y="104"/>
                  </a:lnTo>
                  <a:lnTo>
                    <a:pt x="1" y="208"/>
                  </a:lnTo>
                  <a:lnTo>
                    <a:pt x="1" y="363"/>
                  </a:lnTo>
                  <a:lnTo>
                    <a:pt x="53" y="570"/>
                  </a:lnTo>
                  <a:lnTo>
                    <a:pt x="467" y="363"/>
                  </a:lnTo>
                  <a:lnTo>
                    <a:pt x="777" y="104"/>
                  </a:lnTo>
                  <a:lnTo>
                    <a:pt x="622" y="53"/>
                  </a:lnTo>
                  <a:lnTo>
                    <a:pt x="415" y="1"/>
                  </a:lnTo>
                  <a:close/>
                </a:path>
              </a:pathLst>
            </a:custGeom>
            <a:solidFill>
              <a:srgbClr val="C994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9" name="Google Shape;5239;p33"/>
            <p:cNvSpPr/>
            <p:nvPr/>
          </p:nvSpPr>
          <p:spPr>
            <a:xfrm>
              <a:off x="4576350" y="1459250"/>
              <a:ext cx="19425" cy="14250"/>
            </a:xfrm>
            <a:custGeom>
              <a:avLst/>
              <a:gdLst/>
              <a:ahLst/>
              <a:cxnLst/>
              <a:rect l="l" t="t" r="r" b="b"/>
              <a:pathLst>
                <a:path w="777" h="570" fill="none" extrusionOk="0">
                  <a:moveTo>
                    <a:pt x="415" y="1"/>
                  </a:moveTo>
                  <a:lnTo>
                    <a:pt x="415" y="1"/>
                  </a:lnTo>
                  <a:lnTo>
                    <a:pt x="311" y="1"/>
                  </a:lnTo>
                  <a:lnTo>
                    <a:pt x="311" y="1"/>
                  </a:lnTo>
                  <a:lnTo>
                    <a:pt x="104" y="104"/>
                  </a:lnTo>
                  <a:lnTo>
                    <a:pt x="1" y="208"/>
                  </a:lnTo>
                  <a:lnTo>
                    <a:pt x="1" y="363"/>
                  </a:lnTo>
                  <a:lnTo>
                    <a:pt x="53" y="570"/>
                  </a:lnTo>
                  <a:lnTo>
                    <a:pt x="53" y="570"/>
                  </a:lnTo>
                  <a:lnTo>
                    <a:pt x="53" y="570"/>
                  </a:lnTo>
                  <a:lnTo>
                    <a:pt x="53" y="570"/>
                  </a:lnTo>
                  <a:lnTo>
                    <a:pt x="467" y="363"/>
                  </a:lnTo>
                  <a:lnTo>
                    <a:pt x="777" y="104"/>
                  </a:lnTo>
                  <a:lnTo>
                    <a:pt x="777" y="104"/>
                  </a:lnTo>
                  <a:lnTo>
                    <a:pt x="622" y="53"/>
                  </a:lnTo>
                  <a:lnTo>
                    <a:pt x="41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0" name="Google Shape;5240;p33"/>
            <p:cNvSpPr/>
            <p:nvPr/>
          </p:nvSpPr>
          <p:spPr>
            <a:xfrm>
              <a:off x="4577650" y="1461850"/>
              <a:ext cx="129375" cy="117725"/>
            </a:xfrm>
            <a:custGeom>
              <a:avLst/>
              <a:gdLst/>
              <a:ahLst/>
              <a:cxnLst/>
              <a:rect l="l" t="t" r="r" b="b"/>
              <a:pathLst>
                <a:path w="5175" h="4709" extrusionOk="0">
                  <a:moveTo>
                    <a:pt x="725" y="0"/>
                  </a:moveTo>
                  <a:lnTo>
                    <a:pt x="415" y="259"/>
                  </a:lnTo>
                  <a:lnTo>
                    <a:pt x="1" y="466"/>
                  </a:lnTo>
                  <a:lnTo>
                    <a:pt x="104" y="673"/>
                  </a:lnTo>
                  <a:lnTo>
                    <a:pt x="311" y="880"/>
                  </a:lnTo>
                  <a:lnTo>
                    <a:pt x="466" y="1035"/>
                  </a:lnTo>
                  <a:lnTo>
                    <a:pt x="621" y="1087"/>
                  </a:lnTo>
                  <a:lnTo>
                    <a:pt x="673" y="1035"/>
                  </a:lnTo>
                  <a:lnTo>
                    <a:pt x="725" y="1035"/>
                  </a:lnTo>
                  <a:lnTo>
                    <a:pt x="880" y="1138"/>
                  </a:lnTo>
                  <a:lnTo>
                    <a:pt x="1191" y="1449"/>
                  </a:lnTo>
                  <a:lnTo>
                    <a:pt x="2174" y="2432"/>
                  </a:lnTo>
                  <a:lnTo>
                    <a:pt x="2794" y="3001"/>
                  </a:lnTo>
                  <a:lnTo>
                    <a:pt x="3519" y="3622"/>
                  </a:lnTo>
                  <a:lnTo>
                    <a:pt x="4295" y="4191"/>
                  </a:lnTo>
                  <a:lnTo>
                    <a:pt x="5174" y="4708"/>
                  </a:lnTo>
                  <a:lnTo>
                    <a:pt x="4657" y="2328"/>
                  </a:lnTo>
                  <a:lnTo>
                    <a:pt x="3829" y="1966"/>
                  </a:lnTo>
                  <a:lnTo>
                    <a:pt x="3053" y="1604"/>
                  </a:lnTo>
                  <a:lnTo>
                    <a:pt x="2329" y="1242"/>
                  </a:lnTo>
                  <a:lnTo>
                    <a:pt x="1656" y="880"/>
                  </a:lnTo>
                  <a:lnTo>
                    <a:pt x="1398" y="673"/>
                  </a:lnTo>
                  <a:lnTo>
                    <a:pt x="1191" y="414"/>
                  </a:lnTo>
                  <a:lnTo>
                    <a:pt x="932" y="207"/>
                  </a:lnTo>
                  <a:lnTo>
                    <a:pt x="725" y="0"/>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1" name="Google Shape;5241;p33"/>
            <p:cNvSpPr/>
            <p:nvPr/>
          </p:nvSpPr>
          <p:spPr>
            <a:xfrm>
              <a:off x="4577650" y="1461850"/>
              <a:ext cx="129375" cy="117725"/>
            </a:xfrm>
            <a:custGeom>
              <a:avLst/>
              <a:gdLst/>
              <a:ahLst/>
              <a:cxnLst/>
              <a:rect l="l" t="t" r="r" b="b"/>
              <a:pathLst>
                <a:path w="5175" h="4709" fill="none" extrusionOk="0">
                  <a:moveTo>
                    <a:pt x="725" y="0"/>
                  </a:moveTo>
                  <a:lnTo>
                    <a:pt x="725" y="0"/>
                  </a:lnTo>
                  <a:lnTo>
                    <a:pt x="415" y="259"/>
                  </a:lnTo>
                  <a:lnTo>
                    <a:pt x="1" y="466"/>
                  </a:lnTo>
                  <a:lnTo>
                    <a:pt x="1" y="466"/>
                  </a:lnTo>
                  <a:lnTo>
                    <a:pt x="1" y="466"/>
                  </a:lnTo>
                  <a:lnTo>
                    <a:pt x="1" y="466"/>
                  </a:lnTo>
                  <a:lnTo>
                    <a:pt x="104" y="673"/>
                  </a:lnTo>
                  <a:lnTo>
                    <a:pt x="311" y="880"/>
                  </a:lnTo>
                  <a:lnTo>
                    <a:pt x="466" y="1035"/>
                  </a:lnTo>
                  <a:lnTo>
                    <a:pt x="621" y="1087"/>
                  </a:lnTo>
                  <a:lnTo>
                    <a:pt x="621" y="1087"/>
                  </a:lnTo>
                  <a:lnTo>
                    <a:pt x="673" y="1035"/>
                  </a:lnTo>
                  <a:lnTo>
                    <a:pt x="673" y="1035"/>
                  </a:lnTo>
                  <a:lnTo>
                    <a:pt x="725" y="1035"/>
                  </a:lnTo>
                  <a:lnTo>
                    <a:pt x="725" y="1035"/>
                  </a:lnTo>
                  <a:lnTo>
                    <a:pt x="880" y="1138"/>
                  </a:lnTo>
                  <a:lnTo>
                    <a:pt x="1191" y="1449"/>
                  </a:lnTo>
                  <a:lnTo>
                    <a:pt x="2174" y="2432"/>
                  </a:lnTo>
                  <a:lnTo>
                    <a:pt x="2794" y="3001"/>
                  </a:lnTo>
                  <a:lnTo>
                    <a:pt x="3519" y="3622"/>
                  </a:lnTo>
                  <a:lnTo>
                    <a:pt x="4295" y="4191"/>
                  </a:lnTo>
                  <a:lnTo>
                    <a:pt x="5174" y="4708"/>
                  </a:lnTo>
                  <a:lnTo>
                    <a:pt x="5174" y="4708"/>
                  </a:lnTo>
                  <a:lnTo>
                    <a:pt x="4657" y="2328"/>
                  </a:lnTo>
                  <a:lnTo>
                    <a:pt x="4657" y="2328"/>
                  </a:lnTo>
                  <a:lnTo>
                    <a:pt x="3829" y="1966"/>
                  </a:lnTo>
                  <a:lnTo>
                    <a:pt x="3053" y="1604"/>
                  </a:lnTo>
                  <a:lnTo>
                    <a:pt x="2329" y="1242"/>
                  </a:lnTo>
                  <a:lnTo>
                    <a:pt x="1656" y="880"/>
                  </a:lnTo>
                  <a:lnTo>
                    <a:pt x="1656" y="880"/>
                  </a:lnTo>
                  <a:lnTo>
                    <a:pt x="1398" y="673"/>
                  </a:lnTo>
                  <a:lnTo>
                    <a:pt x="1191" y="414"/>
                  </a:lnTo>
                  <a:lnTo>
                    <a:pt x="932" y="207"/>
                  </a:lnTo>
                  <a:lnTo>
                    <a:pt x="72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2" name="Google Shape;5242;p33"/>
            <p:cNvSpPr/>
            <p:nvPr/>
          </p:nvSpPr>
          <p:spPr>
            <a:xfrm>
              <a:off x="4694075" y="1520050"/>
              <a:ext cx="99600" cy="81500"/>
            </a:xfrm>
            <a:custGeom>
              <a:avLst/>
              <a:gdLst/>
              <a:ahLst/>
              <a:cxnLst/>
              <a:rect l="l" t="t" r="r" b="b"/>
              <a:pathLst>
                <a:path w="3984" h="3260" extrusionOk="0">
                  <a:moveTo>
                    <a:pt x="0" y="0"/>
                  </a:moveTo>
                  <a:lnTo>
                    <a:pt x="517" y="2380"/>
                  </a:lnTo>
                  <a:lnTo>
                    <a:pt x="1190" y="2743"/>
                  </a:lnTo>
                  <a:lnTo>
                    <a:pt x="1914" y="3001"/>
                  </a:lnTo>
                  <a:lnTo>
                    <a:pt x="2846" y="3156"/>
                  </a:lnTo>
                  <a:lnTo>
                    <a:pt x="3311" y="3208"/>
                  </a:lnTo>
                  <a:lnTo>
                    <a:pt x="3777" y="3260"/>
                  </a:lnTo>
                  <a:lnTo>
                    <a:pt x="3984" y="3260"/>
                  </a:lnTo>
                  <a:lnTo>
                    <a:pt x="3777" y="3001"/>
                  </a:lnTo>
                  <a:lnTo>
                    <a:pt x="3570" y="2743"/>
                  </a:lnTo>
                  <a:lnTo>
                    <a:pt x="3208" y="2122"/>
                  </a:lnTo>
                  <a:lnTo>
                    <a:pt x="2897" y="1397"/>
                  </a:lnTo>
                  <a:lnTo>
                    <a:pt x="2639" y="621"/>
                  </a:lnTo>
                  <a:lnTo>
                    <a:pt x="2018" y="518"/>
                  </a:lnTo>
                  <a:lnTo>
                    <a:pt x="1449" y="414"/>
                  </a:lnTo>
                  <a:lnTo>
                    <a:pt x="724" y="207"/>
                  </a:lnTo>
                  <a:lnTo>
                    <a:pt x="0" y="0"/>
                  </a:lnTo>
                  <a:close/>
                </a:path>
              </a:pathLst>
            </a:custGeom>
            <a:solidFill>
              <a:srgbClr val="C6780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3" name="Google Shape;5243;p33"/>
            <p:cNvSpPr/>
            <p:nvPr/>
          </p:nvSpPr>
          <p:spPr>
            <a:xfrm>
              <a:off x="4694075" y="1520050"/>
              <a:ext cx="99600" cy="81500"/>
            </a:xfrm>
            <a:custGeom>
              <a:avLst/>
              <a:gdLst/>
              <a:ahLst/>
              <a:cxnLst/>
              <a:rect l="l" t="t" r="r" b="b"/>
              <a:pathLst>
                <a:path w="3984" h="3260" fill="none" extrusionOk="0">
                  <a:moveTo>
                    <a:pt x="0" y="0"/>
                  </a:moveTo>
                  <a:lnTo>
                    <a:pt x="0" y="0"/>
                  </a:lnTo>
                  <a:lnTo>
                    <a:pt x="517" y="2380"/>
                  </a:lnTo>
                  <a:lnTo>
                    <a:pt x="517" y="2380"/>
                  </a:lnTo>
                  <a:lnTo>
                    <a:pt x="1190" y="2743"/>
                  </a:lnTo>
                  <a:lnTo>
                    <a:pt x="1914" y="3001"/>
                  </a:lnTo>
                  <a:lnTo>
                    <a:pt x="1914" y="3001"/>
                  </a:lnTo>
                  <a:lnTo>
                    <a:pt x="2846" y="3156"/>
                  </a:lnTo>
                  <a:lnTo>
                    <a:pt x="3311" y="3208"/>
                  </a:lnTo>
                  <a:lnTo>
                    <a:pt x="3777" y="3260"/>
                  </a:lnTo>
                  <a:lnTo>
                    <a:pt x="3777" y="3260"/>
                  </a:lnTo>
                  <a:lnTo>
                    <a:pt x="3984" y="3260"/>
                  </a:lnTo>
                  <a:lnTo>
                    <a:pt x="3984" y="3260"/>
                  </a:lnTo>
                  <a:lnTo>
                    <a:pt x="3777" y="3001"/>
                  </a:lnTo>
                  <a:lnTo>
                    <a:pt x="3570" y="2743"/>
                  </a:lnTo>
                  <a:lnTo>
                    <a:pt x="3208" y="2122"/>
                  </a:lnTo>
                  <a:lnTo>
                    <a:pt x="2897" y="1397"/>
                  </a:lnTo>
                  <a:lnTo>
                    <a:pt x="2639" y="621"/>
                  </a:lnTo>
                  <a:lnTo>
                    <a:pt x="2639" y="621"/>
                  </a:lnTo>
                  <a:lnTo>
                    <a:pt x="2018" y="518"/>
                  </a:lnTo>
                  <a:lnTo>
                    <a:pt x="1449" y="414"/>
                  </a:lnTo>
                  <a:lnTo>
                    <a:pt x="1449" y="414"/>
                  </a:lnTo>
                  <a:lnTo>
                    <a:pt x="724" y="207"/>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4" name="Google Shape;5244;p33"/>
            <p:cNvSpPr/>
            <p:nvPr/>
          </p:nvSpPr>
          <p:spPr>
            <a:xfrm>
              <a:off x="4760025" y="1451500"/>
              <a:ext cx="313050" cy="150050"/>
            </a:xfrm>
            <a:custGeom>
              <a:avLst/>
              <a:gdLst/>
              <a:ahLst/>
              <a:cxnLst/>
              <a:rect l="l" t="t" r="r" b="b"/>
              <a:pathLst>
                <a:path w="12522" h="6002" extrusionOk="0">
                  <a:moveTo>
                    <a:pt x="7865" y="0"/>
                  </a:moveTo>
                  <a:lnTo>
                    <a:pt x="6158" y="1035"/>
                  </a:lnTo>
                  <a:lnTo>
                    <a:pt x="4398" y="2122"/>
                  </a:lnTo>
                  <a:lnTo>
                    <a:pt x="3571" y="2587"/>
                  </a:lnTo>
                  <a:lnTo>
                    <a:pt x="2795" y="3001"/>
                  </a:lnTo>
                  <a:lnTo>
                    <a:pt x="2174" y="3260"/>
                  </a:lnTo>
                  <a:lnTo>
                    <a:pt x="1863" y="3363"/>
                  </a:lnTo>
                  <a:lnTo>
                    <a:pt x="1605" y="3415"/>
                  </a:lnTo>
                  <a:lnTo>
                    <a:pt x="1035" y="3415"/>
                  </a:lnTo>
                  <a:lnTo>
                    <a:pt x="1" y="3363"/>
                  </a:lnTo>
                  <a:lnTo>
                    <a:pt x="1" y="3363"/>
                  </a:lnTo>
                  <a:lnTo>
                    <a:pt x="259" y="4139"/>
                  </a:lnTo>
                  <a:lnTo>
                    <a:pt x="570" y="4864"/>
                  </a:lnTo>
                  <a:lnTo>
                    <a:pt x="932" y="5485"/>
                  </a:lnTo>
                  <a:lnTo>
                    <a:pt x="1139" y="5743"/>
                  </a:lnTo>
                  <a:lnTo>
                    <a:pt x="1346" y="6002"/>
                  </a:lnTo>
                  <a:lnTo>
                    <a:pt x="1812" y="5950"/>
                  </a:lnTo>
                  <a:lnTo>
                    <a:pt x="2329" y="5847"/>
                  </a:lnTo>
                  <a:lnTo>
                    <a:pt x="3002" y="5692"/>
                  </a:lnTo>
                  <a:lnTo>
                    <a:pt x="4554" y="5278"/>
                  </a:lnTo>
                  <a:lnTo>
                    <a:pt x="6313" y="4760"/>
                  </a:lnTo>
                  <a:lnTo>
                    <a:pt x="8072" y="4191"/>
                  </a:lnTo>
                  <a:lnTo>
                    <a:pt x="11176" y="3105"/>
                  </a:lnTo>
                  <a:lnTo>
                    <a:pt x="12521" y="2639"/>
                  </a:lnTo>
                  <a:lnTo>
                    <a:pt x="11073" y="1759"/>
                  </a:lnTo>
                  <a:lnTo>
                    <a:pt x="7865" y="0"/>
                  </a:lnTo>
                  <a:close/>
                </a:path>
              </a:pathLst>
            </a:custGeom>
            <a:solidFill>
              <a:srgbClr val="C6780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5" name="Google Shape;5245;p33"/>
            <p:cNvSpPr/>
            <p:nvPr/>
          </p:nvSpPr>
          <p:spPr>
            <a:xfrm>
              <a:off x="4760025" y="1451500"/>
              <a:ext cx="313050" cy="150050"/>
            </a:xfrm>
            <a:custGeom>
              <a:avLst/>
              <a:gdLst/>
              <a:ahLst/>
              <a:cxnLst/>
              <a:rect l="l" t="t" r="r" b="b"/>
              <a:pathLst>
                <a:path w="12522" h="6002" fill="none" extrusionOk="0">
                  <a:moveTo>
                    <a:pt x="7865" y="0"/>
                  </a:moveTo>
                  <a:lnTo>
                    <a:pt x="7865" y="0"/>
                  </a:lnTo>
                  <a:lnTo>
                    <a:pt x="6158" y="1035"/>
                  </a:lnTo>
                  <a:lnTo>
                    <a:pt x="4398" y="2122"/>
                  </a:lnTo>
                  <a:lnTo>
                    <a:pt x="3571" y="2587"/>
                  </a:lnTo>
                  <a:lnTo>
                    <a:pt x="2795" y="3001"/>
                  </a:lnTo>
                  <a:lnTo>
                    <a:pt x="2174" y="3260"/>
                  </a:lnTo>
                  <a:lnTo>
                    <a:pt x="1863" y="3363"/>
                  </a:lnTo>
                  <a:lnTo>
                    <a:pt x="1605" y="3415"/>
                  </a:lnTo>
                  <a:lnTo>
                    <a:pt x="1605" y="3415"/>
                  </a:lnTo>
                  <a:lnTo>
                    <a:pt x="1035" y="3415"/>
                  </a:lnTo>
                  <a:lnTo>
                    <a:pt x="1035" y="3415"/>
                  </a:lnTo>
                  <a:lnTo>
                    <a:pt x="1" y="3363"/>
                  </a:lnTo>
                  <a:lnTo>
                    <a:pt x="1" y="3363"/>
                  </a:lnTo>
                  <a:lnTo>
                    <a:pt x="259" y="4139"/>
                  </a:lnTo>
                  <a:lnTo>
                    <a:pt x="570" y="4864"/>
                  </a:lnTo>
                  <a:lnTo>
                    <a:pt x="932" y="5485"/>
                  </a:lnTo>
                  <a:lnTo>
                    <a:pt x="1139" y="5743"/>
                  </a:lnTo>
                  <a:lnTo>
                    <a:pt x="1346" y="6002"/>
                  </a:lnTo>
                  <a:lnTo>
                    <a:pt x="1346" y="6002"/>
                  </a:lnTo>
                  <a:lnTo>
                    <a:pt x="1812" y="5950"/>
                  </a:lnTo>
                  <a:lnTo>
                    <a:pt x="1812" y="5950"/>
                  </a:lnTo>
                  <a:lnTo>
                    <a:pt x="2329" y="5847"/>
                  </a:lnTo>
                  <a:lnTo>
                    <a:pt x="3002" y="5692"/>
                  </a:lnTo>
                  <a:lnTo>
                    <a:pt x="4554" y="5278"/>
                  </a:lnTo>
                  <a:lnTo>
                    <a:pt x="6313" y="4760"/>
                  </a:lnTo>
                  <a:lnTo>
                    <a:pt x="8072" y="4191"/>
                  </a:lnTo>
                  <a:lnTo>
                    <a:pt x="11176" y="3105"/>
                  </a:lnTo>
                  <a:lnTo>
                    <a:pt x="12521" y="2639"/>
                  </a:lnTo>
                  <a:lnTo>
                    <a:pt x="12521" y="2639"/>
                  </a:lnTo>
                  <a:lnTo>
                    <a:pt x="11073" y="1759"/>
                  </a:lnTo>
                  <a:lnTo>
                    <a:pt x="11073" y="1759"/>
                  </a:lnTo>
                  <a:lnTo>
                    <a:pt x="786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6" name="Google Shape;5246;p33"/>
            <p:cNvSpPr/>
            <p:nvPr/>
          </p:nvSpPr>
          <p:spPr>
            <a:xfrm>
              <a:off x="4563425" y="1350600"/>
              <a:ext cx="1213275" cy="200525"/>
            </a:xfrm>
            <a:custGeom>
              <a:avLst/>
              <a:gdLst/>
              <a:ahLst/>
              <a:cxnLst/>
              <a:rect l="l" t="t" r="r" b="b"/>
              <a:pathLst>
                <a:path w="48531" h="8021" extrusionOk="0">
                  <a:moveTo>
                    <a:pt x="45634" y="1"/>
                  </a:moveTo>
                  <a:lnTo>
                    <a:pt x="45271" y="53"/>
                  </a:lnTo>
                  <a:lnTo>
                    <a:pt x="44858" y="156"/>
                  </a:lnTo>
                  <a:lnTo>
                    <a:pt x="43719" y="570"/>
                  </a:lnTo>
                  <a:lnTo>
                    <a:pt x="40667" y="1812"/>
                  </a:lnTo>
                  <a:lnTo>
                    <a:pt x="38856" y="2536"/>
                  </a:lnTo>
                  <a:lnTo>
                    <a:pt x="37873" y="2846"/>
                  </a:lnTo>
                  <a:lnTo>
                    <a:pt x="36890" y="3157"/>
                  </a:lnTo>
                  <a:lnTo>
                    <a:pt x="35855" y="3364"/>
                  </a:lnTo>
                  <a:lnTo>
                    <a:pt x="34820" y="3571"/>
                  </a:lnTo>
                  <a:lnTo>
                    <a:pt x="33734" y="3726"/>
                  </a:lnTo>
                  <a:lnTo>
                    <a:pt x="32647" y="3829"/>
                  </a:lnTo>
                  <a:lnTo>
                    <a:pt x="31613" y="3829"/>
                  </a:lnTo>
                  <a:lnTo>
                    <a:pt x="30681" y="3778"/>
                  </a:lnTo>
                  <a:lnTo>
                    <a:pt x="29802" y="3622"/>
                  </a:lnTo>
                  <a:lnTo>
                    <a:pt x="28974" y="3467"/>
                  </a:lnTo>
                  <a:lnTo>
                    <a:pt x="28250" y="3209"/>
                  </a:lnTo>
                  <a:lnTo>
                    <a:pt x="27525" y="2950"/>
                  </a:lnTo>
                  <a:lnTo>
                    <a:pt x="26180" y="2381"/>
                  </a:lnTo>
                  <a:lnTo>
                    <a:pt x="24938" y="1812"/>
                  </a:lnTo>
                  <a:lnTo>
                    <a:pt x="23697" y="1294"/>
                  </a:lnTo>
                  <a:lnTo>
                    <a:pt x="23076" y="1087"/>
                  </a:lnTo>
                  <a:lnTo>
                    <a:pt x="22403" y="932"/>
                  </a:lnTo>
                  <a:lnTo>
                    <a:pt x="21731" y="829"/>
                  </a:lnTo>
                  <a:lnTo>
                    <a:pt x="21006" y="777"/>
                  </a:lnTo>
                  <a:lnTo>
                    <a:pt x="20230" y="777"/>
                  </a:lnTo>
                  <a:lnTo>
                    <a:pt x="19454" y="932"/>
                  </a:lnTo>
                  <a:lnTo>
                    <a:pt x="18626" y="1139"/>
                  </a:lnTo>
                  <a:lnTo>
                    <a:pt x="17798" y="1449"/>
                  </a:lnTo>
                  <a:lnTo>
                    <a:pt x="16971" y="1812"/>
                  </a:lnTo>
                  <a:lnTo>
                    <a:pt x="16143" y="2174"/>
                  </a:lnTo>
                  <a:lnTo>
                    <a:pt x="14487" y="3053"/>
                  </a:lnTo>
                  <a:lnTo>
                    <a:pt x="12935" y="3933"/>
                  </a:lnTo>
                  <a:lnTo>
                    <a:pt x="11486" y="4709"/>
                  </a:lnTo>
                  <a:lnTo>
                    <a:pt x="10814" y="5019"/>
                  </a:lnTo>
                  <a:lnTo>
                    <a:pt x="10141" y="5278"/>
                  </a:lnTo>
                  <a:lnTo>
                    <a:pt x="9572" y="5485"/>
                  </a:lnTo>
                  <a:lnTo>
                    <a:pt x="9055" y="5588"/>
                  </a:lnTo>
                  <a:lnTo>
                    <a:pt x="8072" y="5588"/>
                  </a:lnTo>
                  <a:lnTo>
                    <a:pt x="7089" y="5537"/>
                  </a:lnTo>
                  <a:lnTo>
                    <a:pt x="6157" y="5330"/>
                  </a:lnTo>
                  <a:lnTo>
                    <a:pt x="5226" y="5071"/>
                  </a:lnTo>
                  <a:lnTo>
                    <a:pt x="4347" y="4761"/>
                  </a:lnTo>
                  <a:lnTo>
                    <a:pt x="3570" y="4450"/>
                  </a:lnTo>
                  <a:lnTo>
                    <a:pt x="2794" y="4036"/>
                  </a:lnTo>
                  <a:lnTo>
                    <a:pt x="2122" y="3674"/>
                  </a:lnTo>
                  <a:lnTo>
                    <a:pt x="1501" y="3312"/>
                  </a:lnTo>
                  <a:lnTo>
                    <a:pt x="1242" y="3209"/>
                  </a:lnTo>
                  <a:lnTo>
                    <a:pt x="828" y="3209"/>
                  </a:lnTo>
                  <a:lnTo>
                    <a:pt x="570" y="3312"/>
                  </a:lnTo>
                  <a:lnTo>
                    <a:pt x="363" y="3415"/>
                  </a:lnTo>
                  <a:lnTo>
                    <a:pt x="207" y="3519"/>
                  </a:lnTo>
                  <a:lnTo>
                    <a:pt x="104" y="3726"/>
                  </a:lnTo>
                  <a:lnTo>
                    <a:pt x="1" y="3881"/>
                  </a:lnTo>
                  <a:lnTo>
                    <a:pt x="1" y="4036"/>
                  </a:lnTo>
                  <a:lnTo>
                    <a:pt x="1" y="4399"/>
                  </a:lnTo>
                  <a:lnTo>
                    <a:pt x="52" y="4709"/>
                  </a:lnTo>
                  <a:lnTo>
                    <a:pt x="156" y="5019"/>
                  </a:lnTo>
                  <a:lnTo>
                    <a:pt x="311" y="5278"/>
                  </a:lnTo>
                  <a:lnTo>
                    <a:pt x="414" y="5382"/>
                  </a:lnTo>
                  <a:lnTo>
                    <a:pt x="518" y="5433"/>
                  </a:lnTo>
                  <a:lnTo>
                    <a:pt x="828" y="5382"/>
                  </a:lnTo>
                  <a:lnTo>
                    <a:pt x="1087" y="5330"/>
                  </a:lnTo>
                  <a:lnTo>
                    <a:pt x="1294" y="5175"/>
                  </a:lnTo>
                  <a:lnTo>
                    <a:pt x="1449" y="5019"/>
                  </a:lnTo>
                  <a:lnTo>
                    <a:pt x="1501" y="5019"/>
                  </a:lnTo>
                  <a:lnTo>
                    <a:pt x="1656" y="5123"/>
                  </a:lnTo>
                  <a:lnTo>
                    <a:pt x="2225" y="5485"/>
                  </a:lnTo>
                  <a:lnTo>
                    <a:pt x="3001" y="6002"/>
                  </a:lnTo>
                  <a:lnTo>
                    <a:pt x="4036" y="6623"/>
                  </a:lnTo>
                  <a:lnTo>
                    <a:pt x="4605" y="6934"/>
                  </a:lnTo>
                  <a:lnTo>
                    <a:pt x="5174" y="7244"/>
                  </a:lnTo>
                  <a:lnTo>
                    <a:pt x="5847" y="7503"/>
                  </a:lnTo>
                  <a:lnTo>
                    <a:pt x="6468" y="7710"/>
                  </a:lnTo>
                  <a:lnTo>
                    <a:pt x="7192" y="7917"/>
                  </a:lnTo>
                  <a:lnTo>
                    <a:pt x="7865" y="8020"/>
                  </a:lnTo>
                  <a:lnTo>
                    <a:pt x="8537" y="8020"/>
                  </a:lnTo>
                  <a:lnTo>
                    <a:pt x="9262" y="7968"/>
                  </a:lnTo>
                  <a:lnTo>
                    <a:pt x="9934" y="7865"/>
                  </a:lnTo>
                  <a:lnTo>
                    <a:pt x="10607" y="7710"/>
                  </a:lnTo>
                  <a:lnTo>
                    <a:pt x="12107" y="7244"/>
                  </a:lnTo>
                  <a:lnTo>
                    <a:pt x="13711" y="6727"/>
                  </a:lnTo>
                  <a:lnTo>
                    <a:pt x="15367" y="6106"/>
                  </a:lnTo>
                  <a:lnTo>
                    <a:pt x="16971" y="5537"/>
                  </a:lnTo>
                  <a:lnTo>
                    <a:pt x="18523" y="5019"/>
                  </a:lnTo>
                  <a:lnTo>
                    <a:pt x="19920" y="4605"/>
                  </a:lnTo>
                  <a:lnTo>
                    <a:pt x="20541" y="4450"/>
                  </a:lnTo>
                  <a:lnTo>
                    <a:pt x="21110" y="4347"/>
                  </a:lnTo>
                  <a:lnTo>
                    <a:pt x="21679" y="4347"/>
                  </a:lnTo>
                  <a:lnTo>
                    <a:pt x="22248" y="4399"/>
                  </a:lnTo>
                  <a:lnTo>
                    <a:pt x="22921" y="4502"/>
                  </a:lnTo>
                  <a:lnTo>
                    <a:pt x="23541" y="4657"/>
                  </a:lnTo>
                  <a:lnTo>
                    <a:pt x="24990" y="5123"/>
                  </a:lnTo>
                  <a:lnTo>
                    <a:pt x="26490" y="5640"/>
                  </a:lnTo>
                  <a:lnTo>
                    <a:pt x="28043" y="6209"/>
                  </a:lnTo>
                  <a:lnTo>
                    <a:pt x="28870" y="6416"/>
                  </a:lnTo>
                  <a:lnTo>
                    <a:pt x="29698" y="6623"/>
                  </a:lnTo>
                  <a:lnTo>
                    <a:pt x="30526" y="6830"/>
                  </a:lnTo>
                  <a:lnTo>
                    <a:pt x="31406" y="6934"/>
                  </a:lnTo>
                  <a:lnTo>
                    <a:pt x="32233" y="6985"/>
                  </a:lnTo>
                  <a:lnTo>
                    <a:pt x="33061" y="6985"/>
                  </a:lnTo>
                  <a:lnTo>
                    <a:pt x="33682" y="6882"/>
                  </a:lnTo>
                  <a:lnTo>
                    <a:pt x="34406" y="6778"/>
                  </a:lnTo>
                  <a:lnTo>
                    <a:pt x="36269" y="6416"/>
                  </a:lnTo>
                  <a:lnTo>
                    <a:pt x="38390" y="5951"/>
                  </a:lnTo>
                  <a:lnTo>
                    <a:pt x="40667" y="5330"/>
                  </a:lnTo>
                  <a:lnTo>
                    <a:pt x="42788" y="4761"/>
                  </a:lnTo>
                  <a:lnTo>
                    <a:pt x="44702" y="4192"/>
                  </a:lnTo>
                  <a:lnTo>
                    <a:pt x="46151" y="3726"/>
                  </a:lnTo>
                  <a:lnTo>
                    <a:pt x="46617" y="3519"/>
                  </a:lnTo>
                  <a:lnTo>
                    <a:pt x="46927" y="3364"/>
                  </a:lnTo>
                  <a:lnTo>
                    <a:pt x="47289" y="3053"/>
                  </a:lnTo>
                  <a:lnTo>
                    <a:pt x="47651" y="2743"/>
                  </a:lnTo>
                  <a:lnTo>
                    <a:pt x="47910" y="2381"/>
                  </a:lnTo>
                  <a:lnTo>
                    <a:pt x="48169" y="2019"/>
                  </a:lnTo>
                  <a:lnTo>
                    <a:pt x="48324" y="1708"/>
                  </a:lnTo>
                  <a:lnTo>
                    <a:pt x="48427" y="1346"/>
                  </a:lnTo>
                  <a:lnTo>
                    <a:pt x="48531" y="1036"/>
                  </a:lnTo>
                  <a:lnTo>
                    <a:pt x="48531" y="777"/>
                  </a:lnTo>
                  <a:lnTo>
                    <a:pt x="48427" y="518"/>
                  </a:lnTo>
                  <a:lnTo>
                    <a:pt x="48272" y="363"/>
                  </a:lnTo>
                  <a:lnTo>
                    <a:pt x="48014" y="208"/>
                  </a:lnTo>
                  <a:lnTo>
                    <a:pt x="47703" y="104"/>
                  </a:lnTo>
                  <a:lnTo>
                    <a:pt x="47289" y="53"/>
                  </a:lnTo>
                  <a:lnTo>
                    <a:pt x="46824" y="1"/>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7" name="Google Shape;5247;p33"/>
            <p:cNvSpPr/>
            <p:nvPr/>
          </p:nvSpPr>
          <p:spPr>
            <a:xfrm>
              <a:off x="5530925" y="2351725"/>
              <a:ext cx="161700" cy="203100"/>
            </a:xfrm>
            <a:custGeom>
              <a:avLst/>
              <a:gdLst/>
              <a:ahLst/>
              <a:cxnLst/>
              <a:rect l="l" t="t" r="r" b="b"/>
              <a:pathLst>
                <a:path w="6468" h="8124" extrusionOk="0">
                  <a:moveTo>
                    <a:pt x="3933" y="1"/>
                  </a:moveTo>
                  <a:lnTo>
                    <a:pt x="3312" y="156"/>
                  </a:lnTo>
                  <a:lnTo>
                    <a:pt x="2639" y="363"/>
                  </a:lnTo>
                  <a:lnTo>
                    <a:pt x="1346" y="829"/>
                  </a:lnTo>
                  <a:lnTo>
                    <a:pt x="828" y="1036"/>
                  </a:lnTo>
                  <a:lnTo>
                    <a:pt x="828" y="1450"/>
                  </a:lnTo>
                  <a:lnTo>
                    <a:pt x="777" y="1708"/>
                  </a:lnTo>
                  <a:lnTo>
                    <a:pt x="673" y="2174"/>
                  </a:lnTo>
                  <a:lnTo>
                    <a:pt x="570" y="2640"/>
                  </a:lnTo>
                  <a:lnTo>
                    <a:pt x="466" y="3054"/>
                  </a:lnTo>
                  <a:lnTo>
                    <a:pt x="466" y="3519"/>
                  </a:lnTo>
                  <a:lnTo>
                    <a:pt x="363" y="4140"/>
                  </a:lnTo>
                  <a:lnTo>
                    <a:pt x="259" y="4813"/>
                  </a:lnTo>
                  <a:lnTo>
                    <a:pt x="52" y="6054"/>
                  </a:lnTo>
                  <a:lnTo>
                    <a:pt x="1" y="6623"/>
                  </a:lnTo>
                  <a:lnTo>
                    <a:pt x="1" y="7037"/>
                  </a:lnTo>
                  <a:lnTo>
                    <a:pt x="52" y="7244"/>
                  </a:lnTo>
                  <a:lnTo>
                    <a:pt x="104" y="7348"/>
                  </a:lnTo>
                  <a:lnTo>
                    <a:pt x="208" y="7451"/>
                  </a:lnTo>
                  <a:lnTo>
                    <a:pt x="363" y="7503"/>
                  </a:lnTo>
                  <a:lnTo>
                    <a:pt x="622" y="7451"/>
                  </a:lnTo>
                  <a:lnTo>
                    <a:pt x="880" y="7348"/>
                  </a:lnTo>
                  <a:lnTo>
                    <a:pt x="1087" y="7193"/>
                  </a:lnTo>
                  <a:lnTo>
                    <a:pt x="1294" y="6986"/>
                  </a:lnTo>
                  <a:lnTo>
                    <a:pt x="1605" y="6572"/>
                  </a:lnTo>
                  <a:lnTo>
                    <a:pt x="1915" y="6261"/>
                  </a:lnTo>
                  <a:lnTo>
                    <a:pt x="1967" y="6210"/>
                  </a:lnTo>
                  <a:lnTo>
                    <a:pt x="2018" y="6313"/>
                  </a:lnTo>
                  <a:lnTo>
                    <a:pt x="1915" y="6623"/>
                  </a:lnTo>
                  <a:lnTo>
                    <a:pt x="1915" y="6882"/>
                  </a:lnTo>
                  <a:lnTo>
                    <a:pt x="1915" y="7141"/>
                  </a:lnTo>
                  <a:lnTo>
                    <a:pt x="2018" y="7451"/>
                  </a:lnTo>
                  <a:lnTo>
                    <a:pt x="2174" y="7658"/>
                  </a:lnTo>
                  <a:lnTo>
                    <a:pt x="2484" y="7865"/>
                  </a:lnTo>
                  <a:lnTo>
                    <a:pt x="2846" y="8020"/>
                  </a:lnTo>
                  <a:lnTo>
                    <a:pt x="3312" y="8072"/>
                  </a:lnTo>
                  <a:lnTo>
                    <a:pt x="3778" y="8124"/>
                  </a:lnTo>
                  <a:lnTo>
                    <a:pt x="4295" y="8072"/>
                  </a:lnTo>
                  <a:lnTo>
                    <a:pt x="4761" y="7969"/>
                  </a:lnTo>
                  <a:lnTo>
                    <a:pt x="5174" y="7762"/>
                  </a:lnTo>
                  <a:lnTo>
                    <a:pt x="5537" y="7555"/>
                  </a:lnTo>
                  <a:lnTo>
                    <a:pt x="5795" y="7244"/>
                  </a:lnTo>
                  <a:lnTo>
                    <a:pt x="6002" y="6882"/>
                  </a:lnTo>
                  <a:lnTo>
                    <a:pt x="6209" y="6468"/>
                  </a:lnTo>
                  <a:lnTo>
                    <a:pt x="6313" y="6054"/>
                  </a:lnTo>
                  <a:lnTo>
                    <a:pt x="6416" y="5589"/>
                  </a:lnTo>
                  <a:lnTo>
                    <a:pt x="6468" y="5123"/>
                  </a:lnTo>
                  <a:lnTo>
                    <a:pt x="6416" y="4606"/>
                  </a:lnTo>
                  <a:lnTo>
                    <a:pt x="6364" y="4037"/>
                  </a:lnTo>
                  <a:lnTo>
                    <a:pt x="6209" y="3467"/>
                  </a:lnTo>
                  <a:lnTo>
                    <a:pt x="6002" y="2898"/>
                  </a:lnTo>
                  <a:lnTo>
                    <a:pt x="5744" y="2329"/>
                  </a:lnTo>
                  <a:lnTo>
                    <a:pt x="5485" y="1760"/>
                  </a:lnTo>
                  <a:lnTo>
                    <a:pt x="4657" y="104"/>
                  </a:lnTo>
                  <a:lnTo>
                    <a:pt x="4554" y="53"/>
                  </a:lnTo>
                  <a:lnTo>
                    <a:pt x="4398" y="1"/>
                  </a:lnTo>
                  <a:close/>
                </a:path>
              </a:pathLst>
            </a:custGeom>
            <a:solidFill>
              <a:srgbClr val="EEAD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8" name="Google Shape;5248;p33"/>
            <p:cNvSpPr/>
            <p:nvPr/>
          </p:nvSpPr>
          <p:spPr>
            <a:xfrm>
              <a:off x="2228750" y="4322950"/>
              <a:ext cx="156525" cy="298825"/>
            </a:xfrm>
            <a:custGeom>
              <a:avLst/>
              <a:gdLst/>
              <a:ahLst/>
              <a:cxnLst/>
              <a:rect l="l" t="t" r="r" b="b"/>
              <a:pathLst>
                <a:path w="6261" h="11953" extrusionOk="0">
                  <a:moveTo>
                    <a:pt x="52" y="1"/>
                  </a:moveTo>
                  <a:lnTo>
                    <a:pt x="0" y="8900"/>
                  </a:lnTo>
                  <a:lnTo>
                    <a:pt x="3984" y="11952"/>
                  </a:lnTo>
                  <a:lnTo>
                    <a:pt x="5795" y="8744"/>
                  </a:lnTo>
                  <a:lnTo>
                    <a:pt x="5950" y="7761"/>
                  </a:lnTo>
                  <a:lnTo>
                    <a:pt x="6002" y="6468"/>
                  </a:lnTo>
                  <a:lnTo>
                    <a:pt x="6157" y="3777"/>
                  </a:lnTo>
                  <a:lnTo>
                    <a:pt x="6260" y="518"/>
                  </a:lnTo>
                  <a:lnTo>
                    <a:pt x="5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9" name="Google Shape;5249;p33"/>
            <p:cNvSpPr/>
            <p:nvPr/>
          </p:nvSpPr>
          <p:spPr>
            <a:xfrm>
              <a:off x="2206750" y="4533775"/>
              <a:ext cx="455325" cy="191475"/>
            </a:xfrm>
            <a:custGeom>
              <a:avLst/>
              <a:gdLst/>
              <a:ahLst/>
              <a:cxnLst/>
              <a:rect l="l" t="t" r="r" b="b"/>
              <a:pathLst>
                <a:path w="18213" h="7659" extrusionOk="0">
                  <a:moveTo>
                    <a:pt x="7347" y="1"/>
                  </a:moveTo>
                  <a:lnTo>
                    <a:pt x="7140" y="53"/>
                  </a:lnTo>
                  <a:lnTo>
                    <a:pt x="6157" y="208"/>
                  </a:lnTo>
                  <a:lnTo>
                    <a:pt x="5174" y="311"/>
                  </a:lnTo>
                  <a:lnTo>
                    <a:pt x="4295" y="311"/>
                  </a:lnTo>
                  <a:lnTo>
                    <a:pt x="3415" y="363"/>
                  </a:lnTo>
                  <a:lnTo>
                    <a:pt x="1967" y="363"/>
                  </a:lnTo>
                  <a:lnTo>
                    <a:pt x="1346" y="415"/>
                  </a:lnTo>
                  <a:lnTo>
                    <a:pt x="828" y="518"/>
                  </a:lnTo>
                  <a:lnTo>
                    <a:pt x="673" y="570"/>
                  </a:lnTo>
                  <a:lnTo>
                    <a:pt x="518" y="673"/>
                  </a:lnTo>
                  <a:lnTo>
                    <a:pt x="414" y="829"/>
                  </a:lnTo>
                  <a:lnTo>
                    <a:pt x="311" y="1087"/>
                  </a:lnTo>
                  <a:lnTo>
                    <a:pt x="156" y="1708"/>
                  </a:lnTo>
                  <a:lnTo>
                    <a:pt x="1" y="2484"/>
                  </a:lnTo>
                  <a:lnTo>
                    <a:pt x="1" y="3364"/>
                  </a:lnTo>
                  <a:lnTo>
                    <a:pt x="1" y="4295"/>
                  </a:lnTo>
                  <a:lnTo>
                    <a:pt x="52" y="5226"/>
                  </a:lnTo>
                  <a:lnTo>
                    <a:pt x="207" y="6106"/>
                  </a:lnTo>
                  <a:lnTo>
                    <a:pt x="259" y="6313"/>
                  </a:lnTo>
                  <a:lnTo>
                    <a:pt x="363" y="6520"/>
                  </a:lnTo>
                  <a:lnTo>
                    <a:pt x="518" y="6727"/>
                  </a:lnTo>
                  <a:lnTo>
                    <a:pt x="673" y="6882"/>
                  </a:lnTo>
                  <a:lnTo>
                    <a:pt x="880" y="6986"/>
                  </a:lnTo>
                  <a:lnTo>
                    <a:pt x="1035" y="7089"/>
                  </a:lnTo>
                  <a:lnTo>
                    <a:pt x="1294" y="7141"/>
                  </a:lnTo>
                  <a:lnTo>
                    <a:pt x="1501" y="7192"/>
                  </a:lnTo>
                  <a:lnTo>
                    <a:pt x="8848" y="7451"/>
                  </a:lnTo>
                  <a:lnTo>
                    <a:pt x="15988" y="7658"/>
                  </a:lnTo>
                  <a:lnTo>
                    <a:pt x="16557" y="7658"/>
                  </a:lnTo>
                  <a:lnTo>
                    <a:pt x="17022" y="7555"/>
                  </a:lnTo>
                  <a:lnTo>
                    <a:pt x="17385" y="7399"/>
                  </a:lnTo>
                  <a:lnTo>
                    <a:pt x="17643" y="7192"/>
                  </a:lnTo>
                  <a:lnTo>
                    <a:pt x="17902" y="6934"/>
                  </a:lnTo>
                  <a:lnTo>
                    <a:pt x="18057" y="6675"/>
                  </a:lnTo>
                  <a:lnTo>
                    <a:pt x="18161" y="6365"/>
                  </a:lnTo>
                  <a:lnTo>
                    <a:pt x="18212" y="6054"/>
                  </a:lnTo>
                  <a:lnTo>
                    <a:pt x="18212" y="5744"/>
                  </a:lnTo>
                  <a:lnTo>
                    <a:pt x="18212" y="5433"/>
                  </a:lnTo>
                  <a:lnTo>
                    <a:pt x="18161" y="5175"/>
                  </a:lnTo>
                  <a:lnTo>
                    <a:pt x="18057" y="4916"/>
                  </a:lnTo>
                  <a:lnTo>
                    <a:pt x="17954" y="4657"/>
                  </a:lnTo>
                  <a:lnTo>
                    <a:pt x="17850" y="4502"/>
                  </a:lnTo>
                  <a:lnTo>
                    <a:pt x="17695" y="4347"/>
                  </a:lnTo>
                  <a:lnTo>
                    <a:pt x="17592" y="4295"/>
                  </a:lnTo>
                  <a:lnTo>
                    <a:pt x="16815" y="4192"/>
                  </a:lnTo>
                  <a:lnTo>
                    <a:pt x="15625" y="4088"/>
                  </a:lnTo>
                  <a:lnTo>
                    <a:pt x="14073" y="3881"/>
                  </a:lnTo>
                  <a:lnTo>
                    <a:pt x="12366" y="3674"/>
                  </a:lnTo>
                  <a:lnTo>
                    <a:pt x="11538" y="3519"/>
                  </a:lnTo>
                  <a:lnTo>
                    <a:pt x="10762" y="3312"/>
                  </a:lnTo>
                  <a:lnTo>
                    <a:pt x="9986" y="3105"/>
                  </a:lnTo>
                  <a:lnTo>
                    <a:pt x="9313" y="2846"/>
                  </a:lnTo>
                  <a:lnTo>
                    <a:pt x="8693" y="2588"/>
                  </a:lnTo>
                  <a:lnTo>
                    <a:pt x="8227" y="2277"/>
                  </a:lnTo>
                  <a:lnTo>
                    <a:pt x="8072" y="2070"/>
                  </a:lnTo>
                  <a:lnTo>
                    <a:pt x="7916" y="1915"/>
                  </a:lnTo>
                  <a:lnTo>
                    <a:pt x="7813" y="1708"/>
                  </a:lnTo>
                  <a:lnTo>
                    <a:pt x="7710" y="1501"/>
                  </a:lnTo>
                  <a:lnTo>
                    <a:pt x="7658" y="829"/>
                  </a:lnTo>
                  <a:lnTo>
                    <a:pt x="7606" y="363"/>
                  </a:lnTo>
                  <a:lnTo>
                    <a:pt x="7554" y="156"/>
                  </a:lnTo>
                  <a:lnTo>
                    <a:pt x="7503" y="53"/>
                  </a:lnTo>
                  <a:lnTo>
                    <a:pt x="734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0" name="Google Shape;5250;p33"/>
            <p:cNvSpPr/>
            <p:nvPr/>
          </p:nvSpPr>
          <p:spPr>
            <a:xfrm>
              <a:off x="1347900" y="4127650"/>
              <a:ext cx="219900" cy="314325"/>
            </a:xfrm>
            <a:custGeom>
              <a:avLst/>
              <a:gdLst/>
              <a:ahLst/>
              <a:cxnLst/>
              <a:rect l="l" t="t" r="r" b="b"/>
              <a:pathLst>
                <a:path w="8796" h="12573" extrusionOk="0">
                  <a:moveTo>
                    <a:pt x="3156" y="0"/>
                  </a:moveTo>
                  <a:lnTo>
                    <a:pt x="0" y="8382"/>
                  </a:lnTo>
                  <a:lnTo>
                    <a:pt x="2691" y="12572"/>
                  </a:lnTo>
                  <a:lnTo>
                    <a:pt x="5536" y="10244"/>
                  </a:lnTo>
                  <a:lnTo>
                    <a:pt x="6002" y="9313"/>
                  </a:lnTo>
                  <a:lnTo>
                    <a:pt x="6519" y="8175"/>
                  </a:lnTo>
                  <a:lnTo>
                    <a:pt x="7554" y="5640"/>
                  </a:lnTo>
                  <a:lnTo>
                    <a:pt x="8796" y="2639"/>
                  </a:lnTo>
                  <a:lnTo>
                    <a:pt x="31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1" name="Google Shape;5251;p33"/>
            <p:cNvSpPr/>
            <p:nvPr/>
          </p:nvSpPr>
          <p:spPr>
            <a:xfrm>
              <a:off x="1287100" y="4312600"/>
              <a:ext cx="421700" cy="323400"/>
            </a:xfrm>
            <a:custGeom>
              <a:avLst/>
              <a:gdLst/>
              <a:ahLst/>
              <a:cxnLst/>
              <a:rect l="l" t="t" r="r" b="b"/>
              <a:pathLst>
                <a:path w="16868" h="12936" extrusionOk="0">
                  <a:moveTo>
                    <a:pt x="2639" y="1"/>
                  </a:moveTo>
                  <a:lnTo>
                    <a:pt x="2484" y="52"/>
                  </a:lnTo>
                  <a:lnTo>
                    <a:pt x="2277" y="156"/>
                  </a:lnTo>
                  <a:lnTo>
                    <a:pt x="2070" y="363"/>
                  </a:lnTo>
                  <a:lnTo>
                    <a:pt x="1708" y="880"/>
                  </a:lnTo>
                  <a:lnTo>
                    <a:pt x="1294" y="1553"/>
                  </a:lnTo>
                  <a:lnTo>
                    <a:pt x="880" y="2329"/>
                  </a:lnTo>
                  <a:lnTo>
                    <a:pt x="518" y="3208"/>
                  </a:lnTo>
                  <a:lnTo>
                    <a:pt x="208" y="4088"/>
                  </a:lnTo>
                  <a:lnTo>
                    <a:pt x="1" y="4916"/>
                  </a:lnTo>
                  <a:lnTo>
                    <a:pt x="1" y="5174"/>
                  </a:lnTo>
                  <a:lnTo>
                    <a:pt x="1" y="5381"/>
                  </a:lnTo>
                  <a:lnTo>
                    <a:pt x="52" y="5588"/>
                  </a:lnTo>
                  <a:lnTo>
                    <a:pt x="156" y="5795"/>
                  </a:lnTo>
                  <a:lnTo>
                    <a:pt x="259" y="6002"/>
                  </a:lnTo>
                  <a:lnTo>
                    <a:pt x="415" y="6158"/>
                  </a:lnTo>
                  <a:lnTo>
                    <a:pt x="570" y="6313"/>
                  </a:lnTo>
                  <a:lnTo>
                    <a:pt x="777" y="6416"/>
                  </a:lnTo>
                  <a:lnTo>
                    <a:pt x="7399" y="9572"/>
                  </a:lnTo>
                  <a:lnTo>
                    <a:pt x="13867" y="12625"/>
                  </a:lnTo>
                  <a:lnTo>
                    <a:pt x="14384" y="12832"/>
                  </a:lnTo>
                  <a:lnTo>
                    <a:pt x="14850" y="12935"/>
                  </a:lnTo>
                  <a:lnTo>
                    <a:pt x="15263" y="12935"/>
                  </a:lnTo>
                  <a:lnTo>
                    <a:pt x="15626" y="12883"/>
                  </a:lnTo>
                  <a:lnTo>
                    <a:pt x="15936" y="12728"/>
                  </a:lnTo>
                  <a:lnTo>
                    <a:pt x="16195" y="12573"/>
                  </a:lnTo>
                  <a:lnTo>
                    <a:pt x="16402" y="12314"/>
                  </a:lnTo>
                  <a:lnTo>
                    <a:pt x="16557" y="12056"/>
                  </a:lnTo>
                  <a:lnTo>
                    <a:pt x="16712" y="11797"/>
                  </a:lnTo>
                  <a:lnTo>
                    <a:pt x="16816" y="11487"/>
                  </a:lnTo>
                  <a:lnTo>
                    <a:pt x="16867" y="11176"/>
                  </a:lnTo>
                  <a:lnTo>
                    <a:pt x="16867" y="10917"/>
                  </a:lnTo>
                  <a:lnTo>
                    <a:pt x="16867" y="10659"/>
                  </a:lnTo>
                  <a:lnTo>
                    <a:pt x="16816" y="10452"/>
                  </a:lnTo>
                  <a:lnTo>
                    <a:pt x="16764" y="10297"/>
                  </a:lnTo>
                  <a:lnTo>
                    <a:pt x="16712" y="10193"/>
                  </a:lnTo>
                  <a:lnTo>
                    <a:pt x="16040" y="9779"/>
                  </a:lnTo>
                  <a:lnTo>
                    <a:pt x="14953" y="9210"/>
                  </a:lnTo>
                  <a:lnTo>
                    <a:pt x="13608" y="8434"/>
                  </a:lnTo>
                  <a:lnTo>
                    <a:pt x="12159" y="7503"/>
                  </a:lnTo>
                  <a:lnTo>
                    <a:pt x="11435" y="7037"/>
                  </a:lnTo>
                  <a:lnTo>
                    <a:pt x="10762" y="6571"/>
                  </a:lnTo>
                  <a:lnTo>
                    <a:pt x="10193" y="6054"/>
                  </a:lnTo>
                  <a:lnTo>
                    <a:pt x="9624" y="5537"/>
                  </a:lnTo>
                  <a:lnTo>
                    <a:pt x="9210" y="5071"/>
                  </a:lnTo>
                  <a:lnTo>
                    <a:pt x="8900" y="4605"/>
                  </a:lnTo>
                  <a:lnTo>
                    <a:pt x="8796" y="4347"/>
                  </a:lnTo>
                  <a:lnTo>
                    <a:pt x="8744" y="4140"/>
                  </a:lnTo>
                  <a:lnTo>
                    <a:pt x="8744" y="3881"/>
                  </a:lnTo>
                  <a:lnTo>
                    <a:pt x="8744" y="3674"/>
                  </a:lnTo>
                  <a:lnTo>
                    <a:pt x="8900" y="3053"/>
                  </a:lnTo>
                  <a:lnTo>
                    <a:pt x="9107" y="2588"/>
                  </a:lnTo>
                  <a:lnTo>
                    <a:pt x="9107" y="2381"/>
                  </a:lnTo>
                  <a:lnTo>
                    <a:pt x="9107" y="2277"/>
                  </a:lnTo>
                  <a:lnTo>
                    <a:pt x="9003" y="2174"/>
                  </a:lnTo>
                  <a:lnTo>
                    <a:pt x="8796" y="2122"/>
                  </a:lnTo>
                  <a:lnTo>
                    <a:pt x="7813" y="1863"/>
                  </a:lnTo>
                  <a:lnTo>
                    <a:pt x="6882" y="1553"/>
                  </a:lnTo>
                  <a:lnTo>
                    <a:pt x="6054" y="1242"/>
                  </a:lnTo>
                  <a:lnTo>
                    <a:pt x="5278" y="932"/>
                  </a:lnTo>
                  <a:lnTo>
                    <a:pt x="3933" y="363"/>
                  </a:lnTo>
                  <a:lnTo>
                    <a:pt x="3312" y="156"/>
                  </a:lnTo>
                  <a:lnTo>
                    <a:pt x="279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2" name="Google Shape;5252;p33"/>
            <p:cNvSpPr/>
            <p:nvPr/>
          </p:nvSpPr>
          <p:spPr>
            <a:xfrm>
              <a:off x="1333675" y="2125375"/>
              <a:ext cx="1069700" cy="2378675"/>
            </a:xfrm>
            <a:custGeom>
              <a:avLst/>
              <a:gdLst/>
              <a:ahLst/>
              <a:cxnLst/>
              <a:rect l="l" t="t" r="r" b="b"/>
              <a:pathLst>
                <a:path w="42788" h="95147" extrusionOk="0">
                  <a:moveTo>
                    <a:pt x="14228" y="1"/>
                  </a:moveTo>
                  <a:lnTo>
                    <a:pt x="13556" y="104"/>
                  </a:lnTo>
                  <a:lnTo>
                    <a:pt x="12935" y="311"/>
                  </a:lnTo>
                  <a:lnTo>
                    <a:pt x="12676" y="466"/>
                  </a:lnTo>
                  <a:lnTo>
                    <a:pt x="12417" y="622"/>
                  </a:lnTo>
                  <a:lnTo>
                    <a:pt x="12159" y="829"/>
                  </a:lnTo>
                  <a:lnTo>
                    <a:pt x="11900" y="1036"/>
                  </a:lnTo>
                  <a:lnTo>
                    <a:pt x="11693" y="1294"/>
                  </a:lnTo>
                  <a:lnTo>
                    <a:pt x="11486" y="1605"/>
                  </a:lnTo>
                  <a:lnTo>
                    <a:pt x="11331" y="1915"/>
                  </a:lnTo>
                  <a:lnTo>
                    <a:pt x="11176" y="2277"/>
                  </a:lnTo>
                  <a:lnTo>
                    <a:pt x="11020" y="2639"/>
                  </a:lnTo>
                  <a:lnTo>
                    <a:pt x="10917" y="3105"/>
                  </a:lnTo>
                  <a:lnTo>
                    <a:pt x="10503" y="4968"/>
                  </a:lnTo>
                  <a:lnTo>
                    <a:pt x="10193" y="6830"/>
                  </a:lnTo>
                  <a:lnTo>
                    <a:pt x="9934" y="8693"/>
                  </a:lnTo>
                  <a:lnTo>
                    <a:pt x="9675" y="10607"/>
                  </a:lnTo>
                  <a:lnTo>
                    <a:pt x="9520" y="12521"/>
                  </a:lnTo>
                  <a:lnTo>
                    <a:pt x="9417" y="14384"/>
                  </a:lnTo>
                  <a:lnTo>
                    <a:pt x="9313" y="16298"/>
                  </a:lnTo>
                  <a:lnTo>
                    <a:pt x="9261" y="18161"/>
                  </a:lnTo>
                  <a:lnTo>
                    <a:pt x="9261" y="20075"/>
                  </a:lnTo>
                  <a:lnTo>
                    <a:pt x="9261" y="21938"/>
                  </a:lnTo>
                  <a:lnTo>
                    <a:pt x="9417" y="25663"/>
                  </a:lnTo>
                  <a:lnTo>
                    <a:pt x="9624" y="29388"/>
                  </a:lnTo>
                  <a:lnTo>
                    <a:pt x="9882" y="33010"/>
                  </a:lnTo>
                  <a:lnTo>
                    <a:pt x="10503" y="39994"/>
                  </a:lnTo>
                  <a:lnTo>
                    <a:pt x="10814" y="43305"/>
                  </a:lnTo>
                  <a:lnTo>
                    <a:pt x="11020" y="46565"/>
                  </a:lnTo>
                  <a:lnTo>
                    <a:pt x="11176" y="49618"/>
                  </a:lnTo>
                  <a:lnTo>
                    <a:pt x="11176" y="51118"/>
                  </a:lnTo>
                  <a:lnTo>
                    <a:pt x="11227" y="52515"/>
                  </a:lnTo>
                  <a:lnTo>
                    <a:pt x="11176" y="53912"/>
                  </a:lnTo>
                  <a:lnTo>
                    <a:pt x="11124" y="55309"/>
                  </a:lnTo>
                  <a:lnTo>
                    <a:pt x="10969" y="56602"/>
                  </a:lnTo>
                  <a:lnTo>
                    <a:pt x="10814" y="57844"/>
                  </a:lnTo>
                  <a:lnTo>
                    <a:pt x="10658" y="58568"/>
                  </a:lnTo>
                  <a:lnTo>
                    <a:pt x="10244" y="59758"/>
                  </a:lnTo>
                  <a:lnTo>
                    <a:pt x="9003" y="63121"/>
                  </a:lnTo>
                  <a:lnTo>
                    <a:pt x="7295" y="67519"/>
                  </a:lnTo>
                  <a:lnTo>
                    <a:pt x="5329" y="72330"/>
                  </a:lnTo>
                  <a:lnTo>
                    <a:pt x="1708" y="81126"/>
                  </a:lnTo>
                  <a:lnTo>
                    <a:pt x="0" y="85265"/>
                  </a:lnTo>
                  <a:lnTo>
                    <a:pt x="0" y="85420"/>
                  </a:lnTo>
                  <a:lnTo>
                    <a:pt x="155" y="85575"/>
                  </a:lnTo>
                  <a:lnTo>
                    <a:pt x="362" y="85731"/>
                  </a:lnTo>
                  <a:lnTo>
                    <a:pt x="725" y="85938"/>
                  </a:lnTo>
                  <a:lnTo>
                    <a:pt x="1604" y="86403"/>
                  </a:lnTo>
                  <a:lnTo>
                    <a:pt x="2794" y="86921"/>
                  </a:lnTo>
                  <a:lnTo>
                    <a:pt x="4191" y="87438"/>
                  </a:lnTo>
                  <a:lnTo>
                    <a:pt x="5640" y="87904"/>
                  </a:lnTo>
                  <a:lnTo>
                    <a:pt x="7192" y="88318"/>
                  </a:lnTo>
                  <a:lnTo>
                    <a:pt x="8641" y="88680"/>
                  </a:lnTo>
                  <a:lnTo>
                    <a:pt x="13452" y="77659"/>
                  </a:lnTo>
                  <a:lnTo>
                    <a:pt x="17539" y="68450"/>
                  </a:lnTo>
                  <a:lnTo>
                    <a:pt x="19454" y="64259"/>
                  </a:lnTo>
                  <a:lnTo>
                    <a:pt x="21058" y="60793"/>
                  </a:lnTo>
                  <a:lnTo>
                    <a:pt x="21265" y="60431"/>
                  </a:lnTo>
                  <a:lnTo>
                    <a:pt x="21420" y="60017"/>
                  </a:lnTo>
                  <a:lnTo>
                    <a:pt x="21730" y="58982"/>
                  </a:lnTo>
                  <a:lnTo>
                    <a:pt x="21937" y="57740"/>
                  </a:lnTo>
                  <a:lnTo>
                    <a:pt x="22144" y="56343"/>
                  </a:lnTo>
                  <a:lnTo>
                    <a:pt x="22351" y="54740"/>
                  </a:lnTo>
                  <a:lnTo>
                    <a:pt x="22455" y="52980"/>
                  </a:lnTo>
                  <a:lnTo>
                    <a:pt x="22558" y="51118"/>
                  </a:lnTo>
                  <a:lnTo>
                    <a:pt x="22610" y="49100"/>
                  </a:lnTo>
                  <a:lnTo>
                    <a:pt x="22713" y="44858"/>
                  </a:lnTo>
                  <a:lnTo>
                    <a:pt x="22713" y="40408"/>
                  </a:lnTo>
                  <a:lnTo>
                    <a:pt x="22662" y="31561"/>
                  </a:lnTo>
                  <a:lnTo>
                    <a:pt x="23955" y="34872"/>
                  </a:lnTo>
                  <a:lnTo>
                    <a:pt x="25248" y="38390"/>
                  </a:lnTo>
                  <a:lnTo>
                    <a:pt x="26801" y="42685"/>
                  </a:lnTo>
                  <a:lnTo>
                    <a:pt x="28353" y="47341"/>
                  </a:lnTo>
                  <a:lnTo>
                    <a:pt x="29129" y="49669"/>
                  </a:lnTo>
                  <a:lnTo>
                    <a:pt x="29801" y="51946"/>
                  </a:lnTo>
                  <a:lnTo>
                    <a:pt x="30422" y="54119"/>
                  </a:lnTo>
                  <a:lnTo>
                    <a:pt x="30991" y="56188"/>
                  </a:lnTo>
                  <a:lnTo>
                    <a:pt x="31354" y="58051"/>
                  </a:lnTo>
                  <a:lnTo>
                    <a:pt x="31664" y="59655"/>
                  </a:lnTo>
                  <a:lnTo>
                    <a:pt x="31819" y="60948"/>
                  </a:lnTo>
                  <a:lnTo>
                    <a:pt x="31974" y="62759"/>
                  </a:lnTo>
                  <a:lnTo>
                    <a:pt x="32337" y="67364"/>
                  </a:lnTo>
                  <a:lnTo>
                    <a:pt x="32699" y="72951"/>
                  </a:lnTo>
                  <a:lnTo>
                    <a:pt x="33061" y="78849"/>
                  </a:lnTo>
                  <a:lnTo>
                    <a:pt x="33682" y="89352"/>
                  </a:lnTo>
                  <a:lnTo>
                    <a:pt x="33992" y="94164"/>
                  </a:lnTo>
                  <a:lnTo>
                    <a:pt x="34044" y="94319"/>
                  </a:lnTo>
                  <a:lnTo>
                    <a:pt x="34147" y="94423"/>
                  </a:lnTo>
                  <a:lnTo>
                    <a:pt x="34303" y="94526"/>
                  </a:lnTo>
                  <a:lnTo>
                    <a:pt x="34561" y="94630"/>
                  </a:lnTo>
                  <a:lnTo>
                    <a:pt x="35182" y="94836"/>
                  </a:lnTo>
                  <a:lnTo>
                    <a:pt x="36114" y="95043"/>
                  </a:lnTo>
                  <a:lnTo>
                    <a:pt x="37303" y="95147"/>
                  </a:lnTo>
                  <a:lnTo>
                    <a:pt x="38804" y="95147"/>
                  </a:lnTo>
                  <a:lnTo>
                    <a:pt x="40563" y="95095"/>
                  </a:lnTo>
                  <a:lnTo>
                    <a:pt x="42736" y="94888"/>
                  </a:lnTo>
                  <a:lnTo>
                    <a:pt x="42788" y="94216"/>
                  </a:lnTo>
                  <a:lnTo>
                    <a:pt x="42788" y="92922"/>
                  </a:lnTo>
                  <a:lnTo>
                    <a:pt x="42684" y="88731"/>
                  </a:lnTo>
                  <a:lnTo>
                    <a:pt x="42477" y="82988"/>
                  </a:lnTo>
                  <a:lnTo>
                    <a:pt x="42167" y="76418"/>
                  </a:lnTo>
                  <a:lnTo>
                    <a:pt x="41546" y="63483"/>
                  </a:lnTo>
                  <a:lnTo>
                    <a:pt x="41132" y="55360"/>
                  </a:lnTo>
                  <a:lnTo>
                    <a:pt x="41029" y="53601"/>
                  </a:lnTo>
                  <a:lnTo>
                    <a:pt x="40718" y="49928"/>
                  </a:lnTo>
                  <a:lnTo>
                    <a:pt x="40304" y="44702"/>
                  </a:lnTo>
                  <a:lnTo>
                    <a:pt x="39683" y="38494"/>
                  </a:lnTo>
                  <a:lnTo>
                    <a:pt x="39270" y="35131"/>
                  </a:lnTo>
                  <a:lnTo>
                    <a:pt x="38907" y="31664"/>
                  </a:lnTo>
                  <a:lnTo>
                    <a:pt x="38442" y="28198"/>
                  </a:lnTo>
                  <a:lnTo>
                    <a:pt x="37924" y="24783"/>
                  </a:lnTo>
                  <a:lnTo>
                    <a:pt x="37407" y="21472"/>
                  </a:lnTo>
                  <a:lnTo>
                    <a:pt x="36838" y="18264"/>
                  </a:lnTo>
                  <a:lnTo>
                    <a:pt x="36269" y="15264"/>
                  </a:lnTo>
                  <a:lnTo>
                    <a:pt x="35648" y="12573"/>
                  </a:lnTo>
                  <a:lnTo>
                    <a:pt x="30836" y="9107"/>
                  </a:lnTo>
                  <a:lnTo>
                    <a:pt x="30060" y="8434"/>
                  </a:lnTo>
                  <a:lnTo>
                    <a:pt x="28042" y="6830"/>
                  </a:lnTo>
                  <a:lnTo>
                    <a:pt x="26645" y="5795"/>
                  </a:lnTo>
                  <a:lnTo>
                    <a:pt x="25093" y="4709"/>
                  </a:lnTo>
                  <a:lnTo>
                    <a:pt x="23438" y="3571"/>
                  </a:lnTo>
                  <a:lnTo>
                    <a:pt x="21679" y="2536"/>
                  </a:lnTo>
                  <a:lnTo>
                    <a:pt x="20799" y="2019"/>
                  </a:lnTo>
                  <a:lnTo>
                    <a:pt x="19919" y="1605"/>
                  </a:lnTo>
                  <a:lnTo>
                    <a:pt x="19040" y="1191"/>
                  </a:lnTo>
                  <a:lnTo>
                    <a:pt x="18160" y="829"/>
                  </a:lnTo>
                  <a:lnTo>
                    <a:pt x="17333" y="518"/>
                  </a:lnTo>
                  <a:lnTo>
                    <a:pt x="16505" y="260"/>
                  </a:lnTo>
                  <a:lnTo>
                    <a:pt x="15729" y="104"/>
                  </a:lnTo>
                  <a:lnTo>
                    <a:pt x="14953"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3" name="Google Shape;5253;p33"/>
            <p:cNvSpPr/>
            <p:nvPr/>
          </p:nvSpPr>
          <p:spPr>
            <a:xfrm>
              <a:off x="1333675" y="2125375"/>
              <a:ext cx="1069700" cy="2378675"/>
            </a:xfrm>
            <a:custGeom>
              <a:avLst/>
              <a:gdLst/>
              <a:ahLst/>
              <a:cxnLst/>
              <a:rect l="l" t="t" r="r" b="b"/>
              <a:pathLst>
                <a:path w="42788" h="95147" fill="none" extrusionOk="0">
                  <a:moveTo>
                    <a:pt x="35648" y="12573"/>
                  </a:moveTo>
                  <a:lnTo>
                    <a:pt x="35648" y="12573"/>
                  </a:lnTo>
                  <a:lnTo>
                    <a:pt x="36269" y="15264"/>
                  </a:lnTo>
                  <a:lnTo>
                    <a:pt x="36838" y="18264"/>
                  </a:lnTo>
                  <a:lnTo>
                    <a:pt x="37407" y="21472"/>
                  </a:lnTo>
                  <a:lnTo>
                    <a:pt x="37924" y="24783"/>
                  </a:lnTo>
                  <a:lnTo>
                    <a:pt x="38442" y="28198"/>
                  </a:lnTo>
                  <a:lnTo>
                    <a:pt x="38907" y="31664"/>
                  </a:lnTo>
                  <a:lnTo>
                    <a:pt x="39270" y="35131"/>
                  </a:lnTo>
                  <a:lnTo>
                    <a:pt x="39683" y="38494"/>
                  </a:lnTo>
                  <a:lnTo>
                    <a:pt x="40304" y="44702"/>
                  </a:lnTo>
                  <a:lnTo>
                    <a:pt x="40718" y="49928"/>
                  </a:lnTo>
                  <a:lnTo>
                    <a:pt x="41029" y="53601"/>
                  </a:lnTo>
                  <a:lnTo>
                    <a:pt x="41132" y="55360"/>
                  </a:lnTo>
                  <a:lnTo>
                    <a:pt x="41132" y="55360"/>
                  </a:lnTo>
                  <a:lnTo>
                    <a:pt x="41546" y="63483"/>
                  </a:lnTo>
                  <a:lnTo>
                    <a:pt x="42167" y="76418"/>
                  </a:lnTo>
                  <a:lnTo>
                    <a:pt x="42477" y="82988"/>
                  </a:lnTo>
                  <a:lnTo>
                    <a:pt x="42684" y="88731"/>
                  </a:lnTo>
                  <a:lnTo>
                    <a:pt x="42788" y="92922"/>
                  </a:lnTo>
                  <a:lnTo>
                    <a:pt x="42788" y="94216"/>
                  </a:lnTo>
                  <a:lnTo>
                    <a:pt x="42736" y="94888"/>
                  </a:lnTo>
                  <a:lnTo>
                    <a:pt x="42736" y="94888"/>
                  </a:lnTo>
                  <a:lnTo>
                    <a:pt x="40563" y="95095"/>
                  </a:lnTo>
                  <a:lnTo>
                    <a:pt x="38804" y="95147"/>
                  </a:lnTo>
                  <a:lnTo>
                    <a:pt x="37303" y="95147"/>
                  </a:lnTo>
                  <a:lnTo>
                    <a:pt x="36114" y="95043"/>
                  </a:lnTo>
                  <a:lnTo>
                    <a:pt x="35182" y="94836"/>
                  </a:lnTo>
                  <a:lnTo>
                    <a:pt x="34561" y="94630"/>
                  </a:lnTo>
                  <a:lnTo>
                    <a:pt x="34303" y="94526"/>
                  </a:lnTo>
                  <a:lnTo>
                    <a:pt x="34147" y="94423"/>
                  </a:lnTo>
                  <a:lnTo>
                    <a:pt x="34044" y="94319"/>
                  </a:lnTo>
                  <a:lnTo>
                    <a:pt x="33992" y="94164"/>
                  </a:lnTo>
                  <a:lnTo>
                    <a:pt x="33992" y="94164"/>
                  </a:lnTo>
                  <a:lnTo>
                    <a:pt x="33682" y="89352"/>
                  </a:lnTo>
                  <a:lnTo>
                    <a:pt x="33061" y="78849"/>
                  </a:lnTo>
                  <a:lnTo>
                    <a:pt x="32699" y="72951"/>
                  </a:lnTo>
                  <a:lnTo>
                    <a:pt x="32337" y="67364"/>
                  </a:lnTo>
                  <a:lnTo>
                    <a:pt x="31974" y="62759"/>
                  </a:lnTo>
                  <a:lnTo>
                    <a:pt x="31819" y="60948"/>
                  </a:lnTo>
                  <a:lnTo>
                    <a:pt x="31664" y="59655"/>
                  </a:lnTo>
                  <a:lnTo>
                    <a:pt x="31664" y="59655"/>
                  </a:lnTo>
                  <a:lnTo>
                    <a:pt x="31354" y="58051"/>
                  </a:lnTo>
                  <a:lnTo>
                    <a:pt x="30991" y="56188"/>
                  </a:lnTo>
                  <a:lnTo>
                    <a:pt x="30422" y="54119"/>
                  </a:lnTo>
                  <a:lnTo>
                    <a:pt x="29801" y="51946"/>
                  </a:lnTo>
                  <a:lnTo>
                    <a:pt x="29129" y="49669"/>
                  </a:lnTo>
                  <a:lnTo>
                    <a:pt x="28353" y="47341"/>
                  </a:lnTo>
                  <a:lnTo>
                    <a:pt x="26801" y="42685"/>
                  </a:lnTo>
                  <a:lnTo>
                    <a:pt x="25248" y="38390"/>
                  </a:lnTo>
                  <a:lnTo>
                    <a:pt x="23955" y="34872"/>
                  </a:lnTo>
                  <a:lnTo>
                    <a:pt x="22662" y="31561"/>
                  </a:lnTo>
                  <a:lnTo>
                    <a:pt x="22662" y="31561"/>
                  </a:lnTo>
                  <a:lnTo>
                    <a:pt x="22713" y="40408"/>
                  </a:lnTo>
                  <a:lnTo>
                    <a:pt x="22713" y="44858"/>
                  </a:lnTo>
                  <a:lnTo>
                    <a:pt x="22610" y="49100"/>
                  </a:lnTo>
                  <a:lnTo>
                    <a:pt x="22558" y="51118"/>
                  </a:lnTo>
                  <a:lnTo>
                    <a:pt x="22455" y="52980"/>
                  </a:lnTo>
                  <a:lnTo>
                    <a:pt x="22351" y="54740"/>
                  </a:lnTo>
                  <a:lnTo>
                    <a:pt x="22144" y="56343"/>
                  </a:lnTo>
                  <a:lnTo>
                    <a:pt x="21937" y="57740"/>
                  </a:lnTo>
                  <a:lnTo>
                    <a:pt x="21730" y="58982"/>
                  </a:lnTo>
                  <a:lnTo>
                    <a:pt x="21420" y="60017"/>
                  </a:lnTo>
                  <a:lnTo>
                    <a:pt x="21265" y="60431"/>
                  </a:lnTo>
                  <a:lnTo>
                    <a:pt x="21058" y="60793"/>
                  </a:lnTo>
                  <a:lnTo>
                    <a:pt x="21058" y="60793"/>
                  </a:lnTo>
                  <a:lnTo>
                    <a:pt x="19454" y="64259"/>
                  </a:lnTo>
                  <a:lnTo>
                    <a:pt x="17539" y="68450"/>
                  </a:lnTo>
                  <a:lnTo>
                    <a:pt x="13452" y="77659"/>
                  </a:lnTo>
                  <a:lnTo>
                    <a:pt x="8641" y="88680"/>
                  </a:lnTo>
                  <a:lnTo>
                    <a:pt x="8641" y="88680"/>
                  </a:lnTo>
                  <a:lnTo>
                    <a:pt x="7192" y="88318"/>
                  </a:lnTo>
                  <a:lnTo>
                    <a:pt x="5640" y="87904"/>
                  </a:lnTo>
                  <a:lnTo>
                    <a:pt x="4191" y="87438"/>
                  </a:lnTo>
                  <a:lnTo>
                    <a:pt x="2794" y="86921"/>
                  </a:lnTo>
                  <a:lnTo>
                    <a:pt x="1604" y="86403"/>
                  </a:lnTo>
                  <a:lnTo>
                    <a:pt x="725" y="85938"/>
                  </a:lnTo>
                  <a:lnTo>
                    <a:pt x="362" y="85731"/>
                  </a:lnTo>
                  <a:lnTo>
                    <a:pt x="155" y="85575"/>
                  </a:lnTo>
                  <a:lnTo>
                    <a:pt x="0" y="85420"/>
                  </a:lnTo>
                  <a:lnTo>
                    <a:pt x="0" y="85265"/>
                  </a:lnTo>
                  <a:lnTo>
                    <a:pt x="0" y="85265"/>
                  </a:lnTo>
                  <a:lnTo>
                    <a:pt x="1708" y="81126"/>
                  </a:lnTo>
                  <a:lnTo>
                    <a:pt x="5329" y="72330"/>
                  </a:lnTo>
                  <a:lnTo>
                    <a:pt x="7295" y="67519"/>
                  </a:lnTo>
                  <a:lnTo>
                    <a:pt x="9003" y="63121"/>
                  </a:lnTo>
                  <a:lnTo>
                    <a:pt x="10244" y="59758"/>
                  </a:lnTo>
                  <a:lnTo>
                    <a:pt x="10658" y="58568"/>
                  </a:lnTo>
                  <a:lnTo>
                    <a:pt x="10814" y="57844"/>
                  </a:lnTo>
                  <a:lnTo>
                    <a:pt x="10814" y="57844"/>
                  </a:lnTo>
                  <a:lnTo>
                    <a:pt x="10969" y="56602"/>
                  </a:lnTo>
                  <a:lnTo>
                    <a:pt x="11124" y="55309"/>
                  </a:lnTo>
                  <a:lnTo>
                    <a:pt x="11176" y="53912"/>
                  </a:lnTo>
                  <a:lnTo>
                    <a:pt x="11227" y="52515"/>
                  </a:lnTo>
                  <a:lnTo>
                    <a:pt x="11176" y="51118"/>
                  </a:lnTo>
                  <a:lnTo>
                    <a:pt x="11176" y="49618"/>
                  </a:lnTo>
                  <a:lnTo>
                    <a:pt x="11020" y="46565"/>
                  </a:lnTo>
                  <a:lnTo>
                    <a:pt x="10814" y="43305"/>
                  </a:lnTo>
                  <a:lnTo>
                    <a:pt x="10503" y="39994"/>
                  </a:lnTo>
                  <a:lnTo>
                    <a:pt x="9882" y="33010"/>
                  </a:lnTo>
                  <a:lnTo>
                    <a:pt x="9624" y="29388"/>
                  </a:lnTo>
                  <a:lnTo>
                    <a:pt x="9417" y="25663"/>
                  </a:lnTo>
                  <a:lnTo>
                    <a:pt x="9261" y="21938"/>
                  </a:lnTo>
                  <a:lnTo>
                    <a:pt x="9261" y="20075"/>
                  </a:lnTo>
                  <a:lnTo>
                    <a:pt x="9261" y="18161"/>
                  </a:lnTo>
                  <a:lnTo>
                    <a:pt x="9313" y="16298"/>
                  </a:lnTo>
                  <a:lnTo>
                    <a:pt x="9417" y="14384"/>
                  </a:lnTo>
                  <a:lnTo>
                    <a:pt x="9520" y="12521"/>
                  </a:lnTo>
                  <a:lnTo>
                    <a:pt x="9675" y="10607"/>
                  </a:lnTo>
                  <a:lnTo>
                    <a:pt x="9934" y="8693"/>
                  </a:lnTo>
                  <a:lnTo>
                    <a:pt x="10193" y="6830"/>
                  </a:lnTo>
                  <a:lnTo>
                    <a:pt x="10503" y="4968"/>
                  </a:lnTo>
                  <a:lnTo>
                    <a:pt x="10917" y="3105"/>
                  </a:lnTo>
                  <a:lnTo>
                    <a:pt x="10917" y="3105"/>
                  </a:lnTo>
                  <a:lnTo>
                    <a:pt x="11020" y="2639"/>
                  </a:lnTo>
                  <a:lnTo>
                    <a:pt x="11176" y="2277"/>
                  </a:lnTo>
                  <a:lnTo>
                    <a:pt x="11331" y="1915"/>
                  </a:lnTo>
                  <a:lnTo>
                    <a:pt x="11486" y="1605"/>
                  </a:lnTo>
                  <a:lnTo>
                    <a:pt x="11693" y="1294"/>
                  </a:lnTo>
                  <a:lnTo>
                    <a:pt x="11900" y="1036"/>
                  </a:lnTo>
                  <a:lnTo>
                    <a:pt x="12159" y="829"/>
                  </a:lnTo>
                  <a:lnTo>
                    <a:pt x="12417" y="622"/>
                  </a:lnTo>
                  <a:lnTo>
                    <a:pt x="12676" y="466"/>
                  </a:lnTo>
                  <a:lnTo>
                    <a:pt x="12935" y="311"/>
                  </a:lnTo>
                  <a:lnTo>
                    <a:pt x="13556" y="104"/>
                  </a:lnTo>
                  <a:lnTo>
                    <a:pt x="14228" y="1"/>
                  </a:lnTo>
                  <a:lnTo>
                    <a:pt x="14953" y="1"/>
                  </a:lnTo>
                  <a:lnTo>
                    <a:pt x="15729" y="104"/>
                  </a:lnTo>
                  <a:lnTo>
                    <a:pt x="16505" y="260"/>
                  </a:lnTo>
                  <a:lnTo>
                    <a:pt x="17333" y="518"/>
                  </a:lnTo>
                  <a:lnTo>
                    <a:pt x="18160" y="829"/>
                  </a:lnTo>
                  <a:lnTo>
                    <a:pt x="19040" y="1191"/>
                  </a:lnTo>
                  <a:lnTo>
                    <a:pt x="19919" y="1605"/>
                  </a:lnTo>
                  <a:lnTo>
                    <a:pt x="20799" y="2019"/>
                  </a:lnTo>
                  <a:lnTo>
                    <a:pt x="21679" y="2536"/>
                  </a:lnTo>
                  <a:lnTo>
                    <a:pt x="23438" y="3571"/>
                  </a:lnTo>
                  <a:lnTo>
                    <a:pt x="25093" y="4709"/>
                  </a:lnTo>
                  <a:lnTo>
                    <a:pt x="26645" y="5795"/>
                  </a:lnTo>
                  <a:lnTo>
                    <a:pt x="28042" y="6830"/>
                  </a:lnTo>
                  <a:lnTo>
                    <a:pt x="30060" y="8434"/>
                  </a:lnTo>
                  <a:lnTo>
                    <a:pt x="30836" y="9107"/>
                  </a:lnTo>
                  <a:lnTo>
                    <a:pt x="35648" y="1257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4" name="Google Shape;5254;p33"/>
            <p:cNvSpPr/>
            <p:nvPr/>
          </p:nvSpPr>
          <p:spPr>
            <a:xfrm>
              <a:off x="1901500" y="3032100"/>
              <a:ext cx="2600" cy="142300"/>
            </a:xfrm>
            <a:custGeom>
              <a:avLst/>
              <a:gdLst/>
              <a:ahLst/>
              <a:cxnLst/>
              <a:rect l="l" t="t" r="r" b="b"/>
              <a:pathLst>
                <a:path w="104" h="5692" extrusionOk="0">
                  <a:moveTo>
                    <a:pt x="0" y="0"/>
                  </a:moveTo>
                  <a:lnTo>
                    <a:pt x="0" y="4967"/>
                  </a:lnTo>
                  <a:lnTo>
                    <a:pt x="104" y="5691"/>
                  </a:lnTo>
                  <a:lnTo>
                    <a:pt x="52" y="2794"/>
                  </a:lnTo>
                  <a:lnTo>
                    <a:pt x="0" y="0"/>
                  </a:lnTo>
                  <a:close/>
                </a:path>
              </a:pathLst>
            </a:custGeom>
            <a:solidFill>
              <a:srgbClr val="616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5" name="Google Shape;5255;p33"/>
            <p:cNvSpPr/>
            <p:nvPr/>
          </p:nvSpPr>
          <p:spPr>
            <a:xfrm>
              <a:off x="1901500" y="3032100"/>
              <a:ext cx="2600" cy="142300"/>
            </a:xfrm>
            <a:custGeom>
              <a:avLst/>
              <a:gdLst/>
              <a:ahLst/>
              <a:cxnLst/>
              <a:rect l="l" t="t" r="r" b="b"/>
              <a:pathLst>
                <a:path w="104" h="5692" fill="none" extrusionOk="0">
                  <a:moveTo>
                    <a:pt x="0" y="0"/>
                  </a:moveTo>
                  <a:lnTo>
                    <a:pt x="0" y="0"/>
                  </a:lnTo>
                  <a:lnTo>
                    <a:pt x="0" y="4967"/>
                  </a:lnTo>
                  <a:lnTo>
                    <a:pt x="104" y="5691"/>
                  </a:lnTo>
                  <a:lnTo>
                    <a:pt x="104" y="5691"/>
                  </a:lnTo>
                  <a:lnTo>
                    <a:pt x="52" y="2794"/>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6" name="Google Shape;5256;p33"/>
            <p:cNvSpPr/>
            <p:nvPr/>
          </p:nvSpPr>
          <p:spPr>
            <a:xfrm>
              <a:off x="1848475" y="2743650"/>
              <a:ext cx="53050" cy="412625"/>
            </a:xfrm>
            <a:custGeom>
              <a:avLst/>
              <a:gdLst/>
              <a:ahLst/>
              <a:cxnLst/>
              <a:rect l="l" t="t" r="r" b="b"/>
              <a:pathLst>
                <a:path w="2122" h="16505" extrusionOk="0">
                  <a:moveTo>
                    <a:pt x="0" y="1"/>
                  </a:moveTo>
                  <a:lnTo>
                    <a:pt x="2121" y="16505"/>
                  </a:lnTo>
                  <a:lnTo>
                    <a:pt x="2121" y="11538"/>
                  </a:lnTo>
                  <a:lnTo>
                    <a:pt x="2070" y="9158"/>
                  </a:lnTo>
                  <a:lnTo>
                    <a:pt x="2070" y="6830"/>
                  </a:lnTo>
                  <a:lnTo>
                    <a:pt x="1552" y="5433"/>
                  </a:lnTo>
                  <a:lnTo>
                    <a:pt x="1087" y="4140"/>
                  </a:lnTo>
                  <a:lnTo>
                    <a:pt x="724" y="3001"/>
                  </a:lnTo>
                  <a:lnTo>
                    <a:pt x="414" y="1967"/>
                  </a:lnTo>
                  <a:lnTo>
                    <a:pt x="104" y="518"/>
                  </a:lnTo>
                  <a:lnTo>
                    <a:pt x="0" y="1"/>
                  </a:lnTo>
                  <a:close/>
                </a:path>
              </a:pathLst>
            </a:custGeom>
            <a:solidFill>
              <a:srgbClr val="1B1B1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7" name="Google Shape;5257;p33"/>
            <p:cNvSpPr/>
            <p:nvPr/>
          </p:nvSpPr>
          <p:spPr>
            <a:xfrm>
              <a:off x="1848475" y="2743650"/>
              <a:ext cx="53050" cy="412625"/>
            </a:xfrm>
            <a:custGeom>
              <a:avLst/>
              <a:gdLst/>
              <a:ahLst/>
              <a:cxnLst/>
              <a:rect l="l" t="t" r="r" b="b"/>
              <a:pathLst>
                <a:path w="2122" h="16505" fill="none" extrusionOk="0">
                  <a:moveTo>
                    <a:pt x="0" y="1"/>
                  </a:moveTo>
                  <a:lnTo>
                    <a:pt x="2121" y="16505"/>
                  </a:lnTo>
                  <a:lnTo>
                    <a:pt x="2121" y="16505"/>
                  </a:lnTo>
                  <a:lnTo>
                    <a:pt x="2121" y="11538"/>
                  </a:lnTo>
                  <a:lnTo>
                    <a:pt x="2121" y="11538"/>
                  </a:lnTo>
                  <a:lnTo>
                    <a:pt x="2070" y="9158"/>
                  </a:lnTo>
                  <a:lnTo>
                    <a:pt x="2070" y="6830"/>
                  </a:lnTo>
                  <a:lnTo>
                    <a:pt x="2070" y="6830"/>
                  </a:lnTo>
                  <a:lnTo>
                    <a:pt x="1552" y="5433"/>
                  </a:lnTo>
                  <a:lnTo>
                    <a:pt x="1087" y="4140"/>
                  </a:lnTo>
                  <a:lnTo>
                    <a:pt x="724" y="3001"/>
                  </a:lnTo>
                  <a:lnTo>
                    <a:pt x="414" y="1967"/>
                  </a:lnTo>
                  <a:lnTo>
                    <a:pt x="104" y="518"/>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8" name="Google Shape;5258;p33"/>
            <p:cNvSpPr/>
            <p:nvPr/>
          </p:nvSpPr>
          <p:spPr>
            <a:xfrm>
              <a:off x="2157600" y="1047950"/>
              <a:ext cx="275525" cy="455300"/>
            </a:xfrm>
            <a:custGeom>
              <a:avLst/>
              <a:gdLst/>
              <a:ahLst/>
              <a:cxnLst/>
              <a:rect l="l" t="t" r="r" b="b"/>
              <a:pathLst>
                <a:path w="11021" h="18212" extrusionOk="0">
                  <a:moveTo>
                    <a:pt x="4398" y="0"/>
                  </a:moveTo>
                  <a:lnTo>
                    <a:pt x="3829" y="155"/>
                  </a:lnTo>
                  <a:lnTo>
                    <a:pt x="3312" y="362"/>
                  </a:lnTo>
                  <a:lnTo>
                    <a:pt x="2846" y="673"/>
                  </a:lnTo>
                  <a:lnTo>
                    <a:pt x="2639" y="880"/>
                  </a:lnTo>
                  <a:lnTo>
                    <a:pt x="2432" y="1138"/>
                  </a:lnTo>
                  <a:lnTo>
                    <a:pt x="2277" y="1449"/>
                  </a:lnTo>
                  <a:lnTo>
                    <a:pt x="2122" y="1759"/>
                  </a:lnTo>
                  <a:lnTo>
                    <a:pt x="1863" y="2587"/>
                  </a:lnTo>
                  <a:lnTo>
                    <a:pt x="1656" y="3518"/>
                  </a:lnTo>
                  <a:lnTo>
                    <a:pt x="1501" y="4605"/>
                  </a:lnTo>
                  <a:lnTo>
                    <a:pt x="1346" y="5795"/>
                  </a:lnTo>
                  <a:lnTo>
                    <a:pt x="1190" y="8278"/>
                  </a:lnTo>
                  <a:lnTo>
                    <a:pt x="1035" y="10813"/>
                  </a:lnTo>
                  <a:lnTo>
                    <a:pt x="828" y="13245"/>
                  </a:lnTo>
                  <a:lnTo>
                    <a:pt x="673" y="14332"/>
                  </a:lnTo>
                  <a:lnTo>
                    <a:pt x="518" y="15366"/>
                  </a:lnTo>
                  <a:lnTo>
                    <a:pt x="259" y="16194"/>
                  </a:lnTo>
                  <a:lnTo>
                    <a:pt x="156" y="16608"/>
                  </a:lnTo>
                  <a:lnTo>
                    <a:pt x="0" y="16918"/>
                  </a:lnTo>
                  <a:lnTo>
                    <a:pt x="5278" y="18212"/>
                  </a:lnTo>
                  <a:lnTo>
                    <a:pt x="6675" y="14383"/>
                  </a:lnTo>
                  <a:lnTo>
                    <a:pt x="6830" y="11538"/>
                  </a:lnTo>
                  <a:lnTo>
                    <a:pt x="7347" y="11952"/>
                  </a:lnTo>
                  <a:lnTo>
                    <a:pt x="7865" y="12262"/>
                  </a:lnTo>
                  <a:lnTo>
                    <a:pt x="8279" y="12521"/>
                  </a:lnTo>
                  <a:lnTo>
                    <a:pt x="8641" y="12624"/>
                  </a:lnTo>
                  <a:lnTo>
                    <a:pt x="8951" y="12676"/>
                  </a:lnTo>
                  <a:lnTo>
                    <a:pt x="9262" y="12624"/>
                  </a:lnTo>
                  <a:lnTo>
                    <a:pt x="9469" y="12521"/>
                  </a:lnTo>
                  <a:lnTo>
                    <a:pt x="9676" y="12314"/>
                  </a:lnTo>
                  <a:lnTo>
                    <a:pt x="9882" y="12107"/>
                  </a:lnTo>
                  <a:lnTo>
                    <a:pt x="9986" y="11796"/>
                  </a:lnTo>
                  <a:lnTo>
                    <a:pt x="10089" y="11434"/>
                  </a:lnTo>
                  <a:lnTo>
                    <a:pt x="10193" y="11020"/>
                  </a:lnTo>
                  <a:lnTo>
                    <a:pt x="10296" y="10089"/>
                  </a:lnTo>
                  <a:lnTo>
                    <a:pt x="10348" y="9054"/>
                  </a:lnTo>
                  <a:lnTo>
                    <a:pt x="10400" y="7864"/>
                  </a:lnTo>
                  <a:lnTo>
                    <a:pt x="10452" y="7709"/>
                  </a:lnTo>
                  <a:lnTo>
                    <a:pt x="10710" y="7709"/>
                  </a:lnTo>
                  <a:lnTo>
                    <a:pt x="11021" y="7657"/>
                  </a:lnTo>
                  <a:lnTo>
                    <a:pt x="10969" y="7450"/>
                  </a:lnTo>
                  <a:lnTo>
                    <a:pt x="10917" y="7192"/>
                  </a:lnTo>
                  <a:lnTo>
                    <a:pt x="10710" y="6312"/>
                  </a:lnTo>
                  <a:lnTo>
                    <a:pt x="10555" y="5640"/>
                  </a:lnTo>
                  <a:lnTo>
                    <a:pt x="10400" y="4812"/>
                  </a:lnTo>
                  <a:lnTo>
                    <a:pt x="10245" y="3725"/>
                  </a:lnTo>
                  <a:lnTo>
                    <a:pt x="10141" y="2432"/>
                  </a:lnTo>
                  <a:lnTo>
                    <a:pt x="10038" y="2173"/>
                  </a:lnTo>
                  <a:lnTo>
                    <a:pt x="9882" y="1914"/>
                  </a:lnTo>
                  <a:lnTo>
                    <a:pt x="9624" y="1656"/>
                  </a:lnTo>
                  <a:lnTo>
                    <a:pt x="9262" y="1397"/>
                  </a:lnTo>
                  <a:lnTo>
                    <a:pt x="8899" y="1138"/>
                  </a:lnTo>
                  <a:lnTo>
                    <a:pt x="8382" y="880"/>
                  </a:lnTo>
                  <a:lnTo>
                    <a:pt x="7916" y="621"/>
                  </a:lnTo>
                  <a:lnTo>
                    <a:pt x="7347" y="414"/>
                  </a:lnTo>
                  <a:lnTo>
                    <a:pt x="6778" y="207"/>
                  </a:lnTo>
                  <a:lnTo>
                    <a:pt x="6157" y="104"/>
                  </a:lnTo>
                  <a:lnTo>
                    <a:pt x="5588"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9" name="Google Shape;5259;p33"/>
            <p:cNvSpPr/>
            <p:nvPr/>
          </p:nvSpPr>
          <p:spPr>
            <a:xfrm>
              <a:off x="2157600" y="1047950"/>
              <a:ext cx="275525" cy="455300"/>
            </a:xfrm>
            <a:custGeom>
              <a:avLst/>
              <a:gdLst/>
              <a:ahLst/>
              <a:cxnLst/>
              <a:rect l="l" t="t" r="r" b="b"/>
              <a:pathLst>
                <a:path w="11021" h="18212" fill="none" extrusionOk="0">
                  <a:moveTo>
                    <a:pt x="10141" y="2432"/>
                  </a:moveTo>
                  <a:lnTo>
                    <a:pt x="10141" y="2432"/>
                  </a:lnTo>
                  <a:lnTo>
                    <a:pt x="10245" y="3725"/>
                  </a:lnTo>
                  <a:lnTo>
                    <a:pt x="10400" y="4812"/>
                  </a:lnTo>
                  <a:lnTo>
                    <a:pt x="10555" y="5640"/>
                  </a:lnTo>
                  <a:lnTo>
                    <a:pt x="10710" y="6312"/>
                  </a:lnTo>
                  <a:lnTo>
                    <a:pt x="10917" y="7192"/>
                  </a:lnTo>
                  <a:lnTo>
                    <a:pt x="10969" y="7450"/>
                  </a:lnTo>
                  <a:lnTo>
                    <a:pt x="11021" y="7657"/>
                  </a:lnTo>
                  <a:lnTo>
                    <a:pt x="11021" y="7657"/>
                  </a:lnTo>
                  <a:lnTo>
                    <a:pt x="10710" y="7709"/>
                  </a:lnTo>
                  <a:lnTo>
                    <a:pt x="10555" y="7709"/>
                  </a:lnTo>
                  <a:lnTo>
                    <a:pt x="10555" y="7709"/>
                  </a:lnTo>
                  <a:lnTo>
                    <a:pt x="10452" y="7709"/>
                  </a:lnTo>
                  <a:lnTo>
                    <a:pt x="10400" y="7864"/>
                  </a:lnTo>
                  <a:lnTo>
                    <a:pt x="10348" y="9054"/>
                  </a:lnTo>
                  <a:lnTo>
                    <a:pt x="10348" y="9054"/>
                  </a:lnTo>
                  <a:lnTo>
                    <a:pt x="10296" y="10089"/>
                  </a:lnTo>
                  <a:lnTo>
                    <a:pt x="10193" y="11020"/>
                  </a:lnTo>
                  <a:lnTo>
                    <a:pt x="10089" y="11434"/>
                  </a:lnTo>
                  <a:lnTo>
                    <a:pt x="9986" y="11796"/>
                  </a:lnTo>
                  <a:lnTo>
                    <a:pt x="9882" y="12107"/>
                  </a:lnTo>
                  <a:lnTo>
                    <a:pt x="9676" y="12314"/>
                  </a:lnTo>
                  <a:lnTo>
                    <a:pt x="9469" y="12521"/>
                  </a:lnTo>
                  <a:lnTo>
                    <a:pt x="9262" y="12624"/>
                  </a:lnTo>
                  <a:lnTo>
                    <a:pt x="8951" y="12676"/>
                  </a:lnTo>
                  <a:lnTo>
                    <a:pt x="8641" y="12624"/>
                  </a:lnTo>
                  <a:lnTo>
                    <a:pt x="8279" y="12521"/>
                  </a:lnTo>
                  <a:lnTo>
                    <a:pt x="7865" y="12262"/>
                  </a:lnTo>
                  <a:lnTo>
                    <a:pt x="7347" y="11952"/>
                  </a:lnTo>
                  <a:lnTo>
                    <a:pt x="6830" y="11538"/>
                  </a:lnTo>
                  <a:lnTo>
                    <a:pt x="6830" y="11538"/>
                  </a:lnTo>
                  <a:lnTo>
                    <a:pt x="6675" y="14383"/>
                  </a:lnTo>
                  <a:lnTo>
                    <a:pt x="5278" y="18212"/>
                  </a:lnTo>
                  <a:lnTo>
                    <a:pt x="0" y="16918"/>
                  </a:lnTo>
                  <a:lnTo>
                    <a:pt x="0" y="16918"/>
                  </a:lnTo>
                  <a:lnTo>
                    <a:pt x="156" y="16608"/>
                  </a:lnTo>
                  <a:lnTo>
                    <a:pt x="259" y="16194"/>
                  </a:lnTo>
                  <a:lnTo>
                    <a:pt x="518" y="15366"/>
                  </a:lnTo>
                  <a:lnTo>
                    <a:pt x="673" y="14332"/>
                  </a:lnTo>
                  <a:lnTo>
                    <a:pt x="828" y="13245"/>
                  </a:lnTo>
                  <a:lnTo>
                    <a:pt x="1035" y="10813"/>
                  </a:lnTo>
                  <a:lnTo>
                    <a:pt x="1190" y="8278"/>
                  </a:lnTo>
                  <a:lnTo>
                    <a:pt x="1346" y="5795"/>
                  </a:lnTo>
                  <a:lnTo>
                    <a:pt x="1501" y="4605"/>
                  </a:lnTo>
                  <a:lnTo>
                    <a:pt x="1656" y="3518"/>
                  </a:lnTo>
                  <a:lnTo>
                    <a:pt x="1863" y="2587"/>
                  </a:lnTo>
                  <a:lnTo>
                    <a:pt x="2122" y="1759"/>
                  </a:lnTo>
                  <a:lnTo>
                    <a:pt x="2277" y="1449"/>
                  </a:lnTo>
                  <a:lnTo>
                    <a:pt x="2432" y="1138"/>
                  </a:lnTo>
                  <a:lnTo>
                    <a:pt x="2639" y="880"/>
                  </a:lnTo>
                  <a:lnTo>
                    <a:pt x="2846" y="673"/>
                  </a:lnTo>
                  <a:lnTo>
                    <a:pt x="2846" y="673"/>
                  </a:lnTo>
                  <a:lnTo>
                    <a:pt x="3312" y="362"/>
                  </a:lnTo>
                  <a:lnTo>
                    <a:pt x="3829" y="155"/>
                  </a:lnTo>
                  <a:lnTo>
                    <a:pt x="4398" y="0"/>
                  </a:lnTo>
                  <a:lnTo>
                    <a:pt x="4967" y="0"/>
                  </a:lnTo>
                  <a:lnTo>
                    <a:pt x="5588" y="0"/>
                  </a:lnTo>
                  <a:lnTo>
                    <a:pt x="6157" y="104"/>
                  </a:lnTo>
                  <a:lnTo>
                    <a:pt x="6778" y="207"/>
                  </a:lnTo>
                  <a:lnTo>
                    <a:pt x="7347" y="414"/>
                  </a:lnTo>
                  <a:lnTo>
                    <a:pt x="7916" y="621"/>
                  </a:lnTo>
                  <a:lnTo>
                    <a:pt x="8382" y="880"/>
                  </a:lnTo>
                  <a:lnTo>
                    <a:pt x="8899" y="1138"/>
                  </a:lnTo>
                  <a:lnTo>
                    <a:pt x="9262" y="1397"/>
                  </a:lnTo>
                  <a:lnTo>
                    <a:pt x="9624" y="1656"/>
                  </a:lnTo>
                  <a:lnTo>
                    <a:pt x="9882" y="1914"/>
                  </a:lnTo>
                  <a:lnTo>
                    <a:pt x="10038" y="2173"/>
                  </a:lnTo>
                  <a:lnTo>
                    <a:pt x="10141" y="243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0" name="Google Shape;5260;p33"/>
            <p:cNvSpPr/>
            <p:nvPr/>
          </p:nvSpPr>
          <p:spPr>
            <a:xfrm>
              <a:off x="2149850" y="979400"/>
              <a:ext cx="293625" cy="351825"/>
            </a:xfrm>
            <a:custGeom>
              <a:avLst/>
              <a:gdLst/>
              <a:ahLst/>
              <a:cxnLst/>
              <a:rect l="l" t="t" r="r" b="b"/>
              <a:pathLst>
                <a:path w="11745" h="14073" extrusionOk="0">
                  <a:moveTo>
                    <a:pt x="4760" y="0"/>
                  </a:moveTo>
                  <a:lnTo>
                    <a:pt x="4553" y="52"/>
                  </a:lnTo>
                  <a:lnTo>
                    <a:pt x="4294" y="103"/>
                  </a:lnTo>
                  <a:lnTo>
                    <a:pt x="4087" y="207"/>
                  </a:lnTo>
                  <a:lnTo>
                    <a:pt x="3829" y="362"/>
                  </a:lnTo>
                  <a:lnTo>
                    <a:pt x="3622" y="569"/>
                  </a:lnTo>
                  <a:lnTo>
                    <a:pt x="3467" y="828"/>
                  </a:lnTo>
                  <a:lnTo>
                    <a:pt x="3311" y="1086"/>
                  </a:lnTo>
                  <a:lnTo>
                    <a:pt x="3156" y="1397"/>
                  </a:lnTo>
                  <a:lnTo>
                    <a:pt x="3001" y="1759"/>
                  </a:lnTo>
                  <a:lnTo>
                    <a:pt x="2846" y="2070"/>
                  </a:lnTo>
                  <a:lnTo>
                    <a:pt x="2690" y="2276"/>
                  </a:lnTo>
                  <a:lnTo>
                    <a:pt x="2535" y="2432"/>
                  </a:lnTo>
                  <a:lnTo>
                    <a:pt x="2380" y="2483"/>
                  </a:lnTo>
                  <a:lnTo>
                    <a:pt x="2277" y="2587"/>
                  </a:lnTo>
                  <a:lnTo>
                    <a:pt x="1966" y="2639"/>
                  </a:lnTo>
                  <a:lnTo>
                    <a:pt x="1656" y="2690"/>
                  </a:lnTo>
                  <a:lnTo>
                    <a:pt x="1500" y="2742"/>
                  </a:lnTo>
                  <a:lnTo>
                    <a:pt x="1345" y="2794"/>
                  </a:lnTo>
                  <a:lnTo>
                    <a:pt x="1190" y="2949"/>
                  </a:lnTo>
                  <a:lnTo>
                    <a:pt x="1035" y="3104"/>
                  </a:lnTo>
                  <a:lnTo>
                    <a:pt x="828" y="3363"/>
                  </a:lnTo>
                  <a:lnTo>
                    <a:pt x="673" y="3725"/>
                  </a:lnTo>
                  <a:lnTo>
                    <a:pt x="362" y="4398"/>
                  </a:lnTo>
                  <a:lnTo>
                    <a:pt x="155" y="4967"/>
                  </a:lnTo>
                  <a:lnTo>
                    <a:pt x="52" y="5432"/>
                  </a:lnTo>
                  <a:lnTo>
                    <a:pt x="0" y="5898"/>
                  </a:lnTo>
                  <a:lnTo>
                    <a:pt x="0" y="6312"/>
                  </a:lnTo>
                  <a:lnTo>
                    <a:pt x="52" y="6622"/>
                  </a:lnTo>
                  <a:lnTo>
                    <a:pt x="104" y="6933"/>
                  </a:lnTo>
                  <a:lnTo>
                    <a:pt x="259" y="7243"/>
                  </a:lnTo>
                  <a:lnTo>
                    <a:pt x="517" y="7761"/>
                  </a:lnTo>
                  <a:lnTo>
                    <a:pt x="776" y="8278"/>
                  </a:lnTo>
                  <a:lnTo>
                    <a:pt x="880" y="8589"/>
                  </a:lnTo>
                  <a:lnTo>
                    <a:pt x="931" y="8899"/>
                  </a:lnTo>
                  <a:lnTo>
                    <a:pt x="983" y="9209"/>
                  </a:lnTo>
                  <a:lnTo>
                    <a:pt x="931" y="9623"/>
                  </a:lnTo>
                  <a:lnTo>
                    <a:pt x="828" y="10399"/>
                  </a:lnTo>
                  <a:lnTo>
                    <a:pt x="828" y="11227"/>
                  </a:lnTo>
                  <a:lnTo>
                    <a:pt x="880" y="11951"/>
                  </a:lnTo>
                  <a:lnTo>
                    <a:pt x="1087" y="12624"/>
                  </a:lnTo>
                  <a:lnTo>
                    <a:pt x="1190" y="12934"/>
                  </a:lnTo>
                  <a:lnTo>
                    <a:pt x="1345" y="13245"/>
                  </a:lnTo>
                  <a:lnTo>
                    <a:pt x="1552" y="13452"/>
                  </a:lnTo>
                  <a:lnTo>
                    <a:pt x="1759" y="13659"/>
                  </a:lnTo>
                  <a:lnTo>
                    <a:pt x="1966" y="13866"/>
                  </a:lnTo>
                  <a:lnTo>
                    <a:pt x="2225" y="13969"/>
                  </a:lnTo>
                  <a:lnTo>
                    <a:pt x="2483" y="14073"/>
                  </a:lnTo>
                  <a:lnTo>
                    <a:pt x="3104" y="14073"/>
                  </a:lnTo>
                  <a:lnTo>
                    <a:pt x="3363" y="13969"/>
                  </a:lnTo>
                  <a:lnTo>
                    <a:pt x="3673" y="13866"/>
                  </a:lnTo>
                  <a:lnTo>
                    <a:pt x="3932" y="13711"/>
                  </a:lnTo>
                  <a:lnTo>
                    <a:pt x="4191" y="13504"/>
                  </a:lnTo>
                  <a:lnTo>
                    <a:pt x="4398" y="13297"/>
                  </a:lnTo>
                  <a:lnTo>
                    <a:pt x="4812" y="12779"/>
                  </a:lnTo>
                  <a:lnTo>
                    <a:pt x="5174" y="12210"/>
                  </a:lnTo>
                  <a:lnTo>
                    <a:pt x="5433" y="11641"/>
                  </a:lnTo>
                  <a:lnTo>
                    <a:pt x="5640" y="11124"/>
                  </a:lnTo>
                  <a:lnTo>
                    <a:pt x="5691" y="10658"/>
                  </a:lnTo>
                  <a:lnTo>
                    <a:pt x="5484" y="10399"/>
                  </a:lnTo>
                  <a:lnTo>
                    <a:pt x="5329" y="10192"/>
                  </a:lnTo>
                  <a:lnTo>
                    <a:pt x="5226" y="9934"/>
                  </a:lnTo>
                  <a:lnTo>
                    <a:pt x="5174" y="9675"/>
                  </a:lnTo>
                  <a:lnTo>
                    <a:pt x="5122" y="9416"/>
                  </a:lnTo>
                  <a:lnTo>
                    <a:pt x="5174" y="9158"/>
                  </a:lnTo>
                  <a:lnTo>
                    <a:pt x="5226" y="8951"/>
                  </a:lnTo>
                  <a:lnTo>
                    <a:pt x="5381" y="8744"/>
                  </a:lnTo>
                  <a:lnTo>
                    <a:pt x="5484" y="8589"/>
                  </a:lnTo>
                  <a:lnTo>
                    <a:pt x="5640" y="8433"/>
                  </a:lnTo>
                  <a:lnTo>
                    <a:pt x="5846" y="8382"/>
                  </a:lnTo>
                  <a:lnTo>
                    <a:pt x="6053" y="8330"/>
                  </a:lnTo>
                  <a:lnTo>
                    <a:pt x="6260" y="8330"/>
                  </a:lnTo>
                  <a:lnTo>
                    <a:pt x="6467" y="8433"/>
                  </a:lnTo>
                  <a:lnTo>
                    <a:pt x="6726" y="8589"/>
                  </a:lnTo>
                  <a:lnTo>
                    <a:pt x="6933" y="8847"/>
                  </a:lnTo>
                  <a:lnTo>
                    <a:pt x="7709" y="8847"/>
                  </a:lnTo>
                  <a:lnTo>
                    <a:pt x="7916" y="8744"/>
                  </a:lnTo>
                  <a:lnTo>
                    <a:pt x="8071" y="8640"/>
                  </a:lnTo>
                  <a:lnTo>
                    <a:pt x="8123" y="8485"/>
                  </a:lnTo>
                  <a:lnTo>
                    <a:pt x="8175" y="8278"/>
                  </a:lnTo>
                  <a:lnTo>
                    <a:pt x="8175" y="7554"/>
                  </a:lnTo>
                  <a:lnTo>
                    <a:pt x="8226" y="7192"/>
                  </a:lnTo>
                  <a:lnTo>
                    <a:pt x="8330" y="6985"/>
                  </a:lnTo>
                  <a:lnTo>
                    <a:pt x="8537" y="6829"/>
                  </a:lnTo>
                  <a:lnTo>
                    <a:pt x="8796" y="6726"/>
                  </a:lnTo>
                  <a:lnTo>
                    <a:pt x="9365" y="6519"/>
                  </a:lnTo>
                  <a:lnTo>
                    <a:pt x="9727" y="6364"/>
                  </a:lnTo>
                  <a:lnTo>
                    <a:pt x="10089" y="6157"/>
                  </a:lnTo>
                  <a:lnTo>
                    <a:pt x="10865" y="5639"/>
                  </a:lnTo>
                  <a:lnTo>
                    <a:pt x="11175" y="5381"/>
                  </a:lnTo>
                  <a:lnTo>
                    <a:pt x="11486" y="5122"/>
                  </a:lnTo>
                  <a:lnTo>
                    <a:pt x="11641" y="4812"/>
                  </a:lnTo>
                  <a:lnTo>
                    <a:pt x="11693" y="4656"/>
                  </a:lnTo>
                  <a:lnTo>
                    <a:pt x="11745" y="4501"/>
                  </a:lnTo>
                  <a:lnTo>
                    <a:pt x="11745" y="4294"/>
                  </a:lnTo>
                  <a:lnTo>
                    <a:pt x="11693" y="4087"/>
                  </a:lnTo>
                  <a:lnTo>
                    <a:pt x="11589" y="3880"/>
                  </a:lnTo>
                  <a:lnTo>
                    <a:pt x="11486" y="3622"/>
                  </a:lnTo>
                  <a:lnTo>
                    <a:pt x="11175" y="3156"/>
                  </a:lnTo>
                  <a:lnTo>
                    <a:pt x="10969" y="2846"/>
                  </a:lnTo>
                  <a:lnTo>
                    <a:pt x="10762" y="2587"/>
                  </a:lnTo>
                  <a:lnTo>
                    <a:pt x="10555" y="2173"/>
                  </a:lnTo>
                  <a:lnTo>
                    <a:pt x="10399" y="1604"/>
                  </a:lnTo>
                  <a:lnTo>
                    <a:pt x="10296" y="1293"/>
                  </a:lnTo>
                  <a:lnTo>
                    <a:pt x="10141" y="1035"/>
                  </a:lnTo>
                  <a:lnTo>
                    <a:pt x="9986" y="828"/>
                  </a:lnTo>
                  <a:lnTo>
                    <a:pt x="9882" y="776"/>
                  </a:lnTo>
                  <a:lnTo>
                    <a:pt x="9779" y="724"/>
                  </a:lnTo>
                  <a:lnTo>
                    <a:pt x="9468" y="724"/>
                  </a:lnTo>
                  <a:lnTo>
                    <a:pt x="9106" y="931"/>
                  </a:lnTo>
                  <a:lnTo>
                    <a:pt x="8744" y="1190"/>
                  </a:lnTo>
                  <a:lnTo>
                    <a:pt x="8433" y="1449"/>
                  </a:lnTo>
                  <a:lnTo>
                    <a:pt x="8226" y="1656"/>
                  </a:lnTo>
                  <a:lnTo>
                    <a:pt x="8019" y="1811"/>
                  </a:lnTo>
                  <a:lnTo>
                    <a:pt x="7813" y="1811"/>
                  </a:lnTo>
                  <a:lnTo>
                    <a:pt x="7554" y="1759"/>
                  </a:lnTo>
                  <a:lnTo>
                    <a:pt x="7243" y="1500"/>
                  </a:lnTo>
                  <a:lnTo>
                    <a:pt x="6829" y="1086"/>
                  </a:lnTo>
                  <a:lnTo>
                    <a:pt x="6312" y="621"/>
                  </a:lnTo>
                  <a:lnTo>
                    <a:pt x="5795" y="259"/>
                  </a:lnTo>
                  <a:lnTo>
                    <a:pt x="5536" y="155"/>
                  </a:lnTo>
                  <a:lnTo>
                    <a:pt x="5277" y="52"/>
                  </a:lnTo>
                  <a:lnTo>
                    <a:pt x="5019" y="0"/>
                  </a:lnTo>
                  <a:close/>
                </a:path>
              </a:pathLst>
            </a:custGeom>
            <a:solidFill>
              <a:srgbClr val="6D35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1" name="Google Shape;5261;p33"/>
            <p:cNvSpPr/>
            <p:nvPr/>
          </p:nvSpPr>
          <p:spPr>
            <a:xfrm>
              <a:off x="2258500" y="1311800"/>
              <a:ext cx="69850" cy="94450"/>
            </a:xfrm>
            <a:custGeom>
              <a:avLst/>
              <a:gdLst/>
              <a:ahLst/>
              <a:cxnLst/>
              <a:rect l="l" t="t" r="r" b="b"/>
              <a:pathLst>
                <a:path w="2794" h="3778" extrusionOk="0">
                  <a:moveTo>
                    <a:pt x="1552" y="1"/>
                  </a:moveTo>
                  <a:lnTo>
                    <a:pt x="1345" y="52"/>
                  </a:lnTo>
                  <a:lnTo>
                    <a:pt x="1138" y="104"/>
                  </a:lnTo>
                  <a:lnTo>
                    <a:pt x="621" y="622"/>
                  </a:lnTo>
                  <a:lnTo>
                    <a:pt x="259" y="1087"/>
                  </a:lnTo>
                  <a:lnTo>
                    <a:pt x="104" y="1294"/>
                  </a:lnTo>
                  <a:lnTo>
                    <a:pt x="52" y="1501"/>
                  </a:lnTo>
                  <a:lnTo>
                    <a:pt x="0" y="1656"/>
                  </a:lnTo>
                  <a:lnTo>
                    <a:pt x="0" y="1863"/>
                  </a:lnTo>
                  <a:lnTo>
                    <a:pt x="52" y="2174"/>
                  </a:lnTo>
                  <a:lnTo>
                    <a:pt x="259" y="2484"/>
                  </a:lnTo>
                  <a:lnTo>
                    <a:pt x="466" y="2846"/>
                  </a:lnTo>
                  <a:lnTo>
                    <a:pt x="724" y="3157"/>
                  </a:lnTo>
                  <a:lnTo>
                    <a:pt x="1656" y="3467"/>
                  </a:lnTo>
                  <a:lnTo>
                    <a:pt x="2587" y="3778"/>
                  </a:lnTo>
                  <a:lnTo>
                    <a:pt x="2639" y="3208"/>
                  </a:lnTo>
                  <a:lnTo>
                    <a:pt x="2794" y="984"/>
                  </a:lnTo>
                  <a:lnTo>
                    <a:pt x="2380" y="466"/>
                  </a:lnTo>
                  <a:lnTo>
                    <a:pt x="2070" y="208"/>
                  </a:lnTo>
                  <a:lnTo>
                    <a:pt x="1759" y="52"/>
                  </a:lnTo>
                  <a:lnTo>
                    <a:pt x="1552" y="1"/>
                  </a:lnTo>
                  <a:close/>
                </a:path>
              </a:pathLst>
            </a:custGeom>
            <a:solidFill>
              <a:srgbClr val="CE97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2" name="Google Shape;5262;p33"/>
            <p:cNvSpPr/>
            <p:nvPr/>
          </p:nvSpPr>
          <p:spPr>
            <a:xfrm>
              <a:off x="2258500" y="1311800"/>
              <a:ext cx="69850" cy="94450"/>
            </a:xfrm>
            <a:custGeom>
              <a:avLst/>
              <a:gdLst/>
              <a:ahLst/>
              <a:cxnLst/>
              <a:rect l="l" t="t" r="r" b="b"/>
              <a:pathLst>
                <a:path w="2794" h="3778" fill="none" extrusionOk="0">
                  <a:moveTo>
                    <a:pt x="1552" y="1"/>
                  </a:moveTo>
                  <a:lnTo>
                    <a:pt x="1552" y="1"/>
                  </a:lnTo>
                  <a:lnTo>
                    <a:pt x="1345" y="52"/>
                  </a:lnTo>
                  <a:lnTo>
                    <a:pt x="1138" y="104"/>
                  </a:lnTo>
                  <a:lnTo>
                    <a:pt x="1138" y="104"/>
                  </a:lnTo>
                  <a:lnTo>
                    <a:pt x="621" y="622"/>
                  </a:lnTo>
                  <a:lnTo>
                    <a:pt x="259" y="1087"/>
                  </a:lnTo>
                  <a:lnTo>
                    <a:pt x="104" y="1294"/>
                  </a:lnTo>
                  <a:lnTo>
                    <a:pt x="52" y="1501"/>
                  </a:lnTo>
                  <a:lnTo>
                    <a:pt x="0" y="1656"/>
                  </a:lnTo>
                  <a:lnTo>
                    <a:pt x="0" y="1863"/>
                  </a:lnTo>
                  <a:lnTo>
                    <a:pt x="52" y="2174"/>
                  </a:lnTo>
                  <a:lnTo>
                    <a:pt x="259" y="2484"/>
                  </a:lnTo>
                  <a:lnTo>
                    <a:pt x="466" y="2846"/>
                  </a:lnTo>
                  <a:lnTo>
                    <a:pt x="724" y="3157"/>
                  </a:lnTo>
                  <a:lnTo>
                    <a:pt x="724" y="3157"/>
                  </a:lnTo>
                  <a:lnTo>
                    <a:pt x="1656" y="3467"/>
                  </a:lnTo>
                  <a:lnTo>
                    <a:pt x="2587" y="3778"/>
                  </a:lnTo>
                  <a:lnTo>
                    <a:pt x="2587" y="3778"/>
                  </a:lnTo>
                  <a:lnTo>
                    <a:pt x="2639" y="3208"/>
                  </a:lnTo>
                  <a:lnTo>
                    <a:pt x="2794" y="984"/>
                  </a:lnTo>
                  <a:lnTo>
                    <a:pt x="2794" y="984"/>
                  </a:lnTo>
                  <a:lnTo>
                    <a:pt x="2380" y="466"/>
                  </a:lnTo>
                  <a:lnTo>
                    <a:pt x="2070" y="208"/>
                  </a:lnTo>
                  <a:lnTo>
                    <a:pt x="1759" y="52"/>
                  </a:lnTo>
                  <a:lnTo>
                    <a:pt x="155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3" name="Google Shape;5263;p33"/>
            <p:cNvSpPr/>
            <p:nvPr/>
          </p:nvSpPr>
          <p:spPr>
            <a:xfrm>
              <a:off x="1575550" y="1364825"/>
              <a:ext cx="1825075" cy="1117575"/>
            </a:xfrm>
            <a:custGeom>
              <a:avLst/>
              <a:gdLst/>
              <a:ahLst/>
              <a:cxnLst/>
              <a:rect l="l" t="t" r="r" b="b"/>
              <a:pathLst>
                <a:path w="73003" h="44703" extrusionOk="0">
                  <a:moveTo>
                    <a:pt x="22041" y="1"/>
                  </a:moveTo>
                  <a:lnTo>
                    <a:pt x="21730" y="53"/>
                  </a:lnTo>
                  <a:lnTo>
                    <a:pt x="21316" y="156"/>
                  </a:lnTo>
                  <a:lnTo>
                    <a:pt x="20230" y="518"/>
                  </a:lnTo>
                  <a:lnTo>
                    <a:pt x="18936" y="1087"/>
                  </a:lnTo>
                  <a:lnTo>
                    <a:pt x="17488" y="1812"/>
                  </a:lnTo>
                  <a:lnTo>
                    <a:pt x="16763" y="2226"/>
                  </a:lnTo>
                  <a:lnTo>
                    <a:pt x="15987" y="2691"/>
                  </a:lnTo>
                  <a:lnTo>
                    <a:pt x="15263" y="3157"/>
                  </a:lnTo>
                  <a:lnTo>
                    <a:pt x="14590" y="3674"/>
                  </a:lnTo>
                  <a:lnTo>
                    <a:pt x="13918" y="4243"/>
                  </a:lnTo>
                  <a:lnTo>
                    <a:pt x="13297" y="4761"/>
                  </a:lnTo>
                  <a:lnTo>
                    <a:pt x="12728" y="5382"/>
                  </a:lnTo>
                  <a:lnTo>
                    <a:pt x="12262" y="5951"/>
                  </a:lnTo>
                  <a:lnTo>
                    <a:pt x="11848" y="6675"/>
                  </a:lnTo>
                  <a:lnTo>
                    <a:pt x="11227" y="7865"/>
                  </a:lnTo>
                  <a:lnTo>
                    <a:pt x="10503" y="9417"/>
                  </a:lnTo>
                  <a:lnTo>
                    <a:pt x="9675" y="11332"/>
                  </a:lnTo>
                  <a:lnTo>
                    <a:pt x="7761" y="15884"/>
                  </a:lnTo>
                  <a:lnTo>
                    <a:pt x="5691" y="21007"/>
                  </a:lnTo>
                  <a:lnTo>
                    <a:pt x="3725" y="26180"/>
                  </a:lnTo>
                  <a:lnTo>
                    <a:pt x="1966" y="30992"/>
                  </a:lnTo>
                  <a:lnTo>
                    <a:pt x="1242" y="33061"/>
                  </a:lnTo>
                  <a:lnTo>
                    <a:pt x="673" y="34821"/>
                  </a:lnTo>
                  <a:lnTo>
                    <a:pt x="207" y="36217"/>
                  </a:lnTo>
                  <a:lnTo>
                    <a:pt x="0" y="37200"/>
                  </a:lnTo>
                  <a:lnTo>
                    <a:pt x="0" y="37614"/>
                  </a:lnTo>
                  <a:lnTo>
                    <a:pt x="104" y="37977"/>
                  </a:lnTo>
                  <a:lnTo>
                    <a:pt x="311" y="38390"/>
                  </a:lnTo>
                  <a:lnTo>
                    <a:pt x="621" y="38804"/>
                  </a:lnTo>
                  <a:lnTo>
                    <a:pt x="1035" y="39218"/>
                  </a:lnTo>
                  <a:lnTo>
                    <a:pt x="1501" y="39632"/>
                  </a:lnTo>
                  <a:lnTo>
                    <a:pt x="2070" y="40046"/>
                  </a:lnTo>
                  <a:lnTo>
                    <a:pt x="2742" y="40460"/>
                  </a:lnTo>
                  <a:lnTo>
                    <a:pt x="3467" y="40874"/>
                  </a:lnTo>
                  <a:lnTo>
                    <a:pt x="4243" y="41288"/>
                  </a:lnTo>
                  <a:lnTo>
                    <a:pt x="5071" y="41650"/>
                  </a:lnTo>
                  <a:lnTo>
                    <a:pt x="6002" y="42064"/>
                  </a:lnTo>
                  <a:lnTo>
                    <a:pt x="6933" y="42426"/>
                  </a:lnTo>
                  <a:lnTo>
                    <a:pt x="7916" y="42736"/>
                  </a:lnTo>
                  <a:lnTo>
                    <a:pt x="10037" y="43357"/>
                  </a:lnTo>
                  <a:lnTo>
                    <a:pt x="11124" y="43668"/>
                  </a:lnTo>
                  <a:lnTo>
                    <a:pt x="12210" y="43926"/>
                  </a:lnTo>
                  <a:lnTo>
                    <a:pt x="13349" y="44133"/>
                  </a:lnTo>
                  <a:lnTo>
                    <a:pt x="14487" y="44340"/>
                  </a:lnTo>
                  <a:lnTo>
                    <a:pt x="15625" y="44496"/>
                  </a:lnTo>
                  <a:lnTo>
                    <a:pt x="16815" y="44599"/>
                  </a:lnTo>
                  <a:lnTo>
                    <a:pt x="17953" y="44651"/>
                  </a:lnTo>
                  <a:lnTo>
                    <a:pt x="19092" y="44702"/>
                  </a:lnTo>
                  <a:lnTo>
                    <a:pt x="20178" y="44702"/>
                  </a:lnTo>
                  <a:lnTo>
                    <a:pt x="21265" y="44651"/>
                  </a:lnTo>
                  <a:lnTo>
                    <a:pt x="22351" y="44547"/>
                  </a:lnTo>
                  <a:lnTo>
                    <a:pt x="23386" y="44392"/>
                  </a:lnTo>
                  <a:lnTo>
                    <a:pt x="24369" y="44185"/>
                  </a:lnTo>
                  <a:lnTo>
                    <a:pt x="25352" y="43926"/>
                  </a:lnTo>
                  <a:lnTo>
                    <a:pt x="26232" y="43616"/>
                  </a:lnTo>
                  <a:lnTo>
                    <a:pt x="27111" y="43254"/>
                  </a:lnTo>
                  <a:lnTo>
                    <a:pt x="27318" y="40770"/>
                  </a:lnTo>
                  <a:lnTo>
                    <a:pt x="27577" y="38546"/>
                  </a:lnTo>
                  <a:lnTo>
                    <a:pt x="27835" y="36476"/>
                  </a:lnTo>
                  <a:lnTo>
                    <a:pt x="28094" y="34562"/>
                  </a:lnTo>
                  <a:lnTo>
                    <a:pt x="28405" y="32803"/>
                  </a:lnTo>
                  <a:lnTo>
                    <a:pt x="28767" y="31199"/>
                  </a:lnTo>
                  <a:lnTo>
                    <a:pt x="29077" y="29698"/>
                  </a:lnTo>
                  <a:lnTo>
                    <a:pt x="29439" y="28302"/>
                  </a:lnTo>
                  <a:lnTo>
                    <a:pt x="30164" y="25766"/>
                  </a:lnTo>
                  <a:lnTo>
                    <a:pt x="30888" y="23438"/>
                  </a:lnTo>
                  <a:lnTo>
                    <a:pt x="31612" y="21213"/>
                  </a:lnTo>
                  <a:lnTo>
                    <a:pt x="32337" y="18989"/>
                  </a:lnTo>
                  <a:lnTo>
                    <a:pt x="32492" y="18782"/>
                  </a:lnTo>
                  <a:lnTo>
                    <a:pt x="32647" y="18678"/>
                  </a:lnTo>
                  <a:lnTo>
                    <a:pt x="32906" y="18627"/>
                  </a:lnTo>
                  <a:lnTo>
                    <a:pt x="33113" y="18627"/>
                  </a:lnTo>
                  <a:lnTo>
                    <a:pt x="33423" y="18678"/>
                  </a:lnTo>
                  <a:lnTo>
                    <a:pt x="33734" y="18782"/>
                  </a:lnTo>
                  <a:lnTo>
                    <a:pt x="34458" y="19144"/>
                  </a:lnTo>
                  <a:lnTo>
                    <a:pt x="35337" y="19661"/>
                  </a:lnTo>
                  <a:lnTo>
                    <a:pt x="36269" y="20334"/>
                  </a:lnTo>
                  <a:lnTo>
                    <a:pt x="37252" y="21110"/>
                  </a:lnTo>
                  <a:lnTo>
                    <a:pt x="38338" y="21990"/>
                  </a:lnTo>
                  <a:lnTo>
                    <a:pt x="40615" y="23904"/>
                  </a:lnTo>
                  <a:lnTo>
                    <a:pt x="42943" y="25870"/>
                  </a:lnTo>
                  <a:lnTo>
                    <a:pt x="44133" y="26801"/>
                  </a:lnTo>
                  <a:lnTo>
                    <a:pt x="45271" y="27629"/>
                  </a:lnTo>
                  <a:lnTo>
                    <a:pt x="46358" y="28353"/>
                  </a:lnTo>
                  <a:lnTo>
                    <a:pt x="47341" y="29026"/>
                  </a:lnTo>
                  <a:lnTo>
                    <a:pt x="48996" y="29854"/>
                  </a:lnTo>
                  <a:lnTo>
                    <a:pt x="50704" y="30682"/>
                  </a:lnTo>
                  <a:lnTo>
                    <a:pt x="52411" y="31509"/>
                  </a:lnTo>
                  <a:lnTo>
                    <a:pt x="54170" y="32234"/>
                  </a:lnTo>
                  <a:lnTo>
                    <a:pt x="55929" y="32958"/>
                  </a:lnTo>
                  <a:lnTo>
                    <a:pt x="57688" y="33579"/>
                  </a:lnTo>
                  <a:lnTo>
                    <a:pt x="61051" y="34769"/>
                  </a:lnTo>
                  <a:lnTo>
                    <a:pt x="64104" y="35752"/>
                  </a:lnTo>
                  <a:lnTo>
                    <a:pt x="66743" y="36528"/>
                  </a:lnTo>
                  <a:lnTo>
                    <a:pt x="69950" y="37511"/>
                  </a:lnTo>
                  <a:lnTo>
                    <a:pt x="70519" y="37511"/>
                  </a:lnTo>
                  <a:lnTo>
                    <a:pt x="70726" y="37407"/>
                  </a:lnTo>
                  <a:lnTo>
                    <a:pt x="71089" y="37149"/>
                  </a:lnTo>
                  <a:lnTo>
                    <a:pt x="71451" y="36787"/>
                  </a:lnTo>
                  <a:lnTo>
                    <a:pt x="71761" y="36321"/>
                  </a:lnTo>
                  <a:lnTo>
                    <a:pt x="72072" y="35804"/>
                  </a:lnTo>
                  <a:lnTo>
                    <a:pt x="72330" y="35183"/>
                  </a:lnTo>
                  <a:lnTo>
                    <a:pt x="72537" y="34562"/>
                  </a:lnTo>
                  <a:lnTo>
                    <a:pt x="72744" y="33941"/>
                  </a:lnTo>
                  <a:lnTo>
                    <a:pt x="72899" y="33320"/>
                  </a:lnTo>
                  <a:lnTo>
                    <a:pt x="72951" y="32699"/>
                  </a:lnTo>
                  <a:lnTo>
                    <a:pt x="73003" y="32130"/>
                  </a:lnTo>
                  <a:lnTo>
                    <a:pt x="73003" y="31665"/>
                  </a:lnTo>
                  <a:lnTo>
                    <a:pt x="72899" y="31302"/>
                  </a:lnTo>
                  <a:lnTo>
                    <a:pt x="72744" y="31044"/>
                  </a:lnTo>
                  <a:lnTo>
                    <a:pt x="72692" y="30940"/>
                  </a:lnTo>
                  <a:lnTo>
                    <a:pt x="72537" y="30940"/>
                  </a:lnTo>
                  <a:lnTo>
                    <a:pt x="72123" y="30785"/>
                  </a:lnTo>
                  <a:lnTo>
                    <a:pt x="71347" y="30526"/>
                  </a:lnTo>
                  <a:lnTo>
                    <a:pt x="68967" y="29647"/>
                  </a:lnTo>
                  <a:lnTo>
                    <a:pt x="65811" y="28353"/>
                  </a:lnTo>
                  <a:lnTo>
                    <a:pt x="62190" y="26905"/>
                  </a:lnTo>
                  <a:lnTo>
                    <a:pt x="58568" y="25353"/>
                  </a:lnTo>
                  <a:lnTo>
                    <a:pt x="55308" y="23852"/>
                  </a:lnTo>
                  <a:lnTo>
                    <a:pt x="53911" y="23180"/>
                  </a:lnTo>
                  <a:lnTo>
                    <a:pt x="52721" y="22559"/>
                  </a:lnTo>
                  <a:lnTo>
                    <a:pt x="51790" y="22041"/>
                  </a:lnTo>
                  <a:lnTo>
                    <a:pt x="51221" y="21627"/>
                  </a:lnTo>
                  <a:lnTo>
                    <a:pt x="48945" y="19661"/>
                  </a:lnTo>
                  <a:lnTo>
                    <a:pt x="47392" y="18316"/>
                  </a:lnTo>
                  <a:lnTo>
                    <a:pt x="45685" y="16816"/>
                  </a:lnTo>
                  <a:lnTo>
                    <a:pt x="43926" y="15160"/>
                  </a:lnTo>
                  <a:lnTo>
                    <a:pt x="42219" y="13505"/>
                  </a:lnTo>
                  <a:lnTo>
                    <a:pt x="40615" y="11745"/>
                  </a:lnTo>
                  <a:lnTo>
                    <a:pt x="39890" y="10918"/>
                  </a:lnTo>
                  <a:lnTo>
                    <a:pt x="39218" y="10090"/>
                  </a:lnTo>
                  <a:lnTo>
                    <a:pt x="38338" y="9003"/>
                  </a:lnTo>
                  <a:lnTo>
                    <a:pt x="37562" y="8124"/>
                  </a:lnTo>
                  <a:lnTo>
                    <a:pt x="36838" y="7399"/>
                  </a:lnTo>
                  <a:lnTo>
                    <a:pt x="36114" y="6727"/>
                  </a:lnTo>
                  <a:lnTo>
                    <a:pt x="34665" y="5330"/>
                  </a:lnTo>
                  <a:lnTo>
                    <a:pt x="33889" y="4554"/>
                  </a:lnTo>
                  <a:lnTo>
                    <a:pt x="32958" y="3623"/>
                  </a:lnTo>
                  <a:lnTo>
                    <a:pt x="32440" y="3157"/>
                  </a:lnTo>
                  <a:lnTo>
                    <a:pt x="31819" y="2691"/>
                  </a:lnTo>
                  <a:lnTo>
                    <a:pt x="31147" y="2277"/>
                  </a:lnTo>
                  <a:lnTo>
                    <a:pt x="30371" y="1915"/>
                  </a:lnTo>
                  <a:lnTo>
                    <a:pt x="29595" y="1553"/>
                  </a:lnTo>
                  <a:lnTo>
                    <a:pt x="28767" y="1243"/>
                  </a:lnTo>
                  <a:lnTo>
                    <a:pt x="27939" y="984"/>
                  </a:lnTo>
                  <a:lnTo>
                    <a:pt x="27059" y="725"/>
                  </a:lnTo>
                  <a:lnTo>
                    <a:pt x="25455" y="363"/>
                  </a:lnTo>
                  <a:lnTo>
                    <a:pt x="24007" y="104"/>
                  </a:lnTo>
                  <a:lnTo>
                    <a:pt x="22817" y="1"/>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4" name="Google Shape;5264;p33"/>
            <p:cNvSpPr/>
            <p:nvPr/>
          </p:nvSpPr>
          <p:spPr>
            <a:xfrm>
              <a:off x="1575550" y="1364825"/>
              <a:ext cx="1825075" cy="1117575"/>
            </a:xfrm>
            <a:custGeom>
              <a:avLst/>
              <a:gdLst/>
              <a:ahLst/>
              <a:cxnLst/>
              <a:rect l="l" t="t" r="r" b="b"/>
              <a:pathLst>
                <a:path w="73003" h="44703" fill="none" extrusionOk="0">
                  <a:moveTo>
                    <a:pt x="22041" y="1"/>
                  </a:moveTo>
                  <a:lnTo>
                    <a:pt x="22041" y="1"/>
                  </a:lnTo>
                  <a:lnTo>
                    <a:pt x="22817" y="1"/>
                  </a:lnTo>
                  <a:lnTo>
                    <a:pt x="24007" y="104"/>
                  </a:lnTo>
                  <a:lnTo>
                    <a:pt x="25455" y="363"/>
                  </a:lnTo>
                  <a:lnTo>
                    <a:pt x="27059" y="725"/>
                  </a:lnTo>
                  <a:lnTo>
                    <a:pt x="27939" y="984"/>
                  </a:lnTo>
                  <a:lnTo>
                    <a:pt x="28767" y="1243"/>
                  </a:lnTo>
                  <a:lnTo>
                    <a:pt x="29595" y="1553"/>
                  </a:lnTo>
                  <a:lnTo>
                    <a:pt x="30371" y="1915"/>
                  </a:lnTo>
                  <a:lnTo>
                    <a:pt x="31147" y="2277"/>
                  </a:lnTo>
                  <a:lnTo>
                    <a:pt x="31819" y="2691"/>
                  </a:lnTo>
                  <a:lnTo>
                    <a:pt x="32440" y="3157"/>
                  </a:lnTo>
                  <a:lnTo>
                    <a:pt x="32958" y="3623"/>
                  </a:lnTo>
                  <a:lnTo>
                    <a:pt x="32958" y="3623"/>
                  </a:lnTo>
                  <a:lnTo>
                    <a:pt x="33889" y="4554"/>
                  </a:lnTo>
                  <a:lnTo>
                    <a:pt x="34665" y="5330"/>
                  </a:lnTo>
                  <a:lnTo>
                    <a:pt x="36114" y="6727"/>
                  </a:lnTo>
                  <a:lnTo>
                    <a:pt x="36838" y="7399"/>
                  </a:lnTo>
                  <a:lnTo>
                    <a:pt x="37562" y="8124"/>
                  </a:lnTo>
                  <a:lnTo>
                    <a:pt x="38338" y="9003"/>
                  </a:lnTo>
                  <a:lnTo>
                    <a:pt x="39218" y="10090"/>
                  </a:lnTo>
                  <a:lnTo>
                    <a:pt x="39218" y="10090"/>
                  </a:lnTo>
                  <a:lnTo>
                    <a:pt x="39890" y="10918"/>
                  </a:lnTo>
                  <a:lnTo>
                    <a:pt x="40615" y="11745"/>
                  </a:lnTo>
                  <a:lnTo>
                    <a:pt x="42219" y="13505"/>
                  </a:lnTo>
                  <a:lnTo>
                    <a:pt x="43926" y="15160"/>
                  </a:lnTo>
                  <a:lnTo>
                    <a:pt x="45685" y="16816"/>
                  </a:lnTo>
                  <a:lnTo>
                    <a:pt x="47392" y="18316"/>
                  </a:lnTo>
                  <a:lnTo>
                    <a:pt x="48945" y="19661"/>
                  </a:lnTo>
                  <a:lnTo>
                    <a:pt x="51221" y="21627"/>
                  </a:lnTo>
                  <a:lnTo>
                    <a:pt x="51221" y="21627"/>
                  </a:lnTo>
                  <a:lnTo>
                    <a:pt x="51790" y="22041"/>
                  </a:lnTo>
                  <a:lnTo>
                    <a:pt x="52721" y="22559"/>
                  </a:lnTo>
                  <a:lnTo>
                    <a:pt x="53911" y="23180"/>
                  </a:lnTo>
                  <a:lnTo>
                    <a:pt x="55308" y="23852"/>
                  </a:lnTo>
                  <a:lnTo>
                    <a:pt x="58568" y="25353"/>
                  </a:lnTo>
                  <a:lnTo>
                    <a:pt x="62190" y="26905"/>
                  </a:lnTo>
                  <a:lnTo>
                    <a:pt x="65811" y="28353"/>
                  </a:lnTo>
                  <a:lnTo>
                    <a:pt x="68967" y="29647"/>
                  </a:lnTo>
                  <a:lnTo>
                    <a:pt x="71347" y="30526"/>
                  </a:lnTo>
                  <a:lnTo>
                    <a:pt x="72123" y="30785"/>
                  </a:lnTo>
                  <a:lnTo>
                    <a:pt x="72537" y="30940"/>
                  </a:lnTo>
                  <a:lnTo>
                    <a:pt x="72537" y="30940"/>
                  </a:lnTo>
                  <a:lnTo>
                    <a:pt x="72692" y="30940"/>
                  </a:lnTo>
                  <a:lnTo>
                    <a:pt x="72744" y="31044"/>
                  </a:lnTo>
                  <a:lnTo>
                    <a:pt x="72899" y="31302"/>
                  </a:lnTo>
                  <a:lnTo>
                    <a:pt x="73003" y="31665"/>
                  </a:lnTo>
                  <a:lnTo>
                    <a:pt x="73003" y="32130"/>
                  </a:lnTo>
                  <a:lnTo>
                    <a:pt x="72951" y="32699"/>
                  </a:lnTo>
                  <a:lnTo>
                    <a:pt x="72899" y="33320"/>
                  </a:lnTo>
                  <a:lnTo>
                    <a:pt x="72744" y="33941"/>
                  </a:lnTo>
                  <a:lnTo>
                    <a:pt x="72537" y="34562"/>
                  </a:lnTo>
                  <a:lnTo>
                    <a:pt x="72330" y="35183"/>
                  </a:lnTo>
                  <a:lnTo>
                    <a:pt x="72072" y="35804"/>
                  </a:lnTo>
                  <a:lnTo>
                    <a:pt x="71761" y="36321"/>
                  </a:lnTo>
                  <a:lnTo>
                    <a:pt x="71451" y="36787"/>
                  </a:lnTo>
                  <a:lnTo>
                    <a:pt x="71089" y="37149"/>
                  </a:lnTo>
                  <a:lnTo>
                    <a:pt x="70726" y="37407"/>
                  </a:lnTo>
                  <a:lnTo>
                    <a:pt x="70519" y="37511"/>
                  </a:lnTo>
                  <a:lnTo>
                    <a:pt x="70364" y="37511"/>
                  </a:lnTo>
                  <a:lnTo>
                    <a:pt x="70157" y="37511"/>
                  </a:lnTo>
                  <a:lnTo>
                    <a:pt x="69950" y="37511"/>
                  </a:lnTo>
                  <a:lnTo>
                    <a:pt x="69950" y="37511"/>
                  </a:lnTo>
                  <a:lnTo>
                    <a:pt x="66743" y="36528"/>
                  </a:lnTo>
                  <a:lnTo>
                    <a:pt x="64104" y="35752"/>
                  </a:lnTo>
                  <a:lnTo>
                    <a:pt x="61051" y="34769"/>
                  </a:lnTo>
                  <a:lnTo>
                    <a:pt x="57688" y="33579"/>
                  </a:lnTo>
                  <a:lnTo>
                    <a:pt x="55929" y="32958"/>
                  </a:lnTo>
                  <a:lnTo>
                    <a:pt x="54170" y="32234"/>
                  </a:lnTo>
                  <a:lnTo>
                    <a:pt x="52411" y="31509"/>
                  </a:lnTo>
                  <a:lnTo>
                    <a:pt x="50704" y="30682"/>
                  </a:lnTo>
                  <a:lnTo>
                    <a:pt x="48996" y="29854"/>
                  </a:lnTo>
                  <a:lnTo>
                    <a:pt x="47341" y="29026"/>
                  </a:lnTo>
                  <a:lnTo>
                    <a:pt x="47341" y="29026"/>
                  </a:lnTo>
                  <a:lnTo>
                    <a:pt x="46358" y="28353"/>
                  </a:lnTo>
                  <a:lnTo>
                    <a:pt x="45271" y="27629"/>
                  </a:lnTo>
                  <a:lnTo>
                    <a:pt x="44133" y="26801"/>
                  </a:lnTo>
                  <a:lnTo>
                    <a:pt x="42943" y="25870"/>
                  </a:lnTo>
                  <a:lnTo>
                    <a:pt x="40615" y="23904"/>
                  </a:lnTo>
                  <a:lnTo>
                    <a:pt x="38338" y="21990"/>
                  </a:lnTo>
                  <a:lnTo>
                    <a:pt x="37252" y="21110"/>
                  </a:lnTo>
                  <a:lnTo>
                    <a:pt x="36269" y="20334"/>
                  </a:lnTo>
                  <a:lnTo>
                    <a:pt x="35337" y="19661"/>
                  </a:lnTo>
                  <a:lnTo>
                    <a:pt x="34458" y="19144"/>
                  </a:lnTo>
                  <a:lnTo>
                    <a:pt x="33734" y="18782"/>
                  </a:lnTo>
                  <a:lnTo>
                    <a:pt x="33423" y="18678"/>
                  </a:lnTo>
                  <a:lnTo>
                    <a:pt x="33113" y="18627"/>
                  </a:lnTo>
                  <a:lnTo>
                    <a:pt x="32906" y="18627"/>
                  </a:lnTo>
                  <a:lnTo>
                    <a:pt x="32647" y="18678"/>
                  </a:lnTo>
                  <a:lnTo>
                    <a:pt x="32492" y="18782"/>
                  </a:lnTo>
                  <a:lnTo>
                    <a:pt x="32337" y="18989"/>
                  </a:lnTo>
                  <a:lnTo>
                    <a:pt x="32337" y="18989"/>
                  </a:lnTo>
                  <a:lnTo>
                    <a:pt x="31612" y="21213"/>
                  </a:lnTo>
                  <a:lnTo>
                    <a:pt x="30888" y="23438"/>
                  </a:lnTo>
                  <a:lnTo>
                    <a:pt x="30164" y="25766"/>
                  </a:lnTo>
                  <a:lnTo>
                    <a:pt x="29439" y="28302"/>
                  </a:lnTo>
                  <a:lnTo>
                    <a:pt x="29077" y="29698"/>
                  </a:lnTo>
                  <a:lnTo>
                    <a:pt x="28767" y="31199"/>
                  </a:lnTo>
                  <a:lnTo>
                    <a:pt x="28405" y="32803"/>
                  </a:lnTo>
                  <a:lnTo>
                    <a:pt x="28094" y="34562"/>
                  </a:lnTo>
                  <a:lnTo>
                    <a:pt x="27835" y="36476"/>
                  </a:lnTo>
                  <a:lnTo>
                    <a:pt x="27577" y="38546"/>
                  </a:lnTo>
                  <a:lnTo>
                    <a:pt x="27318" y="40770"/>
                  </a:lnTo>
                  <a:lnTo>
                    <a:pt x="27111" y="43254"/>
                  </a:lnTo>
                  <a:lnTo>
                    <a:pt x="27111" y="43254"/>
                  </a:lnTo>
                  <a:lnTo>
                    <a:pt x="26232" y="43616"/>
                  </a:lnTo>
                  <a:lnTo>
                    <a:pt x="25352" y="43926"/>
                  </a:lnTo>
                  <a:lnTo>
                    <a:pt x="24369" y="44185"/>
                  </a:lnTo>
                  <a:lnTo>
                    <a:pt x="23386" y="44392"/>
                  </a:lnTo>
                  <a:lnTo>
                    <a:pt x="22351" y="44547"/>
                  </a:lnTo>
                  <a:lnTo>
                    <a:pt x="21265" y="44651"/>
                  </a:lnTo>
                  <a:lnTo>
                    <a:pt x="20178" y="44702"/>
                  </a:lnTo>
                  <a:lnTo>
                    <a:pt x="19092" y="44702"/>
                  </a:lnTo>
                  <a:lnTo>
                    <a:pt x="17953" y="44651"/>
                  </a:lnTo>
                  <a:lnTo>
                    <a:pt x="16815" y="44599"/>
                  </a:lnTo>
                  <a:lnTo>
                    <a:pt x="15625" y="44496"/>
                  </a:lnTo>
                  <a:lnTo>
                    <a:pt x="14487" y="44340"/>
                  </a:lnTo>
                  <a:lnTo>
                    <a:pt x="13349" y="44133"/>
                  </a:lnTo>
                  <a:lnTo>
                    <a:pt x="12210" y="43926"/>
                  </a:lnTo>
                  <a:lnTo>
                    <a:pt x="11124" y="43668"/>
                  </a:lnTo>
                  <a:lnTo>
                    <a:pt x="10037" y="43357"/>
                  </a:lnTo>
                  <a:lnTo>
                    <a:pt x="7916" y="42736"/>
                  </a:lnTo>
                  <a:lnTo>
                    <a:pt x="6933" y="42426"/>
                  </a:lnTo>
                  <a:lnTo>
                    <a:pt x="6002" y="42064"/>
                  </a:lnTo>
                  <a:lnTo>
                    <a:pt x="5071" y="41650"/>
                  </a:lnTo>
                  <a:lnTo>
                    <a:pt x="4243" y="41288"/>
                  </a:lnTo>
                  <a:lnTo>
                    <a:pt x="3467" y="40874"/>
                  </a:lnTo>
                  <a:lnTo>
                    <a:pt x="2742" y="40460"/>
                  </a:lnTo>
                  <a:lnTo>
                    <a:pt x="2070" y="40046"/>
                  </a:lnTo>
                  <a:lnTo>
                    <a:pt x="1501" y="39632"/>
                  </a:lnTo>
                  <a:lnTo>
                    <a:pt x="1035" y="39218"/>
                  </a:lnTo>
                  <a:lnTo>
                    <a:pt x="621" y="38804"/>
                  </a:lnTo>
                  <a:lnTo>
                    <a:pt x="311" y="38390"/>
                  </a:lnTo>
                  <a:lnTo>
                    <a:pt x="104" y="37977"/>
                  </a:lnTo>
                  <a:lnTo>
                    <a:pt x="0" y="37614"/>
                  </a:lnTo>
                  <a:lnTo>
                    <a:pt x="0" y="37200"/>
                  </a:lnTo>
                  <a:lnTo>
                    <a:pt x="0" y="37200"/>
                  </a:lnTo>
                  <a:lnTo>
                    <a:pt x="207" y="36217"/>
                  </a:lnTo>
                  <a:lnTo>
                    <a:pt x="673" y="34821"/>
                  </a:lnTo>
                  <a:lnTo>
                    <a:pt x="1242" y="33061"/>
                  </a:lnTo>
                  <a:lnTo>
                    <a:pt x="1966" y="30992"/>
                  </a:lnTo>
                  <a:lnTo>
                    <a:pt x="3725" y="26180"/>
                  </a:lnTo>
                  <a:lnTo>
                    <a:pt x="5691" y="21007"/>
                  </a:lnTo>
                  <a:lnTo>
                    <a:pt x="7761" y="15884"/>
                  </a:lnTo>
                  <a:lnTo>
                    <a:pt x="9675" y="11332"/>
                  </a:lnTo>
                  <a:lnTo>
                    <a:pt x="10503" y="9417"/>
                  </a:lnTo>
                  <a:lnTo>
                    <a:pt x="11227" y="7865"/>
                  </a:lnTo>
                  <a:lnTo>
                    <a:pt x="11848" y="6675"/>
                  </a:lnTo>
                  <a:lnTo>
                    <a:pt x="12262" y="5951"/>
                  </a:lnTo>
                  <a:lnTo>
                    <a:pt x="12262" y="5951"/>
                  </a:lnTo>
                  <a:lnTo>
                    <a:pt x="12728" y="5382"/>
                  </a:lnTo>
                  <a:lnTo>
                    <a:pt x="13297" y="4761"/>
                  </a:lnTo>
                  <a:lnTo>
                    <a:pt x="13918" y="4243"/>
                  </a:lnTo>
                  <a:lnTo>
                    <a:pt x="14590" y="3674"/>
                  </a:lnTo>
                  <a:lnTo>
                    <a:pt x="15263" y="3157"/>
                  </a:lnTo>
                  <a:lnTo>
                    <a:pt x="15987" y="2691"/>
                  </a:lnTo>
                  <a:lnTo>
                    <a:pt x="16763" y="2226"/>
                  </a:lnTo>
                  <a:lnTo>
                    <a:pt x="17488" y="1812"/>
                  </a:lnTo>
                  <a:lnTo>
                    <a:pt x="18936" y="1087"/>
                  </a:lnTo>
                  <a:lnTo>
                    <a:pt x="20230" y="518"/>
                  </a:lnTo>
                  <a:lnTo>
                    <a:pt x="21316" y="156"/>
                  </a:lnTo>
                  <a:lnTo>
                    <a:pt x="21730" y="53"/>
                  </a:lnTo>
                  <a:lnTo>
                    <a:pt x="2204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5" name="Google Shape;5265;p33"/>
            <p:cNvSpPr/>
            <p:nvPr/>
          </p:nvSpPr>
          <p:spPr>
            <a:xfrm>
              <a:off x="2259775" y="2371150"/>
              <a:ext cx="25" cy="7775"/>
            </a:xfrm>
            <a:custGeom>
              <a:avLst/>
              <a:gdLst/>
              <a:ahLst/>
              <a:cxnLst/>
              <a:rect l="l" t="t" r="r" b="b"/>
              <a:pathLst>
                <a:path w="1" h="311" extrusionOk="0">
                  <a:moveTo>
                    <a:pt x="1" y="0"/>
                  </a:moveTo>
                  <a:lnTo>
                    <a:pt x="1" y="0"/>
                  </a:lnTo>
                  <a:lnTo>
                    <a:pt x="1" y="310"/>
                  </a:lnTo>
                  <a:lnTo>
                    <a:pt x="1" y="310"/>
                  </a:lnTo>
                  <a:lnTo>
                    <a:pt x="1" y="310"/>
                  </a:lnTo>
                  <a:lnTo>
                    <a:pt x="1" y="310"/>
                  </a:lnTo>
                  <a:lnTo>
                    <a:pt x="1" y="0"/>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6" name="Google Shape;5266;p33"/>
            <p:cNvSpPr/>
            <p:nvPr/>
          </p:nvSpPr>
          <p:spPr>
            <a:xfrm>
              <a:off x="2259775" y="2371150"/>
              <a:ext cx="25" cy="7775"/>
            </a:xfrm>
            <a:custGeom>
              <a:avLst/>
              <a:gdLst/>
              <a:ahLst/>
              <a:cxnLst/>
              <a:rect l="l" t="t" r="r" b="b"/>
              <a:pathLst>
                <a:path w="1" h="311" fill="none" extrusionOk="0">
                  <a:moveTo>
                    <a:pt x="1" y="0"/>
                  </a:moveTo>
                  <a:lnTo>
                    <a:pt x="1" y="0"/>
                  </a:lnTo>
                  <a:lnTo>
                    <a:pt x="1" y="310"/>
                  </a:lnTo>
                  <a:lnTo>
                    <a:pt x="1" y="310"/>
                  </a:lnTo>
                  <a:lnTo>
                    <a:pt x="1" y="310"/>
                  </a:lnTo>
                  <a:lnTo>
                    <a:pt x="1" y="31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7" name="Google Shape;5267;p33"/>
            <p:cNvSpPr/>
            <p:nvPr/>
          </p:nvSpPr>
          <p:spPr>
            <a:xfrm>
              <a:off x="2240375" y="1827900"/>
              <a:ext cx="153950" cy="551025"/>
            </a:xfrm>
            <a:custGeom>
              <a:avLst/>
              <a:gdLst/>
              <a:ahLst/>
              <a:cxnLst/>
              <a:rect l="l" t="t" r="r" b="b"/>
              <a:pathLst>
                <a:path w="6158" h="22041" extrusionOk="0">
                  <a:moveTo>
                    <a:pt x="6158" y="0"/>
                  </a:moveTo>
                  <a:lnTo>
                    <a:pt x="5123" y="104"/>
                  </a:lnTo>
                  <a:lnTo>
                    <a:pt x="4295" y="259"/>
                  </a:lnTo>
                  <a:lnTo>
                    <a:pt x="3622" y="362"/>
                  </a:lnTo>
                  <a:lnTo>
                    <a:pt x="3105" y="517"/>
                  </a:lnTo>
                  <a:lnTo>
                    <a:pt x="2639" y="673"/>
                  </a:lnTo>
                  <a:lnTo>
                    <a:pt x="2277" y="931"/>
                  </a:lnTo>
                  <a:lnTo>
                    <a:pt x="1967" y="1138"/>
                  </a:lnTo>
                  <a:lnTo>
                    <a:pt x="1656" y="1449"/>
                  </a:lnTo>
                  <a:lnTo>
                    <a:pt x="1501" y="1759"/>
                  </a:lnTo>
                  <a:lnTo>
                    <a:pt x="1346" y="2380"/>
                  </a:lnTo>
                  <a:lnTo>
                    <a:pt x="1191" y="3208"/>
                  </a:lnTo>
                  <a:lnTo>
                    <a:pt x="984" y="4243"/>
                  </a:lnTo>
                  <a:lnTo>
                    <a:pt x="673" y="6778"/>
                  </a:lnTo>
                  <a:lnTo>
                    <a:pt x="363" y="9675"/>
                  </a:lnTo>
                  <a:lnTo>
                    <a:pt x="104" y="12728"/>
                  </a:lnTo>
                  <a:lnTo>
                    <a:pt x="1" y="15573"/>
                  </a:lnTo>
                  <a:lnTo>
                    <a:pt x="1" y="16815"/>
                  </a:lnTo>
                  <a:lnTo>
                    <a:pt x="1" y="17953"/>
                  </a:lnTo>
                  <a:lnTo>
                    <a:pt x="104" y="18833"/>
                  </a:lnTo>
                  <a:lnTo>
                    <a:pt x="208" y="19557"/>
                  </a:lnTo>
                  <a:lnTo>
                    <a:pt x="363" y="20230"/>
                  </a:lnTo>
                  <a:lnTo>
                    <a:pt x="466" y="21006"/>
                  </a:lnTo>
                  <a:lnTo>
                    <a:pt x="570" y="21678"/>
                  </a:lnTo>
                  <a:lnTo>
                    <a:pt x="673" y="21937"/>
                  </a:lnTo>
                  <a:lnTo>
                    <a:pt x="777" y="22040"/>
                  </a:lnTo>
                  <a:lnTo>
                    <a:pt x="777" y="21730"/>
                  </a:lnTo>
                  <a:lnTo>
                    <a:pt x="984" y="19816"/>
                  </a:lnTo>
                  <a:lnTo>
                    <a:pt x="1191" y="18057"/>
                  </a:lnTo>
                  <a:lnTo>
                    <a:pt x="1398" y="16401"/>
                  </a:lnTo>
                  <a:lnTo>
                    <a:pt x="1708" y="14797"/>
                  </a:lnTo>
                  <a:lnTo>
                    <a:pt x="1967" y="13297"/>
                  </a:lnTo>
                  <a:lnTo>
                    <a:pt x="2277" y="11848"/>
                  </a:lnTo>
                  <a:lnTo>
                    <a:pt x="3002" y="9209"/>
                  </a:lnTo>
                  <a:lnTo>
                    <a:pt x="3674" y="6830"/>
                  </a:lnTo>
                  <a:lnTo>
                    <a:pt x="4398" y="4553"/>
                  </a:lnTo>
                  <a:lnTo>
                    <a:pt x="5123" y="2484"/>
                  </a:lnTo>
                  <a:lnTo>
                    <a:pt x="5744" y="466"/>
                  </a:lnTo>
                  <a:lnTo>
                    <a:pt x="5899" y="207"/>
                  </a:lnTo>
                  <a:lnTo>
                    <a:pt x="6054" y="52"/>
                  </a:lnTo>
                  <a:lnTo>
                    <a:pt x="6158" y="0"/>
                  </a:lnTo>
                  <a:close/>
                </a:path>
              </a:pathLst>
            </a:custGeom>
            <a:solidFill>
              <a:srgbClr val="C18C1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8" name="Google Shape;5268;p33"/>
            <p:cNvSpPr/>
            <p:nvPr/>
          </p:nvSpPr>
          <p:spPr>
            <a:xfrm>
              <a:off x="2240375" y="1827900"/>
              <a:ext cx="153950" cy="551025"/>
            </a:xfrm>
            <a:custGeom>
              <a:avLst/>
              <a:gdLst/>
              <a:ahLst/>
              <a:cxnLst/>
              <a:rect l="l" t="t" r="r" b="b"/>
              <a:pathLst>
                <a:path w="6158" h="22041" fill="none" extrusionOk="0">
                  <a:moveTo>
                    <a:pt x="6158" y="0"/>
                  </a:moveTo>
                  <a:lnTo>
                    <a:pt x="6158" y="0"/>
                  </a:lnTo>
                  <a:lnTo>
                    <a:pt x="5123" y="104"/>
                  </a:lnTo>
                  <a:lnTo>
                    <a:pt x="4295" y="259"/>
                  </a:lnTo>
                  <a:lnTo>
                    <a:pt x="3622" y="362"/>
                  </a:lnTo>
                  <a:lnTo>
                    <a:pt x="3105" y="517"/>
                  </a:lnTo>
                  <a:lnTo>
                    <a:pt x="2639" y="673"/>
                  </a:lnTo>
                  <a:lnTo>
                    <a:pt x="2277" y="931"/>
                  </a:lnTo>
                  <a:lnTo>
                    <a:pt x="1967" y="1138"/>
                  </a:lnTo>
                  <a:lnTo>
                    <a:pt x="1656" y="1449"/>
                  </a:lnTo>
                  <a:lnTo>
                    <a:pt x="1656" y="1449"/>
                  </a:lnTo>
                  <a:lnTo>
                    <a:pt x="1501" y="1759"/>
                  </a:lnTo>
                  <a:lnTo>
                    <a:pt x="1346" y="2380"/>
                  </a:lnTo>
                  <a:lnTo>
                    <a:pt x="1191" y="3208"/>
                  </a:lnTo>
                  <a:lnTo>
                    <a:pt x="984" y="4243"/>
                  </a:lnTo>
                  <a:lnTo>
                    <a:pt x="673" y="6778"/>
                  </a:lnTo>
                  <a:lnTo>
                    <a:pt x="363" y="9675"/>
                  </a:lnTo>
                  <a:lnTo>
                    <a:pt x="104" y="12728"/>
                  </a:lnTo>
                  <a:lnTo>
                    <a:pt x="1" y="15573"/>
                  </a:lnTo>
                  <a:lnTo>
                    <a:pt x="1" y="16815"/>
                  </a:lnTo>
                  <a:lnTo>
                    <a:pt x="1" y="17953"/>
                  </a:lnTo>
                  <a:lnTo>
                    <a:pt x="104" y="18833"/>
                  </a:lnTo>
                  <a:lnTo>
                    <a:pt x="208" y="19557"/>
                  </a:lnTo>
                  <a:lnTo>
                    <a:pt x="208" y="19557"/>
                  </a:lnTo>
                  <a:lnTo>
                    <a:pt x="363" y="20230"/>
                  </a:lnTo>
                  <a:lnTo>
                    <a:pt x="466" y="21006"/>
                  </a:lnTo>
                  <a:lnTo>
                    <a:pt x="570" y="21678"/>
                  </a:lnTo>
                  <a:lnTo>
                    <a:pt x="673" y="21937"/>
                  </a:lnTo>
                  <a:lnTo>
                    <a:pt x="777" y="22040"/>
                  </a:lnTo>
                  <a:lnTo>
                    <a:pt x="777" y="22040"/>
                  </a:lnTo>
                  <a:lnTo>
                    <a:pt x="777" y="21730"/>
                  </a:lnTo>
                  <a:lnTo>
                    <a:pt x="777" y="21730"/>
                  </a:lnTo>
                  <a:lnTo>
                    <a:pt x="984" y="19816"/>
                  </a:lnTo>
                  <a:lnTo>
                    <a:pt x="1191" y="18057"/>
                  </a:lnTo>
                  <a:lnTo>
                    <a:pt x="1398" y="16401"/>
                  </a:lnTo>
                  <a:lnTo>
                    <a:pt x="1708" y="14797"/>
                  </a:lnTo>
                  <a:lnTo>
                    <a:pt x="1967" y="13297"/>
                  </a:lnTo>
                  <a:lnTo>
                    <a:pt x="2277" y="11848"/>
                  </a:lnTo>
                  <a:lnTo>
                    <a:pt x="3002" y="9209"/>
                  </a:lnTo>
                  <a:lnTo>
                    <a:pt x="3674" y="6830"/>
                  </a:lnTo>
                  <a:lnTo>
                    <a:pt x="4398" y="4553"/>
                  </a:lnTo>
                  <a:lnTo>
                    <a:pt x="5123" y="2484"/>
                  </a:lnTo>
                  <a:lnTo>
                    <a:pt x="5744" y="466"/>
                  </a:lnTo>
                  <a:lnTo>
                    <a:pt x="5744" y="466"/>
                  </a:lnTo>
                  <a:lnTo>
                    <a:pt x="5899" y="207"/>
                  </a:lnTo>
                  <a:lnTo>
                    <a:pt x="6054" y="52"/>
                  </a:lnTo>
                  <a:lnTo>
                    <a:pt x="615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269" name="Google Shape;5269;p33"/>
          <p:cNvSpPr txBox="1">
            <a:spLocks noGrp="1"/>
          </p:cNvSpPr>
          <p:nvPr>
            <p:ph type="body" idx="1"/>
          </p:nvPr>
        </p:nvSpPr>
        <p:spPr>
          <a:xfrm>
            <a:off x="476250" y="1200150"/>
            <a:ext cx="8682600" cy="1491900"/>
          </a:xfrm>
          <a:prstGeom prst="rect">
            <a:avLst/>
          </a:prstGeom>
          <a:noFill/>
          <a:ln>
            <a:noFill/>
          </a:ln>
        </p:spPr>
        <p:txBody>
          <a:bodyPr spcFirstLastPara="1" wrap="square" lIns="91425" tIns="45700" rIns="91425" bIns="45700" anchor="t" anchorCtr="0">
            <a:noAutofit/>
          </a:bodyPr>
          <a:lstStyle/>
          <a:p>
            <a:pPr marL="0" lvl="0" indent="0" algn="l" rtl="0">
              <a:lnSpc>
                <a:spcPct val="150000"/>
              </a:lnSpc>
              <a:spcBef>
                <a:spcPts val="0"/>
              </a:spcBef>
              <a:spcAft>
                <a:spcPts val="0"/>
              </a:spcAft>
              <a:buSzPts val="2235"/>
              <a:buNone/>
            </a:pPr>
            <a:r>
              <a:rPr lang="no-NO" sz="1200"/>
              <a:t>Tjenestesenteret skal drive med lederstøtte på de områdene som de leverer tjenester på. I tillegg til dette skal Tjenestesenteret drive oppsøkende virksomhet. De skal </a:t>
            </a:r>
            <a:r>
              <a:rPr lang="no-NO" sz="1200" b="1"/>
              <a:t>ta kontakt med enhetene</a:t>
            </a:r>
            <a:r>
              <a:rPr lang="no-NO" sz="1200"/>
              <a:t> dersom de ser at det er inkonsistens i data, eller de ser at det er gjentagende feil i bilag eller prosesser de er delaktige i. Tjenestesenteret har her rollen som observatører, hvor de ser bruk som ikke er optimal på et av områdene de behandler. De vil da ta kontakt og tilby råd og veiledning for hvordan enheten kan forbedre seg på det aktuelle området.</a:t>
            </a:r>
            <a:endParaRPr sz="1200"/>
          </a:p>
        </p:txBody>
      </p:sp>
      <p:sp>
        <p:nvSpPr>
          <p:cNvPr id="5270" name="Google Shape;5270;p33"/>
          <p:cNvSpPr/>
          <p:nvPr/>
        </p:nvSpPr>
        <p:spPr>
          <a:xfrm>
            <a:off x="522540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5 Lederstøtte</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5274"/>
        <p:cNvGrpSpPr/>
        <p:nvPr/>
      </p:nvGrpSpPr>
      <p:grpSpPr>
        <a:xfrm>
          <a:off x="0" y="0"/>
          <a:ext cx="0" cy="0"/>
          <a:chOff x="0" y="0"/>
          <a:chExt cx="0" cy="0"/>
        </a:xfrm>
      </p:grpSpPr>
      <p:sp>
        <p:nvSpPr>
          <p:cNvPr id="5275" name="Google Shape;5275;g1eb65a026c0_0_0"/>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Proaktiv informasjon til ledere gjennom året</a:t>
            </a:r>
            <a:endParaRPr/>
          </a:p>
        </p:txBody>
      </p:sp>
      <p:grpSp>
        <p:nvGrpSpPr>
          <p:cNvPr id="5276" name="Google Shape;5276;g1eb65a026c0_0_0"/>
          <p:cNvGrpSpPr/>
          <p:nvPr/>
        </p:nvGrpSpPr>
        <p:grpSpPr>
          <a:xfrm>
            <a:off x="318501" y="965425"/>
            <a:ext cx="8527366" cy="4189139"/>
            <a:chOff x="4219301" y="1277900"/>
            <a:chExt cx="11369821" cy="5585519"/>
          </a:xfrm>
        </p:grpSpPr>
        <p:sp>
          <p:nvSpPr>
            <p:cNvPr id="5277" name="Google Shape;5277;g1eb65a026c0_0_0"/>
            <p:cNvSpPr/>
            <p:nvPr/>
          </p:nvSpPr>
          <p:spPr>
            <a:xfrm>
              <a:off x="4219301" y="1277900"/>
              <a:ext cx="11369821" cy="4303500"/>
            </a:xfrm>
            <a:prstGeom prst="roundRect">
              <a:avLst>
                <a:gd name="adj" fmla="val 975"/>
              </a:avLst>
            </a:prstGeom>
            <a:solidFill>
              <a:srgbClr val="FFFFFF"/>
            </a:solidFill>
            <a:ln w="9525" cap="flat" cmpd="sng">
              <a:solidFill>
                <a:srgbClr val="DEDEDE"/>
              </a:solidFill>
              <a:prstDash val="solid"/>
              <a:round/>
              <a:headEnd type="none" w="sm" len="sm"/>
              <a:tailEnd type="none" w="sm" len="sm"/>
            </a:ln>
            <a:effectLst>
              <a:outerShdw blurRad="157163" algn="bl" rotWithShape="0">
                <a:srgbClr val="000000">
                  <a:alpha val="10000"/>
                </a:srgbClr>
              </a:outerShdw>
            </a:effectLst>
          </p:spPr>
          <p:txBody>
            <a:bodyPr spcFirstLastPara="1" wrap="square" lIns="68575" tIns="68575" rIns="68575" bIns="68575" anchor="ctr" anchorCtr="0">
              <a:noAutofit/>
            </a:bodyPr>
            <a:lstStyle/>
            <a:p>
              <a:pPr marL="0" lvl="0" indent="0" algn="l" rtl="0">
                <a:spcBef>
                  <a:spcPts val="0"/>
                </a:spcBef>
                <a:spcAft>
                  <a:spcPts val="0"/>
                </a:spcAft>
                <a:buNone/>
              </a:pPr>
              <a:endParaRPr/>
            </a:p>
          </p:txBody>
        </p:sp>
        <p:grpSp>
          <p:nvGrpSpPr>
            <p:cNvPr id="5278" name="Google Shape;5278;g1eb65a026c0_0_0"/>
            <p:cNvGrpSpPr/>
            <p:nvPr/>
          </p:nvGrpSpPr>
          <p:grpSpPr>
            <a:xfrm>
              <a:off x="6636412" y="5492102"/>
              <a:ext cx="1582081" cy="1371317"/>
              <a:chOff x="3716787" y="5492102"/>
              <a:chExt cx="1582081" cy="1371317"/>
            </a:xfrm>
          </p:grpSpPr>
          <p:sp>
            <p:nvSpPr>
              <p:cNvPr id="5279" name="Google Shape;5279;g1eb65a026c0_0_0"/>
              <p:cNvSpPr/>
              <p:nvPr/>
            </p:nvSpPr>
            <p:spPr>
              <a:xfrm>
                <a:off x="5163061" y="5492102"/>
                <a:ext cx="135807" cy="266706"/>
              </a:xfrm>
              <a:custGeom>
                <a:avLst/>
                <a:gdLst/>
                <a:ahLst/>
                <a:cxnLst/>
                <a:rect l="l" t="t" r="r" b="b"/>
                <a:pathLst>
                  <a:path w="1107" h="2174" extrusionOk="0">
                    <a:moveTo>
                      <a:pt x="560" y="1"/>
                    </a:moveTo>
                    <a:lnTo>
                      <a:pt x="508" y="14"/>
                    </a:lnTo>
                    <a:lnTo>
                      <a:pt x="456" y="27"/>
                    </a:lnTo>
                    <a:lnTo>
                      <a:pt x="417" y="79"/>
                    </a:lnTo>
                    <a:lnTo>
                      <a:pt x="391" y="144"/>
                    </a:lnTo>
                    <a:lnTo>
                      <a:pt x="378" y="248"/>
                    </a:lnTo>
                    <a:lnTo>
                      <a:pt x="378" y="378"/>
                    </a:lnTo>
                    <a:lnTo>
                      <a:pt x="404" y="534"/>
                    </a:lnTo>
                    <a:lnTo>
                      <a:pt x="404" y="612"/>
                    </a:lnTo>
                    <a:lnTo>
                      <a:pt x="404" y="664"/>
                    </a:lnTo>
                    <a:lnTo>
                      <a:pt x="378" y="703"/>
                    </a:lnTo>
                    <a:lnTo>
                      <a:pt x="365" y="729"/>
                    </a:lnTo>
                    <a:lnTo>
                      <a:pt x="326" y="755"/>
                    </a:lnTo>
                    <a:lnTo>
                      <a:pt x="287" y="755"/>
                    </a:lnTo>
                    <a:lnTo>
                      <a:pt x="208" y="742"/>
                    </a:lnTo>
                    <a:lnTo>
                      <a:pt x="117" y="729"/>
                    </a:lnTo>
                    <a:lnTo>
                      <a:pt x="39" y="729"/>
                    </a:lnTo>
                    <a:lnTo>
                      <a:pt x="26" y="742"/>
                    </a:lnTo>
                    <a:lnTo>
                      <a:pt x="26" y="768"/>
                    </a:lnTo>
                    <a:lnTo>
                      <a:pt x="39" y="807"/>
                    </a:lnTo>
                    <a:lnTo>
                      <a:pt x="78" y="898"/>
                    </a:lnTo>
                    <a:lnTo>
                      <a:pt x="117" y="1003"/>
                    </a:lnTo>
                    <a:lnTo>
                      <a:pt x="156" y="1185"/>
                    </a:lnTo>
                    <a:lnTo>
                      <a:pt x="169" y="1354"/>
                    </a:lnTo>
                    <a:lnTo>
                      <a:pt x="156" y="1523"/>
                    </a:lnTo>
                    <a:lnTo>
                      <a:pt x="130" y="1666"/>
                    </a:lnTo>
                    <a:lnTo>
                      <a:pt x="91" y="1809"/>
                    </a:lnTo>
                    <a:lnTo>
                      <a:pt x="52" y="1926"/>
                    </a:lnTo>
                    <a:lnTo>
                      <a:pt x="0" y="2043"/>
                    </a:lnTo>
                    <a:lnTo>
                      <a:pt x="781" y="2174"/>
                    </a:lnTo>
                    <a:lnTo>
                      <a:pt x="807" y="1978"/>
                    </a:lnTo>
                    <a:lnTo>
                      <a:pt x="859" y="1783"/>
                    </a:lnTo>
                    <a:lnTo>
                      <a:pt x="937" y="1549"/>
                    </a:lnTo>
                    <a:lnTo>
                      <a:pt x="1028" y="1224"/>
                    </a:lnTo>
                    <a:lnTo>
                      <a:pt x="1067" y="1068"/>
                    </a:lnTo>
                    <a:lnTo>
                      <a:pt x="1093" y="911"/>
                    </a:lnTo>
                    <a:lnTo>
                      <a:pt x="1106" y="781"/>
                    </a:lnTo>
                    <a:lnTo>
                      <a:pt x="1106" y="651"/>
                    </a:lnTo>
                    <a:lnTo>
                      <a:pt x="1106" y="534"/>
                    </a:lnTo>
                    <a:lnTo>
                      <a:pt x="1080" y="443"/>
                    </a:lnTo>
                    <a:lnTo>
                      <a:pt x="1041" y="378"/>
                    </a:lnTo>
                    <a:lnTo>
                      <a:pt x="1002" y="313"/>
                    </a:lnTo>
                    <a:lnTo>
                      <a:pt x="898" y="196"/>
                    </a:lnTo>
                    <a:lnTo>
                      <a:pt x="768" y="92"/>
                    </a:lnTo>
                    <a:lnTo>
                      <a:pt x="690" y="53"/>
                    </a:lnTo>
                    <a:lnTo>
                      <a:pt x="625" y="14"/>
                    </a:lnTo>
                    <a:lnTo>
                      <a:pt x="560" y="1"/>
                    </a:lnTo>
                    <a:close/>
                  </a:path>
                </a:pathLst>
              </a:custGeom>
              <a:solidFill>
                <a:srgbClr val="F5B2B4"/>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80" name="Google Shape;5280;g1eb65a026c0_0_0"/>
              <p:cNvSpPr/>
              <p:nvPr/>
            </p:nvSpPr>
            <p:spPr>
              <a:xfrm>
                <a:off x="4420724" y="6207326"/>
                <a:ext cx="364114" cy="656093"/>
              </a:xfrm>
              <a:custGeom>
                <a:avLst/>
                <a:gdLst/>
                <a:ahLst/>
                <a:cxnLst/>
                <a:rect l="l" t="t" r="r" b="b"/>
                <a:pathLst>
                  <a:path w="2968" h="5348" extrusionOk="0">
                    <a:moveTo>
                      <a:pt x="1042" y="0"/>
                    </a:moveTo>
                    <a:lnTo>
                      <a:pt x="976" y="560"/>
                    </a:lnTo>
                    <a:lnTo>
                      <a:pt x="898" y="1184"/>
                    </a:lnTo>
                    <a:lnTo>
                      <a:pt x="781" y="1939"/>
                    </a:lnTo>
                    <a:lnTo>
                      <a:pt x="625" y="2798"/>
                    </a:lnTo>
                    <a:lnTo>
                      <a:pt x="547" y="3240"/>
                    </a:lnTo>
                    <a:lnTo>
                      <a:pt x="456" y="3695"/>
                    </a:lnTo>
                    <a:lnTo>
                      <a:pt x="352" y="4138"/>
                    </a:lnTo>
                    <a:lnTo>
                      <a:pt x="248" y="4554"/>
                    </a:lnTo>
                    <a:lnTo>
                      <a:pt x="131" y="4971"/>
                    </a:lnTo>
                    <a:lnTo>
                      <a:pt x="1" y="5348"/>
                    </a:lnTo>
                    <a:lnTo>
                      <a:pt x="2525" y="5348"/>
                    </a:lnTo>
                    <a:lnTo>
                      <a:pt x="2616" y="5049"/>
                    </a:lnTo>
                    <a:lnTo>
                      <a:pt x="2707" y="4736"/>
                    </a:lnTo>
                    <a:lnTo>
                      <a:pt x="2850" y="4151"/>
                    </a:lnTo>
                    <a:lnTo>
                      <a:pt x="2941" y="3721"/>
                    </a:lnTo>
                    <a:lnTo>
                      <a:pt x="2967" y="3552"/>
                    </a:lnTo>
                    <a:lnTo>
                      <a:pt x="2304" y="364"/>
                    </a:lnTo>
                    <a:lnTo>
                      <a:pt x="1731" y="26"/>
                    </a:lnTo>
                    <a:lnTo>
                      <a:pt x="1042" y="0"/>
                    </a:lnTo>
                    <a:close/>
                  </a:path>
                </a:pathLst>
              </a:custGeom>
              <a:solidFill>
                <a:srgbClr val="FFFFFF"/>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81" name="Google Shape;5281;g1eb65a026c0_0_0"/>
              <p:cNvSpPr/>
              <p:nvPr/>
            </p:nvSpPr>
            <p:spPr>
              <a:xfrm>
                <a:off x="4420724" y="6207326"/>
                <a:ext cx="364114" cy="656093"/>
              </a:xfrm>
              <a:custGeom>
                <a:avLst/>
                <a:gdLst/>
                <a:ahLst/>
                <a:cxnLst/>
                <a:rect l="l" t="t" r="r" b="b"/>
                <a:pathLst>
                  <a:path w="2968" h="5348" fill="none" extrusionOk="0">
                    <a:moveTo>
                      <a:pt x="1731" y="26"/>
                    </a:moveTo>
                    <a:lnTo>
                      <a:pt x="2304" y="364"/>
                    </a:lnTo>
                    <a:lnTo>
                      <a:pt x="2967" y="3552"/>
                    </a:lnTo>
                    <a:lnTo>
                      <a:pt x="2967" y="3552"/>
                    </a:lnTo>
                    <a:lnTo>
                      <a:pt x="2941" y="3721"/>
                    </a:lnTo>
                    <a:lnTo>
                      <a:pt x="2850" y="4151"/>
                    </a:lnTo>
                    <a:lnTo>
                      <a:pt x="2707" y="4736"/>
                    </a:lnTo>
                    <a:lnTo>
                      <a:pt x="2616" y="5049"/>
                    </a:lnTo>
                    <a:lnTo>
                      <a:pt x="2525" y="5348"/>
                    </a:lnTo>
                    <a:lnTo>
                      <a:pt x="1" y="5348"/>
                    </a:lnTo>
                    <a:lnTo>
                      <a:pt x="1" y="5348"/>
                    </a:lnTo>
                    <a:lnTo>
                      <a:pt x="131" y="4971"/>
                    </a:lnTo>
                    <a:lnTo>
                      <a:pt x="248" y="4554"/>
                    </a:lnTo>
                    <a:lnTo>
                      <a:pt x="352" y="4138"/>
                    </a:lnTo>
                    <a:lnTo>
                      <a:pt x="456" y="3695"/>
                    </a:lnTo>
                    <a:lnTo>
                      <a:pt x="547" y="3240"/>
                    </a:lnTo>
                    <a:lnTo>
                      <a:pt x="625" y="2798"/>
                    </a:lnTo>
                    <a:lnTo>
                      <a:pt x="781" y="1939"/>
                    </a:lnTo>
                    <a:lnTo>
                      <a:pt x="898" y="1184"/>
                    </a:lnTo>
                    <a:lnTo>
                      <a:pt x="976" y="560"/>
                    </a:lnTo>
                    <a:lnTo>
                      <a:pt x="1042" y="0"/>
                    </a:lnTo>
                    <a:lnTo>
                      <a:pt x="1731" y="26"/>
                    </a:lnTo>
                  </a:path>
                </a:pathLst>
              </a:custGeom>
              <a:no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82" name="Google Shape;5282;g1eb65a026c0_0_0"/>
              <p:cNvSpPr/>
              <p:nvPr/>
            </p:nvSpPr>
            <p:spPr>
              <a:xfrm>
                <a:off x="3716787" y="6788339"/>
                <a:ext cx="127833" cy="75080"/>
              </a:xfrm>
              <a:custGeom>
                <a:avLst/>
                <a:gdLst/>
                <a:ahLst/>
                <a:cxnLst/>
                <a:rect l="l" t="t" r="r" b="b"/>
                <a:pathLst>
                  <a:path w="1042" h="612" extrusionOk="0">
                    <a:moveTo>
                      <a:pt x="547" y="0"/>
                    </a:moveTo>
                    <a:lnTo>
                      <a:pt x="482" y="92"/>
                    </a:lnTo>
                    <a:lnTo>
                      <a:pt x="417" y="183"/>
                    </a:lnTo>
                    <a:lnTo>
                      <a:pt x="299" y="300"/>
                    </a:lnTo>
                    <a:lnTo>
                      <a:pt x="195" y="404"/>
                    </a:lnTo>
                    <a:lnTo>
                      <a:pt x="78" y="534"/>
                    </a:lnTo>
                    <a:lnTo>
                      <a:pt x="0" y="612"/>
                    </a:lnTo>
                    <a:lnTo>
                      <a:pt x="937" y="612"/>
                    </a:lnTo>
                    <a:lnTo>
                      <a:pt x="1041" y="443"/>
                    </a:lnTo>
                    <a:lnTo>
                      <a:pt x="547" y="0"/>
                    </a:lnTo>
                    <a:close/>
                  </a:path>
                </a:pathLst>
              </a:custGeom>
              <a:solidFill>
                <a:srgbClr val="EEADA6"/>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83" name="Google Shape;5283;g1eb65a026c0_0_0"/>
              <p:cNvSpPr/>
              <p:nvPr/>
            </p:nvSpPr>
            <p:spPr>
              <a:xfrm>
                <a:off x="3755063" y="6202419"/>
                <a:ext cx="876549" cy="661000"/>
              </a:xfrm>
              <a:custGeom>
                <a:avLst/>
                <a:gdLst/>
                <a:ahLst/>
                <a:cxnLst/>
                <a:rect l="l" t="t" r="r" b="b"/>
                <a:pathLst>
                  <a:path w="7145" h="5388" extrusionOk="0">
                    <a:moveTo>
                      <a:pt x="6481" y="1"/>
                    </a:moveTo>
                    <a:lnTo>
                      <a:pt x="6259" y="66"/>
                    </a:lnTo>
                    <a:lnTo>
                      <a:pt x="6025" y="157"/>
                    </a:lnTo>
                    <a:lnTo>
                      <a:pt x="5726" y="300"/>
                    </a:lnTo>
                    <a:lnTo>
                      <a:pt x="5414" y="469"/>
                    </a:lnTo>
                    <a:lnTo>
                      <a:pt x="5088" y="665"/>
                    </a:lnTo>
                    <a:lnTo>
                      <a:pt x="4750" y="886"/>
                    </a:lnTo>
                    <a:lnTo>
                      <a:pt x="4529" y="1029"/>
                    </a:lnTo>
                    <a:lnTo>
                      <a:pt x="4308" y="1159"/>
                    </a:lnTo>
                    <a:lnTo>
                      <a:pt x="3852" y="1406"/>
                    </a:lnTo>
                    <a:lnTo>
                      <a:pt x="3397" y="1641"/>
                    </a:lnTo>
                    <a:lnTo>
                      <a:pt x="2980" y="1836"/>
                    </a:lnTo>
                    <a:lnTo>
                      <a:pt x="2590" y="2031"/>
                    </a:lnTo>
                    <a:lnTo>
                      <a:pt x="2265" y="2213"/>
                    </a:lnTo>
                    <a:lnTo>
                      <a:pt x="2121" y="2304"/>
                    </a:lnTo>
                    <a:lnTo>
                      <a:pt x="2004" y="2382"/>
                    </a:lnTo>
                    <a:lnTo>
                      <a:pt x="1900" y="2473"/>
                    </a:lnTo>
                    <a:lnTo>
                      <a:pt x="1822" y="2564"/>
                    </a:lnTo>
                    <a:lnTo>
                      <a:pt x="1627" y="2864"/>
                    </a:lnTo>
                    <a:lnTo>
                      <a:pt x="1354" y="3215"/>
                    </a:lnTo>
                    <a:lnTo>
                      <a:pt x="742" y="3996"/>
                    </a:lnTo>
                    <a:lnTo>
                      <a:pt x="0" y="4920"/>
                    </a:lnTo>
                    <a:lnTo>
                      <a:pt x="92" y="5076"/>
                    </a:lnTo>
                    <a:lnTo>
                      <a:pt x="183" y="5206"/>
                    </a:lnTo>
                    <a:lnTo>
                      <a:pt x="274" y="5310"/>
                    </a:lnTo>
                    <a:lnTo>
                      <a:pt x="365" y="5388"/>
                    </a:lnTo>
                    <a:lnTo>
                      <a:pt x="807" y="5388"/>
                    </a:lnTo>
                    <a:lnTo>
                      <a:pt x="1822" y="4139"/>
                    </a:lnTo>
                    <a:lnTo>
                      <a:pt x="2343" y="3501"/>
                    </a:lnTo>
                    <a:lnTo>
                      <a:pt x="2616" y="3137"/>
                    </a:lnTo>
                    <a:lnTo>
                      <a:pt x="2681" y="3072"/>
                    </a:lnTo>
                    <a:lnTo>
                      <a:pt x="2772" y="3007"/>
                    </a:lnTo>
                    <a:lnTo>
                      <a:pt x="2902" y="2942"/>
                    </a:lnTo>
                    <a:lnTo>
                      <a:pt x="3045" y="2864"/>
                    </a:lnTo>
                    <a:lnTo>
                      <a:pt x="3384" y="2721"/>
                    </a:lnTo>
                    <a:lnTo>
                      <a:pt x="3761" y="2603"/>
                    </a:lnTo>
                    <a:lnTo>
                      <a:pt x="4138" y="2499"/>
                    </a:lnTo>
                    <a:lnTo>
                      <a:pt x="4477" y="2421"/>
                    </a:lnTo>
                    <a:lnTo>
                      <a:pt x="4620" y="2408"/>
                    </a:lnTo>
                    <a:lnTo>
                      <a:pt x="4828" y="2408"/>
                    </a:lnTo>
                    <a:lnTo>
                      <a:pt x="4880" y="2434"/>
                    </a:lnTo>
                    <a:lnTo>
                      <a:pt x="4932" y="2486"/>
                    </a:lnTo>
                    <a:lnTo>
                      <a:pt x="4971" y="2564"/>
                    </a:lnTo>
                    <a:lnTo>
                      <a:pt x="5010" y="2642"/>
                    </a:lnTo>
                    <a:lnTo>
                      <a:pt x="5049" y="2747"/>
                    </a:lnTo>
                    <a:lnTo>
                      <a:pt x="5114" y="2981"/>
                    </a:lnTo>
                    <a:lnTo>
                      <a:pt x="5166" y="3254"/>
                    </a:lnTo>
                    <a:lnTo>
                      <a:pt x="5205" y="3553"/>
                    </a:lnTo>
                    <a:lnTo>
                      <a:pt x="5218" y="3853"/>
                    </a:lnTo>
                    <a:lnTo>
                      <a:pt x="5218" y="4152"/>
                    </a:lnTo>
                    <a:lnTo>
                      <a:pt x="5205" y="4308"/>
                    </a:lnTo>
                    <a:lnTo>
                      <a:pt x="5179" y="4438"/>
                    </a:lnTo>
                    <a:lnTo>
                      <a:pt x="5127" y="4659"/>
                    </a:lnTo>
                    <a:lnTo>
                      <a:pt x="5088" y="4750"/>
                    </a:lnTo>
                    <a:lnTo>
                      <a:pt x="5049" y="4841"/>
                    </a:lnTo>
                    <a:lnTo>
                      <a:pt x="4945" y="5024"/>
                    </a:lnTo>
                    <a:lnTo>
                      <a:pt x="4828" y="5167"/>
                    </a:lnTo>
                    <a:lnTo>
                      <a:pt x="4737" y="5297"/>
                    </a:lnTo>
                    <a:lnTo>
                      <a:pt x="4633" y="5388"/>
                    </a:lnTo>
                    <a:lnTo>
                      <a:pt x="6546" y="5388"/>
                    </a:lnTo>
                    <a:lnTo>
                      <a:pt x="6585" y="5037"/>
                    </a:lnTo>
                    <a:lnTo>
                      <a:pt x="6624" y="4724"/>
                    </a:lnTo>
                    <a:lnTo>
                      <a:pt x="6676" y="4477"/>
                    </a:lnTo>
                    <a:lnTo>
                      <a:pt x="6728" y="4282"/>
                    </a:lnTo>
                    <a:lnTo>
                      <a:pt x="6897" y="3879"/>
                    </a:lnTo>
                    <a:lnTo>
                      <a:pt x="6988" y="3644"/>
                    </a:lnTo>
                    <a:lnTo>
                      <a:pt x="7066" y="3384"/>
                    </a:lnTo>
                    <a:lnTo>
                      <a:pt x="7118" y="3124"/>
                    </a:lnTo>
                    <a:lnTo>
                      <a:pt x="7144" y="2981"/>
                    </a:lnTo>
                    <a:lnTo>
                      <a:pt x="7144" y="2851"/>
                    </a:lnTo>
                    <a:lnTo>
                      <a:pt x="7144" y="2721"/>
                    </a:lnTo>
                    <a:lnTo>
                      <a:pt x="7131" y="2577"/>
                    </a:lnTo>
                    <a:lnTo>
                      <a:pt x="7105" y="2447"/>
                    </a:lnTo>
                    <a:lnTo>
                      <a:pt x="7066" y="2317"/>
                    </a:lnTo>
                    <a:lnTo>
                      <a:pt x="6988" y="2109"/>
                    </a:lnTo>
                    <a:lnTo>
                      <a:pt x="6923" y="1862"/>
                    </a:lnTo>
                    <a:lnTo>
                      <a:pt x="6767" y="1315"/>
                    </a:lnTo>
                    <a:lnTo>
                      <a:pt x="6637" y="756"/>
                    </a:lnTo>
                    <a:lnTo>
                      <a:pt x="6546" y="287"/>
                    </a:lnTo>
                    <a:lnTo>
                      <a:pt x="6533" y="274"/>
                    </a:lnTo>
                    <a:lnTo>
                      <a:pt x="6481" y="1"/>
                    </a:lnTo>
                    <a:close/>
                  </a:path>
                </a:pathLst>
              </a:custGeom>
              <a:solidFill>
                <a:srgbClr val="CF4D27"/>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84" name="Google Shape;5284;g1eb65a026c0_0_0"/>
              <p:cNvSpPr/>
              <p:nvPr/>
            </p:nvSpPr>
            <p:spPr>
              <a:xfrm>
                <a:off x="3755063" y="6202419"/>
                <a:ext cx="876549" cy="661000"/>
              </a:xfrm>
              <a:custGeom>
                <a:avLst/>
                <a:gdLst/>
                <a:ahLst/>
                <a:cxnLst/>
                <a:rect l="l" t="t" r="r" b="b"/>
                <a:pathLst>
                  <a:path w="7145" h="5388" fill="none" extrusionOk="0">
                    <a:moveTo>
                      <a:pt x="1822" y="2564"/>
                    </a:moveTo>
                    <a:lnTo>
                      <a:pt x="1822" y="2564"/>
                    </a:lnTo>
                    <a:lnTo>
                      <a:pt x="1627" y="2864"/>
                    </a:lnTo>
                    <a:lnTo>
                      <a:pt x="1354" y="3215"/>
                    </a:lnTo>
                    <a:lnTo>
                      <a:pt x="742" y="3996"/>
                    </a:lnTo>
                    <a:lnTo>
                      <a:pt x="0" y="4920"/>
                    </a:lnTo>
                    <a:lnTo>
                      <a:pt x="0" y="4920"/>
                    </a:lnTo>
                    <a:lnTo>
                      <a:pt x="92" y="5076"/>
                    </a:lnTo>
                    <a:lnTo>
                      <a:pt x="183" y="5206"/>
                    </a:lnTo>
                    <a:lnTo>
                      <a:pt x="274" y="5310"/>
                    </a:lnTo>
                    <a:lnTo>
                      <a:pt x="365" y="5388"/>
                    </a:lnTo>
                    <a:lnTo>
                      <a:pt x="807" y="5388"/>
                    </a:lnTo>
                    <a:lnTo>
                      <a:pt x="807" y="5388"/>
                    </a:lnTo>
                    <a:lnTo>
                      <a:pt x="1822" y="4139"/>
                    </a:lnTo>
                    <a:lnTo>
                      <a:pt x="2343" y="3501"/>
                    </a:lnTo>
                    <a:lnTo>
                      <a:pt x="2616" y="3137"/>
                    </a:lnTo>
                    <a:lnTo>
                      <a:pt x="2616" y="3137"/>
                    </a:lnTo>
                    <a:lnTo>
                      <a:pt x="2681" y="3072"/>
                    </a:lnTo>
                    <a:lnTo>
                      <a:pt x="2772" y="3007"/>
                    </a:lnTo>
                    <a:lnTo>
                      <a:pt x="2902" y="2942"/>
                    </a:lnTo>
                    <a:lnTo>
                      <a:pt x="3045" y="2864"/>
                    </a:lnTo>
                    <a:lnTo>
                      <a:pt x="3384" y="2721"/>
                    </a:lnTo>
                    <a:lnTo>
                      <a:pt x="3761" y="2603"/>
                    </a:lnTo>
                    <a:lnTo>
                      <a:pt x="4138" y="2499"/>
                    </a:lnTo>
                    <a:lnTo>
                      <a:pt x="4477" y="2421"/>
                    </a:lnTo>
                    <a:lnTo>
                      <a:pt x="4620" y="2408"/>
                    </a:lnTo>
                    <a:lnTo>
                      <a:pt x="4737" y="2408"/>
                    </a:lnTo>
                    <a:lnTo>
                      <a:pt x="4828" y="2408"/>
                    </a:lnTo>
                    <a:lnTo>
                      <a:pt x="4880" y="2434"/>
                    </a:lnTo>
                    <a:lnTo>
                      <a:pt x="4880" y="2434"/>
                    </a:lnTo>
                    <a:lnTo>
                      <a:pt x="4932" y="2486"/>
                    </a:lnTo>
                    <a:lnTo>
                      <a:pt x="4971" y="2564"/>
                    </a:lnTo>
                    <a:lnTo>
                      <a:pt x="5010" y="2642"/>
                    </a:lnTo>
                    <a:lnTo>
                      <a:pt x="5049" y="2747"/>
                    </a:lnTo>
                    <a:lnTo>
                      <a:pt x="5114" y="2981"/>
                    </a:lnTo>
                    <a:lnTo>
                      <a:pt x="5166" y="3254"/>
                    </a:lnTo>
                    <a:lnTo>
                      <a:pt x="5205" y="3553"/>
                    </a:lnTo>
                    <a:lnTo>
                      <a:pt x="5218" y="3853"/>
                    </a:lnTo>
                    <a:lnTo>
                      <a:pt x="5218" y="4152"/>
                    </a:lnTo>
                    <a:lnTo>
                      <a:pt x="5205" y="4308"/>
                    </a:lnTo>
                    <a:lnTo>
                      <a:pt x="5179" y="4438"/>
                    </a:lnTo>
                    <a:lnTo>
                      <a:pt x="5179" y="4438"/>
                    </a:lnTo>
                    <a:lnTo>
                      <a:pt x="5127" y="4659"/>
                    </a:lnTo>
                    <a:lnTo>
                      <a:pt x="5088" y="4750"/>
                    </a:lnTo>
                    <a:lnTo>
                      <a:pt x="5049" y="4841"/>
                    </a:lnTo>
                    <a:lnTo>
                      <a:pt x="5049" y="4841"/>
                    </a:lnTo>
                    <a:lnTo>
                      <a:pt x="4945" y="5024"/>
                    </a:lnTo>
                    <a:lnTo>
                      <a:pt x="4828" y="5167"/>
                    </a:lnTo>
                    <a:lnTo>
                      <a:pt x="4737" y="5297"/>
                    </a:lnTo>
                    <a:lnTo>
                      <a:pt x="4633" y="5388"/>
                    </a:lnTo>
                    <a:lnTo>
                      <a:pt x="6546" y="5388"/>
                    </a:lnTo>
                    <a:lnTo>
                      <a:pt x="6546" y="5388"/>
                    </a:lnTo>
                    <a:lnTo>
                      <a:pt x="6585" y="5037"/>
                    </a:lnTo>
                    <a:lnTo>
                      <a:pt x="6624" y="4724"/>
                    </a:lnTo>
                    <a:lnTo>
                      <a:pt x="6676" y="4477"/>
                    </a:lnTo>
                    <a:lnTo>
                      <a:pt x="6728" y="4282"/>
                    </a:lnTo>
                    <a:lnTo>
                      <a:pt x="6728" y="4282"/>
                    </a:lnTo>
                    <a:lnTo>
                      <a:pt x="6897" y="3879"/>
                    </a:lnTo>
                    <a:lnTo>
                      <a:pt x="6988" y="3644"/>
                    </a:lnTo>
                    <a:lnTo>
                      <a:pt x="7066" y="3384"/>
                    </a:lnTo>
                    <a:lnTo>
                      <a:pt x="7118" y="3124"/>
                    </a:lnTo>
                    <a:lnTo>
                      <a:pt x="7144" y="2981"/>
                    </a:lnTo>
                    <a:lnTo>
                      <a:pt x="7144" y="2851"/>
                    </a:lnTo>
                    <a:lnTo>
                      <a:pt x="7144" y="2721"/>
                    </a:lnTo>
                    <a:lnTo>
                      <a:pt x="7131" y="2577"/>
                    </a:lnTo>
                    <a:lnTo>
                      <a:pt x="7105" y="2447"/>
                    </a:lnTo>
                    <a:lnTo>
                      <a:pt x="7066" y="2317"/>
                    </a:lnTo>
                    <a:lnTo>
                      <a:pt x="7066" y="2317"/>
                    </a:lnTo>
                    <a:lnTo>
                      <a:pt x="6988" y="2109"/>
                    </a:lnTo>
                    <a:lnTo>
                      <a:pt x="6923" y="1862"/>
                    </a:lnTo>
                    <a:lnTo>
                      <a:pt x="6767" y="1315"/>
                    </a:lnTo>
                    <a:lnTo>
                      <a:pt x="6637" y="756"/>
                    </a:lnTo>
                    <a:lnTo>
                      <a:pt x="6546" y="287"/>
                    </a:lnTo>
                    <a:lnTo>
                      <a:pt x="6546" y="287"/>
                    </a:lnTo>
                    <a:lnTo>
                      <a:pt x="6533" y="274"/>
                    </a:lnTo>
                    <a:lnTo>
                      <a:pt x="6533" y="274"/>
                    </a:lnTo>
                    <a:lnTo>
                      <a:pt x="6481" y="1"/>
                    </a:lnTo>
                    <a:lnTo>
                      <a:pt x="6481" y="1"/>
                    </a:lnTo>
                    <a:lnTo>
                      <a:pt x="6259" y="66"/>
                    </a:lnTo>
                    <a:lnTo>
                      <a:pt x="6025" y="157"/>
                    </a:lnTo>
                    <a:lnTo>
                      <a:pt x="6025" y="157"/>
                    </a:lnTo>
                    <a:lnTo>
                      <a:pt x="5726" y="300"/>
                    </a:lnTo>
                    <a:lnTo>
                      <a:pt x="5414" y="469"/>
                    </a:lnTo>
                    <a:lnTo>
                      <a:pt x="5088" y="665"/>
                    </a:lnTo>
                    <a:lnTo>
                      <a:pt x="4750" y="886"/>
                    </a:lnTo>
                    <a:lnTo>
                      <a:pt x="4750" y="886"/>
                    </a:lnTo>
                    <a:lnTo>
                      <a:pt x="4529" y="1029"/>
                    </a:lnTo>
                    <a:lnTo>
                      <a:pt x="4308" y="1159"/>
                    </a:lnTo>
                    <a:lnTo>
                      <a:pt x="3852" y="1406"/>
                    </a:lnTo>
                    <a:lnTo>
                      <a:pt x="3397" y="1641"/>
                    </a:lnTo>
                    <a:lnTo>
                      <a:pt x="2980" y="1836"/>
                    </a:lnTo>
                    <a:lnTo>
                      <a:pt x="2590" y="2031"/>
                    </a:lnTo>
                    <a:lnTo>
                      <a:pt x="2265" y="2213"/>
                    </a:lnTo>
                    <a:lnTo>
                      <a:pt x="2121" y="2304"/>
                    </a:lnTo>
                    <a:lnTo>
                      <a:pt x="2004" y="2382"/>
                    </a:lnTo>
                    <a:lnTo>
                      <a:pt x="1900" y="2473"/>
                    </a:lnTo>
                    <a:lnTo>
                      <a:pt x="1822" y="2564"/>
                    </a:lnTo>
                  </a:path>
                </a:pathLst>
              </a:custGeom>
              <a:no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85" name="Google Shape;5285;g1eb65a026c0_0_0"/>
              <p:cNvSpPr/>
              <p:nvPr/>
            </p:nvSpPr>
            <p:spPr>
              <a:xfrm>
                <a:off x="4682523" y="5683728"/>
                <a:ext cx="598801" cy="1179691"/>
              </a:xfrm>
              <a:custGeom>
                <a:avLst/>
                <a:gdLst/>
                <a:ahLst/>
                <a:cxnLst/>
                <a:rect l="l" t="t" r="r" b="b"/>
                <a:pathLst>
                  <a:path w="4881" h="9616" extrusionOk="0">
                    <a:moveTo>
                      <a:pt x="4021" y="0"/>
                    </a:moveTo>
                    <a:lnTo>
                      <a:pt x="3995" y="26"/>
                    </a:lnTo>
                    <a:lnTo>
                      <a:pt x="3852" y="573"/>
                    </a:lnTo>
                    <a:lnTo>
                      <a:pt x="3696" y="1080"/>
                    </a:lnTo>
                    <a:lnTo>
                      <a:pt x="3540" y="1575"/>
                    </a:lnTo>
                    <a:lnTo>
                      <a:pt x="3384" y="2004"/>
                    </a:lnTo>
                    <a:lnTo>
                      <a:pt x="3241" y="2381"/>
                    </a:lnTo>
                    <a:lnTo>
                      <a:pt x="3098" y="2694"/>
                    </a:lnTo>
                    <a:lnTo>
                      <a:pt x="2967" y="2928"/>
                    </a:lnTo>
                    <a:lnTo>
                      <a:pt x="2915" y="3006"/>
                    </a:lnTo>
                    <a:lnTo>
                      <a:pt x="2863" y="3058"/>
                    </a:lnTo>
                    <a:lnTo>
                      <a:pt x="2668" y="3227"/>
                    </a:lnTo>
                    <a:lnTo>
                      <a:pt x="2421" y="3383"/>
                    </a:lnTo>
                    <a:lnTo>
                      <a:pt x="2135" y="3552"/>
                    </a:lnTo>
                    <a:lnTo>
                      <a:pt x="1809" y="3735"/>
                    </a:lnTo>
                    <a:lnTo>
                      <a:pt x="1029" y="4112"/>
                    </a:lnTo>
                    <a:lnTo>
                      <a:pt x="92" y="4580"/>
                    </a:lnTo>
                    <a:lnTo>
                      <a:pt x="92" y="4619"/>
                    </a:lnTo>
                    <a:lnTo>
                      <a:pt x="105" y="4684"/>
                    </a:lnTo>
                    <a:lnTo>
                      <a:pt x="131" y="4802"/>
                    </a:lnTo>
                    <a:lnTo>
                      <a:pt x="144" y="4958"/>
                    </a:lnTo>
                    <a:lnTo>
                      <a:pt x="170" y="5244"/>
                    </a:lnTo>
                    <a:lnTo>
                      <a:pt x="196" y="5595"/>
                    </a:lnTo>
                    <a:lnTo>
                      <a:pt x="209" y="5829"/>
                    </a:lnTo>
                    <a:lnTo>
                      <a:pt x="248" y="6025"/>
                    </a:lnTo>
                    <a:lnTo>
                      <a:pt x="300" y="6207"/>
                    </a:lnTo>
                    <a:lnTo>
                      <a:pt x="365" y="6376"/>
                    </a:lnTo>
                    <a:lnTo>
                      <a:pt x="508" y="6727"/>
                    </a:lnTo>
                    <a:lnTo>
                      <a:pt x="586" y="6949"/>
                    </a:lnTo>
                    <a:lnTo>
                      <a:pt x="664" y="7209"/>
                    </a:lnTo>
                    <a:lnTo>
                      <a:pt x="690" y="7300"/>
                    </a:lnTo>
                    <a:lnTo>
                      <a:pt x="690" y="7404"/>
                    </a:lnTo>
                    <a:lnTo>
                      <a:pt x="677" y="7521"/>
                    </a:lnTo>
                    <a:lnTo>
                      <a:pt x="664" y="7651"/>
                    </a:lnTo>
                    <a:lnTo>
                      <a:pt x="599" y="7924"/>
                    </a:lnTo>
                    <a:lnTo>
                      <a:pt x="508" y="8237"/>
                    </a:lnTo>
                    <a:lnTo>
                      <a:pt x="261" y="8900"/>
                    </a:lnTo>
                    <a:lnTo>
                      <a:pt x="131" y="9265"/>
                    </a:lnTo>
                    <a:lnTo>
                      <a:pt x="1" y="9616"/>
                    </a:lnTo>
                    <a:lnTo>
                      <a:pt x="911" y="9616"/>
                    </a:lnTo>
                    <a:lnTo>
                      <a:pt x="1094" y="9017"/>
                    </a:lnTo>
                    <a:lnTo>
                      <a:pt x="1289" y="8393"/>
                    </a:lnTo>
                    <a:lnTo>
                      <a:pt x="1367" y="8068"/>
                    </a:lnTo>
                    <a:lnTo>
                      <a:pt x="1445" y="7742"/>
                    </a:lnTo>
                    <a:lnTo>
                      <a:pt x="1497" y="7404"/>
                    </a:lnTo>
                    <a:lnTo>
                      <a:pt x="1523" y="7053"/>
                    </a:lnTo>
                    <a:lnTo>
                      <a:pt x="1523" y="6909"/>
                    </a:lnTo>
                    <a:lnTo>
                      <a:pt x="1497" y="6740"/>
                    </a:lnTo>
                    <a:lnTo>
                      <a:pt x="1406" y="6376"/>
                    </a:lnTo>
                    <a:lnTo>
                      <a:pt x="1367" y="6194"/>
                    </a:lnTo>
                    <a:lnTo>
                      <a:pt x="1341" y="6025"/>
                    </a:lnTo>
                    <a:lnTo>
                      <a:pt x="1341" y="5947"/>
                    </a:lnTo>
                    <a:lnTo>
                      <a:pt x="1341" y="5869"/>
                    </a:lnTo>
                    <a:lnTo>
                      <a:pt x="1354" y="5790"/>
                    </a:lnTo>
                    <a:lnTo>
                      <a:pt x="1380" y="5725"/>
                    </a:lnTo>
                    <a:lnTo>
                      <a:pt x="1419" y="5660"/>
                    </a:lnTo>
                    <a:lnTo>
                      <a:pt x="1484" y="5582"/>
                    </a:lnTo>
                    <a:lnTo>
                      <a:pt x="1575" y="5504"/>
                    </a:lnTo>
                    <a:lnTo>
                      <a:pt x="1679" y="5413"/>
                    </a:lnTo>
                    <a:lnTo>
                      <a:pt x="1952" y="5218"/>
                    </a:lnTo>
                    <a:lnTo>
                      <a:pt x="2278" y="4997"/>
                    </a:lnTo>
                    <a:lnTo>
                      <a:pt x="2642" y="4749"/>
                    </a:lnTo>
                    <a:lnTo>
                      <a:pt x="3019" y="4463"/>
                    </a:lnTo>
                    <a:lnTo>
                      <a:pt x="3397" y="4151"/>
                    </a:lnTo>
                    <a:lnTo>
                      <a:pt x="3579" y="3982"/>
                    </a:lnTo>
                    <a:lnTo>
                      <a:pt x="3761" y="3813"/>
                    </a:lnTo>
                    <a:lnTo>
                      <a:pt x="3839" y="3709"/>
                    </a:lnTo>
                    <a:lnTo>
                      <a:pt x="3917" y="3578"/>
                    </a:lnTo>
                    <a:lnTo>
                      <a:pt x="3995" y="3409"/>
                    </a:lnTo>
                    <a:lnTo>
                      <a:pt x="4073" y="3214"/>
                    </a:lnTo>
                    <a:lnTo>
                      <a:pt x="4230" y="2772"/>
                    </a:lnTo>
                    <a:lnTo>
                      <a:pt x="4386" y="2264"/>
                    </a:lnTo>
                    <a:lnTo>
                      <a:pt x="4542" y="1744"/>
                    </a:lnTo>
                    <a:lnTo>
                      <a:pt x="4672" y="1249"/>
                    </a:lnTo>
                    <a:lnTo>
                      <a:pt x="4880" y="442"/>
                    </a:lnTo>
                    <a:lnTo>
                      <a:pt x="4880" y="416"/>
                    </a:lnTo>
                    <a:lnTo>
                      <a:pt x="4854" y="377"/>
                    </a:lnTo>
                    <a:lnTo>
                      <a:pt x="4763" y="299"/>
                    </a:lnTo>
                    <a:lnTo>
                      <a:pt x="4633" y="208"/>
                    </a:lnTo>
                    <a:lnTo>
                      <a:pt x="4464" y="130"/>
                    </a:lnTo>
                    <a:lnTo>
                      <a:pt x="4308" y="52"/>
                    </a:lnTo>
                    <a:lnTo>
                      <a:pt x="4165" y="13"/>
                    </a:lnTo>
                    <a:lnTo>
                      <a:pt x="4099" y="0"/>
                    </a:lnTo>
                    <a:close/>
                  </a:path>
                </a:pathLst>
              </a:custGeom>
              <a:solidFill>
                <a:srgbClr val="CF4D27"/>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86" name="Google Shape;5286;g1eb65a026c0_0_0"/>
              <p:cNvSpPr/>
              <p:nvPr/>
            </p:nvSpPr>
            <p:spPr>
              <a:xfrm>
                <a:off x="4358526" y="6507402"/>
                <a:ext cx="14476" cy="27235"/>
              </a:xfrm>
              <a:custGeom>
                <a:avLst/>
                <a:gdLst/>
                <a:ahLst/>
                <a:cxnLst/>
                <a:rect l="l" t="t" r="r" b="b"/>
                <a:pathLst>
                  <a:path w="118" h="222" extrusionOk="0">
                    <a:moveTo>
                      <a:pt x="0" y="0"/>
                    </a:moveTo>
                    <a:lnTo>
                      <a:pt x="39" y="65"/>
                    </a:lnTo>
                    <a:lnTo>
                      <a:pt x="117" y="222"/>
                    </a:lnTo>
                    <a:lnTo>
                      <a:pt x="39" y="52"/>
                    </a:lnTo>
                    <a:lnTo>
                      <a:pt x="0" y="0"/>
                    </a:lnTo>
                    <a:close/>
                  </a:path>
                </a:pathLst>
              </a:custGeom>
              <a:solidFill>
                <a:srgbClr val="C0BEC0"/>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87" name="Google Shape;5287;g1eb65a026c0_0_0"/>
              <p:cNvSpPr/>
              <p:nvPr/>
            </p:nvSpPr>
            <p:spPr>
              <a:xfrm>
                <a:off x="4353741" y="6501022"/>
                <a:ext cx="41589" cy="220333"/>
              </a:xfrm>
              <a:custGeom>
                <a:avLst/>
                <a:gdLst/>
                <a:ahLst/>
                <a:cxnLst/>
                <a:rect l="l" t="t" r="r" b="b"/>
                <a:pathLst>
                  <a:path w="339" h="1796" fill="none" extrusionOk="0">
                    <a:moveTo>
                      <a:pt x="0" y="0"/>
                    </a:moveTo>
                    <a:lnTo>
                      <a:pt x="0" y="0"/>
                    </a:lnTo>
                    <a:lnTo>
                      <a:pt x="39" y="52"/>
                    </a:lnTo>
                    <a:lnTo>
                      <a:pt x="78" y="117"/>
                    </a:lnTo>
                    <a:lnTo>
                      <a:pt x="156" y="274"/>
                    </a:lnTo>
                    <a:lnTo>
                      <a:pt x="221" y="469"/>
                    </a:lnTo>
                    <a:lnTo>
                      <a:pt x="273" y="716"/>
                    </a:lnTo>
                    <a:lnTo>
                      <a:pt x="312" y="976"/>
                    </a:lnTo>
                    <a:lnTo>
                      <a:pt x="338" y="1249"/>
                    </a:lnTo>
                    <a:lnTo>
                      <a:pt x="338" y="1523"/>
                    </a:lnTo>
                    <a:lnTo>
                      <a:pt x="325" y="1796"/>
                    </a:lnTo>
                    <a:lnTo>
                      <a:pt x="325" y="1796"/>
                    </a:lnTo>
                    <a:lnTo>
                      <a:pt x="338" y="1523"/>
                    </a:lnTo>
                    <a:lnTo>
                      <a:pt x="338" y="1249"/>
                    </a:lnTo>
                    <a:lnTo>
                      <a:pt x="312" y="976"/>
                    </a:lnTo>
                    <a:lnTo>
                      <a:pt x="273" y="716"/>
                    </a:lnTo>
                    <a:lnTo>
                      <a:pt x="221" y="469"/>
                    </a:lnTo>
                    <a:lnTo>
                      <a:pt x="156" y="274"/>
                    </a:lnTo>
                    <a:lnTo>
                      <a:pt x="78" y="104"/>
                    </a:lnTo>
                    <a:lnTo>
                      <a:pt x="39" y="52"/>
                    </a:lnTo>
                    <a:lnTo>
                      <a:pt x="0" y="0"/>
                    </a:lnTo>
                    <a:lnTo>
                      <a:pt x="0" y="0"/>
                    </a:lnTo>
                    <a:lnTo>
                      <a:pt x="0" y="0"/>
                    </a:lnTo>
                  </a:path>
                </a:pathLst>
              </a:custGeom>
              <a:no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88" name="Google Shape;5288;g1eb65a026c0_0_0"/>
              <p:cNvSpPr/>
              <p:nvPr/>
            </p:nvSpPr>
            <p:spPr>
              <a:xfrm>
                <a:off x="4353741" y="6501022"/>
                <a:ext cx="91029" cy="245973"/>
              </a:xfrm>
              <a:custGeom>
                <a:avLst/>
                <a:gdLst/>
                <a:ahLst/>
                <a:cxnLst/>
                <a:rect l="l" t="t" r="r" b="b"/>
                <a:pathLst>
                  <a:path w="742" h="2005" extrusionOk="0">
                    <a:moveTo>
                      <a:pt x="0" y="0"/>
                    </a:moveTo>
                    <a:lnTo>
                      <a:pt x="39" y="52"/>
                    </a:lnTo>
                    <a:lnTo>
                      <a:pt x="78" y="104"/>
                    </a:lnTo>
                    <a:lnTo>
                      <a:pt x="156" y="274"/>
                    </a:lnTo>
                    <a:lnTo>
                      <a:pt x="221" y="469"/>
                    </a:lnTo>
                    <a:lnTo>
                      <a:pt x="273" y="716"/>
                    </a:lnTo>
                    <a:lnTo>
                      <a:pt x="312" y="976"/>
                    </a:lnTo>
                    <a:lnTo>
                      <a:pt x="338" y="1249"/>
                    </a:lnTo>
                    <a:lnTo>
                      <a:pt x="338" y="1523"/>
                    </a:lnTo>
                    <a:lnTo>
                      <a:pt x="325" y="1796"/>
                    </a:lnTo>
                    <a:lnTo>
                      <a:pt x="299" y="2004"/>
                    </a:lnTo>
                    <a:lnTo>
                      <a:pt x="442" y="1796"/>
                    </a:lnTo>
                    <a:lnTo>
                      <a:pt x="573" y="1562"/>
                    </a:lnTo>
                    <a:lnTo>
                      <a:pt x="690" y="1354"/>
                    </a:lnTo>
                    <a:lnTo>
                      <a:pt x="729" y="1262"/>
                    </a:lnTo>
                    <a:lnTo>
                      <a:pt x="742" y="1197"/>
                    </a:lnTo>
                    <a:lnTo>
                      <a:pt x="742" y="1145"/>
                    </a:lnTo>
                    <a:lnTo>
                      <a:pt x="742" y="1080"/>
                    </a:lnTo>
                    <a:lnTo>
                      <a:pt x="703" y="950"/>
                    </a:lnTo>
                    <a:lnTo>
                      <a:pt x="638" y="794"/>
                    </a:lnTo>
                    <a:lnTo>
                      <a:pt x="547" y="625"/>
                    </a:lnTo>
                    <a:lnTo>
                      <a:pt x="442" y="456"/>
                    </a:lnTo>
                    <a:lnTo>
                      <a:pt x="312" y="287"/>
                    </a:lnTo>
                    <a:lnTo>
                      <a:pt x="169" y="143"/>
                    </a:lnTo>
                    <a:lnTo>
                      <a:pt x="0" y="0"/>
                    </a:lnTo>
                    <a:close/>
                  </a:path>
                </a:pathLst>
              </a:custGeom>
              <a:solidFill>
                <a:srgbClr val="A8472B"/>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89" name="Google Shape;5289;g1eb65a026c0_0_0"/>
              <p:cNvSpPr/>
              <p:nvPr/>
            </p:nvSpPr>
            <p:spPr>
              <a:xfrm>
                <a:off x="4353741" y="6501022"/>
                <a:ext cx="91029" cy="245973"/>
              </a:xfrm>
              <a:custGeom>
                <a:avLst/>
                <a:gdLst/>
                <a:ahLst/>
                <a:cxnLst/>
                <a:rect l="l" t="t" r="r" b="b"/>
                <a:pathLst>
                  <a:path w="742" h="2005" fill="none" extrusionOk="0">
                    <a:moveTo>
                      <a:pt x="0" y="0"/>
                    </a:moveTo>
                    <a:lnTo>
                      <a:pt x="0" y="0"/>
                    </a:lnTo>
                    <a:lnTo>
                      <a:pt x="39" y="52"/>
                    </a:lnTo>
                    <a:lnTo>
                      <a:pt x="78" y="104"/>
                    </a:lnTo>
                    <a:lnTo>
                      <a:pt x="156" y="274"/>
                    </a:lnTo>
                    <a:lnTo>
                      <a:pt x="221" y="469"/>
                    </a:lnTo>
                    <a:lnTo>
                      <a:pt x="273" y="716"/>
                    </a:lnTo>
                    <a:lnTo>
                      <a:pt x="312" y="976"/>
                    </a:lnTo>
                    <a:lnTo>
                      <a:pt x="338" y="1249"/>
                    </a:lnTo>
                    <a:lnTo>
                      <a:pt x="338" y="1523"/>
                    </a:lnTo>
                    <a:lnTo>
                      <a:pt x="325" y="1796"/>
                    </a:lnTo>
                    <a:lnTo>
                      <a:pt x="325" y="1796"/>
                    </a:lnTo>
                    <a:lnTo>
                      <a:pt x="299" y="2004"/>
                    </a:lnTo>
                    <a:lnTo>
                      <a:pt x="299" y="2004"/>
                    </a:lnTo>
                    <a:lnTo>
                      <a:pt x="442" y="1796"/>
                    </a:lnTo>
                    <a:lnTo>
                      <a:pt x="573" y="1562"/>
                    </a:lnTo>
                    <a:lnTo>
                      <a:pt x="690" y="1354"/>
                    </a:lnTo>
                    <a:lnTo>
                      <a:pt x="729" y="1262"/>
                    </a:lnTo>
                    <a:lnTo>
                      <a:pt x="742" y="1197"/>
                    </a:lnTo>
                    <a:lnTo>
                      <a:pt x="742" y="1197"/>
                    </a:lnTo>
                    <a:lnTo>
                      <a:pt x="742" y="1145"/>
                    </a:lnTo>
                    <a:lnTo>
                      <a:pt x="742" y="1080"/>
                    </a:lnTo>
                    <a:lnTo>
                      <a:pt x="703" y="950"/>
                    </a:lnTo>
                    <a:lnTo>
                      <a:pt x="638" y="794"/>
                    </a:lnTo>
                    <a:lnTo>
                      <a:pt x="547" y="625"/>
                    </a:lnTo>
                    <a:lnTo>
                      <a:pt x="442" y="456"/>
                    </a:lnTo>
                    <a:lnTo>
                      <a:pt x="312" y="287"/>
                    </a:lnTo>
                    <a:lnTo>
                      <a:pt x="169" y="143"/>
                    </a:lnTo>
                    <a:lnTo>
                      <a:pt x="0" y="0"/>
                    </a:lnTo>
                  </a:path>
                </a:pathLst>
              </a:custGeom>
              <a:no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90" name="Google Shape;5290;g1eb65a026c0_0_0"/>
              <p:cNvSpPr/>
              <p:nvPr/>
            </p:nvSpPr>
            <p:spPr>
              <a:xfrm>
                <a:off x="4556408" y="6236034"/>
                <a:ext cx="1718" cy="1718"/>
              </a:xfrm>
              <a:custGeom>
                <a:avLst/>
                <a:gdLst/>
                <a:ahLst/>
                <a:cxnLst/>
                <a:rect l="l" t="t" r="r" b="b"/>
                <a:pathLst>
                  <a:path w="14" h="14" extrusionOk="0">
                    <a:moveTo>
                      <a:pt x="1" y="0"/>
                    </a:moveTo>
                    <a:lnTo>
                      <a:pt x="14" y="13"/>
                    </a:lnTo>
                    <a:lnTo>
                      <a:pt x="14" y="0"/>
                    </a:lnTo>
                    <a:close/>
                  </a:path>
                </a:pathLst>
              </a:custGeom>
              <a:solidFill>
                <a:srgbClr val="C0BEC1"/>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91" name="Google Shape;5291;g1eb65a026c0_0_0"/>
              <p:cNvSpPr/>
              <p:nvPr/>
            </p:nvSpPr>
            <p:spPr>
              <a:xfrm>
                <a:off x="4556408" y="6236034"/>
                <a:ext cx="1718" cy="1718"/>
              </a:xfrm>
              <a:custGeom>
                <a:avLst/>
                <a:gdLst/>
                <a:ahLst/>
                <a:cxnLst/>
                <a:rect l="l" t="t" r="r" b="b"/>
                <a:pathLst>
                  <a:path w="14" h="14" fill="none" extrusionOk="0">
                    <a:moveTo>
                      <a:pt x="1" y="0"/>
                    </a:moveTo>
                    <a:lnTo>
                      <a:pt x="1" y="0"/>
                    </a:lnTo>
                    <a:lnTo>
                      <a:pt x="1" y="0"/>
                    </a:lnTo>
                    <a:lnTo>
                      <a:pt x="14" y="13"/>
                    </a:lnTo>
                    <a:lnTo>
                      <a:pt x="14" y="13"/>
                    </a:lnTo>
                    <a:lnTo>
                      <a:pt x="14" y="13"/>
                    </a:lnTo>
                    <a:lnTo>
                      <a:pt x="14" y="0"/>
                    </a:lnTo>
                    <a:lnTo>
                      <a:pt x="1" y="0"/>
                    </a:lnTo>
                  </a:path>
                </a:pathLst>
              </a:custGeom>
              <a:no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92" name="Google Shape;5292;g1eb65a026c0_0_0"/>
              <p:cNvSpPr/>
              <p:nvPr/>
            </p:nvSpPr>
            <p:spPr>
              <a:xfrm>
                <a:off x="4337670" y="6221680"/>
                <a:ext cx="220456" cy="89434"/>
              </a:xfrm>
              <a:custGeom>
                <a:avLst/>
                <a:gdLst/>
                <a:ahLst/>
                <a:cxnLst/>
                <a:rect l="l" t="t" r="r" b="b"/>
                <a:pathLst>
                  <a:path w="1797" h="729" extrusionOk="0">
                    <a:moveTo>
                      <a:pt x="1276" y="0"/>
                    </a:moveTo>
                    <a:lnTo>
                      <a:pt x="977" y="143"/>
                    </a:lnTo>
                    <a:lnTo>
                      <a:pt x="665" y="312"/>
                    </a:lnTo>
                    <a:lnTo>
                      <a:pt x="339" y="508"/>
                    </a:lnTo>
                    <a:lnTo>
                      <a:pt x="1" y="729"/>
                    </a:lnTo>
                    <a:lnTo>
                      <a:pt x="209" y="729"/>
                    </a:lnTo>
                    <a:lnTo>
                      <a:pt x="534" y="716"/>
                    </a:lnTo>
                    <a:lnTo>
                      <a:pt x="808" y="690"/>
                    </a:lnTo>
                    <a:lnTo>
                      <a:pt x="1042" y="651"/>
                    </a:lnTo>
                    <a:lnTo>
                      <a:pt x="1250" y="586"/>
                    </a:lnTo>
                    <a:lnTo>
                      <a:pt x="1419" y="508"/>
                    </a:lnTo>
                    <a:lnTo>
                      <a:pt x="1497" y="456"/>
                    </a:lnTo>
                    <a:lnTo>
                      <a:pt x="1562" y="404"/>
                    </a:lnTo>
                    <a:lnTo>
                      <a:pt x="1693" y="273"/>
                    </a:lnTo>
                    <a:lnTo>
                      <a:pt x="1797" y="130"/>
                    </a:lnTo>
                    <a:lnTo>
                      <a:pt x="1784" y="117"/>
                    </a:lnTo>
                    <a:lnTo>
                      <a:pt x="1276" y="0"/>
                    </a:lnTo>
                    <a:close/>
                  </a:path>
                </a:pathLst>
              </a:custGeom>
              <a:solidFill>
                <a:srgbClr val="A8472B"/>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93" name="Google Shape;5293;g1eb65a026c0_0_0"/>
              <p:cNvSpPr/>
              <p:nvPr/>
            </p:nvSpPr>
            <p:spPr>
              <a:xfrm>
                <a:off x="4337670" y="6221680"/>
                <a:ext cx="220456" cy="89434"/>
              </a:xfrm>
              <a:custGeom>
                <a:avLst/>
                <a:gdLst/>
                <a:ahLst/>
                <a:cxnLst/>
                <a:rect l="l" t="t" r="r" b="b"/>
                <a:pathLst>
                  <a:path w="1797" h="729" fill="none" extrusionOk="0">
                    <a:moveTo>
                      <a:pt x="1276" y="0"/>
                    </a:moveTo>
                    <a:lnTo>
                      <a:pt x="1276" y="0"/>
                    </a:lnTo>
                    <a:lnTo>
                      <a:pt x="1276" y="0"/>
                    </a:lnTo>
                    <a:lnTo>
                      <a:pt x="977" y="143"/>
                    </a:lnTo>
                    <a:lnTo>
                      <a:pt x="665" y="312"/>
                    </a:lnTo>
                    <a:lnTo>
                      <a:pt x="339" y="508"/>
                    </a:lnTo>
                    <a:lnTo>
                      <a:pt x="1" y="729"/>
                    </a:lnTo>
                    <a:lnTo>
                      <a:pt x="1" y="729"/>
                    </a:lnTo>
                    <a:lnTo>
                      <a:pt x="209" y="729"/>
                    </a:lnTo>
                    <a:lnTo>
                      <a:pt x="209" y="729"/>
                    </a:lnTo>
                    <a:lnTo>
                      <a:pt x="534" y="716"/>
                    </a:lnTo>
                    <a:lnTo>
                      <a:pt x="808" y="690"/>
                    </a:lnTo>
                    <a:lnTo>
                      <a:pt x="1042" y="651"/>
                    </a:lnTo>
                    <a:lnTo>
                      <a:pt x="1250" y="586"/>
                    </a:lnTo>
                    <a:lnTo>
                      <a:pt x="1419" y="508"/>
                    </a:lnTo>
                    <a:lnTo>
                      <a:pt x="1497" y="456"/>
                    </a:lnTo>
                    <a:lnTo>
                      <a:pt x="1562" y="404"/>
                    </a:lnTo>
                    <a:lnTo>
                      <a:pt x="1693" y="273"/>
                    </a:lnTo>
                    <a:lnTo>
                      <a:pt x="1797" y="130"/>
                    </a:lnTo>
                    <a:lnTo>
                      <a:pt x="1797" y="130"/>
                    </a:lnTo>
                    <a:lnTo>
                      <a:pt x="1784" y="117"/>
                    </a:lnTo>
                    <a:lnTo>
                      <a:pt x="1784" y="117"/>
                    </a:lnTo>
                    <a:lnTo>
                      <a:pt x="1276" y="0"/>
                    </a:lnTo>
                  </a:path>
                </a:pathLst>
              </a:custGeom>
              <a:no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94" name="Google Shape;5294;g1eb65a026c0_0_0"/>
              <p:cNvSpPr/>
              <p:nvPr/>
            </p:nvSpPr>
            <p:spPr>
              <a:xfrm>
                <a:off x="4526106" y="5951907"/>
                <a:ext cx="250758" cy="437477"/>
              </a:xfrm>
              <a:custGeom>
                <a:avLst/>
                <a:gdLst/>
                <a:ahLst/>
                <a:cxnLst/>
                <a:rect l="l" t="t" r="r" b="b"/>
                <a:pathLst>
                  <a:path w="2044" h="3566" extrusionOk="0">
                    <a:moveTo>
                      <a:pt x="1770" y="0"/>
                    </a:moveTo>
                    <a:lnTo>
                      <a:pt x="755" y="130"/>
                    </a:lnTo>
                    <a:lnTo>
                      <a:pt x="495" y="742"/>
                    </a:lnTo>
                    <a:lnTo>
                      <a:pt x="456" y="794"/>
                    </a:lnTo>
                    <a:lnTo>
                      <a:pt x="352" y="911"/>
                    </a:lnTo>
                    <a:lnTo>
                      <a:pt x="235" y="1106"/>
                    </a:lnTo>
                    <a:lnTo>
                      <a:pt x="170" y="1210"/>
                    </a:lnTo>
                    <a:lnTo>
                      <a:pt x="104" y="1327"/>
                    </a:lnTo>
                    <a:lnTo>
                      <a:pt x="52" y="1457"/>
                    </a:lnTo>
                    <a:lnTo>
                      <a:pt x="13" y="1588"/>
                    </a:lnTo>
                    <a:lnTo>
                      <a:pt x="0" y="1731"/>
                    </a:lnTo>
                    <a:lnTo>
                      <a:pt x="0" y="1861"/>
                    </a:lnTo>
                    <a:lnTo>
                      <a:pt x="26" y="2004"/>
                    </a:lnTo>
                    <a:lnTo>
                      <a:pt x="78" y="2134"/>
                    </a:lnTo>
                    <a:lnTo>
                      <a:pt x="117" y="2199"/>
                    </a:lnTo>
                    <a:lnTo>
                      <a:pt x="157" y="2264"/>
                    </a:lnTo>
                    <a:lnTo>
                      <a:pt x="222" y="2316"/>
                    </a:lnTo>
                    <a:lnTo>
                      <a:pt x="287" y="2381"/>
                    </a:lnTo>
                    <a:lnTo>
                      <a:pt x="391" y="2472"/>
                    </a:lnTo>
                    <a:lnTo>
                      <a:pt x="495" y="2576"/>
                    </a:lnTo>
                    <a:lnTo>
                      <a:pt x="586" y="2681"/>
                    </a:lnTo>
                    <a:lnTo>
                      <a:pt x="664" y="2772"/>
                    </a:lnTo>
                    <a:lnTo>
                      <a:pt x="781" y="2967"/>
                    </a:lnTo>
                    <a:lnTo>
                      <a:pt x="885" y="3136"/>
                    </a:lnTo>
                    <a:lnTo>
                      <a:pt x="963" y="3292"/>
                    </a:lnTo>
                    <a:lnTo>
                      <a:pt x="1041" y="3422"/>
                    </a:lnTo>
                    <a:lnTo>
                      <a:pt x="1119" y="3513"/>
                    </a:lnTo>
                    <a:lnTo>
                      <a:pt x="1158" y="3539"/>
                    </a:lnTo>
                    <a:lnTo>
                      <a:pt x="1198" y="3565"/>
                    </a:lnTo>
                    <a:lnTo>
                      <a:pt x="1224" y="3565"/>
                    </a:lnTo>
                    <a:lnTo>
                      <a:pt x="1237" y="3526"/>
                    </a:lnTo>
                    <a:lnTo>
                      <a:pt x="1276" y="3422"/>
                    </a:lnTo>
                    <a:lnTo>
                      <a:pt x="1302" y="3266"/>
                    </a:lnTo>
                    <a:lnTo>
                      <a:pt x="1328" y="3071"/>
                    </a:lnTo>
                    <a:lnTo>
                      <a:pt x="1367" y="2681"/>
                    </a:lnTo>
                    <a:lnTo>
                      <a:pt x="1367" y="2524"/>
                    </a:lnTo>
                    <a:lnTo>
                      <a:pt x="1354" y="2420"/>
                    </a:lnTo>
                    <a:lnTo>
                      <a:pt x="1341" y="2342"/>
                    </a:lnTo>
                    <a:lnTo>
                      <a:pt x="1302" y="2251"/>
                    </a:lnTo>
                    <a:lnTo>
                      <a:pt x="1224" y="2043"/>
                    </a:lnTo>
                    <a:lnTo>
                      <a:pt x="1185" y="1939"/>
                    </a:lnTo>
                    <a:lnTo>
                      <a:pt x="1171" y="1848"/>
                    </a:lnTo>
                    <a:lnTo>
                      <a:pt x="1171" y="1770"/>
                    </a:lnTo>
                    <a:lnTo>
                      <a:pt x="1185" y="1744"/>
                    </a:lnTo>
                    <a:lnTo>
                      <a:pt x="1211" y="1718"/>
                    </a:lnTo>
                    <a:lnTo>
                      <a:pt x="1276" y="1692"/>
                    </a:lnTo>
                    <a:lnTo>
                      <a:pt x="1419" y="1692"/>
                    </a:lnTo>
                    <a:lnTo>
                      <a:pt x="1484" y="1718"/>
                    </a:lnTo>
                    <a:lnTo>
                      <a:pt x="1614" y="1770"/>
                    </a:lnTo>
                    <a:lnTo>
                      <a:pt x="1666" y="1783"/>
                    </a:lnTo>
                    <a:lnTo>
                      <a:pt x="1705" y="1783"/>
                    </a:lnTo>
                    <a:lnTo>
                      <a:pt x="1744" y="1770"/>
                    </a:lnTo>
                    <a:lnTo>
                      <a:pt x="1757" y="1757"/>
                    </a:lnTo>
                    <a:lnTo>
                      <a:pt x="1783" y="1705"/>
                    </a:lnTo>
                    <a:lnTo>
                      <a:pt x="1796" y="1640"/>
                    </a:lnTo>
                    <a:lnTo>
                      <a:pt x="1796" y="1575"/>
                    </a:lnTo>
                    <a:lnTo>
                      <a:pt x="1783" y="1431"/>
                    </a:lnTo>
                    <a:lnTo>
                      <a:pt x="1783" y="1366"/>
                    </a:lnTo>
                    <a:lnTo>
                      <a:pt x="1783" y="1327"/>
                    </a:lnTo>
                    <a:lnTo>
                      <a:pt x="1809" y="1262"/>
                    </a:lnTo>
                    <a:lnTo>
                      <a:pt x="1809" y="1249"/>
                    </a:lnTo>
                    <a:lnTo>
                      <a:pt x="1757" y="1223"/>
                    </a:lnTo>
                    <a:lnTo>
                      <a:pt x="1731" y="1197"/>
                    </a:lnTo>
                    <a:lnTo>
                      <a:pt x="1731" y="1184"/>
                    </a:lnTo>
                    <a:lnTo>
                      <a:pt x="1744" y="1184"/>
                    </a:lnTo>
                    <a:lnTo>
                      <a:pt x="1822" y="1158"/>
                    </a:lnTo>
                    <a:lnTo>
                      <a:pt x="1848" y="1145"/>
                    </a:lnTo>
                    <a:lnTo>
                      <a:pt x="1861" y="1132"/>
                    </a:lnTo>
                    <a:lnTo>
                      <a:pt x="1861" y="1119"/>
                    </a:lnTo>
                    <a:lnTo>
                      <a:pt x="1861" y="1093"/>
                    </a:lnTo>
                    <a:lnTo>
                      <a:pt x="1848" y="1041"/>
                    </a:lnTo>
                    <a:lnTo>
                      <a:pt x="1835" y="989"/>
                    </a:lnTo>
                    <a:lnTo>
                      <a:pt x="1848" y="963"/>
                    </a:lnTo>
                    <a:lnTo>
                      <a:pt x="1861" y="950"/>
                    </a:lnTo>
                    <a:lnTo>
                      <a:pt x="1913" y="924"/>
                    </a:lnTo>
                    <a:lnTo>
                      <a:pt x="1978" y="911"/>
                    </a:lnTo>
                    <a:lnTo>
                      <a:pt x="2017" y="898"/>
                    </a:lnTo>
                    <a:lnTo>
                      <a:pt x="2030" y="872"/>
                    </a:lnTo>
                    <a:lnTo>
                      <a:pt x="2043" y="846"/>
                    </a:lnTo>
                    <a:lnTo>
                      <a:pt x="2043" y="820"/>
                    </a:lnTo>
                    <a:lnTo>
                      <a:pt x="2004" y="768"/>
                    </a:lnTo>
                    <a:lnTo>
                      <a:pt x="1926" y="690"/>
                    </a:lnTo>
                    <a:lnTo>
                      <a:pt x="1848" y="586"/>
                    </a:lnTo>
                    <a:lnTo>
                      <a:pt x="1796" y="508"/>
                    </a:lnTo>
                    <a:lnTo>
                      <a:pt x="1783" y="429"/>
                    </a:lnTo>
                    <a:lnTo>
                      <a:pt x="1770" y="364"/>
                    </a:lnTo>
                    <a:lnTo>
                      <a:pt x="1770" y="299"/>
                    </a:lnTo>
                    <a:lnTo>
                      <a:pt x="1783" y="156"/>
                    </a:lnTo>
                    <a:lnTo>
                      <a:pt x="1783" y="78"/>
                    </a:lnTo>
                    <a:lnTo>
                      <a:pt x="1770" y="0"/>
                    </a:lnTo>
                    <a:close/>
                  </a:path>
                </a:pathLst>
              </a:custGeom>
              <a:solidFill>
                <a:srgbClr val="F5B2B4"/>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sp>
            <p:nvSpPr>
              <p:cNvPr id="5295" name="Google Shape;5295;g1eb65a026c0_0_0"/>
              <p:cNvSpPr/>
              <p:nvPr/>
            </p:nvSpPr>
            <p:spPr>
              <a:xfrm>
                <a:off x="3935402" y="5856094"/>
                <a:ext cx="819134" cy="453425"/>
              </a:xfrm>
              <a:custGeom>
                <a:avLst/>
                <a:gdLst/>
                <a:ahLst/>
                <a:cxnLst/>
                <a:rect l="l" t="t" r="r" b="b"/>
                <a:pathLst>
                  <a:path w="6677" h="3696" extrusionOk="0">
                    <a:moveTo>
                      <a:pt x="5869" y="0"/>
                    </a:moveTo>
                    <a:lnTo>
                      <a:pt x="5674" y="13"/>
                    </a:lnTo>
                    <a:lnTo>
                      <a:pt x="5466" y="39"/>
                    </a:lnTo>
                    <a:lnTo>
                      <a:pt x="5323" y="78"/>
                    </a:lnTo>
                    <a:lnTo>
                      <a:pt x="5193" y="130"/>
                    </a:lnTo>
                    <a:lnTo>
                      <a:pt x="5063" y="209"/>
                    </a:lnTo>
                    <a:lnTo>
                      <a:pt x="4959" y="300"/>
                    </a:lnTo>
                    <a:lnTo>
                      <a:pt x="4854" y="404"/>
                    </a:lnTo>
                    <a:lnTo>
                      <a:pt x="4750" y="508"/>
                    </a:lnTo>
                    <a:lnTo>
                      <a:pt x="4672" y="625"/>
                    </a:lnTo>
                    <a:lnTo>
                      <a:pt x="4594" y="755"/>
                    </a:lnTo>
                    <a:lnTo>
                      <a:pt x="4451" y="989"/>
                    </a:lnTo>
                    <a:lnTo>
                      <a:pt x="4347" y="1197"/>
                    </a:lnTo>
                    <a:lnTo>
                      <a:pt x="4256" y="1367"/>
                    </a:lnTo>
                    <a:lnTo>
                      <a:pt x="4204" y="1419"/>
                    </a:lnTo>
                    <a:lnTo>
                      <a:pt x="4165" y="1458"/>
                    </a:lnTo>
                    <a:lnTo>
                      <a:pt x="4126" y="1471"/>
                    </a:lnTo>
                    <a:lnTo>
                      <a:pt x="4100" y="1484"/>
                    </a:lnTo>
                    <a:lnTo>
                      <a:pt x="4022" y="1484"/>
                    </a:lnTo>
                    <a:lnTo>
                      <a:pt x="3839" y="1445"/>
                    </a:lnTo>
                    <a:lnTo>
                      <a:pt x="3735" y="1432"/>
                    </a:lnTo>
                    <a:lnTo>
                      <a:pt x="3605" y="1432"/>
                    </a:lnTo>
                    <a:lnTo>
                      <a:pt x="3449" y="1458"/>
                    </a:lnTo>
                    <a:lnTo>
                      <a:pt x="3358" y="1484"/>
                    </a:lnTo>
                    <a:lnTo>
                      <a:pt x="3267" y="1523"/>
                    </a:lnTo>
                    <a:lnTo>
                      <a:pt x="3059" y="1627"/>
                    </a:lnTo>
                    <a:lnTo>
                      <a:pt x="2916" y="1731"/>
                    </a:lnTo>
                    <a:lnTo>
                      <a:pt x="2798" y="1835"/>
                    </a:lnTo>
                    <a:lnTo>
                      <a:pt x="2720" y="1926"/>
                    </a:lnTo>
                    <a:lnTo>
                      <a:pt x="2616" y="2095"/>
                    </a:lnTo>
                    <a:lnTo>
                      <a:pt x="2551" y="2173"/>
                    </a:lnTo>
                    <a:lnTo>
                      <a:pt x="2486" y="2212"/>
                    </a:lnTo>
                    <a:lnTo>
                      <a:pt x="2408" y="2251"/>
                    </a:lnTo>
                    <a:lnTo>
                      <a:pt x="2317" y="2264"/>
                    </a:lnTo>
                    <a:lnTo>
                      <a:pt x="2083" y="2251"/>
                    </a:lnTo>
                    <a:lnTo>
                      <a:pt x="1666" y="2251"/>
                    </a:lnTo>
                    <a:lnTo>
                      <a:pt x="1497" y="2264"/>
                    </a:lnTo>
                    <a:lnTo>
                      <a:pt x="1367" y="2277"/>
                    </a:lnTo>
                    <a:lnTo>
                      <a:pt x="1211" y="2317"/>
                    </a:lnTo>
                    <a:lnTo>
                      <a:pt x="1068" y="2356"/>
                    </a:lnTo>
                    <a:lnTo>
                      <a:pt x="912" y="2421"/>
                    </a:lnTo>
                    <a:lnTo>
                      <a:pt x="769" y="2486"/>
                    </a:lnTo>
                    <a:lnTo>
                      <a:pt x="625" y="2551"/>
                    </a:lnTo>
                    <a:lnTo>
                      <a:pt x="482" y="2642"/>
                    </a:lnTo>
                    <a:lnTo>
                      <a:pt x="365" y="2720"/>
                    </a:lnTo>
                    <a:lnTo>
                      <a:pt x="261" y="2811"/>
                    </a:lnTo>
                    <a:lnTo>
                      <a:pt x="157" y="2902"/>
                    </a:lnTo>
                    <a:lnTo>
                      <a:pt x="92" y="3006"/>
                    </a:lnTo>
                    <a:lnTo>
                      <a:pt x="40" y="3097"/>
                    </a:lnTo>
                    <a:lnTo>
                      <a:pt x="1" y="3188"/>
                    </a:lnTo>
                    <a:lnTo>
                      <a:pt x="1" y="3279"/>
                    </a:lnTo>
                    <a:lnTo>
                      <a:pt x="27" y="3370"/>
                    </a:lnTo>
                    <a:lnTo>
                      <a:pt x="92" y="3449"/>
                    </a:lnTo>
                    <a:lnTo>
                      <a:pt x="118" y="3475"/>
                    </a:lnTo>
                    <a:lnTo>
                      <a:pt x="144" y="3488"/>
                    </a:lnTo>
                    <a:lnTo>
                      <a:pt x="235" y="3501"/>
                    </a:lnTo>
                    <a:lnTo>
                      <a:pt x="326" y="3488"/>
                    </a:lnTo>
                    <a:lnTo>
                      <a:pt x="456" y="3462"/>
                    </a:lnTo>
                    <a:lnTo>
                      <a:pt x="730" y="3384"/>
                    </a:lnTo>
                    <a:lnTo>
                      <a:pt x="1042" y="3292"/>
                    </a:lnTo>
                    <a:lnTo>
                      <a:pt x="1211" y="3253"/>
                    </a:lnTo>
                    <a:lnTo>
                      <a:pt x="1380" y="3227"/>
                    </a:lnTo>
                    <a:lnTo>
                      <a:pt x="1562" y="3214"/>
                    </a:lnTo>
                    <a:lnTo>
                      <a:pt x="1731" y="3214"/>
                    </a:lnTo>
                    <a:lnTo>
                      <a:pt x="1901" y="3253"/>
                    </a:lnTo>
                    <a:lnTo>
                      <a:pt x="1979" y="3279"/>
                    </a:lnTo>
                    <a:lnTo>
                      <a:pt x="2057" y="3318"/>
                    </a:lnTo>
                    <a:lnTo>
                      <a:pt x="2135" y="3357"/>
                    </a:lnTo>
                    <a:lnTo>
                      <a:pt x="2213" y="3410"/>
                    </a:lnTo>
                    <a:lnTo>
                      <a:pt x="2278" y="3475"/>
                    </a:lnTo>
                    <a:lnTo>
                      <a:pt x="2356" y="3553"/>
                    </a:lnTo>
                    <a:lnTo>
                      <a:pt x="2408" y="3605"/>
                    </a:lnTo>
                    <a:lnTo>
                      <a:pt x="2460" y="3644"/>
                    </a:lnTo>
                    <a:lnTo>
                      <a:pt x="2512" y="3670"/>
                    </a:lnTo>
                    <a:lnTo>
                      <a:pt x="2577" y="3683"/>
                    </a:lnTo>
                    <a:lnTo>
                      <a:pt x="2629" y="3696"/>
                    </a:lnTo>
                    <a:lnTo>
                      <a:pt x="2681" y="3683"/>
                    </a:lnTo>
                    <a:lnTo>
                      <a:pt x="2798" y="3657"/>
                    </a:lnTo>
                    <a:lnTo>
                      <a:pt x="2929" y="3618"/>
                    </a:lnTo>
                    <a:lnTo>
                      <a:pt x="3046" y="3566"/>
                    </a:lnTo>
                    <a:lnTo>
                      <a:pt x="3163" y="3514"/>
                    </a:lnTo>
                    <a:lnTo>
                      <a:pt x="3293" y="3488"/>
                    </a:lnTo>
                    <a:lnTo>
                      <a:pt x="3384" y="3475"/>
                    </a:lnTo>
                    <a:lnTo>
                      <a:pt x="3462" y="3475"/>
                    </a:lnTo>
                    <a:lnTo>
                      <a:pt x="3605" y="3501"/>
                    </a:lnTo>
                    <a:lnTo>
                      <a:pt x="3722" y="3527"/>
                    </a:lnTo>
                    <a:lnTo>
                      <a:pt x="3839" y="3553"/>
                    </a:lnTo>
                    <a:lnTo>
                      <a:pt x="3970" y="3566"/>
                    </a:lnTo>
                    <a:lnTo>
                      <a:pt x="4113" y="3566"/>
                    </a:lnTo>
                    <a:lnTo>
                      <a:pt x="4256" y="3540"/>
                    </a:lnTo>
                    <a:lnTo>
                      <a:pt x="4412" y="3514"/>
                    </a:lnTo>
                    <a:lnTo>
                      <a:pt x="4607" y="3449"/>
                    </a:lnTo>
                    <a:lnTo>
                      <a:pt x="4711" y="3410"/>
                    </a:lnTo>
                    <a:lnTo>
                      <a:pt x="4815" y="3357"/>
                    </a:lnTo>
                    <a:lnTo>
                      <a:pt x="4906" y="3292"/>
                    </a:lnTo>
                    <a:lnTo>
                      <a:pt x="4998" y="3227"/>
                    </a:lnTo>
                    <a:lnTo>
                      <a:pt x="4998" y="3214"/>
                    </a:lnTo>
                    <a:lnTo>
                      <a:pt x="5141" y="3058"/>
                    </a:lnTo>
                    <a:lnTo>
                      <a:pt x="5271" y="2889"/>
                    </a:lnTo>
                    <a:lnTo>
                      <a:pt x="5375" y="2707"/>
                    </a:lnTo>
                    <a:lnTo>
                      <a:pt x="5466" y="2538"/>
                    </a:lnTo>
                    <a:lnTo>
                      <a:pt x="5622" y="2199"/>
                    </a:lnTo>
                    <a:lnTo>
                      <a:pt x="5726" y="1952"/>
                    </a:lnTo>
                    <a:lnTo>
                      <a:pt x="5739" y="1900"/>
                    </a:lnTo>
                    <a:lnTo>
                      <a:pt x="5752" y="1822"/>
                    </a:lnTo>
                    <a:lnTo>
                      <a:pt x="5739" y="1757"/>
                    </a:lnTo>
                    <a:lnTo>
                      <a:pt x="5713" y="1692"/>
                    </a:lnTo>
                    <a:lnTo>
                      <a:pt x="5661" y="1614"/>
                    </a:lnTo>
                    <a:lnTo>
                      <a:pt x="5622" y="1536"/>
                    </a:lnTo>
                    <a:lnTo>
                      <a:pt x="5596" y="1497"/>
                    </a:lnTo>
                    <a:lnTo>
                      <a:pt x="5596" y="1458"/>
                    </a:lnTo>
                    <a:lnTo>
                      <a:pt x="5609" y="1419"/>
                    </a:lnTo>
                    <a:lnTo>
                      <a:pt x="5622" y="1380"/>
                    </a:lnTo>
                    <a:lnTo>
                      <a:pt x="5648" y="1341"/>
                    </a:lnTo>
                    <a:lnTo>
                      <a:pt x="5687" y="1328"/>
                    </a:lnTo>
                    <a:lnTo>
                      <a:pt x="5713" y="1315"/>
                    </a:lnTo>
                    <a:lnTo>
                      <a:pt x="5791" y="1315"/>
                    </a:lnTo>
                    <a:lnTo>
                      <a:pt x="5817" y="1328"/>
                    </a:lnTo>
                    <a:lnTo>
                      <a:pt x="5843" y="1341"/>
                    </a:lnTo>
                    <a:lnTo>
                      <a:pt x="5856" y="1367"/>
                    </a:lnTo>
                    <a:lnTo>
                      <a:pt x="5921" y="1484"/>
                    </a:lnTo>
                    <a:lnTo>
                      <a:pt x="5947" y="1510"/>
                    </a:lnTo>
                    <a:lnTo>
                      <a:pt x="5986" y="1523"/>
                    </a:lnTo>
                    <a:lnTo>
                      <a:pt x="6013" y="1523"/>
                    </a:lnTo>
                    <a:lnTo>
                      <a:pt x="6039" y="1497"/>
                    </a:lnTo>
                    <a:lnTo>
                      <a:pt x="6052" y="1445"/>
                    </a:lnTo>
                    <a:lnTo>
                      <a:pt x="6065" y="1380"/>
                    </a:lnTo>
                    <a:lnTo>
                      <a:pt x="6091" y="1250"/>
                    </a:lnTo>
                    <a:lnTo>
                      <a:pt x="6130" y="1145"/>
                    </a:lnTo>
                    <a:lnTo>
                      <a:pt x="6169" y="1067"/>
                    </a:lnTo>
                    <a:lnTo>
                      <a:pt x="6221" y="1002"/>
                    </a:lnTo>
                    <a:lnTo>
                      <a:pt x="6286" y="950"/>
                    </a:lnTo>
                    <a:lnTo>
                      <a:pt x="6338" y="924"/>
                    </a:lnTo>
                    <a:lnTo>
                      <a:pt x="6390" y="911"/>
                    </a:lnTo>
                    <a:lnTo>
                      <a:pt x="6442" y="898"/>
                    </a:lnTo>
                    <a:lnTo>
                      <a:pt x="6533" y="872"/>
                    </a:lnTo>
                    <a:lnTo>
                      <a:pt x="6598" y="833"/>
                    </a:lnTo>
                    <a:lnTo>
                      <a:pt x="6637" y="794"/>
                    </a:lnTo>
                    <a:lnTo>
                      <a:pt x="6663" y="729"/>
                    </a:lnTo>
                    <a:lnTo>
                      <a:pt x="6676" y="677"/>
                    </a:lnTo>
                    <a:lnTo>
                      <a:pt x="6676" y="612"/>
                    </a:lnTo>
                    <a:lnTo>
                      <a:pt x="6663" y="495"/>
                    </a:lnTo>
                    <a:lnTo>
                      <a:pt x="6637" y="417"/>
                    </a:lnTo>
                    <a:lnTo>
                      <a:pt x="6598" y="339"/>
                    </a:lnTo>
                    <a:lnTo>
                      <a:pt x="6559" y="287"/>
                    </a:lnTo>
                    <a:lnTo>
                      <a:pt x="6520" y="222"/>
                    </a:lnTo>
                    <a:lnTo>
                      <a:pt x="6468" y="183"/>
                    </a:lnTo>
                    <a:lnTo>
                      <a:pt x="6416" y="130"/>
                    </a:lnTo>
                    <a:lnTo>
                      <a:pt x="6351" y="104"/>
                    </a:lnTo>
                    <a:lnTo>
                      <a:pt x="6208" y="39"/>
                    </a:lnTo>
                    <a:lnTo>
                      <a:pt x="6039" y="13"/>
                    </a:lnTo>
                    <a:lnTo>
                      <a:pt x="5869" y="0"/>
                    </a:lnTo>
                    <a:close/>
                  </a:path>
                </a:pathLst>
              </a:custGeom>
              <a:solidFill>
                <a:srgbClr val="6D3522"/>
              </a:solidFill>
              <a:ln>
                <a:noFill/>
              </a:ln>
            </p:spPr>
            <p:txBody>
              <a:bodyPr spcFirstLastPara="1" wrap="square" lIns="68575" tIns="68575" rIns="68575" bIns="68575" anchor="ctr" anchorCtr="0">
                <a:noAutofit/>
              </a:bodyPr>
              <a:lstStyle/>
              <a:p>
                <a:pPr marL="0" lvl="0" indent="0" algn="l" rtl="0">
                  <a:spcBef>
                    <a:spcPts val="0"/>
                  </a:spcBef>
                  <a:spcAft>
                    <a:spcPts val="0"/>
                  </a:spcAft>
                  <a:buNone/>
                </a:pPr>
                <a:endParaRPr/>
              </a:p>
            </p:txBody>
          </p:sp>
        </p:grpSp>
      </p:grpSp>
      <p:sp>
        <p:nvSpPr>
          <p:cNvPr id="5296" name="Google Shape;5296;g1eb65a026c0_0_0"/>
          <p:cNvSpPr txBox="1">
            <a:spLocks noGrp="1"/>
          </p:cNvSpPr>
          <p:nvPr>
            <p:ph type="body" idx="1"/>
          </p:nvPr>
        </p:nvSpPr>
        <p:spPr>
          <a:xfrm>
            <a:off x="426525" y="1053400"/>
            <a:ext cx="3619500" cy="2978400"/>
          </a:xfrm>
          <a:prstGeom prst="rect">
            <a:avLst/>
          </a:prstGeom>
          <a:noFill/>
          <a:ln>
            <a:noFill/>
          </a:ln>
        </p:spPr>
        <p:txBody>
          <a:bodyPr spcFirstLastPara="1" wrap="square" lIns="91425" tIns="45700" rIns="91425" bIns="45700" anchor="t" anchorCtr="0">
            <a:normAutofit fontScale="92500"/>
          </a:bodyPr>
          <a:lstStyle/>
          <a:p>
            <a:pPr marL="89999" marR="0" lvl="0" indent="0" algn="l" rtl="0">
              <a:lnSpc>
                <a:spcPct val="150000"/>
              </a:lnSpc>
              <a:spcBef>
                <a:spcPts val="560"/>
              </a:spcBef>
              <a:spcAft>
                <a:spcPts val="0"/>
              </a:spcAft>
              <a:buClr>
                <a:srgbClr val="000000"/>
              </a:buClr>
              <a:buSzPct val="172727"/>
              <a:buFont typeface="Arial"/>
              <a:buNone/>
            </a:pPr>
            <a:r>
              <a:rPr lang="no-NO" sz="1100"/>
              <a:t>Av erfaring vet vi at enkelte lønn- og HR-oppgaver har sine høysesonger gjennom året. Det gjelder for eksempel ferieoppfølging, lønnsoppgjør, feriepenger, nytilsettinger og fratredelser. </a:t>
            </a:r>
            <a:endParaRPr sz="1100"/>
          </a:p>
          <a:p>
            <a:pPr marL="107950" lvl="0" indent="0" algn="l" rtl="0">
              <a:lnSpc>
                <a:spcPct val="150000"/>
              </a:lnSpc>
              <a:spcBef>
                <a:spcPts val="1000"/>
              </a:spcBef>
              <a:spcAft>
                <a:spcPts val="0"/>
              </a:spcAft>
              <a:buSzPct val="203208"/>
              <a:buNone/>
            </a:pPr>
            <a:r>
              <a:rPr lang="no-NO" sz="1100"/>
              <a:t>For å hjelpe lederne med å være i forkant av slike oppgaver, har Tjenestesenteret et årshjul for info til ulike målgrupper. Vi vil også tilby fagkaféer for HR-medarbeidere og ledere om enkelte tema gjennom året. </a:t>
            </a:r>
            <a:endParaRPr sz="1100"/>
          </a:p>
          <a:p>
            <a:pPr marL="107950" lvl="0" indent="0" algn="l" rtl="0">
              <a:lnSpc>
                <a:spcPct val="150000"/>
              </a:lnSpc>
              <a:spcBef>
                <a:spcPts val="1000"/>
              </a:spcBef>
              <a:spcAft>
                <a:spcPts val="0"/>
              </a:spcAft>
              <a:buSzPct val="203208"/>
              <a:buNone/>
            </a:pPr>
            <a:r>
              <a:rPr lang="no-NO" sz="1100"/>
              <a:t>Til høyre ser dere </a:t>
            </a:r>
            <a:r>
              <a:rPr lang="no-NO" sz="1100" b="1">
                <a:solidFill>
                  <a:srgbClr val="00417D"/>
                </a:solidFill>
              </a:rPr>
              <a:t>eksempel på årshjul</a:t>
            </a:r>
            <a:r>
              <a:rPr lang="no-NO" sz="1100"/>
              <a:t> med noen tema. </a:t>
            </a:r>
            <a:r>
              <a:rPr lang="no-NO" sz="1100" i="1"/>
              <a:t>Det er ikke ei komplett liste over informasjonstiltak. Årshjulet vil oppdateres kontinuerlig.</a:t>
            </a:r>
            <a:endParaRPr sz="1100" i="1"/>
          </a:p>
        </p:txBody>
      </p:sp>
      <p:sp>
        <p:nvSpPr>
          <p:cNvPr id="5297" name="Google Shape;5297;g1eb65a026c0_0_0"/>
          <p:cNvSpPr/>
          <p:nvPr/>
        </p:nvSpPr>
        <p:spPr>
          <a:xfrm>
            <a:off x="5345552" y="1234932"/>
            <a:ext cx="2784600" cy="2588700"/>
          </a:xfrm>
          <a:prstGeom prst="ellipse">
            <a:avLst/>
          </a:prstGeom>
          <a:solidFill>
            <a:srgbClr val="6096D0"/>
          </a:solidFill>
          <a:ln w="9525" cap="flat" cmpd="sng">
            <a:solidFill>
              <a:srgbClr val="4C546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200" b="0" i="0" u="none" strike="noStrike" cap="none">
              <a:solidFill>
                <a:schemeClr val="lt1"/>
              </a:solidFill>
              <a:latin typeface="Arial"/>
              <a:ea typeface="Arial"/>
              <a:cs typeface="Arial"/>
              <a:sym typeface="Arial"/>
            </a:endParaRPr>
          </a:p>
        </p:txBody>
      </p:sp>
      <p:sp>
        <p:nvSpPr>
          <p:cNvPr id="5298" name="Google Shape;5298;g1eb65a026c0_0_0"/>
          <p:cNvSpPr txBox="1"/>
          <p:nvPr/>
        </p:nvSpPr>
        <p:spPr>
          <a:xfrm>
            <a:off x="7614355" y="1345275"/>
            <a:ext cx="7899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J</a:t>
            </a:r>
            <a:r>
              <a:rPr lang="no-NO" sz="900" b="1" i="0" u="none" strike="noStrike" cap="none">
                <a:solidFill>
                  <a:srgbClr val="00417D"/>
                </a:solidFill>
              </a:rPr>
              <a:t>anuar</a:t>
            </a:r>
            <a:endParaRPr sz="1200" b="1">
              <a:solidFill>
                <a:srgbClr val="00417D"/>
              </a:solidFill>
            </a:endParaRPr>
          </a:p>
        </p:txBody>
      </p:sp>
      <p:sp>
        <p:nvSpPr>
          <p:cNvPr id="5299" name="Google Shape;5299;g1eb65a026c0_0_0"/>
          <p:cNvSpPr txBox="1"/>
          <p:nvPr/>
        </p:nvSpPr>
        <p:spPr>
          <a:xfrm>
            <a:off x="8021042" y="1904362"/>
            <a:ext cx="7899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F</a:t>
            </a:r>
            <a:r>
              <a:rPr lang="no-NO" sz="900" b="1" i="0" u="none" strike="noStrike" cap="none">
                <a:solidFill>
                  <a:srgbClr val="00417D"/>
                </a:solidFill>
              </a:rPr>
              <a:t>ebruar</a:t>
            </a:r>
            <a:endParaRPr sz="1200" b="1">
              <a:solidFill>
                <a:srgbClr val="00417D"/>
              </a:solidFill>
            </a:endParaRPr>
          </a:p>
        </p:txBody>
      </p:sp>
      <p:sp>
        <p:nvSpPr>
          <p:cNvPr id="5300" name="Google Shape;5300;g1eb65a026c0_0_0"/>
          <p:cNvSpPr txBox="1"/>
          <p:nvPr/>
        </p:nvSpPr>
        <p:spPr>
          <a:xfrm>
            <a:off x="8149502" y="2419623"/>
            <a:ext cx="4623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M</a:t>
            </a:r>
            <a:r>
              <a:rPr lang="no-NO" sz="900" b="1" i="0" u="none" strike="noStrike" cap="none">
                <a:solidFill>
                  <a:srgbClr val="00417D"/>
                </a:solidFill>
              </a:rPr>
              <a:t>ars</a:t>
            </a:r>
            <a:endParaRPr sz="1200" b="1">
              <a:solidFill>
                <a:srgbClr val="00417D"/>
              </a:solidFill>
            </a:endParaRPr>
          </a:p>
        </p:txBody>
      </p:sp>
      <p:sp>
        <p:nvSpPr>
          <p:cNvPr id="5301" name="Google Shape;5301;g1eb65a026c0_0_0"/>
          <p:cNvSpPr txBox="1"/>
          <p:nvPr/>
        </p:nvSpPr>
        <p:spPr>
          <a:xfrm>
            <a:off x="8023921" y="3047291"/>
            <a:ext cx="6600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A</a:t>
            </a:r>
            <a:r>
              <a:rPr lang="no-NO" sz="900" b="1" i="0" u="none" strike="noStrike" cap="none">
                <a:solidFill>
                  <a:srgbClr val="00417D"/>
                </a:solidFill>
              </a:rPr>
              <a:t>pril</a:t>
            </a:r>
            <a:endParaRPr sz="1200" b="1">
              <a:solidFill>
                <a:srgbClr val="00417D"/>
              </a:solidFill>
            </a:endParaRPr>
          </a:p>
        </p:txBody>
      </p:sp>
      <p:sp>
        <p:nvSpPr>
          <p:cNvPr id="5302" name="Google Shape;5302;g1eb65a026c0_0_0"/>
          <p:cNvSpPr txBox="1"/>
          <p:nvPr/>
        </p:nvSpPr>
        <p:spPr>
          <a:xfrm>
            <a:off x="7658180" y="3527294"/>
            <a:ext cx="6600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M</a:t>
            </a:r>
            <a:r>
              <a:rPr lang="no-NO" sz="900" b="1" i="0" u="none" strike="noStrike" cap="none">
                <a:solidFill>
                  <a:srgbClr val="00417D"/>
                </a:solidFill>
              </a:rPr>
              <a:t>ai</a:t>
            </a:r>
            <a:endParaRPr sz="1200" b="1">
              <a:solidFill>
                <a:srgbClr val="00417D"/>
              </a:solidFill>
            </a:endParaRPr>
          </a:p>
        </p:txBody>
      </p:sp>
      <p:sp>
        <p:nvSpPr>
          <p:cNvPr id="5303" name="Google Shape;5303;g1eb65a026c0_0_0"/>
          <p:cNvSpPr txBox="1"/>
          <p:nvPr/>
        </p:nvSpPr>
        <p:spPr>
          <a:xfrm>
            <a:off x="6564992" y="3964743"/>
            <a:ext cx="4392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J</a:t>
            </a:r>
            <a:r>
              <a:rPr lang="no-NO" sz="900" b="1" i="0" u="none" strike="noStrike" cap="none">
                <a:solidFill>
                  <a:srgbClr val="00417D"/>
                </a:solidFill>
              </a:rPr>
              <a:t>uni</a:t>
            </a:r>
            <a:endParaRPr sz="1200" b="1">
              <a:solidFill>
                <a:srgbClr val="00417D"/>
              </a:solidFill>
            </a:endParaRPr>
          </a:p>
        </p:txBody>
      </p:sp>
      <p:sp>
        <p:nvSpPr>
          <p:cNvPr id="5304" name="Google Shape;5304;g1eb65a026c0_0_0"/>
          <p:cNvSpPr txBox="1"/>
          <p:nvPr/>
        </p:nvSpPr>
        <p:spPr>
          <a:xfrm>
            <a:off x="5140967" y="3560591"/>
            <a:ext cx="6600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J</a:t>
            </a:r>
            <a:r>
              <a:rPr lang="no-NO" sz="900" b="1" i="0" u="none" strike="noStrike" cap="none">
                <a:solidFill>
                  <a:srgbClr val="00417D"/>
                </a:solidFill>
              </a:rPr>
              <a:t>uli</a:t>
            </a:r>
            <a:endParaRPr sz="1200" b="1">
              <a:solidFill>
                <a:srgbClr val="00417D"/>
              </a:solidFill>
            </a:endParaRPr>
          </a:p>
        </p:txBody>
      </p:sp>
      <p:sp>
        <p:nvSpPr>
          <p:cNvPr id="5305" name="Google Shape;5305;g1eb65a026c0_0_0"/>
          <p:cNvSpPr txBox="1"/>
          <p:nvPr/>
        </p:nvSpPr>
        <p:spPr>
          <a:xfrm>
            <a:off x="4685450" y="3062016"/>
            <a:ext cx="5976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A</a:t>
            </a:r>
            <a:r>
              <a:rPr lang="no-NO" sz="900" b="1" i="0" u="none" strike="noStrike" cap="none">
                <a:solidFill>
                  <a:srgbClr val="00417D"/>
                </a:solidFill>
              </a:rPr>
              <a:t>ugust</a:t>
            </a:r>
            <a:endParaRPr sz="1200" b="1">
              <a:solidFill>
                <a:srgbClr val="00417D"/>
              </a:solidFill>
            </a:endParaRPr>
          </a:p>
        </p:txBody>
      </p:sp>
      <p:sp>
        <p:nvSpPr>
          <p:cNvPr id="5306" name="Google Shape;5306;g1eb65a026c0_0_0"/>
          <p:cNvSpPr txBox="1"/>
          <p:nvPr/>
        </p:nvSpPr>
        <p:spPr>
          <a:xfrm>
            <a:off x="4590976" y="2496352"/>
            <a:ext cx="7899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S</a:t>
            </a:r>
            <a:r>
              <a:rPr lang="no-NO" sz="900" b="1" i="0" u="none" strike="noStrike" cap="none">
                <a:solidFill>
                  <a:srgbClr val="00417D"/>
                </a:solidFill>
              </a:rPr>
              <a:t>eptember</a:t>
            </a:r>
            <a:endParaRPr sz="1200" b="1">
              <a:solidFill>
                <a:srgbClr val="00417D"/>
              </a:solidFill>
            </a:endParaRPr>
          </a:p>
        </p:txBody>
      </p:sp>
      <p:sp>
        <p:nvSpPr>
          <p:cNvPr id="5307" name="Google Shape;5307;g1eb65a026c0_0_0"/>
          <p:cNvSpPr txBox="1"/>
          <p:nvPr/>
        </p:nvSpPr>
        <p:spPr>
          <a:xfrm>
            <a:off x="4752543" y="1997770"/>
            <a:ext cx="6285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O</a:t>
            </a:r>
            <a:r>
              <a:rPr lang="no-NO" sz="900" b="1" i="0" u="none" strike="noStrike" cap="none">
                <a:solidFill>
                  <a:srgbClr val="00417D"/>
                </a:solidFill>
              </a:rPr>
              <a:t>ktober</a:t>
            </a:r>
            <a:endParaRPr sz="1200" b="1">
              <a:solidFill>
                <a:srgbClr val="00417D"/>
              </a:solidFill>
            </a:endParaRPr>
          </a:p>
        </p:txBody>
      </p:sp>
      <p:sp>
        <p:nvSpPr>
          <p:cNvPr id="5308" name="Google Shape;5308;g1eb65a026c0_0_0"/>
          <p:cNvSpPr txBox="1"/>
          <p:nvPr/>
        </p:nvSpPr>
        <p:spPr>
          <a:xfrm>
            <a:off x="5122486" y="1353994"/>
            <a:ext cx="7899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N</a:t>
            </a:r>
            <a:r>
              <a:rPr lang="no-NO" sz="900" b="1" i="0" u="none" strike="noStrike" cap="none">
                <a:solidFill>
                  <a:srgbClr val="00417D"/>
                </a:solidFill>
              </a:rPr>
              <a:t>ovember</a:t>
            </a:r>
            <a:endParaRPr sz="1200" b="1">
              <a:solidFill>
                <a:srgbClr val="00417D"/>
              </a:solidFill>
            </a:endParaRPr>
          </a:p>
        </p:txBody>
      </p:sp>
      <p:sp>
        <p:nvSpPr>
          <p:cNvPr id="5309" name="Google Shape;5309;g1eb65a026c0_0_0"/>
          <p:cNvSpPr txBox="1"/>
          <p:nvPr/>
        </p:nvSpPr>
        <p:spPr>
          <a:xfrm>
            <a:off x="6406379" y="987742"/>
            <a:ext cx="789900" cy="230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900" b="1">
                <a:solidFill>
                  <a:srgbClr val="00417D"/>
                </a:solidFill>
              </a:rPr>
              <a:t>D</a:t>
            </a:r>
            <a:r>
              <a:rPr lang="no-NO" sz="900" b="1" i="0" u="none" strike="noStrike" cap="none">
                <a:solidFill>
                  <a:srgbClr val="00417D"/>
                </a:solidFill>
              </a:rPr>
              <a:t>esember</a:t>
            </a:r>
            <a:endParaRPr sz="1200" b="1">
              <a:solidFill>
                <a:srgbClr val="00417D"/>
              </a:solidFill>
            </a:endParaRPr>
          </a:p>
        </p:txBody>
      </p:sp>
      <p:sp>
        <p:nvSpPr>
          <p:cNvPr id="5310" name="Google Shape;5310;g1eb65a026c0_0_0"/>
          <p:cNvSpPr txBox="1"/>
          <p:nvPr/>
        </p:nvSpPr>
        <p:spPr>
          <a:xfrm>
            <a:off x="7219605" y="1639897"/>
            <a:ext cx="6996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stipend og tilga</a:t>
            </a:r>
            <a:r>
              <a:rPr lang="no-NO" sz="800">
                <a:solidFill>
                  <a:schemeClr val="lt1"/>
                </a:solidFill>
              </a:rPr>
              <a:t>nger</a:t>
            </a:r>
            <a:endParaRPr sz="800" b="0" i="0" u="none" strike="noStrike" cap="none">
              <a:solidFill>
                <a:schemeClr val="lt1"/>
              </a:solidFill>
              <a:latin typeface="Arial"/>
              <a:ea typeface="Arial"/>
              <a:cs typeface="Arial"/>
              <a:sym typeface="Arial"/>
            </a:endParaRPr>
          </a:p>
        </p:txBody>
      </p:sp>
      <p:sp>
        <p:nvSpPr>
          <p:cNvPr id="5311" name="Google Shape;5311;g1eb65a026c0_0_0"/>
          <p:cNvSpPr txBox="1"/>
          <p:nvPr/>
        </p:nvSpPr>
        <p:spPr>
          <a:xfrm>
            <a:off x="7026593" y="2266658"/>
            <a:ext cx="1063800" cy="215400"/>
          </a:xfrm>
          <a:prstGeom prst="rect">
            <a:avLst/>
          </a:prstGeom>
          <a:noFill/>
          <a:ln>
            <a:noFill/>
          </a:ln>
        </p:spPr>
        <p:txBody>
          <a:bodyPr spcFirstLastPara="1" wrap="square" lIns="91425" tIns="45700" rIns="91425" bIns="45700" anchor="t" anchorCtr="0">
            <a:spAutoFit/>
          </a:bodyPr>
          <a:lstStyle/>
          <a:p>
            <a:pPr marL="0" marR="0" lvl="0" indent="0" algn="r"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Sluttoppgjør*</a:t>
            </a:r>
            <a:endParaRPr sz="700" b="0" i="0" u="none" strike="noStrike" cap="none">
              <a:solidFill>
                <a:schemeClr val="lt1"/>
              </a:solidFill>
              <a:latin typeface="Arial"/>
              <a:ea typeface="Arial"/>
              <a:cs typeface="Arial"/>
              <a:sym typeface="Arial"/>
            </a:endParaRPr>
          </a:p>
        </p:txBody>
      </p:sp>
      <p:sp>
        <p:nvSpPr>
          <p:cNvPr id="5312" name="Google Shape;5312;g1eb65a026c0_0_0"/>
          <p:cNvSpPr txBox="1"/>
          <p:nvPr/>
        </p:nvSpPr>
        <p:spPr>
          <a:xfrm>
            <a:off x="7097442" y="2921727"/>
            <a:ext cx="9438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lønnsoppgjør</a:t>
            </a:r>
            <a:br>
              <a:rPr lang="no-NO" sz="800" b="0" i="0" u="none" strike="noStrike" cap="none">
                <a:solidFill>
                  <a:schemeClr val="lt1"/>
                </a:solidFill>
                <a:latin typeface="Arial"/>
                <a:ea typeface="Arial"/>
                <a:cs typeface="Arial"/>
                <a:sym typeface="Arial"/>
              </a:rPr>
            </a:br>
            <a:r>
              <a:rPr lang="no-NO" sz="800" b="0" i="0" u="none" strike="noStrike" cap="none">
                <a:solidFill>
                  <a:schemeClr val="lt1"/>
                </a:solidFill>
                <a:latin typeface="Arial"/>
                <a:ea typeface="Arial"/>
                <a:cs typeface="Arial"/>
                <a:sym typeface="Arial"/>
              </a:rPr>
              <a:t>tariffavtaler</a:t>
            </a:r>
            <a:endParaRPr sz="700" b="0" i="0" u="none" strike="noStrike" cap="none">
              <a:solidFill>
                <a:schemeClr val="lt1"/>
              </a:solidFill>
              <a:latin typeface="Arial"/>
              <a:ea typeface="Arial"/>
              <a:cs typeface="Arial"/>
              <a:sym typeface="Arial"/>
            </a:endParaRPr>
          </a:p>
        </p:txBody>
      </p:sp>
      <p:sp>
        <p:nvSpPr>
          <p:cNvPr id="5313" name="Google Shape;5313;g1eb65a026c0_0_0"/>
          <p:cNvSpPr txBox="1"/>
          <p:nvPr/>
        </p:nvSpPr>
        <p:spPr>
          <a:xfrm>
            <a:off x="7171101" y="3375970"/>
            <a:ext cx="522900" cy="2154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ferie</a:t>
            </a:r>
            <a:endParaRPr sz="1100">
              <a:solidFill>
                <a:schemeClr val="lt1"/>
              </a:solidFill>
            </a:endParaRPr>
          </a:p>
        </p:txBody>
      </p:sp>
      <p:sp>
        <p:nvSpPr>
          <p:cNvPr id="5314" name="Google Shape;5314;g1eb65a026c0_0_0"/>
          <p:cNvSpPr txBox="1"/>
          <p:nvPr/>
        </p:nvSpPr>
        <p:spPr>
          <a:xfrm>
            <a:off x="6428539" y="3564526"/>
            <a:ext cx="757500" cy="2154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feriepenger</a:t>
            </a:r>
            <a:endParaRPr sz="1100">
              <a:solidFill>
                <a:schemeClr val="lt1"/>
              </a:solidFill>
            </a:endParaRPr>
          </a:p>
        </p:txBody>
      </p:sp>
      <p:sp>
        <p:nvSpPr>
          <p:cNvPr id="5315" name="Google Shape;5315;g1eb65a026c0_0_0"/>
          <p:cNvSpPr txBox="1"/>
          <p:nvPr/>
        </p:nvSpPr>
        <p:spPr>
          <a:xfrm>
            <a:off x="5800892" y="3256512"/>
            <a:ext cx="9438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lønnsoppgjør</a:t>
            </a:r>
            <a:br>
              <a:rPr lang="no-NO" sz="800" b="0" i="0" u="none" strike="noStrike" cap="none">
                <a:solidFill>
                  <a:schemeClr val="lt1"/>
                </a:solidFill>
                <a:latin typeface="Arial"/>
                <a:ea typeface="Arial"/>
                <a:cs typeface="Arial"/>
                <a:sym typeface="Arial"/>
              </a:rPr>
            </a:br>
            <a:r>
              <a:rPr lang="no-NO" sz="800" b="0" i="0" u="none" strike="noStrike" cap="none">
                <a:solidFill>
                  <a:schemeClr val="lt1"/>
                </a:solidFill>
                <a:latin typeface="Arial"/>
                <a:ea typeface="Arial"/>
                <a:cs typeface="Arial"/>
                <a:sym typeface="Arial"/>
              </a:rPr>
              <a:t>utbetaling</a:t>
            </a:r>
            <a:endParaRPr sz="700" b="0" i="0" u="none" strike="noStrike" cap="none">
              <a:solidFill>
                <a:schemeClr val="lt1"/>
              </a:solidFill>
              <a:latin typeface="Arial"/>
              <a:ea typeface="Arial"/>
              <a:cs typeface="Arial"/>
              <a:sym typeface="Arial"/>
            </a:endParaRPr>
          </a:p>
        </p:txBody>
      </p:sp>
      <p:sp>
        <p:nvSpPr>
          <p:cNvPr id="5316" name="Google Shape;5316;g1eb65a026c0_0_0"/>
          <p:cNvSpPr txBox="1"/>
          <p:nvPr/>
        </p:nvSpPr>
        <p:spPr>
          <a:xfrm>
            <a:off x="5464883" y="2924862"/>
            <a:ext cx="943800" cy="2154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nytilsettinger</a:t>
            </a:r>
            <a:endParaRPr sz="700" b="0" i="0" u="none" strike="noStrike" cap="none">
              <a:solidFill>
                <a:schemeClr val="lt1"/>
              </a:solidFill>
              <a:latin typeface="Arial"/>
              <a:ea typeface="Arial"/>
              <a:cs typeface="Arial"/>
              <a:sym typeface="Arial"/>
            </a:endParaRPr>
          </a:p>
        </p:txBody>
      </p:sp>
      <p:sp>
        <p:nvSpPr>
          <p:cNvPr id="5317" name="Google Shape;5317;g1eb65a026c0_0_0"/>
          <p:cNvSpPr txBox="1"/>
          <p:nvPr/>
        </p:nvSpPr>
        <p:spPr>
          <a:xfrm>
            <a:off x="5320451" y="2438356"/>
            <a:ext cx="10638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restferie,</a:t>
            </a:r>
            <a:br>
              <a:rPr lang="no-NO" sz="800" b="0" i="0" u="none" strike="noStrike" cap="none">
                <a:solidFill>
                  <a:schemeClr val="lt1"/>
                </a:solidFill>
                <a:latin typeface="Arial"/>
                <a:ea typeface="Arial"/>
                <a:cs typeface="Arial"/>
                <a:sym typeface="Arial"/>
              </a:rPr>
            </a:br>
            <a:r>
              <a:rPr lang="no-NO" sz="800" b="0" i="0" u="none" strike="noStrike" cap="none">
                <a:solidFill>
                  <a:schemeClr val="lt1"/>
                </a:solidFill>
                <a:latin typeface="Arial"/>
                <a:ea typeface="Arial"/>
                <a:cs typeface="Arial"/>
                <a:sym typeface="Arial"/>
              </a:rPr>
              <a:t>stipend, Betalmeg</a:t>
            </a:r>
            <a:endParaRPr sz="800" b="0" i="0" u="none" strike="noStrike" cap="none">
              <a:solidFill>
                <a:schemeClr val="lt1"/>
              </a:solidFill>
              <a:latin typeface="Arial"/>
              <a:ea typeface="Arial"/>
              <a:cs typeface="Arial"/>
              <a:sym typeface="Arial"/>
            </a:endParaRPr>
          </a:p>
        </p:txBody>
      </p:sp>
      <p:sp>
        <p:nvSpPr>
          <p:cNvPr id="5318" name="Google Shape;5318;g1eb65a026c0_0_0"/>
          <p:cNvSpPr txBox="1"/>
          <p:nvPr/>
        </p:nvSpPr>
        <p:spPr>
          <a:xfrm>
            <a:off x="5376378" y="2059975"/>
            <a:ext cx="1103100" cy="2154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DBH-rapporten </a:t>
            </a:r>
            <a:endParaRPr sz="700" b="0" i="0" u="none" strike="noStrike" cap="none">
              <a:solidFill>
                <a:schemeClr val="lt1"/>
              </a:solidFill>
              <a:latin typeface="Arial"/>
              <a:ea typeface="Arial"/>
              <a:cs typeface="Arial"/>
              <a:sym typeface="Arial"/>
            </a:endParaRPr>
          </a:p>
        </p:txBody>
      </p:sp>
      <p:sp>
        <p:nvSpPr>
          <p:cNvPr id="5319" name="Google Shape;5319;g1eb65a026c0_0_0"/>
          <p:cNvSpPr txBox="1"/>
          <p:nvPr/>
        </p:nvSpPr>
        <p:spPr>
          <a:xfrm>
            <a:off x="5658119" y="1271973"/>
            <a:ext cx="1138800" cy="7080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br>
              <a:rPr lang="no-NO" sz="800" b="0" i="0" u="none" strike="noStrike" cap="none">
                <a:solidFill>
                  <a:schemeClr val="lt1"/>
                </a:solidFill>
                <a:latin typeface="Arial"/>
                <a:ea typeface="Arial"/>
                <a:cs typeface="Arial"/>
                <a:sym typeface="Arial"/>
              </a:rPr>
            </a:br>
            <a:r>
              <a:rPr lang="no-NO" sz="800" b="0" i="0" u="none" strike="noStrike" cap="none">
                <a:solidFill>
                  <a:schemeClr val="lt1"/>
                </a:solidFill>
                <a:latin typeface="Arial"/>
                <a:ea typeface="Arial"/>
                <a:cs typeface="Arial"/>
                <a:sym typeface="Arial"/>
              </a:rPr>
              <a:t>       skatt</a:t>
            </a:r>
            <a:br>
              <a:rPr lang="no-NO" sz="800" b="0" i="0" u="none" strike="noStrike" cap="none">
                <a:solidFill>
                  <a:schemeClr val="lt1"/>
                </a:solidFill>
                <a:latin typeface="Arial"/>
                <a:ea typeface="Arial"/>
                <a:cs typeface="Arial"/>
                <a:sym typeface="Arial"/>
              </a:rPr>
            </a:br>
            <a:r>
              <a:rPr lang="no-NO" sz="800" b="0" i="0" u="none" strike="noStrike" cap="none">
                <a:solidFill>
                  <a:schemeClr val="lt1"/>
                </a:solidFill>
                <a:latin typeface="Arial"/>
                <a:ea typeface="Arial"/>
                <a:cs typeface="Arial"/>
                <a:sym typeface="Arial"/>
              </a:rPr>
              <a:t>  ferie</a:t>
            </a:r>
            <a:endParaRPr sz="800">
              <a:solidFill>
                <a:schemeClr val="lt1"/>
              </a:solidFill>
            </a:endParaRPr>
          </a:p>
          <a:p>
            <a:pPr marL="0" marR="0" lvl="0" indent="0" algn="l"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D-nummer</a:t>
            </a:r>
            <a:endParaRPr sz="800">
              <a:solidFill>
                <a:schemeClr val="lt1"/>
              </a:solidFill>
            </a:endParaRPr>
          </a:p>
          <a:p>
            <a:pPr marL="0" marR="0" lvl="0" indent="0" algn="l" rtl="0">
              <a:lnSpc>
                <a:spcPct val="100000"/>
              </a:lnSpc>
              <a:spcBef>
                <a:spcPts val="0"/>
              </a:spcBef>
              <a:spcAft>
                <a:spcPts val="0"/>
              </a:spcAft>
              <a:buNone/>
            </a:pPr>
            <a:r>
              <a:rPr lang="no-NO" sz="800">
                <a:solidFill>
                  <a:schemeClr val="lt1"/>
                </a:solidFill>
              </a:rPr>
              <a:t>s</a:t>
            </a:r>
            <a:r>
              <a:rPr lang="no-NO" sz="800" b="0" i="0" u="none" strike="noStrike" cap="none">
                <a:solidFill>
                  <a:schemeClr val="lt1"/>
                </a:solidFill>
                <a:latin typeface="Arial"/>
                <a:ea typeface="Arial"/>
                <a:cs typeface="Arial"/>
                <a:sym typeface="Arial"/>
              </a:rPr>
              <a:t>luttoppgjør</a:t>
            </a:r>
            <a:endParaRPr sz="1100">
              <a:solidFill>
                <a:schemeClr val="lt1"/>
              </a:solidFill>
            </a:endParaRPr>
          </a:p>
        </p:txBody>
      </p:sp>
      <p:sp>
        <p:nvSpPr>
          <p:cNvPr id="5320" name="Google Shape;5320;g1eb65a026c0_0_0"/>
          <p:cNvSpPr txBox="1"/>
          <p:nvPr/>
        </p:nvSpPr>
        <p:spPr>
          <a:xfrm>
            <a:off x="6387869" y="1227797"/>
            <a:ext cx="943800" cy="5850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lønnsoppgjør</a:t>
            </a:r>
            <a:br>
              <a:rPr lang="no-NO" sz="800" b="0" i="0" u="none" strike="noStrike" cap="none">
                <a:solidFill>
                  <a:schemeClr val="lt1"/>
                </a:solidFill>
                <a:latin typeface="Arial"/>
                <a:ea typeface="Arial"/>
                <a:cs typeface="Arial"/>
                <a:sym typeface="Arial"/>
              </a:rPr>
            </a:br>
            <a:r>
              <a:rPr lang="no-NO" sz="800" b="0" i="0" u="none" strike="noStrike" cap="none">
                <a:solidFill>
                  <a:schemeClr val="lt1"/>
                </a:solidFill>
                <a:latin typeface="Arial"/>
                <a:ea typeface="Arial"/>
                <a:cs typeface="Arial"/>
                <a:sym typeface="Arial"/>
              </a:rPr>
              <a:t>utbetaling</a:t>
            </a:r>
            <a:endParaRPr sz="1100">
              <a:solidFill>
                <a:schemeClr val="lt1"/>
              </a:solidFill>
            </a:endParaRPr>
          </a:p>
          <a:p>
            <a:pPr marL="0" marR="0" lvl="0" indent="0" algn="l" rtl="0">
              <a:lnSpc>
                <a:spcPct val="100000"/>
              </a:lnSpc>
              <a:spcBef>
                <a:spcPts val="0"/>
              </a:spcBef>
              <a:spcAft>
                <a:spcPts val="0"/>
              </a:spcAft>
              <a:buNone/>
            </a:pPr>
            <a:r>
              <a:rPr lang="no-NO" sz="800" b="0" i="0" u="none" strike="noStrike" cap="none">
                <a:solidFill>
                  <a:schemeClr val="lt1"/>
                </a:solidFill>
                <a:latin typeface="Arial"/>
                <a:ea typeface="Arial"/>
                <a:cs typeface="Arial"/>
                <a:sym typeface="Arial"/>
              </a:rPr>
              <a:t>ompostering</a:t>
            </a:r>
            <a:br>
              <a:rPr lang="no-NO" sz="800" b="0" i="0" u="none" strike="noStrike" cap="none">
                <a:solidFill>
                  <a:schemeClr val="lt1"/>
                </a:solidFill>
                <a:latin typeface="Arial"/>
                <a:ea typeface="Arial"/>
                <a:cs typeface="Arial"/>
                <a:sym typeface="Arial"/>
              </a:rPr>
            </a:br>
            <a:r>
              <a:rPr lang="no-NO" sz="800" b="0" i="0" u="none" strike="noStrike" cap="none">
                <a:solidFill>
                  <a:schemeClr val="lt1"/>
                </a:solidFill>
                <a:latin typeface="Arial"/>
                <a:ea typeface="Arial"/>
                <a:cs typeface="Arial"/>
                <a:sym typeface="Arial"/>
              </a:rPr>
              <a:t>årsavslutning</a:t>
            </a:r>
            <a:endParaRPr sz="700" b="0" i="0" u="none" strike="noStrike" cap="none">
              <a:solidFill>
                <a:schemeClr val="lt1"/>
              </a:solidFill>
              <a:latin typeface="Arial"/>
              <a:ea typeface="Arial"/>
              <a:cs typeface="Arial"/>
              <a:sym typeface="Arial"/>
            </a:endParaRPr>
          </a:p>
        </p:txBody>
      </p:sp>
      <p:sp>
        <p:nvSpPr>
          <p:cNvPr id="5321" name="Google Shape;5321;g1eb65a026c0_0_0"/>
          <p:cNvSpPr txBox="1"/>
          <p:nvPr/>
        </p:nvSpPr>
        <p:spPr>
          <a:xfrm>
            <a:off x="5674573" y="4867061"/>
            <a:ext cx="3463800" cy="307800"/>
          </a:xfrm>
          <a:prstGeom prst="rect">
            <a:avLst/>
          </a:prstGeom>
          <a:noFill/>
          <a:ln>
            <a:noFill/>
          </a:ln>
        </p:spPr>
        <p:txBody>
          <a:bodyPr spcFirstLastPara="1" wrap="square" lIns="91425" tIns="91425" rIns="91425" bIns="91425" anchor="t" anchorCtr="0">
            <a:spAutoFit/>
          </a:bodyPr>
          <a:lstStyle/>
          <a:p>
            <a:pPr marL="0" lvl="0" indent="0" algn="r" rtl="0">
              <a:spcBef>
                <a:spcPts val="0"/>
              </a:spcBef>
              <a:spcAft>
                <a:spcPts val="0"/>
              </a:spcAft>
              <a:buNone/>
            </a:pPr>
            <a:r>
              <a:rPr lang="no-NO" sz="800">
                <a:solidFill>
                  <a:schemeClr val="dk1"/>
                </a:solidFill>
              </a:rPr>
              <a:t>*</a:t>
            </a:r>
            <a:r>
              <a:rPr lang="no-NO" sz="800">
                <a:solidFill>
                  <a:schemeClr val="dk1"/>
                </a:solidFill>
                <a:latin typeface="Calibri"/>
                <a:ea typeface="Calibri"/>
                <a:cs typeface="Calibri"/>
                <a:sym typeface="Calibri"/>
              </a:rPr>
              <a:t>Oppfølging av ansatte som er fratrådt og mangler sluttoppgjør</a:t>
            </a:r>
            <a:endParaRPr sz="1200"/>
          </a:p>
        </p:txBody>
      </p:sp>
      <p:sp>
        <p:nvSpPr>
          <p:cNvPr id="5322" name="Google Shape;5322;g1eb65a026c0_0_0"/>
          <p:cNvSpPr/>
          <p:nvPr/>
        </p:nvSpPr>
        <p:spPr>
          <a:xfrm>
            <a:off x="522540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5. Lederstøtte</a:t>
            </a:r>
            <a:endParaRPr sz="700" b="1" i="0" u="none" strike="noStrike" cap="none">
              <a:solidFill>
                <a:srgbClr val="FFFFFF"/>
              </a:solidFill>
              <a:latin typeface="Calibri"/>
              <a:ea typeface="Calibri"/>
              <a:cs typeface="Calibri"/>
              <a:sym typeface="Calibri"/>
            </a:endParaRPr>
          </a:p>
        </p:txBody>
      </p:sp>
      <p:sp>
        <p:nvSpPr>
          <p:cNvPr id="5323" name="Google Shape;5323;g1eb65a026c0_0_0"/>
          <p:cNvSpPr/>
          <p:nvPr/>
        </p:nvSpPr>
        <p:spPr>
          <a:xfrm>
            <a:off x="4810350" y="1027300"/>
            <a:ext cx="1184700" cy="191100"/>
          </a:xfrm>
          <a:prstGeom prst="rect">
            <a:avLst/>
          </a:prstGeom>
          <a:solidFill>
            <a:srgbClr val="00417D"/>
          </a:solidFill>
          <a:ln>
            <a:noFill/>
          </a:ln>
        </p:spPr>
        <p:txBody>
          <a:bodyPr spcFirstLastPara="1" wrap="square" lIns="18000" tIns="91425" rIns="18000" bIns="91425" anchor="ctr" anchorCtr="0">
            <a:noAutofit/>
          </a:bodyPr>
          <a:lstStyle/>
          <a:p>
            <a:pPr marL="0" lvl="0" indent="0" algn="ctr" rtl="0">
              <a:spcBef>
                <a:spcPts val="0"/>
              </a:spcBef>
              <a:spcAft>
                <a:spcPts val="0"/>
              </a:spcAft>
              <a:buNone/>
            </a:pPr>
            <a:r>
              <a:rPr lang="no-NO" sz="800">
                <a:solidFill>
                  <a:schemeClr val="lt1"/>
                </a:solidFill>
              </a:rPr>
              <a:t>EKSEMPEL ÅRSHJUL</a:t>
            </a:r>
            <a:endParaRPr sz="800">
              <a:solidFill>
                <a:schemeClr val="lt1"/>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5327"/>
        <p:cNvGrpSpPr/>
        <p:nvPr/>
      </p:nvGrpSpPr>
      <p:grpSpPr>
        <a:xfrm>
          <a:off x="0" y="0"/>
          <a:ext cx="0" cy="0"/>
          <a:chOff x="0" y="0"/>
          <a:chExt cx="0" cy="0"/>
        </a:xfrm>
      </p:grpSpPr>
      <p:sp>
        <p:nvSpPr>
          <p:cNvPr id="5328" name="Google Shape;5328;p36"/>
          <p:cNvSpPr txBox="1">
            <a:spLocks noGrp="1"/>
          </p:cNvSpPr>
          <p:nvPr>
            <p:ph type="title"/>
          </p:nvPr>
        </p:nvSpPr>
        <p:spPr>
          <a:xfrm>
            <a:off x="0" y="2174700"/>
            <a:ext cx="9144000" cy="6465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b-NO">
                <a:solidFill>
                  <a:schemeClr val="bg1"/>
                </a:solidFill>
              </a:rPr>
              <a:t>KPIer</a:t>
            </a:r>
          </a:p>
        </p:txBody>
      </p:sp>
      <p:sp>
        <p:nvSpPr>
          <p:cNvPr id="5329" name="Google Shape;5329;p36"/>
          <p:cNvSpPr txBox="1">
            <a:spLocks noGrp="1"/>
          </p:cNvSpPr>
          <p:nvPr>
            <p:ph type="title" idx="2"/>
          </p:nvPr>
        </p:nvSpPr>
        <p:spPr>
          <a:xfrm>
            <a:off x="3815250" y="963221"/>
            <a:ext cx="1513500" cy="10557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o-NO" sz="8000">
                <a:solidFill>
                  <a:srgbClr val="9DB7E1"/>
                </a:solidFill>
              </a:rPr>
              <a:t>6</a:t>
            </a:r>
            <a:endParaRPr sz="8000">
              <a:solidFill>
                <a:srgbClr val="9DB7E1"/>
              </a:solidFill>
            </a:endParaRPr>
          </a:p>
        </p:txBody>
      </p:sp>
      <p:sp>
        <p:nvSpPr>
          <p:cNvPr id="5330" name="Google Shape;5330;p36"/>
          <p:cNvSpPr txBox="1">
            <a:spLocks noGrp="1"/>
          </p:cNvSpPr>
          <p:nvPr>
            <p:ph type="title" idx="3"/>
          </p:nvPr>
        </p:nvSpPr>
        <p:spPr>
          <a:xfrm>
            <a:off x="0" y="3129375"/>
            <a:ext cx="9144000" cy="1011300"/>
          </a:xfrm>
          <a:prstGeom prst="rect">
            <a:avLst/>
          </a:prstGeom>
          <a:noFill/>
          <a:ln>
            <a:noFill/>
          </a:ln>
        </p:spPr>
        <p:txBody>
          <a:bodyPr spcFirstLastPara="1" wrap="square" lIns="91425" tIns="45700" rIns="91425" bIns="45700" anchor="t" anchorCtr="0">
            <a:noAutofit/>
          </a:bodyPr>
          <a:lstStyle/>
          <a:p>
            <a:pPr marL="0" lvl="0" indent="0" algn="ctr" rtl="0">
              <a:lnSpc>
                <a:spcPct val="100000"/>
              </a:lnSpc>
              <a:spcBef>
                <a:spcPts val="0"/>
              </a:spcBef>
              <a:spcAft>
                <a:spcPts val="0"/>
              </a:spcAft>
              <a:buSzPts val="600"/>
              <a:buNone/>
            </a:pPr>
            <a:r>
              <a:rPr lang="nb-NO" b="0">
                <a:solidFill>
                  <a:schemeClr val="bg1"/>
                </a:solidFill>
              </a:rPr>
              <a:t>Hva er en KPI</a:t>
            </a:r>
          </a:p>
          <a:p>
            <a:pPr marL="0" lvl="0" indent="0" algn="ctr" rtl="0">
              <a:lnSpc>
                <a:spcPct val="100000"/>
              </a:lnSpc>
              <a:spcBef>
                <a:spcPts val="0"/>
              </a:spcBef>
              <a:spcAft>
                <a:spcPts val="0"/>
              </a:spcAft>
              <a:buSzPts val="600"/>
              <a:buNone/>
            </a:pPr>
            <a:r>
              <a:rPr lang="nb-NO" b="0">
                <a:solidFill>
                  <a:schemeClr val="bg1"/>
                </a:solidFill>
              </a:rPr>
              <a:t>Brukerstøtte</a:t>
            </a:r>
          </a:p>
          <a:p>
            <a:pPr marL="0" lvl="0" indent="0" algn="ctr" rtl="0">
              <a:lnSpc>
                <a:spcPct val="100000"/>
              </a:lnSpc>
              <a:spcBef>
                <a:spcPts val="0"/>
              </a:spcBef>
              <a:spcAft>
                <a:spcPts val="0"/>
              </a:spcAft>
              <a:buSzPts val="600"/>
              <a:buNone/>
            </a:pPr>
            <a:r>
              <a:rPr lang="nb-NO" b="0">
                <a:solidFill>
                  <a:schemeClr val="bg1"/>
                </a:solidFill>
              </a:rPr>
              <a:t>Saksbehandling</a:t>
            </a:r>
          </a:p>
          <a:p>
            <a:pPr marL="0" lvl="0" indent="0" algn="ctr" rtl="0">
              <a:lnSpc>
                <a:spcPct val="100000"/>
              </a:lnSpc>
              <a:spcBef>
                <a:spcPts val="0"/>
              </a:spcBef>
              <a:spcAft>
                <a:spcPts val="0"/>
              </a:spcAft>
              <a:buSzPts val="600"/>
              <a:buNone/>
            </a:pPr>
            <a:r>
              <a:rPr lang="nb-NO" b="0">
                <a:solidFill>
                  <a:schemeClr val="bg1"/>
                </a:solidFill>
              </a:rPr>
              <a:t>Nyansettelser</a:t>
            </a:r>
          </a:p>
          <a:p>
            <a:pPr marL="0" lvl="0" indent="0" algn="ctr" rtl="0">
              <a:lnSpc>
                <a:spcPct val="100000"/>
              </a:lnSpc>
              <a:spcBef>
                <a:spcPts val="0"/>
              </a:spcBef>
              <a:spcAft>
                <a:spcPts val="0"/>
              </a:spcAft>
              <a:buSzPts val="600"/>
              <a:buNone/>
            </a:pPr>
            <a:r>
              <a:rPr lang="nb-NO" b="0">
                <a:solidFill>
                  <a:schemeClr val="bg1"/>
                </a:solidFill>
              </a:rPr>
              <a:t>Utbetaling av reiseregninger</a:t>
            </a:r>
          </a:p>
        </p:txBody>
      </p:sp>
      <p:pic>
        <p:nvPicPr>
          <p:cNvPr id="5331" name="Google Shape;5331;p36"/>
          <p:cNvPicPr preferRelativeResize="0"/>
          <p:nvPr/>
        </p:nvPicPr>
        <p:blipFill rotWithShape="1">
          <a:blip r:embed="rId3">
            <a:alphaModFix/>
          </a:blip>
          <a:srcRect/>
          <a:stretch/>
        </p:blipFill>
        <p:spPr>
          <a:xfrm>
            <a:off x="6754530" y="137447"/>
            <a:ext cx="2275502" cy="182375"/>
          </a:xfrm>
          <a:prstGeom prst="rect">
            <a:avLst/>
          </a:prstGeom>
          <a:noFill/>
          <a:ln>
            <a:noFill/>
          </a:ln>
        </p:spPr>
      </p:pic>
      <p:cxnSp>
        <p:nvCxnSpPr>
          <p:cNvPr id="5332" name="Google Shape;5332;p36"/>
          <p:cNvCxnSpPr/>
          <p:nvPr/>
        </p:nvCxnSpPr>
        <p:spPr>
          <a:xfrm>
            <a:off x="4572000" y="167800"/>
            <a:ext cx="0" cy="538800"/>
          </a:xfrm>
          <a:prstGeom prst="straightConnector1">
            <a:avLst/>
          </a:prstGeom>
          <a:noFill/>
          <a:ln w="9525" cap="flat" cmpd="sng">
            <a:solidFill>
              <a:schemeClr val="accent1"/>
            </a:solidFill>
            <a:prstDash val="solid"/>
            <a:round/>
            <a:headEnd type="none" w="sm" len="sm"/>
            <a:tailEnd type="none" w="sm" len="sm"/>
          </a:ln>
        </p:spPr>
      </p:cxnSp>
      <p:cxnSp>
        <p:nvCxnSpPr>
          <p:cNvPr id="5333" name="Google Shape;5333;p36"/>
          <p:cNvCxnSpPr/>
          <p:nvPr/>
        </p:nvCxnSpPr>
        <p:spPr>
          <a:xfrm>
            <a:off x="4572000" y="4310375"/>
            <a:ext cx="0" cy="538800"/>
          </a:xfrm>
          <a:prstGeom prst="straightConnector1">
            <a:avLst/>
          </a:prstGeom>
          <a:noFill/>
          <a:ln w="9525" cap="flat" cmpd="sng">
            <a:solidFill>
              <a:schemeClr val="accent1"/>
            </a:solidFill>
            <a:prstDash val="solid"/>
            <a:round/>
            <a:headEnd type="none" w="sm" len="sm"/>
            <a:tailEnd type="none" w="sm" len="sm"/>
          </a:ln>
        </p:spPr>
      </p:cxn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5337"/>
        <p:cNvGrpSpPr/>
        <p:nvPr/>
      </p:nvGrpSpPr>
      <p:grpSpPr>
        <a:xfrm>
          <a:off x="0" y="0"/>
          <a:ext cx="0" cy="0"/>
          <a:chOff x="0" y="0"/>
          <a:chExt cx="0" cy="0"/>
        </a:xfrm>
      </p:grpSpPr>
      <p:sp>
        <p:nvSpPr>
          <p:cNvPr id="5338" name="Google Shape;5338;p37"/>
          <p:cNvSpPr txBox="1">
            <a:spLocks noGrp="1"/>
          </p:cNvSpPr>
          <p:nvPr>
            <p:ph type="title"/>
          </p:nvPr>
        </p:nvSpPr>
        <p:spPr>
          <a:xfrm>
            <a:off x="397566" y="434579"/>
            <a:ext cx="8448300" cy="400200"/>
          </a:xfrm>
          <a:prstGeom prst="rect">
            <a:avLst/>
          </a:prstGeom>
          <a:noFill/>
          <a:ln>
            <a:noFill/>
          </a:ln>
        </p:spPr>
        <p:txBody>
          <a:bodyPr spcFirstLastPara="1" wrap="square" lIns="91425" tIns="45700" rIns="91425" bIns="45700" anchor="t" anchorCtr="0">
            <a:spAutoFit/>
          </a:bodyPr>
          <a:lstStyle/>
          <a:p>
            <a:pPr marL="0" lvl="0" indent="0" algn="l" rtl="0">
              <a:lnSpc>
                <a:spcPct val="100000"/>
              </a:lnSpc>
              <a:spcBef>
                <a:spcPts val="0"/>
              </a:spcBef>
              <a:spcAft>
                <a:spcPts val="0"/>
              </a:spcAft>
              <a:buSzPts val="1800"/>
              <a:buNone/>
            </a:pPr>
            <a:r>
              <a:rPr lang="no-NO" sz="2000" b="0">
                <a:solidFill>
                  <a:srgbClr val="00509E"/>
                </a:solidFill>
              </a:rPr>
              <a:t>Hva er en KPI?</a:t>
            </a:r>
            <a:endParaRPr/>
          </a:p>
        </p:txBody>
      </p:sp>
      <p:sp>
        <p:nvSpPr>
          <p:cNvPr id="5339" name="Google Shape;5339;p37"/>
          <p:cNvSpPr/>
          <p:nvPr/>
        </p:nvSpPr>
        <p:spPr>
          <a:xfrm>
            <a:off x="506625" y="1046650"/>
            <a:ext cx="7534200" cy="3342000"/>
          </a:xfrm>
          <a:prstGeom prst="rect">
            <a:avLst/>
          </a:prstGeom>
          <a:solidFill>
            <a:srgbClr val="B6C8E9">
              <a:alpha val="64705"/>
            </a:srgbClr>
          </a:solidFill>
          <a:ln>
            <a:noFill/>
          </a:ln>
        </p:spPr>
        <p:txBody>
          <a:bodyPr spcFirstLastPara="1" wrap="square" lIns="45700" tIns="45700" rIns="45700" bIns="45700" anchor="t" anchorCtr="0">
            <a:noAutofit/>
          </a:bodyPr>
          <a:lstStyle/>
          <a:p>
            <a:pPr marL="45720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12192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121921"/>
              </a:solidFill>
              <a:latin typeface="Arial"/>
              <a:ea typeface="Arial"/>
              <a:cs typeface="Arial"/>
              <a:sym typeface="Arial"/>
            </a:endParaRPr>
          </a:p>
          <a:p>
            <a:pPr marL="457200" marR="0" lvl="0" indent="0" algn="l" rtl="0">
              <a:lnSpc>
                <a:spcPct val="100000"/>
              </a:lnSpc>
              <a:spcBef>
                <a:spcPts val="0"/>
              </a:spcBef>
              <a:spcAft>
                <a:spcPts val="0"/>
              </a:spcAft>
              <a:buClr>
                <a:srgbClr val="000000"/>
              </a:buClr>
              <a:buSzPts val="1000"/>
              <a:buFont typeface="Arial"/>
              <a:buNone/>
            </a:pPr>
            <a:endParaRPr sz="1000" b="0" i="1"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100"/>
              <a:buFont typeface="Arial"/>
              <a:buNone/>
            </a:pPr>
            <a:endParaRPr sz="1100" b="0" i="0" u="none" strike="noStrike" cap="none">
              <a:solidFill>
                <a:srgbClr val="222222"/>
              </a:solidFill>
              <a:highlight>
                <a:srgbClr val="FFFFFF"/>
              </a:highlight>
              <a:latin typeface="Arial"/>
              <a:ea typeface="Arial"/>
              <a:cs typeface="Arial"/>
              <a:sym typeface="Arial"/>
            </a:endParaRPr>
          </a:p>
        </p:txBody>
      </p:sp>
      <p:sp>
        <p:nvSpPr>
          <p:cNvPr id="5340" name="Google Shape;5340;p37"/>
          <p:cNvSpPr txBox="1"/>
          <p:nvPr/>
        </p:nvSpPr>
        <p:spPr>
          <a:xfrm>
            <a:off x="651050" y="1241875"/>
            <a:ext cx="6091200" cy="3185457"/>
          </a:xfrm>
          <a:prstGeom prst="rect">
            <a:avLst/>
          </a:prstGeom>
          <a:noFill/>
          <a:ln>
            <a:noFill/>
          </a:ln>
        </p:spPr>
        <p:txBody>
          <a:bodyPr spcFirstLastPara="1" wrap="square" lIns="91425" tIns="91425" rIns="91425" bIns="91425" anchor="t" anchorCtr="0">
            <a:spAutoFit/>
          </a:bodyPr>
          <a:lstStyle/>
          <a:p>
            <a:pPr marL="457200" marR="0" lvl="0" indent="-292100" algn="l" rtl="0">
              <a:lnSpc>
                <a:spcPct val="150000"/>
              </a:lnSpc>
              <a:spcBef>
                <a:spcPts val="0"/>
              </a:spcBef>
              <a:spcAft>
                <a:spcPts val="0"/>
              </a:spcAft>
              <a:buClr>
                <a:srgbClr val="121921"/>
              </a:buClr>
              <a:buSzPts val="1000"/>
              <a:buFont typeface="Arial"/>
              <a:buChar char="●"/>
            </a:pPr>
            <a:r>
              <a:rPr lang="no-NO" sz="1000" b="1" i="0" u="none" strike="noStrike" cap="none">
                <a:solidFill>
                  <a:srgbClr val="121921"/>
                </a:solidFill>
                <a:latin typeface="Arial"/>
                <a:ea typeface="Arial"/>
                <a:cs typeface="Arial"/>
                <a:sym typeface="Arial"/>
              </a:rPr>
              <a:t>K</a:t>
            </a:r>
            <a:r>
              <a:rPr lang="no-NO" sz="1000" b="0" i="0" u="none" strike="noStrike" cap="none">
                <a:solidFill>
                  <a:srgbClr val="121921"/>
                </a:solidFill>
                <a:latin typeface="Arial"/>
                <a:ea typeface="Arial"/>
                <a:cs typeface="Arial"/>
                <a:sym typeface="Arial"/>
              </a:rPr>
              <a:t>ey </a:t>
            </a:r>
            <a:r>
              <a:rPr lang="no-NO" sz="1000" b="1" i="0" u="none" strike="noStrike" cap="none">
                <a:solidFill>
                  <a:srgbClr val="121921"/>
                </a:solidFill>
                <a:latin typeface="Arial"/>
                <a:ea typeface="Arial"/>
                <a:cs typeface="Arial"/>
                <a:sym typeface="Arial"/>
              </a:rPr>
              <a:t>P</a:t>
            </a:r>
            <a:r>
              <a:rPr lang="no-NO" sz="1000" b="0" i="0" u="none" strike="noStrike" cap="none">
                <a:solidFill>
                  <a:srgbClr val="121921"/>
                </a:solidFill>
                <a:latin typeface="Arial"/>
                <a:ea typeface="Arial"/>
                <a:cs typeface="Arial"/>
                <a:sym typeface="Arial"/>
              </a:rPr>
              <a:t>erformance </a:t>
            </a:r>
            <a:r>
              <a:rPr lang="no-NO" sz="1000" b="1" i="0" u="none" strike="noStrike" cap="none">
                <a:solidFill>
                  <a:srgbClr val="121921"/>
                </a:solidFill>
                <a:latin typeface="Arial"/>
                <a:ea typeface="Arial"/>
                <a:cs typeface="Arial"/>
                <a:sym typeface="Arial"/>
              </a:rPr>
              <a:t>I</a:t>
            </a:r>
            <a:r>
              <a:rPr lang="no-NO" sz="1000" b="0" i="0" u="none" strike="noStrike" cap="none">
                <a:solidFill>
                  <a:srgbClr val="121921"/>
                </a:solidFill>
                <a:latin typeface="Arial"/>
                <a:ea typeface="Arial"/>
                <a:cs typeface="Arial"/>
                <a:sym typeface="Arial"/>
              </a:rPr>
              <a:t>ndicator (KPI) er nøkkeltall som en virksomhet måler på for å få en indikasjon på hvordan virksomheten </a:t>
            </a:r>
            <a:r>
              <a:rPr lang="nb-NO" sz="1000" b="0" i="0" u="none" strike="noStrike" cap="none">
                <a:solidFill>
                  <a:srgbClr val="121921"/>
                </a:solidFill>
                <a:latin typeface="Arial"/>
                <a:ea typeface="Arial"/>
                <a:cs typeface="Arial"/>
                <a:sym typeface="Arial"/>
              </a:rPr>
              <a:t>presterer</a:t>
            </a:r>
            <a:endParaRPr lang="nb-NO" sz="1000" b="1" i="0" u="none" strike="noStrike" cap="none">
              <a:solidFill>
                <a:srgbClr val="121921"/>
              </a:solidFill>
              <a:latin typeface="Arial"/>
              <a:ea typeface="Arial"/>
              <a:cs typeface="Arial"/>
              <a:sym typeface="Arial"/>
            </a:endParaRPr>
          </a:p>
          <a:p>
            <a:pPr marL="457200" marR="0" lvl="0" indent="-292100" algn="l" rtl="0">
              <a:lnSpc>
                <a:spcPct val="150000"/>
              </a:lnSpc>
              <a:spcBef>
                <a:spcPts val="0"/>
              </a:spcBef>
              <a:spcAft>
                <a:spcPts val="0"/>
              </a:spcAft>
              <a:buClr>
                <a:srgbClr val="121921"/>
              </a:buClr>
              <a:buSzPts val="1000"/>
              <a:buFont typeface="Arial"/>
              <a:buChar char="●"/>
            </a:pPr>
            <a:r>
              <a:rPr lang="nb-NO" sz="1000">
                <a:solidFill>
                  <a:schemeClr val="dk1"/>
                </a:solidFill>
              </a:rPr>
              <a:t>Det er i versjon 1.0 valg å</a:t>
            </a:r>
            <a:r>
              <a:rPr lang="nb-NO" sz="1000" b="0" i="0" u="none" strike="noStrike" cap="none">
                <a:solidFill>
                  <a:schemeClr val="dk1"/>
                </a:solidFill>
                <a:latin typeface="Arial"/>
                <a:ea typeface="Arial"/>
                <a:cs typeface="Arial"/>
                <a:sym typeface="Arial"/>
              </a:rPr>
              <a:t> måle tilgjengelighet </a:t>
            </a:r>
            <a:r>
              <a:rPr lang="no-NO" sz="1000" b="0" i="0" u="none" strike="noStrike" cap="none">
                <a:solidFill>
                  <a:schemeClr val="dk1"/>
                </a:solidFill>
                <a:latin typeface="Arial"/>
                <a:ea typeface="Arial"/>
                <a:cs typeface="Arial"/>
                <a:sym typeface="Arial"/>
              </a:rPr>
              <a:t>brukerstøtte </a:t>
            </a:r>
            <a:r>
              <a:rPr lang="nb-NO" sz="1000">
                <a:solidFill>
                  <a:schemeClr val="dk1"/>
                </a:solidFill>
              </a:rPr>
              <a:t>på</a:t>
            </a:r>
            <a:r>
              <a:rPr lang="nb-NO" sz="1000" b="0" i="0" u="none" strike="noStrike" cap="none">
                <a:solidFill>
                  <a:schemeClr val="dk1"/>
                </a:solidFill>
                <a:latin typeface="Arial"/>
                <a:ea typeface="Arial"/>
                <a:cs typeface="Arial"/>
                <a:sym typeface="Arial"/>
              </a:rPr>
              <a:t> telefon</a:t>
            </a:r>
            <a:r>
              <a:rPr lang="nb-NO" sz="1000">
                <a:solidFill>
                  <a:schemeClr val="dk1"/>
                </a:solidFill>
              </a:rPr>
              <a:t>.</a:t>
            </a:r>
            <a:r>
              <a:rPr lang="no-NO" sz="1000" b="0" i="0" u="none" strike="noStrike" cap="none">
                <a:solidFill>
                  <a:schemeClr val="dk1"/>
                </a:solidFill>
                <a:latin typeface="Arial"/>
                <a:ea typeface="Arial"/>
                <a:cs typeface="Arial"/>
                <a:sym typeface="Arial"/>
              </a:rPr>
              <a:t> </a:t>
            </a:r>
            <a:endParaRPr lang="nb-NO" sz="1000" b="0" i="0" u="none" strike="noStrike" cap="none">
              <a:solidFill>
                <a:schemeClr val="dk1"/>
              </a:solidFill>
              <a:latin typeface="Arial"/>
              <a:ea typeface="Arial"/>
              <a:cs typeface="Arial"/>
              <a:sym typeface="Arial"/>
            </a:endParaRPr>
          </a:p>
          <a:p>
            <a:pPr marL="457200" marR="0" lvl="0" indent="-292100" algn="l" rtl="0">
              <a:lnSpc>
                <a:spcPct val="150000"/>
              </a:lnSpc>
              <a:spcBef>
                <a:spcPts val="0"/>
              </a:spcBef>
              <a:spcAft>
                <a:spcPts val="0"/>
              </a:spcAft>
              <a:buClr>
                <a:srgbClr val="121921"/>
              </a:buClr>
              <a:buSzPts val="1000"/>
              <a:buFont typeface="Arial"/>
              <a:buChar char="●"/>
            </a:pPr>
            <a:r>
              <a:rPr lang="nb-NO" sz="1000" b="0" i="0" u="none" strike="noStrike" cap="none">
                <a:solidFill>
                  <a:schemeClr val="dk1"/>
                </a:solidFill>
                <a:latin typeface="Arial"/>
                <a:ea typeface="Arial"/>
                <a:cs typeface="Arial"/>
                <a:sym typeface="Arial"/>
              </a:rPr>
              <a:t>Hvilke</a:t>
            </a:r>
            <a:r>
              <a:rPr lang="no-NO" sz="1000" b="0" i="0" u="none" strike="noStrike" cap="none">
                <a:solidFill>
                  <a:schemeClr val="dk1"/>
                </a:solidFill>
                <a:latin typeface="Arial"/>
                <a:ea typeface="Arial"/>
                <a:cs typeface="Arial"/>
                <a:sym typeface="Arial"/>
              </a:rPr>
              <a:t> KPI-er det vil bli målt på kan endres, og det kan legges på flere nøkkeltall etter </a:t>
            </a:r>
            <a:r>
              <a:rPr lang="nb-NO" sz="1000" b="0" i="0" u="none" strike="noStrike" cap="none">
                <a:solidFill>
                  <a:schemeClr val="dk1"/>
                </a:solidFill>
                <a:latin typeface="Arial"/>
                <a:ea typeface="Arial"/>
                <a:cs typeface="Arial"/>
                <a:sym typeface="Arial"/>
              </a:rPr>
              <a:t>hvert</a:t>
            </a:r>
          </a:p>
          <a:p>
            <a:pPr marL="457200" marR="0" lvl="0" indent="-292100" algn="l" rtl="0">
              <a:lnSpc>
                <a:spcPct val="150000"/>
              </a:lnSpc>
              <a:spcBef>
                <a:spcPts val="0"/>
              </a:spcBef>
              <a:spcAft>
                <a:spcPts val="0"/>
              </a:spcAft>
              <a:buClr>
                <a:schemeClr val="dk1"/>
              </a:buClr>
              <a:buSzPts val="1000"/>
              <a:buFont typeface="Arial"/>
              <a:buChar char="●"/>
            </a:pPr>
            <a:r>
              <a:rPr lang="no-NO" sz="1000" b="0" i="0" u="none" strike="noStrike" cap="none">
                <a:solidFill>
                  <a:schemeClr val="dk1"/>
                </a:solidFill>
                <a:latin typeface="Arial"/>
                <a:ea typeface="Arial"/>
                <a:cs typeface="Arial"/>
                <a:sym typeface="Arial"/>
              </a:rPr>
              <a:t>KPI-ene kan forstås som en forpliktelse fra </a:t>
            </a:r>
            <a:r>
              <a:rPr lang="no-NO" sz="1000">
                <a:solidFill>
                  <a:schemeClr val="dk1"/>
                </a:solidFill>
              </a:rPr>
              <a:t>T</a:t>
            </a:r>
            <a:r>
              <a:rPr lang="no-NO" sz="1000" b="0" i="0" u="none" strike="noStrike" cap="none">
                <a:solidFill>
                  <a:schemeClr val="dk1"/>
                </a:solidFill>
                <a:latin typeface="Arial"/>
                <a:ea typeface="Arial"/>
                <a:cs typeface="Arial"/>
                <a:sym typeface="Arial"/>
              </a:rPr>
              <a:t>jenestesenteret, men fungerer også en viktig forventningsavklaring mellom </a:t>
            </a:r>
            <a:r>
              <a:rPr lang="no-NO" sz="1000">
                <a:solidFill>
                  <a:schemeClr val="dk1"/>
                </a:solidFill>
              </a:rPr>
              <a:t>T</a:t>
            </a:r>
            <a:r>
              <a:rPr lang="no-NO" sz="1000" b="0" i="0" u="none" strike="noStrike" cap="none">
                <a:solidFill>
                  <a:schemeClr val="dk1"/>
                </a:solidFill>
                <a:latin typeface="Arial"/>
                <a:ea typeface="Arial"/>
                <a:cs typeface="Arial"/>
                <a:sym typeface="Arial"/>
              </a:rPr>
              <a:t>jenestesenteret og enhetene </a:t>
            </a:r>
            <a:r>
              <a:rPr lang="no-NO" sz="1000">
                <a:solidFill>
                  <a:schemeClr val="dk1"/>
                </a:solidFill>
              </a:rPr>
              <a:t>som mottar </a:t>
            </a:r>
            <a:r>
              <a:rPr lang="nb-NO" sz="1000">
                <a:solidFill>
                  <a:schemeClr val="dk1"/>
                </a:solidFill>
              </a:rPr>
              <a:t>tjenestene</a:t>
            </a:r>
            <a:endParaRPr lang="nb-NO" sz="1000" b="0" i="0" u="none" strike="noStrike" cap="none">
              <a:solidFill>
                <a:schemeClr val="dk1"/>
              </a:solidFill>
              <a:latin typeface="Arial"/>
              <a:ea typeface="Arial"/>
              <a:cs typeface="Arial"/>
              <a:sym typeface="Arial"/>
            </a:endParaRPr>
          </a:p>
          <a:p>
            <a:pPr marL="457200" indent="-292100">
              <a:lnSpc>
                <a:spcPct val="150000"/>
              </a:lnSpc>
              <a:buClr>
                <a:schemeClr val="dk1"/>
              </a:buClr>
              <a:buSzPts val="1000"/>
              <a:buFont typeface="Arial"/>
              <a:buChar char="●"/>
            </a:pPr>
            <a:r>
              <a:rPr lang="nb-NO" sz="1000" b="0" u="none" strike="noStrike" cap="none">
                <a:solidFill>
                  <a:schemeClr val="dk1"/>
                </a:solidFill>
                <a:latin typeface="Arial"/>
                <a:ea typeface="Arial"/>
                <a:cs typeface="Arial"/>
                <a:sym typeface="Arial"/>
              </a:rPr>
              <a:t>Rapporter tas ut kvartalsvis og deles fortløpende i statusmøter med respektive enheter</a:t>
            </a:r>
            <a:r>
              <a:rPr lang="nb-NO" sz="1000">
                <a:solidFill>
                  <a:schemeClr val="dk1"/>
                </a:solidFill>
              </a:rPr>
              <a:t>. Ved avvik fra målene vil Tjenestesenteret sette inn tiltak for å opprettholde/nå servicenivå.</a:t>
            </a:r>
          </a:p>
          <a:p>
            <a:pPr marL="457200" indent="-292100">
              <a:lnSpc>
                <a:spcPct val="150000"/>
              </a:lnSpc>
              <a:buClr>
                <a:schemeClr val="dk1"/>
              </a:buClr>
              <a:buSzPts val="1000"/>
              <a:buFont typeface="Arial"/>
              <a:buChar char="●"/>
            </a:pPr>
            <a:r>
              <a:rPr lang="nb-NO" sz="1000">
                <a:solidFill>
                  <a:schemeClr val="dk1"/>
                </a:solidFill>
              </a:rPr>
              <a:t>Registrering av nyansettelser, besvarelse av sak i NTNU hjelp, utbetaling av utlegg/reiseregning og kontrakter i TOA vil prioriteres i kommende versjoner om systemløsningen og uttak av rapporter legger til rette for dette. Disse vurderes som viktige både for ansatte, enhetene og Tjenestesenteret.</a:t>
            </a:r>
          </a:p>
          <a:p>
            <a:pPr marL="457200" indent="-292100">
              <a:lnSpc>
                <a:spcPct val="150000"/>
              </a:lnSpc>
              <a:buClr>
                <a:schemeClr val="dk1"/>
              </a:buClr>
              <a:buSzPts val="1000"/>
              <a:buFont typeface="Arial"/>
              <a:buChar char="●"/>
            </a:pPr>
            <a:endParaRPr lang="nb-NO" sz="1000" b="0" u="none" strike="noStrike" cap="none">
              <a:solidFill>
                <a:schemeClr val="dk1"/>
              </a:solidFill>
              <a:latin typeface="Arial"/>
              <a:ea typeface="Arial"/>
              <a:cs typeface="Arial"/>
            </a:endParaRPr>
          </a:p>
        </p:txBody>
      </p:sp>
      <p:grpSp>
        <p:nvGrpSpPr>
          <p:cNvPr id="5341" name="Google Shape;5341;p37"/>
          <p:cNvGrpSpPr/>
          <p:nvPr/>
        </p:nvGrpSpPr>
        <p:grpSpPr>
          <a:xfrm>
            <a:off x="6675188" y="468749"/>
            <a:ext cx="2129873" cy="2573602"/>
            <a:chOff x="7826800" y="1478313"/>
            <a:chExt cx="1742085" cy="2105024"/>
          </a:xfrm>
        </p:grpSpPr>
        <p:sp>
          <p:nvSpPr>
            <p:cNvPr id="5342" name="Google Shape;5342;p37"/>
            <p:cNvSpPr/>
            <p:nvPr/>
          </p:nvSpPr>
          <p:spPr>
            <a:xfrm>
              <a:off x="8471870" y="1601488"/>
              <a:ext cx="439956" cy="1908283"/>
            </a:xfrm>
            <a:custGeom>
              <a:avLst/>
              <a:gdLst/>
              <a:ahLst/>
              <a:cxnLst/>
              <a:rect l="l" t="t" r="r" b="b"/>
              <a:pathLst>
                <a:path w="43614" h="189173" extrusionOk="0">
                  <a:moveTo>
                    <a:pt x="21807" y="0"/>
                  </a:moveTo>
                  <a:lnTo>
                    <a:pt x="21587" y="55"/>
                  </a:lnTo>
                  <a:lnTo>
                    <a:pt x="21368" y="165"/>
                  </a:lnTo>
                  <a:lnTo>
                    <a:pt x="21258" y="385"/>
                  </a:lnTo>
                  <a:lnTo>
                    <a:pt x="21148" y="604"/>
                  </a:lnTo>
                  <a:lnTo>
                    <a:pt x="1" y="189172"/>
                  </a:lnTo>
                  <a:lnTo>
                    <a:pt x="1319" y="189172"/>
                  </a:lnTo>
                  <a:lnTo>
                    <a:pt x="21807" y="6427"/>
                  </a:lnTo>
                  <a:lnTo>
                    <a:pt x="42295" y="189172"/>
                  </a:lnTo>
                  <a:lnTo>
                    <a:pt x="43613" y="189172"/>
                  </a:lnTo>
                  <a:lnTo>
                    <a:pt x="22466" y="604"/>
                  </a:lnTo>
                  <a:lnTo>
                    <a:pt x="22356" y="385"/>
                  </a:lnTo>
                  <a:lnTo>
                    <a:pt x="22247" y="165"/>
                  </a:lnTo>
                  <a:lnTo>
                    <a:pt x="22027" y="55"/>
                  </a:lnTo>
                  <a:lnTo>
                    <a:pt x="21807"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37"/>
            <p:cNvSpPr/>
            <p:nvPr/>
          </p:nvSpPr>
          <p:spPr>
            <a:xfrm>
              <a:off x="7826800" y="1601488"/>
              <a:ext cx="439946" cy="1908283"/>
            </a:xfrm>
            <a:custGeom>
              <a:avLst/>
              <a:gdLst/>
              <a:ahLst/>
              <a:cxnLst/>
              <a:rect l="l" t="t" r="r" b="b"/>
              <a:pathLst>
                <a:path w="43613" h="189173" extrusionOk="0">
                  <a:moveTo>
                    <a:pt x="21806" y="0"/>
                  </a:moveTo>
                  <a:lnTo>
                    <a:pt x="21587" y="55"/>
                  </a:lnTo>
                  <a:lnTo>
                    <a:pt x="21367" y="165"/>
                  </a:lnTo>
                  <a:lnTo>
                    <a:pt x="21257" y="385"/>
                  </a:lnTo>
                  <a:lnTo>
                    <a:pt x="21202" y="604"/>
                  </a:lnTo>
                  <a:lnTo>
                    <a:pt x="0" y="189172"/>
                  </a:lnTo>
                  <a:lnTo>
                    <a:pt x="1318" y="189172"/>
                  </a:lnTo>
                  <a:lnTo>
                    <a:pt x="21806" y="6427"/>
                  </a:lnTo>
                  <a:lnTo>
                    <a:pt x="42349" y="189172"/>
                  </a:lnTo>
                  <a:lnTo>
                    <a:pt x="43613" y="189172"/>
                  </a:lnTo>
                  <a:lnTo>
                    <a:pt x="22465" y="604"/>
                  </a:lnTo>
                  <a:lnTo>
                    <a:pt x="22411" y="385"/>
                  </a:lnTo>
                  <a:lnTo>
                    <a:pt x="22246" y="165"/>
                  </a:lnTo>
                  <a:lnTo>
                    <a:pt x="22026" y="55"/>
                  </a:lnTo>
                  <a:lnTo>
                    <a:pt x="21806"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37"/>
            <p:cNvSpPr/>
            <p:nvPr/>
          </p:nvSpPr>
          <p:spPr>
            <a:xfrm>
              <a:off x="7990834" y="1586526"/>
              <a:ext cx="756885" cy="66497"/>
            </a:xfrm>
            <a:custGeom>
              <a:avLst/>
              <a:gdLst/>
              <a:ahLst/>
              <a:cxnLst/>
              <a:rect l="l" t="t" r="r" b="b"/>
              <a:pathLst>
                <a:path w="75032" h="6592" extrusionOk="0">
                  <a:moveTo>
                    <a:pt x="1044" y="0"/>
                  </a:moveTo>
                  <a:lnTo>
                    <a:pt x="825" y="110"/>
                  </a:lnTo>
                  <a:lnTo>
                    <a:pt x="605" y="220"/>
                  </a:lnTo>
                  <a:lnTo>
                    <a:pt x="385" y="385"/>
                  </a:lnTo>
                  <a:lnTo>
                    <a:pt x="220" y="549"/>
                  </a:lnTo>
                  <a:lnTo>
                    <a:pt x="110" y="769"/>
                  </a:lnTo>
                  <a:lnTo>
                    <a:pt x="56" y="1044"/>
                  </a:lnTo>
                  <a:lnTo>
                    <a:pt x="1" y="1264"/>
                  </a:lnTo>
                  <a:lnTo>
                    <a:pt x="1" y="5328"/>
                  </a:lnTo>
                  <a:lnTo>
                    <a:pt x="56" y="5548"/>
                  </a:lnTo>
                  <a:lnTo>
                    <a:pt x="110" y="5823"/>
                  </a:lnTo>
                  <a:lnTo>
                    <a:pt x="220" y="6042"/>
                  </a:lnTo>
                  <a:lnTo>
                    <a:pt x="385" y="6207"/>
                  </a:lnTo>
                  <a:lnTo>
                    <a:pt x="605" y="6372"/>
                  </a:lnTo>
                  <a:lnTo>
                    <a:pt x="825" y="6482"/>
                  </a:lnTo>
                  <a:lnTo>
                    <a:pt x="1044" y="6592"/>
                  </a:lnTo>
                  <a:lnTo>
                    <a:pt x="73988" y="6592"/>
                  </a:lnTo>
                  <a:lnTo>
                    <a:pt x="74208" y="6482"/>
                  </a:lnTo>
                  <a:lnTo>
                    <a:pt x="74428" y="6372"/>
                  </a:lnTo>
                  <a:lnTo>
                    <a:pt x="74647" y="6207"/>
                  </a:lnTo>
                  <a:lnTo>
                    <a:pt x="74812" y="6042"/>
                  </a:lnTo>
                  <a:lnTo>
                    <a:pt x="74922" y="5823"/>
                  </a:lnTo>
                  <a:lnTo>
                    <a:pt x="74977" y="5548"/>
                  </a:lnTo>
                  <a:lnTo>
                    <a:pt x="75032" y="5328"/>
                  </a:lnTo>
                  <a:lnTo>
                    <a:pt x="75032" y="1264"/>
                  </a:lnTo>
                  <a:lnTo>
                    <a:pt x="74977" y="1044"/>
                  </a:lnTo>
                  <a:lnTo>
                    <a:pt x="74922" y="769"/>
                  </a:lnTo>
                  <a:lnTo>
                    <a:pt x="74812" y="549"/>
                  </a:lnTo>
                  <a:lnTo>
                    <a:pt x="74647" y="385"/>
                  </a:lnTo>
                  <a:lnTo>
                    <a:pt x="74428" y="220"/>
                  </a:lnTo>
                  <a:lnTo>
                    <a:pt x="74208" y="110"/>
                  </a:lnTo>
                  <a:lnTo>
                    <a:pt x="73988"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37"/>
            <p:cNvSpPr/>
            <p:nvPr/>
          </p:nvSpPr>
          <p:spPr>
            <a:xfrm>
              <a:off x="7882766" y="1653025"/>
              <a:ext cx="835013" cy="1133119"/>
            </a:xfrm>
            <a:custGeom>
              <a:avLst/>
              <a:gdLst/>
              <a:ahLst/>
              <a:cxnLst/>
              <a:rect l="l" t="t" r="r" b="b"/>
              <a:pathLst>
                <a:path w="82777" h="112329" extrusionOk="0">
                  <a:moveTo>
                    <a:pt x="13678" y="1"/>
                  </a:moveTo>
                  <a:lnTo>
                    <a:pt x="1" y="112328"/>
                  </a:lnTo>
                  <a:lnTo>
                    <a:pt x="69155" y="112328"/>
                  </a:lnTo>
                  <a:lnTo>
                    <a:pt x="82777"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37"/>
            <p:cNvSpPr/>
            <p:nvPr/>
          </p:nvSpPr>
          <p:spPr>
            <a:xfrm>
              <a:off x="8011891" y="2181168"/>
              <a:ext cx="125791" cy="288139"/>
            </a:xfrm>
            <a:custGeom>
              <a:avLst/>
              <a:gdLst/>
              <a:ahLst/>
              <a:cxnLst/>
              <a:rect l="l" t="t" r="r" b="b"/>
              <a:pathLst>
                <a:path w="12470" h="28564" extrusionOk="0">
                  <a:moveTo>
                    <a:pt x="3461" y="1"/>
                  </a:moveTo>
                  <a:lnTo>
                    <a:pt x="1" y="28563"/>
                  </a:lnTo>
                  <a:lnTo>
                    <a:pt x="9009" y="28563"/>
                  </a:lnTo>
                  <a:lnTo>
                    <a:pt x="12469" y="1"/>
                  </a:lnTo>
                  <a:close/>
                </a:path>
              </a:pathLst>
            </a:custGeom>
            <a:solidFill>
              <a:srgbClr val="D93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37"/>
            <p:cNvSpPr/>
            <p:nvPr/>
          </p:nvSpPr>
          <p:spPr>
            <a:xfrm>
              <a:off x="8147675" y="2057582"/>
              <a:ext cx="140741" cy="411701"/>
            </a:xfrm>
            <a:custGeom>
              <a:avLst/>
              <a:gdLst/>
              <a:ahLst/>
              <a:cxnLst/>
              <a:rect l="l" t="t" r="r" b="b"/>
              <a:pathLst>
                <a:path w="13952" h="40813" extrusionOk="0">
                  <a:moveTo>
                    <a:pt x="4944" y="1"/>
                  </a:moveTo>
                  <a:lnTo>
                    <a:pt x="0" y="40812"/>
                  </a:lnTo>
                  <a:lnTo>
                    <a:pt x="9008" y="40812"/>
                  </a:lnTo>
                  <a:lnTo>
                    <a:pt x="13952" y="1"/>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37"/>
            <p:cNvSpPr/>
            <p:nvPr/>
          </p:nvSpPr>
          <p:spPr>
            <a:xfrm>
              <a:off x="8282894" y="2111339"/>
              <a:ext cx="134648" cy="357955"/>
            </a:xfrm>
            <a:custGeom>
              <a:avLst/>
              <a:gdLst/>
              <a:ahLst/>
              <a:cxnLst/>
              <a:rect l="l" t="t" r="r" b="b"/>
              <a:pathLst>
                <a:path w="13348" h="35485" extrusionOk="0">
                  <a:moveTo>
                    <a:pt x="4340" y="1"/>
                  </a:moveTo>
                  <a:lnTo>
                    <a:pt x="0" y="35484"/>
                  </a:lnTo>
                  <a:lnTo>
                    <a:pt x="9009" y="35484"/>
                  </a:lnTo>
                  <a:lnTo>
                    <a:pt x="13348"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37"/>
            <p:cNvSpPr/>
            <p:nvPr/>
          </p:nvSpPr>
          <p:spPr>
            <a:xfrm>
              <a:off x="8418668" y="1817070"/>
              <a:ext cx="170116" cy="652167"/>
            </a:xfrm>
            <a:custGeom>
              <a:avLst/>
              <a:gdLst/>
              <a:ahLst/>
              <a:cxnLst/>
              <a:rect l="l" t="t" r="r" b="b"/>
              <a:pathLst>
                <a:path w="16864" h="64651" extrusionOk="0">
                  <a:moveTo>
                    <a:pt x="7855" y="0"/>
                  </a:moveTo>
                  <a:lnTo>
                    <a:pt x="1" y="64650"/>
                  </a:lnTo>
                  <a:lnTo>
                    <a:pt x="9009" y="64650"/>
                  </a:lnTo>
                  <a:lnTo>
                    <a:pt x="16864" y="0"/>
                  </a:lnTo>
                  <a:close/>
                </a:path>
              </a:pathLst>
            </a:custGeom>
            <a:solidFill>
              <a:srgbClr val="E030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37"/>
            <p:cNvSpPr/>
            <p:nvPr/>
          </p:nvSpPr>
          <p:spPr>
            <a:xfrm>
              <a:off x="7860045" y="2786353"/>
              <a:ext cx="741926" cy="27156"/>
            </a:xfrm>
            <a:custGeom>
              <a:avLst/>
              <a:gdLst/>
              <a:ahLst/>
              <a:cxnLst/>
              <a:rect l="l" t="t" r="r" b="b"/>
              <a:pathLst>
                <a:path w="73549" h="2692" extrusionOk="0">
                  <a:moveTo>
                    <a:pt x="550" y="0"/>
                  </a:moveTo>
                  <a:lnTo>
                    <a:pt x="330" y="55"/>
                  </a:lnTo>
                  <a:lnTo>
                    <a:pt x="165" y="165"/>
                  </a:lnTo>
                  <a:lnTo>
                    <a:pt x="56" y="330"/>
                  </a:lnTo>
                  <a:lnTo>
                    <a:pt x="1" y="549"/>
                  </a:lnTo>
                  <a:lnTo>
                    <a:pt x="1" y="2197"/>
                  </a:lnTo>
                  <a:lnTo>
                    <a:pt x="56" y="2362"/>
                  </a:lnTo>
                  <a:lnTo>
                    <a:pt x="165" y="2582"/>
                  </a:lnTo>
                  <a:lnTo>
                    <a:pt x="330" y="2692"/>
                  </a:lnTo>
                  <a:lnTo>
                    <a:pt x="73219" y="2692"/>
                  </a:lnTo>
                  <a:lnTo>
                    <a:pt x="73384" y="2582"/>
                  </a:lnTo>
                  <a:lnTo>
                    <a:pt x="73494" y="2362"/>
                  </a:lnTo>
                  <a:lnTo>
                    <a:pt x="73549" y="2197"/>
                  </a:lnTo>
                  <a:lnTo>
                    <a:pt x="73549" y="549"/>
                  </a:lnTo>
                  <a:lnTo>
                    <a:pt x="73494" y="330"/>
                  </a:lnTo>
                  <a:lnTo>
                    <a:pt x="73384" y="165"/>
                  </a:lnTo>
                  <a:lnTo>
                    <a:pt x="73219" y="55"/>
                  </a:lnTo>
                  <a:lnTo>
                    <a:pt x="73000"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1" name="Google Shape;5351;p37"/>
            <p:cNvGrpSpPr/>
            <p:nvPr/>
          </p:nvGrpSpPr>
          <p:grpSpPr>
            <a:xfrm>
              <a:off x="8545665" y="1478313"/>
              <a:ext cx="1023220" cy="2105024"/>
              <a:chOff x="3021943" y="1183863"/>
              <a:chExt cx="1023220" cy="2105024"/>
            </a:xfrm>
          </p:grpSpPr>
          <p:sp>
            <p:nvSpPr>
              <p:cNvPr id="5352" name="Google Shape;5352;p37"/>
              <p:cNvSpPr/>
              <p:nvPr/>
            </p:nvSpPr>
            <p:spPr>
              <a:xfrm>
                <a:off x="3430909" y="3176837"/>
                <a:ext cx="149014" cy="112050"/>
              </a:xfrm>
              <a:custGeom>
                <a:avLst/>
                <a:gdLst/>
                <a:ahLst/>
                <a:cxnLst/>
                <a:rect l="l" t="t" r="r" b="b"/>
                <a:pathLst>
                  <a:path w="14831" h="11152" extrusionOk="0">
                    <a:moveTo>
                      <a:pt x="11865" y="1"/>
                    </a:moveTo>
                    <a:lnTo>
                      <a:pt x="11096" y="56"/>
                    </a:lnTo>
                    <a:lnTo>
                      <a:pt x="10272" y="165"/>
                    </a:lnTo>
                    <a:lnTo>
                      <a:pt x="9833" y="275"/>
                    </a:lnTo>
                    <a:lnTo>
                      <a:pt x="9393" y="440"/>
                    </a:lnTo>
                    <a:lnTo>
                      <a:pt x="8954" y="660"/>
                    </a:lnTo>
                    <a:lnTo>
                      <a:pt x="8514" y="934"/>
                    </a:lnTo>
                    <a:lnTo>
                      <a:pt x="8130" y="1264"/>
                    </a:lnTo>
                    <a:lnTo>
                      <a:pt x="7690" y="1649"/>
                    </a:lnTo>
                    <a:lnTo>
                      <a:pt x="6921" y="2582"/>
                    </a:lnTo>
                    <a:lnTo>
                      <a:pt x="6097" y="3406"/>
                    </a:lnTo>
                    <a:lnTo>
                      <a:pt x="4559" y="4889"/>
                    </a:lnTo>
                    <a:lnTo>
                      <a:pt x="1978" y="7251"/>
                    </a:lnTo>
                    <a:lnTo>
                      <a:pt x="989" y="8185"/>
                    </a:lnTo>
                    <a:lnTo>
                      <a:pt x="605" y="8569"/>
                    </a:lnTo>
                    <a:lnTo>
                      <a:pt x="330" y="8954"/>
                    </a:lnTo>
                    <a:lnTo>
                      <a:pt x="110" y="9338"/>
                    </a:lnTo>
                    <a:lnTo>
                      <a:pt x="0" y="9668"/>
                    </a:lnTo>
                    <a:lnTo>
                      <a:pt x="0" y="9943"/>
                    </a:lnTo>
                    <a:lnTo>
                      <a:pt x="165" y="10272"/>
                    </a:lnTo>
                    <a:lnTo>
                      <a:pt x="275" y="10382"/>
                    </a:lnTo>
                    <a:lnTo>
                      <a:pt x="495" y="10547"/>
                    </a:lnTo>
                    <a:lnTo>
                      <a:pt x="989" y="10767"/>
                    </a:lnTo>
                    <a:lnTo>
                      <a:pt x="1703" y="10986"/>
                    </a:lnTo>
                    <a:lnTo>
                      <a:pt x="2582" y="11096"/>
                    </a:lnTo>
                    <a:lnTo>
                      <a:pt x="3516" y="11151"/>
                    </a:lnTo>
                    <a:lnTo>
                      <a:pt x="4559" y="11151"/>
                    </a:lnTo>
                    <a:lnTo>
                      <a:pt x="5603" y="11096"/>
                    </a:lnTo>
                    <a:lnTo>
                      <a:pt x="6592" y="10931"/>
                    </a:lnTo>
                    <a:lnTo>
                      <a:pt x="7086" y="10822"/>
                    </a:lnTo>
                    <a:lnTo>
                      <a:pt x="7526" y="10712"/>
                    </a:lnTo>
                    <a:lnTo>
                      <a:pt x="7855" y="10547"/>
                    </a:lnTo>
                    <a:lnTo>
                      <a:pt x="8240" y="10382"/>
                    </a:lnTo>
                    <a:lnTo>
                      <a:pt x="8789" y="9998"/>
                    </a:lnTo>
                    <a:lnTo>
                      <a:pt x="9338" y="9558"/>
                    </a:lnTo>
                    <a:lnTo>
                      <a:pt x="9942" y="9064"/>
                    </a:lnTo>
                    <a:lnTo>
                      <a:pt x="10602" y="8515"/>
                    </a:lnTo>
                    <a:lnTo>
                      <a:pt x="11425" y="7965"/>
                    </a:lnTo>
                    <a:lnTo>
                      <a:pt x="12524" y="7361"/>
                    </a:lnTo>
                    <a:lnTo>
                      <a:pt x="13073" y="7086"/>
                    </a:lnTo>
                    <a:lnTo>
                      <a:pt x="13568" y="6757"/>
                    </a:lnTo>
                    <a:lnTo>
                      <a:pt x="13952" y="6372"/>
                    </a:lnTo>
                    <a:lnTo>
                      <a:pt x="14282" y="6043"/>
                    </a:lnTo>
                    <a:lnTo>
                      <a:pt x="14501" y="5658"/>
                    </a:lnTo>
                    <a:lnTo>
                      <a:pt x="14666" y="5274"/>
                    </a:lnTo>
                    <a:lnTo>
                      <a:pt x="14776" y="4889"/>
                    </a:lnTo>
                    <a:lnTo>
                      <a:pt x="14831" y="4505"/>
                    </a:lnTo>
                    <a:lnTo>
                      <a:pt x="14831" y="4120"/>
                    </a:lnTo>
                    <a:lnTo>
                      <a:pt x="14776" y="3736"/>
                    </a:lnTo>
                    <a:lnTo>
                      <a:pt x="14666" y="3022"/>
                    </a:lnTo>
                    <a:lnTo>
                      <a:pt x="14501" y="2363"/>
                    </a:lnTo>
                    <a:lnTo>
                      <a:pt x="14337" y="1813"/>
                    </a:lnTo>
                    <a:lnTo>
                      <a:pt x="14117" y="1374"/>
                    </a:lnTo>
                    <a:lnTo>
                      <a:pt x="13952" y="989"/>
                    </a:lnTo>
                    <a:lnTo>
                      <a:pt x="13732" y="715"/>
                    </a:lnTo>
                    <a:lnTo>
                      <a:pt x="13513" y="495"/>
                    </a:lnTo>
                    <a:lnTo>
                      <a:pt x="13183" y="220"/>
                    </a:lnTo>
                    <a:lnTo>
                      <a:pt x="12963" y="165"/>
                    </a:lnTo>
                    <a:lnTo>
                      <a:pt x="12414" y="56"/>
                    </a:lnTo>
                    <a:lnTo>
                      <a:pt x="11865" y="1"/>
                    </a:lnTo>
                    <a:close/>
                  </a:path>
                </a:pathLst>
              </a:custGeom>
              <a:solidFill>
                <a:srgbClr val="2B3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37"/>
              <p:cNvSpPr/>
              <p:nvPr/>
            </p:nvSpPr>
            <p:spPr>
              <a:xfrm>
                <a:off x="3553988" y="3230373"/>
                <a:ext cx="23742" cy="48580"/>
              </a:xfrm>
              <a:custGeom>
                <a:avLst/>
                <a:gdLst/>
                <a:ahLst/>
                <a:cxnLst/>
                <a:rect l="l" t="t" r="r" b="b"/>
                <a:pathLst>
                  <a:path w="2363" h="4835" extrusionOk="0">
                    <a:moveTo>
                      <a:pt x="2362" y="1"/>
                    </a:moveTo>
                    <a:lnTo>
                      <a:pt x="1923" y="111"/>
                    </a:lnTo>
                    <a:lnTo>
                      <a:pt x="989" y="495"/>
                    </a:lnTo>
                    <a:lnTo>
                      <a:pt x="550" y="715"/>
                    </a:lnTo>
                    <a:lnTo>
                      <a:pt x="165" y="989"/>
                    </a:lnTo>
                    <a:lnTo>
                      <a:pt x="55" y="1154"/>
                    </a:lnTo>
                    <a:lnTo>
                      <a:pt x="0" y="1264"/>
                    </a:lnTo>
                    <a:lnTo>
                      <a:pt x="0" y="1429"/>
                    </a:lnTo>
                    <a:lnTo>
                      <a:pt x="55" y="1539"/>
                    </a:lnTo>
                    <a:lnTo>
                      <a:pt x="275" y="1923"/>
                    </a:lnTo>
                    <a:lnTo>
                      <a:pt x="440" y="2363"/>
                    </a:lnTo>
                    <a:lnTo>
                      <a:pt x="550" y="2912"/>
                    </a:lnTo>
                    <a:lnTo>
                      <a:pt x="605" y="3461"/>
                    </a:lnTo>
                    <a:lnTo>
                      <a:pt x="659" y="4395"/>
                    </a:lnTo>
                    <a:lnTo>
                      <a:pt x="714" y="4834"/>
                    </a:lnTo>
                    <a:lnTo>
                      <a:pt x="934" y="4834"/>
                    </a:lnTo>
                    <a:lnTo>
                      <a:pt x="1154" y="4779"/>
                    </a:lnTo>
                    <a:lnTo>
                      <a:pt x="1264" y="4779"/>
                    </a:lnTo>
                    <a:lnTo>
                      <a:pt x="1319" y="4725"/>
                    </a:lnTo>
                    <a:lnTo>
                      <a:pt x="1374" y="4560"/>
                    </a:lnTo>
                    <a:lnTo>
                      <a:pt x="1428" y="4340"/>
                    </a:lnTo>
                    <a:lnTo>
                      <a:pt x="1483" y="3791"/>
                    </a:lnTo>
                    <a:lnTo>
                      <a:pt x="1538" y="3077"/>
                    </a:lnTo>
                    <a:lnTo>
                      <a:pt x="1703" y="2363"/>
                    </a:lnTo>
                    <a:lnTo>
                      <a:pt x="2362" y="1"/>
                    </a:lnTo>
                    <a:close/>
                  </a:path>
                </a:pathLst>
              </a:custGeom>
              <a:solidFill>
                <a:srgbClr val="2B3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37"/>
              <p:cNvSpPr/>
              <p:nvPr/>
            </p:nvSpPr>
            <p:spPr>
              <a:xfrm>
                <a:off x="3576616" y="3158077"/>
                <a:ext cx="126388" cy="130808"/>
              </a:xfrm>
              <a:custGeom>
                <a:avLst/>
                <a:gdLst/>
                <a:ahLst/>
                <a:cxnLst/>
                <a:rect l="l" t="t" r="r" b="b"/>
                <a:pathLst>
                  <a:path w="12579" h="13019" extrusionOk="0">
                    <a:moveTo>
                      <a:pt x="9173" y="0"/>
                    </a:moveTo>
                    <a:lnTo>
                      <a:pt x="8679" y="55"/>
                    </a:lnTo>
                    <a:lnTo>
                      <a:pt x="8130" y="165"/>
                    </a:lnTo>
                    <a:lnTo>
                      <a:pt x="7580" y="330"/>
                    </a:lnTo>
                    <a:lnTo>
                      <a:pt x="7031" y="604"/>
                    </a:lnTo>
                    <a:lnTo>
                      <a:pt x="6482" y="989"/>
                    </a:lnTo>
                    <a:lnTo>
                      <a:pt x="5933" y="1483"/>
                    </a:lnTo>
                    <a:lnTo>
                      <a:pt x="5713" y="1813"/>
                    </a:lnTo>
                    <a:lnTo>
                      <a:pt x="5438" y="2142"/>
                    </a:lnTo>
                    <a:lnTo>
                      <a:pt x="5219" y="2527"/>
                    </a:lnTo>
                    <a:lnTo>
                      <a:pt x="4999" y="2966"/>
                    </a:lnTo>
                    <a:lnTo>
                      <a:pt x="4504" y="4120"/>
                    </a:lnTo>
                    <a:lnTo>
                      <a:pt x="3955" y="5163"/>
                    </a:lnTo>
                    <a:lnTo>
                      <a:pt x="3461" y="6097"/>
                    </a:lnTo>
                    <a:lnTo>
                      <a:pt x="2912" y="6976"/>
                    </a:lnTo>
                    <a:lnTo>
                      <a:pt x="1923" y="8459"/>
                    </a:lnTo>
                    <a:lnTo>
                      <a:pt x="1099" y="9722"/>
                    </a:lnTo>
                    <a:lnTo>
                      <a:pt x="495" y="10711"/>
                    </a:lnTo>
                    <a:lnTo>
                      <a:pt x="220" y="11151"/>
                    </a:lnTo>
                    <a:lnTo>
                      <a:pt x="55" y="11535"/>
                    </a:lnTo>
                    <a:lnTo>
                      <a:pt x="0" y="11865"/>
                    </a:lnTo>
                    <a:lnTo>
                      <a:pt x="0" y="12139"/>
                    </a:lnTo>
                    <a:lnTo>
                      <a:pt x="110" y="12414"/>
                    </a:lnTo>
                    <a:lnTo>
                      <a:pt x="330" y="12634"/>
                    </a:lnTo>
                    <a:lnTo>
                      <a:pt x="495" y="12743"/>
                    </a:lnTo>
                    <a:lnTo>
                      <a:pt x="714" y="12853"/>
                    </a:lnTo>
                    <a:lnTo>
                      <a:pt x="1264" y="12963"/>
                    </a:lnTo>
                    <a:lnTo>
                      <a:pt x="1978" y="13018"/>
                    </a:lnTo>
                    <a:lnTo>
                      <a:pt x="2857" y="13018"/>
                    </a:lnTo>
                    <a:lnTo>
                      <a:pt x="3735" y="12908"/>
                    </a:lnTo>
                    <a:lnTo>
                      <a:pt x="4669" y="12743"/>
                    </a:lnTo>
                    <a:lnTo>
                      <a:pt x="5658" y="12414"/>
                    </a:lnTo>
                    <a:lnTo>
                      <a:pt x="6097" y="12249"/>
                    </a:lnTo>
                    <a:lnTo>
                      <a:pt x="6537" y="11974"/>
                    </a:lnTo>
                    <a:lnTo>
                      <a:pt x="6976" y="11755"/>
                    </a:lnTo>
                    <a:lnTo>
                      <a:pt x="7361" y="11480"/>
                    </a:lnTo>
                    <a:lnTo>
                      <a:pt x="7690" y="11205"/>
                    </a:lnTo>
                    <a:lnTo>
                      <a:pt x="7910" y="10986"/>
                    </a:lnTo>
                    <a:lnTo>
                      <a:pt x="8404" y="10436"/>
                    </a:lnTo>
                    <a:lnTo>
                      <a:pt x="8789" y="9832"/>
                    </a:lnTo>
                    <a:lnTo>
                      <a:pt x="9173" y="9173"/>
                    </a:lnTo>
                    <a:lnTo>
                      <a:pt x="9668" y="8514"/>
                    </a:lnTo>
                    <a:lnTo>
                      <a:pt x="10272" y="7690"/>
                    </a:lnTo>
                    <a:lnTo>
                      <a:pt x="11151" y="6811"/>
                    </a:lnTo>
                    <a:lnTo>
                      <a:pt x="11590" y="6372"/>
                    </a:lnTo>
                    <a:lnTo>
                      <a:pt x="11975" y="5877"/>
                    </a:lnTo>
                    <a:lnTo>
                      <a:pt x="12194" y="5438"/>
                    </a:lnTo>
                    <a:lnTo>
                      <a:pt x="12414" y="4999"/>
                    </a:lnTo>
                    <a:lnTo>
                      <a:pt x="12524" y="4559"/>
                    </a:lnTo>
                    <a:lnTo>
                      <a:pt x="12579" y="4175"/>
                    </a:lnTo>
                    <a:lnTo>
                      <a:pt x="12524" y="3790"/>
                    </a:lnTo>
                    <a:lnTo>
                      <a:pt x="12469" y="3406"/>
                    </a:lnTo>
                    <a:lnTo>
                      <a:pt x="12359" y="3021"/>
                    </a:lnTo>
                    <a:lnTo>
                      <a:pt x="12249" y="2637"/>
                    </a:lnTo>
                    <a:lnTo>
                      <a:pt x="11920" y="2032"/>
                    </a:lnTo>
                    <a:lnTo>
                      <a:pt x="11535" y="1428"/>
                    </a:lnTo>
                    <a:lnTo>
                      <a:pt x="11206" y="989"/>
                    </a:lnTo>
                    <a:lnTo>
                      <a:pt x="10931" y="714"/>
                    </a:lnTo>
                    <a:lnTo>
                      <a:pt x="10601" y="440"/>
                    </a:lnTo>
                    <a:lnTo>
                      <a:pt x="10327" y="275"/>
                    </a:lnTo>
                    <a:lnTo>
                      <a:pt x="9997" y="165"/>
                    </a:lnTo>
                    <a:lnTo>
                      <a:pt x="9448" y="0"/>
                    </a:lnTo>
                    <a:close/>
                  </a:path>
                </a:pathLst>
              </a:custGeom>
              <a:solidFill>
                <a:srgbClr val="2B3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37"/>
              <p:cNvSpPr/>
              <p:nvPr/>
            </p:nvSpPr>
            <p:spPr>
              <a:xfrm>
                <a:off x="3683688" y="3200570"/>
                <a:ext cx="23190" cy="51333"/>
              </a:xfrm>
              <a:custGeom>
                <a:avLst/>
                <a:gdLst/>
                <a:ahLst/>
                <a:cxnLst/>
                <a:rect l="l" t="t" r="r" b="b"/>
                <a:pathLst>
                  <a:path w="2308" h="5109" extrusionOk="0">
                    <a:moveTo>
                      <a:pt x="1868" y="1"/>
                    </a:moveTo>
                    <a:lnTo>
                      <a:pt x="1483" y="275"/>
                    </a:lnTo>
                    <a:lnTo>
                      <a:pt x="714" y="879"/>
                    </a:lnTo>
                    <a:lnTo>
                      <a:pt x="330" y="1264"/>
                    </a:lnTo>
                    <a:lnTo>
                      <a:pt x="110" y="1648"/>
                    </a:lnTo>
                    <a:lnTo>
                      <a:pt x="0" y="1813"/>
                    </a:lnTo>
                    <a:lnTo>
                      <a:pt x="0" y="1923"/>
                    </a:lnTo>
                    <a:lnTo>
                      <a:pt x="55" y="2088"/>
                    </a:lnTo>
                    <a:lnTo>
                      <a:pt x="165" y="2198"/>
                    </a:lnTo>
                    <a:lnTo>
                      <a:pt x="440" y="2472"/>
                    </a:lnTo>
                    <a:lnTo>
                      <a:pt x="714" y="2857"/>
                    </a:lnTo>
                    <a:lnTo>
                      <a:pt x="989" y="3351"/>
                    </a:lnTo>
                    <a:lnTo>
                      <a:pt x="1264" y="3846"/>
                    </a:lnTo>
                    <a:lnTo>
                      <a:pt x="1593" y="4724"/>
                    </a:lnTo>
                    <a:lnTo>
                      <a:pt x="1703" y="5109"/>
                    </a:lnTo>
                    <a:lnTo>
                      <a:pt x="1978" y="5054"/>
                    </a:lnTo>
                    <a:lnTo>
                      <a:pt x="2143" y="4944"/>
                    </a:lnTo>
                    <a:lnTo>
                      <a:pt x="2252" y="4889"/>
                    </a:lnTo>
                    <a:lnTo>
                      <a:pt x="2307" y="4834"/>
                    </a:lnTo>
                    <a:lnTo>
                      <a:pt x="2307" y="4669"/>
                    </a:lnTo>
                    <a:lnTo>
                      <a:pt x="2252" y="4450"/>
                    </a:lnTo>
                    <a:lnTo>
                      <a:pt x="2143" y="3900"/>
                    </a:lnTo>
                    <a:lnTo>
                      <a:pt x="2033" y="3186"/>
                    </a:lnTo>
                    <a:lnTo>
                      <a:pt x="1923" y="2472"/>
                    </a:lnTo>
                    <a:lnTo>
                      <a:pt x="1868" y="1"/>
                    </a:lnTo>
                    <a:close/>
                  </a:path>
                </a:pathLst>
              </a:custGeom>
              <a:solidFill>
                <a:srgbClr val="2B3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37"/>
              <p:cNvSpPr/>
              <p:nvPr/>
            </p:nvSpPr>
            <p:spPr>
              <a:xfrm>
                <a:off x="3066094" y="1583997"/>
                <a:ext cx="487324" cy="301897"/>
              </a:xfrm>
              <a:custGeom>
                <a:avLst/>
                <a:gdLst/>
                <a:ahLst/>
                <a:cxnLst/>
                <a:rect l="l" t="t" r="r" b="b"/>
                <a:pathLst>
                  <a:path w="48502" h="30047" extrusionOk="0">
                    <a:moveTo>
                      <a:pt x="43723" y="1"/>
                    </a:moveTo>
                    <a:lnTo>
                      <a:pt x="43064" y="111"/>
                    </a:lnTo>
                    <a:lnTo>
                      <a:pt x="42350" y="275"/>
                    </a:lnTo>
                    <a:lnTo>
                      <a:pt x="41690" y="550"/>
                    </a:lnTo>
                    <a:lnTo>
                      <a:pt x="40976" y="935"/>
                    </a:lnTo>
                    <a:lnTo>
                      <a:pt x="40262" y="1374"/>
                    </a:lnTo>
                    <a:lnTo>
                      <a:pt x="39548" y="1923"/>
                    </a:lnTo>
                    <a:lnTo>
                      <a:pt x="38834" y="2582"/>
                    </a:lnTo>
                    <a:lnTo>
                      <a:pt x="38120" y="3241"/>
                    </a:lnTo>
                    <a:lnTo>
                      <a:pt x="37406" y="4010"/>
                    </a:lnTo>
                    <a:lnTo>
                      <a:pt x="36692" y="4779"/>
                    </a:lnTo>
                    <a:lnTo>
                      <a:pt x="35209" y="6482"/>
                    </a:lnTo>
                    <a:lnTo>
                      <a:pt x="33781" y="8350"/>
                    </a:lnTo>
                    <a:lnTo>
                      <a:pt x="32298" y="10272"/>
                    </a:lnTo>
                    <a:lnTo>
                      <a:pt x="29442" y="14117"/>
                    </a:lnTo>
                    <a:lnTo>
                      <a:pt x="28013" y="15985"/>
                    </a:lnTo>
                    <a:lnTo>
                      <a:pt x="26640" y="17633"/>
                    </a:lnTo>
                    <a:lnTo>
                      <a:pt x="25926" y="18402"/>
                    </a:lnTo>
                    <a:lnTo>
                      <a:pt x="25267" y="19116"/>
                    </a:lnTo>
                    <a:lnTo>
                      <a:pt x="24553" y="19775"/>
                    </a:lnTo>
                    <a:lnTo>
                      <a:pt x="23894" y="20324"/>
                    </a:lnTo>
                    <a:lnTo>
                      <a:pt x="23235" y="20818"/>
                    </a:lnTo>
                    <a:lnTo>
                      <a:pt x="22576" y="21258"/>
                    </a:lnTo>
                    <a:lnTo>
                      <a:pt x="21971" y="21587"/>
                    </a:lnTo>
                    <a:lnTo>
                      <a:pt x="21312" y="21807"/>
                    </a:lnTo>
                    <a:lnTo>
                      <a:pt x="20928" y="21862"/>
                    </a:lnTo>
                    <a:lnTo>
                      <a:pt x="20543" y="21807"/>
                    </a:lnTo>
                    <a:lnTo>
                      <a:pt x="20049" y="21752"/>
                    </a:lnTo>
                    <a:lnTo>
                      <a:pt x="19500" y="21532"/>
                    </a:lnTo>
                    <a:lnTo>
                      <a:pt x="18950" y="21313"/>
                    </a:lnTo>
                    <a:lnTo>
                      <a:pt x="18291" y="21038"/>
                    </a:lnTo>
                    <a:lnTo>
                      <a:pt x="16973" y="20269"/>
                    </a:lnTo>
                    <a:lnTo>
                      <a:pt x="15490" y="19335"/>
                    </a:lnTo>
                    <a:lnTo>
                      <a:pt x="14007" y="18237"/>
                    </a:lnTo>
                    <a:lnTo>
                      <a:pt x="12414" y="17083"/>
                    </a:lnTo>
                    <a:lnTo>
                      <a:pt x="10821" y="15820"/>
                    </a:lnTo>
                    <a:lnTo>
                      <a:pt x="7855" y="13348"/>
                    </a:lnTo>
                    <a:lnTo>
                      <a:pt x="5273" y="11151"/>
                    </a:lnTo>
                    <a:lnTo>
                      <a:pt x="3406" y="9558"/>
                    </a:lnTo>
                    <a:lnTo>
                      <a:pt x="2582" y="8844"/>
                    </a:lnTo>
                    <a:lnTo>
                      <a:pt x="2362" y="8789"/>
                    </a:lnTo>
                    <a:lnTo>
                      <a:pt x="2142" y="8844"/>
                    </a:lnTo>
                    <a:lnTo>
                      <a:pt x="1923" y="8899"/>
                    </a:lnTo>
                    <a:lnTo>
                      <a:pt x="1703" y="9009"/>
                    </a:lnTo>
                    <a:lnTo>
                      <a:pt x="1154" y="9284"/>
                    </a:lnTo>
                    <a:lnTo>
                      <a:pt x="659" y="9723"/>
                    </a:lnTo>
                    <a:lnTo>
                      <a:pt x="275" y="10217"/>
                    </a:lnTo>
                    <a:lnTo>
                      <a:pt x="110" y="10492"/>
                    </a:lnTo>
                    <a:lnTo>
                      <a:pt x="55" y="10712"/>
                    </a:lnTo>
                    <a:lnTo>
                      <a:pt x="0" y="10931"/>
                    </a:lnTo>
                    <a:lnTo>
                      <a:pt x="0" y="11151"/>
                    </a:lnTo>
                    <a:lnTo>
                      <a:pt x="55" y="11371"/>
                    </a:lnTo>
                    <a:lnTo>
                      <a:pt x="220" y="11536"/>
                    </a:lnTo>
                    <a:lnTo>
                      <a:pt x="769" y="12030"/>
                    </a:lnTo>
                    <a:lnTo>
                      <a:pt x="1538" y="12909"/>
                    </a:lnTo>
                    <a:lnTo>
                      <a:pt x="3571" y="15381"/>
                    </a:lnTo>
                    <a:lnTo>
                      <a:pt x="6152" y="18511"/>
                    </a:lnTo>
                    <a:lnTo>
                      <a:pt x="7635" y="20159"/>
                    </a:lnTo>
                    <a:lnTo>
                      <a:pt x="9228" y="21917"/>
                    </a:lnTo>
                    <a:lnTo>
                      <a:pt x="10821" y="23565"/>
                    </a:lnTo>
                    <a:lnTo>
                      <a:pt x="12524" y="25158"/>
                    </a:lnTo>
                    <a:lnTo>
                      <a:pt x="13403" y="25872"/>
                    </a:lnTo>
                    <a:lnTo>
                      <a:pt x="14281" y="26586"/>
                    </a:lnTo>
                    <a:lnTo>
                      <a:pt x="15160" y="27245"/>
                    </a:lnTo>
                    <a:lnTo>
                      <a:pt x="16039" y="27849"/>
                    </a:lnTo>
                    <a:lnTo>
                      <a:pt x="16863" y="28398"/>
                    </a:lnTo>
                    <a:lnTo>
                      <a:pt x="17742" y="28838"/>
                    </a:lnTo>
                    <a:lnTo>
                      <a:pt x="18621" y="29277"/>
                    </a:lnTo>
                    <a:lnTo>
                      <a:pt x="19500" y="29607"/>
                    </a:lnTo>
                    <a:lnTo>
                      <a:pt x="20378" y="29827"/>
                    </a:lnTo>
                    <a:lnTo>
                      <a:pt x="21202" y="29991"/>
                    </a:lnTo>
                    <a:lnTo>
                      <a:pt x="22026" y="30046"/>
                    </a:lnTo>
                    <a:lnTo>
                      <a:pt x="22850" y="29991"/>
                    </a:lnTo>
                    <a:lnTo>
                      <a:pt x="23290" y="29882"/>
                    </a:lnTo>
                    <a:lnTo>
                      <a:pt x="23729" y="29772"/>
                    </a:lnTo>
                    <a:lnTo>
                      <a:pt x="24773" y="29332"/>
                    </a:lnTo>
                    <a:lnTo>
                      <a:pt x="25871" y="28783"/>
                    </a:lnTo>
                    <a:lnTo>
                      <a:pt x="27135" y="28014"/>
                    </a:lnTo>
                    <a:lnTo>
                      <a:pt x="28453" y="27190"/>
                    </a:lnTo>
                    <a:lnTo>
                      <a:pt x="29771" y="26201"/>
                    </a:lnTo>
                    <a:lnTo>
                      <a:pt x="31199" y="25158"/>
                    </a:lnTo>
                    <a:lnTo>
                      <a:pt x="32627" y="24004"/>
                    </a:lnTo>
                    <a:lnTo>
                      <a:pt x="34055" y="22796"/>
                    </a:lnTo>
                    <a:lnTo>
                      <a:pt x="35484" y="21587"/>
                    </a:lnTo>
                    <a:lnTo>
                      <a:pt x="38175" y="19171"/>
                    </a:lnTo>
                    <a:lnTo>
                      <a:pt x="40537" y="16919"/>
                    </a:lnTo>
                    <a:lnTo>
                      <a:pt x="42459" y="14941"/>
                    </a:lnTo>
                    <a:lnTo>
                      <a:pt x="43338" y="13952"/>
                    </a:lnTo>
                    <a:lnTo>
                      <a:pt x="44162" y="12964"/>
                    </a:lnTo>
                    <a:lnTo>
                      <a:pt x="44931" y="12030"/>
                    </a:lnTo>
                    <a:lnTo>
                      <a:pt x="45590" y="11096"/>
                    </a:lnTo>
                    <a:lnTo>
                      <a:pt x="46194" y="10272"/>
                    </a:lnTo>
                    <a:lnTo>
                      <a:pt x="46689" y="9448"/>
                    </a:lnTo>
                    <a:lnTo>
                      <a:pt x="47128" y="8679"/>
                    </a:lnTo>
                    <a:lnTo>
                      <a:pt x="47513" y="7910"/>
                    </a:lnTo>
                    <a:lnTo>
                      <a:pt x="47842" y="7196"/>
                    </a:lnTo>
                    <a:lnTo>
                      <a:pt x="48062" y="6537"/>
                    </a:lnTo>
                    <a:lnTo>
                      <a:pt x="48282" y="5933"/>
                    </a:lnTo>
                    <a:lnTo>
                      <a:pt x="48392" y="5329"/>
                    </a:lnTo>
                    <a:lnTo>
                      <a:pt x="48501" y="4779"/>
                    </a:lnTo>
                    <a:lnTo>
                      <a:pt x="48501" y="4230"/>
                    </a:lnTo>
                    <a:lnTo>
                      <a:pt x="48501" y="3736"/>
                    </a:lnTo>
                    <a:lnTo>
                      <a:pt x="48447" y="3296"/>
                    </a:lnTo>
                    <a:lnTo>
                      <a:pt x="48337" y="2857"/>
                    </a:lnTo>
                    <a:lnTo>
                      <a:pt x="48172" y="2472"/>
                    </a:lnTo>
                    <a:lnTo>
                      <a:pt x="48007" y="2088"/>
                    </a:lnTo>
                    <a:lnTo>
                      <a:pt x="47787" y="1758"/>
                    </a:lnTo>
                    <a:lnTo>
                      <a:pt x="47568" y="1484"/>
                    </a:lnTo>
                    <a:lnTo>
                      <a:pt x="47293" y="1209"/>
                    </a:lnTo>
                    <a:lnTo>
                      <a:pt x="47018" y="935"/>
                    </a:lnTo>
                    <a:lnTo>
                      <a:pt x="46689" y="715"/>
                    </a:lnTo>
                    <a:lnTo>
                      <a:pt x="46030" y="385"/>
                    </a:lnTo>
                    <a:lnTo>
                      <a:pt x="45261" y="166"/>
                    </a:lnTo>
                    <a:lnTo>
                      <a:pt x="44492" y="56"/>
                    </a:lnTo>
                    <a:lnTo>
                      <a:pt x="43723" y="1"/>
                    </a:lnTo>
                    <a:close/>
                  </a:path>
                </a:pathLst>
              </a:custGeom>
              <a:solidFill>
                <a:srgbClr val="E4A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37"/>
              <p:cNvSpPr/>
              <p:nvPr/>
            </p:nvSpPr>
            <p:spPr>
              <a:xfrm>
                <a:off x="3021943" y="1593382"/>
                <a:ext cx="79476" cy="109287"/>
              </a:xfrm>
              <a:custGeom>
                <a:avLst/>
                <a:gdLst/>
                <a:ahLst/>
                <a:cxnLst/>
                <a:rect l="l" t="t" r="r" b="b"/>
                <a:pathLst>
                  <a:path w="7910" h="10877" extrusionOk="0">
                    <a:moveTo>
                      <a:pt x="824" y="1"/>
                    </a:moveTo>
                    <a:lnTo>
                      <a:pt x="604" y="55"/>
                    </a:lnTo>
                    <a:lnTo>
                      <a:pt x="439" y="110"/>
                    </a:lnTo>
                    <a:lnTo>
                      <a:pt x="275" y="220"/>
                    </a:lnTo>
                    <a:lnTo>
                      <a:pt x="165" y="330"/>
                    </a:lnTo>
                    <a:lnTo>
                      <a:pt x="55" y="550"/>
                    </a:lnTo>
                    <a:lnTo>
                      <a:pt x="0" y="770"/>
                    </a:lnTo>
                    <a:lnTo>
                      <a:pt x="0" y="989"/>
                    </a:lnTo>
                    <a:lnTo>
                      <a:pt x="0" y="1319"/>
                    </a:lnTo>
                    <a:lnTo>
                      <a:pt x="110" y="1703"/>
                    </a:lnTo>
                    <a:lnTo>
                      <a:pt x="220" y="2143"/>
                    </a:lnTo>
                    <a:lnTo>
                      <a:pt x="385" y="2582"/>
                    </a:lnTo>
                    <a:lnTo>
                      <a:pt x="769" y="3351"/>
                    </a:lnTo>
                    <a:lnTo>
                      <a:pt x="1208" y="4120"/>
                    </a:lnTo>
                    <a:lnTo>
                      <a:pt x="1703" y="4834"/>
                    </a:lnTo>
                    <a:lnTo>
                      <a:pt x="2142" y="5548"/>
                    </a:lnTo>
                    <a:lnTo>
                      <a:pt x="2582" y="6317"/>
                    </a:lnTo>
                    <a:lnTo>
                      <a:pt x="2966" y="7141"/>
                    </a:lnTo>
                    <a:lnTo>
                      <a:pt x="3131" y="7581"/>
                    </a:lnTo>
                    <a:lnTo>
                      <a:pt x="3296" y="8020"/>
                    </a:lnTo>
                    <a:lnTo>
                      <a:pt x="3515" y="8844"/>
                    </a:lnTo>
                    <a:lnTo>
                      <a:pt x="3790" y="9723"/>
                    </a:lnTo>
                    <a:lnTo>
                      <a:pt x="3900" y="10107"/>
                    </a:lnTo>
                    <a:lnTo>
                      <a:pt x="4065" y="10382"/>
                    </a:lnTo>
                    <a:lnTo>
                      <a:pt x="4284" y="10657"/>
                    </a:lnTo>
                    <a:lnTo>
                      <a:pt x="4504" y="10766"/>
                    </a:lnTo>
                    <a:lnTo>
                      <a:pt x="4669" y="10821"/>
                    </a:lnTo>
                    <a:lnTo>
                      <a:pt x="4944" y="10876"/>
                    </a:lnTo>
                    <a:lnTo>
                      <a:pt x="5328" y="10876"/>
                    </a:lnTo>
                    <a:lnTo>
                      <a:pt x="5713" y="10766"/>
                    </a:lnTo>
                    <a:lnTo>
                      <a:pt x="6152" y="10657"/>
                    </a:lnTo>
                    <a:lnTo>
                      <a:pt x="6591" y="10492"/>
                    </a:lnTo>
                    <a:lnTo>
                      <a:pt x="7031" y="10162"/>
                    </a:lnTo>
                    <a:lnTo>
                      <a:pt x="7470" y="9778"/>
                    </a:lnTo>
                    <a:lnTo>
                      <a:pt x="7690" y="9503"/>
                    </a:lnTo>
                    <a:lnTo>
                      <a:pt x="7800" y="9064"/>
                    </a:lnTo>
                    <a:lnTo>
                      <a:pt x="7910" y="8569"/>
                    </a:lnTo>
                    <a:lnTo>
                      <a:pt x="7910" y="7910"/>
                    </a:lnTo>
                    <a:lnTo>
                      <a:pt x="7855" y="7251"/>
                    </a:lnTo>
                    <a:lnTo>
                      <a:pt x="7745" y="6427"/>
                    </a:lnTo>
                    <a:lnTo>
                      <a:pt x="7525" y="5603"/>
                    </a:lnTo>
                    <a:lnTo>
                      <a:pt x="7196" y="4724"/>
                    </a:lnTo>
                    <a:lnTo>
                      <a:pt x="6921" y="4175"/>
                    </a:lnTo>
                    <a:lnTo>
                      <a:pt x="6536" y="3571"/>
                    </a:lnTo>
                    <a:lnTo>
                      <a:pt x="6042" y="3022"/>
                    </a:lnTo>
                    <a:lnTo>
                      <a:pt x="5493" y="2472"/>
                    </a:lnTo>
                    <a:lnTo>
                      <a:pt x="4889" y="1923"/>
                    </a:lnTo>
                    <a:lnTo>
                      <a:pt x="4229" y="1429"/>
                    </a:lnTo>
                    <a:lnTo>
                      <a:pt x="3515" y="989"/>
                    </a:lnTo>
                    <a:lnTo>
                      <a:pt x="2856" y="605"/>
                    </a:lnTo>
                    <a:lnTo>
                      <a:pt x="2197" y="330"/>
                    </a:lnTo>
                    <a:lnTo>
                      <a:pt x="1593" y="110"/>
                    </a:lnTo>
                    <a:lnTo>
                      <a:pt x="1099" y="1"/>
                    </a:lnTo>
                    <a:close/>
                  </a:path>
                </a:pathLst>
              </a:custGeom>
              <a:solidFill>
                <a:srgbClr val="E8A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37"/>
              <p:cNvSpPr/>
              <p:nvPr/>
            </p:nvSpPr>
            <p:spPr>
              <a:xfrm>
                <a:off x="3424840" y="1249537"/>
                <a:ext cx="296924" cy="523203"/>
              </a:xfrm>
              <a:custGeom>
                <a:avLst/>
                <a:gdLst/>
                <a:ahLst/>
                <a:cxnLst/>
                <a:rect l="l" t="t" r="r" b="b"/>
                <a:pathLst>
                  <a:path w="29552" h="52073" extrusionOk="0">
                    <a:moveTo>
                      <a:pt x="17632" y="0"/>
                    </a:moveTo>
                    <a:lnTo>
                      <a:pt x="16588" y="55"/>
                    </a:lnTo>
                    <a:lnTo>
                      <a:pt x="15545" y="220"/>
                    </a:lnTo>
                    <a:lnTo>
                      <a:pt x="14501" y="385"/>
                    </a:lnTo>
                    <a:lnTo>
                      <a:pt x="13458" y="660"/>
                    </a:lnTo>
                    <a:lnTo>
                      <a:pt x="12414" y="989"/>
                    </a:lnTo>
                    <a:lnTo>
                      <a:pt x="11370" y="1374"/>
                    </a:lnTo>
                    <a:lnTo>
                      <a:pt x="10382" y="1813"/>
                    </a:lnTo>
                    <a:lnTo>
                      <a:pt x="9393" y="2307"/>
                    </a:lnTo>
                    <a:lnTo>
                      <a:pt x="8459" y="2857"/>
                    </a:lnTo>
                    <a:lnTo>
                      <a:pt x="7525" y="3516"/>
                    </a:lnTo>
                    <a:lnTo>
                      <a:pt x="6647" y="4230"/>
                    </a:lnTo>
                    <a:lnTo>
                      <a:pt x="5768" y="4944"/>
                    </a:lnTo>
                    <a:lnTo>
                      <a:pt x="4999" y="5768"/>
                    </a:lnTo>
                    <a:lnTo>
                      <a:pt x="4230" y="6647"/>
                    </a:lnTo>
                    <a:lnTo>
                      <a:pt x="3516" y="7635"/>
                    </a:lnTo>
                    <a:lnTo>
                      <a:pt x="2857" y="8624"/>
                    </a:lnTo>
                    <a:lnTo>
                      <a:pt x="2307" y="9723"/>
                    </a:lnTo>
                    <a:lnTo>
                      <a:pt x="1758" y="10876"/>
                    </a:lnTo>
                    <a:lnTo>
                      <a:pt x="1319" y="12085"/>
                    </a:lnTo>
                    <a:lnTo>
                      <a:pt x="989" y="13348"/>
                    </a:lnTo>
                    <a:lnTo>
                      <a:pt x="659" y="14721"/>
                    </a:lnTo>
                    <a:lnTo>
                      <a:pt x="385" y="16534"/>
                    </a:lnTo>
                    <a:lnTo>
                      <a:pt x="165" y="18236"/>
                    </a:lnTo>
                    <a:lnTo>
                      <a:pt x="55" y="19665"/>
                    </a:lnTo>
                    <a:lnTo>
                      <a:pt x="0" y="20983"/>
                    </a:lnTo>
                    <a:lnTo>
                      <a:pt x="0" y="22191"/>
                    </a:lnTo>
                    <a:lnTo>
                      <a:pt x="110" y="23235"/>
                    </a:lnTo>
                    <a:lnTo>
                      <a:pt x="220" y="24114"/>
                    </a:lnTo>
                    <a:lnTo>
                      <a:pt x="385" y="24938"/>
                    </a:lnTo>
                    <a:lnTo>
                      <a:pt x="604" y="25652"/>
                    </a:lnTo>
                    <a:lnTo>
                      <a:pt x="879" y="26311"/>
                    </a:lnTo>
                    <a:lnTo>
                      <a:pt x="1154" y="26860"/>
                    </a:lnTo>
                    <a:lnTo>
                      <a:pt x="1483" y="27409"/>
                    </a:lnTo>
                    <a:lnTo>
                      <a:pt x="2142" y="28343"/>
                    </a:lnTo>
                    <a:lnTo>
                      <a:pt x="2802" y="29222"/>
                    </a:lnTo>
                    <a:lnTo>
                      <a:pt x="3131" y="29661"/>
                    </a:lnTo>
                    <a:lnTo>
                      <a:pt x="3461" y="30156"/>
                    </a:lnTo>
                    <a:lnTo>
                      <a:pt x="3735" y="30705"/>
                    </a:lnTo>
                    <a:lnTo>
                      <a:pt x="3955" y="31309"/>
                    </a:lnTo>
                    <a:lnTo>
                      <a:pt x="4175" y="31914"/>
                    </a:lnTo>
                    <a:lnTo>
                      <a:pt x="4394" y="32683"/>
                    </a:lnTo>
                    <a:lnTo>
                      <a:pt x="4504" y="33506"/>
                    </a:lnTo>
                    <a:lnTo>
                      <a:pt x="4559" y="34440"/>
                    </a:lnTo>
                    <a:lnTo>
                      <a:pt x="4559" y="35539"/>
                    </a:lnTo>
                    <a:lnTo>
                      <a:pt x="4504" y="36747"/>
                    </a:lnTo>
                    <a:lnTo>
                      <a:pt x="4394" y="38065"/>
                    </a:lnTo>
                    <a:lnTo>
                      <a:pt x="4175" y="39603"/>
                    </a:lnTo>
                    <a:lnTo>
                      <a:pt x="3845" y="41306"/>
                    </a:lnTo>
                    <a:lnTo>
                      <a:pt x="3461" y="43174"/>
                    </a:lnTo>
                    <a:lnTo>
                      <a:pt x="2966" y="45261"/>
                    </a:lnTo>
                    <a:lnTo>
                      <a:pt x="2362" y="47568"/>
                    </a:lnTo>
                    <a:lnTo>
                      <a:pt x="2033" y="48886"/>
                    </a:lnTo>
                    <a:lnTo>
                      <a:pt x="1868" y="49985"/>
                    </a:lnTo>
                    <a:lnTo>
                      <a:pt x="1813" y="50864"/>
                    </a:lnTo>
                    <a:lnTo>
                      <a:pt x="1868" y="51193"/>
                    </a:lnTo>
                    <a:lnTo>
                      <a:pt x="1923" y="51468"/>
                    </a:lnTo>
                    <a:lnTo>
                      <a:pt x="2033" y="51688"/>
                    </a:lnTo>
                    <a:lnTo>
                      <a:pt x="2142" y="51852"/>
                    </a:lnTo>
                    <a:lnTo>
                      <a:pt x="2307" y="51962"/>
                    </a:lnTo>
                    <a:lnTo>
                      <a:pt x="2472" y="52017"/>
                    </a:lnTo>
                    <a:lnTo>
                      <a:pt x="2692" y="52072"/>
                    </a:lnTo>
                    <a:lnTo>
                      <a:pt x="2911" y="52017"/>
                    </a:lnTo>
                    <a:lnTo>
                      <a:pt x="3131" y="51962"/>
                    </a:lnTo>
                    <a:lnTo>
                      <a:pt x="3461" y="51852"/>
                    </a:lnTo>
                    <a:lnTo>
                      <a:pt x="4065" y="51468"/>
                    </a:lnTo>
                    <a:lnTo>
                      <a:pt x="4779" y="50974"/>
                    </a:lnTo>
                    <a:lnTo>
                      <a:pt x="5548" y="50314"/>
                    </a:lnTo>
                    <a:lnTo>
                      <a:pt x="6372" y="49545"/>
                    </a:lnTo>
                    <a:lnTo>
                      <a:pt x="7306" y="48667"/>
                    </a:lnTo>
                    <a:lnTo>
                      <a:pt x="8239" y="47733"/>
                    </a:lnTo>
                    <a:lnTo>
                      <a:pt x="10217" y="45481"/>
                    </a:lnTo>
                    <a:lnTo>
                      <a:pt x="12304" y="43064"/>
                    </a:lnTo>
                    <a:lnTo>
                      <a:pt x="14391" y="40482"/>
                    </a:lnTo>
                    <a:lnTo>
                      <a:pt x="16424" y="37901"/>
                    </a:lnTo>
                    <a:lnTo>
                      <a:pt x="18346" y="35429"/>
                    </a:lnTo>
                    <a:lnTo>
                      <a:pt x="21532" y="31090"/>
                    </a:lnTo>
                    <a:lnTo>
                      <a:pt x="23454" y="28398"/>
                    </a:lnTo>
                    <a:lnTo>
                      <a:pt x="24059" y="27464"/>
                    </a:lnTo>
                    <a:lnTo>
                      <a:pt x="24718" y="26256"/>
                    </a:lnTo>
                    <a:lnTo>
                      <a:pt x="25377" y="24883"/>
                    </a:lnTo>
                    <a:lnTo>
                      <a:pt x="26091" y="23290"/>
                    </a:lnTo>
                    <a:lnTo>
                      <a:pt x="26750" y="21587"/>
                    </a:lnTo>
                    <a:lnTo>
                      <a:pt x="27464" y="19774"/>
                    </a:lnTo>
                    <a:lnTo>
                      <a:pt x="28068" y="17907"/>
                    </a:lnTo>
                    <a:lnTo>
                      <a:pt x="28618" y="15984"/>
                    </a:lnTo>
                    <a:lnTo>
                      <a:pt x="29057" y="14062"/>
                    </a:lnTo>
                    <a:lnTo>
                      <a:pt x="29332" y="12139"/>
                    </a:lnTo>
                    <a:lnTo>
                      <a:pt x="29442" y="11206"/>
                    </a:lnTo>
                    <a:lnTo>
                      <a:pt x="29551" y="10272"/>
                    </a:lnTo>
                    <a:lnTo>
                      <a:pt x="29551" y="9393"/>
                    </a:lnTo>
                    <a:lnTo>
                      <a:pt x="29551" y="8514"/>
                    </a:lnTo>
                    <a:lnTo>
                      <a:pt x="29496" y="7690"/>
                    </a:lnTo>
                    <a:lnTo>
                      <a:pt x="29387" y="6866"/>
                    </a:lnTo>
                    <a:lnTo>
                      <a:pt x="29222" y="6152"/>
                    </a:lnTo>
                    <a:lnTo>
                      <a:pt x="28947" y="5438"/>
                    </a:lnTo>
                    <a:lnTo>
                      <a:pt x="28673" y="4779"/>
                    </a:lnTo>
                    <a:lnTo>
                      <a:pt x="28343" y="4120"/>
                    </a:lnTo>
                    <a:lnTo>
                      <a:pt x="27958" y="3571"/>
                    </a:lnTo>
                    <a:lnTo>
                      <a:pt x="27464" y="3076"/>
                    </a:lnTo>
                    <a:lnTo>
                      <a:pt x="26805" y="2527"/>
                    </a:lnTo>
                    <a:lnTo>
                      <a:pt x="26036" y="2033"/>
                    </a:lnTo>
                    <a:lnTo>
                      <a:pt x="25267" y="1538"/>
                    </a:lnTo>
                    <a:lnTo>
                      <a:pt x="24388" y="1154"/>
                    </a:lnTo>
                    <a:lnTo>
                      <a:pt x="23509" y="824"/>
                    </a:lnTo>
                    <a:lnTo>
                      <a:pt x="22630" y="550"/>
                    </a:lnTo>
                    <a:lnTo>
                      <a:pt x="21642" y="330"/>
                    </a:lnTo>
                    <a:lnTo>
                      <a:pt x="20708" y="165"/>
                    </a:lnTo>
                    <a:lnTo>
                      <a:pt x="19664" y="55"/>
                    </a:lnTo>
                    <a:lnTo>
                      <a:pt x="18676" y="0"/>
                    </a:lnTo>
                    <a:close/>
                  </a:path>
                </a:pathLst>
              </a:custGeom>
              <a:solidFill>
                <a:srgbClr val="AF6F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37"/>
              <p:cNvSpPr/>
              <p:nvPr/>
            </p:nvSpPr>
            <p:spPr>
              <a:xfrm>
                <a:off x="3420419" y="1183863"/>
                <a:ext cx="624744" cy="907309"/>
              </a:xfrm>
              <a:custGeom>
                <a:avLst/>
                <a:gdLst/>
                <a:ahLst/>
                <a:cxnLst/>
                <a:rect l="l" t="t" r="r" b="b"/>
                <a:pathLst>
                  <a:path w="62179" h="90302" extrusionOk="0">
                    <a:moveTo>
                      <a:pt x="12799" y="0"/>
                    </a:moveTo>
                    <a:lnTo>
                      <a:pt x="11755" y="55"/>
                    </a:lnTo>
                    <a:lnTo>
                      <a:pt x="10712" y="165"/>
                    </a:lnTo>
                    <a:lnTo>
                      <a:pt x="9723" y="330"/>
                    </a:lnTo>
                    <a:lnTo>
                      <a:pt x="8734" y="549"/>
                    </a:lnTo>
                    <a:lnTo>
                      <a:pt x="7746" y="879"/>
                    </a:lnTo>
                    <a:lnTo>
                      <a:pt x="6867" y="1263"/>
                    </a:lnTo>
                    <a:lnTo>
                      <a:pt x="6043" y="1703"/>
                    </a:lnTo>
                    <a:lnTo>
                      <a:pt x="5274" y="2252"/>
                    </a:lnTo>
                    <a:lnTo>
                      <a:pt x="4560" y="2801"/>
                    </a:lnTo>
                    <a:lnTo>
                      <a:pt x="3956" y="3460"/>
                    </a:lnTo>
                    <a:lnTo>
                      <a:pt x="3461" y="4175"/>
                    </a:lnTo>
                    <a:lnTo>
                      <a:pt x="3022" y="4944"/>
                    </a:lnTo>
                    <a:lnTo>
                      <a:pt x="2857" y="5328"/>
                    </a:lnTo>
                    <a:lnTo>
                      <a:pt x="2747" y="5767"/>
                    </a:lnTo>
                    <a:lnTo>
                      <a:pt x="2637" y="6152"/>
                    </a:lnTo>
                    <a:lnTo>
                      <a:pt x="2582" y="6646"/>
                    </a:lnTo>
                    <a:lnTo>
                      <a:pt x="2528" y="7086"/>
                    </a:lnTo>
                    <a:lnTo>
                      <a:pt x="2528" y="7525"/>
                    </a:lnTo>
                    <a:lnTo>
                      <a:pt x="2582" y="8019"/>
                    </a:lnTo>
                    <a:lnTo>
                      <a:pt x="2637" y="8514"/>
                    </a:lnTo>
                    <a:lnTo>
                      <a:pt x="2747" y="9063"/>
                    </a:lnTo>
                    <a:lnTo>
                      <a:pt x="2912" y="9557"/>
                    </a:lnTo>
                    <a:lnTo>
                      <a:pt x="3132" y="10107"/>
                    </a:lnTo>
                    <a:lnTo>
                      <a:pt x="3351" y="10656"/>
                    </a:lnTo>
                    <a:lnTo>
                      <a:pt x="3626" y="11205"/>
                    </a:lnTo>
                    <a:lnTo>
                      <a:pt x="3956" y="11810"/>
                    </a:lnTo>
                    <a:lnTo>
                      <a:pt x="4725" y="12963"/>
                    </a:lnTo>
                    <a:lnTo>
                      <a:pt x="5713" y="14171"/>
                    </a:lnTo>
                    <a:lnTo>
                      <a:pt x="5988" y="14501"/>
                    </a:lnTo>
                    <a:lnTo>
                      <a:pt x="6208" y="14831"/>
                    </a:lnTo>
                    <a:lnTo>
                      <a:pt x="6537" y="15545"/>
                    </a:lnTo>
                    <a:lnTo>
                      <a:pt x="6757" y="16259"/>
                    </a:lnTo>
                    <a:lnTo>
                      <a:pt x="6867" y="16973"/>
                    </a:lnTo>
                    <a:lnTo>
                      <a:pt x="6977" y="17797"/>
                    </a:lnTo>
                    <a:lnTo>
                      <a:pt x="6977" y="18730"/>
                    </a:lnTo>
                    <a:lnTo>
                      <a:pt x="7032" y="20873"/>
                    </a:lnTo>
                    <a:lnTo>
                      <a:pt x="7141" y="22136"/>
                    </a:lnTo>
                    <a:lnTo>
                      <a:pt x="7306" y="23564"/>
                    </a:lnTo>
                    <a:lnTo>
                      <a:pt x="7581" y="25212"/>
                    </a:lnTo>
                    <a:lnTo>
                      <a:pt x="7965" y="27025"/>
                    </a:lnTo>
                    <a:lnTo>
                      <a:pt x="8515" y="29002"/>
                    </a:lnTo>
                    <a:lnTo>
                      <a:pt x="9229" y="31309"/>
                    </a:lnTo>
                    <a:lnTo>
                      <a:pt x="10162" y="33781"/>
                    </a:lnTo>
                    <a:lnTo>
                      <a:pt x="11371" y="36582"/>
                    </a:lnTo>
                    <a:lnTo>
                      <a:pt x="11700" y="37461"/>
                    </a:lnTo>
                    <a:lnTo>
                      <a:pt x="11975" y="38230"/>
                    </a:lnTo>
                    <a:lnTo>
                      <a:pt x="12140" y="39054"/>
                    </a:lnTo>
                    <a:lnTo>
                      <a:pt x="12250" y="39768"/>
                    </a:lnTo>
                    <a:lnTo>
                      <a:pt x="12305" y="40482"/>
                    </a:lnTo>
                    <a:lnTo>
                      <a:pt x="12250" y="41141"/>
                    </a:lnTo>
                    <a:lnTo>
                      <a:pt x="12140" y="41800"/>
                    </a:lnTo>
                    <a:lnTo>
                      <a:pt x="11975" y="42404"/>
                    </a:lnTo>
                    <a:lnTo>
                      <a:pt x="11755" y="43009"/>
                    </a:lnTo>
                    <a:lnTo>
                      <a:pt x="11481" y="43613"/>
                    </a:lnTo>
                    <a:lnTo>
                      <a:pt x="11151" y="44162"/>
                    </a:lnTo>
                    <a:lnTo>
                      <a:pt x="10767" y="44711"/>
                    </a:lnTo>
                    <a:lnTo>
                      <a:pt x="10382" y="45206"/>
                    </a:lnTo>
                    <a:lnTo>
                      <a:pt x="9943" y="45755"/>
                    </a:lnTo>
                    <a:lnTo>
                      <a:pt x="8954" y="46799"/>
                    </a:lnTo>
                    <a:lnTo>
                      <a:pt x="7856" y="47842"/>
                    </a:lnTo>
                    <a:lnTo>
                      <a:pt x="6757" y="48886"/>
                    </a:lnTo>
                    <a:lnTo>
                      <a:pt x="5603" y="49984"/>
                    </a:lnTo>
                    <a:lnTo>
                      <a:pt x="4450" y="51083"/>
                    </a:lnTo>
                    <a:lnTo>
                      <a:pt x="3351" y="52346"/>
                    </a:lnTo>
                    <a:lnTo>
                      <a:pt x="2857" y="53005"/>
                    </a:lnTo>
                    <a:lnTo>
                      <a:pt x="2363" y="53665"/>
                    </a:lnTo>
                    <a:lnTo>
                      <a:pt x="1868" y="54379"/>
                    </a:lnTo>
                    <a:lnTo>
                      <a:pt x="1429" y="55093"/>
                    </a:lnTo>
                    <a:lnTo>
                      <a:pt x="1044" y="55862"/>
                    </a:lnTo>
                    <a:lnTo>
                      <a:pt x="660" y="56686"/>
                    </a:lnTo>
                    <a:lnTo>
                      <a:pt x="330" y="57564"/>
                    </a:lnTo>
                    <a:lnTo>
                      <a:pt x="166" y="58388"/>
                    </a:lnTo>
                    <a:lnTo>
                      <a:pt x="1" y="59157"/>
                    </a:lnTo>
                    <a:lnTo>
                      <a:pt x="1" y="59926"/>
                    </a:lnTo>
                    <a:lnTo>
                      <a:pt x="1" y="60695"/>
                    </a:lnTo>
                    <a:lnTo>
                      <a:pt x="111" y="61409"/>
                    </a:lnTo>
                    <a:lnTo>
                      <a:pt x="275" y="62123"/>
                    </a:lnTo>
                    <a:lnTo>
                      <a:pt x="550" y="62783"/>
                    </a:lnTo>
                    <a:lnTo>
                      <a:pt x="825" y="63387"/>
                    </a:lnTo>
                    <a:lnTo>
                      <a:pt x="1209" y="64046"/>
                    </a:lnTo>
                    <a:lnTo>
                      <a:pt x="1649" y="64595"/>
                    </a:lnTo>
                    <a:lnTo>
                      <a:pt x="2088" y="65199"/>
                    </a:lnTo>
                    <a:lnTo>
                      <a:pt x="2637" y="65749"/>
                    </a:lnTo>
                    <a:lnTo>
                      <a:pt x="3187" y="66243"/>
                    </a:lnTo>
                    <a:lnTo>
                      <a:pt x="3736" y="66737"/>
                    </a:lnTo>
                    <a:lnTo>
                      <a:pt x="4395" y="67232"/>
                    </a:lnTo>
                    <a:lnTo>
                      <a:pt x="5054" y="67671"/>
                    </a:lnTo>
                    <a:lnTo>
                      <a:pt x="5713" y="68111"/>
                    </a:lnTo>
                    <a:lnTo>
                      <a:pt x="7141" y="68880"/>
                    </a:lnTo>
                    <a:lnTo>
                      <a:pt x="8625" y="69539"/>
                    </a:lnTo>
                    <a:lnTo>
                      <a:pt x="10108" y="70143"/>
                    </a:lnTo>
                    <a:lnTo>
                      <a:pt x="11591" y="70637"/>
                    </a:lnTo>
                    <a:lnTo>
                      <a:pt x="13019" y="71077"/>
                    </a:lnTo>
                    <a:lnTo>
                      <a:pt x="14392" y="71406"/>
                    </a:lnTo>
                    <a:lnTo>
                      <a:pt x="15600" y="71626"/>
                    </a:lnTo>
                    <a:lnTo>
                      <a:pt x="16424" y="71736"/>
                    </a:lnTo>
                    <a:lnTo>
                      <a:pt x="17138" y="71791"/>
                    </a:lnTo>
                    <a:lnTo>
                      <a:pt x="17797" y="71791"/>
                    </a:lnTo>
                    <a:lnTo>
                      <a:pt x="18457" y="71736"/>
                    </a:lnTo>
                    <a:lnTo>
                      <a:pt x="19061" y="71626"/>
                    </a:lnTo>
                    <a:lnTo>
                      <a:pt x="19610" y="71516"/>
                    </a:lnTo>
                    <a:lnTo>
                      <a:pt x="20709" y="71187"/>
                    </a:lnTo>
                    <a:lnTo>
                      <a:pt x="21807" y="70857"/>
                    </a:lnTo>
                    <a:lnTo>
                      <a:pt x="23016" y="70582"/>
                    </a:lnTo>
                    <a:lnTo>
                      <a:pt x="23675" y="70527"/>
                    </a:lnTo>
                    <a:lnTo>
                      <a:pt x="24444" y="70473"/>
                    </a:lnTo>
                    <a:lnTo>
                      <a:pt x="25268" y="70418"/>
                    </a:lnTo>
                    <a:lnTo>
                      <a:pt x="26146" y="70473"/>
                    </a:lnTo>
                    <a:lnTo>
                      <a:pt x="26861" y="70582"/>
                    </a:lnTo>
                    <a:lnTo>
                      <a:pt x="27520" y="70802"/>
                    </a:lnTo>
                    <a:lnTo>
                      <a:pt x="28179" y="71077"/>
                    </a:lnTo>
                    <a:lnTo>
                      <a:pt x="28838" y="71461"/>
                    </a:lnTo>
                    <a:lnTo>
                      <a:pt x="29497" y="71901"/>
                    </a:lnTo>
                    <a:lnTo>
                      <a:pt x="30156" y="72450"/>
                    </a:lnTo>
                    <a:lnTo>
                      <a:pt x="30815" y="73054"/>
                    </a:lnTo>
                    <a:lnTo>
                      <a:pt x="31474" y="73713"/>
                    </a:lnTo>
                    <a:lnTo>
                      <a:pt x="32793" y="75141"/>
                    </a:lnTo>
                    <a:lnTo>
                      <a:pt x="34166" y="76789"/>
                    </a:lnTo>
                    <a:lnTo>
                      <a:pt x="36912" y="80305"/>
                    </a:lnTo>
                    <a:lnTo>
                      <a:pt x="38395" y="82062"/>
                    </a:lnTo>
                    <a:lnTo>
                      <a:pt x="39933" y="83820"/>
                    </a:lnTo>
                    <a:lnTo>
                      <a:pt x="40702" y="84644"/>
                    </a:lnTo>
                    <a:lnTo>
                      <a:pt x="41526" y="85468"/>
                    </a:lnTo>
                    <a:lnTo>
                      <a:pt x="42350" y="86237"/>
                    </a:lnTo>
                    <a:lnTo>
                      <a:pt x="43229" y="86951"/>
                    </a:lnTo>
                    <a:lnTo>
                      <a:pt x="44108" y="87610"/>
                    </a:lnTo>
                    <a:lnTo>
                      <a:pt x="45042" y="88214"/>
                    </a:lnTo>
                    <a:lnTo>
                      <a:pt x="45975" y="88764"/>
                    </a:lnTo>
                    <a:lnTo>
                      <a:pt x="46909" y="89203"/>
                    </a:lnTo>
                    <a:lnTo>
                      <a:pt x="47898" y="89587"/>
                    </a:lnTo>
                    <a:lnTo>
                      <a:pt x="48941" y="89917"/>
                    </a:lnTo>
                    <a:lnTo>
                      <a:pt x="50040" y="90137"/>
                    </a:lnTo>
                    <a:lnTo>
                      <a:pt x="51139" y="90247"/>
                    </a:lnTo>
                    <a:lnTo>
                      <a:pt x="52237" y="90301"/>
                    </a:lnTo>
                    <a:lnTo>
                      <a:pt x="53171" y="90192"/>
                    </a:lnTo>
                    <a:lnTo>
                      <a:pt x="53610" y="90082"/>
                    </a:lnTo>
                    <a:lnTo>
                      <a:pt x="53995" y="89972"/>
                    </a:lnTo>
                    <a:lnTo>
                      <a:pt x="54324" y="89862"/>
                    </a:lnTo>
                    <a:lnTo>
                      <a:pt x="54654" y="89697"/>
                    </a:lnTo>
                    <a:lnTo>
                      <a:pt x="54929" y="89533"/>
                    </a:lnTo>
                    <a:lnTo>
                      <a:pt x="55148" y="89313"/>
                    </a:lnTo>
                    <a:lnTo>
                      <a:pt x="55368" y="89093"/>
                    </a:lnTo>
                    <a:lnTo>
                      <a:pt x="55533" y="88818"/>
                    </a:lnTo>
                    <a:lnTo>
                      <a:pt x="55698" y="88544"/>
                    </a:lnTo>
                    <a:lnTo>
                      <a:pt x="55807" y="88269"/>
                    </a:lnTo>
                    <a:lnTo>
                      <a:pt x="55972" y="87610"/>
                    </a:lnTo>
                    <a:lnTo>
                      <a:pt x="56027" y="86896"/>
                    </a:lnTo>
                    <a:lnTo>
                      <a:pt x="55972" y="86072"/>
                    </a:lnTo>
                    <a:lnTo>
                      <a:pt x="55862" y="85193"/>
                    </a:lnTo>
                    <a:lnTo>
                      <a:pt x="55698" y="84259"/>
                    </a:lnTo>
                    <a:lnTo>
                      <a:pt x="55478" y="83271"/>
                    </a:lnTo>
                    <a:lnTo>
                      <a:pt x="55203" y="82227"/>
                    </a:lnTo>
                    <a:lnTo>
                      <a:pt x="54544" y="79975"/>
                    </a:lnTo>
                    <a:lnTo>
                      <a:pt x="54379" y="79426"/>
                    </a:lnTo>
                    <a:lnTo>
                      <a:pt x="54324" y="78822"/>
                    </a:lnTo>
                    <a:lnTo>
                      <a:pt x="54269" y="78272"/>
                    </a:lnTo>
                    <a:lnTo>
                      <a:pt x="54324" y="77723"/>
                    </a:lnTo>
                    <a:lnTo>
                      <a:pt x="54379" y="77119"/>
                    </a:lnTo>
                    <a:lnTo>
                      <a:pt x="54489" y="76570"/>
                    </a:lnTo>
                    <a:lnTo>
                      <a:pt x="54654" y="76020"/>
                    </a:lnTo>
                    <a:lnTo>
                      <a:pt x="54819" y="75471"/>
                    </a:lnTo>
                    <a:lnTo>
                      <a:pt x="55313" y="74317"/>
                    </a:lnTo>
                    <a:lnTo>
                      <a:pt x="55917" y="73164"/>
                    </a:lnTo>
                    <a:lnTo>
                      <a:pt x="56631" y="72011"/>
                    </a:lnTo>
                    <a:lnTo>
                      <a:pt x="57400" y="70857"/>
                    </a:lnTo>
                    <a:lnTo>
                      <a:pt x="58938" y="68385"/>
                    </a:lnTo>
                    <a:lnTo>
                      <a:pt x="59707" y="67067"/>
                    </a:lnTo>
                    <a:lnTo>
                      <a:pt x="60421" y="65694"/>
                    </a:lnTo>
                    <a:lnTo>
                      <a:pt x="61026" y="64266"/>
                    </a:lnTo>
                    <a:lnTo>
                      <a:pt x="61300" y="63552"/>
                    </a:lnTo>
                    <a:lnTo>
                      <a:pt x="61520" y="62783"/>
                    </a:lnTo>
                    <a:lnTo>
                      <a:pt x="61740" y="62014"/>
                    </a:lnTo>
                    <a:lnTo>
                      <a:pt x="61904" y="61245"/>
                    </a:lnTo>
                    <a:lnTo>
                      <a:pt x="62069" y="60421"/>
                    </a:lnTo>
                    <a:lnTo>
                      <a:pt x="62124" y="59597"/>
                    </a:lnTo>
                    <a:lnTo>
                      <a:pt x="62179" y="58773"/>
                    </a:lnTo>
                    <a:lnTo>
                      <a:pt x="62124" y="58004"/>
                    </a:lnTo>
                    <a:lnTo>
                      <a:pt x="61959" y="57290"/>
                    </a:lnTo>
                    <a:lnTo>
                      <a:pt x="61740" y="56576"/>
                    </a:lnTo>
                    <a:lnTo>
                      <a:pt x="61520" y="55917"/>
                    </a:lnTo>
                    <a:lnTo>
                      <a:pt x="61135" y="55312"/>
                    </a:lnTo>
                    <a:lnTo>
                      <a:pt x="60751" y="54708"/>
                    </a:lnTo>
                    <a:lnTo>
                      <a:pt x="60311" y="54159"/>
                    </a:lnTo>
                    <a:lnTo>
                      <a:pt x="59872" y="53665"/>
                    </a:lnTo>
                    <a:lnTo>
                      <a:pt x="59323" y="53170"/>
                    </a:lnTo>
                    <a:lnTo>
                      <a:pt x="58773" y="52676"/>
                    </a:lnTo>
                    <a:lnTo>
                      <a:pt x="58169" y="52236"/>
                    </a:lnTo>
                    <a:lnTo>
                      <a:pt x="56906" y="51358"/>
                    </a:lnTo>
                    <a:lnTo>
                      <a:pt x="55533" y="50479"/>
                    </a:lnTo>
                    <a:lnTo>
                      <a:pt x="52786" y="48831"/>
                    </a:lnTo>
                    <a:lnTo>
                      <a:pt x="51468" y="47952"/>
                    </a:lnTo>
                    <a:lnTo>
                      <a:pt x="50260" y="47018"/>
                    </a:lnTo>
                    <a:lnTo>
                      <a:pt x="49655" y="46524"/>
                    </a:lnTo>
                    <a:lnTo>
                      <a:pt x="49106" y="46030"/>
                    </a:lnTo>
                    <a:lnTo>
                      <a:pt x="48612" y="45480"/>
                    </a:lnTo>
                    <a:lnTo>
                      <a:pt x="48172" y="44876"/>
                    </a:lnTo>
                    <a:lnTo>
                      <a:pt x="47788" y="44272"/>
                    </a:lnTo>
                    <a:lnTo>
                      <a:pt x="47403" y="43668"/>
                    </a:lnTo>
                    <a:lnTo>
                      <a:pt x="47129" y="43009"/>
                    </a:lnTo>
                    <a:lnTo>
                      <a:pt x="46909" y="42294"/>
                    </a:lnTo>
                    <a:lnTo>
                      <a:pt x="46744" y="41580"/>
                    </a:lnTo>
                    <a:lnTo>
                      <a:pt x="46634" y="40921"/>
                    </a:lnTo>
                    <a:lnTo>
                      <a:pt x="46580" y="40317"/>
                    </a:lnTo>
                    <a:lnTo>
                      <a:pt x="46580" y="39768"/>
                    </a:lnTo>
                    <a:lnTo>
                      <a:pt x="46634" y="39273"/>
                    </a:lnTo>
                    <a:lnTo>
                      <a:pt x="46744" y="38834"/>
                    </a:lnTo>
                    <a:lnTo>
                      <a:pt x="46909" y="38395"/>
                    </a:lnTo>
                    <a:lnTo>
                      <a:pt x="47074" y="38010"/>
                    </a:lnTo>
                    <a:lnTo>
                      <a:pt x="47294" y="37681"/>
                    </a:lnTo>
                    <a:lnTo>
                      <a:pt x="47513" y="37351"/>
                    </a:lnTo>
                    <a:lnTo>
                      <a:pt x="48063" y="36747"/>
                    </a:lnTo>
                    <a:lnTo>
                      <a:pt x="48667" y="36197"/>
                    </a:lnTo>
                    <a:lnTo>
                      <a:pt x="49271" y="35703"/>
                    </a:lnTo>
                    <a:lnTo>
                      <a:pt x="49930" y="35264"/>
                    </a:lnTo>
                    <a:lnTo>
                      <a:pt x="50479" y="34714"/>
                    </a:lnTo>
                    <a:lnTo>
                      <a:pt x="51029" y="34165"/>
                    </a:lnTo>
                    <a:lnTo>
                      <a:pt x="51248" y="33836"/>
                    </a:lnTo>
                    <a:lnTo>
                      <a:pt x="51413" y="33506"/>
                    </a:lnTo>
                    <a:lnTo>
                      <a:pt x="51578" y="33122"/>
                    </a:lnTo>
                    <a:lnTo>
                      <a:pt x="51688" y="32682"/>
                    </a:lnTo>
                    <a:lnTo>
                      <a:pt x="51743" y="32243"/>
                    </a:lnTo>
                    <a:lnTo>
                      <a:pt x="51798" y="31803"/>
                    </a:lnTo>
                    <a:lnTo>
                      <a:pt x="51743" y="31254"/>
                    </a:lnTo>
                    <a:lnTo>
                      <a:pt x="51688" y="30650"/>
                    </a:lnTo>
                    <a:lnTo>
                      <a:pt x="51523" y="30046"/>
                    </a:lnTo>
                    <a:lnTo>
                      <a:pt x="51303" y="29386"/>
                    </a:lnTo>
                    <a:lnTo>
                      <a:pt x="50974" y="28398"/>
                    </a:lnTo>
                    <a:lnTo>
                      <a:pt x="50589" y="27519"/>
                    </a:lnTo>
                    <a:lnTo>
                      <a:pt x="50150" y="26695"/>
                    </a:lnTo>
                    <a:lnTo>
                      <a:pt x="49765" y="25871"/>
                    </a:lnTo>
                    <a:lnTo>
                      <a:pt x="49271" y="25157"/>
                    </a:lnTo>
                    <a:lnTo>
                      <a:pt x="48832" y="24498"/>
                    </a:lnTo>
                    <a:lnTo>
                      <a:pt x="48337" y="23894"/>
                    </a:lnTo>
                    <a:lnTo>
                      <a:pt x="47843" y="23344"/>
                    </a:lnTo>
                    <a:lnTo>
                      <a:pt x="47294" y="22795"/>
                    </a:lnTo>
                    <a:lnTo>
                      <a:pt x="46799" y="22301"/>
                    </a:lnTo>
                    <a:lnTo>
                      <a:pt x="45646" y="21367"/>
                    </a:lnTo>
                    <a:lnTo>
                      <a:pt x="44547" y="20543"/>
                    </a:lnTo>
                    <a:lnTo>
                      <a:pt x="43339" y="19829"/>
                    </a:lnTo>
                    <a:lnTo>
                      <a:pt x="40977" y="18346"/>
                    </a:lnTo>
                    <a:lnTo>
                      <a:pt x="39823" y="17577"/>
                    </a:lnTo>
                    <a:lnTo>
                      <a:pt x="38670" y="16698"/>
                    </a:lnTo>
                    <a:lnTo>
                      <a:pt x="37571" y="15764"/>
                    </a:lnTo>
                    <a:lnTo>
                      <a:pt x="37022" y="15215"/>
                    </a:lnTo>
                    <a:lnTo>
                      <a:pt x="36473" y="14666"/>
                    </a:lnTo>
                    <a:lnTo>
                      <a:pt x="35978" y="14007"/>
                    </a:lnTo>
                    <a:lnTo>
                      <a:pt x="35484" y="13402"/>
                    </a:lnTo>
                    <a:lnTo>
                      <a:pt x="34990" y="12688"/>
                    </a:lnTo>
                    <a:lnTo>
                      <a:pt x="34550" y="11919"/>
                    </a:lnTo>
                    <a:lnTo>
                      <a:pt x="34111" y="11205"/>
                    </a:lnTo>
                    <a:lnTo>
                      <a:pt x="33672" y="10546"/>
                    </a:lnTo>
                    <a:lnTo>
                      <a:pt x="33232" y="9942"/>
                    </a:lnTo>
                    <a:lnTo>
                      <a:pt x="32793" y="9448"/>
                    </a:lnTo>
                    <a:lnTo>
                      <a:pt x="32353" y="8953"/>
                    </a:lnTo>
                    <a:lnTo>
                      <a:pt x="31859" y="8569"/>
                    </a:lnTo>
                    <a:lnTo>
                      <a:pt x="31419" y="8184"/>
                    </a:lnTo>
                    <a:lnTo>
                      <a:pt x="30925" y="7855"/>
                    </a:lnTo>
                    <a:lnTo>
                      <a:pt x="30486" y="7580"/>
                    </a:lnTo>
                    <a:lnTo>
                      <a:pt x="29991" y="7360"/>
                    </a:lnTo>
                    <a:lnTo>
                      <a:pt x="29058" y="6976"/>
                    </a:lnTo>
                    <a:lnTo>
                      <a:pt x="28179" y="6756"/>
                    </a:lnTo>
                    <a:lnTo>
                      <a:pt x="27245" y="6591"/>
                    </a:lnTo>
                    <a:lnTo>
                      <a:pt x="26421" y="6481"/>
                    </a:lnTo>
                    <a:lnTo>
                      <a:pt x="25597" y="6372"/>
                    </a:lnTo>
                    <a:lnTo>
                      <a:pt x="24828" y="6317"/>
                    </a:lnTo>
                    <a:lnTo>
                      <a:pt x="24169" y="6207"/>
                    </a:lnTo>
                    <a:lnTo>
                      <a:pt x="23510" y="6042"/>
                    </a:lnTo>
                    <a:lnTo>
                      <a:pt x="22961" y="5767"/>
                    </a:lnTo>
                    <a:lnTo>
                      <a:pt x="22741" y="5603"/>
                    </a:lnTo>
                    <a:lnTo>
                      <a:pt x="22521" y="5438"/>
                    </a:lnTo>
                    <a:lnTo>
                      <a:pt x="22356" y="5218"/>
                    </a:lnTo>
                    <a:lnTo>
                      <a:pt x="22192" y="4944"/>
                    </a:lnTo>
                    <a:lnTo>
                      <a:pt x="21917" y="4504"/>
                    </a:lnTo>
                    <a:lnTo>
                      <a:pt x="21642" y="4065"/>
                    </a:lnTo>
                    <a:lnTo>
                      <a:pt x="21038" y="3296"/>
                    </a:lnTo>
                    <a:lnTo>
                      <a:pt x="20324" y="2582"/>
                    </a:lnTo>
                    <a:lnTo>
                      <a:pt x="19555" y="1977"/>
                    </a:lnTo>
                    <a:lnTo>
                      <a:pt x="18731" y="1428"/>
                    </a:lnTo>
                    <a:lnTo>
                      <a:pt x="17797" y="989"/>
                    </a:lnTo>
                    <a:lnTo>
                      <a:pt x="16864" y="659"/>
                    </a:lnTo>
                    <a:lnTo>
                      <a:pt x="15875" y="384"/>
                    </a:lnTo>
                    <a:lnTo>
                      <a:pt x="14886" y="165"/>
                    </a:lnTo>
                    <a:lnTo>
                      <a:pt x="13843" y="55"/>
                    </a:lnTo>
                    <a:lnTo>
                      <a:pt x="12799" y="0"/>
                    </a:lnTo>
                    <a:close/>
                  </a:path>
                </a:pathLst>
              </a:custGeom>
              <a:solidFill>
                <a:srgbClr val="AF6F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37"/>
              <p:cNvSpPr/>
              <p:nvPr/>
            </p:nvSpPr>
            <p:spPr>
              <a:xfrm>
                <a:off x="3374057" y="1573517"/>
                <a:ext cx="307413" cy="614807"/>
              </a:xfrm>
              <a:custGeom>
                <a:avLst/>
                <a:gdLst/>
                <a:ahLst/>
                <a:cxnLst/>
                <a:rect l="l" t="t" r="r" b="b"/>
                <a:pathLst>
                  <a:path w="30596" h="61190" extrusionOk="0">
                    <a:moveTo>
                      <a:pt x="16919" y="0"/>
                    </a:moveTo>
                    <a:lnTo>
                      <a:pt x="16150" y="55"/>
                    </a:lnTo>
                    <a:lnTo>
                      <a:pt x="15326" y="110"/>
                    </a:lnTo>
                    <a:lnTo>
                      <a:pt x="14557" y="275"/>
                    </a:lnTo>
                    <a:lnTo>
                      <a:pt x="13788" y="494"/>
                    </a:lnTo>
                    <a:lnTo>
                      <a:pt x="13019" y="714"/>
                    </a:lnTo>
                    <a:lnTo>
                      <a:pt x="12305" y="989"/>
                    </a:lnTo>
                    <a:lnTo>
                      <a:pt x="11536" y="1318"/>
                    </a:lnTo>
                    <a:lnTo>
                      <a:pt x="10822" y="1648"/>
                    </a:lnTo>
                    <a:lnTo>
                      <a:pt x="10163" y="2032"/>
                    </a:lnTo>
                    <a:lnTo>
                      <a:pt x="9503" y="2472"/>
                    </a:lnTo>
                    <a:lnTo>
                      <a:pt x="8185" y="3351"/>
                    </a:lnTo>
                    <a:lnTo>
                      <a:pt x="6977" y="4339"/>
                    </a:lnTo>
                    <a:lnTo>
                      <a:pt x="5823" y="5438"/>
                    </a:lnTo>
                    <a:lnTo>
                      <a:pt x="4780" y="6537"/>
                    </a:lnTo>
                    <a:lnTo>
                      <a:pt x="3846" y="7690"/>
                    </a:lnTo>
                    <a:lnTo>
                      <a:pt x="2967" y="8844"/>
                    </a:lnTo>
                    <a:lnTo>
                      <a:pt x="2198" y="9942"/>
                    </a:lnTo>
                    <a:lnTo>
                      <a:pt x="1594" y="11041"/>
                    </a:lnTo>
                    <a:lnTo>
                      <a:pt x="1045" y="12084"/>
                    </a:lnTo>
                    <a:lnTo>
                      <a:pt x="605" y="13018"/>
                    </a:lnTo>
                    <a:lnTo>
                      <a:pt x="276" y="13897"/>
                    </a:lnTo>
                    <a:lnTo>
                      <a:pt x="166" y="14336"/>
                    </a:lnTo>
                    <a:lnTo>
                      <a:pt x="111" y="14776"/>
                    </a:lnTo>
                    <a:lnTo>
                      <a:pt x="1" y="15764"/>
                    </a:lnTo>
                    <a:lnTo>
                      <a:pt x="1" y="16918"/>
                    </a:lnTo>
                    <a:lnTo>
                      <a:pt x="56" y="18126"/>
                    </a:lnTo>
                    <a:lnTo>
                      <a:pt x="221" y="19445"/>
                    </a:lnTo>
                    <a:lnTo>
                      <a:pt x="440" y="20873"/>
                    </a:lnTo>
                    <a:lnTo>
                      <a:pt x="660" y="22301"/>
                    </a:lnTo>
                    <a:lnTo>
                      <a:pt x="990" y="23839"/>
                    </a:lnTo>
                    <a:lnTo>
                      <a:pt x="1704" y="26915"/>
                    </a:lnTo>
                    <a:lnTo>
                      <a:pt x="2528" y="29991"/>
                    </a:lnTo>
                    <a:lnTo>
                      <a:pt x="4121" y="35703"/>
                    </a:lnTo>
                    <a:lnTo>
                      <a:pt x="4505" y="37186"/>
                    </a:lnTo>
                    <a:lnTo>
                      <a:pt x="4725" y="38560"/>
                    </a:lnTo>
                    <a:lnTo>
                      <a:pt x="4780" y="39933"/>
                    </a:lnTo>
                    <a:lnTo>
                      <a:pt x="4780" y="41196"/>
                    </a:lnTo>
                    <a:lnTo>
                      <a:pt x="4725" y="42404"/>
                    </a:lnTo>
                    <a:lnTo>
                      <a:pt x="4560" y="43503"/>
                    </a:lnTo>
                    <a:lnTo>
                      <a:pt x="4285" y="44547"/>
                    </a:lnTo>
                    <a:lnTo>
                      <a:pt x="4066" y="45535"/>
                    </a:lnTo>
                    <a:lnTo>
                      <a:pt x="3736" y="46414"/>
                    </a:lnTo>
                    <a:lnTo>
                      <a:pt x="3461" y="47128"/>
                    </a:lnTo>
                    <a:lnTo>
                      <a:pt x="2857" y="48337"/>
                    </a:lnTo>
                    <a:lnTo>
                      <a:pt x="2418" y="49106"/>
                    </a:lnTo>
                    <a:lnTo>
                      <a:pt x="2253" y="49380"/>
                    </a:lnTo>
                    <a:lnTo>
                      <a:pt x="2418" y="49930"/>
                    </a:lnTo>
                    <a:lnTo>
                      <a:pt x="2637" y="50534"/>
                    </a:lnTo>
                    <a:lnTo>
                      <a:pt x="2912" y="51358"/>
                    </a:lnTo>
                    <a:lnTo>
                      <a:pt x="3352" y="52346"/>
                    </a:lnTo>
                    <a:lnTo>
                      <a:pt x="3846" y="53390"/>
                    </a:lnTo>
                    <a:lnTo>
                      <a:pt x="4505" y="54544"/>
                    </a:lnTo>
                    <a:lnTo>
                      <a:pt x="5219" y="55697"/>
                    </a:lnTo>
                    <a:lnTo>
                      <a:pt x="6098" y="56851"/>
                    </a:lnTo>
                    <a:lnTo>
                      <a:pt x="6537" y="57400"/>
                    </a:lnTo>
                    <a:lnTo>
                      <a:pt x="7087" y="57949"/>
                    </a:lnTo>
                    <a:lnTo>
                      <a:pt x="7636" y="58443"/>
                    </a:lnTo>
                    <a:lnTo>
                      <a:pt x="8185" y="58938"/>
                    </a:lnTo>
                    <a:lnTo>
                      <a:pt x="8789" y="59377"/>
                    </a:lnTo>
                    <a:lnTo>
                      <a:pt x="9448" y="59762"/>
                    </a:lnTo>
                    <a:lnTo>
                      <a:pt x="10163" y="60146"/>
                    </a:lnTo>
                    <a:lnTo>
                      <a:pt x="10877" y="60476"/>
                    </a:lnTo>
                    <a:lnTo>
                      <a:pt x="11646" y="60750"/>
                    </a:lnTo>
                    <a:lnTo>
                      <a:pt x="12470" y="60970"/>
                    </a:lnTo>
                    <a:lnTo>
                      <a:pt x="13293" y="61135"/>
                    </a:lnTo>
                    <a:lnTo>
                      <a:pt x="14172" y="61190"/>
                    </a:lnTo>
                    <a:lnTo>
                      <a:pt x="15106" y="61190"/>
                    </a:lnTo>
                    <a:lnTo>
                      <a:pt x="16040" y="61135"/>
                    </a:lnTo>
                    <a:lnTo>
                      <a:pt x="20159" y="60586"/>
                    </a:lnTo>
                    <a:lnTo>
                      <a:pt x="22961" y="60256"/>
                    </a:lnTo>
                    <a:lnTo>
                      <a:pt x="23290" y="58388"/>
                    </a:lnTo>
                    <a:lnTo>
                      <a:pt x="23785" y="56191"/>
                    </a:lnTo>
                    <a:lnTo>
                      <a:pt x="24444" y="53335"/>
                    </a:lnTo>
                    <a:lnTo>
                      <a:pt x="25982" y="46689"/>
                    </a:lnTo>
                    <a:lnTo>
                      <a:pt x="26806" y="43283"/>
                    </a:lnTo>
                    <a:lnTo>
                      <a:pt x="26421" y="42734"/>
                    </a:lnTo>
                    <a:lnTo>
                      <a:pt x="25982" y="42075"/>
                    </a:lnTo>
                    <a:lnTo>
                      <a:pt x="25487" y="41196"/>
                    </a:lnTo>
                    <a:lnTo>
                      <a:pt x="25048" y="40097"/>
                    </a:lnTo>
                    <a:lnTo>
                      <a:pt x="24773" y="39493"/>
                    </a:lnTo>
                    <a:lnTo>
                      <a:pt x="24609" y="38834"/>
                    </a:lnTo>
                    <a:lnTo>
                      <a:pt x="24444" y="38120"/>
                    </a:lnTo>
                    <a:lnTo>
                      <a:pt x="24279" y="37351"/>
                    </a:lnTo>
                    <a:lnTo>
                      <a:pt x="24169" y="36527"/>
                    </a:lnTo>
                    <a:lnTo>
                      <a:pt x="24114" y="35703"/>
                    </a:lnTo>
                    <a:lnTo>
                      <a:pt x="24169" y="35044"/>
                    </a:lnTo>
                    <a:lnTo>
                      <a:pt x="24169" y="34385"/>
                    </a:lnTo>
                    <a:lnTo>
                      <a:pt x="24389" y="32847"/>
                    </a:lnTo>
                    <a:lnTo>
                      <a:pt x="24718" y="31144"/>
                    </a:lnTo>
                    <a:lnTo>
                      <a:pt x="25158" y="29277"/>
                    </a:lnTo>
                    <a:lnTo>
                      <a:pt x="25652" y="27299"/>
                    </a:lnTo>
                    <a:lnTo>
                      <a:pt x="26201" y="25267"/>
                    </a:lnTo>
                    <a:lnTo>
                      <a:pt x="27465" y="21038"/>
                    </a:lnTo>
                    <a:lnTo>
                      <a:pt x="28673" y="16918"/>
                    </a:lnTo>
                    <a:lnTo>
                      <a:pt x="29717" y="13183"/>
                    </a:lnTo>
                    <a:lnTo>
                      <a:pt x="30101" y="11535"/>
                    </a:lnTo>
                    <a:lnTo>
                      <a:pt x="30376" y="10107"/>
                    </a:lnTo>
                    <a:lnTo>
                      <a:pt x="30541" y="8898"/>
                    </a:lnTo>
                    <a:lnTo>
                      <a:pt x="30596" y="8404"/>
                    </a:lnTo>
                    <a:lnTo>
                      <a:pt x="30596" y="7965"/>
                    </a:lnTo>
                    <a:lnTo>
                      <a:pt x="30486" y="7360"/>
                    </a:lnTo>
                    <a:lnTo>
                      <a:pt x="30376" y="6811"/>
                    </a:lnTo>
                    <a:lnTo>
                      <a:pt x="30211" y="6262"/>
                    </a:lnTo>
                    <a:lnTo>
                      <a:pt x="30046" y="5768"/>
                    </a:lnTo>
                    <a:lnTo>
                      <a:pt x="29772" y="5273"/>
                    </a:lnTo>
                    <a:lnTo>
                      <a:pt x="29497" y="4779"/>
                    </a:lnTo>
                    <a:lnTo>
                      <a:pt x="29222" y="4339"/>
                    </a:lnTo>
                    <a:lnTo>
                      <a:pt x="28893" y="3955"/>
                    </a:lnTo>
                    <a:lnTo>
                      <a:pt x="28508" y="3570"/>
                    </a:lnTo>
                    <a:lnTo>
                      <a:pt x="28124" y="3186"/>
                    </a:lnTo>
                    <a:lnTo>
                      <a:pt x="27245" y="2527"/>
                    </a:lnTo>
                    <a:lnTo>
                      <a:pt x="26311" y="1978"/>
                    </a:lnTo>
                    <a:lnTo>
                      <a:pt x="25323" y="1483"/>
                    </a:lnTo>
                    <a:lnTo>
                      <a:pt x="24279" y="1044"/>
                    </a:lnTo>
                    <a:lnTo>
                      <a:pt x="23180" y="714"/>
                    </a:lnTo>
                    <a:lnTo>
                      <a:pt x="22082" y="440"/>
                    </a:lnTo>
                    <a:lnTo>
                      <a:pt x="20983" y="275"/>
                    </a:lnTo>
                    <a:lnTo>
                      <a:pt x="19885" y="110"/>
                    </a:lnTo>
                    <a:lnTo>
                      <a:pt x="18841"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37"/>
              <p:cNvSpPr/>
              <p:nvPr/>
            </p:nvSpPr>
            <p:spPr>
              <a:xfrm>
                <a:off x="3351429" y="2058648"/>
                <a:ext cx="275402" cy="1149595"/>
              </a:xfrm>
              <a:custGeom>
                <a:avLst/>
                <a:gdLst/>
                <a:ahLst/>
                <a:cxnLst/>
                <a:rect l="l" t="t" r="r" b="b"/>
                <a:pathLst>
                  <a:path w="27410" h="114416" extrusionOk="0">
                    <a:moveTo>
                      <a:pt x="5164" y="1"/>
                    </a:moveTo>
                    <a:lnTo>
                      <a:pt x="4670" y="660"/>
                    </a:lnTo>
                    <a:lnTo>
                      <a:pt x="4230" y="1319"/>
                    </a:lnTo>
                    <a:lnTo>
                      <a:pt x="3791" y="2033"/>
                    </a:lnTo>
                    <a:lnTo>
                      <a:pt x="3406" y="2802"/>
                    </a:lnTo>
                    <a:lnTo>
                      <a:pt x="3022" y="3571"/>
                    </a:lnTo>
                    <a:lnTo>
                      <a:pt x="2637" y="4395"/>
                    </a:lnTo>
                    <a:lnTo>
                      <a:pt x="2033" y="6098"/>
                    </a:lnTo>
                    <a:lnTo>
                      <a:pt x="1484" y="7910"/>
                    </a:lnTo>
                    <a:lnTo>
                      <a:pt x="1045" y="9833"/>
                    </a:lnTo>
                    <a:lnTo>
                      <a:pt x="715" y="11810"/>
                    </a:lnTo>
                    <a:lnTo>
                      <a:pt x="440" y="13898"/>
                    </a:lnTo>
                    <a:lnTo>
                      <a:pt x="221" y="15985"/>
                    </a:lnTo>
                    <a:lnTo>
                      <a:pt x="56" y="18182"/>
                    </a:lnTo>
                    <a:lnTo>
                      <a:pt x="1" y="20379"/>
                    </a:lnTo>
                    <a:lnTo>
                      <a:pt x="1" y="22631"/>
                    </a:lnTo>
                    <a:lnTo>
                      <a:pt x="56" y="24883"/>
                    </a:lnTo>
                    <a:lnTo>
                      <a:pt x="166" y="27135"/>
                    </a:lnTo>
                    <a:lnTo>
                      <a:pt x="276" y="29387"/>
                    </a:lnTo>
                    <a:lnTo>
                      <a:pt x="440" y="31639"/>
                    </a:lnTo>
                    <a:lnTo>
                      <a:pt x="880" y="36088"/>
                    </a:lnTo>
                    <a:lnTo>
                      <a:pt x="1429" y="40318"/>
                    </a:lnTo>
                    <a:lnTo>
                      <a:pt x="2033" y="44273"/>
                    </a:lnTo>
                    <a:lnTo>
                      <a:pt x="2637" y="47898"/>
                    </a:lnTo>
                    <a:lnTo>
                      <a:pt x="3681" y="53720"/>
                    </a:lnTo>
                    <a:lnTo>
                      <a:pt x="4066" y="55808"/>
                    </a:lnTo>
                    <a:lnTo>
                      <a:pt x="4285" y="57126"/>
                    </a:lnTo>
                    <a:lnTo>
                      <a:pt x="4505" y="58499"/>
                    </a:lnTo>
                    <a:lnTo>
                      <a:pt x="4944" y="60586"/>
                    </a:lnTo>
                    <a:lnTo>
                      <a:pt x="6318" y="66518"/>
                    </a:lnTo>
                    <a:lnTo>
                      <a:pt x="10108" y="82887"/>
                    </a:lnTo>
                    <a:lnTo>
                      <a:pt x="12140" y="91840"/>
                    </a:lnTo>
                    <a:lnTo>
                      <a:pt x="13129" y="96125"/>
                    </a:lnTo>
                    <a:lnTo>
                      <a:pt x="14007" y="100244"/>
                    </a:lnTo>
                    <a:lnTo>
                      <a:pt x="14776" y="104089"/>
                    </a:lnTo>
                    <a:lnTo>
                      <a:pt x="15381" y="107495"/>
                    </a:lnTo>
                    <a:lnTo>
                      <a:pt x="15820" y="110406"/>
                    </a:lnTo>
                    <a:lnTo>
                      <a:pt x="15985" y="111669"/>
                    </a:lnTo>
                    <a:lnTo>
                      <a:pt x="16095" y="112768"/>
                    </a:lnTo>
                    <a:lnTo>
                      <a:pt x="16205" y="113152"/>
                    </a:lnTo>
                    <a:lnTo>
                      <a:pt x="16369" y="113537"/>
                    </a:lnTo>
                    <a:lnTo>
                      <a:pt x="16644" y="113811"/>
                    </a:lnTo>
                    <a:lnTo>
                      <a:pt x="16974" y="114086"/>
                    </a:lnTo>
                    <a:lnTo>
                      <a:pt x="17358" y="114251"/>
                    </a:lnTo>
                    <a:lnTo>
                      <a:pt x="17797" y="114361"/>
                    </a:lnTo>
                    <a:lnTo>
                      <a:pt x="18237" y="114416"/>
                    </a:lnTo>
                    <a:lnTo>
                      <a:pt x="18731" y="114416"/>
                    </a:lnTo>
                    <a:lnTo>
                      <a:pt x="19171" y="114361"/>
                    </a:lnTo>
                    <a:lnTo>
                      <a:pt x="19610" y="114306"/>
                    </a:lnTo>
                    <a:lnTo>
                      <a:pt x="19995" y="114141"/>
                    </a:lnTo>
                    <a:lnTo>
                      <a:pt x="20379" y="113921"/>
                    </a:lnTo>
                    <a:lnTo>
                      <a:pt x="20709" y="113702"/>
                    </a:lnTo>
                    <a:lnTo>
                      <a:pt x="20928" y="113427"/>
                    </a:lnTo>
                    <a:lnTo>
                      <a:pt x="21093" y="113097"/>
                    </a:lnTo>
                    <a:lnTo>
                      <a:pt x="21148" y="112713"/>
                    </a:lnTo>
                    <a:lnTo>
                      <a:pt x="21203" y="109143"/>
                    </a:lnTo>
                    <a:lnTo>
                      <a:pt x="21313" y="104144"/>
                    </a:lnTo>
                    <a:lnTo>
                      <a:pt x="21752" y="91730"/>
                    </a:lnTo>
                    <a:lnTo>
                      <a:pt x="21862" y="85359"/>
                    </a:lnTo>
                    <a:lnTo>
                      <a:pt x="21917" y="79591"/>
                    </a:lnTo>
                    <a:lnTo>
                      <a:pt x="21917" y="77120"/>
                    </a:lnTo>
                    <a:lnTo>
                      <a:pt x="21862" y="74922"/>
                    </a:lnTo>
                    <a:lnTo>
                      <a:pt x="21697" y="73165"/>
                    </a:lnTo>
                    <a:lnTo>
                      <a:pt x="21533" y="71846"/>
                    </a:lnTo>
                    <a:lnTo>
                      <a:pt x="21313" y="70693"/>
                    </a:lnTo>
                    <a:lnTo>
                      <a:pt x="21148" y="69375"/>
                    </a:lnTo>
                    <a:lnTo>
                      <a:pt x="20818" y="66244"/>
                    </a:lnTo>
                    <a:lnTo>
                      <a:pt x="20544" y="62674"/>
                    </a:lnTo>
                    <a:lnTo>
                      <a:pt x="20324" y="58938"/>
                    </a:lnTo>
                    <a:lnTo>
                      <a:pt x="20214" y="55203"/>
                    </a:lnTo>
                    <a:lnTo>
                      <a:pt x="20214" y="51743"/>
                    </a:lnTo>
                    <a:lnTo>
                      <a:pt x="20269" y="48777"/>
                    </a:lnTo>
                    <a:lnTo>
                      <a:pt x="20324" y="47568"/>
                    </a:lnTo>
                    <a:lnTo>
                      <a:pt x="20434" y="46525"/>
                    </a:lnTo>
                    <a:lnTo>
                      <a:pt x="20764" y="43668"/>
                    </a:lnTo>
                    <a:lnTo>
                      <a:pt x="21203" y="40757"/>
                    </a:lnTo>
                    <a:lnTo>
                      <a:pt x="21752" y="37681"/>
                    </a:lnTo>
                    <a:lnTo>
                      <a:pt x="22302" y="34605"/>
                    </a:lnTo>
                    <a:lnTo>
                      <a:pt x="23455" y="28453"/>
                    </a:lnTo>
                    <a:lnTo>
                      <a:pt x="24663" y="22466"/>
                    </a:lnTo>
                    <a:lnTo>
                      <a:pt x="25762" y="16864"/>
                    </a:lnTo>
                    <a:lnTo>
                      <a:pt x="26641" y="12030"/>
                    </a:lnTo>
                    <a:lnTo>
                      <a:pt x="26970" y="9888"/>
                    </a:lnTo>
                    <a:lnTo>
                      <a:pt x="27245" y="8075"/>
                    </a:lnTo>
                    <a:lnTo>
                      <a:pt x="27410" y="6482"/>
                    </a:lnTo>
                    <a:lnTo>
                      <a:pt x="27410" y="5274"/>
                    </a:lnTo>
                    <a:lnTo>
                      <a:pt x="27355" y="4615"/>
                    </a:lnTo>
                    <a:lnTo>
                      <a:pt x="27245" y="3901"/>
                    </a:lnTo>
                    <a:lnTo>
                      <a:pt x="27025" y="3132"/>
                    </a:lnTo>
                    <a:lnTo>
                      <a:pt x="26806" y="2418"/>
                    </a:lnTo>
                    <a:lnTo>
                      <a:pt x="26641" y="2088"/>
                    </a:lnTo>
                    <a:lnTo>
                      <a:pt x="26421" y="1813"/>
                    </a:lnTo>
                    <a:lnTo>
                      <a:pt x="26256" y="1539"/>
                    </a:lnTo>
                    <a:lnTo>
                      <a:pt x="26037" y="1374"/>
                    </a:lnTo>
                    <a:lnTo>
                      <a:pt x="25762" y="1209"/>
                    </a:lnTo>
                    <a:lnTo>
                      <a:pt x="25542" y="1154"/>
                    </a:lnTo>
                    <a:lnTo>
                      <a:pt x="25268" y="1099"/>
                    </a:lnTo>
                    <a:lnTo>
                      <a:pt x="24938" y="1209"/>
                    </a:lnTo>
                    <a:lnTo>
                      <a:pt x="23071" y="1813"/>
                    </a:lnTo>
                    <a:lnTo>
                      <a:pt x="21423" y="2253"/>
                    </a:lnTo>
                    <a:lnTo>
                      <a:pt x="19885" y="2527"/>
                    </a:lnTo>
                    <a:lnTo>
                      <a:pt x="18347" y="2692"/>
                    </a:lnTo>
                    <a:lnTo>
                      <a:pt x="16919" y="2802"/>
                    </a:lnTo>
                    <a:lnTo>
                      <a:pt x="15381" y="2747"/>
                    </a:lnTo>
                    <a:lnTo>
                      <a:pt x="13843" y="2637"/>
                    </a:lnTo>
                    <a:lnTo>
                      <a:pt x="12140" y="2473"/>
                    </a:lnTo>
                    <a:lnTo>
                      <a:pt x="11646" y="2418"/>
                    </a:lnTo>
                    <a:lnTo>
                      <a:pt x="11151" y="2308"/>
                    </a:lnTo>
                    <a:lnTo>
                      <a:pt x="9998" y="1978"/>
                    </a:lnTo>
                    <a:lnTo>
                      <a:pt x="8844" y="1594"/>
                    </a:lnTo>
                    <a:lnTo>
                      <a:pt x="7691" y="1154"/>
                    </a:lnTo>
                    <a:lnTo>
                      <a:pt x="5878" y="385"/>
                    </a:lnTo>
                    <a:lnTo>
                      <a:pt x="5164" y="1"/>
                    </a:lnTo>
                    <a:close/>
                  </a:path>
                </a:pathLst>
              </a:custGeom>
              <a:solidFill>
                <a:srgbClr val="E8A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37"/>
              <p:cNvSpPr/>
              <p:nvPr/>
            </p:nvSpPr>
            <p:spPr>
              <a:xfrm>
                <a:off x="3395590" y="2016707"/>
                <a:ext cx="238417" cy="171641"/>
              </a:xfrm>
              <a:custGeom>
                <a:avLst/>
                <a:gdLst/>
                <a:ahLst/>
                <a:cxnLst/>
                <a:rect l="l" t="t" r="r" b="b"/>
                <a:pathLst>
                  <a:path w="23729" h="17083" extrusionOk="0">
                    <a:moveTo>
                      <a:pt x="22575" y="0"/>
                    </a:moveTo>
                    <a:lnTo>
                      <a:pt x="22301" y="110"/>
                    </a:lnTo>
                    <a:lnTo>
                      <a:pt x="20543" y="1099"/>
                    </a:lnTo>
                    <a:lnTo>
                      <a:pt x="18785" y="1978"/>
                    </a:lnTo>
                    <a:lnTo>
                      <a:pt x="16973" y="2802"/>
                    </a:lnTo>
                    <a:lnTo>
                      <a:pt x="15215" y="3516"/>
                    </a:lnTo>
                    <a:lnTo>
                      <a:pt x="13457" y="4120"/>
                    </a:lnTo>
                    <a:lnTo>
                      <a:pt x="11700" y="4614"/>
                    </a:lnTo>
                    <a:lnTo>
                      <a:pt x="10821" y="4779"/>
                    </a:lnTo>
                    <a:lnTo>
                      <a:pt x="9942" y="4944"/>
                    </a:lnTo>
                    <a:lnTo>
                      <a:pt x="9063" y="5054"/>
                    </a:lnTo>
                    <a:lnTo>
                      <a:pt x="8184" y="5109"/>
                    </a:lnTo>
                    <a:lnTo>
                      <a:pt x="7141" y="5163"/>
                    </a:lnTo>
                    <a:lnTo>
                      <a:pt x="5987" y="5054"/>
                    </a:lnTo>
                    <a:lnTo>
                      <a:pt x="4724" y="4889"/>
                    </a:lnTo>
                    <a:lnTo>
                      <a:pt x="3515" y="4724"/>
                    </a:lnTo>
                    <a:lnTo>
                      <a:pt x="1593" y="4340"/>
                    </a:lnTo>
                    <a:lnTo>
                      <a:pt x="769" y="4175"/>
                    </a:lnTo>
                    <a:lnTo>
                      <a:pt x="494" y="4504"/>
                    </a:lnTo>
                    <a:lnTo>
                      <a:pt x="220" y="4834"/>
                    </a:lnTo>
                    <a:lnTo>
                      <a:pt x="0" y="5273"/>
                    </a:lnTo>
                    <a:lnTo>
                      <a:pt x="165" y="5823"/>
                    </a:lnTo>
                    <a:lnTo>
                      <a:pt x="385" y="6427"/>
                    </a:lnTo>
                    <a:lnTo>
                      <a:pt x="714" y="7251"/>
                    </a:lnTo>
                    <a:lnTo>
                      <a:pt x="1099" y="8239"/>
                    </a:lnTo>
                    <a:lnTo>
                      <a:pt x="1648" y="9283"/>
                    </a:lnTo>
                    <a:lnTo>
                      <a:pt x="2252" y="10437"/>
                    </a:lnTo>
                    <a:lnTo>
                      <a:pt x="3021" y="11590"/>
                    </a:lnTo>
                    <a:lnTo>
                      <a:pt x="3900" y="12744"/>
                    </a:lnTo>
                    <a:lnTo>
                      <a:pt x="4394" y="13293"/>
                    </a:lnTo>
                    <a:lnTo>
                      <a:pt x="4889" y="13787"/>
                    </a:lnTo>
                    <a:lnTo>
                      <a:pt x="5438" y="14336"/>
                    </a:lnTo>
                    <a:lnTo>
                      <a:pt x="6042" y="14831"/>
                    </a:lnTo>
                    <a:lnTo>
                      <a:pt x="6646" y="15270"/>
                    </a:lnTo>
                    <a:lnTo>
                      <a:pt x="7305" y="15655"/>
                    </a:lnTo>
                    <a:lnTo>
                      <a:pt x="8020" y="16039"/>
                    </a:lnTo>
                    <a:lnTo>
                      <a:pt x="8734" y="16369"/>
                    </a:lnTo>
                    <a:lnTo>
                      <a:pt x="9503" y="16643"/>
                    </a:lnTo>
                    <a:lnTo>
                      <a:pt x="10272" y="16863"/>
                    </a:lnTo>
                    <a:lnTo>
                      <a:pt x="11150" y="17028"/>
                    </a:lnTo>
                    <a:lnTo>
                      <a:pt x="12029" y="17083"/>
                    </a:lnTo>
                    <a:lnTo>
                      <a:pt x="12963" y="17083"/>
                    </a:lnTo>
                    <a:lnTo>
                      <a:pt x="13897" y="17028"/>
                    </a:lnTo>
                    <a:lnTo>
                      <a:pt x="18016" y="16479"/>
                    </a:lnTo>
                    <a:lnTo>
                      <a:pt x="20818" y="16149"/>
                    </a:lnTo>
                    <a:lnTo>
                      <a:pt x="21147" y="14281"/>
                    </a:lnTo>
                    <a:lnTo>
                      <a:pt x="21642" y="12084"/>
                    </a:lnTo>
                    <a:lnTo>
                      <a:pt x="22301" y="9228"/>
                    </a:lnTo>
                    <a:lnTo>
                      <a:pt x="22575" y="8239"/>
                    </a:lnTo>
                    <a:lnTo>
                      <a:pt x="22905" y="7306"/>
                    </a:lnTo>
                    <a:lnTo>
                      <a:pt x="23289" y="6372"/>
                    </a:lnTo>
                    <a:lnTo>
                      <a:pt x="23729" y="5493"/>
                    </a:lnTo>
                    <a:lnTo>
                      <a:pt x="23674" y="5218"/>
                    </a:lnTo>
                    <a:lnTo>
                      <a:pt x="23619" y="4504"/>
                    </a:lnTo>
                    <a:lnTo>
                      <a:pt x="23564" y="3625"/>
                    </a:lnTo>
                    <a:lnTo>
                      <a:pt x="23509" y="2692"/>
                    </a:lnTo>
                    <a:lnTo>
                      <a:pt x="23454" y="1758"/>
                    </a:lnTo>
                    <a:lnTo>
                      <a:pt x="23344" y="934"/>
                    </a:lnTo>
                    <a:lnTo>
                      <a:pt x="23289" y="604"/>
                    </a:lnTo>
                    <a:lnTo>
                      <a:pt x="23180" y="330"/>
                    </a:lnTo>
                    <a:lnTo>
                      <a:pt x="23015" y="110"/>
                    </a:lnTo>
                    <a:lnTo>
                      <a:pt x="22795" y="55"/>
                    </a:lnTo>
                    <a:lnTo>
                      <a:pt x="22575" y="0"/>
                    </a:lnTo>
                    <a:close/>
                  </a:path>
                </a:pathLst>
              </a:custGeom>
              <a:solidFill>
                <a:srgbClr val="FBB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37"/>
              <p:cNvSpPr/>
              <p:nvPr/>
            </p:nvSpPr>
            <p:spPr>
              <a:xfrm>
                <a:off x="3450222" y="2571933"/>
                <a:ext cx="227395" cy="625306"/>
              </a:xfrm>
              <a:custGeom>
                <a:avLst/>
                <a:gdLst/>
                <a:ahLst/>
                <a:cxnLst/>
                <a:rect l="l" t="t" r="r" b="b"/>
                <a:pathLst>
                  <a:path w="22632" h="62235" extrusionOk="0">
                    <a:moveTo>
                      <a:pt x="13623" y="1"/>
                    </a:moveTo>
                    <a:lnTo>
                      <a:pt x="13129" y="111"/>
                    </a:lnTo>
                    <a:lnTo>
                      <a:pt x="12579" y="220"/>
                    </a:lnTo>
                    <a:lnTo>
                      <a:pt x="11975" y="385"/>
                    </a:lnTo>
                    <a:lnTo>
                      <a:pt x="11316" y="605"/>
                    </a:lnTo>
                    <a:lnTo>
                      <a:pt x="9943" y="1154"/>
                    </a:lnTo>
                    <a:lnTo>
                      <a:pt x="8460" y="1868"/>
                    </a:lnTo>
                    <a:lnTo>
                      <a:pt x="6922" y="2692"/>
                    </a:lnTo>
                    <a:lnTo>
                      <a:pt x="5439" y="3571"/>
                    </a:lnTo>
                    <a:lnTo>
                      <a:pt x="4011" y="4450"/>
                    </a:lnTo>
                    <a:lnTo>
                      <a:pt x="2692" y="5384"/>
                    </a:lnTo>
                    <a:lnTo>
                      <a:pt x="1594" y="6262"/>
                    </a:lnTo>
                    <a:lnTo>
                      <a:pt x="1154" y="6702"/>
                    </a:lnTo>
                    <a:lnTo>
                      <a:pt x="770" y="7086"/>
                    </a:lnTo>
                    <a:lnTo>
                      <a:pt x="440" y="7471"/>
                    </a:lnTo>
                    <a:lnTo>
                      <a:pt x="221" y="7855"/>
                    </a:lnTo>
                    <a:lnTo>
                      <a:pt x="56" y="8185"/>
                    </a:lnTo>
                    <a:lnTo>
                      <a:pt x="1" y="8460"/>
                    </a:lnTo>
                    <a:lnTo>
                      <a:pt x="56" y="9338"/>
                    </a:lnTo>
                    <a:lnTo>
                      <a:pt x="166" y="10437"/>
                    </a:lnTo>
                    <a:lnTo>
                      <a:pt x="385" y="11645"/>
                    </a:lnTo>
                    <a:lnTo>
                      <a:pt x="715" y="13019"/>
                    </a:lnTo>
                    <a:lnTo>
                      <a:pt x="1045" y="14502"/>
                    </a:lnTo>
                    <a:lnTo>
                      <a:pt x="1484" y="16095"/>
                    </a:lnTo>
                    <a:lnTo>
                      <a:pt x="2528" y="19610"/>
                    </a:lnTo>
                    <a:lnTo>
                      <a:pt x="3791" y="23510"/>
                    </a:lnTo>
                    <a:lnTo>
                      <a:pt x="5219" y="27575"/>
                    </a:lnTo>
                    <a:lnTo>
                      <a:pt x="6702" y="31859"/>
                    </a:lnTo>
                    <a:lnTo>
                      <a:pt x="8295" y="36143"/>
                    </a:lnTo>
                    <a:lnTo>
                      <a:pt x="11481" y="44492"/>
                    </a:lnTo>
                    <a:lnTo>
                      <a:pt x="14337" y="51963"/>
                    </a:lnTo>
                    <a:lnTo>
                      <a:pt x="16644" y="57730"/>
                    </a:lnTo>
                    <a:lnTo>
                      <a:pt x="17962" y="61135"/>
                    </a:lnTo>
                    <a:lnTo>
                      <a:pt x="18127" y="61465"/>
                    </a:lnTo>
                    <a:lnTo>
                      <a:pt x="18347" y="61740"/>
                    </a:lnTo>
                    <a:lnTo>
                      <a:pt x="18676" y="61959"/>
                    </a:lnTo>
                    <a:lnTo>
                      <a:pt x="19006" y="62124"/>
                    </a:lnTo>
                    <a:lnTo>
                      <a:pt x="19390" y="62234"/>
                    </a:lnTo>
                    <a:lnTo>
                      <a:pt x="20214" y="62234"/>
                    </a:lnTo>
                    <a:lnTo>
                      <a:pt x="20654" y="62179"/>
                    </a:lnTo>
                    <a:lnTo>
                      <a:pt x="21093" y="62069"/>
                    </a:lnTo>
                    <a:lnTo>
                      <a:pt x="21478" y="61904"/>
                    </a:lnTo>
                    <a:lnTo>
                      <a:pt x="21807" y="61685"/>
                    </a:lnTo>
                    <a:lnTo>
                      <a:pt x="22137" y="61410"/>
                    </a:lnTo>
                    <a:lnTo>
                      <a:pt x="22357" y="61135"/>
                    </a:lnTo>
                    <a:lnTo>
                      <a:pt x="22521" y="60751"/>
                    </a:lnTo>
                    <a:lnTo>
                      <a:pt x="22631" y="60366"/>
                    </a:lnTo>
                    <a:lnTo>
                      <a:pt x="22631" y="59927"/>
                    </a:lnTo>
                    <a:lnTo>
                      <a:pt x="22466" y="59103"/>
                    </a:lnTo>
                    <a:lnTo>
                      <a:pt x="22302" y="57950"/>
                    </a:lnTo>
                    <a:lnTo>
                      <a:pt x="21642" y="55093"/>
                    </a:lnTo>
                    <a:lnTo>
                      <a:pt x="20819" y="51468"/>
                    </a:lnTo>
                    <a:lnTo>
                      <a:pt x="19885" y="47129"/>
                    </a:lnTo>
                    <a:lnTo>
                      <a:pt x="18896" y="42295"/>
                    </a:lnTo>
                    <a:lnTo>
                      <a:pt x="18457" y="39714"/>
                    </a:lnTo>
                    <a:lnTo>
                      <a:pt x="18017" y="37022"/>
                    </a:lnTo>
                    <a:lnTo>
                      <a:pt x="17633" y="34276"/>
                    </a:lnTo>
                    <a:lnTo>
                      <a:pt x="17303" y="31419"/>
                    </a:lnTo>
                    <a:lnTo>
                      <a:pt x="17029" y="28563"/>
                    </a:lnTo>
                    <a:lnTo>
                      <a:pt x="16809" y="25707"/>
                    </a:lnTo>
                    <a:lnTo>
                      <a:pt x="16644" y="24004"/>
                    </a:lnTo>
                    <a:lnTo>
                      <a:pt x="16424" y="22356"/>
                    </a:lnTo>
                    <a:lnTo>
                      <a:pt x="16095" y="20818"/>
                    </a:lnTo>
                    <a:lnTo>
                      <a:pt x="15710" y="19280"/>
                    </a:lnTo>
                    <a:lnTo>
                      <a:pt x="14886" y="16369"/>
                    </a:lnTo>
                    <a:lnTo>
                      <a:pt x="14117" y="13568"/>
                    </a:lnTo>
                    <a:lnTo>
                      <a:pt x="13788" y="12195"/>
                    </a:lnTo>
                    <a:lnTo>
                      <a:pt x="13513" y="10822"/>
                    </a:lnTo>
                    <a:lnTo>
                      <a:pt x="13403" y="9393"/>
                    </a:lnTo>
                    <a:lnTo>
                      <a:pt x="13348" y="8020"/>
                    </a:lnTo>
                    <a:lnTo>
                      <a:pt x="13348" y="7306"/>
                    </a:lnTo>
                    <a:lnTo>
                      <a:pt x="13403" y="6592"/>
                    </a:lnTo>
                    <a:lnTo>
                      <a:pt x="13513" y="5823"/>
                    </a:lnTo>
                    <a:lnTo>
                      <a:pt x="13678" y="5109"/>
                    </a:lnTo>
                    <a:lnTo>
                      <a:pt x="13843" y="4340"/>
                    </a:lnTo>
                    <a:lnTo>
                      <a:pt x="14117" y="3626"/>
                    </a:lnTo>
                    <a:lnTo>
                      <a:pt x="14392" y="2857"/>
                    </a:lnTo>
                    <a:lnTo>
                      <a:pt x="14722" y="2033"/>
                    </a:lnTo>
                    <a:lnTo>
                      <a:pt x="14941" y="1484"/>
                    </a:lnTo>
                    <a:lnTo>
                      <a:pt x="15051" y="1044"/>
                    </a:lnTo>
                    <a:lnTo>
                      <a:pt x="15051" y="715"/>
                    </a:lnTo>
                    <a:lnTo>
                      <a:pt x="14941" y="440"/>
                    </a:lnTo>
                    <a:lnTo>
                      <a:pt x="14722" y="220"/>
                    </a:lnTo>
                    <a:lnTo>
                      <a:pt x="14447" y="56"/>
                    </a:lnTo>
                    <a:lnTo>
                      <a:pt x="14062" y="1"/>
                    </a:lnTo>
                    <a:close/>
                  </a:path>
                </a:pathLst>
              </a:custGeom>
              <a:solidFill>
                <a:srgbClr val="FBB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37"/>
              <p:cNvSpPr/>
              <p:nvPr/>
            </p:nvSpPr>
            <p:spPr>
              <a:xfrm>
                <a:off x="3446363" y="2008427"/>
                <a:ext cx="273192" cy="732915"/>
              </a:xfrm>
              <a:custGeom>
                <a:avLst/>
                <a:gdLst/>
                <a:ahLst/>
                <a:cxnLst/>
                <a:rect l="l" t="t" r="r" b="b"/>
                <a:pathLst>
                  <a:path w="27190" h="72945" extrusionOk="0">
                    <a:moveTo>
                      <a:pt x="19610" y="0"/>
                    </a:moveTo>
                    <a:lnTo>
                      <a:pt x="19225" y="110"/>
                    </a:lnTo>
                    <a:lnTo>
                      <a:pt x="18731" y="275"/>
                    </a:lnTo>
                    <a:lnTo>
                      <a:pt x="18072" y="550"/>
                    </a:lnTo>
                    <a:lnTo>
                      <a:pt x="17303" y="934"/>
                    </a:lnTo>
                    <a:lnTo>
                      <a:pt x="16424" y="1428"/>
                    </a:lnTo>
                    <a:lnTo>
                      <a:pt x="15380" y="2088"/>
                    </a:lnTo>
                    <a:lnTo>
                      <a:pt x="14282" y="2911"/>
                    </a:lnTo>
                    <a:lnTo>
                      <a:pt x="13073" y="3900"/>
                    </a:lnTo>
                    <a:lnTo>
                      <a:pt x="11810" y="5109"/>
                    </a:lnTo>
                    <a:lnTo>
                      <a:pt x="10492" y="6537"/>
                    </a:lnTo>
                    <a:lnTo>
                      <a:pt x="9833" y="7361"/>
                    </a:lnTo>
                    <a:lnTo>
                      <a:pt x="9118" y="8239"/>
                    </a:lnTo>
                    <a:lnTo>
                      <a:pt x="8459" y="9118"/>
                    </a:lnTo>
                    <a:lnTo>
                      <a:pt x="7800" y="10107"/>
                    </a:lnTo>
                    <a:lnTo>
                      <a:pt x="7086" y="11206"/>
                    </a:lnTo>
                    <a:lnTo>
                      <a:pt x="6427" y="12304"/>
                    </a:lnTo>
                    <a:lnTo>
                      <a:pt x="5768" y="13513"/>
                    </a:lnTo>
                    <a:lnTo>
                      <a:pt x="5109" y="14776"/>
                    </a:lnTo>
                    <a:lnTo>
                      <a:pt x="4450" y="16094"/>
                    </a:lnTo>
                    <a:lnTo>
                      <a:pt x="3790" y="17522"/>
                    </a:lnTo>
                    <a:lnTo>
                      <a:pt x="3516" y="18291"/>
                    </a:lnTo>
                    <a:lnTo>
                      <a:pt x="3241" y="19280"/>
                    </a:lnTo>
                    <a:lnTo>
                      <a:pt x="2912" y="20488"/>
                    </a:lnTo>
                    <a:lnTo>
                      <a:pt x="2637" y="21862"/>
                    </a:lnTo>
                    <a:lnTo>
                      <a:pt x="2088" y="25157"/>
                    </a:lnTo>
                    <a:lnTo>
                      <a:pt x="1593" y="29002"/>
                    </a:lnTo>
                    <a:lnTo>
                      <a:pt x="1099" y="33287"/>
                    </a:lnTo>
                    <a:lnTo>
                      <a:pt x="715" y="37901"/>
                    </a:lnTo>
                    <a:lnTo>
                      <a:pt x="385" y="42679"/>
                    </a:lnTo>
                    <a:lnTo>
                      <a:pt x="165" y="47513"/>
                    </a:lnTo>
                    <a:lnTo>
                      <a:pt x="0" y="52292"/>
                    </a:lnTo>
                    <a:lnTo>
                      <a:pt x="0" y="56851"/>
                    </a:lnTo>
                    <a:lnTo>
                      <a:pt x="55" y="59048"/>
                    </a:lnTo>
                    <a:lnTo>
                      <a:pt x="165" y="61135"/>
                    </a:lnTo>
                    <a:lnTo>
                      <a:pt x="275" y="63058"/>
                    </a:lnTo>
                    <a:lnTo>
                      <a:pt x="440" y="64925"/>
                    </a:lnTo>
                    <a:lnTo>
                      <a:pt x="605" y="66573"/>
                    </a:lnTo>
                    <a:lnTo>
                      <a:pt x="879" y="68111"/>
                    </a:lnTo>
                    <a:lnTo>
                      <a:pt x="1154" y="69429"/>
                    </a:lnTo>
                    <a:lnTo>
                      <a:pt x="1484" y="70583"/>
                    </a:lnTo>
                    <a:lnTo>
                      <a:pt x="1868" y="71516"/>
                    </a:lnTo>
                    <a:lnTo>
                      <a:pt x="2088" y="71901"/>
                    </a:lnTo>
                    <a:lnTo>
                      <a:pt x="2307" y="72231"/>
                    </a:lnTo>
                    <a:lnTo>
                      <a:pt x="2527" y="72505"/>
                    </a:lnTo>
                    <a:lnTo>
                      <a:pt x="2802" y="72725"/>
                    </a:lnTo>
                    <a:lnTo>
                      <a:pt x="3076" y="72835"/>
                    </a:lnTo>
                    <a:lnTo>
                      <a:pt x="3351" y="72945"/>
                    </a:lnTo>
                    <a:lnTo>
                      <a:pt x="3736" y="72945"/>
                    </a:lnTo>
                    <a:lnTo>
                      <a:pt x="4120" y="72890"/>
                    </a:lnTo>
                    <a:lnTo>
                      <a:pt x="4559" y="72780"/>
                    </a:lnTo>
                    <a:lnTo>
                      <a:pt x="4944" y="72615"/>
                    </a:lnTo>
                    <a:lnTo>
                      <a:pt x="5383" y="72395"/>
                    </a:lnTo>
                    <a:lnTo>
                      <a:pt x="5823" y="72066"/>
                    </a:lnTo>
                    <a:lnTo>
                      <a:pt x="6262" y="71736"/>
                    </a:lnTo>
                    <a:lnTo>
                      <a:pt x="6757" y="71352"/>
                    </a:lnTo>
                    <a:lnTo>
                      <a:pt x="7690" y="70363"/>
                    </a:lnTo>
                    <a:lnTo>
                      <a:pt x="8679" y="69209"/>
                    </a:lnTo>
                    <a:lnTo>
                      <a:pt x="9668" y="67836"/>
                    </a:lnTo>
                    <a:lnTo>
                      <a:pt x="10711" y="66298"/>
                    </a:lnTo>
                    <a:lnTo>
                      <a:pt x="11700" y="64596"/>
                    </a:lnTo>
                    <a:lnTo>
                      <a:pt x="12744" y="62783"/>
                    </a:lnTo>
                    <a:lnTo>
                      <a:pt x="13787" y="60806"/>
                    </a:lnTo>
                    <a:lnTo>
                      <a:pt x="14831" y="58718"/>
                    </a:lnTo>
                    <a:lnTo>
                      <a:pt x="15875" y="56466"/>
                    </a:lnTo>
                    <a:lnTo>
                      <a:pt x="16918" y="54159"/>
                    </a:lnTo>
                    <a:lnTo>
                      <a:pt x="17907" y="51797"/>
                    </a:lnTo>
                    <a:lnTo>
                      <a:pt x="18841" y="49326"/>
                    </a:lnTo>
                    <a:lnTo>
                      <a:pt x="19829" y="46799"/>
                    </a:lnTo>
                    <a:lnTo>
                      <a:pt x="20708" y="44272"/>
                    </a:lnTo>
                    <a:lnTo>
                      <a:pt x="21587" y="41691"/>
                    </a:lnTo>
                    <a:lnTo>
                      <a:pt x="22411" y="39054"/>
                    </a:lnTo>
                    <a:lnTo>
                      <a:pt x="23235" y="36472"/>
                    </a:lnTo>
                    <a:lnTo>
                      <a:pt x="23949" y="33836"/>
                    </a:lnTo>
                    <a:lnTo>
                      <a:pt x="24608" y="31254"/>
                    </a:lnTo>
                    <a:lnTo>
                      <a:pt x="25212" y="28728"/>
                    </a:lnTo>
                    <a:lnTo>
                      <a:pt x="25762" y="26256"/>
                    </a:lnTo>
                    <a:lnTo>
                      <a:pt x="26201" y="23784"/>
                    </a:lnTo>
                    <a:lnTo>
                      <a:pt x="26585" y="21422"/>
                    </a:lnTo>
                    <a:lnTo>
                      <a:pt x="26860" y="19170"/>
                    </a:lnTo>
                    <a:lnTo>
                      <a:pt x="27080" y="17028"/>
                    </a:lnTo>
                    <a:lnTo>
                      <a:pt x="27190" y="14941"/>
                    </a:lnTo>
                    <a:lnTo>
                      <a:pt x="27190" y="13018"/>
                    </a:lnTo>
                    <a:lnTo>
                      <a:pt x="27080" y="11261"/>
                    </a:lnTo>
                    <a:lnTo>
                      <a:pt x="26970" y="10601"/>
                    </a:lnTo>
                    <a:lnTo>
                      <a:pt x="26695" y="9887"/>
                    </a:lnTo>
                    <a:lnTo>
                      <a:pt x="26311" y="9063"/>
                    </a:lnTo>
                    <a:lnTo>
                      <a:pt x="25816" y="8185"/>
                    </a:lnTo>
                    <a:lnTo>
                      <a:pt x="25267" y="7251"/>
                    </a:lnTo>
                    <a:lnTo>
                      <a:pt x="24608" y="6317"/>
                    </a:lnTo>
                    <a:lnTo>
                      <a:pt x="23235" y="4449"/>
                    </a:lnTo>
                    <a:lnTo>
                      <a:pt x="21917" y="2747"/>
                    </a:lnTo>
                    <a:lnTo>
                      <a:pt x="20763" y="1319"/>
                    </a:lnTo>
                    <a:lnTo>
                      <a:pt x="19610" y="0"/>
                    </a:lnTo>
                    <a:close/>
                  </a:path>
                </a:pathLst>
              </a:custGeom>
              <a:solidFill>
                <a:srgbClr val="FBB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37"/>
              <p:cNvSpPr/>
              <p:nvPr/>
            </p:nvSpPr>
            <p:spPr>
              <a:xfrm>
                <a:off x="3498241" y="1462576"/>
                <a:ext cx="83897" cy="163372"/>
              </a:xfrm>
              <a:custGeom>
                <a:avLst/>
                <a:gdLst/>
                <a:ahLst/>
                <a:cxnLst/>
                <a:rect l="l" t="t" r="r" b="b"/>
                <a:pathLst>
                  <a:path w="8350" h="16260" extrusionOk="0">
                    <a:moveTo>
                      <a:pt x="2857" y="1"/>
                    </a:moveTo>
                    <a:lnTo>
                      <a:pt x="1484" y="5878"/>
                    </a:lnTo>
                    <a:lnTo>
                      <a:pt x="495" y="10107"/>
                    </a:lnTo>
                    <a:lnTo>
                      <a:pt x="165" y="11645"/>
                    </a:lnTo>
                    <a:lnTo>
                      <a:pt x="56" y="12524"/>
                    </a:lnTo>
                    <a:lnTo>
                      <a:pt x="1" y="12964"/>
                    </a:lnTo>
                    <a:lnTo>
                      <a:pt x="56" y="13513"/>
                    </a:lnTo>
                    <a:lnTo>
                      <a:pt x="111" y="14172"/>
                    </a:lnTo>
                    <a:lnTo>
                      <a:pt x="220" y="14776"/>
                    </a:lnTo>
                    <a:lnTo>
                      <a:pt x="330" y="15051"/>
                    </a:lnTo>
                    <a:lnTo>
                      <a:pt x="495" y="15325"/>
                    </a:lnTo>
                    <a:lnTo>
                      <a:pt x="660" y="15600"/>
                    </a:lnTo>
                    <a:lnTo>
                      <a:pt x="825" y="15820"/>
                    </a:lnTo>
                    <a:lnTo>
                      <a:pt x="1099" y="15985"/>
                    </a:lnTo>
                    <a:lnTo>
                      <a:pt x="1374" y="16149"/>
                    </a:lnTo>
                    <a:lnTo>
                      <a:pt x="1703" y="16259"/>
                    </a:lnTo>
                    <a:lnTo>
                      <a:pt x="2417" y="16259"/>
                    </a:lnTo>
                    <a:lnTo>
                      <a:pt x="2857" y="16204"/>
                    </a:lnTo>
                    <a:lnTo>
                      <a:pt x="3791" y="15985"/>
                    </a:lnTo>
                    <a:lnTo>
                      <a:pt x="4724" y="15600"/>
                    </a:lnTo>
                    <a:lnTo>
                      <a:pt x="5658" y="15106"/>
                    </a:lnTo>
                    <a:lnTo>
                      <a:pt x="6537" y="14556"/>
                    </a:lnTo>
                    <a:lnTo>
                      <a:pt x="6976" y="14227"/>
                    </a:lnTo>
                    <a:lnTo>
                      <a:pt x="7306" y="13897"/>
                    </a:lnTo>
                    <a:lnTo>
                      <a:pt x="7636" y="13513"/>
                    </a:lnTo>
                    <a:lnTo>
                      <a:pt x="7965" y="13183"/>
                    </a:lnTo>
                    <a:lnTo>
                      <a:pt x="8185" y="12799"/>
                    </a:lnTo>
                    <a:lnTo>
                      <a:pt x="8350" y="12414"/>
                    </a:lnTo>
                    <a:lnTo>
                      <a:pt x="8350" y="12195"/>
                    </a:lnTo>
                    <a:lnTo>
                      <a:pt x="8350" y="11975"/>
                    </a:lnTo>
                    <a:lnTo>
                      <a:pt x="8185" y="11206"/>
                    </a:lnTo>
                    <a:lnTo>
                      <a:pt x="7910" y="9778"/>
                    </a:lnTo>
                    <a:lnTo>
                      <a:pt x="7745" y="8789"/>
                    </a:lnTo>
                    <a:lnTo>
                      <a:pt x="7526" y="7471"/>
                    </a:lnTo>
                    <a:lnTo>
                      <a:pt x="7471" y="6537"/>
                    </a:lnTo>
                    <a:lnTo>
                      <a:pt x="7471" y="5713"/>
                    </a:lnTo>
                    <a:lnTo>
                      <a:pt x="7471" y="4999"/>
                    </a:lnTo>
                    <a:lnTo>
                      <a:pt x="7581" y="4340"/>
                    </a:lnTo>
                    <a:lnTo>
                      <a:pt x="7745" y="3461"/>
                    </a:lnTo>
                    <a:lnTo>
                      <a:pt x="7800" y="3131"/>
                    </a:lnTo>
                    <a:lnTo>
                      <a:pt x="2857" y="1"/>
                    </a:lnTo>
                    <a:close/>
                  </a:path>
                </a:pathLst>
              </a:custGeom>
              <a:solidFill>
                <a:srgbClr val="E8AC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37"/>
              <p:cNvSpPr/>
              <p:nvPr/>
            </p:nvSpPr>
            <p:spPr>
              <a:xfrm>
                <a:off x="3461817" y="1303626"/>
                <a:ext cx="174405" cy="229043"/>
              </a:xfrm>
              <a:custGeom>
                <a:avLst/>
                <a:gdLst/>
                <a:ahLst/>
                <a:cxnLst/>
                <a:rect l="l" t="t" r="r" b="b"/>
                <a:pathLst>
                  <a:path w="17358" h="22796" extrusionOk="0">
                    <a:moveTo>
                      <a:pt x="7306" y="0"/>
                    </a:moveTo>
                    <a:lnTo>
                      <a:pt x="6482" y="165"/>
                    </a:lnTo>
                    <a:lnTo>
                      <a:pt x="5658" y="330"/>
                    </a:lnTo>
                    <a:lnTo>
                      <a:pt x="4889" y="550"/>
                    </a:lnTo>
                    <a:lnTo>
                      <a:pt x="4175" y="824"/>
                    </a:lnTo>
                    <a:lnTo>
                      <a:pt x="3516" y="1099"/>
                    </a:lnTo>
                    <a:lnTo>
                      <a:pt x="2472" y="1703"/>
                    </a:lnTo>
                    <a:lnTo>
                      <a:pt x="1813" y="2088"/>
                    </a:lnTo>
                    <a:lnTo>
                      <a:pt x="1593" y="2252"/>
                    </a:lnTo>
                    <a:lnTo>
                      <a:pt x="1429" y="3076"/>
                    </a:lnTo>
                    <a:lnTo>
                      <a:pt x="1044" y="5164"/>
                    </a:lnTo>
                    <a:lnTo>
                      <a:pt x="550" y="8130"/>
                    </a:lnTo>
                    <a:lnTo>
                      <a:pt x="385" y="9887"/>
                    </a:lnTo>
                    <a:lnTo>
                      <a:pt x="165" y="11645"/>
                    </a:lnTo>
                    <a:lnTo>
                      <a:pt x="55" y="13458"/>
                    </a:lnTo>
                    <a:lnTo>
                      <a:pt x="0" y="15215"/>
                    </a:lnTo>
                    <a:lnTo>
                      <a:pt x="55" y="16918"/>
                    </a:lnTo>
                    <a:lnTo>
                      <a:pt x="110" y="17742"/>
                    </a:lnTo>
                    <a:lnTo>
                      <a:pt x="165" y="18511"/>
                    </a:lnTo>
                    <a:lnTo>
                      <a:pt x="330" y="19225"/>
                    </a:lnTo>
                    <a:lnTo>
                      <a:pt x="440" y="19884"/>
                    </a:lnTo>
                    <a:lnTo>
                      <a:pt x="660" y="20488"/>
                    </a:lnTo>
                    <a:lnTo>
                      <a:pt x="879" y="21038"/>
                    </a:lnTo>
                    <a:lnTo>
                      <a:pt x="1154" y="21532"/>
                    </a:lnTo>
                    <a:lnTo>
                      <a:pt x="1429" y="21917"/>
                    </a:lnTo>
                    <a:lnTo>
                      <a:pt x="1813" y="22246"/>
                    </a:lnTo>
                    <a:lnTo>
                      <a:pt x="2198" y="22466"/>
                    </a:lnTo>
                    <a:lnTo>
                      <a:pt x="2527" y="22631"/>
                    </a:lnTo>
                    <a:lnTo>
                      <a:pt x="2857" y="22686"/>
                    </a:lnTo>
                    <a:lnTo>
                      <a:pt x="3571" y="22795"/>
                    </a:lnTo>
                    <a:lnTo>
                      <a:pt x="4340" y="22741"/>
                    </a:lnTo>
                    <a:lnTo>
                      <a:pt x="5164" y="22576"/>
                    </a:lnTo>
                    <a:lnTo>
                      <a:pt x="5988" y="22356"/>
                    </a:lnTo>
                    <a:lnTo>
                      <a:pt x="6811" y="22026"/>
                    </a:lnTo>
                    <a:lnTo>
                      <a:pt x="7690" y="21587"/>
                    </a:lnTo>
                    <a:lnTo>
                      <a:pt x="8514" y="21093"/>
                    </a:lnTo>
                    <a:lnTo>
                      <a:pt x="9393" y="20488"/>
                    </a:lnTo>
                    <a:lnTo>
                      <a:pt x="10217" y="19829"/>
                    </a:lnTo>
                    <a:lnTo>
                      <a:pt x="10986" y="19115"/>
                    </a:lnTo>
                    <a:lnTo>
                      <a:pt x="11755" y="18291"/>
                    </a:lnTo>
                    <a:lnTo>
                      <a:pt x="12414" y="17467"/>
                    </a:lnTo>
                    <a:lnTo>
                      <a:pt x="13073" y="16589"/>
                    </a:lnTo>
                    <a:lnTo>
                      <a:pt x="13623" y="15710"/>
                    </a:lnTo>
                    <a:lnTo>
                      <a:pt x="14117" y="14721"/>
                    </a:lnTo>
                    <a:lnTo>
                      <a:pt x="14666" y="14446"/>
                    </a:lnTo>
                    <a:lnTo>
                      <a:pt x="15160" y="14062"/>
                    </a:lnTo>
                    <a:lnTo>
                      <a:pt x="15710" y="13622"/>
                    </a:lnTo>
                    <a:lnTo>
                      <a:pt x="16149" y="13183"/>
                    </a:lnTo>
                    <a:lnTo>
                      <a:pt x="16534" y="12689"/>
                    </a:lnTo>
                    <a:lnTo>
                      <a:pt x="16863" y="12139"/>
                    </a:lnTo>
                    <a:lnTo>
                      <a:pt x="17138" y="11645"/>
                    </a:lnTo>
                    <a:lnTo>
                      <a:pt x="17303" y="11096"/>
                    </a:lnTo>
                    <a:lnTo>
                      <a:pt x="17358" y="10711"/>
                    </a:lnTo>
                    <a:lnTo>
                      <a:pt x="17358" y="10327"/>
                    </a:lnTo>
                    <a:lnTo>
                      <a:pt x="17303" y="9997"/>
                    </a:lnTo>
                    <a:lnTo>
                      <a:pt x="17193" y="9723"/>
                    </a:lnTo>
                    <a:lnTo>
                      <a:pt x="17083" y="9503"/>
                    </a:lnTo>
                    <a:lnTo>
                      <a:pt x="16863" y="9283"/>
                    </a:lnTo>
                    <a:lnTo>
                      <a:pt x="16698" y="9063"/>
                    </a:lnTo>
                    <a:lnTo>
                      <a:pt x="16479" y="8954"/>
                    </a:lnTo>
                    <a:lnTo>
                      <a:pt x="16039" y="8734"/>
                    </a:lnTo>
                    <a:lnTo>
                      <a:pt x="15655" y="8569"/>
                    </a:lnTo>
                    <a:lnTo>
                      <a:pt x="15270" y="8514"/>
                    </a:lnTo>
                    <a:lnTo>
                      <a:pt x="15325" y="8240"/>
                    </a:lnTo>
                    <a:lnTo>
                      <a:pt x="15325" y="7580"/>
                    </a:lnTo>
                    <a:lnTo>
                      <a:pt x="15270" y="6592"/>
                    </a:lnTo>
                    <a:lnTo>
                      <a:pt x="15160" y="6042"/>
                    </a:lnTo>
                    <a:lnTo>
                      <a:pt x="15106" y="5438"/>
                    </a:lnTo>
                    <a:lnTo>
                      <a:pt x="14941" y="4779"/>
                    </a:lnTo>
                    <a:lnTo>
                      <a:pt x="14721" y="4175"/>
                    </a:lnTo>
                    <a:lnTo>
                      <a:pt x="14501" y="3516"/>
                    </a:lnTo>
                    <a:lnTo>
                      <a:pt x="14172" y="2912"/>
                    </a:lnTo>
                    <a:lnTo>
                      <a:pt x="13787" y="2362"/>
                    </a:lnTo>
                    <a:lnTo>
                      <a:pt x="13293" y="1813"/>
                    </a:lnTo>
                    <a:lnTo>
                      <a:pt x="12744" y="1319"/>
                    </a:lnTo>
                    <a:lnTo>
                      <a:pt x="12085" y="934"/>
                    </a:lnTo>
                    <a:lnTo>
                      <a:pt x="11590" y="714"/>
                    </a:lnTo>
                    <a:lnTo>
                      <a:pt x="11096" y="495"/>
                    </a:lnTo>
                    <a:lnTo>
                      <a:pt x="10162" y="220"/>
                    </a:lnTo>
                    <a:lnTo>
                      <a:pt x="9173" y="55"/>
                    </a:lnTo>
                    <a:lnTo>
                      <a:pt x="8240" y="0"/>
                    </a:lnTo>
                    <a:close/>
                  </a:path>
                </a:pathLst>
              </a:custGeom>
              <a:solidFill>
                <a:srgbClr val="FBB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37"/>
              <p:cNvSpPr/>
              <p:nvPr/>
            </p:nvSpPr>
            <p:spPr>
              <a:xfrm>
                <a:off x="3066094" y="1611046"/>
                <a:ext cx="39195" cy="91071"/>
              </a:xfrm>
              <a:custGeom>
                <a:avLst/>
                <a:gdLst/>
                <a:ahLst/>
                <a:cxnLst/>
                <a:rect l="l" t="t" r="r" b="b"/>
                <a:pathLst>
                  <a:path w="3901" h="9064" extrusionOk="0">
                    <a:moveTo>
                      <a:pt x="1648" y="0"/>
                    </a:moveTo>
                    <a:lnTo>
                      <a:pt x="1538" y="55"/>
                    </a:lnTo>
                    <a:lnTo>
                      <a:pt x="1373" y="165"/>
                    </a:lnTo>
                    <a:lnTo>
                      <a:pt x="1264" y="275"/>
                    </a:lnTo>
                    <a:lnTo>
                      <a:pt x="1154" y="440"/>
                    </a:lnTo>
                    <a:lnTo>
                      <a:pt x="1099" y="714"/>
                    </a:lnTo>
                    <a:lnTo>
                      <a:pt x="1099" y="1044"/>
                    </a:lnTo>
                    <a:lnTo>
                      <a:pt x="1264" y="1868"/>
                    </a:lnTo>
                    <a:lnTo>
                      <a:pt x="1483" y="2856"/>
                    </a:lnTo>
                    <a:lnTo>
                      <a:pt x="1648" y="3900"/>
                    </a:lnTo>
                    <a:lnTo>
                      <a:pt x="1648" y="4340"/>
                    </a:lnTo>
                    <a:lnTo>
                      <a:pt x="1593" y="4724"/>
                    </a:lnTo>
                    <a:lnTo>
                      <a:pt x="1483" y="4999"/>
                    </a:lnTo>
                    <a:lnTo>
                      <a:pt x="1319" y="5273"/>
                    </a:lnTo>
                    <a:lnTo>
                      <a:pt x="934" y="5768"/>
                    </a:lnTo>
                    <a:lnTo>
                      <a:pt x="714" y="5987"/>
                    </a:lnTo>
                    <a:lnTo>
                      <a:pt x="550" y="6317"/>
                    </a:lnTo>
                    <a:lnTo>
                      <a:pt x="275" y="6811"/>
                    </a:lnTo>
                    <a:lnTo>
                      <a:pt x="110" y="7251"/>
                    </a:lnTo>
                    <a:lnTo>
                      <a:pt x="0" y="7635"/>
                    </a:lnTo>
                    <a:lnTo>
                      <a:pt x="0" y="8020"/>
                    </a:lnTo>
                    <a:lnTo>
                      <a:pt x="0" y="8294"/>
                    </a:lnTo>
                    <a:lnTo>
                      <a:pt x="55" y="8514"/>
                    </a:lnTo>
                    <a:lnTo>
                      <a:pt x="165" y="8679"/>
                    </a:lnTo>
                    <a:lnTo>
                      <a:pt x="330" y="8844"/>
                    </a:lnTo>
                    <a:lnTo>
                      <a:pt x="495" y="8953"/>
                    </a:lnTo>
                    <a:lnTo>
                      <a:pt x="714" y="9008"/>
                    </a:lnTo>
                    <a:lnTo>
                      <a:pt x="1154" y="9063"/>
                    </a:lnTo>
                    <a:lnTo>
                      <a:pt x="1593" y="9008"/>
                    </a:lnTo>
                    <a:lnTo>
                      <a:pt x="1978" y="8844"/>
                    </a:lnTo>
                    <a:lnTo>
                      <a:pt x="2417" y="8569"/>
                    </a:lnTo>
                    <a:lnTo>
                      <a:pt x="2802" y="8294"/>
                    </a:lnTo>
                    <a:lnTo>
                      <a:pt x="3131" y="8020"/>
                    </a:lnTo>
                    <a:lnTo>
                      <a:pt x="3351" y="7745"/>
                    </a:lnTo>
                    <a:lnTo>
                      <a:pt x="3516" y="7470"/>
                    </a:lnTo>
                    <a:lnTo>
                      <a:pt x="3680" y="7196"/>
                    </a:lnTo>
                    <a:lnTo>
                      <a:pt x="3845" y="6592"/>
                    </a:lnTo>
                    <a:lnTo>
                      <a:pt x="3900" y="6372"/>
                    </a:lnTo>
                    <a:lnTo>
                      <a:pt x="3900" y="6152"/>
                    </a:lnTo>
                    <a:lnTo>
                      <a:pt x="3845" y="5548"/>
                    </a:lnTo>
                    <a:lnTo>
                      <a:pt x="3680" y="4834"/>
                    </a:lnTo>
                    <a:lnTo>
                      <a:pt x="3461" y="4065"/>
                    </a:lnTo>
                    <a:lnTo>
                      <a:pt x="2911" y="2582"/>
                    </a:lnTo>
                    <a:lnTo>
                      <a:pt x="2527" y="1703"/>
                    </a:lnTo>
                    <a:lnTo>
                      <a:pt x="2307" y="1154"/>
                    </a:lnTo>
                    <a:lnTo>
                      <a:pt x="2088" y="604"/>
                    </a:lnTo>
                    <a:lnTo>
                      <a:pt x="1978" y="0"/>
                    </a:lnTo>
                    <a:close/>
                  </a:path>
                </a:pathLst>
              </a:custGeom>
              <a:solidFill>
                <a:srgbClr val="FBB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37"/>
              <p:cNvSpPr/>
              <p:nvPr/>
            </p:nvSpPr>
            <p:spPr>
              <a:xfrm>
                <a:off x="3350334" y="2008427"/>
                <a:ext cx="370321" cy="563484"/>
              </a:xfrm>
              <a:custGeom>
                <a:avLst/>
                <a:gdLst/>
                <a:ahLst/>
                <a:cxnLst/>
                <a:rect l="l" t="t" r="r" b="b"/>
                <a:pathLst>
                  <a:path w="36857" h="56082" extrusionOk="0">
                    <a:moveTo>
                      <a:pt x="29167" y="0"/>
                    </a:moveTo>
                    <a:lnTo>
                      <a:pt x="28562" y="165"/>
                    </a:lnTo>
                    <a:lnTo>
                      <a:pt x="27793" y="495"/>
                    </a:lnTo>
                    <a:lnTo>
                      <a:pt x="26805" y="934"/>
                    </a:lnTo>
                    <a:lnTo>
                      <a:pt x="26201" y="1319"/>
                    </a:lnTo>
                    <a:lnTo>
                      <a:pt x="24498" y="2197"/>
                    </a:lnTo>
                    <a:lnTo>
                      <a:pt x="22795" y="3021"/>
                    </a:lnTo>
                    <a:lnTo>
                      <a:pt x="21092" y="3790"/>
                    </a:lnTo>
                    <a:lnTo>
                      <a:pt x="19444" y="4449"/>
                    </a:lnTo>
                    <a:lnTo>
                      <a:pt x="17742" y="4999"/>
                    </a:lnTo>
                    <a:lnTo>
                      <a:pt x="16039" y="5438"/>
                    </a:lnTo>
                    <a:lnTo>
                      <a:pt x="14391" y="5768"/>
                    </a:lnTo>
                    <a:lnTo>
                      <a:pt x="13512" y="5878"/>
                    </a:lnTo>
                    <a:lnTo>
                      <a:pt x="12688" y="5933"/>
                    </a:lnTo>
                    <a:lnTo>
                      <a:pt x="11645" y="5987"/>
                    </a:lnTo>
                    <a:lnTo>
                      <a:pt x="10491" y="5878"/>
                    </a:lnTo>
                    <a:lnTo>
                      <a:pt x="9228" y="5713"/>
                    </a:lnTo>
                    <a:lnTo>
                      <a:pt x="8019" y="5548"/>
                    </a:lnTo>
                    <a:lnTo>
                      <a:pt x="6097" y="5164"/>
                    </a:lnTo>
                    <a:lnTo>
                      <a:pt x="5273" y="4999"/>
                    </a:lnTo>
                    <a:lnTo>
                      <a:pt x="4944" y="5328"/>
                    </a:lnTo>
                    <a:lnTo>
                      <a:pt x="4724" y="5658"/>
                    </a:lnTo>
                    <a:lnTo>
                      <a:pt x="4449" y="6097"/>
                    </a:lnTo>
                    <a:lnTo>
                      <a:pt x="3790" y="7141"/>
                    </a:lnTo>
                    <a:lnTo>
                      <a:pt x="3186" y="8239"/>
                    </a:lnTo>
                    <a:lnTo>
                      <a:pt x="2691" y="9448"/>
                    </a:lnTo>
                    <a:lnTo>
                      <a:pt x="2197" y="10656"/>
                    </a:lnTo>
                    <a:lnTo>
                      <a:pt x="1813" y="11975"/>
                    </a:lnTo>
                    <a:lnTo>
                      <a:pt x="1428" y="13348"/>
                    </a:lnTo>
                    <a:lnTo>
                      <a:pt x="1099" y="14721"/>
                    </a:lnTo>
                    <a:lnTo>
                      <a:pt x="824" y="16204"/>
                    </a:lnTo>
                    <a:lnTo>
                      <a:pt x="549" y="17687"/>
                    </a:lnTo>
                    <a:lnTo>
                      <a:pt x="385" y="19225"/>
                    </a:lnTo>
                    <a:lnTo>
                      <a:pt x="220" y="20763"/>
                    </a:lnTo>
                    <a:lnTo>
                      <a:pt x="110" y="22356"/>
                    </a:lnTo>
                    <a:lnTo>
                      <a:pt x="55" y="23949"/>
                    </a:lnTo>
                    <a:lnTo>
                      <a:pt x="0" y="25597"/>
                    </a:lnTo>
                    <a:lnTo>
                      <a:pt x="0" y="28892"/>
                    </a:lnTo>
                    <a:lnTo>
                      <a:pt x="110" y="32243"/>
                    </a:lnTo>
                    <a:lnTo>
                      <a:pt x="330" y="35539"/>
                    </a:lnTo>
                    <a:lnTo>
                      <a:pt x="604" y="38834"/>
                    </a:lnTo>
                    <a:lnTo>
                      <a:pt x="989" y="42020"/>
                    </a:lnTo>
                    <a:lnTo>
                      <a:pt x="1373" y="45151"/>
                    </a:lnTo>
                    <a:lnTo>
                      <a:pt x="1813" y="48117"/>
                    </a:lnTo>
                    <a:lnTo>
                      <a:pt x="2307" y="50918"/>
                    </a:lnTo>
                    <a:lnTo>
                      <a:pt x="2746" y="53500"/>
                    </a:lnTo>
                    <a:lnTo>
                      <a:pt x="2966" y="53610"/>
                    </a:lnTo>
                    <a:lnTo>
                      <a:pt x="3570" y="53940"/>
                    </a:lnTo>
                    <a:lnTo>
                      <a:pt x="4559" y="54379"/>
                    </a:lnTo>
                    <a:lnTo>
                      <a:pt x="5932" y="54873"/>
                    </a:lnTo>
                    <a:lnTo>
                      <a:pt x="6756" y="55093"/>
                    </a:lnTo>
                    <a:lnTo>
                      <a:pt x="7635" y="55313"/>
                    </a:lnTo>
                    <a:lnTo>
                      <a:pt x="8624" y="55532"/>
                    </a:lnTo>
                    <a:lnTo>
                      <a:pt x="9722" y="55752"/>
                    </a:lnTo>
                    <a:lnTo>
                      <a:pt x="10876" y="55917"/>
                    </a:lnTo>
                    <a:lnTo>
                      <a:pt x="12139" y="56027"/>
                    </a:lnTo>
                    <a:lnTo>
                      <a:pt x="13512" y="56082"/>
                    </a:lnTo>
                    <a:lnTo>
                      <a:pt x="14940" y="56082"/>
                    </a:lnTo>
                    <a:lnTo>
                      <a:pt x="17742" y="55972"/>
                    </a:lnTo>
                    <a:lnTo>
                      <a:pt x="20378" y="55807"/>
                    </a:lnTo>
                    <a:lnTo>
                      <a:pt x="22795" y="55642"/>
                    </a:lnTo>
                    <a:lnTo>
                      <a:pt x="24827" y="55423"/>
                    </a:lnTo>
                    <a:lnTo>
                      <a:pt x="27793" y="54983"/>
                    </a:lnTo>
                    <a:lnTo>
                      <a:pt x="28892" y="54818"/>
                    </a:lnTo>
                    <a:lnTo>
                      <a:pt x="33945" y="32847"/>
                    </a:lnTo>
                    <a:lnTo>
                      <a:pt x="34714" y="29771"/>
                    </a:lnTo>
                    <a:lnTo>
                      <a:pt x="35373" y="26750"/>
                    </a:lnTo>
                    <a:lnTo>
                      <a:pt x="35923" y="23784"/>
                    </a:lnTo>
                    <a:lnTo>
                      <a:pt x="36362" y="20928"/>
                    </a:lnTo>
                    <a:lnTo>
                      <a:pt x="36637" y="18181"/>
                    </a:lnTo>
                    <a:lnTo>
                      <a:pt x="36857" y="15655"/>
                    </a:lnTo>
                    <a:lnTo>
                      <a:pt x="36857" y="14446"/>
                    </a:lnTo>
                    <a:lnTo>
                      <a:pt x="36857" y="13293"/>
                    </a:lnTo>
                    <a:lnTo>
                      <a:pt x="36857" y="12139"/>
                    </a:lnTo>
                    <a:lnTo>
                      <a:pt x="36802" y="11096"/>
                    </a:lnTo>
                    <a:lnTo>
                      <a:pt x="36747" y="10821"/>
                    </a:lnTo>
                    <a:lnTo>
                      <a:pt x="36637" y="10492"/>
                    </a:lnTo>
                    <a:lnTo>
                      <a:pt x="36362" y="9723"/>
                    </a:lnTo>
                    <a:lnTo>
                      <a:pt x="35978" y="8899"/>
                    </a:lnTo>
                    <a:lnTo>
                      <a:pt x="35483" y="8075"/>
                    </a:lnTo>
                    <a:lnTo>
                      <a:pt x="34879" y="7141"/>
                    </a:lnTo>
                    <a:lnTo>
                      <a:pt x="34220" y="6207"/>
                    </a:lnTo>
                    <a:lnTo>
                      <a:pt x="32847" y="4395"/>
                    </a:lnTo>
                    <a:lnTo>
                      <a:pt x="31474" y="2692"/>
                    </a:lnTo>
                    <a:lnTo>
                      <a:pt x="30320" y="1319"/>
                    </a:lnTo>
                    <a:lnTo>
                      <a:pt x="29167"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37"/>
              <p:cNvSpPr/>
              <p:nvPr/>
            </p:nvSpPr>
            <p:spPr>
              <a:xfrm>
                <a:off x="3342607" y="1604425"/>
                <a:ext cx="347141" cy="545820"/>
              </a:xfrm>
              <a:custGeom>
                <a:avLst/>
                <a:gdLst/>
                <a:ahLst/>
                <a:cxnLst/>
                <a:rect l="l" t="t" r="r" b="b"/>
                <a:pathLst>
                  <a:path w="34550" h="54324" extrusionOk="0">
                    <a:moveTo>
                      <a:pt x="29167" y="0"/>
                    </a:moveTo>
                    <a:lnTo>
                      <a:pt x="28782" y="55"/>
                    </a:lnTo>
                    <a:lnTo>
                      <a:pt x="28068" y="220"/>
                    </a:lnTo>
                    <a:lnTo>
                      <a:pt x="27354" y="494"/>
                    </a:lnTo>
                    <a:lnTo>
                      <a:pt x="26640" y="879"/>
                    </a:lnTo>
                    <a:lnTo>
                      <a:pt x="26036" y="1373"/>
                    </a:lnTo>
                    <a:lnTo>
                      <a:pt x="25541" y="1813"/>
                    </a:lnTo>
                    <a:lnTo>
                      <a:pt x="25102" y="2417"/>
                    </a:lnTo>
                    <a:lnTo>
                      <a:pt x="24718" y="3076"/>
                    </a:lnTo>
                    <a:lnTo>
                      <a:pt x="24388" y="3845"/>
                    </a:lnTo>
                    <a:lnTo>
                      <a:pt x="24058" y="4724"/>
                    </a:lnTo>
                    <a:lnTo>
                      <a:pt x="23839" y="5603"/>
                    </a:lnTo>
                    <a:lnTo>
                      <a:pt x="23619" y="6591"/>
                    </a:lnTo>
                    <a:lnTo>
                      <a:pt x="23399" y="7635"/>
                    </a:lnTo>
                    <a:lnTo>
                      <a:pt x="23234" y="8679"/>
                    </a:lnTo>
                    <a:lnTo>
                      <a:pt x="23125" y="9832"/>
                    </a:lnTo>
                    <a:lnTo>
                      <a:pt x="22905" y="12194"/>
                    </a:lnTo>
                    <a:lnTo>
                      <a:pt x="22740" y="14721"/>
                    </a:lnTo>
                    <a:lnTo>
                      <a:pt x="22630" y="17247"/>
                    </a:lnTo>
                    <a:lnTo>
                      <a:pt x="22520" y="22356"/>
                    </a:lnTo>
                    <a:lnTo>
                      <a:pt x="22411" y="24773"/>
                    </a:lnTo>
                    <a:lnTo>
                      <a:pt x="22246" y="27080"/>
                    </a:lnTo>
                    <a:lnTo>
                      <a:pt x="21971" y="29222"/>
                    </a:lnTo>
                    <a:lnTo>
                      <a:pt x="21861" y="30210"/>
                    </a:lnTo>
                    <a:lnTo>
                      <a:pt x="21642" y="31089"/>
                    </a:lnTo>
                    <a:lnTo>
                      <a:pt x="21422" y="31968"/>
                    </a:lnTo>
                    <a:lnTo>
                      <a:pt x="21202" y="32737"/>
                    </a:lnTo>
                    <a:lnTo>
                      <a:pt x="20873" y="33396"/>
                    </a:lnTo>
                    <a:lnTo>
                      <a:pt x="20543" y="34000"/>
                    </a:lnTo>
                    <a:lnTo>
                      <a:pt x="19994" y="34769"/>
                    </a:lnTo>
                    <a:lnTo>
                      <a:pt x="19444" y="35538"/>
                    </a:lnTo>
                    <a:lnTo>
                      <a:pt x="18785" y="36362"/>
                    </a:lnTo>
                    <a:lnTo>
                      <a:pt x="18126" y="37131"/>
                    </a:lnTo>
                    <a:lnTo>
                      <a:pt x="16643" y="38669"/>
                    </a:lnTo>
                    <a:lnTo>
                      <a:pt x="15050" y="40207"/>
                    </a:lnTo>
                    <a:lnTo>
                      <a:pt x="13402" y="41690"/>
                    </a:lnTo>
                    <a:lnTo>
                      <a:pt x="11700" y="43118"/>
                    </a:lnTo>
                    <a:lnTo>
                      <a:pt x="9997" y="44492"/>
                    </a:lnTo>
                    <a:lnTo>
                      <a:pt x="8294" y="45755"/>
                    </a:lnTo>
                    <a:lnTo>
                      <a:pt x="5163" y="48062"/>
                    </a:lnTo>
                    <a:lnTo>
                      <a:pt x="2527" y="49875"/>
                    </a:lnTo>
                    <a:lnTo>
                      <a:pt x="714" y="51193"/>
                    </a:lnTo>
                    <a:lnTo>
                      <a:pt x="220" y="51577"/>
                    </a:lnTo>
                    <a:lnTo>
                      <a:pt x="0" y="51797"/>
                    </a:lnTo>
                    <a:lnTo>
                      <a:pt x="0" y="52127"/>
                    </a:lnTo>
                    <a:lnTo>
                      <a:pt x="55" y="52511"/>
                    </a:lnTo>
                    <a:lnTo>
                      <a:pt x="165" y="52951"/>
                    </a:lnTo>
                    <a:lnTo>
                      <a:pt x="330" y="53335"/>
                    </a:lnTo>
                    <a:lnTo>
                      <a:pt x="604" y="53720"/>
                    </a:lnTo>
                    <a:lnTo>
                      <a:pt x="934" y="54049"/>
                    </a:lnTo>
                    <a:lnTo>
                      <a:pt x="1099" y="54159"/>
                    </a:lnTo>
                    <a:lnTo>
                      <a:pt x="1318" y="54269"/>
                    </a:lnTo>
                    <a:lnTo>
                      <a:pt x="1538" y="54324"/>
                    </a:lnTo>
                    <a:lnTo>
                      <a:pt x="1758" y="54324"/>
                    </a:lnTo>
                    <a:lnTo>
                      <a:pt x="2087" y="54269"/>
                    </a:lnTo>
                    <a:lnTo>
                      <a:pt x="2527" y="54214"/>
                    </a:lnTo>
                    <a:lnTo>
                      <a:pt x="3515" y="53829"/>
                    </a:lnTo>
                    <a:lnTo>
                      <a:pt x="4779" y="53335"/>
                    </a:lnTo>
                    <a:lnTo>
                      <a:pt x="6262" y="52621"/>
                    </a:lnTo>
                    <a:lnTo>
                      <a:pt x="7965" y="51742"/>
                    </a:lnTo>
                    <a:lnTo>
                      <a:pt x="9777" y="50699"/>
                    </a:lnTo>
                    <a:lnTo>
                      <a:pt x="11700" y="49600"/>
                    </a:lnTo>
                    <a:lnTo>
                      <a:pt x="13677" y="48392"/>
                    </a:lnTo>
                    <a:lnTo>
                      <a:pt x="15654" y="47073"/>
                    </a:lnTo>
                    <a:lnTo>
                      <a:pt x="17687" y="45755"/>
                    </a:lnTo>
                    <a:lnTo>
                      <a:pt x="19664" y="44327"/>
                    </a:lnTo>
                    <a:lnTo>
                      <a:pt x="21532" y="42954"/>
                    </a:lnTo>
                    <a:lnTo>
                      <a:pt x="23344" y="41581"/>
                    </a:lnTo>
                    <a:lnTo>
                      <a:pt x="24937" y="40207"/>
                    </a:lnTo>
                    <a:lnTo>
                      <a:pt x="26420" y="38834"/>
                    </a:lnTo>
                    <a:lnTo>
                      <a:pt x="27629" y="37571"/>
                    </a:lnTo>
                    <a:lnTo>
                      <a:pt x="28013" y="37131"/>
                    </a:lnTo>
                    <a:lnTo>
                      <a:pt x="28398" y="36582"/>
                    </a:lnTo>
                    <a:lnTo>
                      <a:pt x="29112" y="35484"/>
                    </a:lnTo>
                    <a:lnTo>
                      <a:pt x="29771" y="34165"/>
                    </a:lnTo>
                    <a:lnTo>
                      <a:pt x="30430" y="32737"/>
                    </a:lnTo>
                    <a:lnTo>
                      <a:pt x="30979" y="31254"/>
                    </a:lnTo>
                    <a:lnTo>
                      <a:pt x="31529" y="29606"/>
                    </a:lnTo>
                    <a:lnTo>
                      <a:pt x="32023" y="27958"/>
                    </a:lnTo>
                    <a:lnTo>
                      <a:pt x="32462" y="26256"/>
                    </a:lnTo>
                    <a:lnTo>
                      <a:pt x="32902" y="24553"/>
                    </a:lnTo>
                    <a:lnTo>
                      <a:pt x="33231" y="22850"/>
                    </a:lnTo>
                    <a:lnTo>
                      <a:pt x="33561" y="21147"/>
                    </a:lnTo>
                    <a:lnTo>
                      <a:pt x="33781" y="19499"/>
                    </a:lnTo>
                    <a:lnTo>
                      <a:pt x="34220" y="16424"/>
                    </a:lnTo>
                    <a:lnTo>
                      <a:pt x="34440" y="13787"/>
                    </a:lnTo>
                    <a:lnTo>
                      <a:pt x="34495" y="12414"/>
                    </a:lnTo>
                    <a:lnTo>
                      <a:pt x="34550" y="11150"/>
                    </a:lnTo>
                    <a:lnTo>
                      <a:pt x="34495" y="9942"/>
                    </a:lnTo>
                    <a:lnTo>
                      <a:pt x="34495" y="8789"/>
                    </a:lnTo>
                    <a:lnTo>
                      <a:pt x="34385" y="7800"/>
                    </a:lnTo>
                    <a:lnTo>
                      <a:pt x="34275" y="6811"/>
                    </a:lnTo>
                    <a:lnTo>
                      <a:pt x="34110" y="5932"/>
                    </a:lnTo>
                    <a:lnTo>
                      <a:pt x="33945" y="5108"/>
                    </a:lnTo>
                    <a:lnTo>
                      <a:pt x="33726" y="4339"/>
                    </a:lnTo>
                    <a:lnTo>
                      <a:pt x="33506" y="3680"/>
                    </a:lnTo>
                    <a:lnTo>
                      <a:pt x="33286" y="3076"/>
                    </a:lnTo>
                    <a:lnTo>
                      <a:pt x="33012" y="2527"/>
                    </a:lnTo>
                    <a:lnTo>
                      <a:pt x="32737" y="2032"/>
                    </a:lnTo>
                    <a:lnTo>
                      <a:pt x="32407" y="1593"/>
                    </a:lnTo>
                    <a:lnTo>
                      <a:pt x="32078" y="1263"/>
                    </a:lnTo>
                    <a:lnTo>
                      <a:pt x="31748" y="934"/>
                    </a:lnTo>
                    <a:lnTo>
                      <a:pt x="31419" y="659"/>
                    </a:lnTo>
                    <a:lnTo>
                      <a:pt x="31034" y="439"/>
                    </a:lnTo>
                    <a:lnTo>
                      <a:pt x="30650" y="275"/>
                    </a:lnTo>
                    <a:lnTo>
                      <a:pt x="30320" y="165"/>
                    </a:lnTo>
                    <a:lnTo>
                      <a:pt x="29936" y="55"/>
                    </a:lnTo>
                    <a:lnTo>
                      <a:pt x="29551"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37"/>
              <p:cNvSpPr/>
              <p:nvPr/>
            </p:nvSpPr>
            <p:spPr>
              <a:xfrm>
                <a:off x="3254847" y="2119911"/>
                <a:ext cx="117013" cy="117566"/>
              </a:xfrm>
              <a:custGeom>
                <a:avLst/>
                <a:gdLst/>
                <a:ahLst/>
                <a:cxnLst/>
                <a:rect l="l" t="t" r="r" b="b"/>
                <a:pathLst>
                  <a:path w="11646" h="11701" extrusionOk="0">
                    <a:moveTo>
                      <a:pt x="9448" y="1"/>
                    </a:moveTo>
                    <a:lnTo>
                      <a:pt x="9283" y="56"/>
                    </a:lnTo>
                    <a:lnTo>
                      <a:pt x="9064" y="111"/>
                    </a:lnTo>
                    <a:lnTo>
                      <a:pt x="8844" y="275"/>
                    </a:lnTo>
                    <a:lnTo>
                      <a:pt x="8404" y="715"/>
                    </a:lnTo>
                    <a:lnTo>
                      <a:pt x="7361" y="2088"/>
                    </a:lnTo>
                    <a:lnTo>
                      <a:pt x="6867" y="2582"/>
                    </a:lnTo>
                    <a:lnTo>
                      <a:pt x="6262" y="3077"/>
                    </a:lnTo>
                    <a:lnTo>
                      <a:pt x="5548" y="3571"/>
                    </a:lnTo>
                    <a:lnTo>
                      <a:pt x="4834" y="4065"/>
                    </a:lnTo>
                    <a:lnTo>
                      <a:pt x="3571" y="4889"/>
                    </a:lnTo>
                    <a:lnTo>
                      <a:pt x="3022" y="5219"/>
                    </a:lnTo>
                    <a:lnTo>
                      <a:pt x="3077" y="5329"/>
                    </a:lnTo>
                    <a:lnTo>
                      <a:pt x="3241" y="5548"/>
                    </a:lnTo>
                    <a:lnTo>
                      <a:pt x="3351" y="5658"/>
                    </a:lnTo>
                    <a:lnTo>
                      <a:pt x="3516" y="5768"/>
                    </a:lnTo>
                    <a:lnTo>
                      <a:pt x="3681" y="5823"/>
                    </a:lnTo>
                    <a:lnTo>
                      <a:pt x="3900" y="5823"/>
                    </a:lnTo>
                    <a:lnTo>
                      <a:pt x="4230" y="5768"/>
                    </a:lnTo>
                    <a:lnTo>
                      <a:pt x="4560" y="5603"/>
                    </a:lnTo>
                    <a:lnTo>
                      <a:pt x="5493" y="5164"/>
                    </a:lnTo>
                    <a:lnTo>
                      <a:pt x="6317" y="4779"/>
                    </a:lnTo>
                    <a:lnTo>
                      <a:pt x="6592" y="4670"/>
                    </a:lnTo>
                    <a:lnTo>
                      <a:pt x="6757" y="4670"/>
                    </a:lnTo>
                    <a:lnTo>
                      <a:pt x="6812" y="4779"/>
                    </a:lnTo>
                    <a:lnTo>
                      <a:pt x="6757" y="4889"/>
                    </a:lnTo>
                    <a:lnTo>
                      <a:pt x="6427" y="5329"/>
                    </a:lnTo>
                    <a:lnTo>
                      <a:pt x="5933" y="5933"/>
                    </a:lnTo>
                    <a:lnTo>
                      <a:pt x="5219" y="6647"/>
                    </a:lnTo>
                    <a:lnTo>
                      <a:pt x="4285" y="7526"/>
                    </a:lnTo>
                    <a:lnTo>
                      <a:pt x="3241" y="8460"/>
                    </a:lnTo>
                    <a:lnTo>
                      <a:pt x="2033" y="9503"/>
                    </a:lnTo>
                    <a:lnTo>
                      <a:pt x="770" y="10492"/>
                    </a:lnTo>
                    <a:lnTo>
                      <a:pt x="220" y="10931"/>
                    </a:lnTo>
                    <a:lnTo>
                      <a:pt x="110" y="11096"/>
                    </a:lnTo>
                    <a:lnTo>
                      <a:pt x="1" y="11261"/>
                    </a:lnTo>
                    <a:lnTo>
                      <a:pt x="1" y="11371"/>
                    </a:lnTo>
                    <a:lnTo>
                      <a:pt x="1" y="11481"/>
                    </a:lnTo>
                    <a:lnTo>
                      <a:pt x="110" y="11591"/>
                    </a:lnTo>
                    <a:lnTo>
                      <a:pt x="275" y="11645"/>
                    </a:lnTo>
                    <a:lnTo>
                      <a:pt x="715" y="11700"/>
                    </a:lnTo>
                    <a:lnTo>
                      <a:pt x="1264" y="11700"/>
                    </a:lnTo>
                    <a:lnTo>
                      <a:pt x="1978" y="11591"/>
                    </a:lnTo>
                    <a:lnTo>
                      <a:pt x="2802" y="11481"/>
                    </a:lnTo>
                    <a:lnTo>
                      <a:pt x="3626" y="11261"/>
                    </a:lnTo>
                    <a:lnTo>
                      <a:pt x="4505" y="11041"/>
                    </a:lnTo>
                    <a:lnTo>
                      <a:pt x="5438" y="10712"/>
                    </a:lnTo>
                    <a:lnTo>
                      <a:pt x="6262" y="10437"/>
                    </a:lnTo>
                    <a:lnTo>
                      <a:pt x="7031" y="10053"/>
                    </a:lnTo>
                    <a:lnTo>
                      <a:pt x="7745" y="9723"/>
                    </a:lnTo>
                    <a:lnTo>
                      <a:pt x="8295" y="9338"/>
                    </a:lnTo>
                    <a:lnTo>
                      <a:pt x="8679" y="8954"/>
                    </a:lnTo>
                    <a:lnTo>
                      <a:pt x="9064" y="8460"/>
                    </a:lnTo>
                    <a:lnTo>
                      <a:pt x="9448" y="7910"/>
                    </a:lnTo>
                    <a:lnTo>
                      <a:pt x="9778" y="7361"/>
                    </a:lnTo>
                    <a:lnTo>
                      <a:pt x="10107" y="6757"/>
                    </a:lnTo>
                    <a:lnTo>
                      <a:pt x="10657" y="5548"/>
                    </a:lnTo>
                    <a:lnTo>
                      <a:pt x="11096" y="4340"/>
                    </a:lnTo>
                    <a:lnTo>
                      <a:pt x="11371" y="3241"/>
                    </a:lnTo>
                    <a:lnTo>
                      <a:pt x="11590" y="2308"/>
                    </a:lnTo>
                    <a:lnTo>
                      <a:pt x="11645" y="1539"/>
                    </a:lnTo>
                    <a:lnTo>
                      <a:pt x="11590" y="1264"/>
                    </a:lnTo>
                    <a:lnTo>
                      <a:pt x="11535" y="1099"/>
                    </a:lnTo>
                    <a:lnTo>
                      <a:pt x="11316" y="715"/>
                    </a:lnTo>
                    <a:lnTo>
                      <a:pt x="11041" y="440"/>
                    </a:lnTo>
                    <a:lnTo>
                      <a:pt x="10711" y="220"/>
                    </a:lnTo>
                    <a:lnTo>
                      <a:pt x="10382" y="56"/>
                    </a:lnTo>
                    <a:lnTo>
                      <a:pt x="10052" y="1"/>
                    </a:lnTo>
                    <a:close/>
                  </a:path>
                </a:pathLst>
              </a:custGeom>
              <a:solidFill>
                <a:srgbClr val="FBBA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371" name="Google Shape;5371;p37"/>
          <p:cNvSpPr/>
          <p:nvPr/>
        </p:nvSpPr>
        <p:spPr>
          <a:xfrm>
            <a:off x="6521725"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6. KPI-er</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5375"/>
        <p:cNvGrpSpPr/>
        <p:nvPr/>
      </p:nvGrpSpPr>
      <p:grpSpPr>
        <a:xfrm>
          <a:off x="0" y="0"/>
          <a:ext cx="0" cy="0"/>
          <a:chOff x="0" y="0"/>
          <a:chExt cx="0" cy="0"/>
        </a:xfrm>
      </p:grpSpPr>
      <p:sp>
        <p:nvSpPr>
          <p:cNvPr id="5376" name="Google Shape;5376;p38"/>
          <p:cNvSpPr txBox="1">
            <a:spLocks noGrp="1"/>
          </p:cNvSpPr>
          <p:nvPr>
            <p:ph type="body" idx="4294967295"/>
          </p:nvPr>
        </p:nvSpPr>
        <p:spPr>
          <a:xfrm>
            <a:off x="1144875" y="1476125"/>
            <a:ext cx="7134600" cy="3462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62000" tIns="198000" rIns="162000" bIns="91425" anchor="t" anchorCtr="0">
            <a:noAutofit/>
          </a:bodyPr>
          <a:lstStyle/>
          <a:p>
            <a:pPr marL="0" lvl="0" indent="0" algn="l" rtl="0">
              <a:lnSpc>
                <a:spcPct val="90000"/>
              </a:lnSpc>
              <a:spcBef>
                <a:spcPts val="480"/>
              </a:spcBef>
              <a:spcAft>
                <a:spcPts val="0"/>
              </a:spcAft>
              <a:buSzPts val="2400"/>
              <a:buNone/>
            </a:pPr>
            <a:r>
              <a:rPr lang="no-NO" sz="1100">
                <a:solidFill>
                  <a:srgbClr val="464646"/>
                </a:solidFill>
              </a:rPr>
              <a:t>2</a:t>
            </a:r>
            <a:endParaRPr sz="1100">
              <a:solidFill>
                <a:srgbClr val="464646"/>
              </a:solidFill>
            </a:endParaRPr>
          </a:p>
        </p:txBody>
      </p:sp>
      <p:sp>
        <p:nvSpPr>
          <p:cNvPr id="5377" name="Google Shape;5377;p38"/>
          <p:cNvSpPr txBox="1"/>
          <p:nvPr/>
        </p:nvSpPr>
        <p:spPr>
          <a:xfrm>
            <a:off x="2102625" y="1597725"/>
            <a:ext cx="5858100" cy="3087900"/>
          </a:xfrm>
          <a:prstGeom prst="rect">
            <a:avLst/>
          </a:prstGeom>
          <a:solidFill>
            <a:srgbClr val="F3F3F3"/>
          </a:solid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nb-NO" sz="1100" b="0" i="0" u="none" strike="noStrike" cap="none">
                <a:solidFill>
                  <a:schemeClr val="dk1"/>
                </a:solidFill>
                <a:latin typeface="Arial"/>
                <a:ea typeface="Arial"/>
                <a:cs typeface="Arial"/>
                <a:sym typeface="Arial"/>
              </a:rPr>
              <a:t>En viktig del av Tjenestesenterets oppgaver er å gi brukerstøtte til organisasjonen. Det vil derfor være KPI knyttet til brukerstøtte via telefon.</a:t>
            </a:r>
          </a:p>
          <a:p>
            <a:pPr marL="0" marR="0" lvl="0" indent="0" algn="l" rtl="0">
              <a:lnSpc>
                <a:spcPct val="100000"/>
              </a:lnSpc>
              <a:spcBef>
                <a:spcPts val="0"/>
              </a:spcBef>
              <a:spcAft>
                <a:spcPts val="0"/>
              </a:spcAft>
              <a:buClr>
                <a:srgbClr val="000000"/>
              </a:buClr>
              <a:buSzPts val="1100"/>
              <a:buFont typeface="Arial"/>
              <a:buNone/>
            </a:pPr>
            <a:endParaRPr lang="nb-NO" sz="1100" b="0" i="0" u="none" strike="noStrike" cap="none">
              <a:solidFill>
                <a:schemeClr val="dk1"/>
              </a:solidFill>
              <a:latin typeface="Arial"/>
              <a:ea typeface="Arial"/>
              <a:cs typeface="Arial"/>
              <a:sym typeface="Arial"/>
            </a:endParaRPr>
          </a:p>
          <a:p>
            <a:pPr>
              <a:buSzPts val="1100"/>
            </a:pPr>
            <a:endParaRPr lang="nb-NO" sz="1500" b="1">
              <a:solidFill>
                <a:schemeClr val="dk1"/>
              </a:solidFill>
            </a:endParaRPr>
          </a:p>
          <a:p>
            <a:pPr>
              <a:buSzPts val="1100"/>
            </a:pPr>
            <a:r>
              <a:rPr lang="nb-NO" sz="1500" b="1">
                <a:solidFill>
                  <a:schemeClr val="dk1"/>
                </a:solidFill>
              </a:rPr>
              <a:t>Gjennomsnittlig </a:t>
            </a:r>
            <a:r>
              <a:rPr lang="nb-NO" sz="1500" b="1" i="0" u="none" strike="noStrike" cap="none">
                <a:solidFill>
                  <a:schemeClr val="dk1"/>
                </a:solidFill>
                <a:latin typeface="Arial"/>
                <a:ea typeface="Arial"/>
                <a:cs typeface="Arial"/>
                <a:sym typeface="Arial"/>
              </a:rPr>
              <a:t>ventetid på </a:t>
            </a:r>
            <a:r>
              <a:rPr lang="nb-NO" sz="1500" b="1" i="0" u="none" strike="noStrike" cap="none">
                <a:solidFill>
                  <a:schemeClr val="accent2"/>
                </a:solidFill>
                <a:latin typeface="Arial"/>
                <a:ea typeface="Arial"/>
                <a:cs typeface="Arial"/>
                <a:sym typeface="Arial"/>
              </a:rPr>
              <a:t>telefon</a:t>
            </a:r>
            <a:r>
              <a:rPr lang="nb-NO" sz="1500" b="1" i="0" u="none" strike="noStrike" cap="none">
                <a:solidFill>
                  <a:schemeClr val="dk1"/>
                </a:solidFill>
                <a:latin typeface="Arial"/>
                <a:ea typeface="Arial"/>
                <a:cs typeface="Arial"/>
                <a:sym typeface="Arial"/>
              </a:rPr>
              <a:t> skal</a:t>
            </a:r>
            <a:r>
              <a:rPr lang="nb-NO" sz="1500" b="1">
                <a:solidFill>
                  <a:schemeClr val="dk1"/>
                </a:solidFill>
              </a:rPr>
              <a:t> ikke</a:t>
            </a:r>
            <a:r>
              <a:rPr lang="nb-NO" sz="1500" b="1" i="0" u="none" strike="noStrike" cap="none">
                <a:solidFill>
                  <a:schemeClr val="dk1"/>
                </a:solidFill>
                <a:latin typeface="Arial"/>
                <a:ea typeface="Arial"/>
                <a:cs typeface="Arial"/>
                <a:sym typeface="Arial"/>
              </a:rPr>
              <a:t> overstige </a:t>
            </a:r>
            <a:r>
              <a:rPr lang="nb-NO" sz="1500" b="1" i="0" u="none" strike="noStrike" cap="none">
                <a:solidFill>
                  <a:schemeClr val="accent2"/>
                </a:solidFill>
                <a:latin typeface="Arial"/>
                <a:ea typeface="Arial"/>
                <a:cs typeface="Arial"/>
                <a:sym typeface="Arial"/>
              </a:rPr>
              <a:t>60 sekunder innenfor åpningstiden.</a:t>
            </a:r>
            <a:r>
              <a:rPr lang="nb-NO" sz="1500" b="1">
                <a:solidFill>
                  <a:schemeClr val="accent2"/>
                </a:solidFill>
              </a:rPr>
              <a:t> </a:t>
            </a:r>
            <a:endParaRPr lang="nb-NO" sz="1500" b="1" i="0" u="none" strike="noStrike" cap="none">
              <a:solidFill>
                <a:schemeClr val="accent2"/>
              </a:solidFill>
              <a:latin typeface="Arial"/>
              <a:ea typeface="Arial"/>
              <a:cs typeface="Arial"/>
            </a:endParaRPr>
          </a:p>
          <a:p>
            <a:pPr marL="0" marR="0" lvl="0" indent="0" algn="l" rtl="0">
              <a:lnSpc>
                <a:spcPct val="100000"/>
              </a:lnSpc>
              <a:spcBef>
                <a:spcPts val="0"/>
              </a:spcBef>
              <a:spcAft>
                <a:spcPts val="0"/>
              </a:spcAft>
              <a:buClr>
                <a:srgbClr val="000000"/>
              </a:buClr>
              <a:buSzPts val="1100"/>
              <a:buFont typeface="Arial"/>
              <a:buNone/>
            </a:pPr>
            <a:endParaRPr lang="nb-NO" sz="1500" b="1" i="0" u="none" strike="noStrike" cap="none">
              <a:solidFill>
                <a:schemeClr val="dk1"/>
              </a:solidFill>
              <a:latin typeface="Arial"/>
              <a:ea typeface="Arial"/>
              <a:cs typeface="Arial"/>
            </a:endParaRPr>
          </a:p>
          <a:p>
            <a:pPr lvl="0">
              <a:buSzPts val="1100"/>
            </a:pPr>
            <a:endParaRPr lang="nb-NO" sz="1100">
              <a:solidFill>
                <a:schemeClr val="dk1"/>
              </a:solidFill>
              <a:highlight>
                <a:srgbClr val="FFFF00"/>
              </a:highlight>
            </a:endParaRPr>
          </a:p>
          <a:p>
            <a:pPr lvl="0">
              <a:buSzPts val="1100"/>
            </a:pPr>
            <a:endParaRPr lang="nb-NO" sz="1100">
              <a:solidFill>
                <a:schemeClr val="dk1"/>
              </a:solidFill>
            </a:endParaRPr>
          </a:p>
          <a:p>
            <a:pPr>
              <a:buSzPts val="1100"/>
            </a:pPr>
            <a:r>
              <a:rPr lang="nb-NO" sz="1100">
                <a:solidFill>
                  <a:schemeClr val="dk1"/>
                </a:solidFill>
              </a:rPr>
              <a:t>Tjenestesenteret vil ta ut rapporter for å måle om de har klart å levere på dette målet, og dette vil gjøres kvartalsvis. </a:t>
            </a:r>
            <a:endParaRPr lang="nb-NO" sz="1100" b="0" i="0" u="none" strike="noStrike" cap="none">
              <a:solidFill>
                <a:schemeClr val="dk1"/>
              </a:solidFill>
              <a:latin typeface="Arial"/>
              <a:ea typeface="Arial"/>
              <a:cs typeface="Arial"/>
            </a:endParaRPr>
          </a:p>
          <a:p>
            <a:pPr marL="0" marR="0" lvl="0" indent="0" algn="l" rtl="0">
              <a:lnSpc>
                <a:spcPct val="100000"/>
              </a:lnSpc>
              <a:spcBef>
                <a:spcPts val="0"/>
              </a:spcBef>
              <a:spcAft>
                <a:spcPts val="0"/>
              </a:spcAft>
              <a:buClr>
                <a:srgbClr val="000000"/>
              </a:buClr>
              <a:buSzPts val="1100"/>
              <a:buFont typeface="Arial"/>
              <a:buNone/>
            </a:pPr>
            <a:endParaRPr lang="nb-NO" sz="11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100"/>
              <a:buFont typeface="Arial"/>
              <a:buNone/>
            </a:pPr>
            <a:endParaRPr lang="nb-NO" sz="1100" b="0" i="0" u="none" strike="noStrike" cap="none">
              <a:solidFill>
                <a:schemeClr val="dk1"/>
              </a:solidFill>
              <a:latin typeface="Arial"/>
              <a:ea typeface="Arial"/>
              <a:cs typeface="Arial"/>
              <a:sym typeface="Arial"/>
            </a:endParaRPr>
          </a:p>
        </p:txBody>
      </p:sp>
      <p:sp>
        <p:nvSpPr>
          <p:cNvPr id="5378" name="Google Shape;5378;p38"/>
          <p:cNvSpPr txBox="1">
            <a:spLocks noGrp="1"/>
          </p:cNvSpPr>
          <p:nvPr>
            <p:ph type="title"/>
          </p:nvPr>
        </p:nvSpPr>
        <p:spPr>
          <a:xfrm>
            <a:off x="397566" y="434579"/>
            <a:ext cx="8448300" cy="4002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SzPts val="1800"/>
              <a:buNone/>
            </a:pPr>
            <a:r>
              <a:rPr lang="no-NO" sz="2000" b="0">
                <a:solidFill>
                  <a:srgbClr val="00509E"/>
                </a:solidFill>
              </a:rPr>
              <a:t>Målinger på brukerstøtte</a:t>
            </a:r>
            <a:r>
              <a:rPr lang="nb-NO" sz="2000" b="0">
                <a:solidFill>
                  <a:srgbClr val="00509E"/>
                </a:solidFill>
              </a:rPr>
              <a:t> telefon</a:t>
            </a:r>
            <a:endParaRPr sz="2000" b="0">
              <a:solidFill>
                <a:srgbClr val="00509E"/>
              </a:solidFill>
            </a:endParaRPr>
          </a:p>
        </p:txBody>
      </p:sp>
      <p:sp>
        <p:nvSpPr>
          <p:cNvPr id="5379" name="Google Shape;5379;p38"/>
          <p:cNvSpPr/>
          <p:nvPr/>
        </p:nvSpPr>
        <p:spPr>
          <a:xfrm>
            <a:off x="1026505" y="824576"/>
            <a:ext cx="1164018" cy="1192671"/>
          </a:xfrm>
          <a:prstGeom prst="ellipse">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1" name="Google Shape;5381;p38"/>
          <p:cNvSpPr/>
          <p:nvPr/>
        </p:nvSpPr>
        <p:spPr>
          <a:xfrm>
            <a:off x="1634307" y="1861439"/>
            <a:ext cx="23469" cy="90270"/>
          </a:xfrm>
          <a:custGeom>
            <a:avLst/>
            <a:gdLst/>
            <a:ahLst/>
            <a:cxnLst/>
            <a:rect l="l" t="t" r="r" b="b"/>
            <a:pathLst>
              <a:path w="5047" h="19413" extrusionOk="0">
                <a:moveTo>
                  <a:pt x="2636" y="0"/>
                </a:moveTo>
                <a:lnTo>
                  <a:pt x="1" y="900"/>
                </a:lnTo>
                <a:lnTo>
                  <a:pt x="418" y="2186"/>
                </a:lnTo>
                <a:lnTo>
                  <a:pt x="804" y="3439"/>
                </a:lnTo>
                <a:lnTo>
                  <a:pt x="1126" y="4693"/>
                </a:lnTo>
                <a:lnTo>
                  <a:pt x="1447" y="5946"/>
                </a:lnTo>
                <a:lnTo>
                  <a:pt x="1672" y="7135"/>
                </a:lnTo>
                <a:lnTo>
                  <a:pt x="1897" y="8357"/>
                </a:lnTo>
                <a:lnTo>
                  <a:pt x="2058" y="9546"/>
                </a:lnTo>
                <a:lnTo>
                  <a:pt x="2186" y="10703"/>
                </a:lnTo>
                <a:lnTo>
                  <a:pt x="2250" y="11860"/>
                </a:lnTo>
                <a:lnTo>
                  <a:pt x="2283" y="12985"/>
                </a:lnTo>
                <a:lnTo>
                  <a:pt x="2250" y="14110"/>
                </a:lnTo>
                <a:lnTo>
                  <a:pt x="2186" y="15202"/>
                </a:lnTo>
                <a:lnTo>
                  <a:pt x="2090" y="16295"/>
                </a:lnTo>
                <a:lnTo>
                  <a:pt x="1929" y="17356"/>
                </a:lnTo>
                <a:lnTo>
                  <a:pt x="1704" y="18384"/>
                </a:lnTo>
                <a:lnTo>
                  <a:pt x="1447" y="19413"/>
                </a:lnTo>
                <a:lnTo>
                  <a:pt x="4372" y="19252"/>
                </a:lnTo>
                <a:lnTo>
                  <a:pt x="4597" y="18191"/>
                </a:lnTo>
                <a:lnTo>
                  <a:pt x="4757" y="17067"/>
                </a:lnTo>
                <a:lnTo>
                  <a:pt x="4918" y="15974"/>
                </a:lnTo>
                <a:lnTo>
                  <a:pt x="4982" y="14817"/>
                </a:lnTo>
                <a:lnTo>
                  <a:pt x="5047" y="13660"/>
                </a:lnTo>
                <a:lnTo>
                  <a:pt x="5047" y="12503"/>
                </a:lnTo>
                <a:lnTo>
                  <a:pt x="4982" y="11314"/>
                </a:lnTo>
                <a:lnTo>
                  <a:pt x="4918" y="10124"/>
                </a:lnTo>
                <a:lnTo>
                  <a:pt x="4757" y="8903"/>
                </a:lnTo>
                <a:lnTo>
                  <a:pt x="4597" y="7682"/>
                </a:lnTo>
                <a:lnTo>
                  <a:pt x="4372" y="6428"/>
                </a:lnTo>
                <a:lnTo>
                  <a:pt x="4115" y="5175"/>
                </a:lnTo>
                <a:lnTo>
                  <a:pt x="3793" y="3889"/>
                </a:lnTo>
                <a:lnTo>
                  <a:pt x="3440" y="2604"/>
                </a:lnTo>
                <a:lnTo>
                  <a:pt x="3054" y="1318"/>
                </a:lnTo>
                <a:lnTo>
                  <a:pt x="2636" y="0"/>
                </a:lnTo>
                <a:close/>
              </a:path>
            </a:pathLst>
          </a:custGeom>
          <a:solidFill>
            <a:srgbClr val="3B3B4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2" name="Google Shape;5382;p38"/>
          <p:cNvSpPr/>
          <p:nvPr/>
        </p:nvSpPr>
        <p:spPr>
          <a:xfrm>
            <a:off x="1606667" y="1828273"/>
            <a:ext cx="54703" cy="61878"/>
          </a:xfrm>
          <a:custGeom>
            <a:avLst/>
            <a:gdLst/>
            <a:ahLst/>
            <a:cxnLst/>
            <a:rect l="l" t="t" r="r" b="b"/>
            <a:pathLst>
              <a:path w="11764" h="13307" extrusionOk="0">
                <a:moveTo>
                  <a:pt x="5175" y="0"/>
                </a:moveTo>
                <a:lnTo>
                  <a:pt x="4308" y="33"/>
                </a:lnTo>
                <a:lnTo>
                  <a:pt x="3472" y="97"/>
                </a:lnTo>
                <a:lnTo>
                  <a:pt x="2668" y="161"/>
                </a:lnTo>
                <a:lnTo>
                  <a:pt x="1961" y="290"/>
                </a:lnTo>
                <a:lnTo>
                  <a:pt x="1319" y="386"/>
                </a:lnTo>
                <a:lnTo>
                  <a:pt x="354" y="579"/>
                </a:lnTo>
                <a:lnTo>
                  <a:pt x="1" y="675"/>
                </a:lnTo>
                <a:lnTo>
                  <a:pt x="322" y="2154"/>
                </a:lnTo>
                <a:lnTo>
                  <a:pt x="676" y="3568"/>
                </a:lnTo>
                <a:lnTo>
                  <a:pt x="997" y="4886"/>
                </a:lnTo>
                <a:lnTo>
                  <a:pt x="1351" y="6139"/>
                </a:lnTo>
                <a:lnTo>
                  <a:pt x="1736" y="7328"/>
                </a:lnTo>
                <a:lnTo>
                  <a:pt x="2122" y="8389"/>
                </a:lnTo>
                <a:lnTo>
                  <a:pt x="2540" y="9385"/>
                </a:lnTo>
                <a:lnTo>
                  <a:pt x="2990" y="10285"/>
                </a:lnTo>
                <a:lnTo>
                  <a:pt x="3247" y="10671"/>
                </a:lnTo>
                <a:lnTo>
                  <a:pt x="3472" y="11056"/>
                </a:lnTo>
                <a:lnTo>
                  <a:pt x="3729" y="11410"/>
                </a:lnTo>
                <a:lnTo>
                  <a:pt x="3986" y="11731"/>
                </a:lnTo>
                <a:lnTo>
                  <a:pt x="4243" y="12021"/>
                </a:lnTo>
                <a:lnTo>
                  <a:pt x="4533" y="12310"/>
                </a:lnTo>
                <a:lnTo>
                  <a:pt x="4822" y="12535"/>
                </a:lnTo>
                <a:lnTo>
                  <a:pt x="5111" y="12728"/>
                </a:lnTo>
                <a:lnTo>
                  <a:pt x="5432" y="12921"/>
                </a:lnTo>
                <a:lnTo>
                  <a:pt x="5722" y="13049"/>
                </a:lnTo>
                <a:lnTo>
                  <a:pt x="6075" y="13178"/>
                </a:lnTo>
                <a:lnTo>
                  <a:pt x="6397" y="13242"/>
                </a:lnTo>
                <a:lnTo>
                  <a:pt x="6750" y="13306"/>
                </a:lnTo>
                <a:lnTo>
                  <a:pt x="7489" y="13306"/>
                </a:lnTo>
                <a:lnTo>
                  <a:pt x="7907" y="13242"/>
                </a:lnTo>
                <a:lnTo>
                  <a:pt x="8357" y="13146"/>
                </a:lnTo>
                <a:lnTo>
                  <a:pt x="8807" y="12985"/>
                </a:lnTo>
                <a:lnTo>
                  <a:pt x="9193" y="12824"/>
                </a:lnTo>
                <a:lnTo>
                  <a:pt x="9546" y="12599"/>
                </a:lnTo>
                <a:lnTo>
                  <a:pt x="9900" y="12374"/>
                </a:lnTo>
                <a:lnTo>
                  <a:pt x="10189" y="12117"/>
                </a:lnTo>
                <a:lnTo>
                  <a:pt x="10478" y="11828"/>
                </a:lnTo>
                <a:lnTo>
                  <a:pt x="10703" y="11506"/>
                </a:lnTo>
                <a:lnTo>
                  <a:pt x="10928" y="11153"/>
                </a:lnTo>
                <a:lnTo>
                  <a:pt x="11121" y="10799"/>
                </a:lnTo>
                <a:lnTo>
                  <a:pt x="11282" y="10446"/>
                </a:lnTo>
                <a:lnTo>
                  <a:pt x="11410" y="10028"/>
                </a:lnTo>
                <a:lnTo>
                  <a:pt x="11539" y="9642"/>
                </a:lnTo>
                <a:lnTo>
                  <a:pt x="11635" y="9225"/>
                </a:lnTo>
                <a:lnTo>
                  <a:pt x="11700" y="8775"/>
                </a:lnTo>
                <a:lnTo>
                  <a:pt x="11732" y="8357"/>
                </a:lnTo>
                <a:lnTo>
                  <a:pt x="11764" y="7907"/>
                </a:lnTo>
                <a:lnTo>
                  <a:pt x="11764" y="7457"/>
                </a:lnTo>
                <a:lnTo>
                  <a:pt x="11700" y="6557"/>
                </a:lnTo>
                <a:lnTo>
                  <a:pt x="11603" y="5657"/>
                </a:lnTo>
                <a:lnTo>
                  <a:pt x="11410" y="4789"/>
                </a:lnTo>
                <a:lnTo>
                  <a:pt x="11153" y="3921"/>
                </a:lnTo>
                <a:lnTo>
                  <a:pt x="10864" y="3150"/>
                </a:lnTo>
                <a:lnTo>
                  <a:pt x="10543" y="2411"/>
                </a:lnTo>
                <a:lnTo>
                  <a:pt x="10157" y="1768"/>
                </a:lnTo>
                <a:lnTo>
                  <a:pt x="9964" y="1479"/>
                </a:lnTo>
                <a:lnTo>
                  <a:pt x="9707" y="1222"/>
                </a:lnTo>
                <a:lnTo>
                  <a:pt x="9450" y="997"/>
                </a:lnTo>
                <a:lnTo>
                  <a:pt x="9128" y="804"/>
                </a:lnTo>
                <a:lnTo>
                  <a:pt x="8807" y="643"/>
                </a:lnTo>
                <a:lnTo>
                  <a:pt x="8454" y="483"/>
                </a:lnTo>
                <a:lnTo>
                  <a:pt x="8100" y="354"/>
                </a:lnTo>
                <a:lnTo>
                  <a:pt x="7714" y="258"/>
                </a:lnTo>
                <a:lnTo>
                  <a:pt x="7297" y="161"/>
                </a:lnTo>
                <a:lnTo>
                  <a:pt x="6879" y="97"/>
                </a:lnTo>
                <a:lnTo>
                  <a:pt x="6043" y="33"/>
                </a:lnTo>
                <a:lnTo>
                  <a:pt x="517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3" name="Google Shape;5383;p38"/>
          <p:cNvSpPr/>
          <p:nvPr/>
        </p:nvSpPr>
        <p:spPr>
          <a:xfrm>
            <a:off x="1250991" y="1136252"/>
            <a:ext cx="268863" cy="676710"/>
          </a:xfrm>
          <a:custGeom>
            <a:avLst/>
            <a:gdLst/>
            <a:ahLst/>
            <a:cxnLst/>
            <a:rect l="l" t="t" r="r" b="b"/>
            <a:pathLst>
              <a:path w="57820" h="145529" extrusionOk="0">
                <a:moveTo>
                  <a:pt x="3504" y="1"/>
                </a:moveTo>
                <a:lnTo>
                  <a:pt x="3536" y="1736"/>
                </a:lnTo>
                <a:lnTo>
                  <a:pt x="3568" y="3536"/>
                </a:lnTo>
                <a:lnTo>
                  <a:pt x="3504" y="5368"/>
                </a:lnTo>
                <a:lnTo>
                  <a:pt x="3440" y="7297"/>
                </a:lnTo>
                <a:lnTo>
                  <a:pt x="3311" y="9225"/>
                </a:lnTo>
                <a:lnTo>
                  <a:pt x="3150" y="11250"/>
                </a:lnTo>
                <a:lnTo>
                  <a:pt x="2990" y="13275"/>
                </a:lnTo>
                <a:lnTo>
                  <a:pt x="2797" y="15396"/>
                </a:lnTo>
                <a:lnTo>
                  <a:pt x="2347" y="19735"/>
                </a:lnTo>
                <a:lnTo>
                  <a:pt x="1865" y="24266"/>
                </a:lnTo>
                <a:lnTo>
                  <a:pt x="1383" y="28959"/>
                </a:lnTo>
                <a:lnTo>
                  <a:pt x="901" y="33844"/>
                </a:lnTo>
                <a:lnTo>
                  <a:pt x="708" y="36319"/>
                </a:lnTo>
                <a:lnTo>
                  <a:pt x="515" y="38858"/>
                </a:lnTo>
                <a:lnTo>
                  <a:pt x="354" y="41397"/>
                </a:lnTo>
                <a:lnTo>
                  <a:pt x="226" y="44000"/>
                </a:lnTo>
                <a:lnTo>
                  <a:pt x="97" y="46635"/>
                </a:lnTo>
                <a:lnTo>
                  <a:pt x="33" y="49303"/>
                </a:lnTo>
                <a:lnTo>
                  <a:pt x="1" y="52003"/>
                </a:lnTo>
                <a:lnTo>
                  <a:pt x="33" y="54735"/>
                </a:lnTo>
                <a:lnTo>
                  <a:pt x="97" y="57499"/>
                </a:lnTo>
                <a:lnTo>
                  <a:pt x="226" y="60263"/>
                </a:lnTo>
                <a:lnTo>
                  <a:pt x="418" y="63091"/>
                </a:lnTo>
                <a:lnTo>
                  <a:pt x="676" y="65919"/>
                </a:lnTo>
                <a:lnTo>
                  <a:pt x="965" y="68780"/>
                </a:lnTo>
                <a:lnTo>
                  <a:pt x="1350" y="71672"/>
                </a:lnTo>
                <a:lnTo>
                  <a:pt x="1833" y="74597"/>
                </a:lnTo>
                <a:lnTo>
                  <a:pt x="2090" y="76043"/>
                </a:lnTo>
                <a:lnTo>
                  <a:pt x="2379" y="77522"/>
                </a:lnTo>
                <a:lnTo>
                  <a:pt x="2668" y="78968"/>
                </a:lnTo>
                <a:lnTo>
                  <a:pt x="2990" y="80446"/>
                </a:lnTo>
                <a:lnTo>
                  <a:pt x="3343" y="81893"/>
                </a:lnTo>
                <a:lnTo>
                  <a:pt x="3729" y="83371"/>
                </a:lnTo>
                <a:lnTo>
                  <a:pt x="4114" y="84817"/>
                </a:lnTo>
                <a:lnTo>
                  <a:pt x="4532" y="86264"/>
                </a:lnTo>
                <a:lnTo>
                  <a:pt x="4982" y="87710"/>
                </a:lnTo>
                <a:lnTo>
                  <a:pt x="5432" y="89156"/>
                </a:lnTo>
                <a:lnTo>
                  <a:pt x="5914" y="90602"/>
                </a:lnTo>
                <a:lnTo>
                  <a:pt x="6429" y="92017"/>
                </a:lnTo>
                <a:lnTo>
                  <a:pt x="6943" y="93431"/>
                </a:lnTo>
                <a:lnTo>
                  <a:pt x="7457" y="94845"/>
                </a:lnTo>
                <a:lnTo>
                  <a:pt x="8582" y="97641"/>
                </a:lnTo>
                <a:lnTo>
                  <a:pt x="9771" y="100405"/>
                </a:lnTo>
                <a:lnTo>
                  <a:pt x="11024" y="103137"/>
                </a:lnTo>
                <a:lnTo>
                  <a:pt x="12310" y="105804"/>
                </a:lnTo>
                <a:lnTo>
                  <a:pt x="13628" y="108440"/>
                </a:lnTo>
                <a:lnTo>
                  <a:pt x="15010" y="111011"/>
                </a:lnTo>
                <a:lnTo>
                  <a:pt x="16424" y="113518"/>
                </a:lnTo>
                <a:lnTo>
                  <a:pt x="17870" y="115993"/>
                </a:lnTo>
                <a:lnTo>
                  <a:pt x="19349" y="118371"/>
                </a:lnTo>
                <a:lnTo>
                  <a:pt x="20827" y="120717"/>
                </a:lnTo>
                <a:lnTo>
                  <a:pt x="22338" y="122967"/>
                </a:lnTo>
                <a:lnTo>
                  <a:pt x="23848" y="125120"/>
                </a:lnTo>
                <a:lnTo>
                  <a:pt x="25359" y="127209"/>
                </a:lnTo>
                <a:lnTo>
                  <a:pt x="26869" y="129234"/>
                </a:lnTo>
                <a:lnTo>
                  <a:pt x="28380" y="131130"/>
                </a:lnTo>
                <a:lnTo>
                  <a:pt x="29890" y="132962"/>
                </a:lnTo>
                <a:lnTo>
                  <a:pt x="31369" y="134698"/>
                </a:lnTo>
                <a:lnTo>
                  <a:pt x="32815" y="136305"/>
                </a:lnTo>
                <a:lnTo>
                  <a:pt x="34229" y="137848"/>
                </a:lnTo>
                <a:lnTo>
                  <a:pt x="35643" y="139262"/>
                </a:lnTo>
                <a:lnTo>
                  <a:pt x="36993" y="140547"/>
                </a:lnTo>
                <a:lnTo>
                  <a:pt x="38279" y="141736"/>
                </a:lnTo>
                <a:lnTo>
                  <a:pt x="39564" y="142797"/>
                </a:lnTo>
                <a:lnTo>
                  <a:pt x="40754" y="143729"/>
                </a:lnTo>
                <a:lnTo>
                  <a:pt x="41911" y="144500"/>
                </a:lnTo>
                <a:lnTo>
                  <a:pt x="42457" y="144854"/>
                </a:lnTo>
                <a:lnTo>
                  <a:pt x="42971" y="145175"/>
                </a:lnTo>
                <a:lnTo>
                  <a:pt x="43389" y="145400"/>
                </a:lnTo>
                <a:lnTo>
                  <a:pt x="43775" y="145497"/>
                </a:lnTo>
                <a:lnTo>
                  <a:pt x="43968" y="145529"/>
                </a:lnTo>
                <a:lnTo>
                  <a:pt x="44353" y="145529"/>
                </a:lnTo>
                <a:lnTo>
                  <a:pt x="44514" y="145497"/>
                </a:lnTo>
                <a:lnTo>
                  <a:pt x="44835" y="145368"/>
                </a:lnTo>
                <a:lnTo>
                  <a:pt x="45157" y="145175"/>
                </a:lnTo>
                <a:lnTo>
                  <a:pt x="45446" y="144918"/>
                </a:lnTo>
                <a:lnTo>
                  <a:pt x="45735" y="144565"/>
                </a:lnTo>
                <a:lnTo>
                  <a:pt x="46024" y="144211"/>
                </a:lnTo>
                <a:lnTo>
                  <a:pt x="46282" y="143761"/>
                </a:lnTo>
                <a:lnTo>
                  <a:pt x="46539" y="143279"/>
                </a:lnTo>
                <a:lnTo>
                  <a:pt x="46796" y="142733"/>
                </a:lnTo>
                <a:lnTo>
                  <a:pt x="47278" y="141544"/>
                </a:lnTo>
                <a:lnTo>
                  <a:pt x="47760" y="140226"/>
                </a:lnTo>
                <a:lnTo>
                  <a:pt x="48306" y="138812"/>
                </a:lnTo>
                <a:lnTo>
                  <a:pt x="48853" y="137333"/>
                </a:lnTo>
                <a:lnTo>
                  <a:pt x="49463" y="135855"/>
                </a:lnTo>
                <a:lnTo>
                  <a:pt x="49785" y="135116"/>
                </a:lnTo>
                <a:lnTo>
                  <a:pt x="50138" y="134344"/>
                </a:lnTo>
                <a:lnTo>
                  <a:pt x="50524" y="133637"/>
                </a:lnTo>
                <a:lnTo>
                  <a:pt x="50910" y="132898"/>
                </a:lnTo>
                <a:lnTo>
                  <a:pt x="51328" y="132223"/>
                </a:lnTo>
                <a:lnTo>
                  <a:pt x="51777" y="131548"/>
                </a:lnTo>
                <a:lnTo>
                  <a:pt x="52260" y="130905"/>
                </a:lnTo>
                <a:lnTo>
                  <a:pt x="52774" y="130295"/>
                </a:lnTo>
                <a:lnTo>
                  <a:pt x="53320" y="129716"/>
                </a:lnTo>
                <a:lnTo>
                  <a:pt x="53899" y="129170"/>
                </a:lnTo>
                <a:lnTo>
                  <a:pt x="54445" y="128688"/>
                </a:lnTo>
                <a:lnTo>
                  <a:pt x="54959" y="128206"/>
                </a:lnTo>
                <a:lnTo>
                  <a:pt x="55441" y="127724"/>
                </a:lnTo>
                <a:lnTo>
                  <a:pt x="55891" y="127209"/>
                </a:lnTo>
                <a:lnTo>
                  <a:pt x="56277" y="126695"/>
                </a:lnTo>
                <a:lnTo>
                  <a:pt x="56631" y="126181"/>
                </a:lnTo>
                <a:lnTo>
                  <a:pt x="56952" y="125667"/>
                </a:lnTo>
                <a:lnTo>
                  <a:pt x="57241" y="125152"/>
                </a:lnTo>
                <a:lnTo>
                  <a:pt x="57466" y="124606"/>
                </a:lnTo>
                <a:lnTo>
                  <a:pt x="57627" y="124092"/>
                </a:lnTo>
                <a:lnTo>
                  <a:pt x="57755" y="123545"/>
                </a:lnTo>
                <a:lnTo>
                  <a:pt x="57820" y="123031"/>
                </a:lnTo>
                <a:lnTo>
                  <a:pt x="57820" y="122485"/>
                </a:lnTo>
                <a:lnTo>
                  <a:pt x="57788" y="121938"/>
                </a:lnTo>
                <a:lnTo>
                  <a:pt x="57659" y="121424"/>
                </a:lnTo>
                <a:lnTo>
                  <a:pt x="57466" y="120878"/>
                </a:lnTo>
                <a:lnTo>
                  <a:pt x="57113" y="119978"/>
                </a:lnTo>
                <a:lnTo>
                  <a:pt x="56663" y="118982"/>
                </a:lnTo>
                <a:lnTo>
                  <a:pt x="55570" y="116700"/>
                </a:lnTo>
                <a:lnTo>
                  <a:pt x="54220" y="114032"/>
                </a:lnTo>
                <a:lnTo>
                  <a:pt x="52710" y="111075"/>
                </a:lnTo>
                <a:lnTo>
                  <a:pt x="49238" y="104358"/>
                </a:lnTo>
                <a:lnTo>
                  <a:pt x="47374" y="100726"/>
                </a:lnTo>
                <a:lnTo>
                  <a:pt x="45446" y="96934"/>
                </a:lnTo>
                <a:lnTo>
                  <a:pt x="43550" y="93045"/>
                </a:lnTo>
                <a:lnTo>
                  <a:pt x="41653" y="89124"/>
                </a:lnTo>
                <a:lnTo>
                  <a:pt x="40754" y="87163"/>
                </a:lnTo>
                <a:lnTo>
                  <a:pt x="39886" y="85171"/>
                </a:lnTo>
                <a:lnTo>
                  <a:pt x="39018" y="83210"/>
                </a:lnTo>
                <a:lnTo>
                  <a:pt x="38182" y="81282"/>
                </a:lnTo>
                <a:lnTo>
                  <a:pt x="37411" y="79354"/>
                </a:lnTo>
                <a:lnTo>
                  <a:pt x="36672" y="77457"/>
                </a:lnTo>
                <a:lnTo>
                  <a:pt x="35997" y="75593"/>
                </a:lnTo>
                <a:lnTo>
                  <a:pt x="35354" y="73729"/>
                </a:lnTo>
                <a:lnTo>
                  <a:pt x="34776" y="71961"/>
                </a:lnTo>
                <a:lnTo>
                  <a:pt x="34261" y="70194"/>
                </a:lnTo>
                <a:lnTo>
                  <a:pt x="33811" y="68490"/>
                </a:lnTo>
                <a:lnTo>
                  <a:pt x="33458" y="66883"/>
                </a:lnTo>
                <a:lnTo>
                  <a:pt x="33201" y="65598"/>
                </a:lnTo>
                <a:lnTo>
                  <a:pt x="33040" y="64312"/>
                </a:lnTo>
                <a:lnTo>
                  <a:pt x="32879" y="62962"/>
                </a:lnTo>
                <a:lnTo>
                  <a:pt x="32783" y="61580"/>
                </a:lnTo>
                <a:lnTo>
                  <a:pt x="32719" y="60166"/>
                </a:lnTo>
                <a:lnTo>
                  <a:pt x="32687" y="58752"/>
                </a:lnTo>
                <a:lnTo>
                  <a:pt x="32687" y="57274"/>
                </a:lnTo>
                <a:lnTo>
                  <a:pt x="32719" y="55795"/>
                </a:lnTo>
                <a:lnTo>
                  <a:pt x="32783" y="54285"/>
                </a:lnTo>
                <a:lnTo>
                  <a:pt x="32879" y="52742"/>
                </a:lnTo>
                <a:lnTo>
                  <a:pt x="33008" y="51199"/>
                </a:lnTo>
                <a:lnTo>
                  <a:pt x="33169" y="49657"/>
                </a:lnTo>
                <a:lnTo>
                  <a:pt x="33329" y="48082"/>
                </a:lnTo>
                <a:lnTo>
                  <a:pt x="33522" y="46507"/>
                </a:lnTo>
                <a:lnTo>
                  <a:pt x="33972" y="43389"/>
                </a:lnTo>
                <a:lnTo>
                  <a:pt x="34454" y="40240"/>
                </a:lnTo>
                <a:lnTo>
                  <a:pt x="34968" y="37154"/>
                </a:lnTo>
                <a:lnTo>
                  <a:pt x="35515" y="34133"/>
                </a:lnTo>
                <a:lnTo>
                  <a:pt x="36093" y="31208"/>
                </a:lnTo>
                <a:lnTo>
                  <a:pt x="37154" y="25680"/>
                </a:lnTo>
                <a:lnTo>
                  <a:pt x="37604" y="23141"/>
                </a:lnTo>
                <a:lnTo>
                  <a:pt x="38022" y="20795"/>
                </a:lnTo>
                <a:lnTo>
                  <a:pt x="38247" y="19478"/>
                </a:lnTo>
                <a:lnTo>
                  <a:pt x="38407" y="18256"/>
                </a:lnTo>
                <a:lnTo>
                  <a:pt x="38568" y="17131"/>
                </a:lnTo>
                <a:lnTo>
                  <a:pt x="38665" y="16071"/>
                </a:lnTo>
                <a:lnTo>
                  <a:pt x="38729" y="15107"/>
                </a:lnTo>
                <a:lnTo>
                  <a:pt x="38761" y="14271"/>
                </a:lnTo>
                <a:lnTo>
                  <a:pt x="38729" y="13500"/>
                </a:lnTo>
                <a:lnTo>
                  <a:pt x="38632" y="12889"/>
                </a:lnTo>
                <a:lnTo>
                  <a:pt x="38536" y="12568"/>
                </a:lnTo>
                <a:lnTo>
                  <a:pt x="38407" y="12246"/>
                </a:lnTo>
                <a:lnTo>
                  <a:pt x="38247" y="11925"/>
                </a:lnTo>
                <a:lnTo>
                  <a:pt x="38022" y="11603"/>
                </a:lnTo>
                <a:lnTo>
                  <a:pt x="37765" y="11314"/>
                </a:lnTo>
                <a:lnTo>
                  <a:pt x="37475" y="10993"/>
                </a:lnTo>
                <a:lnTo>
                  <a:pt x="37122" y="10703"/>
                </a:lnTo>
                <a:lnTo>
                  <a:pt x="36768" y="10382"/>
                </a:lnTo>
                <a:lnTo>
                  <a:pt x="36350" y="10093"/>
                </a:lnTo>
                <a:lnTo>
                  <a:pt x="35901" y="9771"/>
                </a:lnTo>
                <a:lnTo>
                  <a:pt x="34904" y="9193"/>
                </a:lnTo>
                <a:lnTo>
                  <a:pt x="33811" y="8582"/>
                </a:lnTo>
                <a:lnTo>
                  <a:pt x="32590" y="8004"/>
                </a:lnTo>
                <a:lnTo>
                  <a:pt x="31305" y="7457"/>
                </a:lnTo>
                <a:lnTo>
                  <a:pt x="29923" y="6911"/>
                </a:lnTo>
                <a:lnTo>
                  <a:pt x="28476" y="6365"/>
                </a:lnTo>
                <a:lnTo>
                  <a:pt x="26966" y="5850"/>
                </a:lnTo>
                <a:lnTo>
                  <a:pt x="25391" y="5336"/>
                </a:lnTo>
                <a:lnTo>
                  <a:pt x="23816" y="4854"/>
                </a:lnTo>
                <a:lnTo>
                  <a:pt x="22209" y="4372"/>
                </a:lnTo>
                <a:lnTo>
                  <a:pt x="20602" y="3922"/>
                </a:lnTo>
                <a:lnTo>
                  <a:pt x="17388" y="3054"/>
                </a:lnTo>
                <a:lnTo>
                  <a:pt x="14271" y="2315"/>
                </a:lnTo>
                <a:lnTo>
                  <a:pt x="11378" y="1640"/>
                </a:lnTo>
                <a:lnTo>
                  <a:pt x="8807" y="1062"/>
                </a:lnTo>
                <a:lnTo>
                  <a:pt x="6621" y="612"/>
                </a:lnTo>
                <a:lnTo>
                  <a:pt x="4950" y="290"/>
                </a:lnTo>
                <a:lnTo>
                  <a:pt x="3504" y="1"/>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4" name="Google Shape;5384;p38"/>
          <p:cNvSpPr/>
          <p:nvPr/>
        </p:nvSpPr>
        <p:spPr>
          <a:xfrm>
            <a:off x="1250991" y="1136252"/>
            <a:ext cx="268863" cy="676710"/>
          </a:xfrm>
          <a:custGeom>
            <a:avLst/>
            <a:gdLst/>
            <a:ahLst/>
            <a:cxnLst/>
            <a:rect l="l" t="t" r="r" b="b"/>
            <a:pathLst>
              <a:path w="57820" h="145529" fill="none" extrusionOk="0">
                <a:moveTo>
                  <a:pt x="38632" y="12889"/>
                </a:moveTo>
                <a:lnTo>
                  <a:pt x="38632" y="12889"/>
                </a:lnTo>
                <a:lnTo>
                  <a:pt x="38729" y="13500"/>
                </a:lnTo>
                <a:lnTo>
                  <a:pt x="38761" y="14271"/>
                </a:lnTo>
                <a:lnTo>
                  <a:pt x="38729" y="15107"/>
                </a:lnTo>
                <a:lnTo>
                  <a:pt x="38665" y="16071"/>
                </a:lnTo>
                <a:lnTo>
                  <a:pt x="38568" y="17131"/>
                </a:lnTo>
                <a:lnTo>
                  <a:pt x="38407" y="18256"/>
                </a:lnTo>
                <a:lnTo>
                  <a:pt x="38247" y="19478"/>
                </a:lnTo>
                <a:lnTo>
                  <a:pt x="38022" y="20795"/>
                </a:lnTo>
                <a:lnTo>
                  <a:pt x="38022" y="20795"/>
                </a:lnTo>
                <a:lnTo>
                  <a:pt x="37604" y="23141"/>
                </a:lnTo>
                <a:lnTo>
                  <a:pt x="37154" y="25680"/>
                </a:lnTo>
                <a:lnTo>
                  <a:pt x="36093" y="31208"/>
                </a:lnTo>
                <a:lnTo>
                  <a:pt x="35515" y="34133"/>
                </a:lnTo>
                <a:lnTo>
                  <a:pt x="34968" y="37154"/>
                </a:lnTo>
                <a:lnTo>
                  <a:pt x="34454" y="40240"/>
                </a:lnTo>
                <a:lnTo>
                  <a:pt x="33972" y="43389"/>
                </a:lnTo>
                <a:lnTo>
                  <a:pt x="33522" y="46507"/>
                </a:lnTo>
                <a:lnTo>
                  <a:pt x="33329" y="48082"/>
                </a:lnTo>
                <a:lnTo>
                  <a:pt x="33169" y="49657"/>
                </a:lnTo>
                <a:lnTo>
                  <a:pt x="33008" y="51199"/>
                </a:lnTo>
                <a:lnTo>
                  <a:pt x="32879" y="52742"/>
                </a:lnTo>
                <a:lnTo>
                  <a:pt x="32783" y="54285"/>
                </a:lnTo>
                <a:lnTo>
                  <a:pt x="32719" y="55795"/>
                </a:lnTo>
                <a:lnTo>
                  <a:pt x="32687" y="57274"/>
                </a:lnTo>
                <a:lnTo>
                  <a:pt x="32687" y="58752"/>
                </a:lnTo>
                <a:lnTo>
                  <a:pt x="32719" y="60166"/>
                </a:lnTo>
                <a:lnTo>
                  <a:pt x="32783" y="61580"/>
                </a:lnTo>
                <a:lnTo>
                  <a:pt x="32879" y="62962"/>
                </a:lnTo>
                <a:lnTo>
                  <a:pt x="33040" y="64312"/>
                </a:lnTo>
                <a:lnTo>
                  <a:pt x="33201" y="65598"/>
                </a:lnTo>
                <a:lnTo>
                  <a:pt x="33458" y="66883"/>
                </a:lnTo>
                <a:lnTo>
                  <a:pt x="33458" y="66883"/>
                </a:lnTo>
                <a:lnTo>
                  <a:pt x="33811" y="68490"/>
                </a:lnTo>
                <a:lnTo>
                  <a:pt x="34261" y="70194"/>
                </a:lnTo>
                <a:lnTo>
                  <a:pt x="34776" y="71961"/>
                </a:lnTo>
                <a:lnTo>
                  <a:pt x="35354" y="73729"/>
                </a:lnTo>
                <a:lnTo>
                  <a:pt x="35997" y="75593"/>
                </a:lnTo>
                <a:lnTo>
                  <a:pt x="36672" y="77457"/>
                </a:lnTo>
                <a:lnTo>
                  <a:pt x="37411" y="79354"/>
                </a:lnTo>
                <a:lnTo>
                  <a:pt x="38182" y="81282"/>
                </a:lnTo>
                <a:lnTo>
                  <a:pt x="39018" y="83210"/>
                </a:lnTo>
                <a:lnTo>
                  <a:pt x="39886" y="85171"/>
                </a:lnTo>
                <a:lnTo>
                  <a:pt x="40754" y="87163"/>
                </a:lnTo>
                <a:lnTo>
                  <a:pt x="41653" y="89124"/>
                </a:lnTo>
                <a:lnTo>
                  <a:pt x="43550" y="93045"/>
                </a:lnTo>
                <a:lnTo>
                  <a:pt x="45446" y="96934"/>
                </a:lnTo>
                <a:lnTo>
                  <a:pt x="47374" y="100726"/>
                </a:lnTo>
                <a:lnTo>
                  <a:pt x="49238" y="104358"/>
                </a:lnTo>
                <a:lnTo>
                  <a:pt x="52710" y="111075"/>
                </a:lnTo>
                <a:lnTo>
                  <a:pt x="54220" y="114032"/>
                </a:lnTo>
                <a:lnTo>
                  <a:pt x="55570" y="116700"/>
                </a:lnTo>
                <a:lnTo>
                  <a:pt x="56663" y="118982"/>
                </a:lnTo>
                <a:lnTo>
                  <a:pt x="57113" y="119978"/>
                </a:lnTo>
                <a:lnTo>
                  <a:pt x="57466" y="120878"/>
                </a:lnTo>
                <a:lnTo>
                  <a:pt x="57466" y="120878"/>
                </a:lnTo>
                <a:lnTo>
                  <a:pt x="57659" y="121424"/>
                </a:lnTo>
                <a:lnTo>
                  <a:pt x="57788" y="121938"/>
                </a:lnTo>
                <a:lnTo>
                  <a:pt x="57820" y="122485"/>
                </a:lnTo>
                <a:lnTo>
                  <a:pt x="57820" y="123031"/>
                </a:lnTo>
                <a:lnTo>
                  <a:pt x="57755" y="123545"/>
                </a:lnTo>
                <a:lnTo>
                  <a:pt x="57627" y="124092"/>
                </a:lnTo>
                <a:lnTo>
                  <a:pt x="57466" y="124606"/>
                </a:lnTo>
                <a:lnTo>
                  <a:pt x="57241" y="125152"/>
                </a:lnTo>
                <a:lnTo>
                  <a:pt x="56952" y="125667"/>
                </a:lnTo>
                <a:lnTo>
                  <a:pt x="56631" y="126181"/>
                </a:lnTo>
                <a:lnTo>
                  <a:pt x="56277" y="126695"/>
                </a:lnTo>
                <a:lnTo>
                  <a:pt x="55891" y="127209"/>
                </a:lnTo>
                <a:lnTo>
                  <a:pt x="55441" y="127724"/>
                </a:lnTo>
                <a:lnTo>
                  <a:pt x="54959" y="128206"/>
                </a:lnTo>
                <a:lnTo>
                  <a:pt x="54445" y="128688"/>
                </a:lnTo>
                <a:lnTo>
                  <a:pt x="53899" y="129170"/>
                </a:lnTo>
                <a:lnTo>
                  <a:pt x="53899" y="129170"/>
                </a:lnTo>
                <a:lnTo>
                  <a:pt x="53320" y="129716"/>
                </a:lnTo>
                <a:lnTo>
                  <a:pt x="52774" y="130295"/>
                </a:lnTo>
                <a:lnTo>
                  <a:pt x="52260" y="130905"/>
                </a:lnTo>
                <a:lnTo>
                  <a:pt x="51777" y="131548"/>
                </a:lnTo>
                <a:lnTo>
                  <a:pt x="51328" y="132223"/>
                </a:lnTo>
                <a:lnTo>
                  <a:pt x="50910" y="132898"/>
                </a:lnTo>
                <a:lnTo>
                  <a:pt x="50524" y="133637"/>
                </a:lnTo>
                <a:lnTo>
                  <a:pt x="50138" y="134344"/>
                </a:lnTo>
                <a:lnTo>
                  <a:pt x="49785" y="135116"/>
                </a:lnTo>
                <a:lnTo>
                  <a:pt x="49463" y="135855"/>
                </a:lnTo>
                <a:lnTo>
                  <a:pt x="48853" y="137333"/>
                </a:lnTo>
                <a:lnTo>
                  <a:pt x="48306" y="138812"/>
                </a:lnTo>
                <a:lnTo>
                  <a:pt x="47760" y="140226"/>
                </a:lnTo>
                <a:lnTo>
                  <a:pt x="47278" y="141544"/>
                </a:lnTo>
                <a:lnTo>
                  <a:pt x="46796" y="142733"/>
                </a:lnTo>
                <a:lnTo>
                  <a:pt x="46539" y="143279"/>
                </a:lnTo>
                <a:lnTo>
                  <a:pt x="46282" y="143761"/>
                </a:lnTo>
                <a:lnTo>
                  <a:pt x="46024" y="144211"/>
                </a:lnTo>
                <a:lnTo>
                  <a:pt x="45735" y="144565"/>
                </a:lnTo>
                <a:lnTo>
                  <a:pt x="45446" y="144918"/>
                </a:lnTo>
                <a:lnTo>
                  <a:pt x="45157" y="145175"/>
                </a:lnTo>
                <a:lnTo>
                  <a:pt x="44835" y="145368"/>
                </a:lnTo>
                <a:lnTo>
                  <a:pt x="44514" y="145497"/>
                </a:lnTo>
                <a:lnTo>
                  <a:pt x="44353" y="145529"/>
                </a:lnTo>
                <a:lnTo>
                  <a:pt x="44160" y="145529"/>
                </a:lnTo>
                <a:lnTo>
                  <a:pt x="43968" y="145529"/>
                </a:lnTo>
                <a:lnTo>
                  <a:pt x="43775" y="145497"/>
                </a:lnTo>
                <a:lnTo>
                  <a:pt x="43389" y="145400"/>
                </a:lnTo>
                <a:lnTo>
                  <a:pt x="42971" y="145175"/>
                </a:lnTo>
                <a:lnTo>
                  <a:pt x="42971" y="145175"/>
                </a:lnTo>
                <a:lnTo>
                  <a:pt x="42457" y="144854"/>
                </a:lnTo>
                <a:lnTo>
                  <a:pt x="41911" y="144500"/>
                </a:lnTo>
                <a:lnTo>
                  <a:pt x="40754" y="143729"/>
                </a:lnTo>
                <a:lnTo>
                  <a:pt x="39564" y="142797"/>
                </a:lnTo>
                <a:lnTo>
                  <a:pt x="38279" y="141736"/>
                </a:lnTo>
                <a:lnTo>
                  <a:pt x="36993" y="140547"/>
                </a:lnTo>
                <a:lnTo>
                  <a:pt x="35643" y="139262"/>
                </a:lnTo>
                <a:lnTo>
                  <a:pt x="34229" y="137848"/>
                </a:lnTo>
                <a:lnTo>
                  <a:pt x="32815" y="136305"/>
                </a:lnTo>
                <a:lnTo>
                  <a:pt x="31369" y="134698"/>
                </a:lnTo>
                <a:lnTo>
                  <a:pt x="29890" y="132962"/>
                </a:lnTo>
                <a:lnTo>
                  <a:pt x="28380" y="131130"/>
                </a:lnTo>
                <a:lnTo>
                  <a:pt x="26869" y="129234"/>
                </a:lnTo>
                <a:lnTo>
                  <a:pt x="25359" y="127209"/>
                </a:lnTo>
                <a:lnTo>
                  <a:pt x="23848" y="125120"/>
                </a:lnTo>
                <a:lnTo>
                  <a:pt x="22338" y="122967"/>
                </a:lnTo>
                <a:lnTo>
                  <a:pt x="20827" y="120717"/>
                </a:lnTo>
                <a:lnTo>
                  <a:pt x="19349" y="118371"/>
                </a:lnTo>
                <a:lnTo>
                  <a:pt x="17870" y="115993"/>
                </a:lnTo>
                <a:lnTo>
                  <a:pt x="16424" y="113518"/>
                </a:lnTo>
                <a:lnTo>
                  <a:pt x="15010" y="111011"/>
                </a:lnTo>
                <a:lnTo>
                  <a:pt x="13628" y="108440"/>
                </a:lnTo>
                <a:lnTo>
                  <a:pt x="12310" y="105804"/>
                </a:lnTo>
                <a:lnTo>
                  <a:pt x="11024" y="103137"/>
                </a:lnTo>
                <a:lnTo>
                  <a:pt x="9771" y="100405"/>
                </a:lnTo>
                <a:lnTo>
                  <a:pt x="8582" y="97641"/>
                </a:lnTo>
                <a:lnTo>
                  <a:pt x="7457" y="94845"/>
                </a:lnTo>
                <a:lnTo>
                  <a:pt x="6943" y="93431"/>
                </a:lnTo>
                <a:lnTo>
                  <a:pt x="6429" y="92017"/>
                </a:lnTo>
                <a:lnTo>
                  <a:pt x="5914" y="90602"/>
                </a:lnTo>
                <a:lnTo>
                  <a:pt x="5432" y="89156"/>
                </a:lnTo>
                <a:lnTo>
                  <a:pt x="4982" y="87710"/>
                </a:lnTo>
                <a:lnTo>
                  <a:pt x="4532" y="86264"/>
                </a:lnTo>
                <a:lnTo>
                  <a:pt x="4114" y="84817"/>
                </a:lnTo>
                <a:lnTo>
                  <a:pt x="3729" y="83371"/>
                </a:lnTo>
                <a:lnTo>
                  <a:pt x="3343" y="81893"/>
                </a:lnTo>
                <a:lnTo>
                  <a:pt x="2990" y="80446"/>
                </a:lnTo>
                <a:lnTo>
                  <a:pt x="2668" y="78968"/>
                </a:lnTo>
                <a:lnTo>
                  <a:pt x="2379" y="77522"/>
                </a:lnTo>
                <a:lnTo>
                  <a:pt x="2379" y="77522"/>
                </a:lnTo>
                <a:lnTo>
                  <a:pt x="2090" y="76043"/>
                </a:lnTo>
                <a:lnTo>
                  <a:pt x="1833" y="74597"/>
                </a:lnTo>
                <a:lnTo>
                  <a:pt x="1350" y="71672"/>
                </a:lnTo>
                <a:lnTo>
                  <a:pt x="965" y="68780"/>
                </a:lnTo>
                <a:lnTo>
                  <a:pt x="676" y="65919"/>
                </a:lnTo>
                <a:lnTo>
                  <a:pt x="418" y="63091"/>
                </a:lnTo>
                <a:lnTo>
                  <a:pt x="226" y="60263"/>
                </a:lnTo>
                <a:lnTo>
                  <a:pt x="97" y="57499"/>
                </a:lnTo>
                <a:lnTo>
                  <a:pt x="33" y="54735"/>
                </a:lnTo>
                <a:lnTo>
                  <a:pt x="1" y="52003"/>
                </a:lnTo>
                <a:lnTo>
                  <a:pt x="33" y="49303"/>
                </a:lnTo>
                <a:lnTo>
                  <a:pt x="97" y="46635"/>
                </a:lnTo>
                <a:lnTo>
                  <a:pt x="226" y="44000"/>
                </a:lnTo>
                <a:lnTo>
                  <a:pt x="354" y="41397"/>
                </a:lnTo>
                <a:lnTo>
                  <a:pt x="515" y="38858"/>
                </a:lnTo>
                <a:lnTo>
                  <a:pt x="708" y="36319"/>
                </a:lnTo>
                <a:lnTo>
                  <a:pt x="901" y="33844"/>
                </a:lnTo>
                <a:lnTo>
                  <a:pt x="1383" y="28959"/>
                </a:lnTo>
                <a:lnTo>
                  <a:pt x="1865" y="24266"/>
                </a:lnTo>
                <a:lnTo>
                  <a:pt x="2347" y="19735"/>
                </a:lnTo>
                <a:lnTo>
                  <a:pt x="2797" y="15396"/>
                </a:lnTo>
                <a:lnTo>
                  <a:pt x="2990" y="13275"/>
                </a:lnTo>
                <a:lnTo>
                  <a:pt x="3150" y="11250"/>
                </a:lnTo>
                <a:lnTo>
                  <a:pt x="3311" y="9225"/>
                </a:lnTo>
                <a:lnTo>
                  <a:pt x="3440" y="7297"/>
                </a:lnTo>
                <a:lnTo>
                  <a:pt x="3504" y="5368"/>
                </a:lnTo>
                <a:lnTo>
                  <a:pt x="3568" y="3536"/>
                </a:lnTo>
                <a:lnTo>
                  <a:pt x="3536" y="1736"/>
                </a:lnTo>
                <a:lnTo>
                  <a:pt x="3504" y="1"/>
                </a:lnTo>
                <a:lnTo>
                  <a:pt x="3504" y="1"/>
                </a:lnTo>
                <a:lnTo>
                  <a:pt x="4950" y="290"/>
                </a:lnTo>
                <a:lnTo>
                  <a:pt x="6621" y="612"/>
                </a:lnTo>
                <a:lnTo>
                  <a:pt x="8807" y="1062"/>
                </a:lnTo>
                <a:lnTo>
                  <a:pt x="11378" y="1640"/>
                </a:lnTo>
                <a:lnTo>
                  <a:pt x="14271" y="2315"/>
                </a:lnTo>
                <a:lnTo>
                  <a:pt x="17388" y="3054"/>
                </a:lnTo>
                <a:lnTo>
                  <a:pt x="20602" y="3922"/>
                </a:lnTo>
                <a:lnTo>
                  <a:pt x="22209" y="4372"/>
                </a:lnTo>
                <a:lnTo>
                  <a:pt x="23816" y="4854"/>
                </a:lnTo>
                <a:lnTo>
                  <a:pt x="25391" y="5336"/>
                </a:lnTo>
                <a:lnTo>
                  <a:pt x="26966" y="5850"/>
                </a:lnTo>
                <a:lnTo>
                  <a:pt x="28476" y="6365"/>
                </a:lnTo>
                <a:lnTo>
                  <a:pt x="29923" y="6911"/>
                </a:lnTo>
                <a:lnTo>
                  <a:pt x="31305" y="7457"/>
                </a:lnTo>
                <a:lnTo>
                  <a:pt x="32590" y="8004"/>
                </a:lnTo>
                <a:lnTo>
                  <a:pt x="33811" y="8582"/>
                </a:lnTo>
                <a:lnTo>
                  <a:pt x="34904" y="9193"/>
                </a:lnTo>
                <a:lnTo>
                  <a:pt x="35901" y="9771"/>
                </a:lnTo>
                <a:lnTo>
                  <a:pt x="36350" y="10093"/>
                </a:lnTo>
                <a:lnTo>
                  <a:pt x="36768" y="10382"/>
                </a:lnTo>
                <a:lnTo>
                  <a:pt x="37122" y="10703"/>
                </a:lnTo>
                <a:lnTo>
                  <a:pt x="37475" y="10993"/>
                </a:lnTo>
                <a:lnTo>
                  <a:pt x="37765" y="11314"/>
                </a:lnTo>
                <a:lnTo>
                  <a:pt x="38022" y="11603"/>
                </a:lnTo>
                <a:lnTo>
                  <a:pt x="38247" y="11925"/>
                </a:lnTo>
                <a:lnTo>
                  <a:pt x="38407" y="12246"/>
                </a:lnTo>
                <a:lnTo>
                  <a:pt x="38536" y="12568"/>
                </a:lnTo>
                <a:lnTo>
                  <a:pt x="38632" y="1288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5" name="Google Shape;5385;p38"/>
          <p:cNvSpPr/>
          <p:nvPr/>
        </p:nvSpPr>
        <p:spPr>
          <a:xfrm>
            <a:off x="1399045" y="1561298"/>
            <a:ext cx="282315" cy="285901"/>
          </a:xfrm>
          <a:custGeom>
            <a:avLst/>
            <a:gdLst/>
            <a:ahLst/>
            <a:cxnLst/>
            <a:rect l="l" t="t" r="r" b="b"/>
            <a:pathLst>
              <a:path w="60713" h="61484" extrusionOk="0">
                <a:moveTo>
                  <a:pt x="24491" y="0"/>
                </a:moveTo>
                <a:lnTo>
                  <a:pt x="23591" y="64"/>
                </a:lnTo>
                <a:lnTo>
                  <a:pt x="22756" y="161"/>
                </a:lnTo>
                <a:lnTo>
                  <a:pt x="21888" y="289"/>
                </a:lnTo>
                <a:lnTo>
                  <a:pt x="21052" y="450"/>
                </a:lnTo>
                <a:lnTo>
                  <a:pt x="20249" y="675"/>
                </a:lnTo>
                <a:lnTo>
                  <a:pt x="19478" y="964"/>
                </a:lnTo>
                <a:lnTo>
                  <a:pt x="18738" y="1286"/>
                </a:lnTo>
                <a:lnTo>
                  <a:pt x="17999" y="1639"/>
                </a:lnTo>
                <a:lnTo>
                  <a:pt x="17292" y="2057"/>
                </a:lnTo>
                <a:lnTo>
                  <a:pt x="16617" y="2507"/>
                </a:lnTo>
                <a:lnTo>
                  <a:pt x="15974" y="3021"/>
                </a:lnTo>
                <a:lnTo>
                  <a:pt x="15364" y="3600"/>
                </a:lnTo>
                <a:lnTo>
                  <a:pt x="13692" y="5239"/>
                </a:lnTo>
                <a:lnTo>
                  <a:pt x="13564" y="5399"/>
                </a:lnTo>
                <a:lnTo>
                  <a:pt x="12632" y="6364"/>
                </a:lnTo>
                <a:lnTo>
                  <a:pt x="11764" y="7328"/>
                </a:lnTo>
                <a:lnTo>
                  <a:pt x="10896" y="8260"/>
                </a:lnTo>
                <a:lnTo>
                  <a:pt x="10093" y="9192"/>
                </a:lnTo>
                <a:lnTo>
                  <a:pt x="9321" y="10156"/>
                </a:lnTo>
                <a:lnTo>
                  <a:pt x="8550" y="11056"/>
                </a:lnTo>
                <a:lnTo>
                  <a:pt x="7843" y="11988"/>
                </a:lnTo>
                <a:lnTo>
                  <a:pt x="7168" y="12920"/>
                </a:lnTo>
                <a:lnTo>
                  <a:pt x="6525" y="13820"/>
                </a:lnTo>
                <a:lnTo>
                  <a:pt x="5882" y="14752"/>
                </a:lnTo>
                <a:lnTo>
                  <a:pt x="5304" y="15652"/>
                </a:lnTo>
                <a:lnTo>
                  <a:pt x="4758" y="16552"/>
                </a:lnTo>
                <a:lnTo>
                  <a:pt x="4243" y="17420"/>
                </a:lnTo>
                <a:lnTo>
                  <a:pt x="3761" y="18320"/>
                </a:lnTo>
                <a:lnTo>
                  <a:pt x="3279" y="19187"/>
                </a:lnTo>
                <a:lnTo>
                  <a:pt x="2861" y="20055"/>
                </a:lnTo>
                <a:lnTo>
                  <a:pt x="2379" y="21116"/>
                </a:lnTo>
                <a:lnTo>
                  <a:pt x="1961" y="22144"/>
                </a:lnTo>
                <a:lnTo>
                  <a:pt x="1576" y="23173"/>
                </a:lnTo>
                <a:lnTo>
                  <a:pt x="1222" y="24201"/>
                </a:lnTo>
                <a:lnTo>
                  <a:pt x="933" y="25197"/>
                </a:lnTo>
                <a:lnTo>
                  <a:pt x="676" y="26194"/>
                </a:lnTo>
                <a:lnTo>
                  <a:pt x="451" y="27190"/>
                </a:lnTo>
                <a:lnTo>
                  <a:pt x="290" y="28186"/>
                </a:lnTo>
                <a:lnTo>
                  <a:pt x="162" y="29183"/>
                </a:lnTo>
                <a:lnTo>
                  <a:pt x="65" y="30147"/>
                </a:lnTo>
                <a:lnTo>
                  <a:pt x="1" y="31111"/>
                </a:lnTo>
                <a:lnTo>
                  <a:pt x="1" y="32075"/>
                </a:lnTo>
                <a:lnTo>
                  <a:pt x="1" y="33040"/>
                </a:lnTo>
                <a:lnTo>
                  <a:pt x="65" y="33972"/>
                </a:lnTo>
                <a:lnTo>
                  <a:pt x="194" y="34904"/>
                </a:lnTo>
                <a:lnTo>
                  <a:pt x="322" y="35836"/>
                </a:lnTo>
                <a:lnTo>
                  <a:pt x="515" y="36768"/>
                </a:lnTo>
                <a:lnTo>
                  <a:pt x="708" y="37700"/>
                </a:lnTo>
                <a:lnTo>
                  <a:pt x="965" y="38600"/>
                </a:lnTo>
                <a:lnTo>
                  <a:pt x="1254" y="39532"/>
                </a:lnTo>
                <a:lnTo>
                  <a:pt x="1576" y="40432"/>
                </a:lnTo>
                <a:lnTo>
                  <a:pt x="1961" y="41332"/>
                </a:lnTo>
                <a:lnTo>
                  <a:pt x="2347" y="42231"/>
                </a:lnTo>
                <a:lnTo>
                  <a:pt x="2765" y="43099"/>
                </a:lnTo>
                <a:lnTo>
                  <a:pt x="3247" y="43967"/>
                </a:lnTo>
                <a:lnTo>
                  <a:pt x="3729" y="44867"/>
                </a:lnTo>
                <a:lnTo>
                  <a:pt x="4275" y="45735"/>
                </a:lnTo>
                <a:lnTo>
                  <a:pt x="4854" y="46570"/>
                </a:lnTo>
                <a:lnTo>
                  <a:pt x="5433" y="47438"/>
                </a:lnTo>
                <a:lnTo>
                  <a:pt x="6075" y="48306"/>
                </a:lnTo>
                <a:lnTo>
                  <a:pt x="6718" y="49141"/>
                </a:lnTo>
                <a:lnTo>
                  <a:pt x="7425" y="49977"/>
                </a:lnTo>
                <a:lnTo>
                  <a:pt x="8293" y="50973"/>
                </a:lnTo>
                <a:lnTo>
                  <a:pt x="9225" y="51938"/>
                </a:lnTo>
                <a:lnTo>
                  <a:pt x="10157" y="52870"/>
                </a:lnTo>
                <a:lnTo>
                  <a:pt x="11121" y="53737"/>
                </a:lnTo>
                <a:lnTo>
                  <a:pt x="11764" y="54284"/>
                </a:lnTo>
                <a:lnTo>
                  <a:pt x="12375" y="54798"/>
                </a:lnTo>
                <a:lnTo>
                  <a:pt x="13050" y="55312"/>
                </a:lnTo>
                <a:lnTo>
                  <a:pt x="13692" y="55794"/>
                </a:lnTo>
                <a:lnTo>
                  <a:pt x="14367" y="56276"/>
                </a:lnTo>
                <a:lnTo>
                  <a:pt x="15042" y="56726"/>
                </a:lnTo>
                <a:lnTo>
                  <a:pt x="15717" y="57144"/>
                </a:lnTo>
                <a:lnTo>
                  <a:pt x="16424" y="57562"/>
                </a:lnTo>
                <a:lnTo>
                  <a:pt x="17131" y="57948"/>
                </a:lnTo>
                <a:lnTo>
                  <a:pt x="17838" y="58333"/>
                </a:lnTo>
                <a:lnTo>
                  <a:pt x="18578" y="58687"/>
                </a:lnTo>
                <a:lnTo>
                  <a:pt x="19317" y="59008"/>
                </a:lnTo>
                <a:lnTo>
                  <a:pt x="20056" y="59330"/>
                </a:lnTo>
                <a:lnTo>
                  <a:pt x="20795" y="59619"/>
                </a:lnTo>
                <a:lnTo>
                  <a:pt x="21534" y="59908"/>
                </a:lnTo>
                <a:lnTo>
                  <a:pt x="22306" y="60165"/>
                </a:lnTo>
                <a:lnTo>
                  <a:pt x="23591" y="60519"/>
                </a:lnTo>
                <a:lnTo>
                  <a:pt x="24877" y="60840"/>
                </a:lnTo>
                <a:lnTo>
                  <a:pt x="26195" y="61097"/>
                </a:lnTo>
                <a:lnTo>
                  <a:pt x="27545" y="61290"/>
                </a:lnTo>
                <a:lnTo>
                  <a:pt x="28894" y="61419"/>
                </a:lnTo>
                <a:lnTo>
                  <a:pt x="30244" y="61483"/>
                </a:lnTo>
                <a:lnTo>
                  <a:pt x="31626" y="61483"/>
                </a:lnTo>
                <a:lnTo>
                  <a:pt x="33040" y="61419"/>
                </a:lnTo>
                <a:lnTo>
                  <a:pt x="34358" y="61290"/>
                </a:lnTo>
                <a:lnTo>
                  <a:pt x="35708" y="61097"/>
                </a:lnTo>
                <a:lnTo>
                  <a:pt x="37090" y="60872"/>
                </a:lnTo>
                <a:lnTo>
                  <a:pt x="38440" y="60551"/>
                </a:lnTo>
                <a:lnTo>
                  <a:pt x="39822" y="60165"/>
                </a:lnTo>
                <a:lnTo>
                  <a:pt x="41204" y="59715"/>
                </a:lnTo>
                <a:lnTo>
                  <a:pt x="42586" y="59201"/>
                </a:lnTo>
                <a:lnTo>
                  <a:pt x="44000" y="58623"/>
                </a:lnTo>
                <a:lnTo>
                  <a:pt x="45446" y="57948"/>
                </a:lnTo>
                <a:lnTo>
                  <a:pt x="46893" y="57208"/>
                </a:lnTo>
                <a:lnTo>
                  <a:pt x="48339" y="56373"/>
                </a:lnTo>
                <a:lnTo>
                  <a:pt x="49785" y="55473"/>
                </a:lnTo>
                <a:lnTo>
                  <a:pt x="51231" y="54509"/>
                </a:lnTo>
                <a:lnTo>
                  <a:pt x="52678" y="53448"/>
                </a:lnTo>
                <a:lnTo>
                  <a:pt x="54124" y="52291"/>
                </a:lnTo>
                <a:lnTo>
                  <a:pt x="55602" y="51070"/>
                </a:lnTo>
                <a:lnTo>
                  <a:pt x="56309" y="50395"/>
                </a:lnTo>
                <a:lnTo>
                  <a:pt x="56952" y="49688"/>
                </a:lnTo>
                <a:lnTo>
                  <a:pt x="57563" y="48916"/>
                </a:lnTo>
                <a:lnTo>
                  <a:pt x="58141" y="48113"/>
                </a:lnTo>
                <a:lnTo>
                  <a:pt x="58623" y="47277"/>
                </a:lnTo>
                <a:lnTo>
                  <a:pt x="59073" y="46377"/>
                </a:lnTo>
                <a:lnTo>
                  <a:pt x="59459" y="45478"/>
                </a:lnTo>
                <a:lnTo>
                  <a:pt x="59813" y="44513"/>
                </a:lnTo>
                <a:lnTo>
                  <a:pt x="60070" y="43549"/>
                </a:lnTo>
                <a:lnTo>
                  <a:pt x="60327" y="42521"/>
                </a:lnTo>
                <a:lnTo>
                  <a:pt x="60488" y="41492"/>
                </a:lnTo>
                <a:lnTo>
                  <a:pt x="60616" y="40399"/>
                </a:lnTo>
                <a:lnTo>
                  <a:pt x="60713" y="39307"/>
                </a:lnTo>
                <a:lnTo>
                  <a:pt x="60713" y="38214"/>
                </a:lnTo>
                <a:lnTo>
                  <a:pt x="60680" y="37057"/>
                </a:lnTo>
                <a:lnTo>
                  <a:pt x="60616" y="35900"/>
                </a:lnTo>
                <a:lnTo>
                  <a:pt x="60488" y="34743"/>
                </a:lnTo>
                <a:lnTo>
                  <a:pt x="60295" y="33554"/>
                </a:lnTo>
                <a:lnTo>
                  <a:pt x="60070" y="32365"/>
                </a:lnTo>
                <a:lnTo>
                  <a:pt x="59781" y="31143"/>
                </a:lnTo>
                <a:lnTo>
                  <a:pt x="59459" y="29922"/>
                </a:lnTo>
                <a:lnTo>
                  <a:pt x="59073" y="28701"/>
                </a:lnTo>
                <a:lnTo>
                  <a:pt x="58623" y="27447"/>
                </a:lnTo>
                <a:lnTo>
                  <a:pt x="58141" y="26226"/>
                </a:lnTo>
                <a:lnTo>
                  <a:pt x="57595" y="24972"/>
                </a:lnTo>
                <a:lnTo>
                  <a:pt x="57017" y="23751"/>
                </a:lnTo>
                <a:lnTo>
                  <a:pt x="56374" y="22498"/>
                </a:lnTo>
                <a:lnTo>
                  <a:pt x="55699" y="21276"/>
                </a:lnTo>
                <a:lnTo>
                  <a:pt x="54960" y="20055"/>
                </a:lnTo>
                <a:lnTo>
                  <a:pt x="54188" y="18834"/>
                </a:lnTo>
                <a:lnTo>
                  <a:pt x="53353" y="17613"/>
                </a:lnTo>
                <a:lnTo>
                  <a:pt x="52485" y="16423"/>
                </a:lnTo>
                <a:lnTo>
                  <a:pt x="51649" y="15363"/>
                </a:lnTo>
                <a:lnTo>
                  <a:pt x="50814" y="14334"/>
                </a:lnTo>
                <a:lnTo>
                  <a:pt x="49721" y="13081"/>
                </a:lnTo>
                <a:lnTo>
                  <a:pt x="48596" y="11892"/>
                </a:lnTo>
                <a:lnTo>
                  <a:pt x="47471" y="10767"/>
                </a:lnTo>
                <a:lnTo>
                  <a:pt x="46282" y="9674"/>
                </a:lnTo>
                <a:lnTo>
                  <a:pt x="45093" y="8646"/>
                </a:lnTo>
                <a:lnTo>
                  <a:pt x="43904" y="7649"/>
                </a:lnTo>
                <a:lnTo>
                  <a:pt x="42650" y="6717"/>
                </a:lnTo>
                <a:lnTo>
                  <a:pt x="41429" y="5849"/>
                </a:lnTo>
                <a:lnTo>
                  <a:pt x="40625" y="5303"/>
                </a:lnTo>
                <a:lnTo>
                  <a:pt x="39822" y="4821"/>
                </a:lnTo>
                <a:lnTo>
                  <a:pt x="39018" y="4307"/>
                </a:lnTo>
                <a:lnTo>
                  <a:pt x="38183" y="3857"/>
                </a:lnTo>
                <a:lnTo>
                  <a:pt x="37379" y="3439"/>
                </a:lnTo>
                <a:lnTo>
                  <a:pt x="36576" y="3021"/>
                </a:lnTo>
                <a:lnTo>
                  <a:pt x="35772" y="2635"/>
                </a:lnTo>
                <a:lnTo>
                  <a:pt x="34937" y="2282"/>
                </a:lnTo>
                <a:lnTo>
                  <a:pt x="34069" y="1896"/>
                </a:lnTo>
                <a:lnTo>
                  <a:pt x="33233" y="1575"/>
                </a:lnTo>
                <a:lnTo>
                  <a:pt x="32365" y="1286"/>
                </a:lnTo>
                <a:lnTo>
                  <a:pt x="31530" y="1028"/>
                </a:lnTo>
                <a:lnTo>
                  <a:pt x="30662" y="804"/>
                </a:lnTo>
                <a:lnTo>
                  <a:pt x="29826" y="579"/>
                </a:lnTo>
                <a:lnTo>
                  <a:pt x="28991" y="418"/>
                </a:lnTo>
                <a:lnTo>
                  <a:pt x="28187" y="257"/>
                </a:lnTo>
                <a:lnTo>
                  <a:pt x="27223" y="129"/>
                </a:lnTo>
                <a:lnTo>
                  <a:pt x="26291" y="64"/>
                </a:lnTo>
                <a:lnTo>
                  <a:pt x="25391"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6" name="Google Shape;5386;p38"/>
          <p:cNvSpPr/>
          <p:nvPr/>
        </p:nvSpPr>
        <p:spPr>
          <a:xfrm>
            <a:off x="1399045" y="1561298"/>
            <a:ext cx="282315" cy="285901"/>
          </a:xfrm>
          <a:custGeom>
            <a:avLst/>
            <a:gdLst/>
            <a:ahLst/>
            <a:cxnLst/>
            <a:rect l="l" t="t" r="r" b="b"/>
            <a:pathLst>
              <a:path w="60713" h="61484" fill="none" extrusionOk="0">
                <a:moveTo>
                  <a:pt x="55602" y="51070"/>
                </a:moveTo>
                <a:lnTo>
                  <a:pt x="55602" y="51070"/>
                </a:lnTo>
                <a:lnTo>
                  <a:pt x="54124" y="52291"/>
                </a:lnTo>
                <a:lnTo>
                  <a:pt x="52678" y="53448"/>
                </a:lnTo>
                <a:lnTo>
                  <a:pt x="51231" y="54509"/>
                </a:lnTo>
                <a:lnTo>
                  <a:pt x="49785" y="55473"/>
                </a:lnTo>
                <a:lnTo>
                  <a:pt x="48339" y="56373"/>
                </a:lnTo>
                <a:lnTo>
                  <a:pt x="46893" y="57208"/>
                </a:lnTo>
                <a:lnTo>
                  <a:pt x="45446" y="57948"/>
                </a:lnTo>
                <a:lnTo>
                  <a:pt x="44000" y="58623"/>
                </a:lnTo>
                <a:lnTo>
                  <a:pt x="44000" y="58623"/>
                </a:lnTo>
                <a:lnTo>
                  <a:pt x="42586" y="59201"/>
                </a:lnTo>
                <a:lnTo>
                  <a:pt x="41204" y="59715"/>
                </a:lnTo>
                <a:lnTo>
                  <a:pt x="39822" y="60165"/>
                </a:lnTo>
                <a:lnTo>
                  <a:pt x="38440" y="60551"/>
                </a:lnTo>
                <a:lnTo>
                  <a:pt x="37090" y="60872"/>
                </a:lnTo>
                <a:lnTo>
                  <a:pt x="35708" y="61097"/>
                </a:lnTo>
                <a:lnTo>
                  <a:pt x="34358" y="61290"/>
                </a:lnTo>
                <a:lnTo>
                  <a:pt x="33040" y="61419"/>
                </a:lnTo>
                <a:lnTo>
                  <a:pt x="33040" y="61419"/>
                </a:lnTo>
                <a:lnTo>
                  <a:pt x="31626" y="61483"/>
                </a:lnTo>
                <a:lnTo>
                  <a:pt x="30244" y="61483"/>
                </a:lnTo>
                <a:lnTo>
                  <a:pt x="28894" y="61419"/>
                </a:lnTo>
                <a:lnTo>
                  <a:pt x="27545" y="61290"/>
                </a:lnTo>
                <a:lnTo>
                  <a:pt x="26195" y="61097"/>
                </a:lnTo>
                <a:lnTo>
                  <a:pt x="24877" y="60840"/>
                </a:lnTo>
                <a:lnTo>
                  <a:pt x="23591" y="60519"/>
                </a:lnTo>
                <a:lnTo>
                  <a:pt x="22306" y="60165"/>
                </a:lnTo>
                <a:lnTo>
                  <a:pt x="22306" y="60165"/>
                </a:lnTo>
                <a:lnTo>
                  <a:pt x="21534" y="59908"/>
                </a:lnTo>
                <a:lnTo>
                  <a:pt x="20795" y="59619"/>
                </a:lnTo>
                <a:lnTo>
                  <a:pt x="20056" y="59330"/>
                </a:lnTo>
                <a:lnTo>
                  <a:pt x="19317" y="59008"/>
                </a:lnTo>
                <a:lnTo>
                  <a:pt x="18578" y="58687"/>
                </a:lnTo>
                <a:lnTo>
                  <a:pt x="17838" y="58333"/>
                </a:lnTo>
                <a:lnTo>
                  <a:pt x="17131" y="57948"/>
                </a:lnTo>
                <a:lnTo>
                  <a:pt x="16424" y="57562"/>
                </a:lnTo>
                <a:lnTo>
                  <a:pt x="15717" y="57144"/>
                </a:lnTo>
                <a:lnTo>
                  <a:pt x="15042" y="56726"/>
                </a:lnTo>
                <a:lnTo>
                  <a:pt x="14367" y="56276"/>
                </a:lnTo>
                <a:lnTo>
                  <a:pt x="13692" y="55794"/>
                </a:lnTo>
                <a:lnTo>
                  <a:pt x="13050" y="55312"/>
                </a:lnTo>
                <a:lnTo>
                  <a:pt x="12375" y="54798"/>
                </a:lnTo>
                <a:lnTo>
                  <a:pt x="11764" y="54284"/>
                </a:lnTo>
                <a:lnTo>
                  <a:pt x="11121" y="53737"/>
                </a:lnTo>
                <a:lnTo>
                  <a:pt x="11121" y="53737"/>
                </a:lnTo>
                <a:lnTo>
                  <a:pt x="11121" y="53737"/>
                </a:lnTo>
                <a:lnTo>
                  <a:pt x="10157" y="52870"/>
                </a:lnTo>
                <a:lnTo>
                  <a:pt x="9225" y="51938"/>
                </a:lnTo>
                <a:lnTo>
                  <a:pt x="8293" y="50973"/>
                </a:lnTo>
                <a:lnTo>
                  <a:pt x="7425" y="49977"/>
                </a:lnTo>
                <a:lnTo>
                  <a:pt x="7425" y="49977"/>
                </a:lnTo>
                <a:lnTo>
                  <a:pt x="6718" y="49141"/>
                </a:lnTo>
                <a:lnTo>
                  <a:pt x="6075" y="48306"/>
                </a:lnTo>
                <a:lnTo>
                  <a:pt x="5433" y="47438"/>
                </a:lnTo>
                <a:lnTo>
                  <a:pt x="4854" y="46570"/>
                </a:lnTo>
                <a:lnTo>
                  <a:pt x="4275" y="45735"/>
                </a:lnTo>
                <a:lnTo>
                  <a:pt x="3729" y="44867"/>
                </a:lnTo>
                <a:lnTo>
                  <a:pt x="3247" y="43967"/>
                </a:lnTo>
                <a:lnTo>
                  <a:pt x="2765" y="43099"/>
                </a:lnTo>
                <a:lnTo>
                  <a:pt x="2347" y="42231"/>
                </a:lnTo>
                <a:lnTo>
                  <a:pt x="1961" y="41332"/>
                </a:lnTo>
                <a:lnTo>
                  <a:pt x="1576" y="40432"/>
                </a:lnTo>
                <a:lnTo>
                  <a:pt x="1254" y="39532"/>
                </a:lnTo>
                <a:lnTo>
                  <a:pt x="965" y="38600"/>
                </a:lnTo>
                <a:lnTo>
                  <a:pt x="708" y="37700"/>
                </a:lnTo>
                <a:lnTo>
                  <a:pt x="515" y="36768"/>
                </a:lnTo>
                <a:lnTo>
                  <a:pt x="322" y="35836"/>
                </a:lnTo>
                <a:lnTo>
                  <a:pt x="194" y="34904"/>
                </a:lnTo>
                <a:lnTo>
                  <a:pt x="65" y="33972"/>
                </a:lnTo>
                <a:lnTo>
                  <a:pt x="1" y="33040"/>
                </a:lnTo>
                <a:lnTo>
                  <a:pt x="1" y="32075"/>
                </a:lnTo>
                <a:lnTo>
                  <a:pt x="1" y="31111"/>
                </a:lnTo>
                <a:lnTo>
                  <a:pt x="65" y="30147"/>
                </a:lnTo>
                <a:lnTo>
                  <a:pt x="162" y="29183"/>
                </a:lnTo>
                <a:lnTo>
                  <a:pt x="290" y="28186"/>
                </a:lnTo>
                <a:lnTo>
                  <a:pt x="451" y="27190"/>
                </a:lnTo>
                <a:lnTo>
                  <a:pt x="676" y="26194"/>
                </a:lnTo>
                <a:lnTo>
                  <a:pt x="933" y="25197"/>
                </a:lnTo>
                <a:lnTo>
                  <a:pt x="1222" y="24201"/>
                </a:lnTo>
                <a:lnTo>
                  <a:pt x="1576" y="23173"/>
                </a:lnTo>
                <a:lnTo>
                  <a:pt x="1961" y="22144"/>
                </a:lnTo>
                <a:lnTo>
                  <a:pt x="2379" y="21116"/>
                </a:lnTo>
                <a:lnTo>
                  <a:pt x="2861" y="20055"/>
                </a:lnTo>
                <a:lnTo>
                  <a:pt x="2861" y="20055"/>
                </a:lnTo>
                <a:lnTo>
                  <a:pt x="3279" y="19187"/>
                </a:lnTo>
                <a:lnTo>
                  <a:pt x="3761" y="18320"/>
                </a:lnTo>
                <a:lnTo>
                  <a:pt x="4243" y="17420"/>
                </a:lnTo>
                <a:lnTo>
                  <a:pt x="4758" y="16552"/>
                </a:lnTo>
                <a:lnTo>
                  <a:pt x="5304" y="15652"/>
                </a:lnTo>
                <a:lnTo>
                  <a:pt x="5882" y="14752"/>
                </a:lnTo>
                <a:lnTo>
                  <a:pt x="6525" y="13820"/>
                </a:lnTo>
                <a:lnTo>
                  <a:pt x="7168" y="12920"/>
                </a:lnTo>
                <a:lnTo>
                  <a:pt x="7843" y="11988"/>
                </a:lnTo>
                <a:lnTo>
                  <a:pt x="8550" y="11056"/>
                </a:lnTo>
                <a:lnTo>
                  <a:pt x="9321" y="10156"/>
                </a:lnTo>
                <a:lnTo>
                  <a:pt x="10093" y="9192"/>
                </a:lnTo>
                <a:lnTo>
                  <a:pt x="10896" y="8260"/>
                </a:lnTo>
                <a:lnTo>
                  <a:pt x="11764" y="7328"/>
                </a:lnTo>
                <a:lnTo>
                  <a:pt x="12632" y="6364"/>
                </a:lnTo>
                <a:lnTo>
                  <a:pt x="13564" y="5399"/>
                </a:lnTo>
                <a:lnTo>
                  <a:pt x="13564" y="5399"/>
                </a:lnTo>
                <a:lnTo>
                  <a:pt x="13692" y="5239"/>
                </a:lnTo>
                <a:lnTo>
                  <a:pt x="13692" y="5239"/>
                </a:lnTo>
                <a:lnTo>
                  <a:pt x="15364" y="3600"/>
                </a:lnTo>
                <a:lnTo>
                  <a:pt x="15364" y="3600"/>
                </a:lnTo>
                <a:lnTo>
                  <a:pt x="15974" y="3021"/>
                </a:lnTo>
                <a:lnTo>
                  <a:pt x="16617" y="2507"/>
                </a:lnTo>
                <a:lnTo>
                  <a:pt x="17292" y="2057"/>
                </a:lnTo>
                <a:lnTo>
                  <a:pt x="17999" y="1639"/>
                </a:lnTo>
                <a:lnTo>
                  <a:pt x="18738" y="1286"/>
                </a:lnTo>
                <a:lnTo>
                  <a:pt x="19478" y="964"/>
                </a:lnTo>
                <a:lnTo>
                  <a:pt x="20249" y="675"/>
                </a:lnTo>
                <a:lnTo>
                  <a:pt x="21052" y="450"/>
                </a:lnTo>
                <a:lnTo>
                  <a:pt x="21888" y="289"/>
                </a:lnTo>
                <a:lnTo>
                  <a:pt x="22756" y="161"/>
                </a:lnTo>
                <a:lnTo>
                  <a:pt x="23591" y="64"/>
                </a:lnTo>
                <a:lnTo>
                  <a:pt x="24491" y="0"/>
                </a:lnTo>
                <a:lnTo>
                  <a:pt x="25391" y="0"/>
                </a:lnTo>
                <a:lnTo>
                  <a:pt x="26291" y="64"/>
                </a:lnTo>
                <a:lnTo>
                  <a:pt x="27223" y="129"/>
                </a:lnTo>
                <a:lnTo>
                  <a:pt x="28187" y="257"/>
                </a:lnTo>
                <a:lnTo>
                  <a:pt x="28187" y="257"/>
                </a:lnTo>
                <a:lnTo>
                  <a:pt x="28991" y="418"/>
                </a:lnTo>
                <a:lnTo>
                  <a:pt x="29826" y="579"/>
                </a:lnTo>
                <a:lnTo>
                  <a:pt x="30662" y="804"/>
                </a:lnTo>
                <a:lnTo>
                  <a:pt x="31530" y="1028"/>
                </a:lnTo>
                <a:lnTo>
                  <a:pt x="32365" y="1286"/>
                </a:lnTo>
                <a:lnTo>
                  <a:pt x="33233" y="1575"/>
                </a:lnTo>
                <a:lnTo>
                  <a:pt x="34069" y="1896"/>
                </a:lnTo>
                <a:lnTo>
                  <a:pt x="34937" y="2282"/>
                </a:lnTo>
                <a:lnTo>
                  <a:pt x="34937" y="2282"/>
                </a:lnTo>
                <a:lnTo>
                  <a:pt x="35772" y="2635"/>
                </a:lnTo>
                <a:lnTo>
                  <a:pt x="36576" y="3021"/>
                </a:lnTo>
                <a:lnTo>
                  <a:pt x="37379" y="3439"/>
                </a:lnTo>
                <a:lnTo>
                  <a:pt x="38183" y="3857"/>
                </a:lnTo>
                <a:lnTo>
                  <a:pt x="39018" y="4307"/>
                </a:lnTo>
                <a:lnTo>
                  <a:pt x="39822" y="4821"/>
                </a:lnTo>
                <a:lnTo>
                  <a:pt x="40625" y="5303"/>
                </a:lnTo>
                <a:lnTo>
                  <a:pt x="41429" y="5849"/>
                </a:lnTo>
                <a:lnTo>
                  <a:pt x="41429" y="5849"/>
                </a:lnTo>
                <a:lnTo>
                  <a:pt x="42650" y="6717"/>
                </a:lnTo>
                <a:lnTo>
                  <a:pt x="43904" y="7649"/>
                </a:lnTo>
                <a:lnTo>
                  <a:pt x="45093" y="8646"/>
                </a:lnTo>
                <a:lnTo>
                  <a:pt x="46282" y="9674"/>
                </a:lnTo>
                <a:lnTo>
                  <a:pt x="47471" y="10767"/>
                </a:lnTo>
                <a:lnTo>
                  <a:pt x="48596" y="11892"/>
                </a:lnTo>
                <a:lnTo>
                  <a:pt x="49721" y="13081"/>
                </a:lnTo>
                <a:lnTo>
                  <a:pt x="50814" y="14334"/>
                </a:lnTo>
                <a:lnTo>
                  <a:pt x="50814" y="14334"/>
                </a:lnTo>
                <a:lnTo>
                  <a:pt x="51649" y="15363"/>
                </a:lnTo>
                <a:lnTo>
                  <a:pt x="52485" y="16423"/>
                </a:lnTo>
                <a:lnTo>
                  <a:pt x="52485" y="16423"/>
                </a:lnTo>
                <a:lnTo>
                  <a:pt x="53353" y="17613"/>
                </a:lnTo>
                <a:lnTo>
                  <a:pt x="54188" y="18834"/>
                </a:lnTo>
                <a:lnTo>
                  <a:pt x="54960" y="20055"/>
                </a:lnTo>
                <a:lnTo>
                  <a:pt x="55699" y="21276"/>
                </a:lnTo>
                <a:lnTo>
                  <a:pt x="56374" y="22498"/>
                </a:lnTo>
                <a:lnTo>
                  <a:pt x="57017" y="23751"/>
                </a:lnTo>
                <a:lnTo>
                  <a:pt x="57595" y="24972"/>
                </a:lnTo>
                <a:lnTo>
                  <a:pt x="58141" y="26226"/>
                </a:lnTo>
                <a:lnTo>
                  <a:pt x="58623" y="27447"/>
                </a:lnTo>
                <a:lnTo>
                  <a:pt x="59073" y="28701"/>
                </a:lnTo>
                <a:lnTo>
                  <a:pt x="59459" y="29922"/>
                </a:lnTo>
                <a:lnTo>
                  <a:pt x="59781" y="31143"/>
                </a:lnTo>
                <a:lnTo>
                  <a:pt x="60070" y="32365"/>
                </a:lnTo>
                <a:lnTo>
                  <a:pt x="60295" y="33554"/>
                </a:lnTo>
                <a:lnTo>
                  <a:pt x="60488" y="34743"/>
                </a:lnTo>
                <a:lnTo>
                  <a:pt x="60616" y="35900"/>
                </a:lnTo>
                <a:lnTo>
                  <a:pt x="60680" y="37057"/>
                </a:lnTo>
                <a:lnTo>
                  <a:pt x="60713" y="38214"/>
                </a:lnTo>
                <a:lnTo>
                  <a:pt x="60713" y="39307"/>
                </a:lnTo>
                <a:lnTo>
                  <a:pt x="60616" y="40399"/>
                </a:lnTo>
                <a:lnTo>
                  <a:pt x="60488" y="41492"/>
                </a:lnTo>
                <a:lnTo>
                  <a:pt x="60327" y="42521"/>
                </a:lnTo>
                <a:lnTo>
                  <a:pt x="60070" y="43549"/>
                </a:lnTo>
                <a:lnTo>
                  <a:pt x="59813" y="44513"/>
                </a:lnTo>
                <a:lnTo>
                  <a:pt x="59459" y="45478"/>
                </a:lnTo>
                <a:lnTo>
                  <a:pt x="59073" y="46377"/>
                </a:lnTo>
                <a:lnTo>
                  <a:pt x="58623" y="47277"/>
                </a:lnTo>
                <a:lnTo>
                  <a:pt x="58141" y="48113"/>
                </a:lnTo>
                <a:lnTo>
                  <a:pt x="57563" y="48916"/>
                </a:lnTo>
                <a:lnTo>
                  <a:pt x="56952" y="49688"/>
                </a:lnTo>
                <a:lnTo>
                  <a:pt x="56309" y="50395"/>
                </a:lnTo>
                <a:lnTo>
                  <a:pt x="55602" y="510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7" name="Google Shape;5387;p38"/>
          <p:cNvSpPr/>
          <p:nvPr/>
        </p:nvSpPr>
        <p:spPr>
          <a:xfrm>
            <a:off x="1399045" y="1561298"/>
            <a:ext cx="282315" cy="285901"/>
          </a:xfrm>
          <a:custGeom>
            <a:avLst/>
            <a:gdLst/>
            <a:ahLst/>
            <a:cxnLst/>
            <a:rect l="l" t="t" r="r" b="b"/>
            <a:pathLst>
              <a:path w="60713" h="61484" extrusionOk="0">
                <a:moveTo>
                  <a:pt x="24491" y="0"/>
                </a:moveTo>
                <a:lnTo>
                  <a:pt x="23591" y="64"/>
                </a:lnTo>
                <a:lnTo>
                  <a:pt x="22756" y="161"/>
                </a:lnTo>
                <a:lnTo>
                  <a:pt x="21888" y="289"/>
                </a:lnTo>
                <a:lnTo>
                  <a:pt x="21052" y="450"/>
                </a:lnTo>
                <a:lnTo>
                  <a:pt x="20249" y="675"/>
                </a:lnTo>
                <a:lnTo>
                  <a:pt x="19478" y="964"/>
                </a:lnTo>
                <a:lnTo>
                  <a:pt x="18738" y="1286"/>
                </a:lnTo>
                <a:lnTo>
                  <a:pt x="17999" y="1639"/>
                </a:lnTo>
                <a:lnTo>
                  <a:pt x="17292" y="2057"/>
                </a:lnTo>
                <a:lnTo>
                  <a:pt x="16617" y="2507"/>
                </a:lnTo>
                <a:lnTo>
                  <a:pt x="15974" y="3021"/>
                </a:lnTo>
                <a:lnTo>
                  <a:pt x="15364" y="3600"/>
                </a:lnTo>
                <a:lnTo>
                  <a:pt x="13692" y="5239"/>
                </a:lnTo>
                <a:lnTo>
                  <a:pt x="13564" y="5399"/>
                </a:lnTo>
                <a:lnTo>
                  <a:pt x="12632" y="6364"/>
                </a:lnTo>
                <a:lnTo>
                  <a:pt x="11764" y="7328"/>
                </a:lnTo>
                <a:lnTo>
                  <a:pt x="10896" y="8260"/>
                </a:lnTo>
                <a:lnTo>
                  <a:pt x="10093" y="9192"/>
                </a:lnTo>
                <a:lnTo>
                  <a:pt x="9321" y="10156"/>
                </a:lnTo>
                <a:lnTo>
                  <a:pt x="8550" y="11056"/>
                </a:lnTo>
                <a:lnTo>
                  <a:pt x="7843" y="11988"/>
                </a:lnTo>
                <a:lnTo>
                  <a:pt x="7168" y="12920"/>
                </a:lnTo>
                <a:lnTo>
                  <a:pt x="6525" y="13820"/>
                </a:lnTo>
                <a:lnTo>
                  <a:pt x="5882" y="14752"/>
                </a:lnTo>
                <a:lnTo>
                  <a:pt x="5304" y="15652"/>
                </a:lnTo>
                <a:lnTo>
                  <a:pt x="4758" y="16552"/>
                </a:lnTo>
                <a:lnTo>
                  <a:pt x="4243" y="17420"/>
                </a:lnTo>
                <a:lnTo>
                  <a:pt x="3761" y="18320"/>
                </a:lnTo>
                <a:lnTo>
                  <a:pt x="3279" y="19187"/>
                </a:lnTo>
                <a:lnTo>
                  <a:pt x="2861" y="20055"/>
                </a:lnTo>
                <a:lnTo>
                  <a:pt x="2379" y="21116"/>
                </a:lnTo>
                <a:lnTo>
                  <a:pt x="1961" y="22144"/>
                </a:lnTo>
                <a:lnTo>
                  <a:pt x="1576" y="23173"/>
                </a:lnTo>
                <a:lnTo>
                  <a:pt x="1222" y="24201"/>
                </a:lnTo>
                <a:lnTo>
                  <a:pt x="933" y="25197"/>
                </a:lnTo>
                <a:lnTo>
                  <a:pt x="676" y="26194"/>
                </a:lnTo>
                <a:lnTo>
                  <a:pt x="451" y="27190"/>
                </a:lnTo>
                <a:lnTo>
                  <a:pt x="290" y="28186"/>
                </a:lnTo>
                <a:lnTo>
                  <a:pt x="162" y="29183"/>
                </a:lnTo>
                <a:lnTo>
                  <a:pt x="65" y="30147"/>
                </a:lnTo>
                <a:lnTo>
                  <a:pt x="1" y="31111"/>
                </a:lnTo>
                <a:lnTo>
                  <a:pt x="1" y="32075"/>
                </a:lnTo>
                <a:lnTo>
                  <a:pt x="1" y="33040"/>
                </a:lnTo>
                <a:lnTo>
                  <a:pt x="65" y="33972"/>
                </a:lnTo>
                <a:lnTo>
                  <a:pt x="194" y="34904"/>
                </a:lnTo>
                <a:lnTo>
                  <a:pt x="322" y="35836"/>
                </a:lnTo>
                <a:lnTo>
                  <a:pt x="515" y="36768"/>
                </a:lnTo>
                <a:lnTo>
                  <a:pt x="708" y="37700"/>
                </a:lnTo>
                <a:lnTo>
                  <a:pt x="965" y="38600"/>
                </a:lnTo>
                <a:lnTo>
                  <a:pt x="1254" y="39532"/>
                </a:lnTo>
                <a:lnTo>
                  <a:pt x="1576" y="40432"/>
                </a:lnTo>
                <a:lnTo>
                  <a:pt x="1961" y="41332"/>
                </a:lnTo>
                <a:lnTo>
                  <a:pt x="2347" y="42231"/>
                </a:lnTo>
                <a:lnTo>
                  <a:pt x="2765" y="43099"/>
                </a:lnTo>
                <a:lnTo>
                  <a:pt x="3247" y="43967"/>
                </a:lnTo>
                <a:lnTo>
                  <a:pt x="3729" y="44867"/>
                </a:lnTo>
                <a:lnTo>
                  <a:pt x="4275" y="45735"/>
                </a:lnTo>
                <a:lnTo>
                  <a:pt x="4854" y="46570"/>
                </a:lnTo>
                <a:lnTo>
                  <a:pt x="5433" y="47438"/>
                </a:lnTo>
                <a:lnTo>
                  <a:pt x="6075" y="48306"/>
                </a:lnTo>
                <a:lnTo>
                  <a:pt x="6718" y="49141"/>
                </a:lnTo>
                <a:lnTo>
                  <a:pt x="7425" y="49977"/>
                </a:lnTo>
                <a:lnTo>
                  <a:pt x="8293" y="50973"/>
                </a:lnTo>
                <a:lnTo>
                  <a:pt x="9225" y="51938"/>
                </a:lnTo>
                <a:lnTo>
                  <a:pt x="10157" y="52870"/>
                </a:lnTo>
                <a:lnTo>
                  <a:pt x="11121" y="53737"/>
                </a:lnTo>
                <a:lnTo>
                  <a:pt x="11764" y="54284"/>
                </a:lnTo>
                <a:lnTo>
                  <a:pt x="12375" y="54798"/>
                </a:lnTo>
                <a:lnTo>
                  <a:pt x="13050" y="55312"/>
                </a:lnTo>
                <a:lnTo>
                  <a:pt x="13692" y="55794"/>
                </a:lnTo>
                <a:lnTo>
                  <a:pt x="14367" y="56276"/>
                </a:lnTo>
                <a:lnTo>
                  <a:pt x="15042" y="56726"/>
                </a:lnTo>
                <a:lnTo>
                  <a:pt x="15717" y="57144"/>
                </a:lnTo>
                <a:lnTo>
                  <a:pt x="16424" y="57562"/>
                </a:lnTo>
                <a:lnTo>
                  <a:pt x="17131" y="57948"/>
                </a:lnTo>
                <a:lnTo>
                  <a:pt x="17838" y="58333"/>
                </a:lnTo>
                <a:lnTo>
                  <a:pt x="18578" y="58687"/>
                </a:lnTo>
                <a:lnTo>
                  <a:pt x="19317" y="59008"/>
                </a:lnTo>
                <a:lnTo>
                  <a:pt x="20056" y="59330"/>
                </a:lnTo>
                <a:lnTo>
                  <a:pt x="20795" y="59619"/>
                </a:lnTo>
                <a:lnTo>
                  <a:pt x="21534" y="59908"/>
                </a:lnTo>
                <a:lnTo>
                  <a:pt x="22306" y="60165"/>
                </a:lnTo>
                <a:lnTo>
                  <a:pt x="23591" y="60519"/>
                </a:lnTo>
                <a:lnTo>
                  <a:pt x="24877" y="60840"/>
                </a:lnTo>
                <a:lnTo>
                  <a:pt x="26195" y="61097"/>
                </a:lnTo>
                <a:lnTo>
                  <a:pt x="27545" y="61290"/>
                </a:lnTo>
                <a:lnTo>
                  <a:pt x="28894" y="61419"/>
                </a:lnTo>
                <a:lnTo>
                  <a:pt x="30244" y="61483"/>
                </a:lnTo>
                <a:lnTo>
                  <a:pt x="31626" y="61483"/>
                </a:lnTo>
                <a:lnTo>
                  <a:pt x="33040" y="61419"/>
                </a:lnTo>
                <a:lnTo>
                  <a:pt x="34358" y="61290"/>
                </a:lnTo>
                <a:lnTo>
                  <a:pt x="35708" y="61097"/>
                </a:lnTo>
                <a:lnTo>
                  <a:pt x="37090" y="60872"/>
                </a:lnTo>
                <a:lnTo>
                  <a:pt x="38440" y="60551"/>
                </a:lnTo>
                <a:lnTo>
                  <a:pt x="39822" y="60165"/>
                </a:lnTo>
                <a:lnTo>
                  <a:pt x="41204" y="59715"/>
                </a:lnTo>
                <a:lnTo>
                  <a:pt x="42586" y="59201"/>
                </a:lnTo>
                <a:lnTo>
                  <a:pt x="44000" y="58623"/>
                </a:lnTo>
                <a:lnTo>
                  <a:pt x="45446" y="57948"/>
                </a:lnTo>
                <a:lnTo>
                  <a:pt x="46893" y="57208"/>
                </a:lnTo>
                <a:lnTo>
                  <a:pt x="48339" y="56373"/>
                </a:lnTo>
                <a:lnTo>
                  <a:pt x="49785" y="55473"/>
                </a:lnTo>
                <a:lnTo>
                  <a:pt x="51231" y="54509"/>
                </a:lnTo>
                <a:lnTo>
                  <a:pt x="52678" y="53448"/>
                </a:lnTo>
                <a:lnTo>
                  <a:pt x="54124" y="52291"/>
                </a:lnTo>
                <a:lnTo>
                  <a:pt x="55602" y="51070"/>
                </a:lnTo>
                <a:lnTo>
                  <a:pt x="56309" y="50395"/>
                </a:lnTo>
                <a:lnTo>
                  <a:pt x="56952" y="49688"/>
                </a:lnTo>
                <a:lnTo>
                  <a:pt x="57563" y="48916"/>
                </a:lnTo>
                <a:lnTo>
                  <a:pt x="58141" y="48113"/>
                </a:lnTo>
                <a:lnTo>
                  <a:pt x="58623" y="47277"/>
                </a:lnTo>
                <a:lnTo>
                  <a:pt x="59073" y="46377"/>
                </a:lnTo>
                <a:lnTo>
                  <a:pt x="59459" y="45478"/>
                </a:lnTo>
                <a:lnTo>
                  <a:pt x="59813" y="44513"/>
                </a:lnTo>
                <a:lnTo>
                  <a:pt x="60070" y="43549"/>
                </a:lnTo>
                <a:lnTo>
                  <a:pt x="60327" y="42521"/>
                </a:lnTo>
                <a:lnTo>
                  <a:pt x="60488" y="41492"/>
                </a:lnTo>
                <a:lnTo>
                  <a:pt x="60616" y="40399"/>
                </a:lnTo>
                <a:lnTo>
                  <a:pt x="60713" y="39307"/>
                </a:lnTo>
                <a:lnTo>
                  <a:pt x="60713" y="38214"/>
                </a:lnTo>
                <a:lnTo>
                  <a:pt x="60680" y="37057"/>
                </a:lnTo>
                <a:lnTo>
                  <a:pt x="60616" y="35900"/>
                </a:lnTo>
                <a:lnTo>
                  <a:pt x="60488" y="34743"/>
                </a:lnTo>
                <a:lnTo>
                  <a:pt x="60295" y="33554"/>
                </a:lnTo>
                <a:lnTo>
                  <a:pt x="60070" y="32365"/>
                </a:lnTo>
                <a:lnTo>
                  <a:pt x="59781" y="31143"/>
                </a:lnTo>
                <a:lnTo>
                  <a:pt x="59459" y="29922"/>
                </a:lnTo>
                <a:lnTo>
                  <a:pt x="59073" y="28701"/>
                </a:lnTo>
                <a:lnTo>
                  <a:pt x="58623" y="27447"/>
                </a:lnTo>
                <a:lnTo>
                  <a:pt x="58141" y="26226"/>
                </a:lnTo>
                <a:lnTo>
                  <a:pt x="57595" y="24972"/>
                </a:lnTo>
                <a:lnTo>
                  <a:pt x="57017" y="23751"/>
                </a:lnTo>
                <a:lnTo>
                  <a:pt x="56374" y="22498"/>
                </a:lnTo>
                <a:lnTo>
                  <a:pt x="55699" y="21276"/>
                </a:lnTo>
                <a:lnTo>
                  <a:pt x="54960" y="20055"/>
                </a:lnTo>
                <a:lnTo>
                  <a:pt x="54188" y="18834"/>
                </a:lnTo>
                <a:lnTo>
                  <a:pt x="53353" y="17613"/>
                </a:lnTo>
                <a:lnTo>
                  <a:pt x="52485" y="16423"/>
                </a:lnTo>
                <a:lnTo>
                  <a:pt x="51649" y="15363"/>
                </a:lnTo>
                <a:lnTo>
                  <a:pt x="50814" y="14334"/>
                </a:lnTo>
                <a:lnTo>
                  <a:pt x="49721" y="13081"/>
                </a:lnTo>
                <a:lnTo>
                  <a:pt x="48596" y="11892"/>
                </a:lnTo>
                <a:lnTo>
                  <a:pt x="47471" y="10767"/>
                </a:lnTo>
                <a:lnTo>
                  <a:pt x="46282" y="9674"/>
                </a:lnTo>
                <a:lnTo>
                  <a:pt x="45093" y="8646"/>
                </a:lnTo>
                <a:lnTo>
                  <a:pt x="43904" y="7649"/>
                </a:lnTo>
                <a:lnTo>
                  <a:pt x="42650" y="6717"/>
                </a:lnTo>
                <a:lnTo>
                  <a:pt x="41429" y="5849"/>
                </a:lnTo>
                <a:lnTo>
                  <a:pt x="40625" y="5303"/>
                </a:lnTo>
                <a:lnTo>
                  <a:pt x="39822" y="4821"/>
                </a:lnTo>
                <a:lnTo>
                  <a:pt x="39018" y="4307"/>
                </a:lnTo>
                <a:lnTo>
                  <a:pt x="38183" y="3857"/>
                </a:lnTo>
                <a:lnTo>
                  <a:pt x="37379" y="3439"/>
                </a:lnTo>
                <a:lnTo>
                  <a:pt x="36576" y="3021"/>
                </a:lnTo>
                <a:lnTo>
                  <a:pt x="35772" y="2635"/>
                </a:lnTo>
                <a:lnTo>
                  <a:pt x="34937" y="2282"/>
                </a:lnTo>
                <a:lnTo>
                  <a:pt x="34069" y="1896"/>
                </a:lnTo>
                <a:lnTo>
                  <a:pt x="33233" y="1575"/>
                </a:lnTo>
                <a:lnTo>
                  <a:pt x="32365" y="1286"/>
                </a:lnTo>
                <a:lnTo>
                  <a:pt x="31530" y="1028"/>
                </a:lnTo>
                <a:lnTo>
                  <a:pt x="30662" y="804"/>
                </a:lnTo>
                <a:lnTo>
                  <a:pt x="29826" y="579"/>
                </a:lnTo>
                <a:lnTo>
                  <a:pt x="28991" y="418"/>
                </a:lnTo>
                <a:lnTo>
                  <a:pt x="28187" y="257"/>
                </a:lnTo>
                <a:lnTo>
                  <a:pt x="27223" y="129"/>
                </a:lnTo>
                <a:lnTo>
                  <a:pt x="26291" y="64"/>
                </a:lnTo>
                <a:lnTo>
                  <a:pt x="25391" y="0"/>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8" name="Google Shape;5388;p38"/>
          <p:cNvSpPr/>
          <p:nvPr/>
        </p:nvSpPr>
        <p:spPr>
          <a:xfrm>
            <a:off x="1399045" y="1561298"/>
            <a:ext cx="282315" cy="285901"/>
          </a:xfrm>
          <a:custGeom>
            <a:avLst/>
            <a:gdLst/>
            <a:ahLst/>
            <a:cxnLst/>
            <a:rect l="l" t="t" r="r" b="b"/>
            <a:pathLst>
              <a:path w="60713" h="61484" fill="none" extrusionOk="0">
                <a:moveTo>
                  <a:pt x="55602" y="51070"/>
                </a:moveTo>
                <a:lnTo>
                  <a:pt x="55602" y="51070"/>
                </a:lnTo>
                <a:lnTo>
                  <a:pt x="54124" y="52291"/>
                </a:lnTo>
                <a:lnTo>
                  <a:pt x="52678" y="53448"/>
                </a:lnTo>
                <a:lnTo>
                  <a:pt x="51231" y="54509"/>
                </a:lnTo>
                <a:lnTo>
                  <a:pt x="49785" y="55473"/>
                </a:lnTo>
                <a:lnTo>
                  <a:pt x="48339" y="56373"/>
                </a:lnTo>
                <a:lnTo>
                  <a:pt x="46893" y="57208"/>
                </a:lnTo>
                <a:lnTo>
                  <a:pt x="45446" y="57948"/>
                </a:lnTo>
                <a:lnTo>
                  <a:pt x="44000" y="58623"/>
                </a:lnTo>
                <a:lnTo>
                  <a:pt x="44000" y="58623"/>
                </a:lnTo>
                <a:lnTo>
                  <a:pt x="42586" y="59201"/>
                </a:lnTo>
                <a:lnTo>
                  <a:pt x="41204" y="59715"/>
                </a:lnTo>
                <a:lnTo>
                  <a:pt x="39822" y="60165"/>
                </a:lnTo>
                <a:lnTo>
                  <a:pt x="38440" y="60551"/>
                </a:lnTo>
                <a:lnTo>
                  <a:pt x="37090" y="60872"/>
                </a:lnTo>
                <a:lnTo>
                  <a:pt x="35708" y="61097"/>
                </a:lnTo>
                <a:lnTo>
                  <a:pt x="34358" y="61290"/>
                </a:lnTo>
                <a:lnTo>
                  <a:pt x="33040" y="61419"/>
                </a:lnTo>
                <a:lnTo>
                  <a:pt x="33040" y="61419"/>
                </a:lnTo>
                <a:lnTo>
                  <a:pt x="31626" y="61483"/>
                </a:lnTo>
                <a:lnTo>
                  <a:pt x="30244" y="61483"/>
                </a:lnTo>
                <a:lnTo>
                  <a:pt x="28894" y="61419"/>
                </a:lnTo>
                <a:lnTo>
                  <a:pt x="27545" y="61290"/>
                </a:lnTo>
                <a:lnTo>
                  <a:pt x="26195" y="61097"/>
                </a:lnTo>
                <a:lnTo>
                  <a:pt x="24877" y="60840"/>
                </a:lnTo>
                <a:lnTo>
                  <a:pt x="23591" y="60519"/>
                </a:lnTo>
                <a:lnTo>
                  <a:pt x="22306" y="60165"/>
                </a:lnTo>
                <a:lnTo>
                  <a:pt x="22306" y="60165"/>
                </a:lnTo>
                <a:lnTo>
                  <a:pt x="21534" y="59908"/>
                </a:lnTo>
                <a:lnTo>
                  <a:pt x="20795" y="59619"/>
                </a:lnTo>
                <a:lnTo>
                  <a:pt x="20056" y="59330"/>
                </a:lnTo>
                <a:lnTo>
                  <a:pt x="19317" y="59008"/>
                </a:lnTo>
                <a:lnTo>
                  <a:pt x="18578" y="58687"/>
                </a:lnTo>
                <a:lnTo>
                  <a:pt x="17838" y="58333"/>
                </a:lnTo>
                <a:lnTo>
                  <a:pt x="17131" y="57948"/>
                </a:lnTo>
                <a:lnTo>
                  <a:pt x="16424" y="57562"/>
                </a:lnTo>
                <a:lnTo>
                  <a:pt x="15717" y="57144"/>
                </a:lnTo>
                <a:lnTo>
                  <a:pt x="15042" y="56726"/>
                </a:lnTo>
                <a:lnTo>
                  <a:pt x="14367" y="56276"/>
                </a:lnTo>
                <a:lnTo>
                  <a:pt x="13692" y="55794"/>
                </a:lnTo>
                <a:lnTo>
                  <a:pt x="13050" y="55312"/>
                </a:lnTo>
                <a:lnTo>
                  <a:pt x="12375" y="54798"/>
                </a:lnTo>
                <a:lnTo>
                  <a:pt x="11764" y="54284"/>
                </a:lnTo>
                <a:lnTo>
                  <a:pt x="11121" y="53737"/>
                </a:lnTo>
                <a:lnTo>
                  <a:pt x="11121" y="53737"/>
                </a:lnTo>
                <a:lnTo>
                  <a:pt x="11121" y="53737"/>
                </a:lnTo>
                <a:lnTo>
                  <a:pt x="10157" y="52870"/>
                </a:lnTo>
                <a:lnTo>
                  <a:pt x="9225" y="51938"/>
                </a:lnTo>
                <a:lnTo>
                  <a:pt x="8293" y="50973"/>
                </a:lnTo>
                <a:lnTo>
                  <a:pt x="7425" y="49977"/>
                </a:lnTo>
                <a:lnTo>
                  <a:pt x="7425" y="49977"/>
                </a:lnTo>
                <a:lnTo>
                  <a:pt x="6718" y="49141"/>
                </a:lnTo>
                <a:lnTo>
                  <a:pt x="6075" y="48306"/>
                </a:lnTo>
                <a:lnTo>
                  <a:pt x="5433" y="47438"/>
                </a:lnTo>
                <a:lnTo>
                  <a:pt x="4854" y="46570"/>
                </a:lnTo>
                <a:lnTo>
                  <a:pt x="4275" y="45735"/>
                </a:lnTo>
                <a:lnTo>
                  <a:pt x="3729" y="44867"/>
                </a:lnTo>
                <a:lnTo>
                  <a:pt x="3247" y="43967"/>
                </a:lnTo>
                <a:lnTo>
                  <a:pt x="2765" y="43099"/>
                </a:lnTo>
                <a:lnTo>
                  <a:pt x="2347" y="42231"/>
                </a:lnTo>
                <a:lnTo>
                  <a:pt x="1961" y="41332"/>
                </a:lnTo>
                <a:lnTo>
                  <a:pt x="1576" y="40432"/>
                </a:lnTo>
                <a:lnTo>
                  <a:pt x="1254" y="39532"/>
                </a:lnTo>
                <a:lnTo>
                  <a:pt x="965" y="38600"/>
                </a:lnTo>
                <a:lnTo>
                  <a:pt x="708" y="37700"/>
                </a:lnTo>
                <a:lnTo>
                  <a:pt x="515" y="36768"/>
                </a:lnTo>
                <a:lnTo>
                  <a:pt x="322" y="35836"/>
                </a:lnTo>
                <a:lnTo>
                  <a:pt x="194" y="34904"/>
                </a:lnTo>
                <a:lnTo>
                  <a:pt x="65" y="33972"/>
                </a:lnTo>
                <a:lnTo>
                  <a:pt x="1" y="33040"/>
                </a:lnTo>
                <a:lnTo>
                  <a:pt x="1" y="32075"/>
                </a:lnTo>
                <a:lnTo>
                  <a:pt x="1" y="31111"/>
                </a:lnTo>
                <a:lnTo>
                  <a:pt x="65" y="30147"/>
                </a:lnTo>
                <a:lnTo>
                  <a:pt x="162" y="29183"/>
                </a:lnTo>
                <a:lnTo>
                  <a:pt x="290" y="28186"/>
                </a:lnTo>
                <a:lnTo>
                  <a:pt x="451" y="27190"/>
                </a:lnTo>
                <a:lnTo>
                  <a:pt x="676" y="26194"/>
                </a:lnTo>
                <a:lnTo>
                  <a:pt x="933" y="25197"/>
                </a:lnTo>
                <a:lnTo>
                  <a:pt x="1222" y="24201"/>
                </a:lnTo>
                <a:lnTo>
                  <a:pt x="1576" y="23173"/>
                </a:lnTo>
                <a:lnTo>
                  <a:pt x="1961" y="22144"/>
                </a:lnTo>
                <a:lnTo>
                  <a:pt x="2379" y="21116"/>
                </a:lnTo>
                <a:lnTo>
                  <a:pt x="2861" y="20055"/>
                </a:lnTo>
                <a:lnTo>
                  <a:pt x="2861" y="20055"/>
                </a:lnTo>
                <a:lnTo>
                  <a:pt x="3279" y="19187"/>
                </a:lnTo>
                <a:lnTo>
                  <a:pt x="3761" y="18320"/>
                </a:lnTo>
                <a:lnTo>
                  <a:pt x="4243" y="17420"/>
                </a:lnTo>
                <a:lnTo>
                  <a:pt x="4758" y="16552"/>
                </a:lnTo>
                <a:lnTo>
                  <a:pt x="5304" y="15652"/>
                </a:lnTo>
                <a:lnTo>
                  <a:pt x="5882" y="14752"/>
                </a:lnTo>
                <a:lnTo>
                  <a:pt x="6525" y="13820"/>
                </a:lnTo>
                <a:lnTo>
                  <a:pt x="7168" y="12920"/>
                </a:lnTo>
                <a:lnTo>
                  <a:pt x="7843" y="11988"/>
                </a:lnTo>
                <a:lnTo>
                  <a:pt x="8550" y="11056"/>
                </a:lnTo>
                <a:lnTo>
                  <a:pt x="9321" y="10156"/>
                </a:lnTo>
                <a:lnTo>
                  <a:pt x="10093" y="9192"/>
                </a:lnTo>
                <a:lnTo>
                  <a:pt x="10896" y="8260"/>
                </a:lnTo>
                <a:lnTo>
                  <a:pt x="11764" y="7328"/>
                </a:lnTo>
                <a:lnTo>
                  <a:pt x="12632" y="6364"/>
                </a:lnTo>
                <a:lnTo>
                  <a:pt x="13564" y="5399"/>
                </a:lnTo>
                <a:lnTo>
                  <a:pt x="13564" y="5399"/>
                </a:lnTo>
                <a:lnTo>
                  <a:pt x="13692" y="5239"/>
                </a:lnTo>
                <a:lnTo>
                  <a:pt x="13692" y="5239"/>
                </a:lnTo>
                <a:lnTo>
                  <a:pt x="15364" y="3600"/>
                </a:lnTo>
                <a:lnTo>
                  <a:pt x="15364" y="3600"/>
                </a:lnTo>
                <a:lnTo>
                  <a:pt x="15974" y="3021"/>
                </a:lnTo>
                <a:lnTo>
                  <a:pt x="16617" y="2507"/>
                </a:lnTo>
                <a:lnTo>
                  <a:pt x="17292" y="2057"/>
                </a:lnTo>
                <a:lnTo>
                  <a:pt x="17999" y="1639"/>
                </a:lnTo>
                <a:lnTo>
                  <a:pt x="18738" y="1286"/>
                </a:lnTo>
                <a:lnTo>
                  <a:pt x="19478" y="964"/>
                </a:lnTo>
                <a:lnTo>
                  <a:pt x="20249" y="675"/>
                </a:lnTo>
                <a:lnTo>
                  <a:pt x="21052" y="450"/>
                </a:lnTo>
                <a:lnTo>
                  <a:pt x="21888" y="289"/>
                </a:lnTo>
                <a:lnTo>
                  <a:pt x="22756" y="161"/>
                </a:lnTo>
                <a:lnTo>
                  <a:pt x="23591" y="64"/>
                </a:lnTo>
                <a:lnTo>
                  <a:pt x="24491" y="0"/>
                </a:lnTo>
                <a:lnTo>
                  <a:pt x="25391" y="0"/>
                </a:lnTo>
                <a:lnTo>
                  <a:pt x="26291" y="64"/>
                </a:lnTo>
                <a:lnTo>
                  <a:pt x="27223" y="129"/>
                </a:lnTo>
                <a:lnTo>
                  <a:pt x="28187" y="257"/>
                </a:lnTo>
                <a:lnTo>
                  <a:pt x="28187" y="257"/>
                </a:lnTo>
                <a:lnTo>
                  <a:pt x="28991" y="418"/>
                </a:lnTo>
                <a:lnTo>
                  <a:pt x="29826" y="579"/>
                </a:lnTo>
                <a:lnTo>
                  <a:pt x="30662" y="804"/>
                </a:lnTo>
                <a:lnTo>
                  <a:pt x="31530" y="1028"/>
                </a:lnTo>
                <a:lnTo>
                  <a:pt x="32365" y="1286"/>
                </a:lnTo>
                <a:lnTo>
                  <a:pt x="33233" y="1575"/>
                </a:lnTo>
                <a:lnTo>
                  <a:pt x="34069" y="1896"/>
                </a:lnTo>
                <a:lnTo>
                  <a:pt x="34937" y="2282"/>
                </a:lnTo>
                <a:lnTo>
                  <a:pt x="34937" y="2282"/>
                </a:lnTo>
                <a:lnTo>
                  <a:pt x="35772" y="2635"/>
                </a:lnTo>
                <a:lnTo>
                  <a:pt x="36576" y="3021"/>
                </a:lnTo>
                <a:lnTo>
                  <a:pt x="37379" y="3439"/>
                </a:lnTo>
                <a:lnTo>
                  <a:pt x="38183" y="3857"/>
                </a:lnTo>
                <a:lnTo>
                  <a:pt x="39018" y="4307"/>
                </a:lnTo>
                <a:lnTo>
                  <a:pt x="39822" y="4821"/>
                </a:lnTo>
                <a:lnTo>
                  <a:pt x="40625" y="5303"/>
                </a:lnTo>
                <a:lnTo>
                  <a:pt x="41429" y="5849"/>
                </a:lnTo>
                <a:lnTo>
                  <a:pt x="41429" y="5849"/>
                </a:lnTo>
                <a:lnTo>
                  <a:pt x="42650" y="6717"/>
                </a:lnTo>
                <a:lnTo>
                  <a:pt x="43904" y="7649"/>
                </a:lnTo>
                <a:lnTo>
                  <a:pt x="45093" y="8646"/>
                </a:lnTo>
                <a:lnTo>
                  <a:pt x="46282" y="9674"/>
                </a:lnTo>
                <a:lnTo>
                  <a:pt x="47471" y="10767"/>
                </a:lnTo>
                <a:lnTo>
                  <a:pt x="48596" y="11892"/>
                </a:lnTo>
                <a:lnTo>
                  <a:pt x="49721" y="13081"/>
                </a:lnTo>
                <a:lnTo>
                  <a:pt x="50814" y="14334"/>
                </a:lnTo>
                <a:lnTo>
                  <a:pt x="50814" y="14334"/>
                </a:lnTo>
                <a:lnTo>
                  <a:pt x="51649" y="15363"/>
                </a:lnTo>
                <a:lnTo>
                  <a:pt x="52485" y="16423"/>
                </a:lnTo>
                <a:lnTo>
                  <a:pt x="52485" y="16423"/>
                </a:lnTo>
                <a:lnTo>
                  <a:pt x="53353" y="17613"/>
                </a:lnTo>
                <a:lnTo>
                  <a:pt x="54188" y="18834"/>
                </a:lnTo>
                <a:lnTo>
                  <a:pt x="54960" y="20055"/>
                </a:lnTo>
                <a:lnTo>
                  <a:pt x="55699" y="21276"/>
                </a:lnTo>
                <a:lnTo>
                  <a:pt x="56374" y="22498"/>
                </a:lnTo>
                <a:lnTo>
                  <a:pt x="57017" y="23751"/>
                </a:lnTo>
                <a:lnTo>
                  <a:pt x="57595" y="24972"/>
                </a:lnTo>
                <a:lnTo>
                  <a:pt x="58141" y="26226"/>
                </a:lnTo>
                <a:lnTo>
                  <a:pt x="58623" y="27447"/>
                </a:lnTo>
                <a:lnTo>
                  <a:pt x="59073" y="28701"/>
                </a:lnTo>
                <a:lnTo>
                  <a:pt x="59459" y="29922"/>
                </a:lnTo>
                <a:lnTo>
                  <a:pt x="59781" y="31143"/>
                </a:lnTo>
                <a:lnTo>
                  <a:pt x="60070" y="32365"/>
                </a:lnTo>
                <a:lnTo>
                  <a:pt x="60295" y="33554"/>
                </a:lnTo>
                <a:lnTo>
                  <a:pt x="60488" y="34743"/>
                </a:lnTo>
                <a:lnTo>
                  <a:pt x="60616" y="35900"/>
                </a:lnTo>
                <a:lnTo>
                  <a:pt x="60680" y="37057"/>
                </a:lnTo>
                <a:lnTo>
                  <a:pt x="60713" y="38214"/>
                </a:lnTo>
                <a:lnTo>
                  <a:pt x="60713" y="39307"/>
                </a:lnTo>
                <a:lnTo>
                  <a:pt x="60616" y="40399"/>
                </a:lnTo>
                <a:lnTo>
                  <a:pt x="60488" y="41492"/>
                </a:lnTo>
                <a:lnTo>
                  <a:pt x="60327" y="42521"/>
                </a:lnTo>
                <a:lnTo>
                  <a:pt x="60070" y="43549"/>
                </a:lnTo>
                <a:lnTo>
                  <a:pt x="59813" y="44513"/>
                </a:lnTo>
                <a:lnTo>
                  <a:pt x="59459" y="45478"/>
                </a:lnTo>
                <a:lnTo>
                  <a:pt x="59073" y="46377"/>
                </a:lnTo>
                <a:lnTo>
                  <a:pt x="58623" y="47277"/>
                </a:lnTo>
                <a:lnTo>
                  <a:pt x="58141" y="48113"/>
                </a:lnTo>
                <a:lnTo>
                  <a:pt x="57563" y="48916"/>
                </a:lnTo>
                <a:lnTo>
                  <a:pt x="56952" y="49688"/>
                </a:lnTo>
                <a:lnTo>
                  <a:pt x="56309" y="50395"/>
                </a:lnTo>
                <a:lnTo>
                  <a:pt x="55602" y="510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9" name="Google Shape;5389;p38"/>
          <p:cNvSpPr/>
          <p:nvPr/>
        </p:nvSpPr>
        <p:spPr>
          <a:xfrm>
            <a:off x="1437441" y="1561298"/>
            <a:ext cx="243906" cy="272597"/>
          </a:xfrm>
          <a:custGeom>
            <a:avLst/>
            <a:gdLst/>
            <a:ahLst/>
            <a:cxnLst/>
            <a:rect l="l" t="t" r="r" b="b"/>
            <a:pathLst>
              <a:path w="52453" h="58623" extrusionOk="0">
                <a:moveTo>
                  <a:pt x="19220" y="6299"/>
                </a:moveTo>
                <a:lnTo>
                  <a:pt x="19799" y="6332"/>
                </a:lnTo>
                <a:lnTo>
                  <a:pt x="20409" y="6364"/>
                </a:lnTo>
                <a:lnTo>
                  <a:pt x="21020" y="6396"/>
                </a:lnTo>
                <a:lnTo>
                  <a:pt x="21631" y="6492"/>
                </a:lnTo>
                <a:lnTo>
                  <a:pt x="22274" y="6589"/>
                </a:lnTo>
                <a:lnTo>
                  <a:pt x="22884" y="6717"/>
                </a:lnTo>
                <a:lnTo>
                  <a:pt x="23527" y="6878"/>
                </a:lnTo>
                <a:lnTo>
                  <a:pt x="24170" y="7039"/>
                </a:lnTo>
                <a:lnTo>
                  <a:pt x="24813" y="7231"/>
                </a:lnTo>
                <a:lnTo>
                  <a:pt x="25455" y="7424"/>
                </a:lnTo>
                <a:lnTo>
                  <a:pt x="26098" y="7681"/>
                </a:lnTo>
                <a:lnTo>
                  <a:pt x="26741" y="7906"/>
                </a:lnTo>
                <a:lnTo>
                  <a:pt x="28026" y="8485"/>
                </a:lnTo>
                <a:lnTo>
                  <a:pt x="29312" y="9160"/>
                </a:lnTo>
                <a:lnTo>
                  <a:pt x="30630" y="9899"/>
                </a:lnTo>
                <a:lnTo>
                  <a:pt x="31883" y="10703"/>
                </a:lnTo>
                <a:lnTo>
                  <a:pt x="33169" y="11602"/>
                </a:lnTo>
                <a:lnTo>
                  <a:pt x="34422" y="12567"/>
                </a:lnTo>
                <a:lnTo>
                  <a:pt x="35644" y="13627"/>
                </a:lnTo>
                <a:lnTo>
                  <a:pt x="36833" y="14752"/>
                </a:lnTo>
                <a:lnTo>
                  <a:pt x="37990" y="15973"/>
                </a:lnTo>
                <a:lnTo>
                  <a:pt x="39115" y="17227"/>
                </a:lnTo>
                <a:lnTo>
                  <a:pt x="39918" y="18191"/>
                </a:lnTo>
                <a:lnTo>
                  <a:pt x="40657" y="19155"/>
                </a:lnTo>
                <a:lnTo>
                  <a:pt x="41364" y="20152"/>
                </a:lnTo>
                <a:lnTo>
                  <a:pt x="42039" y="21148"/>
                </a:lnTo>
                <a:lnTo>
                  <a:pt x="42650" y="22144"/>
                </a:lnTo>
                <a:lnTo>
                  <a:pt x="43229" y="23173"/>
                </a:lnTo>
                <a:lnTo>
                  <a:pt x="43775" y="24169"/>
                </a:lnTo>
                <a:lnTo>
                  <a:pt x="44257" y="25197"/>
                </a:lnTo>
                <a:lnTo>
                  <a:pt x="44707" y="26226"/>
                </a:lnTo>
                <a:lnTo>
                  <a:pt x="45125" y="27222"/>
                </a:lnTo>
                <a:lnTo>
                  <a:pt x="45510" y="28251"/>
                </a:lnTo>
                <a:lnTo>
                  <a:pt x="45832" y="29279"/>
                </a:lnTo>
                <a:lnTo>
                  <a:pt x="46121" y="30276"/>
                </a:lnTo>
                <a:lnTo>
                  <a:pt x="46346" y="31272"/>
                </a:lnTo>
                <a:lnTo>
                  <a:pt x="46539" y="32236"/>
                </a:lnTo>
                <a:lnTo>
                  <a:pt x="46667" y="33232"/>
                </a:lnTo>
                <a:lnTo>
                  <a:pt x="46796" y="34197"/>
                </a:lnTo>
                <a:lnTo>
                  <a:pt x="46860" y="35129"/>
                </a:lnTo>
                <a:lnTo>
                  <a:pt x="46860" y="36061"/>
                </a:lnTo>
                <a:lnTo>
                  <a:pt x="46828" y="36961"/>
                </a:lnTo>
                <a:lnTo>
                  <a:pt x="46764" y="37860"/>
                </a:lnTo>
                <a:lnTo>
                  <a:pt x="46635" y="38728"/>
                </a:lnTo>
                <a:lnTo>
                  <a:pt x="46475" y="39564"/>
                </a:lnTo>
                <a:lnTo>
                  <a:pt x="46250" y="40399"/>
                </a:lnTo>
                <a:lnTo>
                  <a:pt x="45993" y="41171"/>
                </a:lnTo>
                <a:lnTo>
                  <a:pt x="45671" y="41942"/>
                </a:lnTo>
                <a:lnTo>
                  <a:pt x="45318" y="42649"/>
                </a:lnTo>
                <a:lnTo>
                  <a:pt x="44932" y="43356"/>
                </a:lnTo>
                <a:lnTo>
                  <a:pt x="44482" y="44031"/>
                </a:lnTo>
                <a:lnTo>
                  <a:pt x="43968" y="44642"/>
                </a:lnTo>
                <a:lnTo>
                  <a:pt x="43421" y="45220"/>
                </a:lnTo>
                <a:lnTo>
                  <a:pt x="42843" y="45767"/>
                </a:lnTo>
                <a:lnTo>
                  <a:pt x="42457" y="46088"/>
                </a:lnTo>
                <a:lnTo>
                  <a:pt x="42039" y="46377"/>
                </a:lnTo>
                <a:lnTo>
                  <a:pt x="41622" y="46667"/>
                </a:lnTo>
                <a:lnTo>
                  <a:pt x="41172" y="46924"/>
                </a:lnTo>
                <a:lnTo>
                  <a:pt x="40754" y="47149"/>
                </a:lnTo>
                <a:lnTo>
                  <a:pt x="40272" y="47342"/>
                </a:lnTo>
                <a:lnTo>
                  <a:pt x="39822" y="47534"/>
                </a:lnTo>
                <a:lnTo>
                  <a:pt x="39340" y="47727"/>
                </a:lnTo>
                <a:lnTo>
                  <a:pt x="38858" y="47856"/>
                </a:lnTo>
                <a:lnTo>
                  <a:pt x="38343" y="47984"/>
                </a:lnTo>
                <a:lnTo>
                  <a:pt x="37861" y="48113"/>
                </a:lnTo>
                <a:lnTo>
                  <a:pt x="37347" y="48209"/>
                </a:lnTo>
                <a:lnTo>
                  <a:pt x="36833" y="48274"/>
                </a:lnTo>
                <a:lnTo>
                  <a:pt x="36286" y="48306"/>
                </a:lnTo>
                <a:lnTo>
                  <a:pt x="35740" y="48338"/>
                </a:lnTo>
                <a:lnTo>
                  <a:pt x="35226" y="48370"/>
                </a:lnTo>
                <a:lnTo>
                  <a:pt x="34615" y="48338"/>
                </a:lnTo>
                <a:lnTo>
                  <a:pt x="34004" y="48306"/>
                </a:lnTo>
                <a:lnTo>
                  <a:pt x="33394" y="48242"/>
                </a:lnTo>
                <a:lnTo>
                  <a:pt x="32783" y="48177"/>
                </a:lnTo>
                <a:lnTo>
                  <a:pt x="32140" y="48081"/>
                </a:lnTo>
                <a:lnTo>
                  <a:pt x="31530" y="47952"/>
                </a:lnTo>
                <a:lnTo>
                  <a:pt x="30887" y="47792"/>
                </a:lnTo>
                <a:lnTo>
                  <a:pt x="30244" y="47631"/>
                </a:lnTo>
                <a:lnTo>
                  <a:pt x="29601" y="47438"/>
                </a:lnTo>
                <a:lnTo>
                  <a:pt x="28959" y="47213"/>
                </a:lnTo>
                <a:lnTo>
                  <a:pt x="28316" y="46988"/>
                </a:lnTo>
                <a:lnTo>
                  <a:pt x="27673" y="46731"/>
                </a:lnTo>
                <a:lnTo>
                  <a:pt x="26387" y="46152"/>
                </a:lnTo>
                <a:lnTo>
                  <a:pt x="25102" y="45510"/>
                </a:lnTo>
                <a:lnTo>
                  <a:pt x="23816" y="44770"/>
                </a:lnTo>
                <a:lnTo>
                  <a:pt x="22531" y="43967"/>
                </a:lnTo>
                <a:lnTo>
                  <a:pt x="21245" y="43067"/>
                </a:lnTo>
                <a:lnTo>
                  <a:pt x="20024" y="42071"/>
                </a:lnTo>
                <a:lnTo>
                  <a:pt x="18770" y="41042"/>
                </a:lnTo>
                <a:lnTo>
                  <a:pt x="17581" y="39917"/>
                </a:lnTo>
                <a:lnTo>
                  <a:pt x="16424" y="38696"/>
                </a:lnTo>
                <a:lnTo>
                  <a:pt x="15299" y="37443"/>
                </a:lnTo>
                <a:lnTo>
                  <a:pt x="14496" y="36478"/>
                </a:lnTo>
                <a:lnTo>
                  <a:pt x="13757" y="35482"/>
                </a:lnTo>
                <a:lnTo>
                  <a:pt x="13049" y="34518"/>
                </a:lnTo>
                <a:lnTo>
                  <a:pt x="12375" y="33522"/>
                </a:lnTo>
                <a:lnTo>
                  <a:pt x="11764" y="32493"/>
                </a:lnTo>
                <a:lnTo>
                  <a:pt x="11185" y="31497"/>
                </a:lnTo>
                <a:lnTo>
                  <a:pt x="10639" y="30468"/>
                </a:lnTo>
                <a:lnTo>
                  <a:pt x="10157" y="29472"/>
                </a:lnTo>
                <a:lnTo>
                  <a:pt x="9707" y="28444"/>
                </a:lnTo>
                <a:lnTo>
                  <a:pt x="9289" y="27415"/>
                </a:lnTo>
                <a:lnTo>
                  <a:pt x="8903" y="26419"/>
                </a:lnTo>
                <a:lnTo>
                  <a:pt x="8582" y="25390"/>
                </a:lnTo>
                <a:lnTo>
                  <a:pt x="8325" y="24394"/>
                </a:lnTo>
                <a:lnTo>
                  <a:pt x="8068" y="23398"/>
                </a:lnTo>
                <a:lnTo>
                  <a:pt x="7875" y="22401"/>
                </a:lnTo>
                <a:lnTo>
                  <a:pt x="7746" y="21437"/>
                </a:lnTo>
                <a:lnTo>
                  <a:pt x="7618" y="20473"/>
                </a:lnTo>
                <a:lnTo>
                  <a:pt x="7586" y="19541"/>
                </a:lnTo>
                <a:lnTo>
                  <a:pt x="7554" y="18609"/>
                </a:lnTo>
                <a:lnTo>
                  <a:pt x="7586" y="17677"/>
                </a:lnTo>
                <a:lnTo>
                  <a:pt x="7650" y="16809"/>
                </a:lnTo>
                <a:lnTo>
                  <a:pt x="7779" y="15941"/>
                </a:lnTo>
                <a:lnTo>
                  <a:pt x="7971" y="15106"/>
                </a:lnTo>
                <a:lnTo>
                  <a:pt x="8164" y="14270"/>
                </a:lnTo>
                <a:lnTo>
                  <a:pt x="8421" y="13499"/>
                </a:lnTo>
                <a:lnTo>
                  <a:pt x="8743" y="12727"/>
                </a:lnTo>
                <a:lnTo>
                  <a:pt x="9096" y="11988"/>
                </a:lnTo>
                <a:lnTo>
                  <a:pt x="9482" y="11313"/>
                </a:lnTo>
                <a:lnTo>
                  <a:pt x="9932" y="10638"/>
                </a:lnTo>
                <a:lnTo>
                  <a:pt x="10446" y="10028"/>
                </a:lnTo>
                <a:lnTo>
                  <a:pt x="10993" y="9449"/>
                </a:lnTo>
                <a:lnTo>
                  <a:pt x="11571" y="8903"/>
                </a:lnTo>
                <a:lnTo>
                  <a:pt x="11989" y="8581"/>
                </a:lnTo>
                <a:lnTo>
                  <a:pt x="12375" y="8292"/>
                </a:lnTo>
                <a:lnTo>
                  <a:pt x="12792" y="8003"/>
                </a:lnTo>
                <a:lnTo>
                  <a:pt x="13242" y="7746"/>
                </a:lnTo>
                <a:lnTo>
                  <a:pt x="13692" y="7521"/>
                </a:lnTo>
                <a:lnTo>
                  <a:pt x="14142" y="7296"/>
                </a:lnTo>
                <a:lnTo>
                  <a:pt x="14592" y="7103"/>
                </a:lnTo>
                <a:lnTo>
                  <a:pt x="15074" y="6942"/>
                </a:lnTo>
                <a:lnTo>
                  <a:pt x="15556" y="6781"/>
                </a:lnTo>
                <a:lnTo>
                  <a:pt x="16071" y="6653"/>
                </a:lnTo>
                <a:lnTo>
                  <a:pt x="16553" y="6557"/>
                </a:lnTo>
                <a:lnTo>
                  <a:pt x="17067" y="6460"/>
                </a:lnTo>
                <a:lnTo>
                  <a:pt x="17613" y="6396"/>
                </a:lnTo>
                <a:lnTo>
                  <a:pt x="18128" y="6332"/>
                </a:lnTo>
                <a:lnTo>
                  <a:pt x="18674" y="6299"/>
                </a:lnTo>
                <a:close/>
                <a:moveTo>
                  <a:pt x="16713" y="0"/>
                </a:moveTo>
                <a:lnTo>
                  <a:pt x="16006" y="32"/>
                </a:lnTo>
                <a:lnTo>
                  <a:pt x="15331" y="64"/>
                </a:lnTo>
                <a:lnTo>
                  <a:pt x="14624" y="129"/>
                </a:lnTo>
                <a:lnTo>
                  <a:pt x="13982" y="225"/>
                </a:lnTo>
                <a:lnTo>
                  <a:pt x="13307" y="354"/>
                </a:lnTo>
                <a:lnTo>
                  <a:pt x="12664" y="482"/>
                </a:lnTo>
                <a:lnTo>
                  <a:pt x="12053" y="675"/>
                </a:lnTo>
                <a:lnTo>
                  <a:pt x="11442" y="868"/>
                </a:lnTo>
                <a:lnTo>
                  <a:pt x="10832" y="1125"/>
                </a:lnTo>
                <a:lnTo>
                  <a:pt x="10253" y="1382"/>
                </a:lnTo>
                <a:lnTo>
                  <a:pt x="9675" y="1671"/>
                </a:lnTo>
                <a:lnTo>
                  <a:pt x="9128" y="1993"/>
                </a:lnTo>
                <a:lnTo>
                  <a:pt x="8582" y="2346"/>
                </a:lnTo>
                <a:lnTo>
                  <a:pt x="8068" y="2732"/>
                </a:lnTo>
                <a:lnTo>
                  <a:pt x="7554" y="3150"/>
                </a:lnTo>
                <a:lnTo>
                  <a:pt x="7104" y="3600"/>
                </a:lnTo>
                <a:lnTo>
                  <a:pt x="5432" y="5239"/>
                </a:lnTo>
                <a:lnTo>
                  <a:pt x="5304" y="5432"/>
                </a:lnTo>
                <a:lnTo>
                  <a:pt x="4886" y="6010"/>
                </a:lnTo>
                <a:lnTo>
                  <a:pt x="4468" y="6621"/>
                </a:lnTo>
                <a:lnTo>
                  <a:pt x="4083" y="7264"/>
                </a:lnTo>
                <a:lnTo>
                  <a:pt x="3697" y="7874"/>
                </a:lnTo>
                <a:lnTo>
                  <a:pt x="3343" y="8517"/>
                </a:lnTo>
                <a:lnTo>
                  <a:pt x="2990" y="9192"/>
                </a:lnTo>
                <a:lnTo>
                  <a:pt x="2668" y="9835"/>
                </a:lnTo>
                <a:lnTo>
                  <a:pt x="2379" y="10510"/>
                </a:lnTo>
                <a:lnTo>
                  <a:pt x="2090" y="11185"/>
                </a:lnTo>
                <a:lnTo>
                  <a:pt x="1833" y="11860"/>
                </a:lnTo>
                <a:lnTo>
                  <a:pt x="1576" y="12567"/>
                </a:lnTo>
                <a:lnTo>
                  <a:pt x="1351" y="13274"/>
                </a:lnTo>
                <a:lnTo>
                  <a:pt x="1126" y="13981"/>
                </a:lnTo>
                <a:lnTo>
                  <a:pt x="933" y="14688"/>
                </a:lnTo>
                <a:lnTo>
                  <a:pt x="611" y="16134"/>
                </a:lnTo>
                <a:lnTo>
                  <a:pt x="354" y="17613"/>
                </a:lnTo>
                <a:lnTo>
                  <a:pt x="161" y="19123"/>
                </a:lnTo>
                <a:lnTo>
                  <a:pt x="65" y="20634"/>
                </a:lnTo>
                <a:lnTo>
                  <a:pt x="1" y="22144"/>
                </a:lnTo>
                <a:lnTo>
                  <a:pt x="33" y="23687"/>
                </a:lnTo>
                <a:lnTo>
                  <a:pt x="161" y="25230"/>
                </a:lnTo>
                <a:lnTo>
                  <a:pt x="322" y="26772"/>
                </a:lnTo>
                <a:lnTo>
                  <a:pt x="579" y="28315"/>
                </a:lnTo>
                <a:lnTo>
                  <a:pt x="804" y="29440"/>
                </a:lnTo>
                <a:lnTo>
                  <a:pt x="1061" y="30565"/>
                </a:lnTo>
                <a:lnTo>
                  <a:pt x="1383" y="31690"/>
                </a:lnTo>
                <a:lnTo>
                  <a:pt x="1736" y="32815"/>
                </a:lnTo>
                <a:lnTo>
                  <a:pt x="2122" y="33939"/>
                </a:lnTo>
                <a:lnTo>
                  <a:pt x="2540" y="35032"/>
                </a:lnTo>
                <a:lnTo>
                  <a:pt x="2990" y="36125"/>
                </a:lnTo>
                <a:lnTo>
                  <a:pt x="3504" y="37250"/>
                </a:lnTo>
                <a:lnTo>
                  <a:pt x="4018" y="38310"/>
                </a:lnTo>
                <a:lnTo>
                  <a:pt x="4597" y="39403"/>
                </a:lnTo>
                <a:lnTo>
                  <a:pt x="5207" y="40464"/>
                </a:lnTo>
                <a:lnTo>
                  <a:pt x="5882" y="41492"/>
                </a:lnTo>
                <a:lnTo>
                  <a:pt x="6557" y="42553"/>
                </a:lnTo>
                <a:lnTo>
                  <a:pt x="7296" y="43549"/>
                </a:lnTo>
                <a:lnTo>
                  <a:pt x="8068" y="44578"/>
                </a:lnTo>
                <a:lnTo>
                  <a:pt x="8871" y="45574"/>
                </a:lnTo>
                <a:lnTo>
                  <a:pt x="8903" y="45606"/>
                </a:lnTo>
                <a:lnTo>
                  <a:pt x="9611" y="46377"/>
                </a:lnTo>
                <a:lnTo>
                  <a:pt x="10285" y="47149"/>
                </a:lnTo>
                <a:lnTo>
                  <a:pt x="11025" y="47888"/>
                </a:lnTo>
                <a:lnTo>
                  <a:pt x="11732" y="48595"/>
                </a:lnTo>
                <a:lnTo>
                  <a:pt x="12471" y="49302"/>
                </a:lnTo>
                <a:lnTo>
                  <a:pt x="13242" y="49945"/>
                </a:lnTo>
                <a:lnTo>
                  <a:pt x="14014" y="50620"/>
                </a:lnTo>
                <a:lnTo>
                  <a:pt x="14785" y="51231"/>
                </a:lnTo>
                <a:lnTo>
                  <a:pt x="15588" y="51809"/>
                </a:lnTo>
                <a:lnTo>
                  <a:pt x="16392" y="52388"/>
                </a:lnTo>
                <a:lnTo>
                  <a:pt x="17195" y="52934"/>
                </a:lnTo>
                <a:lnTo>
                  <a:pt x="18031" y="53448"/>
                </a:lnTo>
                <a:lnTo>
                  <a:pt x="18867" y="53962"/>
                </a:lnTo>
                <a:lnTo>
                  <a:pt x="19702" y="54444"/>
                </a:lnTo>
                <a:lnTo>
                  <a:pt x="20538" y="54894"/>
                </a:lnTo>
                <a:lnTo>
                  <a:pt x="21406" y="55312"/>
                </a:lnTo>
                <a:lnTo>
                  <a:pt x="22274" y="55698"/>
                </a:lnTo>
                <a:lnTo>
                  <a:pt x="23141" y="56084"/>
                </a:lnTo>
                <a:lnTo>
                  <a:pt x="24009" y="56437"/>
                </a:lnTo>
                <a:lnTo>
                  <a:pt x="24877" y="56759"/>
                </a:lnTo>
                <a:lnTo>
                  <a:pt x="25745" y="57048"/>
                </a:lnTo>
                <a:lnTo>
                  <a:pt x="26644" y="57305"/>
                </a:lnTo>
                <a:lnTo>
                  <a:pt x="27544" y="57562"/>
                </a:lnTo>
                <a:lnTo>
                  <a:pt x="28412" y="57787"/>
                </a:lnTo>
                <a:lnTo>
                  <a:pt x="29312" y="57980"/>
                </a:lnTo>
                <a:lnTo>
                  <a:pt x="30212" y="58141"/>
                </a:lnTo>
                <a:lnTo>
                  <a:pt x="31112" y="58301"/>
                </a:lnTo>
                <a:lnTo>
                  <a:pt x="32012" y="58398"/>
                </a:lnTo>
                <a:lnTo>
                  <a:pt x="32912" y="58494"/>
                </a:lnTo>
                <a:lnTo>
                  <a:pt x="33779" y="58558"/>
                </a:lnTo>
                <a:lnTo>
                  <a:pt x="34679" y="58623"/>
                </a:lnTo>
                <a:lnTo>
                  <a:pt x="35740" y="58623"/>
                </a:lnTo>
                <a:lnTo>
                  <a:pt x="37186" y="57948"/>
                </a:lnTo>
                <a:lnTo>
                  <a:pt x="38633" y="57208"/>
                </a:lnTo>
                <a:lnTo>
                  <a:pt x="40079" y="56373"/>
                </a:lnTo>
                <a:lnTo>
                  <a:pt x="41525" y="55473"/>
                </a:lnTo>
                <a:lnTo>
                  <a:pt x="42971" y="54509"/>
                </a:lnTo>
                <a:lnTo>
                  <a:pt x="44418" y="53448"/>
                </a:lnTo>
                <a:lnTo>
                  <a:pt x="45864" y="52291"/>
                </a:lnTo>
                <a:lnTo>
                  <a:pt x="47342" y="51070"/>
                </a:lnTo>
                <a:lnTo>
                  <a:pt x="47953" y="50491"/>
                </a:lnTo>
                <a:lnTo>
                  <a:pt x="48532" y="49881"/>
                </a:lnTo>
                <a:lnTo>
                  <a:pt x="49078" y="49206"/>
                </a:lnTo>
                <a:lnTo>
                  <a:pt x="49592" y="48531"/>
                </a:lnTo>
                <a:lnTo>
                  <a:pt x="50042" y="47824"/>
                </a:lnTo>
                <a:lnTo>
                  <a:pt x="50460" y="47085"/>
                </a:lnTo>
                <a:lnTo>
                  <a:pt x="50846" y="46313"/>
                </a:lnTo>
                <a:lnTo>
                  <a:pt x="51199" y="45510"/>
                </a:lnTo>
                <a:lnTo>
                  <a:pt x="51488" y="44674"/>
                </a:lnTo>
                <a:lnTo>
                  <a:pt x="51745" y="43838"/>
                </a:lnTo>
                <a:lnTo>
                  <a:pt x="51970" y="42938"/>
                </a:lnTo>
                <a:lnTo>
                  <a:pt x="52131" y="42039"/>
                </a:lnTo>
                <a:lnTo>
                  <a:pt x="52292" y="41139"/>
                </a:lnTo>
                <a:lnTo>
                  <a:pt x="52388" y="40207"/>
                </a:lnTo>
                <a:lnTo>
                  <a:pt x="52453" y="39242"/>
                </a:lnTo>
                <a:lnTo>
                  <a:pt x="52453" y="38278"/>
                </a:lnTo>
                <a:lnTo>
                  <a:pt x="52420" y="36993"/>
                </a:lnTo>
                <a:lnTo>
                  <a:pt x="52324" y="35675"/>
                </a:lnTo>
                <a:lnTo>
                  <a:pt x="52163" y="34357"/>
                </a:lnTo>
                <a:lnTo>
                  <a:pt x="51938" y="33007"/>
                </a:lnTo>
                <a:lnTo>
                  <a:pt x="51649" y="31658"/>
                </a:lnTo>
                <a:lnTo>
                  <a:pt x="51296" y="30276"/>
                </a:lnTo>
                <a:lnTo>
                  <a:pt x="50878" y="28894"/>
                </a:lnTo>
                <a:lnTo>
                  <a:pt x="50396" y="27479"/>
                </a:lnTo>
                <a:lnTo>
                  <a:pt x="49817" y="26097"/>
                </a:lnTo>
                <a:lnTo>
                  <a:pt x="49206" y="24683"/>
                </a:lnTo>
                <a:lnTo>
                  <a:pt x="48532" y="23301"/>
                </a:lnTo>
                <a:lnTo>
                  <a:pt x="47792" y="21919"/>
                </a:lnTo>
                <a:lnTo>
                  <a:pt x="46989" y="20505"/>
                </a:lnTo>
                <a:lnTo>
                  <a:pt x="46121" y="19123"/>
                </a:lnTo>
                <a:lnTo>
                  <a:pt x="45221" y="17773"/>
                </a:lnTo>
                <a:lnTo>
                  <a:pt x="44225" y="16423"/>
                </a:lnTo>
                <a:lnTo>
                  <a:pt x="43389" y="15363"/>
                </a:lnTo>
                <a:lnTo>
                  <a:pt x="42554" y="14334"/>
                </a:lnTo>
                <a:lnTo>
                  <a:pt x="41461" y="13081"/>
                </a:lnTo>
                <a:lnTo>
                  <a:pt x="40336" y="11892"/>
                </a:lnTo>
                <a:lnTo>
                  <a:pt x="39211" y="10767"/>
                </a:lnTo>
                <a:lnTo>
                  <a:pt x="38022" y="9674"/>
                </a:lnTo>
                <a:lnTo>
                  <a:pt x="36833" y="8646"/>
                </a:lnTo>
                <a:lnTo>
                  <a:pt x="35644" y="7649"/>
                </a:lnTo>
                <a:lnTo>
                  <a:pt x="34390" y="6717"/>
                </a:lnTo>
                <a:lnTo>
                  <a:pt x="33169" y="5849"/>
                </a:lnTo>
                <a:lnTo>
                  <a:pt x="32365" y="5303"/>
                </a:lnTo>
                <a:lnTo>
                  <a:pt x="31562" y="4821"/>
                </a:lnTo>
                <a:lnTo>
                  <a:pt x="30758" y="4307"/>
                </a:lnTo>
                <a:lnTo>
                  <a:pt x="29923" y="3857"/>
                </a:lnTo>
                <a:lnTo>
                  <a:pt x="29119" y="3439"/>
                </a:lnTo>
                <a:lnTo>
                  <a:pt x="28316" y="3021"/>
                </a:lnTo>
                <a:lnTo>
                  <a:pt x="27512" y="2635"/>
                </a:lnTo>
                <a:lnTo>
                  <a:pt x="26677" y="2282"/>
                </a:lnTo>
                <a:lnTo>
                  <a:pt x="25809" y="1896"/>
                </a:lnTo>
                <a:lnTo>
                  <a:pt x="24973" y="1575"/>
                </a:lnTo>
                <a:lnTo>
                  <a:pt x="24105" y="1286"/>
                </a:lnTo>
                <a:lnTo>
                  <a:pt x="23270" y="1028"/>
                </a:lnTo>
                <a:lnTo>
                  <a:pt x="22402" y="804"/>
                </a:lnTo>
                <a:lnTo>
                  <a:pt x="21566" y="579"/>
                </a:lnTo>
                <a:lnTo>
                  <a:pt x="20731" y="418"/>
                </a:lnTo>
                <a:lnTo>
                  <a:pt x="19927" y="257"/>
                </a:lnTo>
                <a:lnTo>
                  <a:pt x="19092" y="161"/>
                </a:lnTo>
                <a:lnTo>
                  <a:pt x="18288" y="64"/>
                </a:lnTo>
                <a:lnTo>
                  <a:pt x="17485" y="32"/>
                </a:lnTo>
                <a:lnTo>
                  <a:pt x="16713" y="0"/>
                </a:lnTo>
                <a:close/>
              </a:path>
            </a:pathLst>
          </a:custGeom>
          <a:solidFill>
            <a:srgbClr val="80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0" name="Google Shape;5390;p38"/>
          <p:cNvSpPr/>
          <p:nvPr/>
        </p:nvSpPr>
        <p:spPr>
          <a:xfrm>
            <a:off x="1472551" y="1590578"/>
            <a:ext cx="182782" cy="195635"/>
          </a:xfrm>
          <a:custGeom>
            <a:avLst/>
            <a:gdLst/>
            <a:ahLst/>
            <a:cxnLst/>
            <a:rect l="l" t="t" r="r" b="b"/>
            <a:pathLst>
              <a:path w="39308" h="42072" fill="none" extrusionOk="0">
                <a:moveTo>
                  <a:pt x="27673" y="42071"/>
                </a:moveTo>
                <a:lnTo>
                  <a:pt x="27673" y="42071"/>
                </a:lnTo>
                <a:lnTo>
                  <a:pt x="27062" y="42039"/>
                </a:lnTo>
                <a:lnTo>
                  <a:pt x="26451" y="42007"/>
                </a:lnTo>
                <a:lnTo>
                  <a:pt x="25841" y="41943"/>
                </a:lnTo>
                <a:lnTo>
                  <a:pt x="25230" y="41878"/>
                </a:lnTo>
                <a:lnTo>
                  <a:pt x="24587" y="41782"/>
                </a:lnTo>
                <a:lnTo>
                  <a:pt x="23977" y="41653"/>
                </a:lnTo>
                <a:lnTo>
                  <a:pt x="23334" y="41493"/>
                </a:lnTo>
                <a:lnTo>
                  <a:pt x="22691" y="41332"/>
                </a:lnTo>
                <a:lnTo>
                  <a:pt x="22048" y="41139"/>
                </a:lnTo>
                <a:lnTo>
                  <a:pt x="21406" y="40914"/>
                </a:lnTo>
                <a:lnTo>
                  <a:pt x="20763" y="40689"/>
                </a:lnTo>
                <a:lnTo>
                  <a:pt x="20120" y="40432"/>
                </a:lnTo>
                <a:lnTo>
                  <a:pt x="18834" y="39853"/>
                </a:lnTo>
                <a:lnTo>
                  <a:pt x="17549" y="39211"/>
                </a:lnTo>
                <a:lnTo>
                  <a:pt x="16263" y="38471"/>
                </a:lnTo>
                <a:lnTo>
                  <a:pt x="14978" y="37668"/>
                </a:lnTo>
                <a:lnTo>
                  <a:pt x="13692" y="36768"/>
                </a:lnTo>
                <a:lnTo>
                  <a:pt x="12471" y="35772"/>
                </a:lnTo>
                <a:lnTo>
                  <a:pt x="11217" y="34743"/>
                </a:lnTo>
                <a:lnTo>
                  <a:pt x="10028" y="33618"/>
                </a:lnTo>
                <a:lnTo>
                  <a:pt x="8871" y="32397"/>
                </a:lnTo>
                <a:lnTo>
                  <a:pt x="7746" y="31144"/>
                </a:lnTo>
                <a:lnTo>
                  <a:pt x="7746" y="31144"/>
                </a:lnTo>
                <a:lnTo>
                  <a:pt x="6943" y="30179"/>
                </a:lnTo>
                <a:lnTo>
                  <a:pt x="6204" y="29183"/>
                </a:lnTo>
                <a:lnTo>
                  <a:pt x="5496" y="28219"/>
                </a:lnTo>
                <a:lnTo>
                  <a:pt x="4822" y="27223"/>
                </a:lnTo>
                <a:lnTo>
                  <a:pt x="4211" y="26194"/>
                </a:lnTo>
                <a:lnTo>
                  <a:pt x="3632" y="25198"/>
                </a:lnTo>
                <a:lnTo>
                  <a:pt x="3086" y="24169"/>
                </a:lnTo>
                <a:lnTo>
                  <a:pt x="2604" y="23173"/>
                </a:lnTo>
                <a:lnTo>
                  <a:pt x="2154" y="22145"/>
                </a:lnTo>
                <a:lnTo>
                  <a:pt x="1736" y="21116"/>
                </a:lnTo>
                <a:lnTo>
                  <a:pt x="1350" y="20120"/>
                </a:lnTo>
                <a:lnTo>
                  <a:pt x="1029" y="19091"/>
                </a:lnTo>
                <a:lnTo>
                  <a:pt x="772" y="18095"/>
                </a:lnTo>
                <a:lnTo>
                  <a:pt x="515" y="17099"/>
                </a:lnTo>
                <a:lnTo>
                  <a:pt x="322" y="16102"/>
                </a:lnTo>
                <a:lnTo>
                  <a:pt x="193" y="15138"/>
                </a:lnTo>
                <a:lnTo>
                  <a:pt x="65" y="14174"/>
                </a:lnTo>
                <a:lnTo>
                  <a:pt x="33" y="13242"/>
                </a:lnTo>
                <a:lnTo>
                  <a:pt x="1" y="12310"/>
                </a:lnTo>
                <a:lnTo>
                  <a:pt x="33" y="11378"/>
                </a:lnTo>
                <a:lnTo>
                  <a:pt x="97" y="10510"/>
                </a:lnTo>
                <a:lnTo>
                  <a:pt x="226" y="9642"/>
                </a:lnTo>
                <a:lnTo>
                  <a:pt x="418" y="8807"/>
                </a:lnTo>
                <a:lnTo>
                  <a:pt x="611" y="7971"/>
                </a:lnTo>
                <a:lnTo>
                  <a:pt x="868" y="7200"/>
                </a:lnTo>
                <a:lnTo>
                  <a:pt x="1190" y="6428"/>
                </a:lnTo>
                <a:lnTo>
                  <a:pt x="1543" y="5689"/>
                </a:lnTo>
                <a:lnTo>
                  <a:pt x="1929" y="5014"/>
                </a:lnTo>
                <a:lnTo>
                  <a:pt x="2379" y="4339"/>
                </a:lnTo>
                <a:lnTo>
                  <a:pt x="2893" y="3729"/>
                </a:lnTo>
                <a:lnTo>
                  <a:pt x="3440" y="3150"/>
                </a:lnTo>
                <a:lnTo>
                  <a:pt x="4018" y="2604"/>
                </a:lnTo>
                <a:lnTo>
                  <a:pt x="4018" y="2604"/>
                </a:lnTo>
                <a:lnTo>
                  <a:pt x="4436" y="2282"/>
                </a:lnTo>
                <a:lnTo>
                  <a:pt x="4822" y="1993"/>
                </a:lnTo>
                <a:lnTo>
                  <a:pt x="5239" y="1704"/>
                </a:lnTo>
                <a:lnTo>
                  <a:pt x="5689" y="1447"/>
                </a:lnTo>
                <a:lnTo>
                  <a:pt x="6139" y="1222"/>
                </a:lnTo>
                <a:lnTo>
                  <a:pt x="6589" y="997"/>
                </a:lnTo>
                <a:lnTo>
                  <a:pt x="7039" y="804"/>
                </a:lnTo>
                <a:lnTo>
                  <a:pt x="7521" y="643"/>
                </a:lnTo>
                <a:lnTo>
                  <a:pt x="8003" y="482"/>
                </a:lnTo>
                <a:lnTo>
                  <a:pt x="8518" y="354"/>
                </a:lnTo>
                <a:lnTo>
                  <a:pt x="9000" y="258"/>
                </a:lnTo>
                <a:lnTo>
                  <a:pt x="9514" y="161"/>
                </a:lnTo>
                <a:lnTo>
                  <a:pt x="10060" y="97"/>
                </a:lnTo>
                <a:lnTo>
                  <a:pt x="10575" y="33"/>
                </a:lnTo>
                <a:lnTo>
                  <a:pt x="11121" y="0"/>
                </a:lnTo>
                <a:lnTo>
                  <a:pt x="11667" y="0"/>
                </a:lnTo>
                <a:lnTo>
                  <a:pt x="11667" y="0"/>
                </a:lnTo>
                <a:lnTo>
                  <a:pt x="12246" y="33"/>
                </a:lnTo>
                <a:lnTo>
                  <a:pt x="12856" y="65"/>
                </a:lnTo>
                <a:lnTo>
                  <a:pt x="13467" y="97"/>
                </a:lnTo>
                <a:lnTo>
                  <a:pt x="14078" y="193"/>
                </a:lnTo>
                <a:lnTo>
                  <a:pt x="14721" y="290"/>
                </a:lnTo>
                <a:lnTo>
                  <a:pt x="15331" y="418"/>
                </a:lnTo>
                <a:lnTo>
                  <a:pt x="15974" y="579"/>
                </a:lnTo>
                <a:lnTo>
                  <a:pt x="16617" y="740"/>
                </a:lnTo>
                <a:lnTo>
                  <a:pt x="17260" y="932"/>
                </a:lnTo>
                <a:lnTo>
                  <a:pt x="17902" y="1125"/>
                </a:lnTo>
                <a:lnTo>
                  <a:pt x="18545" y="1382"/>
                </a:lnTo>
                <a:lnTo>
                  <a:pt x="19188" y="1607"/>
                </a:lnTo>
                <a:lnTo>
                  <a:pt x="20473" y="2186"/>
                </a:lnTo>
                <a:lnTo>
                  <a:pt x="21759" y="2861"/>
                </a:lnTo>
                <a:lnTo>
                  <a:pt x="23077" y="3600"/>
                </a:lnTo>
                <a:lnTo>
                  <a:pt x="24330" y="4404"/>
                </a:lnTo>
                <a:lnTo>
                  <a:pt x="25616" y="5303"/>
                </a:lnTo>
                <a:lnTo>
                  <a:pt x="26869" y="6268"/>
                </a:lnTo>
                <a:lnTo>
                  <a:pt x="28091" y="7328"/>
                </a:lnTo>
                <a:lnTo>
                  <a:pt x="29280" y="8453"/>
                </a:lnTo>
                <a:lnTo>
                  <a:pt x="30437" y="9674"/>
                </a:lnTo>
                <a:lnTo>
                  <a:pt x="31562" y="10928"/>
                </a:lnTo>
                <a:lnTo>
                  <a:pt x="31562" y="10928"/>
                </a:lnTo>
                <a:lnTo>
                  <a:pt x="32365" y="11892"/>
                </a:lnTo>
                <a:lnTo>
                  <a:pt x="33104" y="12856"/>
                </a:lnTo>
                <a:lnTo>
                  <a:pt x="33811" y="13853"/>
                </a:lnTo>
                <a:lnTo>
                  <a:pt x="34486" y="14849"/>
                </a:lnTo>
                <a:lnTo>
                  <a:pt x="35097" y="15845"/>
                </a:lnTo>
                <a:lnTo>
                  <a:pt x="35676" y="16874"/>
                </a:lnTo>
                <a:lnTo>
                  <a:pt x="36222" y="17870"/>
                </a:lnTo>
                <a:lnTo>
                  <a:pt x="36704" y="18898"/>
                </a:lnTo>
                <a:lnTo>
                  <a:pt x="37154" y="19927"/>
                </a:lnTo>
                <a:lnTo>
                  <a:pt x="37572" y="20923"/>
                </a:lnTo>
                <a:lnTo>
                  <a:pt x="37957" y="21952"/>
                </a:lnTo>
                <a:lnTo>
                  <a:pt x="38279" y="22980"/>
                </a:lnTo>
                <a:lnTo>
                  <a:pt x="38568" y="23977"/>
                </a:lnTo>
                <a:lnTo>
                  <a:pt x="38793" y="24973"/>
                </a:lnTo>
                <a:lnTo>
                  <a:pt x="38986" y="25937"/>
                </a:lnTo>
                <a:lnTo>
                  <a:pt x="39114" y="26933"/>
                </a:lnTo>
                <a:lnTo>
                  <a:pt x="39243" y="27898"/>
                </a:lnTo>
                <a:lnTo>
                  <a:pt x="39307" y="28830"/>
                </a:lnTo>
                <a:lnTo>
                  <a:pt x="39307" y="29762"/>
                </a:lnTo>
                <a:lnTo>
                  <a:pt x="39275" y="30662"/>
                </a:lnTo>
                <a:lnTo>
                  <a:pt x="39211" y="31561"/>
                </a:lnTo>
                <a:lnTo>
                  <a:pt x="39082" y="32429"/>
                </a:lnTo>
                <a:lnTo>
                  <a:pt x="38922" y="33265"/>
                </a:lnTo>
                <a:lnTo>
                  <a:pt x="38697" y="34100"/>
                </a:lnTo>
                <a:lnTo>
                  <a:pt x="38440" y="34872"/>
                </a:lnTo>
                <a:lnTo>
                  <a:pt x="38118" y="35643"/>
                </a:lnTo>
                <a:lnTo>
                  <a:pt x="37765" y="36350"/>
                </a:lnTo>
                <a:lnTo>
                  <a:pt x="37379" y="37057"/>
                </a:lnTo>
                <a:lnTo>
                  <a:pt x="36929" y="37732"/>
                </a:lnTo>
                <a:lnTo>
                  <a:pt x="36415" y="38343"/>
                </a:lnTo>
                <a:lnTo>
                  <a:pt x="35868" y="38921"/>
                </a:lnTo>
                <a:lnTo>
                  <a:pt x="35290" y="39468"/>
                </a:lnTo>
                <a:lnTo>
                  <a:pt x="35290" y="39468"/>
                </a:lnTo>
                <a:lnTo>
                  <a:pt x="34904" y="39789"/>
                </a:lnTo>
                <a:lnTo>
                  <a:pt x="34486" y="40078"/>
                </a:lnTo>
                <a:lnTo>
                  <a:pt x="34069" y="40368"/>
                </a:lnTo>
                <a:lnTo>
                  <a:pt x="33619" y="40625"/>
                </a:lnTo>
                <a:lnTo>
                  <a:pt x="33201" y="40850"/>
                </a:lnTo>
                <a:lnTo>
                  <a:pt x="32719" y="41043"/>
                </a:lnTo>
                <a:lnTo>
                  <a:pt x="32269" y="41235"/>
                </a:lnTo>
                <a:lnTo>
                  <a:pt x="31787" y="41428"/>
                </a:lnTo>
                <a:lnTo>
                  <a:pt x="31305" y="41557"/>
                </a:lnTo>
                <a:lnTo>
                  <a:pt x="30790" y="41685"/>
                </a:lnTo>
                <a:lnTo>
                  <a:pt x="30308" y="41814"/>
                </a:lnTo>
                <a:lnTo>
                  <a:pt x="29794" y="41910"/>
                </a:lnTo>
                <a:lnTo>
                  <a:pt x="29280" y="41975"/>
                </a:lnTo>
                <a:lnTo>
                  <a:pt x="28733" y="42007"/>
                </a:lnTo>
                <a:lnTo>
                  <a:pt x="28187" y="42039"/>
                </a:lnTo>
                <a:lnTo>
                  <a:pt x="27673" y="4207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1" name="Google Shape;5391;p38"/>
          <p:cNvSpPr/>
          <p:nvPr/>
        </p:nvSpPr>
        <p:spPr>
          <a:xfrm>
            <a:off x="1472551" y="1590578"/>
            <a:ext cx="182782" cy="195635"/>
          </a:xfrm>
          <a:custGeom>
            <a:avLst/>
            <a:gdLst/>
            <a:ahLst/>
            <a:cxnLst/>
            <a:rect l="l" t="t" r="r" b="b"/>
            <a:pathLst>
              <a:path w="39308" h="42072" extrusionOk="0">
                <a:moveTo>
                  <a:pt x="11603" y="0"/>
                </a:moveTo>
                <a:lnTo>
                  <a:pt x="10735" y="33"/>
                </a:lnTo>
                <a:lnTo>
                  <a:pt x="9900" y="97"/>
                </a:lnTo>
                <a:lnTo>
                  <a:pt x="9064" y="225"/>
                </a:lnTo>
                <a:lnTo>
                  <a:pt x="8260" y="418"/>
                </a:lnTo>
                <a:lnTo>
                  <a:pt x="7489" y="643"/>
                </a:lnTo>
                <a:lnTo>
                  <a:pt x="6750" y="932"/>
                </a:lnTo>
                <a:lnTo>
                  <a:pt x="6011" y="1254"/>
                </a:lnTo>
                <a:lnTo>
                  <a:pt x="5336" y="1672"/>
                </a:lnTo>
                <a:lnTo>
                  <a:pt x="4661" y="2089"/>
                </a:lnTo>
                <a:lnTo>
                  <a:pt x="4018" y="2604"/>
                </a:lnTo>
                <a:lnTo>
                  <a:pt x="3440" y="3150"/>
                </a:lnTo>
                <a:lnTo>
                  <a:pt x="2893" y="3729"/>
                </a:lnTo>
                <a:lnTo>
                  <a:pt x="2379" y="4339"/>
                </a:lnTo>
                <a:lnTo>
                  <a:pt x="1929" y="5014"/>
                </a:lnTo>
                <a:lnTo>
                  <a:pt x="1543" y="5689"/>
                </a:lnTo>
                <a:lnTo>
                  <a:pt x="1190" y="6428"/>
                </a:lnTo>
                <a:lnTo>
                  <a:pt x="868" y="7200"/>
                </a:lnTo>
                <a:lnTo>
                  <a:pt x="611" y="7971"/>
                </a:lnTo>
                <a:lnTo>
                  <a:pt x="418" y="8807"/>
                </a:lnTo>
                <a:lnTo>
                  <a:pt x="226" y="9642"/>
                </a:lnTo>
                <a:lnTo>
                  <a:pt x="97" y="10510"/>
                </a:lnTo>
                <a:lnTo>
                  <a:pt x="33" y="11378"/>
                </a:lnTo>
                <a:lnTo>
                  <a:pt x="1" y="12310"/>
                </a:lnTo>
                <a:lnTo>
                  <a:pt x="33" y="13242"/>
                </a:lnTo>
                <a:lnTo>
                  <a:pt x="65" y="14174"/>
                </a:lnTo>
                <a:lnTo>
                  <a:pt x="193" y="15138"/>
                </a:lnTo>
                <a:lnTo>
                  <a:pt x="322" y="16102"/>
                </a:lnTo>
                <a:lnTo>
                  <a:pt x="515" y="17099"/>
                </a:lnTo>
                <a:lnTo>
                  <a:pt x="772" y="18095"/>
                </a:lnTo>
                <a:lnTo>
                  <a:pt x="1029" y="19091"/>
                </a:lnTo>
                <a:lnTo>
                  <a:pt x="1350" y="20120"/>
                </a:lnTo>
                <a:lnTo>
                  <a:pt x="1736" y="21116"/>
                </a:lnTo>
                <a:lnTo>
                  <a:pt x="2154" y="22145"/>
                </a:lnTo>
                <a:lnTo>
                  <a:pt x="2604" y="23173"/>
                </a:lnTo>
                <a:lnTo>
                  <a:pt x="3086" y="24169"/>
                </a:lnTo>
                <a:lnTo>
                  <a:pt x="3632" y="25198"/>
                </a:lnTo>
                <a:lnTo>
                  <a:pt x="4211" y="26194"/>
                </a:lnTo>
                <a:lnTo>
                  <a:pt x="4822" y="27223"/>
                </a:lnTo>
                <a:lnTo>
                  <a:pt x="5496" y="28219"/>
                </a:lnTo>
                <a:lnTo>
                  <a:pt x="6204" y="29183"/>
                </a:lnTo>
                <a:lnTo>
                  <a:pt x="6943" y="30179"/>
                </a:lnTo>
                <a:lnTo>
                  <a:pt x="7746" y="31144"/>
                </a:lnTo>
                <a:lnTo>
                  <a:pt x="8550" y="32076"/>
                </a:lnTo>
                <a:lnTo>
                  <a:pt x="9417" y="32976"/>
                </a:lnTo>
                <a:lnTo>
                  <a:pt x="10253" y="33811"/>
                </a:lnTo>
                <a:lnTo>
                  <a:pt x="11121" y="34647"/>
                </a:lnTo>
                <a:lnTo>
                  <a:pt x="12021" y="35418"/>
                </a:lnTo>
                <a:lnTo>
                  <a:pt x="12921" y="36157"/>
                </a:lnTo>
                <a:lnTo>
                  <a:pt x="13853" y="36864"/>
                </a:lnTo>
                <a:lnTo>
                  <a:pt x="14753" y="37507"/>
                </a:lnTo>
                <a:lnTo>
                  <a:pt x="15685" y="38118"/>
                </a:lnTo>
                <a:lnTo>
                  <a:pt x="16617" y="38696"/>
                </a:lnTo>
                <a:lnTo>
                  <a:pt x="17581" y="39243"/>
                </a:lnTo>
                <a:lnTo>
                  <a:pt x="18513" y="39725"/>
                </a:lnTo>
                <a:lnTo>
                  <a:pt x="19445" y="40143"/>
                </a:lnTo>
                <a:lnTo>
                  <a:pt x="20409" y="40561"/>
                </a:lnTo>
                <a:lnTo>
                  <a:pt x="21341" y="40914"/>
                </a:lnTo>
                <a:lnTo>
                  <a:pt x="22273" y="41203"/>
                </a:lnTo>
                <a:lnTo>
                  <a:pt x="23205" y="41460"/>
                </a:lnTo>
                <a:lnTo>
                  <a:pt x="24137" y="41685"/>
                </a:lnTo>
                <a:lnTo>
                  <a:pt x="25037" y="41846"/>
                </a:lnTo>
                <a:lnTo>
                  <a:pt x="25969" y="41975"/>
                </a:lnTo>
                <a:lnTo>
                  <a:pt x="26837" y="42039"/>
                </a:lnTo>
                <a:lnTo>
                  <a:pt x="27705" y="42071"/>
                </a:lnTo>
                <a:lnTo>
                  <a:pt x="28573" y="42039"/>
                </a:lnTo>
                <a:lnTo>
                  <a:pt x="29408" y="41943"/>
                </a:lnTo>
                <a:lnTo>
                  <a:pt x="30244" y="41814"/>
                </a:lnTo>
                <a:lnTo>
                  <a:pt x="31047" y="41653"/>
                </a:lnTo>
                <a:lnTo>
                  <a:pt x="31819" y="41396"/>
                </a:lnTo>
                <a:lnTo>
                  <a:pt x="32558" y="41139"/>
                </a:lnTo>
                <a:lnTo>
                  <a:pt x="33297" y="40786"/>
                </a:lnTo>
                <a:lnTo>
                  <a:pt x="33972" y="40400"/>
                </a:lnTo>
                <a:lnTo>
                  <a:pt x="34647" y="39950"/>
                </a:lnTo>
                <a:lnTo>
                  <a:pt x="35290" y="39468"/>
                </a:lnTo>
                <a:lnTo>
                  <a:pt x="35868" y="38921"/>
                </a:lnTo>
                <a:lnTo>
                  <a:pt x="36415" y="38343"/>
                </a:lnTo>
                <a:lnTo>
                  <a:pt x="36929" y="37732"/>
                </a:lnTo>
                <a:lnTo>
                  <a:pt x="37379" y="37057"/>
                </a:lnTo>
                <a:lnTo>
                  <a:pt x="37765" y="36350"/>
                </a:lnTo>
                <a:lnTo>
                  <a:pt x="38118" y="35643"/>
                </a:lnTo>
                <a:lnTo>
                  <a:pt x="38440" y="34872"/>
                </a:lnTo>
                <a:lnTo>
                  <a:pt x="38697" y="34100"/>
                </a:lnTo>
                <a:lnTo>
                  <a:pt x="38922" y="33265"/>
                </a:lnTo>
                <a:lnTo>
                  <a:pt x="39082" y="32429"/>
                </a:lnTo>
                <a:lnTo>
                  <a:pt x="39211" y="31561"/>
                </a:lnTo>
                <a:lnTo>
                  <a:pt x="39275" y="30662"/>
                </a:lnTo>
                <a:lnTo>
                  <a:pt x="39307" y="29762"/>
                </a:lnTo>
                <a:lnTo>
                  <a:pt x="39307" y="28830"/>
                </a:lnTo>
                <a:lnTo>
                  <a:pt x="39243" y="27898"/>
                </a:lnTo>
                <a:lnTo>
                  <a:pt x="39114" y="26933"/>
                </a:lnTo>
                <a:lnTo>
                  <a:pt x="38986" y="25937"/>
                </a:lnTo>
                <a:lnTo>
                  <a:pt x="38793" y="24973"/>
                </a:lnTo>
                <a:lnTo>
                  <a:pt x="38568" y="23977"/>
                </a:lnTo>
                <a:lnTo>
                  <a:pt x="38279" y="22980"/>
                </a:lnTo>
                <a:lnTo>
                  <a:pt x="37957" y="21952"/>
                </a:lnTo>
                <a:lnTo>
                  <a:pt x="37572" y="20923"/>
                </a:lnTo>
                <a:lnTo>
                  <a:pt x="37154" y="19927"/>
                </a:lnTo>
                <a:lnTo>
                  <a:pt x="36704" y="18898"/>
                </a:lnTo>
                <a:lnTo>
                  <a:pt x="36222" y="17870"/>
                </a:lnTo>
                <a:lnTo>
                  <a:pt x="35676" y="16874"/>
                </a:lnTo>
                <a:lnTo>
                  <a:pt x="35097" y="15845"/>
                </a:lnTo>
                <a:lnTo>
                  <a:pt x="34486" y="14849"/>
                </a:lnTo>
                <a:lnTo>
                  <a:pt x="33811" y="13853"/>
                </a:lnTo>
                <a:lnTo>
                  <a:pt x="33104" y="12856"/>
                </a:lnTo>
                <a:lnTo>
                  <a:pt x="32365" y="11892"/>
                </a:lnTo>
                <a:lnTo>
                  <a:pt x="31562" y="10928"/>
                </a:lnTo>
                <a:lnTo>
                  <a:pt x="30758" y="9996"/>
                </a:lnTo>
                <a:lnTo>
                  <a:pt x="29923" y="9096"/>
                </a:lnTo>
                <a:lnTo>
                  <a:pt x="29055" y="8228"/>
                </a:lnTo>
                <a:lnTo>
                  <a:pt x="28187" y="7425"/>
                </a:lnTo>
                <a:lnTo>
                  <a:pt x="27287" y="6653"/>
                </a:lnTo>
                <a:lnTo>
                  <a:pt x="26387" y="5914"/>
                </a:lnTo>
                <a:lnTo>
                  <a:pt x="25487" y="5207"/>
                </a:lnTo>
                <a:lnTo>
                  <a:pt x="24555" y="4564"/>
                </a:lnTo>
                <a:lnTo>
                  <a:pt x="23623" y="3921"/>
                </a:lnTo>
                <a:lnTo>
                  <a:pt x="22691" y="3375"/>
                </a:lnTo>
                <a:lnTo>
                  <a:pt x="21727" y="2829"/>
                </a:lnTo>
                <a:lnTo>
                  <a:pt x="20795" y="2347"/>
                </a:lnTo>
                <a:lnTo>
                  <a:pt x="19863" y="1897"/>
                </a:lnTo>
                <a:lnTo>
                  <a:pt x="18899" y="1511"/>
                </a:lnTo>
                <a:lnTo>
                  <a:pt x="17967" y="1157"/>
                </a:lnTo>
                <a:lnTo>
                  <a:pt x="17035" y="868"/>
                </a:lnTo>
                <a:lnTo>
                  <a:pt x="16103" y="579"/>
                </a:lnTo>
                <a:lnTo>
                  <a:pt x="15170" y="386"/>
                </a:lnTo>
                <a:lnTo>
                  <a:pt x="14271" y="225"/>
                </a:lnTo>
                <a:lnTo>
                  <a:pt x="13371" y="97"/>
                </a:lnTo>
                <a:lnTo>
                  <a:pt x="12471" y="33"/>
                </a:lnTo>
                <a:lnTo>
                  <a:pt x="11603"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2" name="Google Shape;5392;p38"/>
          <p:cNvSpPr/>
          <p:nvPr/>
        </p:nvSpPr>
        <p:spPr>
          <a:xfrm>
            <a:off x="1472551" y="1590578"/>
            <a:ext cx="182782" cy="195635"/>
          </a:xfrm>
          <a:custGeom>
            <a:avLst/>
            <a:gdLst/>
            <a:ahLst/>
            <a:cxnLst/>
            <a:rect l="l" t="t" r="r" b="b"/>
            <a:pathLst>
              <a:path w="39308" h="42072" fill="none" extrusionOk="0">
                <a:moveTo>
                  <a:pt x="31562" y="10928"/>
                </a:moveTo>
                <a:lnTo>
                  <a:pt x="31562" y="10928"/>
                </a:lnTo>
                <a:lnTo>
                  <a:pt x="32365" y="11892"/>
                </a:lnTo>
                <a:lnTo>
                  <a:pt x="33104" y="12856"/>
                </a:lnTo>
                <a:lnTo>
                  <a:pt x="33811" y="13853"/>
                </a:lnTo>
                <a:lnTo>
                  <a:pt x="34486" y="14849"/>
                </a:lnTo>
                <a:lnTo>
                  <a:pt x="35097" y="15845"/>
                </a:lnTo>
                <a:lnTo>
                  <a:pt x="35676" y="16874"/>
                </a:lnTo>
                <a:lnTo>
                  <a:pt x="36222" y="17870"/>
                </a:lnTo>
                <a:lnTo>
                  <a:pt x="36704" y="18898"/>
                </a:lnTo>
                <a:lnTo>
                  <a:pt x="37154" y="19927"/>
                </a:lnTo>
                <a:lnTo>
                  <a:pt x="37572" y="20923"/>
                </a:lnTo>
                <a:lnTo>
                  <a:pt x="37957" y="21952"/>
                </a:lnTo>
                <a:lnTo>
                  <a:pt x="38279" y="22980"/>
                </a:lnTo>
                <a:lnTo>
                  <a:pt x="38568" y="23977"/>
                </a:lnTo>
                <a:lnTo>
                  <a:pt x="38793" y="24973"/>
                </a:lnTo>
                <a:lnTo>
                  <a:pt x="38986" y="25937"/>
                </a:lnTo>
                <a:lnTo>
                  <a:pt x="39114" y="26933"/>
                </a:lnTo>
                <a:lnTo>
                  <a:pt x="39243" y="27898"/>
                </a:lnTo>
                <a:lnTo>
                  <a:pt x="39307" y="28830"/>
                </a:lnTo>
                <a:lnTo>
                  <a:pt x="39307" y="29762"/>
                </a:lnTo>
                <a:lnTo>
                  <a:pt x="39275" y="30662"/>
                </a:lnTo>
                <a:lnTo>
                  <a:pt x="39211" y="31561"/>
                </a:lnTo>
                <a:lnTo>
                  <a:pt x="39082" y="32429"/>
                </a:lnTo>
                <a:lnTo>
                  <a:pt x="38922" y="33265"/>
                </a:lnTo>
                <a:lnTo>
                  <a:pt x="38697" y="34100"/>
                </a:lnTo>
                <a:lnTo>
                  <a:pt x="38440" y="34872"/>
                </a:lnTo>
                <a:lnTo>
                  <a:pt x="38118" y="35643"/>
                </a:lnTo>
                <a:lnTo>
                  <a:pt x="37765" y="36350"/>
                </a:lnTo>
                <a:lnTo>
                  <a:pt x="37379" y="37057"/>
                </a:lnTo>
                <a:lnTo>
                  <a:pt x="36929" y="37732"/>
                </a:lnTo>
                <a:lnTo>
                  <a:pt x="36415" y="38343"/>
                </a:lnTo>
                <a:lnTo>
                  <a:pt x="35868" y="38921"/>
                </a:lnTo>
                <a:lnTo>
                  <a:pt x="35290" y="39468"/>
                </a:lnTo>
                <a:lnTo>
                  <a:pt x="35290" y="39468"/>
                </a:lnTo>
                <a:lnTo>
                  <a:pt x="34647" y="39950"/>
                </a:lnTo>
                <a:lnTo>
                  <a:pt x="33972" y="40400"/>
                </a:lnTo>
                <a:lnTo>
                  <a:pt x="33297" y="40786"/>
                </a:lnTo>
                <a:lnTo>
                  <a:pt x="32558" y="41139"/>
                </a:lnTo>
                <a:lnTo>
                  <a:pt x="31819" y="41396"/>
                </a:lnTo>
                <a:lnTo>
                  <a:pt x="31047" y="41653"/>
                </a:lnTo>
                <a:lnTo>
                  <a:pt x="30244" y="41814"/>
                </a:lnTo>
                <a:lnTo>
                  <a:pt x="29408" y="41943"/>
                </a:lnTo>
                <a:lnTo>
                  <a:pt x="28573" y="42039"/>
                </a:lnTo>
                <a:lnTo>
                  <a:pt x="27705" y="42071"/>
                </a:lnTo>
                <a:lnTo>
                  <a:pt x="26837" y="42039"/>
                </a:lnTo>
                <a:lnTo>
                  <a:pt x="25969" y="41975"/>
                </a:lnTo>
                <a:lnTo>
                  <a:pt x="25037" y="41846"/>
                </a:lnTo>
                <a:lnTo>
                  <a:pt x="24137" y="41685"/>
                </a:lnTo>
                <a:lnTo>
                  <a:pt x="23205" y="41460"/>
                </a:lnTo>
                <a:lnTo>
                  <a:pt x="22273" y="41203"/>
                </a:lnTo>
                <a:lnTo>
                  <a:pt x="21341" y="40914"/>
                </a:lnTo>
                <a:lnTo>
                  <a:pt x="20409" y="40561"/>
                </a:lnTo>
                <a:lnTo>
                  <a:pt x="19445" y="40143"/>
                </a:lnTo>
                <a:lnTo>
                  <a:pt x="18513" y="39725"/>
                </a:lnTo>
                <a:lnTo>
                  <a:pt x="17581" y="39243"/>
                </a:lnTo>
                <a:lnTo>
                  <a:pt x="16617" y="38696"/>
                </a:lnTo>
                <a:lnTo>
                  <a:pt x="15685" y="38118"/>
                </a:lnTo>
                <a:lnTo>
                  <a:pt x="14753" y="37507"/>
                </a:lnTo>
                <a:lnTo>
                  <a:pt x="13853" y="36864"/>
                </a:lnTo>
                <a:lnTo>
                  <a:pt x="12921" y="36157"/>
                </a:lnTo>
                <a:lnTo>
                  <a:pt x="12021" y="35418"/>
                </a:lnTo>
                <a:lnTo>
                  <a:pt x="11121" y="34647"/>
                </a:lnTo>
                <a:lnTo>
                  <a:pt x="10253" y="33811"/>
                </a:lnTo>
                <a:lnTo>
                  <a:pt x="9417" y="32976"/>
                </a:lnTo>
                <a:lnTo>
                  <a:pt x="8550" y="32076"/>
                </a:lnTo>
                <a:lnTo>
                  <a:pt x="7746" y="31144"/>
                </a:lnTo>
                <a:lnTo>
                  <a:pt x="7746" y="31144"/>
                </a:lnTo>
                <a:lnTo>
                  <a:pt x="6943" y="30179"/>
                </a:lnTo>
                <a:lnTo>
                  <a:pt x="6204" y="29183"/>
                </a:lnTo>
                <a:lnTo>
                  <a:pt x="5496" y="28219"/>
                </a:lnTo>
                <a:lnTo>
                  <a:pt x="4822" y="27223"/>
                </a:lnTo>
                <a:lnTo>
                  <a:pt x="4211" y="26194"/>
                </a:lnTo>
                <a:lnTo>
                  <a:pt x="3632" y="25198"/>
                </a:lnTo>
                <a:lnTo>
                  <a:pt x="3086" y="24169"/>
                </a:lnTo>
                <a:lnTo>
                  <a:pt x="2604" y="23173"/>
                </a:lnTo>
                <a:lnTo>
                  <a:pt x="2154" y="22145"/>
                </a:lnTo>
                <a:lnTo>
                  <a:pt x="1736" y="21116"/>
                </a:lnTo>
                <a:lnTo>
                  <a:pt x="1350" y="20120"/>
                </a:lnTo>
                <a:lnTo>
                  <a:pt x="1029" y="19091"/>
                </a:lnTo>
                <a:lnTo>
                  <a:pt x="772" y="18095"/>
                </a:lnTo>
                <a:lnTo>
                  <a:pt x="515" y="17099"/>
                </a:lnTo>
                <a:lnTo>
                  <a:pt x="322" y="16102"/>
                </a:lnTo>
                <a:lnTo>
                  <a:pt x="193" y="15138"/>
                </a:lnTo>
                <a:lnTo>
                  <a:pt x="65" y="14174"/>
                </a:lnTo>
                <a:lnTo>
                  <a:pt x="33" y="13242"/>
                </a:lnTo>
                <a:lnTo>
                  <a:pt x="1" y="12310"/>
                </a:lnTo>
                <a:lnTo>
                  <a:pt x="33" y="11378"/>
                </a:lnTo>
                <a:lnTo>
                  <a:pt x="97" y="10510"/>
                </a:lnTo>
                <a:lnTo>
                  <a:pt x="226" y="9642"/>
                </a:lnTo>
                <a:lnTo>
                  <a:pt x="418" y="8807"/>
                </a:lnTo>
                <a:lnTo>
                  <a:pt x="611" y="7971"/>
                </a:lnTo>
                <a:lnTo>
                  <a:pt x="868" y="7200"/>
                </a:lnTo>
                <a:lnTo>
                  <a:pt x="1190" y="6428"/>
                </a:lnTo>
                <a:lnTo>
                  <a:pt x="1543" y="5689"/>
                </a:lnTo>
                <a:lnTo>
                  <a:pt x="1929" y="5014"/>
                </a:lnTo>
                <a:lnTo>
                  <a:pt x="2379" y="4339"/>
                </a:lnTo>
                <a:lnTo>
                  <a:pt x="2893" y="3729"/>
                </a:lnTo>
                <a:lnTo>
                  <a:pt x="3440" y="3150"/>
                </a:lnTo>
                <a:lnTo>
                  <a:pt x="4018" y="2604"/>
                </a:lnTo>
                <a:lnTo>
                  <a:pt x="4018" y="2604"/>
                </a:lnTo>
                <a:lnTo>
                  <a:pt x="4661" y="2089"/>
                </a:lnTo>
                <a:lnTo>
                  <a:pt x="5336" y="1672"/>
                </a:lnTo>
                <a:lnTo>
                  <a:pt x="6011" y="1254"/>
                </a:lnTo>
                <a:lnTo>
                  <a:pt x="6750" y="932"/>
                </a:lnTo>
                <a:lnTo>
                  <a:pt x="7489" y="643"/>
                </a:lnTo>
                <a:lnTo>
                  <a:pt x="8260" y="418"/>
                </a:lnTo>
                <a:lnTo>
                  <a:pt x="9064" y="225"/>
                </a:lnTo>
                <a:lnTo>
                  <a:pt x="9900" y="97"/>
                </a:lnTo>
                <a:lnTo>
                  <a:pt x="10735" y="33"/>
                </a:lnTo>
                <a:lnTo>
                  <a:pt x="11603" y="0"/>
                </a:lnTo>
                <a:lnTo>
                  <a:pt x="12471" y="33"/>
                </a:lnTo>
                <a:lnTo>
                  <a:pt x="13371" y="97"/>
                </a:lnTo>
                <a:lnTo>
                  <a:pt x="14271" y="225"/>
                </a:lnTo>
                <a:lnTo>
                  <a:pt x="15170" y="386"/>
                </a:lnTo>
                <a:lnTo>
                  <a:pt x="16103" y="579"/>
                </a:lnTo>
                <a:lnTo>
                  <a:pt x="17035" y="868"/>
                </a:lnTo>
                <a:lnTo>
                  <a:pt x="17967" y="1157"/>
                </a:lnTo>
                <a:lnTo>
                  <a:pt x="18899" y="1511"/>
                </a:lnTo>
                <a:lnTo>
                  <a:pt x="19863" y="1897"/>
                </a:lnTo>
                <a:lnTo>
                  <a:pt x="20795" y="2347"/>
                </a:lnTo>
                <a:lnTo>
                  <a:pt x="21727" y="2829"/>
                </a:lnTo>
                <a:lnTo>
                  <a:pt x="22691" y="3375"/>
                </a:lnTo>
                <a:lnTo>
                  <a:pt x="23623" y="3921"/>
                </a:lnTo>
                <a:lnTo>
                  <a:pt x="24555" y="4564"/>
                </a:lnTo>
                <a:lnTo>
                  <a:pt x="25487" y="5207"/>
                </a:lnTo>
                <a:lnTo>
                  <a:pt x="26387" y="5914"/>
                </a:lnTo>
                <a:lnTo>
                  <a:pt x="27287" y="6653"/>
                </a:lnTo>
                <a:lnTo>
                  <a:pt x="28187" y="7425"/>
                </a:lnTo>
                <a:lnTo>
                  <a:pt x="29055" y="8228"/>
                </a:lnTo>
                <a:lnTo>
                  <a:pt x="29923" y="9096"/>
                </a:lnTo>
                <a:lnTo>
                  <a:pt x="30758" y="9996"/>
                </a:lnTo>
                <a:lnTo>
                  <a:pt x="31562" y="1092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3" name="Google Shape;5393;p38"/>
          <p:cNvSpPr/>
          <p:nvPr/>
        </p:nvSpPr>
        <p:spPr>
          <a:xfrm>
            <a:off x="1266229" y="977893"/>
            <a:ext cx="262288" cy="290383"/>
          </a:xfrm>
          <a:custGeom>
            <a:avLst/>
            <a:gdLst/>
            <a:ahLst/>
            <a:cxnLst/>
            <a:rect l="l" t="t" r="r" b="b"/>
            <a:pathLst>
              <a:path w="56406" h="62448" extrusionOk="0">
                <a:moveTo>
                  <a:pt x="34390" y="0"/>
                </a:moveTo>
                <a:lnTo>
                  <a:pt x="33876" y="32"/>
                </a:lnTo>
                <a:lnTo>
                  <a:pt x="33362" y="96"/>
                </a:lnTo>
                <a:lnTo>
                  <a:pt x="32880" y="193"/>
                </a:lnTo>
                <a:lnTo>
                  <a:pt x="30566" y="611"/>
                </a:lnTo>
                <a:lnTo>
                  <a:pt x="28348" y="1093"/>
                </a:lnTo>
                <a:lnTo>
                  <a:pt x="26259" y="1607"/>
                </a:lnTo>
                <a:lnTo>
                  <a:pt x="24234" y="2185"/>
                </a:lnTo>
                <a:lnTo>
                  <a:pt x="22306" y="2796"/>
                </a:lnTo>
                <a:lnTo>
                  <a:pt x="20474" y="3439"/>
                </a:lnTo>
                <a:lnTo>
                  <a:pt x="18706" y="4114"/>
                </a:lnTo>
                <a:lnTo>
                  <a:pt x="17035" y="4821"/>
                </a:lnTo>
                <a:lnTo>
                  <a:pt x="15460" y="5592"/>
                </a:lnTo>
                <a:lnTo>
                  <a:pt x="13982" y="6364"/>
                </a:lnTo>
                <a:lnTo>
                  <a:pt x="12567" y="7199"/>
                </a:lnTo>
                <a:lnTo>
                  <a:pt x="11218" y="8067"/>
                </a:lnTo>
                <a:lnTo>
                  <a:pt x="9964" y="8999"/>
                </a:lnTo>
                <a:lnTo>
                  <a:pt x="9386" y="9449"/>
                </a:lnTo>
                <a:lnTo>
                  <a:pt x="8807" y="9931"/>
                </a:lnTo>
                <a:lnTo>
                  <a:pt x="8229" y="10413"/>
                </a:lnTo>
                <a:lnTo>
                  <a:pt x="7714" y="10895"/>
                </a:lnTo>
                <a:lnTo>
                  <a:pt x="7200" y="11410"/>
                </a:lnTo>
                <a:lnTo>
                  <a:pt x="6686" y="11924"/>
                </a:lnTo>
                <a:lnTo>
                  <a:pt x="6204" y="12438"/>
                </a:lnTo>
                <a:lnTo>
                  <a:pt x="5754" y="12984"/>
                </a:lnTo>
                <a:lnTo>
                  <a:pt x="5304" y="13499"/>
                </a:lnTo>
                <a:lnTo>
                  <a:pt x="4886" y="14045"/>
                </a:lnTo>
                <a:lnTo>
                  <a:pt x="4468" y="14624"/>
                </a:lnTo>
                <a:lnTo>
                  <a:pt x="4083" y="15170"/>
                </a:lnTo>
                <a:lnTo>
                  <a:pt x="3729" y="15748"/>
                </a:lnTo>
                <a:lnTo>
                  <a:pt x="3375" y="16327"/>
                </a:lnTo>
                <a:lnTo>
                  <a:pt x="3054" y="16905"/>
                </a:lnTo>
                <a:lnTo>
                  <a:pt x="2733" y="17516"/>
                </a:lnTo>
                <a:lnTo>
                  <a:pt x="2443" y="18095"/>
                </a:lnTo>
                <a:lnTo>
                  <a:pt x="2154" y="18705"/>
                </a:lnTo>
                <a:lnTo>
                  <a:pt x="1640" y="19959"/>
                </a:lnTo>
                <a:lnTo>
                  <a:pt x="1222" y="21244"/>
                </a:lnTo>
                <a:lnTo>
                  <a:pt x="836" y="22562"/>
                </a:lnTo>
                <a:lnTo>
                  <a:pt x="547" y="23880"/>
                </a:lnTo>
                <a:lnTo>
                  <a:pt x="322" y="25262"/>
                </a:lnTo>
                <a:lnTo>
                  <a:pt x="129" y="26644"/>
                </a:lnTo>
                <a:lnTo>
                  <a:pt x="33" y="28090"/>
                </a:lnTo>
                <a:lnTo>
                  <a:pt x="1" y="29536"/>
                </a:lnTo>
                <a:lnTo>
                  <a:pt x="1" y="31015"/>
                </a:lnTo>
                <a:lnTo>
                  <a:pt x="97" y="32525"/>
                </a:lnTo>
                <a:lnTo>
                  <a:pt x="226" y="34068"/>
                </a:lnTo>
                <a:lnTo>
                  <a:pt x="387" y="35321"/>
                </a:lnTo>
                <a:lnTo>
                  <a:pt x="579" y="36575"/>
                </a:lnTo>
                <a:lnTo>
                  <a:pt x="804" y="37796"/>
                </a:lnTo>
                <a:lnTo>
                  <a:pt x="1094" y="39017"/>
                </a:lnTo>
                <a:lnTo>
                  <a:pt x="1415" y="40207"/>
                </a:lnTo>
                <a:lnTo>
                  <a:pt x="1769" y="41396"/>
                </a:lnTo>
                <a:lnTo>
                  <a:pt x="2186" y="42553"/>
                </a:lnTo>
                <a:lnTo>
                  <a:pt x="2636" y="43710"/>
                </a:lnTo>
                <a:lnTo>
                  <a:pt x="3118" y="44803"/>
                </a:lnTo>
                <a:lnTo>
                  <a:pt x="3665" y="45895"/>
                </a:lnTo>
                <a:lnTo>
                  <a:pt x="4211" y="46988"/>
                </a:lnTo>
                <a:lnTo>
                  <a:pt x="4822" y="48017"/>
                </a:lnTo>
                <a:lnTo>
                  <a:pt x="5497" y="49045"/>
                </a:lnTo>
                <a:lnTo>
                  <a:pt x="6172" y="50041"/>
                </a:lnTo>
                <a:lnTo>
                  <a:pt x="6911" y="51006"/>
                </a:lnTo>
                <a:lnTo>
                  <a:pt x="7682" y="51938"/>
                </a:lnTo>
                <a:lnTo>
                  <a:pt x="8518" y="52837"/>
                </a:lnTo>
                <a:lnTo>
                  <a:pt x="9353" y="53705"/>
                </a:lnTo>
                <a:lnTo>
                  <a:pt x="10253" y="54541"/>
                </a:lnTo>
                <a:lnTo>
                  <a:pt x="11185" y="55344"/>
                </a:lnTo>
                <a:lnTo>
                  <a:pt x="12182" y="56116"/>
                </a:lnTo>
                <a:lnTo>
                  <a:pt x="13210" y="56823"/>
                </a:lnTo>
                <a:lnTo>
                  <a:pt x="14271" y="57530"/>
                </a:lnTo>
                <a:lnTo>
                  <a:pt x="15364" y="58173"/>
                </a:lnTo>
                <a:lnTo>
                  <a:pt x="16488" y="58783"/>
                </a:lnTo>
                <a:lnTo>
                  <a:pt x="17678" y="59330"/>
                </a:lnTo>
                <a:lnTo>
                  <a:pt x="18899" y="59876"/>
                </a:lnTo>
                <a:lnTo>
                  <a:pt x="20152" y="60358"/>
                </a:lnTo>
                <a:lnTo>
                  <a:pt x="21470" y="60776"/>
                </a:lnTo>
                <a:lnTo>
                  <a:pt x="22788" y="61162"/>
                </a:lnTo>
                <a:lnTo>
                  <a:pt x="24170" y="61515"/>
                </a:lnTo>
                <a:lnTo>
                  <a:pt x="25584" y="61804"/>
                </a:lnTo>
                <a:lnTo>
                  <a:pt x="27159" y="62062"/>
                </a:lnTo>
                <a:lnTo>
                  <a:pt x="28766" y="62254"/>
                </a:lnTo>
                <a:lnTo>
                  <a:pt x="30437" y="62383"/>
                </a:lnTo>
                <a:lnTo>
                  <a:pt x="32140" y="62447"/>
                </a:lnTo>
                <a:lnTo>
                  <a:pt x="33908" y="62447"/>
                </a:lnTo>
                <a:lnTo>
                  <a:pt x="35708" y="62383"/>
                </a:lnTo>
                <a:lnTo>
                  <a:pt x="37540" y="62254"/>
                </a:lnTo>
                <a:lnTo>
                  <a:pt x="39436" y="62062"/>
                </a:lnTo>
                <a:lnTo>
                  <a:pt x="39950" y="61997"/>
                </a:lnTo>
                <a:lnTo>
                  <a:pt x="40465" y="61901"/>
                </a:lnTo>
                <a:lnTo>
                  <a:pt x="40947" y="61804"/>
                </a:lnTo>
                <a:lnTo>
                  <a:pt x="41461" y="61676"/>
                </a:lnTo>
                <a:lnTo>
                  <a:pt x="42425" y="61354"/>
                </a:lnTo>
                <a:lnTo>
                  <a:pt x="43389" y="60969"/>
                </a:lnTo>
                <a:lnTo>
                  <a:pt x="44321" y="60519"/>
                </a:lnTo>
                <a:lnTo>
                  <a:pt x="45221" y="59972"/>
                </a:lnTo>
                <a:lnTo>
                  <a:pt x="46089" y="59394"/>
                </a:lnTo>
                <a:lnTo>
                  <a:pt x="46957" y="58751"/>
                </a:lnTo>
                <a:lnTo>
                  <a:pt x="47760" y="58012"/>
                </a:lnTo>
                <a:lnTo>
                  <a:pt x="48564" y="57241"/>
                </a:lnTo>
                <a:lnTo>
                  <a:pt x="49303" y="56405"/>
                </a:lnTo>
                <a:lnTo>
                  <a:pt x="50042" y="55537"/>
                </a:lnTo>
                <a:lnTo>
                  <a:pt x="50717" y="54573"/>
                </a:lnTo>
                <a:lnTo>
                  <a:pt x="51392" y="53577"/>
                </a:lnTo>
                <a:lnTo>
                  <a:pt x="52003" y="52548"/>
                </a:lnTo>
                <a:lnTo>
                  <a:pt x="52613" y="51455"/>
                </a:lnTo>
                <a:lnTo>
                  <a:pt x="53160" y="50298"/>
                </a:lnTo>
                <a:lnTo>
                  <a:pt x="53674" y="49109"/>
                </a:lnTo>
                <a:lnTo>
                  <a:pt x="54124" y="47888"/>
                </a:lnTo>
                <a:lnTo>
                  <a:pt x="54542" y="46635"/>
                </a:lnTo>
                <a:lnTo>
                  <a:pt x="54960" y="45317"/>
                </a:lnTo>
                <a:lnTo>
                  <a:pt x="55281" y="43967"/>
                </a:lnTo>
                <a:lnTo>
                  <a:pt x="55602" y="42585"/>
                </a:lnTo>
                <a:lnTo>
                  <a:pt x="55859" y="41203"/>
                </a:lnTo>
                <a:lnTo>
                  <a:pt x="56052" y="39757"/>
                </a:lnTo>
                <a:lnTo>
                  <a:pt x="56213" y="38278"/>
                </a:lnTo>
                <a:lnTo>
                  <a:pt x="56342" y="36800"/>
                </a:lnTo>
                <a:lnTo>
                  <a:pt x="56406" y="35289"/>
                </a:lnTo>
                <a:lnTo>
                  <a:pt x="56406" y="33747"/>
                </a:lnTo>
                <a:lnTo>
                  <a:pt x="56374" y="32172"/>
                </a:lnTo>
                <a:lnTo>
                  <a:pt x="56277" y="30597"/>
                </a:lnTo>
                <a:lnTo>
                  <a:pt x="56149" y="28990"/>
                </a:lnTo>
                <a:lnTo>
                  <a:pt x="55956" y="27415"/>
                </a:lnTo>
                <a:lnTo>
                  <a:pt x="55699" y="25840"/>
                </a:lnTo>
                <a:lnTo>
                  <a:pt x="55409" y="24298"/>
                </a:lnTo>
                <a:lnTo>
                  <a:pt x="55056" y="22787"/>
                </a:lnTo>
                <a:lnTo>
                  <a:pt x="54670" y="21276"/>
                </a:lnTo>
                <a:lnTo>
                  <a:pt x="54252" y="19830"/>
                </a:lnTo>
                <a:lnTo>
                  <a:pt x="53802" y="18416"/>
                </a:lnTo>
                <a:lnTo>
                  <a:pt x="53288" y="17002"/>
                </a:lnTo>
                <a:lnTo>
                  <a:pt x="52742" y="15652"/>
                </a:lnTo>
                <a:lnTo>
                  <a:pt x="52131" y="14366"/>
                </a:lnTo>
                <a:lnTo>
                  <a:pt x="51521" y="13081"/>
                </a:lnTo>
                <a:lnTo>
                  <a:pt x="50846" y="11860"/>
                </a:lnTo>
                <a:lnTo>
                  <a:pt x="50171" y="10670"/>
                </a:lnTo>
                <a:lnTo>
                  <a:pt x="49464" y="9545"/>
                </a:lnTo>
                <a:lnTo>
                  <a:pt x="48692" y="8485"/>
                </a:lnTo>
                <a:lnTo>
                  <a:pt x="47921" y="7456"/>
                </a:lnTo>
                <a:lnTo>
                  <a:pt x="47117" y="6492"/>
                </a:lnTo>
                <a:lnTo>
                  <a:pt x="46282" y="5592"/>
                </a:lnTo>
                <a:lnTo>
                  <a:pt x="45446" y="4725"/>
                </a:lnTo>
                <a:lnTo>
                  <a:pt x="44546" y="3953"/>
                </a:lnTo>
                <a:lnTo>
                  <a:pt x="43646" y="3214"/>
                </a:lnTo>
                <a:lnTo>
                  <a:pt x="42746" y="2571"/>
                </a:lnTo>
                <a:lnTo>
                  <a:pt x="41814" y="1993"/>
                </a:lnTo>
                <a:lnTo>
                  <a:pt x="40850" y="1446"/>
                </a:lnTo>
                <a:lnTo>
                  <a:pt x="39886" y="1028"/>
                </a:lnTo>
                <a:lnTo>
                  <a:pt x="38922" y="643"/>
                </a:lnTo>
                <a:lnTo>
                  <a:pt x="38408" y="514"/>
                </a:lnTo>
                <a:lnTo>
                  <a:pt x="37926" y="354"/>
                </a:lnTo>
                <a:lnTo>
                  <a:pt x="37443" y="257"/>
                </a:lnTo>
                <a:lnTo>
                  <a:pt x="36929" y="161"/>
                </a:lnTo>
                <a:lnTo>
                  <a:pt x="36415" y="96"/>
                </a:lnTo>
                <a:lnTo>
                  <a:pt x="35933" y="32"/>
                </a:lnTo>
                <a:lnTo>
                  <a:pt x="35419"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4" name="Google Shape;5394;p38"/>
          <p:cNvSpPr/>
          <p:nvPr/>
        </p:nvSpPr>
        <p:spPr>
          <a:xfrm>
            <a:off x="1266229" y="977893"/>
            <a:ext cx="262288" cy="290383"/>
          </a:xfrm>
          <a:custGeom>
            <a:avLst/>
            <a:gdLst/>
            <a:ahLst/>
            <a:cxnLst/>
            <a:rect l="l" t="t" r="r" b="b"/>
            <a:pathLst>
              <a:path w="56406" h="62448" fill="none" extrusionOk="0">
                <a:moveTo>
                  <a:pt x="56149" y="28990"/>
                </a:moveTo>
                <a:lnTo>
                  <a:pt x="56149" y="28990"/>
                </a:lnTo>
                <a:lnTo>
                  <a:pt x="56277" y="30597"/>
                </a:lnTo>
                <a:lnTo>
                  <a:pt x="56374" y="32172"/>
                </a:lnTo>
                <a:lnTo>
                  <a:pt x="56406" y="33747"/>
                </a:lnTo>
                <a:lnTo>
                  <a:pt x="56406" y="35289"/>
                </a:lnTo>
                <a:lnTo>
                  <a:pt x="56342" y="36800"/>
                </a:lnTo>
                <a:lnTo>
                  <a:pt x="56213" y="38278"/>
                </a:lnTo>
                <a:lnTo>
                  <a:pt x="56052" y="39757"/>
                </a:lnTo>
                <a:lnTo>
                  <a:pt x="55859" y="41203"/>
                </a:lnTo>
                <a:lnTo>
                  <a:pt x="55602" y="42585"/>
                </a:lnTo>
                <a:lnTo>
                  <a:pt x="55281" y="43967"/>
                </a:lnTo>
                <a:lnTo>
                  <a:pt x="54960" y="45317"/>
                </a:lnTo>
                <a:lnTo>
                  <a:pt x="54542" y="46635"/>
                </a:lnTo>
                <a:lnTo>
                  <a:pt x="54124" y="47888"/>
                </a:lnTo>
                <a:lnTo>
                  <a:pt x="53674" y="49109"/>
                </a:lnTo>
                <a:lnTo>
                  <a:pt x="53160" y="50298"/>
                </a:lnTo>
                <a:lnTo>
                  <a:pt x="52613" y="51455"/>
                </a:lnTo>
                <a:lnTo>
                  <a:pt x="52003" y="52548"/>
                </a:lnTo>
                <a:lnTo>
                  <a:pt x="51392" y="53577"/>
                </a:lnTo>
                <a:lnTo>
                  <a:pt x="50717" y="54573"/>
                </a:lnTo>
                <a:lnTo>
                  <a:pt x="50042" y="55537"/>
                </a:lnTo>
                <a:lnTo>
                  <a:pt x="49303" y="56405"/>
                </a:lnTo>
                <a:lnTo>
                  <a:pt x="48564" y="57241"/>
                </a:lnTo>
                <a:lnTo>
                  <a:pt x="47760" y="58012"/>
                </a:lnTo>
                <a:lnTo>
                  <a:pt x="46957" y="58751"/>
                </a:lnTo>
                <a:lnTo>
                  <a:pt x="46089" y="59394"/>
                </a:lnTo>
                <a:lnTo>
                  <a:pt x="45221" y="59972"/>
                </a:lnTo>
                <a:lnTo>
                  <a:pt x="44321" y="60519"/>
                </a:lnTo>
                <a:lnTo>
                  <a:pt x="43389" y="60969"/>
                </a:lnTo>
                <a:lnTo>
                  <a:pt x="42425" y="61354"/>
                </a:lnTo>
                <a:lnTo>
                  <a:pt x="41461" y="61676"/>
                </a:lnTo>
                <a:lnTo>
                  <a:pt x="40947" y="61804"/>
                </a:lnTo>
                <a:lnTo>
                  <a:pt x="40465" y="61901"/>
                </a:lnTo>
                <a:lnTo>
                  <a:pt x="39950" y="61997"/>
                </a:lnTo>
                <a:lnTo>
                  <a:pt x="39436" y="62062"/>
                </a:lnTo>
                <a:lnTo>
                  <a:pt x="39436" y="62062"/>
                </a:lnTo>
                <a:lnTo>
                  <a:pt x="37540" y="62254"/>
                </a:lnTo>
                <a:lnTo>
                  <a:pt x="35708" y="62383"/>
                </a:lnTo>
                <a:lnTo>
                  <a:pt x="33908" y="62447"/>
                </a:lnTo>
                <a:lnTo>
                  <a:pt x="32140" y="62447"/>
                </a:lnTo>
                <a:lnTo>
                  <a:pt x="30437" y="62383"/>
                </a:lnTo>
                <a:lnTo>
                  <a:pt x="28766" y="62254"/>
                </a:lnTo>
                <a:lnTo>
                  <a:pt x="27159" y="62062"/>
                </a:lnTo>
                <a:lnTo>
                  <a:pt x="25584" y="61804"/>
                </a:lnTo>
                <a:lnTo>
                  <a:pt x="25584" y="61804"/>
                </a:lnTo>
                <a:lnTo>
                  <a:pt x="24170" y="61515"/>
                </a:lnTo>
                <a:lnTo>
                  <a:pt x="22788" y="61162"/>
                </a:lnTo>
                <a:lnTo>
                  <a:pt x="21470" y="60776"/>
                </a:lnTo>
                <a:lnTo>
                  <a:pt x="20152" y="60358"/>
                </a:lnTo>
                <a:lnTo>
                  <a:pt x="18899" y="59876"/>
                </a:lnTo>
                <a:lnTo>
                  <a:pt x="17678" y="59330"/>
                </a:lnTo>
                <a:lnTo>
                  <a:pt x="16488" y="58783"/>
                </a:lnTo>
                <a:lnTo>
                  <a:pt x="15364" y="58173"/>
                </a:lnTo>
                <a:lnTo>
                  <a:pt x="14271" y="57530"/>
                </a:lnTo>
                <a:lnTo>
                  <a:pt x="13210" y="56823"/>
                </a:lnTo>
                <a:lnTo>
                  <a:pt x="12182" y="56116"/>
                </a:lnTo>
                <a:lnTo>
                  <a:pt x="11185" y="55344"/>
                </a:lnTo>
                <a:lnTo>
                  <a:pt x="10253" y="54541"/>
                </a:lnTo>
                <a:lnTo>
                  <a:pt x="9353" y="53705"/>
                </a:lnTo>
                <a:lnTo>
                  <a:pt x="8518" y="52837"/>
                </a:lnTo>
                <a:lnTo>
                  <a:pt x="7682" y="51938"/>
                </a:lnTo>
                <a:lnTo>
                  <a:pt x="6911" y="51006"/>
                </a:lnTo>
                <a:lnTo>
                  <a:pt x="6172" y="50041"/>
                </a:lnTo>
                <a:lnTo>
                  <a:pt x="5497" y="49045"/>
                </a:lnTo>
                <a:lnTo>
                  <a:pt x="4822" y="48017"/>
                </a:lnTo>
                <a:lnTo>
                  <a:pt x="4211" y="46988"/>
                </a:lnTo>
                <a:lnTo>
                  <a:pt x="3665" y="45895"/>
                </a:lnTo>
                <a:lnTo>
                  <a:pt x="3118" y="44803"/>
                </a:lnTo>
                <a:lnTo>
                  <a:pt x="2636" y="43710"/>
                </a:lnTo>
                <a:lnTo>
                  <a:pt x="2186" y="42553"/>
                </a:lnTo>
                <a:lnTo>
                  <a:pt x="1769" y="41396"/>
                </a:lnTo>
                <a:lnTo>
                  <a:pt x="1415" y="40207"/>
                </a:lnTo>
                <a:lnTo>
                  <a:pt x="1094" y="39017"/>
                </a:lnTo>
                <a:lnTo>
                  <a:pt x="804" y="37796"/>
                </a:lnTo>
                <a:lnTo>
                  <a:pt x="579" y="36575"/>
                </a:lnTo>
                <a:lnTo>
                  <a:pt x="387" y="35321"/>
                </a:lnTo>
                <a:lnTo>
                  <a:pt x="226" y="34068"/>
                </a:lnTo>
                <a:lnTo>
                  <a:pt x="226" y="34068"/>
                </a:lnTo>
                <a:lnTo>
                  <a:pt x="97" y="32525"/>
                </a:lnTo>
                <a:lnTo>
                  <a:pt x="1" y="31015"/>
                </a:lnTo>
                <a:lnTo>
                  <a:pt x="1" y="29536"/>
                </a:lnTo>
                <a:lnTo>
                  <a:pt x="33" y="28090"/>
                </a:lnTo>
                <a:lnTo>
                  <a:pt x="129" y="26644"/>
                </a:lnTo>
                <a:lnTo>
                  <a:pt x="322" y="25262"/>
                </a:lnTo>
                <a:lnTo>
                  <a:pt x="547" y="23880"/>
                </a:lnTo>
                <a:lnTo>
                  <a:pt x="836" y="22562"/>
                </a:lnTo>
                <a:lnTo>
                  <a:pt x="1222" y="21244"/>
                </a:lnTo>
                <a:lnTo>
                  <a:pt x="1640" y="19959"/>
                </a:lnTo>
                <a:lnTo>
                  <a:pt x="2154" y="18705"/>
                </a:lnTo>
                <a:lnTo>
                  <a:pt x="2443" y="18095"/>
                </a:lnTo>
                <a:lnTo>
                  <a:pt x="2733" y="17516"/>
                </a:lnTo>
                <a:lnTo>
                  <a:pt x="3054" y="16905"/>
                </a:lnTo>
                <a:lnTo>
                  <a:pt x="3375" y="16327"/>
                </a:lnTo>
                <a:lnTo>
                  <a:pt x="3729" y="15748"/>
                </a:lnTo>
                <a:lnTo>
                  <a:pt x="4083" y="15170"/>
                </a:lnTo>
                <a:lnTo>
                  <a:pt x="4468" y="14624"/>
                </a:lnTo>
                <a:lnTo>
                  <a:pt x="4886" y="14045"/>
                </a:lnTo>
                <a:lnTo>
                  <a:pt x="5304" y="13499"/>
                </a:lnTo>
                <a:lnTo>
                  <a:pt x="5754" y="12984"/>
                </a:lnTo>
                <a:lnTo>
                  <a:pt x="6204" y="12438"/>
                </a:lnTo>
                <a:lnTo>
                  <a:pt x="6686" y="11924"/>
                </a:lnTo>
                <a:lnTo>
                  <a:pt x="7200" y="11410"/>
                </a:lnTo>
                <a:lnTo>
                  <a:pt x="7714" y="10895"/>
                </a:lnTo>
                <a:lnTo>
                  <a:pt x="8229" y="10413"/>
                </a:lnTo>
                <a:lnTo>
                  <a:pt x="8807" y="9931"/>
                </a:lnTo>
                <a:lnTo>
                  <a:pt x="9386" y="9449"/>
                </a:lnTo>
                <a:lnTo>
                  <a:pt x="9964" y="8999"/>
                </a:lnTo>
                <a:lnTo>
                  <a:pt x="11218" y="8067"/>
                </a:lnTo>
                <a:lnTo>
                  <a:pt x="12567" y="7199"/>
                </a:lnTo>
                <a:lnTo>
                  <a:pt x="13982" y="6364"/>
                </a:lnTo>
                <a:lnTo>
                  <a:pt x="15460" y="5592"/>
                </a:lnTo>
                <a:lnTo>
                  <a:pt x="17035" y="4821"/>
                </a:lnTo>
                <a:lnTo>
                  <a:pt x="18706" y="4114"/>
                </a:lnTo>
                <a:lnTo>
                  <a:pt x="20474" y="3439"/>
                </a:lnTo>
                <a:lnTo>
                  <a:pt x="22306" y="2796"/>
                </a:lnTo>
                <a:lnTo>
                  <a:pt x="24234" y="2185"/>
                </a:lnTo>
                <a:lnTo>
                  <a:pt x="26259" y="1607"/>
                </a:lnTo>
                <a:lnTo>
                  <a:pt x="28348" y="1093"/>
                </a:lnTo>
                <a:lnTo>
                  <a:pt x="30566" y="611"/>
                </a:lnTo>
                <a:lnTo>
                  <a:pt x="30566" y="611"/>
                </a:lnTo>
                <a:lnTo>
                  <a:pt x="32880" y="193"/>
                </a:lnTo>
                <a:lnTo>
                  <a:pt x="32880" y="193"/>
                </a:lnTo>
                <a:lnTo>
                  <a:pt x="33362" y="96"/>
                </a:lnTo>
                <a:lnTo>
                  <a:pt x="33876" y="32"/>
                </a:lnTo>
                <a:lnTo>
                  <a:pt x="34390" y="0"/>
                </a:lnTo>
                <a:lnTo>
                  <a:pt x="34904" y="0"/>
                </a:lnTo>
                <a:lnTo>
                  <a:pt x="35419" y="0"/>
                </a:lnTo>
                <a:lnTo>
                  <a:pt x="35933" y="32"/>
                </a:lnTo>
                <a:lnTo>
                  <a:pt x="36415" y="96"/>
                </a:lnTo>
                <a:lnTo>
                  <a:pt x="36929" y="161"/>
                </a:lnTo>
                <a:lnTo>
                  <a:pt x="37443" y="257"/>
                </a:lnTo>
                <a:lnTo>
                  <a:pt x="37926" y="354"/>
                </a:lnTo>
                <a:lnTo>
                  <a:pt x="38408" y="514"/>
                </a:lnTo>
                <a:lnTo>
                  <a:pt x="38922" y="643"/>
                </a:lnTo>
                <a:lnTo>
                  <a:pt x="39886" y="1028"/>
                </a:lnTo>
                <a:lnTo>
                  <a:pt x="40850" y="1446"/>
                </a:lnTo>
                <a:lnTo>
                  <a:pt x="41814" y="1993"/>
                </a:lnTo>
                <a:lnTo>
                  <a:pt x="42746" y="2571"/>
                </a:lnTo>
                <a:lnTo>
                  <a:pt x="43646" y="3214"/>
                </a:lnTo>
                <a:lnTo>
                  <a:pt x="44546" y="3953"/>
                </a:lnTo>
                <a:lnTo>
                  <a:pt x="45446" y="4725"/>
                </a:lnTo>
                <a:lnTo>
                  <a:pt x="46282" y="5592"/>
                </a:lnTo>
                <a:lnTo>
                  <a:pt x="47117" y="6492"/>
                </a:lnTo>
                <a:lnTo>
                  <a:pt x="47921" y="7456"/>
                </a:lnTo>
                <a:lnTo>
                  <a:pt x="48692" y="8485"/>
                </a:lnTo>
                <a:lnTo>
                  <a:pt x="49464" y="9545"/>
                </a:lnTo>
                <a:lnTo>
                  <a:pt x="50171" y="10670"/>
                </a:lnTo>
                <a:lnTo>
                  <a:pt x="50846" y="11860"/>
                </a:lnTo>
                <a:lnTo>
                  <a:pt x="51521" y="13081"/>
                </a:lnTo>
                <a:lnTo>
                  <a:pt x="52131" y="14366"/>
                </a:lnTo>
                <a:lnTo>
                  <a:pt x="52742" y="15652"/>
                </a:lnTo>
                <a:lnTo>
                  <a:pt x="53288" y="17002"/>
                </a:lnTo>
                <a:lnTo>
                  <a:pt x="53802" y="18416"/>
                </a:lnTo>
                <a:lnTo>
                  <a:pt x="54252" y="19830"/>
                </a:lnTo>
                <a:lnTo>
                  <a:pt x="54670" y="21276"/>
                </a:lnTo>
                <a:lnTo>
                  <a:pt x="55056" y="22787"/>
                </a:lnTo>
                <a:lnTo>
                  <a:pt x="55409" y="24298"/>
                </a:lnTo>
                <a:lnTo>
                  <a:pt x="55699" y="25840"/>
                </a:lnTo>
                <a:lnTo>
                  <a:pt x="55956" y="27415"/>
                </a:lnTo>
                <a:lnTo>
                  <a:pt x="56149" y="289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5" name="Google Shape;5395;p38"/>
          <p:cNvSpPr/>
          <p:nvPr/>
        </p:nvSpPr>
        <p:spPr>
          <a:xfrm>
            <a:off x="1266229" y="977893"/>
            <a:ext cx="262288" cy="290383"/>
          </a:xfrm>
          <a:custGeom>
            <a:avLst/>
            <a:gdLst/>
            <a:ahLst/>
            <a:cxnLst/>
            <a:rect l="l" t="t" r="r" b="b"/>
            <a:pathLst>
              <a:path w="56406" h="62448" extrusionOk="0">
                <a:moveTo>
                  <a:pt x="34390" y="0"/>
                </a:moveTo>
                <a:lnTo>
                  <a:pt x="33876" y="32"/>
                </a:lnTo>
                <a:lnTo>
                  <a:pt x="33362" y="96"/>
                </a:lnTo>
                <a:lnTo>
                  <a:pt x="32880" y="193"/>
                </a:lnTo>
                <a:lnTo>
                  <a:pt x="30566" y="611"/>
                </a:lnTo>
                <a:lnTo>
                  <a:pt x="28348" y="1093"/>
                </a:lnTo>
                <a:lnTo>
                  <a:pt x="26259" y="1607"/>
                </a:lnTo>
                <a:lnTo>
                  <a:pt x="24234" y="2185"/>
                </a:lnTo>
                <a:lnTo>
                  <a:pt x="22306" y="2796"/>
                </a:lnTo>
                <a:lnTo>
                  <a:pt x="20474" y="3439"/>
                </a:lnTo>
                <a:lnTo>
                  <a:pt x="18706" y="4114"/>
                </a:lnTo>
                <a:lnTo>
                  <a:pt x="17035" y="4821"/>
                </a:lnTo>
                <a:lnTo>
                  <a:pt x="15460" y="5592"/>
                </a:lnTo>
                <a:lnTo>
                  <a:pt x="13982" y="6364"/>
                </a:lnTo>
                <a:lnTo>
                  <a:pt x="12567" y="7199"/>
                </a:lnTo>
                <a:lnTo>
                  <a:pt x="11218" y="8067"/>
                </a:lnTo>
                <a:lnTo>
                  <a:pt x="9964" y="8999"/>
                </a:lnTo>
                <a:lnTo>
                  <a:pt x="9386" y="9449"/>
                </a:lnTo>
                <a:lnTo>
                  <a:pt x="8807" y="9931"/>
                </a:lnTo>
                <a:lnTo>
                  <a:pt x="8229" y="10413"/>
                </a:lnTo>
                <a:lnTo>
                  <a:pt x="7714" y="10895"/>
                </a:lnTo>
                <a:lnTo>
                  <a:pt x="7200" y="11410"/>
                </a:lnTo>
                <a:lnTo>
                  <a:pt x="6686" y="11924"/>
                </a:lnTo>
                <a:lnTo>
                  <a:pt x="6204" y="12438"/>
                </a:lnTo>
                <a:lnTo>
                  <a:pt x="5754" y="12984"/>
                </a:lnTo>
                <a:lnTo>
                  <a:pt x="5304" y="13499"/>
                </a:lnTo>
                <a:lnTo>
                  <a:pt x="4886" y="14045"/>
                </a:lnTo>
                <a:lnTo>
                  <a:pt x="4468" y="14624"/>
                </a:lnTo>
                <a:lnTo>
                  <a:pt x="4083" y="15170"/>
                </a:lnTo>
                <a:lnTo>
                  <a:pt x="3729" y="15748"/>
                </a:lnTo>
                <a:lnTo>
                  <a:pt x="3375" y="16327"/>
                </a:lnTo>
                <a:lnTo>
                  <a:pt x="3054" y="16905"/>
                </a:lnTo>
                <a:lnTo>
                  <a:pt x="2733" y="17516"/>
                </a:lnTo>
                <a:lnTo>
                  <a:pt x="2443" y="18095"/>
                </a:lnTo>
                <a:lnTo>
                  <a:pt x="2154" y="18705"/>
                </a:lnTo>
                <a:lnTo>
                  <a:pt x="1640" y="19959"/>
                </a:lnTo>
                <a:lnTo>
                  <a:pt x="1222" y="21244"/>
                </a:lnTo>
                <a:lnTo>
                  <a:pt x="836" y="22562"/>
                </a:lnTo>
                <a:lnTo>
                  <a:pt x="547" y="23880"/>
                </a:lnTo>
                <a:lnTo>
                  <a:pt x="322" y="25262"/>
                </a:lnTo>
                <a:lnTo>
                  <a:pt x="129" y="26644"/>
                </a:lnTo>
                <a:lnTo>
                  <a:pt x="33" y="28090"/>
                </a:lnTo>
                <a:lnTo>
                  <a:pt x="1" y="29536"/>
                </a:lnTo>
                <a:lnTo>
                  <a:pt x="1" y="31015"/>
                </a:lnTo>
                <a:lnTo>
                  <a:pt x="97" y="32525"/>
                </a:lnTo>
                <a:lnTo>
                  <a:pt x="226" y="34068"/>
                </a:lnTo>
                <a:lnTo>
                  <a:pt x="387" y="35321"/>
                </a:lnTo>
                <a:lnTo>
                  <a:pt x="579" y="36575"/>
                </a:lnTo>
                <a:lnTo>
                  <a:pt x="804" y="37796"/>
                </a:lnTo>
                <a:lnTo>
                  <a:pt x="1094" y="39017"/>
                </a:lnTo>
                <a:lnTo>
                  <a:pt x="1415" y="40207"/>
                </a:lnTo>
                <a:lnTo>
                  <a:pt x="1769" y="41396"/>
                </a:lnTo>
                <a:lnTo>
                  <a:pt x="2186" y="42553"/>
                </a:lnTo>
                <a:lnTo>
                  <a:pt x="2636" y="43710"/>
                </a:lnTo>
                <a:lnTo>
                  <a:pt x="3118" y="44803"/>
                </a:lnTo>
                <a:lnTo>
                  <a:pt x="3665" y="45895"/>
                </a:lnTo>
                <a:lnTo>
                  <a:pt x="4211" y="46988"/>
                </a:lnTo>
                <a:lnTo>
                  <a:pt x="4822" y="48017"/>
                </a:lnTo>
                <a:lnTo>
                  <a:pt x="5497" y="49045"/>
                </a:lnTo>
                <a:lnTo>
                  <a:pt x="6172" y="50041"/>
                </a:lnTo>
                <a:lnTo>
                  <a:pt x="6911" y="51006"/>
                </a:lnTo>
                <a:lnTo>
                  <a:pt x="7682" y="51938"/>
                </a:lnTo>
                <a:lnTo>
                  <a:pt x="8518" y="52837"/>
                </a:lnTo>
                <a:lnTo>
                  <a:pt x="9353" y="53705"/>
                </a:lnTo>
                <a:lnTo>
                  <a:pt x="10253" y="54541"/>
                </a:lnTo>
                <a:lnTo>
                  <a:pt x="11185" y="55344"/>
                </a:lnTo>
                <a:lnTo>
                  <a:pt x="12182" y="56116"/>
                </a:lnTo>
                <a:lnTo>
                  <a:pt x="13210" y="56823"/>
                </a:lnTo>
                <a:lnTo>
                  <a:pt x="14271" y="57530"/>
                </a:lnTo>
                <a:lnTo>
                  <a:pt x="15364" y="58173"/>
                </a:lnTo>
                <a:lnTo>
                  <a:pt x="16488" y="58783"/>
                </a:lnTo>
                <a:lnTo>
                  <a:pt x="17678" y="59330"/>
                </a:lnTo>
                <a:lnTo>
                  <a:pt x="18899" y="59876"/>
                </a:lnTo>
                <a:lnTo>
                  <a:pt x="20152" y="60358"/>
                </a:lnTo>
                <a:lnTo>
                  <a:pt x="21470" y="60776"/>
                </a:lnTo>
                <a:lnTo>
                  <a:pt x="22788" y="61162"/>
                </a:lnTo>
                <a:lnTo>
                  <a:pt x="24170" y="61515"/>
                </a:lnTo>
                <a:lnTo>
                  <a:pt x="25584" y="61804"/>
                </a:lnTo>
                <a:lnTo>
                  <a:pt x="27159" y="62062"/>
                </a:lnTo>
                <a:lnTo>
                  <a:pt x="28766" y="62254"/>
                </a:lnTo>
                <a:lnTo>
                  <a:pt x="30437" y="62383"/>
                </a:lnTo>
                <a:lnTo>
                  <a:pt x="32140" y="62447"/>
                </a:lnTo>
                <a:lnTo>
                  <a:pt x="33908" y="62447"/>
                </a:lnTo>
                <a:lnTo>
                  <a:pt x="35708" y="62383"/>
                </a:lnTo>
                <a:lnTo>
                  <a:pt x="37540" y="62254"/>
                </a:lnTo>
                <a:lnTo>
                  <a:pt x="39436" y="62062"/>
                </a:lnTo>
                <a:lnTo>
                  <a:pt x="39950" y="61997"/>
                </a:lnTo>
                <a:lnTo>
                  <a:pt x="40465" y="61901"/>
                </a:lnTo>
                <a:lnTo>
                  <a:pt x="40947" y="61804"/>
                </a:lnTo>
                <a:lnTo>
                  <a:pt x="41461" y="61676"/>
                </a:lnTo>
                <a:lnTo>
                  <a:pt x="42425" y="61354"/>
                </a:lnTo>
                <a:lnTo>
                  <a:pt x="43389" y="60969"/>
                </a:lnTo>
                <a:lnTo>
                  <a:pt x="44321" y="60519"/>
                </a:lnTo>
                <a:lnTo>
                  <a:pt x="45221" y="59972"/>
                </a:lnTo>
                <a:lnTo>
                  <a:pt x="46089" y="59394"/>
                </a:lnTo>
                <a:lnTo>
                  <a:pt x="46957" y="58751"/>
                </a:lnTo>
                <a:lnTo>
                  <a:pt x="47760" y="58012"/>
                </a:lnTo>
                <a:lnTo>
                  <a:pt x="48564" y="57241"/>
                </a:lnTo>
                <a:lnTo>
                  <a:pt x="49303" y="56405"/>
                </a:lnTo>
                <a:lnTo>
                  <a:pt x="50042" y="55537"/>
                </a:lnTo>
                <a:lnTo>
                  <a:pt x="50717" y="54573"/>
                </a:lnTo>
                <a:lnTo>
                  <a:pt x="51392" y="53577"/>
                </a:lnTo>
                <a:lnTo>
                  <a:pt x="52003" y="52548"/>
                </a:lnTo>
                <a:lnTo>
                  <a:pt x="52613" y="51455"/>
                </a:lnTo>
                <a:lnTo>
                  <a:pt x="53160" y="50298"/>
                </a:lnTo>
                <a:lnTo>
                  <a:pt x="53674" y="49109"/>
                </a:lnTo>
                <a:lnTo>
                  <a:pt x="54124" y="47888"/>
                </a:lnTo>
                <a:lnTo>
                  <a:pt x="54542" y="46635"/>
                </a:lnTo>
                <a:lnTo>
                  <a:pt x="54960" y="45317"/>
                </a:lnTo>
                <a:lnTo>
                  <a:pt x="55281" y="43967"/>
                </a:lnTo>
                <a:lnTo>
                  <a:pt x="55602" y="42585"/>
                </a:lnTo>
                <a:lnTo>
                  <a:pt x="55859" y="41203"/>
                </a:lnTo>
                <a:lnTo>
                  <a:pt x="56052" y="39757"/>
                </a:lnTo>
                <a:lnTo>
                  <a:pt x="56213" y="38278"/>
                </a:lnTo>
                <a:lnTo>
                  <a:pt x="56342" y="36800"/>
                </a:lnTo>
                <a:lnTo>
                  <a:pt x="56406" y="35289"/>
                </a:lnTo>
                <a:lnTo>
                  <a:pt x="56406" y="33747"/>
                </a:lnTo>
                <a:lnTo>
                  <a:pt x="56374" y="32172"/>
                </a:lnTo>
                <a:lnTo>
                  <a:pt x="56277" y="30597"/>
                </a:lnTo>
                <a:lnTo>
                  <a:pt x="56149" y="28990"/>
                </a:lnTo>
                <a:lnTo>
                  <a:pt x="55956" y="27415"/>
                </a:lnTo>
                <a:lnTo>
                  <a:pt x="55699" y="25840"/>
                </a:lnTo>
                <a:lnTo>
                  <a:pt x="55409" y="24298"/>
                </a:lnTo>
                <a:lnTo>
                  <a:pt x="55056" y="22787"/>
                </a:lnTo>
                <a:lnTo>
                  <a:pt x="54670" y="21276"/>
                </a:lnTo>
                <a:lnTo>
                  <a:pt x="54252" y="19830"/>
                </a:lnTo>
                <a:lnTo>
                  <a:pt x="53802" y="18416"/>
                </a:lnTo>
                <a:lnTo>
                  <a:pt x="53288" y="17002"/>
                </a:lnTo>
                <a:lnTo>
                  <a:pt x="52742" y="15652"/>
                </a:lnTo>
                <a:lnTo>
                  <a:pt x="52131" y="14366"/>
                </a:lnTo>
                <a:lnTo>
                  <a:pt x="51521" y="13081"/>
                </a:lnTo>
                <a:lnTo>
                  <a:pt x="50846" y="11860"/>
                </a:lnTo>
                <a:lnTo>
                  <a:pt x="50171" y="10670"/>
                </a:lnTo>
                <a:lnTo>
                  <a:pt x="49464" y="9545"/>
                </a:lnTo>
                <a:lnTo>
                  <a:pt x="48692" y="8485"/>
                </a:lnTo>
                <a:lnTo>
                  <a:pt x="47921" y="7456"/>
                </a:lnTo>
                <a:lnTo>
                  <a:pt x="47117" y="6492"/>
                </a:lnTo>
                <a:lnTo>
                  <a:pt x="46282" y="5592"/>
                </a:lnTo>
                <a:lnTo>
                  <a:pt x="45446" y="4725"/>
                </a:lnTo>
                <a:lnTo>
                  <a:pt x="44546" y="3953"/>
                </a:lnTo>
                <a:lnTo>
                  <a:pt x="43646" y="3214"/>
                </a:lnTo>
                <a:lnTo>
                  <a:pt x="42746" y="2571"/>
                </a:lnTo>
                <a:lnTo>
                  <a:pt x="41814" y="1993"/>
                </a:lnTo>
                <a:lnTo>
                  <a:pt x="40850" y="1446"/>
                </a:lnTo>
                <a:lnTo>
                  <a:pt x="39886" y="1028"/>
                </a:lnTo>
                <a:lnTo>
                  <a:pt x="38922" y="643"/>
                </a:lnTo>
                <a:lnTo>
                  <a:pt x="38408" y="514"/>
                </a:lnTo>
                <a:lnTo>
                  <a:pt x="37926" y="354"/>
                </a:lnTo>
                <a:lnTo>
                  <a:pt x="37443" y="257"/>
                </a:lnTo>
                <a:lnTo>
                  <a:pt x="36929" y="161"/>
                </a:lnTo>
                <a:lnTo>
                  <a:pt x="36415" y="96"/>
                </a:lnTo>
                <a:lnTo>
                  <a:pt x="35933" y="32"/>
                </a:lnTo>
                <a:lnTo>
                  <a:pt x="35419" y="0"/>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6" name="Google Shape;5396;p38"/>
          <p:cNvSpPr/>
          <p:nvPr/>
        </p:nvSpPr>
        <p:spPr>
          <a:xfrm>
            <a:off x="1266229" y="977893"/>
            <a:ext cx="262288" cy="290383"/>
          </a:xfrm>
          <a:custGeom>
            <a:avLst/>
            <a:gdLst/>
            <a:ahLst/>
            <a:cxnLst/>
            <a:rect l="l" t="t" r="r" b="b"/>
            <a:pathLst>
              <a:path w="56406" h="62448" fill="none" extrusionOk="0">
                <a:moveTo>
                  <a:pt x="56149" y="28990"/>
                </a:moveTo>
                <a:lnTo>
                  <a:pt x="56149" y="28990"/>
                </a:lnTo>
                <a:lnTo>
                  <a:pt x="56277" y="30597"/>
                </a:lnTo>
                <a:lnTo>
                  <a:pt x="56374" y="32172"/>
                </a:lnTo>
                <a:lnTo>
                  <a:pt x="56406" y="33747"/>
                </a:lnTo>
                <a:lnTo>
                  <a:pt x="56406" y="35289"/>
                </a:lnTo>
                <a:lnTo>
                  <a:pt x="56342" y="36800"/>
                </a:lnTo>
                <a:lnTo>
                  <a:pt x="56213" y="38278"/>
                </a:lnTo>
                <a:lnTo>
                  <a:pt x="56052" y="39757"/>
                </a:lnTo>
                <a:lnTo>
                  <a:pt x="55859" y="41203"/>
                </a:lnTo>
                <a:lnTo>
                  <a:pt x="55602" y="42585"/>
                </a:lnTo>
                <a:lnTo>
                  <a:pt x="55281" y="43967"/>
                </a:lnTo>
                <a:lnTo>
                  <a:pt x="54960" y="45317"/>
                </a:lnTo>
                <a:lnTo>
                  <a:pt x="54542" y="46635"/>
                </a:lnTo>
                <a:lnTo>
                  <a:pt x="54124" y="47888"/>
                </a:lnTo>
                <a:lnTo>
                  <a:pt x="53674" y="49109"/>
                </a:lnTo>
                <a:lnTo>
                  <a:pt x="53160" y="50298"/>
                </a:lnTo>
                <a:lnTo>
                  <a:pt x="52613" y="51455"/>
                </a:lnTo>
                <a:lnTo>
                  <a:pt x="52003" y="52548"/>
                </a:lnTo>
                <a:lnTo>
                  <a:pt x="51392" y="53577"/>
                </a:lnTo>
                <a:lnTo>
                  <a:pt x="50717" y="54573"/>
                </a:lnTo>
                <a:lnTo>
                  <a:pt x="50042" y="55537"/>
                </a:lnTo>
                <a:lnTo>
                  <a:pt x="49303" y="56405"/>
                </a:lnTo>
                <a:lnTo>
                  <a:pt x="48564" y="57241"/>
                </a:lnTo>
                <a:lnTo>
                  <a:pt x="47760" y="58012"/>
                </a:lnTo>
                <a:lnTo>
                  <a:pt x="46957" y="58751"/>
                </a:lnTo>
                <a:lnTo>
                  <a:pt x="46089" y="59394"/>
                </a:lnTo>
                <a:lnTo>
                  <a:pt x="45221" y="59972"/>
                </a:lnTo>
                <a:lnTo>
                  <a:pt x="44321" y="60519"/>
                </a:lnTo>
                <a:lnTo>
                  <a:pt x="43389" y="60969"/>
                </a:lnTo>
                <a:lnTo>
                  <a:pt x="42425" y="61354"/>
                </a:lnTo>
                <a:lnTo>
                  <a:pt x="41461" y="61676"/>
                </a:lnTo>
                <a:lnTo>
                  <a:pt x="40947" y="61804"/>
                </a:lnTo>
                <a:lnTo>
                  <a:pt x="40465" y="61901"/>
                </a:lnTo>
                <a:lnTo>
                  <a:pt x="39950" y="61997"/>
                </a:lnTo>
                <a:lnTo>
                  <a:pt x="39436" y="62062"/>
                </a:lnTo>
                <a:lnTo>
                  <a:pt x="39436" y="62062"/>
                </a:lnTo>
                <a:lnTo>
                  <a:pt x="37540" y="62254"/>
                </a:lnTo>
                <a:lnTo>
                  <a:pt x="35708" y="62383"/>
                </a:lnTo>
                <a:lnTo>
                  <a:pt x="33908" y="62447"/>
                </a:lnTo>
                <a:lnTo>
                  <a:pt x="32140" y="62447"/>
                </a:lnTo>
                <a:lnTo>
                  <a:pt x="30437" y="62383"/>
                </a:lnTo>
                <a:lnTo>
                  <a:pt x="28766" y="62254"/>
                </a:lnTo>
                <a:lnTo>
                  <a:pt x="27159" y="62062"/>
                </a:lnTo>
                <a:lnTo>
                  <a:pt x="25584" y="61804"/>
                </a:lnTo>
                <a:lnTo>
                  <a:pt x="25584" y="61804"/>
                </a:lnTo>
                <a:lnTo>
                  <a:pt x="24170" y="61515"/>
                </a:lnTo>
                <a:lnTo>
                  <a:pt x="22788" y="61162"/>
                </a:lnTo>
                <a:lnTo>
                  <a:pt x="21470" y="60776"/>
                </a:lnTo>
                <a:lnTo>
                  <a:pt x="20152" y="60358"/>
                </a:lnTo>
                <a:lnTo>
                  <a:pt x="18899" y="59876"/>
                </a:lnTo>
                <a:lnTo>
                  <a:pt x="17678" y="59330"/>
                </a:lnTo>
                <a:lnTo>
                  <a:pt x="16488" y="58783"/>
                </a:lnTo>
                <a:lnTo>
                  <a:pt x="15364" y="58173"/>
                </a:lnTo>
                <a:lnTo>
                  <a:pt x="14271" y="57530"/>
                </a:lnTo>
                <a:lnTo>
                  <a:pt x="13210" y="56823"/>
                </a:lnTo>
                <a:lnTo>
                  <a:pt x="12182" y="56116"/>
                </a:lnTo>
                <a:lnTo>
                  <a:pt x="11185" y="55344"/>
                </a:lnTo>
                <a:lnTo>
                  <a:pt x="10253" y="54541"/>
                </a:lnTo>
                <a:lnTo>
                  <a:pt x="9353" y="53705"/>
                </a:lnTo>
                <a:lnTo>
                  <a:pt x="8518" y="52837"/>
                </a:lnTo>
                <a:lnTo>
                  <a:pt x="7682" y="51938"/>
                </a:lnTo>
                <a:lnTo>
                  <a:pt x="6911" y="51006"/>
                </a:lnTo>
                <a:lnTo>
                  <a:pt x="6172" y="50041"/>
                </a:lnTo>
                <a:lnTo>
                  <a:pt x="5497" y="49045"/>
                </a:lnTo>
                <a:lnTo>
                  <a:pt x="4822" y="48017"/>
                </a:lnTo>
                <a:lnTo>
                  <a:pt x="4211" y="46988"/>
                </a:lnTo>
                <a:lnTo>
                  <a:pt x="3665" y="45895"/>
                </a:lnTo>
                <a:lnTo>
                  <a:pt x="3118" y="44803"/>
                </a:lnTo>
                <a:lnTo>
                  <a:pt x="2636" y="43710"/>
                </a:lnTo>
                <a:lnTo>
                  <a:pt x="2186" y="42553"/>
                </a:lnTo>
                <a:lnTo>
                  <a:pt x="1769" y="41396"/>
                </a:lnTo>
                <a:lnTo>
                  <a:pt x="1415" y="40207"/>
                </a:lnTo>
                <a:lnTo>
                  <a:pt x="1094" y="39017"/>
                </a:lnTo>
                <a:lnTo>
                  <a:pt x="804" y="37796"/>
                </a:lnTo>
                <a:lnTo>
                  <a:pt x="579" y="36575"/>
                </a:lnTo>
                <a:lnTo>
                  <a:pt x="387" y="35321"/>
                </a:lnTo>
                <a:lnTo>
                  <a:pt x="226" y="34068"/>
                </a:lnTo>
                <a:lnTo>
                  <a:pt x="226" y="34068"/>
                </a:lnTo>
                <a:lnTo>
                  <a:pt x="97" y="32525"/>
                </a:lnTo>
                <a:lnTo>
                  <a:pt x="1" y="31015"/>
                </a:lnTo>
                <a:lnTo>
                  <a:pt x="1" y="29536"/>
                </a:lnTo>
                <a:lnTo>
                  <a:pt x="33" y="28090"/>
                </a:lnTo>
                <a:lnTo>
                  <a:pt x="129" y="26644"/>
                </a:lnTo>
                <a:lnTo>
                  <a:pt x="322" y="25262"/>
                </a:lnTo>
                <a:lnTo>
                  <a:pt x="547" y="23880"/>
                </a:lnTo>
                <a:lnTo>
                  <a:pt x="836" y="22562"/>
                </a:lnTo>
                <a:lnTo>
                  <a:pt x="1222" y="21244"/>
                </a:lnTo>
                <a:lnTo>
                  <a:pt x="1640" y="19959"/>
                </a:lnTo>
                <a:lnTo>
                  <a:pt x="2154" y="18705"/>
                </a:lnTo>
                <a:lnTo>
                  <a:pt x="2443" y="18095"/>
                </a:lnTo>
                <a:lnTo>
                  <a:pt x="2733" y="17516"/>
                </a:lnTo>
                <a:lnTo>
                  <a:pt x="3054" y="16905"/>
                </a:lnTo>
                <a:lnTo>
                  <a:pt x="3375" y="16327"/>
                </a:lnTo>
                <a:lnTo>
                  <a:pt x="3729" y="15748"/>
                </a:lnTo>
                <a:lnTo>
                  <a:pt x="4083" y="15170"/>
                </a:lnTo>
                <a:lnTo>
                  <a:pt x="4468" y="14624"/>
                </a:lnTo>
                <a:lnTo>
                  <a:pt x="4886" y="14045"/>
                </a:lnTo>
                <a:lnTo>
                  <a:pt x="5304" y="13499"/>
                </a:lnTo>
                <a:lnTo>
                  <a:pt x="5754" y="12984"/>
                </a:lnTo>
                <a:lnTo>
                  <a:pt x="6204" y="12438"/>
                </a:lnTo>
                <a:lnTo>
                  <a:pt x="6686" y="11924"/>
                </a:lnTo>
                <a:lnTo>
                  <a:pt x="7200" y="11410"/>
                </a:lnTo>
                <a:lnTo>
                  <a:pt x="7714" y="10895"/>
                </a:lnTo>
                <a:lnTo>
                  <a:pt x="8229" y="10413"/>
                </a:lnTo>
                <a:lnTo>
                  <a:pt x="8807" y="9931"/>
                </a:lnTo>
                <a:lnTo>
                  <a:pt x="9386" y="9449"/>
                </a:lnTo>
                <a:lnTo>
                  <a:pt x="9964" y="8999"/>
                </a:lnTo>
                <a:lnTo>
                  <a:pt x="11218" y="8067"/>
                </a:lnTo>
                <a:lnTo>
                  <a:pt x="12567" y="7199"/>
                </a:lnTo>
                <a:lnTo>
                  <a:pt x="13982" y="6364"/>
                </a:lnTo>
                <a:lnTo>
                  <a:pt x="15460" y="5592"/>
                </a:lnTo>
                <a:lnTo>
                  <a:pt x="17035" y="4821"/>
                </a:lnTo>
                <a:lnTo>
                  <a:pt x="18706" y="4114"/>
                </a:lnTo>
                <a:lnTo>
                  <a:pt x="20474" y="3439"/>
                </a:lnTo>
                <a:lnTo>
                  <a:pt x="22306" y="2796"/>
                </a:lnTo>
                <a:lnTo>
                  <a:pt x="24234" y="2185"/>
                </a:lnTo>
                <a:lnTo>
                  <a:pt x="26259" y="1607"/>
                </a:lnTo>
                <a:lnTo>
                  <a:pt x="28348" y="1093"/>
                </a:lnTo>
                <a:lnTo>
                  <a:pt x="30566" y="611"/>
                </a:lnTo>
                <a:lnTo>
                  <a:pt x="30566" y="611"/>
                </a:lnTo>
                <a:lnTo>
                  <a:pt x="32880" y="193"/>
                </a:lnTo>
                <a:lnTo>
                  <a:pt x="32880" y="193"/>
                </a:lnTo>
                <a:lnTo>
                  <a:pt x="33362" y="96"/>
                </a:lnTo>
                <a:lnTo>
                  <a:pt x="33876" y="32"/>
                </a:lnTo>
                <a:lnTo>
                  <a:pt x="34390" y="0"/>
                </a:lnTo>
                <a:lnTo>
                  <a:pt x="34904" y="0"/>
                </a:lnTo>
                <a:lnTo>
                  <a:pt x="35419" y="0"/>
                </a:lnTo>
                <a:lnTo>
                  <a:pt x="35933" y="32"/>
                </a:lnTo>
                <a:lnTo>
                  <a:pt x="36415" y="96"/>
                </a:lnTo>
                <a:lnTo>
                  <a:pt x="36929" y="161"/>
                </a:lnTo>
                <a:lnTo>
                  <a:pt x="37443" y="257"/>
                </a:lnTo>
                <a:lnTo>
                  <a:pt x="37926" y="354"/>
                </a:lnTo>
                <a:lnTo>
                  <a:pt x="38408" y="514"/>
                </a:lnTo>
                <a:lnTo>
                  <a:pt x="38922" y="643"/>
                </a:lnTo>
                <a:lnTo>
                  <a:pt x="39886" y="1028"/>
                </a:lnTo>
                <a:lnTo>
                  <a:pt x="40850" y="1446"/>
                </a:lnTo>
                <a:lnTo>
                  <a:pt x="41814" y="1993"/>
                </a:lnTo>
                <a:lnTo>
                  <a:pt x="42746" y="2571"/>
                </a:lnTo>
                <a:lnTo>
                  <a:pt x="43646" y="3214"/>
                </a:lnTo>
                <a:lnTo>
                  <a:pt x="44546" y="3953"/>
                </a:lnTo>
                <a:lnTo>
                  <a:pt x="45446" y="4725"/>
                </a:lnTo>
                <a:lnTo>
                  <a:pt x="46282" y="5592"/>
                </a:lnTo>
                <a:lnTo>
                  <a:pt x="47117" y="6492"/>
                </a:lnTo>
                <a:lnTo>
                  <a:pt x="47921" y="7456"/>
                </a:lnTo>
                <a:lnTo>
                  <a:pt x="48692" y="8485"/>
                </a:lnTo>
                <a:lnTo>
                  <a:pt x="49464" y="9545"/>
                </a:lnTo>
                <a:lnTo>
                  <a:pt x="50171" y="10670"/>
                </a:lnTo>
                <a:lnTo>
                  <a:pt x="50846" y="11860"/>
                </a:lnTo>
                <a:lnTo>
                  <a:pt x="51521" y="13081"/>
                </a:lnTo>
                <a:lnTo>
                  <a:pt x="52131" y="14366"/>
                </a:lnTo>
                <a:lnTo>
                  <a:pt x="52742" y="15652"/>
                </a:lnTo>
                <a:lnTo>
                  <a:pt x="53288" y="17002"/>
                </a:lnTo>
                <a:lnTo>
                  <a:pt x="53802" y="18416"/>
                </a:lnTo>
                <a:lnTo>
                  <a:pt x="54252" y="19830"/>
                </a:lnTo>
                <a:lnTo>
                  <a:pt x="54670" y="21276"/>
                </a:lnTo>
                <a:lnTo>
                  <a:pt x="55056" y="22787"/>
                </a:lnTo>
                <a:lnTo>
                  <a:pt x="55409" y="24298"/>
                </a:lnTo>
                <a:lnTo>
                  <a:pt x="55699" y="25840"/>
                </a:lnTo>
                <a:lnTo>
                  <a:pt x="55956" y="27415"/>
                </a:lnTo>
                <a:lnTo>
                  <a:pt x="56149" y="289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7" name="Google Shape;5397;p38"/>
          <p:cNvSpPr/>
          <p:nvPr/>
        </p:nvSpPr>
        <p:spPr>
          <a:xfrm>
            <a:off x="1315084" y="977893"/>
            <a:ext cx="213416" cy="290383"/>
          </a:xfrm>
          <a:custGeom>
            <a:avLst/>
            <a:gdLst/>
            <a:ahLst/>
            <a:cxnLst/>
            <a:rect l="l" t="t" r="r" b="b"/>
            <a:pathLst>
              <a:path w="45896" h="62448" extrusionOk="0">
                <a:moveTo>
                  <a:pt x="23912" y="0"/>
                </a:moveTo>
                <a:lnTo>
                  <a:pt x="23398" y="32"/>
                </a:lnTo>
                <a:lnTo>
                  <a:pt x="22884" y="96"/>
                </a:lnTo>
                <a:lnTo>
                  <a:pt x="22370" y="193"/>
                </a:lnTo>
                <a:lnTo>
                  <a:pt x="20056" y="611"/>
                </a:lnTo>
                <a:lnTo>
                  <a:pt x="18834" y="1061"/>
                </a:lnTo>
                <a:lnTo>
                  <a:pt x="17677" y="1575"/>
                </a:lnTo>
                <a:lnTo>
                  <a:pt x="16520" y="2121"/>
                </a:lnTo>
                <a:lnTo>
                  <a:pt x="15395" y="2732"/>
                </a:lnTo>
                <a:lnTo>
                  <a:pt x="14303" y="3407"/>
                </a:lnTo>
                <a:lnTo>
                  <a:pt x="13274" y="4146"/>
                </a:lnTo>
                <a:lnTo>
                  <a:pt x="12246" y="4885"/>
                </a:lnTo>
                <a:lnTo>
                  <a:pt x="11249" y="5721"/>
                </a:lnTo>
                <a:lnTo>
                  <a:pt x="10285" y="6589"/>
                </a:lnTo>
                <a:lnTo>
                  <a:pt x="9353" y="7489"/>
                </a:lnTo>
                <a:lnTo>
                  <a:pt x="8485" y="8453"/>
                </a:lnTo>
                <a:lnTo>
                  <a:pt x="7618" y="9449"/>
                </a:lnTo>
                <a:lnTo>
                  <a:pt x="6814" y="10478"/>
                </a:lnTo>
                <a:lnTo>
                  <a:pt x="6043" y="11570"/>
                </a:lnTo>
                <a:lnTo>
                  <a:pt x="5336" y="12695"/>
                </a:lnTo>
                <a:lnTo>
                  <a:pt x="4629" y="13852"/>
                </a:lnTo>
                <a:lnTo>
                  <a:pt x="3986" y="15009"/>
                </a:lnTo>
                <a:lnTo>
                  <a:pt x="3375" y="16230"/>
                </a:lnTo>
                <a:lnTo>
                  <a:pt x="2829" y="17484"/>
                </a:lnTo>
                <a:lnTo>
                  <a:pt x="2315" y="18770"/>
                </a:lnTo>
                <a:lnTo>
                  <a:pt x="1865" y="20087"/>
                </a:lnTo>
                <a:lnTo>
                  <a:pt x="1447" y="21437"/>
                </a:lnTo>
                <a:lnTo>
                  <a:pt x="1093" y="22787"/>
                </a:lnTo>
                <a:lnTo>
                  <a:pt x="772" y="24169"/>
                </a:lnTo>
                <a:lnTo>
                  <a:pt x="515" y="25583"/>
                </a:lnTo>
                <a:lnTo>
                  <a:pt x="322" y="27029"/>
                </a:lnTo>
                <a:lnTo>
                  <a:pt x="161" y="28476"/>
                </a:lnTo>
                <a:lnTo>
                  <a:pt x="65" y="29922"/>
                </a:lnTo>
                <a:lnTo>
                  <a:pt x="0" y="31400"/>
                </a:lnTo>
                <a:lnTo>
                  <a:pt x="33" y="32911"/>
                </a:lnTo>
                <a:lnTo>
                  <a:pt x="97" y="34421"/>
                </a:lnTo>
                <a:lnTo>
                  <a:pt x="225" y="35932"/>
                </a:lnTo>
                <a:lnTo>
                  <a:pt x="354" y="36961"/>
                </a:lnTo>
                <a:lnTo>
                  <a:pt x="515" y="38021"/>
                </a:lnTo>
                <a:lnTo>
                  <a:pt x="675" y="39017"/>
                </a:lnTo>
                <a:lnTo>
                  <a:pt x="900" y="40046"/>
                </a:lnTo>
                <a:lnTo>
                  <a:pt x="1125" y="41042"/>
                </a:lnTo>
                <a:lnTo>
                  <a:pt x="1350" y="42006"/>
                </a:lnTo>
                <a:lnTo>
                  <a:pt x="1640" y="42971"/>
                </a:lnTo>
                <a:lnTo>
                  <a:pt x="1929" y="43935"/>
                </a:lnTo>
                <a:lnTo>
                  <a:pt x="2250" y="44867"/>
                </a:lnTo>
                <a:lnTo>
                  <a:pt x="2604" y="45799"/>
                </a:lnTo>
                <a:lnTo>
                  <a:pt x="2989" y="46731"/>
                </a:lnTo>
                <a:lnTo>
                  <a:pt x="3375" y="47631"/>
                </a:lnTo>
                <a:lnTo>
                  <a:pt x="3793" y="48499"/>
                </a:lnTo>
                <a:lnTo>
                  <a:pt x="4211" y="49366"/>
                </a:lnTo>
                <a:lnTo>
                  <a:pt x="4661" y="50234"/>
                </a:lnTo>
                <a:lnTo>
                  <a:pt x="5143" y="51070"/>
                </a:lnTo>
                <a:lnTo>
                  <a:pt x="5625" y="51873"/>
                </a:lnTo>
                <a:lnTo>
                  <a:pt x="6139" y="52677"/>
                </a:lnTo>
                <a:lnTo>
                  <a:pt x="6686" y="53448"/>
                </a:lnTo>
                <a:lnTo>
                  <a:pt x="7232" y="54219"/>
                </a:lnTo>
                <a:lnTo>
                  <a:pt x="7778" y="54959"/>
                </a:lnTo>
                <a:lnTo>
                  <a:pt x="8389" y="55698"/>
                </a:lnTo>
                <a:lnTo>
                  <a:pt x="8967" y="56405"/>
                </a:lnTo>
                <a:lnTo>
                  <a:pt x="9610" y="57080"/>
                </a:lnTo>
                <a:lnTo>
                  <a:pt x="10221" y="57755"/>
                </a:lnTo>
                <a:lnTo>
                  <a:pt x="10896" y="58398"/>
                </a:lnTo>
                <a:lnTo>
                  <a:pt x="11539" y="59008"/>
                </a:lnTo>
                <a:lnTo>
                  <a:pt x="12214" y="59619"/>
                </a:lnTo>
                <a:lnTo>
                  <a:pt x="12921" y="60197"/>
                </a:lnTo>
                <a:lnTo>
                  <a:pt x="13628" y="60744"/>
                </a:lnTo>
                <a:lnTo>
                  <a:pt x="14335" y="61290"/>
                </a:lnTo>
                <a:lnTo>
                  <a:pt x="15074" y="61804"/>
                </a:lnTo>
                <a:lnTo>
                  <a:pt x="15974" y="61933"/>
                </a:lnTo>
                <a:lnTo>
                  <a:pt x="16906" y="62094"/>
                </a:lnTo>
                <a:lnTo>
                  <a:pt x="17806" y="62190"/>
                </a:lnTo>
                <a:lnTo>
                  <a:pt x="18770" y="62286"/>
                </a:lnTo>
                <a:lnTo>
                  <a:pt x="19702" y="62351"/>
                </a:lnTo>
                <a:lnTo>
                  <a:pt x="20698" y="62415"/>
                </a:lnTo>
                <a:lnTo>
                  <a:pt x="21663" y="62447"/>
                </a:lnTo>
                <a:lnTo>
                  <a:pt x="24202" y="62447"/>
                </a:lnTo>
                <a:lnTo>
                  <a:pt x="25744" y="62351"/>
                </a:lnTo>
                <a:lnTo>
                  <a:pt x="27319" y="62254"/>
                </a:lnTo>
                <a:lnTo>
                  <a:pt x="28926" y="62062"/>
                </a:lnTo>
                <a:lnTo>
                  <a:pt x="29858" y="61933"/>
                </a:lnTo>
                <a:lnTo>
                  <a:pt x="30758" y="61708"/>
                </a:lnTo>
                <a:lnTo>
                  <a:pt x="31626" y="61451"/>
                </a:lnTo>
                <a:lnTo>
                  <a:pt x="32494" y="61129"/>
                </a:lnTo>
                <a:lnTo>
                  <a:pt x="33329" y="60744"/>
                </a:lnTo>
                <a:lnTo>
                  <a:pt x="34165" y="60326"/>
                </a:lnTo>
                <a:lnTo>
                  <a:pt x="34968" y="59812"/>
                </a:lnTo>
                <a:lnTo>
                  <a:pt x="35772" y="59265"/>
                </a:lnTo>
                <a:lnTo>
                  <a:pt x="36511" y="58687"/>
                </a:lnTo>
                <a:lnTo>
                  <a:pt x="37250" y="58044"/>
                </a:lnTo>
                <a:lnTo>
                  <a:pt x="37957" y="57337"/>
                </a:lnTo>
                <a:lnTo>
                  <a:pt x="38664" y="56598"/>
                </a:lnTo>
                <a:lnTo>
                  <a:pt x="39307" y="55794"/>
                </a:lnTo>
                <a:lnTo>
                  <a:pt x="39950" y="54959"/>
                </a:lnTo>
                <a:lnTo>
                  <a:pt x="40561" y="54091"/>
                </a:lnTo>
                <a:lnTo>
                  <a:pt x="41139" y="53191"/>
                </a:lnTo>
                <a:lnTo>
                  <a:pt x="41686" y="52227"/>
                </a:lnTo>
                <a:lnTo>
                  <a:pt x="42200" y="51230"/>
                </a:lnTo>
                <a:lnTo>
                  <a:pt x="42682" y="50202"/>
                </a:lnTo>
                <a:lnTo>
                  <a:pt x="43132" y="49141"/>
                </a:lnTo>
                <a:lnTo>
                  <a:pt x="43582" y="48017"/>
                </a:lnTo>
                <a:lnTo>
                  <a:pt x="43967" y="46892"/>
                </a:lnTo>
                <a:lnTo>
                  <a:pt x="44321" y="45735"/>
                </a:lnTo>
                <a:lnTo>
                  <a:pt x="44642" y="44545"/>
                </a:lnTo>
                <a:lnTo>
                  <a:pt x="44932" y="43324"/>
                </a:lnTo>
                <a:lnTo>
                  <a:pt x="45189" y="42071"/>
                </a:lnTo>
                <a:lnTo>
                  <a:pt x="45414" y="40785"/>
                </a:lnTo>
                <a:lnTo>
                  <a:pt x="45574" y="39500"/>
                </a:lnTo>
                <a:lnTo>
                  <a:pt x="45703" y="38150"/>
                </a:lnTo>
                <a:lnTo>
                  <a:pt x="45832" y="36832"/>
                </a:lnTo>
                <a:lnTo>
                  <a:pt x="45896" y="35450"/>
                </a:lnTo>
                <a:lnTo>
                  <a:pt x="45896" y="34068"/>
                </a:lnTo>
                <a:lnTo>
                  <a:pt x="45896" y="32815"/>
                </a:lnTo>
                <a:lnTo>
                  <a:pt x="45832" y="31561"/>
                </a:lnTo>
                <a:lnTo>
                  <a:pt x="45735" y="30275"/>
                </a:lnTo>
                <a:lnTo>
                  <a:pt x="45639" y="28990"/>
                </a:lnTo>
                <a:lnTo>
                  <a:pt x="45510" y="27994"/>
                </a:lnTo>
                <a:lnTo>
                  <a:pt x="45382" y="26965"/>
                </a:lnTo>
                <a:lnTo>
                  <a:pt x="45221" y="25969"/>
                </a:lnTo>
                <a:lnTo>
                  <a:pt x="45028" y="24972"/>
                </a:lnTo>
                <a:lnTo>
                  <a:pt x="44835" y="24008"/>
                </a:lnTo>
                <a:lnTo>
                  <a:pt x="44610" y="23044"/>
                </a:lnTo>
                <a:lnTo>
                  <a:pt x="44385" y="22080"/>
                </a:lnTo>
                <a:lnTo>
                  <a:pt x="44128" y="21148"/>
                </a:lnTo>
                <a:lnTo>
                  <a:pt x="43871" y="20216"/>
                </a:lnTo>
                <a:lnTo>
                  <a:pt x="43582" y="19284"/>
                </a:lnTo>
                <a:lnTo>
                  <a:pt x="43260" y="18384"/>
                </a:lnTo>
                <a:lnTo>
                  <a:pt x="42939" y="17484"/>
                </a:lnTo>
                <a:lnTo>
                  <a:pt x="42618" y="16616"/>
                </a:lnTo>
                <a:lnTo>
                  <a:pt x="42264" y="15748"/>
                </a:lnTo>
                <a:lnTo>
                  <a:pt x="41878" y="14913"/>
                </a:lnTo>
                <a:lnTo>
                  <a:pt x="41493" y="14077"/>
                </a:lnTo>
                <a:lnTo>
                  <a:pt x="41107" y="13306"/>
                </a:lnTo>
                <a:lnTo>
                  <a:pt x="40721" y="12534"/>
                </a:lnTo>
                <a:lnTo>
                  <a:pt x="40304" y="11795"/>
                </a:lnTo>
                <a:lnTo>
                  <a:pt x="39886" y="11056"/>
                </a:lnTo>
                <a:lnTo>
                  <a:pt x="39436" y="10349"/>
                </a:lnTo>
                <a:lnTo>
                  <a:pt x="39018" y="9642"/>
                </a:lnTo>
                <a:lnTo>
                  <a:pt x="38536" y="8967"/>
                </a:lnTo>
                <a:lnTo>
                  <a:pt x="38086" y="8324"/>
                </a:lnTo>
                <a:lnTo>
                  <a:pt x="37604" y="7681"/>
                </a:lnTo>
                <a:lnTo>
                  <a:pt x="37122" y="7071"/>
                </a:lnTo>
                <a:lnTo>
                  <a:pt x="36607" y="6492"/>
                </a:lnTo>
                <a:lnTo>
                  <a:pt x="36093" y="5914"/>
                </a:lnTo>
                <a:lnTo>
                  <a:pt x="35579" y="5367"/>
                </a:lnTo>
                <a:lnTo>
                  <a:pt x="35065" y="4853"/>
                </a:lnTo>
                <a:lnTo>
                  <a:pt x="34518" y="4339"/>
                </a:lnTo>
                <a:lnTo>
                  <a:pt x="33972" y="3889"/>
                </a:lnTo>
                <a:lnTo>
                  <a:pt x="33426" y="3439"/>
                </a:lnTo>
                <a:lnTo>
                  <a:pt x="32847" y="2989"/>
                </a:lnTo>
                <a:lnTo>
                  <a:pt x="32301" y="2603"/>
                </a:lnTo>
                <a:lnTo>
                  <a:pt x="31722" y="2218"/>
                </a:lnTo>
                <a:lnTo>
                  <a:pt x="31144" y="1896"/>
                </a:lnTo>
                <a:lnTo>
                  <a:pt x="30565" y="1575"/>
                </a:lnTo>
                <a:lnTo>
                  <a:pt x="29955" y="1286"/>
                </a:lnTo>
                <a:lnTo>
                  <a:pt x="29376" y="1028"/>
                </a:lnTo>
                <a:lnTo>
                  <a:pt x="28765" y="771"/>
                </a:lnTo>
                <a:lnTo>
                  <a:pt x="28155" y="579"/>
                </a:lnTo>
                <a:lnTo>
                  <a:pt x="27544" y="386"/>
                </a:lnTo>
                <a:lnTo>
                  <a:pt x="26933" y="257"/>
                </a:lnTo>
                <a:lnTo>
                  <a:pt x="26323" y="161"/>
                </a:lnTo>
                <a:lnTo>
                  <a:pt x="25680" y="64"/>
                </a:lnTo>
                <a:lnTo>
                  <a:pt x="25069" y="0"/>
                </a:lnTo>
                <a:close/>
              </a:path>
            </a:pathLst>
          </a:custGeom>
          <a:solidFill>
            <a:srgbClr val="80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8" name="Google Shape;5398;p38"/>
          <p:cNvSpPr/>
          <p:nvPr/>
        </p:nvSpPr>
        <p:spPr>
          <a:xfrm>
            <a:off x="1315084" y="977893"/>
            <a:ext cx="213416" cy="290383"/>
          </a:xfrm>
          <a:custGeom>
            <a:avLst/>
            <a:gdLst/>
            <a:ahLst/>
            <a:cxnLst/>
            <a:rect l="l" t="t" r="r" b="b"/>
            <a:pathLst>
              <a:path w="45896" h="62448" fill="none" extrusionOk="0">
                <a:moveTo>
                  <a:pt x="24427" y="0"/>
                </a:moveTo>
                <a:lnTo>
                  <a:pt x="24427" y="0"/>
                </a:lnTo>
                <a:lnTo>
                  <a:pt x="23912" y="0"/>
                </a:lnTo>
                <a:lnTo>
                  <a:pt x="23398" y="32"/>
                </a:lnTo>
                <a:lnTo>
                  <a:pt x="22884" y="96"/>
                </a:lnTo>
                <a:lnTo>
                  <a:pt x="22370" y="193"/>
                </a:lnTo>
                <a:lnTo>
                  <a:pt x="22370" y="193"/>
                </a:lnTo>
                <a:lnTo>
                  <a:pt x="20056" y="611"/>
                </a:lnTo>
                <a:lnTo>
                  <a:pt x="20056" y="611"/>
                </a:lnTo>
                <a:lnTo>
                  <a:pt x="20056" y="611"/>
                </a:lnTo>
                <a:lnTo>
                  <a:pt x="18834" y="1061"/>
                </a:lnTo>
                <a:lnTo>
                  <a:pt x="17677" y="1575"/>
                </a:lnTo>
                <a:lnTo>
                  <a:pt x="16520" y="2121"/>
                </a:lnTo>
                <a:lnTo>
                  <a:pt x="15395" y="2732"/>
                </a:lnTo>
                <a:lnTo>
                  <a:pt x="14303" y="3407"/>
                </a:lnTo>
                <a:lnTo>
                  <a:pt x="13274" y="4146"/>
                </a:lnTo>
                <a:lnTo>
                  <a:pt x="12246" y="4885"/>
                </a:lnTo>
                <a:lnTo>
                  <a:pt x="11249" y="5721"/>
                </a:lnTo>
                <a:lnTo>
                  <a:pt x="10285" y="6589"/>
                </a:lnTo>
                <a:lnTo>
                  <a:pt x="9353" y="7489"/>
                </a:lnTo>
                <a:lnTo>
                  <a:pt x="8485" y="8453"/>
                </a:lnTo>
                <a:lnTo>
                  <a:pt x="7618" y="9449"/>
                </a:lnTo>
                <a:lnTo>
                  <a:pt x="6814" y="10478"/>
                </a:lnTo>
                <a:lnTo>
                  <a:pt x="6043" y="11570"/>
                </a:lnTo>
                <a:lnTo>
                  <a:pt x="5336" y="12695"/>
                </a:lnTo>
                <a:lnTo>
                  <a:pt x="4629" y="13852"/>
                </a:lnTo>
                <a:lnTo>
                  <a:pt x="3986" y="15009"/>
                </a:lnTo>
                <a:lnTo>
                  <a:pt x="3375" y="16230"/>
                </a:lnTo>
                <a:lnTo>
                  <a:pt x="2829" y="17484"/>
                </a:lnTo>
                <a:lnTo>
                  <a:pt x="2315" y="18770"/>
                </a:lnTo>
                <a:lnTo>
                  <a:pt x="1865" y="20087"/>
                </a:lnTo>
                <a:lnTo>
                  <a:pt x="1447" y="21437"/>
                </a:lnTo>
                <a:lnTo>
                  <a:pt x="1093" y="22787"/>
                </a:lnTo>
                <a:lnTo>
                  <a:pt x="772" y="24169"/>
                </a:lnTo>
                <a:lnTo>
                  <a:pt x="515" y="25583"/>
                </a:lnTo>
                <a:lnTo>
                  <a:pt x="322" y="27029"/>
                </a:lnTo>
                <a:lnTo>
                  <a:pt x="161" y="28476"/>
                </a:lnTo>
                <a:lnTo>
                  <a:pt x="65" y="29922"/>
                </a:lnTo>
                <a:lnTo>
                  <a:pt x="0" y="31400"/>
                </a:lnTo>
                <a:lnTo>
                  <a:pt x="33" y="32911"/>
                </a:lnTo>
                <a:lnTo>
                  <a:pt x="97" y="34421"/>
                </a:lnTo>
                <a:lnTo>
                  <a:pt x="225" y="35932"/>
                </a:lnTo>
                <a:lnTo>
                  <a:pt x="225" y="35932"/>
                </a:lnTo>
                <a:lnTo>
                  <a:pt x="354" y="36961"/>
                </a:lnTo>
                <a:lnTo>
                  <a:pt x="515" y="38021"/>
                </a:lnTo>
                <a:lnTo>
                  <a:pt x="675" y="39017"/>
                </a:lnTo>
                <a:lnTo>
                  <a:pt x="900" y="40046"/>
                </a:lnTo>
                <a:lnTo>
                  <a:pt x="1125" y="41042"/>
                </a:lnTo>
                <a:lnTo>
                  <a:pt x="1350" y="42006"/>
                </a:lnTo>
                <a:lnTo>
                  <a:pt x="1640" y="42971"/>
                </a:lnTo>
                <a:lnTo>
                  <a:pt x="1929" y="43935"/>
                </a:lnTo>
                <a:lnTo>
                  <a:pt x="2250" y="44867"/>
                </a:lnTo>
                <a:lnTo>
                  <a:pt x="2604" y="45799"/>
                </a:lnTo>
                <a:lnTo>
                  <a:pt x="2989" y="46731"/>
                </a:lnTo>
                <a:lnTo>
                  <a:pt x="3375" y="47631"/>
                </a:lnTo>
                <a:lnTo>
                  <a:pt x="3793" y="48499"/>
                </a:lnTo>
                <a:lnTo>
                  <a:pt x="4211" y="49366"/>
                </a:lnTo>
                <a:lnTo>
                  <a:pt x="4661" y="50234"/>
                </a:lnTo>
                <a:lnTo>
                  <a:pt x="5143" y="51070"/>
                </a:lnTo>
                <a:lnTo>
                  <a:pt x="5625" y="51873"/>
                </a:lnTo>
                <a:lnTo>
                  <a:pt x="6139" y="52677"/>
                </a:lnTo>
                <a:lnTo>
                  <a:pt x="6686" y="53448"/>
                </a:lnTo>
                <a:lnTo>
                  <a:pt x="7232" y="54219"/>
                </a:lnTo>
                <a:lnTo>
                  <a:pt x="7778" y="54959"/>
                </a:lnTo>
                <a:lnTo>
                  <a:pt x="8389" y="55698"/>
                </a:lnTo>
                <a:lnTo>
                  <a:pt x="8967" y="56405"/>
                </a:lnTo>
                <a:lnTo>
                  <a:pt x="9610" y="57080"/>
                </a:lnTo>
                <a:lnTo>
                  <a:pt x="10221" y="57755"/>
                </a:lnTo>
                <a:lnTo>
                  <a:pt x="10896" y="58398"/>
                </a:lnTo>
                <a:lnTo>
                  <a:pt x="11539" y="59008"/>
                </a:lnTo>
                <a:lnTo>
                  <a:pt x="12214" y="59619"/>
                </a:lnTo>
                <a:lnTo>
                  <a:pt x="12921" y="60197"/>
                </a:lnTo>
                <a:lnTo>
                  <a:pt x="13628" y="60744"/>
                </a:lnTo>
                <a:lnTo>
                  <a:pt x="14335" y="61290"/>
                </a:lnTo>
                <a:lnTo>
                  <a:pt x="15074" y="61804"/>
                </a:lnTo>
                <a:lnTo>
                  <a:pt x="15074" y="61804"/>
                </a:lnTo>
                <a:lnTo>
                  <a:pt x="15974" y="61933"/>
                </a:lnTo>
                <a:lnTo>
                  <a:pt x="16906" y="62094"/>
                </a:lnTo>
                <a:lnTo>
                  <a:pt x="17806" y="62190"/>
                </a:lnTo>
                <a:lnTo>
                  <a:pt x="18770" y="62286"/>
                </a:lnTo>
                <a:lnTo>
                  <a:pt x="19702" y="62351"/>
                </a:lnTo>
                <a:lnTo>
                  <a:pt x="20698" y="62415"/>
                </a:lnTo>
                <a:lnTo>
                  <a:pt x="21663" y="62447"/>
                </a:lnTo>
                <a:lnTo>
                  <a:pt x="22659" y="62447"/>
                </a:lnTo>
                <a:lnTo>
                  <a:pt x="22659" y="62447"/>
                </a:lnTo>
                <a:lnTo>
                  <a:pt x="24202" y="62447"/>
                </a:lnTo>
                <a:lnTo>
                  <a:pt x="25744" y="62351"/>
                </a:lnTo>
                <a:lnTo>
                  <a:pt x="27319" y="62254"/>
                </a:lnTo>
                <a:lnTo>
                  <a:pt x="28926" y="62062"/>
                </a:lnTo>
                <a:lnTo>
                  <a:pt x="28926" y="62062"/>
                </a:lnTo>
                <a:lnTo>
                  <a:pt x="29858" y="61933"/>
                </a:lnTo>
                <a:lnTo>
                  <a:pt x="30758" y="61708"/>
                </a:lnTo>
                <a:lnTo>
                  <a:pt x="31626" y="61451"/>
                </a:lnTo>
                <a:lnTo>
                  <a:pt x="32494" y="61129"/>
                </a:lnTo>
                <a:lnTo>
                  <a:pt x="33329" y="60744"/>
                </a:lnTo>
                <a:lnTo>
                  <a:pt x="34165" y="60326"/>
                </a:lnTo>
                <a:lnTo>
                  <a:pt x="34968" y="59812"/>
                </a:lnTo>
                <a:lnTo>
                  <a:pt x="35772" y="59265"/>
                </a:lnTo>
                <a:lnTo>
                  <a:pt x="36511" y="58687"/>
                </a:lnTo>
                <a:lnTo>
                  <a:pt x="37250" y="58044"/>
                </a:lnTo>
                <a:lnTo>
                  <a:pt x="37957" y="57337"/>
                </a:lnTo>
                <a:lnTo>
                  <a:pt x="38664" y="56598"/>
                </a:lnTo>
                <a:lnTo>
                  <a:pt x="39307" y="55794"/>
                </a:lnTo>
                <a:lnTo>
                  <a:pt x="39950" y="54959"/>
                </a:lnTo>
                <a:lnTo>
                  <a:pt x="40561" y="54091"/>
                </a:lnTo>
                <a:lnTo>
                  <a:pt x="41139" y="53191"/>
                </a:lnTo>
                <a:lnTo>
                  <a:pt x="41686" y="52227"/>
                </a:lnTo>
                <a:lnTo>
                  <a:pt x="42200" y="51230"/>
                </a:lnTo>
                <a:lnTo>
                  <a:pt x="42682" y="50202"/>
                </a:lnTo>
                <a:lnTo>
                  <a:pt x="43132" y="49141"/>
                </a:lnTo>
                <a:lnTo>
                  <a:pt x="43582" y="48017"/>
                </a:lnTo>
                <a:lnTo>
                  <a:pt x="43967" y="46892"/>
                </a:lnTo>
                <a:lnTo>
                  <a:pt x="44321" y="45735"/>
                </a:lnTo>
                <a:lnTo>
                  <a:pt x="44642" y="44545"/>
                </a:lnTo>
                <a:lnTo>
                  <a:pt x="44932" y="43324"/>
                </a:lnTo>
                <a:lnTo>
                  <a:pt x="45189" y="42071"/>
                </a:lnTo>
                <a:lnTo>
                  <a:pt x="45414" y="40785"/>
                </a:lnTo>
                <a:lnTo>
                  <a:pt x="45574" y="39500"/>
                </a:lnTo>
                <a:lnTo>
                  <a:pt x="45703" y="38150"/>
                </a:lnTo>
                <a:lnTo>
                  <a:pt x="45832" y="36832"/>
                </a:lnTo>
                <a:lnTo>
                  <a:pt x="45896" y="35450"/>
                </a:lnTo>
                <a:lnTo>
                  <a:pt x="45896" y="34068"/>
                </a:lnTo>
                <a:lnTo>
                  <a:pt x="45896" y="34068"/>
                </a:lnTo>
                <a:lnTo>
                  <a:pt x="45896" y="32815"/>
                </a:lnTo>
                <a:lnTo>
                  <a:pt x="45832" y="31561"/>
                </a:lnTo>
                <a:lnTo>
                  <a:pt x="45735" y="30275"/>
                </a:lnTo>
                <a:lnTo>
                  <a:pt x="45639" y="28990"/>
                </a:lnTo>
                <a:lnTo>
                  <a:pt x="45639" y="28990"/>
                </a:lnTo>
                <a:lnTo>
                  <a:pt x="45510" y="27994"/>
                </a:lnTo>
                <a:lnTo>
                  <a:pt x="45382" y="26965"/>
                </a:lnTo>
                <a:lnTo>
                  <a:pt x="45221" y="25969"/>
                </a:lnTo>
                <a:lnTo>
                  <a:pt x="45028" y="24972"/>
                </a:lnTo>
                <a:lnTo>
                  <a:pt x="44835" y="24008"/>
                </a:lnTo>
                <a:lnTo>
                  <a:pt x="44610" y="23044"/>
                </a:lnTo>
                <a:lnTo>
                  <a:pt x="44385" y="22080"/>
                </a:lnTo>
                <a:lnTo>
                  <a:pt x="44128" y="21148"/>
                </a:lnTo>
                <a:lnTo>
                  <a:pt x="43871" y="20216"/>
                </a:lnTo>
                <a:lnTo>
                  <a:pt x="43582" y="19284"/>
                </a:lnTo>
                <a:lnTo>
                  <a:pt x="43260" y="18384"/>
                </a:lnTo>
                <a:lnTo>
                  <a:pt x="42939" y="17484"/>
                </a:lnTo>
                <a:lnTo>
                  <a:pt x="42618" y="16616"/>
                </a:lnTo>
                <a:lnTo>
                  <a:pt x="42264" y="15748"/>
                </a:lnTo>
                <a:lnTo>
                  <a:pt x="41878" y="14913"/>
                </a:lnTo>
                <a:lnTo>
                  <a:pt x="41493" y="14077"/>
                </a:lnTo>
                <a:lnTo>
                  <a:pt x="41493" y="14077"/>
                </a:lnTo>
                <a:lnTo>
                  <a:pt x="41107" y="13306"/>
                </a:lnTo>
                <a:lnTo>
                  <a:pt x="40721" y="12534"/>
                </a:lnTo>
                <a:lnTo>
                  <a:pt x="40304" y="11795"/>
                </a:lnTo>
                <a:lnTo>
                  <a:pt x="39886" y="11056"/>
                </a:lnTo>
                <a:lnTo>
                  <a:pt x="39436" y="10349"/>
                </a:lnTo>
                <a:lnTo>
                  <a:pt x="39018" y="9642"/>
                </a:lnTo>
                <a:lnTo>
                  <a:pt x="38536" y="8967"/>
                </a:lnTo>
                <a:lnTo>
                  <a:pt x="38086" y="8324"/>
                </a:lnTo>
                <a:lnTo>
                  <a:pt x="37604" y="7681"/>
                </a:lnTo>
                <a:lnTo>
                  <a:pt x="37122" y="7071"/>
                </a:lnTo>
                <a:lnTo>
                  <a:pt x="36607" y="6492"/>
                </a:lnTo>
                <a:lnTo>
                  <a:pt x="36093" y="5914"/>
                </a:lnTo>
                <a:lnTo>
                  <a:pt x="35579" y="5367"/>
                </a:lnTo>
                <a:lnTo>
                  <a:pt x="35065" y="4853"/>
                </a:lnTo>
                <a:lnTo>
                  <a:pt x="34518" y="4339"/>
                </a:lnTo>
                <a:lnTo>
                  <a:pt x="33972" y="3889"/>
                </a:lnTo>
                <a:lnTo>
                  <a:pt x="33426" y="3439"/>
                </a:lnTo>
                <a:lnTo>
                  <a:pt x="32847" y="2989"/>
                </a:lnTo>
                <a:lnTo>
                  <a:pt x="32301" y="2603"/>
                </a:lnTo>
                <a:lnTo>
                  <a:pt x="31722" y="2218"/>
                </a:lnTo>
                <a:lnTo>
                  <a:pt x="31144" y="1896"/>
                </a:lnTo>
                <a:lnTo>
                  <a:pt x="30565" y="1575"/>
                </a:lnTo>
                <a:lnTo>
                  <a:pt x="29955" y="1286"/>
                </a:lnTo>
                <a:lnTo>
                  <a:pt x="29376" y="1028"/>
                </a:lnTo>
                <a:lnTo>
                  <a:pt x="28765" y="771"/>
                </a:lnTo>
                <a:lnTo>
                  <a:pt x="28155" y="579"/>
                </a:lnTo>
                <a:lnTo>
                  <a:pt x="27544" y="386"/>
                </a:lnTo>
                <a:lnTo>
                  <a:pt x="26933" y="257"/>
                </a:lnTo>
                <a:lnTo>
                  <a:pt x="26323" y="161"/>
                </a:lnTo>
                <a:lnTo>
                  <a:pt x="25680" y="64"/>
                </a:lnTo>
                <a:lnTo>
                  <a:pt x="25069" y="0"/>
                </a:lnTo>
                <a:lnTo>
                  <a:pt x="2442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9" name="Google Shape;5399;p38"/>
          <p:cNvSpPr/>
          <p:nvPr/>
        </p:nvSpPr>
        <p:spPr>
          <a:xfrm>
            <a:off x="1363099" y="1018402"/>
            <a:ext cx="146317" cy="224028"/>
          </a:xfrm>
          <a:custGeom>
            <a:avLst/>
            <a:gdLst/>
            <a:ahLst/>
            <a:cxnLst/>
            <a:rect l="l" t="t" r="r" b="b"/>
            <a:pathLst>
              <a:path w="31466" h="48178" extrusionOk="0">
                <a:moveTo>
                  <a:pt x="13981" y="1"/>
                </a:moveTo>
                <a:lnTo>
                  <a:pt x="13178" y="65"/>
                </a:lnTo>
                <a:lnTo>
                  <a:pt x="12406" y="161"/>
                </a:lnTo>
                <a:lnTo>
                  <a:pt x="11603" y="354"/>
                </a:lnTo>
                <a:lnTo>
                  <a:pt x="10864" y="579"/>
                </a:lnTo>
                <a:lnTo>
                  <a:pt x="10124" y="868"/>
                </a:lnTo>
                <a:lnTo>
                  <a:pt x="9385" y="1222"/>
                </a:lnTo>
                <a:lnTo>
                  <a:pt x="8678" y="1640"/>
                </a:lnTo>
                <a:lnTo>
                  <a:pt x="8003" y="2090"/>
                </a:lnTo>
                <a:lnTo>
                  <a:pt x="7328" y="2572"/>
                </a:lnTo>
                <a:lnTo>
                  <a:pt x="6718" y="3150"/>
                </a:lnTo>
                <a:lnTo>
                  <a:pt x="6107" y="3729"/>
                </a:lnTo>
                <a:lnTo>
                  <a:pt x="5496" y="4404"/>
                </a:lnTo>
                <a:lnTo>
                  <a:pt x="4950" y="5079"/>
                </a:lnTo>
                <a:lnTo>
                  <a:pt x="4404" y="5818"/>
                </a:lnTo>
                <a:lnTo>
                  <a:pt x="3889" y="6589"/>
                </a:lnTo>
                <a:lnTo>
                  <a:pt x="3407" y="7393"/>
                </a:lnTo>
                <a:lnTo>
                  <a:pt x="2957" y="8260"/>
                </a:lnTo>
                <a:lnTo>
                  <a:pt x="2539" y="9160"/>
                </a:lnTo>
                <a:lnTo>
                  <a:pt x="2122" y="10060"/>
                </a:lnTo>
                <a:lnTo>
                  <a:pt x="1768" y="11024"/>
                </a:lnTo>
                <a:lnTo>
                  <a:pt x="1447" y="12021"/>
                </a:lnTo>
                <a:lnTo>
                  <a:pt x="1125" y="13049"/>
                </a:lnTo>
                <a:lnTo>
                  <a:pt x="868" y="14078"/>
                </a:lnTo>
                <a:lnTo>
                  <a:pt x="643" y="15138"/>
                </a:lnTo>
                <a:lnTo>
                  <a:pt x="450" y="16263"/>
                </a:lnTo>
                <a:lnTo>
                  <a:pt x="258" y="17388"/>
                </a:lnTo>
                <a:lnTo>
                  <a:pt x="161" y="18513"/>
                </a:lnTo>
                <a:lnTo>
                  <a:pt x="65" y="19670"/>
                </a:lnTo>
                <a:lnTo>
                  <a:pt x="0" y="20859"/>
                </a:lnTo>
                <a:lnTo>
                  <a:pt x="0" y="22048"/>
                </a:lnTo>
                <a:lnTo>
                  <a:pt x="33" y="23270"/>
                </a:lnTo>
                <a:lnTo>
                  <a:pt x="97" y="24491"/>
                </a:lnTo>
                <a:lnTo>
                  <a:pt x="193" y="25744"/>
                </a:lnTo>
                <a:lnTo>
                  <a:pt x="354" y="26966"/>
                </a:lnTo>
                <a:lnTo>
                  <a:pt x="547" y="28187"/>
                </a:lnTo>
                <a:lnTo>
                  <a:pt x="772" y="29376"/>
                </a:lnTo>
                <a:lnTo>
                  <a:pt x="1029" y="30533"/>
                </a:lnTo>
                <a:lnTo>
                  <a:pt x="1318" y="31690"/>
                </a:lnTo>
                <a:lnTo>
                  <a:pt x="1672" y="32815"/>
                </a:lnTo>
                <a:lnTo>
                  <a:pt x="2025" y="33908"/>
                </a:lnTo>
                <a:lnTo>
                  <a:pt x="2411" y="34968"/>
                </a:lnTo>
                <a:lnTo>
                  <a:pt x="2861" y="35997"/>
                </a:lnTo>
                <a:lnTo>
                  <a:pt x="3311" y="36993"/>
                </a:lnTo>
                <a:lnTo>
                  <a:pt x="3793" y="37957"/>
                </a:lnTo>
                <a:lnTo>
                  <a:pt x="4275" y="38889"/>
                </a:lnTo>
                <a:lnTo>
                  <a:pt x="4821" y="39789"/>
                </a:lnTo>
                <a:lnTo>
                  <a:pt x="5368" y="40657"/>
                </a:lnTo>
                <a:lnTo>
                  <a:pt x="5946" y="41461"/>
                </a:lnTo>
                <a:lnTo>
                  <a:pt x="6557" y="42264"/>
                </a:lnTo>
                <a:lnTo>
                  <a:pt x="7168" y="42971"/>
                </a:lnTo>
                <a:lnTo>
                  <a:pt x="7843" y="43678"/>
                </a:lnTo>
                <a:lnTo>
                  <a:pt x="8485" y="44321"/>
                </a:lnTo>
                <a:lnTo>
                  <a:pt x="9160" y="44932"/>
                </a:lnTo>
                <a:lnTo>
                  <a:pt x="9867" y="45510"/>
                </a:lnTo>
                <a:lnTo>
                  <a:pt x="10574" y="45992"/>
                </a:lnTo>
                <a:lnTo>
                  <a:pt x="11314" y="46474"/>
                </a:lnTo>
                <a:lnTo>
                  <a:pt x="12053" y="46860"/>
                </a:lnTo>
                <a:lnTo>
                  <a:pt x="12792" y="47246"/>
                </a:lnTo>
                <a:lnTo>
                  <a:pt x="13563" y="47535"/>
                </a:lnTo>
                <a:lnTo>
                  <a:pt x="14335" y="47792"/>
                </a:lnTo>
                <a:lnTo>
                  <a:pt x="15106" y="47953"/>
                </a:lnTo>
                <a:lnTo>
                  <a:pt x="15910" y="48081"/>
                </a:lnTo>
                <a:lnTo>
                  <a:pt x="16681" y="48178"/>
                </a:lnTo>
                <a:lnTo>
                  <a:pt x="17484" y="48178"/>
                </a:lnTo>
                <a:lnTo>
                  <a:pt x="18288" y="48114"/>
                </a:lnTo>
                <a:lnTo>
                  <a:pt x="19091" y="48017"/>
                </a:lnTo>
                <a:lnTo>
                  <a:pt x="19863" y="47824"/>
                </a:lnTo>
                <a:lnTo>
                  <a:pt x="20634" y="47599"/>
                </a:lnTo>
                <a:lnTo>
                  <a:pt x="21373" y="47310"/>
                </a:lnTo>
                <a:lnTo>
                  <a:pt x="22080" y="46956"/>
                </a:lnTo>
                <a:lnTo>
                  <a:pt x="22787" y="46539"/>
                </a:lnTo>
                <a:lnTo>
                  <a:pt x="23462" y="46089"/>
                </a:lnTo>
                <a:lnTo>
                  <a:pt x="24137" y="45607"/>
                </a:lnTo>
                <a:lnTo>
                  <a:pt x="24780" y="45028"/>
                </a:lnTo>
                <a:lnTo>
                  <a:pt x="25391" y="44450"/>
                </a:lnTo>
                <a:lnTo>
                  <a:pt x="25969" y="43775"/>
                </a:lnTo>
                <a:lnTo>
                  <a:pt x="26548" y="43100"/>
                </a:lnTo>
                <a:lnTo>
                  <a:pt x="27062" y="42361"/>
                </a:lnTo>
                <a:lnTo>
                  <a:pt x="27576" y="41589"/>
                </a:lnTo>
                <a:lnTo>
                  <a:pt x="28058" y="40786"/>
                </a:lnTo>
                <a:lnTo>
                  <a:pt x="28508" y="39918"/>
                </a:lnTo>
                <a:lnTo>
                  <a:pt x="28958" y="39018"/>
                </a:lnTo>
                <a:lnTo>
                  <a:pt x="29344" y="38118"/>
                </a:lnTo>
                <a:lnTo>
                  <a:pt x="29697" y="37154"/>
                </a:lnTo>
                <a:lnTo>
                  <a:pt x="30051" y="36158"/>
                </a:lnTo>
                <a:lnTo>
                  <a:pt x="30340" y="35129"/>
                </a:lnTo>
                <a:lnTo>
                  <a:pt x="30597" y="34101"/>
                </a:lnTo>
                <a:lnTo>
                  <a:pt x="30854" y="33008"/>
                </a:lnTo>
                <a:lnTo>
                  <a:pt x="31047" y="31915"/>
                </a:lnTo>
                <a:lnTo>
                  <a:pt x="31208" y="30790"/>
                </a:lnTo>
                <a:lnTo>
                  <a:pt x="31337" y="29665"/>
                </a:lnTo>
                <a:lnTo>
                  <a:pt x="31401" y="28508"/>
                </a:lnTo>
                <a:lnTo>
                  <a:pt x="31465" y="27319"/>
                </a:lnTo>
                <a:lnTo>
                  <a:pt x="31465" y="26130"/>
                </a:lnTo>
                <a:lnTo>
                  <a:pt x="31433" y="24909"/>
                </a:lnTo>
                <a:lnTo>
                  <a:pt x="31369" y="23687"/>
                </a:lnTo>
                <a:lnTo>
                  <a:pt x="31272" y="22434"/>
                </a:lnTo>
                <a:lnTo>
                  <a:pt x="31112" y="21213"/>
                </a:lnTo>
                <a:lnTo>
                  <a:pt x="30919" y="19991"/>
                </a:lnTo>
                <a:lnTo>
                  <a:pt x="30694" y="18802"/>
                </a:lnTo>
                <a:lnTo>
                  <a:pt x="30437" y="17645"/>
                </a:lnTo>
                <a:lnTo>
                  <a:pt x="30147" y="16488"/>
                </a:lnTo>
                <a:lnTo>
                  <a:pt x="29826" y="15363"/>
                </a:lnTo>
                <a:lnTo>
                  <a:pt x="29440" y="14271"/>
                </a:lnTo>
                <a:lnTo>
                  <a:pt x="29055" y="13210"/>
                </a:lnTo>
                <a:lnTo>
                  <a:pt x="28637" y="12181"/>
                </a:lnTo>
                <a:lnTo>
                  <a:pt x="28187" y="11185"/>
                </a:lnTo>
                <a:lnTo>
                  <a:pt x="27705" y="10221"/>
                </a:lnTo>
                <a:lnTo>
                  <a:pt x="27191" y="9289"/>
                </a:lnTo>
                <a:lnTo>
                  <a:pt x="26644" y="8389"/>
                </a:lnTo>
                <a:lnTo>
                  <a:pt x="26098" y="7521"/>
                </a:lnTo>
                <a:lnTo>
                  <a:pt x="25519" y="6718"/>
                </a:lnTo>
                <a:lnTo>
                  <a:pt x="24909" y="5914"/>
                </a:lnTo>
                <a:lnTo>
                  <a:pt x="24298" y="5175"/>
                </a:lnTo>
                <a:lnTo>
                  <a:pt x="23655" y="4500"/>
                </a:lnTo>
                <a:lnTo>
                  <a:pt x="22980" y="3857"/>
                </a:lnTo>
                <a:lnTo>
                  <a:pt x="22305" y="3247"/>
                </a:lnTo>
                <a:lnTo>
                  <a:pt x="21598" y="2668"/>
                </a:lnTo>
                <a:lnTo>
                  <a:pt x="20891" y="2154"/>
                </a:lnTo>
                <a:lnTo>
                  <a:pt x="20184" y="1704"/>
                </a:lnTo>
                <a:lnTo>
                  <a:pt x="19445" y="1286"/>
                </a:lnTo>
                <a:lnTo>
                  <a:pt x="18674" y="933"/>
                </a:lnTo>
                <a:lnTo>
                  <a:pt x="17934" y="643"/>
                </a:lnTo>
                <a:lnTo>
                  <a:pt x="17163" y="386"/>
                </a:lnTo>
                <a:lnTo>
                  <a:pt x="16360" y="226"/>
                </a:lnTo>
                <a:lnTo>
                  <a:pt x="15588" y="65"/>
                </a:lnTo>
                <a:lnTo>
                  <a:pt x="14785"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0" name="Google Shape;5400;p38"/>
          <p:cNvSpPr/>
          <p:nvPr/>
        </p:nvSpPr>
        <p:spPr>
          <a:xfrm>
            <a:off x="1410401" y="1082469"/>
            <a:ext cx="18237" cy="26905"/>
          </a:xfrm>
          <a:custGeom>
            <a:avLst/>
            <a:gdLst/>
            <a:ahLst/>
            <a:cxnLst/>
            <a:rect l="l" t="t" r="r" b="b"/>
            <a:pathLst>
              <a:path w="3922" h="5786" extrusionOk="0">
                <a:moveTo>
                  <a:pt x="1575" y="1"/>
                </a:moveTo>
                <a:lnTo>
                  <a:pt x="1383" y="33"/>
                </a:lnTo>
                <a:lnTo>
                  <a:pt x="1190" y="97"/>
                </a:lnTo>
                <a:lnTo>
                  <a:pt x="1029" y="161"/>
                </a:lnTo>
                <a:lnTo>
                  <a:pt x="868" y="258"/>
                </a:lnTo>
                <a:lnTo>
                  <a:pt x="708" y="419"/>
                </a:lnTo>
                <a:lnTo>
                  <a:pt x="547" y="547"/>
                </a:lnTo>
                <a:lnTo>
                  <a:pt x="418" y="740"/>
                </a:lnTo>
                <a:lnTo>
                  <a:pt x="322" y="933"/>
                </a:lnTo>
                <a:lnTo>
                  <a:pt x="226" y="1126"/>
                </a:lnTo>
                <a:lnTo>
                  <a:pt x="161" y="1383"/>
                </a:lnTo>
                <a:lnTo>
                  <a:pt x="97" y="1608"/>
                </a:lnTo>
                <a:lnTo>
                  <a:pt x="33" y="1865"/>
                </a:lnTo>
                <a:lnTo>
                  <a:pt x="1" y="2122"/>
                </a:lnTo>
                <a:lnTo>
                  <a:pt x="1" y="2411"/>
                </a:lnTo>
                <a:lnTo>
                  <a:pt x="1" y="2700"/>
                </a:lnTo>
                <a:lnTo>
                  <a:pt x="33" y="2990"/>
                </a:lnTo>
                <a:lnTo>
                  <a:pt x="97" y="3279"/>
                </a:lnTo>
                <a:lnTo>
                  <a:pt x="161" y="3568"/>
                </a:lnTo>
                <a:lnTo>
                  <a:pt x="258" y="3857"/>
                </a:lnTo>
                <a:lnTo>
                  <a:pt x="354" y="4115"/>
                </a:lnTo>
                <a:lnTo>
                  <a:pt x="450" y="4372"/>
                </a:lnTo>
                <a:lnTo>
                  <a:pt x="579" y="4597"/>
                </a:lnTo>
                <a:lnTo>
                  <a:pt x="740" y="4822"/>
                </a:lnTo>
                <a:lnTo>
                  <a:pt x="900" y="5014"/>
                </a:lnTo>
                <a:lnTo>
                  <a:pt x="1061" y="5207"/>
                </a:lnTo>
                <a:lnTo>
                  <a:pt x="1222" y="5368"/>
                </a:lnTo>
                <a:lnTo>
                  <a:pt x="1383" y="5497"/>
                </a:lnTo>
                <a:lnTo>
                  <a:pt x="1575" y="5593"/>
                </a:lnTo>
                <a:lnTo>
                  <a:pt x="1768" y="5689"/>
                </a:lnTo>
                <a:lnTo>
                  <a:pt x="1961" y="5754"/>
                </a:lnTo>
                <a:lnTo>
                  <a:pt x="2154" y="5786"/>
                </a:lnTo>
                <a:lnTo>
                  <a:pt x="2540" y="5786"/>
                </a:lnTo>
                <a:lnTo>
                  <a:pt x="2732" y="5722"/>
                </a:lnTo>
                <a:lnTo>
                  <a:pt x="2925" y="5625"/>
                </a:lnTo>
                <a:lnTo>
                  <a:pt x="3086" y="5529"/>
                </a:lnTo>
                <a:lnTo>
                  <a:pt x="3247" y="5400"/>
                </a:lnTo>
                <a:lnTo>
                  <a:pt x="3375" y="5239"/>
                </a:lnTo>
                <a:lnTo>
                  <a:pt x="3504" y="5079"/>
                </a:lnTo>
                <a:lnTo>
                  <a:pt x="3600" y="4886"/>
                </a:lnTo>
                <a:lnTo>
                  <a:pt x="3697" y="4661"/>
                </a:lnTo>
                <a:lnTo>
                  <a:pt x="3793" y="4436"/>
                </a:lnTo>
                <a:lnTo>
                  <a:pt x="3857" y="4179"/>
                </a:lnTo>
                <a:lnTo>
                  <a:pt x="3889" y="3922"/>
                </a:lnTo>
                <a:lnTo>
                  <a:pt x="3922" y="3665"/>
                </a:lnTo>
                <a:lnTo>
                  <a:pt x="3922" y="3407"/>
                </a:lnTo>
                <a:lnTo>
                  <a:pt x="3922" y="3118"/>
                </a:lnTo>
                <a:lnTo>
                  <a:pt x="3889" y="2829"/>
                </a:lnTo>
                <a:lnTo>
                  <a:pt x="3857" y="2508"/>
                </a:lnTo>
                <a:lnTo>
                  <a:pt x="3761" y="2218"/>
                </a:lnTo>
                <a:lnTo>
                  <a:pt x="3697" y="1961"/>
                </a:lnTo>
                <a:lnTo>
                  <a:pt x="3600" y="1672"/>
                </a:lnTo>
                <a:lnTo>
                  <a:pt x="3472" y="1447"/>
                </a:lnTo>
                <a:lnTo>
                  <a:pt x="3343" y="1190"/>
                </a:lnTo>
                <a:lnTo>
                  <a:pt x="3214" y="997"/>
                </a:lnTo>
                <a:lnTo>
                  <a:pt x="3054" y="772"/>
                </a:lnTo>
                <a:lnTo>
                  <a:pt x="2893" y="611"/>
                </a:lnTo>
                <a:lnTo>
                  <a:pt x="2700" y="451"/>
                </a:lnTo>
                <a:lnTo>
                  <a:pt x="2540" y="322"/>
                </a:lnTo>
                <a:lnTo>
                  <a:pt x="2347" y="194"/>
                </a:lnTo>
                <a:lnTo>
                  <a:pt x="2154" y="97"/>
                </a:lnTo>
                <a:lnTo>
                  <a:pt x="1961" y="33"/>
                </a:lnTo>
                <a:lnTo>
                  <a:pt x="176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1" name="Google Shape;5401;p38"/>
          <p:cNvSpPr/>
          <p:nvPr/>
        </p:nvSpPr>
        <p:spPr>
          <a:xfrm>
            <a:off x="1438938" y="1081874"/>
            <a:ext cx="18237" cy="26905"/>
          </a:xfrm>
          <a:custGeom>
            <a:avLst/>
            <a:gdLst/>
            <a:ahLst/>
            <a:cxnLst/>
            <a:rect l="l" t="t" r="r" b="b"/>
            <a:pathLst>
              <a:path w="3922" h="5786" extrusionOk="0">
                <a:moveTo>
                  <a:pt x="1575" y="0"/>
                </a:moveTo>
                <a:lnTo>
                  <a:pt x="1382" y="32"/>
                </a:lnTo>
                <a:lnTo>
                  <a:pt x="1189" y="64"/>
                </a:lnTo>
                <a:lnTo>
                  <a:pt x="1029" y="161"/>
                </a:lnTo>
                <a:lnTo>
                  <a:pt x="868" y="257"/>
                </a:lnTo>
                <a:lnTo>
                  <a:pt x="707" y="386"/>
                </a:lnTo>
                <a:lnTo>
                  <a:pt x="547" y="547"/>
                </a:lnTo>
                <a:lnTo>
                  <a:pt x="418" y="739"/>
                </a:lnTo>
                <a:lnTo>
                  <a:pt x="322" y="932"/>
                </a:lnTo>
                <a:lnTo>
                  <a:pt x="225" y="1125"/>
                </a:lnTo>
                <a:lnTo>
                  <a:pt x="161" y="1350"/>
                </a:lnTo>
                <a:lnTo>
                  <a:pt x="97" y="1607"/>
                </a:lnTo>
                <a:lnTo>
                  <a:pt x="32" y="1864"/>
                </a:lnTo>
                <a:lnTo>
                  <a:pt x="0" y="2121"/>
                </a:lnTo>
                <a:lnTo>
                  <a:pt x="0" y="2411"/>
                </a:lnTo>
                <a:lnTo>
                  <a:pt x="0" y="2700"/>
                </a:lnTo>
                <a:lnTo>
                  <a:pt x="32" y="2989"/>
                </a:lnTo>
                <a:lnTo>
                  <a:pt x="97" y="3278"/>
                </a:lnTo>
                <a:lnTo>
                  <a:pt x="161" y="3568"/>
                </a:lnTo>
                <a:lnTo>
                  <a:pt x="257" y="3857"/>
                </a:lnTo>
                <a:lnTo>
                  <a:pt x="354" y="4114"/>
                </a:lnTo>
                <a:lnTo>
                  <a:pt x="450" y="4371"/>
                </a:lnTo>
                <a:lnTo>
                  <a:pt x="579" y="4596"/>
                </a:lnTo>
                <a:lnTo>
                  <a:pt x="739" y="4821"/>
                </a:lnTo>
                <a:lnTo>
                  <a:pt x="900" y="5014"/>
                </a:lnTo>
                <a:lnTo>
                  <a:pt x="1061" y="5207"/>
                </a:lnTo>
                <a:lnTo>
                  <a:pt x="1221" y="5367"/>
                </a:lnTo>
                <a:lnTo>
                  <a:pt x="1414" y="5496"/>
                </a:lnTo>
                <a:lnTo>
                  <a:pt x="1575" y="5592"/>
                </a:lnTo>
                <a:lnTo>
                  <a:pt x="1768" y="5689"/>
                </a:lnTo>
                <a:lnTo>
                  <a:pt x="1961" y="5753"/>
                </a:lnTo>
                <a:lnTo>
                  <a:pt x="2154" y="5785"/>
                </a:lnTo>
                <a:lnTo>
                  <a:pt x="2346" y="5785"/>
                </a:lnTo>
                <a:lnTo>
                  <a:pt x="2539" y="5753"/>
                </a:lnTo>
                <a:lnTo>
                  <a:pt x="2732" y="5721"/>
                </a:lnTo>
                <a:lnTo>
                  <a:pt x="2925" y="5625"/>
                </a:lnTo>
                <a:lnTo>
                  <a:pt x="3086" y="5528"/>
                </a:lnTo>
                <a:lnTo>
                  <a:pt x="3246" y="5400"/>
                </a:lnTo>
                <a:lnTo>
                  <a:pt x="3375" y="5239"/>
                </a:lnTo>
                <a:lnTo>
                  <a:pt x="3503" y="5078"/>
                </a:lnTo>
                <a:lnTo>
                  <a:pt x="3600" y="4885"/>
                </a:lnTo>
                <a:lnTo>
                  <a:pt x="3696" y="4660"/>
                </a:lnTo>
                <a:lnTo>
                  <a:pt x="3793" y="4435"/>
                </a:lnTo>
                <a:lnTo>
                  <a:pt x="3857" y="4178"/>
                </a:lnTo>
                <a:lnTo>
                  <a:pt x="3889" y="3921"/>
                </a:lnTo>
                <a:lnTo>
                  <a:pt x="3921" y="3664"/>
                </a:lnTo>
                <a:lnTo>
                  <a:pt x="3921" y="3375"/>
                </a:lnTo>
                <a:lnTo>
                  <a:pt x="3921" y="3118"/>
                </a:lnTo>
                <a:lnTo>
                  <a:pt x="3889" y="2828"/>
                </a:lnTo>
                <a:lnTo>
                  <a:pt x="3857" y="2507"/>
                </a:lnTo>
                <a:lnTo>
                  <a:pt x="3793" y="2218"/>
                </a:lnTo>
                <a:lnTo>
                  <a:pt x="3696" y="1961"/>
                </a:lnTo>
                <a:lnTo>
                  <a:pt x="3600" y="1671"/>
                </a:lnTo>
                <a:lnTo>
                  <a:pt x="3471" y="1414"/>
                </a:lnTo>
                <a:lnTo>
                  <a:pt x="3343" y="1189"/>
                </a:lnTo>
                <a:lnTo>
                  <a:pt x="3214" y="964"/>
                </a:lnTo>
                <a:lnTo>
                  <a:pt x="3053" y="771"/>
                </a:lnTo>
                <a:lnTo>
                  <a:pt x="2893" y="611"/>
                </a:lnTo>
                <a:lnTo>
                  <a:pt x="2700" y="450"/>
                </a:lnTo>
                <a:lnTo>
                  <a:pt x="2539" y="289"/>
                </a:lnTo>
                <a:lnTo>
                  <a:pt x="2346" y="193"/>
                </a:lnTo>
                <a:lnTo>
                  <a:pt x="2154" y="97"/>
                </a:lnTo>
                <a:lnTo>
                  <a:pt x="1961" y="32"/>
                </a:lnTo>
                <a:lnTo>
                  <a:pt x="176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2" name="Google Shape;5402;p38"/>
          <p:cNvSpPr/>
          <p:nvPr/>
        </p:nvSpPr>
        <p:spPr>
          <a:xfrm>
            <a:off x="1428479" y="1115190"/>
            <a:ext cx="18237" cy="26905"/>
          </a:xfrm>
          <a:custGeom>
            <a:avLst/>
            <a:gdLst/>
            <a:ahLst/>
            <a:cxnLst/>
            <a:rect l="l" t="t" r="r" b="b"/>
            <a:pathLst>
              <a:path w="3922" h="5786" extrusionOk="0">
                <a:moveTo>
                  <a:pt x="1575" y="0"/>
                </a:moveTo>
                <a:lnTo>
                  <a:pt x="1382" y="32"/>
                </a:lnTo>
                <a:lnTo>
                  <a:pt x="1190" y="97"/>
                </a:lnTo>
                <a:lnTo>
                  <a:pt x="1029" y="161"/>
                </a:lnTo>
                <a:lnTo>
                  <a:pt x="836" y="257"/>
                </a:lnTo>
                <a:lnTo>
                  <a:pt x="707" y="386"/>
                </a:lnTo>
                <a:lnTo>
                  <a:pt x="547" y="547"/>
                </a:lnTo>
                <a:lnTo>
                  <a:pt x="418" y="739"/>
                </a:lnTo>
                <a:lnTo>
                  <a:pt x="322" y="932"/>
                </a:lnTo>
                <a:lnTo>
                  <a:pt x="225" y="1125"/>
                </a:lnTo>
                <a:lnTo>
                  <a:pt x="161" y="1350"/>
                </a:lnTo>
                <a:lnTo>
                  <a:pt x="97" y="1607"/>
                </a:lnTo>
                <a:lnTo>
                  <a:pt x="33" y="1864"/>
                </a:lnTo>
                <a:lnTo>
                  <a:pt x="0" y="2121"/>
                </a:lnTo>
                <a:lnTo>
                  <a:pt x="0" y="2411"/>
                </a:lnTo>
                <a:lnTo>
                  <a:pt x="0" y="2700"/>
                </a:lnTo>
                <a:lnTo>
                  <a:pt x="33" y="2989"/>
                </a:lnTo>
                <a:lnTo>
                  <a:pt x="97" y="3279"/>
                </a:lnTo>
                <a:lnTo>
                  <a:pt x="161" y="3568"/>
                </a:lnTo>
                <a:lnTo>
                  <a:pt x="258" y="3857"/>
                </a:lnTo>
                <a:lnTo>
                  <a:pt x="354" y="4114"/>
                </a:lnTo>
                <a:lnTo>
                  <a:pt x="450" y="4371"/>
                </a:lnTo>
                <a:lnTo>
                  <a:pt x="579" y="4596"/>
                </a:lnTo>
                <a:lnTo>
                  <a:pt x="740" y="4821"/>
                </a:lnTo>
                <a:lnTo>
                  <a:pt x="900" y="5014"/>
                </a:lnTo>
                <a:lnTo>
                  <a:pt x="1061" y="5207"/>
                </a:lnTo>
                <a:lnTo>
                  <a:pt x="1222" y="5368"/>
                </a:lnTo>
                <a:lnTo>
                  <a:pt x="1382" y="5496"/>
                </a:lnTo>
                <a:lnTo>
                  <a:pt x="1575" y="5593"/>
                </a:lnTo>
                <a:lnTo>
                  <a:pt x="1768" y="5689"/>
                </a:lnTo>
                <a:lnTo>
                  <a:pt x="1961" y="5753"/>
                </a:lnTo>
                <a:lnTo>
                  <a:pt x="2154" y="5785"/>
                </a:lnTo>
                <a:lnTo>
                  <a:pt x="2539" y="5785"/>
                </a:lnTo>
                <a:lnTo>
                  <a:pt x="2732" y="5721"/>
                </a:lnTo>
                <a:lnTo>
                  <a:pt x="2925" y="5625"/>
                </a:lnTo>
                <a:lnTo>
                  <a:pt x="3086" y="5528"/>
                </a:lnTo>
                <a:lnTo>
                  <a:pt x="3247" y="5400"/>
                </a:lnTo>
                <a:lnTo>
                  <a:pt x="3375" y="5239"/>
                </a:lnTo>
                <a:lnTo>
                  <a:pt x="3504" y="5078"/>
                </a:lnTo>
                <a:lnTo>
                  <a:pt x="3600" y="4885"/>
                </a:lnTo>
                <a:lnTo>
                  <a:pt x="3696" y="4661"/>
                </a:lnTo>
                <a:lnTo>
                  <a:pt x="3793" y="4436"/>
                </a:lnTo>
                <a:lnTo>
                  <a:pt x="3857" y="4178"/>
                </a:lnTo>
                <a:lnTo>
                  <a:pt x="3889" y="3921"/>
                </a:lnTo>
                <a:lnTo>
                  <a:pt x="3921" y="3664"/>
                </a:lnTo>
                <a:lnTo>
                  <a:pt x="3921" y="3375"/>
                </a:lnTo>
                <a:lnTo>
                  <a:pt x="3921" y="3118"/>
                </a:lnTo>
                <a:lnTo>
                  <a:pt x="3889" y="2829"/>
                </a:lnTo>
                <a:lnTo>
                  <a:pt x="3857" y="2507"/>
                </a:lnTo>
                <a:lnTo>
                  <a:pt x="3761" y="2218"/>
                </a:lnTo>
                <a:lnTo>
                  <a:pt x="3696" y="1961"/>
                </a:lnTo>
                <a:lnTo>
                  <a:pt x="3600" y="1672"/>
                </a:lnTo>
                <a:lnTo>
                  <a:pt x="3471" y="1414"/>
                </a:lnTo>
                <a:lnTo>
                  <a:pt x="3343" y="1189"/>
                </a:lnTo>
                <a:lnTo>
                  <a:pt x="3214" y="964"/>
                </a:lnTo>
                <a:lnTo>
                  <a:pt x="3054" y="772"/>
                </a:lnTo>
                <a:lnTo>
                  <a:pt x="2893" y="611"/>
                </a:lnTo>
                <a:lnTo>
                  <a:pt x="2700" y="450"/>
                </a:lnTo>
                <a:lnTo>
                  <a:pt x="2539" y="290"/>
                </a:lnTo>
                <a:lnTo>
                  <a:pt x="2347" y="193"/>
                </a:lnTo>
                <a:lnTo>
                  <a:pt x="2154" y="97"/>
                </a:lnTo>
                <a:lnTo>
                  <a:pt x="1961" y="32"/>
                </a:lnTo>
                <a:lnTo>
                  <a:pt x="176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3" name="Google Shape;5403;p38"/>
          <p:cNvSpPr/>
          <p:nvPr/>
        </p:nvSpPr>
        <p:spPr>
          <a:xfrm>
            <a:off x="1531116" y="1678722"/>
            <a:ext cx="23320" cy="22873"/>
          </a:xfrm>
          <a:custGeom>
            <a:avLst/>
            <a:gdLst/>
            <a:ahLst/>
            <a:cxnLst/>
            <a:rect l="l" t="t" r="r" b="b"/>
            <a:pathLst>
              <a:path w="5015" h="4919" extrusionOk="0">
                <a:moveTo>
                  <a:pt x="1511" y="1"/>
                </a:moveTo>
                <a:lnTo>
                  <a:pt x="1189" y="33"/>
                </a:lnTo>
                <a:lnTo>
                  <a:pt x="900" y="97"/>
                </a:lnTo>
                <a:lnTo>
                  <a:pt x="611" y="226"/>
                </a:lnTo>
                <a:lnTo>
                  <a:pt x="386" y="419"/>
                </a:lnTo>
                <a:lnTo>
                  <a:pt x="257" y="579"/>
                </a:lnTo>
                <a:lnTo>
                  <a:pt x="161" y="740"/>
                </a:lnTo>
                <a:lnTo>
                  <a:pt x="97" y="933"/>
                </a:lnTo>
                <a:lnTo>
                  <a:pt x="32" y="1126"/>
                </a:lnTo>
                <a:lnTo>
                  <a:pt x="32" y="1318"/>
                </a:lnTo>
                <a:lnTo>
                  <a:pt x="0" y="1543"/>
                </a:lnTo>
                <a:lnTo>
                  <a:pt x="32" y="1768"/>
                </a:lnTo>
                <a:lnTo>
                  <a:pt x="65" y="1993"/>
                </a:lnTo>
                <a:lnTo>
                  <a:pt x="129" y="2218"/>
                </a:lnTo>
                <a:lnTo>
                  <a:pt x="225" y="2475"/>
                </a:lnTo>
                <a:lnTo>
                  <a:pt x="322" y="2700"/>
                </a:lnTo>
                <a:lnTo>
                  <a:pt x="450" y="2925"/>
                </a:lnTo>
                <a:lnTo>
                  <a:pt x="611" y="3150"/>
                </a:lnTo>
                <a:lnTo>
                  <a:pt x="772" y="3408"/>
                </a:lnTo>
                <a:lnTo>
                  <a:pt x="964" y="3633"/>
                </a:lnTo>
                <a:lnTo>
                  <a:pt x="1189" y="3825"/>
                </a:lnTo>
                <a:lnTo>
                  <a:pt x="1447" y="4082"/>
                </a:lnTo>
                <a:lnTo>
                  <a:pt x="1736" y="4307"/>
                </a:lnTo>
                <a:lnTo>
                  <a:pt x="2025" y="4468"/>
                </a:lnTo>
                <a:lnTo>
                  <a:pt x="2346" y="4629"/>
                </a:lnTo>
                <a:lnTo>
                  <a:pt x="2636" y="4757"/>
                </a:lnTo>
                <a:lnTo>
                  <a:pt x="2925" y="4854"/>
                </a:lnTo>
                <a:lnTo>
                  <a:pt x="3214" y="4886"/>
                </a:lnTo>
                <a:lnTo>
                  <a:pt x="3504" y="4918"/>
                </a:lnTo>
                <a:lnTo>
                  <a:pt x="3825" y="4886"/>
                </a:lnTo>
                <a:lnTo>
                  <a:pt x="4114" y="4822"/>
                </a:lnTo>
                <a:lnTo>
                  <a:pt x="4371" y="4661"/>
                </a:lnTo>
                <a:lnTo>
                  <a:pt x="4628" y="4500"/>
                </a:lnTo>
                <a:lnTo>
                  <a:pt x="4725" y="4340"/>
                </a:lnTo>
                <a:lnTo>
                  <a:pt x="4853" y="4179"/>
                </a:lnTo>
                <a:lnTo>
                  <a:pt x="4918" y="3986"/>
                </a:lnTo>
                <a:lnTo>
                  <a:pt x="4982" y="3793"/>
                </a:lnTo>
                <a:lnTo>
                  <a:pt x="4982" y="3568"/>
                </a:lnTo>
                <a:lnTo>
                  <a:pt x="5014" y="3375"/>
                </a:lnTo>
                <a:lnTo>
                  <a:pt x="4982" y="3150"/>
                </a:lnTo>
                <a:lnTo>
                  <a:pt x="4950" y="2925"/>
                </a:lnTo>
                <a:lnTo>
                  <a:pt x="4886" y="2668"/>
                </a:lnTo>
                <a:lnTo>
                  <a:pt x="4789" y="2443"/>
                </a:lnTo>
                <a:lnTo>
                  <a:pt x="4693" y="2218"/>
                </a:lnTo>
                <a:lnTo>
                  <a:pt x="4564" y="1961"/>
                </a:lnTo>
                <a:lnTo>
                  <a:pt x="4403" y="1736"/>
                </a:lnTo>
                <a:lnTo>
                  <a:pt x="4243" y="1511"/>
                </a:lnTo>
                <a:lnTo>
                  <a:pt x="4050" y="1286"/>
                </a:lnTo>
                <a:lnTo>
                  <a:pt x="3825" y="1061"/>
                </a:lnTo>
                <a:lnTo>
                  <a:pt x="3568" y="836"/>
                </a:lnTo>
                <a:lnTo>
                  <a:pt x="3279" y="611"/>
                </a:lnTo>
                <a:lnTo>
                  <a:pt x="2989" y="419"/>
                </a:lnTo>
                <a:lnTo>
                  <a:pt x="2668" y="258"/>
                </a:lnTo>
                <a:lnTo>
                  <a:pt x="2379" y="161"/>
                </a:lnTo>
                <a:lnTo>
                  <a:pt x="2089" y="65"/>
                </a:lnTo>
                <a:lnTo>
                  <a:pt x="1800" y="1"/>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4" name="Google Shape;5404;p38"/>
          <p:cNvSpPr/>
          <p:nvPr/>
        </p:nvSpPr>
        <p:spPr>
          <a:xfrm>
            <a:off x="1531116" y="1678722"/>
            <a:ext cx="23320" cy="22873"/>
          </a:xfrm>
          <a:custGeom>
            <a:avLst/>
            <a:gdLst/>
            <a:ahLst/>
            <a:cxnLst/>
            <a:rect l="l" t="t" r="r" b="b"/>
            <a:pathLst>
              <a:path w="5015" h="4919" fill="none" extrusionOk="0">
                <a:moveTo>
                  <a:pt x="1511" y="1"/>
                </a:moveTo>
                <a:lnTo>
                  <a:pt x="1511" y="1"/>
                </a:lnTo>
                <a:lnTo>
                  <a:pt x="1189" y="33"/>
                </a:lnTo>
                <a:lnTo>
                  <a:pt x="900" y="97"/>
                </a:lnTo>
                <a:lnTo>
                  <a:pt x="611" y="226"/>
                </a:lnTo>
                <a:lnTo>
                  <a:pt x="386" y="419"/>
                </a:lnTo>
                <a:lnTo>
                  <a:pt x="386" y="419"/>
                </a:lnTo>
                <a:lnTo>
                  <a:pt x="257" y="579"/>
                </a:lnTo>
                <a:lnTo>
                  <a:pt x="161" y="740"/>
                </a:lnTo>
                <a:lnTo>
                  <a:pt x="97" y="933"/>
                </a:lnTo>
                <a:lnTo>
                  <a:pt x="32" y="1126"/>
                </a:lnTo>
                <a:lnTo>
                  <a:pt x="32" y="1318"/>
                </a:lnTo>
                <a:lnTo>
                  <a:pt x="0" y="1543"/>
                </a:lnTo>
                <a:lnTo>
                  <a:pt x="32" y="1768"/>
                </a:lnTo>
                <a:lnTo>
                  <a:pt x="65" y="1993"/>
                </a:lnTo>
                <a:lnTo>
                  <a:pt x="129" y="2218"/>
                </a:lnTo>
                <a:lnTo>
                  <a:pt x="225" y="2475"/>
                </a:lnTo>
                <a:lnTo>
                  <a:pt x="322" y="2700"/>
                </a:lnTo>
                <a:lnTo>
                  <a:pt x="450" y="2925"/>
                </a:lnTo>
                <a:lnTo>
                  <a:pt x="611" y="3150"/>
                </a:lnTo>
                <a:lnTo>
                  <a:pt x="772" y="3408"/>
                </a:lnTo>
                <a:lnTo>
                  <a:pt x="964" y="3633"/>
                </a:lnTo>
                <a:lnTo>
                  <a:pt x="1189" y="3825"/>
                </a:lnTo>
                <a:lnTo>
                  <a:pt x="1189" y="3825"/>
                </a:lnTo>
                <a:lnTo>
                  <a:pt x="1447" y="4082"/>
                </a:lnTo>
                <a:lnTo>
                  <a:pt x="1736" y="4307"/>
                </a:lnTo>
                <a:lnTo>
                  <a:pt x="2025" y="4468"/>
                </a:lnTo>
                <a:lnTo>
                  <a:pt x="2346" y="4629"/>
                </a:lnTo>
                <a:lnTo>
                  <a:pt x="2636" y="4757"/>
                </a:lnTo>
                <a:lnTo>
                  <a:pt x="2925" y="4854"/>
                </a:lnTo>
                <a:lnTo>
                  <a:pt x="3214" y="4886"/>
                </a:lnTo>
                <a:lnTo>
                  <a:pt x="3504" y="4918"/>
                </a:lnTo>
                <a:lnTo>
                  <a:pt x="3504" y="4918"/>
                </a:lnTo>
                <a:lnTo>
                  <a:pt x="3825" y="4886"/>
                </a:lnTo>
                <a:lnTo>
                  <a:pt x="4114" y="4822"/>
                </a:lnTo>
                <a:lnTo>
                  <a:pt x="4371" y="4661"/>
                </a:lnTo>
                <a:lnTo>
                  <a:pt x="4628" y="4500"/>
                </a:lnTo>
                <a:lnTo>
                  <a:pt x="4628" y="4500"/>
                </a:lnTo>
                <a:lnTo>
                  <a:pt x="4725" y="4340"/>
                </a:lnTo>
                <a:lnTo>
                  <a:pt x="4853" y="4179"/>
                </a:lnTo>
                <a:lnTo>
                  <a:pt x="4918" y="3986"/>
                </a:lnTo>
                <a:lnTo>
                  <a:pt x="4982" y="3793"/>
                </a:lnTo>
                <a:lnTo>
                  <a:pt x="4982" y="3568"/>
                </a:lnTo>
                <a:lnTo>
                  <a:pt x="5014" y="3375"/>
                </a:lnTo>
                <a:lnTo>
                  <a:pt x="4982" y="3150"/>
                </a:lnTo>
                <a:lnTo>
                  <a:pt x="4950" y="2925"/>
                </a:lnTo>
                <a:lnTo>
                  <a:pt x="4886" y="2668"/>
                </a:lnTo>
                <a:lnTo>
                  <a:pt x="4789" y="2443"/>
                </a:lnTo>
                <a:lnTo>
                  <a:pt x="4693" y="2218"/>
                </a:lnTo>
                <a:lnTo>
                  <a:pt x="4564" y="1961"/>
                </a:lnTo>
                <a:lnTo>
                  <a:pt x="4403" y="1736"/>
                </a:lnTo>
                <a:lnTo>
                  <a:pt x="4243" y="1511"/>
                </a:lnTo>
                <a:lnTo>
                  <a:pt x="4050" y="1286"/>
                </a:lnTo>
                <a:lnTo>
                  <a:pt x="3825" y="1061"/>
                </a:lnTo>
                <a:lnTo>
                  <a:pt x="3825" y="1061"/>
                </a:lnTo>
                <a:lnTo>
                  <a:pt x="3568" y="836"/>
                </a:lnTo>
                <a:lnTo>
                  <a:pt x="3279" y="611"/>
                </a:lnTo>
                <a:lnTo>
                  <a:pt x="2989" y="419"/>
                </a:lnTo>
                <a:lnTo>
                  <a:pt x="2668" y="258"/>
                </a:lnTo>
                <a:lnTo>
                  <a:pt x="2379" y="161"/>
                </a:lnTo>
                <a:lnTo>
                  <a:pt x="2089" y="65"/>
                </a:lnTo>
                <a:lnTo>
                  <a:pt x="1800" y="1"/>
                </a:lnTo>
                <a:lnTo>
                  <a:pt x="151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5" name="Google Shape;5405;p38"/>
          <p:cNvSpPr/>
          <p:nvPr/>
        </p:nvSpPr>
        <p:spPr>
          <a:xfrm>
            <a:off x="1554270" y="1661993"/>
            <a:ext cx="23171" cy="22869"/>
          </a:xfrm>
          <a:custGeom>
            <a:avLst/>
            <a:gdLst/>
            <a:ahLst/>
            <a:cxnLst/>
            <a:rect l="l" t="t" r="r" b="b"/>
            <a:pathLst>
              <a:path w="4983" h="4918" extrusionOk="0">
                <a:moveTo>
                  <a:pt x="1511" y="0"/>
                </a:moveTo>
                <a:lnTo>
                  <a:pt x="1190" y="32"/>
                </a:lnTo>
                <a:lnTo>
                  <a:pt x="901" y="97"/>
                </a:lnTo>
                <a:lnTo>
                  <a:pt x="612" y="225"/>
                </a:lnTo>
                <a:lnTo>
                  <a:pt x="387" y="418"/>
                </a:lnTo>
                <a:lnTo>
                  <a:pt x="258" y="579"/>
                </a:lnTo>
                <a:lnTo>
                  <a:pt x="162" y="739"/>
                </a:lnTo>
                <a:lnTo>
                  <a:pt x="97" y="932"/>
                </a:lnTo>
                <a:lnTo>
                  <a:pt x="33" y="1125"/>
                </a:lnTo>
                <a:lnTo>
                  <a:pt x="1" y="1318"/>
                </a:lnTo>
                <a:lnTo>
                  <a:pt x="1" y="1543"/>
                </a:lnTo>
                <a:lnTo>
                  <a:pt x="33" y="1768"/>
                </a:lnTo>
                <a:lnTo>
                  <a:pt x="65" y="1993"/>
                </a:lnTo>
                <a:lnTo>
                  <a:pt x="129" y="2218"/>
                </a:lnTo>
                <a:lnTo>
                  <a:pt x="226" y="2475"/>
                </a:lnTo>
                <a:lnTo>
                  <a:pt x="322" y="2700"/>
                </a:lnTo>
                <a:lnTo>
                  <a:pt x="451" y="2925"/>
                </a:lnTo>
                <a:lnTo>
                  <a:pt x="612" y="3182"/>
                </a:lnTo>
                <a:lnTo>
                  <a:pt x="772" y="3407"/>
                </a:lnTo>
                <a:lnTo>
                  <a:pt x="965" y="3632"/>
                </a:lnTo>
                <a:lnTo>
                  <a:pt x="1158" y="3825"/>
                </a:lnTo>
                <a:lnTo>
                  <a:pt x="1447" y="4082"/>
                </a:lnTo>
                <a:lnTo>
                  <a:pt x="1736" y="4307"/>
                </a:lnTo>
                <a:lnTo>
                  <a:pt x="2026" y="4500"/>
                </a:lnTo>
                <a:lnTo>
                  <a:pt x="2347" y="4628"/>
                </a:lnTo>
                <a:lnTo>
                  <a:pt x="2636" y="4757"/>
                </a:lnTo>
                <a:lnTo>
                  <a:pt x="2926" y="4853"/>
                </a:lnTo>
                <a:lnTo>
                  <a:pt x="3215" y="4885"/>
                </a:lnTo>
                <a:lnTo>
                  <a:pt x="3504" y="4917"/>
                </a:lnTo>
                <a:lnTo>
                  <a:pt x="3826" y="4885"/>
                </a:lnTo>
                <a:lnTo>
                  <a:pt x="4115" y="4821"/>
                </a:lnTo>
                <a:lnTo>
                  <a:pt x="4372" y="4692"/>
                </a:lnTo>
                <a:lnTo>
                  <a:pt x="4629" y="4500"/>
                </a:lnTo>
                <a:lnTo>
                  <a:pt x="4725" y="4339"/>
                </a:lnTo>
                <a:lnTo>
                  <a:pt x="4854" y="4178"/>
                </a:lnTo>
                <a:lnTo>
                  <a:pt x="4918" y="3985"/>
                </a:lnTo>
                <a:lnTo>
                  <a:pt x="4950" y="3793"/>
                </a:lnTo>
                <a:lnTo>
                  <a:pt x="4983" y="3600"/>
                </a:lnTo>
                <a:lnTo>
                  <a:pt x="4983" y="3375"/>
                </a:lnTo>
                <a:lnTo>
                  <a:pt x="4983" y="3150"/>
                </a:lnTo>
                <a:lnTo>
                  <a:pt x="4950" y="2925"/>
                </a:lnTo>
                <a:lnTo>
                  <a:pt x="4886" y="2700"/>
                </a:lnTo>
                <a:lnTo>
                  <a:pt x="4790" y="2443"/>
                </a:lnTo>
                <a:lnTo>
                  <a:pt x="4693" y="2218"/>
                </a:lnTo>
                <a:lnTo>
                  <a:pt x="4565" y="1993"/>
                </a:lnTo>
                <a:lnTo>
                  <a:pt x="4404" y="1736"/>
                </a:lnTo>
                <a:lnTo>
                  <a:pt x="4243" y="1511"/>
                </a:lnTo>
                <a:lnTo>
                  <a:pt x="4051" y="1286"/>
                </a:lnTo>
                <a:lnTo>
                  <a:pt x="3826" y="1093"/>
                </a:lnTo>
                <a:lnTo>
                  <a:pt x="3568" y="836"/>
                </a:lnTo>
                <a:lnTo>
                  <a:pt x="3279" y="611"/>
                </a:lnTo>
                <a:lnTo>
                  <a:pt x="2958" y="418"/>
                </a:lnTo>
                <a:lnTo>
                  <a:pt x="2669" y="289"/>
                </a:lnTo>
                <a:lnTo>
                  <a:pt x="2379" y="161"/>
                </a:lnTo>
                <a:lnTo>
                  <a:pt x="2090" y="64"/>
                </a:lnTo>
                <a:lnTo>
                  <a:pt x="1801" y="32"/>
                </a:lnTo>
                <a:lnTo>
                  <a:pt x="1511" y="0"/>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6" name="Google Shape;5406;p38"/>
          <p:cNvSpPr/>
          <p:nvPr/>
        </p:nvSpPr>
        <p:spPr>
          <a:xfrm>
            <a:off x="1554270" y="1661993"/>
            <a:ext cx="23171" cy="22869"/>
          </a:xfrm>
          <a:custGeom>
            <a:avLst/>
            <a:gdLst/>
            <a:ahLst/>
            <a:cxnLst/>
            <a:rect l="l" t="t" r="r" b="b"/>
            <a:pathLst>
              <a:path w="4983" h="4918" fill="none" extrusionOk="0">
                <a:moveTo>
                  <a:pt x="1511" y="0"/>
                </a:moveTo>
                <a:lnTo>
                  <a:pt x="1511" y="0"/>
                </a:lnTo>
                <a:lnTo>
                  <a:pt x="1190" y="32"/>
                </a:lnTo>
                <a:lnTo>
                  <a:pt x="901" y="97"/>
                </a:lnTo>
                <a:lnTo>
                  <a:pt x="612" y="225"/>
                </a:lnTo>
                <a:lnTo>
                  <a:pt x="387" y="418"/>
                </a:lnTo>
                <a:lnTo>
                  <a:pt x="387" y="418"/>
                </a:lnTo>
                <a:lnTo>
                  <a:pt x="258" y="579"/>
                </a:lnTo>
                <a:lnTo>
                  <a:pt x="162" y="739"/>
                </a:lnTo>
                <a:lnTo>
                  <a:pt x="97" y="932"/>
                </a:lnTo>
                <a:lnTo>
                  <a:pt x="33" y="1125"/>
                </a:lnTo>
                <a:lnTo>
                  <a:pt x="1" y="1318"/>
                </a:lnTo>
                <a:lnTo>
                  <a:pt x="1" y="1543"/>
                </a:lnTo>
                <a:lnTo>
                  <a:pt x="33" y="1768"/>
                </a:lnTo>
                <a:lnTo>
                  <a:pt x="65" y="1993"/>
                </a:lnTo>
                <a:lnTo>
                  <a:pt x="129" y="2218"/>
                </a:lnTo>
                <a:lnTo>
                  <a:pt x="226" y="2475"/>
                </a:lnTo>
                <a:lnTo>
                  <a:pt x="322" y="2700"/>
                </a:lnTo>
                <a:lnTo>
                  <a:pt x="451" y="2925"/>
                </a:lnTo>
                <a:lnTo>
                  <a:pt x="612" y="3182"/>
                </a:lnTo>
                <a:lnTo>
                  <a:pt x="772" y="3407"/>
                </a:lnTo>
                <a:lnTo>
                  <a:pt x="965" y="3632"/>
                </a:lnTo>
                <a:lnTo>
                  <a:pt x="1158" y="3825"/>
                </a:lnTo>
                <a:lnTo>
                  <a:pt x="1158" y="3825"/>
                </a:lnTo>
                <a:lnTo>
                  <a:pt x="1447" y="4082"/>
                </a:lnTo>
                <a:lnTo>
                  <a:pt x="1736" y="4307"/>
                </a:lnTo>
                <a:lnTo>
                  <a:pt x="2026" y="4500"/>
                </a:lnTo>
                <a:lnTo>
                  <a:pt x="2347" y="4628"/>
                </a:lnTo>
                <a:lnTo>
                  <a:pt x="2636" y="4757"/>
                </a:lnTo>
                <a:lnTo>
                  <a:pt x="2926" y="4853"/>
                </a:lnTo>
                <a:lnTo>
                  <a:pt x="3215" y="4885"/>
                </a:lnTo>
                <a:lnTo>
                  <a:pt x="3504" y="4917"/>
                </a:lnTo>
                <a:lnTo>
                  <a:pt x="3504" y="4917"/>
                </a:lnTo>
                <a:lnTo>
                  <a:pt x="3826" y="4885"/>
                </a:lnTo>
                <a:lnTo>
                  <a:pt x="4115" y="4821"/>
                </a:lnTo>
                <a:lnTo>
                  <a:pt x="4372" y="4692"/>
                </a:lnTo>
                <a:lnTo>
                  <a:pt x="4629" y="4500"/>
                </a:lnTo>
                <a:lnTo>
                  <a:pt x="4629" y="4500"/>
                </a:lnTo>
                <a:lnTo>
                  <a:pt x="4725" y="4339"/>
                </a:lnTo>
                <a:lnTo>
                  <a:pt x="4854" y="4178"/>
                </a:lnTo>
                <a:lnTo>
                  <a:pt x="4918" y="3985"/>
                </a:lnTo>
                <a:lnTo>
                  <a:pt x="4950" y="3793"/>
                </a:lnTo>
                <a:lnTo>
                  <a:pt x="4983" y="3600"/>
                </a:lnTo>
                <a:lnTo>
                  <a:pt x="4983" y="3375"/>
                </a:lnTo>
                <a:lnTo>
                  <a:pt x="4983" y="3150"/>
                </a:lnTo>
                <a:lnTo>
                  <a:pt x="4950" y="2925"/>
                </a:lnTo>
                <a:lnTo>
                  <a:pt x="4886" y="2700"/>
                </a:lnTo>
                <a:lnTo>
                  <a:pt x="4790" y="2443"/>
                </a:lnTo>
                <a:lnTo>
                  <a:pt x="4693" y="2218"/>
                </a:lnTo>
                <a:lnTo>
                  <a:pt x="4565" y="1993"/>
                </a:lnTo>
                <a:lnTo>
                  <a:pt x="4404" y="1736"/>
                </a:lnTo>
                <a:lnTo>
                  <a:pt x="4243" y="1511"/>
                </a:lnTo>
                <a:lnTo>
                  <a:pt x="4051" y="1286"/>
                </a:lnTo>
                <a:lnTo>
                  <a:pt x="3826" y="1093"/>
                </a:lnTo>
                <a:lnTo>
                  <a:pt x="3826" y="1093"/>
                </a:lnTo>
                <a:lnTo>
                  <a:pt x="3568" y="836"/>
                </a:lnTo>
                <a:lnTo>
                  <a:pt x="3279" y="611"/>
                </a:lnTo>
                <a:lnTo>
                  <a:pt x="2958" y="418"/>
                </a:lnTo>
                <a:lnTo>
                  <a:pt x="2669" y="289"/>
                </a:lnTo>
                <a:lnTo>
                  <a:pt x="2379" y="161"/>
                </a:lnTo>
                <a:lnTo>
                  <a:pt x="2090" y="64"/>
                </a:lnTo>
                <a:lnTo>
                  <a:pt x="1801" y="32"/>
                </a:lnTo>
                <a:lnTo>
                  <a:pt x="15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7" name="Google Shape;5407;p38"/>
          <p:cNvSpPr/>
          <p:nvPr/>
        </p:nvSpPr>
        <p:spPr>
          <a:xfrm>
            <a:off x="1564581" y="1695308"/>
            <a:ext cx="23171" cy="22869"/>
          </a:xfrm>
          <a:custGeom>
            <a:avLst/>
            <a:gdLst/>
            <a:ahLst/>
            <a:cxnLst/>
            <a:rect l="l" t="t" r="r" b="b"/>
            <a:pathLst>
              <a:path w="4983" h="4918" extrusionOk="0">
                <a:moveTo>
                  <a:pt x="1511" y="0"/>
                </a:moveTo>
                <a:lnTo>
                  <a:pt x="1190" y="32"/>
                </a:lnTo>
                <a:lnTo>
                  <a:pt x="900" y="129"/>
                </a:lnTo>
                <a:lnTo>
                  <a:pt x="611" y="257"/>
                </a:lnTo>
                <a:lnTo>
                  <a:pt x="386" y="450"/>
                </a:lnTo>
                <a:lnTo>
                  <a:pt x="258" y="579"/>
                </a:lnTo>
                <a:lnTo>
                  <a:pt x="161" y="772"/>
                </a:lnTo>
                <a:lnTo>
                  <a:pt x="97" y="932"/>
                </a:lnTo>
                <a:lnTo>
                  <a:pt x="33" y="1125"/>
                </a:lnTo>
                <a:lnTo>
                  <a:pt x="1" y="1350"/>
                </a:lnTo>
                <a:lnTo>
                  <a:pt x="1" y="1543"/>
                </a:lnTo>
                <a:lnTo>
                  <a:pt x="33" y="1768"/>
                </a:lnTo>
                <a:lnTo>
                  <a:pt x="65" y="1993"/>
                </a:lnTo>
                <a:lnTo>
                  <a:pt x="129" y="2250"/>
                </a:lnTo>
                <a:lnTo>
                  <a:pt x="226" y="2475"/>
                </a:lnTo>
                <a:lnTo>
                  <a:pt x="322" y="2700"/>
                </a:lnTo>
                <a:lnTo>
                  <a:pt x="451" y="2957"/>
                </a:lnTo>
                <a:lnTo>
                  <a:pt x="611" y="3182"/>
                </a:lnTo>
                <a:lnTo>
                  <a:pt x="772" y="3407"/>
                </a:lnTo>
                <a:lnTo>
                  <a:pt x="965" y="3632"/>
                </a:lnTo>
                <a:lnTo>
                  <a:pt x="1158" y="3857"/>
                </a:lnTo>
                <a:lnTo>
                  <a:pt x="1447" y="4082"/>
                </a:lnTo>
                <a:lnTo>
                  <a:pt x="1736" y="4307"/>
                </a:lnTo>
                <a:lnTo>
                  <a:pt x="2025" y="4500"/>
                </a:lnTo>
                <a:lnTo>
                  <a:pt x="2347" y="4660"/>
                </a:lnTo>
                <a:lnTo>
                  <a:pt x="2636" y="4757"/>
                </a:lnTo>
                <a:lnTo>
                  <a:pt x="2925" y="4853"/>
                </a:lnTo>
                <a:lnTo>
                  <a:pt x="3215" y="4918"/>
                </a:lnTo>
                <a:lnTo>
                  <a:pt x="3825" y="4918"/>
                </a:lnTo>
                <a:lnTo>
                  <a:pt x="4114" y="4821"/>
                </a:lnTo>
                <a:lnTo>
                  <a:pt x="4372" y="4693"/>
                </a:lnTo>
                <a:lnTo>
                  <a:pt x="4597" y="4500"/>
                </a:lnTo>
                <a:lnTo>
                  <a:pt x="4725" y="4339"/>
                </a:lnTo>
                <a:lnTo>
                  <a:pt x="4822" y="4178"/>
                </a:lnTo>
                <a:lnTo>
                  <a:pt x="4918" y="4018"/>
                </a:lnTo>
                <a:lnTo>
                  <a:pt x="4950" y="3793"/>
                </a:lnTo>
                <a:lnTo>
                  <a:pt x="4982" y="3600"/>
                </a:lnTo>
                <a:lnTo>
                  <a:pt x="4982" y="3375"/>
                </a:lnTo>
                <a:lnTo>
                  <a:pt x="4982" y="3150"/>
                </a:lnTo>
                <a:lnTo>
                  <a:pt x="4918" y="2925"/>
                </a:lnTo>
                <a:lnTo>
                  <a:pt x="4886" y="2700"/>
                </a:lnTo>
                <a:lnTo>
                  <a:pt x="4789" y="2475"/>
                </a:lnTo>
                <a:lnTo>
                  <a:pt x="4693" y="2218"/>
                </a:lnTo>
                <a:lnTo>
                  <a:pt x="4564" y="1993"/>
                </a:lnTo>
                <a:lnTo>
                  <a:pt x="4404" y="1768"/>
                </a:lnTo>
                <a:lnTo>
                  <a:pt x="4243" y="1543"/>
                </a:lnTo>
                <a:lnTo>
                  <a:pt x="4050" y="1318"/>
                </a:lnTo>
                <a:lnTo>
                  <a:pt x="3825" y="1093"/>
                </a:lnTo>
                <a:lnTo>
                  <a:pt x="3568" y="836"/>
                </a:lnTo>
                <a:lnTo>
                  <a:pt x="3279" y="611"/>
                </a:lnTo>
                <a:lnTo>
                  <a:pt x="2957" y="450"/>
                </a:lnTo>
                <a:lnTo>
                  <a:pt x="2668" y="289"/>
                </a:lnTo>
                <a:lnTo>
                  <a:pt x="2379" y="161"/>
                </a:lnTo>
                <a:lnTo>
                  <a:pt x="2057" y="97"/>
                </a:lnTo>
                <a:lnTo>
                  <a:pt x="1768" y="32"/>
                </a:lnTo>
                <a:lnTo>
                  <a:pt x="1511" y="0"/>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8" name="Google Shape;5408;p38"/>
          <p:cNvSpPr/>
          <p:nvPr/>
        </p:nvSpPr>
        <p:spPr>
          <a:xfrm>
            <a:off x="1564581" y="1695308"/>
            <a:ext cx="23171" cy="22869"/>
          </a:xfrm>
          <a:custGeom>
            <a:avLst/>
            <a:gdLst/>
            <a:ahLst/>
            <a:cxnLst/>
            <a:rect l="l" t="t" r="r" b="b"/>
            <a:pathLst>
              <a:path w="4983" h="4918" fill="none" extrusionOk="0">
                <a:moveTo>
                  <a:pt x="1511" y="0"/>
                </a:moveTo>
                <a:lnTo>
                  <a:pt x="1511" y="0"/>
                </a:lnTo>
                <a:lnTo>
                  <a:pt x="1190" y="32"/>
                </a:lnTo>
                <a:lnTo>
                  <a:pt x="900" y="129"/>
                </a:lnTo>
                <a:lnTo>
                  <a:pt x="611" y="257"/>
                </a:lnTo>
                <a:lnTo>
                  <a:pt x="386" y="450"/>
                </a:lnTo>
                <a:lnTo>
                  <a:pt x="386" y="450"/>
                </a:lnTo>
                <a:lnTo>
                  <a:pt x="258" y="579"/>
                </a:lnTo>
                <a:lnTo>
                  <a:pt x="161" y="772"/>
                </a:lnTo>
                <a:lnTo>
                  <a:pt x="97" y="932"/>
                </a:lnTo>
                <a:lnTo>
                  <a:pt x="33" y="1125"/>
                </a:lnTo>
                <a:lnTo>
                  <a:pt x="1" y="1350"/>
                </a:lnTo>
                <a:lnTo>
                  <a:pt x="1" y="1543"/>
                </a:lnTo>
                <a:lnTo>
                  <a:pt x="33" y="1768"/>
                </a:lnTo>
                <a:lnTo>
                  <a:pt x="65" y="1993"/>
                </a:lnTo>
                <a:lnTo>
                  <a:pt x="129" y="2250"/>
                </a:lnTo>
                <a:lnTo>
                  <a:pt x="226" y="2475"/>
                </a:lnTo>
                <a:lnTo>
                  <a:pt x="322" y="2700"/>
                </a:lnTo>
                <a:lnTo>
                  <a:pt x="451" y="2957"/>
                </a:lnTo>
                <a:lnTo>
                  <a:pt x="611" y="3182"/>
                </a:lnTo>
                <a:lnTo>
                  <a:pt x="772" y="3407"/>
                </a:lnTo>
                <a:lnTo>
                  <a:pt x="965" y="3632"/>
                </a:lnTo>
                <a:lnTo>
                  <a:pt x="1158" y="3857"/>
                </a:lnTo>
                <a:lnTo>
                  <a:pt x="1158" y="3857"/>
                </a:lnTo>
                <a:lnTo>
                  <a:pt x="1447" y="4082"/>
                </a:lnTo>
                <a:lnTo>
                  <a:pt x="1736" y="4307"/>
                </a:lnTo>
                <a:lnTo>
                  <a:pt x="2025" y="4500"/>
                </a:lnTo>
                <a:lnTo>
                  <a:pt x="2347" y="4660"/>
                </a:lnTo>
                <a:lnTo>
                  <a:pt x="2636" y="4757"/>
                </a:lnTo>
                <a:lnTo>
                  <a:pt x="2925" y="4853"/>
                </a:lnTo>
                <a:lnTo>
                  <a:pt x="3215" y="4918"/>
                </a:lnTo>
                <a:lnTo>
                  <a:pt x="3504" y="4918"/>
                </a:lnTo>
                <a:lnTo>
                  <a:pt x="3504" y="4918"/>
                </a:lnTo>
                <a:lnTo>
                  <a:pt x="3825" y="4918"/>
                </a:lnTo>
                <a:lnTo>
                  <a:pt x="4114" y="4821"/>
                </a:lnTo>
                <a:lnTo>
                  <a:pt x="4372" y="4693"/>
                </a:lnTo>
                <a:lnTo>
                  <a:pt x="4597" y="4500"/>
                </a:lnTo>
                <a:lnTo>
                  <a:pt x="4597" y="4500"/>
                </a:lnTo>
                <a:lnTo>
                  <a:pt x="4725" y="4339"/>
                </a:lnTo>
                <a:lnTo>
                  <a:pt x="4822" y="4178"/>
                </a:lnTo>
                <a:lnTo>
                  <a:pt x="4918" y="4018"/>
                </a:lnTo>
                <a:lnTo>
                  <a:pt x="4950" y="3793"/>
                </a:lnTo>
                <a:lnTo>
                  <a:pt x="4982" y="3600"/>
                </a:lnTo>
                <a:lnTo>
                  <a:pt x="4982" y="3375"/>
                </a:lnTo>
                <a:lnTo>
                  <a:pt x="4982" y="3150"/>
                </a:lnTo>
                <a:lnTo>
                  <a:pt x="4918" y="2925"/>
                </a:lnTo>
                <a:lnTo>
                  <a:pt x="4886" y="2700"/>
                </a:lnTo>
                <a:lnTo>
                  <a:pt x="4789" y="2475"/>
                </a:lnTo>
                <a:lnTo>
                  <a:pt x="4693" y="2218"/>
                </a:lnTo>
                <a:lnTo>
                  <a:pt x="4564" y="1993"/>
                </a:lnTo>
                <a:lnTo>
                  <a:pt x="4404" y="1768"/>
                </a:lnTo>
                <a:lnTo>
                  <a:pt x="4243" y="1543"/>
                </a:lnTo>
                <a:lnTo>
                  <a:pt x="4050" y="1318"/>
                </a:lnTo>
                <a:lnTo>
                  <a:pt x="3825" y="1093"/>
                </a:lnTo>
                <a:lnTo>
                  <a:pt x="3825" y="1093"/>
                </a:lnTo>
                <a:lnTo>
                  <a:pt x="3568" y="836"/>
                </a:lnTo>
                <a:lnTo>
                  <a:pt x="3279" y="611"/>
                </a:lnTo>
                <a:lnTo>
                  <a:pt x="2957" y="450"/>
                </a:lnTo>
                <a:lnTo>
                  <a:pt x="2668" y="289"/>
                </a:lnTo>
                <a:lnTo>
                  <a:pt x="2379" y="161"/>
                </a:lnTo>
                <a:lnTo>
                  <a:pt x="2057" y="97"/>
                </a:lnTo>
                <a:lnTo>
                  <a:pt x="1768" y="32"/>
                </a:lnTo>
                <a:lnTo>
                  <a:pt x="15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9" name="Google Shape;5409;p38"/>
          <p:cNvSpPr/>
          <p:nvPr/>
        </p:nvSpPr>
        <p:spPr>
          <a:xfrm>
            <a:off x="1412641" y="1133862"/>
            <a:ext cx="23617" cy="18089"/>
          </a:xfrm>
          <a:custGeom>
            <a:avLst/>
            <a:gdLst/>
            <a:ahLst/>
            <a:cxnLst/>
            <a:rect l="l" t="t" r="r" b="b"/>
            <a:pathLst>
              <a:path w="5079" h="3890" extrusionOk="0">
                <a:moveTo>
                  <a:pt x="3697" y="1"/>
                </a:moveTo>
                <a:lnTo>
                  <a:pt x="836" y="547"/>
                </a:lnTo>
                <a:lnTo>
                  <a:pt x="708" y="772"/>
                </a:lnTo>
                <a:lnTo>
                  <a:pt x="386" y="1318"/>
                </a:lnTo>
                <a:lnTo>
                  <a:pt x="226" y="1640"/>
                </a:lnTo>
                <a:lnTo>
                  <a:pt x="97" y="1961"/>
                </a:lnTo>
                <a:lnTo>
                  <a:pt x="33" y="2218"/>
                </a:lnTo>
                <a:lnTo>
                  <a:pt x="1" y="2411"/>
                </a:lnTo>
                <a:lnTo>
                  <a:pt x="33" y="2508"/>
                </a:lnTo>
                <a:lnTo>
                  <a:pt x="161" y="2604"/>
                </a:lnTo>
                <a:lnTo>
                  <a:pt x="515" y="2797"/>
                </a:lnTo>
                <a:lnTo>
                  <a:pt x="997" y="3054"/>
                </a:lnTo>
                <a:lnTo>
                  <a:pt x="1575" y="3311"/>
                </a:lnTo>
                <a:lnTo>
                  <a:pt x="2636" y="3697"/>
                </a:lnTo>
                <a:lnTo>
                  <a:pt x="3086" y="3890"/>
                </a:lnTo>
                <a:lnTo>
                  <a:pt x="3440" y="3568"/>
                </a:lnTo>
                <a:lnTo>
                  <a:pt x="4211" y="2829"/>
                </a:lnTo>
                <a:lnTo>
                  <a:pt x="4564" y="2443"/>
                </a:lnTo>
                <a:lnTo>
                  <a:pt x="4886" y="2058"/>
                </a:lnTo>
                <a:lnTo>
                  <a:pt x="4982" y="1929"/>
                </a:lnTo>
                <a:lnTo>
                  <a:pt x="5047" y="1801"/>
                </a:lnTo>
                <a:lnTo>
                  <a:pt x="5079" y="1704"/>
                </a:lnTo>
                <a:lnTo>
                  <a:pt x="5047" y="1640"/>
                </a:lnTo>
                <a:lnTo>
                  <a:pt x="4757" y="1415"/>
                </a:lnTo>
                <a:lnTo>
                  <a:pt x="4597" y="1286"/>
                </a:lnTo>
                <a:lnTo>
                  <a:pt x="4404" y="1126"/>
                </a:lnTo>
                <a:lnTo>
                  <a:pt x="4243" y="901"/>
                </a:lnTo>
                <a:lnTo>
                  <a:pt x="4050" y="644"/>
                </a:lnTo>
                <a:lnTo>
                  <a:pt x="3890" y="354"/>
                </a:lnTo>
                <a:lnTo>
                  <a:pt x="3697"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0" name="Google Shape;5410;p38"/>
          <p:cNvSpPr/>
          <p:nvPr/>
        </p:nvSpPr>
        <p:spPr>
          <a:xfrm>
            <a:off x="1437441" y="1561298"/>
            <a:ext cx="243906" cy="272597"/>
          </a:xfrm>
          <a:custGeom>
            <a:avLst/>
            <a:gdLst/>
            <a:ahLst/>
            <a:cxnLst/>
            <a:rect l="l" t="t" r="r" b="b"/>
            <a:pathLst>
              <a:path w="52453" h="58623" fill="none" extrusionOk="0">
                <a:moveTo>
                  <a:pt x="16713" y="0"/>
                </a:moveTo>
                <a:lnTo>
                  <a:pt x="16713" y="0"/>
                </a:lnTo>
                <a:lnTo>
                  <a:pt x="16006" y="32"/>
                </a:lnTo>
                <a:lnTo>
                  <a:pt x="15331" y="64"/>
                </a:lnTo>
                <a:lnTo>
                  <a:pt x="14624" y="129"/>
                </a:lnTo>
                <a:lnTo>
                  <a:pt x="13982" y="225"/>
                </a:lnTo>
                <a:lnTo>
                  <a:pt x="13307" y="354"/>
                </a:lnTo>
                <a:lnTo>
                  <a:pt x="12664" y="482"/>
                </a:lnTo>
                <a:lnTo>
                  <a:pt x="12053" y="675"/>
                </a:lnTo>
                <a:lnTo>
                  <a:pt x="11442" y="868"/>
                </a:lnTo>
                <a:lnTo>
                  <a:pt x="10832" y="1125"/>
                </a:lnTo>
                <a:lnTo>
                  <a:pt x="10253" y="1382"/>
                </a:lnTo>
                <a:lnTo>
                  <a:pt x="9675" y="1671"/>
                </a:lnTo>
                <a:lnTo>
                  <a:pt x="9128" y="1993"/>
                </a:lnTo>
                <a:lnTo>
                  <a:pt x="8582" y="2346"/>
                </a:lnTo>
                <a:lnTo>
                  <a:pt x="8068" y="2732"/>
                </a:lnTo>
                <a:lnTo>
                  <a:pt x="7554" y="3150"/>
                </a:lnTo>
                <a:lnTo>
                  <a:pt x="7104" y="3600"/>
                </a:lnTo>
                <a:lnTo>
                  <a:pt x="7104" y="3600"/>
                </a:lnTo>
                <a:lnTo>
                  <a:pt x="5432" y="5239"/>
                </a:lnTo>
                <a:lnTo>
                  <a:pt x="5432" y="5239"/>
                </a:lnTo>
                <a:lnTo>
                  <a:pt x="5432" y="5239"/>
                </a:lnTo>
                <a:lnTo>
                  <a:pt x="5304" y="5432"/>
                </a:lnTo>
                <a:lnTo>
                  <a:pt x="5304" y="5432"/>
                </a:lnTo>
                <a:lnTo>
                  <a:pt x="4886" y="6010"/>
                </a:lnTo>
                <a:lnTo>
                  <a:pt x="4468" y="6621"/>
                </a:lnTo>
                <a:lnTo>
                  <a:pt x="4083" y="7264"/>
                </a:lnTo>
                <a:lnTo>
                  <a:pt x="3697" y="7874"/>
                </a:lnTo>
                <a:lnTo>
                  <a:pt x="3343" y="8517"/>
                </a:lnTo>
                <a:lnTo>
                  <a:pt x="2990" y="9192"/>
                </a:lnTo>
                <a:lnTo>
                  <a:pt x="2668" y="9835"/>
                </a:lnTo>
                <a:lnTo>
                  <a:pt x="2379" y="10510"/>
                </a:lnTo>
                <a:lnTo>
                  <a:pt x="2090" y="11185"/>
                </a:lnTo>
                <a:lnTo>
                  <a:pt x="1833" y="11860"/>
                </a:lnTo>
                <a:lnTo>
                  <a:pt x="1576" y="12567"/>
                </a:lnTo>
                <a:lnTo>
                  <a:pt x="1351" y="13274"/>
                </a:lnTo>
                <a:lnTo>
                  <a:pt x="1126" y="13981"/>
                </a:lnTo>
                <a:lnTo>
                  <a:pt x="933" y="14688"/>
                </a:lnTo>
                <a:lnTo>
                  <a:pt x="611" y="16134"/>
                </a:lnTo>
                <a:lnTo>
                  <a:pt x="354" y="17613"/>
                </a:lnTo>
                <a:lnTo>
                  <a:pt x="161" y="19123"/>
                </a:lnTo>
                <a:lnTo>
                  <a:pt x="65" y="20634"/>
                </a:lnTo>
                <a:lnTo>
                  <a:pt x="1" y="22144"/>
                </a:lnTo>
                <a:lnTo>
                  <a:pt x="33" y="23687"/>
                </a:lnTo>
                <a:lnTo>
                  <a:pt x="161" y="25230"/>
                </a:lnTo>
                <a:lnTo>
                  <a:pt x="322" y="26772"/>
                </a:lnTo>
                <a:lnTo>
                  <a:pt x="579" y="28315"/>
                </a:lnTo>
                <a:lnTo>
                  <a:pt x="579" y="28315"/>
                </a:lnTo>
                <a:lnTo>
                  <a:pt x="804" y="29440"/>
                </a:lnTo>
                <a:lnTo>
                  <a:pt x="1061" y="30565"/>
                </a:lnTo>
                <a:lnTo>
                  <a:pt x="1383" y="31690"/>
                </a:lnTo>
                <a:lnTo>
                  <a:pt x="1736" y="32815"/>
                </a:lnTo>
                <a:lnTo>
                  <a:pt x="2122" y="33939"/>
                </a:lnTo>
                <a:lnTo>
                  <a:pt x="2540" y="35032"/>
                </a:lnTo>
                <a:lnTo>
                  <a:pt x="2990" y="36125"/>
                </a:lnTo>
                <a:lnTo>
                  <a:pt x="3504" y="37250"/>
                </a:lnTo>
                <a:lnTo>
                  <a:pt x="4018" y="38310"/>
                </a:lnTo>
                <a:lnTo>
                  <a:pt x="4597" y="39403"/>
                </a:lnTo>
                <a:lnTo>
                  <a:pt x="5207" y="40464"/>
                </a:lnTo>
                <a:lnTo>
                  <a:pt x="5882" y="41492"/>
                </a:lnTo>
                <a:lnTo>
                  <a:pt x="6557" y="42553"/>
                </a:lnTo>
                <a:lnTo>
                  <a:pt x="7296" y="43549"/>
                </a:lnTo>
                <a:lnTo>
                  <a:pt x="8068" y="44578"/>
                </a:lnTo>
                <a:lnTo>
                  <a:pt x="8871" y="45574"/>
                </a:lnTo>
                <a:lnTo>
                  <a:pt x="8871" y="45574"/>
                </a:lnTo>
                <a:lnTo>
                  <a:pt x="8903" y="45606"/>
                </a:lnTo>
                <a:lnTo>
                  <a:pt x="8903" y="45606"/>
                </a:lnTo>
                <a:lnTo>
                  <a:pt x="9611" y="46377"/>
                </a:lnTo>
                <a:lnTo>
                  <a:pt x="10285" y="47149"/>
                </a:lnTo>
                <a:lnTo>
                  <a:pt x="11025" y="47888"/>
                </a:lnTo>
                <a:lnTo>
                  <a:pt x="11732" y="48595"/>
                </a:lnTo>
                <a:lnTo>
                  <a:pt x="12471" y="49302"/>
                </a:lnTo>
                <a:lnTo>
                  <a:pt x="13242" y="49945"/>
                </a:lnTo>
                <a:lnTo>
                  <a:pt x="14014" y="50620"/>
                </a:lnTo>
                <a:lnTo>
                  <a:pt x="14785" y="51231"/>
                </a:lnTo>
                <a:lnTo>
                  <a:pt x="15588" y="51809"/>
                </a:lnTo>
                <a:lnTo>
                  <a:pt x="16392" y="52388"/>
                </a:lnTo>
                <a:lnTo>
                  <a:pt x="17195" y="52934"/>
                </a:lnTo>
                <a:lnTo>
                  <a:pt x="18031" y="53448"/>
                </a:lnTo>
                <a:lnTo>
                  <a:pt x="18867" y="53962"/>
                </a:lnTo>
                <a:lnTo>
                  <a:pt x="19702" y="54444"/>
                </a:lnTo>
                <a:lnTo>
                  <a:pt x="20538" y="54894"/>
                </a:lnTo>
                <a:lnTo>
                  <a:pt x="21406" y="55312"/>
                </a:lnTo>
                <a:lnTo>
                  <a:pt x="22274" y="55698"/>
                </a:lnTo>
                <a:lnTo>
                  <a:pt x="23141" y="56084"/>
                </a:lnTo>
                <a:lnTo>
                  <a:pt x="24009" y="56437"/>
                </a:lnTo>
                <a:lnTo>
                  <a:pt x="24877" y="56759"/>
                </a:lnTo>
                <a:lnTo>
                  <a:pt x="25745" y="57048"/>
                </a:lnTo>
                <a:lnTo>
                  <a:pt x="26644" y="57305"/>
                </a:lnTo>
                <a:lnTo>
                  <a:pt x="27544" y="57562"/>
                </a:lnTo>
                <a:lnTo>
                  <a:pt x="28412" y="57787"/>
                </a:lnTo>
                <a:lnTo>
                  <a:pt x="29312" y="57980"/>
                </a:lnTo>
                <a:lnTo>
                  <a:pt x="30212" y="58141"/>
                </a:lnTo>
                <a:lnTo>
                  <a:pt x="31112" y="58301"/>
                </a:lnTo>
                <a:lnTo>
                  <a:pt x="32012" y="58398"/>
                </a:lnTo>
                <a:lnTo>
                  <a:pt x="32912" y="58494"/>
                </a:lnTo>
                <a:lnTo>
                  <a:pt x="33779" y="58558"/>
                </a:lnTo>
                <a:lnTo>
                  <a:pt x="34679" y="58623"/>
                </a:lnTo>
                <a:lnTo>
                  <a:pt x="35579" y="58623"/>
                </a:lnTo>
                <a:lnTo>
                  <a:pt x="35579" y="58623"/>
                </a:lnTo>
                <a:lnTo>
                  <a:pt x="35740" y="58623"/>
                </a:lnTo>
                <a:lnTo>
                  <a:pt x="35740" y="58623"/>
                </a:lnTo>
                <a:lnTo>
                  <a:pt x="37186" y="57948"/>
                </a:lnTo>
                <a:lnTo>
                  <a:pt x="38633" y="57208"/>
                </a:lnTo>
                <a:lnTo>
                  <a:pt x="40079" y="56373"/>
                </a:lnTo>
                <a:lnTo>
                  <a:pt x="41525" y="55473"/>
                </a:lnTo>
                <a:lnTo>
                  <a:pt x="42971" y="54509"/>
                </a:lnTo>
                <a:lnTo>
                  <a:pt x="44418" y="53448"/>
                </a:lnTo>
                <a:lnTo>
                  <a:pt x="45864" y="52291"/>
                </a:lnTo>
                <a:lnTo>
                  <a:pt x="47342" y="51070"/>
                </a:lnTo>
                <a:lnTo>
                  <a:pt x="47342" y="51070"/>
                </a:lnTo>
                <a:lnTo>
                  <a:pt x="47953" y="50491"/>
                </a:lnTo>
                <a:lnTo>
                  <a:pt x="48532" y="49881"/>
                </a:lnTo>
                <a:lnTo>
                  <a:pt x="49078" y="49206"/>
                </a:lnTo>
                <a:lnTo>
                  <a:pt x="49592" y="48531"/>
                </a:lnTo>
                <a:lnTo>
                  <a:pt x="50042" y="47824"/>
                </a:lnTo>
                <a:lnTo>
                  <a:pt x="50460" y="47085"/>
                </a:lnTo>
                <a:lnTo>
                  <a:pt x="50846" y="46313"/>
                </a:lnTo>
                <a:lnTo>
                  <a:pt x="51199" y="45510"/>
                </a:lnTo>
                <a:lnTo>
                  <a:pt x="51488" y="44674"/>
                </a:lnTo>
                <a:lnTo>
                  <a:pt x="51745" y="43838"/>
                </a:lnTo>
                <a:lnTo>
                  <a:pt x="51970" y="42938"/>
                </a:lnTo>
                <a:lnTo>
                  <a:pt x="52131" y="42039"/>
                </a:lnTo>
                <a:lnTo>
                  <a:pt x="52292" y="41139"/>
                </a:lnTo>
                <a:lnTo>
                  <a:pt x="52388" y="40207"/>
                </a:lnTo>
                <a:lnTo>
                  <a:pt x="52453" y="39242"/>
                </a:lnTo>
                <a:lnTo>
                  <a:pt x="52453" y="38278"/>
                </a:lnTo>
                <a:lnTo>
                  <a:pt x="52453" y="38278"/>
                </a:lnTo>
                <a:lnTo>
                  <a:pt x="52420" y="36993"/>
                </a:lnTo>
                <a:lnTo>
                  <a:pt x="52324" y="35675"/>
                </a:lnTo>
                <a:lnTo>
                  <a:pt x="52163" y="34357"/>
                </a:lnTo>
                <a:lnTo>
                  <a:pt x="51938" y="33007"/>
                </a:lnTo>
                <a:lnTo>
                  <a:pt x="51649" y="31658"/>
                </a:lnTo>
                <a:lnTo>
                  <a:pt x="51296" y="30276"/>
                </a:lnTo>
                <a:lnTo>
                  <a:pt x="50878" y="28894"/>
                </a:lnTo>
                <a:lnTo>
                  <a:pt x="50396" y="27479"/>
                </a:lnTo>
                <a:lnTo>
                  <a:pt x="49817" y="26097"/>
                </a:lnTo>
                <a:lnTo>
                  <a:pt x="49206" y="24683"/>
                </a:lnTo>
                <a:lnTo>
                  <a:pt x="48532" y="23301"/>
                </a:lnTo>
                <a:lnTo>
                  <a:pt x="47792" y="21919"/>
                </a:lnTo>
                <a:lnTo>
                  <a:pt x="46989" y="20505"/>
                </a:lnTo>
                <a:lnTo>
                  <a:pt x="46121" y="19123"/>
                </a:lnTo>
                <a:lnTo>
                  <a:pt x="45221" y="17773"/>
                </a:lnTo>
                <a:lnTo>
                  <a:pt x="44225" y="16423"/>
                </a:lnTo>
                <a:lnTo>
                  <a:pt x="44225" y="16423"/>
                </a:lnTo>
                <a:lnTo>
                  <a:pt x="43389" y="15363"/>
                </a:lnTo>
                <a:lnTo>
                  <a:pt x="42554" y="14334"/>
                </a:lnTo>
                <a:lnTo>
                  <a:pt x="42554" y="14334"/>
                </a:lnTo>
                <a:lnTo>
                  <a:pt x="41461" y="13081"/>
                </a:lnTo>
                <a:lnTo>
                  <a:pt x="40336" y="11892"/>
                </a:lnTo>
                <a:lnTo>
                  <a:pt x="39211" y="10767"/>
                </a:lnTo>
                <a:lnTo>
                  <a:pt x="38022" y="9674"/>
                </a:lnTo>
                <a:lnTo>
                  <a:pt x="36833" y="8646"/>
                </a:lnTo>
                <a:lnTo>
                  <a:pt x="35644" y="7649"/>
                </a:lnTo>
                <a:lnTo>
                  <a:pt x="34390" y="6717"/>
                </a:lnTo>
                <a:lnTo>
                  <a:pt x="33169" y="5849"/>
                </a:lnTo>
                <a:lnTo>
                  <a:pt x="33169" y="5849"/>
                </a:lnTo>
                <a:lnTo>
                  <a:pt x="32365" y="5303"/>
                </a:lnTo>
                <a:lnTo>
                  <a:pt x="31562" y="4821"/>
                </a:lnTo>
                <a:lnTo>
                  <a:pt x="30758" y="4307"/>
                </a:lnTo>
                <a:lnTo>
                  <a:pt x="29923" y="3857"/>
                </a:lnTo>
                <a:lnTo>
                  <a:pt x="29119" y="3439"/>
                </a:lnTo>
                <a:lnTo>
                  <a:pt x="28316" y="3021"/>
                </a:lnTo>
                <a:lnTo>
                  <a:pt x="27512" y="2635"/>
                </a:lnTo>
                <a:lnTo>
                  <a:pt x="26677" y="2282"/>
                </a:lnTo>
                <a:lnTo>
                  <a:pt x="26677" y="2282"/>
                </a:lnTo>
                <a:lnTo>
                  <a:pt x="25809" y="1896"/>
                </a:lnTo>
                <a:lnTo>
                  <a:pt x="24973" y="1575"/>
                </a:lnTo>
                <a:lnTo>
                  <a:pt x="24105" y="1286"/>
                </a:lnTo>
                <a:lnTo>
                  <a:pt x="23270" y="1028"/>
                </a:lnTo>
                <a:lnTo>
                  <a:pt x="22402" y="804"/>
                </a:lnTo>
                <a:lnTo>
                  <a:pt x="21566" y="579"/>
                </a:lnTo>
                <a:lnTo>
                  <a:pt x="20731" y="418"/>
                </a:lnTo>
                <a:lnTo>
                  <a:pt x="19927" y="257"/>
                </a:lnTo>
                <a:lnTo>
                  <a:pt x="19927" y="257"/>
                </a:lnTo>
                <a:lnTo>
                  <a:pt x="19092" y="161"/>
                </a:lnTo>
                <a:lnTo>
                  <a:pt x="18288" y="64"/>
                </a:lnTo>
                <a:lnTo>
                  <a:pt x="17485" y="32"/>
                </a:lnTo>
                <a:lnTo>
                  <a:pt x="1671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1" name="Google Shape;5411;p38"/>
          <p:cNvSpPr/>
          <p:nvPr/>
        </p:nvSpPr>
        <p:spPr>
          <a:xfrm>
            <a:off x="1339289" y="1256670"/>
            <a:ext cx="122848" cy="397989"/>
          </a:xfrm>
          <a:custGeom>
            <a:avLst/>
            <a:gdLst/>
            <a:ahLst/>
            <a:cxnLst/>
            <a:rect l="l" t="t" r="r" b="b"/>
            <a:pathLst>
              <a:path w="26419" h="85589" extrusionOk="0">
                <a:moveTo>
                  <a:pt x="3471" y="0"/>
                </a:moveTo>
                <a:lnTo>
                  <a:pt x="3085" y="1672"/>
                </a:lnTo>
                <a:lnTo>
                  <a:pt x="2732" y="3279"/>
                </a:lnTo>
                <a:lnTo>
                  <a:pt x="2378" y="4918"/>
                </a:lnTo>
                <a:lnTo>
                  <a:pt x="2057" y="6557"/>
                </a:lnTo>
                <a:lnTo>
                  <a:pt x="1768" y="8164"/>
                </a:lnTo>
                <a:lnTo>
                  <a:pt x="1479" y="9771"/>
                </a:lnTo>
                <a:lnTo>
                  <a:pt x="1254" y="11378"/>
                </a:lnTo>
                <a:lnTo>
                  <a:pt x="1029" y="12985"/>
                </a:lnTo>
                <a:lnTo>
                  <a:pt x="804" y="14560"/>
                </a:lnTo>
                <a:lnTo>
                  <a:pt x="643" y="16135"/>
                </a:lnTo>
                <a:lnTo>
                  <a:pt x="482" y="17709"/>
                </a:lnTo>
                <a:lnTo>
                  <a:pt x="354" y="19284"/>
                </a:lnTo>
                <a:lnTo>
                  <a:pt x="225" y="20827"/>
                </a:lnTo>
                <a:lnTo>
                  <a:pt x="129" y="22370"/>
                </a:lnTo>
                <a:lnTo>
                  <a:pt x="64" y="23912"/>
                </a:lnTo>
                <a:lnTo>
                  <a:pt x="32" y="25455"/>
                </a:lnTo>
                <a:lnTo>
                  <a:pt x="0" y="26966"/>
                </a:lnTo>
                <a:lnTo>
                  <a:pt x="0" y="28476"/>
                </a:lnTo>
                <a:lnTo>
                  <a:pt x="0" y="29987"/>
                </a:lnTo>
                <a:lnTo>
                  <a:pt x="32" y="31497"/>
                </a:lnTo>
                <a:lnTo>
                  <a:pt x="64" y="32976"/>
                </a:lnTo>
                <a:lnTo>
                  <a:pt x="161" y="34454"/>
                </a:lnTo>
                <a:lnTo>
                  <a:pt x="354" y="37379"/>
                </a:lnTo>
                <a:lnTo>
                  <a:pt x="611" y="40271"/>
                </a:lnTo>
                <a:lnTo>
                  <a:pt x="932" y="43100"/>
                </a:lnTo>
                <a:lnTo>
                  <a:pt x="1350" y="45896"/>
                </a:lnTo>
                <a:lnTo>
                  <a:pt x="1800" y="48660"/>
                </a:lnTo>
                <a:lnTo>
                  <a:pt x="2314" y="51359"/>
                </a:lnTo>
                <a:lnTo>
                  <a:pt x="2893" y="54027"/>
                </a:lnTo>
                <a:lnTo>
                  <a:pt x="3535" y="56630"/>
                </a:lnTo>
                <a:lnTo>
                  <a:pt x="4243" y="59202"/>
                </a:lnTo>
                <a:lnTo>
                  <a:pt x="4982" y="61708"/>
                </a:lnTo>
                <a:lnTo>
                  <a:pt x="5753" y="64183"/>
                </a:lnTo>
                <a:lnTo>
                  <a:pt x="6589" y="66594"/>
                </a:lnTo>
                <a:lnTo>
                  <a:pt x="7489" y="68940"/>
                </a:lnTo>
                <a:lnTo>
                  <a:pt x="8389" y="71222"/>
                </a:lnTo>
                <a:lnTo>
                  <a:pt x="9353" y="73472"/>
                </a:lnTo>
                <a:lnTo>
                  <a:pt x="10349" y="75657"/>
                </a:lnTo>
                <a:lnTo>
                  <a:pt x="11345" y="77746"/>
                </a:lnTo>
                <a:lnTo>
                  <a:pt x="12406" y="79803"/>
                </a:lnTo>
                <a:lnTo>
                  <a:pt x="13499" y="81796"/>
                </a:lnTo>
                <a:lnTo>
                  <a:pt x="14591" y="83724"/>
                </a:lnTo>
                <a:lnTo>
                  <a:pt x="15716" y="85588"/>
                </a:lnTo>
                <a:lnTo>
                  <a:pt x="16134" y="84720"/>
                </a:lnTo>
                <a:lnTo>
                  <a:pt x="16616" y="83853"/>
                </a:lnTo>
                <a:lnTo>
                  <a:pt x="17098" y="82953"/>
                </a:lnTo>
                <a:lnTo>
                  <a:pt x="17613" y="82085"/>
                </a:lnTo>
                <a:lnTo>
                  <a:pt x="18159" y="81185"/>
                </a:lnTo>
                <a:lnTo>
                  <a:pt x="18737" y="80285"/>
                </a:lnTo>
                <a:lnTo>
                  <a:pt x="19380" y="79353"/>
                </a:lnTo>
                <a:lnTo>
                  <a:pt x="20023" y="78453"/>
                </a:lnTo>
                <a:lnTo>
                  <a:pt x="20698" y="77521"/>
                </a:lnTo>
                <a:lnTo>
                  <a:pt x="21405" y="76621"/>
                </a:lnTo>
                <a:lnTo>
                  <a:pt x="22176" y="75689"/>
                </a:lnTo>
                <a:lnTo>
                  <a:pt x="22948" y="74725"/>
                </a:lnTo>
                <a:lnTo>
                  <a:pt x="23751" y="73793"/>
                </a:lnTo>
                <a:lnTo>
                  <a:pt x="24619" y="72861"/>
                </a:lnTo>
                <a:lnTo>
                  <a:pt x="25487" y="71897"/>
                </a:lnTo>
                <a:lnTo>
                  <a:pt x="26419" y="70932"/>
                </a:lnTo>
                <a:lnTo>
                  <a:pt x="24490" y="67076"/>
                </a:lnTo>
                <a:lnTo>
                  <a:pt x="22626" y="63155"/>
                </a:lnTo>
                <a:lnTo>
                  <a:pt x="21726" y="61162"/>
                </a:lnTo>
                <a:lnTo>
                  <a:pt x="20859" y="59202"/>
                </a:lnTo>
                <a:lnTo>
                  <a:pt x="19991" y="57273"/>
                </a:lnTo>
                <a:lnTo>
                  <a:pt x="19187" y="55313"/>
                </a:lnTo>
                <a:lnTo>
                  <a:pt x="18416" y="53416"/>
                </a:lnTo>
                <a:lnTo>
                  <a:pt x="17677" y="51520"/>
                </a:lnTo>
                <a:lnTo>
                  <a:pt x="16970" y="49656"/>
                </a:lnTo>
                <a:lnTo>
                  <a:pt x="16359" y="47824"/>
                </a:lnTo>
                <a:lnTo>
                  <a:pt x="15781" y="46024"/>
                </a:lnTo>
                <a:lnTo>
                  <a:pt x="15266" y="44289"/>
                </a:lnTo>
                <a:lnTo>
                  <a:pt x="14816" y="42585"/>
                </a:lnTo>
                <a:lnTo>
                  <a:pt x="14463" y="40978"/>
                </a:lnTo>
                <a:lnTo>
                  <a:pt x="14270" y="39982"/>
                </a:lnTo>
                <a:lnTo>
                  <a:pt x="14109" y="38954"/>
                </a:lnTo>
                <a:lnTo>
                  <a:pt x="13981" y="37925"/>
                </a:lnTo>
                <a:lnTo>
                  <a:pt x="13852" y="36865"/>
                </a:lnTo>
                <a:lnTo>
                  <a:pt x="13788" y="35772"/>
                </a:lnTo>
                <a:lnTo>
                  <a:pt x="13724" y="34647"/>
                </a:lnTo>
                <a:lnTo>
                  <a:pt x="13692" y="33522"/>
                </a:lnTo>
                <a:lnTo>
                  <a:pt x="13692" y="32397"/>
                </a:lnTo>
                <a:lnTo>
                  <a:pt x="13724" y="30565"/>
                </a:lnTo>
                <a:lnTo>
                  <a:pt x="13788" y="28733"/>
                </a:lnTo>
                <a:lnTo>
                  <a:pt x="13884" y="26837"/>
                </a:lnTo>
                <a:lnTo>
                  <a:pt x="14045" y="24941"/>
                </a:lnTo>
                <a:lnTo>
                  <a:pt x="14238" y="23045"/>
                </a:lnTo>
                <a:lnTo>
                  <a:pt x="14463" y="21116"/>
                </a:lnTo>
                <a:lnTo>
                  <a:pt x="14720" y="19188"/>
                </a:lnTo>
                <a:lnTo>
                  <a:pt x="15009" y="17227"/>
                </a:lnTo>
                <a:lnTo>
                  <a:pt x="15620" y="13403"/>
                </a:lnTo>
                <a:lnTo>
                  <a:pt x="16263" y="9642"/>
                </a:lnTo>
                <a:lnTo>
                  <a:pt x="16970" y="5978"/>
                </a:lnTo>
                <a:lnTo>
                  <a:pt x="17613" y="2475"/>
                </a:lnTo>
                <a:lnTo>
                  <a:pt x="16456" y="2475"/>
                </a:lnTo>
                <a:lnTo>
                  <a:pt x="15491" y="2443"/>
                </a:lnTo>
                <a:lnTo>
                  <a:pt x="14495" y="2379"/>
                </a:lnTo>
                <a:lnTo>
                  <a:pt x="13563" y="2314"/>
                </a:lnTo>
                <a:lnTo>
                  <a:pt x="12599" y="2218"/>
                </a:lnTo>
                <a:lnTo>
                  <a:pt x="11699" y="2122"/>
                </a:lnTo>
                <a:lnTo>
                  <a:pt x="10767" y="1961"/>
                </a:lnTo>
                <a:lnTo>
                  <a:pt x="9867" y="1832"/>
                </a:lnTo>
                <a:lnTo>
                  <a:pt x="9031" y="1672"/>
                </a:lnTo>
                <a:lnTo>
                  <a:pt x="8196" y="1479"/>
                </a:lnTo>
                <a:lnTo>
                  <a:pt x="7360" y="1286"/>
                </a:lnTo>
                <a:lnTo>
                  <a:pt x="6557" y="1061"/>
                </a:lnTo>
                <a:lnTo>
                  <a:pt x="5785" y="804"/>
                </a:lnTo>
                <a:lnTo>
                  <a:pt x="4982" y="579"/>
                </a:lnTo>
                <a:lnTo>
                  <a:pt x="4243" y="290"/>
                </a:lnTo>
                <a:lnTo>
                  <a:pt x="3471" y="0"/>
                </a:lnTo>
                <a:close/>
              </a:path>
            </a:pathLst>
          </a:custGeom>
          <a:solidFill>
            <a:srgbClr val="55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2" name="Google Shape;5412;p38"/>
          <p:cNvSpPr/>
          <p:nvPr/>
        </p:nvSpPr>
        <p:spPr>
          <a:xfrm>
            <a:off x="1339289" y="1256670"/>
            <a:ext cx="122848" cy="397989"/>
          </a:xfrm>
          <a:custGeom>
            <a:avLst/>
            <a:gdLst/>
            <a:ahLst/>
            <a:cxnLst/>
            <a:rect l="l" t="t" r="r" b="b"/>
            <a:pathLst>
              <a:path w="26419" h="85589" fill="none" extrusionOk="0">
                <a:moveTo>
                  <a:pt x="3471" y="0"/>
                </a:moveTo>
                <a:lnTo>
                  <a:pt x="3471" y="0"/>
                </a:lnTo>
                <a:lnTo>
                  <a:pt x="3085" y="1672"/>
                </a:lnTo>
                <a:lnTo>
                  <a:pt x="2732" y="3279"/>
                </a:lnTo>
                <a:lnTo>
                  <a:pt x="2378" y="4918"/>
                </a:lnTo>
                <a:lnTo>
                  <a:pt x="2057" y="6557"/>
                </a:lnTo>
                <a:lnTo>
                  <a:pt x="1768" y="8164"/>
                </a:lnTo>
                <a:lnTo>
                  <a:pt x="1479" y="9771"/>
                </a:lnTo>
                <a:lnTo>
                  <a:pt x="1254" y="11378"/>
                </a:lnTo>
                <a:lnTo>
                  <a:pt x="1029" y="12985"/>
                </a:lnTo>
                <a:lnTo>
                  <a:pt x="804" y="14560"/>
                </a:lnTo>
                <a:lnTo>
                  <a:pt x="643" y="16135"/>
                </a:lnTo>
                <a:lnTo>
                  <a:pt x="482" y="17709"/>
                </a:lnTo>
                <a:lnTo>
                  <a:pt x="354" y="19284"/>
                </a:lnTo>
                <a:lnTo>
                  <a:pt x="225" y="20827"/>
                </a:lnTo>
                <a:lnTo>
                  <a:pt x="129" y="22370"/>
                </a:lnTo>
                <a:lnTo>
                  <a:pt x="64" y="23912"/>
                </a:lnTo>
                <a:lnTo>
                  <a:pt x="32" y="25455"/>
                </a:lnTo>
                <a:lnTo>
                  <a:pt x="0" y="26966"/>
                </a:lnTo>
                <a:lnTo>
                  <a:pt x="0" y="28476"/>
                </a:lnTo>
                <a:lnTo>
                  <a:pt x="0" y="29987"/>
                </a:lnTo>
                <a:lnTo>
                  <a:pt x="32" y="31497"/>
                </a:lnTo>
                <a:lnTo>
                  <a:pt x="64" y="32976"/>
                </a:lnTo>
                <a:lnTo>
                  <a:pt x="161" y="34454"/>
                </a:lnTo>
                <a:lnTo>
                  <a:pt x="354" y="37379"/>
                </a:lnTo>
                <a:lnTo>
                  <a:pt x="611" y="40271"/>
                </a:lnTo>
                <a:lnTo>
                  <a:pt x="932" y="43100"/>
                </a:lnTo>
                <a:lnTo>
                  <a:pt x="1350" y="45896"/>
                </a:lnTo>
                <a:lnTo>
                  <a:pt x="1800" y="48660"/>
                </a:lnTo>
                <a:lnTo>
                  <a:pt x="2314" y="51359"/>
                </a:lnTo>
                <a:lnTo>
                  <a:pt x="2893" y="54027"/>
                </a:lnTo>
                <a:lnTo>
                  <a:pt x="3535" y="56630"/>
                </a:lnTo>
                <a:lnTo>
                  <a:pt x="4243" y="59202"/>
                </a:lnTo>
                <a:lnTo>
                  <a:pt x="4982" y="61708"/>
                </a:lnTo>
                <a:lnTo>
                  <a:pt x="5753" y="64183"/>
                </a:lnTo>
                <a:lnTo>
                  <a:pt x="6589" y="66594"/>
                </a:lnTo>
                <a:lnTo>
                  <a:pt x="7489" y="68940"/>
                </a:lnTo>
                <a:lnTo>
                  <a:pt x="8389" y="71222"/>
                </a:lnTo>
                <a:lnTo>
                  <a:pt x="9353" y="73472"/>
                </a:lnTo>
                <a:lnTo>
                  <a:pt x="10349" y="75657"/>
                </a:lnTo>
                <a:lnTo>
                  <a:pt x="11345" y="77746"/>
                </a:lnTo>
                <a:lnTo>
                  <a:pt x="12406" y="79803"/>
                </a:lnTo>
                <a:lnTo>
                  <a:pt x="13499" y="81796"/>
                </a:lnTo>
                <a:lnTo>
                  <a:pt x="14591" y="83724"/>
                </a:lnTo>
                <a:lnTo>
                  <a:pt x="15716" y="85588"/>
                </a:lnTo>
                <a:lnTo>
                  <a:pt x="15716" y="85588"/>
                </a:lnTo>
                <a:lnTo>
                  <a:pt x="15716" y="85588"/>
                </a:lnTo>
                <a:lnTo>
                  <a:pt x="15716" y="85588"/>
                </a:lnTo>
                <a:lnTo>
                  <a:pt x="16134" y="84720"/>
                </a:lnTo>
                <a:lnTo>
                  <a:pt x="16616" y="83853"/>
                </a:lnTo>
                <a:lnTo>
                  <a:pt x="17098" y="82953"/>
                </a:lnTo>
                <a:lnTo>
                  <a:pt x="17613" y="82085"/>
                </a:lnTo>
                <a:lnTo>
                  <a:pt x="18159" y="81185"/>
                </a:lnTo>
                <a:lnTo>
                  <a:pt x="18737" y="80285"/>
                </a:lnTo>
                <a:lnTo>
                  <a:pt x="19380" y="79353"/>
                </a:lnTo>
                <a:lnTo>
                  <a:pt x="20023" y="78453"/>
                </a:lnTo>
                <a:lnTo>
                  <a:pt x="20698" y="77521"/>
                </a:lnTo>
                <a:lnTo>
                  <a:pt x="21405" y="76621"/>
                </a:lnTo>
                <a:lnTo>
                  <a:pt x="22176" y="75689"/>
                </a:lnTo>
                <a:lnTo>
                  <a:pt x="22948" y="74725"/>
                </a:lnTo>
                <a:lnTo>
                  <a:pt x="23751" y="73793"/>
                </a:lnTo>
                <a:lnTo>
                  <a:pt x="24619" y="72861"/>
                </a:lnTo>
                <a:lnTo>
                  <a:pt x="25487" y="71897"/>
                </a:lnTo>
                <a:lnTo>
                  <a:pt x="26419" y="70932"/>
                </a:lnTo>
                <a:lnTo>
                  <a:pt x="26419" y="70932"/>
                </a:lnTo>
                <a:lnTo>
                  <a:pt x="24490" y="67076"/>
                </a:lnTo>
                <a:lnTo>
                  <a:pt x="22626" y="63155"/>
                </a:lnTo>
                <a:lnTo>
                  <a:pt x="21726" y="61162"/>
                </a:lnTo>
                <a:lnTo>
                  <a:pt x="20859" y="59202"/>
                </a:lnTo>
                <a:lnTo>
                  <a:pt x="19991" y="57273"/>
                </a:lnTo>
                <a:lnTo>
                  <a:pt x="19187" y="55313"/>
                </a:lnTo>
                <a:lnTo>
                  <a:pt x="18416" y="53416"/>
                </a:lnTo>
                <a:lnTo>
                  <a:pt x="17677" y="51520"/>
                </a:lnTo>
                <a:lnTo>
                  <a:pt x="16970" y="49656"/>
                </a:lnTo>
                <a:lnTo>
                  <a:pt x="16359" y="47824"/>
                </a:lnTo>
                <a:lnTo>
                  <a:pt x="15781" y="46024"/>
                </a:lnTo>
                <a:lnTo>
                  <a:pt x="15266" y="44289"/>
                </a:lnTo>
                <a:lnTo>
                  <a:pt x="14816" y="42585"/>
                </a:lnTo>
                <a:lnTo>
                  <a:pt x="14463" y="40978"/>
                </a:lnTo>
                <a:lnTo>
                  <a:pt x="14463" y="40978"/>
                </a:lnTo>
                <a:lnTo>
                  <a:pt x="14270" y="39982"/>
                </a:lnTo>
                <a:lnTo>
                  <a:pt x="14109" y="38954"/>
                </a:lnTo>
                <a:lnTo>
                  <a:pt x="13981" y="37925"/>
                </a:lnTo>
                <a:lnTo>
                  <a:pt x="13852" y="36865"/>
                </a:lnTo>
                <a:lnTo>
                  <a:pt x="13788" y="35772"/>
                </a:lnTo>
                <a:lnTo>
                  <a:pt x="13724" y="34647"/>
                </a:lnTo>
                <a:lnTo>
                  <a:pt x="13692" y="33522"/>
                </a:lnTo>
                <a:lnTo>
                  <a:pt x="13692" y="32397"/>
                </a:lnTo>
                <a:lnTo>
                  <a:pt x="13692" y="32397"/>
                </a:lnTo>
                <a:lnTo>
                  <a:pt x="13724" y="30565"/>
                </a:lnTo>
                <a:lnTo>
                  <a:pt x="13788" y="28733"/>
                </a:lnTo>
                <a:lnTo>
                  <a:pt x="13884" y="26837"/>
                </a:lnTo>
                <a:lnTo>
                  <a:pt x="14045" y="24941"/>
                </a:lnTo>
                <a:lnTo>
                  <a:pt x="14238" y="23045"/>
                </a:lnTo>
                <a:lnTo>
                  <a:pt x="14463" y="21116"/>
                </a:lnTo>
                <a:lnTo>
                  <a:pt x="14720" y="19188"/>
                </a:lnTo>
                <a:lnTo>
                  <a:pt x="15009" y="17227"/>
                </a:lnTo>
                <a:lnTo>
                  <a:pt x="15620" y="13403"/>
                </a:lnTo>
                <a:lnTo>
                  <a:pt x="16263" y="9642"/>
                </a:lnTo>
                <a:lnTo>
                  <a:pt x="16970" y="5978"/>
                </a:lnTo>
                <a:lnTo>
                  <a:pt x="17613" y="2475"/>
                </a:lnTo>
                <a:lnTo>
                  <a:pt x="17613" y="2475"/>
                </a:lnTo>
                <a:lnTo>
                  <a:pt x="17452" y="2475"/>
                </a:lnTo>
                <a:lnTo>
                  <a:pt x="17452" y="2475"/>
                </a:lnTo>
                <a:lnTo>
                  <a:pt x="16456" y="2475"/>
                </a:lnTo>
                <a:lnTo>
                  <a:pt x="15491" y="2443"/>
                </a:lnTo>
                <a:lnTo>
                  <a:pt x="14495" y="2379"/>
                </a:lnTo>
                <a:lnTo>
                  <a:pt x="13563" y="2314"/>
                </a:lnTo>
                <a:lnTo>
                  <a:pt x="12599" y="2218"/>
                </a:lnTo>
                <a:lnTo>
                  <a:pt x="11699" y="2122"/>
                </a:lnTo>
                <a:lnTo>
                  <a:pt x="10767" y="1961"/>
                </a:lnTo>
                <a:lnTo>
                  <a:pt x="9867" y="1832"/>
                </a:lnTo>
                <a:lnTo>
                  <a:pt x="9867" y="1832"/>
                </a:lnTo>
                <a:lnTo>
                  <a:pt x="9031" y="1672"/>
                </a:lnTo>
                <a:lnTo>
                  <a:pt x="8196" y="1479"/>
                </a:lnTo>
                <a:lnTo>
                  <a:pt x="7360" y="1286"/>
                </a:lnTo>
                <a:lnTo>
                  <a:pt x="6557" y="1061"/>
                </a:lnTo>
                <a:lnTo>
                  <a:pt x="5785" y="804"/>
                </a:lnTo>
                <a:lnTo>
                  <a:pt x="4982" y="579"/>
                </a:lnTo>
                <a:lnTo>
                  <a:pt x="4243" y="290"/>
                </a:lnTo>
                <a:lnTo>
                  <a:pt x="347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4" name="Google Shape;5414;p38"/>
          <p:cNvSpPr/>
          <p:nvPr/>
        </p:nvSpPr>
        <p:spPr>
          <a:xfrm>
            <a:off x="494479" y="1303359"/>
            <a:ext cx="680313" cy="481108"/>
          </a:xfrm>
          <a:custGeom>
            <a:avLst/>
            <a:gdLst/>
            <a:ahLst/>
            <a:cxnLst/>
            <a:rect l="l" t="t" r="r" b="b"/>
            <a:pathLst>
              <a:path w="174551" h="123361" fill="none" extrusionOk="0">
                <a:moveTo>
                  <a:pt x="170279" y="123360"/>
                </a:moveTo>
                <a:lnTo>
                  <a:pt x="4238" y="123360"/>
                </a:lnTo>
                <a:lnTo>
                  <a:pt x="4238" y="123360"/>
                </a:lnTo>
                <a:lnTo>
                  <a:pt x="3824" y="123360"/>
                </a:lnTo>
                <a:lnTo>
                  <a:pt x="3377" y="123291"/>
                </a:lnTo>
                <a:lnTo>
                  <a:pt x="2998" y="123188"/>
                </a:lnTo>
                <a:lnTo>
                  <a:pt x="2584" y="123050"/>
                </a:lnTo>
                <a:lnTo>
                  <a:pt x="2205" y="122878"/>
                </a:lnTo>
                <a:lnTo>
                  <a:pt x="1861" y="122637"/>
                </a:lnTo>
                <a:lnTo>
                  <a:pt x="1551" y="122396"/>
                </a:lnTo>
                <a:lnTo>
                  <a:pt x="1241" y="122120"/>
                </a:lnTo>
                <a:lnTo>
                  <a:pt x="965" y="121810"/>
                </a:lnTo>
                <a:lnTo>
                  <a:pt x="724" y="121500"/>
                </a:lnTo>
                <a:lnTo>
                  <a:pt x="517" y="121156"/>
                </a:lnTo>
                <a:lnTo>
                  <a:pt x="311" y="120777"/>
                </a:lnTo>
                <a:lnTo>
                  <a:pt x="173" y="120398"/>
                </a:lnTo>
                <a:lnTo>
                  <a:pt x="70" y="119984"/>
                </a:lnTo>
                <a:lnTo>
                  <a:pt x="1" y="119537"/>
                </a:lnTo>
                <a:lnTo>
                  <a:pt x="1" y="119123"/>
                </a:lnTo>
                <a:lnTo>
                  <a:pt x="1" y="23701"/>
                </a:lnTo>
                <a:lnTo>
                  <a:pt x="1" y="23701"/>
                </a:lnTo>
                <a:lnTo>
                  <a:pt x="931" y="22116"/>
                </a:lnTo>
                <a:lnTo>
                  <a:pt x="1895" y="20532"/>
                </a:lnTo>
                <a:lnTo>
                  <a:pt x="2860" y="18947"/>
                </a:lnTo>
                <a:lnTo>
                  <a:pt x="3893" y="17397"/>
                </a:lnTo>
                <a:lnTo>
                  <a:pt x="4927" y="15847"/>
                </a:lnTo>
                <a:lnTo>
                  <a:pt x="6029" y="14331"/>
                </a:lnTo>
                <a:lnTo>
                  <a:pt x="7131" y="12815"/>
                </a:lnTo>
                <a:lnTo>
                  <a:pt x="8268" y="11334"/>
                </a:lnTo>
                <a:lnTo>
                  <a:pt x="9405" y="9853"/>
                </a:lnTo>
                <a:lnTo>
                  <a:pt x="10611" y="8406"/>
                </a:lnTo>
                <a:lnTo>
                  <a:pt x="11851" y="6959"/>
                </a:lnTo>
                <a:lnTo>
                  <a:pt x="13091" y="5512"/>
                </a:lnTo>
                <a:lnTo>
                  <a:pt x="14366" y="4134"/>
                </a:lnTo>
                <a:lnTo>
                  <a:pt x="15675" y="2722"/>
                </a:lnTo>
                <a:lnTo>
                  <a:pt x="17018" y="1344"/>
                </a:lnTo>
                <a:lnTo>
                  <a:pt x="18362" y="0"/>
                </a:lnTo>
                <a:lnTo>
                  <a:pt x="170279" y="0"/>
                </a:lnTo>
                <a:lnTo>
                  <a:pt x="170279" y="0"/>
                </a:lnTo>
                <a:lnTo>
                  <a:pt x="170727" y="0"/>
                </a:lnTo>
                <a:lnTo>
                  <a:pt x="171140" y="69"/>
                </a:lnTo>
                <a:lnTo>
                  <a:pt x="171553" y="173"/>
                </a:lnTo>
                <a:lnTo>
                  <a:pt x="171932" y="310"/>
                </a:lnTo>
                <a:lnTo>
                  <a:pt x="172311" y="517"/>
                </a:lnTo>
                <a:lnTo>
                  <a:pt x="172656" y="724"/>
                </a:lnTo>
                <a:lnTo>
                  <a:pt x="173000" y="965"/>
                </a:lnTo>
                <a:lnTo>
                  <a:pt x="173310" y="1241"/>
                </a:lnTo>
                <a:lnTo>
                  <a:pt x="173586" y="1551"/>
                </a:lnTo>
                <a:lnTo>
                  <a:pt x="173827" y="1861"/>
                </a:lnTo>
                <a:lnTo>
                  <a:pt x="174034" y="2205"/>
                </a:lnTo>
                <a:lnTo>
                  <a:pt x="174206" y="2584"/>
                </a:lnTo>
                <a:lnTo>
                  <a:pt x="174344" y="2997"/>
                </a:lnTo>
                <a:lnTo>
                  <a:pt x="174447" y="3376"/>
                </a:lnTo>
                <a:lnTo>
                  <a:pt x="174516" y="3824"/>
                </a:lnTo>
                <a:lnTo>
                  <a:pt x="174550" y="4238"/>
                </a:lnTo>
                <a:lnTo>
                  <a:pt x="174550" y="119123"/>
                </a:lnTo>
                <a:lnTo>
                  <a:pt x="174550" y="119123"/>
                </a:lnTo>
                <a:lnTo>
                  <a:pt x="174516" y="119537"/>
                </a:lnTo>
                <a:lnTo>
                  <a:pt x="174447" y="119984"/>
                </a:lnTo>
                <a:lnTo>
                  <a:pt x="174344" y="120398"/>
                </a:lnTo>
                <a:lnTo>
                  <a:pt x="174206" y="120777"/>
                </a:lnTo>
                <a:lnTo>
                  <a:pt x="174034" y="121156"/>
                </a:lnTo>
                <a:lnTo>
                  <a:pt x="173827" y="121500"/>
                </a:lnTo>
                <a:lnTo>
                  <a:pt x="173586" y="121810"/>
                </a:lnTo>
                <a:lnTo>
                  <a:pt x="173310" y="122120"/>
                </a:lnTo>
                <a:lnTo>
                  <a:pt x="173000" y="122396"/>
                </a:lnTo>
                <a:lnTo>
                  <a:pt x="172656" y="122637"/>
                </a:lnTo>
                <a:lnTo>
                  <a:pt x="172311" y="122878"/>
                </a:lnTo>
                <a:lnTo>
                  <a:pt x="171932" y="123050"/>
                </a:lnTo>
                <a:lnTo>
                  <a:pt x="171553" y="123188"/>
                </a:lnTo>
                <a:lnTo>
                  <a:pt x="171140" y="123291"/>
                </a:lnTo>
                <a:lnTo>
                  <a:pt x="170727" y="123360"/>
                </a:lnTo>
                <a:lnTo>
                  <a:pt x="170279" y="12336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8" name="Google Shape;5418;p38"/>
          <p:cNvSpPr/>
          <p:nvPr/>
        </p:nvSpPr>
        <p:spPr>
          <a:xfrm>
            <a:off x="636222" y="1850829"/>
            <a:ext cx="745697" cy="40041"/>
          </a:xfrm>
          <a:custGeom>
            <a:avLst/>
            <a:gdLst/>
            <a:ahLst/>
            <a:cxnLst/>
            <a:rect l="l" t="t" r="r" b="b"/>
            <a:pathLst>
              <a:path w="191327" h="10267" fill="none" extrusionOk="0">
                <a:moveTo>
                  <a:pt x="1" y="139"/>
                </a:moveTo>
                <a:lnTo>
                  <a:pt x="1" y="139"/>
                </a:lnTo>
                <a:lnTo>
                  <a:pt x="26182" y="70"/>
                </a:lnTo>
                <a:lnTo>
                  <a:pt x="56255" y="1"/>
                </a:lnTo>
                <a:lnTo>
                  <a:pt x="87948" y="1"/>
                </a:lnTo>
                <a:lnTo>
                  <a:pt x="118985" y="35"/>
                </a:lnTo>
                <a:lnTo>
                  <a:pt x="133523" y="70"/>
                </a:lnTo>
                <a:lnTo>
                  <a:pt x="147095" y="139"/>
                </a:lnTo>
                <a:lnTo>
                  <a:pt x="159324" y="242"/>
                </a:lnTo>
                <a:lnTo>
                  <a:pt x="169969" y="380"/>
                </a:lnTo>
                <a:lnTo>
                  <a:pt x="178788" y="552"/>
                </a:lnTo>
                <a:lnTo>
                  <a:pt x="182370" y="655"/>
                </a:lnTo>
                <a:lnTo>
                  <a:pt x="185436" y="724"/>
                </a:lnTo>
                <a:lnTo>
                  <a:pt x="187848" y="862"/>
                </a:lnTo>
                <a:lnTo>
                  <a:pt x="189639" y="965"/>
                </a:lnTo>
                <a:lnTo>
                  <a:pt x="190259" y="1034"/>
                </a:lnTo>
                <a:lnTo>
                  <a:pt x="190741" y="1103"/>
                </a:lnTo>
                <a:lnTo>
                  <a:pt x="191017" y="1172"/>
                </a:lnTo>
                <a:lnTo>
                  <a:pt x="191086" y="1207"/>
                </a:lnTo>
                <a:lnTo>
                  <a:pt x="191120" y="1241"/>
                </a:lnTo>
                <a:lnTo>
                  <a:pt x="191120" y="1241"/>
                </a:lnTo>
                <a:lnTo>
                  <a:pt x="191224" y="2240"/>
                </a:lnTo>
                <a:lnTo>
                  <a:pt x="191293" y="2826"/>
                </a:lnTo>
                <a:lnTo>
                  <a:pt x="191327" y="3515"/>
                </a:lnTo>
                <a:lnTo>
                  <a:pt x="191327" y="4204"/>
                </a:lnTo>
                <a:lnTo>
                  <a:pt x="191293" y="4962"/>
                </a:lnTo>
                <a:lnTo>
                  <a:pt x="191224" y="5685"/>
                </a:lnTo>
                <a:lnTo>
                  <a:pt x="191086" y="6443"/>
                </a:lnTo>
                <a:lnTo>
                  <a:pt x="190983" y="6787"/>
                </a:lnTo>
                <a:lnTo>
                  <a:pt x="190845" y="7166"/>
                </a:lnTo>
                <a:lnTo>
                  <a:pt x="190707" y="7511"/>
                </a:lnTo>
                <a:lnTo>
                  <a:pt x="190535" y="7821"/>
                </a:lnTo>
                <a:lnTo>
                  <a:pt x="190328" y="8165"/>
                </a:lnTo>
                <a:lnTo>
                  <a:pt x="190087" y="8475"/>
                </a:lnTo>
                <a:lnTo>
                  <a:pt x="189846" y="8751"/>
                </a:lnTo>
                <a:lnTo>
                  <a:pt x="189570" y="9026"/>
                </a:lnTo>
                <a:lnTo>
                  <a:pt x="189260" y="9268"/>
                </a:lnTo>
                <a:lnTo>
                  <a:pt x="188916" y="9509"/>
                </a:lnTo>
                <a:lnTo>
                  <a:pt x="188502" y="9681"/>
                </a:lnTo>
                <a:lnTo>
                  <a:pt x="188089" y="9853"/>
                </a:lnTo>
                <a:lnTo>
                  <a:pt x="187641" y="9991"/>
                </a:lnTo>
                <a:lnTo>
                  <a:pt x="187159" y="10129"/>
                </a:lnTo>
                <a:lnTo>
                  <a:pt x="186608" y="10198"/>
                </a:lnTo>
                <a:lnTo>
                  <a:pt x="186022" y="10232"/>
                </a:lnTo>
                <a:lnTo>
                  <a:pt x="186022" y="10232"/>
                </a:lnTo>
                <a:lnTo>
                  <a:pt x="183886" y="10267"/>
                </a:lnTo>
                <a:lnTo>
                  <a:pt x="179511" y="10267"/>
                </a:lnTo>
                <a:lnTo>
                  <a:pt x="164802" y="10267"/>
                </a:lnTo>
                <a:lnTo>
                  <a:pt x="118262" y="10198"/>
                </a:lnTo>
                <a:lnTo>
                  <a:pt x="61319" y="10060"/>
                </a:lnTo>
                <a:lnTo>
                  <a:pt x="8820" y="9922"/>
                </a:lnTo>
                <a:lnTo>
                  <a:pt x="8820" y="9922"/>
                </a:lnTo>
                <a:lnTo>
                  <a:pt x="7717" y="8820"/>
                </a:lnTo>
                <a:lnTo>
                  <a:pt x="6649" y="7648"/>
                </a:lnTo>
                <a:lnTo>
                  <a:pt x="5547" y="6477"/>
                </a:lnTo>
                <a:lnTo>
                  <a:pt x="4445" y="5272"/>
                </a:lnTo>
                <a:lnTo>
                  <a:pt x="2240" y="2757"/>
                </a:lnTo>
                <a:lnTo>
                  <a:pt x="1" y="13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0" name="Google Shape;5420;p38"/>
          <p:cNvSpPr/>
          <p:nvPr/>
        </p:nvSpPr>
        <p:spPr>
          <a:xfrm>
            <a:off x="482128" y="1767669"/>
            <a:ext cx="792822" cy="88003"/>
          </a:xfrm>
          <a:custGeom>
            <a:avLst/>
            <a:gdLst/>
            <a:ahLst/>
            <a:cxnLst/>
            <a:rect l="l" t="t" r="r" b="b"/>
            <a:pathLst>
              <a:path w="203418" h="22565" fill="none" extrusionOk="0">
                <a:moveTo>
                  <a:pt x="0" y="1861"/>
                </a:moveTo>
                <a:lnTo>
                  <a:pt x="0" y="1861"/>
                </a:lnTo>
                <a:lnTo>
                  <a:pt x="552" y="1447"/>
                </a:lnTo>
                <a:lnTo>
                  <a:pt x="1103" y="1103"/>
                </a:lnTo>
                <a:lnTo>
                  <a:pt x="1585" y="793"/>
                </a:lnTo>
                <a:lnTo>
                  <a:pt x="2067" y="552"/>
                </a:lnTo>
                <a:lnTo>
                  <a:pt x="2515" y="345"/>
                </a:lnTo>
                <a:lnTo>
                  <a:pt x="2894" y="207"/>
                </a:lnTo>
                <a:lnTo>
                  <a:pt x="3273" y="104"/>
                </a:lnTo>
                <a:lnTo>
                  <a:pt x="3583" y="69"/>
                </a:lnTo>
                <a:lnTo>
                  <a:pt x="3583" y="69"/>
                </a:lnTo>
                <a:lnTo>
                  <a:pt x="177754" y="0"/>
                </a:lnTo>
                <a:lnTo>
                  <a:pt x="177754" y="0"/>
                </a:lnTo>
                <a:lnTo>
                  <a:pt x="177961" y="69"/>
                </a:lnTo>
                <a:lnTo>
                  <a:pt x="178271" y="241"/>
                </a:lnTo>
                <a:lnTo>
                  <a:pt x="178718" y="552"/>
                </a:lnTo>
                <a:lnTo>
                  <a:pt x="179270" y="965"/>
                </a:lnTo>
                <a:lnTo>
                  <a:pt x="180648" y="2067"/>
                </a:lnTo>
                <a:lnTo>
                  <a:pt x="182335" y="3514"/>
                </a:lnTo>
                <a:lnTo>
                  <a:pt x="184333" y="5236"/>
                </a:lnTo>
                <a:lnTo>
                  <a:pt x="186469" y="7131"/>
                </a:lnTo>
                <a:lnTo>
                  <a:pt x="191120" y="11265"/>
                </a:lnTo>
                <a:lnTo>
                  <a:pt x="195667" y="15433"/>
                </a:lnTo>
                <a:lnTo>
                  <a:pt x="199594" y="19050"/>
                </a:lnTo>
                <a:lnTo>
                  <a:pt x="203418" y="22564"/>
                </a:lnTo>
                <a:lnTo>
                  <a:pt x="12574" y="21772"/>
                </a:lnTo>
                <a:lnTo>
                  <a:pt x="12574" y="21772"/>
                </a:lnTo>
                <a:lnTo>
                  <a:pt x="10783" y="19429"/>
                </a:lnTo>
                <a:lnTo>
                  <a:pt x="9026" y="17052"/>
                </a:lnTo>
                <a:lnTo>
                  <a:pt x="7338" y="14606"/>
                </a:lnTo>
                <a:lnTo>
                  <a:pt x="5719" y="12161"/>
                </a:lnTo>
                <a:lnTo>
                  <a:pt x="4961" y="10920"/>
                </a:lnTo>
                <a:lnTo>
                  <a:pt x="4169" y="9646"/>
                </a:lnTo>
                <a:lnTo>
                  <a:pt x="3445" y="8371"/>
                </a:lnTo>
                <a:lnTo>
                  <a:pt x="2687" y="7097"/>
                </a:lnTo>
                <a:lnTo>
                  <a:pt x="1998" y="5822"/>
                </a:lnTo>
                <a:lnTo>
                  <a:pt x="1309" y="4513"/>
                </a:lnTo>
                <a:lnTo>
                  <a:pt x="655" y="3204"/>
                </a:lnTo>
                <a:lnTo>
                  <a:pt x="0" y="186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4" name="Google Shape;5424;p38"/>
          <p:cNvSpPr/>
          <p:nvPr/>
        </p:nvSpPr>
        <p:spPr>
          <a:xfrm>
            <a:off x="868498" y="1853516"/>
            <a:ext cx="142458" cy="11560"/>
          </a:xfrm>
          <a:custGeom>
            <a:avLst/>
            <a:gdLst/>
            <a:ahLst/>
            <a:cxnLst/>
            <a:rect l="l" t="t" r="r" b="b"/>
            <a:pathLst>
              <a:path w="36551" h="2964" extrusionOk="0">
                <a:moveTo>
                  <a:pt x="1" y="1"/>
                </a:move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5995" y="2929"/>
                </a:lnTo>
                <a:lnTo>
                  <a:pt x="10817"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close/>
              </a:path>
            </a:pathLst>
          </a:custGeom>
          <a:solidFill>
            <a:srgbClr val="BABA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5" name="Google Shape;5425;p38"/>
          <p:cNvSpPr/>
          <p:nvPr/>
        </p:nvSpPr>
        <p:spPr>
          <a:xfrm>
            <a:off x="868498" y="1853516"/>
            <a:ext cx="142458" cy="11560"/>
          </a:xfrm>
          <a:custGeom>
            <a:avLst/>
            <a:gdLst/>
            <a:ahLst/>
            <a:cxnLst/>
            <a:rect l="l" t="t" r="r" b="b"/>
            <a:pathLst>
              <a:path w="36551" h="2964" fill="none" extrusionOk="0">
                <a:moveTo>
                  <a:pt x="1" y="1"/>
                </a:moveTo>
                <a:lnTo>
                  <a:pt x="1" y="1"/>
                </a:ln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3514" y="2895"/>
                </a:lnTo>
                <a:lnTo>
                  <a:pt x="5995" y="2929"/>
                </a:lnTo>
                <a:lnTo>
                  <a:pt x="10817" y="2963"/>
                </a:lnTo>
                <a:lnTo>
                  <a:pt x="23288" y="2963"/>
                </a:lnTo>
                <a:lnTo>
                  <a:pt x="23288" y="2963"/>
                </a:lnTo>
                <a:lnTo>
                  <a:pt x="33863"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6" name="Google Shape;5426;p38"/>
          <p:cNvSpPr/>
          <p:nvPr/>
        </p:nvSpPr>
        <p:spPr>
          <a:xfrm>
            <a:off x="868498" y="1853383"/>
            <a:ext cx="142590" cy="811"/>
          </a:xfrm>
          <a:custGeom>
            <a:avLst/>
            <a:gdLst/>
            <a:ahLst/>
            <a:cxnLst/>
            <a:rect l="l" t="t" r="r" b="b"/>
            <a:pathLst>
              <a:path w="36585" h="208" extrusionOk="0">
                <a:moveTo>
                  <a:pt x="1" y="0"/>
                </a:moveTo>
                <a:lnTo>
                  <a:pt x="1" y="35"/>
                </a:lnTo>
                <a:lnTo>
                  <a:pt x="36550" y="207"/>
                </a:lnTo>
                <a:lnTo>
                  <a:pt x="36585" y="138"/>
                </a:lnTo>
                <a:lnTo>
                  <a:pt x="1" y="0"/>
                </a:lnTo>
                <a:close/>
              </a:path>
            </a:pathLst>
          </a:custGeom>
          <a:solidFill>
            <a:srgbClr val="C1C1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7" name="Google Shape;5427;p38"/>
          <p:cNvSpPr/>
          <p:nvPr/>
        </p:nvSpPr>
        <p:spPr>
          <a:xfrm>
            <a:off x="892343" y="1866652"/>
            <a:ext cx="142590" cy="811"/>
          </a:xfrm>
          <a:custGeom>
            <a:avLst/>
            <a:gdLst/>
            <a:ahLst/>
            <a:cxnLst/>
            <a:rect l="l" t="t" r="r" b="b"/>
            <a:pathLst>
              <a:path w="36585" h="208" fill="none" extrusionOk="0">
                <a:moveTo>
                  <a:pt x="1" y="0"/>
                </a:moveTo>
                <a:lnTo>
                  <a:pt x="1" y="0"/>
                </a:lnTo>
                <a:lnTo>
                  <a:pt x="1" y="35"/>
                </a:lnTo>
                <a:lnTo>
                  <a:pt x="36550" y="207"/>
                </a:lnTo>
                <a:lnTo>
                  <a:pt x="36550" y="207"/>
                </a:lnTo>
                <a:lnTo>
                  <a:pt x="36585" y="138"/>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8" name="Google Shape;5428;p38"/>
          <p:cNvSpPr/>
          <p:nvPr/>
        </p:nvSpPr>
        <p:spPr>
          <a:xfrm>
            <a:off x="608200" y="1372010"/>
            <a:ext cx="69687" cy="69732"/>
          </a:xfrm>
          <a:custGeom>
            <a:avLst/>
            <a:gdLst/>
            <a:ahLst/>
            <a:cxnLst/>
            <a:rect l="l" t="t" r="r" b="b"/>
            <a:pathLst>
              <a:path w="17880" h="17880" extrusionOk="0">
                <a:moveTo>
                  <a:pt x="8475" y="1"/>
                </a:moveTo>
                <a:lnTo>
                  <a:pt x="8027" y="35"/>
                </a:lnTo>
                <a:lnTo>
                  <a:pt x="7579" y="104"/>
                </a:lnTo>
                <a:lnTo>
                  <a:pt x="7131" y="173"/>
                </a:lnTo>
                <a:lnTo>
                  <a:pt x="6718" y="276"/>
                </a:lnTo>
                <a:lnTo>
                  <a:pt x="6270" y="414"/>
                </a:lnTo>
                <a:lnTo>
                  <a:pt x="5857" y="552"/>
                </a:lnTo>
                <a:lnTo>
                  <a:pt x="5478" y="690"/>
                </a:lnTo>
                <a:lnTo>
                  <a:pt x="5064" y="896"/>
                </a:lnTo>
                <a:lnTo>
                  <a:pt x="4685" y="1069"/>
                </a:lnTo>
                <a:lnTo>
                  <a:pt x="4306" y="1310"/>
                </a:lnTo>
                <a:lnTo>
                  <a:pt x="3962" y="1516"/>
                </a:lnTo>
                <a:lnTo>
                  <a:pt x="3273" y="2033"/>
                </a:lnTo>
                <a:lnTo>
                  <a:pt x="2618" y="2619"/>
                </a:lnTo>
                <a:lnTo>
                  <a:pt x="2033" y="3273"/>
                </a:lnTo>
                <a:lnTo>
                  <a:pt x="1516" y="3928"/>
                </a:lnTo>
                <a:lnTo>
                  <a:pt x="1309" y="4307"/>
                </a:lnTo>
                <a:lnTo>
                  <a:pt x="1068" y="4686"/>
                </a:lnTo>
                <a:lnTo>
                  <a:pt x="896" y="5065"/>
                </a:lnTo>
                <a:lnTo>
                  <a:pt x="724" y="5478"/>
                </a:lnTo>
                <a:lnTo>
                  <a:pt x="552" y="5857"/>
                </a:lnTo>
                <a:lnTo>
                  <a:pt x="414" y="6270"/>
                </a:lnTo>
                <a:lnTo>
                  <a:pt x="276" y="6718"/>
                </a:lnTo>
                <a:lnTo>
                  <a:pt x="173" y="7131"/>
                </a:lnTo>
                <a:lnTo>
                  <a:pt x="104" y="7579"/>
                </a:lnTo>
                <a:lnTo>
                  <a:pt x="35" y="8027"/>
                </a:lnTo>
                <a:lnTo>
                  <a:pt x="0" y="8475"/>
                </a:lnTo>
                <a:lnTo>
                  <a:pt x="0" y="8923"/>
                </a:lnTo>
                <a:lnTo>
                  <a:pt x="35" y="9543"/>
                </a:lnTo>
                <a:lnTo>
                  <a:pt x="69" y="10128"/>
                </a:lnTo>
                <a:lnTo>
                  <a:pt x="173" y="10714"/>
                </a:lnTo>
                <a:lnTo>
                  <a:pt x="310" y="11265"/>
                </a:lnTo>
                <a:lnTo>
                  <a:pt x="552" y="12058"/>
                </a:lnTo>
                <a:lnTo>
                  <a:pt x="896" y="12815"/>
                </a:lnTo>
                <a:lnTo>
                  <a:pt x="1275" y="13539"/>
                </a:lnTo>
                <a:lnTo>
                  <a:pt x="1723" y="14193"/>
                </a:lnTo>
                <a:lnTo>
                  <a:pt x="2205" y="14813"/>
                </a:lnTo>
                <a:lnTo>
                  <a:pt x="2653" y="15296"/>
                </a:lnTo>
                <a:lnTo>
                  <a:pt x="3066" y="15675"/>
                </a:lnTo>
                <a:lnTo>
                  <a:pt x="3480" y="16019"/>
                </a:lnTo>
                <a:lnTo>
                  <a:pt x="3893" y="16329"/>
                </a:lnTo>
                <a:lnTo>
                  <a:pt x="4375" y="16605"/>
                </a:lnTo>
                <a:lnTo>
                  <a:pt x="4720" y="16811"/>
                </a:lnTo>
                <a:lnTo>
                  <a:pt x="4823" y="16880"/>
                </a:lnTo>
                <a:lnTo>
                  <a:pt x="5443" y="17156"/>
                </a:lnTo>
                <a:lnTo>
                  <a:pt x="5615" y="17225"/>
                </a:lnTo>
                <a:lnTo>
                  <a:pt x="6167" y="17432"/>
                </a:lnTo>
                <a:lnTo>
                  <a:pt x="6718" y="17604"/>
                </a:lnTo>
                <a:lnTo>
                  <a:pt x="7303" y="17742"/>
                </a:lnTo>
                <a:lnTo>
                  <a:pt x="7889" y="17810"/>
                </a:lnTo>
                <a:lnTo>
                  <a:pt x="8130" y="17845"/>
                </a:lnTo>
                <a:lnTo>
                  <a:pt x="8957" y="17879"/>
                </a:lnTo>
                <a:lnTo>
                  <a:pt x="9543" y="17845"/>
                </a:lnTo>
                <a:lnTo>
                  <a:pt x="10094" y="17810"/>
                </a:lnTo>
                <a:lnTo>
                  <a:pt x="10369" y="17776"/>
                </a:lnTo>
                <a:lnTo>
                  <a:pt x="11024" y="17638"/>
                </a:lnTo>
                <a:lnTo>
                  <a:pt x="11678" y="17432"/>
                </a:lnTo>
                <a:lnTo>
                  <a:pt x="12126" y="17294"/>
                </a:lnTo>
                <a:lnTo>
                  <a:pt x="12574" y="17121"/>
                </a:lnTo>
                <a:lnTo>
                  <a:pt x="12746" y="17018"/>
                </a:lnTo>
                <a:lnTo>
                  <a:pt x="13263" y="16777"/>
                </a:lnTo>
                <a:lnTo>
                  <a:pt x="13780" y="16467"/>
                </a:lnTo>
                <a:lnTo>
                  <a:pt x="14055" y="16295"/>
                </a:lnTo>
                <a:lnTo>
                  <a:pt x="14400" y="16019"/>
                </a:lnTo>
                <a:lnTo>
                  <a:pt x="14744" y="15744"/>
                </a:lnTo>
                <a:lnTo>
                  <a:pt x="15089" y="15434"/>
                </a:lnTo>
                <a:lnTo>
                  <a:pt x="15399" y="15123"/>
                </a:lnTo>
                <a:lnTo>
                  <a:pt x="15674" y="14813"/>
                </a:lnTo>
                <a:lnTo>
                  <a:pt x="16053" y="14331"/>
                </a:lnTo>
                <a:lnTo>
                  <a:pt x="16329" y="13952"/>
                </a:lnTo>
                <a:lnTo>
                  <a:pt x="16432" y="13849"/>
                </a:lnTo>
                <a:lnTo>
                  <a:pt x="16432" y="13814"/>
                </a:lnTo>
                <a:lnTo>
                  <a:pt x="16604" y="13539"/>
                </a:lnTo>
                <a:lnTo>
                  <a:pt x="16983" y="12850"/>
                </a:lnTo>
                <a:lnTo>
                  <a:pt x="17293" y="12126"/>
                </a:lnTo>
                <a:lnTo>
                  <a:pt x="17535" y="11437"/>
                </a:lnTo>
                <a:lnTo>
                  <a:pt x="17672" y="10817"/>
                </a:lnTo>
                <a:lnTo>
                  <a:pt x="17776" y="10197"/>
                </a:lnTo>
                <a:lnTo>
                  <a:pt x="17845" y="9577"/>
                </a:lnTo>
                <a:lnTo>
                  <a:pt x="17879" y="8923"/>
                </a:lnTo>
                <a:lnTo>
                  <a:pt x="17879" y="8716"/>
                </a:lnTo>
                <a:lnTo>
                  <a:pt x="17845" y="8268"/>
                </a:lnTo>
                <a:lnTo>
                  <a:pt x="17810" y="7820"/>
                </a:lnTo>
                <a:lnTo>
                  <a:pt x="17741" y="7407"/>
                </a:lnTo>
                <a:lnTo>
                  <a:pt x="17672" y="6959"/>
                </a:lnTo>
                <a:lnTo>
                  <a:pt x="17569" y="6546"/>
                </a:lnTo>
                <a:lnTo>
                  <a:pt x="17431" y="6132"/>
                </a:lnTo>
                <a:lnTo>
                  <a:pt x="17293" y="5719"/>
                </a:lnTo>
                <a:lnTo>
                  <a:pt x="17121" y="5340"/>
                </a:lnTo>
                <a:lnTo>
                  <a:pt x="16742" y="4548"/>
                </a:lnTo>
                <a:lnTo>
                  <a:pt x="16294" y="3859"/>
                </a:lnTo>
                <a:lnTo>
                  <a:pt x="15778" y="3170"/>
                </a:lnTo>
                <a:lnTo>
                  <a:pt x="15192" y="2550"/>
                </a:lnTo>
                <a:lnTo>
                  <a:pt x="14572" y="1999"/>
                </a:lnTo>
                <a:lnTo>
                  <a:pt x="13883" y="1482"/>
                </a:lnTo>
                <a:lnTo>
                  <a:pt x="13160" y="1069"/>
                </a:lnTo>
                <a:lnTo>
                  <a:pt x="12367" y="690"/>
                </a:lnTo>
                <a:lnTo>
                  <a:pt x="11988" y="517"/>
                </a:lnTo>
                <a:lnTo>
                  <a:pt x="11575" y="380"/>
                </a:lnTo>
                <a:lnTo>
                  <a:pt x="11127" y="276"/>
                </a:lnTo>
                <a:lnTo>
                  <a:pt x="10714" y="173"/>
                </a:lnTo>
                <a:lnTo>
                  <a:pt x="10266" y="104"/>
                </a:lnTo>
                <a:lnTo>
                  <a:pt x="9853" y="35"/>
                </a:lnTo>
                <a:lnTo>
                  <a:pt x="940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9" name="Google Shape;5429;p38"/>
          <p:cNvSpPr/>
          <p:nvPr/>
        </p:nvSpPr>
        <p:spPr>
          <a:xfrm>
            <a:off x="608200" y="1372010"/>
            <a:ext cx="69687" cy="69732"/>
          </a:xfrm>
          <a:custGeom>
            <a:avLst/>
            <a:gdLst/>
            <a:ahLst/>
            <a:cxnLst/>
            <a:rect l="l" t="t" r="r" b="b"/>
            <a:pathLst>
              <a:path w="17880" h="17880" fill="none" extrusionOk="0">
                <a:moveTo>
                  <a:pt x="17879" y="8923"/>
                </a:moveTo>
                <a:lnTo>
                  <a:pt x="17879" y="8923"/>
                </a:lnTo>
                <a:lnTo>
                  <a:pt x="17845" y="9577"/>
                </a:lnTo>
                <a:lnTo>
                  <a:pt x="17776" y="10197"/>
                </a:lnTo>
                <a:lnTo>
                  <a:pt x="17672" y="10817"/>
                </a:lnTo>
                <a:lnTo>
                  <a:pt x="17535" y="11437"/>
                </a:lnTo>
                <a:lnTo>
                  <a:pt x="17535" y="11437"/>
                </a:lnTo>
                <a:lnTo>
                  <a:pt x="17293" y="12126"/>
                </a:lnTo>
                <a:lnTo>
                  <a:pt x="17293" y="12126"/>
                </a:lnTo>
                <a:lnTo>
                  <a:pt x="16983" y="12850"/>
                </a:lnTo>
                <a:lnTo>
                  <a:pt x="16604" y="13539"/>
                </a:lnTo>
                <a:lnTo>
                  <a:pt x="16604" y="13539"/>
                </a:lnTo>
                <a:lnTo>
                  <a:pt x="16432" y="13814"/>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4"/>
                </a:lnTo>
                <a:lnTo>
                  <a:pt x="14744" y="15744"/>
                </a:lnTo>
                <a:lnTo>
                  <a:pt x="14400" y="16019"/>
                </a:lnTo>
                <a:lnTo>
                  <a:pt x="14400" y="16019"/>
                </a:lnTo>
                <a:lnTo>
                  <a:pt x="14055" y="16295"/>
                </a:lnTo>
                <a:lnTo>
                  <a:pt x="14055" y="16295"/>
                </a:lnTo>
                <a:lnTo>
                  <a:pt x="13780" y="16467"/>
                </a:lnTo>
                <a:lnTo>
                  <a:pt x="13780" y="16467"/>
                </a:lnTo>
                <a:lnTo>
                  <a:pt x="13263" y="16777"/>
                </a:lnTo>
                <a:lnTo>
                  <a:pt x="12746" y="17018"/>
                </a:lnTo>
                <a:lnTo>
                  <a:pt x="12746" y="17018"/>
                </a:lnTo>
                <a:lnTo>
                  <a:pt x="12574" y="17121"/>
                </a:lnTo>
                <a:lnTo>
                  <a:pt x="12574" y="17121"/>
                </a:lnTo>
                <a:lnTo>
                  <a:pt x="12126" y="17294"/>
                </a:lnTo>
                <a:lnTo>
                  <a:pt x="11678" y="17432"/>
                </a:lnTo>
                <a:lnTo>
                  <a:pt x="11678" y="17432"/>
                </a:lnTo>
                <a:lnTo>
                  <a:pt x="11024" y="17638"/>
                </a:lnTo>
                <a:lnTo>
                  <a:pt x="10369" y="17776"/>
                </a:lnTo>
                <a:lnTo>
                  <a:pt x="10369" y="17776"/>
                </a:lnTo>
                <a:lnTo>
                  <a:pt x="10094" y="17810"/>
                </a:lnTo>
                <a:lnTo>
                  <a:pt x="10094" y="17810"/>
                </a:lnTo>
                <a:lnTo>
                  <a:pt x="9543" y="17845"/>
                </a:lnTo>
                <a:lnTo>
                  <a:pt x="8957" y="17879"/>
                </a:lnTo>
                <a:lnTo>
                  <a:pt x="8957" y="17879"/>
                </a:lnTo>
                <a:lnTo>
                  <a:pt x="8130" y="17845"/>
                </a:lnTo>
                <a:lnTo>
                  <a:pt x="8130" y="17845"/>
                </a:lnTo>
                <a:lnTo>
                  <a:pt x="7889" y="17810"/>
                </a:lnTo>
                <a:lnTo>
                  <a:pt x="7889" y="17810"/>
                </a:lnTo>
                <a:lnTo>
                  <a:pt x="7303" y="17742"/>
                </a:lnTo>
                <a:lnTo>
                  <a:pt x="6718" y="17604"/>
                </a:lnTo>
                <a:lnTo>
                  <a:pt x="6167" y="17432"/>
                </a:lnTo>
                <a:lnTo>
                  <a:pt x="5615" y="17225"/>
                </a:lnTo>
                <a:lnTo>
                  <a:pt x="5615" y="17225"/>
                </a:lnTo>
                <a:lnTo>
                  <a:pt x="5443" y="17156"/>
                </a:lnTo>
                <a:lnTo>
                  <a:pt x="5443" y="17156"/>
                </a:lnTo>
                <a:lnTo>
                  <a:pt x="4823" y="16880"/>
                </a:lnTo>
                <a:lnTo>
                  <a:pt x="4823" y="16880"/>
                </a:lnTo>
                <a:lnTo>
                  <a:pt x="4720" y="16811"/>
                </a:lnTo>
                <a:lnTo>
                  <a:pt x="4720" y="16811"/>
                </a:lnTo>
                <a:lnTo>
                  <a:pt x="4375" y="16605"/>
                </a:lnTo>
                <a:lnTo>
                  <a:pt x="4375" y="16605"/>
                </a:lnTo>
                <a:lnTo>
                  <a:pt x="3893" y="16329"/>
                </a:lnTo>
                <a:lnTo>
                  <a:pt x="3480" y="16019"/>
                </a:lnTo>
                <a:lnTo>
                  <a:pt x="3066" y="15675"/>
                </a:lnTo>
                <a:lnTo>
                  <a:pt x="2653" y="15296"/>
                </a:lnTo>
                <a:lnTo>
                  <a:pt x="2653" y="15296"/>
                </a:lnTo>
                <a:lnTo>
                  <a:pt x="2205" y="14813"/>
                </a:lnTo>
                <a:lnTo>
                  <a:pt x="2205" y="14813"/>
                </a:lnTo>
                <a:lnTo>
                  <a:pt x="1723" y="14193"/>
                </a:lnTo>
                <a:lnTo>
                  <a:pt x="1723" y="14193"/>
                </a:lnTo>
                <a:lnTo>
                  <a:pt x="1275" y="13539"/>
                </a:lnTo>
                <a:lnTo>
                  <a:pt x="896" y="12815"/>
                </a:lnTo>
                <a:lnTo>
                  <a:pt x="552" y="12058"/>
                </a:lnTo>
                <a:lnTo>
                  <a:pt x="310" y="11265"/>
                </a:lnTo>
                <a:lnTo>
                  <a:pt x="310" y="11265"/>
                </a:lnTo>
                <a:lnTo>
                  <a:pt x="173" y="10714"/>
                </a:lnTo>
                <a:lnTo>
                  <a:pt x="69" y="10128"/>
                </a:lnTo>
                <a:lnTo>
                  <a:pt x="35" y="9543"/>
                </a:lnTo>
                <a:lnTo>
                  <a:pt x="0" y="8923"/>
                </a:lnTo>
                <a:lnTo>
                  <a:pt x="0" y="8923"/>
                </a:lnTo>
                <a:lnTo>
                  <a:pt x="0" y="8475"/>
                </a:lnTo>
                <a:lnTo>
                  <a:pt x="35" y="8027"/>
                </a:lnTo>
                <a:lnTo>
                  <a:pt x="104" y="7579"/>
                </a:lnTo>
                <a:lnTo>
                  <a:pt x="173" y="7131"/>
                </a:lnTo>
                <a:lnTo>
                  <a:pt x="276" y="6718"/>
                </a:lnTo>
                <a:lnTo>
                  <a:pt x="414" y="6270"/>
                </a:lnTo>
                <a:lnTo>
                  <a:pt x="552" y="5857"/>
                </a:lnTo>
                <a:lnTo>
                  <a:pt x="724" y="5478"/>
                </a:lnTo>
                <a:lnTo>
                  <a:pt x="896" y="5065"/>
                </a:lnTo>
                <a:lnTo>
                  <a:pt x="1068" y="4686"/>
                </a:lnTo>
                <a:lnTo>
                  <a:pt x="1309" y="4307"/>
                </a:lnTo>
                <a:lnTo>
                  <a:pt x="1516" y="3928"/>
                </a:lnTo>
                <a:lnTo>
                  <a:pt x="2033" y="3273"/>
                </a:lnTo>
                <a:lnTo>
                  <a:pt x="2618" y="2619"/>
                </a:lnTo>
                <a:lnTo>
                  <a:pt x="3273" y="2033"/>
                </a:lnTo>
                <a:lnTo>
                  <a:pt x="3962" y="1516"/>
                </a:lnTo>
                <a:lnTo>
                  <a:pt x="4306" y="1310"/>
                </a:lnTo>
                <a:lnTo>
                  <a:pt x="4685" y="1069"/>
                </a:lnTo>
                <a:lnTo>
                  <a:pt x="5064" y="896"/>
                </a:lnTo>
                <a:lnTo>
                  <a:pt x="5478" y="690"/>
                </a:lnTo>
                <a:lnTo>
                  <a:pt x="5857" y="552"/>
                </a:lnTo>
                <a:lnTo>
                  <a:pt x="6270" y="414"/>
                </a:lnTo>
                <a:lnTo>
                  <a:pt x="6718" y="276"/>
                </a:lnTo>
                <a:lnTo>
                  <a:pt x="7131" y="173"/>
                </a:lnTo>
                <a:lnTo>
                  <a:pt x="7579" y="104"/>
                </a:lnTo>
                <a:lnTo>
                  <a:pt x="8027" y="35"/>
                </a:lnTo>
                <a:lnTo>
                  <a:pt x="8475" y="1"/>
                </a:lnTo>
                <a:lnTo>
                  <a:pt x="8957" y="1"/>
                </a:lnTo>
                <a:lnTo>
                  <a:pt x="8957" y="1"/>
                </a:lnTo>
                <a:lnTo>
                  <a:pt x="9405" y="1"/>
                </a:lnTo>
                <a:lnTo>
                  <a:pt x="9853" y="35"/>
                </a:lnTo>
                <a:lnTo>
                  <a:pt x="10266" y="104"/>
                </a:lnTo>
                <a:lnTo>
                  <a:pt x="10714" y="173"/>
                </a:lnTo>
                <a:lnTo>
                  <a:pt x="11127" y="276"/>
                </a:lnTo>
                <a:lnTo>
                  <a:pt x="11575" y="380"/>
                </a:lnTo>
                <a:lnTo>
                  <a:pt x="11988" y="517"/>
                </a:lnTo>
                <a:lnTo>
                  <a:pt x="12367" y="690"/>
                </a:lnTo>
                <a:lnTo>
                  <a:pt x="13160" y="1069"/>
                </a:lnTo>
                <a:lnTo>
                  <a:pt x="13883" y="1482"/>
                </a:lnTo>
                <a:lnTo>
                  <a:pt x="14572" y="1999"/>
                </a:lnTo>
                <a:lnTo>
                  <a:pt x="15192" y="2550"/>
                </a:lnTo>
                <a:lnTo>
                  <a:pt x="15778" y="3170"/>
                </a:lnTo>
                <a:lnTo>
                  <a:pt x="16294" y="3859"/>
                </a:lnTo>
                <a:lnTo>
                  <a:pt x="16742" y="4548"/>
                </a:lnTo>
                <a:lnTo>
                  <a:pt x="17121" y="5340"/>
                </a:lnTo>
                <a:lnTo>
                  <a:pt x="17293" y="5719"/>
                </a:lnTo>
                <a:lnTo>
                  <a:pt x="17431" y="6132"/>
                </a:lnTo>
                <a:lnTo>
                  <a:pt x="17569" y="6546"/>
                </a:lnTo>
                <a:lnTo>
                  <a:pt x="17672" y="6959"/>
                </a:lnTo>
                <a:lnTo>
                  <a:pt x="17741" y="7407"/>
                </a:lnTo>
                <a:lnTo>
                  <a:pt x="17810" y="7820"/>
                </a:lnTo>
                <a:lnTo>
                  <a:pt x="17845" y="8268"/>
                </a:lnTo>
                <a:lnTo>
                  <a:pt x="17879" y="8716"/>
                </a:lnTo>
                <a:lnTo>
                  <a:pt x="17879" y="8716"/>
                </a:lnTo>
                <a:lnTo>
                  <a:pt x="17879" y="892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0" name="Google Shape;5430;p38"/>
          <p:cNvSpPr/>
          <p:nvPr/>
        </p:nvSpPr>
        <p:spPr>
          <a:xfrm>
            <a:off x="635186" y="1388940"/>
            <a:ext cx="14503" cy="24590"/>
          </a:xfrm>
          <a:custGeom>
            <a:avLst/>
            <a:gdLst/>
            <a:ahLst/>
            <a:cxnLst/>
            <a:rect l="l" t="t" r="r" b="b"/>
            <a:pathLst>
              <a:path w="3721" h="6305" extrusionOk="0">
                <a:moveTo>
                  <a:pt x="1310" y="0"/>
                </a:moveTo>
                <a:lnTo>
                  <a:pt x="621" y="1929"/>
                </a:lnTo>
                <a:lnTo>
                  <a:pt x="655" y="2101"/>
                </a:lnTo>
                <a:lnTo>
                  <a:pt x="689" y="2343"/>
                </a:lnTo>
                <a:lnTo>
                  <a:pt x="724" y="2997"/>
                </a:lnTo>
                <a:lnTo>
                  <a:pt x="724" y="3376"/>
                </a:lnTo>
                <a:lnTo>
                  <a:pt x="689" y="3755"/>
                </a:lnTo>
                <a:lnTo>
                  <a:pt x="621" y="4134"/>
                </a:lnTo>
                <a:lnTo>
                  <a:pt x="552" y="4444"/>
                </a:lnTo>
                <a:lnTo>
                  <a:pt x="483" y="4616"/>
                </a:lnTo>
                <a:lnTo>
                  <a:pt x="448" y="4788"/>
                </a:lnTo>
                <a:lnTo>
                  <a:pt x="379" y="5202"/>
                </a:lnTo>
                <a:lnTo>
                  <a:pt x="345" y="5409"/>
                </a:lnTo>
                <a:lnTo>
                  <a:pt x="276" y="5650"/>
                </a:lnTo>
                <a:lnTo>
                  <a:pt x="173" y="5891"/>
                </a:lnTo>
                <a:lnTo>
                  <a:pt x="35" y="6132"/>
                </a:lnTo>
                <a:lnTo>
                  <a:pt x="1" y="6201"/>
                </a:lnTo>
                <a:lnTo>
                  <a:pt x="1" y="6270"/>
                </a:lnTo>
                <a:lnTo>
                  <a:pt x="69" y="6304"/>
                </a:lnTo>
                <a:lnTo>
                  <a:pt x="414" y="6304"/>
                </a:lnTo>
                <a:lnTo>
                  <a:pt x="724" y="6270"/>
                </a:lnTo>
                <a:lnTo>
                  <a:pt x="1378" y="6132"/>
                </a:lnTo>
                <a:lnTo>
                  <a:pt x="1688" y="6063"/>
                </a:lnTo>
                <a:lnTo>
                  <a:pt x="3721" y="5512"/>
                </a:lnTo>
                <a:lnTo>
                  <a:pt x="3686" y="5098"/>
                </a:lnTo>
                <a:lnTo>
                  <a:pt x="3583" y="4651"/>
                </a:lnTo>
                <a:lnTo>
                  <a:pt x="3411" y="4134"/>
                </a:lnTo>
                <a:lnTo>
                  <a:pt x="3239" y="3583"/>
                </a:lnTo>
                <a:lnTo>
                  <a:pt x="2860" y="2584"/>
                </a:lnTo>
                <a:lnTo>
                  <a:pt x="2687" y="2136"/>
                </a:lnTo>
                <a:lnTo>
                  <a:pt x="2619" y="1757"/>
                </a:lnTo>
                <a:lnTo>
                  <a:pt x="2515" y="1412"/>
                </a:lnTo>
                <a:lnTo>
                  <a:pt x="2343" y="1102"/>
                </a:lnTo>
                <a:lnTo>
                  <a:pt x="2136" y="792"/>
                </a:lnTo>
                <a:lnTo>
                  <a:pt x="1895" y="551"/>
                </a:lnTo>
                <a:lnTo>
                  <a:pt x="1482" y="138"/>
                </a:lnTo>
                <a:lnTo>
                  <a:pt x="1310"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1" name="Google Shape;5431;p38"/>
          <p:cNvSpPr/>
          <p:nvPr/>
        </p:nvSpPr>
        <p:spPr>
          <a:xfrm>
            <a:off x="635186" y="1388940"/>
            <a:ext cx="14503" cy="24590"/>
          </a:xfrm>
          <a:custGeom>
            <a:avLst/>
            <a:gdLst/>
            <a:ahLst/>
            <a:cxnLst/>
            <a:rect l="l" t="t" r="r" b="b"/>
            <a:pathLst>
              <a:path w="3721" h="6305" fill="none" extrusionOk="0">
                <a:moveTo>
                  <a:pt x="1688" y="6063"/>
                </a:moveTo>
                <a:lnTo>
                  <a:pt x="3721" y="5512"/>
                </a:lnTo>
                <a:lnTo>
                  <a:pt x="3721" y="5512"/>
                </a:lnTo>
                <a:lnTo>
                  <a:pt x="3686" y="5098"/>
                </a:lnTo>
                <a:lnTo>
                  <a:pt x="3583" y="4651"/>
                </a:lnTo>
                <a:lnTo>
                  <a:pt x="3411" y="4134"/>
                </a:lnTo>
                <a:lnTo>
                  <a:pt x="3239" y="3583"/>
                </a:lnTo>
                <a:lnTo>
                  <a:pt x="2860" y="2584"/>
                </a:lnTo>
                <a:lnTo>
                  <a:pt x="2687" y="2136"/>
                </a:lnTo>
                <a:lnTo>
                  <a:pt x="2619" y="1757"/>
                </a:lnTo>
                <a:lnTo>
                  <a:pt x="2619" y="1757"/>
                </a:lnTo>
                <a:lnTo>
                  <a:pt x="2515" y="1412"/>
                </a:lnTo>
                <a:lnTo>
                  <a:pt x="2343" y="1102"/>
                </a:lnTo>
                <a:lnTo>
                  <a:pt x="2136" y="792"/>
                </a:lnTo>
                <a:lnTo>
                  <a:pt x="1895" y="551"/>
                </a:lnTo>
                <a:lnTo>
                  <a:pt x="1482" y="138"/>
                </a:lnTo>
                <a:lnTo>
                  <a:pt x="1310" y="0"/>
                </a:lnTo>
                <a:lnTo>
                  <a:pt x="621" y="1929"/>
                </a:lnTo>
                <a:lnTo>
                  <a:pt x="655" y="2101"/>
                </a:lnTo>
                <a:lnTo>
                  <a:pt x="655" y="2101"/>
                </a:lnTo>
                <a:lnTo>
                  <a:pt x="689" y="2343"/>
                </a:lnTo>
                <a:lnTo>
                  <a:pt x="724" y="2997"/>
                </a:lnTo>
                <a:lnTo>
                  <a:pt x="724" y="3376"/>
                </a:lnTo>
                <a:lnTo>
                  <a:pt x="689" y="3755"/>
                </a:lnTo>
                <a:lnTo>
                  <a:pt x="621" y="4134"/>
                </a:lnTo>
                <a:lnTo>
                  <a:pt x="552" y="4444"/>
                </a:lnTo>
                <a:lnTo>
                  <a:pt x="552" y="4444"/>
                </a:lnTo>
                <a:lnTo>
                  <a:pt x="483" y="4616"/>
                </a:lnTo>
                <a:lnTo>
                  <a:pt x="448" y="4788"/>
                </a:lnTo>
                <a:lnTo>
                  <a:pt x="379" y="5202"/>
                </a:lnTo>
                <a:lnTo>
                  <a:pt x="345" y="5409"/>
                </a:lnTo>
                <a:lnTo>
                  <a:pt x="276" y="5650"/>
                </a:lnTo>
                <a:lnTo>
                  <a:pt x="173" y="5891"/>
                </a:lnTo>
                <a:lnTo>
                  <a:pt x="35" y="6132"/>
                </a:lnTo>
                <a:lnTo>
                  <a:pt x="35" y="6132"/>
                </a:lnTo>
                <a:lnTo>
                  <a:pt x="1" y="6201"/>
                </a:lnTo>
                <a:lnTo>
                  <a:pt x="1" y="6270"/>
                </a:lnTo>
                <a:lnTo>
                  <a:pt x="69" y="6304"/>
                </a:lnTo>
                <a:lnTo>
                  <a:pt x="138" y="6304"/>
                </a:lnTo>
                <a:lnTo>
                  <a:pt x="414" y="6304"/>
                </a:lnTo>
                <a:lnTo>
                  <a:pt x="724" y="6270"/>
                </a:lnTo>
                <a:lnTo>
                  <a:pt x="1378" y="6132"/>
                </a:lnTo>
                <a:lnTo>
                  <a:pt x="1688" y="60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2" name="Google Shape;5432;p38"/>
          <p:cNvSpPr/>
          <p:nvPr/>
        </p:nvSpPr>
        <p:spPr>
          <a:xfrm>
            <a:off x="637872" y="1398476"/>
            <a:ext cx="136" cy="3366"/>
          </a:xfrm>
          <a:custGeom>
            <a:avLst/>
            <a:gdLst/>
            <a:ahLst/>
            <a:cxnLst/>
            <a:rect l="l" t="t" r="r" b="b"/>
            <a:pathLst>
              <a:path w="35" h="863" extrusionOk="0">
                <a:moveTo>
                  <a:pt x="0" y="1"/>
                </a:moveTo>
                <a:lnTo>
                  <a:pt x="0" y="242"/>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3" name="Google Shape;5433;p38"/>
          <p:cNvSpPr/>
          <p:nvPr/>
        </p:nvSpPr>
        <p:spPr>
          <a:xfrm>
            <a:off x="637739" y="1404794"/>
            <a:ext cx="4" cy="4"/>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4" name="Google Shape;5434;p38"/>
          <p:cNvSpPr/>
          <p:nvPr/>
        </p:nvSpPr>
        <p:spPr>
          <a:xfrm>
            <a:off x="637872" y="1398476"/>
            <a:ext cx="136" cy="3366"/>
          </a:xfrm>
          <a:custGeom>
            <a:avLst/>
            <a:gdLst/>
            <a:ahLst/>
            <a:cxnLst/>
            <a:rect l="l" t="t" r="r" b="b"/>
            <a:pathLst>
              <a:path w="35" h="863" fill="none" extrusionOk="0">
                <a:moveTo>
                  <a:pt x="0" y="1"/>
                </a:moveTo>
                <a:lnTo>
                  <a:pt x="0" y="1"/>
                </a:lnTo>
                <a:lnTo>
                  <a:pt x="0" y="1"/>
                </a:lnTo>
                <a:lnTo>
                  <a:pt x="0" y="242"/>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5" name="Google Shape;5435;p38"/>
          <p:cNvSpPr/>
          <p:nvPr/>
        </p:nvSpPr>
        <p:spPr>
          <a:xfrm>
            <a:off x="637739" y="1397134"/>
            <a:ext cx="6579" cy="8198"/>
          </a:xfrm>
          <a:custGeom>
            <a:avLst/>
            <a:gdLst/>
            <a:ahLst/>
            <a:cxnLst/>
            <a:rect l="l" t="t" r="r" b="b"/>
            <a:pathLst>
              <a:path w="1688" h="2102" extrusionOk="0">
                <a:moveTo>
                  <a:pt x="689" y="0"/>
                </a:moveTo>
                <a:lnTo>
                  <a:pt x="34" y="345"/>
                </a:lnTo>
                <a:lnTo>
                  <a:pt x="69" y="724"/>
                </a:lnTo>
                <a:lnTo>
                  <a:pt x="69" y="1206"/>
                </a:lnTo>
                <a:lnTo>
                  <a:pt x="34" y="1620"/>
                </a:lnTo>
                <a:lnTo>
                  <a:pt x="0" y="1964"/>
                </a:lnTo>
                <a:lnTo>
                  <a:pt x="276"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378" y="552"/>
                </a:lnTo>
                <a:lnTo>
                  <a:pt x="1068" y="311"/>
                </a:lnTo>
                <a:lnTo>
                  <a:pt x="689" y="0"/>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6" name="Google Shape;5436;p38"/>
          <p:cNvSpPr/>
          <p:nvPr/>
        </p:nvSpPr>
        <p:spPr>
          <a:xfrm>
            <a:off x="637739" y="1397134"/>
            <a:ext cx="6579" cy="8198"/>
          </a:xfrm>
          <a:custGeom>
            <a:avLst/>
            <a:gdLst/>
            <a:ahLst/>
            <a:cxnLst/>
            <a:rect l="l" t="t" r="r" b="b"/>
            <a:pathLst>
              <a:path w="1688" h="2102" fill="none" extrusionOk="0">
                <a:moveTo>
                  <a:pt x="689" y="0"/>
                </a:moveTo>
                <a:lnTo>
                  <a:pt x="34" y="345"/>
                </a:lnTo>
                <a:lnTo>
                  <a:pt x="34" y="345"/>
                </a:lnTo>
                <a:lnTo>
                  <a:pt x="69" y="724"/>
                </a:lnTo>
                <a:lnTo>
                  <a:pt x="69" y="1206"/>
                </a:lnTo>
                <a:lnTo>
                  <a:pt x="69" y="1206"/>
                </a:lnTo>
                <a:lnTo>
                  <a:pt x="34" y="1620"/>
                </a:lnTo>
                <a:lnTo>
                  <a:pt x="0" y="1964"/>
                </a:lnTo>
                <a:lnTo>
                  <a:pt x="0" y="1964"/>
                </a:lnTo>
                <a:lnTo>
                  <a:pt x="0" y="1964"/>
                </a:lnTo>
                <a:lnTo>
                  <a:pt x="0" y="1964"/>
                </a:lnTo>
                <a:lnTo>
                  <a:pt x="276" y="2102"/>
                </a:lnTo>
                <a:lnTo>
                  <a:pt x="551" y="2102"/>
                </a:lnTo>
                <a:lnTo>
                  <a:pt x="551"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619" y="758"/>
                </a:lnTo>
                <a:lnTo>
                  <a:pt x="1378" y="552"/>
                </a:lnTo>
                <a:lnTo>
                  <a:pt x="1068" y="311"/>
                </a:lnTo>
                <a:lnTo>
                  <a:pt x="68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7" name="Google Shape;5437;p38"/>
          <p:cNvSpPr/>
          <p:nvPr/>
        </p:nvSpPr>
        <p:spPr>
          <a:xfrm>
            <a:off x="631024" y="1385984"/>
            <a:ext cx="14772" cy="15857"/>
          </a:xfrm>
          <a:custGeom>
            <a:avLst/>
            <a:gdLst/>
            <a:ahLst/>
            <a:cxnLst/>
            <a:rect l="l" t="t" r="r" b="b"/>
            <a:pathLst>
              <a:path w="3790" h="4066" extrusionOk="0">
                <a:moveTo>
                  <a:pt x="3721" y="0"/>
                </a:moveTo>
                <a:lnTo>
                  <a:pt x="483" y="138"/>
                </a:lnTo>
                <a:lnTo>
                  <a:pt x="448" y="448"/>
                </a:lnTo>
                <a:lnTo>
                  <a:pt x="345" y="827"/>
                </a:lnTo>
                <a:lnTo>
                  <a:pt x="138" y="1550"/>
                </a:lnTo>
                <a:lnTo>
                  <a:pt x="35" y="1895"/>
                </a:lnTo>
                <a:lnTo>
                  <a:pt x="1" y="2170"/>
                </a:lnTo>
                <a:lnTo>
                  <a:pt x="35" y="2274"/>
                </a:lnTo>
                <a:lnTo>
                  <a:pt x="35" y="2343"/>
                </a:lnTo>
                <a:lnTo>
                  <a:pt x="104" y="2377"/>
                </a:lnTo>
                <a:lnTo>
                  <a:pt x="173" y="2412"/>
                </a:lnTo>
                <a:lnTo>
                  <a:pt x="276" y="2412"/>
                </a:lnTo>
                <a:lnTo>
                  <a:pt x="345" y="2481"/>
                </a:lnTo>
                <a:lnTo>
                  <a:pt x="380" y="2549"/>
                </a:lnTo>
                <a:lnTo>
                  <a:pt x="414" y="2653"/>
                </a:lnTo>
                <a:lnTo>
                  <a:pt x="414" y="2928"/>
                </a:lnTo>
                <a:lnTo>
                  <a:pt x="414" y="3238"/>
                </a:lnTo>
                <a:lnTo>
                  <a:pt x="414" y="3548"/>
                </a:lnTo>
                <a:lnTo>
                  <a:pt x="448" y="3790"/>
                </a:lnTo>
                <a:lnTo>
                  <a:pt x="448" y="3893"/>
                </a:lnTo>
                <a:lnTo>
                  <a:pt x="517" y="3996"/>
                </a:lnTo>
                <a:lnTo>
                  <a:pt x="586" y="4031"/>
                </a:lnTo>
                <a:lnTo>
                  <a:pt x="690" y="4065"/>
                </a:lnTo>
                <a:lnTo>
                  <a:pt x="1206" y="4031"/>
                </a:lnTo>
                <a:lnTo>
                  <a:pt x="1689" y="3927"/>
                </a:lnTo>
                <a:lnTo>
                  <a:pt x="2205" y="3755"/>
                </a:lnTo>
                <a:lnTo>
                  <a:pt x="2653" y="3548"/>
                </a:lnTo>
                <a:lnTo>
                  <a:pt x="3067" y="3307"/>
                </a:lnTo>
                <a:lnTo>
                  <a:pt x="3377" y="3032"/>
                </a:lnTo>
                <a:lnTo>
                  <a:pt x="3618" y="2756"/>
                </a:lnTo>
                <a:lnTo>
                  <a:pt x="3687" y="2618"/>
                </a:lnTo>
                <a:lnTo>
                  <a:pt x="3721" y="2515"/>
                </a:lnTo>
                <a:lnTo>
                  <a:pt x="3755" y="2205"/>
                </a:lnTo>
                <a:lnTo>
                  <a:pt x="3790" y="1826"/>
                </a:lnTo>
                <a:lnTo>
                  <a:pt x="3790" y="999"/>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8" name="Google Shape;5438;p38"/>
          <p:cNvSpPr/>
          <p:nvPr/>
        </p:nvSpPr>
        <p:spPr>
          <a:xfrm>
            <a:off x="631024" y="1386386"/>
            <a:ext cx="14772" cy="15456"/>
          </a:xfrm>
          <a:custGeom>
            <a:avLst/>
            <a:gdLst/>
            <a:ahLst/>
            <a:cxnLst/>
            <a:rect l="l" t="t" r="r" b="b"/>
            <a:pathLst>
              <a:path w="3790" h="3963" extrusionOk="0">
                <a:moveTo>
                  <a:pt x="3721" y="1"/>
                </a:moveTo>
                <a:lnTo>
                  <a:pt x="2481" y="380"/>
                </a:lnTo>
                <a:lnTo>
                  <a:pt x="1310" y="793"/>
                </a:lnTo>
                <a:lnTo>
                  <a:pt x="690" y="1068"/>
                </a:lnTo>
                <a:lnTo>
                  <a:pt x="173" y="1344"/>
                </a:lnTo>
                <a:lnTo>
                  <a:pt x="70" y="1723"/>
                </a:lnTo>
                <a:lnTo>
                  <a:pt x="1" y="2033"/>
                </a:lnTo>
                <a:lnTo>
                  <a:pt x="1" y="2136"/>
                </a:lnTo>
                <a:lnTo>
                  <a:pt x="35" y="2240"/>
                </a:lnTo>
                <a:lnTo>
                  <a:pt x="104" y="2274"/>
                </a:lnTo>
                <a:lnTo>
                  <a:pt x="173" y="2309"/>
                </a:lnTo>
                <a:lnTo>
                  <a:pt x="276" y="2309"/>
                </a:lnTo>
                <a:lnTo>
                  <a:pt x="311" y="2343"/>
                </a:lnTo>
                <a:lnTo>
                  <a:pt x="345" y="2412"/>
                </a:lnTo>
                <a:lnTo>
                  <a:pt x="380" y="2481"/>
                </a:lnTo>
                <a:lnTo>
                  <a:pt x="414" y="2688"/>
                </a:lnTo>
                <a:lnTo>
                  <a:pt x="414" y="2894"/>
                </a:lnTo>
                <a:lnTo>
                  <a:pt x="414" y="3273"/>
                </a:lnTo>
                <a:lnTo>
                  <a:pt x="414" y="3618"/>
                </a:lnTo>
                <a:lnTo>
                  <a:pt x="448" y="3755"/>
                </a:lnTo>
                <a:lnTo>
                  <a:pt x="483" y="3859"/>
                </a:lnTo>
                <a:lnTo>
                  <a:pt x="552" y="3928"/>
                </a:lnTo>
                <a:lnTo>
                  <a:pt x="690" y="3962"/>
                </a:lnTo>
                <a:lnTo>
                  <a:pt x="1137" y="3928"/>
                </a:lnTo>
                <a:lnTo>
                  <a:pt x="1620" y="3824"/>
                </a:lnTo>
                <a:lnTo>
                  <a:pt x="1999" y="3721"/>
                </a:lnTo>
                <a:lnTo>
                  <a:pt x="2343" y="3583"/>
                </a:lnTo>
                <a:lnTo>
                  <a:pt x="2653" y="3411"/>
                </a:lnTo>
                <a:lnTo>
                  <a:pt x="2963" y="3239"/>
                </a:lnTo>
                <a:lnTo>
                  <a:pt x="3239" y="3067"/>
                </a:lnTo>
                <a:lnTo>
                  <a:pt x="3445" y="2860"/>
                </a:lnTo>
                <a:lnTo>
                  <a:pt x="3583" y="2688"/>
                </a:lnTo>
                <a:lnTo>
                  <a:pt x="3687" y="2481"/>
                </a:lnTo>
                <a:lnTo>
                  <a:pt x="3721" y="2412"/>
                </a:lnTo>
                <a:lnTo>
                  <a:pt x="3755" y="2136"/>
                </a:lnTo>
                <a:lnTo>
                  <a:pt x="3790" y="1826"/>
                </a:lnTo>
                <a:lnTo>
                  <a:pt x="3790" y="1137"/>
                </a:lnTo>
                <a:lnTo>
                  <a:pt x="3721"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9" name="Google Shape;5439;p38"/>
          <p:cNvSpPr/>
          <p:nvPr/>
        </p:nvSpPr>
        <p:spPr>
          <a:xfrm>
            <a:off x="629145" y="1378730"/>
            <a:ext cx="21619" cy="17468"/>
          </a:xfrm>
          <a:custGeom>
            <a:avLst/>
            <a:gdLst/>
            <a:ahLst/>
            <a:cxnLst/>
            <a:rect l="l" t="t" r="r" b="b"/>
            <a:pathLst>
              <a:path w="5547" h="4479" extrusionOk="0">
                <a:moveTo>
                  <a:pt x="2308" y="0"/>
                </a:moveTo>
                <a:lnTo>
                  <a:pt x="2067" y="34"/>
                </a:lnTo>
                <a:lnTo>
                  <a:pt x="1895" y="103"/>
                </a:lnTo>
                <a:lnTo>
                  <a:pt x="1757" y="207"/>
                </a:lnTo>
                <a:lnTo>
                  <a:pt x="1654" y="345"/>
                </a:lnTo>
                <a:lnTo>
                  <a:pt x="1447" y="551"/>
                </a:lnTo>
                <a:lnTo>
                  <a:pt x="1378" y="620"/>
                </a:lnTo>
                <a:lnTo>
                  <a:pt x="1240" y="620"/>
                </a:lnTo>
                <a:lnTo>
                  <a:pt x="827" y="586"/>
                </a:lnTo>
                <a:lnTo>
                  <a:pt x="620" y="586"/>
                </a:lnTo>
                <a:lnTo>
                  <a:pt x="414" y="620"/>
                </a:lnTo>
                <a:lnTo>
                  <a:pt x="241" y="689"/>
                </a:lnTo>
                <a:lnTo>
                  <a:pt x="173" y="758"/>
                </a:lnTo>
                <a:lnTo>
                  <a:pt x="104" y="827"/>
                </a:lnTo>
                <a:lnTo>
                  <a:pt x="69" y="930"/>
                </a:lnTo>
                <a:lnTo>
                  <a:pt x="35" y="1033"/>
                </a:lnTo>
                <a:lnTo>
                  <a:pt x="0" y="1171"/>
                </a:lnTo>
                <a:lnTo>
                  <a:pt x="35" y="1344"/>
                </a:lnTo>
                <a:lnTo>
                  <a:pt x="69" y="1550"/>
                </a:lnTo>
                <a:lnTo>
                  <a:pt x="173" y="1722"/>
                </a:lnTo>
                <a:lnTo>
                  <a:pt x="310" y="1826"/>
                </a:lnTo>
                <a:lnTo>
                  <a:pt x="483" y="1929"/>
                </a:lnTo>
                <a:lnTo>
                  <a:pt x="655" y="1998"/>
                </a:lnTo>
                <a:lnTo>
                  <a:pt x="862" y="2032"/>
                </a:lnTo>
                <a:lnTo>
                  <a:pt x="1309" y="2067"/>
                </a:lnTo>
                <a:lnTo>
                  <a:pt x="1447" y="2136"/>
                </a:lnTo>
                <a:lnTo>
                  <a:pt x="1551" y="2205"/>
                </a:lnTo>
                <a:lnTo>
                  <a:pt x="1585" y="2274"/>
                </a:lnTo>
                <a:lnTo>
                  <a:pt x="1585" y="2377"/>
                </a:lnTo>
                <a:lnTo>
                  <a:pt x="1551" y="2584"/>
                </a:lnTo>
                <a:lnTo>
                  <a:pt x="1585" y="2653"/>
                </a:lnTo>
                <a:lnTo>
                  <a:pt x="1654" y="2721"/>
                </a:lnTo>
                <a:lnTo>
                  <a:pt x="1861" y="2790"/>
                </a:lnTo>
                <a:lnTo>
                  <a:pt x="1998" y="2790"/>
                </a:lnTo>
                <a:lnTo>
                  <a:pt x="2412" y="2687"/>
                </a:lnTo>
                <a:lnTo>
                  <a:pt x="2687" y="2687"/>
                </a:lnTo>
                <a:lnTo>
                  <a:pt x="2791" y="2721"/>
                </a:lnTo>
                <a:lnTo>
                  <a:pt x="2860" y="2756"/>
                </a:lnTo>
                <a:lnTo>
                  <a:pt x="2894" y="2859"/>
                </a:lnTo>
                <a:lnTo>
                  <a:pt x="2894" y="2963"/>
                </a:lnTo>
                <a:lnTo>
                  <a:pt x="2825" y="3135"/>
                </a:lnTo>
                <a:lnTo>
                  <a:pt x="2722" y="3342"/>
                </a:lnTo>
                <a:lnTo>
                  <a:pt x="2618" y="3548"/>
                </a:lnTo>
                <a:lnTo>
                  <a:pt x="2618" y="3686"/>
                </a:lnTo>
                <a:lnTo>
                  <a:pt x="2653" y="3755"/>
                </a:lnTo>
                <a:lnTo>
                  <a:pt x="2756" y="3824"/>
                </a:lnTo>
                <a:lnTo>
                  <a:pt x="2860" y="3824"/>
                </a:lnTo>
                <a:lnTo>
                  <a:pt x="3032" y="3755"/>
                </a:lnTo>
                <a:lnTo>
                  <a:pt x="3170" y="3686"/>
                </a:lnTo>
                <a:lnTo>
                  <a:pt x="3307" y="3583"/>
                </a:lnTo>
                <a:lnTo>
                  <a:pt x="3480" y="3376"/>
                </a:lnTo>
                <a:lnTo>
                  <a:pt x="3617" y="3204"/>
                </a:lnTo>
                <a:lnTo>
                  <a:pt x="3686" y="3135"/>
                </a:lnTo>
                <a:lnTo>
                  <a:pt x="3790" y="3135"/>
                </a:lnTo>
                <a:lnTo>
                  <a:pt x="3893" y="3169"/>
                </a:lnTo>
                <a:lnTo>
                  <a:pt x="3996" y="3238"/>
                </a:lnTo>
                <a:lnTo>
                  <a:pt x="4065" y="3342"/>
                </a:lnTo>
                <a:lnTo>
                  <a:pt x="4100" y="3479"/>
                </a:lnTo>
                <a:lnTo>
                  <a:pt x="4100" y="3824"/>
                </a:lnTo>
                <a:lnTo>
                  <a:pt x="4100" y="4203"/>
                </a:lnTo>
                <a:lnTo>
                  <a:pt x="4100" y="4341"/>
                </a:lnTo>
                <a:lnTo>
                  <a:pt x="4169" y="4444"/>
                </a:lnTo>
                <a:lnTo>
                  <a:pt x="4237" y="4478"/>
                </a:lnTo>
                <a:lnTo>
                  <a:pt x="4341" y="4444"/>
                </a:lnTo>
                <a:lnTo>
                  <a:pt x="4582" y="4272"/>
                </a:lnTo>
                <a:lnTo>
                  <a:pt x="4858" y="4030"/>
                </a:lnTo>
                <a:lnTo>
                  <a:pt x="5133" y="3686"/>
                </a:lnTo>
                <a:lnTo>
                  <a:pt x="5374" y="3307"/>
                </a:lnTo>
                <a:lnTo>
                  <a:pt x="5478" y="3100"/>
                </a:lnTo>
                <a:lnTo>
                  <a:pt x="5512" y="2894"/>
                </a:lnTo>
                <a:lnTo>
                  <a:pt x="5547" y="2721"/>
                </a:lnTo>
                <a:lnTo>
                  <a:pt x="5512" y="2515"/>
                </a:lnTo>
                <a:lnTo>
                  <a:pt x="5443" y="2343"/>
                </a:lnTo>
                <a:lnTo>
                  <a:pt x="5340" y="2205"/>
                </a:lnTo>
                <a:lnTo>
                  <a:pt x="5236" y="2101"/>
                </a:lnTo>
                <a:lnTo>
                  <a:pt x="5133" y="1964"/>
                </a:lnTo>
                <a:lnTo>
                  <a:pt x="5030" y="1722"/>
                </a:lnTo>
                <a:lnTo>
                  <a:pt x="4961" y="1447"/>
                </a:lnTo>
                <a:lnTo>
                  <a:pt x="4961" y="1171"/>
                </a:lnTo>
                <a:lnTo>
                  <a:pt x="4926" y="930"/>
                </a:lnTo>
                <a:lnTo>
                  <a:pt x="4858" y="689"/>
                </a:lnTo>
                <a:lnTo>
                  <a:pt x="4789" y="551"/>
                </a:lnTo>
                <a:lnTo>
                  <a:pt x="4720" y="413"/>
                </a:lnTo>
                <a:lnTo>
                  <a:pt x="4616" y="310"/>
                </a:lnTo>
                <a:lnTo>
                  <a:pt x="4479" y="207"/>
                </a:lnTo>
                <a:lnTo>
                  <a:pt x="4306" y="103"/>
                </a:lnTo>
                <a:lnTo>
                  <a:pt x="3962" y="103"/>
                </a:lnTo>
                <a:lnTo>
                  <a:pt x="3790" y="138"/>
                </a:lnTo>
                <a:lnTo>
                  <a:pt x="3480" y="276"/>
                </a:lnTo>
                <a:lnTo>
                  <a:pt x="3342" y="310"/>
                </a:lnTo>
                <a:lnTo>
                  <a:pt x="3204" y="345"/>
                </a:lnTo>
                <a:lnTo>
                  <a:pt x="3066" y="310"/>
                </a:lnTo>
                <a:lnTo>
                  <a:pt x="2963" y="276"/>
                </a:lnTo>
                <a:lnTo>
                  <a:pt x="2791" y="138"/>
                </a:lnTo>
                <a:lnTo>
                  <a:pt x="2584" y="34"/>
                </a:lnTo>
                <a:lnTo>
                  <a:pt x="2446" y="0"/>
                </a:lnTo>
                <a:close/>
              </a:path>
            </a:pathLst>
          </a:custGeom>
          <a:solidFill>
            <a:srgbClr val="5435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0" name="Google Shape;5440;p38"/>
          <p:cNvSpPr/>
          <p:nvPr/>
        </p:nvSpPr>
        <p:spPr>
          <a:xfrm>
            <a:off x="629683" y="1403179"/>
            <a:ext cx="34641" cy="38563"/>
          </a:xfrm>
          <a:custGeom>
            <a:avLst/>
            <a:gdLst/>
            <a:ahLst/>
            <a:cxnLst/>
            <a:rect l="l" t="t" r="r" b="b"/>
            <a:pathLst>
              <a:path w="8888" h="9888" extrusionOk="0">
                <a:moveTo>
                  <a:pt x="4478" y="1"/>
                </a:moveTo>
                <a:lnTo>
                  <a:pt x="4306" y="104"/>
                </a:lnTo>
                <a:lnTo>
                  <a:pt x="4168" y="242"/>
                </a:lnTo>
                <a:lnTo>
                  <a:pt x="4031" y="414"/>
                </a:lnTo>
                <a:lnTo>
                  <a:pt x="3755" y="759"/>
                </a:lnTo>
                <a:lnTo>
                  <a:pt x="3617" y="965"/>
                </a:lnTo>
                <a:lnTo>
                  <a:pt x="3479" y="1103"/>
                </a:lnTo>
                <a:lnTo>
                  <a:pt x="3342" y="1206"/>
                </a:lnTo>
                <a:lnTo>
                  <a:pt x="3204" y="1275"/>
                </a:lnTo>
                <a:lnTo>
                  <a:pt x="2997" y="1344"/>
                </a:lnTo>
                <a:lnTo>
                  <a:pt x="2825" y="1344"/>
                </a:lnTo>
                <a:lnTo>
                  <a:pt x="2687" y="1310"/>
                </a:lnTo>
                <a:lnTo>
                  <a:pt x="2618" y="1241"/>
                </a:lnTo>
                <a:lnTo>
                  <a:pt x="2549" y="1172"/>
                </a:lnTo>
                <a:lnTo>
                  <a:pt x="2480" y="1069"/>
                </a:lnTo>
                <a:lnTo>
                  <a:pt x="2412" y="931"/>
                </a:lnTo>
                <a:lnTo>
                  <a:pt x="2308" y="827"/>
                </a:lnTo>
                <a:lnTo>
                  <a:pt x="2205" y="759"/>
                </a:lnTo>
                <a:lnTo>
                  <a:pt x="2067" y="759"/>
                </a:lnTo>
                <a:lnTo>
                  <a:pt x="1998" y="793"/>
                </a:lnTo>
                <a:lnTo>
                  <a:pt x="1929" y="862"/>
                </a:lnTo>
                <a:lnTo>
                  <a:pt x="1585" y="1275"/>
                </a:lnTo>
                <a:lnTo>
                  <a:pt x="1309" y="1689"/>
                </a:lnTo>
                <a:lnTo>
                  <a:pt x="1034" y="2102"/>
                </a:lnTo>
                <a:lnTo>
                  <a:pt x="792" y="2584"/>
                </a:lnTo>
                <a:lnTo>
                  <a:pt x="620" y="3067"/>
                </a:lnTo>
                <a:lnTo>
                  <a:pt x="448" y="3549"/>
                </a:lnTo>
                <a:lnTo>
                  <a:pt x="310" y="4100"/>
                </a:lnTo>
                <a:lnTo>
                  <a:pt x="207" y="4617"/>
                </a:lnTo>
                <a:lnTo>
                  <a:pt x="138" y="5168"/>
                </a:lnTo>
                <a:lnTo>
                  <a:pt x="69" y="5754"/>
                </a:lnTo>
                <a:lnTo>
                  <a:pt x="35" y="6305"/>
                </a:lnTo>
                <a:lnTo>
                  <a:pt x="0" y="6890"/>
                </a:lnTo>
                <a:lnTo>
                  <a:pt x="35" y="8062"/>
                </a:lnTo>
                <a:lnTo>
                  <a:pt x="103" y="9233"/>
                </a:lnTo>
                <a:lnTo>
                  <a:pt x="655" y="9440"/>
                </a:lnTo>
                <a:lnTo>
                  <a:pt x="1206" y="9612"/>
                </a:lnTo>
                <a:lnTo>
                  <a:pt x="1791" y="9750"/>
                </a:lnTo>
                <a:lnTo>
                  <a:pt x="2377" y="9818"/>
                </a:lnTo>
                <a:lnTo>
                  <a:pt x="2618" y="9853"/>
                </a:lnTo>
                <a:lnTo>
                  <a:pt x="3445" y="9887"/>
                </a:lnTo>
                <a:lnTo>
                  <a:pt x="4031" y="9853"/>
                </a:lnTo>
                <a:lnTo>
                  <a:pt x="4582" y="9818"/>
                </a:lnTo>
                <a:lnTo>
                  <a:pt x="4857" y="9784"/>
                </a:lnTo>
                <a:lnTo>
                  <a:pt x="5512" y="9646"/>
                </a:lnTo>
                <a:lnTo>
                  <a:pt x="6166" y="9440"/>
                </a:lnTo>
                <a:lnTo>
                  <a:pt x="6614" y="9302"/>
                </a:lnTo>
                <a:lnTo>
                  <a:pt x="7062" y="9129"/>
                </a:lnTo>
                <a:lnTo>
                  <a:pt x="7234" y="9026"/>
                </a:lnTo>
                <a:lnTo>
                  <a:pt x="7751" y="8785"/>
                </a:lnTo>
                <a:lnTo>
                  <a:pt x="8268" y="8475"/>
                </a:lnTo>
                <a:lnTo>
                  <a:pt x="8543" y="8303"/>
                </a:lnTo>
                <a:lnTo>
                  <a:pt x="8888" y="8027"/>
                </a:lnTo>
                <a:lnTo>
                  <a:pt x="8474" y="5581"/>
                </a:lnTo>
                <a:lnTo>
                  <a:pt x="8371" y="5065"/>
                </a:lnTo>
                <a:lnTo>
                  <a:pt x="8233" y="4410"/>
                </a:lnTo>
                <a:lnTo>
                  <a:pt x="8130" y="3721"/>
                </a:lnTo>
                <a:lnTo>
                  <a:pt x="7854" y="2205"/>
                </a:lnTo>
                <a:lnTo>
                  <a:pt x="7510" y="1999"/>
                </a:lnTo>
                <a:lnTo>
                  <a:pt x="6580" y="1413"/>
                </a:lnTo>
                <a:lnTo>
                  <a:pt x="5719" y="793"/>
                </a:lnTo>
                <a:lnTo>
                  <a:pt x="5271" y="414"/>
                </a:lnTo>
                <a:lnTo>
                  <a:pt x="482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1" name="Google Shape;5441;p38"/>
          <p:cNvSpPr/>
          <p:nvPr/>
        </p:nvSpPr>
        <p:spPr>
          <a:xfrm>
            <a:off x="629683" y="1403179"/>
            <a:ext cx="34641" cy="38563"/>
          </a:xfrm>
          <a:custGeom>
            <a:avLst/>
            <a:gdLst/>
            <a:ahLst/>
            <a:cxnLst/>
            <a:rect l="l" t="t" r="r" b="b"/>
            <a:pathLst>
              <a:path w="8888" h="9888" fill="none" extrusionOk="0">
                <a:moveTo>
                  <a:pt x="8888" y="8027"/>
                </a:moveTo>
                <a:lnTo>
                  <a:pt x="8888" y="8027"/>
                </a:lnTo>
                <a:lnTo>
                  <a:pt x="8543" y="8303"/>
                </a:lnTo>
                <a:lnTo>
                  <a:pt x="8543" y="8303"/>
                </a:lnTo>
                <a:lnTo>
                  <a:pt x="8268" y="8475"/>
                </a:lnTo>
                <a:lnTo>
                  <a:pt x="8268" y="8475"/>
                </a:lnTo>
                <a:lnTo>
                  <a:pt x="7751" y="8785"/>
                </a:lnTo>
                <a:lnTo>
                  <a:pt x="7234" y="9026"/>
                </a:lnTo>
                <a:lnTo>
                  <a:pt x="7234" y="9026"/>
                </a:lnTo>
                <a:lnTo>
                  <a:pt x="7062" y="9129"/>
                </a:lnTo>
                <a:lnTo>
                  <a:pt x="7062" y="9129"/>
                </a:lnTo>
                <a:lnTo>
                  <a:pt x="6614" y="9302"/>
                </a:lnTo>
                <a:lnTo>
                  <a:pt x="6166" y="9440"/>
                </a:lnTo>
                <a:lnTo>
                  <a:pt x="6166" y="9440"/>
                </a:lnTo>
                <a:lnTo>
                  <a:pt x="5512" y="9646"/>
                </a:lnTo>
                <a:lnTo>
                  <a:pt x="4857" y="9784"/>
                </a:lnTo>
                <a:lnTo>
                  <a:pt x="4857" y="9784"/>
                </a:lnTo>
                <a:lnTo>
                  <a:pt x="4582" y="9818"/>
                </a:lnTo>
                <a:lnTo>
                  <a:pt x="4582" y="9818"/>
                </a:lnTo>
                <a:lnTo>
                  <a:pt x="4031" y="9853"/>
                </a:lnTo>
                <a:lnTo>
                  <a:pt x="3445" y="9887"/>
                </a:lnTo>
                <a:lnTo>
                  <a:pt x="3445" y="9887"/>
                </a:lnTo>
                <a:lnTo>
                  <a:pt x="2618" y="9853"/>
                </a:lnTo>
                <a:lnTo>
                  <a:pt x="2618" y="9853"/>
                </a:lnTo>
                <a:lnTo>
                  <a:pt x="2377" y="9818"/>
                </a:lnTo>
                <a:lnTo>
                  <a:pt x="2377" y="9818"/>
                </a:lnTo>
                <a:lnTo>
                  <a:pt x="1791" y="9750"/>
                </a:lnTo>
                <a:lnTo>
                  <a:pt x="1206" y="9612"/>
                </a:lnTo>
                <a:lnTo>
                  <a:pt x="655" y="9440"/>
                </a:lnTo>
                <a:lnTo>
                  <a:pt x="103" y="9233"/>
                </a:lnTo>
                <a:lnTo>
                  <a:pt x="103" y="9233"/>
                </a:lnTo>
                <a:lnTo>
                  <a:pt x="35" y="8062"/>
                </a:lnTo>
                <a:lnTo>
                  <a:pt x="0" y="6890"/>
                </a:lnTo>
                <a:lnTo>
                  <a:pt x="35" y="6305"/>
                </a:lnTo>
                <a:lnTo>
                  <a:pt x="69" y="5754"/>
                </a:lnTo>
                <a:lnTo>
                  <a:pt x="138" y="5168"/>
                </a:lnTo>
                <a:lnTo>
                  <a:pt x="207" y="4617"/>
                </a:lnTo>
                <a:lnTo>
                  <a:pt x="310" y="4100"/>
                </a:lnTo>
                <a:lnTo>
                  <a:pt x="448" y="3549"/>
                </a:lnTo>
                <a:lnTo>
                  <a:pt x="620" y="3067"/>
                </a:lnTo>
                <a:lnTo>
                  <a:pt x="792" y="2584"/>
                </a:lnTo>
                <a:lnTo>
                  <a:pt x="1034" y="2102"/>
                </a:lnTo>
                <a:lnTo>
                  <a:pt x="1309" y="1689"/>
                </a:lnTo>
                <a:lnTo>
                  <a:pt x="1585" y="1275"/>
                </a:lnTo>
                <a:lnTo>
                  <a:pt x="1929" y="862"/>
                </a:lnTo>
                <a:lnTo>
                  <a:pt x="1929" y="862"/>
                </a:lnTo>
                <a:lnTo>
                  <a:pt x="1929" y="862"/>
                </a:lnTo>
                <a:lnTo>
                  <a:pt x="1998" y="793"/>
                </a:lnTo>
                <a:lnTo>
                  <a:pt x="2067" y="759"/>
                </a:lnTo>
                <a:lnTo>
                  <a:pt x="2136" y="759"/>
                </a:lnTo>
                <a:lnTo>
                  <a:pt x="2205" y="759"/>
                </a:lnTo>
                <a:lnTo>
                  <a:pt x="2308" y="827"/>
                </a:lnTo>
                <a:lnTo>
                  <a:pt x="2412" y="931"/>
                </a:lnTo>
                <a:lnTo>
                  <a:pt x="2412" y="931"/>
                </a:lnTo>
                <a:lnTo>
                  <a:pt x="2480" y="1069"/>
                </a:lnTo>
                <a:lnTo>
                  <a:pt x="2549" y="1172"/>
                </a:lnTo>
                <a:lnTo>
                  <a:pt x="2618" y="1241"/>
                </a:lnTo>
                <a:lnTo>
                  <a:pt x="2687" y="1310"/>
                </a:lnTo>
                <a:lnTo>
                  <a:pt x="2687" y="1310"/>
                </a:lnTo>
                <a:lnTo>
                  <a:pt x="2825" y="1344"/>
                </a:lnTo>
                <a:lnTo>
                  <a:pt x="2997" y="1344"/>
                </a:lnTo>
                <a:lnTo>
                  <a:pt x="2997" y="1344"/>
                </a:lnTo>
                <a:lnTo>
                  <a:pt x="2997" y="1344"/>
                </a:lnTo>
                <a:lnTo>
                  <a:pt x="3204" y="1275"/>
                </a:lnTo>
                <a:lnTo>
                  <a:pt x="3204" y="1275"/>
                </a:lnTo>
                <a:lnTo>
                  <a:pt x="3342" y="1206"/>
                </a:lnTo>
                <a:lnTo>
                  <a:pt x="3479" y="1103"/>
                </a:lnTo>
                <a:lnTo>
                  <a:pt x="3479" y="1103"/>
                </a:lnTo>
                <a:lnTo>
                  <a:pt x="3617" y="965"/>
                </a:lnTo>
                <a:lnTo>
                  <a:pt x="3755" y="759"/>
                </a:lnTo>
                <a:lnTo>
                  <a:pt x="4031" y="414"/>
                </a:lnTo>
                <a:lnTo>
                  <a:pt x="4168" y="242"/>
                </a:lnTo>
                <a:lnTo>
                  <a:pt x="4306" y="104"/>
                </a:lnTo>
                <a:lnTo>
                  <a:pt x="4478" y="1"/>
                </a:lnTo>
                <a:lnTo>
                  <a:pt x="4651" y="1"/>
                </a:lnTo>
                <a:lnTo>
                  <a:pt x="4651" y="1"/>
                </a:lnTo>
                <a:lnTo>
                  <a:pt x="4823" y="1"/>
                </a:lnTo>
                <a:lnTo>
                  <a:pt x="4823" y="1"/>
                </a:lnTo>
                <a:lnTo>
                  <a:pt x="5271" y="414"/>
                </a:lnTo>
                <a:lnTo>
                  <a:pt x="5719" y="793"/>
                </a:lnTo>
                <a:lnTo>
                  <a:pt x="6580" y="1413"/>
                </a:lnTo>
                <a:lnTo>
                  <a:pt x="6580" y="1413"/>
                </a:lnTo>
                <a:lnTo>
                  <a:pt x="7510" y="1999"/>
                </a:lnTo>
                <a:lnTo>
                  <a:pt x="7854" y="2205"/>
                </a:lnTo>
                <a:lnTo>
                  <a:pt x="7854" y="2205"/>
                </a:lnTo>
                <a:lnTo>
                  <a:pt x="8130" y="3721"/>
                </a:lnTo>
                <a:lnTo>
                  <a:pt x="8130" y="3721"/>
                </a:lnTo>
                <a:lnTo>
                  <a:pt x="8233" y="4410"/>
                </a:lnTo>
                <a:lnTo>
                  <a:pt x="8233" y="4410"/>
                </a:lnTo>
                <a:lnTo>
                  <a:pt x="8371" y="5065"/>
                </a:lnTo>
                <a:lnTo>
                  <a:pt x="8371" y="5065"/>
                </a:lnTo>
                <a:lnTo>
                  <a:pt x="8474" y="5581"/>
                </a:lnTo>
                <a:lnTo>
                  <a:pt x="8474" y="5581"/>
                </a:lnTo>
                <a:lnTo>
                  <a:pt x="8888" y="802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2" name="Google Shape;5442;p38"/>
          <p:cNvSpPr/>
          <p:nvPr/>
        </p:nvSpPr>
        <p:spPr>
          <a:xfrm>
            <a:off x="616794" y="1406537"/>
            <a:ext cx="23097" cy="35069"/>
          </a:xfrm>
          <a:custGeom>
            <a:avLst/>
            <a:gdLst/>
            <a:ahLst/>
            <a:cxnLst/>
            <a:rect l="l" t="t" r="r" b="b"/>
            <a:pathLst>
              <a:path w="5926" h="8992" extrusionOk="0">
                <a:moveTo>
                  <a:pt x="5236" y="1"/>
                </a:moveTo>
                <a:lnTo>
                  <a:pt x="4237" y="828"/>
                </a:lnTo>
                <a:lnTo>
                  <a:pt x="3376" y="1620"/>
                </a:lnTo>
                <a:lnTo>
                  <a:pt x="2618" y="2378"/>
                </a:lnTo>
                <a:lnTo>
                  <a:pt x="1929" y="3170"/>
                </a:lnTo>
                <a:lnTo>
                  <a:pt x="1344" y="3894"/>
                </a:lnTo>
                <a:lnTo>
                  <a:pt x="861" y="4617"/>
                </a:lnTo>
                <a:lnTo>
                  <a:pt x="413" y="5306"/>
                </a:lnTo>
                <a:lnTo>
                  <a:pt x="0" y="5960"/>
                </a:lnTo>
                <a:lnTo>
                  <a:pt x="448" y="6443"/>
                </a:lnTo>
                <a:lnTo>
                  <a:pt x="861" y="6822"/>
                </a:lnTo>
                <a:lnTo>
                  <a:pt x="1275" y="7166"/>
                </a:lnTo>
                <a:lnTo>
                  <a:pt x="1688" y="7476"/>
                </a:lnTo>
                <a:lnTo>
                  <a:pt x="2170" y="7752"/>
                </a:lnTo>
                <a:lnTo>
                  <a:pt x="2515" y="7958"/>
                </a:lnTo>
                <a:lnTo>
                  <a:pt x="2859" y="7407"/>
                </a:lnTo>
                <a:lnTo>
                  <a:pt x="2963" y="7269"/>
                </a:lnTo>
                <a:lnTo>
                  <a:pt x="2997" y="7235"/>
                </a:lnTo>
                <a:lnTo>
                  <a:pt x="3100" y="7304"/>
                </a:lnTo>
                <a:lnTo>
                  <a:pt x="3135" y="7407"/>
                </a:lnTo>
                <a:lnTo>
                  <a:pt x="3238" y="7648"/>
                </a:lnTo>
                <a:lnTo>
                  <a:pt x="3238" y="7958"/>
                </a:lnTo>
                <a:lnTo>
                  <a:pt x="3238" y="8303"/>
                </a:lnTo>
                <a:lnTo>
                  <a:pt x="3410" y="8372"/>
                </a:lnTo>
                <a:lnTo>
                  <a:pt x="3962" y="8579"/>
                </a:lnTo>
                <a:lnTo>
                  <a:pt x="4513" y="8751"/>
                </a:lnTo>
                <a:lnTo>
                  <a:pt x="5098" y="8889"/>
                </a:lnTo>
                <a:lnTo>
                  <a:pt x="5684" y="8957"/>
                </a:lnTo>
                <a:lnTo>
                  <a:pt x="5925" y="8992"/>
                </a:lnTo>
                <a:lnTo>
                  <a:pt x="5822" y="8131"/>
                </a:lnTo>
                <a:lnTo>
                  <a:pt x="5684" y="7338"/>
                </a:lnTo>
                <a:lnTo>
                  <a:pt x="5340" y="5857"/>
                </a:lnTo>
                <a:lnTo>
                  <a:pt x="5167" y="5134"/>
                </a:lnTo>
                <a:lnTo>
                  <a:pt x="5064" y="4376"/>
                </a:lnTo>
                <a:lnTo>
                  <a:pt x="5030" y="3997"/>
                </a:lnTo>
                <a:lnTo>
                  <a:pt x="5030" y="3618"/>
                </a:lnTo>
                <a:lnTo>
                  <a:pt x="5030" y="3205"/>
                </a:lnTo>
                <a:lnTo>
                  <a:pt x="5064" y="2826"/>
                </a:lnTo>
                <a:lnTo>
                  <a:pt x="5202" y="1792"/>
                </a:lnTo>
                <a:lnTo>
                  <a:pt x="5236" y="1069"/>
                </a:lnTo>
                <a:lnTo>
                  <a:pt x="5236" y="518"/>
                </a:lnTo>
                <a:lnTo>
                  <a:pt x="5236" y="35"/>
                </a:lnTo>
                <a:lnTo>
                  <a:pt x="5236"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4" name="Google Shape;5444;p38"/>
          <p:cNvSpPr/>
          <p:nvPr/>
        </p:nvSpPr>
        <p:spPr>
          <a:xfrm>
            <a:off x="647943" y="1403179"/>
            <a:ext cx="21351" cy="38161"/>
          </a:xfrm>
          <a:custGeom>
            <a:avLst/>
            <a:gdLst/>
            <a:ahLst/>
            <a:cxnLst/>
            <a:rect l="l" t="t" r="r" b="b"/>
            <a:pathLst>
              <a:path w="5478" h="9785" fill="none" extrusionOk="0">
                <a:moveTo>
                  <a:pt x="5477" y="6821"/>
                </a:moveTo>
                <a:lnTo>
                  <a:pt x="5477" y="6821"/>
                </a:lnTo>
                <a:lnTo>
                  <a:pt x="5202" y="7131"/>
                </a:lnTo>
                <a:lnTo>
                  <a:pt x="4892" y="7442"/>
                </a:lnTo>
                <a:lnTo>
                  <a:pt x="4547" y="7752"/>
                </a:lnTo>
                <a:lnTo>
                  <a:pt x="4203" y="8027"/>
                </a:lnTo>
                <a:lnTo>
                  <a:pt x="4203" y="8027"/>
                </a:lnTo>
                <a:lnTo>
                  <a:pt x="3858" y="8303"/>
                </a:lnTo>
                <a:lnTo>
                  <a:pt x="3858" y="8303"/>
                </a:lnTo>
                <a:lnTo>
                  <a:pt x="3583" y="8475"/>
                </a:lnTo>
                <a:lnTo>
                  <a:pt x="3583" y="8475"/>
                </a:lnTo>
                <a:lnTo>
                  <a:pt x="3066" y="8785"/>
                </a:lnTo>
                <a:lnTo>
                  <a:pt x="2549" y="9026"/>
                </a:lnTo>
                <a:lnTo>
                  <a:pt x="2549" y="9026"/>
                </a:lnTo>
                <a:lnTo>
                  <a:pt x="2377" y="9129"/>
                </a:lnTo>
                <a:lnTo>
                  <a:pt x="2377" y="9129"/>
                </a:lnTo>
                <a:lnTo>
                  <a:pt x="1929" y="9302"/>
                </a:lnTo>
                <a:lnTo>
                  <a:pt x="1481" y="9440"/>
                </a:lnTo>
                <a:lnTo>
                  <a:pt x="1481" y="9440"/>
                </a:lnTo>
                <a:lnTo>
                  <a:pt x="827" y="9646"/>
                </a:lnTo>
                <a:lnTo>
                  <a:pt x="172" y="9784"/>
                </a:lnTo>
                <a:lnTo>
                  <a:pt x="172" y="9784"/>
                </a:lnTo>
                <a:lnTo>
                  <a:pt x="138" y="9508"/>
                </a:lnTo>
                <a:lnTo>
                  <a:pt x="138" y="9508"/>
                </a:lnTo>
                <a:lnTo>
                  <a:pt x="69" y="8268"/>
                </a:lnTo>
                <a:lnTo>
                  <a:pt x="0" y="6994"/>
                </a:lnTo>
                <a:lnTo>
                  <a:pt x="0" y="5754"/>
                </a:lnTo>
                <a:lnTo>
                  <a:pt x="0" y="4548"/>
                </a:lnTo>
                <a:lnTo>
                  <a:pt x="0" y="4548"/>
                </a:lnTo>
                <a:lnTo>
                  <a:pt x="0" y="3997"/>
                </a:lnTo>
                <a:lnTo>
                  <a:pt x="0" y="3997"/>
                </a:lnTo>
                <a:lnTo>
                  <a:pt x="0" y="3239"/>
                </a:lnTo>
                <a:lnTo>
                  <a:pt x="0" y="3239"/>
                </a:lnTo>
                <a:lnTo>
                  <a:pt x="35" y="2688"/>
                </a:lnTo>
                <a:lnTo>
                  <a:pt x="35" y="2688"/>
                </a:lnTo>
                <a:lnTo>
                  <a:pt x="35" y="1964"/>
                </a:lnTo>
                <a:lnTo>
                  <a:pt x="35" y="1964"/>
                </a:lnTo>
                <a:lnTo>
                  <a:pt x="103" y="380"/>
                </a:lnTo>
                <a:lnTo>
                  <a:pt x="103" y="380"/>
                </a:lnTo>
                <a:lnTo>
                  <a:pt x="103" y="380"/>
                </a:lnTo>
                <a:lnTo>
                  <a:pt x="138" y="1"/>
                </a:lnTo>
                <a:lnTo>
                  <a:pt x="138" y="1"/>
                </a:lnTo>
                <a:lnTo>
                  <a:pt x="138" y="1"/>
                </a:lnTo>
                <a:lnTo>
                  <a:pt x="517" y="35"/>
                </a:lnTo>
                <a:lnTo>
                  <a:pt x="930" y="138"/>
                </a:lnTo>
                <a:lnTo>
                  <a:pt x="1481" y="276"/>
                </a:lnTo>
                <a:lnTo>
                  <a:pt x="2101" y="517"/>
                </a:lnTo>
                <a:lnTo>
                  <a:pt x="2446" y="690"/>
                </a:lnTo>
                <a:lnTo>
                  <a:pt x="2790" y="896"/>
                </a:lnTo>
                <a:lnTo>
                  <a:pt x="3135" y="1103"/>
                </a:lnTo>
                <a:lnTo>
                  <a:pt x="3479" y="1379"/>
                </a:lnTo>
                <a:lnTo>
                  <a:pt x="3824" y="1689"/>
                </a:lnTo>
                <a:lnTo>
                  <a:pt x="4168" y="2033"/>
                </a:lnTo>
                <a:lnTo>
                  <a:pt x="4168" y="2033"/>
                </a:lnTo>
                <a:lnTo>
                  <a:pt x="4306" y="2205"/>
                </a:lnTo>
                <a:lnTo>
                  <a:pt x="4444" y="2412"/>
                </a:lnTo>
                <a:lnTo>
                  <a:pt x="4720" y="2929"/>
                </a:lnTo>
                <a:lnTo>
                  <a:pt x="4720" y="2929"/>
                </a:lnTo>
                <a:lnTo>
                  <a:pt x="4857" y="3308"/>
                </a:lnTo>
                <a:lnTo>
                  <a:pt x="4961" y="3687"/>
                </a:lnTo>
                <a:lnTo>
                  <a:pt x="4961" y="3687"/>
                </a:lnTo>
                <a:lnTo>
                  <a:pt x="5167" y="4548"/>
                </a:lnTo>
                <a:lnTo>
                  <a:pt x="5167" y="4548"/>
                </a:lnTo>
                <a:lnTo>
                  <a:pt x="5305" y="5271"/>
                </a:lnTo>
                <a:lnTo>
                  <a:pt x="5305" y="5271"/>
                </a:lnTo>
                <a:lnTo>
                  <a:pt x="5408" y="5857"/>
                </a:lnTo>
                <a:lnTo>
                  <a:pt x="5408" y="5857"/>
                </a:lnTo>
                <a:lnTo>
                  <a:pt x="5477" y="682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5" name="Google Shape;5445;p38"/>
          <p:cNvSpPr/>
          <p:nvPr/>
        </p:nvSpPr>
        <p:spPr>
          <a:xfrm>
            <a:off x="651431" y="1408553"/>
            <a:ext cx="21085" cy="27008"/>
          </a:xfrm>
          <a:custGeom>
            <a:avLst/>
            <a:gdLst/>
            <a:ahLst/>
            <a:cxnLst/>
            <a:rect l="l" t="t" r="r" b="b"/>
            <a:pathLst>
              <a:path w="5410" h="6925" extrusionOk="0">
                <a:moveTo>
                  <a:pt x="1310" y="1"/>
                </a:moveTo>
                <a:lnTo>
                  <a:pt x="1000" y="35"/>
                </a:lnTo>
                <a:lnTo>
                  <a:pt x="793" y="69"/>
                </a:lnTo>
                <a:lnTo>
                  <a:pt x="621" y="104"/>
                </a:lnTo>
                <a:lnTo>
                  <a:pt x="449" y="207"/>
                </a:lnTo>
                <a:lnTo>
                  <a:pt x="276" y="276"/>
                </a:lnTo>
                <a:lnTo>
                  <a:pt x="173" y="414"/>
                </a:lnTo>
                <a:lnTo>
                  <a:pt x="70" y="552"/>
                </a:lnTo>
                <a:lnTo>
                  <a:pt x="35" y="724"/>
                </a:lnTo>
                <a:lnTo>
                  <a:pt x="1" y="896"/>
                </a:lnTo>
                <a:lnTo>
                  <a:pt x="35" y="1241"/>
                </a:lnTo>
                <a:lnTo>
                  <a:pt x="70" y="1551"/>
                </a:lnTo>
                <a:lnTo>
                  <a:pt x="207" y="2067"/>
                </a:lnTo>
                <a:lnTo>
                  <a:pt x="311" y="2412"/>
                </a:lnTo>
                <a:lnTo>
                  <a:pt x="414" y="2653"/>
                </a:lnTo>
                <a:lnTo>
                  <a:pt x="586" y="3032"/>
                </a:lnTo>
                <a:lnTo>
                  <a:pt x="690" y="3135"/>
                </a:lnTo>
                <a:lnTo>
                  <a:pt x="828" y="3377"/>
                </a:lnTo>
                <a:lnTo>
                  <a:pt x="1138" y="3928"/>
                </a:lnTo>
                <a:lnTo>
                  <a:pt x="2963" y="6925"/>
                </a:lnTo>
                <a:lnTo>
                  <a:pt x="3308" y="6649"/>
                </a:lnTo>
                <a:lnTo>
                  <a:pt x="3652" y="6374"/>
                </a:lnTo>
                <a:lnTo>
                  <a:pt x="3997" y="6064"/>
                </a:lnTo>
                <a:lnTo>
                  <a:pt x="4307" y="5753"/>
                </a:lnTo>
                <a:lnTo>
                  <a:pt x="4582" y="5443"/>
                </a:lnTo>
                <a:lnTo>
                  <a:pt x="4961" y="4961"/>
                </a:lnTo>
                <a:lnTo>
                  <a:pt x="5237" y="4582"/>
                </a:lnTo>
                <a:lnTo>
                  <a:pt x="5409" y="4582"/>
                </a:lnTo>
                <a:lnTo>
                  <a:pt x="5340" y="4479"/>
                </a:lnTo>
                <a:lnTo>
                  <a:pt x="5271" y="4376"/>
                </a:lnTo>
                <a:lnTo>
                  <a:pt x="5134" y="4066"/>
                </a:lnTo>
                <a:lnTo>
                  <a:pt x="4755" y="3342"/>
                </a:lnTo>
                <a:lnTo>
                  <a:pt x="4651" y="3170"/>
                </a:lnTo>
                <a:lnTo>
                  <a:pt x="4203" y="2309"/>
                </a:lnTo>
                <a:lnTo>
                  <a:pt x="3825" y="1551"/>
                </a:lnTo>
                <a:lnTo>
                  <a:pt x="3480" y="965"/>
                </a:lnTo>
                <a:lnTo>
                  <a:pt x="3273" y="655"/>
                </a:lnTo>
                <a:lnTo>
                  <a:pt x="3101" y="483"/>
                </a:lnTo>
                <a:lnTo>
                  <a:pt x="2860" y="345"/>
                </a:lnTo>
                <a:lnTo>
                  <a:pt x="2619" y="242"/>
                </a:lnTo>
                <a:lnTo>
                  <a:pt x="2309" y="138"/>
                </a:lnTo>
                <a:lnTo>
                  <a:pt x="1999" y="69"/>
                </a:lnTo>
                <a:lnTo>
                  <a:pt x="1654"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6" name="Google Shape;5446;p38"/>
          <p:cNvSpPr/>
          <p:nvPr/>
        </p:nvSpPr>
        <p:spPr>
          <a:xfrm>
            <a:off x="651431" y="1408553"/>
            <a:ext cx="21085" cy="27008"/>
          </a:xfrm>
          <a:custGeom>
            <a:avLst/>
            <a:gdLst/>
            <a:ahLst/>
            <a:cxnLst/>
            <a:rect l="l" t="t" r="r" b="b"/>
            <a:pathLst>
              <a:path w="5410" h="6925" fill="none" extrusionOk="0">
                <a:moveTo>
                  <a:pt x="5409" y="4582"/>
                </a:moveTo>
                <a:lnTo>
                  <a:pt x="5409" y="4582"/>
                </a:lnTo>
                <a:lnTo>
                  <a:pt x="5237" y="4582"/>
                </a:lnTo>
                <a:lnTo>
                  <a:pt x="5237" y="4582"/>
                </a:lnTo>
                <a:lnTo>
                  <a:pt x="4961" y="4961"/>
                </a:lnTo>
                <a:lnTo>
                  <a:pt x="4961" y="4961"/>
                </a:lnTo>
                <a:lnTo>
                  <a:pt x="4582" y="5443"/>
                </a:lnTo>
                <a:lnTo>
                  <a:pt x="4582" y="5443"/>
                </a:lnTo>
                <a:lnTo>
                  <a:pt x="4307" y="5753"/>
                </a:lnTo>
                <a:lnTo>
                  <a:pt x="3997" y="6064"/>
                </a:lnTo>
                <a:lnTo>
                  <a:pt x="3652" y="6374"/>
                </a:lnTo>
                <a:lnTo>
                  <a:pt x="3308" y="6649"/>
                </a:lnTo>
                <a:lnTo>
                  <a:pt x="3308" y="6649"/>
                </a:lnTo>
                <a:lnTo>
                  <a:pt x="2963" y="6925"/>
                </a:lnTo>
                <a:lnTo>
                  <a:pt x="2963" y="6925"/>
                </a:lnTo>
                <a:lnTo>
                  <a:pt x="1138" y="3928"/>
                </a:lnTo>
                <a:lnTo>
                  <a:pt x="1138" y="3928"/>
                </a:lnTo>
                <a:lnTo>
                  <a:pt x="828" y="3377"/>
                </a:lnTo>
                <a:lnTo>
                  <a:pt x="828" y="3377"/>
                </a:lnTo>
                <a:lnTo>
                  <a:pt x="690" y="3135"/>
                </a:lnTo>
                <a:lnTo>
                  <a:pt x="690" y="3135"/>
                </a:lnTo>
                <a:lnTo>
                  <a:pt x="586" y="3032"/>
                </a:lnTo>
                <a:lnTo>
                  <a:pt x="414" y="2653"/>
                </a:lnTo>
                <a:lnTo>
                  <a:pt x="414" y="2653"/>
                </a:lnTo>
                <a:lnTo>
                  <a:pt x="311" y="2412"/>
                </a:lnTo>
                <a:lnTo>
                  <a:pt x="207" y="2067"/>
                </a:lnTo>
                <a:lnTo>
                  <a:pt x="207" y="2067"/>
                </a:lnTo>
                <a:lnTo>
                  <a:pt x="70" y="1551"/>
                </a:lnTo>
                <a:lnTo>
                  <a:pt x="35" y="1241"/>
                </a:lnTo>
                <a:lnTo>
                  <a:pt x="1" y="896"/>
                </a:lnTo>
                <a:lnTo>
                  <a:pt x="1" y="896"/>
                </a:lnTo>
                <a:lnTo>
                  <a:pt x="35" y="724"/>
                </a:lnTo>
                <a:lnTo>
                  <a:pt x="70" y="552"/>
                </a:lnTo>
                <a:lnTo>
                  <a:pt x="173" y="414"/>
                </a:lnTo>
                <a:lnTo>
                  <a:pt x="276" y="276"/>
                </a:lnTo>
                <a:lnTo>
                  <a:pt x="449" y="207"/>
                </a:lnTo>
                <a:lnTo>
                  <a:pt x="621" y="104"/>
                </a:lnTo>
                <a:lnTo>
                  <a:pt x="793" y="69"/>
                </a:lnTo>
                <a:lnTo>
                  <a:pt x="1000" y="35"/>
                </a:lnTo>
                <a:lnTo>
                  <a:pt x="1000" y="35"/>
                </a:lnTo>
                <a:lnTo>
                  <a:pt x="1310" y="1"/>
                </a:lnTo>
                <a:lnTo>
                  <a:pt x="1654" y="1"/>
                </a:lnTo>
                <a:lnTo>
                  <a:pt x="1999" y="69"/>
                </a:lnTo>
                <a:lnTo>
                  <a:pt x="2309" y="138"/>
                </a:lnTo>
                <a:lnTo>
                  <a:pt x="2619" y="242"/>
                </a:lnTo>
                <a:lnTo>
                  <a:pt x="2860" y="345"/>
                </a:lnTo>
                <a:lnTo>
                  <a:pt x="3101" y="483"/>
                </a:lnTo>
                <a:lnTo>
                  <a:pt x="3273" y="655"/>
                </a:lnTo>
                <a:lnTo>
                  <a:pt x="3273" y="655"/>
                </a:lnTo>
                <a:lnTo>
                  <a:pt x="3480" y="965"/>
                </a:lnTo>
                <a:lnTo>
                  <a:pt x="3825" y="1551"/>
                </a:lnTo>
                <a:lnTo>
                  <a:pt x="3825" y="1551"/>
                </a:lnTo>
                <a:lnTo>
                  <a:pt x="4203" y="2309"/>
                </a:lnTo>
                <a:lnTo>
                  <a:pt x="4203" y="2309"/>
                </a:lnTo>
                <a:lnTo>
                  <a:pt x="4651" y="3170"/>
                </a:lnTo>
                <a:lnTo>
                  <a:pt x="4651" y="3170"/>
                </a:lnTo>
                <a:lnTo>
                  <a:pt x="4755" y="3342"/>
                </a:lnTo>
                <a:lnTo>
                  <a:pt x="4755" y="3342"/>
                </a:lnTo>
                <a:lnTo>
                  <a:pt x="5134" y="4066"/>
                </a:lnTo>
                <a:lnTo>
                  <a:pt x="5134" y="4066"/>
                </a:lnTo>
                <a:lnTo>
                  <a:pt x="5271" y="4376"/>
                </a:lnTo>
                <a:lnTo>
                  <a:pt x="5271" y="4376"/>
                </a:lnTo>
                <a:lnTo>
                  <a:pt x="5271" y="4376"/>
                </a:lnTo>
                <a:lnTo>
                  <a:pt x="5340" y="4479"/>
                </a:lnTo>
                <a:lnTo>
                  <a:pt x="5340" y="4479"/>
                </a:lnTo>
                <a:lnTo>
                  <a:pt x="5409" y="458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7" name="Google Shape;5447;p38"/>
          <p:cNvSpPr/>
          <p:nvPr/>
        </p:nvSpPr>
        <p:spPr>
          <a:xfrm>
            <a:off x="669558" y="1420912"/>
            <a:ext cx="405" cy="679"/>
          </a:xfrm>
          <a:custGeom>
            <a:avLst/>
            <a:gdLst/>
            <a:ahLst/>
            <a:cxnLst/>
            <a:rect l="l" t="t" r="r" b="b"/>
            <a:pathLst>
              <a:path w="104" h="174" extrusionOk="0">
                <a:moveTo>
                  <a:pt x="0" y="1"/>
                </a:moveTo>
                <a:lnTo>
                  <a:pt x="104" y="173"/>
                </a:lnTo>
                <a:lnTo>
                  <a:pt x="104" y="173"/>
                </a:lnTo>
                <a:lnTo>
                  <a:pt x="69"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8" name="Google Shape;5448;p38"/>
          <p:cNvSpPr/>
          <p:nvPr/>
        </p:nvSpPr>
        <p:spPr>
          <a:xfrm>
            <a:off x="669558" y="1420912"/>
            <a:ext cx="405" cy="679"/>
          </a:xfrm>
          <a:custGeom>
            <a:avLst/>
            <a:gdLst/>
            <a:ahLst/>
            <a:cxnLst/>
            <a:rect l="l" t="t" r="r" b="b"/>
            <a:pathLst>
              <a:path w="104" h="174" fill="none" extrusionOk="0">
                <a:moveTo>
                  <a:pt x="69" y="1"/>
                </a:moveTo>
                <a:lnTo>
                  <a:pt x="69" y="1"/>
                </a:lnTo>
                <a:lnTo>
                  <a:pt x="35" y="1"/>
                </a:lnTo>
                <a:lnTo>
                  <a:pt x="35" y="1"/>
                </a:lnTo>
                <a:lnTo>
                  <a:pt x="0" y="1"/>
                </a:lnTo>
                <a:lnTo>
                  <a:pt x="0" y="1"/>
                </a:lnTo>
                <a:lnTo>
                  <a:pt x="0" y="1"/>
                </a:lnTo>
                <a:lnTo>
                  <a:pt x="0" y="1"/>
                </a:lnTo>
                <a:lnTo>
                  <a:pt x="104" y="173"/>
                </a:lnTo>
                <a:lnTo>
                  <a:pt x="104" y="173"/>
                </a:lnTo>
                <a:lnTo>
                  <a:pt x="104" y="173"/>
                </a:lnTo>
                <a:lnTo>
                  <a:pt x="104" y="173"/>
                </a:lnTo>
                <a:lnTo>
                  <a:pt x="6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9" name="Google Shape;5449;p38"/>
          <p:cNvSpPr/>
          <p:nvPr/>
        </p:nvSpPr>
        <p:spPr>
          <a:xfrm>
            <a:off x="672244" y="1425885"/>
            <a:ext cx="273" cy="542"/>
          </a:xfrm>
          <a:custGeom>
            <a:avLst/>
            <a:gdLst/>
            <a:ahLst/>
            <a:cxnLst/>
            <a:rect l="l" t="t" r="r" b="b"/>
            <a:pathLst>
              <a:path w="70" h="139" extrusionOk="0">
                <a:moveTo>
                  <a:pt x="0" y="0"/>
                </a:moveTo>
                <a:lnTo>
                  <a:pt x="0" y="35"/>
                </a:lnTo>
                <a:lnTo>
                  <a:pt x="69" y="138"/>
                </a:lnTo>
                <a:lnTo>
                  <a:pt x="0" y="0"/>
                </a:lnTo>
                <a:close/>
              </a:path>
            </a:pathLst>
          </a:custGeom>
          <a:solidFill>
            <a:srgbClr val="C0C0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0" name="Google Shape;5450;p38"/>
          <p:cNvSpPr/>
          <p:nvPr/>
        </p:nvSpPr>
        <p:spPr>
          <a:xfrm>
            <a:off x="672244" y="1425885"/>
            <a:ext cx="273" cy="542"/>
          </a:xfrm>
          <a:custGeom>
            <a:avLst/>
            <a:gdLst/>
            <a:ahLst/>
            <a:cxnLst/>
            <a:rect l="l" t="t" r="r" b="b"/>
            <a:pathLst>
              <a:path w="70" h="139" fill="none" extrusionOk="0">
                <a:moveTo>
                  <a:pt x="0" y="0"/>
                </a:moveTo>
                <a:lnTo>
                  <a:pt x="0" y="0"/>
                </a:lnTo>
                <a:lnTo>
                  <a:pt x="0" y="35"/>
                </a:lnTo>
                <a:lnTo>
                  <a:pt x="0" y="35"/>
                </a:lnTo>
                <a:lnTo>
                  <a:pt x="69" y="138"/>
                </a:lnTo>
                <a:lnTo>
                  <a:pt x="69" y="138"/>
                </a:lnTo>
                <a:lnTo>
                  <a:pt x="69" y="138"/>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1" name="Google Shape;5451;p38"/>
          <p:cNvSpPr/>
          <p:nvPr/>
        </p:nvSpPr>
        <p:spPr>
          <a:xfrm>
            <a:off x="671975" y="1425616"/>
            <a:ext cx="273" cy="406"/>
          </a:xfrm>
          <a:custGeom>
            <a:avLst/>
            <a:gdLst/>
            <a:ahLst/>
            <a:cxnLst/>
            <a:rect l="l" t="t" r="r" b="b"/>
            <a:pathLst>
              <a:path w="70" h="104" extrusionOk="0">
                <a:moveTo>
                  <a:pt x="0" y="1"/>
                </a:moveTo>
                <a:lnTo>
                  <a:pt x="69" y="104"/>
                </a:lnTo>
                <a:lnTo>
                  <a:pt x="69" y="69"/>
                </a:lnTo>
                <a:lnTo>
                  <a:pt x="0"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2" name="Google Shape;5452;p38"/>
          <p:cNvSpPr/>
          <p:nvPr/>
        </p:nvSpPr>
        <p:spPr>
          <a:xfrm>
            <a:off x="671975" y="1425616"/>
            <a:ext cx="273" cy="406"/>
          </a:xfrm>
          <a:custGeom>
            <a:avLst/>
            <a:gdLst/>
            <a:ahLst/>
            <a:cxnLst/>
            <a:rect l="l" t="t" r="r" b="b"/>
            <a:pathLst>
              <a:path w="70" h="104" fill="none" extrusionOk="0">
                <a:moveTo>
                  <a:pt x="0" y="1"/>
                </a:moveTo>
                <a:lnTo>
                  <a:pt x="0" y="1"/>
                </a:lnTo>
                <a:lnTo>
                  <a:pt x="0" y="1"/>
                </a:lnTo>
                <a:lnTo>
                  <a:pt x="0" y="1"/>
                </a:lnTo>
                <a:lnTo>
                  <a:pt x="69" y="104"/>
                </a:lnTo>
                <a:lnTo>
                  <a:pt x="69" y="104"/>
                </a:lnTo>
                <a:lnTo>
                  <a:pt x="69" y="69"/>
                </a:lnTo>
                <a:lnTo>
                  <a:pt x="69" y="69"/>
                </a:lnTo>
                <a:lnTo>
                  <a:pt x="69" y="69"/>
                </a:lnTo>
                <a:lnTo>
                  <a:pt x="69" y="69"/>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3" name="Google Shape;5453;p38"/>
          <p:cNvSpPr/>
          <p:nvPr/>
        </p:nvSpPr>
        <p:spPr>
          <a:xfrm>
            <a:off x="641364" y="1408015"/>
            <a:ext cx="807" cy="409"/>
          </a:xfrm>
          <a:custGeom>
            <a:avLst/>
            <a:gdLst/>
            <a:ahLst/>
            <a:cxnLst/>
            <a:rect l="l" t="t" r="r" b="b"/>
            <a:pathLst>
              <a:path w="207" h="105" extrusionOk="0">
                <a:moveTo>
                  <a:pt x="103" y="1"/>
                </a:moveTo>
                <a:lnTo>
                  <a:pt x="35" y="35"/>
                </a:lnTo>
                <a:lnTo>
                  <a:pt x="0" y="104"/>
                </a:lnTo>
                <a:lnTo>
                  <a:pt x="207" y="35"/>
                </a:lnTo>
                <a:lnTo>
                  <a:pt x="172" y="35"/>
                </a:lnTo>
                <a:lnTo>
                  <a:pt x="103" y="1"/>
                </a:lnTo>
                <a:close/>
              </a:path>
            </a:pathLst>
          </a:custGeom>
          <a:solidFill>
            <a:srgbClr val="D291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4" name="Google Shape;5454;p38"/>
          <p:cNvSpPr/>
          <p:nvPr/>
        </p:nvSpPr>
        <p:spPr>
          <a:xfrm>
            <a:off x="641364" y="1408015"/>
            <a:ext cx="807" cy="409"/>
          </a:xfrm>
          <a:custGeom>
            <a:avLst/>
            <a:gdLst/>
            <a:ahLst/>
            <a:cxnLst/>
            <a:rect l="l" t="t" r="r" b="b"/>
            <a:pathLst>
              <a:path w="207" h="105" fill="none" extrusionOk="0">
                <a:moveTo>
                  <a:pt x="103" y="1"/>
                </a:moveTo>
                <a:lnTo>
                  <a:pt x="103" y="1"/>
                </a:lnTo>
                <a:lnTo>
                  <a:pt x="35" y="35"/>
                </a:lnTo>
                <a:lnTo>
                  <a:pt x="0" y="104"/>
                </a:lnTo>
                <a:lnTo>
                  <a:pt x="0" y="104"/>
                </a:lnTo>
                <a:lnTo>
                  <a:pt x="0" y="104"/>
                </a:lnTo>
                <a:lnTo>
                  <a:pt x="207" y="35"/>
                </a:lnTo>
                <a:lnTo>
                  <a:pt x="207" y="35"/>
                </a:lnTo>
                <a:lnTo>
                  <a:pt x="207" y="35"/>
                </a:lnTo>
                <a:lnTo>
                  <a:pt x="207" y="35"/>
                </a:lnTo>
                <a:lnTo>
                  <a:pt x="172" y="35"/>
                </a:lnTo>
                <a:lnTo>
                  <a:pt x="172" y="35"/>
                </a:lnTo>
                <a:lnTo>
                  <a:pt x="10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5" name="Google Shape;5455;p38"/>
          <p:cNvSpPr/>
          <p:nvPr/>
        </p:nvSpPr>
        <p:spPr>
          <a:xfrm>
            <a:off x="641227" y="1408152"/>
            <a:ext cx="6719" cy="12765"/>
          </a:xfrm>
          <a:custGeom>
            <a:avLst/>
            <a:gdLst/>
            <a:ahLst/>
            <a:cxnLst/>
            <a:rect l="l" t="t" r="r" b="b"/>
            <a:pathLst>
              <a:path w="1724" h="3273" extrusionOk="0">
                <a:moveTo>
                  <a:pt x="242" y="0"/>
                </a:moveTo>
                <a:lnTo>
                  <a:pt x="35" y="69"/>
                </a:lnTo>
                <a:lnTo>
                  <a:pt x="1" y="172"/>
                </a:lnTo>
                <a:lnTo>
                  <a:pt x="35" y="345"/>
                </a:lnTo>
                <a:lnTo>
                  <a:pt x="104" y="448"/>
                </a:lnTo>
                <a:lnTo>
                  <a:pt x="173" y="483"/>
                </a:lnTo>
                <a:lnTo>
                  <a:pt x="242" y="586"/>
                </a:lnTo>
                <a:lnTo>
                  <a:pt x="414" y="1068"/>
                </a:lnTo>
                <a:lnTo>
                  <a:pt x="586" y="1585"/>
                </a:lnTo>
                <a:lnTo>
                  <a:pt x="862" y="2136"/>
                </a:lnTo>
                <a:lnTo>
                  <a:pt x="1000" y="2446"/>
                </a:lnTo>
                <a:lnTo>
                  <a:pt x="1206" y="2687"/>
                </a:lnTo>
                <a:lnTo>
                  <a:pt x="1379" y="2963"/>
                </a:lnTo>
                <a:lnTo>
                  <a:pt x="1620" y="3169"/>
                </a:lnTo>
                <a:lnTo>
                  <a:pt x="1723" y="3273"/>
                </a:lnTo>
                <a:lnTo>
                  <a:pt x="1723" y="2722"/>
                </a:lnTo>
                <a:lnTo>
                  <a:pt x="1723" y="1964"/>
                </a:lnTo>
                <a:lnTo>
                  <a:pt x="1482" y="1723"/>
                </a:lnTo>
                <a:lnTo>
                  <a:pt x="1241" y="1482"/>
                </a:lnTo>
                <a:lnTo>
                  <a:pt x="827" y="965"/>
                </a:lnTo>
                <a:lnTo>
                  <a:pt x="586" y="620"/>
                </a:lnTo>
                <a:lnTo>
                  <a:pt x="483" y="414"/>
                </a:lnTo>
                <a:lnTo>
                  <a:pt x="449" y="241"/>
                </a:lnTo>
                <a:lnTo>
                  <a:pt x="380" y="104"/>
                </a:lnTo>
                <a:lnTo>
                  <a:pt x="311" y="35"/>
                </a:lnTo>
                <a:lnTo>
                  <a:pt x="242" y="0"/>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6" name="Google Shape;5456;p38"/>
          <p:cNvSpPr/>
          <p:nvPr/>
        </p:nvSpPr>
        <p:spPr>
          <a:xfrm>
            <a:off x="641227" y="1408152"/>
            <a:ext cx="6719" cy="12765"/>
          </a:xfrm>
          <a:custGeom>
            <a:avLst/>
            <a:gdLst/>
            <a:ahLst/>
            <a:cxnLst/>
            <a:rect l="l" t="t" r="r" b="b"/>
            <a:pathLst>
              <a:path w="1724" h="3273" fill="none" extrusionOk="0">
                <a:moveTo>
                  <a:pt x="242" y="0"/>
                </a:moveTo>
                <a:lnTo>
                  <a:pt x="242" y="0"/>
                </a:lnTo>
                <a:lnTo>
                  <a:pt x="242" y="0"/>
                </a:lnTo>
                <a:lnTo>
                  <a:pt x="35" y="69"/>
                </a:lnTo>
                <a:lnTo>
                  <a:pt x="35" y="69"/>
                </a:lnTo>
                <a:lnTo>
                  <a:pt x="35" y="69"/>
                </a:lnTo>
                <a:lnTo>
                  <a:pt x="1" y="172"/>
                </a:lnTo>
                <a:lnTo>
                  <a:pt x="35" y="345"/>
                </a:lnTo>
                <a:lnTo>
                  <a:pt x="104" y="448"/>
                </a:lnTo>
                <a:lnTo>
                  <a:pt x="173" y="483"/>
                </a:lnTo>
                <a:lnTo>
                  <a:pt x="173" y="483"/>
                </a:lnTo>
                <a:lnTo>
                  <a:pt x="173" y="483"/>
                </a:lnTo>
                <a:lnTo>
                  <a:pt x="173" y="483"/>
                </a:lnTo>
                <a:lnTo>
                  <a:pt x="173" y="483"/>
                </a:lnTo>
                <a:lnTo>
                  <a:pt x="173" y="483"/>
                </a:lnTo>
                <a:lnTo>
                  <a:pt x="242" y="586"/>
                </a:lnTo>
                <a:lnTo>
                  <a:pt x="242" y="586"/>
                </a:lnTo>
                <a:lnTo>
                  <a:pt x="414" y="1068"/>
                </a:lnTo>
                <a:lnTo>
                  <a:pt x="414" y="1068"/>
                </a:lnTo>
                <a:lnTo>
                  <a:pt x="586" y="1585"/>
                </a:lnTo>
                <a:lnTo>
                  <a:pt x="862" y="2136"/>
                </a:lnTo>
                <a:lnTo>
                  <a:pt x="1000" y="2446"/>
                </a:lnTo>
                <a:lnTo>
                  <a:pt x="1206" y="2687"/>
                </a:lnTo>
                <a:lnTo>
                  <a:pt x="1379" y="2963"/>
                </a:lnTo>
                <a:lnTo>
                  <a:pt x="1620" y="3169"/>
                </a:lnTo>
                <a:lnTo>
                  <a:pt x="1620" y="3169"/>
                </a:lnTo>
                <a:lnTo>
                  <a:pt x="1723" y="3273"/>
                </a:lnTo>
                <a:lnTo>
                  <a:pt x="1723" y="3273"/>
                </a:lnTo>
                <a:lnTo>
                  <a:pt x="1723" y="3273"/>
                </a:lnTo>
                <a:lnTo>
                  <a:pt x="1723" y="2722"/>
                </a:lnTo>
                <a:lnTo>
                  <a:pt x="1723" y="2722"/>
                </a:lnTo>
                <a:lnTo>
                  <a:pt x="1723" y="1964"/>
                </a:lnTo>
                <a:lnTo>
                  <a:pt x="1723" y="1964"/>
                </a:lnTo>
                <a:lnTo>
                  <a:pt x="1723" y="1964"/>
                </a:lnTo>
                <a:lnTo>
                  <a:pt x="1723" y="1964"/>
                </a:lnTo>
                <a:lnTo>
                  <a:pt x="1482" y="1723"/>
                </a:lnTo>
                <a:lnTo>
                  <a:pt x="1241" y="1482"/>
                </a:lnTo>
                <a:lnTo>
                  <a:pt x="827" y="965"/>
                </a:lnTo>
                <a:lnTo>
                  <a:pt x="827" y="965"/>
                </a:lnTo>
                <a:lnTo>
                  <a:pt x="586" y="620"/>
                </a:lnTo>
                <a:lnTo>
                  <a:pt x="586" y="620"/>
                </a:lnTo>
                <a:lnTo>
                  <a:pt x="483" y="414"/>
                </a:lnTo>
                <a:lnTo>
                  <a:pt x="449" y="241"/>
                </a:lnTo>
                <a:lnTo>
                  <a:pt x="380" y="104"/>
                </a:lnTo>
                <a:lnTo>
                  <a:pt x="311" y="35"/>
                </a:lnTo>
                <a:lnTo>
                  <a:pt x="24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7" name="Google Shape;5457;p38"/>
          <p:cNvSpPr/>
          <p:nvPr/>
        </p:nvSpPr>
        <p:spPr>
          <a:xfrm>
            <a:off x="647943" y="1415807"/>
            <a:ext cx="7924" cy="8065"/>
          </a:xfrm>
          <a:custGeom>
            <a:avLst/>
            <a:gdLst/>
            <a:ahLst/>
            <a:cxnLst/>
            <a:rect l="l" t="t" r="r" b="b"/>
            <a:pathLst>
              <a:path w="2033" h="2068" extrusionOk="0">
                <a:moveTo>
                  <a:pt x="0" y="1"/>
                </a:moveTo>
                <a:lnTo>
                  <a:pt x="0" y="759"/>
                </a:lnTo>
                <a:lnTo>
                  <a:pt x="0" y="1310"/>
                </a:lnTo>
                <a:lnTo>
                  <a:pt x="379" y="1551"/>
                </a:lnTo>
                <a:lnTo>
                  <a:pt x="586" y="1689"/>
                </a:lnTo>
                <a:lnTo>
                  <a:pt x="792" y="1758"/>
                </a:lnTo>
                <a:lnTo>
                  <a:pt x="1309" y="1895"/>
                </a:lnTo>
                <a:lnTo>
                  <a:pt x="2033" y="2068"/>
                </a:lnTo>
                <a:lnTo>
                  <a:pt x="1723" y="1517"/>
                </a:lnTo>
                <a:lnTo>
                  <a:pt x="1585" y="1275"/>
                </a:lnTo>
                <a:lnTo>
                  <a:pt x="1481" y="1172"/>
                </a:lnTo>
                <a:lnTo>
                  <a:pt x="1309" y="793"/>
                </a:lnTo>
                <a:lnTo>
                  <a:pt x="1206" y="759"/>
                </a:lnTo>
                <a:lnTo>
                  <a:pt x="930" y="655"/>
                </a:lnTo>
                <a:lnTo>
                  <a:pt x="655" y="483"/>
                </a:lnTo>
                <a:lnTo>
                  <a:pt x="413" y="345"/>
                </a:lnTo>
                <a:lnTo>
                  <a:pt x="172" y="139"/>
                </a:lnTo>
                <a:lnTo>
                  <a:pt x="0" y="1"/>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8" name="Google Shape;5458;p38"/>
          <p:cNvSpPr/>
          <p:nvPr/>
        </p:nvSpPr>
        <p:spPr>
          <a:xfrm>
            <a:off x="647943" y="1415807"/>
            <a:ext cx="7924" cy="8065"/>
          </a:xfrm>
          <a:custGeom>
            <a:avLst/>
            <a:gdLst/>
            <a:ahLst/>
            <a:cxnLst/>
            <a:rect l="l" t="t" r="r" b="b"/>
            <a:pathLst>
              <a:path w="2033" h="2068" fill="none" extrusionOk="0">
                <a:moveTo>
                  <a:pt x="0" y="1"/>
                </a:moveTo>
                <a:lnTo>
                  <a:pt x="0" y="1"/>
                </a:lnTo>
                <a:lnTo>
                  <a:pt x="0" y="1"/>
                </a:lnTo>
                <a:lnTo>
                  <a:pt x="0" y="759"/>
                </a:lnTo>
                <a:lnTo>
                  <a:pt x="0" y="759"/>
                </a:lnTo>
                <a:lnTo>
                  <a:pt x="0" y="1310"/>
                </a:lnTo>
                <a:lnTo>
                  <a:pt x="0" y="1310"/>
                </a:lnTo>
                <a:lnTo>
                  <a:pt x="379" y="1551"/>
                </a:lnTo>
                <a:lnTo>
                  <a:pt x="586" y="1689"/>
                </a:lnTo>
                <a:lnTo>
                  <a:pt x="792" y="1758"/>
                </a:lnTo>
                <a:lnTo>
                  <a:pt x="792" y="1758"/>
                </a:lnTo>
                <a:lnTo>
                  <a:pt x="1309" y="1895"/>
                </a:lnTo>
                <a:lnTo>
                  <a:pt x="2033" y="2068"/>
                </a:lnTo>
                <a:lnTo>
                  <a:pt x="2033" y="2068"/>
                </a:lnTo>
                <a:lnTo>
                  <a:pt x="1723" y="1517"/>
                </a:lnTo>
                <a:lnTo>
                  <a:pt x="1723" y="1517"/>
                </a:lnTo>
                <a:lnTo>
                  <a:pt x="1585" y="1275"/>
                </a:lnTo>
                <a:lnTo>
                  <a:pt x="1585" y="1275"/>
                </a:lnTo>
                <a:lnTo>
                  <a:pt x="1481" y="1172"/>
                </a:lnTo>
                <a:lnTo>
                  <a:pt x="1309" y="793"/>
                </a:lnTo>
                <a:lnTo>
                  <a:pt x="1309" y="793"/>
                </a:lnTo>
                <a:lnTo>
                  <a:pt x="1309" y="793"/>
                </a:lnTo>
                <a:lnTo>
                  <a:pt x="1206" y="759"/>
                </a:lnTo>
                <a:lnTo>
                  <a:pt x="1206" y="759"/>
                </a:lnTo>
                <a:lnTo>
                  <a:pt x="930" y="655"/>
                </a:lnTo>
                <a:lnTo>
                  <a:pt x="655" y="483"/>
                </a:lnTo>
                <a:lnTo>
                  <a:pt x="413" y="345"/>
                </a:lnTo>
                <a:lnTo>
                  <a:pt x="172" y="139"/>
                </a:lnTo>
                <a:lnTo>
                  <a:pt x="172" y="139"/>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9" name="Google Shape;5459;p38"/>
          <p:cNvSpPr/>
          <p:nvPr/>
        </p:nvSpPr>
        <p:spPr>
          <a:xfrm>
            <a:off x="653045" y="1418900"/>
            <a:ext cx="19472" cy="7527"/>
          </a:xfrm>
          <a:custGeom>
            <a:avLst/>
            <a:gdLst/>
            <a:ahLst/>
            <a:cxnLst/>
            <a:rect l="l" t="t" r="r" b="b"/>
            <a:pathLst>
              <a:path w="4996" h="1930" extrusionOk="0">
                <a:moveTo>
                  <a:pt x="0" y="0"/>
                </a:moveTo>
                <a:lnTo>
                  <a:pt x="172" y="379"/>
                </a:lnTo>
                <a:lnTo>
                  <a:pt x="276" y="482"/>
                </a:lnTo>
                <a:lnTo>
                  <a:pt x="414" y="724"/>
                </a:lnTo>
                <a:lnTo>
                  <a:pt x="724" y="1275"/>
                </a:lnTo>
                <a:lnTo>
                  <a:pt x="2480" y="1550"/>
                </a:lnTo>
                <a:lnTo>
                  <a:pt x="4099" y="1826"/>
                </a:lnTo>
                <a:lnTo>
                  <a:pt x="4823" y="1929"/>
                </a:lnTo>
                <a:lnTo>
                  <a:pt x="4995" y="1929"/>
                </a:lnTo>
                <a:lnTo>
                  <a:pt x="4926" y="1826"/>
                </a:lnTo>
                <a:lnTo>
                  <a:pt x="4857" y="1723"/>
                </a:lnTo>
                <a:lnTo>
                  <a:pt x="4651" y="1378"/>
                </a:lnTo>
                <a:lnTo>
                  <a:pt x="4478" y="1102"/>
                </a:lnTo>
                <a:lnTo>
                  <a:pt x="4341" y="689"/>
                </a:lnTo>
                <a:lnTo>
                  <a:pt x="4237" y="517"/>
                </a:lnTo>
                <a:lnTo>
                  <a:pt x="3858" y="517"/>
                </a:lnTo>
                <a:lnTo>
                  <a:pt x="3100" y="448"/>
                </a:lnTo>
                <a:lnTo>
                  <a:pt x="2239" y="379"/>
                </a:lnTo>
                <a:lnTo>
                  <a:pt x="930" y="207"/>
                </a:lnTo>
                <a:lnTo>
                  <a:pt x="379" y="103"/>
                </a:lnTo>
                <a:lnTo>
                  <a:pt x="0" y="0"/>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0" name="Google Shape;5460;p38"/>
          <p:cNvSpPr/>
          <p:nvPr/>
        </p:nvSpPr>
        <p:spPr>
          <a:xfrm>
            <a:off x="653045" y="1418900"/>
            <a:ext cx="19472" cy="7527"/>
          </a:xfrm>
          <a:custGeom>
            <a:avLst/>
            <a:gdLst/>
            <a:ahLst/>
            <a:cxnLst/>
            <a:rect l="l" t="t" r="r" b="b"/>
            <a:pathLst>
              <a:path w="4996" h="1930" fill="none" extrusionOk="0">
                <a:moveTo>
                  <a:pt x="0" y="0"/>
                </a:moveTo>
                <a:lnTo>
                  <a:pt x="0" y="0"/>
                </a:lnTo>
                <a:lnTo>
                  <a:pt x="0" y="0"/>
                </a:lnTo>
                <a:lnTo>
                  <a:pt x="172" y="379"/>
                </a:lnTo>
                <a:lnTo>
                  <a:pt x="276" y="482"/>
                </a:lnTo>
                <a:lnTo>
                  <a:pt x="276" y="482"/>
                </a:lnTo>
                <a:lnTo>
                  <a:pt x="414" y="724"/>
                </a:lnTo>
                <a:lnTo>
                  <a:pt x="414" y="724"/>
                </a:lnTo>
                <a:lnTo>
                  <a:pt x="724" y="1275"/>
                </a:lnTo>
                <a:lnTo>
                  <a:pt x="724" y="1275"/>
                </a:lnTo>
                <a:lnTo>
                  <a:pt x="724" y="1275"/>
                </a:lnTo>
                <a:lnTo>
                  <a:pt x="2480" y="1550"/>
                </a:lnTo>
                <a:lnTo>
                  <a:pt x="2480" y="1550"/>
                </a:lnTo>
                <a:lnTo>
                  <a:pt x="4099" y="1826"/>
                </a:lnTo>
                <a:lnTo>
                  <a:pt x="4099" y="1826"/>
                </a:lnTo>
                <a:lnTo>
                  <a:pt x="4823" y="1929"/>
                </a:lnTo>
                <a:lnTo>
                  <a:pt x="4823" y="1929"/>
                </a:lnTo>
                <a:lnTo>
                  <a:pt x="4995" y="1929"/>
                </a:lnTo>
                <a:lnTo>
                  <a:pt x="4995" y="1929"/>
                </a:lnTo>
                <a:lnTo>
                  <a:pt x="4926" y="1826"/>
                </a:lnTo>
                <a:lnTo>
                  <a:pt x="4926" y="1826"/>
                </a:lnTo>
                <a:lnTo>
                  <a:pt x="4926" y="1826"/>
                </a:lnTo>
                <a:lnTo>
                  <a:pt x="4857" y="1723"/>
                </a:lnTo>
                <a:lnTo>
                  <a:pt x="4857" y="1723"/>
                </a:lnTo>
                <a:lnTo>
                  <a:pt x="4857" y="1723"/>
                </a:lnTo>
                <a:lnTo>
                  <a:pt x="4857" y="1723"/>
                </a:lnTo>
                <a:lnTo>
                  <a:pt x="4651" y="1378"/>
                </a:lnTo>
                <a:lnTo>
                  <a:pt x="4651" y="1378"/>
                </a:lnTo>
                <a:lnTo>
                  <a:pt x="4478" y="1102"/>
                </a:lnTo>
                <a:lnTo>
                  <a:pt x="4341" y="689"/>
                </a:lnTo>
                <a:lnTo>
                  <a:pt x="4341" y="689"/>
                </a:lnTo>
                <a:lnTo>
                  <a:pt x="4341" y="689"/>
                </a:lnTo>
                <a:lnTo>
                  <a:pt x="4237" y="517"/>
                </a:lnTo>
                <a:lnTo>
                  <a:pt x="4237" y="517"/>
                </a:lnTo>
                <a:lnTo>
                  <a:pt x="4237" y="517"/>
                </a:lnTo>
                <a:lnTo>
                  <a:pt x="4134" y="517"/>
                </a:lnTo>
                <a:lnTo>
                  <a:pt x="4134" y="517"/>
                </a:lnTo>
                <a:lnTo>
                  <a:pt x="3858" y="517"/>
                </a:lnTo>
                <a:lnTo>
                  <a:pt x="3858" y="517"/>
                </a:lnTo>
                <a:lnTo>
                  <a:pt x="3100" y="448"/>
                </a:lnTo>
                <a:lnTo>
                  <a:pt x="2239" y="379"/>
                </a:lnTo>
                <a:lnTo>
                  <a:pt x="2239" y="379"/>
                </a:lnTo>
                <a:lnTo>
                  <a:pt x="930" y="207"/>
                </a:lnTo>
                <a:lnTo>
                  <a:pt x="379" y="103"/>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1" name="Google Shape;5461;p38"/>
          <p:cNvSpPr/>
          <p:nvPr/>
        </p:nvSpPr>
        <p:spPr>
          <a:xfrm>
            <a:off x="640019" y="1407075"/>
            <a:ext cx="35584" cy="17737"/>
          </a:xfrm>
          <a:custGeom>
            <a:avLst/>
            <a:gdLst/>
            <a:ahLst/>
            <a:cxnLst/>
            <a:rect l="l" t="t" r="r" b="b"/>
            <a:pathLst>
              <a:path w="9130" h="4548" extrusionOk="0">
                <a:moveTo>
                  <a:pt x="414" y="1"/>
                </a:moveTo>
                <a:lnTo>
                  <a:pt x="311" y="35"/>
                </a:lnTo>
                <a:lnTo>
                  <a:pt x="242" y="70"/>
                </a:lnTo>
                <a:lnTo>
                  <a:pt x="138" y="173"/>
                </a:lnTo>
                <a:lnTo>
                  <a:pt x="70" y="311"/>
                </a:lnTo>
                <a:lnTo>
                  <a:pt x="35" y="311"/>
                </a:lnTo>
                <a:lnTo>
                  <a:pt x="1" y="448"/>
                </a:lnTo>
                <a:lnTo>
                  <a:pt x="1" y="586"/>
                </a:lnTo>
                <a:lnTo>
                  <a:pt x="1" y="724"/>
                </a:lnTo>
                <a:lnTo>
                  <a:pt x="35" y="793"/>
                </a:lnTo>
                <a:lnTo>
                  <a:pt x="70" y="827"/>
                </a:lnTo>
                <a:lnTo>
                  <a:pt x="207" y="862"/>
                </a:lnTo>
                <a:lnTo>
                  <a:pt x="311" y="896"/>
                </a:lnTo>
                <a:lnTo>
                  <a:pt x="483" y="827"/>
                </a:lnTo>
                <a:lnTo>
                  <a:pt x="552" y="862"/>
                </a:lnTo>
                <a:lnTo>
                  <a:pt x="793" y="1310"/>
                </a:lnTo>
                <a:lnTo>
                  <a:pt x="1000" y="1689"/>
                </a:lnTo>
                <a:lnTo>
                  <a:pt x="1275" y="2136"/>
                </a:lnTo>
                <a:lnTo>
                  <a:pt x="1620" y="2584"/>
                </a:lnTo>
                <a:lnTo>
                  <a:pt x="2033" y="2998"/>
                </a:lnTo>
                <a:lnTo>
                  <a:pt x="2240" y="3170"/>
                </a:lnTo>
                <a:lnTo>
                  <a:pt x="2481" y="3342"/>
                </a:lnTo>
                <a:lnTo>
                  <a:pt x="2722" y="3480"/>
                </a:lnTo>
                <a:lnTo>
                  <a:pt x="2998" y="3583"/>
                </a:lnTo>
                <a:lnTo>
                  <a:pt x="3342" y="3687"/>
                </a:lnTo>
                <a:lnTo>
                  <a:pt x="3756" y="3756"/>
                </a:lnTo>
                <a:lnTo>
                  <a:pt x="4686" y="3928"/>
                </a:lnTo>
                <a:lnTo>
                  <a:pt x="5719" y="4066"/>
                </a:lnTo>
                <a:lnTo>
                  <a:pt x="6546" y="4169"/>
                </a:lnTo>
                <a:lnTo>
                  <a:pt x="7338" y="4272"/>
                </a:lnTo>
                <a:lnTo>
                  <a:pt x="7993" y="4410"/>
                </a:lnTo>
                <a:lnTo>
                  <a:pt x="8062" y="4445"/>
                </a:lnTo>
                <a:lnTo>
                  <a:pt x="8372" y="4513"/>
                </a:lnTo>
                <a:lnTo>
                  <a:pt x="8440" y="4548"/>
                </a:lnTo>
                <a:lnTo>
                  <a:pt x="8819" y="3859"/>
                </a:lnTo>
                <a:lnTo>
                  <a:pt x="9129" y="3135"/>
                </a:lnTo>
                <a:lnTo>
                  <a:pt x="9061" y="3101"/>
                </a:lnTo>
                <a:lnTo>
                  <a:pt x="8647" y="2929"/>
                </a:lnTo>
                <a:lnTo>
                  <a:pt x="8165" y="2791"/>
                </a:lnTo>
                <a:lnTo>
                  <a:pt x="7648" y="2722"/>
                </a:lnTo>
                <a:lnTo>
                  <a:pt x="7131" y="2688"/>
                </a:lnTo>
                <a:lnTo>
                  <a:pt x="6236" y="2688"/>
                </a:lnTo>
                <a:lnTo>
                  <a:pt x="5478" y="2722"/>
                </a:lnTo>
                <a:lnTo>
                  <a:pt x="4272" y="2722"/>
                </a:lnTo>
                <a:lnTo>
                  <a:pt x="3790" y="2688"/>
                </a:lnTo>
                <a:lnTo>
                  <a:pt x="3549" y="2653"/>
                </a:lnTo>
                <a:lnTo>
                  <a:pt x="3377" y="2584"/>
                </a:lnTo>
                <a:lnTo>
                  <a:pt x="3135" y="2446"/>
                </a:lnTo>
                <a:lnTo>
                  <a:pt x="2825" y="2309"/>
                </a:lnTo>
                <a:lnTo>
                  <a:pt x="2550" y="2102"/>
                </a:lnTo>
                <a:lnTo>
                  <a:pt x="2309" y="1930"/>
                </a:lnTo>
                <a:lnTo>
                  <a:pt x="2068" y="1689"/>
                </a:lnTo>
                <a:lnTo>
                  <a:pt x="1758" y="1413"/>
                </a:lnTo>
                <a:lnTo>
                  <a:pt x="1516" y="1137"/>
                </a:lnTo>
                <a:lnTo>
                  <a:pt x="1275" y="793"/>
                </a:lnTo>
                <a:lnTo>
                  <a:pt x="1034" y="448"/>
                </a:lnTo>
                <a:lnTo>
                  <a:pt x="931" y="242"/>
                </a:lnTo>
                <a:lnTo>
                  <a:pt x="827" y="104"/>
                </a:lnTo>
                <a:lnTo>
                  <a:pt x="724" y="70"/>
                </a:lnTo>
                <a:lnTo>
                  <a:pt x="621" y="35"/>
                </a:lnTo>
                <a:lnTo>
                  <a:pt x="517" y="1"/>
                </a:lnTo>
                <a:close/>
              </a:path>
            </a:pathLst>
          </a:custGeom>
          <a:solidFill>
            <a:srgbClr val="FCBF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1" name="Google Shape;5471;p38"/>
          <p:cNvSpPr/>
          <p:nvPr/>
        </p:nvSpPr>
        <p:spPr>
          <a:xfrm>
            <a:off x="689564" y="1469682"/>
            <a:ext cx="178841" cy="8603"/>
          </a:xfrm>
          <a:custGeom>
            <a:avLst/>
            <a:gdLst/>
            <a:ahLst/>
            <a:cxnLst/>
            <a:rect l="l" t="t" r="r" b="b"/>
            <a:pathLst>
              <a:path w="45886" h="2206" fill="none" extrusionOk="0">
                <a:moveTo>
                  <a:pt x="44886" y="1"/>
                </a:moveTo>
                <a:lnTo>
                  <a:pt x="999" y="1"/>
                </a:lnTo>
                <a:lnTo>
                  <a:pt x="999" y="1"/>
                </a:lnTo>
                <a:lnTo>
                  <a:pt x="827" y="1"/>
                </a:lnTo>
                <a:lnTo>
                  <a:pt x="620" y="70"/>
                </a:lnTo>
                <a:lnTo>
                  <a:pt x="448" y="173"/>
                </a:lnTo>
                <a:lnTo>
                  <a:pt x="310" y="276"/>
                </a:lnTo>
                <a:lnTo>
                  <a:pt x="172" y="448"/>
                </a:lnTo>
                <a:lnTo>
                  <a:pt x="103" y="621"/>
                </a:lnTo>
                <a:lnTo>
                  <a:pt x="35" y="793"/>
                </a:lnTo>
                <a:lnTo>
                  <a:pt x="0" y="1000"/>
                </a:lnTo>
                <a:lnTo>
                  <a:pt x="0" y="1206"/>
                </a:lnTo>
                <a:lnTo>
                  <a:pt x="0" y="1206"/>
                </a:lnTo>
                <a:lnTo>
                  <a:pt x="35" y="1413"/>
                </a:lnTo>
                <a:lnTo>
                  <a:pt x="103" y="1620"/>
                </a:lnTo>
                <a:lnTo>
                  <a:pt x="172" y="1758"/>
                </a:lnTo>
                <a:lnTo>
                  <a:pt x="310" y="1930"/>
                </a:lnTo>
                <a:lnTo>
                  <a:pt x="448" y="2033"/>
                </a:lnTo>
                <a:lnTo>
                  <a:pt x="620" y="2136"/>
                </a:lnTo>
                <a:lnTo>
                  <a:pt x="827" y="2205"/>
                </a:lnTo>
                <a:lnTo>
                  <a:pt x="999" y="2205"/>
                </a:lnTo>
                <a:lnTo>
                  <a:pt x="44886" y="2205"/>
                </a:lnTo>
                <a:lnTo>
                  <a:pt x="44886" y="2205"/>
                </a:lnTo>
                <a:lnTo>
                  <a:pt x="45093" y="2205"/>
                </a:lnTo>
                <a:lnTo>
                  <a:pt x="45265" y="2136"/>
                </a:lnTo>
                <a:lnTo>
                  <a:pt x="45437" y="2033"/>
                </a:lnTo>
                <a:lnTo>
                  <a:pt x="45610" y="1930"/>
                </a:lnTo>
                <a:lnTo>
                  <a:pt x="45713" y="1758"/>
                </a:lnTo>
                <a:lnTo>
                  <a:pt x="45816" y="1620"/>
                </a:lnTo>
                <a:lnTo>
                  <a:pt x="45851" y="1413"/>
                </a:lnTo>
                <a:lnTo>
                  <a:pt x="45885" y="1206"/>
                </a:lnTo>
                <a:lnTo>
                  <a:pt x="45885" y="1000"/>
                </a:lnTo>
                <a:lnTo>
                  <a:pt x="45885" y="1000"/>
                </a:lnTo>
                <a:lnTo>
                  <a:pt x="45851" y="793"/>
                </a:lnTo>
                <a:lnTo>
                  <a:pt x="45816" y="621"/>
                </a:lnTo>
                <a:lnTo>
                  <a:pt x="45713" y="448"/>
                </a:lnTo>
                <a:lnTo>
                  <a:pt x="45610" y="276"/>
                </a:lnTo>
                <a:lnTo>
                  <a:pt x="45437" y="173"/>
                </a:lnTo>
                <a:lnTo>
                  <a:pt x="45265" y="70"/>
                </a:lnTo>
                <a:lnTo>
                  <a:pt x="45093" y="1"/>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2" name="Google Shape;5472;p38"/>
          <p:cNvSpPr/>
          <p:nvPr/>
        </p:nvSpPr>
        <p:spPr>
          <a:xfrm>
            <a:off x="689564" y="1485805"/>
            <a:ext cx="80561" cy="8736"/>
          </a:xfrm>
          <a:custGeom>
            <a:avLst/>
            <a:gdLst/>
            <a:ahLst/>
            <a:cxnLst/>
            <a:rect l="l" t="t" r="r" b="b"/>
            <a:pathLst>
              <a:path w="20670" h="2240" extrusionOk="0">
                <a:moveTo>
                  <a:pt x="999" y="0"/>
                </a:moveTo>
                <a:lnTo>
                  <a:pt x="827" y="35"/>
                </a:lnTo>
                <a:lnTo>
                  <a:pt x="620" y="104"/>
                </a:lnTo>
                <a:lnTo>
                  <a:pt x="448" y="173"/>
                </a:lnTo>
                <a:lnTo>
                  <a:pt x="310" y="310"/>
                </a:lnTo>
                <a:lnTo>
                  <a:pt x="172" y="448"/>
                </a:lnTo>
                <a:lnTo>
                  <a:pt x="103" y="621"/>
                </a:lnTo>
                <a:lnTo>
                  <a:pt x="35" y="827"/>
                </a:lnTo>
                <a:lnTo>
                  <a:pt x="0" y="1034"/>
                </a:lnTo>
                <a:lnTo>
                  <a:pt x="0" y="1241"/>
                </a:lnTo>
                <a:lnTo>
                  <a:pt x="35" y="1447"/>
                </a:lnTo>
                <a:lnTo>
                  <a:pt x="103" y="1620"/>
                </a:lnTo>
                <a:lnTo>
                  <a:pt x="172" y="1792"/>
                </a:lnTo>
                <a:lnTo>
                  <a:pt x="310" y="1930"/>
                </a:lnTo>
                <a:lnTo>
                  <a:pt x="448" y="2067"/>
                </a:lnTo>
                <a:lnTo>
                  <a:pt x="620" y="2171"/>
                </a:lnTo>
                <a:lnTo>
                  <a:pt x="827" y="2205"/>
                </a:lnTo>
                <a:lnTo>
                  <a:pt x="999" y="2240"/>
                </a:lnTo>
                <a:lnTo>
                  <a:pt x="19670" y="2240"/>
                </a:lnTo>
                <a:lnTo>
                  <a:pt x="19842" y="2205"/>
                </a:lnTo>
                <a:lnTo>
                  <a:pt x="20049" y="2171"/>
                </a:lnTo>
                <a:lnTo>
                  <a:pt x="20221" y="2067"/>
                </a:lnTo>
                <a:lnTo>
                  <a:pt x="20359" y="1930"/>
                </a:lnTo>
                <a:lnTo>
                  <a:pt x="20497" y="1792"/>
                </a:lnTo>
                <a:lnTo>
                  <a:pt x="20566" y="1620"/>
                </a:lnTo>
                <a:lnTo>
                  <a:pt x="20635" y="1447"/>
                </a:lnTo>
                <a:lnTo>
                  <a:pt x="20669" y="1241"/>
                </a:lnTo>
                <a:lnTo>
                  <a:pt x="20669" y="1034"/>
                </a:lnTo>
                <a:lnTo>
                  <a:pt x="20635" y="827"/>
                </a:lnTo>
                <a:lnTo>
                  <a:pt x="20566" y="621"/>
                </a:lnTo>
                <a:lnTo>
                  <a:pt x="20497" y="448"/>
                </a:lnTo>
                <a:lnTo>
                  <a:pt x="20359" y="310"/>
                </a:lnTo>
                <a:lnTo>
                  <a:pt x="20221" y="173"/>
                </a:lnTo>
                <a:lnTo>
                  <a:pt x="20049" y="104"/>
                </a:lnTo>
                <a:lnTo>
                  <a:pt x="19842" y="35"/>
                </a:lnTo>
                <a:lnTo>
                  <a:pt x="19670" y="0"/>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9" name="Google Shape;5479;p38"/>
          <p:cNvSpPr/>
          <p:nvPr/>
        </p:nvSpPr>
        <p:spPr>
          <a:xfrm>
            <a:off x="609946" y="1455977"/>
            <a:ext cx="68206" cy="68254"/>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68"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40"/>
                </a:lnTo>
                <a:lnTo>
                  <a:pt x="2825" y="15158"/>
                </a:lnTo>
                <a:lnTo>
                  <a:pt x="2274" y="14607"/>
                </a:lnTo>
                <a:lnTo>
                  <a:pt x="1792" y="14021"/>
                </a:lnTo>
                <a:lnTo>
                  <a:pt x="1792" y="14021"/>
                </a:lnTo>
                <a:lnTo>
                  <a:pt x="1344" y="13367"/>
                </a:lnTo>
                <a:lnTo>
                  <a:pt x="930" y="12678"/>
                </a:lnTo>
                <a:lnTo>
                  <a:pt x="620" y="11955"/>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32"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1" name="Google Shape;5481;p38"/>
          <p:cNvSpPr/>
          <p:nvPr/>
        </p:nvSpPr>
        <p:spPr>
          <a:xfrm>
            <a:off x="609946" y="1455977"/>
            <a:ext cx="68206" cy="68254"/>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34"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75"/>
                </a:lnTo>
                <a:lnTo>
                  <a:pt x="2825" y="15158"/>
                </a:lnTo>
                <a:lnTo>
                  <a:pt x="2274" y="14607"/>
                </a:lnTo>
                <a:lnTo>
                  <a:pt x="1792" y="14021"/>
                </a:lnTo>
                <a:lnTo>
                  <a:pt x="1792" y="14021"/>
                </a:lnTo>
                <a:lnTo>
                  <a:pt x="1344" y="13367"/>
                </a:lnTo>
                <a:lnTo>
                  <a:pt x="930" y="12678"/>
                </a:lnTo>
                <a:lnTo>
                  <a:pt x="620" y="11955"/>
                </a:lnTo>
                <a:lnTo>
                  <a:pt x="345" y="11162"/>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67"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2" name="Google Shape;5482;p38"/>
          <p:cNvSpPr/>
          <p:nvPr/>
        </p:nvSpPr>
        <p:spPr>
          <a:xfrm>
            <a:off x="639618" y="1491986"/>
            <a:ext cx="21888" cy="32245"/>
          </a:xfrm>
          <a:custGeom>
            <a:avLst/>
            <a:gdLst/>
            <a:ahLst/>
            <a:cxnLst/>
            <a:rect l="l" t="t" r="r" b="b"/>
            <a:pathLst>
              <a:path w="5616" h="8268" extrusionOk="0">
                <a:moveTo>
                  <a:pt x="1826" y="0"/>
                </a:moveTo>
                <a:lnTo>
                  <a:pt x="1413" y="35"/>
                </a:lnTo>
                <a:lnTo>
                  <a:pt x="207" y="172"/>
                </a:lnTo>
                <a:lnTo>
                  <a:pt x="104" y="172"/>
                </a:lnTo>
                <a:lnTo>
                  <a:pt x="104" y="448"/>
                </a:lnTo>
                <a:lnTo>
                  <a:pt x="104" y="827"/>
                </a:lnTo>
                <a:lnTo>
                  <a:pt x="138" y="1068"/>
                </a:lnTo>
                <a:lnTo>
                  <a:pt x="138" y="1275"/>
                </a:lnTo>
                <a:lnTo>
                  <a:pt x="138" y="2584"/>
                </a:lnTo>
                <a:lnTo>
                  <a:pt x="138" y="4237"/>
                </a:lnTo>
                <a:lnTo>
                  <a:pt x="104" y="6132"/>
                </a:lnTo>
                <a:lnTo>
                  <a:pt x="0" y="8164"/>
                </a:lnTo>
                <a:lnTo>
                  <a:pt x="586" y="8233"/>
                </a:lnTo>
                <a:lnTo>
                  <a:pt x="1137" y="8268"/>
                </a:lnTo>
                <a:lnTo>
                  <a:pt x="1654" y="8233"/>
                </a:lnTo>
                <a:lnTo>
                  <a:pt x="2171" y="8199"/>
                </a:lnTo>
                <a:lnTo>
                  <a:pt x="2963" y="8061"/>
                </a:lnTo>
                <a:lnTo>
                  <a:pt x="3755" y="7854"/>
                </a:lnTo>
                <a:lnTo>
                  <a:pt x="4479" y="7613"/>
                </a:lnTo>
                <a:lnTo>
                  <a:pt x="5168" y="7269"/>
                </a:lnTo>
                <a:lnTo>
                  <a:pt x="5615" y="7028"/>
                </a:lnTo>
                <a:lnTo>
                  <a:pt x="3273" y="517"/>
                </a:lnTo>
                <a:lnTo>
                  <a:pt x="3101" y="448"/>
                </a:lnTo>
                <a:lnTo>
                  <a:pt x="182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3" name="Google Shape;5483;p38"/>
          <p:cNvSpPr/>
          <p:nvPr/>
        </p:nvSpPr>
        <p:spPr>
          <a:xfrm>
            <a:off x="639618" y="1491986"/>
            <a:ext cx="21888" cy="32245"/>
          </a:xfrm>
          <a:custGeom>
            <a:avLst/>
            <a:gdLst/>
            <a:ahLst/>
            <a:cxnLst/>
            <a:rect l="l" t="t" r="r" b="b"/>
            <a:pathLst>
              <a:path w="5616" h="8268" fill="none" extrusionOk="0">
                <a:moveTo>
                  <a:pt x="5615" y="7028"/>
                </a:moveTo>
                <a:lnTo>
                  <a:pt x="5615" y="7028"/>
                </a:lnTo>
                <a:lnTo>
                  <a:pt x="5168" y="7269"/>
                </a:lnTo>
                <a:lnTo>
                  <a:pt x="5168" y="7269"/>
                </a:lnTo>
                <a:lnTo>
                  <a:pt x="4479" y="7613"/>
                </a:lnTo>
                <a:lnTo>
                  <a:pt x="3755" y="7854"/>
                </a:lnTo>
                <a:lnTo>
                  <a:pt x="2963" y="8061"/>
                </a:lnTo>
                <a:lnTo>
                  <a:pt x="2171" y="8199"/>
                </a:lnTo>
                <a:lnTo>
                  <a:pt x="2171" y="8199"/>
                </a:lnTo>
                <a:lnTo>
                  <a:pt x="1654" y="8233"/>
                </a:lnTo>
                <a:lnTo>
                  <a:pt x="1137" y="8268"/>
                </a:lnTo>
                <a:lnTo>
                  <a:pt x="1137" y="8268"/>
                </a:lnTo>
                <a:lnTo>
                  <a:pt x="586" y="8233"/>
                </a:lnTo>
                <a:lnTo>
                  <a:pt x="0" y="8164"/>
                </a:lnTo>
                <a:lnTo>
                  <a:pt x="0" y="8164"/>
                </a:lnTo>
                <a:lnTo>
                  <a:pt x="104" y="6132"/>
                </a:lnTo>
                <a:lnTo>
                  <a:pt x="138" y="4237"/>
                </a:lnTo>
                <a:lnTo>
                  <a:pt x="138" y="2584"/>
                </a:lnTo>
                <a:lnTo>
                  <a:pt x="138" y="1275"/>
                </a:lnTo>
                <a:lnTo>
                  <a:pt x="138" y="1275"/>
                </a:lnTo>
                <a:lnTo>
                  <a:pt x="138" y="1068"/>
                </a:lnTo>
                <a:lnTo>
                  <a:pt x="138" y="1068"/>
                </a:lnTo>
                <a:lnTo>
                  <a:pt x="104" y="827"/>
                </a:lnTo>
                <a:lnTo>
                  <a:pt x="104" y="827"/>
                </a:lnTo>
                <a:lnTo>
                  <a:pt x="104" y="448"/>
                </a:lnTo>
                <a:lnTo>
                  <a:pt x="104" y="448"/>
                </a:lnTo>
                <a:lnTo>
                  <a:pt x="104" y="172"/>
                </a:lnTo>
                <a:lnTo>
                  <a:pt x="207" y="172"/>
                </a:lnTo>
                <a:lnTo>
                  <a:pt x="1413" y="35"/>
                </a:lnTo>
                <a:lnTo>
                  <a:pt x="1826" y="0"/>
                </a:lnTo>
                <a:lnTo>
                  <a:pt x="3101" y="448"/>
                </a:lnTo>
                <a:lnTo>
                  <a:pt x="3101" y="448"/>
                </a:lnTo>
                <a:lnTo>
                  <a:pt x="3273" y="517"/>
                </a:lnTo>
                <a:lnTo>
                  <a:pt x="5615" y="702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4" name="Google Shape;5484;p38"/>
          <p:cNvSpPr/>
          <p:nvPr/>
        </p:nvSpPr>
        <p:spPr>
          <a:xfrm>
            <a:off x="616926" y="1492251"/>
            <a:ext cx="32361" cy="31980"/>
          </a:xfrm>
          <a:custGeom>
            <a:avLst/>
            <a:gdLst/>
            <a:ahLst/>
            <a:cxnLst/>
            <a:rect l="l" t="t" r="r" b="b"/>
            <a:pathLst>
              <a:path w="8303" h="8200" extrusionOk="0">
                <a:moveTo>
                  <a:pt x="5788" y="1"/>
                </a:moveTo>
                <a:lnTo>
                  <a:pt x="5202" y="208"/>
                </a:lnTo>
                <a:lnTo>
                  <a:pt x="4617" y="483"/>
                </a:lnTo>
                <a:lnTo>
                  <a:pt x="4169" y="724"/>
                </a:lnTo>
                <a:lnTo>
                  <a:pt x="3755" y="1034"/>
                </a:lnTo>
                <a:lnTo>
                  <a:pt x="3308" y="1344"/>
                </a:lnTo>
                <a:lnTo>
                  <a:pt x="2860" y="1689"/>
                </a:lnTo>
                <a:lnTo>
                  <a:pt x="2446" y="2068"/>
                </a:lnTo>
                <a:lnTo>
                  <a:pt x="1999" y="2481"/>
                </a:lnTo>
                <a:lnTo>
                  <a:pt x="1482" y="2998"/>
                </a:lnTo>
                <a:lnTo>
                  <a:pt x="965" y="3549"/>
                </a:lnTo>
                <a:lnTo>
                  <a:pt x="483" y="4135"/>
                </a:lnTo>
                <a:lnTo>
                  <a:pt x="1" y="4720"/>
                </a:lnTo>
                <a:lnTo>
                  <a:pt x="483" y="5306"/>
                </a:lnTo>
                <a:lnTo>
                  <a:pt x="1034" y="5857"/>
                </a:lnTo>
                <a:lnTo>
                  <a:pt x="1620" y="6339"/>
                </a:lnTo>
                <a:lnTo>
                  <a:pt x="2240" y="6787"/>
                </a:lnTo>
                <a:lnTo>
                  <a:pt x="2515" y="6615"/>
                </a:lnTo>
                <a:lnTo>
                  <a:pt x="2619" y="6546"/>
                </a:lnTo>
                <a:lnTo>
                  <a:pt x="2688" y="6581"/>
                </a:lnTo>
                <a:lnTo>
                  <a:pt x="2825" y="6684"/>
                </a:lnTo>
                <a:lnTo>
                  <a:pt x="2963" y="6856"/>
                </a:lnTo>
                <a:lnTo>
                  <a:pt x="3101" y="7097"/>
                </a:lnTo>
                <a:lnTo>
                  <a:pt x="3239" y="7339"/>
                </a:lnTo>
                <a:lnTo>
                  <a:pt x="3411" y="7442"/>
                </a:lnTo>
                <a:lnTo>
                  <a:pt x="3859" y="7614"/>
                </a:lnTo>
                <a:lnTo>
                  <a:pt x="4272" y="7752"/>
                </a:lnTo>
                <a:lnTo>
                  <a:pt x="5030" y="7959"/>
                </a:lnTo>
                <a:lnTo>
                  <a:pt x="5822" y="8096"/>
                </a:lnTo>
                <a:lnTo>
                  <a:pt x="6408" y="8165"/>
                </a:lnTo>
                <a:lnTo>
                  <a:pt x="6959" y="8200"/>
                </a:lnTo>
                <a:lnTo>
                  <a:pt x="7476" y="8165"/>
                </a:lnTo>
                <a:lnTo>
                  <a:pt x="7993" y="8131"/>
                </a:lnTo>
                <a:lnTo>
                  <a:pt x="8130" y="7786"/>
                </a:lnTo>
                <a:lnTo>
                  <a:pt x="8199" y="7476"/>
                </a:lnTo>
                <a:lnTo>
                  <a:pt x="8268" y="7132"/>
                </a:lnTo>
                <a:lnTo>
                  <a:pt x="8303" y="6822"/>
                </a:lnTo>
                <a:lnTo>
                  <a:pt x="8303" y="6477"/>
                </a:lnTo>
                <a:lnTo>
                  <a:pt x="8268" y="6167"/>
                </a:lnTo>
                <a:lnTo>
                  <a:pt x="8199" y="5857"/>
                </a:lnTo>
                <a:lnTo>
                  <a:pt x="8027" y="5547"/>
                </a:lnTo>
                <a:lnTo>
                  <a:pt x="7820" y="5065"/>
                </a:lnTo>
                <a:lnTo>
                  <a:pt x="7545" y="4548"/>
                </a:lnTo>
                <a:lnTo>
                  <a:pt x="7062" y="3342"/>
                </a:lnTo>
                <a:lnTo>
                  <a:pt x="6546" y="2102"/>
                </a:lnTo>
                <a:lnTo>
                  <a:pt x="6167" y="1000"/>
                </a:lnTo>
                <a:lnTo>
                  <a:pt x="6132" y="897"/>
                </a:lnTo>
                <a:lnTo>
                  <a:pt x="6063" y="793"/>
                </a:lnTo>
                <a:lnTo>
                  <a:pt x="5926" y="380"/>
                </a:lnTo>
                <a:lnTo>
                  <a:pt x="5788" y="1"/>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5" name="Google Shape;5485;p38"/>
          <p:cNvSpPr/>
          <p:nvPr/>
        </p:nvSpPr>
        <p:spPr>
          <a:xfrm>
            <a:off x="616926" y="1492251"/>
            <a:ext cx="32361" cy="31980"/>
          </a:xfrm>
          <a:custGeom>
            <a:avLst/>
            <a:gdLst/>
            <a:ahLst/>
            <a:cxnLst/>
            <a:rect l="l" t="t" r="r" b="b"/>
            <a:pathLst>
              <a:path w="8303" h="8200" fill="none" extrusionOk="0">
                <a:moveTo>
                  <a:pt x="7993" y="8131"/>
                </a:moveTo>
                <a:lnTo>
                  <a:pt x="7993" y="8131"/>
                </a:lnTo>
                <a:lnTo>
                  <a:pt x="7476" y="8165"/>
                </a:lnTo>
                <a:lnTo>
                  <a:pt x="6959" y="8200"/>
                </a:lnTo>
                <a:lnTo>
                  <a:pt x="6959" y="8200"/>
                </a:lnTo>
                <a:lnTo>
                  <a:pt x="6408" y="8165"/>
                </a:lnTo>
                <a:lnTo>
                  <a:pt x="5822" y="8096"/>
                </a:lnTo>
                <a:lnTo>
                  <a:pt x="5822" y="8096"/>
                </a:lnTo>
                <a:lnTo>
                  <a:pt x="5030" y="7959"/>
                </a:lnTo>
                <a:lnTo>
                  <a:pt x="4272" y="7752"/>
                </a:lnTo>
                <a:lnTo>
                  <a:pt x="4272" y="7752"/>
                </a:lnTo>
                <a:lnTo>
                  <a:pt x="3859" y="7614"/>
                </a:lnTo>
                <a:lnTo>
                  <a:pt x="3411" y="7442"/>
                </a:lnTo>
                <a:lnTo>
                  <a:pt x="3411" y="7442"/>
                </a:lnTo>
                <a:lnTo>
                  <a:pt x="3239" y="7339"/>
                </a:lnTo>
                <a:lnTo>
                  <a:pt x="3239" y="7339"/>
                </a:lnTo>
                <a:lnTo>
                  <a:pt x="3101" y="7097"/>
                </a:lnTo>
                <a:lnTo>
                  <a:pt x="2963" y="6856"/>
                </a:lnTo>
                <a:lnTo>
                  <a:pt x="2825" y="6684"/>
                </a:lnTo>
                <a:lnTo>
                  <a:pt x="2688" y="6581"/>
                </a:lnTo>
                <a:lnTo>
                  <a:pt x="2688" y="6581"/>
                </a:lnTo>
                <a:lnTo>
                  <a:pt x="2619" y="6546"/>
                </a:lnTo>
                <a:lnTo>
                  <a:pt x="2515" y="6615"/>
                </a:lnTo>
                <a:lnTo>
                  <a:pt x="2240" y="6787"/>
                </a:lnTo>
                <a:lnTo>
                  <a:pt x="2240" y="6787"/>
                </a:lnTo>
                <a:lnTo>
                  <a:pt x="1620" y="6339"/>
                </a:lnTo>
                <a:lnTo>
                  <a:pt x="1034" y="5857"/>
                </a:lnTo>
                <a:lnTo>
                  <a:pt x="483" y="5306"/>
                </a:lnTo>
                <a:lnTo>
                  <a:pt x="1" y="4720"/>
                </a:lnTo>
                <a:lnTo>
                  <a:pt x="1" y="4720"/>
                </a:lnTo>
                <a:lnTo>
                  <a:pt x="483" y="4135"/>
                </a:lnTo>
                <a:lnTo>
                  <a:pt x="965" y="3549"/>
                </a:lnTo>
                <a:lnTo>
                  <a:pt x="1482" y="2998"/>
                </a:lnTo>
                <a:lnTo>
                  <a:pt x="1999" y="2481"/>
                </a:lnTo>
                <a:lnTo>
                  <a:pt x="1999" y="2481"/>
                </a:lnTo>
                <a:lnTo>
                  <a:pt x="2446" y="2068"/>
                </a:lnTo>
                <a:lnTo>
                  <a:pt x="2860" y="1689"/>
                </a:lnTo>
                <a:lnTo>
                  <a:pt x="2860" y="1689"/>
                </a:lnTo>
                <a:lnTo>
                  <a:pt x="3308" y="1344"/>
                </a:lnTo>
                <a:lnTo>
                  <a:pt x="3755" y="1034"/>
                </a:lnTo>
                <a:lnTo>
                  <a:pt x="4169" y="724"/>
                </a:lnTo>
                <a:lnTo>
                  <a:pt x="4617" y="483"/>
                </a:lnTo>
                <a:lnTo>
                  <a:pt x="4617" y="483"/>
                </a:lnTo>
                <a:lnTo>
                  <a:pt x="5202" y="208"/>
                </a:lnTo>
                <a:lnTo>
                  <a:pt x="5788" y="1"/>
                </a:lnTo>
                <a:lnTo>
                  <a:pt x="5788" y="1"/>
                </a:lnTo>
                <a:lnTo>
                  <a:pt x="5926" y="380"/>
                </a:lnTo>
                <a:lnTo>
                  <a:pt x="5926" y="380"/>
                </a:lnTo>
                <a:lnTo>
                  <a:pt x="6063" y="793"/>
                </a:lnTo>
                <a:lnTo>
                  <a:pt x="6063" y="793"/>
                </a:lnTo>
                <a:lnTo>
                  <a:pt x="6132" y="897"/>
                </a:lnTo>
                <a:lnTo>
                  <a:pt x="6132" y="897"/>
                </a:lnTo>
                <a:lnTo>
                  <a:pt x="6167" y="1000"/>
                </a:lnTo>
                <a:lnTo>
                  <a:pt x="6167" y="1000"/>
                </a:lnTo>
                <a:lnTo>
                  <a:pt x="6546" y="2102"/>
                </a:lnTo>
                <a:lnTo>
                  <a:pt x="7062" y="3342"/>
                </a:lnTo>
                <a:lnTo>
                  <a:pt x="7545" y="4548"/>
                </a:lnTo>
                <a:lnTo>
                  <a:pt x="7820" y="5065"/>
                </a:lnTo>
                <a:lnTo>
                  <a:pt x="8027" y="5547"/>
                </a:lnTo>
                <a:lnTo>
                  <a:pt x="8027" y="5547"/>
                </a:lnTo>
                <a:lnTo>
                  <a:pt x="8199" y="5857"/>
                </a:lnTo>
                <a:lnTo>
                  <a:pt x="8268" y="6167"/>
                </a:lnTo>
                <a:lnTo>
                  <a:pt x="8303" y="6477"/>
                </a:lnTo>
                <a:lnTo>
                  <a:pt x="8303" y="6822"/>
                </a:lnTo>
                <a:lnTo>
                  <a:pt x="8268" y="7132"/>
                </a:lnTo>
                <a:lnTo>
                  <a:pt x="8199" y="7476"/>
                </a:lnTo>
                <a:lnTo>
                  <a:pt x="8130" y="7786"/>
                </a:lnTo>
                <a:lnTo>
                  <a:pt x="7993" y="813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6" name="Google Shape;5486;p38"/>
          <p:cNvSpPr/>
          <p:nvPr/>
        </p:nvSpPr>
        <p:spPr>
          <a:xfrm>
            <a:off x="651567" y="1493195"/>
            <a:ext cx="25377" cy="27140"/>
          </a:xfrm>
          <a:custGeom>
            <a:avLst/>
            <a:gdLst/>
            <a:ahLst/>
            <a:cxnLst/>
            <a:rect l="l" t="t" r="r" b="b"/>
            <a:pathLst>
              <a:path w="6511" h="6959" extrusionOk="0">
                <a:moveTo>
                  <a:pt x="0" y="0"/>
                </a:moveTo>
                <a:lnTo>
                  <a:pt x="35" y="138"/>
                </a:lnTo>
                <a:lnTo>
                  <a:pt x="35" y="172"/>
                </a:lnTo>
                <a:lnTo>
                  <a:pt x="35" y="207"/>
                </a:lnTo>
                <a:lnTo>
                  <a:pt x="310" y="1137"/>
                </a:lnTo>
                <a:lnTo>
                  <a:pt x="482" y="1860"/>
                </a:lnTo>
                <a:lnTo>
                  <a:pt x="655" y="2687"/>
                </a:lnTo>
                <a:lnTo>
                  <a:pt x="793" y="3273"/>
                </a:lnTo>
                <a:lnTo>
                  <a:pt x="896" y="3789"/>
                </a:lnTo>
                <a:lnTo>
                  <a:pt x="1034" y="4272"/>
                </a:lnTo>
                <a:lnTo>
                  <a:pt x="1171" y="4685"/>
                </a:lnTo>
                <a:lnTo>
                  <a:pt x="1550" y="5615"/>
                </a:lnTo>
                <a:lnTo>
                  <a:pt x="2067" y="6786"/>
                </a:lnTo>
                <a:lnTo>
                  <a:pt x="2102" y="6959"/>
                </a:lnTo>
                <a:lnTo>
                  <a:pt x="2549" y="6718"/>
                </a:lnTo>
                <a:lnTo>
                  <a:pt x="2997" y="6408"/>
                </a:lnTo>
                <a:lnTo>
                  <a:pt x="3445" y="6097"/>
                </a:lnTo>
                <a:lnTo>
                  <a:pt x="3858" y="5787"/>
                </a:lnTo>
                <a:lnTo>
                  <a:pt x="4237" y="5409"/>
                </a:lnTo>
                <a:lnTo>
                  <a:pt x="3962" y="4754"/>
                </a:lnTo>
                <a:lnTo>
                  <a:pt x="3893" y="4582"/>
                </a:lnTo>
                <a:lnTo>
                  <a:pt x="3893" y="4513"/>
                </a:lnTo>
                <a:lnTo>
                  <a:pt x="3893" y="4478"/>
                </a:lnTo>
                <a:lnTo>
                  <a:pt x="4134" y="4410"/>
                </a:lnTo>
                <a:lnTo>
                  <a:pt x="4410" y="4375"/>
                </a:lnTo>
                <a:lnTo>
                  <a:pt x="5133" y="4341"/>
                </a:lnTo>
                <a:lnTo>
                  <a:pt x="5581" y="3686"/>
                </a:lnTo>
                <a:lnTo>
                  <a:pt x="5960" y="2997"/>
                </a:lnTo>
                <a:lnTo>
                  <a:pt x="6270" y="2239"/>
                </a:lnTo>
                <a:lnTo>
                  <a:pt x="6511" y="1481"/>
                </a:lnTo>
                <a:lnTo>
                  <a:pt x="5788" y="1413"/>
                </a:lnTo>
                <a:lnTo>
                  <a:pt x="5064" y="1344"/>
                </a:lnTo>
                <a:lnTo>
                  <a:pt x="4375" y="1206"/>
                </a:lnTo>
                <a:lnTo>
                  <a:pt x="3790" y="1068"/>
                </a:lnTo>
                <a:lnTo>
                  <a:pt x="1309" y="345"/>
                </a:lnTo>
                <a:lnTo>
                  <a:pt x="0" y="0"/>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8" name="Google Shape;5488;p38"/>
          <p:cNvSpPr/>
          <p:nvPr/>
        </p:nvSpPr>
        <p:spPr>
          <a:xfrm>
            <a:off x="640421" y="1476133"/>
            <a:ext cx="12491" cy="30365"/>
          </a:xfrm>
          <a:custGeom>
            <a:avLst/>
            <a:gdLst/>
            <a:ahLst/>
            <a:cxnLst/>
            <a:rect l="l" t="t" r="r" b="b"/>
            <a:pathLst>
              <a:path w="3205" h="7786" fill="none" extrusionOk="0">
                <a:moveTo>
                  <a:pt x="2895" y="1998"/>
                </a:moveTo>
                <a:lnTo>
                  <a:pt x="2895" y="1998"/>
                </a:lnTo>
                <a:lnTo>
                  <a:pt x="2826" y="2549"/>
                </a:lnTo>
                <a:lnTo>
                  <a:pt x="2757" y="3032"/>
                </a:lnTo>
                <a:lnTo>
                  <a:pt x="2757" y="3445"/>
                </a:lnTo>
                <a:lnTo>
                  <a:pt x="2757" y="3824"/>
                </a:lnTo>
                <a:lnTo>
                  <a:pt x="2791" y="4134"/>
                </a:lnTo>
                <a:lnTo>
                  <a:pt x="2860" y="4375"/>
                </a:lnTo>
                <a:lnTo>
                  <a:pt x="2929" y="4616"/>
                </a:lnTo>
                <a:lnTo>
                  <a:pt x="3032" y="4788"/>
                </a:lnTo>
                <a:lnTo>
                  <a:pt x="3032" y="4788"/>
                </a:lnTo>
                <a:lnTo>
                  <a:pt x="3067" y="4892"/>
                </a:lnTo>
                <a:lnTo>
                  <a:pt x="3101" y="5030"/>
                </a:lnTo>
                <a:lnTo>
                  <a:pt x="3170" y="5443"/>
                </a:lnTo>
                <a:lnTo>
                  <a:pt x="3205" y="5925"/>
                </a:lnTo>
                <a:lnTo>
                  <a:pt x="3205" y="6442"/>
                </a:lnTo>
                <a:lnTo>
                  <a:pt x="3170" y="6959"/>
                </a:lnTo>
                <a:lnTo>
                  <a:pt x="3101" y="7372"/>
                </a:lnTo>
                <a:lnTo>
                  <a:pt x="3032" y="7544"/>
                </a:lnTo>
                <a:lnTo>
                  <a:pt x="2998" y="7682"/>
                </a:lnTo>
                <a:lnTo>
                  <a:pt x="2895" y="7786"/>
                </a:lnTo>
                <a:lnTo>
                  <a:pt x="2826" y="7786"/>
                </a:lnTo>
                <a:lnTo>
                  <a:pt x="2826" y="7786"/>
                </a:lnTo>
                <a:lnTo>
                  <a:pt x="2688" y="7751"/>
                </a:lnTo>
                <a:lnTo>
                  <a:pt x="2550" y="7579"/>
                </a:lnTo>
                <a:lnTo>
                  <a:pt x="2102" y="7097"/>
                </a:lnTo>
                <a:lnTo>
                  <a:pt x="1620" y="6511"/>
                </a:lnTo>
                <a:lnTo>
                  <a:pt x="1379" y="6270"/>
                </a:lnTo>
                <a:lnTo>
                  <a:pt x="1172" y="6098"/>
                </a:lnTo>
                <a:lnTo>
                  <a:pt x="1172" y="6098"/>
                </a:lnTo>
                <a:lnTo>
                  <a:pt x="966" y="5925"/>
                </a:lnTo>
                <a:lnTo>
                  <a:pt x="759" y="5650"/>
                </a:lnTo>
                <a:lnTo>
                  <a:pt x="552" y="5340"/>
                </a:lnTo>
                <a:lnTo>
                  <a:pt x="380" y="5030"/>
                </a:lnTo>
                <a:lnTo>
                  <a:pt x="104" y="4444"/>
                </a:lnTo>
                <a:lnTo>
                  <a:pt x="1" y="4203"/>
                </a:lnTo>
                <a:lnTo>
                  <a:pt x="1" y="4203"/>
                </a:lnTo>
                <a:lnTo>
                  <a:pt x="621" y="2997"/>
                </a:lnTo>
                <a:lnTo>
                  <a:pt x="1172" y="1791"/>
                </a:lnTo>
                <a:lnTo>
                  <a:pt x="1758" y="517"/>
                </a:lnTo>
                <a:lnTo>
                  <a:pt x="1758" y="517"/>
                </a:lnTo>
                <a:lnTo>
                  <a:pt x="1861" y="241"/>
                </a:lnTo>
                <a:lnTo>
                  <a:pt x="1999" y="69"/>
                </a:lnTo>
                <a:lnTo>
                  <a:pt x="2102" y="0"/>
                </a:lnTo>
                <a:lnTo>
                  <a:pt x="2206" y="35"/>
                </a:lnTo>
                <a:lnTo>
                  <a:pt x="2309" y="104"/>
                </a:lnTo>
                <a:lnTo>
                  <a:pt x="2412" y="241"/>
                </a:lnTo>
                <a:lnTo>
                  <a:pt x="2516" y="414"/>
                </a:lnTo>
                <a:lnTo>
                  <a:pt x="2585" y="620"/>
                </a:lnTo>
                <a:lnTo>
                  <a:pt x="2722" y="1068"/>
                </a:lnTo>
                <a:lnTo>
                  <a:pt x="2826" y="1516"/>
                </a:lnTo>
                <a:lnTo>
                  <a:pt x="2895" y="199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9" name="Google Shape;5489;p38"/>
          <p:cNvSpPr/>
          <p:nvPr/>
        </p:nvSpPr>
        <p:spPr>
          <a:xfrm>
            <a:off x="644049" y="1482985"/>
            <a:ext cx="7386" cy="6587"/>
          </a:xfrm>
          <a:custGeom>
            <a:avLst/>
            <a:gdLst/>
            <a:ahLst/>
            <a:cxnLst/>
            <a:rect l="l" t="t" r="r" b="b"/>
            <a:pathLst>
              <a:path w="1895" h="1689" extrusionOk="0">
                <a:moveTo>
                  <a:pt x="172" y="0"/>
                </a:moveTo>
                <a:lnTo>
                  <a:pt x="103" y="69"/>
                </a:lnTo>
                <a:lnTo>
                  <a:pt x="35" y="138"/>
                </a:lnTo>
                <a:lnTo>
                  <a:pt x="0" y="276"/>
                </a:lnTo>
                <a:lnTo>
                  <a:pt x="69" y="413"/>
                </a:lnTo>
                <a:lnTo>
                  <a:pt x="276" y="0"/>
                </a:lnTo>
                <a:close/>
                <a:moveTo>
                  <a:pt x="1895" y="723"/>
                </a:moveTo>
                <a:lnTo>
                  <a:pt x="1890" y="797"/>
                </a:lnTo>
                <a:lnTo>
                  <a:pt x="1895" y="758"/>
                </a:lnTo>
                <a:lnTo>
                  <a:pt x="1895" y="723"/>
                </a:lnTo>
                <a:close/>
                <a:moveTo>
                  <a:pt x="1890" y="797"/>
                </a:moveTo>
                <a:lnTo>
                  <a:pt x="1860" y="1033"/>
                </a:lnTo>
                <a:lnTo>
                  <a:pt x="1826" y="1688"/>
                </a:lnTo>
                <a:lnTo>
                  <a:pt x="1860" y="1240"/>
                </a:lnTo>
                <a:lnTo>
                  <a:pt x="1890" y="797"/>
                </a:lnTo>
                <a:close/>
              </a:path>
            </a:pathLst>
          </a:custGeom>
          <a:solidFill>
            <a:srgbClr val="D0D0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0" name="Google Shape;5490;p38"/>
          <p:cNvSpPr/>
          <p:nvPr/>
        </p:nvSpPr>
        <p:spPr>
          <a:xfrm>
            <a:off x="651162" y="1485805"/>
            <a:ext cx="273" cy="3767"/>
          </a:xfrm>
          <a:custGeom>
            <a:avLst/>
            <a:gdLst/>
            <a:ahLst/>
            <a:cxnLst/>
            <a:rect l="l" t="t" r="r" b="b"/>
            <a:pathLst>
              <a:path w="70" h="966" fill="none" extrusionOk="0">
                <a:moveTo>
                  <a:pt x="70" y="0"/>
                </a:moveTo>
                <a:lnTo>
                  <a:pt x="70" y="0"/>
                </a:lnTo>
                <a:lnTo>
                  <a:pt x="35" y="517"/>
                </a:lnTo>
                <a:lnTo>
                  <a:pt x="1" y="965"/>
                </a:lnTo>
                <a:lnTo>
                  <a:pt x="1" y="965"/>
                </a:lnTo>
                <a:lnTo>
                  <a:pt x="35" y="310"/>
                </a:lnTo>
                <a:lnTo>
                  <a:pt x="35" y="310"/>
                </a:lnTo>
                <a:lnTo>
                  <a:pt x="70" y="35"/>
                </a:lnTo>
                <a:lnTo>
                  <a:pt x="70" y="35"/>
                </a:lnTo>
                <a:lnTo>
                  <a:pt x="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1" name="Google Shape;5491;p38"/>
          <p:cNvSpPr/>
          <p:nvPr/>
        </p:nvSpPr>
        <p:spPr>
          <a:xfrm>
            <a:off x="644049" y="1482985"/>
            <a:ext cx="1076" cy="1615"/>
          </a:xfrm>
          <a:custGeom>
            <a:avLst/>
            <a:gdLst/>
            <a:ahLst/>
            <a:cxnLst/>
            <a:rect l="l" t="t" r="r" b="b"/>
            <a:pathLst>
              <a:path w="276" h="414" fill="none" extrusionOk="0">
                <a:moveTo>
                  <a:pt x="276" y="0"/>
                </a:moveTo>
                <a:lnTo>
                  <a:pt x="276" y="0"/>
                </a:lnTo>
                <a:lnTo>
                  <a:pt x="172" y="0"/>
                </a:lnTo>
                <a:lnTo>
                  <a:pt x="103" y="69"/>
                </a:lnTo>
                <a:lnTo>
                  <a:pt x="35" y="138"/>
                </a:lnTo>
                <a:lnTo>
                  <a:pt x="0" y="276"/>
                </a:lnTo>
                <a:lnTo>
                  <a:pt x="0" y="276"/>
                </a:lnTo>
                <a:lnTo>
                  <a:pt x="69" y="413"/>
                </a:lnTo>
                <a:lnTo>
                  <a:pt x="69" y="413"/>
                </a:lnTo>
                <a:lnTo>
                  <a:pt x="27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2" name="Google Shape;5492;p38"/>
          <p:cNvSpPr/>
          <p:nvPr/>
        </p:nvSpPr>
        <p:spPr>
          <a:xfrm>
            <a:off x="644318" y="1482848"/>
            <a:ext cx="7117" cy="7527"/>
          </a:xfrm>
          <a:custGeom>
            <a:avLst/>
            <a:gdLst/>
            <a:ahLst/>
            <a:cxnLst/>
            <a:rect l="l" t="t" r="r" b="b"/>
            <a:pathLst>
              <a:path w="1826" h="1930" extrusionOk="0">
                <a:moveTo>
                  <a:pt x="276" y="1"/>
                </a:moveTo>
                <a:lnTo>
                  <a:pt x="207" y="35"/>
                </a:lnTo>
                <a:lnTo>
                  <a:pt x="0" y="448"/>
                </a:lnTo>
                <a:lnTo>
                  <a:pt x="207" y="793"/>
                </a:lnTo>
                <a:lnTo>
                  <a:pt x="379" y="965"/>
                </a:lnTo>
                <a:lnTo>
                  <a:pt x="586" y="1172"/>
                </a:lnTo>
                <a:lnTo>
                  <a:pt x="827" y="1379"/>
                </a:lnTo>
                <a:lnTo>
                  <a:pt x="1102" y="1585"/>
                </a:lnTo>
                <a:lnTo>
                  <a:pt x="1412" y="1792"/>
                </a:lnTo>
                <a:lnTo>
                  <a:pt x="1757" y="1930"/>
                </a:lnTo>
                <a:lnTo>
                  <a:pt x="1757" y="1723"/>
                </a:lnTo>
                <a:lnTo>
                  <a:pt x="1791" y="1275"/>
                </a:lnTo>
                <a:lnTo>
                  <a:pt x="1826" y="758"/>
                </a:lnTo>
                <a:lnTo>
                  <a:pt x="1688" y="655"/>
                </a:lnTo>
                <a:lnTo>
                  <a:pt x="1550" y="621"/>
                </a:lnTo>
                <a:lnTo>
                  <a:pt x="1343" y="552"/>
                </a:lnTo>
                <a:lnTo>
                  <a:pt x="1240" y="483"/>
                </a:lnTo>
                <a:lnTo>
                  <a:pt x="1137" y="380"/>
                </a:lnTo>
                <a:lnTo>
                  <a:pt x="999" y="276"/>
                </a:lnTo>
                <a:lnTo>
                  <a:pt x="758" y="138"/>
                </a:lnTo>
                <a:lnTo>
                  <a:pt x="517" y="69"/>
                </a:lnTo>
                <a:lnTo>
                  <a:pt x="276" y="1"/>
                </a:lnTo>
                <a:close/>
              </a:path>
            </a:pathLst>
          </a:custGeom>
          <a:solidFill>
            <a:srgbClr val="C892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3" name="Google Shape;5493;p38"/>
          <p:cNvSpPr/>
          <p:nvPr/>
        </p:nvSpPr>
        <p:spPr>
          <a:xfrm>
            <a:off x="644318" y="1482848"/>
            <a:ext cx="7117" cy="7527"/>
          </a:xfrm>
          <a:custGeom>
            <a:avLst/>
            <a:gdLst/>
            <a:ahLst/>
            <a:cxnLst/>
            <a:rect l="l" t="t" r="r" b="b"/>
            <a:pathLst>
              <a:path w="1826" h="1930" fill="none" extrusionOk="0">
                <a:moveTo>
                  <a:pt x="276" y="1"/>
                </a:moveTo>
                <a:lnTo>
                  <a:pt x="276" y="1"/>
                </a:lnTo>
                <a:lnTo>
                  <a:pt x="207" y="35"/>
                </a:lnTo>
                <a:lnTo>
                  <a:pt x="207" y="35"/>
                </a:lnTo>
                <a:lnTo>
                  <a:pt x="0" y="448"/>
                </a:lnTo>
                <a:lnTo>
                  <a:pt x="0" y="448"/>
                </a:lnTo>
                <a:lnTo>
                  <a:pt x="207" y="793"/>
                </a:lnTo>
                <a:lnTo>
                  <a:pt x="379" y="965"/>
                </a:lnTo>
                <a:lnTo>
                  <a:pt x="586" y="1172"/>
                </a:lnTo>
                <a:lnTo>
                  <a:pt x="827" y="1379"/>
                </a:lnTo>
                <a:lnTo>
                  <a:pt x="1102" y="1585"/>
                </a:lnTo>
                <a:lnTo>
                  <a:pt x="1412" y="1792"/>
                </a:lnTo>
                <a:lnTo>
                  <a:pt x="1757" y="1930"/>
                </a:lnTo>
                <a:lnTo>
                  <a:pt x="1757" y="1930"/>
                </a:lnTo>
                <a:lnTo>
                  <a:pt x="1757" y="1723"/>
                </a:lnTo>
                <a:lnTo>
                  <a:pt x="1757" y="1723"/>
                </a:lnTo>
                <a:lnTo>
                  <a:pt x="1791" y="1275"/>
                </a:lnTo>
                <a:lnTo>
                  <a:pt x="1826" y="758"/>
                </a:lnTo>
                <a:lnTo>
                  <a:pt x="1826" y="758"/>
                </a:lnTo>
                <a:lnTo>
                  <a:pt x="1688" y="655"/>
                </a:lnTo>
                <a:lnTo>
                  <a:pt x="1550" y="621"/>
                </a:lnTo>
                <a:lnTo>
                  <a:pt x="1550" y="621"/>
                </a:lnTo>
                <a:lnTo>
                  <a:pt x="1343" y="552"/>
                </a:lnTo>
                <a:lnTo>
                  <a:pt x="1240" y="483"/>
                </a:lnTo>
                <a:lnTo>
                  <a:pt x="1137" y="380"/>
                </a:lnTo>
                <a:lnTo>
                  <a:pt x="1137" y="380"/>
                </a:lnTo>
                <a:lnTo>
                  <a:pt x="999" y="276"/>
                </a:lnTo>
                <a:lnTo>
                  <a:pt x="758" y="138"/>
                </a:lnTo>
                <a:lnTo>
                  <a:pt x="517" y="69"/>
                </a:lnTo>
                <a:lnTo>
                  <a:pt x="27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4" name="Google Shape;5494;p38"/>
          <p:cNvSpPr/>
          <p:nvPr/>
        </p:nvSpPr>
        <p:spPr>
          <a:xfrm>
            <a:off x="627937" y="1517913"/>
            <a:ext cx="5644" cy="4571"/>
          </a:xfrm>
          <a:custGeom>
            <a:avLst/>
            <a:gdLst/>
            <a:ahLst/>
            <a:cxnLst/>
            <a:rect l="l" t="t" r="r" b="b"/>
            <a:pathLst>
              <a:path w="1448" h="1172" extrusionOk="0">
                <a:moveTo>
                  <a:pt x="0" y="1"/>
                </a:moveTo>
                <a:lnTo>
                  <a:pt x="173" y="138"/>
                </a:lnTo>
                <a:lnTo>
                  <a:pt x="310" y="311"/>
                </a:lnTo>
                <a:lnTo>
                  <a:pt x="448" y="552"/>
                </a:lnTo>
                <a:lnTo>
                  <a:pt x="586" y="862"/>
                </a:lnTo>
                <a:lnTo>
                  <a:pt x="1034" y="1034"/>
                </a:lnTo>
                <a:lnTo>
                  <a:pt x="1447" y="1172"/>
                </a:lnTo>
                <a:lnTo>
                  <a:pt x="1447" y="1172"/>
                </a:lnTo>
                <a:lnTo>
                  <a:pt x="1137" y="827"/>
                </a:lnTo>
                <a:lnTo>
                  <a:pt x="793" y="517"/>
                </a:lnTo>
                <a:lnTo>
                  <a:pt x="414" y="242"/>
                </a:lnTo>
                <a:lnTo>
                  <a:pt x="0" y="1"/>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5" name="Google Shape;5495;p38"/>
          <p:cNvSpPr/>
          <p:nvPr/>
        </p:nvSpPr>
        <p:spPr>
          <a:xfrm>
            <a:off x="627937" y="1517913"/>
            <a:ext cx="5644" cy="4571"/>
          </a:xfrm>
          <a:custGeom>
            <a:avLst/>
            <a:gdLst/>
            <a:ahLst/>
            <a:cxnLst/>
            <a:rect l="l" t="t" r="r" b="b"/>
            <a:pathLst>
              <a:path w="1448" h="1172" fill="none" extrusionOk="0">
                <a:moveTo>
                  <a:pt x="0" y="1"/>
                </a:moveTo>
                <a:lnTo>
                  <a:pt x="0" y="1"/>
                </a:lnTo>
                <a:lnTo>
                  <a:pt x="173" y="138"/>
                </a:lnTo>
                <a:lnTo>
                  <a:pt x="310" y="311"/>
                </a:lnTo>
                <a:lnTo>
                  <a:pt x="448" y="552"/>
                </a:lnTo>
                <a:lnTo>
                  <a:pt x="586" y="862"/>
                </a:lnTo>
                <a:lnTo>
                  <a:pt x="586" y="862"/>
                </a:lnTo>
                <a:lnTo>
                  <a:pt x="1034" y="1034"/>
                </a:lnTo>
                <a:lnTo>
                  <a:pt x="1447" y="1172"/>
                </a:lnTo>
                <a:lnTo>
                  <a:pt x="1447" y="1172"/>
                </a:lnTo>
                <a:lnTo>
                  <a:pt x="1137" y="827"/>
                </a:lnTo>
                <a:lnTo>
                  <a:pt x="793" y="517"/>
                </a:lnTo>
                <a:lnTo>
                  <a:pt x="414" y="242"/>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6" name="Google Shape;5496;p38"/>
          <p:cNvSpPr/>
          <p:nvPr/>
        </p:nvSpPr>
        <p:spPr>
          <a:xfrm>
            <a:off x="640557" y="1495344"/>
            <a:ext cx="674" cy="807"/>
          </a:xfrm>
          <a:custGeom>
            <a:avLst/>
            <a:gdLst/>
            <a:ahLst/>
            <a:cxnLst/>
            <a:rect l="l" t="t" r="r" b="b"/>
            <a:pathLst>
              <a:path w="173" h="207" extrusionOk="0">
                <a:moveTo>
                  <a:pt x="0" y="0"/>
                </a:moveTo>
                <a:lnTo>
                  <a:pt x="69" y="104"/>
                </a:lnTo>
                <a:lnTo>
                  <a:pt x="104" y="207"/>
                </a:lnTo>
                <a:lnTo>
                  <a:pt x="173" y="35"/>
                </a:lnTo>
                <a:lnTo>
                  <a:pt x="0" y="0"/>
                </a:lnTo>
                <a:close/>
              </a:path>
            </a:pathLst>
          </a:custGeom>
          <a:solidFill>
            <a:srgbClr val="BABA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7" name="Google Shape;5497;p38"/>
          <p:cNvSpPr/>
          <p:nvPr/>
        </p:nvSpPr>
        <p:spPr>
          <a:xfrm>
            <a:off x="640557" y="1495344"/>
            <a:ext cx="674" cy="807"/>
          </a:xfrm>
          <a:custGeom>
            <a:avLst/>
            <a:gdLst/>
            <a:ahLst/>
            <a:cxnLst/>
            <a:rect l="l" t="t" r="r" b="b"/>
            <a:pathLst>
              <a:path w="173" h="207" fill="none" extrusionOk="0">
                <a:moveTo>
                  <a:pt x="0" y="0"/>
                </a:moveTo>
                <a:lnTo>
                  <a:pt x="0" y="0"/>
                </a:lnTo>
                <a:lnTo>
                  <a:pt x="0" y="0"/>
                </a:lnTo>
                <a:lnTo>
                  <a:pt x="0" y="0"/>
                </a:lnTo>
                <a:lnTo>
                  <a:pt x="69" y="104"/>
                </a:lnTo>
                <a:lnTo>
                  <a:pt x="69" y="104"/>
                </a:lnTo>
                <a:lnTo>
                  <a:pt x="104" y="207"/>
                </a:lnTo>
                <a:lnTo>
                  <a:pt x="104" y="207"/>
                </a:lnTo>
                <a:lnTo>
                  <a:pt x="104" y="207"/>
                </a:lnTo>
                <a:lnTo>
                  <a:pt x="104" y="207"/>
                </a:lnTo>
                <a:lnTo>
                  <a:pt x="173" y="35"/>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8" name="Google Shape;5498;p38"/>
          <p:cNvSpPr/>
          <p:nvPr/>
        </p:nvSpPr>
        <p:spPr>
          <a:xfrm>
            <a:off x="625252" y="1494135"/>
            <a:ext cx="15711" cy="7796"/>
          </a:xfrm>
          <a:custGeom>
            <a:avLst/>
            <a:gdLst/>
            <a:ahLst/>
            <a:cxnLst/>
            <a:rect l="l" t="t" r="r" b="b"/>
            <a:pathLst>
              <a:path w="4031" h="1999" extrusionOk="0">
                <a:moveTo>
                  <a:pt x="2618" y="0"/>
                </a:moveTo>
                <a:lnTo>
                  <a:pt x="1964" y="414"/>
                </a:lnTo>
                <a:lnTo>
                  <a:pt x="1309" y="861"/>
                </a:lnTo>
                <a:lnTo>
                  <a:pt x="655" y="1413"/>
                </a:lnTo>
                <a:lnTo>
                  <a:pt x="0" y="1998"/>
                </a:lnTo>
                <a:lnTo>
                  <a:pt x="0" y="1998"/>
                </a:lnTo>
                <a:lnTo>
                  <a:pt x="689" y="1964"/>
                </a:lnTo>
                <a:lnTo>
                  <a:pt x="1103" y="1929"/>
                </a:lnTo>
                <a:lnTo>
                  <a:pt x="1551" y="1826"/>
                </a:lnTo>
                <a:lnTo>
                  <a:pt x="2067" y="1688"/>
                </a:lnTo>
                <a:lnTo>
                  <a:pt x="2550" y="1482"/>
                </a:lnTo>
                <a:lnTo>
                  <a:pt x="3032" y="1240"/>
                </a:lnTo>
                <a:lnTo>
                  <a:pt x="3445" y="999"/>
                </a:lnTo>
                <a:lnTo>
                  <a:pt x="3790" y="758"/>
                </a:lnTo>
                <a:lnTo>
                  <a:pt x="4031" y="517"/>
                </a:lnTo>
                <a:lnTo>
                  <a:pt x="3996" y="414"/>
                </a:lnTo>
                <a:lnTo>
                  <a:pt x="3927" y="310"/>
                </a:lnTo>
                <a:lnTo>
                  <a:pt x="2618" y="0"/>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9" name="Google Shape;5499;p38"/>
          <p:cNvSpPr/>
          <p:nvPr/>
        </p:nvSpPr>
        <p:spPr>
          <a:xfrm>
            <a:off x="625252" y="1494135"/>
            <a:ext cx="15711" cy="7796"/>
          </a:xfrm>
          <a:custGeom>
            <a:avLst/>
            <a:gdLst/>
            <a:ahLst/>
            <a:cxnLst/>
            <a:rect l="l" t="t" r="r" b="b"/>
            <a:pathLst>
              <a:path w="4031" h="1999" fill="none" extrusionOk="0">
                <a:moveTo>
                  <a:pt x="2618" y="0"/>
                </a:moveTo>
                <a:lnTo>
                  <a:pt x="2618" y="0"/>
                </a:lnTo>
                <a:lnTo>
                  <a:pt x="1964" y="414"/>
                </a:lnTo>
                <a:lnTo>
                  <a:pt x="1309" y="861"/>
                </a:lnTo>
                <a:lnTo>
                  <a:pt x="655" y="1413"/>
                </a:lnTo>
                <a:lnTo>
                  <a:pt x="0" y="1998"/>
                </a:lnTo>
                <a:lnTo>
                  <a:pt x="0" y="1998"/>
                </a:lnTo>
                <a:lnTo>
                  <a:pt x="689" y="1964"/>
                </a:lnTo>
                <a:lnTo>
                  <a:pt x="689" y="1964"/>
                </a:lnTo>
                <a:lnTo>
                  <a:pt x="1103" y="1929"/>
                </a:lnTo>
                <a:lnTo>
                  <a:pt x="1551" y="1826"/>
                </a:lnTo>
                <a:lnTo>
                  <a:pt x="2067" y="1688"/>
                </a:lnTo>
                <a:lnTo>
                  <a:pt x="2550" y="1482"/>
                </a:lnTo>
                <a:lnTo>
                  <a:pt x="3032" y="1240"/>
                </a:lnTo>
                <a:lnTo>
                  <a:pt x="3445" y="999"/>
                </a:lnTo>
                <a:lnTo>
                  <a:pt x="3790" y="758"/>
                </a:lnTo>
                <a:lnTo>
                  <a:pt x="4031" y="517"/>
                </a:lnTo>
                <a:lnTo>
                  <a:pt x="4031" y="517"/>
                </a:lnTo>
                <a:lnTo>
                  <a:pt x="4031" y="517"/>
                </a:lnTo>
                <a:lnTo>
                  <a:pt x="4031" y="517"/>
                </a:lnTo>
                <a:lnTo>
                  <a:pt x="3996" y="414"/>
                </a:lnTo>
                <a:lnTo>
                  <a:pt x="3996" y="414"/>
                </a:lnTo>
                <a:lnTo>
                  <a:pt x="3927" y="310"/>
                </a:lnTo>
                <a:lnTo>
                  <a:pt x="3927" y="310"/>
                </a:lnTo>
                <a:lnTo>
                  <a:pt x="3927" y="310"/>
                </a:lnTo>
                <a:lnTo>
                  <a:pt x="26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0" name="Google Shape;5500;p38"/>
          <p:cNvSpPr/>
          <p:nvPr/>
        </p:nvSpPr>
        <p:spPr>
          <a:xfrm>
            <a:off x="643106" y="1470353"/>
            <a:ext cx="15984" cy="17472"/>
          </a:xfrm>
          <a:custGeom>
            <a:avLst/>
            <a:gdLst/>
            <a:ahLst/>
            <a:cxnLst/>
            <a:rect l="l" t="t" r="r" b="b"/>
            <a:pathLst>
              <a:path w="4101" h="4480" extrusionOk="0">
                <a:moveTo>
                  <a:pt x="3067" y="1"/>
                </a:moveTo>
                <a:lnTo>
                  <a:pt x="518" y="518"/>
                </a:lnTo>
                <a:lnTo>
                  <a:pt x="1" y="2137"/>
                </a:lnTo>
                <a:lnTo>
                  <a:pt x="35" y="2309"/>
                </a:lnTo>
                <a:lnTo>
                  <a:pt x="242" y="2722"/>
                </a:lnTo>
                <a:lnTo>
                  <a:pt x="380" y="2963"/>
                </a:lnTo>
                <a:lnTo>
                  <a:pt x="518" y="3205"/>
                </a:lnTo>
                <a:lnTo>
                  <a:pt x="724" y="3446"/>
                </a:lnTo>
                <a:lnTo>
                  <a:pt x="966" y="3618"/>
                </a:lnTo>
                <a:lnTo>
                  <a:pt x="1172" y="3790"/>
                </a:lnTo>
                <a:lnTo>
                  <a:pt x="1482" y="3928"/>
                </a:lnTo>
                <a:lnTo>
                  <a:pt x="2206" y="4238"/>
                </a:lnTo>
                <a:lnTo>
                  <a:pt x="2550" y="4341"/>
                </a:lnTo>
                <a:lnTo>
                  <a:pt x="2895" y="4445"/>
                </a:lnTo>
                <a:lnTo>
                  <a:pt x="3170" y="4479"/>
                </a:lnTo>
                <a:lnTo>
                  <a:pt x="3377" y="4445"/>
                </a:lnTo>
                <a:lnTo>
                  <a:pt x="3515" y="4376"/>
                </a:lnTo>
                <a:lnTo>
                  <a:pt x="3549" y="4272"/>
                </a:lnTo>
                <a:lnTo>
                  <a:pt x="3584" y="4100"/>
                </a:lnTo>
                <a:lnTo>
                  <a:pt x="3549" y="3962"/>
                </a:lnTo>
                <a:lnTo>
                  <a:pt x="3515" y="3618"/>
                </a:lnTo>
                <a:lnTo>
                  <a:pt x="3515" y="3480"/>
                </a:lnTo>
                <a:lnTo>
                  <a:pt x="3515" y="3377"/>
                </a:lnTo>
                <a:lnTo>
                  <a:pt x="3584" y="3239"/>
                </a:lnTo>
                <a:lnTo>
                  <a:pt x="3549" y="3170"/>
                </a:lnTo>
                <a:lnTo>
                  <a:pt x="3446" y="3136"/>
                </a:lnTo>
                <a:lnTo>
                  <a:pt x="3342" y="3067"/>
                </a:lnTo>
                <a:lnTo>
                  <a:pt x="3342" y="3032"/>
                </a:lnTo>
                <a:lnTo>
                  <a:pt x="3377" y="3032"/>
                </a:lnTo>
                <a:lnTo>
                  <a:pt x="3549" y="2963"/>
                </a:lnTo>
                <a:lnTo>
                  <a:pt x="3618" y="2895"/>
                </a:lnTo>
                <a:lnTo>
                  <a:pt x="3652" y="2860"/>
                </a:lnTo>
                <a:lnTo>
                  <a:pt x="3652" y="2791"/>
                </a:lnTo>
                <a:lnTo>
                  <a:pt x="3652" y="2722"/>
                </a:lnTo>
                <a:lnTo>
                  <a:pt x="3584" y="2550"/>
                </a:lnTo>
                <a:lnTo>
                  <a:pt x="3515" y="2412"/>
                </a:lnTo>
                <a:lnTo>
                  <a:pt x="3515" y="2343"/>
                </a:lnTo>
                <a:lnTo>
                  <a:pt x="3584" y="2309"/>
                </a:lnTo>
                <a:lnTo>
                  <a:pt x="3756" y="2240"/>
                </a:lnTo>
                <a:lnTo>
                  <a:pt x="3928" y="2171"/>
                </a:lnTo>
                <a:lnTo>
                  <a:pt x="4031" y="2102"/>
                </a:lnTo>
                <a:lnTo>
                  <a:pt x="4066" y="2033"/>
                </a:lnTo>
                <a:lnTo>
                  <a:pt x="4100" y="1964"/>
                </a:lnTo>
                <a:lnTo>
                  <a:pt x="4066" y="1930"/>
                </a:lnTo>
                <a:lnTo>
                  <a:pt x="3928" y="1792"/>
                </a:lnTo>
                <a:lnTo>
                  <a:pt x="3721" y="1654"/>
                </a:lnTo>
                <a:lnTo>
                  <a:pt x="3411" y="1413"/>
                </a:lnTo>
                <a:lnTo>
                  <a:pt x="3274" y="1207"/>
                </a:lnTo>
                <a:lnTo>
                  <a:pt x="3205" y="1034"/>
                </a:lnTo>
                <a:lnTo>
                  <a:pt x="3170" y="897"/>
                </a:lnTo>
                <a:lnTo>
                  <a:pt x="3170" y="724"/>
                </a:lnTo>
                <a:lnTo>
                  <a:pt x="3170" y="380"/>
                </a:lnTo>
                <a:lnTo>
                  <a:pt x="3136" y="208"/>
                </a:lnTo>
                <a:lnTo>
                  <a:pt x="3067"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2" name="Google Shape;5502;p38"/>
          <p:cNvSpPr/>
          <p:nvPr/>
        </p:nvSpPr>
        <p:spPr>
          <a:xfrm>
            <a:off x="608200" y="1545053"/>
            <a:ext cx="69687" cy="69728"/>
          </a:xfrm>
          <a:custGeom>
            <a:avLst/>
            <a:gdLst/>
            <a:ahLst/>
            <a:cxnLst/>
            <a:rect l="l" t="t" r="r" b="b"/>
            <a:pathLst>
              <a:path w="17880" h="17879" extrusionOk="0">
                <a:moveTo>
                  <a:pt x="8957" y="0"/>
                </a:moveTo>
                <a:lnTo>
                  <a:pt x="8475" y="35"/>
                </a:lnTo>
                <a:lnTo>
                  <a:pt x="8027" y="69"/>
                </a:lnTo>
                <a:lnTo>
                  <a:pt x="7579" y="104"/>
                </a:lnTo>
                <a:lnTo>
                  <a:pt x="7131" y="207"/>
                </a:lnTo>
                <a:lnTo>
                  <a:pt x="6718" y="276"/>
                </a:lnTo>
                <a:lnTo>
                  <a:pt x="6270" y="414"/>
                </a:lnTo>
                <a:lnTo>
                  <a:pt x="5857" y="551"/>
                </a:lnTo>
                <a:lnTo>
                  <a:pt x="5478" y="724"/>
                </a:lnTo>
                <a:lnTo>
                  <a:pt x="5064" y="896"/>
                </a:lnTo>
                <a:lnTo>
                  <a:pt x="4685" y="1103"/>
                </a:lnTo>
                <a:lnTo>
                  <a:pt x="4306" y="1309"/>
                </a:lnTo>
                <a:lnTo>
                  <a:pt x="3962" y="1550"/>
                </a:lnTo>
                <a:lnTo>
                  <a:pt x="3273" y="2067"/>
                </a:lnTo>
                <a:lnTo>
                  <a:pt x="2618" y="2618"/>
                </a:lnTo>
                <a:lnTo>
                  <a:pt x="2033" y="3273"/>
                </a:lnTo>
                <a:lnTo>
                  <a:pt x="1516" y="3962"/>
                </a:lnTo>
                <a:lnTo>
                  <a:pt x="1309" y="4306"/>
                </a:lnTo>
                <a:lnTo>
                  <a:pt x="1068" y="4685"/>
                </a:lnTo>
                <a:lnTo>
                  <a:pt x="896" y="5064"/>
                </a:lnTo>
                <a:lnTo>
                  <a:pt x="724" y="5478"/>
                </a:lnTo>
                <a:lnTo>
                  <a:pt x="552" y="5891"/>
                </a:lnTo>
                <a:lnTo>
                  <a:pt x="414" y="6304"/>
                </a:lnTo>
                <a:lnTo>
                  <a:pt x="276" y="6718"/>
                </a:lnTo>
                <a:lnTo>
                  <a:pt x="173" y="7131"/>
                </a:lnTo>
                <a:lnTo>
                  <a:pt x="104" y="7579"/>
                </a:lnTo>
                <a:lnTo>
                  <a:pt x="35" y="8027"/>
                </a:lnTo>
                <a:lnTo>
                  <a:pt x="0" y="8475"/>
                </a:lnTo>
                <a:lnTo>
                  <a:pt x="0" y="8957"/>
                </a:lnTo>
                <a:lnTo>
                  <a:pt x="35" y="9542"/>
                </a:lnTo>
                <a:lnTo>
                  <a:pt x="69" y="10128"/>
                </a:lnTo>
                <a:lnTo>
                  <a:pt x="173" y="10714"/>
                </a:lnTo>
                <a:lnTo>
                  <a:pt x="310" y="11265"/>
                </a:lnTo>
                <a:lnTo>
                  <a:pt x="552" y="12057"/>
                </a:lnTo>
                <a:lnTo>
                  <a:pt x="896" y="12815"/>
                </a:lnTo>
                <a:lnTo>
                  <a:pt x="1275" y="13538"/>
                </a:lnTo>
                <a:lnTo>
                  <a:pt x="1723" y="14227"/>
                </a:lnTo>
                <a:lnTo>
                  <a:pt x="2205" y="14848"/>
                </a:lnTo>
                <a:lnTo>
                  <a:pt x="2653" y="15295"/>
                </a:lnTo>
                <a:lnTo>
                  <a:pt x="3066" y="15674"/>
                </a:lnTo>
                <a:lnTo>
                  <a:pt x="3480" y="16019"/>
                </a:lnTo>
                <a:lnTo>
                  <a:pt x="3893" y="16329"/>
                </a:lnTo>
                <a:lnTo>
                  <a:pt x="4375" y="16639"/>
                </a:lnTo>
                <a:lnTo>
                  <a:pt x="4720" y="16811"/>
                </a:lnTo>
                <a:lnTo>
                  <a:pt x="4823" y="16880"/>
                </a:lnTo>
                <a:lnTo>
                  <a:pt x="5443" y="17156"/>
                </a:lnTo>
                <a:lnTo>
                  <a:pt x="5615" y="17259"/>
                </a:lnTo>
                <a:lnTo>
                  <a:pt x="6167" y="17431"/>
                </a:lnTo>
                <a:lnTo>
                  <a:pt x="6718" y="17603"/>
                </a:lnTo>
                <a:lnTo>
                  <a:pt x="7303" y="17741"/>
                </a:lnTo>
                <a:lnTo>
                  <a:pt x="7889" y="17810"/>
                </a:lnTo>
                <a:lnTo>
                  <a:pt x="8130" y="17845"/>
                </a:lnTo>
                <a:lnTo>
                  <a:pt x="8957" y="17879"/>
                </a:lnTo>
                <a:lnTo>
                  <a:pt x="9543" y="17879"/>
                </a:lnTo>
                <a:lnTo>
                  <a:pt x="10094" y="17810"/>
                </a:lnTo>
                <a:lnTo>
                  <a:pt x="10369" y="17776"/>
                </a:lnTo>
                <a:lnTo>
                  <a:pt x="11024" y="17638"/>
                </a:lnTo>
                <a:lnTo>
                  <a:pt x="11678" y="17466"/>
                </a:lnTo>
                <a:lnTo>
                  <a:pt x="12126" y="17293"/>
                </a:lnTo>
                <a:lnTo>
                  <a:pt x="12574" y="17121"/>
                </a:lnTo>
                <a:lnTo>
                  <a:pt x="12746" y="17052"/>
                </a:lnTo>
                <a:lnTo>
                  <a:pt x="13263" y="16777"/>
                </a:lnTo>
                <a:lnTo>
                  <a:pt x="13780" y="16467"/>
                </a:lnTo>
                <a:lnTo>
                  <a:pt x="14055" y="16294"/>
                </a:lnTo>
                <a:lnTo>
                  <a:pt x="14400" y="16019"/>
                </a:lnTo>
                <a:lnTo>
                  <a:pt x="14744" y="15743"/>
                </a:lnTo>
                <a:lnTo>
                  <a:pt x="15089" y="15433"/>
                </a:lnTo>
                <a:lnTo>
                  <a:pt x="15399" y="15123"/>
                </a:lnTo>
                <a:lnTo>
                  <a:pt x="15674" y="14813"/>
                </a:lnTo>
                <a:lnTo>
                  <a:pt x="16053" y="14331"/>
                </a:lnTo>
                <a:lnTo>
                  <a:pt x="16329" y="13952"/>
                </a:lnTo>
                <a:lnTo>
                  <a:pt x="16432" y="13849"/>
                </a:lnTo>
                <a:lnTo>
                  <a:pt x="16604" y="13538"/>
                </a:lnTo>
                <a:lnTo>
                  <a:pt x="16983" y="12850"/>
                </a:lnTo>
                <a:lnTo>
                  <a:pt x="17293" y="12126"/>
                </a:lnTo>
                <a:lnTo>
                  <a:pt x="17535" y="11437"/>
                </a:lnTo>
                <a:lnTo>
                  <a:pt x="17672" y="10817"/>
                </a:lnTo>
                <a:lnTo>
                  <a:pt x="17776" y="10231"/>
                </a:lnTo>
                <a:lnTo>
                  <a:pt x="17845" y="9577"/>
                </a:lnTo>
                <a:lnTo>
                  <a:pt x="17879" y="8957"/>
                </a:lnTo>
                <a:lnTo>
                  <a:pt x="17879" y="8750"/>
                </a:lnTo>
                <a:lnTo>
                  <a:pt x="17845" y="8302"/>
                </a:lnTo>
                <a:lnTo>
                  <a:pt x="17810" y="7854"/>
                </a:lnTo>
                <a:lnTo>
                  <a:pt x="17741" y="7407"/>
                </a:lnTo>
                <a:lnTo>
                  <a:pt x="17672" y="6959"/>
                </a:lnTo>
                <a:lnTo>
                  <a:pt x="17569" y="6545"/>
                </a:lnTo>
                <a:lnTo>
                  <a:pt x="17431" y="6132"/>
                </a:lnTo>
                <a:lnTo>
                  <a:pt x="17293" y="5719"/>
                </a:lnTo>
                <a:lnTo>
                  <a:pt x="17121" y="5340"/>
                </a:lnTo>
                <a:lnTo>
                  <a:pt x="16742" y="4582"/>
                </a:lnTo>
                <a:lnTo>
                  <a:pt x="16294" y="3858"/>
                </a:lnTo>
                <a:lnTo>
                  <a:pt x="15778" y="3169"/>
                </a:lnTo>
                <a:lnTo>
                  <a:pt x="15192" y="2549"/>
                </a:lnTo>
                <a:lnTo>
                  <a:pt x="14572" y="1998"/>
                </a:lnTo>
                <a:lnTo>
                  <a:pt x="13883" y="1482"/>
                </a:lnTo>
                <a:lnTo>
                  <a:pt x="13160" y="1068"/>
                </a:lnTo>
                <a:lnTo>
                  <a:pt x="12367" y="689"/>
                </a:lnTo>
                <a:lnTo>
                  <a:pt x="11988" y="551"/>
                </a:lnTo>
                <a:lnTo>
                  <a:pt x="11575" y="414"/>
                </a:lnTo>
                <a:lnTo>
                  <a:pt x="11127" y="276"/>
                </a:lnTo>
                <a:lnTo>
                  <a:pt x="10714" y="172"/>
                </a:lnTo>
                <a:lnTo>
                  <a:pt x="10266" y="104"/>
                </a:lnTo>
                <a:lnTo>
                  <a:pt x="9853" y="69"/>
                </a:lnTo>
                <a:lnTo>
                  <a:pt x="9405" y="35"/>
                </a:lnTo>
                <a:lnTo>
                  <a:pt x="895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3" name="Google Shape;5503;p38"/>
          <p:cNvSpPr/>
          <p:nvPr/>
        </p:nvSpPr>
        <p:spPr>
          <a:xfrm>
            <a:off x="608200" y="1545053"/>
            <a:ext cx="69687" cy="69728"/>
          </a:xfrm>
          <a:custGeom>
            <a:avLst/>
            <a:gdLst/>
            <a:ahLst/>
            <a:cxnLst/>
            <a:rect l="l" t="t" r="r" b="b"/>
            <a:pathLst>
              <a:path w="17880" h="17879" fill="none" extrusionOk="0">
                <a:moveTo>
                  <a:pt x="17879" y="8957"/>
                </a:moveTo>
                <a:lnTo>
                  <a:pt x="17879" y="8957"/>
                </a:lnTo>
                <a:lnTo>
                  <a:pt x="17845" y="9577"/>
                </a:lnTo>
                <a:lnTo>
                  <a:pt x="17776" y="10231"/>
                </a:lnTo>
                <a:lnTo>
                  <a:pt x="17672" y="10817"/>
                </a:lnTo>
                <a:lnTo>
                  <a:pt x="17535" y="11437"/>
                </a:lnTo>
                <a:lnTo>
                  <a:pt x="17535" y="11437"/>
                </a:lnTo>
                <a:lnTo>
                  <a:pt x="17293" y="12126"/>
                </a:lnTo>
                <a:lnTo>
                  <a:pt x="17293" y="12126"/>
                </a:lnTo>
                <a:lnTo>
                  <a:pt x="16983" y="12850"/>
                </a:lnTo>
                <a:lnTo>
                  <a:pt x="16604" y="13538"/>
                </a:lnTo>
                <a:lnTo>
                  <a:pt x="16604" y="13538"/>
                </a:lnTo>
                <a:lnTo>
                  <a:pt x="16432" y="13849"/>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3"/>
                </a:lnTo>
                <a:lnTo>
                  <a:pt x="14744" y="15743"/>
                </a:lnTo>
                <a:lnTo>
                  <a:pt x="14400" y="16019"/>
                </a:lnTo>
                <a:lnTo>
                  <a:pt x="14400" y="16019"/>
                </a:lnTo>
                <a:lnTo>
                  <a:pt x="14055" y="16294"/>
                </a:lnTo>
                <a:lnTo>
                  <a:pt x="14055" y="16294"/>
                </a:lnTo>
                <a:lnTo>
                  <a:pt x="13780" y="16467"/>
                </a:lnTo>
                <a:lnTo>
                  <a:pt x="13780" y="16467"/>
                </a:lnTo>
                <a:lnTo>
                  <a:pt x="13263" y="16777"/>
                </a:lnTo>
                <a:lnTo>
                  <a:pt x="12746" y="17052"/>
                </a:lnTo>
                <a:lnTo>
                  <a:pt x="12746" y="17052"/>
                </a:lnTo>
                <a:lnTo>
                  <a:pt x="12574" y="17121"/>
                </a:lnTo>
                <a:lnTo>
                  <a:pt x="12574" y="17121"/>
                </a:lnTo>
                <a:lnTo>
                  <a:pt x="12126" y="17293"/>
                </a:lnTo>
                <a:lnTo>
                  <a:pt x="11678" y="17466"/>
                </a:lnTo>
                <a:lnTo>
                  <a:pt x="11678" y="17466"/>
                </a:lnTo>
                <a:lnTo>
                  <a:pt x="11024" y="17638"/>
                </a:lnTo>
                <a:lnTo>
                  <a:pt x="10369" y="17776"/>
                </a:lnTo>
                <a:lnTo>
                  <a:pt x="10369" y="17776"/>
                </a:lnTo>
                <a:lnTo>
                  <a:pt x="10094" y="17810"/>
                </a:lnTo>
                <a:lnTo>
                  <a:pt x="10094" y="17810"/>
                </a:lnTo>
                <a:lnTo>
                  <a:pt x="9543" y="17879"/>
                </a:lnTo>
                <a:lnTo>
                  <a:pt x="8957" y="17879"/>
                </a:lnTo>
                <a:lnTo>
                  <a:pt x="8957" y="17879"/>
                </a:lnTo>
                <a:lnTo>
                  <a:pt x="8130" y="17845"/>
                </a:lnTo>
                <a:lnTo>
                  <a:pt x="8130" y="17845"/>
                </a:lnTo>
                <a:lnTo>
                  <a:pt x="7889" y="17810"/>
                </a:lnTo>
                <a:lnTo>
                  <a:pt x="7889" y="17810"/>
                </a:lnTo>
                <a:lnTo>
                  <a:pt x="7303" y="17741"/>
                </a:lnTo>
                <a:lnTo>
                  <a:pt x="6718" y="17603"/>
                </a:lnTo>
                <a:lnTo>
                  <a:pt x="6167" y="17431"/>
                </a:lnTo>
                <a:lnTo>
                  <a:pt x="5615" y="17259"/>
                </a:lnTo>
                <a:lnTo>
                  <a:pt x="5615" y="17259"/>
                </a:lnTo>
                <a:lnTo>
                  <a:pt x="5443" y="17156"/>
                </a:lnTo>
                <a:lnTo>
                  <a:pt x="5443" y="17156"/>
                </a:lnTo>
                <a:lnTo>
                  <a:pt x="4823" y="16880"/>
                </a:lnTo>
                <a:lnTo>
                  <a:pt x="4823" y="16880"/>
                </a:lnTo>
                <a:lnTo>
                  <a:pt x="4720" y="16811"/>
                </a:lnTo>
                <a:lnTo>
                  <a:pt x="4720" y="16811"/>
                </a:lnTo>
                <a:lnTo>
                  <a:pt x="4375" y="16639"/>
                </a:lnTo>
                <a:lnTo>
                  <a:pt x="4375" y="16639"/>
                </a:lnTo>
                <a:lnTo>
                  <a:pt x="3893" y="16329"/>
                </a:lnTo>
                <a:lnTo>
                  <a:pt x="3480" y="16019"/>
                </a:lnTo>
                <a:lnTo>
                  <a:pt x="3066" y="15674"/>
                </a:lnTo>
                <a:lnTo>
                  <a:pt x="2653" y="15295"/>
                </a:lnTo>
                <a:lnTo>
                  <a:pt x="2653" y="15295"/>
                </a:lnTo>
                <a:lnTo>
                  <a:pt x="2205" y="14848"/>
                </a:lnTo>
                <a:lnTo>
                  <a:pt x="2205" y="14848"/>
                </a:lnTo>
                <a:lnTo>
                  <a:pt x="1723" y="14227"/>
                </a:lnTo>
                <a:lnTo>
                  <a:pt x="1723" y="14227"/>
                </a:lnTo>
                <a:lnTo>
                  <a:pt x="1275" y="13538"/>
                </a:lnTo>
                <a:lnTo>
                  <a:pt x="896" y="12815"/>
                </a:lnTo>
                <a:lnTo>
                  <a:pt x="552" y="12057"/>
                </a:lnTo>
                <a:lnTo>
                  <a:pt x="310" y="11265"/>
                </a:lnTo>
                <a:lnTo>
                  <a:pt x="310" y="11265"/>
                </a:lnTo>
                <a:lnTo>
                  <a:pt x="173" y="10714"/>
                </a:lnTo>
                <a:lnTo>
                  <a:pt x="69" y="10128"/>
                </a:lnTo>
                <a:lnTo>
                  <a:pt x="35" y="9542"/>
                </a:lnTo>
                <a:lnTo>
                  <a:pt x="0" y="8957"/>
                </a:lnTo>
                <a:lnTo>
                  <a:pt x="0" y="8957"/>
                </a:lnTo>
                <a:lnTo>
                  <a:pt x="0" y="8475"/>
                </a:lnTo>
                <a:lnTo>
                  <a:pt x="35" y="8027"/>
                </a:lnTo>
                <a:lnTo>
                  <a:pt x="104" y="7579"/>
                </a:lnTo>
                <a:lnTo>
                  <a:pt x="173" y="7131"/>
                </a:lnTo>
                <a:lnTo>
                  <a:pt x="276" y="6718"/>
                </a:lnTo>
                <a:lnTo>
                  <a:pt x="414" y="6304"/>
                </a:lnTo>
                <a:lnTo>
                  <a:pt x="552" y="5891"/>
                </a:lnTo>
                <a:lnTo>
                  <a:pt x="724" y="5478"/>
                </a:lnTo>
                <a:lnTo>
                  <a:pt x="896" y="5064"/>
                </a:lnTo>
                <a:lnTo>
                  <a:pt x="1068" y="4685"/>
                </a:lnTo>
                <a:lnTo>
                  <a:pt x="1309" y="4306"/>
                </a:lnTo>
                <a:lnTo>
                  <a:pt x="1516" y="3962"/>
                </a:lnTo>
                <a:lnTo>
                  <a:pt x="2033" y="3273"/>
                </a:lnTo>
                <a:lnTo>
                  <a:pt x="2618" y="2618"/>
                </a:lnTo>
                <a:lnTo>
                  <a:pt x="3273" y="2067"/>
                </a:lnTo>
                <a:lnTo>
                  <a:pt x="3962" y="1550"/>
                </a:lnTo>
                <a:lnTo>
                  <a:pt x="4306" y="1309"/>
                </a:lnTo>
                <a:lnTo>
                  <a:pt x="4685" y="1103"/>
                </a:lnTo>
                <a:lnTo>
                  <a:pt x="5064" y="896"/>
                </a:lnTo>
                <a:lnTo>
                  <a:pt x="5478" y="724"/>
                </a:lnTo>
                <a:lnTo>
                  <a:pt x="5857" y="551"/>
                </a:lnTo>
                <a:lnTo>
                  <a:pt x="6270" y="414"/>
                </a:lnTo>
                <a:lnTo>
                  <a:pt x="6718" y="276"/>
                </a:lnTo>
                <a:lnTo>
                  <a:pt x="7131" y="207"/>
                </a:lnTo>
                <a:lnTo>
                  <a:pt x="7579" y="104"/>
                </a:lnTo>
                <a:lnTo>
                  <a:pt x="8027" y="69"/>
                </a:lnTo>
                <a:lnTo>
                  <a:pt x="8475" y="35"/>
                </a:lnTo>
                <a:lnTo>
                  <a:pt x="8957" y="0"/>
                </a:lnTo>
                <a:lnTo>
                  <a:pt x="8957" y="0"/>
                </a:lnTo>
                <a:lnTo>
                  <a:pt x="9405" y="35"/>
                </a:lnTo>
                <a:lnTo>
                  <a:pt x="9853" y="69"/>
                </a:lnTo>
                <a:lnTo>
                  <a:pt x="10266" y="104"/>
                </a:lnTo>
                <a:lnTo>
                  <a:pt x="10714" y="172"/>
                </a:lnTo>
                <a:lnTo>
                  <a:pt x="11127" y="276"/>
                </a:lnTo>
                <a:lnTo>
                  <a:pt x="11575" y="414"/>
                </a:lnTo>
                <a:lnTo>
                  <a:pt x="11988" y="551"/>
                </a:lnTo>
                <a:lnTo>
                  <a:pt x="12367" y="689"/>
                </a:lnTo>
                <a:lnTo>
                  <a:pt x="13160" y="1068"/>
                </a:lnTo>
                <a:lnTo>
                  <a:pt x="13883" y="1482"/>
                </a:lnTo>
                <a:lnTo>
                  <a:pt x="14572" y="1998"/>
                </a:lnTo>
                <a:lnTo>
                  <a:pt x="15192" y="2549"/>
                </a:lnTo>
                <a:lnTo>
                  <a:pt x="15778" y="3169"/>
                </a:lnTo>
                <a:lnTo>
                  <a:pt x="16294" y="3858"/>
                </a:lnTo>
                <a:lnTo>
                  <a:pt x="16742" y="4582"/>
                </a:lnTo>
                <a:lnTo>
                  <a:pt x="17121" y="5340"/>
                </a:lnTo>
                <a:lnTo>
                  <a:pt x="17293" y="5719"/>
                </a:lnTo>
                <a:lnTo>
                  <a:pt x="17431" y="6132"/>
                </a:lnTo>
                <a:lnTo>
                  <a:pt x="17569" y="6545"/>
                </a:lnTo>
                <a:lnTo>
                  <a:pt x="17672" y="6959"/>
                </a:lnTo>
                <a:lnTo>
                  <a:pt x="17741" y="7407"/>
                </a:lnTo>
                <a:lnTo>
                  <a:pt x="17810" y="7854"/>
                </a:lnTo>
                <a:lnTo>
                  <a:pt x="17845" y="8302"/>
                </a:lnTo>
                <a:lnTo>
                  <a:pt x="17879" y="8750"/>
                </a:lnTo>
                <a:lnTo>
                  <a:pt x="17879" y="8750"/>
                </a:lnTo>
                <a:lnTo>
                  <a:pt x="17879" y="895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4" name="Google Shape;5504;p38"/>
          <p:cNvSpPr/>
          <p:nvPr/>
        </p:nvSpPr>
        <p:spPr>
          <a:xfrm>
            <a:off x="635186" y="1561979"/>
            <a:ext cx="14503" cy="24590"/>
          </a:xfrm>
          <a:custGeom>
            <a:avLst/>
            <a:gdLst/>
            <a:ahLst/>
            <a:cxnLst/>
            <a:rect l="l" t="t" r="r" b="b"/>
            <a:pathLst>
              <a:path w="3721" h="6305" extrusionOk="0">
                <a:moveTo>
                  <a:pt x="1310" y="1"/>
                </a:moveTo>
                <a:lnTo>
                  <a:pt x="621" y="1930"/>
                </a:lnTo>
                <a:lnTo>
                  <a:pt x="655" y="2102"/>
                </a:lnTo>
                <a:lnTo>
                  <a:pt x="689" y="2378"/>
                </a:lnTo>
                <a:lnTo>
                  <a:pt x="724" y="2998"/>
                </a:lnTo>
                <a:lnTo>
                  <a:pt x="724" y="3377"/>
                </a:lnTo>
                <a:lnTo>
                  <a:pt x="689" y="3756"/>
                </a:lnTo>
                <a:lnTo>
                  <a:pt x="621" y="4135"/>
                </a:lnTo>
                <a:lnTo>
                  <a:pt x="552" y="4445"/>
                </a:lnTo>
                <a:lnTo>
                  <a:pt x="483" y="4617"/>
                </a:lnTo>
                <a:lnTo>
                  <a:pt x="448" y="4789"/>
                </a:lnTo>
                <a:lnTo>
                  <a:pt x="379" y="5202"/>
                </a:lnTo>
                <a:lnTo>
                  <a:pt x="345" y="5409"/>
                </a:lnTo>
                <a:lnTo>
                  <a:pt x="276" y="5650"/>
                </a:lnTo>
                <a:lnTo>
                  <a:pt x="173" y="5891"/>
                </a:lnTo>
                <a:lnTo>
                  <a:pt x="35" y="6133"/>
                </a:lnTo>
                <a:lnTo>
                  <a:pt x="1" y="6201"/>
                </a:lnTo>
                <a:lnTo>
                  <a:pt x="1" y="6270"/>
                </a:lnTo>
                <a:lnTo>
                  <a:pt x="69" y="6305"/>
                </a:lnTo>
                <a:lnTo>
                  <a:pt x="414" y="6305"/>
                </a:lnTo>
                <a:lnTo>
                  <a:pt x="724" y="6270"/>
                </a:lnTo>
                <a:lnTo>
                  <a:pt x="1378" y="6167"/>
                </a:lnTo>
                <a:lnTo>
                  <a:pt x="1688" y="6064"/>
                </a:lnTo>
                <a:lnTo>
                  <a:pt x="3721" y="5512"/>
                </a:lnTo>
                <a:lnTo>
                  <a:pt x="3686" y="5099"/>
                </a:lnTo>
                <a:lnTo>
                  <a:pt x="3583" y="4651"/>
                </a:lnTo>
                <a:lnTo>
                  <a:pt x="3411" y="4135"/>
                </a:lnTo>
                <a:lnTo>
                  <a:pt x="3239" y="3618"/>
                </a:lnTo>
                <a:lnTo>
                  <a:pt x="2860" y="2584"/>
                </a:lnTo>
                <a:lnTo>
                  <a:pt x="2687" y="2137"/>
                </a:lnTo>
                <a:lnTo>
                  <a:pt x="2619" y="1792"/>
                </a:lnTo>
                <a:lnTo>
                  <a:pt x="2515" y="1448"/>
                </a:lnTo>
                <a:lnTo>
                  <a:pt x="2343" y="1103"/>
                </a:lnTo>
                <a:lnTo>
                  <a:pt x="2136" y="827"/>
                </a:lnTo>
                <a:lnTo>
                  <a:pt x="1895" y="552"/>
                </a:lnTo>
                <a:lnTo>
                  <a:pt x="1482" y="173"/>
                </a:lnTo>
                <a:lnTo>
                  <a:pt x="1310"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5" name="Google Shape;5505;p38"/>
          <p:cNvSpPr/>
          <p:nvPr/>
        </p:nvSpPr>
        <p:spPr>
          <a:xfrm>
            <a:off x="635186" y="1561979"/>
            <a:ext cx="14503" cy="24590"/>
          </a:xfrm>
          <a:custGeom>
            <a:avLst/>
            <a:gdLst/>
            <a:ahLst/>
            <a:cxnLst/>
            <a:rect l="l" t="t" r="r" b="b"/>
            <a:pathLst>
              <a:path w="3721" h="6305" fill="none" extrusionOk="0">
                <a:moveTo>
                  <a:pt x="1688" y="6064"/>
                </a:moveTo>
                <a:lnTo>
                  <a:pt x="3721" y="5512"/>
                </a:lnTo>
                <a:lnTo>
                  <a:pt x="3721" y="5512"/>
                </a:lnTo>
                <a:lnTo>
                  <a:pt x="3686" y="5099"/>
                </a:lnTo>
                <a:lnTo>
                  <a:pt x="3583" y="4651"/>
                </a:lnTo>
                <a:lnTo>
                  <a:pt x="3411" y="4135"/>
                </a:lnTo>
                <a:lnTo>
                  <a:pt x="3239" y="3618"/>
                </a:lnTo>
                <a:lnTo>
                  <a:pt x="2860" y="2584"/>
                </a:lnTo>
                <a:lnTo>
                  <a:pt x="2687" y="2137"/>
                </a:lnTo>
                <a:lnTo>
                  <a:pt x="2619" y="1792"/>
                </a:lnTo>
                <a:lnTo>
                  <a:pt x="2619" y="1792"/>
                </a:lnTo>
                <a:lnTo>
                  <a:pt x="2515" y="1448"/>
                </a:lnTo>
                <a:lnTo>
                  <a:pt x="2343" y="1103"/>
                </a:lnTo>
                <a:lnTo>
                  <a:pt x="2136" y="827"/>
                </a:lnTo>
                <a:lnTo>
                  <a:pt x="1895" y="552"/>
                </a:lnTo>
                <a:lnTo>
                  <a:pt x="1482" y="173"/>
                </a:lnTo>
                <a:lnTo>
                  <a:pt x="1310" y="1"/>
                </a:lnTo>
                <a:lnTo>
                  <a:pt x="621" y="1930"/>
                </a:lnTo>
                <a:lnTo>
                  <a:pt x="655" y="2102"/>
                </a:lnTo>
                <a:lnTo>
                  <a:pt x="655" y="2102"/>
                </a:lnTo>
                <a:lnTo>
                  <a:pt x="689" y="2378"/>
                </a:lnTo>
                <a:lnTo>
                  <a:pt x="724" y="2998"/>
                </a:lnTo>
                <a:lnTo>
                  <a:pt x="724" y="3377"/>
                </a:lnTo>
                <a:lnTo>
                  <a:pt x="689" y="3756"/>
                </a:lnTo>
                <a:lnTo>
                  <a:pt x="621" y="4135"/>
                </a:lnTo>
                <a:lnTo>
                  <a:pt x="552" y="4445"/>
                </a:lnTo>
                <a:lnTo>
                  <a:pt x="552" y="4445"/>
                </a:lnTo>
                <a:lnTo>
                  <a:pt x="483" y="4617"/>
                </a:lnTo>
                <a:lnTo>
                  <a:pt x="448" y="4789"/>
                </a:lnTo>
                <a:lnTo>
                  <a:pt x="379" y="5202"/>
                </a:lnTo>
                <a:lnTo>
                  <a:pt x="345" y="5409"/>
                </a:lnTo>
                <a:lnTo>
                  <a:pt x="276" y="5650"/>
                </a:lnTo>
                <a:lnTo>
                  <a:pt x="173" y="5891"/>
                </a:lnTo>
                <a:lnTo>
                  <a:pt x="35" y="6133"/>
                </a:lnTo>
                <a:lnTo>
                  <a:pt x="35" y="6133"/>
                </a:lnTo>
                <a:lnTo>
                  <a:pt x="1" y="6201"/>
                </a:lnTo>
                <a:lnTo>
                  <a:pt x="1" y="6270"/>
                </a:lnTo>
                <a:lnTo>
                  <a:pt x="69" y="6305"/>
                </a:lnTo>
                <a:lnTo>
                  <a:pt x="138" y="6305"/>
                </a:lnTo>
                <a:lnTo>
                  <a:pt x="414" y="6305"/>
                </a:lnTo>
                <a:lnTo>
                  <a:pt x="724" y="6270"/>
                </a:lnTo>
                <a:lnTo>
                  <a:pt x="1378" y="6167"/>
                </a:lnTo>
                <a:lnTo>
                  <a:pt x="1688" y="60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6" name="Google Shape;5506;p38"/>
          <p:cNvSpPr/>
          <p:nvPr/>
        </p:nvSpPr>
        <p:spPr>
          <a:xfrm>
            <a:off x="637872" y="1571519"/>
            <a:ext cx="136" cy="3362"/>
          </a:xfrm>
          <a:custGeom>
            <a:avLst/>
            <a:gdLst/>
            <a:ahLst/>
            <a:cxnLst/>
            <a:rect l="l" t="t" r="r" b="b"/>
            <a:pathLst>
              <a:path w="35" h="862" extrusionOk="0">
                <a:moveTo>
                  <a:pt x="0" y="1"/>
                </a:moveTo>
                <a:lnTo>
                  <a:pt x="0" y="276"/>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7" name="Google Shape;5507;p38"/>
          <p:cNvSpPr/>
          <p:nvPr/>
        </p:nvSpPr>
        <p:spPr>
          <a:xfrm>
            <a:off x="637739" y="1577969"/>
            <a:ext cx="4" cy="4"/>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8" name="Google Shape;5508;p38"/>
          <p:cNvSpPr/>
          <p:nvPr/>
        </p:nvSpPr>
        <p:spPr>
          <a:xfrm>
            <a:off x="637872" y="1571519"/>
            <a:ext cx="136" cy="3362"/>
          </a:xfrm>
          <a:custGeom>
            <a:avLst/>
            <a:gdLst/>
            <a:ahLst/>
            <a:cxnLst/>
            <a:rect l="l" t="t" r="r" b="b"/>
            <a:pathLst>
              <a:path w="35" h="862" fill="none" extrusionOk="0">
                <a:moveTo>
                  <a:pt x="0" y="1"/>
                </a:moveTo>
                <a:lnTo>
                  <a:pt x="0" y="1"/>
                </a:lnTo>
                <a:lnTo>
                  <a:pt x="0" y="1"/>
                </a:lnTo>
                <a:lnTo>
                  <a:pt x="0" y="276"/>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9" name="Google Shape;5509;p38"/>
          <p:cNvSpPr/>
          <p:nvPr/>
        </p:nvSpPr>
        <p:spPr>
          <a:xfrm>
            <a:off x="637739" y="1570310"/>
            <a:ext cx="6579" cy="8198"/>
          </a:xfrm>
          <a:custGeom>
            <a:avLst/>
            <a:gdLst/>
            <a:ahLst/>
            <a:cxnLst/>
            <a:rect l="l" t="t" r="r" b="b"/>
            <a:pathLst>
              <a:path w="1688" h="2102" extrusionOk="0">
                <a:moveTo>
                  <a:pt x="689" y="1"/>
                </a:moveTo>
                <a:lnTo>
                  <a:pt x="34" y="311"/>
                </a:lnTo>
                <a:lnTo>
                  <a:pt x="69" y="690"/>
                </a:lnTo>
                <a:lnTo>
                  <a:pt x="69" y="1172"/>
                </a:lnTo>
                <a:lnTo>
                  <a:pt x="34" y="1585"/>
                </a:lnTo>
                <a:lnTo>
                  <a:pt x="0" y="1964"/>
                </a:lnTo>
                <a:lnTo>
                  <a:pt x="276" y="2067"/>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378" y="517"/>
                </a:lnTo>
                <a:lnTo>
                  <a:pt x="1068" y="276"/>
                </a:lnTo>
                <a:lnTo>
                  <a:pt x="689" y="1"/>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0" name="Google Shape;5510;p38"/>
          <p:cNvSpPr/>
          <p:nvPr/>
        </p:nvSpPr>
        <p:spPr>
          <a:xfrm>
            <a:off x="637739" y="1570310"/>
            <a:ext cx="6579" cy="8198"/>
          </a:xfrm>
          <a:custGeom>
            <a:avLst/>
            <a:gdLst/>
            <a:ahLst/>
            <a:cxnLst/>
            <a:rect l="l" t="t" r="r" b="b"/>
            <a:pathLst>
              <a:path w="1688" h="2102" fill="none" extrusionOk="0">
                <a:moveTo>
                  <a:pt x="689" y="1"/>
                </a:moveTo>
                <a:lnTo>
                  <a:pt x="34" y="311"/>
                </a:lnTo>
                <a:lnTo>
                  <a:pt x="34" y="311"/>
                </a:lnTo>
                <a:lnTo>
                  <a:pt x="69" y="690"/>
                </a:lnTo>
                <a:lnTo>
                  <a:pt x="69" y="1172"/>
                </a:lnTo>
                <a:lnTo>
                  <a:pt x="69" y="1172"/>
                </a:lnTo>
                <a:lnTo>
                  <a:pt x="34" y="1585"/>
                </a:lnTo>
                <a:lnTo>
                  <a:pt x="0" y="1964"/>
                </a:lnTo>
                <a:lnTo>
                  <a:pt x="0" y="1964"/>
                </a:lnTo>
                <a:lnTo>
                  <a:pt x="0" y="1964"/>
                </a:lnTo>
                <a:lnTo>
                  <a:pt x="0" y="1964"/>
                </a:lnTo>
                <a:lnTo>
                  <a:pt x="276" y="2067"/>
                </a:lnTo>
                <a:lnTo>
                  <a:pt x="551" y="2102"/>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619" y="724"/>
                </a:lnTo>
                <a:lnTo>
                  <a:pt x="1378" y="517"/>
                </a:lnTo>
                <a:lnTo>
                  <a:pt x="1068" y="276"/>
                </a:lnTo>
                <a:lnTo>
                  <a:pt x="68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1" name="Google Shape;5511;p38"/>
          <p:cNvSpPr/>
          <p:nvPr/>
        </p:nvSpPr>
        <p:spPr>
          <a:xfrm>
            <a:off x="631024" y="1559160"/>
            <a:ext cx="14772" cy="15721"/>
          </a:xfrm>
          <a:custGeom>
            <a:avLst/>
            <a:gdLst/>
            <a:ahLst/>
            <a:cxnLst/>
            <a:rect l="l" t="t" r="r" b="b"/>
            <a:pathLst>
              <a:path w="3790" h="4031" extrusionOk="0">
                <a:moveTo>
                  <a:pt x="3721" y="0"/>
                </a:moveTo>
                <a:lnTo>
                  <a:pt x="483" y="104"/>
                </a:lnTo>
                <a:lnTo>
                  <a:pt x="448" y="414"/>
                </a:lnTo>
                <a:lnTo>
                  <a:pt x="345" y="793"/>
                </a:lnTo>
                <a:lnTo>
                  <a:pt x="138" y="1550"/>
                </a:lnTo>
                <a:lnTo>
                  <a:pt x="35" y="1861"/>
                </a:lnTo>
                <a:lnTo>
                  <a:pt x="1" y="2136"/>
                </a:lnTo>
                <a:lnTo>
                  <a:pt x="35" y="2239"/>
                </a:lnTo>
                <a:lnTo>
                  <a:pt x="35" y="2308"/>
                </a:lnTo>
                <a:lnTo>
                  <a:pt x="104" y="2377"/>
                </a:lnTo>
                <a:lnTo>
                  <a:pt x="173" y="2377"/>
                </a:lnTo>
                <a:lnTo>
                  <a:pt x="276" y="2412"/>
                </a:lnTo>
                <a:lnTo>
                  <a:pt x="345" y="2446"/>
                </a:lnTo>
                <a:lnTo>
                  <a:pt x="380" y="2515"/>
                </a:lnTo>
                <a:lnTo>
                  <a:pt x="414" y="2618"/>
                </a:lnTo>
                <a:lnTo>
                  <a:pt x="414" y="2894"/>
                </a:lnTo>
                <a:lnTo>
                  <a:pt x="414" y="3204"/>
                </a:lnTo>
                <a:lnTo>
                  <a:pt x="414" y="3514"/>
                </a:lnTo>
                <a:lnTo>
                  <a:pt x="448" y="3790"/>
                </a:lnTo>
                <a:lnTo>
                  <a:pt x="448" y="3893"/>
                </a:lnTo>
                <a:lnTo>
                  <a:pt x="517" y="3962"/>
                </a:lnTo>
                <a:lnTo>
                  <a:pt x="586" y="4031"/>
                </a:lnTo>
                <a:lnTo>
                  <a:pt x="690" y="4031"/>
                </a:lnTo>
                <a:lnTo>
                  <a:pt x="1206" y="3996"/>
                </a:lnTo>
                <a:lnTo>
                  <a:pt x="1689" y="3893"/>
                </a:lnTo>
                <a:lnTo>
                  <a:pt x="2205" y="3721"/>
                </a:lnTo>
                <a:lnTo>
                  <a:pt x="2653" y="3514"/>
                </a:lnTo>
                <a:lnTo>
                  <a:pt x="3067" y="3273"/>
                </a:lnTo>
                <a:lnTo>
                  <a:pt x="3377" y="2997"/>
                </a:lnTo>
                <a:lnTo>
                  <a:pt x="3618" y="2722"/>
                </a:lnTo>
                <a:lnTo>
                  <a:pt x="3687" y="2618"/>
                </a:lnTo>
                <a:lnTo>
                  <a:pt x="3721" y="2481"/>
                </a:lnTo>
                <a:lnTo>
                  <a:pt x="3755" y="2171"/>
                </a:lnTo>
                <a:lnTo>
                  <a:pt x="3790" y="1792"/>
                </a:lnTo>
                <a:lnTo>
                  <a:pt x="3790" y="965"/>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2" name="Google Shape;5512;p38"/>
          <p:cNvSpPr/>
          <p:nvPr/>
        </p:nvSpPr>
        <p:spPr>
          <a:xfrm>
            <a:off x="631024" y="1559429"/>
            <a:ext cx="14772" cy="15452"/>
          </a:xfrm>
          <a:custGeom>
            <a:avLst/>
            <a:gdLst/>
            <a:ahLst/>
            <a:cxnLst/>
            <a:rect l="l" t="t" r="r" b="b"/>
            <a:pathLst>
              <a:path w="3790" h="3962" extrusionOk="0">
                <a:moveTo>
                  <a:pt x="3721" y="0"/>
                </a:moveTo>
                <a:lnTo>
                  <a:pt x="2481" y="379"/>
                </a:lnTo>
                <a:lnTo>
                  <a:pt x="1310" y="827"/>
                </a:lnTo>
                <a:lnTo>
                  <a:pt x="690" y="1103"/>
                </a:lnTo>
                <a:lnTo>
                  <a:pt x="173" y="1344"/>
                </a:lnTo>
                <a:lnTo>
                  <a:pt x="70" y="1723"/>
                </a:lnTo>
                <a:lnTo>
                  <a:pt x="1" y="2033"/>
                </a:lnTo>
                <a:lnTo>
                  <a:pt x="1" y="2170"/>
                </a:lnTo>
                <a:lnTo>
                  <a:pt x="35" y="2239"/>
                </a:lnTo>
                <a:lnTo>
                  <a:pt x="104" y="2308"/>
                </a:lnTo>
                <a:lnTo>
                  <a:pt x="276" y="2308"/>
                </a:lnTo>
                <a:lnTo>
                  <a:pt x="311" y="2343"/>
                </a:lnTo>
                <a:lnTo>
                  <a:pt x="345" y="2412"/>
                </a:lnTo>
                <a:lnTo>
                  <a:pt x="380" y="2480"/>
                </a:lnTo>
                <a:lnTo>
                  <a:pt x="414" y="2687"/>
                </a:lnTo>
                <a:lnTo>
                  <a:pt x="414" y="2928"/>
                </a:lnTo>
                <a:lnTo>
                  <a:pt x="414" y="3273"/>
                </a:lnTo>
                <a:lnTo>
                  <a:pt x="414" y="3617"/>
                </a:lnTo>
                <a:lnTo>
                  <a:pt x="448" y="3755"/>
                </a:lnTo>
                <a:lnTo>
                  <a:pt x="483" y="3858"/>
                </a:lnTo>
                <a:lnTo>
                  <a:pt x="552" y="3927"/>
                </a:lnTo>
                <a:lnTo>
                  <a:pt x="690" y="3962"/>
                </a:lnTo>
                <a:lnTo>
                  <a:pt x="1137" y="3927"/>
                </a:lnTo>
                <a:lnTo>
                  <a:pt x="1620" y="3858"/>
                </a:lnTo>
                <a:lnTo>
                  <a:pt x="1999" y="3721"/>
                </a:lnTo>
                <a:lnTo>
                  <a:pt x="2343" y="3583"/>
                </a:lnTo>
                <a:lnTo>
                  <a:pt x="2653" y="3445"/>
                </a:lnTo>
                <a:lnTo>
                  <a:pt x="2963" y="3273"/>
                </a:lnTo>
                <a:lnTo>
                  <a:pt x="3239" y="3066"/>
                </a:lnTo>
                <a:lnTo>
                  <a:pt x="3445" y="2859"/>
                </a:lnTo>
                <a:lnTo>
                  <a:pt x="3583" y="2687"/>
                </a:lnTo>
                <a:lnTo>
                  <a:pt x="3687" y="2480"/>
                </a:lnTo>
                <a:lnTo>
                  <a:pt x="3721" y="2412"/>
                </a:lnTo>
                <a:lnTo>
                  <a:pt x="3755" y="2170"/>
                </a:lnTo>
                <a:lnTo>
                  <a:pt x="3790" y="1826"/>
                </a:lnTo>
                <a:lnTo>
                  <a:pt x="3790" y="1137"/>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3" name="Google Shape;5513;p38"/>
          <p:cNvSpPr/>
          <p:nvPr/>
        </p:nvSpPr>
        <p:spPr>
          <a:xfrm>
            <a:off x="629145" y="1551769"/>
            <a:ext cx="21619" cy="17468"/>
          </a:xfrm>
          <a:custGeom>
            <a:avLst/>
            <a:gdLst/>
            <a:ahLst/>
            <a:cxnLst/>
            <a:rect l="l" t="t" r="r" b="b"/>
            <a:pathLst>
              <a:path w="5547" h="4479" extrusionOk="0">
                <a:moveTo>
                  <a:pt x="2308" y="1"/>
                </a:moveTo>
                <a:lnTo>
                  <a:pt x="2067" y="35"/>
                </a:lnTo>
                <a:lnTo>
                  <a:pt x="1895" y="104"/>
                </a:lnTo>
                <a:lnTo>
                  <a:pt x="1757" y="207"/>
                </a:lnTo>
                <a:lnTo>
                  <a:pt x="1654" y="345"/>
                </a:lnTo>
                <a:lnTo>
                  <a:pt x="1447" y="552"/>
                </a:lnTo>
                <a:lnTo>
                  <a:pt x="1378" y="621"/>
                </a:lnTo>
                <a:lnTo>
                  <a:pt x="1240" y="655"/>
                </a:lnTo>
                <a:lnTo>
                  <a:pt x="827" y="586"/>
                </a:lnTo>
                <a:lnTo>
                  <a:pt x="620" y="586"/>
                </a:lnTo>
                <a:lnTo>
                  <a:pt x="414" y="621"/>
                </a:lnTo>
                <a:lnTo>
                  <a:pt x="241" y="690"/>
                </a:lnTo>
                <a:lnTo>
                  <a:pt x="173" y="759"/>
                </a:lnTo>
                <a:lnTo>
                  <a:pt x="104" y="827"/>
                </a:lnTo>
                <a:lnTo>
                  <a:pt x="69" y="931"/>
                </a:lnTo>
                <a:lnTo>
                  <a:pt x="35" y="1069"/>
                </a:lnTo>
                <a:lnTo>
                  <a:pt x="0" y="1206"/>
                </a:lnTo>
                <a:lnTo>
                  <a:pt x="35" y="1344"/>
                </a:lnTo>
                <a:lnTo>
                  <a:pt x="69" y="1551"/>
                </a:lnTo>
                <a:lnTo>
                  <a:pt x="173" y="1723"/>
                </a:lnTo>
                <a:lnTo>
                  <a:pt x="310" y="1861"/>
                </a:lnTo>
                <a:lnTo>
                  <a:pt x="483" y="1930"/>
                </a:lnTo>
                <a:lnTo>
                  <a:pt x="655" y="1999"/>
                </a:lnTo>
                <a:lnTo>
                  <a:pt x="862" y="2033"/>
                </a:lnTo>
                <a:lnTo>
                  <a:pt x="1309" y="2102"/>
                </a:lnTo>
                <a:lnTo>
                  <a:pt x="1447" y="2136"/>
                </a:lnTo>
                <a:lnTo>
                  <a:pt x="1551" y="2205"/>
                </a:lnTo>
                <a:lnTo>
                  <a:pt x="1585" y="2274"/>
                </a:lnTo>
                <a:lnTo>
                  <a:pt x="1585" y="2378"/>
                </a:lnTo>
                <a:lnTo>
                  <a:pt x="1551" y="2584"/>
                </a:lnTo>
                <a:lnTo>
                  <a:pt x="1585" y="2653"/>
                </a:lnTo>
                <a:lnTo>
                  <a:pt x="1654" y="2722"/>
                </a:lnTo>
                <a:lnTo>
                  <a:pt x="1861" y="2791"/>
                </a:lnTo>
                <a:lnTo>
                  <a:pt x="1998" y="2791"/>
                </a:lnTo>
                <a:lnTo>
                  <a:pt x="2136" y="2757"/>
                </a:lnTo>
                <a:lnTo>
                  <a:pt x="2412" y="2688"/>
                </a:lnTo>
                <a:lnTo>
                  <a:pt x="2687" y="2688"/>
                </a:lnTo>
                <a:lnTo>
                  <a:pt x="2791" y="2722"/>
                </a:lnTo>
                <a:lnTo>
                  <a:pt x="2860" y="2757"/>
                </a:lnTo>
                <a:lnTo>
                  <a:pt x="2894" y="2860"/>
                </a:lnTo>
                <a:lnTo>
                  <a:pt x="2894" y="2963"/>
                </a:lnTo>
                <a:lnTo>
                  <a:pt x="2825" y="3135"/>
                </a:lnTo>
                <a:lnTo>
                  <a:pt x="2722" y="3342"/>
                </a:lnTo>
                <a:lnTo>
                  <a:pt x="2618" y="3549"/>
                </a:lnTo>
                <a:lnTo>
                  <a:pt x="2618" y="3687"/>
                </a:lnTo>
                <a:lnTo>
                  <a:pt x="2653" y="3790"/>
                </a:lnTo>
                <a:lnTo>
                  <a:pt x="2756" y="3824"/>
                </a:lnTo>
                <a:lnTo>
                  <a:pt x="2860" y="3824"/>
                </a:lnTo>
                <a:lnTo>
                  <a:pt x="3032" y="3790"/>
                </a:lnTo>
                <a:lnTo>
                  <a:pt x="3170" y="3687"/>
                </a:lnTo>
                <a:lnTo>
                  <a:pt x="3307" y="3583"/>
                </a:lnTo>
                <a:lnTo>
                  <a:pt x="3480" y="3377"/>
                </a:lnTo>
                <a:lnTo>
                  <a:pt x="3617" y="3204"/>
                </a:lnTo>
                <a:lnTo>
                  <a:pt x="3686" y="3170"/>
                </a:lnTo>
                <a:lnTo>
                  <a:pt x="3790" y="3135"/>
                </a:lnTo>
                <a:lnTo>
                  <a:pt x="3893" y="3170"/>
                </a:lnTo>
                <a:lnTo>
                  <a:pt x="3996" y="3239"/>
                </a:lnTo>
                <a:lnTo>
                  <a:pt x="4065" y="3342"/>
                </a:lnTo>
                <a:lnTo>
                  <a:pt x="4100" y="3480"/>
                </a:lnTo>
                <a:lnTo>
                  <a:pt x="4100" y="3824"/>
                </a:lnTo>
                <a:lnTo>
                  <a:pt x="4100" y="4203"/>
                </a:lnTo>
                <a:lnTo>
                  <a:pt x="4100" y="4341"/>
                </a:lnTo>
                <a:lnTo>
                  <a:pt x="4169" y="4444"/>
                </a:lnTo>
                <a:lnTo>
                  <a:pt x="4237" y="4479"/>
                </a:lnTo>
                <a:lnTo>
                  <a:pt x="4341" y="4444"/>
                </a:lnTo>
                <a:lnTo>
                  <a:pt x="4582" y="4307"/>
                </a:lnTo>
                <a:lnTo>
                  <a:pt x="4858" y="4031"/>
                </a:lnTo>
                <a:lnTo>
                  <a:pt x="5133" y="3687"/>
                </a:lnTo>
                <a:lnTo>
                  <a:pt x="5374" y="3308"/>
                </a:lnTo>
                <a:lnTo>
                  <a:pt x="5478" y="3101"/>
                </a:lnTo>
                <a:lnTo>
                  <a:pt x="5512" y="2894"/>
                </a:lnTo>
                <a:lnTo>
                  <a:pt x="5547" y="2722"/>
                </a:lnTo>
                <a:lnTo>
                  <a:pt x="5512" y="2550"/>
                </a:lnTo>
                <a:lnTo>
                  <a:pt x="5443" y="2378"/>
                </a:lnTo>
                <a:lnTo>
                  <a:pt x="5340" y="2205"/>
                </a:lnTo>
                <a:lnTo>
                  <a:pt x="5236" y="2102"/>
                </a:lnTo>
                <a:lnTo>
                  <a:pt x="5133" y="1964"/>
                </a:lnTo>
                <a:lnTo>
                  <a:pt x="5030" y="1723"/>
                </a:lnTo>
                <a:lnTo>
                  <a:pt x="4961" y="1447"/>
                </a:lnTo>
                <a:lnTo>
                  <a:pt x="4961" y="1206"/>
                </a:lnTo>
                <a:lnTo>
                  <a:pt x="4926" y="931"/>
                </a:lnTo>
                <a:lnTo>
                  <a:pt x="4858" y="690"/>
                </a:lnTo>
                <a:lnTo>
                  <a:pt x="4789" y="552"/>
                </a:lnTo>
                <a:lnTo>
                  <a:pt x="4720" y="448"/>
                </a:lnTo>
                <a:lnTo>
                  <a:pt x="4616" y="311"/>
                </a:lnTo>
                <a:lnTo>
                  <a:pt x="4479" y="207"/>
                </a:lnTo>
                <a:lnTo>
                  <a:pt x="4306" y="138"/>
                </a:lnTo>
                <a:lnTo>
                  <a:pt x="4134" y="104"/>
                </a:lnTo>
                <a:lnTo>
                  <a:pt x="3962" y="104"/>
                </a:lnTo>
                <a:lnTo>
                  <a:pt x="3790" y="173"/>
                </a:lnTo>
                <a:lnTo>
                  <a:pt x="3480" y="276"/>
                </a:lnTo>
                <a:lnTo>
                  <a:pt x="3342" y="311"/>
                </a:lnTo>
                <a:lnTo>
                  <a:pt x="3204" y="345"/>
                </a:lnTo>
                <a:lnTo>
                  <a:pt x="3066" y="311"/>
                </a:lnTo>
                <a:lnTo>
                  <a:pt x="2963" y="276"/>
                </a:lnTo>
                <a:lnTo>
                  <a:pt x="2791" y="173"/>
                </a:lnTo>
                <a:lnTo>
                  <a:pt x="2584" y="70"/>
                </a:lnTo>
                <a:lnTo>
                  <a:pt x="2446" y="1"/>
                </a:lnTo>
                <a:close/>
              </a:path>
            </a:pathLst>
          </a:custGeom>
          <a:solidFill>
            <a:srgbClr val="7549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4" name="Google Shape;5514;p38"/>
          <p:cNvSpPr/>
          <p:nvPr/>
        </p:nvSpPr>
        <p:spPr>
          <a:xfrm>
            <a:off x="629683" y="1576222"/>
            <a:ext cx="34641" cy="38559"/>
          </a:xfrm>
          <a:custGeom>
            <a:avLst/>
            <a:gdLst/>
            <a:ahLst/>
            <a:cxnLst/>
            <a:rect l="l" t="t" r="r" b="b"/>
            <a:pathLst>
              <a:path w="8888" h="9887" extrusionOk="0">
                <a:moveTo>
                  <a:pt x="4651" y="0"/>
                </a:moveTo>
                <a:lnTo>
                  <a:pt x="4478" y="35"/>
                </a:lnTo>
                <a:lnTo>
                  <a:pt x="4306" y="104"/>
                </a:lnTo>
                <a:lnTo>
                  <a:pt x="4168" y="241"/>
                </a:lnTo>
                <a:lnTo>
                  <a:pt x="4031" y="414"/>
                </a:lnTo>
                <a:lnTo>
                  <a:pt x="3755" y="793"/>
                </a:lnTo>
                <a:lnTo>
                  <a:pt x="3617" y="965"/>
                </a:lnTo>
                <a:lnTo>
                  <a:pt x="3479" y="1137"/>
                </a:lnTo>
                <a:lnTo>
                  <a:pt x="3342" y="1206"/>
                </a:lnTo>
                <a:lnTo>
                  <a:pt x="3204" y="1275"/>
                </a:lnTo>
                <a:lnTo>
                  <a:pt x="2997" y="1344"/>
                </a:lnTo>
                <a:lnTo>
                  <a:pt x="2825" y="1344"/>
                </a:lnTo>
                <a:lnTo>
                  <a:pt x="2687" y="1309"/>
                </a:lnTo>
                <a:lnTo>
                  <a:pt x="2618" y="1275"/>
                </a:lnTo>
                <a:lnTo>
                  <a:pt x="2549" y="1172"/>
                </a:lnTo>
                <a:lnTo>
                  <a:pt x="2480" y="1068"/>
                </a:lnTo>
                <a:lnTo>
                  <a:pt x="2412" y="930"/>
                </a:lnTo>
                <a:lnTo>
                  <a:pt x="2308" y="861"/>
                </a:lnTo>
                <a:lnTo>
                  <a:pt x="2205" y="793"/>
                </a:lnTo>
                <a:lnTo>
                  <a:pt x="2136" y="758"/>
                </a:lnTo>
                <a:lnTo>
                  <a:pt x="2067" y="793"/>
                </a:lnTo>
                <a:lnTo>
                  <a:pt x="1998" y="827"/>
                </a:lnTo>
                <a:lnTo>
                  <a:pt x="1929" y="861"/>
                </a:lnTo>
                <a:lnTo>
                  <a:pt x="1929" y="896"/>
                </a:lnTo>
                <a:lnTo>
                  <a:pt x="1585" y="1275"/>
                </a:lnTo>
                <a:lnTo>
                  <a:pt x="1309" y="1688"/>
                </a:lnTo>
                <a:lnTo>
                  <a:pt x="1034" y="2136"/>
                </a:lnTo>
                <a:lnTo>
                  <a:pt x="792" y="2584"/>
                </a:lnTo>
                <a:lnTo>
                  <a:pt x="620" y="3066"/>
                </a:lnTo>
                <a:lnTo>
                  <a:pt x="448" y="3583"/>
                </a:lnTo>
                <a:lnTo>
                  <a:pt x="310" y="4100"/>
                </a:lnTo>
                <a:lnTo>
                  <a:pt x="207" y="4616"/>
                </a:lnTo>
                <a:lnTo>
                  <a:pt x="138" y="5168"/>
                </a:lnTo>
                <a:lnTo>
                  <a:pt x="69" y="5753"/>
                </a:lnTo>
                <a:lnTo>
                  <a:pt x="35" y="6304"/>
                </a:lnTo>
                <a:lnTo>
                  <a:pt x="0" y="6890"/>
                </a:lnTo>
                <a:lnTo>
                  <a:pt x="35" y="8061"/>
                </a:lnTo>
                <a:lnTo>
                  <a:pt x="103" y="9267"/>
                </a:lnTo>
                <a:lnTo>
                  <a:pt x="655" y="9439"/>
                </a:lnTo>
                <a:lnTo>
                  <a:pt x="1206" y="9611"/>
                </a:lnTo>
                <a:lnTo>
                  <a:pt x="1791" y="9749"/>
                </a:lnTo>
                <a:lnTo>
                  <a:pt x="2377" y="9818"/>
                </a:lnTo>
                <a:lnTo>
                  <a:pt x="2618" y="9853"/>
                </a:lnTo>
                <a:lnTo>
                  <a:pt x="3445" y="9887"/>
                </a:lnTo>
                <a:lnTo>
                  <a:pt x="4031" y="9887"/>
                </a:lnTo>
                <a:lnTo>
                  <a:pt x="4582" y="9818"/>
                </a:lnTo>
                <a:lnTo>
                  <a:pt x="4857" y="9784"/>
                </a:lnTo>
                <a:lnTo>
                  <a:pt x="5512" y="9646"/>
                </a:lnTo>
                <a:lnTo>
                  <a:pt x="6166" y="9474"/>
                </a:lnTo>
                <a:lnTo>
                  <a:pt x="6614" y="9301"/>
                </a:lnTo>
                <a:lnTo>
                  <a:pt x="7062" y="9129"/>
                </a:lnTo>
                <a:lnTo>
                  <a:pt x="7234" y="9060"/>
                </a:lnTo>
                <a:lnTo>
                  <a:pt x="7751" y="8785"/>
                </a:lnTo>
                <a:lnTo>
                  <a:pt x="8268" y="8475"/>
                </a:lnTo>
                <a:lnTo>
                  <a:pt x="8543" y="8302"/>
                </a:lnTo>
                <a:lnTo>
                  <a:pt x="8888" y="8027"/>
                </a:lnTo>
                <a:lnTo>
                  <a:pt x="8474" y="5615"/>
                </a:lnTo>
                <a:lnTo>
                  <a:pt x="8371" y="5064"/>
                </a:lnTo>
                <a:lnTo>
                  <a:pt x="8233" y="4410"/>
                </a:lnTo>
                <a:lnTo>
                  <a:pt x="8130" y="3721"/>
                </a:lnTo>
                <a:lnTo>
                  <a:pt x="7854" y="2205"/>
                </a:lnTo>
                <a:lnTo>
                  <a:pt x="7510" y="1998"/>
                </a:lnTo>
                <a:lnTo>
                  <a:pt x="6580" y="1413"/>
                </a:lnTo>
                <a:lnTo>
                  <a:pt x="5719" y="793"/>
                </a:lnTo>
                <a:lnTo>
                  <a:pt x="5271" y="414"/>
                </a:lnTo>
                <a:lnTo>
                  <a:pt x="4823" y="35"/>
                </a:lnTo>
                <a:lnTo>
                  <a:pt x="465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5" name="Google Shape;5515;p38"/>
          <p:cNvSpPr/>
          <p:nvPr/>
        </p:nvSpPr>
        <p:spPr>
          <a:xfrm>
            <a:off x="616794" y="1579713"/>
            <a:ext cx="23097" cy="34936"/>
          </a:xfrm>
          <a:custGeom>
            <a:avLst/>
            <a:gdLst/>
            <a:ahLst/>
            <a:cxnLst/>
            <a:rect l="l" t="t" r="r" b="b"/>
            <a:pathLst>
              <a:path w="5926" h="8958" extrusionOk="0">
                <a:moveTo>
                  <a:pt x="5236" y="1"/>
                </a:moveTo>
                <a:lnTo>
                  <a:pt x="4237" y="793"/>
                </a:lnTo>
                <a:lnTo>
                  <a:pt x="3376" y="1586"/>
                </a:lnTo>
                <a:lnTo>
                  <a:pt x="2618" y="2378"/>
                </a:lnTo>
                <a:lnTo>
                  <a:pt x="1929" y="3136"/>
                </a:lnTo>
                <a:lnTo>
                  <a:pt x="1344" y="3859"/>
                </a:lnTo>
                <a:lnTo>
                  <a:pt x="861" y="4583"/>
                </a:lnTo>
                <a:lnTo>
                  <a:pt x="413" y="5272"/>
                </a:lnTo>
                <a:lnTo>
                  <a:pt x="0" y="5961"/>
                </a:lnTo>
                <a:lnTo>
                  <a:pt x="448" y="6408"/>
                </a:lnTo>
                <a:lnTo>
                  <a:pt x="861" y="6787"/>
                </a:lnTo>
                <a:lnTo>
                  <a:pt x="1275" y="7132"/>
                </a:lnTo>
                <a:lnTo>
                  <a:pt x="1688" y="7442"/>
                </a:lnTo>
                <a:lnTo>
                  <a:pt x="2170" y="7752"/>
                </a:lnTo>
                <a:lnTo>
                  <a:pt x="2515" y="7924"/>
                </a:lnTo>
                <a:lnTo>
                  <a:pt x="2859" y="7407"/>
                </a:lnTo>
                <a:lnTo>
                  <a:pt x="2963" y="7270"/>
                </a:lnTo>
                <a:lnTo>
                  <a:pt x="2997" y="7201"/>
                </a:lnTo>
                <a:lnTo>
                  <a:pt x="3100" y="7304"/>
                </a:lnTo>
                <a:lnTo>
                  <a:pt x="3135" y="7373"/>
                </a:lnTo>
                <a:lnTo>
                  <a:pt x="3238" y="7648"/>
                </a:lnTo>
                <a:lnTo>
                  <a:pt x="3238" y="7924"/>
                </a:lnTo>
                <a:lnTo>
                  <a:pt x="3238" y="8269"/>
                </a:lnTo>
                <a:lnTo>
                  <a:pt x="3410" y="8372"/>
                </a:lnTo>
                <a:lnTo>
                  <a:pt x="3962" y="8544"/>
                </a:lnTo>
                <a:lnTo>
                  <a:pt x="4513" y="8716"/>
                </a:lnTo>
                <a:lnTo>
                  <a:pt x="5098" y="8854"/>
                </a:lnTo>
                <a:lnTo>
                  <a:pt x="5684" y="8923"/>
                </a:lnTo>
                <a:lnTo>
                  <a:pt x="5925" y="8958"/>
                </a:lnTo>
                <a:lnTo>
                  <a:pt x="5925" y="8958"/>
                </a:lnTo>
                <a:lnTo>
                  <a:pt x="5822" y="8131"/>
                </a:lnTo>
                <a:lnTo>
                  <a:pt x="5684" y="7338"/>
                </a:lnTo>
                <a:lnTo>
                  <a:pt x="5340" y="5823"/>
                </a:lnTo>
                <a:lnTo>
                  <a:pt x="5167" y="5099"/>
                </a:lnTo>
                <a:lnTo>
                  <a:pt x="5064" y="4341"/>
                </a:lnTo>
                <a:lnTo>
                  <a:pt x="5030" y="3963"/>
                </a:lnTo>
                <a:lnTo>
                  <a:pt x="5030" y="3584"/>
                </a:lnTo>
                <a:lnTo>
                  <a:pt x="5030" y="3170"/>
                </a:lnTo>
                <a:lnTo>
                  <a:pt x="5064" y="2791"/>
                </a:lnTo>
                <a:lnTo>
                  <a:pt x="5202" y="1758"/>
                </a:lnTo>
                <a:lnTo>
                  <a:pt x="5236" y="1034"/>
                </a:lnTo>
                <a:lnTo>
                  <a:pt x="5236" y="518"/>
                </a:lnTo>
                <a:lnTo>
                  <a:pt x="5236"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6" name="Google Shape;5516;p38"/>
          <p:cNvSpPr/>
          <p:nvPr/>
        </p:nvSpPr>
        <p:spPr>
          <a:xfrm>
            <a:off x="647943" y="1576355"/>
            <a:ext cx="21351" cy="38025"/>
          </a:xfrm>
          <a:custGeom>
            <a:avLst/>
            <a:gdLst/>
            <a:ahLst/>
            <a:cxnLst/>
            <a:rect l="l" t="t" r="r" b="b"/>
            <a:pathLst>
              <a:path w="5478" h="9750" extrusionOk="0">
                <a:moveTo>
                  <a:pt x="138" y="1"/>
                </a:moveTo>
                <a:lnTo>
                  <a:pt x="103" y="345"/>
                </a:lnTo>
                <a:lnTo>
                  <a:pt x="35" y="1930"/>
                </a:lnTo>
                <a:lnTo>
                  <a:pt x="35" y="2653"/>
                </a:lnTo>
                <a:lnTo>
                  <a:pt x="0" y="3204"/>
                </a:lnTo>
                <a:lnTo>
                  <a:pt x="0" y="3962"/>
                </a:lnTo>
                <a:lnTo>
                  <a:pt x="0" y="4513"/>
                </a:lnTo>
                <a:lnTo>
                  <a:pt x="0" y="5719"/>
                </a:lnTo>
                <a:lnTo>
                  <a:pt x="0" y="6994"/>
                </a:lnTo>
                <a:lnTo>
                  <a:pt x="69" y="8234"/>
                </a:lnTo>
                <a:lnTo>
                  <a:pt x="138" y="9474"/>
                </a:lnTo>
                <a:lnTo>
                  <a:pt x="172" y="9750"/>
                </a:lnTo>
                <a:lnTo>
                  <a:pt x="827" y="9612"/>
                </a:lnTo>
                <a:lnTo>
                  <a:pt x="1481" y="9440"/>
                </a:lnTo>
                <a:lnTo>
                  <a:pt x="1929" y="9267"/>
                </a:lnTo>
                <a:lnTo>
                  <a:pt x="2377" y="9095"/>
                </a:lnTo>
                <a:lnTo>
                  <a:pt x="2549" y="9026"/>
                </a:lnTo>
                <a:lnTo>
                  <a:pt x="3066" y="8751"/>
                </a:lnTo>
                <a:lnTo>
                  <a:pt x="3583" y="8441"/>
                </a:lnTo>
                <a:lnTo>
                  <a:pt x="3858" y="8268"/>
                </a:lnTo>
                <a:lnTo>
                  <a:pt x="4203" y="7993"/>
                </a:lnTo>
                <a:lnTo>
                  <a:pt x="4547" y="7717"/>
                </a:lnTo>
                <a:lnTo>
                  <a:pt x="4892" y="7407"/>
                </a:lnTo>
                <a:lnTo>
                  <a:pt x="5202" y="7097"/>
                </a:lnTo>
                <a:lnTo>
                  <a:pt x="5477" y="6787"/>
                </a:lnTo>
                <a:lnTo>
                  <a:pt x="5408" y="5823"/>
                </a:lnTo>
                <a:lnTo>
                  <a:pt x="5305" y="5237"/>
                </a:lnTo>
                <a:lnTo>
                  <a:pt x="5167" y="4513"/>
                </a:lnTo>
                <a:lnTo>
                  <a:pt x="4961" y="3652"/>
                </a:lnTo>
                <a:lnTo>
                  <a:pt x="4857" y="3273"/>
                </a:lnTo>
                <a:lnTo>
                  <a:pt x="4720" y="2929"/>
                </a:lnTo>
                <a:lnTo>
                  <a:pt x="4444" y="2378"/>
                </a:lnTo>
                <a:lnTo>
                  <a:pt x="4306" y="2171"/>
                </a:lnTo>
                <a:lnTo>
                  <a:pt x="4168" y="1999"/>
                </a:lnTo>
                <a:lnTo>
                  <a:pt x="3824" y="1654"/>
                </a:lnTo>
                <a:lnTo>
                  <a:pt x="3479" y="1344"/>
                </a:lnTo>
                <a:lnTo>
                  <a:pt x="3135" y="1069"/>
                </a:lnTo>
                <a:lnTo>
                  <a:pt x="2790" y="862"/>
                </a:lnTo>
                <a:lnTo>
                  <a:pt x="2446" y="655"/>
                </a:lnTo>
                <a:lnTo>
                  <a:pt x="2101" y="483"/>
                </a:lnTo>
                <a:lnTo>
                  <a:pt x="1481" y="242"/>
                </a:lnTo>
                <a:lnTo>
                  <a:pt x="930" y="104"/>
                </a:lnTo>
                <a:lnTo>
                  <a:pt x="517" y="35"/>
                </a:lnTo>
                <a:lnTo>
                  <a:pt x="138"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7" name="Google Shape;5517;p38"/>
          <p:cNvSpPr/>
          <p:nvPr/>
        </p:nvSpPr>
        <p:spPr>
          <a:xfrm>
            <a:off x="651431" y="1581596"/>
            <a:ext cx="21085" cy="27008"/>
          </a:xfrm>
          <a:custGeom>
            <a:avLst/>
            <a:gdLst/>
            <a:ahLst/>
            <a:cxnLst/>
            <a:rect l="l" t="t" r="r" b="b"/>
            <a:pathLst>
              <a:path w="5410" h="6925" extrusionOk="0">
                <a:moveTo>
                  <a:pt x="1310" y="0"/>
                </a:moveTo>
                <a:lnTo>
                  <a:pt x="1000" y="35"/>
                </a:lnTo>
                <a:lnTo>
                  <a:pt x="793" y="69"/>
                </a:lnTo>
                <a:lnTo>
                  <a:pt x="621" y="138"/>
                </a:lnTo>
                <a:lnTo>
                  <a:pt x="449" y="207"/>
                </a:lnTo>
                <a:lnTo>
                  <a:pt x="276" y="310"/>
                </a:lnTo>
                <a:lnTo>
                  <a:pt x="173" y="414"/>
                </a:lnTo>
                <a:lnTo>
                  <a:pt x="70" y="551"/>
                </a:lnTo>
                <a:lnTo>
                  <a:pt x="35" y="724"/>
                </a:lnTo>
                <a:lnTo>
                  <a:pt x="1" y="930"/>
                </a:lnTo>
                <a:lnTo>
                  <a:pt x="35" y="1240"/>
                </a:lnTo>
                <a:lnTo>
                  <a:pt x="70" y="1550"/>
                </a:lnTo>
                <a:lnTo>
                  <a:pt x="207" y="2102"/>
                </a:lnTo>
                <a:lnTo>
                  <a:pt x="311" y="2412"/>
                </a:lnTo>
                <a:lnTo>
                  <a:pt x="414" y="2687"/>
                </a:lnTo>
                <a:lnTo>
                  <a:pt x="586" y="3032"/>
                </a:lnTo>
                <a:lnTo>
                  <a:pt x="690" y="3169"/>
                </a:lnTo>
                <a:lnTo>
                  <a:pt x="828" y="3411"/>
                </a:lnTo>
                <a:lnTo>
                  <a:pt x="1138" y="3927"/>
                </a:lnTo>
                <a:lnTo>
                  <a:pt x="2963" y="6924"/>
                </a:lnTo>
                <a:lnTo>
                  <a:pt x="3308" y="6649"/>
                </a:lnTo>
                <a:lnTo>
                  <a:pt x="3652" y="6373"/>
                </a:lnTo>
                <a:lnTo>
                  <a:pt x="3997" y="6063"/>
                </a:lnTo>
                <a:lnTo>
                  <a:pt x="4307" y="5753"/>
                </a:lnTo>
                <a:lnTo>
                  <a:pt x="4582" y="5443"/>
                </a:lnTo>
                <a:lnTo>
                  <a:pt x="4961" y="4961"/>
                </a:lnTo>
                <a:lnTo>
                  <a:pt x="5237" y="4582"/>
                </a:lnTo>
                <a:lnTo>
                  <a:pt x="5409" y="4616"/>
                </a:lnTo>
                <a:lnTo>
                  <a:pt x="5340" y="4479"/>
                </a:lnTo>
                <a:lnTo>
                  <a:pt x="5271" y="4375"/>
                </a:lnTo>
                <a:lnTo>
                  <a:pt x="5134" y="4065"/>
                </a:lnTo>
                <a:lnTo>
                  <a:pt x="4755" y="3342"/>
                </a:lnTo>
                <a:lnTo>
                  <a:pt x="4651" y="3169"/>
                </a:lnTo>
                <a:lnTo>
                  <a:pt x="4203" y="2308"/>
                </a:lnTo>
                <a:lnTo>
                  <a:pt x="3825" y="1585"/>
                </a:lnTo>
                <a:lnTo>
                  <a:pt x="3480" y="965"/>
                </a:lnTo>
                <a:lnTo>
                  <a:pt x="3273" y="655"/>
                </a:lnTo>
                <a:lnTo>
                  <a:pt x="3101" y="482"/>
                </a:lnTo>
                <a:lnTo>
                  <a:pt x="2860" y="345"/>
                </a:lnTo>
                <a:lnTo>
                  <a:pt x="2619" y="241"/>
                </a:lnTo>
                <a:lnTo>
                  <a:pt x="2309" y="138"/>
                </a:lnTo>
                <a:lnTo>
                  <a:pt x="1999" y="69"/>
                </a:lnTo>
                <a:lnTo>
                  <a:pt x="1654" y="35"/>
                </a:lnTo>
                <a:lnTo>
                  <a:pt x="1310" y="0"/>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0" name="Google Shape;5520;p38"/>
          <p:cNvSpPr/>
          <p:nvPr/>
        </p:nvSpPr>
        <p:spPr>
          <a:xfrm>
            <a:off x="691041" y="1572728"/>
            <a:ext cx="80561" cy="8736"/>
          </a:xfrm>
          <a:custGeom>
            <a:avLst/>
            <a:gdLst/>
            <a:ahLst/>
            <a:cxnLst/>
            <a:rect l="l" t="t" r="r" b="b"/>
            <a:pathLst>
              <a:path w="20670" h="2240" extrusionOk="0">
                <a:moveTo>
                  <a:pt x="999" y="1"/>
                </a:moveTo>
                <a:lnTo>
                  <a:pt x="792" y="35"/>
                </a:lnTo>
                <a:lnTo>
                  <a:pt x="620" y="104"/>
                </a:lnTo>
                <a:lnTo>
                  <a:pt x="448" y="173"/>
                </a:lnTo>
                <a:lnTo>
                  <a:pt x="310" y="311"/>
                </a:lnTo>
                <a:lnTo>
                  <a:pt x="172" y="448"/>
                </a:lnTo>
                <a:lnTo>
                  <a:pt x="69" y="621"/>
                </a:lnTo>
                <a:lnTo>
                  <a:pt x="34" y="827"/>
                </a:lnTo>
                <a:lnTo>
                  <a:pt x="0" y="1000"/>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1" y="173"/>
                </a:lnTo>
                <a:lnTo>
                  <a:pt x="20049" y="104"/>
                </a:lnTo>
                <a:lnTo>
                  <a:pt x="19842"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1" name="Google Shape;5521;p38"/>
          <p:cNvSpPr/>
          <p:nvPr/>
        </p:nvSpPr>
        <p:spPr>
          <a:xfrm>
            <a:off x="691041" y="1572728"/>
            <a:ext cx="80561" cy="8736"/>
          </a:xfrm>
          <a:custGeom>
            <a:avLst/>
            <a:gdLst/>
            <a:ahLst/>
            <a:cxnLst/>
            <a:rect l="l" t="t" r="r" b="b"/>
            <a:pathLst>
              <a:path w="20670" h="2240" fill="none" extrusionOk="0">
                <a:moveTo>
                  <a:pt x="19636" y="1"/>
                </a:moveTo>
                <a:lnTo>
                  <a:pt x="999" y="1"/>
                </a:lnTo>
                <a:lnTo>
                  <a:pt x="999" y="1"/>
                </a:lnTo>
                <a:lnTo>
                  <a:pt x="792" y="35"/>
                </a:lnTo>
                <a:lnTo>
                  <a:pt x="620" y="104"/>
                </a:lnTo>
                <a:lnTo>
                  <a:pt x="448" y="173"/>
                </a:lnTo>
                <a:lnTo>
                  <a:pt x="310" y="311"/>
                </a:lnTo>
                <a:lnTo>
                  <a:pt x="172" y="448"/>
                </a:lnTo>
                <a:lnTo>
                  <a:pt x="69" y="621"/>
                </a:lnTo>
                <a:lnTo>
                  <a:pt x="34" y="827"/>
                </a:lnTo>
                <a:lnTo>
                  <a:pt x="0" y="1000"/>
                </a:lnTo>
                <a:lnTo>
                  <a:pt x="0" y="1241"/>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1" y="173"/>
                </a:lnTo>
                <a:lnTo>
                  <a:pt x="20049" y="104"/>
                </a:lnTo>
                <a:lnTo>
                  <a:pt x="19842"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2" name="Google Shape;5522;p38"/>
          <p:cNvSpPr/>
          <p:nvPr/>
        </p:nvSpPr>
        <p:spPr>
          <a:xfrm>
            <a:off x="778579" y="1572728"/>
            <a:ext cx="80561" cy="8736"/>
          </a:xfrm>
          <a:custGeom>
            <a:avLst/>
            <a:gdLst/>
            <a:ahLst/>
            <a:cxnLst/>
            <a:rect l="l" t="t" r="r" b="b"/>
            <a:pathLst>
              <a:path w="20670" h="2240" extrusionOk="0">
                <a:moveTo>
                  <a:pt x="999" y="1"/>
                </a:moveTo>
                <a:lnTo>
                  <a:pt x="793" y="35"/>
                </a:lnTo>
                <a:lnTo>
                  <a:pt x="620" y="104"/>
                </a:lnTo>
                <a:lnTo>
                  <a:pt x="448" y="173"/>
                </a:lnTo>
                <a:lnTo>
                  <a:pt x="310" y="311"/>
                </a:lnTo>
                <a:lnTo>
                  <a:pt x="173" y="448"/>
                </a:lnTo>
                <a:lnTo>
                  <a:pt x="69" y="621"/>
                </a:lnTo>
                <a:lnTo>
                  <a:pt x="35" y="827"/>
                </a:lnTo>
                <a:lnTo>
                  <a:pt x="0" y="1000"/>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2" y="173"/>
                </a:lnTo>
                <a:lnTo>
                  <a:pt x="20049" y="104"/>
                </a:lnTo>
                <a:lnTo>
                  <a:pt x="19843"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3" name="Google Shape;5523;p38"/>
          <p:cNvSpPr/>
          <p:nvPr/>
        </p:nvSpPr>
        <p:spPr>
          <a:xfrm>
            <a:off x="778579" y="1572728"/>
            <a:ext cx="80561" cy="8736"/>
          </a:xfrm>
          <a:custGeom>
            <a:avLst/>
            <a:gdLst/>
            <a:ahLst/>
            <a:cxnLst/>
            <a:rect l="l" t="t" r="r" b="b"/>
            <a:pathLst>
              <a:path w="20670" h="2240" fill="none" extrusionOk="0">
                <a:moveTo>
                  <a:pt x="19636" y="1"/>
                </a:moveTo>
                <a:lnTo>
                  <a:pt x="999" y="1"/>
                </a:lnTo>
                <a:lnTo>
                  <a:pt x="999" y="1"/>
                </a:lnTo>
                <a:lnTo>
                  <a:pt x="793" y="35"/>
                </a:lnTo>
                <a:lnTo>
                  <a:pt x="620" y="104"/>
                </a:lnTo>
                <a:lnTo>
                  <a:pt x="448" y="173"/>
                </a:lnTo>
                <a:lnTo>
                  <a:pt x="310" y="311"/>
                </a:lnTo>
                <a:lnTo>
                  <a:pt x="173" y="448"/>
                </a:lnTo>
                <a:lnTo>
                  <a:pt x="69" y="621"/>
                </a:lnTo>
                <a:lnTo>
                  <a:pt x="35" y="827"/>
                </a:lnTo>
                <a:lnTo>
                  <a:pt x="0" y="1000"/>
                </a:lnTo>
                <a:lnTo>
                  <a:pt x="0" y="1241"/>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2" y="173"/>
                </a:lnTo>
                <a:lnTo>
                  <a:pt x="20049" y="104"/>
                </a:lnTo>
                <a:lnTo>
                  <a:pt x="19843"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5" name="Google Shape;5525;p38"/>
          <p:cNvSpPr/>
          <p:nvPr/>
        </p:nvSpPr>
        <p:spPr>
          <a:xfrm>
            <a:off x="691041" y="1588983"/>
            <a:ext cx="110366" cy="8740"/>
          </a:xfrm>
          <a:custGeom>
            <a:avLst/>
            <a:gdLst/>
            <a:ahLst/>
            <a:cxnLst/>
            <a:rect l="l" t="t" r="r" b="b"/>
            <a:pathLst>
              <a:path w="28317" h="2241" fill="none" extrusionOk="0">
                <a:moveTo>
                  <a:pt x="27318" y="1"/>
                </a:moveTo>
                <a:lnTo>
                  <a:pt x="999" y="1"/>
                </a:lnTo>
                <a:lnTo>
                  <a:pt x="999" y="1"/>
                </a:lnTo>
                <a:lnTo>
                  <a:pt x="792" y="35"/>
                </a:lnTo>
                <a:lnTo>
                  <a:pt x="620" y="70"/>
                </a:lnTo>
                <a:lnTo>
                  <a:pt x="448" y="173"/>
                </a:lnTo>
                <a:lnTo>
                  <a:pt x="310" y="311"/>
                </a:lnTo>
                <a:lnTo>
                  <a:pt x="172" y="449"/>
                </a:lnTo>
                <a:lnTo>
                  <a:pt x="69" y="621"/>
                </a:lnTo>
                <a:lnTo>
                  <a:pt x="34" y="793"/>
                </a:lnTo>
                <a:lnTo>
                  <a:pt x="0" y="1000"/>
                </a:lnTo>
                <a:lnTo>
                  <a:pt x="0" y="1207"/>
                </a:lnTo>
                <a:lnTo>
                  <a:pt x="0" y="1207"/>
                </a:lnTo>
                <a:lnTo>
                  <a:pt x="34" y="1413"/>
                </a:lnTo>
                <a:lnTo>
                  <a:pt x="69" y="1620"/>
                </a:lnTo>
                <a:lnTo>
                  <a:pt x="172" y="1792"/>
                </a:lnTo>
                <a:lnTo>
                  <a:pt x="310" y="1930"/>
                </a:lnTo>
                <a:lnTo>
                  <a:pt x="448" y="2068"/>
                </a:lnTo>
                <a:lnTo>
                  <a:pt x="620" y="2137"/>
                </a:lnTo>
                <a:lnTo>
                  <a:pt x="792" y="2206"/>
                </a:lnTo>
                <a:lnTo>
                  <a:pt x="999" y="2240"/>
                </a:lnTo>
                <a:lnTo>
                  <a:pt x="27318" y="2240"/>
                </a:lnTo>
                <a:lnTo>
                  <a:pt x="27318" y="2240"/>
                </a:lnTo>
                <a:lnTo>
                  <a:pt x="27524" y="2206"/>
                </a:lnTo>
                <a:lnTo>
                  <a:pt x="27696" y="2137"/>
                </a:lnTo>
                <a:lnTo>
                  <a:pt x="27869" y="2068"/>
                </a:lnTo>
                <a:lnTo>
                  <a:pt x="28007" y="1930"/>
                </a:lnTo>
                <a:lnTo>
                  <a:pt x="28144" y="1792"/>
                </a:lnTo>
                <a:lnTo>
                  <a:pt x="28248" y="1620"/>
                </a:lnTo>
                <a:lnTo>
                  <a:pt x="28282" y="1413"/>
                </a:lnTo>
                <a:lnTo>
                  <a:pt x="28317" y="1207"/>
                </a:lnTo>
                <a:lnTo>
                  <a:pt x="28317" y="1000"/>
                </a:lnTo>
                <a:lnTo>
                  <a:pt x="28317" y="1000"/>
                </a:lnTo>
                <a:lnTo>
                  <a:pt x="28282" y="793"/>
                </a:lnTo>
                <a:lnTo>
                  <a:pt x="28248" y="621"/>
                </a:lnTo>
                <a:lnTo>
                  <a:pt x="28144" y="449"/>
                </a:lnTo>
                <a:lnTo>
                  <a:pt x="28007" y="311"/>
                </a:lnTo>
                <a:lnTo>
                  <a:pt x="27869" y="173"/>
                </a:lnTo>
                <a:lnTo>
                  <a:pt x="27696" y="70"/>
                </a:lnTo>
                <a:lnTo>
                  <a:pt x="27524" y="35"/>
                </a:lnTo>
                <a:lnTo>
                  <a:pt x="273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7" name="Google Shape;5527;p38"/>
          <p:cNvSpPr/>
          <p:nvPr/>
        </p:nvSpPr>
        <p:spPr>
          <a:xfrm>
            <a:off x="689564" y="1642725"/>
            <a:ext cx="178841" cy="8736"/>
          </a:xfrm>
          <a:custGeom>
            <a:avLst/>
            <a:gdLst/>
            <a:ahLst/>
            <a:cxnLst/>
            <a:rect l="l" t="t" r="r" b="b"/>
            <a:pathLst>
              <a:path w="45886" h="2240" fill="none" extrusionOk="0">
                <a:moveTo>
                  <a:pt x="44886" y="0"/>
                </a:moveTo>
                <a:lnTo>
                  <a:pt x="999" y="0"/>
                </a:lnTo>
                <a:lnTo>
                  <a:pt x="999" y="0"/>
                </a:lnTo>
                <a:lnTo>
                  <a:pt x="827" y="35"/>
                </a:lnTo>
                <a:lnTo>
                  <a:pt x="620" y="69"/>
                </a:lnTo>
                <a:lnTo>
                  <a:pt x="448" y="172"/>
                </a:lnTo>
                <a:lnTo>
                  <a:pt x="310" y="310"/>
                </a:lnTo>
                <a:lnTo>
                  <a:pt x="172" y="448"/>
                </a:lnTo>
                <a:lnTo>
                  <a:pt x="103" y="620"/>
                </a:lnTo>
                <a:lnTo>
                  <a:pt x="35" y="793"/>
                </a:lnTo>
                <a:lnTo>
                  <a:pt x="0" y="999"/>
                </a:lnTo>
                <a:lnTo>
                  <a:pt x="0" y="1206"/>
                </a:lnTo>
                <a:lnTo>
                  <a:pt x="0" y="1206"/>
                </a:lnTo>
                <a:lnTo>
                  <a:pt x="35" y="1413"/>
                </a:lnTo>
                <a:lnTo>
                  <a:pt x="103" y="1619"/>
                </a:lnTo>
                <a:lnTo>
                  <a:pt x="172" y="1792"/>
                </a:lnTo>
                <a:lnTo>
                  <a:pt x="310" y="1929"/>
                </a:lnTo>
                <a:lnTo>
                  <a:pt x="448" y="2067"/>
                </a:lnTo>
                <a:lnTo>
                  <a:pt x="620" y="2136"/>
                </a:lnTo>
                <a:lnTo>
                  <a:pt x="827" y="2205"/>
                </a:lnTo>
                <a:lnTo>
                  <a:pt x="999" y="2239"/>
                </a:lnTo>
                <a:lnTo>
                  <a:pt x="44886" y="2239"/>
                </a:lnTo>
                <a:lnTo>
                  <a:pt x="44886" y="2239"/>
                </a:lnTo>
                <a:lnTo>
                  <a:pt x="45093" y="2205"/>
                </a:lnTo>
                <a:lnTo>
                  <a:pt x="45265" y="2136"/>
                </a:lnTo>
                <a:lnTo>
                  <a:pt x="45437" y="2067"/>
                </a:lnTo>
                <a:lnTo>
                  <a:pt x="45610" y="1929"/>
                </a:lnTo>
                <a:lnTo>
                  <a:pt x="45713" y="1792"/>
                </a:lnTo>
                <a:lnTo>
                  <a:pt x="45816" y="1619"/>
                </a:lnTo>
                <a:lnTo>
                  <a:pt x="45851" y="1413"/>
                </a:lnTo>
                <a:lnTo>
                  <a:pt x="45885" y="1206"/>
                </a:lnTo>
                <a:lnTo>
                  <a:pt x="45885" y="999"/>
                </a:lnTo>
                <a:lnTo>
                  <a:pt x="45885" y="999"/>
                </a:lnTo>
                <a:lnTo>
                  <a:pt x="45851" y="793"/>
                </a:lnTo>
                <a:lnTo>
                  <a:pt x="45816" y="620"/>
                </a:lnTo>
                <a:lnTo>
                  <a:pt x="45713" y="448"/>
                </a:lnTo>
                <a:lnTo>
                  <a:pt x="45610" y="310"/>
                </a:lnTo>
                <a:lnTo>
                  <a:pt x="45437" y="172"/>
                </a:lnTo>
                <a:lnTo>
                  <a:pt x="45265" y="69"/>
                </a:lnTo>
                <a:lnTo>
                  <a:pt x="45093" y="35"/>
                </a:lnTo>
                <a:lnTo>
                  <a:pt x="448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8" name="Google Shape;5528;p38"/>
          <p:cNvSpPr/>
          <p:nvPr/>
        </p:nvSpPr>
        <p:spPr>
          <a:xfrm>
            <a:off x="689564" y="1658980"/>
            <a:ext cx="80561" cy="8603"/>
          </a:xfrm>
          <a:custGeom>
            <a:avLst/>
            <a:gdLst/>
            <a:ahLst/>
            <a:cxnLst/>
            <a:rect l="l" t="t" r="r" b="b"/>
            <a:pathLst>
              <a:path w="20670" h="2206" extrusionOk="0">
                <a:moveTo>
                  <a:pt x="827" y="1"/>
                </a:moveTo>
                <a:lnTo>
                  <a:pt x="620" y="69"/>
                </a:lnTo>
                <a:lnTo>
                  <a:pt x="448" y="173"/>
                </a:lnTo>
                <a:lnTo>
                  <a:pt x="310" y="276"/>
                </a:lnTo>
                <a:lnTo>
                  <a:pt x="172" y="448"/>
                </a:lnTo>
                <a:lnTo>
                  <a:pt x="103" y="621"/>
                </a:lnTo>
                <a:lnTo>
                  <a:pt x="35" y="793"/>
                </a:lnTo>
                <a:lnTo>
                  <a:pt x="0" y="1000"/>
                </a:lnTo>
                <a:lnTo>
                  <a:pt x="0" y="1206"/>
                </a:lnTo>
                <a:lnTo>
                  <a:pt x="35" y="1413"/>
                </a:lnTo>
                <a:lnTo>
                  <a:pt x="103" y="1585"/>
                </a:lnTo>
                <a:lnTo>
                  <a:pt x="172" y="1757"/>
                </a:lnTo>
                <a:lnTo>
                  <a:pt x="310" y="1930"/>
                </a:lnTo>
                <a:lnTo>
                  <a:pt x="448" y="2033"/>
                </a:lnTo>
                <a:lnTo>
                  <a:pt x="620" y="2136"/>
                </a:lnTo>
                <a:lnTo>
                  <a:pt x="827"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35" y="793"/>
                </a:lnTo>
                <a:lnTo>
                  <a:pt x="20566" y="621"/>
                </a:lnTo>
                <a:lnTo>
                  <a:pt x="20497" y="448"/>
                </a:lnTo>
                <a:lnTo>
                  <a:pt x="20359" y="276"/>
                </a:lnTo>
                <a:lnTo>
                  <a:pt x="20221" y="173"/>
                </a:lnTo>
                <a:lnTo>
                  <a:pt x="20049" y="69"/>
                </a:lnTo>
                <a:lnTo>
                  <a:pt x="19842"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9" name="Google Shape;5529;p38"/>
          <p:cNvSpPr/>
          <p:nvPr/>
        </p:nvSpPr>
        <p:spPr>
          <a:xfrm>
            <a:off x="689564" y="1658980"/>
            <a:ext cx="80561" cy="8603"/>
          </a:xfrm>
          <a:custGeom>
            <a:avLst/>
            <a:gdLst/>
            <a:ahLst/>
            <a:cxnLst/>
            <a:rect l="l" t="t" r="r" b="b"/>
            <a:pathLst>
              <a:path w="20670" h="2206" fill="none" extrusionOk="0">
                <a:moveTo>
                  <a:pt x="19670" y="1"/>
                </a:moveTo>
                <a:lnTo>
                  <a:pt x="999" y="1"/>
                </a:lnTo>
                <a:lnTo>
                  <a:pt x="999" y="1"/>
                </a:lnTo>
                <a:lnTo>
                  <a:pt x="827" y="1"/>
                </a:lnTo>
                <a:lnTo>
                  <a:pt x="620" y="69"/>
                </a:lnTo>
                <a:lnTo>
                  <a:pt x="448" y="173"/>
                </a:lnTo>
                <a:lnTo>
                  <a:pt x="310" y="276"/>
                </a:lnTo>
                <a:lnTo>
                  <a:pt x="172" y="448"/>
                </a:lnTo>
                <a:lnTo>
                  <a:pt x="103" y="621"/>
                </a:lnTo>
                <a:lnTo>
                  <a:pt x="35" y="793"/>
                </a:lnTo>
                <a:lnTo>
                  <a:pt x="0" y="1000"/>
                </a:lnTo>
                <a:lnTo>
                  <a:pt x="0" y="1206"/>
                </a:lnTo>
                <a:lnTo>
                  <a:pt x="0" y="1206"/>
                </a:lnTo>
                <a:lnTo>
                  <a:pt x="35" y="1413"/>
                </a:lnTo>
                <a:lnTo>
                  <a:pt x="103" y="1585"/>
                </a:lnTo>
                <a:lnTo>
                  <a:pt x="172" y="1757"/>
                </a:lnTo>
                <a:lnTo>
                  <a:pt x="310" y="1930"/>
                </a:lnTo>
                <a:lnTo>
                  <a:pt x="448" y="2033"/>
                </a:lnTo>
                <a:lnTo>
                  <a:pt x="620" y="2136"/>
                </a:lnTo>
                <a:lnTo>
                  <a:pt x="827" y="2205"/>
                </a:lnTo>
                <a:lnTo>
                  <a:pt x="999" y="2205"/>
                </a:lnTo>
                <a:lnTo>
                  <a:pt x="19670" y="2205"/>
                </a:lnTo>
                <a:lnTo>
                  <a:pt x="19670"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1" y="173"/>
                </a:lnTo>
                <a:lnTo>
                  <a:pt x="20049" y="69"/>
                </a:lnTo>
                <a:lnTo>
                  <a:pt x="19842" y="1"/>
                </a:lnTo>
                <a:lnTo>
                  <a:pt x="1967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1" name="Google Shape;5531;p38"/>
          <p:cNvSpPr/>
          <p:nvPr/>
        </p:nvSpPr>
        <p:spPr>
          <a:xfrm>
            <a:off x="777102" y="1658980"/>
            <a:ext cx="80561" cy="8603"/>
          </a:xfrm>
          <a:custGeom>
            <a:avLst/>
            <a:gdLst/>
            <a:ahLst/>
            <a:cxnLst/>
            <a:rect l="l" t="t" r="r" b="b"/>
            <a:pathLst>
              <a:path w="20670" h="2206" fill="none" extrusionOk="0">
                <a:moveTo>
                  <a:pt x="19636" y="1"/>
                </a:moveTo>
                <a:lnTo>
                  <a:pt x="999" y="1"/>
                </a:lnTo>
                <a:lnTo>
                  <a:pt x="999" y="1"/>
                </a:lnTo>
                <a:lnTo>
                  <a:pt x="793" y="1"/>
                </a:lnTo>
                <a:lnTo>
                  <a:pt x="620" y="69"/>
                </a:lnTo>
                <a:lnTo>
                  <a:pt x="448" y="173"/>
                </a:lnTo>
                <a:lnTo>
                  <a:pt x="310" y="276"/>
                </a:lnTo>
                <a:lnTo>
                  <a:pt x="173" y="448"/>
                </a:lnTo>
                <a:lnTo>
                  <a:pt x="69" y="621"/>
                </a:lnTo>
                <a:lnTo>
                  <a:pt x="35" y="793"/>
                </a:lnTo>
                <a:lnTo>
                  <a:pt x="0" y="1000"/>
                </a:lnTo>
                <a:lnTo>
                  <a:pt x="0" y="1206"/>
                </a:lnTo>
                <a:lnTo>
                  <a:pt x="0" y="1206"/>
                </a:lnTo>
                <a:lnTo>
                  <a:pt x="35" y="1413"/>
                </a:lnTo>
                <a:lnTo>
                  <a:pt x="69" y="1585"/>
                </a:lnTo>
                <a:lnTo>
                  <a:pt x="173" y="1757"/>
                </a:lnTo>
                <a:lnTo>
                  <a:pt x="310" y="1930"/>
                </a:lnTo>
                <a:lnTo>
                  <a:pt x="448" y="2033"/>
                </a:lnTo>
                <a:lnTo>
                  <a:pt x="620" y="2136"/>
                </a:lnTo>
                <a:lnTo>
                  <a:pt x="793" y="2205"/>
                </a:lnTo>
                <a:lnTo>
                  <a:pt x="999" y="2205"/>
                </a:lnTo>
                <a:lnTo>
                  <a:pt x="19636" y="2205"/>
                </a:lnTo>
                <a:lnTo>
                  <a:pt x="19636" y="2205"/>
                </a:lnTo>
                <a:lnTo>
                  <a:pt x="19843" y="2205"/>
                </a:lnTo>
                <a:lnTo>
                  <a:pt x="20049" y="2136"/>
                </a:lnTo>
                <a:lnTo>
                  <a:pt x="20222"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2" y="173"/>
                </a:lnTo>
                <a:lnTo>
                  <a:pt x="20049" y="69"/>
                </a:lnTo>
                <a:lnTo>
                  <a:pt x="19843" y="1"/>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4" name="Google Shape;5534;p38"/>
          <p:cNvSpPr/>
          <p:nvPr/>
        </p:nvSpPr>
        <p:spPr>
          <a:xfrm>
            <a:off x="629547" y="1385177"/>
            <a:ext cx="17192" cy="16528"/>
          </a:xfrm>
          <a:custGeom>
            <a:avLst/>
            <a:gdLst/>
            <a:ahLst/>
            <a:cxnLst/>
            <a:rect l="l" t="t" r="r" b="b"/>
            <a:pathLst>
              <a:path w="4411" h="4238" extrusionOk="0">
                <a:moveTo>
                  <a:pt x="724" y="1"/>
                </a:moveTo>
                <a:lnTo>
                  <a:pt x="655" y="345"/>
                </a:lnTo>
                <a:lnTo>
                  <a:pt x="517" y="724"/>
                </a:lnTo>
                <a:lnTo>
                  <a:pt x="173" y="1516"/>
                </a:lnTo>
                <a:lnTo>
                  <a:pt x="70" y="1861"/>
                </a:lnTo>
                <a:lnTo>
                  <a:pt x="1" y="2136"/>
                </a:lnTo>
                <a:lnTo>
                  <a:pt x="1" y="2240"/>
                </a:lnTo>
                <a:lnTo>
                  <a:pt x="35" y="2343"/>
                </a:lnTo>
                <a:lnTo>
                  <a:pt x="70" y="2377"/>
                </a:lnTo>
                <a:lnTo>
                  <a:pt x="173" y="2412"/>
                </a:lnTo>
                <a:lnTo>
                  <a:pt x="276" y="2446"/>
                </a:lnTo>
                <a:lnTo>
                  <a:pt x="345" y="2481"/>
                </a:lnTo>
                <a:lnTo>
                  <a:pt x="380" y="2584"/>
                </a:lnTo>
                <a:lnTo>
                  <a:pt x="414" y="2688"/>
                </a:lnTo>
                <a:lnTo>
                  <a:pt x="414" y="2998"/>
                </a:lnTo>
                <a:lnTo>
                  <a:pt x="345" y="3308"/>
                </a:lnTo>
                <a:lnTo>
                  <a:pt x="311" y="3652"/>
                </a:lnTo>
                <a:lnTo>
                  <a:pt x="311" y="3928"/>
                </a:lnTo>
                <a:lnTo>
                  <a:pt x="345" y="4031"/>
                </a:lnTo>
                <a:lnTo>
                  <a:pt x="380" y="4134"/>
                </a:lnTo>
                <a:lnTo>
                  <a:pt x="483" y="4203"/>
                </a:lnTo>
                <a:lnTo>
                  <a:pt x="586" y="4238"/>
                </a:lnTo>
                <a:lnTo>
                  <a:pt x="862" y="4238"/>
                </a:lnTo>
                <a:lnTo>
                  <a:pt x="1172" y="4203"/>
                </a:lnTo>
                <a:lnTo>
                  <a:pt x="1758" y="4134"/>
                </a:lnTo>
                <a:lnTo>
                  <a:pt x="2343" y="3997"/>
                </a:lnTo>
                <a:lnTo>
                  <a:pt x="2860" y="3790"/>
                </a:lnTo>
                <a:lnTo>
                  <a:pt x="3342" y="3583"/>
                </a:lnTo>
                <a:lnTo>
                  <a:pt x="3721" y="3308"/>
                </a:lnTo>
                <a:lnTo>
                  <a:pt x="3893" y="3170"/>
                </a:lnTo>
                <a:lnTo>
                  <a:pt x="4031" y="3032"/>
                </a:lnTo>
                <a:lnTo>
                  <a:pt x="4134" y="2894"/>
                </a:lnTo>
                <a:lnTo>
                  <a:pt x="4169" y="2791"/>
                </a:lnTo>
                <a:lnTo>
                  <a:pt x="4272" y="2446"/>
                </a:lnTo>
                <a:lnTo>
                  <a:pt x="4307" y="2067"/>
                </a:lnTo>
                <a:lnTo>
                  <a:pt x="4376" y="1172"/>
                </a:lnTo>
                <a:lnTo>
                  <a:pt x="4410" y="104"/>
                </a:lnTo>
                <a:lnTo>
                  <a:pt x="724"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5" name="Google Shape;5535;p38"/>
          <p:cNvSpPr/>
          <p:nvPr/>
        </p:nvSpPr>
        <p:spPr>
          <a:xfrm>
            <a:off x="630084" y="1376714"/>
            <a:ext cx="22290" cy="24991"/>
          </a:xfrm>
          <a:custGeom>
            <a:avLst/>
            <a:gdLst/>
            <a:ahLst/>
            <a:cxnLst/>
            <a:rect l="l" t="t" r="r" b="b"/>
            <a:pathLst>
              <a:path w="5719" h="6408" extrusionOk="0">
                <a:moveTo>
                  <a:pt x="2067" y="0"/>
                </a:moveTo>
                <a:lnTo>
                  <a:pt x="1826" y="35"/>
                </a:lnTo>
                <a:lnTo>
                  <a:pt x="1620" y="104"/>
                </a:lnTo>
                <a:lnTo>
                  <a:pt x="1482" y="207"/>
                </a:lnTo>
                <a:lnTo>
                  <a:pt x="1378" y="345"/>
                </a:lnTo>
                <a:lnTo>
                  <a:pt x="1206" y="517"/>
                </a:lnTo>
                <a:lnTo>
                  <a:pt x="1103" y="586"/>
                </a:lnTo>
                <a:lnTo>
                  <a:pt x="999" y="586"/>
                </a:lnTo>
                <a:lnTo>
                  <a:pt x="793" y="551"/>
                </a:lnTo>
                <a:lnTo>
                  <a:pt x="586" y="551"/>
                </a:lnTo>
                <a:lnTo>
                  <a:pt x="414" y="620"/>
                </a:lnTo>
                <a:lnTo>
                  <a:pt x="276" y="724"/>
                </a:lnTo>
                <a:lnTo>
                  <a:pt x="173" y="862"/>
                </a:lnTo>
                <a:lnTo>
                  <a:pt x="69" y="999"/>
                </a:lnTo>
                <a:lnTo>
                  <a:pt x="35" y="1172"/>
                </a:lnTo>
                <a:lnTo>
                  <a:pt x="0" y="1309"/>
                </a:lnTo>
                <a:lnTo>
                  <a:pt x="0" y="1550"/>
                </a:lnTo>
                <a:lnTo>
                  <a:pt x="35" y="1757"/>
                </a:lnTo>
                <a:lnTo>
                  <a:pt x="104" y="1895"/>
                </a:lnTo>
                <a:lnTo>
                  <a:pt x="242" y="1998"/>
                </a:lnTo>
                <a:lnTo>
                  <a:pt x="379" y="2102"/>
                </a:lnTo>
                <a:lnTo>
                  <a:pt x="517" y="2171"/>
                </a:lnTo>
                <a:lnTo>
                  <a:pt x="965" y="2274"/>
                </a:lnTo>
                <a:lnTo>
                  <a:pt x="1137" y="2343"/>
                </a:lnTo>
                <a:lnTo>
                  <a:pt x="1241" y="2412"/>
                </a:lnTo>
                <a:lnTo>
                  <a:pt x="1241" y="2515"/>
                </a:lnTo>
                <a:lnTo>
                  <a:pt x="1241" y="2618"/>
                </a:lnTo>
                <a:lnTo>
                  <a:pt x="1206" y="2825"/>
                </a:lnTo>
                <a:lnTo>
                  <a:pt x="1206" y="2928"/>
                </a:lnTo>
                <a:lnTo>
                  <a:pt x="1310" y="2997"/>
                </a:lnTo>
                <a:lnTo>
                  <a:pt x="1413" y="3032"/>
                </a:lnTo>
                <a:lnTo>
                  <a:pt x="1516" y="3066"/>
                </a:lnTo>
                <a:lnTo>
                  <a:pt x="1826" y="3066"/>
                </a:lnTo>
                <a:lnTo>
                  <a:pt x="1930" y="3101"/>
                </a:lnTo>
                <a:lnTo>
                  <a:pt x="2067" y="3170"/>
                </a:lnTo>
                <a:lnTo>
                  <a:pt x="2171" y="3238"/>
                </a:lnTo>
                <a:lnTo>
                  <a:pt x="2240" y="3376"/>
                </a:lnTo>
                <a:lnTo>
                  <a:pt x="2309" y="3548"/>
                </a:lnTo>
                <a:lnTo>
                  <a:pt x="2377" y="3755"/>
                </a:lnTo>
                <a:lnTo>
                  <a:pt x="2412" y="3962"/>
                </a:lnTo>
                <a:lnTo>
                  <a:pt x="2446" y="4203"/>
                </a:lnTo>
                <a:lnTo>
                  <a:pt x="2412" y="4444"/>
                </a:lnTo>
                <a:lnTo>
                  <a:pt x="2377" y="4651"/>
                </a:lnTo>
                <a:lnTo>
                  <a:pt x="2309" y="4754"/>
                </a:lnTo>
                <a:lnTo>
                  <a:pt x="2240" y="4789"/>
                </a:lnTo>
                <a:lnTo>
                  <a:pt x="2102" y="4823"/>
                </a:lnTo>
                <a:lnTo>
                  <a:pt x="1585" y="4823"/>
                </a:lnTo>
                <a:lnTo>
                  <a:pt x="1172" y="4789"/>
                </a:lnTo>
                <a:lnTo>
                  <a:pt x="793" y="4754"/>
                </a:lnTo>
                <a:lnTo>
                  <a:pt x="448" y="4720"/>
                </a:lnTo>
                <a:lnTo>
                  <a:pt x="345" y="4754"/>
                </a:lnTo>
                <a:lnTo>
                  <a:pt x="242" y="4789"/>
                </a:lnTo>
                <a:lnTo>
                  <a:pt x="207" y="4858"/>
                </a:lnTo>
                <a:lnTo>
                  <a:pt x="207" y="4926"/>
                </a:lnTo>
                <a:lnTo>
                  <a:pt x="242" y="4995"/>
                </a:lnTo>
                <a:lnTo>
                  <a:pt x="311" y="5064"/>
                </a:lnTo>
                <a:lnTo>
                  <a:pt x="552" y="5133"/>
                </a:lnTo>
                <a:lnTo>
                  <a:pt x="1482" y="5133"/>
                </a:lnTo>
                <a:lnTo>
                  <a:pt x="1757" y="5168"/>
                </a:lnTo>
                <a:lnTo>
                  <a:pt x="1895" y="5236"/>
                </a:lnTo>
                <a:lnTo>
                  <a:pt x="1964" y="5271"/>
                </a:lnTo>
                <a:lnTo>
                  <a:pt x="2033" y="5340"/>
                </a:lnTo>
                <a:lnTo>
                  <a:pt x="2067" y="5443"/>
                </a:lnTo>
                <a:lnTo>
                  <a:pt x="2067" y="5547"/>
                </a:lnTo>
                <a:lnTo>
                  <a:pt x="1998" y="5650"/>
                </a:lnTo>
                <a:lnTo>
                  <a:pt x="1930" y="5719"/>
                </a:lnTo>
                <a:lnTo>
                  <a:pt x="1792" y="5753"/>
                </a:lnTo>
                <a:lnTo>
                  <a:pt x="1516" y="5822"/>
                </a:lnTo>
                <a:lnTo>
                  <a:pt x="827" y="5822"/>
                </a:lnTo>
                <a:lnTo>
                  <a:pt x="517" y="5891"/>
                </a:lnTo>
                <a:lnTo>
                  <a:pt x="379" y="5925"/>
                </a:lnTo>
                <a:lnTo>
                  <a:pt x="276" y="5994"/>
                </a:lnTo>
                <a:lnTo>
                  <a:pt x="242" y="6063"/>
                </a:lnTo>
                <a:lnTo>
                  <a:pt x="207" y="6201"/>
                </a:lnTo>
                <a:lnTo>
                  <a:pt x="242" y="6270"/>
                </a:lnTo>
                <a:lnTo>
                  <a:pt x="311" y="6339"/>
                </a:lnTo>
                <a:lnTo>
                  <a:pt x="448" y="6408"/>
                </a:lnTo>
                <a:lnTo>
                  <a:pt x="999" y="6408"/>
                </a:lnTo>
                <a:lnTo>
                  <a:pt x="1447" y="6373"/>
                </a:lnTo>
                <a:lnTo>
                  <a:pt x="1930" y="6270"/>
                </a:lnTo>
                <a:lnTo>
                  <a:pt x="2377" y="6132"/>
                </a:lnTo>
                <a:lnTo>
                  <a:pt x="2722" y="5994"/>
                </a:lnTo>
                <a:lnTo>
                  <a:pt x="2963" y="5857"/>
                </a:lnTo>
                <a:lnTo>
                  <a:pt x="2997" y="5753"/>
                </a:lnTo>
                <a:lnTo>
                  <a:pt x="3032" y="5547"/>
                </a:lnTo>
                <a:lnTo>
                  <a:pt x="3066" y="4892"/>
                </a:lnTo>
                <a:lnTo>
                  <a:pt x="3066" y="4203"/>
                </a:lnTo>
                <a:lnTo>
                  <a:pt x="3066" y="3893"/>
                </a:lnTo>
                <a:lnTo>
                  <a:pt x="3101" y="3686"/>
                </a:lnTo>
                <a:lnTo>
                  <a:pt x="3170" y="3514"/>
                </a:lnTo>
                <a:lnTo>
                  <a:pt x="3273" y="3411"/>
                </a:lnTo>
                <a:lnTo>
                  <a:pt x="3376" y="3376"/>
                </a:lnTo>
                <a:lnTo>
                  <a:pt x="3480" y="3411"/>
                </a:lnTo>
                <a:lnTo>
                  <a:pt x="3618" y="3480"/>
                </a:lnTo>
                <a:lnTo>
                  <a:pt x="3721" y="3548"/>
                </a:lnTo>
                <a:lnTo>
                  <a:pt x="3928" y="3721"/>
                </a:lnTo>
                <a:lnTo>
                  <a:pt x="3962" y="3790"/>
                </a:lnTo>
                <a:lnTo>
                  <a:pt x="3996" y="3859"/>
                </a:lnTo>
                <a:lnTo>
                  <a:pt x="3962" y="4100"/>
                </a:lnTo>
                <a:lnTo>
                  <a:pt x="3893" y="4341"/>
                </a:lnTo>
                <a:lnTo>
                  <a:pt x="3790" y="4547"/>
                </a:lnTo>
                <a:lnTo>
                  <a:pt x="3686" y="4685"/>
                </a:lnTo>
                <a:lnTo>
                  <a:pt x="3652" y="4823"/>
                </a:lnTo>
                <a:lnTo>
                  <a:pt x="3652" y="4961"/>
                </a:lnTo>
                <a:lnTo>
                  <a:pt x="3686" y="5030"/>
                </a:lnTo>
                <a:lnTo>
                  <a:pt x="3721" y="5133"/>
                </a:lnTo>
                <a:lnTo>
                  <a:pt x="3790" y="5168"/>
                </a:lnTo>
                <a:lnTo>
                  <a:pt x="3859" y="5202"/>
                </a:lnTo>
                <a:lnTo>
                  <a:pt x="3893" y="5202"/>
                </a:lnTo>
                <a:lnTo>
                  <a:pt x="4100" y="5099"/>
                </a:lnTo>
                <a:lnTo>
                  <a:pt x="4410" y="4892"/>
                </a:lnTo>
                <a:lnTo>
                  <a:pt x="4789" y="4616"/>
                </a:lnTo>
                <a:lnTo>
                  <a:pt x="5133" y="4237"/>
                </a:lnTo>
                <a:lnTo>
                  <a:pt x="5306" y="4065"/>
                </a:lnTo>
                <a:lnTo>
                  <a:pt x="5478" y="3859"/>
                </a:lnTo>
                <a:lnTo>
                  <a:pt x="5581" y="3652"/>
                </a:lnTo>
                <a:lnTo>
                  <a:pt x="5684" y="3445"/>
                </a:lnTo>
                <a:lnTo>
                  <a:pt x="5719" y="3273"/>
                </a:lnTo>
                <a:lnTo>
                  <a:pt x="5719" y="3066"/>
                </a:lnTo>
                <a:lnTo>
                  <a:pt x="5650" y="2894"/>
                </a:lnTo>
                <a:lnTo>
                  <a:pt x="5512" y="2722"/>
                </a:lnTo>
                <a:lnTo>
                  <a:pt x="5409" y="2584"/>
                </a:lnTo>
                <a:lnTo>
                  <a:pt x="5340" y="2446"/>
                </a:lnTo>
                <a:lnTo>
                  <a:pt x="5271" y="2343"/>
                </a:lnTo>
                <a:lnTo>
                  <a:pt x="5237" y="2205"/>
                </a:lnTo>
                <a:lnTo>
                  <a:pt x="5237" y="1964"/>
                </a:lnTo>
                <a:lnTo>
                  <a:pt x="5237" y="1757"/>
                </a:lnTo>
                <a:lnTo>
                  <a:pt x="5271" y="1516"/>
                </a:lnTo>
                <a:lnTo>
                  <a:pt x="5237" y="1275"/>
                </a:lnTo>
                <a:lnTo>
                  <a:pt x="5168" y="1172"/>
                </a:lnTo>
                <a:lnTo>
                  <a:pt x="5099" y="1068"/>
                </a:lnTo>
                <a:lnTo>
                  <a:pt x="4995" y="930"/>
                </a:lnTo>
                <a:lnTo>
                  <a:pt x="4858" y="793"/>
                </a:lnTo>
                <a:lnTo>
                  <a:pt x="4651" y="689"/>
                </a:lnTo>
                <a:lnTo>
                  <a:pt x="4444" y="620"/>
                </a:lnTo>
                <a:lnTo>
                  <a:pt x="4238" y="586"/>
                </a:lnTo>
                <a:lnTo>
                  <a:pt x="4031" y="586"/>
                </a:lnTo>
                <a:lnTo>
                  <a:pt x="3618" y="620"/>
                </a:lnTo>
                <a:lnTo>
                  <a:pt x="3480" y="620"/>
                </a:lnTo>
                <a:lnTo>
                  <a:pt x="3342" y="586"/>
                </a:lnTo>
                <a:lnTo>
                  <a:pt x="3135" y="517"/>
                </a:lnTo>
                <a:lnTo>
                  <a:pt x="2997" y="414"/>
                </a:lnTo>
                <a:lnTo>
                  <a:pt x="2722" y="241"/>
                </a:lnTo>
                <a:lnTo>
                  <a:pt x="2584" y="138"/>
                </a:lnTo>
                <a:lnTo>
                  <a:pt x="2446" y="69"/>
                </a:lnTo>
                <a:lnTo>
                  <a:pt x="2274" y="35"/>
                </a:lnTo>
                <a:lnTo>
                  <a:pt x="206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6" name="Google Shape;5536;p38"/>
          <p:cNvSpPr/>
          <p:nvPr/>
        </p:nvSpPr>
        <p:spPr>
          <a:xfrm>
            <a:off x="6521725"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6. KPI-er</a:t>
            </a:r>
            <a:endParaRPr sz="700" b="1" i="0" u="none" strike="noStrike" cap="none">
              <a:solidFill>
                <a:srgbClr val="FFFFFF"/>
              </a:solidFill>
              <a:latin typeface="Calibri"/>
              <a:ea typeface="Calibri"/>
              <a:cs typeface="Calibri"/>
              <a:sym typeface="Calibri"/>
            </a:endParaRPr>
          </a:p>
        </p:txBody>
      </p:sp>
      <p:sp>
        <p:nvSpPr>
          <p:cNvPr id="2" name="Rectangle 1">
            <a:extLst>
              <a:ext uri="{FF2B5EF4-FFF2-40B4-BE49-F238E27FC236}">
                <a16:creationId xmlns:a16="http://schemas.microsoft.com/office/drawing/2014/main" id="{3B3E9DBF-1C68-B0CC-84CE-E7374C7C720E}"/>
              </a:ext>
            </a:extLst>
          </p:cNvPr>
          <p:cNvSpPr/>
          <p:nvPr/>
        </p:nvSpPr>
        <p:spPr>
          <a:xfrm>
            <a:off x="1760838" y="2452042"/>
            <a:ext cx="355256" cy="45308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b="1">
              <a:solidFill>
                <a:schemeClr val="tx1"/>
              </a:solidFill>
              <a:latin typeface="ADLaM Display"/>
              <a:ea typeface="ADLaM Display"/>
              <a:cs typeface="ADLaM Display"/>
            </a:endParaRPr>
          </a:p>
        </p:txBody>
      </p:sp>
      <p:sp>
        <p:nvSpPr>
          <p:cNvPr id="3" name="Rectangle 2">
            <a:extLst>
              <a:ext uri="{FF2B5EF4-FFF2-40B4-BE49-F238E27FC236}">
                <a16:creationId xmlns:a16="http://schemas.microsoft.com/office/drawing/2014/main" id="{D5FF73E4-617B-2577-D3F4-5B466B6A20F1}"/>
              </a:ext>
            </a:extLst>
          </p:cNvPr>
          <p:cNvSpPr/>
          <p:nvPr/>
        </p:nvSpPr>
        <p:spPr>
          <a:xfrm>
            <a:off x="1760838" y="3178002"/>
            <a:ext cx="355256" cy="45308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endParaRPr lang="en-US" sz="2400" b="1">
              <a:solidFill>
                <a:schemeClr val="tx1"/>
              </a:solidFill>
              <a:latin typeface="ADLaM Display"/>
              <a:ea typeface="ADLaM Display"/>
              <a:cs typeface="ADLaM Display"/>
            </a:endParaRPr>
          </a:p>
        </p:txBody>
      </p:sp>
      <p:sp>
        <p:nvSpPr>
          <p:cNvPr id="8" name="Rektangel 7">
            <a:extLst>
              <a:ext uri="{FF2B5EF4-FFF2-40B4-BE49-F238E27FC236}">
                <a16:creationId xmlns:a16="http://schemas.microsoft.com/office/drawing/2014/main" id="{0940E34C-9706-8DB6-8287-2967DF30E581}"/>
              </a:ext>
            </a:extLst>
          </p:cNvPr>
          <p:cNvSpPr/>
          <p:nvPr/>
        </p:nvSpPr>
        <p:spPr>
          <a:xfrm>
            <a:off x="136024" y="1094568"/>
            <a:ext cx="860309" cy="104872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b-NO"/>
          </a:p>
        </p:txBody>
      </p:sp>
    </p:spTree>
    <p:extLst>
      <p:ext uri="{BB962C8B-B14F-4D97-AF65-F5344CB8AC3E}">
        <p14:creationId xmlns:p14="http://schemas.microsoft.com/office/powerpoint/2010/main" val="203633612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26"/>
        <p:cNvGrpSpPr/>
        <p:nvPr/>
      </p:nvGrpSpPr>
      <p:grpSpPr>
        <a:xfrm>
          <a:off x="0" y="0"/>
          <a:ext cx="0" cy="0"/>
          <a:chOff x="0" y="0"/>
          <a:chExt cx="0" cy="0"/>
        </a:xfrm>
      </p:grpSpPr>
      <p:sp>
        <p:nvSpPr>
          <p:cNvPr id="627" name="Google Shape;627;p5"/>
          <p:cNvSpPr txBox="1">
            <a:spLocks noGrp="1"/>
          </p:cNvSpPr>
          <p:nvPr>
            <p:ph type="title"/>
          </p:nvPr>
        </p:nvSpPr>
        <p:spPr>
          <a:xfrm>
            <a:off x="0" y="2174700"/>
            <a:ext cx="9144000" cy="6465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b-NO" err="1">
                <a:solidFill>
                  <a:schemeClr val="bg1"/>
                </a:solidFill>
              </a:rPr>
              <a:t>Generell</a:t>
            </a:r>
            <a:r>
              <a:rPr lang="nb-NO">
                <a:solidFill>
                  <a:schemeClr val="bg1"/>
                </a:solidFill>
              </a:rPr>
              <a:t> </a:t>
            </a:r>
            <a:r>
              <a:rPr lang="nb-NO" err="1">
                <a:solidFill>
                  <a:schemeClr val="bg1"/>
                </a:solidFill>
              </a:rPr>
              <a:t>informasjon</a:t>
            </a:r>
          </a:p>
        </p:txBody>
      </p:sp>
      <p:sp>
        <p:nvSpPr>
          <p:cNvPr id="628" name="Google Shape;628;p5"/>
          <p:cNvSpPr txBox="1">
            <a:spLocks noGrp="1"/>
          </p:cNvSpPr>
          <p:nvPr>
            <p:ph type="title" idx="2"/>
          </p:nvPr>
        </p:nvSpPr>
        <p:spPr>
          <a:xfrm>
            <a:off x="3815250" y="963221"/>
            <a:ext cx="1513500" cy="10557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o-NO" sz="8000">
                <a:solidFill>
                  <a:srgbClr val="9DB7E1"/>
                </a:solidFill>
              </a:rPr>
              <a:t>1</a:t>
            </a:r>
            <a:endParaRPr sz="8000">
              <a:solidFill>
                <a:srgbClr val="9DB7E1"/>
              </a:solidFill>
            </a:endParaRPr>
          </a:p>
        </p:txBody>
      </p:sp>
      <p:sp>
        <p:nvSpPr>
          <p:cNvPr id="629" name="Google Shape;629;p5"/>
          <p:cNvSpPr txBox="1">
            <a:spLocks noGrp="1"/>
          </p:cNvSpPr>
          <p:nvPr>
            <p:ph type="title" idx="3"/>
          </p:nvPr>
        </p:nvSpPr>
        <p:spPr>
          <a:xfrm>
            <a:off x="0" y="3129375"/>
            <a:ext cx="9144000" cy="1011300"/>
          </a:xfrm>
          <a:prstGeom prst="rect">
            <a:avLst/>
          </a:prstGeom>
          <a:noFill/>
          <a:ln>
            <a:noFill/>
          </a:ln>
        </p:spPr>
        <p:txBody>
          <a:bodyPr spcFirstLastPara="1" wrap="square" lIns="91425" tIns="45700" rIns="91425" bIns="45700" anchor="t" anchorCtr="0">
            <a:noAutofit/>
          </a:bodyPr>
          <a:lstStyle/>
          <a:p>
            <a:pPr marL="0" lvl="0" indent="0" algn="ctr" rtl="0">
              <a:lnSpc>
                <a:spcPct val="100000"/>
              </a:lnSpc>
              <a:spcBef>
                <a:spcPts val="0"/>
              </a:spcBef>
              <a:spcAft>
                <a:spcPts val="0"/>
              </a:spcAft>
              <a:buSzPts val="600"/>
              <a:buNone/>
            </a:pPr>
            <a:r>
              <a:rPr lang="no-NO" b="0">
                <a:solidFill>
                  <a:schemeClr val="bg1"/>
                </a:solidFill>
              </a:rPr>
              <a:t>Formål med serviceavtalen</a:t>
            </a:r>
            <a:endParaRPr b="0">
              <a:solidFill>
                <a:schemeClr val="bg1"/>
              </a:solidFill>
            </a:endParaRPr>
          </a:p>
          <a:p>
            <a:pPr marL="0" lvl="0" indent="0" algn="ctr" rtl="0">
              <a:lnSpc>
                <a:spcPct val="100000"/>
              </a:lnSpc>
              <a:spcBef>
                <a:spcPts val="0"/>
              </a:spcBef>
              <a:spcAft>
                <a:spcPts val="0"/>
              </a:spcAft>
              <a:buSzPts val="600"/>
              <a:buNone/>
            </a:pPr>
            <a:r>
              <a:rPr lang="no-NO" b="0">
                <a:solidFill>
                  <a:schemeClr val="bg1"/>
                </a:solidFill>
              </a:rPr>
              <a:t>Om Tjenestesenteret på NTNU</a:t>
            </a:r>
            <a:endParaRPr b="0">
              <a:solidFill>
                <a:schemeClr val="bg1"/>
              </a:solidFill>
            </a:endParaRPr>
          </a:p>
          <a:p>
            <a:pPr marL="0" lvl="0" indent="0" algn="ctr" rtl="0">
              <a:lnSpc>
                <a:spcPct val="100000"/>
              </a:lnSpc>
              <a:spcBef>
                <a:spcPts val="0"/>
              </a:spcBef>
              <a:spcAft>
                <a:spcPts val="0"/>
              </a:spcAft>
              <a:buSzPts val="600"/>
              <a:buNone/>
            </a:pPr>
            <a:r>
              <a:rPr lang="no-NO" b="0">
                <a:solidFill>
                  <a:schemeClr val="bg1"/>
                </a:solidFill>
              </a:rPr>
              <a:t>Vedlikehold av serviceavtalen</a:t>
            </a:r>
            <a:endParaRPr b="0">
              <a:solidFill>
                <a:schemeClr val="bg1"/>
              </a:solidFill>
            </a:endParaRPr>
          </a:p>
          <a:p>
            <a:pPr marL="0" lvl="0" indent="0" algn="ctr" rtl="0">
              <a:lnSpc>
                <a:spcPct val="100000"/>
              </a:lnSpc>
              <a:spcBef>
                <a:spcPts val="0"/>
              </a:spcBef>
              <a:spcAft>
                <a:spcPts val="0"/>
              </a:spcAft>
              <a:buSzPts val="600"/>
              <a:buNone/>
            </a:pPr>
            <a:r>
              <a:rPr lang="no-NO" b="0">
                <a:solidFill>
                  <a:schemeClr val="bg1"/>
                </a:solidFill>
              </a:rPr>
              <a:t>Versjonslogg</a:t>
            </a:r>
            <a:endParaRPr b="0">
              <a:solidFill>
                <a:schemeClr val="bg1"/>
              </a:solidFill>
            </a:endParaRPr>
          </a:p>
        </p:txBody>
      </p:sp>
      <p:pic>
        <p:nvPicPr>
          <p:cNvPr id="630" name="Google Shape;630;p5"/>
          <p:cNvPicPr preferRelativeResize="0"/>
          <p:nvPr/>
        </p:nvPicPr>
        <p:blipFill rotWithShape="1">
          <a:blip r:embed="rId3">
            <a:alphaModFix/>
          </a:blip>
          <a:srcRect/>
          <a:stretch/>
        </p:blipFill>
        <p:spPr>
          <a:xfrm>
            <a:off x="6754530" y="137447"/>
            <a:ext cx="2275502" cy="182375"/>
          </a:xfrm>
          <a:prstGeom prst="rect">
            <a:avLst/>
          </a:prstGeom>
          <a:noFill/>
          <a:ln>
            <a:noFill/>
          </a:ln>
        </p:spPr>
      </p:pic>
      <p:cxnSp>
        <p:nvCxnSpPr>
          <p:cNvPr id="631" name="Google Shape;631;p5"/>
          <p:cNvCxnSpPr/>
          <p:nvPr/>
        </p:nvCxnSpPr>
        <p:spPr>
          <a:xfrm>
            <a:off x="4572000" y="167800"/>
            <a:ext cx="0" cy="538800"/>
          </a:xfrm>
          <a:prstGeom prst="straightConnector1">
            <a:avLst/>
          </a:prstGeom>
          <a:noFill/>
          <a:ln w="9525" cap="flat" cmpd="sng">
            <a:solidFill>
              <a:schemeClr val="accent1"/>
            </a:solidFill>
            <a:prstDash val="solid"/>
            <a:round/>
            <a:headEnd type="none" w="sm" len="sm"/>
            <a:tailEnd type="none" w="sm" len="sm"/>
          </a:ln>
        </p:spPr>
      </p:cxnSp>
      <p:cxnSp>
        <p:nvCxnSpPr>
          <p:cNvPr id="632" name="Google Shape;632;p5"/>
          <p:cNvCxnSpPr/>
          <p:nvPr/>
        </p:nvCxnSpPr>
        <p:spPr>
          <a:xfrm>
            <a:off x="4572000" y="4310375"/>
            <a:ext cx="0" cy="538800"/>
          </a:xfrm>
          <a:prstGeom prst="straightConnector1">
            <a:avLst/>
          </a:prstGeom>
          <a:noFill/>
          <a:ln w="9525" cap="flat" cmpd="sng">
            <a:solidFill>
              <a:schemeClr val="accent1"/>
            </a:solidFill>
            <a:prstDash val="solid"/>
            <a:round/>
            <a:headEnd type="none" w="sm" len="sm"/>
            <a:tailEnd type="none" w="sm" len="sm"/>
          </a:ln>
        </p:spPr>
      </p:cxn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5540"/>
        <p:cNvGrpSpPr/>
        <p:nvPr/>
      </p:nvGrpSpPr>
      <p:grpSpPr>
        <a:xfrm>
          <a:off x="0" y="0"/>
          <a:ext cx="0" cy="0"/>
          <a:chOff x="0" y="0"/>
          <a:chExt cx="0" cy="0"/>
        </a:xfrm>
      </p:grpSpPr>
      <p:sp>
        <p:nvSpPr>
          <p:cNvPr id="5541" name="Google Shape;5541;p39"/>
          <p:cNvSpPr txBox="1">
            <a:spLocks noGrp="1"/>
          </p:cNvSpPr>
          <p:nvPr>
            <p:ph type="body" idx="4294967295"/>
          </p:nvPr>
        </p:nvSpPr>
        <p:spPr>
          <a:xfrm>
            <a:off x="1144875" y="1483575"/>
            <a:ext cx="7134600" cy="34554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62000" tIns="198000" rIns="162000" bIns="91425" anchor="t" anchorCtr="0">
            <a:noAutofit/>
          </a:bodyPr>
          <a:lstStyle/>
          <a:p>
            <a:pPr marL="0" lvl="0" indent="0" algn="l" rtl="0">
              <a:lnSpc>
                <a:spcPct val="90000"/>
              </a:lnSpc>
              <a:spcBef>
                <a:spcPts val="480"/>
              </a:spcBef>
              <a:spcAft>
                <a:spcPts val="0"/>
              </a:spcAft>
              <a:buSzPts val="2400"/>
              <a:buNone/>
            </a:pPr>
            <a:r>
              <a:rPr lang="no-NO" sz="1100">
                <a:solidFill>
                  <a:srgbClr val="464646"/>
                </a:solidFill>
              </a:rPr>
              <a:t>2</a:t>
            </a:r>
            <a:endParaRPr sz="1100">
              <a:solidFill>
                <a:srgbClr val="464646"/>
              </a:solidFill>
            </a:endParaRPr>
          </a:p>
        </p:txBody>
      </p:sp>
      <p:sp>
        <p:nvSpPr>
          <p:cNvPr id="5542" name="Google Shape;5542;p39"/>
          <p:cNvSpPr txBox="1"/>
          <p:nvPr/>
        </p:nvSpPr>
        <p:spPr>
          <a:xfrm>
            <a:off x="1921711" y="1598650"/>
            <a:ext cx="5759250" cy="3087000"/>
          </a:xfrm>
          <a:prstGeom prst="rect">
            <a:avLst/>
          </a:prstGeom>
          <a:solidFill>
            <a:srgbClr val="F3F3F3"/>
          </a:solidFill>
          <a:ln>
            <a:noFill/>
          </a:ln>
        </p:spPr>
        <p:txBody>
          <a:bodyPr spcFirstLastPara="1" wrap="square" lIns="91425" tIns="91425" rIns="91425" bIns="91425" anchor="t" anchorCtr="0">
            <a:noAutofit/>
          </a:bodyPr>
          <a:lstStyle/>
          <a:p>
            <a:pPr marL="171450" marR="0" lvl="0" indent="-171450" algn="l" rtl="0">
              <a:lnSpc>
                <a:spcPct val="100000"/>
              </a:lnSpc>
              <a:spcBef>
                <a:spcPts val="0"/>
              </a:spcBef>
              <a:spcAft>
                <a:spcPts val="0"/>
              </a:spcAft>
              <a:buClr>
                <a:srgbClr val="000000"/>
              </a:buClr>
              <a:buSzPts val="1100"/>
              <a:buFont typeface="Arial" panose="020B0604020202020204" pitchFamily="34" charset="0"/>
              <a:buChar char="•"/>
            </a:pPr>
            <a:r>
              <a:rPr lang="nb-NO" sz="1200" b="0">
                <a:solidFill>
                  <a:srgbClr val="00509E"/>
                </a:solidFill>
              </a:rPr>
              <a:t>NTNU Hjelp</a:t>
            </a:r>
          </a:p>
          <a:p>
            <a:pPr marL="171450" marR="0" lvl="0" indent="-171450" algn="l" rtl="0">
              <a:lnSpc>
                <a:spcPct val="100000"/>
              </a:lnSpc>
              <a:spcBef>
                <a:spcPts val="0"/>
              </a:spcBef>
              <a:spcAft>
                <a:spcPts val="0"/>
              </a:spcAft>
              <a:buClr>
                <a:srgbClr val="000000"/>
              </a:buClr>
              <a:buSzPts val="1100"/>
              <a:buFont typeface="Arial" panose="020B0604020202020204" pitchFamily="34" charset="0"/>
              <a:buChar char="•"/>
            </a:pPr>
            <a:r>
              <a:rPr lang="nb-NO" sz="1200" b="0">
                <a:solidFill>
                  <a:srgbClr val="00509E"/>
                </a:solidFill>
              </a:rPr>
              <a:t>Målinger på s</a:t>
            </a:r>
            <a:r>
              <a:rPr lang="no-NO" sz="1200" b="0">
                <a:solidFill>
                  <a:srgbClr val="00509E"/>
                </a:solidFill>
              </a:rPr>
              <a:t>aksbehandling</a:t>
            </a:r>
            <a:endParaRPr lang="nb-NO" sz="1200" b="0">
              <a:solidFill>
                <a:srgbClr val="00509E"/>
              </a:solidFill>
            </a:endParaRPr>
          </a:p>
          <a:p>
            <a:pPr marL="171450" marR="0" lvl="0" indent="-171450" algn="l" rtl="0">
              <a:lnSpc>
                <a:spcPct val="100000"/>
              </a:lnSpc>
              <a:spcBef>
                <a:spcPts val="0"/>
              </a:spcBef>
              <a:spcAft>
                <a:spcPts val="0"/>
              </a:spcAft>
              <a:buClr>
                <a:srgbClr val="000000"/>
              </a:buClr>
              <a:buSzPts val="1100"/>
              <a:buFont typeface="Arial" panose="020B0604020202020204" pitchFamily="34" charset="0"/>
              <a:buChar char="•"/>
            </a:pPr>
            <a:r>
              <a:rPr lang="no-NO" sz="1200" b="0">
                <a:solidFill>
                  <a:srgbClr val="00509E"/>
                </a:solidFill>
              </a:rPr>
              <a:t>Nyansettelser</a:t>
            </a:r>
            <a:endParaRPr lang="nb-NO" sz="1200" b="0">
              <a:solidFill>
                <a:srgbClr val="00509E"/>
              </a:solidFill>
            </a:endParaRPr>
          </a:p>
          <a:p>
            <a:pPr marL="171450" marR="0" lvl="0" indent="-171450" algn="l" rtl="0">
              <a:lnSpc>
                <a:spcPct val="100000"/>
              </a:lnSpc>
              <a:spcBef>
                <a:spcPts val="0"/>
              </a:spcBef>
              <a:spcAft>
                <a:spcPts val="0"/>
              </a:spcAft>
              <a:buClr>
                <a:srgbClr val="000000"/>
              </a:buClr>
              <a:buSzPts val="1100"/>
              <a:buFont typeface="Arial" panose="020B0604020202020204" pitchFamily="34" charset="0"/>
              <a:buChar char="•"/>
            </a:pPr>
            <a:r>
              <a:rPr lang="no-NO" sz="1200" b="0">
                <a:solidFill>
                  <a:srgbClr val="00509E"/>
                </a:solidFill>
              </a:rPr>
              <a:t>Utbetaling av reiseregninger</a:t>
            </a:r>
            <a:endParaRPr lang="nb-NO" sz="1200" b="0" i="0" u="none" strike="noStrike" cap="none">
              <a:solidFill>
                <a:schemeClr val="dk1"/>
              </a:solidFill>
              <a:latin typeface="Arial"/>
              <a:ea typeface="Arial"/>
              <a:cs typeface="Arial"/>
              <a:sym typeface="Arial"/>
            </a:endParaRPr>
          </a:p>
        </p:txBody>
      </p:sp>
      <p:sp>
        <p:nvSpPr>
          <p:cNvPr id="5543" name="Google Shape;5543;p39"/>
          <p:cNvSpPr txBox="1">
            <a:spLocks noGrp="1"/>
          </p:cNvSpPr>
          <p:nvPr>
            <p:ph type="title"/>
          </p:nvPr>
        </p:nvSpPr>
        <p:spPr>
          <a:xfrm>
            <a:off x="397566" y="434579"/>
            <a:ext cx="8448300" cy="4002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SzPts val="1800"/>
              <a:buNone/>
            </a:pPr>
            <a:r>
              <a:rPr lang="nb-NO" sz="2000" b="0">
                <a:solidFill>
                  <a:srgbClr val="00509E"/>
                </a:solidFill>
              </a:rPr>
              <a:t>Planlagte målinger 2024/2025</a:t>
            </a:r>
            <a:endParaRPr sz="2000" b="0">
              <a:solidFill>
                <a:srgbClr val="00509E"/>
              </a:solidFill>
            </a:endParaRPr>
          </a:p>
        </p:txBody>
      </p:sp>
      <p:grpSp>
        <p:nvGrpSpPr>
          <p:cNvPr id="5544" name="Google Shape;5544;p39"/>
          <p:cNvGrpSpPr/>
          <p:nvPr/>
        </p:nvGrpSpPr>
        <p:grpSpPr>
          <a:xfrm>
            <a:off x="476214" y="986118"/>
            <a:ext cx="1245540" cy="1245658"/>
            <a:chOff x="4935281" y="1399158"/>
            <a:chExt cx="1179600" cy="1179600"/>
          </a:xfrm>
        </p:grpSpPr>
        <p:grpSp>
          <p:nvGrpSpPr>
            <p:cNvPr id="5545" name="Google Shape;5545;p39"/>
            <p:cNvGrpSpPr/>
            <p:nvPr/>
          </p:nvGrpSpPr>
          <p:grpSpPr>
            <a:xfrm>
              <a:off x="5324288" y="1528347"/>
              <a:ext cx="401608" cy="847038"/>
              <a:chOff x="5294926" y="1790847"/>
              <a:chExt cx="401608" cy="847038"/>
            </a:xfrm>
          </p:grpSpPr>
          <p:sp>
            <p:nvSpPr>
              <p:cNvPr id="5546" name="Google Shape;5546;p39"/>
              <p:cNvSpPr/>
              <p:nvPr/>
            </p:nvSpPr>
            <p:spPr>
              <a:xfrm>
                <a:off x="5400187" y="1791290"/>
                <a:ext cx="149056" cy="16059"/>
              </a:xfrm>
              <a:custGeom>
                <a:avLst/>
                <a:gdLst/>
                <a:ahLst/>
                <a:cxnLst/>
                <a:rect l="l" t="t" r="r" b="b"/>
                <a:pathLst>
                  <a:path w="13220" h="1413" extrusionOk="0">
                    <a:moveTo>
                      <a:pt x="746" y="1"/>
                    </a:moveTo>
                    <a:lnTo>
                      <a:pt x="589" y="40"/>
                    </a:lnTo>
                    <a:lnTo>
                      <a:pt x="472" y="79"/>
                    </a:lnTo>
                    <a:lnTo>
                      <a:pt x="315" y="119"/>
                    </a:lnTo>
                    <a:lnTo>
                      <a:pt x="236" y="197"/>
                    </a:lnTo>
                    <a:lnTo>
                      <a:pt x="119" y="315"/>
                    </a:lnTo>
                    <a:lnTo>
                      <a:pt x="79" y="432"/>
                    </a:lnTo>
                    <a:lnTo>
                      <a:pt x="40" y="550"/>
                    </a:lnTo>
                    <a:lnTo>
                      <a:pt x="1" y="707"/>
                    </a:lnTo>
                    <a:lnTo>
                      <a:pt x="1" y="746"/>
                    </a:lnTo>
                    <a:lnTo>
                      <a:pt x="40" y="864"/>
                    </a:lnTo>
                    <a:lnTo>
                      <a:pt x="79" y="1021"/>
                    </a:lnTo>
                    <a:lnTo>
                      <a:pt x="119" y="1138"/>
                    </a:lnTo>
                    <a:lnTo>
                      <a:pt x="236" y="1217"/>
                    </a:lnTo>
                    <a:lnTo>
                      <a:pt x="315" y="1295"/>
                    </a:lnTo>
                    <a:lnTo>
                      <a:pt x="472" y="1374"/>
                    </a:lnTo>
                    <a:lnTo>
                      <a:pt x="589" y="1413"/>
                    </a:lnTo>
                    <a:lnTo>
                      <a:pt x="12631" y="1413"/>
                    </a:lnTo>
                    <a:lnTo>
                      <a:pt x="12788" y="1374"/>
                    </a:lnTo>
                    <a:lnTo>
                      <a:pt x="12906" y="1295"/>
                    </a:lnTo>
                    <a:lnTo>
                      <a:pt x="13023" y="1217"/>
                    </a:lnTo>
                    <a:lnTo>
                      <a:pt x="13102" y="1138"/>
                    </a:lnTo>
                    <a:lnTo>
                      <a:pt x="13180" y="1021"/>
                    </a:lnTo>
                    <a:lnTo>
                      <a:pt x="13219" y="864"/>
                    </a:lnTo>
                    <a:lnTo>
                      <a:pt x="13219" y="746"/>
                    </a:lnTo>
                    <a:lnTo>
                      <a:pt x="13219" y="707"/>
                    </a:lnTo>
                    <a:lnTo>
                      <a:pt x="13219" y="550"/>
                    </a:lnTo>
                    <a:lnTo>
                      <a:pt x="13180" y="432"/>
                    </a:lnTo>
                    <a:lnTo>
                      <a:pt x="13102" y="315"/>
                    </a:lnTo>
                    <a:lnTo>
                      <a:pt x="13023" y="197"/>
                    </a:lnTo>
                    <a:lnTo>
                      <a:pt x="12906" y="119"/>
                    </a:lnTo>
                    <a:lnTo>
                      <a:pt x="12788" y="79"/>
                    </a:lnTo>
                    <a:lnTo>
                      <a:pt x="12631" y="40"/>
                    </a:lnTo>
                    <a:lnTo>
                      <a:pt x="12474" y="1"/>
                    </a:lnTo>
                    <a:close/>
                  </a:path>
                </a:pathLst>
              </a:custGeom>
              <a:solidFill>
                <a:srgbClr val="4F8E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7" name="Google Shape;5547;p39"/>
              <p:cNvSpPr/>
              <p:nvPr/>
            </p:nvSpPr>
            <p:spPr>
              <a:xfrm>
                <a:off x="5573566" y="1790847"/>
                <a:ext cx="17702" cy="17400"/>
              </a:xfrm>
              <a:custGeom>
                <a:avLst/>
                <a:gdLst/>
                <a:ahLst/>
                <a:cxnLst/>
                <a:rect l="l" t="t" r="r" b="b"/>
                <a:pathLst>
                  <a:path w="1570" h="1531" extrusionOk="0">
                    <a:moveTo>
                      <a:pt x="628" y="1"/>
                    </a:moveTo>
                    <a:lnTo>
                      <a:pt x="471" y="40"/>
                    </a:lnTo>
                    <a:lnTo>
                      <a:pt x="354" y="118"/>
                    </a:lnTo>
                    <a:lnTo>
                      <a:pt x="236" y="197"/>
                    </a:lnTo>
                    <a:lnTo>
                      <a:pt x="158" y="314"/>
                    </a:lnTo>
                    <a:lnTo>
                      <a:pt x="79" y="471"/>
                    </a:lnTo>
                    <a:lnTo>
                      <a:pt x="40" y="589"/>
                    </a:lnTo>
                    <a:lnTo>
                      <a:pt x="1" y="746"/>
                    </a:lnTo>
                    <a:lnTo>
                      <a:pt x="40" y="903"/>
                    </a:lnTo>
                    <a:lnTo>
                      <a:pt x="79" y="1060"/>
                    </a:lnTo>
                    <a:lnTo>
                      <a:pt x="158" y="1177"/>
                    </a:lnTo>
                    <a:lnTo>
                      <a:pt x="236" y="1295"/>
                    </a:lnTo>
                    <a:lnTo>
                      <a:pt x="354" y="1413"/>
                    </a:lnTo>
                    <a:lnTo>
                      <a:pt x="471" y="1452"/>
                    </a:lnTo>
                    <a:lnTo>
                      <a:pt x="628" y="1530"/>
                    </a:lnTo>
                    <a:lnTo>
                      <a:pt x="942" y="1530"/>
                    </a:lnTo>
                    <a:lnTo>
                      <a:pt x="1099" y="1452"/>
                    </a:lnTo>
                    <a:lnTo>
                      <a:pt x="1217" y="1413"/>
                    </a:lnTo>
                    <a:lnTo>
                      <a:pt x="1334" y="1295"/>
                    </a:lnTo>
                    <a:lnTo>
                      <a:pt x="1452" y="1177"/>
                    </a:lnTo>
                    <a:lnTo>
                      <a:pt x="1491" y="1060"/>
                    </a:lnTo>
                    <a:lnTo>
                      <a:pt x="1570" y="903"/>
                    </a:lnTo>
                    <a:lnTo>
                      <a:pt x="1570" y="746"/>
                    </a:lnTo>
                    <a:lnTo>
                      <a:pt x="1570" y="589"/>
                    </a:lnTo>
                    <a:lnTo>
                      <a:pt x="1491" y="471"/>
                    </a:lnTo>
                    <a:lnTo>
                      <a:pt x="1452" y="314"/>
                    </a:lnTo>
                    <a:lnTo>
                      <a:pt x="1334" y="197"/>
                    </a:lnTo>
                    <a:lnTo>
                      <a:pt x="1217" y="118"/>
                    </a:lnTo>
                    <a:lnTo>
                      <a:pt x="1099" y="40"/>
                    </a:lnTo>
                    <a:lnTo>
                      <a:pt x="942" y="1"/>
                    </a:lnTo>
                    <a:close/>
                  </a:path>
                </a:pathLst>
              </a:custGeom>
              <a:solidFill>
                <a:srgbClr val="4F8EA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8" name="Google Shape;5548;p39"/>
              <p:cNvSpPr/>
              <p:nvPr/>
            </p:nvSpPr>
            <p:spPr>
              <a:xfrm>
                <a:off x="5405058" y="2330723"/>
                <a:ext cx="181776" cy="183227"/>
              </a:xfrm>
              <a:custGeom>
                <a:avLst/>
                <a:gdLst/>
                <a:ahLst/>
                <a:cxnLst/>
                <a:rect l="l" t="t" r="r" b="b"/>
                <a:pathLst>
                  <a:path w="16122" h="16122" extrusionOk="0">
                    <a:moveTo>
                      <a:pt x="8041" y="0"/>
                    </a:moveTo>
                    <a:lnTo>
                      <a:pt x="7218" y="39"/>
                    </a:lnTo>
                    <a:lnTo>
                      <a:pt x="6433" y="157"/>
                    </a:lnTo>
                    <a:lnTo>
                      <a:pt x="5649" y="353"/>
                    </a:lnTo>
                    <a:lnTo>
                      <a:pt x="4903" y="628"/>
                    </a:lnTo>
                    <a:lnTo>
                      <a:pt x="4197" y="981"/>
                    </a:lnTo>
                    <a:lnTo>
                      <a:pt x="3530" y="1373"/>
                    </a:lnTo>
                    <a:lnTo>
                      <a:pt x="2903" y="1844"/>
                    </a:lnTo>
                    <a:lnTo>
                      <a:pt x="2354" y="2354"/>
                    </a:lnTo>
                    <a:lnTo>
                      <a:pt x="1844" y="2942"/>
                    </a:lnTo>
                    <a:lnTo>
                      <a:pt x="1373" y="3530"/>
                    </a:lnTo>
                    <a:lnTo>
                      <a:pt x="942" y="4197"/>
                    </a:lnTo>
                    <a:lnTo>
                      <a:pt x="628" y="4903"/>
                    </a:lnTo>
                    <a:lnTo>
                      <a:pt x="353" y="5649"/>
                    </a:lnTo>
                    <a:lnTo>
                      <a:pt x="157" y="6433"/>
                    </a:lnTo>
                    <a:lnTo>
                      <a:pt x="40" y="7218"/>
                    </a:lnTo>
                    <a:lnTo>
                      <a:pt x="0" y="8041"/>
                    </a:lnTo>
                    <a:lnTo>
                      <a:pt x="40" y="8865"/>
                    </a:lnTo>
                    <a:lnTo>
                      <a:pt x="157" y="9689"/>
                    </a:lnTo>
                    <a:lnTo>
                      <a:pt x="353" y="10434"/>
                    </a:lnTo>
                    <a:lnTo>
                      <a:pt x="628" y="11179"/>
                    </a:lnTo>
                    <a:lnTo>
                      <a:pt x="942" y="11885"/>
                    </a:lnTo>
                    <a:lnTo>
                      <a:pt x="1373" y="12552"/>
                    </a:lnTo>
                    <a:lnTo>
                      <a:pt x="1844" y="13180"/>
                    </a:lnTo>
                    <a:lnTo>
                      <a:pt x="2354" y="13768"/>
                    </a:lnTo>
                    <a:lnTo>
                      <a:pt x="2903" y="14278"/>
                    </a:lnTo>
                    <a:lnTo>
                      <a:pt x="3530" y="14749"/>
                    </a:lnTo>
                    <a:lnTo>
                      <a:pt x="4197" y="15141"/>
                    </a:lnTo>
                    <a:lnTo>
                      <a:pt x="4903" y="15494"/>
                    </a:lnTo>
                    <a:lnTo>
                      <a:pt x="5649" y="15768"/>
                    </a:lnTo>
                    <a:lnTo>
                      <a:pt x="6433" y="15965"/>
                    </a:lnTo>
                    <a:lnTo>
                      <a:pt x="7218" y="16082"/>
                    </a:lnTo>
                    <a:lnTo>
                      <a:pt x="8041" y="16121"/>
                    </a:lnTo>
                    <a:lnTo>
                      <a:pt x="8865" y="16082"/>
                    </a:lnTo>
                    <a:lnTo>
                      <a:pt x="9689" y="15965"/>
                    </a:lnTo>
                    <a:lnTo>
                      <a:pt x="10434" y="15768"/>
                    </a:lnTo>
                    <a:lnTo>
                      <a:pt x="11179" y="15494"/>
                    </a:lnTo>
                    <a:lnTo>
                      <a:pt x="11885" y="15141"/>
                    </a:lnTo>
                    <a:lnTo>
                      <a:pt x="12552" y="14749"/>
                    </a:lnTo>
                    <a:lnTo>
                      <a:pt x="13180" y="14278"/>
                    </a:lnTo>
                    <a:lnTo>
                      <a:pt x="13729" y="13768"/>
                    </a:lnTo>
                    <a:lnTo>
                      <a:pt x="14278" y="13180"/>
                    </a:lnTo>
                    <a:lnTo>
                      <a:pt x="14749" y="12552"/>
                    </a:lnTo>
                    <a:lnTo>
                      <a:pt x="15141" y="11885"/>
                    </a:lnTo>
                    <a:lnTo>
                      <a:pt x="15494" y="11179"/>
                    </a:lnTo>
                    <a:lnTo>
                      <a:pt x="15729" y="10434"/>
                    </a:lnTo>
                    <a:lnTo>
                      <a:pt x="15925" y="9689"/>
                    </a:lnTo>
                    <a:lnTo>
                      <a:pt x="16082" y="8865"/>
                    </a:lnTo>
                    <a:lnTo>
                      <a:pt x="16122" y="8041"/>
                    </a:lnTo>
                    <a:lnTo>
                      <a:pt x="16082" y="7218"/>
                    </a:lnTo>
                    <a:lnTo>
                      <a:pt x="15925" y="6433"/>
                    </a:lnTo>
                    <a:lnTo>
                      <a:pt x="15729" y="5649"/>
                    </a:lnTo>
                    <a:lnTo>
                      <a:pt x="15494" y="4903"/>
                    </a:lnTo>
                    <a:lnTo>
                      <a:pt x="15141" y="4197"/>
                    </a:lnTo>
                    <a:lnTo>
                      <a:pt x="14749" y="3530"/>
                    </a:lnTo>
                    <a:lnTo>
                      <a:pt x="14278" y="2942"/>
                    </a:lnTo>
                    <a:lnTo>
                      <a:pt x="13729" y="2354"/>
                    </a:lnTo>
                    <a:lnTo>
                      <a:pt x="13180" y="1844"/>
                    </a:lnTo>
                    <a:lnTo>
                      <a:pt x="12552" y="1373"/>
                    </a:lnTo>
                    <a:lnTo>
                      <a:pt x="11885" y="981"/>
                    </a:lnTo>
                    <a:lnTo>
                      <a:pt x="11179" y="628"/>
                    </a:lnTo>
                    <a:lnTo>
                      <a:pt x="10434" y="353"/>
                    </a:lnTo>
                    <a:lnTo>
                      <a:pt x="9689" y="157"/>
                    </a:lnTo>
                    <a:lnTo>
                      <a:pt x="8865" y="39"/>
                    </a:lnTo>
                    <a:lnTo>
                      <a:pt x="8041" y="0"/>
                    </a:lnTo>
                    <a:close/>
                  </a:path>
                </a:pathLst>
              </a:custGeom>
              <a:solidFill>
                <a:srgbClr val="BCD1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9" name="Google Shape;5549;p39"/>
              <p:cNvSpPr/>
              <p:nvPr/>
            </p:nvSpPr>
            <p:spPr>
              <a:xfrm>
                <a:off x="5445741" y="2387778"/>
                <a:ext cx="99964" cy="69111"/>
              </a:xfrm>
              <a:custGeom>
                <a:avLst/>
                <a:gdLst/>
                <a:ahLst/>
                <a:cxnLst/>
                <a:rect l="l" t="t" r="r" b="b"/>
                <a:pathLst>
                  <a:path w="8866" h="6081" extrusionOk="0">
                    <a:moveTo>
                      <a:pt x="7885" y="1"/>
                    </a:moveTo>
                    <a:lnTo>
                      <a:pt x="7767" y="40"/>
                    </a:lnTo>
                    <a:lnTo>
                      <a:pt x="7610" y="119"/>
                    </a:lnTo>
                    <a:lnTo>
                      <a:pt x="7493" y="236"/>
                    </a:lnTo>
                    <a:lnTo>
                      <a:pt x="3610" y="4080"/>
                    </a:lnTo>
                    <a:lnTo>
                      <a:pt x="1413" y="1884"/>
                    </a:lnTo>
                    <a:lnTo>
                      <a:pt x="1256" y="1766"/>
                    </a:lnTo>
                    <a:lnTo>
                      <a:pt x="1138" y="1688"/>
                    </a:lnTo>
                    <a:lnTo>
                      <a:pt x="982" y="1648"/>
                    </a:lnTo>
                    <a:lnTo>
                      <a:pt x="668" y="1648"/>
                    </a:lnTo>
                    <a:lnTo>
                      <a:pt x="511" y="1688"/>
                    </a:lnTo>
                    <a:lnTo>
                      <a:pt x="354" y="1766"/>
                    </a:lnTo>
                    <a:lnTo>
                      <a:pt x="236" y="1884"/>
                    </a:lnTo>
                    <a:lnTo>
                      <a:pt x="119" y="2001"/>
                    </a:lnTo>
                    <a:lnTo>
                      <a:pt x="40" y="2158"/>
                    </a:lnTo>
                    <a:lnTo>
                      <a:pt x="1" y="2276"/>
                    </a:lnTo>
                    <a:lnTo>
                      <a:pt x="1" y="2433"/>
                    </a:lnTo>
                    <a:lnTo>
                      <a:pt x="1" y="2590"/>
                    </a:lnTo>
                    <a:lnTo>
                      <a:pt x="40" y="2747"/>
                    </a:lnTo>
                    <a:lnTo>
                      <a:pt x="119" y="2904"/>
                    </a:lnTo>
                    <a:lnTo>
                      <a:pt x="236" y="3021"/>
                    </a:lnTo>
                    <a:lnTo>
                      <a:pt x="3060" y="5845"/>
                    </a:lnTo>
                    <a:lnTo>
                      <a:pt x="3178" y="5924"/>
                    </a:lnTo>
                    <a:lnTo>
                      <a:pt x="3296" y="6002"/>
                    </a:lnTo>
                    <a:lnTo>
                      <a:pt x="3453" y="6042"/>
                    </a:lnTo>
                    <a:lnTo>
                      <a:pt x="3610" y="6081"/>
                    </a:lnTo>
                    <a:lnTo>
                      <a:pt x="3766" y="6042"/>
                    </a:lnTo>
                    <a:lnTo>
                      <a:pt x="3923" y="6002"/>
                    </a:lnTo>
                    <a:lnTo>
                      <a:pt x="4080" y="5924"/>
                    </a:lnTo>
                    <a:lnTo>
                      <a:pt x="4198" y="5845"/>
                    </a:lnTo>
                    <a:lnTo>
                      <a:pt x="8630" y="1374"/>
                    </a:lnTo>
                    <a:lnTo>
                      <a:pt x="8748" y="1256"/>
                    </a:lnTo>
                    <a:lnTo>
                      <a:pt x="8826" y="1138"/>
                    </a:lnTo>
                    <a:lnTo>
                      <a:pt x="8866" y="982"/>
                    </a:lnTo>
                    <a:lnTo>
                      <a:pt x="8866" y="825"/>
                    </a:lnTo>
                    <a:lnTo>
                      <a:pt x="8866" y="668"/>
                    </a:lnTo>
                    <a:lnTo>
                      <a:pt x="8826" y="511"/>
                    </a:lnTo>
                    <a:lnTo>
                      <a:pt x="8748" y="354"/>
                    </a:lnTo>
                    <a:lnTo>
                      <a:pt x="8630" y="236"/>
                    </a:lnTo>
                    <a:lnTo>
                      <a:pt x="8513" y="119"/>
                    </a:lnTo>
                    <a:lnTo>
                      <a:pt x="8356" y="40"/>
                    </a:lnTo>
                    <a:lnTo>
                      <a:pt x="819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0" name="Google Shape;5550;p39"/>
              <p:cNvSpPr/>
              <p:nvPr/>
            </p:nvSpPr>
            <p:spPr>
              <a:xfrm>
                <a:off x="5294926" y="2553625"/>
                <a:ext cx="83593" cy="84260"/>
              </a:xfrm>
              <a:custGeom>
                <a:avLst/>
                <a:gdLst/>
                <a:ahLst/>
                <a:cxnLst/>
                <a:rect l="l" t="t" r="r" b="b"/>
                <a:pathLst>
                  <a:path w="7414" h="7414" extrusionOk="0">
                    <a:moveTo>
                      <a:pt x="706" y="0"/>
                    </a:moveTo>
                    <a:lnTo>
                      <a:pt x="550" y="79"/>
                    </a:lnTo>
                    <a:lnTo>
                      <a:pt x="393" y="157"/>
                    </a:lnTo>
                    <a:lnTo>
                      <a:pt x="275" y="275"/>
                    </a:lnTo>
                    <a:lnTo>
                      <a:pt x="157" y="393"/>
                    </a:lnTo>
                    <a:lnTo>
                      <a:pt x="79" y="550"/>
                    </a:lnTo>
                    <a:lnTo>
                      <a:pt x="40" y="706"/>
                    </a:lnTo>
                    <a:lnTo>
                      <a:pt x="0" y="863"/>
                    </a:lnTo>
                    <a:lnTo>
                      <a:pt x="0" y="6551"/>
                    </a:lnTo>
                    <a:lnTo>
                      <a:pt x="40" y="6708"/>
                    </a:lnTo>
                    <a:lnTo>
                      <a:pt x="79" y="6904"/>
                    </a:lnTo>
                    <a:lnTo>
                      <a:pt x="157" y="7022"/>
                    </a:lnTo>
                    <a:lnTo>
                      <a:pt x="275" y="7178"/>
                    </a:lnTo>
                    <a:lnTo>
                      <a:pt x="393" y="7257"/>
                    </a:lnTo>
                    <a:lnTo>
                      <a:pt x="550" y="7335"/>
                    </a:lnTo>
                    <a:lnTo>
                      <a:pt x="706" y="7414"/>
                    </a:lnTo>
                    <a:lnTo>
                      <a:pt x="6747" y="7414"/>
                    </a:lnTo>
                    <a:lnTo>
                      <a:pt x="6904" y="7335"/>
                    </a:lnTo>
                    <a:lnTo>
                      <a:pt x="7061" y="7257"/>
                    </a:lnTo>
                    <a:lnTo>
                      <a:pt x="7178" y="7178"/>
                    </a:lnTo>
                    <a:lnTo>
                      <a:pt x="7296" y="7022"/>
                    </a:lnTo>
                    <a:lnTo>
                      <a:pt x="7375" y="6904"/>
                    </a:lnTo>
                    <a:lnTo>
                      <a:pt x="7414" y="6708"/>
                    </a:lnTo>
                    <a:lnTo>
                      <a:pt x="7414" y="6551"/>
                    </a:lnTo>
                    <a:lnTo>
                      <a:pt x="7414" y="863"/>
                    </a:lnTo>
                    <a:lnTo>
                      <a:pt x="7414" y="706"/>
                    </a:lnTo>
                    <a:lnTo>
                      <a:pt x="7375" y="550"/>
                    </a:lnTo>
                    <a:lnTo>
                      <a:pt x="7296" y="393"/>
                    </a:lnTo>
                    <a:lnTo>
                      <a:pt x="7178" y="275"/>
                    </a:lnTo>
                    <a:lnTo>
                      <a:pt x="7061" y="157"/>
                    </a:lnTo>
                    <a:lnTo>
                      <a:pt x="6904" y="79"/>
                    </a:lnTo>
                    <a:lnTo>
                      <a:pt x="6747"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1" name="Google Shape;5551;p39"/>
              <p:cNvSpPr/>
              <p:nvPr/>
            </p:nvSpPr>
            <p:spPr>
              <a:xfrm>
                <a:off x="5401077" y="2553625"/>
                <a:ext cx="83593" cy="84260"/>
              </a:xfrm>
              <a:custGeom>
                <a:avLst/>
                <a:gdLst/>
                <a:ahLst/>
                <a:cxnLst/>
                <a:rect l="l" t="t" r="r" b="b"/>
                <a:pathLst>
                  <a:path w="7414" h="7414" extrusionOk="0">
                    <a:moveTo>
                      <a:pt x="706" y="0"/>
                    </a:moveTo>
                    <a:lnTo>
                      <a:pt x="510" y="79"/>
                    </a:lnTo>
                    <a:lnTo>
                      <a:pt x="393" y="157"/>
                    </a:lnTo>
                    <a:lnTo>
                      <a:pt x="236" y="275"/>
                    </a:lnTo>
                    <a:lnTo>
                      <a:pt x="157" y="393"/>
                    </a:lnTo>
                    <a:lnTo>
                      <a:pt x="79" y="550"/>
                    </a:lnTo>
                    <a:lnTo>
                      <a:pt x="0" y="706"/>
                    </a:lnTo>
                    <a:lnTo>
                      <a:pt x="0" y="863"/>
                    </a:lnTo>
                    <a:lnTo>
                      <a:pt x="0" y="6551"/>
                    </a:lnTo>
                    <a:lnTo>
                      <a:pt x="0" y="6708"/>
                    </a:lnTo>
                    <a:lnTo>
                      <a:pt x="79" y="6904"/>
                    </a:lnTo>
                    <a:lnTo>
                      <a:pt x="157" y="7022"/>
                    </a:lnTo>
                    <a:lnTo>
                      <a:pt x="236" y="7178"/>
                    </a:lnTo>
                    <a:lnTo>
                      <a:pt x="393" y="7257"/>
                    </a:lnTo>
                    <a:lnTo>
                      <a:pt x="510" y="7335"/>
                    </a:lnTo>
                    <a:lnTo>
                      <a:pt x="706" y="7414"/>
                    </a:lnTo>
                    <a:lnTo>
                      <a:pt x="6708" y="7414"/>
                    </a:lnTo>
                    <a:lnTo>
                      <a:pt x="6865" y="7335"/>
                    </a:lnTo>
                    <a:lnTo>
                      <a:pt x="7021" y="7257"/>
                    </a:lnTo>
                    <a:lnTo>
                      <a:pt x="7139" y="7178"/>
                    </a:lnTo>
                    <a:lnTo>
                      <a:pt x="7257" y="7022"/>
                    </a:lnTo>
                    <a:lnTo>
                      <a:pt x="7335" y="6904"/>
                    </a:lnTo>
                    <a:lnTo>
                      <a:pt x="7374" y="6708"/>
                    </a:lnTo>
                    <a:lnTo>
                      <a:pt x="7414" y="6551"/>
                    </a:lnTo>
                    <a:lnTo>
                      <a:pt x="7414" y="863"/>
                    </a:lnTo>
                    <a:lnTo>
                      <a:pt x="7374" y="706"/>
                    </a:lnTo>
                    <a:lnTo>
                      <a:pt x="7335" y="550"/>
                    </a:lnTo>
                    <a:lnTo>
                      <a:pt x="7257" y="393"/>
                    </a:lnTo>
                    <a:lnTo>
                      <a:pt x="7139" y="275"/>
                    </a:lnTo>
                    <a:lnTo>
                      <a:pt x="7021" y="157"/>
                    </a:lnTo>
                    <a:lnTo>
                      <a:pt x="6865" y="79"/>
                    </a:lnTo>
                    <a:lnTo>
                      <a:pt x="6708"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2" name="Google Shape;5552;p39"/>
              <p:cNvSpPr/>
              <p:nvPr/>
            </p:nvSpPr>
            <p:spPr>
              <a:xfrm>
                <a:off x="5506778" y="2553625"/>
                <a:ext cx="83604" cy="84260"/>
              </a:xfrm>
              <a:custGeom>
                <a:avLst/>
                <a:gdLst/>
                <a:ahLst/>
                <a:cxnLst/>
                <a:rect l="l" t="t" r="r" b="b"/>
                <a:pathLst>
                  <a:path w="7415" h="7414" extrusionOk="0">
                    <a:moveTo>
                      <a:pt x="707" y="0"/>
                    </a:moveTo>
                    <a:lnTo>
                      <a:pt x="550" y="79"/>
                    </a:lnTo>
                    <a:lnTo>
                      <a:pt x="393" y="157"/>
                    </a:lnTo>
                    <a:lnTo>
                      <a:pt x="275" y="275"/>
                    </a:lnTo>
                    <a:lnTo>
                      <a:pt x="158" y="393"/>
                    </a:lnTo>
                    <a:lnTo>
                      <a:pt x="79" y="550"/>
                    </a:lnTo>
                    <a:lnTo>
                      <a:pt x="40" y="706"/>
                    </a:lnTo>
                    <a:lnTo>
                      <a:pt x="1" y="863"/>
                    </a:lnTo>
                    <a:lnTo>
                      <a:pt x="1" y="6551"/>
                    </a:lnTo>
                    <a:lnTo>
                      <a:pt x="40" y="6708"/>
                    </a:lnTo>
                    <a:lnTo>
                      <a:pt x="79" y="6904"/>
                    </a:lnTo>
                    <a:lnTo>
                      <a:pt x="158" y="7022"/>
                    </a:lnTo>
                    <a:lnTo>
                      <a:pt x="275" y="7178"/>
                    </a:lnTo>
                    <a:lnTo>
                      <a:pt x="393" y="7257"/>
                    </a:lnTo>
                    <a:lnTo>
                      <a:pt x="550" y="7335"/>
                    </a:lnTo>
                    <a:lnTo>
                      <a:pt x="707" y="7414"/>
                    </a:lnTo>
                    <a:lnTo>
                      <a:pt x="6748" y="7414"/>
                    </a:lnTo>
                    <a:lnTo>
                      <a:pt x="6904" y="7335"/>
                    </a:lnTo>
                    <a:lnTo>
                      <a:pt x="7061" y="7257"/>
                    </a:lnTo>
                    <a:lnTo>
                      <a:pt x="7179" y="7178"/>
                    </a:lnTo>
                    <a:lnTo>
                      <a:pt x="7297" y="7022"/>
                    </a:lnTo>
                    <a:lnTo>
                      <a:pt x="7375" y="6904"/>
                    </a:lnTo>
                    <a:lnTo>
                      <a:pt x="7414" y="6708"/>
                    </a:lnTo>
                    <a:lnTo>
                      <a:pt x="7414" y="6551"/>
                    </a:lnTo>
                    <a:lnTo>
                      <a:pt x="7414" y="863"/>
                    </a:lnTo>
                    <a:lnTo>
                      <a:pt x="7414" y="706"/>
                    </a:lnTo>
                    <a:lnTo>
                      <a:pt x="7375" y="550"/>
                    </a:lnTo>
                    <a:lnTo>
                      <a:pt x="7297" y="393"/>
                    </a:lnTo>
                    <a:lnTo>
                      <a:pt x="7179" y="275"/>
                    </a:lnTo>
                    <a:lnTo>
                      <a:pt x="7061" y="157"/>
                    </a:lnTo>
                    <a:lnTo>
                      <a:pt x="6904" y="79"/>
                    </a:lnTo>
                    <a:lnTo>
                      <a:pt x="6748"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3" name="Google Shape;5553;p39"/>
              <p:cNvSpPr/>
              <p:nvPr/>
            </p:nvSpPr>
            <p:spPr>
              <a:xfrm>
                <a:off x="5612930" y="2553625"/>
                <a:ext cx="83604" cy="84260"/>
              </a:xfrm>
              <a:custGeom>
                <a:avLst/>
                <a:gdLst/>
                <a:ahLst/>
                <a:cxnLst/>
                <a:rect l="l" t="t" r="r" b="b"/>
                <a:pathLst>
                  <a:path w="7415" h="7414" extrusionOk="0">
                    <a:moveTo>
                      <a:pt x="668" y="0"/>
                    </a:moveTo>
                    <a:lnTo>
                      <a:pt x="511" y="79"/>
                    </a:lnTo>
                    <a:lnTo>
                      <a:pt x="393" y="157"/>
                    </a:lnTo>
                    <a:lnTo>
                      <a:pt x="236" y="275"/>
                    </a:lnTo>
                    <a:lnTo>
                      <a:pt x="158" y="393"/>
                    </a:lnTo>
                    <a:lnTo>
                      <a:pt x="79" y="550"/>
                    </a:lnTo>
                    <a:lnTo>
                      <a:pt x="1" y="706"/>
                    </a:lnTo>
                    <a:lnTo>
                      <a:pt x="1" y="863"/>
                    </a:lnTo>
                    <a:lnTo>
                      <a:pt x="1" y="6551"/>
                    </a:lnTo>
                    <a:lnTo>
                      <a:pt x="1" y="6708"/>
                    </a:lnTo>
                    <a:lnTo>
                      <a:pt x="79" y="6904"/>
                    </a:lnTo>
                    <a:lnTo>
                      <a:pt x="158" y="7022"/>
                    </a:lnTo>
                    <a:lnTo>
                      <a:pt x="236" y="7178"/>
                    </a:lnTo>
                    <a:lnTo>
                      <a:pt x="393" y="7257"/>
                    </a:lnTo>
                    <a:lnTo>
                      <a:pt x="511" y="7335"/>
                    </a:lnTo>
                    <a:lnTo>
                      <a:pt x="668" y="7414"/>
                    </a:lnTo>
                    <a:lnTo>
                      <a:pt x="6708" y="7414"/>
                    </a:lnTo>
                    <a:lnTo>
                      <a:pt x="6865" y="7335"/>
                    </a:lnTo>
                    <a:lnTo>
                      <a:pt x="7022" y="7257"/>
                    </a:lnTo>
                    <a:lnTo>
                      <a:pt x="7140" y="7178"/>
                    </a:lnTo>
                    <a:lnTo>
                      <a:pt x="7257" y="7022"/>
                    </a:lnTo>
                    <a:lnTo>
                      <a:pt x="7336" y="6904"/>
                    </a:lnTo>
                    <a:lnTo>
                      <a:pt x="7375" y="6708"/>
                    </a:lnTo>
                    <a:lnTo>
                      <a:pt x="7414" y="6551"/>
                    </a:lnTo>
                    <a:lnTo>
                      <a:pt x="7414" y="863"/>
                    </a:lnTo>
                    <a:lnTo>
                      <a:pt x="7375" y="706"/>
                    </a:lnTo>
                    <a:lnTo>
                      <a:pt x="7336" y="550"/>
                    </a:lnTo>
                    <a:lnTo>
                      <a:pt x="7257" y="393"/>
                    </a:lnTo>
                    <a:lnTo>
                      <a:pt x="7140" y="275"/>
                    </a:lnTo>
                    <a:lnTo>
                      <a:pt x="7022" y="157"/>
                    </a:lnTo>
                    <a:lnTo>
                      <a:pt x="6865" y="79"/>
                    </a:lnTo>
                    <a:lnTo>
                      <a:pt x="6708" y="0"/>
                    </a:lnTo>
                    <a:close/>
                  </a:path>
                </a:pathLst>
              </a:custGeom>
              <a:solidFill>
                <a:srgbClr val="9DB7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554" name="Google Shape;5554;p39"/>
            <p:cNvSpPr/>
            <p:nvPr/>
          </p:nvSpPr>
          <p:spPr>
            <a:xfrm>
              <a:off x="5475833" y="1427321"/>
              <a:ext cx="96820" cy="36661"/>
            </a:xfrm>
            <a:custGeom>
              <a:avLst/>
              <a:gdLst/>
              <a:ahLst/>
              <a:cxnLst/>
              <a:rect l="l" t="t" r="r" b="b"/>
              <a:pathLst>
                <a:path w="6943" h="2629" extrusionOk="0">
                  <a:moveTo>
                    <a:pt x="3491" y="0"/>
                  </a:moveTo>
                  <a:lnTo>
                    <a:pt x="3060" y="40"/>
                  </a:lnTo>
                  <a:lnTo>
                    <a:pt x="2589" y="79"/>
                  </a:lnTo>
                  <a:lnTo>
                    <a:pt x="2157" y="197"/>
                  </a:lnTo>
                  <a:lnTo>
                    <a:pt x="1726" y="353"/>
                  </a:lnTo>
                  <a:lnTo>
                    <a:pt x="1334" y="550"/>
                  </a:lnTo>
                  <a:lnTo>
                    <a:pt x="902" y="785"/>
                  </a:lnTo>
                  <a:lnTo>
                    <a:pt x="549" y="1059"/>
                  </a:lnTo>
                  <a:lnTo>
                    <a:pt x="196" y="1373"/>
                  </a:lnTo>
                  <a:lnTo>
                    <a:pt x="118" y="1491"/>
                  </a:lnTo>
                  <a:lnTo>
                    <a:pt x="39" y="1609"/>
                  </a:lnTo>
                  <a:lnTo>
                    <a:pt x="0" y="1726"/>
                  </a:lnTo>
                  <a:lnTo>
                    <a:pt x="0" y="1883"/>
                  </a:lnTo>
                  <a:lnTo>
                    <a:pt x="0" y="2001"/>
                  </a:lnTo>
                  <a:lnTo>
                    <a:pt x="39" y="2119"/>
                  </a:lnTo>
                  <a:lnTo>
                    <a:pt x="79" y="2236"/>
                  </a:lnTo>
                  <a:lnTo>
                    <a:pt x="157" y="2354"/>
                  </a:lnTo>
                  <a:lnTo>
                    <a:pt x="275" y="2432"/>
                  </a:lnTo>
                  <a:lnTo>
                    <a:pt x="392" y="2511"/>
                  </a:lnTo>
                  <a:lnTo>
                    <a:pt x="510" y="2550"/>
                  </a:lnTo>
                  <a:lnTo>
                    <a:pt x="745" y="2550"/>
                  </a:lnTo>
                  <a:lnTo>
                    <a:pt x="863" y="2511"/>
                  </a:lnTo>
                  <a:lnTo>
                    <a:pt x="981" y="2472"/>
                  </a:lnTo>
                  <a:lnTo>
                    <a:pt x="1098" y="2354"/>
                  </a:lnTo>
                  <a:lnTo>
                    <a:pt x="1334" y="2119"/>
                  </a:lnTo>
                  <a:lnTo>
                    <a:pt x="1608" y="1922"/>
                  </a:lnTo>
                  <a:lnTo>
                    <a:pt x="1922" y="1765"/>
                  </a:lnTo>
                  <a:lnTo>
                    <a:pt x="2197" y="1609"/>
                  </a:lnTo>
                  <a:lnTo>
                    <a:pt x="2510" y="1491"/>
                  </a:lnTo>
                  <a:lnTo>
                    <a:pt x="2824" y="1412"/>
                  </a:lnTo>
                  <a:lnTo>
                    <a:pt x="3138" y="1373"/>
                  </a:lnTo>
                  <a:lnTo>
                    <a:pt x="3805" y="1373"/>
                  </a:lnTo>
                  <a:lnTo>
                    <a:pt x="4119" y="1452"/>
                  </a:lnTo>
                  <a:lnTo>
                    <a:pt x="4432" y="1530"/>
                  </a:lnTo>
                  <a:lnTo>
                    <a:pt x="4746" y="1648"/>
                  </a:lnTo>
                  <a:lnTo>
                    <a:pt x="5021" y="1805"/>
                  </a:lnTo>
                  <a:lnTo>
                    <a:pt x="5295" y="1962"/>
                  </a:lnTo>
                  <a:lnTo>
                    <a:pt x="5570" y="2197"/>
                  </a:lnTo>
                  <a:lnTo>
                    <a:pt x="5845" y="2432"/>
                  </a:lnTo>
                  <a:lnTo>
                    <a:pt x="5923" y="2511"/>
                  </a:lnTo>
                  <a:lnTo>
                    <a:pt x="6041" y="2589"/>
                  </a:lnTo>
                  <a:lnTo>
                    <a:pt x="6158" y="2628"/>
                  </a:lnTo>
                  <a:lnTo>
                    <a:pt x="6394" y="2628"/>
                  </a:lnTo>
                  <a:lnTo>
                    <a:pt x="6511" y="2589"/>
                  </a:lnTo>
                  <a:lnTo>
                    <a:pt x="6629" y="2550"/>
                  </a:lnTo>
                  <a:lnTo>
                    <a:pt x="6747" y="2432"/>
                  </a:lnTo>
                  <a:lnTo>
                    <a:pt x="6825" y="2354"/>
                  </a:lnTo>
                  <a:lnTo>
                    <a:pt x="6904" y="2236"/>
                  </a:lnTo>
                  <a:lnTo>
                    <a:pt x="6943" y="2079"/>
                  </a:lnTo>
                  <a:lnTo>
                    <a:pt x="6943" y="1962"/>
                  </a:lnTo>
                  <a:lnTo>
                    <a:pt x="6943" y="1844"/>
                  </a:lnTo>
                  <a:lnTo>
                    <a:pt x="6904" y="1726"/>
                  </a:lnTo>
                  <a:lnTo>
                    <a:pt x="6825" y="1609"/>
                  </a:lnTo>
                  <a:lnTo>
                    <a:pt x="6747" y="1491"/>
                  </a:lnTo>
                  <a:lnTo>
                    <a:pt x="6394" y="1138"/>
                  </a:lnTo>
                  <a:lnTo>
                    <a:pt x="6041" y="863"/>
                  </a:lnTo>
                  <a:lnTo>
                    <a:pt x="5648" y="589"/>
                  </a:lnTo>
                  <a:lnTo>
                    <a:pt x="5217" y="393"/>
                  </a:lnTo>
                  <a:lnTo>
                    <a:pt x="4825" y="236"/>
                  </a:lnTo>
                  <a:lnTo>
                    <a:pt x="4393" y="118"/>
                  </a:lnTo>
                  <a:lnTo>
                    <a:pt x="3923" y="40"/>
                  </a:lnTo>
                  <a:lnTo>
                    <a:pt x="3491" y="0"/>
                  </a:lnTo>
                  <a:close/>
                </a:path>
              </a:pathLst>
            </a:custGeom>
            <a:solidFill>
              <a:srgbClr val="CCCC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5" name="Google Shape;5555;p39"/>
            <p:cNvSpPr/>
            <p:nvPr/>
          </p:nvSpPr>
          <p:spPr>
            <a:xfrm>
              <a:off x="4935281" y="1399158"/>
              <a:ext cx="1179600" cy="11796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556" name="Google Shape;5556;p39"/>
          <p:cNvGrpSpPr/>
          <p:nvPr/>
        </p:nvGrpSpPr>
        <p:grpSpPr>
          <a:xfrm>
            <a:off x="622342" y="1175558"/>
            <a:ext cx="953291" cy="866768"/>
            <a:chOff x="4589575" y="1482550"/>
            <a:chExt cx="2792300" cy="2749900"/>
          </a:xfrm>
        </p:grpSpPr>
        <p:sp>
          <p:nvSpPr>
            <p:cNvPr id="5557" name="Google Shape;5557;p39"/>
            <p:cNvSpPr/>
            <p:nvPr/>
          </p:nvSpPr>
          <p:spPr>
            <a:xfrm>
              <a:off x="5690075" y="3609050"/>
              <a:ext cx="633675" cy="623400"/>
            </a:xfrm>
            <a:custGeom>
              <a:avLst/>
              <a:gdLst/>
              <a:ahLst/>
              <a:cxnLst/>
              <a:rect l="l" t="t" r="r" b="b"/>
              <a:pathLst>
                <a:path w="25347" h="24936" extrusionOk="0">
                  <a:moveTo>
                    <a:pt x="11785" y="0"/>
                  </a:moveTo>
                  <a:lnTo>
                    <a:pt x="11020" y="82"/>
                  </a:lnTo>
                  <a:lnTo>
                    <a:pt x="10281" y="192"/>
                  </a:lnTo>
                  <a:lnTo>
                    <a:pt x="9543" y="356"/>
                  </a:lnTo>
                  <a:lnTo>
                    <a:pt x="9051" y="492"/>
                  </a:lnTo>
                  <a:lnTo>
                    <a:pt x="8313" y="711"/>
                  </a:lnTo>
                  <a:lnTo>
                    <a:pt x="7793" y="930"/>
                  </a:lnTo>
                  <a:lnTo>
                    <a:pt x="7356" y="1121"/>
                  </a:lnTo>
                  <a:lnTo>
                    <a:pt x="6946" y="1313"/>
                  </a:lnTo>
                  <a:lnTo>
                    <a:pt x="6536" y="1531"/>
                  </a:lnTo>
                  <a:lnTo>
                    <a:pt x="6153" y="1750"/>
                  </a:lnTo>
                  <a:lnTo>
                    <a:pt x="5743" y="1996"/>
                  </a:lnTo>
                  <a:lnTo>
                    <a:pt x="5387" y="2242"/>
                  </a:lnTo>
                  <a:lnTo>
                    <a:pt x="5004" y="2516"/>
                  </a:lnTo>
                  <a:lnTo>
                    <a:pt x="4649" y="2789"/>
                  </a:lnTo>
                  <a:lnTo>
                    <a:pt x="3965" y="3391"/>
                  </a:lnTo>
                  <a:lnTo>
                    <a:pt x="3309" y="4020"/>
                  </a:lnTo>
                  <a:lnTo>
                    <a:pt x="2735" y="4703"/>
                  </a:lnTo>
                  <a:lnTo>
                    <a:pt x="2462" y="5059"/>
                  </a:lnTo>
                  <a:lnTo>
                    <a:pt x="2188" y="5441"/>
                  </a:lnTo>
                  <a:lnTo>
                    <a:pt x="1942" y="5824"/>
                  </a:lnTo>
                  <a:lnTo>
                    <a:pt x="1696" y="6207"/>
                  </a:lnTo>
                  <a:lnTo>
                    <a:pt x="1477" y="6617"/>
                  </a:lnTo>
                  <a:lnTo>
                    <a:pt x="1259" y="7027"/>
                  </a:lnTo>
                  <a:lnTo>
                    <a:pt x="1067" y="7437"/>
                  </a:lnTo>
                  <a:lnTo>
                    <a:pt x="903" y="7847"/>
                  </a:lnTo>
                  <a:lnTo>
                    <a:pt x="739" y="8285"/>
                  </a:lnTo>
                  <a:lnTo>
                    <a:pt x="575" y="8722"/>
                  </a:lnTo>
                  <a:lnTo>
                    <a:pt x="438" y="9160"/>
                  </a:lnTo>
                  <a:lnTo>
                    <a:pt x="329" y="9625"/>
                  </a:lnTo>
                  <a:lnTo>
                    <a:pt x="247" y="10089"/>
                  </a:lnTo>
                  <a:lnTo>
                    <a:pt x="165" y="10554"/>
                  </a:lnTo>
                  <a:lnTo>
                    <a:pt x="83" y="11019"/>
                  </a:lnTo>
                  <a:lnTo>
                    <a:pt x="56" y="11484"/>
                  </a:lnTo>
                  <a:lnTo>
                    <a:pt x="28" y="11976"/>
                  </a:lnTo>
                  <a:lnTo>
                    <a:pt x="1" y="12468"/>
                  </a:lnTo>
                  <a:lnTo>
                    <a:pt x="28" y="13097"/>
                  </a:lnTo>
                  <a:lnTo>
                    <a:pt x="83" y="13726"/>
                  </a:lnTo>
                  <a:lnTo>
                    <a:pt x="165" y="14355"/>
                  </a:lnTo>
                  <a:lnTo>
                    <a:pt x="274" y="14984"/>
                  </a:lnTo>
                  <a:lnTo>
                    <a:pt x="411" y="15585"/>
                  </a:lnTo>
                  <a:lnTo>
                    <a:pt x="575" y="16159"/>
                  </a:lnTo>
                  <a:lnTo>
                    <a:pt x="766" y="16761"/>
                  </a:lnTo>
                  <a:lnTo>
                    <a:pt x="985" y="17308"/>
                  </a:lnTo>
                  <a:lnTo>
                    <a:pt x="1259" y="17854"/>
                  </a:lnTo>
                  <a:lnTo>
                    <a:pt x="1532" y="18401"/>
                  </a:lnTo>
                  <a:lnTo>
                    <a:pt x="1833" y="18921"/>
                  </a:lnTo>
                  <a:lnTo>
                    <a:pt x="2161" y="19440"/>
                  </a:lnTo>
                  <a:lnTo>
                    <a:pt x="2516" y="19932"/>
                  </a:lnTo>
                  <a:lnTo>
                    <a:pt x="2872" y="20397"/>
                  </a:lnTo>
                  <a:lnTo>
                    <a:pt x="3282" y="20835"/>
                  </a:lnTo>
                  <a:lnTo>
                    <a:pt x="3692" y="21272"/>
                  </a:lnTo>
                  <a:lnTo>
                    <a:pt x="4129" y="21682"/>
                  </a:lnTo>
                  <a:lnTo>
                    <a:pt x="4594" y="22092"/>
                  </a:lnTo>
                  <a:lnTo>
                    <a:pt x="5059" y="22448"/>
                  </a:lnTo>
                  <a:lnTo>
                    <a:pt x="5551" y="22803"/>
                  </a:lnTo>
                  <a:lnTo>
                    <a:pt x="6071" y="23131"/>
                  </a:lnTo>
                  <a:lnTo>
                    <a:pt x="6590" y="23432"/>
                  </a:lnTo>
                  <a:lnTo>
                    <a:pt x="7137" y="23706"/>
                  </a:lnTo>
                  <a:lnTo>
                    <a:pt x="7684" y="23952"/>
                  </a:lnTo>
                  <a:lnTo>
                    <a:pt x="8258" y="24170"/>
                  </a:lnTo>
                  <a:lnTo>
                    <a:pt x="8832" y="24362"/>
                  </a:lnTo>
                  <a:lnTo>
                    <a:pt x="9434" y="24526"/>
                  </a:lnTo>
                  <a:lnTo>
                    <a:pt x="10035" y="24690"/>
                  </a:lnTo>
                  <a:lnTo>
                    <a:pt x="10664" y="24799"/>
                  </a:lnTo>
                  <a:lnTo>
                    <a:pt x="11293" y="24854"/>
                  </a:lnTo>
                  <a:lnTo>
                    <a:pt x="11922" y="24909"/>
                  </a:lnTo>
                  <a:lnTo>
                    <a:pt x="12578" y="24936"/>
                  </a:lnTo>
                  <a:lnTo>
                    <a:pt x="13207" y="24909"/>
                  </a:lnTo>
                  <a:lnTo>
                    <a:pt x="13836" y="24881"/>
                  </a:lnTo>
                  <a:lnTo>
                    <a:pt x="14465" y="24799"/>
                  </a:lnTo>
                  <a:lnTo>
                    <a:pt x="15066" y="24690"/>
                  </a:lnTo>
                  <a:lnTo>
                    <a:pt x="15695" y="24553"/>
                  </a:lnTo>
                  <a:lnTo>
                    <a:pt x="16269" y="24389"/>
                  </a:lnTo>
                  <a:lnTo>
                    <a:pt x="16871" y="24198"/>
                  </a:lnTo>
                  <a:lnTo>
                    <a:pt x="17418" y="23979"/>
                  </a:lnTo>
                  <a:lnTo>
                    <a:pt x="17992" y="23733"/>
                  </a:lnTo>
                  <a:lnTo>
                    <a:pt x="18539" y="23460"/>
                  </a:lnTo>
                  <a:lnTo>
                    <a:pt x="19058" y="23186"/>
                  </a:lnTo>
                  <a:lnTo>
                    <a:pt x="19578" y="22858"/>
                  </a:lnTo>
                  <a:lnTo>
                    <a:pt x="20070" y="22530"/>
                  </a:lnTo>
                  <a:lnTo>
                    <a:pt x="20535" y="22174"/>
                  </a:lnTo>
                  <a:lnTo>
                    <a:pt x="20999" y="21792"/>
                  </a:lnTo>
                  <a:lnTo>
                    <a:pt x="21464" y="21382"/>
                  </a:lnTo>
                  <a:lnTo>
                    <a:pt x="21874" y="20971"/>
                  </a:lnTo>
                  <a:lnTo>
                    <a:pt x="22284" y="20507"/>
                  </a:lnTo>
                  <a:lnTo>
                    <a:pt x="22667" y="20069"/>
                  </a:lnTo>
                  <a:lnTo>
                    <a:pt x="23023" y="19577"/>
                  </a:lnTo>
                  <a:lnTo>
                    <a:pt x="23351" y="19085"/>
                  </a:lnTo>
                  <a:lnTo>
                    <a:pt x="23679" y="18593"/>
                  </a:lnTo>
                  <a:lnTo>
                    <a:pt x="23952" y="18046"/>
                  </a:lnTo>
                  <a:lnTo>
                    <a:pt x="24226" y="17526"/>
                  </a:lnTo>
                  <a:lnTo>
                    <a:pt x="24472" y="16952"/>
                  </a:lnTo>
                  <a:lnTo>
                    <a:pt x="24691" y="16405"/>
                  </a:lnTo>
                  <a:lnTo>
                    <a:pt x="24855" y="15831"/>
                  </a:lnTo>
                  <a:lnTo>
                    <a:pt x="25019" y="15230"/>
                  </a:lnTo>
                  <a:lnTo>
                    <a:pt x="25128" y="14628"/>
                  </a:lnTo>
                  <a:lnTo>
                    <a:pt x="25237" y="14027"/>
                  </a:lnTo>
                  <a:lnTo>
                    <a:pt x="25292" y="13398"/>
                  </a:lnTo>
                  <a:lnTo>
                    <a:pt x="25319" y="12769"/>
                  </a:lnTo>
                  <a:lnTo>
                    <a:pt x="25347" y="12468"/>
                  </a:lnTo>
                  <a:lnTo>
                    <a:pt x="25347" y="12331"/>
                  </a:lnTo>
                  <a:lnTo>
                    <a:pt x="25319" y="11785"/>
                  </a:lnTo>
                  <a:lnTo>
                    <a:pt x="25265" y="11265"/>
                  </a:lnTo>
                  <a:lnTo>
                    <a:pt x="25210" y="10718"/>
                  </a:lnTo>
                  <a:lnTo>
                    <a:pt x="25128" y="10199"/>
                  </a:lnTo>
                  <a:lnTo>
                    <a:pt x="25019" y="9734"/>
                  </a:lnTo>
                  <a:lnTo>
                    <a:pt x="24909" y="9269"/>
                  </a:lnTo>
                  <a:lnTo>
                    <a:pt x="24773" y="8832"/>
                  </a:lnTo>
                  <a:lnTo>
                    <a:pt x="24636" y="8367"/>
                  </a:lnTo>
                  <a:lnTo>
                    <a:pt x="24444" y="7929"/>
                  </a:lnTo>
                  <a:lnTo>
                    <a:pt x="24280" y="7492"/>
                  </a:lnTo>
                  <a:lnTo>
                    <a:pt x="24062" y="7082"/>
                  </a:lnTo>
                  <a:lnTo>
                    <a:pt x="23843" y="6672"/>
                  </a:lnTo>
                  <a:lnTo>
                    <a:pt x="23597" y="6234"/>
                  </a:lnTo>
                  <a:lnTo>
                    <a:pt x="23351" y="5797"/>
                  </a:lnTo>
                  <a:lnTo>
                    <a:pt x="23050" y="5387"/>
                  </a:lnTo>
                  <a:lnTo>
                    <a:pt x="22749" y="4977"/>
                  </a:lnTo>
                  <a:lnTo>
                    <a:pt x="22449" y="4594"/>
                  </a:lnTo>
                  <a:lnTo>
                    <a:pt x="22120" y="4211"/>
                  </a:lnTo>
                  <a:lnTo>
                    <a:pt x="21765" y="3855"/>
                  </a:lnTo>
                  <a:lnTo>
                    <a:pt x="21410" y="3500"/>
                  </a:lnTo>
                  <a:lnTo>
                    <a:pt x="21054" y="3172"/>
                  </a:lnTo>
                  <a:lnTo>
                    <a:pt x="20644" y="2844"/>
                  </a:lnTo>
                  <a:lnTo>
                    <a:pt x="20261" y="2543"/>
                  </a:lnTo>
                  <a:lnTo>
                    <a:pt x="19851" y="2242"/>
                  </a:lnTo>
                  <a:lnTo>
                    <a:pt x="19414" y="1969"/>
                  </a:lnTo>
                  <a:lnTo>
                    <a:pt x="19003" y="1695"/>
                  </a:lnTo>
                  <a:lnTo>
                    <a:pt x="18539" y="1477"/>
                  </a:lnTo>
                  <a:lnTo>
                    <a:pt x="18101" y="1231"/>
                  </a:lnTo>
                  <a:lnTo>
                    <a:pt x="17554" y="1012"/>
                  </a:lnTo>
                  <a:lnTo>
                    <a:pt x="17254" y="875"/>
                  </a:lnTo>
                  <a:lnTo>
                    <a:pt x="16433" y="574"/>
                  </a:lnTo>
                  <a:lnTo>
                    <a:pt x="15613" y="356"/>
                  </a:lnTo>
                  <a:lnTo>
                    <a:pt x="14875" y="192"/>
                  </a:lnTo>
                  <a:lnTo>
                    <a:pt x="14109" y="82"/>
                  </a:lnTo>
                  <a:lnTo>
                    <a:pt x="13344" y="0"/>
                  </a:lnTo>
                  <a:close/>
                </a:path>
              </a:pathLst>
            </a:custGeom>
            <a:solidFill>
              <a:srgbClr val="AA241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8" name="Google Shape;5558;p39"/>
            <p:cNvSpPr/>
            <p:nvPr/>
          </p:nvSpPr>
          <p:spPr>
            <a:xfrm>
              <a:off x="5690075" y="3609050"/>
              <a:ext cx="633675" cy="623400"/>
            </a:xfrm>
            <a:custGeom>
              <a:avLst/>
              <a:gdLst/>
              <a:ahLst/>
              <a:cxnLst/>
              <a:rect l="l" t="t" r="r" b="b"/>
              <a:pathLst>
                <a:path w="25347" h="24936" fill="none" extrusionOk="0">
                  <a:moveTo>
                    <a:pt x="25347" y="12468"/>
                  </a:moveTo>
                  <a:lnTo>
                    <a:pt x="25347" y="12468"/>
                  </a:lnTo>
                  <a:lnTo>
                    <a:pt x="25319" y="12769"/>
                  </a:lnTo>
                  <a:lnTo>
                    <a:pt x="25319" y="12769"/>
                  </a:lnTo>
                  <a:lnTo>
                    <a:pt x="25292" y="13398"/>
                  </a:lnTo>
                  <a:lnTo>
                    <a:pt x="25237" y="14027"/>
                  </a:lnTo>
                  <a:lnTo>
                    <a:pt x="25128" y="14628"/>
                  </a:lnTo>
                  <a:lnTo>
                    <a:pt x="25019" y="15230"/>
                  </a:lnTo>
                  <a:lnTo>
                    <a:pt x="24855" y="15831"/>
                  </a:lnTo>
                  <a:lnTo>
                    <a:pt x="24691" y="16405"/>
                  </a:lnTo>
                  <a:lnTo>
                    <a:pt x="24472" y="16952"/>
                  </a:lnTo>
                  <a:lnTo>
                    <a:pt x="24226" y="17526"/>
                  </a:lnTo>
                  <a:lnTo>
                    <a:pt x="23952" y="18046"/>
                  </a:lnTo>
                  <a:lnTo>
                    <a:pt x="23679" y="18593"/>
                  </a:lnTo>
                  <a:lnTo>
                    <a:pt x="23351" y="19085"/>
                  </a:lnTo>
                  <a:lnTo>
                    <a:pt x="23023" y="19577"/>
                  </a:lnTo>
                  <a:lnTo>
                    <a:pt x="22667" y="20069"/>
                  </a:lnTo>
                  <a:lnTo>
                    <a:pt x="22284" y="20507"/>
                  </a:lnTo>
                  <a:lnTo>
                    <a:pt x="21874" y="20971"/>
                  </a:lnTo>
                  <a:lnTo>
                    <a:pt x="21464" y="21382"/>
                  </a:lnTo>
                  <a:lnTo>
                    <a:pt x="20999" y="21792"/>
                  </a:lnTo>
                  <a:lnTo>
                    <a:pt x="20535" y="22174"/>
                  </a:lnTo>
                  <a:lnTo>
                    <a:pt x="20070" y="22530"/>
                  </a:lnTo>
                  <a:lnTo>
                    <a:pt x="19578" y="22858"/>
                  </a:lnTo>
                  <a:lnTo>
                    <a:pt x="19058" y="23186"/>
                  </a:lnTo>
                  <a:lnTo>
                    <a:pt x="18539" y="23460"/>
                  </a:lnTo>
                  <a:lnTo>
                    <a:pt x="17992" y="23733"/>
                  </a:lnTo>
                  <a:lnTo>
                    <a:pt x="17418" y="23979"/>
                  </a:lnTo>
                  <a:lnTo>
                    <a:pt x="16871" y="24198"/>
                  </a:lnTo>
                  <a:lnTo>
                    <a:pt x="16269" y="24389"/>
                  </a:lnTo>
                  <a:lnTo>
                    <a:pt x="15695" y="24553"/>
                  </a:lnTo>
                  <a:lnTo>
                    <a:pt x="15066" y="24690"/>
                  </a:lnTo>
                  <a:lnTo>
                    <a:pt x="14465" y="24799"/>
                  </a:lnTo>
                  <a:lnTo>
                    <a:pt x="13836" y="24881"/>
                  </a:lnTo>
                  <a:lnTo>
                    <a:pt x="13207" y="24909"/>
                  </a:lnTo>
                  <a:lnTo>
                    <a:pt x="12578" y="24936"/>
                  </a:lnTo>
                  <a:lnTo>
                    <a:pt x="12578" y="24936"/>
                  </a:lnTo>
                  <a:lnTo>
                    <a:pt x="11922" y="24909"/>
                  </a:lnTo>
                  <a:lnTo>
                    <a:pt x="11293" y="24854"/>
                  </a:lnTo>
                  <a:lnTo>
                    <a:pt x="10664" y="24799"/>
                  </a:lnTo>
                  <a:lnTo>
                    <a:pt x="10035" y="24690"/>
                  </a:lnTo>
                  <a:lnTo>
                    <a:pt x="9434" y="24526"/>
                  </a:lnTo>
                  <a:lnTo>
                    <a:pt x="8832" y="24362"/>
                  </a:lnTo>
                  <a:lnTo>
                    <a:pt x="8258" y="24170"/>
                  </a:lnTo>
                  <a:lnTo>
                    <a:pt x="7684" y="23952"/>
                  </a:lnTo>
                  <a:lnTo>
                    <a:pt x="7137" y="23706"/>
                  </a:lnTo>
                  <a:lnTo>
                    <a:pt x="6590" y="23432"/>
                  </a:lnTo>
                  <a:lnTo>
                    <a:pt x="6071" y="23131"/>
                  </a:lnTo>
                  <a:lnTo>
                    <a:pt x="5551" y="22803"/>
                  </a:lnTo>
                  <a:lnTo>
                    <a:pt x="5059" y="22448"/>
                  </a:lnTo>
                  <a:lnTo>
                    <a:pt x="4594" y="22092"/>
                  </a:lnTo>
                  <a:lnTo>
                    <a:pt x="4129" y="21682"/>
                  </a:lnTo>
                  <a:lnTo>
                    <a:pt x="3692" y="21272"/>
                  </a:lnTo>
                  <a:lnTo>
                    <a:pt x="3282" y="20835"/>
                  </a:lnTo>
                  <a:lnTo>
                    <a:pt x="2872" y="20397"/>
                  </a:lnTo>
                  <a:lnTo>
                    <a:pt x="2516" y="19932"/>
                  </a:lnTo>
                  <a:lnTo>
                    <a:pt x="2161" y="19440"/>
                  </a:lnTo>
                  <a:lnTo>
                    <a:pt x="1833" y="18921"/>
                  </a:lnTo>
                  <a:lnTo>
                    <a:pt x="1532" y="18401"/>
                  </a:lnTo>
                  <a:lnTo>
                    <a:pt x="1259" y="17854"/>
                  </a:lnTo>
                  <a:lnTo>
                    <a:pt x="985" y="17308"/>
                  </a:lnTo>
                  <a:lnTo>
                    <a:pt x="766" y="16761"/>
                  </a:lnTo>
                  <a:lnTo>
                    <a:pt x="575" y="16159"/>
                  </a:lnTo>
                  <a:lnTo>
                    <a:pt x="411" y="15585"/>
                  </a:lnTo>
                  <a:lnTo>
                    <a:pt x="274" y="14984"/>
                  </a:lnTo>
                  <a:lnTo>
                    <a:pt x="165" y="14355"/>
                  </a:lnTo>
                  <a:lnTo>
                    <a:pt x="83" y="13726"/>
                  </a:lnTo>
                  <a:lnTo>
                    <a:pt x="28" y="13097"/>
                  </a:lnTo>
                  <a:lnTo>
                    <a:pt x="1" y="12468"/>
                  </a:lnTo>
                  <a:lnTo>
                    <a:pt x="1" y="12468"/>
                  </a:lnTo>
                  <a:lnTo>
                    <a:pt x="28" y="11976"/>
                  </a:lnTo>
                  <a:lnTo>
                    <a:pt x="56" y="11484"/>
                  </a:lnTo>
                  <a:lnTo>
                    <a:pt x="83" y="11019"/>
                  </a:lnTo>
                  <a:lnTo>
                    <a:pt x="165" y="10554"/>
                  </a:lnTo>
                  <a:lnTo>
                    <a:pt x="247" y="10089"/>
                  </a:lnTo>
                  <a:lnTo>
                    <a:pt x="329" y="9625"/>
                  </a:lnTo>
                  <a:lnTo>
                    <a:pt x="438" y="9160"/>
                  </a:lnTo>
                  <a:lnTo>
                    <a:pt x="575" y="8722"/>
                  </a:lnTo>
                  <a:lnTo>
                    <a:pt x="739" y="8285"/>
                  </a:lnTo>
                  <a:lnTo>
                    <a:pt x="903" y="7847"/>
                  </a:lnTo>
                  <a:lnTo>
                    <a:pt x="1067" y="7437"/>
                  </a:lnTo>
                  <a:lnTo>
                    <a:pt x="1259" y="7027"/>
                  </a:lnTo>
                  <a:lnTo>
                    <a:pt x="1477" y="6617"/>
                  </a:lnTo>
                  <a:lnTo>
                    <a:pt x="1696" y="6207"/>
                  </a:lnTo>
                  <a:lnTo>
                    <a:pt x="1942" y="5824"/>
                  </a:lnTo>
                  <a:lnTo>
                    <a:pt x="2188" y="5441"/>
                  </a:lnTo>
                  <a:lnTo>
                    <a:pt x="2462" y="5059"/>
                  </a:lnTo>
                  <a:lnTo>
                    <a:pt x="2735" y="4703"/>
                  </a:lnTo>
                  <a:lnTo>
                    <a:pt x="3309" y="4020"/>
                  </a:lnTo>
                  <a:lnTo>
                    <a:pt x="3965" y="3391"/>
                  </a:lnTo>
                  <a:lnTo>
                    <a:pt x="4649" y="2789"/>
                  </a:lnTo>
                  <a:lnTo>
                    <a:pt x="5004" y="2516"/>
                  </a:lnTo>
                  <a:lnTo>
                    <a:pt x="5387" y="2242"/>
                  </a:lnTo>
                  <a:lnTo>
                    <a:pt x="5743" y="1996"/>
                  </a:lnTo>
                  <a:lnTo>
                    <a:pt x="6153" y="1750"/>
                  </a:lnTo>
                  <a:lnTo>
                    <a:pt x="6536" y="1531"/>
                  </a:lnTo>
                  <a:lnTo>
                    <a:pt x="6946" y="1313"/>
                  </a:lnTo>
                  <a:lnTo>
                    <a:pt x="7356" y="1121"/>
                  </a:lnTo>
                  <a:lnTo>
                    <a:pt x="7793" y="930"/>
                  </a:lnTo>
                  <a:lnTo>
                    <a:pt x="7793" y="930"/>
                  </a:lnTo>
                  <a:lnTo>
                    <a:pt x="8313" y="711"/>
                  </a:lnTo>
                  <a:lnTo>
                    <a:pt x="8313" y="711"/>
                  </a:lnTo>
                  <a:lnTo>
                    <a:pt x="9051" y="492"/>
                  </a:lnTo>
                  <a:lnTo>
                    <a:pt x="9051" y="492"/>
                  </a:lnTo>
                  <a:lnTo>
                    <a:pt x="9543" y="356"/>
                  </a:lnTo>
                  <a:lnTo>
                    <a:pt x="9543" y="356"/>
                  </a:lnTo>
                  <a:lnTo>
                    <a:pt x="10281" y="192"/>
                  </a:lnTo>
                  <a:lnTo>
                    <a:pt x="11020" y="82"/>
                  </a:lnTo>
                  <a:lnTo>
                    <a:pt x="11785" y="0"/>
                  </a:lnTo>
                  <a:lnTo>
                    <a:pt x="12578" y="0"/>
                  </a:lnTo>
                  <a:lnTo>
                    <a:pt x="12578" y="0"/>
                  </a:lnTo>
                  <a:lnTo>
                    <a:pt x="13344" y="0"/>
                  </a:lnTo>
                  <a:lnTo>
                    <a:pt x="14109" y="82"/>
                  </a:lnTo>
                  <a:lnTo>
                    <a:pt x="14875" y="192"/>
                  </a:lnTo>
                  <a:lnTo>
                    <a:pt x="15613" y="356"/>
                  </a:lnTo>
                  <a:lnTo>
                    <a:pt x="15613" y="356"/>
                  </a:lnTo>
                  <a:lnTo>
                    <a:pt x="16433" y="574"/>
                  </a:lnTo>
                  <a:lnTo>
                    <a:pt x="17254" y="875"/>
                  </a:lnTo>
                  <a:lnTo>
                    <a:pt x="17254" y="875"/>
                  </a:lnTo>
                  <a:lnTo>
                    <a:pt x="17554" y="1012"/>
                  </a:lnTo>
                  <a:lnTo>
                    <a:pt x="17554" y="1012"/>
                  </a:lnTo>
                  <a:lnTo>
                    <a:pt x="18101" y="1231"/>
                  </a:lnTo>
                  <a:lnTo>
                    <a:pt x="18101" y="1231"/>
                  </a:lnTo>
                  <a:lnTo>
                    <a:pt x="18539" y="1477"/>
                  </a:lnTo>
                  <a:lnTo>
                    <a:pt x="19003" y="1695"/>
                  </a:lnTo>
                  <a:lnTo>
                    <a:pt x="19414" y="1969"/>
                  </a:lnTo>
                  <a:lnTo>
                    <a:pt x="19851" y="2242"/>
                  </a:lnTo>
                  <a:lnTo>
                    <a:pt x="20261" y="2543"/>
                  </a:lnTo>
                  <a:lnTo>
                    <a:pt x="20644" y="2844"/>
                  </a:lnTo>
                  <a:lnTo>
                    <a:pt x="21054" y="3172"/>
                  </a:lnTo>
                  <a:lnTo>
                    <a:pt x="21410" y="3500"/>
                  </a:lnTo>
                  <a:lnTo>
                    <a:pt x="21765" y="3855"/>
                  </a:lnTo>
                  <a:lnTo>
                    <a:pt x="22120" y="4211"/>
                  </a:lnTo>
                  <a:lnTo>
                    <a:pt x="22449" y="4594"/>
                  </a:lnTo>
                  <a:lnTo>
                    <a:pt x="22749" y="4977"/>
                  </a:lnTo>
                  <a:lnTo>
                    <a:pt x="23050" y="5387"/>
                  </a:lnTo>
                  <a:lnTo>
                    <a:pt x="23351" y="5797"/>
                  </a:lnTo>
                  <a:lnTo>
                    <a:pt x="23597" y="6234"/>
                  </a:lnTo>
                  <a:lnTo>
                    <a:pt x="23843" y="6672"/>
                  </a:lnTo>
                  <a:lnTo>
                    <a:pt x="23843" y="6672"/>
                  </a:lnTo>
                  <a:lnTo>
                    <a:pt x="24062" y="7082"/>
                  </a:lnTo>
                  <a:lnTo>
                    <a:pt x="24280" y="7492"/>
                  </a:lnTo>
                  <a:lnTo>
                    <a:pt x="24444" y="7929"/>
                  </a:lnTo>
                  <a:lnTo>
                    <a:pt x="24636" y="8367"/>
                  </a:lnTo>
                  <a:lnTo>
                    <a:pt x="24773" y="8832"/>
                  </a:lnTo>
                  <a:lnTo>
                    <a:pt x="24909" y="9269"/>
                  </a:lnTo>
                  <a:lnTo>
                    <a:pt x="25019" y="9734"/>
                  </a:lnTo>
                  <a:lnTo>
                    <a:pt x="25128" y="10199"/>
                  </a:lnTo>
                  <a:lnTo>
                    <a:pt x="25128" y="10199"/>
                  </a:lnTo>
                  <a:lnTo>
                    <a:pt x="25210" y="10718"/>
                  </a:lnTo>
                  <a:lnTo>
                    <a:pt x="25265" y="11265"/>
                  </a:lnTo>
                  <a:lnTo>
                    <a:pt x="25319" y="11785"/>
                  </a:lnTo>
                  <a:lnTo>
                    <a:pt x="25347" y="12331"/>
                  </a:lnTo>
                  <a:lnTo>
                    <a:pt x="25347" y="12331"/>
                  </a:lnTo>
                  <a:lnTo>
                    <a:pt x="25347" y="1246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9" name="Google Shape;5559;p39"/>
            <p:cNvSpPr/>
            <p:nvPr/>
          </p:nvSpPr>
          <p:spPr>
            <a:xfrm>
              <a:off x="5717425" y="3618625"/>
              <a:ext cx="607025" cy="604275"/>
            </a:xfrm>
            <a:custGeom>
              <a:avLst/>
              <a:gdLst/>
              <a:ahLst/>
              <a:cxnLst/>
              <a:rect l="l" t="t" r="r" b="b"/>
              <a:pathLst>
                <a:path w="24281" h="24171" extrusionOk="0">
                  <a:moveTo>
                    <a:pt x="11293" y="0"/>
                  </a:moveTo>
                  <a:lnTo>
                    <a:pt x="10554" y="82"/>
                  </a:lnTo>
                  <a:lnTo>
                    <a:pt x="9844" y="191"/>
                  </a:lnTo>
                  <a:lnTo>
                    <a:pt x="9133" y="356"/>
                  </a:lnTo>
                  <a:lnTo>
                    <a:pt x="8668" y="465"/>
                  </a:lnTo>
                  <a:lnTo>
                    <a:pt x="7957" y="711"/>
                  </a:lnTo>
                  <a:lnTo>
                    <a:pt x="7465" y="902"/>
                  </a:lnTo>
                  <a:lnTo>
                    <a:pt x="7055" y="1066"/>
                  </a:lnTo>
                  <a:lnTo>
                    <a:pt x="6645" y="1258"/>
                  </a:lnTo>
                  <a:lnTo>
                    <a:pt x="5879" y="1695"/>
                  </a:lnTo>
                  <a:lnTo>
                    <a:pt x="5141" y="2160"/>
                  </a:lnTo>
                  <a:lnTo>
                    <a:pt x="4430" y="2707"/>
                  </a:lnTo>
                  <a:lnTo>
                    <a:pt x="3774" y="3281"/>
                  </a:lnTo>
                  <a:lnTo>
                    <a:pt x="3172" y="3910"/>
                  </a:lnTo>
                  <a:lnTo>
                    <a:pt x="2598" y="4566"/>
                  </a:lnTo>
                  <a:lnTo>
                    <a:pt x="2079" y="5277"/>
                  </a:lnTo>
                  <a:lnTo>
                    <a:pt x="1614" y="6015"/>
                  </a:lnTo>
                  <a:lnTo>
                    <a:pt x="1204" y="6808"/>
                  </a:lnTo>
                  <a:lnTo>
                    <a:pt x="1012" y="7191"/>
                  </a:lnTo>
                  <a:lnTo>
                    <a:pt x="848" y="7601"/>
                  </a:lnTo>
                  <a:lnTo>
                    <a:pt x="684" y="8039"/>
                  </a:lnTo>
                  <a:lnTo>
                    <a:pt x="547" y="8449"/>
                  </a:lnTo>
                  <a:lnTo>
                    <a:pt x="411" y="8886"/>
                  </a:lnTo>
                  <a:lnTo>
                    <a:pt x="301" y="9324"/>
                  </a:lnTo>
                  <a:lnTo>
                    <a:pt x="219" y="9761"/>
                  </a:lnTo>
                  <a:lnTo>
                    <a:pt x="137" y="10226"/>
                  </a:lnTo>
                  <a:lnTo>
                    <a:pt x="83" y="10691"/>
                  </a:lnTo>
                  <a:lnTo>
                    <a:pt x="28" y="11128"/>
                  </a:lnTo>
                  <a:lnTo>
                    <a:pt x="1" y="11620"/>
                  </a:lnTo>
                  <a:lnTo>
                    <a:pt x="1" y="12085"/>
                  </a:lnTo>
                  <a:lnTo>
                    <a:pt x="1" y="12687"/>
                  </a:lnTo>
                  <a:lnTo>
                    <a:pt x="55" y="13316"/>
                  </a:lnTo>
                  <a:lnTo>
                    <a:pt x="137" y="13917"/>
                  </a:lnTo>
                  <a:lnTo>
                    <a:pt x="247" y="14519"/>
                  </a:lnTo>
                  <a:lnTo>
                    <a:pt x="383" y="15093"/>
                  </a:lnTo>
                  <a:lnTo>
                    <a:pt x="547" y="15667"/>
                  </a:lnTo>
                  <a:lnTo>
                    <a:pt x="739" y="16241"/>
                  </a:lnTo>
                  <a:lnTo>
                    <a:pt x="930" y="16788"/>
                  </a:lnTo>
                  <a:lnTo>
                    <a:pt x="1176" y="17307"/>
                  </a:lnTo>
                  <a:lnTo>
                    <a:pt x="1450" y="17854"/>
                  </a:lnTo>
                  <a:lnTo>
                    <a:pt x="1750" y="18346"/>
                  </a:lnTo>
                  <a:lnTo>
                    <a:pt x="2051" y="18839"/>
                  </a:lnTo>
                  <a:lnTo>
                    <a:pt x="2379" y="19303"/>
                  </a:lnTo>
                  <a:lnTo>
                    <a:pt x="2735" y="19768"/>
                  </a:lnTo>
                  <a:lnTo>
                    <a:pt x="3118" y="20206"/>
                  </a:lnTo>
                  <a:lnTo>
                    <a:pt x="3528" y="20616"/>
                  </a:lnTo>
                  <a:lnTo>
                    <a:pt x="3938" y="21026"/>
                  </a:lnTo>
                  <a:lnTo>
                    <a:pt x="4375" y="21409"/>
                  </a:lnTo>
                  <a:lnTo>
                    <a:pt x="4840" y="21764"/>
                  </a:lnTo>
                  <a:lnTo>
                    <a:pt x="5305" y="22092"/>
                  </a:lnTo>
                  <a:lnTo>
                    <a:pt x="5797" y="22420"/>
                  </a:lnTo>
                  <a:lnTo>
                    <a:pt x="6289" y="22721"/>
                  </a:lnTo>
                  <a:lnTo>
                    <a:pt x="6809" y="22967"/>
                  </a:lnTo>
                  <a:lnTo>
                    <a:pt x="7355" y="23213"/>
                  </a:lnTo>
                  <a:lnTo>
                    <a:pt x="7902" y="23432"/>
                  </a:lnTo>
                  <a:lnTo>
                    <a:pt x="8449" y="23623"/>
                  </a:lnTo>
                  <a:lnTo>
                    <a:pt x="9023" y="23787"/>
                  </a:lnTo>
                  <a:lnTo>
                    <a:pt x="9625" y="23924"/>
                  </a:lnTo>
                  <a:lnTo>
                    <a:pt x="10199" y="24034"/>
                  </a:lnTo>
                  <a:lnTo>
                    <a:pt x="10801" y="24116"/>
                  </a:lnTo>
                  <a:lnTo>
                    <a:pt x="11429" y="24143"/>
                  </a:lnTo>
                  <a:lnTo>
                    <a:pt x="12031" y="24170"/>
                  </a:lnTo>
                  <a:lnTo>
                    <a:pt x="12660" y="24143"/>
                  </a:lnTo>
                  <a:lnTo>
                    <a:pt x="13261" y="24116"/>
                  </a:lnTo>
                  <a:lnTo>
                    <a:pt x="13863" y="24034"/>
                  </a:lnTo>
                  <a:lnTo>
                    <a:pt x="14437" y="23924"/>
                  </a:lnTo>
                  <a:lnTo>
                    <a:pt x="15011" y="23787"/>
                  </a:lnTo>
                  <a:lnTo>
                    <a:pt x="15585" y="23651"/>
                  </a:lnTo>
                  <a:lnTo>
                    <a:pt x="16132" y="23459"/>
                  </a:lnTo>
                  <a:lnTo>
                    <a:pt x="16679" y="23241"/>
                  </a:lnTo>
                  <a:lnTo>
                    <a:pt x="17226" y="23022"/>
                  </a:lnTo>
                  <a:lnTo>
                    <a:pt x="17745" y="22748"/>
                  </a:lnTo>
                  <a:lnTo>
                    <a:pt x="18265" y="22475"/>
                  </a:lnTo>
                  <a:lnTo>
                    <a:pt x="18757" y="22174"/>
                  </a:lnTo>
                  <a:lnTo>
                    <a:pt x="19222" y="21846"/>
                  </a:lnTo>
                  <a:lnTo>
                    <a:pt x="19687" y="21491"/>
                  </a:lnTo>
                  <a:lnTo>
                    <a:pt x="20124" y="21108"/>
                  </a:lnTo>
                  <a:lnTo>
                    <a:pt x="20562" y="20725"/>
                  </a:lnTo>
                  <a:lnTo>
                    <a:pt x="20944" y="20315"/>
                  </a:lnTo>
                  <a:lnTo>
                    <a:pt x="21355" y="19878"/>
                  </a:lnTo>
                  <a:lnTo>
                    <a:pt x="21710" y="19440"/>
                  </a:lnTo>
                  <a:lnTo>
                    <a:pt x="22065" y="18975"/>
                  </a:lnTo>
                  <a:lnTo>
                    <a:pt x="22366" y="18510"/>
                  </a:lnTo>
                  <a:lnTo>
                    <a:pt x="22667" y="18018"/>
                  </a:lnTo>
                  <a:lnTo>
                    <a:pt x="22968" y="17499"/>
                  </a:lnTo>
                  <a:lnTo>
                    <a:pt x="23214" y="16979"/>
                  </a:lnTo>
                  <a:lnTo>
                    <a:pt x="23433" y="16432"/>
                  </a:lnTo>
                  <a:lnTo>
                    <a:pt x="23651" y="15886"/>
                  </a:lnTo>
                  <a:lnTo>
                    <a:pt x="23815" y="15339"/>
                  </a:lnTo>
                  <a:lnTo>
                    <a:pt x="23952" y="14765"/>
                  </a:lnTo>
                  <a:lnTo>
                    <a:pt x="24089" y="14190"/>
                  </a:lnTo>
                  <a:lnTo>
                    <a:pt x="24171" y="13589"/>
                  </a:lnTo>
                  <a:lnTo>
                    <a:pt x="24225" y="12987"/>
                  </a:lnTo>
                  <a:lnTo>
                    <a:pt x="24280" y="12386"/>
                  </a:lnTo>
                  <a:lnTo>
                    <a:pt x="24280" y="12085"/>
                  </a:lnTo>
                  <a:lnTo>
                    <a:pt x="24280" y="11948"/>
                  </a:lnTo>
                  <a:lnTo>
                    <a:pt x="24253" y="11429"/>
                  </a:lnTo>
                  <a:lnTo>
                    <a:pt x="24225" y="10909"/>
                  </a:lnTo>
                  <a:lnTo>
                    <a:pt x="24143" y="10390"/>
                  </a:lnTo>
                  <a:lnTo>
                    <a:pt x="24061" y="9898"/>
                  </a:lnTo>
                  <a:lnTo>
                    <a:pt x="23979" y="9433"/>
                  </a:lnTo>
                  <a:lnTo>
                    <a:pt x="23870" y="8996"/>
                  </a:lnTo>
                  <a:lnTo>
                    <a:pt x="23733" y="8558"/>
                  </a:lnTo>
                  <a:lnTo>
                    <a:pt x="23597" y="8121"/>
                  </a:lnTo>
                  <a:lnTo>
                    <a:pt x="23433" y="7683"/>
                  </a:lnTo>
                  <a:lnTo>
                    <a:pt x="23241" y="7273"/>
                  </a:lnTo>
                  <a:lnTo>
                    <a:pt x="23050" y="6863"/>
                  </a:lnTo>
                  <a:lnTo>
                    <a:pt x="22858" y="6453"/>
                  </a:lnTo>
                  <a:lnTo>
                    <a:pt x="22612" y="6043"/>
                  </a:lnTo>
                  <a:lnTo>
                    <a:pt x="22366" y="5632"/>
                  </a:lnTo>
                  <a:lnTo>
                    <a:pt x="22093" y="5222"/>
                  </a:lnTo>
                  <a:lnTo>
                    <a:pt x="21792" y="4840"/>
                  </a:lnTo>
                  <a:lnTo>
                    <a:pt x="21491" y="4457"/>
                  </a:lnTo>
                  <a:lnTo>
                    <a:pt x="21190" y="4101"/>
                  </a:lnTo>
                  <a:lnTo>
                    <a:pt x="20862" y="3746"/>
                  </a:lnTo>
                  <a:lnTo>
                    <a:pt x="20507" y="3390"/>
                  </a:lnTo>
                  <a:lnTo>
                    <a:pt x="20151" y="3062"/>
                  </a:lnTo>
                  <a:lnTo>
                    <a:pt x="19796" y="2762"/>
                  </a:lnTo>
                  <a:lnTo>
                    <a:pt x="19413" y="2461"/>
                  </a:lnTo>
                  <a:lnTo>
                    <a:pt x="19003" y="2160"/>
                  </a:lnTo>
                  <a:lnTo>
                    <a:pt x="18593" y="1914"/>
                  </a:lnTo>
                  <a:lnTo>
                    <a:pt x="18183" y="1641"/>
                  </a:lnTo>
                  <a:lnTo>
                    <a:pt x="17773" y="1422"/>
                  </a:lnTo>
                  <a:lnTo>
                    <a:pt x="17335" y="1203"/>
                  </a:lnTo>
                  <a:lnTo>
                    <a:pt x="16816" y="957"/>
                  </a:lnTo>
                  <a:lnTo>
                    <a:pt x="16515" y="848"/>
                  </a:lnTo>
                  <a:lnTo>
                    <a:pt x="15749" y="574"/>
                  </a:lnTo>
                  <a:lnTo>
                    <a:pt x="14957" y="328"/>
                  </a:lnTo>
                  <a:lnTo>
                    <a:pt x="14246" y="191"/>
                  </a:lnTo>
                  <a:lnTo>
                    <a:pt x="13507" y="82"/>
                  </a:lnTo>
                  <a:lnTo>
                    <a:pt x="12797" y="0"/>
                  </a:lnTo>
                  <a:close/>
                </a:path>
              </a:pathLst>
            </a:custGeom>
            <a:solidFill>
              <a:srgbClr val="E030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0" name="Google Shape;5560;p39"/>
            <p:cNvSpPr/>
            <p:nvPr/>
          </p:nvSpPr>
          <p:spPr>
            <a:xfrm>
              <a:off x="5717425" y="3618625"/>
              <a:ext cx="607025" cy="604275"/>
            </a:xfrm>
            <a:custGeom>
              <a:avLst/>
              <a:gdLst/>
              <a:ahLst/>
              <a:cxnLst/>
              <a:rect l="l" t="t" r="r" b="b"/>
              <a:pathLst>
                <a:path w="24281" h="24171" fill="none" extrusionOk="0">
                  <a:moveTo>
                    <a:pt x="24280" y="12085"/>
                  </a:moveTo>
                  <a:lnTo>
                    <a:pt x="24280" y="12085"/>
                  </a:lnTo>
                  <a:lnTo>
                    <a:pt x="24280" y="12386"/>
                  </a:lnTo>
                  <a:lnTo>
                    <a:pt x="24280" y="12386"/>
                  </a:lnTo>
                  <a:lnTo>
                    <a:pt x="24225" y="12987"/>
                  </a:lnTo>
                  <a:lnTo>
                    <a:pt x="24171" y="13589"/>
                  </a:lnTo>
                  <a:lnTo>
                    <a:pt x="24089" y="14190"/>
                  </a:lnTo>
                  <a:lnTo>
                    <a:pt x="23952" y="14765"/>
                  </a:lnTo>
                  <a:lnTo>
                    <a:pt x="23815" y="15339"/>
                  </a:lnTo>
                  <a:lnTo>
                    <a:pt x="23651" y="15886"/>
                  </a:lnTo>
                  <a:lnTo>
                    <a:pt x="23433" y="16432"/>
                  </a:lnTo>
                  <a:lnTo>
                    <a:pt x="23214" y="16979"/>
                  </a:lnTo>
                  <a:lnTo>
                    <a:pt x="22968" y="17499"/>
                  </a:lnTo>
                  <a:lnTo>
                    <a:pt x="22667" y="18018"/>
                  </a:lnTo>
                  <a:lnTo>
                    <a:pt x="22366" y="18510"/>
                  </a:lnTo>
                  <a:lnTo>
                    <a:pt x="22065" y="18975"/>
                  </a:lnTo>
                  <a:lnTo>
                    <a:pt x="21710" y="19440"/>
                  </a:lnTo>
                  <a:lnTo>
                    <a:pt x="21355" y="19878"/>
                  </a:lnTo>
                  <a:lnTo>
                    <a:pt x="20944" y="20315"/>
                  </a:lnTo>
                  <a:lnTo>
                    <a:pt x="20562" y="20725"/>
                  </a:lnTo>
                  <a:lnTo>
                    <a:pt x="20124" y="21108"/>
                  </a:lnTo>
                  <a:lnTo>
                    <a:pt x="19687" y="21491"/>
                  </a:lnTo>
                  <a:lnTo>
                    <a:pt x="19222" y="21846"/>
                  </a:lnTo>
                  <a:lnTo>
                    <a:pt x="18757" y="22174"/>
                  </a:lnTo>
                  <a:lnTo>
                    <a:pt x="18265" y="22475"/>
                  </a:lnTo>
                  <a:lnTo>
                    <a:pt x="17745" y="22748"/>
                  </a:lnTo>
                  <a:lnTo>
                    <a:pt x="17226" y="23022"/>
                  </a:lnTo>
                  <a:lnTo>
                    <a:pt x="16679" y="23241"/>
                  </a:lnTo>
                  <a:lnTo>
                    <a:pt x="16132" y="23459"/>
                  </a:lnTo>
                  <a:lnTo>
                    <a:pt x="15585" y="23651"/>
                  </a:lnTo>
                  <a:lnTo>
                    <a:pt x="15011" y="23787"/>
                  </a:lnTo>
                  <a:lnTo>
                    <a:pt x="14437" y="23924"/>
                  </a:lnTo>
                  <a:lnTo>
                    <a:pt x="13863" y="24034"/>
                  </a:lnTo>
                  <a:lnTo>
                    <a:pt x="13261" y="24116"/>
                  </a:lnTo>
                  <a:lnTo>
                    <a:pt x="12660" y="24143"/>
                  </a:lnTo>
                  <a:lnTo>
                    <a:pt x="12031" y="24170"/>
                  </a:lnTo>
                  <a:lnTo>
                    <a:pt x="12031" y="24170"/>
                  </a:lnTo>
                  <a:lnTo>
                    <a:pt x="11429" y="24143"/>
                  </a:lnTo>
                  <a:lnTo>
                    <a:pt x="10801" y="24116"/>
                  </a:lnTo>
                  <a:lnTo>
                    <a:pt x="10199" y="24034"/>
                  </a:lnTo>
                  <a:lnTo>
                    <a:pt x="9625" y="23924"/>
                  </a:lnTo>
                  <a:lnTo>
                    <a:pt x="9023" y="23787"/>
                  </a:lnTo>
                  <a:lnTo>
                    <a:pt x="8449" y="23623"/>
                  </a:lnTo>
                  <a:lnTo>
                    <a:pt x="7902" y="23432"/>
                  </a:lnTo>
                  <a:lnTo>
                    <a:pt x="7355" y="23213"/>
                  </a:lnTo>
                  <a:lnTo>
                    <a:pt x="6809" y="22967"/>
                  </a:lnTo>
                  <a:lnTo>
                    <a:pt x="6289" y="22721"/>
                  </a:lnTo>
                  <a:lnTo>
                    <a:pt x="5797" y="22420"/>
                  </a:lnTo>
                  <a:lnTo>
                    <a:pt x="5305" y="22092"/>
                  </a:lnTo>
                  <a:lnTo>
                    <a:pt x="4840" y="21764"/>
                  </a:lnTo>
                  <a:lnTo>
                    <a:pt x="4375" y="21409"/>
                  </a:lnTo>
                  <a:lnTo>
                    <a:pt x="3938" y="21026"/>
                  </a:lnTo>
                  <a:lnTo>
                    <a:pt x="3528" y="20616"/>
                  </a:lnTo>
                  <a:lnTo>
                    <a:pt x="3118" y="20206"/>
                  </a:lnTo>
                  <a:lnTo>
                    <a:pt x="2735" y="19768"/>
                  </a:lnTo>
                  <a:lnTo>
                    <a:pt x="2379" y="19303"/>
                  </a:lnTo>
                  <a:lnTo>
                    <a:pt x="2051" y="18839"/>
                  </a:lnTo>
                  <a:lnTo>
                    <a:pt x="1750" y="18346"/>
                  </a:lnTo>
                  <a:lnTo>
                    <a:pt x="1450" y="17854"/>
                  </a:lnTo>
                  <a:lnTo>
                    <a:pt x="1176" y="17307"/>
                  </a:lnTo>
                  <a:lnTo>
                    <a:pt x="930" y="16788"/>
                  </a:lnTo>
                  <a:lnTo>
                    <a:pt x="739" y="16241"/>
                  </a:lnTo>
                  <a:lnTo>
                    <a:pt x="547" y="15667"/>
                  </a:lnTo>
                  <a:lnTo>
                    <a:pt x="383" y="15093"/>
                  </a:lnTo>
                  <a:lnTo>
                    <a:pt x="247" y="14519"/>
                  </a:lnTo>
                  <a:lnTo>
                    <a:pt x="137" y="13917"/>
                  </a:lnTo>
                  <a:lnTo>
                    <a:pt x="55" y="13316"/>
                  </a:lnTo>
                  <a:lnTo>
                    <a:pt x="1" y="12687"/>
                  </a:lnTo>
                  <a:lnTo>
                    <a:pt x="1" y="12085"/>
                  </a:lnTo>
                  <a:lnTo>
                    <a:pt x="1" y="12085"/>
                  </a:lnTo>
                  <a:lnTo>
                    <a:pt x="1" y="11620"/>
                  </a:lnTo>
                  <a:lnTo>
                    <a:pt x="28" y="11128"/>
                  </a:lnTo>
                  <a:lnTo>
                    <a:pt x="83" y="10691"/>
                  </a:lnTo>
                  <a:lnTo>
                    <a:pt x="137" y="10226"/>
                  </a:lnTo>
                  <a:lnTo>
                    <a:pt x="219" y="9761"/>
                  </a:lnTo>
                  <a:lnTo>
                    <a:pt x="301" y="9324"/>
                  </a:lnTo>
                  <a:lnTo>
                    <a:pt x="411" y="8886"/>
                  </a:lnTo>
                  <a:lnTo>
                    <a:pt x="547" y="8449"/>
                  </a:lnTo>
                  <a:lnTo>
                    <a:pt x="684" y="8039"/>
                  </a:lnTo>
                  <a:lnTo>
                    <a:pt x="848" y="7601"/>
                  </a:lnTo>
                  <a:lnTo>
                    <a:pt x="1012" y="7191"/>
                  </a:lnTo>
                  <a:lnTo>
                    <a:pt x="1204" y="6808"/>
                  </a:lnTo>
                  <a:lnTo>
                    <a:pt x="1614" y="6015"/>
                  </a:lnTo>
                  <a:lnTo>
                    <a:pt x="2079" y="5277"/>
                  </a:lnTo>
                  <a:lnTo>
                    <a:pt x="2598" y="4566"/>
                  </a:lnTo>
                  <a:lnTo>
                    <a:pt x="3172" y="3910"/>
                  </a:lnTo>
                  <a:lnTo>
                    <a:pt x="3774" y="3281"/>
                  </a:lnTo>
                  <a:lnTo>
                    <a:pt x="4430" y="2707"/>
                  </a:lnTo>
                  <a:lnTo>
                    <a:pt x="5141" y="2160"/>
                  </a:lnTo>
                  <a:lnTo>
                    <a:pt x="5879" y="1695"/>
                  </a:lnTo>
                  <a:lnTo>
                    <a:pt x="6645" y="1258"/>
                  </a:lnTo>
                  <a:lnTo>
                    <a:pt x="7055" y="1066"/>
                  </a:lnTo>
                  <a:lnTo>
                    <a:pt x="7465" y="902"/>
                  </a:lnTo>
                  <a:lnTo>
                    <a:pt x="7465" y="902"/>
                  </a:lnTo>
                  <a:lnTo>
                    <a:pt x="7957" y="711"/>
                  </a:lnTo>
                  <a:lnTo>
                    <a:pt x="7957" y="711"/>
                  </a:lnTo>
                  <a:lnTo>
                    <a:pt x="8668" y="465"/>
                  </a:lnTo>
                  <a:lnTo>
                    <a:pt x="8668" y="465"/>
                  </a:lnTo>
                  <a:lnTo>
                    <a:pt x="9133" y="356"/>
                  </a:lnTo>
                  <a:lnTo>
                    <a:pt x="9133" y="356"/>
                  </a:lnTo>
                  <a:lnTo>
                    <a:pt x="9844" y="191"/>
                  </a:lnTo>
                  <a:lnTo>
                    <a:pt x="10554" y="82"/>
                  </a:lnTo>
                  <a:lnTo>
                    <a:pt x="11293" y="0"/>
                  </a:lnTo>
                  <a:lnTo>
                    <a:pt x="12031" y="0"/>
                  </a:lnTo>
                  <a:lnTo>
                    <a:pt x="12031" y="0"/>
                  </a:lnTo>
                  <a:lnTo>
                    <a:pt x="12797" y="0"/>
                  </a:lnTo>
                  <a:lnTo>
                    <a:pt x="13507" y="82"/>
                  </a:lnTo>
                  <a:lnTo>
                    <a:pt x="14246" y="191"/>
                  </a:lnTo>
                  <a:lnTo>
                    <a:pt x="14957" y="328"/>
                  </a:lnTo>
                  <a:lnTo>
                    <a:pt x="14957" y="328"/>
                  </a:lnTo>
                  <a:lnTo>
                    <a:pt x="15749" y="574"/>
                  </a:lnTo>
                  <a:lnTo>
                    <a:pt x="16515" y="848"/>
                  </a:lnTo>
                  <a:lnTo>
                    <a:pt x="16515" y="848"/>
                  </a:lnTo>
                  <a:lnTo>
                    <a:pt x="16816" y="957"/>
                  </a:lnTo>
                  <a:lnTo>
                    <a:pt x="16816" y="957"/>
                  </a:lnTo>
                  <a:lnTo>
                    <a:pt x="17335" y="1203"/>
                  </a:lnTo>
                  <a:lnTo>
                    <a:pt x="17335" y="1203"/>
                  </a:lnTo>
                  <a:lnTo>
                    <a:pt x="17773" y="1422"/>
                  </a:lnTo>
                  <a:lnTo>
                    <a:pt x="18183" y="1641"/>
                  </a:lnTo>
                  <a:lnTo>
                    <a:pt x="18593" y="1914"/>
                  </a:lnTo>
                  <a:lnTo>
                    <a:pt x="19003" y="2160"/>
                  </a:lnTo>
                  <a:lnTo>
                    <a:pt x="19413" y="2461"/>
                  </a:lnTo>
                  <a:lnTo>
                    <a:pt x="19796" y="2762"/>
                  </a:lnTo>
                  <a:lnTo>
                    <a:pt x="20151" y="3062"/>
                  </a:lnTo>
                  <a:lnTo>
                    <a:pt x="20507" y="3390"/>
                  </a:lnTo>
                  <a:lnTo>
                    <a:pt x="20862" y="3746"/>
                  </a:lnTo>
                  <a:lnTo>
                    <a:pt x="21190" y="4101"/>
                  </a:lnTo>
                  <a:lnTo>
                    <a:pt x="21491" y="4457"/>
                  </a:lnTo>
                  <a:lnTo>
                    <a:pt x="21792" y="4840"/>
                  </a:lnTo>
                  <a:lnTo>
                    <a:pt x="22093" y="5222"/>
                  </a:lnTo>
                  <a:lnTo>
                    <a:pt x="22366" y="5632"/>
                  </a:lnTo>
                  <a:lnTo>
                    <a:pt x="22612" y="6043"/>
                  </a:lnTo>
                  <a:lnTo>
                    <a:pt x="22858" y="6453"/>
                  </a:lnTo>
                  <a:lnTo>
                    <a:pt x="22858" y="6453"/>
                  </a:lnTo>
                  <a:lnTo>
                    <a:pt x="23050" y="6863"/>
                  </a:lnTo>
                  <a:lnTo>
                    <a:pt x="23241" y="7273"/>
                  </a:lnTo>
                  <a:lnTo>
                    <a:pt x="23433" y="7683"/>
                  </a:lnTo>
                  <a:lnTo>
                    <a:pt x="23597" y="8121"/>
                  </a:lnTo>
                  <a:lnTo>
                    <a:pt x="23733" y="8558"/>
                  </a:lnTo>
                  <a:lnTo>
                    <a:pt x="23870" y="8996"/>
                  </a:lnTo>
                  <a:lnTo>
                    <a:pt x="23979" y="9433"/>
                  </a:lnTo>
                  <a:lnTo>
                    <a:pt x="24061" y="9898"/>
                  </a:lnTo>
                  <a:lnTo>
                    <a:pt x="24061" y="9898"/>
                  </a:lnTo>
                  <a:lnTo>
                    <a:pt x="24143" y="10390"/>
                  </a:lnTo>
                  <a:lnTo>
                    <a:pt x="24225" y="10909"/>
                  </a:lnTo>
                  <a:lnTo>
                    <a:pt x="24253" y="11429"/>
                  </a:lnTo>
                  <a:lnTo>
                    <a:pt x="24280" y="11948"/>
                  </a:lnTo>
                  <a:lnTo>
                    <a:pt x="24280" y="11948"/>
                  </a:lnTo>
                  <a:lnTo>
                    <a:pt x="24280" y="1208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1" name="Google Shape;5561;p39"/>
            <p:cNvSpPr/>
            <p:nvPr/>
          </p:nvSpPr>
          <p:spPr>
            <a:xfrm>
              <a:off x="5762550" y="3663050"/>
              <a:ext cx="520875" cy="519525"/>
            </a:xfrm>
            <a:custGeom>
              <a:avLst/>
              <a:gdLst/>
              <a:ahLst/>
              <a:cxnLst/>
              <a:rect l="l" t="t" r="r" b="b"/>
              <a:pathLst>
                <a:path w="20835" h="20781" extrusionOk="0">
                  <a:moveTo>
                    <a:pt x="9898" y="0"/>
                  </a:moveTo>
                  <a:lnTo>
                    <a:pt x="9378" y="55"/>
                  </a:lnTo>
                  <a:lnTo>
                    <a:pt x="8832" y="110"/>
                  </a:lnTo>
                  <a:lnTo>
                    <a:pt x="8339" y="219"/>
                  </a:lnTo>
                  <a:lnTo>
                    <a:pt x="7820" y="328"/>
                  </a:lnTo>
                  <a:lnTo>
                    <a:pt x="7328" y="465"/>
                  </a:lnTo>
                  <a:lnTo>
                    <a:pt x="6836" y="629"/>
                  </a:lnTo>
                  <a:lnTo>
                    <a:pt x="6371" y="821"/>
                  </a:lnTo>
                  <a:lnTo>
                    <a:pt x="5906" y="1012"/>
                  </a:lnTo>
                  <a:lnTo>
                    <a:pt x="5441" y="1258"/>
                  </a:lnTo>
                  <a:lnTo>
                    <a:pt x="5004" y="1504"/>
                  </a:lnTo>
                  <a:lnTo>
                    <a:pt x="4594" y="1778"/>
                  </a:lnTo>
                  <a:lnTo>
                    <a:pt x="4183" y="2051"/>
                  </a:lnTo>
                  <a:lnTo>
                    <a:pt x="3801" y="2379"/>
                  </a:lnTo>
                  <a:lnTo>
                    <a:pt x="3418" y="2707"/>
                  </a:lnTo>
                  <a:lnTo>
                    <a:pt x="3035" y="3035"/>
                  </a:lnTo>
                  <a:lnTo>
                    <a:pt x="2707" y="3391"/>
                  </a:lnTo>
                  <a:lnTo>
                    <a:pt x="2379" y="3773"/>
                  </a:lnTo>
                  <a:lnTo>
                    <a:pt x="2051" y="4156"/>
                  </a:lnTo>
                  <a:lnTo>
                    <a:pt x="1777" y="4566"/>
                  </a:lnTo>
                  <a:lnTo>
                    <a:pt x="1504" y="5004"/>
                  </a:lnTo>
                  <a:lnTo>
                    <a:pt x="1258" y="5441"/>
                  </a:lnTo>
                  <a:lnTo>
                    <a:pt x="1012" y="5879"/>
                  </a:lnTo>
                  <a:lnTo>
                    <a:pt x="820" y="6344"/>
                  </a:lnTo>
                  <a:lnTo>
                    <a:pt x="629" y="6808"/>
                  </a:lnTo>
                  <a:lnTo>
                    <a:pt x="465" y="7301"/>
                  </a:lnTo>
                  <a:lnTo>
                    <a:pt x="328" y="7793"/>
                  </a:lnTo>
                  <a:lnTo>
                    <a:pt x="191" y="8285"/>
                  </a:lnTo>
                  <a:lnTo>
                    <a:pt x="109" y="8804"/>
                  </a:lnTo>
                  <a:lnTo>
                    <a:pt x="55" y="9324"/>
                  </a:lnTo>
                  <a:lnTo>
                    <a:pt x="0" y="9843"/>
                  </a:lnTo>
                  <a:lnTo>
                    <a:pt x="0" y="10390"/>
                  </a:lnTo>
                  <a:lnTo>
                    <a:pt x="0" y="10910"/>
                  </a:lnTo>
                  <a:lnTo>
                    <a:pt x="55" y="11457"/>
                  </a:lnTo>
                  <a:lnTo>
                    <a:pt x="109" y="11976"/>
                  </a:lnTo>
                  <a:lnTo>
                    <a:pt x="191" y="12468"/>
                  </a:lnTo>
                  <a:lnTo>
                    <a:pt x="328" y="12988"/>
                  </a:lnTo>
                  <a:lnTo>
                    <a:pt x="465" y="13480"/>
                  </a:lnTo>
                  <a:lnTo>
                    <a:pt x="629" y="13945"/>
                  </a:lnTo>
                  <a:lnTo>
                    <a:pt x="820" y="14437"/>
                  </a:lnTo>
                  <a:lnTo>
                    <a:pt x="1012" y="14874"/>
                  </a:lnTo>
                  <a:lnTo>
                    <a:pt x="1258" y="15339"/>
                  </a:lnTo>
                  <a:lnTo>
                    <a:pt x="1504" y="15777"/>
                  </a:lnTo>
                  <a:lnTo>
                    <a:pt x="1777" y="16187"/>
                  </a:lnTo>
                  <a:lnTo>
                    <a:pt x="2051" y="16597"/>
                  </a:lnTo>
                  <a:lnTo>
                    <a:pt x="2379" y="16980"/>
                  </a:lnTo>
                  <a:lnTo>
                    <a:pt x="2707" y="17362"/>
                  </a:lnTo>
                  <a:lnTo>
                    <a:pt x="3035" y="17718"/>
                  </a:lnTo>
                  <a:lnTo>
                    <a:pt x="3418" y="18073"/>
                  </a:lnTo>
                  <a:lnTo>
                    <a:pt x="3801" y="18401"/>
                  </a:lnTo>
                  <a:lnTo>
                    <a:pt x="4183" y="18702"/>
                  </a:lnTo>
                  <a:lnTo>
                    <a:pt x="4594" y="19003"/>
                  </a:lnTo>
                  <a:lnTo>
                    <a:pt x="5004" y="19276"/>
                  </a:lnTo>
                  <a:lnTo>
                    <a:pt x="5441" y="19522"/>
                  </a:lnTo>
                  <a:lnTo>
                    <a:pt x="5906" y="19741"/>
                  </a:lnTo>
                  <a:lnTo>
                    <a:pt x="6371" y="19960"/>
                  </a:lnTo>
                  <a:lnTo>
                    <a:pt x="6836" y="20151"/>
                  </a:lnTo>
                  <a:lnTo>
                    <a:pt x="7328" y="20315"/>
                  </a:lnTo>
                  <a:lnTo>
                    <a:pt x="7820" y="20452"/>
                  </a:lnTo>
                  <a:lnTo>
                    <a:pt x="8339" y="20561"/>
                  </a:lnTo>
                  <a:lnTo>
                    <a:pt x="8832" y="20643"/>
                  </a:lnTo>
                  <a:lnTo>
                    <a:pt x="9378" y="20725"/>
                  </a:lnTo>
                  <a:lnTo>
                    <a:pt x="9898" y="20753"/>
                  </a:lnTo>
                  <a:lnTo>
                    <a:pt x="10445" y="20780"/>
                  </a:lnTo>
                  <a:lnTo>
                    <a:pt x="10992" y="20753"/>
                  </a:lnTo>
                  <a:lnTo>
                    <a:pt x="11511" y="20725"/>
                  </a:lnTo>
                  <a:lnTo>
                    <a:pt x="12058" y="20643"/>
                  </a:lnTo>
                  <a:lnTo>
                    <a:pt x="12577" y="20561"/>
                  </a:lnTo>
                  <a:lnTo>
                    <a:pt x="13015" y="20452"/>
                  </a:lnTo>
                  <a:lnTo>
                    <a:pt x="13452" y="20343"/>
                  </a:lnTo>
                  <a:lnTo>
                    <a:pt x="13890" y="20206"/>
                  </a:lnTo>
                  <a:lnTo>
                    <a:pt x="14300" y="20042"/>
                  </a:lnTo>
                  <a:lnTo>
                    <a:pt x="14710" y="19850"/>
                  </a:lnTo>
                  <a:lnTo>
                    <a:pt x="15120" y="19686"/>
                  </a:lnTo>
                  <a:lnTo>
                    <a:pt x="15503" y="19468"/>
                  </a:lnTo>
                  <a:lnTo>
                    <a:pt x="15886" y="19249"/>
                  </a:lnTo>
                  <a:lnTo>
                    <a:pt x="16269" y="19003"/>
                  </a:lnTo>
                  <a:lnTo>
                    <a:pt x="16624" y="18757"/>
                  </a:lnTo>
                  <a:lnTo>
                    <a:pt x="16979" y="18483"/>
                  </a:lnTo>
                  <a:lnTo>
                    <a:pt x="17308" y="18210"/>
                  </a:lnTo>
                  <a:lnTo>
                    <a:pt x="17636" y="17909"/>
                  </a:lnTo>
                  <a:lnTo>
                    <a:pt x="17936" y="17608"/>
                  </a:lnTo>
                  <a:lnTo>
                    <a:pt x="18237" y="17280"/>
                  </a:lnTo>
                  <a:lnTo>
                    <a:pt x="18511" y="16952"/>
                  </a:lnTo>
                  <a:lnTo>
                    <a:pt x="18784" y="16597"/>
                  </a:lnTo>
                  <a:lnTo>
                    <a:pt x="19030" y="16241"/>
                  </a:lnTo>
                  <a:lnTo>
                    <a:pt x="19276" y="15859"/>
                  </a:lnTo>
                  <a:lnTo>
                    <a:pt x="19495" y="15503"/>
                  </a:lnTo>
                  <a:lnTo>
                    <a:pt x="19714" y="15093"/>
                  </a:lnTo>
                  <a:lnTo>
                    <a:pt x="19905" y="14710"/>
                  </a:lnTo>
                  <a:lnTo>
                    <a:pt x="20069" y="14300"/>
                  </a:lnTo>
                  <a:lnTo>
                    <a:pt x="20233" y="13890"/>
                  </a:lnTo>
                  <a:lnTo>
                    <a:pt x="20370" y="13452"/>
                  </a:lnTo>
                  <a:lnTo>
                    <a:pt x="20479" y="13042"/>
                  </a:lnTo>
                  <a:lnTo>
                    <a:pt x="20589" y="12578"/>
                  </a:lnTo>
                  <a:lnTo>
                    <a:pt x="20671" y="12140"/>
                  </a:lnTo>
                  <a:lnTo>
                    <a:pt x="20753" y="11703"/>
                  </a:lnTo>
                  <a:lnTo>
                    <a:pt x="20807" y="11238"/>
                  </a:lnTo>
                  <a:lnTo>
                    <a:pt x="20835" y="10773"/>
                  </a:lnTo>
                  <a:lnTo>
                    <a:pt x="20835" y="10308"/>
                  </a:lnTo>
                  <a:lnTo>
                    <a:pt x="20807" y="9488"/>
                  </a:lnTo>
                  <a:lnTo>
                    <a:pt x="20725" y="8722"/>
                  </a:lnTo>
                  <a:lnTo>
                    <a:pt x="20589" y="7929"/>
                  </a:lnTo>
                  <a:lnTo>
                    <a:pt x="20397" y="7191"/>
                  </a:lnTo>
                  <a:lnTo>
                    <a:pt x="20124" y="6480"/>
                  </a:lnTo>
                  <a:lnTo>
                    <a:pt x="19823" y="5769"/>
                  </a:lnTo>
                  <a:lnTo>
                    <a:pt x="19495" y="5113"/>
                  </a:lnTo>
                  <a:lnTo>
                    <a:pt x="19085" y="4484"/>
                  </a:lnTo>
                  <a:lnTo>
                    <a:pt x="18647" y="3883"/>
                  </a:lnTo>
                  <a:lnTo>
                    <a:pt x="18155" y="3309"/>
                  </a:lnTo>
                  <a:lnTo>
                    <a:pt x="17636" y="2789"/>
                  </a:lnTo>
                  <a:lnTo>
                    <a:pt x="17061" y="2297"/>
                  </a:lnTo>
                  <a:lnTo>
                    <a:pt x="16460" y="1832"/>
                  </a:lnTo>
                  <a:lnTo>
                    <a:pt x="15804" y="1422"/>
                  </a:lnTo>
                  <a:lnTo>
                    <a:pt x="15120" y="1067"/>
                  </a:lnTo>
                  <a:lnTo>
                    <a:pt x="14409" y="766"/>
                  </a:lnTo>
                  <a:lnTo>
                    <a:pt x="13944" y="574"/>
                  </a:lnTo>
                  <a:lnTo>
                    <a:pt x="13452" y="438"/>
                  </a:lnTo>
                  <a:lnTo>
                    <a:pt x="12960" y="301"/>
                  </a:lnTo>
                  <a:lnTo>
                    <a:pt x="12468" y="192"/>
                  </a:lnTo>
                  <a:lnTo>
                    <a:pt x="11976" y="110"/>
                  </a:lnTo>
                  <a:lnTo>
                    <a:pt x="11456" y="55"/>
                  </a:lnTo>
                  <a:lnTo>
                    <a:pt x="1096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2" name="Google Shape;5562;p39"/>
            <p:cNvSpPr/>
            <p:nvPr/>
          </p:nvSpPr>
          <p:spPr>
            <a:xfrm>
              <a:off x="5762550" y="3663050"/>
              <a:ext cx="520875" cy="519525"/>
            </a:xfrm>
            <a:custGeom>
              <a:avLst/>
              <a:gdLst/>
              <a:ahLst/>
              <a:cxnLst/>
              <a:rect l="l" t="t" r="r" b="b"/>
              <a:pathLst>
                <a:path w="20835" h="20781" fill="none" extrusionOk="0">
                  <a:moveTo>
                    <a:pt x="20835" y="10308"/>
                  </a:moveTo>
                  <a:lnTo>
                    <a:pt x="20835" y="10308"/>
                  </a:lnTo>
                  <a:lnTo>
                    <a:pt x="20835" y="10773"/>
                  </a:lnTo>
                  <a:lnTo>
                    <a:pt x="20807" y="11238"/>
                  </a:lnTo>
                  <a:lnTo>
                    <a:pt x="20753" y="11703"/>
                  </a:lnTo>
                  <a:lnTo>
                    <a:pt x="20671" y="12140"/>
                  </a:lnTo>
                  <a:lnTo>
                    <a:pt x="20589" y="12578"/>
                  </a:lnTo>
                  <a:lnTo>
                    <a:pt x="20479" y="13042"/>
                  </a:lnTo>
                  <a:lnTo>
                    <a:pt x="20370" y="13452"/>
                  </a:lnTo>
                  <a:lnTo>
                    <a:pt x="20233" y="13890"/>
                  </a:lnTo>
                  <a:lnTo>
                    <a:pt x="20069" y="14300"/>
                  </a:lnTo>
                  <a:lnTo>
                    <a:pt x="19905" y="14710"/>
                  </a:lnTo>
                  <a:lnTo>
                    <a:pt x="19714" y="15093"/>
                  </a:lnTo>
                  <a:lnTo>
                    <a:pt x="19495" y="15503"/>
                  </a:lnTo>
                  <a:lnTo>
                    <a:pt x="19276" y="15859"/>
                  </a:lnTo>
                  <a:lnTo>
                    <a:pt x="19030" y="16241"/>
                  </a:lnTo>
                  <a:lnTo>
                    <a:pt x="18784" y="16597"/>
                  </a:lnTo>
                  <a:lnTo>
                    <a:pt x="18511" y="16952"/>
                  </a:lnTo>
                  <a:lnTo>
                    <a:pt x="18237" y="17280"/>
                  </a:lnTo>
                  <a:lnTo>
                    <a:pt x="17936" y="17608"/>
                  </a:lnTo>
                  <a:lnTo>
                    <a:pt x="17636" y="17909"/>
                  </a:lnTo>
                  <a:lnTo>
                    <a:pt x="17308" y="18210"/>
                  </a:lnTo>
                  <a:lnTo>
                    <a:pt x="16979" y="18483"/>
                  </a:lnTo>
                  <a:lnTo>
                    <a:pt x="16624" y="18757"/>
                  </a:lnTo>
                  <a:lnTo>
                    <a:pt x="16269" y="19003"/>
                  </a:lnTo>
                  <a:lnTo>
                    <a:pt x="15886" y="19249"/>
                  </a:lnTo>
                  <a:lnTo>
                    <a:pt x="15503" y="19468"/>
                  </a:lnTo>
                  <a:lnTo>
                    <a:pt x="15120" y="19686"/>
                  </a:lnTo>
                  <a:lnTo>
                    <a:pt x="14710" y="19850"/>
                  </a:lnTo>
                  <a:lnTo>
                    <a:pt x="14300" y="20042"/>
                  </a:lnTo>
                  <a:lnTo>
                    <a:pt x="13890" y="20206"/>
                  </a:lnTo>
                  <a:lnTo>
                    <a:pt x="13452" y="20343"/>
                  </a:lnTo>
                  <a:lnTo>
                    <a:pt x="13015" y="20452"/>
                  </a:lnTo>
                  <a:lnTo>
                    <a:pt x="12577" y="20561"/>
                  </a:lnTo>
                  <a:lnTo>
                    <a:pt x="12577" y="20561"/>
                  </a:lnTo>
                  <a:lnTo>
                    <a:pt x="12058" y="20643"/>
                  </a:lnTo>
                  <a:lnTo>
                    <a:pt x="11511" y="20725"/>
                  </a:lnTo>
                  <a:lnTo>
                    <a:pt x="10992" y="20753"/>
                  </a:lnTo>
                  <a:lnTo>
                    <a:pt x="10445" y="20780"/>
                  </a:lnTo>
                  <a:lnTo>
                    <a:pt x="10445" y="20780"/>
                  </a:lnTo>
                  <a:lnTo>
                    <a:pt x="9898" y="20753"/>
                  </a:lnTo>
                  <a:lnTo>
                    <a:pt x="9378" y="20725"/>
                  </a:lnTo>
                  <a:lnTo>
                    <a:pt x="8832" y="20643"/>
                  </a:lnTo>
                  <a:lnTo>
                    <a:pt x="8339" y="20561"/>
                  </a:lnTo>
                  <a:lnTo>
                    <a:pt x="7820" y="20452"/>
                  </a:lnTo>
                  <a:lnTo>
                    <a:pt x="7328" y="20315"/>
                  </a:lnTo>
                  <a:lnTo>
                    <a:pt x="6836" y="20151"/>
                  </a:lnTo>
                  <a:lnTo>
                    <a:pt x="6371" y="19960"/>
                  </a:lnTo>
                  <a:lnTo>
                    <a:pt x="5906" y="19741"/>
                  </a:lnTo>
                  <a:lnTo>
                    <a:pt x="5441" y="19522"/>
                  </a:lnTo>
                  <a:lnTo>
                    <a:pt x="5004" y="19276"/>
                  </a:lnTo>
                  <a:lnTo>
                    <a:pt x="4594" y="19003"/>
                  </a:lnTo>
                  <a:lnTo>
                    <a:pt x="4183" y="18702"/>
                  </a:lnTo>
                  <a:lnTo>
                    <a:pt x="3801" y="18401"/>
                  </a:lnTo>
                  <a:lnTo>
                    <a:pt x="3418" y="18073"/>
                  </a:lnTo>
                  <a:lnTo>
                    <a:pt x="3035" y="17718"/>
                  </a:lnTo>
                  <a:lnTo>
                    <a:pt x="2707" y="17362"/>
                  </a:lnTo>
                  <a:lnTo>
                    <a:pt x="2379" y="16980"/>
                  </a:lnTo>
                  <a:lnTo>
                    <a:pt x="2051" y="16597"/>
                  </a:lnTo>
                  <a:lnTo>
                    <a:pt x="1777" y="16187"/>
                  </a:lnTo>
                  <a:lnTo>
                    <a:pt x="1504" y="15777"/>
                  </a:lnTo>
                  <a:lnTo>
                    <a:pt x="1258" y="15339"/>
                  </a:lnTo>
                  <a:lnTo>
                    <a:pt x="1012" y="14874"/>
                  </a:lnTo>
                  <a:lnTo>
                    <a:pt x="820" y="14437"/>
                  </a:lnTo>
                  <a:lnTo>
                    <a:pt x="629" y="13945"/>
                  </a:lnTo>
                  <a:lnTo>
                    <a:pt x="465" y="13480"/>
                  </a:lnTo>
                  <a:lnTo>
                    <a:pt x="328" y="12988"/>
                  </a:lnTo>
                  <a:lnTo>
                    <a:pt x="191" y="12468"/>
                  </a:lnTo>
                  <a:lnTo>
                    <a:pt x="109" y="11976"/>
                  </a:lnTo>
                  <a:lnTo>
                    <a:pt x="55" y="11457"/>
                  </a:lnTo>
                  <a:lnTo>
                    <a:pt x="0" y="10910"/>
                  </a:lnTo>
                  <a:lnTo>
                    <a:pt x="0" y="10390"/>
                  </a:lnTo>
                  <a:lnTo>
                    <a:pt x="0" y="10390"/>
                  </a:lnTo>
                  <a:lnTo>
                    <a:pt x="0" y="9843"/>
                  </a:lnTo>
                  <a:lnTo>
                    <a:pt x="55" y="9324"/>
                  </a:lnTo>
                  <a:lnTo>
                    <a:pt x="109" y="8804"/>
                  </a:lnTo>
                  <a:lnTo>
                    <a:pt x="191" y="8285"/>
                  </a:lnTo>
                  <a:lnTo>
                    <a:pt x="328" y="7793"/>
                  </a:lnTo>
                  <a:lnTo>
                    <a:pt x="465" y="7301"/>
                  </a:lnTo>
                  <a:lnTo>
                    <a:pt x="629" y="6808"/>
                  </a:lnTo>
                  <a:lnTo>
                    <a:pt x="820" y="6344"/>
                  </a:lnTo>
                  <a:lnTo>
                    <a:pt x="1012" y="5879"/>
                  </a:lnTo>
                  <a:lnTo>
                    <a:pt x="1258" y="5441"/>
                  </a:lnTo>
                  <a:lnTo>
                    <a:pt x="1504" y="5004"/>
                  </a:lnTo>
                  <a:lnTo>
                    <a:pt x="1777" y="4566"/>
                  </a:lnTo>
                  <a:lnTo>
                    <a:pt x="2051" y="4156"/>
                  </a:lnTo>
                  <a:lnTo>
                    <a:pt x="2379" y="3773"/>
                  </a:lnTo>
                  <a:lnTo>
                    <a:pt x="2707" y="3391"/>
                  </a:lnTo>
                  <a:lnTo>
                    <a:pt x="3035" y="3035"/>
                  </a:lnTo>
                  <a:lnTo>
                    <a:pt x="3418" y="2707"/>
                  </a:lnTo>
                  <a:lnTo>
                    <a:pt x="3801" y="2379"/>
                  </a:lnTo>
                  <a:lnTo>
                    <a:pt x="4183" y="2051"/>
                  </a:lnTo>
                  <a:lnTo>
                    <a:pt x="4594" y="1778"/>
                  </a:lnTo>
                  <a:lnTo>
                    <a:pt x="5004" y="1504"/>
                  </a:lnTo>
                  <a:lnTo>
                    <a:pt x="5441" y="1258"/>
                  </a:lnTo>
                  <a:lnTo>
                    <a:pt x="5906" y="1012"/>
                  </a:lnTo>
                  <a:lnTo>
                    <a:pt x="6371" y="821"/>
                  </a:lnTo>
                  <a:lnTo>
                    <a:pt x="6836" y="629"/>
                  </a:lnTo>
                  <a:lnTo>
                    <a:pt x="7328" y="465"/>
                  </a:lnTo>
                  <a:lnTo>
                    <a:pt x="7820" y="328"/>
                  </a:lnTo>
                  <a:lnTo>
                    <a:pt x="8339" y="219"/>
                  </a:lnTo>
                  <a:lnTo>
                    <a:pt x="8832" y="110"/>
                  </a:lnTo>
                  <a:lnTo>
                    <a:pt x="9378" y="55"/>
                  </a:lnTo>
                  <a:lnTo>
                    <a:pt x="9898" y="0"/>
                  </a:lnTo>
                  <a:lnTo>
                    <a:pt x="10445" y="0"/>
                  </a:lnTo>
                  <a:lnTo>
                    <a:pt x="10445" y="0"/>
                  </a:lnTo>
                  <a:lnTo>
                    <a:pt x="10964" y="0"/>
                  </a:lnTo>
                  <a:lnTo>
                    <a:pt x="11456" y="55"/>
                  </a:lnTo>
                  <a:lnTo>
                    <a:pt x="11976" y="110"/>
                  </a:lnTo>
                  <a:lnTo>
                    <a:pt x="12468" y="192"/>
                  </a:lnTo>
                  <a:lnTo>
                    <a:pt x="12960" y="301"/>
                  </a:lnTo>
                  <a:lnTo>
                    <a:pt x="13452" y="438"/>
                  </a:lnTo>
                  <a:lnTo>
                    <a:pt x="13944" y="574"/>
                  </a:lnTo>
                  <a:lnTo>
                    <a:pt x="14409" y="766"/>
                  </a:lnTo>
                  <a:lnTo>
                    <a:pt x="14409" y="766"/>
                  </a:lnTo>
                  <a:lnTo>
                    <a:pt x="14409" y="766"/>
                  </a:lnTo>
                  <a:lnTo>
                    <a:pt x="15120" y="1067"/>
                  </a:lnTo>
                  <a:lnTo>
                    <a:pt x="15804" y="1422"/>
                  </a:lnTo>
                  <a:lnTo>
                    <a:pt x="16460" y="1832"/>
                  </a:lnTo>
                  <a:lnTo>
                    <a:pt x="17061" y="2297"/>
                  </a:lnTo>
                  <a:lnTo>
                    <a:pt x="17636" y="2789"/>
                  </a:lnTo>
                  <a:lnTo>
                    <a:pt x="18155" y="3309"/>
                  </a:lnTo>
                  <a:lnTo>
                    <a:pt x="18647" y="3883"/>
                  </a:lnTo>
                  <a:lnTo>
                    <a:pt x="19085" y="4484"/>
                  </a:lnTo>
                  <a:lnTo>
                    <a:pt x="19495" y="5113"/>
                  </a:lnTo>
                  <a:lnTo>
                    <a:pt x="19823" y="5769"/>
                  </a:lnTo>
                  <a:lnTo>
                    <a:pt x="20124" y="6480"/>
                  </a:lnTo>
                  <a:lnTo>
                    <a:pt x="20397" y="7191"/>
                  </a:lnTo>
                  <a:lnTo>
                    <a:pt x="20589" y="7929"/>
                  </a:lnTo>
                  <a:lnTo>
                    <a:pt x="20725" y="8722"/>
                  </a:lnTo>
                  <a:lnTo>
                    <a:pt x="20807" y="9488"/>
                  </a:lnTo>
                  <a:lnTo>
                    <a:pt x="20835" y="1030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3" name="Google Shape;5563;p39"/>
            <p:cNvSpPr/>
            <p:nvPr/>
          </p:nvSpPr>
          <p:spPr>
            <a:xfrm>
              <a:off x="5993575" y="3663050"/>
              <a:ext cx="292575" cy="518825"/>
            </a:xfrm>
            <a:custGeom>
              <a:avLst/>
              <a:gdLst/>
              <a:ahLst/>
              <a:cxnLst/>
              <a:rect l="l" t="t" r="r" b="b"/>
              <a:pathLst>
                <a:path w="11703" h="20753" extrusionOk="0">
                  <a:moveTo>
                    <a:pt x="1723" y="0"/>
                  </a:moveTo>
                  <a:lnTo>
                    <a:pt x="2407" y="110"/>
                  </a:lnTo>
                  <a:lnTo>
                    <a:pt x="3063" y="246"/>
                  </a:lnTo>
                  <a:lnTo>
                    <a:pt x="3692" y="438"/>
                  </a:lnTo>
                  <a:lnTo>
                    <a:pt x="4321" y="684"/>
                  </a:lnTo>
                  <a:lnTo>
                    <a:pt x="5059" y="985"/>
                  </a:lnTo>
                  <a:lnTo>
                    <a:pt x="5715" y="1340"/>
                  </a:lnTo>
                  <a:lnTo>
                    <a:pt x="6371" y="1750"/>
                  </a:lnTo>
                  <a:lnTo>
                    <a:pt x="6973" y="2215"/>
                  </a:lnTo>
                  <a:lnTo>
                    <a:pt x="7547" y="2707"/>
                  </a:lnTo>
                  <a:lnTo>
                    <a:pt x="8094" y="3227"/>
                  </a:lnTo>
                  <a:lnTo>
                    <a:pt x="8559" y="3801"/>
                  </a:lnTo>
                  <a:lnTo>
                    <a:pt x="9023" y="4402"/>
                  </a:lnTo>
                  <a:lnTo>
                    <a:pt x="9406" y="5031"/>
                  </a:lnTo>
                  <a:lnTo>
                    <a:pt x="9762" y="5687"/>
                  </a:lnTo>
                  <a:lnTo>
                    <a:pt x="10062" y="6398"/>
                  </a:lnTo>
                  <a:lnTo>
                    <a:pt x="10309" y="7109"/>
                  </a:lnTo>
                  <a:lnTo>
                    <a:pt x="10500" y="7847"/>
                  </a:lnTo>
                  <a:lnTo>
                    <a:pt x="10664" y="8640"/>
                  </a:lnTo>
                  <a:lnTo>
                    <a:pt x="10746" y="9406"/>
                  </a:lnTo>
                  <a:lnTo>
                    <a:pt x="10773" y="10226"/>
                  </a:lnTo>
                  <a:lnTo>
                    <a:pt x="10746" y="10691"/>
                  </a:lnTo>
                  <a:lnTo>
                    <a:pt x="10719" y="11156"/>
                  </a:lnTo>
                  <a:lnTo>
                    <a:pt x="10691" y="11621"/>
                  </a:lnTo>
                  <a:lnTo>
                    <a:pt x="10609" y="12058"/>
                  </a:lnTo>
                  <a:lnTo>
                    <a:pt x="10527" y="12495"/>
                  </a:lnTo>
                  <a:lnTo>
                    <a:pt x="10418" y="12960"/>
                  </a:lnTo>
                  <a:lnTo>
                    <a:pt x="10281" y="13370"/>
                  </a:lnTo>
                  <a:lnTo>
                    <a:pt x="10144" y="13808"/>
                  </a:lnTo>
                  <a:lnTo>
                    <a:pt x="10008" y="14218"/>
                  </a:lnTo>
                  <a:lnTo>
                    <a:pt x="9816" y="14628"/>
                  </a:lnTo>
                  <a:lnTo>
                    <a:pt x="9625" y="15011"/>
                  </a:lnTo>
                  <a:lnTo>
                    <a:pt x="9434" y="15421"/>
                  </a:lnTo>
                  <a:lnTo>
                    <a:pt x="9188" y="15777"/>
                  </a:lnTo>
                  <a:lnTo>
                    <a:pt x="8969" y="16159"/>
                  </a:lnTo>
                  <a:lnTo>
                    <a:pt x="8695" y="16515"/>
                  </a:lnTo>
                  <a:lnTo>
                    <a:pt x="8449" y="16870"/>
                  </a:lnTo>
                  <a:lnTo>
                    <a:pt x="8149" y="17198"/>
                  </a:lnTo>
                  <a:lnTo>
                    <a:pt x="7848" y="17526"/>
                  </a:lnTo>
                  <a:lnTo>
                    <a:pt x="7547" y="17827"/>
                  </a:lnTo>
                  <a:lnTo>
                    <a:pt x="7219" y="18128"/>
                  </a:lnTo>
                  <a:lnTo>
                    <a:pt x="6891" y="18401"/>
                  </a:lnTo>
                  <a:lnTo>
                    <a:pt x="6563" y="18675"/>
                  </a:lnTo>
                  <a:lnTo>
                    <a:pt x="6180" y="18921"/>
                  </a:lnTo>
                  <a:lnTo>
                    <a:pt x="5824" y="19167"/>
                  </a:lnTo>
                  <a:lnTo>
                    <a:pt x="5442" y="19386"/>
                  </a:lnTo>
                  <a:lnTo>
                    <a:pt x="5059" y="19604"/>
                  </a:lnTo>
                  <a:lnTo>
                    <a:pt x="4649" y="19768"/>
                  </a:lnTo>
                  <a:lnTo>
                    <a:pt x="4239" y="19960"/>
                  </a:lnTo>
                  <a:lnTo>
                    <a:pt x="3829" y="20124"/>
                  </a:lnTo>
                  <a:lnTo>
                    <a:pt x="3391" y="20261"/>
                  </a:lnTo>
                  <a:lnTo>
                    <a:pt x="2954" y="20370"/>
                  </a:lnTo>
                  <a:lnTo>
                    <a:pt x="2516" y="20479"/>
                  </a:lnTo>
                  <a:lnTo>
                    <a:pt x="1969" y="20561"/>
                  </a:lnTo>
                  <a:lnTo>
                    <a:pt x="1450" y="20643"/>
                  </a:lnTo>
                  <a:lnTo>
                    <a:pt x="903" y="20671"/>
                  </a:lnTo>
                  <a:lnTo>
                    <a:pt x="356" y="20698"/>
                  </a:lnTo>
                  <a:lnTo>
                    <a:pt x="1" y="20698"/>
                  </a:lnTo>
                  <a:lnTo>
                    <a:pt x="602" y="20753"/>
                  </a:lnTo>
                  <a:lnTo>
                    <a:pt x="1778" y="20753"/>
                  </a:lnTo>
                  <a:lnTo>
                    <a:pt x="2325" y="20698"/>
                  </a:lnTo>
                  <a:lnTo>
                    <a:pt x="2844" y="20643"/>
                  </a:lnTo>
                  <a:lnTo>
                    <a:pt x="3391" y="20534"/>
                  </a:lnTo>
                  <a:lnTo>
                    <a:pt x="3829" y="20452"/>
                  </a:lnTo>
                  <a:lnTo>
                    <a:pt x="4266" y="20315"/>
                  </a:lnTo>
                  <a:lnTo>
                    <a:pt x="4703" y="20179"/>
                  </a:lnTo>
                  <a:lnTo>
                    <a:pt x="5114" y="20042"/>
                  </a:lnTo>
                  <a:lnTo>
                    <a:pt x="5524" y="19850"/>
                  </a:lnTo>
                  <a:lnTo>
                    <a:pt x="5934" y="19659"/>
                  </a:lnTo>
                  <a:lnTo>
                    <a:pt x="6317" y="19468"/>
                  </a:lnTo>
                  <a:lnTo>
                    <a:pt x="6699" y="19249"/>
                  </a:lnTo>
                  <a:lnTo>
                    <a:pt x="7082" y="19003"/>
                  </a:lnTo>
                  <a:lnTo>
                    <a:pt x="7438" y="18757"/>
                  </a:lnTo>
                  <a:lnTo>
                    <a:pt x="7793" y="18483"/>
                  </a:lnTo>
                  <a:lnTo>
                    <a:pt x="8121" y="18210"/>
                  </a:lnTo>
                  <a:lnTo>
                    <a:pt x="8449" y="17909"/>
                  </a:lnTo>
                  <a:lnTo>
                    <a:pt x="8777" y="17608"/>
                  </a:lnTo>
                  <a:lnTo>
                    <a:pt x="9078" y="17280"/>
                  </a:lnTo>
                  <a:lnTo>
                    <a:pt x="9352" y="16952"/>
                  </a:lnTo>
                  <a:lnTo>
                    <a:pt x="9625" y="16597"/>
                  </a:lnTo>
                  <a:lnTo>
                    <a:pt x="9871" y="16241"/>
                  </a:lnTo>
                  <a:lnTo>
                    <a:pt x="10117" y="15859"/>
                  </a:lnTo>
                  <a:lnTo>
                    <a:pt x="10336" y="15503"/>
                  </a:lnTo>
                  <a:lnTo>
                    <a:pt x="10555" y="15093"/>
                  </a:lnTo>
                  <a:lnTo>
                    <a:pt x="10746" y="14710"/>
                  </a:lnTo>
                  <a:lnTo>
                    <a:pt x="10937" y="14300"/>
                  </a:lnTo>
                  <a:lnTo>
                    <a:pt x="11101" y="13890"/>
                  </a:lnTo>
                  <a:lnTo>
                    <a:pt x="11238" y="13452"/>
                  </a:lnTo>
                  <a:lnTo>
                    <a:pt x="11348" y="13042"/>
                  </a:lnTo>
                  <a:lnTo>
                    <a:pt x="11457" y="12605"/>
                  </a:lnTo>
                  <a:lnTo>
                    <a:pt x="11566" y="12140"/>
                  </a:lnTo>
                  <a:lnTo>
                    <a:pt x="11621" y="11703"/>
                  </a:lnTo>
                  <a:lnTo>
                    <a:pt x="11676" y="11238"/>
                  </a:lnTo>
                  <a:lnTo>
                    <a:pt x="11703" y="10773"/>
                  </a:lnTo>
                  <a:lnTo>
                    <a:pt x="11703" y="10308"/>
                  </a:lnTo>
                  <a:lnTo>
                    <a:pt x="11676" y="9515"/>
                  </a:lnTo>
                  <a:lnTo>
                    <a:pt x="11594" y="8722"/>
                  </a:lnTo>
                  <a:lnTo>
                    <a:pt x="11457" y="7957"/>
                  </a:lnTo>
                  <a:lnTo>
                    <a:pt x="11238" y="7191"/>
                  </a:lnTo>
                  <a:lnTo>
                    <a:pt x="10992" y="6480"/>
                  </a:lnTo>
                  <a:lnTo>
                    <a:pt x="10691" y="5769"/>
                  </a:lnTo>
                  <a:lnTo>
                    <a:pt x="10336" y="5113"/>
                  </a:lnTo>
                  <a:lnTo>
                    <a:pt x="9926" y="4484"/>
                  </a:lnTo>
                  <a:lnTo>
                    <a:pt x="9488" y="3883"/>
                  </a:lnTo>
                  <a:lnTo>
                    <a:pt x="8969" y="3309"/>
                  </a:lnTo>
                  <a:lnTo>
                    <a:pt x="8449" y="2762"/>
                  </a:lnTo>
                  <a:lnTo>
                    <a:pt x="7875" y="2270"/>
                  </a:lnTo>
                  <a:lnTo>
                    <a:pt x="7246" y="1832"/>
                  </a:lnTo>
                  <a:lnTo>
                    <a:pt x="6617" y="1422"/>
                  </a:lnTo>
                  <a:lnTo>
                    <a:pt x="5934" y="1067"/>
                  </a:lnTo>
                  <a:lnTo>
                    <a:pt x="5196" y="739"/>
                  </a:lnTo>
                  <a:lnTo>
                    <a:pt x="4785" y="602"/>
                  </a:lnTo>
                  <a:lnTo>
                    <a:pt x="4375" y="465"/>
                  </a:lnTo>
                  <a:lnTo>
                    <a:pt x="3938" y="328"/>
                  </a:lnTo>
                  <a:lnTo>
                    <a:pt x="3528" y="219"/>
                  </a:lnTo>
                  <a:lnTo>
                    <a:pt x="3090" y="137"/>
                  </a:lnTo>
                  <a:lnTo>
                    <a:pt x="2625" y="82"/>
                  </a:lnTo>
                  <a:lnTo>
                    <a:pt x="2188" y="28"/>
                  </a:lnTo>
                  <a:lnTo>
                    <a:pt x="1723" y="0"/>
                  </a:lnTo>
                  <a:close/>
                </a:path>
              </a:pathLst>
            </a:custGeom>
            <a:solidFill>
              <a:srgbClr val="AA241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4" name="Google Shape;5564;p39"/>
            <p:cNvSpPr/>
            <p:nvPr/>
          </p:nvSpPr>
          <p:spPr>
            <a:xfrm>
              <a:off x="5993575" y="3663050"/>
              <a:ext cx="292575" cy="518825"/>
            </a:xfrm>
            <a:custGeom>
              <a:avLst/>
              <a:gdLst/>
              <a:ahLst/>
              <a:cxnLst/>
              <a:rect l="l" t="t" r="r" b="b"/>
              <a:pathLst>
                <a:path w="11703" h="20753" fill="none" extrusionOk="0">
                  <a:moveTo>
                    <a:pt x="11703" y="10308"/>
                  </a:moveTo>
                  <a:lnTo>
                    <a:pt x="11703" y="10308"/>
                  </a:lnTo>
                  <a:lnTo>
                    <a:pt x="11703" y="10773"/>
                  </a:lnTo>
                  <a:lnTo>
                    <a:pt x="11676" y="11238"/>
                  </a:lnTo>
                  <a:lnTo>
                    <a:pt x="11621" y="11703"/>
                  </a:lnTo>
                  <a:lnTo>
                    <a:pt x="11566" y="12140"/>
                  </a:lnTo>
                  <a:lnTo>
                    <a:pt x="11457" y="12605"/>
                  </a:lnTo>
                  <a:lnTo>
                    <a:pt x="11348" y="13042"/>
                  </a:lnTo>
                  <a:lnTo>
                    <a:pt x="11238" y="13452"/>
                  </a:lnTo>
                  <a:lnTo>
                    <a:pt x="11101" y="13890"/>
                  </a:lnTo>
                  <a:lnTo>
                    <a:pt x="10937" y="14300"/>
                  </a:lnTo>
                  <a:lnTo>
                    <a:pt x="10746" y="14710"/>
                  </a:lnTo>
                  <a:lnTo>
                    <a:pt x="10555" y="15093"/>
                  </a:lnTo>
                  <a:lnTo>
                    <a:pt x="10336" y="15503"/>
                  </a:lnTo>
                  <a:lnTo>
                    <a:pt x="10117" y="15859"/>
                  </a:lnTo>
                  <a:lnTo>
                    <a:pt x="9871" y="16241"/>
                  </a:lnTo>
                  <a:lnTo>
                    <a:pt x="9625" y="16597"/>
                  </a:lnTo>
                  <a:lnTo>
                    <a:pt x="9352" y="16952"/>
                  </a:lnTo>
                  <a:lnTo>
                    <a:pt x="9078" y="17280"/>
                  </a:lnTo>
                  <a:lnTo>
                    <a:pt x="8777" y="17608"/>
                  </a:lnTo>
                  <a:lnTo>
                    <a:pt x="8449" y="17909"/>
                  </a:lnTo>
                  <a:lnTo>
                    <a:pt x="8121" y="18210"/>
                  </a:lnTo>
                  <a:lnTo>
                    <a:pt x="7793" y="18483"/>
                  </a:lnTo>
                  <a:lnTo>
                    <a:pt x="7438" y="18757"/>
                  </a:lnTo>
                  <a:lnTo>
                    <a:pt x="7082" y="19003"/>
                  </a:lnTo>
                  <a:lnTo>
                    <a:pt x="6699" y="19249"/>
                  </a:lnTo>
                  <a:lnTo>
                    <a:pt x="6317" y="19468"/>
                  </a:lnTo>
                  <a:lnTo>
                    <a:pt x="5934" y="19659"/>
                  </a:lnTo>
                  <a:lnTo>
                    <a:pt x="5524" y="19850"/>
                  </a:lnTo>
                  <a:lnTo>
                    <a:pt x="5114" y="20042"/>
                  </a:lnTo>
                  <a:lnTo>
                    <a:pt x="4703" y="20179"/>
                  </a:lnTo>
                  <a:lnTo>
                    <a:pt x="4266" y="20315"/>
                  </a:lnTo>
                  <a:lnTo>
                    <a:pt x="3829" y="20452"/>
                  </a:lnTo>
                  <a:lnTo>
                    <a:pt x="3391" y="20534"/>
                  </a:lnTo>
                  <a:lnTo>
                    <a:pt x="3391" y="20534"/>
                  </a:lnTo>
                  <a:lnTo>
                    <a:pt x="2844" y="20643"/>
                  </a:lnTo>
                  <a:lnTo>
                    <a:pt x="2325" y="20698"/>
                  </a:lnTo>
                  <a:lnTo>
                    <a:pt x="1778" y="20753"/>
                  </a:lnTo>
                  <a:lnTo>
                    <a:pt x="1231" y="20753"/>
                  </a:lnTo>
                  <a:lnTo>
                    <a:pt x="1231" y="20753"/>
                  </a:lnTo>
                  <a:lnTo>
                    <a:pt x="602" y="20753"/>
                  </a:lnTo>
                  <a:lnTo>
                    <a:pt x="1" y="20698"/>
                  </a:lnTo>
                  <a:lnTo>
                    <a:pt x="1" y="20698"/>
                  </a:lnTo>
                  <a:lnTo>
                    <a:pt x="356" y="20698"/>
                  </a:lnTo>
                  <a:lnTo>
                    <a:pt x="356" y="20698"/>
                  </a:lnTo>
                  <a:lnTo>
                    <a:pt x="903" y="20671"/>
                  </a:lnTo>
                  <a:lnTo>
                    <a:pt x="1450" y="20643"/>
                  </a:lnTo>
                  <a:lnTo>
                    <a:pt x="1969" y="20561"/>
                  </a:lnTo>
                  <a:lnTo>
                    <a:pt x="2516" y="20479"/>
                  </a:lnTo>
                  <a:lnTo>
                    <a:pt x="2516" y="20479"/>
                  </a:lnTo>
                  <a:lnTo>
                    <a:pt x="2954" y="20370"/>
                  </a:lnTo>
                  <a:lnTo>
                    <a:pt x="3391" y="20261"/>
                  </a:lnTo>
                  <a:lnTo>
                    <a:pt x="3829" y="20124"/>
                  </a:lnTo>
                  <a:lnTo>
                    <a:pt x="4239" y="19960"/>
                  </a:lnTo>
                  <a:lnTo>
                    <a:pt x="4649" y="19768"/>
                  </a:lnTo>
                  <a:lnTo>
                    <a:pt x="5059" y="19604"/>
                  </a:lnTo>
                  <a:lnTo>
                    <a:pt x="5442" y="19386"/>
                  </a:lnTo>
                  <a:lnTo>
                    <a:pt x="5824" y="19167"/>
                  </a:lnTo>
                  <a:lnTo>
                    <a:pt x="6180" y="18921"/>
                  </a:lnTo>
                  <a:lnTo>
                    <a:pt x="6563" y="18675"/>
                  </a:lnTo>
                  <a:lnTo>
                    <a:pt x="6891" y="18401"/>
                  </a:lnTo>
                  <a:lnTo>
                    <a:pt x="7219" y="18128"/>
                  </a:lnTo>
                  <a:lnTo>
                    <a:pt x="7547" y="17827"/>
                  </a:lnTo>
                  <a:lnTo>
                    <a:pt x="7848" y="17526"/>
                  </a:lnTo>
                  <a:lnTo>
                    <a:pt x="8149" y="17198"/>
                  </a:lnTo>
                  <a:lnTo>
                    <a:pt x="8449" y="16870"/>
                  </a:lnTo>
                  <a:lnTo>
                    <a:pt x="8695" y="16515"/>
                  </a:lnTo>
                  <a:lnTo>
                    <a:pt x="8969" y="16159"/>
                  </a:lnTo>
                  <a:lnTo>
                    <a:pt x="9188" y="15777"/>
                  </a:lnTo>
                  <a:lnTo>
                    <a:pt x="9434" y="15421"/>
                  </a:lnTo>
                  <a:lnTo>
                    <a:pt x="9625" y="15011"/>
                  </a:lnTo>
                  <a:lnTo>
                    <a:pt x="9816" y="14628"/>
                  </a:lnTo>
                  <a:lnTo>
                    <a:pt x="10008" y="14218"/>
                  </a:lnTo>
                  <a:lnTo>
                    <a:pt x="10144" y="13808"/>
                  </a:lnTo>
                  <a:lnTo>
                    <a:pt x="10281" y="13370"/>
                  </a:lnTo>
                  <a:lnTo>
                    <a:pt x="10418" y="12960"/>
                  </a:lnTo>
                  <a:lnTo>
                    <a:pt x="10527" y="12495"/>
                  </a:lnTo>
                  <a:lnTo>
                    <a:pt x="10609" y="12058"/>
                  </a:lnTo>
                  <a:lnTo>
                    <a:pt x="10691" y="11621"/>
                  </a:lnTo>
                  <a:lnTo>
                    <a:pt x="10719" y="11156"/>
                  </a:lnTo>
                  <a:lnTo>
                    <a:pt x="10746" y="10691"/>
                  </a:lnTo>
                  <a:lnTo>
                    <a:pt x="10773" y="10226"/>
                  </a:lnTo>
                  <a:lnTo>
                    <a:pt x="10773" y="10226"/>
                  </a:lnTo>
                  <a:lnTo>
                    <a:pt x="10746" y="9406"/>
                  </a:lnTo>
                  <a:lnTo>
                    <a:pt x="10664" y="8640"/>
                  </a:lnTo>
                  <a:lnTo>
                    <a:pt x="10500" y="7847"/>
                  </a:lnTo>
                  <a:lnTo>
                    <a:pt x="10309" y="7109"/>
                  </a:lnTo>
                  <a:lnTo>
                    <a:pt x="10062" y="6398"/>
                  </a:lnTo>
                  <a:lnTo>
                    <a:pt x="9762" y="5687"/>
                  </a:lnTo>
                  <a:lnTo>
                    <a:pt x="9406" y="5031"/>
                  </a:lnTo>
                  <a:lnTo>
                    <a:pt x="9023" y="4402"/>
                  </a:lnTo>
                  <a:lnTo>
                    <a:pt x="8559" y="3801"/>
                  </a:lnTo>
                  <a:lnTo>
                    <a:pt x="8094" y="3227"/>
                  </a:lnTo>
                  <a:lnTo>
                    <a:pt x="7547" y="2707"/>
                  </a:lnTo>
                  <a:lnTo>
                    <a:pt x="6973" y="2215"/>
                  </a:lnTo>
                  <a:lnTo>
                    <a:pt x="6371" y="1750"/>
                  </a:lnTo>
                  <a:lnTo>
                    <a:pt x="5715" y="1340"/>
                  </a:lnTo>
                  <a:lnTo>
                    <a:pt x="5059" y="985"/>
                  </a:lnTo>
                  <a:lnTo>
                    <a:pt x="4321" y="684"/>
                  </a:lnTo>
                  <a:lnTo>
                    <a:pt x="4321" y="684"/>
                  </a:lnTo>
                  <a:lnTo>
                    <a:pt x="4321" y="684"/>
                  </a:lnTo>
                  <a:lnTo>
                    <a:pt x="3692" y="438"/>
                  </a:lnTo>
                  <a:lnTo>
                    <a:pt x="3063" y="246"/>
                  </a:lnTo>
                  <a:lnTo>
                    <a:pt x="2407" y="110"/>
                  </a:lnTo>
                  <a:lnTo>
                    <a:pt x="1723" y="0"/>
                  </a:lnTo>
                  <a:lnTo>
                    <a:pt x="1723" y="0"/>
                  </a:lnTo>
                  <a:lnTo>
                    <a:pt x="2188" y="28"/>
                  </a:lnTo>
                  <a:lnTo>
                    <a:pt x="2625" y="82"/>
                  </a:lnTo>
                  <a:lnTo>
                    <a:pt x="3090" y="137"/>
                  </a:lnTo>
                  <a:lnTo>
                    <a:pt x="3528" y="219"/>
                  </a:lnTo>
                  <a:lnTo>
                    <a:pt x="3938" y="328"/>
                  </a:lnTo>
                  <a:lnTo>
                    <a:pt x="4375" y="465"/>
                  </a:lnTo>
                  <a:lnTo>
                    <a:pt x="4785" y="602"/>
                  </a:lnTo>
                  <a:lnTo>
                    <a:pt x="5196" y="739"/>
                  </a:lnTo>
                  <a:lnTo>
                    <a:pt x="5196" y="739"/>
                  </a:lnTo>
                  <a:lnTo>
                    <a:pt x="5196" y="739"/>
                  </a:lnTo>
                  <a:lnTo>
                    <a:pt x="5934" y="1067"/>
                  </a:lnTo>
                  <a:lnTo>
                    <a:pt x="6617" y="1422"/>
                  </a:lnTo>
                  <a:lnTo>
                    <a:pt x="7246" y="1832"/>
                  </a:lnTo>
                  <a:lnTo>
                    <a:pt x="7875" y="2270"/>
                  </a:lnTo>
                  <a:lnTo>
                    <a:pt x="8449" y="2762"/>
                  </a:lnTo>
                  <a:lnTo>
                    <a:pt x="8969" y="3309"/>
                  </a:lnTo>
                  <a:lnTo>
                    <a:pt x="9488" y="3883"/>
                  </a:lnTo>
                  <a:lnTo>
                    <a:pt x="9926" y="4484"/>
                  </a:lnTo>
                  <a:lnTo>
                    <a:pt x="10336" y="5113"/>
                  </a:lnTo>
                  <a:lnTo>
                    <a:pt x="10691" y="5769"/>
                  </a:lnTo>
                  <a:lnTo>
                    <a:pt x="10992" y="6480"/>
                  </a:lnTo>
                  <a:lnTo>
                    <a:pt x="11238" y="7191"/>
                  </a:lnTo>
                  <a:lnTo>
                    <a:pt x="11457" y="7957"/>
                  </a:lnTo>
                  <a:lnTo>
                    <a:pt x="11594" y="8722"/>
                  </a:lnTo>
                  <a:lnTo>
                    <a:pt x="11676" y="9515"/>
                  </a:lnTo>
                  <a:lnTo>
                    <a:pt x="11703" y="1030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5" name="Google Shape;5565;p39"/>
            <p:cNvSpPr/>
            <p:nvPr/>
          </p:nvSpPr>
          <p:spPr>
            <a:xfrm>
              <a:off x="5758450" y="3734825"/>
              <a:ext cx="95025" cy="384850"/>
            </a:xfrm>
            <a:custGeom>
              <a:avLst/>
              <a:gdLst/>
              <a:ahLst/>
              <a:cxnLst/>
              <a:rect l="l" t="t" r="r" b="b"/>
              <a:pathLst>
                <a:path w="3801" h="15394" extrusionOk="0">
                  <a:moveTo>
                    <a:pt x="3390" y="0"/>
                  </a:moveTo>
                  <a:lnTo>
                    <a:pt x="2980" y="383"/>
                  </a:lnTo>
                  <a:lnTo>
                    <a:pt x="2598" y="793"/>
                  </a:lnTo>
                  <a:lnTo>
                    <a:pt x="2242" y="1231"/>
                  </a:lnTo>
                  <a:lnTo>
                    <a:pt x="1914" y="1695"/>
                  </a:lnTo>
                  <a:lnTo>
                    <a:pt x="1586" y="2160"/>
                  </a:lnTo>
                  <a:lnTo>
                    <a:pt x="1312" y="2625"/>
                  </a:lnTo>
                  <a:lnTo>
                    <a:pt x="1039" y="3117"/>
                  </a:lnTo>
                  <a:lnTo>
                    <a:pt x="820" y="3637"/>
                  </a:lnTo>
                  <a:lnTo>
                    <a:pt x="602" y="4183"/>
                  </a:lnTo>
                  <a:lnTo>
                    <a:pt x="410" y="4703"/>
                  </a:lnTo>
                  <a:lnTo>
                    <a:pt x="273" y="5250"/>
                  </a:lnTo>
                  <a:lnTo>
                    <a:pt x="164" y="5824"/>
                  </a:lnTo>
                  <a:lnTo>
                    <a:pt x="55" y="6398"/>
                  </a:lnTo>
                  <a:lnTo>
                    <a:pt x="27" y="6972"/>
                  </a:lnTo>
                  <a:lnTo>
                    <a:pt x="0" y="7574"/>
                  </a:lnTo>
                  <a:lnTo>
                    <a:pt x="27" y="8148"/>
                  </a:lnTo>
                  <a:lnTo>
                    <a:pt x="55" y="8722"/>
                  </a:lnTo>
                  <a:lnTo>
                    <a:pt x="164" y="9296"/>
                  </a:lnTo>
                  <a:lnTo>
                    <a:pt x="273" y="9843"/>
                  </a:lnTo>
                  <a:lnTo>
                    <a:pt x="410" y="10390"/>
                  </a:lnTo>
                  <a:lnTo>
                    <a:pt x="602" y="10910"/>
                  </a:lnTo>
                  <a:lnTo>
                    <a:pt x="820" y="11429"/>
                  </a:lnTo>
                  <a:lnTo>
                    <a:pt x="1039" y="11949"/>
                  </a:lnTo>
                  <a:lnTo>
                    <a:pt x="1312" y="12441"/>
                  </a:lnTo>
                  <a:lnTo>
                    <a:pt x="1586" y="12906"/>
                  </a:lnTo>
                  <a:lnTo>
                    <a:pt x="1914" y="13370"/>
                  </a:lnTo>
                  <a:lnTo>
                    <a:pt x="2242" y="13808"/>
                  </a:lnTo>
                  <a:lnTo>
                    <a:pt x="2598" y="14245"/>
                  </a:lnTo>
                  <a:lnTo>
                    <a:pt x="2980" y="14628"/>
                  </a:lnTo>
                  <a:lnTo>
                    <a:pt x="2980" y="14628"/>
                  </a:lnTo>
                  <a:lnTo>
                    <a:pt x="2625" y="14218"/>
                  </a:lnTo>
                  <a:lnTo>
                    <a:pt x="2269" y="13808"/>
                  </a:lnTo>
                  <a:lnTo>
                    <a:pt x="1969" y="13343"/>
                  </a:lnTo>
                  <a:lnTo>
                    <a:pt x="1668" y="12878"/>
                  </a:lnTo>
                  <a:lnTo>
                    <a:pt x="1394" y="12413"/>
                  </a:lnTo>
                  <a:lnTo>
                    <a:pt x="1148" y="11921"/>
                  </a:lnTo>
                  <a:lnTo>
                    <a:pt x="902" y="11402"/>
                  </a:lnTo>
                  <a:lnTo>
                    <a:pt x="711" y="10882"/>
                  </a:lnTo>
                  <a:lnTo>
                    <a:pt x="547" y="10363"/>
                  </a:lnTo>
                  <a:lnTo>
                    <a:pt x="410" y="9816"/>
                  </a:lnTo>
                  <a:lnTo>
                    <a:pt x="301" y="9242"/>
                  </a:lnTo>
                  <a:lnTo>
                    <a:pt x="219" y="8668"/>
                  </a:lnTo>
                  <a:lnTo>
                    <a:pt x="164" y="8093"/>
                  </a:lnTo>
                  <a:lnTo>
                    <a:pt x="164" y="7519"/>
                  </a:lnTo>
                  <a:lnTo>
                    <a:pt x="164" y="6918"/>
                  </a:lnTo>
                  <a:lnTo>
                    <a:pt x="219" y="6343"/>
                  </a:lnTo>
                  <a:lnTo>
                    <a:pt x="301" y="5769"/>
                  </a:lnTo>
                  <a:lnTo>
                    <a:pt x="410" y="5222"/>
                  </a:lnTo>
                  <a:lnTo>
                    <a:pt x="547" y="4676"/>
                  </a:lnTo>
                  <a:lnTo>
                    <a:pt x="711" y="4129"/>
                  </a:lnTo>
                  <a:lnTo>
                    <a:pt x="902" y="3609"/>
                  </a:lnTo>
                  <a:lnTo>
                    <a:pt x="1148" y="3090"/>
                  </a:lnTo>
                  <a:lnTo>
                    <a:pt x="1394" y="2598"/>
                  </a:lnTo>
                  <a:lnTo>
                    <a:pt x="1668" y="2133"/>
                  </a:lnTo>
                  <a:lnTo>
                    <a:pt x="1969" y="1668"/>
                  </a:lnTo>
                  <a:lnTo>
                    <a:pt x="2297" y="1231"/>
                  </a:lnTo>
                  <a:lnTo>
                    <a:pt x="2625" y="793"/>
                  </a:lnTo>
                  <a:lnTo>
                    <a:pt x="3008" y="383"/>
                  </a:lnTo>
                  <a:lnTo>
                    <a:pt x="3390" y="0"/>
                  </a:lnTo>
                  <a:close/>
                  <a:moveTo>
                    <a:pt x="2980" y="14628"/>
                  </a:moveTo>
                  <a:lnTo>
                    <a:pt x="3363" y="15011"/>
                  </a:lnTo>
                  <a:lnTo>
                    <a:pt x="3801" y="15394"/>
                  </a:lnTo>
                  <a:lnTo>
                    <a:pt x="3390" y="15011"/>
                  </a:lnTo>
                  <a:lnTo>
                    <a:pt x="2980" y="14628"/>
                  </a:lnTo>
                  <a:close/>
                </a:path>
              </a:pathLst>
            </a:custGeom>
            <a:solidFill>
              <a:srgbClr val="C634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6" name="Google Shape;5566;p39"/>
            <p:cNvSpPr/>
            <p:nvPr/>
          </p:nvSpPr>
          <p:spPr>
            <a:xfrm>
              <a:off x="5758450" y="3725250"/>
              <a:ext cx="95025" cy="394425"/>
            </a:xfrm>
            <a:custGeom>
              <a:avLst/>
              <a:gdLst/>
              <a:ahLst/>
              <a:cxnLst/>
              <a:rect l="l" t="t" r="r" b="b"/>
              <a:pathLst>
                <a:path w="3801" h="15777" fill="none" extrusionOk="0">
                  <a:moveTo>
                    <a:pt x="3801" y="0"/>
                  </a:moveTo>
                  <a:lnTo>
                    <a:pt x="3801" y="0"/>
                  </a:lnTo>
                  <a:lnTo>
                    <a:pt x="3390" y="383"/>
                  </a:lnTo>
                  <a:lnTo>
                    <a:pt x="2980" y="766"/>
                  </a:lnTo>
                  <a:lnTo>
                    <a:pt x="2598" y="1176"/>
                  </a:lnTo>
                  <a:lnTo>
                    <a:pt x="2242" y="1614"/>
                  </a:lnTo>
                  <a:lnTo>
                    <a:pt x="1914" y="2078"/>
                  </a:lnTo>
                  <a:lnTo>
                    <a:pt x="1586" y="2543"/>
                  </a:lnTo>
                  <a:lnTo>
                    <a:pt x="1312" y="3008"/>
                  </a:lnTo>
                  <a:lnTo>
                    <a:pt x="1039" y="3500"/>
                  </a:lnTo>
                  <a:lnTo>
                    <a:pt x="820" y="4020"/>
                  </a:lnTo>
                  <a:lnTo>
                    <a:pt x="602" y="4566"/>
                  </a:lnTo>
                  <a:lnTo>
                    <a:pt x="410" y="5086"/>
                  </a:lnTo>
                  <a:lnTo>
                    <a:pt x="273" y="5633"/>
                  </a:lnTo>
                  <a:lnTo>
                    <a:pt x="164" y="6207"/>
                  </a:lnTo>
                  <a:lnTo>
                    <a:pt x="55" y="6781"/>
                  </a:lnTo>
                  <a:lnTo>
                    <a:pt x="27" y="7355"/>
                  </a:lnTo>
                  <a:lnTo>
                    <a:pt x="0" y="7957"/>
                  </a:lnTo>
                  <a:lnTo>
                    <a:pt x="0" y="7957"/>
                  </a:lnTo>
                  <a:lnTo>
                    <a:pt x="27" y="8531"/>
                  </a:lnTo>
                  <a:lnTo>
                    <a:pt x="55" y="9105"/>
                  </a:lnTo>
                  <a:lnTo>
                    <a:pt x="164" y="9679"/>
                  </a:lnTo>
                  <a:lnTo>
                    <a:pt x="273" y="10226"/>
                  </a:lnTo>
                  <a:lnTo>
                    <a:pt x="410" y="10773"/>
                  </a:lnTo>
                  <a:lnTo>
                    <a:pt x="602" y="11293"/>
                  </a:lnTo>
                  <a:lnTo>
                    <a:pt x="820" y="11812"/>
                  </a:lnTo>
                  <a:lnTo>
                    <a:pt x="1039" y="12332"/>
                  </a:lnTo>
                  <a:lnTo>
                    <a:pt x="1312" y="12824"/>
                  </a:lnTo>
                  <a:lnTo>
                    <a:pt x="1586" y="13289"/>
                  </a:lnTo>
                  <a:lnTo>
                    <a:pt x="1914" y="13753"/>
                  </a:lnTo>
                  <a:lnTo>
                    <a:pt x="2242" y="14191"/>
                  </a:lnTo>
                  <a:lnTo>
                    <a:pt x="2598" y="14628"/>
                  </a:lnTo>
                  <a:lnTo>
                    <a:pt x="2980" y="15011"/>
                  </a:lnTo>
                  <a:lnTo>
                    <a:pt x="3363" y="15394"/>
                  </a:lnTo>
                  <a:lnTo>
                    <a:pt x="3801" y="15777"/>
                  </a:lnTo>
                  <a:lnTo>
                    <a:pt x="3801" y="15777"/>
                  </a:lnTo>
                  <a:lnTo>
                    <a:pt x="3390" y="15394"/>
                  </a:lnTo>
                  <a:lnTo>
                    <a:pt x="2980" y="15011"/>
                  </a:lnTo>
                  <a:lnTo>
                    <a:pt x="2625" y="14601"/>
                  </a:lnTo>
                  <a:lnTo>
                    <a:pt x="2269" y="14191"/>
                  </a:lnTo>
                  <a:lnTo>
                    <a:pt x="1969" y="13726"/>
                  </a:lnTo>
                  <a:lnTo>
                    <a:pt x="1668" y="13261"/>
                  </a:lnTo>
                  <a:lnTo>
                    <a:pt x="1394" y="12796"/>
                  </a:lnTo>
                  <a:lnTo>
                    <a:pt x="1148" y="12304"/>
                  </a:lnTo>
                  <a:lnTo>
                    <a:pt x="902" y="11785"/>
                  </a:lnTo>
                  <a:lnTo>
                    <a:pt x="711" y="11265"/>
                  </a:lnTo>
                  <a:lnTo>
                    <a:pt x="547" y="10746"/>
                  </a:lnTo>
                  <a:lnTo>
                    <a:pt x="410" y="10199"/>
                  </a:lnTo>
                  <a:lnTo>
                    <a:pt x="301" y="9625"/>
                  </a:lnTo>
                  <a:lnTo>
                    <a:pt x="219" y="9051"/>
                  </a:lnTo>
                  <a:lnTo>
                    <a:pt x="164" y="8476"/>
                  </a:lnTo>
                  <a:lnTo>
                    <a:pt x="164" y="7902"/>
                  </a:lnTo>
                  <a:lnTo>
                    <a:pt x="164" y="7902"/>
                  </a:lnTo>
                  <a:lnTo>
                    <a:pt x="164" y="7301"/>
                  </a:lnTo>
                  <a:lnTo>
                    <a:pt x="219" y="6726"/>
                  </a:lnTo>
                  <a:lnTo>
                    <a:pt x="301" y="6152"/>
                  </a:lnTo>
                  <a:lnTo>
                    <a:pt x="410" y="5605"/>
                  </a:lnTo>
                  <a:lnTo>
                    <a:pt x="547" y="5059"/>
                  </a:lnTo>
                  <a:lnTo>
                    <a:pt x="711" y="4512"/>
                  </a:lnTo>
                  <a:lnTo>
                    <a:pt x="902" y="3992"/>
                  </a:lnTo>
                  <a:lnTo>
                    <a:pt x="1148" y="3473"/>
                  </a:lnTo>
                  <a:lnTo>
                    <a:pt x="1394" y="2981"/>
                  </a:lnTo>
                  <a:lnTo>
                    <a:pt x="1668" y="2516"/>
                  </a:lnTo>
                  <a:lnTo>
                    <a:pt x="1969" y="2051"/>
                  </a:lnTo>
                  <a:lnTo>
                    <a:pt x="2297" y="1614"/>
                  </a:lnTo>
                  <a:lnTo>
                    <a:pt x="2625" y="1176"/>
                  </a:lnTo>
                  <a:lnTo>
                    <a:pt x="3008" y="766"/>
                  </a:lnTo>
                  <a:lnTo>
                    <a:pt x="3390" y="383"/>
                  </a:lnTo>
                  <a:lnTo>
                    <a:pt x="380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7" name="Google Shape;5567;p39"/>
            <p:cNvSpPr/>
            <p:nvPr/>
          </p:nvSpPr>
          <p:spPr>
            <a:xfrm>
              <a:off x="5762550" y="3698600"/>
              <a:ext cx="129200" cy="438850"/>
            </a:xfrm>
            <a:custGeom>
              <a:avLst/>
              <a:gdLst/>
              <a:ahLst/>
              <a:cxnLst/>
              <a:rect l="l" t="t" r="r" b="b"/>
              <a:pathLst>
                <a:path w="5168" h="17554" extrusionOk="0">
                  <a:moveTo>
                    <a:pt x="5168" y="0"/>
                  </a:moveTo>
                  <a:lnTo>
                    <a:pt x="4758" y="246"/>
                  </a:lnTo>
                  <a:lnTo>
                    <a:pt x="4375" y="492"/>
                  </a:lnTo>
                  <a:lnTo>
                    <a:pt x="3992" y="793"/>
                  </a:lnTo>
                  <a:lnTo>
                    <a:pt x="3637" y="1066"/>
                  </a:lnTo>
                  <a:lnTo>
                    <a:pt x="3226" y="1449"/>
                  </a:lnTo>
                  <a:lnTo>
                    <a:pt x="2844" y="1832"/>
                  </a:lnTo>
                  <a:lnTo>
                    <a:pt x="2461" y="2242"/>
                  </a:lnTo>
                  <a:lnTo>
                    <a:pt x="2133" y="2680"/>
                  </a:lnTo>
                  <a:lnTo>
                    <a:pt x="1805" y="3117"/>
                  </a:lnTo>
                  <a:lnTo>
                    <a:pt x="1504" y="3582"/>
                  </a:lnTo>
                  <a:lnTo>
                    <a:pt x="1230" y="4047"/>
                  </a:lnTo>
                  <a:lnTo>
                    <a:pt x="984" y="4539"/>
                  </a:lnTo>
                  <a:lnTo>
                    <a:pt x="738" y="5058"/>
                  </a:lnTo>
                  <a:lnTo>
                    <a:pt x="547" y="5578"/>
                  </a:lnTo>
                  <a:lnTo>
                    <a:pt x="383" y="6125"/>
                  </a:lnTo>
                  <a:lnTo>
                    <a:pt x="246" y="6671"/>
                  </a:lnTo>
                  <a:lnTo>
                    <a:pt x="137" y="7218"/>
                  </a:lnTo>
                  <a:lnTo>
                    <a:pt x="55" y="7792"/>
                  </a:lnTo>
                  <a:lnTo>
                    <a:pt x="0" y="8367"/>
                  </a:lnTo>
                  <a:lnTo>
                    <a:pt x="0" y="8968"/>
                  </a:lnTo>
                  <a:lnTo>
                    <a:pt x="0" y="9542"/>
                  </a:lnTo>
                  <a:lnTo>
                    <a:pt x="55" y="10117"/>
                  </a:lnTo>
                  <a:lnTo>
                    <a:pt x="137" y="10691"/>
                  </a:lnTo>
                  <a:lnTo>
                    <a:pt x="246" y="11265"/>
                  </a:lnTo>
                  <a:lnTo>
                    <a:pt x="383" y="11812"/>
                  </a:lnTo>
                  <a:lnTo>
                    <a:pt x="547" y="12331"/>
                  </a:lnTo>
                  <a:lnTo>
                    <a:pt x="738" y="12851"/>
                  </a:lnTo>
                  <a:lnTo>
                    <a:pt x="984" y="13370"/>
                  </a:lnTo>
                  <a:lnTo>
                    <a:pt x="1230" y="13862"/>
                  </a:lnTo>
                  <a:lnTo>
                    <a:pt x="1504" y="14327"/>
                  </a:lnTo>
                  <a:lnTo>
                    <a:pt x="1805" y="14792"/>
                  </a:lnTo>
                  <a:lnTo>
                    <a:pt x="2105" y="15257"/>
                  </a:lnTo>
                  <a:lnTo>
                    <a:pt x="2461" y="15667"/>
                  </a:lnTo>
                  <a:lnTo>
                    <a:pt x="2816" y="16077"/>
                  </a:lnTo>
                  <a:lnTo>
                    <a:pt x="3226" y="16460"/>
                  </a:lnTo>
                  <a:lnTo>
                    <a:pt x="3637" y="16843"/>
                  </a:lnTo>
                  <a:lnTo>
                    <a:pt x="4101" y="17198"/>
                  </a:lnTo>
                  <a:lnTo>
                    <a:pt x="4566" y="17553"/>
                  </a:lnTo>
                  <a:lnTo>
                    <a:pt x="4156" y="17171"/>
                  </a:lnTo>
                  <a:lnTo>
                    <a:pt x="3746" y="16761"/>
                  </a:lnTo>
                  <a:lnTo>
                    <a:pt x="3363" y="16323"/>
                  </a:lnTo>
                  <a:lnTo>
                    <a:pt x="2980" y="15886"/>
                  </a:lnTo>
                  <a:lnTo>
                    <a:pt x="2652" y="15393"/>
                  </a:lnTo>
                  <a:lnTo>
                    <a:pt x="2324" y="14901"/>
                  </a:lnTo>
                  <a:lnTo>
                    <a:pt x="2023" y="14409"/>
                  </a:lnTo>
                  <a:lnTo>
                    <a:pt x="1777" y="13862"/>
                  </a:lnTo>
                  <a:lnTo>
                    <a:pt x="1750" y="13862"/>
                  </a:lnTo>
                  <a:lnTo>
                    <a:pt x="1531" y="13316"/>
                  </a:lnTo>
                  <a:lnTo>
                    <a:pt x="1340" y="12796"/>
                  </a:lnTo>
                  <a:lnTo>
                    <a:pt x="1148" y="12222"/>
                  </a:lnTo>
                  <a:lnTo>
                    <a:pt x="1012" y="11675"/>
                  </a:lnTo>
                  <a:lnTo>
                    <a:pt x="875" y="11101"/>
                  </a:lnTo>
                  <a:lnTo>
                    <a:pt x="793" y="10499"/>
                  </a:lnTo>
                  <a:lnTo>
                    <a:pt x="738" y="9898"/>
                  </a:lnTo>
                  <a:lnTo>
                    <a:pt x="711" y="9296"/>
                  </a:lnTo>
                  <a:lnTo>
                    <a:pt x="602" y="9242"/>
                  </a:lnTo>
                  <a:lnTo>
                    <a:pt x="547" y="9160"/>
                  </a:lnTo>
                  <a:lnTo>
                    <a:pt x="492" y="9050"/>
                  </a:lnTo>
                  <a:lnTo>
                    <a:pt x="465" y="8941"/>
                  </a:lnTo>
                  <a:lnTo>
                    <a:pt x="465" y="8886"/>
                  </a:lnTo>
                  <a:lnTo>
                    <a:pt x="492" y="8777"/>
                  </a:lnTo>
                  <a:lnTo>
                    <a:pt x="547" y="8667"/>
                  </a:lnTo>
                  <a:lnTo>
                    <a:pt x="602" y="8585"/>
                  </a:lnTo>
                  <a:lnTo>
                    <a:pt x="711" y="8531"/>
                  </a:lnTo>
                  <a:lnTo>
                    <a:pt x="738" y="7957"/>
                  </a:lnTo>
                  <a:lnTo>
                    <a:pt x="820" y="7410"/>
                  </a:lnTo>
                  <a:lnTo>
                    <a:pt x="902" y="6836"/>
                  </a:lnTo>
                  <a:lnTo>
                    <a:pt x="1012" y="6289"/>
                  </a:lnTo>
                  <a:lnTo>
                    <a:pt x="1148" y="5769"/>
                  </a:lnTo>
                  <a:lnTo>
                    <a:pt x="1340" y="5222"/>
                  </a:lnTo>
                  <a:lnTo>
                    <a:pt x="1531" y="4730"/>
                  </a:lnTo>
                  <a:lnTo>
                    <a:pt x="1750" y="4211"/>
                  </a:lnTo>
                  <a:lnTo>
                    <a:pt x="1723" y="4074"/>
                  </a:lnTo>
                  <a:lnTo>
                    <a:pt x="1777" y="3937"/>
                  </a:lnTo>
                  <a:lnTo>
                    <a:pt x="1859" y="3828"/>
                  </a:lnTo>
                  <a:lnTo>
                    <a:pt x="1969" y="3773"/>
                  </a:lnTo>
                  <a:lnTo>
                    <a:pt x="2269" y="3226"/>
                  </a:lnTo>
                  <a:lnTo>
                    <a:pt x="2598" y="2680"/>
                  </a:lnTo>
                  <a:lnTo>
                    <a:pt x="2953" y="2160"/>
                  </a:lnTo>
                  <a:lnTo>
                    <a:pt x="3363" y="1695"/>
                  </a:lnTo>
                  <a:lnTo>
                    <a:pt x="3773" y="1230"/>
                  </a:lnTo>
                  <a:lnTo>
                    <a:pt x="4211" y="793"/>
                  </a:lnTo>
                  <a:lnTo>
                    <a:pt x="4676" y="383"/>
                  </a:lnTo>
                  <a:lnTo>
                    <a:pt x="5168" y="0"/>
                  </a:lnTo>
                  <a:close/>
                </a:path>
              </a:pathLst>
            </a:custGeom>
            <a:solidFill>
              <a:srgbClr val="E0E0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8" name="Google Shape;5568;p39"/>
            <p:cNvSpPr/>
            <p:nvPr/>
          </p:nvSpPr>
          <p:spPr>
            <a:xfrm>
              <a:off x="5762550" y="3698600"/>
              <a:ext cx="129200" cy="438850"/>
            </a:xfrm>
            <a:custGeom>
              <a:avLst/>
              <a:gdLst/>
              <a:ahLst/>
              <a:cxnLst/>
              <a:rect l="l" t="t" r="r" b="b"/>
              <a:pathLst>
                <a:path w="5168" h="17554" fill="none" extrusionOk="0">
                  <a:moveTo>
                    <a:pt x="5168" y="0"/>
                  </a:moveTo>
                  <a:lnTo>
                    <a:pt x="5168" y="0"/>
                  </a:lnTo>
                  <a:lnTo>
                    <a:pt x="4758" y="246"/>
                  </a:lnTo>
                  <a:lnTo>
                    <a:pt x="4375" y="492"/>
                  </a:lnTo>
                  <a:lnTo>
                    <a:pt x="3992" y="793"/>
                  </a:lnTo>
                  <a:lnTo>
                    <a:pt x="3637" y="1066"/>
                  </a:lnTo>
                  <a:lnTo>
                    <a:pt x="3637" y="1066"/>
                  </a:lnTo>
                  <a:lnTo>
                    <a:pt x="3226" y="1449"/>
                  </a:lnTo>
                  <a:lnTo>
                    <a:pt x="2844" y="1832"/>
                  </a:lnTo>
                  <a:lnTo>
                    <a:pt x="2461" y="2242"/>
                  </a:lnTo>
                  <a:lnTo>
                    <a:pt x="2133" y="2680"/>
                  </a:lnTo>
                  <a:lnTo>
                    <a:pt x="1805" y="3117"/>
                  </a:lnTo>
                  <a:lnTo>
                    <a:pt x="1504" y="3582"/>
                  </a:lnTo>
                  <a:lnTo>
                    <a:pt x="1230" y="4047"/>
                  </a:lnTo>
                  <a:lnTo>
                    <a:pt x="984" y="4539"/>
                  </a:lnTo>
                  <a:lnTo>
                    <a:pt x="738" y="5058"/>
                  </a:lnTo>
                  <a:lnTo>
                    <a:pt x="547" y="5578"/>
                  </a:lnTo>
                  <a:lnTo>
                    <a:pt x="383" y="6125"/>
                  </a:lnTo>
                  <a:lnTo>
                    <a:pt x="246" y="6671"/>
                  </a:lnTo>
                  <a:lnTo>
                    <a:pt x="137" y="7218"/>
                  </a:lnTo>
                  <a:lnTo>
                    <a:pt x="55" y="7792"/>
                  </a:lnTo>
                  <a:lnTo>
                    <a:pt x="0" y="8367"/>
                  </a:lnTo>
                  <a:lnTo>
                    <a:pt x="0" y="8968"/>
                  </a:lnTo>
                  <a:lnTo>
                    <a:pt x="0" y="8968"/>
                  </a:lnTo>
                  <a:lnTo>
                    <a:pt x="0" y="9542"/>
                  </a:lnTo>
                  <a:lnTo>
                    <a:pt x="55" y="10117"/>
                  </a:lnTo>
                  <a:lnTo>
                    <a:pt x="137" y="10691"/>
                  </a:lnTo>
                  <a:lnTo>
                    <a:pt x="246" y="11265"/>
                  </a:lnTo>
                  <a:lnTo>
                    <a:pt x="383" y="11812"/>
                  </a:lnTo>
                  <a:lnTo>
                    <a:pt x="547" y="12331"/>
                  </a:lnTo>
                  <a:lnTo>
                    <a:pt x="738" y="12851"/>
                  </a:lnTo>
                  <a:lnTo>
                    <a:pt x="984" y="13370"/>
                  </a:lnTo>
                  <a:lnTo>
                    <a:pt x="1230" y="13862"/>
                  </a:lnTo>
                  <a:lnTo>
                    <a:pt x="1504" y="14327"/>
                  </a:lnTo>
                  <a:lnTo>
                    <a:pt x="1805" y="14792"/>
                  </a:lnTo>
                  <a:lnTo>
                    <a:pt x="2105" y="15257"/>
                  </a:lnTo>
                  <a:lnTo>
                    <a:pt x="2461" y="15667"/>
                  </a:lnTo>
                  <a:lnTo>
                    <a:pt x="2816" y="16077"/>
                  </a:lnTo>
                  <a:lnTo>
                    <a:pt x="3226" y="16460"/>
                  </a:lnTo>
                  <a:lnTo>
                    <a:pt x="3637" y="16843"/>
                  </a:lnTo>
                  <a:lnTo>
                    <a:pt x="3637" y="16843"/>
                  </a:lnTo>
                  <a:lnTo>
                    <a:pt x="4101" y="17198"/>
                  </a:lnTo>
                  <a:lnTo>
                    <a:pt x="4566" y="17553"/>
                  </a:lnTo>
                  <a:lnTo>
                    <a:pt x="4566" y="17553"/>
                  </a:lnTo>
                  <a:lnTo>
                    <a:pt x="4156" y="17171"/>
                  </a:lnTo>
                  <a:lnTo>
                    <a:pt x="3746" y="16761"/>
                  </a:lnTo>
                  <a:lnTo>
                    <a:pt x="3363" y="16323"/>
                  </a:lnTo>
                  <a:lnTo>
                    <a:pt x="2980" y="15886"/>
                  </a:lnTo>
                  <a:lnTo>
                    <a:pt x="2652" y="15393"/>
                  </a:lnTo>
                  <a:lnTo>
                    <a:pt x="2324" y="14901"/>
                  </a:lnTo>
                  <a:lnTo>
                    <a:pt x="2023" y="14409"/>
                  </a:lnTo>
                  <a:lnTo>
                    <a:pt x="1777" y="13862"/>
                  </a:lnTo>
                  <a:lnTo>
                    <a:pt x="1777" y="13862"/>
                  </a:lnTo>
                  <a:lnTo>
                    <a:pt x="1750" y="13862"/>
                  </a:lnTo>
                  <a:lnTo>
                    <a:pt x="1750" y="13862"/>
                  </a:lnTo>
                  <a:lnTo>
                    <a:pt x="1531" y="13316"/>
                  </a:lnTo>
                  <a:lnTo>
                    <a:pt x="1340" y="12796"/>
                  </a:lnTo>
                  <a:lnTo>
                    <a:pt x="1148" y="12222"/>
                  </a:lnTo>
                  <a:lnTo>
                    <a:pt x="1012" y="11675"/>
                  </a:lnTo>
                  <a:lnTo>
                    <a:pt x="875" y="11101"/>
                  </a:lnTo>
                  <a:lnTo>
                    <a:pt x="793" y="10499"/>
                  </a:lnTo>
                  <a:lnTo>
                    <a:pt x="738" y="9898"/>
                  </a:lnTo>
                  <a:lnTo>
                    <a:pt x="711" y="9296"/>
                  </a:lnTo>
                  <a:lnTo>
                    <a:pt x="711" y="9296"/>
                  </a:lnTo>
                  <a:lnTo>
                    <a:pt x="602" y="9242"/>
                  </a:lnTo>
                  <a:lnTo>
                    <a:pt x="547" y="9160"/>
                  </a:lnTo>
                  <a:lnTo>
                    <a:pt x="492" y="9050"/>
                  </a:lnTo>
                  <a:lnTo>
                    <a:pt x="465" y="8941"/>
                  </a:lnTo>
                  <a:lnTo>
                    <a:pt x="465" y="8886"/>
                  </a:lnTo>
                  <a:lnTo>
                    <a:pt x="465" y="8886"/>
                  </a:lnTo>
                  <a:lnTo>
                    <a:pt x="492" y="8777"/>
                  </a:lnTo>
                  <a:lnTo>
                    <a:pt x="547" y="8667"/>
                  </a:lnTo>
                  <a:lnTo>
                    <a:pt x="602" y="8585"/>
                  </a:lnTo>
                  <a:lnTo>
                    <a:pt x="711" y="8531"/>
                  </a:lnTo>
                  <a:lnTo>
                    <a:pt x="711" y="8531"/>
                  </a:lnTo>
                  <a:lnTo>
                    <a:pt x="738" y="7957"/>
                  </a:lnTo>
                  <a:lnTo>
                    <a:pt x="820" y="7410"/>
                  </a:lnTo>
                  <a:lnTo>
                    <a:pt x="902" y="6836"/>
                  </a:lnTo>
                  <a:lnTo>
                    <a:pt x="1012" y="6289"/>
                  </a:lnTo>
                  <a:lnTo>
                    <a:pt x="1148" y="5769"/>
                  </a:lnTo>
                  <a:lnTo>
                    <a:pt x="1340" y="5222"/>
                  </a:lnTo>
                  <a:lnTo>
                    <a:pt x="1531" y="4730"/>
                  </a:lnTo>
                  <a:lnTo>
                    <a:pt x="1750" y="4211"/>
                  </a:lnTo>
                  <a:lnTo>
                    <a:pt x="1750" y="4211"/>
                  </a:lnTo>
                  <a:lnTo>
                    <a:pt x="1723" y="4074"/>
                  </a:lnTo>
                  <a:lnTo>
                    <a:pt x="1777" y="3937"/>
                  </a:lnTo>
                  <a:lnTo>
                    <a:pt x="1777" y="3937"/>
                  </a:lnTo>
                  <a:lnTo>
                    <a:pt x="1777" y="3937"/>
                  </a:lnTo>
                  <a:lnTo>
                    <a:pt x="1859" y="3828"/>
                  </a:lnTo>
                  <a:lnTo>
                    <a:pt x="1969" y="3773"/>
                  </a:lnTo>
                  <a:lnTo>
                    <a:pt x="1969" y="3773"/>
                  </a:lnTo>
                  <a:lnTo>
                    <a:pt x="2269" y="3226"/>
                  </a:lnTo>
                  <a:lnTo>
                    <a:pt x="2598" y="2680"/>
                  </a:lnTo>
                  <a:lnTo>
                    <a:pt x="2953" y="2160"/>
                  </a:lnTo>
                  <a:lnTo>
                    <a:pt x="3363" y="1695"/>
                  </a:lnTo>
                  <a:lnTo>
                    <a:pt x="3773" y="1230"/>
                  </a:lnTo>
                  <a:lnTo>
                    <a:pt x="4211" y="793"/>
                  </a:lnTo>
                  <a:lnTo>
                    <a:pt x="4676" y="383"/>
                  </a:lnTo>
                  <a:lnTo>
                    <a:pt x="516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9" name="Google Shape;5569;p39"/>
            <p:cNvSpPr/>
            <p:nvPr/>
          </p:nvSpPr>
          <p:spPr>
            <a:xfrm>
              <a:off x="5889675" y="3832575"/>
              <a:ext cx="139475" cy="108025"/>
            </a:xfrm>
            <a:custGeom>
              <a:avLst/>
              <a:gdLst/>
              <a:ahLst/>
              <a:cxnLst/>
              <a:rect l="l" t="t" r="r" b="b"/>
              <a:pathLst>
                <a:path w="5579" h="4321" extrusionOk="0">
                  <a:moveTo>
                    <a:pt x="301" y="0"/>
                  </a:moveTo>
                  <a:lnTo>
                    <a:pt x="165" y="27"/>
                  </a:lnTo>
                  <a:lnTo>
                    <a:pt x="110" y="55"/>
                  </a:lnTo>
                  <a:lnTo>
                    <a:pt x="55" y="82"/>
                  </a:lnTo>
                  <a:lnTo>
                    <a:pt x="28" y="137"/>
                  </a:lnTo>
                  <a:lnTo>
                    <a:pt x="1" y="191"/>
                  </a:lnTo>
                  <a:lnTo>
                    <a:pt x="1" y="356"/>
                  </a:lnTo>
                  <a:lnTo>
                    <a:pt x="83" y="547"/>
                  </a:lnTo>
                  <a:lnTo>
                    <a:pt x="192" y="738"/>
                  </a:lnTo>
                  <a:lnTo>
                    <a:pt x="301" y="930"/>
                  </a:lnTo>
                  <a:lnTo>
                    <a:pt x="438" y="1094"/>
                  </a:lnTo>
                  <a:lnTo>
                    <a:pt x="684" y="1367"/>
                  </a:lnTo>
                  <a:lnTo>
                    <a:pt x="985" y="1586"/>
                  </a:lnTo>
                  <a:lnTo>
                    <a:pt x="1532" y="1941"/>
                  </a:lnTo>
                  <a:lnTo>
                    <a:pt x="3118" y="2953"/>
                  </a:lnTo>
                  <a:lnTo>
                    <a:pt x="5360" y="4320"/>
                  </a:lnTo>
                  <a:lnTo>
                    <a:pt x="5578" y="3965"/>
                  </a:lnTo>
                  <a:lnTo>
                    <a:pt x="4895" y="3254"/>
                  </a:lnTo>
                  <a:lnTo>
                    <a:pt x="4211" y="2598"/>
                  </a:lnTo>
                  <a:lnTo>
                    <a:pt x="3555" y="2023"/>
                  </a:lnTo>
                  <a:lnTo>
                    <a:pt x="2954" y="1504"/>
                  </a:lnTo>
                  <a:lnTo>
                    <a:pt x="2379" y="1094"/>
                  </a:lnTo>
                  <a:lnTo>
                    <a:pt x="1942" y="766"/>
                  </a:lnTo>
                  <a:lnTo>
                    <a:pt x="1395" y="410"/>
                  </a:lnTo>
                  <a:lnTo>
                    <a:pt x="1094" y="246"/>
                  </a:lnTo>
                  <a:lnTo>
                    <a:pt x="684" y="82"/>
                  </a:lnTo>
                  <a:lnTo>
                    <a:pt x="493" y="27"/>
                  </a:lnTo>
                  <a:lnTo>
                    <a:pt x="301" y="0"/>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0" name="Google Shape;5570;p39"/>
            <p:cNvSpPr/>
            <p:nvPr/>
          </p:nvSpPr>
          <p:spPr>
            <a:xfrm>
              <a:off x="5889675" y="3832575"/>
              <a:ext cx="139475" cy="108025"/>
            </a:xfrm>
            <a:custGeom>
              <a:avLst/>
              <a:gdLst/>
              <a:ahLst/>
              <a:cxnLst/>
              <a:rect l="l" t="t" r="r" b="b"/>
              <a:pathLst>
                <a:path w="5579" h="4321" fill="none" extrusionOk="0">
                  <a:moveTo>
                    <a:pt x="5578" y="3965"/>
                  </a:moveTo>
                  <a:lnTo>
                    <a:pt x="5578" y="3965"/>
                  </a:lnTo>
                  <a:lnTo>
                    <a:pt x="4895" y="3254"/>
                  </a:lnTo>
                  <a:lnTo>
                    <a:pt x="4211" y="2598"/>
                  </a:lnTo>
                  <a:lnTo>
                    <a:pt x="3555" y="2023"/>
                  </a:lnTo>
                  <a:lnTo>
                    <a:pt x="2954" y="1504"/>
                  </a:lnTo>
                  <a:lnTo>
                    <a:pt x="2379" y="1094"/>
                  </a:lnTo>
                  <a:lnTo>
                    <a:pt x="1942" y="766"/>
                  </a:lnTo>
                  <a:lnTo>
                    <a:pt x="1395" y="410"/>
                  </a:lnTo>
                  <a:lnTo>
                    <a:pt x="1395" y="410"/>
                  </a:lnTo>
                  <a:lnTo>
                    <a:pt x="1094" y="246"/>
                  </a:lnTo>
                  <a:lnTo>
                    <a:pt x="684" y="82"/>
                  </a:lnTo>
                  <a:lnTo>
                    <a:pt x="493" y="27"/>
                  </a:lnTo>
                  <a:lnTo>
                    <a:pt x="301" y="0"/>
                  </a:lnTo>
                  <a:lnTo>
                    <a:pt x="165" y="27"/>
                  </a:lnTo>
                  <a:lnTo>
                    <a:pt x="110" y="55"/>
                  </a:lnTo>
                  <a:lnTo>
                    <a:pt x="55" y="82"/>
                  </a:lnTo>
                  <a:lnTo>
                    <a:pt x="55" y="82"/>
                  </a:lnTo>
                  <a:lnTo>
                    <a:pt x="28" y="137"/>
                  </a:lnTo>
                  <a:lnTo>
                    <a:pt x="1" y="191"/>
                  </a:lnTo>
                  <a:lnTo>
                    <a:pt x="1" y="356"/>
                  </a:lnTo>
                  <a:lnTo>
                    <a:pt x="83" y="547"/>
                  </a:lnTo>
                  <a:lnTo>
                    <a:pt x="192" y="738"/>
                  </a:lnTo>
                  <a:lnTo>
                    <a:pt x="301" y="930"/>
                  </a:lnTo>
                  <a:lnTo>
                    <a:pt x="438" y="1094"/>
                  </a:lnTo>
                  <a:lnTo>
                    <a:pt x="684" y="1367"/>
                  </a:lnTo>
                  <a:lnTo>
                    <a:pt x="684" y="1367"/>
                  </a:lnTo>
                  <a:lnTo>
                    <a:pt x="985" y="1586"/>
                  </a:lnTo>
                  <a:lnTo>
                    <a:pt x="1532" y="1941"/>
                  </a:lnTo>
                  <a:lnTo>
                    <a:pt x="3118" y="2953"/>
                  </a:lnTo>
                  <a:lnTo>
                    <a:pt x="5360" y="4320"/>
                  </a:lnTo>
                  <a:lnTo>
                    <a:pt x="5578" y="396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1" name="Google Shape;5571;p39"/>
            <p:cNvSpPr/>
            <p:nvPr/>
          </p:nvSpPr>
          <p:spPr>
            <a:xfrm>
              <a:off x="6015450" y="3923475"/>
              <a:ext cx="86150" cy="228325"/>
            </a:xfrm>
            <a:custGeom>
              <a:avLst/>
              <a:gdLst/>
              <a:ahLst/>
              <a:cxnLst/>
              <a:rect l="l" t="t" r="r" b="b"/>
              <a:pathLst>
                <a:path w="3446" h="9133" extrusionOk="0">
                  <a:moveTo>
                    <a:pt x="274" y="1"/>
                  </a:moveTo>
                  <a:lnTo>
                    <a:pt x="1" y="137"/>
                  </a:lnTo>
                  <a:lnTo>
                    <a:pt x="1586" y="4539"/>
                  </a:lnTo>
                  <a:lnTo>
                    <a:pt x="3172" y="9051"/>
                  </a:lnTo>
                  <a:lnTo>
                    <a:pt x="3200" y="9105"/>
                  </a:lnTo>
                  <a:lnTo>
                    <a:pt x="3227" y="9133"/>
                  </a:lnTo>
                  <a:lnTo>
                    <a:pt x="3309" y="9133"/>
                  </a:lnTo>
                  <a:lnTo>
                    <a:pt x="3418" y="9105"/>
                  </a:lnTo>
                  <a:lnTo>
                    <a:pt x="3446" y="9051"/>
                  </a:lnTo>
                  <a:lnTo>
                    <a:pt x="3446" y="8996"/>
                  </a:lnTo>
                  <a:lnTo>
                    <a:pt x="3336" y="8558"/>
                  </a:lnTo>
                  <a:lnTo>
                    <a:pt x="2981" y="7520"/>
                  </a:lnTo>
                  <a:lnTo>
                    <a:pt x="1887" y="4430"/>
                  </a:lnTo>
                  <a:lnTo>
                    <a:pt x="274"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2" name="Google Shape;5572;p39"/>
            <p:cNvSpPr/>
            <p:nvPr/>
          </p:nvSpPr>
          <p:spPr>
            <a:xfrm>
              <a:off x="5999725" y="3910500"/>
              <a:ext cx="41050" cy="41700"/>
            </a:xfrm>
            <a:custGeom>
              <a:avLst/>
              <a:gdLst/>
              <a:ahLst/>
              <a:cxnLst/>
              <a:rect l="l" t="t" r="r" b="b"/>
              <a:pathLst>
                <a:path w="1642" h="1668" extrusionOk="0">
                  <a:moveTo>
                    <a:pt x="821" y="0"/>
                  </a:moveTo>
                  <a:lnTo>
                    <a:pt x="657" y="27"/>
                  </a:lnTo>
                  <a:lnTo>
                    <a:pt x="493" y="55"/>
                  </a:lnTo>
                  <a:lnTo>
                    <a:pt x="356" y="137"/>
                  </a:lnTo>
                  <a:lnTo>
                    <a:pt x="247" y="246"/>
                  </a:lnTo>
                  <a:lnTo>
                    <a:pt x="137" y="355"/>
                  </a:lnTo>
                  <a:lnTo>
                    <a:pt x="55" y="520"/>
                  </a:lnTo>
                  <a:lnTo>
                    <a:pt x="1" y="656"/>
                  </a:lnTo>
                  <a:lnTo>
                    <a:pt x="1" y="820"/>
                  </a:lnTo>
                  <a:lnTo>
                    <a:pt x="1" y="984"/>
                  </a:lnTo>
                  <a:lnTo>
                    <a:pt x="55" y="1148"/>
                  </a:lnTo>
                  <a:lnTo>
                    <a:pt x="137" y="1285"/>
                  </a:lnTo>
                  <a:lnTo>
                    <a:pt x="247" y="1422"/>
                  </a:lnTo>
                  <a:lnTo>
                    <a:pt x="356" y="1531"/>
                  </a:lnTo>
                  <a:lnTo>
                    <a:pt x="493" y="1586"/>
                  </a:lnTo>
                  <a:lnTo>
                    <a:pt x="657" y="1641"/>
                  </a:lnTo>
                  <a:lnTo>
                    <a:pt x="821" y="1668"/>
                  </a:lnTo>
                  <a:lnTo>
                    <a:pt x="985" y="1641"/>
                  </a:lnTo>
                  <a:lnTo>
                    <a:pt x="1122" y="1586"/>
                  </a:lnTo>
                  <a:lnTo>
                    <a:pt x="1258" y="1531"/>
                  </a:lnTo>
                  <a:lnTo>
                    <a:pt x="1395" y="1422"/>
                  </a:lnTo>
                  <a:lnTo>
                    <a:pt x="1505" y="1285"/>
                  </a:lnTo>
                  <a:lnTo>
                    <a:pt x="1559" y="1148"/>
                  </a:lnTo>
                  <a:lnTo>
                    <a:pt x="1614" y="984"/>
                  </a:lnTo>
                  <a:lnTo>
                    <a:pt x="1641" y="820"/>
                  </a:lnTo>
                  <a:lnTo>
                    <a:pt x="1614" y="656"/>
                  </a:lnTo>
                  <a:lnTo>
                    <a:pt x="1559" y="520"/>
                  </a:lnTo>
                  <a:lnTo>
                    <a:pt x="1505" y="355"/>
                  </a:lnTo>
                  <a:lnTo>
                    <a:pt x="1395" y="246"/>
                  </a:lnTo>
                  <a:lnTo>
                    <a:pt x="1258" y="137"/>
                  </a:lnTo>
                  <a:lnTo>
                    <a:pt x="1122" y="55"/>
                  </a:lnTo>
                  <a:lnTo>
                    <a:pt x="985" y="27"/>
                  </a:lnTo>
                  <a:lnTo>
                    <a:pt x="821" y="0"/>
                  </a:lnTo>
                  <a:close/>
                </a:path>
              </a:pathLst>
            </a:custGeom>
            <a:solidFill>
              <a:srgbClr val="3B3B4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3" name="Google Shape;5573;p39"/>
            <p:cNvSpPr/>
            <p:nvPr/>
          </p:nvSpPr>
          <p:spPr>
            <a:xfrm>
              <a:off x="5999725" y="3910500"/>
              <a:ext cx="41050" cy="41700"/>
            </a:xfrm>
            <a:custGeom>
              <a:avLst/>
              <a:gdLst/>
              <a:ahLst/>
              <a:cxnLst/>
              <a:rect l="l" t="t" r="r" b="b"/>
              <a:pathLst>
                <a:path w="1642" h="1668" fill="none" extrusionOk="0">
                  <a:moveTo>
                    <a:pt x="1" y="820"/>
                  </a:moveTo>
                  <a:lnTo>
                    <a:pt x="1" y="820"/>
                  </a:lnTo>
                  <a:lnTo>
                    <a:pt x="1" y="984"/>
                  </a:lnTo>
                  <a:lnTo>
                    <a:pt x="55" y="1148"/>
                  </a:lnTo>
                  <a:lnTo>
                    <a:pt x="137" y="1285"/>
                  </a:lnTo>
                  <a:lnTo>
                    <a:pt x="247" y="1422"/>
                  </a:lnTo>
                  <a:lnTo>
                    <a:pt x="356" y="1531"/>
                  </a:lnTo>
                  <a:lnTo>
                    <a:pt x="493" y="1586"/>
                  </a:lnTo>
                  <a:lnTo>
                    <a:pt x="657" y="1641"/>
                  </a:lnTo>
                  <a:lnTo>
                    <a:pt x="821" y="1668"/>
                  </a:lnTo>
                  <a:lnTo>
                    <a:pt x="821" y="1668"/>
                  </a:lnTo>
                  <a:lnTo>
                    <a:pt x="985" y="1641"/>
                  </a:lnTo>
                  <a:lnTo>
                    <a:pt x="1122" y="1586"/>
                  </a:lnTo>
                  <a:lnTo>
                    <a:pt x="1258" y="1531"/>
                  </a:lnTo>
                  <a:lnTo>
                    <a:pt x="1395" y="1422"/>
                  </a:lnTo>
                  <a:lnTo>
                    <a:pt x="1505" y="1285"/>
                  </a:lnTo>
                  <a:lnTo>
                    <a:pt x="1559" y="1148"/>
                  </a:lnTo>
                  <a:lnTo>
                    <a:pt x="1614" y="984"/>
                  </a:lnTo>
                  <a:lnTo>
                    <a:pt x="1641" y="820"/>
                  </a:lnTo>
                  <a:lnTo>
                    <a:pt x="1641" y="820"/>
                  </a:lnTo>
                  <a:lnTo>
                    <a:pt x="1614" y="656"/>
                  </a:lnTo>
                  <a:lnTo>
                    <a:pt x="1559" y="520"/>
                  </a:lnTo>
                  <a:lnTo>
                    <a:pt x="1505" y="355"/>
                  </a:lnTo>
                  <a:lnTo>
                    <a:pt x="1395" y="246"/>
                  </a:lnTo>
                  <a:lnTo>
                    <a:pt x="1258" y="137"/>
                  </a:lnTo>
                  <a:lnTo>
                    <a:pt x="1122" y="55"/>
                  </a:lnTo>
                  <a:lnTo>
                    <a:pt x="985" y="27"/>
                  </a:lnTo>
                  <a:lnTo>
                    <a:pt x="821" y="0"/>
                  </a:lnTo>
                  <a:lnTo>
                    <a:pt x="821" y="0"/>
                  </a:lnTo>
                  <a:lnTo>
                    <a:pt x="657" y="27"/>
                  </a:lnTo>
                  <a:lnTo>
                    <a:pt x="493" y="55"/>
                  </a:lnTo>
                  <a:lnTo>
                    <a:pt x="356" y="137"/>
                  </a:lnTo>
                  <a:lnTo>
                    <a:pt x="247" y="246"/>
                  </a:lnTo>
                  <a:lnTo>
                    <a:pt x="137" y="355"/>
                  </a:lnTo>
                  <a:lnTo>
                    <a:pt x="55" y="520"/>
                  </a:lnTo>
                  <a:lnTo>
                    <a:pt x="1" y="656"/>
                  </a:lnTo>
                  <a:lnTo>
                    <a:pt x="1" y="82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4" name="Google Shape;5574;p39"/>
            <p:cNvSpPr/>
            <p:nvPr/>
          </p:nvSpPr>
          <p:spPr>
            <a:xfrm>
              <a:off x="6004525" y="3914600"/>
              <a:ext cx="16425" cy="11625"/>
            </a:xfrm>
            <a:custGeom>
              <a:avLst/>
              <a:gdLst/>
              <a:ahLst/>
              <a:cxnLst/>
              <a:rect l="l" t="t" r="r" b="b"/>
              <a:pathLst>
                <a:path w="657" h="465" extrusionOk="0">
                  <a:moveTo>
                    <a:pt x="574" y="0"/>
                  </a:moveTo>
                  <a:lnTo>
                    <a:pt x="410" y="27"/>
                  </a:lnTo>
                  <a:lnTo>
                    <a:pt x="246" y="109"/>
                  </a:lnTo>
                  <a:lnTo>
                    <a:pt x="109" y="219"/>
                  </a:lnTo>
                  <a:lnTo>
                    <a:pt x="0" y="356"/>
                  </a:lnTo>
                  <a:lnTo>
                    <a:pt x="0" y="410"/>
                  </a:lnTo>
                  <a:lnTo>
                    <a:pt x="55" y="465"/>
                  </a:lnTo>
                  <a:lnTo>
                    <a:pt x="109" y="465"/>
                  </a:lnTo>
                  <a:lnTo>
                    <a:pt x="137" y="438"/>
                  </a:lnTo>
                  <a:lnTo>
                    <a:pt x="219" y="301"/>
                  </a:lnTo>
                  <a:lnTo>
                    <a:pt x="328" y="219"/>
                  </a:lnTo>
                  <a:lnTo>
                    <a:pt x="465" y="164"/>
                  </a:lnTo>
                  <a:lnTo>
                    <a:pt x="574" y="164"/>
                  </a:lnTo>
                  <a:lnTo>
                    <a:pt x="629" y="137"/>
                  </a:lnTo>
                  <a:lnTo>
                    <a:pt x="656" y="82"/>
                  </a:lnTo>
                  <a:lnTo>
                    <a:pt x="629" y="27"/>
                  </a:lnTo>
                  <a:lnTo>
                    <a:pt x="574" y="0"/>
                  </a:lnTo>
                  <a:close/>
                </a:path>
              </a:pathLst>
            </a:custGeom>
            <a:solidFill>
              <a:srgbClr val="CECE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5" name="Google Shape;5575;p39"/>
            <p:cNvSpPr/>
            <p:nvPr/>
          </p:nvSpPr>
          <p:spPr>
            <a:xfrm>
              <a:off x="6004525" y="3914600"/>
              <a:ext cx="16425" cy="11625"/>
            </a:xfrm>
            <a:custGeom>
              <a:avLst/>
              <a:gdLst/>
              <a:ahLst/>
              <a:cxnLst/>
              <a:rect l="l" t="t" r="r" b="b"/>
              <a:pathLst>
                <a:path w="657" h="465" fill="none" extrusionOk="0">
                  <a:moveTo>
                    <a:pt x="574" y="0"/>
                  </a:moveTo>
                  <a:lnTo>
                    <a:pt x="574" y="0"/>
                  </a:lnTo>
                  <a:lnTo>
                    <a:pt x="574" y="0"/>
                  </a:lnTo>
                  <a:lnTo>
                    <a:pt x="574" y="0"/>
                  </a:lnTo>
                  <a:lnTo>
                    <a:pt x="410" y="27"/>
                  </a:lnTo>
                  <a:lnTo>
                    <a:pt x="246" y="109"/>
                  </a:lnTo>
                  <a:lnTo>
                    <a:pt x="109" y="219"/>
                  </a:lnTo>
                  <a:lnTo>
                    <a:pt x="0" y="356"/>
                  </a:lnTo>
                  <a:lnTo>
                    <a:pt x="0" y="356"/>
                  </a:lnTo>
                  <a:lnTo>
                    <a:pt x="0" y="410"/>
                  </a:lnTo>
                  <a:lnTo>
                    <a:pt x="55" y="465"/>
                  </a:lnTo>
                  <a:lnTo>
                    <a:pt x="55" y="465"/>
                  </a:lnTo>
                  <a:lnTo>
                    <a:pt x="82" y="465"/>
                  </a:lnTo>
                  <a:lnTo>
                    <a:pt x="82" y="465"/>
                  </a:lnTo>
                  <a:lnTo>
                    <a:pt x="109" y="465"/>
                  </a:lnTo>
                  <a:lnTo>
                    <a:pt x="137" y="438"/>
                  </a:lnTo>
                  <a:lnTo>
                    <a:pt x="137" y="438"/>
                  </a:lnTo>
                  <a:lnTo>
                    <a:pt x="219" y="301"/>
                  </a:lnTo>
                  <a:lnTo>
                    <a:pt x="328" y="219"/>
                  </a:lnTo>
                  <a:lnTo>
                    <a:pt x="465" y="164"/>
                  </a:lnTo>
                  <a:lnTo>
                    <a:pt x="574" y="164"/>
                  </a:lnTo>
                  <a:lnTo>
                    <a:pt x="574" y="164"/>
                  </a:lnTo>
                  <a:lnTo>
                    <a:pt x="629" y="137"/>
                  </a:lnTo>
                  <a:lnTo>
                    <a:pt x="656" y="82"/>
                  </a:lnTo>
                  <a:lnTo>
                    <a:pt x="656" y="82"/>
                  </a:lnTo>
                  <a:lnTo>
                    <a:pt x="629" y="27"/>
                  </a:lnTo>
                  <a:lnTo>
                    <a:pt x="57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6" name="Google Shape;5576;p39"/>
            <p:cNvSpPr/>
            <p:nvPr/>
          </p:nvSpPr>
          <p:spPr>
            <a:xfrm>
              <a:off x="6022975" y="3915950"/>
              <a:ext cx="8900" cy="6175"/>
            </a:xfrm>
            <a:custGeom>
              <a:avLst/>
              <a:gdLst/>
              <a:ahLst/>
              <a:cxnLst/>
              <a:rect l="l" t="t" r="r" b="b"/>
              <a:pathLst>
                <a:path w="356" h="247" extrusionOk="0">
                  <a:moveTo>
                    <a:pt x="28" y="1"/>
                  </a:moveTo>
                  <a:lnTo>
                    <a:pt x="0" y="28"/>
                  </a:lnTo>
                  <a:lnTo>
                    <a:pt x="0" y="83"/>
                  </a:lnTo>
                  <a:lnTo>
                    <a:pt x="55" y="137"/>
                  </a:lnTo>
                  <a:lnTo>
                    <a:pt x="137" y="165"/>
                  </a:lnTo>
                  <a:lnTo>
                    <a:pt x="219" y="219"/>
                  </a:lnTo>
                  <a:lnTo>
                    <a:pt x="274" y="247"/>
                  </a:lnTo>
                  <a:lnTo>
                    <a:pt x="328" y="219"/>
                  </a:lnTo>
                  <a:lnTo>
                    <a:pt x="356" y="165"/>
                  </a:lnTo>
                  <a:lnTo>
                    <a:pt x="328" y="110"/>
                  </a:lnTo>
                  <a:lnTo>
                    <a:pt x="219" y="55"/>
                  </a:lnTo>
                  <a:lnTo>
                    <a:pt x="82" y="1"/>
                  </a:lnTo>
                  <a:close/>
                </a:path>
              </a:pathLst>
            </a:custGeom>
            <a:solidFill>
              <a:srgbClr val="CECE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7" name="Google Shape;5577;p39"/>
            <p:cNvSpPr/>
            <p:nvPr/>
          </p:nvSpPr>
          <p:spPr>
            <a:xfrm>
              <a:off x="6022975" y="3915950"/>
              <a:ext cx="8900" cy="6175"/>
            </a:xfrm>
            <a:custGeom>
              <a:avLst/>
              <a:gdLst/>
              <a:ahLst/>
              <a:cxnLst/>
              <a:rect l="l" t="t" r="r" b="b"/>
              <a:pathLst>
                <a:path w="356" h="247" fill="none" extrusionOk="0">
                  <a:moveTo>
                    <a:pt x="55" y="1"/>
                  </a:moveTo>
                  <a:lnTo>
                    <a:pt x="55" y="1"/>
                  </a:lnTo>
                  <a:lnTo>
                    <a:pt x="28" y="1"/>
                  </a:lnTo>
                  <a:lnTo>
                    <a:pt x="0" y="28"/>
                  </a:lnTo>
                  <a:lnTo>
                    <a:pt x="0" y="28"/>
                  </a:lnTo>
                  <a:lnTo>
                    <a:pt x="0" y="83"/>
                  </a:lnTo>
                  <a:lnTo>
                    <a:pt x="55" y="137"/>
                  </a:lnTo>
                  <a:lnTo>
                    <a:pt x="55" y="137"/>
                  </a:lnTo>
                  <a:lnTo>
                    <a:pt x="137" y="165"/>
                  </a:lnTo>
                  <a:lnTo>
                    <a:pt x="219" y="219"/>
                  </a:lnTo>
                  <a:lnTo>
                    <a:pt x="219" y="219"/>
                  </a:lnTo>
                  <a:lnTo>
                    <a:pt x="274" y="247"/>
                  </a:lnTo>
                  <a:lnTo>
                    <a:pt x="274" y="247"/>
                  </a:lnTo>
                  <a:lnTo>
                    <a:pt x="328" y="219"/>
                  </a:lnTo>
                  <a:lnTo>
                    <a:pt x="328" y="219"/>
                  </a:lnTo>
                  <a:lnTo>
                    <a:pt x="356" y="165"/>
                  </a:lnTo>
                  <a:lnTo>
                    <a:pt x="328" y="110"/>
                  </a:lnTo>
                  <a:lnTo>
                    <a:pt x="328" y="110"/>
                  </a:lnTo>
                  <a:lnTo>
                    <a:pt x="219" y="55"/>
                  </a:lnTo>
                  <a:lnTo>
                    <a:pt x="82" y="1"/>
                  </a:lnTo>
                  <a:lnTo>
                    <a:pt x="82" y="1"/>
                  </a:lnTo>
                  <a:lnTo>
                    <a:pt x="5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8" name="Google Shape;5578;p39"/>
            <p:cNvSpPr/>
            <p:nvPr/>
          </p:nvSpPr>
          <p:spPr>
            <a:xfrm>
              <a:off x="6009300" y="3669875"/>
              <a:ext cx="19850" cy="41050"/>
            </a:xfrm>
            <a:custGeom>
              <a:avLst/>
              <a:gdLst/>
              <a:ahLst/>
              <a:cxnLst/>
              <a:rect l="l" t="t" r="r" b="b"/>
              <a:pathLst>
                <a:path w="794" h="1642" extrusionOk="0">
                  <a:moveTo>
                    <a:pt x="383" y="1"/>
                  </a:moveTo>
                  <a:lnTo>
                    <a:pt x="301" y="28"/>
                  </a:lnTo>
                  <a:lnTo>
                    <a:pt x="247" y="55"/>
                  </a:lnTo>
                  <a:lnTo>
                    <a:pt x="110" y="137"/>
                  </a:lnTo>
                  <a:lnTo>
                    <a:pt x="28" y="247"/>
                  </a:lnTo>
                  <a:lnTo>
                    <a:pt x="1" y="329"/>
                  </a:lnTo>
                  <a:lnTo>
                    <a:pt x="1" y="411"/>
                  </a:lnTo>
                  <a:lnTo>
                    <a:pt x="1" y="1258"/>
                  </a:lnTo>
                  <a:lnTo>
                    <a:pt x="1" y="1340"/>
                  </a:lnTo>
                  <a:lnTo>
                    <a:pt x="28" y="1395"/>
                  </a:lnTo>
                  <a:lnTo>
                    <a:pt x="110" y="1532"/>
                  </a:lnTo>
                  <a:lnTo>
                    <a:pt x="247" y="1614"/>
                  </a:lnTo>
                  <a:lnTo>
                    <a:pt x="301" y="1641"/>
                  </a:lnTo>
                  <a:lnTo>
                    <a:pt x="465" y="1641"/>
                  </a:lnTo>
                  <a:lnTo>
                    <a:pt x="547" y="1614"/>
                  </a:lnTo>
                  <a:lnTo>
                    <a:pt x="684" y="1532"/>
                  </a:lnTo>
                  <a:lnTo>
                    <a:pt x="766" y="1395"/>
                  </a:lnTo>
                  <a:lnTo>
                    <a:pt x="793" y="1340"/>
                  </a:lnTo>
                  <a:lnTo>
                    <a:pt x="793" y="1258"/>
                  </a:lnTo>
                  <a:lnTo>
                    <a:pt x="793" y="411"/>
                  </a:lnTo>
                  <a:lnTo>
                    <a:pt x="793" y="329"/>
                  </a:lnTo>
                  <a:lnTo>
                    <a:pt x="766" y="247"/>
                  </a:lnTo>
                  <a:lnTo>
                    <a:pt x="684" y="137"/>
                  </a:lnTo>
                  <a:lnTo>
                    <a:pt x="547" y="55"/>
                  </a:lnTo>
                  <a:lnTo>
                    <a:pt x="465" y="28"/>
                  </a:lnTo>
                  <a:lnTo>
                    <a:pt x="383" y="1"/>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9" name="Google Shape;5579;p39"/>
            <p:cNvSpPr/>
            <p:nvPr/>
          </p:nvSpPr>
          <p:spPr>
            <a:xfrm>
              <a:off x="6009300" y="3669875"/>
              <a:ext cx="19850" cy="41050"/>
            </a:xfrm>
            <a:custGeom>
              <a:avLst/>
              <a:gdLst/>
              <a:ahLst/>
              <a:cxnLst/>
              <a:rect l="l" t="t" r="r" b="b"/>
              <a:pathLst>
                <a:path w="794" h="1642" fill="none" extrusionOk="0">
                  <a:moveTo>
                    <a:pt x="383" y="1"/>
                  </a:moveTo>
                  <a:lnTo>
                    <a:pt x="383" y="1"/>
                  </a:lnTo>
                  <a:lnTo>
                    <a:pt x="301" y="28"/>
                  </a:lnTo>
                  <a:lnTo>
                    <a:pt x="247" y="55"/>
                  </a:lnTo>
                  <a:lnTo>
                    <a:pt x="110" y="137"/>
                  </a:lnTo>
                  <a:lnTo>
                    <a:pt x="28" y="247"/>
                  </a:lnTo>
                  <a:lnTo>
                    <a:pt x="1" y="329"/>
                  </a:lnTo>
                  <a:lnTo>
                    <a:pt x="1" y="411"/>
                  </a:lnTo>
                  <a:lnTo>
                    <a:pt x="1" y="1258"/>
                  </a:lnTo>
                  <a:lnTo>
                    <a:pt x="1" y="1258"/>
                  </a:lnTo>
                  <a:lnTo>
                    <a:pt x="1" y="1340"/>
                  </a:lnTo>
                  <a:lnTo>
                    <a:pt x="28" y="1395"/>
                  </a:lnTo>
                  <a:lnTo>
                    <a:pt x="110" y="1532"/>
                  </a:lnTo>
                  <a:lnTo>
                    <a:pt x="247" y="1614"/>
                  </a:lnTo>
                  <a:lnTo>
                    <a:pt x="301" y="1641"/>
                  </a:lnTo>
                  <a:lnTo>
                    <a:pt x="383" y="1641"/>
                  </a:lnTo>
                  <a:lnTo>
                    <a:pt x="383" y="1641"/>
                  </a:lnTo>
                  <a:lnTo>
                    <a:pt x="465" y="1641"/>
                  </a:lnTo>
                  <a:lnTo>
                    <a:pt x="547" y="1614"/>
                  </a:lnTo>
                  <a:lnTo>
                    <a:pt x="684" y="1532"/>
                  </a:lnTo>
                  <a:lnTo>
                    <a:pt x="766" y="1395"/>
                  </a:lnTo>
                  <a:lnTo>
                    <a:pt x="793" y="1340"/>
                  </a:lnTo>
                  <a:lnTo>
                    <a:pt x="793" y="1258"/>
                  </a:lnTo>
                  <a:lnTo>
                    <a:pt x="793" y="411"/>
                  </a:lnTo>
                  <a:lnTo>
                    <a:pt x="793" y="411"/>
                  </a:lnTo>
                  <a:lnTo>
                    <a:pt x="793" y="329"/>
                  </a:lnTo>
                  <a:lnTo>
                    <a:pt x="766" y="247"/>
                  </a:lnTo>
                  <a:lnTo>
                    <a:pt x="684" y="137"/>
                  </a:lnTo>
                  <a:lnTo>
                    <a:pt x="547" y="55"/>
                  </a:lnTo>
                  <a:lnTo>
                    <a:pt x="465" y="28"/>
                  </a:lnTo>
                  <a:lnTo>
                    <a:pt x="38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0" name="Google Shape;5580;p39"/>
            <p:cNvSpPr/>
            <p:nvPr/>
          </p:nvSpPr>
          <p:spPr>
            <a:xfrm>
              <a:off x="6009300" y="4131950"/>
              <a:ext cx="19850" cy="41050"/>
            </a:xfrm>
            <a:custGeom>
              <a:avLst/>
              <a:gdLst/>
              <a:ahLst/>
              <a:cxnLst/>
              <a:rect l="l" t="t" r="r" b="b"/>
              <a:pathLst>
                <a:path w="794" h="1642" extrusionOk="0">
                  <a:moveTo>
                    <a:pt x="301" y="1"/>
                  </a:moveTo>
                  <a:lnTo>
                    <a:pt x="247" y="28"/>
                  </a:lnTo>
                  <a:lnTo>
                    <a:pt x="110" y="110"/>
                  </a:lnTo>
                  <a:lnTo>
                    <a:pt x="28" y="247"/>
                  </a:lnTo>
                  <a:lnTo>
                    <a:pt x="1" y="329"/>
                  </a:lnTo>
                  <a:lnTo>
                    <a:pt x="1" y="384"/>
                  </a:lnTo>
                  <a:lnTo>
                    <a:pt x="1" y="1231"/>
                  </a:lnTo>
                  <a:lnTo>
                    <a:pt x="1" y="1313"/>
                  </a:lnTo>
                  <a:lnTo>
                    <a:pt x="28" y="1395"/>
                  </a:lnTo>
                  <a:lnTo>
                    <a:pt x="110" y="1505"/>
                  </a:lnTo>
                  <a:lnTo>
                    <a:pt x="247" y="1587"/>
                  </a:lnTo>
                  <a:lnTo>
                    <a:pt x="301" y="1614"/>
                  </a:lnTo>
                  <a:lnTo>
                    <a:pt x="383" y="1641"/>
                  </a:lnTo>
                  <a:lnTo>
                    <a:pt x="465" y="1614"/>
                  </a:lnTo>
                  <a:lnTo>
                    <a:pt x="547" y="1587"/>
                  </a:lnTo>
                  <a:lnTo>
                    <a:pt x="684" y="1505"/>
                  </a:lnTo>
                  <a:lnTo>
                    <a:pt x="766" y="1395"/>
                  </a:lnTo>
                  <a:lnTo>
                    <a:pt x="793" y="1313"/>
                  </a:lnTo>
                  <a:lnTo>
                    <a:pt x="793" y="1231"/>
                  </a:lnTo>
                  <a:lnTo>
                    <a:pt x="793" y="384"/>
                  </a:lnTo>
                  <a:lnTo>
                    <a:pt x="793" y="329"/>
                  </a:lnTo>
                  <a:lnTo>
                    <a:pt x="766" y="247"/>
                  </a:lnTo>
                  <a:lnTo>
                    <a:pt x="684" y="110"/>
                  </a:lnTo>
                  <a:lnTo>
                    <a:pt x="547" y="28"/>
                  </a:lnTo>
                  <a:lnTo>
                    <a:pt x="465" y="1"/>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1" name="Google Shape;5581;p39"/>
            <p:cNvSpPr/>
            <p:nvPr/>
          </p:nvSpPr>
          <p:spPr>
            <a:xfrm>
              <a:off x="6009300" y="4131950"/>
              <a:ext cx="19850" cy="41050"/>
            </a:xfrm>
            <a:custGeom>
              <a:avLst/>
              <a:gdLst/>
              <a:ahLst/>
              <a:cxnLst/>
              <a:rect l="l" t="t" r="r" b="b"/>
              <a:pathLst>
                <a:path w="794" h="1642" fill="none" extrusionOk="0">
                  <a:moveTo>
                    <a:pt x="383" y="1"/>
                  </a:moveTo>
                  <a:lnTo>
                    <a:pt x="383" y="1"/>
                  </a:lnTo>
                  <a:lnTo>
                    <a:pt x="301" y="1"/>
                  </a:lnTo>
                  <a:lnTo>
                    <a:pt x="247" y="28"/>
                  </a:lnTo>
                  <a:lnTo>
                    <a:pt x="110" y="110"/>
                  </a:lnTo>
                  <a:lnTo>
                    <a:pt x="28" y="247"/>
                  </a:lnTo>
                  <a:lnTo>
                    <a:pt x="1" y="329"/>
                  </a:lnTo>
                  <a:lnTo>
                    <a:pt x="1" y="384"/>
                  </a:lnTo>
                  <a:lnTo>
                    <a:pt x="1" y="1231"/>
                  </a:lnTo>
                  <a:lnTo>
                    <a:pt x="1" y="1231"/>
                  </a:lnTo>
                  <a:lnTo>
                    <a:pt x="1" y="1313"/>
                  </a:lnTo>
                  <a:lnTo>
                    <a:pt x="28" y="1395"/>
                  </a:lnTo>
                  <a:lnTo>
                    <a:pt x="110" y="1505"/>
                  </a:lnTo>
                  <a:lnTo>
                    <a:pt x="247" y="1587"/>
                  </a:lnTo>
                  <a:lnTo>
                    <a:pt x="301" y="1614"/>
                  </a:lnTo>
                  <a:lnTo>
                    <a:pt x="383" y="1641"/>
                  </a:lnTo>
                  <a:lnTo>
                    <a:pt x="383" y="1641"/>
                  </a:lnTo>
                  <a:lnTo>
                    <a:pt x="465" y="1614"/>
                  </a:lnTo>
                  <a:lnTo>
                    <a:pt x="547" y="1587"/>
                  </a:lnTo>
                  <a:lnTo>
                    <a:pt x="684" y="1505"/>
                  </a:lnTo>
                  <a:lnTo>
                    <a:pt x="766" y="1395"/>
                  </a:lnTo>
                  <a:lnTo>
                    <a:pt x="793" y="1313"/>
                  </a:lnTo>
                  <a:lnTo>
                    <a:pt x="793" y="1231"/>
                  </a:lnTo>
                  <a:lnTo>
                    <a:pt x="793" y="384"/>
                  </a:lnTo>
                  <a:lnTo>
                    <a:pt x="793" y="384"/>
                  </a:lnTo>
                  <a:lnTo>
                    <a:pt x="793" y="329"/>
                  </a:lnTo>
                  <a:lnTo>
                    <a:pt x="766" y="247"/>
                  </a:lnTo>
                  <a:lnTo>
                    <a:pt x="684" y="110"/>
                  </a:lnTo>
                  <a:lnTo>
                    <a:pt x="547" y="28"/>
                  </a:lnTo>
                  <a:lnTo>
                    <a:pt x="465" y="1"/>
                  </a:lnTo>
                  <a:lnTo>
                    <a:pt x="38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2" name="Google Shape;5582;p39"/>
            <p:cNvSpPr/>
            <p:nvPr/>
          </p:nvSpPr>
          <p:spPr>
            <a:xfrm>
              <a:off x="5779625" y="3911175"/>
              <a:ext cx="35575" cy="20525"/>
            </a:xfrm>
            <a:custGeom>
              <a:avLst/>
              <a:gdLst/>
              <a:ahLst/>
              <a:cxnLst/>
              <a:rect l="l" t="t" r="r" b="b"/>
              <a:pathLst>
                <a:path w="1423" h="821" extrusionOk="0">
                  <a:moveTo>
                    <a:pt x="165" y="0"/>
                  </a:moveTo>
                  <a:lnTo>
                    <a:pt x="28" y="28"/>
                  </a:lnTo>
                  <a:lnTo>
                    <a:pt x="1" y="520"/>
                  </a:lnTo>
                  <a:lnTo>
                    <a:pt x="28" y="793"/>
                  </a:lnTo>
                  <a:lnTo>
                    <a:pt x="83" y="821"/>
                  </a:lnTo>
                  <a:lnTo>
                    <a:pt x="1040" y="821"/>
                  </a:lnTo>
                  <a:lnTo>
                    <a:pt x="1176" y="793"/>
                  </a:lnTo>
                  <a:lnTo>
                    <a:pt x="1313" y="711"/>
                  </a:lnTo>
                  <a:lnTo>
                    <a:pt x="1395" y="602"/>
                  </a:lnTo>
                  <a:lnTo>
                    <a:pt x="1422" y="438"/>
                  </a:lnTo>
                  <a:lnTo>
                    <a:pt x="1422" y="383"/>
                  </a:lnTo>
                  <a:lnTo>
                    <a:pt x="1395" y="219"/>
                  </a:lnTo>
                  <a:lnTo>
                    <a:pt x="1313" y="110"/>
                  </a:lnTo>
                  <a:lnTo>
                    <a:pt x="1176" y="28"/>
                  </a:lnTo>
                  <a:lnTo>
                    <a:pt x="1040" y="0"/>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3" name="Google Shape;5583;p39"/>
            <p:cNvSpPr/>
            <p:nvPr/>
          </p:nvSpPr>
          <p:spPr>
            <a:xfrm>
              <a:off x="5779625" y="3911175"/>
              <a:ext cx="35575" cy="20525"/>
            </a:xfrm>
            <a:custGeom>
              <a:avLst/>
              <a:gdLst/>
              <a:ahLst/>
              <a:cxnLst/>
              <a:rect l="l" t="t" r="r" b="b"/>
              <a:pathLst>
                <a:path w="1423" h="821" fill="none" extrusionOk="0">
                  <a:moveTo>
                    <a:pt x="1040" y="0"/>
                  </a:moveTo>
                  <a:lnTo>
                    <a:pt x="165" y="0"/>
                  </a:lnTo>
                  <a:lnTo>
                    <a:pt x="165" y="0"/>
                  </a:lnTo>
                  <a:lnTo>
                    <a:pt x="28" y="28"/>
                  </a:lnTo>
                  <a:lnTo>
                    <a:pt x="28" y="28"/>
                  </a:lnTo>
                  <a:lnTo>
                    <a:pt x="1" y="520"/>
                  </a:lnTo>
                  <a:lnTo>
                    <a:pt x="1" y="520"/>
                  </a:lnTo>
                  <a:lnTo>
                    <a:pt x="28" y="793"/>
                  </a:lnTo>
                  <a:lnTo>
                    <a:pt x="28" y="793"/>
                  </a:lnTo>
                  <a:lnTo>
                    <a:pt x="83" y="821"/>
                  </a:lnTo>
                  <a:lnTo>
                    <a:pt x="165" y="821"/>
                  </a:lnTo>
                  <a:lnTo>
                    <a:pt x="1040" y="821"/>
                  </a:lnTo>
                  <a:lnTo>
                    <a:pt x="1040" y="821"/>
                  </a:lnTo>
                  <a:lnTo>
                    <a:pt x="1176" y="793"/>
                  </a:lnTo>
                  <a:lnTo>
                    <a:pt x="1313" y="711"/>
                  </a:lnTo>
                  <a:lnTo>
                    <a:pt x="1395" y="602"/>
                  </a:lnTo>
                  <a:lnTo>
                    <a:pt x="1422" y="438"/>
                  </a:lnTo>
                  <a:lnTo>
                    <a:pt x="1422" y="383"/>
                  </a:lnTo>
                  <a:lnTo>
                    <a:pt x="1422" y="383"/>
                  </a:lnTo>
                  <a:lnTo>
                    <a:pt x="1395" y="219"/>
                  </a:lnTo>
                  <a:lnTo>
                    <a:pt x="1313" y="110"/>
                  </a:lnTo>
                  <a:lnTo>
                    <a:pt x="1176" y="28"/>
                  </a:lnTo>
                  <a:lnTo>
                    <a:pt x="104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4" name="Google Shape;5584;p39"/>
            <p:cNvSpPr/>
            <p:nvPr/>
          </p:nvSpPr>
          <p:spPr>
            <a:xfrm>
              <a:off x="5774150" y="3911850"/>
              <a:ext cx="6175" cy="19175"/>
            </a:xfrm>
            <a:custGeom>
              <a:avLst/>
              <a:gdLst/>
              <a:ahLst/>
              <a:cxnLst/>
              <a:rect l="l" t="t" r="r" b="b"/>
              <a:pathLst>
                <a:path w="247" h="767" extrusionOk="0">
                  <a:moveTo>
                    <a:pt x="247" y="1"/>
                  </a:moveTo>
                  <a:lnTo>
                    <a:pt x="138" y="55"/>
                  </a:lnTo>
                  <a:lnTo>
                    <a:pt x="83" y="137"/>
                  </a:lnTo>
                  <a:lnTo>
                    <a:pt x="28" y="247"/>
                  </a:lnTo>
                  <a:lnTo>
                    <a:pt x="1" y="356"/>
                  </a:lnTo>
                  <a:lnTo>
                    <a:pt x="1" y="411"/>
                  </a:lnTo>
                  <a:lnTo>
                    <a:pt x="28" y="520"/>
                  </a:lnTo>
                  <a:lnTo>
                    <a:pt x="83" y="630"/>
                  </a:lnTo>
                  <a:lnTo>
                    <a:pt x="138" y="712"/>
                  </a:lnTo>
                  <a:lnTo>
                    <a:pt x="247" y="766"/>
                  </a:lnTo>
                  <a:lnTo>
                    <a:pt x="220" y="493"/>
                  </a:lnTo>
                  <a:lnTo>
                    <a:pt x="247" y="1"/>
                  </a:lnTo>
                  <a:close/>
                </a:path>
              </a:pathLst>
            </a:custGeom>
            <a:solidFill>
              <a:srgbClr val="7575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5" name="Google Shape;5585;p39"/>
            <p:cNvSpPr/>
            <p:nvPr/>
          </p:nvSpPr>
          <p:spPr>
            <a:xfrm>
              <a:off x="5774150" y="3911850"/>
              <a:ext cx="6175" cy="19175"/>
            </a:xfrm>
            <a:custGeom>
              <a:avLst/>
              <a:gdLst/>
              <a:ahLst/>
              <a:cxnLst/>
              <a:rect l="l" t="t" r="r" b="b"/>
              <a:pathLst>
                <a:path w="247" h="767" fill="none" extrusionOk="0">
                  <a:moveTo>
                    <a:pt x="247" y="1"/>
                  </a:moveTo>
                  <a:lnTo>
                    <a:pt x="247" y="1"/>
                  </a:lnTo>
                  <a:lnTo>
                    <a:pt x="138" y="55"/>
                  </a:lnTo>
                  <a:lnTo>
                    <a:pt x="83" y="137"/>
                  </a:lnTo>
                  <a:lnTo>
                    <a:pt x="28" y="247"/>
                  </a:lnTo>
                  <a:lnTo>
                    <a:pt x="1" y="356"/>
                  </a:lnTo>
                  <a:lnTo>
                    <a:pt x="1" y="411"/>
                  </a:lnTo>
                  <a:lnTo>
                    <a:pt x="1" y="411"/>
                  </a:lnTo>
                  <a:lnTo>
                    <a:pt x="28" y="520"/>
                  </a:lnTo>
                  <a:lnTo>
                    <a:pt x="83" y="630"/>
                  </a:lnTo>
                  <a:lnTo>
                    <a:pt x="138" y="712"/>
                  </a:lnTo>
                  <a:lnTo>
                    <a:pt x="247" y="766"/>
                  </a:lnTo>
                  <a:lnTo>
                    <a:pt x="247" y="766"/>
                  </a:lnTo>
                  <a:lnTo>
                    <a:pt x="220" y="493"/>
                  </a:lnTo>
                  <a:lnTo>
                    <a:pt x="220" y="493"/>
                  </a:lnTo>
                  <a:lnTo>
                    <a:pt x="24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6" name="Google Shape;5586;p39"/>
            <p:cNvSpPr/>
            <p:nvPr/>
          </p:nvSpPr>
          <p:spPr>
            <a:xfrm>
              <a:off x="6240350" y="3907075"/>
              <a:ext cx="22575" cy="20525"/>
            </a:xfrm>
            <a:custGeom>
              <a:avLst/>
              <a:gdLst/>
              <a:ahLst/>
              <a:cxnLst/>
              <a:rect l="l" t="t" r="r" b="b"/>
              <a:pathLst>
                <a:path w="903" h="821" extrusionOk="0">
                  <a:moveTo>
                    <a:pt x="383" y="0"/>
                  </a:moveTo>
                  <a:lnTo>
                    <a:pt x="219" y="28"/>
                  </a:lnTo>
                  <a:lnTo>
                    <a:pt x="109" y="110"/>
                  </a:lnTo>
                  <a:lnTo>
                    <a:pt x="27" y="219"/>
                  </a:lnTo>
                  <a:lnTo>
                    <a:pt x="0" y="383"/>
                  </a:lnTo>
                  <a:lnTo>
                    <a:pt x="0" y="438"/>
                  </a:lnTo>
                  <a:lnTo>
                    <a:pt x="27" y="574"/>
                  </a:lnTo>
                  <a:lnTo>
                    <a:pt x="109" y="711"/>
                  </a:lnTo>
                  <a:lnTo>
                    <a:pt x="219" y="793"/>
                  </a:lnTo>
                  <a:lnTo>
                    <a:pt x="383" y="821"/>
                  </a:lnTo>
                  <a:lnTo>
                    <a:pt x="902" y="821"/>
                  </a:lnTo>
                  <a:lnTo>
                    <a:pt x="902" y="465"/>
                  </a:lnTo>
                  <a:lnTo>
                    <a:pt x="875" y="0"/>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7" name="Google Shape;5587;p39"/>
            <p:cNvSpPr/>
            <p:nvPr/>
          </p:nvSpPr>
          <p:spPr>
            <a:xfrm>
              <a:off x="6240350" y="3907075"/>
              <a:ext cx="22575" cy="20525"/>
            </a:xfrm>
            <a:custGeom>
              <a:avLst/>
              <a:gdLst/>
              <a:ahLst/>
              <a:cxnLst/>
              <a:rect l="l" t="t" r="r" b="b"/>
              <a:pathLst>
                <a:path w="903" h="821" fill="none" extrusionOk="0">
                  <a:moveTo>
                    <a:pt x="875" y="0"/>
                  </a:moveTo>
                  <a:lnTo>
                    <a:pt x="383" y="0"/>
                  </a:lnTo>
                  <a:lnTo>
                    <a:pt x="383" y="0"/>
                  </a:lnTo>
                  <a:lnTo>
                    <a:pt x="219" y="28"/>
                  </a:lnTo>
                  <a:lnTo>
                    <a:pt x="109" y="110"/>
                  </a:lnTo>
                  <a:lnTo>
                    <a:pt x="27" y="219"/>
                  </a:lnTo>
                  <a:lnTo>
                    <a:pt x="0" y="383"/>
                  </a:lnTo>
                  <a:lnTo>
                    <a:pt x="0" y="438"/>
                  </a:lnTo>
                  <a:lnTo>
                    <a:pt x="0" y="438"/>
                  </a:lnTo>
                  <a:lnTo>
                    <a:pt x="27" y="574"/>
                  </a:lnTo>
                  <a:lnTo>
                    <a:pt x="109" y="711"/>
                  </a:lnTo>
                  <a:lnTo>
                    <a:pt x="219" y="793"/>
                  </a:lnTo>
                  <a:lnTo>
                    <a:pt x="383" y="821"/>
                  </a:lnTo>
                  <a:lnTo>
                    <a:pt x="902" y="821"/>
                  </a:lnTo>
                  <a:lnTo>
                    <a:pt x="902" y="821"/>
                  </a:lnTo>
                  <a:lnTo>
                    <a:pt x="902" y="465"/>
                  </a:lnTo>
                  <a:lnTo>
                    <a:pt x="902" y="465"/>
                  </a:lnTo>
                  <a:lnTo>
                    <a:pt x="87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8" name="Google Shape;5588;p39"/>
            <p:cNvSpPr/>
            <p:nvPr/>
          </p:nvSpPr>
          <p:spPr>
            <a:xfrm>
              <a:off x="6262225" y="3907075"/>
              <a:ext cx="18475" cy="20525"/>
            </a:xfrm>
            <a:custGeom>
              <a:avLst/>
              <a:gdLst/>
              <a:ahLst/>
              <a:cxnLst/>
              <a:rect l="l" t="t" r="r" b="b"/>
              <a:pathLst>
                <a:path w="739" h="821" extrusionOk="0">
                  <a:moveTo>
                    <a:pt x="0" y="0"/>
                  </a:moveTo>
                  <a:lnTo>
                    <a:pt x="27" y="465"/>
                  </a:lnTo>
                  <a:lnTo>
                    <a:pt x="27" y="821"/>
                  </a:lnTo>
                  <a:lnTo>
                    <a:pt x="355" y="821"/>
                  </a:lnTo>
                  <a:lnTo>
                    <a:pt x="520" y="793"/>
                  </a:lnTo>
                  <a:lnTo>
                    <a:pt x="629" y="711"/>
                  </a:lnTo>
                  <a:lnTo>
                    <a:pt x="711" y="574"/>
                  </a:lnTo>
                  <a:lnTo>
                    <a:pt x="738" y="438"/>
                  </a:lnTo>
                  <a:lnTo>
                    <a:pt x="738" y="383"/>
                  </a:lnTo>
                  <a:lnTo>
                    <a:pt x="711" y="219"/>
                  </a:lnTo>
                  <a:lnTo>
                    <a:pt x="629" y="110"/>
                  </a:lnTo>
                  <a:lnTo>
                    <a:pt x="520" y="28"/>
                  </a:lnTo>
                  <a:lnTo>
                    <a:pt x="355" y="0"/>
                  </a:lnTo>
                  <a:close/>
                </a:path>
              </a:pathLst>
            </a:custGeom>
            <a:solidFill>
              <a:srgbClr val="653D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9" name="Google Shape;5589;p39"/>
            <p:cNvSpPr/>
            <p:nvPr/>
          </p:nvSpPr>
          <p:spPr>
            <a:xfrm>
              <a:off x="6262225" y="3907075"/>
              <a:ext cx="18475" cy="20525"/>
            </a:xfrm>
            <a:custGeom>
              <a:avLst/>
              <a:gdLst/>
              <a:ahLst/>
              <a:cxnLst/>
              <a:rect l="l" t="t" r="r" b="b"/>
              <a:pathLst>
                <a:path w="739" h="821" fill="none" extrusionOk="0">
                  <a:moveTo>
                    <a:pt x="355" y="0"/>
                  </a:moveTo>
                  <a:lnTo>
                    <a:pt x="0" y="0"/>
                  </a:lnTo>
                  <a:lnTo>
                    <a:pt x="0" y="0"/>
                  </a:lnTo>
                  <a:lnTo>
                    <a:pt x="27" y="465"/>
                  </a:lnTo>
                  <a:lnTo>
                    <a:pt x="27" y="465"/>
                  </a:lnTo>
                  <a:lnTo>
                    <a:pt x="27" y="821"/>
                  </a:lnTo>
                  <a:lnTo>
                    <a:pt x="355" y="821"/>
                  </a:lnTo>
                  <a:lnTo>
                    <a:pt x="355" y="821"/>
                  </a:lnTo>
                  <a:lnTo>
                    <a:pt x="520" y="793"/>
                  </a:lnTo>
                  <a:lnTo>
                    <a:pt x="629" y="711"/>
                  </a:lnTo>
                  <a:lnTo>
                    <a:pt x="711" y="574"/>
                  </a:lnTo>
                  <a:lnTo>
                    <a:pt x="738" y="438"/>
                  </a:lnTo>
                  <a:lnTo>
                    <a:pt x="738" y="383"/>
                  </a:lnTo>
                  <a:lnTo>
                    <a:pt x="738" y="383"/>
                  </a:lnTo>
                  <a:lnTo>
                    <a:pt x="711" y="219"/>
                  </a:lnTo>
                  <a:lnTo>
                    <a:pt x="629" y="110"/>
                  </a:lnTo>
                  <a:lnTo>
                    <a:pt x="520" y="28"/>
                  </a:lnTo>
                  <a:lnTo>
                    <a:pt x="35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0" name="Google Shape;5590;p39"/>
            <p:cNvSpPr/>
            <p:nvPr/>
          </p:nvSpPr>
          <p:spPr>
            <a:xfrm>
              <a:off x="5895150" y="3701325"/>
              <a:ext cx="30100" cy="38300"/>
            </a:xfrm>
            <a:custGeom>
              <a:avLst/>
              <a:gdLst/>
              <a:ahLst/>
              <a:cxnLst/>
              <a:rect l="l" t="t" r="r" b="b"/>
              <a:pathLst>
                <a:path w="1204" h="1532" extrusionOk="0">
                  <a:moveTo>
                    <a:pt x="411" y="0"/>
                  </a:moveTo>
                  <a:lnTo>
                    <a:pt x="301" y="28"/>
                  </a:lnTo>
                  <a:lnTo>
                    <a:pt x="219" y="55"/>
                  </a:lnTo>
                  <a:lnTo>
                    <a:pt x="137" y="110"/>
                  </a:lnTo>
                  <a:lnTo>
                    <a:pt x="82" y="164"/>
                  </a:lnTo>
                  <a:lnTo>
                    <a:pt x="28" y="301"/>
                  </a:lnTo>
                  <a:lnTo>
                    <a:pt x="0" y="465"/>
                  </a:lnTo>
                  <a:lnTo>
                    <a:pt x="55" y="602"/>
                  </a:lnTo>
                  <a:lnTo>
                    <a:pt x="465" y="1340"/>
                  </a:lnTo>
                  <a:lnTo>
                    <a:pt x="520" y="1422"/>
                  </a:lnTo>
                  <a:lnTo>
                    <a:pt x="602" y="1477"/>
                  </a:lnTo>
                  <a:lnTo>
                    <a:pt x="711" y="1532"/>
                  </a:lnTo>
                  <a:lnTo>
                    <a:pt x="903" y="1532"/>
                  </a:lnTo>
                  <a:lnTo>
                    <a:pt x="1012" y="1477"/>
                  </a:lnTo>
                  <a:lnTo>
                    <a:pt x="1067" y="1450"/>
                  </a:lnTo>
                  <a:lnTo>
                    <a:pt x="1121" y="1368"/>
                  </a:lnTo>
                  <a:lnTo>
                    <a:pt x="1203" y="1231"/>
                  </a:lnTo>
                  <a:lnTo>
                    <a:pt x="1203" y="1094"/>
                  </a:lnTo>
                  <a:lnTo>
                    <a:pt x="1149" y="930"/>
                  </a:lnTo>
                  <a:lnTo>
                    <a:pt x="766" y="219"/>
                  </a:lnTo>
                  <a:lnTo>
                    <a:pt x="684" y="137"/>
                  </a:lnTo>
                  <a:lnTo>
                    <a:pt x="602" y="55"/>
                  </a:lnTo>
                  <a:lnTo>
                    <a:pt x="520" y="28"/>
                  </a:lnTo>
                  <a:lnTo>
                    <a:pt x="411" y="0"/>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1" name="Google Shape;5591;p39"/>
            <p:cNvSpPr/>
            <p:nvPr/>
          </p:nvSpPr>
          <p:spPr>
            <a:xfrm>
              <a:off x="5895150" y="3701325"/>
              <a:ext cx="30100" cy="38300"/>
            </a:xfrm>
            <a:custGeom>
              <a:avLst/>
              <a:gdLst/>
              <a:ahLst/>
              <a:cxnLst/>
              <a:rect l="l" t="t" r="r" b="b"/>
              <a:pathLst>
                <a:path w="1204" h="1532" fill="none" extrusionOk="0">
                  <a:moveTo>
                    <a:pt x="411" y="0"/>
                  </a:moveTo>
                  <a:lnTo>
                    <a:pt x="411" y="0"/>
                  </a:lnTo>
                  <a:lnTo>
                    <a:pt x="301" y="28"/>
                  </a:lnTo>
                  <a:lnTo>
                    <a:pt x="219" y="55"/>
                  </a:lnTo>
                  <a:lnTo>
                    <a:pt x="219" y="55"/>
                  </a:lnTo>
                  <a:lnTo>
                    <a:pt x="219" y="55"/>
                  </a:lnTo>
                  <a:lnTo>
                    <a:pt x="137" y="110"/>
                  </a:lnTo>
                  <a:lnTo>
                    <a:pt x="82" y="164"/>
                  </a:lnTo>
                  <a:lnTo>
                    <a:pt x="28" y="301"/>
                  </a:lnTo>
                  <a:lnTo>
                    <a:pt x="0" y="465"/>
                  </a:lnTo>
                  <a:lnTo>
                    <a:pt x="55" y="602"/>
                  </a:lnTo>
                  <a:lnTo>
                    <a:pt x="465" y="1340"/>
                  </a:lnTo>
                  <a:lnTo>
                    <a:pt x="465" y="1340"/>
                  </a:lnTo>
                  <a:lnTo>
                    <a:pt x="520" y="1422"/>
                  </a:lnTo>
                  <a:lnTo>
                    <a:pt x="602" y="1477"/>
                  </a:lnTo>
                  <a:lnTo>
                    <a:pt x="711" y="1532"/>
                  </a:lnTo>
                  <a:lnTo>
                    <a:pt x="821" y="1532"/>
                  </a:lnTo>
                  <a:lnTo>
                    <a:pt x="821" y="1532"/>
                  </a:lnTo>
                  <a:lnTo>
                    <a:pt x="903" y="1532"/>
                  </a:lnTo>
                  <a:lnTo>
                    <a:pt x="1012" y="1477"/>
                  </a:lnTo>
                  <a:lnTo>
                    <a:pt x="1012" y="1477"/>
                  </a:lnTo>
                  <a:lnTo>
                    <a:pt x="1012" y="1477"/>
                  </a:lnTo>
                  <a:lnTo>
                    <a:pt x="1067" y="1450"/>
                  </a:lnTo>
                  <a:lnTo>
                    <a:pt x="1121" y="1368"/>
                  </a:lnTo>
                  <a:lnTo>
                    <a:pt x="1203" y="1231"/>
                  </a:lnTo>
                  <a:lnTo>
                    <a:pt x="1203" y="1094"/>
                  </a:lnTo>
                  <a:lnTo>
                    <a:pt x="1149" y="930"/>
                  </a:lnTo>
                  <a:lnTo>
                    <a:pt x="766" y="219"/>
                  </a:lnTo>
                  <a:lnTo>
                    <a:pt x="766" y="219"/>
                  </a:lnTo>
                  <a:lnTo>
                    <a:pt x="684" y="137"/>
                  </a:lnTo>
                  <a:lnTo>
                    <a:pt x="602" y="55"/>
                  </a:lnTo>
                  <a:lnTo>
                    <a:pt x="520" y="28"/>
                  </a:lnTo>
                  <a:lnTo>
                    <a:pt x="4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2" name="Google Shape;5592;p39"/>
            <p:cNvSpPr/>
            <p:nvPr/>
          </p:nvSpPr>
          <p:spPr>
            <a:xfrm>
              <a:off x="6120725" y="4103250"/>
              <a:ext cx="30100" cy="38300"/>
            </a:xfrm>
            <a:custGeom>
              <a:avLst/>
              <a:gdLst/>
              <a:ahLst/>
              <a:cxnLst/>
              <a:rect l="l" t="t" r="r" b="b"/>
              <a:pathLst>
                <a:path w="1204" h="1532" extrusionOk="0">
                  <a:moveTo>
                    <a:pt x="301" y="0"/>
                  </a:moveTo>
                  <a:lnTo>
                    <a:pt x="192" y="55"/>
                  </a:lnTo>
                  <a:lnTo>
                    <a:pt x="110" y="110"/>
                  </a:lnTo>
                  <a:lnTo>
                    <a:pt x="55" y="164"/>
                  </a:lnTo>
                  <a:lnTo>
                    <a:pt x="0" y="301"/>
                  </a:lnTo>
                  <a:lnTo>
                    <a:pt x="0" y="438"/>
                  </a:lnTo>
                  <a:lnTo>
                    <a:pt x="28" y="602"/>
                  </a:lnTo>
                  <a:lnTo>
                    <a:pt x="438" y="1313"/>
                  </a:lnTo>
                  <a:lnTo>
                    <a:pt x="520" y="1395"/>
                  </a:lnTo>
                  <a:lnTo>
                    <a:pt x="574" y="1477"/>
                  </a:lnTo>
                  <a:lnTo>
                    <a:pt x="684" y="1504"/>
                  </a:lnTo>
                  <a:lnTo>
                    <a:pt x="793" y="1532"/>
                  </a:lnTo>
                  <a:lnTo>
                    <a:pt x="1176" y="1285"/>
                  </a:lnTo>
                  <a:lnTo>
                    <a:pt x="1176" y="1203"/>
                  </a:lnTo>
                  <a:lnTo>
                    <a:pt x="1203" y="1094"/>
                  </a:lnTo>
                  <a:lnTo>
                    <a:pt x="1176" y="1012"/>
                  </a:lnTo>
                  <a:lnTo>
                    <a:pt x="1149" y="930"/>
                  </a:lnTo>
                  <a:lnTo>
                    <a:pt x="738" y="192"/>
                  </a:lnTo>
                  <a:lnTo>
                    <a:pt x="684" y="110"/>
                  </a:lnTo>
                  <a:lnTo>
                    <a:pt x="602" y="55"/>
                  </a:lnTo>
                  <a:lnTo>
                    <a:pt x="492" y="0"/>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3" name="Google Shape;5593;p39"/>
            <p:cNvSpPr/>
            <p:nvPr/>
          </p:nvSpPr>
          <p:spPr>
            <a:xfrm>
              <a:off x="6120725" y="4103250"/>
              <a:ext cx="30100" cy="38300"/>
            </a:xfrm>
            <a:custGeom>
              <a:avLst/>
              <a:gdLst/>
              <a:ahLst/>
              <a:cxnLst/>
              <a:rect l="l" t="t" r="r" b="b"/>
              <a:pathLst>
                <a:path w="1204" h="1532" fill="none" extrusionOk="0">
                  <a:moveTo>
                    <a:pt x="383" y="0"/>
                  </a:moveTo>
                  <a:lnTo>
                    <a:pt x="383" y="0"/>
                  </a:lnTo>
                  <a:lnTo>
                    <a:pt x="301" y="0"/>
                  </a:lnTo>
                  <a:lnTo>
                    <a:pt x="192" y="55"/>
                  </a:lnTo>
                  <a:lnTo>
                    <a:pt x="192" y="55"/>
                  </a:lnTo>
                  <a:lnTo>
                    <a:pt x="192" y="55"/>
                  </a:lnTo>
                  <a:lnTo>
                    <a:pt x="110" y="110"/>
                  </a:lnTo>
                  <a:lnTo>
                    <a:pt x="55" y="164"/>
                  </a:lnTo>
                  <a:lnTo>
                    <a:pt x="0" y="301"/>
                  </a:lnTo>
                  <a:lnTo>
                    <a:pt x="0" y="438"/>
                  </a:lnTo>
                  <a:lnTo>
                    <a:pt x="28" y="602"/>
                  </a:lnTo>
                  <a:lnTo>
                    <a:pt x="438" y="1313"/>
                  </a:lnTo>
                  <a:lnTo>
                    <a:pt x="438" y="1313"/>
                  </a:lnTo>
                  <a:lnTo>
                    <a:pt x="520" y="1395"/>
                  </a:lnTo>
                  <a:lnTo>
                    <a:pt x="574" y="1477"/>
                  </a:lnTo>
                  <a:lnTo>
                    <a:pt x="684" y="1504"/>
                  </a:lnTo>
                  <a:lnTo>
                    <a:pt x="793" y="1532"/>
                  </a:lnTo>
                  <a:lnTo>
                    <a:pt x="793" y="1532"/>
                  </a:lnTo>
                  <a:lnTo>
                    <a:pt x="1176" y="1285"/>
                  </a:lnTo>
                  <a:lnTo>
                    <a:pt x="1176" y="1285"/>
                  </a:lnTo>
                  <a:lnTo>
                    <a:pt x="1176" y="1203"/>
                  </a:lnTo>
                  <a:lnTo>
                    <a:pt x="1203" y="1094"/>
                  </a:lnTo>
                  <a:lnTo>
                    <a:pt x="1176" y="1012"/>
                  </a:lnTo>
                  <a:lnTo>
                    <a:pt x="1149" y="930"/>
                  </a:lnTo>
                  <a:lnTo>
                    <a:pt x="738" y="192"/>
                  </a:lnTo>
                  <a:lnTo>
                    <a:pt x="738" y="192"/>
                  </a:lnTo>
                  <a:lnTo>
                    <a:pt x="684" y="110"/>
                  </a:lnTo>
                  <a:lnTo>
                    <a:pt x="602" y="55"/>
                  </a:lnTo>
                  <a:lnTo>
                    <a:pt x="492" y="0"/>
                  </a:lnTo>
                  <a:lnTo>
                    <a:pt x="38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4" name="Google Shape;5594;p39"/>
            <p:cNvSpPr/>
            <p:nvPr/>
          </p:nvSpPr>
          <p:spPr>
            <a:xfrm>
              <a:off x="6140550" y="4135375"/>
              <a:ext cx="9575" cy="6175"/>
            </a:xfrm>
            <a:custGeom>
              <a:avLst/>
              <a:gdLst/>
              <a:ahLst/>
              <a:cxnLst/>
              <a:rect l="l" t="t" r="r" b="b"/>
              <a:pathLst>
                <a:path w="383" h="247" extrusionOk="0">
                  <a:moveTo>
                    <a:pt x="383" y="0"/>
                  </a:moveTo>
                  <a:lnTo>
                    <a:pt x="0" y="247"/>
                  </a:lnTo>
                  <a:lnTo>
                    <a:pt x="110" y="219"/>
                  </a:lnTo>
                  <a:lnTo>
                    <a:pt x="192" y="192"/>
                  </a:lnTo>
                  <a:lnTo>
                    <a:pt x="301" y="110"/>
                  </a:lnTo>
                  <a:lnTo>
                    <a:pt x="383" y="0"/>
                  </a:lnTo>
                  <a:close/>
                </a:path>
              </a:pathLst>
            </a:custGeom>
            <a:solidFill>
              <a:srgbClr val="653D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5" name="Google Shape;5595;p39"/>
            <p:cNvSpPr/>
            <p:nvPr/>
          </p:nvSpPr>
          <p:spPr>
            <a:xfrm>
              <a:off x="6140550" y="4135375"/>
              <a:ext cx="9575" cy="6175"/>
            </a:xfrm>
            <a:custGeom>
              <a:avLst/>
              <a:gdLst/>
              <a:ahLst/>
              <a:cxnLst/>
              <a:rect l="l" t="t" r="r" b="b"/>
              <a:pathLst>
                <a:path w="383" h="247" fill="none" extrusionOk="0">
                  <a:moveTo>
                    <a:pt x="383" y="0"/>
                  </a:moveTo>
                  <a:lnTo>
                    <a:pt x="383" y="0"/>
                  </a:lnTo>
                  <a:lnTo>
                    <a:pt x="0" y="247"/>
                  </a:lnTo>
                  <a:lnTo>
                    <a:pt x="0" y="247"/>
                  </a:lnTo>
                  <a:lnTo>
                    <a:pt x="0" y="247"/>
                  </a:lnTo>
                  <a:lnTo>
                    <a:pt x="0" y="247"/>
                  </a:lnTo>
                  <a:lnTo>
                    <a:pt x="110" y="219"/>
                  </a:lnTo>
                  <a:lnTo>
                    <a:pt x="192" y="192"/>
                  </a:lnTo>
                  <a:lnTo>
                    <a:pt x="192" y="192"/>
                  </a:lnTo>
                  <a:lnTo>
                    <a:pt x="192" y="192"/>
                  </a:lnTo>
                  <a:lnTo>
                    <a:pt x="301" y="110"/>
                  </a:lnTo>
                  <a:lnTo>
                    <a:pt x="38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6" name="Google Shape;5596;p39"/>
            <p:cNvSpPr/>
            <p:nvPr/>
          </p:nvSpPr>
          <p:spPr>
            <a:xfrm>
              <a:off x="5806275" y="3791550"/>
              <a:ext cx="37625" cy="30775"/>
            </a:xfrm>
            <a:custGeom>
              <a:avLst/>
              <a:gdLst/>
              <a:ahLst/>
              <a:cxnLst/>
              <a:rect l="l" t="t" r="r" b="b"/>
              <a:pathLst>
                <a:path w="1505" h="1231" extrusionOk="0">
                  <a:moveTo>
                    <a:pt x="384" y="1"/>
                  </a:moveTo>
                  <a:lnTo>
                    <a:pt x="302" y="28"/>
                  </a:lnTo>
                  <a:lnTo>
                    <a:pt x="220" y="55"/>
                  </a:lnTo>
                  <a:lnTo>
                    <a:pt x="1" y="493"/>
                  </a:lnTo>
                  <a:lnTo>
                    <a:pt x="1" y="575"/>
                  </a:lnTo>
                  <a:lnTo>
                    <a:pt x="56" y="657"/>
                  </a:lnTo>
                  <a:lnTo>
                    <a:pt x="110" y="711"/>
                  </a:lnTo>
                  <a:lnTo>
                    <a:pt x="192" y="766"/>
                  </a:lnTo>
                  <a:lnTo>
                    <a:pt x="903" y="1176"/>
                  </a:lnTo>
                  <a:lnTo>
                    <a:pt x="985" y="1231"/>
                  </a:lnTo>
                  <a:lnTo>
                    <a:pt x="1204" y="1231"/>
                  </a:lnTo>
                  <a:lnTo>
                    <a:pt x="1286" y="1176"/>
                  </a:lnTo>
                  <a:lnTo>
                    <a:pt x="1368" y="1122"/>
                  </a:lnTo>
                  <a:lnTo>
                    <a:pt x="1450" y="1040"/>
                  </a:lnTo>
                  <a:lnTo>
                    <a:pt x="1450" y="1012"/>
                  </a:lnTo>
                  <a:lnTo>
                    <a:pt x="1505" y="875"/>
                  </a:lnTo>
                  <a:lnTo>
                    <a:pt x="1477" y="711"/>
                  </a:lnTo>
                  <a:lnTo>
                    <a:pt x="1423" y="575"/>
                  </a:lnTo>
                  <a:lnTo>
                    <a:pt x="1368" y="520"/>
                  </a:lnTo>
                  <a:lnTo>
                    <a:pt x="1286" y="465"/>
                  </a:lnTo>
                  <a:lnTo>
                    <a:pt x="575" y="55"/>
                  </a:lnTo>
                  <a:lnTo>
                    <a:pt x="493" y="28"/>
                  </a:lnTo>
                  <a:lnTo>
                    <a:pt x="384" y="1"/>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7" name="Google Shape;5597;p39"/>
            <p:cNvSpPr/>
            <p:nvPr/>
          </p:nvSpPr>
          <p:spPr>
            <a:xfrm>
              <a:off x="5806275" y="3791550"/>
              <a:ext cx="37625" cy="30775"/>
            </a:xfrm>
            <a:custGeom>
              <a:avLst/>
              <a:gdLst/>
              <a:ahLst/>
              <a:cxnLst/>
              <a:rect l="l" t="t" r="r" b="b"/>
              <a:pathLst>
                <a:path w="1505" h="1231" fill="none" extrusionOk="0">
                  <a:moveTo>
                    <a:pt x="384" y="1"/>
                  </a:moveTo>
                  <a:lnTo>
                    <a:pt x="384" y="1"/>
                  </a:lnTo>
                  <a:lnTo>
                    <a:pt x="302" y="28"/>
                  </a:lnTo>
                  <a:lnTo>
                    <a:pt x="220" y="55"/>
                  </a:lnTo>
                  <a:lnTo>
                    <a:pt x="220" y="55"/>
                  </a:lnTo>
                  <a:lnTo>
                    <a:pt x="1" y="493"/>
                  </a:lnTo>
                  <a:lnTo>
                    <a:pt x="1" y="493"/>
                  </a:lnTo>
                  <a:lnTo>
                    <a:pt x="1" y="575"/>
                  </a:lnTo>
                  <a:lnTo>
                    <a:pt x="56" y="657"/>
                  </a:lnTo>
                  <a:lnTo>
                    <a:pt x="110" y="711"/>
                  </a:lnTo>
                  <a:lnTo>
                    <a:pt x="192" y="766"/>
                  </a:lnTo>
                  <a:lnTo>
                    <a:pt x="903" y="1176"/>
                  </a:lnTo>
                  <a:lnTo>
                    <a:pt x="903" y="1176"/>
                  </a:lnTo>
                  <a:lnTo>
                    <a:pt x="985" y="1231"/>
                  </a:lnTo>
                  <a:lnTo>
                    <a:pt x="1095" y="1231"/>
                  </a:lnTo>
                  <a:lnTo>
                    <a:pt x="1095" y="1231"/>
                  </a:lnTo>
                  <a:lnTo>
                    <a:pt x="1204" y="1231"/>
                  </a:lnTo>
                  <a:lnTo>
                    <a:pt x="1286" y="1176"/>
                  </a:lnTo>
                  <a:lnTo>
                    <a:pt x="1368" y="1122"/>
                  </a:lnTo>
                  <a:lnTo>
                    <a:pt x="1450" y="1040"/>
                  </a:lnTo>
                  <a:lnTo>
                    <a:pt x="1450" y="1012"/>
                  </a:lnTo>
                  <a:lnTo>
                    <a:pt x="1450" y="1012"/>
                  </a:lnTo>
                  <a:lnTo>
                    <a:pt x="1505" y="875"/>
                  </a:lnTo>
                  <a:lnTo>
                    <a:pt x="1477" y="711"/>
                  </a:lnTo>
                  <a:lnTo>
                    <a:pt x="1423" y="575"/>
                  </a:lnTo>
                  <a:lnTo>
                    <a:pt x="1368" y="520"/>
                  </a:lnTo>
                  <a:lnTo>
                    <a:pt x="1286" y="465"/>
                  </a:lnTo>
                  <a:lnTo>
                    <a:pt x="575" y="55"/>
                  </a:lnTo>
                  <a:lnTo>
                    <a:pt x="575" y="55"/>
                  </a:lnTo>
                  <a:lnTo>
                    <a:pt x="493" y="28"/>
                  </a:lnTo>
                  <a:lnTo>
                    <a:pt x="38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8" name="Google Shape;5598;p39"/>
            <p:cNvSpPr/>
            <p:nvPr/>
          </p:nvSpPr>
          <p:spPr>
            <a:xfrm>
              <a:off x="5805600" y="3792925"/>
              <a:ext cx="6175" cy="10950"/>
            </a:xfrm>
            <a:custGeom>
              <a:avLst/>
              <a:gdLst/>
              <a:ahLst/>
              <a:cxnLst/>
              <a:rect l="l" t="t" r="r" b="b"/>
              <a:pathLst>
                <a:path w="247" h="438" extrusionOk="0">
                  <a:moveTo>
                    <a:pt x="247" y="0"/>
                  </a:moveTo>
                  <a:lnTo>
                    <a:pt x="137" y="55"/>
                  </a:lnTo>
                  <a:lnTo>
                    <a:pt x="55" y="164"/>
                  </a:lnTo>
                  <a:lnTo>
                    <a:pt x="1" y="301"/>
                  </a:lnTo>
                  <a:lnTo>
                    <a:pt x="28" y="438"/>
                  </a:lnTo>
                  <a:lnTo>
                    <a:pt x="247" y="0"/>
                  </a:lnTo>
                  <a:close/>
                </a:path>
              </a:pathLst>
            </a:custGeom>
            <a:solidFill>
              <a:srgbClr val="7575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9" name="Google Shape;5599;p39"/>
            <p:cNvSpPr/>
            <p:nvPr/>
          </p:nvSpPr>
          <p:spPr>
            <a:xfrm>
              <a:off x="5805600" y="3792925"/>
              <a:ext cx="6175" cy="10950"/>
            </a:xfrm>
            <a:custGeom>
              <a:avLst/>
              <a:gdLst/>
              <a:ahLst/>
              <a:cxnLst/>
              <a:rect l="l" t="t" r="r" b="b"/>
              <a:pathLst>
                <a:path w="247" h="438" fill="none" extrusionOk="0">
                  <a:moveTo>
                    <a:pt x="247" y="0"/>
                  </a:moveTo>
                  <a:lnTo>
                    <a:pt x="247" y="0"/>
                  </a:lnTo>
                  <a:lnTo>
                    <a:pt x="137" y="55"/>
                  </a:lnTo>
                  <a:lnTo>
                    <a:pt x="55" y="164"/>
                  </a:lnTo>
                  <a:lnTo>
                    <a:pt x="55" y="164"/>
                  </a:lnTo>
                  <a:lnTo>
                    <a:pt x="55" y="164"/>
                  </a:lnTo>
                  <a:lnTo>
                    <a:pt x="1" y="301"/>
                  </a:lnTo>
                  <a:lnTo>
                    <a:pt x="28" y="438"/>
                  </a:lnTo>
                  <a:lnTo>
                    <a:pt x="28" y="438"/>
                  </a:lnTo>
                  <a:lnTo>
                    <a:pt x="24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0" name="Google Shape;5600;p39"/>
            <p:cNvSpPr/>
            <p:nvPr/>
          </p:nvSpPr>
          <p:spPr>
            <a:xfrm>
              <a:off x="6202050" y="4020550"/>
              <a:ext cx="34900" cy="30100"/>
            </a:xfrm>
            <a:custGeom>
              <a:avLst/>
              <a:gdLst/>
              <a:ahLst/>
              <a:cxnLst/>
              <a:rect l="l" t="t" r="r" b="b"/>
              <a:pathLst>
                <a:path w="1396" h="1204" extrusionOk="0">
                  <a:moveTo>
                    <a:pt x="302" y="0"/>
                  </a:moveTo>
                  <a:lnTo>
                    <a:pt x="220" y="55"/>
                  </a:lnTo>
                  <a:lnTo>
                    <a:pt x="138" y="109"/>
                  </a:lnTo>
                  <a:lnTo>
                    <a:pt x="56" y="191"/>
                  </a:lnTo>
                  <a:lnTo>
                    <a:pt x="56" y="219"/>
                  </a:lnTo>
                  <a:lnTo>
                    <a:pt x="1" y="355"/>
                  </a:lnTo>
                  <a:lnTo>
                    <a:pt x="28" y="520"/>
                  </a:lnTo>
                  <a:lnTo>
                    <a:pt x="83" y="656"/>
                  </a:lnTo>
                  <a:lnTo>
                    <a:pt x="138" y="711"/>
                  </a:lnTo>
                  <a:lnTo>
                    <a:pt x="220" y="766"/>
                  </a:lnTo>
                  <a:lnTo>
                    <a:pt x="931" y="1176"/>
                  </a:lnTo>
                  <a:lnTo>
                    <a:pt x="1013" y="1203"/>
                  </a:lnTo>
                  <a:lnTo>
                    <a:pt x="1395" y="520"/>
                  </a:lnTo>
                  <a:lnTo>
                    <a:pt x="1313" y="465"/>
                  </a:lnTo>
                  <a:lnTo>
                    <a:pt x="602" y="55"/>
                  </a:lnTo>
                  <a:lnTo>
                    <a:pt x="520" y="0"/>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1" name="Google Shape;5601;p39"/>
            <p:cNvSpPr/>
            <p:nvPr/>
          </p:nvSpPr>
          <p:spPr>
            <a:xfrm>
              <a:off x="6202050" y="4020550"/>
              <a:ext cx="34900" cy="30100"/>
            </a:xfrm>
            <a:custGeom>
              <a:avLst/>
              <a:gdLst/>
              <a:ahLst/>
              <a:cxnLst/>
              <a:rect l="l" t="t" r="r" b="b"/>
              <a:pathLst>
                <a:path w="1396" h="1204" fill="none" extrusionOk="0">
                  <a:moveTo>
                    <a:pt x="411" y="0"/>
                  </a:moveTo>
                  <a:lnTo>
                    <a:pt x="411" y="0"/>
                  </a:lnTo>
                  <a:lnTo>
                    <a:pt x="302" y="0"/>
                  </a:lnTo>
                  <a:lnTo>
                    <a:pt x="220" y="55"/>
                  </a:lnTo>
                  <a:lnTo>
                    <a:pt x="138" y="109"/>
                  </a:lnTo>
                  <a:lnTo>
                    <a:pt x="56" y="191"/>
                  </a:lnTo>
                  <a:lnTo>
                    <a:pt x="56" y="219"/>
                  </a:lnTo>
                  <a:lnTo>
                    <a:pt x="56" y="219"/>
                  </a:lnTo>
                  <a:lnTo>
                    <a:pt x="1" y="355"/>
                  </a:lnTo>
                  <a:lnTo>
                    <a:pt x="28" y="520"/>
                  </a:lnTo>
                  <a:lnTo>
                    <a:pt x="83" y="656"/>
                  </a:lnTo>
                  <a:lnTo>
                    <a:pt x="138" y="711"/>
                  </a:lnTo>
                  <a:lnTo>
                    <a:pt x="220" y="766"/>
                  </a:lnTo>
                  <a:lnTo>
                    <a:pt x="931" y="1176"/>
                  </a:lnTo>
                  <a:lnTo>
                    <a:pt x="931" y="1176"/>
                  </a:lnTo>
                  <a:lnTo>
                    <a:pt x="1013" y="1203"/>
                  </a:lnTo>
                  <a:lnTo>
                    <a:pt x="1013" y="1203"/>
                  </a:lnTo>
                  <a:lnTo>
                    <a:pt x="1395" y="520"/>
                  </a:lnTo>
                  <a:lnTo>
                    <a:pt x="1395" y="520"/>
                  </a:lnTo>
                  <a:lnTo>
                    <a:pt x="1313" y="465"/>
                  </a:lnTo>
                  <a:lnTo>
                    <a:pt x="602" y="55"/>
                  </a:lnTo>
                  <a:lnTo>
                    <a:pt x="602" y="55"/>
                  </a:lnTo>
                  <a:lnTo>
                    <a:pt x="520" y="0"/>
                  </a:lnTo>
                  <a:lnTo>
                    <a:pt x="4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2" name="Google Shape;5602;p39"/>
            <p:cNvSpPr/>
            <p:nvPr/>
          </p:nvSpPr>
          <p:spPr>
            <a:xfrm>
              <a:off x="6227350" y="4033525"/>
              <a:ext cx="12325" cy="17800"/>
            </a:xfrm>
            <a:custGeom>
              <a:avLst/>
              <a:gdLst/>
              <a:ahLst/>
              <a:cxnLst/>
              <a:rect l="l" t="t" r="r" b="b"/>
              <a:pathLst>
                <a:path w="493" h="712" extrusionOk="0">
                  <a:moveTo>
                    <a:pt x="383" y="1"/>
                  </a:moveTo>
                  <a:lnTo>
                    <a:pt x="1" y="684"/>
                  </a:lnTo>
                  <a:lnTo>
                    <a:pt x="110" y="711"/>
                  </a:lnTo>
                  <a:lnTo>
                    <a:pt x="219" y="684"/>
                  </a:lnTo>
                  <a:lnTo>
                    <a:pt x="301" y="657"/>
                  </a:lnTo>
                  <a:lnTo>
                    <a:pt x="383" y="602"/>
                  </a:lnTo>
                  <a:lnTo>
                    <a:pt x="465" y="493"/>
                  </a:lnTo>
                  <a:lnTo>
                    <a:pt x="493" y="356"/>
                  </a:lnTo>
                  <a:lnTo>
                    <a:pt x="493" y="219"/>
                  </a:lnTo>
                  <a:lnTo>
                    <a:pt x="465" y="110"/>
                  </a:lnTo>
                  <a:lnTo>
                    <a:pt x="383" y="1"/>
                  </a:lnTo>
                  <a:close/>
                </a:path>
              </a:pathLst>
            </a:custGeom>
            <a:solidFill>
              <a:srgbClr val="653D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3" name="Google Shape;5603;p39"/>
            <p:cNvSpPr/>
            <p:nvPr/>
          </p:nvSpPr>
          <p:spPr>
            <a:xfrm>
              <a:off x="6227350" y="4033525"/>
              <a:ext cx="12325" cy="17800"/>
            </a:xfrm>
            <a:custGeom>
              <a:avLst/>
              <a:gdLst/>
              <a:ahLst/>
              <a:cxnLst/>
              <a:rect l="l" t="t" r="r" b="b"/>
              <a:pathLst>
                <a:path w="493" h="712" fill="none" extrusionOk="0">
                  <a:moveTo>
                    <a:pt x="383" y="1"/>
                  </a:moveTo>
                  <a:lnTo>
                    <a:pt x="383" y="1"/>
                  </a:lnTo>
                  <a:lnTo>
                    <a:pt x="1" y="684"/>
                  </a:lnTo>
                  <a:lnTo>
                    <a:pt x="1" y="684"/>
                  </a:lnTo>
                  <a:lnTo>
                    <a:pt x="110" y="711"/>
                  </a:lnTo>
                  <a:lnTo>
                    <a:pt x="110" y="711"/>
                  </a:lnTo>
                  <a:lnTo>
                    <a:pt x="219" y="684"/>
                  </a:lnTo>
                  <a:lnTo>
                    <a:pt x="301" y="657"/>
                  </a:lnTo>
                  <a:lnTo>
                    <a:pt x="383" y="602"/>
                  </a:lnTo>
                  <a:lnTo>
                    <a:pt x="465" y="493"/>
                  </a:lnTo>
                  <a:lnTo>
                    <a:pt x="465" y="493"/>
                  </a:lnTo>
                  <a:lnTo>
                    <a:pt x="465" y="493"/>
                  </a:lnTo>
                  <a:lnTo>
                    <a:pt x="493" y="356"/>
                  </a:lnTo>
                  <a:lnTo>
                    <a:pt x="493" y="219"/>
                  </a:lnTo>
                  <a:lnTo>
                    <a:pt x="465" y="110"/>
                  </a:lnTo>
                  <a:lnTo>
                    <a:pt x="38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4" name="Google Shape;5604;p39"/>
            <p:cNvSpPr/>
            <p:nvPr/>
          </p:nvSpPr>
          <p:spPr>
            <a:xfrm>
              <a:off x="6120725" y="3701325"/>
              <a:ext cx="30100" cy="38300"/>
            </a:xfrm>
            <a:custGeom>
              <a:avLst/>
              <a:gdLst/>
              <a:ahLst/>
              <a:cxnLst/>
              <a:rect l="l" t="t" r="r" b="b"/>
              <a:pathLst>
                <a:path w="1204" h="1532" extrusionOk="0">
                  <a:moveTo>
                    <a:pt x="793" y="0"/>
                  </a:moveTo>
                  <a:lnTo>
                    <a:pt x="684" y="28"/>
                  </a:lnTo>
                  <a:lnTo>
                    <a:pt x="602" y="55"/>
                  </a:lnTo>
                  <a:lnTo>
                    <a:pt x="520" y="137"/>
                  </a:lnTo>
                  <a:lnTo>
                    <a:pt x="438" y="219"/>
                  </a:lnTo>
                  <a:lnTo>
                    <a:pt x="28" y="930"/>
                  </a:lnTo>
                  <a:lnTo>
                    <a:pt x="0" y="1094"/>
                  </a:lnTo>
                  <a:lnTo>
                    <a:pt x="0" y="1231"/>
                  </a:lnTo>
                  <a:lnTo>
                    <a:pt x="55" y="1368"/>
                  </a:lnTo>
                  <a:lnTo>
                    <a:pt x="110" y="1450"/>
                  </a:lnTo>
                  <a:lnTo>
                    <a:pt x="192" y="1477"/>
                  </a:lnTo>
                  <a:lnTo>
                    <a:pt x="301" y="1532"/>
                  </a:lnTo>
                  <a:lnTo>
                    <a:pt x="492" y="1532"/>
                  </a:lnTo>
                  <a:lnTo>
                    <a:pt x="602" y="1477"/>
                  </a:lnTo>
                  <a:lnTo>
                    <a:pt x="684" y="1422"/>
                  </a:lnTo>
                  <a:lnTo>
                    <a:pt x="738" y="1340"/>
                  </a:lnTo>
                  <a:lnTo>
                    <a:pt x="1149" y="602"/>
                  </a:lnTo>
                  <a:lnTo>
                    <a:pt x="1203" y="465"/>
                  </a:lnTo>
                  <a:lnTo>
                    <a:pt x="1176" y="301"/>
                  </a:lnTo>
                  <a:lnTo>
                    <a:pt x="1121" y="164"/>
                  </a:lnTo>
                  <a:lnTo>
                    <a:pt x="1067" y="110"/>
                  </a:lnTo>
                  <a:lnTo>
                    <a:pt x="985" y="55"/>
                  </a:lnTo>
                  <a:lnTo>
                    <a:pt x="903" y="28"/>
                  </a:lnTo>
                  <a:lnTo>
                    <a:pt x="793" y="0"/>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5" name="Google Shape;5605;p39"/>
            <p:cNvSpPr/>
            <p:nvPr/>
          </p:nvSpPr>
          <p:spPr>
            <a:xfrm>
              <a:off x="6120725" y="3701325"/>
              <a:ext cx="30100" cy="38300"/>
            </a:xfrm>
            <a:custGeom>
              <a:avLst/>
              <a:gdLst/>
              <a:ahLst/>
              <a:cxnLst/>
              <a:rect l="l" t="t" r="r" b="b"/>
              <a:pathLst>
                <a:path w="1204" h="1532" fill="none" extrusionOk="0">
                  <a:moveTo>
                    <a:pt x="793" y="0"/>
                  </a:moveTo>
                  <a:lnTo>
                    <a:pt x="793" y="0"/>
                  </a:lnTo>
                  <a:lnTo>
                    <a:pt x="684" y="28"/>
                  </a:lnTo>
                  <a:lnTo>
                    <a:pt x="602" y="55"/>
                  </a:lnTo>
                  <a:lnTo>
                    <a:pt x="520" y="137"/>
                  </a:lnTo>
                  <a:lnTo>
                    <a:pt x="438" y="219"/>
                  </a:lnTo>
                  <a:lnTo>
                    <a:pt x="28" y="930"/>
                  </a:lnTo>
                  <a:lnTo>
                    <a:pt x="28" y="930"/>
                  </a:lnTo>
                  <a:lnTo>
                    <a:pt x="0" y="1094"/>
                  </a:lnTo>
                  <a:lnTo>
                    <a:pt x="0" y="1231"/>
                  </a:lnTo>
                  <a:lnTo>
                    <a:pt x="55" y="1368"/>
                  </a:lnTo>
                  <a:lnTo>
                    <a:pt x="110" y="1450"/>
                  </a:lnTo>
                  <a:lnTo>
                    <a:pt x="192" y="1477"/>
                  </a:lnTo>
                  <a:lnTo>
                    <a:pt x="192" y="1477"/>
                  </a:lnTo>
                  <a:lnTo>
                    <a:pt x="192" y="1477"/>
                  </a:lnTo>
                  <a:lnTo>
                    <a:pt x="301" y="1532"/>
                  </a:lnTo>
                  <a:lnTo>
                    <a:pt x="383" y="1532"/>
                  </a:lnTo>
                  <a:lnTo>
                    <a:pt x="383" y="1532"/>
                  </a:lnTo>
                  <a:lnTo>
                    <a:pt x="492" y="1532"/>
                  </a:lnTo>
                  <a:lnTo>
                    <a:pt x="602" y="1477"/>
                  </a:lnTo>
                  <a:lnTo>
                    <a:pt x="684" y="1422"/>
                  </a:lnTo>
                  <a:lnTo>
                    <a:pt x="738" y="1340"/>
                  </a:lnTo>
                  <a:lnTo>
                    <a:pt x="1149" y="602"/>
                  </a:lnTo>
                  <a:lnTo>
                    <a:pt x="1149" y="602"/>
                  </a:lnTo>
                  <a:lnTo>
                    <a:pt x="1203" y="465"/>
                  </a:lnTo>
                  <a:lnTo>
                    <a:pt x="1176" y="301"/>
                  </a:lnTo>
                  <a:lnTo>
                    <a:pt x="1121" y="164"/>
                  </a:lnTo>
                  <a:lnTo>
                    <a:pt x="1067" y="110"/>
                  </a:lnTo>
                  <a:lnTo>
                    <a:pt x="985" y="55"/>
                  </a:lnTo>
                  <a:lnTo>
                    <a:pt x="985" y="55"/>
                  </a:lnTo>
                  <a:lnTo>
                    <a:pt x="985" y="55"/>
                  </a:lnTo>
                  <a:lnTo>
                    <a:pt x="903" y="28"/>
                  </a:lnTo>
                  <a:lnTo>
                    <a:pt x="79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6" name="Google Shape;5606;p39"/>
            <p:cNvSpPr/>
            <p:nvPr/>
          </p:nvSpPr>
          <p:spPr>
            <a:xfrm>
              <a:off x="5895150" y="4103250"/>
              <a:ext cx="30100" cy="38300"/>
            </a:xfrm>
            <a:custGeom>
              <a:avLst/>
              <a:gdLst/>
              <a:ahLst/>
              <a:cxnLst/>
              <a:rect l="l" t="t" r="r" b="b"/>
              <a:pathLst>
                <a:path w="1204" h="1532" extrusionOk="0">
                  <a:moveTo>
                    <a:pt x="711" y="0"/>
                  </a:moveTo>
                  <a:lnTo>
                    <a:pt x="602" y="55"/>
                  </a:lnTo>
                  <a:lnTo>
                    <a:pt x="520" y="110"/>
                  </a:lnTo>
                  <a:lnTo>
                    <a:pt x="465" y="192"/>
                  </a:lnTo>
                  <a:lnTo>
                    <a:pt x="55" y="930"/>
                  </a:lnTo>
                  <a:lnTo>
                    <a:pt x="0" y="1067"/>
                  </a:lnTo>
                  <a:lnTo>
                    <a:pt x="28" y="1231"/>
                  </a:lnTo>
                  <a:lnTo>
                    <a:pt x="82" y="1367"/>
                  </a:lnTo>
                  <a:lnTo>
                    <a:pt x="137" y="1422"/>
                  </a:lnTo>
                  <a:lnTo>
                    <a:pt x="219" y="1477"/>
                  </a:lnTo>
                  <a:lnTo>
                    <a:pt x="301" y="1504"/>
                  </a:lnTo>
                  <a:lnTo>
                    <a:pt x="411" y="1532"/>
                  </a:lnTo>
                  <a:lnTo>
                    <a:pt x="520" y="1504"/>
                  </a:lnTo>
                  <a:lnTo>
                    <a:pt x="602" y="1477"/>
                  </a:lnTo>
                  <a:lnTo>
                    <a:pt x="684" y="1422"/>
                  </a:lnTo>
                  <a:lnTo>
                    <a:pt x="766" y="1313"/>
                  </a:lnTo>
                  <a:lnTo>
                    <a:pt x="1149" y="602"/>
                  </a:lnTo>
                  <a:lnTo>
                    <a:pt x="1203" y="438"/>
                  </a:lnTo>
                  <a:lnTo>
                    <a:pt x="1203" y="301"/>
                  </a:lnTo>
                  <a:lnTo>
                    <a:pt x="1121" y="164"/>
                  </a:lnTo>
                  <a:lnTo>
                    <a:pt x="1067" y="110"/>
                  </a:lnTo>
                  <a:lnTo>
                    <a:pt x="1012" y="55"/>
                  </a:lnTo>
                  <a:lnTo>
                    <a:pt x="903" y="0"/>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7" name="Google Shape;5607;p39"/>
            <p:cNvSpPr/>
            <p:nvPr/>
          </p:nvSpPr>
          <p:spPr>
            <a:xfrm>
              <a:off x="5895150" y="4103250"/>
              <a:ext cx="30100" cy="38300"/>
            </a:xfrm>
            <a:custGeom>
              <a:avLst/>
              <a:gdLst/>
              <a:ahLst/>
              <a:cxnLst/>
              <a:rect l="l" t="t" r="r" b="b"/>
              <a:pathLst>
                <a:path w="1204" h="1532" fill="none" extrusionOk="0">
                  <a:moveTo>
                    <a:pt x="821" y="0"/>
                  </a:moveTo>
                  <a:lnTo>
                    <a:pt x="821" y="0"/>
                  </a:lnTo>
                  <a:lnTo>
                    <a:pt x="711" y="0"/>
                  </a:lnTo>
                  <a:lnTo>
                    <a:pt x="602" y="55"/>
                  </a:lnTo>
                  <a:lnTo>
                    <a:pt x="520" y="110"/>
                  </a:lnTo>
                  <a:lnTo>
                    <a:pt x="465" y="192"/>
                  </a:lnTo>
                  <a:lnTo>
                    <a:pt x="55" y="930"/>
                  </a:lnTo>
                  <a:lnTo>
                    <a:pt x="55" y="930"/>
                  </a:lnTo>
                  <a:lnTo>
                    <a:pt x="0" y="1067"/>
                  </a:lnTo>
                  <a:lnTo>
                    <a:pt x="28" y="1231"/>
                  </a:lnTo>
                  <a:lnTo>
                    <a:pt x="82" y="1367"/>
                  </a:lnTo>
                  <a:lnTo>
                    <a:pt x="137" y="1422"/>
                  </a:lnTo>
                  <a:lnTo>
                    <a:pt x="219" y="1477"/>
                  </a:lnTo>
                  <a:lnTo>
                    <a:pt x="219" y="1477"/>
                  </a:lnTo>
                  <a:lnTo>
                    <a:pt x="219" y="1477"/>
                  </a:lnTo>
                  <a:lnTo>
                    <a:pt x="301" y="1504"/>
                  </a:lnTo>
                  <a:lnTo>
                    <a:pt x="411" y="1532"/>
                  </a:lnTo>
                  <a:lnTo>
                    <a:pt x="411" y="1532"/>
                  </a:lnTo>
                  <a:lnTo>
                    <a:pt x="520" y="1504"/>
                  </a:lnTo>
                  <a:lnTo>
                    <a:pt x="602" y="1477"/>
                  </a:lnTo>
                  <a:lnTo>
                    <a:pt x="684" y="1422"/>
                  </a:lnTo>
                  <a:lnTo>
                    <a:pt x="766" y="1313"/>
                  </a:lnTo>
                  <a:lnTo>
                    <a:pt x="1149" y="602"/>
                  </a:lnTo>
                  <a:lnTo>
                    <a:pt x="1149" y="602"/>
                  </a:lnTo>
                  <a:lnTo>
                    <a:pt x="1203" y="438"/>
                  </a:lnTo>
                  <a:lnTo>
                    <a:pt x="1203" y="301"/>
                  </a:lnTo>
                  <a:lnTo>
                    <a:pt x="1121" y="164"/>
                  </a:lnTo>
                  <a:lnTo>
                    <a:pt x="1067" y="110"/>
                  </a:lnTo>
                  <a:lnTo>
                    <a:pt x="1012" y="55"/>
                  </a:lnTo>
                  <a:lnTo>
                    <a:pt x="1012" y="55"/>
                  </a:lnTo>
                  <a:lnTo>
                    <a:pt x="1012" y="55"/>
                  </a:lnTo>
                  <a:lnTo>
                    <a:pt x="903" y="0"/>
                  </a:lnTo>
                  <a:lnTo>
                    <a:pt x="82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8" name="Google Shape;5608;p39"/>
            <p:cNvSpPr/>
            <p:nvPr/>
          </p:nvSpPr>
          <p:spPr>
            <a:xfrm>
              <a:off x="6202050" y="3791550"/>
              <a:ext cx="36275" cy="30775"/>
            </a:xfrm>
            <a:custGeom>
              <a:avLst/>
              <a:gdLst/>
              <a:ahLst/>
              <a:cxnLst/>
              <a:rect l="l" t="t" r="r" b="b"/>
              <a:pathLst>
                <a:path w="1451" h="1231" extrusionOk="0">
                  <a:moveTo>
                    <a:pt x="1122" y="1"/>
                  </a:moveTo>
                  <a:lnTo>
                    <a:pt x="1013" y="28"/>
                  </a:lnTo>
                  <a:lnTo>
                    <a:pt x="931" y="55"/>
                  </a:lnTo>
                  <a:lnTo>
                    <a:pt x="220" y="465"/>
                  </a:lnTo>
                  <a:lnTo>
                    <a:pt x="138" y="520"/>
                  </a:lnTo>
                  <a:lnTo>
                    <a:pt x="83" y="575"/>
                  </a:lnTo>
                  <a:lnTo>
                    <a:pt x="28" y="711"/>
                  </a:lnTo>
                  <a:lnTo>
                    <a:pt x="1" y="875"/>
                  </a:lnTo>
                  <a:lnTo>
                    <a:pt x="56" y="1012"/>
                  </a:lnTo>
                  <a:lnTo>
                    <a:pt x="56" y="1040"/>
                  </a:lnTo>
                  <a:lnTo>
                    <a:pt x="138" y="1122"/>
                  </a:lnTo>
                  <a:lnTo>
                    <a:pt x="220" y="1176"/>
                  </a:lnTo>
                  <a:lnTo>
                    <a:pt x="302" y="1231"/>
                  </a:lnTo>
                  <a:lnTo>
                    <a:pt x="520" y="1231"/>
                  </a:lnTo>
                  <a:lnTo>
                    <a:pt x="602" y="1176"/>
                  </a:lnTo>
                  <a:lnTo>
                    <a:pt x="1313" y="766"/>
                  </a:lnTo>
                  <a:lnTo>
                    <a:pt x="1395" y="711"/>
                  </a:lnTo>
                  <a:lnTo>
                    <a:pt x="1450" y="629"/>
                  </a:lnTo>
                  <a:lnTo>
                    <a:pt x="1149" y="1"/>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9" name="Google Shape;5609;p39"/>
            <p:cNvSpPr/>
            <p:nvPr/>
          </p:nvSpPr>
          <p:spPr>
            <a:xfrm>
              <a:off x="6202050" y="3791550"/>
              <a:ext cx="36275" cy="30775"/>
            </a:xfrm>
            <a:custGeom>
              <a:avLst/>
              <a:gdLst/>
              <a:ahLst/>
              <a:cxnLst/>
              <a:rect l="l" t="t" r="r" b="b"/>
              <a:pathLst>
                <a:path w="1451" h="1231" fill="none" extrusionOk="0">
                  <a:moveTo>
                    <a:pt x="1122" y="1"/>
                  </a:moveTo>
                  <a:lnTo>
                    <a:pt x="1122" y="1"/>
                  </a:lnTo>
                  <a:lnTo>
                    <a:pt x="1013" y="28"/>
                  </a:lnTo>
                  <a:lnTo>
                    <a:pt x="931" y="55"/>
                  </a:lnTo>
                  <a:lnTo>
                    <a:pt x="220" y="465"/>
                  </a:lnTo>
                  <a:lnTo>
                    <a:pt x="220" y="465"/>
                  </a:lnTo>
                  <a:lnTo>
                    <a:pt x="138" y="520"/>
                  </a:lnTo>
                  <a:lnTo>
                    <a:pt x="83" y="575"/>
                  </a:lnTo>
                  <a:lnTo>
                    <a:pt x="28" y="711"/>
                  </a:lnTo>
                  <a:lnTo>
                    <a:pt x="1" y="875"/>
                  </a:lnTo>
                  <a:lnTo>
                    <a:pt x="56" y="1012"/>
                  </a:lnTo>
                  <a:lnTo>
                    <a:pt x="56" y="1040"/>
                  </a:lnTo>
                  <a:lnTo>
                    <a:pt x="56" y="1040"/>
                  </a:lnTo>
                  <a:lnTo>
                    <a:pt x="138" y="1122"/>
                  </a:lnTo>
                  <a:lnTo>
                    <a:pt x="220" y="1176"/>
                  </a:lnTo>
                  <a:lnTo>
                    <a:pt x="302" y="1231"/>
                  </a:lnTo>
                  <a:lnTo>
                    <a:pt x="411" y="1231"/>
                  </a:lnTo>
                  <a:lnTo>
                    <a:pt x="411" y="1231"/>
                  </a:lnTo>
                  <a:lnTo>
                    <a:pt x="520" y="1231"/>
                  </a:lnTo>
                  <a:lnTo>
                    <a:pt x="602" y="1176"/>
                  </a:lnTo>
                  <a:lnTo>
                    <a:pt x="1313" y="766"/>
                  </a:lnTo>
                  <a:lnTo>
                    <a:pt x="1313" y="766"/>
                  </a:lnTo>
                  <a:lnTo>
                    <a:pt x="1395" y="711"/>
                  </a:lnTo>
                  <a:lnTo>
                    <a:pt x="1450" y="629"/>
                  </a:lnTo>
                  <a:lnTo>
                    <a:pt x="1450" y="629"/>
                  </a:lnTo>
                  <a:lnTo>
                    <a:pt x="1149" y="1"/>
                  </a:lnTo>
                  <a:lnTo>
                    <a:pt x="1149" y="1"/>
                  </a:lnTo>
                  <a:lnTo>
                    <a:pt x="112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0" name="Google Shape;5610;p39"/>
            <p:cNvSpPr/>
            <p:nvPr/>
          </p:nvSpPr>
          <p:spPr>
            <a:xfrm>
              <a:off x="6230775" y="3791550"/>
              <a:ext cx="9600" cy="15750"/>
            </a:xfrm>
            <a:custGeom>
              <a:avLst/>
              <a:gdLst/>
              <a:ahLst/>
              <a:cxnLst/>
              <a:rect l="l" t="t" r="r" b="b"/>
              <a:pathLst>
                <a:path w="384" h="630" extrusionOk="0">
                  <a:moveTo>
                    <a:pt x="0" y="1"/>
                  </a:moveTo>
                  <a:lnTo>
                    <a:pt x="301" y="629"/>
                  </a:lnTo>
                  <a:lnTo>
                    <a:pt x="356" y="547"/>
                  </a:lnTo>
                  <a:lnTo>
                    <a:pt x="383" y="438"/>
                  </a:lnTo>
                  <a:lnTo>
                    <a:pt x="356" y="329"/>
                  </a:lnTo>
                  <a:lnTo>
                    <a:pt x="328" y="219"/>
                  </a:lnTo>
                  <a:lnTo>
                    <a:pt x="246" y="137"/>
                  </a:lnTo>
                  <a:lnTo>
                    <a:pt x="164" y="55"/>
                  </a:lnTo>
                  <a:lnTo>
                    <a:pt x="82" y="28"/>
                  </a:lnTo>
                  <a:lnTo>
                    <a:pt x="0" y="1"/>
                  </a:lnTo>
                  <a:close/>
                </a:path>
              </a:pathLst>
            </a:custGeom>
            <a:solidFill>
              <a:srgbClr val="653D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1" name="Google Shape;5611;p39"/>
            <p:cNvSpPr/>
            <p:nvPr/>
          </p:nvSpPr>
          <p:spPr>
            <a:xfrm>
              <a:off x="6230775" y="3791550"/>
              <a:ext cx="9600" cy="15750"/>
            </a:xfrm>
            <a:custGeom>
              <a:avLst/>
              <a:gdLst/>
              <a:ahLst/>
              <a:cxnLst/>
              <a:rect l="l" t="t" r="r" b="b"/>
              <a:pathLst>
                <a:path w="384" h="630" fill="none" extrusionOk="0">
                  <a:moveTo>
                    <a:pt x="0" y="1"/>
                  </a:moveTo>
                  <a:lnTo>
                    <a:pt x="0" y="1"/>
                  </a:lnTo>
                  <a:lnTo>
                    <a:pt x="301" y="629"/>
                  </a:lnTo>
                  <a:lnTo>
                    <a:pt x="301" y="629"/>
                  </a:lnTo>
                  <a:lnTo>
                    <a:pt x="356" y="547"/>
                  </a:lnTo>
                  <a:lnTo>
                    <a:pt x="383" y="438"/>
                  </a:lnTo>
                  <a:lnTo>
                    <a:pt x="356" y="329"/>
                  </a:lnTo>
                  <a:lnTo>
                    <a:pt x="328" y="219"/>
                  </a:lnTo>
                  <a:lnTo>
                    <a:pt x="328" y="219"/>
                  </a:lnTo>
                  <a:lnTo>
                    <a:pt x="328" y="219"/>
                  </a:lnTo>
                  <a:lnTo>
                    <a:pt x="246" y="137"/>
                  </a:lnTo>
                  <a:lnTo>
                    <a:pt x="164" y="55"/>
                  </a:lnTo>
                  <a:lnTo>
                    <a:pt x="82" y="28"/>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2" name="Google Shape;5612;p39"/>
            <p:cNvSpPr/>
            <p:nvPr/>
          </p:nvSpPr>
          <p:spPr>
            <a:xfrm>
              <a:off x="5805600" y="4020550"/>
              <a:ext cx="38300" cy="30775"/>
            </a:xfrm>
            <a:custGeom>
              <a:avLst/>
              <a:gdLst/>
              <a:ahLst/>
              <a:cxnLst/>
              <a:rect l="l" t="t" r="r" b="b"/>
              <a:pathLst>
                <a:path w="1532" h="1231" extrusionOk="0">
                  <a:moveTo>
                    <a:pt x="1012" y="0"/>
                  </a:moveTo>
                  <a:lnTo>
                    <a:pt x="930" y="55"/>
                  </a:lnTo>
                  <a:lnTo>
                    <a:pt x="219" y="465"/>
                  </a:lnTo>
                  <a:lnTo>
                    <a:pt x="83" y="574"/>
                  </a:lnTo>
                  <a:lnTo>
                    <a:pt x="28" y="684"/>
                  </a:lnTo>
                  <a:lnTo>
                    <a:pt x="1" y="820"/>
                  </a:lnTo>
                  <a:lnTo>
                    <a:pt x="28" y="984"/>
                  </a:lnTo>
                  <a:lnTo>
                    <a:pt x="55" y="984"/>
                  </a:lnTo>
                  <a:lnTo>
                    <a:pt x="55" y="1012"/>
                  </a:lnTo>
                  <a:lnTo>
                    <a:pt x="137" y="1121"/>
                  </a:lnTo>
                  <a:lnTo>
                    <a:pt x="219" y="1176"/>
                  </a:lnTo>
                  <a:lnTo>
                    <a:pt x="301" y="1203"/>
                  </a:lnTo>
                  <a:lnTo>
                    <a:pt x="411" y="1230"/>
                  </a:lnTo>
                  <a:lnTo>
                    <a:pt x="520" y="1203"/>
                  </a:lnTo>
                  <a:lnTo>
                    <a:pt x="602" y="1176"/>
                  </a:lnTo>
                  <a:lnTo>
                    <a:pt x="1313" y="766"/>
                  </a:lnTo>
                  <a:lnTo>
                    <a:pt x="1395" y="711"/>
                  </a:lnTo>
                  <a:lnTo>
                    <a:pt x="1450" y="656"/>
                  </a:lnTo>
                  <a:lnTo>
                    <a:pt x="1504" y="520"/>
                  </a:lnTo>
                  <a:lnTo>
                    <a:pt x="1532" y="355"/>
                  </a:lnTo>
                  <a:lnTo>
                    <a:pt x="1477" y="219"/>
                  </a:lnTo>
                  <a:lnTo>
                    <a:pt x="1477" y="191"/>
                  </a:lnTo>
                  <a:lnTo>
                    <a:pt x="1395" y="109"/>
                  </a:lnTo>
                  <a:lnTo>
                    <a:pt x="1313" y="55"/>
                  </a:lnTo>
                  <a:lnTo>
                    <a:pt x="1231" y="0"/>
                  </a:lnTo>
                  <a:close/>
                </a:path>
              </a:pathLst>
            </a:custGeom>
            <a:solidFill>
              <a:srgbClr val="7E7E8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3" name="Google Shape;5613;p39"/>
            <p:cNvSpPr/>
            <p:nvPr/>
          </p:nvSpPr>
          <p:spPr>
            <a:xfrm>
              <a:off x="5805600" y="4020550"/>
              <a:ext cx="38300" cy="30775"/>
            </a:xfrm>
            <a:custGeom>
              <a:avLst/>
              <a:gdLst/>
              <a:ahLst/>
              <a:cxnLst/>
              <a:rect l="l" t="t" r="r" b="b"/>
              <a:pathLst>
                <a:path w="1532" h="1231" fill="none" extrusionOk="0">
                  <a:moveTo>
                    <a:pt x="1122" y="0"/>
                  </a:moveTo>
                  <a:lnTo>
                    <a:pt x="1122" y="0"/>
                  </a:lnTo>
                  <a:lnTo>
                    <a:pt x="1012" y="0"/>
                  </a:lnTo>
                  <a:lnTo>
                    <a:pt x="930" y="55"/>
                  </a:lnTo>
                  <a:lnTo>
                    <a:pt x="219" y="465"/>
                  </a:lnTo>
                  <a:lnTo>
                    <a:pt x="219" y="465"/>
                  </a:lnTo>
                  <a:lnTo>
                    <a:pt x="83" y="574"/>
                  </a:lnTo>
                  <a:lnTo>
                    <a:pt x="28" y="684"/>
                  </a:lnTo>
                  <a:lnTo>
                    <a:pt x="1" y="820"/>
                  </a:lnTo>
                  <a:lnTo>
                    <a:pt x="28" y="984"/>
                  </a:lnTo>
                  <a:lnTo>
                    <a:pt x="28" y="984"/>
                  </a:lnTo>
                  <a:lnTo>
                    <a:pt x="55" y="984"/>
                  </a:lnTo>
                  <a:lnTo>
                    <a:pt x="55" y="984"/>
                  </a:lnTo>
                  <a:lnTo>
                    <a:pt x="55" y="1012"/>
                  </a:lnTo>
                  <a:lnTo>
                    <a:pt x="55" y="1012"/>
                  </a:lnTo>
                  <a:lnTo>
                    <a:pt x="55" y="1012"/>
                  </a:lnTo>
                  <a:lnTo>
                    <a:pt x="137" y="1121"/>
                  </a:lnTo>
                  <a:lnTo>
                    <a:pt x="219" y="1176"/>
                  </a:lnTo>
                  <a:lnTo>
                    <a:pt x="301" y="1203"/>
                  </a:lnTo>
                  <a:lnTo>
                    <a:pt x="411" y="1230"/>
                  </a:lnTo>
                  <a:lnTo>
                    <a:pt x="411" y="1230"/>
                  </a:lnTo>
                  <a:lnTo>
                    <a:pt x="520" y="1203"/>
                  </a:lnTo>
                  <a:lnTo>
                    <a:pt x="602" y="1176"/>
                  </a:lnTo>
                  <a:lnTo>
                    <a:pt x="1313" y="766"/>
                  </a:lnTo>
                  <a:lnTo>
                    <a:pt x="1313" y="766"/>
                  </a:lnTo>
                  <a:lnTo>
                    <a:pt x="1395" y="711"/>
                  </a:lnTo>
                  <a:lnTo>
                    <a:pt x="1450" y="656"/>
                  </a:lnTo>
                  <a:lnTo>
                    <a:pt x="1504" y="520"/>
                  </a:lnTo>
                  <a:lnTo>
                    <a:pt x="1532" y="355"/>
                  </a:lnTo>
                  <a:lnTo>
                    <a:pt x="1477" y="219"/>
                  </a:lnTo>
                  <a:lnTo>
                    <a:pt x="1477" y="191"/>
                  </a:lnTo>
                  <a:lnTo>
                    <a:pt x="1477" y="191"/>
                  </a:lnTo>
                  <a:lnTo>
                    <a:pt x="1395" y="109"/>
                  </a:lnTo>
                  <a:lnTo>
                    <a:pt x="1313" y="55"/>
                  </a:lnTo>
                  <a:lnTo>
                    <a:pt x="1231" y="0"/>
                  </a:lnTo>
                  <a:lnTo>
                    <a:pt x="112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4" name="Google Shape;5614;p39"/>
            <p:cNvSpPr/>
            <p:nvPr/>
          </p:nvSpPr>
          <p:spPr>
            <a:xfrm>
              <a:off x="5806275" y="4045150"/>
              <a:ext cx="725" cy="25"/>
            </a:xfrm>
            <a:custGeom>
              <a:avLst/>
              <a:gdLst/>
              <a:ahLst/>
              <a:cxnLst/>
              <a:rect l="l" t="t" r="r" b="b"/>
              <a:pathLst>
                <a:path w="29" h="1" extrusionOk="0">
                  <a:moveTo>
                    <a:pt x="1" y="0"/>
                  </a:moveTo>
                  <a:lnTo>
                    <a:pt x="1" y="0"/>
                  </a:lnTo>
                  <a:lnTo>
                    <a:pt x="28" y="0"/>
                  </a:lnTo>
                  <a:lnTo>
                    <a:pt x="28" y="0"/>
                  </a:lnTo>
                  <a:lnTo>
                    <a:pt x="1" y="0"/>
                  </a:lnTo>
                  <a:close/>
                </a:path>
              </a:pathLst>
            </a:custGeom>
            <a:solidFill>
              <a:srgbClr val="75758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5" name="Google Shape;5615;p39"/>
            <p:cNvSpPr/>
            <p:nvPr/>
          </p:nvSpPr>
          <p:spPr>
            <a:xfrm>
              <a:off x="5806275" y="4045150"/>
              <a:ext cx="725" cy="25"/>
            </a:xfrm>
            <a:custGeom>
              <a:avLst/>
              <a:gdLst/>
              <a:ahLst/>
              <a:cxnLst/>
              <a:rect l="l" t="t" r="r" b="b"/>
              <a:pathLst>
                <a:path w="29" h="1" fill="none" extrusionOk="0">
                  <a:moveTo>
                    <a:pt x="1" y="0"/>
                  </a:moveTo>
                  <a:lnTo>
                    <a:pt x="1" y="0"/>
                  </a:lnTo>
                  <a:lnTo>
                    <a:pt x="28" y="0"/>
                  </a:lnTo>
                  <a:lnTo>
                    <a:pt x="28"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6" name="Google Shape;5616;p39"/>
            <p:cNvSpPr/>
            <p:nvPr/>
          </p:nvSpPr>
          <p:spPr>
            <a:xfrm>
              <a:off x="6018175" y="3743700"/>
              <a:ext cx="147000" cy="190050"/>
            </a:xfrm>
            <a:custGeom>
              <a:avLst/>
              <a:gdLst/>
              <a:ahLst/>
              <a:cxnLst/>
              <a:rect l="l" t="t" r="r" b="b"/>
              <a:pathLst>
                <a:path w="5880" h="7602" extrusionOk="0">
                  <a:moveTo>
                    <a:pt x="5715" y="1"/>
                  </a:moveTo>
                  <a:lnTo>
                    <a:pt x="5497" y="83"/>
                  </a:lnTo>
                  <a:lnTo>
                    <a:pt x="5223" y="247"/>
                  </a:lnTo>
                  <a:lnTo>
                    <a:pt x="4922" y="438"/>
                  </a:lnTo>
                  <a:lnTo>
                    <a:pt x="4622" y="657"/>
                  </a:lnTo>
                  <a:lnTo>
                    <a:pt x="4321" y="903"/>
                  </a:lnTo>
                  <a:lnTo>
                    <a:pt x="4075" y="1122"/>
                  </a:lnTo>
                  <a:lnTo>
                    <a:pt x="3911" y="1340"/>
                  </a:lnTo>
                  <a:lnTo>
                    <a:pt x="3583" y="1778"/>
                  </a:lnTo>
                  <a:lnTo>
                    <a:pt x="3200" y="2352"/>
                  </a:lnTo>
                  <a:lnTo>
                    <a:pt x="2270" y="3801"/>
                  </a:lnTo>
                  <a:lnTo>
                    <a:pt x="1177" y="5469"/>
                  </a:lnTo>
                  <a:lnTo>
                    <a:pt x="602" y="6317"/>
                  </a:lnTo>
                  <a:lnTo>
                    <a:pt x="56" y="7137"/>
                  </a:lnTo>
                  <a:lnTo>
                    <a:pt x="1" y="7246"/>
                  </a:lnTo>
                  <a:lnTo>
                    <a:pt x="1" y="7356"/>
                  </a:lnTo>
                  <a:lnTo>
                    <a:pt x="28" y="7465"/>
                  </a:lnTo>
                  <a:lnTo>
                    <a:pt x="83" y="7547"/>
                  </a:lnTo>
                  <a:lnTo>
                    <a:pt x="192" y="7602"/>
                  </a:lnTo>
                  <a:lnTo>
                    <a:pt x="329" y="7602"/>
                  </a:lnTo>
                  <a:lnTo>
                    <a:pt x="411" y="7520"/>
                  </a:lnTo>
                  <a:lnTo>
                    <a:pt x="602" y="7356"/>
                  </a:lnTo>
                  <a:lnTo>
                    <a:pt x="1149" y="6781"/>
                  </a:lnTo>
                  <a:lnTo>
                    <a:pt x="2735" y="5004"/>
                  </a:lnTo>
                  <a:lnTo>
                    <a:pt x="4321" y="3200"/>
                  </a:lnTo>
                  <a:lnTo>
                    <a:pt x="5196" y="2215"/>
                  </a:lnTo>
                  <a:lnTo>
                    <a:pt x="5333" y="1969"/>
                  </a:lnTo>
                  <a:lnTo>
                    <a:pt x="5497" y="1668"/>
                  </a:lnTo>
                  <a:lnTo>
                    <a:pt x="5606" y="1313"/>
                  </a:lnTo>
                  <a:lnTo>
                    <a:pt x="5715" y="958"/>
                  </a:lnTo>
                  <a:lnTo>
                    <a:pt x="5825" y="602"/>
                  </a:lnTo>
                  <a:lnTo>
                    <a:pt x="5879" y="329"/>
                  </a:lnTo>
                  <a:lnTo>
                    <a:pt x="5879" y="110"/>
                  </a:lnTo>
                  <a:lnTo>
                    <a:pt x="5879" y="55"/>
                  </a:lnTo>
                  <a:lnTo>
                    <a:pt x="5852" y="28"/>
                  </a:lnTo>
                  <a:lnTo>
                    <a:pt x="5797"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7" name="Google Shape;5617;p39"/>
            <p:cNvSpPr/>
            <p:nvPr/>
          </p:nvSpPr>
          <p:spPr>
            <a:xfrm>
              <a:off x="4589575" y="3367750"/>
              <a:ext cx="2705500" cy="403325"/>
            </a:xfrm>
            <a:custGeom>
              <a:avLst/>
              <a:gdLst/>
              <a:ahLst/>
              <a:cxnLst/>
              <a:rect l="l" t="t" r="r" b="b"/>
              <a:pathLst>
                <a:path w="108220" h="16133" extrusionOk="0">
                  <a:moveTo>
                    <a:pt x="104966" y="1"/>
                  </a:moveTo>
                  <a:lnTo>
                    <a:pt x="56625" y="5524"/>
                  </a:lnTo>
                  <a:lnTo>
                    <a:pt x="45087" y="6863"/>
                  </a:lnTo>
                  <a:lnTo>
                    <a:pt x="2516" y="11730"/>
                  </a:lnTo>
                  <a:lnTo>
                    <a:pt x="1641" y="13261"/>
                  </a:lnTo>
                  <a:lnTo>
                    <a:pt x="821" y="14683"/>
                  </a:lnTo>
                  <a:lnTo>
                    <a:pt x="0" y="16132"/>
                  </a:lnTo>
                  <a:lnTo>
                    <a:pt x="0" y="16132"/>
                  </a:lnTo>
                  <a:lnTo>
                    <a:pt x="105185" y="4594"/>
                  </a:lnTo>
                  <a:lnTo>
                    <a:pt x="108220" y="3610"/>
                  </a:lnTo>
                  <a:lnTo>
                    <a:pt x="106880" y="2079"/>
                  </a:lnTo>
                  <a:lnTo>
                    <a:pt x="105786" y="876"/>
                  </a:lnTo>
                  <a:lnTo>
                    <a:pt x="104966" y="1"/>
                  </a:lnTo>
                  <a:close/>
                </a:path>
              </a:pathLst>
            </a:custGeom>
            <a:solidFill>
              <a:srgbClr val="603A3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8" name="Google Shape;5618;p39"/>
            <p:cNvSpPr/>
            <p:nvPr/>
          </p:nvSpPr>
          <p:spPr>
            <a:xfrm>
              <a:off x="4589575" y="3367750"/>
              <a:ext cx="2705500" cy="403325"/>
            </a:xfrm>
            <a:custGeom>
              <a:avLst/>
              <a:gdLst/>
              <a:ahLst/>
              <a:cxnLst/>
              <a:rect l="l" t="t" r="r" b="b"/>
              <a:pathLst>
                <a:path w="108220" h="16133" fill="none" extrusionOk="0">
                  <a:moveTo>
                    <a:pt x="0" y="16132"/>
                  </a:moveTo>
                  <a:lnTo>
                    <a:pt x="105185" y="4594"/>
                  </a:lnTo>
                  <a:lnTo>
                    <a:pt x="108220" y="3610"/>
                  </a:lnTo>
                  <a:lnTo>
                    <a:pt x="108220" y="3610"/>
                  </a:lnTo>
                  <a:lnTo>
                    <a:pt x="106880" y="2079"/>
                  </a:lnTo>
                  <a:lnTo>
                    <a:pt x="105786" y="876"/>
                  </a:lnTo>
                  <a:lnTo>
                    <a:pt x="104966" y="1"/>
                  </a:lnTo>
                  <a:lnTo>
                    <a:pt x="56625" y="5524"/>
                  </a:lnTo>
                  <a:lnTo>
                    <a:pt x="45087" y="6863"/>
                  </a:lnTo>
                  <a:lnTo>
                    <a:pt x="2516" y="11730"/>
                  </a:lnTo>
                  <a:lnTo>
                    <a:pt x="1641" y="13261"/>
                  </a:lnTo>
                  <a:lnTo>
                    <a:pt x="821" y="14683"/>
                  </a:lnTo>
                  <a:lnTo>
                    <a:pt x="0" y="1613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9" name="Google Shape;5619;p39"/>
            <p:cNvSpPr/>
            <p:nvPr/>
          </p:nvSpPr>
          <p:spPr>
            <a:xfrm>
              <a:off x="4589575" y="3457975"/>
              <a:ext cx="2709600" cy="345225"/>
            </a:xfrm>
            <a:custGeom>
              <a:avLst/>
              <a:gdLst/>
              <a:ahLst/>
              <a:cxnLst/>
              <a:rect l="l" t="t" r="r" b="b"/>
              <a:pathLst>
                <a:path w="108384" h="13809" extrusionOk="0">
                  <a:moveTo>
                    <a:pt x="108220" y="1"/>
                  </a:moveTo>
                  <a:lnTo>
                    <a:pt x="0" y="12523"/>
                  </a:lnTo>
                  <a:lnTo>
                    <a:pt x="137" y="13808"/>
                  </a:lnTo>
                  <a:lnTo>
                    <a:pt x="108384" y="1286"/>
                  </a:lnTo>
                  <a:lnTo>
                    <a:pt x="108220" y="1"/>
                  </a:lnTo>
                  <a:close/>
                </a:path>
              </a:pathLst>
            </a:custGeom>
            <a:solidFill>
              <a:srgbClr val="32323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0" name="Google Shape;5620;p39"/>
            <p:cNvSpPr/>
            <p:nvPr/>
          </p:nvSpPr>
          <p:spPr>
            <a:xfrm>
              <a:off x="4589575" y="3457975"/>
              <a:ext cx="2709600" cy="345225"/>
            </a:xfrm>
            <a:custGeom>
              <a:avLst/>
              <a:gdLst/>
              <a:ahLst/>
              <a:cxnLst/>
              <a:rect l="l" t="t" r="r" b="b"/>
              <a:pathLst>
                <a:path w="108384" h="13809" fill="none" extrusionOk="0">
                  <a:moveTo>
                    <a:pt x="137" y="13808"/>
                  </a:moveTo>
                  <a:lnTo>
                    <a:pt x="108384" y="1286"/>
                  </a:lnTo>
                  <a:lnTo>
                    <a:pt x="108220" y="1"/>
                  </a:lnTo>
                  <a:lnTo>
                    <a:pt x="0" y="12523"/>
                  </a:lnTo>
                  <a:lnTo>
                    <a:pt x="137" y="1380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1" name="Google Shape;5621;p39"/>
            <p:cNvSpPr/>
            <p:nvPr/>
          </p:nvSpPr>
          <p:spPr>
            <a:xfrm>
              <a:off x="5678475" y="3230350"/>
              <a:ext cx="49900" cy="88225"/>
            </a:xfrm>
            <a:custGeom>
              <a:avLst/>
              <a:gdLst/>
              <a:ahLst/>
              <a:cxnLst/>
              <a:rect l="l" t="t" r="r" b="b"/>
              <a:pathLst>
                <a:path w="1996" h="3529" extrusionOk="0">
                  <a:moveTo>
                    <a:pt x="109" y="1"/>
                  </a:moveTo>
                  <a:lnTo>
                    <a:pt x="55" y="28"/>
                  </a:lnTo>
                  <a:lnTo>
                    <a:pt x="27" y="56"/>
                  </a:lnTo>
                  <a:lnTo>
                    <a:pt x="0" y="83"/>
                  </a:lnTo>
                  <a:lnTo>
                    <a:pt x="0" y="110"/>
                  </a:lnTo>
                  <a:lnTo>
                    <a:pt x="55" y="630"/>
                  </a:lnTo>
                  <a:lnTo>
                    <a:pt x="191" y="1122"/>
                  </a:lnTo>
                  <a:lnTo>
                    <a:pt x="328" y="1587"/>
                  </a:lnTo>
                  <a:lnTo>
                    <a:pt x="547" y="2024"/>
                  </a:lnTo>
                  <a:lnTo>
                    <a:pt x="793" y="2434"/>
                  </a:lnTo>
                  <a:lnTo>
                    <a:pt x="1094" y="2817"/>
                  </a:lnTo>
                  <a:lnTo>
                    <a:pt x="1422" y="3173"/>
                  </a:lnTo>
                  <a:lnTo>
                    <a:pt x="1805" y="3528"/>
                  </a:lnTo>
                  <a:lnTo>
                    <a:pt x="1914" y="3528"/>
                  </a:lnTo>
                  <a:lnTo>
                    <a:pt x="1969" y="3501"/>
                  </a:lnTo>
                  <a:lnTo>
                    <a:pt x="1996" y="3473"/>
                  </a:lnTo>
                  <a:lnTo>
                    <a:pt x="1996" y="3419"/>
                  </a:lnTo>
                  <a:lnTo>
                    <a:pt x="1969" y="3391"/>
                  </a:lnTo>
                  <a:lnTo>
                    <a:pt x="1941" y="3337"/>
                  </a:lnTo>
                  <a:lnTo>
                    <a:pt x="1586" y="3036"/>
                  </a:lnTo>
                  <a:lnTo>
                    <a:pt x="1258" y="2680"/>
                  </a:lnTo>
                  <a:lnTo>
                    <a:pt x="957" y="2325"/>
                  </a:lnTo>
                  <a:lnTo>
                    <a:pt x="738" y="1915"/>
                  </a:lnTo>
                  <a:lnTo>
                    <a:pt x="547" y="1505"/>
                  </a:lnTo>
                  <a:lnTo>
                    <a:pt x="383" y="1067"/>
                  </a:lnTo>
                  <a:lnTo>
                    <a:pt x="273" y="602"/>
                  </a:lnTo>
                  <a:lnTo>
                    <a:pt x="219" y="110"/>
                  </a:lnTo>
                  <a:lnTo>
                    <a:pt x="191" y="56"/>
                  </a:lnTo>
                  <a:lnTo>
                    <a:pt x="164" y="28"/>
                  </a:lnTo>
                  <a:lnTo>
                    <a:pt x="109" y="1"/>
                  </a:lnTo>
                  <a:close/>
                </a:path>
              </a:pathLst>
            </a:custGeom>
            <a:solidFill>
              <a:srgbClr val="7272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2" name="Google Shape;5622;p39"/>
            <p:cNvSpPr/>
            <p:nvPr/>
          </p:nvSpPr>
          <p:spPr>
            <a:xfrm>
              <a:off x="5678475" y="3230350"/>
              <a:ext cx="49900" cy="88225"/>
            </a:xfrm>
            <a:custGeom>
              <a:avLst/>
              <a:gdLst/>
              <a:ahLst/>
              <a:cxnLst/>
              <a:rect l="l" t="t" r="r" b="b"/>
              <a:pathLst>
                <a:path w="1996" h="3529" fill="none" extrusionOk="0">
                  <a:moveTo>
                    <a:pt x="109" y="1"/>
                  </a:moveTo>
                  <a:lnTo>
                    <a:pt x="109" y="1"/>
                  </a:lnTo>
                  <a:lnTo>
                    <a:pt x="109" y="1"/>
                  </a:lnTo>
                  <a:lnTo>
                    <a:pt x="109" y="1"/>
                  </a:lnTo>
                  <a:lnTo>
                    <a:pt x="55" y="28"/>
                  </a:lnTo>
                  <a:lnTo>
                    <a:pt x="27" y="56"/>
                  </a:lnTo>
                  <a:lnTo>
                    <a:pt x="0" y="83"/>
                  </a:lnTo>
                  <a:lnTo>
                    <a:pt x="0" y="110"/>
                  </a:lnTo>
                  <a:lnTo>
                    <a:pt x="0" y="110"/>
                  </a:lnTo>
                  <a:lnTo>
                    <a:pt x="55" y="630"/>
                  </a:lnTo>
                  <a:lnTo>
                    <a:pt x="191" y="1122"/>
                  </a:lnTo>
                  <a:lnTo>
                    <a:pt x="328" y="1587"/>
                  </a:lnTo>
                  <a:lnTo>
                    <a:pt x="547" y="2024"/>
                  </a:lnTo>
                  <a:lnTo>
                    <a:pt x="793" y="2434"/>
                  </a:lnTo>
                  <a:lnTo>
                    <a:pt x="1094" y="2817"/>
                  </a:lnTo>
                  <a:lnTo>
                    <a:pt x="1422" y="3173"/>
                  </a:lnTo>
                  <a:lnTo>
                    <a:pt x="1805" y="3528"/>
                  </a:lnTo>
                  <a:lnTo>
                    <a:pt x="1805" y="3528"/>
                  </a:lnTo>
                  <a:lnTo>
                    <a:pt x="1887" y="3528"/>
                  </a:lnTo>
                  <a:lnTo>
                    <a:pt x="1887" y="3528"/>
                  </a:lnTo>
                  <a:lnTo>
                    <a:pt x="1914" y="3528"/>
                  </a:lnTo>
                  <a:lnTo>
                    <a:pt x="1969" y="3501"/>
                  </a:lnTo>
                  <a:lnTo>
                    <a:pt x="1969" y="3501"/>
                  </a:lnTo>
                  <a:lnTo>
                    <a:pt x="1996" y="3473"/>
                  </a:lnTo>
                  <a:lnTo>
                    <a:pt x="1996" y="3419"/>
                  </a:lnTo>
                  <a:lnTo>
                    <a:pt x="1969" y="3391"/>
                  </a:lnTo>
                  <a:lnTo>
                    <a:pt x="1941" y="3337"/>
                  </a:lnTo>
                  <a:lnTo>
                    <a:pt x="1941" y="3337"/>
                  </a:lnTo>
                  <a:lnTo>
                    <a:pt x="1586" y="3036"/>
                  </a:lnTo>
                  <a:lnTo>
                    <a:pt x="1258" y="2680"/>
                  </a:lnTo>
                  <a:lnTo>
                    <a:pt x="957" y="2325"/>
                  </a:lnTo>
                  <a:lnTo>
                    <a:pt x="738" y="1915"/>
                  </a:lnTo>
                  <a:lnTo>
                    <a:pt x="547" y="1505"/>
                  </a:lnTo>
                  <a:lnTo>
                    <a:pt x="383" y="1067"/>
                  </a:lnTo>
                  <a:lnTo>
                    <a:pt x="273" y="602"/>
                  </a:lnTo>
                  <a:lnTo>
                    <a:pt x="219" y="110"/>
                  </a:lnTo>
                  <a:lnTo>
                    <a:pt x="219" y="110"/>
                  </a:lnTo>
                  <a:lnTo>
                    <a:pt x="191" y="56"/>
                  </a:lnTo>
                  <a:lnTo>
                    <a:pt x="164" y="28"/>
                  </a:lnTo>
                  <a:lnTo>
                    <a:pt x="164" y="28"/>
                  </a:lnTo>
                  <a:lnTo>
                    <a:pt x="10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3" name="Google Shape;5623;p39"/>
            <p:cNvSpPr/>
            <p:nvPr/>
          </p:nvSpPr>
          <p:spPr>
            <a:xfrm>
              <a:off x="5668200" y="3278200"/>
              <a:ext cx="67025" cy="75900"/>
            </a:xfrm>
            <a:custGeom>
              <a:avLst/>
              <a:gdLst/>
              <a:ahLst/>
              <a:cxnLst/>
              <a:rect l="l" t="t" r="r" b="b"/>
              <a:pathLst>
                <a:path w="2681" h="3036" extrusionOk="0">
                  <a:moveTo>
                    <a:pt x="56" y="1"/>
                  </a:moveTo>
                  <a:lnTo>
                    <a:pt x="28" y="28"/>
                  </a:lnTo>
                  <a:lnTo>
                    <a:pt x="1" y="56"/>
                  </a:lnTo>
                  <a:lnTo>
                    <a:pt x="1" y="83"/>
                  </a:lnTo>
                  <a:lnTo>
                    <a:pt x="1" y="138"/>
                  </a:lnTo>
                  <a:lnTo>
                    <a:pt x="192" y="602"/>
                  </a:lnTo>
                  <a:lnTo>
                    <a:pt x="411" y="1040"/>
                  </a:lnTo>
                  <a:lnTo>
                    <a:pt x="684" y="1450"/>
                  </a:lnTo>
                  <a:lnTo>
                    <a:pt x="958" y="1805"/>
                  </a:lnTo>
                  <a:lnTo>
                    <a:pt x="1286" y="2161"/>
                  </a:lnTo>
                  <a:lnTo>
                    <a:pt x="1669" y="2462"/>
                  </a:lnTo>
                  <a:lnTo>
                    <a:pt x="2079" y="2735"/>
                  </a:lnTo>
                  <a:lnTo>
                    <a:pt x="2516" y="3008"/>
                  </a:lnTo>
                  <a:lnTo>
                    <a:pt x="2571" y="3036"/>
                  </a:lnTo>
                  <a:lnTo>
                    <a:pt x="2626" y="3008"/>
                  </a:lnTo>
                  <a:lnTo>
                    <a:pt x="2680" y="2981"/>
                  </a:lnTo>
                  <a:lnTo>
                    <a:pt x="2680" y="2926"/>
                  </a:lnTo>
                  <a:lnTo>
                    <a:pt x="2680" y="2899"/>
                  </a:lnTo>
                  <a:lnTo>
                    <a:pt x="2653" y="2844"/>
                  </a:lnTo>
                  <a:lnTo>
                    <a:pt x="2626" y="2817"/>
                  </a:lnTo>
                  <a:lnTo>
                    <a:pt x="2188" y="2571"/>
                  </a:lnTo>
                  <a:lnTo>
                    <a:pt x="1805" y="2298"/>
                  </a:lnTo>
                  <a:lnTo>
                    <a:pt x="1450" y="1997"/>
                  </a:lnTo>
                  <a:lnTo>
                    <a:pt x="1149" y="1696"/>
                  </a:lnTo>
                  <a:lnTo>
                    <a:pt x="876" y="1341"/>
                  </a:lnTo>
                  <a:lnTo>
                    <a:pt x="630" y="958"/>
                  </a:lnTo>
                  <a:lnTo>
                    <a:pt x="411" y="520"/>
                  </a:lnTo>
                  <a:lnTo>
                    <a:pt x="192" y="56"/>
                  </a:lnTo>
                  <a:lnTo>
                    <a:pt x="165" y="1"/>
                  </a:lnTo>
                  <a:close/>
                </a:path>
              </a:pathLst>
            </a:custGeom>
            <a:solidFill>
              <a:srgbClr val="7272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4" name="Google Shape;5624;p39"/>
            <p:cNvSpPr/>
            <p:nvPr/>
          </p:nvSpPr>
          <p:spPr>
            <a:xfrm>
              <a:off x="5668200" y="3278200"/>
              <a:ext cx="67025" cy="75900"/>
            </a:xfrm>
            <a:custGeom>
              <a:avLst/>
              <a:gdLst/>
              <a:ahLst/>
              <a:cxnLst/>
              <a:rect l="l" t="t" r="r" b="b"/>
              <a:pathLst>
                <a:path w="2681" h="3036" fill="none" extrusionOk="0">
                  <a:moveTo>
                    <a:pt x="110" y="1"/>
                  </a:moveTo>
                  <a:lnTo>
                    <a:pt x="110" y="1"/>
                  </a:lnTo>
                  <a:lnTo>
                    <a:pt x="56" y="1"/>
                  </a:lnTo>
                  <a:lnTo>
                    <a:pt x="56" y="1"/>
                  </a:lnTo>
                  <a:lnTo>
                    <a:pt x="28" y="28"/>
                  </a:lnTo>
                  <a:lnTo>
                    <a:pt x="1" y="56"/>
                  </a:lnTo>
                  <a:lnTo>
                    <a:pt x="1" y="83"/>
                  </a:lnTo>
                  <a:lnTo>
                    <a:pt x="1" y="138"/>
                  </a:lnTo>
                  <a:lnTo>
                    <a:pt x="1" y="138"/>
                  </a:lnTo>
                  <a:lnTo>
                    <a:pt x="192" y="602"/>
                  </a:lnTo>
                  <a:lnTo>
                    <a:pt x="411" y="1040"/>
                  </a:lnTo>
                  <a:lnTo>
                    <a:pt x="684" y="1450"/>
                  </a:lnTo>
                  <a:lnTo>
                    <a:pt x="958" y="1805"/>
                  </a:lnTo>
                  <a:lnTo>
                    <a:pt x="1286" y="2161"/>
                  </a:lnTo>
                  <a:lnTo>
                    <a:pt x="1669" y="2462"/>
                  </a:lnTo>
                  <a:lnTo>
                    <a:pt x="2079" y="2735"/>
                  </a:lnTo>
                  <a:lnTo>
                    <a:pt x="2516" y="3008"/>
                  </a:lnTo>
                  <a:lnTo>
                    <a:pt x="2516" y="3008"/>
                  </a:lnTo>
                  <a:lnTo>
                    <a:pt x="2571" y="3036"/>
                  </a:lnTo>
                  <a:lnTo>
                    <a:pt x="2571" y="3036"/>
                  </a:lnTo>
                  <a:lnTo>
                    <a:pt x="2626" y="3008"/>
                  </a:lnTo>
                  <a:lnTo>
                    <a:pt x="2680" y="2981"/>
                  </a:lnTo>
                  <a:lnTo>
                    <a:pt x="2680" y="2981"/>
                  </a:lnTo>
                  <a:lnTo>
                    <a:pt x="2680" y="2926"/>
                  </a:lnTo>
                  <a:lnTo>
                    <a:pt x="2680" y="2899"/>
                  </a:lnTo>
                  <a:lnTo>
                    <a:pt x="2653" y="2844"/>
                  </a:lnTo>
                  <a:lnTo>
                    <a:pt x="2626" y="2817"/>
                  </a:lnTo>
                  <a:lnTo>
                    <a:pt x="2626" y="2817"/>
                  </a:lnTo>
                  <a:lnTo>
                    <a:pt x="2626" y="2817"/>
                  </a:lnTo>
                  <a:lnTo>
                    <a:pt x="2188" y="2571"/>
                  </a:lnTo>
                  <a:lnTo>
                    <a:pt x="1805" y="2298"/>
                  </a:lnTo>
                  <a:lnTo>
                    <a:pt x="1450" y="1997"/>
                  </a:lnTo>
                  <a:lnTo>
                    <a:pt x="1149" y="1696"/>
                  </a:lnTo>
                  <a:lnTo>
                    <a:pt x="1149" y="1696"/>
                  </a:lnTo>
                  <a:lnTo>
                    <a:pt x="876" y="1341"/>
                  </a:lnTo>
                  <a:lnTo>
                    <a:pt x="630" y="958"/>
                  </a:lnTo>
                  <a:lnTo>
                    <a:pt x="411" y="520"/>
                  </a:lnTo>
                  <a:lnTo>
                    <a:pt x="192" y="56"/>
                  </a:lnTo>
                  <a:lnTo>
                    <a:pt x="192" y="56"/>
                  </a:lnTo>
                  <a:lnTo>
                    <a:pt x="165" y="1"/>
                  </a:lnTo>
                  <a:lnTo>
                    <a:pt x="165" y="1"/>
                  </a:lnTo>
                  <a:lnTo>
                    <a:pt x="11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5" name="Google Shape;5625;p39"/>
            <p:cNvSpPr/>
            <p:nvPr/>
          </p:nvSpPr>
          <p:spPr>
            <a:xfrm>
              <a:off x="7296425" y="3451825"/>
              <a:ext cx="54700" cy="110075"/>
            </a:xfrm>
            <a:custGeom>
              <a:avLst/>
              <a:gdLst/>
              <a:ahLst/>
              <a:cxnLst/>
              <a:rect l="l" t="t" r="r" b="b"/>
              <a:pathLst>
                <a:path w="2188" h="4403" extrusionOk="0">
                  <a:moveTo>
                    <a:pt x="1996" y="1"/>
                  </a:moveTo>
                  <a:lnTo>
                    <a:pt x="1942" y="28"/>
                  </a:lnTo>
                  <a:lnTo>
                    <a:pt x="1914" y="83"/>
                  </a:lnTo>
                  <a:lnTo>
                    <a:pt x="1914" y="137"/>
                  </a:lnTo>
                  <a:lnTo>
                    <a:pt x="1887" y="712"/>
                  </a:lnTo>
                  <a:lnTo>
                    <a:pt x="1778" y="1286"/>
                  </a:lnTo>
                  <a:lnTo>
                    <a:pt x="1641" y="1833"/>
                  </a:lnTo>
                  <a:lnTo>
                    <a:pt x="1422" y="2352"/>
                  </a:lnTo>
                  <a:lnTo>
                    <a:pt x="1176" y="2844"/>
                  </a:lnTo>
                  <a:lnTo>
                    <a:pt x="848" y="3309"/>
                  </a:lnTo>
                  <a:lnTo>
                    <a:pt x="492" y="3747"/>
                  </a:lnTo>
                  <a:lnTo>
                    <a:pt x="55" y="4157"/>
                  </a:lnTo>
                  <a:lnTo>
                    <a:pt x="28" y="4211"/>
                  </a:lnTo>
                  <a:lnTo>
                    <a:pt x="0" y="4293"/>
                  </a:lnTo>
                  <a:lnTo>
                    <a:pt x="55" y="4348"/>
                  </a:lnTo>
                  <a:lnTo>
                    <a:pt x="82" y="4375"/>
                  </a:lnTo>
                  <a:lnTo>
                    <a:pt x="137" y="4403"/>
                  </a:lnTo>
                  <a:lnTo>
                    <a:pt x="192" y="4403"/>
                  </a:lnTo>
                  <a:lnTo>
                    <a:pt x="219" y="4375"/>
                  </a:lnTo>
                  <a:lnTo>
                    <a:pt x="684" y="3911"/>
                  </a:lnTo>
                  <a:lnTo>
                    <a:pt x="1067" y="3446"/>
                  </a:lnTo>
                  <a:lnTo>
                    <a:pt x="1395" y="2981"/>
                  </a:lnTo>
                  <a:lnTo>
                    <a:pt x="1668" y="2461"/>
                  </a:lnTo>
                  <a:lnTo>
                    <a:pt x="1887" y="1915"/>
                  </a:lnTo>
                  <a:lnTo>
                    <a:pt x="2051" y="1340"/>
                  </a:lnTo>
                  <a:lnTo>
                    <a:pt x="2133" y="766"/>
                  </a:lnTo>
                  <a:lnTo>
                    <a:pt x="2188" y="137"/>
                  </a:lnTo>
                  <a:lnTo>
                    <a:pt x="2160" y="83"/>
                  </a:lnTo>
                  <a:lnTo>
                    <a:pt x="2133" y="55"/>
                  </a:lnTo>
                  <a:lnTo>
                    <a:pt x="2106" y="1"/>
                  </a:lnTo>
                  <a:close/>
                </a:path>
              </a:pathLst>
            </a:custGeom>
            <a:solidFill>
              <a:srgbClr val="7272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6" name="Google Shape;5626;p39"/>
            <p:cNvSpPr/>
            <p:nvPr/>
          </p:nvSpPr>
          <p:spPr>
            <a:xfrm>
              <a:off x="7296425" y="3451825"/>
              <a:ext cx="54700" cy="110075"/>
            </a:xfrm>
            <a:custGeom>
              <a:avLst/>
              <a:gdLst/>
              <a:ahLst/>
              <a:cxnLst/>
              <a:rect l="l" t="t" r="r" b="b"/>
              <a:pathLst>
                <a:path w="2188" h="4403" fill="none" extrusionOk="0">
                  <a:moveTo>
                    <a:pt x="2051" y="1"/>
                  </a:moveTo>
                  <a:lnTo>
                    <a:pt x="2051" y="1"/>
                  </a:lnTo>
                  <a:lnTo>
                    <a:pt x="1996" y="1"/>
                  </a:lnTo>
                  <a:lnTo>
                    <a:pt x="1942" y="28"/>
                  </a:lnTo>
                  <a:lnTo>
                    <a:pt x="1914" y="83"/>
                  </a:lnTo>
                  <a:lnTo>
                    <a:pt x="1914" y="137"/>
                  </a:lnTo>
                  <a:lnTo>
                    <a:pt x="1914" y="137"/>
                  </a:lnTo>
                  <a:lnTo>
                    <a:pt x="1887" y="712"/>
                  </a:lnTo>
                  <a:lnTo>
                    <a:pt x="1778" y="1286"/>
                  </a:lnTo>
                  <a:lnTo>
                    <a:pt x="1641" y="1833"/>
                  </a:lnTo>
                  <a:lnTo>
                    <a:pt x="1422" y="2352"/>
                  </a:lnTo>
                  <a:lnTo>
                    <a:pt x="1176" y="2844"/>
                  </a:lnTo>
                  <a:lnTo>
                    <a:pt x="848" y="3309"/>
                  </a:lnTo>
                  <a:lnTo>
                    <a:pt x="492" y="3747"/>
                  </a:lnTo>
                  <a:lnTo>
                    <a:pt x="55" y="4157"/>
                  </a:lnTo>
                  <a:lnTo>
                    <a:pt x="55" y="4157"/>
                  </a:lnTo>
                  <a:lnTo>
                    <a:pt x="28" y="4211"/>
                  </a:lnTo>
                  <a:lnTo>
                    <a:pt x="0" y="4293"/>
                  </a:lnTo>
                  <a:lnTo>
                    <a:pt x="0" y="4293"/>
                  </a:lnTo>
                  <a:lnTo>
                    <a:pt x="55" y="4348"/>
                  </a:lnTo>
                  <a:lnTo>
                    <a:pt x="55" y="4348"/>
                  </a:lnTo>
                  <a:lnTo>
                    <a:pt x="82" y="4375"/>
                  </a:lnTo>
                  <a:lnTo>
                    <a:pt x="137" y="4403"/>
                  </a:lnTo>
                  <a:lnTo>
                    <a:pt x="137" y="4403"/>
                  </a:lnTo>
                  <a:lnTo>
                    <a:pt x="192" y="4403"/>
                  </a:lnTo>
                  <a:lnTo>
                    <a:pt x="219" y="4375"/>
                  </a:lnTo>
                  <a:lnTo>
                    <a:pt x="219" y="4375"/>
                  </a:lnTo>
                  <a:lnTo>
                    <a:pt x="684" y="3911"/>
                  </a:lnTo>
                  <a:lnTo>
                    <a:pt x="1067" y="3446"/>
                  </a:lnTo>
                  <a:lnTo>
                    <a:pt x="1395" y="2981"/>
                  </a:lnTo>
                  <a:lnTo>
                    <a:pt x="1668" y="2461"/>
                  </a:lnTo>
                  <a:lnTo>
                    <a:pt x="1887" y="1915"/>
                  </a:lnTo>
                  <a:lnTo>
                    <a:pt x="2051" y="1340"/>
                  </a:lnTo>
                  <a:lnTo>
                    <a:pt x="2133" y="766"/>
                  </a:lnTo>
                  <a:lnTo>
                    <a:pt x="2188" y="137"/>
                  </a:lnTo>
                  <a:lnTo>
                    <a:pt x="2188" y="137"/>
                  </a:lnTo>
                  <a:lnTo>
                    <a:pt x="2160" y="83"/>
                  </a:lnTo>
                  <a:lnTo>
                    <a:pt x="2133" y="55"/>
                  </a:lnTo>
                  <a:lnTo>
                    <a:pt x="2106" y="1"/>
                  </a:lnTo>
                  <a:lnTo>
                    <a:pt x="2051" y="1"/>
                  </a:lnTo>
                  <a:lnTo>
                    <a:pt x="2051" y="1"/>
                  </a:lnTo>
                  <a:lnTo>
                    <a:pt x="205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7" name="Google Shape;5627;p39"/>
            <p:cNvSpPr/>
            <p:nvPr/>
          </p:nvSpPr>
          <p:spPr>
            <a:xfrm>
              <a:off x="7349725" y="3419025"/>
              <a:ext cx="32150" cy="118275"/>
            </a:xfrm>
            <a:custGeom>
              <a:avLst/>
              <a:gdLst/>
              <a:ahLst/>
              <a:cxnLst/>
              <a:rect l="l" t="t" r="r" b="b"/>
              <a:pathLst>
                <a:path w="1286" h="4731" extrusionOk="0">
                  <a:moveTo>
                    <a:pt x="1040" y="0"/>
                  </a:moveTo>
                  <a:lnTo>
                    <a:pt x="985" y="28"/>
                  </a:lnTo>
                  <a:lnTo>
                    <a:pt x="958" y="55"/>
                  </a:lnTo>
                  <a:lnTo>
                    <a:pt x="931" y="110"/>
                  </a:lnTo>
                  <a:lnTo>
                    <a:pt x="931" y="164"/>
                  </a:lnTo>
                  <a:lnTo>
                    <a:pt x="985" y="766"/>
                  </a:lnTo>
                  <a:lnTo>
                    <a:pt x="1013" y="1367"/>
                  </a:lnTo>
                  <a:lnTo>
                    <a:pt x="985" y="1914"/>
                  </a:lnTo>
                  <a:lnTo>
                    <a:pt x="903" y="2434"/>
                  </a:lnTo>
                  <a:lnTo>
                    <a:pt x="794" y="2953"/>
                  </a:lnTo>
                  <a:lnTo>
                    <a:pt x="602" y="3473"/>
                  </a:lnTo>
                  <a:lnTo>
                    <a:pt x="356" y="3992"/>
                  </a:lnTo>
                  <a:lnTo>
                    <a:pt x="28" y="4512"/>
                  </a:lnTo>
                  <a:lnTo>
                    <a:pt x="28" y="4566"/>
                  </a:lnTo>
                  <a:lnTo>
                    <a:pt x="1" y="4621"/>
                  </a:lnTo>
                  <a:lnTo>
                    <a:pt x="28" y="4676"/>
                  </a:lnTo>
                  <a:lnTo>
                    <a:pt x="83" y="4703"/>
                  </a:lnTo>
                  <a:lnTo>
                    <a:pt x="138" y="4730"/>
                  </a:lnTo>
                  <a:lnTo>
                    <a:pt x="220" y="4703"/>
                  </a:lnTo>
                  <a:lnTo>
                    <a:pt x="247" y="4676"/>
                  </a:lnTo>
                  <a:lnTo>
                    <a:pt x="575" y="4129"/>
                  </a:lnTo>
                  <a:lnTo>
                    <a:pt x="821" y="3582"/>
                  </a:lnTo>
                  <a:lnTo>
                    <a:pt x="1040" y="3035"/>
                  </a:lnTo>
                  <a:lnTo>
                    <a:pt x="1177" y="2516"/>
                  </a:lnTo>
                  <a:lnTo>
                    <a:pt x="1259" y="1942"/>
                  </a:lnTo>
                  <a:lnTo>
                    <a:pt x="1286" y="1367"/>
                  </a:lnTo>
                  <a:lnTo>
                    <a:pt x="1259" y="766"/>
                  </a:lnTo>
                  <a:lnTo>
                    <a:pt x="1177" y="110"/>
                  </a:lnTo>
                  <a:lnTo>
                    <a:pt x="1177" y="82"/>
                  </a:lnTo>
                  <a:lnTo>
                    <a:pt x="1149" y="28"/>
                  </a:lnTo>
                  <a:lnTo>
                    <a:pt x="1095" y="0"/>
                  </a:lnTo>
                  <a:close/>
                </a:path>
              </a:pathLst>
            </a:custGeom>
            <a:solidFill>
              <a:srgbClr val="72727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8" name="Google Shape;5628;p39"/>
            <p:cNvSpPr/>
            <p:nvPr/>
          </p:nvSpPr>
          <p:spPr>
            <a:xfrm>
              <a:off x="7349725" y="3419025"/>
              <a:ext cx="32150" cy="118275"/>
            </a:xfrm>
            <a:custGeom>
              <a:avLst/>
              <a:gdLst/>
              <a:ahLst/>
              <a:cxnLst/>
              <a:rect l="l" t="t" r="r" b="b"/>
              <a:pathLst>
                <a:path w="1286" h="4731" fill="none" extrusionOk="0">
                  <a:moveTo>
                    <a:pt x="1067" y="0"/>
                  </a:moveTo>
                  <a:lnTo>
                    <a:pt x="1067" y="0"/>
                  </a:lnTo>
                  <a:lnTo>
                    <a:pt x="1040" y="0"/>
                  </a:lnTo>
                  <a:lnTo>
                    <a:pt x="1040" y="0"/>
                  </a:lnTo>
                  <a:lnTo>
                    <a:pt x="985" y="28"/>
                  </a:lnTo>
                  <a:lnTo>
                    <a:pt x="958" y="55"/>
                  </a:lnTo>
                  <a:lnTo>
                    <a:pt x="931" y="110"/>
                  </a:lnTo>
                  <a:lnTo>
                    <a:pt x="931" y="164"/>
                  </a:lnTo>
                  <a:lnTo>
                    <a:pt x="931" y="164"/>
                  </a:lnTo>
                  <a:lnTo>
                    <a:pt x="931" y="164"/>
                  </a:lnTo>
                  <a:lnTo>
                    <a:pt x="985" y="766"/>
                  </a:lnTo>
                  <a:lnTo>
                    <a:pt x="1013" y="1367"/>
                  </a:lnTo>
                  <a:lnTo>
                    <a:pt x="985" y="1914"/>
                  </a:lnTo>
                  <a:lnTo>
                    <a:pt x="903" y="2434"/>
                  </a:lnTo>
                  <a:lnTo>
                    <a:pt x="903" y="2434"/>
                  </a:lnTo>
                  <a:lnTo>
                    <a:pt x="794" y="2953"/>
                  </a:lnTo>
                  <a:lnTo>
                    <a:pt x="602" y="3473"/>
                  </a:lnTo>
                  <a:lnTo>
                    <a:pt x="356" y="3992"/>
                  </a:lnTo>
                  <a:lnTo>
                    <a:pt x="28" y="4512"/>
                  </a:lnTo>
                  <a:lnTo>
                    <a:pt x="28" y="4512"/>
                  </a:lnTo>
                  <a:lnTo>
                    <a:pt x="28" y="4566"/>
                  </a:lnTo>
                  <a:lnTo>
                    <a:pt x="1" y="4621"/>
                  </a:lnTo>
                  <a:lnTo>
                    <a:pt x="1" y="4621"/>
                  </a:lnTo>
                  <a:lnTo>
                    <a:pt x="28" y="4676"/>
                  </a:lnTo>
                  <a:lnTo>
                    <a:pt x="83" y="4703"/>
                  </a:lnTo>
                  <a:lnTo>
                    <a:pt x="83" y="4703"/>
                  </a:lnTo>
                  <a:lnTo>
                    <a:pt x="138" y="4730"/>
                  </a:lnTo>
                  <a:lnTo>
                    <a:pt x="138" y="4730"/>
                  </a:lnTo>
                  <a:lnTo>
                    <a:pt x="220" y="4703"/>
                  </a:lnTo>
                  <a:lnTo>
                    <a:pt x="247" y="4676"/>
                  </a:lnTo>
                  <a:lnTo>
                    <a:pt x="247" y="4676"/>
                  </a:lnTo>
                  <a:lnTo>
                    <a:pt x="575" y="4129"/>
                  </a:lnTo>
                  <a:lnTo>
                    <a:pt x="821" y="3582"/>
                  </a:lnTo>
                  <a:lnTo>
                    <a:pt x="1040" y="3035"/>
                  </a:lnTo>
                  <a:lnTo>
                    <a:pt x="1177" y="2516"/>
                  </a:lnTo>
                  <a:lnTo>
                    <a:pt x="1259" y="1942"/>
                  </a:lnTo>
                  <a:lnTo>
                    <a:pt x="1286" y="1367"/>
                  </a:lnTo>
                  <a:lnTo>
                    <a:pt x="1259" y="766"/>
                  </a:lnTo>
                  <a:lnTo>
                    <a:pt x="1177" y="110"/>
                  </a:lnTo>
                  <a:lnTo>
                    <a:pt x="1177" y="110"/>
                  </a:lnTo>
                  <a:lnTo>
                    <a:pt x="1177" y="82"/>
                  </a:lnTo>
                  <a:lnTo>
                    <a:pt x="1149" y="28"/>
                  </a:lnTo>
                  <a:lnTo>
                    <a:pt x="1095" y="0"/>
                  </a:lnTo>
                  <a:lnTo>
                    <a:pt x="106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9" name="Google Shape;5629;p39"/>
            <p:cNvSpPr/>
            <p:nvPr/>
          </p:nvSpPr>
          <p:spPr>
            <a:xfrm>
              <a:off x="5716750" y="3505825"/>
              <a:ext cx="762850" cy="53350"/>
            </a:xfrm>
            <a:custGeom>
              <a:avLst/>
              <a:gdLst/>
              <a:ahLst/>
              <a:cxnLst/>
              <a:rect l="l" t="t" r="r" b="b"/>
              <a:pathLst>
                <a:path w="30514" h="2134" extrusionOk="0">
                  <a:moveTo>
                    <a:pt x="11538" y="1"/>
                  </a:moveTo>
                  <a:lnTo>
                    <a:pt x="0" y="1340"/>
                  </a:lnTo>
                  <a:lnTo>
                    <a:pt x="2652" y="1559"/>
                  </a:lnTo>
                  <a:lnTo>
                    <a:pt x="5769" y="1751"/>
                  </a:lnTo>
                  <a:lnTo>
                    <a:pt x="9296" y="1915"/>
                  </a:lnTo>
                  <a:lnTo>
                    <a:pt x="13124" y="2024"/>
                  </a:lnTo>
                  <a:lnTo>
                    <a:pt x="16979" y="2106"/>
                  </a:lnTo>
                  <a:lnTo>
                    <a:pt x="20507" y="2133"/>
                  </a:lnTo>
                  <a:lnTo>
                    <a:pt x="22639" y="2133"/>
                  </a:lnTo>
                  <a:lnTo>
                    <a:pt x="24553" y="2079"/>
                  </a:lnTo>
                  <a:lnTo>
                    <a:pt x="26248" y="2051"/>
                  </a:lnTo>
                  <a:lnTo>
                    <a:pt x="27725" y="1969"/>
                  </a:lnTo>
                  <a:lnTo>
                    <a:pt x="28901" y="1887"/>
                  </a:lnTo>
                  <a:lnTo>
                    <a:pt x="29775" y="1778"/>
                  </a:lnTo>
                  <a:lnTo>
                    <a:pt x="30076" y="1723"/>
                  </a:lnTo>
                  <a:lnTo>
                    <a:pt x="30322" y="1641"/>
                  </a:lnTo>
                  <a:lnTo>
                    <a:pt x="30459" y="1587"/>
                  </a:lnTo>
                  <a:lnTo>
                    <a:pt x="30486" y="1532"/>
                  </a:lnTo>
                  <a:lnTo>
                    <a:pt x="30514" y="1504"/>
                  </a:lnTo>
                  <a:lnTo>
                    <a:pt x="30486" y="1450"/>
                  </a:lnTo>
                  <a:lnTo>
                    <a:pt x="30404" y="1395"/>
                  </a:lnTo>
                  <a:lnTo>
                    <a:pt x="30158" y="1286"/>
                  </a:lnTo>
                  <a:lnTo>
                    <a:pt x="29721" y="1204"/>
                  </a:lnTo>
                  <a:lnTo>
                    <a:pt x="29147" y="1094"/>
                  </a:lnTo>
                  <a:lnTo>
                    <a:pt x="28436" y="985"/>
                  </a:lnTo>
                  <a:lnTo>
                    <a:pt x="27561" y="876"/>
                  </a:lnTo>
                  <a:lnTo>
                    <a:pt x="25428" y="684"/>
                  </a:lnTo>
                  <a:lnTo>
                    <a:pt x="22885" y="493"/>
                  </a:lnTo>
                  <a:lnTo>
                    <a:pt x="19932" y="301"/>
                  </a:lnTo>
                  <a:lnTo>
                    <a:pt x="16679" y="165"/>
                  </a:lnTo>
                  <a:lnTo>
                    <a:pt x="13179" y="55"/>
                  </a:lnTo>
                  <a:lnTo>
                    <a:pt x="11538" y="1"/>
                  </a:lnTo>
                  <a:close/>
                </a:path>
              </a:pathLst>
            </a:custGeom>
            <a:solidFill>
              <a:srgbClr val="4730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0" name="Google Shape;5630;p39"/>
            <p:cNvSpPr/>
            <p:nvPr/>
          </p:nvSpPr>
          <p:spPr>
            <a:xfrm>
              <a:off x="5716750" y="3505825"/>
              <a:ext cx="762850" cy="53350"/>
            </a:xfrm>
            <a:custGeom>
              <a:avLst/>
              <a:gdLst/>
              <a:ahLst/>
              <a:cxnLst/>
              <a:rect l="l" t="t" r="r" b="b"/>
              <a:pathLst>
                <a:path w="30514" h="2134" fill="none" extrusionOk="0">
                  <a:moveTo>
                    <a:pt x="11538" y="1"/>
                  </a:moveTo>
                  <a:lnTo>
                    <a:pt x="11538" y="1"/>
                  </a:lnTo>
                  <a:lnTo>
                    <a:pt x="0" y="1340"/>
                  </a:lnTo>
                  <a:lnTo>
                    <a:pt x="0" y="1340"/>
                  </a:lnTo>
                  <a:lnTo>
                    <a:pt x="2652" y="1559"/>
                  </a:lnTo>
                  <a:lnTo>
                    <a:pt x="5769" y="1751"/>
                  </a:lnTo>
                  <a:lnTo>
                    <a:pt x="9296" y="1915"/>
                  </a:lnTo>
                  <a:lnTo>
                    <a:pt x="13124" y="2024"/>
                  </a:lnTo>
                  <a:lnTo>
                    <a:pt x="13124" y="2024"/>
                  </a:lnTo>
                  <a:lnTo>
                    <a:pt x="16979" y="2106"/>
                  </a:lnTo>
                  <a:lnTo>
                    <a:pt x="20507" y="2133"/>
                  </a:lnTo>
                  <a:lnTo>
                    <a:pt x="20507" y="2133"/>
                  </a:lnTo>
                  <a:lnTo>
                    <a:pt x="22639" y="2133"/>
                  </a:lnTo>
                  <a:lnTo>
                    <a:pt x="24553" y="2079"/>
                  </a:lnTo>
                  <a:lnTo>
                    <a:pt x="26248" y="2051"/>
                  </a:lnTo>
                  <a:lnTo>
                    <a:pt x="27725" y="1969"/>
                  </a:lnTo>
                  <a:lnTo>
                    <a:pt x="28901" y="1887"/>
                  </a:lnTo>
                  <a:lnTo>
                    <a:pt x="29775" y="1778"/>
                  </a:lnTo>
                  <a:lnTo>
                    <a:pt x="30076" y="1723"/>
                  </a:lnTo>
                  <a:lnTo>
                    <a:pt x="30322" y="1641"/>
                  </a:lnTo>
                  <a:lnTo>
                    <a:pt x="30459" y="1587"/>
                  </a:lnTo>
                  <a:lnTo>
                    <a:pt x="30486" y="1532"/>
                  </a:lnTo>
                  <a:lnTo>
                    <a:pt x="30514" y="1504"/>
                  </a:lnTo>
                  <a:lnTo>
                    <a:pt x="30514" y="1504"/>
                  </a:lnTo>
                  <a:lnTo>
                    <a:pt x="30486" y="1450"/>
                  </a:lnTo>
                  <a:lnTo>
                    <a:pt x="30404" y="1395"/>
                  </a:lnTo>
                  <a:lnTo>
                    <a:pt x="30158" y="1286"/>
                  </a:lnTo>
                  <a:lnTo>
                    <a:pt x="29721" y="1204"/>
                  </a:lnTo>
                  <a:lnTo>
                    <a:pt x="29147" y="1094"/>
                  </a:lnTo>
                  <a:lnTo>
                    <a:pt x="28436" y="985"/>
                  </a:lnTo>
                  <a:lnTo>
                    <a:pt x="27561" y="876"/>
                  </a:lnTo>
                  <a:lnTo>
                    <a:pt x="25428" y="684"/>
                  </a:lnTo>
                  <a:lnTo>
                    <a:pt x="22885" y="493"/>
                  </a:lnTo>
                  <a:lnTo>
                    <a:pt x="19932" y="301"/>
                  </a:lnTo>
                  <a:lnTo>
                    <a:pt x="16679" y="165"/>
                  </a:lnTo>
                  <a:lnTo>
                    <a:pt x="13179" y="55"/>
                  </a:lnTo>
                  <a:lnTo>
                    <a:pt x="13179" y="55"/>
                  </a:lnTo>
                  <a:lnTo>
                    <a:pt x="1153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1" name="Google Shape;5631;p39"/>
            <p:cNvSpPr/>
            <p:nvPr/>
          </p:nvSpPr>
          <p:spPr>
            <a:xfrm>
              <a:off x="5491175" y="2181125"/>
              <a:ext cx="164075" cy="113500"/>
            </a:xfrm>
            <a:custGeom>
              <a:avLst/>
              <a:gdLst/>
              <a:ahLst/>
              <a:cxnLst/>
              <a:rect l="l" t="t" r="r" b="b"/>
              <a:pathLst>
                <a:path w="6563" h="4540" extrusionOk="0">
                  <a:moveTo>
                    <a:pt x="4758" y="0"/>
                  </a:moveTo>
                  <a:lnTo>
                    <a:pt x="4703" y="28"/>
                  </a:lnTo>
                  <a:lnTo>
                    <a:pt x="4621" y="55"/>
                  </a:lnTo>
                  <a:lnTo>
                    <a:pt x="4539" y="137"/>
                  </a:lnTo>
                  <a:lnTo>
                    <a:pt x="4430" y="328"/>
                  </a:lnTo>
                  <a:lnTo>
                    <a:pt x="4293" y="547"/>
                  </a:lnTo>
                  <a:lnTo>
                    <a:pt x="4129" y="793"/>
                  </a:lnTo>
                  <a:lnTo>
                    <a:pt x="4020" y="903"/>
                  </a:lnTo>
                  <a:lnTo>
                    <a:pt x="3883" y="1012"/>
                  </a:lnTo>
                  <a:lnTo>
                    <a:pt x="3719" y="1094"/>
                  </a:lnTo>
                  <a:lnTo>
                    <a:pt x="3527" y="1149"/>
                  </a:lnTo>
                  <a:lnTo>
                    <a:pt x="3281" y="1203"/>
                  </a:lnTo>
                  <a:lnTo>
                    <a:pt x="3008" y="1231"/>
                  </a:lnTo>
                  <a:lnTo>
                    <a:pt x="2680" y="1203"/>
                  </a:lnTo>
                  <a:lnTo>
                    <a:pt x="2324" y="1149"/>
                  </a:lnTo>
                  <a:lnTo>
                    <a:pt x="1778" y="1039"/>
                  </a:lnTo>
                  <a:lnTo>
                    <a:pt x="1395" y="957"/>
                  </a:lnTo>
                  <a:lnTo>
                    <a:pt x="985" y="903"/>
                  </a:lnTo>
                  <a:lnTo>
                    <a:pt x="438" y="903"/>
                  </a:lnTo>
                  <a:lnTo>
                    <a:pt x="274" y="930"/>
                  </a:lnTo>
                  <a:lnTo>
                    <a:pt x="164" y="957"/>
                  </a:lnTo>
                  <a:lnTo>
                    <a:pt x="82" y="1039"/>
                  </a:lnTo>
                  <a:lnTo>
                    <a:pt x="28" y="1121"/>
                  </a:lnTo>
                  <a:lnTo>
                    <a:pt x="0" y="1231"/>
                  </a:lnTo>
                  <a:lnTo>
                    <a:pt x="28" y="1285"/>
                  </a:lnTo>
                  <a:lnTo>
                    <a:pt x="110" y="1340"/>
                  </a:lnTo>
                  <a:lnTo>
                    <a:pt x="356" y="1504"/>
                  </a:lnTo>
                  <a:lnTo>
                    <a:pt x="739" y="1723"/>
                  </a:lnTo>
                  <a:lnTo>
                    <a:pt x="1149" y="1969"/>
                  </a:lnTo>
                  <a:lnTo>
                    <a:pt x="1614" y="2188"/>
                  </a:lnTo>
                  <a:lnTo>
                    <a:pt x="2051" y="2352"/>
                  </a:lnTo>
                  <a:lnTo>
                    <a:pt x="2434" y="2488"/>
                  </a:lnTo>
                  <a:lnTo>
                    <a:pt x="2571" y="2516"/>
                  </a:lnTo>
                  <a:lnTo>
                    <a:pt x="2680" y="2516"/>
                  </a:lnTo>
                  <a:lnTo>
                    <a:pt x="2926" y="2543"/>
                  </a:lnTo>
                  <a:lnTo>
                    <a:pt x="3172" y="2598"/>
                  </a:lnTo>
                  <a:lnTo>
                    <a:pt x="3418" y="2680"/>
                  </a:lnTo>
                  <a:lnTo>
                    <a:pt x="3637" y="2789"/>
                  </a:lnTo>
                  <a:lnTo>
                    <a:pt x="3883" y="2926"/>
                  </a:lnTo>
                  <a:lnTo>
                    <a:pt x="4102" y="3063"/>
                  </a:lnTo>
                  <a:lnTo>
                    <a:pt x="4539" y="3391"/>
                  </a:lnTo>
                  <a:lnTo>
                    <a:pt x="5332" y="4020"/>
                  </a:lnTo>
                  <a:lnTo>
                    <a:pt x="5687" y="4293"/>
                  </a:lnTo>
                  <a:lnTo>
                    <a:pt x="6043" y="4539"/>
                  </a:lnTo>
                  <a:lnTo>
                    <a:pt x="6125" y="4238"/>
                  </a:lnTo>
                  <a:lnTo>
                    <a:pt x="6344" y="3527"/>
                  </a:lnTo>
                  <a:lnTo>
                    <a:pt x="6453" y="3145"/>
                  </a:lnTo>
                  <a:lnTo>
                    <a:pt x="6535" y="2789"/>
                  </a:lnTo>
                  <a:lnTo>
                    <a:pt x="6562" y="2516"/>
                  </a:lnTo>
                  <a:lnTo>
                    <a:pt x="6562" y="2406"/>
                  </a:lnTo>
                  <a:lnTo>
                    <a:pt x="6535" y="2352"/>
                  </a:lnTo>
                  <a:lnTo>
                    <a:pt x="6426" y="2270"/>
                  </a:lnTo>
                  <a:lnTo>
                    <a:pt x="6289" y="2188"/>
                  </a:lnTo>
                  <a:lnTo>
                    <a:pt x="5906" y="2024"/>
                  </a:lnTo>
                  <a:lnTo>
                    <a:pt x="5715" y="1914"/>
                  </a:lnTo>
                  <a:lnTo>
                    <a:pt x="5523" y="1778"/>
                  </a:lnTo>
                  <a:lnTo>
                    <a:pt x="5332" y="1613"/>
                  </a:lnTo>
                  <a:lnTo>
                    <a:pt x="5168" y="1422"/>
                  </a:lnTo>
                  <a:lnTo>
                    <a:pt x="5113" y="1285"/>
                  </a:lnTo>
                  <a:lnTo>
                    <a:pt x="5059" y="1176"/>
                  </a:lnTo>
                  <a:lnTo>
                    <a:pt x="5004" y="930"/>
                  </a:lnTo>
                  <a:lnTo>
                    <a:pt x="4977" y="657"/>
                  </a:lnTo>
                  <a:lnTo>
                    <a:pt x="4977" y="438"/>
                  </a:lnTo>
                  <a:lnTo>
                    <a:pt x="4949" y="246"/>
                  </a:lnTo>
                  <a:lnTo>
                    <a:pt x="4895" y="82"/>
                  </a:lnTo>
                  <a:lnTo>
                    <a:pt x="4867" y="28"/>
                  </a:lnTo>
                  <a:lnTo>
                    <a:pt x="4840"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2" name="Google Shape;5632;p39"/>
            <p:cNvSpPr/>
            <p:nvPr/>
          </p:nvSpPr>
          <p:spPr>
            <a:xfrm>
              <a:off x="6547925" y="2121650"/>
              <a:ext cx="163400" cy="113500"/>
            </a:xfrm>
            <a:custGeom>
              <a:avLst/>
              <a:gdLst/>
              <a:ahLst/>
              <a:cxnLst/>
              <a:rect l="l" t="t" r="r" b="b"/>
              <a:pathLst>
                <a:path w="6536" h="4540" extrusionOk="0">
                  <a:moveTo>
                    <a:pt x="1778" y="1"/>
                  </a:moveTo>
                  <a:lnTo>
                    <a:pt x="1723" y="28"/>
                  </a:lnTo>
                  <a:lnTo>
                    <a:pt x="1669" y="55"/>
                  </a:lnTo>
                  <a:lnTo>
                    <a:pt x="1641" y="83"/>
                  </a:lnTo>
                  <a:lnTo>
                    <a:pt x="1614" y="247"/>
                  </a:lnTo>
                  <a:lnTo>
                    <a:pt x="1587" y="438"/>
                  </a:lnTo>
                  <a:lnTo>
                    <a:pt x="1559" y="657"/>
                  </a:lnTo>
                  <a:lnTo>
                    <a:pt x="1532" y="930"/>
                  </a:lnTo>
                  <a:lnTo>
                    <a:pt x="1477" y="1176"/>
                  </a:lnTo>
                  <a:lnTo>
                    <a:pt x="1450" y="1286"/>
                  </a:lnTo>
                  <a:lnTo>
                    <a:pt x="1368" y="1422"/>
                  </a:lnTo>
                  <a:lnTo>
                    <a:pt x="1204" y="1614"/>
                  </a:lnTo>
                  <a:lnTo>
                    <a:pt x="1040" y="1778"/>
                  </a:lnTo>
                  <a:lnTo>
                    <a:pt x="821" y="1914"/>
                  </a:lnTo>
                  <a:lnTo>
                    <a:pt x="630" y="2024"/>
                  </a:lnTo>
                  <a:lnTo>
                    <a:pt x="274" y="2188"/>
                  </a:lnTo>
                  <a:lnTo>
                    <a:pt x="138" y="2270"/>
                  </a:lnTo>
                  <a:lnTo>
                    <a:pt x="28" y="2352"/>
                  </a:lnTo>
                  <a:lnTo>
                    <a:pt x="1" y="2407"/>
                  </a:lnTo>
                  <a:lnTo>
                    <a:pt x="1" y="2516"/>
                  </a:lnTo>
                  <a:lnTo>
                    <a:pt x="28" y="2789"/>
                  </a:lnTo>
                  <a:lnTo>
                    <a:pt x="83" y="3145"/>
                  </a:lnTo>
                  <a:lnTo>
                    <a:pt x="192" y="3528"/>
                  </a:lnTo>
                  <a:lnTo>
                    <a:pt x="411" y="4239"/>
                  </a:lnTo>
                  <a:lnTo>
                    <a:pt x="520" y="4539"/>
                  </a:lnTo>
                  <a:lnTo>
                    <a:pt x="876" y="4321"/>
                  </a:lnTo>
                  <a:lnTo>
                    <a:pt x="1231" y="4020"/>
                  </a:lnTo>
                  <a:lnTo>
                    <a:pt x="1997" y="3391"/>
                  </a:lnTo>
                  <a:lnTo>
                    <a:pt x="2434" y="3063"/>
                  </a:lnTo>
                  <a:lnTo>
                    <a:pt x="2680" y="2926"/>
                  </a:lnTo>
                  <a:lnTo>
                    <a:pt x="2899" y="2789"/>
                  </a:lnTo>
                  <a:lnTo>
                    <a:pt x="3145" y="2680"/>
                  </a:lnTo>
                  <a:lnTo>
                    <a:pt x="3391" y="2598"/>
                  </a:lnTo>
                  <a:lnTo>
                    <a:pt x="3637" y="2543"/>
                  </a:lnTo>
                  <a:lnTo>
                    <a:pt x="3856" y="2543"/>
                  </a:lnTo>
                  <a:lnTo>
                    <a:pt x="3965" y="2516"/>
                  </a:lnTo>
                  <a:lnTo>
                    <a:pt x="4130" y="2489"/>
                  </a:lnTo>
                  <a:lnTo>
                    <a:pt x="4485" y="2379"/>
                  </a:lnTo>
                  <a:lnTo>
                    <a:pt x="4922" y="2188"/>
                  </a:lnTo>
                  <a:lnTo>
                    <a:pt x="5387" y="1969"/>
                  </a:lnTo>
                  <a:lnTo>
                    <a:pt x="5825" y="1723"/>
                  </a:lnTo>
                  <a:lnTo>
                    <a:pt x="6180" y="1532"/>
                  </a:lnTo>
                  <a:lnTo>
                    <a:pt x="6454" y="1340"/>
                  </a:lnTo>
                  <a:lnTo>
                    <a:pt x="6508" y="1286"/>
                  </a:lnTo>
                  <a:lnTo>
                    <a:pt x="6536" y="1231"/>
                  </a:lnTo>
                  <a:lnTo>
                    <a:pt x="6536" y="1122"/>
                  </a:lnTo>
                  <a:lnTo>
                    <a:pt x="6481" y="1040"/>
                  </a:lnTo>
                  <a:lnTo>
                    <a:pt x="6399" y="958"/>
                  </a:lnTo>
                  <a:lnTo>
                    <a:pt x="6262" y="930"/>
                  </a:lnTo>
                  <a:lnTo>
                    <a:pt x="6126" y="903"/>
                  </a:lnTo>
                  <a:lnTo>
                    <a:pt x="5551" y="903"/>
                  </a:lnTo>
                  <a:lnTo>
                    <a:pt x="5141" y="985"/>
                  </a:lnTo>
                  <a:lnTo>
                    <a:pt x="4758" y="1040"/>
                  </a:lnTo>
                  <a:lnTo>
                    <a:pt x="4212" y="1149"/>
                  </a:lnTo>
                  <a:lnTo>
                    <a:pt x="3856" y="1204"/>
                  </a:lnTo>
                  <a:lnTo>
                    <a:pt x="3528" y="1231"/>
                  </a:lnTo>
                  <a:lnTo>
                    <a:pt x="3255" y="1204"/>
                  </a:lnTo>
                  <a:lnTo>
                    <a:pt x="3036" y="1149"/>
                  </a:lnTo>
                  <a:lnTo>
                    <a:pt x="2844" y="1094"/>
                  </a:lnTo>
                  <a:lnTo>
                    <a:pt x="2680" y="1012"/>
                  </a:lnTo>
                  <a:lnTo>
                    <a:pt x="2544" y="903"/>
                  </a:lnTo>
                  <a:lnTo>
                    <a:pt x="2434" y="793"/>
                  </a:lnTo>
                  <a:lnTo>
                    <a:pt x="2243" y="547"/>
                  </a:lnTo>
                  <a:lnTo>
                    <a:pt x="2134" y="329"/>
                  </a:lnTo>
                  <a:lnTo>
                    <a:pt x="1997" y="137"/>
                  </a:lnTo>
                  <a:lnTo>
                    <a:pt x="1942" y="83"/>
                  </a:lnTo>
                  <a:lnTo>
                    <a:pt x="1860" y="28"/>
                  </a:lnTo>
                  <a:lnTo>
                    <a:pt x="1778"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3" name="Google Shape;5633;p39"/>
            <p:cNvSpPr/>
            <p:nvPr/>
          </p:nvSpPr>
          <p:spPr>
            <a:xfrm>
              <a:off x="6183600" y="3402625"/>
              <a:ext cx="67025" cy="116225"/>
            </a:xfrm>
            <a:custGeom>
              <a:avLst/>
              <a:gdLst/>
              <a:ahLst/>
              <a:cxnLst/>
              <a:rect l="l" t="t" r="r" b="b"/>
              <a:pathLst>
                <a:path w="2681" h="4649" extrusionOk="0">
                  <a:moveTo>
                    <a:pt x="438" y="0"/>
                  </a:moveTo>
                  <a:lnTo>
                    <a:pt x="1" y="3828"/>
                  </a:lnTo>
                  <a:lnTo>
                    <a:pt x="1231" y="4648"/>
                  </a:lnTo>
                  <a:lnTo>
                    <a:pt x="2161" y="3664"/>
                  </a:lnTo>
                  <a:lnTo>
                    <a:pt x="2270" y="3281"/>
                  </a:lnTo>
                  <a:lnTo>
                    <a:pt x="2352" y="2844"/>
                  </a:lnTo>
                  <a:lnTo>
                    <a:pt x="2543" y="1859"/>
                  </a:lnTo>
                  <a:lnTo>
                    <a:pt x="2653" y="1012"/>
                  </a:lnTo>
                  <a:lnTo>
                    <a:pt x="2680" y="684"/>
                  </a:lnTo>
                  <a:lnTo>
                    <a:pt x="43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4" name="Google Shape;5634;p39"/>
            <p:cNvSpPr/>
            <p:nvPr/>
          </p:nvSpPr>
          <p:spPr>
            <a:xfrm>
              <a:off x="6177450" y="3468925"/>
              <a:ext cx="167500" cy="71100"/>
            </a:xfrm>
            <a:custGeom>
              <a:avLst/>
              <a:gdLst/>
              <a:ahLst/>
              <a:cxnLst/>
              <a:rect l="l" t="t" r="r" b="b"/>
              <a:pathLst>
                <a:path w="6700" h="2844" extrusionOk="0">
                  <a:moveTo>
                    <a:pt x="2571" y="0"/>
                  </a:moveTo>
                  <a:lnTo>
                    <a:pt x="2188" y="110"/>
                  </a:lnTo>
                  <a:lnTo>
                    <a:pt x="1833" y="164"/>
                  </a:lnTo>
                  <a:lnTo>
                    <a:pt x="1204" y="246"/>
                  </a:lnTo>
                  <a:lnTo>
                    <a:pt x="657" y="301"/>
                  </a:lnTo>
                  <a:lnTo>
                    <a:pt x="411" y="328"/>
                  </a:lnTo>
                  <a:lnTo>
                    <a:pt x="219" y="383"/>
                  </a:lnTo>
                  <a:lnTo>
                    <a:pt x="165" y="410"/>
                  </a:lnTo>
                  <a:lnTo>
                    <a:pt x="137" y="465"/>
                  </a:lnTo>
                  <a:lnTo>
                    <a:pt x="55" y="629"/>
                  </a:lnTo>
                  <a:lnTo>
                    <a:pt x="28" y="848"/>
                  </a:lnTo>
                  <a:lnTo>
                    <a:pt x="1" y="1149"/>
                  </a:lnTo>
                  <a:lnTo>
                    <a:pt x="1" y="1477"/>
                  </a:lnTo>
                  <a:lnTo>
                    <a:pt x="55" y="1832"/>
                  </a:lnTo>
                  <a:lnTo>
                    <a:pt x="110" y="2160"/>
                  </a:lnTo>
                  <a:lnTo>
                    <a:pt x="192" y="2488"/>
                  </a:lnTo>
                  <a:lnTo>
                    <a:pt x="274" y="2625"/>
                  </a:lnTo>
                  <a:lnTo>
                    <a:pt x="383" y="2734"/>
                  </a:lnTo>
                  <a:lnTo>
                    <a:pt x="520" y="2816"/>
                  </a:lnTo>
                  <a:lnTo>
                    <a:pt x="712" y="2844"/>
                  </a:lnTo>
                  <a:lnTo>
                    <a:pt x="1833" y="2816"/>
                  </a:lnTo>
                  <a:lnTo>
                    <a:pt x="4758" y="2816"/>
                  </a:lnTo>
                  <a:lnTo>
                    <a:pt x="5824" y="2789"/>
                  </a:lnTo>
                  <a:lnTo>
                    <a:pt x="6016" y="2762"/>
                  </a:lnTo>
                  <a:lnTo>
                    <a:pt x="6207" y="2707"/>
                  </a:lnTo>
                  <a:lnTo>
                    <a:pt x="6344" y="2652"/>
                  </a:lnTo>
                  <a:lnTo>
                    <a:pt x="6453" y="2570"/>
                  </a:lnTo>
                  <a:lnTo>
                    <a:pt x="6535" y="2461"/>
                  </a:lnTo>
                  <a:lnTo>
                    <a:pt x="6617" y="2352"/>
                  </a:lnTo>
                  <a:lnTo>
                    <a:pt x="6672" y="2242"/>
                  </a:lnTo>
                  <a:lnTo>
                    <a:pt x="6699" y="2133"/>
                  </a:lnTo>
                  <a:lnTo>
                    <a:pt x="6699" y="1887"/>
                  </a:lnTo>
                  <a:lnTo>
                    <a:pt x="6645" y="1695"/>
                  </a:lnTo>
                  <a:lnTo>
                    <a:pt x="6563" y="1559"/>
                  </a:lnTo>
                  <a:lnTo>
                    <a:pt x="6535" y="1504"/>
                  </a:lnTo>
                  <a:lnTo>
                    <a:pt x="6481" y="1504"/>
                  </a:lnTo>
                  <a:lnTo>
                    <a:pt x="5742" y="1449"/>
                  </a:lnTo>
                  <a:lnTo>
                    <a:pt x="5196" y="1395"/>
                  </a:lnTo>
                  <a:lnTo>
                    <a:pt x="4567" y="1313"/>
                  </a:lnTo>
                  <a:lnTo>
                    <a:pt x="3965" y="1176"/>
                  </a:lnTo>
                  <a:lnTo>
                    <a:pt x="3692" y="1094"/>
                  </a:lnTo>
                  <a:lnTo>
                    <a:pt x="3446" y="1012"/>
                  </a:lnTo>
                  <a:lnTo>
                    <a:pt x="3227" y="930"/>
                  </a:lnTo>
                  <a:lnTo>
                    <a:pt x="3036" y="793"/>
                  </a:lnTo>
                  <a:lnTo>
                    <a:pt x="2899" y="684"/>
                  </a:lnTo>
                  <a:lnTo>
                    <a:pt x="2817" y="520"/>
                  </a:lnTo>
                  <a:lnTo>
                    <a:pt x="2762" y="274"/>
                  </a:lnTo>
                  <a:lnTo>
                    <a:pt x="2735" y="110"/>
                  </a:lnTo>
                  <a:lnTo>
                    <a:pt x="2735" y="55"/>
                  </a:lnTo>
                  <a:lnTo>
                    <a:pt x="2680"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5" name="Google Shape;5635;p39"/>
            <p:cNvSpPr/>
            <p:nvPr/>
          </p:nvSpPr>
          <p:spPr>
            <a:xfrm>
              <a:off x="5478175" y="3216700"/>
              <a:ext cx="97775" cy="90250"/>
            </a:xfrm>
            <a:custGeom>
              <a:avLst/>
              <a:gdLst/>
              <a:ahLst/>
              <a:cxnLst/>
              <a:rect l="l" t="t" r="r" b="b"/>
              <a:pathLst>
                <a:path w="3911" h="3610" extrusionOk="0">
                  <a:moveTo>
                    <a:pt x="2270" y="0"/>
                  </a:moveTo>
                  <a:lnTo>
                    <a:pt x="1505" y="820"/>
                  </a:lnTo>
                  <a:lnTo>
                    <a:pt x="848" y="1531"/>
                  </a:lnTo>
                  <a:lnTo>
                    <a:pt x="329" y="2133"/>
                  </a:lnTo>
                  <a:lnTo>
                    <a:pt x="1" y="3363"/>
                  </a:lnTo>
                  <a:lnTo>
                    <a:pt x="1723" y="3609"/>
                  </a:lnTo>
                  <a:lnTo>
                    <a:pt x="3911" y="1422"/>
                  </a:lnTo>
                  <a:lnTo>
                    <a:pt x="227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6" name="Google Shape;5636;p39"/>
            <p:cNvSpPr/>
            <p:nvPr/>
          </p:nvSpPr>
          <p:spPr>
            <a:xfrm>
              <a:off x="5379750" y="3226950"/>
              <a:ext cx="148350" cy="115525"/>
            </a:xfrm>
            <a:custGeom>
              <a:avLst/>
              <a:gdLst/>
              <a:ahLst/>
              <a:cxnLst/>
              <a:rect l="l" t="t" r="r" b="b"/>
              <a:pathLst>
                <a:path w="5934" h="4621" extrusionOk="0">
                  <a:moveTo>
                    <a:pt x="575" y="0"/>
                  </a:moveTo>
                  <a:lnTo>
                    <a:pt x="438" y="55"/>
                  </a:lnTo>
                  <a:lnTo>
                    <a:pt x="274" y="164"/>
                  </a:lnTo>
                  <a:lnTo>
                    <a:pt x="110" y="328"/>
                  </a:lnTo>
                  <a:lnTo>
                    <a:pt x="55" y="410"/>
                  </a:lnTo>
                  <a:lnTo>
                    <a:pt x="28" y="520"/>
                  </a:lnTo>
                  <a:lnTo>
                    <a:pt x="1" y="629"/>
                  </a:lnTo>
                  <a:lnTo>
                    <a:pt x="1" y="738"/>
                  </a:lnTo>
                  <a:lnTo>
                    <a:pt x="28" y="875"/>
                  </a:lnTo>
                  <a:lnTo>
                    <a:pt x="83" y="985"/>
                  </a:lnTo>
                  <a:lnTo>
                    <a:pt x="192" y="1121"/>
                  </a:lnTo>
                  <a:lnTo>
                    <a:pt x="329" y="1258"/>
                  </a:lnTo>
                  <a:lnTo>
                    <a:pt x="4184" y="4512"/>
                  </a:lnTo>
                  <a:lnTo>
                    <a:pt x="4321" y="4594"/>
                  </a:lnTo>
                  <a:lnTo>
                    <a:pt x="4457" y="4621"/>
                  </a:lnTo>
                  <a:lnTo>
                    <a:pt x="4621" y="4594"/>
                  </a:lnTo>
                  <a:lnTo>
                    <a:pt x="4758" y="4539"/>
                  </a:lnTo>
                  <a:lnTo>
                    <a:pt x="5004" y="4348"/>
                  </a:lnTo>
                  <a:lnTo>
                    <a:pt x="5250" y="4129"/>
                  </a:lnTo>
                  <a:lnTo>
                    <a:pt x="5469" y="3883"/>
                  </a:lnTo>
                  <a:lnTo>
                    <a:pt x="5660" y="3637"/>
                  </a:lnTo>
                  <a:lnTo>
                    <a:pt x="5797" y="3418"/>
                  </a:lnTo>
                  <a:lnTo>
                    <a:pt x="5906" y="3227"/>
                  </a:lnTo>
                  <a:lnTo>
                    <a:pt x="5934" y="3063"/>
                  </a:lnTo>
                  <a:lnTo>
                    <a:pt x="5934" y="3008"/>
                  </a:lnTo>
                  <a:lnTo>
                    <a:pt x="5906" y="2953"/>
                  </a:lnTo>
                  <a:lnTo>
                    <a:pt x="5797" y="2789"/>
                  </a:lnTo>
                  <a:lnTo>
                    <a:pt x="5660" y="2652"/>
                  </a:lnTo>
                  <a:lnTo>
                    <a:pt x="5278" y="2297"/>
                  </a:lnTo>
                  <a:lnTo>
                    <a:pt x="4840" y="1887"/>
                  </a:lnTo>
                  <a:lnTo>
                    <a:pt x="4594" y="1641"/>
                  </a:lnTo>
                  <a:lnTo>
                    <a:pt x="4375" y="1340"/>
                  </a:lnTo>
                  <a:lnTo>
                    <a:pt x="4348" y="1313"/>
                  </a:lnTo>
                  <a:lnTo>
                    <a:pt x="4293" y="1285"/>
                  </a:lnTo>
                  <a:lnTo>
                    <a:pt x="4239" y="1285"/>
                  </a:lnTo>
                  <a:lnTo>
                    <a:pt x="4184" y="1340"/>
                  </a:lnTo>
                  <a:lnTo>
                    <a:pt x="4075" y="1449"/>
                  </a:lnTo>
                  <a:lnTo>
                    <a:pt x="3883" y="1586"/>
                  </a:lnTo>
                  <a:lnTo>
                    <a:pt x="3746" y="1668"/>
                  </a:lnTo>
                  <a:lnTo>
                    <a:pt x="3582" y="1668"/>
                  </a:lnTo>
                  <a:lnTo>
                    <a:pt x="3391" y="1641"/>
                  </a:lnTo>
                  <a:lnTo>
                    <a:pt x="3172" y="1586"/>
                  </a:lnTo>
                  <a:lnTo>
                    <a:pt x="2926" y="1477"/>
                  </a:lnTo>
                  <a:lnTo>
                    <a:pt x="2680" y="1367"/>
                  </a:lnTo>
                  <a:lnTo>
                    <a:pt x="2188" y="1067"/>
                  </a:lnTo>
                  <a:lnTo>
                    <a:pt x="1696" y="738"/>
                  </a:lnTo>
                  <a:lnTo>
                    <a:pt x="1258" y="438"/>
                  </a:lnTo>
                  <a:lnTo>
                    <a:pt x="684" y="28"/>
                  </a:lnTo>
                  <a:lnTo>
                    <a:pt x="630"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7" name="Google Shape;5637;p39"/>
            <p:cNvSpPr/>
            <p:nvPr/>
          </p:nvSpPr>
          <p:spPr>
            <a:xfrm>
              <a:off x="5498000" y="2661650"/>
              <a:ext cx="799775" cy="794300"/>
            </a:xfrm>
            <a:custGeom>
              <a:avLst/>
              <a:gdLst/>
              <a:ahLst/>
              <a:cxnLst/>
              <a:rect l="l" t="t" r="r" b="b"/>
              <a:pathLst>
                <a:path w="31991" h="31772" extrusionOk="0">
                  <a:moveTo>
                    <a:pt x="20507" y="1"/>
                  </a:moveTo>
                  <a:lnTo>
                    <a:pt x="20425" y="28"/>
                  </a:lnTo>
                  <a:lnTo>
                    <a:pt x="20398" y="55"/>
                  </a:lnTo>
                  <a:lnTo>
                    <a:pt x="19796" y="739"/>
                  </a:lnTo>
                  <a:lnTo>
                    <a:pt x="19140" y="1450"/>
                  </a:lnTo>
                  <a:lnTo>
                    <a:pt x="19113" y="1422"/>
                  </a:lnTo>
                  <a:lnTo>
                    <a:pt x="19058" y="1286"/>
                  </a:lnTo>
                  <a:lnTo>
                    <a:pt x="18949" y="876"/>
                  </a:lnTo>
                  <a:lnTo>
                    <a:pt x="18812" y="438"/>
                  </a:lnTo>
                  <a:lnTo>
                    <a:pt x="18785" y="301"/>
                  </a:lnTo>
                  <a:lnTo>
                    <a:pt x="18757" y="274"/>
                  </a:lnTo>
                  <a:lnTo>
                    <a:pt x="18429" y="821"/>
                  </a:lnTo>
                  <a:lnTo>
                    <a:pt x="18074" y="1368"/>
                  </a:lnTo>
                  <a:lnTo>
                    <a:pt x="17308" y="2489"/>
                  </a:lnTo>
                  <a:lnTo>
                    <a:pt x="16488" y="3555"/>
                  </a:lnTo>
                  <a:lnTo>
                    <a:pt x="15722" y="4485"/>
                  </a:lnTo>
                  <a:lnTo>
                    <a:pt x="14902" y="5387"/>
                  </a:lnTo>
                  <a:lnTo>
                    <a:pt x="14027" y="6317"/>
                  </a:lnTo>
                  <a:lnTo>
                    <a:pt x="12168" y="8258"/>
                  </a:lnTo>
                  <a:lnTo>
                    <a:pt x="10445" y="9953"/>
                  </a:lnTo>
                  <a:lnTo>
                    <a:pt x="9762" y="10609"/>
                  </a:lnTo>
                  <a:lnTo>
                    <a:pt x="9215" y="11074"/>
                  </a:lnTo>
                  <a:lnTo>
                    <a:pt x="8996" y="11320"/>
                  </a:lnTo>
                  <a:lnTo>
                    <a:pt x="8613" y="11758"/>
                  </a:lnTo>
                  <a:lnTo>
                    <a:pt x="7465" y="13179"/>
                  </a:lnTo>
                  <a:lnTo>
                    <a:pt x="5989" y="15066"/>
                  </a:lnTo>
                  <a:lnTo>
                    <a:pt x="4348" y="17199"/>
                  </a:lnTo>
                  <a:lnTo>
                    <a:pt x="1368" y="21136"/>
                  </a:lnTo>
                  <a:lnTo>
                    <a:pt x="384" y="22476"/>
                  </a:lnTo>
                  <a:lnTo>
                    <a:pt x="110" y="22858"/>
                  </a:lnTo>
                  <a:lnTo>
                    <a:pt x="1" y="23022"/>
                  </a:lnTo>
                  <a:lnTo>
                    <a:pt x="28" y="23104"/>
                  </a:lnTo>
                  <a:lnTo>
                    <a:pt x="83" y="23214"/>
                  </a:lnTo>
                  <a:lnTo>
                    <a:pt x="302" y="23515"/>
                  </a:lnTo>
                  <a:lnTo>
                    <a:pt x="657" y="23897"/>
                  </a:lnTo>
                  <a:lnTo>
                    <a:pt x="1067" y="24335"/>
                  </a:lnTo>
                  <a:lnTo>
                    <a:pt x="1532" y="24718"/>
                  </a:lnTo>
                  <a:lnTo>
                    <a:pt x="1942" y="25046"/>
                  </a:lnTo>
                  <a:lnTo>
                    <a:pt x="2161" y="25155"/>
                  </a:lnTo>
                  <a:lnTo>
                    <a:pt x="2325" y="25237"/>
                  </a:lnTo>
                  <a:lnTo>
                    <a:pt x="2462" y="25264"/>
                  </a:lnTo>
                  <a:lnTo>
                    <a:pt x="2598" y="25237"/>
                  </a:lnTo>
                  <a:lnTo>
                    <a:pt x="2790" y="25100"/>
                  </a:lnTo>
                  <a:lnTo>
                    <a:pt x="3118" y="24745"/>
                  </a:lnTo>
                  <a:lnTo>
                    <a:pt x="4157" y="23624"/>
                  </a:lnTo>
                  <a:lnTo>
                    <a:pt x="5497" y="22065"/>
                  </a:lnTo>
                  <a:lnTo>
                    <a:pt x="7028" y="20261"/>
                  </a:lnTo>
                  <a:lnTo>
                    <a:pt x="8586" y="18429"/>
                  </a:lnTo>
                  <a:lnTo>
                    <a:pt x="10035" y="16734"/>
                  </a:lnTo>
                  <a:lnTo>
                    <a:pt x="11238" y="15394"/>
                  </a:lnTo>
                  <a:lnTo>
                    <a:pt x="11703" y="14929"/>
                  </a:lnTo>
                  <a:lnTo>
                    <a:pt x="12059" y="14601"/>
                  </a:lnTo>
                  <a:lnTo>
                    <a:pt x="12933" y="13918"/>
                  </a:lnTo>
                  <a:lnTo>
                    <a:pt x="13945" y="13179"/>
                  </a:lnTo>
                  <a:lnTo>
                    <a:pt x="15011" y="12441"/>
                  </a:lnTo>
                  <a:lnTo>
                    <a:pt x="16105" y="11676"/>
                  </a:lnTo>
                  <a:lnTo>
                    <a:pt x="18457" y="10144"/>
                  </a:lnTo>
                  <a:lnTo>
                    <a:pt x="20535" y="8859"/>
                  </a:lnTo>
                  <a:lnTo>
                    <a:pt x="22613" y="7574"/>
                  </a:lnTo>
                  <a:lnTo>
                    <a:pt x="23296" y="8914"/>
                  </a:lnTo>
                  <a:lnTo>
                    <a:pt x="24827" y="11976"/>
                  </a:lnTo>
                  <a:lnTo>
                    <a:pt x="25647" y="13726"/>
                  </a:lnTo>
                  <a:lnTo>
                    <a:pt x="26440" y="15367"/>
                  </a:lnTo>
                  <a:lnTo>
                    <a:pt x="27042" y="16734"/>
                  </a:lnTo>
                  <a:lnTo>
                    <a:pt x="27233" y="17226"/>
                  </a:lnTo>
                  <a:lnTo>
                    <a:pt x="27370" y="17609"/>
                  </a:lnTo>
                  <a:lnTo>
                    <a:pt x="27452" y="17882"/>
                  </a:lnTo>
                  <a:lnTo>
                    <a:pt x="27507" y="18210"/>
                  </a:lnTo>
                  <a:lnTo>
                    <a:pt x="27589" y="18948"/>
                  </a:lnTo>
                  <a:lnTo>
                    <a:pt x="27643" y="19823"/>
                  </a:lnTo>
                  <a:lnTo>
                    <a:pt x="27643" y="20780"/>
                  </a:lnTo>
                  <a:lnTo>
                    <a:pt x="27616" y="21819"/>
                  </a:lnTo>
                  <a:lnTo>
                    <a:pt x="27561" y="22913"/>
                  </a:lnTo>
                  <a:lnTo>
                    <a:pt x="27479" y="24007"/>
                  </a:lnTo>
                  <a:lnTo>
                    <a:pt x="27397" y="25128"/>
                  </a:lnTo>
                  <a:lnTo>
                    <a:pt x="27206" y="27233"/>
                  </a:lnTo>
                  <a:lnTo>
                    <a:pt x="26987" y="29038"/>
                  </a:lnTo>
                  <a:lnTo>
                    <a:pt x="26768" y="30951"/>
                  </a:lnTo>
                  <a:lnTo>
                    <a:pt x="26768" y="31006"/>
                  </a:lnTo>
                  <a:lnTo>
                    <a:pt x="26796" y="31061"/>
                  </a:lnTo>
                  <a:lnTo>
                    <a:pt x="26905" y="31143"/>
                  </a:lnTo>
                  <a:lnTo>
                    <a:pt x="27097" y="31225"/>
                  </a:lnTo>
                  <a:lnTo>
                    <a:pt x="27315" y="31334"/>
                  </a:lnTo>
                  <a:lnTo>
                    <a:pt x="27917" y="31498"/>
                  </a:lnTo>
                  <a:lnTo>
                    <a:pt x="28573" y="31635"/>
                  </a:lnTo>
                  <a:lnTo>
                    <a:pt x="29257" y="31744"/>
                  </a:lnTo>
                  <a:lnTo>
                    <a:pt x="29831" y="31772"/>
                  </a:lnTo>
                  <a:lnTo>
                    <a:pt x="30268" y="31772"/>
                  </a:lnTo>
                  <a:lnTo>
                    <a:pt x="30378" y="31744"/>
                  </a:lnTo>
                  <a:lnTo>
                    <a:pt x="30405" y="31717"/>
                  </a:lnTo>
                  <a:lnTo>
                    <a:pt x="30432" y="31690"/>
                  </a:lnTo>
                  <a:lnTo>
                    <a:pt x="30733" y="29448"/>
                  </a:lnTo>
                  <a:lnTo>
                    <a:pt x="31034" y="27260"/>
                  </a:lnTo>
                  <a:lnTo>
                    <a:pt x="31362" y="24745"/>
                  </a:lnTo>
                  <a:lnTo>
                    <a:pt x="31663" y="22175"/>
                  </a:lnTo>
                  <a:lnTo>
                    <a:pt x="31799" y="20944"/>
                  </a:lnTo>
                  <a:lnTo>
                    <a:pt x="31909" y="19796"/>
                  </a:lnTo>
                  <a:lnTo>
                    <a:pt x="31963" y="18784"/>
                  </a:lnTo>
                  <a:lnTo>
                    <a:pt x="31991" y="17909"/>
                  </a:lnTo>
                  <a:lnTo>
                    <a:pt x="31991" y="17226"/>
                  </a:lnTo>
                  <a:lnTo>
                    <a:pt x="31963" y="16980"/>
                  </a:lnTo>
                  <a:lnTo>
                    <a:pt x="31936" y="16788"/>
                  </a:lnTo>
                  <a:lnTo>
                    <a:pt x="31116" y="13808"/>
                  </a:lnTo>
                  <a:lnTo>
                    <a:pt x="29667" y="8695"/>
                  </a:lnTo>
                  <a:lnTo>
                    <a:pt x="28901" y="6070"/>
                  </a:lnTo>
                  <a:lnTo>
                    <a:pt x="28218" y="3828"/>
                  </a:lnTo>
                  <a:lnTo>
                    <a:pt x="27917" y="2953"/>
                  </a:lnTo>
                  <a:lnTo>
                    <a:pt x="27671" y="2270"/>
                  </a:lnTo>
                  <a:lnTo>
                    <a:pt x="27479" y="1832"/>
                  </a:lnTo>
                  <a:lnTo>
                    <a:pt x="27425" y="1696"/>
                  </a:lnTo>
                  <a:lnTo>
                    <a:pt x="27370" y="1668"/>
                  </a:lnTo>
                  <a:lnTo>
                    <a:pt x="26167" y="575"/>
                  </a:lnTo>
                  <a:lnTo>
                    <a:pt x="25265" y="602"/>
                  </a:lnTo>
                  <a:lnTo>
                    <a:pt x="24608" y="629"/>
                  </a:lnTo>
                  <a:lnTo>
                    <a:pt x="24362" y="602"/>
                  </a:lnTo>
                  <a:lnTo>
                    <a:pt x="24226" y="575"/>
                  </a:lnTo>
                  <a:lnTo>
                    <a:pt x="24144" y="547"/>
                  </a:lnTo>
                  <a:lnTo>
                    <a:pt x="24116" y="575"/>
                  </a:lnTo>
                  <a:lnTo>
                    <a:pt x="24116" y="602"/>
                  </a:lnTo>
                  <a:lnTo>
                    <a:pt x="24116" y="657"/>
                  </a:lnTo>
                  <a:lnTo>
                    <a:pt x="24308" y="985"/>
                  </a:lnTo>
                  <a:lnTo>
                    <a:pt x="24417" y="1204"/>
                  </a:lnTo>
                  <a:lnTo>
                    <a:pt x="24444" y="1286"/>
                  </a:lnTo>
                  <a:lnTo>
                    <a:pt x="24444" y="1340"/>
                  </a:lnTo>
                  <a:lnTo>
                    <a:pt x="24417" y="1395"/>
                  </a:lnTo>
                  <a:lnTo>
                    <a:pt x="24362" y="1422"/>
                  </a:lnTo>
                  <a:lnTo>
                    <a:pt x="24253" y="1395"/>
                  </a:lnTo>
                  <a:lnTo>
                    <a:pt x="24089" y="1340"/>
                  </a:lnTo>
                  <a:lnTo>
                    <a:pt x="22695" y="739"/>
                  </a:lnTo>
                  <a:lnTo>
                    <a:pt x="22066" y="493"/>
                  </a:lnTo>
                  <a:lnTo>
                    <a:pt x="21464" y="274"/>
                  </a:lnTo>
                  <a:lnTo>
                    <a:pt x="21054" y="137"/>
                  </a:lnTo>
                  <a:lnTo>
                    <a:pt x="20753" y="55"/>
                  </a:lnTo>
                  <a:lnTo>
                    <a:pt x="20507"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8" name="Google Shape;5638;p39"/>
            <p:cNvSpPr/>
            <p:nvPr/>
          </p:nvSpPr>
          <p:spPr>
            <a:xfrm>
              <a:off x="5498000" y="2661650"/>
              <a:ext cx="799775" cy="794300"/>
            </a:xfrm>
            <a:custGeom>
              <a:avLst/>
              <a:gdLst/>
              <a:ahLst/>
              <a:cxnLst/>
              <a:rect l="l" t="t" r="r" b="b"/>
              <a:pathLst>
                <a:path w="31991" h="31772" fill="none" extrusionOk="0">
                  <a:moveTo>
                    <a:pt x="30432" y="31690"/>
                  </a:moveTo>
                  <a:lnTo>
                    <a:pt x="30432" y="31690"/>
                  </a:lnTo>
                  <a:lnTo>
                    <a:pt x="30405" y="31717"/>
                  </a:lnTo>
                  <a:lnTo>
                    <a:pt x="30378" y="31744"/>
                  </a:lnTo>
                  <a:lnTo>
                    <a:pt x="30268" y="31772"/>
                  </a:lnTo>
                  <a:lnTo>
                    <a:pt x="30077" y="31772"/>
                  </a:lnTo>
                  <a:lnTo>
                    <a:pt x="29831" y="31772"/>
                  </a:lnTo>
                  <a:lnTo>
                    <a:pt x="29257" y="31744"/>
                  </a:lnTo>
                  <a:lnTo>
                    <a:pt x="28573" y="31635"/>
                  </a:lnTo>
                  <a:lnTo>
                    <a:pt x="27917" y="31498"/>
                  </a:lnTo>
                  <a:lnTo>
                    <a:pt x="27315" y="31334"/>
                  </a:lnTo>
                  <a:lnTo>
                    <a:pt x="27097" y="31225"/>
                  </a:lnTo>
                  <a:lnTo>
                    <a:pt x="26905" y="31143"/>
                  </a:lnTo>
                  <a:lnTo>
                    <a:pt x="26796" y="31061"/>
                  </a:lnTo>
                  <a:lnTo>
                    <a:pt x="26768" y="31006"/>
                  </a:lnTo>
                  <a:lnTo>
                    <a:pt x="26768" y="30951"/>
                  </a:lnTo>
                  <a:lnTo>
                    <a:pt x="26768" y="30951"/>
                  </a:lnTo>
                  <a:lnTo>
                    <a:pt x="26987" y="29038"/>
                  </a:lnTo>
                  <a:lnTo>
                    <a:pt x="27206" y="27233"/>
                  </a:lnTo>
                  <a:lnTo>
                    <a:pt x="27397" y="25128"/>
                  </a:lnTo>
                  <a:lnTo>
                    <a:pt x="27479" y="24007"/>
                  </a:lnTo>
                  <a:lnTo>
                    <a:pt x="27561" y="22913"/>
                  </a:lnTo>
                  <a:lnTo>
                    <a:pt x="27616" y="21819"/>
                  </a:lnTo>
                  <a:lnTo>
                    <a:pt x="27643" y="20780"/>
                  </a:lnTo>
                  <a:lnTo>
                    <a:pt x="27643" y="19823"/>
                  </a:lnTo>
                  <a:lnTo>
                    <a:pt x="27589" y="18948"/>
                  </a:lnTo>
                  <a:lnTo>
                    <a:pt x="27507" y="18210"/>
                  </a:lnTo>
                  <a:lnTo>
                    <a:pt x="27452" y="17882"/>
                  </a:lnTo>
                  <a:lnTo>
                    <a:pt x="27370" y="17609"/>
                  </a:lnTo>
                  <a:lnTo>
                    <a:pt x="27370" y="17609"/>
                  </a:lnTo>
                  <a:lnTo>
                    <a:pt x="27233" y="17226"/>
                  </a:lnTo>
                  <a:lnTo>
                    <a:pt x="27042" y="16734"/>
                  </a:lnTo>
                  <a:lnTo>
                    <a:pt x="26440" y="15367"/>
                  </a:lnTo>
                  <a:lnTo>
                    <a:pt x="25647" y="13726"/>
                  </a:lnTo>
                  <a:lnTo>
                    <a:pt x="24827" y="11976"/>
                  </a:lnTo>
                  <a:lnTo>
                    <a:pt x="23296" y="8914"/>
                  </a:lnTo>
                  <a:lnTo>
                    <a:pt x="22613" y="7574"/>
                  </a:lnTo>
                  <a:lnTo>
                    <a:pt x="22613" y="7574"/>
                  </a:lnTo>
                  <a:lnTo>
                    <a:pt x="22613" y="7574"/>
                  </a:lnTo>
                  <a:lnTo>
                    <a:pt x="20535" y="8859"/>
                  </a:lnTo>
                  <a:lnTo>
                    <a:pt x="18457" y="10144"/>
                  </a:lnTo>
                  <a:lnTo>
                    <a:pt x="16105" y="11676"/>
                  </a:lnTo>
                  <a:lnTo>
                    <a:pt x="16105" y="11676"/>
                  </a:lnTo>
                  <a:lnTo>
                    <a:pt x="15011" y="12441"/>
                  </a:lnTo>
                  <a:lnTo>
                    <a:pt x="13945" y="13179"/>
                  </a:lnTo>
                  <a:lnTo>
                    <a:pt x="12933" y="13918"/>
                  </a:lnTo>
                  <a:lnTo>
                    <a:pt x="12059" y="14601"/>
                  </a:lnTo>
                  <a:lnTo>
                    <a:pt x="12059" y="14601"/>
                  </a:lnTo>
                  <a:lnTo>
                    <a:pt x="11703" y="14929"/>
                  </a:lnTo>
                  <a:lnTo>
                    <a:pt x="11238" y="15394"/>
                  </a:lnTo>
                  <a:lnTo>
                    <a:pt x="10035" y="16734"/>
                  </a:lnTo>
                  <a:lnTo>
                    <a:pt x="8586" y="18429"/>
                  </a:lnTo>
                  <a:lnTo>
                    <a:pt x="7028" y="20261"/>
                  </a:lnTo>
                  <a:lnTo>
                    <a:pt x="5497" y="22065"/>
                  </a:lnTo>
                  <a:lnTo>
                    <a:pt x="4157" y="23624"/>
                  </a:lnTo>
                  <a:lnTo>
                    <a:pt x="3118" y="24745"/>
                  </a:lnTo>
                  <a:lnTo>
                    <a:pt x="2790" y="25100"/>
                  </a:lnTo>
                  <a:lnTo>
                    <a:pt x="2598" y="25237"/>
                  </a:lnTo>
                  <a:lnTo>
                    <a:pt x="2598" y="25237"/>
                  </a:lnTo>
                  <a:lnTo>
                    <a:pt x="2462" y="25264"/>
                  </a:lnTo>
                  <a:lnTo>
                    <a:pt x="2325" y="25237"/>
                  </a:lnTo>
                  <a:lnTo>
                    <a:pt x="2161" y="25155"/>
                  </a:lnTo>
                  <a:lnTo>
                    <a:pt x="1942" y="25046"/>
                  </a:lnTo>
                  <a:lnTo>
                    <a:pt x="1532" y="24718"/>
                  </a:lnTo>
                  <a:lnTo>
                    <a:pt x="1067" y="24335"/>
                  </a:lnTo>
                  <a:lnTo>
                    <a:pt x="657" y="23897"/>
                  </a:lnTo>
                  <a:lnTo>
                    <a:pt x="302" y="23515"/>
                  </a:lnTo>
                  <a:lnTo>
                    <a:pt x="83" y="23214"/>
                  </a:lnTo>
                  <a:lnTo>
                    <a:pt x="28" y="23104"/>
                  </a:lnTo>
                  <a:lnTo>
                    <a:pt x="1" y="23022"/>
                  </a:lnTo>
                  <a:lnTo>
                    <a:pt x="1" y="23022"/>
                  </a:lnTo>
                  <a:lnTo>
                    <a:pt x="110" y="22858"/>
                  </a:lnTo>
                  <a:lnTo>
                    <a:pt x="384" y="22476"/>
                  </a:lnTo>
                  <a:lnTo>
                    <a:pt x="1368" y="21136"/>
                  </a:lnTo>
                  <a:lnTo>
                    <a:pt x="4348" y="17199"/>
                  </a:lnTo>
                  <a:lnTo>
                    <a:pt x="5989" y="15066"/>
                  </a:lnTo>
                  <a:lnTo>
                    <a:pt x="7465" y="13179"/>
                  </a:lnTo>
                  <a:lnTo>
                    <a:pt x="8613" y="11758"/>
                  </a:lnTo>
                  <a:lnTo>
                    <a:pt x="8996" y="11320"/>
                  </a:lnTo>
                  <a:lnTo>
                    <a:pt x="9215" y="11074"/>
                  </a:lnTo>
                  <a:lnTo>
                    <a:pt x="9215" y="11074"/>
                  </a:lnTo>
                  <a:lnTo>
                    <a:pt x="9762" y="10609"/>
                  </a:lnTo>
                  <a:lnTo>
                    <a:pt x="10445" y="9953"/>
                  </a:lnTo>
                  <a:lnTo>
                    <a:pt x="12168" y="8258"/>
                  </a:lnTo>
                  <a:lnTo>
                    <a:pt x="14027" y="6317"/>
                  </a:lnTo>
                  <a:lnTo>
                    <a:pt x="14902" y="5387"/>
                  </a:lnTo>
                  <a:lnTo>
                    <a:pt x="15722" y="4485"/>
                  </a:lnTo>
                  <a:lnTo>
                    <a:pt x="15722" y="4485"/>
                  </a:lnTo>
                  <a:lnTo>
                    <a:pt x="16488" y="3555"/>
                  </a:lnTo>
                  <a:lnTo>
                    <a:pt x="17308" y="2489"/>
                  </a:lnTo>
                  <a:lnTo>
                    <a:pt x="18074" y="1368"/>
                  </a:lnTo>
                  <a:lnTo>
                    <a:pt x="18429" y="821"/>
                  </a:lnTo>
                  <a:lnTo>
                    <a:pt x="18757" y="274"/>
                  </a:lnTo>
                  <a:lnTo>
                    <a:pt x="18757" y="274"/>
                  </a:lnTo>
                  <a:lnTo>
                    <a:pt x="18757" y="274"/>
                  </a:lnTo>
                  <a:lnTo>
                    <a:pt x="18785" y="301"/>
                  </a:lnTo>
                  <a:lnTo>
                    <a:pt x="18812" y="438"/>
                  </a:lnTo>
                  <a:lnTo>
                    <a:pt x="18949" y="876"/>
                  </a:lnTo>
                  <a:lnTo>
                    <a:pt x="18949" y="876"/>
                  </a:lnTo>
                  <a:lnTo>
                    <a:pt x="19058" y="1286"/>
                  </a:lnTo>
                  <a:lnTo>
                    <a:pt x="19113" y="1422"/>
                  </a:lnTo>
                  <a:lnTo>
                    <a:pt x="19140" y="1450"/>
                  </a:lnTo>
                  <a:lnTo>
                    <a:pt x="19140" y="1450"/>
                  </a:lnTo>
                  <a:lnTo>
                    <a:pt x="19140" y="1450"/>
                  </a:lnTo>
                  <a:lnTo>
                    <a:pt x="19140" y="1450"/>
                  </a:lnTo>
                  <a:lnTo>
                    <a:pt x="19796" y="739"/>
                  </a:lnTo>
                  <a:lnTo>
                    <a:pt x="20398" y="55"/>
                  </a:lnTo>
                  <a:lnTo>
                    <a:pt x="20398" y="55"/>
                  </a:lnTo>
                  <a:lnTo>
                    <a:pt x="20425" y="28"/>
                  </a:lnTo>
                  <a:lnTo>
                    <a:pt x="20507" y="1"/>
                  </a:lnTo>
                  <a:lnTo>
                    <a:pt x="20753" y="55"/>
                  </a:lnTo>
                  <a:lnTo>
                    <a:pt x="21054" y="137"/>
                  </a:lnTo>
                  <a:lnTo>
                    <a:pt x="21464" y="274"/>
                  </a:lnTo>
                  <a:lnTo>
                    <a:pt x="21464" y="274"/>
                  </a:lnTo>
                  <a:lnTo>
                    <a:pt x="22066" y="493"/>
                  </a:lnTo>
                  <a:lnTo>
                    <a:pt x="22695" y="739"/>
                  </a:lnTo>
                  <a:lnTo>
                    <a:pt x="24089" y="1340"/>
                  </a:lnTo>
                  <a:lnTo>
                    <a:pt x="24089" y="1340"/>
                  </a:lnTo>
                  <a:lnTo>
                    <a:pt x="24253" y="1395"/>
                  </a:lnTo>
                  <a:lnTo>
                    <a:pt x="24362" y="1422"/>
                  </a:lnTo>
                  <a:lnTo>
                    <a:pt x="24417" y="1395"/>
                  </a:lnTo>
                  <a:lnTo>
                    <a:pt x="24444" y="1340"/>
                  </a:lnTo>
                  <a:lnTo>
                    <a:pt x="24444" y="1286"/>
                  </a:lnTo>
                  <a:lnTo>
                    <a:pt x="24417" y="1204"/>
                  </a:lnTo>
                  <a:lnTo>
                    <a:pt x="24308" y="985"/>
                  </a:lnTo>
                  <a:lnTo>
                    <a:pt x="24308" y="985"/>
                  </a:lnTo>
                  <a:lnTo>
                    <a:pt x="24116" y="657"/>
                  </a:lnTo>
                  <a:lnTo>
                    <a:pt x="24116" y="602"/>
                  </a:lnTo>
                  <a:lnTo>
                    <a:pt x="24116" y="575"/>
                  </a:lnTo>
                  <a:lnTo>
                    <a:pt x="24144" y="547"/>
                  </a:lnTo>
                  <a:lnTo>
                    <a:pt x="24226" y="575"/>
                  </a:lnTo>
                  <a:lnTo>
                    <a:pt x="24226" y="575"/>
                  </a:lnTo>
                  <a:lnTo>
                    <a:pt x="24362" y="602"/>
                  </a:lnTo>
                  <a:lnTo>
                    <a:pt x="24608" y="629"/>
                  </a:lnTo>
                  <a:lnTo>
                    <a:pt x="25265" y="602"/>
                  </a:lnTo>
                  <a:lnTo>
                    <a:pt x="26167" y="575"/>
                  </a:lnTo>
                  <a:lnTo>
                    <a:pt x="27370" y="1668"/>
                  </a:lnTo>
                  <a:lnTo>
                    <a:pt x="27370" y="1668"/>
                  </a:lnTo>
                  <a:lnTo>
                    <a:pt x="27425" y="1696"/>
                  </a:lnTo>
                  <a:lnTo>
                    <a:pt x="27479" y="1832"/>
                  </a:lnTo>
                  <a:lnTo>
                    <a:pt x="27671" y="2270"/>
                  </a:lnTo>
                  <a:lnTo>
                    <a:pt x="27917" y="2953"/>
                  </a:lnTo>
                  <a:lnTo>
                    <a:pt x="28218" y="3828"/>
                  </a:lnTo>
                  <a:lnTo>
                    <a:pt x="28901" y="6070"/>
                  </a:lnTo>
                  <a:lnTo>
                    <a:pt x="29667" y="8695"/>
                  </a:lnTo>
                  <a:lnTo>
                    <a:pt x="31116" y="13808"/>
                  </a:lnTo>
                  <a:lnTo>
                    <a:pt x="31936" y="16788"/>
                  </a:lnTo>
                  <a:lnTo>
                    <a:pt x="31936" y="16788"/>
                  </a:lnTo>
                  <a:lnTo>
                    <a:pt x="31963" y="16980"/>
                  </a:lnTo>
                  <a:lnTo>
                    <a:pt x="31991" y="17226"/>
                  </a:lnTo>
                  <a:lnTo>
                    <a:pt x="31991" y="17909"/>
                  </a:lnTo>
                  <a:lnTo>
                    <a:pt x="31963" y="18784"/>
                  </a:lnTo>
                  <a:lnTo>
                    <a:pt x="31909" y="19796"/>
                  </a:lnTo>
                  <a:lnTo>
                    <a:pt x="31799" y="20944"/>
                  </a:lnTo>
                  <a:lnTo>
                    <a:pt x="31663" y="22175"/>
                  </a:lnTo>
                  <a:lnTo>
                    <a:pt x="31362" y="24745"/>
                  </a:lnTo>
                  <a:lnTo>
                    <a:pt x="31034" y="27260"/>
                  </a:lnTo>
                  <a:lnTo>
                    <a:pt x="30733" y="29448"/>
                  </a:lnTo>
                  <a:lnTo>
                    <a:pt x="30432" y="316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9" name="Google Shape;5639;p39"/>
            <p:cNvSpPr/>
            <p:nvPr/>
          </p:nvSpPr>
          <p:spPr>
            <a:xfrm>
              <a:off x="5910875" y="2667800"/>
              <a:ext cx="82050" cy="82050"/>
            </a:xfrm>
            <a:custGeom>
              <a:avLst/>
              <a:gdLst/>
              <a:ahLst/>
              <a:cxnLst/>
              <a:rect l="l" t="t" r="r" b="b"/>
              <a:pathLst>
                <a:path w="3282" h="3282" extrusionOk="0">
                  <a:moveTo>
                    <a:pt x="2516" y="1"/>
                  </a:moveTo>
                  <a:lnTo>
                    <a:pt x="2488" y="55"/>
                  </a:lnTo>
                  <a:lnTo>
                    <a:pt x="2461" y="110"/>
                  </a:lnTo>
                  <a:lnTo>
                    <a:pt x="2461" y="247"/>
                  </a:lnTo>
                  <a:lnTo>
                    <a:pt x="2516" y="411"/>
                  </a:lnTo>
                  <a:lnTo>
                    <a:pt x="2598" y="575"/>
                  </a:lnTo>
                  <a:lnTo>
                    <a:pt x="2652" y="739"/>
                  </a:lnTo>
                  <a:lnTo>
                    <a:pt x="2707" y="903"/>
                  </a:lnTo>
                  <a:lnTo>
                    <a:pt x="2707" y="1040"/>
                  </a:lnTo>
                  <a:lnTo>
                    <a:pt x="2680" y="1122"/>
                  </a:lnTo>
                  <a:lnTo>
                    <a:pt x="2652" y="1176"/>
                  </a:lnTo>
                  <a:lnTo>
                    <a:pt x="3281" y="465"/>
                  </a:lnTo>
                  <a:lnTo>
                    <a:pt x="3145" y="356"/>
                  </a:lnTo>
                  <a:lnTo>
                    <a:pt x="3035" y="219"/>
                  </a:lnTo>
                  <a:lnTo>
                    <a:pt x="2516" y="1"/>
                  </a:lnTo>
                  <a:close/>
                  <a:moveTo>
                    <a:pt x="1778" y="794"/>
                  </a:moveTo>
                  <a:lnTo>
                    <a:pt x="1313" y="1368"/>
                  </a:lnTo>
                  <a:lnTo>
                    <a:pt x="903" y="1997"/>
                  </a:lnTo>
                  <a:lnTo>
                    <a:pt x="465" y="2653"/>
                  </a:lnTo>
                  <a:lnTo>
                    <a:pt x="0" y="3282"/>
                  </a:lnTo>
                  <a:lnTo>
                    <a:pt x="465" y="2680"/>
                  </a:lnTo>
                  <a:lnTo>
                    <a:pt x="930" y="2079"/>
                  </a:lnTo>
                  <a:lnTo>
                    <a:pt x="1367" y="1422"/>
                  </a:lnTo>
                  <a:lnTo>
                    <a:pt x="1778" y="794"/>
                  </a:lnTo>
                  <a:close/>
                </a:path>
              </a:pathLst>
            </a:custGeom>
            <a:solidFill>
              <a:srgbClr val="A7A7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0" name="Google Shape;5640;p39"/>
            <p:cNvSpPr/>
            <p:nvPr/>
          </p:nvSpPr>
          <p:spPr>
            <a:xfrm>
              <a:off x="5975125" y="2696525"/>
              <a:ext cx="1400" cy="1375"/>
            </a:xfrm>
            <a:custGeom>
              <a:avLst/>
              <a:gdLst/>
              <a:ahLst/>
              <a:cxnLst/>
              <a:rect l="l" t="t" r="r" b="b"/>
              <a:pathLst>
                <a:path w="56" h="55" fill="none" extrusionOk="0">
                  <a:moveTo>
                    <a:pt x="0" y="0"/>
                  </a:moveTo>
                  <a:lnTo>
                    <a:pt x="0" y="0"/>
                  </a:lnTo>
                  <a:lnTo>
                    <a:pt x="55" y="55"/>
                  </a:lnTo>
                  <a:lnTo>
                    <a:pt x="55" y="55"/>
                  </a:lnTo>
                  <a:lnTo>
                    <a:pt x="55" y="55"/>
                  </a:lnTo>
                  <a:lnTo>
                    <a:pt x="55" y="55"/>
                  </a:lnTo>
                  <a:lnTo>
                    <a:pt x="55" y="55"/>
                  </a:lnTo>
                  <a:lnTo>
                    <a:pt x="55" y="55"/>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1" name="Google Shape;5641;p39"/>
            <p:cNvSpPr/>
            <p:nvPr/>
          </p:nvSpPr>
          <p:spPr>
            <a:xfrm>
              <a:off x="5910875" y="2687625"/>
              <a:ext cx="44450" cy="62225"/>
            </a:xfrm>
            <a:custGeom>
              <a:avLst/>
              <a:gdLst/>
              <a:ahLst/>
              <a:cxnLst/>
              <a:rect l="l" t="t" r="r" b="b"/>
              <a:pathLst>
                <a:path w="1778" h="2489" fill="none" extrusionOk="0">
                  <a:moveTo>
                    <a:pt x="1778" y="1"/>
                  </a:moveTo>
                  <a:lnTo>
                    <a:pt x="1778" y="1"/>
                  </a:lnTo>
                  <a:lnTo>
                    <a:pt x="1313" y="575"/>
                  </a:lnTo>
                  <a:lnTo>
                    <a:pt x="903" y="1204"/>
                  </a:lnTo>
                  <a:lnTo>
                    <a:pt x="465" y="1860"/>
                  </a:lnTo>
                  <a:lnTo>
                    <a:pt x="0" y="2489"/>
                  </a:lnTo>
                  <a:lnTo>
                    <a:pt x="0" y="2489"/>
                  </a:lnTo>
                  <a:lnTo>
                    <a:pt x="465" y="1887"/>
                  </a:lnTo>
                  <a:lnTo>
                    <a:pt x="930" y="1286"/>
                  </a:lnTo>
                  <a:lnTo>
                    <a:pt x="1367" y="629"/>
                  </a:lnTo>
                  <a:lnTo>
                    <a:pt x="177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2" name="Google Shape;5642;p39"/>
            <p:cNvSpPr/>
            <p:nvPr/>
          </p:nvSpPr>
          <p:spPr>
            <a:xfrm>
              <a:off x="5972400" y="2667800"/>
              <a:ext cx="20525" cy="29425"/>
            </a:xfrm>
            <a:custGeom>
              <a:avLst/>
              <a:gdLst/>
              <a:ahLst/>
              <a:cxnLst/>
              <a:rect l="l" t="t" r="r" b="b"/>
              <a:pathLst>
                <a:path w="821" h="1177" fill="none" extrusionOk="0">
                  <a:moveTo>
                    <a:pt x="55" y="1"/>
                  </a:moveTo>
                  <a:lnTo>
                    <a:pt x="55" y="1"/>
                  </a:lnTo>
                  <a:lnTo>
                    <a:pt x="27" y="55"/>
                  </a:lnTo>
                  <a:lnTo>
                    <a:pt x="0" y="110"/>
                  </a:lnTo>
                  <a:lnTo>
                    <a:pt x="0" y="247"/>
                  </a:lnTo>
                  <a:lnTo>
                    <a:pt x="55" y="411"/>
                  </a:lnTo>
                  <a:lnTo>
                    <a:pt x="137" y="575"/>
                  </a:lnTo>
                  <a:lnTo>
                    <a:pt x="191" y="739"/>
                  </a:lnTo>
                  <a:lnTo>
                    <a:pt x="246" y="903"/>
                  </a:lnTo>
                  <a:lnTo>
                    <a:pt x="246" y="1040"/>
                  </a:lnTo>
                  <a:lnTo>
                    <a:pt x="219" y="1122"/>
                  </a:lnTo>
                  <a:lnTo>
                    <a:pt x="191" y="1176"/>
                  </a:lnTo>
                  <a:lnTo>
                    <a:pt x="191" y="1176"/>
                  </a:lnTo>
                  <a:lnTo>
                    <a:pt x="820" y="465"/>
                  </a:lnTo>
                  <a:lnTo>
                    <a:pt x="820" y="465"/>
                  </a:lnTo>
                  <a:lnTo>
                    <a:pt x="684" y="356"/>
                  </a:lnTo>
                  <a:lnTo>
                    <a:pt x="574" y="219"/>
                  </a:lnTo>
                  <a:lnTo>
                    <a:pt x="5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3" name="Google Shape;5643;p39"/>
            <p:cNvSpPr/>
            <p:nvPr/>
          </p:nvSpPr>
          <p:spPr>
            <a:xfrm>
              <a:off x="5891050" y="2679425"/>
              <a:ext cx="164750" cy="94350"/>
            </a:xfrm>
            <a:custGeom>
              <a:avLst/>
              <a:gdLst/>
              <a:ahLst/>
              <a:cxnLst/>
              <a:rect l="l" t="t" r="r" b="b"/>
              <a:pathLst>
                <a:path w="6590" h="3774" extrusionOk="0">
                  <a:moveTo>
                    <a:pt x="4074" y="0"/>
                  </a:moveTo>
                  <a:lnTo>
                    <a:pt x="3445" y="711"/>
                  </a:lnTo>
                  <a:lnTo>
                    <a:pt x="3418" y="739"/>
                  </a:lnTo>
                  <a:lnTo>
                    <a:pt x="3363" y="684"/>
                  </a:lnTo>
                  <a:lnTo>
                    <a:pt x="2844" y="28"/>
                  </a:lnTo>
                  <a:lnTo>
                    <a:pt x="2571" y="329"/>
                  </a:lnTo>
                  <a:lnTo>
                    <a:pt x="2160" y="957"/>
                  </a:lnTo>
                  <a:lnTo>
                    <a:pt x="1723" y="1614"/>
                  </a:lnTo>
                  <a:lnTo>
                    <a:pt x="1258" y="2215"/>
                  </a:lnTo>
                  <a:lnTo>
                    <a:pt x="793" y="2817"/>
                  </a:lnTo>
                  <a:lnTo>
                    <a:pt x="410" y="3309"/>
                  </a:lnTo>
                  <a:lnTo>
                    <a:pt x="0" y="3774"/>
                  </a:lnTo>
                  <a:lnTo>
                    <a:pt x="0" y="3774"/>
                  </a:lnTo>
                  <a:lnTo>
                    <a:pt x="547" y="3746"/>
                  </a:lnTo>
                  <a:lnTo>
                    <a:pt x="1313" y="3719"/>
                  </a:lnTo>
                  <a:lnTo>
                    <a:pt x="1778" y="3692"/>
                  </a:lnTo>
                  <a:lnTo>
                    <a:pt x="2270" y="3637"/>
                  </a:lnTo>
                  <a:lnTo>
                    <a:pt x="2789" y="3555"/>
                  </a:lnTo>
                  <a:lnTo>
                    <a:pt x="3309" y="3446"/>
                  </a:lnTo>
                  <a:lnTo>
                    <a:pt x="3828" y="3309"/>
                  </a:lnTo>
                  <a:lnTo>
                    <a:pt x="4348" y="3145"/>
                  </a:lnTo>
                  <a:lnTo>
                    <a:pt x="4813" y="2926"/>
                  </a:lnTo>
                  <a:lnTo>
                    <a:pt x="5059" y="2789"/>
                  </a:lnTo>
                  <a:lnTo>
                    <a:pt x="5277" y="2625"/>
                  </a:lnTo>
                  <a:lnTo>
                    <a:pt x="5496" y="2489"/>
                  </a:lnTo>
                  <a:lnTo>
                    <a:pt x="5687" y="2297"/>
                  </a:lnTo>
                  <a:lnTo>
                    <a:pt x="5879" y="2106"/>
                  </a:lnTo>
                  <a:lnTo>
                    <a:pt x="6043" y="1887"/>
                  </a:lnTo>
                  <a:lnTo>
                    <a:pt x="6207" y="1668"/>
                  </a:lnTo>
                  <a:lnTo>
                    <a:pt x="6344" y="1422"/>
                  </a:lnTo>
                  <a:lnTo>
                    <a:pt x="6480" y="1149"/>
                  </a:lnTo>
                  <a:lnTo>
                    <a:pt x="6590" y="875"/>
                  </a:lnTo>
                  <a:lnTo>
                    <a:pt x="6043" y="657"/>
                  </a:lnTo>
                  <a:lnTo>
                    <a:pt x="5441" y="547"/>
                  </a:lnTo>
                  <a:lnTo>
                    <a:pt x="4895" y="438"/>
                  </a:lnTo>
                  <a:lnTo>
                    <a:pt x="4648" y="329"/>
                  </a:lnTo>
                  <a:lnTo>
                    <a:pt x="4430" y="247"/>
                  </a:lnTo>
                  <a:lnTo>
                    <a:pt x="4238" y="137"/>
                  </a:lnTo>
                  <a:lnTo>
                    <a:pt x="4074" y="0"/>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4" name="Google Shape;5644;p39"/>
            <p:cNvSpPr/>
            <p:nvPr/>
          </p:nvSpPr>
          <p:spPr>
            <a:xfrm>
              <a:off x="5891050" y="2679425"/>
              <a:ext cx="164750" cy="94350"/>
            </a:xfrm>
            <a:custGeom>
              <a:avLst/>
              <a:gdLst/>
              <a:ahLst/>
              <a:cxnLst/>
              <a:rect l="l" t="t" r="r" b="b"/>
              <a:pathLst>
                <a:path w="6590" h="3774" fill="none" extrusionOk="0">
                  <a:moveTo>
                    <a:pt x="4074" y="0"/>
                  </a:moveTo>
                  <a:lnTo>
                    <a:pt x="4074" y="0"/>
                  </a:lnTo>
                  <a:lnTo>
                    <a:pt x="3445" y="711"/>
                  </a:lnTo>
                  <a:lnTo>
                    <a:pt x="3445" y="711"/>
                  </a:lnTo>
                  <a:lnTo>
                    <a:pt x="3418" y="739"/>
                  </a:lnTo>
                  <a:lnTo>
                    <a:pt x="3418" y="739"/>
                  </a:lnTo>
                  <a:lnTo>
                    <a:pt x="3418" y="739"/>
                  </a:lnTo>
                  <a:lnTo>
                    <a:pt x="3418" y="739"/>
                  </a:lnTo>
                  <a:lnTo>
                    <a:pt x="3418" y="739"/>
                  </a:lnTo>
                  <a:lnTo>
                    <a:pt x="3418" y="739"/>
                  </a:lnTo>
                  <a:lnTo>
                    <a:pt x="3418" y="739"/>
                  </a:lnTo>
                  <a:lnTo>
                    <a:pt x="3418" y="739"/>
                  </a:lnTo>
                  <a:lnTo>
                    <a:pt x="3363" y="684"/>
                  </a:lnTo>
                  <a:lnTo>
                    <a:pt x="2844" y="28"/>
                  </a:lnTo>
                  <a:lnTo>
                    <a:pt x="2844" y="28"/>
                  </a:lnTo>
                  <a:lnTo>
                    <a:pt x="2571" y="329"/>
                  </a:lnTo>
                  <a:lnTo>
                    <a:pt x="2571" y="329"/>
                  </a:lnTo>
                  <a:lnTo>
                    <a:pt x="2160" y="957"/>
                  </a:lnTo>
                  <a:lnTo>
                    <a:pt x="1723" y="1614"/>
                  </a:lnTo>
                  <a:lnTo>
                    <a:pt x="1258" y="2215"/>
                  </a:lnTo>
                  <a:lnTo>
                    <a:pt x="793" y="2817"/>
                  </a:lnTo>
                  <a:lnTo>
                    <a:pt x="793" y="2817"/>
                  </a:lnTo>
                  <a:lnTo>
                    <a:pt x="410" y="3309"/>
                  </a:lnTo>
                  <a:lnTo>
                    <a:pt x="0" y="3774"/>
                  </a:lnTo>
                  <a:lnTo>
                    <a:pt x="0" y="3774"/>
                  </a:lnTo>
                  <a:lnTo>
                    <a:pt x="547" y="3746"/>
                  </a:lnTo>
                  <a:lnTo>
                    <a:pt x="1313" y="3719"/>
                  </a:lnTo>
                  <a:lnTo>
                    <a:pt x="1778" y="3692"/>
                  </a:lnTo>
                  <a:lnTo>
                    <a:pt x="2270" y="3637"/>
                  </a:lnTo>
                  <a:lnTo>
                    <a:pt x="2789" y="3555"/>
                  </a:lnTo>
                  <a:lnTo>
                    <a:pt x="3309" y="3446"/>
                  </a:lnTo>
                  <a:lnTo>
                    <a:pt x="3828" y="3309"/>
                  </a:lnTo>
                  <a:lnTo>
                    <a:pt x="4348" y="3145"/>
                  </a:lnTo>
                  <a:lnTo>
                    <a:pt x="4813" y="2926"/>
                  </a:lnTo>
                  <a:lnTo>
                    <a:pt x="5059" y="2789"/>
                  </a:lnTo>
                  <a:lnTo>
                    <a:pt x="5277" y="2625"/>
                  </a:lnTo>
                  <a:lnTo>
                    <a:pt x="5496" y="2489"/>
                  </a:lnTo>
                  <a:lnTo>
                    <a:pt x="5687" y="2297"/>
                  </a:lnTo>
                  <a:lnTo>
                    <a:pt x="5879" y="2106"/>
                  </a:lnTo>
                  <a:lnTo>
                    <a:pt x="6043" y="1887"/>
                  </a:lnTo>
                  <a:lnTo>
                    <a:pt x="6207" y="1668"/>
                  </a:lnTo>
                  <a:lnTo>
                    <a:pt x="6344" y="1422"/>
                  </a:lnTo>
                  <a:lnTo>
                    <a:pt x="6480" y="1149"/>
                  </a:lnTo>
                  <a:lnTo>
                    <a:pt x="6590" y="875"/>
                  </a:lnTo>
                  <a:lnTo>
                    <a:pt x="6043" y="657"/>
                  </a:lnTo>
                  <a:lnTo>
                    <a:pt x="6043" y="657"/>
                  </a:lnTo>
                  <a:lnTo>
                    <a:pt x="5441" y="547"/>
                  </a:lnTo>
                  <a:lnTo>
                    <a:pt x="4895" y="438"/>
                  </a:lnTo>
                  <a:lnTo>
                    <a:pt x="4895" y="438"/>
                  </a:lnTo>
                  <a:lnTo>
                    <a:pt x="4648" y="329"/>
                  </a:lnTo>
                  <a:lnTo>
                    <a:pt x="4430" y="247"/>
                  </a:lnTo>
                  <a:lnTo>
                    <a:pt x="4238" y="137"/>
                  </a:lnTo>
                  <a:lnTo>
                    <a:pt x="407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5" name="Google Shape;5645;p39"/>
            <p:cNvSpPr/>
            <p:nvPr/>
          </p:nvSpPr>
          <p:spPr>
            <a:xfrm>
              <a:off x="6087900" y="2156525"/>
              <a:ext cx="90250" cy="136725"/>
            </a:xfrm>
            <a:custGeom>
              <a:avLst/>
              <a:gdLst/>
              <a:ahLst/>
              <a:cxnLst/>
              <a:rect l="l" t="t" r="r" b="b"/>
              <a:pathLst>
                <a:path w="3610" h="5469" extrusionOk="0">
                  <a:moveTo>
                    <a:pt x="2926" y="0"/>
                  </a:moveTo>
                  <a:lnTo>
                    <a:pt x="1805" y="1422"/>
                  </a:lnTo>
                  <a:lnTo>
                    <a:pt x="1778" y="1476"/>
                  </a:lnTo>
                  <a:lnTo>
                    <a:pt x="1778" y="1613"/>
                  </a:lnTo>
                  <a:lnTo>
                    <a:pt x="1669" y="2078"/>
                  </a:lnTo>
                  <a:lnTo>
                    <a:pt x="1532" y="2515"/>
                  </a:lnTo>
                  <a:lnTo>
                    <a:pt x="1341" y="2980"/>
                  </a:lnTo>
                  <a:lnTo>
                    <a:pt x="1177" y="3336"/>
                  </a:lnTo>
                  <a:lnTo>
                    <a:pt x="1095" y="3500"/>
                  </a:lnTo>
                  <a:lnTo>
                    <a:pt x="985" y="3609"/>
                  </a:lnTo>
                  <a:lnTo>
                    <a:pt x="903" y="3746"/>
                  </a:lnTo>
                  <a:lnTo>
                    <a:pt x="821" y="3910"/>
                  </a:lnTo>
                  <a:lnTo>
                    <a:pt x="630" y="4238"/>
                  </a:lnTo>
                  <a:lnTo>
                    <a:pt x="548" y="4402"/>
                  </a:lnTo>
                  <a:lnTo>
                    <a:pt x="411" y="4593"/>
                  </a:lnTo>
                  <a:lnTo>
                    <a:pt x="247" y="4757"/>
                  </a:lnTo>
                  <a:lnTo>
                    <a:pt x="56" y="4922"/>
                  </a:lnTo>
                  <a:lnTo>
                    <a:pt x="1" y="5004"/>
                  </a:lnTo>
                  <a:lnTo>
                    <a:pt x="1" y="5031"/>
                  </a:lnTo>
                  <a:lnTo>
                    <a:pt x="28" y="5086"/>
                  </a:lnTo>
                  <a:lnTo>
                    <a:pt x="110" y="5140"/>
                  </a:lnTo>
                  <a:lnTo>
                    <a:pt x="329" y="5222"/>
                  </a:lnTo>
                  <a:lnTo>
                    <a:pt x="630" y="5277"/>
                  </a:lnTo>
                  <a:lnTo>
                    <a:pt x="1231" y="5359"/>
                  </a:lnTo>
                  <a:lnTo>
                    <a:pt x="1532" y="5386"/>
                  </a:lnTo>
                  <a:lnTo>
                    <a:pt x="3473" y="5468"/>
                  </a:lnTo>
                  <a:lnTo>
                    <a:pt x="3528" y="5304"/>
                  </a:lnTo>
                  <a:lnTo>
                    <a:pt x="3555" y="5113"/>
                  </a:lnTo>
                  <a:lnTo>
                    <a:pt x="3583" y="4675"/>
                  </a:lnTo>
                  <a:lnTo>
                    <a:pt x="3610" y="4183"/>
                  </a:lnTo>
                  <a:lnTo>
                    <a:pt x="3583" y="3664"/>
                  </a:lnTo>
                  <a:lnTo>
                    <a:pt x="3528" y="2679"/>
                  </a:lnTo>
                  <a:lnTo>
                    <a:pt x="3528" y="2242"/>
                  </a:lnTo>
                  <a:lnTo>
                    <a:pt x="3555" y="1914"/>
                  </a:lnTo>
                  <a:lnTo>
                    <a:pt x="3583" y="1750"/>
                  </a:lnTo>
                  <a:lnTo>
                    <a:pt x="3583" y="1586"/>
                  </a:lnTo>
                  <a:lnTo>
                    <a:pt x="3528" y="1258"/>
                  </a:lnTo>
                  <a:lnTo>
                    <a:pt x="3419" y="930"/>
                  </a:lnTo>
                  <a:lnTo>
                    <a:pt x="3309" y="629"/>
                  </a:lnTo>
                  <a:lnTo>
                    <a:pt x="3172" y="383"/>
                  </a:lnTo>
                  <a:lnTo>
                    <a:pt x="3063" y="164"/>
                  </a:lnTo>
                  <a:lnTo>
                    <a:pt x="2926"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6" name="Google Shape;5646;p39"/>
            <p:cNvSpPr/>
            <p:nvPr/>
          </p:nvSpPr>
          <p:spPr>
            <a:xfrm>
              <a:off x="6087900" y="2156525"/>
              <a:ext cx="90250" cy="136725"/>
            </a:xfrm>
            <a:custGeom>
              <a:avLst/>
              <a:gdLst/>
              <a:ahLst/>
              <a:cxnLst/>
              <a:rect l="l" t="t" r="r" b="b"/>
              <a:pathLst>
                <a:path w="3610" h="5469" fill="none" extrusionOk="0">
                  <a:moveTo>
                    <a:pt x="1341" y="2980"/>
                  </a:moveTo>
                  <a:lnTo>
                    <a:pt x="1341" y="2980"/>
                  </a:lnTo>
                  <a:lnTo>
                    <a:pt x="1177" y="3336"/>
                  </a:lnTo>
                  <a:lnTo>
                    <a:pt x="1095" y="3500"/>
                  </a:lnTo>
                  <a:lnTo>
                    <a:pt x="985" y="3609"/>
                  </a:lnTo>
                  <a:lnTo>
                    <a:pt x="985" y="3609"/>
                  </a:lnTo>
                  <a:lnTo>
                    <a:pt x="903" y="3746"/>
                  </a:lnTo>
                  <a:lnTo>
                    <a:pt x="821" y="3910"/>
                  </a:lnTo>
                  <a:lnTo>
                    <a:pt x="630" y="4238"/>
                  </a:lnTo>
                  <a:lnTo>
                    <a:pt x="548" y="4402"/>
                  </a:lnTo>
                  <a:lnTo>
                    <a:pt x="411" y="4593"/>
                  </a:lnTo>
                  <a:lnTo>
                    <a:pt x="247" y="4757"/>
                  </a:lnTo>
                  <a:lnTo>
                    <a:pt x="56" y="4922"/>
                  </a:lnTo>
                  <a:lnTo>
                    <a:pt x="56" y="4922"/>
                  </a:lnTo>
                  <a:lnTo>
                    <a:pt x="1" y="5004"/>
                  </a:lnTo>
                  <a:lnTo>
                    <a:pt x="1" y="5031"/>
                  </a:lnTo>
                  <a:lnTo>
                    <a:pt x="28" y="5086"/>
                  </a:lnTo>
                  <a:lnTo>
                    <a:pt x="110" y="5140"/>
                  </a:lnTo>
                  <a:lnTo>
                    <a:pt x="329" y="5222"/>
                  </a:lnTo>
                  <a:lnTo>
                    <a:pt x="630" y="5277"/>
                  </a:lnTo>
                  <a:lnTo>
                    <a:pt x="1231" y="5359"/>
                  </a:lnTo>
                  <a:lnTo>
                    <a:pt x="1532" y="5386"/>
                  </a:lnTo>
                  <a:lnTo>
                    <a:pt x="3473" y="5468"/>
                  </a:lnTo>
                  <a:lnTo>
                    <a:pt x="3473" y="5468"/>
                  </a:lnTo>
                  <a:lnTo>
                    <a:pt x="3528" y="5304"/>
                  </a:lnTo>
                  <a:lnTo>
                    <a:pt x="3555" y="5113"/>
                  </a:lnTo>
                  <a:lnTo>
                    <a:pt x="3583" y="4675"/>
                  </a:lnTo>
                  <a:lnTo>
                    <a:pt x="3610" y="4183"/>
                  </a:lnTo>
                  <a:lnTo>
                    <a:pt x="3583" y="3664"/>
                  </a:lnTo>
                  <a:lnTo>
                    <a:pt x="3528" y="2679"/>
                  </a:lnTo>
                  <a:lnTo>
                    <a:pt x="3528" y="2242"/>
                  </a:lnTo>
                  <a:lnTo>
                    <a:pt x="3555" y="1914"/>
                  </a:lnTo>
                  <a:lnTo>
                    <a:pt x="3555" y="1914"/>
                  </a:lnTo>
                  <a:lnTo>
                    <a:pt x="3583" y="1750"/>
                  </a:lnTo>
                  <a:lnTo>
                    <a:pt x="3583" y="1586"/>
                  </a:lnTo>
                  <a:lnTo>
                    <a:pt x="3528" y="1258"/>
                  </a:lnTo>
                  <a:lnTo>
                    <a:pt x="3419" y="930"/>
                  </a:lnTo>
                  <a:lnTo>
                    <a:pt x="3309" y="629"/>
                  </a:lnTo>
                  <a:lnTo>
                    <a:pt x="3172" y="383"/>
                  </a:lnTo>
                  <a:lnTo>
                    <a:pt x="3063" y="164"/>
                  </a:lnTo>
                  <a:lnTo>
                    <a:pt x="2926" y="0"/>
                  </a:lnTo>
                  <a:lnTo>
                    <a:pt x="1805" y="1422"/>
                  </a:lnTo>
                  <a:lnTo>
                    <a:pt x="1778" y="1476"/>
                  </a:lnTo>
                  <a:lnTo>
                    <a:pt x="1778" y="1613"/>
                  </a:lnTo>
                  <a:lnTo>
                    <a:pt x="1778" y="1613"/>
                  </a:lnTo>
                  <a:lnTo>
                    <a:pt x="1669" y="2078"/>
                  </a:lnTo>
                  <a:lnTo>
                    <a:pt x="1532" y="2515"/>
                  </a:lnTo>
                  <a:lnTo>
                    <a:pt x="1341" y="298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7" name="Google Shape;5647;p39"/>
            <p:cNvSpPr/>
            <p:nvPr/>
          </p:nvSpPr>
          <p:spPr>
            <a:xfrm>
              <a:off x="6121400" y="2190700"/>
              <a:ext cx="41050" cy="45800"/>
            </a:xfrm>
            <a:custGeom>
              <a:avLst/>
              <a:gdLst/>
              <a:ahLst/>
              <a:cxnLst/>
              <a:rect l="l" t="t" r="r" b="b"/>
              <a:pathLst>
                <a:path w="1642" h="1832" extrusionOk="0">
                  <a:moveTo>
                    <a:pt x="1040" y="0"/>
                  </a:moveTo>
                  <a:lnTo>
                    <a:pt x="465" y="55"/>
                  </a:lnTo>
                  <a:lnTo>
                    <a:pt x="438" y="109"/>
                  </a:lnTo>
                  <a:lnTo>
                    <a:pt x="438" y="246"/>
                  </a:lnTo>
                  <a:lnTo>
                    <a:pt x="329" y="711"/>
                  </a:lnTo>
                  <a:lnTo>
                    <a:pt x="192" y="1148"/>
                  </a:lnTo>
                  <a:lnTo>
                    <a:pt x="1" y="1613"/>
                  </a:lnTo>
                  <a:lnTo>
                    <a:pt x="165" y="1723"/>
                  </a:lnTo>
                  <a:lnTo>
                    <a:pt x="329" y="1777"/>
                  </a:lnTo>
                  <a:lnTo>
                    <a:pt x="493" y="1832"/>
                  </a:lnTo>
                  <a:lnTo>
                    <a:pt x="629" y="1832"/>
                  </a:lnTo>
                  <a:lnTo>
                    <a:pt x="876" y="1805"/>
                  </a:lnTo>
                  <a:lnTo>
                    <a:pt x="1067" y="1723"/>
                  </a:lnTo>
                  <a:lnTo>
                    <a:pt x="1258" y="1613"/>
                  </a:lnTo>
                  <a:lnTo>
                    <a:pt x="1422" y="1477"/>
                  </a:lnTo>
                  <a:lnTo>
                    <a:pt x="1532" y="1340"/>
                  </a:lnTo>
                  <a:lnTo>
                    <a:pt x="1614" y="1176"/>
                  </a:lnTo>
                  <a:lnTo>
                    <a:pt x="1641" y="1039"/>
                  </a:lnTo>
                  <a:lnTo>
                    <a:pt x="1641" y="902"/>
                  </a:lnTo>
                  <a:lnTo>
                    <a:pt x="1504" y="656"/>
                  </a:lnTo>
                  <a:lnTo>
                    <a:pt x="1286" y="356"/>
                  </a:lnTo>
                  <a:lnTo>
                    <a:pt x="1040" y="0"/>
                  </a:lnTo>
                  <a:close/>
                </a:path>
              </a:pathLst>
            </a:custGeom>
            <a:solidFill>
              <a:srgbClr val="D29A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8" name="Google Shape;5648;p39"/>
            <p:cNvSpPr/>
            <p:nvPr/>
          </p:nvSpPr>
          <p:spPr>
            <a:xfrm>
              <a:off x="6121400" y="2190700"/>
              <a:ext cx="41050" cy="45800"/>
            </a:xfrm>
            <a:custGeom>
              <a:avLst/>
              <a:gdLst/>
              <a:ahLst/>
              <a:cxnLst/>
              <a:rect l="l" t="t" r="r" b="b"/>
              <a:pathLst>
                <a:path w="1642" h="1832" fill="none" extrusionOk="0">
                  <a:moveTo>
                    <a:pt x="1040" y="0"/>
                  </a:moveTo>
                  <a:lnTo>
                    <a:pt x="465" y="55"/>
                  </a:lnTo>
                  <a:lnTo>
                    <a:pt x="438" y="109"/>
                  </a:lnTo>
                  <a:lnTo>
                    <a:pt x="438" y="246"/>
                  </a:lnTo>
                  <a:lnTo>
                    <a:pt x="438" y="246"/>
                  </a:lnTo>
                  <a:lnTo>
                    <a:pt x="329" y="711"/>
                  </a:lnTo>
                  <a:lnTo>
                    <a:pt x="192" y="1148"/>
                  </a:lnTo>
                  <a:lnTo>
                    <a:pt x="1" y="1613"/>
                  </a:lnTo>
                  <a:lnTo>
                    <a:pt x="1" y="1613"/>
                  </a:lnTo>
                  <a:lnTo>
                    <a:pt x="165" y="1723"/>
                  </a:lnTo>
                  <a:lnTo>
                    <a:pt x="329" y="1777"/>
                  </a:lnTo>
                  <a:lnTo>
                    <a:pt x="493" y="1832"/>
                  </a:lnTo>
                  <a:lnTo>
                    <a:pt x="629" y="1832"/>
                  </a:lnTo>
                  <a:lnTo>
                    <a:pt x="629" y="1832"/>
                  </a:lnTo>
                  <a:lnTo>
                    <a:pt x="876" y="1805"/>
                  </a:lnTo>
                  <a:lnTo>
                    <a:pt x="1067" y="1723"/>
                  </a:lnTo>
                  <a:lnTo>
                    <a:pt x="1258" y="1613"/>
                  </a:lnTo>
                  <a:lnTo>
                    <a:pt x="1422" y="1477"/>
                  </a:lnTo>
                  <a:lnTo>
                    <a:pt x="1532" y="1340"/>
                  </a:lnTo>
                  <a:lnTo>
                    <a:pt x="1614" y="1176"/>
                  </a:lnTo>
                  <a:lnTo>
                    <a:pt x="1641" y="1039"/>
                  </a:lnTo>
                  <a:lnTo>
                    <a:pt x="1641" y="902"/>
                  </a:lnTo>
                  <a:lnTo>
                    <a:pt x="1641" y="902"/>
                  </a:lnTo>
                  <a:lnTo>
                    <a:pt x="1504" y="656"/>
                  </a:lnTo>
                  <a:lnTo>
                    <a:pt x="1286" y="356"/>
                  </a:lnTo>
                  <a:lnTo>
                    <a:pt x="104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9" name="Google Shape;5649;p39"/>
            <p:cNvSpPr/>
            <p:nvPr/>
          </p:nvSpPr>
          <p:spPr>
            <a:xfrm>
              <a:off x="5979900" y="2239225"/>
              <a:ext cx="240650" cy="460050"/>
            </a:xfrm>
            <a:custGeom>
              <a:avLst/>
              <a:gdLst/>
              <a:ahLst/>
              <a:cxnLst/>
              <a:rect l="l" t="t" r="r" b="b"/>
              <a:pathLst>
                <a:path w="9626" h="18402" extrusionOk="0">
                  <a:moveTo>
                    <a:pt x="5524" y="0"/>
                  </a:moveTo>
                  <a:lnTo>
                    <a:pt x="5387" y="28"/>
                  </a:lnTo>
                  <a:lnTo>
                    <a:pt x="4868" y="438"/>
                  </a:lnTo>
                  <a:lnTo>
                    <a:pt x="4376" y="793"/>
                  </a:lnTo>
                  <a:lnTo>
                    <a:pt x="3883" y="1094"/>
                  </a:lnTo>
                  <a:lnTo>
                    <a:pt x="3446" y="1367"/>
                  </a:lnTo>
                  <a:lnTo>
                    <a:pt x="2762" y="1750"/>
                  </a:lnTo>
                  <a:lnTo>
                    <a:pt x="2516" y="1887"/>
                  </a:lnTo>
                  <a:lnTo>
                    <a:pt x="1887" y="7383"/>
                  </a:lnTo>
                  <a:lnTo>
                    <a:pt x="1450" y="11293"/>
                  </a:lnTo>
                  <a:lnTo>
                    <a:pt x="1177" y="13343"/>
                  </a:lnTo>
                  <a:lnTo>
                    <a:pt x="1122" y="13480"/>
                  </a:lnTo>
                  <a:lnTo>
                    <a:pt x="1040" y="13699"/>
                  </a:lnTo>
                  <a:lnTo>
                    <a:pt x="766" y="14218"/>
                  </a:lnTo>
                  <a:lnTo>
                    <a:pt x="411" y="14874"/>
                  </a:lnTo>
                  <a:lnTo>
                    <a:pt x="274" y="15230"/>
                  </a:lnTo>
                  <a:lnTo>
                    <a:pt x="138" y="15585"/>
                  </a:lnTo>
                  <a:lnTo>
                    <a:pt x="55" y="15968"/>
                  </a:lnTo>
                  <a:lnTo>
                    <a:pt x="1" y="16323"/>
                  </a:lnTo>
                  <a:lnTo>
                    <a:pt x="1" y="16515"/>
                  </a:lnTo>
                  <a:lnTo>
                    <a:pt x="1" y="16679"/>
                  </a:lnTo>
                  <a:lnTo>
                    <a:pt x="28" y="16843"/>
                  </a:lnTo>
                  <a:lnTo>
                    <a:pt x="83" y="17034"/>
                  </a:lnTo>
                  <a:lnTo>
                    <a:pt x="165" y="17171"/>
                  </a:lnTo>
                  <a:lnTo>
                    <a:pt x="247" y="17335"/>
                  </a:lnTo>
                  <a:lnTo>
                    <a:pt x="384" y="17472"/>
                  </a:lnTo>
                  <a:lnTo>
                    <a:pt x="520" y="17608"/>
                  </a:lnTo>
                  <a:lnTo>
                    <a:pt x="684" y="17718"/>
                  </a:lnTo>
                  <a:lnTo>
                    <a:pt x="876" y="17855"/>
                  </a:lnTo>
                  <a:lnTo>
                    <a:pt x="1094" y="17937"/>
                  </a:lnTo>
                  <a:lnTo>
                    <a:pt x="1341" y="18046"/>
                  </a:lnTo>
                  <a:lnTo>
                    <a:pt x="1778" y="18155"/>
                  </a:lnTo>
                  <a:lnTo>
                    <a:pt x="2270" y="18237"/>
                  </a:lnTo>
                  <a:lnTo>
                    <a:pt x="2790" y="18292"/>
                  </a:lnTo>
                  <a:lnTo>
                    <a:pt x="3337" y="18347"/>
                  </a:lnTo>
                  <a:lnTo>
                    <a:pt x="3911" y="18374"/>
                  </a:lnTo>
                  <a:lnTo>
                    <a:pt x="4485" y="18401"/>
                  </a:lnTo>
                  <a:lnTo>
                    <a:pt x="5606" y="18401"/>
                  </a:lnTo>
                  <a:lnTo>
                    <a:pt x="6153" y="18374"/>
                  </a:lnTo>
                  <a:lnTo>
                    <a:pt x="6618" y="18319"/>
                  </a:lnTo>
                  <a:lnTo>
                    <a:pt x="7055" y="18265"/>
                  </a:lnTo>
                  <a:lnTo>
                    <a:pt x="7438" y="18183"/>
                  </a:lnTo>
                  <a:lnTo>
                    <a:pt x="7711" y="18101"/>
                  </a:lnTo>
                  <a:lnTo>
                    <a:pt x="7930" y="18019"/>
                  </a:lnTo>
                  <a:lnTo>
                    <a:pt x="7985" y="17964"/>
                  </a:lnTo>
                  <a:lnTo>
                    <a:pt x="8012" y="17909"/>
                  </a:lnTo>
                  <a:lnTo>
                    <a:pt x="8039" y="17855"/>
                  </a:lnTo>
                  <a:lnTo>
                    <a:pt x="8012" y="17800"/>
                  </a:lnTo>
                  <a:lnTo>
                    <a:pt x="7985" y="17690"/>
                  </a:lnTo>
                  <a:lnTo>
                    <a:pt x="7985" y="17526"/>
                  </a:lnTo>
                  <a:lnTo>
                    <a:pt x="8039" y="17034"/>
                  </a:lnTo>
                  <a:lnTo>
                    <a:pt x="8149" y="16351"/>
                  </a:lnTo>
                  <a:lnTo>
                    <a:pt x="8340" y="15476"/>
                  </a:lnTo>
                  <a:lnTo>
                    <a:pt x="8805" y="13288"/>
                  </a:lnTo>
                  <a:lnTo>
                    <a:pt x="9051" y="12058"/>
                  </a:lnTo>
                  <a:lnTo>
                    <a:pt x="9270" y="10746"/>
                  </a:lnTo>
                  <a:lnTo>
                    <a:pt x="9461" y="9379"/>
                  </a:lnTo>
                  <a:lnTo>
                    <a:pt x="9516" y="8695"/>
                  </a:lnTo>
                  <a:lnTo>
                    <a:pt x="9570" y="8012"/>
                  </a:lnTo>
                  <a:lnTo>
                    <a:pt x="9598" y="7328"/>
                  </a:lnTo>
                  <a:lnTo>
                    <a:pt x="9625" y="6644"/>
                  </a:lnTo>
                  <a:lnTo>
                    <a:pt x="9598" y="5988"/>
                  </a:lnTo>
                  <a:lnTo>
                    <a:pt x="9570" y="5332"/>
                  </a:lnTo>
                  <a:lnTo>
                    <a:pt x="9516" y="4676"/>
                  </a:lnTo>
                  <a:lnTo>
                    <a:pt x="9406" y="4074"/>
                  </a:lnTo>
                  <a:lnTo>
                    <a:pt x="9270" y="3473"/>
                  </a:lnTo>
                  <a:lnTo>
                    <a:pt x="9106" y="2899"/>
                  </a:lnTo>
                  <a:lnTo>
                    <a:pt x="8914" y="2352"/>
                  </a:lnTo>
                  <a:lnTo>
                    <a:pt x="8668" y="1832"/>
                  </a:lnTo>
                  <a:lnTo>
                    <a:pt x="8367" y="1367"/>
                  </a:lnTo>
                  <a:lnTo>
                    <a:pt x="8039" y="930"/>
                  </a:lnTo>
                  <a:lnTo>
                    <a:pt x="7957" y="875"/>
                  </a:lnTo>
                  <a:lnTo>
                    <a:pt x="7903" y="821"/>
                  </a:lnTo>
                  <a:lnTo>
                    <a:pt x="7793" y="821"/>
                  </a:lnTo>
                  <a:lnTo>
                    <a:pt x="7684" y="875"/>
                  </a:lnTo>
                  <a:lnTo>
                    <a:pt x="7602" y="985"/>
                  </a:lnTo>
                  <a:lnTo>
                    <a:pt x="7465" y="1121"/>
                  </a:lnTo>
                  <a:lnTo>
                    <a:pt x="7383" y="1231"/>
                  </a:lnTo>
                  <a:lnTo>
                    <a:pt x="7356" y="1285"/>
                  </a:lnTo>
                  <a:lnTo>
                    <a:pt x="7274" y="1313"/>
                  </a:lnTo>
                  <a:lnTo>
                    <a:pt x="7028" y="1313"/>
                  </a:lnTo>
                  <a:lnTo>
                    <a:pt x="6891" y="1285"/>
                  </a:lnTo>
                  <a:lnTo>
                    <a:pt x="6754" y="1203"/>
                  </a:lnTo>
                  <a:lnTo>
                    <a:pt x="6645" y="1121"/>
                  </a:lnTo>
                  <a:lnTo>
                    <a:pt x="6563" y="1039"/>
                  </a:lnTo>
                  <a:lnTo>
                    <a:pt x="6371" y="793"/>
                  </a:lnTo>
                  <a:lnTo>
                    <a:pt x="6207" y="547"/>
                  </a:lnTo>
                  <a:lnTo>
                    <a:pt x="6071" y="328"/>
                  </a:lnTo>
                  <a:lnTo>
                    <a:pt x="5961" y="219"/>
                  </a:lnTo>
                  <a:lnTo>
                    <a:pt x="5879" y="137"/>
                  </a:lnTo>
                  <a:lnTo>
                    <a:pt x="5770" y="55"/>
                  </a:lnTo>
                  <a:lnTo>
                    <a:pt x="5661" y="28"/>
                  </a:lnTo>
                  <a:lnTo>
                    <a:pt x="55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0" name="Google Shape;5650;p39"/>
            <p:cNvSpPr/>
            <p:nvPr/>
          </p:nvSpPr>
          <p:spPr>
            <a:xfrm>
              <a:off x="5979900" y="2239225"/>
              <a:ext cx="240650" cy="460050"/>
            </a:xfrm>
            <a:custGeom>
              <a:avLst/>
              <a:gdLst/>
              <a:ahLst/>
              <a:cxnLst/>
              <a:rect l="l" t="t" r="r" b="b"/>
              <a:pathLst>
                <a:path w="9626" h="18402" fill="none" extrusionOk="0">
                  <a:moveTo>
                    <a:pt x="5387" y="28"/>
                  </a:moveTo>
                  <a:lnTo>
                    <a:pt x="5387" y="28"/>
                  </a:lnTo>
                  <a:lnTo>
                    <a:pt x="5524" y="0"/>
                  </a:lnTo>
                  <a:lnTo>
                    <a:pt x="5661" y="28"/>
                  </a:lnTo>
                  <a:lnTo>
                    <a:pt x="5770" y="55"/>
                  </a:lnTo>
                  <a:lnTo>
                    <a:pt x="5879" y="137"/>
                  </a:lnTo>
                  <a:lnTo>
                    <a:pt x="5961" y="219"/>
                  </a:lnTo>
                  <a:lnTo>
                    <a:pt x="6071" y="328"/>
                  </a:lnTo>
                  <a:lnTo>
                    <a:pt x="6207" y="547"/>
                  </a:lnTo>
                  <a:lnTo>
                    <a:pt x="6371" y="793"/>
                  </a:lnTo>
                  <a:lnTo>
                    <a:pt x="6563" y="1039"/>
                  </a:lnTo>
                  <a:lnTo>
                    <a:pt x="6645" y="1121"/>
                  </a:lnTo>
                  <a:lnTo>
                    <a:pt x="6754" y="1203"/>
                  </a:lnTo>
                  <a:lnTo>
                    <a:pt x="6891" y="1285"/>
                  </a:lnTo>
                  <a:lnTo>
                    <a:pt x="7028" y="1313"/>
                  </a:lnTo>
                  <a:lnTo>
                    <a:pt x="7028" y="1313"/>
                  </a:lnTo>
                  <a:lnTo>
                    <a:pt x="7164" y="1313"/>
                  </a:lnTo>
                  <a:lnTo>
                    <a:pt x="7274" y="1313"/>
                  </a:lnTo>
                  <a:lnTo>
                    <a:pt x="7356" y="1285"/>
                  </a:lnTo>
                  <a:lnTo>
                    <a:pt x="7383" y="1231"/>
                  </a:lnTo>
                  <a:lnTo>
                    <a:pt x="7465" y="1121"/>
                  </a:lnTo>
                  <a:lnTo>
                    <a:pt x="7602" y="985"/>
                  </a:lnTo>
                  <a:lnTo>
                    <a:pt x="7602" y="985"/>
                  </a:lnTo>
                  <a:lnTo>
                    <a:pt x="7684" y="875"/>
                  </a:lnTo>
                  <a:lnTo>
                    <a:pt x="7793" y="821"/>
                  </a:lnTo>
                  <a:lnTo>
                    <a:pt x="7848" y="821"/>
                  </a:lnTo>
                  <a:lnTo>
                    <a:pt x="7903" y="821"/>
                  </a:lnTo>
                  <a:lnTo>
                    <a:pt x="7957" y="875"/>
                  </a:lnTo>
                  <a:lnTo>
                    <a:pt x="8039" y="930"/>
                  </a:lnTo>
                  <a:lnTo>
                    <a:pt x="8039" y="930"/>
                  </a:lnTo>
                  <a:lnTo>
                    <a:pt x="8367" y="1367"/>
                  </a:lnTo>
                  <a:lnTo>
                    <a:pt x="8668" y="1832"/>
                  </a:lnTo>
                  <a:lnTo>
                    <a:pt x="8914" y="2352"/>
                  </a:lnTo>
                  <a:lnTo>
                    <a:pt x="9106" y="2899"/>
                  </a:lnTo>
                  <a:lnTo>
                    <a:pt x="9270" y="3473"/>
                  </a:lnTo>
                  <a:lnTo>
                    <a:pt x="9406" y="4074"/>
                  </a:lnTo>
                  <a:lnTo>
                    <a:pt x="9516" y="4676"/>
                  </a:lnTo>
                  <a:lnTo>
                    <a:pt x="9570" y="5332"/>
                  </a:lnTo>
                  <a:lnTo>
                    <a:pt x="9598" y="5988"/>
                  </a:lnTo>
                  <a:lnTo>
                    <a:pt x="9625" y="6644"/>
                  </a:lnTo>
                  <a:lnTo>
                    <a:pt x="9598" y="7328"/>
                  </a:lnTo>
                  <a:lnTo>
                    <a:pt x="9570" y="8012"/>
                  </a:lnTo>
                  <a:lnTo>
                    <a:pt x="9516" y="8695"/>
                  </a:lnTo>
                  <a:lnTo>
                    <a:pt x="9461" y="9379"/>
                  </a:lnTo>
                  <a:lnTo>
                    <a:pt x="9270" y="10746"/>
                  </a:lnTo>
                  <a:lnTo>
                    <a:pt x="9051" y="12058"/>
                  </a:lnTo>
                  <a:lnTo>
                    <a:pt x="8805" y="13288"/>
                  </a:lnTo>
                  <a:lnTo>
                    <a:pt x="8340" y="15476"/>
                  </a:lnTo>
                  <a:lnTo>
                    <a:pt x="8149" y="16351"/>
                  </a:lnTo>
                  <a:lnTo>
                    <a:pt x="8039" y="17034"/>
                  </a:lnTo>
                  <a:lnTo>
                    <a:pt x="7985" y="17526"/>
                  </a:lnTo>
                  <a:lnTo>
                    <a:pt x="7985" y="17690"/>
                  </a:lnTo>
                  <a:lnTo>
                    <a:pt x="8012" y="17800"/>
                  </a:lnTo>
                  <a:lnTo>
                    <a:pt x="8012" y="17800"/>
                  </a:lnTo>
                  <a:lnTo>
                    <a:pt x="8039" y="17855"/>
                  </a:lnTo>
                  <a:lnTo>
                    <a:pt x="8012" y="17909"/>
                  </a:lnTo>
                  <a:lnTo>
                    <a:pt x="7985" y="17964"/>
                  </a:lnTo>
                  <a:lnTo>
                    <a:pt x="7930" y="18019"/>
                  </a:lnTo>
                  <a:lnTo>
                    <a:pt x="7711" y="18101"/>
                  </a:lnTo>
                  <a:lnTo>
                    <a:pt x="7438" y="18183"/>
                  </a:lnTo>
                  <a:lnTo>
                    <a:pt x="7055" y="18265"/>
                  </a:lnTo>
                  <a:lnTo>
                    <a:pt x="6618" y="18319"/>
                  </a:lnTo>
                  <a:lnTo>
                    <a:pt x="6153" y="18374"/>
                  </a:lnTo>
                  <a:lnTo>
                    <a:pt x="5606" y="18401"/>
                  </a:lnTo>
                  <a:lnTo>
                    <a:pt x="4485" y="18401"/>
                  </a:lnTo>
                  <a:lnTo>
                    <a:pt x="3911" y="18374"/>
                  </a:lnTo>
                  <a:lnTo>
                    <a:pt x="3337" y="18347"/>
                  </a:lnTo>
                  <a:lnTo>
                    <a:pt x="2790" y="18292"/>
                  </a:lnTo>
                  <a:lnTo>
                    <a:pt x="2270" y="18237"/>
                  </a:lnTo>
                  <a:lnTo>
                    <a:pt x="1778" y="18155"/>
                  </a:lnTo>
                  <a:lnTo>
                    <a:pt x="1341" y="18046"/>
                  </a:lnTo>
                  <a:lnTo>
                    <a:pt x="1341" y="18046"/>
                  </a:lnTo>
                  <a:lnTo>
                    <a:pt x="1094" y="17937"/>
                  </a:lnTo>
                  <a:lnTo>
                    <a:pt x="876" y="17855"/>
                  </a:lnTo>
                  <a:lnTo>
                    <a:pt x="684" y="17718"/>
                  </a:lnTo>
                  <a:lnTo>
                    <a:pt x="520" y="17608"/>
                  </a:lnTo>
                  <a:lnTo>
                    <a:pt x="384" y="17472"/>
                  </a:lnTo>
                  <a:lnTo>
                    <a:pt x="247" y="17335"/>
                  </a:lnTo>
                  <a:lnTo>
                    <a:pt x="165" y="17171"/>
                  </a:lnTo>
                  <a:lnTo>
                    <a:pt x="83" y="17034"/>
                  </a:lnTo>
                  <a:lnTo>
                    <a:pt x="28" y="16843"/>
                  </a:lnTo>
                  <a:lnTo>
                    <a:pt x="1" y="16679"/>
                  </a:lnTo>
                  <a:lnTo>
                    <a:pt x="1" y="16515"/>
                  </a:lnTo>
                  <a:lnTo>
                    <a:pt x="1" y="16323"/>
                  </a:lnTo>
                  <a:lnTo>
                    <a:pt x="55" y="15968"/>
                  </a:lnTo>
                  <a:lnTo>
                    <a:pt x="138" y="15585"/>
                  </a:lnTo>
                  <a:lnTo>
                    <a:pt x="274" y="15230"/>
                  </a:lnTo>
                  <a:lnTo>
                    <a:pt x="411" y="14874"/>
                  </a:lnTo>
                  <a:lnTo>
                    <a:pt x="766" y="14218"/>
                  </a:lnTo>
                  <a:lnTo>
                    <a:pt x="1040" y="13699"/>
                  </a:lnTo>
                  <a:lnTo>
                    <a:pt x="1122" y="13480"/>
                  </a:lnTo>
                  <a:lnTo>
                    <a:pt x="1177" y="13343"/>
                  </a:lnTo>
                  <a:lnTo>
                    <a:pt x="1177" y="13343"/>
                  </a:lnTo>
                  <a:lnTo>
                    <a:pt x="1450" y="11293"/>
                  </a:lnTo>
                  <a:lnTo>
                    <a:pt x="1887" y="7383"/>
                  </a:lnTo>
                  <a:lnTo>
                    <a:pt x="2516" y="1887"/>
                  </a:lnTo>
                  <a:lnTo>
                    <a:pt x="2516" y="1887"/>
                  </a:lnTo>
                  <a:lnTo>
                    <a:pt x="2762" y="1750"/>
                  </a:lnTo>
                  <a:lnTo>
                    <a:pt x="3446" y="1367"/>
                  </a:lnTo>
                  <a:lnTo>
                    <a:pt x="3883" y="1094"/>
                  </a:lnTo>
                  <a:lnTo>
                    <a:pt x="4376" y="793"/>
                  </a:lnTo>
                  <a:lnTo>
                    <a:pt x="4868" y="438"/>
                  </a:lnTo>
                  <a:lnTo>
                    <a:pt x="5387" y="2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1" name="Google Shape;5651;p39"/>
            <p:cNvSpPr/>
            <p:nvPr/>
          </p:nvSpPr>
          <p:spPr>
            <a:xfrm>
              <a:off x="6145325" y="2157875"/>
              <a:ext cx="458675" cy="583775"/>
            </a:xfrm>
            <a:custGeom>
              <a:avLst/>
              <a:gdLst/>
              <a:ahLst/>
              <a:cxnLst/>
              <a:rect l="l" t="t" r="r" b="b"/>
              <a:pathLst>
                <a:path w="18347" h="23351" extrusionOk="0">
                  <a:moveTo>
                    <a:pt x="16761" y="1"/>
                  </a:moveTo>
                  <a:lnTo>
                    <a:pt x="16734" y="28"/>
                  </a:lnTo>
                  <a:lnTo>
                    <a:pt x="15722" y="1012"/>
                  </a:lnTo>
                  <a:lnTo>
                    <a:pt x="14847" y="1778"/>
                  </a:lnTo>
                  <a:lnTo>
                    <a:pt x="13890" y="2653"/>
                  </a:lnTo>
                  <a:lnTo>
                    <a:pt x="12851" y="3500"/>
                  </a:lnTo>
                  <a:lnTo>
                    <a:pt x="12359" y="3883"/>
                  </a:lnTo>
                  <a:lnTo>
                    <a:pt x="11894" y="4239"/>
                  </a:lnTo>
                  <a:lnTo>
                    <a:pt x="11457" y="4539"/>
                  </a:lnTo>
                  <a:lnTo>
                    <a:pt x="11047" y="4813"/>
                  </a:lnTo>
                  <a:lnTo>
                    <a:pt x="10691" y="4977"/>
                  </a:lnTo>
                  <a:lnTo>
                    <a:pt x="10418" y="5086"/>
                  </a:lnTo>
                  <a:lnTo>
                    <a:pt x="9871" y="5168"/>
                  </a:lnTo>
                  <a:lnTo>
                    <a:pt x="9215" y="5250"/>
                  </a:lnTo>
                  <a:lnTo>
                    <a:pt x="8367" y="5305"/>
                  </a:lnTo>
                  <a:lnTo>
                    <a:pt x="7356" y="5305"/>
                  </a:lnTo>
                  <a:lnTo>
                    <a:pt x="6781" y="5278"/>
                  </a:lnTo>
                  <a:lnTo>
                    <a:pt x="6180" y="5196"/>
                  </a:lnTo>
                  <a:lnTo>
                    <a:pt x="5496" y="5114"/>
                  </a:lnTo>
                  <a:lnTo>
                    <a:pt x="4785" y="5004"/>
                  </a:lnTo>
                  <a:lnTo>
                    <a:pt x="4020" y="4868"/>
                  </a:lnTo>
                  <a:lnTo>
                    <a:pt x="3200" y="4676"/>
                  </a:lnTo>
                  <a:lnTo>
                    <a:pt x="2352" y="4457"/>
                  </a:lnTo>
                  <a:lnTo>
                    <a:pt x="1422" y="4184"/>
                  </a:lnTo>
                  <a:lnTo>
                    <a:pt x="1395" y="4321"/>
                  </a:lnTo>
                  <a:lnTo>
                    <a:pt x="1368" y="4785"/>
                  </a:lnTo>
                  <a:lnTo>
                    <a:pt x="1368" y="5578"/>
                  </a:lnTo>
                  <a:lnTo>
                    <a:pt x="1395" y="6098"/>
                  </a:lnTo>
                  <a:lnTo>
                    <a:pt x="1422" y="6754"/>
                  </a:lnTo>
                  <a:lnTo>
                    <a:pt x="1450" y="7192"/>
                  </a:lnTo>
                  <a:lnTo>
                    <a:pt x="1422" y="7629"/>
                  </a:lnTo>
                  <a:lnTo>
                    <a:pt x="1395" y="8067"/>
                  </a:lnTo>
                  <a:lnTo>
                    <a:pt x="1313" y="8477"/>
                  </a:lnTo>
                  <a:lnTo>
                    <a:pt x="1231" y="8887"/>
                  </a:lnTo>
                  <a:lnTo>
                    <a:pt x="1122" y="9297"/>
                  </a:lnTo>
                  <a:lnTo>
                    <a:pt x="903" y="10090"/>
                  </a:lnTo>
                  <a:lnTo>
                    <a:pt x="684" y="10937"/>
                  </a:lnTo>
                  <a:lnTo>
                    <a:pt x="575" y="11375"/>
                  </a:lnTo>
                  <a:lnTo>
                    <a:pt x="465" y="11812"/>
                  </a:lnTo>
                  <a:lnTo>
                    <a:pt x="411" y="12304"/>
                  </a:lnTo>
                  <a:lnTo>
                    <a:pt x="356" y="12797"/>
                  </a:lnTo>
                  <a:lnTo>
                    <a:pt x="329" y="13289"/>
                  </a:lnTo>
                  <a:lnTo>
                    <a:pt x="329" y="13836"/>
                  </a:lnTo>
                  <a:lnTo>
                    <a:pt x="356" y="14601"/>
                  </a:lnTo>
                  <a:lnTo>
                    <a:pt x="356" y="15367"/>
                  </a:lnTo>
                  <a:lnTo>
                    <a:pt x="301" y="16871"/>
                  </a:lnTo>
                  <a:lnTo>
                    <a:pt x="219" y="18292"/>
                  </a:lnTo>
                  <a:lnTo>
                    <a:pt x="110" y="19632"/>
                  </a:lnTo>
                  <a:lnTo>
                    <a:pt x="28" y="20780"/>
                  </a:lnTo>
                  <a:lnTo>
                    <a:pt x="1" y="21737"/>
                  </a:lnTo>
                  <a:lnTo>
                    <a:pt x="1" y="22120"/>
                  </a:lnTo>
                  <a:lnTo>
                    <a:pt x="28" y="22421"/>
                  </a:lnTo>
                  <a:lnTo>
                    <a:pt x="83" y="22640"/>
                  </a:lnTo>
                  <a:lnTo>
                    <a:pt x="137" y="22749"/>
                  </a:lnTo>
                  <a:lnTo>
                    <a:pt x="192" y="22804"/>
                  </a:lnTo>
                  <a:lnTo>
                    <a:pt x="274" y="22886"/>
                  </a:lnTo>
                  <a:lnTo>
                    <a:pt x="411" y="22995"/>
                  </a:lnTo>
                  <a:lnTo>
                    <a:pt x="739" y="23159"/>
                  </a:lnTo>
                  <a:lnTo>
                    <a:pt x="1094" y="23269"/>
                  </a:lnTo>
                  <a:lnTo>
                    <a:pt x="1504" y="23351"/>
                  </a:lnTo>
                  <a:lnTo>
                    <a:pt x="1969" y="23351"/>
                  </a:lnTo>
                  <a:lnTo>
                    <a:pt x="2188" y="23323"/>
                  </a:lnTo>
                  <a:lnTo>
                    <a:pt x="2407" y="23296"/>
                  </a:lnTo>
                  <a:lnTo>
                    <a:pt x="2625" y="23214"/>
                  </a:lnTo>
                  <a:lnTo>
                    <a:pt x="2844" y="23132"/>
                  </a:lnTo>
                  <a:lnTo>
                    <a:pt x="3063" y="23022"/>
                  </a:lnTo>
                  <a:lnTo>
                    <a:pt x="3254" y="22886"/>
                  </a:lnTo>
                  <a:lnTo>
                    <a:pt x="3336" y="22831"/>
                  </a:lnTo>
                  <a:lnTo>
                    <a:pt x="3418" y="22722"/>
                  </a:lnTo>
                  <a:lnTo>
                    <a:pt x="3528" y="22503"/>
                  </a:lnTo>
                  <a:lnTo>
                    <a:pt x="3610" y="22230"/>
                  </a:lnTo>
                  <a:lnTo>
                    <a:pt x="3664" y="21901"/>
                  </a:lnTo>
                  <a:lnTo>
                    <a:pt x="3664" y="21519"/>
                  </a:lnTo>
                  <a:lnTo>
                    <a:pt x="3664" y="21136"/>
                  </a:lnTo>
                  <a:lnTo>
                    <a:pt x="3610" y="20288"/>
                  </a:lnTo>
                  <a:lnTo>
                    <a:pt x="3500" y="19441"/>
                  </a:lnTo>
                  <a:lnTo>
                    <a:pt x="3391" y="18620"/>
                  </a:lnTo>
                  <a:lnTo>
                    <a:pt x="3282" y="17910"/>
                  </a:lnTo>
                  <a:lnTo>
                    <a:pt x="3227" y="17363"/>
                  </a:lnTo>
                  <a:lnTo>
                    <a:pt x="3200" y="16624"/>
                  </a:lnTo>
                  <a:lnTo>
                    <a:pt x="3227" y="15367"/>
                  </a:lnTo>
                  <a:lnTo>
                    <a:pt x="3254" y="14683"/>
                  </a:lnTo>
                  <a:lnTo>
                    <a:pt x="3309" y="14027"/>
                  </a:lnTo>
                  <a:lnTo>
                    <a:pt x="3364" y="13453"/>
                  </a:lnTo>
                  <a:lnTo>
                    <a:pt x="3446" y="13015"/>
                  </a:lnTo>
                  <a:lnTo>
                    <a:pt x="3610" y="12387"/>
                  </a:lnTo>
                  <a:lnTo>
                    <a:pt x="3746" y="11976"/>
                  </a:lnTo>
                  <a:lnTo>
                    <a:pt x="3910" y="11512"/>
                  </a:lnTo>
                  <a:lnTo>
                    <a:pt x="4129" y="11047"/>
                  </a:lnTo>
                  <a:lnTo>
                    <a:pt x="4266" y="10828"/>
                  </a:lnTo>
                  <a:lnTo>
                    <a:pt x="4403" y="10609"/>
                  </a:lnTo>
                  <a:lnTo>
                    <a:pt x="4567" y="10391"/>
                  </a:lnTo>
                  <a:lnTo>
                    <a:pt x="4758" y="10199"/>
                  </a:lnTo>
                  <a:lnTo>
                    <a:pt x="4949" y="10008"/>
                  </a:lnTo>
                  <a:lnTo>
                    <a:pt x="5168" y="9844"/>
                  </a:lnTo>
                  <a:lnTo>
                    <a:pt x="5469" y="9734"/>
                  </a:lnTo>
                  <a:lnTo>
                    <a:pt x="5988" y="9570"/>
                  </a:lnTo>
                  <a:lnTo>
                    <a:pt x="7574" y="9160"/>
                  </a:lnTo>
                  <a:lnTo>
                    <a:pt x="9461" y="8641"/>
                  </a:lnTo>
                  <a:lnTo>
                    <a:pt x="10363" y="8367"/>
                  </a:lnTo>
                  <a:lnTo>
                    <a:pt x="11129" y="8121"/>
                  </a:lnTo>
                  <a:lnTo>
                    <a:pt x="11539" y="7957"/>
                  </a:lnTo>
                  <a:lnTo>
                    <a:pt x="12004" y="7711"/>
                  </a:lnTo>
                  <a:lnTo>
                    <a:pt x="12496" y="7383"/>
                  </a:lnTo>
                  <a:lnTo>
                    <a:pt x="13043" y="7000"/>
                  </a:lnTo>
                  <a:lnTo>
                    <a:pt x="13617" y="6563"/>
                  </a:lnTo>
                  <a:lnTo>
                    <a:pt x="14191" y="6098"/>
                  </a:lnTo>
                  <a:lnTo>
                    <a:pt x="15367" y="5141"/>
                  </a:lnTo>
                  <a:lnTo>
                    <a:pt x="16433" y="4184"/>
                  </a:lnTo>
                  <a:lnTo>
                    <a:pt x="17363" y="3364"/>
                  </a:lnTo>
                  <a:lnTo>
                    <a:pt x="18292" y="2489"/>
                  </a:lnTo>
                  <a:lnTo>
                    <a:pt x="18347" y="2379"/>
                  </a:lnTo>
                  <a:lnTo>
                    <a:pt x="18347" y="2243"/>
                  </a:lnTo>
                  <a:lnTo>
                    <a:pt x="18347" y="2079"/>
                  </a:lnTo>
                  <a:lnTo>
                    <a:pt x="18292" y="1860"/>
                  </a:lnTo>
                  <a:lnTo>
                    <a:pt x="18210" y="1641"/>
                  </a:lnTo>
                  <a:lnTo>
                    <a:pt x="18101" y="1422"/>
                  </a:lnTo>
                  <a:lnTo>
                    <a:pt x="17827" y="930"/>
                  </a:lnTo>
                  <a:lnTo>
                    <a:pt x="17527" y="493"/>
                  </a:lnTo>
                  <a:lnTo>
                    <a:pt x="17363" y="329"/>
                  </a:lnTo>
                  <a:lnTo>
                    <a:pt x="17226" y="165"/>
                  </a:lnTo>
                  <a:lnTo>
                    <a:pt x="17062" y="55"/>
                  </a:lnTo>
                  <a:lnTo>
                    <a:pt x="16925" y="1"/>
                  </a:lnTo>
                  <a:close/>
                </a:path>
              </a:pathLst>
            </a:custGeom>
            <a:solidFill>
              <a:srgbClr val="D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2" name="Google Shape;5652;p39"/>
            <p:cNvSpPr/>
            <p:nvPr/>
          </p:nvSpPr>
          <p:spPr>
            <a:xfrm>
              <a:off x="6145325" y="2157875"/>
              <a:ext cx="458675" cy="583775"/>
            </a:xfrm>
            <a:custGeom>
              <a:avLst/>
              <a:gdLst/>
              <a:ahLst/>
              <a:cxnLst/>
              <a:rect l="l" t="t" r="r" b="b"/>
              <a:pathLst>
                <a:path w="18347" h="23351" fill="none" extrusionOk="0">
                  <a:moveTo>
                    <a:pt x="18292" y="2489"/>
                  </a:moveTo>
                  <a:lnTo>
                    <a:pt x="18292" y="2489"/>
                  </a:lnTo>
                  <a:lnTo>
                    <a:pt x="17363" y="3364"/>
                  </a:lnTo>
                  <a:lnTo>
                    <a:pt x="16433" y="4184"/>
                  </a:lnTo>
                  <a:lnTo>
                    <a:pt x="15367" y="5141"/>
                  </a:lnTo>
                  <a:lnTo>
                    <a:pt x="14191" y="6098"/>
                  </a:lnTo>
                  <a:lnTo>
                    <a:pt x="13617" y="6563"/>
                  </a:lnTo>
                  <a:lnTo>
                    <a:pt x="13043" y="7000"/>
                  </a:lnTo>
                  <a:lnTo>
                    <a:pt x="12496" y="7383"/>
                  </a:lnTo>
                  <a:lnTo>
                    <a:pt x="12004" y="7711"/>
                  </a:lnTo>
                  <a:lnTo>
                    <a:pt x="11539" y="7957"/>
                  </a:lnTo>
                  <a:lnTo>
                    <a:pt x="11129" y="8121"/>
                  </a:lnTo>
                  <a:lnTo>
                    <a:pt x="11129" y="8121"/>
                  </a:lnTo>
                  <a:lnTo>
                    <a:pt x="10363" y="8367"/>
                  </a:lnTo>
                  <a:lnTo>
                    <a:pt x="9461" y="8641"/>
                  </a:lnTo>
                  <a:lnTo>
                    <a:pt x="7574" y="9160"/>
                  </a:lnTo>
                  <a:lnTo>
                    <a:pt x="5988" y="9570"/>
                  </a:lnTo>
                  <a:lnTo>
                    <a:pt x="5469" y="9734"/>
                  </a:lnTo>
                  <a:lnTo>
                    <a:pt x="5168" y="9844"/>
                  </a:lnTo>
                  <a:lnTo>
                    <a:pt x="5168" y="9844"/>
                  </a:lnTo>
                  <a:lnTo>
                    <a:pt x="4949" y="10008"/>
                  </a:lnTo>
                  <a:lnTo>
                    <a:pt x="4758" y="10199"/>
                  </a:lnTo>
                  <a:lnTo>
                    <a:pt x="4567" y="10391"/>
                  </a:lnTo>
                  <a:lnTo>
                    <a:pt x="4403" y="10609"/>
                  </a:lnTo>
                  <a:lnTo>
                    <a:pt x="4266" y="10828"/>
                  </a:lnTo>
                  <a:lnTo>
                    <a:pt x="4129" y="11047"/>
                  </a:lnTo>
                  <a:lnTo>
                    <a:pt x="3910" y="11512"/>
                  </a:lnTo>
                  <a:lnTo>
                    <a:pt x="3746" y="11976"/>
                  </a:lnTo>
                  <a:lnTo>
                    <a:pt x="3610" y="12387"/>
                  </a:lnTo>
                  <a:lnTo>
                    <a:pt x="3446" y="13015"/>
                  </a:lnTo>
                  <a:lnTo>
                    <a:pt x="3446" y="13015"/>
                  </a:lnTo>
                  <a:lnTo>
                    <a:pt x="3364" y="13453"/>
                  </a:lnTo>
                  <a:lnTo>
                    <a:pt x="3309" y="14027"/>
                  </a:lnTo>
                  <a:lnTo>
                    <a:pt x="3254" y="14683"/>
                  </a:lnTo>
                  <a:lnTo>
                    <a:pt x="3227" y="15367"/>
                  </a:lnTo>
                  <a:lnTo>
                    <a:pt x="3200" y="16624"/>
                  </a:lnTo>
                  <a:lnTo>
                    <a:pt x="3227" y="17363"/>
                  </a:lnTo>
                  <a:lnTo>
                    <a:pt x="3227" y="17363"/>
                  </a:lnTo>
                  <a:lnTo>
                    <a:pt x="3282" y="17910"/>
                  </a:lnTo>
                  <a:lnTo>
                    <a:pt x="3391" y="18620"/>
                  </a:lnTo>
                  <a:lnTo>
                    <a:pt x="3500" y="19441"/>
                  </a:lnTo>
                  <a:lnTo>
                    <a:pt x="3610" y="20288"/>
                  </a:lnTo>
                  <a:lnTo>
                    <a:pt x="3664" y="21136"/>
                  </a:lnTo>
                  <a:lnTo>
                    <a:pt x="3664" y="21519"/>
                  </a:lnTo>
                  <a:lnTo>
                    <a:pt x="3664" y="21901"/>
                  </a:lnTo>
                  <a:lnTo>
                    <a:pt x="3610" y="22230"/>
                  </a:lnTo>
                  <a:lnTo>
                    <a:pt x="3528" y="22503"/>
                  </a:lnTo>
                  <a:lnTo>
                    <a:pt x="3418" y="22722"/>
                  </a:lnTo>
                  <a:lnTo>
                    <a:pt x="3336" y="22831"/>
                  </a:lnTo>
                  <a:lnTo>
                    <a:pt x="3254" y="22886"/>
                  </a:lnTo>
                  <a:lnTo>
                    <a:pt x="3254" y="22886"/>
                  </a:lnTo>
                  <a:lnTo>
                    <a:pt x="3063" y="23022"/>
                  </a:lnTo>
                  <a:lnTo>
                    <a:pt x="2844" y="23132"/>
                  </a:lnTo>
                  <a:lnTo>
                    <a:pt x="2625" y="23214"/>
                  </a:lnTo>
                  <a:lnTo>
                    <a:pt x="2407" y="23296"/>
                  </a:lnTo>
                  <a:lnTo>
                    <a:pt x="2188" y="23323"/>
                  </a:lnTo>
                  <a:lnTo>
                    <a:pt x="1969" y="23351"/>
                  </a:lnTo>
                  <a:lnTo>
                    <a:pt x="1723" y="23351"/>
                  </a:lnTo>
                  <a:lnTo>
                    <a:pt x="1504" y="23351"/>
                  </a:lnTo>
                  <a:lnTo>
                    <a:pt x="1094" y="23269"/>
                  </a:lnTo>
                  <a:lnTo>
                    <a:pt x="739" y="23159"/>
                  </a:lnTo>
                  <a:lnTo>
                    <a:pt x="411" y="22995"/>
                  </a:lnTo>
                  <a:lnTo>
                    <a:pt x="274" y="22886"/>
                  </a:lnTo>
                  <a:lnTo>
                    <a:pt x="192" y="22804"/>
                  </a:lnTo>
                  <a:lnTo>
                    <a:pt x="192" y="22804"/>
                  </a:lnTo>
                  <a:lnTo>
                    <a:pt x="137" y="22749"/>
                  </a:lnTo>
                  <a:lnTo>
                    <a:pt x="83" y="22640"/>
                  </a:lnTo>
                  <a:lnTo>
                    <a:pt x="28" y="22421"/>
                  </a:lnTo>
                  <a:lnTo>
                    <a:pt x="1" y="22120"/>
                  </a:lnTo>
                  <a:lnTo>
                    <a:pt x="1" y="21737"/>
                  </a:lnTo>
                  <a:lnTo>
                    <a:pt x="28" y="20780"/>
                  </a:lnTo>
                  <a:lnTo>
                    <a:pt x="110" y="19632"/>
                  </a:lnTo>
                  <a:lnTo>
                    <a:pt x="219" y="18292"/>
                  </a:lnTo>
                  <a:lnTo>
                    <a:pt x="301" y="16871"/>
                  </a:lnTo>
                  <a:lnTo>
                    <a:pt x="356" y="15367"/>
                  </a:lnTo>
                  <a:lnTo>
                    <a:pt x="356" y="14601"/>
                  </a:lnTo>
                  <a:lnTo>
                    <a:pt x="329" y="13836"/>
                  </a:lnTo>
                  <a:lnTo>
                    <a:pt x="329" y="13836"/>
                  </a:lnTo>
                  <a:lnTo>
                    <a:pt x="329" y="13289"/>
                  </a:lnTo>
                  <a:lnTo>
                    <a:pt x="356" y="12797"/>
                  </a:lnTo>
                  <a:lnTo>
                    <a:pt x="411" y="12304"/>
                  </a:lnTo>
                  <a:lnTo>
                    <a:pt x="465" y="11812"/>
                  </a:lnTo>
                  <a:lnTo>
                    <a:pt x="575" y="11375"/>
                  </a:lnTo>
                  <a:lnTo>
                    <a:pt x="684" y="10937"/>
                  </a:lnTo>
                  <a:lnTo>
                    <a:pt x="903" y="10090"/>
                  </a:lnTo>
                  <a:lnTo>
                    <a:pt x="1122" y="9297"/>
                  </a:lnTo>
                  <a:lnTo>
                    <a:pt x="1231" y="8887"/>
                  </a:lnTo>
                  <a:lnTo>
                    <a:pt x="1313" y="8477"/>
                  </a:lnTo>
                  <a:lnTo>
                    <a:pt x="1395" y="8067"/>
                  </a:lnTo>
                  <a:lnTo>
                    <a:pt x="1422" y="7629"/>
                  </a:lnTo>
                  <a:lnTo>
                    <a:pt x="1450" y="7192"/>
                  </a:lnTo>
                  <a:lnTo>
                    <a:pt x="1422" y="6754"/>
                  </a:lnTo>
                  <a:lnTo>
                    <a:pt x="1422" y="6754"/>
                  </a:lnTo>
                  <a:lnTo>
                    <a:pt x="1395" y="6098"/>
                  </a:lnTo>
                  <a:lnTo>
                    <a:pt x="1368" y="5578"/>
                  </a:lnTo>
                  <a:lnTo>
                    <a:pt x="1368" y="4785"/>
                  </a:lnTo>
                  <a:lnTo>
                    <a:pt x="1395" y="4321"/>
                  </a:lnTo>
                  <a:lnTo>
                    <a:pt x="1422" y="4184"/>
                  </a:lnTo>
                  <a:lnTo>
                    <a:pt x="1422" y="4184"/>
                  </a:lnTo>
                  <a:lnTo>
                    <a:pt x="2352" y="4457"/>
                  </a:lnTo>
                  <a:lnTo>
                    <a:pt x="3200" y="4676"/>
                  </a:lnTo>
                  <a:lnTo>
                    <a:pt x="4020" y="4868"/>
                  </a:lnTo>
                  <a:lnTo>
                    <a:pt x="4785" y="5004"/>
                  </a:lnTo>
                  <a:lnTo>
                    <a:pt x="5496" y="5114"/>
                  </a:lnTo>
                  <a:lnTo>
                    <a:pt x="6180" y="5196"/>
                  </a:lnTo>
                  <a:lnTo>
                    <a:pt x="6781" y="5278"/>
                  </a:lnTo>
                  <a:lnTo>
                    <a:pt x="7356" y="5305"/>
                  </a:lnTo>
                  <a:lnTo>
                    <a:pt x="7875" y="5305"/>
                  </a:lnTo>
                  <a:lnTo>
                    <a:pt x="8367" y="5305"/>
                  </a:lnTo>
                  <a:lnTo>
                    <a:pt x="9215" y="5250"/>
                  </a:lnTo>
                  <a:lnTo>
                    <a:pt x="9871" y="5168"/>
                  </a:lnTo>
                  <a:lnTo>
                    <a:pt x="10418" y="5086"/>
                  </a:lnTo>
                  <a:lnTo>
                    <a:pt x="10418" y="5086"/>
                  </a:lnTo>
                  <a:lnTo>
                    <a:pt x="10691" y="4977"/>
                  </a:lnTo>
                  <a:lnTo>
                    <a:pt x="11047" y="4813"/>
                  </a:lnTo>
                  <a:lnTo>
                    <a:pt x="11457" y="4539"/>
                  </a:lnTo>
                  <a:lnTo>
                    <a:pt x="11894" y="4239"/>
                  </a:lnTo>
                  <a:lnTo>
                    <a:pt x="12359" y="3883"/>
                  </a:lnTo>
                  <a:lnTo>
                    <a:pt x="12851" y="3500"/>
                  </a:lnTo>
                  <a:lnTo>
                    <a:pt x="13890" y="2653"/>
                  </a:lnTo>
                  <a:lnTo>
                    <a:pt x="14847" y="1778"/>
                  </a:lnTo>
                  <a:lnTo>
                    <a:pt x="15722" y="1012"/>
                  </a:lnTo>
                  <a:lnTo>
                    <a:pt x="16734" y="28"/>
                  </a:lnTo>
                  <a:lnTo>
                    <a:pt x="16734" y="28"/>
                  </a:lnTo>
                  <a:lnTo>
                    <a:pt x="16761" y="1"/>
                  </a:lnTo>
                  <a:lnTo>
                    <a:pt x="16816" y="1"/>
                  </a:lnTo>
                  <a:lnTo>
                    <a:pt x="16925" y="1"/>
                  </a:lnTo>
                  <a:lnTo>
                    <a:pt x="17062" y="55"/>
                  </a:lnTo>
                  <a:lnTo>
                    <a:pt x="17226" y="165"/>
                  </a:lnTo>
                  <a:lnTo>
                    <a:pt x="17363" y="329"/>
                  </a:lnTo>
                  <a:lnTo>
                    <a:pt x="17527" y="493"/>
                  </a:lnTo>
                  <a:lnTo>
                    <a:pt x="17827" y="930"/>
                  </a:lnTo>
                  <a:lnTo>
                    <a:pt x="18101" y="1422"/>
                  </a:lnTo>
                  <a:lnTo>
                    <a:pt x="18210" y="1641"/>
                  </a:lnTo>
                  <a:lnTo>
                    <a:pt x="18292" y="1860"/>
                  </a:lnTo>
                  <a:lnTo>
                    <a:pt x="18347" y="2079"/>
                  </a:lnTo>
                  <a:lnTo>
                    <a:pt x="18347" y="2243"/>
                  </a:lnTo>
                  <a:lnTo>
                    <a:pt x="18347" y="2379"/>
                  </a:lnTo>
                  <a:lnTo>
                    <a:pt x="18292" y="248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3" name="Google Shape;5653;p39"/>
            <p:cNvSpPr/>
            <p:nvPr/>
          </p:nvSpPr>
          <p:spPr>
            <a:xfrm>
              <a:off x="6080400" y="2120275"/>
              <a:ext cx="105275" cy="91625"/>
            </a:xfrm>
            <a:custGeom>
              <a:avLst/>
              <a:gdLst/>
              <a:ahLst/>
              <a:cxnLst/>
              <a:rect l="l" t="t" r="r" b="b"/>
              <a:pathLst>
                <a:path w="4211" h="3665" extrusionOk="0">
                  <a:moveTo>
                    <a:pt x="1477" y="1"/>
                  </a:moveTo>
                  <a:lnTo>
                    <a:pt x="1312" y="247"/>
                  </a:lnTo>
                  <a:lnTo>
                    <a:pt x="1094" y="520"/>
                  </a:lnTo>
                  <a:lnTo>
                    <a:pt x="629" y="1067"/>
                  </a:lnTo>
                  <a:lnTo>
                    <a:pt x="438" y="1313"/>
                  </a:lnTo>
                  <a:lnTo>
                    <a:pt x="301" y="1505"/>
                  </a:lnTo>
                  <a:lnTo>
                    <a:pt x="273" y="1614"/>
                  </a:lnTo>
                  <a:lnTo>
                    <a:pt x="273" y="1669"/>
                  </a:lnTo>
                  <a:lnTo>
                    <a:pt x="301" y="1751"/>
                  </a:lnTo>
                  <a:lnTo>
                    <a:pt x="356" y="1778"/>
                  </a:lnTo>
                  <a:lnTo>
                    <a:pt x="410" y="1833"/>
                  </a:lnTo>
                  <a:lnTo>
                    <a:pt x="465" y="1887"/>
                  </a:lnTo>
                  <a:lnTo>
                    <a:pt x="465" y="1969"/>
                  </a:lnTo>
                  <a:lnTo>
                    <a:pt x="438" y="2079"/>
                  </a:lnTo>
                  <a:lnTo>
                    <a:pt x="356" y="2298"/>
                  </a:lnTo>
                  <a:lnTo>
                    <a:pt x="219" y="2544"/>
                  </a:lnTo>
                  <a:lnTo>
                    <a:pt x="109" y="2817"/>
                  </a:lnTo>
                  <a:lnTo>
                    <a:pt x="27" y="3036"/>
                  </a:lnTo>
                  <a:lnTo>
                    <a:pt x="0" y="3145"/>
                  </a:lnTo>
                  <a:lnTo>
                    <a:pt x="27" y="3227"/>
                  </a:lnTo>
                  <a:lnTo>
                    <a:pt x="55" y="3309"/>
                  </a:lnTo>
                  <a:lnTo>
                    <a:pt x="137" y="3337"/>
                  </a:lnTo>
                  <a:lnTo>
                    <a:pt x="356" y="3446"/>
                  </a:lnTo>
                  <a:lnTo>
                    <a:pt x="574" y="3528"/>
                  </a:lnTo>
                  <a:lnTo>
                    <a:pt x="1039" y="3637"/>
                  </a:lnTo>
                  <a:lnTo>
                    <a:pt x="1531" y="3665"/>
                  </a:lnTo>
                  <a:lnTo>
                    <a:pt x="1969" y="3665"/>
                  </a:lnTo>
                  <a:lnTo>
                    <a:pt x="2406" y="3637"/>
                  </a:lnTo>
                  <a:lnTo>
                    <a:pt x="2789" y="3528"/>
                  </a:lnTo>
                  <a:lnTo>
                    <a:pt x="2926" y="3473"/>
                  </a:lnTo>
                  <a:lnTo>
                    <a:pt x="3062" y="3391"/>
                  </a:lnTo>
                  <a:lnTo>
                    <a:pt x="3199" y="3309"/>
                  </a:lnTo>
                  <a:lnTo>
                    <a:pt x="3281" y="3227"/>
                  </a:lnTo>
                  <a:lnTo>
                    <a:pt x="3418" y="3008"/>
                  </a:lnTo>
                  <a:lnTo>
                    <a:pt x="3582" y="2708"/>
                  </a:lnTo>
                  <a:lnTo>
                    <a:pt x="3883" y="2024"/>
                  </a:lnTo>
                  <a:lnTo>
                    <a:pt x="4129" y="1423"/>
                  </a:lnTo>
                  <a:lnTo>
                    <a:pt x="4211" y="1149"/>
                  </a:lnTo>
                  <a:lnTo>
                    <a:pt x="1477"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4" name="Google Shape;5654;p39"/>
            <p:cNvSpPr/>
            <p:nvPr/>
          </p:nvSpPr>
          <p:spPr>
            <a:xfrm>
              <a:off x="6102950" y="2086100"/>
              <a:ext cx="108025" cy="117600"/>
            </a:xfrm>
            <a:custGeom>
              <a:avLst/>
              <a:gdLst/>
              <a:ahLst/>
              <a:cxnLst/>
              <a:rect l="l" t="t" r="r" b="b"/>
              <a:pathLst>
                <a:path w="4321" h="4704" extrusionOk="0">
                  <a:moveTo>
                    <a:pt x="465" y="1"/>
                  </a:moveTo>
                  <a:lnTo>
                    <a:pt x="383" y="28"/>
                  </a:lnTo>
                  <a:lnTo>
                    <a:pt x="301" y="83"/>
                  </a:lnTo>
                  <a:lnTo>
                    <a:pt x="219" y="138"/>
                  </a:lnTo>
                  <a:lnTo>
                    <a:pt x="137" y="220"/>
                  </a:lnTo>
                  <a:lnTo>
                    <a:pt x="82" y="329"/>
                  </a:lnTo>
                  <a:lnTo>
                    <a:pt x="28" y="466"/>
                  </a:lnTo>
                  <a:lnTo>
                    <a:pt x="0" y="657"/>
                  </a:lnTo>
                  <a:lnTo>
                    <a:pt x="28" y="848"/>
                  </a:lnTo>
                  <a:lnTo>
                    <a:pt x="82" y="985"/>
                  </a:lnTo>
                  <a:lnTo>
                    <a:pt x="192" y="1122"/>
                  </a:lnTo>
                  <a:lnTo>
                    <a:pt x="328" y="1259"/>
                  </a:lnTo>
                  <a:lnTo>
                    <a:pt x="465" y="1368"/>
                  </a:lnTo>
                  <a:lnTo>
                    <a:pt x="821" y="1559"/>
                  </a:lnTo>
                  <a:lnTo>
                    <a:pt x="930" y="1669"/>
                  </a:lnTo>
                  <a:lnTo>
                    <a:pt x="985" y="1751"/>
                  </a:lnTo>
                  <a:lnTo>
                    <a:pt x="957" y="1860"/>
                  </a:lnTo>
                  <a:lnTo>
                    <a:pt x="930" y="1942"/>
                  </a:lnTo>
                  <a:lnTo>
                    <a:pt x="848" y="2079"/>
                  </a:lnTo>
                  <a:lnTo>
                    <a:pt x="821" y="2161"/>
                  </a:lnTo>
                  <a:lnTo>
                    <a:pt x="875" y="2243"/>
                  </a:lnTo>
                  <a:lnTo>
                    <a:pt x="1012" y="2380"/>
                  </a:lnTo>
                  <a:lnTo>
                    <a:pt x="1121" y="2434"/>
                  </a:lnTo>
                  <a:lnTo>
                    <a:pt x="1258" y="2462"/>
                  </a:lnTo>
                  <a:lnTo>
                    <a:pt x="1504" y="2516"/>
                  </a:lnTo>
                  <a:lnTo>
                    <a:pt x="1614" y="2544"/>
                  </a:lnTo>
                  <a:lnTo>
                    <a:pt x="1723" y="2598"/>
                  </a:lnTo>
                  <a:lnTo>
                    <a:pt x="1805" y="2680"/>
                  </a:lnTo>
                  <a:lnTo>
                    <a:pt x="1860" y="2735"/>
                  </a:lnTo>
                  <a:lnTo>
                    <a:pt x="1860" y="2817"/>
                  </a:lnTo>
                  <a:lnTo>
                    <a:pt x="1805" y="2926"/>
                  </a:lnTo>
                  <a:lnTo>
                    <a:pt x="1696" y="3036"/>
                  </a:lnTo>
                  <a:lnTo>
                    <a:pt x="1531" y="3172"/>
                  </a:lnTo>
                  <a:lnTo>
                    <a:pt x="1367" y="3309"/>
                  </a:lnTo>
                  <a:lnTo>
                    <a:pt x="1313" y="3419"/>
                  </a:lnTo>
                  <a:lnTo>
                    <a:pt x="1285" y="3473"/>
                  </a:lnTo>
                  <a:lnTo>
                    <a:pt x="1313" y="3501"/>
                  </a:lnTo>
                  <a:lnTo>
                    <a:pt x="1367" y="3583"/>
                  </a:lnTo>
                  <a:lnTo>
                    <a:pt x="1477" y="3610"/>
                  </a:lnTo>
                  <a:lnTo>
                    <a:pt x="1614" y="3637"/>
                  </a:lnTo>
                  <a:lnTo>
                    <a:pt x="1750" y="3637"/>
                  </a:lnTo>
                  <a:lnTo>
                    <a:pt x="1914" y="3610"/>
                  </a:lnTo>
                  <a:lnTo>
                    <a:pt x="2133" y="3501"/>
                  </a:lnTo>
                  <a:lnTo>
                    <a:pt x="2324" y="3391"/>
                  </a:lnTo>
                  <a:lnTo>
                    <a:pt x="2406" y="3391"/>
                  </a:lnTo>
                  <a:lnTo>
                    <a:pt x="2488" y="3419"/>
                  </a:lnTo>
                  <a:lnTo>
                    <a:pt x="2543" y="3473"/>
                  </a:lnTo>
                  <a:lnTo>
                    <a:pt x="2625" y="3583"/>
                  </a:lnTo>
                  <a:lnTo>
                    <a:pt x="2653" y="3637"/>
                  </a:lnTo>
                  <a:lnTo>
                    <a:pt x="2653" y="3692"/>
                  </a:lnTo>
                  <a:lnTo>
                    <a:pt x="2625" y="3829"/>
                  </a:lnTo>
                  <a:lnTo>
                    <a:pt x="2488" y="4102"/>
                  </a:lnTo>
                  <a:lnTo>
                    <a:pt x="2324" y="4403"/>
                  </a:lnTo>
                  <a:lnTo>
                    <a:pt x="2297" y="4540"/>
                  </a:lnTo>
                  <a:lnTo>
                    <a:pt x="2324" y="4649"/>
                  </a:lnTo>
                  <a:lnTo>
                    <a:pt x="2352" y="4704"/>
                  </a:lnTo>
                  <a:lnTo>
                    <a:pt x="2434" y="4704"/>
                  </a:lnTo>
                  <a:lnTo>
                    <a:pt x="2707" y="4676"/>
                  </a:lnTo>
                  <a:lnTo>
                    <a:pt x="3035" y="4567"/>
                  </a:lnTo>
                  <a:lnTo>
                    <a:pt x="3418" y="4403"/>
                  </a:lnTo>
                  <a:lnTo>
                    <a:pt x="3582" y="4293"/>
                  </a:lnTo>
                  <a:lnTo>
                    <a:pt x="3746" y="4157"/>
                  </a:lnTo>
                  <a:lnTo>
                    <a:pt x="3910" y="4020"/>
                  </a:lnTo>
                  <a:lnTo>
                    <a:pt x="4020" y="3883"/>
                  </a:lnTo>
                  <a:lnTo>
                    <a:pt x="4129" y="3747"/>
                  </a:lnTo>
                  <a:lnTo>
                    <a:pt x="4184" y="3583"/>
                  </a:lnTo>
                  <a:lnTo>
                    <a:pt x="4184" y="3419"/>
                  </a:lnTo>
                  <a:lnTo>
                    <a:pt x="4129" y="3254"/>
                  </a:lnTo>
                  <a:lnTo>
                    <a:pt x="4074" y="3090"/>
                  </a:lnTo>
                  <a:lnTo>
                    <a:pt x="4074" y="2954"/>
                  </a:lnTo>
                  <a:lnTo>
                    <a:pt x="4047" y="2817"/>
                  </a:lnTo>
                  <a:lnTo>
                    <a:pt x="4074" y="2708"/>
                  </a:lnTo>
                  <a:lnTo>
                    <a:pt x="4129" y="2462"/>
                  </a:lnTo>
                  <a:lnTo>
                    <a:pt x="4211" y="2243"/>
                  </a:lnTo>
                  <a:lnTo>
                    <a:pt x="4293" y="2024"/>
                  </a:lnTo>
                  <a:lnTo>
                    <a:pt x="4320" y="1778"/>
                  </a:lnTo>
                  <a:lnTo>
                    <a:pt x="4320" y="1641"/>
                  </a:lnTo>
                  <a:lnTo>
                    <a:pt x="4293" y="1532"/>
                  </a:lnTo>
                  <a:lnTo>
                    <a:pt x="4238" y="1395"/>
                  </a:lnTo>
                  <a:lnTo>
                    <a:pt x="4184" y="1231"/>
                  </a:lnTo>
                  <a:lnTo>
                    <a:pt x="4074" y="1094"/>
                  </a:lnTo>
                  <a:lnTo>
                    <a:pt x="3938" y="1012"/>
                  </a:lnTo>
                  <a:lnTo>
                    <a:pt x="3774" y="958"/>
                  </a:lnTo>
                  <a:lnTo>
                    <a:pt x="3637" y="930"/>
                  </a:lnTo>
                  <a:lnTo>
                    <a:pt x="3309" y="903"/>
                  </a:lnTo>
                  <a:lnTo>
                    <a:pt x="3199" y="903"/>
                  </a:lnTo>
                  <a:lnTo>
                    <a:pt x="3090" y="876"/>
                  </a:lnTo>
                  <a:lnTo>
                    <a:pt x="2981" y="794"/>
                  </a:lnTo>
                  <a:lnTo>
                    <a:pt x="2899" y="712"/>
                  </a:lnTo>
                  <a:lnTo>
                    <a:pt x="2789" y="548"/>
                  </a:lnTo>
                  <a:lnTo>
                    <a:pt x="2735" y="466"/>
                  </a:lnTo>
                  <a:lnTo>
                    <a:pt x="2680" y="384"/>
                  </a:lnTo>
                  <a:lnTo>
                    <a:pt x="2570" y="302"/>
                  </a:lnTo>
                  <a:lnTo>
                    <a:pt x="2434" y="220"/>
                  </a:lnTo>
                  <a:lnTo>
                    <a:pt x="2242" y="165"/>
                  </a:lnTo>
                  <a:lnTo>
                    <a:pt x="2078" y="165"/>
                  </a:lnTo>
                  <a:lnTo>
                    <a:pt x="1914" y="192"/>
                  </a:lnTo>
                  <a:lnTo>
                    <a:pt x="1778" y="247"/>
                  </a:lnTo>
                  <a:lnTo>
                    <a:pt x="1531" y="384"/>
                  </a:lnTo>
                  <a:lnTo>
                    <a:pt x="1422" y="384"/>
                  </a:lnTo>
                  <a:lnTo>
                    <a:pt x="1340" y="356"/>
                  </a:lnTo>
                  <a:lnTo>
                    <a:pt x="985" y="138"/>
                  </a:lnTo>
                  <a:lnTo>
                    <a:pt x="821" y="55"/>
                  </a:lnTo>
                  <a:lnTo>
                    <a:pt x="629" y="1"/>
                  </a:lnTo>
                  <a:close/>
                </a:path>
              </a:pathLst>
            </a:custGeom>
            <a:solidFill>
              <a:srgbClr val="6E36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5" name="Google Shape;5655;p39"/>
            <p:cNvSpPr/>
            <p:nvPr/>
          </p:nvSpPr>
          <p:spPr>
            <a:xfrm>
              <a:off x="5602600" y="2215300"/>
              <a:ext cx="518825" cy="529775"/>
            </a:xfrm>
            <a:custGeom>
              <a:avLst/>
              <a:gdLst/>
              <a:ahLst/>
              <a:cxnLst/>
              <a:rect l="l" t="t" r="r" b="b"/>
              <a:pathLst>
                <a:path w="20753" h="21191" extrusionOk="0">
                  <a:moveTo>
                    <a:pt x="1121" y="0"/>
                  </a:moveTo>
                  <a:lnTo>
                    <a:pt x="1039" y="28"/>
                  </a:lnTo>
                  <a:lnTo>
                    <a:pt x="984" y="55"/>
                  </a:lnTo>
                  <a:lnTo>
                    <a:pt x="820" y="274"/>
                  </a:lnTo>
                  <a:lnTo>
                    <a:pt x="656" y="575"/>
                  </a:lnTo>
                  <a:lnTo>
                    <a:pt x="465" y="930"/>
                  </a:lnTo>
                  <a:lnTo>
                    <a:pt x="274" y="1285"/>
                  </a:lnTo>
                  <a:lnTo>
                    <a:pt x="137" y="1668"/>
                  </a:lnTo>
                  <a:lnTo>
                    <a:pt x="27" y="2024"/>
                  </a:lnTo>
                  <a:lnTo>
                    <a:pt x="0" y="2188"/>
                  </a:lnTo>
                  <a:lnTo>
                    <a:pt x="0" y="2324"/>
                  </a:lnTo>
                  <a:lnTo>
                    <a:pt x="27" y="2461"/>
                  </a:lnTo>
                  <a:lnTo>
                    <a:pt x="55" y="2571"/>
                  </a:lnTo>
                  <a:lnTo>
                    <a:pt x="191" y="2707"/>
                  </a:lnTo>
                  <a:lnTo>
                    <a:pt x="465" y="2899"/>
                  </a:lnTo>
                  <a:lnTo>
                    <a:pt x="848" y="3145"/>
                  </a:lnTo>
                  <a:lnTo>
                    <a:pt x="1340" y="3445"/>
                  </a:lnTo>
                  <a:lnTo>
                    <a:pt x="2570" y="4129"/>
                  </a:lnTo>
                  <a:lnTo>
                    <a:pt x="3992" y="4895"/>
                  </a:lnTo>
                  <a:lnTo>
                    <a:pt x="5468" y="5605"/>
                  </a:lnTo>
                  <a:lnTo>
                    <a:pt x="6836" y="6234"/>
                  </a:lnTo>
                  <a:lnTo>
                    <a:pt x="7437" y="6480"/>
                  </a:lnTo>
                  <a:lnTo>
                    <a:pt x="7957" y="6699"/>
                  </a:lnTo>
                  <a:lnTo>
                    <a:pt x="8394" y="6809"/>
                  </a:lnTo>
                  <a:lnTo>
                    <a:pt x="8722" y="6863"/>
                  </a:lnTo>
                  <a:lnTo>
                    <a:pt x="9023" y="6891"/>
                  </a:lnTo>
                  <a:lnTo>
                    <a:pt x="9378" y="6863"/>
                  </a:lnTo>
                  <a:lnTo>
                    <a:pt x="10144" y="6754"/>
                  </a:lnTo>
                  <a:lnTo>
                    <a:pt x="10992" y="6617"/>
                  </a:lnTo>
                  <a:lnTo>
                    <a:pt x="11866" y="6453"/>
                  </a:lnTo>
                  <a:lnTo>
                    <a:pt x="12687" y="6316"/>
                  </a:lnTo>
                  <a:lnTo>
                    <a:pt x="13452" y="6180"/>
                  </a:lnTo>
                  <a:lnTo>
                    <a:pt x="13808" y="6152"/>
                  </a:lnTo>
                  <a:lnTo>
                    <a:pt x="14109" y="6152"/>
                  </a:lnTo>
                  <a:lnTo>
                    <a:pt x="14382" y="6180"/>
                  </a:lnTo>
                  <a:lnTo>
                    <a:pt x="14628" y="6207"/>
                  </a:lnTo>
                  <a:lnTo>
                    <a:pt x="14737" y="6262"/>
                  </a:lnTo>
                  <a:lnTo>
                    <a:pt x="14819" y="6316"/>
                  </a:lnTo>
                  <a:lnTo>
                    <a:pt x="14901" y="6398"/>
                  </a:lnTo>
                  <a:lnTo>
                    <a:pt x="14956" y="6480"/>
                  </a:lnTo>
                  <a:lnTo>
                    <a:pt x="15065" y="6836"/>
                  </a:lnTo>
                  <a:lnTo>
                    <a:pt x="15147" y="7191"/>
                  </a:lnTo>
                  <a:lnTo>
                    <a:pt x="15230" y="7574"/>
                  </a:lnTo>
                  <a:lnTo>
                    <a:pt x="15284" y="7984"/>
                  </a:lnTo>
                  <a:lnTo>
                    <a:pt x="15312" y="8422"/>
                  </a:lnTo>
                  <a:lnTo>
                    <a:pt x="15339" y="8886"/>
                  </a:lnTo>
                  <a:lnTo>
                    <a:pt x="15339" y="9379"/>
                  </a:lnTo>
                  <a:lnTo>
                    <a:pt x="15312" y="9871"/>
                  </a:lnTo>
                  <a:lnTo>
                    <a:pt x="15230" y="10691"/>
                  </a:lnTo>
                  <a:lnTo>
                    <a:pt x="15065" y="11703"/>
                  </a:lnTo>
                  <a:lnTo>
                    <a:pt x="14819" y="12878"/>
                  </a:lnTo>
                  <a:lnTo>
                    <a:pt x="14683" y="13480"/>
                  </a:lnTo>
                  <a:lnTo>
                    <a:pt x="14491" y="14109"/>
                  </a:lnTo>
                  <a:lnTo>
                    <a:pt x="14300" y="14765"/>
                  </a:lnTo>
                  <a:lnTo>
                    <a:pt x="14081" y="15394"/>
                  </a:lnTo>
                  <a:lnTo>
                    <a:pt x="13835" y="16023"/>
                  </a:lnTo>
                  <a:lnTo>
                    <a:pt x="13589" y="16652"/>
                  </a:lnTo>
                  <a:lnTo>
                    <a:pt x="13288" y="17280"/>
                  </a:lnTo>
                  <a:lnTo>
                    <a:pt x="12987" y="17855"/>
                  </a:lnTo>
                  <a:lnTo>
                    <a:pt x="12632" y="18429"/>
                  </a:lnTo>
                  <a:lnTo>
                    <a:pt x="12249" y="18948"/>
                  </a:lnTo>
                  <a:lnTo>
                    <a:pt x="12003" y="19331"/>
                  </a:lnTo>
                  <a:lnTo>
                    <a:pt x="11812" y="19686"/>
                  </a:lnTo>
                  <a:lnTo>
                    <a:pt x="11702" y="19987"/>
                  </a:lnTo>
                  <a:lnTo>
                    <a:pt x="11702" y="20124"/>
                  </a:lnTo>
                  <a:lnTo>
                    <a:pt x="11702" y="20233"/>
                  </a:lnTo>
                  <a:lnTo>
                    <a:pt x="11702" y="20370"/>
                  </a:lnTo>
                  <a:lnTo>
                    <a:pt x="11730" y="20479"/>
                  </a:lnTo>
                  <a:lnTo>
                    <a:pt x="11784" y="20561"/>
                  </a:lnTo>
                  <a:lnTo>
                    <a:pt x="11839" y="20643"/>
                  </a:lnTo>
                  <a:lnTo>
                    <a:pt x="12003" y="20807"/>
                  </a:lnTo>
                  <a:lnTo>
                    <a:pt x="12195" y="20944"/>
                  </a:lnTo>
                  <a:lnTo>
                    <a:pt x="12413" y="21026"/>
                  </a:lnTo>
                  <a:lnTo>
                    <a:pt x="12687" y="21108"/>
                  </a:lnTo>
                  <a:lnTo>
                    <a:pt x="12987" y="21163"/>
                  </a:lnTo>
                  <a:lnTo>
                    <a:pt x="13288" y="21190"/>
                  </a:lnTo>
                  <a:lnTo>
                    <a:pt x="13890" y="21190"/>
                  </a:lnTo>
                  <a:lnTo>
                    <a:pt x="14464" y="21136"/>
                  </a:lnTo>
                  <a:lnTo>
                    <a:pt x="15585" y="21026"/>
                  </a:lnTo>
                  <a:lnTo>
                    <a:pt x="16132" y="20944"/>
                  </a:lnTo>
                  <a:lnTo>
                    <a:pt x="16651" y="20862"/>
                  </a:lnTo>
                  <a:lnTo>
                    <a:pt x="16870" y="20807"/>
                  </a:lnTo>
                  <a:lnTo>
                    <a:pt x="17089" y="20725"/>
                  </a:lnTo>
                  <a:lnTo>
                    <a:pt x="17308" y="20643"/>
                  </a:lnTo>
                  <a:lnTo>
                    <a:pt x="17499" y="20534"/>
                  </a:lnTo>
                  <a:lnTo>
                    <a:pt x="17663" y="20397"/>
                  </a:lnTo>
                  <a:lnTo>
                    <a:pt x="17800" y="20233"/>
                  </a:lnTo>
                  <a:lnTo>
                    <a:pt x="17909" y="20069"/>
                  </a:lnTo>
                  <a:lnTo>
                    <a:pt x="17964" y="19878"/>
                  </a:lnTo>
                  <a:lnTo>
                    <a:pt x="18100" y="19331"/>
                  </a:lnTo>
                  <a:lnTo>
                    <a:pt x="18210" y="18620"/>
                  </a:lnTo>
                  <a:lnTo>
                    <a:pt x="18319" y="17745"/>
                  </a:lnTo>
                  <a:lnTo>
                    <a:pt x="18483" y="16761"/>
                  </a:lnTo>
                  <a:lnTo>
                    <a:pt x="18702" y="15722"/>
                  </a:lnTo>
                  <a:lnTo>
                    <a:pt x="18811" y="15175"/>
                  </a:lnTo>
                  <a:lnTo>
                    <a:pt x="18948" y="14656"/>
                  </a:lnTo>
                  <a:lnTo>
                    <a:pt x="19112" y="14109"/>
                  </a:lnTo>
                  <a:lnTo>
                    <a:pt x="19303" y="13562"/>
                  </a:lnTo>
                  <a:lnTo>
                    <a:pt x="19522" y="13042"/>
                  </a:lnTo>
                  <a:lnTo>
                    <a:pt x="19768" y="12523"/>
                  </a:lnTo>
                  <a:lnTo>
                    <a:pt x="19905" y="12195"/>
                  </a:lnTo>
                  <a:lnTo>
                    <a:pt x="20042" y="11839"/>
                  </a:lnTo>
                  <a:lnTo>
                    <a:pt x="20178" y="11457"/>
                  </a:lnTo>
                  <a:lnTo>
                    <a:pt x="20288" y="11046"/>
                  </a:lnTo>
                  <a:lnTo>
                    <a:pt x="20452" y="10199"/>
                  </a:lnTo>
                  <a:lnTo>
                    <a:pt x="20589" y="9269"/>
                  </a:lnTo>
                  <a:lnTo>
                    <a:pt x="20671" y="8340"/>
                  </a:lnTo>
                  <a:lnTo>
                    <a:pt x="20725" y="7383"/>
                  </a:lnTo>
                  <a:lnTo>
                    <a:pt x="20753" y="6398"/>
                  </a:lnTo>
                  <a:lnTo>
                    <a:pt x="20753" y="5469"/>
                  </a:lnTo>
                  <a:lnTo>
                    <a:pt x="20753" y="4566"/>
                  </a:lnTo>
                  <a:lnTo>
                    <a:pt x="20698" y="3719"/>
                  </a:lnTo>
                  <a:lnTo>
                    <a:pt x="20616" y="2297"/>
                  </a:lnTo>
                  <a:lnTo>
                    <a:pt x="20534" y="1340"/>
                  </a:lnTo>
                  <a:lnTo>
                    <a:pt x="20479" y="985"/>
                  </a:lnTo>
                  <a:lnTo>
                    <a:pt x="19905" y="1067"/>
                  </a:lnTo>
                  <a:lnTo>
                    <a:pt x="19221" y="1203"/>
                  </a:lnTo>
                  <a:lnTo>
                    <a:pt x="17690" y="1559"/>
                  </a:lnTo>
                  <a:lnTo>
                    <a:pt x="15995" y="1996"/>
                  </a:lnTo>
                  <a:lnTo>
                    <a:pt x="14245" y="2461"/>
                  </a:lnTo>
                  <a:lnTo>
                    <a:pt x="12577" y="2926"/>
                  </a:lnTo>
                  <a:lnTo>
                    <a:pt x="11046" y="3281"/>
                  </a:lnTo>
                  <a:lnTo>
                    <a:pt x="10390" y="3418"/>
                  </a:lnTo>
                  <a:lnTo>
                    <a:pt x="9843" y="3527"/>
                  </a:lnTo>
                  <a:lnTo>
                    <a:pt x="9351" y="3582"/>
                  </a:lnTo>
                  <a:lnTo>
                    <a:pt x="8996" y="3582"/>
                  </a:lnTo>
                  <a:lnTo>
                    <a:pt x="8640" y="3527"/>
                  </a:lnTo>
                  <a:lnTo>
                    <a:pt x="8203" y="3391"/>
                  </a:lnTo>
                  <a:lnTo>
                    <a:pt x="7683" y="3172"/>
                  </a:lnTo>
                  <a:lnTo>
                    <a:pt x="7109" y="2926"/>
                  </a:lnTo>
                  <a:lnTo>
                    <a:pt x="5851" y="2297"/>
                  </a:lnTo>
                  <a:lnTo>
                    <a:pt x="4512" y="1586"/>
                  </a:lnTo>
                  <a:lnTo>
                    <a:pt x="3254" y="930"/>
                  </a:lnTo>
                  <a:lnTo>
                    <a:pt x="2160" y="383"/>
                  </a:lnTo>
                  <a:lnTo>
                    <a:pt x="1723" y="192"/>
                  </a:lnTo>
                  <a:lnTo>
                    <a:pt x="1367" y="55"/>
                  </a:lnTo>
                  <a:lnTo>
                    <a:pt x="1121" y="0"/>
                  </a:lnTo>
                  <a:close/>
                </a:path>
              </a:pathLst>
            </a:custGeom>
            <a:solidFill>
              <a:srgbClr val="D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6" name="Google Shape;5656;p39"/>
            <p:cNvSpPr/>
            <p:nvPr/>
          </p:nvSpPr>
          <p:spPr>
            <a:xfrm>
              <a:off x="6264275" y="2410100"/>
              <a:ext cx="2750" cy="2075"/>
            </a:xfrm>
            <a:custGeom>
              <a:avLst/>
              <a:gdLst/>
              <a:ahLst/>
              <a:cxnLst/>
              <a:rect l="l" t="t" r="r" b="b"/>
              <a:pathLst>
                <a:path w="110" h="83" extrusionOk="0">
                  <a:moveTo>
                    <a:pt x="109" y="1"/>
                  </a:moveTo>
                  <a:lnTo>
                    <a:pt x="109" y="1"/>
                  </a:lnTo>
                  <a:lnTo>
                    <a:pt x="0" y="83"/>
                  </a:lnTo>
                  <a:lnTo>
                    <a:pt x="0" y="83"/>
                  </a:lnTo>
                  <a:lnTo>
                    <a:pt x="109" y="1"/>
                  </a:lnTo>
                  <a:close/>
                </a:path>
              </a:pathLst>
            </a:custGeom>
            <a:solidFill>
              <a:srgbClr val="D7D7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7" name="Google Shape;5657;p39"/>
            <p:cNvSpPr/>
            <p:nvPr/>
          </p:nvSpPr>
          <p:spPr>
            <a:xfrm>
              <a:off x="6264275" y="2410100"/>
              <a:ext cx="2750" cy="2075"/>
            </a:xfrm>
            <a:custGeom>
              <a:avLst/>
              <a:gdLst/>
              <a:ahLst/>
              <a:cxnLst/>
              <a:rect l="l" t="t" r="r" b="b"/>
              <a:pathLst>
                <a:path w="110" h="83" fill="none" extrusionOk="0">
                  <a:moveTo>
                    <a:pt x="109" y="1"/>
                  </a:moveTo>
                  <a:lnTo>
                    <a:pt x="109" y="1"/>
                  </a:lnTo>
                  <a:lnTo>
                    <a:pt x="0" y="83"/>
                  </a:lnTo>
                  <a:lnTo>
                    <a:pt x="0" y="83"/>
                  </a:lnTo>
                  <a:lnTo>
                    <a:pt x="10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8" name="Google Shape;5658;p39"/>
            <p:cNvSpPr/>
            <p:nvPr/>
          </p:nvSpPr>
          <p:spPr>
            <a:xfrm>
              <a:off x="6148050" y="2262450"/>
              <a:ext cx="9600" cy="9600"/>
            </a:xfrm>
            <a:custGeom>
              <a:avLst/>
              <a:gdLst/>
              <a:ahLst/>
              <a:cxnLst/>
              <a:rect l="l" t="t" r="r" b="b"/>
              <a:pathLst>
                <a:path w="384" h="384" extrusionOk="0">
                  <a:moveTo>
                    <a:pt x="165" y="1"/>
                  </a:moveTo>
                  <a:lnTo>
                    <a:pt x="110" y="28"/>
                  </a:lnTo>
                  <a:lnTo>
                    <a:pt x="56" y="83"/>
                  </a:lnTo>
                  <a:lnTo>
                    <a:pt x="1" y="165"/>
                  </a:lnTo>
                  <a:lnTo>
                    <a:pt x="1" y="247"/>
                  </a:lnTo>
                  <a:lnTo>
                    <a:pt x="138" y="329"/>
                  </a:lnTo>
                  <a:lnTo>
                    <a:pt x="302" y="384"/>
                  </a:lnTo>
                  <a:lnTo>
                    <a:pt x="384" y="384"/>
                  </a:lnTo>
                  <a:lnTo>
                    <a:pt x="384" y="274"/>
                  </a:lnTo>
                  <a:lnTo>
                    <a:pt x="356" y="192"/>
                  </a:lnTo>
                  <a:lnTo>
                    <a:pt x="329" y="110"/>
                  </a:lnTo>
                  <a:lnTo>
                    <a:pt x="274" y="28"/>
                  </a:lnTo>
                  <a:lnTo>
                    <a:pt x="220" y="1"/>
                  </a:lnTo>
                  <a:close/>
                </a:path>
              </a:pathLst>
            </a:custGeom>
            <a:solidFill>
              <a:srgbClr val="C994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9" name="Google Shape;5659;p39"/>
            <p:cNvSpPr/>
            <p:nvPr/>
          </p:nvSpPr>
          <p:spPr>
            <a:xfrm>
              <a:off x="6148050" y="2262450"/>
              <a:ext cx="9600" cy="9600"/>
            </a:xfrm>
            <a:custGeom>
              <a:avLst/>
              <a:gdLst/>
              <a:ahLst/>
              <a:cxnLst/>
              <a:rect l="l" t="t" r="r" b="b"/>
              <a:pathLst>
                <a:path w="384" h="384" fill="none" extrusionOk="0">
                  <a:moveTo>
                    <a:pt x="165" y="1"/>
                  </a:moveTo>
                  <a:lnTo>
                    <a:pt x="165" y="1"/>
                  </a:lnTo>
                  <a:lnTo>
                    <a:pt x="110" y="28"/>
                  </a:lnTo>
                  <a:lnTo>
                    <a:pt x="56" y="83"/>
                  </a:lnTo>
                  <a:lnTo>
                    <a:pt x="1" y="165"/>
                  </a:lnTo>
                  <a:lnTo>
                    <a:pt x="1" y="247"/>
                  </a:lnTo>
                  <a:lnTo>
                    <a:pt x="1" y="247"/>
                  </a:lnTo>
                  <a:lnTo>
                    <a:pt x="138" y="329"/>
                  </a:lnTo>
                  <a:lnTo>
                    <a:pt x="302" y="384"/>
                  </a:lnTo>
                  <a:lnTo>
                    <a:pt x="302" y="384"/>
                  </a:lnTo>
                  <a:lnTo>
                    <a:pt x="384" y="384"/>
                  </a:lnTo>
                  <a:lnTo>
                    <a:pt x="384" y="384"/>
                  </a:lnTo>
                  <a:lnTo>
                    <a:pt x="384" y="274"/>
                  </a:lnTo>
                  <a:lnTo>
                    <a:pt x="356" y="192"/>
                  </a:lnTo>
                  <a:lnTo>
                    <a:pt x="329" y="110"/>
                  </a:lnTo>
                  <a:lnTo>
                    <a:pt x="274" y="28"/>
                  </a:lnTo>
                  <a:lnTo>
                    <a:pt x="274" y="28"/>
                  </a:lnTo>
                  <a:lnTo>
                    <a:pt x="220" y="1"/>
                  </a:lnTo>
                  <a:lnTo>
                    <a:pt x="16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0" name="Google Shape;5660;p39"/>
            <p:cNvSpPr/>
            <p:nvPr/>
          </p:nvSpPr>
          <p:spPr>
            <a:xfrm>
              <a:off x="6148050" y="2268625"/>
              <a:ext cx="33525" cy="100500"/>
            </a:xfrm>
            <a:custGeom>
              <a:avLst/>
              <a:gdLst/>
              <a:ahLst/>
              <a:cxnLst/>
              <a:rect l="l" t="t" r="r" b="b"/>
              <a:pathLst>
                <a:path w="1341" h="4020" extrusionOk="0">
                  <a:moveTo>
                    <a:pt x="1" y="0"/>
                  </a:moveTo>
                  <a:lnTo>
                    <a:pt x="1" y="164"/>
                  </a:lnTo>
                  <a:lnTo>
                    <a:pt x="28" y="219"/>
                  </a:lnTo>
                  <a:lnTo>
                    <a:pt x="56" y="219"/>
                  </a:lnTo>
                  <a:lnTo>
                    <a:pt x="56" y="246"/>
                  </a:lnTo>
                  <a:lnTo>
                    <a:pt x="83" y="328"/>
                  </a:lnTo>
                  <a:lnTo>
                    <a:pt x="56" y="1203"/>
                  </a:lnTo>
                  <a:lnTo>
                    <a:pt x="83" y="1832"/>
                  </a:lnTo>
                  <a:lnTo>
                    <a:pt x="138" y="2160"/>
                  </a:lnTo>
                  <a:lnTo>
                    <a:pt x="192" y="2461"/>
                  </a:lnTo>
                  <a:lnTo>
                    <a:pt x="302" y="2816"/>
                  </a:lnTo>
                  <a:lnTo>
                    <a:pt x="438" y="3117"/>
                  </a:lnTo>
                  <a:lnTo>
                    <a:pt x="548" y="3336"/>
                  </a:lnTo>
                  <a:lnTo>
                    <a:pt x="684" y="3527"/>
                  </a:lnTo>
                  <a:lnTo>
                    <a:pt x="849" y="3719"/>
                  </a:lnTo>
                  <a:lnTo>
                    <a:pt x="1013" y="3883"/>
                  </a:lnTo>
                  <a:lnTo>
                    <a:pt x="1067" y="3910"/>
                  </a:lnTo>
                  <a:lnTo>
                    <a:pt x="1095" y="3937"/>
                  </a:lnTo>
                  <a:lnTo>
                    <a:pt x="1204" y="4019"/>
                  </a:lnTo>
                  <a:lnTo>
                    <a:pt x="1313" y="3390"/>
                  </a:lnTo>
                  <a:lnTo>
                    <a:pt x="1341" y="3035"/>
                  </a:lnTo>
                  <a:lnTo>
                    <a:pt x="1341" y="2707"/>
                  </a:lnTo>
                  <a:lnTo>
                    <a:pt x="1313" y="2680"/>
                  </a:lnTo>
                  <a:lnTo>
                    <a:pt x="1231" y="2543"/>
                  </a:lnTo>
                  <a:lnTo>
                    <a:pt x="1040" y="2269"/>
                  </a:lnTo>
                  <a:lnTo>
                    <a:pt x="876" y="1969"/>
                  </a:lnTo>
                  <a:lnTo>
                    <a:pt x="739" y="1641"/>
                  </a:lnTo>
                  <a:lnTo>
                    <a:pt x="630" y="1340"/>
                  </a:lnTo>
                  <a:lnTo>
                    <a:pt x="520" y="1039"/>
                  </a:lnTo>
                  <a:lnTo>
                    <a:pt x="384" y="465"/>
                  </a:lnTo>
                  <a:lnTo>
                    <a:pt x="356" y="301"/>
                  </a:lnTo>
                  <a:lnTo>
                    <a:pt x="384" y="137"/>
                  </a:lnTo>
                  <a:lnTo>
                    <a:pt x="302" y="137"/>
                  </a:lnTo>
                  <a:lnTo>
                    <a:pt x="138" y="82"/>
                  </a:lnTo>
                  <a:lnTo>
                    <a:pt x="1" y="0"/>
                  </a:lnTo>
                  <a:close/>
                </a:path>
              </a:pathLst>
            </a:custGeom>
            <a:solidFill>
              <a:srgbClr val="D7D7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1" name="Google Shape;5661;p39"/>
            <p:cNvSpPr/>
            <p:nvPr/>
          </p:nvSpPr>
          <p:spPr>
            <a:xfrm>
              <a:off x="6148050" y="2268625"/>
              <a:ext cx="33525" cy="100500"/>
            </a:xfrm>
            <a:custGeom>
              <a:avLst/>
              <a:gdLst/>
              <a:ahLst/>
              <a:cxnLst/>
              <a:rect l="l" t="t" r="r" b="b"/>
              <a:pathLst>
                <a:path w="1341" h="4020" fill="none" extrusionOk="0">
                  <a:moveTo>
                    <a:pt x="1" y="0"/>
                  </a:moveTo>
                  <a:lnTo>
                    <a:pt x="1" y="0"/>
                  </a:lnTo>
                  <a:lnTo>
                    <a:pt x="1" y="164"/>
                  </a:lnTo>
                  <a:lnTo>
                    <a:pt x="28" y="219"/>
                  </a:lnTo>
                  <a:lnTo>
                    <a:pt x="56" y="219"/>
                  </a:lnTo>
                  <a:lnTo>
                    <a:pt x="56" y="219"/>
                  </a:lnTo>
                  <a:lnTo>
                    <a:pt x="56" y="246"/>
                  </a:lnTo>
                  <a:lnTo>
                    <a:pt x="83" y="328"/>
                  </a:lnTo>
                  <a:lnTo>
                    <a:pt x="83" y="328"/>
                  </a:lnTo>
                  <a:lnTo>
                    <a:pt x="56" y="1203"/>
                  </a:lnTo>
                  <a:lnTo>
                    <a:pt x="83" y="1832"/>
                  </a:lnTo>
                  <a:lnTo>
                    <a:pt x="138" y="2160"/>
                  </a:lnTo>
                  <a:lnTo>
                    <a:pt x="192" y="2461"/>
                  </a:lnTo>
                  <a:lnTo>
                    <a:pt x="192" y="2461"/>
                  </a:lnTo>
                  <a:lnTo>
                    <a:pt x="302" y="2816"/>
                  </a:lnTo>
                  <a:lnTo>
                    <a:pt x="438" y="3117"/>
                  </a:lnTo>
                  <a:lnTo>
                    <a:pt x="438" y="3117"/>
                  </a:lnTo>
                  <a:lnTo>
                    <a:pt x="548" y="3336"/>
                  </a:lnTo>
                  <a:lnTo>
                    <a:pt x="684" y="3527"/>
                  </a:lnTo>
                  <a:lnTo>
                    <a:pt x="849" y="3719"/>
                  </a:lnTo>
                  <a:lnTo>
                    <a:pt x="1013" y="3883"/>
                  </a:lnTo>
                  <a:lnTo>
                    <a:pt x="1013" y="3883"/>
                  </a:lnTo>
                  <a:lnTo>
                    <a:pt x="1013" y="3883"/>
                  </a:lnTo>
                  <a:lnTo>
                    <a:pt x="1067" y="3910"/>
                  </a:lnTo>
                  <a:lnTo>
                    <a:pt x="1095" y="3937"/>
                  </a:lnTo>
                  <a:lnTo>
                    <a:pt x="1095" y="3937"/>
                  </a:lnTo>
                  <a:lnTo>
                    <a:pt x="1204" y="4019"/>
                  </a:lnTo>
                  <a:lnTo>
                    <a:pt x="1204" y="4019"/>
                  </a:lnTo>
                  <a:lnTo>
                    <a:pt x="1313" y="3390"/>
                  </a:lnTo>
                  <a:lnTo>
                    <a:pt x="1341" y="3035"/>
                  </a:lnTo>
                  <a:lnTo>
                    <a:pt x="1341" y="2707"/>
                  </a:lnTo>
                  <a:lnTo>
                    <a:pt x="1341" y="2707"/>
                  </a:lnTo>
                  <a:lnTo>
                    <a:pt x="1313" y="2680"/>
                  </a:lnTo>
                  <a:lnTo>
                    <a:pt x="1313" y="2680"/>
                  </a:lnTo>
                  <a:lnTo>
                    <a:pt x="1231" y="2543"/>
                  </a:lnTo>
                  <a:lnTo>
                    <a:pt x="1231" y="2543"/>
                  </a:lnTo>
                  <a:lnTo>
                    <a:pt x="1040" y="2269"/>
                  </a:lnTo>
                  <a:lnTo>
                    <a:pt x="1040" y="2269"/>
                  </a:lnTo>
                  <a:lnTo>
                    <a:pt x="876" y="1969"/>
                  </a:lnTo>
                  <a:lnTo>
                    <a:pt x="739" y="1641"/>
                  </a:lnTo>
                  <a:lnTo>
                    <a:pt x="739" y="1641"/>
                  </a:lnTo>
                  <a:lnTo>
                    <a:pt x="630" y="1340"/>
                  </a:lnTo>
                  <a:lnTo>
                    <a:pt x="520" y="1039"/>
                  </a:lnTo>
                  <a:lnTo>
                    <a:pt x="384" y="465"/>
                  </a:lnTo>
                  <a:lnTo>
                    <a:pt x="384" y="465"/>
                  </a:lnTo>
                  <a:lnTo>
                    <a:pt x="356" y="301"/>
                  </a:lnTo>
                  <a:lnTo>
                    <a:pt x="384" y="137"/>
                  </a:lnTo>
                  <a:lnTo>
                    <a:pt x="384" y="137"/>
                  </a:lnTo>
                  <a:lnTo>
                    <a:pt x="302" y="137"/>
                  </a:lnTo>
                  <a:lnTo>
                    <a:pt x="302" y="137"/>
                  </a:lnTo>
                  <a:lnTo>
                    <a:pt x="138" y="82"/>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2" name="Google Shape;5662;p39"/>
            <p:cNvSpPr/>
            <p:nvPr/>
          </p:nvSpPr>
          <p:spPr>
            <a:xfrm>
              <a:off x="6178125" y="2336275"/>
              <a:ext cx="109400" cy="78650"/>
            </a:xfrm>
            <a:custGeom>
              <a:avLst/>
              <a:gdLst/>
              <a:ahLst/>
              <a:cxnLst/>
              <a:rect l="l" t="t" r="r" b="b"/>
              <a:pathLst>
                <a:path w="4376" h="3146" extrusionOk="0">
                  <a:moveTo>
                    <a:pt x="4376" y="2079"/>
                  </a:moveTo>
                  <a:lnTo>
                    <a:pt x="4348" y="2106"/>
                  </a:lnTo>
                  <a:lnTo>
                    <a:pt x="4376" y="2106"/>
                  </a:lnTo>
                  <a:lnTo>
                    <a:pt x="4376" y="2079"/>
                  </a:lnTo>
                  <a:close/>
                  <a:moveTo>
                    <a:pt x="138" y="1"/>
                  </a:moveTo>
                  <a:lnTo>
                    <a:pt x="138" y="329"/>
                  </a:lnTo>
                  <a:lnTo>
                    <a:pt x="110" y="684"/>
                  </a:lnTo>
                  <a:lnTo>
                    <a:pt x="1" y="1313"/>
                  </a:lnTo>
                  <a:lnTo>
                    <a:pt x="849" y="1805"/>
                  </a:lnTo>
                  <a:lnTo>
                    <a:pt x="1942" y="2407"/>
                  </a:lnTo>
                  <a:lnTo>
                    <a:pt x="3364" y="3145"/>
                  </a:lnTo>
                  <a:lnTo>
                    <a:pt x="3446" y="3036"/>
                  </a:lnTo>
                  <a:lnTo>
                    <a:pt x="3555" y="2954"/>
                  </a:lnTo>
                  <a:lnTo>
                    <a:pt x="4020" y="2489"/>
                  </a:lnTo>
                  <a:lnTo>
                    <a:pt x="4239" y="2270"/>
                  </a:lnTo>
                  <a:lnTo>
                    <a:pt x="4348" y="2106"/>
                  </a:lnTo>
                  <a:lnTo>
                    <a:pt x="4266" y="2106"/>
                  </a:lnTo>
                  <a:lnTo>
                    <a:pt x="3719" y="2079"/>
                  </a:lnTo>
                  <a:lnTo>
                    <a:pt x="3227" y="2079"/>
                  </a:lnTo>
                  <a:lnTo>
                    <a:pt x="3282" y="2052"/>
                  </a:lnTo>
                  <a:lnTo>
                    <a:pt x="3391" y="1997"/>
                  </a:lnTo>
                  <a:lnTo>
                    <a:pt x="3501" y="1997"/>
                  </a:lnTo>
                  <a:lnTo>
                    <a:pt x="3501" y="1915"/>
                  </a:lnTo>
                  <a:lnTo>
                    <a:pt x="3446" y="1833"/>
                  </a:lnTo>
                  <a:lnTo>
                    <a:pt x="3337" y="1669"/>
                  </a:lnTo>
                  <a:lnTo>
                    <a:pt x="3227" y="1532"/>
                  </a:lnTo>
                  <a:lnTo>
                    <a:pt x="3173" y="1450"/>
                  </a:lnTo>
                  <a:lnTo>
                    <a:pt x="3173" y="1368"/>
                  </a:lnTo>
                  <a:lnTo>
                    <a:pt x="3145" y="1368"/>
                  </a:lnTo>
                  <a:lnTo>
                    <a:pt x="3118" y="1395"/>
                  </a:lnTo>
                  <a:lnTo>
                    <a:pt x="3091" y="1423"/>
                  </a:lnTo>
                  <a:lnTo>
                    <a:pt x="3009" y="1559"/>
                  </a:lnTo>
                  <a:lnTo>
                    <a:pt x="2927" y="1723"/>
                  </a:lnTo>
                  <a:lnTo>
                    <a:pt x="2872" y="1751"/>
                  </a:lnTo>
                  <a:lnTo>
                    <a:pt x="2845" y="1778"/>
                  </a:lnTo>
                  <a:lnTo>
                    <a:pt x="2434" y="1587"/>
                  </a:lnTo>
                  <a:lnTo>
                    <a:pt x="1806" y="1231"/>
                  </a:lnTo>
                  <a:lnTo>
                    <a:pt x="1259" y="931"/>
                  </a:lnTo>
                  <a:lnTo>
                    <a:pt x="821" y="657"/>
                  </a:lnTo>
                  <a:lnTo>
                    <a:pt x="548" y="466"/>
                  </a:lnTo>
                  <a:lnTo>
                    <a:pt x="329" y="247"/>
                  </a:lnTo>
                  <a:lnTo>
                    <a:pt x="138" y="1"/>
                  </a:lnTo>
                  <a:close/>
                </a:path>
              </a:pathLst>
            </a:custGeom>
            <a:solidFill>
              <a:srgbClr val="B94A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3" name="Google Shape;5663;p39"/>
            <p:cNvSpPr/>
            <p:nvPr/>
          </p:nvSpPr>
          <p:spPr>
            <a:xfrm>
              <a:off x="6286825" y="2388225"/>
              <a:ext cx="700" cy="725"/>
            </a:xfrm>
            <a:custGeom>
              <a:avLst/>
              <a:gdLst/>
              <a:ahLst/>
              <a:cxnLst/>
              <a:rect l="l" t="t" r="r" b="b"/>
              <a:pathLst>
                <a:path w="28" h="29" fill="none" extrusionOk="0">
                  <a:moveTo>
                    <a:pt x="28" y="1"/>
                  </a:moveTo>
                  <a:lnTo>
                    <a:pt x="28" y="1"/>
                  </a:lnTo>
                  <a:lnTo>
                    <a:pt x="0" y="28"/>
                  </a:lnTo>
                  <a:lnTo>
                    <a:pt x="0" y="28"/>
                  </a:lnTo>
                  <a:lnTo>
                    <a:pt x="28" y="28"/>
                  </a:lnTo>
                  <a:lnTo>
                    <a:pt x="2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4" name="Google Shape;5664;p39"/>
            <p:cNvSpPr/>
            <p:nvPr/>
          </p:nvSpPr>
          <p:spPr>
            <a:xfrm>
              <a:off x="6178125" y="2336275"/>
              <a:ext cx="108725" cy="78650"/>
            </a:xfrm>
            <a:custGeom>
              <a:avLst/>
              <a:gdLst/>
              <a:ahLst/>
              <a:cxnLst/>
              <a:rect l="l" t="t" r="r" b="b"/>
              <a:pathLst>
                <a:path w="4349" h="3146" fill="none" extrusionOk="0">
                  <a:moveTo>
                    <a:pt x="138" y="1"/>
                  </a:moveTo>
                  <a:lnTo>
                    <a:pt x="138" y="1"/>
                  </a:lnTo>
                  <a:lnTo>
                    <a:pt x="138" y="329"/>
                  </a:lnTo>
                  <a:lnTo>
                    <a:pt x="110" y="684"/>
                  </a:lnTo>
                  <a:lnTo>
                    <a:pt x="1" y="1313"/>
                  </a:lnTo>
                  <a:lnTo>
                    <a:pt x="1" y="1313"/>
                  </a:lnTo>
                  <a:lnTo>
                    <a:pt x="849" y="1805"/>
                  </a:lnTo>
                  <a:lnTo>
                    <a:pt x="1942" y="2407"/>
                  </a:lnTo>
                  <a:lnTo>
                    <a:pt x="3364" y="3145"/>
                  </a:lnTo>
                  <a:lnTo>
                    <a:pt x="3364" y="3145"/>
                  </a:lnTo>
                  <a:lnTo>
                    <a:pt x="3446" y="3036"/>
                  </a:lnTo>
                  <a:lnTo>
                    <a:pt x="3446" y="3036"/>
                  </a:lnTo>
                  <a:lnTo>
                    <a:pt x="3555" y="2954"/>
                  </a:lnTo>
                  <a:lnTo>
                    <a:pt x="3555" y="2954"/>
                  </a:lnTo>
                  <a:lnTo>
                    <a:pt x="4020" y="2489"/>
                  </a:lnTo>
                  <a:lnTo>
                    <a:pt x="4239" y="2270"/>
                  </a:lnTo>
                  <a:lnTo>
                    <a:pt x="4348" y="2106"/>
                  </a:lnTo>
                  <a:lnTo>
                    <a:pt x="4348" y="2106"/>
                  </a:lnTo>
                  <a:lnTo>
                    <a:pt x="4266" y="2106"/>
                  </a:lnTo>
                  <a:lnTo>
                    <a:pt x="4266" y="2106"/>
                  </a:lnTo>
                  <a:lnTo>
                    <a:pt x="3719" y="2079"/>
                  </a:lnTo>
                  <a:lnTo>
                    <a:pt x="3719" y="2079"/>
                  </a:lnTo>
                  <a:lnTo>
                    <a:pt x="3227" y="2079"/>
                  </a:lnTo>
                  <a:lnTo>
                    <a:pt x="3227" y="2079"/>
                  </a:lnTo>
                  <a:lnTo>
                    <a:pt x="3282" y="2052"/>
                  </a:lnTo>
                  <a:lnTo>
                    <a:pt x="3282" y="2052"/>
                  </a:lnTo>
                  <a:lnTo>
                    <a:pt x="3391" y="1997"/>
                  </a:lnTo>
                  <a:lnTo>
                    <a:pt x="3473" y="1997"/>
                  </a:lnTo>
                  <a:lnTo>
                    <a:pt x="3473" y="1997"/>
                  </a:lnTo>
                  <a:lnTo>
                    <a:pt x="3501" y="1997"/>
                  </a:lnTo>
                  <a:lnTo>
                    <a:pt x="3501" y="1997"/>
                  </a:lnTo>
                  <a:lnTo>
                    <a:pt x="3501" y="1915"/>
                  </a:lnTo>
                  <a:lnTo>
                    <a:pt x="3446" y="1833"/>
                  </a:lnTo>
                  <a:lnTo>
                    <a:pt x="3337" y="1669"/>
                  </a:lnTo>
                  <a:lnTo>
                    <a:pt x="3227" y="1532"/>
                  </a:lnTo>
                  <a:lnTo>
                    <a:pt x="3173" y="1450"/>
                  </a:lnTo>
                  <a:lnTo>
                    <a:pt x="3173" y="1368"/>
                  </a:lnTo>
                  <a:lnTo>
                    <a:pt x="3173" y="1368"/>
                  </a:lnTo>
                  <a:lnTo>
                    <a:pt x="3145" y="1368"/>
                  </a:lnTo>
                  <a:lnTo>
                    <a:pt x="3145" y="1368"/>
                  </a:lnTo>
                  <a:lnTo>
                    <a:pt x="3118" y="1395"/>
                  </a:lnTo>
                  <a:lnTo>
                    <a:pt x="3091" y="1423"/>
                  </a:lnTo>
                  <a:lnTo>
                    <a:pt x="3009" y="1559"/>
                  </a:lnTo>
                  <a:lnTo>
                    <a:pt x="3009" y="1559"/>
                  </a:lnTo>
                  <a:lnTo>
                    <a:pt x="2927" y="1723"/>
                  </a:lnTo>
                  <a:lnTo>
                    <a:pt x="2872" y="1751"/>
                  </a:lnTo>
                  <a:lnTo>
                    <a:pt x="2845" y="1778"/>
                  </a:lnTo>
                  <a:lnTo>
                    <a:pt x="2845" y="1778"/>
                  </a:lnTo>
                  <a:lnTo>
                    <a:pt x="2845" y="1778"/>
                  </a:lnTo>
                  <a:lnTo>
                    <a:pt x="2845" y="1778"/>
                  </a:lnTo>
                  <a:lnTo>
                    <a:pt x="2434" y="1587"/>
                  </a:lnTo>
                  <a:lnTo>
                    <a:pt x="2434" y="1587"/>
                  </a:lnTo>
                  <a:lnTo>
                    <a:pt x="1806" y="1231"/>
                  </a:lnTo>
                  <a:lnTo>
                    <a:pt x="1259" y="931"/>
                  </a:lnTo>
                  <a:lnTo>
                    <a:pt x="821" y="657"/>
                  </a:lnTo>
                  <a:lnTo>
                    <a:pt x="548" y="466"/>
                  </a:lnTo>
                  <a:lnTo>
                    <a:pt x="548" y="466"/>
                  </a:lnTo>
                  <a:lnTo>
                    <a:pt x="329" y="247"/>
                  </a:lnTo>
                  <a:lnTo>
                    <a:pt x="13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5" name="Google Shape;5665;p39"/>
            <p:cNvSpPr/>
            <p:nvPr/>
          </p:nvSpPr>
          <p:spPr>
            <a:xfrm>
              <a:off x="6139175" y="2256300"/>
              <a:ext cx="358200" cy="345225"/>
            </a:xfrm>
            <a:custGeom>
              <a:avLst/>
              <a:gdLst/>
              <a:ahLst/>
              <a:cxnLst/>
              <a:rect l="l" t="t" r="r" b="b"/>
              <a:pathLst>
                <a:path w="14328" h="13809" extrusionOk="0">
                  <a:moveTo>
                    <a:pt x="411" y="1"/>
                  </a:moveTo>
                  <a:lnTo>
                    <a:pt x="274" y="83"/>
                  </a:lnTo>
                  <a:lnTo>
                    <a:pt x="192" y="165"/>
                  </a:lnTo>
                  <a:lnTo>
                    <a:pt x="110" y="247"/>
                  </a:lnTo>
                  <a:lnTo>
                    <a:pt x="28" y="384"/>
                  </a:lnTo>
                  <a:lnTo>
                    <a:pt x="0" y="493"/>
                  </a:lnTo>
                  <a:lnTo>
                    <a:pt x="0" y="548"/>
                  </a:lnTo>
                  <a:lnTo>
                    <a:pt x="28" y="602"/>
                  </a:lnTo>
                  <a:lnTo>
                    <a:pt x="110" y="684"/>
                  </a:lnTo>
                  <a:lnTo>
                    <a:pt x="219" y="739"/>
                  </a:lnTo>
                  <a:lnTo>
                    <a:pt x="301" y="739"/>
                  </a:lnTo>
                  <a:lnTo>
                    <a:pt x="383" y="766"/>
                  </a:lnTo>
                  <a:lnTo>
                    <a:pt x="411" y="794"/>
                  </a:lnTo>
                  <a:lnTo>
                    <a:pt x="438" y="1013"/>
                  </a:lnTo>
                  <a:lnTo>
                    <a:pt x="493" y="1423"/>
                  </a:lnTo>
                  <a:lnTo>
                    <a:pt x="602" y="1915"/>
                  </a:lnTo>
                  <a:lnTo>
                    <a:pt x="739" y="2462"/>
                  </a:lnTo>
                  <a:lnTo>
                    <a:pt x="848" y="2762"/>
                  </a:lnTo>
                  <a:lnTo>
                    <a:pt x="985" y="3036"/>
                  </a:lnTo>
                  <a:lnTo>
                    <a:pt x="1149" y="3309"/>
                  </a:lnTo>
                  <a:lnTo>
                    <a:pt x="1340" y="3583"/>
                  </a:lnTo>
                  <a:lnTo>
                    <a:pt x="1450" y="3719"/>
                  </a:lnTo>
                  <a:lnTo>
                    <a:pt x="1614" y="3856"/>
                  </a:lnTo>
                  <a:lnTo>
                    <a:pt x="2024" y="4157"/>
                  </a:lnTo>
                  <a:lnTo>
                    <a:pt x="2516" y="4458"/>
                  </a:lnTo>
                  <a:lnTo>
                    <a:pt x="3063" y="4786"/>
                  </a:lnTo>
                  <a:lnTo>
                    <a:pt x="3637" y="5086"/>
                  </a:lnTo>
                  <a:lnTo>
                    <a:pt x="4102" y="5333"/>
                  </a:lnTo>
                  <a:lnTo>
                    <a:pt x="4348" y="5442"/>
                  </a:lnTo>
                  <a:lnTo>
                    <a:pt x="5195" y="5934"/>
                  </a:lnTo>
                  <a:lnTo>
                    <a:pt x="5578" y="6180"/>
                  </a:lnTo>
                  <a:lnTo>
                    <a:pt x="5852" y="6399"/>
                  </a:lnTo>
                  <a:lnTo>
                    <a:pt x="6016" y="6563"/>
                  </a:lnTo>
                  <a:lnTo>
                    <a:pt x="6152" y="6754"/>
                  </a:lnTo>
                  <a:lnTo>
                    <a:pt x="6289" y="6973"/>
                  </a:lnTo>
                  <a:lnTo>
                    <a:pt x="6426" y="7219"/>
                  </a:lnTo>
                  <a:lnTo>
                    <a:pt x="6672" y="7739"/>
                  </a:lnTo>
                  <a:lnTo>
                    <a:pt x="6918" y="8340"/>
                  </a:lnTo>
                  <a:lnTo>
                    <a:pt x="7191" y="8942"/>
                  </a:lnTo>
                  <a:lnTo>
                    <a:pt x="7492" y="9543"/>
                  </a:lnTo>
                  <a:lnTo>
                    <a:pt x="7656" y="9844"/>
                  </a:lnTo>
                  <a:lnTo>
                    <a:pt x="7848" y="10117"/>
                  </a:lnTo>
                  <a:lnTo>
                    <a:pt x="8066" y="10391"/>
                  </a:lnTo>
                  <a:lnTo>
                    <a:pt x="8285" y="10637"/>
                  </a:lnTo>
                  <a:lnTo>
                    <a:pt x="8695" y="10965"/>
                  </a:lnTo>
                  <a:lnTo>
                    <a:pt x="9297" y="11430"/>
                  </a:lnTo>
                  <a:lnTo>
                    <a:pt x="10035" y="11922"/>
                  </a:lnTo>
                  <a:lnTo>
                    <a:pt x="10801" y="12441"/>
                  </a:lnTo>
                  <a:lnTo>
                    <a:pt x="11566" y="12934"/>
                  </a:lnTo>
                  <a:lnTo>
                    <a:pt x="12250" y="13344"/>
                  </a:lnTo>
                  <a:lnTo>
                    <a:pt x="12769" y="13617"/>
                  </a:lnTo>
                  <a:lnTo>
                    <a:pt x="13070" y="13781"/>
                  </a:lnTo>
                  <a:lnTo>
                    <a:pt x="13261" y="13809"/>
                  </a:lnTo>
                  <a:lnTo>
                    <a:pt x="13617" y="13809"/>
                  </a:lnTo>
                  <a:lnTo>
                    <a:pt x="13808" y="13781"/>
                  </a:lnTo>
                  <a:lnTo>
                    <a:pt x="13945" y="13726"/>
                  </a:lnTo>
                  <a:lnTo>
                    <a:pt x="14082" y="13672"/>
                  </a:lnTo>
                  <a:lnTo>
                    <a:pt x="14191" y="13617"/>
                  </a:lnTo>
                  <a:lnTo>
                    <a:pt x="14273" y="13535"/>
                  </a:lnTo>
                  <a:lnTo>
                    <a:pt x="14328" y="13453"/>
                  </a:lnTo>
                  <a:lnTo>
                    <a:pt x="14328" y="13371"/>
                  </a:lnTo>
                  <a:lnTo>
                    <a:pt x="14300" y="13262"/>
                  </a:lnTo>
                  <a:lnTo>
                    <a:pt x="14246" y="13125"/>
                  </a:lnTo>
                  <a:lnTo>
                    <a:pt x="14054" y="12824"/>
                  </a:lnTo>
                  <a:lnTo>
                    <a:pt x="13726" y="12496"/>
                  </a:lnTo>
                  <a:lnTo>
                    <a:pt x="13617" y="12387"/>
                  </a:lnTo>
                  <a:lnTo>
                    <a:pt x="13480" y="12305"/>
                  </a:lnTo>
                  <a:lnTo>
                    <a:pt x="13043" y="12086"/>
                  </a:lnTo>
                  <a:lnTo>
                    <a:pt x="11867" y="11512"/>
                  </a:lnTo>
                  <a:lnTo>
                    <a:pt x="11156" y="11156"/>
                  </a:lnTo>
                  <a:lnTo>
                    <a:pt x="10445" y="10746"/>
                  </a:lnTo>
                  <a:lnTo>
                    <a:pt x="10090" y="10500"/>
                  </a:lnTo>
                  <a:lnTo>
                    <a:pt x="9762" y="10254"/>
                  </a:lnTo>
                  <a:lnTo>
                    <a:pt x="9433" y="9981"/>
                  </a:lnTo>
                  <a:lnTo>
                    <a:pt x="9105" y="9680"/>
                  </a:lnTo>
                  <a:lnTo>
                    <a:pt x="8832" y="9379"/>
                  </a:lnTo>
                  <a:lnTo>
                    <a:pt x="8613" y="9078"/>
                  </a:lnTo>
                  <a:lnTo>
                    <a:pt x="8394" y="8778"/>
                  </a:lnTo>
                  <a:lnTo>
                    <a:pt x="8230" y="8477"/>
                  </a:lnTo>
                  <a:lnTo>
                    <a:pt x="8094" y="8203"/>
                  </a:lnTo>
                  <a:lnTo>
                    <a:pt x="7984" y="7930"/>
                  </a:lnTo>
                  <a:lnTo>
                    <a:pt x="7793" y="7383"/>
                  </a:lnTo>
                  <a:lnTo>
                    <a:pt x="7629" y="6864"/>
                  </a:lnTo>
                  <a:lnTo>
                    <a:pt x="7465" y="6372"/>
                  </a:lnTo>
                  <a:lnTo>
                    <a:pt x="7355" y="6125"/>
                  </a:lnTo>
                  <a:lnTo>
                    <a:pt x="7219" y="5879"/>
                  </a:lnTo>
                  <a:lnTo>
                    <a:pt x="7082" y="5633"/>
                  </a:lnTo>
                  <a:lnTo>
                    <a:pt x="6891" y="5415"/>
                  </a:lnTo>
                  <a:lnTo>
                    <a:pt x="6645" y="5169"/>
                  </a:lnTo>
                  <a:lnTo>
                    <a:pt x="6371" y="4950"/>
                  </a:lnTo>
                  <a:lnTo>
                    <a:pt x="6043" y="4758"/>
                  </a:lnTo>
                  <a:lnTo>
                    <a:pt x="5688" y="4594"/>
                  </a:lnTo>
                  <a:lnTo>
                    <a:pt x="5332" y="4430"/>
                  </a:lnTo>
                  <a:lnTo>
                    <a:pt x="4949" y="4266"/>
                  </a:lnTo>
                  <a:lnTo>
                    <a:pt x="4184" y="3993"/>
                  </a:lnTo>
                  <a:lnTo>
                    <a:pt x="3801" y="3856"/>
                  </a:lnTo>
                  <a:lnTo>
                    <a:pt x="3309" y="3692"/>
                  </a:lnTo>
                  <a:lnTo>
                    <a:pt x="2899" y="3528"/>
                  </a:lnTo>
                  <a:lnTo>
                    <a:pt x="2543" y="3337"/>
                  </a:lnTo>
                  <a:lnTo>
                    <a:pt x="2379" y="3255"/>
                  </a:lnTo>
                  <a:lnTo>
                    <a:pt x="2270" y="3145"/>
                  </a:lnTo>
                  <a:lnTo>
                    <a:pt x="2106" y="2981"/>
                  </a:lnTo>
                  <a:lnTo>
                    <a:pt x="1942" y="2817"/>
                  </a:lnTo>
                  <a:lnTo>
                    <a:pt x="1668" y="2434"/>
                  </a:lnTo>
                  <a:lnTo>
                    <a:pt x="1450" y="2052"/>
                  </a:lnTo>
                  <a:lnTo>
                    <a:pt x="1286" y="1669"/>
                  </a:lnTo>
                  <a:lnTo>
                    <a:pt x="1094" y="1122"/>
                  </a:lnTo>
                  <a:lnTo>
                    <a:pt x="957" y="602"/>
                  </a:lnTo>
                  <a:lnTo>
                    <a:pt x="903" y="329"/>
                  </a:lnTo>
                  <a:lnTo>
                    <a:pt x="875" y="220"/>
                  </a:lnTo>
                  <a:lnTo>
                    <a:pt x="766" y="110"/>
                  </a:lnTo>
                  <a:lnTo>
                    <a:pt x="657" y="56"/>
                  </a:lnTo>
                  <a:lnTo>
                    <a:pt x="575" y="28"/>
                  </a:lnTo>
                  <a:lnTo>
                    <a:pt x="493" y="1"/>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6" name="Google Shape;5666;p39"/>
            <p:cNvSpPr/>
            <p:nvPr/>
          </p:nvSpPr>
          <p:spPr>
            <a:xfrm>
              <a:off x="5900625" y="2824325"/>
              <a:ext cx="162700" cy="129225"/>
            </a:xfrm>
            <a:custGeom>
              <a:avLst/>
              <a:gdLst/>
              <a:ahLst/>
              <a:cxnLst/>
              <a:rect l="l" t="t" r="r" b="b"/>
              <a:pathLst>
                <a:path w="6508" h="5169" extrusionOk="0">
                  <a:moveTo>
                    <a:pt x="5906" y="1"/>
                  </a:moveTo>
                  <a:lnTo>
                    <a:pt x="5168" y="575"/>
                  </a:lnTo>
                  <a:lnTo>
                    <a:pt x="4375" y="1204"/>
                  </a:lnTo>
                  <a:lnTo>
                    <a:pt x="3445" y="1942"/>
                  </a:lnTo>
                  <a:lnTo>
                    <a:pt x="2434" y="2790"/>
                  </a:lnTo>
                  <a:lnTo>
                    <a:pt x="1477" y="3637"/>
                  </a:lnTo>
                  <a:lnTo>
                    <a:pt x="1039" y="4048"/>
                  </a:lnTo>
                  <a:lnTo>
                    <a:pt x="629" y="4458"/>
                  </a:lnTo>
                  <a:lnTo>
                    <a:pt x="274" y="4840"/>
                  </a:lnTo>
                  <a:lnTo>
                    <a:pt x="0" y="5169"/>
                  </a:lnTo>
                  <a:lnTo>
                    <a:pt x="0" y="5169"/>
                  </a:lnTo>
                  <a:lnTo>
                    <a:pt x="2352" y="3637"/>
                  </a:lnTo>
                  <a:lnTo>
                    <a:pt x="4430" y="2352"/>
                  </a:lnTo>
                  <a:lnTo>
                    <a:pt x="6508" y="1067"/>
                  </a:lnTo>
                  <a:lnTo>
                    <a:pt x="5906" y="1"/>
                  </a:lnTo>
                  <a:close/>
                </a:path>
              </a:pathLst>
            </a:custGeom>
            <a:solidFill>
              <a:srgbClr val="3434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7" name="Google Shape;5667;p39"/>
            <p:cNvSpPr/>
            <p:nvPr/>
          </p:nvSpPr>
          <p:spPr>
            <a:xfrm>
              <a:off x="5900625" y="2824325"/>
              <a:ext cx="162700" cy="129225"/>
            </a:xfrm>
            <a:custGeom>
              <a:avLst/>
              <a:gdLst/>
              <a:ahLst/>
              <a:cxnLst/>
              <a:rect l="l" t="t" r="r" b="b"/>
              <a:pathLst>
                <a:path w="6508" h="5169" fill="none" extrusionOk="0">
                  <a:moveTo>
                    <a:pt x="5906" y="1"/>
                  </a:moveTo>
                  <a:lnTo>
                    <a:pt x="5906" y="1"/>
                  </a:lnTo>
                  <a:lnTo>
                    <a:pt x="5168" y="575"/>
                  </a:lnTo>
                  <a:lnTo>
                    <a:pt x="4375" y="1204"/>
                  </a:lnTo>
                  <a:lnTo>
                    <a:pt x="3445" y="1942"/>
                  </a:lnTo>
                  <a:lnTo>
                    <a:pt x="2434" y="2790"/>
                  </a:lnTo>
                  <a:lnTo>
                    <a:pt x="1477" y="3637"/>
                  </a:lnTo>
                  <a:lnTo>
                    <a:pt x="1039" y="4048"/>
                  </a:lnTo>
                  <a:lnTo>
                    <a:pt x="629" y="4458"/>
                  </a:lnTo>
                  <a:lnTo>
                    <a:pt x="274" y="4840"/>
                  </a:lnTo>
                  <a:lnTo>
                    <a:pt x="0" y="5169"/>
                  </a:lnTo>
                  <a:lnTo>
                    <a:pt x="0" y="5169"/>
                  </a:lnTo>
                  <a:lnTo>
                    <a:pt x="2352" y="3637"/>
                  </a:lnTo>
                  <a:lnTo>
                    <a:pt x="4430" y="2352"/>
                  </a:lnTo>
                  <a:lnTo>
                    <a:pt x="6508" y="1067"/>
                  </a:lnTo>
                  <a:lnTo>
                    <a:pt x="6508" y="1067"/>
                  </a:lnTo>
                  <a:lnTo>
                    <a:pt x="590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8" name="Google Shape;5668;p39"/>
            <p:cNvSpPr/>
            <p:nvPr/>
          </p:nvSpPr>
          <p:spPr>
            <a:xfrm>
              <a:off x="6527425" y="1869425"/>
              <a:ext cx="283025" cy="283700"/>
            </a:xfrm>
            <a:custGeom>
              <a:avLst/>
              <a:gdLst/>
              <a:ahLst/>
              <a:cxnLst/>
              <a:rect l="l" t="t" r="r" b="b"/>
              <a:pathLst>
                <a:path w="11321" h="11348" extrusionOk="0">
                  <a:moveTo>
                    <a:pt x="5387" y="0"/>
                  </a:moveTo>
                  <a:lnTo>
                    <a:pt x="4840" y="55"/>
                  </a:lnTo>
                  <a:lnTo>
                    <a:pt x="4512" y="110"/>
                  </a:lnTo>
                  <a:lnTo>
                    <a:pt x="4211" y="192"/>
                  </a:lnTo>
                  <a:lnTo>
                    <a:pt x="3911" y="274"/>
                  </a:lnTo>
                  <a:lnTo>
                    <a:pt x="3610" y="383"/>
                  </a:lnTo>
                  <a:lnTo>
                    <a:pt x="3200" y="575"/>
                  </a:lnTo>
                  <a:lnTo>
                    <a:pt x="2872" y="739"/>
                  </a:lnTo>
                  <a:lnTo>
                    <a:pt x="2571" y="930"/>
                  </a:lnTo>
                  <a:lnTo>
                    <a:pt x="2297" y="1121"/>
                  </a:lnTo>
                  <a:lnTo>
                    <a:pt x="2024" y="1313"/>
                  </a:lnTo>
                  <a:lnTo>
                    <a:pt x="1778" y="1532"/>
                  </a:lnTo>
                  <a:lnTo>
                    <a:pt x="1532" y="1778"/>
                  </a:lnTo>
                  <a:lnTo>
                    <a:pt x="1313" y="2024"/>
                  </a:lnTo>
                  <a:lnTo>
                    <a:pt x="1094" y="2297"/>
                  </a:lnTo>
                  <a:lnTo>
                    <a:pt x="903" y="2571"/>
                  </a:lnTo>
                  <a:lnTo>
                    <a:pt x="739" y="2844"/>
                  </a:lnTo>
                  <a:lnTo>
                    <a:pt x="575" y="3145"/>
                  </a:lnTo>
                  <a:lnTo>
                    <a:pt x="438" y="3446"/>
                  </a:lnTo>
                  <a:lnTo>
                    <a:pt x="329" y="3774"/>
                  </a:lnTo>
                  <a:lnTo>
                    <a:pt x="219" y="4074"/>
                  </a:lnTo>
                  <a:lnTo>
                    <a:pt x="137" y="4402"/>
                  </a:lnTo>
                  <a:lnTo>
                    <a:pt x="55" y="4731"/>
                  </a:lnTo>
                  <a:lnTo>
                    <a:pt x="28" y="5086"/>
                  </a:lnTo>
                  <a:lnTo>
                    <a:pt x="1" y="5441"/>
                  </a:lnTo>
                  <a:lnTo>
                    <a:pt x="1" y="5961"/>
                  </a:lnTo>
                  <a:lnTo>
                    <a:pt x="55" y="6508"/>
                  </a:lnTo>
                  <a:lnTo>
                    <a:pt x="110" y="6891"/>
                  </a:lnTo>
                  <a:lnTo>
                    <a:pt x="219" y="7273"/>
                  </a:lnTo>
                  <a:lnTo>
                    <a:pt x="383" y="7766"/>
                  </a:lnTo>
                  <a:lnTo>
                    <a:pt x="602" y="8230"/>
                  </a:lnTo>
                  <a:lnTo>
                    <a:pt x="848" y="8668"/>
                  </a:lnTo>
                  <a:lnTo>
                    <a:pt x="1122" y="9078"/>
                  </a:lnTo>
                  <a:lnTo>
                    <a:pt x="1450" y="9461"/>
                  </a:lnTo>
                  <a:lnTo>
                    <a:pt x="1805" y="9816"/>
                  </a:lnTo>
                  <a:lnTo>
                    <a:pt x="2161" y="10144"/>
                  </a:lnTo>
                  <a:lnTo>
                    <a:pt x="2571" y="10445"/>
                  </a:lnTo>
                  <a:lnTo>
                    <a:pt x="3008" y="10691"/>
                  </a:lnTo>
                  <a:lnTo>
                    <a:pt x="3473" y="10910"/>
                  </a:lnTo>
                  <a:lnTo>
                    <a:pt x="3938" y="11074"/>
                  </a:lnTo>
                  <a:lnTo>
                    <a:pt x="4430" y="11211"/>
                  </a:lnTo>
                  <a:lnTo>
                    <a:pt x="4922" y="11293"/>
                  </a:lnTo>
                  <a:lnTo>
                    <a:pt x="5442" y="11347"/>
                  </a:lnTo>
                  <a:lnTo>
                    <a:pt x="5961" y="11347"/>
                  </a:lnTo>
                  <a:lnTo>
                    <a:pt x="6481" y="11293"/>
                  </a:lnTo>
                  <a:lnTo>
                    <a:pt x="7055" y="11183"/>
                  </a:lnTo>
                  <a:lnTo>
                    <a:pt x="7602" y="10992"/>
                  </a:lnTo>
                  <a:lnTo>
                    <a:pt x="8121" y="10773"/>
                  </a:lnTo>
                  <a:lnTo>
                    <a:pt x="8613" y="10527"/>
                  </a:lnTo>
                  <a:lnTo>
                    <a:pt x="9051" y="10226"/>
                  </a:lnTo>
                  <a:lnTo>
                    <a:pt x="9488" y="9871"/>
                  </a:lnTo>
                  <a:lnTo>
                    <a:pt x="9871" y="9488"/>
                  </a:lnTo>
                  <a:lnTo>
                    <a:pt x="10199" y="9051"/>
                  </a:lnTo>
                  <a:lnTo>
                    <a:pt x="10527" y="8613"/>
                  </a:lnTo>
                  <a:lnTo>
                    <a:pt x="10773" y="8121"/>
                  </a:lnTo>
                  <a:lnTo>
                    <a:pt x="10992" y="7629"/>
                  </a:lnTo>
                  <a:lnTo>
                    <a:pt x="11156" y="7082"/>
                  </a:lnTo>
                  <a:lnTo>
                    <a:pt x="11266" y="6562"/>
                  </a:lnTo>
                  <a:lnTo>
                    <a:pt x="11320" y="5988"/>
                  </a:lnTo>
                  <a:lnTo>
                    <a:pt x="11320" y="5414"/>
                  </a:lnTo>
                  <a:lnTo>
                    <a:pt x="11266" y="4840"/>
                  </a:lnTo>
                  <a:lnTo>
                    <a:pt x="11183" y="4402"/>
                  </a:lnTo>
                  <a:lnTo>
                    <a:pt x="11074" y="3992"/>
                  </a:lnTo>
                  <a:lnTo>
                    <a:pt x="10937" y="3582"/>
                  </a:lnTo>
                  <a:lnTo>
                    <a:pt x="10773" y="3199"/>
                  </a:lnTo>
                  <a:lnTo>
                    <a:pt x="10555" y="2844"/>
                  </a:lnTo>
                  <a:lnTo>
                    <a:pt x="10336" y="2489"/>
                  </a:lnTo>
                  <a:lnTo>
                    <a:pt x="10090" y="2133"/>
                  </a:lnTo>
                  <a:lnTo>
                    <a:pt x="9816" y="1832"/>
                  </a:lnTo>
                  <a:lnTo>
                    <a:pt x="9543" y="1532"/>
                  </a:lnTo>
                  <a:lnTo>
                    <a:pt x="9215" y="1258"/>
                  </a:lnTo>
                  <a:lnTo>
                    <a:pt x="8887" y="1012"/>
                  </a:lnTo>
                  <a:lnTo>
                    <a:pt x="8559" y="793"/>
                  </a:lnTo>
                  <a:lnTo>
                    <a:pt x="8203" y="602"/>
                  </a:lnTo>
                  <a:lnTo>
                    <a:pt x="7820" y="438"/>
                  </a:lnTo>
                  <a:lnTo>
                    <a:pt x="7438" y="274"/>
                  </a:lnTo>
                  <a:lnTo>
                    <a:pt x="7028" y="165"/>
                  </a:lnTo>
                  <a:lnTo>
                    <a:pt x="6481" y="55"/>
                  </a:lnTo>
                  <a:lnTo>
                    <a:pt x="5961"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9" name="Google Shape;5669;p39"/>
            <p:cNvSpPr/>
            <p:nvPr/>
          </p:nvSpPr>
          <p:spPr>
            <a:xfrm>
              <a:off x="6527425" y="1869425"/>
              <a:ext cx="283025" cy="283700"/>
            </a:xfrm>
            <a:custGeom>
              <a:avLst/>
              <a:gdLst/>
              <a:ahLst/>
              <a:cxnLst/>
              <a:rect l="l" t="t" r="r" b="b"/>
              <a:pathLst>
                <a:path w="11321" h="11348" fill="none" extrusionOk="0">
                  <a:moveTo>
                    <a:pt x="11266" y="4840"/>
                  </a:moveTo>
                  <a:lnTo>
                    <a:pt x="11266" y="4840"/>
                  </a:lnTo>
                  <a:lnTo>
                    <a:pt x="11320" y="5414"/>
                  </a:lnTo>
                  <a:lnTo>
                    <a:pt x="11320" y="5988"/>
                  </a:lnTo>
                  <a:lnTo>
                    <a:pt x="11266" y="6562"/>
                  </a:lnTo>
                  <a:lnTo>
                    <a:pt x="11156" y="7082"/>
                  </a:lnTo>
                  <a:lnTo>
                    <a:pt x="10992" y="7629"/>
                  </a:lnTo>
                  <a:lnTo>
                    <a:pt x="10773" y="8121"/>
                  </a:lnTo>
                  <a:lnTo>
                    <a:pt x="10527" y="8613"/>
                  </a:lnTo>
                  <a:lnTo>
                    <a:pt x="10199" y="9051"/>
                  </a:lnTo>
                  <a:lnTo>
                    <a:pt x="9871" y="9488"/>
                  </a:lnTo>
                  <a:lnTo>
                    <a:pt x="9488" y="9871"/>
                  </a:lnTo>
                  <a:lnTo>
                    <a:pt x="9051" y="10226"/>
                  </a:lnTo>
                  <a:lnTo>
                    <a:pt x="8613" y="10527"/>
                  </a:lnTo>
                  <a:lnTo>
                    <a:pt x="8121" y="10773"/>
                  </a:lnTo>
                  <a:lnTo>
                    <a:pt x="7602" y="10992"/>
                  </a:lnTo>
                  <a:lnTo>
                    <a:pt x="7055" y="11183"/>
                  </a:lnTo>
                  <a:lnTo>
                    <a:pt x="6481" y="11293"/>
                  </a:lnTo>
                  <a:lnTo>
                    <a:pt x="6481" y="11293"/>
                  </a:lnTo>
                  <a:lnTo>
                    <a:pt x="5961" y="11347"/>
                  </a:lnTo>
                  <a:lnTo>
                    <a:pt x="5442" y="11347"/>
                  </a:lnTo>
                  <a:lnTo>
                    <a:pt x="4922" y="11293"/>
                  </a:lnTo>
                  <a:lnTo>
                    <a:pt x="4430" y="11211"/>
                  </a:lnTo>
                  <a:lnTo>
                    <a:pt x="3938" y="11074"/>
                  </a:lnTo>
                  <a:lnTo>
                    <a:pt x="3473" y="10910"/>
                  </a:lnTo>
                  <a:lnTo>
                    <a:pt x="3008" y="10691"/>
                  </a:lnTo>
                  <a:lnTo>
                    <a:pt x="2571" y="10445"/>
                  </a:lnTo>
                  <a:lnTo>
                    <a:pt x="2161" y="10144"/>
                  </a:lnTo>
                  <a:lnTo>
                    <a:pt x="1805" y="9816"/>
                  </a:lnTo>
                  <a:lnTo>
                    <a:pt x="1450" y="9461"/>
                  </a:lnTo>
                  <a:lnTo>
                    <a:pt x="1122" y="9078"/>
                  </a:lnTo>
                  <a:lnTo>
                    <a:pt x="848" y="8668"/>
                  </a:lnTo>
                  <a:lnTo>
                    <a:pt x="602" y="8230"/>
                  </a:lnTo>
                  <a:lnTo>
                    <a:pt x="383" y="7766"/>
                  </a:lnTo>
                  <a:lnTo>
                    <a:pt x="219" y="7273"/>
                  </a:lnTo>
                  <a:lnTo>
                    <a:pt x="219" y="7273"/>
                  </a:lnTo>
                  <a:lnTo>
                    <a:pt x="110" y="6891"/>
                  </a:lnTo>
                  <a:lnTo>
                    <a:pt x="55" y="6508"/>
                  </a:lnTo>
                  <a:lnTo>
                    <a:pt x="55" y="6508"/>
                  </a:lnTo>
                  <a:lnTo>
                    <a:pt x="1" y="5961"/>
                  </a:lnTo>
                  <a:lnTo>
                    <a:pt x="1" y="5441"/>
                  </a:lnTo>
                  <a:lnTo>
                    <a:pt x="1" y="5441"/>
                  </a:lnTo>
                  <a:lnTo>
                    <a:pt x="28" y="5086"/>
                  </a:lnTo>
                  <a:lnTo>
                    <a:pt x="55" y="4731"/>
                  </a:lnTo>
                  <a:lnTo>
                    <a:pt x="137" y="4402"/>
                  </a:lnTo>
                  <a:lnTo>
                    <a:pt x="219" y="4074"/>
                  </a:lnTo>
                  <a:lnTo>
                    <a:pt x="329" y="3774"/>
                  </a:lnTo>
                  <a:lnTo>
                    <a:pt x="438" y="3446"/>
                  </a:lnTo>
                  <a:lnTo>
                    <a:pt x="575" y="3145"/>
                  </a:lnTo>
                  <a:lnTo>
                    <a:pt x="739" y="2844"/>
                  </a:lnTo>
                  <a:lnTo>
                    <a:pt x="903" y="2571"/>
                  </a:lnTo>
                  <a:lnTo>
                    <a:pt x="1094" y="2297"/>
                  </a:lnTo>
                  <a:lnTo>
                    <a:pt x="1313" y="2024"/>
                  </a:lnTo>
                  <a:lnTo>
                    <a:pt x="1532" y="1778"/>
                  </a:lnTo>
                  <a:lnTo>
                    <a:pt x="1778" y="1532"/>
                  </a:lnTo>
                  <a:lnTo>
                    <a:pt x="2024" y="1313"/>
                  </a:lnTo>
                  <a:lnTo>
                    <a:pt x="2297" y="1121"/>
                  </a:lnTo>
                  <a:lnTo>
                    <a:pt x="2571" y="930"/>
                  </a:lnTo>
                  <a:lnTo>
                    <a:pt x="2571" y="930"/>
                  </a:lnTo>
                  <a:lnTo>
                    <a:pt x="2872" y="739"/>
                  </a:lnTo>
                  <a:lnTo>
                    <a:pt x="3200" y="575"/>
                  </a:lnTo>
                  <a:lnTo>
                    <a:pt x="3200" y="575"/>
                  </a:lnTo>
                  <a:lnTo>
                    <a:pt x="3610" y="383"/>
                  </a:lnTo>
                  <a:lnTo>
                    <a:pt x="3610" y="383"/>
                  </a:lnTo>
                  <a:lnTo>
                    <a:pt x="3911" y="274"/>
                  </a:lnTo>
                  <a:lnTo>
                    <a:pt x="4211" y="192"/>
                  </a:lnTo>
                  <a:lnTo>
                    <a:pt x="4512" y="110"/>
                  </a:lnTo>
                  <a:lnTo>
                    <a:pt x="4840" y="55"/>
                  </a:lnTo>
                  <a:lnTo>
                    <a:pt x="4840" y="55"/>
                  </a:lnTo>
                  <a:lnTo>
                    <a:pt x="5387" y="0"/>
                  </a:lnTo>
                  <a:lnTo>
                    <a:pt x="5961" y="0"/>
                  </a:lnTo>
                  <a:lnTo>
                    <a:pt x="6481" y="55"/>
                  </a:lnTo>
                  <a:lnTo>
                    <a:pt x="7028" y="165"/>
                  </a:lnTo>
                  <a:lnTo>
                    <a:pt x="7028" y="165"/>
                  </a:lnTo>
                  <a:lnTo>
                    <a:pt x="7438" y="274"/>
                  </a:lnTo>
                  <a:lnTo>
                    <a:pt x="7820" y="438"/>
                  </a:lnTo>
                  <a:lnTo>
                    <a:pt x="8203" y="602"/>
                  </a:lnTo>
                  <a:lnTo>
                    <a:pt x="8559" y="793"/>
                  </a:lnTo>
                  <a:lnTo>
                    <a:pt x="8887" y="1012"/>
                  </a:lnTo>
                  <a:lnTo>
                    <a:pt x="9215" y="1258"/>
                  </a:lnTo>
                  <a:lnTo>
                    <a:pt x="9543" y="1532"/>
                  </a:lnTo>
                  <a:lnTo>
                    <a:pt x="9816" y="1832"/>
                  </a:lnTo>
                  <a:lnTo>
                    <a:pt x="10090" y="2133"/>
                  </a:lnTo>
                  <a:lnTo>
                    <a:pt x="10336" y="2489"/>
                  </a:lnTo>
                  <a:lnTo>
                    <a:pt x="10555" y="2844"/>
                  </a:lnTo>
                  <a:lnTo>
                    <a:pt x="10773" y="3199"/>
                  </a:lnTo>
                  <a:lnTo>
                    <a:pt x="10937" y="3582"/>
                  </a:lnTo>
                  <a:lnTo>
                    <a:pt x="11074" y="3992"/>
                  </a:lnTo>
                  <a:lnTo>
                    <a:pt x="11183" y="4402"/>
                  </a:lnTo>
                  <a:lnTo>
                    <a:pt x="11266" y="484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0" name="Google Shape;5670;p39"/>
            <p:cNvSpPr/>
            <p:nvPr/>
          </p:nvSpPr>
          <p:spPr>
            <a:xfrm>
              <a:off x="6527425" y="1879000"/>
              <a:ext cx="90250" cy="126475"/>
            </a:xfrm>
            <a:custGeom>
              <a:avLst/>
              <a:gdLst/>
              <a:ahLst/>
              <a:cxnLst/>
              <a:rect l="l" t="t" r="r" b="b"/>
              <a:pathLst>
                <a:path w="3610" h="5059" extrusionOk="0">
                  <a:moveTo>
                    <a:pt x="3610" y="0"/>
                  </a:moveTo>
                  <a:lnTo>
                    <a:pt x="3200" y="192"/>
                  </a:lnTo>
                  <a:lnTo>
                    <a:pt x="2872" y="356"/>
                  </a:lnTo>
                  <a:lnTo>
                    <a:pt x="2571" y="547"/>
                  </a:lnTo>
                  <a:lnTo>
                    <a:pt x="2297" y="738"/>
                  </a:lnTo>
                  <a:lnTo>
                    <a:pt x="2024" y="930"/>
                  </a:lnTo>
                  <a:lnTo>
                    <a:pt x="1778" y="1149"/>
                  </a:lnTo>
                  <a:lnTo>
                    <a:pt x="1532" y="1395"/>
                  </a:lnTo>
                  <a:lnTo>
                    <a:pt x="1313" y="1641"/>
                  </a:lnTo>
                  <a:lnTo>
                    <a:pt x="1094" y="1914"/>
                  </a:lnTo>
                  <a:lnTo>
                    <a:pt x="903" y="2188"/>
                  </a:lnTo>
                  <a:lnTo>
                    <a:pt x="739" y="2461"/>
                  </a:lnTo>
                  <a:lnTo>
                    <a:pt x="575" y="2762"/>
                  </a:lnTo>
                  <a:lnTo>
                    <a:pt x="438" y="3063"/>
                  </a:lnTo>
                  <a:lnTo>
                    <a:pt x="329" y="3391"/>
                  </a:lnTo>
                  <a:lnTo>
                    <a:pt x="219" y="3691"/>
                  </a:lnTo>
                  <a:lnTo>
                    <a:pt x="137" y="4019"/>
                  </a:lnTo>
                  <a:lnTo>
                    <a:pt x="55" y="4348"/>
                  </a:lnTo>
                  <a:lnTo>
                    <a:pt x="28" y="4703"/>
                  </a:lnTo>
                  <a:lnTo>
                    <a:pt x="1" y="5058"/>
                  </a:lnTo>
                  <a:lnTo>
                    <a:pt x="356" y="5004"/>
                  </a:lnTo>
                  <a:lnTo>
                    <a:pt x="712" y="4922"/>
                  </a:lnTo>
                  <a:lnTo>
                    <a:pt x="1040" y="4840"/>
                  </a:lnTo>
                  <a:lnTo>
                    <a:pt x="1340" y="4730"/>
                  </a:lnTo>
                  <a:lnTo>
                    <a:pt x="1368" y="4539"/>
                  </a:lnTo>
                  <a:lnTo>
                    <a:pt x="1368" y="4512"/>
                  </a:lnTo>
                  <a:lnTo>
                    <a:pt x="1450" y="4184"/>
                  </a:lnTo>
                  <a:lnTo>
                    <a:pt x="1450" y="4156"/>
                  </a:lnTo>
                  <a:lnTo>
                    <a:pt x="1532" y="3855"/>
                  </a:lnTo>
                  <a:lnTo>
                    <a:pt x="1641" y="3582"/>
                  </a:lnTo>
                  <a:lnTo>
                    <a:pt x="1641" y="3555"/>
                  </a:lnTo>
                  <a:lnTo>
                    <a:pt x="1669" y="3527"/>
                  </a:lnTo>
                  <a:lnTo>
                    <a:pt x="1669" y="3500"/>
                  </a:lnTo>
                  <a:lnTo>
                    <a:pt x="1751" y="3363"/>
                  </a:lnTo>
                  <a:lnTo>
                    <a:pt x="1751" y="3336"/>
                  </a:lnTo>
                  <a:lnTo>
                    <a:pt x="1778" y="3309"/>
                  </a:lnTo>
                  <a:lnTo>
                    <a:pt x="1778" y="3281"/>
                  </a:lnTo>
                  <a:lnTo>
                    <a:pt x="1805" y="3254"/>
                  </a:lnTo>
                  <a:lnTo>
                    <a:pt x="1805" y="3227"/>
                  </a:lnTo>
                  <a:lnTo>
                    <a:pt x="1833" y="3172"/>
                  </a:lnTo>
                  <a:lnTo>
                    <a:pt x="1860" y="3117"/>
                  </a:lnTo>
                  <a:lnTo>
                    <a:pt x="1942" y="3008"/>
                  </a:lnTo>
                  <a:lnTo>
                    <a:pt x="1969" y="2980"/>
                  </a:lnTo>
                  <a:lnTo>
                    <a:pt x="1969" y="2953"/>
                  </a:lnTo>
                  <a:lnTo>
                    <a:pt x="1997" y="2926"/>
                  </a:lnTo>
                  <a:lnTo>
                    <a:pt x="1997" y="2898"/>
                  </a:lnTo>
                  <a:lnTo>
                    <a:pt x="2024" y="2898"/>
                  </a:lnTo>
                  <a:lnTo>
                    <a:pt x="2024" y="2871"/>
                  </a:lnTo>
                  <a:lnTo>
                    <a:pt x="2051" y="2844"/>
                  </a:lnTo>
                  <a:lnTo>
                    <a:pt x="2079" y="2816"/>
                  </a:lnTo>
                  <a:lnTo>
                    <a:pt x="2106" y="2762"/>
                  </a:lnTo>
                  <a:lnTo>
                    <a:pt x="2133" y="2707"/>
                  </a:lnTo>
                  <a:lnTo>
                    <a:pt x="2188" y="2652"/>
                  </a:lnTo>
                  <a:lnTo>
                    <a:pt x="2215" y="2625"/>
                  </a:lnTo>
                  <a:lnTo>
                    <a:pt x="2215" y="2598"/>
                  </a:lnTo>
                  <a:lnTo>
                    <a:pt x="2243" y="2570"/>
                  </a:lnTo>
                  <a:lnTo>
                    <a:pt x="2270" y="2543"/>
                  </a:lnTo>
                  <a:lnTo>
                    <a:pt x="2297" y="2516"/>
                  </a:lnTo>
                  <a:lnTo>
                    <a:pt x="2352" y="2461"/>
                  </a:lnTo>
                  <a:lnTo>
                    <a:pt x="2461" y="2324"/>
                  </a:lnTo>
                  <a:lnTo>
                    <a:pt x="2489" y="2297"/>
                  </a:lnTo>
                  <a:lnTo>
                    <a:pt x="2817" y="1996"/>
                  </a:lnTo>
                  <a:lnTo>
                    <a:pt x="2817" y="1969"/>
                  </a:lnTo>
                  <a:lnTo>
                    <a:pt x="2844" y="1969"/>
                  </a:lnTo>
                  <a:lnTo>
                    <a:pt x="3227" y="1668"/>
                  </a:lnTo>
                  <a:lnTo>
                    <a:pt x="3500" y="1531"/>
                  </a:lnTo>
                  <a:lnTo>
                    <a:pt x="3582" y="820"/>
                  </a:lnTo>
                  <a:lnTo>
                    <a:pt x="3610" y="0"/>
                  </a:lnTo>
                  <a:close/>
                </a:path>
              </a:pathLst>
            </a:custGeom>
            <a:solidFill>
              <a:srgbClr val="F6C43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1" name="Google Shape;5671;p39"/>
            <p:cNvSpPr/>
            <p:nvPr/>
          </p:nvSpPr>
          <p:spPr>
            <a:xfrm>
              <a:off x="6527425" y="1879000"/>
              <a:ext cx="90250" cy="126475"/>
            </a:xfrm>
            <a:custGeom>
              <a:avLst/>
              <a:gdLst/>
              <a:ahLst/>
              <a:cxnLst/>
              <a:rect l="l" t="t" r="r" b="b"/>
              <a:pathLst>
                <a:path w="3610" h="5059" fill="none" extrusionOk="0">
                  <a:moveTo>
                    <a:pt x="3610" y="0"/>
                  </a:moveTo>
                  <a:lnTo>
                    <a:pt x="3610" y="0"/>
                  </a:lnTo>
                  <a:lnTo>
                    <a:pt x="3200" y="192"/>
                  </a:lnTo>
                  <a:lnTo>
                    <a:pt x="3200" y="192"/>
                  </a:lnTo>
                  <a:lnTo>
                    <a:pt x="2872" y="356"/>
                  </a:lnTo>
                  <a:lnTo>
                    <a:pt x="2571" y="547"/>
                  </a:lnTo>
                  <a:lnTo>
                    <a:pt x="2571" y="547"/>
                  </a:lnTo>
                  <a:lnTo>
                    <a:pt x="2297" y="738"/>
                  </a:lnTo>
                  <a:lnTo>
                    <a:pt x="2024" y="930"/>
                  </a:lnTo>
                  <a:lnTo>
                    <a:pt x="1778" y="1149"/>
                  </a:lnTo>
                  <a:lnTo>
                    <a:pt x="1532" y="1395"/>
                  </a:lnTo>
                  <a:lnTo>
                    <a:pt x="1313" y="1641"/>
                  </a:lnTo>
                  <a:lnTo>
                    <a:pt x="1094" y="1914"/>
                  </a:lnTo>
                  <a:lnTo>
                    <a:pt x="903" y="2188"/>
                  </a:lnTo>
                  <a:lnTo>
                    <a:pt x="739" y="2461"/>
                  </a:lnTo>
                  <a:lnTo>
                    <a:pt x="575" y="2762"/>
                  </a:lnTo>
                  <a:lnTo>
                    <a:pt x="438" y="3063"/>
                  </a:lnTo>
                  <a:lnTo>
                    <a:pt x="329" y="3391"/>
                  </a:lnTo>
                  <a:lnTo>
                    <a:pt x="219" y="3691"/>
                  </a:lnTo>
                  <a:lnTo>
                    <a:pt x="137" y="4019"/>
                  </a:lnTo>
                  <a:lnTo>
                    <a:pt x="55" y="4348"/>
                  </a:lnTo>
                  <a:lnTo>
                    <a:pt x="28" y="4703"/>
                  </a:lnTo>
                  <a:lnTo>
                    <a:pt x="1" y="5058"/>
                  </a:lnTo>
                  <a:lnTo>
                    <a:pt x="1" y="5058"/>
                  </a:lnTo>
                  <a:lnTo>
                    <a:pt x="356" y="5004"/>
                  </a:lnTo>
                  <a:lnTo>
                    <a:pt x="712" y="4922"/>
                  </a:lnTo>
                  <a:lnTo>
                    <a:pt x="1040" y="4840"/>
                  </a:lnTo>
                  <a:lnTo>
                    <a:pt x="1340" y="4730"/>
                  </a:lnTo>
                  <a:lnTo>
                    <a:pt x="1340" y="4730"/>
                  </a:lnTo>
                  <a:lnTo>
                    <a:pt x="1340" y="4730"/>
                  </a:lnTo>
                  <a:lnTo>
                    <a:pt x="1368" y="4539"/>
                  </a:lnTo>
                  <a:lnTo>
                    <a:pt x="1368" y="4539"/>
                  </a:lnTo>
                  <a:lnTo>
                    <a:pt x="1368" y="4539"/>
                  </a:lnTo>
                  <a:lnTo>
                    <a:pt x="1368" y="4539"/>
                  </a:lnTo>
                  <a:lnTo>
                    <a:pt x="1368" y="4512"/>
                  </a:lnTo>
                  <a:lnTo>
                    <a:pt x="1368" y="4512"/>
                  </a:lnTo>
                  <a:lnTo>
                    <a:pt x="1368" y="4512"/>
                  </a:lnTo>
                  <a:lnTo>
                    <a:pt x="1368" y="4512"/>
                  </a:lnTo>
                  <a:lnTo>
                    <a:pt x="1368" y="4512"/>
                  </a:lnTo>
                  <a:lnTo>
                    <a:pt x="1368" y="4512"/>
                  </a:lnTo>
                  <a:lnTo>
                    <a:pt x="1450" y="4184"/>
                  </a:lnTo>
                  <a:lnTo>
                    <a:pt x="1450" y="4184"/>
                  </a:lnTo>
                  <a:lnTo>
                    <a:pt x="1450" y="4156"/>
                  </a:lnTo>
                  <a:lnTo>
                    <a:pt x="1450" y="4156"/>
                  </a:lnTo>
                  <a:lnTo>
                    <a:pt x="1450" y="4156"/>
                  </a:lnTo>
                  <a:lnTo>
                    <a:pt x="1532" y="3855"/>
                  </a:lnTo>
                  <a:lnTo>
                    <a:pt x="1641" y="3582"/>
                  </a:lnTo>
                  <a:lnTo>
                    <a:pt x="1641" y="3582"/>
                  </a:lnTo>
                  <a:lnTo>
                    <a:pt x="1641" y="3555"/>
                  </a:lnTo>
                  <a:lnTo>
                    <a:pt x="1641" y="3555"/>
                  </a:lnTo>
                  <a:lnTo>
                    <a:pt x="1641" y="3555"/>
                  </a:lnTo>
                  <a:lnTo>
                    <a:pt x="1641" y="3555"/>
                  </a:lnTo>
                  <a:lnTo>
                    <a:pt x="1669" y="3527"/>
                  </a:lnTo>
                  <a:lnTo>
                    <a:pt x="1669" y="3527"/>
                  </a:lnTo>
                  <a:lnTo>
                    <a:pt x="1669" y="3500"/>
                  </a:lnTo>
                  <a:lnTo>
                    <a:pt x="1669" y="3500"/>
                  </a:lnTo>
                  <a:lnTo>
                    <a:pt x="1669" y="3500"/>
                  </a:lnTo>
                  <a:lnTo>
                    <a:pt x="1669" y="3500"/>
                  </a:lnTo>
                  <a:lnTo>
                    <a:pt x="1751" y="3363"/>
                  </a:lnTo>
                  <a:lnTo>
                    <a:pt x="1751" y="3363"/>
                  </a:lnTo>
                  <a:lnTo>
                    <a:pt x="1751" y="3336"/>
                  </a:lnTo>
                  <a:lnTo>
                    <a:pt x="1751" y="3336"/>
                  </a:lnTo>
                  <a:lnTo>
                    <a:pt x="1751" y="3336"/>
                  </a:lnTo>
                  <a:lnTo>
                    <a:pt x="1778" y="3309"/>
                  </a:lnTo>
                  <a:lnTo>
                    <a:pt x="1778" y="3309"/>
                  </a:lnTo>
                  <a:lnTo>
                    <a:pt x="1778" y="3281"/>
                  </a:lnTo>
                  <a:lnTo>
                    <a:pt x="1778" y="3281"/>
                  </a:lnTo>
                  <a:lnTo>
                    <a:pt x="1805" y="3254"/>
                  </a:lnTo>
                  <a:lnTo>
                    <a:pt x="1805" y="3254"/>
                  </a:lnTo>
                  <a:lnTo>
                    <a:pt x="1805" y="3227"/>
                  </a:lnTo>
                  <a:lnTo>
                    <a:pt x="1805" y="3227"/>
                  </a:lnTo>
                  <a:lnTo>
                    <a:pt x="1833" y="3172"/>
                  </a:lnTo>
                  <a:lnTo>
                    <a:pt x="1833" y="3172"/>
                  </a:lnTo>
                  <a:lnTo>
                    <a:pt x="1860" y="3117"/>
                  </a:lnTo>
                  <a:lnTo>
                    <a:pt x="1860" y="3117"/>
                  </a:lnTo>
                  <a:lnTo>
                    <a:pt x="1860" y="3117"/>
                  </a:lnTo>
                  <a:lnTo>
                    <a:pt x="1860" y="3117"/>
                  </a:lnTo>
                  <a:lnTo>
                    <a:pt x="1860" y="3117"/>
                  </a:lnTo>
                  <a:lnTo>
                    <a:pt x="1860" y="3117"/>
                  </a:lnTo>
                  <a:lnTo>
                    <a:pt x="1860" y="3117"/>
                  </a:lnTo>
                  <a:lnTo>
                    <a:pt x="1860" y="3117"/>
                  </a:lnTo>
                  <a:lnTo>
                    <a:pt x="1942" y="3008"/>
                  </a:lnTo>
                  <a:lnTo>
                    <a:pt x="1942" y="3008"/>
                  </a:lnTo>
                  <a:lnTo>
                    <a:pt x="1969" y="2980"/>
                  </a:lnTo>
                  <a:lnTo>
                    <a:pt x="1969" y="2980"/>
                  </a:lnTo>
                  <a:lnTo>
                    <a:pt x="1969" y="2953"/>
                  </a:lnTo>
                  <a:lnTo>
                    <a:pt x="1969" y="2953"/>
                  </a:lnTo>
                  <a:lnTo>
                    <a:pt x="1997" y="2926"/>
                  </a:lnTo>
                  <a:lnTo>
                    <a:pt x="1997" y="2926"/>
                  </a:lnTo>
                  <a:lnTo>
                    <a:pt x="1997" y="2898"/>
                  </a:lnTo>
                  <a:lnTo>
                    <a:pt x="1997" y="2898"/>
                  </a:lnTo>
                  <a:lnTo>
                    <a:pt x="2024" y="2898"/>
                  </a:lnTo>
                  <a:lnTo>
                    <a:pt x="2024" y="2898"/>
                  </a:lnTo>
                  <a:lnTo>
                    <a:pt x="2024" y="2898"/>
                  </a:lnTo>
                  <a:lnTo>
                    <a:pt x="2024" y="2898"/>
                  </a:lnTo>
                  <a:lnTo>
                    <a:pt x="2024" y="2871"/>
                  </a:lnTo>
                  <a:lnTo>
                    <a:pt x="2024" y="2871"/>
                  </a:lnTo>
                  <a:lnTo>
                    <a:pt x="2024" y="2871"/>
                  </a:lnTo>
                  <a:lnTo>
                    <a:pt x="2024" y="2871"/>
                  </a:lnTo>
                  <a:lnTo>
                    <a:pt x="2024" y="2871"/>
                  </a:lnTo>
                  <a:lnTo>
                    <a:pt x="2024" y="2871"/>
                  </a:lnTo>
                  <a:lnTo>
                    <a:pt x="2024" y="2871"/>
                  </a:lnTo>
                  <a:lnTo>
                    <a:pt x="2024" y="2871"/>
                  </a:lnTo>
                  <a:lnTo>
                    <a:pt x="2024" y="2871"/>
                  </a:lnTo>
                  <a:lnTo>
                    <a:pt x="2024" y="2871"/>
                  </a:lnTo>
                  <a:lnTo>
                    <a:pt x="2024" y="2871"/>
                  </a:lnTo>
                  <a:lnTo>
                    <a:pt x="2024" y="2871"/>
                  </a:lnTo>
                  <a:lnTo>
                    <a:pt x="2024" y="2871"/>
                  </a:lnTo>
                  <a:lnTo>
                    <a:pt x="2024" y="2871"/>
                  </a:lnTo>
                  <a:lnTo>
                    <a:pt x="2051" y="2844"/>
                  </a:lnTo>
                  <a:lnTo>
                    <a:pt x="2051" y="2844"/>
                  </a:lnTo>
                  <a:lnTo>
                    <a:pt x="2051" y="2844"/>
                  </a:lnTo>
                  <a:lnTo>
                    <a:pt x="2051" y="2844"/>
                  </a:lnTo>
                  <a:lnTo>
                    <a:pt x="2051" y="2844"/>
                  </a:lnTo>
                  <a:lnTo>
                    <a:pt x="2051" y="2844"/>
                  </a:lnTo>
                  <a:lnTo>
                    <a:pt x="2079" y="2816"/>
                  </a:lnTo>
                  <a:lnTo>
                    <a:pt x="2079" y="2816"/>
                  </a:lnTo>
                  <a:lnTo>
                    <a:pt x="2079" y="2816"/>
                  </a:lnTo>
                  <a:lnTo>
                    <a:pt x="2079" y="2816"/>
                  </a:lnTo>
                  <a:lnTo>
                    <a:pt x="2106" y="2762"/>
                  </a:lnTo>
                  <a:lnTo>
                    <a:pt x="2106" y="2762"/>
                  </a:lnTo>
                  <a:lnTo>
                    <a:pt x="2106" y="2762"/>
                  </a:lnTo>
                  <a:lnTo>
                    <a:pt x="2133" y="2707"/>
                  </a:lnTo>
                  <a:lnTo>
                    <a:pt x="2133" y="2707"/>
                  </a:lnTo>
                  <a:lnTo>
                    <a:pt x="2188" y="2652"/>
                  </a:lnTo>
                  <a:lnTo>
                    <a:pt x="2188" y="2652"/>
                  </a:lnTo>
                  <a:lnTo>
                    <a:pt x="2188" y="2652"/>
                  </a:lnTo>
                  <a:lnTo>
                    <a:pt x="2215" y="2625"/>
                  </a:lnTo>
                  <a:lnTo>
                    <a:pt x="2215" y="2625"/>
                  </a:lnTo>
                  <a:lnTo>
                    <a:pt x="2215" y="2598"/>
                  </a:lnTo>
                  <a:lnTo>
                    <a:pt x="2215" y="2598"/>
                  </a:lnTo>
                  <a:lnTo>
                    <a:pt x="2243" y="2570"/>
                  </a:lnTo>
                  <a:lnTo>
                    <a:pt x="2243" y="2570"/>
                  </a:lnTo>
                  <a:lnTo>
                    <a:pt x="2270" y="2543"/>
                  </a:lnTo>
                  <a:lnTo>
                    <a:pt x="2270" y="2543"/>
                  </a:lnTo>
                  <a:lnTo>
                    <a:pt x="2297" y="2516"/>
                  </a:lnTo>
                  <a:lnTo>
                    <a:pt x="2297" y="2516"/>
                  </a:lnTo>
                  <a:lnTo>
                    <a:pt x="2352" y="2461"/>
                  </a:lnTo>
                  <a:lnTo>
                    <a:pt x="2352" y="2461"/>
                  </a:lnTo>
                  <a:lnTo>
                    <a:pt x="2461" y="2324"/>
                  </a:lnTo>
                  <a:lnTo>
                    <a:pt x="2461" y="2324"/>
                  </a:lnTo>
                  <a:lnTo>
                    <a:pt x="2461" y="2324"/>
                  </a:lnTo>
                  <a:lnTo>
                    <a:pt x="2461" y="2324"/>
                  </a:lnTo>
                  <a:lnTo>
                    <a:pt x="2461" y="2324"/>
                  </a:lnTo>
                  <a:lnTo>
                    <a:pt x="2461" y="2324"/>
                  </a:lnTo>
                  <a:lnTo>
                    <a:pt x="2461" y="2324"/>
                  </a:lnTo>
                  <a:lnTo>
                    <a:pt x="2461" y="2324"/>
                  </a:lnTo>
                  <a:lnTo>
                    <a:pt x="2489" y="2297"/>
                  </a:lnTo>
                  <a:lnTo>
                    <a:pt x="2489" y="2297"/>
                  </a:lnTo>
                  <a:lnTo>
                    <a:pt x="2817" y="1996"/>
                  </a:lnTo>
                  <a:lnTo>
                    <a:pt x="2817" y="1996"/>
                  </a:lnTo>
                  <a:lnTo>
                    <a:pt x="2817" y="1996"/>
                  </a:lnTo>
                  <a:lnTo>
                    <a:pt x="2817" y="1996"/>
                  </a:lnTo>
                  <a:lnTo>
                    <a:pt x="2817" y="1996"/>
                  </a:lnTo>
                  <a:lnTo>
                    <a:pt x="2817" y="1996"/>
                  </a:lnTo>
                  <a:lnTo>
                    <a:pt x="2817" y="1969"/>
                  </a:lnTo>
                  <a:lnTo>
                    <a:pt x="2817" y="1969"/>
                  </a:lnTo>
                  <a:lnTo>
                    <a:pt x="2844" y="1969"/>
                  </a:lnTo>
                  <a:lnTo>
                    <a:pt x="2844" y="1969"/>
                  </a:lnTo>
                  <a:lnTo>
                    <a:pt x="3227" y="1668"/>
                  </a:lnTo>
                  <a:lnTo>
                    <a:pt x="3227" y="1668"/>
                  </a:lnTo>
                  <a:lnTo>
                    <a:pt x="3227" y="1668"/>
                  </a:lnTo>
                  <a:lnTo>
                    <a:pt x="3227" y="1668"/>
                  </a:lnTo>
                  <a:lnTo>
                    <a:pt x="3227" y="1668"/>
                  </a:lnTo>
                  <a:lnTo>
                    <a:pt x="3500" y="1531"/>
                  </a:lnTo>
                  <a:lnTo>
                    <a:pt x="3500" y="1531"/>
                  </a:lnTo>
                  <a:lnTo>
                    <a:pt x="3500" y="1531"/>
                  </a:lnTo>
                  <a:lnTo>
                    <a:pt x="3582" y="820"/>
                  </a:lnTo>
                  <a:lnTo>
                    <a:pt x="3582" y="820"/>
                  </a:lnTo>
                  <a:lnTo>
                    <a:pt x="361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2" name="Google Shape;5672;p39"/>
            <p:cNvSpPr/>
            <p:nvPr/>
          </p:nvSpPr>
          <p:spPr>
            <a:xfrm>
              <a:off x="6560250" y="1903600"/>
              <a:ext cx="211925" cy="212600"/>
            </a:xfrm>
            <a:custGeom>
              <a:avLst/>
              <a:gdLst/>
              <a:ahLst/>
              <a:cxnLst/>
              <a:rect l="l" t="t" r="r" b="b"/>
              <a:pathLst>
                <a:path w="8477" h="8504" extrusionOk="0">
                  <a:moveTo>
                    <a:pt x="4238" y="1"/>
                  </a:moveTo>
                  <a:lnTo>
                    <a:pt x="3937" y="28"/>
                  </a:lnTo>
                  <a:lnTo>
                    <a:pt x="3609" y="55"/>
                  </a:lnTo>
                  <a:lnTo>
                    <a:pt x="3226" y="137"/>
                  </a:lnTo>
                  <a:lnTo>
                    <a:pt x="2871" y="219"/>
                  </a:lnTo>
                  <a:lnTo>
                    <a:pt x="2516" y="356"/>
                  </a:lnTo>
                  <a:lnTo>
                    <a:pt x="2187" y="547"/>
                  </a:lnTo>
                  <a:lnTo>
                    <a:pt x="2133" y="575"/>
                  </a:lnTo>
                  <a:lnTo>
                    <a:pt x="2078" y="602"/>
                  </a:lnTo>
                  <a:lnTo>
                    <a:pt x="1969" y="657"/>
                  </a:lnTo>
                  <a:lnTo>
                    <a:pt x="1914" y="684"/>
                  </a:lnTo>
                  <a:lnTo>
                    <a:pt x="1859" y="739"/>
                  </a:lnTo>
                  <a:lnTo>
                    <a:pt x="1805" y="766"/>
                  </a:lnTo>
                  <a:lnTo>
                    <a:pt x="1723" y="848"/>
                  </a:lnTo>
                  <a:lnTo>
                    <a:pt x="1668" y="875"/>
                  </a:lnTo>
                  <a:lnTo>
                    <a:pt x="1531" y="985"/>
                  </a:lnTo>
                  <a:lnTo>
                    <a:pt x="1504" y="1012"/>
                  </a:lnTo>
                  <a:lnTo>
                    <a:pt x="1312" y="1176"/>
                  </a:lnTo>
                  <a:lnTo>
                    <a:pt x="1285" y="1204"/>
                  </a:lnTo>
                  <a:lnTo>
                    <a:pt x="1230" y="1258"/>
                  </a:lnTo>
                  <a:lnTo>
                    <a:pt x="1203" y="1286"/>
                  </a:lnTo>
                  <a:lnTo>
                    <a:pt x="1176" y="1313"/>
                  </a:lnTo>
                  <a:lnTo>
                    <a:pt x="1148" y="1340"/>
                  </a:lnTo>
                  <a:lnTo>
                    <a:pt x="1121" y="1395"/>
                  </a:lnTo>
                  <a:lnTo>
                    <a:pt x="1066" y="1422"/>
                  </a:lnTo>
                  <a:lnTo>
                    <a:pt x="1039" y="1477"/>
                  </a:lnTo>
                  <a:lnTo>
                    <a:pt x="957" y="1559"/>
                  </a:lnTo>
                  <a:lnTo>
                    <a:pt x="957" y="1586"/>
                  </a:lnTo>
                  <a:lnTo>
                    <a:pt x="930" y="1586"/>
                  </a:lnTo>
                  <a:lnTo>
                    <a:pt x="902" y="1614"/>
                  </a:lnTo>
                  <a:lnTo>
                    <a:pt x="902" y="1641"/>
                  </a:lnTo>
                  <a:lnTo>
                    <a:pt x="875" y="1668"/>
                  </a:lnTo>
                  <a:lnTo>
                    <a:pt x="820" y="1723"/>
                  </a:lnTo>
                  <a:lnTo>
                    <a:pt x="766" y="1832"/>
                  </a:lnTo>
                  <a:lnTo>
                    <a:pt x="738" y="1860"/>
                  </a:lnTo>
                  <a:lnTo>
                    <a:pt x="711" y="1887"/>
                  </a:lnTo>
                  <a:lnTo>
                    <a:pt x="711" y="1914"/>
                  </a:lnTo>
                  <a:lnTo>
                    <a:pt x="684" y="1914"/>
                  </a:lnTo>
                  <a:lnTo>
                    <a:pt x="684" y="1942"/>
                  </a:lnTo>
                  <a:lnTo>
                    <a:pt x="656" y="1969"/>
                  </a:lnTo>
                  <a:lnTo>
                    <a:pt x="656" y="1996"/>
                  </a:lnTo>
                  <a:lnTo>
                    <a:pt x="547" y="2133"/>
                  </a:lnTo>
                  <a:lnTo>
                    <a:pt x="520" y="2188"/>
                  </a:lnTo>
                  <a:lnTo>
                    <a:pt x="492" y="2243"/>
                  </a:lnTo>
                  <a:lnTo>
                    <a:pt x="492" y="2270"/>
                  </a:lnTo>
                  <a:lnTo>
                    <a:pt x="465" y="2325"/>
                  </a:lnTo>
                  <a:lnTo>
                    <a:pt x="438" y="2352"/>
                  </a:lnTo>
                  <a:lnTo>
                    <a:pt x="438" y="2379"/>
                  </a:lnTo>
                  <a:lnTo>
                    <a:pt x="410" y="2407"/>
                  </a:lnTo>
                  <a:lnTo>
                    <a:pt x="383" y="2461"/>
                  </a:lnTo>
                  <a:lnTo>
                    <a:pt x="356" y="2516"/>
                  </a:lnTo>
                  <a:lnTo>
                    <a:pt x="356" y="2543"/>
                  </a:lnTo>
                  <a:lnTo>
                    <a:pt x="328" y="2571"/>
                  </a:lnTo>
                  <a:lnTo>
                    <a:pt x="328" y="2598"/>
                  </a:lnTo>
                  <a:lnTo>
                    <a:pt x="301" y="2653"/>
                  </a:lnTo>
                  <a:lnTo>
                    <a:pt x="164" y="3063"/>
                  </a:lnTo>
                  <a:lnTo>
                    <a:pt x="137" y="3172"/>
                  </a:lnTo>
                  <a:lnTo>
                    <a:pt x="137" y="3200"/>
                  </a:lnTo>
                  <a:lnTo>
                    <a:pt x="109" y="3309"/>
                  </a:lnTo>
                  <a:lnTo>
                    <a:pt x="82" y="3364"/>
                  </a:lnTo>
                  <a:lnTo>
                    <a:pt x="55" y="3528"/>
                  </a:lnTo>
                  <a:lnTo>
                    <a:pt x="55" y="3555"/>
                  </a:lnTo>
                  <a:lnTo>
                    <a:pt x="55" y="3610"/>
                  </a:lnTo>
                  <a:lnTo>
                    <a:pt x="27" y="3746"/>
                  </a:lnTo>
                  <a:lnTo>
                    <a:pt x="0" y="4020"/>
                  </a:lnTo>
                  <a:lnTo>
                    <a:pt x="0" y="4293"/>
                  </a:lnTo>
                  <a:lnTo>
                    <a:pt x="0" y="4594"/>
                  </a:lnTo>
                  <a:lnTo>
                    <a:pt x="27" y="4867"/>
                  </a:lnTo>
                  <a:lnTo>
                    <a:pt x="109" y="5250"/>
                  </a:lnTo>
                  <a:lnTo>
                    <a:pt x="219" y="5633"/>
                  </a:lnTo>
                  <a:lnTo>
                    <a:pt x="356" y="5988"/>
                  </a:lnTo>
                  <a:lnTo>
                    <a:pt x="547" y="6316"/>
                  </a:lnTo>
                  <a:lnTo>
                    <a:pt x="738" y="6645"/>
                  </a:lnTo>
                  <a:lnTo>
                    <a:pt x="957" y="6945"/>
                  </a:lnTo>
                  <a:lnTo>
                    <a:pt x="1203" y="7219"/>
                  </a:lnTo>
                  <a:lnTo>
                    <a:pt x="1477" y="7465"/>
                  </a:lnTo>
                  <a:lnTo>
                    <a:pt x="1777" y="7711"/>
                  </a:lnTo>
                  <a:lnTo>
                    <a:pt x="2078" y="7902"/>
                  </a:lnTo>
                  <a:lnTo>
                    <a:pt x="2406" y="8066"/>
                  </a:lnTo>
                  <a:lnTo>
                    <a:pt x="2734" y="8230"/>
                  </a:lnTo>
                  <a:lnTo>
                    <a:pt x="3117" y="8340"/>
                  </a:lnTo>
                  <a:lnTo>
                    <a:pt x="3472" y="8422"/>
                  </a:lnTo>
                  <a:lnTo>
                    <a:pt x="3855" y="8476"/>
                  </a:lnTo>
                  <a:lnTo>
                    <a:pt x="4238" y="8504"/>
                  </a:lnTo>
                  <a:lnTo>
                    <a:pt x="4539" y="8476"/>
                  </a:lnTo>
                  <a:lnTo>
                    <a:pt x="4867" y="8449"/>
                  </a:lnTo>
                  <a:lnTo>
                    <a:pt x="5277" y="8367"/>
                  </a:lnTo>
                  <a:lnTo>
                    <a:pt x="5687" y="8230"/>
                  </a:lnTo>
                  <a:lnTo>
                    <a:pt x="6070" y="8066"/>
                  </a:lnTo>
                  <a:lnTo>
                    <a:pt x="6453" y="7875"/>
                  </a:lnTo>
                  <a:lnTo>
                    <a:pt x="6781" y="7656"/>
                  </a:lnTo>
                  <a:lnTo>
                    <a:pt x="7109" y="7383"/>
                  </a:lnTo>
                  <a:lnTo>
                    <a:pt x="7382" y="7082"/>
                  </a:lnTo>
                  <a:lnTo>
                    <a:pt x="7656" y="6781"/>
                  </a:lnTo>
                  <a:lnTo>
                    <a:pt x="7875" y="6453"/>
                  </a:lnTo>
                  <a:lnTo>
                    <a:pt x="8066" y="6070"/>
                  </a:lnTo>
                  <a:lnTo>
                    <a:pt x="8230" y="5715"/>
                  </a:lnTo>
                  <a:lnTo>
                    <a:pt x="8339" y="5305"/>
                  </a:lnTo>
                  <a:lnTo>
                    <a:pt x="8421" y="4895"/>
                  </a:lnTo>
                  <a:lnTo>
                    <a:pt x="8476" y="4485"/>
                  </a:lnTo>
                  <a:lnTo>
                    <a:pt x="8476" y="4074"/>
                  </a:lnTo>
                  <a:lnTo>
                    <a:pt x="8421" y="3637"/>
                  </a:lnTo>
                  <a:lnTo>
                    <a:pt x="8367" y="3254"/>
                  </a:lnTo>
                  <a:lnTo>
                    <a:pt x="8257" y="2871"/>
                  </a:lnTo>
                  <a:lnTo>
                    <a:pt x="8121" y="2516"/>
                  </a:lnTo>
                  <a:lnTo>
                    <a:pt x="7929" y="2188"/>
                  </a:lnTo>
                  <a:lnTo>
                    <a:pt x="7738" y="1860"/>
                  </a:lnTo>
                  <a:lnTo>
                    <a:pt x="7519" y="1559"/>
                  </a:lnTo>
                  <a:lnTo>
                    <a:pt x="7273" y="1286"/>
                  </a:lnTo>
                  <a:lnTo>
                    <a:pt x="7000" y="1040"/>
                  </a:lnTo>
                  <a:lnTo>
                    <a:pt x="6699" y="793"/>
                  </a:lnTo>
                  <a:lnTo>
                    <a:pt x="6398" y="602"/>
                  </a:lnTo>
                  <a:lnTo>
                    <a:pt x="6070" y="411"/>
                  </a:lnTo>
                  <a:lnTo>
                    <a:pt x="5715" y="274"/>
                  </a:lnTo>
                  <a:lnTo>
                    <a:pt x="5359" y="165"/>
                  </a:lnTo>
                  <a:lnTo>
                    <a:pt x="5004" y="83"/>
                  </a:lnTo>
                  <a:lnTo>
                    <a:pt x="4621" y="28"/>
                  </a:lnTo>
                  <a:lnTo>
                    <a:pt x="4238" y="1"/>
                  </a:lnTo>
                  <a:close/>
                </a:path>
              </a:pathLst>
            </a:custGeom>
            <a:solidFill>
              <a:srgbClr val="F4AE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3" name="Google Shape;5673;p39"/>
            <p:cNvSpPr/>
            <p:nvPr/>
          </p:nvSpPr>
          <p:spPr>
            <a:xfrm>
              <a:off x="6560250" y="1903600"/>
              <a:ext cx="211925" cy="212600"/>
            </a:xfrm>
            <a:custGeom>
              <a:avLst/>
              <a:gdLst/>
              <a:ahLst/>
              <a:cxnLst/>
              <a:rect l="l" t="t" r="r" b="b"/>
              <a:pathLst>
                <a:path w="8477" h="8504" fill="none" extrusionOk="0">
                  <a:moveTo>
                    <a:pt x="4238" y="1"/>
                  </a:moveTo>
                  <a:lnTo>
                    <a:pt x="4238" y="1"/>
                  </a:lnTo>
                  <a:lnTo>
                    <a:pt x="3937" y="28"/>
                  </a:lnTo>
                  <a:lnTo>
                    <a:pt x="3609" y="55"/>
                  </a:lnTo>
                  <a:lnTo>
                    <a:pt x="3609" y="55"/>
                  </a:lnTo>
                  <a:lnTo>
                    <a:pt x="3226" y="137"/>
                  </a:lnTo>
                  <a:lnTo>
                    <a:pt x="2871" y="219"/>
                  </a:lnTo>
                  <a:lnTo>
                    <a:pt x="2516" y="356"/>
                  </a:lnTo>
                  <a:lnTo>
                    <a:pt x="2187" y="547"/>
                  </a:lnTo>
                  <a:lnTo>
                    <a:pt x="2187" y="547"/>
                  </a:lnTo>
                  <a:lnTo>
                    <a:pt x="2187" y="547"/>
                  </a:lnTo>
                  <a:lnTo>
                    <a:pt x="2133" y="575"/>
                  </a:lnTo>
                  <a:lnTo>
                    <a:pt x="2133" y="575"/>
                  </a:lnTo>
                  <a:lnTo>
                    <a:pt x="2078" y="602"/>
                  </a:lnTo>
                  <a:lnTo>
                    <a:pt x="2078" y="602"/>
                  </a:lnTo>
                  <a:lnTo>
                    <a:pt x="1969" y="657"/>
                  </a:lnTo>
                  <a:lnTo>
                    <a:pt x="1969" y="657"/>
                  </a:lnTo>
                  <a:lnTo>
                    <a:pt x="1969" y="657"/>
                  </a:lnTo>
                  <a:lnTo>
                    <a:pt x="1914" y="684"/>
                  </a:lnTo>
                  <a:lnTo>
                    <a:pt x="1914" y="684"/>
                  </a:lnTo>
                  <a:lnTo>
                    <a:pt x="1914" y="684"/>
                  </a:lnTo>
                  <a:lnTo>
                    <a:pt x="1914" y="684"/>
                  </a:lnTo>
                  <a:lnTo>
                    <a:pt x="1914" y="684"/>
                  </a:lnTo>
                  <a:lnTo>
                    <a:pt x="1859" y="739"/>
                  </a:lnTo>
                  <a:lnTo>
                    <a:pt x="1859" y="739"/>
                  </a:lnTo>
                  <a:lnTo>
                    <a:pt x="1805" y="766"/>
                  </a:lnTo>
                  <a:lnTo>
                    <a:pt x="1805" y="766"/>
                  </a:lnTo>
                  <a:lnTo>
                    <a:pt x="1723" y="848"/>
                  </a:lnTo>
                  <a:lnTo>
                    <a:pt x="1723" y="848"/>
                  </a:lnTo>
                  <a:lnTo>
                    <a:pt x="1668" y="875"/>
                  </a:lnTo>
                  <a:lnTo>
                    <a:pt x="1668" y="875"/>
                  </a:lnTo>
                  <a:lnTo>
                    <a:pt x="1531" y="985"/>
                  </a:lnTo>
                  <a:lnTo>
                    <a:pt x="1531" y="985"/>
                  </a:lnTo>
                  <a:lnTo>
                    <a:pt x="1504" y="1012"/>
                  </a:lnTo>
                  <a:lnTo>
                    <a:pt x="1504" y="1012"/>
                  </a:lnTo>
                  <a:lnTo>
                    <a:pt x="1504" y="1012"/>
                  </a:lnTo>
                  <a:lnTo>
                    <a:pt x="1504" y="1012"/>
                  </a:lnTo>
                  <a:lnTo>
                    <a:pt x="1504" y="1012"/>
                  </a:lnTo>
                  <a:lnTo>
                    <a:pt x="1504" y="1012"/>
                  </a:lnTo>
                  <a:lnTo>
                    <a:pt x="1312" y="1176"/>
                  </a:lnTo>
                  <a:lnTo>
                    <a:pt x="1312" y="1176"/>
                  </a:lnTo>
                  <a:lnTo>
                    <a:pt x="1285" y="1204"/>
                  </a:lnTo>
                  <a:lnTo>
                    <a:pt x="1285" y="1204"/>
                  </a:lnTo>
                  <a:lnTo>
                    <a:pt x="1285" y="1204"/>
                  </a:lnTo>
                  <a:lnTo>
                    <a:pt x="1230" y="1258"/>
                  </a:lnTo>
                  <a:lnTo>
                    <a:pt x="1230" y="1258"/>
                  </a:lnTo>
                  <a:lnTo>
                    <a:pt x="1203" y="1286"/>
                  </a:lnTo>
                  <a:lnTo>
                    <a:pt x="1203" y="1286"/>
                  </a:lnTo>
                  <a:lnTo>
                    <a:pt x="1176" y="1313"/>
                  </a:lnTo>
                  <a:lnTo>
                    <a:pt x="1176" y="1313"/>
                  </a:lnTo>
                  <a:lnTo>
                    <a:pt x="1148" y="1340"/>
                  </a:lnTo>
                  <a:lnTo>
                    <a:pt x="1148" y="1340"/>
                  </a:lnTo>
                  <a:lnTo>
                    <a:pt x="1148" y="1340"/>
                  </a:lnTo>
                  <a:lnTo>
                    <a:pt x="1148" y="1340"/>
                  </a:lnTo>
                  <a:lnTo>
                    <a:pt x="1148" y="1340"/>
                  </a:lnTo>
                  <a:lnTo>
                    <a:pt x="1148" y="1340"/>
                  </a:lnTo>
                  <a:lnTo>
                    <a:pt x="1121" y="1395"/>
                  </a:lnTo>
                  <a:lnTo>
                    <a:pt x="1121" y="1395"/>
                  </a:lnTo>
                  <a:lnTo>
                    <a:pt x="1066" y="1422"/>
                  </a:lnTo>
                  <a:lnTo>
                    <a:pt x="1066" y="1422"/>
                  </a:lnTo>
                  <a:lnTo>
                    <a:pt x="1039" y="1477"/>
                  </a:lnTo>
                  <a:lnTo>
                    <a:pt x="1039" y="1477"/>
                  </a:lnTo>
                  <a:lnTo>
                    <a:pt x="957" y="1559"/>
                  </a:lnTo>
                  <a:lnTo>
                    <a:pt x="957" y="1559"/>
                  </a:lnTo>
                  <a:lnTo>
                    <a:pt x="957" y="1586"/>
                  </a:lnTo>
                  <a:lnTo>
                    <a:pt x="957" y="1586"/>
                  </a:lnTo>
                  <a:lnTo>
                    <a:pt x="930" y="1586"/>
                  </a:lnTo>
                  <a:lnTo>
                    <a:pt x="930" y="1586"/>
                  </a:lnTo>
                  <a:lnTo>
                    <a:pt x="902" y="1614"/>
                  </a:lnTo>
                  <a:lnTo>
                    <a:pt x="902" y="1614"/>
                  </a:lnTo>
                  <a:lnTo>
                    <a:pt x="902" y="1614"/>
                  </a:lnTo>
                  <a:lnTo>
                    <a:pt x="902" y="1614"/>
                  </a:lnTo>
                  <a:lnTo>
                    <a:pt x="902" y="1641"/>
                  </a:lnTo>
                  <a:lnTo>
                    <a:pt x="902" y="1641"/>
                  </a:lnTo>
                  <a:lnTo>
                    <a:pt x="875" y="1668"/>
                  </a:lnTo>
                  <a:lnTo>
                    <a:pt x="875" y="1668"/>
                  </a:lnTo>
                  <a:lnTo>
                    <a:pt x="875" y="1668"/>
                  </a:lnTo>
                  <a:lnTo>
                    <a:pt x="820" y="1723"/>
                  </a:lnTo>
                  <a:lnTo>
                    <a:pt x="820" y="1723"/>
                  </a:lnTo>
                  <a:lnTo>
                    <a:pt x="820" y="1723"/>
                  </a:lnTo>
                  <a:lnTo>
                    <a:pt x="820" y="1723"/>
                  </a:lnTo>
                  <a:lnTo>
                    <a:pt x="766" y="1832"/>
                  </a:lnTo>
                  <a:lnTo>
                    <a:pt x="766" y="1832"/>
                  </a:lnTo>
                  <a:lnTo>
                    <a:pt x="738" y="1860"/>
                  </a:lnTo>
                  <a:lnTo>
                    <a:pt x="738" y="1860"/>
                  </a:lnTo>
                  <a:lnTo>
                    <a:pt x="738" y="1860"/>
                  </a:lnTo>
                  <a:lnTo>
                    <a:pt x="738" y="1860"/>
                  </a:lnTo>
                  <a:lnTo>
                    <a:pt x="738" y="1860"/>
                  </a:lnTo>
                  <a:lnTo>
                    <a:pt x="738" y="1860"/>
                  </a:lnTo>
                  <a:lnTo>
                    <a:pt x="711" y="1887"/>
                  </a:lnTo>
                  <a:lnTo>
                    <a:pt x="711" y="1887"/>
                  </a:lnTo>
                  <a:lnTo>
                    <a:pt x="711" y="1887"/>
                  </a:lnTo>
                  <a:lnTo>
                    <a:pt x="711" y="1887"/>
                  </a:lnTo>
                  <a:lnTo>
                    <a:pt x="711" y="1887"/>
                  </a:lnTo>
                  <a:lnTo>
                    <a:pt x="711" y="1887"/>
                  </a:lnTo>
                  <a:lnTo>
                    <a:pt x="711" y="1887"/>
                  </a:lnTo>
                  <a:lnTo>
                    <a:pt x="711" y="1887"/>
                  </a:lnTo>
                  <a:lnTo>
                    <a:pt x="711" y="1887"/>
                  </a:lnTo>
                  <a:lnTo>
                    <a:pt x="711" y="1887"/>
                  </a:lnTo>
                  <a:lnTo>
                    <a:pt x="711" y="1887"/>
                  </a:lnTo>
                  <a:lnTo>
                    <a:pt x="711" y="1887"/>
                  </a:lnTo>
                  <a:lnTo>
                    <a:pt x="711" y="1914"/>
                  </a:lnTo>
                  <a:lnTo>
                    <a:pt x="711" y="1914"/>
                  </a:lnTo>
                  <a:lnTo>
                    <a:pt x="711" y="1914"/>
                  </a:lnTo>
                  <a:lnTo>
                    <a:pt x="711" y="1914"/>
                  </a:lnTo>
                  <a:lnTo>
                    <a:pt x="684" y="1914"/>
                  </a:lnTo>
                  <a:lnTo>
                    <a:pt x="684" y="1914"/>
                  </a:lnTo>
                  <a:lnTo>
                    <a:pt x="684" y="1914"/>
                  </a:lnTo>
                  <a:lnTo>
                    <a:pt x="684" y="1914"/>
                  </a:lnTo>
                  <a:lnTo>
                    <a:pt x="684" y="1942"/>
                  </a:lnTo>
                  <a:lnTo>
                    <a:pt x="684" y="1942"/>
                  </a:lnTo>
                  <a:lnTo>
                    <a:pt x="656" y="1969"/>
                  </a:lnTo>
                  <a:lnTo>
                    <a:pt x="656" y="1969"/>
                  </a:lnTo>
                  <a:lnTo>
                    <a:pt x="656" y="1969"/>
                  </a:lnTo>
                  <a:lnTo>
                    <a:pt x="656" y="1969"/>
                  </a:lnTo>
                  <a:lnTo>
                    <a:pt x="656" y="1996"/>
                  </a:lnTo>
                  <a:lnTo>
                    <a:pt x="656" y="1996"/>
                  </a:lnTo>
                  <a:lnTo>
                    <a:pt x="547" y="2133"/>
                  </a:lnTo>
                  <a:lnTo>
                    <a:pt x="547" y="2133"/>
                  </a:lnTo>
                  <a:lnTo>
                    <a:pt x="547" y="2133"/>
                  </a:lnTo>
                  <a:lnTo>
                    <a:pt x="547" y="2133"/>
                  </a:lnTo>
                  <a:lnTo>
                    <a:pt x="547" y="2133"/>
                  </a:lnTo>
                  <a:lnTo>
                    <a:pt x="547" y="2133"/>
                  </a:lnTo>
                  <a:lnTo>
                    <a:pt x="520" y="2188"/>
                  </a:lnTo>
                  <a:lnTo>
                    <a:pt x="520" y="2188"/>
                  </a:lnTo>
                  <a:lnTo>
                    <a:pt x="520" y="2188"/>
                  </a:lnTo>
                  <a:lnTo>
                    <a:pt x="520" y="2188"/>
                  </a:lnTo>
                  <a:lnTo>
                    <a:pt x="492" y="2243"/>
                  </a:lnTo>
                  <a:lnTo>
                    <a:pt x="492" y="2243"/>
                  </a:lnTo>
                  <a:lnTo>
                    <a:pt x="492" y="2243"/>
                  </a:lnTo>
                  <a:lnTo>
                    <a:pt x="492" y="2243"/>
                  </a:lnTo>
                  <a:lnTo>
                    <a:pt x="492" y="2270"/>
                  </a:lnTo>
                  <a:lnTo>
                    <a:pt x="492" y="2270"/>
                  </a:lnTo>
                  <a:lnTo>
                    <a:pt x="465" y="2325"/>
                  </a:lnTo>
                  <a:lnTo>
                    <a:pt x="465" y="2325"/>
                  </a:lnTo>
                  <a:lnTo>
                    <a:pt x="438" y="2352"/>
                  </a:lnTo>
                  <a:lnTo>
                    <a:pt x="438" y="2352"/>
                  </a:lnTo>
                  <a:lnTo>
                    <a:pt x="438" y="2352"/>
                  </a:lnTo>
                  <a:lnTo>
                    <a:pt x="438" y="2379"/>
                  </a:lnTo>
                  <a:lnTo>
                    <a:pt x="438" y="2379"/>
                  </a:lnTo>
                  <a:lnTo>
                    <a:pt x="410" y="2407"/>
                  </a:lnTo>
                  <a:lnTo>
                    <a:pt x="410" y="2407"/>
                  </a:lnTo>
                  <a:lnTo>
                    <a:pt x="410" y="2407"/>
                  </a:lnTo>
                  <a:lnTo>
                    <a:pt x="383" y="2461"/>
                  </a:lnTo>
                  <a:lnTo>
                    <a:pt x="383" y="2461"/>
                  </a:lnTo>
                  <a:lnTo>
                    <a:pt x="356" y="2516"/>
                  </a:lnTo>
                  <a:lnTo>
                    <a:pt x="356" y="2516"/>
                  </a:lnTo>
                  <a:lnTo>
                    <a:pt x="356" y="2543"/>
                  </a:lnTo>
                  <a:lnTo>
                    <a:pt x="356" y="2543"/>
                  </a:lnTo>
                  <a:lnTo>
                    <a:pt x="328" y="2571"/>
                  </a:lnTo>
                  <a:lnTo>
                    <a:pt x="328" y="2571"/>
                  </a:lnTo>
                  <a:lnTo>
                    <a:pt x="328" y="2598"/>
                  </a:lnTo>
                  <a:lnTo>
                    <a:pt x="328" y="2598"/>
                  </a:lnTo>
                  <a:lnTo>
                    <a:pt x="301" y="2653"/>
                  </a:lnTo>
                  <a:lnTo>
                    <a:pt x="301" y="2653"/>
                  </a:lnTo>
                  <a:lnTo>
                    <a:pt x="164" y="3063"/>
                  </a:lnTo>
                  <a:lnTo>
                    <a:pt x="164" y="3063"/>
                  </a:lnTo>
                  <a:lnTo>
                    <a:pt x="137" y="3172"/>
                  </a:lnTo>
                  <a:lnTo>
                    <a:pt x="137" y="3172"/>
                  </a:lnTo>
                  <a:lnTo>
                    <a:pt x="137" y="3172"/>
                  </a:lnTo>
                  <a:lnTo>
                    <a:pt x="137" y="3200"/>
                  </a:lnTo>
                  <a:lnTo>
                    <a:pt x="137" y="3200"/>
                  </a:lnTo>
                  <a:lnTo>
                    <a:pt x="109" y="3309"/>
                  </a:lnTo>
                  <a:lnTo>
                    <a:pt x="109" y="3309"/>
                  </a:lnTo>
                  <a:lnTo>
                    <a:pt x="82" y="3364"/>
                  </a:lnTo>
                  <a:lnTo>
                    <a:pt x="82" y="3364"/>
                  </a:lnTo>
                  <a:lnTo>
                    <a:pt x="55" y="3528"/>
                  </a:lnTo>
                  <a:lnTo>
                    <a:pt x="55" y="3528"/>
                  </a:lnTo>
                  <a:lnTo>
                    <a:pt x="55" y="3528"/>
                  </a:lnTo>
                  <a:lnTo>
                    <a:pt x="55" y="3528"/>
                  </a:lnTo>
                  <a:lnTo>
                    <a:pt x="55" y="3528"/>
                  </a:lnTo>
                  <a:lnTo>
                    <a:pt x="55" y="3528"/>
                  </a:lnTo>
                  <a:lnTo>
                    <a:pt x="55" y="3555"/>
                  </a:lnTo>
                  <a:lnTo>
                    <a:pt x="55" y="3555"/>
                  </a:lnTo>
                  <a:lnTo>
                    <a:pt x="55" y="3610"/>
                  </a:lnTo>
                  <a:lnTo>
                    <a:pt x="55" y="3610"/>
                  </a:lnTo>
                  <a:lnTo>
                    <a:pt x="27" y="3746"/>
                  </a:lnTo>
                  <a:lnTo>
                    <a:pt x="27" y="3746"/>
                  </a:lnTo>
                  <a:lnTo>
                    <a:pt x="27" y="3746"/>
                  </a:lnTo>
                  <a:lnTo>
                    <a:pt x="0" y="4020"/>
                  </a:lnTo>
                  <a:lnTo>
                    <a:pt x="0" y="4293"/>
                  </a:lnTo>
                  <a:lnTo>
                    <a:pt x="0" y="4594"/>
                  </a:lnTo>
                  <a:lnTo>
                    <a:pt x="27" y="4867"/>
                  </a:lnTo>
                  <a:lnTo>
                    <a:pt x="27" y="4867"/>
                  </a:lnTo>
                  <a:lnTo>
                    <a:pt x="109" y="5250"/>
                  </a:lnTo>
                  <a:lnTo>
                    <a:pt x="219" y="5633"/>
                  </a:lnTo>
                  <a:lnTo>
                    <a:pt x="356" y="5988"/>
                  </a:lnTo>
                  <a:lnTo>
                    <a:pt x="547" y="6316"/>
                  </a:lnTo>
                  <a:lnTo>
                    <a:pt x="738" y="6645"/>
                  </a:lnTo>
                  <a:lnTo>
                    <a:pt x="957" y="6945"/>
                  </a:lnTo>
                  <a:lnTo>
                    <a:pt x="1203" y="7219"/>
                  </a:lnTo>
                  <a:lnTo>
                    <a:pt x="1477" y="7465"/>
                  </a:lnTo>
                  <a:lnTo>
                    <a:pt x="1777" y="7711"/>
                  </a:lnTo>
                  <a:lnTo>
                    <a:pt x="2078" y="7902"/>
                  </a:lnTo>
                  <a:lnTo>
                    <a:pt x="2406" y="8066"/>
                  </a:lnTo>
                  <a:lnTo>
                    <a:pt x="2734" y="8230"/>
                  </a:lnTo>
                  <a:lnTo>
                    <a:pt x="3117" y="8340"/>
                  </a:lnTo>
                  <a:lnTo>
                    <a:pt x="3472" y="8422"/>
                  </a:lnTo>
                  <a:lnTo>
                    <a:pt x="3855" y="8476"/>
                  </a:lnTo>
                  <a:lnTo>
                    <a:pt x="4238" y="8504"/>
                  </a:lnTo>
                  <a:lnTo>
                    <a:pt x="4238" y="8504"/>
                  </a:lnTo>
                  <a:lnTo>
                    <a:pt x="4539" y="8476"/>
                  </a:lnTo>
                  <a:lnTo>
                    <a:pt x="4867" y="8449"/>
                  </a:lnTo>
                  <a:lnTo>
                    <a:pt x="4867" y="8449"/>
                  </a:lnTo>
                  <a:lnTo>
                    <a:pt x="5277" y="8367"/>
                  </a:lnTo>
                  <a:lnTo>
                    <a:pt x="5687" y="8230"/>
                  </a:lnTo>
                  <a:lnTo>
                    <a:pt x="6070" y="8066"/>
                  </a:lnTo>
                  <a:lnTo>
                    <a:pt x="6453" y="7875"/>
                  </a:lnTo>
                  <a:lnTo>
                    <a:pt x="6781" y="7656"/>
                  </a:lnTo>
                  <a:lnTo>
                    <a:pt x="7109" y="7383"/>
                  </a:lnTo>
                  <a:lnTo>
                    <a:pt x="7382" y="7082"/>
                  </a:lnTo>
                  <a:lnTo>
                    <a:pt x="7656" y="6781"/>
                  </a:lnTo>
                  <a:lnTo>
                    <a:pt x="7875" y="6453"/>
                  </a:lnTo>
                  <a:lnTo>
                    <a:pt x="8066" y="6070"/>
                  </a:lnTo>
                  <a:lnTo>
                    <a:pt x="8230" y="5715"/>
                  </a:lnTo>
                  <a:lnTo>
                    <a:pt x="8339" y="5305"/>
                  </a:lnTo>
                  <a:lnTo>
                    <a:pt x="8421" y="4895"/>
                  </a:lnTo>
                  <a:lnTo>
                    <a:pt x="8476" y="4485"/>
                  </a:lnTo>
                  <a:lnTo>
                    <a:pt x="8476" y="4074"/>
                  </a:lnTo>
                  <a:lnTo>
                    <a:pt x="8421" y="3637"/>
                  </a:lnTo>
                  <a:lnTo>
                    <a:pt x="8421" y="3637"/>
                  </a:lnTo>
                  <a:lnTo>
                    <a:pt x="8367" y="3254"/>
                  </a:lnTo>
                  <a:lnTo>
                    <a:pt x="8257" y="2871"/>
                  </a:lnTo>
                  <a:lnTo>
                    <a:pt x="8121" y="2516"/>
                  </a:lnTo>
                  <a:lnTo>
                    <a:pt x="7929" y="2188"/>
                  </a:lnTo>
                  <a:lnTo>
                    <a:pt x="7738" y="1860"/>
                  </a:lnTo>
                  <a:lnTo>
                    <a:pt x="7519" y="1559"/>
                  </a:lnTo>
                  <a:lnTo>
                    <a:pt x="7273" y="1286"/>
                  </a:lnTo>
                  <a:lnTo>
                    <a:pt x="7000" y="1040"/>
                  </a:lnTo>
                  <a:lnTo>
                    <a:pt x="6699" y="793"/>
                  </a:lnTo>
                  <a:lnTo>
                    <a:pt x="6398" y="602"/>
                  </a:lnTo>
                  <a:lnTo>
                    <a:pt x="6070" y="411"/>
                  </a:lnTo>
                  <a:lnTo>
                    <a:pt x="5715" y="274"/>
                  </a:lnTo>
                  <a:lnTo>
                    <a:pt x="5359" y="165"/>
                  </a:lnTo>
                  <a:lnTo>
                    <a:pt x="5004" y="83"/>
                  </a:lnTo>
                  <a:lnTo>
                    <a:pt x="4621" y="28"/>
                  </a:lnTo>
                  <a:lnTo>
                    <a:pt x="423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4" name="Google Shape;5674;p39"/>
            <p:cNvSpPr/>
            <p:nvPr/>
          </p:nvSpPr>
          <p:spPr>
            <a:xfrm>
              <a:off x="6560925" y="1917950"/>
              <a:ext cx="52650" cy="79325"/>
            </a:xfrm>
            <a:custGeom>
              <a:avLst/>
              <a:gdLst/>
              <a:ahLst/>
              <a:cxnLst/>
              <a:rect l="l" t="t" r="r" b="b"/>
              <a:pathLst>
                <a:path w="2106" h="3173" extrusionOk="0">
                  <a:moveTo>
                    <a:pt x="2106" y="1"/>
                  </a:moveTo>
                  <a:lnTo>
                    <a:pt x="2051" y="28"/>
                  </a:lnTo>
                  <a:lnTo>
                    <a:pt x="1942" y="83"/>
                  </a:lnTo>
                  <a:lnTo>
                    <a:pt x="2106" y="1"/>
                  </a:lnTo>
                  <a:close/>
                  <a:moveTo>
                    <a:pt x="1887" y="110"/>
                  </a:moveTo>
                  <a:lnTo>
                    <a:pt x="1791" y="185"/>
                  </a:lnTo>
                  <a:lnTo>
                    <a:pt x="1791" y="185"/>
                  </a:lnTo>
                  <a:lnTo>
                    <a:pt x="1832" y="165"/>
                  </a:lnTo>
                  <a:lnTo>
                    <a:pt x="1887" y="110"/>
                  </a:lnTo>
                  <a:close/>
                  <a:moveTo>
                    <a:pt x="1791" y="185"/>
                  </a:moveTo>
                  <a:lnTo>
                    <a:pt x="1778" y="192"/>
                  </a:lnTo>
                  <a:lnTo>
                    <a:pt x="1759" y="210"/>
                  </a:lnTo>
                  <a:lnTo>
                    <a:pt x="1791" y="185"/>
                  </a:lnTo>
                  <a:close/>
                  <a:moveTo>
                    <a:pt x="1759" y="210"/>
                  </a:moveTo>
                  <a:lnTo>
                    <a:pt x="1648" y="298"/>
                  </a:lnTo>
                  <a:lnTo>
                    <a:pt x="1696" y="274"/>
                  </a:lnTo>
                  <a:lnTo>
                    <a:pt x="1759" y="210"/>
                  </a:lnTo>
                  <a:close/>
                  <a:moveTo>
                    <a:pt x="1648" y="298"/>
                  </a:moveTo>
                  <a:lnTo>
                    <a:pt x="1641" y="301"/>
                  </a:lnTo>
                  <a:lnTo>
                    <a:pt x="1504" y="411"/>
                  </a:lnTo>
                  <a:lnTo>
                    <a:pt x="1648" y="298"/>
                  </a:lnTo>
                  <a:close/>
                  <a:moveTo>
                    <a:pt x="1477" y="438"/>
                  </a:moveTo>
                  <a:lnTo>
                    <a:pt x="1285" y="602"/>
                  </a:lnTo>
                  <a:lnTo>
                    <a:pt x="1258" y="630"/>
                  </a:lnTo>
                  <a:lnTo>
                    <a:pt x="1203" y="684"/>
                  </a:lnTo>
                  <a:lnTo>
                    <a:pt x="1176" y="712"/>
                  </a:lnTo>
                  <a:lnTo>
                    <a:pt x="1149" y="739"/>
                  </a:lnTo>
                  <a:lnTo>
                    <a:pt x="1149" y="739"/>
                  </a:lnTo>
                  <a:lnTo>
                    <a:pt x="1477" y="438"/>
                  </a:lnTo>
                  <a:close/>
                  <a:moveTo>
                    <a:pt x="1121" y="766"/>
                  </a:moveTo>
                  <a:lnTo>
                    <a:pt x="1067" y="835"/>
                  </a:lnTo>
                  <a:lnTo>
                    <a:pt x="1067" y="835"/>
                  </a:lnTo>
                  <a:lnTo>
                    <a:pt x="1094" y="821"/>
                  </a:lnTo>
                  <a:lnTo>
                    <a:pt x="1121" y="766"/>
                  </a:lnTo>
                  <a:close/>
                  <a:moveTo>
                    <a:pt x="1067" y="835"/>
                  </a:moveTo>
                  <a:lnTo>
                    <a:pt x="1039" y="848"/>
                  </a:lnTo>
                  <a:lnTo>
                    <a:pt x="1012" y="903"/>
                  </a:lnTo>
                  <a:lnTo>
                    <a:pt x="1067" y="835"/>
                  </a:lnTo>
                  <a:close/>
                  <a:moveTo>
                    <a:pt x="930" y="985"/>
                  </a:moveTo>
                  <a:lnTo>
                    <a:pt x="903" y="1012"/>
                  </a:lnTo>
                  <a:lnTo>
                    <a:pt x="930" y="1012"/>
                  </a:lnTo>
                  <a:lnTo>
                    <a:pt x="930" y="985"/>
                  </a:lnTo>
                  <a:close/>
                  <a:moveTo>
                    <a:pt x="411" y="1805"/>
                  </a:moveTo>
                  <a:lnTo>
                    <a:pt x="383" y="1833"/>
                  </a:lnTo>
                  <a:lnTo>
                    <a:pt x="356" y="1887"/>
                  </a:lnTo>
                  <a:lnTo>
                    <a:pt x="329" y="1942"/>
                  </a:lnTo>
                  <a:lnTo>
                    <a:pt x="411" y="1805"/>
                  </a:lnTo>
                  <a:close/>
                  <a:moveTo>
                    <a:pt x="301" y="2024"/>
                  </a:moveTo>
                  <a:lnTo>
                    <a:pt x="274" y="2079"/>
                  </a:lnTo>
                  <a:lnTo>
                    <a:pt x="246" y="2161"/>
                  </a:lnTo>
                  <a:lnTo>
                    <a:pt x="246" y="2161"/>
                  </a:lnTo>
                  <a:lnTo>
                    <a:pt x="301" y="2024"/>
                  </a:lnTo>
                  <a:close/>
                  <a:moveTo>
                    <a:pt x="246" y="2161"/>
                  </a:moveTo>
                  <a:lnTo>
                    <a:pt x="192" y="2297"/>
                  </a:lnTo>
                  <a:lnTo>
                    <a:pt x="151" y="2448"/>
                  </a:lnTo>
                  <a:lnTo>
                    <a:pt x="246" y="2161"/>
                  </a:lnTo>
                  <a:close/>
                  <a:moveTo>
                    <a:pt x="151" y="2448"/>
                  </a:moveTo>
                  <a:lnTo>
                    <a:pt x="137" y="2489"/>
                  </a:lnTo>
                  <a:lnTo>
                    <a:pt x="110" y="2598"/>
                  </a:lnTo>
                  <a:lnTo>
                    <a:pt x="151" y="2448"/>
                  </a:lnTo>
                  <a:close/>
                  <a:moveTo>
                    <a:pt x="110" y="2626"/>
                  </a:moveTo>
                  <a:lnTo>
                    <a:pt x="82" y="2735"/>
                  </a:lnTo>
                  <a:lnTo>
                    <a:pt x="55" y="2790"/>
                  </a:lnTo>
                  <a:lnTo>
                    <a:pt x="28" y="2954"/>
                  </a:lnTo>
                  <a:lnTo>
                    <a:pt x="110" y="2626"/>
                  </a:lnTo>
                  <a:close/>
                  <a:moveTo>
                    <a:pt x="28" y="2981"/>
                  </a:moveTo>
                  <a:lnTo>
                    <a:pt x="0" y="3172"/>
                  </a:lnTo>
                  <a:lnTo>
                    <a:pt x="28" y="3036"/>
                  </a:lnTo>
                  <a:lnTo>
                    <a:pt x="28" y="2981"/>
                  </a:lnTo>
                  <a:close/>
                </a:path>
              </a:pathLst>
            </a:custGeom>
            <a:solidFill>
              <a:srgbClr val="ECB9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5" name="Google Shape;5675;p39"/>
            <p:cNvSpPr/>
            <p:nvPr/>
          </p:nvSpPr>
          <p:spPr>
            <a:xfrm>
              <a:off x="6560925" y="1992450"/>
              <a:ext cx="700" cy="4825"/>
            </a:xfrm>
            <a:custGeom>
              <a:avLst/>
              <a:gdLst/>
              <a:ahLst/>
              <a:cxnLst/>
              <a:rect l="l" t="t" r="r" b="b"/>
              <a:pathLst>
                <a:path w="28" h="193" fill="none" extrusionOk="0">
                  <a:moveTo>
                    <a:pt x="28" y="1"/>
                  </a:moveTo>
                  <a:lnTo>
                    <a:pt x="28" y="1"/>
                  </a:lnTo>
                  <a:lnTo>
                    <a:pt x="0" y="192"/>
                  </a:lnTo>
                  <a:lnTo>
                    <a:pt x="0" y="192"/>
                  </a:lnTo>
                  <a:lnTo>
                    <a:pt x="0" y="192"/>
                  </a:lnTo>
                  <a:lnTo>
                    <a:pt x="28" y="56"/>
                  </a:lnTo>
                  <a:lnTo>
                    <a:pt x="28" y="56"/>
                  </a:lnTo>
                  <a:lnTo>
                    <a:pt x="2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6" name="Google Shape;5676;p39"/>
            <p:cNvSpPr/>
            <p:nvPr/>
          </p:nvSpPr>
          <p:spPr>
            <a:xfrm>
              <a:off x="6561600" y="199177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7" name="Google Shape;5677;p39"/>
            <p:cNvSpPr/>
            <p:nvPr/>
          </p:nvSpPr>
          <p:spPr>
            <a:xfrm>
              <a:off x="6561600" y="1983575"/>
              <a:ext cx="2075" cy="8225"/>
            </a:xfrm>
            <a:custGeom>
              <a:avLst/>
              <a:gdLst/>
              <a:ahLst/>
              <a:cxnLst/>
              <a:rect l="l" t="t" r="r" b="b"/>
              <a:pathLst>
                <a:path w="83" h="329" fill="none" extrusionOk="0">
                  <a:moveTo>
                    <a:pt x="83" y="1"/>
                  </a:moveTo>
                  <a:lnTo>
                    <a:pt x="83" y="1"/>
                  </a:lnTo>
                  <a:lnTo>
                    <a:pt x="1" y="329"/>
                  </a:lnTo>
                  <a:lnTo>
                    <a:pt x="1" y="329"/>
                  </a:lnTo>
                  <a:lnTo>
                    <a:pt x="28" y="165"/>
                  </a:lnTo>
                  <a:lnTo>
                    <a:pt x="28" y="165"/>
                  </a:lnTo>
                  <a:lnTo>
                    <a:pt x="55" y="110"/>
                  </a:lnTo>
                  <a:lnTo>
                    <a:pt x="55" y="110"/>
                  </a:lnTo>
                  <a:lnTo>
                    <a:pt x="8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8" name="Google Shape;5678;p39"/>
            <p:cNvSpPr/>
            <p:nvPr/>
          </p:nvSpPr>
          <p:spPr>
            <a:xfrm>
              <a:off x="6563650" y="1968550"/>
              <a:ext cx="4825" cy="14375"/>
            </a:xfrm>
            <a:custGeom>
              <a:avLst/>
              <a:gdLst/>
              <a:ahLst/>
              <a:cxnLst/>
              <a:rect l="l" t="t" r="r" b="b"/>
              <a:pathLst>
                <a:path w="193" h="575" fill="none" extrusionOk="0">
                  <a:moveTo>
                    <a:pt x="192" y="0"/>
                  </a:moveTo>
                  <a:lnTo>
                    <a:pt x="192" y="0"/>
                  </a:lnTo>
                  <a:lnTo>
                    <a:pt x="83" y="273"/>
                  </a:lnTo>
                  <a:lnTo>
                    <a:pt x="1" y="574"/>
                  </a:lnTo>
                  <a:lnTo>
                    <a:pt x="1" y="574"/>
                  </a:lnTo>
                  <a:lnTo>
                    <a:pt x="1" y="574"/>
                  </a:lnTo>
                  <a:lnTo>
                    <a:pt x="28" y="465"/>
                  </a:lnTo>
                  <a:lnTo>
                    <a:pt x="28" y="465"/>
                  </a:lnTo>
                  <a:lnTo>
                    <a:pt x="165" y="55"/>
                  </a:lnTo>
                  <a:lnTo>
                    <a:pt x="165" y="55"/>
                  </a:lnTo>
                  <a:lnTo>
                    <a:pt x="19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9" name="Google Shape;5679;p39"/>
            <p:cNvSpPr/>
            <p:nvPr/>
          </p:nvSpPr>
          <p:spPr>
            <a:xfrm>
              <a:off x="6568450" y="1967175"/>
              <a:ext cx="700" cy="700"/>
            </a:xfrm>
            <a:custGeom>
              <a:avLst/>
              <a:gdLst/>
              <a:ahLst/>
              <a:cxnLst/>
              <a:rect l="l" t="t" r="r" b="b"/>
              <a:pathLst>
                <a:path w="28" h="28" fill="none" extrusionOk="0">
                  <a:moveTo>
                    <a:pt x="28" y="0"/>
                  </a:moveTo>
                  <a:lnTo>
                    <a:pt x="28" y="0"/>
                  </a:lnTo>
                  <a:lnTo>
                    <a:pt x="0" y="28"/>
                  </a:lnTo>
                  <a:lnTo>
                    <a:pt x="0" y="28"/>
                  </a:lnTo>
                  <a:lnTo>
                    <a:pt x="2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0" name="Google Shape;5680;p39"/>
            <p:cNvSpPr/>
            <p:nvPr/>
          </p:nvSpPr>
          <p:spPr>
            <a:xfrm>
              <a:off x="6569125" y="1963075"/>
              <a:ext cx="2075" cy="3425"/>
            </a:xfrm>
            <a:custGeom>
              <a:avLst/>
              <a:gdLst/>
              <a:ahLst/>
              <a:cxnLst/>
              <a:rect l="l" t="t" r="r" b="b"/>
              <a:pathLst>
                <a:path w="83" h="137" fill="none" extrusionOk="0">
                  <a:moveTo>
                    <a:pt x="83" y="0"/>
                  </a:moveTo>
                  <a:lnTo>
                    <a:pt x="83" y="0"/>
                  </a:lnTo>
                  <a:lnTo>
                    <a:pt x="1" y="137"/>
                  </a:lnTo>
                  <a:lnTo>
                    <a:pt x="1" y="137"/>
                  </a:lnTo>
                  <a:lnTo>
                    <a:pt x="28" y="82"/>
                  </a:lnTo>
                  <a:lnTo>
                    <a:pt x="28" y="82"/>
                  </a:lnTo>
                  <a:lnTo>
                    <a:pt x="55" y="28"/>
                  </a:lnTo>
                  <a:lnTo>
                    <a:pt x="55" y="28"/>
                  </a:lnTo>
                  <a:lnTo>
                    <a:pt x="55" y="28"/>
                  </a:lnTo>
                  <a:lnTo>
                    <a:pt x="8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1" name="Google Shape;5681;p39"/>
            <p:cNvSpPr/>
            <p:nvPr/>
          </p:nvSpPr>
          <p:spPr>
            <a:xfrm>
              <a:off x="6571175" y="1961700"/>
              <a:ext cx="700" cy="700"/>
            </a:xfrm>
            <a:custGeom>
              <a:avLst/>
              <a:gdLst/>
              <a:ahLst/>
              <a:cxnLst/>
              <a:rect l="l" t="t" r="r" b="b"/>
              <a:pathLst>
                <a:path w="28" h="28" fill="none" extrusionOk="0">
                  <a:moveTo>
                    <a:pt x="28" y="1"/>
                  </a:moveTo>
                  <a:lnTo>
                    <a:pt x="28" y="1"/>
                  </a:lnTo>
                  <a:lnTo>
                    <a:pt x="1" y="28"/>
                  </a:lnTo>
                  <a:lnTo>
                    <a:pt x="1" y="28"/>
                  </a:lnTo>
                  <a:lnTo>
                    <a:pt x="1" y="28"/>
                  </a:lnTo>
                  <a:lnTo>
                    <a:pt x="2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2" name="Google Shape;5682;p39"/>
            <p:cNvSpPr/>
            <p:nvPr/>
          </p:nvSpPr>
          <p:spPr>
            <a:xfrm>
              <a:off x="6572550" y="1959650"/>
              <a:ext cx="25" cy="700"/>
            </a:xfrm>
            <a:custGeom>
              <a:avLst/>
              <a:gdLst/>
              <a:ahLst/>
              <a:cxnLst/>
              <a:rect l="l" t="t" r="r" b="b"/>
              <a:pathLst>
                <a:path w="1" h="28" fill="none" extrusionOk="0">
                  <a:moveTo>
                    <a:pt x="0" y="1"/>
                  </a:moveTo>
                  <a:lnTo>
                    <a:pt x="0" y="1"/>
                  </a:lnTo>
                  <a:lnTo>
                    <a:pt x="0" y="28"/>
                  </a:lnTo>
                  <a:lnTo>
                    <a:pt x="0" y="28"/>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3" name="Google Shape;5683;p39"/>
            <p:cNvSpPr/>
            <p:nvPr/>
          </p:nvSpPr>
          <p:spPr>
            <a:xfrm>
              <a:off x="6573225" y="1956925"/>
              <a:ext cx="700" cy="1375"/>
            </a:xfrm>
            <a:custGeom>
              <a:avLst/>
              <a:gdLst/>
              <a:ahLst/>
              <a:cxnLst/>
              <a:rect l="l" t="t" r="r" b="b"/>
              <a:pathLst>
                <a:path w="28" h="55" fill="none" extrusionOk="0">
                  <a:moveTo>
                    <a:pt x="28" y="0"/>
                  </a:moveTo>
                  <a:lnTo>
                    <a:pt x="28" y="0"/>
                  </a:lnTo>
                  <a:lnTo>
                    <a:pt x="1" y="55"/>
                  </a:lnTo>
                  <a:lnTo>
                    <a:pt x="1" y="55"/>
                  </a:lnTo>
                  <a:lnTo>
                    <a:pt x="1" y="55"/>
                  </a:lnTo>
                  <a:lnTo>
                    <a:pt x="1" y="55"/>
                  </a:lnTo>
                  <a:lnTo>
                    <a:pt x="2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4" name="Google Shape;5684;p39"/>
            <p:cNvSpPr/>
            <p:nvPr/>
          </p:nvSpPr>
          <p:spPr>
            <a:xfrm>
              <a:off x="6573900" y="195692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5" name="Google Shape;5685;p39"/>
            <p:cNvSpPr/>
            <p:nvPr/>
          </p:nvSpPr>
          <p:spPr>
            <a:xfrm>
              <a:off x="6576650" y="1952825"/>
              <a:ext cx="25" cy="700"/>
            </a:xfrm>
            <a:custGeom>
              <a:avLst/>
              <a:gdLst/>
              <a:ahLst/>
              <a:cxnLst/>
              <a:rect l="l" t="t" r="r" b="b"/>
              <a:pathLst>
                <a:path w="1" h="28" fill="none" extrusionOk="0">
                  <a:moveTo>
                    <a:pt x="0" y="0"/>
                  </a:moveTo>
                  <a:lnTo>
                    <a:pt x="0" y="0"/>
                  </a:lnTo>
                  <a:lnTo>
                    <a:pt x="0" y="27"/>
                  </a:lnTo>
                  <a:lnTo>
                    <a:pt x="0" y="27"/>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6" name="Google Shape;5686;p39"/>
            <p:cNvSpPr/>
            <p:nvPr/>
          </p:nvSpPr>
          <p:spPr>
            <a:xfrm>
              <a:off x="6577325" y="1951450"/>
              <a:ext cx="25" cy="700"/>
            </a:xfrm>
            <a:custGeom>
              <a:avLst/>
              <a:gdLst/>
              <a:ahLst/>
              <a:cxnLst/>
              <a:rect l="l" t="t" r="r" b="b"/>
              <a:pathLst>
                <a:path w="1" h="28" fill="none" extrusionOk="0">
                  <a:moveTo>
                    <a:pt x="1" y="0"/>
                  </a:moveTo>
                  <a:lnTo>
                    <a:pt x="1" y="0"/>
                  </a:lnTo>
                  <a:lnTo>
                    <a:pt x="1" y="28"/>
                  </a:lnTo>
                  <a:lnTo>
                    <a:pt x="1" y="28"/>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7" name="Google Shape;5687;p39"/>
            <p:cNvSpPr/>
            <p:nvPr/>
          </p:nvSpPr>
          <p:spPr>
            <a:xfrm>
              <a:off x="6578000" y="195145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8" name="Google Shape;5688;p39"/>
            <p:cNvSpPr/>
            <p:nvPr/>
          </p:nvSpPr>
          <p:spPr>
            <a:xfrm>
              <a:off x="6578000" y="1950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9" name="Google Shape;5689;p39"/>
            <p:cNvSpPr/>
            <p:nvPr/>
          </p:nvSpPr>
          <p:spPr>
            <a:xfrm>
              <a:off x="6578000" y="1950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0" name="Google Shape;5690;p39"/>
            <p:cNvSpPr/>
            <p:nvPr/>
          </p:nvSpPr>
          <p:spPr>
            <a:xfrm>
              <a:off x="6578000" y="19507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1" name="Google Shape;5691;p39"/>
            <p:cNvSpPr/>
            <p:nvPr/>
          </p:nvSpPr>
          <p:spPr>
            <a:xfrm>
              <a:off x="6578700" y="19500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2" name="Google Shape;5692;p39"/>
            <p:cNvSpPr/>
            <p:nvPr/>
          </p:nvSpPr>
          <p:spPr>
            <a:xfrm>
              <a:off x="6578700" y="1949400"/>
              <a:ext cx="700" cy="700"/>
            </a:xfrm>
            <a:custGeom>
              <a:avLst/>
              <a:gdLst/>
              <a:ahLst/>
              <a:cxnLst/>
              <a:rect l="l" t="t" r="r" b="b"/>
              <a:pathLst>
                <a:path w="28" h="28" fill="none" extrusionOk="0">
                  <a:moveTo>
                    <a:pt x="28" y="0"/>
                  </a:moveTo>
                  <a:lnTo>
                    <a:pt x="28" y="0"/>
                  </a:lnTo>
                  <a:lnTo>
                    <a:pt x="0" y="28"/>
                  </a:lnTo>
                  <a:lnTo>
                    <a:pt x="0" y="28"/>
                  </a:lnTo>
                  <a:lnTo>
                    <a:pt x="2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3" name="Google Shape;5693;p39"/>
            <p:cNvSpPr/>
            <p:nvPr/>
          </p:nvSpPr>
          <p:spPr>
            <a:xfrm>
              <a:off x="6580750" y="1945300"/>
              <a:ext cx="1375" cy="1400"/>
            </a:xfrm>
            <a:custGeom>
              <a:avLst/>
              <a:gdLst/>
              <a:ahLst/>
              <a:cxnLst/>
              <a:rect l="l" t="t" r="r" b="b"/>
              <a:pathLst>
                <a:path w="55" h="56" fill="none" extrusionOk="0">
                  <a:moveTo>
                    <a:pt x="55" y="0"/>
                  </a:moveTo>
                  <a:lnTo>
                    <a:pt x="55" y="0"/>
                  </a:lnTo>
                  <a:lnTo>
                    <a:pt x="0" y="55"/>
                  </a:lnTo>
                  <a:lnTo>
                    <a:pt x="0" y="55"/>
                  </a:lnTo>
                  <a:lnTo>
                    <a:pt x="0" y="55"/>
                  </a:lnTo>
                  <a:lnTo>
                    <a:pt x="0" y="55"/>
                  </a:lnTo>
                  <a:lnTo>
                    <a:pt x="55" y="0"/>
                  </a:lnTo>
                  <a:lnTo>
                    <a:pt x="5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4" name="Google Shape;5694;p39"/>
            <p:cNvSpPr/>
            <p:nvPr/>
          </p:nvSpPr>
          <p:spPr>
            <a:xfrm>
              <a:off x="6582800" y="1943925"/>
              <a:ext cx="25" cy="725"/>
            </a:xfrm>
            <a:custGeom>
              <a:avLst/>
              <a:gdLst/>
              <a:ahLst/>
              <a:cxnLst/>
              <a:rect l="l" t="t" r="r" b="b"/>
              <a:pathLst>
                <a:path w="1" h="29" fill="none" extrusionOk="0">
                  <a:moveTo>
                    <a:pt x="0" y="1"/>
                  </a:moveTo>
                  <a:lnTo>
                    <a:pt x="0" y="1"/>
                  </a:lnTo>
                  <a:lnTo>
                    <a:pt x="0" y="28"/>
                  </a:lnTo>
                  <a:lnTo>
                    <a:pt x="0" y="28"/>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5" name="Google Shape;5695;p39"/>
            <p:cNvSpPr/>
            <p:nvPr/>
          </p:nvSpPr>
          <p:spPr>
            <a:xfrm>
              <a:off x="6583475" y="1942575"/>
              <a:ext cx="725" cy="700"/>
            </a:xfrm>
            <a:custGeom>
              <a:avLst/>
              <a:gdLst/>
              <a:ahLst/>
              <a:cxnLst/>
              <a:rect l="l" t="t" r="r" b="b"/>
              <a:pathLst>
                <a:path w="29" h="28" fill="none" extrusionOk="0">
                  <a:moveTo>
                    <a:pt x="28" y="0"/>
                  </a:moveTo>
                  <a:lnTo>
                    <a:pt x="28" y="0"/>
                  </a:lnTo>
                  <a:lnTo>
                    <a:pt x="1" y="27"/>
                  </a:lnTo>
                  <a:lnTo>
                    <a:pt x="1" y="27"/>
                  </a:lnTo>
                  <a:lnTo>
                    <a:pt x="28" y="27"/>
                  </a:lnTo>
                  <a:lnTo>
                    <a:pt x="28" y="27"/>
                  </a:lnTo>
                  <a:lnTo>
                    <a:pt x="2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6" name="Google Shape;5696;p39"/>
            <p:cNvSpPr/>
            <p:nvPr/>
          </p:nvSpPr>
          <p:spPr>
            <a:xfrm>
              <a:off x="6586225" y="1937100"/>
              <a:ext cx="2750" cy="3425"/>
            </a:xfrm>
            <a:custGeom>
              <a:avLst/>
              <a:gdLst/>
              <a:ahLst/>
              <a:cxnLst/>
              <a:rect l="l" t="t" r="r" b="b"/>
              <a:pathLst>
                <a:path w="110" h="137" fill="none" extrusionOk="0">
                  <a:moveTo>
                    <a:pt x="109" y="0"/>
                  </a:moveTo>
                  <a:lnTo>
                    <a:pt x="109" y="0"/>
                  </a:lnTo>
                  <a:lnTo>
                    <a:pt x="0" y="137"/>
                  </a:lnTo>
                  <a:lnTo>
                    <a:pt x="0" y="137"/>
                  </a:lnTo>
                  <a:lnTo>
                    <a:pt x="27" y="82"/>
                  </a:lnTo>
                  <a:lnTo>
                    <a:pt x="27" y="82"/>
                  </a:lnTo>
                  <a:lnTo>
                    <a:pt x="82" y="55"/>
                  </a:lnTo>
                  <a:lnTo>
                    <a:pt x="82" y="55"/>
                  </a:lnTo>
                  <a:lnTo>
                    <a:pt x="10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7" name="Google Shape;5697;p39"/>
            <p:cNvSpPr/>
            <p:nvPr/>
          </p:nvSpPr>
          <p:spPr>
            <a:xfrm>
              <a:off x="6588950" y="19371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8" name="Google Shape;5698;p39"/>
            <p:cNvSpPr/>
            <p:nvPr/>
          </p:nvSpPr>
          <p:spPr>
            <a:xfrm>
              <a:off x="6589625" y="1928900"/>
              <a:ext cx="8225" cy="7525"/>
            </a:xfrm>
            <a:custGeom>
              <a:avLst/>
              <a:gdLst/>
              <a:ahLst/>
              <a:cxnLst/>
              <a:rect l="l" t="t" r="r" b="b"/>
              <a:pathLst>
                <a:path w="329" h="301" fill="none" extrusionOk="0">
                  <a:moveTo>
                    <a:pt x="329" y="0"/>
                  </a:moveTo>
                  <a:lnTo>
                    <a:pt x="329" y="0"/>
                  </a:lnTo>
                  <a:lnTo>
                    <a:pt x="1" y="301"/>
                  </a:lnTo>
                  <a:lnTo>
                    <a:pt x="1" y="301"/>
                  </a:lnTo>
                  <a:lnTo>
                    <a:pt x="28" y="274"/>
                  </a:lnTo>
                  <a:lnTo>
                    <a:pt x="28" y="274"/>
                  </a:lnTo>
                  <a:lnTo>
                    <a:pt x="55" y="246"/>
                  </a:lnTo>
                  <a:lnTo>
                    <a:pt x="55" y="246"/>
                  </a:lnTo>
                  <a:lnTo>
                    <a:pt x="110" y="192"/>
                  </a:lnTo>
                  <a:lnTo>
                    <a:pt x="110" y="192"/>
                  </a:lnTo>
                  <a:lnTo>
                    <a:pt x="110" y="192"/>
                  </a:lnTo>
                  <a:lnTo>
                    <a:pt x="137" y="164"/>
                  </a:lnTo>
                  <a:lnTo>
                    <a:pt x="137" y="164"/>
                  </a:lnTo>
                  <a:lnTo>
                    <a:pt x="32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9" name="Google Shape;5699;p39"/>
            <p:cNvSpPr/>
            <p:nvPr/>
          </p:nvSpPr>
          <p:spPr>
            <a:xfrm>
              <a:off x="6597825" y="19289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0" name="Google Shape;5700;p39"/>
            <p:cNvSpPr/>
            <p:nvPr/>
          </p:nvSpPr>
          <p:spPr>
            <a:xfrm>
              <a:off x="6598525" y="1920700"/>
              <a:ext cx="9575" cy="7525"/>
            </a:xfrm>
            <a:custGeom>
              <a:avLst/>
              <a:gdLst/>
              <a:ahLst/>
              <a:cxnLst/>
              <a:rect l="l" t="t" r="r" b="b"/>
              <a:pathLst>
                <a:path w="383" h="301" fill="none" extrusionOk="0">
                  <a:moveTo>
                    <a:pt x="383" y="0"/>
                  </a:moveTo>
                  <a:lnTo>
                    <a:pt x="383" y="0"/>
                  </a:lnTo>
                  <a:lnTo>
                    <a:pt x="0" y="301"/>
                  </a:lnTo>
                  <a:lnTo>
                    <a:pt x="0" y="301"/>
                  </a:lnTo>
                  <a:lnTo>
                    <a:pt x="137" y="191"/>
                  </a:lnTo>
                  <a:lnTo>
                    <a:pt x="137" y="191"/>
                  </a:lnTo>
                  <a:lnTo>
                    <a:pt x="192" y="164"/>
                  </a:lnTo>
                  <a:lnTo>
                    <a:pt x="192" y="164"/>
                  </a:lnTo>
                  <a:lnTo>
                    <a:pt x="274" y="82"/>
                  </a:lnTo>
                  <a:lnTo>
                    <a:pt x="274" y="82"/>
                  </a:lnTo>
                  <a:lnTo>
                    <a:pt x="328" y="55"/>
                  </a:lnTo>
                  <a:lnTo>
                    <a:pt x="328" y="55"/>
                  </a:lnTo>
                  <a:lnTo>
                    <a:pt x="383" y="0"/>
                  </a:lnTo>
                  <a:lnTo>
                    <a:pt x="38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1" name="Google Shape;5701;p39"/>
            <p:cNvSpPr/>
            <p:nvPr/>
          </p:nvSpPr>
          <p:spPr>
            <a:xfrm>
              <a:off x="6608100" y="1917275"/>
              <a:ext cx="6850" cy="3450"/>
            </a:xfrm>
            <a:custGeom>
              <a:avLst/>
              <a:gdLst/>
              <a:ahLst/>
              <a:cxnLst/>
              <a:rect l="l" t="t" r="r" b="b"/>
              <a:pathLst>
                <a:path w="274" h="138" fill="none" extrusionOk="0">
                  <a:moveTo>
                    <a:pt x="273" y="0"/>
                  </a:moveTo>
                  <a:lnTo>
                    <a:pt x="273" y="0"/>
                  </a:lnTo>
                  <a:lnTo>
                    <a:pt x="0" y="137"/>
                  </a:lnTo>
                  <a:lnTo>
                    <a:pt x="0" y="137"/>
                  </a:lnTo>
                  <a:lnTo>
                    <a:pt x="55" y="110"/>
                  </a:lnTo>
                  <a:lnTo>
                    <a:pt x="55" y="110"/>
                  </a:lnTo>
                  <a:lnTo>
                    <a:pt x="55" y="110"/>
                  </a:lnTo>
                  <a:lnTo>
                    <a:pt x="164" y="55"/>
                  </a:lnTo>
                  <a:lnTo>
                    <a:pt x="164" y="55"/>
                  </a:lnTo>
                  <a:lnTo>
                    <a:pt x="219" y="28"/>
                  </a:lnTo>
                  <a:lnTo>
                    <a:pt x="219" y="28"/>
                  </a:lnTo>
                  <a:lnTo>
                    <a:pt x="273" y="0"/>
                  </a:lnTo>
                  <a:lnTo>
                    <a:pt x="27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2" name="Google Shape;5702;p39"/>
            <p:cNvSpPr/>
            <p:nvPr/>
          </p:nvSpPr>
          <p:spPr>
            <a:xfrm>
              <a:off x="6560925" y="1903600"/>
              <a:ext cx="172275" cy="193475"/>
            </a:xfrm>
            <a:custGeom>
              <a:avLst/>
              <a:gdLst/>
              <a:ahLst/>
              <a:cxnLst/>
              <a:rect l="l" t="t" r="r" b="b"/>
              <a:pathLst>
                <a:path w="6891" h="7739" extrusionOk="0">
                  <a:moveTo>
                    <a:pt x="4047" y="1"/>
                  </a:moveTo>
                  <a:lnTo>
                    <a:pt x="3582" y="55"/>
                  </a:lnTo>
                  <a:lnTo>
                    <a:pt x="3172" y="137"/>
                  </a:lnTo>
                  <a:lnTo>
                    <a:pt x="2762" y="247"/>
                  </a:lnTo>
                  <a:lnTo>
                    <a:pt x="2379" y="411"/>
                  </a:lnTo>
                  <a:lnTo>
                    <a:pt x="2024" y="629"/>
                  </a:lnTo>
                  <a:lnTo>
                    <a:pt x="1668" y="848"/>
                  </a:lnTo>
                  <a:lnTo>
                    <a:pt x="1368" y="1094"/>
                  </a:lnTo>
                  <a:lnTo>
                    <a:pt x="1067" y="1395"/>
                  </a:lnTo>
                  <a:lnTo>
                    <a:pt x="821" y="1696"/>
                  </a:lnTo>
                  <a:lnTo>
                    <a:pt x="602" y="2051"/>
                  </a:lnTo>
                  <a:lnTo>
                    <a:pt x="411" y="2407"/>
                  </a:lnTo>
                  <a:lnTo>
                    <a:pt x="246" y="2789"/>
                  </a:lnTo>
                  <a:lnTo>
                    <a:pt x="110" y="3172"/>
                  </a:lnTo>
                  <a:lnTo>
                    <a:pt x="28" y="3582"/>
                  </a:lnTo>
                  <a:lnTo>
                    <a:pt x="0" y="3992"/>
                  </a:lnTo>
                  <a:lnTo>
                    <a:pt x="0" y="4403"/>
                  </a:lnTo>
                  <a:lnTo>
                    <a:pt x="28" y="4840"/>
                  </a:lnTo>
                  <a:lnTo>
                    <a:pt x="137" y="5278"/>
                  </a:lnTo>
                  <a:lnTo>
                    <a:pt x="274" y="5715"/>
                  </a:lnTo>
                  <a:lnTo>
                    <a:pt x="438" y="6125"/>
                  </a:lnTo>
                  <a:lnTo>
                    <a:pt x="657" y="6508"/>
                  </a:lnTo>
                  <a:lnTo>
                    <a:pt x="903" y="6863"/>
                  </a:lnTo>
                  <a:lnTo>
                    <a:pt x="1203" y="7191"/>
                  </a:lnTo>
                  <a:lnTo>
                    <a:pt x="1532" y="7465"/>
                  </a:lnTo>
                  <a:lnTo>
                    <a:pt x="1860" y="7738"/>
                  </a:lnTo>
                  <a:lnTo>
                    <a:pt x="1586" y="7465"/>
                  </a:lnTo>
                  <a:lnTo>
                    <a:pt x="1313" y="7191"/>
                  </a:lnTo>
                  <a:lnTo>
                    <a:pt x="1094" y="6891"/>
                  </a:lnTo>
                  <a:lnTo>
                    <a:pt x="875" y="6563"/>
                  </a:lnTo>
                  <a:lnTo>
                    <a:pt x="711" y="6234"/>
                  </a:lnTo>
                  <a:lnTo>
                    <a:pt x="575" y="5879"/>
                  </a:lnTo>
                  <a:lnTo>
                    <a:pt x="438" y="5496"/>
                  </a:lnTo>
                  <a:lnTo>
                    <a:pt x="383" y="5086"/>
                  </a:lnTo>
                  <a:lnTo>
                    <a:pt x="329" y="4649"/>
                  </a:lnTo>
                  <a:lnTo>
                    <a:pt x="329" y="4239"/>
                  </a:lnTo>
                  <a:lnTo>
                    <a:pt x="383" y="3828"/>
                  </a:lnTo>
                  <a:lnTo>
                    <a:pt x="465" y="3418"/>
                  </a:lnTo>
                  <a:lnTo>
                    <a:pt x="575" y="3035"/>
                  </a:lnTo>
                  <a:lnTo>
                    <a:pt x="739" y="2653"/>
                  </a:lnTo>
                  <a:lnTo>
                    <a:pt x="930" y="2297"/>
                  </a:lnTo>
                  <a:lnTo>
                    <a:pt x="1149" y="1969"/>
                  </a:lnTo>
                  <a:lnTo>
                    <a:pt x="1422" y="1641"/>
                  </a:lnTo>
                  <a:lnTo>
                    <a:pt x="1696" y="1368"/>
                  </a:lnTo>
                  <a:lnTo>
                    <a:pt x="2024" y="1094"/>
                  </a:lnTo>
                  <a:lnTo>
                    <a:pt x="2352" y="875"/>
                  </a:lnTo>
                  <a:lnTo>
                    <a:pt x="2707" y="684"/>
                  </a:lnTo>
                  <a:lnTo>
                    <a:pt x="3090" y="520"/>
                  </a:lnTo>
                  <a:lnTo>
                    <a:pt x="3500" y="383"/>
                  </a:lnTo>
                  <a:lnTo>
                    <a:pt x="3938" y="301"/>
                  </a:lnTo>
                  <a:lnTo>
                    <a:pt x="4320" y="274"/>
                  </a:lnTo>
                  <a:lnTo>
                    <a:pt x="4731" y="274"/>
                  </a:lnTo>
                  <a:lnTo>
                    <a:pt x="5113" y="301"/>
                  </a:lnTo>
                  <a:lnTo>
                    <a:pt x="5496" y="356"/>
                  </a:lnTo>
                  <a:lnTo>
                    <a:pt x="5879" y="465"/>
                  </a:lnTo>
                  <a:lnTo>
                    <a:pt x="6234" y="602"/>
                  </a:lnTo>
                  <a:lnTo>
                    <a:pt x="6562" y="766"/>
                  </a:lnTo>
                  <a:lnTo>
                    <a:pt x="6891" y="958"/>
                  </a:lnTo>
                  <a:lnTo>
                    <a:pt x="6535" y="711"/>
                  </a:lnTo>
                  <a:lnTo>
                    <a:pt x="6180" y="493"/>
                  </a:lnTo>
                  <a:lnTo>
                    <a:pt x="5770" y="301"/>
                  </a:lnTo>
                  <a:lnTo>
                    <a:pt x="5359" y="165"/>
                  </a:lnTo>
                  <a:lnTo>
                    <a:pt x="4949" y="83"/>
                  </a:lnTo>
                  <a:lnTo>
                    <a:pt x="4512" y="28"/>
                  </a:lnTo>
                  <a:lnTo>
                    <a:pt x="4047" y="1"/>
                  </a:lnTo>
                  <a:close/>
                </a:path>
              </a:pathLst>
            </a:custGeom>
            <a:solidFill>
              <a:srgbClr val="CC820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3" name="Google Shape;5703;p39"/>
            <p:cNvSpPr/>
            <p:nvPr/>
          </p:nvSpPr>
          <p:spPr>
            <a:xfrm>
              <a:off x="6608100" y="1928900"/>
              <a:ext cx="172950" cy="192775"/>
            </a:xfrm>
            <a:custGeom>
              <a:avLst/>
              <a:gdLst/>
              <a:ahLst/>
              <a:cxnLst/>
              <a:rect l="l" t="t" r="r" b="b"/>
              <a:pathLst>
                <a:path w="6918" h="7711" extrusionOk="0">
                  <a:moveTo>
                    <a:pt x="5031" y="0"/>
                  </a:moveTo>
                  <a:lnTo>
                    <a:pt x="5332" y="246"/>
                  </a:lnTo>
                  <a:lnTo>
                    <a:pt x="5578" y="520"/>
                  </a:lnTo>
                  <a:lnTo>
                    <a:pt x="5796" y="820"/>
                  </a:lnTo>
                  <a:lnTo>
                    <a:pt x="6015" y="1149"/>
                  </a:lnTo>
                  <a:lnTo>
                    <a:pt x="6179" y="1504"/>
                  </a:lnTo>
                  <a:lnTo>
                    <a:pt x="6343" y="1859"/>
                  </a:lnTo>
                  <a:lnTo>
                    <a:pt x="6453" y="2242"/>
                  </a:lnTo>
                  <a:lnTo>
                    <a:pt x="6535" y="2625"/>
                  </a:lnTo>
                  <a:lnTo>
                    <a:pt x="6562" y="3062"/>
                  </a:lnTo>
                  <a:lnTo>
                    <a:pt x="6562" y="3500"/>
                  </a:lnTo>
                  <a:lnTo>
                    <a:pt x="6535" y="3910"/>
                  </a:lnTo>
                  <a:lnTo>
                    <a:pt x="6453" y="4320"/>
                  </a:lnTo>
                  <a:lnTo>
                    <a:pt x="6316" y="4703"/>
                  </a:lnTo>
                  <a:lnTo>
                    <a:pt x="6152" y="5086"/>
                  </a:lnTo>
                  <a:lnTo>
                    <a:pt x="5961" y="5441"/>
                  </a:lnTo>
                  <a:lnTo>
                    <a:pt x="5742" y="5769"/>
                  </a:lnTo>
                  <a:lnTo>
                    <a:pt x="5496" y="6070"/>
                  </a:lnTo>
                  <a:lnTo>
                    <a:pt x="5195" y="6371"/>
                  </a:lnTo>
                  <a:lnTo>
                    <a:pt x="4894" y="6617"/>
                  </a:lnTo>
                  <a:lnTo>
                    <a:pt x="4539" y="6863"/>
                  </a:lnTo>
                  <a:lnTo>
                    <a:pt x="4183" y="7054"/>
                  </a:lnTo>
                  <a:lnTo>
                    <a:pt x="3801" y="7218"/>
                  </a:lnTo>
                  <a:lnTo>
                    <a:pt x="3390" y="7328"/>
                  </a:lnTo>
                  <a:lnTo>
                    <a:pt x="2980" y="7437"/>
                  </a:lnTo>
                  <a:lnTo>
                    <a:pt x="2570" y="7464"/>
                  </a:lnTo>
                  <a:lnTo>
                    <a:pt x="2160" y="7464"/>
                  </a:lnTo>
                  <a:lnTo>
                    <a:pt x="1777" y="7437"/>
                  </a:lnTo>
                  <a:lnTo>
                    <a:pt x="1394" y="7355"/>
                  </a:lnTo>
                  <a:lnTo>
                    <a:pt x="1039" y="7246"/>
                  </a:lnTo>
                  <a:lnTo>
                    <a:pt x="684" y="7136"/>
                  </a:lnTo>
                  <a:lnTo>
                    <a:pt x="328" y="6945"/>
                  </a:lnTo>
                  <a:lnTo>
                    <a:pt x="0" y="6754"/>
                  </a:lnTo>
                  <a:lnTo>
                    <a:pt x="355" y="7027"/>
                  </a:lnTo>
                  <a:lnTo>
                    <a:pt x="738" y="7246"/>
                  </a:lnTo>
                  <a:lnTo>
                    <a:pt x="1121" y="7410"/>
                  </a:lnTo>
                  <a:lnTo>
                    <a:pt x="1531" y="7574"/>
                  </a:lnTo>
                  <a:lnTo>
                    <a:pt x="1969" y="7656"/>
                  </a:lnTo>
                  <a:lnTo>
                    <a:pt x="2406" y="7711"/>
                  </a:lnTo>
                  <a:lnTo>
                    <a:pt x="2844" y="7711"/>
                  </a:lnTo>
                  <a:lnTo>
                    <a:pt x="3308" y="7683"/>
                  </a:lnTo>
                  <a:lnTo>
                    <a:pt x="3746" y="7601"/>
                  </a:lnTo>
                  <a:lnTo>
                    <a:pt x="4129" y="7464"/>
                  </a:lnTo>
                  <a:lnTo>
                    <a:pt x="4511" y="7300"/>
                  </a:lnTo>
                  <a:lnTo>
                    <a:pt x="4894" y="7109"/>
                  </a:lnTo>
                  <a:lnTo>
                    <a:pt x="5222" y="6890"/>
                  </a:lnTo>
                  <a:lnTo>
                    <a:pt x="5550" y="6617"/>
                  </a:lnTo>
                  <a:lnTo>
                    <a:pt x="5824" y="6343"/>
                  </a:lnTo>
                  <a:lnTo>
                    <a:pt x="6070" y="6015"/>
                  </a:lnTo>
                  <a:lnTo>
                    <a:pt x="6316" y="5687"/>
                  </a:lnTo>
                  <a:lnTo>
                    <a:pt x="6507" y="5332"/>
                  </a:lnTo>
                  <a:lnTo>
                    <a:pt x="6644" y="4949"/>
                  </a:lnTo>
                  <a:lnTo>
                    <a:pt x="6781" y="4566"/>
                  </a:lnTo>
                  <a:lnTo>
                    <a:pt x="6863" y="4156"/>
                  </a:lnTo>
                  <a:lnTo>
                    <a:pt x="6918" y="3746"/>
                  </a:lnTo>
                  <a:lnTo>
                    <a:pt x="6918" y="3309"/>
                  </a:lnTo>
                  <a:lnTo>
                    <a:pt x="6863" y="2898"/>
                  </a:lnTo>
                  <a:lnTo>
                    <a:pt x="6781" y="2434"/>
                  </a:lnTo>
                  <a:lnTo>
                    <a:pt x="6644" y="1996"/>
                  </a:lnTo>
                  <a:lnTo>
                    <a:pt x="6453" y="1613"/>
                  </a:lnTo>
                  <a:lnTo>
                    <a:pt x="6234" y="1231"/>
                  </a:lnTo>
                  <a:lnTo>
                    <a:pt x="5988" y="875"/>
                  </a:lnTo>
                  <a:lnTo>
                    <a:pt x="5714" y="547"/>
                  </a:lnTo>
                  <a:lnTo>
                    <a:pt x="5386" y="246"/>
                  </a:lnTo>
                  <a:lnTo>
                    <a:pt x="5031" y="0"/>
                  </a:lnTo>
                  <a:close/>
                </a:path>
              </a:pathLst>
            </a:custGeom>
            <a:solidFill>
              <a:srgbClr val="F4C8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4" name="Google Shape;5704;p39"/>
            <p:cNvSpPr/>
            <p:nvPr/>
          </p:nvSpPr>
          <p:spPr>
            <a:xfrm>
              <a:off x="6620400" y="1953500"/>
              <a:ext cx="99125" cy="129900"/>
            </a:xfrm>
            <a:custGeom>
              <a:avLst/>
              <a:gdLst/>
              <a:ahLst/>
              <a:cxnLst/>
              <a:rect l="l" t="t" r="r" b="b"/>
              <a:pathLst>
                <a:path w="3965" h="5196" extrusionOk="0">
                  <a:moveTo>
                    <a:pt x="2023" y="0"/>
                  </a:moveTo>
                  <a:lnTo>
                    <a:pt x="1750" y="28"/>
                  </a:lnTo>
                  <a:lnTo>
                    <a:pt x="1504" y="55"/>
                  </a:lnTo>
                  <a:lnTo>
                    <a:pt x="1258" y="110"/>
                  </a:lnTo>
                  <a:lnTo>
                    <a:pt x="1039" y="165"/>
                  </a:lnTo>
                  <a:lnTo>
                    <a:pt x="820" y="274"/>
                  </a:lnTo>
                  <a:lnTo>
                    <a:pt x="656" y="383"/>
                  </a:lnTo>
                  <a:lnTo>
                    <a:pt x="492" y="493"/>
                  </a:lnTo>
                  <a:lnTo>
                    <a:pt x="356" y="657"/>
                  </a:lnTo>
                  <a:lnTo>
                    <a:pt x="274" y="821"/>
                  </a:lnTo>
                  <a:lnTo>
                    <a:pt x="192" y="985"/>
                  </a:lnTo>
                  <a:lnTo>
                    <a:pt x="137" y="1176"/>
                  </a:lnTo>
                  <a:lnTo>
                    <a:pt x="137" y="1368"/>
                  </a:lnTo>
                  <a:lnTo>
                    <a:pt x="137" y="1586"/>
                  </a:lnTo>
                  <a:lnTo>
                    <a:pt x="164" y="1778"/>
                  </a:lnTo>
                  <a:lnTo>
                    <a:pt x="246" y="1942"/>
                  </a:lnTo>
                  <a:lnTo>
                    <a:pt x="328" y="2106"/>
                  </a:lnTo>
                  <a:lnTo>
                    <a:pt x="438" y="2243"/>
                  </a:lnTo>
                  <a:lnTo>
                    <a:pt x="574" y="2379"/>
                  </a:lnTo>
                  <a:lnTo>
                    <a:pt x="738" y="2489"/>
                  </a:lnTo>
                  <a:lnTo>
                    <a:pt x="902" y="2571"/>
                  </a:lnTo>
                  <a:lnTo>
                    <a:pt x="1313" y="2735"/>
                  </a:lnTo>
                  <a:lnTo>
                    <a:pt x="1805" y="2899"/>
                  </a:lnTo>
                  <a:lnTo>
                    <a:pt x="2434" y="3063"/>
                  </a:lnTo>
                  <a:lnTo>
                    <a:pt x="2652" y="3172"/>
                  </a:lnTo>
                  <a:lnTo>
                    <a:pt x="2816" y="3309"/>
                  </a:lnTo>
                  <a:lnTo>
                    <a:pt x="2898" y="3391"/>
                  </a:lnTo>
                  <a:lnTo>
                    <a:pt x="2926" y="3500"/>
                  </a:lnTo>
                  <a:lnTo>
                    <a:pt x="2953" y="3610"/>
                  </a:lnTo>
                  <a:lnTo>
                    <a:pt x="2980" y="3719"/>
                  </a:lnTo>
                  <a:lnTo>
                    <a:pt x="2953" y="3883"/>
                  </a:lnTo>
                  <a:lnTo>
                    <a:pt x="2898" y="4020"/>
                  </a:lnTo>
                  <a:lnTo>
                    <a:pt x="2816" y="4129"/>
                  </a:lnTo>
                  <a:lnTo>
                    <a:pt x="2680" y="4238"/>
                  </a:lnTo>
                  <a:lnTo>
                    <a:pt x="2516" y="4348"/>
                  </a:lnTo>
                  <a:lnTo>
                    <a:pt x="2352" y="4403"/>
                  </a:lnTo>
                  <a:lnTo>
                    <a:pt x="2160" y="4430"/>
                  </a:lnTo>
                  <a:lnTo>
                    <a:pt x="1941" y="4430"/>
                  </a:lnTo>
                  <a:lnTo>
                    <a:pt x="1641" y="4403"/>
                  </a:lnTo>
                  <a:lnTo>
                    <a:pt x="1531" y="4375"/>
                  </a:lnTo>
                  <a:lnTo>
                    <a:pt x="1422" y="4320"/>
                  </a:lnTo>
                  <a:lnTo>
                    <a:pt x="1231" y="4211"/>
                  </a:lnTo>
                  <a:lnTo>
                    <a:pt x="1121" y="4047"/>
                  </a:lnTo>
                  <a:lnTo>
                    <a:pt x="1012" y="3883"/>
                  </a:lnTo>
                  <a:lnTo>
                    <a:pt x="902" y="3664"/>
                  </a:lnTo>
                  <a:lnTo>
                    <a:pt x="820" y="3473"/>
                  </a:lnTo>
                  <a:lnTo>
                    <a:pt x="738" y="3364"/>
                  </a:lnTo>
                  <a:lnTo>
                    <a:pt x="602" y="3282"/>
                  </a:lnTo>
                  <a:lnTo>
                    <a:pt x="465" y="3254"/>
                  </a:lnTo>
                  <a:lnTo>
                    <a:pt x="356" y="3254"/>
                  </a:lnTo>
                  <a:lnTo>
                    <a:pt x="274" y="3282"/>
                  </a:lnTo>
                  <a:lnTo>
                    <a:pt x="192" y="3309"/>
                  </a:lnTo>
                  <a:lnTo>
                    <a:pt x="137" y="3364"/>
                  </a:lnTo>
                  <a:lnTo>
                    <a:pt x="82" y="3446"/>
                  </a:lnTo>
                  <a:lnTo>
                    <a:pt x="28" y="3500"/>
                  </a:lnTo>
                  <a:lnTo>
                    <a:pt x="0" y="3582"/>
                  </a:lnTo>
                  <a:lnTo>
                    <a:pt x="0" y="3692"/>
                  </a:lnTo>
                  <a:lnTo>
                    <a:pt x="0" y="3856"/>
                  </a:lnTo>
                  <a:lnTo>
                    <a:pt x="55" y="4020"/>
                  </a:lnTo>
                  <a:lnTo>
                    <a:pt x="110" y="4184"/>
                  </a:lnTo>
                  <a:lnTo>
                    <a:pt x="192" y="4348"/>
                  </a:lnTo>
                  <a:lnTo>
                    <a:pt x="301" y="4512"/>
                  </a:lnTo>
                  <a:lnTo>
                    <a:pt x="438" y="4649"/>
                  </a:lnTo>
                  <a:lnTo>
                    <a:pt x="574" y="4785"/>
                  </a:lnTo>
                  <a:lnTo>
                    <a:pt x="738" y="4895"/>
                  </a:lnTo>
                  <a:lnTo>
                    <a:pt x="1012" y="5004"/>
                  </a:lnTo>
                  <a:lnTo>
                    <a:pt x="1285" y="5113"/>
                  </a:lnTo>
                  <a:lnTo>
                    <a:pt x="1613" y="5168"/>
                  </a:lnTo>
                  <a:lnTo>
                    <a:pt x="1969" y="5195"/>
                  </a:lnTo>
                  <a:lnTo>
                    <a:pt x="2270" y="5168"/>
                  </a:lnTo>
                  <a:lnTo>
                    <a:pt x="2543" y="5141"/>
                  </a:lnTo>
                  <a:lnTo>
                    <a:pt x="2789" y="5086"/>
                  </a:lnTo>
                  <a:lnTo>
                    <a:pt x="3035" y="5004"/>
                  </a:lnTo>
                  <a:lnTo>
                    <a:pt x="3254" y="4895"/>
                  </a:lnTo>
                  <a:lnTo>
                    <a:pt x="3445" y="4758"/>
                  </a:lnTo>
                  <a:lnTo>
                    <a:pt x="3582" y="4621"/>
                  </a:lnTo>
                  <a:lnTo>
                    <a:pt x="3719" y="4457"/>
                  </a:lnTo>
                  <a:lnTo>
                    <a:pt x="3828" y="4266"/>
                  </a:lnTo>
                  <a:lnTo>
                    <a:pt x="3910" y="4074"/>
                  </a:lnTo>
                  <a:lnTo>
                    <a:pt x="3965" y="3856"/>
                  </a:lnTo>
                  <a:lnTo>
                    <a:pt x="3965" y="3637"/>
                  </a:lnTo>
                  <a:lnTo>
                    <a:pt x="3965" y="3446"/>
                  </a:lnTo>
                  <a:lnTo>
                    <a:pt x="3937" y="3282"/>
                  </a:lnTo>
                  <a:lnTo>
                    <a:pt x="3910" y="3117"/>
                  </a:lnTo>
                  <a:lnTo>
                    <a:pt x="3855" y="2981"/>
                  </a:lnTo>
                  <a:lnTo>
                    <a:pt x="3773" y="2871"/>
                  </a:lnTo>
                  <a:lnTo>
                    <a:pt x="3691" y="2762"/>
                  </a:lnTo>
                  <a:lnTo>
                    <a:pt x="3582" y="2653"/>
                  </a:lnTo>
                  <a:lnTo>
                    <a:pt x="3473" y="2543"/>
                  </a:lnTo>
                  <a:lnTo>
                    <a:pt x="3227" y="2379"/>
                  </a:lnTo>
                  <a:lnTo>
                    <a:pt x="2898" y="2243"/>
                  </a:lnTo>
                  <a:lnTo>
                    <a:pt x="2543" y="2133"/>
                  </a:lnTo>
                  <a:lnTo>
                    <a:pt x="2133" y="2024"/>
                  </a:lnTo>
                  <a:lnTo>
                    <a:pt x="1668" y="1887"/>
                  </a:lnTo>
                  <a:lnTo>
                    <a:pt x="1504" y="1832"/>
                  </a:lnTo>
                  <a:lnTo>
                    <a:pt x="1367" y="1750"/>
                  </a:lnTo>
                  <a:lnTo>
                    <a:pt x="1258" y="1668"/>
                  </a:lnTo>
                  <a:lnTo>
                    <a:pt x="1149" y="1559"/>
                  </a:lnTo>
                  <a:lnTo>
                    <a:pt x="1094" y="1450"/>
                  </a:lnTo>
                  <a:lnTo>
                    <a:pt x="1066" y="1313"/>
                  </a:lnTo>
                  <a:lnTo>
                    <a:pt x="1094" y="1176"/>
                  </a:lnTo>
                  <a:lnTo>
                    <a:pt x="1149" y="1067"/>
                  </a:lnTo>
                  <a:lnTo>
                    <a:pt x="1203" y="985"/>
                  </a:lnTo>
                  <a:lnTo>
                    <a:pt x="1313" y="903"/>
                  </a:lnTo>
                  <a:lnTo>
                    <a:pt x="1449" y="821"/>
                  </a:lnTo>
                  <a:lnTo>
                    <a:pt x="1586" y="766"/>
                  </a:lnTo>
                  <a:lnTo>
                    <a:pt x="1777" y="739"/>
                  </a:lnTo>
                  <a:lnTo>
                    <a:pt x="2160" y="739"/>
                  </a:lnTo>
                  <a:lnTo>
                    <a:pt x="2324" y="766"/>
                  </a:lnTo>
                  <a:lnTo>
                    <a:pt x="2461" y="821"/>
                  </a:lnTo>
                  <a:lnTo>
                    <a:pt x="2570" y="903"/>
                  </a:lnTo>
                  <a:lnTo>
                    <a:pt x="2734" y="1094"/>
                  </a:lnTo>
                  <a:lnTo>
                    <a:pt x="2898" y="1340"/>
                  </a:lnTo>
                  <a:lnTo>
                    <a:pt x="2980" y="1532"/>
                  </a:lnTo>
                  <a:lnTo>
                    <a:pt x="3090" y="1641"/>
                  </a:lnTo>
                  <a:lnTo>
                    <a:pt x="3199" y="1696"/>
                  </a:lnTo>
                  <a:lnTo>
                    <a:pt x="3336" y="1723"/>
                  </a:lnTo>
                  <a:lnTo>
                    <a:pt x="3445" y="1723"/>
                  </a:lnTo>
                  <a:lnTo>
                    <a:pt x="3527" y="1696"/>
                  </a:lnTo>
                  <a:lnTo>
                    <a:pt x="3582" y="1641"/>
                  </a:lnTo>
                  <a:lnTo>
                    <a:pt x="3664" y="1586"/>
                  </a:lnTo>
                  <a:lnTo>
                    <a:pt x="3773" y="1450"/>
                  </a:lnTo>
                  <a:lnTo>
                    <a:pt x="3801" y="1340"/>
                  </a:lnTo>
                  <a:lnTo>
                    <a:pt x="3801" y="1258"/>
                  </a:lnTo>
                  <a:lnTo>
                    <a:pt x="3773" y="1067"/>
                  </a:lnTo>
                  <a:lnTo>
                    <a:pt x="3691" y="848"/>
                  </a:lnTo>
                  <a:lnTo>
                    <a:pt x="3582" y="657"/>
                  </a:lnTo>
                  <a:lnTo>
                    <a:pt x="3391" y="465"/>
                  </a:lnTo>
                  <a:lnTo>
                    <a:pt x="3144" y="274"/>
                  </a:lnTo>
                  <a:lnTo>
                    <a:pt x="2844" y="137"/>
                  </a:lnTo>
                  <a:lnTo>
                    <a:pt x="2652" y="83"/>
                  </a:lnTo>
                  <a:lnTo>
                    <a:pt x="2461" y="55"/>
                  </a:lnTo>
                  <a:lnTo>
                    <a:pt x="2023" y="0"/>
                  </a:lnTo>
                  <a:close/>
                </a:path>
              </a:pathLst>
            </a:custGeom>
            <a:solidFill>
              <a:srgbClr val="CC820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5" name="Google Shape;5705;p39"/>
            <p:cNvSpPr/>
            <p:nvPr/>
          </p:nvSpPr>
          <p:spPr>
            <a:xfrm>
              <a:off x="6657300" y="1934350"/>
              <a:ext cx="24625" cy="164075"/>
            </a:xfrm>
            <a:custGeom>
              <a:avLst/>
              <a:gdLst/>
              <a:ahLst/>
              <a:cxnLst/>
              <a:rect l="l" t="t" r="r" b="b"/>
              <a:pathLst>
                <a:path w="985" h="6563" extrusionOk="0">
                  <a:moveTo>
                    <a:pt x="274" y="1"/>
                  </a:moveTo>
                  <a:lnTo>
                    <a:pt x="219" y="28"/>
                  </a:lnTo>
                  <a:lnTo>
                    <a:pt x="165" y="56"/>
                  </a:lnTo>
                  <a:lnTo>
                    <a:pt x="110" y="110"/>
                  </a:lnTo>
                  <a:lnTo>
                    <a:pt x="110" y="165"/>
                  </a:lnTo>
                  <a:lnTo>
                    <a:pt x="1" y="6372"/>
                  </a:lnTo>
                  <a:lnTo>
                    <a:pt x="1" y="6454"/>
                  </a:lnTo>
                  <a:lnTo>
                    <a:pt x="55" y="6508"/>
                  </a:lnTo>
                  <a:lnTo>
                    <a:pt x="110" y="6536"/>
                  </a:lnTo>
                  <a:lnTo>
                    <a:pt x="165" y="6563"/>
                  </a:lnTo>
                  <a:lnTo>
                    <a:pt x="766" y="6563"/>
                  </a:lnTo>
                  <a:lnTo>
                    <a:pt x="821" y="6508"/>
                  </a:lnTo>
                  <a:lnTo>
                    <a:pt x="848" y="6454"/>
                  </a:lnTo>
                  <a:lnTo>
                    <a:pt x="876" y="6399"/>
                  </a:lnTo>
                  <a:lnTo>
                    <a:pt x="985" y="192"/>
                  </a:lnTo>
                  <a:lnTo>
                    <a:pt x="958" y="138"/>
                  </a:lnTo>
                  <a:lnTo>
                    <a:pt x="930" y="83"/>
                  </a:lnTo>
                  <a:lnTo>
                    <a:pt x="876" y="28"/>
                  </a:lnTo>
                  <a:lnTo>
                    <a:pt x="821" y="28"/>
                  </a:lnTo>
                  <a:lnTo>
                    <a:pt x="274" y="1"/>
                  </a:lnTo>
                  <a:close/>
                </a:path>
              </a:pathLst>
            </a:custGeom>
            <a:solidFill>
              <a:srgbClr val="CC820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6" name="Google Shape;5706;p39"/>
            <p:cNvSpPr/>
            <p:nvPr/>
          </p:nvSpPr>
          <p:spPr>
            <a:xfrm>
              <a:off x="6615600" y="1947350"/>
              <a:ext cx="99150" cy="129900"/>
            </a:xfrm>
            <a:custGeom>
              <a:avLst/>
              <a:gdLst/>
              <a:ahLst/>
              <a:cxnLst/>
              <a:rect l="l" t="t" r="r" b="b"/>
              <a:pathLst>
                <a:path w="3966" h="5196" extrusionOk="0">
                  <a:moveTo>
                    <a:pt x="2024" y="0"/>
                  </a:moveTo>
                  <a:lnTo>
                    <a:pt x="1751" y="28"/>
                  </a:lnTo>
                  <a:lnTo>
                    <a:pt x="1505" y="55"/>
                  </a:lnTo>
                  <a:lnTo>
                    <a:pt x="1258" y="82"/>
                  </a:lnTo>
                  <a:lnTo>
                    <a:pt x="1040" y="164"/>
                  </a:lnTo>
                  <a:lnTo>
                    <a:pt x="821" y="246"/>
                  </a:lnTo>
                  <a:lnTo>
                    <a:pt x="657" y="383"/>
                  </a:lnTo>
                  <a:lnTo>
                    <a:pt x="493" y="493"/>
                  </a:lnTo>
                  <a:lnTo>
                    <a:pt x="356" y="657"/>
                  </a:lnTo>
                  <a:lnTo>
                    <a:pt x="274" y="821"/>
                  </a:lnTo>
                  <a:lnTo>
                    <a:pt x="192" y="985"/>
                  </a:lnTo>
                  <a:lnTo>
                    <a:pt x="137" y="1176"/>
                  </a:lnTo>
                  <a:lnTo>
                    <a:pt x="137" y="1368"/>
                  </a:lnTo>
                  <a:lnTo>
                    <a:pt x="137" y="1586"/>
                  </a:lnTo>
                  <a:lnTo>
                    <a:pt x="165" y="1778"/>
                  </a:lnTo>
                  <a:lnTo>
                    <a:pt x="247" y="1942"/>
                  </a:lnTo>
                  <a:lnTo>
                    <a:pt x="329" y="2106"/>
                  </a:lnTo>
                  <a:lnTo>
                    <a:pt x="438" y="2242"/>
                  </a:lnTo>
                  <a:lnTo>
                    <a:pt x="575" y="2379"/>
                  </a:lnTo>
                  <a:lnTo>
                    <a:pt x="739" y="2489"/>
                  </a:lnTo>
                  <a:lnTo>
                    <a:pt x="903" y="2571"/>
                  </a:lnTo>
                  <a:lnTo>
                    <a:pt x="1313" y="2735"/>
                  </a:lnTo>
                  <a:lnTo>
                    <a:pt x="1805" y="2899"/>
                  </a:lnTo>
                  <a:lnTo>
                    <a:pt x="2434" y="3063"/>
                  </a:lnTo>
                  <a:lnTo>
                    <a:pt x="2653" y="3172"/>
                  </a:lnTo>
                  <a:lnTo>
                    <a:pt x="2817" y="3309"/>
                  </a:lnTo>
                  <a:lnTo>
                    <a:pt x="2899" y="3391"/>
                  </a:lnTo>
                  <a:lnTo>
                    <a:pt x="2926" y="3500"/>
                  </a:lnTo>
                  <a:lnTo>
                    <a:pt x="2954" y="3610"/>
                  </a:lnTo>
                  <a:lnTo>
                    <a:pt x="2981" y="3719"/>
                  </a:lnTo>
                  <a:lnTo>
                    <a:pt x="2954" y="3883"/>
                  </a:lnTo>
                  <a:lnTo>
                    <a:pt x="2899" y="4020"/>
                  </a:lnTo>
                  <a:lnTo>
                    <a:pt x="2817" y="4129"/>
                  </a:lnTo>
                  <a:lnTo>
                    <a:pt x="2680" y="4238"/>
                  </a:lnTo>
                  <a:lnTo>
                    <a:pt x="2516" y="4320"/>
                  </a:lnTo>
                  <a:lnTo>
                    <a:pt x="2352" y="4402"/>
                  </a:lnTo>
                  <a:lnTo>
                    <a:pt x="2161" y="4430"/>
                  </a:lnTo>
                  <a:lnTo>
                    <a:pt x="1942" y="4430"/>
                  </a:lnTo>
                  <a:lnTo>
                    <a:pt x="1641" y="4402"/>
                  </a:lnTo>
                  <a:lnTo>
                    <a:pt x="1532" y="4375"/>
                  </a:lnTo>
                  <a:lnTo>
                    <a:pt x="1423" y="4320"/>
                  </a:lnTo>
                  <a:lnTo>
                    <a:pt x="1231" y="4211"/>
                  </a:lnTo>
                  <a:lnTo>
                    <a:pt x="1122" y="4047"/>
                  </a:lnTo>
                  <a:lnTo>
                    <a:pt x="1012" y="3883"/>
                  </a:lnTo>
                  <a:lnTo>
                    <a:pt x="903" y="3664"/>
                  </a:lnTo>
                  <a:lnTo>
                    <a:pt x="821" y="3473"/>
                  </a:lnTo>
                  <a:lnTo>
                    <a:pt x="739" y="3336"/>
                  </a:lnTo>
                  <a:lnTo>
                    <a:pt x="602" y="3281"/>
                  </a:lnTo>
                  <a:lnTo>
                    <a:pt x="466" y="3254"/>
                  </a:lnTo>
                  <a:lnTo>
                    <a:pt x="356" y="3254"/>
                  </a:lnTo>
                  <a:lnTo>
                    <a:pt x="274" y="3281"/>
                  </a:lnTo>
                  <a:lnTo>
                    <a:pt x="192" y="3309"/>
                  </a:lnTo>
                  <a:lnTo>
                    <a:pt x="137" y="3363"/>
                  </a:lnTo>
                  <a:lnTo>
                    <a:pt x="83" y="3445"/>
                  </a:lnTo>
                  <a:lnTo>
                    <a:pt x="28" y="3500"/>
                  </a:lnTo>
                  <a:lnTo>
                    <a:pt x="1" y="3582"/>
                  </a:lnTo>
                  <a:lnTo>
                    <a:pt x="1" y="3692"/>
                  </a:lnTo>
                  <a:lnTo>
                    <a:pt x="1" y="3856"/>
                  </a:lnTo>
                  <a:lnTo>
                    <a:pt x="55" y="3992"/>
                  </a:lnTo>
                  <a:lnTo>
                    <a:pt x="110" y="4184"/>
                  </a:lnTo>
                  <a:lnTo>
                    <a:pt x="192" y="4348"/>
                  </a:lnTo>
                  <a:lnTo>
                    <a:pt x="302" y="4512"/>
                  </a:lnTo>
                  <a:lnTo>
                    <a:pt x="438" y="4649"/>
                  </a:lnTo>
                  <a:lnTo>
                    <a:pt x="575" y="4785"/>
                  </a:lnTo>
                  <a:lnTo>
                    <a:pt x="739" y="4895"/>
                  </a:lnTo>
                  <a:lnTo>
                    <a:pt x="985" y="5004"/>
                  </a:lnTo>
                  <a:lnTo>
                    <a:pt x="1286" y="5113"/>
                  </a:lnTo>
                  <a:lnTo>
                    <a:pt x="1614" y="5168"/>
                  </a:lnTo>
                  <a:lnTo>
                    <a:pt x="1969" y="5195"/>
                  </a:lnTo>
                  <a:lnTo>
                    <a:pt x="2270" y="5168"/>
                  </a:lnTo>
                  <a:lnTo>
                    <a:pt x="2544" y="5141"/>
                  </a:lnTo>
                  <a:lnTo>
                    <a:pt x="2790" y="5086"/>
                  </a:lnTo>
                  <a:lnTo>
                    <a:pt x="3036" y="5004"/>
                  </a:lnTo>
                  <a:lnTo>
                    <a:pt x="3254" y="4895"/>
                  </a:lnTo>
                  <a:lnTo>
                    <a:pt x="3446" y="4758"/>
                  </a:lnTo>
                  <a:lnTo>
                    <a:pt x="3583" y="4621"/>
                  </a:lnTo>
                  <a:lnTo>
                    <a:pt x="3719" y="4457"/>
                  </a:lnTo>
                  <a:lnTo>
                    <a:pt x="3829" y="4266"/>
                  </a:lnTo>
                  <a:lnTo>
                    <a:pt x="3911" y="4074"/>
                  </a:lnTo>
                  <a:lnTo>
                    <a:pt x="3965" y="3856"/>
                  </a:lnTo>
                  <a:lnTo>
                    <a:pt x="3965" y="3637"/>
                  </a:lnTo>
                  <a:lnTo>
                    <a:pt x="3965" y="3445"/>
                  </a:lnTo>
                  <a:lnTo>
                    <a:pt x="3938" y="3281"/>
                  </a:lnTo>
                  <a:lnTo>
                    <a:pt x="3911" y="3117"/>
                  </a:lnTo>
                  <a:lnTo>
                    <a:pt x="3856" y="2981"/>
                  </a:lnTo>
                  <a:lnTo>
                    <a:pt x="3774" y="2871"/>
                  </a:lnTo>
                  <a:lnTo>
                    <a:pt x="3692" y="2762"/>
                  </a:lnTo>
                  <a:lnTo>
                    <a:pt x="3583" y="2653"/>
                  </a:lnTo>
                  <a:lnTo>
                    <a:pt x="3473" y="2543"/>
                  </a:lnTo>
                  <a:lnTo>
                    <a:pt x="3227" y="2379"/>
                  </a:lnTo>
                  <a:lnTo>
                    <a:pt x="2899" y="2242"/>
                  </a:lnTo>
                  <a:lnTo>
                    <a:pt x="2544" y="2133"/>
                  </a:lnTo>
                  <a:lnTo>
                    <a:pt x="2133" y="2024"/>
                  </a:lnTo>
                  <a:lnTo>
                    <a:pt x="1669" y="1887"/>
                  </a:lnTo>
                  <a:lnTo>
                    <a:pt x="1505" y="1832"/>
                  </a:lnTo>
                  <a:lnTo>
                    <a:pt x="1368" y="1750"/>
                  </a:lnTo>
                  <a:lnTo>
                    <a:pt x="1231" y="1668"/>
                  </a:lnTo>
                  <a:lnTo>
                    <a:pt x="1149" y="1559"/>
                  </a:lnTo>
                  <a:lnTo>
                    <a:pt x="1094" y="1450"/>
                  </a:lnTo>
                  <a:lnTo>
                    <a:pt x="1067" y="1313"/>
                  </a:lnTo>
                  <a:lnTo>
                    <a:pt x="1094" y="1176"/>
                  </a:lnTo>
                  <a:lnTo>
                    <a:pt x="1122" y="1067"/>
                  </a:lnTo>
                  <a:lnTo>
                    <a:pt x="1204" y="985"/>
                  </a:lnTo>
                  <a:lnTo>
                    <a:pt x="1313" y="903"/>
                  </a:lnTo>
                  <a:lnTo>
                    <a:pt x="1450" y="821"/>
                  </a:lnTo>
                  <a:lnTo>
                    <a:pt x="1587" y="766"/>
                  </a:lnTo>
                  <a:lnTo>
                    <a:pt x="1778" y="739"/>
                  </a:lnTo>
                  <a:lnTo>
                    <a:pt x="2161" y="739"/>
                  </a:lnTo>
                  <a:lnTo>
                    <a:pt x="2325" y="766"/>
                  </a:lnTo>
                  <a:lnTo>
                    <a:pt x="2462" y="821"/>
                  </a:lnTo>
                  <a:lnTo>
                    <a:pt x="2571" y="903"/>
                  </a:lnTo>
                  <a:lnTo>
                    <a:pt x="2735" y="1094"/>
                  </a:lnTo>
                  <a:lnTo>
                    <a:pt x="2899" y="1340"/>
                  </a:lnTo>
                  <a:lnTo>
                    <a:pt x="2981" y="1532"/>
                  </a:lnTo>
                  <a:lnTo>
                    <a:pt x="3090" y="1641"/>
                  </a:lnTo>
                  <a:lnTo>
                    <a:pt x="3200" y="1696"/>
                  </a:lnTo>
                  <a:lnTo>
                    <a:pt x="3336" y="1723"/>
                  </a:lnTo>
                  <a:lnTo>
                    <a:pt x="3419" y="1723"/>
                  </a:lnTo>
                  <a:lnTo>
                    <a:pt x="3528" y="1696"/>
                  </a:lnTo>
                  <a:lnTo>
                    <a:pt x="3583" y="1641"/>
                  </a:lnTo>
                  <a:lnTo>
                    <a:pt x="3665" y="1586"/>
                  </a:lnTo>
                  <a:lnTo>
                    <a:pt x="3774" y="1422"/>
                  </a:lnTo>
                  <a:lnTo>
                    <a:pt x="3774" y="1340"/>
                  </a:lnTo>
                  <a:lnTo>
                    <a:pt x="3801" y="1258"/>
                  </a:lnTo>
                  <a:lnTo>
                    <a:pt x="3774" y="1067"/>
                  </a:lnTo>
                  <a:lnTo>
                    <a:pt x="3692" y="848"/>
                  </a:lnTo>
                  <a:lnTo>
                    <a:pt x="3583" y="657"/>
                  </a:lnTo>
                  <a:lnTo>
                    <a:pt x="3391" y="465"/>
                  </a:lnTo>
                  <a:lnTo>
                    <a:pt x="3145" y="274"/>
                  </a:lnTo>
                  <a:lnTo>
                    <a:pt x="2817" y="137"/>
                  </a:lnTo>
                  <a:lnTo>
                    <a:pt x="2653" y="82"/>
                  </a:lnTo>
                  <a:lnTo>
                    <a:pt x="2462" y="55"/>
                  </a:lnTo>
                  <a:lnTo>
                    <a:pt x="2024" y="0"/>
                  </a:lnTo>
                  <a:close/>
                </a:path>
              </a:pathLst>
            </a:custGeom>
            <a:solidFill>
              <a:srgbClr val="F4C8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7" name="Google Shape;5707;p39"/>
            <p:cNvSpPr/>
            <p:nvPr/>
          </p:nvSpPr>
          <p:spPr>
            <a:xfrm>
              <a:off x="6652525" y="1928200"/>
              <a:ext cx="24625" cy="164075"/>
            </a:xfrm>
            <a:custGeom>
              <a:avLst/>
              <a:gdLst/>
              <a:ahLst/>
              <a:cxnLst/>
              <a:rect l="l" t="t" r="r" b="b"/>
              <a:pathLst>
                <a:path w="985" h="6563" extrusionOk="0">
                  <a:moveTo>
                    <a:pt x="274" y="1"/>
                  </a:moveTo>
                  <a:lnTo>
                    <a:pt x="192" y="28"/>
                  </a:lnTo>
                  <a:lnTo>
                    <a:pt x="137" y="56"/>
                  </a:lnTo>
                  <a:lnTo>
                    <a:pt x="110" y="110"/>
                  </a:lnTo>
                  <a:lnTo>
                    <a:pt x="110" y="165"/>
                  </a:lnTo>
                  <a:lnTo>
                    <a:pt x="0" y="6371"/>
                  </a:lnTo>
                  <a:lnTo>
                    <a:pt x="0" y="6454"/>
                  </a:lnTo>
                  <a:lnTo>
                    <a:pt x="55" y="6508"/>
                  </a:lnTo>
                  <a:lnTo>
                    <a:pt x="82" y="6536"/>
                  </a:lnTo>
                  <a:lnTo>
                    <a:pt x="164" y="6563"/>
                  </a:lnTo>
                  <a:lnTo>
                    <a:pt x="766" y="6563"/>
                  </a:lnTo>
                  <a:lnTo>
                    <a:pt x="820" y="6508"/>
                  </a:lnTo>
                  <a:lnTo>
                    <a:pt x="848" y="6454"/>
                  </a:lnTo>
                  <a:lnTo>
                    <a:pt x="875" y="6399"/>
                  </a:lnTo>
                  <a:lnTo>
                    <a:pt x="985" y="192"/>
                  </a:lnTo>
                  <a:lnTo>
                    <a:pt x="957" y="138"/>
                  </a:lnTo>
                  <a:lnTo>
                    <a:pt x="930" y="83"/>
                  </a:lnTo>
                  <a:lnTo>
                    <a:pt x="875" y="28"/>
                  </a:lnTo>
                  <a:lnTo>
                    <a:pt x="793" y="28"/>
                  </a:lnTo>
                  <a:lnTo>
                    <a:pt x="274" y="1"/>
                  </a:lnTo>
                  <a:close/>
                </a:path>
              </a:pathLst>
            </a:custGeom>
            <a:solidFill>
              <a:srgbClr val="F4C8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8" name="Google Shape;5708;p39"/>
            <p:cNvSpPr/>
            <p:nvPr/>
          </p:nvSpPr>
          <p:spPr>
            <a:xfrm>
              <a:off x="5594375" y="2171550"/>
              <a:ext cx="23275" cy="30775"/>
            </a:xfrm>
            <a:custGeom>
              <a:avLst/>
              <a:gdLst/>
              <a:ahLst/>
              <a:cxnLst/>
              <a:rect l="l" t="t" r="r" b="b"/>
              <a:pathLst>
                <a:path w="931" h="1231" extrusionOk="0">
                  <a:moveTo>
                    <a:pt x="739" y="1"/>
                  </a:moveTo>
                  <a:lnTo>
                    <a:pt x="657" y="28"/>
                  </a:lnTo>
                  <a:lnTo>
                    <a:pt x="575" y="83"/>
                  </a:lnTo>
                  <a:lnTo>
                    <a:pt x="493" y="137"/>
                  </a:lnTo>
                  <a:lnTo>
                    <a:pt x="411" y="247"/>
                  </a:lnTo>
                  <a:lnTo>
                    <a:pt x="356" y="356"/>
                  </a:lnTo>
                  <a:lnTo>
                    <a:pt x="247" y="602"/>
                  </a:lnTo>
                  <a:lnTo>
                    <a:pt x="138" y="875"/>
                  </a:lnTo>
                  <a:lnTo>
                    <a:pt x="1" y="1176"/>
                  </a:lnTo>
                  <a:lnTo>
                    <a:pt x="1" y="1204"/>
                  </a:lnTo>
                  <a:lnTo>
                    <a:pt x="1" y="1231"/>
                  </a:lnTo>
                  <a:lnTo>
                    <a:pt x="83" y="1231"/>
                  </a:lnTo>
                  <a:lnTo>
                    <a:pt x="384" y="1149"/>
                  </a:lnTo>
                  <a:lnTo>
                    <a:pt x="849" y="957"/>
                  </a:lnTo>
                  <a:lnTo>
                    <a:pt x="931" y="547"/>
                  </a:lnTo>
                  <a:lnTo>
                    <a:pt x="931" y="274"/>
                  </a:lnTo>
                  <a:lnTo>
                    <a:pt x="903" y="110"/>
                  </a:lnTo>
                  <a:lnTo>
                    <a:pt x="876" y="55"/>
                  </a:lnTo>
                  <a:lnTo>
                    <a:pt x="821" y="28"/>
                  </a:lnTo>
                  <a:lnTo>
                    <a:pt x="739"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9" name="Google Shape;5709;p39"/>
            <p:cNvSpPr/>
            <p:nvPr/>
          </p:nvSpPr>
          <p:spPr>
            <a:xfrm>
              <a:off x="5145975" y="1509200"/>
              <a:ext cx="710925" cy="711600"/>
            </a:xfrm>
            <a:custGeom>
              <a:avLst/>
              <a:gdLst/>
              <a:ahLst/>
              <a:cxnLst/>
              <a:rect l="l" t="t" r="r" b="b"/>
              <a:pathLst>
                <a:path w="28437" h="28464" extrusionOk="0">
                  <a:moveTo>
                    <a:pt x="14246" y="0"/>
                  </a:moveTo>
                  <a:lnTo>
                    <a:pt x="13562" y="28"/>
                  </a:lnTo>
                  <a:lnTo>
                    <a:pt x="12851" y="82"/>
                  </a:lnTo>
                  <a:lnTo>
                    <a:pt x="12141" y="164"/>
                  </a:lnTo>
                  <a:lnTo>
                    <a:pt x="11348" y="301"/>
                  </a:lnTo>
                  <a:lnTo>
                    <a:pt x="10582" y="492"/>
                  </a:lnTo>
                  <a:lnTo>
                    <a:pt x="9844" y="711"/>
                  </a:lnTo>
                  <a:lnTo>
                    <a:pt x="9106" y="957"/>
                  </a:lnTo>
                  <a:lnTo>
                    <a:pt x="8559" y="1176"/>
                  </a:lnTo>
                  <a:lnTo>
                    <a:pt x="8012" y="1422"/>
                  </a:lnTo>
                  <a:lnTo>
                    <a:pt x="7219" y="1860"/>
                  </a:lnTo>
                  <a:lnTo>
                    <a:pt x="6453" y="2324"/>
                  </a:lnTo>
                  <a:lnTo>
                    <a:pt x="5743" y="2789"/>
                  </a:lnTo>
                  <a:lnTo>
                    <a:pt x="5086" y="3309"/>
                  </a:lnTo>
                  <a:lnTo>
                    <a:pt x="4457" y="3883"/>
                  </a:lnTo>
                  <a:lnTo>
                    <a:pt x="3883" y="4484"/>
                  </a:lnTo>
                  <a:lnTo>
                    <a:pt x="3309" y="5086"/>
                  </a:lnTo>
                  <a:lnTo>
                    <a:pt x="2790" y="5742"/>
                  </a:lnTo>
                  <a:lnTo>
                    <a:pt x="2325" y="6453"/>
                  </a:lnTo>
                  <a:lnTo>
                    <a:pt x="1887" y="7164"/>
                  </a:lnTo>
                  <a:lnTo>
                    <a:pt x="1477" y="7902"/>
                  </a:lnTo>
                  <a:lnTo>
                    <a:pt x="1122" y="8668"/>
                  </a:lnTo>
                  <a:lnTo>
                    <a:pt x="821" y="9433"/>
                  </a:lnTo>
                  <a:lnTo>
                    <a:pt x="548" y="10254"/>
                  </a:lnTo>
                  <a:lnTo>
                    <a:pt x="356" y="11074"/>
                  </a:lnTo>
                  <a:lnTo>
                    <a:pt x="165" y="11894"/>
                  </a:lnTo>
                  <a:lnTo>
                    <a:pt x="55" y="12769"/>
                  </a:lnTo>
                  <a:lnTo>
                    <a:pt x="1" y="13617"/>
                  </a:lnTo>
                  <a:lnTo>
                    <a:pt x="1" y="14300"/>
                  </a:lnTo>
                  <a:lnTo>
                    <a:pt x="1" y="14956"/>
                  </a:lnTo>
                  <a:lnTo>
                    <a:pt x="55" y="15640"/>
                  </a:lnTo>
                  <a:lnTo>
                    <a:pt x="137" y="16323"/>
                  </a:lnTo>
                  <a:lnTo>
                    <a:pt x="219" y="16816"/>
                  </a:lnTo>
                  <a:lnTo>
                    <a:pt x="329" y="17280"/>
                  </a:lnTo>
                  <a:lnTo>
                    <a:pt x="438" y="17772"/>
                  </a:lnTo>
                  <a:lnTo>
                    <a:pt x="548" y="18237"/>
                  </a:lnTo>
                  <a:lnTo>
                    <a:pt x="766" y="18866"/>
                  </a:lnTo>
                  <a:lnTo>
                    <a:pt x="985" y="19468"/>
                  </a:lnTo>
                  <a:lnTo>
                    <a:pt x="1231" y="20069"/>
                  </a:lnTo>
                  <a:lnTo>
                    <a:pt x="1505" y="20643"/>
                  </a:lnTo>
                  <a:lnTo>
                    <a:pt x="1805" y="21190"/>
                  </a:lnTo>
                  <a:lnTo>
                    <a:pt x="2133" y="21737"/>
                  </a:lnTo>
                  <a:lnTo>
                    <a:pt x="2489" y="22284"/>
                  </a:lnTo>
                  <a:lnTo>
                    <a:pt x="2844" y="22803"/>
                  </a:lnTo>
                  <a:lnTo>
                    <a:pt x="3227" y="23296"/>
                  </a:lnTo>
                  <a:lnTo>
                    <a:pt x="3637" y="23760"/>
                  </a:lnTo>
                  <a:lnTo>
                    <a:pt x="4075" y="24225"/>
                  </a:lnTo>
                  <a:lnTo>
                    <a:pt x="4512" y="24663"/>
                  </a:lnTo>
                  <a:lnTo>
                    <a:pt x="4977" y="25073"/>
                  </a:lnTo>
                  <a:lnTo>
                    <a:pt x="5469" y="25456"/>
                  </a:lnTo>
                  <a:lnTo>
                    <a:pt x="5989" y="25838"/>
                  </a:lnTo>
                  <a:lnTo>
                    <a:pt x="6481" y="26194"/>
                  </a:lnTo>
                  <a:lnTo>
                    <a:pt x="7028" y="26522"/>
                  </a:lnTo>
                  <a:lnTo>
                    <a:pt x="7574" y="26823"/>
                  </a:lnTo>
                  <a:lnTo>
                    <a:pt x="8121" y="27096"/>
                  </a:lnTo>
                  <a:lnTo>
                    <a:pt x="8695" y="27342"/>
                  </a:lnTo>
                  <a:lnTo>
                    <a:pt x="9297" y="27588"/>
                  </a:lnTo>
                  <a:lnTo>
                    <a:pt x="9871" y="27780"/>
                  </a:lnTo>
                  <a:lnTo>
                    <a:pt x="10500" y="27971"/>
                  </a:lnTo>
                  <a:lnTo>
                    <a:pt x="11102" y="28135"/>
                  </a:lnTo>
                  <a:lnTo>
                    <a:pt x="11730" y="28244"/>
                  </a:lnTo>
                  <a:lnTo>
                    <a:pt x="12359" y="28354"/>
                  </a:lnTo>
                  <a:lnTo>
                    <a:pt x="13015" y="28408"/>
                  </a:lnTo>
                  <a:lnTo>
                    <a:pt x="13644" y="28463"/>
                  </a:lnTo>
                  <a:lnTo>
                    <a:pt x="14301" y="28463"/>
                  </a:lnTo>
                  <a:lnTo>
                    <a:pt x="14957" y="28436"/>
                  </a:lnTo>
                  <a:lnTo>
                    <a:pt x="15613" y="28381"/>
                  </a:lnTo>
                  <a:lnTo>
                    <a:pt x="16296" y="28299"/>
                  </a:lnTo>
                  <a:lnTo>
                    <a:pt x="17007" y="28190"/>
                  </a:lnTo>
                  <a:lnTo>
                    <a:pt x="17718" y="28026"/>
                  </a:lnTo>
                  <a:lnTo>
                    <a:pt x="18402" y="27834"/>
                  </a:lnTo>
                  <a:lnTo>
                    <a:pt x="19085" y="27616"/>
                  </a:lnTo>
                  <a:lnTo>
                    <a:pt x="19742" y="27342"/>
                  </a:lnTo>
                  <a:lnTo>
                    <a:pt x="20370" y="27069"/>
                  </a:lnTo>
                  <a:lnTo>
                    <a:pt x="20999" y="26741"/>
                  </a:lnTo>
                  <a:lnTo>
                    <a:pt x="21601" y="26385"/>
                  </a:lnTo>
                  <a:lnTo>
                    <a:pt x="22175" y="26030"/>
                  </a:lnTo>
                  <a:lnTo>
                    <a:pt x="22749" y="25620"/>
                  </a:lnTo>
                  <a:lnTo>
                    <a:pt x="23296" y="25209"/>
                  </a:lnTo>
                  <a:lnTo>
                    <a:pt x="23815" y="24745"/>
                  </a:lnTo>
                  <a:lnTo>
                    <a:pt x="24308" y="24280"/>
                  </a:lnTo>
                  <a:lnTo>
                    <a:pt x="24772" y="23788"/>
                  </a:lnTo>
                  <a:lnTo>
                    <a:pt x="25210" y="23268"/>
                  </a:lnTo>
                  <a:lnTo>
                    <a:pt x="25620" y="22721"/>
                  </a:lnTo>
                  <a:lnTo>
                    <a:pt x="26030" y="22175"/>
                  </a:lnTo>
                  <a:lnTo>
                    <a:pt x="26386" y="21600"/>
                  </a:lnTo>
                  <a:lnTo>
                    <a:pt x="26741" y="20999"/>
                  </a:lnTo>
                  <a:lnTo>
                    <a:pt x="27042" y="20397"/>
                  </a:lnTo>
                  <a:lnTo>
                    <a:pt x="27315" y="19768"/>
                  </a:lnTo>
                  <a:lnTo>
                    <a:pt x="27589" y="19112"/>
                  </a:lnTo>
                  <a:lnTo>
                    <a:pt x="27807" y="18456"/>
                  </a:lnTo>
                  <a:lnTo>
                    <a:pt x="27999" y="17800"/>
                  </a:lnTo>
                  <a:lnTo>
                    <a:pt x="28136" y="17116"/>
                  </a:lnTo>
                  <a:lnTo>
                    <a:pt x="28272" y="16433"/>
                  </a:lnTo>
                  <a:lnTo>
                    <a:pt x="28354" y="15749"/>
                  </a:lnTo>
                  <a:lnTo>
                    <a:pt x="28409" y="15038"/>
                  </a:lnTo>
                  <a:lnTo>
                    <a:pt x="28436" y="14327"/>
                  </a:lnTo>
                  <a:lnTo>
                    <a:pt x="28436" y="13617"/>
                  </a:lnTo>
                  <a:lnTo>
                    <a:pt x="28382" y="12878"/>
                  </a:lnTo>
                  <a:lnTo>
                    <a:pt x="28300" y="12167"/>
                  </a:lnTo>
                  <a:lnTo>
                    <a:pt x="28190" y="11621"/>
                  </a:lnTo>
                  <a:lnTo>
                    <a:pt x="28081" y="11074"/>
                  </a:lnTo>
                  <a:lnTo>
                    <a:pt x="27944" y="10554"/>
                  </a:lnTo>
                  <a:lnTo>
                    <a:pt x="27807" y="10035"/>
                  </a:lnTo>
                  <a:lnTo>
                    <a:pt x="27643" y="9515"/>
                  </a:lnTo>
                  <a:lnTo>
                    <a:pt x="27452" y="9023"/>
                  </a:lnTo>
                  <a:lnTo>
                    <a:pt x="27233" y="8531"/>
                  </a:lnTo>
                  <a:lnTo>
                    <a:pt x="27014" y="8039"/>
                  </a:lnTo>
                  <a:lnTo>
                    <a:pt x="26796" y="7574"/>
                  </a:lnTo>
                  <a:lnTo>
                    <a:pt x="26522" y="7109"/>
                  </a:lnTo>
                  <a:lnTo>
                    <a:pt x="26249" y="6672"/>
                  </a:lnTo>
                  <a:lnTo>
                    <a:pt x="25976" y="6234"/>
                  </a:lnTo>
                  <a:lnTo>
                    <a:pt x="25675" y="5797"/>
                  </a:lnTo>
                  <a:lnTo>
                    <a:pt x="25347" y="5387"/>
                  </a:lnTo>
                  <a:lnTo>
                    <a:pt x="25019" y="4977"/>
                  </a:lnTo>
                  <a:lnTo>
                    <a:pt x="24663" y="4594"/>
                  </a:lnTo>
                  <a:lnTo>
                    <a:pt x="24308" y="4238"/>
                  </a:lnTo>
                  <a:lnTo>
                    <a:pt x="23952" y="3856"/>
                  </a:lnTo>
                  <a:lnTo>
                    <a:pt x="23569" y="3527"/>
                  </a:lnTo>
                  <a:lnTo>
                    <a:pt x="23159" y="3199"/>
                  </a:lnTo>
                  <a:lnTo>
                    <a:pt x="22749" y="2871"/>
                  </a:lnTo>
                  <a:lnTo>
                    <a:pt x="22339" y="2570"/>
                  </a:lnTo>
                  <a:lnTo>
                    <a:pt x="21902" y="2270"/>
                  </a:lnTo>
                  <a:lnTo>
                    <a:pt x="21464" y="1996"/>
                  </a:lnTo>
                  <a:lnTo>
                    <a:pt x="21027" y="1750"/>
                  </a:lnTo>
                  <a:lnTo>
                    <a:pt x="20562" y="1504"/>
                  </a:lnTo>
                  <a:lnTo>
                    <a:pt x="20097" y="1285"/>
                  </a:lnTo>
                  <a:lnTo>
                    <a:pt x="19632" y="1094"/>
                  </a:lnTo>
                  <a:lnTo>
                    <a:pt x="19140" y="903"/>
                  </a:lnTo>
                  <a:lnTo>
                    <a:pt x="18648" y="711"/>
                  </a:lnTo>
                  <a:lnTo>
                    <a:pt x="18156" y="575"/>
                  </a:lnTo>
                  <a:lnTo>
                    <a:pt x="17636" y="438"/>
                  </a:lnTo>
                  <a:lnTo>
                    <a:pt x="16980" y="274"/>
                  </a:lnTo>
                  <a:lnTo>
                    <a:pt x="16324" y="164"/>
                  </a:lnTo>
                  <a:lnTo>
                    <a:pt x="15640" y="82"/>
                  </a:lnTo>
                  <a:lnTo>
                    <a:pt x="14957" y="28"/>
                  </a:lnTo>
                  <a:lnTo>
                    <a:pt x="14246"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0" name="Google Shape;5710;p39"/>
            <p:cNvSpPr/>
            <p:nvPr/>
          </p:nvSpPr>
          <p:spPr>
            <a:xfrm>
              <a:off x="5145975" y="1509200"/>
              <a:ext cx="710925" cy="711600"/>
            </a:xfrm>
            <a:custGeom>
              <a:avLst/>
              <a:gdLst/>
              <a:ahLst/>
              <a:cxnLst/>
              <a:rect l="l" t="t" r="r" b="b"/>
              <a:pathLst>
                <a:path w="28437" h="28464" fill="none" extrusionOk="0">
                  <a:moveTo>
                    <a:pt x="28300" y="12167"/>
                  </a:moveTo>
                  <a:lnTo>
                    <a:pt x="28300" y="12167"/>
                  </a:lnTo>
                  <a:lnTo>
                    <a:pt x="28382" y="12878"/>
                  </a:lnTo>
                  <a:lnTo>
                    <a:pt x="28436" y="13617"/>
                  </a:lnTo>
                  <a:lnTo>
                    <a:pt x="28436" y="14327"/>
                  </a:lnTo>
                  <a:lnTo>
                    <a:pt x="28409" y="15038"/>
                  </a:lnTo>
                  <a:lnTo>
                    <a:pt x="28354" y="15749"/>
                  </a:lnTo>
                  <a:lnTo>
                    <a:pt x="28272" y="16433"/>
                  </a:lnTo>
                  <a:lnTo>
                    <a:pt x="28136" y="17116"/>
                  </a:lnTo>
                  <a:lnTo>
                    <a:pt x="27999" y="17800"/>
                  </a:lnTo>
                  <a:lnTo>
                    <a:pt x="27807" y="18456"/>
                  </a:lnTo>
                  <a:lnTo>
                    <a:pt x="27589" y="19112"/>
                  </a:lnTo>
                  <a:lnTo>
                    <a:pt x="27315" y="19768"/>
                  </a:lnTo>
                  <a:lnTo>
                    <a:pt x="27042" y="20397"/>
                  </a:lnTo>
                  <a:lnTo>
                    <a:pt x="26741" y="20999"/>
                  </a:lnTo>
                  <a:lnTo>
                    <a:pt x="26386" y="21600"/>
                  </a:lnTo>
                  <a:lnTo>
                    <a:pt x="26030" y="22175"/>
                  </a:lnTo>
                  <a:lnTo>
                    <a:pt x="25620" y="22721"/>
                  </a:lnTo>
                  <a:lnTo>
                    <a:pt x="25210" y="23268"/>
                  </a:lnTo>
                  <a:lnTo>
                    <a:pt x="24772" y="23788"/>
                  </a:lnTo>
                  <a:lnTo>
                    <a:pt x="24308" y="24280"/>
                  </a:lnTo>
                  <a:lnTo>
                    <a:pt x="23815" y="24745"/>
                  </a:lnTo>
                  <a:lnTo>
                    <a:pt x="23296" y="25209"/>
                  </a:lnTo>
                  <a:lnTo>
                    <a:pt x="22749" y="25620"/>
                  </a:lnTo>
                  <a:lnTo>
                    <a:pt x="22175" y="26030"/>
                  </a:lnTo>
                  <a:lnTo>
                    <a:pt x="21601" y="26385"/>
                  </a:lnTo>
                  <a:lnTo>
                    <a:pt x="20999" y="26741"/>
                  </a:lnTo>
                  <a:lnTo>
                    <a:pt x="20370" y="27069"/>
                  </a:lnTo>
                  <a:lnTo>
                    <a:pt x="19742" y="27342"/>
                  </a:lnTo>
                  <a:lnTo>
                    <a:pt x="19085" y="27616"/>
                  </a:lnTo>
                  <a:lnTo>
                    <a:pt x="18402" y="27834"/>
                  </a:lnTo>
                  <a:lnTo>
                    <a:pt x="17718" y="28026"/>
                  </a:lnTo>
                  <a:lnTo>
                    <a:pt x="17007" y="28190"/>
                  </a:lnTo>
                  <a:lnTo>
                    <a:pt x="16296" y="28299"/>
                  </a:lnTo>
                  <a:lnTo>
                    <a:pt x="16296" y="28299"/>
                  </a:lnTo>
                  <a:lnTo>
                    <a:pt x="15613" y="28381"/>
                  </a:lnTo>
                  <a:lnTo>
                    <a:pt x="14957" y="28436"/>
                  </a:lnTo>
                  <a:lnTo>
                    <a:pt x="14301" y="28463"/>
                  </a:lnTo>
                  <a:lnTo>
                    <a:pt x="13644" y="28463"/>
                  </a:lnTo>
                  <a:lnTo>
                    <a:pt x="13015" y="28408"/>
                  </a:lnTo>
                  <a:lnTo>
                    <a:pt x="12359" y="28354"/>
                  </a:lnTo>
                  <a:lnTo>
                    <a:pt x="11730" y="28244"/>
                  </a:lnTo>
                  <a:lnTo>
                    <a:pt x="11102" y="28135"/>
                  </a:lnTo>
                  <a:lnTo>
                    <a:pt x="10500" y="27971"/>
                  </a:lnTo>
                  <a:lnTo>
                    <a:pt x="9871" y="27780"/>
                  </a:lnTo>
                  <a:lnTo>
                    <a:pt x="9297" y="27588"/>
                  </a:lnTo>
                  <a:lnTo>
                    <a:pt x="8695" y="27342"/>
                  </a:lnTo>
                  <a:lnTo>
                    <a:pt x="8121" y="27096"/>
                  </a:lnTo>
                  <a:lnTo>
                    <a:pt x="7574" y="26823"/>
                  </a:lnTo>
                  <a:lnTo>
                    <a:pt x="7028" y="26522"/>
                  </a:lnTo>
                  <a:lnTo>
                    <a:pt x="6481" y="26194"/>
                  </a:lnTo>
                  <a:lnTo>
                    <a:pt x="5989" y="25838"/>
                  </a:lnTo>
                  <a:lnTo>
                    <a:pt x="5469" y="25456"/>
                  </a:lnTo>
                  <a:lnTo>
                    <a:pt x="4977" y="25073"/>
                  </a:lnTo>
                  <a:lnTo>
                    <a:pt x="4512" y="24663"/>
                  </a:lnTo>
                  <a:lnTo>
                    <a:pt x="4075" y="24225"/>
                  </a:lnTo>
                  <a:lnTo>
                    <a:pt x="3637" y="23760"/>
                  </a:lnTo>
                  <a:lnTo>
                    <a:pt x="3227" y="23296"/>
                  </a:lnTo>
                  <a:lnTo>
                    <a:pt x="2844" y="22803"/>
                  </a:lnTo>
                  <a:lnTo>
                    <a:pt x="2489" y="22284"/>
                  </a:lnTo>
                  <a:lnTo>
                    <a:pt x="2133" y="21737"/>
                  </a:lnTo>
                  <a:lnTo>
                    <a:pt x="1805" y="21190"/>
                  </a:lnTo>
                  <a:lnTo>
                    <a:pt x="1505" y="20643"/>
                  </a:lnTo>
                  <a:lnTo>
                    <a:pt x="1231" y="20069"/>
                  </a:lnTo>
                  <a:lnTo>
                    <a:pt x="985" y="19468"/>
                  </a:lnTo>
                  <a:lnTo>
                    <a:pt x="766" y="18866"/>
                  </a:lnTo>
                  <a:lnTo>
                    <a:pt x="548" y="18237"/>
                  </a:lnTo>
                  <a:lnTo>
                    <a:pt x="548" y="18237"/>
                  </a:lnTo>
                  <a:lnTo>
                    <a:pt x="438" y="17772"/>
                  </a:lnTo>
                  <a:lnTo>
                    <a:pt x="329" y="17280"/>
                  </a:lnTo>
                  <a:lnTo>
                    <a:pt x="219" y="16816"/>
                  </a:lnTo>
                  <a:lnTo>
                    <a:pt x="137" y="16323"/>
                  </a:lnTo>
                  <a:lnTo>
                    <a:pt x="137" y="16323"/>
                  </a:lnTo>
                  <a:lnTo>
                    <a:pt x="55" y="15640"/>
                  </a:lnTo>
                  <a:lnTo>
                    <a:pt x="1" y="14956"/>
                  </a:lnTo>
                  <a:lnTo>
                    <a:pt x="1" y="14300"/>
                  </a:lnTo>
                  <a:lnTo>
                    <a:pt x="1" y="13617"/>
                  </a:lnTo>
                  <a:lnTo>
                    <a:pt x="1" y="13617"/>
                  </a:lnTo>
                  <a:lnTo>
                    <a:pt x="55" y="12769"/>
                  </a:lnTo>
                  <a:lnTo>
                    <a:pt x="165" y="11894"/>
                  </a:lnTo>
                  <a:lnTo>
                    <a:pt x="356" y="11074"/>
                  </a:lnTo>
                  <a:lnTo>
                    <a:pt x="548" y="10254"/>
                  </a:lnTo>
                  <a:lnTo>
                    <a:pt x="821" y="9433"/>
                  </a:lnTo>
                  <a:lnTo>
                    <a:pt x="1122" y="8668"/>
                  </a:lnTo>
                  <a:lnTo>
                    <a:pt x="1477" y="7902"/>
                  </a:lnTo>
                  <a:lnTo>
                    <a:pt x="1887" y="7164"/>
                  </a:lnTo>
                  <a:lnTo>
                    <a:pt x="2325" y="6453"/>
                  </a:lnTo>
                  <a:lnTo>
                    <a:pt x="2790" y="5742"/>
                  </a:lnTo>
                  <a:lnTo>
                    <a:pt x="3309" y="5086"/>
                  </a:lnTo>
                  <a:lnTo>
                    <a:pt x="3883" y="4484"/>
                  </a:lnTo>
                  <a:lnTo>
                    <a:pt x="4457" y="3883"/>
                  </a:lnTo>
                  <a:lnTo>
                    <a:pt x="5086" y="3309"/>
                  </a:lnTo>
                  <a:lnTo>
                    <a:pt x="5743" y="2789"/>
                  </a:lnTo>
                  <a:lnTo>
                    <a:pt x="6453" y="2324"/>
                  </a:lnTo>
                  <a:lnTo>
                    <a:pt x="6453" y="2324"/>
                  </a:lnTo>
                  <a:lnTo>
                    <a:pt x="7219" y="1860"/>
                  </a:lnTo>
                  <a:lnTo>
                    <a:pt x="8012" y="1422"/>
                  </a:lnTo>
                  <a:lnTo>
                    <a:pt x="8012" y="1422"/>
                  </a:lnTo>
                  <a:lnTo>
                    <a:pt x="8559" y="1176"/>
                  </a:lnTo>
                  <a:lnTo>
                    <a:pt x="9106" y="957"/>
                  </a:lnTo>
                  <a:lnTo>
                    <a:pt x="9106" y="957"/>
                  </a:lnTo>
                  <a:lnTo>
                    <a:pt x="9844" y="711"/>
                  </a:lnTo>
                  <a:lnTo>
                    <a:pt x="10582" y="492"/>
                  </a:lnTo>
                  <a:lnTo>
                    <a:pt x="11348" y="301"/>
                  </a:lnTo>
                  <a:lnTo>
                    <a:pt x="12141" y="164"/>
                  </a:lnTo>
                  <a:lnTo>
                    <a:pt x="12141" y="164"/>
                  </a:lnTo>
                  <a:lnTo>
                    <a:pt x="12851" y="82"/>
                  </a:lnTo>
                  <a:lnTo>
                    <a:pt x="13562" y="28"/>
                  </a:lnTo>
                  <a:lnTo>
                    <a:pt x="14246" y="0"/>
                  </a:lnTo>
                  <a:lnTo>
                    <a:pt x="14957" y="28"/>
                  </a:lnTo>
                  <a:lnTo>
                    <a:pt x="15640" y="82"/>
                  </a:lnTo>
                  <a:lnTo>
                    <a:pt x="16324" y="164"/>
                  </a:lnTo>
                  <a:lnTo>
                    <a:pt x="16980" y="274"/>
                  </a:lnTo>
                  <a:lnTo>
                    <a:pt x="17636" y="438"/>
                  </a:lnTo>
                  <a:lnTo>
                    <a:pt x="17636" y="438"/>
                  </a:lnTo>
                  <a:lnTo>
                    <a:pt x="18156" y="575"/>
                  </a:lnTo>
                  <a:lnTo>
                    <a:pt x="18648" y="711"/>
                  </a:lnTo>
                  <a:lnTo>
                    <a:pt x="19140" y="903"/>
                  </a:lnTo>
                  <a:lnTo>
                    <a:pt x="19632" y="1094"/>
                  </a:lnTo>
                  <a:lnTo>
                    <a:pt x="20097" y="1285"/>
                  </a:lnTo>
                  <a:lnTo>
                    <a:pt x="20562" y="1504"/>
                  </a:lnTo>
                  <a:lnTo>
                    <a:pt x="21027" y="1750"/>
                  </a:lnTo>
                  <a:lnTo>
                    <a:pt x="21464" y="1996"/>
                  </a:lnTo>
                  <a:lnTo>
                    <a:pt x="21902" y="2270"/>
                  </a:lnTo>
                  <a:lnTo>
                    <a:pt x="22339" y="2570"/>
                  </a:lnTo>
                  <a:lnTo>
                    <a:pt x="22749" y="2871"/>
                  </a:lnTo>
                  <a:lnTo>
                    <a:pt x="23159" y="3199"/>
                  </a:lnTo>
                  <a:lnTo>
                    <a:pt x="23569" y="3527"/>
                  </a:lnTo>
                  <a:lnTo>
                    <a:pt x="23952" y="3856"/>
                  </a:lnTo>
                  <a:lnTo>
                    <a:pt x="24308" y="4238"/>
                  </a:lnTo>
                  <a:lnTo>
                    <a:pt x="24663" y="4594"/>
                  </a:lnTo>
                  <a:lnTo>
                    <a:pt x="25019" y="4977"/>
                  </a:lnTo>
                  <a:lnTo>
                    <a:pt x="25347" y="5387"/>
                  </a:lnTo>
                  <a:lnTo>
                    <a:pt x="25675" y="5797"/>
                  </a:lnTo>
                  <a:lnTo>
                    <a:pt x="25976" y="6234"/>
                  </a:lnTo>
                  <a:lnTo>
                    <a:pt x="26249" y="6672"/>
                  </a:lnTo>
                  <a:lnTo>
                    <a:pt x="26522" y="7109"/>
                  </a:lnTo>
                  <a:lnTo>
                    <a:pt x="26796" y="7574"/>
                  </a:lnTo>
                  <a:lnTo>
                    <a:pt x="27014" y="8039"/>
                  </a:lnTo>
                  <a:lnTo>
                    <a:pt x="27233" y="8531"/>
                  </a:lnTo>
                  <a:lnTo>
                    <a:pt x="27452" y="9023"/>
                  </a:lnTo>
                  <a:lnTo>
                    <a:pt x="27643" y="9515"/>
                  </a:lnTo>
                  <a:lnTo>
                    <a:pt x="27807" y="10035"/>
                  </a:lnTo>
                  <a:lnTo>
                    <a:pt x="27944" y="10554"/>
                  </a:lnTo>
                  <a:lnTo>
                    <a:pt x="28081" y="11074"/>
                  </a:lnTo>
                  <a:lnTo>
                    <a:pt x="28190" y="11621"/>
                  </a:lnTo>
                  <a:lnTo>
                    <a:pt x="28300" y="1216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1" name="Google Shape;5711;p39"/>
            <p:cNvSpPr/>
            <p:nvPr/>
          </p:nvSpPr>
          <p:spPr>
            <a:xfrm>
              <a:off x="5145975" y="1533125"/>
              <a:ext cx="227650" cy="316500"/>
            </a:xfrm>
            <a:custGeom>
              <a:avLst/>
              <a:gdLst/>
              <a:ahLst/>
              <a:cxnLst/>
              <a:rect l="l" t="t" r="r" b="b"/>
              <a:pathLst>
                <a:path w="9106" h="12660" extrusionOk="0">
                  <a:moveTo>
                    <a:pt x="9106" y="0"/>
                  </a:moveTo>
                  <a:lnTo>
                    <a:pt x="8559" y="219"/>
                  </a:lnTo>
                  <a:lnTo>
                    <a:pt x="8012" y="465"/>
                  </a:lnTo>
                  <a:lnTo>
                    <a:pt x="7219" y="903"/>
                  </a:lnTo>
                  <a:lnTo>
                    <a:pt x="6453" y="1367"/>
                  </a:lnTo>
                  <a:lnTo>
                    <a:pt x="5743" y="1832"/>
                  </a:lnTo>
                  <a:lnTo>
                    <a:pt x="5086" y="2352"/>
                  </a:lnTo>
                  <a:lnTo>
                    <a:pt x="4457" y="2926"/>
                  </a:lnTo>
                  <a:lnTo>
                    <a:pt x="3883" y="3527"/>
                  </a:lnTo>
                  <a:lnTo>
                    <a:pt x="3309" y="4129"/>
                  </a:lnTo>
                  <a:lnTo>
                    <a:pt x="2790" y="4785"/>
                  </a:lnTo>
                  <a:lnTo>
                    <a:pt x="2325" y="5496"/>
                  </a:lnTo>
                  <a:lnTo>
                    <a:pt x="1887" y="6207"/>
                  </a:lnTo>
                  <a:lnTo>
                    <a:pt x="1477" y="6945"/>
                  </a:lnTo>
                  <a:lnTo>
                    <a:pt x="1122" y="7711"/>
                  </a:lnTo>
                  <a:lnTo>
                    <a:pt x="821" y="8476"/>
                  </a:lnTo>
                  <a:lnTo>
                    <a:pt x="548" y="9297"/>
                  </a:lnTo>
                  <a:lnTo>
                    <a:pt x="356" y="10117"/>
                  </a:lnTo>
                  <a:lnTo>
                    <a:pt x="165" y="10937"/>
                  </a:lnTo>
                  <a:lnTo>
                    <a:pt x="55" y="11812"/>
                  </a:lnTo>
                  <a:lnTo>
                    <a:pt x="1" y="12660"/>
                  </a:lnTo>
                  <a:lnTo>
                    <a:pt x="493" y="12605"/>
                  </a:lnTo>
                  <a:lnTo>
                    <a:pt x="930" y="12550"/>
                  </a:lnTo>
                  <a:lnTo>
                    <a:pt x="1395" y="12468"/>
                  </a:lnTo>
                  <a:lnTo>
                    <a:pt x="1805" y="12386"/>
                  </a:lnTo>
                  <a:lnTo>
                    <a:pt x="2243" y="12277"/>
                  </a:lnTo>
                  <a:lnTo>
                    <a:pt x="2626" y="12140"/>
                  </a:lnTo>
                  <a:lnTo>
                    <a:pt x="3008" y="12003"/>
                  </a:lnTo>
                  <a:lnTo>
                    <a:pt x="3391" y="11867"/>
                  </a:lnTo>
                  <a:lnTo>
                    <a:pt x="3473" y="11183"/>
                  </a:lnTo>
                  <a:lnTo>
                    <a:pt x="3637" y="10527"/>
                  </a:lnTo>
                  <a:lnTo>
                    <a:pt x="3637" y="10445"/>
                  </a:lnTo>
                  <a:lnTo>
                    <a:pt x="3856" y="9734"/>
                  </a:lnTo>
                  <a:lnTo>
                    <a:pt x="4129" y="9023"/>
                  </a:lnTo>
                  <a:lnTo>
                    <a:pt x="4157" y="8968"/>
                  </a:lnTo>
                  <a:lnTo>
                    <a:pt x="4184" y="8886"/>
                  </a:lnTo>
                  <a:lnTo>
                    <a:pt x="4211" y="8832"/>
                  </a:lnTo>
                  <a:lnTo>
                    <a:pt x="4211" y="8804"/>
                  </a:lnTo>
                  <a:lnTo>
                    <a:pt x="4266" y="8695"/>
                  </a:lnTo>
                  <a:lnTo>
                    <a:pt x="4293" y="8668"/>
                  </a:lnTo>
                  <a:lnTo>
                    <a:pt x="4293" y="8640"/>
                  </a:lnTo>
                  <a:lnTo>
                    <a:pt x="4403" y="8449"/>
                  </a:lnTo>
                  <a:lnTo>
                    <a:pt x="4430" y="8394"/>
                  </a:lnTo>
                  <a:lnTo>
                    <a:pt x="4567" y="8121"/>
                  </a:lnTo>
                  <a:lnTo>
                    <a:pt x="4567" y="8093"/>
                  </a:lnTo>
                  <a:lnTo>
                    <a:pt x="4731" y="7847"/>
                  </a:lnTo>
                  <a:lnTo>
                    <a:pt x="4868" y="7574"/>
                  </a:lnTo>
                  <a:lnTo>
                    <a:pt x="4950" y="7465"/>
                  </a:lnTo>
                  <a:lnTo>
                    <a:pt x="4977" y="7437"/>
                  </a:lnTo>
                  <a:lnTo>
                    <a:pt x="5004" y="7383"/>
                  </a:lnTo>
                  <a:lnTo>
                    <a:pt x="5059" y="7301"/>
                  </a:lnTo>
                  <a:lnTo>
                    <a:pt x="5141" y="7191"/>
                  </a:lnTo>
                  <a:lnTo>
                    <a:pt x="5223" y="7054"/>
                  </a:lnTo>
                  <a:lnTo>
                    <a:pt x="5305" y="6918"/>
                  </a:lnTo>
                  <a:lnTo>
                    <a:pt x="5387" y="6808"/>
                  </a:lnTo>
                  <a:lnTo>
                    <a:pt x="5414" y="6781"/>
                  </a:lnTo>
                  <a:lnTo>
                    <a:pt x="5496" y="6672"/>
                  </a:lnTo>
                  <a:lnTo>
                    <a:pt x="5551" y="6590"/>
                  </a:lnTo>
                  <a:lnTo>
                    <a:pt x="5633" y="6508"/>
                  </a:lnTo>
                  <a:lnTo>
                    <a:pt x="5688" y="6426"/>
                  </a:lnTo>
                  <a:lnTo>
                    <a:pt x="5797" y="6316"/>
                  </a:lnTo>
                  <a:lnTo>
                    <a:pt x="5934" y="6125"/>
                  </a:lnTo>
                  <a:lnTo>
                    <a:pt x="5989" y="6070"/>
                  </a:lnTo>
                  <a:lnTo>
                    <a:pt x="6207" y="5851"/>
                  </a:lnTo>
                  <a:lnTo>
                    <a:pt x="6235" y="5824"/>
                  </a:lnTo>
                  <a:lnTo>
                    <a:pt x="6672" y="5387"/>
                  </a:lnTo>
                  <a:lnTo>
                    <a:pt x="7137" y="4977"/>
                  </a:lnTo>
                  <a:lnTo>
                    <a:pt x="7602" y="4594"/>
                  </a:lnTo>
                  <a:lnTo>
                    <a:pt x="8121" y="4238"/>
                  </a:lnTo>
                  <a:lnTo>
                    <a:pt x="8149" y="4211"/>
                  </a:lnTo>
                  <a:lnTo>
                    <a:pt x="8231" y="4156"/>
                  </a:lnTo>
                  <a:lnTo>
                    <a:pt x="8258" y="4156"/>
                  </a:lnTo>
                  <a:lnTo>
                    <a:pt x="8805" y="3828"/>
                  </a:lnTo>
                  <a:lnTo>
                    <a:pt x="8914" y="2953"/>
                  </a:lnTo>
                  <a:lnTo>
                    <a:pt x="8996" y="2078"/>
                  </a:lnTo>
                  <a:lnTo>
                    <a:pt x="9078" y="1012"/>
                  </a:lnTo>
                  <a:lnTo>
                    <a:pt x="9106" y="0"/>
                  </a:lnTo>
                  <a:close/>
                </a:path>
              </a:pathLst>
            </a:custGeom>
            <a:solidFill>
              <a:srgbClr val="F6C43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2" name="Google Shape;5712;p39"/>
            <p:cNvSpPr/>
            <p:nvPr/>
          </p:nvSpPr>
          <p:spPr>
            <a:xfrm>
              <a:off x="5145975" y="1533125"/>
              <a:ext cx="227650" cy="316500"/>
            </a:xfrm>
            <a:custGeom>
              <a:avLst/>
              <a:gdLst/>
              <a:ahLst/>
              <a:cxnLst/>
              <a:rect l="l" t="t" r="r" b="b"/>
              <a:pathLst>
                <a:path w="9106" h="12660" fill="none" extrusionOk="0">
                  <a:moveTo>
                    <a:pt x="9106" y="0"/>
                  </a:moveTo>
                  <a:lnTo>
                    <a:pt x="9106" y="0"/>
                  </a:lnTo>
                  <a:lnTo>
                    <a:pt x="8559" y="219"/>
                  </a:lnTo>
                  <a:lnTo>
                    <a:pt x="8012" y="465"/>
                  </a:lnTo>
                  <a:lnTo>
                    <a:pt x="8012" y="465"/>
                  </a:lnTo>
                  <a:lnTo>
                    <a:pt x="7219" y="903"/>
                  </a:lnTo>
                  <a:lnTo>
                    <a:pt x="6453" y="1367"/>
                  </a:lnTo>
                  <a:lnTo>
                    <a:pt x="6453" y="1367"/>
                  </a:lnTo>
                  <a:lnTo>
                    <a:pt x="5743" y="1832"/>
                  </a:lnTo>
                  <a:lnTo>
                    <a:pt x="5086" y="2352"/>
                  </a:lnTo>
                  <a:lnTo>
                    <a:pt x="4457" y="2926"/>
                  </a:lnTo>
                  <a:lnTo>
                    <a:pt x="3883" y="3527"/>
                  </a:lnTo>
                  <a:lnTo>
                    <a:pt x="3309" y="4129"/>
                  </a:lnTo>
                  <a:lnTo>
                    <a:pt x="2790" y="4785"/>
                  </a:lnTo>
                  <a:lnTo>
                    <a:pt x="2325" y="5496"/>
                  </a:lnTo>
                  <a:lnTo>
                    <a:pt x="1887" y="6207"/>
                  </a:lnTo>
                  <a:lnTo>
                    <a:pt x="1477" y="6945"/>
                  </a:lnTo>
                  <a:lnTo>
                    <a:pt x="1122" y="7711"/>
                  </a:lnTo>
                  <a:lnTo>
                    <a:pt x="821" y="8476"/>
                  </a:lnTo>
                  <a:lnTo>
                    <a:pt x="548" y="9297"/>
                  </a:lnTo>
                  <a:lnTo>
                    <a:pt x="356" y="10117"/>
                  </a:lnTo>
                  <a:lnTo>
                    <a:pt x="165" y="10937"/>
                  </a:lnTo>
                  <a:lnTo>
                    <a:pt x="55" y="11812"/>
                  </a:lnTo>
                  <a:lnTo>
                    <a:pt x="1" y="12660"/>
                  </a:lnTo>
                  <a:lnTo>
                    <a:pt x="1" y="12660"/>
                  </a:lnTo>
                  <a:lnTo>
                    <a:pt x="493" y="12605"/>
                  </a:lnTo>
                  <a:lnTo>
                    <a:pt x="930" y="12550"/>
                  </a:lnTo>
                  <a:lnTo>
                    <a:pt x="1395" y="12468"/>
                  </a:lnTo>
                  <a:lnTo>
                    <a:pt x="1805" y="12386"/>
                  </a:lnTo>
                  <a:lnTo>
                    <a:pt x="2243" y="12277"/>
                  </a:lnTo>
                  <a:lnTo>
                    <a:pt x="2626" y="12140"/>
                  </a:lnTo>
                  <a:lnTo>
                    <a:pt x="3008" y="12003"/>
                  </a:lnTo>
                  <a:lnTo>
                    <a:pt x="3391" y="11867"/>
                  </a:lnTo>
                  <a:lnTo>
                    <a:pt x="3391" y="11867"/>
                  </a:lnTo>
                  <a:lnTo>
                    <a:pt x="3391" y="11867"/>
                  </a:lnTo>
                  <a:lnTo>
                    <a:pt x="3473" y="11183"/>
                  </a:lnTo>
                  <a:lnTo>
                    <a:pt x="3637" y="10527"/>
                  </a:lnTo>
                  <a:lnTo>
                    <a:pt x="3637" y="10527"/>
                  </a:lnTo>
                  <a:lnTo>
                    <a:pt x="3637" y="10445"/>
                  </a:lnTo>
                  <a:lnTo>
                    <a:pt x="3637" y="10445"/>
                  </a:lnTo>
                  <a:lnTo>
                    <a:pt x="3637" y="10445"/>
                  </a:lnTo>
                  <a:lnTo>
                    <a:pt x="3637" y="10445"/>
                  </a:lnTo>
                  <a:lnTo>
                    <a:pt x="3637" y="10445"/>
                  </a:lnTo>
                  <a:lnTo>
                    <a:pt x="3856" y="9734"/>
                  </a:lnTo>
                  <a:lnTo>
                    <a:pt x="4129" y="9023"/>
                  </a:lnTo>
                  <a:lnTo>
                    <a:pt x="4129" y="9023"/>
                  </a:lnTo>
                  <a:lnTo>
                    <a:pt x="4157" y="8968"/>
                  </a:lnTo>
                  <a:lnTo>
                    <a:pt x="4157" y="8968"/>
                  </a:lnTo>
                  <a:lnTo>
                    <a:pt x="4184" y="8886"/>
                  </a:lnTo>
                  <a:lnTo>
                    <a:pt x="4184" y="8886"/>
                  </a:lnTo>
                  <a:lnTo>
                    <a:pt x="4211" y="8832"/>
                  </a:lnTo>
                  <a:lnTo>
                    <a:pt x="4211" y="8832"/>
                  </a:lnTo>
                  <a:lnTo>
                    <a:pt x="4211" y="8804"/>
                  </a:lnTo>
                  <a:lnTo>
                    <a:pt x="4211" y="8804"/>
                  </a:lnTo>
                  <a:lnTo>
                    <a:pt x="4266" y="8695"/>
                  </a:lnTo>
                  <a:lnTo>
                    <a:pt x="4266" y="8695"/>
                  </a:lnTo>
                  <a:lnTo>
                    <a:pt x="4293" y="8668"/>
                  </a:lnTo>
                  <a:lnTo>
                    <a:pt x="4293" y="8668"/>
                  </a:lnTo>
                  <a:lnTo>
                    <a:pt x="4293" y="8640"/>
                  </a:lnTo>
                  <a:lnTo>
                    <a:pt x="4293" y="8640"/>
                  </a:lnTo>
                  <a:lnTo>
                    <a:pt x="4403" y="8449"/>
                  </a:lnTo>
                  <a:lnTo>
                    <a:pt x="4403" y="8449"/>
                  </a:lnTo>
                  <a:lnTo>
                    <a:pt x="4430" y="8394"/>
                  </a:lnTo>
                  <a:lnTo>
                    <a:pt x="4430" y="8394"/>
                  </a:lnTo>
                  <a:lnTo>
                    <a:pt x="4430" y="8394"/>
                  </a:lnTo>
                  <a:lnTo>
                    <a:pt x="4567" y="8121"/>
                  </a:lnTo>
                  <a:lnTo>
                    <a:pt x="4567" y="8121"/>
                  </a:lnTo>
                  <a:lnTo>
                    <a:pt x="4567" y="8121"/>
                  </a:lnTo>
                  <a:lnTo>
                    <a:pt x="4567" y="8121"/>
                  </a:lnTo>
                  <a:lnTo>
                    <a:pt x="4567" y="8093"/>
                  </a:lnTo>
                  <a:lnTo>
                    <a:pt x="4567" y="8093"/>
                  </a:lnTo>
                  <a:lnTo>
                    <a:pt x="4731" y="7847"/>
                  </a:lnTo>
                  <a:lnTo>
                    <a:pt x="4731" y="7847"/>
                  </a:lnTo>
                  <a:lnTo>
                    <a:pt x="4868" y="7574"/>
                  </a:lnTo>
                  <a:lnTo>
                    <a:pt x="4868" y="7574"/>
                  </a:lnTo>
                  <a:lnTo>
                    <a:pt x="4950" y="7465"/>
                  </a:lnTo>
                  <a:lnTo>
                    <a:pt x="4950" y="7465"/>
                  </a:lnTo>
                  <a:lnTo>
                    <a:pt x="4977" y="7437"/>
                  </a:lnTo>
                  <a:lnTo>
                    <a:pt x="4977" y="7437"/>
                  </a:lnTo>
                  <a:lnTo>
                    <a:pt x="5004" y="7383"/>
                  </a:lnTo>
                  <a:lnTo>
                    <a:pt x="5004" y="7383"/>
                  </a:lnTo>
                  <a:lnTo>
                    <a:pt x="5059" y="7301"/>
                  </a:lnTo>
                  <a:lnTo>
                    <a:pt x="5059" y="7301"/>
                  </a:lnTo>
                  <a:lnTo>
                    <a:pt x="5141" y="7191"/>
                  </a:lnTo>
                  <a:lnTo>
                    <a:pt x="5141" y="7191"/>
                  </a:lnTo>
                  <a:lnTo>
                    <a:pt x="5223" y="7054"/>
                  </a:lnTo>
                  <a:lnTo>
                    <a:pt x="5223" y="7054"/>
                  </a:lnTo>
                  <a:lnTo>
                    <a:pt x="5305" y="6918"/>
                  </a:lnTo>
                  <a:lnTo>
                    <a:pt x="5305" y="6918"/>
                  </a:lnTo>
                  <a:lnTo>
                    <a:pt x="5305" y="6918"/>
                  </a:lnTo>
                  <a:lnTo>
                    <a:pt x="5387" y="6808"/>
                  </a:lnTo>
                  <a:lnTo>
                    <a:pt x="5387" y="6808"/>
                  </a:lnTo>
                  <a:lnTo>
                    <a:pt x="5414" y="6781"/>
                  </a:lnTo>
                  <a:lnTo>
                    <a:pt x="5414" y="6781"/>
                  </a:lnTo>
                  <a:lnTo>
                    <a:pt x="5496" y="6672"/>
                  </a:lnTo>
                  <a:lnTo>
                    <a:pt x="5496" y="6672"/>
                  </a:lnTo>
                  <a:lnTo>
                    <a:pt x="5496" y="6672"/>
                  </a:lnTo>
                  <a:lnTo>
                    <a:pt x="5551" y="6590"/>
                  </a:lnTo>
                  <a:lnTo>
                    <a:pt x="5551" y="6590"/>
                  </a:lnTo>
                  <a:lnTo>
                    <a:pt x="5633" y="6508"/>
                  </a:lnTo>
                  <a:lnTo>
                    <a:pt x="5633" y="6508"/>
                  </a:lnTo>
                  <a:lnTo>
                    <a:pt x="5688" y="6426"/>
                  </a:lnTo>
                  <a:lnTo>
                    <a:pt x="5688" y="6426"/>
                  </a:lnTo>
                  <a:lnTo>
                    <a:pt x="5797" y="6316"/>
                  </a:lnTo>
                  <a:lnTo>
                    <a:pt x="5797" y="6316"/>
                  </a:lnTo>
                  <a:lnTo>
                    <a:pt x="5934" y="6125"/>
                  </a:lnTo>
                  <a:lnTo>
                    <a:pt x="5934" y="6125"/>
                  </a:lnTo>
                  <a:lnTo>
                    <a:pt x="5934" y="6125"/>
                  </a:lnTo>
                  <a:lnTo>
                    <a:pt x="5934" y="6125"/>
                  </a:lnTo>
                  <a:lnTo>
                    <a:pt x="5934" y="6125"/>
                  </a:lnTo>
                  <a:lnTo>
                    <a:pt x="5934" y="6125"/>
                  </a:lnTo>
                  <a:lnTo>
                    <a:pt x="5934" y="6125"/>
                  </a:lnTo>
                  <a:lnTo>
                    <a:pt x="5934" y="6125"/>
                  </a:lnTo>
                  <a:lnTo>
                    <a:pt x="5989" y="6070"/>
                  </a:lnTo>
                  <a:lnTo>
                    <a:pt x="5989" y="6070"/>
                  </a:lnTo>
                  <a:lnTo>
                    <a:pt x="5989" y="6070"/>
                  </a:lnTo>
                  <a:lnTo>
                    <a:pt x="5989" y="6070"/>
                  </a:lnTo>
                  <a:lnTo>
                    <a:pt x="6207" y="5851"/>
                  </a:lnTo>
                  <a:lnTo>
                    <a:pt x="6207" y="5851"/>
                  </a:lnTo>
                  <a:lnTo>
                    <a:pt x="6207" y="5851"/>
                  </a:lnTo>
                  <a:lnTo>
                    <a:pt x="6207" y="5851"/>
                  </a:lnTo>
                  <a:lnTo>
                    <a:pt x="6235" y="5824"/>
                  </a:lnTo>
                  <a:lnTo>
                    <a:pt x="6235" y="5824"/>
                  </a:lnTo>
                  <a:lnTo>
                    <a:pt x="6672" y="5387"/>
                  </a:lnTo>
                  <a:lnTo>
                    <a:pt x="7137" y="4977"/>
                  </a:lnTo>
                  <a:lnTo>
                    <a:pt x="7602" y="4594"/>
                  </a:lnTo>
                  <a:lnTo>
                    <a:pt x="8121" y="4238"/>
                  </a:lnTo>
                  <a:lnTo>
                    <a:pt x="8121" y="4238"/>
                  </a:lnTo>
                  <a:lnTo>
                    <a:pt x="8121" y="4238"/>
                  </a:lnTo>
                  <a:lnTo>
                    <a:pt x="8149" y="4211"/>
                  </a:lnTo>
                  <a:lnTo>
                    <a:pt x="8149" y="4211"/>
                  </a:lnTo>
                  <a:lnTo>
                    <a:pt x="8231" y="4156"/>
                  </a:lnTo>
                  <a:lnTo>
                    <a:pt x="8231" y="4156"/>
                  </a:lnTo>
                  <a:lnTo>
                    <a:pt x="8258" y="4156"/>
                  </a:lnTo>
                  <a:lnTo>
                    <a:pt x="8258" y="4156"/>
                  </a:lnTo>
                  <a:lnTo>
                    <a:pt x="8258" y="4156"/>
                  </a:lnTo>
                  <a:lnTo>
                    <a:pt x="8805" y="3828"/>
                  </a:lnTo>
                  <a:lnTo>
                    <a:pt x="8805" y="3828"/>
                  </a:lnTo>
                  <a:lnTo>
                    <a:pt x="8805" y="3828"/>
                  </a:lnTo>
                  <a:lnTo>
                    <a:pt x="8914" y="2953"/>
                  </a:lnTo>
                  <a:lnTo>
                    <a:pt x="8996" y="2078"/>
                  </a:lnTo>
                  <a:lnTo>
                    <a:pt x="8996" y="2078"/>
                  </a:lnTo>
                  <a:lnTo>
                    <a:pt x="9078" y="1012"/>
                  </a:lnTo>
                  <a:lnTo>
                    <a:pt x="910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3" name="Google Shape;5713;p39"/>
            <p:cNvSpPr/>
            <p:nvPr/>
          </p:nvSpPr>
          <p:spPr>
            <a:xfrm>
              <a:off x="5228700" y="1595325"/>
              <a:ext cx="531825" cy="532500"/>
            </a:xfrm>
            <a:custGeom>
              <a:avLst/>
              <a:gdLst/>
              <a:ahLst/>
              <a:cxnLst/>
              <a:rect l="l" t="t" r="r" b="b"/>
              <a:pathLst>
                <a:path w="21273" h="21300" extrusionOk="0">
                  <a:moveTo>
                    <a:pt x="10636" y="0"/>
                  </a:moveTo>
                  <a:lnTo>
                    <a:pt x="9871" y="28"/>
                  </a:lnTo>
                  <a:lnTo>
                    <a:pt x="9078" y="137"/>
                  </a:lnTo>
                  <a:lnTo>
                    <a:pt x="8613" y="219"/>
                  </a:lnTo>
                  <a:lnTo>
                    <a:pt x="8121" y="301"/>
                  </a:lnTo>
                  <a:lnTo>
                    <a:pt x="7656" y="438"/>
                  </a:lnTo>
                  <a:lnTo>
                    <a:pt x="7218" y="575"/>
                  </a:lnTo>
                  <a:lnTo>
                    <a:pt x="6754" y="739"/>
                  </a:lnTo>
                  <a:lnTo>
                    <a:pt x="6316" y="930"/>
                  </a:lnTo>
                  <a:lnTo>
                    <a:pt x="5906" y="1121"/>
                  </a:lnTo>
                  <a:lnTo>
                    <a:pt x="5496" y="1340"/>
                  </a:lnTo>
                  <a:lnTo>
                    <a:pt x="5359" y="1422"/>
                  </a:lnTo>
                  <a:lnTo>
                    <a:pt x="5222" y="1504"/>
                  </a:lnTo>
                  <a:lnTo>
                    <a:pt x="4949" y="1668"/>
                  </a:lnTo>
                  <a:lnTo>
                    <a:pt x="4922" y="1668"/>
                  </a:lnTo>
                  <a:lnTo>
                    <a:pt x="4840" y="1723"/>
                  </a:lnTo>
                  <a:lnTo>
                    <a:pt x="4812" y="1750"/>
                  </a:lnTo>
                  <a:lnTo>
                    <a:pt x="4676" y="1832"/>
                  </a:lnTo>
                  <a:lnTo>
                    <a:pt x="4539" y="1914"/>
                  </a:lnTo>
                  <a:lnTo>
                    <a:pt x="4293" y="2106"/>
                  </a:lnTo>
                  <a:lnTo>
                    <a:pt x="4183" y="2188"/>
                  </a:lnTo>
                  <a:lnTo>
                    <a:pt x="3801" y="2489"/>
                  </a:lnTo>
                  <a:lnTo>
                    <a:pt x="3336" y="2899"/>
                  </a:lnTo>
                  <a:lnTo>
                    <a:pt x="3226" y="3008"/>
                  </a:lnTo>
                  <a:lnTo>
                    <a:pt x="3226" y="3035"/>
                  </a:lnTo>
                  <a:lnTo>
                    <a:pt x="3117" y="3117"/>
                  </a:lnTo>
                  <a:lnTo>
                    <a:pt x="3008" y="3227"/>
                  </a:lnTo>
                  <a:lnTo>
                    <a:pt x="2926" y="3336"/>
                  </a:lnTo>
                  <a:lnTo>
                    <a:pt x="2898" y="3363"/>
                  </a:lnTo>
                  <a:lnTo>
                    <a:pt x="2789" y="3473"/>
                  </a:lnTo>
                  <a:lnTo>
                    <a:pt x="2680" y="3582"/>
                  </a:lnTo>
                  <a:lnTo>
                    <a:pt x="2625" y="3637"/>
                  </a:lnTo>
                  <a:lnTo>
                    <a:pt x="2324" y="4020"/>
                  </a:lnTo>
                  <a:lnTo>
                    <a:pt x="2269" y="4074"/>
                  </a:lnTo>
                  <a:lnTo>
                    <a:pt x="2242" y="4102"/>
                  </a:lnTo>
                  <a:lnTo>
                    <a:pt x="2187" y="4184"/>
                  </a:lnTo>
                  <a:lnTo>
                    <a:pt x="2105" y="4293"/>
                  </a:lnTo>
                  <a:lnTo>
                    <a:pt x="1750" y="4813"/>
                  </a:lnTo>
                  <a:lnTo>
                    <a:pt x="1723" y="4813"/>
                  </a:lnTo>
                  <a:lnTo>
                    <a:pt x="1695" y="4895"/>
                  </a:lnTo>
                  <a:lnTo>
                    <a:pt x="1668" y="4949"/>
                  </a:lnTo>
                  <a:lnTo>
                    <a:pt x="1641" y="4949"/>
                  </a:lnTo>
                  <a:lnTo>
                    <a:pt x="1641" y="4977"/>
                  </a:lnTo>
                  <a:lnTo>
                    <a:pt x="1422" y="5359"/>
                  </a:lnTo>
                  <a:lnTo>
                    <a:pt x="1395" y="5359"/>
                  </a:lnTo>
                  <a:lnTo>
                    <a:pt x="1340" y="5496"/>
                  </a:lnTo>
                  <a:lnTo>
                    <a:pt x="1258" y="5605"/>
                  </a:lnTo>
                  <a:lnTo>
                    <a:pt x="1258" y="5633"/>
                  </a:lnTo>
                  <a:lnTo>
                    <a:pt x="1176" y="5770"/>
                  </a:lnTo>
                  <a:lnTo>
                    <a:pt x="1121" y="5906"/>
                  </a:lnTo>
                  <a:lnTo>
                    <a:pt x="1094" y="5961"/>
                  </a:lnTo>
                  <a:lnTo>
                    <a:pt x="1039" y="6043"/>
                  </a:lnTo>
                  <a:lnTo>
                    <a:pt x="984" y="6152"/>
                  </a:lnTo>
                  <a:lnTo>
                    <a:pt x="957" y="6207"/>
                  </a:lnTo>
                  <a:lnTo>
                    <a:pt x="902" y="6316"/>
                  </a:lnTo>
                  <a:lnTo>
                    <a:pt x="875" y="6398"/>
                  </a:lnTo>
                  <a:lnTo>
                    <a:pt x="848" y="6480"/>
                  </a:lnTo>
                  <a:lnTo>
                    <a:pt x="820" y="6535"/>
                  </a:lnTo>
                  <a:lnTo>
                    <a:pt x="793" y="6617"/>
                  </a:lnTo>
                  <a:lnTo>
                    <a:pt x="602" y="7137"/>
                  </a:lnTo>
                  <a:lnTo>
                    <a:pt x="410" y="7656"/>
                  </a:lnTo>
                  <a:lnTo>
                    <a:pt x="328" y="7957"/>
                  </a:lnTo>
                  <a:lnTo>
                    <a:pt x="328" y="8039"/>
                  </a:lnTo>
                  <a:lnTo>
                    <a:pt x="274" y="8285"/>
                  </a:lnTo>
                  <a:lnTo>
                    <a:pt x="219" y="8422"/>
                  </a:lnTo>
                  <a:lnTo>
                    <a:pt x="137" y="8886"/>
                  </a:lnTo>
                  <a:lnTo>
                    <a:pt x="109" y="9051"/>
                  </a:lnTo>
                  <a:lnTo>
                    <a:pt x="82" y="9379"/>
                  </a:lnTo>
                  <a:lnTo>
                    <a:pt x="0" y="10062"/>
                  </a:lnTo>
                  <a:lnTo>
                    <a:pt x="0" y="10773"/>
                  </a:lnTo>
                  <a:lnTo>
                    <a:pt x="27" y="11484"/>
                  </a:lnTo>
                  <a:lnTo>
                    <a:pt x="109" y="12195"/>
                  </a:lnTo>
                  <a:lnTo>
                    <a:pt x="191" y="12687"/>
                  </a:lnTo>
                  <a:lnTo>
                    <a:pt x="301" y="13179"/>
                  </a:lnTo>
                  <a:lnTo>
                    <a:pt x="438" y="13644"/>
                  </a:lnTo>
                  <a:lnTo>
                    <a:pt x="574" y="14109"/>
                  </a:lnTo>
                  <a:lnTo>
                    <a:pt x="738" y="14574"/>
                  </a:lnTo>
                  <a:lnTo>
                    <a:pt x="930" y="15011"/>
                  </a:lnTo>
                  <a:lnTo>
                    <a:pt x="1121" y="15449"/>
                  </a:lnTo>
                  <a:lnTo>
                    <a:pt x="1340" y="15859"/>
                  </a:lnTo>
                  <a:lnTo>
                    <a:pt x="1586" y="16269"/>
                  </a:lnTo>
                  <a:lnTo>
                    <a:pt x="1859" y="16652"/>
                  </a:lnTo>
                  <a:lnTo>
                    <a:pt x="2133" y="17034"/>
                  </a:lnTo>
                  <a:lnTo>
                    <a:pt x="2406" y="17390"/>
                  </a:lnTo>
                  <a:lnTo>
                    <a:pt x="2707" y="17745"/>
                  </a:lnTo>
                  <a:lnTo>
                    <a:pt x="3035" y="18101"/>
                  </a:lnTo>
                  <a:lnTo>
                    <a:pt x="3363" y="18429"/>
                  </a:lnTo>
                  <a:lnTo>
                    <a:pt x="3719" y="18730"/>
                  </a:lnTo>
                  <a:lnTo>
                    <a:pt x="4074" y="19030"/>
                  </a:lnTo>
                  <a:lnTo>
                    <a:pt x="4457" y="19304"/>
                  </a:lnTo>
                  <a:lnTo>
                    <a:pt x="4840" y="19577"/>
                  </a:lnTo>
                  <a:lnTo>
                    <a:pt x="5222" y="19823"/>
                  </a:lnTo>
                  <a:lnTo>
                    <a:pt x="5633" y="20042"/>
                  </a:lnTo>
                  <a:lnTo>
                    <a:pt x="6043" y="20261"/>
                  </a:lnTo>
                  <a:lnTo>
                    <a:pt x="6480" y="20452"/>
                  </a:lnTo>
                  <a:lnTo>
                    <a:pt x="6890" y="20616"/>
                  </a:lnTo>
                  <a:lnTo>
                    <a:pt x="7355" y="20780"/>
                  </a:lnTo>
                  <a:lnTo>
                    <a:pt x="7793" y="20917"/>
                  </a:lnTo>
                  <a:lnTo>
                    <a:pt x="8257" y="21026"/>
                  </a:lnTo>
                  <a:lnTo>
                    <a:pt x="8722" y="21108"/>
                  </a:lnTo>
                  <a:lnTo>
                    <a:pt x="9187" y="21190"/>
                  </a:lnTo>
                  <a:lnTo>
                    <a:pt x="9652" y="21245"/>
                  </a:lnTo>
                  <a:lnTo>
                    <a:pt x="10144" y="21272"/>
                  </a:lnTo>
                  <a:lnTo>
                    <a:pt x="10636" y="21300"/>
                  </a:lnTo>
                  <a:lnTo>
                    <a:pt x="11402" y="21272"/>
                  </a:lnTo>
                  <a:lnTo>
                    <a:pt x="12195" y="21190"/>
                  </a:lnTo>
                  <a:lnTo>
                    <a:pt x="12741" y="21081"/>
                  </a:lnTo>
                  <a:lnTo>
                    <a:pt x="13261" y="20972"/>
                  </a:lnTo>
                  <a:lnTo>
                    <a:pt x="13780" y="20807"/>
                  </a:lnTo>
                  <a:lnTo>
                    <a:pt x="14273" y="20643"/>
                  </a:lnTo>
                  <a:lnTo>
                    <a:pt x="14765" y="20452"/>
                  </a:lnTo>
                  <a:lnTo>
                    <a:pt x="15257" y="20233"/>
                  </a:lnTo>
                  <a:lnTo>
                    <a:pt x="15722" y="20015"/>
                  </a:lnTo>
                  <a:lnTo>
                    <a:pt x="16159" y="19741"/>
                  </a:lnTo>
                  <a:lnTo>
                    <a:pt x="16597" y="19468"/>
                  </a:lnTo>
                  <a:lnTo>
                    <a:pt x="17007" y="19167"/>
                  </a:lnTo>
                  <a:lnTo>
                    <a:pt x="17417" y="18839"/>
                  </a:lnTo>
                  <a:lnTo>
                    <a:pt x="17800" y="18511"/>
                  </a:lnTo>
                  <a:lnTo>
                    <a:pt x="18182" y="18155"/>
                  </a:lnTo>
                  <a:lnTo>
                    <a:pt x="18538" y="17800"/>
                  </a:lnTo>
                  <a:lnTo>
                    <a:pt x="18866" y="17390"/>
                  </a:lnTo>
                  <a:lnTo>
                    <a:pt x="19167" y="17007"/>
                  </a:lnTo>
                  <a:lnTo>
                    <a:pt x="19468" y="16570"/>
                  </a:lnTo>
                  <a:lnTo>
                    <a:pt x="19741" y="16159"/>
                  </a:lnTo>
                  <a:lnTo>
                    <a:pt x="19987" y="15695"/>
                  </a:lnTo>
                  <a:lnTo>
                    <a:pt x="20233" y="15257"/>
                  </a:lnTo>
                  <a:lnTo>
                    <a:pt x="20452" y="14792"/>
                  </a:lnTo>
                  <a:lnTo>
                    <a:pt x="20643" y="14300"/>
                  </a:lnTo>
                  <a:lnTo>
                    <a:pt x="20807" y="13808"/>
                  </a:lnTo>
                  <a:lnTo>
                    <a:pt x="20944" y="13316"/>
                  </a:lnTo>
                  <a:lnTo>
                    <a:pt x="21053" y="12824"/>
                  </a:lnTo>
                  <a:lnTo>
                    <a:pt x="21163" y="12304"/>
                  </a:lnTo>
                  <a:lnTo>
                    <a:pt x="21217" y="11785"/>
                  </a:lnTo>
                  <a:lnTo>
                    <a:pt x="21272" y="11238"/>
                  </a:lnTo>
                  <a:lnTo>
                    <a:pt x="21272" y="10718"/>
                  </a:lnTo>
                  <a:lnTo>
                    <a:pt x="21272" y="10172"/>
                  </a:lnTo>
                  <a:lnTo>
                    <a:pt x="21217" y="9652"/>
                  </a:lnTo>
                  <a:lnTo>
                    <a:pt x="21163" y="9105"/>
                  </a:lnTo>
                  <a:lnTo>
                    <a:pt x="21081" y="8613"/>
                  </a:lnTo>
                  <a:lnTo>
                    <a:pt x="20971" y="8121"/>
                  </a:lnTo>
                  <a:lnTo>
                    <a:pt x="20835" y="7656"/>
                  </a:lnTo>
                  <a:lnTo>
                    <a:pt x="20698" y="7191"/>
                  </a:lnTo>
                  <a:lnTo>
                    <a:pt x="20534" y="6726"/>
                  </a:lnTo>
                  <a:lnTo>
                    <a:pt x="20342" y="6289"/>
                  </a:lnTo>
                  <a:lnTo>
                    <a:pt x="20151" y="5879"/>
                  </a:lnTo>
                  <a:lnTo>
                    <a:pt x="19932" y="5441"/>
                  </a:lnTo>
                  <a:lnTo>
                    <a:pt x="19686" y="5031"/>
                  </a:lnTo>
                  <a:lnTo>
                    <a:pt x="19413" y="4649"/>
                  </a:lnTo>
                  <a:lnTo>
                    <a:pt x="19139" y="4266"/>
                  </a:lnTo>
                  <a:lnTo>
                    <a:pt x="18866" y="3910"/>
                  </a:lnTo>
                  <a:lnTo>
                    <a:pt x="18565" y="3555"/>
                  </a:lnTo>
                  <a:lnTo>
                    <a:pt x="18237" y="3199"/>
                  </a:lnTo>
                  <a:lnTo>
                    <a:pt x="17909" y="2871"/>
                  </a:lnTo>
                  <a:lnTo>
                    <a:pt x="17554" y="2571"/>
                  </a:lnTo>
                  <a:lnTo>
                    <a:pt x="17198" y="2270"/>
                  </a:lnTo>
                  <a:lnTo>
                    <a:pt x="16815" y="1996"/>
                  </a:lnTo>
                  <a:lnTo>
                    <a:pt x="16433" y="1723"/>
                  </a:lnTo>
                  <a:lnTo>
                    <a:pt x="16050" y="1504"/>
                  </a:lnTo>
                  <a:lnTo>
                    <a:pt x="15640" y="1258"/>
                  </a:lnTo>
                  <a:lnTo>
                    <a:pt x="15230" y="1039"/>
                  </a:lnTo>
                  <a:lnTo>
                    <a:pt x="14792" y="848"/>
                  </a:lnTo>
                  <a:lnTo>
                    <a:pt x="14382" y="684"/>
                  </a:lnTo>
                  <a:lnTo>
                    <a:pt x="13917" y="520"/>
                  </a:lnTo>
                  <a:lnTo>
                    <a:pt x="13480" y="383"/>
                  </a:lnTo>
                  <a:lnTo>
                    <a:pt x="13015" y="274"/>
                  </a:lnTo>
                  <a:lnTo>
                    <a:pt x="12550" y="192"/>
                  </a:lnTo>
                  <a:lnTo>
                    <a:pt x="12085" y="110"/>
                  </a:lnTo>
                  <a:lnTo>
                    <a:pt x="11620" y="55"/>
                  </a:lnTo>
                  <a:lnTo>
                    <a:pt x="11128" y="28"/>
                  </a:lnTo>
                  <a:lnTo>
                    <a:pt x="10636" y="0"/>
                  </a:lnTo>
                  <a:close/>
                </a:path>
              </a:pathLst>
            </a:custGeom>
            <a:solidFill>
              <a:srgbClr val="F4AE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4" name="Google Shape;5714;p39"/>
            <p:cNvSpPr/>
            <p:nvPr/>
          </p:nvSpPr>
          <p:spPr>
            <a:xfrm>
              <a:off x="5228700" y="1595325"/>
              <a:ext cx="531825" cy="532500"/>
            </a:xfrm>
            <a:custGeom>
              <a:avLst/>
              <a:gdLst/>
              <a:ahLst/>
              <a:cxnLst/>
              <a:rect l="l" t="t" r="r" b="b"/>
              <a:pathLst>
                <a:path w="21273" h="21300" fill="none" extrusionOk="0">
                  <a:moveTo>
                    <a:pt x="10636" y="0"/>
                  </a:moveTo>
                  <a:lnTo>
                    <a:pt x="10636" y="0"/>
                  </a:lnTo>
                  <a:lnTo>
                    <a:pt x="9871" y="28"/>
                  </a:lnTo>
                  <a:lnTo>
                    <a:pt x="9078" y="137"/>
                  </a:lnTo>
                  <a:lnTo>
                    <a:pt x="9078" y="137"/>
                  </a:lnTo>
                  <a:lnTo>
                    <a:pt x="8613" y="219"/>
                  </a:lnTo>
                  <a:lnTo>
                    <a:pt x="8121" y="301"/>
                  </a:lnTo>
                  <a:lnTo>
                    <a:pt x="7656" y="438"/>
                  </a:lnTo>
                  <a:lnTo>
                    <a:pt x="7218" y="575"/>
                  </a:lnTo>
                  <a:lnTo>
                    <a:pt x="6754" y="739"/>
                  </a:lnTo>
                  <a:lnTo>
                    <a:pt x="6316" y="930"/>
                  </a:lnTo>
                  <a:lnTo>
                    <a:pt x="5906" y="1121"/>
                  </a:lnTo>
                  <a:lnTo>
                    <a:pt x="5496" y="1340"/>
                  </a:lnTo>
                  <a:lnTo>
                    <a:pt x="5496" y="1340"/>
                  </a:lnTo>
                  <a:lnTo>
                    <a:pt x="5496" y="1340"/>
                  </a:lnTo>
                  <a:lnTo>
                    <a:pt x="5359" y="1422"/>
                  </a:lnTo>
                  <a:lnTo>
                    <a:pt x="5359" y="1422"/>
                  </a:lnTo>
                  <a:lnTo>
                    <a:pt x="5222" y="1504"/>
                  </a:lnTo>
                  <a:lnTo>
                    <a:pt x="5222" y="1504"/>
                  </a:lnTo>
                  <a:lnTo>
                    <a:pt x="4949" y="1668"/>
                  </a:lnTo>
                  <a:lnTo>
                    <a:pt x="4949" y="1668"/>
                  </a:lnTo>
                  <a:lnTo>
                    <a:pt x="4949" y="1668"/>
                  </a:lnTo>
                  <a:lnTo>
                    <a:pt x="4922" y="1668"/>
                  </a:lnTo>
                  <a:lnTo>
                    <a:pt x="4922" y="1668"/>
                  </a:lnTo>
                  <a:lnTo>
                    <a:pt x="4840" y="1723"/>
                  </a:lnTo>
                  <a:lnTo>
                    <a:pt x="4840" y="1723"/>
                  </a:lnTo>
                  <a:lnTo>
                    <a:pt x="4812" y="1750"/>
                  </a:lnTo>
                  <a:lnTo>
                    <a:pt x="4812" y="1750"/>
                  </a:lnTo>
                  <a:lnTo>
                    <a:pt x="4812" y="1750"/>
                  </a:lnTo>
                  <a:lnTo>
                    <a:pt x="4676" y="1832"/>
                  </a:lnTo>
                  <a:lnTo>
                    <a:pt x="4676" y="1832"/>
                  </a:lnTo>
                  <a:lnTo>
                    <a:pt x="4539" y="1914"/>
                  </a:lnTo>
                  <a:lnTo>
                    <a:pt x="4539" y="1914"/>
                  </a:lnTo>
                  <a:lnTo>
                    <a:pt x="4293" y="2106"/>
                  </a:lnTo>
                  <a:lnTo>
                    <a:pt x="4293" y="2106"/>
                  </a:lnTo>
                  <a:lnTo>
                    <a:pt x="4183" y="2188"/>
                  </a:lnTo>
                  <a:lnTo>
                    <a:pt x="4183" y="2188"/>
                  </a:lnTo>
                  <a:lnTo>
                    <a:pt x="3801" y="2489"/>
                  </a:lnTo>
                  <a:lnTo>
                    <a:pt x="3801" y="2489"/>
                  </a:lnTo>
                  <a:lnTo>
                    <a:pt x="3336" y="2899"/>
                  </a:lnTo>
                  <a:lnTo>
                    <a:pt x="3336" y="2899"/>
                  </a:lnTo>
                  <a:lnTo>
                    <a:pt x="3226" y="3008"/>
                  </a:lnTo>
                  <a:lnTo>
                    <a:pt x="3226" y="3035"/>
                  </a:lnTo>
                  <a:lnTo>
                    <a:pt x="3226" y="3035"/>
                  </a:lnTo>
                  <a:lnTo>
                    <a:pt x="3117" y="3117"/>
                  </a:lnTo>
                  <a:lnTo>
                    <a:pt x="3117" y="3117"/>
                  </a:lnTo>
                  <a:lnTo>
                    <a:pt x="3008" y="3227"/>
                  </a:lnTo>
                  <a:lnTo>
                    <a:pt x="3008" y="3227"/>
                  </a:lnTo>
                  <a:lnTo>
                    <a:pt x="2926" y="3336"/>
                  </a:lnTo>
                  <a:lnTo>
                    <a:pt x="2926" y="3336"/>
                  </a:lnTo>
                  <a:lnTo>
                    <a:pt x="2898" y="3363"/>
                  </a:lnTo>
                  <a:lnTo>
                    <a:pt x="2898" y="3363"/>
                  </a:lnTo>
                  <a:lnTo>
                    <a:pt x="2789" y="3473"/>
                  </a:lnTo>
                  <a:lnTo>
                    <a:pt x="2789" y="3473"/>
                  </a:lnTo>
                  <a:lnTo>
                    <a:pt x="2680" y="3582"/>
                  </a:lnTo>
                  <a:lnTo>
                    <a:pt x="2680" y="3582"/>
                  </a:lnTo>
                  <a:lnTo>
                    <a:pt x="2625" y="3637"/>
                  </a:lnTo>
                  <a:lnTo>
                    <a:pt x="2625" y="3637"/>
                  </a:lnTo>
                  <a:lnTo>
                    <a:pt x="2625" y="3637"/>
                  </a:lnTo>
                  <a:lnTo>
                    <a:pt x="2625" y="3637"/>
                  </a:lnTo>
                  <a:lnTo>
                    <a:pt x="2625" y="3637"/>
                  </a:lnTo>
                  <a:lnTo>
                    <a:pt x="2625" y="3637"/>
                  </a:lnTo>
                  <a:lnTo>
                    <a:pt x="2625" y="3637"/>
                  </a:lnTo>
                  <a:lnTo>
                    <a:pt x="2625" y="3637"/>
                  </a:lnTo>
                  <a:lnTo>
                    <a:pt x="2324" y="4020"/>
                  </a:lnTo>
                  <a:lnTo>
                    <a:pt x="2324" y="4020"/>
                  </a:lnTo>
                  <a:lnTo>
                    <a:pt x="2269" y="4074"/>
                  </a:lnTo>
                  <a:lnTo>
                    <a:pt x="2269" y="4074"/>
                  </a:lnTo>
                  <a:lnTo>
                    <a:pt x="2242" y="4102"/>
                  </a:lnTo>
                  <a:lnTo>
                    <a:pt x="2242" y="4102"/>
                  </a:lnTo>
                  <a:lnTo>
                    <a:pt x="2187" y="4184"/>
                  </a:lnTo>
                  <a:lnTo>
                    <a:pt x="2187" y="4184"/>
                  </a:lnTo>
                  <a:lnTo>
                    <a:pt x="2187" y="4184"/>
                  </a:lnTo>
                  <a:lnTo>
                    <a:pt x="2105" y="4293"/>
                  </a:lnTo>
                  <a:lnTo>
                    <a:pt x="2105" y="4293"/>
                  </a:lnTo>
                  <a:lnTo>
                    <a:pt x="1750" y="4813"/>
                  </a:lnTo>
                  <a:lnTo>
                    <a:pt x="1750" y="4813"/>
                  </a:lnTo>
                  <a:lnTo>
                    <a:pt x="1723" y="4813"/>
                  </a:lnTo>
                  <a:lnTo>
                    <a:pt x="1723" y="4813"/>
                  </a:lnTo>
                  <a:lnTo>
                    <a:pt x="1695" y="4895"/>
                  </a:lnTo>
                  <a:lnTo>
                    <a:pt x="1695" y="4895"/>
                  </a:lnTo>
                  <a:lnTo>
                    <a:pt x="1668" y="4949"/>
                  </a:lnTo>
                  <a:lnTo>
                    <a:pt x="1668" y="4949"/>
                  </a:lnTo>
                  <a:lnTo>
                    <a:pt x="1641" y="4949"/>
                  </a:lnTo>
                  <a:lnTo>
                    <a:pt x="1641" y="4949"/>
                  </a:lnTo>
                  <a:lnTo>
                    <a:pt x="1641" y="4977"/>
                  </a:lnTo>
                  <a:lnTo>
                    <a:pt x="1641" y="4977"/>
                  </a:lnTo>
                  <a:lnTo>
                    <a:pt x="1422" y="5359"/>
                  </a:lnTo>
                  <a:lnTo>
                    <a:pt x="1422" y="5359"/>
                  </a:lnTo>
                  <a:lnTo>
                    <a:pt x="1395" y="5359"/>
                  </a:lnTo>
                  <a:lnTo>
                    <a:pt x="1395" y="5359"/>
                  </a:lnTo>
                  <a:lnTo>
                    <a:pt x="1340" y="5496"/>
                  </a:lnTo>
                  <a:lnTo>
                    <a:pt x="1340" y="5496"/>
                  </a:lnTo>
                  <a:lnTo>
                    <a:pt x="1258" y="5605"/>
                  </a:lnTo>
                  <a:lnTo>
                    <a:pt x="1258" y="5605"/>
                  </a:lnTo>
                  <a:lnTo>
                    <a:pt x="1258" y="5633"/>
                  </a:lnTo>
                  <a:lnTo>
                    <a:pt x="1258" y="5633"/>
                  </a:lnTo>
                  <a:lnTo>
                    <a:pt x="1176" y="5770"/>
                  </a:lnTo>
                  <a:lnTo>
                    <a:pt x="1176" y="5770"/>
                  </a:lnTo>
                  <a:lnTo>
                    <a:pt x="1121" y="5906"/>
                  </a:lnTo>
                  <a:lnTo>
                    <a:pt x="1121" y="5906"/>
                  </a:lnTo>
                  <a:lnTo>
                    <a:pt x="1121" y="5906"/>
                  </a:lnTo>
                  <a:lnTo>
                    <a:pt x="1094" y="5961"/>
                  </a:lnTo>
                  <a:lnTo>
                    <a:pt x="1094" y="5961"/>
                  </a:lnTo>
                  <a:lnTo>
                    <a:pt x="1039" y="6043"/>
                  </a:lnTo>
                  <a:lnTo>
                    <a:pt x="1039" y="6043"/>
                  </a:lnTo>
                  <a:lnTo>
                    <a:pt x="1039" y="6043"/>
                  </a:lnTo>
                  <a:lnTo>
                    <a:pt x="984" y="6152"/>
                  </a:lnTo>
                  <a:lnTo>
                    <a:pt x="984" y="6152"/>
                  </a:lnTo>
                  <a:lnTo>
                    <a:pt x="957" y="6207"/>
                  </a:lnTo>
                  <a:lnTo>
                    <a:pt x="957" y="6207"/>
                  </a:lnTo>
                  <a:lnTo>
                    <a:pt x="902" y="6316"/>
                  </a:lnTo>
                  <a:lnTo>
                    <a:pt x="902" y="6316"/>
                  </a:lnTo>
                  <a:lnTo>
                    <a:pt x="875" y="6398"/>
                  </a:lnTo>
                  <a:lnTo>
                    <a:pt x="875" y="6398"/>
                  </a:lnTo>
                  <a:lnTo>
                    <a:pt x="848" y="6480"/>
                  </a:lnTo>
                  <a:lnTo>
                    <a:pt x="848" y="6480"/>
                  </a:lnTo>
                  <a:lnTo>
                    <a:pt x="848" y="6480"/>
                  </a:lnTo>
                  <a:lnTo>
                    <a:pt x="848" y="6480"/>
                  </a:lnTo>
                  <a:lnTo>
                    <a:pt x="820" y="6535"/>
                  </a:lnTo>
                  <a:lnTo>
                    <a:pt x="820" y="6535"/>
                  </a:lnTo>
                  <a:lnTo>
                    <a:pt x="793" y="6617"/>
                  </a:lnTo>
                  <a:lnTo>
                    <a:pt x="793" y="6617"/>
                  </a:lnTo>
                  <a:lnTo>
                    <a:pt x="602" y="7137"/>
                  </a:lnTo>
                  <a:lnTo>
                    <a:pt x="410" y="7656"/>
                  </a:lnTo>
                  <a:lnTo>
                    <a:pt x="410" y="7656"/>
                  </a:lnTo>
                  <a:lnTo>
                    <a:pt x="328" y="7957"/>
                  </a:lnTo>
                  <a:lnTo>
                    <a:pt x="328" y="7957"/>
                  </a:lnTo>
                  <a:lnTo>
                    <a:pt x="328" y="8039"/>
                  </a:lnTo>
                  <a:lnTo>
                    <a:pt x="328" y="8039"/>
                  </a:lnTo>
                  <a:lnTo>
                    <a:pt x="274" y="8285"/>
                  </a:lnTo>
                  <a:lnTo>
                    <a:pt x="274" y="8285"/>
                  </a:lnTo>
                  <a:lnTo>
                    <a:pt x="219" y="8422"/>
                  </a:lnTo>
                  <a:lnTo>
                    <a:pt x="219" y="8422"/>
                  </a:lnTo>
                  <a:lnTo>
                    <a:pt x="137" y="8886"/>
                  </a:lnTo>
                  <a:lnTo>
                    <a:pt x="137" y="8886"/>
                  </a:lnTo>
                  <a:lnTo>
                    <a:pt x="109" y="9051"/>
                  </a:lnTo>
                  <a:lnTo>
                    <a:pt x="109" y="9051"/>
                  </a:lnTo>
                  <a:lnTo>
                    <a:pt x="82" y="9379"/>
                  </a:lnTo>
                  <a:lnTo>
                    <a:pt x="82" y="9379"/>
                  </a:lnTo>
                  <a:lnTo>
                    <a:pt x="82" y="9379"/>
                  </a:lnTo>
                  <a:lnTo>
                    <a:pt x="0" y="10062"/>
                  </a:lnTo>
                  <a:lnTo>
                    <a:pt x="0" y="10773"/>
                  </a:lnTo>
                  <a:lnTo>
                    <a:pt x="27" y="11484"/>
                  </a:lnTo>
                  <a:lnTo>
                    <a:pt x="109" y="12195"/>
                  </a:lnTo>
                  <a:lnTo>
                    <a:pt x="109" y="12195"/>
                  </a:lnTo>
                  <a:lnTo>
                    <a:pt x="191" y="12687"/>
                  </a:lnTo>
                  <a:lnTo>
                    <a:pt x="301" y="13179"/>
                  </a:lnTo>
                  <a:lnTo>
                    <a:pt x="438" y="13644"/>
                  </a:lnTo>
                  <a:lnTo>
                    <a:pt x="574" y="14109"/>
                  </a:lnTo>
                  <a:lnTo>
                    <a:pt x="738" y="14574"/>
                  </a:lnTo>
                  <a:lnTo>
                    <a:pt x="930" y="15011"/>
                  </a:lnTo>
                  <a:lnTo>
                    <a:pt x="1121" y="15449"/>
                  </a:lnTo>
                  <a:lnTo>
                    <a:pt x="1340" y="15859"/>
                  </a:lnTo>
                  <a:lnTo>
                    <a:pt x="1586" y="16269"/>
                  </a:lnTo>
                  <a:lnTo>
                    <a:pt x="1859" y="16652"/>
                  </a:lnTo>
                  <a:lnTo>
                    <a:pt x="2133" y="17034"/>
                  </a:lnTo>
                  <a:lnTo>
                    <a:pt x="2406" y="17390"/>
                  </a:lnTo>
                  <a:lnTo>
                    <a:pt x="2707" y="17745"/>
                  </a:lnTo>
                  <a:lnTo>
                    <a:pt x="3035" y="18101"/>
                  </a:lnTo>
                  <a:lnTo>
                    <a:pt x="3363" y="18429"/>
                  </a:lnTo>
                  <a:lnTo>
                    <a:pt x="3719" y="18730"/>
                  </a:lnTo>
                  <a:lnTo>
                    <a:pt x="4074" y="19030"/>
                  </a:lnTo>
                  <a:lnTo>
                    <a:pt x="4457" y="19304"/>
                  </a:lnTo>
                  <a:lnTo>
                    <a:pt x="4840" y="19577"/>
                  </a:lnTo>
                  <a:lnTo>
                    <a:pt x="5222" y="19823"/>
                  </a:lnTo>
                  <a:lnTo>
                    <a:pt x="5633" y="20042"/>
                  </a:lnTo>
                  <a:lnTo>
                    <a:pt x="6043" y="20261"/>
                  </a:lnTo>
                  <a:lnTo>
                    <a:pt x="6480" y="20452"/>
                  </a:lnTo>
                  <a:lnTo>
                    <a:pt x="6890" y="20616"/>
                  </a:lnTo>
                  <a:lnTo>
                    <a:pt x="7355" y="20780"/>
                  </a:lnTo>
                  <a:lnTo>
                    <a:pt x="7793" y="20917"/>
                  </a:lnTo>
                  <a:lnTo>
                    <a:pt x="8257" y="21026"/>
                  </a:lnTo>
                  <a:lnTo>
                    <a:pt x="8722" y="21108"/>
                  </a:lnTo>
                  <a:lnTo>
                    <a:pt x="9187" y="21190"/>
                  </a:lnTo>
                  <a:lnTo>
                    <a:pt x="9652" y="21245"/>
                  </a:lnTo>
                  <a:lnTo>
                    <a:pt x="10144" y="21272"/>
                  </a:lnTo>
                  <a:lnTo>
                    <a:pt x="10636" y="21300"/>
                  </a:lnTo>
                  <a:lnTo>
                    <a:pt x="10636" y="21300"/>
                  </a:lnTo>
                  <a:lnTo>
                    <a:pt x="11402" y="21272"/>
                  </a:lnTo>
                  <a:lnTo>
                    <a:pt x="12195" y="21190"/>
                  </a:lnTo>
                  <a:lnTo>
                    <a:pt x="12195" y="21190"/>
                  </a:lnTo>
                  <a:lnTo>
                    <a:pt x="12741" y="21081"/>
                  </a:lnTo>
                  <a:lnTo>
                    <a:pt x="13261" y="20972"/>
                  </a:lnTo>
                  <a:lnTo>
                    <a:pt x="13780" y="20807"/>
                  </a:lnTo>
                  <a:lnTo>
                    <a:pt x="14273" y="20643"/>
                  </a:lnTo>
                  <a:lnTo>
                    <a:pt x="14765" y="20452"/>
                  </a:lnTo>
                  <a:lnTo>
                    <a:pt x="15257" y="20233"/>
                  </a:lnTo>
                  <a:lnTo>
                    <a:pt x="15722" y="20015"/>
                  </a:lnTo>
                  <a:lnTo>
                    <a:pt x="16159" y="19741"/>
                  </a:lnTo>
                  <a:lnTo>
                    <a:pt x="16597" y="19468"/>
                  </a:lnTo>
                  <a:lnTo>
                    <a:pt x="17007" y="19167"/>
                  </a:lnTo>
                  <a:lnTo>
                    <a:pt x="17417" y="18839"/>
                  </a:lnTo>
                  <a:lnTo>
                    <a:pt x="17800" y="18511"/>
                  </a:lnTo>
                  <a:lnTo>
                    <a:pt x="18182" y="18155"/>
                  </a:lnTo>
                  <a:lnTo>
                    <a:pt x="18538" y="17800"/>
                  </a:lnTo>
                  <a:lnTo>
                    <a:pt x="18866" y="17390"/>
                  </a:lnTo>
                  <a:lnTo>
                    <a:pt x="19167" y="17007"/>
                  </a:lnTo>
                  <a:lnTo>
                    <a:pt x="19468" y="16570"/>
                  </a:lnTo>
                  <a:lnTo>
                    <a:pt x="19741" y="16159"/>
                  </a:lnTo>
                  <a:lnTo>
                    <a:pt x="19987" y="15695"/>
                  </a:lnTo>
                  <a:lnTo>
                    <a:pt x="20233" y="15257"/>
                  </a:lnTo>
                  <a:lnTo>
                    <a:pt x="20452" y="14792"/>
                  </a:lnTo>
                  <a:lnTo>
                    <a:pt x="20643" y="14300"/>
                  </a:lnTo>
                  <a:lnTo>
                    <a:pt x="20807" y="13808"/>
                  </a:lnTo>
                  <a:lnTo>
                    <a:pt x="20944" y="13316"/>
                  </a:lnTo>
                  <a:lnTo>
                    <a:pt x="21053" y="12824"/>
                  </a:lnTo>
                  <a:lnTo>
                    <a:pt x="21163" y="12304"/>
                  </a:lnTo>
                  <a:lnTo>
                    <a:pt x="21217" y="11785"/>
                  </a:lnTo>
                  <a:lnTo>
                    <a:pt x="21272" y="11238"/>
                  </a:lnTo>
                  <a:lnTo>
                    <a:pt x="21272" y="10718"/>
                  </a:lnTo>
                  <a:lnTo>
                    <a:pt x="21272" y="10172"/>
                  </a:lnTo>
                  <a:lnTo>
                    <a:pt x="21217" y="9652"/>
                  </a:lnTo>
                  <a:lnTo>
                    <a:pt x="21163" y="9105"/>
                  </a:lnTo>
                  <a:lnTo>
                    <a:pt x="21163" y="9105"/>
                  </a:lnTo>
                  <a:lnTo>
                    <a:pt x="21081" y="8613"/>
                  </a:lnTo>
                  <a:lnTo>
                    <a:pt x="20971" y="8121"/>
                  </a:lnTo>
                  <a:lnTo>
                    <a:pt x="20835" y="7656"/>
                  </a:lnTo>
                  <a:lnTo>
                    <a:pt x="20698" y="7191"/>
                  </a:lnTo>
                  <a:lnTo>
                    <a:pt x="20534" y="6726"/>
                  </a:lnTo>
                  <a:lnTo>
                    <a:pt x="20342" y="6289"/>
                  </a:lnTo>
                  <a:lnTo>
                    <a:pt x="20151" y="5879"/>
                  </a:lnTo>
                  <a:lnTo>
                    <a:pt x="19932" y="5441"/>
                  </a:lnTo>
                  <a:lnTo>
                    <a:pt x="19686" y="5031"/>
                  </a:lnTo>
                  <a:lnTo>
                    <a:pt x="19413" y="4649"/>
                  </a:lnTo>
                  <a:lnTo>
                    <a:pt x="19139" y="4266"/>
                  </a:lnTo>
                  <a:lnTo>
                    <a:pt x="18866" y="3910"/>
                  </a:lnTo>
                  <a:lnTo>
                    <a:pt x="18565" y="3555"/>
                  </a:lnTo>
                  <a:lnTo>
                    <a:pt x="18237" y="3199"/>
                  </a:lnTo>
                  <a:lnTo>
                    <a:pt x="17909" y="2871"/>
                  </a:lnTo>
                  <a:lnTo>
                    <a:pt x="17554" y="2571"/>
                  </a:lnTo>
                  <a:lnTo>
                    <a:pt x="17198" y="2270"/>
                  </a:lnTo>
                  <a:lnTo>
                    <a:pt x="16815" y="1996"/>
                  </a:lnTo>
                  <a:lnTo>
                    <a:pt x="16433" y="1723"/>
                  </a:lnTo>
                  <a:lnTo>
                    <a:pt x="16050" y="1504"/>
                  </a:lnTo>
                  <a:lnTo>
                    <a:pt x="15640" y="1258"/>
                  </a:lnTo>
                  <a:lnTo>
                    <a:pt x="15230" y="1039"/>
                  </a:lnTo>
                  <a:lnTo>
                    <a:pt x="14792" y="848"/>
                  </a:lnTo>
                  <a:lnTo>
                    <a:pt x="14382" y="684"/>
                  </a:lnTo>
                  <a:lnTo>
                    <a:pt x="13917" y="520"/>
                  </a:lnTo>
                  <a:lnTo>
                    <a:pt x="13480" y="383"/>
                  </a:lnTo>
                  <a:lnTo>
                    <a:pt x="13015" y="274"/>
                  </a:lnTo>
                  <a:lnTo>
                    <a:pt x="12550" y="192"/>
                  </a:lnTo>
                  <a:lnTo>
                    <a:pt x="12085" y="110"/>
                  </a:lnTo>
                  <a:lnTo>
                    <a:pt x="11620" y="55"/>
                  </a:lnTo>
                  <a:lnTo>
                    <a:pt x="11128" y="28"/>
                  </a:lnTo>
                  <a:lnTo>
                    <a:pt x="1063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5" name="Google Shape;5715;p39"/>
            <p:cNvSpPr/>
            <p:nvPr/>
          </p:nvSpPr>
          <p:spPr>
            <a:xfrm>
              <a:off x="5230750" y="1630875"/>
              <a:ext cx="131950" cy="198925"/>
            </a:xfrm>
            <a:custGeom>
              <a:avLst/>
              <a:gdLst/>
              <a:ahLst/>
              <a:cxnLst/>
              <a:rect l="l" t="t" r="r" b="b"/>
              <a:pathLst>
                <a:path w="5278" h="7957" extrusionOk="0">
                  <a:moveTo>
                    <a:pt x="5277" y="0"/>
                  </a:moveTo>
                  <a:lnTo>
                    <a:pt x="4867" y="246"/>
                  </a:lnTo>
                  <a:lnTo>
                    <a:pt x="5140" y="82"/>
                  </a:lnTo>
                  <a:lnTo>
                    <a:pt x="5277" y="0"/>
                  </a:lnTo>
                  <a:close/>
                  <a:moveTo>
                    <a:pt x="4730" y="328"/>
                  </a:moveTo>
                  <a:lnTo>
                    <a:pt x="4594" y="410"/>
                  </a:lnTo>
                  <a:lnTo>
                    <a:pt x="4457" y="492"/>
                  </a:lnTo>
                  <a:lnTo>
                    <a:pt x="4211" y="684"/>
                  </a:lnTo>
                  <a:lnTo>
                    <a:pt x="4730" y="328"/>
                  </a:lnTo>
                  <a:close/>
                  <a:moveTo>
                    <a:pt x="4211" y="684"/>
                  </a:moveTo>
                  <a:lnTo>
                    <a:pt x="4101" y="766"/>
                  </a:lnTo>
                  <a:lnTo>
                    <a:pt x="3719" y="1067"/>
                  </a:lnTo>
                  <a:lnTo>
                    <a:pt x="3254" y="1477"/>
                  </a:lnTo>
                  <a:lnTo>
                    <a:pt x="3144" y="1586"/>
                  </a:lnTo>
                  <a:lnTo>
                    <a:pt x="3144" y="1613"/>
                  </a:lnTo>
                  <a:lnTo>
                    <a:pt x="3281" y="1477"/>
                  </a:lnTo>
                  <a:lnTo>
                    <a:pt x="3746" y="1067"/>
                  </a:lnTo>
                  <a:lnTo>
                    <a:pt x="4211" y="684"/>
                  </a:lnTo>
                  <a:close/>
                  <a:moveTo>
                    <a:pt x="3144" y="1613"/>
                  </a:moveTo>
                  <a:lnTo>
                    <a:pt x="3035" y="1695"/>
                  </a:lnTo>
                  <a:lnTo>
                    <a:pt x="2926" y="1805"/>
                  </a:lnTo>
                  <a:lnTo>
                    <a:pt x="2844" y="1914"/>
                  </a:lnTo>
                  <a:lnTo>
                    <a:pt x="3144" y="1613"/>
                  </a:lnTo>
                  <a:close/>
                  <a:moveTo>
                    <a:pt x="1641" y="3391"/>
                  </a:moveTo>
                  <a:lnTo>
                    <a:pt x="1613" y="3473"/>
                  </a:lnTo>
                  <a:lnTo>
                    <a:pt x="1668" y="3391"/>
                  </a:lnTo>
                  <a:close/>
                  <a:moveTo>
                    <a:pt x="1559" y="3527"/>
                  </a:moveTo>
                  <a:lnTo>
                    <a:pt x="1559" y="3555"/>
                  </a:lnTo>
                  <a:lnTo>
                    <a:pt x="1586" y="3527"/>
                  </a:lnTo>
                  <a:close/>
                  <a:moveTo>
                    <a:pt x="1313" y="3937"/>
                  </a:moveTo>
                  <a:lnTo>
                    <a:pt x="1272" y="4040"/>
                  </a:lnTo>
                  <a:lnTo>
                    <a:pt x="1272" y="4040"/>
                  </a:lnTo>
                  <a:lnTo>
                    <a:pt x="1340" y="3937"/>
                  </a:lnTo>
                  <a:close/>
                  <a:moveTo>
                    <a:pt x="1272" y="4040"/>
                  </a:moveTo>
                  <a:lnTo>
                    <a:pt x="1176" y="4183"/>
                  </a:lnTo>
                  <a:lnTo>
                    <a:pt x="1258" y="4074"/>
                  </a:lnTo>
                  <a:lnTo>
                    <a:pt x="1272" y="4040"/>
                  </a:lnTo>
                  <a:close/>
                  <a:moveTo>
                    <a:pt x="1176" y="4211"/>
                  </a:moveTo>
                  <a:lnTo>
                    <a:pt x="1094" y="4348"/>
                  </a:lnTo>
                  <a:lnTo>
                    <a:pt x="1039" y="4484"/>
                  </a:lnTo>
                  <a:lnTo>
                    <a:pt x="1176" y="4211"/>
                  </a:lnTo>
                  <a:close/>
                  <a:moveTo>
                    <a:pt x="1039" y="4484"/>
                  </a:moveTo>
                  <a:lnTo>
                    <a:pt x="1039" y="4484"/>
                  </a:lnTo>
                  <a:lnTo>
                    <a:pt x="1039" y="4484"/>
                  </a:lnTo>
                  <a:close/>
                  <a:moveTo>
                    <a:pt x="1012" y="4539"/>
                  </a:moveTo>
                  <a:lnTo>
                    <a:pt x="957" y="4621"/>
                  </a:lnTo>
                  <a:lnTo>
                    <a:pt x="902" y="4730"/>
                  </a:lnTo>
                  <a:lnTo>
                    <a:pt x="1012" y="4539"/>
                  </a:lnTo>
                  <a:close/>
                  <a:moveTo>
                    <a:pt x="738" y="5113"/>
                  </a:moveTo>
                  <a:lnTo>
                    <a:pt x="465" y="5824"/>
                  </a:lnTo>
                  <a:lnTo>
                    <a:pt x="392" y="6061"/>
                  </a:lnTo>
                  <a:lnTo>
                    <a:pt x="520" y="5715"/>
                  </a:lnTo>
                  <a:lnTo>
                    <a:pt x="711" y="5195"/>
                  </a:lnTo>
                  <a:lnTo>
                    <a:pt x="738" y="5113"/>
                  </a:lnTo>
                  <a:close/>
                  <a:moveTo>
                    <a:pt x="392" y="6061"/>
                  </a:moveTo>
                  <a:lnTo>
                    <a:pt x="392" y="6061"/>
                  </a:lnTo>
                  <a:lnTo>
                    <a:pt x="392" y="6061"/>
                  </a:lnTo>
                  <a:close/>
                  <a:moveTo>
                    <a:pt x="392" y="6061"/>
                  </a:moveTo>
                  <a:lnTo>
                    <a:pt x="328" y="6234"/>
                  </a:lnTo>
                  <a:lnTo>
                    <a:pt x="246" y="6535"/>
                  </a:lnTo>
                  <a:lnTo>
                    <a:pt x="392" y="6061"/>
                  </a:lnTo>
                  <a:close/>
                  <a:moveTo>
                    <a:pt x="246" y="6617"/>
                  </a:moveTo>
                  <a:lnTo>
                    <a:pt x="173" y="6909"/>
                  </a:lnTo>
                  <a:lnTo>
                    <a:pt x="192" y="6863"/>
                  </a:lnTo>
                  <a:lnTo>
                    <a:pt x="246" y="6617"/>
                  </a:lnTo>
                  <a:close/>
                  <a:moveTo>
                    <a:pt x="173" y="6909"/>
                  </a:moveTo>
                  <a:lnTo>
                    <a:pt x="137" y="7000"/>
                  </a:lnTo>
                  <a:lnTo>
                    <a:pt x="104" y="7186"/>
                  </a:lnTo>
                  <a:lnTo>
                    <a:pt x="173" y="6909"/>
                  </a:lnTo>
                  <a:close/>
                  <a:moveTo>
                    <a:pt x="104" y="7186"/>
                  </a:moveTo>
                  <a:lnTo>
                    <a:pt x="82" y="7273"/>
                  </a:lnTo>
                  <a:lnTo>
                    <a:pt x="68" y="7387"/>
                  </a:lnTo>
                  <a:lnTo>
                    <a:pt x="104" y="7186"/>
                  </a:lnTo>
                  <a:close/>
                  <a:moveTo>
                    <a:pt x="68" y="7387"/>
                  </a:moveTo>
                  <a:lnTo>
                    <a:pt x="55" y="7464"/>
                  </a:lnTo>
                  <a:lnTo>
                    <a:pt x="27" y="7629"/>
                  </a:lnTo>
                  <a:lnTo>
                    <a:pt x="0" y="7957"/>
                  </a:lnTo>
                  <a:lnTo>
                    <a:pt x="68" y="7387"/>
                  </a:lnTo>
                  <a:close/>
                </a:path>
              </a:pathLst>
            </a:custGeom>
            <a:solidFill>
              <a:srgbClr val="ECB9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6" name="Google Shape;5716;p39"/>
            <p:cNvSpPr/>
            <p:nvPr/>
          </p:nvSpPr>
          <p:spPr>
            <a:xfrm>
              <a:off x="5230750" y="1796275"/>
              <a:ext cx="6175" cy="33525"/>
            </a:xfrm>
            <a:custGeom>
              <a:avLst/>
              <a:gdLst/>
              <a:ahLst/>
              <a:cxnLst/>
              <a:rect l="l" t="t" r="r" b="b"/>
              <a:pathLst>
                <a:path w="247" h="1341" fill="none" extrusionOk="0">
                  <a:moveTo>
                    <a:pt x="246" y="1"/>
                  </a:moveTo>
                  <a:lnTo>
                    <a:pt x="246" y="1"/>
                  </a:lnTo>
                  <a:lnTo>
                    <a:pt x="82" y="657"/>
                  </a:lnTo>
                  <a:lnTo>
                    <a:pt x="0" y="1341"/>
                  </a:lnTo>
                  <a:lnTo>
                    <a:pt x="0" y="1341"/>
                  </a:lnTo>
                  <a:lnTo>
                    <a:pt x="0" y="1341"/>
                  </a:lnTo>
                  <a:lnTo>
                    <a:pt x="27" y="1013"/>
                  </a:lnTo>
                  <a:lnTo>
                    <a:pt x="27" y="1013"/>
                  </a:lnTo>
                  <a:lnTo>
                    <a:pt x="55" y="848"/>
                  </a:lnTo>
                  <a:lnTo>
                    <a:pt x="55" y="848"/>
                  </a:lnTo>
                  <a:lnTo>
                    <a:pt x="137" y="384"/>
                  </a:lnTo>
                  <a:lnTo>
                    <a:pt x="137" y="384"/>
                  </a:lnTo>
                  <a:lnTo>
                    <a:pt x="192" y="247"/>
                  </a:lnTo>
                  <a:lnTo>
                    <a:pt x="192" y="247"/>
                  </a:lnTo>
                  <a:lnTo>
                    <a:pt x="24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7" name="Google Shape;5717;p39"/>
            <p:cNvSpPr/>
            <p:nvPr/>
          </p:nvSpPr>
          <p:spPr>
            <a:xfrm>
              <a:off x="5236900" y="1758700"/>
              <a:ext cx="12325" cy="35550"/>
            </a:xfrm>
            <a:custGeom>
              <a:avLst/>
              <a:gdLst/>
              <a:ahLst/>
              <a:cxnLst/>
              <a:rect l="l" t="t" r="r" b="b"/>
              <a:pathLst>
                <a:path w="493" h="1422" fill="none" extrusionOk="0">
                  <a:moveTo>
                    <a:pt x="492" y="0"/>
                  </a:moveTo>
                  <a:lnTo>
                    <a:pt x="492" y="0"/>
                  </a:lnTo>
                  <a:lnTo>
                    <a:pt x="219" y="711"/>
                  </a:lnTo>
                  <a:lnTo>
                    <a:pt x="0" y="1422"/>
                  </a:lnTo>
                  <a:lnTo>
                    <a:pt x="0" y="1422"/>
                  </a:lnTo>
                  <a:lnTo>
                    <a:pt x="82" y="1121"/>
                  </a:lnTo>
                  <a:lnTo>
                    <a:pt x="82" y="1121"/>
                  </a:lnTo>
                  <a:lnTo>
                    <a:pt x="274" y="602"/>
                  </a:lnTo>
                  <a:lnTo>
                    <a:pt x="465" y="82"/>
                  </a:lnTo>
                  <a:lnTo>
                    <a:pt x="465" y="82"/>
                  </a:lnTo>
                  <a:lnTo>
                    <a:pt x="49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8" name="Google Shape;5718;p39"/>
            <p:cNvSpPr/>
            <p:nvPr/>
          </p:nvSpPr>
          <p:spPr>
            <a:xfrm>
              <a:off x="5249875" y="1755275"/>
              <a:ext cx="725" cy="2075"/>
            </a:xfrm>
            <a:custGeom>
              <a:avLst/>
              <a:gdLst/>
              <a:ahLst/>
              <a:cxnLst/>
              <a:rect l="l" t="t" r="r" b="b"/>
              <a:pathLst>
                <a:path w="29" h="83" fill="none" extrusionOk="0">
                  <a:moveTo>
                    <a:pt x="28" y="0"/>
                  </a:moveTo>
                  <a:lnTo>
                    <a:pt x="28" y="0"/>
                  </a:lnTo>
                  <a:lnTo>
                    <a:pt x="1" y="82"/>
                  </a:lnTo>
                  <a:lnTo>
                    <a:pt x="1" y="82"/>
                  </a:lnTo>
                  <a:lnTo>
                    <a:pt x="1" y="82"/>
                  </a:lnTo>
                  <a:lnTo>
                    <a:pt x="1" y="82"/>
                  </a:lnTo>
                  <a:lnTo>
                    <a:pt x="2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9" name="Google Shape;5719;p39"/>
            <p:cNvSpPr/>
            <p:nvPr/>
          </p:nvSpPr>
          <p:spPr>
            <a:xfrm>
              <a:off x="5251250" y="1750475"/>
              <a:ext cx="1400" cy="2775"/>
            </a:xfrm>
            <a:custGeom>
              <a:avLst/>
              <a:gdLst/>
              <a:ahLst/>
              <a:cxnLst/>
              <a:rect l="l" t="t" r="r" b="b"/>
              <a:pathLst>
                <a:path w="56" h="111" fill="none" extrusionOk="0">
                  <a:moveTo>
                    <a:pt x="55" y="1"/>
                  </a:moveTo>
                  <a:lnTo>
                    <a:pt x="55" y="1"/>
                  </a:lnTo>
                  <a:lnTo>
                    <a:pt x="0" y="110"/>
                  </a:lnTo>
                  <a:lnTo>
                    <a:pt x="0" y="110"/>
                  </a:lnTo>
                  <a:lnTo>
                    <a:pt x="5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0" name="Google Shape;5720;p39"/>
            <p:cNvSpPr/>
            <p:nvPr/>
          </p:nvSpPr>
          <p:spPr>
            <a:xfrm>
              <a:off x="5253300" y="1744325"/>
              <a:ext cx="2750" cy="4825"/>
            </a:xfrm>
            <a:custGeom>
              <a:avLst/>
              <a:gdLst/>
              <a:ahLst/>
              <a:cxnLst/>
              <a:rect l="l" t="t" r="r" b="b"/>
              <a:pathLst>
                <a:path w="110" h="193" fill="none" extrusionOk="0">
                  <a:moveTo>
                    <a:pt x="110" y="1"/>
                  </a:moveTo>
                  <a:lnTo>
                    <a:pt x="110" y="1"/>
                  </a:lnTo>
                  <a:lnTo>
                    <a:pt x="0" y="192"/>
                  </a:lnTo>
                  <a:lnTo>
                    <a:pt x="0" y="192"/>
                  </a:lnTo>
                  <a:lnTo>
                    <a:pt x="55" y="83"/>
                  </a:lnTo>
                  <a:lnTo>
                    <a:pt x="55" y="83"/>
                  </a:lnTo>
                  <a:lnTo>
                    <a:pt x="55" y="83"/>
                  </a:lnTo>
                  <a:lnTo>
                    <a:pt x="11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1" name="Google Shape;5721;p39"/>
            <p:cNvSpPr/>
            <p:nvPr/>
          </p:nvSpPr>
          <p:spPr>
            <a:xfrm>
              <a:off x="5256725" y="1736125"/>
              <a:ext cx="3425" cy="6875"/>
            </a:xfrm>
            <a:custGeom>
              <a:avLst/>
              <a:gdLst/>
              <a:ahLst/>
              <a:cxnLst/>
              <a:rect l="l" t="t" r="r" b="b"/>
              <a:pathLst>
                <a:path w="137" h="275" fill="none" extrusionOk="0">
                  <a:moveTo>
                    <a:pt x="137" y="1"/>
                  </a:moveTo>
                  <a:lnTo>
                    <a:pt x="137" y="1"/>
                  </a:lnTo>
                  <a:lnTo>
                    <a:pt x="0" y="274"/>
                  </a:lnTo>
                  <a:lnTo>
                    <a:pt x="0" y="274"/>
                  </a:lnTo>
                  <a:lnTo>
                    <a:pt x="0" y="274"/>
                  </a:lnTo>
                  <a:lnTo>
                    <a:pt x="55" y="138"/>
                  </a:lnTo>
                  <a:lnTo>
                    <a:pt x="55" y="138"/>
                  </a:lnTo>
                  <a:lnTo>
                    <a:pt x="13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2" name="Google Shape;5722;p39"/>
            <p:cNvSpPr/>
            <p:nvPr/>
          </p:nvSpPr>
          <p:spPr>
            <a:xfrm>
              <a:off x="5260125" y="1729300"/>
              <a:ext cx="4125" cy="6175"/>
            </a:xfrm>
            <a:custGeom>
              <a:avLst/>
              <a:gdLst/>
              <a:ahLst/>
              <a:cxnLst/>
              <a:rect l="l" t="t" r="r" b="b"/>
              <a:pathLst>
                <a:path w="165" h="247" fill="none" extrusionOk="0">
                  <a:moveTo>
                    <a:pt x="165" y="0"/>
                  </a:moveTo>
                  <a:lnTo>
                    <a:pt x="165" y="0"/>
                  </a:lnTo>
                  <a:lnTo>
                    <a:pt x="1" y="246"/>
                  </a:lnTo>
                  <a:lnTo>
                    <a:pt x="1" y="246"/>
                  </a:lnTo>
                  <a:lnTo>
                    <a:pt x="83" y="137"/>
                  </a:lnTo>
                  <a:lnTo>
                    <a:pt x="83" y="137"/>
                  </a:lnTo>
                  <a:lnTo>
                    <a:pt x="138" y="0"/>
                  </a:lnTo>
                  <a:lnTo>
                    <a:pt x="138" y="0"/>
                  </a:lnTo>
                  <a:lnTo>
                    <a:pt x="16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3" name="Google Shape;5723;p39"/>
            <p:cNvSpPr/>
            <p:nvPr/>
          </p:nvSpPr>
          <p:spPr>
            <a:xfrm>
              <a:off x="5269700" y="1719050"/>
              <a:ext cx="700" cy="700"/>
            </a:xfrm>
            <a:custGeom>
              <a:avLst/>
              <a:gdLst/>
              <a:ahLst/>
              <a:cxnLst/>
              <a:rect l="l" t="t" r="r" b="b"/>
              <a:pathLst>
                <a:path w="28" h="28" fill="none" extrusionOk="0">
                  <a:moveTo>
                    <a:pt x="28" y="0"/>
                  </a:moveTo>
                  <a:lnTo>
                    <a:pt x="28" y="0"/>
                  </a:lnTo>
                  <a:lnTo>
                    <a:pt x="1" y="28"/>
                  </a:lnTo>
                  <a:lnTo>
                    <a:pt x="1" y="28"/>
                  </a:lnTo>
                  <a:lnTo>
                    <a:pt x="1" y="0"/>
                  </a:lnTo>
                  <a:lnTo>
                    <a:pt x="1" y="0"/>
                  </a:lnTo>
                  <a:lnTo>
                    <a:pt x="2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4" name="Google Shape;5724;p39"/>
            <p:cNvSpPr/>
            <p:nvPr/>
          </p:nvSpPr>
          <p:spPr>
            <a:xfrm>
              <a:off x="5271075" y="1715625"/>
              <a:ext cx="1375" cy="2075"/>
            </a:xfrm>
            <a:custGeom>
              <a:avLst/>
              <a:gdLst/>
              <a:ahLst/>
              <a:cxnLst/>
              <a:rect l="l" t="t" r="r" b="b"/>
              <a:pathLst>
                <a:path w="55" h="83" fill="none" extrusionOk="0">
                  <a:moveTo>
                    <a:pt x="55" y="1"/>
                  </a:moveTo>
                  <a:lnTo>
                    <a:pt x="55" y="1"/>
                  </a:lnTo>
                  <a:lnTo>
                    <a:pt x="0" y="83"/>
                  </a:lnTo>
                  <a:lnTo>
                    <a:pt x="0" y="83"/>
                  </a:lnTo>
                  <a:lnTo>
                    <a:pt x="28" y="1"/>
                  </a:lnTo>
                  <a:lnTo>
                    <a:pt x="28" y="1"/>
                  </a:lnTo>
                  <a:lnTo>
                    <a:pt x="5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5" name="Google Shape;5725;p39"/>
            <p:cNvSpPr/>
            <p:nvPr/>
          </p:nvSpPr>
          <p:spPr>
            <a:xfrm>
              <a:off x="5281325" y="1699900"/>
              <a:ext cx="2075" cy="2775"/>
            </a:xfrm>
            <a:custGeom>
              <a:avLst/>
              <a:gdLst/>
              <a:ahLst/>
              <a:cxnLst/>
              <a:rect l="l" t="t" r="r" b="b"/>
              <a:pathLst>
                <a:path w="83" h="111" fill="none" extrusionOk="0">
                  <a:moveTo>
                    <a:pt x="82" y="1"/>
                  </a:moveTo>
                  <a:lnTo>
                    <a:pt x="82" y="1"/>
                  </a:lnTo>
                  <a:lnTo>
                    <a:pt x="0" y="110"/>
                  </a:lnTo>
                  <a:lnTo>
                    <a:pt x="0" y="110"/>
                  </a:lnTo>
                  <a:lnTo>
                    <a:pt x="82" y="1"/>
                  </a:lnTo>
                  <a:lnTo>
                    <a:pt x="8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6" name="Google Shape;5726;p39"/>
            <p:cNvSpPr/>
            <p:nvPr/>
          </p:nvSpPr>
          <p:spPr>
            <a:xfrm>
              <a:off x="5284750" y="1695800"/>
              <a:ext cx="2075" cy="2075"/>
            </a:xfrm>
            <a:custGeom>
              <a:avLst/>
              <a:gdLst/>
              <a:ahLst/>
              <a:cxnLst/>
              <a:rect l="l" t="t" r="r" b="b"/>
              <a:pathLst>
                <a:path w="83" h="83" fill="none" extrusionOk="0">
                  <a:moveTo>
                    <a:pt x="82" y="1"/>
                  </a:moveTo>
                  <a:lnTo>
                    <a:pt x="82" y="1"/>
                  </a:lnTo>
                  <a:lnTo>
                    <a:pt x="0" y="83"/>
                  </a:lnTo>
                  <a:lnTo>
                    <a:pt x="0" y="83"/>
                  </a:lnTo>
                  <a:lnTo>
                    <a:pt x="27" y="55"/>
                  </a:lnTo>
                  <a:lnTo>
                    <a:pt x="27" y="55"/>
                  </a:lnTo>
                  <a:lnTo>
                    <a:pt x="8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7" name="Google Shape;5727;p39"/>
            <p:cNvSpPr/>
            <p:nvPr/>
          </p:nvSpPr>
          <p:spPr>
            <a:xfrm>
              <a:off x="5294300" y="16862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8" name="Google Shape;5728;p39"/>
            <p:cNvSpPr/>
            <p:nvPr/>
          </p:nvSpPr>
          <p:spPr>
            <a:xfrm>
              <a:off x="5294300" y="1686225"/>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9" name="Google Shape;5729;p39"/>
            <p:cNvSpPr/>
            <p:nvPr/>
          </p:nvSpPr>
          <p:spPr>
            <a:xfrm>
              <a:off x="5295675" y="1679400"/>
              <a:ext cx="5500" cy="5500"/>
            </a:xfrm>
            <a:custGeom>
              <a:avLst/>
              <a:gdLst/>
              <a:ahLst/>
              <a:cxnLst/>
              <a:rect l="l" t="t" r="r" b="b"/>
              <a:pathLst>
                <a:path w="220" h="220" fill="none" extrusionOk="0">
                  <a:moveTo>
                    <a:pt x="219" y="0"/>
                  </a:moveTo>
                  <a:lnTo>
                    <a:pt x="219" y="0"/>
                  </a:lnTo>
                  <a:lnTo>
                    <a:pt x="1" y="219"/>
                  </a:lnTo>
                  <a:lnTo>
                    <a:pt x="1" y="219"/>
                  </a:lnTo>
                  <a:lnTo>
                    <a:pt x="110" y="110"/>
                  </a:lnTo>
                  <a:lnTo>
                    <a:pt x="110" y="110"/>
                  </a:lnTo>
                  <a:lnTo>
                    <a:pt x="21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0" name="Google Shape;5730;p39"/>
            <p:cNvSpPr/>
            <p:nvPr/>
          </p:nvSpPr>
          <p:spPr>
            <a:xfrm>
              <a:off x="5301825" y="1639075"/>
              <a:ext cx="47200" cy="39675"/>
            </a:xfrm>
            <a:custGeom>
              <a:avLst/>
              <a:gdLst/>
              <a:ahLst/>
              <a:cxnLst/>
              <a:rect l="l" t="t" r="r" b="b"/>
              <a:pathLst>
                <a:path w="1888" h="1587" fill="none" extrusionOk="0">
                  <a:moveTo>
                    <a:pt x="1887" y="0"/>
                  </a:moveTo>
                  <a:lnTo>
                    <a:pt x="1887" y="0"/>
                  </a:lnTo>
                  <a:lnTo>
                    <a:pt x="1368" y="356"/>
                  </a:lnTo>
                  <a:lnTo>
                    <a:pt x="903" y="739"/>
                  </a:lnTo>
                  <a:lnTo>
                    <a:pt x="438" y="1149"/>
                  </a:lnTo>
                  <a:lnTo>
                    <a:pt x="1" y="1586"/>
                  </a:lnTo>
                  <a:lnTo>
                    <a:pt x="1" y="1586"/>
                  </a:lnTo>
                  <a:lnTo>
                    <a:pt x="83" y="1477"/>
                  </a:lnTo>
                  <a:lnTo>
                    <a:pt x="83" y="1477"/>
                  </a:lnTo>
                  <a:lnTo>
                    <a:pt x="192" y="1367"/>
                  </a:lnTo>
                  <a:lnTo>
                    <a:pt x="192" y="1367"/>
                  </a:lnTo>
                  <a:lnTo>
                    <a:pt x="301" y="1285"/>
                  </a:lnTo>
                  <a:lnTo>
                    <a:pt x="301" y="1258"/>
                  </a:lnTo>
                  <a:lnTo>
                    <a:pt x="301" y="1258"/>
                  </a:lnTo>
                  <a:lnTo>
                    <a:pt x="411" y="1149"/>
                  </a:lnTo>
                  <a:lnTo>
                    <a:pt x="411" y="1149"/>
                  </a:lnTo>
                  <a:lnTo>
                    <a:pt x="876" y="739"/>
                  </a:lnTo>
                  <a:lnTo>
                    <a:pt x="876" y="739"/>
                  </a:lnTo>
                  <a:lnTo>
                    <a:pt x="1258" y="438"/>
                  </a:lnTo>
                  <a:lnTo>
                    <a:pt x="1258" y="438"/>
                  </a:lnTo>
                  <a:lnTo>
                    <a:pt x="1368" y="356"/>
                  </a:lnTo>
                  <a:lnTo>
                    <a:pt x="1368" y="356"/>
                  </a:lnTo>
                  <a:lnTo>
                    <a:pt x="1614" y="164"/>
                  </a:lnTo>
                  <a:lnTo>
                    <a:pt x="1614" y="164"/>
                  </a:lnTo>
                  <a:lnTo>
                    <a:pt x="1751" y="82"/>
                  </a:lnTo>
                  <a:lnTo>
                    <a:pt x="1751" y="82"/>
                  </a:lnTo>
                  <a:lnTo>
                    <a:pt x="1887" y="0"/>
                  </a:lnTo>
                  <a:lnTo>
                    <a:pt x="188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1" name="Google Shape;5731;p39"/>
            <p:cNvSpPr/>
            <p:nvPr/>
          </p:nvSpPr>
          <p:spPr>
            <a:xfrm>
              <a:off x="5349675" y="1637025"/>
              <a:ext cx="2075" cy="1375"/>
            </a:xfrm>
            <a:custGeom>
              <a:avLst/>
              <a:gdLst/>
              <a:ahLst/>
              <a:cxnLst/>
              <a:rect l="l" t="t" r="r" b="b"/>
              <a:pathLst>
                <a:path w="83" h="55" fill="none" extrusionOk="0">
                  <a:moveTo>
                    <a:pt x="83" y="0"/>
                  </a:moveTo>
                  <a:lnTo>
                    <a:pt x="83" y="0"/>
                  </a:lnTo>
                  <a:lnTo>
                    <a:pt x="1" y="55"/>
                  </a:lnTo>
                  <a:lnTo>
                    <a:pt x="1" y="55"/>
                  </a:lnTo>
                  <a:lnTo>
                    <a:pt x="8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2" name="Google Shape;5732;p39"/>
            <p:cNvSpPr/>
            <p:nvPr/>
          </p:nvSpPr>
          <p:spPr>
            <a:xfrm>
              <a:off x="5352400" y="1628825"/>
              <a:ext cx="13700" cy="8225"/>
            </a:xfrm>
            <a:custGeom>
              <a:avLst/>
              <a:gdLst/>
              <a:ahLst/>
              <a:cxnLst/>
              <a:rect l="l" t="t" r="r" b="b"/>
              <a:pathLst>
                <a:path w="548" h="329" fill="none" extrusionOk="0">
                  <a:moveTo>
                    <a:pt x="548" y="0"/>
                  </a:moveTo>
                  <a:lnTo>
                    <a:pt x="548" y="0"/>
                  </a:lnTo>
                  <a:lnTo>
                    <a:pt x="1" y="328"/>
                  </a:lnTo>
                  <a:lnTo>
                    <a:pt x="1" y="328"/>
                  </a:lnTo>
                  <a:lnTo>
                    <a:pt x="1" y="328"/>
                  </a:lnTo>
                  <a:lnTo>
                    <a:pt x="274" y="164"/>
                  </a:lnTo>
                  <a:lnTo>
                    <a:pt x="274" y="164"/>
                  </a:lnTo>
                  <a:lnTo>
                    <a:pt x="411" y="82"/>
                  </a:lnTo>
                  <a:lnTo>
                    <a:pt x="411" y="82"/>
                  </a:lnTo>
                  <a:lnTo>
                    <a:pt x="548" y="0"/>
                  </a:lnTo>
                  <a:lnTo>
                    <a:pt x="54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3" name="Google Shape;5733;p39"/>
            <p:cNvSpPr/>
            <p:nvPr/>
          </p:nvSpPr>
          <p:spPr>
            <a:xfrm>
              <a:off x="5230050" y="1595325"/>
              <a:ext cx="432725" cy="484650"/>
            </a:xfrm>
            <a:custGeom>
              <a:avLst/>
              <a:gdLst/>
              <a:ahLst/>
              <a:cxnLst/>
              <a:rect l="l" t="t" r="r" b="b"/>
              <a:pathLst>
                <a:path w="17309" h="19386" extrusionOk="0">
                  <a:moveTo>
                    <a:pt x="10746" y="0"/>
                  </a:moveTo>
                  <a:lnTo>
                    <a:pt x="10172" y="28"/>
                  </a:lnTo>
                  <a:lnTo>
                    <a:pt x="9598" y="55"/>
                  </a:lnTo>
                  <a:lnTo>
                    <a:pt x="9024" y="110"/>
                  </a:lnTo>
                  <a:lnTo>
                    <a:pt x="8504" y="219"/>
                  </a:lnTo>
                  <a:lnTo>
                    <a:pt x="7957" y="328"/>
                  </a:lnTo>
                  <a:lnTo>
                    <a:pt x="7465" y="465"/>
                  </a:lnTo>
                  <a:lnTo>
                    <a:pt x="6946" y="657"/>
                  </a:lnTo>
                  <a:lnTo>
                    <a:pt x="6453" y="848"/>
                  </a:lnTo>
                  <a:lnTo>
                    <a:pt x="5989" y="1039"/>
                  </a:lnTo>
                  <a:lnTo>
                    <a:pt x="5524" y="1285"/>
                  </a:lnTo>
                  <a:lnTo>
                    <a:pt x="5086" y="1532"/>
                  </a:lnTo>
                  <a:lnTo>
                    <a:pt x="4649" y="1832"/>
                  </a:lnTo>
                  <a:lnTo>
                    <a:pt x="4239" y="2133"/>
                  </a:lnTo>
                  <a:lnTo>
                    <a:pt x="3829" y="2434"/>
                  </a:lnTo>
                  <a:lnTo>
                    <a:pt x="3446" y="2762"/>
                  </a:lnTo>
                  <a:lnTo>
                    <a:pt x="3063" y="3117"/>
                  </a:lnTo>
                  <a:lnTo>
                    <a:pt x="2735" y="3500"/>
                  </a:lnTo>
                  <a:lnTo>
                    <a:pt x="2407" y="3883"/>
                  </a:lnTo>
                  <a:lnTo>
                    <a:pt x="2079" y="4266"/>
                  </a:lnTo>
                  <a:lnTo>
                    <a:pt x="1778" y="4703"/>
                  </a:lnTo>
                  <a:lnTo>
                    <a:pt x="1505" y="5113"/>
                  </a:lnTo>
                  <a:lnTo>
                    <a:pt x="1258" y="5551"/>
                  </a:lnTo>
                  <a:lnTo>
                    <a:pt x="1040" y="6016"/>
                  </a:lnTo>
                  <a:lnTo>
                    <a:pt x="821" y="6480"/>
                  </a:lnTo>
                  <a:lnTo>
                    <a:pt x="630" y="6945"/>
                  </a:lnTo>
                  <a:lnTo>
                    <a:pt x="466" y="7437"/>
                  </a:lnTo>
                  <a:lnTo>
                    <a:pt x="329" y="7930"/>
                  </a:lnTo>
                  <a:lnTo>
                    <a:pt x="220" y="8449"/>
                  </a:lnTo>
                  <a:lnTo>
                    <a:pt x="110" y="8941"/>
                  </a:lnTo>
                  <a:lnTo>
                    <a:pt x="55" y="9461"/>
                  </a:lnTo>
                  <a:lnTo>
                    <a:pt x="1" y="9980"/>
                  </a:lnTo>
                  <a:lnTo>
                    <a:pt x="1" y="10527"/>
                  </a:lnTo>
                  <a:lnTo>
                    <a:pt x="1" y="11046"/>
                  </a:lnTo>
                  <a:lnTo>
                    <a:pt x="28" y="11593"/>
                  </a:lnTo>
                  <a:lnTo>
                    <a:pt x="110" y="12140"/>
                  </a:lnTo>
                  <a:lnTo>
                    <a:pt x="220" y="12714"/>
                  </a:lnTo>
                  <a:lnTo>
                    <a:pt x="329" y="13261"/>
                  </a:lnTo>
                  <a:lnTo>
                    <a:pt x="493" y="13808"/>
                  </a:lnTo>
                  <a:lnTo>
                    <a:pt x="684" y="14327"/>
                  </a:lnTo>
                  <a:lnTo>
                    <a:pt x="903" y="14847"/>
                  </a:lnTo>
                  <a:lnTo>
                    <a:pt x="1122" y="15366"/>
                  </a:lnTo>
                  <a:lnTo>
                    <a:pt x="1395" y="15831"/>
                  </a:lnTo>
                  <a:lnTo>
                    <a:pt x="1669" y="16323"/>
                  </a:lnTo>
                  <a:lnTo>
                    <a:pt x="1969" y="16761"/>
                  </a:lnTo>
                  <a:lnTo>
                    <a:pt x="2297" y="17198"/>
                  </a:lnTo>
                  <a:lnTo>
                    <a:pt x="2653" y="17609"/>
                  </a:lnTo>
                  <a:lnTo>
                    <a:pt x="3036" y="18019"/>
                  </a:lnTo>
                  <a:lnTo>
                    <a:pt x="3419" y="18374"/>
                  </a:lnTo>
                  <a:lnTo>
                    <a:pt x="3829" y="18730"/>
                  </a:lnTo>
                  <a:lnTo>
                    <a:pt x="4266" y="19085"/>
                  </a:lnTo>
                  <a:lnTo>
                    <a:pt x="4704" y="19386"/>
                  </a:lnTo>
                  <a:lnTo>
                    <a:pt x="4348" y="19085"/>
                  </a:lnTo>
                  <a:lnTo>
                    <a:pt x="3993" y="18757"/>
                  </a:lnTo>
                  <a:lnTo>
                    <a:pt x="3665" y="18401"/>
                  </a:lnTo>
                  <a:lnTo>
                    <a:pt x="3336" y="18046"/>
                  </a:lnTo>
                  <a:lnTo>
                    <a:pt x="3036" y="17691"/>
                  </a:lnTo>
                  <a:lnTo>
                    <a:pt x="2762" y="17308"/>
                  </a:lnTo>
                  <a:lnTo>
                    <a:pt x="2489" y="16898"/>
                  </a:lnTo>
                  <a:lnTo>
                    <a:pt x="2243" y="16487"/>
                  </a:lnTo>
                  <a:lnTo>
                    <a:pt x="2024" y="16050"/>
                  </a:lnTo>
                  <a:lnTo>
                    <a:pt x="1805" y="15613"/>
                  </a:lnTo>
                  <a:lnTo>
                    <a:pt x="1614" y="15175"/>
                  </a:lnTo>
                  <a:lnTo>
                    <a:pt x="1423" y="14710"/>
                  </a:lnTo>
                  <a:lnTo>
                    <a:pt x="1286" y="14245"/>
                  </a:lnTo>
                  <a:lnTo>
                    <a:pt x="1149" y="13753"/>
                  </a:lnTo>
                  <a:lnTo>
                    <a:pt x="1040" y="13261"/>
                  </a:lnTo>
                  <a:lnTo>
                    <a:pt x="958" y="12769"/>
                  </a:lnTo>
                  <a:lnTo>
                    <a:pt x="903" y="12222"/>
                  </a:lnTo>
                  <a:lnTo>
                    <a:pt x="848" y="11675"/>
                  </a:lnTo>
                  <a:lnTo>
                    <a:pt x="848" y="11156"/>
                  </a:lnTo>
                  <a:lnTo>
                    <a:pt x="848" y="10609"/>
                  </a:lnTo>
                  <a:lnTo>
                    <a:pt x="903" y="10090"/>
                  </a:lnTo>
                  <a:lnTo>
                    <a:pt x="958" y="9570"/>
                  </a:lnTo>
                  <a:lnTo>
                    <a:pt x="1067" y="9078"/>
                  </a:lnTo>
                  <a:lnTo>
                    <a:pt x="1176" y="8558"/>
                  </a:lnTo>
                  <a:lnTo>
                    <a:pt x="1313" y="8066"/>
                  </a:lnTo>
                  <a:lnTo>
                    <a:pt x="1477" y="7601"/>
                  </a:lnTo>
                  <a:lnTo>
                    <a:pt x="1669" y="7109"/>
                  </a:lnTo>
                  <a:lnTo>
                    <a:pt x="1887" y="6644"/>
                  </a:lnTo>
                  <a:lnTo>
                    <a:pt x="2106" y="6207"/>
                  </a:lnTo>
                  <a:lnTo>
                    <a:pt x="2380" y="5742"/>
                  </a:lnTo>
                  <a:lnTo>
                    <a:pt x="2626" y="5332"/>
                  </a:lnTo>
                  <a:lnTo>
                    <a:pt x="2926" y="4922"/>
                  </a:lnTo>
                  <a:lnTo>
                    <a:pt x="3254" y="4512"/>
                  </a:lnTo>
                  <a:lnTo>
                    <a:pt x="3583" y="4129"/>
                  </a:lnTo>
                  <a:lnTo>
                    <a:pt x="3938" y="3746"/>
                  </a:lnTo>
                  <a:lnTo>
                    <a:pt x="4293" y="3391"/>
                  </a:lnTo>
                  <a:lnTo>
                    <a:pt x="4676" y="3063"/>
                  </a:lnTo>
                  <a:lnTo>
                    <a:pt x="5086" y="2762"/>
                  </a:lnTo>
                  <a:lnTo>
                    <a:pt x="5496" y="2461"/>
                  </a:lnTo>
                  <a:lnTo>
                    <a:pt x="5934" y="2188"/>
                  </a:lnTo>
                  <a:lnTo>
                    <a:pt x="6371" y="1914"/>
                  </a:lnTo>
                  <a:lnTo>
                    <a:pt x="6836" y="1696"/>
                  </a:lnTo>
                  <a:lnTo>
                    <a:pt x="7301" y="1477"/>
                  </a:lnTo>
                  <a:lnTo>
                    <a:pt x="7793" y="1285"/>
                  </a:lnTo>
                  <a:lnTo>
                    <a:pt x="8313" y="1121"/>
                  </a:lnTo>
                  <a:lnTo>
                    <a:pt x="8805" y="957"/>
                  </a:lnTo>
                  <a:lnTo>
                    <a:pt x="9352" y="848"/>
                  </a:lnTo>
                  <a:lnTo>
                    <a:pt x="9871" y="766"/>
                  </a:lnTo>
                  <a:lnTo>
                    <a:pt x="10391" y="684"/>
                  </a:lnTo>
                  <a:lnTo>
                    <a:pt x="10883" y="657"/>
                  </a:lnTo>
                  <a:lnTo>
                    <a:pt x="11375" y="629"/>
                  </a:lnTo>
                  <a:lnTo>
                    <a:pt x="11894" y="657"/>
                  </a:lnTo>
                  <a:lnTo>
                    <a:pt x="12387" y="684"/>
                  </a:lnTo>
                  <a:lnTo>
                    <a:pt x="12851" y="739"/>
                  </a:lnTo>
                  <a:lnTo>
                    <a:pt x="13344" y="821"/>
                  </a:lnTo>
                  <a:lnTo>
                    <a:pt x="13808" y="903"/>
                  </a:lnTo>
                  <a:lnTo>
                    <a:pt x="14273" y="1039"/>
                  </a:lnTo>
                  <a:lnTo>
                    <a:pt x="14738" y="1176"/>
                  </a:lnTo>
                  <a:lnTo>
                    <a:pt x="15203" y="1340"/>
                  </a:lnTo>
                  <a:lnTo>
                    <a:pt x="15640" y="1504"/>
                  </a:lnTo>
                  <a:lnTo>
                    <a:pt x="16078" y="1723"/>
                  </a:lnTo>
                  <a:lnTo>
                    <a:pt x="16488" y="1942"/>
                  </a:lnTo>
                  <a:lnTo>
                    <a:pt x="16898" y="2160"/>
                  </a:lnTo>
                  <a:lnTo>
                    <a:pt x="17308" y="2434"/>
                  </a:lnTo>
                  <a:lnTo>
                    <a:pt x="17308" y="2434"/>
                  </a:lnTo>
                  <a:lnTo>
                    <a:pt x="16871" y="2078"/>
                  </a:lnTo>
                  <a:lnTo>
                    <a:pt x="16433" y="1778"/>
                  </a:lnTo>
                  <a:lnTo>
                    <a:pt x="15968" y="1477"/>
                  </a:lnTo>
                  <a:lnTo>
                    <a:pt x="15504" y="1231"/>
                  </a:lnTo>
                  <a:lnTo>
                    <a:pt x="15011" y="985"/>
                  </a:lnTo>
                  <a:lnTo>
                    <a:pt x="14519" y="766"/>
                  </a:lnTo>
                  <a:lnTo>
                    <a:pt x="14000" y="575"/>
                  </a:lnTo>
                  <a:lnTo>
                    <a:pt x="13480" y="411"/>
                  </a:lnTo>
                  <a:lnTo>
                    <a:pt x="12961" y="274"/>
                  </a:lnTo>
                  <a:lnTo>
                    <a:pt x="12414" y="164"/>
                  </a:lnTo>
                  <a:lnTo>
                    <a:pt x="11867" y="82"/>
                  </a:lnTo>
                  <a:lnTo>
                    <a:pt x="11320" y="28"/>
                  </a:lnTo>
                  <a:lnTo>
                    <a:pt x="10746" y="0"/>
                  </a:lnTo>
                  <a:close/>
                </a:path>
              </a:pathLst>
            </a:custGeom>
            <a:solidFill>
              <a:srgbClr val="CC820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4" name="Google Shape;5734;p39"/>
            <p:cNvSpPr/>
            <p:nvPr/>
          </p:nvSpPr>
          <p:spPr>
            <a:xfrm>
              <a:off x="5349675" y="1658200"/>
              <a:ext cx="432700" cy="484675"/>
            </a:xfrm>
            <a:custGeom>
              <a:avLst/>
              <a:gdLst/>
              <a:ahLst/>
              <a:cxnLst/>
              <a:rect l="l" t="t" r="r" b="b"/>
              <a:pathLst>
                <a:path w="17308" h="19387" extrusionOk="0">
                  <a:moveTo>
                    <a:pt x="12605" y="1"/>
                  </a:moveTo>
                  <a:lnTo>
                    <a:pt x="12961" y="329"/>
                  </a:lnTo>
                  <a:lnTo>
                    <a:pt x="13316" y="657"/>
                  </a:lnTo>
                  <a:lnTo>
                    <a:pt x="13644" y="985"/>
                  </a:lnTo>
                  <a:lnTo>
                    <a:pt x="13945" y="1341"/>
                  </a:lnTo>
                  <a:lnTo>
                    <a:pt x="14246" y="1723"/>
                  </a:lnTo>
                  <a:lnTo>
                    <a:pt x="14546" y="2106"/>
                  </a:lnTo>
                  <a:lnTo>
                    <a:pt x="14820" y="2489"/>
                  </a:lnTo>
                  <a:lnTo>
                    <a:pt x="15066" y="2899"/>
                  </a:lnTo>
                  <a:lnTo>
                    <a:pt x="15285" y="3337"/>
                  </a:lnTo>
                  <a:lnTo>
                    <a:pt x="15503" y="3774"/>
                  </a:lnTo>
                  <a:lnTo>
                    <a:pt x="15695" y="4211"/>
                  </a:lnTo>
                  <a:lnTo>
                    <a:pt x="15859" y="4676"/>
                  </a:lnTo>
                  <a:lnTo>
                    <a:pt x="16023" y="5141"/>
                  </a:lnTo>
                  <a:lnTo>
                    <a:pt x="16160" y="5633"/>
                  </a:lnTo>
                  <a:lnTo>
                    <a:pt x="16269" y="6125"/>
                  </a:lnTo>
                  <a:lnTo>
                    <a:pt x="16351" y="6618"/>
                  </a:lnTo>
                  <a:lnTo>
                    <a:pt x="16406" y="7164"/>
                  </a:lnTo>
                  <a:lnTo>
                    <a:pt x="16433" y="7711"/>
                  </a:lnTo>
                  <a:lnTo>
                    <a:pt x="16460" y="8231"/>
                  </a:lnTo>
                  <a:lnTo>
                    <a:pt x="16433" y="8778"/>
                  </a:lnTo>
                  <a:lnTo>
                    <a:pt x="16406" y="9297"/>
                  </a:lnTo>
                  <a:lnTo>
                    <a:pt x="16324" y="9817"/>
                  </a:lnTo>
                  <a:lnTo>
                    <a:pt x="16242" y="10309"/>
                  </a:lnTo>
                  <a:lnTo>
                    <a:pt x="16132" y="10828"/>
                  </a:lnTo>
                  <a:lnTo>
                    <a:pt x="15968" y="11320"/>
                  </a:lnTo>
                  <a:lnTo>
                    <a:pt x="15804" y="11812"/>
                  </a:lnTo>
                  <a:lnTo>
                    <a:pt x="15640" y="12277"/>
                  </a:lnTo>
                  <a:lnTo>
                    <a:pt x="15421" y="12742"/>
                  </a:lnTo>
                  <a:lnTo>
                    <a:pt x="15175" y="13207"/>
                  </a:lnTo>
                  <a:lnTo>
                    <a:pt x="14929" y="13644"/>
                  </a:lnTo>
                  <a:lnTo>
                    <a:pt x="14656" y="14055"/>
                  </a:lnTo>
                  <a:lnTo>
                    <a:pt x="14355" y="14492"/>
                  </a:lnTo>
                  <a:lnTo>
                    <a:pt x="14054" y="14875"/>
                  </a:lnTo>
                  <a:lnTo>
                    <a:pt x="13726" y="15258"/>
                  </a:lnTo>
                  <a:lnTo>
                    <a:pt x="13371" y="15640"/>
                  </a:lnTo>
                  <a:lnTo>
                    <a:pt x="13015" y="15996"/>
                  </a:lnTo>
                  <a:lnTo>
                    <a:pt x="12633" y="16324"/>
                  </a:lnTo>
                  <a:lnTo>
                    <a:pt x="12222" y="16652"/>
                  </a:lnTo>
                  <a:lnTo>
                    <a:pt x="11812" y="16925"/>
                  </a:lnTo>
                  <a:lnTo>
                    <a:pt x="11375" y="17226"/>
                  </a:lnTo>
                  <a:lnTo>
                    <a:pt x="10937" y="17472"/>
                  </a:lnTo>
                  <a:lnTo>
                    <a:pt x="10473" y="17718"/>
                  </a:lnTo>
                  <a:lnTo>
                    <a:pt x="9980" y="17937"/>
                  </a:lnTo>
                  <a:lnTo>
                    <a:pt x="9488" y="18128"/>
                  </a:lnTo>
                  <a:lnTo>
                    <a:pt x="8996" y="18292"/>
                  </a:lnTo>
                  <a:lnTo>
                    <a:pt x="8477" y="18429"/>
                  </a:lnTo>
                  <a:lnTo>
                    <a:pt x="7957" y="18539"/>
                  </a:lnTo>
                  <a:lnTo>
                    <a:pt x="7410" y="18648"/>
                  </a:lnTo>
                  <a:lnTo>
                    <a:pt x="6918" y="18703"/>
                  </a:lnTo>
                  <a:lnTo>
                    <a:pt x="6399" y="18730"/>
                  </a:lnTo>
                  <a:lnTo>
                    <a:pt x="5906" y="18757"/>
                  </a:lnTo>
                  <a:lnTo>
                    <a:pt x="5414" y="18757"/>
                  </a:lnTo>
                  <a:lnTo>
                    <a:pt x="4922" y="18703"/>
                  </a:lnTo>
                  <a:lnTo>
                    <a:pt x="4430" y="18648"/>
                  </a:lnTo>
                  <a:lnTo>
                    <a:pt x="3965" y="18593"/>
                  </a:lnTo>
                  <a:lnTo>
                    <a:pt x="3500" y="18484"/>
                  </a:lnTo>
                  <a:lnTo>
                    <a:pt x="3008" y="18375"/>
                  </a:lnTo>
                  <a:lnTo>
                    <a:pt x="2571" y="18210"/>
                  </a:lnTo>
                  <a:lnTo>
                    <a:pt x="2106" y="18074"/>
                  </a:lnTo>
                  <a:lnTo>
                    <a:pt x="1668" y="17882"/>
                  </a:lnTo>
                  <a:lnTo>
                    <a:pt x="1231" y="17691"/>
                  </a:lnTo>
                  <a:lnTo>
                    <a:pt x="821" y="17472"/>
                  </a:lnTo>
                  <a:lnTo>
                    <a:pt x="411" y="17226"/>
                  </a:lnTo>
                  <a:lnTo>
                    <a:pt x="1" y="16980"/>
                  </a:lnTo>
                  <a:lnTo>
                    <a:pt x="438" y="17308"/>
                  </a:lnTo>
                  <a:lnTo>
                    <a:pt x="876" y="17609"/>
                  </a:lnTo>
                  <a:lnTo>
                    <a:pt x="1340" y="17910"/>
                  </a:lnTo>
                  <a:lnTo>
                    <a:pt x="1805" y="18156"/>
                  </a:lnTo>
                  <a:lnTo>
                    <a:pt x="2297" y="18402"/>
                  </a:lnTo>
                  <a:lnTo>
                    <a:pt x="2789" y="18621"/>
                  </a:lnTo>
                  <a:lnTo>
                    <a:pt x="3309" y="18812"/>
                  </a:lnTo>
                  <a:lnTo>
                    <a:pt x="3828" y="18976"/>
                  </a:lnTo>
                  <a:lnTo>
                    <a:pt x="4348" y="19113"/>
                  </a:lnTo>
                  <a:lnTo>
                    <a:pt x="4895" y="19222"/>
                  </a:lnTo>
                  <a:lnTo>
                    <a:pt x="5442" y="19304"/>
                  </a:lnTo>
                  <a:lnTo>
                    <a:pt x="5988" y="19359"/>
                  </a:lnTo>
                  <a:lnTo>
                    <a:pt x="6563" y="19386"/>
                  </a:lnTo>
                  <a:lnTo>
                    <a:pt x="7137" y="19386"/>
                  </a:lnTo>
                  <a:lnTo>
                    <a:pt x="7684" y="19331"/>
                  </a:lnTo>
                  <a:lnTo>
                    <a:pt x="8258" y="19277"/>
                  </a:lnTo>
                  <a:lnTo>
                    <a:pt x="8805" y="19167"/>
                  </a:lnTo>
                  <a:lnTo>
                    <a:pt x="9324" y="19058"/>
                  </a:lnTo>
                  <a:lnTo>
                    <a:pt x="9844" y="18921"/>
                  </a:lnTo>
                  <a:lnTo>
                    <a:pt x="10336" y="18757"/>
                  </a:lnTo>
                  <a:lnTo>
                    <a:pt x="10828" y="18566"/>
                  </a:lnTo>
                  <a:lnTo>
                    <a:pt x="11320" y="18347"/>
                  </a:lnTo>
                  <a:lnTo>
                    <a:pt x="11785" y="18101"/>
                  </a:lnTo>
                  <a:lnTo>
                    <a:pt x="12222" y="17855"/>
                  </a:lnTo>
                  <a:lnTo>
                    <a:pt x="12660" y="17582"/>
                  </a:lnTo>
                  <a:lnTo>
                    <a:pt x="13070" y="17281"/>
                  </a:lnTo>
                  <a:lnTo>
                    <a:pt x="13480" y="16953"/>
                  </a:lnTo>
                  <a:lnTo>
                    <a:pt x="13863" y="16625"/>
                  </a:lnTo>
                  <a:lnTo>
                    <a:pt x="14218" y="16269"/>
                  </a:lnTo>
                  <a:lnTo>
                    <a:pt x="14574" y="15886"/>
                  </a:lnTo>
                  <a:lnTo>
                    <a:pt x="14902" y="15504"/>
                  </a:lnTo>
                  <a:lnTo>
                    <a:pt x="15230" y="15121"/>
                  </a:lnTo>
                  <a:lnTo>
                    <a:pt x="15503" y="14711"/>
                  </a:lnTo>
                  <a:lnTo>
                    <a:pt x="15777" y="14273"/>
                  </a:lnTo>
                  <a:lnTo>
                    <a:pt x="16050" y="13836"/>
                  </a:lnTo>
                  <a:lnTo>
                    <a:pt x="16269" y="13371"/>
                  </a:lnTo>
                  <a:lnTo>
                    <a:pt x="16488" y="12906"/>
                  </a:lnTo>
                  <a:lnTo>
                    <a:pt x="16679" y="12441"/>
                  </a:lnTo>
                  <a:lnTo>
                    <a:pt x="16843" y="11949"/>
                  </a:lnTo>
                  <a:lnTo>
                    <a:pt x="16980" y="11457"/>
                  </a:lnTo>
                  <a:lnTo>
                    <a:pt x="17089" y="10965"/>
                  </a:lnTo>
                  <a:lnTo>
                    <a:pt x="17171" y="10445"/>
                  </a:lnTo>
                  <a:lnTo>
                    <a:pt x="17253" y="9926"/>
                  </a:lnTo>
                  <a:lnTo>
                    <a:pt x="17281" y="9406"/>
                  </a:lnTo>
                  <a:lnTo>
                    <a:pt x="17308" y="8887"/>
                  </a:lnTo>
                  <a:lnTo>
                    <a:pt x="17308" y="8340"/>
                  </a:lnTo>
                  <a:lnTo>
                    <a:pt x="17253" y="7793"/>
                  </a:lnTo>
                  <a:lnTo>
                    <a:pt x="17199" y="7274"/>
                  </a:lnTo>
                  <a:lnTo>
                    <a:pt x="17089" y="6700"/>
                  </a:lnTo>
                  <a:lnTo>
                    <a:pt x="16953" y="6125"/>
                  </a:lnTo>
                  <a:lnTo>
                    <a:pt x="16816" y="5579"/>
                  </a:lnTo>
                  <a:lnTo>
                    <a:pt x="16624" y="5059"/>
                  </a:lnTo>
                  <a:lnTo>
                    <a:pt x="16406" y="4540"/>
                  </a:lnTo>
                  <a:lnTo>
                    <a:pt x="16187" y="4047"/>
                  </a:lnTo>
                  <a:lnTo>
                    <a:pt x="15914" y="3555"/>
                  </a:lnTo>
                  <a:lnTo>
                    <a:pt x="15640" y="3090"/>
                  </a:lnTo>
                  <a:lnTo>
                    <a:pt x="15312" y="2626"/>
                  </a:lnTo>
                  <a:lnTo>
                    <a:pt x="14984" y="2188"/>
                  </a:lnTo>
                  <a:lnTo>
                    <a:pt x="14629" y="1778"/>
                  </a:lnTo>
                  <a:lnTo>
                    <a:pt x="14273" y="1395"/>
                  </a:lnTo>
                  <a:lnTo>
                    <a:pt x="13890" y="1012"/>
                  </a:lnTo>
                  <a:lnTo>
                    <a:pt x="13480" y="657"/>
                  </a:lnTo>
                  <a:lnTo>
                    <a:pt x="13043" y="329"/>
                  </a:lnTo>
                  <a:lnTo>
                    <a:pt x="12605" y="1"/>
                  </a:lnTo>
                  <a:close/>
                </a:path>
              </a:pathLst>
            </a:custGeom>
            <a:solidFill>
              <a:srgbClr val="F4C8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5" name="Google Shape;5735;p39"/>
            <p:cNvSpPr/>
            <p:nvPr/>
          </p:nvSpPr>
          <p:spPr>
            <a:xfrm>
              <a:off x="5379750" y="1721100"/>
              <a:ext cx="249525" cy="324700"/>
            </a:xfrm>
            <a:custGeom>
              <a:avLst/>
              <a:gdLst/>
              <a:ahLst/>
              <a:cxnLst/>
              <a:rect l="l" t="t" r="r" b="b"/>
              <a:pathLst>
                <a:path w="9981" h="12988" extrusionOk="0">
                  <a:moveTo>
                    <a:pt x="5114" y="0"/>
                  </a:moveTo>
                  <a:lnTo>
                    <a:pt x="4403" y="28"/>
                  </a:lnTo>
                  <a:lnTo>
                    <a:pt x="3746" y="82"/>
                  </a:lnTo>
                  <a:lnTo>
                    <a:pt x="3145" y="219"/>
                  </a:lnTo>
                  <a:lnTo>
                    <a:pt x="2844" y="301"/>
                  </a:lnTo>
                  <a:lnTo>
                    <a:pt x="2571" y="383"/>
                  </a:lnTo>
                  <a:lnTo>
                    <a:pt x="2325" y="492"/>
                  </a:lnTo>
                  <a:lnTo>
                    <a:pt x="2079" y="629"/>
                  </a:lnTo>
                  <a:lnTo>
                    <a:pt x="1833" y="766"/>
                  </a:lnTo>
                  <a:lnTo>
                    <a:pt x="1614" y="903"/>
                  </a:lnTo>
                  <a:lnTo>
                    <a:pt x="1422" y="1067"/>
                  </a:lnTo>
                  <a:lnTo>
                    <a:pt x="1231" y="1231"/>
                  </a:lnTo>
                  <a:lnTo>
                    <a:pt x="1067" y="1395"/>
                  </a:lnTo>
                  <a:lnTo>
                    <a:pt x="930" y="1613"/>
                  </a:lnTo>
                  <a:lnTo>
                    <a:pt x="794" y="1805"/>
                  </a:lnTo>
                  <a:lnTo>
                    <a:pt x="657" y="2024"/>
                  </a:lnTo>
                  <a:lnTo>
                    <a:pt x="575" y="2242"/>
                  </a:lnTo>
                  <a:lnTo>
                    <a:pt x="493" y="2461"/>
                  </a:lnTo>
                  <a:lnTo>
                    <a:pt x="411" y="2680"/>
                  </a:lnTo>
                  <a:lnTo>
                    <a:pt x="383" y="2926"/>
                  </a:lnTo>
                  <a:lnTo>
                    <a:pt x="329" y="3172"/>
                  </a:lnTo>
                  <a:lnTo>
                    <a:pt x="329" y="3418"/>
                  </a:lnTo>
                  <a:lnTo>
                    <a:pt x="329" y="3691"/>
                  </a:lnTo>
                  <a:lnTo>
                    <a:pt x="356" y="3965"/>
                  </a:lnTo>
                  <a:lnTo>
                    <a:pt x="383" y="4211"/>
                  </a:lnTo>
                  <a:lnTo>
                    <a:pt x="438" y="4430"/>
                  </a:lnTo>
                  <a:lnTo>
                    <a:pt x="520" y="4648"/>
                  </a:lnTo>
                  <a:lnTo>
                    <a:pt x="602" y="4867"/>
                  </a:lnTo>
                  <a:lnTo>
                    <a:pt x="712" y="5059"/>
                  </a:lnTo>
                  <a:lnTo>
                    <a:pt x="821" y="5250"/>
                  </a:lnTo>
                  <a:lnTo>
                    <a:pt x="1122" y="5605"/>
                  </a:lnTo>
                  <a:lnTo>
                    <a:pt x="1450" y="5933"/>
                  </a:lnTo>
                  <a:lnTo>
                    <a:pt x="1833" y="6207"/>
                  </a:lnTo>
                  <a:lnTo>
                    <a:pt x="2270" y="6426"/>
                  </a:lnTo>
                  <a:lnTo>
                    <a:pt x="2735" y="6644"/>
                  </a:lnTo>
                  <a:lnTo>
                    <a:pt x="3282" y="6863"/>
                  </a:lnTo>
                  <a:lnTo>
                    <a:pt x="3856" y="7054"/>
                  </a:lnTo>
                  <a:lnTo>
                    <a:pt x="4512" y="7219"/>
                  </a:lnTo>
                  <a:lnTo>
                    <a:pt x="5414" y="7465"/>
                  </a:lnTo>
                  <a:lnTo>
                    <a:pt x="6125" y="7683"/>
                  </a:lnTo>
                  <a:lnTo>
                    <a:pt x="6399" y="7793"/>
                  </a:lnTo>
                  <a:lnTo>
                    <a:pt x="6672" y="7929"/>
                  </a:lnTo>
                  <a:lnTo>
                    <a:pt x="6891" y="8093"/>
                  </a:lnTo>
                  <a:lnTo>
                    <a:pt x="7082" y="8285"/>
                  </a:lnTo>
                  <a:lnTo>
                    <a:pt x="7246" y="8504"/>
                  </a:lnTo>
                  <a:lnTo>
                    <a:pt x="7383" y="8750"/>
                  </a:lnTo>
                  <a:lnTo>
                    <a:pt x="7438" y="9023"/>
                  </a:lnTo>
                  <a:lnTo>
                    <a:pt x="7465" y="9324"/>
                  </a:lnTo>
                  <a:lnTo>
                    <a:pt x="7438" y="9515"/>
                  </a:lnTo>
                  <a:lnTo>
                    <a:pt x="7410" y="9679"/>
                  </a:lnTo>
                  <a:lnTo>
                    <a:pt x="7356" y="9871"/>
                  </a:lnTo>
                  <a:lnTo>
                    <a:pt x="7274" y="10035"/>
                  </a:lnTo>
                  <a:lnTo>
                    <a:pt x="7164" y="10199"/>
                  </a:lnTo>
                  <a:lnTo>
                    <a:pt x="7055" y="10335"/>
                  </a:lnTo>
                  <a:lnTo>
                    <a:pt x="6891" y="10472"/>
                  </a:lnTo>
                  <a:lnTo>
                    <a:pt x="6727" y="10609"/>
                  </a:lnTo>
                  <a:lnTo>
                    <a:pt x="6535" y="10746"/>
                  </a:lnTo>
                  <a:lnTo>
                    <a:pt x="6344" y="10828"/>
                  </a:lnTo>
                  <a:lnTo>
                    <a:pt x="6125" y="10937"/>
                  </a:lnTo>
                  <a:lnTo>
                    <a:pt x="5906" y="10992"/>
                  </a:lnTo>
                  <a:lnTo>
                    <a:pt x="5660" y="11046"/>
                  </a:lnTo>
                  <a:lnTo>
                    <a:pt x="5414" y="11101"/>
                  </a:lnTo>
                  <a:lnTo>
                    <a:pt x="4485" y="11101"/>
                  </a:lnTo>
                  <a:lnTo>
                    <a:pt x="4129" y="11046"/>
                  </a:lnTo>
                  <a:lnTo>
                    <a:pt x="3829" y="10937"/>
                  </a:lnTo>
                  <a:lnTo>
                    <a:pt x="3555" y="10828"/>
                  </a:lnTo>
                  <a:lnTo>
                    <a:pt x="3336" y="10691"/>
                  </a:lnTo>
                  <a:lnTo>
                    <a:pt x="3118" y="10527"/>
                  </a:lnTo>
                  <a:lnTo>
                    <a:pt x="2926" y="10335"/>
                  </a:lnTo>
                  <a:lnTo>
                    <a:pt x="2790" y="10144"/>
                  </a:lnTo>
                  <a:lnTo>
                    <a:pt x="2653" y="9925"/>
                  </a:lnTo>
                  <a:lnTo>
                    <a:pt x="2516" y="9707"/>
                  </a:lnTo>
                  <a:lnTo>
                    <a:pt x="2297" y="9132"/>
                  </a:lnTo>
                  <a:lnTo>
                    <a:pt x="2188" y="8914"/>
                  </a:lnTo>
                  <a:lnTo>
                    <a:pt x="2079" y="8695"/>
                  </a:lnTo>
                  <a:lnTo>
                    <a:pt x="1969" y="8531"/>
                  </a:lnTo>
                  <a:lnTo>
                    <a:pt x="1833" y="8367"/>
                  </a:lnTo>
                  <a:lnTo>
                    <a:pt x="1668" y="8258"/>
                  </a:lnTo>
                  <a:lnTo>
                    <a:pt x="1532" y="8175"/>
                  </a:lnTo>
                  <a:lnTo>
                    <a:pt x="1340" y="8121"/>
                  </a:lnTo>
                  <a:lnTo>
                    <a:pt x="1149" y="8093"/>
                  </a:lnTo>
                  <a:lnTo>
                    <a:pt x="903" y="8121"/>
                  </a:lnTo>
                  <a:lnTo>
                    <a:pt x="684" y="8175"/>
                  </a:lnTo>
                  <a:lnTo>
                    <a:pt x="493" y="8285"/>
                  </a:lnTo>
                  <a:lnTo>
                    <a:pt x="329" y="8422"/>
                  </a:lnTo>
                  <a:lnTo>
                    <a:pt x="192" y="8586"/>
                  </a:lnTo>
                  <a:lnTo>
                    <a:pt x="83" y="8777"/>
                  </a:lnTo>
                  <a:lnTo>
                    <a:pt x="1" y="8996"/>
                  </a:lnTo>
                  <a:lnTo>
                    <a:pt x="1" y="9214"/>
                  </a:lnTo>
                  <a:lnTo>
                    <a:pt x="1" y="9406"/>
                  </a:lnTo>
                  <a:lnTo>
                    <a:pt x="28" y="9597"/>
                  </a:lnTo>
                  <a:lnTo>
                    <a:pt x="110" y="10007"/>
                  </a:lnTo>
                  <a:lnTo>
                    <a:pt x="274" y="10445"/>
                  </a:lnTo>
                  <a:lnTo>
                    <a:pt x="493" y="10855"/>
                  </a:lnTo>
                  <a:lnTo>
                    <a:pt x="766" y="11265"/>
                  </a:lnTo>
                  <a:lnTo>
                    <a:pt x="1094" y="11621"/>
                  </a:lnTo>
                  <a:lnTo>
                    <a:pt x="1450" y="11949"/>
                  </a:lnTo>
                  <a:lnTo>
                    <a:pt x="1860" y="12222"/>
                  </a:lnTo>
                  <a:lnTo>
                    <a:pt x="2188" y="12386"/>
                  </a:lnTo>
                  <a:lnTo>
                    <a:pt x="2516" y="12550"/>
                  </a:lnTo>
                  <a:lnTo>
                    <a:pt x="2844" y="12660"/>
                  </a:lnTo>
                  <a:lnTo>
                    <a:pt x="3227" y="12769"/>
                  </a:lnTo>
                  <a:lnTo>
                    <a:pt x="3610" y="12851"/>
                  </a:lnTo>
                  <a:lnTo>
                    <a:pt x="4020" y="12933"/>
                  </a:lnTo>
                  <a:lnTo>
                    <a:pt x="4457" y="12960"/>
                  </a:lnTo>
                  <a:lnTo>
                    <a:pt x="4922" y="12988"/>
                  </a:lnTo>
                  <a:lnTo>
                    <a:pt x="5305" y="12988"/>
                  </a:lnTo>
                  <a:lnTo>
                    <a:pt x="5660" y="12960"/>
                  </a:lnTo>
                  <a:lnTo>
                    <a:pt x="6016" y="12933"/>
                  </a:lnTo>
                  <a:lnTo>
                    <a:pt x="6371" y="12878"/>
                  </a:lnTo>
                  <a:lnTo>
                    <a:pt x="6699" y="12796"/>
                  </a:lnTo>
                  <a:lnTo>
                    <a:pt x="7000" y="12714"/>
                  </a:lnTo>
                  <a:lnTo>
                    <a:pt x="7328" y="12632"/>
                  </a:lnTo>
                  <a:lnTo>
                    <a:pt x="7602" y="12523"/>
                  </a:lnTo>
                  <a:lnTo>
                    <a:pt x="7875" y="12386"/>
                  </a:lnTo>
                  <a:lnTo>
                    <a:pt x="8149" y="12249"/>
                  </a:lnTo>
                  <a:lnTo>
                    <a:pt x="8395" y="12085"/>
                  </a:lnTo>
                  <a:lnTo>
                    <a:pt x="8613" y="11921"/>
                  </a:lnTo>
                  <a:lnTo>
                    <a:pt x="8832" y="11730"/>
                  </a:lnTo>
                  <a:lnTo>
                    <a:pt x="9023" y="11539"/>
                  </a:lnTo>
                  <a:lnTo>
                    <a:pt x="9188" y="11347"/>
                  </a:lnTo>
                  <a:lnTo>
                    <a:pt x="9352" y="11128"/>
                  </a:lnTo>
                  <a:lnTo>
                    <a:pt x="9488" y="10882"/>
                  </a:lnTo>
                  <a:lnTo>
                    <a:pt x="9625" y="10664"/>
                  </a:lnTo>
                  <a:lnTo>
                    <a:pt x="9707" y="10418"/>
                  </a:lnTo>
                  <a:lnTo>
                    <a:pt x="9816" y="10171"/>
                  </a:lnTo>
                  <a:lnTo>
                    <a:pt x="9871" y="9898"/>
                  </a:lnTo>
                  <a:lnTo>
                    <a:pt x="9926" y="9625"/>
                  </a:lnTo>
                  <a:lnTo>
                    <a:pt x="9953" y="9351"/>
                  </a:lnTo>
                  <a:lnTo>
                    <a:pt x="9980" y="9078"/>
                  </a:lnTo>
                  <a:lnTo>
                    <a:pt x="9953" y="8613"/>
                  </a:lnTo>
                  <a:lnTo>
                    <a:pt x="9898" y="8203"/>
                  </a:lnTo>
                  <a:lnTo>
                    <a:pt x="9789" y="7820"/>
                  </a:lnTo>
                  <a:lnTo>
                    <a:pt x="9652" y="7465"/>
                  </a:lnTo>
                  <a:lnTo>
                    <a:pt x="9488" y="7164"/>
                  </a:lnTo>
                  <a:lnTo>
                    <a:pt x="9270" y="6863"/>
                  </a:lnTo>
                  <a:lnTo>
                    <a:pt x="9023" y="6617"/>
                  </a:lnTo>
                  <a:lnTo>
                    <a:pt x="8750" y="6371"/>
                  </a:lnTo>
                  <a:lnTo>
                    <a:pt x="8422" y="6152"/>
                  </a:lnTo>
                  <a:lnTo>
                    <a:pt x="8066" y="5961"/>
                  </a:lnTo>
                  <a:lnTo>
                    <a:pt x="7684" y="5797"/>
                  </a:lnTo>
                  <a:lnTo>
                    <a:pt x="7274" y="5633"/>
                  </a:lnTo>
                  <a:lnTo>
                    <a:pt x="6371" y="5305"/>
                  </a:lnTo>
                  <a:lnTo>
                    <a:pt x="5360" y="5031"/>
                  </a:lnTo>
                  <a:lnTo>
                    <a:pt x="4157" y="4703"/>
                  </a:lnTo>
                  <a:lnTo>
                    <a:pt x="3801" y="4566"/>
                  </a:lnTo>
                  <a:lnTo>
                    <a:pt x="3446" y="4375"/>
                  </a:lnTo>
                  <a:lnTo>
                    <a:pt x="3282" y="4266"/>
                  </a:lnTo>
                  <a:lnTo>
                    <a:pt x="3118" y="4156"/>
                  </a:lnTo>
                  <a:lnTo>
                    <a:pt x="2981" y="4020"/>
                  </a:lnTo>
                  <a:lnTo>
                    <a:pt x="2872" y="3883"/>
                  </a:lnTo>
                  <a:lnTo>
                    <a:pt x="2790" y="3746"/>
                  </a:lnTo>
                  <a:lnTo>
                    <a:pt x="2735" y="3582"/>
                  </a:lnTo>
                  <a:lnTo>
                    <a:pt x="2707" y="3418"/>
                  </a:lnTo>
                  <a:lnTo>
                    <a:pt x="2680" y="3227"/>
                  </a:lnTo>
                  <a:lnTo>
                    <a:pt x="2707" y="3090"/>
                  </a:lnTo>
                  <a:lnTo>
                    <a:pt x="2735" y="2953"/>
                  </a:lnTo>
                  <a:lnTo>
                    <a:pt x="2790" y="2816"/>
                  </a:lnTo>
                  <a:lnTo>
                    <a:pt x="2844" y="2680"/>
                  </a:lnTo>
                  <a:lnTo>
                    <a:pt x="2926" y="2543"/>
                  </a:lnTo>
                  <a:lnTo>
                    <a:pt x="3036" y="2434"/>
                  </a:lnTo>
                  <a:lnTo>
                    <a:pt x="3172" y="2324"/>
                  </a:lnTo>
                  <a:lnTo>
                    <a:pt x="3309" y="2215"/>
                  </a:lnTo>
                  <a:lnTo>
                    <a:pt x="3473" y="2106"/>
                  </a:lnTo>
                  <a:lnTo>
                    <a:pt x="3637" y="2024"/>
                  </a:lnTo>
                  <a:lnTo>
                    <a:pt x="3829" y="1942"/>
                  </a:lnTo>
                  <a:lnTo>
                    <a:pt x="4020" y="1887"/>
                  </a:lnTo>
                  <a:lnTo>
                    <a:pt x="4430" y="1832"/>
                  </a:lnTo>
                  <a:lnTo>
                    <a:pt x="4895" y="1805"/>
                  </a:lnTo>
                  <a:lnTo>
                    <a:pt x="5387" y="1832"/>
                  </a:lnTo>
                  <a:lnTo>
                    <a:pt x="5824" y="1914"/>
                  </a:lnTo>
                  <a:lnTo>
                    <a:pt x="5989" y="1969"/>
                  </a:lnTo>
                  <a:lnTo>
                    <a:pt x="6153" y="2051"/>
                  </a:lnTo>
                  <a:lnTo>
                    <a:pt x="6317" y="2133"/>
                  </a:lnTo>
                  <a:lnTo>
                    <a:pt x="6426" y="2215"/>
                  </a:lnTo>
                  <a:lnTo>
                    <a:pt x="6672" y="2461"/>
                  </a:lnTo>
                  <a:lnTo>
                    <a:pt x="6863" y="2707"/>
                  </a:lnTo>
                  <a:lnTo>
                    <a:pt x="7055" y="3008"/>
                  </a:lnTo>
                  <a:lnTo>
                    <a:pt x="7246" y="3363"/>
                  </a:lnTo>
                  <a:lnTo>
                    <a:pt x="7492" y="3773"/>
                  </a:lnTo>
                  <a:lnTo>
                    <a:pt x="7602" y="3938"/>
                  </a:lnTo>
                  <a:lnTo>
                    <a:pt x="7711" y="4074"/>
                  </a:lnTo>
                  <a:lnTo>
                    <a:pt x="7848" y="4184"/>
                  </a:lnTo>
                  <a:lnTo>
                    <a:pt x="7984" y="4238"/>
                  </a:lnTo>
                  <a:lnTo>
                    <a:pt x="8176" y="4293"/>
                  </a:lnTo>
                  <a:lnTo>
                    <a:pt x="8613" y="4293"/>
                  </a:lnTo>
                  <a:lnTo>
                    <a:pt x="8832" y="4211"/>
                  </a:lnTo>
                  <a:lnTo>
                    <a:pt x="9023" y="4102"/>
                  </a:lnTo>
                  <a:lnTo>
                    <a:pt x="9188" y="3965"/>
                  </a:lnTo>
                  <a:lnTo>
                    <a:pt x="9324" y="3773"/>
                  </a:lnTo>
                  <a:lnTo>
                    <a:pt x="9434" y="3582"/>
                  </a:lnTo>
                  <a:lnTo>
                    <a:pt x="9488" y="3363"/>
                  </a:lnTo>
                  <a:lnTo>
                    <a:pt x="9516" y="3145"/>
                  </a:lnTo>
                  <a:lnTo>
                    <a:pt x="9516" y="2899"/>
                  </a:lnTo>
                  <a:lnTo>
                    <a:pt x="9461" y="2625"/>
                  </a:lnTo>
                  <a:lnTo>
                    <a:pt x="9379" y="2379"/>
                  </a:lnTo>
                  <a:lnTo>
                    <a:pt x="9297" y="2106"/>
                  </a:lnTo>
                  <a:lnTo>
                    <a:pt x="9133" y="1860"/>
                  </a:lnTo>
                  <a:lnTo>
                    <a:pt x="8969" y="1613"/>
                  </a:lnTo>
                  <a:lnTo>
                    <a:pt x="8750" y="1340"/>
                  </a:lnTo>
                  <a:lnTo>
                    <a:pt x="8477" y="1094"/>
                  </a:lnTo>
                  <a:lnTo>
                    <a:pt x="8203" y="875"/>
                  </a:lnTo>
                  <a:lnTo>
                    <a:pt x="7875" y="656"/>
                  </a:lnTo>
                  <a:lnTo>
                    <a:pt x="7492" y="492"/>
                  </a:lnTo>
                  <a:lnTo>
                    <a:pt x="7110" y="328"/>
                  </a:lnTo>
                  <a:lnTo>
                    <a:pt x="6672" y="192"/>
                  </a:lnTo>
                  <a:lnTo>
                    <a:pt x="6180" y="82"/>
                  </a:lnTo>
                  <a:lnTo>
                    <a:pt x="5660" y="28"/>
                  </a:lnTo>
                  <a:lnTo>
                    <a:pt x="5114" y="0"/>
                  </a:lnTo>
                  <a:close/>
                </a:path>
              </a:pathLst>
            </a:custGeom>
            <a:solidFill>
              <a:srgbClr val="CC820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6" name="Google Shape;5736;p39"/>
            <p:cNvSpPr/>
            <p:nvPr/>
          </p:nvSpPr>
          <p:spPr>
            <a:xfrm>
              <a:off x="5472025" y="1673250"/>
              <a:ext cx="61550" cy="410825"/>
            </a:xfrm>
            <a:custGeom>
              <a:avLst/>
              <a:gdLst/>
              <a:ahLst/>
              <a:cxnLst/>
              <a:rect l="l" t="t" r="r" b="b"/>
              <a:pathLst>
                <a:path w="2462" h="16433" extrusionOk="0">
                  <a:moveTo>
                    <a:pt x="602" y="0"/>
                  </a:moveTo>
                  <a:lnTo>
                    <a:pt x="520" y="28"/>
                  </a:lnTo>
                  <a:lnTo>
                    <a:pt x="384" y="110"/>
                  </a:lnTo>
                  <a:lnTo>
                    <a:pt x="302" y="246"/>
                  </a:lnTo>
                  <a:lnTo>
                    <a:pt x="274" y="328"/>
                  </a:lnTo>
                  <a:lnTo>
                    <a:pt x="274" y="410"/>
                  </a:lnTo>
                  <a:lnTo>
                    <a:pt x="1" y="15968"/>
                  </a:lnTo>
                  <a:lnTo>
                    <a:pt x="1" y="16050"/>
                  </a:lnTo>
                  <a:lnTo>
                    <a:pt x="28" y="16132"/>
                  </a:lnTo>
                  <a:lnTo>
                    <a:pt x="110" y="16269"/>
                  </a:lnTo>
                  <a:lnTo>
                    <a:pt x="247" y="16378"/>
                  </a:lnTo>
                  <a:lnTo>
                    <a:pt x="329" y="16405"/>
                  </a:lnTo>
                  <a:lnTo>
                    <a:pt x="411" y="16405"/>
                  </a:lnTo>
                  <a:lnTo>
                    <a:pt x="1751" y="16433"/>
                  </a:lnTo>
                  <a:lnTo>
                    <a:pt x="1860" y="16405"/>
                  </a:lnTo>
                  <a:lnTo>
                    <a:pt x="1915" y="16405"/>
                  </a:lnTo>
                  <a:lnTo>
                    <a:pt x="2051" y="16296"/>
                  </a:lnTo>
                  <a:lnTo>
                    <a:pt x="2161" y="16187"/>
                  </a:lnTo>
                  <a:lnTo>
                    <a:pt x="2188" y="16105"/>
                  </a:lnTo>
                  <a:lnTo>
                    <a:pt x="2188" y="15995"/>
                  </a:lnTo>
                  <a:lnTo>
                    <a:pt x="2462" y="438"/>
                  </a:lnTo>
                  <a:lnTo>
                    <a:pt x="2434" y="356"/>
                  </a:lnTo>
                  <a:lnTo>
                    <a:pt x="2434" y="274"/>
                  </a:lnTo>
                  <a:lnTo>
                    <a:pt x="2325" y="137"/>
                  </a:lnTo>
                  <a:lnTo>
                    <a:pt x="2188" y="55"/>
                  </a:lnTo>
                  <a:lnTo>
                    <a:pt x="2133" y="28"/>
                  </a:lnTo>
                  <a:lnTo>
                    <a:pt x="2024" y="28"/>
                  </a:lnTo>
                  <a:lnTo>
                    <a:pt x="684" y="0"/>
                  </a:lnTo>
                  <a:close/>
                </a:path>
              </a:pathLst>
            </a:custGeom>
            <a:solidFill>
              <a:srgbClr val="CC820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7" name="Google Shape;5737;p39"/>
            <p:cNvSpPr/>
            <p:nvPr/>
          </p:nvSpPr>
          <p:spPr>
            <a:xfrm>
              <a:off x="5367450" y="1705375"/>
              <a:ext cx="249525" cy="324700"/>
            </a:xfrm>
            <a:custGeom>
              <a:avLst/>
              <a:gdLst/>
              <a:ahLst/>
              <a:cxnLst/>
              <a:rect l="l" t="t" r="r" b="b"/>
              <a:pathLst>
                <a:path w="9981" h="12988" extrusionOk="0">
                  <a:moveTo>
                    <a:pt x="5113" y="0"/>
                  </a:moveTo>
                  <a:lnTo>
                    <a:pt x="4403" y="28"/>
                  </a:lnTo>
                  <a:lnTo>
                    <a:pt x="3746" y="82"/>
                  </a:lnTo>
                  <a:lnTo>
                    <a:pt x="3145" y="219"/>
                  </a:lnTo>
                  <a:lnTo>
                    <a:pt x="2871" y="301"/>
                  </a:lnTo>
                  <a:lnTo>
                    <a:pt x="2598" y="411"/>
                  </a:lnTo>
                  <a:lnTo>
                    <a:pt x="2325" y="520"/>
                  </a:lnTo>
                  <a:lnTo>
                    <a:pt x="2078" y="629"/>
                  </a:lnTo>
                  <a:lnTo>
                    <a:pt x="1860" y="766"/>
                  </a:lnTo>
                  <a:lnTo>
                    <a:pt x="1641" y="903"/>
                  </a:lnTo>
                  <a:lnTo>
                    <a:pt x="1422" y="1067"/>
                  </a:lnTo>
                  <a:lnTo>
                    <a:pt x="1258" y="1231"/>
                  </a:lnTo>
                  <a:lnTo>
                    <a:pt x="1094" y="1422"/>
                  </a:lnTo>
                  <a:lnTo>
                    <a:pt x="930" y="1614"/>
                  </a:lnTo>
                  <a:lnTo>
                    <a:pt x="793" y="1805"/>
                  </a:lnTo>
                  <a:lnTo>
                    <a:pt x="684" y="2024"/>
                  </a:lnTo>
                  <a:lnTo>
                    <a:pt x="575" y="2242"/>
                  </a:lnTo>
                  <a:lnTo>
                    <a:pt x="493" y="2461"/>
                  </a:lnTo>
                  <a:lnTo>
                    <a:pt x="438" y="2707"/>
                  </a:lnTo>
                  <a:lnTo>
                    <a:pt x="383" y="2926"/>
                  </a:lnTo>
                  <a:lnTo>
                    <a:pt x="356" y="3199"/>
                  </a:lnTo>
                  <a:lnTo>
                    <a:pt x="329" y="3445"/>
                  </a:lnTo>
                  <a:lnTo>
                    <a:pt x="329" y="3719"/>
                  </a:lnTo>
                  <a:lnTo>
                    <a:pt x="356" y="3965"/>
                  </a:lnTo>
                  <a:lnTo>
                    <a:pt x="383" y="4211"/>
                  </a:lnTo>
                  <a:lnTo>
                    <a:pt x="438" y="4430"/>
                  </a:lnTo>
                  <a:lnTo>
                    <a:pt x="520" y="4676"/>
                  </a:lnTo>
                  <a:lnTo>
                    <a:pt x="602" y="4867"/>
                  </a:lnTo>
                  <a:lnTo>
                    <a:pt x="711" y="5086"/>
                  </a:lnTo>
                  <a:lnTo>
                    <a:pt x="848" y="5277"/>
                  </a:lnTo>
                  <a:lnTo>
                    <a:pt x="1122" y="5633"/>
                  </a:lnTo>
                  <a:lnTo>
                    <a:pt x="1450" y="5934"/>
                  </a:lnTo>
                  <a:lnTo>
                    <a:pt x="1832" y="6207"/>
                  </a:lnTo>
                  <a:lnTo>
                    <a:pt x="2270" y="6453"/>
                  </a:lnTo>
                  <a:lnTo>
                    <a:pt x="2735" y="6672"/>
                  </a:lnTo>
                  <a:lnTo>
                    <a:pt x="3282" y="6863"/>
                  </a:lnTo>
                  <a:lnTo>
                    <a:pt x="3883" y="7055"/>
                  </a:lnTo>
                  <a:lnTo>
                    <a:pt x="4512" y="7219"/>
                  </a:lnTo>
                  <a:lnTo>
                    <a:pt x="5414" y="7465"/>
                  </a:lnTo>
                  <a:lnTo>
                    <a:pt x="6125" y="7683"/>
                  </a:lnTo>
                  <a:lnTo>
                    <a:pt x="6398" y="7820"/>
                  </a:lnTo>
                  <a:lnTo>
                    <a:pt x="6672" y="7957"/>
                  </a:lnTo>
                  <a:lnTo>
                    <a:pt x="6891" y="8121"/>
                  </a:lnTo>
                  <a:lnTo>
                    <a:pt x="7109" y="8312"/>
                  </a:lnTo>
                  <a:lnTo>
                    <a:pt x="7273" y="8504"/>
                  </a:lnTo>
                  <a:lnTo>
                    <a:pt x="7383" y="8750"/>
                  </a:lnTo>
                  <a:lnTo>
                    <a:pt x="7437" y="9023"/>
                  </a:lnTo>
                  <a:lnTo>
                    <a:pt x="7465" y="9324"/>
                  </a:lnTo>
                  <a:lnTo>
                    <a:pt x="7437" y="9515"/>
                  </a:lnTo>
                  <a:lnTo>
                    <a:pt x="7410" y="9707"/>
                  </a:lnTo>
                  <a:lnTo>
                    <a:pt x="7355" y="9871"/>
                  </a:lnTo>
                  <a:lnTo>
                    <a:pt x="7273" y="10035"/>
                  </a:lnTo>
                  <a:lnTo>
                    <a:pt x="7164" y="10199"/>
                  </a:lnTo>
                  <a:lnTo>
                    <a:pt x="7055" y="10363"/>
                  </a:lnTo>
                  <a:lnTo>
                    <a:pt x="6891" y="10500"/>
                  </a:lnTo>
                  <a:lnTo>
                    <a:pt x="6727" y="10636"/>
                  </a:lnTo>
                  <a:lnTo>
                    <a:pt x="6563" y="10746"/>
                  </a:lnTo>
                  <a:lnTo>
                    <a:pt x="6344" y="10855"/>
                  </a:lnTo>
                  <a:lnTo>
                    <a:pt x="6152" y="10937"/>
                  </a:lnTo>
                  <a:lnTo>
                    <a:pt x="5906" y="11019"/>
                  </a:lnTo>
                  <a:lnTo>
                    <a:pt x="5688" y="11074"/>
                  </a:lnTo>
                  <a:lnTo>
                    <a:pt x="5442" y="11101"/>
                  </a:lnTo>
                  <a:lnTo>
                    <a:pt x="5168" y="11129"/>
                  </a:lnTo>
                  <a:lnTo>
                    <a:pt x="4895" y="11129"/>
                  </a:lnTo>
                  <a:lnTo>
                    <a:pt x="4512" y="11101"/>
                  </a:lnTo>
                  <a:lnTo>
                    <a:pt x="4156" y="11047"/>
                  </a:lnTo>
                  <a:lnTo>
                    <a:pt x="3828" y="10964"/>
                  </a:lnTo>
                  <a:lnTo>
                    <a:pt x="3555" y="10828"/>
                  </a:lnTo>
                  <a:lnTo>
                    <a:pt x="3336" y="10691"/>
                  </a:lnTo>
                  <a:lnTo>
                    <a:pt x="3117" y="10527"/>
                  </a:lnTo>
                  <a:lnTo>
                    <a:pt x="2953" y="10363"/>
                  </a:lnTo>
                  <a:lnTo>
                    <a:pt x="2789" y="10172"/>
                  </a:lnTo>
                  <a:lnTo>
                    <a:pt x="2653" y="9953"/>
                  </a:lnTo>
                  <a:lnTo>
                    <a:pt x="2543" y="9707"/>
                  </a:lnTo>
                  <a:lnTo>
                    <a:pt x="2297" y="9160"/>
                  </a:lnTo>
                  <a:lnTo>
                    <a:pt x="2188" y="8914"/>
                  </a:lnTo>
                  <a:lnTo>
                    <a:pt x="2078" y="8695"/>
                  </a:lnTo>
                  <a:lnTo>
                    <a:pt x="1969" y="8531"/>
                  </a:lnTo>
                  <a:lnTo>
                    <a:pt x="1832" y="8394"/>
                  </a:lnTo>
                  <a:lnTo>
                    <a:pt x="1696" y="8258"/>
                  </a:lnTo>
                  <a:lnTo>
                    <a:pt x="1532" y="8176"/>
                  </a:lnTo>
                  <a:lnTo>
                    <a:pt x="1340" y="8121"/>
                  </a:lnTo>
                  <a:lnTo>
                    <a:pt x="930" y="8121"/>
                  </a:lnTo>
                  <a:lnTo>
                    <a:pt x="711" y="8176"/>
                  </a:lnTo>
                  <a:lnTo>
                    <a:pt x="493" y="8285"/>
                  </a:lnTo>
                  <a:lnTo>
                    <a:pt x="329" y="8422"/>
                  </a:lnTo>
                  <a:lnTo>
                    <a:pt x="192" y="8586"/>
                  </a:lnTo>
                  <a:lnTo>
                    <a:pt x="83" y="8777"/>
                  </a:lnTo>
                  <a:lnTo>
                    <a:pt x="28" y="8996"/>
                  </a:lnTo>
                  <a:lnTo>
                    <a:pt x="0" y="9215"/>
                  </a:lnTo>
                  <a:lnTo>
                    <a:pt x="0" y="9406"/>
                  </a:lnTo>
                  <a:lnTo>
                    <a:pt x="28" y="9625"/>
                  </a:lnTo>
                  <a:lnTo>
                    <a:pt x="110" y="10035"/>
                  </a:lnTo>
                  <a:lnTo>
                    <a:pt x="274" y="10445"/>
                  </a:lnTo>
                  <a:lnTo>
                    <a:pt x="493" y="10855"/>
                  </a:lnTo>
                  <a:lnTo>
                    <a:pt x="793" y="11265"/>
                  </a:lnTo>
                  <a:lnTo>
                    <a:pt x="1094" y="11621"/>
                  </a:lnTo>
                  <a:lnTo>
                    <a:pt x="1477" y="11949"/>
                  </a:lnTo>
                  <a:lnTo>
                    <a:pt x="1887" y="12250"/>
                  </a:lnTo>
                  <a:lnTo>
                    <a:pt x="2188" y="12414"/>
                  </a:lnTo>
                  <a:lnTo>
                    <a:pt x="2516" y="12550"/>
                  </a:lnTo>
                  <a:lnTo>
                    <a:pt x="2871" y="12687"/>
                  </a:lnTo>
                  <a:lnTo>
                    <a:pt x="3227" y="12796"/>
                  </a:lnTo>
                  <a:lnTo>
                    <a:pt x="3637" y="12878"/>
                  </a:lnTo>
                  <a:lnTo>
                    <a:pt x="4047" y="12933"/>
                  </a:lnTo>
                  <a:lnTo>
                    <a:pt x="4485" y="12960"/>
                  </a:lnTo>
                  <a:lnTo>
                    <a:pt x="4922" y="12988"/>
                  </a:lnTo>
                  <a:lnTo>
                    <a:pt x="5305" y="12988"/>
                  </a:lnTo>
                  <a:lnTo>
                    <a:pt x="5688" y="12960"/>
                  </a:lnTo>
                  <a:lnTo>
                    <a:pt x="6043" y="12933"/>
                  </a:lnTo>
                  <a:lnTo>
                    <a:pt x="6371" y="12878"/>
                  </a:lnTo>
                  <a:lnTo>
                    <a:pt x="6699" y="12824"/>
                  </a:lnTo>
                  <a:lnTo>
                    <a:pt x="7027" y="12742"/>
                  </a:lnTo>
                  <a:lnTo>
                    <a:pt x="7328" y="12632"/>
                  </a:lnTo>
                  <a:lnTo>
                    <a:pt x="7629" y="12523"/>
                  </a:lnTo>
                  <a:lnTo>
                    <a:pt x="7902" y="12386"/>
                  </a:lnTo>
                  <a:lnTo>
                    <a:pt x="8148" y="12250"/>
                  </a:lnTo>
                  <a:lnTo>
                    <a:pt x="8394" y="12085"/>
                  </a:lnTo>
                  <a:lnTo>
                    <a:pt x="8613" y="11921"/>
                  </a:lnTo>
                  <a:lnTo>
                    <a:pt x="8832" y="11757"/>
                  </a:lnTo>
                  <a:lnTo>
                    <a:pt x="9023" y="11539"/>
                  </a:lnTo>
                  <a:lnTo>
                    <a:pt x="9187" y="11347"/>
                  </a:lnTo>
                  <a:lnTo>
                    <a:pt x="9351" y="11129"/>
                  </a:lnTo>
                  <a:lnTo>
                    <a:pt x="9488" y="10910"/>
                  </a:lnTo>
                  <a:lnTo>
                    <a:pt x="9625" y="10664"/>
                  </a:lnTo>
                  <a:lnTo>
                    <a:pt x="9734" y="10418"/>
                  </a:lnTo>
                  <a:lnTo>
                    <a:pt x="9816" y="10172"/>
                  </a:lnTo>
                  <a:lnTo>
                    <a:pt x="9871" y="9925"/>
                  </a:lnTo>
                  <a:lnTo>
                    <a:pt x="9926" y="9652"/>
                  </a:lnTo>
                  <a:lnTo>
                    <a:pt x="9953" y="9379"/>
                  </a:lnTo>
                  <a:lnTo>
                    <a:pt x="9980" y="9105"/>
                  </a:lnTo>
                  <a:lnTo>
                    <a:pt x="9953" y="8640"/>
                  </a:lnTo>
                  <a:lnTo>
                    <a:pt x="9898" y="8203"/>
                  </a:lnTo>
                  <a:lnTo>
                    <a:pt x="9816" y="7820"/>
                  </a:lnTo>
                  <a:lnTo>
                    <a:pt x="9680" y="7492"/>
                  </a:lnTo>
                  <a:lnTo>
                    <a:pt x="9488" y="7164"/>
                  </a:lnTo>
                  <a:lnTo>
                    <a:pt x="9269" y="6863"/>
                  </a:lnTo>
                  <a:lnTo>
                    <a:pt x="9023" y="6617"/>
                  </a:lnTo>
                  <a:lnTo>
                    <a:pt x="8750" y="6371"/>
                  </a:lnTo>
                  <a:lnTo>
                    <a:pt x="8422" y="6180"/>
                  </a:lnTo>
                  <a:lnTo>
                    <a:pt x="8094" y="5988"/>
                  </a:lnTo>
                  <a:lnTo>
                    <a:pt x="7711" y="5797"/>
                  </a:lnTo>
                  <a:lnTo>
                    <a:pt x="7301" y="5633"/>
                  </a:lnTo>
                  <a:lnTo>
                    <a:pt x="6398" y="5332"/>
                  </a:lnTo>
                  <a:lnTo>
                    <a:pt x="5387" y="5059"/>
                  </a:lnTo>
                  <a:lnTo>
                    <a:pt x="4156" y="4703"/>
                  </a:lnTo>
                  <a:lnTo>
                    <a:pt x="3801" y="4567"/>
                  </a:lnTo>
                  <a:lnTo>
                    <a:pt x="3446" y="4375"/>
                  </a:lnTo>
                  <a:lnTo>
                    <a:pt x="3282" y="4266"/>
                  </a:lnTo>
                  <a:lnTo>
                    <a:pt x="3117" y="4156"/>
                  </a:lnTo>
                  <a:lnTo>
                    <a:pt x="3008" y="4047"/>
                  </a:lnTo>
                  <a:lnTo>
                    <a:pt x="2899" y="3910"/>
                  </a:lnTo>
                  <a:lnTo>
                    <a:pt x="2789" y="3746"/>
                  </a:lnTo>
                  <a:lnTo>
                    <a:pt x="2735" y="3610"/>
                  </a:lnTo>
                  <a:lnTo>
                    <a:pt x="2707" y="3418"/>
                  </a:lnTo>
                  <a:lnTo>
                    <a:pt x="2707" y="3254"/>
                  </a:lnTo>
                  <a:lnTo>
                    <a:pt x="2707" y="3090"/>
                  </a:lnTo>
                  <a:lnTo>
                    <a:pt x="2735" y="2953"/>
                  </a:lnTo>
                  <a:lnTo>
                    <a:pt x="2789" y="2817"/>
                  </a:lnTo>
                  <a:lnTo>
                    <a:pt x="2844" y="2680"/>
                  </a:lnTo>
                  <a:lnTo>
                    <a:pt x="2953" y="2571"/>
                  </a:lnTo>
                  <a:lnTo>
                    <a:pt x="3035" y="2434"/>
                  </a:lnTo>
                  <a:lnTo>
                    <a:pt x="3172" y="2324"/>
                  </a:lnTo>
                  <a:lnTo>
                    <a:pt x="3309" y="2215"/>
                  </a:lnTo>
                  <a:lnTo>
                    <a:pt x="3473" y="2133"/>
                  </a:lnTo>
                  <a:lnTo>
                    <a:pt x="3637" y="2024"/>
                  </a:lnTo>
                  <a:lnTo>
                    <a:pt x="3828" y="1969"/>
                  </a:lnTo>
                  <a:lnTo>
                    <a:pt x="4020" y="1914"/>
                  </a:lnTo>
                  <a:lnTo>
                    <a:pt x="4430" y="1832"/>
                  </a:lnTo>
                  <a:lnTo>
                    <a:pt x="4922" y="1805"/>
                  </a:lnTo>
                  <a:lnTo>
                    <a:pt x="5414" y="1860"/>
                  </a:lnTo>
                  <a:lnTo>
                    <a:pt x="5824" y="1942"/>
                  </a:lnTo>
                  <a:lnTo>
                    <a:pt x="6016" y="1996"/>
                  </a:lnTo>
                  <a:lnTo>
                    <a:pt x="6180" y="2051"/>
                  </a:lnTo>
                  <a:lnTo>
                    <a:pt x="6316" y="2133"/>
                  </a:lnTo>
                  <a:lnTo>
                    <a:pt x="6453" y="2242"/>
                  </a:lnTo>
                  <a:lnTo>
                    <a:pt x="6672" y="2461"/>
                  </a:lnTo>
                  <a:lnTo>
                    <a:pt x="6891" y="2735"/>
                  </a:lnTo>
                  <a:lnTo>
                    <a:pt x="7082" y="3008"/>
                  </a:lnTo>
                  <a:lnTo>
                    <a:pt x="7246" y="3363"/>
                  </a:lnTo>
                  <a:lnTo>
                    <a:pt x="7492" y="3801"/>
                  </a:lnTo>
                  <a:lnTo>
                    <a:pt x="7602" y="3965"/>
                  </a:lnTo>
                  <a:lnTo>
                    <a:pt x="7738" y="4074"/>
                  </a:lnTo>
                  <a:lnTo>
                    <a:pt x="7848" y="4184"/>
                  </a:lnTo>
                  <a:lnTo>
                    <a:pt x="8012" y="4238"/>
                  </a:lnTo>
                  <a:lnTo>
                    <a:pt x="8176" y="4293"/>
                  </a:lnTo>
                  <a:lnTo>
                    <a:pt x="8394" y="4320"/>
                  </a:lnTo>
                  <a:lnTo>
                    <a:pt x="8613" y="4293"/>
                  </a:lnTo>
                  <a:lnTo>
                    <a:pt x="8832" y="4238"/>
                  </a:lnTo>
                  <a:lnTo>
                    <a:pt x="9023" y="4129"/>
                  </a:lnTo>
                  <a:lnTo>
                    <a:pt x="9187" y="3965"/>
                  </a:lnTo>
                  <a:lnTo>
                    <a:pt x="9351" y="3774"/>
                  </a:lnTo>
                  <a:lnTo>
                    <a:pt x="9433" y="3582"/>
                  </a:lnTo>
                  <a:lnTo>
                    <a:pt x="9515" y="3363"/>
                  </a:lnTo>
                  <a:lnTo>
                    <a:pt x="9543" y="3145"/>
                  </a:lnTo>
                  <a:lnTo>
                    <a:pt x="9515" y="2899"/>
                  </a:lnTo>
                  <a:lnTo>
                    <a:pt x="9488" y="2653"/>
                  </a:lnTo>
                  <a:lnTo>
                    <a:pt x="9406" y="2379"/>
                  </a:lnTo>
                  <a:lnTo>
                    <a:pt x="9297" y="2133"/>
                  </a:lnTo>
                  <a:lnTo>
                    <a:pt x="9160" y="1860"/>
                  </a:lnTo>
                  <a:lnTo>
                    <a:pt x="8969" y="1614"/>
                  </a:lnTo>
                  <a:lnTo>
                    <a:pt x="8750" y="1368"/>
                  </a:lnTo>
                  <a:lnTo>
                    <a:pt x="8504" y="1121"/>
                  </a:lnTo>
                  <a:lnTo>
                    <a:pt x="8203" y="875"/>
                  </a:lnTo>
                  <a:lnTo>
                    <a:pt x="7875" y="684"/>
                  </a:lnTo>
                  <a:lnTo>
                    <a:pt x="7520" y="493"/>
                  </a:lnTo>
                  <a:lnTo>
                    <a:pt x="7109" y="329"/>
                  </a:lnTo>
                  <a:lnTo>
                    <a:pt x="6672" y="192"/>
                  </a:lnTo>
                  <a:lnTo>
                    <a:pt x="6180" y="110"/>
                  </a:lnTo>
                  <a:lnTo>
                    <a:pt x="5660" y="28"/>
                  </a:lnTo>
                  <a:lnTo>
                    <a:pt x="5113" y="0"/>
                  </a:lnTo>
                  <a:close/>
                </a:path>
              </a:pathLst>
            </a:custGeom>
            <a:solidFill>
              <a:srgbClr val="F4C8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8" name="Google Shape;5738;p39"/>
            <p:cNvSpPr/>
            <p:nvPr/>
          </p:nvSpPr>
          <p:spPr>
            <a:xfrm>
              <a:off x="5459725" y="1657525"/>
              <a:ext cx="61550" cy="410825"/>
            </a:xfrm>
            <a:custGeom>
              <a:avLst/>
              <a:gdLst/>
              <a:ahLst/>
              <a:cxnLst/>
              <a:rect l="l" t="t" r="r" b="b"/>
              <a:pathLst>
                <a:path w="2462" h="16433" extrusionOk="0">
                  <a:moveTo>
                    <a:pt x="630" y="1"/>
                  </a:moveTo>
                  <a:lnTo>
                    <a:pt x="547" y="28"/>
                  </a:lnTo>
                  <a:lnTo>
                    <a:pt x="411" y="110"/>
                  </a:lnTo>
                  <a:lnTo>
                    <a:pt x="301" y="247"/>
                  </a:lnTo>
                  <a:lnTo>
                    <a:pt x="274" y="329"/>
                  </a:lnTo>
                  <a:lnTo>
                    <a:pt x="274" y="411"/>
                  </a:lnTo>
                  <a:lnTo>
                    <a:pt x="1" y="15995"/>
                  </a:lnTo>
                  <a:lnTo>
                    <a:pt x="28" y="16077"/>
                  </a:lnTo>
                  <a:lnTo>
                    <a:pt x="28" y="16159"/>
                  </a:lnTo>
                  <a:lnTo>
                    <a:pt x="137" y="16296"/>
                  </a:lnTo>
                  <a:lnTo>
                    <a:pt x="274" y="16378"/>
                  </a:lnTo>
                  <a:lnTo>
                    <a:pt x="356" y="16406"/>
                  </a:lnTo>
                  <a:lnTo>
                    <a:pt x="438" y="16406"/>
                  </a:lnTo>
                  <a:lnTo>
                    <a:pt x="1778" y="16433"/>
                  </a:lnTo>
                  <a:lnTo>
                    <a:pt x="1860" y="16433"/>
                  </a:lnTo>
                  <a:lnTo>
                    <a:pt x="1942" y="16406"/>
                  </a:lnTo>
                  <a:lnTo>
                    <a:pt x="2079" y="16324"/>
                  </a:lnTo>
                  <a:lnTo>
                    <a:pt x="2161" y="16187"/>
                  </a:lnTo>
                  <a:lnTo>
                    <a:pt x="2188" y="16105"/>
                  </a:lnTo>
                  <a:lnTo>
                    <a:pt x="2188" y="16023"/>
                  </a:lnTo>
                  <a:lnTo>
                    <a:pt x="2461" y="465"/>
                  </a:lnTo>
                  <a:lnTo>
                    <a:pt x="2461" y="383"/>
                  </a:lnTo>
                  <a:lnTo>
                    <a:pt x="2434" y="301"/>
                  </a:lnTo>
                  <a:lnTo>
                    <a:pt x="2352" y="165"/>
                  </a:lnTo>
                  <a:lnTo>
                    <a:pt x="2215" y="55"/>
                  </a:lnTo>
                  <a:lnTo>
                    <a:pt x="2133" y="28"/>
                  </a:lnTo>
                  <a:lnTo>
                    <a:pt x="2051" y="28"/>
                  </a:lnTo>
                  <a:lnTo>
                    <a:pt x="712" y="1"/>
                  </a:lnTo>
                  <a:close/>
                </a:path>
              </a:pathLst>
            </a:custGeom>
            <a:solidFill>
              <a:srgbClr val="F4C8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9" name="Google Shape;5739;p39"/>
            <p:cNvSpPr/>
            <p:nvPr/>
          </p:nvSpPr>
          <p:spPr>
            <a:xfrm>
              <a:off x="4973725" y="1482550"/>
              <a:ext cx="140150" cy="225575"/>
            </a:xfrm>
            <a:custGeom>
              <a:avLst/>
              <a:gdLst/>
              <a:ahLst/>
              <a:cxnLst/>
              <a:rect l="l" t="t" r="r" b="b"/>
              <a:pathLst>
                <a:path w="5606" h="9023" extrusionOk="0">
                  <a:moveTo>
                    <a:pt x="2789" y="0"/>
                  </a:moveTo>
                  <a:lnTo>
                    <a:pt x="2680" y="1039"/>
                  </a:lnTo>
                  <a:lnTo>
                    <a:pt x="2543" y="1914"/>
                  </a:lnTo>
                  <a:lnTo>
                    <a:pt x="2461" y="2297"/>
                  </a:lnTo>
                  <a:lnTo>
                    <a:pt x="2352" y="2625"/>
                  </a:lnTo>
                  <a:lnTo>
                    <a:pt x="2243" y="2926"/>
                  </a:lnTo>
                  <a:lnTo>
                    <a:pt x="2106" y="3199"/>
                  </a:lnTo>
                  <a:lnTo>
                    <a:pt x="1942" y="3445"/>
                  </a:lnTo>
                  <a:lnTo>
                    <a:pt x="1750" y="3664"/>
                  </a:lnTo>
                  <a:lnTo>
                    <a:pt x="1559" y="3855"/>
                  </a:lnTo>
                  <a:lnTo>
                    <a:pt x="1313" y="4019"/>
                  </a:lnTo>
                  <a:lnTo>
                    <a:pt x="1040" y="4156"/>
                  </a:lnTo>
                  <a:lnTo>
                    <a:pt x="739" y="4265"/>
                  </a:lnTo>
                  <a:lnTo>
                    <a:pt x="383" y="4375"/>
                  </a:lnTo>
                  <a:lnTo>
                    <a:pt x="1" y="4429"/>
                  </a:lnTo>
                  <a:lnTo>
                    <a:pt x="657" y="4730"/>
                  </a:lnTo>
                  <a:lnTo>
                    <a:pt x="1204" y="5031"/>
                  </a:lnTo>
                  <a:lnTo>
                    <a:pt x="1422" y="5195"/>
                  </a:lnTo>
                  <a:lnTo>
                    <a:pt x="1641" y="5359"/>
                  </a:lnTo>
                  <a:lnTo>
                    <a:pt x="1832" y="5550"/>
                  </a:lnTo>
                  <a:lnTo>
                    <a:pt x="2024" y="5769"/>
                  </a:lnTo>
                  <a:lnTo>
                    <a:pt x="2188" y="6015"/>
                  </a:lnTo>
                  <a:lnTo>
                    <a:pt x="2325" y="6289"/>
                  </a:lnTo>
                  <a:lnTo>
                    <a:pt x="2434" y="6617"/>
                  </a:lnTo>
                  <a:lnTo>
                    <a:pt x="2543" y="6972"/>
                  </a:lnTo>
                  <a:lnTo>
                    <a:pt x="2653" y="7410"/>
                  </a:lnTo>
                  <a:lnTo>
                    <a:pt x="2735" y="7874"/>
                  </a:lnTo>
                  <a:lnTo>
                    <a:pt x="2817" y="8421"/>
                  </a:lnTo>
                  <a:lnTo>
                    <a:pt x="2871" y="9023"/>
                  </a:lnTo>
                  <a:lnTo>
                    <a:pt x="3063" y="7874"/>
                  </a:lnTo>
                  <a:lnTo>
                    <a:pt x="3145" y="7382"/>
                  </a:lnTo>
                  <a:lnTo>
                    <a:pt x="3254" y="6972"/>
                  </a:lnTo>
                  <a:lnTo>
                    <a:pt x="3336" y="6589"/>
                  </a:lnTo>
                  <a:lnTo>
                    <a:pt x="3473" y="6261"/>
                  </a:lnTo>
                  <a:lnTo>
                    <a:pt x="3582" y="5988"/>
                  </a:lnTo>
                  <a:lnTo>
                    <a:pt x="3719" y="5742"/>
                  </a:lnTo>
                  <a:lnTo>
                    <a:pt x="3883" y="5523"/>
                  </a:lnTo>
                  <a:lnTo>
                    <a:pt x="4047" y="5332"/>
                  </a:lnTo>
                  <a:lnTo>
                    <a:pt x="4239" y="5168"/>
                  </a:lnTo>
                  <a:lnTo>
                    <a:pt x="4457" y="5031"/>
                  </a:lnTo>
                  <a:lnTo>
                    <a:pt x="4703" y="4894"/>
                  </a:lnTo>
                  <a:lnTo>
                    <a:pt x="4977" y="4757"/>
                  </a:lnTo>
                  <a:lnTo>
                    <a:pt x="5606" y="4511"/>
                  </a:lnTo>
                  <a:lnTo>
                    <a:pt x="5223" y="4429"/>
                  </a:lnTo>
                  <a:lnTo>
                    <a:pt x="4895" y="4320"/>
                  </a:lnTo>
                  <a:lnTo>
                    <a:pt x="4594" y="4211"/>
                  </a:lnTo>
                  <a:lnTo>
                    <a:pt x="4321" y="4101"/>
                  </a:lnTo>
                  <a:lnTo>
                    <a:pt x="4102" y="3937"/>
                  </a:lnTo>
                  <a:lnTo>
                    <a:pt x="3883" y="3746"/>
                  </a:lnTo>
                  <a:lnTo>
                    <a:pt x="3692" y="3527"/>
                  </a:lnTo>
                  <a:lnTo>
                    <a:pt x="3555" y="3281"/>
                  </a:lnTo>
                  <a:lnTo>
                    <a:pt x="3418" y="3008"/>
                  </a:lnTo>
                  <a:lnTo>
                    <a:pt x="3282" y="2707"/>
                  </a:lnTo>
                  <a:lnTo>
                    <a:pt x="3200" y="2351"/>
                  </a:lnTo>
                  <a:lnTo>
                    <a:pt x="3090" y="1969"/>
                  </a:lnTo>
                  <a:lnTo>
                    <a:pt x="2926" y="1094"/>
                  </a:lnTo>
                  <a:lnTo>
                    <a:pt x="2789"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0" name="Google Shape;5740;p39"/>
            <p:cNvSpPr/>
            <p:nvPr/>
          </p:nvSpPr>
          <p:spPr>
            <a:xfrm>
              <a:off x="5955300" y="1881725"/>
              <a:ext cx="89575" cy="144250"/>
            </a:xfrm>
            <a:custGeom>
              <a:avLst/>
              <a:gdLst/>
              <a:ahLst/>
              <a:cxnLst/>
              <a:rect l="l" t="t" r="r" b="b"/>
              <a:pathLst>
                <a:path w="3583" h="5770" extrusionOk="0">
                  <a:moveTo>
                    <a:pt x="1778" y="1"/>
                  </a:moveTo>
                  <a:lnTo>
                    <a:pt x="1696" y="657"/>
                  </a:lnTo>
                  <a:lnTo>
                    <a:pt x="1614" y="1204"/>
                  </a:lnTo>
                  <a:lnTo>
                    <a:pt x="1504" y="1668"/>
                  </a:lnTo>
                  <a:lnTo>
                    <a:pt x="1422" y="1860"/>
                  </a:lnTo>
                  <a:lnTo>
                    <a:pt x="1340" y="2051"/>
                  </a:lnTo>
                  <a:lnTo>
                    <a:pt x="1231" y="2215"/>
                  </a:lnTo>
                  <a:lnTo>
                    <a:pt x="1122" y="2352"/>
                  </a:lnTo>
                  <a:lnTo>
                    <a:pt x="985" y="2461"/>
                  </a:lnTo>
                  <a:lnTo>
                    <a:pt x="821" y="2571"/>
                  </a:lnTo>
                  <a:lnTo>
                    <a:pt x="657" y="2653"/>
                  </a:lnTo>
                  <a:lnTo>
                    <a:pt x="465" y="2735"/>
                  </a:lnTo>
                  <a:lnTo>
                    <a:pt x="247" y="2789"/>
                  </a:lnTo>
                  <a:lnTo>
                    <a:pt x="1" y="2844"/>
                  </a:lnTo>
                  <a:lnTo>
                    <a:pt x="411" y="3036"/>
                  </a:lnTo>
                  <a:lnTo>
                    <a:pt x="766" y="3200"/>
                  </a:lnTo>
                  <a:lnTo>
                    <a:pt x="1039" y="3418"/>
                  </a:lnTo>
                  <a:lnTo>
                    <a:pt x="1176" y="3555"/>
                  </a:lnTo>
                  <a:lnTo>
                    <a:pt x="1286" y="3692"/>
                  </a:lnTo>
                  <a:lnTo>
                    <a:pt x="1395" y="3828"/>
                  </a:lnTo>
                  <a:lnTo>
                    <a:pt x="1477" y="4020"/>
                  </a:lnTo>
                  <a:lnTo>
                    <a:pt x="1559" y="4211"/>
                  </a:lnTo>
                  <a:lnTo>
                    <a:pt x="1614" y="4457"/>
                  </a:lnTo>
                  <a:lnTo>
                    <a:pt x="1750" y="5031"/>
                  </a:lnTo>
                  <a:lnTo>
                    <a:pt x="1832" y="5770"/>
                  </a:lnTo>
                  <a:lnTo>
                    <a:pt x="1942" y="5031"/>
                  </a:lnTo>
                  <a:lnTo>
                    <a:pt x="2078" y="4430"/>
                  </a:lnTo>
                  <a:lnTo>
                    <a:pt x="2215" y="3993"/>
                  </a:lnTo>
                  <a:lnTo>
                    <a:pt x="2297" y="3828"/>
                  </a:lnTo>
                  <a:lnTo>
                    <a:pt x="2379" y="3664"/>
                  </a:lnTo>
                  <a:lnTo>
                    <a:pt x="2461" y="3528"/>
                  </a:lnTo>
                  <a:lnTo>
                    <a:pt x="2571" y="3418"/>
                  </a:lnTo>
                  <a:lnTo>
                    <a:pt x="2707" y="3309"/>
                  </a:lnTo>
                  <a:lnTo>
                    <a:pt x="2844" y="3200"/>
                  </a:lnTo>
                  <a:lnTo>
                    <a:pt x="3172" y="3036"/>
                  </a:lnTo>
                  <a:lnTo>
                    <a:pt x="3582" y="2871"/>
                  </a:lnTo>
                  <a:lnTo>
                    <a:pt x="3336" y="2817"/>
                  </a:lnTo>
                  <a:lnTo>
                    <a:pt x="3117" y="2762"/>
                  </a:lnTo>
                  <a:lnTo>
                    <a:pt x="2926" y="2707"/>
                  </a:lnTo>
                  <a:lnTo>
                    <a:pt x="2762" y="2598"/>
                  </a:lnTo>
                  <a:lnTo>
                    <a:pt x="2598" y="2516"/>
                  </a:lnTo>
                  <a:lnTo>
                    <a:pt x="2489" y="2379"/>
                  </a:lnTo>
                  <a:lnTo>
                    <a:pt x="2352" y="2270"/>
                  </a:lnTo>
                  <a:lnTo>
                    <a:pt x="2270" y="2106"/>
                  </a:lnTo>
                  <a:lnTo>
                    <a:pt x="2161" y="1915"/>
                  </a:lnTo>
                  <a:lnTo>
                    <a:pt x="2106" y="1723"/>
                  </a:lnTo>
                  <a:lnTo>
                    <a:pt x="1969" y="1258"/>
                  </a:lnTo>
                  <a:lnTo>
                    <a:pt x="1860" y="684"/>
                  </a:lnTo>
                  <a:lnTo>
                    <a:pt x="1778" y="1"/>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741" name="Google Shape;5741;p39"/>
          <p:cNvSpPr/>
          <p:nvPr/>
        </p:nvSpPr>
        <p:spPr>
          <a:xfrm>
            <a:off x="6521725"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6. KPI-er</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5906"/>
        <p:cNvGrpSpPr/>
        <p:nvPr/>
      </p:nvGrpSpPr>
      <p:grpSpPr>
        <a:xfrm>
          <a:off x="0" y="0"/>
          <a:ext cx="0" cy="0"/>
          <a:chOff x="0" y="0"/>
          <a:chExt cx="0" cy="0"/>
        </a:xfrm>
      </p:grpSpPr>
      <p:sp>
        <p:nvSpPr>
          <p:cNvPr id="5907" name="Google Shape;5907;p42"/>
          <p:cNvSpPr txBox="1">
            <a:spLocks noGrp="1"/>
          </p:cNvSpPr>
          <p:nvPr>
            <p:ph type="title"/>
          </p:nvPr>
        </p:nvSpPr>
        <p:spPr>
          <a:xfrm>
            <a:off x="0" y="2174700"/>
            <a:ext cx="9144000" cy="6465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b-NO">
                <a:solidFill>
                  <a:schemeClr val="bg1"/>
                </a:solidFill>
              </a:rPr>
              <a:t>Håndtering av avvik</a:t>
            </a:r>
          </a:p>
        </p:txBody>
      </p:sp>
      <p:sp>
        <p:nvSpPr>
          <p:cNvPr id="5908" name="Google Shape;5908;p42"/>
          <p:cNvSpPr txBox="1">
            <a:spLocks noGrp="1"/>
          </p:cNvSpPr>
          <p:nvPr>
            <p:ph type="title" idx="2"/>
          </p:nvPr>
        </p:nvSpPr>
        <p:spPr>
          <a:xfrm>
            <a:off x="3815250" y="963221"/>
            <a:ext cx="1513500" cy="1055700"/>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no-NO" sz="8000">
                <a:solidFill>
                  <a:srgbClr val="9DB7E1"/>
                </a:solidFill>
              </a:rPr>
              <a:t>7</a:t>
            </a:r>
            <a:endParaRPr sz="8000">
              <a:solidFill>
                <a:srgbClr val="9DB7E1"/>
              </a:solidFill>
            </a:endParaRPr>
          </a:p>
        </p:txBody>
      </p:sp>
      <p:sp>
        <p:nvSpPr>
          <p:cNvPr id="5909" name="Google Shape;5909;p42"/>
          <p:cNvSpPr txBox="1">
            <a:spLocks noGrp="1"/>
          </p:cNvSpPr>
          <p:nvPr>
            <p:ph type="title" idx="3"/>
          </p:nvPr>
        </p:nvSpPr>
        <p:spPr>
          <a:xfrm>
            <a:off x="0" y="3129375"/>
            <a:ext cx="9144000" cy="1011300"/>
          </a:xfrm>
          <a:prstGeom prst="rect">
            <a:avLst/>
          </a:prstGeom>
          <a:noFill/>
          <a:ln>
            <a:noFill/>
          </a:ln>
        </p:spPr>
        <p:txBody>
          <a:bodyPr spcFirstLastPara="1" wrap="square" lIns="91425" tIns="45700" rIns="91425" bIns="45700" anchor="t" anchorCtr="0">
            <a:noAutofit/>
          </a:bodyPr>
          <a:lstStyle/>
          <a:p>
            <a:pPr marL="0" lvl="0" indent="0" algn="ctr" rtl="0">
              <a:lnSpc>
                <a:spcPct val="100000"/>
              </a:lnSpc>
              <a:spcBef>
                <a:spcPts val="0"/>
              </a:spcBef>
              <a:spcAft>
                <a:spcPts val="0"/>
              </a:spcAft>
              <a:buSzPts val="600"/>
              <a:buNone/>
            </a:pPr>
            <a:r>
              <a:rPr lang="nb-NO" b="0">
                <a:solidFill>
                  <a:schemeClr val="bg1"/>
                </a:solidFill>
              </a:rPr>
              <a:t>Håndtering og eskalering av avvik</a:t>
            </a:r>
          </a:p>
        </p:txBody>
      </p:sp>
      <p:pic>
        <p:nvPicPr>
          <p:cNvPr id="5910" name="Google Shape;5910;p42"/>
          <p:cNvPicPr preferRelativeResize="0"/>
          <p:nvPr/>
        </p:nvPicPr>
        <p:blipFill rotWithShape="1">
          <a:blip r:embed="rId3">
            <a:alphaModFix/>
          </a:blip>
          <a:srcRect/>
          <a:stretch/>
        </p:blipFill>
        <p:spPr>
          <a:xfrm>
            <a:off x="6754530" y="137447"/>
            <a:ext cx="2275502" cy="182375"/>
          </a:xfrm>
          <a:prstGeom prst="rect">
            <a:avLst/>
          </a:prstGeom>
          <a:noFill/>
          <a:ln>
            <a:noFill/>
          </a:ln>
        </p:spPr>
      </p:pic>
      <p:cxnSp>
        <p:nvCxnSpPr>
          <p:cNvPr id="5911" name="Google Shape;5911;p42"/>
          <p:cNvCxnSpPr/>
          <p:nvPr/>
        </p:nvCxnSpPr>
        <p:spPr>
          <a:xfrm>
            <a:off x="4572000" y="167800"/>
            <a:ext cx="0" cy="538800"/>
          </a:xfrm>
          <a:prstGeom prst="straightConnector1">
            <a:avLst/>
          </a:prstGeom>
          <a:noFill/>
          <a:ln w="9525" cap="flat" cmpd="sng">
            <a:solidFill>
              <a:schemeClr val="accent1"/>
            </a:solidFill>
            <a:prstDash val="solid"/>
            <a:round/>
            <a:headEnd type="none" w="sm" len="sm"/>
            <a:tailEnd type="none" w="sm" len="sm"/>
          </a:ln>
        </p:spPr>
      </p:cxnSp>
      <p:cxnSp>
        <p:nvCxnSpPr>
          <p:cNvPr id="5912" name="Google Shape;5912;p42"/>
          <p:cNvCxnSpPr/>
          <p:nvPr/>
        </p:nvCxnSpPr>
        <p:spPr>
          <a:xfrm>
            <a:off x="4572000" y="4310375"/>
            <a:ext cx="0" cy="538800"/>
          </a:xfrm>
          <a:prstGeom prst="straightConnector1">
            <a:avLst/>
          </a:prstGeom>
          <a:noFill/>
          <a:ln w="9525" cap="flat" cmpd="sng">
            <a:solidFill>
              <a:schemeClr val="accent1"/>
            </a:solidFill>
            <a:prstDash val="solid"/>
            <a:round/>
            <a:headEnd type="none" w="sm" len="sm"/>
            <a:tailEnd type="none" w="sm" len="sm"/>
          </a:ln>
        </p:spPr>
      </p:cxn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474"/>
        <p:cNvGrpSpPr/>
        <p:nvPr/>
      </p:nvGrpSpPr>
      <p:grpSpPr>
        <a:xfrm>
          <a:off x="0" y="0"/>
          <a:ext cx="0" cy="0"/>
          <a:chOff x="0" y="0"/>
          <a:chExt cx="0" cy="0"/>
        </a:xfrm>
      </p:grpSpPr>
      <p:sp>
        <p:nvSpPr>
          <p:cNvPr id="2" name="Google Shape;6202;g1eb65a026c0_0_266">
            <a:extLst>
              <a:ext uri="{FF2B5EF4-FFF2-40B4-BE49-F238E27FC236}">
                <a16:creationId xmlns:a16="http://schemas.microsoft.com/office/drawing/2014/main" id="{193CF403-48DC-278C-4D1B-F08F97EFC73B}"/>
              </a:ext>
            </a:extLst>
          </p:cNvPr>
          <p:cNvSpPr/>
          <p:nvPr/>
        </p:nvSpPr>
        <p:spPr>
          <a:xfrm>
            <a:off x="783030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7. Avvikshåndtering</a:t>
            </a:r>
            <a:endParaRPr sz="700" b="1" i="0" u="none" strike="noStrike" cap="none">
              <a:solidFill>
                <a:srgbClr val="FFFFFF"/>
              </a:solidFill>
              <a:latin typeface="Calibri"/>
              <a:ea typeface="Calibri"/>
              <a:cs typeface="Calibri"/>
              <a:sym typeface="Calibri"/>
            </a:endParaRPr>
          </a:p>
        </p:txBody>
      </p:sp>
      <p:sp>
        <p:nvSpPr>
          <p:cNvPr id="4" name="Title 3">
            <a:extLst>
              <a:ext uri="{FF2B5EF4-FFF2-40B4-BE49-F238E27FC236}">
                <a16:creationId xmlns:a16="http://schemas.microsoft.com/office/drawing/2014/main" id="{A2E1963A-FA79-5724-80E2-8058E5A1324A}"/>
              </a:ext>
            </a:extLst>
          </p:cNvPr>
          <p:cNvSpPr>
            <a:spLocks noGrp="1"/>
          </p:cNvSpPr>
          <p:nvPr>
            <p:ph type="title"/>
          </p:nvPr>
        </p:nvSpPr>
        <p:spPr/>
        <p:txBody>
          <a:bodyPr/>
          <a:lstStyle/>
          <a:p>
            <a:r>
              <a:rPr lang="nb-NO"/>
              <a:t>Korrekt håndtering av avvik som oppstår</a:t>
            </a:r>
          </a:p>
        </p:txBody>
      </p:sp>
      <p:sp>
        <p:nvSpPr>
          <p:cNvPr id="5" name="Google Shape;5881;p41">
            <a:extLst>
              <a:ext uri="{FF2B5EF4-FFF2-40B4-BE49-F238E27FC236}">
                <a16:creationId xmlns:a16="http://schemas.microsoft.com/office/drawing/2014/main" id="{3FD754DE-D084-2977-735A-7505394907D7}"/>
              </a:ext>
            </a:extLst>
          </p:cNvPr>
          <p:cNvSpPr txBox="1">
            <a:spLocks/>
          </p:cNvSpPr>
          <p:nvPr/>
        </p:nvSpPr>
        <p:spPr>
          <a:xfrm>
            <a:off x="403655" y="1296536"/>
            <a:ext cx="7134600" cy="3455400"/>
          </a:xfrm>
          <a:prstGeom prst="rect">
            <a:avLst/>
          </a:prstGeom>
          <a:solidFill>
            <a:srgbClr val="CFDAF1"/>
          </a:solidFill>
          <a:ln>
            <a:noFill/>
          </a:ln>
          <a:effectLst>
            <a:outerShdw blurRad="57150" dist="19050" dir="5400000" algn="bl" rotWithShape="0">
              <a:srgbClr val="000000">
                <a:alpha val="49803"/>
              </a:srgbClr>
            </a:outerShdw>
          </a:effectLst>
        </p:spPr>
        <p:txBody>
          <a:bodyPr spcFirstLastPara="1" wrap="square" lIns="162000" tIns="198000" rIns="162000" bIns="91425" anchor="t" anchorCtr="0">
            <a:noAutofit/>
          </a:bodyPr>
          <a:lstStyle>
            <a:defPPr marR="0" lvl="0" algn="l" rtl="0">
              <a:lnSpc>
                <a:spcPct val="100000"/>
              </a:lnSpc>
              <a:spcBef>
                <a:spcPts val="0"/>
              </a:spcBef>
              <a:spcAft>
                <a:spcPts val="0"/>
              </a:spcAft>
            </a:defPPr>
            <a:lvl1pPr marL="457200" marR="0" lvl="0" indent="-381000" algn="l" rtl="0">
              <a:lnSpc>
                <a:spcPct val="100000"/>
              </a:lnSpc>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1pPr>
            <a:lvl2pPr marL="914400" marR="0" lvl="1"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42900" algn="l" rtl="0">
              <a:lnSpc>
                <a:spcPct val="100000"/>
              </a:lnSpc>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3pPr>
            <a:lvl4pPr marL="1828800" marR="0" lvl="3" indent="-330200" algn="l" rtl="0">
              <a:lnSpc>
                <a:spcPct val="100000"/>
              </a:lnSpc>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4pPr>
            <a:lvl5pPr marL="2286000" marR="0" lvl="4" indent="-317500" algn="l" rtl="0">
              <a:lnSpc>
                <a:spcPct val="100000"/>
              </a:lnSpc>
              <a:spcBef>
                <a:spcPts val="280"/>
              </a:spcBef>
              <a:spcAft>
                <a:spcPts val="0"/>
              </a:spcAft>
              <a:buClr>
                <a:schemeClr val="dk1"/>
              </a:buClr>
              <a:buSzPts val="1400"/>
              <a:buFont typeface="Arial"/>
              <a:buChar char="»"/>
              <a:defRPr sz="1400" b="0" i="0" u="none" strike="noStrike" cap="none">
                <a:solidFill>
                  <a:schemeClr val="dk1"/>
                </a:solidFill>
                <a:latin typeface="Arial"/>
                <a:ea typeface="Arial"/>
                <a:cs typeface="Arial"/>
                <a:sym typeface="Arial"/>
              </a:defRPr>
            </a:lvl5pPr>
            <a:lvl6pPr marL="2743200" marR="0" lvl="5"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lnSpc>
                <a:spcPct val="100000"/>
              </a:lnSpc>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pPr marL="0" indent="0">
              <a:lnSpc>
                <a:spcPct val="90000"/>
              </a:lnSpc>
              <a:buFont typeface="Arial"/>
              <a:buNone/>
            </a:pPr>
            <a:endParaRPr lang="no-NO" sz="1100">
              <a:solidFill>
                <a:srgbClr val="464646"/>
              </a:solidFill>
            </a:endParaRPr>
          </a:p>
        </p:txBody>
      </p:sp>
      <p:sp>
        <p:nvSpPr>
          <p:cNvPr id="6" name="Google Shape;5882;p41">
            <a:extLst>
              <a:ext uri="{FF2B5EF4-FFF2-40B4-BE49-F238E27FC236}">
                <a16:creationId xmlns:a16="http://schemas.microsoft.com/office/drawing/2014/main" id="{C364D6BE-61E2-74C3-2A42-6630DFAEA776}"/>
              </a:ext>
            </a:extLst>
          </p:cNvPr>
          <p:cNvSpPr txBox="1"/>
          <p:nvPr/>
        </p:nvSpPr>
        <p:spPr>
          <a:xfrm>
            <a:off x="581502" y="1406761"/>
            <a:ext cx="5968200" cy="3087000"/>
          </a:xfrm>
          <a:prstGeom prst="rect">
            <a:avLst/>
          </a:prstGeom>
          <a:solidFill>
            <a:srgbClr val="CFDAF1"/>
          </a:solid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nb-NO" sz="1200" i="0" u="none" strike="noStrike" cap="none">
                <a:solidFill>
                  <a:schemeClr val="dk1"/>
                </a:solidFill>
                <a:latin typeface="Arial"/>
                <a:ea typeface="Arial"/>
                <a:cs typeface="Arial"/>
                <a:sym typeface="Arial"/>
              </a:rPr>
              <a:t>Denne serviceavtalen har hatt til hensikt å tydeliggjøre hvilke tjenester som leveres fra Tjenestesenteret for lønn og HR ved NTNU. Som dere har sett i denne avtalen så har Tjenestesenteret mange oppgaver og mye ansvar. Dersom det oppstår avvik på disse tjenestene er det viktig at organisasjonen vet hvordan dette skal håndteres, og det er det dette kapittelet forsøker å tydeliggjøre.</a:t>
            </a:r>
          </a:p>
          <a:p>
            <a:pPr marL="0" marR="0" lvl="0" indent="0" algn="l" rtl="0">
              <a:lnSpc>
                <a:spcPct val="100000"/>
              </a:lnSpc>
              <a:spcBef>
                <a:spcPts val="0"/>
              </a:spcBef>
              <a:spcAft>
                <a:spcPts val="0"/>
              </a:spcAft>
              <a:buClr>
                <a:srgbClr val="000000"/>
              </a:buClr>
              <a:buSzPts val="1100"/>
              <a:buFont typeface="Arial"/>
              <a:buNone/>
            </a:pPr>
            <a:endParaRPr lang="nb-NO" sz="1200">
              <a:solidFill>
                <a:schemeClr val="dk1"/>
              </a:solidFill>
            </a:endParaRPr>
          </a:p>
          <a:p>
            <a:pPr marL="0" marR="0" lvl="0" indent="0" algn="l" rtl="0">
              <a:lnSpc>
                <a:spcPct val="100000"/>
              </a:lnSpc>
              <a:spcBef>
                <a:spcPts val="0"/>
              </a:spcBef>
              <a:spcAft>
                <a:spcPts val="0"/>
              </a:spcAft>
              <a:buClr>
                <a:srgbClr val="000000"/>
              </a:buClr>
              <a:buSzPts val="1100"/>
              <a:buFont typeface="Arial"/>
              <a:buNone/>
            </a:pPr>
            <a:r>
              <a:rPr lang="nb-NO" sz="1200" i="0" u="none" strike="noStrike" cap="none">
                <a:solidFill>
                  <a:schemeClr val="dk1"/>
                </a:solidFill>
                <a:latin typeface="Arial"/>
                <a:ea typeface="Arial"/>
                <a:cs typeface="Arial"/>
                <a:sym typeface="Arial"/>
              </a:rPr>
              <a:t>Hva som defineres som avvik, og hvordan avvik skal håndteres er definert i dette avsnittet</a:t>
            </a:r>
            <a:r>
              <a:rPr lang="nb-NO" sz="1200">
                <a:solidFill>
                  <a:schemeClr val="dk1"/>
                </a:solidFill>
              </a:rPr>
              <a:t>. Vedlagt ligger også informasjon om hvordan Tjenestesenteret håndterer tekniske feil, samt hva vi har definert som forskjellen på feil og mangler.</a:t>
            </a:r>
          </a:p>
          <a:p>
            <a:pPr marL="0" marR="0" lvl="0" indent="0" algn="l" rtl="0">
              <a:lnSpc>
                <a:spcPct val="100000"/>
              </a:lnSpc>
              <a:spcBef>
                <a:spcPts val="0"/>
              </a:spcBef>
              <a:spcAft>
                <a:spcPts val="0"/>
              </a:spcAft>
              <a:buClr>
                <a:srgbClr val="000000"/>
              </a:buClr>
              <a:buSzPts val="1100"/>
              <a:buFont typeface="Arial"/>
              <a:buNone/>
            </a:pPr>
            <a:endParaRPr lang="nb-NO" sz="120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100"/>
              <a:buFont typeface="Arial"/>
              <a:buNone/>
            </a:pPr>
            <a:r>
              <a:rPr lang="nb-NO" sz="1200">
                <a:solidFill>
                  <a:schemeClr val="dk1"/>
                </a:solidFill>
              </a:rPr>
              <a:t>Avslutningsvis ligger det ved en o</a:t>
            </a:r>
            <a:r>
              <a:rPr lang="nb-NO" sz="1200" i="0" u="none" strike="noStrike" cap="none">
                <a:solidFill>
                  <a:schemeClr val="dk1"/>
                </a:solidFill>
                <a:latin typeface="Arial"/>
                <a:ea typeface="Arial"/>
                <a:cs typeface="Arial"/>
                <a:sym typeface="Arial"/>
              </a:rPr>
              <a:t>ppsummering over Tjenestesenterets oppgaver og ansvarsområder.</a:t>
            </a:r>
          </a:p>
        </p:txBody>
      </p:sp>
      <p:grpSp>
        <p:nvGrpSpPr>
          <p:cNvPr id="2450" name="Google Shape;7088;p72">
            <a:extLst>
              <a:ext uri="{FF2B5EF4-FFF2-40B4-BE49-F238E27FC236}">
                <a16:creationId xmlns:a16="http://schemas.microsoft.com/office/drawing/2014/main" id="{CECD1AC7-85B8-C6EA-F7DC-9E66CABB0B06}"/>
              </a:ext>
            </a:extLst>
          </p:cNvPr>
          <p:cNvGrpSpPr/>
          <p:nvPr/>
        </p:nvGrpSpPr>
        <p:grpSpPr>
          <a:xfrm>
            <a:off x="6587681" y="3090371"/>
            <a:ext cx="2031348" cy="1661572"/>
            <a:chOff x="686050" y="238125"/>
            <a:chExt cx="6247900" cy="5238750"/>
          </a:xfrm>
        </p:grpSpPr>
        <p:sp>
          <p:nvSpPr>
            <p:cNvPr id="2451" name="Google Shape;7089;p72">
              <a:extLst>
                <a:ext uri="{FF2B5EF4-FFF2-40B4-BE49-F238E27FC236}">
                  <a16:creationId xmlns:a16="http://schemas.microsoft.com/office/drawing/2014/main" id="{CBC27202-F054-D745-B60A-30D5BEB89185}"/>
                </a:ext>
              </a:extLst>
            </p:cNvPr>
            <p:cNvSpPr/>
            <p:nvPr/>
          </p:nvSpPr>
          <p:spPr>
            <a:xfrm>
              <a:off x="3751100" y="2871400"/>
              <a:ext cx="376225" cy="376200"/>
            </a:xfrm>
            <a:custGeom>
              <a:avLst/>
              <a:gdLst/>
              <a:ahLst/>
              <a:cxnLst/>
              <a:rect l="l" t="t" r="r" b="b"/>
              <a:pathLst>
                <a:path w="15049" h="15048" extrusionOk="0">
                  <a:moveTo>
                    <a:pt x="6739" y="0"/>
                  </a:moveTo>
                  <a:lnTo>
                    <a:pt x="6020" y="131"/>
                  </a:lnTo>
                  <a:lnTo>
                    <a:pt x="5300" y="327"/>
                  </a:lnTo>
                  <a:lnTo>
                    <a:pt x="4580" y="589"/>
                  </a:lnTo>
                  <a:lnTo>
                    <a:pt x="3926" y="851"/>
                  </a:lnTo>
                  <a:lnTo>
                    <a:pt x="3272" y="1243"/>
                  </a:lnTo>
                  <a:lnTo>
                    <a:pt x="2749" y="1701"/>
                  </a:lnTo>
                  <a:lnTo>
                    <a:pt x="2160" y="2159"/>
                  </a:lnTo>
                  <a:lnTo>
                    <a:pt x="1702" y="2682"/>
                  </a:lnTo>
                  <a:lnTo>
                    <a:pt x="1244" y="3271"/>
                  </a:lnTo>
                  <a:lnTo>
                    <a:pt x="917" y="3925"/>
                  </a:lnTo>
                  <a:lnTo>
                    <a:pt x="590" y="4580"/>
                  </a:lnTo>
                  <a:lnTo>
                    <a:pt x="328" y="5299"/>
                  </a:lnTo>
                  <a:lnTo>
                    <a:pt x="132" y="6019"/>
                  </a:lnTo>
                  <a:lnTo>
                    <a:pt x="1" y="6739"/>
                  </a:lnTo>
                  <a:lnTo>
                    <a:pt x="1" y="7524"/>
                  </a:lnTo>
                  <a:lnTo>
                    <a:pt x="1" y="8309"/>
                  </a:lnTo>
                  <a:lnTo>
                    <a:pt x="132" y="9028"/>
                  </a:lnTo>
                  <a:lnTo>
                    <a:pt x="328" y="9748"/>
                  </a:lnTo>
                  <a:lnTo>
                    <a:pt x="590" y="10468"/>
                  </a:lnTo>
                  <a:lnTo>
                    <a:pt x="917" y="11122"/>
                  </a:lnTo>
                  <a:lnTo>
                    <a:pt x="1244" y="11711"/>
                  </a:lnTo>
                  <a:lnTo>
                    <a:pt x="1702" y="12300"/>
                  </a:lnTo>
                  <a:lnTo>
                    <a:pt x="2160" y="12823"/>
                  </a:lnTo>
                  <a:lnTo>
                    <a:pt x="2749" y="13346"/>
                  </a:lnTo>
                  <a:lnTo>
                    <a:pt x="3272" y="13739"/>
                  </a:lnTo>
                  <a:lnTo>
                    <a:pt x="3926" y="14131"/>
                  </a:lnTo>
                  <a:lnTo>
                    <a:pt x="4580" y="14459"/>
                  </a:lnTo>
                  <a:lnTo>
                    <a:pt x="5300" y="14720"/>
                  </a:lnTo>
                  <a:lnTo>
                    <a:pt x="6020" y="14917"/>
                  </a:lnTo>
                  <a:lnTo>
                    <a:pt x="6739" y="14982"/>
                  </a:lnTo>
                  <a:lnTo>
                    <a:pt x="7524" y="15047"/>
                  </a:lnTo>
                  <a:lnTo>
                    <a:pt x="8310" y="14982"/>
                  </a:lnTo>
                  <a:lnTo>
                    <a:pt x="9029" y="14917"/>
                  </a:lnTo>
                  <a:lnTo>
                    <a:pt x="9749" y="14720"/>
                  </a:lnTo>
                  <a:lnTo>
                    <a:pt x="10468" y="14459"/>
                  </a:lnTo>
                  <a:lnTo>
                    <a:pt x="11123" y="14131"/>
                  </a:lnTo>
                  <a:lnTo>
                    <a:pt x="11712" y="13739"/>
                  </a:lnTo>
                  <a:lnTo>
                    <a:pt x="12300" y="13346"/>
                  </a:lnTo>
                  <a:lnTo>
                    <a:pt x="12824" y="12823"/>
                  </a:lnTo>
                  <a:lnTo>
                    <a:pt x="13347" y="12300"/>
                  </a:lnTo>
                  <a:lnTo>
                    <a:pt x="13740" y="11711"/>
                  </a:lnTo>
                  <a:lnTo>
                    <a:pt x="14132" y="11122"/>
                  </a:lnTo>
                  <a:lnTo>
                    <a:pt x="14459" y="10468"/>
                  </a:lnTo>
                  <a:lnTo>
                    <a:pt x="14721" y="9748"/>
                  </a:lnTo>
                  <a:lnTo>
                    <a:pt x="14917" y="9028"/>
                  </a:lnTo>
                  <a:lnTo>
                    <a:pt x="14983" y="8309"/>
                  </a:lnTo>
                  <a:lnTo>
                    <a:pt x="15048" y="7524"/>
                  </a:lnTo>
                  <a:lnTo>
                    <a:pt x="14983" y="6739"/>
                  </a:lnTo>
                  <a:lnTo>
                    <a:pt x="14917" y="6019"/>
                  </a:lnTo>
                  <a:lnTo>
                    <a:pt x="14721" y="5299"/>
                  </a:lnTo>
                  <a:lnTo>
                    <a:pt x="14459" y="4580"/>
                  </a:lnTo>
                  <a:lnTo>
                    <a:pt x="14132" y="3925"/>
                  </a:lnTo>
                  <a:lnTo>
                    <a:pt x="13740" y="3271"/>
                  </a:lnTo>
                  <a:lnTo>
                    <a:pt x="13347" y="2682"/>
                  </a:lnTo>
                  <a:lnTo>
                    <a:pt x="12824" y="2159"/>
                  </a:lnTo>
                  <a:lnTo>
                    <a:pt x="12300" y="1701"/>
                  </a:lnTo>
                  <a:lnTo>
                    <a:pt x="11712" y="1243"/>
                  </a:lnTo>
                  <a:lnTo>
                    <a:pt x="11123" y="851"/>
                  </a:lnTo>
                  <a:lnTo>
                    <a:pt x="10468" y="589"/>
                  </a:lnTo>
                  <a:lnTo>
                    <a:pt x="9749" y="327"/>
                  </a:lnTo>
                  <a:lnTo>
                    <a:pt x="9029" y="131"/>
                  </a:lnTo>
                  <a:lnTo>
                    <a:pt x="8310" y="0"/>
                  </a:lnTo>
                  <a:close/>
                </a:path>
              </a:pathLst>
            </a:custGeom>
            <a:solidFill>
              <a:srgbClr val="3825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7090;p72">
              <a:extLst>
                <a:ext uri="{FF2B5EF4-FFF2-40B4-BE49-F238E27FC236}">
                  <a16:creationId xmlns:a16="http://schemas.microsoft.com/office/drawing/2014/main" id="{61238DCA-D574-E2E3-FC78-5320AA09DF0A}"/>
                </a:ext>
              </a:extLst>
            </p:cNvPr>
            <p:cNvSpPr/>
            <p:nvPr/>
          </p:nvSpPr>
          <p:spPr>
            <a:xfrm>
              <a:off x="3751100" y="2871400"/>
              <a:ext cx="376225" cy="376200"/>
            </a:xfrm>
            <a:custGeom>
              <a:avLst/>
              <a:gdLst/>
              <a:ahLst/>
              <a:cxnLst/>
              <a:rect l="l" t="t" r="r" b="b"/>
              <a:pathLst>
                <a:path w="15049" h="15048" fill="none" extrusionOk="0">
                  <a:moveTo>
                    <a:pt x="1" y="7524"/>
                  </a:moveTo>
                  <a:lnTo>
                    <a:pt x="1" y="7524"/>
                  </a:lnTo>
                  <a:lnTo>
                    <a:pt x="1" y="8309"/>
                  </a:lnTo>
                  <a:lnTo>
                    <a:pt x="132" y="9028"/>
                  </a:lnTo>
                  <a:lnTo>
                    <a:pt x="328" y="9748"/>
                  </a:lnTo>
                  <a:lnTo>
                    <a:pt x="590" y="10468"/>
                  </a:lnTo>
                  <a:lnTo>
                    <a:pt x="917" y="11122"/>
                  </a:lnTo>
                  <a:lnTo>
                    <a:pt x="1244" y="11711"/>
                  </a:lnTo>
                  <a:lnTo>
                    <a:pt x="1702" y="12300"/>
                  </a:lnTo>
                  <a:lnTo>
                    <a:pt x="2160" y="12823"/>
                  </a:lnTo>
                  <a:lnTo>
                    <a:pt x="2749" y="13346"/>
                  </a:lnTo>
                  <a:lnTo>
                    <a:pt x="3272" y="13739"/>
                  </a:lnTo>
                  <a:lnTo>
                    <a:pt x="3926" y="14131"/>
                  </a:lnTo>
                  <a:lnTo>
                    <a:pt x="4580" y="14459"/>
                  </a:lnTo>
                  <a:lnTo>
                    <a:pt x="5300" y="14720"/>
                  </a:lnTo>
                  <a:lnTo>
                    <a:pt x="6020" y="14917"/>
                  </a:lnTo>
                  <a:lnTo>
                    <a:pt x="6739" y="14982"/>
                  </a:lnTo>
                  <a:lnTo>
                    <a:pt x="7524" y="15047"/>
                  </a:lnTo>
                  <a:lnTo>
                    <a:pt x="7524" y="15047"/>
                  </a:lnTo>
                  <a:lnTo>
                    <a:pt x="8310" y="14982"/>
                  </a:lnTo>
                  <a:lnTo>
                    <a:pt x="9029" y="14917"/>
                  </a:lnTo>
                  <a:lnTo>
                    <a:pt x="9749" y="14720"/>
                  </a:lnTo>
                  <a:lnTo>
                    <a:pt x="10468" y="14459"/>
                  </a:lnTo>
                  <a:lnTo>
                    <a:pt x="11123" y="14131"/>
                  </a:lnTo>
                  <a:lnTo>
                    <a:pt x="11712" y="13739"/>
                  </a:lnTo>
                  <a:lnTo>
                    <a:pt x="12300" y="13346"/>
                  </a:lnTo>
                  <a:lnTo>
                    <a:pt x="12824" y="12823"/>
                  </a:lnTo>
                  <a:lnTo>
                    <a:pt x="13347" y="12300"/>
                  </a:lnTo>
                  <a:lnTo>
                    <a:pt x="13740" y="11711"/>
                  </a:lnTo>
                  <a:lnTo>
                    <a:pt x="14132" y="11122"/>
                  </a:lnTo>
                  <a:lnTo>
                    <a:pt x="14459" y="10468"/>
                  </a:lnTo>
                  <a:lnTo>
                    <a:pt x="14721" y="9748"/>
                  </a:lnTo>
                  <a:lnTo>
                    <a:pt x="14917" y="9028"/>
                  </a:lnTo>
                  <a:lnTo>
                    <a:pt x="14983" y="8309"/>
                  </a:lnTo>
                  <a:lnTo>
                    <a:pt x="15048" y="7524"/>
                  </a:lnTo>
                  <a:lnTo>
                    <a:pt x="15048" y="7524"/>
                  </a:lnTo>
                  <a:lnTo>
                    <a:pt x="14983" y="6739"/>
                  </a:lnTo>
                  <a:lnTo>
                    <a:pt x="14917" y="6019"/>
                  </a:lnTo>
                  <a:lnTo>
                    <a:pt x="14721" y="5299"/>
                  </a:lnTo>
                  <a:lnTo>
                    <a:pt x="14459" y="4580"/>
                  </a:lnTo>
                  <a:lnTo>
                    <a:pt x="14132" y="3925"/>
                  </a:lnTo>
                  <a:lnTo>
                    <a:pt x="13740" y="3271"/>
                  </a:lnTo>
                  <a:lnTo>
                    <a:pt x="13347" y="2682"/>
                  </a:lnTo>
                  <a:lnTo>
                    <a:pt x="12824" y="2159"/>
                  </a:lnTo>
                  <a:lnTo>
                    <a:pt x="12300" y="1701"/>
                  </a:lnTo>
                  <a:lnTo>
                    <a:pt x="11712" y="1243"/>
                  </a:lnTo>
                  <a:lnTo>
                    <a:pt x="11123" y="851"/>
                  </a:lnTo>
                  <a:lnTo>
                    <a:pt x="10468" y="589"/>
                  </a:lnTo>
                  <a:lnTo>
                    <a:pt x="9749" y="327"/>
                  </a:lnTo>
                  <a:lnTo>
                    <a:pt x="9029" y="131"/>
                  </a:lnTo>
                  <a:lnTo>
                    <a:pt x="8310" y="0"/>
                  </a:lnTo>
                  <a:lnTo>
                    <a:pt x="7524" y="0"/>
                  </a:lnTo>
                  <a:lnTo>
                    <a:pt x="7524" y="0"/>
                  </a:lnTo>
                  <a:lnTo>
                    <a:pt x="6739" y="0"/>
                  </a:lnTo>
                  <a:lnTo>
                    <a:pt x="6020" y="131"/>
                  </a:lnTo>
                  <a:lnTo>
                    <a:pt x="5300" y="327"/>
                  </a:lnTo>
                  <a:lnTo>
                    <a:pt x="4580" y="589"/>
                  </a:lnTo>
                  <a:lnTo>
                    <a:pt x="3926" y="851"/>
                  </a:lnTo>
                  <a:lnTo>
                    <a:pt x="3272" y="1243"/>
                  </a:lnTo>
                  <a:lnTo>
                    <a:pt x="2749" y="1701"/>
                  </a:lnTo>
                  <a:lnTo>
                    <a:pt x="2160" y="2159"/>
                  </a:lnTo>
                  <a:lnTo>
                    <a:pt x="1702" y="2682"/>
                  </a:lnTo>
                  <a:lnTo>
                    <a:pt x="1244" y="3271"/>
                  </a:lnTo>
                  <a:lnTo>
                    <a:pt x="917" y="3925"/>
                  </a:lnTo>
                  <a:lnTo>
                    <a:pt x="590" y="4580"/>
                  </a:lnTo>
                  <a:lnTo>
                    <a:pt x="328" y="5299"/>
                  </a:lnTo>
                  <a:lnTo>
                    <a:pt x="132" y="6019"/>
                  </a:lnTo>
                  <a:lnTo>
                    <a:pt x="1" y="6739"/>
                  </a:lnTo>
                  <a:lnTo>
                    <a:pt x="1" y="75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7091;p72">
              <a:extLst>
                <a:ext uri="{FF2B5EF4-FFF2-40B4-BE49-F238E27FC236}">
                  <a16:creationId xmlns:a16="http://schemas.microsoft.com/office/drawing/2014/main" id="{F7457B9A-842A-D201-EBF4-4805973230BB}"/>
                </a:ext>
              </a:extLst>
            </p:cNvPr>
            <p:cNvSpPr/>
            <p:nvPr/>
          </p:nvSpPr>
          <p:spPr>
            <a:xfrm>
              <a:off x="2822100" y="3079100"/>
              <a:ext cx="304250" cy="294425"/>
            </a:xfrm>
            <a:custGeom>
              <a:avLst/>
              <a:gdLst/>
              <a:ahLst/>
              <a:cxnLst/>
              <a:rect l="l" t="t" r="r" b="b"/>
              <a:pathLst>
                <a:path w="12170" h="11777" extrusionOk="0">
                  <a:moveTo>
                    <a:pt x="851" y="1"/>
                  </a:moveTo>
                  <a:lnTo>
                    <a:pt x="720" y="66"/>
                  </a:lnTo>
                  <a:lnTo>
                    <a:pt x="589" y="197"/>
                  </a:lnTo>
                  <a:lnTo>
                    <a:pt x="524" y="393"/>
                  </a:lnTo>
                  <a:lnTo>
                    <a:pt x="328" y="917"/>
                  </a:lnTo>
                  <a:lnTo>
                    <a:pt x="197" y="1571"/>
                  </a:lnTo>
                  <a:lnTo>
                    <a:pt x="66" y="2814"/>
                  </a:lnTo>
                  <a:lnTo>
                    <a:pt x="0" y="3403"/>
                  </a:lnTo>
                  <a:lnTo>
                    <a:pt x="197" y="3534"/>
                  </a:lnTo>
                  <a:lnTo>
                    <a:pt x="328" y="3730"/>
                  </a:lnTo>
                  <a:lnTo>
                    <a:pt x="393" y="3861"/>
                  </a:lnTo>
                  <a:lnTo>
                    <a:pt x="393" y="3926"/>
                  </a:lnTo>
                  <a:lnTo>
                    <a:pt x="328" y="4122"/>
                  </a:lnTo>
                  <a:lnTo>
                    <a:pt x="131" y="4319"/>
                  </a:lnTo>
                  <a:lnTo>
                    <a:pt x="0" y="4450"/>
                  </a:lnTo>
                  <a:lnTo>
                    <a:pt x="0" y="4515"/>
                  </a:lnTo>
                  <a:lnTo>
                    <a:pt x="0" y="4580"/>
                  </a:lnTo>
                  <a:lnTo>
                    <a:pt x="262" y="4711"/>
                  </a:lnTo>
                  <a:lnTo>
                    <a:pt x="786" y="4908"/>
                  </a:lnTo>
                  <a:lnTo>
                    <a:pt x="1309" y="5104"/>
                  </a:lnTo>
                  <a:lnTo>
                    <a:pt x="1701" y="5366"/>
                  </a:lnTo>
                  <a:lnTo>
                    <a:pt x="2159" y="5627"/>
                  </a:lnTo>
                  <a:lnTo>
                    <a:pt x="2487" y="5954"/>
                  </a:lnTo>
                  <a:lnTo>
                    <a:pt x="2814" y="6281"/>
                  </a:lnTo>
                  <a:lnTo>
                    <a:pt x="3075" y="6674"/>
                  </a:lnTo>
                  <a:lnTo>
                    <a:pt x="3599" y="7459"/>
                  </a:lnTo>
                  <a:lnTo>
                    <a:pt x="4449" y="9095"/>
                  </a:lnTo>
                  <a:lnTo>
                    <a:pt x="4842" y="9749"/>
                  </a:lnTo>
                  <a:lnTo>
                    <a:pt x="5103" y="10076"/>
                  </a:lnTo>
                  <a:lnTo>
                    <a:pt x="5300" y="10272"/>
                  </a:lnTo>
                  <a:lnTo>
                    <a:pt x="6019" y="10992"/>
                  </a:lnTo>
                  <a:lnTo>
                    <a:pt x="6347" y="11254"/>
                  </a:lnTo>
                  <a:lnTo>
                    <a:pt x="6739" y="11515"/>
                  </a:lnTo>
                  <a:lnTo>
                    <a:pt x="7262" y="11646"/>
                  </a:lnTo>
                  <a:lnTo>
                    <a:pt x="7851" y="11777"/>
                  </a:lnTo>
                  <a:lnTo>
                    <a:pt x="8702" y="11777"/>
                  </a:lnTo>
                  <a:lnTo>
                    <a:pt x="9814" y="11712"/>
                  </a:lnTo>
                  <a:lnTo>
                    <a:pt x="10141" y="11646"/>
                  </a:lnTo>
                  <a:lnTo>
                    <a:pt x="10468" y="11515"/>
                  </a:lnTo>
                  <a:lnTo>
                    <a:pt x="10730" y="11254"/>
                  </a:lnTo>
                  <a:lnTo>
                    <a:pt x="10926" y="10992"/>
                  </a:lnTo>
                  <a:lnTo>
                    <a:pt x="11122" y="10665"/>
                  </a:lnTo>
                  <a:lnTo>
                    <a:pt x="11253" y="10272"/>
                  </a:lnTo>
                  <a:lnTo>
                    <a:pt x="11450" y="9422"/>
                  </a:lnTo>
                  <a:lnTo>
                    <a:pt x="11515" y="8506"/>
                  </a:lnTo>
                  <a:lnTo>
                    <a:pt x="11450" y="7721"/>
                  </a:lnTo>
                  <a:lnTo>
                    <a:pt x="11319" y="7001"/>
                  </a:lnTo>
                  <a:lnTo>
                    <a:pt x="11122" y="6478"/>
                  </a:lnTo>
                  <a:lnTo>
                    <a:pt x="10992" y="6347"/>
                  </a:lnTo>
                  <a:lnTo>
                    <a:pt x="11057" y="6281"/>
                  </a:lnTo>
                  <a:lnTo>
                    <a:pt x="11122" y="6281"/>
                  </a:lnTo>
                  <a:lnTo>
                    <a:pt x="11515" y="6412"/>
                  </a:lnTo>
                  <a:lnTo>
                    <a:pt x="11842" y="6543"/>
                  </a:lnTo>
                  <a:lnTo>
                    <a:pt x="12104" y="6609"/>
                  </a:lnTo>
                  <a:lnTo>
                    <a:pt x="12169" y="6543"/>
                  </a:lnTo>
                  <a:lnTo>
                    <a:pt x="12169" y="6412"/>
                  </a:lnTo>
                  <a:lnTo>
                    <a:pt x="12169" y="6281"/>
                  </a:lnTo>
                  <a:lnTo>
                    <a:pt x="12038" y="6020"/>
                  </a:lnTo>
                  <a:lnTo>
                    <a:pt x="11842" y="5823"/>
                  </a:lnTo>
                  <a:lnTo>
                    <a:pt x="11646" y="5627"/>
                  </a:lnTo>
                  <a:lnTo>
                    <a:pt x="11122" y="5300"/>
                  </a:lnTo>
                  <a:lnTo>
                    <a:pt x="10403" y="5038"/>
                  </a:lnTo>
                  <a:lnTo>
                    <a:pt x="9683" y="4777"/>
                  </a:lnTo>
                  <a:lnTo>
                    <a:pt x="8113" y="4384"/>
                  </a:lnTo>
                  <a:lnTo>
                    <a:pt x="7459" y="4188"/>
                  </a:lnTo>
                  <a:lnTo>
                    <a:pt x="6935" y="3926"/>
                  </a:lnTo>
                  <a:lnTo>
                    <a:pt x="6150" y="3468"/>
                  </a:lnTo>
                  <a:lnTo>
                    <a:pt x="5300" y="2945"/>
                  </a:lnTo>
                  <a:lnTo>
                    <a:pt x="3599" y="1702"/>
                  </a:lnTo>
                  <a:lnTo>
                    <a:pt x="2029" y="590"/>
                  </a:lnTo>
                  <a:lnTo>
                    <a:pt x="1440" y="197"/>
                  </a:lnTo>
                  <a:lnTo>
                    <a:pt x="1047" y="1"/>
                  </a:lnTo>
                  <a:close/>
                </a:path>
              </a:pathLst>
            </a:custGeom>
            <a:solidFill>
              <a:srgbClr val="ED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7092;p72">
              <a:extLst>
                <a:ext uri="{FF2B5EF4-FFF2-40B4-BE49-F238E27FC236}">
                  <a16:creationId xmlns:a16="http://schemas.microsoft.com/office/drawing/2014/main" id="{E111BE2F-71C0-A329-8239-D467DFD9EE0B}"/>
                </a:ext>
              </a:extLst>
            </p:cNvPr>
            <p:cNvSpPr/>
            <p:nvPr/>
          </p:nvSpPr>
          <p:spPr>
            <a:xfrm>
              <a:off x="2822100" y="3079100"/>
              <a:ext cx="304250" cy="294425"/>
            </a:xfrm>
            <a:custGeom>
              <a:avLst/>
              <a:gdLst/>
              <a:ahLst/>
              <a:cxnLst/>
              <a:rect l="l" t="t" r="r" b="b"/>
              <a:pathLst>
                <a:path w="12170" h="11777" fill="none" extrusionOk="0">
                  <a:moveTo>
                    <a:pt x="0" y="3403"/>
                  </a:moveTo>
                  <a:lnTo>
                    <a:pt x="0" y="3403"/>
                  </a:lnTo>
                  <a:lnTo>
                    <a:pt x="197" y="3534"/>
                  </a:lnTo>
                  <a:lnTo>
                    <a:pt x="328" y="3730"/>
                  </a:lnTo>
                  <a:lnTo>
                    <a:pt x="393" y="3861"/>
                  </a:lnTo>
                  <a:lnTo>
                    <a:pt x="393" y="3926"/>
                  </a:lnTo>
                  <a:lnTo>
                    <a:pt x="328" y="4122"/>
                  </a:lnTo>
                  <a:lnTo>
                    <a:pt x="131" y="4319"/>
                  </a:lnTo>
                  <a:lnTo>
                    <a:pt x="0" y="4450"/>
                  </a:lnTo>
                  <a:lnTo>
                    <a:pt x="0" y="4515"/>
                  </a:lnTo>
                  <a:lnTo>
                    <a:pt x="0" y="4580"/>
                  </a:lnTo>
                  <a:lnTo>
                    <a:pt x="262" y="4711"/>
                  </a:lnTo>
                  <a:lnTo>
                    <a:pt x="786" y="4908"/>
                  </a:lnTo>
                  <a:lnTo>
                    <a:pt x="786" y="4908"/>
                  </a:lnTo>
                  <a:lnTo>
                    <a:pt x="1309" y="5104"/>
                  </a:lnTo>
                  <a:lnTo>
                    <a:pt x="1701" y="5366"/>
                  </a:lnTo>
                  <a:lnTo>
                    <a:pt x="2159" y="5627"/>
                  </a:lnTo>
                  <a:lnTo>
                    <a:pt x="2487" y="5954"/>
                  </a:lnTo>
                  <a:lnTo>
                    <a:pt x="2814" y="6281"/>
                  </a:lnTo>
                  <a:lnTo>
                    <a:pt x="3075" y="6674"/>
                  </a:lnTo>
                  <a:lnTo>
                    <a:pt x="3599" y="7459"/>
                  </a:lnTo>
                  <a:lnTo>
                    <a:pt x="4449" y="9095"/>
                  </a:lnTo>
                  <a:lnTo>
                    <a:pt x="4842" y="9749"/>
                  </a:lnTo>
                  <a:lnTo>
                    <a:pt x="5103" y="10076"/>
                  </a:lnTo>
                  <a:lnTo>
                    <a:pt x="5300" y="10272"/>
                  </a:lnTo>
                  <a:lnTo>
                    <a:pt x="5300" y="10272"/>
                  </a:lnTo>
                  <a:lnTo>
                    <a:pt x="6019" y="10992"/>
                  </a:lnTo>
                  <a:lnTo>
                    <a:pt x="6347" y="11254"/>
                  </a:lnTo>
                  <a:lnTo>
                    <a:pt x="6739" y="11515"/>
                  </a:lnTo>
                  <a:lnTo>
                    <a:pt x="7262" y="11646"/>
                  </a:lnTo>
                  <a:lnTo>
                    <a:pt x="7851" y="11777"/>
                  </a:lnTo>
                  <a:lnTo>
                    <a:pt x="8702" y="11777"/>
                  </a:lnTo>
                  <a:lnTo>
                    <a:pt x="9814" y="11712"/>
                  </a:lnTo>
                  <a:lnTo>
                    <a:pt x="9814" y="11712"/>
                  </a:lnTo>
                  <a:lnTo>
                    <a:pt x="10141" y="11646"/>
                  </a:lnTo>
                  <a:lnTo>
                    <a:pt x="10468" y="11515"/>
                  </a:lnTo>
                  <a:lnTo>
                    <a:pt x="10730" y="11254"/>
                  </a:lnTo>
                  <a:lnTo>
                    <a:pt x="10926" y="10992"/>
                  </a:lnTo>
                  <a:lnTo>
                    <a:pt x="11122" y="10665"/>
                  </a:lnTo>
                  <a:lnTo>
                    <a:pt x="11253" y="10272"/>
                  </a:lnTo>
                  <a:lnTo>
                    <a:pt x="11450" y="9422"/>
                  </a:lnTo>
                  <a:lnTo>
                    <a:pt x="11515" y="8506"/>
                  </a:lnTo>
                  <a:lnTo>
                    <a:pt x="11450" y="7721"/>
                  </a:lnTo>
                  <a:lnTo>
                    <a:pt x="11319" y="7001"/>
                  </a:lnTo>
                  <a:lnTo>
                    <a:pt x="11122" y="6478"/>
                  </a:lnTo>
                  <a:lnTo>
                    <a:pt x="11122" y="6478"/>
                  </a:lnTo>
                  <a:lnTo>
                    <a:pt x="10992" y="6347"/>
                  </a:lnTo>
                  <a:lnTo>
                    <a:pt x="11057" y="6281"/>
                  </a:lnTo>
                  <a:lnTo>
                    <a:pt x="11122" y="6281"/>
                  </a:lnTo>
                  <a:lnTo>
                    <a:pt x="11515" y="6412"/>
                  </a:lnTo>
                  <a:lnTo>
                    <a:pt x="11515" y="6412"/>
                  </a:lnTo>
                  <a:lnTo>
                    <a:pt x="11842" y="6543"/>
                  </a:lnTo>
                  <a:lnTo>
                    <a:pt x="12104" y="6609"/>
                  </a:lnTo>
                  <a:lnTo>
                    <a:pt x="12169" y="6543"/>
                  </a:lnTo>
                  <a:lnTo>
                    <a:pt x="12169" y="6412"/>
                  </a:lnTo>
                  <a:lnTo>
                    <a:pt x="12169" y="6281"/>
                  </a:lnTo>
                  <a:lnTo>
                    <a:pt x="12038" y="6020"/>
                  </a:lnTo>
                  <a:lnTo>
                    <a:pt x="12038" y="6020"/>
                  </a:lnTo>
                  <a:lnTo>
                    <a:pt x="11842" y="5823"/>
                  </a:lnTo>
                  <a:lnTo>
                    <a:pt x="11646" y="5627"/>
                  </a:lnTo>
                  <a:lnTo>
                    <a:pt x="11122" y="5300"/>
                  </a:lnTo>
                  <a:lnTo>
                    <a:pt x="10403" y="5038"/>
                  </a:lnTo>
                  <a:lnTo>
                    <a:pt x="9683" y="4777"/>
                  </a:lnTo>
                  <a:lnTo>
                    <a:pt x="8113" y="4384"/>
                  </a:lnTo>
                  <a:lnTo>
                    <a:pt x="7459" y="4188"/>
                  </a:lnTo>
                  <a:lnTo>
                    <a:pt x="6935" y="3926"/>
                  </a:lnTo>
                  <a:lnTo>
                    <a:pt x="6935" y="3926"/>
                  </a:lnTo>
                  <a:lnTo>
                    <a:pt x="6150" y="3468"/>
                  </a:lnTo>
                  <a:lnTo>
                    <a:pt x="5300" y="2945"/>
                  </a:lnTo>
                  <a:lnTo>
                    <a:pt x="3599" y="1702"/>
                  </a:lnTo>
                  <a:lnTo>
                    <a:pt x="2029" y="590"/>
                  </a:lnTo>
                  <a:lnTo>
                    <a:pt x="1440" y="197"/>
                  </a:lnTo>
                  <a:lnTo>
                    <a:pt x="1047" y="1"/>
                  </a:lnTo>
                  <a:lnTo>
                    <a:pt x="1047" y="1"/>
                  </a:lnTo>
                  <a:lnTo>
                    <a:pt x="851" y="1"/>
                  </a:lnTo>
                  <a:lnTo>
                    <a:pt x="720" y="66"/>
                  </a:lnTo>
                  <a:lnTo>
                    <a:pt x="589" y="197"/>
                  </a:lnTo>
                  <a:lnTo>
                    <a:pt x="524" y="393"/>
                  </a:lnTo>
                  <a:lnTo>
                    <a:pt x="328" y="917"/>
                  </a:lnTo>
                  <a:lnTo>
                    <a:pt x="197" y="1571"/>
                  </a:lnTo>
                  <a:lnTo>
                    <a:pt x="66" y="2814"/>
                  </a:lnTo>
                  <a:lnTo>
                    <a:pt x="0" y="340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7093;p72">
              <a:extLst>
                <a:ext uri="{FF2B5EF4-FFF2-40B4-BE49-F238E27FC236}">
                  <a16:creationId xmlns:a16="http://schemas.microsoft.com/office/drawing/2014/main" id="{D6E73C94-1853-BA26-1C81-12CFA9CA7ECC}"/>
                </a:ext>
              </a:extLst>
            </p:cNvPr>
            <p:cNvSpPr/>
            <p:nvPr/>
          </p:nvSpPr>
          <p:spPr>
            <a:xfrm>
              <a:off x="1896375" y="2433050"/>
              <a:ext cx="1066400" cy="799825"/>
            </a:xfrm>
            <a:custGeom>
              <a:avLst/>
              <a:gdLst/>
              <a:ahLst/>
              <a:cxnLst/>
              <a:rect l="l" t="t" r="r" b="b"/>
              <a:pathLst>
                <a:path w="42656" h="31993" extrusionOk="0">
                  <a:moveTo>
                    <a:pt x="7720" y="1"/>
                  </a:moveTo>
                  <a:lnTo>
                    <a:pt x="7327" y="132"/>
                  </a:lnTo>
                  <a:lnTo>
                    <a:pt x="6869" y="393"/>
                  </a:lnTo>
                  <a:lnTo>
                    <a:pt x="6412" y="655"/>
                  </a:lnTo>
                  <a:lnTo>
                    <a:pt x="5888" y="1047"/>
                  </a:lnTo>
                  <a:lnTo>
                    <a:pt x="5430" y="1571"/>
                  </a:lnTo>
                  <a:lnTo>
                    <a:pt x="4907" y="2094"/>
                  </a:lnTo>
                  <a:lnTo>
                    <a:pt x="3860" y="3337"/>
                  </a:lnTo>
                  <a:lnTo>
                    <a:pt x="2879" y="4711"/>
                  </a:lnTo>
                  <a:lnTo>
                    <a:pt x="2028" y="6150"/>
                  </a:lnTo>
                  <a:lnTo>
                    <a:pt x="1374" y="7328"/>
                  </a:lnTo>
                  <a:lnTo>
                    <a:pt x="785" y="8506"/>
                  </a:lnTo>
                  <a:lnTo>
                    <a:pt x="393" y="9552"/>
                  </a:lnTo>
                  <a:lnTo>
                    <a:pt x="131" y="10534"/>
                  </a:lnTo>
                  <a:lnTo>
                    <a:pt x="65" y="10926"/>
                  </a:lnTo>
                  <a:lnTo>
                    <a:pt x="0" y="11319"/>
                  </a:lnTo>
                  <a:lnTo>
                    <a:pt x="0" y="11646"/>
                  </a:lnTo>
                  <a:lnTo>
                    <a:pt x="131" y="11908"/>
                  </a:lnTo>
                  <a:lnTo>
                    <a:pt x="262" y="12104"/>
                  </a:lnTo>
                  <a:lnTo>
                    <a:pt x="393" y="12235"/>
                  </a:lnTo>
                  <a:lnTo>
                    <a:pt x="981" y="12235"/>
                  </a:lnTo>
                  <a:lnTo>
                    <a:pt x="1701" y="12169"/>
                  </a:lnTo>
                  <a:lnTo>
                    <a:pt x="2355" y="12104"/>
                  </a:lnTo>
                  <a:lnTo>
                    <a:pt x="3075" y="12169"/>
                  </a:lnTo>
                  <a:lnTo>
                    <a:pt x="3729" y="12235"/>
                  </a:lnTo>
                  <a:lnTo>
                    <a:pt x="4383" y="12366"/>
                  </a:lnTo>
                  <a:lnTo>
                    <a:pt x="5103" y="12497"/>
                  </a:lnTo>
                  <a:lnTo>
                    <a:pt x="5757" y="12693"/>
                  </a:lnTo>
                  <a:lnTo>
                    <a:pt x="6412" y="12954"/>
                  </a:lnTo>
                  <a:lnTo>
                    <a:pt x="7655" y="13609"/>
                  </a:lnTo>
                  <a:lnTo>
                    <a:pt x="8963" y="14328"/>
                  </a:lnTo>
                  <a:lnTo>
                    <a:pt x="10141" y="15179"/>
                  </a:lnTo>
                  <a:lnTo>
                    <a:pt x="11318" y="16095"/>
                  </a:lnTo>
                  <a:lnTo>
                    <a:pt x="12430" y="17011"/>
                  </a:lnTo>
                  <a:lnTo>
                    <a:pt x="13543" y="17992"/>
                  </a:lnTo>
                  <a:lnTo>
                    <a:pt x="15505" y="19955"/>
                  </a:lnTo>
                  <a:lnTo>
                    <a:pt x="17272" y="21656"/>
                  </a:lnTo>
                  <a:lnTo>
                    <a:pt x="18057" y="22375"/>
                  </a:lnTo>
                  <a:lnTo>
                    <a:pt x="18776" y="22899"/>
                  </a:lnTo>
                  <a:lnTo>
                    <a:pt x="20281" y="23946"/>
                  </a:lnTo>
                  <a:lnTo>
                    <a:pt x="21786" y="24927"/>
                  </a:lnTo>
                  <a:lnTo>
                    <a:pt x="23356" y="25843"/>
                  </a:lnTo>
                  <a:lnTo>
                    <a:pt x="24926" y="26693"/>
                  </a:lnTo>
                  <a:lnTo>
                    <a:pt x="26562" y="27544"/>
                  </a:lnTo>
                  <a:lnTo>
                    <a:pt x="28132" y="28263"/>
                  </a:lnTo>
                  <a:lnTo>
                    <a:pt x="29702" y="28918"/>
                  </a:lnTo>
                  <a:lnTo>
                    <a:pt x="31207" y="29572"/>
                  </a:lnTo>
                  <a:lnTo>
                    <a:pt x="33955" y="30619"/>
                  </a:lnTo>
                  <a:lnTo>
                    <a:pt x="36310" y="31338"/>
                  </a:lnTo>
                  <a:lnTo>
                    <a:pt x="38076" y="31862"/>
                  </a:lnTo>
                  <a:lnTo>
                    <a:pt x="38665" y="31927"/>
                  </a:lnTo>
                  <a:lnTo>
                    <a:pt x="39058" y="31993"/>
                  </a:lnTo>
                  <a:lnTo>
                    <a:pt x="39450" y="31927"/>
                  </a:lnTo>
                  <a:lnTo>
                    <a:pt x="39777" y="31796"/>
                  </a:lnTo>
                  <a:lnTo>
                    <a:pt x="40170" y="31535"/>
                  </a:lnTo>
                  <a:lnTo>
                    <a:pt x="40497" y="31273"/>
                  </a:lnTo>
                  <a:lnTo>
                    <a:pt x="40824" y="30946"/>
                  </a:lnTo>
                  <a:lnTo>
                    <a:pt x="41151" y="30553"/>
                  </a:lnTo>
                  <a:lnTo>
                    <a:pt x="41740" y="29703"/>
                  </a:lnTo>
                  <a:lnTo>
                    <a:pt x="42263" y="28787"/>
                  </a:lnTo>
                  <a:lnTo>
                    <a:pt x="42525" y="28002"/>
                  </a:lnTo>
                  <a:lnTo>
                    <a:pt x="42656" y="27413"/>
                  </a:lnTo>
                  <a:lnTo>
                    <a:pt x="42656" y="27217"/>
                  </a:lnTo>
                  <a:lnTo>
                    <a:pt x="42590" y="27086"/>
                  </a:lnTo>
                  <a:lnTo>
                    <a:pt x="39646" y="25777"/>
                  </a:lnTo>
                  <a:lnTo>
                    <a:pt x="33889" y="23030"/>
                  </a:lnTo>
                  <a:lnTo>
                    <a:pt x="30683" y="21459"/>
                  </a:lnTo>
                  <a:lnTo>
                    <a:pt x="27739" y="19955"/>
                  </a:lnTo>
                  <a:lnTo>
                    <a:pt x="26496" y="19235"/>
                  </a:lnTo>
                  <a:lnTo>
                    <a:pt x="25450" y="18581"/>
                  </a:lnTo>
                  <a:lnTo>
                    <a:pt x="24599" y="17992"/>
                  </a:lnTo>
                  <a:lnTo>
                    <a:pt x="24010" y="17469"/>
                  </a:lnTo>
                  <a:lnTo>
                    <a:pt x="21263" y="14525"/>
                  </a:lnTo>
                  <a:lnTo>
                    <a:pt x="16290" y="9029"/>
                  </a:lnTo>
                  <a:lnTo>
                    <a:pt x="11449" y="3599"/>
                  </a:lnTo>
                  <a:lnTo>
                    <a:pt x="9814" y="1702"/>
                  </a:lnTo>
                  <a:lnTo>
                    <a:pt x="9028" y="720"/>
                  </a:lnTo>
                  <a:lnTo>
                    <a:pt x="8767" y="328"/>
                  </a:lnTo>
                  <a:lnTo>
                    <a:pt x="8440" y="132"/>
                  </a:lnTo>
                  <a:lnTo>
                    <a:pt x="8113" y="1"/>
                  </a:lnTo>
                  <a:close/>
                </a:path>
              </a:pathLst>
            </a:custGeom>
            <a:solidFill>
              <a:srgbClr val="F049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7094;p72">
              <a:extLst>
                <a:ext uri="{FF2B5EF4-FFF2-40B4-BE49-F238E27FC236}">
                  <a16:creationId xmlns:a16="http://schemas.microsoft.com/office/drawing/2014/main" id="{8522648C-FC2D-3684-BF2E-C02F11080FA9}"/>
                </a:ext>
              </a:extLst>
            </p:cNvPr>
            <p:cNvSpPr/>
            <p:nvPr/>
          </p:nvSpPr>
          <p:spPr>
            <a:xfrm>
              <a:off x="1896375" y="2433050"/>
              <a:ext cx="1066400" cy="799825"/>
            </a:xfrm>
            <a:custGeom>
              <a:avLst/>
              <a:gdLst/>
              <a:ahLst/>
              <a:cxnLst/>
              <a:rect l="l" t="t" r="r" b="b"/>
              <a:pathLst>
                <a:path w="42656" h="31993" fill="none" extrusionOk="0">
                  <a:moveTo>
                    <a:pt x="24010" y="17469"/>
                  </a:moveTo>
                  <a:lnTo>
                    <a:pt x="24010" y="17469"/>
                  </a:lnTo>
                  <a:lnTo>
                    <a:pt x="24599" y="17992"/>
                  </a:lnTo>
                  <a:lnTo>
                    <a:pt x="25450" y="18581"/>
                  </a:lnTo>
                  <a:lnTo>
                    <a:pt x="26496" y="19235"/>
                  </a:lnTo>
                  <a:lnTo>
                    <a:pt x="27739" y="19955"/>
                  </a:lnTo>
                  <a:lnTo>
                    <a:pt x="30683" y="21459"/>
                  </a:lnTo>
                  <a:lnTo>
                    <a:pt x="33889" y="23030"/>
                  </a:lnTo>
                  <a:lnTo>
                    <a:pt x="39646" y="25777"/>
                  </a:lnTo>
                  <a:lnTo>
                    <a:pt x="42590" y="27086"/>
                  </a:lnTo>
                  <a:lnTo>
                    <a:pt x="42590" y="27086"/>
                  </a:lnTo>
                  <a:lnTo>
                    <a:pt x="42656" y="27217"/>
                  </a:lnTo>
                  <a:lnTo>
                    <a:pt x="42656" y="27413"/>
                  </a:lnTo>
                  <a:lnTo>
                    <a:pt x="42525" y="28002"/>
                  </a:lnTo>
                  <a:lnTo>
                    <a:pt x="42263" y="28787"/>
                  </a:lnTo>
                  <a:lnTo>
                    <a:pt x="41740" y="29703"/>
                  </a:lnTo>
                  <a:lnTo>
                    <a:pt x="41151" y="30553"/>
                  </a:lnTo>
                  <a:lnTo>
                    <a:pt x="40824" y="30946"/>
                  </a:lnTo>
                  <a:lnTo>
                    <a:pt x="40497" y="31273"/>
                  </a:lnTo>
                  <a:lnTo>
                    <a:pt x="40170" y="31535"/>
                  </a:lnTo>
                  <a:lnTo>
                    <a:pt x="39777" y="31796"/>
                  </a:lnTo>
                  <a:lnTo>
                    <a:pt x="39450" y="31927"/>
                  </a:lnTo>
                  <a:lnTo>
                    <a:pt x="39058" y="31993"/>
                  </a:lnTo>
                  <a:lnTo>
                    <a:pt x="39058" y="31993"/>
                  </a:lnTo>
                  <a:lnTo>
                    <a:pt x="38665" y="31927"/>
                  </a:lnTo>
                  <a:lnTo>
                    <a:pt x="38076" y="31862"/>
                  </a:lnTo>
                  <a:lnTo>
                    <a:pt x="36310" y="31338"/>
                  </a:lnTo>
                  <a:lnTo>
                    <a:pt x="33955" y="30619"/>
                  </a:lnTo>
                  <a:lnTo>
                    <a:pt x="31207" y="29572"/>
                  </a:lnTo>
                  <a:lnTo>
                    <a:pt x="29702" y="28918"/>
                  </a:lnTo>
                  <a:lnTo>
                    <a:pt x="28132" y="28263"/>
                  </a:lnTo>
                  <a:lnTo>
                    <a:pt x="26562" y="27544"/>
                  </a:lnTo>
                  <a:lnTo>
                    <a:pt x="24926" y="26693"/>
                  </a:lnTo>
                  <a:lnTo>
                    <a:pt x="23356" y="25843"/>
                  </a:lnTo>
                  <a:lnTo>
                    <a:pt x="21786" y="24927"/>
                  </a:lnTo>
                  <a:lnTo>
                    <a:pt x="20281" y="23946"/>
                  </a:lnTo>
                  <a:lnTo>
                    <a:pt x="18776" y="22899"/>
                  </a:lnTo>
                  <a:lnTo>
                    <a:pt x="18776" y="22899"/>
                  </a:lnTo>
                  <a:lnTo>
                    <a:pt x="18057" y="22375"/>
                  </a:lnTo>
                  <a:lnTo>
                    <a:pt x="17272" y="21656"/>
                  </a:lnTo>
                  <a:lnTo>
                    <a:pt x="15505" y="19955"/>
                  </a:lnTo>
                  <a:lnTo>
                    <a:pt x="13543" y="17992"/>
                  </a:lnTo>
                  <a:lnTo>
                    <a:pt x="12430" y="17011"/>
                  </a:lnTo>
                  <a:lnTo>
                    <a:pt x="11318" y="16095"/>
                  </a:lnTo>
                  <a:lnTo>
                    <a:pt x="10141" y="15179"/>
                  </a:lnTo>
                  <a:lnTo>
                    <a:pt x="8963" y="14328"/>
                  </a:lnTo>
                  <a:lnTo>
                    <a:pt x="7655" y="13609"/>
                  </a:lnTo>
                  <a:lnTo>
                    <a:pt x="6412" y="12954"/>
                  </a:lnTo>
                  <a:lnTo>
                    <a:pt x="5757" y="12693"/>
                  </a:lnTo>
                  <a:lnTo>
                    <a:pt x="5103" y="12497"/>
                  </a:lnTo>
                  <a:lnTo>
                    <a:pt x="4383" y="12366"/>
                  </a:lnTo>
                  <a:lnTo>
                    <a:pt x="3729" y="12235"/>
                  </a:lnTo>
                  <a:lnTo>
                    <a:pt x="3075" y="12169"/>
                  </a:lnTo>
                  <a:lnTo>
                    <a:pt x="2355" y="12104"/>
                  </a:lnTo>
                  <a:lnTo>
                    <a:pt x="1701" y="12169"/>
                  </a:lnTo>
                  <a:lnTo>
                    <a:pt x="981" y="12235"/>
                  </a:lnTo>
                  <a:lnTo>
                    <a:pt x="981" y="12235"/>
                  </a:lnTo>
                  <a:lnTo>
                    <a:pt x="654" y="12235"/>
                  </a:lnTo>
                  <a:lnTo>
                    <a:pt x="393" y="12235"/>
                  </a:lnTo>
                  <a:lnTo>
                    <a:pt x="262" y="12104"/>
                  </a:lnTo>
                  <a:lnTo>
                    <a:pt x="131" y="11908"/>
                  </a:lnTo>
                  <a:lnTo>
                    <a:pt x="0" y="11646"/>
                  </a:lnTo>
                  <a:lnTo>
                    <a:pt x="0" y="11319"/>
                  </a:lnTo>
                  <a:lnTo>
                    <a:pt x="65" y="10926"/>
                  </a:lnTo>
                  <a:lnTo>
                    <a:pt x="131" y="10534"/>
                  </a:lnTo>
                  <a:lnTo>
                    <a:pt x="393" y="9552"/>
                  </a:lnTo>
                  <a:lnTo>
                    <a:pt x="785" y="8506"/>
                  </a:lnTo>
                  <a:lnTo>
                    <a:pt x="1374" y="7328"/>
                  </a:lnTo>
                  <a:lnTo>
                    <a:pt x="2028" y="6150"/>
                  </a:lnTo>
                  <a:lnTo>
                    <a:pt x="2028" y="6150"/>
                  </a:lnTo>
                  <a:lnTo>
                    <a:pt x="2879" y="4711"/>
                  </a:lnTo>
                  <a:lnTo>
                    <a:pt x="3860" y="3337"/>
                  </a:lnTo>
                  <a:lnTo>
                    <a:pt x="4907" y="2094"/>
                  </a:lnTo>
                  <a:lnTo>
                    <a:pt x="5430" y="1571"/>
                  </a:lnTo>
                  <a:lnTo>
                    <a:pt x="5888" y="1047"/>
                  </a:lnTo>
                  <a:lnTo>
                    <a:pt x="6412" y="655"/>
                  </a:lnTo>
                  <a:lnTo>
                    <a:pt x="6869" y="393"/>
                  </a:lnTo>
                  <a:lnTo>
                    <a:pt x="7327" y="132"/>
                  </a:lnTo>
                  <a:lnTo>
                    <a:pt x="7720" y="1"/>
                  </a:lnTo>
                  <a:lnTo>
                    <a:pt x="8113" y="1"/>
                  </a:lnTo>
                  <a:lnTo>
                    <a:pt x="8440" y="132"/>
                  </a:lnTo>
                  <a:lnTo>
                    <a:pt x="8767" y="328"/>
                  </a:lnTo>
                  <a:lnTo>
                    <a:pt x="9028" y="720"/>
                  </a:lnTo>
                  <a:lnTo>
                    <a:pt x="9028" y="720"/>
                  </a:lnTo>
                  <a:lnTo>
                    <a:pt x="9814" y="1702"/>
                  </a:lnTo>
                  <a:lnTo>
                    <a:pt x="11449" y="3599"/>
                  </a:lnTo>
                  <a:lnTo>
                    <a:pt x="16290" y="9029"/>
                  </a:lnTo>
                  <a:lnTo>
                    <a:pt x="21263" y="14525"/>
                  </a:lnTo>
                  <a:lnTo>
                    <a:pt x="24010" y="174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7095;p72">
              <a:extLst>
                <a:ext uri="{FF2B5EF4-FFF2-40B4-BE49-F238E27FC236}">
                  <a16:creationId xmlns:a16="http://schemas.microsoft.com/office/drawing/2014/main" id="{47552E8C-4778-C642-7397-EF1EAB4D7CEF}"/>
                </a:ext>
              </a:extLst>
            </p:cNvPr>
            <p:cNvSpPr/>
            <p:nvPr/>
          </p:nvSpPr>
          <p:spPr>
            <a:xfrm>
              <a:off x="2164600" y="2508300"/>
              <a:ext cx="798175" cy="708225"/>
            </a:xfrm>
            <a:custGeom>
              <a:avLst/>
              <a:gdLst/>
              <a:ahLst/>
              <a:cxnLst/>
              <a:rect l="l" t="t" r="r" b="b"/>
              <a:pathLst>
                <a:path w="31927" h="28329" extrusionOk="0">
                  <a:moveTo>
                    <a:pt x="197" y="0"/>
                  </a:moveTo>
                  <a:lnTo>
                    <a:pt x="393" y="654"/>
                  </a:lnTo>
                  <a:lnTo>
                    <a:pt x="589" y="1309"/>
                  </a:lnTo>
                  <a:lnTo>
                    <a:pt x="851" y="2683"/>
                  </a:lnTo>
                  <a:lnTo>
                    <a:pt x="1047" y="4056"/>
                  </a:lnTo>
                  <a:lnTo>
                    <a:pt x="1113" y="5430"/>
                  </a:lnTo>
                  <a:lnTo>
                    <a:pt x="1047" y="6542"/>
                  </a:lnTo>
                  <a:lnTo>
                    <a:pt x="982" y="7655"/>
                  </a:lnTo>
                  <a:lnTo>
                    <a:pt x="851" y="8701"/>
                  </a:lnTo>
                  <a:lnTo>
                    <a:pt x="720" y="9683"/>
                  </a:lnTo>
                  <a:lnTo>
                    <a:pt x="328" y="11384"/>
                  </a:lnTo>
                  <a:lnTo>
                    <a:pt x="0" y="12627"/>
                  </a:lnTo>
                  <a:lnTo>
                    <a:pt x="1243" y="13608"/>
                  </a:lnTo>
                  <a:lnTo>
                    <a:pt x="2421" y="14655"/>
                  </a:lnTo>
                  <a:lnTo>
                    <a:pt x="4580" y="16683"/>
                  </a:lnTo>
                  <a:lnTo>
                    <a:pt x="6477" y="18515"/>
                  </a:lnTo>
                  <a:lnTo>
                    <a:pt x="7328" y="19300"/>
                  </a:lnTo>
                  <a:lnTo>
                    <a:pt x="8047" y="19889"/>
                  </a:lnTo>
                  <a:lnTo>
                    <a:pt x="9160" y="20674"/>
                  </a:lnTo>
                  <a:lnTo>
                    <a:pt x="10272" y="21394"/>
                  </a:lnTo>
                  <a:lnTo>
                    <a:pt x="12562" y="22833"/>
                  </a:lnTo>
                  <a:lnTo>
                    <a:pt x="14917" y="24076"/>
                  </a:lnTo>
                  <a:lnTo>
                    <a:pt x="17338" y="25188"/>
                  </a:lnTo>
                  <a:lnTo>
                    <a:pt x="19627" y="26235"/>
                  </a:lnTo>
                  <a:lnTo>
                    <a:pt x="21786" y="27085"/>
                  </a:lnTo>
                  <a:lnTo>
                    <a:pt x="23749" y="27740"/>
                  </a:lnTo>
                  <a:lnTo>
                    <a:pt x="25450" y="28328"/>
                  </a:lnTo>
                  <a:lnTo>
                    <a:pt x="29702" y="28328"/>
                  </a:lnTo>
                  <a:lnTo>
                    <a:pt x="30160" y="27870"/>
                  </a:lnTo>
                  <a:lnTo>
                    <a:pt x="30553" y="27347"/>
                  </a:lnTo>
                  <a:lnTo>
                    <a:pt x="30946" y="26758"/>
                  </a:lnTo>
                  <a:lnTo>
                    <a:pt x="31273" y="26235"/>
                  </a:lnTo>
                  <a:lnTo>
                    <a:pt x="31534" y="25646"/>
                  </a:lnTo>
                  <a:lnTo>
                    <a:pt x="31796" y="25123"/>
                  </a:lnTo>
                  <a:lnTo>
                    <a:pt x="31927" y="24730"/>
                  </a:lnTo>
                  <a:lnTo>
                    <a:pt x="31927" y="24338"/>
                  </a:lnTo>
                  <a:lnTo>
                    <a:pt x="31927" y="24207"/>
                  </a:lnTo>
                  <a:lnTo>
                    <a:pt x="31861" y="24076"/>
                  </a:lnTo>
                  <a:lnTo>
                    <a:pt x="28917" y="22767"/>
                  </a:lnTo>
                  <a:lnTo>
                    <a:pt x="23160" y="20020"/>
                  </a:lnTo>
                  <a:lnTo>
                    <a:pt x="19954" y="18449"/>
                  </a:lnTo>
                  <a:lnTo>
                    <a:pt x="17010" y="16945"/>
                  </a:lnTo>
                  <a:lnTo>
                    <a:pt x="15767" y="16225"/>
                  </a:lnTo>
                  <a:lnTo>
                    <a:pt x="14721" y="15571"/>
                  </a:lnTo>
                  <a:lnTo>
                    <a:pt x="13870" y="14982"/>
                  </a:lnTo>
                  <a:lnTo>
                    <a:pt x="13281" y="14459"/>
                  </a:lnTo>
                  <a:lnTo>
                    <a:pt x="7851" y="8571"/>
                  </a:lnTo>
                  <a:lnTo>
                    <a:pt x="3730" y="3991"/>
                  </a:lnTo>
                  <a:lnTo>
                    <a:pt x="197" y="0"/>
                  </a:lnTo>
                  <a:close/>
                </a:path>
              </a:pathLst>
            </a:custGeom>
            <a:solidFill>
              <a:srgbClr val="CE5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7096;p72">
              <a:extLst>
                <a:ext uri="{FF2B5EF4-FFF2-40B4-BE49-F238E27FC236}">
                  <a16:creationId xmlns:a16="http://schemas.microsoft.com/office/drawing/2014/main" id="{C734ADE4-3E81-713E-1A0E-9328F30E6FB4}"/>
                </a:ext>
              </a:extLst>
            </p:cNvPr>
            <p:cNvSpPr/>
            <p:nvPr/>
          </p:nvSpPr>
          <p:spPr>
            <a:xfrm>
              <a:off x="2164600" y="2508300"/>
              <a:ext cx="798175" cy="708225"/>
            </a:xfrm>
            <a:custGeom>
              <a:avLst/>
              <a:gdLst/>
              <a:ahLst/>
              <a:cxnLst/>
              <a:rect l="l" t="t" r="r" b="b"/>
              <a:pathLst>
                <a:path w="31927" h="28329" fill="none" extrusionOk="0">
                  <a:moveTo>
                    <a:pt x="197" y="0"/>
                  </a:moveTo>
                  <a:lnTo>
                    <a:pt x="197" y="0"/>
                  </a:lnTo>
                  <a:lnTo>
                    <a:pt x="3730" y="3991"/>
                  </a:lnTo>
                  <a:lnTo>
                    <a:pt x="7851" y="8571"/>
                  </a:lnTo>
                  <a:lnTo>
                    <a:pt x="13281" y="14459"/>
                  </a:lnTo>
                  <a:lnTo>
                    <a:pt x="13281" y="14459"/>
                  </a:lnTo>
                  <a:lnTo>
                    <a:pt x="13870" y="14982"/>
                  </a:lnTo>
                  <a:lnTo>
                    <a:pt x="14721" y="15571"/>
                  </a:lnTo>
                  <a:lnTo>
                    <a:pt x="15767" y="16225"/>
                  </a:lnTo>
                  <a:lnTo>
                    <a:pt x="17010" y="16945"/>
                  </a:lnTo>
                  <a:lnTo>
                    <a:pt x="19954" y="18449"/>
                  </a:lnTo>
                  <a:lnTo>
                    <a:pt x="23160" y="20020"/>
                  </a:lnTo>
                  <a:lnTo>
                    <a:pt x="28917" y="22767"/>
                  </a:lnTo>
                  <a:lnTo>
                    <a:pt x="31861" y="24076"/>
                  </a:lnTo>
                  <a:lnTo>
                    <a:pt x="31861" y="24076"/>
                  </a:lnTo>
                  <a:lnTo>
                    <a:pt x="31927" y="24207"/>
                  </a:lnTo>
                  <a:lnTo>
                    <a:pt x="31927" y="24338"/>
                  </a:lnTo>
                  <a:lnTo>
                    <a:pt x="31927" y="24338"/>
                  </a:lnTo>
                  <a:lnTo>
                    <a:pt x="31927" y="24730"/>
                  </a:lnTo>
                  <a:lnTo>
                    <a:pt x="31796" y="25123"/>
                  </a:lnTo>
                  <a:lnTo>
                    <a:pt x="31534" y="25646"/>
                  </a:lnTo>
                  <a:lnTo>
                    <a:pt x="31273" y="26235"/>
                  </a:lnTo>
                  <a:lnTo>
                    <a:pt x="30946" y="26758"/>
                  </a:lnTo>
                  <a:lnTo>
                    <a:pt x="30553" y="27347"/>
                  </a:lnTo>
                  <a:lnTo>
                    <a:pt x="30160" y="27870"/>
                  </a:lnTo>
                  <a:lnTo>
                    <a:pt x="29702" y="28328"/>
                  </a:lnTo>
                  <a:lnTo>
                    <a:pt x="29702" y="28328"/>
                  </a:lnTo>
                  <a:lnTo>
                    <a:pt x="28001" y="28328"/>
                  </a:lnTo>
                  <a:lnTo>
                    <a:pt x="28001" y="28328"/>
                  </a:lnTo>
                  <a:lnTo>
                    <a:pt x="25450" y="28328"/>
                  </a:lnTo>
                  <a:lnTo>
                    <a:pt x="25450" y="28328"/>
                  </a:lnTo>
                  <a:lnTo>
                    <a:pt x="23749" y="27740"/>
                  </a:lnTo>
                  <a:lnTo>
                    <a:pt x="21786" y="27085"/>
                  </a:lnTo>
                  <a:lnTo>
                    <a:pt x="19627" y="26235"/>
                  </a:lnTo>
                  <a:lnTo>
                    <a:pt x="17338" y="25188"/>
                  </a:lnTo>
                  <a:lnTo>
                    <a:pt x="14917" y="24076"/>
                  </a:lnTo>
                  <a:lnTo>
                    <a:pt x="12562" y="22833"/>
                  </a:lnTo>
                  <a:lnTo>
                    <a:pt x="10272" y="21394"/>
                  </a:lnTo>
                  <a:lnTo>
                    <a:pt x="9160" y="20674"/>
                  </a:lnTo>
                  <a:lnTo>
                    <a:pt x="8047" y="19889"/>
                  </a:lnTo>
                  <a:lnTo>
                    <a:pt x="8047" y="19889"/>
                  </a:lnTo>
                  <a:lnTo>
                    <a:pt x="7328" y="19300"/>
                  </a:lnTo>
                  <a:lnTo>
                    <a:pt x="6477" y="18515"/>
                  </a:lnTo>
                  <a:lnTo>
                    <a:pt x="4580" y="16683"/>
                  </a:lnTo>
                  <a:lnTo>
                    <a:pt x="2421" y="14655"/>
                  </a:lnTo>
                  <a:lnTo>
                    <a:pt x="1243" y="13608"/>
                  </a:lnTo>
                  <a:lnTo>
                    <a:pt x="0" y="12627"/>
                  </a:lnTo>
                  <a:lnTo>
                    <a:pt x="0" y="12627"/>
                  </a:lnTo>
                  <a:lnTo>
                    <a:pt x="328" y="11384"/>
                  </a:lnTo>
                  <a:lnTo>
                    <a:pt x="720" y="9683"/>
                  </a:lnTo>
                  <a:lnTo>
                    <a:pt x="851" y="8701"/>
                  </a:lnTo>
                  <a:lnTo>
                    <a:pt x="982" y="7655"/>
                  </a:lnTo>
                  <a:lnTo>
                    <a:pt x="1047" y="6542"/>
                  </a:lnTo>
                  <a:lnTo>
                    <a:pt x="1113" y="5430"/>
                  </a:lnTo>
                  <a:lnTo>
                    <a:pt x="1113" y="5430"/>
                  </a:lnTo>
                  <a:lnTo>
                    <a:pt x="1047" y="4056"/>
                  </a:lnTo>
                  <a:lnTo>
                    <a:pt x="851" y="2683"/>
                  </a:lnTo>
                  <a:lnTo>
                    <a:pt x="589" y="1309"/>
                  </a:lnTo>
                  <a:lnTo>
                    <a:pt x="393" y="654"/>
                  </a:lnTo>
                  <a:lnTo>
                    <a:pt x="19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7097;p72">
              <a:extLst>
                <a:ext uri="{FF2B5EF4-FFF2-40B4-BE49-F238E27FC236}">
                  <a16:creationId xmlns:a16="http://schemas.microsoft.com/office/drawing/2014/main" id="{3126CEE8-CD27-28E3-103F-F548D20185CF}"/>
                </a:ext>
              </a:extLst>
            </p:cNvPr>
            <p:cNvSpPr/>
            <p:nvPr/>
          </p:nvSpPr>
          <p:spPr>
            <a:xfrm>
              <a:off x="2140075" y="5143200"/>
              <a:ext cx="157025" cy="265000"/>
            </a:xfrm>
            <a:custGeom>
              <a:avLst/>
              <a:gdLst/>
              <a:ahLst/>
              <a:cxnLst/>
              <a:rect l="l" t="t" r="r" b="b"/>
              <a:pathLst>
                <a:path w="6281" h="10600" extrusionOk="0">
                  <a:moveTo>
                    <a:pt x="5954" y="1"/>
                  </a:moveTo>
                  <a:lnTo>
                    <a:pt x="0" y="66"/>
                  </a:lnTo>
                  <a:lnTo>
                    <a:pt x="720" y="8179"/>
                  </a:lnTo>
                  <a:lnTo>
                    <a:pt x="4776" y="10599"/>
                  </a:lnTo>
                  <a:lnTo>
                    <a:pt x="6281" y="7590"/>
                  </a:lnTo>
                  <a:lnTo>
                    <a:pt x="6281" y="6608"/>
                  </a:lnTo>
                  <a:lnTo>
                    <a:pt x="6281" y="5496"/>
                  </a:lnTo>
                  <a:lnTo>
                    <a:pt x="6150" y="3010"/>
                  </a:lnTo>
                  <a:lnTo>
                    <a:pt x="595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7098;p72">
              <a:extLst>
                <a:ext uri="{FF2B5EF4-FFF2-40B4-BE49-F238E27FC236}">
                  <a16:creationId xmlns:a16="http://schemas.microsoft.com/office/drawing/2014/main" id="{48238CA1-0DD2-A254-1C9C-CDE89C2E5B86}"/>
                </a:ext>
              </a:extLst>
            </p:cNvPr>
            <p:cNvSpPr/>
            <p:nvPr/>
          </p:nvSpPr>
          <p:spPr>
            <a:xfrm>
              <a:off x="2136800" y="5308400"/>
              <a:ext cx="441625" cy="168475"/>
            </a:xfrm>
            <a:custGeom>
              <a:avLst/>
              <a:gdLst/>
              <a:ahLst/>
              <a:cxnLst/>
              <a:rect l="l" t="t" r="r" b="b"/>
              <a:pathLst>
                <a:path w="17665" h="6739" extrusionOk="0">
                  <a:moveTo>
                    <a:pt x="6804" y="0"/>
                  </a:moveTo>
                  <a:lnTo>
                    <a:pt x="5888" y="197"/>
                  </a:lnTo>
                  <a:lnTo>
                    <a:pt x="4972" y="328"/>
                  </a:lnTo>
                  <a:lnTo>
                    <a:pt x="3271" y="458"/>
                  </a:lnTo>
                  <a:lnTo>
                    <a:pt x="1832" y="458"/>
                  </a:lnTo>
                  <a:lnTo>
                    <a:pt x="1243" y="524"/>
                  </a:lnTo>
                  <a:lnTo>
                    <a:pt x="720" y="655"/>
                  </a:lnTo>
                  <a:lnTo>
                    <a:pt x="589" y="720"/>
                  </a:lnTo>
                  <a:lnTo>
                    <a:pt x="458" y="786"/>
                  </a:lnTo>
                  <a:lnTo>
                    <a:pt x="327" y="982"/>
                  </a:lnTo>
                  <a:lnTo>
                    <a:pt x="262" y="1178"/>
                  </a:lnTo>
                  <a:lnTo>
                    <a:pt x="131" y="1767"/>
                  </a:lnTo>
                  <a:lnTo>
                    <a:pt x="66" y="2487"/>
                  </a:lnTo>
                  <a:lnTo>
                    <a:pt x="0" y="3337"/>
                  </a:lnTo>
                  <a:lnTo>
                    <a:pt x="66" y="4188"/>
                  </a:lnTo>
                  <a:lnTo>
                    <a:pt x="197" y="4973"/>
                  </a:lnTo>
                  <a:lnTo>
                    <a:pt x="327" y="5758"/>
                  </a:lnTo>
                  <a:lnTo>
                    <a:pt x="524" y="6150"/>
                  </a:lnTo>
                  <a:lnTo>
                    <a:pt x="785" y="6477"/>
                  </a:lnTo>
                  <a:lnTo>
                    <a:pt x="1178" y="6674"/>
                  </a:lnTo>
                  <a:lnTo>
                    <a:pt x="1636" y="6739"/>
                  </a:lnTo>
                  <a:lnTo>
                    <a:pt x="15571" y="6739"/>
                  </a:lnTo>
                  <a:lnTo>
                    <a:pt x="16094" y="6674"/>
                  </a:lnTo>
                  <a:lnTo>
                    <a:pt x="16552" y="6608"/>
                  </a:lnTo>
                  <a:lnTo>
                    <a:pt x="16879" y="6477"/>
                  </a:lnTo>
                  <a:lnTo>
                    <a:pt x="17206" y="6281"/>
                  </a:lnTo>
                  <a:lnTo>
                    <a:pt x="17403" y="6019"/>
                  </a:lnTo>
                  <a:lnTo>
                    <a:pt x="17534" y="5758"/>
                  </a:lnTo>
                  <a:lnTo>
                    <a:pt x="17664" y="5496"/>
                  </a:lnTo>
                  <a:lnTo>
                    <a:pt x="17664" y="5234"/>
                  </a:lnTo>
                  <a:lnTo>
                    <a:pt x="17664" y="4645"/>
                  </a:lnTo>
                  <a:lnTo>
                    <a:pt x="17468" y="4122"/>
                  </a:lnTo>
                  <a:lnTo>
                    <a:pt x="17272" y="3795"/>
                  </a:lnTo>
                  <a:lnTo>
                    <a:pt x="17141" y="3664"/>
                  </a:lnTo>
                  <a:lnTo>
                    <a:pt x="17010" y="3599"/>
                  </a:lnTo>
                  <a:lnTo>
                    <a:pt x="15113" y="3468"/>
                  </a:lnTo>
                  <a:lnTo>
                    <a:pt x="13608" y="3337"/>
                  </a:lnTo>
                  <a:lnTo>
                    <a:pt x="11973" y="3206"/>
                  </a:lnTo>
                  <a:lnTo>
                    <a:pt x="10403" y="2944"/>
                  </a:lnTo>
                  <a:lnTo>
                    <a:pt x="9617" y="2748"/>
                  </a:lnTo>
                  <a:lnTo>
                    <a:pt x="8963" y="2552"/>
                  </a:lnTo>
                  <a:lnTo>
                    <a:pt x="8374" y="2290"/>
                  </a:lnTo>
                  <a:lnTo>
                    <a:pt x="7916" y="2029"/>
                  </a:lnTo>
                  <a:lnTo>
                    <a:pt x="7589" y="1701"/>
                  </a:lnTo>
                  <a:lnTo>
                    <a:pt x="7524" y="1571"/>
                  </a:lnTo>
                  <a:lnTo>
                    <a:pt x="7393" y="1374"/>
                  </a:lnTo>
                  <a:lnTo>
                    <a:pt x="7328" y="720"/>
                  </a:lnTo>
                  <a:lnTo>
                    <a:pt x="7262" y="328"/>
                  </a:lnTo>
                  <a:lnTo>
                    <a:pt x="7197" y="131"/>
                  </a:lnTo>
                  <a:lnTo>
                    <a:pt x="7131" y="66"/>
                  </a:lnTo>
                  <a:lnTo>
                    <a:pt x="7001" y="0"/>
                  </a:lnTo>
                  <a:close/>
                </a:path>
              </a:pathLst>
            </a:custGeom>
            <a:solidFill>
              <a:srgbClr val="2828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7099;p72">
              <a:extLst>
                <a:ext uri="{FF2B5EF4-FFF2-40B4-BE49-F238E27FC236}">
                  <a16:creationId xmlns:a16="http://schemas.microsoft.com/office/drawing/2014/main" id="{BA64764E-80BC-9172-58E2-41E42317F742}"/>
                </a:ext>
              </a:extLst>
            </p:cNvPr>
            <p:cNvSpPr/>
            <p:nvPr/>
          </p:nvSpPr>
          <p:spPr>
            <a:xfrm>
              <a:off x="2136800" y="5308400"/>
              <a:ext cx="441625" cy="168475"/>
            </a:xfrm>
            <a:custGeom>
              <a:avLst/>
              <a:gdLst/>
              <a:ahLst/>
              <a:cxnLst/>
              <a:rect l="l" t="t" r="r" b="b"/>
              <a:pathLst>
                <a:path w="17665" h="6739" fill="none" extrusionOk="0">
                  <a:moveTo>
                    <a:pt x="6804" y="0"/>
                  </a:moveTo>
                  <a:lnTo>
                    <a:pt x="6804" y="0"/>
                  </a:lnTo>
                  <a:lnTo>
                    <a:pt x="7001" y="0"/>
                  </a:lnTo>
                  <a:lnTo>
                    <a:pt x="7131" y="66"/>
                  </a:lnTo>
                  <a:lnTo>
                    <a:pt x="7197" y="131"/>
                  </a:lnTo>
                  <a:lnTo>
                    <a:pt x="7262" y="328"/>
                  </a:lnTo>
                  <a:lnTo>
                    <a:pt x="7328" y="720"/>
                  </a:lnTo>
                  <a:lnTo>
                    <a:pt x="7393" y="1374"/>
                  </a:lnTo>
                  <a:lnTo>
                    <a:pt x="7393" y="1374"/>
                  </a:lnTo>
                  <a:lnTo>
                    <a:pt x="7524" y="1571"/>
                  </a:lnTo>
                  <a:lnTo>
                    <a:pt x="7589" y="1701"/>
                  </a:lnTo>
                  <a:lnTo>
                    <a:pt x="7916" y="2029"/>
                  </a:lnTo>
                  <a:lnTo>
                    <a:pt x="8374" y="2290"/>
                  </a:lnTo>
                  <a:lnTo>
                    <a:pt x="8963" y="2552"/>
                  </a:lnTo>
                  <a:lnTo>
                    <a:pt x="9617" y="2748"/>
                  </a:lnTo>
                  <a:lnTo>
                    <a:pt x="10403" y="2944"/>
                  </a:lnTo>
                  <a:lnTo>
                    <a:pt x="11973" y="3206"/>
                  </a:lnTo>
                  <a:lnTo>
                    <a:pt x="13608" y="3337"/>
                  </a:lnTo>
                  <a:lnTo>
                    <a:pt x="15113" y="3468"/>
                  </a:lnTo>
                  <a:lnTo>
                    <a:pt x="17010" y="3599"/>
                  </a:lnTo>
                  <a:lnTo>
                    <a:pt x="17010" y="3599"/>
                  </a:lnTo>
                  <a:lnTo>
                    <a:pt x="17141" y="3664"/>
                  </a:lnTo>
                  <a:lnTo>
                    <a:pt x="17272" y="3795"/>
                  </a:lnTo>
                  <a:lnTo>
                    <a:pt x="17468" y="4122"/>
                  </a:lnTo>
                  <a:lnTo>
                    <a:pt x="17664" y="4645"/>
                  </a:lnTo>
                  <a:lnTo>
                    <a:pt x="17664" y="5234"/>
                  </a:lnTo>
                  <a:lnTo>
                    <a:pt x="17664" y="5496"/>
                  </a:lnTo>
                  <a:lnTo>
                    <a:pt x="17534" y="5758"/>
                  </a:lnTo>
                  <a:lnTo>
                    <a:pt x="17403" y="6019"/>
                  </a:lnTo>
                  <a:lnTo>
                    <a:pt x="17206" y="6281"/>
                  </a:lnTo>
                  <a:lnTo>
                    <a:pt x="16879" y="6477"/>
                  </a:lnTo>
                  <a:lnTo>
                    <a:pt x="16552" y="6608"/>
                  </a:lnTo>
                  <a:lnTo>
                    <a:pt x="16094" y="6674"/>
                  </a:lnTo>
                  <a:lnTo>
                    <a:pt x="15571" y="6739"/>
                  </a:lnTo>
                  <a:lnTo>
                    <a:pt x="15571" y="6739"/>
                  </a:lnTo>
                  <a:lnTo>
                    <a:pt x="1636" y="6739"/>
                  </a:lnTo>
                  <a:lnTo>
                    <a:pt x="1636" y="6739"/>
                  </a:lnTo>
                  <a:lnTo>
                    <a:pt x="1178" y="6674"/>
                  </a:lnTo>
                  <a:lnTo>
                    <a:pt x="785" y="6477"/>
                  </a:lnTo>
                  <a:lnTo>
                    <a:pt x="524" y="6150"/>
                  </a:lnTo>
                  <a:lnTo>
                    <a:pt x="327" y="5758"/>
                  </a:lnTo>
                  <a:lnTo>
                    <a:pt x="327" y="5758"/>
                  </a:lnTo>
                  <a:lnTo>
                    <a:pt x="197" y="4973"/>
                  </a:lnTo>
                  <a:lnTo>
                    <a:pt x="66" y="4188"/>
                  </a:lnTo>
                  <a:lnTo>
                    <a:pt x="0" y="3337"/>
                  </a:lnTo>
                  <a:lnTo>
                    <a:pt x="66" y="2487"/>
                  </a:lnTo>
                  <a:lnTo>
                    <a:pt x="131" y="1767"/>
                  </a:lnTo>
                  <a:lnTo>
                    <a:pt x="262" y="1178"/>
                  </a:lnTo>
                  <a:lnTo>
                    <a:pt x="327" y="982"/>
                  </a:lnTo>
                  <a:lnTo>
                    <a:pt x="458" y="786"/>
                  </a:lnTo>
                  <a:lnTo>
                    <a:pt x="589" y="720"/>
                  </a:lnTo>
                  <a:lnTo>
                    <a:pt x="720" y="655"/>
                  </a:lnTo>
                  <a:lnTo>
                    <a:pt x="720" y="655"/>
                  </a:lnTo>
                  <a:lnTo>
                    <a:pt x="1243" y="524"/>
                  </a:lnTo>
                  <a:lnTo>
                    <a:pt x="1832" y="458"/>
                  </a:lnTo>
                  <a:lnTo>
                    <a:pt x="3271" y="458"/>
                  </a:lnTo>
                  <a:lnTo>
                    <a:pt x="4972" y="328"/>
                  </a:lnTo>
                  <a:lnTo>
                    <a:pt x="5888" y="197"/>
                  </a:lnTo>
                  <a:lnTo>
                    <a:pt x="680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7100;p72">
              <a:extLst>
                <a:ext uri="{FF2B5EF4-FFF2-40B4-BE49-F238E27FC236}">
                  <a16:creationId xmlns:a16="http://schemas.microsoft.com/office/drawing/2014/main" id="{196F9F81-9B9F-3C92-31B7-072403ECABCE}"/>
                </a:ext>
              </a:extLst>
            </p:cNvPr>
            <p:cNvSpPr/>
            <p:nvPr/>
          </p:nvSpPr>
          <p:spPr>
            <a:xfrm>
              <a:off x="784175" y="4920775"/>
              <a:ext cx="248625" cy="256800"/>
            </a:xfrm>
            <a:custGeom>
              <a:avLst/>
              <a:gdLst/>
              <a:ahLst/>
              <a:cxnLst/>
              <a:rect l="l" t="t" r="r" b="b"/>
              <a:pathLst>
                <a:path w="9945" h="10272" extrusionOk="0">
                  <a:moveTo>
                    <a:pt x="6085" y="0"/>
                  </a:moveTo>
                  <a:lnTo>
                    <a:pt x="0" y="5757"/>
                  </a:lnTo>
                  <a:lnTo>
                    <a:pt x="720" y="10272"/>
                  </a:lnTo>
                  <a:lnTo>
                    <a:pt x="4122" y="9421"/>
                  </a:lnTo>
                  <a:lnTo>
                    <a:pt x="4907" y="8832"/>
                  </a:lnTo>
                  <a:lnTo>
                    <a:pt x="5823" y="8047"/>
                  </a:lnTo>
                  <a:lnTo>
                    <a:pt x="7720" y="6346"/>
                  </a:lnTo>
                  <a:lnTo>
                    <a:pt x="9945" y="4318"/>
                  </a:lnTo>
                  <a:lnTo>
                    <a:pt x="60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7101;p72">
              <a:extLst>
                <a:ext uri="{FF2B5EF4-FFF2-40B4-BE49-F238E27FC236}">
                  <a16:creationId xmlns:a16="http://schemas.microsoft.com/office/drawing/2014/main" id="{216CF116-3CDB-9085-D28E-AAA038AE4E19}"/>
                </a:ext>
              </a:extLst>
            </p:cNvPr>
            <p:cNvSpPr/>
            <p:nvPr/>
          </p:nvSpPr>
          <p:spPr>
            <a:xfrm>
              <a:off x="686050" y="5046700"/>
              <a:ext cx="320575" cy="390925"/>
            </a:xfrm>
            <a:custGeom>
              <a:avLst/>
              <a:gdLst/>
              <a:ahLst/>
              <a:cxnLst/>
              <a:rect l="l" t="t" r="r" b="b"/>
              <a:pathLst>
                <a:path w="12823" h="15637" extrusionOk="0">
                  <a:moveTo>
                    <a:pt x="4318" y="1"/>
                  </a:moveTo>
                  <a:lnTo>
                    <a:pt x="3860" y="132"/>
                  </a:lnTo>
                  <a:lnTo>
                    <a:pt x="3337" y="393"/>
                  </a:lnTo>
                  <a:lnTo>
                    <a:pt x="2682" y="786"/>
                  </a:lnTo>
                  <a:lnTo>
                    <a:pt x="2028" y="1309"/>
                  </a:lnTo>
                  <a:lnTo>
                    <a:pt x="1374" y="1898"/>
                  </a:lnTo>
                  <a:lnTo>
                    <a:pt x="785" y="2487"/>
                  </a:lnTo>
                  <a:lnTo>
                    <a:pt x="262" y="3141"/>
                  </a:lnTo>
                  <a:lnTo>
                    <a:pt x="65" y="3534"/>
                  </a:lnTo>
                  <a:lnTo>
                    <a:pt x="0" y="3926"/>
                  </a:lnTo>
                  <a:lnTo>
                    <a:pt x="65" y="4319"/>
                  </a:lnTo>
                  <a:lnTo>
                    <a:pt x="327" y="4646"/>
                  </a:lnTo>
                  <a:lnTo>
                    <a:pt x="9355" y="14786"/>
                  </a:lnTo>
                  <a:lnTo>
                    <a:pt x="9748" y="15113"/>
                  </a:lnTo>
                  <a:lnTo>
                    <a:pt x="10075" y="15375"/>
                  </a:lnTo>
                  <a:lnTo>
                    <a:pt x="10468" y="15506"/>
                  </a:lnTo>
                  <a:lnTo>
                    <a:pt x="10795" y="15637"/>
                  </a:lnTo>
                  <a:lnTo>
                    <a:pt x="11122" y="15637"/>
                  </a:lnTo>
                  <a:lnTo>
                    <a:pt x="11384" y="15571"/>
                  </a:lnTo>
                  <a:lnTo>
                    <a:pt x="11711" y="15441"/>
                  </a:lnTo>
                  <a:lnTo>
                    <a:pt x="11972" y="15310"/>
                  </a:lnTo>
                  <a:lnTo>
                    <a:pt x="12365" y="14917"/>
                  </a:lnTo>
                  <a:lnTo>
                    <a:pt x="12692" y="14459"/>
                  </a:lnTo>
                  <a:lnTo>
                    <a:pt x="12823" y="14067"/>
                  </a:lnTo>
                  <a:lnTo>
                    <a:pt x="12823" y="13870"/>
                  </a:lnTo>
                  <a:lnTo>
                    <a:pt x="12823" y="13805"/>
                  </a:lnTo>
                  <a:lnTo>
                    <a:pt x="11645" y="12300"/>
                  </a:lnTo>
                  <a:lnTo>
                    <a:pt x="10795" y="11123"/>
                  </a:lnTo>
                  <a:lnTo>
                    <a:pt x="9879" y="9880"/>
                  </a:lnTo>
                  <a:lnTo>
                    <a:pt x="9028" y="8506"/>
                  </a:lnTo>
                  <a:lnTo>
                    <a:pt x="8701" y="7917"/>
                  </a:lnTo>
                  <a:lnTo>
                    <a:pt x="8440" y="7263"/>
                  </a:lnTo>
                  <a:lnTo>
                    <a:pt x="8243" y="6739"/>
                  </a:lnTo>
                  <a:lnTo>
                    <a:pt x="8178" y="6216"/>
                  </a:lnTo>
                  <a:lnTo>
                    <a:pt x="8243" y="5758"/>
                  </a:lnTo>
                  <a:lnTo>
                    <a:pt x="8309" y="5562"/>
                  </a:lnTo>
                  <a:lnTo>
                    <a:pt x="8374" y="5365"/>
                  </a:lnTo>
                  <a:lnTo>
                    <a:pt x="8832" y="4907"/>
                  </a:lnTo>
                  <a:lnTo>
                    <a:pt x="9159" y="4580"/>
                  </a:lnTo>
                  <a:lnTo>
                    <a:pt x="9225" y="4450"/>
                  </a:lnTo>
                  <a:lnTo>
                    <a:pt x="9225" y="4319"/>
                  </a:lnTo>
                  <a:lnTo>
                    <a:pt x="9225" y="4188"/>
                  </a:lnTo>
                  <a:lnTo>
                    <a:pt x="9028" y="4057"/>
                  </a:lnTo>
                  <a:lnTo>
                    <a:pt x="8309" y="3534"/>
                  </a:lnTo>
                  <a:lnTo>
                    <a:pt x="7589" y="2945"/>
                  </a:lnTo>
                  <a:lnTo>
                    <a:pt x="6411" y="1767"/>
                  </a:lnTo>
                  <a:lnTo>
                    <a:pt x="5496" y="786"/>
                  </a:lnTo>
                  <a:lnTo>
                    <a:pt x="5038" y="393"/>
                  </a:lnTo>
                  <a:lnTo>
                    <a:pt x="4645" y="66"/>
                  </a:lnTo>
                  <a:lnTo>
                    <a:pt x="4514" y="1"/>
                  </a:lnTo>
                  <a:close/>
                </a:path>
              </a:pathLst>
            </a:custGeom>
            <a:solidFill>
              <a:srgbClr val="2828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7102;p72">
              <a:extLst>
                <a:ext uri="{FF2B5EF4-FFF2-40B4-BE49-F238E27FC236}">
                  <a16:creationId xmlns:a16="http://schemas.microsoft.com/office/drawing/2014/main" id="{17DFD35E-05DF-9E61-BF5C-419F54BB9344}"/>
                </a:ext>
              </a:extLst>
            </p:cNvPr>
            <p:cNvSpPr/>
            <p:nvPr/>
          </p:nvSpPr>
          <p:spPr>
            <a:xfrm>
              <a:off x="686050" y="5046700"/>
              <a:ext cx="320575" cy="390925"/>
            </a:xfrm>
            <a:custGeom>
              <a:avLst/>
              <a:gdLst/>
              <a:ahLst/>
              <a:cxnLst/>
              <a:rect l="l" t="t" r="r" b="b"/>
              <a:pathLst>
                <a:path w="12823" h="15637" fill="none" extrusionOk="0">
                  <a:moveTo>
                    <a:pt x="9028" y="4057"/>
                  </a:moveTo>
                  <a:lnTo>
                    <a:pt x="9028" y="4057"/>
                  </a:lnTo>
                  <a:lnTo>
                    <a:pt x="9225" y="4188"/>
                  </a:lnTo>
                  <a:lnTo>
                    <a:pt x="9225" y="4319"/>
                  </a:lnTo>
                  <a:lnTo>
                    <a:pt x="9225" y="4450"/>
                  </a:lnTo>
                  <a:lnTo>
                    <a:pt x="9159" y="4580"/>
                  </a:lnTo>
                  <a:lnTo>
                    <a:pt x="8832" y="4907"/>
                  </a:lnTo>
                  <a:lnTo>
                    <a:pt x="8374" y="5365"/>
                  </a:lnTo>
                  <a:lnTo>
                    <a:pt x="8374" y="5365"/>
                  </a:lnTo>
                  <a:lnTo>
                    <a:pt x="8309" y="5562"/>
                  </a:lnTo>
                  <a:lnTo>
                    <a:pt x="8243" y="5758"/>
                  </a:lnTo>
                  <a:lnTo>
                    <a:pt x="8178" y="6216"/>
                  </a:lnTo>
                  <a:lnTo>
                    <a:pt x="8243" y="6739"/>
                  </a:lnTo>
                  <a:lnTo>
                    <a:pt x="8440" y="7263"/>
                  </a:lnTo>
                  <a:lnTo>
                    <a:pt x="8701" y="7917"/>
                  </a:lnTo>
                  <a:lnTo>
                    <a:pt x="9028" y="8506"/>
                  </a:lnTo>
                  <a:lnTo>
                    <a:pt x="9879" y="9880"/>
                  </a:lnTo>
                  <a:lnTo>
                    <a:pt x="10795" y="11123"/>
                  </a:lnTo>
                  <a:lnTo>
                    <a:pt x="11645" y="12300"/>
                  </a:lnTo>
                  <a:lnTo>
                    <a:pt x="12823" y="13805"/>
                  </a:lnTo>
                  <a:lnTo>
                    <a:pt x="12823" y="13805"/>
                  </a:lnTo>
                  <a:lnTo>
                    <a:pt x="12823" y="13870"/>
                  </a:lnTo>
                  <a:lnTo>
                    <a:pt x="12823" y="14067"/>
                  </a:lnTo>
                  <a:lnTo>
                    <a:pt x="12692" y="14459"/>
                  </a:lnTo>
                  <a:lnTo>
                    <a:pt x="12365" y="14917"/>
                  </a:lnTo>
                  <a:lnTo>
                    <a:pt x="11972" y="15310"/>
                  </a:lnTo>
                  <a:lnTo>
                    <a:pt x="11711" y="15441"/>
                  </a:lnTo>
                  <a:lnTo>
                    <a:pt x="11384" y="15571"/>
                  </a:lnTo>
                  <a:lnTo>
                    <a:pt x="11122" y="15637"/>
                  </a:lnTo>
                  <a:lnTo>
                    <a:pt x="10795" y="15637"/>
                  </a:lnTo>
                  <a:lnTo>
                    <a:pt x="10468" y="15506"/>
                  </a:lnTo>
                  <a:lnTo>
                    <a:pt x="10075" y="15375"/>
                  </a:lnTo>
                  <a:lnTo>
                    <a:pt x="9748" y="15113"/>
                  </a:lnTo>
                  <a:lnTo>
                    <a:pt x="9355" y="14786"/>
                  </a:lnTo>
                  <a:lnTo>
                    <a:pt x="9355" y="14786"/>
                  </a:lnTo>
                  <a:lnTo>
                    <a:pt x="327" y="4646"/>
                  </a:lnTo>
                  <a:lnTo>
                    <a:pt x="327" y="4646"/>
                  </a:lnTo>
                  <a:lnTo>
                    <a:pt x="65" y="4319"/>
                  </a:lnTo>
                  <a:lnTo>
                    <a:pt x="0" y="3926"/>
                  </a:lnTo>
                  <a:lnTo>
                    <a:pt x="65" y="3534"/>
                  </a:lnTo>
                  <a:lnTo>
                    <a:pt x="262" y="3141"/>
                  </a:lnTo>
                  <a:lnTo>
                    <a:pt x="262" y="3141"/>
                  </a:lnTo>
                  <a:lnTo>
                    <a:pt x="785" y="2487"/>
                  </a:lnTo>
                  <a:lnTo>
                    <a:pt x="1374" y="1898"/>
                  </a:lnTo>
                  <a:lnTo>
                    <a:pt x="2028" y="1309"/>
                  </a:lnTo>
                  <a:lnTo>
                    <a:pt x="2682" y="786"/>
                  </a:lnTo>
                  <a:lnTo>
                    <a:pt x="3337" y="393"/>
                  </a:lnTo>
                  <a:lnTo>
                    <a:pt x="3860" y="132"/>
                  </a:lnTo>
                  <a:lnTo>
                    <a:pt x="4318" y="1"/>
                  </a:lnTo>
                  <a:lnTo>
                    <a:pt x="4514" y="1"/>
                  </a:lnTo>
                  <a:lnTo>
                    <a:pt x="4645" y="66"/>
                  </a:lnTo>
                  <a:lnTo>
                    <a:pt x="4645" y="66"/>
                  </a:lnTo>
                  <a:lnTo>
                    <a:pt x="5038" y="393"/>
                  </a:lnTo>
                  <a:lnTo>
                    <a:pt x="5496" y="786"/>
                  </a:lnTo>
                  <a:lnTo>
                    <a:pt x="6411" y="1767"/>
                  </a:lnTo>
                  <a:lnTo>
                    <a:pt x="7589" y="2945"/>
                  </a:lnTo>
                  <a:lnTo>
                    <a:pt x="8309" y="3534"/>
                  </a:lnTo>
                  <a:lnTo>
                    <a:pt x="9028" y="40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7103;p72">
              <a:extLst>
                <a:ext uri="{FF2B5EF4-FFF2-40B4-BE49-F238E27FC236}">
                  <a16:creationId xmlns:a16="http://schemas.microsoft.com/office/drawing/2014/main" id="{81FFD9B9-F0B1-1B8F-9D42-223DCE7F0D8D}"/>
                </a:ext>
              </a:extLst>
            </p:cNvPr>
            <p:cNvSpPr/>
            <p:nvPr/>
          </p:nvSpPr>
          <p:spPr>
            <a:xfrm>
              <a:off x="836500" y="3249200"/>
              <a:ext cx="1470425" cy="1998700"/>
            </a:xfrm>
            <a:custGeom>
              <a:avLst/>
              <a:gdLst/>
              <a:ahLst/>
              <a:cxnLst/>
              <a:rect l="l" t="t" r="r" b="b"/>
              <a:pathLst>
                <a:path w="58817" h="79948" extrusionOk="0">
                  <a:moveTo>
                    <a:pt x="40890" y="1"/>
                  </a:moveTo>
                  <a:lnTo>
                    <a:pt x="38928" y="524"/>
                  </a:lnTo>
                  <a:lnTo>
                    <a:pt x="35984" y="917"/>
                  </a:lnTo>
                  <a:lnTo>
                    <a:pt x="32974" y="1375"/>
                  </a:lnTo>
                  <a:lnTo>
                    <a:pt x="29507" y="1898"/>
                  </a:lnTo>
                  <a:lnTo>
                    <a:pt x="26039" y="2552"/>
                  </a:lnTo>
                  <a:lnTo>
                    <a:pt x="22964" y="3207"/>
                  </a:lnTo>
                  <a:lnTo>
                    <a:pt x="21787" y="3468"/>
                  </a:lnTo>
                  <a:lnTo>
                    <a:pt x="20805" y="3795"/>
                  </a:lnTo>
                  <a:lnTo>
                    <a:pt x="20217" y="4057"/>
                  </a:lnTo>
                  <a:lnTo>
                    <a:pt x="20020" y="4188"/>
                  </a:lnTo>
                  <a:lnTo>
                    <a:pt x="19955" y="4319"/>
                  </a:lnTo>
                  <a:lnTo>
                    <a:pt x="19628" y="6805"/>
                  </a:lnTo>
                  <a:lnTo>
                    <a:pt x="19366" y="9487"/>
                  </a:lnTo>
                  <a:lnTo>
                    <a:pt x="19170" y="12431"/>
                  </a:lnTo>
                  <a:lnTo>
                    <a:pt x="19039" y="15506"/>
                  </a:lnTo>
                  <a:lnTo>
                    <a:pt x="18974" y="18712"/>
                  </a:lnTo>
                  <a:lnTo>
                    <a:pt x="18908" y="21918"/>
                  </a:lnTo>
                  <a:lnTo>
                    <a:pt x="18908" y="28394"/>
                  </a:lnTo>
                  <a:lnTo>
                    <a:pt x="18974" y="39909"/>
                  </a:lnTo>
                  <a:lnTo>
                    <a:pt x="18974" y="44161"/>
                  </a:lnTo>
                  <a:lnTo>
                    <a:pt x="18908" y="45797"/>
                  </a:lnTo>
                  <a:lnTo>
                    <a:pt x="18777" y="46975"/>
                  </a:lnTo>
                  <a:lnTo>
                    <a:pt x="18712" y="47498"/>
                  </a:lnTo>
                  <a:lnTo>
                    <a:pt x="18516" y="48021"/>
                  </a:lnTo>
                  <a:lnTo>
                    <a:pt x="18254" y="48610"/>
                  </a:lnTo>
                  <a:lnTo>
                    <a:pt x="17927" y="49199"/>
                  </a:lnTo>
                  <a:lnTo>
                    <a:pt x="17076" y="50507"/>
                  </a:lnTo>
                  <a:lnTo>
                    <a:pt x="16095" y="51947"/>
                  </a:lnTo>
                  <a:lnTo>
                    <a:pt x="14852" y="53451"/>
                  </a:lnTo>
                  <a:lnTo>
                    <a:pt x="13478" y="55022"/>
                  </a:lnTo>
                  <a:lnTo>
                    <a:pt x="12039" y="56657"/>
                  </a:lnTo>
                  <a:lnTo>
                    <a:pt x="10469" y="58227"/>
                  </a:lnTo>
                  <a:lnTo>
                    <a:pt x="7328" y="61433"/>
                  </a:lnTo>
                  <a:lnTo>
                    <a:pt x="4384" y="64377"/>
                  </a:lnTo>
                  <a:lnTo>
                    <a:pt x="1898" y="66929"/>
                  </a:lnTo>
                  <a:lnTo>
                    <a:pt x="917" y="68041"/>
                  </a:lnTo>
                  <a:lnTo>
                    <a:pt x="132" y="68957"/>
                  </a:lnTo>
                  <a:lnTo>
                    <a:pt x="66" y="69022"/>
                  </a:lnTo>
                  <a:lnTo>
                    <a:pt x="1" y="69088"/>
                  </a:lnTo>
                  <a:lnTo>
                    <a:pt x="66" y="69284"/>
                  </a:lnTo>
                  <a:lnTo>
                    <a:pt x="197" y="69480"/>
                  </a:lnTo>
                  <a:lnTo>
                    <a:pt x="721" y="69938"/>
                  </a:lnTo>
                  <a:lnTo>
                    <a:pt x="1440" y="70592"/>
                  </a:lnTo>
                  <a:lnTo>
                    <a:pt x="2356" y="71377"/>
                  </a:lnTo>
                  <a:lnTo>
                    <a:pt x="3534" y="72162"/>
                  </a:lnTo>
                  <a:lnTo>
                    <a:pt x="4908" y="73078"/>
                  </a:lnTo>
                  <a:lnTo>
                    <a:pt x="6412" y="74060"/>
                  </a:lnTo>
                  <a:lnTo>
                    <a:pt x="7067" y="73471"/>
                  </a:lnTo>
                  <a:lnTo>
                    <a:pt x="8898" y="71966"/>
                  </a:lnTo>
                  <a:lnTo>
                    <a:pt x="11581" y="69676"/>
                  </a:lnTo>
                  <a:lnTo>
                    <a:pt x="13151" y="68237"/>
                  </a:lnTo>
                  <a:lnTo>
                    <a:pt x="14787" y="66601"/>
                  </a:lnTo>
                  <a:lnTo>
                    <a:pt x="16488" y="64900"/>
                  </a:lnTo>
                  <a:lnTo>
                    <a:pt x="18254" y="63069"/>
                  </a:lnTo>
                  <a:lnTo>
                    <a:pt x="20020" y="61106"/>
                  </a:lnTo>
                  <a:lnTo>
                    <a:pt x="21721" y="59078"/>
                  </a:lnTo>
                  <a:lnTo>
                    <a:pt x="23292" y="56919"/>
                  </a:lnTo>
                  <a:lnTo>
                    <a:pt x="24796" y="54760"/>
                  </a:lnTo>
                  <a:lnTo>
                    <a:pt x="25516" y="53713"/>
                  </a:lnTo>
                  <a:lnTo>
                    <a:pt x="26170" y="52601"/>
                  </a:lnTo>
                  <a:lnTo>
                    <a:pt x="26759" y="51489"/>
                  </a:lnTo>
                  <a:lnTo>
                    <a:pt x="27282" y="50377"/>
                  </a:lnTo>
                  <a:lnTo>
                    <a:pt x="27937" y="48676"/>
                  </a:lnTo>
                  <a:lnTo>
                    <a:pt x="28525" y="46909"/>
                  </a:lnTo>
                  <a:lnTo>
                    <a:pt x="29049" y="45208"/>
                  </a:lnTo>
                  <a:lnTo>
                    <a:pt x="29572" y="43376"/>
                  </a:lnTo>
                  <a:lnTo>
                    <a:pt x="30423" y="39843"/>
                  </a:lnTo>
                  <a:lnTo>
                    <a:pt x="31142" y="36245"/>
                  </a:lnTo>
                  <a:lnTo>
                    <a:pt x="31797" y="32712"/>
                  </a:lnTo>
                  <a:lnTo>
                    <a:pt x="32451" y="29180"/>
                  </a:lnTo>
                  <a:lnTo>
                    <a:pt x="33040" y="25778"/>
                  </a:lnTo>
                  <a:lnTo>
                    <a:pt x="33694" y="22441"/>
                  </a:lnTo>
                  <a:lnTo>
                    <a:pt x="45077" y="48676"/>
                  </a:lnTo>
                  <a:lnTo>
                    <a:pt x="45601" y="50115"/>
                  </a:lnTo>
                  <a:lnTo>
                    <a:pt x="46124" y="51816"/>
                  </a:lnTo>
                  <a:lnTo>
                    <a:pt x="46582" y="53713"/>
                  </a:lnTo>
                  <a:lnTo>
                    <a:pt x="47040" y="55807"/>
                  </a:lnTo>
                  <a:lnTo>
                    <a:pt x="47498" y="58096"/>
                  </a:lnTo>
                  <a:lnTo>
                    <a:pt x="47891" y="60452"/>
                  </a:lnTo>
                  <a:lnTo>
                    <a:pt x="48676" y="65358"/>
                  </a:lnTo>
                  <a:lnTo>
                    <a:pt x="49330" y="70069"/>
                  </a:lnTo>
                  <a:lnTo>
                    <a:pt x="49853" y="74321"/>
                  </a:lnTo>
                  <a:lnTo>
                    <a:pt x="50246" y="77723"/>
                  </a:lnTo>
                  <a:lnTo>
                    <a:pt x="50573" y="79948"/>
                  </a:lnTo>
                  <a:lnTo>
                    <a:pt x="51031" y="79948"/>
                  </a:lnTo>
                  <a:lnTo>
                    <a:pt x="52536" y="79882"/>
                  </a:lnTo>
                  <a:lnTo>
                    <a:pt x="53648" y="79752"/>
                  </a:lnTo>
                  <a:lnTo>
                    <a:pt x="55087" y="79555"/>
                  </a:lnTo>
                  <a:lnTo>
                    <a:pt x="56788" y="79294"/>
                  </a:lnTo>
                  <a:lnTo>
                    <a:pt x="58816" y="78901"/>
                  </a:lnTo>
                  <a:lnTo>
                    <a:pt x="58816" y="78378"/>
                  </a:lnTo>
                  <a:lnTo>
                    <a:pt x="58751" y="77265"/>
                  </a:lnTo>
                  <a:lnTo>
                    <a:pt x="58293" y="73733"/>
                  </a:lnTo>
                  <a:lnTo>
                    <a:pt x="57704" y="69022"/>
                  </a:lnTo>
                  <a:lnTo>
                    <a:pt x="56919" y="63527"/>
                  </a:lnTo>
                  <a:lnTo>
                    <a:pt x="54302" y="45797"/>
                  </a:lnTo>
                  <a:lnTo>
                    <a:pt x="54106" y="44619"/>
                  </a:lnTo>
                  <a:lnTo>
                    <a:pt x="53713" y="42853"/>
                  </a:lnTo>
                  <a:lnTo>
                    <a:pt x="52405" y="37946"/>
                  </a:lnTo>
                  <a:lnTo>
                    <a:pt x="50638" y="31600"/>
                  </a:lnTo>
                  <a:lnTo>
                    <a:pt x="48610" y="24534"/>
                  </a:lnTo>
                  <a:lnTo>
                    <a:pt x="46451" y="17207"/>
                  </a:lnTo>
                  <a:lnTo>
                    <a:pt x="44292" y="10338"/>
                  </a:lnTo>
                  <a:lnTo>
                    <a:pt x="42395" y="4384"/>
                  </a:lnTo>
                  <a:lnTo>
                    <a:pt x="41545" y="1964"/>
                  </a:lnTo>
                  <a:lnTo>
                    <a:pt x="40890" y="1"/>
                  </a:lnTo>
                  <a:close/>
                </a:path>
              </a:pathLst>
            </a:custGeom>
            <a:solidFill>
              <a:srgbClr val="4D4D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7104;p72">
              <a:extLst>
                <a:ext uri="{FF2B5EF4-FFF2-40B4-BE49-F238E27FC236}">
                  <a16:creationId xmlns:a16="http://schemas.microsoft.com/office/drawing/2014/main" id="{F4E9D44C-85D4-483A-5060-922DA48F40BF}"/>
                </a:ext>
              </a:extLst>
            </p:cNvPr>
            <p:cNvSpPr/>
            <p:nvPr/>
          </p:nvSpPr>
          <p:spPr>
            <a:xfrm>
              <a:off x="1678825" y="3810200"/>
              <a:ext cx="1675" cy="1675"/>
            </a:xfrm>
            <a:custGeom>
              <a:avLst/>
              <a:gdLst/>
              <a:ahLst/>
              <a:cxnLst/>
              <a:rect l="l" t="t" r="r" b="b"/>
              <a:pathLst>
                <a:path w="67" h="67" extrusionOk="0">
                  <a:moveTo>
                    <a:pt x="1" y="1"/>
                  </a:moveTo>
                  <a:lnTo>
                    <a:pt x="1" y="1"/>
                  </a:lnTo>
                  <a:lnTo>
                    <a:pt x="66" y="66"/>
                  </a:lnTo>
                  <a:lnTo>
                    <a:pt x="66" y="66"/>
                  </a:lnTo>
                  <a:lnTo>
                    <a:pt x="1" y="1"/>
                  </a:lnTo>
                  <a:lnTo>
                    <a:pt x="1" y="1"/>
                  </a:lnTo>
                  <a:close/>
                </a:path>
              </a:pathLst>
            </a:custGeom>
            <a:solidFill>
              <a:srgbClr val="8C8E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7105;p72">
              <a:extLst>
                <a:ext uri="{FF2B5EF4-FFF2-40B4-BE49-F238E27FC236}">
                  <a16:creationId xmlns:a16="http://schemas.microsoft.com/office/drawing/2014/main" id="{DA1E5939-8EB3-C376-17B5-7F2B830D0E14}"/>
                </a:ext>
              </a:extLst>
            </p:cNvPr>
            <p:cNvSpPr/>
            <p:nvPr/>
          </p:nvSpPr>
          <p:spPr>
            <a:xfrm>
              <a:off x="1678825" y="3810200"/>
              <a:ext cx="1675" cy="1675"/>
            </a:xfrm>
            <a:custGeom>
              <a:avLst/>
              <a:gdLst/>
              <a:ahLst/>
              <a:cxnLst/>
              <a:rect l="l" t="t" r="r" b="b"/>
              <a:pathLst>
                <a:path w="67" h="67" fill="none" extrusionOk="0">
                  <a:moveTo>
                    <a:pt x="1" y="1"/>
                  </a:moveTo>
                  <a:lnTo>
                    <a:pt x="1" y="1"/>
                  </a:lnTo>
                  <a:lnTo>
                    <a:pt x="66" y="66"/>
                  </a:lnTo>
                  <a:lnTo>
                    <a:pt x="66" y="66"/>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7106;p72">
              <a:extLst>
                <a:ext uri="{FF2B5EF4-FFF2-40B4-BE49-F238E27FC236}">
                  <a16:creationId xmlns:a16="http://schemas.microsoft.com/office/drawing/2014/main" id="{A655189D-54B8-E016-2DD2-CAE46E0B489E}"/>
                </a:ext>
              </a:extLst>
            </p:cNvPr>
            <p:cNvSpPr/>
            <p:nvPr/>
          </p:nvSpPr>
          <p:spPr>
            <a:xfrm>
              <a:off x="1678825" y="3669550"/>
              <a:ext cx="78550" cy="302600"/>
            </a:xfrm>
            <a:custGeom>
              <a:avLst/>
              <a:gdLst/>
              <a:ahLst/>
              <a:cxnLst/>
              <a:rect l="l" t="t" r="r" b="b"/>
              <a:pathLst>
                <a:path w="3142" h="12104" extrusionOk="0">
                  <a:moveTo>
                    <a:pt x="917" y="1"/>
                  </a:moveTo>
                  <a:lnTo>
                    <a:pt x="655" y="1898"/>
                  </a:lnTo>
                  <a:lnTo>
                    <a:pt x="393" y="3664"/>
                  </a:lnTo>
                  <a:lnTo>
                    <a:pt x="1" y="5627"/>
                  </a:lnTo>
                  <a:lnTo>
                    <a:pt x="66" y="5692"/>
                  </a:lnTo>
                  <a:lnTo>
                    <a:pt x="3141" y="12104"/>
                  </a:lnTo>
                  <a:lnTo>
                    <a:pt x="2945" y="10272"/>
                  </a:lnTo>
                  <a:lnTo>
                    <a:pt x="2618" y="8309"/>
                  </a:lnTo>
                  <a:lnTo>
                    <a:pt x="2291" y="6347"/>
                  </a:lnTo>
                  <a:lnTo>
                    <a:pt x="1898" y="4384"/>
                  </a:lnTo>
                  <a:lnTo>
                    <a:pt x="1178" y="1309"/>
                  </a:lnTo>
                  <a:lnTo>
                    <a:pt x="917" y="1"/>
                  </a:lnTo>
                  <a:close/>
                </a:path>
              </a:pathLst>
            </a:custGeom>
            <a:solidFill>
              <a:srgbClr val="3D3D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7107;p72">
              <a:extLst>
                <a:ext uri="{FF2B5EF4-FFF2-40B4-BE49-F238E27FC236}">
                  <a16:creationId xmlns:a16="http://schemas.microsoft.com/office/drawing/2014/main" id="{9CA76DF4-6159-2A42-55A5-0E542CAFCBB6}"/>
                </a:ext>
              </a:extLst>
            </p:cNvPr>
            <p:cNvSpPr/>
            <p:nvPr/>
          </p:nvSpPr>
          <p:spPr>
            <a:xfrm>
              <a:off x="1678825" y="3669550"/>
              <a:ext cx="78550" cy="302600"/>
            </a:xfrm>
            <a:custGeom>
              <a:avLst/>
              <a:gdLst/>
              <a:ahLst/>
              <a:cxnLst/>
              <a:rect l="l" t="t" r="r" b="b"/>
              <a:pathLst>
                <a:path w="3142" h="12104" fill="none" extrusionOk="0">
                  <a:moveTo>
                    <a:pt x="917" y="1"/>
                  </a:moveTo>
                  <a:lnTo>
                    <a:pt x="917" y="1"/>
                  </a:lnTo>
                  <a:lnTo>
                    <a:pt x="1178" y="1309"/>
                  </a:lnTo>
                  <a:lnTo>
                    <a:pt x="1898" y="4384"/>
                  </a:lnTo>
                  <a:lnTo>
                    <a:pt x="2291" y="6347"/>
                  </a:lnTo>
                  <a:lnTo>
                    <a:pt x="2618" y="8309"/>
                  </a:lnTo>
                  <a:lnTo>
                    <a:pt x="2945" y="10272"/>
                  </a:lnTo>
                  <a:lnTo>
                    <a:pt x="3141" y="12104"/>
                  </a:lnTo>
                  <a:lnTo>
                    <a:pt x="3141" y="12104"/>
                  </a:lnTo>
                  <a:lnTo>
                    <a:pt x="66" y="5692"/>
                  </a:lnTo>
                  <a:lnTo>
                    <a:pt x="66" y="5692"/>
                  </a:lnTo>
                  <a:lnTo>
                    <a:pt x="1" y="5627"/>
                  </a:lnTo>
                  <a:lnTo>
                    <a:pt x="1" y="5627"/>
                  </a:lnTo>
                  <a:lnTo>
                    <a:pt x="1" y="5627"/>
                  </a:lnTo>
                  <a:lnTo>
                    <a:pt x="1" y="5627"/>
                  </a:lnTo>
                  <a:lnTo>
                    <a:pt x="393" y="3664"/>
                  </a:lnTo>
                  <a:lnTo>
                    <a:pt x="655" y="1898"/>
                  </a:lnTo>
                  <a:lnTo>
                    <a:pt x="9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7108;p72">
              <a:extLst>
                <a:ext uri="{FF2B5EF4-FFF2-40B4-BE49-F238E27FC236}">
                  <a16:creationId xmlns:a16="http://schemas.microsoft.com/office/drawing/2014/main" id="{80F16B1C-A40A-BCCC-EA3F-1753529F18E3}"/>
                </a:ext>
              </a:extLst>
            </p:cNvPr>
            <p:cNvSpPr/>
            <p:nvPr/>
          </p:nvSpPr>
          <p:spPr>
            <a:xfrm>
              <a:off x="1310825" y="3483100"/>
              <a:ext cx="9850" cy="233900"/>
            </a:xfrm>
            <a:custGeom>
              <a:avLst/>
              <a:gdLst/>
              <a:ahLst/>
              <a:cxnLst/>
              <a:rect l="l" t="t" r="r" b="b"/>
              <a:pathLst>
                <a:path w="394" h="9356" extrusionOk="0">
                  <a:moveTo>
                    <a:pt x="393" y="0"/>
                  </a:moveTo>
                  <a:lnTo>
                    <a:pt x="393" y="0"/>
                  </a:lnTo>
                  <a:lnTo>
                    <a:pt x="393" y="0"/>
                  </a:lnTo>
                  <a:lnTo>
                    <a:pt x="262" y="2225"/>
                  </a:lnTo>
                  <a:lnTo>
                    <a:pt x="131" y="4515"/>
                  </a:lnTo>
                  <a:lnTo>
                    <a:pt x="1" y="9356"/>
                  </a:lnTo>
                  <a:lnTo>
                    <a:pt x="1" y="9356"/>
                  </a:lnTo>
                  <a:lnTo>
                    <a:pt x="131" y="4515"/>
                  </a:lnTo>
                  <a:lnTo>
                    <a:pt x="262" y="2225"/>
                  </a:lnTo>
                  <a:lnTo>
                    <a:pt x="393" y="0"/>
                  </a:lnTo>
                  <a:close/>
                </a:path>
              </a:pathLst>
            </a:custGeom>
            <a:solidFill>
              <a:srgbClr val="C4C6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7109;p72">
              <a:extLst>
                <a:ext uri="{FF2B5EF4-FFF2-40B4-BE49-F238E27FC236}">
                  <a16:creationId xmlns:a16="http://schemas.microsoft.com/office/drawing/2014/main" id="{74C6722D-379E-92A2-56CE-FBDC242E13F8}"/>
                </a:ext>
              </a:extLst>
            </p:cNvPr>
            <p:cNvSpPr/>
            <p:nvPr/>
          </p:nvSpPr>
          <p:spPr>
            <a:xfrm>
              <a:off x="1310825" y="3483100"/>
              <a:ext cx="9850" cy="233900"/>
            </a:xfrm>
            <a:custGeom>
              <a:avLst/>
              <a:gdLst/>
              <a:ahLst/>
              <a:cxnLst/>
              <a:rect l="l" t="t" r="r" b="b"/>
              <a:pathLst>
                <a:path w="394" h="9356" fill="none" extrusionOk="0">
                  <a:moveTo>
                    <a:pt x="393" y="0"/>
                  </a:moveTo>
                  <a:lnTo>
                    <a:pt x="393" y="0"/>
                  </a:lnTo>
                  <a:lnTo>
                    <a:pt x="393" y="0"/>
                  </a:lnTo>
                  <a:lnTo>
                    <a:pt x="262" y="2225"/>
                  </a:lnTo>
                  <a:lnTo>
                    <a:pt x="131" y="4515"/>
                  </a:lnTo>
                  <a:lnTo>
                    <a:pt x="1" y="9356"/>
                  </a:lnTo>
                  <a:lnTo>
                    <a:pt x="1" y="9356"/>
                  </a:lnTo>
                  <a:lnTo>
                    <a:pt x="131" y="4515"/>
                  </a:lnTo>
                  <a:lnTo>
                    <a:pt x="262" y="2225"/>
                  </a:lnTo>
                  <a:lnTo>
                    <a:pt x="39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7110;p72">
              <a:extLst>
                <a:ext uri="{FF2B5EF4-FFF2-40B4-BE49-F238E27FC236}">
                  <a16:creationId xmlns:a16="http://schemas.microsoft.com/office/drawing/2014/main" id="{BF45A069-D34A-A444-6703-7EDEB3460FDB}"/>
                </a:ext>
              </a:extLst>
            </p:cNvPr>
            <p:cNvSpPr/>
            <p:nvPr/>
          </p:nvSpPr>
          <p:spPr>
            <a:xfrm>
              <a:off x="1309200" y="3411125"/>
              <a:ext cx="266625" cy="382750"/>
            </a:xfrm>
            <a:custGeom>
              <a:avLst/>
              <a:gdLst/>
              <a:ahLst/>
              <a:cxnLst/>
              <a:rect l="l" t="t" r="r" b="b"/>
              <a:pathLst>
                <a:path w="10665" h="15310" extrusionOk="0">
                  <a:moveTo>
                    <a:pt x="10664" y="1"/>
                  </a:moveTo>
                  <a:lnTo>
                    <a:pt x="10141" y="459"/>
                  </a:lnTo>
                  <a:lnTo>
                    <a:pt x="9487" y="917"/>
                  </a:lnTo>
                  <a:lnTo>
                    <a:pt x="8832" y="1244"/>
                  </a:lnTo>
                  <a:lnTo>
                    <a:pt x="8047" y="1636"/>
                  </a:lnTo>
                  <a:lnTo>
                    <a:pt x="7197" y="1963"/>
                  </a:lnTo>
                  <a:lnTo>
                    <a:pt x="6281" y="2291"/>
                  </a:lnTo>
                  <a:lnTo>
                    <a:pt x="5299" y="2552"/>
                  </a:lnTo>
                  <a:lnTo>
                    <a:pt x="4253" y="2814"/>
                  </a:lnTo>
                  <a:lnTo>
                    <a:pt x="3206" y="2945"/>
                  </a:lnTo>
                  <a:lnTo>
                    <a:pt x="2159" y="3010"/>
                  </a:lnTo>
                  <a:lnTo>
                    <a:pt x="1309" y="2945"/>
                  </a:lnTo>
                  <a:lnTo>
                    <a:pt x="458" y="2879"/>
                  </a:lnTo>
                  <a:lnTo>
                    <a:pt x="327" y="5104"/>
                  </a:lnTo>
                  <a:lnTo>
                    <a:pt x="196" y="7394"/>
                  </a:lnTo>
                  <a:lnTo>
                    <a:pt x="66" y="12235"/>
                  </a:lnTo>
                  <a:lnTo>
                    <a:pt x="0" y="15310"/>
                  </a:lnTo>
                  <a:lnTo>
                    <a:pt x="0" y="15310"/>
                  </a:lnTo>
                  <a:lnTo>
                    <a:pt x="1047" y="14459"/>
                  </a:lnTo>
                  <a:lnTo>
                    <a:pt x="2355" y="13151"/>
                  </a:lnTo>
                  <a:lnTo>
                    <a:pt x="3795" y="11515"/>
                  </a:lnTo>
                  <a:lnTo>
                    <a:pt x="5365" y="9552"/>
                  </a:lnTo>
                  <a:lnTo>
                    <a:pt x="6150" y="8506"/>
                  </a:lnTo>
                  <a:lnTo>
                    <a:pt x="6935" y="7394"/>
                  </a:lnTo>
                  <a:lnTo>
                    <a:pt x="7720" y="6216"/>
                  </a:lnTo>
                  <a:lnTo>
                    <a:pt x="8440" y="5038"/>
                  </a:lnTo>
                  <a:lnTo>
                    <a:pt x="9094" y="3861"/>
                  </a:lnTo>
                  <a:lnTo>
                    <a:pt x="9683" y="2552"/>
                  </a:lnTo>
                  <a:lnTo>
                    <a:pt x="10206" y="1309"/>
                  </a:lnTo>
                  <a:lnTo>
                    <a:pt x="10664" y="1"/>
                  </a:lnTo>
                  <a:close/>
                </a:path>
              </a:pathLst>
            </a:custGeom>
            <a:solidFill>
              <a:srgbClr val="4645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7111;p72">
              <a:extLst>
                <a:ext uri="{FF2B5EF4-FFF2-40B4-BE49-F238E27FC236}">
                  <a16:creationId xmlns:a16="http://schemas.microsoft.com/office/drawing/2014/main" id="{1065B7C9-E542-14AB-5D82-77394BE18D1B}"/>
                </a:ext>
              </a:extLst>
            </p:cNvPr>
            <p:cNvSpPr/>
            <p:nvPr/>
          </p:nvSpPr>
          <p:spPr>
            <a:xfrm>
              <a:off x="1309200" y="3411125"/>
              <a:ext cx="266625" cy="382750"/>
            </a:xfrm>
            <a:custGeom>
              <a:avLst/>
              <a:gdLst/>
              <a:ahLst/>
              <a:cxnLst/>
              <a:rect l="l" t="t" r="r" b="b"/>
              <a:pathLst>
                <a:path w="10665" h="15310" fill="none" extrusionOk="0">
                  <a:moveTo>
                    <a:pt x="10664" y="1"/>
                  </a:moveTo>
                  <a:lnTo>
                    <a:pt x="10664" y="1"/>
                  </a:lnTo>
                  <a:lnTo>
                    <a:pt x="10206" y="1309"/>
                  </a:lnTo>
                  <a:lnTo>
                    <a:pt x="9683" y="2552"/>
                  </a:lnTo>
                  <a:lnTo>
                    <a:pt x="9094" y="3861"/>
                  </a:lnTo>
                  <a:lnTo>
                    <a:pt x="8440" y="5038"/>
                  </a:lnTo>
                  <a:lnTo>
                    <a:pt x="7720" y="6216"/>
                  </a:lnTo>
                  <a:lnTo>
                    <a:pt x="6935" y="7394"/>
                  </a:lnTo>
                  <a:lnTo>
                    <a:pt x="6150" y="8506"/>
                  </a:lnTo>
                  <a:lnTo>
                    <a:pt x="5365" y="9552"/>
                  </a:lnTo>
                  <a:lnTo>
                    <a:pt x="3795" y="11515"/>
                  </a:lnTo>
                  <a:lnTo>
                    <a:pt x="2355" y="13151"/>
                  </a:lnTo>
                  <a:lnTo>
                    <a:pt x="1047" y="14459"/>
                  </a:lnTo>
                  <a:lnTo>
                    <a:pt x="0" y="15310"/>
                  </a:lnTo>
                  <a:lnTo>
                    <a:pt x="0" y="15310"/>
                  </a:lnTo>
                  <a:lnTo>
                    <a:pt x="66" y="12235"/>
                  </a:lnTo>
                  <a:lnTo>
                    <a:pt x="66" y="12235"/>
                  </a:lnTo>
                  <a:lnTo>
                    <a:pt x="196" y="7394"/>
                  </a:lnTo>
                  <a:lnTo>
                    <a:pt x="327" y="5104"/>
                  </a:lnTo>
                  <a:lnTo>
                    <a:pt x="458" y="2879"/>
                  </a:lnTo>
                  <a:lnTo>
                    <a:pt x="458" y="2879"/>
                  </a:lnTo>
                  <a:lnTo>
                    <a:pt x="1309" y="2945"/>
                  </a:lnTo>
                  <a:lnTo>
                    <a:pt x="2159" y="3010"/>
                  </a:lnTo>
                  <a:lnTo>
                    <a:pt x="2159" y="3010"/>
                  </a:lnTo>
                  <a:lnTo>
                    <a:pt x="3206" y="2945"/>
                  </a:lnTo>
                  <a:lnTo>
                    <a:pt x="4253" y="2814"/>
                  </a:lnTo>
                  <a:lnTo>
                    <a:pt x="5299" y="2552"/>
                  </a:lnTo>
                  <a:lnTo>
                    <a:pt x="6281" y="2291"/>
                  </a:lnTo>
                  <a:lnTo>
                    <a:pt x="7197" y="1963"/>
                  </a:lnTo>
                  <a:lnTo>
                    <a:pt x="8047" y="1636"/>
                  </a:lnTo>
                  <a:lnTo>
                    <a:pt x="8832" y="1244"/>
                  </a:lnTo>
                  <a:lnTo>
                    <a:pt x="9487" y="917"/>
                  </a:lnTo>
                  <a:lnTo>
                    <a:pt x="9487" y="917"/>
                  </a:lnTo>
                  <a:lnTo>
                    <a:pt x="10141" y="459"/>
                  </a:lnTo>
                  <a:lnTo>
                    <a:pt x="106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7112;p72">
              <a:extLst>
                <a:ext uri="{FF2B5EF4-FFF2-40B4-BE49-F238E27FC236}">
                  <a16:creationId xmlns:a16="http://schemas.microsoft.com/office/drawing/2014/main" id="{A296B00C-ADA8-21B8-19E4-6BCE8B6E53FD}"/>
                </a:ext>
              </a:extLst>
            </p:cNvPr>
            <p:cNvSpPr/>
            <p:nvPr/>
          </p:nvSpPr>
          <p:spPr>
            <a:xfrm>
              <a:off x="1880000" y="2200800"/>
              <a:ext cx="245375" cy="359850"/>
            </a:xfrm>
            <a:custGeom>
              <a:avLst/>
              <a:gdLst/>
              <a:ahLst/>
              <a:cxnLst/>
              <a:rect l="l" t="t" r="r" b="b"/>
              <a:pathLst>
                <a:path w="9815" h="14394" extrusionOk="0">
                  <a:moveTo>
                    <a:pt x="7132" y="1"/>
                  </a:moveTo>
                  <a:lnTo>
                    <a:pt x="6805" y="197"/>
                  </a:lnTo>
                  <a:lnTo>
                    <a:pt x="6020" y="720"/>
                  </a:lnTo>
                  <a:lnTo>
                    <a:pt x="5496" y="1113"/>
                  </a:lnTo>
                  <a:lnTo>
                    <a:pt x="4973" y="1636"/>
                  </a:lnTo>
                  <a:lnTo>
                    <a:pt x="4450" y="2290"/>
                  </a:lnTo>
                  <a:lnTo>
                    <a:pt x="3926" y="3010"/>
                  </a:lnTo>
                  <a:lnTo>
                    <a:pt x="2945" y="4777"/>
                  </a:lnTo>
                  <a:lnTo>
                    <a:pt x="1833" y="6935"/>
                  </a:lnTo>
                  <a:lnTo>
                    <a:pt x="786" y="9225"/>
                  </a:lnTo>
                  <a:lnTo>
                    <a:pt x="1" y="11188"/>
                  </a:lnTo>
                  <a:lnTo>
                    <a:pt x="5366" y="14394"/>
                  </a:lnTo>
                  <a:lnTo>
                    <a:pt x="6020" y="14132"/>
                  </a:lnTo>
                  <a:lnTo>
                    <a:pt x="6609" y="13805"/>
                  </a:lnTo>
                  <a:lnTo>
                    <a:pt x="7263" y="13412"/>
                  </a:lnTo>
                  <a:lnTo>
                    <a:pt x="7917" y="12954"/>
                  </a:lnTo>
                  <a:lnTo>
                    <a:pt x="8179" y="12693"/>
                  </a:lnTo>
                  <a:lnTo>
                    <a:pt x="8440" y="12431"/>
                  </a:lnTo>
                  <a:lnTo>
                    <a:pt x="8571" y="12169"/>
                  </a:lnTo>
                  <a:lnTo>
                    <a:pt x="8702" y="11908"/>
                  </a:lnTo>
                  <a:lnTo>
                    <a:pt x="8702" y="11646"/>
                  </a:lnTo>
                  <a:lnTo>
                    <a:pt x="8637" y="11384"/>
                  </a:lnTo>
                  <a:lnTo>
                    <a:pt x="8440" y="10992"/>
                  </a:lnTo>
                  <a:lnTo>
                    <a:pt x="8310" y="10534"/>
                  </a:lnTo>
                  <a:lnTo>
                    <a:pt x="8179" y="10141"/>
                  </a:lnTo>
                  <a:lnTo>
                    <a:pt x="8113" y="9683"/>
                  </a:lnTo>
                  <a:lnTo>
                    <a:pt x="8113" y="8767"/>
                  </a:lnTo>
                  <a:lnTo>
                    <a:pt x="8179" y="7917"/>
                  </a:lnTo>
                  <a:lnTo>
                    <a:pt x="8375" y="6935"/>
                  </a:lnTo>
                  <a:lnTo>
                    <a:pt x="8637" y="6150"/>
                  </a:lnTo>
                  <a:lnTo>
                    <a:pt x="8964" y="5431"/>
                  </a:lnTo>
                  <a:lnTo>
                    <a:pt x="9225" y="4907"/>
                  </a:lnTo>
                  <a:lnTo>
                    <a:pt x="9487" y="4515"/>
                  </a:lnTo>
                  <a:lnTo>
                    <a:pt x="9683" y="4319"/>
                  </a:lnTo>
                  <a:lnTo>
                    <a:pt x="9814" y="4319"/>
                  </a:lnTo>
                  <a:lnTo>
                    <a:pt x="9749" y="4253"/>
                  </a:lnTo>
                  <a:lnTo>
                    <a:pt x="7524" y="2618"/>
                  </a:lnTo>
                  <a:lnTo>
                    <a:pt x="7524" y="2356"/>
                  </a:lnTo>
                  <a:lnTo>
                    <a:pt x="7132" y="1"/>
                  </a:lnTo>
                  <a:close/>
                </a:path>
              </a:pathLst>
            </a:custGeom>
            <a:solidFill>
              <a:srgbClr val="ED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7113;p72">
              <a:extLst>
                <a:ext uri="{FF2B5EF4-FFF2-40B4-BE49-F238E27FC236}">
                  <a16:creationId xmlns:a16="http://schemas.microsoft.com/office/drawing/2014/main" id="{29A77F03-AD12-DDBE-6AC0-2A057829E89A}"/>
                </a:ext>
              </a:extLst>
            </p:cNvPr>
            <p:cNvSpPr/>
            <p:nvPr/>
          </p:nvSpPr>
          <p:spPr>
            <a:xfrm>
              <a:off x="1880000" y="2200800"/>
              <a:ext cx="245375" cy="359850"/>
            </a:xfrm>
            <a:custGeom>
              <a:avLst/>
              <a:gdLst/>
              <a:ahLst/>
              <a:cxnLst/>
              <a:rect l="l" t="t" r="r" b="b"/>
              <a:pathLst>
                <a:path w="9815" h="14394" fill="none" extrusionOk="0">
                  <a:moveTo>
                    <a:pt x="1" y="11188"/>
                  </a:moveTo>
                  <a:lnTo>
                    <a:pt x="5366" y="14394"/>
                  </a:lnTo>
                  <a:lnTo>
                    <a:pt x="5366" y="14394"/>
                  </a:lnTo>
                  <a:lnTo>
                    <a:pt x="6020" y="14132"/>
                  </a:lnTo>
                  <a:lnTo>
                    <a:pt x="6609" y="13805"/>
                  </a:lnTo>
                  <a:lnTo>
                    <a:pt x="7263" y="13412"/>
                  </a:lnTo>
                  <a:lnTo>
                    <a:pt x="7917" y="12954"/>
                  </a:lnTo>
                  <a:lnTo>
                    <a:pt x="8179" y="12693"/>
                  </a:lnTo>
                  <a:lnTo>
                    <a:pt x="8440" y="12431"/>
                  </a:lnTo>
                  <a:lnTo>
                    <a:pt x="8571" y="12169"/>
                  </a:lnTo>
                  <a:lnTo>
                    <a:pt x="8702" y="11908"/>
                  </a:lnTo>
                  <a:lnTo>
                    <a:pt x="8702" y="11646"/>
                  </a:lnTo>
                  <a:lnTo>
                    <a:pt x="8637" y="11384"/>
                  </a:lnTo>
                  <a:lnTo>
                    <a:pt x="8637" y="11384"/>
                  </a:lnTo>
                  <a:lnTo>
                    <a:pt x="8440" y="10992"/>
                  </a:lnTo>
                  <a:lnTo>
                    <a:pt x="8310" y="10534"/>
                  </a:lnTo>
                  <a:lnTo>
                    <a:pt x="8179" y="10141"/>
                  </a:lnTo>
                  <a:lnTo>
                    <a:pt x="8113" y="9683"/>
                  </a:lnTo>
                  <a:lnTo>
                    <a:pt x="8113" y="8767"/>
                  </a:lnTo>
                  <a:lnTo>
                    <a:pt x="8179" y="7917"/>
                  </a:lnTo>
                  <a:lnTo>
                    <a:pt x="8179" y="7917"/>
                  </a:lnTo>
                  <a:lnTo>
                    <a:pt x="8375" y="6935"/>
                  </a:lnTo>
                  <a:lnTo>
                    <a:pt x="8637" y="6150"/>
                  </a:lnTo>
                  <a:lnTo>
                    <a:pt x="8964" y="5431"/>
                  </a:lnTo>
                  <a:lnTo>
                    <a:pt x="9225" y="4907"/>
                  </a:lnTo>
                  <a:lnTo>
                    <a:pt x="9225" y="4907"/>
                  </a:lnTo>
                  <a:lnTo>
                    <a:pt x="9487" y="4515"/>
                  </a:lnTo>
                  <a:lnTo>
                    <a:pt x="9683" y="4319"/>
                  </a:lnTo>
                  <a:lnTo>
                    <a:pt x="9683" y="4319"/>
                  </a:lnTo>
                  <a:lnTo>
                    <a:pt x="9814" y="4319"/>
                  </a:lnTo>
                  <a:lnTo>
                    <a:pt x="9749" y="4253"/>
                  </a:lnTo>
                  <a:lnTo>
                    <a:pt x="7524" y="2618"/>
                  </a:lnTo>
                  <a:lnTo>
                    <a:pt x="7524" y="2356"/>
                  </a:lnTo>
                  <a:lnTo>
                    <a:pt x="7132" y="1"/>
                  </a:lnTo>
                  <a:lnTo>
                    <a:pt x="7132" y="1"/>
                  </a:lnTo>
                  <a:lnTo>
                    <a:pt x="6805" y="197"/>
                  </a:lnTo>
                  <a:lnTo>
                    <a:pt x="6020" y="720"/>
                  </a:lnTo>
                  <a:lnTo>
                    <a:pt x="5496" y="1113"/>
                  </a:lnTo>
                  <a:lnTo>
                    <a:pt x="4973" y="1636"/>
                  </a:lnTo>
                  <a:lnTo>
                    <a:pt x="4450" y="2290"/>
                  </a:lnTo>
                  <a:lnTo>
                    <a:pt x="3926" y="3010"/>
                  </a:lnTo>
                  <a:lnTo>
                    <a:pt x="3926" y="3010"/>
                  </a:lnTo>
                  <a:lnTo>
                    <a:pt x="2945" y="4777"/>
                  </a:lnTo>
                  <a:lnTo>
                    <a:pt x="1833" y="6935"/>
                  </a:lnTo>
                  <a:lnTo>
                    <a:pt x="786" y="9225"/>
                  </a:lnTo>
                  <a:lnTo>
                    <a:pt x="1" y="111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7114;p72">
              <a:extLst>
                <a:ext uri="{FF2B5EF4-FFF2-40B4-BE49-F238E27FC236}">
                  <a16:creationId xmlns:a16="http://schemas.microsoft.com/office/drawing/2014/main" id="{D56F1592-FB0F-9083-D934-87958B38E8E5}"/>
                </a:ext>
              </a:extLst>
            </p:cNvPr>
            <p:cNvSpPr/>
            <p:nvPr/>
          </p:nvSpPr>
          <p:spPr>
            <a:xfrm>
              <a:off x="2068100" y="2256425"/>
              <a:ext cx="58900" cy="50725"/>
            </a:xfrm>
            <a:custGeom>
              <a:avLst/>
              <a:gdLst/>
              <a:ahLst/>
              <a:cxnLst/>
              <a:rect l="l" t="t" r="r" b="b"/>
              <a:pathLst>
                <a:path w="2356" h="2029" extrusionOk="0">
                  <a:moveTo>
                    <a:pt x="458" y="0"/>
                  </a:moveTo>
                  <a:lnTo>
                    <a:pt x="0" y="131"/>
                  </a:lnTo>
                  <a:lnTo>
                    <a:pt x="0" y="393"/>
                  </a:lnTo>
                  <a:lnTo>
                    <a:pt x="2225" y="2028"/>
                  </a:lnTo>
                  <a:lnTo>
                    <a:pt x="2290" y="1701"/>
                  </a:lnTo>
                  <a:lnTo>
                    <a:pt x="2356" y="1439"/>
                  </a:lnTo>
                  <a:lnTo>
                    <a:pt x="2356" y="1112"/>
                  </a:lnTo>
                  <a:lnTo>
                    <a:pt x="2225" y="916"/>
                  </a:lnTo>
                  <a:lnTo>
                    <a:pt x="2159" y="720"/>
                  </a:lnTo>
                  <a:lnTo>
                    <a:pt x="1963" y="523"/>
                  </a:lnTo>
                  <a:lnTo>
                    <a:pt x="1636" y="262"/>
                  </a:lnTo>
                  <a:lnTo>
                    <a:pt x="1244" y="131"/>
                  </a:lnTo>
                  <a:lnTo>
                    <a:pt x="851" y="0"/>
                  </a:lnTo>
                  <a:close/>
                </a:path>
              </a:pathLst>
            </a:custGeom>
            <a:solidFill>
              <a:srgbClr val="CA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7115;p72">
              <a:extLst>
                <a:ext uri="{FF2B5EF4-FFF2-40B4-BE49-F238E27FC236}">
                  <a16:creationId xmlns:a16="http://schemas.microsoft.com/office/drawing/2014/main" id="{012389BF-1DE6-A35B-C926-0F8E85CA2B48}"/>
                </a:ext>
              </a:extLst>
            </p:cNvPr>
            <p:cNvSpPr/>
            <p:nvPr/>
          </p:nvSpPr>
          <p:spPr>
            <a:xfrm>
              <a:off x="2068100" y="2256425"/>
              <a:ext cx="58900" cy="50725"/>
            </a:xfrm>
            <a:custGeom>
              <a:avLst/>
              <a:gdLst/>
              <a:ahLst/>
              <a:cxnLst/>
              <a:rect l="l" t="t" r="r" b="b"/>
              <a:pathLst>
                <a:path w="2356" h="2029" fill="none" extrusionOk="0">
                  <a:moveTo>
                    <a:pt x="458" y="0"/>
                  </a:moveTo>
                  <a:lnTo>
                    <a:pt x="458" y="0"/>
                  </a:lnTo>
                  <a:lnTo>
                    <a:pt x="851" y="0"/>
                  </a:lnTo>
                  <a:lnTo>
                    <a:pt x="1244" y="131"/>
                  </a:lnTo>
                  <a:lnTo>
                    <a:pt x="1636" y="262"/>
                  </a:lnTo>
                  <a:lnTo>
                    <a:pt x="1963" y="523"/>
                  </a:lnTo>
                  <a:lnTo>
                    <a:pt x="2159" y="720"/>
                  </a:lnTo>
                  <a:lnTo>
                    <a:pt x="2225" y="916"/>
                  </a:lnTo>
                  <a:lnTo>
                    <a:pt x="2356" y="1112"/>
                  </a:lnTo>
                  <a:lnTo>
                    <a:pt x="2356" y="1439"/>
                  </a:lnTo>
                  <a:lnTo>
                    <a:pt x="2290" y="1701"/>
                  </a:lnTo>
                  <a:lnTo>
                    <a:pt x="2225" y="2028"/>
                  </a:lnTo>
                  <a:lnTo>
                    <a:pt x="0" y="393"/>
                  </a:lnTo>
                  <a:lnTo>
                    <a:pt x="0" y="131"/>
                  </a:lnTo>
                  <a:lnTo>
                    <a:pt x="0" y="131"/>
                  </a:lnTo>
                  <a:lnTo>
                    <a:pt x="4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7116;p72">
              <a:extLst>
                <a:ext uri="{FF2B5EF4-FFF2-40B4-BE49-F238E27FC236}">
                  <a16:creationId xmlns:a16="http://schemas.microsoft.com/office/drawing/2014/main" id="{DE1224B0-8C0D-E333-97EF-1475D4988034}"/>
                </a:ext>
              </a:extLst>
            </p:cNvPr>
            <p:cNvSpPr/>
            <p:nvPr/>
          </p:nvSpPr>
          <p:spPr>
            <a:xfrm>
              <a:off x="2012500" y="2259675"/>
              <a:ext cx="111225" cy="139050"/>
            </a:xfrm>
            <a:custGeom>
              <a:avLst/>
              <a:gdLst/>
              <a:ahLst/>
              <a:cxnLst/>
              <a:rect l="l" t="t" r="r" b="b"/>
              <a:pathLst>
                <a:path w="4449" h="5562" extrusionOk="0">
                  <a:moveTo>
                    <a:pt x="2224" y="1"/>
                  </a:moveTo>
                  <a:lnTo>
                    <a:pt x="1505" y="263"/>
                  </a:lnTo>
                  <a:lnTo>
                    <a:pt x="1112" y="459"/>
                  </a:lnTo>
                  <a:lnTo>
                    <a:pt x="851" y="721"/>
                  </a:lnTo>
                  <a:lnTo>
                    <a:pt x="589" y="982"/>
                  </a:lnTo>
                  <a:lnTo>
                    <a:pt x="393" y="1309"/>
                  </a:lnTo>
                  <a:lnTo>
                    <a:pt x="196" y="1702"/>
                  </a:lnTo>
                  <a:lnTo>
                    <a:pt x="66" y="2094"/>
                  </a:lnTo>
                  <a:lnTo>
                    <a:pt x="0" y="2487"/>
                  </a:lnTo>
                  <a:lnTo>
                    <a:pt x="0" y="2879"/>
                  </a:lnTo>
                  <a:lnTo>
                    <a:pt x="0" y="3272"/>
                  </a:lnTo>
                  <a:lnTo>
                    <a:pt x="66" y="3665"/>
                  </a:lnTo>
                  <a:lnTo>
                    <a:pt x="196" y="4057"/>
                  </a:lnTo>
                  <a:lnTo>
                    <a:pt x="393" y="4384"/>
                  </a:lnTo>
                  <a:lnTo>
                    <a:pt x="654" y="4711"/>
                  </a:lnTo>
                  <a:lnTo>
                    <a:pt x="981" y="4973"/>
                  </a:lnTo>
                  <a:lnTo>
                    <a:pt x="1309" y="5235"/>
                  </a:lnTo>
                  <a:lnTo>
                    <a:pt x="1767" y="5366"/>
                  </a:lnTo>
                  <a:lnTo>
                    <a:pt x="2290" y="5496"/>
                  </a:lnTo>
                  <a:lnTo>
                    <a:pt x="2879" y="5562"/>
                  </a:lnTo>
                  <a:lnTo>
                    <a:pt x="3075" y="4580"/>
                  </a:lnTo>
                  <a:lnTo>
                    <a:pt x="3337" y="3795"/>
                  </a:lnTo>
                  <a:lnTo>
                    <a:pt x="3664" y="3076"/>
                  </a:lnTo>
                  <a:lnTo>
                    <a:pt x="3925" y="2552"/>
                  </a:lnTo>
                  <a:lnTo>
                    <a:pt x="4187" y="2160"/>
                  </a:lnTo>
                  <a:lnTo>
                    <a:pt x="4383" y="1964"/>
                  </a:lnTo>
                  <a:lnTo>
                    <a:pt x="4449" y="1898"/>
                  </a:lnTo>
                  <a:lnTo>
                    <a:pt x="2224" y="263"/>
                  </a:lnTo>
                  <a:lnTo>
                    <a:pt x="2224" y="1"/>
                  </a:lnTo>
                  <a:close/>
                </a:path>
              </a:pathLst>
            </a:custGeom>
            <a:solidFill>
              <a:srgbClr val="C48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7117;p72">
              <a:extLst>
                <a:ext uri="{FF2B5EF4-FFF2-40B4-BE49-F238E27FC236}">
                  <a16:creationId xmlns:a16="http://schemas.microsoft.com/office/drawing/2014/main" id="{7C56B09F-7213-42AE-A39C-314539B42B69}"/>
                </a:ext>
              </a:extLst>
            </p:cNvPr>
            <p:cNvSpPr/>
            <p:nvPr/>
          </p:nvSpPr>
          <p:spPr>
            <a:xfrm>
              <a:off x="2012500" y="2259675"/>
              <a:ext cx="111225" cy="139050"/>
            </a:xfrm>
            <a:custGeom>
              <a:avLst/>
              <a:gdLst/>
              <a:ahLst/>
              <a:cxnLst/>
              <a:rect l="l" t="t" r="r" b="b"/>
              <a:pathLst>
                <a:path w="4449" h="5562" fill="none" extrusionOk="0">
                  <a:moveTo>
                    <a:pt x="2224" y="1"/>
                  </a:moveTo>
                  <a:lnTo>
                    <a:pt x="2224" y="1"/>
                  </a:lnTo>
                  <a:lnTo>
                    <a:pt x="2224" y="263"/>
                  </a:lnTo>
                  <a:lnTo>
                    <a:pt x="4449" y="1898"/>
                  </a:lnTo>
                  <a:lnTo>
                    <a:pt x="4449" y="1898"/>
                  </a:lnTo>
                  <a:lnTo>
                    <a:pt x="4383" y="1964"/>
                  </a:lnTo>
                  <a:lnTo>
                    <a:pt x="4383" y="1964"/>
                  </a:lnTo>
                  <a:lnTo>
                    <a:pt x="4187" y="2160"/>
                  </a:lnTo>
                  <a:lnTo>
                    <a:pt x="3925" y="2552"/>
                  </a:lnTo>
                  <a:lnTo>
                    <a:pt x="3925" y="2552"/>
                  </a:lnTo>
                  <a:lnTo>
                    <a:pt x="3664" y="3076"/>
                  </a:lnTo>
                  <a:lnTo>
                    <a:pt x="3337" y="3795"/>
                  </a:lnTo>
                  <a:lnTo>
                    <a:pt x="3075" y="4580"/>
                  </a:lnTo>
                  <a:lnTo>
                    <a:pt x="2879" y="5562"/>
                  </a:lnTo>
                  <a:lnTo>
                    <a:pt x="2879" y="5562"/>
                  </a:lnTo>
                  <a:lnTo>
                    <a:pt x="2290" y="5496"/>
                  </a:lnTo>
                  <a:lnTo>
                    <a:pt x="1767" y="5366"/>
                  </a:lnTo>
                  <a:lnTo>
                    <a:pt x="1309" y="5235"/>
                  </a:lnTo>
                  <a:lnTo>
                    <a:pt x="981" y="4973"/>
                  </a:lnTo>
                  <a:lnTo>
                    <a:pt x="654" y="4711"/>
                  </a:lnTo>
                  <a:lnTo>
                    <a:pt x="393" y="4384"/>
                  </a:lnTo>
                  <a:lnTo>
                    <a:pt x="196" y="4057"/>
                  </a:lnTo>
                  <a:lnTo>
                    <a:pt x="66" y="3665"/>
                  </a:lnTo>
                  <a:lnTo>
                    <a:pt x="0" y="3272"/>
                  </a:lnTo>
                  <a:lnTo>
                    <a:pt x="0" y="2879"/>
                  </a:lnTo>
                  <a:lnTo>
                    <a:pt x="0" y="2487"/>
                  </a:lnTo>
                  <a:lnTo>
                    <a:pt x="66" y="2094"/>
                  </a:lnTo>
                  <a:lnTo>
                    <a:pt x="196" y="1702"/>
                  </a:lnTo>
                  <a:lnTo>
                    <a:pt x="393" y="1309"/>
                  </a:lnTo>
                  <a:lnTo>
                    <a:pt x="589" y="982"/>
                  </a:lnTo>
                  <a:lnTo>
                    <a:pt x="851" y="721"/>
                  </a:lnTo>
                  <a:lnTo>
                    <a:pt x="851" y="721"/>
                  </a:lnTo>
                  <a:lnTo>
                    <a:pt x="1112" y="459"/>
                  </a:lnTo>
                  <a:lnTo>
                    <a:pt x="1505" y="263"/>
                  </a:lnTo>
                  <a:lnTo>
                    <a:pt x="222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7118;p72">
              <a:extLst>
                <a:ext uri="{FF2B5EF4-FFF2-40B4-BE49-F238E27FC236}">
                  <a16:creationId xmlns:a16="http://schemas.microsoft.com/office/drawing/2014/main" id="{D87F1459-1741-EE3C-6946-EF0D28D52033}"/>
                </a:ext>
              </a:extLst>
            </p:cNvPr>
            <p:cNvSpPr/>
            <p:nvPr/>
          </p:nvSpPr>
          <p:spPr>
            <a:xfrm>
              <a:off x="2045200" y="2123925"/>
              <a:ext cx="224100" cy="269900"/>
            </a:xfrm>
            <a:custGeom>
              <a:avLst/>
              <a:gdLst/>
              <a:ahLst/>
              <a:cxnLst/>
              <a:rect l="l" t="t" r="r" b="b"/>
              <a:pathLst>
                <a:path w="8964" h="10796" extrusionOk="0">
                  <a:moveTo>
                    <a:pt x="2748" y="1"/>
                  </a:moveTo>
                  <a:lnTo>
                    <a:pt x="2421" y="524"/>
                  </a:lnTo>
                  <a:lnTo>
                    <a:pt x="1571" y="1767"/>
                  </a:lnTo>
                  <a:lnTo>
                    <a:pt x="655" y="3337"/>
                  </a:lnTo>
                  <a:lnTo>
                    <a:pt x="328" y="4057"/>
                  </a:lnTo>
                  <a:lnTo>
                    <a:pt x="66" y="4646"/>
                  </a:lnTo>
                  <a:lnTo>
                    <a:pt x="1" y="4907"/>
                  </a:lnTo>
                  <a:lnTo>
                    <a:pt x="1" y="5235"/>
                  </a:lnTo>
                  <a:lnTo>
                    <a:pt x="66" y="5562"/>
                  </a:lnTo>
                  <a:lnTo>
                    <a:pt x="197" y="5954"/>
                  </a:lnTo>
                  <a:lnTo>
                    <a:pt x="524" y="6805"/>
                  </a:lnTo>
                  <a:lnTo>
                    <a:pt x="1047" y="7655"/>
                  </a:lnTo>
                  <a:lnTo>
                    <a:pt x="1702" y="8506"/>
                  </a:lnTo>
                  <a:lnTo>
                    <a:pt x="2487" y="9356"/>
                  </a:lnTo>
                  <a:lnTo>
                    <a:pt x="3337" y="10076"/>
                  </a:lnTo>
                  <a:lnTo>
                    <a:pt x="3861" y="10403"/>
                  </a:lnTo>
                  <a:lnTo>
                    <a:pt x="4318" y="10730"/>
                  </a:lnTo>
                  <a:lnTo>
                    <a:pt x="4515" y="10796"/>
                  </a:lnTo>
                  <a:lnTo>
                    <a:pt x="4711" y="10730"/>
                  </a:lnTo>
                  <a:lnTo>
                    <a:pt x="4907" y="10665"/>
                  </a:lnTo>
                  <a:lnTo>
                    <a:pt x="5038" y="10468"/>
                  </a:lnTo>
                  <a:lnTo>
                    <a:pt x="5431" y="10010"/>
                  </a:lnTo>
                  <a:lnTo>
                    <a:pt x="5692" y="9422"/>
                  </a:lnTo>
                  <a:lnTo>
                    <a:pt x="6019" y="8833"/>
                  </a:lnTo>
                  <a:lnTo>
                    <a:pt x="6347" y="8375"/>
                  </a:lnTo>
                  <a:lnTo>
                    <a:pt x="6543" y="8179"/>
                  </a:lnTo>
                  <a:lnTo>
                    <a:pt x="6674" y="8113"/>
                  </a:lnTo>
                  <a:lnTo>
                    <a:pt x="6870" y="8048"/>
                  </a:lnTo>
                  <a:lnTo>
                    <a:pt x="7066" y="8113"/>
                  </a:lnTo>
                  <a:lnTo>
                    <a:pt x="7197" y="8179"/>
                  </a:lnTo>
                  <a:lnTo>
                    <a:pt x="7393" y="8179"/>
                  </a:lnTo>
                  <a:lnTo>
                    <a:pt x="7524" y="8048"/>
                  </a:lnTo>
                  <a:lnTo>
                    <a:pt x="7655" y="7852"/>
                  </a:lnTo>
                  <a:lnTo>
                    <a:pt x="7917" y="7328"/>
                  </a:lnTo>
                  <a:lnTo>
                    <a:pt x="8048" y="6608"/>
                  </a:lnTo>
                  <a:lnTo>
                    <a:pt x="8440" y="5038"/>
                  </a:lnTo>
                  <a:lnTo>
                    <a:pt x="8702" y="4253"/>
                  </a:lnTo>
                  <a:lnTo>
                    <a:pt x="8964" y="3599"/>
                  </a:lnTo>
                  <a:lnTo>
                    <a:pt x="2748" y="1"/>
                  </a:lnTo>
                  <a:close/>
                </a:path>
              </a:pathLst>
            </a:custGeom>
            <a:solidFill>
              <a:srgbClr val="ED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7119;p72">
              <a:extLst>
                <a:ext uri="{FF2B5EF4-FFF2-40B4-BE49-F238E27FC236}">
                  <a16:creationId xmlns:a16="http://schemas.microsoft.com/office/drawing/2014/main" id="{D7D3F199-24E0-4499-1A3D-FB9001E90FC6}"/>
                </a:ext>
              </a:extLst>
            </p:cNvPr>
            <p:cNvSpPr/>
            <p:nvPr/>
          </p:nvSpPr>
          <p:spPr>
            <a:xfrm>
              <a:off x="2019025" y="2038875"/>
              <a:ext cx="323875" cy="212650"/>
            </a:xfrm>
            <a:custGeom>
              <a:avLst/>
              <a:gdLst/>
              <a:ahLst/>
              <a:cxnLst/>
              <a:rect l="l" t="t" r="r" b="b"/>
              <a:pathLst>
                <a:path w="12955" h="8506" extrusionOk="0">
                  <a:moveTo>
                    <a:pt x="5104" y="1"/>
                  </a:moveTo>
                  <a:lnTo>
                    <a:pt x="4711" y="66"/>
                  </a:lnTo>
                  <a:lnTo>
                    <a:pt x="4384" y="197"/>
                  </a:lnTo>
                  <a:lnTo>
                    <a:pt x="4122" y="328"/>
                  </a:lnTo>
                  <a:lnTo>
                    <a:pt x="3861" y="524"/>
                  </a:lnTo>
                  <a:lnTo>
                    <a:pt x="3468" y="917"/>
                  </a:lnTo>
                  <a:lnTo>
                    <a:pt x="3076" y="1375"/>
                  </a:lnTo>
                  <a:lnTo>
                    <a:pt x="2749" y="1833"/>
                  </a:lnTo>
                  <a:lnTo>
                    <a:pt x="2421" y="2225"/>
                  </a:lnTo>
                  <a:lnTo>
                    <a:pt x="2160" y="2421"/>
                  </a:lnTo>
                  <a:lnTo>
                    <a:pt x="1898" y="2618"/>
                  </a:lnTo>
                  <a:lnTo>
                    <a:pt x="1636" y="2749"/>
                  </a:lnTo>
                  <a:lnTo>
                    <a:pt x="1244" y="2814"/>
                  </a:lnTo>
                  <a:lnTo>
                    <a:pt x="851" y="3010"/>
                  </a:lnTo>
                  <a:lnTo>
                    <a:pt x="524" y="3207"/>
                  </a:lnTo>
                  <a:lnTo>
                    <a:pt x="328" y="3534"/>
                  </a:lnTo>
                  <a:lnTo>
                    <a:pt x="132" y="3926"/>
                  </a:lnTo>
                  <a:lnTo>
                    <a:pt x="66" y="4384"/>
                  </a:lnTo>
                  <a:lnTo>
                    <a:pt x="1" y="4842"/>
                  </a:lnTo>
                  <a:lnTo>
                    <a:pt x="1" y="5300"/>
                  </a:lnTo>
                  <a:lnTo>
                    <a:pt x="66" y="5758"/>
                  </a:lnTo>
                  <a:lnTo>
                    <a:pt x="262" y="6739"/>
                  </a:lnTo>
                  <a:lnTo>
                    <a:pt x="524" y="7524"/>
                  </a:lnTo>
                  <a:lnTo>
                    <a:pt x="786" y="8048"/>
                  </a:lnTo>
                  <a:lnTo>
                    <a:pt x="917" y="8179"/>
                  </a:lnTo>
                  <a:lnTo>
                    <a:pt x="1048" y="8179"/>
                  </a:lnTo>
                  <a:lnTo>
                    <a:pt x="1309" y="8048"/>
                  </a:lnTo>
                  <a:lnTo>
                    <a:pt x="1571" y="7852"/>
                  </a:lnTo>
                  <a:lnTo>
                    <a:pt x="1898" y="7132"/>
                  </a:lnTo>
                  <a:lnTo>
                    <a:pt x="2291" y="6478"/>
                  </a:lnTo>
                  <a:lnTo>
                    <a:pt x="2487" y="6216"/>
                  </a:lnTo>
                  <a:lnTo>
                    <a:pt x="2749" y="6151"/>
                  </a:lnTo>
                  <a:lnTo>
                    <a:pt x="3076" y="6151"/>
                  </a:lnTo>
                  <a:lnTo>
                    <a:pt x="3272" y="6216"/>
                  </a:lnTo>
                  <a:lnTo>
                    <a:pt x="3403" y="6281"/>
                  </a:lnTo>
                  <a:lnTo>
                    <a:pt x="3534" y="6478"/>
                  </a:lnTo>
                  <a:lnTo>
                    <a:pt x="3599" y="6936"/>
                  </a:lnTo>
                  <a:lnTo>
                    <a:pt x="3730" y="7524"/>
                  </a:lnTo>
                  <a:lnTo>
                    <a:pt x="3861" y="7852"/>
                  </a:lnTo>
                  <a:lnTo>
                    <a:pt x="4057" y="8179"/>
                  </a:lnTo>
                  <a:lnTo>
                    <a:pt x="4319" y="8375"/>
                  </a:lnTo>
                  <a:lnTo>
                    <a:pt x="4515" y="8506"/>
                  </a:lnTo>
                  <a:lnTo>
                    <a:pt x="4842" y="8506"/>
                  </a:lnTo>
                  <a:lnTo>
                    <a:pt x="4973" y="8440"/>
                  </a:lnTo>
                  <a:lnTo>
                    <a:pt x="5104" y="8113"/>
                  </a:lnTo>
                  <a:lnTo>
                    <a:pt x="5104" y="7655"/>
                  </a:lnTo>
                  <a:lnTo>
                    <a:pt x="5104" y="7132"/>
                  </a:lnTo>
                  <a:lnTo>
                    <a:pt x="5169" y="6805"/>
                  </a:lnTo>
                  <a:lnTo>
                    <a:pt x="5300" y="6608"/>
                  </a:lnTo>
                  <a:lnTo>
                    <a:pt x="5496" y="6478"/>
                  </a:lnTo>
                  <a:lnTo>
                    <a:pt x="5693" y="6478"/>
                  </a:lnTo>
                  <a:lnTo>
                    <a:pt x="5889" y="6543"/>
                  </a:lnTo>
                  <a:lnTo>
                    <a:pt x="6412" y="6805"/>
                  </a:lnTo>
                  <a:lnTo>
                    <a:pt x="6870" y="7197"/>
                  </a:lnTo>
                  <a:lnTo>
                    <a:pt x="7132" y="7394"/>
                  </a:lnTo>
                  <a:lnTo>
                    <a:pt x="7394" y="7590"/>
                  </a:lnTo>
                  <a:lnTo>
                    <a:pt x="7852" y="7655"/>
                  </a:lnTo>
                  <a:lnTo>
                    <a:pt x="8048" y="7590"/>
                  </a:lnTo>
                  <a:lnTo>
                    <a:pt x="8244" y="7459"/>
                  </a:lnTo>
                  <a:lnTo>
                    <a:pt x="8375" y="7066"/>
                  </a:lnTo>
                  <a:lnTo>
                    <a:pt x="8506" y="6936"/>
                  </a:lnTo>
                  <a:lnTo>
                    <a:pt x="8637" y="6805"/>
                  </a:lnTo>
                  <a:lnTo>
                    <a:pt x="8898" y="6739"/>
                  </a:lnTo>
                  <a:lnTo>
                    <a:pt x="9225" y="6805"/>
                  </a:lnTo>
                  <a:lnTo>
                    <a:pt x="10141" y="7132"/>
                  </a:lnTo>
                  <a:lnTo>
                    <a:pt x="10599" y="7328"/>
                  </a:lnTo>
                  <a:lnTo>
                    <a:pt x="10992" y="7394"/>
                  </a:lnTo>
                  <a:lnTo>
                    <a:pt x="11384" y="7394"/>
                  </a:lnTo>
                  <a:lnTo>
                    <a:pt x="11777" y="7328"/>
                  </a:lnTo>
                  <a:lnTo>
                    <a:pt x="12169" y="7132"/>
                  </a:lnTo>
                  <a:lnTo>
                    <a:pt x="12497" y="6805"/>
                  </a:lnTo>
                  <a:lnTo>
                    <a:pt x="12693" y="6478"/>
                  </a:lnTo>
                  <a:lnTo>
                    <a:pt x="12824" y="6216"/>
                  </a:lnTo>
                  <a:lnTo>
                    <a:pt x="12889" y="5954"/>
                  </a:lnTo>
                  <a:lnTo>
                    <a:pt x="12955" y="5758"/>
                  </a:lnTo>
                  <a:lnTo>
                    <a:pt x="12889" y="5562"/>
                  </a:lnTo>
                  <a:lnTo>
                    <a:pt x="12824" y="5365"/>
                  </a:lnTo>
                  <a:lnTo>
                    <a:pt x="12562" y="5038"/>
                  </a:lnTo>
                  <a:lnTo>
                    <a:pt x="12235" y="4777"/>
                  </a:lnTo>
                  <a:lnTo>
                    <a:pt x="11777" y="4515"/>
                  </a:lnTo>
                  <a:lnTo>
                    <a:pt x="10861" y="4188"/>
                  </a:lnTo>
                  <a:lnTo>
                    <a:pt x="10665" y="4057"/>
                  </a:lnTo>
                  <a:lnTo>
                    <a:pt x="10534" y="3795"/>
                  </a:lnTo>
                  <a:lnTo>
                    <a:pt x="10468" y="3207"/>
                  </a:lnTo>
                  <a:lnTo>
                    <a:pt x="10338" y="2879"/>
                  </a:lnTo>
                  <a:lnTo>
                    <a:pt x="10207" y="2487"/>
                  </a:lnTo>
                  <a:lnTo>
                    <a:pt x="9945" y="2160"/>
                  </a:lnTo>
                  <a:lnTo>
                    <a:pt x="9553" y="1898"/>
                  </a:lnTo>
                  <a:lnTo>
                    <a:pt x="9225" y="1767"/>
                  </a:lnTo>
                  <a:lnTo>
                    <a:pt x="8898" y="1702"/>
                  </a:lnTo>
                  <a:lnTo>
                    <a:pt x="7721" y="1702"/>
                  </a:lnTo>
                  <a:lnTo>
                    <a:pt x="7394" y="1571"/>
                  </a:lnTo>
                  <a:lnTo>
                    <a:pt x="7197" y="1440"/>
                  </a:lnTo>
                  <a:lnTo>
                    <a:pt x="7001" y="1178"/>
                  </a:lnTo>
                  <a:lnTo>
                    <a:pt x="6478" y="655"/>
                  </a:lnTo>
                  <a:lnTo>
                    <a:pt x="6216" y="393"/>
                  </a:lnTo>
                  <a:lnTo>
                    <a:pt x="5889" y="197"/>
                  </a:lnTo>
                  <a:lnTo>
                    <a:pt x="5562" y="66"/>
                  </a:lnTo>
                  <a:lnTo>
                    <a:pt x="5104" y="1"/>
                  </a:ln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7120;p72">
              <a:extLst>
                <a:ext uri="{FF2B5EF4-FFF2-40B4-BE49-F238E27FC236}">
                  <a16:creationId xmlns:a16="http://schemas.microsoft.com/office/drawing/2014/main" id="{AF0BD881-5850-5F34-2A3F-B121393E3318}"/>
                </a:ext>
              </a:extLst>
            </p:cNvPr>
            <p:cNvSpPr/>
            <p:nvPr/>
          </p:nvSpPr>
          <p:spPr>
            <a:xfrm>
              <a:off x="2019025" y="2038875"/>
              <a:ext cx="323875" cy="212650"/>
            </a:xfrm>
            <a:custGeom>
              <a:avLst/>
              <a:gdLst/>
              <a:ahLst/>
              <a:cxnLst/>
              <a:rect l="l" t="t" r="r" b="b"/>
              <a:pathLst>
                <a:path w="12955" h="8506" fill="none" extrusionOk="0">
                  <a:moveTo>
                    <a:pt x="6412" y="6805"/>
                  </a:moveTo>
                  <a:lnTo>
                    <a:pt x="6412" y="6805"/>
                  </a:lnTo>
                  <a:lnTo>
                    <a:pt x="6870" y="7197"/>
                  </a:lnTo>
                  <a:lnTo>
                    <a:pt x="7132" y="7394"/>
                  </a:lnTo>
                  <a:lnTo>
                    <a:pt x="7394" y="7590"/>
                  </a:lnTo>
                  <a:lnTo>
                    <a:pt x="7852" y="7655"/>
                  </a:lnTo>
                  <a:lnTo>
                    <a:pt x="7852" y="7655"/>
                  </a:lnTo>
                  <a:lnTo>
                    <a:pt x="8048" y="7590"/>
                  </a:lnTo>
                  <a:lnTo>
                    <a:pt x="8244" y="7459"/>
                  </a:lnTo>
                  <a:lnTo>
                    <a:pt x="8375" y="7066"/>
                  </a:lnTo>
                  <a:lnTo>
                    <a:pt x="8506" y="6936"/>
                  </a:lnTo>
                  <a:lnTo>
                    <a:pt x="8637" y="6805"/>
                  </a:lnTo>
                  <a:lnTo>
                    <a:pt x="8898" y="6739"/>
                  </a:lnTo>
                  <a:lnTo>
                    <a:pt x="9225" y="6805"/>
                  </a:lnTo>
                  <a:lnTo>
                    <a:pt x="9225" y="6805"/>
                  </a:lnTo>
                  <a:lnTo>
                    <a:pt x="10141" y="7132"/>
                  </a:lnTo>
                  <a:lnTo>
                    <a:pt x="10599" y="7328"/>
                  </a:lnTo>
                  <a:lnTo>
                    <a:pt x="10992" y="7394"/>
                  </a:lnTo>
                  <a:lnTo>
                    <a:pt x="11384" y="7394"/>
                  </a:lnTo>
                  <a:lnTo>
                    <a:pt x="11777" y="7328"/>
                  </a:lnTo>
                  <a:lnTo>
                    <a:pt x="12169" y="7132"/>
                  </a:lnTo>
                  <a:lnTo>
                    <a:pt x="12497" y="6805"/>
                  </a:lnTo>
                  <a:lnTo>
                    <a:pt x="12497" y="6805"/>
                  </a:lnTo>
                  <a:lnTo>
                    <a:pt x="12693" y="6478"/>
                  </a:lnTo>
                  <a:lnTo>
                    <a:pt x="12824" y="6216"/>
                  </a:lnTo>
                  <a:lnTo>
                    <a:pt x="12889" y="5954"/>
                  </a:lnTo>
                  <a:lnTo>
                    <a:pt x="12955" y="5758"/>
                  </a:lnTo>
                  <a:lnTo>
                    <a:pt x="12889" y="5562"/>
                  </a:lnTo>
                  <a:lnTo>
                    <a:pt x="12824" y="5365"/>
                  </a:lnTo>
                  <a:lnTo>
                    <a:pt x="12562" y="5038"/>
                  </a:lnTo>
                  <a:lnTo>
                    <a:pt x="12235" y="4777"/>
                  </a:lnTo>
                  <a:lnTo>
                    <a:pt x="11777" y="4515"/>
                  </a:lnTo>
                  <a:lnTo>
                    <a:pt x="10861" y="4188"/>
                  </a:lnTo>
                  <a:lnTo>
                    <a:pt x="10861" y="4188"/>
                  </a:lnTo>
                  <a:lnTo>
                    <a:pt x="10665" y="4057"/>
                  </a:lnTo>
                  <a:lnTo>
                    <a:pt x="10534" y="3795"/>
                  </a:lnTo>
                  <a:lnTo>
                    <a:pt x="10468" y="3207"/>
                  </a:lnTo>
                  <a:lnTo>
                    <a:pt x="10338" y="2879"/>
                  </a:lnTo>
                  <a:lnTo>
                    <a:pt x="10207" y="2487"/>
                  </a:lnTo>
                  <a:lnTo>
                    <a:pt x="9945" y="2160"/>
                  </a:lnTo>
                  <a:lnTo>
                    <a:pt x="9553" y="1898"/>
                  </a:lnTo>
                  <a:lnTo>
                    <a:pt x="9553" y="1898"/>
                  </a:lnTo>
                  <a:lnTo>
                    <a:pt x="9225" y="1767"/>
                  </a:lnTo>
                  <a:lnTo>
                    <a:pt x="8898" y="1702"/>
                  </a:lnTo>
                  <a:lnTo>
                    <a:pt x="8440" y="1702"/>
                  </a:lnTo>
                  <a:lnTo>
                    <a:pt x="7982" y="1702"/>
                  </a:lnTo>
                  <a:lnTo>
                    <a:pt x="7721" y="1702"/>
                  </a:lnTo>
                  <a:lnTo>
                    <a:pt x="7394" y="1571"/>
                  </a:lnTo>
                  <a:lnTo>
                    <a:pt x="7394" y="1571"/>
                  </a:lnTo>
                  <a:lnTo>
                    <a:pt x="7197" y="1440"/>
                  </a:lnTo>
                  <a:lnTo>
                    <a:pt x="7001" y="1178"/>
                  </a:lnTo>
                  <a:lnTo>
                    <a:pt x="6478" y="655"/>
                  </a:lnTo>
                  <a:lnTo>
                    <a:pt x="6216" y="393"/>
                  </a:lnTo>
                  <a:lnTo>
                    <a:pt x="5889" y="197"/>
                  </a:lnTo>
                  <a:lnTo>
                    <a:pt x="5562" y="66"/>
                  </a:lnTo>
                  <a:lnTo>
                    <a:pt x="5104" y="1"/>
                  </a:lnTo>
                  <a:lnTo>
                    <a:pt x="5104" y="1"/>
                  </a:lnTo>
                  <a:lnTo>
                    <a:pt x="4711" y="66"/>
                  </a:lnTo>
                  <a:lnTo>
                    <a:pt x="4384" y="197"/>
                  </a:lnTo>
                  <a:lnTo>
                    <a:pt x="4122" y="328"/>
                  </a:lnTo>
                  <a:lnTo>
                    <a:pt x="3861" y="524"/>
                  </a:lnTo>
                  <a:lnTo>
                    <a:pt x="3468" y="917"/>
                  </a:lnTo>
                  <a:lnTo>
                    <a:pt x="3076" y="1375"/>
                  </a:lnTo>
                  <a:lnTo>
                    <a:pt x="2749" y="1833"/>
                  </a:lnTo>
                  <a:lnTo>
                    <a:pt x="2421" y="2225"/>
                  </a:lnTo>
                  <a:lnTo>
                    <a:pt x="2160" y="2421"/>
                  </a:lnTo>
                  <a:lnTo>
                    <a:pt x="1898" y="2618"/>
                  </a:lnTo>
                  <a:lnTo>
                    <a:pt x="1636" y="2749"/>
                  </a:lnTo>
                  <a:lnTo>
                    <a:pt x="1244" y="2814"/>
                  </a:lnTo>
                  <a:lnTo>
                    <a:pt x="1244" y="2814"/>
                  </a:lnTo>
                  <a:lnTo>
                    <a:pt x="851" y="3010"/>
                  </a:lnTo>
                  <a:lnTo>
                    <a:pt x="524" y="3207"/>
                  </a:lnTo>
                  <a:lnTo>
                    <a:pt x="328" y="3534"/>
                  </a:lnTo>
                  <a:lnTo>
                    <a:pt x="132" y="3926"/>
                  </a:lnTo>
                  <a:lnTo>
                    <a:pt x="66" y="4384"/>
                  </a:lnTo>
                  <a:lnTo>
                    <a:pt x="1" y="4842"/>
                  </a:lnTo>
                  <a:lnTo>
                    <a:pt x="1" y="5300"/>
                  </a:lnTo>
                  <a:lnTo>
                    <a:pt x="66" y="5758"/>
                  </a:lnTo>
                  <a:lnTo>
                    <a:pt x="262" y="6739"/>
                  </a:lnTo>
                  <a:lnTo>
                    <a:pt x="524" y="7524"/>
                  </a:lnTo>
                  <a:lnTo>
                    <a:pt x="786" y="8048"/>
                  </a:lnTo>
                  <a:lnTo>
                    <a:pt x="917" y="8179"/>
                  </a:lnTo>
                  <a:lnTo>
                    <a:pt x="1048" y="8179"/>
                  </a:lnTo>
                  <a:lnTo>
                    <a:pt x="1048" y="8179"/>
                  </a:lnTo>
                  <a:lnTo>
                    <a:pt x="1309" y="8048"/>
                  </a:lnTo>
                  <a:lnTo>
                    <a:pt x="1571" y="7852"/>
                  </a:lnTo>
                  <a:lnTo>
                    <a:pt x="1898" y="7132"/>
                  </a:lnTo>
                  <a:lnTo>
                    <a:pt x="2291" y="6478"/>
                  </a:lnTo>
                  <a:lnTo>
                    <a:pt x="2487" y="6216"/>
                  </a:lnTo>
                  <a:lnTo>
                    <a:pt x="2749" y="6151"/>
                  </a:lnTo>
                  <a:lnTo>
                    <a:pt x="2749" y="6151"/>
                  </a:lnTo>
                  <a:lnTo>
                    <a:pt x="3076" y="6151"/>
                  </a:lnTo>
                  <a:lnTo>
                    <a:pt x="3272" y="6216"/>
                  </a:lnTo>
                  <a:lnTo>
                    <a:pt x="3403" y="6281"/>
                  </a:lnTo>
                  <a:lnTo>
                    <a:pt x="3534" y="6478"/>
                  </a:lnTo>
                  <a:lnTo>
                    <a:pt x="3599" y="6936"/>
                  </a:lnTo>
                  <a:lnTo>
                    <a:pt x="3730" y="7524"/>
                  </a:lnTo>
                  <a:lnTo>
                    <a:pt x="3730" y="7524"/>
                  </a:lnTo>
                  <a:lnTo>
                    <a:pt x="3861" y="7852"/>
                  </a:lnTo>
                  <a:lnTo>
                    <a:pt x="4057" y="8179"/>
                  </a:lnTo>
                  <a:lnTo>
                    <a:pt x="4319" y="8375"/>
                  </a:lnTo>
                  <a:lnTo>
                    <a:pt x="4515" y="8506"/>
                  </a:lnTo>
                  <a:lnTo>
                    <a:pt x="4777" y="8506"/>
                  </a:lnTo>
                  <a:lnTo>
                    <a:pt x="4842" y="8506"/>
                  </a:lnTo>
                  <a:lnTo>
                    <a:pt x="4973" y="8440"/>
                  </a:lnTo>
                  <a:lnTo>
                    <a:pt x="5104" y="8113"/>
                  </a:lnTo>
                  <a:lnTo>
                    <a:pt x="5104" y="7655"/>
                  </a:lnTo>
                  <a:lnTo>
                    <a:pt x="5104" y="7655"/>
                  </a:lnTo>
                  <a:lnTo>
                    <a:pt x="5104" y="7132"/>
                  </a:lnTo>
                  <a:lnTo>
                    <a:pt x="5169" y="6805"/>
                  </a:lnTo>
                  <a:lnTo>
                    <a:pt x="5300" y="6608"/>
                  </a:lnTo>
                  <a:lnTo>
                    <a:pt x="5496" y="6478"/>
                  </a:lnTo>
                  <a:lnTo>
                    <a:pt x="5693" y="6478"/>
                  </a:lnTo>
                  <a:lnTo>
                    <a:pt x="5889" y="6543"/>
                  </a:lnTo>
                  <a:lnTo>
                    <a:pt x="6412" y="680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7121;p72">
              <a:extLst>
                <a:ext uri="{FF2B5EF4-FFF2-40B4-BE49-F238E27FC236}">
                  <a16:creationId xmlns:a16="http://schemas.microsoft.com/office/drawing/2014/main" id="{EBE99198-ADF7-8302-1C86-DFEC2D5987AF}"/>
                </a:ext>
              </a:extLst>
            </p:cNvPr>
            <p:cNvSpPr/>
            <p:nvPr/>
          </p:nvSpPr>
          <p:spPr>
            <a:xfrm>
              <a:off x="1395875" y="2341475"/>
              <a:ext cx="719675" cy="1092575"/>
            </a:xfrm>
            <a:custGeom>
              <a:avLst/>
              <a:gdLst/>
              <a:ahLst/>
              <a:cxnLst/>
              <a:rect l="l" t="t" r="r" b="b"/>
              <a:pathLst>
                <a:path w="28787" h="43703" extrusionOk="0">
                  <a:moveTo>
                    <a:pt x="21198" y="0"/>
                  </a:moveTo>
                  <a:lnTo>
                    <a:pt x="19824" y="654"/>
                  </a:lnTo>
                  <a:lnTo>
                    <a:pt x="18581" y="1374"/>
                  </a:lnTo>
                  <a:lnTo>
                    <a:pt x="17534" y="2028"/>
                  </a:lnTo>
                  <a:lnTo>
                    <a:pt x="16749" y="2617"/>
                  </a:lnTo>
                  <a:lnTo>
                    <a:pt x="15637" y="3533"/>
                  </a:lnTo>
                  <a:lnTo>
                    <a:pt x="15244" y="3860"/>
                  </a:lnTo>
                  <a:lnTo>
                    <a:pt x="2683" y="32646"/>
                  </a:lnTo>
                  <a:lnTo>
                    <a:pt x="2552" y="32908"/>
                  </a:lnTo>
                  <a:lnTo>
                    <a:pt x="2290" y="33235"/>
                  </a:lnTo>
                  <a:lnTo>
                    <a:pt x="1636" y="34020"/>
                  </a:lnTo>
                  <a:lnTo>
                    <a:pt x="917" y="34936"/>
                  </a:lnTo>
                  <a:lnTo>
                    <a:pt x="524" y="35394"/>
                  </a:lnTo>
                  <a:lnTo>
                    <a:pt x="262" y="35917"/>
                  </a:lnTo>
                  <a:lnTo>
                    <a:pt x="66" y="36441"/>
                  </a:lnTo>
                  <a:lnTo>
                    <a:pt x="1" y="37029"/>
                  </a:lnTo>
                  <a:lnTo>
                    <a:pt x="1" y="37553"/>
                  </a:lnTo>
                  <a:lnTo>
                    <a:pt x="197" y="38142"/>
                  </a:lnTo>
                  <a:lnTo>
                    <a:pt x="328" y="38403"/>
                  </a:lnTo>
                  <a:lnTo>
                    <a:pt x="524" y="38665"/>
                  </a:lnTo>
                  <a:lnTo>
                    <a:pt x="1047" y="39254"/>
                  </a:lnTo>
                  <a:lnTo>
                    <a:pt x="1832" y="39843"/>
                  </a:lnTo>
                  <a:lnTo>
                    <a:pt x="2814" y="40431"/>
                  </a:lnTo>
                  <a:lnTo>
                    <a:pt x="4711" y="41282"/>
                  </a:lnTo>
                  <a:lnTo>
                    <a:pt x="6543" y="42067"/>
                  </a:lnTo>
                  <a:lnTo>
                    <a:pt x="8178" y="42590"/>
                  </a:lnTo>
                  <a:lnTo>
                    <a:pt x="9683" y="43048"/>
                  </a:lnTo>
                  <a:lnTo>
                    <a:pt x="11057" y="43376"/>
                  </a:lnTo>
                  <a:lnTo>
                    <a:pt x="12366" y="43572"/>
                  </a:lnTo>
                  <a:lnTo>
                    <a:pt x="13478" y="43637"/>
                  </a:lnTo>
                  <a:lnTo>
                    <a:pt x="14459" y="43703"/>
                  </a:lnTo>
                  <a:lnTo>
                    <a:pt x="15310" y="43637"/>
                  </a:lnTo>
                  <a:lnTo>
                    <a:pt x="16095" y="43572"/>
                  </a:lnTo>
                  <a:lnTo>
                    <a:pt x="16749" y="43506"/>
                  </a:lnTo>
                  <a:lnTo>
                    <a:pt x="17207" y="43376"/>
                  </a:lnTo>
                  <a:lnTo>
                    <a:pt x="17927" y="43114"/>
                  </a:lnTo>
                  <a:lnTo>
                    <a:pt x="18123" y="43048"/>
                  </a:lnTo>
                  <a:lnTo>
                    <a:pt x="18712" y="41871"/>
                  </a:lnTo>
                  <a:lnTo>
                    <a:pt x="20216" y="38600"/>
                  </a:lnTo>
                  <a:lnTo>
                    <a:pt x="21198" y="36375"/>
                  </a:lnTo>
                  <a:lnTo>
                    <a:pt x="22310" y="33824"/>
                  </a:lnTo>
                  <a:lnTo>
                    <a:pt x="23422" y="31011"/>
                  </a:lnTo>
                  <a:lnTo>
                    <a:pt x="24534" y="28001"/>
                  </a:lnTo>
                  <a:lnTo>
                    <a:pt x="25646" y="24795"/>
                  </a:lnTo>
                  <a:lnTo>
                    <a:pt x="26628" y="21524"/>
                  </a:lnTo>
                  <a:lnTo>
                    <a:pt x="27086" y="19823"/>
                  </a:lnTo>
                  <a:lnTo>
                    <a:pt x="27478" y="18188"/>
                  </a:lnTo>
                  <a:lnTo>
                    <a:pt x="27871" y="16487"/>
                  </a:lnTo>
                  <a:lnTo>
                    <a:pt x="28198" y="14851"/>
                  </a:lnTo>
                  <a:lnTo>
                    <a:pt x="28394" y="13281"/>
                  </a:lnTo>
                  <a:lnTo>
                    <a:pt x="28590" y="11645"/>
                  </a:lnTo>
                  <a:lnTo>
                    <a:pt x="28721" y="10075"/>
                  </a:lnTo>
                  <a:lnTo>
                    <a:pt x="28787" y="8570"/>
                  </a:lnTo>
                  <a:lnTo>
                    <a:pt x="28721" y="7131"/>
                  </a:lnTo>
                  <a:lnTo>
                    <a:pt x="28656" y="5757"/>
                  </a:lnTo>
                  <a:lnTo>
                    <a:pt x="28394" y="4383"/>
                  </a:lnTo>
                  <a:lnTo>
                    <a:pt x="28133" y="3140"/>
                  </a:lnTo>
                  <a:lnTo>
                    <a:pt x="28002" y="2879"/>
                  </a:lnTo>
                  <a:lnTo>
                    <a:pt x="27871" y="2682"/>
                  </a:lnTo>
                  <a:lnTo>
                    <a:pt x="27740" y="2552"/>
                  </a:lnTo>
                  <a:lnTo>
                    <a:pt x="27609" y="2486"/>
                  </a:lnTo>
                  <a:lnTo>
                    <a:pt x="27347" y="2486"/>
                  </a:lnTo>
                  <a:lnTo>
                    <a:pt x="27020" y="2617"/>
                  </a:lnTo>
                  <a:lnTo>
                    <a:pt x="26824" y="2748"/>
                  </a:lnTo>
                  <a:lnTo>
                    <a:pt x="26693" y="3075"/>
                  </a:lnTo>
                  <a:lnTo>
                    <a:pt x="26432" y="3795"/>
                  </a:lnTo>
                  <a:lnTo>
                    <a:pt x="26301" y="4122"/>
                  </a:lnTo>
                  <a:lnTo>
                    <a:pt x="26170" y="4318"/>
                  </a:lnTo>
                  <a:lnTo>
                    <a:pt x="26039" y="4449"/>
                  </a:lnTo>
                  <a:lnTo>
                    <a:pt x="25581" y="4449"/>
                  </a:lnTo>
                  <a:lnTo>
                    <a:pt x="25254" y="4253"/>
                  </a:lnTo>
                  <a:lnTo>
                    <a:pt x="24992" y="4056"/>
                  </a:lnTo>
                  <a:lnTo>
                    <a:pt x="24731" y="3795"/>
                  </a:lnTo>
                  <a:lnTo>
                    <a:pt x="24469" y="3467"/>
                  </a:lnTo>
                  <a:lnTo>
                    <a:pt x="24076" y="2748"/>
                  </a:lnTo>
                  <a:lnTo>
                    <a:pt x="23618" y="1963"/>
                  </a:lnTo>
                  <a:lnTo>
                    <a:pt x="23160" y="1243"/>
                  </a:lnTo>
                  <a:lnTo>
                    <a:pt x="22899" y="916"/>
                  </a:lnTo>
                  <a:lnTo>
                    <a:pt x="22572" y="589"/>
                  </a:lnTo>
                  <a:lnTo>
                    <a:pt x="22310" y="327"/>
                  </a:lnTo>
                  <a:lnTo>
                    <a:pt x="21983" y="131"/>
                  </a:lnTo>
                  <a:lnTo>
                    <a:pt x="2159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7122;p72">
              <a:extLst>
                <a:ext uri="{FF2B5EF4-FFF2-40B4-BE49-F238E27FC236}">
                  <a16:creationId xmlns:a16="http://schemas.microsoft.com/office/drawing/2014/main" id="{78A3CE88-64B4-3297-6F9A-8DBC29E5F5A6}"/>
                </a:ext>
              </a:extLst>
            </p:cNvPr>
            <p:cNvSpPr/>
            <p:nvPr/>
          </p:nvSpPr>
          <p:spPr>
            <a:xfrm>
              <a:off x="1395875" y="2341475"/>
              <a:ext cx="719675" cy="1092575"/>
            </a:xfrm>
            <a:custGeom>
              <a:avLst/>
              <a:gdLst/>
              <a:ahLst/>
              <a:cxnLst/>
              <a:rect l="l" t="t" r="r" b="b"/>
              <a:pathLst>
                <a:path w="28787" h="43703" fill="none" extrusionOk="0">
                  <a:moveTo>
                    <a:pt x="21198" y="0"/>
                  </a:moveTo>
                  <a:lnTo>
                    <a:pt x="21198" y="0"/>
                  </a:lnTo>
                  <a:lnTo>
                    <a:pt x="21590" y="0"/>
                  </a:lnTo>
                  <a:lnTo>
                    <a:pt x="21983" y="131"/>
                  </a:lnTo>
                  <a:lnTo>
                    <a:pt x="22310" y="327"/>
                  </a:lnTo>
                  <a:lnTo>
                    <a:pt x="22572" y="589"/>
                  </a:lnTo>
                  <a:lnTo>
                    <a:pt x="22899" y="916"/>
                  </a:lnTo>
                  <a:lnTo>
                    <a:pt x="23160" y="1243"/>
                  </a:lnTo>
                  <a:lnTo>
                    <a:pt x="23618" y="1963"/>
                  </a:lnTo>
                  <a:lnTo>
                    <a:pt x="24076" y="2748"/>
                  </a:lnTo>
                  <a:lnTo>
                    <a:pt x="24469" y="3467"/>
                  </a:lnTo>
                  <a:lnTo>
                    <a:pt x="24731" y="3795"/>
                  </a:lnTo>
                  <a:lnTo>
                    <a:pt x="24992" y="4056"/>
                  </a:lnTo>
                  <a:lnTo>
                    <a:pt x="25254" y="4253"/>
                  </a:lnTo>
                  <a:lnTo>
                    <a:pt x="25581" y="4449"/>
                  </a:lnTo>
                  <a:lnTo>
                    <a:pt x="25581" y="4449"/>
                  </a:lnTo>
                  <a:lnTo>
                    <a:pt x="25777" y="4449"/>
                  </a:lnTo>
                  <a:lnTo>
                    <a:pt x="25908" y="4449"/>
                  </a:lnTo>
                  <a:lnTo>
                    <a:pt x="26039" y="4449"/>
                  </a:lnTo>
                  <a:lnTo>
                    <a:pt x="26170" y="4318"/>
                  </a:lnTo>
                  <a:lnTo>
                    <a:pt x="26301" y="4122"/>
                  </a:lnTo>
                  <a:lnTo>
                    <a:pt x="26432" y="3795"/>
                  </a:lnTo>
                  <a:lnTo>
                    <a:pt x="26693" y="3075"/>
                  </a:lnTo>
                  <a:lnTo>
                    <a:pt x="26824" y="2748"/>
                  </a:lnTo>
                  <a:lnTo>
                    <a:pt x="27020" y="2617"/>
                  </a:lnTo>
                  <a:lnTo>
                    <a:pt x="27020" y="2617"/>
                  </a:lnTo>
                  <a:lnTo>
                    <a:pt x="27347" y="2486"/>
                  </a:lnTo>
                  <a:lnTo>
                    <a:pt x="27478" y="2486"/>
                  </a:lnTo>
                  <a:lnTo>
                    <a:pt x="27609" y="2486"/>
                  </a:lnTo>
                  <a:lnTo>
                    <a:pt x="27740" y="2552"/>
                  </a:lnTo>
                  <a:lnTo>
                    <a:pt x="27871" y="2682"/>
                  </a:lnTo>
                  <a:lnTo>
                    <a:pt x="28002" y="2879"/>
                  </a:lnTo>
                  <a:lnTo>
                    <a:pt x="28133" y="3140"/>
                  </a:lnTo>
                  <a:lnTo>
                    <a:pt x="28133" y="3140"/>
                  </a:lnTo>
                  <a:lnTo>
                    <a:pt x="28394" y="4383"/>
                  </a:lnTo>
                  <a:lnTo>
                    <a:pt x="28656" y="5757"/>
                  </a:lnTo>
                  <a:lnTo>
                    <a:pt x="28721" y="7131"/>
                  </a:lnTo>
                  <a:lnTo>
                    <a:pt x="28787" y="8570"/>
                  </a:lnTo>
                  <a:lnTo>
                    <a:pt x="28721" y="10075"/>
                  </a:lnTo>
                  <a:lnTo>
                    <a:pt x="28590" y="11645"/>
                  </a:lnTo>
                  <a:lnTo>
                    <a:pt x="28394" y="13281"/>
                  </a:lnTo>
                  <a:lnTo>
                    <a:pt x="28198" y="14851"/>
                  </a:lnTo>
                  <a:lnTo>
                    <a:pt x="27871" y="16487"/>
                  </a:lnTo>
                  <a:lnTo>
                    <a:pt x="27478" y="18188"/>
                  </a:lnTo>
                  <a:lnTo>
                    <a:pt x="27086" y="19823"/>
                  </a:lnTo>
                  <a:lnTo>
                    <a:pt x="26628" y="21524"/>
                  </a:lnTo>
                  <a:lnTo>
                    <a:pt x="25646" y="24795"/>
                  </a:lnTo>
                  <a:lnTo>
                    <a:pt x="24534" y="28001"/>
                  </a:lnTo>
                  <a:lnTo>
                    <a:pt x="23422" y="31011"/>
                  </a:lnTo>
                  <a:lnTo>
                    <a:pt x="22310" y="33824"/>
                  </a:lnTo>
                  <a:lnTo>
                    <a:pt x="21198" y="36375"/>
                  </a:lnTo>
                  <a:lnTo>
                    <a:pt x="20216" y="38600"/>
                  </a:lnTo>
                  <a:lnTo>
                    <a:pt x="18712" y="41871"/>
                  </a:lnTo>
                  <a:lnTo>
                    <a:pt x="18123" y="43048"/>
                  </a:lnTo>
                  <a:lnTo>
                    <a:pt x="18123" y="43048"/>
                  </a:lnTo>
                  <a:lnTo>
                    <a:pt x="17927" y="43114"/>
                  </a:lnTo>
                  <a:lnTo>
                    <a:pt x="17207" y="43376"/>
                  </a:lnTo>
                  <a:lnTo>
                    <a:pt x="16749" y="43506"/>
                  </a:lnTo>
                  <a:lnTo>
                    <a:pt x="16095" y="43572"/>
                  </a:lnTo>
                  <a:lnTo>
                    <a:pt x="15310" y="43637"/>
                  </a:lnTo>
                  <a:lnTo>
                    <a:pt x="14459" y="43703"/>
                  </a:lnTo>
                  <a:lnTo>
                    <a:pt x="13478" y="43637"/>
                  </a:lnTo>
                  <a:lnTo>
                    <a:pt x="12366" y="43572"/>
                  </a:lnTo>
                  <a:lnTo>
                    <a:pt x="11057" y="43376"/>
                  </a:lnTo>
                  <a:lnTo>
                    <a:pt x="9683" y="43048"/>
                  </a:lnTo>
                  <a:lnTo>
                    <a:pt x="8178" y="42590"/>
                  </a:lnTo>
                  <a:lnTo>
                    <a:pt x="6543" y="42067"/>
                  </a:lnTo>
                  <a:lnTo>
                    <a:pt x="4711" y="41282"/>
                  </a:lnTo>
                  <a:lnTo>
                    <a:pt x="2814" y="40431"/>
                  </a:lnTo>
                  <a:lnTo>
                    <a:pt x="2814" y="40431"/>
                  </a:lnTo>
                  <a:lnTo>
                    <a:pt x="1832" y="39843"/>
                  </a:lnTo>
                  <a:lnTo>
                    <a:pt x="1047" y="39254"/>
                  </a:lnTo>
                  <a:lnTo>
                    <a:pt x="524" y="38665"/>
                  </a:lnTo>
                  <a:lnTo>
                    <a:pt x="328" y="38403"/>
                  </a:lnTo>
                  <a:lnTo>
                    <a:pt x="197" y="38142"/>
                  </a:lnTo>
                  <a:lnTo>
                    <a:pt x="1" y="37553"/>
                  </a:lnTo>
                  <a:lnTo>
                    <a:pt x="1" y="37029"/>
                  </a:lnTo>
                  <a:lnTo>
                    <a:pt x="66" y="36441"/>
                  </a:lnTo>
                  <a:lnTo>
                    <a:pt x="262" y="35917"/>
                  </a:lnTo>
                  <a:lnTo>
                    <a:pt x="524" y="35394"/>
                  </a:lnTo>
                  <a:lnTo>
                    <a:pt x="917" y="34936"/>
                  </a:lnTo>
                  <a:lnTo>
                    <a:pt x="1636" y="34020"/>
                  </a:lnTo>
                  <a:lnTo>
                    <a:pt x="2290" y="33235"/>
                  </a:lnTo>
                  <a:lnTo>
                    <a:pt x="2552" y="32908"/>
                  </a:lnTo>
                  <a:lnTo>
                    <a:pt x="2683" y="32646"/>
                  </a:lnTo>
                  <a:lnTo>
                    <a:pt x="2683" y="32646"/>
                  </a:lnTo>
                  <a:lnTo>
                    <a:pt x="15244" y="3860"/>
                  </a:lnTo>
                  <a:lnTo>
                    <a:pt x="15244" y="3860"/>
                  </a:lnTo>
                  <a:lnTo>
                    <a:pt x="15637" y="3533"/>
                  </a:lnTo>
                  <a:lnTo>
                    <a:pt x="16749" y="2617"/>
                  </a:lnTo>
                  <a:lnTo>
                    <a:pt x="17534" y="2028"/>
                  </a:lnTo>
                  <a:lnTo>
                    <a:pt x="18581" y="1374"/>
                  </a:lnTo>
                  <a:lnTo>
                    <a:pt x="19824" y="654"/>
                  </a:lnTo>
                  <a:lnTo>
                    <a:pt x="211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7123;p72">
              <a:extLst>
                <a:ext uri="{FF2B5EF4-FFF2-40B4-BE49-F238E27FC236}">
                  <a16:creationId xmlns:a16="http://schemas.microsoft.com/office/drawing/2014/main" id="{F4B4028A-657B-9BB5-6ED3-452728522FB7}"/>
                </a:ext>
              </a:extLst>
            </p:cNvPr>
            <p:cNvSpPr/>
            <p:nvPr/>
          </p:nvSpPr>
          <p:spPr>
            <a:xfrm>
              <a:off x="1193075" y="2341475"/>
              <a:ext cx="731125" cy="1144925"/>
            </a:xfrm>
            <a:custGeom>
              <a:avLst/>
              <a:gdLst/>
              <a:ahLst/>
              <a:cxnLst/>
              <a:rect l="l" t="t" r="r" b="b"/>
              <a:pathLst>
                <a:path w="29245" h="45797" extrusionOk="0">
                  <a:moveTo>
                    <a:pt x="29244" y="0"/>
                  </a:moveTo>
                  <a:lnTo>
                    <a:pt x="27805" y="458"/>
                  </a:lnTo>
                  <a:lnTo>
                    <a:pt x="26496" y="916"/>
                  </a:lnTo>
                  <a:lnTo>
                    <a:pt x="25253" y="1374"/>
                  </a:lnTo>
                  <a:lnTo>
                    <a:pt x="24076" y="1897"/>
                  </a:lnTo>
                  <a:lnTo>
                    <a:pt x="23029" y="2486"/>
                  </a:lnTo>
                  <a:lnTo>
                    <a:pt x="22048" y="3075"/>
                  </a:lnTo>
                  <a:lnTo>
                    <a:pt x="21132" y="3664"/>
                  </a:lnTo>
                  <a:lnTo>
                    <a:pt x="20281" y="4253"/>
                  </a:lnTo>
                  <a:lnTo>
                    <a:pt x="19496" y="4907"/>
                  </a:lnTo>
                  <a:lnTo>
                    <a:pt x="18777" y="5561"/>
                  </a:lnTo>
                  <a:lnTo>
                    <a:pt x="18122" y="6281"/>
                  </a:lnTo>
                  <a:lnTo>
                    <a:pt x="17534" y="7000"/>
                  </a:lnTo>
                  <a:lnTo>
                    <a:pt x="16945" y="7785"/>
                  </a:lnTo>
                  <a:lnTo>
                    <a:pt x="16421" y="8505"/>
                  </a:lnTo>
                  <a:lnTo>
                    <a:pt x="15963" y="9356"/>
                  </a:lnTo>
                  <a:lnTo>
                    <a:pt x="15505" y="10141"/>
                  </a:lnTo>
                  <a:lnTo>
                    <a:pt x="14655" y="11842"/>
                  </a:lnTo>
                  <a:lnTo>
                    <a:pt x="13935" y="13673"/>
                  </a:lnTo>
                  <a:lnTo>
                    <a:pt x="13216" y="15571"/>
                  </a:lnTo>
                  <a:lnTo>
                    <a:pt x="12496" y="17533"/>
                  </a:lnTo>
                  <a:lnTo>
                    <a:pt x="11776" y="19562"/>
                  </a:lnTo>
                  <a:lnTo>
                    <a:pt x="10991" y="21720"/>
                  </a:lnTo>
                  <a:lnTo>
                    <a:pt x="10141" y="23945"/>
                  </a:lnTo>
                  <a:lnTo>
                    <a:pt x="9094" y="26300"/>
                  </a:lnTo>
                  <a:lnTo>
                    <a:pt x="8571" y="27412"/>
                  </a:lnTo>
                  <a:lnTo>
                    <a:pt x="8243" y="28394"/>
                  </a:lnTo>
                  <a:lnTo>
                    <a:pt x="8047" y="29179"/>
                  </a:lnTo>
                  <a:lnTo>
                    <a:pt x="7916" y="29964"/>
                  </a:lnTo>
                  <a:lnTo>
                    <a:pt x="7785" y="30814"/>
                  </a:lnTo>
                  <a:lnTo>
                    <a:pt x="7589" y="31796"/>
                  </a:lnTo>
                  <a:lnTo>
                    <a:pt x="7131" y="33104"/>
                  </a:lnTo>
                  <a:lnTo>
                    <a:pt x="6412" y="34674"/>
                  </a:lnTo>
                  <a:lnTo>
                    <a:pt x="6084" y="35263"/>
                  </a:lnTo>
                  <a:lnTo>
                    <a:pt x="5757" y="35852"/>
                  </a:lnTo>
                  <a:lnTo>
                    <a:pt x="4907" y="37029"/>
                  </a:lnTo>
                  <a:lnTo>
                    <a:pt x="3991" y="38011"/>
                  </a:lnTo>
                  <a:lnTo>
                    <a:pt x="3075" y="38927"/>
                  </a:lnTo>
                  <a:lnTo>
                    <a:pt x="1832" y="39646"/>
                  </a:lnTo>
                  <a:lnTo>
                    <a:pt x="1243" y="40104"/>
                  </a:lnTo>
                  <a:lnTo>
                    <a:pt x="720" y="40562"/>
                  </a:lnTo>
                  <a:lnTo>
                    <a:pt x="262" y="41020"/>
                  </a:lnTo>
                  <a:lnTo>
                    <a:pt x="0" y="41544"/>
                  </a:lnTo>
                  <a:lnTo>
                    <a:pt x="0" y="41740"/>
                  </a:lnTo>
                  <a:lnTo>
                    <a:pt x="0" y="42002"/>
                  </a:lnTo>
                  <a:lnTo>
                    <a:pt x="0" y="42198"/>
                  </a:lnTo>
                  <a:lnTo>
                    <a:pt x="131" y="42394"/>
                  </a:lnTo>
                  <a:lnTo>
                    <a:pt x="524" y="42918"/>
                  </a:lnTo>
                  <a:lnTo>
                    <a:pt x="916" y="43376"/>
                  </a:lnTo>
                  <a:lnTo>
                    <a:pt x="1309" y="43768"/>
                  </a:lnTo>
                  <a:lnTo>
                    <a:pt x="1767" y="44161"/>
                  </a:lnTo>
                  <a:lnTo>
                    <a:pt x="2617" y="44749"/>
                  </a:lnTo>
                  <a:lnTo>
                    <a:pt x="3598" y="45207"/>
                  </a:lnTo>
                  <a:lnTo>
                    <a:pt x="4514" y="45534"/>
                  </a:lnTo>
                  <a:lnTo>
                    <a:pt x="5496" y="45731"/>
                  </a:lnTo>
                  <a:lnTo>
                    <a:pt x="6477" y="45796"/>
                  </a:lnTo>
                  <a:lnTo>
                    <a:pt x="7458" y="45796"/>
                  </a:lnTo>
                  <a:lnTo>
                    <a:pt x="8440" y="45665"/>
                  </a:lnTo>
                  <a:lnTo>
                    <a:pt x="9356" y="45469"/>
                  </a:lnTo>
                  <a:lnTo>
                    <a:pt x="10337" y="45273"/>
                  </a:lnTo>
                  <a:lnTo>
                    <a:pt x="11187" y="45011"/>
                  </a:lnTo>
                  <a:lnTo>
                    <a:pt x="12038" y="44684"/>
                  </a:lnTo>
                  <a:lnTo>
                    <a:pt x="12823" y="44357"/>
                  </a:lnTo>
                  <a:lnTo>
                    <a:pt x="14132" y="43703"/>
                  </a:lnTo>
                  <a:lnTo>
                    <a:pt x="14655" y="43376"/>
                  </a:lnTo>
                  <a:lnTo>
                    <a:pt x="15047" y="43048"/>
                  </a:lnTo>
                  <a:lnTo>
                    <a:pt x="15309" y="42787"/>
                  </a:lnTo>
                  <a:lnTo>
                    <a:pt x="15505" y="42525"/>
                  </a:lnTo>
                  <a:lnTo>
                    <a:pt x="15702" y="42198"/>
                  </a:lnTo>
                  <a:lnTo>
                    <a:pt x="15767" y="41871"/>
                  </a:lnTo>
                  <a:lnTo>
                    <a:pt x="15898" y="41217"/>
                  </a:lnTo>
                  <a:lnTo>
                    <a:pt x="15963" y="40431"/>
                  </a:lnTo>
                  <a:lnTo>
                    <a:pt x="16094" y="39385"/>
                  </a:lnTo>
                  <a:lnTo>
                    <a:pt x="16225" y="38796"/>
                  </a:lnTo>
                  <a:lnTo>
                    <a:pt x="16421" y="38142"/>
                  </a:lnTo>
                  <a:lnTo>
                    <a:pt x="16748" y="37422"/>
                  </a:lnTo>
                  <a:lnTo>
                    <a:pt x="17076" y="36637"/>
                  </a:lnTo>
                  <a:lnTo>
                    <a:pt x="17730" y="35328"/>
                  </a:lnTo>
                  <a:lnTo>
                    <a:pt x="18646" y="33758"/>
                  </a:lnTo>
                  <a:lnTo>
                    <a:pt x="19692" y="32254"/>
                  </a:lnTo>
                  <a:lnTo>
                    <a:pt x="20543" y="31207"/>
                  </a:lnTo>
                  <a:lnTo>
                    <a:pt x="21524" y="30029"/>
                  </a:lnTo>
                  <a:lnTo>
                    <a:pt x="23683" y="27543"/>
                  </a:lnTo>
                  <a:lnTo>
                    <a:pt x="24730" y="26169"/>
                  </a:lnTo>
                  <a:lnTo>
                    <a:pt x="25711" y="24861"/>
                  </a:lnTo>
                  <a:lnTo>
                    <a:pt x="26562" y="23487"/>
                  </a:lnTo>
                  <a:lnTo>
                    <a:pt x="26954" y="22833"/>
                  </a:lnTo>
                  <a:lnTo>
                    <a:pt x="27282" y="22178"/>
                  </a:lnTo>
                  <a:lnTo>
                    <a:pt x="27347" y="22048"/>
                  </a:lnTo>
                  <a:lnTo>
                    <a:pt x="27609" y="21459"/>
                  </a:lnTo>
                  <a:lnTo>
                    <a:pt x="27870" y="20739"/>
                  </a:lnTo>
                  <a:lnTo>
                    <a:pt x="28263" y="19234"/>
                  </a:lnTo>
                  <a:lnTo>
                    <a:pt x="28590" y="17599"/>
                  </a:lnTo>
                  <a:lnTo>
                    <a:pt x="28852" y="15832"/>
                  </a:lnTo>
                  <a:lnTo>
                    <a:pt x="29048" y="13543"/>
                  </a:lnTo>
                  <a:lnTo>
                    <a:pt x="29179" y="11187"/>
                  </a:lnTo>
                  <a:lnTo>
                    <a:pt x="29244" y="8898"/>
                  </a:lnTo>
                  <a:lnTo>
                    <a:pt x="29244" y="6673"/>
                  </a:lnTo>
                  <a:lnTo>
                    <a:pt x="29179" y="2748"/>
                  </a:lnTo>
                  <a:lnTo>
                    <a:pt x="29179" y="1178"/>
                  </a:lnTo>
                  <a:lnTo>
                    <a:pt x="29244" y="0"/>
                  </a:lnTo>
                  <a:close/>
                </a:path>
              </a:pathLst>
            </a:custGeom>
            <a:solidFill>
              <a:srgbClr val="F049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7124;p72">
              <a:extLst>
                <a:ext uri="{FF2B5EF4-FFF2-40B4-BE49-F238E27FC236}">
                  <a16:creationId xmlns:a16="http://schemas.microsoft.com/office/drawing/2014/main" id="{92097257-2151-FA84-6BF1-E23C21FDE8C6}"/>
                </a:ext>
              </a:extLst>
            </p:cNvPr>
            <p:cNvSpPr/>
            <p:nvPr/>
          </p:nvSpPr>
          <p:spPr>
            <a:xfrm>
              <a:off x="1235600" y="3335900"/>
              <a:ext cx="8200" cy="4925"/>
            </a:xfrm>
            <a:custGeom>
              <a:avLst/>
              <a:gdLst/>
              <a:ahLst/>
              <a:cxnLst/>
              <a:rect l="l" t="t" r="r" b="b"/>
              <a:pathLst>
                <a:path w="328" h="197" fill="none" extrusionOk="0">
                  <a:moveTo>
                    <a:pt x="327" y="0"/>
                  </a:moveTo>
                  <a:lnTo>
                    <a:pt x="327" y="0"/>
                  </a:lnTo>
                  <a:lnTo>
                    <a:pt x="0" y="197"/>
                  </a:lnTo>
                  <a:lnTo>
                    <a:pt x="0" y="197"/>
                  </a:lnTo>
                  <a:lnTo>
                    <a:pt x="3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7125;p72">
              <a:extLst>
                <a:ext uri="{FF2B5EF4-FFF2-40B4-BE49-F238E27FC236}">
                  <a16:creationId xmlns:a16="http://schemas.microsoft.com/office/drawing/2014/main" id="{44EB9C65-3752-5C3E-B72E-72619FC428B0}"/>
                </a:ext>
              </a:extLst>
            </p:cNvPr>
            <p:cNvSpPr/>
            <p:nvPr/>
          </p:nvSpPr>
          <p:spPr>
            <a:xfrm>
              <a:off x="1193075" y="2341475"/>
              <a:ext cx="731125" cy="1144925"/>
            </a:xfrm>
            <a:custGeom>
              <a:avLst/>
              <a:gdLst/>
              <a:ahLst/>
              <a:cxnLst/>
              <a:rect l="l" t="t" r="r" b="b"/>
              <a:pathLst>
                <a:path w="29245" h="45797" fill="none" extrusionOk="0">
                  <a:moveTo>
                    <a:pt x="3075" y="38927"/>
                  </a:moveTo>
                  <a:lnTo>
                    <a:pt x="3075" y="38927"/>
                  </a:lnTo>
                  <a:lnTo>
                    <a:pt x="3991" y="38011"/>
                  </a:lnTo>
                  <a:lnTo>
                    <a:pt x="4907" y="37029"/>
                  </a:lnTo>
                  <a:lnTo>
                    <a:pt x="5757" y="35852"/>
                  </a:lnTo>
                  <a:lnTo>
                    <a:pt x="6084" y="35263"/>
                  </a:lnTo>
                  <a:lnTo>
                    <a:pt x="6412" y="34674"/>
                  </a:lnTo>
                  <a:lnTo>
                    <a:pt x="6412" y="34674"/>
                  </a:lnTo>
                  <a:lnTo>
                    <a:pt x="7131" y="33104"/>
                  </a:lnTo>
                  <a:lnTo>
                    <a:pt x="7589" y="31796"/>
                  </a:lnTo>
                  <a:lnTo>
                    <a:pt x="7785" y="30814"/>
                  </a:lnTo>
                  <a:lnTo>
                    <a:pt x="7916" y="29964"/>
                  </a:lnTo>
                  <a:lnTo>
                    <a:pt x="8047" y="29179"/>
                  </a:lnTo>
                  <a:lnTo>
                    <a:pt x="8243" y="28394"/>
                  </a:lnTo>
                  <a:lnTo>
                    <a:pt x="8571" y="27412"/>
                  </a:lnTo>
                  <a:lnTo>
                    <a:pt x="9094" y="26300"/>
                  </a:lnTo>
                  <a:lnTo>
                    <a:pt x="9094" y="26300"/>
                  </a:lnTo>
                  <a:lnTo>
                    <a:pt x="10141" y="23945"/>
                  </a:lnTo>
                  <a:lnTo>
                    <a:pt x="10991" y="21720"/>
                  </a:lnTo>
                  <a:lnTo>
                    <a:pt x="11776" y="19562"/>
                  </a:lnTo>
                  <a:lnTo>
                    <a:pt x="12496" y="17533"/>
                  </a:lnTo>
                  <a:lnTo>
                    <a:pt x="13216" y="15571"/>
                  </a:lnTo>
                  <a:lnTo>
                    <a:pt x="13935" y="13673"/>
                  </a:lnTo>
                  <a:lnTo>
                    <a:pt x="14655" y="11842"/>
                  </a:lnTo>
                  <a:lnTo>
                    <a:pt x="15505" y="10141"/>
                  </a:lnTo>
                  <a:lnTo>
                    <a:pt x="15963" y="9356"/>
                  </a:lnTo>
                  <a:lnTo>
                    <a:pt x="16421" y="8505"/>
                  </a:lnTo>
                  <a:lnTo>
                    <a:pt x="16945" y="7785"/>
                  </a:lnTo>
                  <a:lnTo>
                    <a:pt x="17534" y="7000"/>
                  </a:lnTo>
                  <a:lnTo>
                    <a:pt x="18122" y="6281"/>
                  </a:lnTo>
                  <a:lnTo>
                    <a:pt x="18777" y="5561"/>
                  </a:lnTo>
                  <a:lnTo>
                    <a:pt x="19496" y="4907"/>
                  </a:lnTo>
                  <a:lnTo>
                    <a:pt x="20281" y="4253"/>
                  </a:lnTo>
                  <a:lnTo>
                    <a:pt x="21132" y="3664"/>
                  </a:lnTo>
                  <a:lnTo>
                    <a:pt x="22048" y="3075"/>
                  </a:lnTo>
                  <a:lnTo>
                    <a:pt x="23029" y="2486"/>
                  </a:lnTo>
                  <a:lnTo>
                    <a:pt x="24076" y="1897"/>
                  </a:lnTo>
                  <a:lnTo>
                    <a:pt x="25253" y="1374"/>
                  </a:lnTo>
                  <a:lnTo>
                    <a:pt x="26496" y="916"/>
                  </a:lnTo>
                  <a:lnTo>
                    <a:pt x="27805" y="458"/>
                  </a:lnTo>
                  <a:lnTo>
                    <a:pt x="29244" y="0"/>
                  </a:lnTo>
                  <a:lnTo>
                    <a:pt x="29244" y="0"/>
                  </a:lnTo>
                  <a:lnTo>
                    <a:pt x="29179" y="1178"/>
                  </a:lnTo>
                  <a:lnTo>
                    <a:pt x="29179" y="2748"/>
                  </a:lnTo>
                  <a:lnTo>
                    <a:pt x="29244" y="6673"/>
                  </a:lnTo>
                  <a:lnTo>
                    <a:pt x="29244" y="8898"/>
                  </a:lnTo>
                  <a:lnTo>
                    <a:pt x="29179" y="11187"/>
                  </a:lnTo>
                  <a:lnTo>
                    <a:pt x="29048" y="13543"/>
                  </a:lnTo>
                  <a:lnTo>
                    <a:pt x="28852" y="15832"/>
                  </a:lnTo>
                  <a:lnTo>
                    <a:pt x="28852" y="15832"/>
                  </a:lnTo>
                  <a:lnTo>
                    <a:pt x="28590" y="17599"/>
                  </a:lnTo>
                  <a:lnTo>
                    <a:pt x="28263" y="19234"/>
                  </a:lnTo>
                  <a:lnTo>
                    <a:pt x="27870" y="20739"/>
                  </a:lnTo>
                  <a:lnTo>
                    <a:pt x="27609" y="21459"/>
                  </a:lnTo>
                  <a:lnTo>
                    <a:pt x="27347" y="22048"/>
                  </a:lnTo>
                  <a:lnTo>
                    <a:pt x="27347" y="22048"/>
                  </a:lnTo>
                  <a:lnTo>
                    <a:pt x="27282" y="22178"/>
                  </a:lnTo>
                  <a:lnTo>
                    <a:pt x="27282" y="22178"/>
                  </a:lnTo>
                  <a:lnTo>
                    <a:pt x="27282" y="22178"/>
                  </a:lnTo>
                  <a:lnTo>
                    <a:pt x="26954" y="22833"/>
                  </a:lnTo>
                  <a:lnTo>
                    <a:pt x="26562" y="23487"/>
                  </a:lnTo>
                  <a:lnTo>
                    <a:pt x="25711" y="24861"/>
                  </a:lnTo>
                  <a:lnTo>
                    <a:pt x="24730" y="26169"/>
                  </a:lnTo>
                  <a:lnTo>
                    <a:pt x="23683" y="27543"/>
                  </a:lnTo>
                  <a:lnTo>
                    <a:pt x="21524" y="30029"/>
                  </a:lnTo>
                  <a:lnTo>
                    <a:pt x="20543" y="31207"/>
                  </a:lnTo>
                  <a:lnTo>
                    <a:pt x="19692" y="32254"/>
                  </a:lnTo>
                  <a:lnTo>
                    <a:pt x="19692" y="32254"/>
                  </a:lnTo>
                  <a:lnTo>
                    <a:pt x="18646" y="33758"/>
                  </a:lnTo>
                  <a:lnTo>
                    <a:pt x="17730" y="35328"/>
                  </a:lnTo>
                  <a:lnTo>
                    <a:pt x="17730" y="35328"/>
                  </a:lnTo>
                  <a:lnTo>
                    <a:pt x="17076" y="36637"/>
                  </a:lnTo>
                  <a:lnTo>
                    <a:pt x="17076" y="36637"/>
                  </a:lnTo>
                  <a:lnTo>
                    <a:pt x="16748" y="37422"/>
                  </a:lnTo>
                  <a:lnTo>
                    <a:pt x="16421" y="38142"/>
                  </a:lnTo>
                  <a:lnTo>
                    <a:pt x="16225" y="38796"/>
                  </a:lnTo>
                  <a:lnTo>
                    <a:pt x="16094" y="39385"/>
                  </a:lnTo>
                  <a:lnTo>
                    <a:pt x="15963" y="40431"/>
                  </a:lnTo>
                  <a:lnTo>
                    <a:pt x="15898" y="41217"/>
                  </a:lnTo>
                  <a:lnTo>
                    <a:pt x="15767" y="41871"/>
                  </a:lnTo>
                  <a:lnTo>
                    <a:pt x="15702" y="42198"/>
                  </a:lnTo>
                  <a:lnTo>
                    <a:pt x="15505" y="42525"/>
                  </a:lnTo>
                  <a:lnTo>
                    <a:pt x="15309" y="42787"/>
                  </a:lnTo>
                  <a:lnTo>
                    <a:pt x="15047" y="43048"/>
                  </a:lnTo>
                  <a:lnTo>
                    <a:pt x="14655" y="43376"/>
                  </a:lnTo>
                  <a:lnTo>
                    <a:pt x="14132" y="43703"/>
                  </a:lnTo>
                  <a:lnTo>
                    <a:pt x="14132" y="43703"/>
                  </a:lnTo>
                  <a:lnTo>
                    <a:pt x="12823" y="44357"/>
                  </a:lnTo>
                  <a:lnTo>
                    <a:pt x="12038" y="44684"/>
                  </a:lnTo>
                  <a:lnTo>
                    <a:pt x="11187" y="45011"/>
                  </a:lnTo>
                  <a:lnTo>
                    <a:pt x="10337" y="45273"/>
                  </a:lnTo>
                  <a:lnTo>
                    <a:pt x="9356" y="45469"/>
                  </a:lnTo>
                  <a:lnTo>
                    <a:pt x="8440" y="45665"/>
                  </a:lnTo>
                  <a:lnTo>
                    <a:pt x="7458" y="45796"/>
                  </a:lnTo>
                  <a:lnTo>
                    <a:pt x="6477" y="45796"/>
                  </a:lnTo>
                  <a:lnTo>
                    <a:pt x="5496" y="45731"/>
                  </a:lnTo>
                  <a:lnTo>
                    <a:pt x="4514" y="45534"/>
                  </a:lnTo>
                  <a:lnTo>
                    <a:pt x="3598" y="45207"/>
                  </a:lnTo>
                  <a:lnTo>
                    <a:pt x="2617" y="44749"/>
                  </a:lnTo>
                  <a:lnTo>
                    <a:pt x="1767" y="44161"/>
                  </a:lnTo>
                  <a:lnTo>
                    <a:pt x="1309" y="43768"/>
                  </a:lnTo>
                  <a:lnTo>
                    <a:pt x="916" y="43376"/>
                  </a:lnTo>
                  <a:lnTo>
                    <a:pt x="524" y="42918"/>
                  </a:lnTo>
                  <a:lnTo>
                    <a:pt x="131" y="42394"/>
                  </a:lnTo>
                  <a:lnTo>
                    <a:pt x="131" y="42394"/>
                  </a:lnTo>
                  <a:lnTo>
                    <a:pt x="0" y="42198"/>
                  </a:lnTo>
                  <a:lnTo>
                    <a:pt x="0" y="42002"/>
                  </a:lnTo>
                  <a:lnTo>
                    <a:pt x="0" y="41740"/>
                  </a:lnTo>
                  <a:lnTo>
                    <a:pt x="0" y="41544"/>
                  </a:lnTo>
                  <a:lnTo>
                    <a:pt x="262" y="41020"/>
                  </a:lnTo>
                  <a:lnTo>
                    <a:pt x="720" y="40562"/>
                  </a:lnTo>
                  <a:lnTo>
                    <a:pt x="1243" y="40104"/>
                  </a:lnTo>
                  <a:lnTo>
                    <a:pt x="1832" y="39646"/>
                  </a:lnTo>
                  <a:lnTo>
                    <a:pt x="3075" y="389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7126;p72">
              <a:extLst>
                <a:ext uri="{FF2B5EF4-FFF2-40B4-BE49-F238E27FC236}">
                  <a16:creationId xmlns:a16="http://schemas.microsoft.com/office/drawing/2014/main" id="{457FEC64-23A9-17AD-880D-D85256F5C939}"/>
                </a:ext>
              </a:extLst>
            </p:cNvPr>
            <p:cNvSpPr/>
            <p:nvPr/>
          </p:nvSpPr>
          <p:spPr>
            <a:xfrm>
              <a:off x="1791675" y="2408525"/>
              <a:ext cx="399125" cy="1133475"/>
            </a:xfrm>
            <a:custGeom>
              <a:avLst/>
              <a:gdLst/>
              <a:ahLst/>
              <a:cxnLst/>
              <a:rect l="l" t="t" r="r" b="b"/>
              <a:pathLst>
                <a:path w="15965" h="45339" extrusionOk="0">
                  <a:moveTo>
                    <a:pt x="12039" y="0"/>
                  </a:moveTo>
                  <a:lnTo>
                    <a:pt x="12104" y="655"/>
                  </a:lnTo>
                  <a:lnTo>
                    <a:pt x="12235" y="1440"/>
                  </a:lnTo>
                  <a:lnTo>
                    <a:pt x="12301" y="2421"/>
                  </a:lnTo>
                  <a:lnTo>
                    <a:pt x="12366" y="3664"/>
                  </a:lnTo>
                  <a:lnTo>
                    <a:pt x="12366" y="5103"/>
                  </a:lnTo>
                  <a:lnTo>
                    <a:pt x="12301" y="6608"/>
                  </a:lnTo>
                  <a:lnTo>
                    <a:pt x="12039" y="8309"/>
                  </a:lnTo>
                  <a:lnTo>
                    <a:pt x="11843" y="9356"/>
                  </a:lnTo>
                  <a:lnTo>
                    <a:pt x="11646" y="10403"/>
                  </a:lnTo>
                  <a:lnTo>
                    <a:pt x="11319" y="11384"/>
                  </a:lnTo>
                  <a:lnTo>
                    <a:pt x="10992" y="12365"/>
                  </a:lnTo>
                  <a:lnTo>
                    <a:pt x="10272" y="14197"/>
                  </a:lnTo>
                  <a:lnTo>
                    <a:pt x="9422" y="16029"/>
                  </a:lnTo>
                  <a:lnTo>
                    <a:pt x="7394" y="19889"/>
                  </a:lnTo>
                  <a:lnTo>
                    <a:pt x="6347" y="21983"/>
                  </a:lnTo>
                  <a:lnTo>
                    <a:pt x="5300" y="24338"/>
                  </a:lnTo>
                  <a:lnTo>
                    <a:pt x="4123" y="27086"/>
                  </a:lnTo>
                  <a:lnTo>
                    <a:pt x="3010" y="29964"/>
                  </a:lnTo>
                  <a:lnTo>
                    <a:pt x="2029" y="32843"/>
                  </a:lnTo>
                  <a:lnTo>
                    <a:pt x="1113" y="35721"/>
                  </a:lnTo>
                  <a:lnTo>
                    <a:pt x="786" y="37030"/>
                  </a:lnTo>
                  <a:lnTo>
                    <a:pt x="459" y="38338"/>
                  </a:lnTo>
                  <a:lnTo>
                    <a:pt x="263" y="39516"/>
                  </a:lnTo>
                  <a:lnTo>
                    <a:pt x="66" y="40628"/>
                  </a:lnTo>
                  <a:lnTo>
                    <a:pt x="1" y="41609"/>
                  </a:lnTo>
                  <a:lnTo>
                    <a:pt x="66" y="42460"/>
                  </a:lnTo>
                  <a:lnTo>
                    <a:pt x="197" y="43180"/>
                  </a:lnTo>
                  <a:lnTo>
                    <a:pt x="263" y="43507"/>
                  </a:lnTo>
                  <a:lnTo>
                    <a:pt x="459" y="43768"/>
                  </a:lnTo>
                  <a:lnTo>
                    <a:pt x="786" y="44357"/>
                  </a:lnTo>
                  <a:lnTo>
                    <a:pt x="1179" y="44815"/>
                  </a:lnTo>
                  <a:lnTo>
                    <a:pt x="1571" y="45142"/>
                  </a:lnTo>
                  <a:lnTo>
                    <a:pt x="1767" y="45208"/>
                  </a:lnTo>
                  <a:lnTo>
                    <a:pt x="1964" y="45273"/>
                  </a:lnTo>
                  <a:lnTo>
                    <a:pt x="2225" y="45339"/>
                  </a:lnTo>
                  <a:lnTo>
                    <a:pt x="2487" y="45273"/>
                  </a:lnTo>
                  <a:lnTo>
                    <a:pt x="2749" y="45208"/>
                  </a:lnTo>
                  <a:lnTo>
                    <a:pt x="3010" y="45077"/>
                  </a:lnTo>
                  <a:lnTo>
                    <a:pt x="3272" y="44815"/>
                  </a:lnTo>
                  <a:lnTo>
                    <a:pt x="3599" y="44553"/>
                  </a:lnTo>
                  <a:lnTo>
                    <a:pt x="4319" y="43768"/>
                  </a:lnTo>
                  <a:lnTo>
                    <a:pt x="4646" y="43310"/>
                  </a:lnTo>
                  <a:lnTo>
                    <a:pt x="5039" y="42656"/>
                  </a:lnTo>
                  <a:lnTo>
                    <a:pt x="5366" y="41937"/>
                  </a:lnTo>
                  <a:lnTo>
                    <a:pt x="5693" y="41086"/>
                  </a:lnTo>
                  <a:lnTo>
                    <a:pt x="6412" y="39254"/>
                  </a:lnTo>
                  <a:lnTo>
                    <a:pt x="7001" y="37226"/>
                  </a:lnTo>
                  <a:lnTo>
                    <a:pt x="7590" y="35198"/>
                  </a:lnTo>
                  <a:lnTo>
                    <a:pt x="8048" y="33235"/>
                  </a:lnTo>
                  <a:lnTo>
                    <a:pt x="8441" y="31600"/>
                  </a:lnTo>
                  <a:lnTo>
                    <a:pt x="8702" y="30291"/>
                  </a:lnTo>
                  <a:lnTo>
                    <a:pt x="8899" y="29244"/>
                  </a:lnTo>
                  <a:lnTo>
                    <a:pt x="9160" y="27805"/>
                  </a:lnTo>
                  <a:lnTo>
                    <a:pt x="9553" y="26104"/>
                  </a:lnTo>
                  <a:lnTo>
                    <a:pt x="9880" y="25123"/>
                  </a:lnTo>
                  <a:lnTo>
                    <a:pt x="10207" y="24011"/>
                  </a:lnTo>
                  <a:lnTo>
                    <a:pt x="10665" y="23095"/>
                  </a:lnTo>
                  <a:lnTo>
                    <a:pt x="11188" y="22179"/>
                  </a:lnTo>
                  <a:lnTo>
                    <a:pt x="11843" y="21263"/>
                  </a:lnTo>
                  <a:lnTo>
                    <a:pt x="12497" y="20412"/>
                  </a:lnTo>
                  <a:lnTo>
                    <a:pt x="13805" y="18711"/>
                  </a:lnTo>
                  <a:lnTo>
                    <a:pt x="14329" y="17926"/>
                  </a:lnTo>
                  <a:lnTo>
                    <a:pt x="14721" y="17207"/>
                  </a:lnTo>
                  <a:lnTo>
                    <a:pt x="14983" y="16422"/>
                  </a:lnTo>
                  <a:lnTo>
                    <a:pt x="15375" y="14721"/>
                  </a:lnTo>
                  <a:lnTo>
                    <a:pt x="15637" y="13674"/>
                  </a:lnTo>
                  <a:lnTo>
                    <a:pt x="15768" y="12496"/>
                  </a:lnTo>
                  <a:lnTo>
                    <a:pt x="15899" y="11253"/>
                  </a:lnTo>
                  <a:lnTo>
                    <a:pt x="15964" y="9945"/>
                  </a:lnTo>
                  <a:lnTo>
                    <a:pt x="15964" y="8571"/>
                  </a:lnTo>
                  <a:lnTo>
                    <a:pt x="15899" y="7131"/>
                  </a:lnTo>
                  <a:lnTo>
                    <a:pt x="15637" y="5758"/>
                  </a:lnTo>
                  <a:lnTo>
                    <a:pt x="15441" y="5103"/>
                  </a:lnTo>
                  <a:lnTo>
                    <a:pt x="15245" y="4449"/>
                  </a:lnTo>
                  <a:lnTo>
                    <a:pt x="15048" y="3795"/>
                  </a:lnTo>
                  <a:lnTo>
                    <a:pt x="14721" y="3141"/>
                  </a:lnTo>
                  <a:lnTo>
                    <a:pt x="14394" y="2552"/>
                  </a:lnTo>
                  <a:lnTo>
                    <a:pt x="14002" y="1963"/>
                  </a:lnTo>
                  <a:lnTo>
                    <a:pt x="13609" y="1440"/>
                  </a:lnTo>
                  <a:lnTo>
                    <a:pt x="13151" y="916"/>
                  </a:lnTo>
                  <a:lnTo>
                    <a:pt x="12628" y="393"/>
                  </a:lnTo>
                  <a:lnTo>
                    <a:pt x="12039" y="0"/>
                  </a:lnTo>
                  <a:close/>
                </a:path>
              </a:pathLst>
            </a:custGeom>
            <a:solidFill>
              <a:srgbClr val="F049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7127;p72">
              <a:extLst>
                <a:ext uri="{FF2B5EF4-FFF2-40B4-BE49-F238E27FC236}">
                  <a16:creationId xmlns:a16="http://schemas.microsoft.com/office/drawing/2014/main" id="{86BEBBA3-1AB8-53EA-9BED-273A08AE357F}"/>
                </a:ext>
              </a:extLst>
            </p:cNvPr>
            <p:cNvSpPr/>
            <p:nvPr/>
          </p:nvSpPr>
          <p:spPr>
            <a:xfrm>
              <a:off x="1791675" y="2408525"/>
              <a:ext cx="399125" cy="1133475"/>
            </a:xfrm>
            <a:custGeom>
              <a:avLst/>
              <a:gdLst/>
              <a:ahLst/>
              <a:cxnLst/>
              <a:rect l="l" t="t" r="r" b="b"/>
              <a:pathLst>
                <a:path w="15965" h="45339" fill="none" extrusionOk="0">
                  <a:moveTo>
                    <a:pt x="14721" y="17207"/>
                  </a:moveTo>
                  <a:lnTo>
                    <a:pt x="14721" y="17207"/>
                  </a:lnTo>
                  <a:lnTo>
                    <a:pt x="14329" y="17926"/>
                  </a:lnTo>
                  <a:lnTo>
                    <a:pt x="13805" y="18711"/>
                  </a:lnTo>
                  <a:lnTo>
                    <a:pt x="12497" y="20412"/>
                  </a:lnTo>
                  <a:lnTo>
                    <a:pt x="11843" y="21263"/>
                  </a:lnTo>
                  <a:lnTo>
                    <a:pt x="11188" y="22179"/>
                  </a:lnTo>
                  <a:lnTo>
                    <a:pt x="10665" y="23095"/>
                  </a:lnTo>
                  <a:lnTo>
                    <a:pt x="10207" y="24011"/>
                  </a:lnTo>
                  <a:lnTo>
                    <a:pt x="10207" y="24011"/>
                  </a:lnTo>
                  <a:lnTo>
                    <a:pt x="9880" y="25123"/>
                  </a:lnTo>
                  <a:lnTo>
                    <a:pt x="9553" y="26104"/>
                  </a:lnTo>
                  <a:lnTo>
                    <a:pt x="9160" y="27805"/>
                  </a:lnTo>
                  <a:lnTo>
                    <a:pt x="8899" y="29244"/>
                  </a:lnTo>
                  <a:lnTo>
                    <a:pt x="8702" y="30291"/>
                  </a:lnTo>
                  <a:lnTo>
                    <a:pt x="8702" y="30291"/>
                  </a:lnTo>
                  <a:lnTo>
                    <a:pt x="8441" y="31600"/>
                  </a:lnTo>
                  <a:lnTo>
                    <a:pt x="8048" y="33235"/>
                  </a:lnTo>
                  <a:lnTo>
                    <a:pt x="7590" y="35198"/>
                  </a:lnTo>
                  <a:lnTo>
                    <a:pt x="7001" y="37226"/>
                  </a:lnTo>
                  <a:lnTo>
                    <a:pt x="6412" y="39254"/>
                  </a:lnTo>
                  <a:lnTo>
                    <a:pt x="5693" y="41086"/>
                  </a:lnTo>
                  <a:lnTo>
                    <a:pt x="5366" y="41937"/>
                  </a:lnTo>
                  <a:lnTo>
                    <a:pt x="5039" y="42656"/>
                  </a:lnTo>
                  <a:lnTo>
                    <a:pt x="4646" y="43310"/>
                  </a:lnTo>
                  <a:lnTo>
                    <a:pt x="4319" y="43768"/>
                  </a:lnTo>
                  <a:lnTo>
                    <a:pt x="4319" y="43768"/>
                  </a:lnTo>
                  <a:lnTo>
                    <a:pt x="3599" y="44553"/>
                  </a:lnTo>
                  <a:lnTo>
                    <a:pt x="3272" y="44815"/>
                  </a:lnTo>
                  <a:lnTo>
                    <a:pt x="3010" y="45077"/>
                  </a:lnTo>
                  <a:lnTo>
                    <a:pt x="2749" y="45208"/>
                  </a:lnTo>
                  <a:lnTo>
                    <a:pt x="2487" y="45273"/>
                  </a:lnTo>
                  <a:lnTo>
                    <a:pt x="2225" y="45339"/>
                  </a:lnTo>
                  <a:lnTo>
                    <a:pt x="1964" y="45273"/>
                  </a:lnTo>
                  <a:lnTo>
                    <a:pt x="1767" y="45208"/>
                  </a:lnTo>
                  <a:lnTo>
                    <a:pt x="1571" y="45142"/>
                  </a:lnTo>
                  <a:lnTo>
                    <a:pt x="1179" y="44815"/>
                  </a:lnTo>
                  <a:lnTo>
                    <a:pt x="786" y="44357"/>
                  </a:lnTo>
                  <a:lnTo>
                    <a:pt x="459" y="43768"/>
                  </a:lnTo>
                  <a:lnTo>
                    <a:pt x="459" y="43768"/>
                  </a:lnTo>
                  <a:lnTo>
                    <a:pt x="263" y="43507"/>
                  </a:lnTo>
                  <a:lnTo>
                    <a:pt x="197" y="43180"/>
                  </a:lnTo>
                  <a:lnTo>
                    <a:pt x="66" y="42460"/>
                  </a:lnTo>
                  <a:lnTo>
                    <a:pt x="1" y="41609"/>
                  </a:lnTo>
                  <a:lnTo>
                    <a:pt x="66" y="40628"/>
                  </a:lnTo>
                  <a:lnTo>
                    <a:pt x="263" y="39516"/>
                  </a:lnTo>
                  <a:lnTo>
                    <a:pt x="459" y="38338"/>
                  </a:lnTo>
                  <a:lnTo>
                    <a:pt x="786" y="37030"/>
                  </a:lnTo>
                  <a:lnTo>
                    <a:pt x="1113" y="35721"/>
                  </a:lnTo>
                  <a:lnTo>
                    <a:pt x="2029" y="32843"/>
                  </a:lnTo>
                  <a:lnTo>
                    <a:pt x="3010" y="29964"/>
                  </a:lnTo>
                  <a:lnTo>
                    <a:pt x="4123" y="27086"/>
                  </a:lnTo>
                  <a:lnTo>
                    <a:pt x="5300" y="24338"/>
                  </a:lnTo>
                  <a:lnTo>
                    <a:pt x="5300" y="24338"/>
                  </a:lnTo>
                  <a:lnTo>
                    <a:pt x="6347" y="21983"/>
                  </a:lnTo>
                  <a:lnTo>
                    <a:pt x="7394" y="19889"/>
                  </a:lnTo>
                  <a:lnTo>
                    <a:pt x="9422" y="16029"/>
                  </a:lnTo>
                  <a:lnTo>
                    <a:pt x="10272" y="14197"/>
                  </a:lnTo>
                  <a:lnTo>
                    <a:pt x="10992" y="12365"/>
                  </a:lnTo>
                  <a:lnTo>
                    <a:pt x="11319" y="11384"/>
                  </a:lnTo>
                  <a:lnTo>
                    <a:pt x="11646" y="10403"/>
                  </a:lnTo>
                  <a:lnTo>
                    <a:pt x="11843" y="9356"/>
                  </a:lnTo>
                  <a:lnTo>
                    <a:pt x="12039" y="8309"/>
                  </a:lnTo>
                  <a:lnTo>
                    <a:pt x="12039" y="8309"/>
                  </a:lnTo>
                  <a:lnTo>
                    <a:pt x="12301" y="6608"/>
                  </a:lnTo>
                  <a:lnTo>
                    <a:pt x="12366" y="5103"/>
                  </a:lnTo>
                  <a:lnTo>
                    <a:pt x="12366" y="3664"/>
                  </a:lnTo>
                  <a:lnTo>
                    <a:pt x="12301" y="2421"/>
                  </a:lnTo>
                  <a:lnTo>
                    <a:pt x="12235" y="1440"/>
                  </a:lnTo>
                  <a:lnTo>
                    <a:pt x="12104" y="655"/>
                  </a:lnTo>
                  <a:lnTo>
                    <a:pt x="12039" y="0"/>
                  </a:lnTo>
                  <a:lnTo>
                    <a:pt x="12039" y="0"/>
                  </a:lnTo>
                  <a:lnTo>
                    <a:pt x="12628" y="393"/>
                  </a:lnTo>
                  <a:lnTo>
                    <a:pt x="13151" y="916"/>
                  </a:lnTo>
                  <a:lnTo>
                    <a:pt x="13609" y="1440"/>
                  </a:lnTo>
                  <a:lnTo>
                    <a:pt x="14002" y="1963"/>
                  </a:lnTo>
                  <a:lnTo>
                    <a:pt x="14394" y="2552"/>
                  </a:lnTo>
                  <a:lnTo>
                    <a:pt x="14721" y="3141"/>
                  </a:lnTo>
                  <a:lnTo>
                    <a:pt x="15048" y="3795"/>
                  </a:lnTo>
                  <a:lnTo>
                    <a:pt x="15245" y="4449"/>
                  </a:lnTo>
                  <a:lnTo>
                    <a:pt x="15441" y="5103"/>
                  </a:lnTo>
                  <a:lnTo>
                    <a:pt x="15637" y="5758"/>
                  </a:lnTo>
                  <a:lnTo>
                    <a:pt x="15899" y="7131"/>
                  </a:lnTo>
                  <a:lnTo>
                    <a:pt x="15964" y="8571"/>
                  </a:lnTo>
                  <a:lnTo>
                    <a:pt x="15964" y="9945"/>
                  </a:lnTo>
                  <a:lnTo>
                    <a:pt x="15899" y="11253"/>
                  </a:lnTo>
                  <a:lnTo>
                    <a:pt x="15768" y="12496"/>
                  </a:lnTo>
                  <a:lnTo>
                    <a:pt x="15637" y="13674"/>
                  </a:lnTo>
                  <a:lnTo>
                    <a:pt x="15375" y="14721"/>
                  </a:lnTo>
                  <a:lnTo>
                    <a:pt x="14983" y="16422"/>
                  </a:lnTo>
                  <a:lnTo>
                    <a:pt x="14721" y="172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7128;p72">
              <a:extLst>
                <a:ext uri="{FF2B5EF4-FFF2-40B4-BE49-F238E27FC236}">
                  <a16:creationId xmlns:a16="http://schemas.microsoft.com/office/drawing/2014/main" id="{F380D4AC-6459-D4DD-288A-2391F8319A27}"/>
                </a:ext>
              </a:extLst>
            </p:cNvPr>
            <p:cNvSpPr/>
            <p:nvPr/>
          </p:nvSpPr>
          <p:spPr>
            <a:xfrm>
              <a:off x="2094275" y="2408525"/>
              <a:ext cx="75250" cy="99800"/>
            </a:xfrm>
            <a:custGeom>
              <a:avLst/>
              <a:gdLst/>
              <a:ahLst/>
              <a:cxnLst/>
              <a:rect l="l" t="t" r="r" b="b"/>
              <a:pathLst>
                <a:path w="3010" h="3992" extrusionOk="0">
                  <a:moveTo>
                    <a:pt x="0" y="0"/>
                  </a:moveTo>
                  <a:lnTo>
                    <a:pt x="0" y="0"/>
                  </a:lnTo>
                  <a:lnTo>
                    <a:pt x="524" y="458"/>
                  </a:lnTo>
                  <a:lnTo>
                    <a:pt x="982" y="851"/>
                  </a:lnTo>
                  <a:lnTo>
                    <a:pt x="1440" y="1309"/>
                  </a:lnTo>
                  <a:lnTo>
                    <a:pt x="1832" y="1832"/>
                  </a:lnTo>
                  <a:lnTo>
                    <a:pt x="2159" y="2356"/>
                  </a:lnTo>
                  <a:lnTo>
                    <a:pt x="2486" y="2879"/>
                  </a:lnTo>
                  <a:lnTo>
                    <a:pt x="2748" y="3402"/>
                  </a:lnTo>
                  <a:lnTo>
                    <a:pt x="3010" y="3991"/>
                  </a:lnTo>
                  <a:lnTo>
                    <a:pt x="3010" y="3991"/>
                  </a:lnTo>
                  <a:lnTo>
                    <a:pt x="2748" y="3402"/>
                  </a:lnTo>
                  <a:lnTo>
                    <a:pt x="2486" y="2879"/>
                  </a:lnTo>
                  <a:lnTo>
                    <a:pt x="2159" y="2356"/>
                  </a:lnTo>
                  <a:lnTo>
                    <a:pt x="1832" y="1832"/>
                  </a:lnTo>
                  <a:lnTo>
                    <a:pt x="1440" y="1309"/>
                  </a:lnTo>
                  <a:lnTo>
                    <a:pt x="982" y="851"/>
                  </a:lnTo>
                  <a:lnTo>
                    <a:pt x="524" y="458"/>
                  </a:lnTo>
                  <a:lnTo>
                    <a:pt x="0" y="0"/>
                  </a:lnTo>
                  <a:close/>
                </a:path>
              </a:pathLst>
            </a:custGeom>
            <a:solidFill>
              <a:srgbClr val="D8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7129;p72">
              <a:extLst>
                <a:ext uri="{FF2B5EF4-FFF2-40B4-BE49-F238E27FC236}">
                  <a16:creationId xmlns:a16="http://schemas.microsoft.com/office/drawing/2014/main" id="{69692AA5-2D5C-5020-9630-177404EA7FD3}"/>
                </a:ext>
              </a:extLst>
            </p:cNvPr>
            <p:cNvSpPr/>
            <p:nvPr/>
          </p:nvSpPr>
          <p:spPr>
            <a:xfrm>
              <a:off x="2094275" y="2408525"/>
              <a:ext cx="75250" cy="99800"/>
            </a:xfrm>
            <a:custGeom>
              <a:avLst/>
              <a:gdLst/>
              <a:ahLst/>
              <a:cxnLst/>
              <a:rect l="l" t="t" r="r" b="b"/>
              <a:pathLst>
                <a:path w="3010" h="3992" fill="none" extrusionOk="0">
                  <a:moveTo>
                    <a:pt x="0" y="0"/>
                  </a:moveTo>
                  <a:lnTo>
                    <a:pt x="0" y="0"/>
                  </a:lnTo>
                  <a:lnTo>
                    <a:pt x="524" y="458"/>
                  </a:lnTo>
                  <a:lnTo>
                    <a:pt x="982" y="851"/>
                  </a:lnTo>
                  <a:lnTo>
                    <a:pt x="1440" y="1309"/>
                  </a:lnTo>
                  <a:lnTo>
                    <a:pt x="1832" y="1832"/>
                  </a:lnTo>
                  <a:lnTo>
                    <a:pt x="2159" y="2356"/>
                  </a:lnTo>
                  <a:lnTo>
                    <a:pt x="2486" y="2879"/>
                  </a:lnTo>
                  <a:lnTo>
                    <a:pt x="2748" y="3402"/>
                  </a:lnTo>
                  <a:lnTo>
                    <a:pt x="3010" y="3991"/>
                  </a:lnTo>
                  <a:lnTo>
                    <a:pt x="3010" y="3991"/>
                  </a:lnTo>
                  <a:lnTo>
                    <a:pt x="2748" y="3402"/>
                  </a:lnTo>
                  <a:lnTo>
                    <a:pt x="2486" y="2879"/>
                  </a:lnTo>
                  <a:lnTo>
                    <a:pt x="2159" y="2356"/>
                  </a:lnTo>
                  <a:lnTo>
                    <a:pt x="1832" y="1832"/>
                  </a:lnTo>
                  <a:lnTo>
                    <a:pt x="1440" y="1309"/>
                  </a:lnTo>
                  <a:lnTo>
                    <a:pt x="982" y="851"/>
                  </a:lnTo>
                  <a:lnTo>
                    <a:pt x="524" y="45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7130;p72">
              <a:extLst>
                <a:ext uri="{FF2B5EF4-FFF2-40B4-BE49-F238E27FC236}">
                  <a16:creationId xmlns:a16="http://schemas.microsoft.com/office/drawing/2014/main" id="{5C9128F7-5392-DE24-85F8-B1AF7902A7ED}"/>
                </a:ext>
              </a:extLst>
            </p:cNvPr>
            <p:cNvSpPr/>
            <p:nvPr/>
          </p:nvSpPr>
          <p:spPr>
            <a:xfrm>
              <a:off x="2169500" y="2508300"/>
              <a:ext cx="22925" cy="135775"/>
            </a:xfrm>
            <a:custGeom>
              <a:avLst/>
              <a:gdLst/>
              <a:ahLst/>
              <a:cxnLst/>
              <a:rect l="l" t="t" r="r" b="b"/>
              <a:pathLst>
                <a:path w="917" h="5431" extrusionOk="0">
                  <a:moveTo>
                    <a:pt x="1" y="0"/>
                  </a:moveTo>
                  <a:lnTo>
                    <a:pt x="1" y="0"/>
                  </a:lnTo>
                  <a:lnTo>
                    <a:pt x="1" y="0"/>
                  </a:lnTo>
                  <a:lnTo>
                    <a:pt x="197" y="654"/>
                  </a:lnTo>
                  <a:lnTo>
                    <a:pt x="393" y="1309"/>
                  </a:lnTo>
                  <a:lnTo>
                    <a:pt x="655" y="2683"/>
                  </a:lnTo>
                  <a:lnTo>
                    <a:pt x="851" y="4056"/>
                  </a:lnTo>
                  <a:lnTo>
                    <a:pt x="917" y="5430"/>
                  </a:lnTo>
                  <a:lnTo>
                    <a:pt x="917" y="5430"/>
                  </a:lnTo>
                  <a:lnTo>
                    <a:pt x="851" y="4056"/>
                  </a:lnTo>
                  <a:lnTo>
                    <a:pt x="655" y="2683"/>
                  </a:lnTo>
                  <a:lnTo>
                    <a:pt x="393" y="1309"/>
                  </a:lnTo>
                  <a:lnTo>
                    <a:pt x="197" y="654"/>
                  </a:lnTo>
                  <a:lnTo>
                    <a:pt x="1" y="0"/>
                  </a:lnTo>
                  <a:close/>
                </a:path>
              </a:pathLst>
            </a:custGeom>
            <a:solidFill>
              <a:srgbClr val="B464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7131;p72">
              <a:extLst>
                <a:ext uri="{FF2B5EF4-FFF2-40B4-BE49-F238E27FC236}">
                  <a16:creationId xmlns:a16="http://schemas.microsoft.com/office/drawing/2014/main" id="{F8FEE159-F7EC-9CCF-B92C-C103B672112B}"/>
                </a:ext>
              </a:extLst>
            </p:cNvPr>
            <p:cNvSpPr/>
            <p:nvPr/>
          </p:nvSpPr>
          <p:spPr>
            <a:xfrm>
              <a:off x="2169500" y="2508300"/>
              <a:ext cx="22925" cy="135775"/>
            </a:xfrm>
            <a:custGeom>
              <a:avLst/>
              <a:gdLst/>
              <a:ahLst/>
              <a:cxnLst/>
              <a:rect l="l" t="t" r="r" b="b"/>
              <a:pathLst>
                <a:path w="917" h="5431" fill="none" extrusionOk="0">
                  <a:moveTo>
                    <a:pt x="1" y="0"/>
                  </a:moveTo>
                  <a:lnTo>
                    <a:pt x="1" y="0"/>
                  </a:lnTo>
                  <a:lnTo>
                    <a:pt x="1" y="0"/>
                  </a:lnTo>
                  <a:lnTo>
                    <a:pt x="197" y="654"/>
                  </a:lnTo>
                  <a:lnTo>
                    <a:pt x="393" y="1309"/>
                  </a:lnTo>
                  <a:lnTo>
                    <a:pt x="655" y="2683"/>
                  </a:lnTo>
                  <a:lnTo>
                    <a:pt x="851" y="4056"/>
                  </a:lnTo>
                  <a:lnTo>
                    <a:pt x="917" y="5430"/>
                  </a:lnTo>
                  <a:lnTo>
                    <a:pt x="917" y="5430"/>
                  </a:lnTo>
                  <a:lnTo>
                    <a:pt x="851" y="4056"/>
                  </a:lnTo>
                  <a:lnTo>
                    <a:pt x="655" y="2683"/>
                  </a:lnTo>
                  <a:lnTo>
                    <a:pt x="393" y="1309"/>
                  </a:lnTo>
                  <a:lnTo>
                    <a:pt x="197" y="65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7132;p72">
              <a:extLst>
                <a:ext uri="{FF2B5EF4-FFF2-40B4-BE49-F238E27FC236}">
                  <a16:creationId xmlns:a16="http://schemas.microsoft.com/office/drawing/2014/main" id="{DEB43DCA-A7A9-E450-8C0D-2FB81E3B94D5}"/>
                </a:ext>
              </a:extLst>
            </p:cNvPr>
            <p:cNvSpPr/>
            <p:nvPr/>
          </p:nvSpPr>
          <p:spPr>
            <a:xfrm>
              <a:off x="1791675" y="2408525"/>
              <a:ext cx="400750" cy="1133475"/>
            </a:xfrm>
            <a:custGeom>
              <a:avLst/>
              <a:gdLst/>
              <a:ahLst/>
              <a:cxnLst/>
              <a:rect l="l" t="t" r="r" b="b"/>
              <a:pathLst>
                <a:path w="16030" h="45339" extrusionOk="0">
                  <a:moveTo>
                    <a:pt x="12039" y="0"/>
                  </a:moveTo>
                  <a:lnTo>
                    <a:pt x="12170" y="1178"/>
                  </a:lnTo>
                  <a:lnTo>
                    <a:pt x="12301" y="2552"/>
                  </a:lnTo>
                  <a:lnTo>
                    <a:pt x="12366" y="4318"/>
                  </a:lnTo>
                  <a:lnTo>
                    <a:pt x="12301" y="6216"/>
                  </a:lnTo>
                  <a:lnTo>
                    <a:pt x="12235" y="7197"/>
                  </a:lnTo>
                  <a:lnTo>
                    <a:pt x="12039" y="8309"/>
                  </a:lnTo>
                  <a:lnTo>
                    <a:pt x="11843" y="9487"/>
                  </a:lnTo>
                  <a:lnTo>
                    <a:pt x="11581" y="10599"/>
                  </a:lnTo>
                  <a:lnTo>
                    <a:pt x="11254" y="11646"/>
                  </a:lnTo>
                  <a:lnTo>
                    <a:pt x="10861" y="12758"/>
                  </a:lnTo>
                  <a:lnTo>
                    <a:pt x="10469" y="13739"/>
                  </a:lnTo>
                  <a:lnTo>
                    <a:pt x="10011" y="14786"/>
                  </a:lnTo>
                  <a:lnTo>
                    <a:pt x="9029" y="16814"/>
                  </a:lnTo>
                  <a:lnTo>
                    <a:pt x="10076" y="20674"/>
                  </a:lnTo>
                  <a:lnTo>
                    <a:pt x="10469" y="21983"/>
                  </a:lnTo>
                  <a:lnTo>
                    <a:pt x="10796" y="22702"/>
                  </a:lnTo>
                  <a:lnTo>
                    <a:pt x="10861" y="22768"/>
                  </a:lnTo>
                  <a:lnTo>
                    <a:pt x="11319" y="21983"/>
                  </a:lnTo>
                  <a:lnTo>
                    <a:pt x="11843" y="21263"/>
                  </a:lnTo>
                  <a:lnTo>
                    <a:pt x="12955" y="19824"/>
                  </a:lnTo>
                  <a:lnTo>
                    <a:pt x="14002" y="18450"/>
                  </a:lnTo>
                  <a:lnTo>
                    <a:pt x="14394" y="17795"/>
                  </a:lnTo>
                  <a:lnTo>
                    <a:pt x="14721" y="17207"/>
                  </a:lnTo>
                  <a:lnTo>
                    <a:pt x="14983" y="16356"/>
                  </a:lnTo>
                  <a:lnTo>
                    <a:pt x="15441" y="14590"/>
                  </a:lnTo>
                  <a:lnTo>
                    <a:pt x="15637" y="13412"/>
                  </a:lnTo>
                  <a:lnTo>
                    <a:pt x="15833" y="12169"/>
                  </a:lnTo>
                  <a:lnTo>
                    <a:pt x="15964" y="10861"/>
                  </a:lnTo>
                  <a:lnTo>
                    <a:pt x="16030" y="9421"/>
                  </a:lnTo>
                  <a:lnTo>
                    <a:pt x="15964" y="8047"/>
                  </a:lnTo>
                  <a:lnTo>
                    <a:pt x="15768" y="6674"/>
                  </a:lnTo>
                  <a:lnTo>
                    <a:pt x="15506" y="5300"/>
                  </a:lnTo>
                  <a:lnTo>
                    <a:pt x="15310" y="4645"/>
                  </a:lnTo>
                  <a:lnTo>
                    <a:pt x="15114" y="3991"/>
                  </a:lnTo>
                  <a:lnTo>
                    <a:pt x="14852" y="3402"/>
                  </a:lnTo>
                  <a:lnTo>
                    <a:pt x="14590" y="2879"/>
                  </a:lnTo>
                  <a:lnTo>
                    <a:pt x="14263" y="2356"/>
                  </a:lnTo>
                  <a:lnTo>
                    <a:pt x="13936" y="1832"/>
                  </a:lnTo>
                  <a:lnTo>
                    <a:pt x="13544" y="1309"/>
                  </a:lnTo>
                  <a:lnTo>
                    <a:pt x="13086" y="851"/>
                  </a:lnTo>
                  <a:lnTo>
                    <a:pt x="12628" y="458"/>
                  </a:lnTo>
                  <a:lnTo>
                    <a:pt x="12104" y="0"/>
                  </a:lnTo>
                  <a:close/>
                  <a:moveTo>
                    <a:pt x="3403" y="28983"/>
                  </a:moveTo>
                  <a:lnTo>
                    <a:pt x="2095" y="32581"/>
                  </a:lnTo>
                  <a:lnTo>
                    <a:pt x="1506" y="34347"/>
                  </a:lnTo>
                  <a:lnTo>
                    <a:pt x="1048" y="36048"/>
                  </a:lnTo>
                  <a:lnTo>
                    <a:pt x="590" y="37684"/>
                  </a:lnTo>
                  <a:lnTo>
                    <a:pt x="263" y="39189"/>
                  </a:lnTo>
                  <a:lnTo>
                    <a:pt x="66" y="40563"/>
                  </a:lnTo>
                  <a:lnTo>
                    <a:pt x="1" y="41806"/>
                  </a:lnTo>
                  <a:lnTo>
                    <a:pt x="66" y="42395"/>
                  </a:lnTo>
                  <a:lnTo>
                    <a:pt x="132" y="42918"/>
                  </a:lnTo>
                  <a:lnTo>
                    <a:pt x="263" y="43376"/>
                  </a:lnTo>
                  <a:lnTo>
                    <a:pt x="459" y="43768"/>
                  </a:lnTo>
                  <a:lnTo>
                    <a:pt x="851" y="44423"/>
                  </a:lnTo>
                  <a:lnTo>
                    <a:pt x="1244" y="44881"/>
                  </a:lnTo>
                  <a:lnTo>
                    <a:pt x="1440" y="45077"/>
                  </a:lnTo>
                  <a:lnTo>
                    <a:pt x="1702" y="45208"/>
                  </a:lnTo>
                  <a:lnTo>
                    <a:pt x="1964" y="45273"/>
                  </a:lnTo>
                  <a:lnTo>
                    <a:pt x="2160" y="45339"/>
                  </a:lnTo>
                  <a:lnTo>
                    <a:pt x="2422" y="45273"/>
                  </a:lnTo>
                  <a:lnTo>
                    <a:pt x="2618" y="45208"/>
                  </a:lnTo>
                  <a:lnTo>
                    <a:pt x="3141" y="44946"/>
                  </a:lnTo>
                  <a:lnTo>
                    <a:pt x="3665" y="44488"/>
                  </a:lnTo>
                  <a:lnTo>
                    <a:pt x="4319" y="43768"/>
                  </a:lnTo>
                  <a:lnTo>
                    <a:pt x="4581" y="43376"/>
                  </a:lnTo>
                  <a:lnTo>
                    <a:pt x="4908" y="42852"/>
                  </a:lnTo>
                  <a:lnTo>
                    <a:pt x="5497" y="41544"/>
                  </a:lnTo>
                  <a:lnTo>
                    <a:pt x="6085" y="40039"/>
                  </a:lnTo>
                  <a:lnTo>
                    <a:pt x="6674" y="38404"/>
                  </a:lnTo>
                  <a:lnTo>
                    <a:pt x="7198" y="36637"/>
                  </a:lnTo>
                  <a:lnTo>
                    <a:pt x="7655" y="34871"/>
                  </a:lnTo>
                  <a:lnTo>
                    <a:pt x="8375" y="31796"/>
                  </a:lnTo>
                  <a:lnTo>
                    <a:pt x="6870" y="31142"/>
                  </a:lnTo>
                  <a:lnTo>
                    <a:pt x="5497" y="30422"/>
                  </a:lnTo>
                  <a:lnTo>
                    <a:pt x="4319" y="29702"/>
                  </a:lnTo>
                  <a:lnTo>
                    <a:pt x="3861" y="29310"/>
                  </a:lnTo>
                  <a:lnTo>
                    <a:pt x="3403" y="28983"/>
                  </a:lnTo>
                  <a:close/>
                </a:path>
              </a:pathLst>
            </a:custGeom>
            <a:solidFill>
              <a:srgbClr val="CE5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7133;p72">
              <a:extLst>
                <a:ext uri="{FF2B5EF4-FFF2-40B4-BE49-F238E27FC236}">
                  <a16:creationId xmlns:a16="http://schemas.microsoft.com/office/drawing/2014/main" id="{BD44DE97-00BB-6A20-23C5-CAA5C3437C82}"/>
                </a:ext>
              </a:extLst>
            </p:cNvPr>
            <p:cNvSpPr/>
            <p:nvPr/>
          </p:nvSpPr>
          <p:spPr>
            <a:xfrm>
              <a:off x="2017400" y="2408525"/>
              <a:ext cx="175025" cy="569200"/>
            </a:xfrm>
            <a:custGeom>
              <a:avLst/>
              <a:gdLst/>
              <a:ahLst/>
              <a:cxnLst/>
              <a:rect l="l" t="t" r="r" b="b"/>
              <a:pathLst>
                <a:path w="7001" h="22768" fill="none" extrusionOk="0">
                  <a:moveTo>
                    <a:pt x="3010" y="0"/>
                  </a:moveTo>
                  <a:lnTo>
                    <a:pt x="3010" y="0"/>
                  </a:lnTo>
                  <a:lnTo>
                    <a:pt x="3075" y="0"/>
                  </a:lnTo>
                  <a:lnTo>
                    <a:pt x="3075" y="0"/>
                  </a:lnTo>
                  <a:lnTo>
                    <a:pt x="3599" y="458"/>
                  </a:lnTo>
                  <a:lnTo>
                    <a:pt x="4057" y="851"/>
                  </a:lnTo>
                  <a:lnTo>
                    <a:pt x="4515" y="1309"/>
                  </a:lnTo>
                  <a:lnTo>
                    <a:pt x="4907" y="1832"/>
                  </a:lnTo>
                  <a:lnTo>
                    <a:pt x="5234" y="2356"/>
                  </a:lnTo>
                  <a:lnTo>
                    <a:pt x="5561" y="2879"/>
                  </a:lnTo>
                  <a:lnTo>
                    <a:pt x="5823" y="3402"/>
                  </a:lnTo>
                  <a:lnTo>
                    <a:pt x="6085" y="3991"/>
                  </a:lnTo>
                  <a:lnTo>
                    <a:pt x="6085" y="3991"/>
                  </a:lnTo>
                  <a:lnTo>
                    <a:pt x="6281" y="4645"/>
                  </a:lnTo>
                  <a:lnTo>
                    <a:pt x="6477" y="5300"/>
                  </a:lnTo>
                  <a:lnTo>
                    <a:pt x="6739" y="6674"/>
                  </a:lnTo>
                  <a:lnTo>
                    <a:pt x="6935" y="8047"/>
                  </a:lnTo>
                  <a:lnTo>
                    <a:pt x="7001" y="9421"/>
                  </a:lnTo>
                  <a:lnTo>
                    <a:pt x="7001" y="9421"/>
                  </a:lnTo>
                  <a:lnTo>
                    <a:pt x="6935" y="10861"/>
                  </a:lnTo>
                  <a:lnTo>
                    <a:pt x="6804" y="12169"/>
                  </a:lnTo>
                  <a:lnTo>
                    <a:pt x="6608" y="13412"/>
                  </a:lnTo>
                  <a:lnTo>
                    <a:pt x="6412" y="14590"/>
                  </a:lnTo>
                  <a:lnTo>
                    <a:pt x="5954" y="16356"/>
                  </a:lnTo>
                  <a:lnTo>
                    <a:pt x="5692" y="17207"/>
                  </a:lnTo>
                  <a:lnTo>
                    <a:pt x="5692" y="17207"/>
                  </a:lnTo>
                  <a:lnTo>
                    <a:pt x="5365" y="17795"/>
                  </a:lnTo>
                  <a:lnTo>
                    <a:pt x="4973" y="18450"/>
                  </a:lnTo>
                  <a:lnTo>
                    <a:pt x="3926" y="19824"/>
                  </a:lnTo>
                  <a:lnTo>
                    <a:pt x="2814" y="21263"/>
                  </a:lnTo>
                  <a:lnTo>
                    <a:pt x="2290" y="21983"/>
                  </a:lnTo>
                  <a:lnTo>
                    <a:pt x="1832" y="22768"/>
                  </a:lnTo>
                  <a:lnTo>
                    <a:pt x="1832" y="22768"/>
                  </a:lnTo>
                  <a:lnTo>
                    <a:pt x="1767" y="22702"/>
                  </a:lnTo>
                  <a:lnTo>
                    <a:pt x="1767" y="22702"/>
                  </a:lnTo>
                  <a:lnTo>
                    <a:pt x="1440" y="21983"/>
                  </a:lnTo>
                  <a:lnTo>
                    <a:pt x="1047" y="20674"/>
                  </a:lnTo>
                  <a:lnTo>
                    <a:pt x="0" y="16814"/>
                  </a:lnTo>
                  <a:lnTo>
                    <a:pt x="0" y="16814"/>
                  </a:lnTo>
                  <a:lnTo>
                    <a:pt x="982" y="14786"/>
                  </a:lnTo>
                  <a:lnTo>
                    <a:pt x="1440" y="13739"/>
                  </a:lnTo>
                  <a:lnTo>
                    <a:pt x="1832" y="12758"/>
                  </a:lnTo>
                  <a:lnTo>
                    <a:pt x="2225" y="11646"/>
                  </a:lnTo>
                  <a:lnTo>
                    <a:pt x="2552" y="10599"/>
                  </a:lnTo>
                  <a:lnTo>
                    <a:pt x="2814" y="9487"/>
                  </a:lnTo>
                  <a:lnTo>
                    <a:pt x="3010" y="8309"/>
                  </a:lnTo>
                  <a:lnTo>
                    <a:pt x="3010" y="8309"/>
                  </a:lnTo>
                  <a:lnTo>
                    <a:pt x="3206" y="7197"/>
                  </a:lnTo>
                  <a:lnTo>
                    <a:pt x="3272" y="6216"/>
                  </a:lnTo>
                  <a:lnTo>
                    <a:pt x="3337" y="4318"/>
                  </a:lnTo>
                  <a:lnTo>
                    <a:pt x="3337" y="4318"/>
                  </a:lnTo>
                  <a:lnTo>
                    <a:pt x="3272" y="2552"/>
                  </a:lnTo>
                  <a:lnTo>
                    <a:pt x="3141" y="1178"/>
                  </a:lnTo>
                  <a:lnTo>
                    <a:pt x="301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7134;p72">
              <a:extLst>
                <a:ext uri="{FF2B5EF4-FFF2-40B4-BE49-F238E27FC236}">
                  <a16:creationId xmlns:a16="http://schemas.microsoft.com/office/drawing/2014/main" id="{EA845679-65F2-5792-2D53-7C542664D24F}"/>
                </a:ext>
              </a:extLst>
            </p:cNvPr>
            <p:cNvSpPr/>
            <p:nvPr/>
          </p:nvSpPr>
          <p:spPr>
            <a:xfrm>
              <a:off x="1791675" y="3133075"/>
              <a:ext cx="209400" cy="408925"/>
            </a:xfrm>
            <a:custGeom>
              <a:avLst/>
              <a:gdLst/>
              <a:ahLst/>
              <a:cxnLst/>
              <a:rect l="l" t="t" r="r" b="b"/>
              <a:pathLst>
                <a:path w="8376" h="16357" fill="none" extrusionOk="0">
                  <a:moveTo>
                    <a:pt x="3403" y="1"/>
                  </a:moveTo>
                  <a:lnTo>
                    <a:pt x="3403" y="1"/>
                  </a:lnTo>
                  <a:lnTo>
                    <a:pt x="3861" y="328"/>
                  </a:lnTo>
                  <a:lnTo>
                    <a:pt x="4319" y="720"/>
                  </a:lnTo>
                  <a:lnTo>
                    <a:pt x="5497" y="1440"/>
                  </a:lnTo>
                  <a:lnTo>
                    <a:pt x="6870" y="2160"/>
                  </a:lnTo>
                  <a:lnTo>
                    <a:pt x="8375" y="2814"/>
                  </a:lnTo>
                  <a:lnTo>
                    <a:pt x="8375" y="2814"/>
                  </a:lnTo>
                  <a:lnTo>
                    <a:pt x="7655" y="5889"/>
                  </a:lnTo>
                  <a:lnTo>
                    <a:pt x="7198" y="7655"/>
                  </a:lnTo>
                  <a:lnTo>
                    <a:pt x="6674" y="9422"/>
                  </a:lnTo>
                  <a:lnTo>
                    <a:pt x="6085" y="11057"/>
                  </a:lnTo>
                  <a:lnTo>
                    <a:pt x="5497" y="12562"/>
                  </a:lnTo>
                  <a:lnTo>
                    <a:pt x="4908" y="13870"/>
                  </a:lnTo>
                  <a:lnTo>
                    <a:pt x="4581" y="14394"/>
                  </a:lnTo>
                  <a:lnTo>
                    <a:pt x="4319" y="14786"/>
                  </a:lnTo>
                  <a:lnTo>
                    <a:pt x="4319" y="14786"/>
                  </a:lnTo>
                  <a:lnTo>
                    <a:pt x="3665" y="15506"/>
                  </a:lnTo>
                  <a:lnTo>
                    <a:pt x="3141" y="15964"/>
                  </a:lnTo>
                  <a:lnTo>
                    <a:pt x="2618" y="16226"/>
                  </a:lnTo>
                  <a:lnTo>
                    <a:pt x="2422" y="16291"/>
                  </a:lnTo>
                  <a:lnTo>
                    <a:pt x="2160" y="16357"/>
                  </a:lnTo>
                  <a:lnTo>
                    <a:pt x="2160" y="16357"/>
                  </a:lnTo>
                  <a:lnTo>
                    <a:pt x="1964" y="16291"/>
                  </a:lnTo>
                  <a:lnTo>
                    <a:pt x="1702" y="16226"/>
                  </a:lnTo>
                  <a:lnTo>
                    <a:pt x="1440" y="16095"/>
                  </a:lnTo>
                  <a:lnTo>
                    <a:pt x="1244" y="15899"/>
                  </a:lnTo>
                  <a:lnTo>
                    <a:pt x="851" y="15441"/>
                  </a:lnTo>
                  <a:lnTo>
                    <a:pt x="459" y="14786"/>
                  </a:lnTo>
                  <a:lnTo>
                    <a:pt x="459" y="14786"/>
                  </a:lnTo>
                  <a:lnTo>
                    <a:pt x="263" y="14394"/>
                  </a:lnTo>
                  <a:lnTo>
                    <a:pt x="132" y="13936"/>
                  </a:lnTo>
                  <a:lnTo>
                    <a:pt x="66" y="13413"/>
                  </a:lnTo>
                  <a:lnTo>
                    <a:pt x="1" y="12824"/>
                  </a:lnTo>
                  <a:lnTo>
                    <a:pt x="1" y="12824"/>
                  </a:lnTo>
                  <a:lnTo>
                    <a:pt x="66" y="11581"/>
                  </a:lnTo>
                  <a:lnTo>
                    <a:pt x="263" y="10207"/>
                  </a:lnTo>
                  <a:lnTo>
                    <a:pt x="590" y="8702"/>
                  </a:lnTo>
                  <a:lnTo>
                    <a:pt x="1048" y="7066"/>
                  </a:lnTo>
                  <a:lnTo>
                    <a:pt x="1506" y="5365"/>
                  </a:lnTo>
                  <a:lnTo>
                    <a:pt x="2095" y="3599"/>
                  </a:lnTo>
                  <a:lnTo>
                    <a:pt x="340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7135;p72">
              <a:extLst>
                <a:ext uri="{FF2B5EF4-FFF2-40B4-BE49-F238E27FC236}">
                  <a16:creationId xmlns:a16="http://schemas.microsoft.com/office/drawing/2014/main" id="{311F63FA-3072-696B-53EE-DA1C2BC50CD4}"/>
                </a:ext>
              </a:extLst>
            </p:cNvPr>
            <p:cNvSpPr/>
            <p:nvPr/>
          </p:nvSpPr>
          <p:spPr>
            <a:xfrm>
              <a:off x="1626500" y="2716000"/>
              <a:ext cx="188100" cy="508700"/>
            </a:xfrm>
            <a:custGeom>
              <a:avLst/>
              <a:gdLst/>
              <a:ahLst/>
              <a:cxnLst/>
              <a:rect l="l" t="t" r="r" b="b"/>
              <a:pathLst>
                <a:path w="7524" h="20348" extrusionOk="0">
                  <a:moveTo>
                    <a:pt x="4449" y="1"/>
                  </a:moveTo>
                  <a:lnTo>
                    <a:pt x="3468" y="2945"/>
                  </a:lnTo>
                  <a:lnTo>
                    <a:pt x="2486" y="5954"/>
                  </a:lnTo>
                  <a:lnTo>
                    <a:pt x="1636" y="8898"/>
                  </a:lnTo>
                  <a:lnTo>
                    <a:pt x="916" y="11777"/>
                  </a:lnTo>
                  <a:lnTo>
                    <a:pt x="589" y="13151"/>
                  </a:lnTo>
                  <a:lnTo>
                    <a:pt x="393" y="14459"/>
                  </a:lnTo>
                  <a:lnTo>
                    <a:pt x="197" y="15702"/>
                  </a:lnTo>
                  <a:lnTo>
                    <a:pt x="66" y="16815"/>
                  </a:lnTo>
                  <a:lnTo>
                    <a:pt x="0" y="17861"/>
                  </a:lnTo>
                  <a:lnTo>
                    <a:pt x="66" y="18843"/>
                  </a:lnTo>
                  <a:lnTo>
                    <a:pt x="197" y="19693"/>
                  </a:lnTo>
                  <a:lnTo>
                    <a:pt x="393" y="20347"/>
                  </a:lnTo>
                  <a:lnTo>
                    <a:pt x="1309" y="18777"/>
                  </a:lnTo>
                  <a:lnTo>
                    <a:pt x="2355" y="17273"/>
                  </a:lnTo>
                  <a:lnTo>
                    <a:pt x="3468" y="15899"/>
                  </a:lnTo>
                  <a:lnTo>
                    <a:pt x="4776" y="14394"/>
                  </a:lnTo>
                  <a:lnTo>
                    <a:pt x="6150" y="12758"/>
                  </a:lnTo>
                  <a:lnTo>
                    <a:pt x="7524" y="11057"/>
                  </a:lnTo>
                  <a:lnTo>
                    <a:pt x="6739" y="8506"/>
                  </a:lnTo>
                  <a:lnTo>
                    <a:pt x="5954" y="5693"/>
                  </a:lnTo>
                  <a:lnTo>
                    <a:pt x="4449" y="1"/>
                  </a:lnTo>
                  <a:close/>
                </a:path>
              </a:pathLst>
            </a:custGeom>
            <a:solidFill>
              <a:srgbClr val="CE5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7136;p72">
              <a:extLst>
                <a:ext uri="{FF2B5EF4-FFF2-40B4-BE49-F238E27FC236}">
                  <a16:creationId xmlns:a16="http://schemas.microsoft.com/office/drawing/2014/main" id="{4ACF1912-B651-DF15-B091-25C89A56FD68}"/>
                </a:ext>
              </a:extLst>
            </p:cNvPr>
            <p:cNvSpPr/>
            <p:nvPr/>
          </p:nvSpPr>
          <p:spPr>
            <a:xfrm>
              <a:off x="1626500" y="2716000"/>
              <a:ext cx="188100" cy="508700"/>
            </a:xfrm>
            <a:custGeom>
              <a:avLst/>
              <a:gdLst/>
              <a:ahLst/>
              <a:cxnLst/>
              <a:rect l="l" t="t" r="r" b="b"/>
              <a:pathLst>
                <a:path w="7524" h="20348" fill="none" extrusionOk="0">
                  <a:moveTo>
                    <a:pt x="4449" y="1"/>
                  </a:moveTo>
                  <a:lnTo>
                    <a:pt x="4449" y="1"/>
                  </a:lnTo>
                  <a:lnTo>
                    <a:pt x="5954" y="5693"/>
                  </a:lnTo>
                  <a:lnTo>
                    <a:pt x="6739" y="8506"/>
                  </a:lnTo>
                  <a:lnTo>
                    <a:pt x="7524" y="11057"/>
                  </a:lnTo>
                  <a:lnTo>
                    <a:pt x="7524" y="11057"/>
                  </a:lnTo>
                  <a:lnTo>
                    <a:pt x="6150" y="12758"/>
                  </a:lnTo>
                  <a:lnTo>
                    <a:pt x="4776" y="14394"/>
                  </a:lnTo>
                  <a:lnTo>
                    <a:pt x="3468" y="15899"/>
                  </a:lnTo>
                  <a:lnTo>
                    <a:pt x="2355" y="17273"/>
                  </a:lnTo>
                  <a:lnTo>
                    <a:pt x="2355" y="17273"/>
                  </a:lnTo>
                  <a:lnTo>
                    <a:pt x="1309" y="18777"/>
                  </a:lnTo>
                  <a:lnTo>
                    <a:pt x="393" y="20347"/>
                  </a:lnTo>
                  <a:lnTo>
                    <a:pt x="393" y="20347"/>
                  </a:lnTo>
                  <a:lnTo>
                    <a:pt x="197" y="19693"/>
                  </a:lnTo>
                  <a:lnTo>
                    <a:pt x="66" y="18843"/>
                  </a:lnTo>
                  <a:lnTo>
                    <a:pt x="0" y="17861"/>
                  </a:lnTo>
                  <a:lnTo>
                    <a:pt x="66" y="16815"/>
                  </a:lnTo>
                  <a:lnTo>
                    <a:pt x="197" y="15702"/>
                  </a:lnTo>
                  <a:lnTo>
                    <a:pt x="393" y="14459"/>
                  </a:lnTo>
                  <a:lnTo>
                    <a:pt x="589" y="13151"/>
                  </a:lnTo>
                  <a:lnTo>
                    <a:pt x="916" y="11777"/>
                  </a:lnTo>
                  <a:lnTo>
                    <a:pt x="1636" y="8898"/>
                  </a:lnTo>
                  <a:lnTo>
                    <a:pt x="2486" y="5954"/>
                  </a:lnTo>
                  <a:lnTo>
                    <a:pt x="3468" y="2945"/>
                  </a:lnTo>
                  <a:lnTo>
                    <a:pt x="44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7137;p72">
              <a:extLst>
                <a:ext uri="{FF2B5EF4-FFF2-40B4-BE49-F238E27FC236}">
                  <a16:creationId xmlns:a16="http://schemas.microsoft.com/office/drawing/2014/main" id="{CAA93704-998E-B483-94BE-F92AE757AE52}"/>
                </a:ext>
              </a:extLst>
            </p:cNvPr>
            <p:cNvSpPr/>
            <p:nvPr/>
          </p:nvSpPr>
          <p:spPr>
            <a:xfrm>
              <a:off x="2836825" y="3221400"/>
              <a:ext cx="137400" cy="86725"/>
            </a:xfrm>
            <a:custGeom>
              <a:avLst/>
              <a:gdLst/>
              <a:ahLst/>
              <a:cxnLst/>
              <a:rect l="l" t="t" r="r" b="b"/>
              <a:pathLst>
                <a:path w="5496" h="3469" extrusionOk="0">
                  <a:moveTo>
                    <a:pt x="3991" y="1"/>
                  </a:moveTo>
                  <a:lnTo>
                    <a:pt x="3599" y="131"/>
                  </a:lnTo>
                  <a:lnTo>
                    <a:pt x="2748" y="459"/>
                  </a:lnTo>
                  <a:lnTo>
                    <a:pt x="1636" y="982"/>
                  </a:lnTo>
                  <a:lnTo>
                    <a:pt x="655" y="1505"/>
                  </a:lnTo>
                  <a:lnTo>
                    <a:pt x="327" y="1767"/>
                  </a:lnTo>
                  <a:lnTo>
                    <a:pt x="131" y="2029"/>
                  </a:lnTo>
                  <a:lnTo>
                    <a:pt x="0" y="2290"/>
                  </a:lnTo>
                  <a:lnTo>
                    <a:pt x="0" y="2552"/>
                  </a:lnTo>
                  <a:lnTo>
                    <a:pt x="131" y="2814"/>
                  </a:lnTo>
                  <a:lnTo>
                    <a:pt x="393" y="3141"/>
                  </a:lnTo>
                  <a:lnTo>
                    <a:pt x="655" y="3337"/>
                  </a:lnTo>
                  <a:lnTo>
                    <a:pt x="1112" y="3403"/>
                  </a:lnTo>
                  <a:lnTo>
                    <a:pt x="1767" y="3468"/>
                  </a:lnTo>
                  <a:lnTo>
                    <a:pt x="2421" y="3468"/>
                  </a:lnTo>
                  <a:lnTo>
                    <a:pt x="3141" y="3337"/>
                  </a:lnTo>
                  <a:lnTo>
                    <a:pt x="3860" y="3206"/>
                  </a:lnTo>
                  <a:lnTo>
                    <a:pt x="4449" y="3010"/>
                  </a:lnTo>
                  <a:lnTo>
                    <a:pt x="4972" y="2748"/>
                  </a:lnTo>
                  <a:lnTo>
                    <a:pt x="5169" y="2552"/>
                  </a:lnTo>
                  <a:lnTo>
                    <a:pt x="5300" y="2421"/>
                  </a:lnTo>
                  <a:lnTo>
                    <a:pt x="5430" y="2029"/>
                  </a:lnTo>
                  <a:lnTo>
                    <a:pt x="5496" y="1636"/>
                  </a:lnTo>
                  <a:lnTo>
                    <a:pt x="5430" y="1244"/>
                  </a:lnTo>
                  <a:lnTo>
                    <a:pt x="5234" y="917"/>
                  </a:lnTo>
                  <a:lnTo>
                    <a:pt x="5103" y="589"/>
                  </a:lnTo>
                  <a:lnTo>
                    <a:pt x="4711" y="131"/>
                  </a:lnTo>
                  <a:lnTo>
                    <a:pt x="4580" y="1"/>
                  </a:lnTo>
                  <a:close/>
                </a:path>
              </a:pathLst>
            </a:custGeom>
            <a:solidFill>
              <a:srgbClr val="ED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7138;p72">
              <a:extLst>
                <a:ext uri="{FF2B5EF4-FFF2-40B4-BE49-F238E27FC236}">
                  <a16:creationId xmlns:a16="http://schemas.microsoft.com/office/drawing/2014/main" id="{B04F5754-4D40-5FA9-277B-CF5B74C52C71}"/>
                </a:ext>
              </a:extLst>
            </p:cNvPr>
            <p:cNvSpPr/>
            <p:nvPr/>
          </p:nvSpPr>
          <p:spPr>
            <a:xfrm>
              <a:off x="2836825" y="3221400"/>
              <a:ext cx="137400" cy="86725"/>
            </a:xfrm>
            <a:custGeom>
              <a:avLst/>
              <a:gdLst/>
              <a:ahLst/>
              <a:cxnLst/>
              <a:rect l="l" t="t" r="r" b="b"/>
              <a:pathLst>
                <a:path w="5496" h="3469" fill="none" extrusionOk="0">
                  <a:moveTo>
                    <a:pt x="393" y="3141"/>
                  </a:moveTo>
                  <a:lnTo>
                    <a:pt x="393" y="3141"/>
                  </a:lnTo>
                  <a:lnTo>
                    <a:pt x="131" y="2814"/>
                  </a:lnTo>
                  <a:lnTo>
                    <a:pt x="0" y="2552"/>
                  </a:lnTo>
                  <a:lnTo>
                    <a:pt x="0" y="2290"/>
                  </a:lnTo>
                  <a:lnTo>
                    <a:pt x="131" y="2029"/>
                  </a:lnTo>
                  <a:lnTo>
                    <a:pt x="327" y="1767"/>
                  </a:lnTo>
                  <a:lnTo>
                    <a:pt x="655" y="1505"/>
                  </a:lnTo>
                  <a:lnTo>
                    <a:pt x="1636" y="982"/>
                  </a:lnTo>
                  <a:lnTo>
                    <a:pt x="1636" y="982"/>
                  </a:lnTo>
                  <a:lnTo>
                    <a:pt x="2748" y="459"/>
                  </a:lnTo>
                  <a:lnTo>
                    <a:pt x="3599" y="131"/>
                  </a:lnTo>
                  <a:lnTo>
                    <a:pt x="3991" y="1"/>
                  </a:lnTo>
                  <a:lnTo>
                    <a:pt x="4318" y="1"/>
                  </a:lnTo>
                  <a:lnTo>
                    <a:pt x="4580" y="1"/>
                  </a:lnTo>
                  <a:lnTo>
                    <a:pt x="4711" y="131"/>
                  </a:lnTo>
                  <a:lnTo>
                    <a:pt x="4711" y="131"/>
                  </a:lnTo>
                  <a:lnTo>
                    <a:pt x="5103" y="589"/>
                  </a:lnTo>
                  <a:lnTo>
                    <a:pt x="5234" y="917"/>
                  </a:lnTo>
                  <a:lnTo>
                    <a:pt x="5430" y="1244"/>
                  </a:lnTo>
                  <a:lnTo>
                    <a:pt x="5496" y="1636"/>
                  </a:lnTo>
                  <a:lnTo>
                    <a:pt x="5430" y="2029"/>
                  </a:lnTo>
                  <a:lnTo>
                    <a:pt x="5300" y="2421"/>
                  </a:lnTo>
                  <a:lnTo>
                    <a:pt x="5169" y="2552"/>
                  </a:lnTo>
                  <a:lnTo>
                    <a:pt x="4972" y="2748"/>
                  </a:lnTo>
                  <a:lnTo>
                    <a:pt x="4972" y="2748"/>
                  </a:lnTo>
                  <a:lnTo>
                    <a:pt x="4449" y="3010"/>
                  </a:lnTo>
                  <a:lnTo>
                    <a:pt x="3860" y="3206"/>
                  </a:lnTo>
                  <a:lnTo>
                    <a:pt x="3141" y="3337"/>
                  </a:lnTo>
                  <a:lnTo>
                    <a:pt x="2421" y="3468"/>
                  </a:lnTo>
                  <a:lnTo>
                    <a:pt x="1767" y="3468"/>
                  </a:lnTo>
                  <a:lnTo>
                    <a:pt x="1112" y="3403"/>
                  </a:lnTo>
                  <a:lnTo>
                    <a:pt x="655" y="3337"/>
                  </a:lnTo>
                  <a:lnTo>
                    <a:pt x="393" y="31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7139;p72">
              <a:extLst>
                <a:ext uri="{FF2B5EF4-FFF2-40B4-BE49-F238E27FC236}">
                  <a16:creationId xmlns:a16="http://schemas.microsoft.com/office/drawing/2014/main" id="{C8418CF9-AD10-42CE-95F6-9F8D3754BB3E}"/>
                </a:ext>
              </a:extLst>
            </p:cNvPr>
            <p:cNvSpPr/>
            <p:nvPr/>
          </p:nvSpPr>
          <p:spPr>
            <a:xfrm>
              <a:off x="4294125" y="1042825"/>
              <a:ext cx="2639825" cy="2634925"/>
            </a:xfrm>
            <a:custGeom>
              <a:avLst/>
              <a:gdLst/>
              <a:ahLst/>
              <a:cxnLst/>
              <a:rect l="l" t="t" r="r" b="b"/>
              <a:pathLst>
                <a:path w="105593" h="105397" extrusionOk="0">
                  <a:moveTo>
                    <a:pt x="53647" y="45011"/>
                  </a:moveTo>
                  <a:lnTo>
                    <a:pt x="54498" y="45142"/>
                  </a:lnTo>
                  <a:lnTo>
                    <a:pt x="55544" y="45469"/>
                  </a:lnTo>
                  <a:lnTo>
                    <a:pt x="56133" y="45731"/>
                  </a:lnTo>
                  <a:lnTo>
                    <a:pt x="56722" y="46058"/>
                  </a:lnTo>
                  <a:lnTo>
                    <a:pt x="57245" y="46385"/>
                  </a:lnTo>
                  <a:lnTo>
                    <a:pt x="57769" y="46778"/>
                  </a:lnTo>
                  <a:lnTo>
                    <a:pt x="58554" y="47563"/>
                  </a:lnTo>
                  <a:lnTo>
                    <a:pt x="58946" y="48021"/>
                  </a:lnTo>
                  <a:lnTo>
                    <a:pt x="59339" y="48544"/>
                  </a:lnTo>
                  <a:lnTo>
                    <a:pt x="59666" y="49133"/>
                  </a:lnTo>
                  <a:lnTo>
                    <a:pt x="59928" y="49722"/>
                  </a:lnTo>
                  <a:lnTo>
                    <a:pt x="60255" y="50768"/>
                  </a:lnTo>
                  <a:lnTo>
                    <a:pt x="60451" y="51684"/>
                  </a:lnTo>
                  <a:lnTo>
                    <a:pt x="60517" y="52666"/>
                  </a:lnTo>
                  <a:lnTo>
                    <a:pt x="60451" y="53385"/>
                  </a:lnTo>
                  <a:lnTo>
                    <a:pt x="60386" y="53909"/>
                  </a:lnTo>
                  <a:lnTo>
                    <a:pt x="60320" y="54432"/>
                  </a:lnTo>
                  <a:lnTo>
                    <a:pt x="60124" y="55086"/>
                  </a:lnTo>
                  <a:lnTo>
                    <a:pt x="59928" y="55675"/>
                  </a:lnTo>
                  <a:lnTo>
                    <a:pt x="59601" y="56264"/>
                  </a:lnTo>
                  <a:lnTo>
                    <a:pt x="59273" y="56853"/>
                  </a:lnTo>
                  <a:lnTo>
                    <a:pt x="58685" y="57703"/>
                  </a:lnTo>
                  <a:lnTo>
                    <a:pt x="58227" y="58161"/>
                  </a:lnTo>
                  <a:lnTo>
                    <a:pt x="57703" y="58619"/>
                  </a:lnTo>
                  <a:lnTo>
                    <a:pt x="57180" y="59077"/>
                  </a:lnTo>
                  <a:lnTo>
                    <a:pt x="56591" y="59404"/>
                  </a:lnTo>
                  <a:lnTo>
                    <a:pt x="55675" y="59862"/>
                  </a:lnTo>
                  <a:lnTo>
                    <a:pt x="55021" y="60058"/>
                  </a:lnTo>
                  <a:lnTo>
                    <a:pt x="54367" y="60255"/>
                  </a:lnTo>
                  <a:lnTo>
                    <a:pt x="53713" y="60386"/>
                  </a:lnTo>
                  <a:lnTo>
                    <a:pt x="52012" y="60386"/>
                  </a:lnTo>
                  <a:lnTo>
                    <a:pt x="51292" y="60255"/>
                  </a:lnTo>
                  <a:lnTo>
                    <a:pt x="50572" y="60124"/>
                  </a:lnTo>
                  <a:lnTo>
                    <a:pt x="49918" y="59862"/>
                  </a:lnTo>
                  <a:lnTo>
                    <a:pt x="49329" y="59601"/>
                  </a:lnTo>
                  <a:lnTo>
                    <a:pt x="48479" y="59077"/>
                  </a:lnTo>
                  <a:lnTo>
                    <a:pt x="47890" y="58685"/>
                  </a:lnTo>
                  <a:lnTo>
                    <a:pt x="47367" y="58227"/>
                  </a:lnTo>
                  <a:lnTo>
                    <a:pt x="46909" y="57703"/>
                  </a:lnTo>
                  <a:lnTo>
                    <a:pt x="46516" y="57180"/>
                  </a:lnTo>
                  <a:lnTo>
                    <a:pt x="45993" y="56329"/>
                  </a:lnTo>
                  <a:lnTo>
                    <a:pt x="45666" y="55675"/>
                  </a:lnTo>
                  <a:lnTo>
                    <a:pt x="45404" y="55021"/>
                  </a:lnTo>
                  <a:lnTo>
                    <a:pt x="45273" y="54367"/>
                  </a:lnTo>
                  <a:lnTo>
                    <a:pt x="45142" y="53712"/>
                  </a:lnTo>
                  <a:lnTo>
                    <a:pt x="45077" y="52666"/>
                  </a:lnTo>
                  <a:lnTo>
                    <a:pt x="45077" y="51946"/>
                  </a:lnTo>
                  <a:lnTo>
                    <a:pt x="45208" y="51292"/>
                  </a:lnTo>
                  <a:lnTo>
                    <a:pt x="45338" y="50638"/>
                  </a:lnTo>
                  <a:lnTo>
                    <a:pt x="45535" y="49983"/>
                  </a:lnTo>
                  <a:lnTo>
                    <a:pt x="45993" y="49067"/>
                  </a:lnTo>
                  <a:lnTo>
                    <a:pt x="46320" y="48479"/>
                  </a:lnTo>
                  <a:lnTo>
                    <a:pt x="46712" y="47955"/>
                  </a:lnTo>
                  <a:lnTo>
                    <a:pt x="47170" y="47432"/>
                  </a:lnTo>
                  <a:lnTo>
                    <a:pt x="47628" y="46974"/>
                  </a:lnTo>
                  <a:lnTo>
                    <a:pt x="48479" y="46320"/>
                  </a:lnTo>
                  <a:lnTo>
                    <a:pt x="49002" y="45993"/>
                  </a:lnTo>
                  <a:lnTo>
                    <a:pt x="49591" y="45665"/>
                  </a:lnTo>
                  <a:lnTo>
                    <a:pt x="50245" y="45404"/>
                  </a:lnTo>
                  <a:lnTo>
                    <a:pt x="50834" y="45207"/>
                  </a:lnTo>
                  <a:lnTo>
                    <a:pt x="51881" y="45011"/>
                  </a:lnTo>
                  <a:close/>
                  <a:moveTo>
                    <a:pt x="45535" y="0"/>
                  </a:moveTo>
                  <a:lnTo>
                    <a:pt x="43245" y="393"/>
                  </a:lnTo>
                  <a:lnTo>
                    <a:pt x="40955" y="851"/>
                  </a:lnTo>
                  <a:lnTo>
                    <a:pt x="40693" y="916"/>
                  </a:lnTo>
                  <a:lnTo>
                    <a:pt x="40432" y="1047"/>
                  </a:lnTo>
                  <a:lnTo>
                    <a:pt x="40235" y="1243"/>
                  </a:lnTo>
                  <a:lnTo>
                    <a:pt x="40039" y="1439"/>
                  </a:lnTo>
                  <a:lnTo>
                    <a:pt x="39843" y="1701"/>
                  </a:lnTo>
                  <a:lnTo>
                    <a:pt x="39777" y="1897"/>
                  </a:lnTo>
                  <a:lnTo>
                    <a:pt x="39712" y="2225"/>
                  </a:lnTo>
                  <a:lnTo>
                    <a:pt x="39647" y="2486"/>
                  </a:lnTo>
                  <a:lnTo>
                    <a:pt x="39712" y="10010"/>
                  </a:lnTo>
                  <a:lnTo>
                    <a:pt x="39712" y="10272"/>
                  </a:lnTo>
                  <a:lnTo>
                    <a:pt x="39647" y="10533"/>
                  </a:lnTo>
                  <a:lnTo>
                    <a:pt x="39516" y="10795"/>
                  </a:lnTo>
                  <a:lnTo>
                    <a:pt x="39385" y="10991"/>
                  </a:lnTo>
                  <a:lnTo>
                    <a:pt x="39254" y="11187"/>
                  </a:lnTo>
                  <a:lnTo>
                    <a:pt x="39058" y="11384"/>
                  </a:lnTo>
                  <a:lnTo>
                    <a:pt x="38862" y="11515"/>
                  </a:lnTo>
                  <a:lnTo>
                    <a:pt x="38600" y="11580"/>
                  </a:lnTo>
                  <a:lnTo>
                    <a:pt x="36899" y="12234"/>
                  </a:lnTo>
                  <a:lnTo>
                    <a:pt x="35198" y="12954"/>
                  </a:lnTo>
                  <a:lnTo>
                    <a:pt x="33497" y="13739"/>
                  </a:lnTo>
                  <a:lnTo>
                    <a:pt x="31927" y="14589"/>
                  </a:lnTo>
                  <a:lnTo>
                    <a:pt x="31665" y="14720"/>
                  </a:lnTo>
                  <a:lnTo>
                    <a:pt x="31403" y="14786"/>
                  </a:lnTo>
                  <a:lnTo>
                    <a:pt x="30945" y="14851"/>
                  </a:lnTo>
                  <a:lnTo>
                    <a:pt x="30422" y="14720"/>
                  </a:lnTo>
                  <a:lnTo>
                    <a:pt x="30226" y="14589"/>
                  </a:lnTo>
                  <a:lnTo>
                    <a:pt x="30029" y="14459"/>
                  </a:lnTo>
                  <a:lnTo>
                    <a:pt x="24207" y="9486"/>
                  </a:lnTo>
                  <a:lnTo>
                    <a:pt x="23945" y="9290"/>
                  </a:lnTo>
                  <a:lnTo>
                    <a:pt x="23683" y="9159"/>
                  </a:lnTo>
                  <a:lnTo>
                    <a:pt x="23422" y="9094"/>
                  </a:lnTo>
                  <a:lnTo>
                    <a:pt x="22898" y="9094"/>
                  </a:lnTo>
                  <a:lnTo>
                    <a:pt x="22637" y="9159"/>
                  </a:lnTo>
                  <a:lnTo>
                    <a:pt x="22375" y="9225"/>
                  </a:lnTo>
                  <a:lnTo>
                    <a:pt x="22113" y="9356"/>
                  </a:lnTo>
                  <a:lnTo>
                    <a:pt x="20281" y="10730"/>
                  </a:lnTo>
                  <a:lnTo>
                    <a:pt x="18580" y="12169"/>
                  </a:lnTo>
                  <a:lnTo>
                    <a:pt x="18384" y="12365"/>
                  </a:lnTo>
                  <a:lnTo>
                    <a:pt x="18188" y="12627"/>
                  </a:lnTo>
                  <a:lnTo>
                    <a:pt x="18057" y="12888"/>
                  </a:lnTo>
                  <a:lnTo>
                    <a:pt x="17992" y="13150"/>
                  </a:lnTo>
                  <a:lnTo>
                    <a:pt x="17992" y="13412"/>
                  </a:lnTo>
                  <a:lnTo>
                    <a:pt x="17992" y="13674"/>
                  </a:lnTo>
                  <a:lnTo>
                    <a:pt x="18057" y="13935"/>
                  </a:lnTo>
                  <a:lnTo>
                    <a:pt x="18188" y="14262"/>
                  </a:lnTo>
                  <a:lnTo>
                    <a:pt x="21721" y="20805"/>
                  </a:lnTo>
                  <a:lnTo>
                    <a:pt x="21786" y="21066"/>
                  </a:lnTo>
                  <a:lnTo>
                    <a:pt x="21852" y="21328"/>
                  </a:lnTo>
                  <a:lnTo>
                    <a:pt x="21917" y="21590"/>
                  </a:lnTo>
                  <a:lnTo>
                    <a:pt x="21852" y="21851"/>
                  </a:lnTo>
                  <a:lnTo>
                    <a:pt x="21852" y="22113"/>
                  </a:lnTo>
                  <a:lnTo>
                    <a:pt x="21721" y="22309"/>
                  </a:lnTo>
                  <a:lnTo>
                    <a:pt x="21590" y="22571"/>
                  </a:lnTo>
                  <a:lnTo>
                    <a:pt x="21459" y="22767"/>
                  </a:lnTo>
                  <a:lnTo>
                    <a:pt x="20151" y="24207"/>
                  </a:lnTo>
                  <a:lnTo>
                    <a:pt x="18973" y="25646"/>
                  </a:lnTo>
                  <a:lnTo>
                    <a:pt x="17795" y="27216"/>
                  </a:lnTo>
                  <a:lnTo>
                    <a:pt x="16749" y="28786"/>
                  </a:lnTo>
                  <a:lnTo>
                    <a:pt x="16552" y="28983"/>
                  </a:lnTo>
                  <a:lnTo>
                    <a:pt x="16356" y="29113"/>
                  </a:lnTo>
                  <a:lnTo>
                    <a:pt x="15963" y="29375"/>
                  </a:lnTo>
                  <a:lnTo>
                    <a:pt x="15440" y="29506"/>
                  </a:lnTo>
                  <a:lnTo>
                    <a:pt x="15178" y="29506"/>
                  </a:lnTo>
                  <a:lnTo>
                    <a:pt x="14982" y="29441"/>
                  </a:lnTo>
                  <a:lnTo>
                    <a:pt x="7458" y="27805"/>
                  </a:lnTo>
                  <a:lnTo>
                    <a:pt x="7197" y="27740"/>
                  </a:lnTo>
                  <a:lnTo>
                    <a:pt x="6935" y="27740"/>
                  </a:lnTo>
                  <a:lnTo>
                    <a:pt x="6673" y="27805"/>
                  </a:lnTo>
                  <a:lnTo>
                    <a:pt x="6412" y="27870"/>
                  </a:lnTo>
                  <a:lnTo>
                    <a:pt x="6150" y="28067"/>
                  </a:lnTo>
                  <a:lnTo>
                    <a:pt x="5954" y="28197"/>
                  </a:lnTo>
                  <a:lnTo>
                    <a:pt x="5757" y="28394"/>
                  </a:lnTo>
                  <a:lnTo>
                    <a:pt x="5627" y="28655"/>
                  </a:lnTo>
                  <a:lnTo>
                    <a:pt x="4645" y="30618"/>
                  </a:lnTo>
                  <a:lnTo>
                    <a:pt x="3795" y="32646"/>
                  </a:lnTo>
                  <a:lnTo>
                    <a:pt x="3729" y="32908"/>
                  </a:lnTo>
                  <a:lnTo>
                    <a:pt x="3664" y="33235"/>
                  </a:lnTo>
                  <a:lnTo>
                    <a:pt x="3664" y="33497"/>
                  </a:lnTo>
                  <a:lnTo>
                    <a:pt x="3729" y="33758"/>
                  </a:lnTo>
                  <a:lnTo>
                    <a:pt x="3860" y="34020"/>
                  </a:lnTo>
                  <a:lnTo>
                    <a:pt x="3991" y="34282"/>
                  </a:lnTo>
                  <a:lnTo>
                    <a:pt x="4187" y="34478"/>
                  </a:lnTo>
                  <a:lnTo>
                    <a:pt x="4384" y="34674"/>
                  </a:lnTo>
                  <a:lnTo>
                    <a:pt x="10599" y="38861"/>
                  </a:lnTo>
                  <a:lnTo>
                    <a:pt x="10795" y="39058"/>
                  </a:lnTo>
                  <a:lnTo>
                    <a:pt x="10991" y="39254"/>
                  </a:lnTo>
                  <a:lnTo>
                    <a:pt x="11122" y="39450"/>
                  </a:lnTo>
                  <a:lnTo>
                    <a:pt x="11253" y="39712"/>
                  </a:lnTo>
                  <a:lnTo>
                    <a:pt x="11318" y="39908"/>
                  </a:lnTo>
                  <a:lnTo>
                    <a:pt x="11318" y="40170"/>
                  </a:lnTo>
                  <a:lnTo>
                    <a:pt x="11318" y="40432"/>
                  </a:lnTo>
                  <a:lnTo>
                    <a:pt x="11253" y="40693"/>
                  </a:lnTo>
                  <a:lnTo>
                    <a:pt x="10795" y="42591"/>
                  </a:lnTo>
                  <a:lnTo>
                    <a:pt x="10402" y="44553"/>
                  </a:lnTo>
                  <a:lnTo>
                    <a:pt x="10075" y="46516"/>
                  </a:lnTo>
                  <a:lnTo>
                    <a:pt x="9814" y="48544"/>
                  </a:lnTo>
                  <a:lnTo>
                    <a:pt x="9814" y="48740"/>
                  </a:lnTo>
                  <a:lnTo>
                    <a:pt x="9748" y="49002"/>
                  </a:lnTo>
                  <a:lnTo>
                    <a:pt x="9487" y="49460"/>
                  </a:lnTo>
                  <a:lnTo>
                    <a:pt x="9094" y="49787"/>
                  </a:lnTo>
                  <a:lnTo>
                    <a:pt x="8832" y="49918"/>
                  </a:lnTo>
                  <a:lnTo>
                    <a:pt x="8636" y="49983"/>
                  </a:lnTo>
                  <a:lnTo>
                    <a:pt x="0" y="52273"/>
                  </a:lnTo>
                  <a:lnTo>
                    <a:pt x="0" y="52469"/>
                  </a:lnTo>
                  <a:lnTo>
                    <a:pt x="66" y="55152"/>
                  </a:lnTo>
                  <a:lnTo>
                    <a:pt x="262" y="57834"/>
                  </a:lnTo>
                  <a:lnTo>
                    <a:pt x="327" y="58096"/>
                  </a:lnTo>
                  <a:lnTo>
                    <a:pt x="393" y="58423"/>
                  </a:lnTo>
                  <a:lnTo>
                    <a:pt x="524" y="58619"/>
                  </a:lnTo>
                  <a:lnTo>
                    <a:pt x="720" y="58881"/>
                  </a:lnTo>
                  <a:lnTo>
                    <a:pt x="916" y="59012"/>
                  </a:lnTo>
                  <a:lnTo>
                    <a:pt x="1178" y="59208"/>
                  </a:lnTo>
                  <a:lnTo>
                    <a:pt x="1440" y="59273"/>
                  </a:lnTo>
                  <a:lnTo>
                    <a:pt x="1701" y="59339"/>
                  </a:lnTo>
                  <a:lnTo>
                    <a:pt x="9159" y="60189"/>
                  </a:lnTo>
                  <a:lnTo>
                    <a:pt x="9421" y="60255"/>
                  </a:lnTo>
                  <a:lnTo>
                    <a:pt x="9683" y="60320"/>
                  </a:lnTo>
                  <a:lnTo>
                    <a:pt x="9879" y="60451"/>
                  </a:lnTo>
                  <a:lnTo>
                    <a:pt x="10075" y="60582"/>
                  </a:lnTo>
                  <a:lnTo>
                    <a:pt x="10272" y="60778"/>
                  </a:lnTo>
                  <a:lnTo>
                    <a:pt x="10402" y="60974"/>
                  </a:lnTo>
                  <a:lnTo>
                    <a:pt x="10533" y="61236"/>
                  </a:lnTo>
                  <a:lnTo>
                    <a:pt x="10599" y="61498"/>
                  </a:lnTo>
                  <a:lnTo>
                    <a:pt x="11122" y="63526"/>
                  </a:lnTo>
                  <a:lnTo>
                    <a:pt x="11646" y="65489"/>
                  </a:lnTo>
                  <a:lnTo>
                    <a:pt x="12300" y="67386"/>
                  </a:lnTo>
                  <a:lnTo>
                    <a:pt x="13085" y="69283"/>
                  </a:lnTo>
                  <a:lnTo>
                    <a:pt x="13150" y="69545"/>
                  </a:lnTo>
                  <a:lnTo>
                    <a:pt x="13216" y="69807"/>
                  </a:lnTo>
                  <a:lnTo>
                    <a:pt x="13150" y="70330"/>
                  </a:lnTo>
                  <a:lnTo>
                    <a:pt x="12954" y="70788"/>
                  </a:lnTo>
                  <a:lnTo>
                    <a:pt x="12823" y="70984"/>
                  </a:lnTo>
                  <a:lnTo>
                    <a:pt x="12692" y="71180"/>
                  </a:lnTo>
                  <a:lnTo>
                    <a:pt x="7066" y="76349"/>
                  </a:lnTo>
                  <a:lnTo>
                    <a:pt x="6870" y="76545"/>
                  </a:lnTo>
                  <a:lnTo>
                    <a:pt x="6739" y="76741"/>
                  </a:lnTo>
                  <a:lnTo>
                    <a:pt x="6608" y="77003"/>
                  </a:lnTo>
                  <a:lnTo>
                    <a:pt x="6543" y="77265"/>
                  </a:lnTo>
                  <a:lnTo>
                    <a:pt x="6543" y="77592"/>
                  </a:lnTo>
                  <a:lnTo>
                    <a:pt x="6543" y="77854"/>
                  </a:lnTo>
                  <a:lnTo>
                    <a:pt x="6608" y="78115"/>
                  </a:lnTo>
                  <a:lnTo>
                    <a:pt x="6739" y="78377"/>
                  </a:lnTo>
                  <a:lnTo>
                    <a:pt x="7786" y="80143"/>
                  </a:lnTo>
                  <a:lnTo>
                    <a:pt x="8963" y="81910"/>
                  </a:lnTo>
                  <a:lnTo>
                    <a:pt x="9094" y="82171"/>
                  </a:lnTo>
                  <a:lnTo>
                    <a:pt x="9356" y="82302"/>
                  </a:lnTo>
                  <a:lnTo>
                    <a:pt x="9552" y="82499"/>
                  </a:lnTo>
                  <a:lnTo>
                    <a:pt x="9814" y="82564"/>
                  </a:lnTo>
                  <a:lnTo>
                    <a:pt x="10075" y="82629"/>
                  </a:lnTo>
                  <a:lnTo>
                    <a:pt x="10664" y="82629"/>
                  </a:lnTo>
                  <a:lnTo>
                    <a:pt x="10926" y="82564"/>
                  </a:lnTo>
                  <a:lnTo>
                    <a:pt x="17926" y="79816"/>
                  </a:lnTo>
                  <a:lnTo>
                    <a:pt x="18188" y="79751"/>
                  </a:lnTo>
                  <a:lnTo>
                    <a:pt x="18450" y="79685"/>
                  </a:lnTo>
                  <a:lnTo>
                    <a:pt x="18711" y="79751"/>
                  </a:lnTo>
                  <a:lnTo>
                    <a:pt x="18973" y="79751"/>
                  </a:lnTo>
                  <a:lnTo>
                    <a:pt x="19235" y="79816"/>
                  </a:lnTo>
                  <a:lnTo>
                    <a:pt x="19431" y="79947"/>
                  </a:lnTo>
                  <a:lnTo>
                    <a:pt x="19627" y="80143"/>
                  </a:lnTo>
                  <a:lnTo>
                    <a:pt x="19823" y="80340"/>
                  </a:lnTo>
                  <a:lnTo>
                    <a:pt x="21197" y="81844"/>
                  </a:lnTo>
                  <a:lnTo>
                    <a:pt x="22637" y="83349"/>
                  </a:lnTo>
                  <a:lnTo>
                    <a:pt x="24207" y="84788"/>
                  </a:lnTo>
                  <a:lnTo>
                    <a:pt x="25777" y="86097"/>
                  </a:lnTo>
                  <a:lnTo>
                    <a:pt x="25973" y="86293"/>
                  </a:lnTo>
                  <a:lnTo>
                    <a:pt x="26104" y="86489"/>
                  </a:lnTo>
                  <a:lnTo>
                    <a:pt x="26300" y="86947"/>
                  </a:lnTo>
                  <a:lnTo>
                    <a:pt x="26366" y="87471"/>
                  </a:lnTo>
                  <a:lnTo>
                    <a:pt x="26366" y="87732"/>
                  </a:lnTo>
                  <a:lnTo>
                    <a:pt x="26300" y="87994"/>
                  </a:lnTo>
                  <a:lnTo>
                    <a:pt x="23749" y="95125"/>
                  </a:lnTo>
                  <a:lnTo>
                    <a:pt x="23683" y="95387"/>
                  </a:lnTo>
                  <a:lnTo>
                    <a:pt x="23618" y="95649"/>
                  </a:lnTo>
                  <a:lnTo>
                    <a:pt x="23683" y="95910"/>
                  </a:lnTo>
                  <a:lnTo>
                    <a:pt x="23749" y="96237"/>
                  </a:lnTo>
                  <a:lnTo>
                    <a:pt x="23814" y="96434"/>
                  </a:lnTo>
                  <a:lnTo>
                    <a:pt x="24010" y="96695"/>
                  </a:lnTo>
                  <a:lnTo>
                    <a:pt x="24207" y="96892"/>
                  </a:lnTo>
                  <a:lnTo>
                    <a:pt x="24403" y="97088"/>
                  </a:lnTo>
                  <a:lnTo>
                    <a:pt x="26169" y="98135"/>
                  </a:lnTo>
                  <a:lnTo>
                    <a:pt x="28001" y="99181"/>
                  </a:lnTo>
                  <a:lnTo>
                    <a:pt x="28263" y="99247"/>
                  </a:lnTo>
                  <a:lnTo>
                    <a:pt x="28525" y="99312"/>
                  </a:lnTo>
                  <a:lnTo>
                    <a:pt x="28786" y="99378"/>
                  </a:lnTo>
                  <a:lnTo>
                    <a:pt x="29048" y="99312"/>
                  </a:lnTo>
                  <a:lnTo>
                    <a:pt x="29310" y="99247"/>
                  </a:lnTo>
                  <a:lnTo>
                    <a:pt x="29571" y="99116"/>
                  </a:lnTo>
                  <a:lnTo>
                    <a:pt x="29833" y="98985"/>
                  </a:lnTo>
                  <a:lnTo>
                    <a:pt x="30029" y="98789"/>
                  </a:lnTo>
                  <a:lnTo>
                    <a:pt x="35002" y="93097"/>
                  </a:lnTo>
                  <a:lnTo>
                    <a:pt x="35198" y="92901"/>
                  </a:lnTo>
                  <a:lnTo>
                    <a:pt x="35394" y="92770"/>
                  </a:lnTo>
                  <a:lnTo>
                    <a:pt x="35852" y="92574"/>
                  </a:lnTo>
                  <a:lnTo>
                    <a:pt x="36375" y="92508"/>
                  </a:lnTo>
                  <a:lnTo>
                    <a:pt x="36637" y="92574"/>
                  </a:lnTo>
                  <a:lnTo>
                    <a:pt x="36899" y="92639"/>
                  </a:lnTo>
                  <a:lnTo>
                    <a:pt x="38796" y="93359"/>
                  </a:lnTo>
                  <a:lnTo>
                    <a:pt x="40759" y="94013"/>
                  </a:lnTo>
                  <a:lnTo>
                    <a:pt x="42787" y="94536"/>
                  </a:lnTo>
                  <a:lnTo>
                    <a:pt x="44815" y="94994"/>
                  </a:lnTo>
                  <a:lnTo>
                    <a:pt x="45077" y="95060"/>
                  </a:lnTo>
                  <a:lnTo>
                    <a:pt x="45338" y="95125"/>
                  </a:lnTo>
                  <a:lnTo>
                    <a:pt x="45535" y="95256"/>
                  </a:lnTo>
                  <a:lnTo>
                    <a:pt x="45731" y="95452"/>
                  </a:lnTo>
                  <a:lnTo>
                    <a:pt x="45927" y="95649"/>
                  </a:lnTo>
                  <a:lnTo>
                    <a:pt x="46058" y="95845"/>
                  </a:lnTo>
                  <a:lnTo>
                    <a:pt x="46123" y="96107"/>
                  </a:lnTo>
                  <a:lnTo>
                    <a:pt x="46189" y="96368"/>
                  </a:lnTo>
                  <a:lnTo>
                    <a:pt x="47236" y="103827"/>
                  </a:lnTo>
                  <a:lnTo>
                    <a:pt x="47301" y="104088"/>
                  </a:lnTo>
                  <a:lnTo>
                    <a:pt x="47432" y="104350"/>
                  </a:lnTo>
                  <a:lnTo>
                    <a:pt x="47563" y="104612"/>
                  </a:lnTo>
                  <a:lnTo>
                    <a:pt x="47759" y="104808"/>
                  </a:lnTo>
                  <a:lnTo>
                    <a:pt x="47955" y="105004"/>
                  </a:lnTo>
                  <a:lnTo>
                    <a:pt x="48217" y="105135"/>
                  </a:lnTo>
                  <a:lnTo>
                    <a:pt x="48479" y="105200"/>
                  </a:lnTo>
                  <a:lnTo>
                    <a:pt x="48740" y="105266"/>
                  </a:lnTo>
                  <a:lnTo>
                    <a:pt x="50834" y="105397"/>
                  </a:lnTo>
                  <a:lnTo>
                    <a:pt x="53255" y="105397"/>
                  </a:lnTo>
                  <a:lnTo>
                    <a:pt x="53516" y="105331"/>
                  </a:lnTo>
                  <a:lnTo>
                    <a:pt x="53778" y="105200"/>
                  </a:lnTo>
                  <a:lnTo>
                    <a:pt x="53974" y="105070"/>
                  </a:lnTo>
                  <a:lnTo>
                    <a:pt x="54171" y="104873"/>
                  </a:lnTo>
                  <a:lnTo>
                    <a:pt x="54367" y="104677"/>
                  </a:lnTo>
                  <a:lnTo>
                    <a:pt x="54498" y="104415"/>
                  </a:lnTo>
                  <a:lnTo>
                    <a:pt x="54563" y="104154"/>
                  </a:lnTo>
                  <a:lnTo>
                    <a:pt x="56329" y="96761"/>
                  </a:lnTo>
                  <a:lnTo>
                    <a:pt x="56395" y="96499"/>
                  </a:lnTo>
                  <a:lnTo>
                    <a:pt x="56526" y="96237"/>
                  </a:lnTo>
                  <a:lnTo>
                    <a:pt x="56853" y="95845"/>
                  </a:lnTo>
                  <a:lnTo>
                    <a:pt x="57245" y="95583"/>
                  </a:lnTo>
                  <a:lnTo>
                    <a:pt x="57507" y="95518"/>
                  </a:lnTo>
                  <a:lnTo>
                    <a:pt x="57769" y="95452"/>
                  </a:lnTo>
                  <a:lnTo>
                    <a:pt x="59797" y="95191"/>
                  </a:lnTo>
                  <a:lnTo>
                    <a:pt x="61825" y="94798"/>
                  </a:lnTo>
                  <a:lnTo>
                    <a:pt x="63788" y="94340"/>
                  </a:lnTo>
                  <a:lnTo>
                    <a:pt x="65750" y="93817"/>
                  </a:lnTo>
                  <a:lnTo>
                    <a:pt x="66012" y="93751"/>
                  </a:lnTo>
                  <a:lnTo>
                    <a:pt x="66535" y="93751"/>
                  </a:lnTo>
                  <a:lnTo>
                    <a:pt x="66797" y="93817"/>
                  </a:lnTo>
                  <a:lnTo>
                    <a:pt x="66993" y="93948"/>
                  </a:lnTo>
                  <a:lnTo>
                    <a:pt x="67255" y="94078"/>
                  </a:lnTo>
                  <a:lnTo>
                    <a:pt x="67451" y="94209"/>
                  </a:lnTo>
                  <a:lnTo>
                    <a:pt x="67582" y="94406"/>
                  </a:lnTo>
                  <a:lnTo>
                    <a:pt x="71966" y="100490"/>
                  </a:lnTo>
                  <a:lnTo>
                    <a:pt x="72162" y="100752"/>
                  </a:lnTo>
                  <a:lnTo>
                    <a:pt x="72358" y="100882"/>
                  </a:lnTo>
                  <a:lnTo>
                    <a:pt x="72620" y="101013"/>
                  </a:lnTo>
                  <a:lnTo>
                    <a:pt x="72881" y="101144"/>
                  </a:lnTo>
                  <a:lnTo>
                    <a:pt x="73143" y="101210"/>
                  </a:lnTo>
                  <a:lnTo>
                    <a:pt x="73405" y="101210"/>
                  </a:lnTo>
                  <a:lnTo>
                    <a:pt x="73732" y="101144"/>
                  </a:lnTo>
                  <a:lnTo>
                    <a:pt x="73994" y="101079"/>
                  </a:lnTo>
                  <a:lnTo>
                    <a:pt x="75956" y="100163"/>
                  </a:lnTo>
                  <a:lnTo>
                    <a:pt x="77854" y="99181"/>
                  </a:lnTo>
                  <a:lnTo>
                    <a:pt x="78050" y="99051"/>
                  </a:lnTo>
                  <a:lnTo>
                    <a:pt x="78312" y="98854"/>
                  </a:lnTo>
                  <a:lnTo>
                    <a:pt x="78442" y="98658"/>
                  </a:lnTo>
                  <a:lnTo>
                    <a:pt x="78573" y="98396"/>
                  </a:lnTo>
                  <a:lnTo>
                    <a:pt x="78704" y="98135"/>
                  </a:lnTo>
                  <a:lnTo>
                    <a:pt x="78704" y="97873"/>
                  </a:lnTo>
                  <a:lnTo>
                    <a:pt x="78704" y="97611"/>
                  </a:lnTo>
                  <a:lnTo>
                    <a:pt x="78704" y="97284"/>
                  </a:lnTo>
                  <a:lnTo>
                    <a:pt x="76807" y="89891"/>
                  </a:lnTo>
                  <a:lnTo>
                    <a:pt x="76741" y="89630"/>
                  </a:lnTo>
                  <a:lnTo>
                    <a:pt x="76741" y="89368"/>
                  </a:lnTo>
                  <a:lnTo>
                    <a:pt x="76872" y="88910"/>
                  </a:lnTo>
                  <a:lnTo>
                    <a:pt x="77069" y="88452"/>
                  </a:lnTo>
                  <a:lnTo>
                    <a:pt x="77265" y="88256"/>
                  </a:lnTo>
                  <a:lnTo>
                    <a:pt x="77461" y="88125"/>
                  </a:lnTo>
                  <a:lnTo>
                    <a:pt x="79031" y="86947"/>
                  </a:lnTo>
                  <a:lnTo>
                    <a:pt x="80601" y="85704"/>
                  </a:lnTo>
                  <a:lnTo>
                    <a:pt x="82106" y="84461"/>
                  </a:lnTo>
                  <a:lnTo>
                    <a:pt x="83545" y="83087"/>
                  </a:lnTo>
                  <a:lnTo>
                    <a:pt x="83742" y="82891"/>
                  </a:lnTo>
                  <a:lnTo>
                    <a:pt x="83938" y="82760"/>
                  </a:lnTo>
                  <a:lnTo>
                    <a:pt x="84200" y="82695"/>
                  </a:lnTo>
                  <a:lnTo>
                    <a:pt x="84461" y="82629"/>
                  </a:lnTo>
                  <a:lnTo>
                    <a:pt x="84723" y="82564"/>
                  </a:lnTo>
                  <a:lnTo>
                    <a:pt x="84919" y="82629"/>
                  </a:lnTo>
                  <a:lnTo>
                    <a:pt x="85181" y="82695"/>
                  </a:lnTo>
                  <a:lnTo>
                    <a:pt x="85443" y="82760"/>
                  </a:lnTo>
                  <a:lnTo>
                    <a:pt x="92116" y="86097"/>
                  </a:lnTo>
                  <a:lnTo>
                    <a:pt x="92378" y="86228"/>
                  </a:lnTo>
                  <a:lnTo>
                    <a:pt x="92705" y="86293"/>
                  </a:lnTo>
                  <a:lnTo>
                    <a:pt x="92966" y="86293"/>
                  </a:lnTo>
                  <a:lnTo>
                    <a:pt x="93228" y="86228"/>
                  </a:lnTo>
                  <a:lnTo>
                    <a:pt x="93490" y="86162"/>
                  </a:lnTo>
                  <a:lnTo>
                    <a:pt x="93751" y="86031"/>
                  </a:lnTo>
                  <a:lnTo>
                    <a:pt x="94013" y="85901"/>
                  </a:lnTo>
                  <a:lnTo>
                    <a:pt x="94209" y="85639"/>
                  </a:lnTo>
                  <a:lnTo>
                    <a:pt x="95518" y="83938"/>
                  </a:lnTo>
                  <a:lnTo>
                    <a:pt x="96826" y="82106"/>
                  </a:lnTo>
                  <a:lnTo>
                    <a:pt x="96957" y="81910"/>
                  </a:lnTo>
                  <a:lnTo>
                    <a:pt x="97023" y="81648"/>
                  </a:lnTo>
                  <a:lnTo>
                    <a:pt x="97088" y="81321"/>
                  </a:lnTo>
                  <a:lnTo>
                    <a:pt x="97088" y="81059"/>
                  </a:lnTo>
                  <a:lnTo>
                    <a:pt x="97088" y="80798"/>
                  </a:lnTo>
                  <a:lnTo>
                    <a:pt x="96957" y="80536"/>
                  </a:lnTo>
                  <a:lnTo>
                    <a:pt x="96826" y="80274"/>
                  </a:lnTo>
                  <a:lnTo>
                    <a:pt x="96695" y="80078"/>
                  </a:lnTo>
                  <a:lnTo>
                    <a:pt x="91527" y="74386"/>
                  </a:lnTo>
                  <a:lnTo>
                    <a:pt x="91396" y="74190"/>
                  </a:lnTo>
                  <a:lnTo>
                    <a:pt x="91265" y="73928"/>
                  </a:lnTo>
                  <a:lnTo>
                    <a:pt x="91135" y="73470"/>
                  </a:lnTo>
                  <a:lnTo>
                    <a:pt x="91135" y="72947"/>
                  </a:lnTo>
                  <a:lnTo>
                    <a:pt x="91200" y="72751"/>
                  </a:lnTo>
                  <a:lnTo>
                    <a:pt x="91331" y="72489"/>
                  </a:lnTo>
                  <a:lnTo>
                    <a:pt x="92181" y="70788"/>
                  </a:lnTo>
                  <a:lnTo>
                    <a:pt x="92901" y="69087"/>
                  </a:lnTo>
                  <a:lnTo>
                    <a:pt x="93621" y="67320"/>
                  </a:lnTo>
                  <a:lnTo>
                    <a:pt x="94209" y="65489"/>
                  </a:lnTo>
                  <a:lnTo>
                    <a:pt x="94340" y="65227"/>
                  </a:lnTo>
                  <a:lnTo>
                    <a:pt x="94471" y="65031"/>
                  </a:lnTo>
                  <a:lnTo>
                    <a:pt x="94602" y="64834"/>
                  </a:lnTo>
                  <a:lnTo>
                    <a:pt x="94798" y="64638"/>
                  </a:lnTo>
                  <a:lnTo>
                    <a:pt x="95060" y="64507"/>
                  </a:lnTo>
                  <a:lnTo>
                    <a:pt x="95256" y="64376"/>
                  </a:lnTo>
                  <a:lnTo>
                    <a:pt x="95518" y="64311"/>
                  </a:lnTo>
                  <a:lnTo>
                    <a:pt x="95780" y="64311"/>
                  </a:lnTo>
                  <a:lnTo>
                    <a:pt x="103303" y="64180"/>
                  </a:lnTo>
                  <a:lnTo>
                    <a:pt x="103565" y="64115"/>
                  </a:lnTo>
                  <a:lnTo>
                    <a:pt x="103827" y="64049"/>
                  </a:lnTo>
                  <a:lnTo>
                    <a:pt x="104088" y="63918"/>
                  </a:lnTo>
                  <a:lnTo>
                    <a:pt x="104350" y="63788"/>
                  </a:lnTo>
                  <a:lnTo>
                    <a:pt x="104546" y="63591"/>
                  </a:lnTo>
                  <a:lnTo>
                    <a:pt x="104677" y="63330"/>
                  </a:lnTo>
                  <a:lnTo>
                    <a:pt x="104808" y="63068"/>
                  </a:lnTo>
                  <a:lnTo>
                    <a:pt x="104873" y="62806"/>
                  </a:lnTo>
                  <a:lnTo>
                    <a:pt x="105266" y="60582"/>
                  </a:lnTo>
                  <a:lnTo>
                    <a:pt x="105593" y="58357"/>
                  </a:lnTo>
                  <a:lnTo>
                    <a:pt x="105593" y="58030"/>
                  </a:lnTo>
                  <a:lnTo>
                    <a:pt x="105528" y="57769"/>
                  </a:lnTo>
                  <a:lnTo>
                    <a:pt x="105462" y="57507"/>
                  </a:lnTo>
                  <a:lnTo>
                    <a:pt x="105331" y="57245"/>
                  </a:lnTo>
                  <a:lnTo>
                    <a:pt x="105200" y="57049"/>
                  </a:lnTo>
                  <a:lnTo>
                    <a:pt x="105004" y="56853"/>
                  </a:lnTo>
                  <a:lnTo>
                    <a:pt x="104743" y="56722"/>
                  </a:lnTo>
                  <a:lnTo>
                    <a:pt x="104481" y="56591"/>
                  </a:lnTo>
                  <a:lnTo>
                    <a:pt x="97284" y="53909"/>
                  </a:lnTo>
                  <a:lnTo>
                    <a:pt x="96826" y="53647"/>
                  </a:lnTo>
                  <a:lnTo>
                    <a:pt x="96499" y="53320"/>
                  </a:lnTo>
                  <a:lnTo>
                    <a:pt x="96238" y="52862"/>
                  </a:lnTo>
                  <a:lnTo>
                    <a:pt x="96172" y="52404"/>
                  </a:lnTo>
                  <a:lnTo>
                    <a:pt x="95976" y="48937"/>
                  </a:lnTo>
                  <a:lnTo>
                    <a:pt x="95780" y="46908"/>
                  </a:lnTo>
                  <a:lnTo>
                    <a:pt x="95583" y="45011"/>
                  </a:lnTo>
                  <a:lnTo>
                    <a:pt x="95583" y="44750"/>
                  </a:lnTo>
                  <a:lnTo>
                    <a:pt x="95583" y="44553"/>
                  </a:lnTo>
                  <a:lnTo>
                    <a:pt x="95714" y="44030"/>
                  </a:lnTo>
                  <a:lnTo>
                    <a:pt x="96041" y="43637"/>
                  </a:lnTo>
                  <a:lnTo>
                    <a:pt x="96238" y="43506"/>
                  </a:lnTo>
                  <a:lnTo>
                    <a:pt x="96434" y="43310"/>
                  </a:lnTo>
                  <a:lnTo>
                    <a:pt x="103042" y="39712"/>
                  </a:lnTo>
                  <a:lnTo>
                    <a:pt x="103303" y="39516"/>
                  </a:lnTo>
                  <a:lnTo>
                    <a:pt x="103499" y="39319"/>
                  </a:lnTo>
                  <a:lnTo>
                    <a:pt x="103630" y="39123"/>
                  </a:lnTo>
                  <a:lnTo>
                    <a:pt x="103761" y="38861"/>
                  </a:lnTo>
                  <a:lnTo>
                    <a:pt x="103892" y="38600"/>
                  </a:lnTo>
                  <a:lnTo>
                    <a:pt x="103892" y="38338"/>
                  </a:lnTo>
                  <a:lnTo>
                    <a:pt x="103892" y="38011"/>
                  </a:lnTo>
                  <a:lnTo>
                    <a:pt x="103827" y="37749"/>
                  </a:lnTo>
                  <a:lnTo>
                    <a:pt x="103172" y="35525"/>
                  </a:lnTo>
                  <a:lnTo>
                    <a:pt x="102387" y="33366"/>
                  </a:lnTo>
                  <a:lnTo>
                    <a:pt x="102256" y="33104"/>
                  </a:lnTo>
                  <a:lnTo>
                    <a:pt x="102060" y="32843"/>
                  </a:lnTo>
                  <a:lnTo>
                    <a:pt x="101864" y="32646"/>
                  </a:lnTo>
                  <a:lnTo>
                    <a:pt x="101668" y="32515"/>
                  </a:lnTo>
                  <a:lnTo>
                    <a:pt x="101406" y="32385"/>
                  </a:lnTo>
                  <a:lnTo>
                    <a:pt x="101144" y="32319"/>
                  </a:lnTo>
                  <a:lnTo>
                    <a:pt x="100883" y="32254"/>
                  </a:lnTo>
                  <a:lnTo>
                    <a:pt x="100555" y="32319"/>
                  </a:lnTo>
                  <a:lnTo>
                    <a:pt x="93032" y="33235"/>
                  </a:lnTo>
                  <a:lnTo>
                    <a:pt x="92770" y="33300"/>
                  </a:lnTo>
                  <a:lnTo>
                    <a:pt x="92508" y="33235"/>
                  </a:lnTo>
                  <a:lnTo>
                    <a:pt x="91985" y="33104"/>
                  </a:lnTo>
                  <a:lnTo>
                    <a:pt x="91592" y="32777"/>
                  </a:lnTo>
                  <a:lnTo>
                    <a:pt x="91462" y="32581"/>
                  </a:lnTo>
                  <a:lnTo>
                    <a:pt x="91331" y="32385"/>
                  </a:lnTo>
                  <a:lnTo>
                    <a:pt x="90415" y="30814"/>
                  </a:lnTo>
                  <a:lnTo>
                    <a:pt x="89499" y="29310"/>
                  </a:lnTo>
                  <a:lnTo>
                    <a:pt x="88518" y="27805"/>
                  </a:lnTo>
                  <a:lnTo>
                    <a:pt x="87471" y="26366"/>
                  </a:lnTo>
                  <a:lnTo>
                    <a:pt x="87340" y="26169"/>
                  </a:lnTo>
                  <a:lnTo>
                    <a:pt x="87275" y="25908"/>
                  </a:lnTo>
                  <a:lnTo>
                    <a:pt x="87144" y="25450"/>
                  </a:lnTo>
                  <a:lnTo>
                    <a:pt x="87209" y="24926"/>
                  </a:lnTo>
                  <a:lnTo>
                    <a:pt x="87340" y="24665"/>
                  </a:lnTo>
                  <a:lnTo>
                    <a:pt x="87471" y="24468"/>
                  </a:lnTo>
                  <a:lnTo>
                    <a:pt x="91592" y="18122"/>
                  </a:lnTo>
                  <a:lnTo>
                    <a:pt x="91789" y="17861"/>
                  </a:lnTo>
                  <a:lnTo>
                    <a:pt x="91854" y="17599"/>
                  </a:lnTo>
                  <a:lnTo>
                    <a:pt x="91920" y="17337"/>
                  </a:lnTo>
                  <a:lnTo>
                    <a:pt x="91920" y="17076"/>
                  </a:lnTo>
                  <a:lnTo>
                    <a:pt x="91854" y="16814"/>
                  </a:lnTo>
                  <a:lnTo>
                    <a:pt x="91723" y="16552"/>
                  </a:lnTo>
                  <a:lnTo>
                    <a:pt x="91592" y="16290"/>
                  </a:lnTo>
                  <a:lnTo>
                    <a:pt x="91462" y="16094"/>
                  </a:lnTo>
                  <a:lnTo>
                    <a:pt x="89761" y="14393"/>
                  </a:lnTo>
                  <a:lnTo>
                    <a:pt x="88060" y="12758"/>
                  </a:lnTo>
                  <a:lnTo>
                    <a:pt x="87798" y="12627"/>
                  </a:lnTo>
                  <a:lnTo>
                    <a:pt x="87536" y="12496"/>
                  </a:lnTo>
                  <a:lnTo>
                    <a:pt x="87275" y="12431"/>
                  </a:lnTo>
                  <a:lnTo>
                    <a:pt x="87013" y="12365"/>
                  </a:lnTo>
                  <a:lnTo>
                    <a:pt x="86751" y="12365"/>
                  </a:lnTo>
                  <a:lnTo>
                    <a:pt x="86489" y="12431"/>
                  </a:lnTo>
                  <a:lnTo>
                    <a:pt x="86228" y="12496"/>
                  </a:lnTo>
                  <a:lnTo>
                    <a:pt x="85966" y="12692"/>
                  </a:lnTo>
                  <a:lnTo>
                    <a:pt x="79751" y="17010"/>
                  </a:lnTo>
                  <a:lnTo>
                    <a:pt x="79555" y="17141"/>
                  </a:lnTo>
                  <a:lnTo>
                    <a:pt x="79293" y="17272"/>
                  </a:lnTo>
                  <a:lnTo>
                    <a:pt x="78770" y="17337"/>
                  </a:lnTo>
                  <a:lnTo>
                    <a:pt x="78312" y="17272"/>
                  </a:lnTo>
                  <a:lnTo>
                    <a:pt x="78050" y="17141"/>
                  </a:lnTo>
                  <a:lnTo>
                    <a:pt x="77854" y="17010"/>
                  </a:lnTo>
                  <a:lnTo>
                    <a:pt x="76349" y="16029"/>
                  </a:lnTo>
                  <a:lnTo>
                    <a:pt x="74844" y="15113"/>
                  </a:lnTo>
                  <a:lnTo>
                    <a:pt x="73339" y="14262"/>
                  </a:lnTo>
                  <a:lnTo>
                    <a:pt x="71769" y="13477"/>
                  </a:lnTo>
                  <a:lnTo>
                    <a:pt x="71508" y="13346"/>
                  </a:lnTo>
                  <a:lnTo>
                    <a:pt x="71311" y="13150"/>
                  </a:lnTo>
                  <a:lnTo>
                    <a:pt x="71050" y="12758"/>
                  </a:lnTo>
                  <a:lnTo>
                    <a:pt x="70853" y="12300"/>
                  </a:lnTo>
                  <a:lnTo>
                    <a:pt x="70788" y="12038"/>
                  </a:lnTo>
                  <a:lnTo>
                    <a:pt x="70788" y="11776"/>
                  </a:lnTo>
                  <a:lnTo>
                    <a:pt x="71573" y="4187"/>
                  </a:lnTo>
                  <a:lnTo>
                    <a:pt x="71573" y="3926"/>
                  </a:lnTo>
                  <a:lnTo>
                    <a:pt x="71573" y="3664"/>
                  </a:lnTo>
                  <a:lnTo>
                    <a:pt x="71442" y="3402"/>
                  </a:lnTo>
                  <a:lnTo>
                    <a:pt x="71311" y="3140"/>
                  </a:lnTo>
                  <a:lnTo>
                    <a:pt x="71180" y="2944"/>
                  </a:lnTo>
                  <a:lnTo>
                    <a:pt x="70984" y="2748"/>
                  </a:lnTo>
                  <a:lnTo>
                    <a:pt x="70723" y="2552"/>
                  </a:lnTo>
                  <a:lnTo>
                    <a:pt x="70461" y="2421"/>
                  </a:lnTo>
                  <a:lnTo>
                    <a:pt x="68236" y="1701"/>
                  </a:lnTo>
                  <a:lnTo>
                    <a:pt x="65947" y="1112"/>
                  </a:lnTo>
                  <a:lnTo>
                    <a:pt x="65685" y="1047"/>
                  </a:lnTo>
                  <a:lnTo>
                    <a:pt x="65423" y="1047"/>
                  </a:lnTo>
                  <a:lnTo>
                    <a:pt x="65096" y="1112"/>
                  </a:lnTo>
                  <a:lnTo>
                    <a:pt x="64834" y="1178"/>
                  </a:lnTo>
                  <a:lnTo>
                    <a:pt x="64638" y="1309"/>
                  </a:lnTo>
                  <a:lnTo>
                    <a:pt x="64376" y="1505"/>
                  </a:lnTo>
                  <a:lnTo>
                    <a:pt x="64246" y="1701"/>
                  </a:lnTo>
                  <a:lnTo>
                    <a:pt x="64049" y="1963"/>
                  </a:lnTo>
                  <a:lnTo>
                    <a:pt x="60582" y="8701"/>
                  </a:lnTo>
                  <a:lnTo>
                    <a:pt x="60255" y="9094"/>
                  </a:lnTo>
                  <a:lnTo>
                    <a:pt x="59862" y="9421"/>
                  </a:lnTo>
                  <a:lnTo>
                    <a:pt x="59404" y="9552"/>
                  </a:lnTo>
                  <a:lnTo>
                    <a:pt x="58946" y="9617"/>
                  </a:lnTo>
                  <a:lnTo>
                    <a:pt x="57115" y="9486"/>
                  </a:lnTo>
                  <a:lnTo>
                    <a:pt x="55152" y="9356"/>
                  </a:lnTo>
                  <a:lnTo>
                    <a:pt x="51684" y="9225"/>
                  </a:lnTo>
                  <a:lnTo>
                    <a:pt x="51226" y="9159"/>
                  </a:lnTo>
                  <a:lnTo>
                    <a:pt x="50769" y="8963"/>
                  </a:lnTo>
                  <a:lnTo>
                    <a:pt x="50441" y="8636"/>
                  </a:lnTo>
                  <a:lnTo>
                    <a:pt x="50180" y="8178"/>
                  </a:lnTo>
                  <a:lnTo>
                    <a:pt x="47301" y="1047"/>
                  </a:lnTo>
                  <a:lnTo>
                    <a:pt x="47170" y="785"/>
                  </a:lnTo>
                  <a:lnTo>
                    <a:pt x="47039" y="524"/>
                  </a:lnTo>
                  <a:lnTo>
                    <a:pt x="46843" y="393"/>
                  </a:lnTo>
                  <a:lnTo>
                    <a:pt x="46581" y="196"/>
                  </a:lnTo>
                  <a:lnTo>
                    <a:pt x="46385" y="66"/>
                  </a:lnTo>
                  <a:lnTo>
                    <a:pt x="46058" y="0"/>
                  </a:lnTo>
                  <a:close/>
                </a:path>
              </a:pathLst>
            </a:custGeom>
            <a:solidFill>
              <a:srgbClr val="DB5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7140;p72">
              <a:extLst>
                <a:ext uri="{FF2B5EF4-FFF2-40B4-BE49-F238E27FC236}">
                  <a16:creationId xmlns:a16="http://schemas.microsoft.com/office/drawing/2014/main" id="{E328AF19-A6C1-1F56-D0BC-40A22BD8AC34}"/>
                </a:ext>
              </a:extLst>
            </p:cNvPr>
            <p:cNvSpPr/>
            <p:nvPr/>
          </p:nvSpPr>
          <p:spPr>
            <a:xfrm>
              <a:off x="5100450" y="1634900"/>
              <a:ext cx="740950" cy="211000"/>
            </a:xfrm>
            <a:custGeom>
              <a:avLst/>
              <a:gdLst/>
              <a:ahLst/>
              <a:cxnLst/>
              <a:rect l="l" t="t" r="r" b="b"/>
              <a:pathLst>
                <a:path w="29638" h="8440" extrusionOk="0">
                  <a:moveTo>
                    <a:pt x="18646" y="0"/>
                  </a:moveTo>
                  <a:lnTo>
                    <a:pt x="18646" y="0"/>
                  </a:lnTo>
                  <a:lnTo>
                    <a:pt x="17207" y="131"/>
                  </a:lnTo>
                  <a:lnTo>
                    <a:pt x="17207" y="131"/>
                  </a:lnTo>
                  <a:lnTo>
                    <a:pt x="15179" y="458"/>
                  </a:lnTo>
                  <a:lnTo>
                    <a:pt x="13216" y="851"/>
                  </a:lnTo>
                  <a:lnTo>
                    <a:pt x="13216" y="851"/>
                  </a:lnTo>
                  <a:lnTo>
                    <a:pt x="12235" y="1178"/>
                  </a:lnTo>
                  <a:lnTo>
                    <a:pt x="12235" y="1178"/>
                  </a:lnTo>
                  <a:lnTo>
                    <a:pt x="13216" y="851"/>
                  </a:lnTo>
                  <a:lnTo>
                    <a:pt x="13216" y="851"/>
                  </a:lnTo>
                  <a:lnTo>
                    <a:pt x="15179" y="458"/>
                  </a:lnTo>
                  <a:lnTo>
                    <a:pt x="17207" y="131"/>
                  </a:lnTo>
                  <a:lnTo>
                    <a:pt x="17207" y="131"/>
                  </a:lnTo>
                  <a:lnTo>
                    <a:pt x="18646" y="0"/>
                  </a:lnTo>
                  <a:close/>
                  <a:moveTo>
                    <a:pt x="27151" y="720"/>
                  </a:moveTo>
                  <a:lnTo>
                    <a:pt x="27151" y="720"/>
                  </a:lnTo>
                  <a:lnTo>
                    <a:pt x="28394" y="1047"/>
                  </a:lnTo>
                  <a:lnTo>
                    <a:pt x="29637" y="1374"/>
                  </a:lnTo>
                  <a:lnTo>
                    <a:pt x="29637" y="1374"/>
                  </a:lnTo>
                  <a:lnTo>
                    <a:pt x="28394" y="1047"/>
                  </a:lnTo>
                  <a:lnTo>
                    <a:pt x="27151" y="720"/>
                  </a:lnTo>
                  <a:close/>
                  <a:moveTo>
                    <a:pt x="8048" y="2748"/>
                  </a:moveTo>
                  <a:lnTo>
                    <a:pt x="8048" y="2748"/>
                  </a:lnTo>
                  <a:lnTo>
                    <a:pt x="7066" y="3271"/>
                  </a:lnTo>
                  <a:lnTo>
                    <a:pt x="6085" y="3795"/>
                  </a:lnTo>
                  <a:lnTo>
                    <a:pt x="5104" y="4384"/>
                  </a:lnTo>
                  <a:lnTo>
                    <a:pt x="4188" y="4972"/>
                  </a:lnTo>
                  <a:lnTo>
                    <a:pt x="4188" y="4972"/>
                  </a:lnTo>
                  <a:lnTo>
                    <a:pt x="2618" y="6150"/>
                  </a:lnTo>
                  <a:lnTo>
                    <a:pt x="1113" y="7393"/>
                  </a:lnTo>
                  <a:lnTo>
                    <a:pt x="1113" y="7393"/>
                  </a:lnTo>
                  <a:lnTo>
                    <a:pt x="1" y="8440"/>
                  </a:lnTo>
                  <a:lnTo>
                    <a:pt x="1" y="8440"/>
                  </a:lnTo>
                  <a:lnTo>
                    <a:pt x="1113" y="7393"/>
                  </a:lnTo>
                  <a:lnTo>
                    <a:pt x="1113" y="7393"/>
                  </a:lnTo>
                  <a:lnTo>
                    <a:pt x="2618" y="6150"/>
                  </a:lnTo>
                  <a:lnTo>
                    <a:pt x="4188" y="4972"/>
                  </a:lnTo>
                  <a:lnTo>
                    <a:pt x="4188" y="4972"/>
                  </a:lnTo>
                  <a:lnTo>
                    <a:pt x="5104" y="4384"/>
                  </a:lnTo>
                  <a:lnTo>
                    <a:pt x="6085" y="3795"/>
                  </a:lnTo>
                  <a:lnTo>
                    <a:pt x="7066" y="3271"/>
                  </a:lnTo>
                  <a:lnTo>
                    <a:pt x="8048" y="2748"/>
                  </a:lnTo>
                  <a:close/>
                </a:path>
              </a:pathLst>
            </a:custGeom>
            <a:solidFill>
              <a:srgbClr val="B76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7141;p72">
              <a:extLst>
                <a:ext uri="{FF2B5EF4-FFF2-40B4-BE49-F238E27FC236}">
                  <a16:creationId xmlns:a16="http://schemas.microsoft.com/office/drawing/2014/main" id="{AF2BEEB7-58F1-8760-27ED-365CD693B2C7}"/>
                </a:ext>
              </a:extLst>
            </p:cNvPr>
            <p:cNvSpPr/>
            <p:nvPr/>
          </p:nvSpPr>
          <p:spPr>
            <a:xfrm>
              <a:off x="5406300" y="1634900"/>
              <a:ext cx="160325" cy="29450"/>
            </a:xfrm>
            <a:custGeom>
              <a:avLst/>
              <a:gdLst/>
              <a:ahLst/>
              <a:cxnLst/>
              <a:rect l="l" t="t" r="r" b="b"/>
              <a:pathLst>
                <a:path w="6413" h="1178" fill="none" extrusionOk="0">
                  <a:moveTo>
                    <a:pt x="6412" y="0"/>
                  </a:moveTo>
                  <a:lnTo>
                    <a:pt x="6412" y="0"/>
                  </a:lnTo>
                  <a:lnTo>
                    <a:pt x="4973" y="131"/>
                  </a:lnTo>
                  <a:lnTo>
                    <a:pt x="4973" y="131"/>
                  </a:lnTo>
                  <a:lnTo>
                    <a:pt x="2945" y="458"/>
                  </a:lnTo>
                  <a:lnTo>
                    <a:pt x="982" y="851"/>
                  </a:lnTo>
                  <a:lnTo>
                    <a:pt x="982" y="851"/>
                  </a:lnTo>
                  <a:lnTo>
                    <a:pt x="1" y="1178"/>
                  </a:lnTo>
                  <a:lnTo>
                    <a:pt x="1" y="1178"/>
                  </a:lnTo>
                  <a:lnTo>
                    <a:pt x="982" y="851"/>
                  </a:lnTo>
                  <a:lnTo>
                    <a:pt x="982" y="851"/>
                  </a:lnTo>
                  <a:lnTo>
                    <a:pt x="2945" y="458"/>
                  </a:lnTo>
                  <a:lnTo>
                    <a:pt x="4973" y="131"/>
                  </a:lnTo>
                  <a:lnTo>
                    <a:pt x="4973" y="131"/>
                  </a:lnTo>
                  <a:lnTo>
                    <a:pt x="641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7142;p72">
              <a:extLst>
                <a:ext uri="{FF2B5EF4-FFF2-40B4-BE49-F238E27FC236}">
                  <a16:creationId xmlns:a16="http://schemas.microsoft.com/office/drawing/2014/main" id="{41D12C73-8FFF-8B70-35D6-33512BE6AABA}"/>
                </a:ext>
              </a:extLst>
            </p:cNvPr>
            <p:cNvSpPr/>
            <p:nvPr/>
          </p:nvSpPr>
          <p:spPr>
            <a:xfrm>
              <a:off x="5779225" y="1652875"/>
              <a:ext cx="62175" cy="16400"/>
            </a:xfrm>
            <a:custGeom>
              <a:avLst/>
              <a:gdLst/>
              <a:ahLst/>
              <a:cxnLst/>
              <a:rect l="l" t="t" r="r" b="b"/>
              <a:pathLst>
                <a:path w="2487" h="656" fill="none" extrusionOk="0">
                  <a:moveTo>
                    <a:pt x="0" y="1"/>
                  </a:moveTo>
                  <a:lnTo>
                    <a:pt x="0" y="1"/>
                  </a:lnTo>
                  <a:lnTo>
                    <a:pt x="1243" y="328"/>
                  </a:lnTo>
                  <a:lnTo>
                    <a:pt x="2486" y="655"/>
                  </a:lnTo>
                  <a:lnTo>
                    <a:pt x="2486" y="655"/>
                  </a:lnTo>
                  <a:lnTo>
                    <a:pt x="1243" y="32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7143;p72">
              <a:extLst>
                <a:ext uri="{FF2B5EF4-FFF2-40B4-BE49-F238E27FC236}">
                  <a16:creationId xmlns:a16="http://schemas.microsoft.com/office/drawing/2014/main" id="{7F37F420-4BFB-D55E-3050-801A8690C07C}"/>
                </a:ext>
              </a:extLst>
            </p:cNvPr>
            <p:cNvSpPr/>
            <p:nvPr/>
          </p:nvSpPr>
          <p:spPr>
            <a:xfrm>
              <a:off x="5100450" y="1703600"/>
              <a:ext cx="201200" cy="142300"/>
            </a:xfrm>
            <a:custGeom>
              <a:avLst/>
              <a:gdLst/>
              <a:ahLst/>
              <a:cxnLst/>
              <a:rect l="l" t="t" r="r" b="b"/>
              <a:pathLst>
                <a:path w="8048" h="5692" fill="none" extrusionOk="0">
                  <a:moveTo>
                    <a:pt x="8048" y="0"/>
                  </a:moveTo>
                  <a:lnTo>
                    <a:pt x="8048" y="0"/>
                  </a:lnTo>
                  <a:lnTo>
                    <a:pt x="7066" y="523"/>
                  </a:lnTo>
                  <a:lnTo>
                    <a:pt x="6085" y="1047"/>
                  </a:lnTo>
                  <a:lnTo>
                    <a:pt x="5104" y="1636"/>
                  </a:lnTo>
                  <a:lnTo>
                    <a:pt x="4188" y="2224"/>
                  </a:lnTo>
                  <a:lnTo>
                    <a:pt x="4188" y="2224"/>
                  </a:lnTo>
                  <a:lnTo>
                    <a:pt x="2618" y="3402"/>
                  </a:lnTo>
                  <a:lnTo>
                    <a:pt x="1113" y="4645"/>
                  </a:lnTo>
                  <a:lnTo>
                    <a:pt x="1113" y="4645"/>
                  </a:lnTo>
                  <a:lnTo>
                    <a:pt x="1" y="5692"/>
                  </a:lnTo>
                  <a:lnTo>
                    <a:pt x="1" y="5692"/>
                  </a:lnTo>
                  <a:lnTo>
                    <a:pt x="1113" y="4645"/>
                  </a:lnTo>
                  <a:lnTo>
                    <a:pt x="1113" y="4645"/>
                  </a:lnTo>
                  <a:lnTo>
                    <a:pt x="2618" y="3402"/>
                  </a:lnTo>
                  <a:lnTo>
                    <a:pt x="4188" y="2224"/>
                  </a:lnTo>
                  <a:lnTo>
                    <a:pt x="4188" y="2224"/>
                  </a:lnTo>
                  <a:lnTo>
                    <a:pt x="5104" y="1636"/>
                  </a:lnTo>
                  <a:lnTo>
                    <a:pt x="6085" y="1047"/>
                  </a:lnTo>
                  <a:lnTo>
                    <a:pt x="7066" y="523"/>
                  </a:lnTo>
                  <a:lnTo>
                    <a:pt x="804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7144;p72">
              <a:extLst>
                <a:ext uri="{FF2B5EF4-FFF2-40B4-BE49-F238E27FC236}">
                  <a16:creationId xmlns:a16="http://schemas.microsoft.com/office/drawing/2014/main" id="{567575F2-CCE8-A09C-B054-8E6208962080}"/>
                </a:ext>
              </a:extLst>
            </p:cNvPr>
            <p:cNvSpPr/>
            <p:nvPr/>
          </p:nvSpPr>
          <p:spPr>
            <a:xfrm>
              <a:off x="5421025" y="2168100"/>
              <a:ext cx="386025" cy="384375"/>
            </a:xfrm>
            <a:custGeom>
              <a:avLst/>
              <a:gdLst/>
              <a:ahLst/>
              <a:cxnLst/>
              <a:rect l="l" t="t" r="r" b="b"/>
              <a:pathLst>
                <a:path w="15441" h="15375" extrusionOk="0">
                  <a:moveTo>
                    <a:pt x="6805" y="0"/>
                  </a:moveTo>
                  <a:lnTo>
                    <a:pt x="5758" y="196"/>
                  </a:lnTo>
                  <a:lnTo>
                    <a:pt x="5169" y="393"/>
                  </a:lnTo>
                  <a:lnTo>
                    <a:pt x="4515" y="654"/>
                  </a:lnTo>
                  <a:lnTo>
                    <a:pt x="3926" y="982"/>
                  </a:lnTo>
                  <a:lnTo>
                    <a:pt x="3403" y="1309"/>
                  </a:lnTo>
                  <a:lnTo>
                    <a:pt x="2552" y="1963"/>
                  </a:lnTo>
                  <a:lnTo>
                    <a:pt x="2094" y="2421"/>
                  </a:lnTo>
                  <a:lnTo>
                    <a:pt x="1636" y="2944"/>
                  </a:lnTo>
                  <a:lnTo>
                    <a:pt x="1244" y="3468"/>
                  </a:lnTo>
                  <a:lnTo>
                    <a:pt x="917" y="4056"/>
                  </a:lnTo>
                  <a:lnTo>
                    <a:pt x="459" y="4972"/>
                  </a:lnTo>
                  <a:lnTo>
                    <a:pt x="262" y="5627"/>
                  </a:lnTo>
                  <a:lnTo>
                    <a:pt x="132" y="6281"/>
                  </a:lnTo>
                  <a:lnTo>
                    <a:pt x="1" y="6935"/>
                  </a:lnTo>
                  <a:lnTo>
                    <a:pt x="1" y="7655"/>
                  </a:lnTo>
                  <a:lnTo>
                    <a:pt x="66" y="8701"/>
                  </a:lnTo>
                  <a:lnTo>
                    <a:pt x="197" y="9356"/>
                  </a:lnTo>
                  <a:lnTo>
                    <a:pt x="328" y="10010"/>
                  </a:lnTo>
                  <a:lnTo>
                    <a:pt x="590" y="10664"/>
                  </a:lnTo>
                  <a:lnTo>
                    <a:pt x="917" y="11318"/>
                  </a:lnTo>
                  <a:lnTo>
                    <a:pt x="1440" y="12169"/>
                  </a:lnTo>
                  <a:lnTo>
                    <a:pt x="1833" y="12692"/>
                  </a:lnTo>
                  <a:lnTo>
                    <a:pt x="2291" y="13216"/>
                  </a:lnTo>
                  <a:lnTo>
                    <a:pt x="2814" y="13674"/>
                  </a:lnTo>
                  <a:lnTo>
                    <a:pt x="3403" y="14066"/>
                  </a:lnTo>
                  <a:lnTo>
                    <a:pt x="4253" y="14590"/>
                  </a:lnTo>
                  <a:lnTo>
                    <a:pt x="4907" y="14851"/>
                  </a:lnTo>
                  <a:lnTo>
                    <a:pt x="5496" y="15113"/>
                  </a:lnTo>
                  <a:lnTo>
                    <a:pt x="6216" y="15244"/>
                  </a:lnTo>
                  <a:lnTo>
                    <a:pt x="6936" y="15375"/>
                  </a:lnTo>
                  <a:lnTo>
                    <a:pt x="8637" y="15375"/>
                  </a:lnTo>
                  <a:lnTo>
                    <a:pt x="9291" y="15244"/>
                  </a:lnTo>
                  <a:lnTo>
                    <a:pt x="9945" y="15047"/>
                  </a:lnTo>
                  <a:lnTo>
                    <a:pt x="10599" y="14851"/>
                  </a:lnTo>
                  <a:lnTo>
                    <a:pt x="11515" y="14393"/>
                  </a:lnTo>
                  <a:lnTo>
                    <a:pt x="12104" y="14066"/>
                  </a:lnTo>
                  <a:lnTo>
                    <a:pt x="12627" y="13608"/>
                  </a:lnTo>
                  <a:lnTo>
                    <a:pt x="13151" y="13150"/>
                  </a:lnTo>
                  <a:lnTo>
                    <a:pt x="13609" y="12692"/>
                  </a:lnTo>
                  <a:lnTo>
                    <a:pt x="14197" y="11842"/>
                  </a:lnTo>
                  <a:lnTo>
                    <a:pt x="14525" y="11253"/>
                  </a:lnTo>
                  <a:lnTo>
                    <a:pt x="14852" y="10664"/>
                  </a:lnTo>
                  <a:lnTo>
                    <a:pt x="15048" y="10075"/>
                  </a:lnTo>
                  <a:lnTo>
                    <a:pt x="15244" y="9421"/>
                  </a:lnTo>
                  <a:lnTo>
                    <a:pt x="15375" y="8374"/>
                  </a:lnTo>
                  <a:lnTo>
                    <a:pt x="15441" y="7655"/>
                  </a:lnTo>
                  <a:lnTo>
                    <a:pt x="15375" y="6673"/>
                  </a:lnTo>
                  <a:lnTo>
                    <a:pt x="15179" y="5757"/>
                  </a:lnTo>
                  <a:lnTo>
                    <a:pt x="15048" y="5234"/>
                  </a:lnTo>
                  <a:lnTo>
                    <a:pt x="14852" y="4711"/>
                  </a:lnTo>
                  <a:lnTo>
                    <a:pt x="14590" y="4122"/>
                  </a:lnTo>
                  <a:lnTo>
                    <a:pt x="14263" y="3533"/>
                  </a:lnTo>
                  <a:lnTo>
                    <a:pt x="13870" y="3010"/>
                  </a:lnTo>
                  <a:lnTo>
                    <a:pt x="13478" y="2552"/>
                  </a:lnTo>
                  <a:lnTo>
                    <a:pt x="12693" y="1767"/>
                  </a:lnTo>
                  <a:lnTo>
                    <a:pt x="12169" y="1374"/>
                  </a:lnTo>
                  <a:lnTo>
                    <a:pt x="11646" y="1047"/>
                  </a:lnTo>
                  <a:lnTo>
                    <a:pt x="11057" y="720"/>
                  </a:lnTo>
                  <a:lnTo>
                    <a:pt x="10468" y="458"/>
                  </a:lnTo>
                  <a:lnTo>
                    <a:pt x="9422" y="131"/>
                  </a:lnTo>
                  <a:lnTo>
                    <a:pt x="8571" y="0"/>
                  </a:lnTo>
                  <a:close/>
                </a:path>
              </a:pathLst>
            </a:custGeom>
            <a:solidFill>
              <a:srgbClr val="C9CA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7145;p72">
              <a:extLst>
                <a:ext uri="{FF2B5EF4-FFF2-40B4-BE49-F238E27FC236}">
                  <a16:creationId xmlns:a16="http://schemas.microsoft.com/office/drawing/2014/main" id="{2E247381-024D-336C-AC6A-E98B9F39FCC7}"/>
                </a:ext>
              </a:extLst>
            </p:cNvPr>
            <p:cNvSpPr/>
            <p:nvPr/>
          </p:nvSpPr>
          <p:spPr>
            <a:xfrm>
              <a:off x="5421025" y="2168100"/>
              <a:ext cx="386025" cy="384375"/>
            </a:xfrm>
            <a:custGeom>
              <a:avLst/>
              <a:gdLst/>
              <a:ahLst/>
              <a:cxnLst/>
              <a:rect l="l" t="t" r="r" b="b"/>
              <a:pathLst>
                <a:path w="15441" h="15375" fill="none" extrusionOk="0">
                  <a:moveTo>
                    <a:pt x="7721" y="0"/>
                  </a:moveTo>
                  <a:lnTo>
                    <a:pt x="7721" y="0"/>
                  </a:lnTo>
                  <a:lnTo>
                    <a:pt x="8571" y="0"/>
                  </a:lnTo>
                  <a:lnTo>
                    <a:pt x="9422" y="131"/>
                  </a:lnTo>
                  <a:lnTo>
                    <a:pt x="9422" y="131"/>
                  </a:lnTo>
                  <a:lnTo>
                    <a:pt x="10468" y="458"/>
                  </a:lnTo>
                  <a:lnTo>
                    <a:pt x="10468" y="458"/>
                  </a:lnTo>
                  <a:lnTo>
                    <a:pt x="11057" y="720"/>
                  </a:lnTo>
                  <a:lnTo>
                    <a:pt x="11646" y="1047"/>
                  </a:lnTo>
                  <a:lnTo>
                    <a:pt x="12169" y="1374"/>
                  </a:lnTo>
                  <a:lnTo>
                    <a:pt x="12693" y="1767"/>
                  </a:lnTo>
                  <a:lnTo>
                    <a:pt x="12693" y="1767"/>
                  </a:lnTo>
                  <a:lnTo>
                    <a:pt x="13478" y="2552"/>
                  </a:lnTo>
                  <a:lnTo>
                    <a:pt x="13478" y="2552"/>
                  </a:lnTo>
                  <a:lnTo>
                    <a:pt x="13870" y="3010"/>
                  </a:lnTo>
                  <a:lnTo>
                    <a:pt x="14263" y="3533"/>
                  </a:lnTo>
                  <a:lnTo>
                    <a:pt x="14590" y="4122"/>
                  </a:lnTo>
                  <a:lnTo>
                    <a:pt x="14852" y="4711"/>
                  </a:lnTo>
                  <a:lnTo>
                    <a:pt x="14852" y="4711"/>
                  </a:lnTo>
                  <a:lnTo>
                    <a:pt x="15048" y="5234"/>
                  </a:lnTo>
                  <a:lnTo>
                    <a:pt x="15179" y="5757"/>
                  </a:lnTo>
                  <a:lnTo>
                    <a:pt x="15179" y="5757"/>
                  </a:lnTo>
                  <a:lnTo>
                    <a:pt x="15375" y="6673"/>
                  </a:lnTo>
                  <a:lnTo>
                    <a:pt x="15441" y="7655"/>
                  </a:lnTo>
                  <a:lnTo>
                    <a:pt x="15441" y="7655"/>
                  </a:lnTo>
                  <a:lnTo>
                    <a:pt x="15375" y="8374"/>
                  </a:lnTo>
                  <a:lnTo>
                    <a:pt x="15375" y="8374"/>
                  </a:lnTo>
                  <a:lnTo>
                    <a:pt x="15244" y="9421"/>
                  </a:lnTo>
                  <a:lnTo>
                    <a:pt x="15244" y="9421"/>
                  </a:lnTo>
                  <a:lnTo>
                    <a:pt x="15048" y="10075"/>
                  </a:lnTo>
                  <a:lnTo>
                    <a:pt x="14852" y="10664"/>
                  </a:lnTo>
                  <a:lnTo>
                    <a:pt x="14525" y="11253"/>
                  </a:lnTo>
                  <a:lnTo>
                    <a:pt x="14197" y="11842"/>
                  </a:lnTo>
                  <a:lnTo>
                    <a:pt x="14197" y="11842"/>
                  </a:lnTo>
                  <a:lnTo>
                    <a:pt x="13609" y="12692"/>
                  </a:lnTo>
                  <a:lnTo>
                    <a:pt x="13609" y="12692"/>
                  </a:lnTo>
                  <a:lnTo>
                    <a:pt x="13151" y="13150"/>
                  </a:lnTo>
                  <a:lnTo>
                    <a:pt x="12627" y="13608"/>
                  </a:lnTo>
                  <a:lnTo>
                    <a:pt x="12104" y="14066"/>
                  </a:lnTo>
                  <a:lnTo>
                    <a:pt x="11515" y="14393"/>
                  </a:lnTo>
                  <a:lnTo>
                    <a:pt x="11515" y="14393"/>
                  </a:lnTo>
                  <a:lnTo>
                    <a:pt x="10599" y="14851"/>
                  </a:lnTo>
                  <a:lnTo>
                    <a:pt x="10599" y="14851"/>
                  </a:lnTo>
                  <a:lnTo>
                    <a:pt x="9945" y="15047"/>
                  </a:lnTo>
                  <a:lnTo>
                    <a:pt x="9291" y="15244"/>
                  </a:lnTo>
                  <a:lnTo>
                    <a:pt x="8637" y="15375"/>
                  </a:lnTo>
                  <a:lnTo>
                    <a:pt x="7917" y="15375"/>
                  </a:lnTo>
                  <a:lnTo>
                    <a:pt x="7917" y="15375"/>
                  </a:lnTo>
                  <a:lnTo>
                    <a:pt x="7721" y="15375"/>
                  </a:lnTo>
                  <a:lnTo>
                    <a:pt x="7721" y="15375"/>
                  </a:lnTo>
                  <a:lnTo>
                    <a:pt x="6936" y="15375"/>
                  </a:lnTo>
                  <a:lnTo>
                    <a:pt x="6936" y="15375"/>
                  </a:lnTo>
                  <a:lnTo>
                    <a:pt x="6216" y="15244"/>
                  </a:lnTo>
                  <a:lnTo>
                    <a:pt x="5496" y="15113"/>
                  </a:lnTo>
                  <a:lnTo>
                    <a:pt x="4907" y="14851"/>
                  </a:lnTo>
                  <a:lnTo>
                    <a:pt x="4253" y="14590"/>
                  </a:lnTo>
                  <a:lnTo>
                    <a:pt x="4253" y="14590"/>
                  </a:lnTo>
                  <a:lnTo>
                    <a:pt x="3403" y="14066"/>
                  </a:lnTo>
                  <a:lnTo>
                    <a:pt x="3403" y="14066"/>
                  </a:lnTo>
                  <a:lnTo>
                    <a:pt x="2814" y="13674"/>
                  </a:lnTo>
                  <a:lnTo>
                    <a:pt x="2291" y="13216"/>
                  </a:lnTo>
                  <a:lnTo>
                    <a:pt x="1833" y="12692"/>
                  </a:lnTo>
                  <a:lnTo>
                    <a:pt x="1440" y="12169"/>
                  </a:lnTo>
                  <a:lnTo>
                    <a:pt x="1440" y="12169"/>
                  </a:lnTo>
                  <a:lnTo>
                    <a:pt x="917" y="11318"/>
                  </a:lnTo>
                  <a:lnTo>
                    <a:pt x="917" y="11318"/>
                  </a:lnTo>
                  <a:lnTo>
                    <a:pt x="590" y="10664"/>
                  </a:lnTo>
                  <a:lnTo>
                    <a:pt x="328" y="10010"/>
                  </a:lnTo>
                  <a:lnTo>
                    <a:pt x="197" y="9356"/>
                  </a:lnTo>
                  <a:lnTo>
                    <a:pt x="66" y="8701"/>
                  </a:lnTo>
                  <a:lnTo>
                    <a:pt x="66" y="8701"/>
                  </a:lnTo>
                  <a:lnTo>
                    <a:pt x="1" y="7655"/>
                  </a:lnTo>
                  <a:lnTo>
                    <a:pt x="1" y="7655"/>
                  </a:lnTo>
                  <a:lnTo>
                    <a:pt x="1" y="7655"/>
                  </a:lnTo>
                  <a:lnTo>
                    <a:pt x="1" y="6935"/>
                  </a:lnTo>
                  <a:lnTo>
                    <a:pt x="132" y="6281"/>
                  </a:lnTo>
                  <a:lnTo>
                    <a:pt x="262" y="5627"/>
                  </a:lnTo>
                  <a:lnTo>
                    <a:pt x="459" y="4972"/>
                  </a:lnTo>
                  <a:lnTo>
                    <a:pt x="459" y="4972"/>
                  </a:lnTo>
                  <a:lnTo>
                    <a:pt x="917" y="4056"/>
                  </a:lnTo>
                  <a:lnTo>
                    <a:pt x="917" y="4056"/>
                  </a:lnTo>
                  <a:lnTo>
                    <a:pt x="1244" y="3468"/>
                  </a:lnTo>
                  <a:lnTo>
                    <a:pt x="1636" y="2944"/>
                  </a:lnTo>
                  <a:lnTo>
                    <a:pt x="2094" y="2421"/>
                  </a:lnTo>
                  <a:lnTo>
                    <a:pt x="2552" y="1963"/>
                  </a:lnTo>
                  <a:lnTo>
                    <a:pt x="2552" y="1963"/>
                  </a:lnTo>
                  <a:lnTo>
                    <a:pt x="3403" y="1309"/>
                  </a:lnTo>
                  <a:lnTo>
                    <a:pt x="3403" y="1309"/>
                  </a:lnTo>
                  <a:lnTo>
                    <a:pt x="3926" y="982"/>
                  </a:lnTo>
                  <a:lnTo>
                    <a:pt x="4515" y="654"/>
                  </a:lnTo>
                  <a:lnTo>
                    <a:pt x="5169" y="393"/>
                  </a:lnTo>
                  <a:lnTo>
                    <a:pt x="5758" y="196"/>
                  </a:lnTo>
                  <a:lnTo>
                    <a:pt x="5758" y="196"/>
                  </a:lnTo>
                  <a:lnTo>
                    <a:pt x="6805" y="0"/>
                  </a:lnTo>
                  <a:lnTo>
                    <a:pt x="6805" y="0"/>
                  </a:lnTo>
                  <a:lnTo>
                    <a:pt x="77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7146;p72">
              <a:extLst>
                <a:ext uri="{FF2B5EF4-FFF2-40B4-BE49-F238E27FC236}">
                  <a16:creationId xmlns:a16="http://schemas.microsoft.com/office/drawing/2014/main" id="{85015512-E28A-28E1-5E86-2ECAA17847F5}"/>
                </a:ext>
              </a:extLst>
            </p:cNvPr>
            <p:cNvSpPr/>
            <p:nvPr/>
          </p:nvSpPr>
          <p:spPr>
            <a:xfrm>
              <a:off x="4887825" y="1711775"/>
              <a:ext cx="1403350" cy="1375525"/>
            </a:xfrm>
            <a:custGeom>
              <a:avLst/>
              <a:gdLst/>
              <a:ahLst/>
              <a:cxnLst/>
              <a:rect l="l" t="t" r="r" b="b"/>
              <a:pathLst>
                <a:path w="56134" h="55021" extrusionOk="0">
                  <a:moveTo>
                    <a:pt x="4188" y="10795"/>
                  </a:moveTo>
                  <a:lnTo>
                    <a:pt x="3534" y="11907"/>
                  </a:lnTo>
                  <a:lnTo>
                    <a:pt x="3671" y="11742"/>
                  </a:lnTo>
                  <a:lnTo>
                    <a:pt x="3671" y="11742"/>
                  </a:lnTo>
                  <a:lnTo>
                    <a:pt x="4188" y="10795"/>
                  </a:lnTo>
                  <a:close/>
                  <a:moveTo>
                    <a:pt x="29899" y="18253"/>
                  </a:moveTo>
                  <a:lnTo>
                    <a:pt x="30750" y="18384"/>
                  </a:lnTo>
                  <a:lnTo>
                    <a:pt x="31796" y="18711"/>
                  </a:lnTo>
                  <a:lnTo>
                    <a:pt x="32385" y="18973"/>
                  </a:lnTo>
                  <a:lnTo>
                    <a:pt x="32974" y="19300"/>
                  </a:lnTo>
                  <a:lnTo>
                    <a:pt x="33497" y="19627"/>
                  </a:lnTo>
                  <a:lnTo>
                    <a:pt x="34021" y="20020"/>
                  </a:lnTo>
                  <a:lnTo>
                    <a:pt x="34806" y="20805"/>
                  </a:lnTo>
                  <a:lnTo>
                    <a:pt x="35198" y="21263"/>
                  </a:lnTo>
                  <a:lnTo>
                    <a:pt x="35591" y="21786"/>
                  </a:lnTo>
                  <a:lnTo>
                    <a:pt x="35918" y="22375"/>
                  </a:lnTo>
                  <a:lnTo>
                    <a:pt x="36180" y="22964"/>
                  </a:lnTo>
                  <a:lnTo>
                    <a:pt x="36507" y="24010"/>
                  </a:lnTo>
                  <a:lnTo>
                    <a:pt x="36703" y="24926"/>
                  </a:lnTo>
                  <a:lnTo>
                    <a:pt x="36769" y="25908"/>
                  </a:lnTo>
                  <a:lnTo>
                    <a:pt x="36703" y="26627"/>
                  </a:lnTo>
                  <a:lnTo>
                    <a:pt x="36638" y="27151"/>
                  </a:lnTo>
                  <a:lnTo>
                    <a:pt x="36572" y="27674"/>
                  </a:lnTo>
                  <a:lnTo>
                    <a:pt x="36376" y="28328"/>
                  </a:lnTo>
                  <a:lnTo>
                    <a:pt x="36180" y="28917"/>
                  </a:lnTo>
                  <a:lnTo>
                    <a:pt x="35853" y="29506"/>
                  </a:lnTo>
                  <a:lnTo>
                    <a:pt x="35525" y="30095"/>
                  </a:lnTo>
                  <a:lnTo>
                    <a:pt x="34937" y="30945"/>
                  </a:lnTo>
                  <a:lnTo>
                    <a:pt x="34479" y="31403"/>
                  </a:lnTo>
                  <a:lnTo>
                    <a:pt x="33955" y="31861"/>
                  </a:lnTo>
                  <a:lnTo>
                    <a:pt x="33432" y="32319"/>
                  </a:lnTo>
                  <a:lnTo>
                    <a:pt x="32843" y="32646"/>
                  </a:lnTo>
                  <a:lnTo>
                    <a:pt x="31927" y="33104"/>
                  </a:lnTo>
                  <a:lnTo>
                    <a:pt x="31273" y="33300"/>
                  </a:lnTo>
                  <a:lnTo>
                    <a:pt x="30619" y="33497"/>
                  </a:lnTo>
                  <a:lnTo>
                    <a:pt x="29965" y="33628"/>
                  </a:lnTo>
                  <a:lnTo>
                    <a:pt x="28264" y="33628"/>
                  </a:lnTo>
                  <a:lnTo>
                    <a:pt x="27544" y="33497"/>
                  </a:lnTo>
                  <a:lnTo>
                    <a:pt x="26824" y="33366"/>
                  </a:lnTo>
                  <a:lnTo>
                    <a:pt x="26170" y="33104"/>
                  </a:lnTo>
                  <a:lnTo>
                    <a:pt x="25581" y="32843"/>
                  </a:lnTo>
                  <a:lnTo>
                    <a:pt x="24731" y="32319"/>
                  </a:lnTo>
                  <a:lnTo>
                    <a:pt x="24142" y="31927"/>
                  </a:lnTo>
                  <a:lnTo>
                    <a:pt x="23619" y="31469"/>
                  </a:lnTo>
                  <a:lnTo>
                    <a:pt x="23161" y="30945"/>
                  </a:lnTo>
                  <a:lnTo>
                    <a:pt x="22768" y="30422"/>
                  </a:lnTo>
                  <a:lnTo>
                    <a:pt x="22245" y="29571"/>
                  </a:lnTo>
                  <a:lnTo>
                    <a:pt x="21918" y="28917"/>
                  </a:lnTo>
                  <a:lnTo>
                    <a:pt x="21656" y="28263"/>
                  </a:lnTo>
                  <a:lnTo>
                    <a:pt x="21525" y="27609"/>
                  </a:lnTo>
                  <a:lnTo>
                    <a:pt x="21394" y="26954"/>
                  </a:lnTo>
                  <a:lnTo>
                    <a:pt x="21329" y="25908"/>
                  </a:lnTo>
                  <a:lnTo>
                    <a:pt x="21329" y="25188"/>
                  </a:lnTo>
                  <a:lnTo>
                    <a:pt x="21460" y="24534"/>
                  </a:lnTo>
                  <a:lnTo>
                    <a:pt x="21590" y="23880"/>
                  </a:lnTo>
                  <a:lnTo>
                    <a:pt x="21787" y="23225"/>
                  </a:lnTo>
                  <a:lnTo>
                    <a:pt x="22245" y="22309"/>
                  </a:lnTo>
                  <a:lnTo>
                    <a:pt x="22572" y="21721"/>
                  </a:lnTo>
                  <a:lnTo>
                    <a:pt x="22964" y="21197"/>
                  </a:lnTo>
                  <a:lnTo>
                    <a:pt x="23422" y="20674"/>
                  </a:lnTo>
                  <a:lnTo>
                    <a:pt x="23880" y="20216"/>
                  </a:lnTo>
                  <a:lnTo>
                    <a:pt x="24731" y="19562"/>
                  </a:lnTo>
                  <a:lnTo>
                    <a:pt x="25254" y="19235"/>
                  </a:lnTo>
                  <a:lnTo>
                    <a:pt x="25843" y="18907"/>
                  </a:lnTo>
                  <a:lnTo>
                    <a:pt x="26497" y="18646"/>
                  </a:lnTo>
                  <a:lnTo>
                    <a:pt x="27086" y="18449"/>
                  </a:lnTo>
                  <a:lnTo>
                    <a:pt x="28133" y="18253"/>
                  </a:lnTo>
                  <a:close/>
                  <a:moveTo>
                    <a:pt x="27021" y="0"/>
                  </a:moveTo>
                  <a:lnTo>
                    <a:pt x="25320" y="66"/>
                  </a:lnTo>
                  <a:lnTo>
                    <a:pt x="23684" y="196"/>
                  </a:lnTo>
                  <a:lnTo>
                    <a:pt x="21721" y="524"/>
                  </a:lnTo>
                  <a:lnTo>
                    <a:pt x="19759" y="916"/>
                  </a:lnTo>
                  <a:lnTo>
                    <a:pt x="18516" y="1243"/>
                  </a:lnTo>
                  <a:lnTo>
                    <a:pt x="17338" y="1636"/>
                  </a:lnTo>
                  <a:lnTo>
                    <a:pt x="16160" y="2094"/>
                  </a:lnTo>
                  <a:lnTo>
                    <a:pt x="15048" y="2617"/>
                  </a:lnTo>
                  <a:lnTo>
                    <a:pt x="13936" y="3140"/>
                  </a:lnTo>
                  <a:lnTo>
                    <a:pt x="12824" y="3729"/>
                  </a:lnTo>
                  <a:lnTo>
                    <a:pt x="11777" y="4384"/>
                  </a:lnTo>
                  <a:lnTo>
                    <a:pt x="10730" y="5038"/>
                  </a:lnTo>
                  <a:lnTo>
                    <a:pt x="9095" y="6215"/>
                  </a:lnTo>
                  <a:lnTo>
                    <a:pt x="7590" y="7458"/>
                  </a:lnTo>
                  <a:lnTo>
                    <a:pt x="6478" y="8505"/>
                  </a:lnTo>
                  <a:lnTo>
                    <a:pt x="5496" y="9617"/>
                  </a:lnTo>
                  <a:lnTo>
                    <a:pt x="4515" y="10730"/>
                  </a:lnTo>
                  <a:lnTo>
                    <a:pt x="3671" y="11742"/>
                  </a:lnTo>
                  <a:lnTo>
                    <a:pt x="3671" y="11742"/>
                  </a:lnTo>
                  <a:lnTo>
                    <a:pt x="3403" y="12234"/>
                  </a:lnTo>
                  <a:lnTo>
                    <a:pt x="2552" y="14001"/>
                  </a:lnTo>
                  <a:lnTo>
                    <a:pt x="1767" y="15767"/>
                  </a:lnTo>
                  <a:lnTo>
                    <a:pt x="1375" y="16945"/>
                  </a:lnTo>
                  <a:lnTo>
                    <a:pt x="1048" y="18188"/>
                  </a:lnTo>
                  <a:lnTo>
                    <a:pt x="720" y="19431"/>
                  </a:lnTo>
                  <a:lnTo>
                    <a:pt x="459" y="20674"/>
                  </a:lnTo>
                  <a:lnTo>
                    <a:pt x="262" y="21917"/>
                  </a:lnTo>
                  <a:lnTo>
                    <a:pt x="66" y="23225"/>
                  </a:lnTo>
                  <a:lnTo>
                    <a:pt x="1" y="24534"/>
                  </a:lnTo>
                  <a:lnTo>
                    <a:pt x="1" y="25842"/>
                  </a:lnTo>
                  <a:lnTo>
                    <a:pt x="1" y="25908"/>
                  </a:lnTo>
                  <a:lnTo>
                    <a:pt x="1" y="27805"/>
                  </a:lnTo>
                  <a:lnTo>
                    <a:pt x="197" y="29637"/>
                  </a:lnTo>
                  <a:lnTo>
                    <a:pt x="393" y="30945"/>
                  </a:lnTo>
                  <a:lnTo>
                    <a:pt x="655" y="32254"/>
                  </a:lnTo>
                  <a:lnTo>
                    <a:pt x="982" y="33497"/>
                  </a:lnTo>
                  <a:lnTo>
                    <a:pt x="1309" y="34805"/>
                  </a:lnTo>
                  <a:lnTo>
                    <a:pt x="1767" y="35983"/>
                  </a:lnTo>
                  <a:lnTo>
                    <a:pt x="2225" y="37226"/>
                  </a:lnTo>
                  <a:lnTo>
                    <a:pt x="2749" y="38403"/>
                  </a:lnTo>
                  <a:lnTo>
                    <a:pt x="3337" y="39516"/>
                  </a:lnTo>
                  <a:lnTo>
                    <a:pt x="4253" y="41151"/>
                  </a:lnTo>
                  <a:lnTo>
                    <a:pt x="5300" y="42721"/>
                  </a:lnTo>
                  <a:lnTo>
                    <a:pt x="6085" y="43768"/>
                  </a:lnTo>
                  <a:lnTo>
                    <a:pt x="6936" y="44815"/>
                  </a:lnTo>
                  <a:lnTo>
                    <a:pt x="7786" y="45796"/>
                  </a:lnTo>
                  <a:lnTo>
                    <a:pt x="8702" y="46712"/>
                  </a:lnTo>
                  <a:lnTo>
                    <a:pt x="9683" y="47628"/>
                  </a:lnTo>
                  <a:lnTo>
                    <a:pt x="10665" y="48479"/>
                  </a:lnTo>
                  <a:lnTo>
                    <a:pt x="11712" y="49264"/>
                  </a:lnTo>
                  <a:lnTo>
                    <a:pt x="12758" y="50049"/>
                  </a:lnTo>
                  <a:lnTo>
                    <a:pt x="14328" y="51030"/>
                  </a:lnTo>
                  <a:lnTo>
                    <a:pt x="15964" y="51946"/>
                  </a:lnTo>
                  <a:lnTo>
                    <a:pt x="17142" y="52469"/>
                  </a:lnTo>
                  <a:lnTo>
                    <a:pt x="18319" y="52993"/>
                  </a:lnTo>
                  <a:lnTo>
                    <a:pt x="19562" y="53451"/>
                  </a:lnTo>
                  <a:lnTo>
                    <a:pt x="20805" y="53843"/>
                  </a:lnTo>
                  <a:lnTo>
                    <a:pt x="22048" y="54170"/>
                  </a:lnTo>
                  <a:lnTo>
                    <a:pt x="23357" y="54432"/>
                  </a:lnTo>
                  <a:lnTo>
                    <a:pt x="24665" y="54694"/>
                  </a:lnTo>
                  <a:lnTo>
                    <a:pt x="26039" y="54825"/>
                  </a:lnTo>
                  <a:lnTo>
                    <a:pt x="27544" y="54956"/>
                  </a:lnTo>
                  <a:lnTo>
                    <a:pt x="29049" y="55021"/>
                  </a:lnTo>
                  <a:lnTo>
                    <a:pt x="29768" y="55021"/>
                  </a:lnTo>
                  <a:lnTo>
                    <a:pt x="31077" y="54956"/>
                  </a:lnTo>
                  <a:lnTo>
                    <a:pt x="32385" y="54825"/>
                  </a:lnTo>
                  <a:lnTo>
                    <a:pt x="33694" y="54628"/>
                  </a:lnTo>
                  <a:lnTo>
                    <a:pt x="35002" y="54432"/>
                  </a:lnTo>
                  <a:lnTo>
                    <a:pt x="36245" y="54105"/>
                  </a:lnTo>
                  <a:lnTo>
                    <a:pt x="37488" y="53778"/>
                  </a:lnTo>
                  <a:lnTo>
                    <a:pt x="38731" y="53385"/>
                  </a:lnTo>
                  <a:lnTo>
                    <a:pt x="39909" y="52927"/>
                  </a:lnTo>
                  <a:lnTo>
                    <a:pt x="41675" y="52142"/>
                  </a:lnTo>
                  <a:lnTo>
                    <a:pt x="43311" y="51226"/>
                  </a:lnTo>
                  <a:lnTo>
                    <a:pt x="44423" y="50572"/>
                  </a:lnTo>
                  <a:lnTo>
                    <a:pt x="45535" y="49918"/>
                  </a:lnTo>
                  <a:lnTo>
                    <a:pt x="46582" y="49133"/>
                  </a:lnTo>
                  <a:lnTo>
                    <a:pt x="47563" y="48348"/>
                  </a:lnTo>
                  <a:lnTo>
                    <a:pt x="48545" y="47497"/>
                  </a:lnTo>
                  <a:lnTo>
                    <a:pt x="49461" y="46647"/>
                  </a:lnTo>
                  <a:lnTo>
                    <a:pt x="50377" y="45731"/>
                  </a:lnTo>
                  <a:lnTo>
                    <a:pt x="51227" y="44750"/>
                  </a:lnTo>
                  <a:lnTo>
                    <a:pt x="52405" y="43245"/>
                  </a:lnTo>
                  <a:lnTo>
                    <a:pt x="53517" y="41609"/>
                  </a:lnTo>
                  <a:lnTo>
                    <a:pt x="52535" y="43049"/>
                  </a:lnTo>
                  <a:lnTo>
                    <a:pt x="53451" y="41282"/>
                  </a:lnTo>
                  <a:lnTo>
                    <a:pt x="54236" y="39385"/>
                  </a:lnTo>
                  <a:lnTo>
                    <a:pt x="54891" y="37488"/>
                  </a:lnTo>
                  <a:lnTo>
                    <a:pt x="55414" y="35525"/>
                  </a:lnTo>
                  <a:lnTo>
                    <a:pt x="55741" y="33562"/>
                  </a:lnTo>
                  <a:lnTo>
                    <a:pt x="56003" y="31599"/>
                  </a:lnTo>
                  <a:lnTo>
                    <a:pt x="56068" y="30356"/>
                  </a:lnTo>
                  <a:lnTo>
                    <a:pt x="56134" y="29048"/>
                  </a:lnTo>
                  <a:lnTo>
                    <a:pt x="56068" y="27216"/>
                  </a:lnTo>
                  <a:lnTo>
                    <a:pt x="55872" y="25319"/>
                  </a:lnTo>
                  <a:lnTo>
                    <a:pt x="55610" y="23487"/>
                  </a:lnTo>
                  <a:lnTo>
                    <a:pt x="55152" y="21721"/>
                  </a:lnTo>
                  <a:lnTo>
                    <a:pt x="54629" y="19823"/>
                  </a:lnTo>
                  <a:lnTo>
                    <a:pt x="53909" y="17926"/>
                  </a:lnTo>
                  <a:lnTo>
                    <a:pt x="53386" y="16814"/>
                  </a:lnTo>
                  <a:lnTo>
                    <a:pt x="52863" y="15702"/>
                  </a:lnTo>
                  <a:lnTo>
                    <a:pt x="52274" y="14590"/>
                  </a:lnTo>
                  <a:lnTo>
                    <a:pt x="51620" y="13543"/>
                  </a:lnTo>
                  <a:lnTo>
                    <a:pt x="50965" y="12496"/>
                  </a:lnTo>
                  <a:lnTo>
                    <a:pt x="50246" y="11515"/>
                  </a:lnTo>
                  <a:lnTo>
                    <a:pt x="49461" y="10599"/>
                  </a:lnTo>
                  <a:lnTo>
                    <a:pt x="48676" y="9683"/>
                  </a:lnTo>
                  <a:lnTo>
                    <a:pt x="47236" y="8178"/>
                  </a:lnTo>
                  <a:lnTo>
                    <a:pt x="45731" y="6804"/>
                  </a:lnTo>
                  <a:lnTo>
                    <a:pt x="44816" y="6085"/>
                  </a:lnTo>
                  <a:lnTo>
                    <a:pt x="43834" y="5365"/>
                  </a:lnTo>
                  <a:lnTo>
                    <a:pt x="42787" y="4645"/>
                  </a:lnTo>
                  <a:lnTo>
                    <a:pt x="41806" y="3991"/>
                  </a:lnTo>
                  <a:lnTo>
                    <a:pt x="40694" y="3402"/>
                  </a:lnTo>
                  <a:lnTo>
                    <a:pt x="39647" y="2879"/>
                  </a:lnTo>
                  <a:lnTo>
                    <a:pt x="38470" y="2355"/>
                  </a:lnTo>
                  <a:lnTo>
                    <a:pt x="37357" y="1897"/>
                  </a:lnTo>
                  <a:lnTo>
                    <a:pt x="35460" y="1243"/>
                  </a:lnTo>
                  <a:lnTo>
                    <a:pt x="33497" y="720"/>
                  </a:lnTo>
                  <a:lnTo>
                    <a:pt x="31927" y="393"/>
                  </a:lnTo>
                  <a:lnTo>
                    <a:pt x="30292" y="196"/>
                  </a:lnTo>
                  <a:lnTo>
                    <a:pt x="28722" y="66"/>
                  </a:lnTo>
                  <a:lnTo>
                    <a:pt x="27021" y="0"/>
                  </a:lnTo>
                  <a:close/>
                </a:path>
              </a:pathLst>
            </a:custGeom>
            <a:solidFill>
              <a:srgbClr val="B76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7147;p72">
              <a:extLst>
                <a:ext uri="{FF2B5EF4-FFF2-40B4-BE49-F238E27FC236}">
                  <a16:creationId xmlns:a16="http://schemas.microsoft.com/office/drawing/2014/main" id="{419D8584-F80D-5C3B-3D0C-360F8F4A75AD}"/>
                </a:ext>
              </a:extLst>
            </p:cNvPr>
            <p:cNvSpPr/>
            <p:nvPr/>
          </p:nvSpPr>
          <p:spPr>
            <a:xfrm>
              <a:off x="4887825" y="1711775"/>
              <a:ext cx="1403350" cy="1375525"/>
            </a:xfrm>
            <a:custGeom>
              <a:avLst/>
              <a:gdLst/>
              <a:ahLst/>
              <a:cxnLst/>
              <a:rect l="l" t="t" r="r" b="b"/>
              <a:pathLst>
                <a:path w="56134" h="55021" fill="none" extrusionOk="0">
                  <a:moveTo>
                    <a:pt x="27021" y="0"/>
                  </a:moveTo>
                  <a:lnTo>
                    <a:pt x="27021" y="0"/>
                  </a:lnTo>
                  <a:lnTo>
                    <a:pt x="28722" y="66"/>
                  </a:lnTo>
                  <a:lnTo>
                    <a:pt x="30292" y="196"/>
                  </a:lnTo>
                  <a:lnTo>
                    <a:pt x="31927" y="393"/>
                  </a:lnTo>
                  <a:lnTo>
                    <a:pt x="33497" y="720"/>
                  </a:lnTo>
                  <a:lnTo>
                    <a:pt x="33497" y="720"/>
                  </a:lnTo>
                  <a:lnTo>
                    <a:pt x="35460" y="1243"/>
                  </a:lnTo>
                  <a:lnTo>
                    <a:pt x="37357" y="1897"/>
                  </a:lnTo>
                  <a:lnTo>
                    <a:pt x="37357" y="1897"/>
                  </a:lnTo>
                  <a:lnTo>
                    <a:pt x="38470" y="2355"/>
                  </a:lnTo>
                  <a:lnTo>
                    <a:pt x="39647" y="2879"/>
                  </a:lnTo>
                  <a:lnTo>
                    <a:pt x="40694" y="3402"/>
                  </a:lnTo>
                  <a:lnTo>
                    <a:pt x="41806" y="3991"/>
                  </a:lnTo>
                  <a:lnTo>
                    <a:pt x="42787" y="4645"/>
                  </a:lnTo>
                  <a:lnTo>
                    <a:pt x="43834" y="5365"/>
                  </a:lnTo>
                  <a:lnTo>
                    <a:pt x="44816" y="6085"/>
                  </a:lnTo>
                  <a:lnTo>
                    <a:pt x="45731" y="6804"/>
                  </a:lnTo>
                  <a:lnTo>
                    <a:pt x="45731" y="6804"/>
                  </a:lnTo>
                  <a:lnTo>
                    <a:pt x="47236" y="8178"/>
                  </a:lnTo>
                  <a:lnTo>
                    <a:pt x="48676" y="9683"/>
                  </a:lnTo>
                  <a:lnTo>
                    <a:pt x="48676" y="9683"/>
                  </a:lnTo>
                  <a:lnTo>
                    <a:pt x="49461" y="10599"/>
                  </a:lnTo>
                  <a:lnTo>
                    <a:pt x="50246" y="11515"/>
                  </a:lnTo>
                  <a:lnTo>
                    <a:pt x="50965" y="12496"/>
                  </a:lnTo>
                  <a:lnTo>
                    <a:pt x="51620" y="13543"/>
                  </a:lnTo>
                  <a:lnTo>
                    <a:pt x="52274" y="14590"/>
                  </a:lnTo>
                  <a:lnTo>
                    <a:pt x="52863" y="15702"/>
                  </a:lnTo>
                  <a:lnTo>
                    <a:pt x="53386" y="16814"/>
                  </a:lnTo>
                  <a:lnTo>
                    <a:pt x="53909" y="17926"/>
                  </a:lnTo>
                  <a:lnTo>
                    <a:pt x="53909" y="17926"/>
                  </a:lnTo>
                  <a:lnTo>
                    <a:pt x="54629" y="19823"/>
                  </a:lnTo>
                  <a:lnTo>
                    <a:pt x="55152" y="21721"/>
                  </a:lnTo>
                  <a:lnTo>
                    <a:pt x="55152" y="21721"/>
                  </a:lnTo>
                  <a:lnTo>
                    <a:pt x="55610" y="23487"/>
                  </a:lnTo>
                  <a:lnTo>
                    <a:pt x="55872" y="25319"/>
                  </a:lnTo>
                  <a:lnTo>
                    <a:pt x="56068" y="27216"/>
                  </a:lnTo>
                  <a:lnTo>
                    <a:pt x="56134" y="29048"/>
                  </a:lnTo>
                  <a:lnTo>
                    <a:pt x="56134" y="29048"/>
                  </a:lnTo>
                  <a:lnTo>
                    <a:pt x="56068" y="30356"/>
                  </a:lnTo>
                  <a:lnTo>
                    <a:pt x="56003" y="31599"/>
                  </a:lnTo>
                  <a:lnTo>
                    <a:pt x="56003" y="31599"/>
                  </a:lnTo>
                  <a:lnTo>
                    <a:pt x="55741" y="33562"/>
                  </a:lnTo>
                  <a:lnTo>
                    <a:pt x="55414" y="35525"/>
                  </a:lnTo>
                  <a:lnTo>
                    <a:pt x="55414" y="35525"/>
                  </a:lnTo>
                  <a:lnTo>
                    <a:pt x="54891" y="37488"/>
                  </a:lnTo>
                  <a:lnTo>
                    <a:pt x="54236" y="39385"/>
                  </a:lnTo>
                  <a:lnTo>
                    <a:pt x="53451" y="41282"/>
                  </a:lnTo>
                  <a:lnTo>
                    <a:pt x="52535" y="43049"/>
                  </a:lnTo>
                  <a:lnTo>
                    <a:pt x="52535" y="43049"/>
                  </a:lnTo>
                  <a:lnTo>
                    <a:pt x="53517" y="41609"/>
                  </a:lnTo>
                  <a:lnTo>
                    <a:pt x="53517" y="41609"/>
                  </a:lnTo>
                  <a:lnTo>
                    <a:pt x="54302" y="40366"/>
                  </a:lnTo>
                  <a:lnTo>
                    <a:pt x="54956" y="39123"/>
                  </a:lnTo>
                  <a:lnTo>
                    <a:pt x="55610" y="37815"/>
                  </a:lnTo>
                  <a:lnTo>
                    <a:pt x="56134" y="36506"/>
                  </a:lnTo>
                  <a:lnTo>
                    <a:pt x="56134" y="36506"/>
                  </a:lnTo>
                  <a:lnTo>
                    <a:pt x="55610" y="37815"/>
                  </a:lnTo>
                  <a:lnTo>
                    <a:pt x="54956" y="39123"/>
                  </a:lnTo>
                  <a:lnTo>
                    <a:pt x="54302" y="40366"/>
                  </a:lnTo>
                  <a:lnTo>
                    <a:pt x="53517" y="41609"/>
                  </a:lnTo>
                  <a:lnTo>
                    <a:pt x="53517" y="41609"/>
                  </a:lnTo>
                  <a:lnTo>
                    <a:pt x="52405" y="43245"/>
                  </a:lnTo>
                  <a:lnTo>
                    <a:pt x="51227" y="44750"/>
                  </a:lnTo>
                  <a:lnTo>
                    <a:pt x="51227" y="44750"/>
                  </a:lnTo>
                  <a:lnTo>
                    <a:pt x="50377" y="45731"/>
                  </a:lnTo>
                  <a:lnTo>
                    <a:pt x="49461" y="46647"/>
                  </a:lnTo>
                  <a:lnTo>
                    <a:pt x="48545" y="47497"/>
                  </a:lnTo>
                  <a:lnTo>
                    <a:pt x="47563" y="48348"/>
                  </a:lnTo>
                  <a:lnTo>
                    <a:pt x="46582" y="49133"/>
                  </a:lnTo>
                  <a:lnTo>
                    <a:pt x="45535" y="49918"/>
                  </a:lnTo>
                  <a:lnTo>
                    <a:pt x="44423" y="50572"/>
                  </a:lnTo>
                  <a:lnTo>
                    <a:pt x="43311" y="51226"/>
                  </a:lnTo>
                  <a:lnTo>
                    <a:pt x="43311" y="51226"/>
                  </a:lnTo>
                  <a:lnTo>
                    <a:pt x="41675" y="52142"/>
                  </a:lnTo>
                  <a:lnTo>
                    <a:pt x="39909" y="52927"/>
                  </a:lnTo>
                  <a:lnTo>
                    <a:pt x="39909" y="52927"/>
                  </a:lnTo>
                  <a:lnTo>
                    <a:pt x="38731" y="53385"/>
                  </a:lnTo>
                  <a:lnTo>
                    <a:pt x="37488" y="53778"/>
                  </a:lnTo>
                  <a:lnTo>
                    <a:pt x="36245" y="54105"/>
                  </a:lnTo>
                  <a:lnTo>
                    <a:pt x="35002" y="54432"/>
                  </a:lnTo>
                  <a:lnTo>
                    <a:pt x="33694" y="54628"/>
                  </a:lnTo>
                  <a:lnTo>
                    <a:pt x="32385" y="54825"/>
                  </a:lnTo>
                  <a:lnTo>
                    <a:pt x="31077" y="54956"/>
                  </a:lnTo>
                  <a:lnTo>
                    <a:pt x="29768" y="55021"/>
                  </a:lnTo>
                  <a:lnTo>
                    <a:pt x="29768" y="55021"/>
                  </a:lnTo>
                  <a:lnTo>
                    <a:pt x="29049" y="55021"/>
                  </a:lnTo>
                  <a:lnTo>
                    <a:pt x="29049" y="55021"/>
                  </a:lnTo>
                  <a:lnTo>
                    <a:pt x="27544" y="54956"/>
                  </a:lnTo>
                  <a:lnTo>
                    <a:pt x="26039" y="54825"/>
                  </a:lnTo>
                  <a:lnTo>
                    <a:pt x="26039" y="54825"/>
                  </a:lnTo>
                  <a:lnTo>
                    <a:pt x="24665" y="54694"/>
                  </a:lnTo>
                  <a:lnTo>
                    <a:pt x="23357" y="54432"/>
                  </a:lnTo>
                  <a:lnTo>
                    <a:pt x="22048" y="54170"/>
                  </a:lnTo>
                  <a:lnTo>
                    <a:pt x="20805" y="53843"/>
                  </a:lnTo>
                  <a:lnTo>
                    <a:pt x="19562" y="53451"/>
                  </a:lnTo>
                  <a:lnTo>
                    <a:pt x="18319" y="52993"/>
                  </a:lnTo>
                  <a:lnTo>
                    <a:pt x="17142" y="52469"/>
                  </a:lnTo>
                  <a:lnTo>
                    <a:pt x="15964" y="51946"/>
                  </a:lnTo>
                  <a:lnTo>
                    <a:pt x="15964" y="51946"/>
                  </a:lnTo>
                  <a:lnTo>
                    <a:pt x="14328" y="51030"/>
                  </a:lnTo>
                  <a:lnTo>
                    <a:pt x="12758" y="50049"/>
                  </a:lnTo>
                  <a:lnTo>
                    <a:pt x="12758" y="50049"/>
                  </a:lnTo>
                  <a:lnTo>
                    <a:pt x="11712" y="49264"/>
                  </a:lnTo>
                  <a:lnTo>
                    <a:pt x="10665" y="48479"/>
                  </a:lnTo>
                  <a:lnTo>
                    <a:pt x="9683" y="47628"/>
                  </a:lnTo>
                  <a:lnTo>
                    <a:pt x="8702" y="46712"/>
                  </a:lnTo>
                  <a:lnTo>
                    <a:pt x="7786" y="45796"/>
                  </a:lnTo>
                  <a:lnTo>
                    <a:pt x="6936" y="44815"/>
                  </a:lnTo>
                  <a:lnTo>
                    <a:pt x="6085" y="43768"/>
                  </a:lnTo>
                  <a:lnTo>
                    <a:pt x="5300" y="42721"/>
                  </a:lnTo>
                  <a:lnTo>
                    <a:pt x="5300" y="42721"/>
                  </a:lnTo>
                  <a:lnTo>
                    <a:pt x="4253" y="41151"/>
                  </a:lnTo>
                  <a:lnTo>
                    <a:pt x="3337" y="39516"/>
                  </a:lnTo>
                  <a:lnTo>
                    <a:pt x="3337" y="39516"/>
                  </a:lnTo>
                  <a:lnTo>
                    <a:pt x="2749" y="38403"/>
                  </a:lnTo>
                  <a:lnTo>
                    <a:pt x="2225" y="37226"/>
                  </a:lnTo>
                  <a:lnTo>
                    <a:pt x="1767" y="35983"/>
                  </a:lnTo>
                  <a:lnTo>
                    <a:pt x="1309" y="34805"/>
                  </a:lnTo>
                  <a:lnTo>
                    <a:pt x="982" y="33497"/>
                  </a:lnTo>
                  <a:lnTo>
                    <a:pt x="655" y="32254"/>
                  </a:lnTo>
                  <a:lnTo>
                    <a:pt x="393" y="30945"/>
                  </a:lnTo>
                  <a:lnTo>
                    <a:pt x="197" y="29637"/>
                  </a:lnTo>
                  <a:lnTo>
                    <a:pt x="197" y="29637"/>
                  </a:lnTo>
                  <a:lnTo>
                    <a:pt x="1" y="27805"/>
                  </a:lnTo>
                  <a:lnTo>
                    <a:pt x="1" y="25908"/>
                  </a:lnTo>
                  <a:lnTo>
                    <a:pt x="1" y="25842"/>
                  </a:lnTo>
                  <a:lnTo>
                    <a:pt x="1" y="25842"/>
                  </a:lnTo>
                  <a:lnTo>
                    <a:pt x="1" y="24534"/>
                  </a:lnTo>
                  <a:lnTo>
                    <a:pt x="66" y="23225"/>
                  </a:lnTo>
                  <a:lnTo>
                    <a:pt x="262" y="21917"/>
                  </a:lnTo>
                  <a:lnTo>
                    <a:pt x="459" y="20674"/>
                  </a:lnTo>
                  <a:lnTo>
                    <a:pt x="720" y="19431"/>
                  </a:lnTo>
                  <a:lnTo>
                    <a:pt x="1048" y="18188"/>
                  </a:lnTo>
                  <a:lnTo>
                    <a:pt x="1375" y="16945"/>
                  </a:lnTo>
                  <a:lnTo>
                    <a:pt x="1767" y="15767"/>
                  </a:lnTo>
                  <a:lnTo>
                    <a:pt x="1767" y="15767"/>
                  </a:lnTo>
                  <a:lnTo>
                    <a:pt x="2552" y="14001"/>
                  </a:lnTo>
                  <a:lnTo>
                    <a:pt x="3403" y="12234"/>
                  </a:lnTo>
                  <a:lnTo>
                    <a:pt x="3403" y="12234"/>
                  </a:lnTo>
                  <a:lnTo>
                    <a:pt x="4188" y="10795"/>
                  </a:lnTo>
                  <a:lnTo>
                    <a:pt x="4188" y="10795"/>
                  </a:lnTo>
                  <a:lnTo>
                    <a:pt x="3534" y="11907"/>
                  </a:lnTo>
                  <a:lnTo>
                    <a:pt x="3534" y="11907"/>
                  </a:lnTo>
                  <a:lnTo>
                    <a:pt x="4515" y="10730"/>
                  </a:lnTo>
                  <a:lnTo>
                    <a:pt x="5496" y="9617"/>
                  </a:lnTo>
                  <a:lnTo>
                    <a:pt x="6478" y="8505"/>
                  </a:lnTo>
                  <a:lnTo>
                    <a:pt x="7590" y="7458"/>
                  </a:lnTo>
                  <a:lnTo>
                    <a:pt x="7590" y="7458"/>
                  </a:lnTo>
                  <a:lnTo>
                    <a:pt x="9095" y="6215"/>
                  </a:lnTo>
                  <a:lnTo>
                    <a:pt x="10730" y="5038"/>
                  </a:lnTo>
                  <a:lnTo>
                    <a:pt x="10730" y="5038"/>
                  </a:lnTo>
                  <a:lnTo>
                    <a:pt x="11777" y="4384"/>
                  </a:lnTo>
                  <a:lnTo>
                    <a:pt x="12824" y="3729"/>
                  </a:lnTo>
                  <a:lnTo>
                    <a:pt x="13936" y="3140"/>
                  </a:lnTo>
                  <a:lnTo>
                    <a:pt x="15048" y="2617"/>
                  </a:lnTo>
                  <a:lnTo>
                    <a:pt x="16160" y="2094"/>
                  </a:lnTo>
                  <a:lnTo>
                    <a:pt x="17338" y="1636"/>
                  </a:lnTo>
                  <a:lnTo>
                    <a:pt x="18516" y="1243"/>
                  </a:lnTo>
                  <a:lnTo>
                    <a:pt x="19759" y="916"/>
                  </a:lnTo>
                  <a:lnTo>
                    <a:pt x="19759" y="916"/>
                  </a:lnTo>
                  <a:lnTo>
                    <a:pt x="21721" y="524"/>
                  </a:lnTo>
                  <a:lnTo>
                    <a:pt x="23684" y="196"/>
                  </a:lnTo>
                  <a:lnTo>
                    <a:pt x="23684" y="196"/>
                  </a:lnTo>
                  <a:lnTo>
                    <a:pt x="25320" y="66"/>
                  </a:lnTo>
                  <a:lnTo>
                    <a:pt x="270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7148;p72">
              <a:extLst>
                <a:ext uri="{FF2B5EF4-FFF2-40B4-BE49-F238E27FC236}">
                  <a16:creationId xmlns:a16="http://schemas.microsoft.com/office/drawing/2014/main" id="{DE27E8E5-DB0C-B3E6-D974-F7C526BAFD20}"/>
                </a:ext>
              </a:extLst>
            </p:cNvPr>
            <p:cNvSpPr/>
            <p:nvPr/>
          </p:nvSpPr>
          <p:spPr>
            <a:xfrm>
              <a:off x="5421025" y="2168100"/>
              <a:ext cx="386025" cy="384375"/>
            </a:xfrm>
            <a:custGeom>
              <a:avLst/>
              <a:gdLst/>
              <a:ahLst/>
              <a:cxnLst/>
              <a:rect l="l" t="t" r="r" b="b"/>
              <a:pathLst>
                <a:path w="15441" h="15375" fill="none" extrusionOk="0">
                  <a:moveTo>
                    <a:pt x="7721" y="15375"/>
                  </a:moveTo>
                  <a:lnTo>
                    <a:pt x="7721" y="15375"/>
                  </a:lnTo>
                  <a:lnTo>
                    <a:pt x="7917" y="15375"/>
                  </a:lnTo>
                  <a:lnTo>
                    <a:pt x="7917" y="15375"/>
                  </a:lnTo>
                  <a:lnTo>
                    <a:pt x="8637" y="15375"/>
                  </a:lnTo>
                  <a:lnTo>
                    <a:pt x="9291" y="15244"/>
                  </a:lnTo>
                  <a:lnTo>
                    <a:pt x="9945" y="15047"/>
                  </a:lnTo>
                  <a:lnTo>
                    <a:pt x="10599" y="14851"/>
                  </a:lnTo>
                  <a:lnTo>
                    <a:pt x="10599" y="14851"/>
                  </a:lnTo>
                  <a:lnTo>
                    <a:pt x="11515" y="14393"/>
                  </a:lnTo>
                  <a:lnTo>
                    <a:pt x="11515" y="14393"/>
                  </a:lnTo>
                  <a:lnTo>
                    <a:pt x="12104" y="14066"/>
                  </a:lnTo>
                  <a:lnTo>
                    <a:pt x="12627" y="13608"/>
                  </a:lnTo>
                  <a:lnTo>
                    <a:pt x="13151" y="13150"/>
                  </a:lnTo>
                  <a:lnTo>
                    <a:pt x="13609" y="12692"/>
                  </a:lnTo>
                  <a:lnTo>
                    <a:pt x="13609" y="12692"/>
                  </a:lnTo>
                  <a:lnTo>
                    <a:pt x="14197" y="11842"/>
                  </a:lnTo>
                  <a:lnTo>
                    <a:pt x="14197" y="11842"/>
                  </a:lnTo>
                  <a:lnTo>
                    <a:pt x="14525" y="11253"/>
                  </a:lnTo>
                  <a:lnTo>
                    <a:pt x="14852" y="10664"/>
                  </a:lnTo>
                  <a:lnTo>
                    <a:pt x="15048" y="10075"/>
                  </a:lnTo>
                  <a:lnTo>
                    <a:pt x="15244" y="9421"/>
                  </a:lnTo>
                  <a:lnTo>
                    <a:pt x="15244" y="9421"/>
                  </a:lnTo>
                  <a:lnTo>
                    <a:pt x="15310" y="8898"/>
                  </a:lnTo>
                  <a:lnTo>
                    <a:pt x="15375" y="8374"/>
                  </a:lnTo>
                  <a:lnTo>
                    <a:pt x="15375" y="8374"/>
                  </a:lnTo>
                  <a:lnTo>
                    <a:pt x="15441" y="7655"/>
                  </a:lnTo>
                  <a:lnTo>
                    <a:pt x="15441" y="7655"/>
                  </a:lnTo>
                  <a:lnTo>
                    <a:pt x="15375" y="6673"/>
                  </a:lnTo>
                  <a:lnTo>
                    <a:pt x="15179" y="5757"/>
                  </a:lnTo>
                  <a:lnTo>
                    <a:pt x="15179" y="5757"/>
                  </a:lnTo>
                  <a:lnTo>
                    <a:pt x="14852" y="4711"/>
                  </a:lnTo>
                  <a:lnTo>
                    <a:pt x="14852" y="4711"/>
                  </a:lnTo>
                  <a:lnTo>
                    <a:pt x="14590" y="4122"/>
                  </a:lnTo>
                  <a:lnTo>
                    <a:pt x="14263" y="3533"/>
                  </a:lnTo>
                  <a:lnTo>
                    <a:pt x="13870" y="3010"/>
                  </a:lnTo>
                  <a:lnTo>
                    <a:pt x="13478" y="2552"/>
                  </a:lnTo>
                  <a:lnTo>
                    <a:pt x="13478" y="2552"/>
                  </a:lnTo>
                  <a:lnTo>
                    <a:pt x="12693" y="1767"/>
                  </a:lnTo>
                  <a:lnTo>
                    <a:pt x="12693" y="1767"/>
                  </a:lnTo>
                  <a:lnTo>
                    <a:pt x="12169" y="1374"/>
                  </a:lnTo>
                  <a:lnTo>
                    <a:pt x="11646" y="1047"/>
                  </a:lnTo>
                  <a:lnTo>
                    <a:pt x="11057" y="720"/>
                  </a:lnTo>
                  <a:lnTo>
                    <a:pt x="10468" y="458"/>
                  </a:lnTo>
                  <a:lnTo>
                    <a:pt x="10468" y="458"/>
                  </a:lnTo>
                  <a:lnTo>
                    <a:pt x="9422" y="131"/>
                  </a:lnTo>
                  <a:lnTo>
                    <a:pt x="9422" y="131"/>
                  </a:lnTo>
                  <a:lnTo>
                    <a:pt x="8571" y="0"/>
                  </a:lnTo>
                  <a:lnTo>
                    <a:pt x="7721" y="0"/>
                  </a:lnTo>
                  <a:lnTo>
                    <a:pt x="7721" y="0"/>
                  </a:lnTo>
                  <a:lnTo>
                    <a:pt x="6805" y="0"/>
                  </a:lnTo>
                  <a:lnTo>
                    <a:pt x="6805" y="0"/>
                  </a:lnTo>
                  <a:lnTo>
                    <a:pt x="5758" y="196"/>
                  </a:lnTo>
                  <a:lnTo>
                    <a:pt x="5758" y="196"/>
                  </a:lnTo>
                  <a:lnTo>
                    <a:pt x="5169" y="393"/>
                  </a:lnTo>
                  <a:lnTo>
                    <a:pt x="4515" y="654"/>
                  </a:lnTo>
                  <a:lnTo>
                    <a:pt x="3926" y="982"/>
                  </a:lnTo>
                  <a:lnTo>
                    <a:pt x="3403" y="1309"/>
                  </a:lnTo>
                  <a:lnTo>
                    <a:pt x="3403" y="1309"/>
                  </a:lnTo>
                  <a:lnTo>
                    <a:pt x="2552" y="1963"/>
                  </a:lnTo>
                  <a:lnTo>
                    <a:pt x="2552" y="1963"/>
                  </a:lnTo>
                  <a:lnTo>
                    <a:pt x="2094" y="2421"/>
                  </a:lnTo>
                  <a:lnTo>
                    <a:pt x="1636" y="2944"/>
                  </a:lnTo>
                  <a:lnTo>
                    <a:pt x="1244" y="3468"/>
                  </a:lnTo>
                  <a:lnTo>
                    <a:pt x="917" y="4056"/>
                  </a:lnTo>
                  <a:lnTo>
                    <a:pt x="917" y="4056"/>
                  </a:lnTo>
                  <a:lnTo>
                    <a:pt x="459" y="4972"/>
                  </a:lnTo>
                  <a:lnTo>
                    <a:pt x="459" y="4972"/>
                  </a:lnTo>
                  <a:lnTo>
                    <a:pt x="262" y="5627"/>
                  </a:lnTo>
                  <a:lnTo>
                    <a:pt x="132" y="6281"/>
                  </a:lnTo>
                  <a:lnTo>
                    <a:pt x="1" y="6935"/>
                  </a:lnTo>
                  <a:lnTo>
                    <a:pt x="1" y="7655"/>
                  </a:lnTo>
                  <a:lnTo>
                    <a:pt x="1" y="7655"/>
                  </a:lnTo>
                  <a:lnTo>
                    <a:pt x="1" y="7655"/>
                  </a:lnTo>
                  <a:lnTo>
                    <a:pt x="66" y="8701"/>
                  </a:lnTo>
                  <a:lnTo>
                    <a:pt x="66" y="8701"/>
                  </a:lnTo>
                  <a:lnTo>
                    <a:pt x="197" y="9356"/>
                  </a:lnTo>
                  <a:lnTo>
                    <a:pt x="328" y="10010"/>
                  </a:lnTo>
                  <a:lnTo>
                    <a:pt x="590" y="10664"/>
                  </a:lnTo>
                  <a:lnTo>
                    <a:pt x="917" y="11318"/>
                  </a:lnTo>
                  <a:lnTo>
                    <a:pt x="917" y="11318"/>
                  </a:lnTo>
                  <a:lnTo>
                    <a:pt x="1440" y="12169"/>
                  </a:lnTo>
                  <a:lnTo>
                    <a:pt x="1440" y="12169"/>
                  </a:lnTo>
                  <a:lnTo>
                    <a:pt x="1833" y="12692"/>
                  </a:lnTo>
                  <a:lnTo>
                    <a:pt x="2291" y="13216"/>
                  </a:lnTo>
                  <a:lnTo>
                    <a:pt x="2814" y="13674"/>
                  </a:lnTo>
                  <a:lnTo>
                    <a:pt x="3403" y="14066"/>
                  </a:lnTo>
                  <a:lnTo>
                    <a:pt x="3403" y="14066"/>
                  </a:lnTo>
                  <a:lnTo>
                    <a:pt x="4253" y="14590"/>
                  </a:lnTo>
                  <a:lnTo>
                    <a:pt x="4253" y="14590"/>
                  </a:lnTo>
                  <a:lnTo>
                    <a:pt x="4842" y="14851"/>
                  </a:lnTo>
                  <a:lnTo>
                    <a:pt x="5496" y="15113"/>
                  </a:lnTo>
                  <a:lnTo>
                    <a:pt x="6216" y="15244"/>
                  </a:lnTo>
                  <a:lnTo>
                    <a:pt x="6936" y="15375"/>
                  </a:lnTo>
                  <a:lnTo>
                    <a:pt x="6936" y="15375"/>
                  </a:lnTo>
                  <a:lnTo>
                    <a:pt x="7721" y="1537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7149;p72">
              <a:extLst>
                <a:ext uri="{FF2B5EF4-FFF2-40B4-BE49-F238E27FC236}">
                  <a16:creationId xmlns:a16="http://schemas.microsoft.com/office/drawing/2014/main" id="{43BD6CFE-E818-F618-CF02-49CA67B8DC4E}"/>
                </a:ext>
              </a:extLst>
            </p:cNvPr>
            <p:cNvSpPr/>
            <p:nvPr/>
          </p:nvSpPr>
          <p:spPr>
            <a:xfrm>
              <a:off x="6214275" y="1950550"/>
              <a:ext cx="88350" cy="178325"/>
            </a:xfrm>
            <a:custGeom>
              <a:avLst/>
              <a:gdLst/>
              <a:ahLst/>
              <a:cxnLst/>
              <a:rect l="l" t="t" r="r" b="b"/>
              <a:pathLst>
                <a:path w="3534" h="7133" fill="none" extrusionOk="0">
                  <a:moveTo>
                    <a:pt x="1" y="1"/>
                  </a:moveTo>
                  <a:lnTo>
                    <a:pt x="1" y="1"/>
                  </a:lnTo>
                  <a:lnTo>
                    <a:pt x="786" y="1244"/>
                  </a:lnTo>
                  <a:lnTo>
                    <a:pt x="1571" y="2552"/>
                  </a:lnTo>
                  <a:lnTo>
                    <a:pt x="2225" y="3861"/>
                  </a:lnTo>
                  <a:lnTo>
                    <a:pt x="2814" y="5235"/>
                  </a:lnTo>
                  <a:lnTo>
                    <a:pt x="2814" y="5235"/>
                  </a:lnTo>
                  <a:lnTo>
                    <a:pt x="3534" y="7132"/>
                  </a:lnTo>
                  <a:lnTo>
                    <a:pt x="3534" y="7132"/>
                  </a:lnTo>
                  <a:lnTo>
                    <a:pt x="2814" y="5235"/>
                  </a:lnTo>
                  <a:lnTo>
                    <a:pt x="2814" y="5235"/>
                  </a:lnTo>
                  <a:lnTo>
                    <a:pt x="2225" y="3861"/>
                  </a:lnTo>
                  <a:lnTo>
                    <a:pt x="1571" y="2552"/>
                  </a:lnTo>
                  <a:lnTo>
                    <a:pt x="786" y="1244"/>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7150;p72">
              <a:extLst>
                <a:ext uri="{FF2B5EF4-FFF2-40B4-BE49-F238E27FC236}">
                  <a16:creationId xmlns:a16="http://schemas.microsoft.com/office/drawing/2014/main" id="{1F5E05A8-720C-65E3-A340-187AE44CB1C8}"/>
                </a:ext>
              </a:extLst>
            </p:cNvPr>
            <p:cNvSpPr/>
            <p:nvPr/>
          </p:nvSpPr>
          <p:spPr>
            <a:xfrm>
              <a:off x="6336950" y="2280950"/>
              <a:ext cx="3300" cy="109600"/>
            </a:xfrm>
            <a:custGeom>
              <a:avLst/>
              <a:gdLst/>
              <a:ahLst/>
              <a:cxnLst/>
              <a:rect l="l" t="t" r="r" b="b"/>
              <a:pathLst>
                <a:path w="132" h="4384" fill="none" extrusionOk="0">
                  <a:moveTo>
                    <a:pt x="1" y="0"/>
                  </a:moveTo>
                  <a:lnTo>
                    <a:pt x="1" y="0"/>
                  </a:lnTo>
                  <a:lnTo>
                    <a:pt x="131" y="1571"/>
                  </a:lnTo>
                  <a:lnTo>
                    <a:pt x="131" y="3141"/>
                  </a:lnTo>
                  <a:lnTo>
                    <a:pt x="131" y="3141"/>
                  </a:lnTo>
                  <a:lnTo>
                    <a:pt x="131" y="4384"/>
                  </a:lnTo>
                  <a:lnTo>
                    <a:pt x="131" y="4384"/>
                  </a:lnTo>
                  <a:lnTo>
                    <a:pt x="131" y="3141"/>
                  </a:lnTo>
                  <a:lnTo>
                    <a:pt x="131" y="3141"/>
                  </a:lnTo>
                  <a:lnTo>
                    <a:pt x="131" y="1571"/>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7151;p72">
              <a:extLst>
                <a:ext uri="{FF2B5EF4-FFF2-40B4-BE49-F238E27FC236}">
                  <a16:creationId xmlns:a16="http://schemas.microsoft.com/office/drawing/2014/main" id="{EDA2413A-78B8-8707-0579-37150D455F52}"/>
                </a:ext>
              </a:extLst>
            </p:cNvPr>
            <p:cNvSpPr/>
            <p:nvPr/>
          </p:nvSpPr>
          <p:spPr>
            <a:xfrm>
              <a:off x="6332050" y="2431425"/>
              <a:ext cx="4925" cy="40900"/>
            </a:xfrm>
            <a:custGeom>
              <a:avLst/>
              <a:gdLst/>
              <a:ahLst/>
              <a:cxnLst/>
              <a:rect l="l" t="t" r="r" b="b"/>
              <a:pathLst>
                <a:path w="197" h="1636" fill="none" extrusionOk="0">
                  <a:moveTo>
                    <a:pt x="197" y="0"/>
                  </a:moveTo>
                  <a:lnTo>
                    <a:pt x="197" y="0"/>
                  </a:lnTo>
                  <a:lnTo>
                    <a:pt x="0" y="1636"/>
                  </a:lnTo>
                  <a:lnTo>
                    <a:pt x="0" y="1636"/>
                  </a:lnTo>
                  <a:lnTo>
                    <a:pt x="19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7152;p72">
              <a:extLst>
                <a:ext uri="{FF2B5EF4-FFF2-40B4-BE49-F238E27FC236}">
                  <a16:creationId xmlns:a16="http://schemas.microsoft.com/office/drawing/2014/main" id="{5A3EBF05-0ACB-C536-2A1A-9AC0FC4AC8EA}"/>
                </a:ext>
              </a:extLst>
            </p:cNvPr>
            <p:cNvSpPr/>
            <p:nvPr/>
          </p:nvSpPr>
          <p:spPr>
            <a:xfrm>
              <a:off x="6332050" y="2472300"/>
              <a:ext cx="25" cy="25"/>
            </a:xfrm>
            <a:custGeom>
              <a:avLst/>
              <a:gdLst/>
              <a:ahLst/>
              <a:cxnLst/>
              <a:rect l="l" t="t" r="r" b="b"/>
              <a:pathLst>
                <a:path w="1" h="1" fill="none" extrusionOk="0">
                  <a:moveTo>
                    <a:pt x="0" y="1"/>
                  </a:move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7153;p72">
              <a:extLst>
                <a:ext uri="{FF2B5EF4-FFF2-40B4-BE49-F238E27FC236}">
                  <a16:creationId xmlns:a16="http://schemas.microsoft.com/office/drawing/2014/main" id="{2E5F57F4-D8D9-781E-8E0D-51B7B5D69E95}"/>
                </a:ext>
              </a:extLst>
            </p:cNvPr>
            <p:cNvSpPr/>
            <p:nvPr/>
          </p:nvSpPr>
          <p:spPr>
            <a:xfrm>
              <a:off x="4992500" y="1633250"/>
              <a:ext cx="1347750" cy="991200"/>
            </a:xfrm>
            <a:custGeom>
              <a:avLst/>
              <a:gdLst/>
              <a:ahLst/>
              <a:cxnLst/>
              <a:rect l="l" t="t" r="r" b="b"/>
              <a:pathLst>
                <a:path w="53910" h="39648" extrusionOk="0">
                  <a:moveTo>
                    <a:pt x="24862" y="1"/>
                  </a:moveTo>
                  <a:lnTo>
                    <a:pt x="24862" y="1"/>
                  </a:lnTo>
                  <a:lnTo>
                    <a:pt x="26497" y="66"/>
                  </a:lnTo>
                  <a:lnTo>
                    <a:pt x="28133" y="197"/>
                  </a:lnTo>
                  <a:lnTo>
                    <a:pt x="29703" y="393"/>
                  </a:lnTo>
                  <a:lnTo>
                    <a:pt x="31273" y="721"/>
                  </a:lnTo>
                  <a:lnTo>
                    <a:pt x="31273" y="721"/>
                  </a:lnTo>
                  <a:lnTo>
                    <a:pt x="31469" y="786"/>
                  </a:lnTo>
                  <a:lnTo>
                    <a:pt x="31469" y="786"/>
                  </a:lnTo>
                  <a:lnTo>
                    <a:pt x="31273" y="721"/>
                  </a:lnTo>
                  <a:lnTo>
                    <a:pt x="31273" y="721"/>
                  </a:lnTo>
                  <a:lnTo>
                    <a:pt x="29703" y="393"/>
                  </a:lnTo>
                  <a:lnTo>
                    <a:pt x="28133" y="197"/>
                  </a:lnTo>
                  <a:lnTo>
                    <a:pt x="26497" y="66"/>
                  </a:lnTo>
                  <a:lnTo>
                    <a:pt x="24862" y="1"/>
                  </a:lnTo>
                  <a:lnTo>
                    <a:pt x="24862" y="1"/>
                  </a:lnTo>
                  <a:lnTo>
                    <a:pt x="22964" y="66"/>
                  </a:lnTo>
                  <a:lnTo>
                    <a:pt x="22964" y="66"/>
                  </a:lnTo>
                  <a:lnTo>
                    <a:pt x="24862" y="1"/>
                  </a:lnTo>
                  <a:close/>
                  <a:moveTo>
                    <a:pt x="16553" y="1244"/>
                  </a:moveTo>
                  <a:lnTo>
                    <a:pt x="16553" y="1244"/>
                  </a:lnTo>
                  <a:lnTo>
                    <a:pt x="15441" y="1571"/>
                  </a:lnTo>
                  <a:lnTo>
                    <a:pt x="14394" y="1964"/>
                  </a:lnTo>
                  <a:lnTo>
                    <a:pt x="13347" y="2356"/>
                  </a:lnTo>
                  <a:lnTo>
                    <a:pt x="12366" y="2814"/>
                  </a:lnTo>
                  <a:lnTo>
                    <a:pt x="12366" y="2814"/>
                  </a:lnTo>
                  <a:lnTo>
                    <a:pt x="13347" y="2356"/>
                  </a:lnTo>
                  <a:lnTo>
                    <a:pt x="14394" y="1964"/>
                  </a:lnTo>
                  <a:lnTo>
                    <a:pt x="15441" y="1571"/>
                  </a:lnTo>
                  <a:lnTo>
                    <a:pt x="16553" y="1244"/>
                  </a:lnTo>
                  <a:close/>
                  <a:moveTo>
                    <a:pt x="33955" y="1440"/>
                  </a:moveTo>
                  <a:lnTo>
                    <a:pt x="33955" y="1440"/>
                  </a:lnTo>
                  <a:lnTo>
                    <a:pt x="35133" y="1898"/>
                  </a:lnTo>
                  <a:lnTo>
                    <a:pt x="35133" y="1898"/>
                  </a:lnTo>
                  <a:lnTo>
                    <a:pt x="36311" y="2356"/>
                  </a:lnTo>
                  <a:lnTo>
                    <a:pt x="37423" y="2879"/>
                  </a:lnTo>
                  <a:lnTo>
                    <a:pt x="38535" y="3403"/>
                  </a:lnTo>
                  <a:lnTo>
                    <a:pt x="39582" y="3992"/>
                  </a:lnTo>
                  <a:lnTo>
                    <a:pt x="40629" y="4646"/>
                  </a:lnTo>
                  <a:lnTo>
                    <a:pt x="41610" y="5366"/>
                  </a:lnTo>
                  <a:lnTo>
                    <a:pt x="42591" y="6085"/>
                  </a:lnTo>
                  <a:lnTo>
                    <a:pt x="43573" y="6805"/>
                  </a:lnTo>
                  <a:lnTo>
                    <a:pt x="43573" y="6805"/>
                  </a:lnTo>
                  <a:lnTo>
                    <a:pt x="45077" y="8179"/>
                  </a:lnTo>
                  <a:lnTo>
                    <a:pt x="46451" y="9618"/>
                  </a:lnTo>
                  <a:lnTo>
                    <a:pt x="46451" y="9618"/>
                  </a:lnTo>
                  <a:lnTo>
                    <a:pt x="47694" y="11123"/>
                  </a:lnTo>
                  <a:lnTo>
                    <a:pt x="48872" y="12693"/>
                  </a:lnTo>
                  <a:lnTo>
                    <a:pt x="48872" y="12693"/>
                  </a:lnTo>
                  <a:lnTo>
                    <a:pt x="47694" y="11123"/>
                  </a:lnTo>
                  <a:lnTo>
                    <a:pt x="46451" y="9618"/>
                  </a:lnTo>
                  <a:lnTo>
                    <a:pt x="46451" y="9618"/>
                  </a:lnTo>
                  <a:lnTo>
                    <a:pt x="45077" y="8179"/>
                  </a:lnTo>
                  <a:lnTo>
                    <a:pt x="43573" y="6805"/>
                  </a:lnTo>
                  <a:lnTo>
                    <a:pt x="43573" y="6805"/>
                  </a:lnTo>
                  <a:lnTo>
                    <a:pt x="42591" y="6085"/>
                  </a:lnTo>
                  <a:lnTo>
                    <a:pt x="41610" y="5366"/>
                  </a:lnTo>
                  <a:lnTo>
                    <a:pt x="40629" y="4646"/>
                  </a:lnTo>
                  <a:lnTo>
                    <a:pt x="39582" y="3992"/>
                  </a:lnTo>
                  <a:lnTo>
                    <a:pt x="38535" y="3403"/>
                  </a:lnTo>
                  <a:lnTo>
                    <a:pt x="37423" y="2879"/>
                  </a:lnTo>
                  <a:lnTo>
                    <a:pt x="36311" y="2356"/>
                  </a:lnTo>
                  <a:lnTo>
                    <a:pt x="35133" y="1898"/>
                  </a:lnTo>
                  <a:lnTo>
                    <a:pt x="35133" y="1898"/>
                  </a:lnTo>
                  <a:lnTo>
                    <a:pt x="33955" y="1440"/>
                  </a:lnTo>
                  <a:close/>
                  <a:moveTo>
                    <a:pt x="4319" y="8506"/>
                  </a:moveTo>
                  <a:lnTo>
                    <a:pt x="4319" y="8506"/>
                  </a:lnTo>
                  <a:lnTo>
                    <a:pt x="3141" y="9814"/>
                  </a:lnTo>
                  <a:lnTo>
                    <a:pt x="2029" y="11123"/>
                  </a:lnTo>
                  <a:lnTo>
                    <a:pt x="982" y="12497"/>
                  </a:lnTo>
                  <a:lnTo>
                    <a:pt x="1" y="13936"/>
                  </a:lnTo>
                  <a:lnTo>
                    <a:pt x="1" y="13936"/>
                  </a:lnTo>
                  <a:lnTo>
                    <a:pt x="982" y="12497"/>
                  </a:lnTo>
                  <a:lnTo>
                    <a:pt x="2029" y="11123"/>
                  </a:lnTo>
                  <a:lnTo>
                    <a:pt x="3141" y="9814"/>
                  </a:lnTo>
                  <a:lnTo>
                    <a:pt x="4319" y="8506"/>
                  </a:lnTo>
                  <a:close/>
                  <a:moveTo>
                    <a:pt x="52405" y="19824"/>
                  </a:moveTo>
                  <a:lnTo>
                    <a:pt x="52405" y="19824"/>
                  </a:lnTo>
                  <a:lnTo>
                    <a:pt x="52994" y="21721"/>
                  </a:lnTo>
                  <a:lnTo>
                    <a:pt x="52994" y="21721"/>
                  </a:lnTo>
                  <a:lnTo>
                    <a:pt x="53451" y="23815"/>
                  </a:lnTo>
                  <a:lnTo>
                    <a:pt x="53779" y="25908"/>
                  </a:lnTo>
                  <a:lnTo>
                    <a:pt x="53779" y="25908"/>
                  </a:lnTo>
                  <a:lnTo>
                    <a:pt x="53451" y="23815"/>
                  </a:lnTo>
                  <a:lnTo>
                    <a:pt x="52994" y="21721"/>
                  </a:lnTo>
                  <a:lnTo>
                    <a:pt x="52994" y="21721"/>
                  </a:lnTo>
                  <a:lnTo>
                    <a:pt x="52405" y="19824"/>
                  </a:lnTo>
                  <a:close/>
                  <a:moveTo>
                    <a:pt x="53909" y="30292"/>
                  </a:moveTo>
                  <a:lnTo>
                    <a:pt x="53909" y="30292"/>
                  </a:lnTo>
                  <a:lnTo>
                    <a:pt x="53844" y="31600"/>
                  </a:lnTo>
                  <a:lnTo>
                    <a:pt x="53844" y="31600"/>
                  </a:lnTo>
                  <a:lnTo>
                    <a:pt x="53779" y="31927"/>
                  </a:lnTo>
                  <a:lnTo>
                    <a:pt x="53779" y="31927"/>
                  </a:lnTo>
                  <a:lnTo>
                    <a:pt x="53844" y="31600"/>
                  </a:lnTo>
                  <a:lnTo>
                    <a:pt x="53844" y="31600"/>
                  </a:lnTo>
                  <a:lnTo>
                    <a:pt x="53909" y="30292"/>
                  </a:lnTo>
                  <a:close/>
                  <a:moveTo>
                    <a:pt x="53582" y="33563"/>
                  </a:moveTo>
                  <a:lnTo>
                    <a:pt x="53582" y="33563"/>
                  </a:lnTo>
                  <a:lnTo>
                    <a:pt x="53582" y="33563"/>
                  </a:lnTo>
                  <a:lnTo>
                    <a:pt x="53582" y="33563"/>
                  </a:lnTo>
                  <a:lnTo>
                    <a:pt x="53582" y="33563"/>
                  </a:lnTo>
                  <a:close/>
                  <a:moveTo>
                    <a:pt x="53582" y="33563"/>
                  </a:moveTo>
                  <a:lnTo>
                    <a:pt x="53582" y="33563"/>
                  </a:lnTo>
                  <a:lnTo>
                    <a:pt x="53190" y="35526"/>
                  </a:lnTo>
                  <a:lnTo>
                    <a:pt x="53190" y="35526"/>
                  </a:lnTo>
                  <a:lnTo>
                    <a:pt x="52928" y="36572"/>
                  </a:lnTo>
                  <a:lnTo>
                    <a:pt x="52666" y="37619"/>
                  </a:lnTo>
                  <a:lnTo>
                    <a:pt x="52339" y="38600"/>
                  </a:lnTo>
                  <a:lnTo>
                    <a:pt x="51947" y="39647"/>
                  </a:lnTo>
                  <a:lnTo>
                    <a:pt x="51947" y="39647"/>
                  </a:lnTo>
                  <a:lnTo>
                    <a:pt x="52339" y="38600"/>
                  </a:lnTo>
                  <a:lnTo>
                    <a:pt x="52666" y="37619"/>
                  </a:lnTo>
                  <a:lnTo>
                    <a:pt x="52928" y="36572"/>
                  </a:lnTo>
                  <a:lnTo>
                    <a:pt x="53190" y="35526"/>
                  </a:lnTo>
                  <a:lnTo>
                    <a:pt x="53190" y="35526"/>
                  </a:lnTo>
                  <a:lnTo>
                    <a:pt x="53582" y="33563"/>
                  </a:lnTo>
                  <a:close/>
                </a:path>
              </a:pathLst>
            </a:custGeom>
            <a:solidFill>
              <a:srgbClr val="B76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7154;p72">
              <a:extLst>
                <a:ext uri="{FF2B5EF4-FFF2-40B4-BE49-F238E27FC236}">
                  <a16:creationId xmlns:a16="http://schemas.microsoft.com/office/drawing/2014/main" id="{1E1306E2-5F05-9568-857D-CBA8986107DA}"/>
                </a:ext>
              </a:extLst>
            </p:cNvPr>
            <p:cNvSpPr/>
            <p:nvPr/>
          </p:nvSpPr>
          <p:spPr>
            <a:xfrm>
              <a:off x="5566600" y="1633250"/>
              <a:ext cx="212650" cy="19650"/>
            </a:xfrm>
            <a:custGeom>
              <a:avLst/>
              <a:gdLst/>
              <a:ahLst/>
              <a:cxnLst/>
              <a:rect l="l" t="t" r="r" b="b"/>
              <a:pathLst>
                <a:path w="8506" h="786" fill="none" extrusionOk="0">
                  <a:moveTo>
                    <a:pt x="1898" y="1"/>
                  </a:moveTo>
                  <a:lnTo>
                    <a:pt x="1898" y="1"/>
                  </a:lnTo>
                  <a:lnTo>
                    <a:pt x="3533" y="66"/>
                  </a:lnTo>
                  <a:lnTo>
                    <a:pt x="5169" y="197"/>
                  </a:lnTo>
                  <a:lnTo>
                    <a:pt x="6739" y="393"/>
                  </a:lnTo>
                  <a:lnTo>
                    <a:pt x="8309" y="721"/>
                  </a:lnTo>
                  <a:lnTo>
                    <a:pt x="8309" y="721"/>
                  </a:lnTo>
                  <a:lnTo>
                    <a:pt x="8505" y="786"/>
                  </a:lnTo>
                  <a:lnTo>
                    <a:pt x="8505" y="786"/>
                  </a:lnTo>
                  <a:lnTo>
                    <a:pt x="8309" y="721"/>
                  </a:lnTo>
                  <a:lnTo>
                    <a:pt x="8309" y="721"/>
                  </a:lnTo>
                  <a:lnTo>
                    <a:pt x="6739" y="393"/>
                  </a:lnTo>
                  <a:lnTo>
                    <a:pt x="5169" y="197"/>
                  </a:lnTo>
                  <a:lnTo>
                    <a:pt x="3533" y="66"/>
                  </a:lnTo>
                  <a:lnTo>
                    <a:pt x="1898" y="1"/>
                  </a:lnTo>
                  <a:lnTo>
                    <a:pt x="1898" y="1"/>
                  </a:lnTo>
                  <a:lnTo>
                    <a:pt x="0" y="66"/>
                  </a:lnTo>
                  <a:lnTo>
                    <a:pt x="0" y="66"/>
                  </a:lnTo>
                  <a:lnTo>
                    <a:pt x="189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7155;p72">
              <a:extLst>
                <a:ext uri="{FF2B5EF4-FFF2-40B4-BE49-F238E27FC236}">
                  <a16:creationId xmlns:a16="http://schemas.microsoft.com/office/drawing/2014/main" id="{1555C5DD-7451-5B1F-3416-A09CFA15FEF5}"/>
                </a:ext>
              </a:extLst>
            </p:cNvPr>
            <p:cNvSpPr/>
            <p:nvPr/>
          </p:nvSpPr>
          <p:spPr>
            <a:xfrm>
              <a:off x="5301625" y="1664325"/>
              <a:ext cx="104700" cy="39300"/>
            </a:xfrm>
            <a:custGeom>
              <a:avLst/>
              <a:gdLst/>
              <a:ahLst/>
              <a:cxnLst/>
              <a:rect l="l" t="t" r="r" b="b"/>
              <a:pathLst>
                <a:path w="4188" h="1572" fill="none" extrusionOk="0">
                  <a:moveTo>
                    <a:pt x="4188" y="1"/>
                  </a:moveTo>
                  <a:lnTo>
                    <a:pt x="4188" y="1"/>
                  </a:lnTo>
                  <a:lnTo>
                    <a:pt x="3076" y="328"/>
                  </a:lnTo>
                  <a:lnTo>
                    <a:pt x="2029" y="721"/>
                  </a:lnTo>
                  <a:lnTo>
                    <a:pt x="982" y="1113"/>
                  </a:lnTo>
                  <a:lnTo>
                    <a:pt x="1" y="1571"/>
                  </a:lnTo>
                  <a:lnTo>
                    <a:pt x="1" y="1571"/>
                  </a:lnTo>
                  <a:lnTo>
                    <a:pt x="982" y="1113"/>
                  </a:lnTo>
                  <a:lnTo>
                    <a:pt x="2029" y="721"/>
                  </a:lnTo>
                  <a:lnTo>
                    <a:pt x="3076" y="328"/>
                  </a:lnTo>
                  <a:lnTo>
                    <a:pt x="418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7156;p72">
              <a:extLst>
                <a:ext uri="{FF2B5EF4-FFF2-40B4-BE49-F238E27FC236}">
                  <a16:creationId xmlns:a16="http://schemas.microsoft.com/office/drawing/2014/main" id="{0F6AC9CA-5522-B6A5-3667-1F94BC82177D}"/>
                </a:ext>
              </a:extLst>
            </p:cNvPr>
            <p:cNvSpPr/>
            <p:nvPr/>
          </p:nvSpPr>
          <p:spPr>
            <a:xfrm>
              <a:off x="5841375" y="1669250"/>
              <a:ext cx="372925" cy="281325"/>
            </a:xfrm>
            <a:custGeom>
              <a:avLst/>
              <a:gdLst/>
              <a:ahLst/>
              <a:cxnLst/>
              <a:rect l="l" t="t" r="r" b="b"/>
              <a:pathLst>
                <a:path w="14917" h="11253" fill="none" extrusionOk="0">
                  <a:moveTo>
                    <a:pt x="0" y="0"/>
                  </a:moveTo>
                  <a:lnTo>
                    <a:pt x="0" y="0"/>
                  </a:lnTo>
                  <a:lnTo>
                    <a:pt x="1178" y="458"/>
                  </a:lnTo>
                  <a:lnTo>
                    <a:pt x="1178" y="458"/>
                  </a:lnTo>
                  <a:lnTo>
                    <a:pt x="2356" y="916"/>
                  </a:lnTo>
                  <a:lnTo>
                    <a:pt x="3468" y="1439"/>
                  </a:lnTo>
                  <a:lnTo>
                    <a:pt x="4580" y="1963"/>
                  </a:lnTo>
                  <a:lnTo>
                    <a:pt x="5627" y="2552"/>
                  </a:lnTo>
                  <a:lnTo>
                    <a:pt x="6674" y="3206"/>
                  </a:lnTo>
                  <a:lnTo>
                    <a:pt x="7655" y="3926"/>
                  </a:lnTo>
                  <a:lnTo>
                    <a:pt x="8636" y="4645"/>
                  </a:lnTo>
                  <a:lnTo>
                    <a:pt x="9618" y="5365"/>
                  </a:lnTo>
                  <a:lnTo>
                    <a:pt x="9618" y="5365"/>
                  </a:lnTo>
                  <a:lnTo>
                    <a:pt x="11122" y="6739"/>
                  </a:lnTo>
                  <a:lnTo>
                    <a:pt x="12496" y="8178"/>
                  </a:lnTo>
                  <a:lnTo>
                    <a:pt x="12496" y="8178"/>
                  </a:lnTo>
                  <a:lnTo>
                    <a:pt x="13739" y="9683"/>
                  </a:lnTo>
                  <a:lnTo>
                    <a:pt x="14917" y="11253"/>
                  </a:lnTo>
                  <a:lnTo>
                    <a:pt x="14917" y="11253"/>
                  </a:lnTo>
                  <a:lnTo>
                    <a:pt x="13739" y="9683"/>
                  </a:lnTo>
                  <a:lnTo>
                    <a:pt x="12496" y="8178"/>
                  </a:lnTo>
                  <a:lnTo>
                    <a:pt x="12496" y="8178"/>
                  </a:lnTo>
                  <a:lnTo>
                    <a:pt x="11122" y="6739"/>
                  </a:lnTo>
                  <a:lnTo>
                    <a:pt x="9618" y="5365"/>
                  </a:lnTo>
                  <a:lnTo>
                    <a:pt x="9618" y="5365"/>
                  </a:lnTo>
                  <a:lnTo>
                    <a:pt x="8636" y="4645"/>
                  </a:lnTo>
                  <a:lnTo>
                    <a:pt x="7655" y="3926"/>
                  </a:lnTo>
                  <a:lnTo>
                    <a:pt x="6674" y="3206"/>
                  </a:lnTo>
                  <a:lnTo>
                    <a:pt x="5627" y="2552"/>
                  </a:lnTo>
                  <a:lnTo>
                    <a:pt x="4580" y="1963"/>
                  </a:lnTo>
                  <a:lnTo>
                    <a:pt x="3468" y="1439"/>
                  </a:lnTo>
                  <a:lnTo>
                    <a:pt x="2356" y="916"/>
                  </a:lnTo>
                  <a:lnTo>
                    <a:pt x="1178" y="458"/>
                  </a:lnTo>
                  <a:lnTo>
                    <a:pt x="1178" y="45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7157;p72">
              <a:extLst>
                <a:ext uri="{FF2B5EF4-FFF2-40B4-BE49-F238E27FC236}">
                  <a16:creationId xmlns:a16="http://schemas.microsoft.com/office/drawing/2014/main" id="{7D58D45B-3488-3CE6-B672-5F86F9C84D8A}"/>
                </a:ext>
              </a:extLst>
            </p:cNvPr>
            <p:cNvSpPr/>
            <p:nvPr/>
          </p:nvSpPr>
          <p:spPr>
            <a:xfrm>
              <a:off x="4992500" y="1845875"/>
              <a:ext cx="107975" cy="135775"/>
            </a:xfrm>
            <a:custGeom>
              <a:avLst/>
              <a:gdLst/>
              <a:ahLst/>
              <a:cxnLst/>
              <a:rect l="l" t="t" r="r" b="b"/>
              <a:pathLst>
                <a:path w="4319" h="5431" fill="none" extrusionOk="0">
                  <a:moveTo>
                    <a:pt x="4319" y="1"/>
                  </a:moveTo>
                  <a:lnTo>
                    <a:pt x="4319" y="1"/>
                  </a:lnTo>
                  <a:lnTo>
                    <a:pt x="3141" y="1309"/>
                  </a:lnTo>
                  <a:lnTo>
                    <a:pt x="2029" y="2618"/>
                  </a:lnTo>
                  <a:lnTo>
                    <a:pt x="982" y="3992"/>
                  </a:lnTo>
                  <a:lnTo>
                    <a:pt x="1" y="5431"/>
                  </a:lnTo>
                  <a:lnTo>
                    <a:pt x="1" y="5431"/>
                  </a:lnTo>
                  <a:lnTo>
                    <a:pt x="982" y="3992"/>
                  </a:lnTo>
                  <a:lnTo>
                    <a:pt x="2029" y="2618"/>
                  </a:lnTo>
                  <a:lnTo>
                    <a:pt x="3141" y="1309"/>
                  </a:lnTo>
                  <a:lnTo>
                    <a:pt x="431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7158;p72">
              <a:extLst>
                <a:ext uri="{FF2B5EF4-FFF2-40B4-BE49-F238E27FC236}">
                  <a16:creationId xmlns:a16="http://schemas.microsoft.com/office/drawing/2014/main" id="{BA22C8DA-F76A-FE82-9408-E2F432E2A630}"/>
                </a:ext>
              </a:extLst>
            </p:cNvPr>
            <p:cNvSpPr/>
            <p:nvPr/>
          </p:nvSpPr>
          <p:spPr>
            <a:xfrm>
              <a:off x="6302600" y="2128850"/>
              <a:ext cx="34375" cy="152125"/>
            </a:xfrm>
            <a:custGeom>
              <a:avLst/>
              <a:gdLst/>
              <a:ahLst/>
              <a:cxnLst/>
              <a:rect l="l" t="t" r="r" b="b"/>
              <a:pathLst>
                <a:path w="1375" h="6085" fill="none" extrusionOk="0">
                  <a:moveTo>
                    <a:pt x="1" y="0"/>
                  </a:moveTo>
                  <a:lnTo>
                    <a:pt x="1" y="0"/>
                  </a:lnTo>
                  <a:lnTo>
                    <a:pt x="590" y="1897"/>
                  </a:lnTo>
                  <a:lnTo>
                    <a:pt x="590" y="1897"/>
                  </a:lnTo>
                  <a:lnTo>
                    <a:pt x="1047" y="3991"/>
                  </a:lnTo>
                  <a:lnTo>
                    <a:pt x="1375" y="6084"/>
                  </a:lnTo>
                  <a:lnTo>
                    <a:pt x="1375" y="6084"/>
                  </a:lnTo>
                  <a:lnTo>
                    <a:pt x="1047" y="3991"/>
                  </a:lnTo>
                  <a:lnTo>
                    <a:pt x="590" y="1897"/>
                  </a:lnTo>
                  <a:lnTo>
                    <a:pt x="590" y="18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7159;p72">
              <a:extLst>
                <a:ext uri="{FF2B5EF4-FFF2-40B4-BE49-F238E27FC236}">
                  <a16:creationId xmlns:a16="http://schemas.microsoft.com/office/drawing/2014/main" id="{61FD1D5D-76A5-9866-DCCD-7EBE76E6F4E6}"/>
                </a:ext>
              </a:extLst>
            </p:cNvPr>
            <p:cNvSpPr/>
            <p:nvPr/>
          </p:nvSpPr>
          <p:spPr>
            <a:xfrm>
              <a:off x="6336950" y="2390525"/>
              <a:ext cx="3300" cy="40925"/>
            </a:xfrm>
            <a:custGeom>
              <a:avLst/>
              <a:gdLst/>
              <a:ahLst/>
              <a:cxnLst/>
              <a:rect l="l" t="t" r="r" b="b"/>
              <a:pathLst>
                <a:path w="132" h="1637" fill="none" extrusionOk="0">
                  <a:moveTo>
                    <a:pt x="131" y="1"/>
                  </a:moveTo>
                  <a:lnTo>
                    <a:pt x="131" y="1"/>
                  </a:lnTo>
                  <a:lnTo>
                    <a:pt x="66" y="1309"/>
                  </a:lnTo>
                  <a:lnTo>
                    <a:pt x="66" y="1309"/>
                  </a:lnTo>
                  <a:lnTo>
                    <a:pt x="1" y="1636"/>
                  </a:lnTo>
                  <a:lnTo>
                    <a:pt x="1" y="1636"/>
                  </a:lnTo>
                  <a:lnTo>
                    <a:pt x="66" y="1309"/>
                  </a:lnTo>
                  <a:lnTo>
                    <a:pt x="66" y="1309"/>
                  </a:lnTo>
                  <a:lnTo>
                    <a:pt x="1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7160;p72">
              <a:extLst>
                <a:ext uri="{FF2B5EF4-FFF2-40B4-BE49-F238E27FC236}">
                  <a16:creationId xmlns:a16="http://schemas.microsoft.com/office/drawing/2014/main" id="{1C40D3E4-BAF9-4926-1C49-D9933B29C2D9}"/>
                </a:ext>
              </a:extLst>
            </p:cNvPr>
            <p:cNvSpPr/>
            <p:nvPr/>
          </p:nvSpPr>
          <p:spPr>
            <a:xfrm>
              <a:off x="6332050" y="24723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7161;p72">
              <a:extLst>
                <a:ext uri="{FF2B5EF4-FFF2-40B4-BE49-F238E27FC236}">
                  <a16:creationId xmlns:a16="http://schemas.microsoft.com/office/drawing/2014/main" id="{8B21A0C2-26CC-C1EA-19EF-B6AD38F7A8B2}"/>
                </a:ext>
              </a:extLst>
            </p:cNvPr>
            <p:cNvSpPr/>
            <p:nvPr/>
          </p:nvSpPr>
          <p:spPr>
            <a:xfrm>
              <a:off x="6291150" y="2472300"/>
              <a:ext cx="40925" cy="152150"/>
            </a:xfrm>
            <a:custGeom>
              <a:avLst/>
              <a:gdLst/>
              <a:ahLst/>
              <a:cxnLst/>
              <a:rect l="l" t="t" r="r" b="b"/>
              <a:pathLst>
                <a:path w="1637" h="6086" fill="none" extrusionOk="0">
                  <a:moveTo>
                    <a:pt x="1636" y="1"/>
                  </a:moveTo>
                  <a:lnTo>
                    <a:pt x="1636" y="1"/>
                  </a:lnTo>
                  <a:lnTo>
                    <a:pt x="1244" y="1964"/>
                  </a:lnTo>
                  <a:lnTo>
                    <a:pt x="1244" y="1964"/>
                  </a:lnTo>
                  <a:lnTo>
                    <a:pt x="982" y="3010"/>
                  </a:lnTo>
                  <a:lnTo>
                    <a:pt x="720" y="4057"/>
                  </a:lnTo>
                  <a:lnTo>
                    <a:pt x="393" y="5038"/>
                  </a:lnTo>
                  <a:lnTo>
                    <a:pt x="1" y="6085"/>
                  </a:lnTo>
                  <a:lnTo>
                    <a:pt x="1" y="6085"/>
                  </a:lnTo>
                  <a:lnTo>
                    <a:pt x="393" y="5038"/>
                  </a:lnTo>
                  <a:lnTo>
                    <a:pt x="720" y="4057"/>
                  </a:lnTo>
                  <a:lnTo>
                    <a:pt x="982" y="3010"/>
                  </a:lnTo>
                  <a:lnTo>
                    <a:pt x="1244" y="1964"/>
                  </a:lnTo>
                  <a:lnTo>
                    <a:pt x="1244" y="1964"/>
                  </a:lnTo>
                  <a:lnTo>
                    <a:pt x="163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7162;p72">
              <a:extLst>
                <a:ext uri="{FF2B5EF4-FFF2-40B4-BE49-F238E27FC236}">
                  <a16:creationId xmlns:a16="http://schemas.microsoft.com/office/drawing/2014/main" id="{C0FDED3C-6890-673B-495F-1B9E93497B31}"/>
                </a:ext>
              </a:extLst>
            </p:cNvPr>
            <p:cNvSpPr/>
            <p:nvPr/>
          </p:nvSpPr>
          <p:spPr>
            <a:xfrm>
              <a:off x="4976150" y="1633250"/>
              <a:ext cx="1364100" cy="1154750"/>
            </a:xfrm>
            <a:custGeom>
              <a:avLst/>
              <a:gdLst/>
              <a:ahLst/>
              <a:cxnLst/>
              <a:rect l="l" t="t" r="r" b="b"/>
              <a:pathLst>
                <a:path w="54564" h="46190" extrusionOk="0">
                  <a:moveTo>
                    <a:pt x="25516" y="1"/>
                  </a:moveTo>
                  <a:lnTo>
                    <a:pt x="23618" y="66"/>
                  </a:lnTo>
                  <a:lnTo>
                    <a:pt x="22179" y="197"/>
                  </a:lnTo>
                  <a:lnTo>
                    <a:pt x="20151" y="524"/>
                  </a:lnTo>
                  <a:lnTo>
                    <a:pt x="18188" y="917"/>
                  </a:lnTo>
                  <a:lnTo>
                    <a:pt x="17207" y="1244"/>
                  </a:lnTo>
                  <a:lnTo>
                    <a:pt x="16095" y="1571"/>
                  </a:lnTo>
                  <a:lnTo>
                    <a:pt x="15048" y="1964"/>
                  </a:lnTo>
                  <a:lnTo>
                    <a:pt x="14001" y="2356"/>
                  </a:lnTo>
                  <a:lnTo>
                    <a:pt x="13020" y="2814"/>
                  </a:lnTo>
                  <a:lnTo>
                    <a:pt x="12038" y="3337"/>
                  </a:lnTo>
                  <a:lnTo>
                    <a:pt x="11057" y="3861"/>
                  </a:lnTo>
                  <a:lnTo>
                    <a:pt x="10076" y="4450"/>
                  </a:lnTo>
                  <a:lnTo>
                    <a:pt x="9160" y="5038"/>
                  </a:lnTo>
                  <a:lnTo>
                    <a:pt x="7590" y="6216"/>
                  </a:lnTo>
                  <a:lnTo>
                    <a:pt x="6085" y="7459"/>
                  </a:lnTo>
                  <a:lnTo>
                    <a:pt x="4973" y="8506"/>
                  </a:lnTo>
                  <a:lnTo>
                    <a:pt x="3795" y="9814"/>
                  </a:lnTo>
                  <a:lnTo>
                    <a:pt x="2683" y="11123"/>
                  </a:lnTo>
                  <a:lnTo>
                    <a:pt x="1636" y="12497"/>
                  </a:lnTo>
                  <a:lnTo>
                    <a:pt x="655" y="13936"/>
                  </a:lnTo>
                  <a:lnTo>
                    <a:pt x="1" y="15048"/>
                  </a:lnTo>
                  <a:lnTo>
                    <a:pt x="982" y="13871"/>
                  </a:lnTo>
                  <a:lnTo>
                    <a:pt x="1963" y="12758"/>
                  </a:lnTo>
                  <a:lnTo>
                    <a:pt x="2945" y="11646"/>
                  </a:lnTo>
                  <a:lnTo>
                    <a:pt x="4057" y="10599"/>
                  </a:lnTo>
                  <a:lnTo>
                    <a:pt x="5562" y="9356"/>
                  </a:lnTo>
                  <a:lnTo>
                    <a:pt x="7197" y="8179"/>
                  </a:lnTo>
                  <a:lnTo>
                    <a:pt x="8244" y="7525"/>
                  </a:lnTo>
                  <a:lnTo>
                    <a:pt x="9291" y="6870"/>
                  </a:lnTo>
                  <a:lnTo>
                    <a:pt x="10403" y="6281"/>
                  </a:lnTo>
                  <a:lnTo>
                    <a:pt x="11515" y="5758"/>
                  </a:lnTo>
                  <a:lnTo>
                    <a:pt x="12627" y="5235"/>
                  </a:lnTo>
                  <a:lnTo>
                    <a:pt x="13805" y="4777"/>
                  </a:lnTo>
                  <a:lnTo>
                    <a:pt x="14983" y="4384"/>
                  </a:lnTo>
                  <a:lnTo>
                    <a:pt x="16226" y="4057"/>
                  </a:lnTo>
                  <a:lnTo>
                    <a:pt x="18188" y="3665"/>
                  </a:lnTo>
                  <a:lnTo>
                    <a:pt x="20151" y="3337"/>
                  </a:lnTo>
                  <a:lnTo>
                    <a:pt x="21787" y="3207"/>
                  </a:lnTo>
                  <a:lnTo>
                    <a:pt x="23488" y="3141"/>
                  </a:lnTo>
                  <a:lnTo>
                    <a:pt x="25189" y="3207"/>
                  </a:lnTo>
                  <a:lnTo>
                    <a:pt x="26759" y="3337"/>
                  </a:lnTo>
                  <a:lnTo>
                    <a:pt x="28394" y="3534"/>
                  </a:lnTo>
                  <a:lnTo>
                    <a:pt x="29964" y="3861"/>
                  </a:lnTo>
                  <a:lnTo>
                    <a:pt x="31927" y="4384"/>
                  </a:lnTo>
                  <a:lnTo>
                    <a:pt x="33824" y="5038"/>
                  </a:lnTo>
                  <a:lnTo>
                    <a:pt x="34937" y="5496"/>
                  </a:lnTo>
                  <a:lnTo>
                    <a:pt x="36114" y="6020"/>
                  </a:lnTo>
                  <a:lnTo>
                    <a:pt x="37161" y="6543"/>
                  </a:lnTo>
                  <a:lnTo>
                    <a:pt x="38273" y="7132"/>
                  </a:lnTo>
                  <a:lnTo>
                    <a:pt x="39254" y="7786"/>
                  </a:lnTo>
                  <a:lnTo>
                    <a:pt x="40301" y="8506"/>
                  </a:lnTo>
                  <a:lnTo>
                    <a:pt x="41283" y="9226"/>
                  </a:lnTo>
                  <a:lnTo>
                    <a:pt x="42198" y="9945"/>
                  </a:lnTo>
                  <a:lnTo>
                    <a:pt x="43703" y="11319"/>
                  </a:lnTo>
                  <a:lnTo>
                    <a:pt x="45143" y="12824"/>
                  </a:lnTo>
                  <a:lnTo>
                    <a:pt x="45928" y="13740"/>
                  </a:lnTo>
                  <a:lnTo>
                    <a:pt x="46713" y="14656"/>
                  </a:lnTo>
                  <a:lnTo>
                    <a:pt x="47432" y="15637"/>
                  </a:lnTo>
                  <a:lnTo>
                    <a:pt x="48087" y="16684"/>
                  </a:lnTo>
                  <a:lnTo>
                    <a:pt x="48741" y="17731"/>
                  </a:lnTo>
                  <a:lnTo>
                    <a:pt x="49330" y="18843"/>
                  </a:lnTo>
                  <a:lnTo>
                    <a:pt x="49853" y="19955"/>
                  </a:lnTo>
                  <a:lnTo>
                    <a:pt x="50376" y="21067"/>
                  </a:lnTo>
                  <a:lnTo>
                    <a:pt x="51096" y="22964"/>
                  </a:lnTo>
                  <a:lnTo>
                    <a:pt x="51619" y="24862"/>
                  </a:lnTo>
                  <a:lnTo>
                    <a:pt x="52077" y="26628"/>
                  </a:lnTo>
                  <a:lnTo>
                    <a:pt x="52339" y="28460"/>
                  </a:lnTo>
                  <a:lnTo>
                    <a:pt x="52535" y="30357"/>
                  </a:lnTo>
                  <a:lnTo>
                    <a:pt x="52601" y="32189"/>
                  </a:lnTo>
                  <a:lnTo>
                    <a:pt x="52535" y="33497"/>
                  </a:lnTo>
                  <a:lnTo>
                    <a:pt x="52470" y="34740"/>
                  </a:lnTo>
                  <a:lnTo>
                    <a:pt x="52208" y="36703"/>
                  </a:lnTo>
                  <a:lnTo>
                    <a:pt x="51881" y="38666"/>
                  </a:lnTo>
                  <a:lnTo>
                    <a:pt x="51358" y="40629"/>
                  </a:lnTo>
                  <a:lnTo>
                    <a:pt x="50703" y="42526"/>
                  </a:lnTo>
                  <a:lnTo>
                    <a:pt x="49918" y="44423"/>
                  </a:lnTo>
                  <a:lnTo>
                    <a:pt x="49002" y="46190"/>
                  </a:lnTo>
                  <a:lnTo>
                    <a:pt x="49984" y="44750"/>
                  </a:lnTo>
                  <a:lnTo>
                    <a:pt x="50703" y="43507"/>
                  </a:lnTo>
                  <a:lnTo>
                    <a:pt x="51423" y="42264"/>
                  </a:lnTo>
                  <a:lnTo>
                    <a:pt x="52077" y="40956"/>
                  </a:lnTo>
                  <a:lnTo>
                    <a:pt x="52601" y="39647"/>
                  </a:lnTo>
                  <a:lnTo>
                    <a:pt x="52993" y="38600"/>
                  </a:lnTo>
                  <a:lnTo>
                    <a:pt x="53320" y="37619"/>
                  </a:lnTo>
                  <a:lnTo>
                    <a:pt x="53582" y="36572"/>
                  </a:lnTo>
                  <a:lnTo>
                    <a:pt x="53844" y="35526"/>
                  </a:lnTo>
                  <a:lnTo>
                    <a:pt x="54236" y="33563"/>
                  </a:lnTo>
                  <a:lnTo>
                    <a:pt x="54433" y="31927"/>
                  </a:lnTo>
                  <a:lnTo>
                    <a:pt x="54498" y="31600"/>
                  </a:lnTo>
                  <a:lnTo>
                    <a:pt x="54563" y="30292"/>
                  </a:lnTo>
                  <a:lnTo>
                    <a:pt x="54563" y="29049"/>
                  </a:lnTo>
                  <a:lnTo>
                    <a:pt x="54563" y="27479"/>
                  </a:lnTo>
                  <a:lnTo>
                    <a:pt x="54433" y="25908"/>
                  </a:lnTo>
                  <a:lnTo>
                    <a:pt x="54105" y="23815"/>
                  </a:lnTo>
                  <a:lnTo>
                    <a:pt x="53648" y="21721"/>
                  </a:lnTo>
                  <a:lnTo>
                    <a:pt x="53059" y="19824"/>
                  </a:lnTo>
                  <a:lnTo>
                    <a:pt x="52339" y="17927"/>
                  </a:lnTo>
                  <a:lnTo>
                    <a:pt x="51750" y="16553"/>
                  </a:lnTo>
                  <a:lnTo>
                    <a:pt x="51096" y="15244"/>
                  </a:lnTo>
                  <a:lnTo>
                    <a:pt x="50311" y="13936"/>
                  </a:lnTo>
                  <a:lnTo>
                    <a:pt x="49526" y="12693"/>
                  </a:lnTo>
                  <a:lnTo>
                    <a:pt x="48348" y="11123"/>
                  </a:lnTo>
                  <a:lnTo>
                    <a:pt x="47105" y="9618"/>
                  </a:lnTo>
                  <a:lnTo>
                    <a:pt x="45731" y="8179"/>
                  </a:lnTo>
                  <a:lnTo>
                    <a:pt x="44227" y="6805"/>
                  </a:lnTo>
                  <a:lnTo>
                    <a:pt x="43245" y="6085"/>
                  </a:lnTo>
                  <a:lnTo>
                    <a:pt x="42264" y="5366"/>
                  </a:lnTo>
                  <a:lnTo>
                    <a:pt x="41283" y="4646"/>
                  </a:lnTo>
                  <a:lnTo>
                    <a:pt x="40236" y="3992"/>
                  </a:lnTo>
                  <a:lnTo>
                    <a:pt x="39189" y="3403"/>
                  </a:lnTo>
                  <a:lnTo>
                    <a:pt x="38077" y="2879"/>
                  </a:lnTo>
                  <a:lnTo>
                    <a:pt x="36965" y="2356"/>
                  </a:lnTo>
                  <a:lnTo>
                    <a:pt x="35787" y="1898"/>
                  </a:lnTo>
                  <a:lnTo>
                    <a:pt x="34609" y="1440"/>
                  </a:lnTo>
                  <a:lnTo>
                    <a:pt x="33366" y="1113"/>
                  </a:lnTo>
                  <a:lnTo>
                    <a:pt x="32123" y="786"/>
                  </a:lnTo>
                  <a:lnTo>
                    <a:pt x="31927" y="721"/>
                  </a:lnTo>
                  <a:lnTo>
                    <a:pt x="30357" y="393"/>
                  </a:lnTo>
                  <a:lnTo>
                    <a:pt x="28787" y="197"/>
                  </a:lnTo>
                  <a:lnTo>
                    <a:pt x="27151" y="66"/>
                  </a:lnTo>
                  <a:lnTo>
                    <a:pt x="25516" y="1"/>
                  </a:lnTo>
                  <a:close/>
                </a:path>
              </a:pathLst>
            </a:custGeom>
            <a:solidFill>
              <a:srgbClr val="9868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7163;p72">
              <a:extLst>
                <a:ext uri="{FF2B5EF4-FFF2-40B4-BE49-F238E27FC236}">
                  <a16:creationId xmlns:a16="http://schemas.microsoft.com/office/drawing/2014/main" id="{87225366-048B-31B0-B405-83D6CEC07234}"/>
                </a:ext>
              </a:extLst>
            </p:cNvPr>
            <p:cNvSpPr/>
            <p:nvPr/>
          </p:nvSpPr>
          <p:spPr>
            <a:xfrm>
              <a:off x="4976150" y="1633250"/>
              <a:ext cx="1364100" cy="1154750"/>
            </a:xfrm>
            <a:custGeom>
              <a:avLst/>
              <a:gdLst/>
              <a:ahLst/>
              <a:cxnLst/>
              <a:rect l="l" t="t" r="r" b="b"/>
              <a:pathLst>
                <a:path w="54564" h="46190" fill="none" extrusionOk="0">
                  <a:moveTo>
                    <a:pt x="25516" y="1"/>
                  </a:moveTo>
                  <a:lnTo>
                    <a:pt x="25516" y="1"/>
                  </a:lnTo>
                  <a:lnTo>
                    <a:pt x="27151" y="66"/>
                  </a:lnTo>
                  <a:lnTo>
                    <a:pt x="28787" y="197"/>
                  </a:lnTo>
                  <a:lnTo>
                    <a:pt x="30357" y="393"/>
                  </a:lnTo>
                  <a:lnTo>
                    <a:pt x="31927" y="721"/>
                  </a:lnTo>
                  <a:lnTo>
                    <a:pt x="31927" y="721"/>
                  </a:lnTo>
                  <a:lnTo>
                    <a:pt x="32123" y="786"/>
                  </a:lnTo>
                  <a:lnTo>
                    <a:pt x="32123" y="786"/>
                  </a:lnTo>
                  <a:lnTo>
                    <a:pt x="33366" y="1113"/>
                  </a:lnTo>
                  <a:lnTo>
                    <a:pt x="34609" y="1440"/>
                  </a:lnTo>
                  <a:lnTo>
                    <a:pt x="34609" y="1440"/>
                  </a:lnTo>
                  <a:lnTo>
                    <a:pt x="35787" y="1898"/>
                  </a:lnTo>
                  <a:lnTo>
                    <a:pt x="35787" y="1898"/>
                  </a:lnTo>
                  <a:lnTo>
                    <a:pt x="36965" y="2356"/>
                  </a:lnTo>
                  <a:lnTo>
                    <a:pt x="38077" y="2879"/>
                  </a:lnTo>
                  <a:lnTo>
                    <a:pt x="39189" y="3403"/>
                  </a:lnTo>
                  <a:lnTo>
                    <a:pt x="40236" y="3992"/>
                  </a:lnTo>
                  <a:lnTo>
                    <a:pt x="41283" y="4646"/>
                  </a:lnTo>
                  <a:lnTo>
                    <a:pt x="42264" y="5366"/>
                  </a:lnTo>
                  <a:lnTo>
                    <a:pt x="43245" y="6085"/>
                  </a:lnTo>
                  <a:lnTo>
                    <a:pt x="44227" y="6805"/>
                  </a:lnTo>
                  <a:lnTo>
                    <a:pt x="44227" y="6805"/>
                  </a:lnTo>
                  <a:lnTo>
                    <a:pt x="45731" y="8179"/>
                  </a:lnTo>
                  <a:lnTo>
                    <a:pt x="47105" y="9618"/>
                  </a:lnTo>
                  <a:lnTo>
                    <a:pt x="47105" y="9618"/>
                  </a:lnTo>
                  <a:lnTo>
                    <a:pt x="48348" y="11123"/>
                  </a:lnTo>
                  <a:lnTo>
                    <a:pt x="49526" y="12693"/>
                  </a:lnTo>
                  <a:lnTo>
                    <a:pt x="49526" y="12693"/>
                  </a:lnTo>
                  <a:lnTo>
                    <a:pt x="50311" y="13936"/>
                  </a:lnTo>
                  <a:lnTo>
                    <a:pt x="51096" y="15244"/>
                  </a:lnTo>
                  <a:lnTo>
                    <a:pt x="51750" y="16553"/>
                  </a:lnTo>
                  <a:lnTo>
                    <a:pt x="52339" y="17927"/>
                  </a:lnTo>
                  <a:lnTo>
                    <a:pt x="52339" y="17927"/>
                  </a:lnTo>
                  <a:lnTo>
                    <a:pt x="53059" y="19824"/>
                  </a:lnTo>
                  <a:lnTo>
                    <a:pt x="53059" y="19824"/>
                  </a:lnTo>
                  <a:lnTo>
                    <a:pt x="53648" y="21721"/>
                  </a:lnTo>
                  <a:lnTo>
                    <a:pt x="53648" y="21721"/>
                  </a:lnTo>
                  <a:lnTo>
                    <a:pt x="54105" y="23815"/>
                  </a:lnTo>
                  <a:lnTo>
                    <a:pt x="54433" y="25908"/>
                  </a:lnTo>
                  <a:lnTo>
                    <a:pt x="54433" y="25908"/>
                  </a:lnTo>
                  <a:lnTo>
                    <a:pt x="54563" y="27479"/>
                  </a:lnTo>
                  <a:lnTo>
                    <a:pt x="54563" y="29049"/>
                  </a:lnTo>
                  <a:lnTo>
                    <a:pt x="54563" y="29049"/>
                  </a:lnTo>
                  <a:lnTo>
                    <a:pt x="54563" y="30292"/>
                  </a:lnTo>
                  <a:lnTo>
                    <a:pt x="54563" y="30292"/>
                  </a:lnTo>
                  <a:lnTo>
                    <a:pt x="54498" y="31600"/>
                  </a:lnTo>
                  <a:lnTo>
                    <a:pt x="54498" y="31600"/>
                  </a:lnTo>
                  <a:lnTo>
                    <a:pt x="54433" y="31927"/>
                  </a:lnTo>
                  <a:lnTo>
                    <a:pt x="54433" y="31927"/>
                  </a:lnTo>
                  <a:lnTo>
                    <a:pt x="54236" y="33563"/>
                  </a:lnTo>
                  <a:lnTo>
                    <a:pt x="54236" y="33563"/>
                  </a:lnTo>
                  <a:lnTo>
                    <a:pt x="54236" y="33563"/>
                  </a:lnTo>
                  <a:lnTo>
                    <a:pt x="54236" y="33563"/>
                  </a:lnTo>
                  <a:lnTo>
                    <a:pt x="53844" y="35526"/>
                  </a:lnTo>
                  <a:lnTo>
                    <a:pt x="53844" y="35526"/>
                  </a:lnTo>
                  <a:lnTo>
                    <a:pt x="53582" y="36572"/>
                  </a:lnTo>
                  <a:lnTo>
                    <a:pt x="53320" y="37619"/>
                  </a:lnTo>
                  <a:lnTo>
                    <a:pt x="52993" y="38600"/>
                  </a:lnTo>
                  <a:lnTo>
                    <a:pt x="52601" y="39647"/>
                  </a:lnTo>
                  <a:lnTo>
                    <a:pt x="52601" y="39647"/>
                  </a:lnTo>
                  <a:lnTo>
                    <a:pt x="52077" y="40956"/>
                  </a:lnTo>
                  <a:lnTo>
                    <a:pt x="51423" y="42264"/>
                  </a:lnTo>
                  <a:lnTo>
                    <a:pt x="50703" y="43507"/>
                  </a:lnTo>
                  <a:lnTo>
                    <a:pt x="49984" y="44750"/>
                  </a:lnTo>
                  <a:lnTo>
                    <a:pt x="49984" y="44750"/>
                  </a:lnTo>
                  <a:lnTo>
                    <a:pt x="49002" y="46190"/>
                  </a:lnTo>
                  <a:lnTo>
                    <a:pt x="49002" y="46190"/>
                  </a:lnTo>
                  <a:lnTo>
                    <a:pt x="49918" y="44423"/>
                  </a:lnTo>
                  <a:lnTo>
                    <a:pt x="50703" y="42526"/>
                  </a:lnTo>
                  <a:lnTo>
                    <a:pt x="51358" y="40629"/>
                  </a:lnTo>
                  <a:lnTo>
                    <a:pt x="51881" y="38666"/>
                  </a:lnTo>
                  <a:lnTo>
                    <a:pt x="51881" y="38666"/>
                  </a:lnTo>
                  <a:lnTo>
                    <a:pt x="52208" y="36703"/>
                  </a:lnTo>
                  <a:lnTo>
                    <a:pt x="52470" y="34740"/>
                  </a:lnTo>
                  <a:lnTo>
                    <a:pt x="52470" y="34740"/>
                  </a:lnTo>
                  <a:lnTo>
                    <a:pt x="52535" y="33497"/>
                  </a:lnTo>
                  <a:lnTo>
                    <a:pt x="52601" y="32189"/>
                  </a:lnTo>
                  <a:lnTo>
                    <a:pt x="52601" y="32189"/>
                  </a:lnTo>
                  <a:lnTo>
                    <a:pt x="52535" y="30357"/>
                  </a:lnTo>
                  <a:lnTo>
                    <a:pt x="52339" y="28460"/>
                  </a:lnTo>
                  <a:lnTo>
                    <a:pt x="52077" y="26628"/>
                  </a:lnTo>
                  <a:lnTo>
                    <a:pt x="51619" y="24862"/>
                  </a:lnTo>
                  <a:lnTo>
                    <a:pt x="51619" y="24862"/>
                  </a:lnTo>
                  <a:lnTo>
                    <a:pt x="51096" y="22964"/>
                  </a:lnTo>
                  <a:lnTo>
                    <a:pt x="50376" y="21067"/>
                  </a:lnTo>
                  <a:lnTo>
                    <a:pt x="50376" y="21067"/>
                  </a:lnTo>
                  <a:lnTo>
                    <a:pt x="49853" y="19955"/>
                  </a:lnTo>
                  <a:lnTo>
                    <a:pt x="49330" y="18843"/>
                  </a:lnTo>
                  <a:lnTo>
                    <a:pt x="48741" y="17731"/>
                  </a:lnTo>
                  <a:lnTo>
                    <a:pt x="48087" y="16684"/>
                  </a:lnTo>
                  <a:lnTo>
                    <a:pt x="47432" y="15637"/>
                  </a:lnTo>
                  <a:lnTo>
                    <a:pt x="46713" y="14656"/>
                  </a:lnTo>
                  <a:lnTo>
                    <a:pt x="45928" y="13740"/>
                  </a:lnTo>
                  <a:lnTo>
                    <a:pt x="45143" y="12824"/>
                  </a:lnTo>
                  <a:lnTo>
                    <a:pt x="45143" y="12824"/>
                  </a:lnTo>
                  <a:lnTo>
                    <a:pt x="43703" y="11319"/>
                  </a:lnTo>
                  <a:lnTo>
                    <a:pt x="42198" y="9945"/>
                  </a:lnTo>
                  <a:lnTo>
                    <a:pt x="42198" y="9945"/>
                  </a:lnTo>
                  <a:lnTo>
                    <a:pt x="41283" y="9226"/>
                  </a:lnTo>
                  <a:lnTo>
                    <a:pt x="40301" y="8506"/>
                  </a:lnTo>
                  <a:lnTo>
                    <a:pt x="39254" y="7786"/>
                  </a:lnTo>
                  <a:lnTo>
                    <a:pt x="38273" y="7132"/>
                  </a:lnTo>
                  <a:lnTo>
                    <a:pt x="37161" y="6543"/>
                  </a:lnTo>
                  <a:lnTo>
                    <a:pt x="36114" y="6020"/>
                  </a:lnTo>
                  <a:lnTo>
                    <a:pt x="34937" y="5496"/>
                  </a:lnTo>
                  <a:lnTo>
                    <a:pt x="33824" y="5038"/>
                  </a:lnTo>
                  <a:lnTo>
                    <a:pt x="33824" y="5038"/>
                  </a:lnTo>
                  <a:lnTo>
                    <a:pt x="31927" y="4384"/>
                  </a:lnTo>
                  <a:lnTo>
                    <a:pt x="29964" y="3861"/>
                  </a:lnTo>
                  <a:lnTo>
                    <a:pt x="29964" y="3861"/>
                  </a:lnTo>
                  <a:lnTo>
                    <a:pt x="28394" y="3534"/>
                  </a:lnTo>
                  <a:lnTo>
                    <a:pt x="26759" y="3337"/>
                  </a:lnTo>
                  <a:lnTo>
                    <a:pt x="25189" y="3207"/>
                  </a:lnTo>
                  <a:lnTo>
                    <a:pt x="23488" y="3141"/>
                  </a:lnTo>
                  <a:lnTo>
                    <a:pt x="23488" y="3141"/>
                  </a:lnTo>
                  <a:lnTo>
                    <a:pt x="21787" y="3207"/>
                  </a:lnTo>
                  <a:lnTo>
                    <a:pt x="20151" y="3337"/>
                  </a:lnTo>
                  <a:lnTo>
                    <a:pt x="20151" y="3337"/>
                  </a:lnTo>
                  <a:lnTo>
                    <a:pt x="18188" y="3665"/>
                  </a:lnTo>
                  <a:lnTo>
                    <a:pt x="16226" y="4057"/>
                  </a:lnTo>
                  <a:lnTo>
                    <a:pt x="16226" y="4057"/>
                  </a:lnTo>
                  <a:lnTo>
                    <a:pt x="14983" y="4384"/>
                  </a:lnTo>
                  <a:lnTo>
                    <a:pt x="13805" y="4777"/>
                  </a:lnTo>
                  <a:lnTo>
                    <a:pt x="12627" y="5235"/>
                  </a:lnTo>
                  <a:lnTo>
                    <a:pt x="11515" y="5758"/>
                  </a:lnTo>
                  <a:lnTo>
                    <a:pt x="10403" y="6281"/>
                  </a:lnTo>
                  <a:lnTo>
                    <a:pt x="9291" y="6870"/>
                  </a:lnTo>
                  <a:lnTo>
                    <a:pt x="8244" y="7525"/>
                  </a:lnTo>
                  <a:lnTo>
                    <a:pt x="7197" y="8179"/>
                  </a:lnTo>
                  <a:lnTo>
                    <a:pt x="7197" y="8179"/>
                  </a:lnTo>
                  <a:lnTo>
                    <a:pt x="5562" y="9356"/>
                  </a:lnTo>
                  <a:lnTo>
                    <a:pt x="4057" y="10599"/>
                  </a:lnTo>
                  <a:lnTo>
                    <a:pt x="4057" y="10599"/>
                  </a:lnTo>
                  <a:lnTo>
                    <a:pt x="2945" y="11646"/>
                  </a:lnTo>
                  <a:lnTo>
                    <a:pt x="1963" y="12758"/>
                  </a:lnTo>
                  <a:lnTo>
                    <a:pt x="982" y="13871"/>
                  </a:lnTo>
                  <a:lnTo>
                    <a:pt x="1" y="15048"/>
                  </a:lnTo>
                  <a:lnTo>
                    <a:pt x="1" y="15048"/>
                  </a:lnTo>
                  <a:lnTo>
                    <a:pt x="655" y="13936"/>
                  </a:lnTo>
                  <a:lnTo>
                    <a:pt x="655" y="13936"/>
                  </a:lnTo>
                  <a:lnTo>
                    <a:pt x="1636" y="12497"/>
                  </a:lnTo>
                  <a:lnTo>
                    <a:pt x="2683" y="11123"/>
                  </a:lnTo>
                  <a:lnTo>
                    <a:pt x="3795" y="9814"/>
                  </a:lnTo>
                  <a:lnTo>
                    <a:pt x="4973" y="8506"/>
                  </a:lnTo>
                  <a:lnTo>
                    <a:pt x="4973" y="8506"/>
                  </a:lnTo>
                  <a:lnTo>
                    <a:pt x="6085" y="7459"/>
                  </a:lnTo>
                  <a:lnTo>
                    <a:pt x="6085" y="7459"/>
                  </a:lnTo>
                  <a:lnTo>
                    <a:pt x="7590" y="6216"/>
                  </a:lnTo>
                  <a:lnTo>
                    <a:pt x="9160" y="5038"/>
                  </a:lnTo>
                  <a:lnTo>
                    <a:pt x="9160" y="5038"/>
                  </a:lnTo>
                  <a:lnTo>
                    <a:pt x="10076" y="4450"/>
                  </a:lnTo>
                  <a:lnTo>
                    <a:pt x="11057" y="3861"/>
                  </a:lnTo>
                  <a:lnTo>
                    <a:pt x="12038" y="3337"/>
                  </a:lnTo>
                  <a:lnTo>
                    <a:pt x="13020" y="2814"/>
                  </a:lnTo>
                  <a:lnTo>
                    <a:pt x="13020" y="2814"/>
                  </a:lnTo>
                  <a:lnTo>
                    <a:pt x="14001" y="2356"/>
                  </a:lnTo>
                  <a:lnTo>
                    <a:pt x="15048" y="1964"/>
                  </a:lnTo>
                  <a:lnTo>
                    <a:pt x="16095" y="1571"/>
                  </a:lnTo>
                  <a:lnTo>
                    <a:pt x="17207" y="1244"/>
                  </a:lnTo>
                  <a:lnTo>
                    <a:pt x="17207" y="1244"/>
                  </a:lnTo>
                  <a:lnTo>
                    <a:pt x="18188" y="917"/>
                  </a:lnTo>
                  <a:lnTo>
                    <a:pt x="18188" y="917"/>
                  </a:lnTo>
                  <a:lnTo>
                    <a:pt x="20151" y="524"/>
                  </a:lnTo>
                  <a:lnTo>
                    <a:pt x="22179" y="197"/>
                  </a:lnTo>
                  <a:lnTo>
                    <a:pt x="22179" y="197"/>
                  </a:lnTo>
                  <a:lnTo>
                    <a:pt x="23618" y="66"/>
                  </a:lnTo>
                  <a:lnTo>
                    <a:pt x="23618" y="66"/>
                  </a:lnTo>
                  <a:lnTo>
                    <a:pt x="2551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7164;p72">
              <a:extLst>
                <a:ext uri="{FF2B5EF4-FFF2-40B4-BE49-F238E27FC236}">
                  <a16:creationId xmlns:a16="http://schemas.microsoft.com/office/drawing/2014/main" id="{9163FD27-C191-97EB-C442-DF5F4BF294DC}"/>
                </a:ext>
              </a:extLst>
            </p:cNvPr>
            <p:cNvSpPr/>
            <p:nvPr/>
          </p:nvSpPr>
          <p:spPr>
            <a:xfrm>
              <a:off x="3340575" y="2460850"/>
              <a:ext cx="1197275" cy="1195650"/>
            </a:xfrm>
            <a:custGeom>
              <a:avLst/>
              <a:gdLst/>
              <a:ahLst/>
              <a:cxnLst/>
              <a:rect l="l" t="t" r="r" b="b"/>
              <a:pathLst>
                <a:path w="47891" h="47826" extrusionOk="0">
                  <a:moveTo>
                    <a:pt x="23945" y="20413"/>
                  </a:moveTo>
                  <a:lnTo>
                    <a:pt x="24338" y="20478"/>
                  </a:lnTo>
                  <a:lnTo>
                    <a:pt x="24731" y="20544"/>
                  </a:lnTo>
                  <a:lnTo>
                    <a:pt x="25188" y="20675"/>
                  </a:lnTo>
                  <a:lnTo>
                    <a:pt x="25712" y="20936"/>
                  </a:lnTo>
                  <a:lnTo>
                    <a:pt x="26170" y="21263"/>
                  </a:lnTo>
                  <a:lnTo>
                    <a:pt x="26562" y="21591"/>
                  </a:lnTo>
                  <a:lnTo>
                    <a:pt x="26889" y="22048"/>
                  </a:lnTo>
                  <a:lnTo>
                    <a:pt x="27151" y="22572"/>
                  </a:lnTo>
                  <a:lnTo>
                    <a:pt x="27347" y="23030"/>
                  </a:lnTo>
                  <a:lnTo>
                    <a:pt x="27413" y="23488"/>
                  </a:lnTo>
                  <a:lnTo>
                    <a:pt x="27413" y="23946"/>
                  </a:lnTo>
                  <a:lnTo>
                    <a:pt x="27413" y="24207"/>
                  </a:lnTo>
                  <a:lnTo>
                    <a:pt x="27347" y="24731"/>
                  </a:lnTo>
                  <a:lnTo>
                    <a:pt x="27151" y="25254"/>
                  </a:lnTo>
                  <a:lnTo>
                    <a:pt x="26889" y="25843"/>
                  </a:lnTo>
                  <a:lnTo>
                    <a:pt x="26628" y="26170"/>
                  </a:lnTo>
                  <a:lnTo>
                    <a:pt x="26170" y="26628"/>
                  </a:lnTo>
                  <a:lnTo>
                    <a:pt x="25646" y="26955"/>
                  </a:lnTo>
                  <a:lnTo>
                    <a:pt x="25254" y="27151"/>
                  </a:lnTo>
                  <a:lnTo>
                    <a:pt x="24665" y="27348"/>
                  </a:lnTo>
                  <a:lnTo>
                    <a:pt x="24011" y="27413"/>
                  </a:lnTo>
                  <a:lnTo>
                    <a:pt x="23553" y="27413"/>
                  </a:lnTo>
                  <a:lnTo>
                    <a:pt x="22964" y="27282"/>
                  </a:lnTo>
                  <a:lnTo>
                    <a:pt x="22375" y="27086"/>
                  </a:lnTo>
                  <a:lnTo>
                    <a:pt x="21983" y="26824"/>
                  </a:lnTo>
                  <a:lnTo>
                    <a:pt x="21459" y="26432"/>
                  </a:lnTo>
                  <a:lnTo>
                    <a:pt x="21067" y="25974"/>
                  </a:lnTo>
                  <a:lnTo>
                    <a:pt x="20805" y="25581"/>
                  </a:lnTo>
                  <a:lnTo>
                    <a:pt x="20609" y="24993"/>
                  </a:lnTo>
                  <a:lnTo>
                    <a:pt x="20478" y="24404"/>
                  </a:lnTo>
                  <a:lnTo>
                    <a:pt x="20413" y="23946"/>
                  </a:lnTo>
                  <a:lnTo>
                    <a:pt x="20478" y="23292"/>
                  </a:lnTo>
                  <a:lnTo>
                    <a:pt x="20674" y="22703"/>
                  </a:lnTo>
                  <a:lnTo>
                    <a:pt x="20871" y="22310"/>
                  </a:lnTo>
                  <a:lnTo>
                    <a:pt x="21198" y="21787"/>
                  </a:lnTo>
                  <a:lnTo>
                    <a:pt x="21590" y="21329"/>
                  </a:lnTo>
                  <a:lnTo>
                    <a:pt x="21983" y="21002"/>
                  </a:lnTo>
                  <a:lnTo>
                    <a:pt x="22506" y="20740"/>
                  </a:lnTo>
                  <a:lnTo>
                    <a:pt x="23030" y="20544"/>
                  </a:lnTo>
                  <a:lnTo>
                    <a:pt x="23553" y="20478"/>
                  </a:lnTo>
                  <a:lnTo>
                    <a:pt x="23945" y="20413"/>
                  </a:lnTo>
                  <a:close/>
                  <a:moveTo>
                    <a:pt x="20609" y="1"/>
                  </a:moveTo>
                  <a:lnTo>
                    <a:pt x="19628" y="197"/>
                  </a:lnTo>
                  <a:lnTo>
                    <a:pt x="18581" y="393"/>
                  </a:lnTo>
                  <a:lnTo>
                    <a:pt x="18319" y="524"/>
                  </a:lnTo>
                  <a:lnTo>
                    <a:pt x="18123" y="655"/>
                  </a:lnTo>
                  <a:lnTo>
                    <a:pt x="17992" y="917"/>
                  </a:lnTo>
                  <a:lnTo>
                    <a:pt x="17992" y="1179"/>
                  </a:lnTo>
                  <a:lnTo>
                    <a:pt x="17992" y="4581"/>
                  </a:lnTo>
                  <a:lnTo>
                    <a:pt x="17992" y="4777"/>
                  </a:lnTo>
                  <a:lnTo>
                    <a:pt x="17861" y="4973"/>
                  </a:lnTo>
                  <a:lnTo>
                    <a:pt x="17730" y="5169"/>
                  </a:lnTo>
                  <a:lnTo>
                    <a:pt x="17469" y="5300"/>
                  </a:lnTo>
                  <a:lnTo>
                    <a:pt x="15964" y="5889"/>
                  </a:lnTo>
                  <a:lnTo>
                    <a:pt x="14459" y="6674"/>
                  </a:lnTo>
                  <a:lnTo>
                    <a:pt x="14263" y="6739"/>
                  </a:lnTo>
                  <a:lnTo>
                    <a:pt x="14001" y="6739"/>
                  </a:lnTo>
                  <a:lnTo>
                    <a:pt x="13805" y="6674"/>
                  </a:lnTo>
                  <a:lnTo>
                    <a:pt x="13609" y="6543"/>
                  </a:lnTo>
                  <a:lnTo>
                    <a:pt x="10926" y="4319"/>
                  </a:lnTo>
                  <a:lnTo>
                    <a:pt x="10730" y="4188"/>
                  </a:lnTo>
                  <a:lnTo>
                    <a:pt x="10468" y="4123"/>
                  </a:lnTo>
                  <a:lnTo>
                    <a:pt x="10272" y="4188"/>
                  </a:lnTo>
                  <a:lnTo>
                    <a:pt x="10010" y="4253"/>
                  </a:lnTo>
                  <a:lnTo>
                    <a:pt x="9225" y="4908"/>
                  </a:lnTo>
                  <a:lnTo>
                    <a:pt x="8375" y="5562"/>
                  </a:lnTo>
                  <a:lnTo>
                    <a:pt x="8244" y="5758"/>
                  </a:lnTo>
                  <a:lnTo>
                    <a:pt x="8178" y="5954"/>
                  </a:lnTo>
                  <a:lnTo>
                    <a:pt x="8113" y="6216"/>
                  </a:lnTo>
                  <a:lnTo>
                    <a:pt x="8244" y="6478"/>
                  </a:lnTo>
                  <a:lnTo>
                    <a:pt x="9814" y="9487"/>
                  </a:lnTo>
                  <a:lnTo>
                    <a:pt x="9879" y="9684"/>
                  </a:lnTo>
                  <a:lnTo>
                    <a:pt x="9879" y="9945"/>
                  </a:lnTo>
                  <a:lnTo>
                    <a:pt x="9814" y="10141"/>
                  </a:lnTo>
                  <a:lnTo>
                    <a:pt x="9683" y="10338"/>
                  </a:lnTo>
                  <a:lnTo>
                    <a:pt x="8571" y="11646"/>
                  </a:lnTo>
                  <a:lnTo>
                    <a:pt x="7590" y="13086"/>
                  </a:lnTo>
                  <a:lnTo>
                    <a:pt x="7393" y="13216"/>
                  </a:lnTo>
                  <a:lnTo>
                    <a:pt x="7197" y="13347"/>
                  </a:lnTo>
                  <a:lnTo>
                    <a:pt x="7001" y="13413"/>
                  </a:lnTo>
                  <a:lnTo>
                    <a:pt x="6739" y="13413"/>
                  </a:lnTo>
                  <a:lnTo>
                    <a:pt x="3403" y="12628"/>
                  </a:lnTo>
                  <a:lnTo>
                    <a:pt x="3141" y="12628"/>
                  </a:lnTo>
                  <a:lnTo>
                    <a:pt x="2879" y="12693"/>
                  </a:lnTo>
                  <a:lnTo>
                    <a:pt x="2683" y="12824"/>
                  </a:lnTo>
                  <a:lnTo>
                    <a:pt x="2552" y="13020"/>
                  </a:lnTo>
                  <a:lnTo>
                    <a:pt x="2094" y="13936"/>
                  </a:lnTo>
                  <a:lnTo>
                    <a:pt x="1702" y="14852"/>
                  </a:lnTo>
                  <a:lnTo>
                    <a:pt x="1636" y="15114"/>
                  </a:lnTo>
                  <a:lnTo>
                    <a:pt x="1702" y="15375"/>
                  </a:lnTo>
                  <a:lnTo>
                    <a:pt x="1767" y="15572"/>
                  </a:lnTo>
                  <a:lnTo>
                    <a:pt x="1963" y="15768"/>
                  </a:lnTo>
                  <a:lnTo>
                    <a:pt x="4776" y="17665"/>
                  </a:lnTo>
                  <a:lnTo>
                    <a:pt x="4973" y="17796"/>
                  </a:lnTo>
                  <a:lnTo>
                    <a:pt x="5104" y="18058"/>
                  </a:lnTo>
                  <a:lnTo>
                    <a:pt x="5104" y="18254"/>
                  </a:lnTo>
                  <a:lnTo>
                    <a:pt x="5104" y="18516"/>
                  </a:lnTo>
                  <a:lnTo>
                    <a:pt x="4907" y="19366"/>
                  </a:lnTo>
                  <a:lnTo>
                    <a:pt x="4711" y="20217"/>
                  </a:lnTo>
                  <a:lnTo>
                    <a:pt x="4580" y="21133"/>
                  </a:lnTo>
                  <a:lnTo>
                    <a:pt x="4449" y="22048"/>
                  </a:lnTo>
                  <a:lnTo>
                    <a:pt x="4384" y="22245"/>
                  </a:lnTo>
                  <a:lnTo>
                    <a:pt x="4253" y="22441"/>
                  </a:lnTo>
                  <a:lnTo>
                    <a:pt x="4122" y="22572"/>
                  </a:lnTo>
                  <a:lnTo>
                    <a:pt x="3861" y="22703"/>
                  </a:lnTo>
                  <a:lnTo>
                    <a:pt x="1" y="23749"/>
                  </a:lnTo>
                  <a:lnTo>
                    <a:pt x="1" y="23815"/>
                  </a:lnTo>
                  <a:lnTo>
                    <a:pt x="1" y="25058"/>
                  </a:lnTo>
                  <a:lnTo>
                    <a:pt x="66" y="26236"/>
                  </a:lnTo>
                  <a:lnTo>
                    <a:pt x="197" y="26497"/>
                  </a:lnTo>
                  <a:lnTo>
                    <a:pt x="328" y="26694"/>
                  </a:lnTo>
                  <a:lnTo>
                    <a:pt x="524" y="26890"/>
                  </a:lnTo>
                  <a:lnTo>
                    <a:pt x="786" y="26955"/>
                  </a:lnTo>
                  <a:lnTo>
                    <a:pt x="4122" y="27348"/>
                  </a:lnTo>
                  <a:lnTo>
                    <a:pt x="4384" y="27413"/>
                  </a:lnTo>
                  <a:lnTo>
                    <a:pt x="4580" y="27544"/>
                  </a:lnTo>
                  <a:lnTo>
                    <a:pt x="4711" y="27675"/>
                  </a:lnTo>
                  <a:lnTo>
                    <a:pt x="4776" y="27937"/>
                  </a:lnTo>
                  <a:lnTo>
                    <a:pt x="5038" y="28852"/>
                  </a:lnTo>
                  <a:lnTo>
                    <a:pt x="5300" y="29703"/>
                  </a:lnTo>
                  <a:lnTo>
                    <a:pt x="5562" y="30619"/>
                  </a:lnTo>
                  <a:lnTo>
                    <a:pt x="5889" y="31469"/>
                  </a:lnTo>
                  <a:lnTo>
                    <a:pt x="5954" y="31666"/>
                  </a:lnTo>
                  <a:lnTo>
                    <a:pt x="5954" y="31927"/>
                  </a:lnTo>
                  <a:lnTo>
                    <a:pt x="5889" y="32124"/>
                  </a:lnTo>
                  <a:lnTo>
                    <a:pt x="5758" y="32320"/>
                  </a:lnTo>
                  <a:lnTo>
                    <a:pt x="3206" y="34675"/>
                  </a:lnTo>
                  <a:lnTo>
                    <a:pt x="3010" y="34871"/>
                  </a:lnTo>
                  <a:lnTo>
                    <a:pt x="2945" y="35068"/>
                  </a:lnTo>
                  <a:lnTo>
                    <a:pt x="2945" y="35329"/>
                  </a:lnTo>
                  <a:lnTo>
                    <a:pt x="3075" y="35591"/>
                  </a:lnTo>
                  <a:lnTo>
                    <a:pt x="3533" y="36376"/>
                  </a:lnTo>
                  <a:lnTo>
                    <a:pt x="4057" y="37161"/>
                  </a:lnTo>
                  <a:lnTo>
                    <a:pt x="4188" y="37357"/>
                  </a:lnTo>
                  <a:lnTo>
                    <a:pt x="4449" y="37488"/>
                  </a:lnTo>
                  <a:lnTo>
                    <a:pt x="4711" y="37554"/>
                  </a:lnTo>
                  <a:lnTo>
                    <a:pt x="4973" y="37488"/>
                  </a:lnTo>
                  <a:lnTo>
                    <a:pt x="8113" y="36245"/>
                  </a:lnTo>
                  <a:lnTo>
                    <a:pt x="8375" y="36180"/>
                  </a:lnTo>
                  <a:lnTo>
                    <a:pt x="8571" y="36180"/>
                  </a:lnTo>
                  <a:lnTo>
                    <a:pt x="8767" y="36311"/>
                  </a:lnTo>
                  <a:lnTo>
                    <a:pt x="8964" y="36442"/>
                  </a:lnTo>
                  <a:lnTo>
                    <a:pt x="9618" y="37161"/>
                  </a:lnTo>
                  <a:lnTo>
                    <a:pt x="10272" y="37815"/>
                  </a:lnTo>
                  <a:lnTo>
                    <a:pt x="10926" y="38470"/>
                  </a:lnTo>
                  <a:lnTo>
                    <a:pt x="11646" y="39124"/>
                  </a:lnTo>
                  <a:lnTo>
                    <a:pt x="11842" y="39255"/>
                  </a:lnTo>
                  <a:lnTo>
                    <a:pt x="11908" y="39451"/>
                  </a:lnTo>
                  <a:lnTo>
                    <a:pt x="11973" y="39713"/>
                  </a:lnTo>
                  <a:lnTo>
                    <a:pt x="11908" y="39909"/>
                  </a:lnTo>
                  <a:lnTo>
                    <a:pt x="10730" y="43180"/>
                  </a:lnTo>
                  <a:lnTo>
                    <a:pt x="10730" y="43442"/>
                  </a:lnTo>
                  <a:lnTo>
                    <a:pt x="10730" y="43638"/>
                  </a:lnTo>
                  <a:lnTo>
                    <a:pt x="10861" y="43900"/>
                  </a:lnTo>
                  <a:lnTo>
                    <a:pt x="11057" y="44096"/>
                  </a:lnTo>
                  <a:lnTo>
                    <a:pt x="12693" y="45012"/>
                  </a:lnTo>
                  <a:lnTo>
                    <a:pt x="12889" y="45077"/>
                  </a:lnTo>
                  <a:lnTo>
                    <a:pt x="13151" y="45077"/>
                  </a:lnTo>
                  <a:lnTo>
                    <a:pt x="13412" y="45012"/>
                  </a:lnTo>
                  <a:lnTo>
                    <a:pt x="13609" y="44816"/>
                  </a:lnTo>
                  <a:lnTo>
                    <a:pt x="15833" y="42264"/>
                  </a:lnTo>
                  <a:lnTo>
                    <a:pt x="16029" y="42133"/>
                  </a:lnTo>
                  <a:lnTo>
                    <a:pt x="16226" y="42003"/>
                  </a:lnTo>
                  <a:lnTo>
                    <a:pt x="16487" y="42003"/>
                  </a:lnTo>
                  <a:lnTo>
                    <a:pt x="16683" y="42068"/>
                  </a:lnTo>
                  <a:lnTo>
                    <a:pt x="17599" y="42395"/>
                  </a:lnTo>
                  <a:lnTo>
                    <a:pt x="18515" y="42657"/>
                  </a:lnTo>
                  <a:lnTo>
                    <a:pt x="19431" y="42918"/>
                  </a:lnTo>
                  <a:lnTo>
                    <a:pt x="20347" y="43115"/>
                  </a:lnTo>
                  <a:lnTo>
                    <a:pt x="20543" y="43180"/>
                  </a:lnTo>
                  <a:lnTo>
                    <a:pt x="20740" y="43311"/>
                  </a:lnTo>
                  <a:lnTo>
                    <a:pt x="20871" y="43507"/>
                  </a:lnTo>
                  <a:lnTo>
                    <a:pt x="20936" y="43769"/>
                  </a:lnTo>
                  <a:lnTo>
                    <a:pt x="21394" y="47106"/>
                  </a:lnTo>
                  <a:lnTo>
                    <a:pt x="21525" y="47367"/>
                  </a:lnTo>
                  <a:lnTo>
                    <a:pt x="21656" y="47563"/>
                  </a:lnTo>
                  <a:lnTo>
                    <a:pt x="21852" y="47694"/>
                  </a:lnTo>
                  <a:lnTo>
                    <a:pt x="22114" y="47760"/>
                  </a:lnTo>
                  <a:lnTo>
                    <a:pt x="24011" y="47825"/>
                  </a:lnTo>
                  <a:lnTo>
                    <a:pt x="24273" y="47825"/>
                  </a:lnTo>
                  <a:lnTo>
                    <a:pt x="24469" y="47694"/>
                  </a:lnTo>
                  <a:lnTo>
                    <a:pt x="24665" y="47498"/>
                  </a:lnTo>
                  <a:lnTo>
                    <a:pt x="24731" y="47302"/>
                  </a:lnTo>
                  <a:lnTo>
                    <a:pt x="25516" y="43900"/>
                  </a:lnTo>
                  <a:lnTo>
                    <a:pt x="25646" y="43704"/>
                  </a:lnTo>
                  <a:lnTo>
                    <a:pt x="25777" y="43507"/>
                  </a:lnTo>
                  <a:lnTo>
                    <a:pt x="25974" y="43376"/>
                  </a:lnTo>
                  <a:lnTo>
                    <a:pt x="26170" y="43311"/>
                  </a:lnTo>
                  <a:lnTo>
                    <a:pt x="27151" y="43180"/>
                  </a:lnTo>
                  <a:lnTo>
                    <a:pt x="28002" y="43049"/>
                  </a:lnTo>
                  <a:lnTo>
                    <a:pt x="28918" y="42853"/>
                  </a:lnTo>
                  <a:lnTo>
                    <a:pt x="29834" y="42591"/>
                  </a:lnTo>
                  <a:lnTo>
                    <a:pt x="30030" y="42526"/>
                  </a:lnTo>
                  <a:lnTo>
                    <a:pt x="30291" y="42591"/>
                  </a:lnTo>
                  <a:lnTo>
                    <a:pt x="30488" y="42722"/>
                  </a:lnTo>
                  <a:lnTo>
                    <a:pt x="30684" y="42853"/>
                  </a:lnTo>
                  <a:lnTo>
                    <a:pt x="32647" y="45601"/>
                  </a:lnTo>
                  <a:lnTo>
                    <a:pt x="32843" y="45797"/>
                  </a:lnTo>
                  <a:lnTo>
                    <a:pt x="33039" y="45928"/>
                  </a:lnTo>
                  <a:lnTo>
                    <a:pt x="33301" y="45928"/>
                  </a:lnTo>
                  <a:lnTo>
                    <a:pt x="33563" y="45862"/>
                  </a:lnTo>
                  <a:lnTo>
                    <a:pt x="34413" y="45470"/>
                  </a:lnTo>
                  <a:lnTo>
                    <a:pt x="35329" y="45012"/>
                  </a:lnTo>
                  <a:lnTo>
                    <a:pt x="35525" y="44881"/>
                  </a:lnTo>
                  <a:lnTo>
                    <a:pt x="35656" y="44685"/>
                  </a:lnTo>
                  <a:lnTo>
                    <a:pt x="35722" y="44423"/>
                  </a:lnTo>
                  <a:lnTo>
                    <a:pt x="35656" y="44161"/>
                  </a:lnTo>
                  <a:lnTo>
                    <a:pt x="34806" y="40825"/>
                  </a:lnTo>
                  <a:lnTo>
                    <a:pt x="34806" y="40563"/>
                  </a:lnTo>
                  <a:lnTo>
                    <a:pt x="34871" y="40367"/>
                  </a:lnTo>
                  <a:lnTo>
                    <a:pt x="34936" y="40171"/>
                  </a:lnTo>
                  <a:lnTo>
                    <a:pt x="35133" y="39974"/>
                  </a:lnTo>
                  <a:lnTo>
                    <a:pt x="35852" y="39451"/>
                  </a:lnTo>
                  <a:lnTo>
                    <a:pt x="36572" y="38928"/>
                  </a:lnTo>
                  <a:lnTo>
                    <a:pt x="37226" y="38339"/>
                  </a:lnTo>
                  <a:lnTo>
                    <a:pt x="37881" y="37685"/>
                  </a:lnTo>
                  <a:lnTo>
                    <a:pt x="38077" y="37554"/>
                  </a:lnTo>
                  <a:lnTo>
                    <a:pt x="38273" y="37488"/>
                  </a:lnTo>
                  <a:lnTo>
                    <a:pt x="38535" y="37488"/>
                  </a:lnTo>
                  <a:lnTo>
                    <a:pt x="38731" y="37554"/>
                  </a:lnTo>
                  <a:lnTo>
                    <a:pt x="41806" y="39124"/>
                  </a:lnTo>
                  <a:lnTo>
                    <a:pt x="42068" y="39189"/>
                  </a:lnTo>
                  <a:lnTo>
                    <a:pt x="42264" y="39124"/>
                  </a:lnTo>
                  <a:lnTo>
                    <a:pt x="42526" y="39058"/>
                  </a:lnTo>
                  <a:lnTo>
                    <a:pt x="42722" y="38862"/>
                  </a:lnTo>
                  <a:lnTo>
                    <a:pt x="43311" y="38077"/>
                  </a:lnTo>
                  <a:lnTo>
                    <a:pt x="43899" y="37292"/>
                  </a:lnTo>
                  <a:lnTo>
                    <a:pt x="44030" y="37030"/>
                  </a:lnTo>
                  <a:lnTo>
                    <a:pt x="44030" y="36834"/>
                  </a:lnTo>
                  <a:lnTo>
                    <a:pt x="43965" y="36572"/>
                  </a:lnTo>
                  <a:lnTo>
                    <a:pt x="43834" y="36376"/>
                  </a:lnTo>
                  <a:lnTo>
                    <a:pt x="41544" y="33759"/>
                  </a:lnTo>
                  <a:lnTo>
                    <a:pt x="41413" y="33563"/>
                  </a:lnTo>
                  <a:lnTo>
                    <a:pt x="41348" y="33367"/>
                  </a:lnTo>
                  <a:lnTo>
                    <a:pt x="41348" y="33105"/>
                  </a:lnTo>
                  <a:lnTo>
                    <a:pt x="41413" y="32909"/>
                  </a:lnTo>
                  <a:lnTo>
                    <a:pt x="42133" y="31339"/>
                  </a:lnTo>
                  <a:lnTo>
                    <a:pt x="42722" y="29703"/>
                  </a:lnTo>
                  <a:lnTo>
                    <a:pt x="42853" y="29507"/>
                  </a:lnTo>
                  <a:lnTo>
                    <a:pt x="42984" y="29376"/>
                  </a:lnTo>
                  <a:lnTo>
                    <a:pt x="43180" y="29245"/>
                  </a:lnTo>
                  <a:lnTo>
                    <a:pt x="43441" y="29180"/>
                  </a:lnTo>
                  <a:lnTo>
                    <a:pt x="46843" y="29114"/>
                  </a:lnTo>
                  <a:lnTo>
                    <a:pt x="47105" y="29114"/>
                  </a:lnTo>
                  <a:lnTo>
                    <a:pt x="47301" y="28983"/>
                  </a:lnTo>
                  <a:lnTo>
                    <a:pt x="47498" y="28787"/>
                  </a:lnTo>
                  <a:lnTo>
                    <a:pt x="47563" y="28525"/>
                  </a:lnTo>
                  <a:lnTo>
                    <a:pt x="47759" y="27479"/>
                  </a:lnTo>
                  <a:lnTo>
                    <a:pt x="47890" y="26497"/>
                  </a:lnTo>
                  <a:lnTo>
                    <a:pt x="47890" y="26236"/>
                  </a:lnTo>
                  <a:lnTo>
                    <a:pt x="47759" y="25974"/>
                  </a:lnTo>
                  <a:lnTo>
                    <a:pt x="47629" y="25843"/>
                  </a:lnTo>
                  <a:lnTo>
                    <a:pt x="47367" y="25712"/>
                  </a:lnTo>
                  <a:lnTo>
                    <a:pt x="44096" y="24469"/>
                  </a:lnTo>
                  <a:lnTo>
                    <a:pt x="43899" y="24338"/>
                  </a:lnTo>
                  <a:lnTo>
                    <a:pt x="43769" y="24207"/>
                  </a:lnTo>
                  <a:lnTo>
                    <a:pt x="43638" y="24011"/>
                  </a:lnTo>
                  <a:lnTo>
                    <a:pt x="43638" y="23815"/>
                  </a:lnTo>
                  <a:lnTo>
                    <a:pt x="43507" y="22245"/>
                  </a:lnTo>
                  <a:lnTo>
                    <a:pt x="43376" y="20478"/>
                  </a:lnTo>
                  <a:lnTo>
                    <a:pt x="43376" y="20217"/>
                  </a:lnTo>
                  <a:lnTo>
                    <a:pt x="43441" y="20020"/>
                  </a:lnTo>
                  <a:lnTo>
                    <a:pt x="43572" y="19824"/>
                  </a:lnTo>
                  <a:lnTo>
                    <a:pt x="43703" y="19693"/>
                  </a:lnTo>
                  <a:lnTo>
                    <a:pt x="46713" y="18058"/>
                  </a:lnTo>
                  <a:lnTo>
                    <a:pt x="46909" y="17861"/>
                  </a:lnTo>
                  <a:lnTo>
                    <a:pt x="47040" y="17665"/>
                  </a:lnTo>
                  <a:lnTo>
                    <a:pt x="47105" y="17403"/>
                  </a:lnTo>
                  <a:lnTo>
                    <a:pt x="47105" y="17142"/>
                  </a:lnTo>
                  <a:lnTo>
                    <a:pt x="46778" y="16160"/>
                  </a:lnTo>
                  <a:lnTo>
                    <a:pt x="46451" y="15179"/>
                  </a:lnTo>
                  <a:lnTo>
                    <a:pt x="46320" y="14917"/>
                  </a:lnTo>
                  <a:lnTo>
                    <a:pt x="46124" y="14787"/>
                  </a:lnTo>
                  <a:lnTo>
                    <a:pt x="45862" y="14656"/>
                  </a:lnTo>
                  <a:lnTo>
                    <a:pt x="45600" y="14656"/>
                  </a:lnTo>
                  <a:lnTo>
                    <a:pt x="42198" y="15114"/>
                  </a:lnTo>
                  <a:lnTo>
                    <a:pt x="41937" y="15114"/>
                  </a:lnTo>
                  <a:lnTo>
                    <a:pt x="41740" y="15048"/>
                  </a:lnTo>
                  <a:lnTo>
                    <a:pt x="41544" y="14917"/>
                  </a:lnTo>
                  <a:lnTo>
                    <a:pt x="41413" y="14721"/>
                  </a:lnTo>
                  <a:lnTo>
                    <a:pt x="40628" y="13282"/>
                  </a:lnTo>
                  <a:lnTo>
                    <a:pt x="39712" y="11973"/>
                  </a:lnTo>
                  <a:lnTo>
                    <a:pt x="39582" y="11777"/>
                  </a:lnTo>
                  <a:lnTo>
                    <a:pt x="39516" y="11581"/>
                  </a:lnTo>
                  <a:lnTo>
                    <a:pt x="39582" y="11319"/>
                  </a:lnTo>
                  <a:lnTo>
                    <a:pt x="39647" y="11123"/>
                  </a:lnTo>
                  <a:lnTo>
                    <a:pt x="41544" y="8244"/>
                  </a:lnTo>
                  <a:lnTo>
                    <a:pt x="41675" y="8048"/>
                  </a:lnTo>
                  <a:lnTo>
                    <a:pt x="41675" y="7786"/>
                  </a:lnTo>
                  <a:lnTo>
                    <a:pt x="41610" y="7525"/>
                  </a:lnTo>
                  <a:lnTo>
                    <a:pt x="41479" y="7328"/>
                  </a:lnTo>
                  <a:lnTo>
                    <a:pt x="40694" y="6543"/>
                  </a:lnTo>
                  <a:lnTo>
                    <a:pt x="39909" y="5824"/>
                  </a:lnTo>
                  <a:lnTo>
                    <a:pt x="39712" y="5693"/>
                  </a:lnTo>
                  <a:lnTo>
                    <a:pt x="39451" y="5627"/>
                  </a:lnTo>
                  <a:lnTo>
                    <a:pt x="39189" y="5627"/>
                  </a:lnTo>
                  <a:lnTo>
                    <a:pt x="38993" y="5758"/>
                  </a:lnTo>
                  <a:lnTo>
                    <a:pt x="36180" y="7721"/>
                  </a:lnTo>
                  <a:lnTo>
                    <a:pt x="35983" y="7852"/>
                  </a:lnTo>
                  <a:lnTo>
                    <a:pt x="35722" y="7917"/>
                  </a:lnTo>
                  <a:lnTo>
                    <a:pt x="35525" y="7852"/>
                  </a:lnTo>
                  <a:lnTo>
                    <a:pt x="35329" y="7721"/>
                  </a:lnTo>
                  <a:lnTo>
                    <a:pt x="33955" y="6870"/>
                  </a:lnTo>
                  <a:lnTo>
                    <a:pt x="32516" y="6151"/>
                  </a:lnTo>
                  <a:lnTo>
                    <a:pt x="32320" y="6020"/>
                  </a:lnTo>
                  <a:lnTo>
                    <a:pt x="32189" y="5824"/>
                  </a:lnTo>
                  <a:lnTo>
                    <a:pt x="32123" y="5627"/>
                  </a:lnTo>
                  <a:lnTo>
                    <a:pt x="32123" y="5366"/>
                  </a:lnTo>
                  <a:lnTo>
                    <a:pt x="32450" y="1898"/>
                  </a:lnTo>
                  <a:lnTo>
                    <a:pt x="32450" y="1702"/>
                  </a:lnTo>
                  <a:lnTo>
                    <a:pt x="32320" y="1440"/>
                  </a:lnTo>
                  <a:lnTo>
                    <a:pt x="32189" y="1244"/>
                  </a:lnTo>
                  <a:lnTo>
                    <a:pt x="31927" y="1113"/>
                  </a:lnTo>
                  <a:lnTo>
                    <a:pt x="30946" y="786"/>
                  </a:lnTo>
                  <a:lnTo>
                    <a:pt x="29899" y="524"/>
                  </a:lnTo>
                  <a:lnTo>
                    <a:pt x="29637" y="524"/>
                  </a:lnTo>
                  <a:lnTo>
                    <a:pt x="29441" y="590"/>
                  </a:lnTo>
                  <a:lnTo>
                    <a:pt x="29179" y="721"/>
                  </a:lnTo>
                  <a:lnTo>
                    <a:pt x="29048" y="917"/>
                  </a:lnTo>
                  <a:lnTo>
                    <a:pt x="27478" y="3992"/>
                  </a:lnTo>
                  <a:lnTo>
                    <a:pt x="27347" y="4188"/>
                  </a:lnTo>
                  <a:lnTo>
                    <a:pt x="27151" y="4319"/>
                  </a:lnTo>
                  <a:lnTo>
                    <a:pt x="26955" y="4384"/>
                  </a:lnTo>
                  <a:lnTo>
                    <a:pt x="26693" y="4384"/>
                  </a:lnTo>
                  <a:lnTo>
                    <a:pt x="24992" y="4253"/>
                  </a:lnTo>
                  <a:lnTo>
                    <a:pt x="23422" y="4188"/>
                  </a:lnTo>
                  <a:lnTo>
                    <a:pt x="23226" y="4188"/>
                  </a:lnTo>
                  <a:lnTo>
                    <a:pt x="23030" y="4057"/>
                  </a:lnTo>
                  <a:lnTo>
                    <a:pt x="22899" y="3926"/>
                  </a:lnTo>
                  <a:lnTo>
                    <a:pt x="22768" y="3730"/>
                  </a:lnTo>
                  <a:lnTo>
                    <a:pt x="21459" y="459"/>
                  </a:lnTo>
                  <a:lnTo>
                    <a:pt x="21329" y="263"/>
                  </a:lnTo>
                  <a:lnTo>
                    <a:pt x="21132" y="132"/>
                  </a:lnTo>
                  <a:lnTo>
                    <a:pt x="20871" y="1"/>
                  </a:lnTo>
                  <a:close/>
                </a:path>
              </a:pathLst>
            </a:custGeom>
            <a:solidFill>
              <a:srgbClr val="6364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7165;p72">
              <a:extLst>
                <a:ext uri="{FF2B5EF4-FFF2-40B4-BE49-F238E27FC236}">
                  <a16:creationId xmlns:a16="http://schemas.microsoft.com/office/drawing/2014/main" id="{0451E1A6-5C61-33EC-85BC-33F35107B38E}"/>
                </a:ext>
              </a:extLst>
            </p:cNvPr>
            <p:cNvSpPr/>
            <p:nvPr/>
          </p:nvSpPr>
          <p:spPr>
            <a:xfrm>
              <a:off x="3738025" y="2730725"/>
              <a:ext cx="304250" cy="67100"/>
            </a:xfrm>
            <a:custGeom>
              <a:avLst/>
              <a:gdLst/>
              <a:ahLst/>
              <a:cxnLst/>
              <a:rect l="l" t="t" r="r" b="b"/>
              <a:pathLst>
                <a:path w="12170" h="2684" extrusionOk="0">
                  <a:moveTo>
                    <a:pt x="7132" y="1"/>
                  </a:moveTo>
                  <a:lnTo>
                    <a:pt x="7132" y="1"/>
                  </a:lnTo>
                  <a:lnTo>
                    <a:pt x="6543" y="1"/>
                  </a:lnTo>
                  <a:lnTo>
                    <a:pt x="6543" y="1"/>
                  </a:lnTo>
                  <a:lnTo>
                    <a:pt x="5627" y="197"/>
                  </a:lnTo>
                  <a:lnTo>
                    <a:pt x="4711" y="393"/>
                  </a:lnTo>
                  <a:lnTo>
                    <a:pt x="4711" y="393"/>
                  </a:lnTo>
                  <a:lnTo>
                    <a:pt x="4515" y="393"/>
                  </a:lnTo>
                  <a:lnTo>
                    <a:pt x="4515" y="393"/>
                  </a:lnTo>
                  <a:lnTo>
                    <a:pt x="4711" y="393"/>
                  </a:lnTo>
                  <a:lnTo>
                    <a:pt x="4711" y="393"/>
                  </a:lnTo>
                  <a:lnTo>
                    <a:pt x="5627" y="197"/>
                  </a:lnTo>
                  <a:lnTo>
                    <a:pt x="6543" y="1"/>
                  </a:lnTo>
                  <a:lnTo>
                    <a:pt x="6543" y="1"/>
                  </a:lnTo>
                  <a:lnTo>
                    <a:pt x="7132" y="1"/>
                  </a:lnTo>
                  <a:close/>
                  <a:moveTo>
                    <a:pt x="10991" y="262"/>
                  </a:moveTo>
                  <a:lnTo>
                    <a:pt x="10991" y="262"/>
                  </a:lnTo>
                  <a:lnTo>
                    <a:pt x="12169" y="590"/>
                  </a:lnTo>
                  <a:lnTo>
                    <a:pt x="12169" y="590"/>
                  </a:lnTo>
                  <a:lnTo>
                    <a:pt x="10991" y="262"/>
                  </a:lnTo>
                  <a:close/>
                  <a:moveTo>
                    <a:pt x="2225" y="1309"/>
                  </a:moveTo>
                  <a:lnTo>
                    <a:pt x="2225" y="1309"/>
                  </a:lnTo>
                  <a:lnTo>
                    <a:pt x="1440" y="1702"/>
                  </a:lnTo>
                  <a:lnTo>
                    <a:pt x="655" y="2225"/>
                  </a:lnTo>
                  <a:lnTo>
                    <a:pt x="655" y="2225"/>
                  </a:lnTo>
                  <a:lnTo>
                    <a:pt x="0" y="2683"/>
                  </a:lnTo>
                  <a:lnTo>
                    <a:pt x="0" y="2683"/>
                  </a:lnTo>
                  <a:lnTo>
                    <a:pt x="655" y="2225"/>
                  </a:lnTo>
                  <a:lnTo>
                    <a:pt x="655" y="2225"/>
                  </a:lnTo>
                  <a:lnTo>
                    <a:pt x="1440" y="1702"/>
                  </a:lnTo>
                  <a:lnTo>
                    <a:pt x="2225" y="1309"/>
                  </a:lnTo>
                  <a:close/>
                </a:path>
              </a:pathLst>
            </a:custGeom>
            <a:solidFill>
              <a:srgbClr val="585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7166;p72">
              <a:extLst>
                <a:ext uri="{FF2B5EF4-FFF2-40B4-BE49-F238E27FC236}">
                  <a16:creationId xmlns:a16="http://schemas.microsoft.com/office/drawing/2014/main" id="{F1E3AF20-55FD-AAFE-3450-45D03D386761}"/>
                </a:ext>
              </a:extLst>
            </p:cNvPr>
            <p:cNvSpPr/>
            <p:nvPr/>
          </p:nvSpPr>
          <p:spPr>
            <a:xfrm>
              <a:off x="3850875" y="2730725"/>
              <a:ext cx="65450" cy="9850"/>
            </a:xfrm>
            <a:custGeom>
              <a:avLst/>
              <a:gdLst/>
              <a:ahLst/>
              <a:cxnLst/>
              <a:rect l="l" t="t" r="r" b="b"/>
              <a:pathLst>
                <a:path w="2618" h="394" fill="none" extrusionOk="0">
                  <a:moveTo>
                    <a:pt x="2618" y="1"/>
                  </a:moveTo>
                  <a:lnTo>
                    <a:pt x="2618" y="1"/>
                  </a:lnTo>
                  <a:lnTo>
                    <a:pt x="2029" y="1"/>
                  </a:lnTo>
                  <a:lnTo>
                    <a:pt x="2029" y="1"/>
                  </a:lnTo>
                  <a:lnTo>
                    <a:pt x="1113" y="197"/>
                  </a:lnTo>
                  <a:lnTo>
                    <a:pt x="197" y="393"/>
                  </a:lnTo>
                  <a:lnTo>
                    <a:pt x="197" y="393"/>
                  </a:lnTo>
                  <a:lnTo>
                    <a:pt x="1" y="393"/>
                  </a:lnTo>
                  <a:lnTo>
                    <a:pt x="1" y="393"/>
                  </a:lnTo>
                  <a:lnTo>
                    <a:pt x="197" y="393"/>
                  </a:lnTo>
                  <a:lnTo>
                    <a:pt x="197" y="393"/>
                  </a:lnTo>
                  <a:lnTo>
                    <a:pt x="1113" y="197"/>
                  </a:lnTo>
                  <a:lnTo>
                    <a:pt x="2029" y="1"/>
                  </a:lnTo>
                  <a:lnTo>
                    <a:pt x="2029" y="1"/>
                  </a:lnTo>
                  <a:lnTo>
                    <a:pt x="261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7167;p72">
              <a:extLst>
                <a:ext uri="{FF2B5EF4-FFF2-40B4-BE49-F238E27FC236}">
                  <a16:creationId xmlns:a16="http://schemas.microsoft.com/office/drawing/2014/main" id="{B758FA87-3759-CB8B-DC20-904FFBEFE5C4}"/>
                </a:ext>
              </a:extLst>
            </p:cNvPr>
            <p:cNvSpPr/>
            <p:nvPr/>
          </p:nvSpPr>
          <p:spPr>
            <a:xfrm>
              <a:off x="4012800" y="2737275"/>
              <a:ext cx="29475" cy="8200"/>
            </a:xfrm>
            <a:custGeom>
              <a:avLst/>
              <a:gdLst/>
              <a:ahLst/>
              <a:cxnLst/>
              <a:rect l="l" t="t" r="r" b="b"/>
              <a:pathLst>
                <a:path w="1179" h="328" fill="none" extrusionOk="0">
                  <a:moveTo>
                    <a:pt x="0" y="0"/>
                  </a:moveTo>
                  <a:lnTo>
                    <a:pt x="0" y="0"/>
                  </a:lnTo>
                  <a:lnTo>
                    <a:pt x="1178" y="328"/>
                  </a:lnTo>
                  <a:lnTo>
                    <a:pt x="1178" y="32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7168;p72">
              <a:extLst>
                <a:ext uri="{FF2B5EF4-FFF2-40B4-BE49-F238E27FC236}">
                  <a16:creationId xmlns:a16="http://schemas.microsoft.com/office/drawing/2014/main" id="{C46C8800-ADF0-872F-0A02-555BABAA150D}"/>
                </a:ext>
              </a:extLst>
            </p:cNvPr>
            <p:cNvSpPr/>
            <p:nvPr/>
          </p:nvSpPr>
          <p:spPr>
            <a:xfrm>
              <a:off x="3738025" y="2763450"/>
              <a:ext cx="55625" cy="34375"/>
            </a:xfrm>
            <a:custGeom>
              <a:avLst/>
              <a:gdLst/>
              <a:ahLst/>
              <a:cxnLst/>
              <a:rect l="l" t="t" r="r" b="b"/>
              <a:pathLst>
                <a:path w="2225" h="1375" fill="none" extrusionOk="0">
                  <a:moveTo>
                    <a:pt x="2225" y="0"/>
                  </a:moveTo>
                  <a:lnTo>
                    <a:pt x="2225" y="0"/>
                  </a:lnTo>
                  <a:lnTo>
                    <a:pt x="1440" y="393"/>
                  </a:lnTo>
                  <a:lnTo>
                    <a:pt x="655" y="916"/>
                  </a:lnTo>
                  <a:lnTo>
                    <a:pt x="655" y="916"/>
                  </a:lnTo>
                  <a:lnTo>
                    <a:pt x="0" y="1374"/>
                  </a:lnTo>
                  <a:lnTo>
                    <a:pt x="0" y="1374"/>
                  </a:lnTo>
                  <a:lnTo>
                    <a:pt x="655" y="916"/>
                  </a:lnTo>
                  <a:lnTo>
                    <a:pt x="655" y="916"/>
                  </a:lnTo>
                  <a:lnTo>
                    <a:pt x="1440" y="393"/>
                  </a:lnTo>
                  <a:lnTo>
                    <a:pt x="222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7169;p72">
              <a:extLst>
                <a:ext uri="{FF2B5EF4-FFF2-40B4-BE49-F238E27FC236}">
                  <a16:creationId xmlns:a16="http://schemas.microsoft.com/office/drawing/2014/main" id="{6C7F53A1-6866-F254-2DA0-E33281163236}"/>
                </a:ext>
              </a:extLst>
            </p:cNvPr>
            <p:cNvSpPr/>
            <p:nvPr/>
          </p:nvSpPr>
          <p:spPr>
            <a:xfrm>
              <a:off x="3868875" y="2971150"/>
              <a:ext cx="157025" cy="175050"/>
            </a:xfrm>
            <a:custGeom>
              <a:avLst/>
              <a:gdLst/>
              <a:ahLst/>
              <a:cxnLst/>
              <a:rect l="l" t="t" r="r" b="b"/>
              <a:pathLst>
                <a:path w="6281" h="7002" extrusionOk="0">
                  <a:moveTo>
                    <a:pt x="2813" y="1"/>
                  </a:moveTo>
                  <a:lnTo>
                    <a:pt x="2421" y="66"/>
                  </a:lnTo>
                  <a:lnTo>
                    <a:pt x="1898" y="132"/>
                  </a:lnTo>
                  <a:lnTo>
                    <a:pt x="1374" y="328"/>
                  </a:lnTo>
                  <a:lnTo>
                    <a:pt x="851" y="590"/>
                  </a:lnTo>
                  <a:lnTo>
                    <a:pt x="458" y="917"/>
                  </a:lnTo>
                  <a:lnTo>
                    <a:pt x="0" y="1440"/>
                  </a:lnTo>
                  <a:lnTo>
                    <a:pt x="2879" y="1440"/>
                  </a:lnTo>
                  <a:lnTo>
                    <a:pt x="3271" y="1506"/>
                  </a:lnTo>
                  <a:lnTo>
                    <a:pt x="3664" y="1571"/>
                  </a:lnTo>
                  <a:lnTo>
                    <a:pt x="4056" y="1767"/>
                  </a:lnTo>
                  <a:lnTo>
                    <a:pt x="4318" y="2094"/>
                  </a:lnTo>
                  <a:lnTo>
                    <a:pt x="4514" y="2422"/>
                  </a:lnTo>
                  <a:lnTo>
                    <a:pt x="4645" y="2945"/>
                  </a:lnTo>
                  <a:lnTo>
                    <a:pt x="4711" y="3599"/>
                  </a:lnTo>
                  <a:lnTo>
                    <a:pt x="4645" y="4319"/>
                  </a:lnTo>
                  <a:lnTo>
                    <a:pt x="4580" y="4842"/>
                  </a:lnTo>
                  <a:lnTo>
                    <a:pt x="4449" y="5104"/>
                  </a:lnTo>
                  <a:lnTo>
                    <a:pt x="4318" y="5300"/>
                  </a:lnTo>
                  <a:lnTo>
                    <a:pt x="4187" y="5496"/>
                  </a:lnTo>
                  <a:lnTo>
                    <a:pt x="3991" y="5562"/>
                  </a:lnTo>
                  <a:lnTo>
                    <a:pt x="3599" y="5693"/>
                  </a:lnTo>
                  <a:lnTo>
                    <a:pt x="3075" y="5758"/>
                  </a:lnTo>
                  <a:lnTo>
                    <a:pt x="1701" y="5693"/>
                  </a:lnTo>
                  <a:lnTo>
                    <a:pt x="66" y="5693"/>
                  </a:lnTo>
                  <a:lnTo>
                    <a:pt x="458" y="6085"/>
                  </a:lnTo>
                  <a:lnTo>
                    <a:pt x="851" y="6412"/>
                  </a:lnTo>
                  <a:lnTo>
                    <a:pt x="1243" y="6674"/>
                  </a:lnTo>
                  <a:lnTo>
                    <a:pt x="1832" y="6870"/>
                  </a:lnTo>
                  <a:lnTo>
                    <a:pt x="2421" y="7001"/>
                  </a:lnTo>
                  <a:lnTo>
                    <a:pt x="2879" y="7001"/>
                  </a:lnTo>
                  <a:lnTo>
                    <a:pt x="3533" y="6936"/>
                  </a:lnTo>
                  <a:lnTo>
                    <a:pt x="4122" y="6739"/>
                  </a:lnTo>
                  <a:lnTo>
                    <a:pt x="4514" y="6543"/>
                  </a:lnTo>
                  <a:lnTo>
                    <a:pt x="5038" y="6216"/>
                  </a:lnTo>
                  <a:lnTo>
                    <a:pt x="5496" y="5758"/>
                  </a:lnTo>
                  <a:lnTo>
                    <a:pt x="5757" y="5431"/>
                  </a:lnTo>
                  <a:lnTo>
                    <a:pt x="6019" y="4842"/>
                  </a:lnTo>
                  <a:lnTo>
                    <a:pt x="6215" y="4319"/>
                  </a:lnTo>
                  <a:lnTo>
                    <a:pt x="6281" y="3795"/>
                  </a:lnTo>
                  <a:lnTo>
                    <a:pt x="6281" y="3534"/>
                  </a:lnTo>
                  <a:lnTo>
                    <a:pt x="6281" y="3076"/>
                  </a:lnTo>
                  <a:lnTo>
                    <a:pt x="6215" y="2618"/>
                  </a:lnTo>
                  <a:lnTo>
                    <a:pt x="6019" y="2160"/>
                  </a:lnTo>
                  <a:lnTo>
                    <a:pt x="5757" y="1636"/>
                  </a:lnTo>
                  <a:lnTo>
                    <a:pt x="5430" y="1179"/>
                  </a:lnTo>
                  <a:lnTo>
                    <a:pt x="5038" y="851"/>
                  </a:lnTo>
                  <a:lnTo>
                    <a:pt x="4580" y="524"/>
                  </a:lnTo>
                  <a:lnTo>
                    <a:pt x="4056" y="263"/>
                  </a:lnTo>
                  <a:lnTo>
                    <a:pt x="3599" y="132"/>
                  </a:lnTo>
                  <a:lnTo>
                    <a:pt x="3206" y="66"/>
                  </a:lnTo>
                  <a:lnTo>
                    <a:pt x="2813" y="1"/>
                  </a:lnTo>
                  <a:close/>
                </a:path>
              </a:pathLst>
            </a:custGeom>
            <a:solidFill>
              <a:srgbClr val="3C2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7170;p72">
              <a:extLst>
                <a:ext uri="{FF2B5EF4-FFF2-40B4-BE49-F238E27FC236}">
                  <a16:creationId xmlns:a16="http://schemas.microsoft.com/office/drawing/2014/main" id="{5289A044-18FA-5372-0D7B-EB32EB60A8A0}"/>
                </a:ext>
              </a:extLst>
            </p:cNvPr>
            <p:cNvSpPr/>
            <p:nvPr/>
          </p:nvSpPr>
          <p:spPr>
            <a:xfrm>
              <a:off x="3868875" y="2971150"/>
              <a:ext cx="157025" cy="175050"/>
            </a:xfrm>
            <a:custGeom>
              <a:avLst/>
              <a:gdLst/>
              <a:ahLst/>
              <a:cxnLst/>
              <a:rect l="l" t="t" r="r" b="b"/>
              <a:pathLst>
                <a:path w="6281" h="7002" fill="none" extrusionOk="0">
                  <a:moveTo>
                    <a:pt x="2813" y="1"/>
                  </a:moveTo>
                  <a:lnTo>
                    <a:pt x="2813" y="1"/>
                  </a:lnTo>
                  <a:lnTo>
                    <a:pt x="3206" y="66"/>
                  </a:lnTo>
                  <a:lnTo>
                    <a:pt x="3599" y="132"/>
                  </a:lnTo>
                  <a:lnTo>
                    <a:pt x="3599" y="132"/>
                  </a:lnTo>
                  <a:lnTo>
                    <a:pt x="4056" y="263"/>
                  </a:lnTo>
                  <a:lnTo>
                    <a:pt x="4056" y="263"/>
                  </a:lnTo>
                  <a:lnTo>
                    <a:pt x="4580" y="524"/>
                  </a:lnTo>
                  <a:lnTo>
                    <a:pt x="5038" y="851"/>
                  </a:lnTo>
                  <a:lnTo>
                    <a:pt x="5038" y="851"/>
                  </a:lnTo>
                  <a:lnTo>
                    <a:pt x="5430" y="1179"/>
                  </a:lnTo>
                  <a:lnTo>
                    <a:pt x="5430" y="1179"/>
                  </a:lnTo>
                  <a:lnTo>
                    <a:pt x="5757" y="1636"/>
                  </a:lnTo>
                  <a:lnTo>
                    <a:pt x="6019" y="2160"/>
                  </a:lnTo>
                  <a:lnTo>
                    <a:pt x="6019" y="2160"/>
                  </a:lnTo>
                  <a:lnTo>
                    <a:pt x="6215" y="2618"/>
                  </a:lnTo>
                  <a:lnTo>
                    <a:pt x="6215" y="2618"/>
                  </a:lnTo>
                  <a:lnTo>
                    <a:pt x="6281" y="3076"/>
                  </a:lnTo>
                  <a:lnTo>
                    <a:pt x="6281" y="3534"/>
                  </a:lnTo>
                  <a:lnTo>
                    <a:pt x="6281" y="3534"/>
                  </a:lnTo>
                  <a:lnTo>
                    <a:pt x="6281" y="3795"/>
                  </a:lnTo>
                  <a:lnTo>
                    <a:pt x="6281" y="3795"/>
                  </a:lnTo>
                  <a:lnTo>
                    <a:pt x="6215" y="4319"/>
                  </a:lnTo>
                  <a:lnTo>
                    <a:pt x="6215" y="4319"/>
                  </a:lnTo>
                  <a:lnTo>
                    <a:pt x="6019" y="4842"/>
                  </a:lnTo>
                  <a:lnTo>
                    <a:pt x="5757" y="5431"/>
                  </a:lnTo>
                  <a:lnTo>
                    <a:pt x="5757" y="5431"/>
                  </a:lnTo>
                  <a:lnTo>
                    <a:pt x="5496" y="5758"/>
                  </a:lnTo>
                  <a:lnTo>
                    <a:pt x="5496" y="5758"/>
                  </a:lnTo>
                  <a:lnTo>
                    <a:pt x="5038" y="6216"/>
                  </a:lnTo>
                  <a:lnTo>
                    <a:pt x="4514" y="6543"/>
                  </a:lnTo>
                  <a:lnTo>
                    <a:pt x="4514" y="6543"/>
                  </a:lnTo>
                  <a:lnTo>
                    <a:pt x="4122" y="6739"/>
                  </a:lnTo>
                  <a:lnTo>
                    <a:pt x="4122" y="6739"/>
                  </a:lnTo>
                  <a:lnTo>
                    <a:pt x="3533" y="6936"/>
                  </a:lnTo>
                  <a:lnTo>
                    <a:pt x="2879" y="7001"/>
                  </a:lnTo>
                  <a:lnTo>
                    <a:pt x="2879" y="7001"/>
                  </a:lnTo>
                  <a:lnTo>
                    <a:pt x="2813" y="7001"/>
                  </a:lnTo>
                  <a:lnTo>
                    <a:pt x="2813" y="7001"/>
                  </a:lnTo>
                  <a:lnTo>
                    <a:pt x="2421" y="7001"/>
                  </a:lnTo>
                  <a:lnTo>
                    <a:pt x="2421" y="7001"/>
                  </a:lnTo>
                  <a:lnTo>
                    <a:pt x="1832" y="6870"/>
                  </a:lnTo>
                  <a:lnTo>
                    <a:pt x="1243" y="6674"/>
                  </a:lnTo>
                  <a:lnTo>
                    <a:pt x="1243" y="6674"/>
                  </a:lnTo>
                  <a:lnTo>
                    <a:pt x="851" y="6412"/>
                  </a:lnTo>
                  <a:lnTo>
                    <a:pt x="851" y="6412"/>
                  </a:lnTo>
                  <a:lnTo>
                    <a:pt x="458" y="6085"/>
                  </a:lnTo>
                  <a:lnTo>
                    <a:pt x="66" y="5693"/>
                  </a:lnTo>
                  <a:lnTo>
                    <a:pt x="66" y="5693"/>
                  </a:lnTo>
                  <a:lnTo>
                    <a:pt x="1701" y="5693"/>
                  </a:lnTo>
                  <a:lnTo>
                    <a:pt x="1701" y="5693"/>
                  </a:lnTo>
                  <a:lnTo>
                    <a:pt x="3075" y="5758"/>
                  </a:lnTo>
                  <a:lnTo>
                    <a:pt x="3075" y="5758"/>
                  </a:lnTo>
                  <a:lnTo>
                    <a:pt x="3599" y="5693"/>
                  </a:lnTo>
                  <a:lnTo>
                    <a:pt x="3991" y="5562"/>
                  </a:lnTo>
                  <a:lnTo>
                    <a:pt x="4187" y="5496"/>
                  </a:lnTo>
                  <a:lnTo>
                    <a:pt x="4318" y="5300"/>
                  </a:lnTo>
                  <a:lnTo>
                    <a:pt x="4449" y="5104"/>
                  </a:lnTo>
                  <a:lnTo>
                    <a:pt x="4580" y="4842"/>
                  </a:lnTo>
                  <a:lnTo>
                    <a:pt x="4580" y="4842"/>
                  </a:lnTo>
                  <a:lnTo>
                    <a:pt x="4645" y="4319"/>
                  </a:lnTo>
                  <a:lnTo>
                    <a:pt x="4711" y="3599"/>
                  </a:lnTo>
                  <a:lnTo>
                    <a:pt x="4711" y="3599"/>
                  </a:lnTo>
                  <a:lnTo>
                    <a:pt x="4645" y="2945"/>
                  </a:lnTo>
                  <a:lnTo>
                    <a:pt x="4514" y="2422"/>
                  </a:lnTo>
                  <a:lnTo>
                    <a:pt x="4318" y="2094"/>
                  </a:lnTo>
                  <a:lnTo>
                    <a:pt x="4056" y="1767"/>
                  </a:lnTo>
                  <a:lnTo>
                    <a:pt x="3664" y="1571"/>
                  </a:lnTo>
                  <a:lnTo>
                    <a:pt x="3271" y="1506"/>
                  </a:lnTo>
                  <a:lnTo>
                    <a:pt x="2879" y="1440"/>
                  </a:lnTo>
                  <a:lnTo>
                    <a:pt x="2421" y="1440"/>
                  </a:lnTo>
                  <a:lnTo>
                    <a:pt x="2421" y="1440"/>
                  </a:lnTo>
                  <a:lnTo>
                    <a:pt x="1178" y="1440"/>
                  </a:lnTo>
                  <a:lnTo>
                    <a:pt x="1178" y="1440"/>
                  </a:lnTo>
                  <a:lnTo>
                    <a:pt x="197" y="1440"/>
                  </a:lnTo>
                  <a:lnTo>
                    <a:pt x="197" y="1440"/>
                  </a:lnTo>
                  <a:lnTo>
                    <a:pt x="0" y="1440"/>
                  </a:lnTo>
                  <a:lnTo>
                    <a:pt x="0" y="1440"/>
                  </a:lnTo>
                  <a:lnTo>
                    <a:pt x="458" y="917"/>
                  </a:lnTo>
                  <a:lnTo>
                    <a:pt x="458" y="917"/>
                  </a:lnTo>
                  <a:lnTo>
                    <a:pt x="851" y="590"/>
                  </a:lnTo>
                  <a:lnTo>
                    <a:pt x="851" y="590"/>
                  </a:lnTo>
                  <a:lnTo>
                    <a:pt x="1374" y="328"/>
                  </a:lnTo>
                  <a:lnTo>
                    <a:pt x="1898" y="132"/>
                  </a:lnTo>
                  <a:lnTo>
                    <a:pt x="1898" y="132"/>
                  </a:lnTo>
                  <a:lnTo>
                    <a:pt x="2421" y="66"/>
                  </a:lnTo>
                  <a:lnTo>
                    <a:pt x="2421" y="66"/>
                  </a:lnTo>
                  <a:lnTo>
                    <a:pt x="281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7171;p72">
              <a:extLst>
                <a:ext uri="{FF2B5EF4-FFF2-40B4-BE49-F238E27FC236}">
                  <a16:creationId xmlns:a16="http://schemas.microsoft.com/office/drawing/2014/main" id="{45F65DD3-25AF-4F6C-A801-F8B5CE7F3C27}"/>
                </a:ext>
              </a:extLst>
            </p:cNvPr>
            <p:cNvSpPr/>
            <p:nvPr/>
          </p:nvSpPr>
          <p:spPr>
            <a:xfrm>
              <a:off x="3613725" y="2765075"/>
              <a:ext cx="632975" cy="623175"/>
            </a:xfrm>
            <a:custGeom>
              <a:avLst/>
              <a:gdLst/>
              <a:ahLst/>
              <a:cxnLst/>
              <a:rect l="l" t="t" r="r" b="b"/>
              <a:pathLst>
                <a:path w="25319" h="24927" extrusionOk="0">
                  <a:moveTo>
                    <a:pt x="1767" y="4907"/>
                  </a:moveTo>
                  <a:lnTo>
                    <a:pt x="1440" y="5431"/>
                  </a:lnTo>
                  <a:lnTo>
                    <a:pt x="1500" y="5351"/>
                  </a:lnTo>
                  <a:lnTo>
                    <a:pt x="1767" y="4907"/>
                  </a:lnTo>
                  <a:close/>
                  <a:moveTo>
                    <a:pt x="11318" y="1"/>
                  </a:moveTo>
                  <a:lnTo>
                    <a:pt x="10599" y="66"/>
                  </a:lnTo>
                  <a:lnTo>
                    <a:pt x="9683" y="197"/>
                  </a:lnTo>
                  <a:lnTo>
                    <a:pt x="8767" y="393"/>
                  </a:lnTo>
                  <a:lnTo>
                    <a:pt x="7720" y="720"/>
                  </a:lnTo>
                  <a:lnTo>
                    <a:pt x="6673" y="1178"/>
                  </a:lnTo>
                  <a:lnTo>
                    <a:pt x="5627" y="1702"/>
                  </a:lnTo>
                  <a:lnTo>
                    <a:pt x="4711" y="2290"/>
                  </a:lnTo>
                  <a:lnTo>
                    <a:pt x="3991" y="2814"/>
                  </a:lnTo>
                  <a:lnTo>
                    <a:pt x="3271" y="3403"/>
                  </a:lnTo>
                  <a:lnTo>
                    <a:pt x="2290" y="4319"/>
                  </a:lnTo>
                  <a:lnTo>
                    <a:pt x="1500" y="5351"/>
                  </a:lnTo>
                  <a:lnTo>
                    <a:pt x="1374" y="5562"/>
                  </a:lnTo>
                  <a:lnTo>
                    <a:pt x="982" y="6347"/>
                  </a:lnTo>
                  <a:lnTo>
                    <a:pt x="654" y="7132"/>
                  </a:lnTo>
                  <a:lnTo>
                    <a:pt x="262" y="8375"/>
                  </a:lnTo>
                  <a:lnTo>
                    <a:pt x="0" y="9683"/>
                  </a:lnTo>
                  <a:lnTo>
                    <a:pt x="10206" y="9683"/>
                  </a:lnTo>
                  <a:lnTo>
                    <a:pt x="10664" y="9160"/>
                  </a:lnTo>
                  <a:lnTo>
                    <a:pt x="11057" y="8833"/>
                  </a:lnTo>
                  <a:lnTo>
                    <a:pt x="11580" y="8571"/>
                  </a:lnTo>
                  <a:lnTo>
                    <a:pt x="12104" y="8375"/>
                  </a:lnTo>
                  <a:lnTo>
                    <a:pt x="12627" y="8309"/>
                  </a:lnTo>
                  <a:lnTo>
                    <a:pt x="13019" y="8244"/>
                  </a:lnTo>
                  <a:lnTo>
                    <a:pt x="13412" y="8309"/>
                  </a:lnTo>
                  <a:lnTo>
                    <a:pt x="13805" y="8375"/>
                  </a:lnTo>
                  <a:lnTo>
                    <a:pt x="14262" y="8506"/>
                  </a:lnTo>
                  <a:lnTo>
                    <a:pt x="14786" y="8767"/>
                  </a:lnTo>
                  <a:lnTo>
                    <a:pt x="15244" y="9094"/>
                  </a:lnTo>
                  <a:lnTo>
                    <a:pt x="15636" y="9422"/>
                  </a:lnTo>
                  <a:lnTo>
                    <a:pt x="15963" y="9879"/>
                  </a:lnTo>
                  <a:lnTo>
                    <a:pt x="16225" y="10403"/>
                  </a:lnTo>
                  <a:lnTo>
                    <a:pt x="16421" y="10861"/>
                  </a:lnTo>
                  <a:lnTo>
                    <a:pt x="16487" y="11319"/>
                  </a:lnTo>
                  <a:lnTo>
                    <a:pt x="16487" y="11777"/>
                  </a:lnTo>
                  <a:lnTo>
                    <a:pt x="16487" y="12038"/>
                  </a:lnTo>
                  <a:lnTo>
                    <a:pt x="16421" y="12562"/>
                  </a:lnTo>
                  <a:lnTo>
                    <a:pt x="16225" y="13085"/>
                  </a:lnTo>
                  <a:lnTo>
                    <a:pt x="15963" y="13674"/>
                  </a:lnTo>
                  <a:lnTo>
                    <a:pt x="15702" y="14001"/>
                  </a:lnTo>
                  <a:lnTo>
                    <a:pt x="15244" y="14459"/>
                  </a:lnTo>
                  <a:lnTo>
                    <a:pt x="14720" y="14786"/>
                  </a:lnTo>
                  <a:lnTo>
                    <a:pt x="14328" y="14982"/>
                  </a:lnTo>
                  <a:lnTo>
                    <a:pt x="13739" y="15179"/>
                  </a:lnTo>
                  <a:lnTo>
                    <a:pt x="13085" y="15244"/>
                  </a:lnTo>
                  <a:lnTo>
                    <a:pt x="12627" y="15244"/>
                  </a:lnTo>
                  <a:lnTo>
                    <a:pt x="12038" y="15113"/>
                  </a:lnTo>
                  <a:lnTo>
                    <a:pt x="11449" y="14917"/>
                  </a:lnTo>
                  <a:lnTo>
                    <a:pt x="11057" y="14655"/>
                  </a:lnTo>
                  <a:lnTo>
                    <a:pt x="10664" y="14328"/>
                  </a:lnTo>
                  <a:lnTo>
                    <a:pt x="10272" y="13936"/>
                  </a:lnTo>
                  <a:lnTo>
                    <a:pt x="0" y="14067"/>
                  </a:lnTo>
                  <a:lnTo>
                    <a:pt x="262" y="15048"/>
                  </a:lnTo>
                  <a:lnTo>
                    <a:pt x="524" y="16029"/>
                  </a:lnTo>
                  <a:lnTo>
                    <a:pt x="916" y="17011"/>
                  </a:lnTo>
                  <a:lnTo>
                    <a:pt x="1374" y="17927"/>
                  </a:lnTo>
                  <a:lnTo>
                    <a:pt x="1767" y="18646"/>
                  </a:lnTo>
                  <a:lnTo>
                    <a:pt x="2225" y="19366"/>
                  </a:lnTo>
                  <a:lnTo>
                    <a:pt x="2944" y="20347"/>
                  </a:lnTo>
                  <a:lnTo>
                    <a:pt x="3795" y="21198"/>
                  </a:lnTo>
                  <a:lnTo>
                    <a:pt x="4645" y="21983"/>
                  </a:lnTo>
                  <a:lnTo>
                    <a:pt x="5627" y="22702"/>
                  </a:lnTo>
                  <a:lnTo>
                    <a:pt x="6346" y="23160"/>
                  </a:lnTo>
                  <a:lnTo>
                    <a:pt x="7066" y="23553"/>
                  </a:lnTo>
                  <a:lnTo>
                    <a:pt x="8178" y="24011"/>
                  </a:lnTo>
                  <a:lnTo>
                    <a:pt x="9290" y="24403"/>
                  </a:lnTo>
                  <a:lnTo>
                    <a:pt x="10403" y="24731"/>
                  </a:lnTo>
                  <a:lnTo>
                    <a:pt x="11646" y="24861"/>
                  </a:lnTo>
                  <a:lnTo>
                    <a:pt x="13019" y="24927"/>
                  </a:lnTo>
                  <a:lnTo>
                    <a:pt x="13347" y="24927"/>
                  </a:lnTo>
                  <a:lnTo>
                    <a:pt x="14524" y="24861"/>
                  </a:lnTo>
                  <a:lnTo>
                    <a:pt x="15702" y="24665"/>
                  </a:lnTo>
                  <a:lnTo>
                    <a:pt x="16814" y="24403"/>
                  </a:lnTo>
                  <a:lnTo>
                    <a:pt x="17926" y="24011"/>
                  </a:lnTo>
                  <a:lnTo>
                    <a:pt x="18711" y="23618"/>
                  </a:lnTo>
                  <a:lnTo>
                    <a:pt x="19496" y="23226"/>
                  </a:lnTo>
                  <a:lnTo>
                    <a:pt x="20478" y="22637"/>
                  </a:lnTo>
                  <a:lnTo>
                    <a:pt x="21394" y="21917"/>
                  </a:lnTo>
                  <a:lnTo>
                    <a:pt x="22244" y="21132"/>
                  </a:lnTo>
                  <a:lnTo>
                    <a:pt x="23095" y="20282"/>
                  </a:lnTo>
                  <a:lnTo>
                    <a:pt x="23618" y="19628"/>
                  </a:lnTo>
                  <a:lnTo>
                    <a:pt x="24141" y="18908"/>
                  </a:lnTo>
                  <a:lnTo>
                    <a:pt x="23683" y="19497"/>
                  </a:lnTo>
                  <a:lnTo>
                    <a:pt x="24076" y="18712"/>
                  </a:lnTo>
                  <a:lnTo>
                    <a:pt x="24468" y="17861"/>
                  </a:lnTo>
                  <a:lnTo>
                    <a:pt x="24730" y="17011"/>
                  </a:lnTo>
                  <a:lnTo>
                    <a:pt x="24992" y="16095"/>
                  </a:lnTo>
                  <a:lnTo>
                    <a:pt x="25123" y="15244"/>
                  </a:lnTo>
                  <a:lnTo>
                    <a:pt x="25254" y="14328"/>
                  </a:lnTo>
                  <a:lnTo>
                    <a:pt x="25319" y="13216"/>
                  </a:lnTo>
                  <a:lnTo>
                    <a:pt x="25254" y="12300"/>
                  </a:lnTo>
                  <a:lnTo>
                    <a:pt x="25188" y="11515"/>
                  </a:lnTo>
                  <a:lnTo>
                    <a:pt x="25057" y="10665"/>
                  </a:lnTo>
                  <a:lnTo>
                    <a:pt x="24861" y="9879"/>
                  </a:lnTo>
                  <a:lnTo>
                    <a:pt x="24599" y="8964"/>
                  </a:lnTo>
                  <a:lnTo>
                    <a:pt x="24272" y="8113"/>
                  </a:lnTo>
                  <a:lnTo>
                    <a:pt x="23814" y="7132"/>
                  </a:lnTo>
                  <a:lnTo>
                    <a:pt x="23225" y="6150"/>
                  </a:lnTo>
                  <a:lnTo>
                    <a:pt x="22637" y="5234"/>
                  </a:lnTo>
                  <a:lnTo>
                    <a:pt x="21917" y="4384"/>
                  </a:lnTo>
                  <a:lnTo>
                    <a:pt x="21263" y="3730"/>
                  </a:lnTo>
                  <a:lnTo>
                    <a:pt x="20608" y="3075"/>
                  </a:lnTo>
                  <a:lnTo>
                    <a:pt x="19693" y="2421"/>
                  </a:lnTo>
                  <a:lnTo>
                    <a:pt x="18777" y="1832"/>
                  </a:lnTo>
                  <a:lnTo>
                    <a:pt x="17795" y="1309"/>
                  </a:lnTo>
                  <a:lnTo>
                    <a:pt x="16749" y="851"/>
                  </a:lnTo>
                  <a:lnTo>
                    <a:pt x="15898" y="524"/>
                  </a:lnTo>
                  <a:lnTo>
                    <a:pt x="15048" y="328"/>
                  </a:lnTo>
                  <a:lnTo>
                    <a:pt x="14328" y="197"/>
                  </a:lnTo>
                  <a:lnTo>
                    <a:pt x="13608" y="66"/>
                  </a:lnTo>
                  <a:lnTo>
                    <a:pt x="12823" y="1"/>
                  </a:lnTo>
                  <a:close/>
                </a:path>
              </a:pathLst>
            </a:custGeom>
            <a:solidFill>
              <a:srgbClr val="585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7172;p72">
              <a:extLst>
                <a:ext uri="{FF2B5EF4-FFF2-40B4-BE49-F238E27FC236}">
                  <a16:creationId xmlns:a16="http://schemas.microsoft.com/office/drawing/2014/main" id="{F50EE9A3-7256-90C5-595D-C493315F0025}"/>
                </a:ext>
              </a:extLst>
            </p:cNvPr>
            <p:cNvSpPr/>
            <p:nvPr/>
          </p:nvSpPr>
          <p:spPr>
            <a:xfrm>
              <a:off x="3613725" y="2765075"/>
              <a:ext cx="632975" cy="623175"/>
            </a:xfrm>
            <a:custGeom>
              <a:avLst/>
              <a:gdLst/>
              <a:ahLst/>
              <a:cxnLst/>
              <a:rect l="l" t="t" r="r" b="b"/>
              <a:pathLst>
                <a:path w="25319" h="24927" fill="none" extrusionOk="0">
                  <a:moveTo>
                    <a:pt x="12104" y="1"/>
                  </a:moveTo>
                  <a:lnTo>
                    <a:pt x="12104" y="1"/>
                  </a:lnTo>
                  <a:lnTo>
                    <a:pt x="12823" y="1"/>
                  </a:lnTo>
                  <a:lnTo>
                    <a:pt x="13608" y="66"/>
                  </a:lnTo>
                  <a:lnTo>
                    <a:pt x="14328" y="197"/>
                  </a:lnTo>
                  <a:lnTo>
                    <a:pt x="15048" y="328"/>
                  </a:lnTo>
                  <a:lnTo>
                    <a:pt x="15048" y="328"/>
                  </a:lnTo>
                  <a:lnTo>
                    <a:pt x="15898" y="524"/>
                  </a:lnTo>
                  <a:lnTo>
                    <a:pt x="16749" y="851"/>
                  </a:lnTo>
                  <a:lnTo>
                    <a:pt x="16749" y="851"/>
                  </a:lnTo>
                  <a:lnTo>
                    <a:pt x="17795" y="1309"/>
                  </a:lnTo>
                  <a:lnTo>
                    <a:pt x="18777" y="1832"/>
                  </a:lnTo>
                  <a:lnTo>
                    <a:pt x="19693" y="2421"/>
                  </a:lnTo>
                  <a:lnTo>
                    <a:pt x="20608" y="3075"/>
                  </a:lnTo>
                  <a:lnTo>
                    <a:pt x="20608" y="3075"/>
                  </a:lnTo>
                  <a:lnTo>
                    <a:pt x="21263" y="3730"/>
                  </a:lnTo>
                  <a:lnTo>
                    <a:pt x="21917" y="4384"/>
                  </a:lnTo>
                  <a:lnTo>
                    <a:pt x="21917" y="4384"/>
                  </a:lnTo>
                  <a:lnTo>
                    <a:pt x="22637" y="5234"/>
                  </a:lnTo>
                  <a:lnTo>
                    <a:pt x="23225" y="6150"/>
                  </a:lnTo>
                  <a:lnTo>
                    <a:pt x="23814" y="7132"/>
                  </a:lnTo>
                  <a:lnTo>
                    <a:pt x="24272" y="8113"/>
                  </a:lnTo>
                  <a:lnTo>
                    <a:pt x="24272" y="8113"/>
                  </a:lnTo>
                  <a:lnTo>
                    <a:pt x="24599" y="8964"/>
                  </a:lnTo>
                  <a:lnTo>
                    <a:pt x="24861" y="9879"/>
                  </a:lnTo>
                  <a:lnTo>
                    <a:pt x="24861" y="9879"/>
                  </a:lnTo>
                  <a:lnTo>
                    <a:pt x="25057" y="10665"/>
                  </a:lnTo>
                  <a:lnTo>
                    <a:pt x="25188" y="11515"/>
                  </a:lnTo>
                  <a:lnTo>
                    <a:pt x="25254" y="12300"/>
                  </a:lnTo>
                  <a:lnTo>
                    <a:pt x="25319" y="13216"/>
                  </a:lnTo>
                  <a:lnTo>
                    <a:pt x="25319" y="13216"/>
                  </a:lnTo>
                  <a:lnTo>
                    <a:pt x="25254" y="14328"/>
                  </a:lnTo>
                  <a:lnTo>
                    <a:pt x="25254" y="14328"/>
                  </a:lnTo>
                  <a:lnTo>
                    <a:pt x="25123" y="15244"/>
                  </a:lnTo>
                  <a:lnTo>
                    <a:pt x="24992" y="16095"/>
                  </a:lnTo>
                  <a:lnTo>
                    <a:pt x="24992" y="16095"/>
                  </a:lnTo>
                  <a:lnTo>
                    <a:pt x="24730" y="17011"/>
                  </a:lnTo>
                  <a:lnTo>
                    <a:pt x="24468" y="17861"/>
                  </a:lnTo>
                  <a:lnTo>
                    <a:pt x="24076" y="18712"/>
                  </a:lnTo>
                  <a:lnTo>
                    <a:pt x="23683" y="19497"/>
                  </a:lnTo>
                  <a:lnTo>
                    <a:pt x="23683" y="19497"/>
                  </a:lnTo>
                  <a:lnTo>
                    <a:pt x="24141" y="18908"/>
                  </a:lnTo>
                  <a:lnTo>
                    <a:pt x="24141" y="18908"/>
                  </a:lnTo>
                  <a:lnTo>
                    <a:pt x="24796" y="17730"/>
                  </a:lnTo>
                  <a:lnTo>
                    <a:pt x="25319" y="16553"/>
                  </a:lnTo>
                  <a:lnTo>
                    <a:pt x="25319" y="16553"/>
                  </a:lnTo>
                  <a:lnTo>
                    <a:pt x="24796" y="17730"/>
                  </a:lnTo>
                  <a:lnTo>
                    <a:pt x="24141" y="18908"/>
                  </a:lnTo>
                  <a:lnTo>
                    <a:pt x="24141" y="18908"/>
                  </a:lnTo>
                  <a:lnTo>
                    <a:pt x="23618" y="19628"/>
                  </a:lnTo>
                  <a:lnTo>
                    <a:pt x="23095" y="20282"/>
                  </a:lnTo>
                  <a:lnTo>
                    <a:pt x="23095" y="20282"/>
                  </a:lnTo>
                  <a:lnTo>
                    <a:pt x="22244" y="21132"/>
                  </a:lnTo>
                  <a:lnTo>
                    <a:pt x="21394" y="21917"/>
                  </a:lnTo>
                  <a:lnTo>
                    <a:pt x="20478" y="22637"/>
                  </a:lnTo>
                  <a:lnTo>
                    <a:pt x="19496" y="23226"/>
                  </a:lnTo>
                  <a:lnTo>
                    <a:pt x="19496" y="23226"/>
                  </a:lnTo>
                  <a:lnTo>
                    <a:pt x="18711" y="23618"/>
                  </a:lnTo>
                  <a:lnTo>
                    <a:pt x="17926" y="24011"/>
                  </a:lnTo>
                  <a:lnTo>
                    <a:pt x="17926" y="24011"/>
                  </a:lnTo>
                  <a:lnTo>
                    <a:pt x="16814" y="24403"/>
                  </a:lnTo>
                  <a:lnTo>
                    <a:pt x="15702" y="24665"/>
                  </a:lnTo>
                  <a:lnTo>
                    <a:pt x="14524" y="24861"/>
                  </a:lnTo>
                  <a:lnTo>
                    <a:pt x="13347" y="24927"/>
                  </a:lnTo>
                  <a:lnTo>
                    <a:pt x="13347" y="24927"/>
                  </a:lnTo>
                  <a:lnTo>
                    <a:pt x="13019" y="24927"/>
                  </a:lnTo>
                  <a:lnTo>
                    <a:pt x="13019" y="24927"/>
                  </a:lnTo>
                  <a:lnTo>
                    <a:pt x="11646" y="24861"/>
                  </a:lnTo>
                  <a:lnTo>
                    <a:pt x="11646" y="24861"/>
                  </a:lnTo>
                  <a:lnTo>
                    <a:pt x="10403" y="24731"/>
                  </a:lnTo>
                  <a:lnTo>
                    <a:pt x="9290" y="24403"/>
                  </a:lnTo>
                  <a:lnTo>
                    <a:pt x="8178" y="24011"/>
                  </a:lnTo>
                  <a:lnTo>
                    <a:pt x="7066" y="23553"/>
                  </a:lnTo>
                  <a:lnTo>
                    <a:pt x="7066" y="23553"/>
                  </a:lnTo>
                  <a:lnTo>
                    <a:pt x="6346" y="23160"/>
                  </a:lnTo>
                  <a:lnTo>
                    <a:pt x="5627" y="22702"/>
                  </a:lnTo>
                  <a:lnTo>
                    <a:pt x="5627" y="22702"/>
                  </a:lnTo>
                  <a:lnTo>
                    <a:pt x="4645" y="21983"/>
                  </a:lnTo>
                  <a:lnTo>
                    <a:pt x="3795" y="21198"/>
                  </a:lnTo>
                  <a:lnTo>
                    <a:pt x="2944" y="20347"/>
                  </a:lnTo>
                  <a:lnTo>
                    <a:pt x="2225" y="19366"/>
                  </a:lnTo>
                  <a:lnTo>
                    <a:pt x="2225" y="19366"/>
                  </a:lnTo>
                  <a:lnTo>
                    <a:pt x="1767" y="18646"/>
                  </a:lnTo>
                  <a:lnTo>
                    <a:pt x="1374" y="17927"/>
                  </a:lnTo>
                  <a:lnTo>
                    <a:pt x="1374" y="17927"/>
                  </a:lnTo>
                  <a:lnTo>
                    <a:pt x="916" y="17011"/>
                  </a:lnTo>
                  <a:lnTo>
                    <a:pt x="524" y="16029"/>
                  </a:lnTo>
                  <a:lnTo>
                    <a:pt x="262" y="15048"/>
                  </a:lnTo>
                  <a:lnTo>
                    <a:pt x="0" y="14067"/>
                  </a:lnTo>
                  <a:lnTo>
                    <a:pt x="0" y="14067"/>
                  </a:lnTo>
                  <a:lnTo>
                    <a:pt x="10272" y="13936"/>
                  </a:lnTo>
                  <a:lnTo>
                    <a:pt x="10272" y="13936"/>
                  </a:lnTo>
                  <a:lnTo>
                    <a:pt x="10664" y="14328"/>
                  </a:lnTo>
                  <a:lnTo>
                    <a:pt x="11057" y="14655"/>
                  </a:lnTo>
                  <a:lnTo>
                    <a:pt x="11057" y="14655"/>
                  </a:lnTo>
                  <a:lnTo>
                    <a:pt x="11449" y="14917"/>
                  </a:lnTo>
                  <a:lnTo>
                    <a:pt x="11449" y="14917"/>
                  </a:lnTo>
                  <a:lnTo>
                    <a:pt x="12038" y="15113"/>
                  </a:lnTo>
                  <a:lnTo>
                    <a:pt x="12627" y="15244"/>
                  </a:lnTo>
                  <a:lnTo>
                    <a:pt x="12627" y="15244"/>
                  </a:lnTo>
                  <a:lnTo>
                    <a:pt x="13019" y="15244"/>
                  </a:lnTo>
                  <a:lnTo>
                    <a:pt x="13019" y="15244"/>
                  </a:lnTo>
                  <a:lnTo>
                    <a:pt x="13085" y="15244"/>
                  </a:lnTo>
                  <a:lnTo>
                    <a:pt x="13085" y="15244"/>
                  </a:lnTo>
                  <a:lnTo>
                    <a:pt x="13739" y="15179"/>
                  </a:lnTo>
                  <a:lnTo>
                    <a:pt x="14328" y="14982"/>
                  </a:lnTo>
                  <a:lnTo>
                    <a:pt x="14328" y="14982"/>
                  </a:lnTo>
                  <a:lnTo>
                    <a:pt x="14720" y="14786"/>
                  </a:lnTo>
                  <a:lnTo>
                    <a:pt x="14720" y="14786"/>
                  </a:lnTo>
                  <a:lnTo>
                    <a:pt x="15244" y="14459"/>
                  </a:lnTo>
                  <a:lnTo>
                    <a:pt x="15702" y="14001"/>
                  </a:lnTo>
                  <a:lnTo>
                    <a:pt x="15702" y="14001"/>
                  </a:lnTo>
                  <a:lnTo>
                    <a:pt x="15963" y="13674"/>
                  </a:lnTo>
                  <a:lnTo>
                    <a:pt x="15963" y="13674"/>
                  </a:lnTo>
                  <a:lnTo>
                    <a:pt x="16225" y="13085"/>
                  </a:lnTo>
                  <a:lnTo>
                    <a:pt x="16421" y="12562"/>
                  </a:lnTo>
                  <a:lnTo>
                    <a:pt x="16421" y="12562"/>
                  </a:lnTo>
                  <a:lnTo>
                    <a:pt x="16487" y="12038"/>
                  </a:lnTo>
                  <a:lnTo>
                    <a:pt x="16487" y="12038"/>
                  </a:lnTo>
                  <a:lnTo>
                    <a:pt x="16487" y="11777"/>
                  </a:lnTo>
                  <a:lnTo>
                    <a:pt x="16487" y="11777"/>
                  </a:lnTo>
                  <a:lnTo>
                    <a:pt x="16487" y="11319"/>
                  </a:lnTo>
                  <a:lnTo>
                    <a:pt x="16421" y="10861"/>
                  </a:lnTo>
                  <a:lnTo>
                    <a:pt x="16421" y="10861"/>
                  </a:lnTo>
                  <a:lnTo>
                    <a:pt x="16225" y="10403"/>
                  </a:lnTo>
                  <a:lnTo>
                    <a:pt x="16225" y="10403"/>
                  </a:lnTo>
                  <a:lnTo>
                    <a:pt x="15963" y="9879"/>
                  </a:lnTo>
                  <a:lnTo>
                    <a:pt x="15636" y="9422"/>
                  </a:lnTo>
                  <a:lnTo>
                    <a:pt x="15636" y="9422"/>
                  </a:lnTo>
                  <a:lnTo>
                    <a:pt x="15244" y="9094"/>
                  </a:lnTo>
                  <a:lnTo>
                    <a:pt x="15244" y="9094"/>
                  </a:lnTo>
                  <a:lnTo>
                    <a:pt x="14786" y="8767"/>
                  </a:lnTo>
                  <a:lnTo>
                    <a:pt x="14262" y="8506"/>
                  </a:lnTo>
                  <a:lnTo>
                    <a:pt x="14262" y="8506"/>
                  </a:lnTo>
                  <a:lnTo>
                    <a:pt x="13805" y="8375"/>
                  </a:lnTo>
                  <a:lnTo>
                    <a:pt x="13805" y="8375"/>
                  </a:lnTo>
                  <a:lnTo>
                    <a:pt x="13412" y="8309"/>
                  </a:lnTo>
                  <a:lnTo>
                    <a:pt x="13019" y="8244"/>
                  </a:lnTo>
                  <a:lnTo>
                    <a:pt x="13019" y="8244"/>
                  </a:lnTo>
                  <a:lnTo>
                    <a:pt x="12627" y="8309"/>
                  </a:lnTo>
                  <a:lnTo>
                    <a:pt x="12627" y="8309"/>
                  </a:lnTo>
                  <a:lnTo>
                    <a:pt x="12104" y="8375"/>
                  </a:lnTo>
                  <a:lnTo>
                    <a:pt x="12104" y="8375"/>
                  </a:lnTo>
                  <a:lnTo>
                    <a:pt x="11580" y="8571"/>
                  </a:lnTo>
                  <a:lnTo>
                    <a:pt x="11057" y="8833"/>
                  </a:lnTo>
                  <a:lnTo>
                    <a:pt x="11057" y="8833"/>
                  </a:lnTo>
                  <a:lnTo>
                    <a:pt x="10664" y="9160"/>
                  </a:lnTo>
                  <a:lnTo>
                    <a:pt x="10664" y="9160"/>
                  </a:lnTo>
                  <a:lnTo>
                    <a:pt x="10206" y="9683"/>
                  </a:lnTo>
                  <a:lnTo>
                    <a:pt x="10206" y="9683"/>
                  </a:lnTo>
                  <a:lnTo>
                    <a:pt x="5496" y="9683"/>
                  </a:lnTo>
                  <a:lnTo>
                    <a:pt x="5496" y="9683"/>
                  </a:lnTo>
                  <a:lnTo>
                    <a:pt x="0" y="9683"/>
                  </a:lnTo>
                  <a:lnTo>
                    <a:pt x="0" y="9683"/>
                  </a:lnTo>
                  <a:lnTo>
                    <a:pt x="262" y="8375"/>
                  </a:lnTo>
                  <a:lnTo>
                    <a:pt x="654" y="7132"/>
                  </a:lnTo>
                  <a:lnTo>
                    <a:pt x="654" y="7132"/>
                  </a:lnTo>
                  <a:lnTo>
                    <a:pt x="982" y="6347"/>
                  </a:lnTo>
                  <a:lnTo>
                    <a:pt x="1374" y="5562"/>
                  </a:lnTo>
                  <a:lnTo>
                    <a:pt x="1374" y="5562"/>
                  </a:lnTo>
                  <a:lnTo>
                    <a:pt x="1767" y="4907"/>
                  </a:lnTo>
                  <a:lnTo>
                    <a:pt x="1767" y="4907"/>
                  </a:lnTo>
                  <a:lnTo>
                    <a:pt x="1440" y="5431"/>
                  </a:lnTo>
                  <a:lnTo>
                    <a:pt x="1440" y="5431"/>
                  </a:lnTo>
                  <a:lnTo>
                    <a:pt x="2290" y="4319"/>
                  </a:lnTo>
                  <a:lnTo>
                    <a:pt x="3271" y="3403"/>
                  </a:lnTo>
                  <a:lnTo>
                    <a:pt x="3271" y="3403"/>
                  </a:lnTo>
                  <a:lnTo>
                    <a:pt x="3991" y="2814"/>
                  </a:lnTo>
                  <a:lnTo>
                    <a:pt x="4711" y="2290"/>
                  </a:lnTo>
                  <a:lnTo>
                    <a:pt x="4711" y="2290"/>
                  </a:lnTo>
                  <a:lnTo>
                    <a:pt x="5627" y="1702"/>
                  </a:lnTo>
                  <a:lnTo>
                    <a:pt x="6673" y="1178"/>
                  </a:lnTo>
                  <a:lnTo>
                    <a:pt x="7720" y="720"/>
                  </a:lnTo>
                  <a:lnTo>
                    <a:pt x="8767" y="393"/>
                  </a:lnTo>
                  <a:lnTo>
                    <a:pt x="8767" y="393"/>
                  </a:lnTo>
                  <a:lnTo>
                    <a:pt x="9683" y="197"/>
                  </a:lnTo>
                  <a:lnTo>
                    <a:pt x="10599" y="66"/>
                  </a:lnTo>
                  <a:lnTo>
                    <a:pt x="10599" y="66"/>
                  </a:lnTo>
                  <a:lnTo>
                    <a:pt x="11318" y="1"/>
                  </a:lnTo>
                  <a:lnTo>
                    <a:pt x="121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7173;p72">
              <a:extLst>
                <a:ext uri="{FF2B5EF4-FFF2-40B4-BE49-F238E27FC236}">
                  <a16:creationId xmlns:a16="http://schemas.microsoft.com/office/drawing/2014/main" id="{A1CB0925-F552-BE29-52AB-966BBF5B8379}"/>
                </a:ext>
              </a:extLst>
            </p:cNvPr>
            <p:cNvSpPr/>
            <p:nvPr/>
          </p:nvSpPr>
          <p:spPr>
            <a:xfrm>
              <a:off x="3705300" y="2804325"/>
              <a:ext cx="24575" cy="21300"/>
            </a:xfrm>
            <a:custGeom>
              <a:avLst/>
              <a:gdLst/>
              <a:ahLst/>
              <a:cxnLst/>
              <a:rect l="l" t="t" r="r" b="b"/>
              <a:pathLst>
                <a:path w="983" h="852" fill="none" extrusionOk="0">
                  <a:moveTo>
                    <a:pt x="982" y="1"/>
                  </a:moveTo>
                  <a:lnTo>
                    <a:pt x="982" y="1"/>
                  </a:lnTo>
                  <a:lnTo>
                    <a:pt x="524" y="393"/>
                  </a:lnTo>
                  <a:lnTo>
                    <a:pt x="524" y="393"/>
                  </a:lnTo>
                  <a:lnTo>
                    <a:pt x="1" y="851"/>
                  </a:lnTo>
                  <a:lnTo>
                    <a:pt x="1" y="851"/>
                  </a:lnTo>
                  <a:lnTo>
                    <a:pt x="524" y="393"/>
                  </a:lnTo>
                  <a:lnTo>
                    <a:pt x="524" y="393"/>
                  </a:lnTo>
                  <a:lnTo>
                    <a:pt x="98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7174;p72">
              <a:extLst>
                <a:ext uri="{FF2B5EF4-FFF2-40B4-BE49-F238E27FC236}">
                  <a16:creationId xmlns:a16="http://schemas.microsoft.com/office/drawing/2014/main" id="{B1435C80-537B-D134-7D1F-941C07F09528}"/>
                </a:ext>
              </a:extLst>
            </p:cNvPr>
            <p:cNvSpPr/>
            <p:nvPr/>
          </p:nvSpPr>
          <p:spPr>
            <a:xfrm>
              <a:off x="4212350" y="2873025"/>
              <a:ext cx="39275" cy="80175"/>
            </a:xfrm>
            <a:custGeom>
              <a:avLst/>
              <a:gdLst/>
              <a:ahLst/>
              <a:cxnLst/>
              <a:rect l="l" t="t" r="r" b="b"/>
              <a:pathLst>
                <a:path w="1571" h="3207" fill="none" extrusionOk="0">
                  <a:moveTo>
                    <a:pt x="0" y="1"/>
                  </a:moveTo>
                  <a:lnTo>
                    <a:pt x="0" y="1"/>
                  </a:lnTo>
                  <a:lnTo>
                    <a:pt x="654" y="1178"/>
                  </a:lnTo>
                  <a:lnTo>
                    <a:pt x="1243" y="2356"/>
                  </a:lnTo>
                  <a:lnTo>
                    <a:pt x="1243" y="2356"/>
                  </a:lnTo>
                  <a:lnTo>
                    <a:pt x="1570" y="3206"/>
                  </a:lnTo>
                  <a:lnTo>
                    <a:pt x="1570" y="3206"/>
                  </a:lnTo>
                  <a:lnTo>
                    <a:pt x="1243" y="2356"/>
                  </a:lnTo>
                  <a:lnTo>
                    <a:pt x="1243" y="2356"/>
                  </a:lnTo>
                  <a:lnTo>
                    <a:pt x="654" y="1178"/>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7175;p72">
              <a:extLst>
                <a:ext uri="{FF2B5EF4-FFF2-40B4-BE49-F238E27FC236}">
                  <a16:creationId xmlns:a16="http://schemas.microsoft.com/office/drawing/2014/main" id="{AC923436-EF34-7461-5017-7AC6AD254171}"/>
                </a:ext>
              </a:extLst>
            </p:cNvPr>
            <p:cNvSpPr/>
            <p:nvPr/>
          </p:nvSpPr>
          <p:spPr>
            <a:xfrm>
              <a:off x="4266325" y="3026775"/>
              <a:ext cx="1650" cy="45825"/>
            </a:xfrm>
            <a:custGeom>
              <a:avLst/>
              <a:gdLst/>
              <a:ahLst/>
              <a:cxnLst/>
              <a:rect l="l" t="t" r="r" b="b"/>
              <a:pathLst>
                <a:path w="66" h="1833" fill="none" extrusionOk="0">
                  <a:moveTo>
                    <a:pt x="0" y="0"/>
                  </a:moveTo>
                  <a:lnTo>
                    <a:pt x="0" y="0"/>
                  </a:lnTo>
                  <a:lnTo>
                    <a:pt x="65" y="1309"/>
                  </a:lnTo>
                  <a:lnTo>
                    <a:pt x="65" y="1309"/>
                  </a:lnTo>
                  <a:lnTo>
                    <a:pt x="65" y="1832"/>
                  </a:lnTo>
                  <a:lnTo>
                    <a:pt x="65" y="1832"/>
                  </a:lnTo>
                  <a:lnTo>
                    <a:pt x="65" y="1309"/>
                  </a:lnTo>
                  <a:lnTo>
                    <a:pt x="65" y="130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7176;p72">
              <a:extLst>
                <a:ext uri="{FF2B5EF4-FFF2-40B4-BE49-F238E27FC236}">
                  <a16:creationId xmlns:a16="http://schemas.microsoft.com/office/drawing/2014/main" id="{692455BE-42ED-59A5-6F1F-03366CC86AB2}"/>
                </a:ext>
              </a:extLst>
            </p:cNvPr>
            <p:cNvSpPr/>
            <p:nvPr/>
          </p:nvSpPr>
          <p:spPr>
            <a:xfrm>
              <a:off x="4264675" y="3090550"/>
              <a:ext cx="3300" cy="19650"/>
            </a:xfrm>
            <a:custGeom>
              <a:avLst/>
              <a:gdLst/>
              <a:ahLst/>
              <a:cxnLst/>
              <a:rect l="l" t="t" r="r" b="b"/>
              <a:pathLst>
                <a:path w="132" h="786" fill="none" extrusionOk="0">
                  <a:moveTo>
                    <a:pt x="131" y="1"/>
                  </a:moveTo>
                  <a:lnTo>
                    <a:pt x="131" y="1"/>
                  </a:lnTo>
                  <a:lnTo>
                    <a:pt x="1" y="786"/>
                  </a:lnTo>
                  <a:lnTo>
                    <a:pt x="1" y="786"/>
                  </a:lnTo>
                  <a:lnTo>
                    <a:pt x="1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7177;p72">
              <a:extLst>
                <a:ext uri="{FF2B5EF4-FFF2-40B4-BE49-F238E27FC236}">
                  <a16:creationId xmlns:a16="http://schemas.microsoft.com/office/drawing/2014/main" id="{4022F23E-64B8-6199-0E83-4D806BE1DAB3}"/>
                </a:ext>
              </a:extLst>
            </p:cNvPr>
            <p:cNvSpPr/>
            <p:nvPr/>
          </p:nvSpPr>
          <p:spPr>
            <a:xfrm>
              <a:off x="3657875" y="2729100"/>
              <a:ext cx="610100" cy="449800"/>
            </a:xfrm>
            <a:custGeom>
              <a:avLst/>
              <a:gdLst/>
              <a:ahLst/>
              <a:cxnLst/>
              <a:rect l="l" t="t" r="r" b="b"/>
              <a:pathLst>
                <a:path w="24404" h="17992" extrusionOk="0">
                  <a:moveTo>
                    <a:pt x="11253" y="0"/>
                  </a:moveTo>
                  <a:lnTo>
                    <a:pt x="11253" y="0"/>
                  </a:lnTo>
                  <a:lnTo>
                    <a:pt x="11973" y="0"/>
                  </a:lnTo>
                  <a:lnTo>
                    <a:pt x="12758" y="66"/>
                  </a:lnTo>
                  <a:lnTo>
                    <a:pt x="13478" y="197"/>
                  </a:lnTo>
                  <a:lnTo>
                    <a:pt x="14132" y="327"/>
                  </a:lnTo>
                  <a:lnTo>
                    <a:pt x="14132" y="327"/>
                  </a:lnTo>
                  <a:lnTo>
                    <a:pt x="14197" y="327"/>
                  </a:lnTo>
                  <a:lnTo>
                    <a:pt x="14197" y="327"/>
                  </a:lnTo>
                  <a:lnTo>
                    <a:pt x="14132" y="327"/>
                  </a:lnTo>
                  <a:lnTo>
                    <a:pt x="14132" y="327"/>
                  </a:lnTo>
                  <a:lnTo>
                    <a:pt x="13478" y="197"/>
                  </a:lnTo>
                  <a:lnTo>
                    <a:pt x="12758" y="66"/>
                  </a:lnTo>
                  <a:lnTo>
                    <a:pt x="11973" y="0"/>
                  </a:lnTo>
                  <a:lnTo>
                    <a:pt x="11253" y="0"/>
                  </a:lnTo>
                  <a:lnTo>
                    <a:pt x="11253" y="0"/>
                  </a:lnTo>
                  <a:lnTo>
                    <a:pt x="10338" y="66"/>
                  </a:lnTo>
                  <a:lnTo>
                    <a:pt x="10338" y="66"/>
                  </a:lnTo>
                  <a:lnTo>
                    <a:pt x="11253" y="0"/>
                  </a:lnTo>
                  <a:close/>
                  <a:moveTo>
                    <a:pt x="7721" y="458"/>
                  </a:moveTo>
                  <a:lnTo>
                    <a:pt x="7721" y="458"/>
                  </a:lnTo>
                  <a:lnTo>
                    <a:pt x="6543" y="851"/>
                  </a:lnTo>
                  <a:lnTo>
                    <a:pt x="5431" y="1374"/>
                  </a:lnTo>
                  <a:lnTo>
                    <a:pt x="5431" y="1374"/>
                  </a:lnTo>
                  <a:lnTo>
                    <a:pt x="6543" y="851"/>
                  </a:lnTo>
                  <a:lnTo>
                    <a:pt x="7721" y="458"/>
                  </a:lnTo>
                  <a:close/>
                  <a:moveTo>
                    <a:pt x="15375" y="655"/>
                  </a:moveTo>
                  <a:lnTo>
                    <a:pt x="15375" y="655"/>
                  </a:lnTo>
                  <a:lnTo>
                    <a:pt x="15898" y="851"/>
                  </a:lnTo>
                  <a:lnTo>
                    <a:pt x="15898" y="851"/>
                  </a:lnTo>
                  <a:lnTo>
                    <a:pt x="16945" y="1309"/>
                  </a:lnTo>
                  <a:lnTo>
                    <a:pt x="17927" y="1832"/>
                  </a:lnTo>
                  <a:lnTo>
                    <a:pt x="18842" y="2421"/>
                  </a:lnTo>
                  <a:lnTo>
                    <a:pt x="19758" y="3075"/>
                  </a:lnTo>
                  <a:lnTo>
                    <a:pt x="19758" y="3075"/>
                  </a:lnTo>
                  <a:lnTo>
                    <a:pt x="20413" y="3729"/>
                  </a:lnTo>
                  <a:lnTo>
                    <a:pt x="21067" y="4384"/>
                  </a:lnTo>
                  <a:lnTo>
                    <a:pt x="21067" y="4384"/>
                  </a:lnTo>
                  <a:lnTo>
                    <a:pt x="21656" y="5038"/>
                  </a:lnTo>
                  <a:lnTo>
                    <a:pt x="22179" y="5758"/>
                  </a:lnTo>
                  <a:lnTo>
                    <a:pt x="22179" y="5758"/>
                  </a:lnTo>
                  <a:lnTo>
                    <a:pt x="21656" y="5038"/>
                  </a:lnTo>
                  <a:lnTo>
                    <a:pt x="21067" y="4384"/>
                  </a:lnTo>
                  <a:lnTo>
                    <a:pt x="21067" y="4384"/>
                  </a:lnTo>
                  <a:lnTo>
                    <a:pt x="20413" y="3729"/>
                  </a:lnTo>
                  <a:lnTo>
                    <a:pt x="19758" y="3075"/>
                  </a:lnTo>
                  <a:lnTo>
                    <a:pt x="19758" y="3075"/>
                  </a:lnTo>
                  <a:lnTo>
                    <a:pt x="18842" y="2421"/>
                  </a:lnTo>
                  <a:lnTo>
                    <a:pt x="17927" y="1832"/>
                  </a:lnTo>
                  <a:lnTo>
                    <a:pt x="16945" y="1309"/>
                  </a:lnTo>
                  <a:lnTo>
                    <a:pt x="15898" y="851"/>
                  </a:lnTo>
                  <a:lnTo>
                    <a:pt x="15898" y="851"/>
                  </a:lnTo>
                  <a:lnTo>
                    <a:pt x="15375" y="655"/>
                  </a:lnTo>
                  <a:close/>
                  <a:moveTo>
                    <a:pt x="3206" y="2748"/>
                  </a:moveTo>
                  <a:lnTo>
                    <a:pt x="3206" y="2748"/>
                  </a:lnTo>
                  <a:lnTo>
                    <a:pt x="2879" y="3010"/>
                  </a:lnTo>
                  <a:lnTo>
                    <a:pt x="2879" y="3010"/>
                  </a:lnTo>
                  <a:lnTo>
                    <a:pt x="3206" y="2748"/>
                  </a:lnTo>
                  <a:close/>
                  <a:moveTo>
                    <a:pt x="1898" y="3860"/>
                  </a:moveTo>
                  <a:lnTo>
                    <a:pt x="1898" y="3860"/>
                  </a:lnTo>
                  <a:lnTo>
                    <a:pt x="1375" y="4449"/>
                  </a:lnTo>
                  <a:lnTo>
                    <a:pt x="851" y="5038"/>
                  </a:lnTo>
                  <a:lnTo>
                    <a:pt x="393" y="5692"/>
                  </a:lnTo>
                  <a:lnTo>
                    <a:pt x="1" y="6346"/>
                  </a:lnTo>
                  <a:lnTo>
                    <a:pt x="1" y="6346"/>
                  </a:lnTo>
                  <a:lnTo>
                    <a:pt x="393" y="5692"/>
                  </a:lnTo>
                  <a:lnTo>
                    <a:pt x="851" y="5038"/>
                  </a:lnTo>
                  <a:lnTo>
                    <a:pt x="1375" y="4449"/>
                  </a:lnTo>
                  <a:lnTo>
                    <a:pt x="1898" y="3860"/>
                  </a:lnTo>
                  <a:close/>
                  <a:moveTo>
                    <a:pt x="23749" y="8963"/>
                  </a:moveTo>
                  <a:lnTo>
                    <a:pt x="23749" y="8963"/>
                  </a:lnTo>
                  <a:lnTo>
                    <a:pt x="24011" y="9879"/>
                  </a:lnTo>
                  <a:lnTo>
                    <a:pt x="24011" y="9879"/>
                  </a:lnTo>
                  <a:lnTo>
                    <a:pt x="24207" y="10861"/>
                  </a:lnTo>
                  <a:lnTo>
                    <a:pt x="24338" y="11907"/>
                  </a:lnTo>
                  <a:lnTo>
                    <a:pt x="24338" y="11907"/>
                  </a:lnTo>
                  <a:lnTo>
                    <a:pt x="24207" y="10861"/>
                  </a:lnTo>
                  <a:lnTo>
                    <a:pt x="24011" y="9879"/>
                  </a:lnTo>
                  <a:lnTo>
                    <a:pt x="24011" y="9879"/>
                  </a:lnTo>
                  <a:lnTo>
                    <a:pt x="23749" y="8963"/>
                  </a:lnTo>
                  <a:close/>
                  <a:moveTo>
                    <a:pt x="24403" y="13739"/>
                  </a:moveTo>
                  <a:lnTo>
                    <a:pt x="24403" y="13739"/>
                  </a:lnTo>
                  <a:close/>
                  <a:moveTo>
                    <a:pt x="24403" y="13739"/>
                  </a:moveTo>
                  <a:lnTo>
                    <a:pt x="24403" y="13739"/>
                  </a:lnTo>
                  <a:lnTo>
                    <a:pt x="24403" y="14328"/>
                  </a:lnTo>
                  <a:lnTo>
                    <a:pt x="24403" y="14328"/>
                  </a:lnTo>
                  <a:lnTo>
                    <a:pt x="24403" y="14459"/>
                  </a:lnTo>
                  <a:lnTo>
                    <a:pt x="24403" y="14459"/>
                  </a:lnTo>
                  <a:lnTo>
                    <a:pt x="24403" y="14328"/>
                  </a:lnTo>
                  <a:lnTo>
                    <a:pt x="24403" y="14328"/>
                  </a:lnTo>
                  <a:lnTo>
                    <a:pt x="24403" y="13739"/>
                  </a:lnTo>
                  <a:close/>
                  <a:moveTo>
                    <a:pt x="24273" y="15244"/>
                  </a:moveTo>
                  <a:lnTo>
                    <a:pt x="24273" y="15244"/>
                  </a:lnTo>
                  <a:lnTo>
                    <a:pt x="24142" y="16094"/>
                  </a:lnTo>
                  <a:lnTo>
                    <a:pt x="24142" y="16094"/>
                  </a:lnTo>
                  <a:lnTo>
                    <a:pt x="23880" y="17076"/>
                  </a:lnTo>
                  <a:lnTo>
                    <a:pt x="23553" y="17992"/>
                  </a:lnTo>
                  <a:lnTo>
                    <a:pt x="23553" y="17992"/>
                  </a:lnTo>
                  <a:lnTo>
                    <a:pt x="23880" y="17076"/>
                  </a:lnTo>
                  <a:lnTo>
                    <a:pt x="24142" y="16094"/>
                  </a:lnTo>
                  <a:lnTo>
                    <a:pt x="24142" y="16094"/>
                  </a:lnTo>
                  <a:lnTo>
                    <a:pt x="24273" y="15244"/>
                  </a:lnTo>
                  <a:close/>
                </a:path>
              </a:pathLst>
            </a:custGeom>
            <a:solidFill>
              <a:srgbClr val="585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7178;p72">
              <a:extLst>
                <a:ext uri="{FF2B5EF4-FFF2-40B4-BE49-F238E27FC236}">
                  <a16:creationId xmlns:a16="http://schemas.microsoft.com/office/drawing/2014/main" id="{3B85CF98-4D96-EF19-501A-A89BBED85164}"/>
                </a:ext>
              </a:extLst>
            </p:cNvPr>
            <p:cNvSpPr/>
            <p:nvPr/>
          </p:nvSpPr>
          <p:spPr>
            <a:xfrm>
              <a:off x="3916300" y="2729100"/>
              <a:ext cx="96525" cy="8200"/>
            </a:xfrm>
            <a:custGeom>
              <a:avLst/>
              <a:gdLst/>
              <a:ahLst/>
              <a:cxnLst/>
              <a:rect l="l" t="t" r="r" b="b"/>
              <a:pathLst>
                <a:path w="3861" h="328" fill="none" extrusionOk="0">
                  <a:moveTo>
                    <a:pt x="916" y="0"/>
                  </a:moveTo>
                  <a:lnTo>
                    <a:pt x="916" y="0"/>
                  </a:lnTo>
                  <a:lnTo>
                    <a:pt x="1636" y="0"/>
                  </a:lnTo>
                  <a:lnTo>
                    <a:pt x="2421" y="66"/>
                  </a:lnTo>
                  <a:lnTo>
                    <a:pt x="3141" y="197"/>
                  </a:lnTo>
                  <a:lnTo>
                    <a:pt x="3795" y="327"/>
                  </a:lnTo>
                  <a:lnTo>
                    <a:pt x="3795" y="327"/>
                  </a:lnTo>
                  <a:lnTo>
                    <a:pt x="3860" y="327"/>
                  </a:lnTo>
                  <a:lnTo>
                    <a:pt x="3860" y="327"/>
                  </a:lnTo>
                  <a:lnTo>
                    <a:pt x="3795" y="327"/>
                  </a:lnTo>
                  <a:lnTo>
                    <a:pt x="3795" y="327"/>
                  </a:lnTo>
                  <a:lnTo>
                    <a:pt x="3141" y="197"/>
                  </a:lnTo>
                  <a:lnTo>
                    <a:pt x="2421" y="66"/>
                  </a:lnTo>
                  <a:lnTo>
                    <a:pt x="1636" y="0"/>
                  </a:lnTo>
                  <a:lnTo>
                    <a:pt x="916" y="0"/>
                  </a:lnTo>
                  <a:lnTo>
                    <a:pt x="916" y="0"/>
                  </a:lnTo>
                  <a:lnTo>
                    <a:pt x="1" y="66"/>
                  </a:lnTo>
                  <a:lnTo>
                    <a:pt x="1" y="66"/>
                  </a:lnTo>
                  <a:lnTo>
                    <a:pt x="9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7179;p72">
              <a:extLst>
                <a:ext uri="{FF2B5EF4-FFF2-40B4-BE49-F238E27FC236}">
                  <a16:creationId xmlns:a16="http://schemas.microsoft.com/office/drawing/2014/main" id="{A6FB9E8D-917D-0889-1AD2-823A85E21C80}"/>
                </a:ext>
              </a:extLst>
            </p:cNvPr>
            <p:cNvSpPr/>
            <p:nvPr/>
          </p:nvSpPr>
          <p:spPr>
            <a:xfrm>
              <a:off x="3793625" y="2740550"/>
              <a:ext cx="57275" cy="22925"/>
            </a:xfrm>
            <a:custGeom>
              <a:avLst/>
              <a:gdLst/>
              <a:ahLst/>
              <a:cxnLst/>
              <a:rect l="l" t="t" r="r" b="b"/>
              <a:pathLst>
                <a:path w="2291" h="917" fill="none" extrusionOk="0">
                  <a:moveTo>
                    <a:pt x="2291" y="0"/>
                  </a:moveTo>
                  <a:lnTo>
                    <a:pt x="2291" y="0"/>
                  </a:lnTo>
                  <a:lnTo>
                    <a:pt x="1113" y="393"/>
                  </a:lnTo>
                  <a:lnTo>
                    <a:pt x="1" y="916"/>
                  </a:lnTo>
                  <a:lnTo>
                    <a:pt x="1" y="916"/>
                  </a:lnTo>
                  <a:lnTo>
                    <a:pt x="1113" y="393"/>
                  </a:lnTo>
                  <a:lnTo>
                    <a:pt x="22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7180;p72">
              <a:extLst>
                <a:ext uri="{FF2B5EF4-FFF2-40B4-BE49-F238E27FC236}">
                  <a16:creationId xmlns:a16="http://schemas.microsoft.com/office/drawing/2014/main" id="{9C6A8A96-5A0A-A921-EBA6-5453FFD8E853}"/>
                </a:ext>
              </a:extLst>
            </p:cNvPr>
            <p:cNvSpPr/>
            <p:nvPr/>
          </p:nvSpPr>
          <p:spPr>
            <a:xfrm>
              <a:off x="4042250" y="2745450"/>
              <a:ext cx="170125" cy="127600"/>
            </a:xfrm>
            <a:custGeom>
              <a:avLst/>
              <a:gdLst/>
              <a:ahLst/>
              <a:cxnLst/>
              <a:rect l="l" t="t" r="r" b="b"/>
              <a:pathLst>
                <a:path w="6805" h="5104" fill="none" extrusionOk="0">
                  <a:moveTo>
                    <a:pt x="0" y="1"/>
                  </a:moveTo>
                  <a:lnTo>
                    <a:pt x="0" y="1"/>
                  </a:lnTo>
                  <a:lnTo>
                    <a:pt x="523" y="197"/>
                  </a:lnTo>
                  <a:lnTo>
                    <a:pt x="523" y="197"/>
                  </a:lnTo>
                  <a:lnTo>
                    <a:pt x="1570" y="655"/>
                  </a:lnTo>
                  <a:lnTo>
                    <a:pt x="2552" y="1178"/>
                  </a:lnTo>
                  <a:lnTo>
                    <a:pt x="3467" y="1767"/>
                  </a:lnTo>
                  <a:lnTo>
                    <a:pt x="4383" y="2421"/>
                  </a:lnTo>
                  <a:lnTo>
                    <a:pt x="4383" y="2421"/>
                  </a:lnTo>
                  <a:lnTo>
                    <a:pt x="5038" y="3075"/>
                  </a:lnTo>
                  <a:lnTo>
                    <a:pt x="5692" y="3730"/>
                  </a:lnTo>
                  <a:lnTo>
                    <a:pt x="5692" y="3730"/>
                  </a:lnTo>
                  <a:lnTo>
                    <a:pt x="6281" y="4384"/>
                  </a:lnTo>
                  <a:lnTo>
                    <a:pt x="6804" y="5104"/>
                  </a:lnTo>
                  <a:lnTo>
                    <a:pt x="6804" y="5104"/>
                  </a:lnTo>
                  <a:lnTo>
                    <a:pt x="6281" y="4384"/>
                  </a:lnTo>
                  <a:lnTo>
                    <a:pt x="5692" y="3730"/>
                  </a:lnTo>
                  <a:lnTo>
                    <a:pt x="5692" y="3730"/>
                  </a:lnTo>
                  <a:lnTo>
                    <a:pt x="5038" y="3075"/>
                  </a:lnTo>
                  <a:lnTo>
                    <a:pt x="4383" y="2421"/>
                  </a:lnTo>
                  <a:lnTo>
                    <a:pt x="4383" y="2421"/>
                  </a:lnTo>
                  <a:lnTo>
                    <a:pt x="3467" y="1767"/>
                  </a:lnTo>
                  <a:lnTo>
                    <a:pt x="2552" y="1178"/>
                  </a:lnTo>
                  <a:lnTo>
                    <a:pt x="1570" y="655"/>
                  </a:lnTo>
                  <a:lnTo>
                    <a:pt x="523" y="197"/>
                  </a:lnTo>
                  <a:lnTo>
                    <a:pt x="523" y="19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7181;p72">
              <a:extLst>
                <a:ext uri="{FF2B5EF4-FFF2-40B4-BE49-F238E27FC236}">
                  <a16:creationId xmlns:a16="http://schemas.microsoft.com/office/drawing/2014/main" id="{F312527E-348B-904F-4BA4-6F879F56351C}"/>
                </a:ext>
              </a:extLst>
            </p:cNvPr>
            <p:cNvSpPr/>
            <p:nvPr/>
          </p:nvSpPr>
          <p:spPr>
            <a:xfrm>
              <a:off x="3729850" y="2797800"/>
              <a:ext cx="8200" cy="6550"/>
            </a:xfrm>
            <a:custGeom>
              <a:avLst/>
              <a:gdLst/>
              <a:ahLst/>
              <a:cxnLst/>
              <a:rect l="l" t="t" r="r" b="b"/>
              <a:pathLst>
                <a:path w="328" h="262" fill="none" extrusionOk="0">
                  <a:moveTo>
                    <a:pt x="327" y="0"/>
                  </a:moveTo>
                  <a:lnTo>
                    <a:pt x="327" y="0"/>
                  </a:lnTo>
                  <a:lnTo>
                    <a:pt x="0" y="262"/>
                  </a:lnTo>
                  <a:lnTo>
                    <a:pt x="0" y="262"/>
                  </a:lnTo>
                  <a:lnTo>
                    <a:pt x="3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7182;p72">
              <a:extLst>
                <a:ext uri="{FF2B5EF4-FFF2-40B4-BE49-F238E27FC236}">
                  <a16:creationId xmlns:a16="http://schemas.microsoft.com/office/drawing/2014/main" id="{4DA27EA3-F27A-9D4C-6D5A-FA2409C82AD9}"/>
                </a:ext>
              </a:extLst>
            </p:cNvPr>
            <p:cNvSpPr/>
            <p:nvPr/>
          </p:nvSpPr>
          <p:spPr>
            <a:xfrm>
              <a:off x="3657875" y="2825600"/>
              <a:ext cx="47450" cy="62175"/>
            </a:xfrm>
            <a:custGeom>
              <a:avLst/>
              <a:gdLst/>
              <a:ahLst/>
              <a:cxnLst/>
              <a:rect l="l" t="t" r="r" b="b"/>
              <a:pathLst>
                <a:path w="1898" h="2487" fill="none" extrusionOk="0">
                  <a:moveTo>
                    <a:pt x="1898" y="0"/>
                  </a:moveTo>
                  <a:lnTo>
                    <a:pt x="1898" y="0"/>
                  </a:lnTo>
                  <a:lnTo>
                    <a:pt x="1375" y="589"/>
                  </a:lnTo>
                  <a:lnTo>
                    <a:pt x="851" y="1178"/>
                  </a:lnTo>
                  <a:lnTo>
                    <a:pt x="393" y="1832"/>
                  </a:lnTo>
                  <a:lnTo>
                    <a:pt x="1" y="2486"/>
                  </a:lnTo>
                  <a:lnTo>
                    <a:pt x="1" y="2486"/>
                  </a:lnTo>
                  <a:lnTo>
                    <a:pt x="393" y="1832"/>
                  </a:lnTo>
                  <a:lnTo>
                    <a:pt x="851" y="1178"/>
                  </a:lnTo>
                  <a:lnTo>
                    <a:pt x="1375" y="589"/>
                  </a:lnTo>
                  <a:lnTo>
                    <a:pt x="18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7183;p72">
              <a:extLst>
                <a:ext uri="{FF2B5EF4-FFF2-40B4-BE49-F238E27FC236}">
                  <a16:creationId xmlns:a16="http://schemas.microsoft.com/office/drawing/2014/main" id="{9BCEBBBF-1F4F-64B7-AEBA-F261507E2F38}"/>
                </a:ext>
              </a:extLst>
            </p:cNvPr>
            <p:cNvSpPr/>
            <p:nvPr/>
          </p:nvSpPr>
          <p:spPr>
            <a:xfrm>
              <a:off x="4251600" y="2953175"/>
              <a:ext cx="14750" cy="73625"/>
            </a:xfrm>
            <a:custGeom>
              <a:avLst/>
              <a:gdLst/>
              <a:ahLst/>
              <a:cxnLst/>
              <a:rect l="l" t="t" r="r" b="b"/>
              <a:pathLst>
                <a:path w="590" h="2945" fill="none" extrusionOk="0">
                  <a:moveTo>
                    <a:pt x="0" y="0"/>
                  </a:moveTo>
                  <a:lnTo>
                    <a:pt x="0" y="0"/>
                  </a:lnTo>
                  <a:lnTo>
                    <a:pt x="262" y="916"/>
                  </a:lnTo>
                  <a:lnTo>
                    <a:pt x="262" y="916"/>
                  </a:lnTo>
                  <a:lnTo>
                    <a:pt x="458" y="1898"/>
                  </a:lnTo>
                  <a:lnTo>
                    <a:pt x="589" y="2944"/>
                  </a:lnTo>
                  <a:lnTo>
                    <a:pt x="589" y="2944"/>
                  </a:lnTo>
                  <a:lnTo>
                    <a:pt x="458" y="1898"/>
                  </a:lnTo>
                  <a:lnTo>
                    <a:pt x="262" y="916"/>
                  </a:lnTo>
                  <a:lnTo>
                    <a:pt x="262" y="91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7184;p72">
              <a:extLst>
                <a:ext uri="{FF2B5EF4-FFF2-40B4-BE49-F238E27FC236}">
                  <a16:creationId xmlns:a16="http://schemas.microsoft.com/office/drawing/2014/main" id="{7C5B27BA-1030-EB65-173A-938C78E7A638}"/>
                </a:ext>
              </a:extLst>
            </p:cNvPr>
            <p:cNvSpPr/>
            <p:nvPr/>
          </p:nvSpPr>
          <p:spPr>
            <a:xfrm>
              <a:off x="4267950" y="3072575"/>
              <a:ext cx="25" cy="25"/>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7185;p72">
              <a:extLst>
                <a:ext uri="{FF2B5EF4-FFF2-40B4-BE49-F238E27FC236}">
                  <a16:creationId xmlns:a16="http://schemas.microsoft.com/office/drawing/2014/main" id="{39177C9F-4FF3-F1CC-0AF5-DE9C8B940C5A}"/>
                </a:ext>
              </a:extLst>
            </p:cNvPr>
            <p:cNvSpPr/>
            <p:nvPr/>
          </p:nvSpPr>
          <p:spPr>
            <a:xfrm>
              <a:off x="4267950" y="3072575"/>
              <a:ext cx="25" cy="18000"/>
            </a:xfrm>
            <a:custGeom>
              <a:avLst/>
              <a:gdLst/>
              <a:ahLst/>
              <a:cxnLst/>
              <a:rect l="l" t="t" r="r" b="b"/>
              <a:pathLst>
                <a:path w="1" h="720" fill="none" extrusionOk="0">
                  <a:moveTo>
                    <a:pt x="0" y="0"/>
                  </a:moveTo>
                  <a:lnTo>
                    <a:pt x="0" y="0"/>
                  </a:lnTo>
                  <a:lnTo>
                    <a:pt x="0" y="589"/>
                  </a:lnTo>
                  <a:lnTo>
                    <a:pt x="0" y="589"/>
                  </a:lnTo>
                  <a:lnTo>
                    <a:pt x="0" y="720"/>
                  </a:lnTo>
                  <a:lnTo>
                    <a:pt x="0" y="720"/>
                  </a:lnTo>
                  <a:lnTo>
                    <a:pt x="0" y="589"/>
                  </a:lnTo>
                  <a:lnTo>
                    <a:pt x="0" y="58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7186;p72">
              <a:extLst>
                <a:ext uri="{FF2B5EF4-FFF2-40B4-BE49-F238E27FC236}">
                  <a16:creationId xmlns:a16="http://schemas.microsoft.com/office/drawing/2014/main" id="{4B41A5EF-4795-CDD0-C53B-9589713E5F4C}"/>
                </a:ext>
              </a:extLst>
            </p:cNvPr>
            <p:cNvSpPr/>
            <p:nvPr/>
          </p:nvSpPr>
          <p:spPr>
            <a:xfrm>
              <a:off x="4246675" y="3110175"/>
              <a:ext cx="18025" cy="68725"/>
            </a:xfrm>
            <a:custGeom>
              <a:avLst/>
              <a:gdLst/>
              <a:ahLst/>
              <a:cxnLst/>
              <a:rect l="l" t="t" r="r" b="b"/>
              <a:pathLst>
                <a:path w="721" h="2749" fill="none" extrusionOk="0">
                  <a:moveTo>
                    <a:pt x="721" y="1"/>
                  </a:moveTo>
                  <a:lnTo>
                    <a:pt x="721" y="1"/>
                  </a:lnTo>
                  <a:lnTo>
                    <a:pt x="590" y="851"/>
                  </a:lnTo>
                  <a:lnTo>
                    <a:pt x="590" y="851"/>
                  </a:lnTo>
                  <a:lnTo>
                    <a:pt x="328" y="1833"/>
                  </a:lnTo>
                  <a:lnTo>
                    <a:pt x="1" y="2749"/>
                  </a:lnTo>
                  <a:lnTo>
                    <a:pt x="1" y="2749"/>
                  </a:lnTo>
                  <a:lnTo>
                    <a:pt x="328" y="1833"/>
                  </a:lnTo>
                  <a:lnTo>
                    <a:pt x="590" y="851"/>
                  </a:lnTo>
                  <a:lnTo>
                    <a:pt x="590" y="851"/>
                  </a:lnTo>
                  <a:lnTo>
                    <a:pt x="72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7187;p72">
              <a:extLst>
                <a:ext uri="{FF2B5EF4-FFF2-40B4-BE49-F238E27FC236}">
                  <a16:creationId xmlns:a16="http://schemas.microsoft.com/office/drawing/2014/main" id="{CFA83FC0-C71B-5976-1A8E-A8ADC5B04138}"/>
                </a:ext>
              </a:extLst>
            </p:cNvPr>
            <p:cNvSpPr/>
            <p:nvPr/>
          </p:nvSpPr>
          <p:spPr>
            <a:xfrm>
              <a:off x="3649700" y="2729100"/>
              <a:ext cx="618275" cy="523400"/>
            </a:xfrm>
            <a:custGeom>
              <a:avLst/>
              <a:gdLst/>
              <a:ahLst/>
              <a:cxnLst/>
              <a:rect l="l" t="t" r="r" b="b"/>
              <a:pathLst>
                <a:path w="24731" h="20936" extrusionOk="0">
                  <a:moveTo>
                    <a:pt x="11580" y="0"/>
                  </a:moveTo>
                  <a:lnTo>
                    <a:pt x="10665" y="66"/>
                  </a:lnTo>
                  <a:lnTo>
                    <a:pt x="10076" y="66"/>
                  </a:lnTo>
                  <a:lnTo>
                    <a:pt x="9160" y="262"/>
                  </a:lnTo>
                  <a:lnTo>
                    <a:pt x="8244" y="458"/>
                  </a:lnTo>
                  <a:lnTo>
                    <a:pt x="8048" y="458"/>
                  </a:lnTo>
                  <a:lnTo>
                    <a:pt x="6870" y="851"/>
                  </a:lnTo>
                  <a:lnTo>
                    <a:pt x="5758" y="1374"/>
                  </a:lnTo>
                  <a:lnTo>
                    <a:pt x="4973" y="1767"/>
                  </a:lnTo>
                  <a:lnTo>
                    <a:pt x="4188" y="2290"/>
                  </a:lnTo>
                  <a:lnTo>
                    <a:pt x="3533" y="2748"/>
                  </a:lnTo>
                  <a:lnTo>
                    <a:pt x="3206" y="3010"/>
                  </a:lnTo>
                  <a:lnTo>
                    <a:pt x="2748" y="3402"/>
                  </a:lnTo>
                  <a:lnTo>
                    <a:pt x="2225" y="3860"/>
                  </a:lnTo>
                  <a:lnTo>
                    <a:pt x="1702" y="4449"/>
                  </a:lnTo>
                  <a:lnTo>
                    <a:pt x="1178" y="5038"/>
                  </a:lnTo>
                  <a:lnTo>
                    <a:pt x="720" y="5692"/>
                  </a:lnTo>
                  <a:lnTo>
                    <a:pt x="328" y="6346"/>
                  </a:lnTo>
                  <a:lnTo>
                    <a:pt x="1" y="6870"/>
                  </a:lnTo>
                  <a:lnTo>
                    <a:pt x="851" y="5758"/>
                  </a:lnTo>
                  <a:lnTo>
                    <a:pt x="1832" y="4842"/>
                  </a:lnTo>
                  <a:lnTo>
                    <a:pt x="2552" y="4253"/>
                  </a:lnTo>
                  <a:lnTo>
                    <a:pt x="3272" y="3729"/>
                  </a:lnTo>
                  <a:lnTo>
                    <a:pt x="4188" y="3141"/>
                  </a:lnTo>
                  <a:lnTo>
                    <a:pt x="5234" y="2617"/>
                  </a:lnTo>
                  <a:lnTo>
                    <a:pt x="6281" y="2159"/>
                  </a:lnTo>
                  <a:lnTo>
                    <a:pt x="7328" y="1832"/>
                  </a:lnTo>
                  <a:lnTo>
                    <a:pt x="8244" y="1636"/>
                  </a:lnTo>
                  <a:lnTo>
                    <a:pt x="9160" y="1505"/>
                  </a:lnTo>
                  <a:lnTo>
                    <a:pt x="9879" y="1440"/>
                  </a:lnTo>
                  <a:lnTo>
                    <a:pt x="11384" y="1440"/>
                  </a:lnTo>
                  <a:lnTo>
                    <a:pt x="12169" y="1505"/>
                  </a:lnTo>
                  <a:lnTo>
                    <a:pt x="12889" y="1636"/>
                  </a:lnTo>
                  <a:lnTo>
                    <a:pt x="13609" y="1767"/>
                  </a:lnTo>
                  <a:lnTo>
                    <a:pt x="14459" y="1963"/>
                  </a:lnTo>
                  <a:lnTo>
                    <a:pt x="15310" y="2290"/>
                  </a:lnTo>
                  <a:lnTo>
                    <a:pt x="16356" y="2748"/>
                  </a:lnTo>
                  <a:lnTo>
                    <a:pt x="17338" y="3271"/>
                  </a:lnTo>
                  <a:lnTo>
                    <a:pt x="18254" y="3860"/>
                  </a:lnTo>
                  <a:lnTo>
                    <a:pt x="19169" y="4514"/>
                  </a:lnTo>
                  <a:lnTo>
                    <a:pt x="19824" y="5169"/>
                  </a:lnTo>
                  <a:lnTo>
                    <a:pt x="20478" y="5823"/>
                  </a:lnTo>
                  <a:lnTo>
                    <a:pt x="21198" y="6673"/>
                  </a:lnTo>
                  <a:lnTo>
                    <a:pt x="21786" y="7589"/>
                  </a:lnTo>
                  <a:lnTo>
                    <a:pt x="22375" y="8571"/>
                  </a:lnTo>
                  <a:lnTo>
                    <a:pt x="22833" y="9552"/>
                  </a:lnTo>
                  <a:lnTo>
                    <a:pt x="23160" y="10403"/>
                  </a:lnTo>
                  <a:lnTo>
                    <a:pt x="23422" y="11318"/>
                  </a:lnTo>
                  <a:lnTo>
                    <a:pt x="23618" y="12104"/>
                  </a:lnTo>
                  <a:lnTo>
                    <a:pt x="23749" y="12954"/>
                  </a:lnTo>
                  <a:lnTo>
                    <a:pt x="23815" y="13739"/>
                  </a:lnTo>
                  <a:lnTo>
                    <a:pt x="23880" y="14655"/>
                  </a:lnTo>
                  <a:lnTo>
                    <a:pt x="23815" y="15767"/>
                  </a:lnTo>
                  <a:lnTo>
                    <a:pt x="23684" y="16683"/>
                  </a:lnTo>
                  <a:lnTo>
                    <a:pt x="23553" y="17534"/>
                  </a:lnTo>
                  <a:lnTo>
                    <a:pt x="23291" y="18450"/>
                  </a:lnTo>
                  <a:lnTo>
                    <a:pt x="23029" y="19300"/>
                  </a:lnTo>
                  <a:lnTo>
                    <a:pt x="22637" y="20151"/>
                  </a:lnTo>
                  <a:lnTo>
                    <a:pt x="22244" y="20936"/>
                  </a:lnTo>
                  <a:lnTo>
                    <a:pt x="22702" y="20347"/>
                  </a:lnTo>
                  <a:lnTo>
                    <a:pt x="23357" y="19169"/>
                  </a:lnTo>
                  <a:lnTo>
                    <a:pt x="23880" y="17992"/>
                  </a:lnTo>
                  <a:lnTo>
                    <a:pt x="24207" y="17076"/>
                  </a:lnTo>
                  <a:lnTo>
                    <a:pt x="24469" y="16094"/>
                  </a:lnTo>
                  <a:lnTo>
                    <a:pt x="24600" y="15244"/>
                  </a:lnTo>
                  <a:lnTo>
                    <a:pt x="24730" y="14459"/>
                  </a:lnTo>
                  <a:lnTo>
                    <a:pt x="24730" y="14328"/>
                  </a:lnTo>
                  <a:lnTo>
                    <a:pt x="24730" y="13739"/>
                  </a:lnTo>
                  <a:lnTo>
                    <a:pt x="24730" y="13216"/>
                  </a:lnTo>
                  <a:lnTo>
                    <a:pt x="24665" y="11907"/>
                  </a:lnTo>
                  <a:lnTo>
                    <a:pt x="24534" y="10861"/>
                  </a:lnTo>
                  <a:lnTo>
                    <a:pt x="24338" y="9879"/>
                  </a:lnTo>
                  <a:lnTo>
                    <a:pt x="24076" y="8963"/>
                  </a:lnTo>
                  <a:lnTo>
                    <a:pt x="23749" y="8113"/>
                  </a:lnTo>
                  <a:lnTo>
                    <a:pt x="23160" y="6935"/>
                  </a:lnTo>
                  <a:lnTo>
                    <a:pt x="22506" y="5758"/>
                  </a:lnTo>
                  <a:lnTo>
                    <a:pt x="21983" y="5038"/>
                  </a:lnTo>
                  <a:lnTo>
                    <a:pt x="21394" y="4384"/>
                  </a:lnTo>
                  <a:lnTo>
                    <a:pt x="20740" y="3729"/>
                  </a:lnTo>
                  <a:lnTo>
                    <a:pt x="20085" y="3075"/>
                  </a:lnTo>
                  <a:lnTo>
                    <a:pt x="19169" y="2421"/>
                  </a:lnTo>
                  <a:lnTo>
                    <a:pt x="18254" y="1832"/>
                  </a:lnTo>
                  <a:lnTo>
                    <a:pt x="17272" y="1309"/>
                  </a:lnTo>
                  <a:lnTo>
                    <a:pt x="16225" y="851"/>
                  </a:lnTo>
                  <a:lnTo>
                    <a:pt x="15702" y="655"/>
                  </a:lnTo>
                  <a:lnTo>
                    <a:pt x="14524" y="327"/>
                  </a:lnTo>
                  <a:lnTo>
                    <a:pt x="14459" y="327"/>
                  </a:lnTo>
                  <a:lnTo>
                    <a:pt x="13805" y="197"/>
                  </a:lnTo>
                  <a:lnTo>
                    <a:pt x="13085" y="66"/>
                  </a:lnTo>
                  <a:lnTo>
                    <a:pt x="12300" y="0"/>
                  </a:lnTo>
                  <a:close/>
                </a:path>
              </a:pathLst>
            </a:custGeom>
            <a:solidFill>
              <a:srgbClr val="4F4F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7188;p72">
              <a:extLst>
                <a:ext uri="{FF2B5EF4-FFF2-40B4-BE49-F238E27FC236}">
                  <a16:creationId xmlns:a16="http://schemas.microsoft.com/office/drawing/2014/main" id="{176E0AA5-B20A-33D1-013F-7AF12A6E89E7}"/>
                </a:ext>
              </a:extLst>
            </p:cNvPr>
            <p:cNvSpPr/>
            <p:nvPr/>
          </p:nvSpPr>
          <p:spPr>
            <a:xfrm>
              <a:off x="3649700" y="2729100"/>
              <a:ext cx="618275" cy="523400"/>
            </a:xfrm>
            <a:custGeom>
              <a:avLst/>
              <a:gdLst/>
              <a:ahLst/>
              <a:cxnLst/>
              <a:rect l="l" t="t" r="r" b="b"/>
              <a:pathLst>
                <a:path w="24731" h="20936" fill="none" extrusionOk="0">
                  <a:moveTo>
                    <a:pt x="11580" y="0"/>
                  </a:moveTo>
                  <a:lnTo>
                    <a:pt x="11580" y="0"/>
                  </a:lnTo>
                  <a:lnTo>
                    <a:pt x="12300" y="0"/>
                  </a:lnTo>
                  <a:lnTo>
                    <a:pt x="13085" y="66"/>
                  </a:lnTo>
                  <a:lnTo>
                    <a:pt x="13805" y="197"/>
                  </a:lnTo>
                  <a:lnTo>
                    <a:pt x="14459" y="327"/>
                  </a:lnTo>
                  <a:lnTo>
                    <a:pt x="14459" y="327"/>
                  </a:lnTo>
                  <a:lnTo>
                    <a:pt x="14524" y="327"/>
                  </a:lnTo>
                  <a:lnTo>
                    <a:pt x="14524" y="327"/>
                  </a:lnTo>
                  <a:lnTo>
                    <a:pt x="15702" y="655"/>
                  </a:lnTo>
                  <a:lnTo>
                    <a:pt x="15702" y="655"/>
                  </a:lnTo>
                  <a:lnTo>
                    <a:pt x="16225" y="851"/>
                  </a:lnTo>
                  <a:lnTo>
                    <a:pt x="16225" y="851"/>
                  </a:lnTo>
                  <a:lnTo>
                    <a:pt x="17272" y="1309"/>
                  </a:lnTo>
                  <a:lnTo>
                    <a:pt x="18254" y="1832"/>
                  </a:lnTo>
                  <a:lnTo>
                    <a:pt x="19169" y="2421"/>
                  </a:lnTo>
                  <a:lnTo>
                    <a:pt x="20085" y="3075"/>
                  </a:lnTo>
                  <a:lnTo>
                    <a:pt x="20085" y="3075"/>
                  </a:lnTo>
                  <a:lnTo>
                    <a:pt x="20740" y="3729"/>
                  </a:lnTo>
                  <a:lnTo>
                    <a:pt x="21394" y="4384"/>
                  </a:lnTo>
                  <a:lnTo>
                    <a:pt x="21394" y="4384"/>
                  </a:lnTo>
                  <a:lnTo>
                    <a:pt x="21983" y="5038"/>
                  </a:lnTo>
                  <a:lnTo>
                    <a:pt x="22506" y="5758"/>
                  </a:lnTo>
                  <a:lnTo>
                    <a:pt x="22506" y="5758"/>
                  </a:lnTo>
                  <a:lnTo>
                    <a:pt x="23160" y="6935"/>
                  </a:lnTo>
                  <a:lnTo>
                    <a:pt x="23749" y="8113"/>
                  </a:lnTo>
                  <a:lnTo>
                    <a:pt x="23749" y="8113"/>
                  </a:lnTo>
                  <a:lnTo>
                    <a:pt x="24076" y="8963"/>
                  </a:lnTo>
                  <a:lnTo>
                    <a:pt x="24076" y="8963"/>
                  </a:lnTo>
                  <a:lnTo>
                    <a:pt x="24338" y="9879"/>
                  </a:lnTo>
                  <a:lnTo>
                    <a:pt x="24338" y="9879"/>
                  </a:lnTo>
                  <a:lnTo>
                    <a:pt x="24534" y="10861"/>
                  </a:lnTo>
                  <a:lnTo>
                    <a:pt x="24665" y="11907"/>
                  </a:lnTo>
                  <a:lnTo>
                    <a:pt x="24665" y="11907"/>
                  </a:lnTo>
                  <a:lnTo>
                    <a:pt x="24730" y="13216"/>
                  </a:lnTo>
                  <a:lnTo>
                    <a:pt x="24730" y="13216"/>
                  </a:lnTo>
                  <a:lnTo>
                    <a:pt x="24730" y="13739"/>
                  </a:lnTo>
                  <a:lnTo>
                    <a:pt x="24730" y="13739"/>
                  </a:lnTo>
                  <a:lnTo>
                    <a:pt x="24730" y="14328"/>
                  </a:lnTo>
                  <a:lnTo>
                    <a:pt x="24730" y="14328"/>
                  </a:lnTo>
                  <a:lnTo>
                    <a:pt x="24730" y="14459"/>
                  </a:lnTo>
                  <a:lnTo>
                    <a:pt x="24730" y="14459"/>
                  </a:lnTo>
                  <a:lnTo>
                    <a:pt x="24600" y="15244"/>
                  </a:lnTo>
                  <a:lnTo>
                    <a:pt x="24600" y="15244"/>
                  </a:lnTo>
                  <a:lnTo>
                    <a:pt x="24469" y="16094"/>
                  </a:lnTo>
                  <a:lnTo>
                    <a:pt x="24469" y="16094"/>
                  </a:lnTo>
                  <a:lnTo>
                    <a:pt x="24207" y="17076"/>
                  </a:lnTo>
                  <a:lnTo>
                    <a:pt x="23880" y="17992"/>
                  </a:lnTo>
                  <a:lnTo>
                    <a:pt x="23880" y="17992"/>
                  </a:lnTo>
                  <a:lnTo>
                    <a:pt x="23357" y="19169"/>
                  </a:lnTo>
                  <a:lnTo>
                    <a:pt x="22702" y="20347"/>
                  </a:lnTo>
                  <a:lnTo>
                    <a:pt x="22702" y="20347"/>
                  </a:lnTo>
                  <a:lnTo>
                    <a:pt x="22244" y="20936"/>
                  </a:lnTo>
                  <a:lnTo>
                    <a:pt x="22244" y="20936"/>
                  </a:lnTo>
                  <a:lnTo>
                    <a:pt x="22637" y="20151"/>
                  </a:lnTo>
                  <a:lnTo>
                    <a:pt x="23029" y="19300"/>
                  </a:lnTo>
                  <a:lnTo>
                    <a:pt x="23291" y="18450"/>
                  </a:lnTo>
                  <a:lnTo>
                    <a:pt x="23553" y="17534"/>
                  </a:lnTo>
                  <a:lnTo>
                    <a:pt x="23553" y="17534"/>
                  </a:lnTo>
                  <a:lnTo>
                    <a:pt x="23684" y="16683"/>
                  </a:lnTo>
                  <a:lnTo>
                    <a:pt x="23815" y="15767"/>
                  </a:lnTo>
                  <a:lnTo>
                    <a:pt x="23815" y="15767"/>
                  </a:lnTo>
                  <a:lnTo>
                    <a:pt x="23880" y="14655"/>
                  </a:lnTo>
                  <a:lnTo>
                    <a:pt x="23880" y="14655"/>
                  </a:lnTo>
                  <a:lnTo>
                    <a:pt x="23815" y="13739"/>
                  </a:lnTo>
                  <a:lnTo>
                    <a:pt x="23749" y="12954"/>
                  </a:lnTo>
                  <a:lnTo>
                    <a:pt x="23618" y="12104"/>
                  </a:lnTo>
                  <a:lnTo>
                    <a:pt x="23422" y="11318"/>
                  </a:lnTo>
                  <a:lnTo>
                    <a:pt x="23422" y="11318"/>
                  </a:lnTo>
                  <a:lnTo>
                    <a:pt x="23160" y="10403"/>
                  </a:lnTo>
                  <a:lnTo>
                    <a:pt x="22833" y="9552"/>
                  </a:lnTo>
                  <a:lnTo>
                    <a:pt x="22833" y="9552"/>
                  </a:lnTo>
                  <a:lnTo>
                    <a:pt x="22375" y="8571"/>
                  </a:lnTo>
                  <a:lnTo>
                    <a:pt x="21786" y="7589"/>
                  </a:lnTo>
                  <a:lnTo>
                    <a:pt x="21198" y="6673"/>
                  </a:lnTo>
                  <a:lnTo>
                    <a:pt x="20478" y="5823"/>
                  </a:lnTo>
                  <a:lnTo>
                    <a:pt x="20478" y="5823"/>
                  </a:lnTo>
                  <a:lnTo>
                    <a:pt x="19824" y="5169"/>
                  </a:lnTo>
                  <a:lnTo>
                    <a:pt x="19169" y="4514"/>
                  </a:lnTo>
                  <a:lnTo>
                    <a:pt x="19169" y="4514"/>
                  </a:lnTo>
                  <a:lnTo>
                    <a:pt x="18254" y="3860"/>
                  </a:lnTo>
                  <a:lnTo>
                    <a:pt x="17338" y="3271"/>
                  </a:lnTo>
                  <a:lnTo>
                    <a:pt x="16356" y="2748"/>
                  </a:lnTo>
                  <a:lnTo>
                    <a:pt x="15310" y="2290"/>
                  </a:lnTo>
                  <a:lnTo>
                    <a:pt x="15310" y="2290"/>
                  </a:lnTo>
                  <a:lnTo>
                    <a:pt x="14459" y="1963"/>
                  </a:lnTo>
                  <a:lnTo>
                    <a:pt x="13609" y="1767"/>
                  </a:lnTo>
                  <a:lnTo>
                    <a:pt x="13609" y="1767"/>
                  </a:lnTo>
                  <a:lnTo>
                    <a:pt x="12889" y="1636"/>
                  </a:lnTo>
                  <a:lnTo>
                    <a:pt x="12169" y="1505"/>
                  </a:lnTo>
                  <a:lnTo>
                    <a:pt x="11384" y="1440"/>
                  </a:lnTo>
                  <a:lnTo>
                    <a:pt x="10665" y="1440"/>
                  </a:lnTo>
                  <a:lnTo>
                    <a:pt x="10665" y="1440"/>
                  </a:lnTo>
                  <a:lnTo>
                    <a:pt x="9879" y="1440"/>
                  </a:lnTo>
                  <a:lnTo>
                    <a:pt x="9160" y="1505"/>
                  </a:lnTo>
                  <a:lnTo>
                    <a:pt x="9160" y="1505"/>
                  </a:lnTo>
                  <a:lnTo>
                    <a:pt x="8244" y="1636"/>
                  </a:lnTo>
                  <a:lnTo>
                    <a:pt x="7328" y="1832"/>
                  </a:lnTo>
                  <a:lnTo>
                    <a:pt x="7328" y="1832"/>
                  </a:lnTo>
                  <a:lnTo>
                    <a:pt x="6281" y="2159"/>
                  </a:lnTo>
                  <a:lnTo>
                    <a:pt x="5234" y="2617"/>
                  </a:lnTo>
                  <a:lnTo>
                    <a:pt x="4188" y="3141"/>
                  </a:lnTo>
                  <a:lnTo>
                    <a:pt x="3272" y="3729"/>
                  </a:lnTo>
                  <a:lnTo>
                    <a:pt x="3272" y="3729"/>
                  </a:lnTo>
                  <a:lnTo>
                    <a:pt x="2552" y="4253"/>
                  </a:lnTo>
                  <a:lnTo>
                    <a:pt x="1832" y="4842"/>
                  </a:lnTo>
                  <a:lnTo>
                    <a:pt x="1832" y="4842"/>
                  </a:lnTo>
                  <a:lnTo>
                    <a:pt x="851" y="5758"/>
                  </a:lnTo>
                  <a:lnTo>
                    <a:pt x="1" y="6870"/>
                  </a:lnTo>
                  <a:lnTo>
                    <a:pt x="1" y="6870"/>
                  </a:lnTo>
                  <a:lnTo>
                    <a:pt x="328" y="6346"/>
                  </a:lnTo>
                  <a:lnTo>
                    <a:pt x="328" y="6346"/>
                  </a:lnTo>
                  <a:lnTo>
                    <a:pt x="720" y="5692"/>
                  </a:lnTo>
                  <a:lnTo>
                    <a:pt x="1178" y="5038"/>
                  </a:lnTo>
                  <a:lnTo>
                    <a:pt x="1702" y="4449"/>
                  </a:lnTo>
                  <a:lnTo>
                    <a:pt x="2225" y="3860"/>
                  </a:lnTo>
                  <a:lnTo>
                    <a:pt x="2225" y="3860"/>
                  </a:lnTo>
                  <a:lnTo>
                    <a:pt x="2748" y="3402"/>
                  </a:lnTo>
                  <a:lnTo>
                    <a:pt x="2748" y="3402"/>
                  </a:lnTo>
                  <a:lnTo>
                    <a:pt x="3206" y="3010"/>
                  </a:lnTo>
                  <a:lnTo>
                    <a:pt x="3206" y="3010"/>
                  </a:lnTo>
                  <a:lnTo>
                    <a:pt x="3533" y="2748"/>
                  </a:lnTo>
                  <a:lnTo>
                    <a:pt x="3533" y="2748"/>
                  </a:lnTo>
                  <a:lnTo>
                    <a:pt x="4188" y="2290"/>
                  </a:lnTo>
                  <a:lnTo>
                    <a:pt x="4188" y="2290"/>
                  </a:lnTo>
                  <a:lnTo>
                    <a:pt x="4973" y="1767"/>
                  </a:lnTo>
                  <a:lnTo>
                    <a:pt x="5758" y="1374"/>
                  </a:lnTo>
                  <a:lnTo>
                    <a:pt x="5758" y="1374"/>
                  </a:lnTo>
                  <a:lnTo>
                    <a:pt x="6870" y="851"/>
                  </a:lnTo>
                  <a:lnTo>
                    <a:pt x="8048" y="458"/>
                  </a:lnTo>
                  <a:lnTo>
                    <a:pt x="8048" y="458"/>
                  </a:lnTo>
                  <a:lnTo>
                    <a:pt x="8244" y="458"/>
                  </a:lnTo>
                  <a:lnTo>
                    <a:pt x="8244" y="458"/>
                  </a:lnTo>
                  <a:lnTo>
                    <a:pt x="9160" y="262"/>
                  </a:lnTo>
                  <a:lnTo>
                    <a:pt x="10076" y="66"/>
                  </a:lnTo>
                  <a:lnTo>
                    <a:pt x="10076" y="66"/>
                  </a:lnTo>
                  <a:lnTo>
                    <a:pt x="10665" y="66"/>
                  </a:lnTo>
                  <a:lnTo>
                    <a:pt x="10665" y="66"/>
                  </a:lnTo>
                  <a:lnTo>
                    <a:pt x="1158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7189;p72">
              <a:extLst>
                <a:ext uri="{FF2B5EF4-FFF2-40B4-BE49-F238E27FC236}">
                  <a16:creationId xmlns:a16="http://schemas.microsoft.com/office/drawing/2014/main" id="{3A4DDCB5-6F86-F3FF-5568-48FF03E245B2}"/>
                </a:ext>
              </a:extLst>
            </p:cNvPr>
            <p:cNvSpPr/>
            <p:nvPr/>
          </p:nvSpPr>
          <p:spPr>
            <a:xfrm>
              <a:off x="2776300" y="3007150"/>
              <a:ext cx="1210350" cy="340225"/>
            </a:xfrm>
            <a:custGeom>
              <a:avLst/>
              <a:gdLst/>
              <a:ahLst/>
              <a:cxnLst/>
              <a:rect l="l" t="t" r="r" b="b"/>
              <a:pathLst>
                <a:path w="48414" h="13609" extrusionOk="0">
                  <a:moveTo>
                    <a:pt x="26497" y="0"/>
                  </a:moveTo>
                  <a:lnTo>
                    <a:pt x="20740" y="66"/>
                  </a:lnTo>
                  <a:lnTo>
                    <a:pt x="18581" y="131"/>
                  </a:lnTo>
                  <a:lnTo>
                    <a:pt x="17011" y="196"/>
                  </a:lnTo>
                  <a:lnTo>
                    <a:pt x="16684" y="327"/>
                  </a:lnTo>
                  <a:lnTo>
                    <a:pt x="16291" y="524"/>
                  </a:lnTo>
                  <a:lnTo>
                    <a:pt x="16029" y="916"/>
                  </a:lnTo>
                  <a:lnTo>
                    <a:pt x="15833" y="1309"/>
                  </a:lnTo>
                  <a:lnTo>
                    <a:pt x="15702" y="1897"/>
                  </a:lnTo>
                  <a:lnTo>
                    <a:pt x="15571" y="2486"/>
                  </a:lnTo>
                  <a:lnTo>
                    <a:pt x="15506" y="3141"/>
                  </a:lnTo>
                  <a:lnTo>
                    <a:pt x="15440" y="4514"/>
                  </a:lnTo>
                  <a:lnTo>
                    <a:pt x="15440" y="5888"/>
                  </a:lnTo>
                  <a:lnTo>
                    <a:pt x="15440" y="7131"/>
                  </a:lnTo>
                  <a:lnTo>
                    <a:pt x="15375" y="7720"/>
                  </a:lnTo>
                  <a:lnTo>
                    <a:pt x="15310" y="8178"/>
                  </a:lnTo>
                  <a:lnTo>
                    <a:pt x="15179" y="8505"/>
                  </a:lnTo>
                  <a:lnTo>
                    <a:pt x="14983" y="8767"/>
                  </a:lnTo>
                  <a:lnTo>
                    <a:pt x="14852" y="8832"/>
                  </a:lnTo>
                  <a:lnTo>
                    <a:pt x="14655" y="8898"/>
                  </a:lnTo>
                  <a:lnTo>
                    <a:pt x="12169" y="8898"/>
                  </a:lnTo>
                  <a:lnTo>
                    <a:pt x="10010" y="8832"/>
                  </a:lnTo>
                  <a:lnTo>
                    <a:pt x="6674" y="8767"/>
                  </a:lnTo>
                  <a:lnTo>
                    <a:pt x="5038" y="8767"/>
                  </a:lnTo>
                  <a:lnTo>
                    <a:pt x="3468" y="8832"/>
                  </a:lnTo>
                  <a:lnTo>
                    <a:pt x="2160" y="8898"/>
                  </a:lnTo>
                  <a:lnTo>
                    <a:pt x="1113" y="9094"/>
                  </a:lnTo>
                  <a:lnTo>
                    <a:pt x="655" y="9290"/>
                  </a:lnTo>
                  <a:lnTo>
                    <a:pt x="393" y="9421"/>
                  </a:lnTo>
                  <a:lnTo>
                    <a:pt x="197" y="9617"/>
                  </a:lnTo>
                  <a:lnTo>
                    <a:pt x="131" y="9814"/>
                  </a:lnTo>
                  <a:lnTo>
                    <a:pt x="1" y="11318"/>
                  </a:lnTo>
                  <a:lnTo>
                    <a:pt x="1" y="11907"/>
                  </a:lnTo>
                  <a:lnTo>
                    <a:pt x="66" y="12431"/>
                  </a:lnTo>
                  <a:lnTo>
                    <a:pt x="131" y="12692"/>
                  </a:lnTo>
                  <a:lnTo>
                    <a:pt x="197" y="12889"/>
                  </a:lnTo>
                  <a:lnTo>
                    <a:pt x="328" y="13085"/>
                  </a:lnTo>
                  <a:lnTo>
                    <a:pt x="524" y="13216"/>
                  </a:lnTo>
                  <a:lnTo>
                    <a:pt x="720" y="13347"/>
                  </a:lnTo>
                  <a:lnTo>
                    <a:pt x="982" y="13412"/>
                  </a:lnTo>
                  <a:lnTo>
                    <a:pt x="3533" y="13412"/>
                  </a:lnTo>
                  <a:lnTo>
                    <a:pt x="6608" y="13543"/>
                  </a:lnTo>
                  <a:lnTo>
                    <a:pt x="10992" y="13608"/>
                  </a:lnTo>
                  <a:lnTo>
                    <a:pt x="13151" y="13608"/>
                  </a:lnTo>
                  <a:lnTo>
                    <a:pt x="15179" y="13543"/>
                  </a:lnTo>
                  <a:lnTo>
                    <a:pt x="15440" y="13543"/>
                  </a:lnTo>
                  <a:lnTo>
                    <a:pt x="16684" y="13412"/>
                  </a:lnTo>
                  <a:lnTo>
                    <a:pt x="17730" y="13281"/>
                  </a:lnTo>
                  <a:lnTo>
                    <a:pt x="18123" y="13150"/>
                  </a:lnTo>
                  <a:lnTo>
                    <a:pt x="18385" y="13019"/>
                  </a:lnTo>
                  <a:lnTo>
                    <a:pt x="18581" y="12889"/>
                  </a:lnTo>
                  <a:lnTo>
                    <a:pt x="18646" y="12692"/>
                  </a:lnTo>
                  <a:lnTo>
                    <a:pt x="18646" y="11776"/>
                  </a:lnTo>
                  <a:lnTo>
                    <a:pt x="18581" y="10730"/>
                  </a:lnTo>
                  <a:lnTo>
                    <a:pt x="18581" y="9552"/>
                  </a:lnTo>
                  <a:lnTo>
                    <a:pt x="18515" y="8309"/>
                  </a:lnTo>
                  <a:lnTo>
                    <a:pt x="18581" y="7197"/>
                  </a:lnTo>
                  <a:lnTo>
                    <a:pt x="18712" y="6085"/>
                  </a:lnTo>
                  <a:lnTo>
                    <a:pt x="18842" y="5627"/>
                  </a:lnTo>
                  <a:lnTo>
                    <a:pt x="19039" y="5234"/>
                  </a:lnTo>
                  <a:lnTo>
                    <a:pt x="19235" y="4907"/>
                  </a:lnTo>
                  <a:lnTo>
                    <a:pt x="19497" y="4645"/>
                  </a:lnTo>
                  <a:lnTo>
                    <a:pt x="19693" y="4514"/>
                  </a:lnTo>
                  <a:lnTo>
                    <a:pt x="19889" y="4449"/>
                  </a:lnTo>
                  <a:lnTo>
                    <a:pt x="20151" y="4384"/>
                  </a:lnTo>
                  <a:lnTo>
                    <a:pt x="33301" y="4384"/>
                  </a:lnTo>
                  <a:lnTo>
                    <a:pt x="45404" y="4253"/>
                  </a:lnTo>
                  <a:lnTo>
                    <a:pt x="46386" y="4318"/>
                  </a:lnTo>
                  <a:lnTo>
                    <a:pt x="47171" y="4318"/>
                  </a:lnTo>
                  <a:lnTo>
                    <a:pt x="47563" y="4187"/>
                  </a:lnTo>
                  <a:lnTo>
                    <a:pt x="47825" y="4056"/>
                  </a:lnTo>
                  <a:lnTo>
                    <a:pt x="48087" y="3795"/>
                  </a:lnTo>
                  <a:lnTo>
                    <a:pt x="48283" y="3402"/>
                  </a:lnTo>
                  <a:lnTo>
                    <a:pt x="48348" y="2879"/>
                  </a:lnTo>
                  <a:lnTo>
                    <a:pt x="48414" y="2159"/>
                  </a:lnTo>
                  <a:lnTo>
                    <a:pt x="48414" y="1701"/>
                  </a:lnTo>
                  <a:lnTo>
                    <a:pt x="48348" y="1309"/>
                  </a:lnTo>
                  <a:lnTo>
                    <a:pt x="48217" y="982"/>
                  </a:lnTo>
                  <a:lnTo>
                    <a:pt x="48087" y="720"/>
                  </a:lnTo>
                  <a:lnTo>
                    <a:pt x="47956" y="524"/>
                  </a:lnTo>
                  <a:lnTo>
                    <a:pt x="47759" y="327"/>
                  </a:lnTo>
                  <a:lnTo>
                    <a:pt x="47498" y="196"/>
                  </a:lnTo>
                  <a:lnTo>
                    <a:pt x="47236" y="131"/>
                  </a:lnTo>
                  <a:lnTo>
                    <a:pt x="467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7190;p72">
              <a:extLst>
                <a:ext uri="{FF2B5EF4-FFF2-40B4-BE49-F238E27FC236}">
                  <a16:creationId xmlns:a16="http://schemas.microsoft.com/office/drawing/2014/main" id="{2A92EF0A-CDBF-916B-F8C1-6D1EC29E8EC4}"/>
                </a:ext>
              </a:extLst>
            </p:cNvPr>
            <p:cNvSpPr/>
            <p:nvPr/>
          </p:nvSpPr>
          <p:spPr>
            <a:xfrm>
              <a:off x="2776300" y="3007150"/>
              <a:ext cx="1210350" cy="340225"/>
            </a:xfrm>
            <a:custGeom>
              <a:avLst/>
              <a:gdLst/>
              <a:ahLst/>
              <a:cxnLst/>
              <a:rect l="l" t="t" r="r" b="b"/>
              <a:pathLst>
                <a:path w="48414" h="13609" fill="none" extrusionOk="0">
                  <a:moveTo>
                    <a:pt x="1702" y="13412"/>
                  </a:moveTo>
                  <a:lnTo>
                    <a:pt x="1702" y="13412"/>
                  </a:lnTo>
                  <a:lnTo>
                    <a:pt x="3533" y="13412"/>
                  </a:lnTo>
                  <a:lnTo>
                    <a:pt x="6608" y="13543"/>
                  </a:lnTo>
                  <a:lnTo>
                    <a:pt x="6608" y="13543"/>
                  </a:lnTo>
                  <a:lnTo>
                    <a:pt x="10992" y="13608"/>
                  </a:lnTo>
                  <a:lnTo>
                    <a:pt x="13151" y="13608"/>
                  </a:lnTo>
                  <a:lnTo>
                    <a:pt x="15179" y="13543"/>
                  </a:lnTo>
                  <a:lnTo>
                    <a:pt x="15179" y="13543"/>
                  </a:lnTo>
                  <a:lnTo>
                    <a:pt x="15440" y="13543"/>
                  </a:lnTo>
                  <a:lnTo>
                    <a:pt x="15440" y="13543"/>
                  </a:lnTo>
                  <a:lnTo>
                    <a:pt x="16684" y="13412"/>
                  </a:lnTo>
                  <a:lnTo>
                    <a:pt x="17730" y="13281"/>
                  </a:lnTo>
                  <a:lnTo>
                    <a:pt x="18123" y="13150"/>
                  </a:lnTo>
                  <a:lnTo>
                    <a:pt x="18385" y="13019"/>
                  </a:lnTo>
                  <a:lnTo>
                    <a:pt x="18581" y="12889"/>
                  </a:lnTo>
                  <a:lnTo>
                    <a:pt x="18646" y="12692"/>
                  </a:lnTo>
                  <a:lnTo>
                    <a:pt x="18646" y="12692"/>
                  </a:lnTo>
                  <a:lnTo>
                    <a:pt x="18646" y="11776"/>
                  </a:lnTo>
                  <a:lnTo>
                    <a:pt x="18581" y="10730"/>
                  </a:lnTo>
                  <a:lnTo>
                    <a:pt x="18581" y="9552"/>
                  </a:lnTo>
                  <a:lnTo>
                    <a:pt x="18515" y="8309"/>
                  </a:lnTo>
                  <a:lnTo>
                    <a:pt x="18581" y="7197"/>
                  </a:lnTo>
                  <a:lnTo>
                    <a:pt x="18712" y="6085"/>
                  </a:lnTo>
                  <a:lnTo>
                    <a:pt x="18842" y="5627"/>
                  </a:lnTo>
                  <a:lnTo>
                    <a:pt x="19039" y="5234"/>
                  </a:lnTo>
                  <a:lnTo>
                    <a:pt x="19235" y="4907"/>
                  </a:lnTo>
                  <a:lnTo>
                    <a:pt x="19497" y="4645"/>
                  </a:lnTo>
                  <a:lnTo>
                    <a:pt x="19497" y="4645"/>
                  </a:lnTo>
                  <a:lnTo>
                    <a:pt x="19497" y="4645"/>
                  </a:lnTo>
                  <a:lnTo>
                    <a:pt x="19693" y="4514"/>
                  </a:lnTo>
                  <a:lnTo>
                    <a:pt x="19889" y="4449"/>
                  </a:lnTo>
                  <a:lnTo>
                    <a:pt x="20151" y="4384"/>
                  </a:lnTo>
                  <a:lnTo>
                    <a:pt x="20413" y="4384"/>
                  </a:lnTo>
                  <a:lnTo>
                    <a:pt x="20413" y="4384"/>
                  </a:lnTo>
                  <a:lnTo>
                    <a:pt x="22179" y="4384"/>
                  </a:lnTo>
                  <a:lnTo>
                    <a:pt x="25254" y="4384"/>
                  </a:lnTo>
                  <a:lnTo>
                    <a:pt x="33301" y="4384"/>
                  </a:lnTo>
                  <a:lnTo>
                    <a:pt x="45404" y="4253"/>
                  </a:lnTo>
                  <a:lnTo>
                    <a:pt x="45404" y="4253"/>
                  </a:lnTo>
                  <a:lnTo>
                    <a:pt x="46386" y="4318"/>
                  </a:lnTo>
                  <a:lnTo>
                    <a:pt x="46778" y="4318"/>
                  </a:lnTo>
                  <a:lnTo>
                    <a:pt x="47171" y="4318"/>
                  </a:lnTo>
                  <a:lnTo>
                    <a:pt x="47563" y="4187"/>
                  </a:lnTo>
                  <a:lnTo>
                    <a:pt x="47825" y="4056"/>
                  </a:lnTo>
                  <a:lnTo>
                    <a:pt x="48087" y="3795"/>
                  </a:lnTo>
                  <a:lnTo>
                    <a:pt x="48283" y="3402"/>
                  </a:lnTo>
                  <a:lnTo>
                    <a:pt x="48283" y="3402"/>
                  </a:lnTo>
                  <a:lnTo>
                    <a:pt x="48348" y="2879"/>
                  </a:lnTo>
                  <a:lnTo>
                    <a:pt x="48414" y="2159"/>
                  </a:lnTo>
                  <a:lnTo>
                    <a:pt x="48414" y="2159"/>
                  </a:lnTo>
                  <a:lnTo>
                    <a:pt x="48414" y="1701"/>
                  </a:lnTo>
                  <a:lnTo>
                    <a:pt x="48348" y="1309"/>
                  </a:lnTo>
                  <a:lnTo>
                    <a:pt x="48217" y="982"/>
                  </a:lnTo>
                  <a:lnTo>
                    <a:pt x="48087" y="720"/>
                  </a:lnTo>
                  <a:lnTo>
                    <a:pt x="47956" y="524"/>
                  </a:lnTo>
                  <a:lnTo>
                    <a:pt x="47759" y="327"/>
                  </a:lnTo>
                  <a:lnTo>
                    <a:pt x="47498" y="196"/>
                  </a:lnTo>
                  <a:lnTo>
                    <a:pt x="47236" y="131"/>
                  </a:lnTo>
                  <a:lnTo>
                    <a:pt x="46713" y="0"/>
                  </a:lnTo>
                  <a:lnTo>
                    <a:pt x="46124" y="0"/>
                  </a:lnTo>
                  <a:lnTo>
                    <a:pt x="44881" y="0"/>
                  </a:lnTo>
                  <a:lnTo>
                    <a:pt x="44881" y="0"/>
                  </a:lnTo>
                  <a:lnTo>
                    <a:pt x="38993" y="0"/>
                  </a:lnTo>
                  <a:lnTo>
                    <a:pt x="38993" y="0"/>
                  </a:lnTo>
                  <a:lnTo>
                    <a:pt x="26497" y="0"/>
                  </a:lnTo>
                  <a:lnTo>
                    <a:pt x="20740" y="66"/>
                  </a:lnTo>
                  <a:lnTo>
                    <a:pt x="18581" y="131"/>
                  </a:lnTo>
                  <a:lnTo>
                    <a:pt x="17011" y="196"/>
                  </a:lnTo>
                  <a:lnTo>
                    <a:pt x="17011" y="196"/>
                  </a:lnTo>
                  <a:lnTo>
                    <a:pt x="16684" y="327"/>
                  </a:lnTo>
                  <a:lnTo>
                    <a:pt x="16684" y="327"/>
                  </a:lnTo>
                  <a:lnTo>
                    <a:pt x="16684" y="327"/>
                  </a:lnTo>
                  <a:lnTo>
                    <a:pt x="16291" y="524"/>
                  </a:lnTo>
                  <a:lnTo>
                    <a:pt x="16029" y="916"/>
                  </a:lnTo>
                  <a:lnTo>
                    <a:pt x="15833" y="1309"/>
                  </a:lnTo>
                  <a:lnTo>
                    <a:pt x="15702" y="1897"/>
                  </a:lnTo>
                  <a:lnTo>
                    <a:pt x="15571" y="2486"/>
                  </a:lnTo>
                  <a:lnTo>
                    <a:pt x="15506" y="3141"/>
                  </a:lnTo>
                  <a:lnTo>
                    <a:pt x="15440" y="4514"/>
                  </a:lnTo>
                  <a:lnTo>
                    <a:pt x="15440" y="5888"/>
                  </a:lnTo>
                  <a:lnTo>
                    <a:pt x="15440" y="7131"/>
                  </a:lnTo>
                  <a:lnTo>
                    <a:pt x="15375" y="7720"/>
                  </a:lnTo>
                  <a:lnTo>
                    <a:pt x="15310" y="8178"/>
                  </a:lnTo>
                  <a:lnTo>
                    <a:pt x="15179" y="8505"/>
                  </a:lnTo>
                  <a:lnTo>
                    <a:pt x="14983" y="8767"/>
                  </a:lnTo>
                  <a:lnTo>
                    <a:pt x="14983" y="8767"/>
                  </a:lnTo>
                  <a:lnTo>
                    <a:pt x="14852" y="8832"/>
                  </a:lnTo>
                  <a:lnTo>
                    <a:pt x="14655" y="8898"/>
                  </a:lnTo>
                  <a:lnTo>
                    <a:pt x="13870" y="8898"/>
                  </a:lnTo>
                  <a:lnTo>
                    <a:pt x="13870" y="8898"/>
                  </a:lnTo>
                  <a:lnTo>
                    <a:pt x="12169" y="8898"/>
                  </a:lnTo>
                  <a:lnTo>
                    <a:pt x="10010" y="8832"/>
                  </a:lnTo>
                  <a:lnTo>
                    <a:pt x="10010" y="8832"/>
                  </a:lnTo>
                  <a:lnTo>
                    <a:pt x="6674" y="8767"/>
                  </a:lnTo>
                  <a:lnTo>
                    <a:pt x="5038" y="8767"/>
                  </a:lnTo>
                  <a:lnTo>
                    <a:pt x="3468" y="8832"/>
                  </a:lnTo>
                  <a:lnTo>
                    <a:pt x="2160" y="8898"/>
                  </a:lnTo>
                  <a:lnTo>
                    <a:pt x="1113" y="9094"/>
                  </a:lnTo>
                  <a:lnTo>
                    <a:pt x="655" y="9290"/>
                  </a:lnTo>
                  <a:lnTo>
                    <a:pt x="393" y="9421"/>
                  </a:lnTo>
                  <a:lnTo>
                    <a:pt x="197" y="9617"/>
                  </a:lnTo>
                  <a:lnTo>
                    <a:pt x="131" y="9814"/>
                  </a:lnTo>
                  <a:lnTo>
                    <a:pt x="131" y="9814"/>
                  </a:lnTo>
                  <a:lnTo>
                    <a:pt x="1" y="11318"/>
                  </a:lnTo>
                  <a:lnTo>
                    <a:pt x="1" y="11907"/>
                  </a:lnTo>
                  <a:lnTo>
                    <a:pt x="66" y="12431"/>
                  </a:lnTo>
                  <a:lnTo>
                    <a:pt x="131" y="12692"/>
                  </a:lnTo>
                  <a:lnTo>
                    <a:pt x="197" y="12889"/>
                  </a:lnTo>
                  <a:lnTo>
                    <a:pt x="328" y="13085"/>
                  </a:lnTo>
                  <a:lnTo>
                    <a:pt x="524" y="13216"/>
                  </a:lnTo>
                  <a:lnTo>
                    <a:pt x="720" y="13347"/>
                  </a:lnTo>
                  <a:lnTo>
                    <a:pt x="982" y="13412"/>
                  </a:lnTo>
                  <a:lnTo>
                    <a:pt x="1309" y="13412"/>
                  </a:lnTo>
                  <a:lnTo>
                    <a:pt x="1702" y="1341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7191;p72">
              <a:extLst>
                <a:ext uri="{FF2B5EF4-FFF2-40B4-BE49-F238E27FC236}">
                  <a16:creationId xmlns:a16="http://schemas.microsoft.com/office/drawing/2014/main" id="{18E74DDD-2C55-9073-D6EC-50B42941A4B7}"/>
                </a:ext>
              </a:extLst>
            </p:cNvPr>
            <p:cNvSpPr/>
            <p:nvPr/>
          </p:nvSpPr>
          <p:spPr>
            <a:xfrm>
              <a:off x="2650375" y="3216500"/>
              <a:ext cx="510325" cy="139050"/>
            </a:xfrm>
            <a:custGeom>
              <a:avLst/>
              <a:gdLst/>
              <a:ahLst/>
              <a:cxnLst/>
              <a:rect l="l" t="t" r="r" b="b"/>
              <a:pathLst>
                <a:path w="20413" h="5562" extrusionOk="0">
                  <a:moveTo>
                    <a:pt x="3664" y="0"/>
                  </a:moveTo>
                  <a:lnTo>
                    <a:pt x="1766" y="131"/>
                  </a:lnTo>
                  <a:lnTo>
                    <a:pt x="1178" y="197"/>
                  </a:lnTo>
                  <a:lnTo>
                    <a:pt x="981" y="262"/>
                  </a:lnTo>
                  <a:lnTo>
                    <a:pt x="654" y="720"/>
                  </a:lnTo>
                  <a:lnTo>
                    <a:pt x="327" y="1505"/>
                  </a:lnTo>
                  <a:lnTo>
                    <a:pt x="196" y="1963"/>
                  </a:lnTo>
                  <a:lnTo>
                    <a:pt x="65" y="2486"/>
                  </a:lnTo>
                  <a:lnTo>
                    <a:pt x="0" y="3010"/>
                  </a:lnTo>
                  <a:lnTo>
                    <a:pt x="0" y="3599"/>
                  </a:lnTo>
                  <a:lnTo>
                    <a:pt x="65" y="4187"/>
                  </a:lnTo>
                  <a:lnTo>
                    <a:pt x="196" y="4580"/>
                  </a:lnTo>
                  <a:lnTo>
                    <a:pt x="393" y="4907"/>
                  </a:lnTo>
                  <a:lnTo>
                    <a:pt x="654" y="5103"/>
                  </a:lnTo>
                  <a:lnTo>
                    <a:pt x="981" y="5234"/>
                  </a:lnTo>
                  <a:lnTo>
                    <a:pt x="1309" y="5365"/>
                  </a:lnTo>
                  <a:lnTo>
                    <a:pt x="2094" y="5430"/>
                  </a:lnTo>
                  <a:lnTo>
                    <a:pt x="5430" y="5496"/>
                  </a:lnTo>
                  <a:lnTo>
                    <a:pt x="11580" y="5561"/>
                  </a:lnTo>
                  <a:lnTo>
                    <a:pt x="14786" y="5561"/>
                  </a:lnTo>
                  <a:lnTo>
                    <a:pt x="17599" y="5496"/>
                  </a:lnTo>
                  <a:lnTo>
                    <a:pt x="19562" y="5430"/>
                  </a:lnTo>
                  <a:lnTo>
                    <a:pt x="20085" y="5365"/>
                  </a:lnTo>
                  <a:lnTo>
                    <a:pt x="20216" y="5300"/>
                  </a:lnTo>
                  <a:lnTo>
                    <a:pt x="20281" y="5234"/>
                  </a:lnTo>
                  <a:lnTo>
                    <a:pt x="20347" y="4187"/>
                  </a:lnTo>
                  <a:lnTo>
                    <a:pt x="20412" y="2486"/>
                  </a:lnTo>
                  <a:lnTo>
                    <a:pt x="20412" y="1571"/>
                  </a:lnTo>
                  <a:lnTo>
                    <a:pt x="20281" y="851"/>
                  </a:lnTo>
                  <a:lnTo>
                    <a:pt x="20216" y="524"/>
                  </a:lnTo>
                  <a:lnTo>
                    <a:pt x="20150" y="327"/>
                  </a:lnTo>
                  <a:lnTo>
                    <a:pt x="20020" y="131"/>
                  </a:lnTo>
                  <a:lnTo>
                    <a:pt x="19889" y="66"/>
                  </a:lnTo>
                  <a:lnTo>
                    <a:pt x="15702" y="0"/>
                  </a:lnTo>
                  <a:close/>
                </a:path>
              </a:pathLst>
            </a:custGeom>
            <a:solidFill>
              <a:srgbClr val="4241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7192;p72">
              <a:extLst>
                <a:ext uri="{FF2B5EF4-FFF2-40B4-BE49-F238E27FC236}">
                  <a16:creationId xmlns:a16="http://schemas.microsoft.com/office/drawing/2014/main" id="{68D64930-C8FD-6BCB-F6E4-A29DB6669192}"/>
                </a:ext>
              </a:extLst>
            </p:cNvPr>
            <p:cNvSpPr/>
            <p:nvPr/>
          </p:nvSpPr>
          <p:spPr>
            <a:xfrm>
              <a:off x="2650375" y="3216500"/>
              <a:ext cx="510325" cy="139050"/>
            </a:xfrm>
            <a:custGeom>
              <a:avLst/>
              <a:gdLst/>
              <a:ahLst/>
              <a:cxnLst/>
              <a:rect l="l" t="t" r="r" b="b"/>
              <a:pathLst>
                <a:path w="20413" h="5562" fill="none" extrusionOk="0">
                  <a:moveTo>
                    <a:pt x="19889" y="66"/>
                  </a:moveTo>
                  <a:lnTo>
                    <a:pt x="19889" y="66"/>
                  </a:lnTo>
                  <a:lnTo>
                    <a:pt x="15702" y="0"/>
                  </a:lnTo>
                  <a:lnTo>
                    <a:pt x="9421" y="0"/>
                  </a:lnTo>
                  <a:lnTo>
                    <a:pt x="6281" y="0"/>
                  </a:lnTo>
                  <a:lnTo>
                    <a:pt x="3664" y="0"/>
                  </a:lnTo>
                  <a:lnTo>
                    <a:pt x="1766" y="131"/>
                  </a:lnTo>
                  <a:lnTo>
                    <a:pt x="1178" y="197"/>
                  </a:lnTo>
                  <a:lnTo>
                    <a:pt x="981" y="262"/>
                  </a:lnTo>
                  <a:lnTo>
                    <a:pt x="981" y="262"/>
                  </a:lnTo>
                  <a:lnTo>
                    <a:pt x="654" y="720"/>
                  </a:lnTo>
                  <a:lnTo>
                    <a:pt x="327" y="1505"/>
                  </a:lnTo>
                  <a:lnTo>
                    <a:pt x="196" y="1963"/>
                  </a:lnTo>
                  <a:lnTo>
                    <a:pt x="65" y="2486"/>
                  </a:lnTo>
                  <a:lnTo>
                    <a:pt x="0" y="3010"/>
                  </a:lnTo>
                  <a:lnTo>
                    <a:pt x="0" y="3599"/>
                  </a:lnTo>
                  <a:lnTo>
                    <a:pt x="0" y="3599"/>
                  </a:lnTo>
                  <a:lnTo>
                    <a:pt x="65" y="4187"/>
                  </a:lnTo>
                  <a:lnTo>
                    <a:pt x="196" y="4580"/>
                  </a:lnTo>
                  <a:lnTo>
                    <a:pt x="393" y="4907"/>
                  </a:lnTo>
                  <a:lnTo>
                    <a:pt x="654" y="5103"/>
                  </a:lnTo>
                  <a:lnTo>
                    <a:pt x="981" y="5234"/>
                  </a:lnTo>
                  <a:lnTo>
                    <a:pt x="1309" y="5365"/>
                  </a:lnTo>
                  <a:lnTo>
                    <a:pt x="2094" y="5430"/>
                  </a:lnTo>
                  <a:lnTo>
                    <a:pt x="2094" y="5430"/>
                  </a:lnTo>
                  <a:lnTo>
                    <a:pt x="5430" y="5496"/>
                  </a:lnTo>
                  <a:lnTo>
                    <a:pt x="11580" y="5561"/>
                  </a:lnTo>
                  <a:lnTo>
                    <a:pt x="14786" y="5561"/>
                  </a:lnTo>
                  <a:lnTo>
                    <a:pt x="17599" y="5496"/>
                  </a:lnTo>
                  <a:lnTo>
                    <a:pt x="19562" y="5430"/>
                  </a:lnTo>
                  <a:lnTo>
                    <a:pt x="20085" y="5365"/>
                  </a:lnTo>
                  <a:lnTo>
                    <a:pt x="20216" y="5300"/>
                  </a:lnTo>
                  <a:lnTo>
                    <a:pt x="20281" y="5234"/>
                  </a:lnTo>
                  <a:lnTo>
                    <a:pt x="20281" y="5234"/>
                  </a:lnTo>
                  <a:lnTo>
                    <a:pt x="20347" y="4187"/>
                  </a:lnTo>
                  <a:lnTo>
                    <a:pt x="20412" y="2486"/>
                  </a:lnTo>
                  <a:lnTo>
                    <a:pt x="20412" y="1571"/>
                  </a:lnTo>
                  <a:lnTo>
                    <a:pt x="20281" y="851"/>
                  </a:lnTo>
                  <a:lnTo>
                    <a:pt x="20216" y="524"/>
                  </a:lnTo>
                  <a:lnTo>
                    <a:pt x="20150" y="327"/>
                  </a:lnTo>
                  <a:lnTo>
                    <a:pt x="20020" y="131"/>
                  </a:lnTo>
                  <a:lnTo>
                    <a:pt x="19889" y="6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7193;p72">
              <a:extLst>
                <a:ext uri="{FF2B5EF4-FFF2-40B4-BE49-F238E27FC236}">
                  <a16:creationId xmlns:a16="http://schemas.microsoft.com/office/drawing/2014/main" id="{0F2A28F6-17A5-0B23-8A4E-716BCEA8BCCE}"/>
                </a:ext>
              </a:extLst>
            </p:cNvPr>
            <p:cNvSpPr/>
            <p:nvPr/>
          </p:nvSpPr>
          <p:spPr>
            <a:xfrm>
              <a:off x="3263700" y="3088925"/>
              <a:ext cx="719675" cy="34375"/>
            </a:xfrm>
            <a:custGeom>
              <a:avLst/>
              <a:gdLst/>
              <a:ahLst/>
              <a:cxnLst/>
              <a:rect l="l" t="t" r="r" b="b"/>
              <a:pathLst>
                <a:path w="28787" h="1375" extrusionOk="0">
                  <a:moveTo>
                    <a:pt x="19497" y="0"/>
                  </a:moveTo>
                  <a:lnTo>
                    <a:pt x="12954" y="66"/>
                  </a:lnTo>
                  <a:lnTo>
                    <a:pt x="9814" y="197"/>
                  </a:lnTo>
                  <a:lnTo>
                    <a:pt x="6870" y="327"/>
                  </a:lnTo>
                  <a:lnTo>
                    <a:pt x="4253" y="458"/>
                  </a:lnTo>
                  <a:lnTo>
                    <a:pt x="2160" y="720"/>
                  </a:lnTo>
                  <a:lnTo>
                    <a:pt x="1375" y="851"/>
                  </a:lnTo>
                  <a:lnTo>
                    <a:pt x="720" y="982"/>
                  </a:lnTo>
                  <a:lnTo>
                    <a:pt x="262" y="1178"/>
                  </a:lnTo>
                  <a:lnTo>
                    <a:pt x="1" y="1374"/>
                  </a:lnTo>
                  <a:lnTo>
                    <a:pt x="1" y="1374"/>
                  </a:lnTo>
                  <a:lnTo>
                    <a:pt x="393" y="1178"/>
                  </a:lnTo>
                  <a:lnTo>
                    <a:pt x="851" y="1113"/>
                  </a:lnTo>
                  <a:lnTo>
                    <a:pt x="4973" y="1113"/>
                  </a:lnTo>
                  <a:lnTo>
                    <a:pt x="17469" y="1047"/>
                  </a:lnTo>
                  <a:lnTo>
                    <a:pt x="25908" y="982"/>
                  </a:lnTo>
                  <a:lnTo>
                    <a:pt x="27282" y="1047"/>
                  </a:lnTo>
                  <a:lnTo>
                    <a:pt x="27806" y="982"/>
                  </a:lnTo>
                  <a:lnTo>
                    <a:pt x="28198" y="851"/>
                  </a:lnTo>
                  <a:lnTo>
                    <a:pt x="28394" y="785"/>
                  </a:lnTo>
                  <a:lnTo>
                    <a:pt x="28525" y="589"/>
                  </a:lnTo>
                  <a:lnTo>
                    <a:pt x="28656" y="393"/>
                  </a:lnTo>
                  <a:lnTo>
                    <a:pt x="28787" y="131"/>
                  </a:lnTo>
                  <a:lnTo>
                    <a:pt x="24796" y="66"/>
                  </a:lnTo>
                  <a:lnTo>
                    <a:pt x="19497" y="0"/>
                  </a:lnTo>
                  <a:close/>
                </a:path>
              </a:pathLst>
            </a:custGeom>
            <a:solidFill>
              <a:srgbClr val="B2A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7194;p72">
              <a:extLst>
                <a:ext uri="{FF2B5EF4-FFF2-40B4-BE49-F238E27FC236}">
                  <a16:creationId xmlns:a16="http://schemas.microsoft.com/office/drawing/2014/main" id="{E85BA98D-51C8-F4EA-D1D4-A90B715A9D6B}"/>
                </a:ext>
              </a:extLst>
            </p:cNvPr>
            <p:cNvSpPr/>
            <p:nvPr/>
          </p:nvSpPr>
          <p:spPr>
            <a:xfrm>
              <a:off x="3263700" y="3088925"/>
              <a:ext cx="719675" cy="34375"/>
            </a:xfrm>
            <a:custGeom>
              <a:avLst/>
              <a:gdLst/>
              <a:ahLst/>
              <a:cxnLst/>
              <a:rect l="l" t="t" r="r" b="b"/>
              <a:pathLst>
                <a:path w="28787" h="1375" fill="none" extrusionOk="0">
                  <a:moveTo>
                    <a:pt x="19497" y="0"/>
                  </a:moveTo>
                  <a:lnTo>
                    <a:pt x="19497" y="0"/>
                  </a:lnTo>
                  <a:lnTo>
                    <a:pt x="24796" y="66"/>
                  </a:lnTo>
                  <a:lnTo>
                    <a:pt x="28787" y="131"/>
                  </a:lnTo>
                  <a:lnTo>
                    <a:pt x="28787" y="131"/>
                  </a:lnTo>
                  <a:lnTo>
                    <a:pt x="28656" y="393"/>
                  </a:lnTo>
                  <a:lnTo>
                    <a:pt x="28525" y="589"/>
                  </a:lnTo>
                  <a:lnTo>
                    <a:pt x="28394" y="785"/>
                  </a:lnTo>
                  <a:lnTo>
                    <a:pt x="28198" y="851"/>
                  </a:lnTo>
                  <a:lnTo>
                    <a:pt x="27806" y="982"/>
                  </a:lnTo>
                  <a:lnTo>
                    <a:pt x="27282" y="1047"/>
                  </a:lnTo>
                  <a:lnTo>
                    <a:pt x="27282" y="1047"/>
                  </a:lnTo>
                  <a:lnTo>
                    <a:pt x="25908" y="982"/>
                  </a:lnTo>
                  <a:lnTo>
                    <a:pt x="25908" y="982"/>
                  </a:lnTo>
                  <a:lnTo>
                    <a:pt x="17469" y="1047"/>
                  </a:lnTo>
                  <a:lnTo>
                    <a:pt x="4973" y="1113"/>
                  </a:lnTo>
                  <a:lnTo>
                    <a:pt x="4973" y="1113"/>
                  </a:lnTo>
                  <a:lnTo>
                    <a:pt x="917" y="1113"/>
                  </a:lnTo>
                  <a:lnTo>
                    <a:pt x="917" y="1113"/>
                  </a:lnTo>
                  <a:lnTo>
                    <a:pt x="851" y="1113"/>
                  </a:lnTo>
                  <a:lnTo>
                    <a:pt x="851" y="1113"/>
                  </a:lnTo>
                  <a:lnTo>
                    <a:pt x="393" y="1178"/>
                  </a:lnTo>
                  <a:lnTo>
                    <a:pt x="1" y="1374"/>
                  </a:lnTo>
                  <a:lnTo>
                    <a:pt x="1" y="1374"/>
                  </a:lnTo>
                  <a:lnTo>
                    <a:pt x="262" y="1178"/>
                  </a:lnTo>
                  <a:lnTo>
                    <a:pt x="720" y="982"/>
                  </a:lnTo>
                  <a:lnTo>
                    <a:pt x="1375" y="851"/>
                  </a:lnTo>
                  <a:lnTo>
                    <a:pt x="2160" y="720"/>
                  </a:lnTo>
                  <a:lnTo>
                    <a:pt x="4253" y="458"/>
                  </a:lnTo>
                  <a:lnTo>
                    <a:pt x="6870" y="327"/>
                  </a:lnTo>
                  <a:lnTo>
                    <a:pt x="9814" y="197"/>
                  </a:lnTo>
                  <a:lnTo>
                    <a:pt x="12954" y="66"/>
                  </a:lnTo>
                  <a:lnTo>
                    <a:pt x="1949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7195;p72">
              <a:extLst>
                <a:ext uri="{FF2B5EF4-FFF2-40B4-BE49-F238E27FC236}">
                  <a16:creationId xmlns:a16="http://schemas.microsoft.com/office/drawing/2014/main" id="{F3AB63D2-32E6-318E-6CDA-BEFDB040D92E}"/>
                </a:ext>
              </a:extLst>
            </p:cNvPr>
            <p:cNvSpPr/>
            <p:nvPr/>
          </p:nvSpPr>
          <p:spPr>
            <a:xfrm>
              <a:off x="3157400" y="3345700"/>
              <a:ext cx="4925" cy="1675"/>
            </a:xfrm>
            <a:custGeom>
              <a:avLst/>
              <a:gdLst/>
              <a:ahLst/>
              <a:cxnLst/>
              <a:rect l="l" t="t" r="r" b="b"/>
              <a:pathLst>
                <a:path w="197" h="67" extrusionOk="0">
                  <a:moveTo>
                    <a:pt x="0" y="1"/>
                  </a:moveTo>
                  <a:lnTo>
                    <a:pt x="0" y="66"/>
                  </a:lnTo>
                  <a:lnTo>
                    <a:pt x="196" y="1"/>
                  </a:lnTo>
                  <a:close/>
                </a:path>
              </a:pathLst>
            </a:custGeom>
            <a:solidFill>
              <a:srgbClr val="B2A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7196;p72">
              <a:extLst>
                <a:ext uri="{FF2B5EF4-FFF2-40B4-BE49-F238E27FC236}">
                  <a16:creationId xmlns:a16="http://schemas.microsoft.com/office/drawing/2014/main" id="{5A8B44D8-F2AB-F559-8BF8-7EA1795CE8C0}"/>
                </a:ext>
              </a:extLst>
            </p:cNvPr>
            <p:cNvSpPr/>
            <p:nvPr/>
          </p:nvSpPr>
          <p:spPr>
            <a:xfrm>
              <a:off x="3157400" y="3345700"/>
              <a:ext cx="4925" cy="1675"/>
            </a:xfrm>
            <a:custGeom>
              <a:avLst/>
              <a:gdLst/>
              <a:ahLst/>
              <a:cxnLst/>
              <a:rect l="l" t="t" r="r" b="b"/>
              <a:pathLst>
                <a:path w="197" h="67" fill="none" extrusionOk="0">
                  <a:moveTo>
                    <a:pt x="196" y="1"/>
                  </a:moveTo>
                  <a:lnTo>
                    <a:pt x="196" y="1"/>
                  </a:lnTo>
                  <a:lnTo>
                    <a:pt x="0" y="66"/>
                  </a:lnTo>
                  <a:lnTo>
                    <a:pt x="0" y="66"/>
                  </a:lnTo>
                  <a:lnTo>
                    <a:pt x="0" y="66"/>
                  </a:lnTo>
                  <a:lnTo>
                    <a:pt x="0" y="1"/>
                  </a:lnTo>
                  <a:lnTo>
                    <a:pt x="0" y="1"/>
                  </a:lnTo>
                  <a:lnTo>
                    <a:pt x="1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7197;p72">
              <a:extLst>
                <a:ext uri="{FF2B5EF4-FFF2-40B4-BE49-F238E27FC236}">
                  <a16:creationId xmlns:a16="http://schemas.microsoft.com/office/drawing/2014/main" id="{9DDC2210-98A4-390F-0F33-EE10EC4FAAD4}"/>
                </a:ext>
              </a:extLst>
            </p:cNvPr>
            <p:cNvSpPr/>
            <p:nvPr/>
          </p:nvSpPr>
          <p:spPr>
            <a:xfrm>
              <a:off x="3154125" y="3012050"/>
              <a:ext cx="54000" cy="333675"/>
            </a:xfrm>
            <a:custGeom>
              <a:avLst/>
              <a:gdLst/>
              <a:ahLst/>
              <a:cxnLst/>
              <a:rect l="l" t="t" r="r" b="b"/>
              <a:pathLst>
                <a:path w="2160" h="13347" extrusionOk="0">
                  <a:moveTo>
                    <a:pt x="1898" y="0"/>
                  </a:moveTo>
                  <a:lnTo>
                    <a:pt x="1571" y="131"/>
                  </a:lnTo>
                  <a:lnTo>
                    <a:pt x="1374" y="197"/>
                  </a:lnTo>
                  <a:lnTo>
                    <a:pt x="1178" y="393"/>
                  </a:lnTo>
                  <a:lnTo>
                    <a:pt x="916" y="786"/>
                  </a:lnTo>
                  <a:lnTo>
                    <a:pt x="655" y="1244"/>
                  </a:lnTo>
                  <a:lnTo>
                    <a:pt x="524" y="1832"/>
                  </a:lnTo>
                  <a:lnTo>
                    <a:pt x="458" y="2487"/>
                  </a:lnTo>
                  <a:lnTo>
                    <a:pt x="393" y="3206"/>
                  </a:lnTo>
                  <a:lnTo>
                    <a:pt x="327" y="4711"/>
                  </a:lnTo>
                  <a:lnTo>
                    <a:pt x="327" y="5561"/>
                  </a:lnTo>
                  <a:lnTo>
                    <a:pt x="327" y="6477"/>
                  </a:lnTo>
                  <a:lnTo>
                    <a:pt x="327" y="7328"/>
                  </a:lnTo>
                  <a:lnTo>
                    <a:pt x="197" y="7982"/>
                  </a:lnTo>
                  <a:lnTo>
                    <a:pt x="131" y="8244"/>
                  </a:lnTo>
                  <a:lnTo>
                    <a:pt x="0" y="8440"/>
                  </a:lnTo>
                  <a:lnTo>
                    <a:pt x="131" y="8898"/>
                  </a:lnTo>
                  <a:lnTo>
                    <a:pt x="197" y="9487"/>
                  </a:lnTo>
                  <a:lnTo>
                    <a:pt x="262" y="10206"/>
                  </a:lnTo>
                  <a:lnTo>
                    <a:pt x="262" y="10992"/>
                  </a:lnTo>
                  <a:lnTo>
                    <a:pt x="197" y="12431"/>
                  </a:lnTo>
                  <a:lnTo>
                    <a:pt x="131" y="13347"/>
                  </a:lnTo>
                  <a:lnTo>
                    <a:pt x="327" y="13347"/>
                  </a:lnTo>
                  <a:lnTo>
                    <a:pt x="458" y="13216"/>
                  </a:lnTo>
                  <a:lnTo>
                    <a:pt x="655" y="13020"/>
                  </a:lnTo>
                  <a:lnTo>
                    <a:pt x="851" y="12431"/>
                  </a:lnTo>
                  <a:lnTo>
                    <a:pt x="1047" y="11711"/>
                  </a:lnTo>
                  <a:lnTo>
                    <a:pt x="1178" y="10926"/>
                  </a:lnTo>
                  <a:lnTo>
                    <a:pt x="1505" y="8833"/>
                  </a:lnTo>
                  <a:lnTo>
                    <a:pt x="1898" y="5234"/>
                  </a:lnTo>
                  <a:lnTo>
                    <a:pt x="2094" y="3402"/>
                  </a:lnTo>
                  <a:lnTo>
                    <a:pt x="2159" y="1832"/>
                  </a:lnTo>
                  <a:lnTo>
                    <a:pt x="2159" y="1113"/>
                  </a:lnTo>
                  <a:lnTo>
                    <a:pt x="2094" y="589"/>
                  </a:lnTo>
                  <a:lnTo>
                    <a:pt x="2028" y="197"/>
                  </a:lnTo>
                  <a:lnTo>
                    <a:pt x="1898" y="0"/>
                  </a:lnTo>
                  <a:close/>
                </a:path>
              </a:pathLst>
            </a:custGeom>
            <a:solidFill>
              <a:srgbClr val="B2A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7198;p72">
              <a:extLst>
                <a:ext uri="{FF2B5EF4-FFF2-40B4-BE49-F238E27FC236}">
                  <a16:creationId xmlns:a16="http://schemas.microsoft.com/office/drawing/2014/main" id="{984D8A30-BB54-A39D-4F0D-3DF4FC0769D4}"/>
                </a:ext>
              </a:extLst>
            </p:cNvPr>
            <p:cNvSpPr/>
            <p:nvPr/>
          </p:nvSpPr>
          <p:spPr>
            <a:xfrm>
              <a:off x="3123050" y="3223050"/>
              <a:ext cx="37650" cy="124325"/>
            </a:xfrm>
            <a:custGeom>
              <a:avLst/>
              <a:gdLst/>
              <a:ahLst/>
              <a:cxnLst/>
              <a:rect l="l" t="t" r="r" b="b"/>
              <a:pathLst>
                <a:path w="1506" h="4973" extrusionOk="0">
                  <a:moveTo>
                    <a:pt x="1243" y="0"/>
                  </a:moveTo>
                  <a:lnTo>
                    <a:pt x="1113" y="131"/>
                  </a:lnTo>
                  <a:lnTo>
                    <a:pt x="982" y="196"/>
                  </a:lnTo>
                  <a:lnTo>
                    <a:pt x="785" y="262"/>
                  </a:lnTo>
                  <a:lnTo>
                    <a:pt x="0" y="262"/>
                  </a:lnTo>
                  <a:lnTo>
                    <a:pt x="720" y="3337"/>
                  </a:lnTo>
                  <a:lnTo>
                    <a:pt x="1047" y="4383"/>
                  </a:lnTo>
                  <a:lnTo>
                    <a:pt x="1178" y="4711"/>
                  </a:lnTo>
                  <a:lnTo>
                    <a:pt x="1309" y="4907"/>
                  </a:lnTo>
                  <a:lnTo>
                    <a:pt x="1374" y="4972"/>
                  </a:lnTo>
                  <a:lnTo>
                    <a:pt x="1374" y="4907"/>
                  </a:lnTo>
                  <a:lnTo>
                    <a:pt x="1440" y="3991"/>
                  </a:lnTo>
                  <a:lnTo>
                    <a:pt x="1505" y="2552"/>
                  </a:lnTo>
                  <a:lnTo>
                    <a:pt x="1505" y="1766"/>
                  </a:lnTo>
                  <a:lnTo>
                    <a:pt x="1440" y="1047"/>
                  </a:lnTo>
                  <a:lnTo>
                    <a:pt x="1374" y="458"/>
                  </a:lnTo>
                  <a:lnTo>
                    <a:pt x="1243" y="0"/>
                  </a:lnTo>
                  <a:close/>
                </a:path>
              </a:pathLst>
            </a:custGeom>
            <a:solidFill>
              <a:srgbClr val="4341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7199;p72">
              <a:extLst>
                <a:ext uri="{FF2B5EF4-FFF2-40B4-BE49-F238E27FC236}">
                  <a16:creationId xmlns:a16="http://schemas.microsoft.com/office/drawing/2014/main" id="{646D8D87-7EF1-F0A3-85BD-D16ABDC80075}"/>
                </a:ext>
              </a:extLst>
            </p:cNvPr>
            <p:cNvSpPr/>
            <p:nvPr/>
          </p:nvSpPr>
          <p:spPr>
            <a:xfrm>
              <a:off x="3123050" y="3223050"/>
              <a:ext cx="37650" cy="124325"/>
            </a:xfrm>
            <a:custGeom>
              <a:avLst/>
              <a:gdLst/>
              <a:ahLst/>
              <a:cxnLst/>
              <a:rect l="l" t="t" r="r" b="b"/>
              <a:pathLst>
                <a:path w="1506" h="4973" fill="none" extrusionOk="0">
                  <a:moveTo>
                    <a:pt x="1243" y="0"/>
                  </a:moveTo>
                  <a:lnTo>
                    <a:pt x="1243" y="0"/>
                  </a:lnTo>
                  <a:lnTo>
                    <a:pt x="1243" y="0"/>
                  </a:lnTo>
                  <a:lnTo>
                    <a:pt x="1374" y="458"/>
                  </a:lnTo>
                  <a:lnTo>
                    <a:pt x="1440" y="1047"/>
                  </a:lnTo>
                  <a:lnTo>
                    <a:pt x="1505" y="1766"/>
                  </a:lnTo>
                  <a:lnTo>
                    <a:pt x="1505" y="2552"/>
                  </a:lnTo>
                  <a:lnTo>
                    <a:pt x="1440" y="3991"/>
                  </a:lnTo>
                  <a:lnTo>
                    <a:pt x="1374" y="4907"/>
                  </a:lnTo>
                  <a:lnTo>
                    <a:pt x="1374" y="4907"/>
                  </a:lnTo>
                  <a:lnTo>
                    <a:pt x="1374" y="4972"/>
                  </a:lnTo>
                  <a:lnTo>
                    <a:pt x="1374" y="4972"/>
                  </a:lnTo>
                  <a:lnTo>
                    <a:pt x="1374" y="4972"/>
                  </a:lnTo>
                  <a:lnTo>
                    <a:pt x="1374" y="4972"/>
                  </a:lnTo>
                  <a:lnTo>
                    <a:pt x="1374" y="4972"/>
                  </a:lnTo>
                  <a:lnTo>
                    <a:pt x="1374" y="4972"/>
                  </a:lnTo>
                  <a:lnTo>
                    <a:pt x="1309" y="4907"/>
                  </a:lnTo>
                  <a:lnTo>
                    <a:pt x="1309" y="4907"/>
                  </a:lnTo>
                  <a:lnTo>
                    <a:pt x="1178" y="4711"/>
                  </a:lnTo>
                  <a:lnTo>
                    <a:pt x="1047" y="4383"/>
                  </a:lnTo>
                  <a:lnTo>
                    <a:pt x="720" y="3337"/>
                  </a:lnTo>
                  <a:lnTo>
                    <a:pt x="0" y="262"/>
                  </a:lnTo>
                  <a:lnTo>
                    <a:pt x="0" y="262"/>
                  </a:lnTo>
                  <a:lnTo>
                    <a:pt x="785" y="262"/>
                  </a:lnTo>
                  <a:lnTo>
                    <a:pt x="982" y="196"/>
                  </a:lnTo>
                  <a:lnTo>
                    <a:pt x="1113" y="131"/>
                  </a:lnTo>
                  <a:lnTo>
                    <a:pt x="1113" y="131"/>
                  </a:lnTo>
                  <a:lnTo>
                    <a:pt x="124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7200;p72">
              <a:extLst>
                <a:ext uri="{FF2B5EF4-FFF2-40B4-BE49-F238E27FC236}">
                  <a16:creationId xmlns:a16="http://schemas.microsoft.com/office/drawing/2014/main" id="{4FA14B7E-7FA0-8BA9-2E2E-9381D5B40F70}"/>
                </a:ext>
              </a:extLst>
            </p:cNvPr>
            <p:cNvSpPr/>
            <p:nvPr/>
          </p:nvSpPr>
          <p:spPr>
            <a:xfrm>
              <a:off x="2532600" y="3190325"/>
              <a:ext cx="351675" cy="196300"/>
            </a:xfrm>
            <a:custGeom>
              <a:avLst/>
              <a:gdLst/>
              <a:ahLst/>
              <a:cxnLst/>
              <a:rect l="l" t="t" r="r" b="b"/>
              <a:pathLst>
                <a:path w="14067" h="7852" extrusionOk="0">
                  <a:moveTo>
                    <a:pt x="10926" y="1"/>
                  </a:moveTo>
                  <a:lnTo>
                    <a:pt x="10468" y="197"/>
                  </a:lnTo>
                  <a:lnTo>
                    <a:pt x="9879" y="459"/>
                  </a:lnTo>
                  <a:lnTo>
                    <a:pt x="9225" y="786"/>
                  </a:lnTo>
                  <a:lnTo>
                    <a:pt x="8506" y="1047"/>
                  </a:lnTo>
                  <a:lnTo>
                    <a:pt x="8113" y="1113"/>
                  </a:lnTo>
                  <a:lnTo>
                    <a:pt x="7263" y="1113"/>
                  </a:lnTo>
                  <a:lnTo>
                    <a:pt x="6870" y="982"/>
                  </a:lnTo>
                  <a:lnTo>
                    <a:pt x="6085" y="851"/>
                  </a:lnTo>
                  <a:lnTo>
                    <a:pt x="5169" y="786"/>
                  </a:lnTo>
                  <a:lnTo>
                    <a:pt x="4319" y="786"/>
                  </a:lnTo>
                  <a:lnTo>
                    <a:pt x="3403" y="851"/>
                  </a:lnTo>
                  <a:lnTo>
                    <a:pt x="1832" y="1047"/>
                  </a:lnTo>
                  <a:lnTo>
                    <a:pt x="786" y="1178"/>
                  </a:lnTo>
                  <a:lnTo>
                    <a:pt x="655" y="1178"/>
                  </a:lnTo>
                  <a:lnTo>
                    <a:pt x="524" y="1309"/>
                  </a:lnTo>
                  <a:lnTo>
                    <a:pt x="262" y="1571"/>
                  </a:lnTo>
                  <a:lnTo>
                    <a:pt x="131" y="2029"/>
                  </a:lnTo>
                  <a:lnTo>
                    <a:pt x="66" y="2487"/>
                  </a:lnTo>
                  <a:lnTo>
                    <a:pt x="1" y="3403"/>
                  </a:lnTo>
                  <a:lnTo>
                    <a:pt x="1" y="3795"/>
                  </a:lnTo>
                  <a:lnTo>
                    <a:pt x="459" y="3991"/>
                  </a:lnTo>
                  <a:lnTo>
                    <a:pt x="786" y="4188"/>
                  </a:lnTo>
                  <a:lnTo>
                    <a:pt x="1113" y="4580"/>
                  </a:lnTo>
                  <a:lnTo>
                    <a:pt x="1244" y="4711"/>
                  </a:lnTo>
                  <a:lnTo>
                    <a:pt x="1505" y="4842"/>
                  </a:lnTo>
                  <a:lnTo>
                    <a:pt x="1963" y="4907"/>
                  </a:lnTo>
                  <a:lnTo>
                    <a:pt x="3075" y="4907"/>
                  </a:lnTo>
                  <a:lnTo>
                    <a:pt x="3533" y="4973"/>
                  </a:lnTo>
                  <a:lnTo>
                    <a:pt x="4384" y="5104"/>
                  </a:lnTo>
                  <a:lnTo>
                    <a:pt x="4973" y="5365"/>
                  </a:lnTo>
                  <a:lnTo>
                    <a:pt x="5562" y="5758"/>
                  </a:lnTo>
                  <a:lnTo>
                    <a:pt x="6543" y="6477"/>
                  </a:lnTo>
                  <a:lnTo>
                    <a:pt x="7001" y="6805"/>
                  </a:lnTo>
                  <a:lnTo>
                    <a:pt x="7590" y="7132"/>
                  </a:lnTo>
                  <a:lnTo>
                    <a:pt x="8178" y="7328"/>
                  </a:lnTo>
                  <a:lnTo>
                    <a:pt x="8898" y="7590"/>
                  </a:lnTo>
                  <a:lnTo>
                    <a:pt x="9683" y="7721"/>
                  </a:lnTo>
                  <a:lnTo>
                    <a:pt x="10534" y="7851"/>
                  </a:lnTo>
                  <a:lnTo>
                    <a:pt x="11450" y="7851"/>
                  </a:lnTo>
                  <a:lnTo>
                    <a:pt x="12235" y="7786"/>
                  </a:lnTo>
                  <a:lnTo>
                    <a:pt x="12627" y="7655"/>
                  </a:lnTo>
                  <a:lnTo>
                    <a:pt x="13020" y="7524"/>
                  </a:lnTo>
                  <a:lnTo>
                    <a:pt x="13347" y="7328"/>
                  </a:lnTo>
                  <a:lnTo>
                    <a:pt x="13674" y="7066"/>
                  </a:lnTo>
                  <a:lnTo>
                    <a:pt x="13870" y="6805"/>
                  </a:lnTo>
                  <a:lnTo>
                    <a:pt x="14001" y="6543"/>
                  </a:lnTo>
                  <a:lnTo>
                    <a:pt x="14067" y="6281"/>
                  </a:lnTo>
                  <a:lnTo>
                    <a:pt x="14067" y="6020"/>
                  </a:lnTo>
                  <a:lnTo>
                    <a:pt x="14001" y="5692"/>
                  </a:lnTo>
                  <a:lnTo>
                    <a:pt x="13870" y="5431"/>
                  </a:lnTo>
                  <a:lnTo>
                    <a:pt x="13478" y="4907"/>
                  </a:lnTo>
                  <a:lnTo>
                    <a:pt x="12954" y="4384"/>
                  </a:lnTo>
                  <a:lnTo>
                    <a:pt x="12431" y="3926"/>
                  </a:lnTo>
                  <a:lnTo>
                    <a:pt x="11515" y="3206"/>
                  </a:lnTo>
                  <a:lnTo>
                    <a:pt x="11384" y="3141"/>
                  </a:lnTo>
                  <a:lnTo>
                    <a:pt x="11319" y="3010"/>
                  </a:lnTo>
                  <a:lnTo>
                    <a:pt x="11319" y="2748"/>
                  </a:lnTo>
                  <a:lnTo>
                    <a:pt x="11384" y="2421"/>
                  </a:lnTo>
                  <a:lnTo>
                    <a:pt x="11450" y="2094"/>
                  </a:lnTo>
                  <a:lnTo>
                    <a:pt x="11580" y="1702"/>
                  </a:lnTo>
                  <a:lnTo>
                    <a:pt x="11711" y="1309"/>
                  </a:lnTo>
                  <a:lnTo>
                    <a:pt x="11711" y="851"/>
                  </a:lnTo>
                  <a:lnTo>
                    <a:pt x="11580" y="393"/>
                  </a:lnTo>
                  <a:lnTo>
                    <a:pt x="11450" y="197"/>
                  </a:lnTo>
                  <a:lnTo>
                    <a:pt x="11319" y="66"/>
                  </a:lnTo>
                  <a:lnTo>
                    <a:pt x="11123" y="1"/>
                  </a:lnTo>
                  <a:close/>
                </a:path>
              </a:pathLst>
            </a:custGeom>
            <a:solidFill>
              <a:srgbClr val="ED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7201;p72">
              <a:extLst>
                <a:ext uri="{FF2B5EF4-FFF2-40B4-BE49-F238E27FC236}">
                  <a16:creationId xmlns:a16="http://schemas.microsoft.com/office/drawing/2014/main" id="{F5CC3552-7C7C-0ECD-4947-AC2928EF5BD8}"/>
                </a:ext>
              </a:extLst>
            </p:cNvPr>
            <p:cNvSpPr/>
            <p:nvPr/>
          </p:nvSpPr>
          <p:spPr>
            <a:xfrm>
              <a:off x="2532600" y="3190325"/>
              <a:ext cx="351675" cy="196300"/>
            </a:xfrm>
            <a:custGeom>
              <a:avLst/>
              <a:gdLst/>
              <a:ahLst/>
              <a:cxnLst/>
              <a:rect l="l" t="t" r="r" b="b"/>
              <a:pathLst>
                <a:path w="14067" h="7852" fill="none" extrusionOk="0">
                  <a:moveTo>
                    <a:pt x="1" y="3795"/>
                  </a:moveTo>
                  <a:lnTo>
                    <a:pt x="1" y="3795"/>
                  </a:lnTo>
                  <a:lnTo>
                    <a:pt x="459" y="3991"/>
                  </a:lnTo>
                  <a:lnTo>
                    <a:pt x="786" y="4188"/>
                  </a:lnTo>
                  <a:lnTo>
                    <a:pt x="1113" y="4580"/>
                  </a:lnTo>
                  <a:lnTo>
                    <a:pt x="1244" y="4711"/>
                  </a:lnTo>
                  <a:lnTo>
                    <a:pt x="1505" y="4842"/>
                  </a:lnTo>
                  <a:lnTo>
                    <a:pt x="1963" y="4907"/>
                  </a:lnTo>
                  <a:lnTo>
                    <a:pt x="2618" y="4907"/>
                  </a:lnTo>
                  <a:lnTo>
                    <a:pt x="2618" y="4907"/>
                  </a:lnTo>
                  <a:lnTo>
                    <a:pt x="3075" y="4907"/>
                  </a:lnTo>
                  <a:lnTo>
                    <a:pt x="3533" y="4973"/>
                  </a:lnTo>
                  <a:lnTo>
                    <a:pt x="4384" y="5104"/>
                  </a:lnTo>
                  <a:lnTo>
                    <a:pt x="4973" y="5365"/>
                  </a:lnTo>
                  <a:lnTo>
                    <a:pt x="5562" y="5758"/>
                  </a:lnTo>
                  <a:lnTo>
                    <a:pt x="6543" y="6477"/>
                  </a:lnTo>
                  <a:lnTo>
                    <a:pt x="7001" y="6805"/>
                  </a:lnTo>
                  <a:lnTo>
                    <a:pt x="7590" y="7132"/>
                  </a:lnTo>
                  <a:lnTo>
                    <a:pt x="7590" y="7132"/>
                  </a:lnTo>
                  <a:lnTo>
                    <a:pt x="8178" y="7328"/>
                  </a:lnTo>
                  <a:lnTo>
                    <a:pt x="8898" y="7590"/>
                  </a:lnTo>
                  <a:lnTo>
                    <a:pt x="9683" y="7721"/>
                  </a:lnTo>
                  <a:lnTo>
                    <a:pt x="10534" y="7851"/>
                  </a:lnTo>
                  <a:lnTo>
                    <a:pt x="11450" y="7851"/>
                  </a:lnTo>
                  <a:lnTo>
                    <a:pt x="12235" y="7786"/>
                  </a:lnTo>
                  <a:lnTo>
                    <a:pt x="12627" y="7655"/>
                  </a:lnTo>
                  <a:lnTo>
                    <a:pt x="13020" y="7524"/>
                  </a:lnTo>
                  <a:lnTo>
                    <a:pt x="13347" y="7328"/>
                  </a:lnTo>
                  <a:lnTo>
                    <a:pt x="13674" y="7066"/>
                  </a:lnTo>
                  <a:lnTo>
                    <a:pt x="13674" y="7066"/>
                  </a:lnTo>
                  <a:lnTo>
                    <a:pt x="13870" y="6805"/>
                  </a:lnTo>
                  <a:lnTo>
                    <a:pt x="14001" y="6543"/>
                  </a:lnTo>
                  <a:lnTo>
                    <a:pt x="14067" y="6281"/>
                  </a:lnTo>
                  <a:lnTo>
                    <a:pt x="14067" y="6020"/>
                  </a:lnTo>
                  <a:lnTo>
                    <a:pt x="14001" y="5692"/>
                  </a:lnTo>
                  <a:lnTo>
                    <a:pt x="13870" y="5431"/>
                  </a:lnTo>
                  <a:lnTo>
                    <a:pt x="13478" y="4907"/>
                  </a:lnTo>
                  <a:lnTo>
                    <a:pt x="12954" y="4384"/>
                  </a:lnTo>
                  <a:lnTo>
                    <a:pt x="12431" y="3926"/>
                  </a:lnTo>
                  <a:lnTo>
                    <a:pt x="11515" y="3206"/>
                  </a:lnTo>
                  <a:lnTo>
                    <a:pt x="11515" y="3206"/>
                  </a:lnTo>
                  <a:lnTo>
                    <a:pt x="11384" y="3141"/>
                  </a:lnTo>
                  <a:lnTo>
                    <a:pt x="11319" y="3010"/>
                  </a:lnTo>
                  <a:lnTo>
                    <a:pt x="11319" y="2748"/>
                  </a:lnTo>
                  <a:lnTo>
                    <a:pt x="11384" y="2421"/>
                  </a:lnTo>
                  <a:lnTo>
                    <a:pt x="11450" y="2094"/>
                  </a:lnTo>
                  <a:lnTo>
                    <a:pt x="11580" y="1702"/>
                  </a:lnTo>
                  <a:lnTo>
                    <a:pt x="11711" y="1309"/>
                  </a:lnTo>
                  <a:lnTo>
                    <a:pt x="11711" y="851"/>
                  </a:lnTo>
                  <a:lnTo>
                    <a:pt x="11580" y="393"/>
                  </a:lnTo>
                  <a:lnTo>
                    <a:pt x="11580" y="393"/>
                  </a:lnTo>
                  <a:lnTo>
                    <a:pt x="11450" y="197"/>
                  </a:lnTo>
                  <a:lnTo>
                    <a:pt x="11319" y="66"/>
                  </a:lnTo>
                  <a:lnTo>
                    <a:pt x="11123" y="1"/>
                  </a:lnTo>
                  <a:lnTo>
                    <a:pt x="10926" y="1"/>
                  </a:lnTo>
                  <a:lnTo>
                    <a:pt x="10468" y="197"/>
                  </a:lnTo>
                  <a:lnTo>
                    <a:pt x="9879" y="459"/>
                  </a:lnTo>
                  <a:lnTo>
                    <a:pt x="9225" y="786"/>
                  </a:lnTo>
                  <a:lnTo>
                    <a:pt x="8506" y="1047"/>
                  </a:lnTo>
                  <a:lnTo>
                    <a:pt x="8113" y="1113"/>
                  </a:lnTo>
                  <a:lnTo>
                    <a:pt x="7721" y="1113"/>
                  </a:lnTo>
                  <a:lnTo>
                    <a:pt x="7263" y="1113"/>
                  </a:lnTo>
                  <a:lnTo>
                    <a:pt x="6870" y="982"/>
                  </a:lnTo>
                  <a:lnTo>
                    <a:pt x="6870" y="982"/>
                  </a:lnTo>
                  <a:lnTo>
                    <a:pt x="6085" y="851"/>
                  </a:lnTo>
                  <a:lnTo>
                    <a:pt x="5169" y="786"/>
                  </a:lnTo>
                  <a:lnTo>
                    <a:pt x="4319" y="786"/>
                  </a:lnTo>
                  <a:lnTo>
                    <a:pt x="3403" y="851"/>
                  </a:lnTo>
                  <a:lnTo>
                    <a:pt x="1832" y="1047"/>
                  </a:lnTo>
                  <a:lnTo>
                    <a:pt x="786" y="1178"/>
                  </a:lnTo>
                  <a:lnTo>
                    <a:pt x="786" y="1178"/>
                  </a:lnTo>
                  <a:lnTo>
                    <a:pt x="655" y="1178"/>
                  </a:lnTo>
                  <a:lnTo>
                    <a:pt x="524" y="1309"/>
                  </a:lnTo>
                  <a:lnTo>
                    <a:pt x="262" y="1571"/>
                  </a:lnTo>
                  <a:lnTo>
                    <a:pt x="131" y="2029"/>
                  </a:lnTo>
                  <a:lnTo>
                    <a:pt x="66" y="2487"/>
                  </a:lnTo>
                  <a:lnTo>
                    <a:pt x="1" y="3403"/>
                  </a:lnTo>
                  <a:lnTo>
                    <a:pt x="1" y="37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7202;p72">
              <a:extLst>
                <a:ext uri="{FF2B5EF4-FFF2-40B4-BE49-F238E27FC236}">
                  <a16:creationId xmlns:a16="http://schemas.microsoft.com/office/drawing/2014/main" id="{332CF999-CF44-C7EE-920B-4E7980AADBA9}"/>
                </a:ext>
              </a:extLst>
            </p:cNvPr>
            <p:cNvSpPr/>
            <p:nvPr/>
          </p:nvSpPr>
          <p:spPr>
            <a:xfrm>
              <a:off x="1685375" y="2408525"/>
              <a:ext cx="1012450" cy="940475"/>
            </a:xfrm>
            <a:custGeom>
              <a:avLst/>
              <a:gdLst/>
              <a:ahLst/>
              <a:cxnLst/>
              <a:rect l="l" t="t" r="r" b="b"/>
              <a:pathLst>
                <a:path w="40498" h="37619" extrusionOk="0">
                  <a:moveTo>
                    <a:pt x="7197" y="0"/>
                  </a:moveTo>
                  <a:lnTo>
                    <a:pt x="6347" y="131"/>
                  </a:lnTo>
                  <a:lnTo>
                    <a:pt x="5496" y="393"/>
                  </a:lnTo>
                  <a:lnTo>
                    <a:pt x="4646" y="720"/>
                  </a:lnTo>
                  <a:lnTo>
                    <a:pt x="3730" y="1113"/>
                  </a:lnTo>
                  <a:lnTo>
                    <a:pt x="2879" y="1571"/>
                  </a:lnTo>
                  <a:lnTo>
                    <a:pt x="1440" y="2356"/>
                  </a:lnTo>
                  <a:lnTo>
                    <a:pt x="393" y="3010"/>
                  </a:lnTo>
                  <a:lnTo>
                    <a:pt x="0" y="3272"/>
                  </a:lnTo>
                  <a:lnTo>
                    <a:pt x="720" y="6608"/>
                  </a:lnTo>
                  <a:lnTo>
                    <a:pt x="1571" y="10076"/>
                  </a:lnTo>
                  <a:lnTo>
                    <a:pt x="2617" y="14197"/>
                  </a:lnTo>
                  <a:lnTo>
                    <a:pt x="3730" y="18515"/>
                  </a:lnTo>
                  <a:lnTo>
                    <a:pt x="4907" y="22571"/>
                  </a:lnTo>
                  <a:lnTo>
                    <a:pt x="5496" y="24403"/>
                  </a:lnTo>
                  <a:lnTo>
                    <a:pt x="6019" y="25973"/>
                  </a:lnTo>
                  <a:lnTo>
                    <a:pt x="6543" y="27282"/>
                  </a:lnTo>
                  <a:lnTo>
                    <a:pt x="7066" y="28198"/>
                  </a:lnTo>
                  <a:lnTo>
                    <a:pt x="7459" y="28721"/>
                  </a:lnTo>
                  <a:lnTo>
                    <a:pt x="7917" y="29179"/>
                  </a:lnTo>
                  <a:lnTo>
                    <a:pt x="8505" y="29637"/>
                  </a:lnTo>
                  <a:lnTo>
                    <a:pt x="9225" y="30095"/>
                  </a:lnTo>
                  <a:lnTo>
                    <a:pt x="10010" y="30553"/>
                  </a:lnTo>
                  <a:lnTo>
                    <a:pt x="10861" y="31011"/>
                  </a:lnTo>
                  <a:lnTo>
                    <a:pt x="12823" y="31861"/>
                  </a:lnTo>
                  <a:lnTo>
                    <a:pt x="15048" y="32712"/>
                  </a:lnTo>
                  <a:lnTo>
                    <a:pt x="17468" y="33432"/>
                  </a:lnTo>
                  <a:lnTo>
                    <a:pt x="20020" y="34151"/>
                  </a:lnTo>
                  <a:lnTo>
                    <a:pt x="22571" y="34871"/>
                  </a:lnTo>
                  <a:lnTo>
                    <a:pt x="25123" y="35460"/>
                  </a:lnTo>
                  <a:lnTo>
                    <a:pt x="27609" y="35983"/>
                  </a:lnTo>
                  <a:lnTo>
                    <a:pt x="31992" y="36834"/>
                  </a:lnTo>
                  <a:lnTo>
                    <a:pt x="35263" y="37422"/>
                  </a:lnTo>
                  <a:lnTo>
                    <a:pt x="36899" y="37619"/>
                  </a:lnTo>
                  <a:lnTo>
                    <a:pt x="37292" y="37553"/>
                  </a:lnTo>
                  <a:lnTo>
                    <a:pt x="37619" y="37357"/>
                  </a:lnTo>
                  <a:lnTo>
                    <a:pt x="38011" y="37095"/>
                  </a:lnTo>
                  <a:lnTo>
                    <a:pt x="38338" y="36768"/>
                  </a:lnTo>
                  <a:lnTo>
                    <a:pt x="38731" y="36376"/>
                  </a:lnTo>
                  <a:lnTo>
                    <a:pt x="39058" y="35852"/>
                  </a:lnTo>
                  <a:lnTo>
                    <a:pt x="39647" y="34871"/>
                  </a:lnTo>
                  <a:lnTo>
                    <a:pt x="40105" y="33824"/>
                  </a:lnTo>
                  <a:lnTo>
                    <a:pt x="40366" y="32908"/>
                  </a:lnTo>
                  <a:lnTo>
                    <a:pt x="40497" y="32189"/>
                  </a:lnTo>
                  <a:lnTo>
                    <a:pt x="40497" y="31927"/>
                  </a:lnTo>
                  <a:lnTo>
                    <a:pt x="40366" y="31796"/>
                  </a:lnTo>
                  <a:lnTo>
                    <a:pt x="39123" y="31403"/>
                  </a:lnTo>
                  <a:lnTo>
                    <a:pt x="36376" y="30618"/>
                  </a:lnTo>
                  <a:lnTo>
                    <a:pt x="32516" y="29506"/>
                  </a:lnTo>
                  <a:lnTo>
                    <a:pt x="28067" y="28132"/>
                  </a:lnTo>
                  <a:lnTo>
                    <a:pt x="23618" y="26693"/>
                  </a:lnTo>
                  <a:lnTo>
                    <a:pt x="21525" y="25973"/>
                  </a:lnTo>
                  <a:lnTo>
                    <a:pt x="19627" y="25254"/>
                  </a:lnTo>
                  <a:lnTo>
                    <a:pt x="17992" y="24534"/>
                  </a:lnTo>
                  <a:lnTo>
                    <a:pt x="16618" y="23880"/>
                  </a:lnTo>
                  <a:lnTo>
                    <a:pt x="16029" y="23553"/>
                  </a:lnTo>
                  <a:lnTo>
                    <a:pt x="15571" y="23226"/>
                  </a:lnTo>
                  <a:lnTo>
                    <a:pt x="15244" y="22964"/>
                  </a:lnTo>
                  <a:lnTo>
                    <a:pt x="15048" y="22702"/>
                  </a:lnTo>
                  <a:lnTo>
                    <a:pt x="14852" y="22244"/>
                  </a:lnTo>
                  <a:lnTo>
                    <a:pt x="14590" y="21459"/>
                  </a:lnTo>
                  <a:lnTo>
                    <a:pt x="13870" y="19038"/>
                  </a:lnTo>
                  <a:lnTo>
                    <a:pt x="13020" y="15833"/>
                  </a:lnTo>
                  <a:lnTo>
                    <a:pt x="12169" y="12234"/>
                  </a:lnTo>
                  <a:lnTo>
                    <a:pt x="10534" y="5430"/>
                  </a:lnTo>
                  <a:lnTo>
                    <a:pt x="9749" y="1701"/>
                  </a:lnTo>
                  <a:lnTo>
                    <a:pt x="9683" y="1309"/>
                  </a:lnTo>
                  <a:lnTo>
                    <a:pt x="9552" y="916"/>
                  </a:lnTo>
                  <a:lnTo>
                    <a:pt x="9356" y="655"/>
                  </a:lnTo>
                  <a:lnTo>
                    <a:pt x="9160" y="458"/>
                  </a:lnTo>
                  <a:lnTo>
                    <a:pt x="8898" y="262"/>
                  </a:lnTo>
                  <a:lnTo>
                    <a:pt x="8571" y="131"/>
                  </a:lnTo>
                  <a:lnTo>
                    <a:pt x="8309" y="0"/>
                  </a:lnTo>
                  <a:close/>
                </a:path>
              </a:pathLst>
            </a:custGeom>
            <a:solidFill>
              <a:srgbClr val="F049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7203;p72">
              <a:extLst>
                <a:ext uri="{FF2B5EF4-FFF2-40B4-BE49-F238E27FC236}">
                  <a16:creationId xmlns:a16="http://schemas.microsoft.com/office/drawing/2014/main" id="{3DC5939E-93EE-B50A-CBCA-54FD9C549F75}"/>
                </a:ext>
              </a:extLst>
            </p:cNvPr>
            <p:cNvSpPr/>
            <p:nvPr/>
          </p:nvSpPr>
          <p:spPr>
            <a:xfrm>
              <a:off x="1685375" y="2408525"/>
              <a:ext cx="1012450" cy="940475"/>
            </a:xfrm>
            <a:custGeom>
              <a:avLst/>
              <a:gdLst/>
              <a:ahLst/>
              <a:cxnLst/>
              <a:rect l="l" t="t" r="r" b="b"/>
              <a:pathLst>
                <a:path w="40498" h="37619" fill="none" extrusionOk="0">
                  <a:moveTo>
                    <a:pt x="15048" y="22702"/>
                  </a:moveTo>
                  <a:lnTo>
                    <a:pt x="15048" y="22702"/>
                  </a:lnTo>
                  <a:lnTo>
                    <a:pt x="15244" y="22964"/>
                  </a:lnTo>
                  <a:lnTo>
                    <a:pt x="15571" y="23226"/>
                  </a:lnTo>
                  <a:lnTo>
                    <a:pt x="16029" y="23553"/>
                  </a:lnTo>
                  <a:lnTo>
                    <a:pt x="16618" y="23880"/>
                  </a:lnTo>
                  <a:lnTo>
                    <a:pt x="17992" y="24534"/>
                  </a:lnTo>
                  <a:lnTo>
                    <a:pt x="19627" y="25254"/>
                  </a:lnTo>
                  <a:lnTo>
                    <a:pt x="21525" y="25973"/>
                  </a:lnTo>
                  <a:lnTo>
                    <a:pt x="23618" y="26693"/>
                  </a:lnTo>
                  <a:lnTo>
                    <a:pt x="28067" y="28132"/>
                  </a:lnTo>
                  <a:lnTo>
                    <a:pt x="32516" y="29506"/>
                  </a:lnTo>
                  <a:lnTo>
                    <a:pt x="36376" y="30618"/>
                  </a:lnTo>
                  <a:lnTo>
                    <a:pt x="39123" y="31403"/>
                  </a:lnTo>
                  <a:lnTo>
                    <a:pt x="40366" y="31796"/>
                  </a:lnTo>
                  <a:lnTo>
                    <a:pt x="40366" y="31796"/>
                  </a:lnTo>
                  <a:lnTo>
                    <a:pt x="40497" y="31927"/>
                  </a:lnTo>
                  <a:lnTo>
                    <a:pt x="40497" y="32189"/>
                  </a:lnTo>
                  <a:lnTo>
                    <a:pt x="40366" y="32908"/>
                  </a:lnTo>
                  <a:lnTo>
                    <a:pt x="40105" y="33824"/>
                  </a:lnTo>
                  <a:lnTo>
                    <a:pt x="39647" y="34871"/>
                  </a:lnTo>
                  <a:lnTo>
                    <a:pt x="39058" y="35852"/>
                  </a:lnTo>
                  <a:lnTo>
                    <a:pt x="38731" y="36376"/>
                  </a:lnTo>
                  <a:lnTo>
                    <a:pt x="38338" y="36768"/>
                  </a:lnTo>
                  <a:lnTo>
                    <a:pt x="38011" y="37095"/>
                  </a:lnTo>
                  <a:lnTo>
                    <a:pt x="37619" y="37357"/>
                  </a:lnTo>
                  <a:lnTo>
                    <a:pt x="37292" y="37553"/>
                  </a:lnTo>
                  <a:lnTo>
                    <a:pt x="36899" y="37619"/>
                  </a:lnTo>
                  <a:lnTo>
                    <a:pt x="36899" y="37619"/>
                  </a:lnTo>
                  <a:lnTo>
                    <a:pt x="35263" y="37422"/>
                  </a:lnTo>
                  <a:lnTo>
                    <a:pt x="31992" y="36834"/>
                  </a:lnTo>
                  <a:lnTo>
                    <a:pt x="27609" y="35983"/>
                  </a:lnTo>
                  <a:lnTo>
                    <a:pt x="25123" y="35460"/>
                  </a:lnTo>
                  <a:lnTo>
                    <a:pt x="22571" y="34871"/>
                  </a:lnTo>
                  <a:lnTo>
                    <a:pt x="20020" y="34151"/>
                  </a:lnTo>
                  <a:lnTo>
                    <a:pt x="17468" y="33432"/>
                  </a:lnTo>
                  <a:lnTo>
                    <a:pt x="15048" y="32712"/>
                  </a:lnTo>
                  <a:lnTo>
                    <a:pt x="12823" y="31861"/>
                  </a:lnTo>
                  <a:lnTo>
                    <a:pt x="10861" y="31011"/>
                  </a:lnTo>
                  <a:lnTo>
                    <a:pt x="10010" y="30553"/>
                  </a:lnTo>
                  <a:lnTo>
                    <a:pt x="9225" y="30095"/>
                  </a:lnTo>
                  <a:lnTo>
                    <a:pt x="8505" y="29637"/>
                  </a:lnTo>
                  <a:lnTo>
                    <a:pt x="7917" y="29179"/>
                  </a:lnTo>
                  <a:lnTo>
                    <a:pt x="7459" y="28721"/>
                  </a:lnTo>
                  <a:lnTo>
                    <a:pt x="7066" y="28198"/>
                  </a:lnTo>
                  <a:lnTo>
                    <a:pt x="7066" y="28198"/>
                  </a:lnTo>
                  <a:lnTo>
                    <a:pt x="6543" y="27282"/>
                  </a:lnTo>
                  <a:lnTo>
                    <a:pt x="6019" y="25973"/>
                  </a:lnTo>
                  <a:lnTo>
                    <a:pt x="5496" y="24403"/>
                  </a:lnTo>
                  <a:lnTo>
                    <a:pt x="4907" y="22571"/>
                  </a:lnTo>
                  <a:lnTo>
                    <a:pt x="3730" y="18515"/>
                  </a:lnTo>
                  <a:lnTo>
                    <a:pt x="2617" y="14197"/>
                  </a:lnTo>
                  <a:lnTo>
                    <a:pt x="1571" y="10076"/>
                  </a:lnTo>
                  <a:lnTo>
                    <a:pt x="720" y="6608"/>
                  </a:lnTo>
                  <a:lnTo>
                    <a:pt x="0" y="3272"/>
                  </a:lnTo>
                  <a:lnTo>
                    <a:pt x="0" y="3272"/>
                  </a:lnTo>
                  <a:lnTo>
                    <a:pt x="393" y="3010"/>
                  </a:lnTo>
                  <a:lnTo>
                    <a:pt x="1440" y="2356"/>
                  </a:lnTo>
                  <a:lnTo>
                    <a:pt x="2879" y="1571"/>
                  </a:lnTo>
                  <a:lnTo>
                    <a:pt x="3730" y="1113"/>
                  </a:lnTo>
                  <a:lnTo>
                    <a:pt x="4646" y="720"/>
                  </a:lnTo>
                  <a:lnTo>
                    <a:pt x="5496" y="393"/>
                  </a:lnTo>
                  <a:lnTo>
                    <a:pt x="6347" y="131"/>
                  </a:lnTo>
                  <a:lnTo>
                    <a:pt x="7197" y="0"/>
                  </a:lnTo>
                  <a:lnTo>
                    <a:pt x="7917" y="0"/>
                  </a:lnTo>
                  <a:lnTo>
                    <a:pt x="8309" y="0"/>
                  </a:lnTo>
                  <a:lnTo>
                    <a:pt x="8571" y="131"/>
                  </a:lnTo>
                  <a:lnTo>
                    <a:pt x="8898" y="262"/>
                  </a:lnTo>
                  <a:lnTo>
                    <a:pt x="9160" y="458"/>
                  </a:lnTo>
                  <a:lnTo>
                    <a:pt x="9356" y="655"/>
                  </a:lnTo>
                  <a:lnTo>
                    <a:pt x="9552" y="916"/>
                  </a:lnTo>
                  <a:lnTo>
                    <a:pt x="9683" y="1309"/>
                  </a:lnTo>
                  <a:lnTo>
                    <a:pt x="9749" y="1701"/>
                  </a:lnTo>
                  <a:lnTo>
                    <a:pt x="9749" y="1701"/>
                  </a:lnTo>
                  <a:lnTo>
                    <a:pt x="10534" y="5430"/>
                  </a:lnTo>
                  <a:lnTo>
                    <a:pt x="12169" y="12234"/>
                  </a:lnTo>
                  <a:lnTo>
                    <a:pt x="13020" y="15833"/>
                  </a:lnTo>
                  <a:lnTo>
                    <a:pt x="13870" y="19038"/>
                  </a:lnTo>
                  <a:lnTo>
                    <a:pt x="14590" y="21459"/>
                  </a:lnTo>
                  <a:lnTo>
                    <a:pt x="14852" y="22244"/>
                  </a:lnTo>
                  <a:lnTo>
                    <a:pt x="15048" y="227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7204;p72">
              <a:extLst>
                <a:ext uri="{FF2B5EF4-FFF2-40B4-BE49-F238E27FC236}">
                  <a16:creationId xmlns:a16="http://schemas.microsoft.com/office/drawing/2014/main" id="{B3078667-6B6B-A2E9-1FDA-8490ACDE5C1B}"/>
                </a:ext>
              </a:extLst>
            </p:cNvPr>
            <p:cNvSpPr/>
            <p:nvPr/>
          </p:nvSpPr>
          <p:spPr>
            <a:xfrm>
              <a:off x="1940525" y="2455950"/>
              <a:ext cx="99800" cy="91625"/>
            </a:xfrm>
            <a:custGeom>
              <a:avLst/>
              <a:gdLst/>
              <a:ahLst/>
              <a:cxnLst/>
              <a:rect l="l" t="t" r="r" b="b"/>
              <a:pathLst>
                <a:path w="3992" h="3665" extrusionOk="0">
                  <a:moveTo>
                    <a:pt x="3402" y="1"/>
                  </a:moveTo>
                  <a:lnTo>
                    <a:pt x="3272" y="66"/>
                  </a:lnTo>
                  <a:lnTo>
                    <a:pt x="2945" y="328"/>
                  </a:lnTo>
                  <a:lnTo>
                    <a:pt x="2617" y="655"/>
                  </a:lnTo>
                  <a:lnTo>
                    <a:pt x="2290" y="917"/>
                  </a:lnTo>
                  <a:lnTo>
                    <a:pt x="1244" y="1505"/>
                  </a:lnTo>
                  <a:lnTo>
                    <a:pt x="0" y="2029"/>
                  </a:lnTo>
                  <a:lnTo>
                    <a:pt x="393" y="3664"/>
                  </a:lnTo>
                  <a:lnTo>
                    <a:pt x="1440" y="2748"/>
                  </a:lnTo>
                  <a:lnTo>
                    <a:pt x="2356" y="1963"/>
                  </a:lnTo>
                  <a:lnTo>
                    <a:pt x="2945" y="1375"/>
                  </a:lnTo>
                  <a:lnTo>
                    <a:pt x="3141" y="1178"/>
                  </a:lnTo>
                  <a:lnTo>
                    <a:pt x="3272" y="1113"/>
                  </a:lnTo>
                  <a:lnTo>
                    <a:pt x="3337" y="1178"/>
                  </a:lnTo>
                  <a:lnTo>
                    <a:pt x="3468" y="1113"/>
                  </a:lnTo>
                  <a:lnTo>
                    <a:pt x="3664" y="982"/>
                  </a:lnTo>
                  <a:lnTo>
                    <a:pt x="3795" y="851"/>
                  </a:lnTo>
                  <a:lnTo>
                    <a:pt x="3926" y="655"/>
                  </a:lnTo>
                  <a:lnTo>
                    <a:pt x="3991" y="393"/>
                  </a:lnTo>
                  <a:lnTo>
                    <a:pt x="3991" y="262"/>
                  </a:lnTo>
                  <a:lnTo>
                    <a:pt x="3926" y="66"/>
                  </a:lnTo>
                  <a:lnTo>
                    <a:pt x="3730" y="1"/>
                  </a:lnTo>
                  <a:close/>
                </a:path>
              </a:pathLst>
            </a:custGeom>
            <a:solidFill>
              <a:srgbClr val="D8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7205;p72">
              <a:extLst>
                <a:ext uri="{FF2B5EF4-FFF2-40B4-BE49-F238E27FC236}">
                  <a16:creationId xmlns:a16="http://schemas.microsoft.com/office/drawing/2014/main" id="{9DFFDB26-E1C2-5A74-2151-3DC1F4A159F1}"/>
                </a:ext>
              </a:extLst>
            </p:cNvPr>
            <p:cNvSpPr/>
            <p:nvPr/>
          </p:nvSpPr>
          <p:spPr>
            <a:xfrm>
              <a:off x="1940525" y="2455950"/>
              <a:ext cx="99800" cy="91625"/>
            </a:xfrm>
            <a:custGeom>
              <a:avLst/>
              <a:gdLst/>
              <a:ahLst/>
              <a:cxnLst/>
              <a:rect l="l" t="t" r="r" b="b"/>
              <a:pathLst>
                <a:path w="3992" h="3665" fill="none" extrusionOk="0">
                  <a:moveTo>
                    <a:pt x="3599" y="1"/>
                  </a:moveTo>
                  <a:lnTo>
                    <a:pt x="3599" y="1"/>
                  </a:lnTo>
                  <a:lnTo>
                    <a:pt x="3730" y="1"/>
                  </a:lnTo>
                  <a:lnTo>
                    <a:pt x="3730" y="1"/>
                  </a:lnTo>
                  <a:lnTo>
                    <a:pt x="3926" y="66"/>
                  </a:lnTo>
                  <a:lnTo>
                    <a:pt x="3991" y="262"/>
                  </a:lnTo>
                  <a:lnTo>
                    <a:pt x="3991" y="393"/>
                  </a:lnTo>
                  <a:lnTo>
                    <a:pt x="3926" y="655"/>
                  </a:lnTo>
                  <a:lnTo>
                    <a:pt x="3795" y="851"/>
                  </a:lnTo>
                  <a:lnTo>
                    <a:pt x="3664" y="982"/>
                  </a:lnTo>
                  <a:lnTo>
                    <a:pt x="3468" y="1113"/>
                  </a:lnTo>
                  <a:lnTo>
                    <a:pt x="3337" y="1178"/>
                  </a:lnTo>
                  <a:lnTo>
                    <a:pt x="3337" y="1178"/>
                  </a:lnTo>
                  <a:lnTo>
                    <a:pt x="3272" y="1113"/>
                  </a:lnTo>
                  <a:lnTo>
                    <a:pt x="3272" y="1113"/>
                  </a:lnTo>
                  <a:lnTo>
                    <a:pt x="3272" y="1113"/>
                  </a:lnTo>
                  <a:lnTo>
                    <a:pt x="3272" y="1113"/>
                  </a:lnTo>
                  <a:lnTo>
                    <a:pt x="3141" y="1178"/>
                  </a:lnTo>
                  <a:lnTo>
                    <a:pt x="2945" y="1375"/>
                  </a:lnTo>
                  <a:lnTo>
                    <a:pt x="2356" y="1963"/>
                  </a:lnTo>
                  <a:lnTo>
                    <a:pt x="1440" y="2748"/>
                  </a:lnTo>
                  <a:lnTo>
                    <a:pt x="393" y="3664"/>
                  </a:lnTo>
                  <a:lnTo>
                    <a:pt x="393" y="3664"/>
                  </a:lnTo>
                  <a:lnTo>
                    <a:pt x="0" y="2029"/>
                  </a:lnTo>
                  <a:lnTo>
                    <a:pt x="0" y="2029"/>
                  </a:lnTo>
                  <a:lnTo>
                    <a:pt x="1244" y="1505"/>
                  </a:lnTo>
                  <a:lnTo>
                    <a:pt x="2290" y="917"/>
                  </a:lnTo>
                  <a:lnTo>
                    <a:pt x="2290" y="917"/>
                  </a:lnTo>
                  <a:lnTo>
                    <a:pt x="2617" y="655"/>
                  </a:lnTo>
                  <a:lnTo>
                    <a:pt x="2945" y="328"/>
                  </a:lnTo>
                  <a:lnTo>
                    <a:pt x="3272" y="66"/>
                  </a:lnTo>
                  <a:lnTo>
                    <a:pt x="3402" y="1"/>
                  </a:lnTo>
                  <a:lnTo>
                    <a:pt x="35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7206;p72">
              <a:extLst>
                <a:ext uri="{FF2B5EF4-FFF2-40B4-BE49-F238E27FC236}">
                  <a16:creationId xmlns:a16="http://schemas.microsoft.com/office/drawing/2014/main" id="{B143E111-E741-A742-618A-FCA0600955A4}"/>
                </a:ext>
              </a:extLst>
            </p:cNvPr>
            <p:cNvSpPr/>
            <p:nvPr/>
          </p:nvSpPr>
          <p:spPr>
            <a:xfrm>
              <a:off x="1613400" y="2469050"/>
              <a:ext cx="90000" cy="99775"/>
            </a:xfrm>
            <a:custGeom>
              <a:avLst/>
              <a:gdLst/>
              <a:ahLst/>
              <a:cxnLst/>
              <a:rect l="l" t="t" r="r" b="b"/>
              <a:pathLst>
                <a:path w="3600" h="3991" extrusionOk="0">
                  <a:moveTo>
                    <a:pt x="2487" y="0"/>
                  </a:moveTo>
                  <a:lnTo>
                    <a:pt x="1113" y="1439"/>
                  </a:lnTo>
                  <a:lnTo>
                    <a:pt x="1" y="2879"/>
                  </a:lnTo>
                  <a:lnTo>
                    <a:pt x="3599" y="3991"/>
                  </a:lnTo>
                  <a:lnTo>
                    <a:pt x="2879" y="851"/>
                  </a:lnTo>
                  <a:lnTo>
                    <a:pt x="3403" y="523"/>
                  </a:lnTo>
                  <a:lnTo>
                    <a:pt x="2487" y="0"/>
                  </a:lnTo>
                  <a:close/>
                </a:path>
              </a:pathLst>
            </a:custGeom>
            <a:solidFill>
              <a:srgbClr val="CE5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7207;p72">
              <a:extLst>
                <a:ext uri="{FF2B5EF4-FFF2-40B4-BE49-F238E27FC236}">
                  <a16:creationId xmlns:a16="http://schemas.microsoft.com/office/drawing/2014/main" id="{F9E9796F-6821-20DF-6BAC-6DF43A2A1F50}"/>
                </a:ext>
              </a:extLst>
            </p:cNvPr>
            <p:cNvSpPr/>
            <p:nvPr/>
          </p:nvSpPr>
          <p:spPr>
            <a:xfrm>
              <a:off x="1613400" y="2469050"/>
              <a:ext cx="90000" cy="99775"/>
            </a:xfrm>
            <a:custGeom>
              <a:avLst/>
              <a:gdLst/>
              <a:ahLst/>
              <a:cxnLst/>
              <a:rect l="l" t="t" r="r" b="b"/>
              <a:pathLst>
                <a:path w="3600" h="3991" fill="none" extrusionOk="0">
                  <a:moveTo>
                    <a:pt x="2487" y="0"/>
                  </a:moveTo>
                  <a:lnTo>
                    <a:pt x="2487" y="0"/>
                  </a:lnTo>
                  <a:lnTo>
                    <a:pt x="3403" y="523"/>
                  </a:lnTo>
                  <a:lnTo>
                    <a:pt x="3403" y="523"/>
                  </a:lnTo>
                  <a:lnTo>
                    <a:pt x="2879" y="851"/>
                  </a:lnTo>
                  <a:lnTo>
                    <a:pt x="2879" y="851"/>
                  </a:lnTo>
                  <a:lnTo>
                    <a:pt x="3599" y="3991"/>
                  </a:lnTo>
                  <a:lnTo>
                    <a:pt x="3599" y="3991"/>
                  </a:lnTo>
                  <a:lnTo>
                    <a:pt x="1" y="2879"/>
                  </a:lnTo>
                  <a:lnTo>
                    <a:pt x="1" y="2879"/>
                  </a:lnTo>
                  <a:lnTo>
                    <a:pt x="1113" y="1439"/>
                  </a:lnTo>
                  <a:lnTo>
                    <a:pt x="248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7208;p72">
              <a:extLst>
                <a:ext uri="{FF2B5EF4-FFF2-40B4-BE49-F238E27FC236}">
                  <a16:creationId xmlns:a16="http://schemas.microsoft.com/office/drawing/2014/main" id="{0D93EFD5-C5F0-DD64-B473-1B2356ED1381}"/>
                </a:ext>
              </a:extLst>
            </p:cNvPr>
            <p:cNvSpPr/>
            <p:nvPr/>
          </p:nvSpPr>
          <p:spPr>
            <a:xfrm>
              <a:off x="1685375" y="2482125"/>
              <a:ext cx="265000" cy="112875"/>
            </a:xfrm>
            <a:custGeom>
              <a:avLst/>
              <a:gdLst/>
              <a:ahLst/>
              <a:cxnLst/>
              <a:rect l="l" t="t" r="r" b="b"/>
              <a:pathLst>
                <a:path w="10600" h="4515" extrusionOk="0">
                  <a:moveTo>
                    <a:pt x="524" y="0"/>
                  </a:moveTo>
                  <a:lnTo>
                    <a:pt x="0" y="328"/>
                  </a:lnTo>
                  <a:lnTo>
                    <a:pt x="720" y="3468"/>
                  </a:lnTo>
                  <a:lnTo>
                    <a:pt x="2879" y="4057"/>
                  </a:lnTo>
                  <a:lnTo>
                    <a:pt x="3926" y="4318"/>
                  </a:lnTo>
                  <a:lnTo>
                    <a:pt x="4973" y="4449"/>
                  </a:lnTo>
                  <a:lnTo>
                    <a:pt x="5758" y="4515"/>
                  </a:lnTo>
                  <a:lnTo>
                    <a:pt x="6608" y="4449"/>
                  </a:lnTo>
                  <a:lnTo>
                    <a:pt x="7524" y="4253"/>
                  </a:lnTo>
                  <a:lnTo>
                    <a:pt x="8309" y="3991"/>
                  </a:lnTo>
                  <a:lnTo>
                    <a:pt x="9094" y="3599"/>
                  </a:lnTo>
                  <a:lnTo>
                    <a:pt x="9879" y="3141"/>
                  </a:lnTo>
                  <a:lnTo>
                    <a:pt x="10599" y="2617"/>
                  </a:lnTo>
                  <a:lnTo>
                    <a:pt x="10206" y="982"/>
                  </a:lnTo>
                  <a:lnTo>
                    <a:pt x="9160" y="1374"/>
                  </a:lnTo>
                  <a:lnTo>
                    <a:pt x="8048" y="1701"/>
                  </a:lnTo>
                  <a:lnTo>
                    <a:pt x="7001" y="1898"/>
                  </a:lnTo>
                  <a:lnTo>
                    <a:pt x="5889" y="1963"/>
                  </a:lnTo>
                  <a:lnTo>
                    <a:pt x="5169" y="1898"/>
                  </a:lnTo>
                  <a:lnTo>
                    <a:pt x="4711" y="1832"/>
                  </a:lnTo>
                  <a:lnTo>
                    <a:pt x="4253" y="1701"/>
                  </a:lnTo>
                  <a:lnTo>
                    <a:pt x="3141" y="1243"/>
                  </a:lnTo>
                  <a:lnTo>
                    <a:pt x="1898" y="655"/>
                  </a:lnTo>
                  <a:lnTo>
                    <a:pt x="524" y="0"/>
                  </a:lnTo>
                  <a:close/>
                </a:path>
              </a:pathLst>
            </a:custGeom>
            <a:solidFill>
              <a:srgbClr val="CE5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7209;p72">
              <a:extLst>
                <a:ext uri="{FF2B5EF4-FFF2-40B4-BE49-F238E27FC236}">
                  <a16:creationId xmlns:a16="http://schemas.microsoft.com/office/drawing/2014/main" id="{EF35A044-3957-2A30-285A-66DB65EF3EEA}"/>
                </a:ext>
              </a:extLst>
            </p:cNvPr>
            <p:cNvSpPr/>
            <p:nvPr/>
          </p:nvSpPr>
          <p:spPr>
            <a:xfrm>
              <a:off x="1685375" y="2482125"/>
              <a:ext cx="265000" cy="112875"/>
            </a:xfrm>
            <a:custGeom>
              <a:avLst/>
              <a:gdLst/>
              <a:ahLst/>
              <a:cxnLst/>
              <a:rect l="l" t="t" r="r" b="b"/>
              <a:pathLst>
                <a:path w="10600" h="4515" fill="none" extrusionOk="0">
                  <a:moveTo>
                    <a:pt x="524" y="0"/>
                  </a:moveTo>
                  <a:lnTo>
                    <a:pt x="524" y="0"/>
                  </a:lnTo>
                  <a:lnTo>
                    <a:pt x="1898" y="655"/>
                  </a:lnTo>
                  <a:lnTo>
                    <a:pt x="3141" y="1243"/>
                  </a:lnTo>
                  <a:lnTo>
                    <a:pt x="4253" y="1701"/>
                  </a:lnTo>
                  <a:lnTo>
                    <a:pt x="4711" y="1832"/>
                  </a:lnTo>
                  <a:lnTo>
                    <a:pt x="5169" y="1898"/>
                  </a:lnTo>
                  <a:lnTo>
                    <a:pt x="5169" y="1898"/>
                  </a:lnTo>
                  <a:lnTo>
                    <a:pt x="5889" y="1963"/>
                  </a:lnTo>
                  <a:lnTo>
                    <a:pt x="5889" y="1963"/>
                  </a:lnTo>
                  <a:lnTo>
                    <a:pt x="7001" y="1898"/>
                  </a:lnTo>
                  <a:lnTo>
                    <a:pt x="8048" y="1701"/>
                  </a:lnTo>
                  <a:lnTo>
                    <a:pt x="8048" y="1701"/>
                  </a:lnTo>
                  <a:lnTo>
                    <a:pt x="9160" y="1374"/>
                  </a:lnTo>
                  <a:lnTo>
                    <a:pt x="10206" y="982"/>
                  </a:lnTo>
                  <a:lnTo>
                    <a:pt x="10206" y="982"/>
                  </a:lnTo>
                  <a:lnTo>
                    <a:pt x="10599" y="2617"/>
                  </a:lnTo>
                  <a:lnTo>
                    <a:pt x="10599" y="2617"/>
                  </a:lnTo>
                  <a:lnTo>
                    <a:pt x="9879" y="3141"/>
                  </a:lnTo>
                  <a:lnTo>
                    <a:pt x="9094" y="3599"/>
                  </a:lnTo>
                  <a:lnTo>
                    <a:pt x="8309" y="3991"/>
                  </a:lnTo>
                  <a:lnTo>
                    <a:pt x="7524" y="4253"/>
                  </a:lnTo>
                  <a:lnTo>
                    <a:pt x="7524" y="4253"/>
                  </a:lnTo>
                  <a:lnTo>
                    <a:pt x="6608" y="4449"/>
                  </a:lnTo>
                  <a:lnTo>
                    <a:pt x="5758" y="4515"/>
                  </a:lnTo>
                  <a:lnTo>
                    <a:pt x="5758" y="4515"/>
                  </a:lnTo>
                  <a:lnTo>
                    <a:pt x="4973" y="4449"/>
                  </a:lnTo>
                  <a:lnTo>
                    <a:pt x="4973" y="4449"/>
                  </a:lnTo>
                  <a:lnTo>
                    <a:pt x="3926" y="4318"/>
                  </a:lnTo>
                  <a:lnTo>
                    <a:pt x="2879" y="4057"/>
                  </a:lnTo>
                  <a:lnTo>
                    <a:pt x="720" y="3468"/>
                  </a:lnTo>
                  <a:lnTo>
                    <a:pt x="720" y="3468"/>
                  </a:lnTo>
                  <a:lnTo>
                    <a:pt x="0" y="328"/>
                  </a:lnTo>
                  <a:lnTo>
                    <a:pt x="0" y="328"/>
                  </a:lnTo>
                  <a:lnTo>
                    <a:pt x="52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7210;p72">
              <a:extLst>
                <a:ext uri="{FF2B5EF4-FFF2-40B4-BE49-F238E27FC236}">
                  <a16:creationId xmlns:a16="http://schemas.microsoft.com/office/drawing/2014/main" id="{EDB40DD4-3420-DCDA-3A3B-B151CC4652BE}"/>
                </a:ext>
              </a:extLst>
            </p:cNvPr>
            <p:cNvSpPr/>
            <p:nvPr/>
          </p:nvSpPr>
          <p:spPr>
            <a:xfrm>
              <a:off x="776000" y="2354550"/>
              <a:ext cx="1282300" cy="206100"/>
            </a:xfrm>
            <a:custGeom>
              <a:avLst/>
              <a:gdLst/>
              <a:ahLst/>
              <a:cxnLst/>
              <a:rect l="l" t="t" r="r" b="b"/>
              <a:pathLst>
                <a:path w="51292" h="8244" extrusionOk="0">
                  <a:moveTo>
                    <a:pt x="1832" y="0"/>
                  </a:moveTo>
                  <a:lnTo>
                    <a:pt x="1309" y="66"/>
                  </a:lnTo>
                  <a:lnTo>
                    <a:pt x="851" y="131"/>
                  </a:lnTo>
                  <a:lnTo>
                    <a:pt x="524" y="197"/>
                  </a:lnTo>
                  <a:lnTo>
                    <a:pt x="262" y="393"/>
                  </a:lnTo>
                  <a:lnTo>
                    <a:pt x="66" y="589"/>
                  </a:lnTo>
                  <a:lnTo>
                    <a:pt x="0" y="785"/>
                  </a:lnTo>
                  <a:lnTo>
                    <a:pt x="0" y="1113"/>
                  </a:lnTo>
                  <a:lnTo>
                    <a:pt x="66" y="1440"/>
                  </a:lnTo>
                  <a:lnTo>
                    <a:pt x="197" y="1767"/>
                  </a:lnTo>
                  <a:lnTo>
                    <a:pt x="393" y="2159"/>
                  </a:lnTo>
                  <a:lnTo>
                    <a:pt x="654" y="2552"/>
                  </a:lnTo>
                  <a:lnTo>
                    <a:pt x="916" y="2879"/>
                  </a:lnTo>
                  <a:lnTo>
                    <a:pt x="1309" y="3272"/>
                  </a:lnTo>
                  <a:lnTo>
                    <a:pt x="1701" y="3533"/>
                  </a:lnTo>
                  <a:lnTo>
                    <a:pt x="2028" y="3730"/>
                  </a:lnTo>
                  <a:lnTo>
                    <a:pt x="2486" y="3926"/>
                  </a:lnTo>
                  <a:lnTo>
                    <a:pt x="4056" y="4384"/>
                  </a:lnTo>
                  <a:lnTo>
                    <a:pt x="6019" y="4973"/>
                  </a:lnTo>
                  <a:lnTo>
                    <a:pt x="8374" y="5627"/>
                  </a:lnTo>
                  <a:lnTo>
                    <a:pt x="10730" y="6216"/>
                  </a:lnTo>
                  <a:lnTo>
                    <a:pt x="13019" y="6739"/>
                  </a:lnTo>
                  <a:lnTo>
                    <a:pt x="14917" y="7066"/>
                  </a:lnTo>
                  <a:lnTo>
                    <a:pt x="16356" y="7262"/>
                  </a:lnTo>
                  <a:lnTo>
                    <a:pt x="17272" y="7262"/>
                  </a:lnTo>
                  <a:lnTo>
                    <a:pt x="18122" y="7197"/>
                  </a:lnTo>
                  <a:lnTo>
                    <a:pt x="19038" y="7066"/>
                  </a:lnTo>
                  <a:lnTo>
                    <a:pt x="19889" y="6935"/>
                  </a:lnTo>
                  <a:lnTo>
                    <a:pt x="21655" y="6412"/>
                  </a:lnTo>
                  <a:lnTo>
                    <a:pt x="23291" y="5823"/>
                  </a:lnTo>
                  <a:lnTo>
                    <a:pt x="24926" y="5300"/>
                  </a:lnTo>
                  <a:lnTo>
                    <a:pt x="26366" y="4776"/>
                  </a:lnTo>
                  <a:lnTo>
                    <a:pt x="27085" y="4645"/>
                  </a:lnTo>
                  <a:lnTo>
                    <a:pt x="27740" y="4515"/>
                  </a:lnTo>
                  <a:lnTo>
                    <a:pt x="28394" y="4449"/>
                  </a:lnTo>
                  <a:lnTo>
                    <a:pt x="28983" y="4449"/>
                  </a:lnTo>
                  <a:lnTo>
                    <a:pt x="29571" y="4580"/>
                  </a:lnTo>
                  <a:lnTo>
                    <a:pt x="30226" y="4711"/>
                  </a:lnTo>
                  <a:lnTo>
                    <a:pt x="31730" y="5103"/>
                  </a:lnTo>
                  <a:lnTo>
                    <a:pt x="33366" y="5627"/>
                  </a:lnTo>
                  <a:lnTo>
                    <a:pt x="35067" y="6281"/>
                  </a:lnTo>
                  <a:lnTo>
                    <a:pt x="36768" y="6870"/>
                  </a:lnTo>
                  <a:lnTo>
                    <a:pt x="38469" y="7459"/>
                  </a:lnTo>
                  <a:lnTo>
                    <a:pt x="40105" y="7917"/>
                  </a:lnTo>
                  <a:lnTo>
                    <a:pt x="40824" y="8113"/>
                  </a:lnTo>
                  <a:lnTo>
                    <a:pt x="41544" y="8178"/>
                  </a:lnTo>
                  <a:lnTo>
                    <a:pt x="42264" y="8244"/>
                  </a:lnTo>
                  <a:lnTo>
                    <a:pt x="42983" y="8244"/>
                  </a:lnTo>
                  <a:lnTo>
                    <a:pt x="43703" y="8113"/>
                  </a:lnTo>
                  <a:lnTo>
                    <a:pt x="44423" y="7917"/>
                  </a:lnTo>
                  <a:lnTo>
                    <a:pt x="45142" y="7655"/>
                  </a:lnTo>
                  <a:lnTo>
                    <a:pt x="45796" y="7393"/>
                  </a:lnTo>
                  <a:lnTo>
                    <a:pt x="47039" y="6739"/>
                  </a:lnTo>
                  <a:lnTo>
                    <a:pt x="48086" y="6085"/>
                  </a:lnTo>
                  <a:lnTo>
                    <a:pt x="48937" y="5496"/>
                  </a:lnTo>
                  <a:lnTo>
                    <a:pt x="49526" y="5169"/>
                  </a:lnTo>
                  <a:lnTo>
                    <a:pt x="49656" y="5038"/>
                  </a:lnTo>
                  <a:lnTo>
                    <a:pt x="49787" y="5038"/>
                  </a:lnTo>
                  <a:lnTo>
                    <a:pt x="49918" y="5234"/>
                  </a:lnTo>
                  <a:lnTo>
                    <a:pt x="50114" y="5365"/>
                  </a:lnTo>
                  <a:lnTo>
                    <a:pt x="50376" y="5431"/>
                  </a:lnTo>
                  <a:lnTo>
                    <a:pt x="50834" y="5431"/>
                  </a:lnTo>
                  <a:lnTo>
                    <a:pt x="50965" y="5300"/>
                  </a:lnTo>
                  <a:lnTo>
                    <a:pt x="51096" y="5038"/>
                  </a:lnTo>
                  <a:lnTo>
                    <a:pt x="51227" y="4711"/>
                  </a:lnTo>
                  <a:lnTo>
                    <a:pt x="51292" y="4318"/>
                  </a:lnTo>
                  <a:lnTo>
                    <a:pt x="51292" y="3991"/>
                  </a:lnTo>
                  <a:lnTo>
                    <a:pt x="51161" y="3664"/>
                  </a:lnTo>
                  <a:lnTo>
                    <a:pt x="51030" y="3468"/>
                  </a:lnTo>
                  <a:lnTo>
                    <a:pt x="50899" y="3337"/>
                  </a:lnTo>
                  <a:lnTo>
                    <a:pt x="50638" y="3206"/>
                  </a:lnTo>
                  <a:lnTo>
                    <a:pt x="50376" y="3141"/>
                  </a:lnTo>
                  <a:lnTo>
                    <a:pt x="49983" y="3141"/>
                  </a:lnTo>
                  <a:lnTo>
                    <a:pt x="49722" y="3206"/>
                  </a:lnTo>
                  <a:lnTo>
                    <a:pt x="49002" y="3664"/>
                  </a:lnTo>
                  <a:lnTo>
                    <a:pt x="48282" y="4057"/>
                  </a:lnTo>
                  <a:lnTo>
                    <a:pt x="47497" y="4449"/>
                  </a:lnTo>
                  <a:lnTo>
                    <a:pt x="46647" y="4776"/>
                  </a:lnTo>
                  <a:lnTo>
                    <a:pt x="45731" y="5103"/>
                  </a:lnTo>
                  <a:lnTo>
                    <a:pt x="44815" y="5431"/>
                  </a:lnTo>
                  <a:lnTo>
                    <a:pt x="43834" y="5561"/>
                  </a:lnTo>
                  <a:lnTo>
                    <a:pt x="42787" y="5692"/>
                  </a:lnTo>
                  <a:lnTo>
                    <a:pt x="41740" y="5627"/>
                  </a:lnTo>
                  <a:lnTo>
                    <a:pt x="41151" y="5561"/>
                  </a:lnTo>
                  <a:lnTo>
                    <a:pt x="40563" y="5365"/>
                  </a:lnTo>
                  <a:lnTo>
                    <a:pt x="39908" y="5103"/>
                  </a:lnTo>
                  <a:lnTo>
                    <a:pt x="39189" y="4776"/>
                  </a:lnTo>
                  <a:lnTo>
                    <a:pt x="37619" y="3926"/>
                  </a:lnTo>
                  <a:lnTo>
                    <a:pt x="35918" y="3010"/>
                  </a:lnTo>
                  <a:lnTo>
                    <a:pt x="34217" y="2159"/>
                  </a:lnTo>
                  <a:lnTo>
                    <a:pt x="33301" y="1701"/>
                  </a:lnTo>
                  <a:lnTo>
                    <a:pt x="32450" y="1374"/>
                  </a:lnTo>
                  <a:lnTo>
                    <a:pt x="31600" y="1047"/>
                  </a:lnTo>
                  <a:lnTo>
                    <a:pt x="30684" y="851"/>
                  </a:lnTo>
                  <a:lnTo>
                    <a:pt x="29899" y="720"/>
                  </a:lnTo>
                  <a:lnTo>
                    <a:pt x="29048" y="655"/>
                  </a:lnTo>
                  <a:lnTo>
                    <a:pt x="28263" y="720"/>
                  </a:lnTo>
                  <a:lnTo>
                    <a:pt x="27543" y="851"/>
                  </a:lnTo>
                  <a:lnTo>
                    <a:pt x="26889" y="982"/>
                  </a:lnTo>
                  <a:lnTo>
                    <a:pt x="26169" y="1243"/>
                  </a:lnTo>
                  <a:lnTo>
                    <a:pt x="24926" y="1767"/>
                  </a:lnTo>
                  <a:lnTo>
                    <a:pt x="23618" y="2421"/>
                  </a:lnTo>
                  <a:lnTo>
                    <a:pt x="22179" y="3010"/>
                  </a:lnTo>
                  <a:lnTo>
                    <a:pt x="21459" y="3272"/>
                  </a:lnTo>
                  <a:lnTo>
                    <a:pt x="20674" y="3533"/>
                  </a:lnTo>
                  <a:lnTo>
                    <a:pt x="19758" y="3730"/>
                  </a:lnTo>
                  <a:lnTo>
                    <a:pt x="18842" y="3860"/>
                  </a:lnTo>
                  <a:lnTo>
                    <a:pt x="17861" y="3926"/>
                  </a:lnTo>
                  <a:lnTo>
                    <a:pt x="16749" y="3926"/>
                  </a:lnTo>
                  <a:lnTo>
                    <a:pt x="15636" y="3860"/>
                  </a:lnTo>
                  <a:lnTo>
                    <a:pt x="14524" y="3730"/>
                  </a:lnTo>
                  <a:lnTo>
                    <a:pt x="13412" y="3533"/>
                  </a:lnTo>
                  <a:lnTo>
                    <a:pt x="12300" y="3272"/>
                  </a:lnTo>
                  <a:lnTo>
                    <a:pt x="11253" y="2944"/>
                  </a:lnTo>
                  <a:lnTo>
                    <a:pt x="10206" y="2617"/>
                  </a:lnTo>
                  <a:lnTo>
                    <a:pt x="8309" y="1898"/>
                  </a:lnTo>
                  <a:lnTo>
                    <a:pt x="5038" y="589"/>
                  </a:lnTo>
                  <a:lnTo>
                    <a:pt x="3860" y="131"/>
                  </a:lnTo>
                  <a:lnTo>
                    <a:pt x="3402" y="0"/>
                  </a:lnTo>
                  <a:close/>
                </a:path>
              </a:pathLst>
            </a:custGeom>
            <a:solidFill>
              <a:srgbClr val="FEBE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7211;p72">
              <a:extLst>
                <a:ext uri="{FF2B5EF4-FFF2-40B4-BE49-F238E27FC236}">
                  <a16:creationId xmlns:a16="http://schemas.microsoft.com/office/drawing/2014/main" id="{F1B964E7-C0A6-13B2-0D23-A6E7B194C9B2}"/>
                </a:ext>
              </a:extLst>
            </p:cNvPr>
            <p:cNvSpPr/>
            <p:nvPr/>
          </p:nvSpPr>
          <p:spPr>
            <a:xfrm>
              <a:off x="776000" y="2354550"/>
              <a:ext cx="1282300" cy="206100"/>
            </a:xfrm>
            <a:custGeom>
              <a:avLst/>
              <a:gdLst/>
              <a:ahLst/>
              <a:cxnLst/>
              <a:rect l="l" t="t" r="r" b="b"/>
              <a:pathLst>
                <a:path w="51292" h="8244" fill="none" extrusionOk="0">
                  <a:moveTo>
                    <a:pt x="51292" y="4318"/>
                  </a:moveTo>
                  <a:lnTo>
                    <a:pt x="51292" y="4318"/>
                  </a:lnTo>
                  <a:lnTo>
                    <a:pt x="51292" y="3991"/>
                  </a:lnTo>
                  <a:lnTo>
                    <a:pt x="51161" y="3664"/>
                  </a:lnTo>
                  <a:lnTo>
                    <a:pt x="51030" y="3468"/>
                  </a:lnTo>
                  <a:lnTo>
                    <a:pt x="50899" y="3337"/>
                  </a:lnTo>
                  <a:lnTo>
                    <a:pt x="50638" y="3206"/>
                  </a:lnTo>
                  <a:lnTo>
                    <a:pt x="50376" y="3141"/>
                  </a:lnTo>
                  <a:lnTo>
                    <a:pt x="50376" y="3141"/>
                  </a:lnTo>
                  <a:lnTo>
                    <a:pt x="49983" y="3141"/>
                  </a:lnTo>
                  <a:lnTo>
                    <a:pt x="49722" y="3206"/>
                  </a:lnTo>
                  <a:lnTo>
                    <a:pt x="49002" y="3664"/>
                  </a:lnTo>
                  <a:lnTo>
                    <a:pt x="49002" y="3664"/>
                  </a:lnTo>
                  <a:lnTo>
                    <a:pt x="48282" y="4057"/>
                  </a:lnTo>
                  <a:lnTo>
                    <a:pt x="47497" y="4449"/>
                  </a:lnTo>
                  <a:lnTo>
                    <a:pt x="46647" y="4776"/>
                  </a:lnTo>
                  <a:lnTo>
                    <a:pt x="45731" y="5103"/>
                  </a:lnTo>
                  <a:lnTo>
                    <a:pt x="44815" y="5431"/>
                  </a:lnTo>
                  <a:lnTo>
                    <a:pt x="43834" y="5561"/>
                  </a:lnTo>
                  <a:lnTo>
                    <a:pt x="42787" y="5692"/>
                  </a:lnTo>
                  <a:lnTo>
                    <a:pt x="41740" y="5627"/>
                  </a:lnTo>
                  <a:lnTo>
                    <a:pt x="41740" y="5627"/>
                  </a:lnTo>
                  <a:lnTo>
                    <a:pt x="41151" y="5561"/>
                  </a:lnTo>
                  <a:lnTo>
                    <a:pt x="40563" y="5365"/>
                  </a:lnTo>
                  <a:lnTo>
                    <a:pt x="39908" y="5103"/>
                  </a:lnTo>
                  <a:lnTo>
                    <a:pt x="39189" y="4776"/>
                  </a:lnTo>
                  <a:lnTo>
                    <a:pt x="37619" y="3926"/>
                  </a:lnTo>
                  <a:lnTo>
                    <a:pt x="35918" y="3010"/>
                  </a:lnTo>
                  <a:lnTo>
                    <a:pt x="34217" y="2159"/>
                  </a:lnTo>
                  <a:lnTo>
                    <a:pt x="33301" y="1701"/>
                  </a:lnTo>
                  <a:lnTo>
                    <a:pt x="32450" y="1374"/>
                  </a:lnTo>
                  <a:lnTo>
                    <a:pt x="31600" y="1047"/>
                  </a:lnTo>
                  <a:lnTo>
                    <a:pt x="30684" y="851"/>
                  </a:lnTo>
                  <a:lnTo>
                    <a:pt x="29899" y="720"/>
                  </a:lnTo>
                  <a:lnTo>
                    <a:pt x="29048" y="655"/>
                  </a:lnTo>
                  <a:lnTo>
                    <a:pt x="29048" y="655"/>
                  </a:lnTo>
                  <a:lnTo>
                    <a:pt x="28263" y="720"/>
                  </a:lnTo>
                  <a:lnTo>
                    <a:pt x="27543" y="851"/>
                  </a:lnTo>
                  <a:lnTo>
                    <a:pt x="26889" y="982"/>
                  </a:lnTo>
                  <a:lnTo>
                    <a:pt x="26169" y="1243"/>
                  </a:lnTo>
                  <a:lnTo>
                    <a:pt x="24926" y="1767"/>
                  </a:lnTo>
                  <a:lnTo>
                    <a:pt x="23618" y="2421"/>
                  </a:lnTo>
                  <a:lnTo>
                    <a:pt x="22179" y="3010"/>
                  </a:lnTo>
                  <a:lnTo>
                    <a:pt x="21459" y="3272"/>
                  </a:lnTo>
                  <a:lnTo>
                    <a:pt x="20674" y="3533"/>
                  </a:lnTo>
                  <a:lnTo>
                    <a:pt x="19758" y="3730"/>
                  </a:lnTo>
                  <a:lnTo>
                    <a:pt x="18842" y="3860"/>
                  </a:lnTo>
                  <a:lnTo>
                    <a:pt x="17861" y="3926"/>
                  </a:lnTo>
                  <a:lnTo>
                    <a:pt x="16749" y="3926"/>
                  </a:lnTo>
                  <a:lnTo>
                    <a:pt x="16749" y="3926"/>
                  </a:lnTo>
                  <a:lnTo>
                    <a:pt x="15636" y="3860"/>
                  </a:lnTo>
                  <a:lnTo>
                    <a:pt x="14524" y="3730"/>
                  </a:lnTo>
                  <a:lnTo>
                    <a:pt x="13412" y="3533"/>
                  </a:lnTo>
                  <a:lnTo>
                    <a:pt x="12300" y="3272"/>
                  </a:lnTo>
                  <a:lnTo>
                    <a:pt x="11253" y="2944"/>
                  </a:lnTo>
                  <a:lnTo>
                    <a:pt x="10206" y="2617"/>
                  </a:lnTo>
                  <a:lnTo>
                    <a:pt x="8309" y="1898"/>
                  </a:lnTo>
                  <a:lnTo>
                    <a:pt x="5038" y="589"/>
                  </a:lnTo>
                  <a:lnTo>
                    <a:pt x="3860" y="131"/>
                  </a:lnTo>
                  <a:lnTo>
                    <a:pt x="3402" y="0"/>
                  </a:lnTo>
                  <a:lnTo>
                    <a:pt x="3010" y="0"/>
                  </a:lnTo>
                  <a:lnTo>
                    <a:pt x="3010" y="0"/>
                  </a:lnTo>
                  <a:lnTo>
                    <a:pt x="1832" y="0"/>
                  </a:lnTo>
                  <a:lnTo>
                    <a:pt x="1309" y="66"/>
                  </a:lnTo>
                  <a:lnTo>
                    <a:pt x="851" y="131"/>
                  </a:lnTo>
                  <a:lnTo>
                    <a:pt x="524" y="197"/>
                  </a:lnTo>
                  <a:lnTo>
                    <a:pt x="262" y="393"/>
                  </a:lnTo>
                  <a:lnTo>
                    <a:pt x="66" y="589"/>
                  </a:lnTo>
                  <a:lnTo>
                    <a:pt x="0" y="785"/>
                  </a:lnTo>
                  <a:lnTo>
                    <a:pt x="0" y="785"/>
                  </a:lnTo>
                  <a:lnTo>
                    <a:pt x="0" y="1113"/>
                  </a:lnTo>
                  <a:lnTo>
                    <a:pt x="66" y="1440"/>
                  </a:lnTo>
                  <a:lnTo>
                    <a:pt x="197" y="1767"/>
                  </a:lnTo>
                  <a:lnTo>
                    <a:pt x="393" y="2159"/>
                  </a:lnTo>
                  <a:lnTo>
                    <a:pt x="654" y="2552"/>
                  </a:lnTo>
                  <a:lnTo>
                    <a:pt x="916" y="2879"/>
                  </a:lnTo>
                  <a:lnTo>
                    <a:pt x="1309" y="3272"/>
                  </a:lnTo>
                  <a:lnTo>
                    <a:pt x="1701" y="3533"/>
                  </a:lnTo>
                  <a:lnTo>
                    <a:pt x="1701" y="3533"/>
                  </a:lnTo>
                  <a:lnTo>
                    <a:pt x="2028" y="3730"/>
                  </a:lnTo>
                  <a:lnTo>
                    <a:pt x="2486" y="3926"/>
                  </a:lnTo>
                  <a:lnTo>
                    <a:pt x="4056" y="4384"/>
                  </a:lnTo>
                  <a:lnTo>
                    <a:pt x="6019" y="4973"/>
                  </a:lnTo>
                  <a:lnTo>
                    <a:pt x="8374" y="5627"/>
                  </a:lnTo>
                  <a:lnTo>
                    <a:pt x="10730" y="6216"/>
                  </a:lnTo>
                  <a:lnTo>
                    <a:pt x="13019" y="6739"/>
                  </a:lnTo>
                  <a:lnTo>
                    <a:pt x="14917" y="7066"/>
                  </a:lnTo>
                  <a:lnTo>
                    <a:pt x="16356" y="7262"/>
                  </a:lnTo>
                  <a:lnTo>
                    <a:pt x="16356" y="7262"/>
                  </a:lnTo>
                  <a:lnTo>
                    <a:pt x="17272" y="7262"/>
                  </a:lnTo>
                  <a:lnTo>
                    <a:pt x="18122" y="7197"/>
                  </a:lnTo>
                  <a:lnTo>
                    <a:pt x="19038" y="7066"/>
                  </a:lnTo>
                  <a:lnTo>
                    <a:pt x="19889" y="6935"/>
                  </a:lnTo>
                  <a:lnTo>
                    <a:pt x="21655" y="6412"/>
                  </a:lnTo>
                  <a:lnTo>
                    <a:pt x="23291" y="5823"/>
                  </a:lnTo>
                  <a:lnTo>
                    <a:pt x="24926" y="5300"/>
                  </a:lnTo>
                  <a:lnTo>
                    <a:pt x="26366" y="4776"/>
                  </a:lnTo>
                  <a:lnTo>
                    <a:pt x="27085" y="4645"/>
                  </a:lnTo>
                  <a:lnTo>
                    <a:pt x="27740" y="4515"/>
                  </a:lnTo>
                  <a:lnTo>
                    <a:pt x="28394" y="4449"/>
                  </a:lnTo>
                  <a:lnTo>
                    <a:pt x="28983" y="4449"/>
                  </a:lnTo>
                  <a:lnTo>
                    <a:pt x="28983" y="4449"/>
                  </a:lnTo>
                  <a:lnTo>
                    <a:pt x="29571" y="4580"/>
                  </a:lnTo>
                  <a:lnTo>
                    <a:pt x="30226" y="4711"/>
                  </a:lnTo>
                  <a:lnTo>
                    <a:pt x="31730" y="5103"/>
                  </a:lnTo>
                  <a:lnTo>
                    <a:pt x="33366" y="5627"/>
                  </a:lnTo>
                  <a:lnTo>
                    <a:pt x="35067" y="6281"/>
                  </a:lnTo>
                  <a:lnTo>
                    <a:pt x="36768" y="6870"/>
                  </a:lnTo>
                  <a:lnTo>
                    <a:pt x="38469" y="7459"/>
                  </a:lnTo>
                  <a:lnTo>
                    <a:pt x="40105" y="7917"/>
                  </a:lnTo>
                  <a:lnTo>
                    <a:pt x="40824" y="8113"/>
                  </a:lnTo>
                  <a:lnTo>
                    <a:pt x="41544" y="8178"/>
                  </a:lnTo>
                  <a:lnTo>
                    <a:pt x="41544" y="8178"/>
                  </a:lnTo>
                  <a:lnTo>
                    <a:pt x="42264" y="8244"/>
                  </a:lnTo>
                  <a:lnTo>
                    <a:pt x="42983" y="8244"/>
                  </a:lnTo>
                  <a:lnTo>
                    <a:pt x="43703" y="8113"/>
                  </a:lnTo>
                  <a:lnTo>
                    <a:pt x="44423" y="7917"/>
                  </a:lnTo>
                  <a:lnTo>
                    <a:pt x="45142" y="7655"/>
                  </a:lnTo>
                  <a:lnTo>
                    <a:pt x="45796" y="7393"/>
                  </a:lnTo>
                  <a:lnTo>
                    <a:pt x="47039" y="6739"/>
                  </a:lnTo>
                  <a:lnTo>
                    <a:pt x="48086" y="6085"/>
                  </a:lnTo>
                  <a:lnTo>
                    <a:pt x="48937" y="5496"/>
                  </a:lnTo>
                  <a:lnTo>
                    <a:pt x="49526" y="5169"/>
                  </a:lnTo>
                  <a:lnTo>
                    <a:pt x="49656" y="5038"/>
                  </a:lnTo>
                  <a:lnTo>
                    <a:pt x="49787" y="5038"/>
                  </a:lnTo>
                  <a:lnTo>
                    <a:pt x="49787" y="5038"/>
                  </a:lnTo>
                  <a:lnTo>
                    <a:pt x="49918" y="5234"/>
                  </a:lnTo>
                  <a:lnTo>
                    <a:pt x="50114" y="5365"/>
                  </a:lnTo>
                  <a:lnTo>
                    <a:pt x="50376" y="5431"/>
                  </a:lnTo>
                  <a:lnTo>
                    <a:pt x="50703" y="5431"/>
                  </a:lnTo>
                  <a:lnTo>
                    <a:pt x="50703" y="5431"/>
                  </a:lnTo>
                  <a:lnTo>
                    <a:pt x="50834" y="5431"/>
                  </a:lnTo>
                  <a:lnTo>
                    <a:pt x="50965" y="5300"/>
                  </a:lnTo>
                  <a:lnTo>
                    <a:pt x="51096" y="5038"/>
                  </a:lnTo>
                  <a:lnTo>
                    <a:pt x="51227" y="4711"/>
                  </a:lnTo>
                  <a:lnTo>
                    <a:pt x="51292" y="431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7212;p72">
              <a:extLst>
                <a:ext uri="{FF2B5EF4-FFF2-40B4-BE49-F238E27FC236}">
                  <a16:creationId xmlns:a16="http://schemas.microsoft.com/office/drawing/2014/main" id="{512BC3EC-E57A-DD86-24CD-CED372575C52}"/>
                </a:ext>
              </a:extLst>
            </p:cNvPr>
            <p:cNvSpPr/>
            <p:nvPr/>
          </p:nvSpPr>
          <p:spPr>
            <a:xfrm>
              <a:off x="2961125" y="3283550"/>
              <a:ext cx="148850" cy="98175"/>
            </a:xfrm>
            <a:custGeom>
              <a:avLst/>
              <a:gdLst/>
              <a:ahLst/>
              <a:cxnLst/>
              <a:rect l="l" t="t" r="r" b="b"/>
              <a:pathLst>
                <a:path w="5954" h="3927" extrusionOk="0">
                  <a:moveTo>
                    <a:pt x="2748" y="1"/>
                  </a:moveTo>
                  <a:lnTo>
                    <a:pt x="2421" y="66"/>
                  </a:lnTo>
                  <a:lnTo>
                    <a:pt x="2094" y="132"/>
                  </a:lnTo>
                  <a:lnTo>
                    <a:pt x="1832" y="328"/>
                  </a:lnTo>
                  <a:lnTo>
                    <a:pt x="1309" y="720"/>
                  </a:lnTo>
                  <a:lnTo>
                    <a:pt x="916" y="1113"/>
                  </a:lnTo>
                  <a:lnTo>
                    <a:pt x="589" y="1505"/>
                  </a:lnTo>
                  <a:lnTo>
                    <a:pt x="328" y="1833"/>
                  </a:lnTo>
                  <a:lnTo>
                    <a:pt x="131" y="2225"/>
                  </a:lnTo>
                  <a:lnTo>
                    <a:pt x="0" y="2487"/>
                  </a:lnTo>
                  <a:lnTo>
                    <a:pt x="0" y="2748"/>
                  </a:lnTo>
                  <a:lnTo>
                    <a:pt x="66" y="2879"/>
                  </a:lnTo>
                  <a:lnTo>
                    <a:pt x="458" y="3206"/>
                  </a:lnTo>
                  <a:lnTo>
                    <a:pt x="916" y="3534"/>
                  </a:lnTo>
                  <a:lnTo>
                    <a:pt x="1505" y="3795"/>
                  </a:lnTo>
                  <a:lnTo>
                    <a:pt x="1832" y="3861"/>
                  </a:lnTo>
                  <a:lnTo>
                    <a:pt x="2159" y="3926"/>
                  </a:lnTo>
                  <a:lnTo>
                    <a:pt x="3075" y="3926"/>
                  </a:lnTo>
                  <a:lnTo>
                    <a:pt x="3664" y="3861"/>
                  </a:lnTo>
                  <a:lnTo>
                    <a:pt x="4253" y="3795"/>
                  </a:lnTo>
                  <a:lnTo>
                    <a:pt x="4842" y="3664"/>
                  </a:lnTo>
                  <a:lnTo>
                    <a:pt x="5365" y="3403"/>
                  </a:lnTo>
                  <a:lnTo>
                    <a:pt x="5561" y="3206"/>
                  </a:lnTo>
                  <a:lnTo>
                    <a:pt x="5692" y="3010"/>
                  </a:lnTo>
                  <a:lnTo>
                    <a:pt x="5823" y="2814"/>
                  </a:lnTo>
                  <a:lnTo>
                    <a:pt x="5954" y="2487"/>
                  </a:lnTo>
                  <a:lnTo>
                    <a:pt x="5954" y="2225"/>
                  </a:lnTo>
                  <a:lnTo>
                    <a:pt x="5889" y="1963"/>
                  </a:lnTo>
                  <a:lnTo>
                    <a:pt x="5758" y="1636"/>
                  </a:lnTo>
                  <a:lnTo>
                    <a:pt x="5627" y="1375"/>
                  </a:lnTo>
                  <a:lnTo>
                    <a:pt x="5365" y="1113"/>
                  </a:lnTo>
                  <a:lnTo>
                    <a:pt x="5103" y="851"/>
                  </a:lnTo>
                  <a:lnTo>
                    <a:pt x="4515" y="459"/>
                  </a:lnTo>
                  <a:lnTo>
                    <a:pt x="3860" y="132"/>
                  </a:lnTo>
                  <a:lnTo>
                    <a:pt x="3468" y="66"/>
                  </a:lnTo>
                  <a:lnTo>
                    <a:pt x="3141" y="1"/>
                  </a:lnTo>
                  <a:close/>
                </a:path>
              </a:pathLst>
            </a:custGeom>
            <a:solidFill>
              <a:srgbClr val="EDAD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7213;p72">
              <a:extLst>
                <a:ext uri="{FF2B5EF4-FFF2-40B4-BE49-F238E27FC236}">
                  <a16:creationId xmlns:a16="http://schemas.microsoft.com/office/drawing/2014/main" id="{BF9CF921-7867-3CBD-B237-7CE29EBDFD30}"/>
                </a:ext>
              </a:extLst>
            </p:cNvPr>
            <p:cNvSpPr/>
            <p:nvPr/>
          </p:nvSpPr>
          <p:spPr>
            <a:xfrm>
              <a:off x="2961125" y="3283550"/>
              <a:ext cx="148850" cy="98175"/>
            </a:xfrm>
            <a:custGeom>
              <a:avLst/>
              <a:gdLst/>
              <a:ahLst/>
              <a:cxnLst/>
              <a:rect l="l" t="t" r="r" b="b"/>
              <a:pathLst>
                <a:path w="5954" h="3927" fill="none" extrusionOk="0">
                  <a:moveTo>
                    <a:pt x="5954" y="2487"/>
                  </a:moveTo>
                  <a:lnTo>
                    <a:pt x="5954" y="2487"/>
                  </a:lnTo>
                  <a:lnTo>
                    <a:pt x="5954" y="2225"/>
                  </a:lnTo>
                  <a:lnTo>
                    <a:pt x="5889" y="1963"/>
                  </a:lnTo>
                  <a:lnTo>
                    <a:pt x="5758" y="1636"/>
                  </a:lnTo>
                  <a:lnTo>
                    <a:pt x="5627" y="1375"/>
                  </a:lnTo>
                  <a:lnTo>
                    <a:pt x="5365" y="1113"/>
                  </a:lnTo>
                  <a:lnTo>
                    <a:pt x="5103" y="851"/>
                  </a:lnTo>
                  <a:lnTo>
                    <a:pt x="4515" y="459"/>
                  </a:lnTo>
                  <a:lnTo>
                    <a:pt x="3860" y="132"/>
                  </a:lnTo>
                  <a:lnTo>
                    <a:pt x="3468" y="66"/>
                  </a:lnTo>
                  <a:lnTo>
                    <a:pt x="3141" y="1"/>
                  </a:lnTo>
                  <a:lnTo>
                    <a:pt x="2748" y="1"/>
                  </a:lnTo>
                  <a:lnTo>
                    <a:pt x="2421" y="66"/>
                  </a:lnTo>
                  <a:lnTo>
                    <a:pt x="2094" y="132"/>
                  </a:lnTo>
                  <a:lnTo>
                    <a:pt x="1832" y="328"/>
                  </a:lnTo>
                  <a:lnTo>
                    <a:pt x="1832" y="328"/>
                  </a:lnTo>
                  <a:lnTo>
                    <a:pt x="1309" y="720"/>
                  </a:lnTo>
                  <a:lnTo>
                    <a:pt x="916" y="1113"/>
                  </a:lnTo>
                  <a:lnTo>
                    <a:pt x="589" y="1505"/>
                  </a:lnTo>
                  <a:lnTo>
                    <a:pt x="328" y="1833"/>
                  </a:lnTo>
                  <a:lnTo>
                    <a:pt x="131" y="2225"/>
                  </a:lnTo>
                  <a:lnTo>
                    <a:pt x="0" y="2487"/>
                  </a:lnTo>
                  <a:lnTo>
                    <a:pt x="0" y="2748"/>
                  </a:lnTo>
                  <a:lnTo>
                    <a:pt x="66" y="2879"/>
                  </a:lnTo>
                  <a:lnTo>
                    <a:pt x="66" y="2879"/>
                  </a:lnTo>
                  <a:lnTo>
                    <a:pt x="458" y="3206"/>
                  </a:lnTo>
                  <a:lnTo>
                    <a:pt x="916" y="3534"/>
                  </a:lnTo>
                  <a:lnTo>
                    <a:pt x="1505" y="3795"/>
                  </a:lnTo>
                  <a:lnTo>
                    <a:pt x="1832" y="3861"/>
                  </a:lnTo>
                  <a:lnTo>
                    <a:pt x="2159" y="3926"/>
                  </a:lnTo>
                  <a:lnTo>
                    <a:pt x="2159" y="3926"/>
                  </a:lnTo>
                  <a:lnTo>
                    <a:pt x="3075" y="3926"/>
                  </a:lnTo>
                  <a:lnTo>
                    <a:pt x="3664" y="3861"/>
                  </a:lnTo>
                  <a:lnTo>
                    <a:pt x="4253" y="3795"/>
                  </a:lnTo>
                  <a:lnTo>
                    <a:pt x="4842" y="3664"/>
                  </a:lnTo>
                  <a:lnTo>
                    <a:pt x="5365" y="3403"/>
                  </a:lnTo>
                  <a:lnTo>
                    <a:pt x="5561" y="3206"/>
                  </a:lnTo>
                  <a:lnTo>
                    <a:pt x="5692" y="3010"/>
                  </a:lnTo>
                  <a:lnTo>
                    <a:pt x="5823" y="2814"/>
                  </a:lnTo>
                  <a:lnTo>
                    <a:pt x="5954" y="248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7214;p72">
              <a:extLst>
                <a:ext uri="{FF2B5EF4-FFF2-40B4-BE49-F238E27FC236}">
                  <a16:creationId xmlns:a16="http://schemas.microsoft.com/office/drawing/2014/main" id="{DADD79C4-6328-1732-F4A6-BD2A8C051533}"/>
                </a:ext>
              </a:extLst>
            </p:cNvPr>
            <p:cNvSpPr/>
            <p:nvPr/>
          </p:nvSpPr>
          <p:spPr>
            <a:xfrm>
              <a:off x="3899950" y="3679375"/>
              <a:ext cx="171750" cy="58900"/>
            </a:xfrm>
            <a:custGeom>
              <a:avLst/>
              <a:gdLst/>
              <a:ahLst/>
              <a:cxnLst/>
              <a:rect l="l" t="t" r="r" b="b"/>
              <a:pathLst>
                <a:path w="6870" h="2356" extrusionOk="0">
                  <a:moveTo>
                    <a:pt x="6673" y="0"/>
                  </a:moveTo>
                  <a:lnTo>
                    <a:pt x="6543" y="66"/>
                  </a:lnTo>
                  <a:lnTo>
                    <a:pt x="5888" y="458"/>
                  </a:lnTo>
                  <a:lnTo>
                    <a:pt x="5234" y="851"/>
                  </a:lnTo>
                  <a:lnTo>
                    <a:pt x="4580" y="1178"/>
                  </a:lnTo>
                  <a:lnTo>
                    <a:pt x="3860" y="1439"/>
                  </a:lnTo>
                  <a:lnTo>
                    <a:pt x="3206" y="1636"/>
                  </a:lnTo>
                  <a:lnTo>
                    <a:pt x="2486" y="1767"/>
                  </a:lnTo>
                  <a:lnTo>
                    <a:pt x="1832" y="1897"/>
                  </a:lnTo>
                  <a:lnTo>
                    <a:pt x="131" y="1897"/>
                  </a:lnTo>
                  <a:lnTo>
                    <a:pt x="0" y="2094"/>
                  </a:lnTo>
                  <a:lnTo>
                    <a:pt x="66" y="2224"/>
                  </a:lnTo>
                  <a:lnTo>
                    <a:pt x="197" y="2290"/>
                  </a:lnTo>
                  <a:lnTo>
                    <a:pt x="1112" y="2355"/>
                  </a:lnTo>
                  <a:lnTo>
                    <a:pt x="1832" y="2355"/>
                  </a:lnTo>
                  <a:lnTo>
                    <a:pt x="2552" y="2224"/>
                  </a:lnTo>
                  <a:lnTo>
                    <a:pt x="3337" y="2094"/>
                  </a:lnTo>
                  <a:lnTo>
                    <a:pt x="4057" y="1832"/>
                  </a:lnTo>
                  <a:lnTo>
                    <a:pt x="4776" y="1570"/>
                  </a:lnTo>
                  <a:lnTo>
                    <a:pt x="5430" y="1243"/>
                  </a:lnTo>
                  <a:lnTo>
                    <a:pt x="6150" y="851"/>
                  </a:lnTo>
                  <a:lnTo>
                    <a:pt x="6804" y="393"/>
                  </a:lnTo>
                  <a:lnTo>
                    <a:pt x="6870" y="262"/>
                  </a:lnTo>
                  <a:lnTo>
                    <a:pt x="6870" y="131"/>
                  </a:lnTo>
                  <a:lnTo>
                    <a:pt x="6673" y="0"/>
                  </a:lnTo>
                  <a:close/>
                </a:path>
              </a:pathLst>
            </a:custGeom>
            <a:solidFill>
              <a:srgbClr val="564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7215;p72">
              <a:extLst>
                <a:ext uri="{FF2B5EF4-FFF2-40B4-BE49-F238E27FC236}">
                  <a16:creationId xmlns:a16="http://schemas.microsoft.com/office/drawing/2014/main" id="{B7C7EC07-D787-B918-5ADD-7592B332A9D4}"/>
                </a:ext>
              </a:extLst>
            </p:cNvPr>
            <p:cNvSpPr/>
            <p:nvPr/>
          </p:nvSpPr>
          <p:spPr>
            <a:xfrm>
              <a:off x="3818175" y="3663000"/>
              <a:ext cx="217550" cy="44200"/>
            </a:xfrm>
            <a:custGeom>
              <a:avLst/>
              <a:gdLst/>
              <a:ahLst/>
              <a:cxnLst/>
              <a:rect l="l" t="t" r="r" b="b"/>
              <a:pathLst>
                <a:path w="8702" h="1768" extrusionOk="0">
                  <a:moveTo>
                    <a:pt x="8309" y="1"/>
                  </a:moveTo>
                  <a:lnTo>
                    <a:pt x="7851" y="328"/>
                  </a:lnTo>
                  <a:lnTo>
                    <a:pt x="7393" y="590"/>
                  </a:lnTo>
                  <a:lnTo>
                    <a:pt x="6870" y="786"/>
                  </a:lnTo>
                  <a:lnTo>
                    <a:pt x="6346" y="982"/>
                  </a:lnTo>
                  <a:lnTo>
                    <a:pt x="5757" y="1113"/>
                  </a:lnTo>
                  <a:lnTo>
                    <a:pt x="5234" y="1244"/>
                  </a:lnTo>
                  <a:lnTo>
                    <a:pt x="4645" y="1309"/>
                  </a:lnTo>
                  <a:lnTo>
                    <a:pt x="3140" y="1309"/>
                  </a:lnTo>
                  <a:lnTo>
                    <a:pt x="2225" y="1113"/>
                  </a:lnTo>
                  <a:lnTo>
                    <a:pt x="1243" y="851"/>
                  </a:lnTo>
                  <a:lnTo>
                    <a:pt x="327" y="393"/>
                  </a:lnTo>
                  <a:lnTo>
                    <a:pt x="131" y="393"/>
                  </a:lnTo>
                  <a:lnTo>
                    <a:pt x="0" y="524"/>
                  </a:lnTo>
                  <a:lnTo>
                    <a:pt x="0" y="655"/>
                  </a:lnTo>
                  <a:lnTo>
                    <a:pt x="131" y="786"/>
                  </a:lnTo>
                  <a:lnTo>
                    <a:pt x="1112" y="1244"/>
                  </a:lnTo>
                  <a:lnTo>
                    <a:pt x="2094" y="1571"/>
                  </a:lnTo>
                  <a:lnTo>
                    <a:pt x="3075" y="1702"/>
                  </a:lnTo>
                  <a:lnTo>
                    <a:pt x="4056" y="1767"/>
                  </a:lnTo>
                  <a:lnTo>
                    <a:pt x="4711" y="1767"/>
                  </a:lnTo>
                  <a:lnTo>
                    <a:pt x="5299" y="1702"/>
                  </a:lnTo>
                  <a:lnTo>
                    <a:pt x="5888" y="1571"/>
                  </a:lnTo>
                  <a:lnTo>
                    <a:pt x="6477" y="1440"/>
                  </a:lnTo>
                  <a:lnTo>
                    <a:pt x="7000" y="1244"/>
                  </a:lnTo>
                  <a:lnTo>
                    <a:pt x="7524" y="982"/>
                  </a:lnTo>
                  <a:lnTo>
                    <a:pt x="8113" y="721"/>
                  </a:lnTo>
                  <a:lnTo>
                    <a:pt x="8571" y="393"/>
                  </a:lnTo>
                  <a:lnTo>
                    <a:pt x="8701" y="263"/>
                  </a:lnTo>
                  <a:lnTo>
                    <a:pt x="8636" y="66"/>
                  </a:lnTo>
                  <a:lnTo>
                    <a:pt x="8505" y="1"/>
                  </a:lnTo>
                  <a:close/>
                </a:path>
              </a:pathLst>
            </a:custGeom>
            <a:solidFill>
              <a:srgbClr val="564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7216;p72">
              <a:extLst>
                <a:ext uri="{FF2B5EF4-FFF2-40B4-BE49-F238E27FC236}">
                  <a16:creationId xmlns:a16="http://schemas.microsoft.com/office/drawing/2014/main" id="{BD109800-6BCB-0FBD-44C5-74C9F4B29D2B}"/>
                </a:ext>
              </a:extLst>
            </p:cNvPr>
            <p:cNvSpPr/>
            <p:nvPr/>
          </p:nvSpPr>
          <p:spPr>
            <a:xfrm>
              <a:off x="3504125" y="2469050"/>
              <a:ext cx="158675" cy="91600"/>
            </a:xfrm>
            <a:custGeom>
              <a:avLst/>
              <a:gdLst/>
              <a:ahLst/>
              <a:cxnLst/>
              <a:rect l="l" t="t" r="r" b="b"/>
              <a:pathLst>
                <a:path w="6347" h="3664" extrusionOk="0">
                  <a:moveTo>
                    <a:pt x="6085" y="0"/>
                  </a:moveTo>
                  <a:lnTo>
                    <a:pt x="5169" y="196"/>
                  </a:lnTo>
                  <a:lnTo>
                    <a:pt x="4319" y="458"/>
                  </a:lnTo>
                  <a:lnTo>
                    <a:pt x="3468" y="785"/>
                  </a:lnTo>
                  <a:lnTo>
                    <a:pt x="2683" y="1178"/>
                  </a:lnTo>
                  <a:lnTo>
                    <a:pt x="1898" y="1636"/>
                  </a:lnTo>
                  <a:lnTo>
                    <a:pt x="1244" y="2094"/>
                  </a:lnTo>
                  <a:lnTo>
                    <a:pt x="590" y="2682"/>
                  </a:lnTo>
                  <a:lnTo>
                    <a:pt x="66" y="3337"/>
                  </a:lnTo>
                  <a:lnTo>
                    <a:pt x="1" y="3467"/>
                  </a:lnTo>
                  <a:lnTo>
                    <a:pt x="132" y="3664"/>
                  </a:lnTo>
                  <a:lnTo>
                    <a:pt x="263" y="3664"/>
                  </a:lnTo>
                  <a:lnTo>
                    <a:pt x="393" y="3598"/>
                  </a:lnTo>
                  <a:lnTo>
                    <a:pt x="917" y="3009"/>
                  </a:lnTo>
                  <a:lnTo>
                    <a:pt x="1506" y="2486"/>
                  </a:lnTo>
                  <a:lnTo>
                    <a:pt x="2160" y="1963"/>
                  </a:lnTo>
                  <a:lnTo>
                    <a:pt x="2880" y="1570"/>
                  </a:lnTo>
                  <a:lnTo>
                    <a:pt x="3665" y="1178"/>
                  </a:lnTo>
                  <a:lnTo>
                    <a:pt x="4450" y="851"/>
                  </a:lnTo>
                  <a:lnTo>
                    <a:pt x="5300" y="654"/>
                  </a:lnTo>
                  <a:lnTo>
                    <a:pt x="6151" y="458"/>
                  </a:lnTo>
                  <a:lnTo>
                    <a:pt x="6282" y="327"/>
                  </a:lnTo>
                  <a:lnTo>
                    <a:pt x="6347" y="196"/>
                  </a:lnTo>
                  <a:lnTo>
                    <a:pt x="6216" y="65"/>
                  </a:lnTo>
                  <a:lnTo>
                    <a:pt x="6085" y="0"/>
                  </a:lnTo>
                  <a:close/>
                </a:path>
              </a:pathLst>
            </a:custGeom>
            <a:solidFill>
              <a:srgbClr val="564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7217;p72">
              <a:extLst>
                <a:ext uri="{FF2B5EF4-FFF2-40B4-BE49-F238E27FC236}">
                  <a16:creationId xmlns:a16="http://schemas.microsoft.com/office/drawing/2014/main" id="{3892455F-9ACC-DE95-F0B8-A5E031D14981}"/>
                </a:ext>
              </a:extLst>
            </p:cNvPr>
            <p:cNvSpPr/>
            <p:nvPr/>
          </p:nvSpPr>
          <p:spPr>
            <a:xfrm>
              <a:off x="3504125" y="2469050"/>
              <a:ext cx="158675" cy="91600"/>
            </a:xfrm>
            <a:custGeom>
              <a:avLst/>
              <a:gdLst/>
              <a:ahLst/>
              <a:cxnLst/>
              <a:rect l="l" t="t" r="r" b="b"/>
              <a:pathLst>
                <a:path w="6347" h="3664" fill="none" extrusionOk="0">
                  <a:moveTo>
                    <a:pt x="66" y="3337"/>
                  </a:moveTo>
                  <a:lnTo>
                    <a:pt x="66" y="3337"/>
                  </a:lnTo>
                  <a:lnTo>
                    <a:pt x="590" y="2682"/>
                  </a:lnTo>
                  <a:lnTo>
                    <a:pt x="1244" y="2094"/>
                  </a:lnTo>
                  <a:lnTo>
                    <a:pt x="1898" y="1636"/>
                  </a:lnTo>
                  <a:lnTo>
                    <a:pt x="2683" y="1178"/>
                  </a:lnTo>
                  <a:lnTo>
                    <a:pt x="2683" y="1178"/>
                  </a:lnTo>
                  <a:lnTo>
                    <a:pt x="3468" y="785"/>
                  </a:lnTo>
                  <a:lnTo>
                    <a:pt x="4319" y="458"/>
                  </a:lnTo>
                  <a:lnTo>
                    <a:pt x="5169" y="196"/>
                  </a:lnTo>
                  <a:lnTo>
                    <a:pt x="6085" y="0"/>
                  </a:lnTo>
                  <a:lnTo>
                    <a:pt x="6085" y="0"/>
                  </a:lnTo>
                  <a:lnTo>
                    <a:pt x="6216" y="65"/>
                  </a:lnTo>
                  <a:lnTo>
                    <a:pt x="6347" y="196"/>
                  </a:lnTo>
                  <a:lnTo>
                    <a:pt x="6347" y="196"/>
                  </a:lnTo>
                  <a:lnTo>
                    <a:pt x="6282" y="327"/>
                  </a:lnTo>
                  <a:lnTo>
                    <a:pt x="6151" y="458"/>
                  </a:lnTo>
                  <a:lnTo>
                    <a:pt x="6151" y="458"/>
                  </a:lnTo>
                  <a:lnTo>
                    <a:pt x="5300" y="654"/>
                  </a:lnTo>
                  <a:lnTo>
                    <a:pt x="4450" y="851"/>
                  </a:lnTo>
                  <a:lnTo>
                    <a:pt x="3665" y="1178"/>
                  </a:lnTo>
                  <a:lnTo>
                    <a:pt x="2880" y="1570"/>
                  </a:lnTo>
                  <a:lnTo>
                    <a:pt x="2880" y="1570"/>
                  </a:lnTo>
                  <a:lnTo>
                    <a:pt x="2160" y="1963"/>
                  </a:lnTo>
                  <a:lnTo>
                    <a:pt x="1506" y="2486"/>
                  </a:lnTo>
                  <a:lnTo>
                    <a:pt x="917" y="3009"/>
                  </a:lnTo>
                  <a:lnTo>
                    <a:pt x="393" y="3598"/>
                  </a:lnTo>
                  <a:lnTo>
                    <a:pt x="393" y="3598"/>
                  </a:lnTo>
                  <a:lnTo>
                    <a:pt x="263" y="3664"/>
                  </a:lnTo>
                  <a:lnTo>
                    <a:pt x="132" y="3664"/>
                  </a:lnTo>
                  <a:lnTo>
                    <a:pt x="132" y="3664"/>
                  </a:lnTo>
                  <a:lnTo>
                    <a:pt x="1" y="3467"/>
                  </a:lnTo>
                  <a:lnTo>
                    <a:pt x="66" y="333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7218;p72">
              <a:extLst>
                <a:ext uri="{FF2B5EF4-FFF2-40B4-BE49-F238E27FC236}">
                  <a16:creationId xmlns:a16="http://schemas.microsoft.com/office/drawing/2014/main" id="{CAD59BBD-6157-F338-72CA-B8569F989838}"/>
                </a:ext>
              </a:extLst>
            </p:cNvPr>
            <p:cNvSpPr/>
            <p:nvPr/>
          </p:nvSpPr>
          <p:spPr>
            <a:xfrm>
              <a:off x="3484500" y="2506650"/>
              <a:ext cx="163600" cy="150500"/>
            </a:xfrm>
            <a:custGeom>
              <a:avLst/>
              <a:gdLst/>
              <a:ahLst/>
              <a:cxnLst/>
              <a:rect l="l" t="t" r="r" b="b"/>
              <a:pathLst>
                <a:path w="6544" h="6020" extrusionOk="0">
                  <a:moveTo>
                    <a:pt x="6281" y="1"/>
                  </a:moveTo>
                  <a:lnTo>
                    <a:pt x="5235" y="262"/>
                  </a:lnTo>
                  <a:lnTo>
                    <a:pt x="4253" y="720"/>
                  </a:lnTo>
                  <a:lnTo>
                    <a:pt x="3337" y="1244"/>
                  </a:lnTo>
                  <a:lnTo>
                    <a:pt x="2487" y="1898"/>
                  </a:lnTo>
                  <a:lnTo>
                    <a:pt x="1702" y="2683"/>
                  </a:lnTo>
                  <a:lnTo>
                    <a:pt x="1048" y="3599"/>
                  </a:lnTo>
                  <a:lnTo>
                    <a:pt x="459" y="4580"/>
                  </a:lnTo>
                  <a:lnTo>
                    <a:pt x="1" y="5758"/>
                  </a:lnTo>
                  <a:lnTo>
                    <a:pt x="1" y="5889"/>
                  </a:lnTo>
                  <a:lnTo>
                    <a:pt x="132" y="6020"/>
                  </a:lnTo>
                  <a:lnTo>
                    <a:pt x="328" y="6020"/>
                  </a:lnTo>
                  <a:lnTo>
                    <a:pt x="393" y="5889"/>
                  </a:lnTo>
                  <a:lnTo>
                    <a:pt x="851" y="4777"/>
                  </a:lnTo>
                  <a:lnTo>
                    <a:pt x="1375" y="3795"/>
                  </a:lnTo>
                  <a:lnTo>
                    <a:pt x="2029" y="2945"/>
                  </a:lnTo>
                  <a:lnTo>
                    <a:pt x="2749" y="2225"/>
                  </a:lnTo>
                  <a:lnTo>
                    <a:pt x="3599" y="1571"/>
                  </a:lnTo>
                  <a:lnTo>
                    <a:pt x="4450" y="1113"/>
                  </a:lnTo>
                  <a:lnTo>
                    <a:pt x="5366" y="720"/>
                  </a:lnTo>
                  <a:lnTo>
                    <a:pt x="6347" y="459"/>
                  </a:lnTo>
                  <a:lnTo>
                    <a:pt x="6543" y="393"/>
                  </a:lnTo>
                  <a:lnTo>
                    <a:pt x="6543" y="197"/>
                  </a:lnTo>
                  <a:lnTo>
                    <a:pt x="6478" y="66"/>
                  </a:lnTo>
                  <a:lnTo>
                    <a:pt x="6281" y="1"/>
                  </a:lnTo>
                  <a:close/>
                </a:path>
              </a:pathLst>
            </a:custGeom>
            <a:solidFill>
              <a:srgbClr val="564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7219;p72">
              <a:extLst>
                <a:ext uri="{FF2B5EF4-FFF2-40B4-BE49-F238E27FC236}">
                  <a16:creationId xmlns:a16="http://schemas.microsoft.com/office/drawing/2014/main" id="{C1F09573-BB37-4AAA-792B-11D1D8803E96}"/>
                </a:ext>
              </a:extLst>
            </p:cNvPr>
            <p:cNvSpPr/>
            <p:nvPr/>
          </p:nvSpPr>
          <p:spPr>
            <a:xfrm>
              <a:off x="3484500" y="2506650"/>
              <a:ext cx="163600" cy="150500"/>
            </a:xfrm>
            <a:custGeom>
              <a:avLst/>
              <a:gdLst/>
              <a:ahLst/>
              <a:cxnLst/>
              <a:rect l="l" t="t" r="r" b="b"/>
              <a:pathLst>
                <a:path w="6544" h="6020" fill="none" extrusionOk="0">
                  <a:moveTo>
                    <a:pt x="1" y="5758"/>
                  </a:moveTo>
                  <a:lnTo>
                    <a:pt x="1" y="5758"/>
                  </a:lnTo>
                  <a:lnTo>
                    <a:pt x="459" y="4580"/>
                  </a:lnTo>
                  <a:lnTo>
                    <a:pt x="1048" y="3599"/>
                  </a:lnTo>
                  <a:lnTo>
                    <a:pt x="1702" y="2683"/>
                  </a:lnTo>
                  <a:lnTo>
                    <a:pt x="2487" y="1898"/>
                  </a:lnTo>
                  <a:lnTo>
                    <a:pt x="2487" y="1898"/>
                  </a:lnTo>
                  <a:lnTo>
                    <a:pt x="3337" y="1244"/>
                  </a:lnTo>
                  <a:lnTo>
                    <a:pt x="4253" y="720"/>
                  </a:lnTo>
                  <a:lnTo>
                    <a:pt x="5235" y="262"/>
                  </a:lnTo>
                  <a:lnTo>
                    <a:pt x="6281" y="1"/>
                  </a:lnTo>
                  <a:lnTo>
                    <a:pt x="6281" y="1"/>
                  </a:lnTo>
                  <a:lnTo>
                    <a:pt x="6478" y="66"/>
                  </a:lnTo>
                  <a:lnTo>
                    <a:pt x="6543" y="197"/>
                  </a:lnTo>
                  <a:lnTo>
                    <a:pt x="6543" y="197"/>
                  </a:lnTo>
                  <a:lnTo>
                    <a:pt x="6543" y="393"/>
                  </a:lnTo>
                  <a:lnTo>
                    <a:pt x="6347" y="459"/>
                  </a:lnTo>
                  <a:lnTo>
                    <a:pt x="6347" y="459"/>
                  </a:lnTo>
                  <a:lnTo>
                    <a:pt x="5366" y="720"/>
                  </a:lnTo>
                  <a:lnTo>
                    <a:pt x="4450" y="1113"/>
                  </a:lnTo>
                  <a:lnTo>
                    <a:pt x="3599" y="1571"/>
                  </a:lnTo>
                  <a:lnTo>
                    <a:pt x="2749" y="2225"/>
                  </a:lnTo>
                  <a:lnTo>
                    <a:pt x="2749" y="2225"/>
                  </a:lnTo>
                  <a:lnTo>
                    <a:pt x="2029" y="2945"/>
                  </a:lnTo>
                  <a:lnTo>
                    <a:pt x="1375" y="3795"/>
                  </a:lnTo>
                  <a:lnTo>
                    <a:pt x="851" y="4777"/>
                  </a:lnTo>
                  <a:lnTo>
                    <a:pt x="393" y="5889"/>
                  </a:lnTo>
                  <a:lnTo>
                    <a:pt x="393" y="5889"/>
                  </a:lnTo>
                  <a:lnTo>
                    <a:pt x="328" y="6020"/>
                  </a:lnTo>
                  <a:lnTo>
                    <a:pt x="132" y="6020"/>
                  </a:lnTo>
                  <a:lnTo>
                    <a:pt x="132" y="6020"/>
                  </a:lnTo>
                  <a:lnTo>
                    <a:pt x="1" y="5889"/>
                  </a:lnTo>
                  <a:lnTo>
                    <a:pt x="1" y="57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7220;p72">
              <a:extLst>
                <a:ext uri="{FF2B5EF4-FFF2-40B4-BE49-F238E27FC236}">
                  <a16:creationId xmlns:a16="http://schemas.microsoft.com/office/drawing/2014/main" id="{970D7393-FA3E-0E04-1023-C5CC6DE76005}"/>
                </a:ext>
              </a:extLst>
            </p:cNvPr>
            <p:cNvSpPr/>
            <p:nvPr/>
          </p:nvSpPr>
          <p:spPr>
            <a:xfrm>
              <a:off x="4747175" y="3231225"/>
              <a:ext cx="243725" cy="233900"/>
            </a:xfrm>
            <a:custGeom>
              <a:avLst/>
              <a:gdLst/>
              <a:ahLst/>
              <a:cxnLst/>
              <a:rect l="l" t="t" r="r" b="b"/>
              <a:pathLst>
                <a:path w="9749" h="9356" extrusionOk="0">
                  <a:moveTo>
                    <a:pt x="131" y="0"/>
                  </a:moveTo>
                  <a:lnTo>
                    <a:pt x="0" y="131"/>
                  </a:lnTo>
                  <a:lnTo>
                    <a:pt x="0" y="262"/>
                  </a:lnTo>
                  <a:lnTo>
                    <a:pt x="851" y="1832"/>
                  </a:lnTo>
                  <a:lnTo>
                    <a:pt x="1832" y="3271"/>
                  </a:lnTo>
                  <a:lnTo>
                    <a:pt x="2879" y="4580"/>
                  </a:lnTo>
                  <a:lnTo>
                    <a:pt x="4057" y="5823"/>
                  </a:lnTo>
                  <a:lnTo>
                    <a:pt x="5300" y="6935"/>
                  </a:lnTo>
                  <a:lnTo>
                    <a:pt x="5954" y="7458"/>
                  </a:lnTo>
                  <a:lnTo>
                    <a:pt x="6608" y="7916"/>
                  </a:lnTo>
                  <a:lnTo>
                    <a:pt x="7328" y="8374"/>
                  </a:lnTo>
                  <a:lnTo>
                    <a:pt x="7982" y="8701"/>
                  </a:lnTo>
                  <a:lnTo>
                    <a:pt x="8702" y="9094"/>
                  </a:lnTo>
                  <a:lnTo>
                    <a:pt x="9421" y="9356"/>
                  </a:lnTo>
                  <a:lnTo>
                    <a:pt x="9618" y="9356"/>
                  </a:lnTo>
                  <a:lnTo>
                    <a:pt x="9748" y="9225"/>
                  </a:lnTo>
                  <a:lnTo>
                    <a:pt x="9748" y="9029"/>
                  </a:lnTo>
                  <a:lnTo>
                    <a:pt x="9618" y="8963"/>
                  </a:lnTo>
                  <a:lnTo>
                    <a:pt x="8898" y="8636"/>
                  </a:lnTo>
                  <a:lnTo>
                    <a:pt x="8178" y="8309"/>
                  </a:lnTo>
                  <a:lnTo>
                    <a:pt x="7524" y="7982"/>
                  </a:lnTo>
                  <a:lnTo>
                    <a:pt x="6870" y="7524"/>
                  </a:lnTo>
                  <a:lnTo>
                    <a:pt x="6216" y="7066"/>
                  </a:lnTo>
                  <a:lnTo>
                    <a:pt x="5561" y="6608"/>
                  </a:lnTo>
                  <a:lnTo>
                    <a:pt x="4384" y="5496"/>
                  </a:lnTo>
                  <a:lnTo>
                    <a:pt x="3272" y="4318"/>
                  </a:lnTo>
                  <a:lnTo>
                    <a:pt x="2225" y="3010"/>
                  </a:lnTo>
                  <a:lnTo>
                    <a:pt x="1243" y="1570"/>
                  </a:lnTo>
                  <a:lnTo>
                    <a:pt x="458" y="66"/>
                  </a:lnTo>
                  <a:lnTo>
                    <a:pt x="328" y="0"/>
                  </a:lnTo>
                  <a:close/>
                </a:path>
              </a:pathLst>
            </a:custGeom>
            <a:solidFill>
              <a:srgbClr val="564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7221;p72">
              <a:extLst>
                <a:ext uri="{FF2B5EF4-FFF2-40B4-BE49-F238E27FC236}">
                  <a16:creationId xmlns:a16="http://schemas.microsoft.com/office/drawing/2014/main" id="{46A56A98-68AE-18B6-9A8E-518347FB85D4}"/>
                </a:ext>
              </a:extLst>
            </p:cNvPr>
            <p:cNvSpPr/>
            <p:nvPr/>
          </p:nvSpPr>
          <p:spPr>
            <a:xfrm>
              <a:off x="4825675" y="3234500"/>
              <a:ext cx="353325" cy="214275"/>
            </a:xfrm>
            <a:custGeom>
              <a:avLst/>
              <a:gdLst/>
              <a:ahLst/>
              <a:cxnLst/>
              <a:rect l="l" t="t" r="r" b="b"/>
              <a:pathLst>
                <a:path w="14133" h="8571" extrusionOk="0">
                  <a:moveTo>
                    <a:pt x="132" y="0"/>
                  </a:moveTo>
                  <a:lnTo>
                    <a:pt x="1" y="131"/>
                  </a:lnTo>
                  <a:lnTo>
                    <a:pt x="1" y="327"/>
                  </a:lnTo>
                  <a:lnTo>
                    <a:pt x="524" y="1243"/>
                  </a:lnTo>
                  <a:lnTo>
                    <a:pt x="1113" y="2094"/>
                  </a:lnTo>
                  <a:lnTo>
                    <a:pt x="1702" y="2879"/>
                  </a:lnTo>
                  <a:lnTo>
                    <a:pt x="2356" y="3664"/>
                  </a:lnTo>
                  <a:lnTo>
                    <a:pt x="3076" y="4383"/>
                  </a:lnTo>
                  <a:lnTo>
                    <a:pt x="3861" y="5038"/>
                  </a:lnTo>
                  <a:lnTo>
                    <a:pt x="4711" y="5626"/>
                  </a:lnTo>
                  <a:lnTo>
                    <a:pt x="5562" y="6215"/>
                  </a:lnTo>
                  <a:lnTo>
                    <a:pt x="6478" y="6739"/>
                  </a:lnTo>
                  <a:lnTo>
                    <a:pt x="7394" y="7197"/>
                  </a:lnTo>
                  <a:lnTo>
                    <a:pt x="8440" y="7589"/>
                  </a:lnTo>
                  <a:lnTo>
                    <a:pt x="9422" y="7916"/>
                  </a:lnTo>
                  <a:lnTo>
                    <a:pt x="10534" y="8178"/>
                  </a:lnTo>
                  <a:lnTo>
                    <a:pt x="11646" y="8374"/>
                  </a:lnTo>
                  <a:lnTo>
                    <a:pt x="12758" y="8505"/>
                  </a:lnTo>
                  <a:lnTo>
                    <a:pt x="13936" y="8570"/>
                  </a:lnTo>
                  <a:lnTo>
                    <a:pt x="14067" y="8505"/>
                  </a:lnTo>
                  <a:lnTo>
                    <a:pt x="14132" y="8309"/>
                  </a:lnTo>
                  <a:lnTo>
                    <a:pt x="14067" y="8178"/>
                  </a:lnTo>
                  <a:lnTo>
                    <a:pt x="13936" y="8112"/>
                  </a:lnTo>
                  <a:lnTo>
                    <a:pt x="12824" y="8047"/>
                  </a:lnTo>
                  <a:lnTo>
                    <a:pt x="11711" y="7916"/>
                  </a:lnTo>
                  <a:lnTo>
                    <a:pt x="10599" y="7720"/>
                  </a:lnTo>
                  <a:lnTo>
                    <a:pt x="9552" y="7458"/>
                  </a:lnTo>
                  <a:lnTo>
                    <a:pt x="8571" y="7131"/>
                  </a:lnTo>
                  <a:lnTo>
                    <a:pt x="7590" y="6739"/>
                  </a:lnTo>
                  <a:lnTo>
                    <a:pt x="6674" y="6346"/>
                  </a:lnTo>
                  <a:lnTo>
                    <a:pt x="5758" y="5823"/>
                  </a:lnTo>
                  <a:lnTo>
                    <a:pt x="4973" y="5299"/>
                  </a:lnTo>
                  <a:lnTo>
                    <a:pt x="4122" y="4710"/>
                  </a:lnTo>
                  <a:lnTo>
                    <a:pt x="3403" y="4056"/>
                  </a:lnTo>
                  <a:lnTo>
                    <a:pt x="2683" y="3337"/>
                  </a:lnTo>
                  <a:lnTo>
                    <a:pt x="2029" y="2617"/>
                  </a:lnTo>
                  <a:lnTo>
                    <a:pt x="1440" y="1832"/>
                  </a:lnTo>
                  <a:lnTo>
                    <a:pt x="917" y="981"/>
                  </a:lnTo>
                  <a:lnTo>
                    <a:pt x="393" y="131"/>
                  </a:lnTo>
                  <a:lnTo>
                    <a:pt x="262" y="0"/>
                  </a:lnTo>
                  <a:close/>
                </a:path>
              </a:pathLst>
            </a:custGeom>
            <a:solidFill>
              <a:srgbClr val="564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7222;p72">
              <a:extLst>
                <a:ext uri="{FF2B5EF4-FFF2-40B4-BE49-F238E27FC236}">
                  <a16:creationId xmlns:a16="http://schemas.microsoft.com/office/drawing/2014/main" id="{BDFE74DC-E33E-3337-4F4B-F84DD94789E9}"/>
                </a:ext>
              </a:extLst>
            </p:cNvPr>
            <p:cNvSpPr/>
            <p:nvPr/>
          </p:nvSpPr>
          <p:spPr>
            <a:xfrm>
              <a:off x="6487425" y="1173650"/>
              <a:ext cx="242100" cy="235550"/>
            </a:xfrm>
            <a:custGeom>
              <a:avLst/>
              <a:gdLst/>
              <a:ahLst/>
              <a:cxnLst/>
              <a:rect l="l" t="t" r="r" b="b"/>
              <a:pathLst>
                <a:path w="9684" h="9422" extrusionOk="0">
                  <a:moveTo>
                    <a:pt x="131" y="1"/>
                  </a:moveTo>
                  <a:lnTo>
                    <a:pt x="1" y="132"/>
                  </a:lnTo>
                  <a:lnTo>
                    <a:pt x="1" y="328"/>
                  </a:lnTo>
                  <a:lnTo>
                    <a:pt x="66" y="394"/>
                  </a:lnTo>
                  <a:lnTo>
                    <a:pt x="1636" y="1179"/>
                  </a:lnTo>
                  <a:lnTo>
                    <a:pt x="3075" y="2095"/>
                  </a:lnTo>
                  <a:lnTo>
                    <a:pt x="4384" y="3076"/>
                  </a:lnTo>
                  <a:lnTo>
                    <a:pt x="5692" y="4188"/>
                  </a:lnTo>
                  <a:lnTo>
                    <a:pt x="6805" y="5366"/>
                  </a:lnTo>
                  <a:lnTo>
                    <a:pt x="7328" y="5954"/>
                  </a:lnTo>
                  <a:lnTo>
                    <a:pt x="7786" y="6609"/>
                  </a:lnTo>
                  <a:lnTo>
                    <a:pt x="8244" y="7263"/>
                  </a:lnTo>
                  <a:lnTo>
                    <a:pt x="8636" y="7917"/>
                  </a:lnTo>
                  <a:lnTo>
                    <a:pt x="8963" y="8571"/>
                  </a:lnTo>
                  <a:lnTo>
                    <a:pt x="9291" y="9291"/>
                  </a:lnTo>
                  <a:lnTo>
                    <a:pt x="9356" y="9422"/>
                  </a:lnTo>
                  <a:lnTo>
                    <a:pt x="9552" y="9422"/>
                  </a:lnTo>
                  <a:lnTo>
                    <a:pt x="9683" y="9291"/>
                  </a:lnTo>
                  <a:lnTo>
                    <a:pt x="9683" y="9095"/>
                  </a:lnTo>
                  <a:lnTo>
                    <a:pt x="9356" y="8375"/>
                  </a:lnTo>
                  <a:lnTo>
                    <a:pt x="9029" y="7721"/>
                  </a:lnTo>
                  <a:lnTo>
                    <a:pt x="8571" y="7001"/>
                  </a:lnTo>
                  <a:lnTo>
                    <a:pt x="8113" y="6347"/>
                  </a:lnTo>
                  <a:lnTo>
                    <a:pt x="7655" y="5693"/>
                  </a:lnTo>
                  <a:lnTo>
                    <a:pt x="7132" y="5039"/>
                  </a:lnTo>
                  <a:lnTo>
                    <a:pt x="5954" y="3861"/>
                  </a:lnTo>
                  <a:lnTo>
                    <a:pt x="4711" y="2749"/>
                  </a:lnTo>
                  <a:lnTo>
                    <a:pt x="3337" y="1702"/>
                  </a:lnTo>
                  <a:lnTo>
                    <a:pt x="1832" y="851"/>
                  </a:lnTo>
                  <a:lnTo>
                    <a:pt x="262" y="1"/>
                  </a:lnTo>
                  <a:close/>
                </a:path>
              </a:pathLst>
            </a:custGeom>
            <a:solidFill>
              <a:srgbClr val="564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7223;p72">
              <a:extLst>
                <a:ext uri="{FF2B5EF4-FFF2-40B4-BE49-F238E27FC236}">
                  <a16:creationId xmlns:a16="http://schemas.microsoft.com/office/drawing/2014/main" id="{DEE4E300-EBDE-7BD9-EA4D-A94FD526C7D8}"/>
                </a:ext>
              </a:extLst>
            </p:cNvPr>
            <p:cNvSpPr/>
            <p:nvPr/>
          </p:nvSpPr>
          <p:spPr>
            <a:xfrm>
              <a:off x="6487425" y="1173650"/>
              <a:ext cx="242100" cy="235550"/>
            </a:xfrm>
            <a:custGeom>
              <a:avLst/>
              <a:gdLst/>
              <a:ahLst/>
              <a:cxnLst/>
              <a:rect l="l" t="t" r="r" b="b"/>
              <a:pathLst>
                <a:path w="9684" h="9422" fill="none" extrusionOk="0">
                  <a:moveTo>
                    <a:pt x="9291" y="9291"/>
                  </a:moveTo>
                  <a:lnTo>
                    <a:pt x="9291" y="9291"/>
                  </a:lnTo>
                  <a:lnTo>
                    <a:pt x="8963" y="8571"/>
                  </a:lnTo>
                  <a:lnTo>
                    <a:pt x="8636" y="7917"/>
                  </a:lnTo>
                  <a:lnTo>
                    <a:pt x="8244" y="7263"/>
                  </a:lnTo>
                  <a:lnTo>
                    <a:pt x="7786" y="6609"/>
                  </a:lnTo>
                  <a:lnTo>
                    <a:pt x="7328" y="5954"/>
                  </a:lnTo>
                  <a:lnTo>
                    <a:pt x="6805" y="5366"/>
                  </a:lnTo>
                  <a:lnTo>
                    <a:pt x="5692" y="4188"/>
                  </a:lnTo>
                  <a:lnTo>
                    <a:pt x="4384" y="3076"/>
                  </a:lnTo>
                  <a:lnTo>
                    <a:pt x="3075" y="2095"/>
                  </a:lnTo>
                  <a:lnTo>
                    <a:pt x="1636" y="1179"/>
                  </a:lnTo>
                  <a:lnTo>
                    <a:pt x="66" y="394"/>
                  </a:lnTo>
                  <a:lnTo>
                    <a:pt x="66" y="394"/>
                  </a:lnTo>
                  <a:lnTo>
                    <a:pt x="1" y="328"/>
                  </a:lnTo>
                  <a:lnTo>
                    <a:pt x="1" y="132"/>
                  </a:lnTo>
                  <a:lnTo>
                    <a:pt x="1" y="132"/>
                  </a:lnTo>
                  <a:lnTo>
                    <a:pt x="131" y="1"/>
                  </a:lnTo>
                  <a:lnTo>
                    <a:pt x="262" y="1"/>
                  </a:lnTo>
                  <a:lnTo>
                    <a:pt x="262" y="1"/>
                  </a:lnTo>
                  <a:lnTo>
                    <a:pt x="1832" y="851"/>
                  </a:lnTo>
                  <a:lnTo>
                    <a:pt x="3337" y="1702"/>
                  </a:lnTo>
                  <a:lnTo>
                    <a:pt x="4711" y="2749"/>
                  </a:lnTo>
                  <a:lnTo>
                    <a:pt x="5954" y="3861"/>
                  </a:lnTo>
                  <a:lnTo>
                    <a:pt x="7132" y="5039"/>
                  </a:lnTo>
                  <a:lnTo>
                    <a:pt x="7655" y="5693"/>
                  </a:lnTo>
                  <a:lnTo>
                    <a:pt x="8113" y="6347"/>
                  </a:lnTo>
                  <a:lnTo>
                    <a:pt x="8571" y="7001"/>
                  </a:lnTo>
                  <a:lnTo>
                    <a:pt x="9029" y="7721"/>
                  </a:lnTo>
                  <a:lnTo>
                    <a:pt x="9356" y="8375"/>
                  </a:lnTo>
                  <a:lnTo>
                    <a:pt x="9683" y="9095"/>
                  </a:lnTo>
                  <a:lnTo>
                    <a:pt x="9683" y="9095"/>
                  </a:lnTo>
                  <a:lnTo>
                    <a:pt x="9683" y="9291"/>
                  </a:lnTo>
                  <a:lnTo>
                    <a:pt x="9552" y="9422"/>
                  </a:lnTo>
                  <a:lnTo>
                    <a:pt x="9552" y="9422"/>
                  </a:lnTo>
                  <a:lnTo>
                    <a:pt x="9356" y="9422"/>
                  </a:lnTo>
                  <a:lnTo>
                    <a:pt x="9291" y="92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7224;p72">
              <a:extLst>
                <a:ext uri="{FF2B5EF4-FFF2-40B4-BE49-F238E27FC236}">
                  <a16:creationId xmlns:a16="http://schemas.microsoft.com/office/drawing/2014/main" id="{C99F99C3-15BF-2893-BB38-06EAEF2507AB}"/>
                </a:ext>
              </a:extLst>
            </p:cNvPr>
            <p:cNvSpPr/>
            <p:nvPr/>
          </p:nvSpPr>
          <p:spPr>
            <a:xfrm>
              <a:off x="6493975" y="1252175"/>
              <a:ext cx="225725" cy="346750"/>
            </a:xfrm>
            <a:custGeom>
              <a:avLst/>
              <a:gdLst/>
              <a:ahLst/>
              <a:cxnLst/>
              <a:rect l="l" t="t" r="r" b="b"/>
              <a:pathLst>
                <a:path w="9029" h="13870" extrusionOk="0">
                  <a:moveTo>
                    <a:pt x="131" y="0"/>
                  </a:moveTo>
                  <a:lnTo>
                    <a:pt x="0" y="66"/>
                  </a:lnTo>
                  <a:lnTo>
                    <a:pt x="0" y="262"/>
                  </a:lnTo>
                  <a:lnTo>
                    <a:pt x="131" y="393"/>
                  </a:lnTo>
                  <a:lnTo>
                    <a:pt x="982" y="851"/>
                  </a:lnTo>
                  <a:lnTo>
                    <a:pt x="1832" y="1374"/>
                  </a:lnTo>
                  <a:lnTo>
                    <a:pt x="2617" y="1963"/>
                  </a:lnTo>
                  <a:lnTo>
                    <a:pt x="3402" y="2552"/>
                  </a:lnTo>
                  <a:lnTo>
                    <a:pt x="4122" y="3271"/>
                  </a:lnTo>
                  <a:lnTo>
                    <a:pt x="4776" y="3991"/>
                  </a:lnTo>
                  <a:lnTo>
                    <a:pt x="5430" y="4776"/>
                  </a:lnTo>
                  <a:lnTo>
                    <a:pt x="6019" y="5561"/>
                  </a:lnTo>
                  <a:lnTo>
                    <a:pt x="6543" y="6412"/>
                  </a:lnTo>
                  <a:lnTo>
                    <a:pt x="7000" y="7328"/>
                  </a:lnTo>
                  <a:lnTo>
                    <a:pt x="7393" y="8309"/>
                  </a:lnTo>
                  <a:lnTo>
                    <a:pt x="7786" y="9290"/>
                  </a:lnTo>
                  <a:lnTo>
                    <a:pt x="8047" y="10337"/>
                  </a:lnTo>
                  <a:lnTo>
                    <a:pt x="8309" y="11384"/>
                  </a:lnTo>
                  <a:lnTo>
                    <a:pt x="8440" y="12496"/>
                  </a:lnTo>
                  <a:lnTo>
                    <a:pt x="8571" y="13674"/>
                  </a:lnTo>
                  <a:lnTo>
                    <a:pt x="8636" y="13805"/>
                  </a:lnTo>
                  <a:lnTo>
                    <a:pt x="8767" y="13870"/>
                  </a:lnTo>
                  <a:lnTo>
                    <a:pt x="8963" y="13805"/>
                  </a:lnTo>
                  <a:lnTo>
                    <a:pt x="9029" y="13608"/>
                  </a:lnTo>
                  <a:lnTo>
                    <a:pt x="8898" y="12431"/>
                  </a:lnTo>
                  <a:lnTo>
                    <a:pt x="8701" y="11318"/>
                  </a:lnTo>
                  <a:lnTo>
                    <a:pt x="8505" y="10206"/>
                  </a:lnTo>
                  <a:lnTo>
                    <a:pt x="8178" y="9160"/>
                  </a:lnTo>
                  <a:lnTo>
                    <a:pt x="7851" y="8113"/>
                  </a:lnTo>
                  <a:lnTo>
                    <a:pt x="7393" y="7131"/>
                  </a:lnTo>
                  <a:lnTo>
                    <a:pt x="6935" y="6215"/>
                  </a:lnTo>
                  <a:lnTo>
                    <a:pt x="6346" y="5365"/>
                  </a:lnTo>
                  <a:lnTo>
                    <a:pt x="5757" y="4514"/>
                  </a:lnTo>
                  <a:lnTo>
                    <a:pt x="5103" y="3664"/>
                  </a:lnTo>
                  <a:lnTo>
                    <a:pt x="4449" y="2944"/>
                  </a:lnTo>
                  <a:lnTo>
                    <a:pt x="3664" y="2225"/>
                  </a:lnTo>
                  <a:lnTo>
                    <a:pt x="2879" y="1570"/>
                  </a:lnTo>
                  <a:lnTo>
                    <a:pt x="2094" y="982"/>
                  </a:lnTo>
                  <a:lnTo>
                    <a:pt x="1178" y="458"/>
                  </a:lnTo>
                  <a:lnTo>
                    <a:pt x="327" y="0"/>
                  </a:lnTo>
                  <a:close/>
                </a:path>
              </a:pathLst>
            </a:custGeom>
            <a:solidFill>
              <a:srgbClr val="564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7225;p72">
              <a:extLst>
                <a:ext uri="{FF2B5EF4-FFF2-40B4-BE49-F238E27FC236}">
                  <a16:creationId xmlns:a16="http://schemas.microsoft.com/office/drawing/2014/main" id="{0C22C47B-24CC-E351-D133-870FE29B7EB2}"/>
                </a:ext>
              </a:extLst>
            </p:cNvPr>
            <p:cNvSpPr/>
            <p:nvPr/>
          </p:nvSpPr>
          <p:spPr>
            <a:xfrm>
              <a:off x="3283325" y="2892650"/>
              <a:ext cx="165225" cy="116150"/>
            </a:xfrm>
            <a:custGeom>
              <a:avLst/>
              <a:gdLst/>
              <a:ahLst/>
              <a:cxnLst/>
              <a:rect l="l" t="t" r="r" b="b"/>
              <a:pathLst>
                <a:path w="6609" h="4646" extrusionOk="0">
                  <a:moveTo>
                    <a:pt x="3599" y="1"/>
                  </a:moveTo>
                  <a:lnTo>
                    <a:pt x="3337" y="66"/>
                  </a:lnTo>
                  <a:lnTo>
                    <a:pt x="3010" y="197"/>
                  </a:lnTo>
                  <a:lnTo>
                    <a:pt x="2683" y="328"/>
                  </a:lnTo>
                  <a:lnTo>
                    <a:pt x="2094" y="720"/>
                  </a:lnTo>
                  <a:lnTo>
                    <a:pt x="1571" y="1309"/>
                  </a:lnTo>
                  <a:lnTo>
                    <a:pt x="1113" y="1963"/>
                  </a:lnTo>
                  <a:lnTo>
                    <a:pt x="655" y="2748"/>
                  </a:lnTo>
                  <a:lnTo>
                    <a:pt x="328" y="3664"/>
                  </a:lnTo>
                  <a:lnTo>
                    <a:pt x="1" y="4646"/>
                  </a:lnTo>
                  <a:lnTo>
                    <a:pt x="459" y="4646"/>
                  </a:lnTo>
                  <a:lnTo>
                    <a:pt x="720" y="3730"/>
                  </a:lnTo>
                  <a:lnTo>
                    <a:pt x="1048" y="2945"/>
                  </a:lnTo>
                  <a:lnTo>
                    <a:pt x="1440" y="2225"/>
                  </a:lnTo>
                  <a:lnTo>
                    <a:pt x="1898" y="1636"/>
                  </a:lnTo>
                  <a:lnTo>
                    <a:pt x="2356" y="1113"/>
                  </a:lnTo>
                  <a:lnTo>
                    <a:pt x="2879" y="720"/>
                  </a:lnTo>
                  <a:lnTo>
                    <a:pt x="3403" y="524"/>
                  </a:lnTo>
                  <a:lnTo>
                    <a:pt x="3664" y="459"/>
                  </a:lnTo>
                  <a:lnTo>
                    <a:pt x="4253" y="459"/>
                  </a:lnTo>
                  <a:lnTo>
                    <a:pt x="4580" y="524"/>
                  </a:lnTo>
                  <a:lnTo>
                    <a:pt x="4842" y="655"/>
                  </a:lnTo>
                  <a:lnTo>
                    <a:pt x="5104" y="786"/>
                  </a:lnTo>
                  <a:lnTo>
                    <a:pt x="5693" y="1244"/>
                  </a:lnTo>
                  <a:lnTo>
                    <a:pt x="6216" y="1832"/>
                  </a:lnTo>
                  <a:lnTo>
                    <a:pt x="6347" y="1963"/>
                  </a:lnTo>
                  <a:lnTo>
                    <a:pt x="6543" y="1898"/>
                  </a:lnTo>
                  <a:lnTo>
                    <a:pt x="6609" y="1767"/>
                  </a:lnTo>
                  <a:lnTo>
                    <a:pt x="6543" y="1571"/>
                  </a:lnTo>
                  <a:lnTo>
                    <a:pt x="6281" y="1244"/>
                  </a:lnTo>
                  <a:lnTo>
                    <a:pt x="5954" y="917"/>
                  </a:lnTo>
                  <a:lnTo>
                    <a:pt x="5627" y="655"/>
                  </a:lnTo>
                  <a:lnTo>
                    <a:pt x="5365" y="393"/>
                  </a:lnTo>
                  <a:lnTo>
                    <a:pt x="4973" y="197"/>
                  </a:lnTo>
                  <a:lnTo>
                    <a:pt x="4646" y="66"/>
                  </a:lnTo>
                  <a:lnTo>
                    <a:pt x="4319" y="1"/>
                  </a:lnTo>
                  <a:close/>
                </a:path>
              </a:pathLst>
            </a:custGeom>
            <a:solidFill>
              <a:srgbClr val="4038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7226;p72">
              <a:extLst>
                <a:ext uri="{FF2B5EF4-FFF2-40B4-BE49-F238E27FC236}">
                  <a16:creationId xmlns:a16="http://schemas.microsoft.com/office/drawing/2014/main" id="{A46C1CC0-DFFC-1449-1DB6-047601B9E494}"/>
                </a:ext>
              </a:extLst>
            </p:cNvPr>
            <p:cNvSpPr/>
            <p:nvPr/>
          </p:nvSpPr>
          <p:spPr>
            <a:xfrm>
              <a:off x="3283325" y="2892650"/>
              <a:ext cx="165225" cy="116150"/>
            </a:xfrm>
            <a:custGeom>
              <a:avLst/>
              <a:gdLst/>
              <a:ahLst/>
              <a:cxnLst/>
              <a:rect l="l" t="t" r="r" b="b"/>
              <a:pathLst>
                <a:path w="6609" h="4646" fill="none" extrusionOk="0">
                  <a:moveTo>
                    <a:pt x="6543" y="1571"/>
                  </a:moveTo>
                  <a:lnTo>
                    <a:pt x="6543" y="1571"/>
                  </a:lnTo>
                  <a:lnTo>
                    <a:pt x="6281" y="1244"/>
                  </a:lnTo>
                  <a:lnTo>
                    <a:pt x="5954" y="917"/>
                  </a:lnTo>
                  <a:lnTo>
                    <a:pt x="5627" y="655"/>
                  </a:lnTo>
                  <a:lnTo>
                    <a:pt x="5365" y="393"/>
                  </a:lnTo>
                  <a:lnTo>
                    <a:pt x="4973" y="197"/>
                  </a:lnTo>
                  <a:lnTo>
                    <a:pt x="4646" y="66"/>
                  </a:lnTo>
                  <a:lnTo>
                    <a:pt x="4319" y="1"/>
                  </a:lnTo>
                  <a:lnTo>
                    <a:pt x="3926" y="1"/>
                  </a:lnTo>
                  <a:lnTo>
                    <a:pt x="3926" y="1"/>
                  </a:lnTo>
                  <a:lnTo>
                    <a:pt x="3599" y="1"/>
                  </a:lnTo>
                  <a:lnTo>
                    <a:pt x="3337" y="66"/>
                  </a:lnTo>
                  <a:lnTo>
                    <a:pt x="3010" y="197"/>
                  </a:lnTo>
                  <a:lnTo>
                    <a:pt x="2683" y="328"/>
                  </a:lnTo>
                  <a:lnTo>
                    <a:pt x="2094" y="720"/>
                  </a:lnTo>
                  <a:lnTo>
                    <a:pt x="1571" y="1309"/>
                  </a:lnTo>
                  <a:lnTo>
                    <a:pt x="1113" y="1963"/>
                  </a:lnTo>
                  <a:lnTo>
                    <a:pt x="655" y="2748"/>
                  </a:lnTo>
                  <a:lnTo>
                    <a:pt x="328" y="3664"/>
                  </a:lnTo>
                  <a:lnTo>
                    <a:pt x="1" y="4646"/>
                  </a:lnTo>
                  <a:lnTo>
                    <a:pt x="1" y="4646"/>
                  </a:lnTo>
                  <a:lnTo>
                    <a:pt x="459" y="4646"/>
                  </a:lnTo>
                  <a:lnTo>
                    <a:pt x="459" y="4646"/>
                  </a:lnTo>
                  <a:lnTo>
                    <a:pt x="720" y="3730"/>
                  </a:lnTo>
                  <a:lnTo>
                    <a:pt x="1048" y="2945"/>
                  </a:lnTo>
                  <a:lnTo>
                    <a:pt x="1440" y="2225"/>
                  </a:lnTo>
                  <a:lnTo>
                    <a:pt x="1898" y="1636"/>
                  </a:lnTo>
                  <a:lnTo>
                    <a:pt x="2356" y="1113"/>
                  </a:lnTo>
                  <a:lnTo>
                    <a:pt x="2879" y="720"/>
                  </a:lnTo>
                  <a:lnTo>
                    <a:pt x="3403" y="524"/>
                  </a:lnTo>
                  <a:lnTo>
                    <a:pt x="3664" y="459"/>
                  </a:lnTo>
                  <a:lnTo>
                    <a:pt x="3926" y="459"/>
                  </a:lnTo>
                  <a:lnTo>
                    <a:pt x="3926" y="459"/>
                  </a:lnTo>
                  <a:lnTo>
                    <a:pt x="4253" y="459"/>
                  </a:lnTo>
                  <a:lnTo>
                    <a:pt x="4580" y="524"/>
                  </a:lnTo>
                  <a:lnTo>
                    <a:pt x="4842" y="655"/>
                  </a:lnTo>
                  <a:lnTo>
                    <a:pt x="5104" y="786"/>
                  </a:lnTo>
                  <a:lnTo>
                    <a:pt x="5693" y="1244"/>
                  </a:lnTo>
                  <a:lnTo>
                    <a:pt x="6216" y="1832"/>
                  </a:lnTo>
                  <a:lnTo>
                    <a:pt x="6216" y="1832"/>
                  </a:lnTo>
                  <a:lnTo>
                    <a:pt x="6347" y="1963"/>
                  </a:lnTo>
                  <a:lnTo>
                    <a:pt x="6543" y="1898"/>
                  </a:lnTo>
                  <a:lnTo>
                    <a:pt x="6543" y="1898"/>
                  </a:lnTo>
                  <a:lnTo>
                    <a:pt x="6609" y="1767"/>
                  </a:lnTo>
                  <a:lnTo>
                    <a:pt x="6543" y="157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7227;p72">
              <a:extLst>
                <a:ext uri="{FF2B5EF4-FFF2-40B4-BE49-F238E27FC236}">
                  <a16:creationId xmlns:a16="http://schemas.microsoft.com/office/drawing/2014/main" id="{0BE5008E-7854-47A4-C6FD-0B47E8393B68}"/>
                </a:ext>
              </a:extLst>
            </p:cNvPr>
            <p:cNvSpPr/>
            <p:nvPr/>
          </p:nvSpPr>
          <p:spPr>
            <a:xfrm>
              <a:off x="3275150" y="3061125"/>
              <a:ext cx="215925" cy="225725"/>
            </a:xfrm>
            <a:custGeom>
              <a:avLst/>
              <a:gdLst/>
              <a:ahLst/>
              <a:cxnLst/>
              <a:rect l="l" t="t" r="r" b="b"/>
              <a:pathLst>
                <a:path w="8637" h="9029" extrusionOk="0">
                  <a:moveTo>
                    <a:pt x="8440" y="0"/>
                  </a:moveTo>
                  <a:lnTo>
                    <a:pt x="8244" y="66"/>
                  </a:lnTo>
                  <a:lnTo>
                    <a:pt x="8179" y="196"/>
                  </a:lnTo>
                  <a:lnTo>
                    <a:pt x="8179" y="1309"/>
                  </a:lnTo>
                  <a:lnTo>
                    <a:pt x="8179" y="2225"/>
                  </a:lnTo>
                  <a:lnTo>
                    <a:pt x="8048" y="3337"/>
                  </a:lnTo>
                  <a:lnTo>
                    <a:pt x="7917" y="4253"/>
                  </a:lnTo>
                  <a:lnTo>
                    <a:pt x="7655" y="5103"/>
                  </a:lnTo>
                  <a:lnTo>
                    <a:pt x="7393" y="5823"/>
                  </a:lnTo>
                  <a:lnTo>
                    <a:pt x="7132" y="6412"/>
                  </a:lnTo>
                  <a:lnTo>
                    <a:pt x="6805" y="6935"/>
                  </a:lnTo>
                  <a:lnTo>
                    <a:pt x="6543" y="7393"/>
                  </a:lnTo>
                  <a:lnTo>
                    <a:pt x="6216" y="7720"/>
                  </a:lnTo>
                  <a:lnTo>
                    <a:pt x="5889" y="7982"/>
                  </a:lnTo>
                  <a:lnTo>
                    <a:pt x="5562" y="8178"/>
                  </a:lnTo>
                  <a:lnTo>
                    <a:pt x="5038" y="8440"/>
                  </a:lnTo>
                  <a:lnTo>
                    <a:pt x="4580" y="8571"/>
                  </a:lnTo>
                  <a:lnTo>
                    <a:pt x="4319" y="8571"/>
                  </a:lnTo>
                  <a:lnTo>
                    <a:pt x="3926" y="8505"/>
                  </a:lnTo>
                  <a:lnTo>
                    <a:pt x="3599" y="8440"/>
                  </a:lnTo>
                  <a:lnTo>
                    <a:pt x="3206" y="8243"/>
                  </a:lnTo>
                  <a:lnTo>
                    <a:pt x="2879" y="8047"/>
                  </a:lnTo>
                  <a:lnTo>
                    <a:pt x="2552" y="7786"/>
                  </a:lnTo>
                  <a:lnTo>
                    <a:pt x="2290" y="7458"/>
                  </a:lnTo>
                  <a:lnTo>
                    <a:pt x="1963" y="7066"/>
                  </a:lnTo>
                  <a:lnTo>
                    <a:pt x="1702" y="6673"/>
                  </a:lnTo>
                  <a:lnTo>
                    <a:pt x="1244" y="5757"/>
                  </a:lnTo>
                  <a:lnTo>
                    <a:pt x="917" y="4711"/>
                  </a:lnTo>
                  <a:lnTo>
                    <a:pt x="589" y="3468"/>
                  </a:lnTo>
                  <a:lnTo>
                    <a:pt x="459" y="2225"/>
                  </a:lnTo>
                  <a:lnTo>
                    <a:pt x="459" y="2094"/>
                  </a:lnTo>
                  <a:lnTo>
                    <a:pt x="1" y="2225"/>
                  </a:lnTo>
                  <a:lnTo>
                    <a:pt x="197" y="3598"/>
                  </a:lnTo>
                  <a:lnTo>
                    <a:pt x="459" y="4907"/>
                  </a:lnTo>
                  <a:lnTo>
                    <a:pt x="917" y="6019"/>
                  </a:lnTo>
                  <a:lnTo>
                    <a:pt x="1178" y="6542"/>
                  </a:lnTo>
                  <a:lnTo>
                    <a:pt x="1440" y="7000"/>
                  </a:lnTo>
                  <a:lnTo>
                    <a:pt x="1702" y="7458"/>
                  </a:lnTo>
                  <a:lnTo>
                    <a:pt x="2029" y="7851"/>
                  </a:lnTo>
                  <a:lnTo>
                    <a:pt x="2356" y="8178"/>
                  </a:lnTo>
                  <a:lnTo>
                    <a:pt x="2683" y="8440"/>
                  </a:lnTo>
                  <a:lnTo>
                    <a:pt x="3076" y="8701"/>
                  </a:lnTo>
                  <a:lnTo>
                    <a:pt x="3468" y="8832"/>
                  </a:lnTo>
                  <a:lnTo>
                    <a:pt x="3861" y="8963"/>
                  </a:lnTo>
                  <a:lnTo>
                    <a:pt x="4253" y="9029"/>
                  </a:lnTo>
                  <a:lnTo>
                    <a:pt x="4384" y="9029"/>
                  </a:lnTo>
                  <a:lnTo>
                    <a:pt x="4907" y="8963"/>
                  </a:lnTo>
                  <a:lnTo>
                    <a:pt x="5496" y="8767"/>
                  </a:lnTo>
                  <a:lnTo>
                    <a:pt x="6020" y="8440"/>
                  </a:lnTo>
                  <a:lnTo>
                    <a:pt x="6543" y="8047"/>
                  </a:lnTo>
                  <a:lnTo>
                    <a:pt x="6870" y="7655"/>
                  </a:lnTo>
                  <a:lnTo>
                    <a:pt x="7197" y="7197"/>
                  </a:lnTo>
                  <a:lnTo>
                    <a:pt x="7524" y="6673"/>
                  </a:lnTo>
                  <a:lnTo>
                    <a:pt x="7786" y="6019"/>
                  </a:lnTo>
                  <a:lnTo>
                    <a:pt x="8113" y="5299"/>
                  </a:lnTo>
                  <a:lnTo>
                    <a:pt x="8309" y="4384"/>
                  </a:lnTo>
                  <a:lnTo>
                    <a:pt x="8506" y="3402"/>
                  </a:lnTo>
                  <a:lnTo>
                    <a:pt x="8637" y="2225"/>
                  </a:lnTo>
                  <a:lnTo>
                    <a:pt x="8637" y="1309"/>
                  </a:lnTo>
                  <a:lnTo>
                    <a:pt x="8637" y="196"/>
                  </a:lnTo>
                  <a:lnTo>
                    <a:pt x="8571" y="66"/>
                  </a:lnTo>
                  <a:lnTo>
                    <a:pt x="8440" y="0"/>
                  </a:lnTo>
                  <a:close/>
                </a:path>
              </a:pathLst>
            </a:custGeom>
            <a:solidFill>
              <a:srgbClr val="4038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7228;p72">
              <a:extLst>
                <a:ext uri="{FF2B5EF4-FFF2-40B4-BE49-F238E27FC236}">
                  <a16:creationId xmlns:a16="http://schemas.microsoft.com/office/drawing/2014/main" id="{010AC555-2C8E-A009-8854-8E6D051D38B1}"/>
                </a:ext>
              </a:extLst>
            </p:cNvPr>
            <p:cNvSpPr/>
            <p:nvPr/>
          </p:nvSpPr>
          <p:spPr>
            <a:xfrm>
              <a:off x="3275150" y="3061125"/>
              <a:ext cx="215925" cy="225725"/>
            </a:xfrm>
            <a:custGeom>
              <a:avLst/>
              <a:gdLst/>
              <a:ahLst/>
              <a:cxnLst/>
              <a:rect l="l" t="t" r="r" b="b"/>
              <a:pathLst>
                <a:path w="8637" h="9029" fill="none" extrusionOk="0">
                  <a:moveTo>
                    <a:pt x="1" y="2225"/>
                  </a:moveTo>
                  <a:lnTo>
                    <a:pt x="1" y="2225"/>
                  </a:lnTo>
                  <a:lnTo>
                    <a:pt x="1" y="2225"/>
                  </a:lnTo>
                  <a:lnTo>
                    <a:pt x="1" y="2225"/>
                  </a:lnTo>
                  <a:lnTo>
                    <a:pt x="197" y="3598"/>
                  </a:lnTo>
                  <a:lnTo>
                    <a:pt x="459" y="4907"/>
                  </a:lnTo>
                  <a:lnTo>
                    <a:pt x="917" y="6019"/>
                  </a:lnTo>
                  <a:lnTo>
                    <a:pt x="1178" y="6542"/>
                  </a:lnTo>
                  <a:lnTo>
                    <a:pt x="1440" y="7000"/>
                  </a:lnTo>
                  <a:lnTo>
                    <a:pt x="1702" y="7458"/>
                  </a:lnTo>
                  <a:lnTo>
                    <a:pt x="2029" y="7851"/>
                  </a:lnTo>
                  <a:lnTo>
                    <a:pt x="2356" y="8178"/>
                  </a:lnTo>
                  <a:lnTo>
                    <a:pt x="2683" y="8440"/>
                  </a:lnTo>
                  <a:lnTo>
                    <a:pt x="3076" y="8701"/>
                  </a:lnTo>
                  <a:lnTo>
                    <a:pt x="3468" y="8832"/>
                  </a:lnTo>
                  <a:lnTo>
                    <a:pt x="3861" y="8963"/>
                  </a:lnTo>
                  <a:lnTo>
                    <a:pt x="4253" y="9029"/>
                  </a:lnTo>
                  <a:lnTo>
                    <a:pt x="4253" y="9029"/>
                  </a:lnTo>
                  <a:lnTo>
                    <a:pt x="4384" y="9029"/>
                  </a:lnTo>
                  <a:lnTo>
                    <a:pt x="4384" y="9029"/>
                  </a:lnTo>
                  <a:lnTo>
                    <a:pt x="4907" y="8963"/>
                  </a:lnTo>
                  <a:lnTo>
                    <a:pt x="5496" y="8767"/>
                  </a:lnTo>
                  <a:lnTo>
                    <a:pt x="6020" y="8440"/>
                  </a:lnTo>
                  <a:lnTo>
                    <a:pt x="6543" y="8047"/>
                  </a:lnTo>
                  <a:lnTo>
                    <a:pt x="6543" y="8047"/>
                  </a:lnTo>
                  <a:lnTo>
                    <a:pt x="6870" y="7655"/>
                  </a:lnTo>
                  <a:lnTo>
                    <a:pt x="7197" y="7197"/>
                  </a:lnTo>
                  <a:lnTo>
                    <a:pt x="7524" y="6673"/>
                  </a:lnTo>
                  <a:lnTo>
                    <a:pt x="7786" y="6019"/>
                  </a:lnTo>
                  <a:lnTo>
                    <a:pt x="8113" y="5299"/>
                  </a:lnTo>
                  <a:lnTo>
                    <a:pt x="8309" y="4384"/>
                  </a:lnTo>
                  <a:lnTo>
                    <a:pt x="8506" y="3402"/>
                  </a:lnTo>
                  <a:lnTo>
                    <a:pt x="8637" y="2225"/>
                  </a:lnTo>
                  <a:lnTo>
                    <a:pt x="8637" y="2225"/>
                  </a:lnTo>
                  <a:lnTo>
                    <a:pt x="8637" y="1309"/>
                  </a:lnTo>
                  <a:lnTo>
                    <a:pt x="8637" y="1309"/>
                  </a:lnTo>
                  <a:lnTo>
                    <a:pt x="8637" y="196"/>
                  </a:lnTo>
                  <a:lnTo>
                    <a:pt x="8637" y="196"/>
                  </a:lnTo>
                  <a:lnTo>
                    <a:pt x="8571" y="66"/>
                  </a:lnTo>
                  <a:lnTo>
                    <a:pt x="8440" y="0"/>
                  </a:lnTo>
                  <a:lnTo>
                    <a:pt x="8440" y="0"/>
                  </a:lnTo>
                  <a:lnTo>
                    <a:pt x="8244" y="66"/>
                  </a:lnTo>
                  <a:lnTo>
                    <a:pt x="8179" y="196"/>
                  </a:lnTo>
                  <a:lnTo>
                    <a:pt x="8179" y="196"/>
                  </a:lnTo>
                  <a:lnTo>
                    <a:pt x="8179" y="1309"/>
                  </a:lnTo>
                  <a:lnTo>
                    <a:pt x="8179" y="1309"/>
                  </a:lnTo>
                  <a:lnTo>
                    <a:pt x="8179" y="2225"/>
                  </a:lnTo>
                  <a:lnTo>
                    <a:pt x="8179" y="2225"/>
                  </a:lnTo>
                  <a:lnTo>
                    <a:pt x="8048" y="3337"/>
                  </a:lnTo>
                  <a:lnTo>
                    <a:pt x="7917" y="4253"/>
                  </a:lnTo>
                  <a:lnTo>
                    <a:pt x="7655" y="5103"/>
                  </a:lnTo>
                  <a:lnTo>
                    <a:pt x="7393" y="5823"/>
                  </a:lnTo>
                  <a:lnTo>
                    <a:pt x="7132" y="6412"/>
                  </a:lnTo>
                  <a:lnTo>
                    <a:pt x="6805" y="6935"/>
                  </a:lnTo>
                  <a:lnTo>
                    <a:pt x="6543" y="7393"/>
                  </a:lnTo>
                  <a:lnTo>
                    <a:pt x="6216" y="7720"/>
                  </a:lnTo>
                  <a:lnTo>
                    <a:pt x="6216" y="7720"/>
                  </a:lnTo>
                  <a:lnTo>
                    <a:pt x="5889" y="7982"/>
                  </a:lnTo>
                  <a:lnTo>
                    <a:pt x="5562" y="8178"/>
                  </a:lnTo>
                  <a:lnTo>
                    <a:pt x="5038" y="8440"/>
                  </a:lnTo>
                  <a:lnTo>
                    <a:pt x="4580" y="8571"/>
                  </a:lnTo>
                  <a:lnTo>
                    <a:pt x="4319" y="8571"/>
                  </a:lnTo>
                  <a:lnTo>
                    <a:pt x="4319" y="8571"/>
                  </a:lnTo>
                  <a:lnTo>
                    <a:pt x="3926" y="8505"/>
                  </a:lnTo>
                  <a:lnTo>
                    <a:pt x="3599" y="8440"/>
                  </a:lnTo>
                  <a:lnTo>
                    <a:pt x="3206" y="8243"/>
                  </a:lnTo>
                  <a:lnTo>
                    <a:pt x="2879" y="8047"/>
                  </a:lnTo>
                  <a:lnTo>
                    <a:pt x="2552" y="7786"/>
                  </a:lnTo>
                  <a:lnTo>
                    <a:pt x="2290" y="7458"/>
                  </a:lnTo>
                  <a:lnTo>
                    <a:pt x="1963" y="7066"/>
                  </a:lnTo>
                  <a:lnTo>
                    <a:pt x="1702" y="6673"/>
                  </a:lnTo>
                  <a:lnTo>
                    <a:pt x="1244" y="5757"/>
                  </a:lnTo>
                  <a:lnTo>
                    <a:pt x="917" y="4711"/>
                  </a:lnTo>
                  <a:lnTo>
                    <a:pt x="589" y="3468"/>
                  </a:lnTo>
                  <a:lnTo>
                    <a:pt x="459" y="2225"/>
                  </a:lnTo>
                  <a:lnTo>
                    <a:pt x="459" y="2225"/>
                  </a:lnTo>
                  <a:lnTo>
                    <a:pt x="459" y="2094"/>
                  </a:lnTo>
                  <a:lnTo>
                    <a:pt x="459" y="2094"/>
                  </a:lnTo>
                  <a:lnTo>
                    <a:pt x="1" y="222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7229;p72">
              <a:extLst>
                <a:ext uri="{FF2B5EF4-FFF2-40B4-BE49-F238E27FC236}">
                  <a16:creationId xmlns:a16="http://schemas.microsoft.com/office/drawing/2014/main" id="{9BD27EEC-67BA-FCE9-B6D6-E7E522A93ABF}"/>
                </a:ext>
              </a:extLst>
            </p:cNvPr>
            <p:cNvSpPr/>
            <p:nvPr/>
          </p:nvSpPr>
          <p:spPr>
            <a:xfrm>
              <a:off x="3275150" y="2864850"/>
              <a:ext cx="153775" cy="88350"/>
            </a:xfrm>
            <a:custGeom>
              <a:avLst/>
              <a:gdLst/>
              <a:ahLst/>
              <a:cxnLst/>
              <a:rect l="l" t="t" r="r" b="b"/>
              <a:pathLst>
                <a:path w="6151" h="3534" extrusionOk="0">
                  <a:moveTo>
                    <a:pt x="3468" y="0"/>
                  </a:moveTo>
                  <a:lnTo>
                    <a:pt x="3010" y="66"/>
                  </a:lnTo>
                  <a:lnTo>
                    <a:pt x="2552" y="262"/>
                  </a:lnTo>
                  <a:lnTo>
                    <a:pt x="2029" y="524"/>
                  </a:lnTo>
                  <a:lnTo>
                    <a:pt x="1571" y="916"/>
                  </a:lnTo>
                  <a:lnTo>
                    <a:pt x="1113" y="1309"/>
                  </a:lnTo>
                  <a:lnTo>
                    <a:pt x="655" y="1898"/>
                  </a:lnTo>
                  <a:lnTo>
                    <a:pt x="262" y="2486"/>
                  </a:lnTo>
                  <a:lnTo>
                    <a:pt x="1" y="3206"/>
                  </a:lnTo>
                  <a:lnTo>
                    <a:pt x="1" y="3402"/>
                  </a:lnTo>
                  <a:lnTo>
                    <a:pt x="132" y="3533"/>
                  </a:lnTo>
                  <a:lnTo>
                    <a:pt x="262" y="3468"/>
                  </a:lnTo>
                  <a:lnTo>
                    <a:pt x="393" y="3337"/>
                  </a:lnTo>
                  <a:lnTo>
                    <a:pt x="655" y="2683"/>
                  </a:lnTo>
                  <a:lnTo>
                    <a:pt x="1047" y="2094"/>
                  </a:lnTo>
                  <a:lnTo>
                    <a:pt x="1440" y="1636"/>
                  </a:lnTo>
                  <a:lnTo>
                    <a:pt x="1833" y="1243"/>
                  </a:lnTo>
                  <a:lnTo>
                    <a:pt x="2290" y="916"/>
                  </a:lnTo>
                  <a:lnTo>
                    <a:pt x="2748" y="655"/>
                  </a:lnTo>
                  <a:lnTo>
                    <a:pt x="3141" y="524"/>
                  </a:lnTo>
                  <a:lnTo>
                    <a:pt x="3534" y="458"/>
                  </a:lnTo>
                  <a:lnTo>
                    <a:pt x="4384" y="458"/>
                  </a:lnTo>
                  <a:lnTo>
                    <a:pt x="4777" y="524"/>
                  </a:lnTo>
                  <a:lnTo>
                    <a:pt x="5169" y="655"/>
                  </a:lnTo>
                  <a:lnTo>
                    <a:pt x="5496" y="785"/>
                  </a:lnTo>
                  <a:lnTo>
                    <a:pt x="5758" y="916"/>
                  </a:lnTo>
                  <a:lnTo>
                    <a:pt x="5889" y="1047"/>
                  </a:lnTo>
                  <a:lnTo>
                    <a:pt x="6020" y="982"/>
                  </a:lnTo>
                  <a:lnTo>
                    <a:pt x="6150" y="785"/>
                  </a:lnTo>
                  <a:lnTo>
                    <a:pt x="6085" y="655"/>
                  </a:lnTo>
                  <a:lnTo>
                    <a:pt x="5889" y="524"/>
                  </a:lnTo>
                  <a:lnTo>
                    <a:pt x="5692" y="393"/>
                  </a:lnTo>
                  <a:lnTo>
                    <a:pt x="5169" y="197"/>
                  </a:lnTo>
                  <a:lnTo>
                    <a:pt x="4580" y="66"/>
                  </a:lnTo>
                  <a:lnTo>
                    <a:pt x="3861" y="0"/>
                  </a:lnTo>
                  <a:close/>
                </a:path>
              </a:pathLst>
            </a:custGeom>
            <a:solidFill>
              <a:srgbClr val="4038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7230;p72">
              <a:extLst>
                <a:ext uri="{FF2B5EF4-FFF2-40B4-BE49-F238E27FC236}">
                  <a16:creationId xmlns:a16="http://schemas.microsoft.com/office/drawing/2014/main" id="{CAEEB074-6C8F-502E-C791-D1386E5BEADB}"/>
                </a:ext>
              </a:extLst>
            </p:cNvPr>
            <p:cNvSpPr/>
            <p:nvPr/>
          </p:nvSpPr>
          <p:spPr>
            <a:xfrm>
              <a:off x="3275150" y="2864850"/>
              <a:ext cx="153775" cy="88350"/>
            </a:xfrm>
            <a:custGeom>
              <a:avLst/>
              <a:gdLst/>
              <a:ahLst/>
              <a:cxnLst/>
              <a:rect l="l" t="t" r="r" b="b"/>
              <a:pathLst>
                <a:path w="6151" h="3534" fill="none" extrusionOk="0">
                  <a:moveTo>
                    <a:pt x="1" y="3206"/>
                  </a:moveTo>
                  <a:lnTo>
                    <a:pt x="1" y="3206"/>
                  </a:lnTo>
                  <a:lnTo>
                    <a:pt x="262" y="2486"/>
                  </a:lnTo>
                  <a:lnTo>
                    <a:pt x="655" y="1898"/>
                  </a:lnTo>
                  <a:lnTo>
                    <a:pt x="1113" y="1309"/>
                  </a:lnTo>
                  <a:lnTo>
                    <a:pt x="1571" y="916"/>
                  </a:lnTo>
                  <a:lnTo>
                    <a:pt x="1571" y="916"/>
                  </a:lnTo>
                  <a:lnTo>
                    <a:pt x="2029" y="524"/>
                  </a:lnTo>
                  <a:lnTo>
                    <a:pt x="2552" y="262"/>
                  </a:lnTo>
                  <a:lnTo>
                    <a:pt x="3010" y="66"/>
                  </a:lnTo>
                  <a:lnTo>
                    <a:pt x="3468" y="0"/>
                  </a:lnTo>
                  <a:lnTo>
                    <a:pt x="3468" y="0"/>
                  </a:lnTo>
                  <a:lnTo>
                    <a:pt x="3861" y="0"/>
                  </a:lnTo>
                  <a:lnTo>
                    <a:pt x="3861" y="0"/>
                  </a:lnTo>
                  <a:lnTo>
                    <a:pt x="4580" y="66"/>
                  </a:lnTo>
                  <a:lnTo>
                    <a:pt x="5169" y="197"/>
                  </a:lnTo>
                  <a:lnTo>
                    <a:pt x="5169" y="197"/>
                  </a:lnTo>
                  <a:lnTo>
                    <a:pt x="5692" y="393"/>
                  </a:lnTo>
                  <a:lnTo>
                    <a:pt x="5692" y="393"/>
                  </a:lnTo>
                  <a:lnTo>
                    <a:pt x="5889" y="524"/>
                  </a:lnTo>
                  <a:lnTo>
                    <a:pt x="6085" y="655"/>
                  </a:lnTo>
                  <a:lnTo>
                    <a:pt x="6085" y="655"/>
                  </a:lnTo>
                  <a:lnTo>
                    <a:pt x="6150" y="785"/>
                  </a:lnTo>
                  <a:lnTo>
                    <a:pt x="6020" y="982"/>
                  </a:lnTo>
                  <a:lnTo>
                    <a:pt x="6020" y="982"/>
                  </a:lnTo>
                  <a:lnTo>
                    <a:pt x="5889" y="1047"/>
                  </a:lnTo>
                  <a:lnTo>
                    <a:pt x="5758" y="916"/>
                  </a:lnTo>
                  <a:lnTo>
                    <a:pt x="5758" y="916"/>
                  </a:lnTo>
                  <a:lnTo>
                    <a:pt x="5496" y="785"/>
                  </a:lnTo>
                  <a:lnTo>
                    <a:pt x="5496" y="785"/>
                  </a:lnTo>
                  <a:lnTo>
                    <a:pt x="5169" y="655"/>
                  </a:lnTo>
                  <a:lnTo>
                    <a:pt x="4777" y="524"/>
                  </a:lnTo>
                  <a:lnTo>
                    <a:pt x="4777" y="524"/>
                  </a:lnTo>
                  <a:lnTo>
                    <a:pt x="4384" y="458"/>
                  </a:lnTo>
                  <a:lnTo>
                    <a:pt x="3861" y="458"/>
                  </a:lnTo>
                  <a:lnTo>
                    <a:pt x="3861" y="458"/>
                  </a:lnTo>
                  <a:lnTo>
                    <a:pt x="3534" y="458"/>
                  </a:lnTo>
                  <a:lnTo>
                    <a:pt x="3534" y="458"/>
                  </a:lnTo>
                  <a:lnTo>
                    <a:pt x="3141" y="524"/>
                  </a:lnTo>
                  <a:lnTo>
                    <a:pt x="2748" y="655"/>
                  </a:lnTo>
                  <a:lnTo>
                    <a:pt x="2290" y="916"/>
                  </a:lnTo>
                  <a:lnTo>
                    <a:pt x="1833" y="1243"/>
                  </a:lnTo>
                  <a:lnTo>
                    <a:pt x="1833" y="1243"/>
                  </a:lnTo>
                  <a:lnTo>
                    <a:pt x="1440" y="1636"/>
                  </a:lnTo>
                  <a:lnTo>
                    <a:pt x="1047" y="2094"/>
                  </a:lnTo>
                  <a:lnTo>
                    <a:pt x="655" y="2683"/>
                  </a:lnTo>
                  <a:lnTo>
                    <a:pt x="393" y="3337"/>
                  </a:lnTo>
                  <a:lnTo>
                    <a:pt x="393" y="3337"/>
                  </a:lnTo>
                  <a:lnTo>
                    <a:pt x="262" y="3468"/>
                  </a:lnTo>
                  <a:lnTo>
                    <a:pt x="132" y="3533"/>
                  </a:lnTo>
                  <a:lnTo>
                    <a:pt x="132" y="3533"/>
                  </a:lnTo>
                  <a:lnTo>
                    <a:pt x="1" y="3402"/>
                  </a:lnTo>
                  <a:lnTo>
                    <a:pt x="1" y="32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7231;p72">
              <a:extLst>
                <a:ext uri="{FF2B5EF4-FFF2-40B4-BE49-F238E27FC236}">
                  <a16:creationId xmlns:a16="http://schemas.microsoft.com/office/drawing/2014/main" id="{1D4188C7-8169-5699-C0F9-C7A9CFEC9E6C}"/>
                </a:ext>
              </a:extLst>
            </p:cNvPr>
            <p:cNvSpPr/>
            <p:nvPr/>
          </p:nvSpPr>
          <p:spPr>
            <a:xfrm>
              <a:off x="5406300" y="2145200"/>
              <a:ext cx="415475" cy="417100"/>
            </a:xfrm>
            <a:custGeom>
              <a:avLst/>
              <a:gdLst/>
              <a:ahLst/>
              <a:cxnLst/>
              <a:rect l="l" t="t" r="r" b="b"/>
              <a:pathLst>
                <a:path w="16619" h="16684" extrusionOk="0">
                  <a:moveTo>
                    <a:pt x="8310" y="0"/>
                  </a:moveTo>
                  <a:lnTo>
                    <a:pt x="7459" y="66"/>
                  </a:lnTo>
                  <a:lnTo>
                    <a:pt x="6609" y="197"/>
                  </a:lnTo>
                  <a:lnTo>
                    <a:pt x="5824" y="393"/>
                  </a:lnTo>
                  <a:lnTo>
                    <a:pt x="5038" y="655"/>
                  </a:lnTo>
                  <a:lnTo>
                    <a:pt x="4319" y="1047"/>
                  </a:lnTo>
                  <a:lnTo>
                    <a:pt x="3665" y="1440"/>
                  </a:lnTo>
                  <a:lnTo>
                    <a:pt x="3010" y="1898"/>
                  </a:lnTo>
                  <a:lnTo>
                    <a:pt x="2422" y="2486"/>
                  </a:lnTo>
                  <a:lnTo>
                    <a:pt x="1898" y="3075"/>
                  </a:lnTo>
                  <a:lnTo>
                    <a:pt x="1440" y="3664"/>
                  </a:lnTo>
                  <a:lnTo>
                    <a:pt x="982" y="4384"/>
                  </a:lnTo>
                  <a:lnTo>
                    <a:pt x="655" y="5103"/>
                  </a:lnTo>
                  <a:lnTo>
                    <a:pt x="393" y="5888"/>
                  </a:lnTo>
                  <a:lnTo>
                    <a:pt x="132" y="6673"/>
                  </a:lnTo>
                  <a:lnTo>
                    <a:pt x="1" y="7458"/>
                  </a:lnTo>
                  <a:lnTo>
                    <a:pt x="1" y="8309"/>
                  </a:lnTo>
                  <a:lnTo>
                    <a:pt x="1" y="9159"/>
                  </a:lnTo>
                  <a:lnTo>
                    <a:pt x="132" y="10010"/>
                  </a:lnTo>
                  <a:lnTo>
                    <a:pt x="393" y="10795"/>
                  </a:lnTo>
                  <a:lnTo>
                    <a:pt x="655" y="11580"/>
                  </a:lnTo>
                  <a:lnTo>
                    <a:pt x="982" y="12300"/>
                  </a:lnTo>
                  <a:lnTo>
                    <a:pt x="1440" y="13019"/>
                  </a:lnTo>
                  <a:lnTo>
                    <a:pt x="1898" y="13608"/>
                  </a:lnTo>
                  <a:lnTo>
                    <a:pt x="2422" y="14197"/>
                  </a:lnTo>
                  <a:lnTo>
                    <a:pt x="3010" y="14786"/>
                  </a:lnTo>
                  <a:lnTo>
                    <a:pt x="3665" y="15244"/>
                  </a:lnTo>
                  <a:lnTo>
                    <a:pt x="4319" y="15636"/>
                  </a:lnTo>
                  <a:lnTo>
                    <a:pt x="5038" y="16029"/>
                  </a:lnTo>
                  <a:lnTo>
                    <a:pt x="5824" y="16291"/>
                  </a:lnTo>
                  <a:lnTo>
                    <a:pt x="6609" y="16487"/>
                  </a:lnTo>
                  <a:lnTo>
                    <a:pt x="7459" y="16618"/>
                  </a:lnTo>
                  <a:lnTo>
                    <a:pt x="8310" y="16683"/>
                  </a:lnTo>
                  <a:lnTo>
                    <a:pt x="9160" y="16618"/>
                  </a:lnTo>
                  <a:lnTo>
                    <a:pt x="10011" y="16487"/>
                  </a:lnTo>
                  <a:lnTo>
                    <a:pt x="10796" y="16291"/>
                  </a:lnTo>
                  <a:lnTo>
                    <a:pt x="11515" y="16029"/>
                  </a:lnTo>
                  <a:lnTo>
                    <a:pt x="12235" y="15636"/>
                  </a:lnTo>
                  <a:lnTo>
                    <a:pt x="12955" y="15244"/>
                  </a:lnTo>
                  <a:lnTo>
                    <a:pt x="13609" y="14786"/>
                  </a:lnTo>
                  <a:lnTo>
                    <a:pt x="14198" y="14197"/>
                  </a:lnTo>
                  <a:lnTo>
                    <a:pt x="14721" y="13608"/>
                  </a:lnTo>
                  <a:lnTo>
                    <a:pt x="15179" y="13019"/>
                  </a:lnTo>
                  <a:lnTo>
                    <a:pt x="15637" y="12300"/>
                  </a:lnTo>
                  <a:lnTo>
                    <a:pt x="15964" y="11580"/>
                  </a:lnTo>
                  <a:lnTo>
                    <a:pt x="16226" y="10795"/>
                  </a:lnTo>
                  <a:lnTo>
                    <a:pt x="16422" y="10010"/>
                  </a:lnTo>
                  <a:lnTo>
                    <a:pt x="16553" y="9159"/>
                  </a:lnTo>
                  <a:lnTo>
                    <a:pt x="16618" y="8309"/>
                  </a:lnTo>
                  <a:lnTo>
                    <a:pt x="16553" y="7458"/>
                  </a:lnTo>
                  <a:lnTo>
                    <a:pt x="16422" y="6673"/>
                  </a:lnTo>
                  <a:lnTo>
                    <a:pt x="16226" y="5888"/>
                  </a:lnTo>
                  <a:lnTo>
                    <a:pt x="15964" y="5103"/>
                  </a:lnTo>
                  <a:lnTo>
                    <a:pt x="15637" y="4384"/>
                  </a:lnTo>
                  <a:lnTo>
                    <a:pt x="15179" y="3664"/>
                  </a:lnTo>
                  <a:lnTo>
                    <a:pt x="14721" y="3075"/>
                  </a:lnTo>
                  <a:lnTo>
                    <a:pt x="14198" y="2486"/>
                  </a:lnTo>
                  <a:lnTo>
                    <a:pt x="13609" y="1898"/>
                  </a:lnTo>
                  <a:lnTo>
                    <a:pt x="12955" y="1440"/>
                  </a:lnTo>
                  <a:lnTo>
                    <a:pt x="12235" y="1047"/>
                  </a:lnTo>
                  <a:lnTo>
                    <a:pt x="11515" y="655"/>
                  </a:lnTo>
                  <a:lnTo>
                    <a:pt x="10796" y="393"/>
                  </a:lnTo>
                  <a:lnTo>
                    <a:pt x="10011" y="197"/>
                  </a:lnTo>
                  <a:lnTo>
                    <a:pt x="9160" y="66"/>
                  </a:lnTo>
                  <a:lnTo>
                    <a:pt x="831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7232;p72">
              <a:extLst>
                <a:ext uri="{FF2B5EF4-FFF2-40B4-BE49-F238E27FC236}">
                  <a16:creationId xmlns:a16="http://schemas.microsoft.com/office/drawing/2014/main" id="{6BAC072E-245D-B813-A0FC-2196FD79C6C4}"/>
                </a:ext>
              </a:extLst>
            </p:cNvPr>
            <p:cNvSpPr/>
            <p:nvPr/>
          </p:nvSpPr>
          <p:spPr>
            <a:xfrm>
              <a:off x="5406300" y="2145200"/>
              <a:ext cx="415475" cy="417100"/>
            </a:xfrm>
            <a:custGeom>
              <a:avLst/>
              <a:gdLst/>
              <a:ahLst/>
              <a:cxnLst/>
              <a:rect l="l" t="t" r="r" b="b"/>
              <a:pathLst>
                <a:path w="16619" h="16684" fill="none" extrusionOk="0">
                  <a:moveTo>
                    <a:pt x="1" y="8309"/>
                  </a:moveTo>
                  <a:lnTo>
                    <a:pt x="1" y="8309"/>
                  </a:lnTo>
                  <a:lnTo>
                    <a:pt x="1" y="9159"/>
                  </a:lnTo>
                  <a:lnTo>
                    <a:pt x="132" y="10010"/>
                  </a:lnTo>
                  <a:lnTo>
                    <a:pt x="393" y="10795"/>
                  </a:lnTo>
                  <a:lnTo>
                    <a:pt x="655" y="11580"/>
                  </a:lnTo>
                  <a:lnTo>
                    <a:pt x="982" y="12300"/>
                  </a:lnTo>
                  <a:lnTo>
                    <a:pt x="1440" y="13019"/>
                  </a:lnTo>
                  <a:lnTo>
                    <a:pt x="1898" y="13608"/>
                  </a:lnTo>
                  <a:lnTo>
                    <a:pt x="2422" y="14197"/>
                  </a:lnTo>
                  <a:lnTo>
                    <a:pt x="3010" y="14786"/>
                  </a:lnTo>
                  <a:lnTo>
                    <a:pt x="3665" y="15244"/>
                  </a:lnTo>
                  <a:lnTo>
                    <a:pt x="4319" y="15636"/>
                  </a:lnTo>
                  <a:lnTo>
                    <a:pt x="5038" y="16029"/>
                  </a:lnTo>
                  <a:lnTo>
                    <a:pt x="5824" y="16291"/>
                  </a:lnTo>
                  <a:lnTo>
                    <a:pt x="6609" y="16487"/>
                  </a:lnTo>
                  <a:lnTo>
                    <a:pt x="7459" y="16618"/>
                  </a:lnTo>
                  <a:lnTo>
                    <a:pt x="8310" y="16683"/>
                  </a:lnTo>
                  <a:lnTo>
                    <a:pt x="8310" y="16683"/>
                  </a:lnTo>
                  <a:lnTo>
                    <a:pt x="9160" y="16618"/>
                  </a:lnTo>
                  <a:lnTo>
                    <a:pt x="10011" y="16487"/>
                  </a:lnTo>
                  <a:lnTo>
                    <a:pt x="10796" y="16291"/>
                  </a:lnTo>
                  <a:lnTo>
                    <a:pt x="11515" y="16029"/>
                  </a:lnTo>
                  <a:lnTo>
                    <a:pt x="12235" y="15636"/>
                  </a:lnTo>
                  <a:lnTo>
                    <a:pt x="12955" y="15244"/>
                  </a:lnTo>
                  <a:lnTo>
                    <a:pt x="13609" y="14786"/>
                  </a:lnTo>
                  <a:lnTo>
                    <a:pt x="14198" y="14197"/>
                  </a:lnTo>
                  <a:lnTo>
                    <a:pt x="14721" y="13608"/>
                  </a:lnTo>
                  <a:lnTo>
                    <a:pt x="15179" y="13019"/>
                  </a:lnTo>
                  <a:lnTo>
                    <a:pt x="15637" y="12300"/>
                  </a:lnTo>
                  <a:lnTo>
                    <a:pt x="15964" y="11580"/>
                  </a:lnTo>
                  <a:lnTo>
                    <a:pt x="16226" y="10795"/>
                  </a:lnTo>
                  <a:lnTo>
                    <a:pt x="16422" y="10010"/>
                  </a:lnTo>
                  <a:lnTo>
                    <a:pt x="16553" y="9159"/>
                  </a:lnTo>
                  <a:lnTo>
                    <a:pt x="16618" y="8309"/>
                  </a:lnTo>
                  <a:lnTo>
                    <a:pt x="16618" y="8309"/>
                  </a:lnTo>
                  <a:lnTo>
                    <a:pt x="16553" y="7458"/>
                  </a:lnTo>
                  <a:lnTo>
                    <a:pt x="16422" y="6673"/>
                  </a:lnTo>
                  <a:lnTo>
                    <a:pt x="16226" y="5888"/>
                  </a:lnTo>
                  <a:lnTo>
                    <a:pt x="15964" y="5103"/>
                  </a:lnTo>
                  <a:lnTo>
                    <a:pt x="15637" y="4384"/>
                  </a:lnTo>
                  <a:lnTo>
                    <a:pt x="15179" y="3664"/>
                  </a:lnTo>
                  <a:lnTo>
                    <a:pt x="14721" y="3075"/>
                  </a:lnTo>
                  <a:lnTo>
                    <a:pt x="14198" y="2486"/>
                  </a:lnTo>
                  <a:lnTo>
                    <a:pt x="13609" y="1898"/>
                  </a:lnTo>
                  <a:lnTo>
                    <a:pt x="12955" y="1440"/>
                  </a:lnTo>
                  <a:lnTo>
                    <a:pt x="12235" y="1047"/>
                  </a:lnTo>
                  <a:lnTo>
                    <a:pt x="11515" y="655"/>
                  </a:lnTo>
                  <a:lnTo>
                    <a:pt x="10796" y="393"/>
                  </a:lnTo>
                  <a:lnTo>
                    <a:pt x="10011" y="197"/>
                  </a:lnTo>
                  <a:lnTo>
                    <a:pt x="9160" y="66"/>
                  </a:lnTo>
                  <a:lnTo>
                    <a:pt x="8310" y="0"/>
                  </a:lnTo>
                  <a:lnTo>
                    <a:pt x="8310" y="0"/>
                  </a:lnTo>
                  <a:lnTo>
                    <a:pt x="7459" y="66"/>
                  </a:lnTo>
                  <a:lnTo>
                    <a:pt x="6609" y="197"/>
                  </a:lnTo>
                  <a:lnTo>
                    <a:pt x="5824" y="393"/>
                  </a:lnTo>
                  <a:lnTo>
                    <a:pt x="5038" y="655"/>
                  </a:lnTo>
                  <a:lnTo>
                    <a:pt x="4319" y="1047"/>
                  </a:lnTo>
                  <a:lnTo>
                    <a:pt x="3665" y="1440"/>
                  </a:lnTo>
                  <a:lnTo>
                    <a:pt x="3010" y="1898"/>
                  </a:lnTo>
                  <a:lnTo>
                    <a:pt x="2422" y="2486"/>
                  </a:lnTo>
                  <a:lnTo>
                    <a:pt x="1898" y="3075"/>
                  </a:lnTo>
                  <a:lnTo>
                    <a:pt x="1440" y="3664"/>
                  </a:lnTo>
                  <a:lnTo>
                    <a:pt x="982" y="4384"/>
                  </a:lnTo>
                  <a:lnTo>
                    <a:pt x="655" y="5103"/>
                  </a:lnTo>
                  <a:lnTo>
                    <a:pt x="393" y="5888"/>
                  </a:lnTo>
                  <a:lnTo>
                    <a:pt x="132" y="6673"/>
                  </a:lnTo>
                  <a:lnTo>
                    <a:pt x="1" y="7458"/>
                  </a:lnTo>
                  <a:lnTo>
                    <a:pt x="1" y="830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7233;p72">
              <a:extLst>
                <a:ext uri="{FF2B5EF4-FFF2-40B4-BE49-F238E27FC236}">
                  <a16:creationId xmlns:a16="http://schemas.microsoft.com/office/drawing/2014/main" id="{9C1D74BB-6FA0-A416-08AB-0DBAB88ECD3A}"/>
                </a:ext>
              </a:extLst>
            </p:cNvPr>
            <p:cNvSpPr/>
            <p:nvPr/>
          </p:nvSpPr>
          <p:spPr>
            <a:xfrm>
              <a:off x="3311125" y="238125"/>
              <a:ext cx="1624175" cy="1609425"/>
            </a:xfrm>
            <a:custGeom>
              <a:avLst/>
              <a:gdLst/>
              <a:ahLst/>
              <a:cxnLst/>
              <a:rect l="l" t="t" r="r" b="b"/>
              <a:pathLst>
                <a:path w="64967" h="64377" extrusionOk="0">
                  <a:moveTo>
                    <a:pt x="26366" y="0"/>
                  </a:moveTo>
                  <a:lnTo>
                    <a:pt x="25254" y="196"/>
                  </a:lnTo>
                  <a:lnTo>
                    <a:pt x="24142" y="523"/>
                  </a:lnTo>
                  <a:lnTo>
                    <a:pt x="23030" y="785"/>
                  </a:lnTo>
                  <a:lnTo>
                    <a:pt x="21983" y="1178"/>
                  </a:lnTo>
                  <a:lnTo>
                    <a:pt x="19890" y="1963"/>
                  </a:lnTo>
                  <a:lnTo>
                    <a:pt x="17861" y="2879"/>
                  </a:lnTo>
                  <a:lnTo>
                    <a:pt x="17731" y="2944"/>
                  </a:lnTo>
                  <a:lnTo>
                    <a:pt x="17665" y="3075"/>
                  </a:lnTo>
                  <a:lnTo>
                    <a:pt x="17600" y="3206"/>
                  </a:lnTo>
                  <a:lnTo>
                    <a:pt x="17600" y="3402"/>
                  </a:lnTo>
                  <a:lnTo>
                    <a:pt x="18189" y="10206"/>
                  </a:lnTo>
                  <a:lnTo>
                    <a:pt x="18123" y="10468"/>
                  </a:lnTo>
                  <a:lnTo>
                    <a:pt x="17992" y="10729"/>
                  </a:lnTo>
                  <a:lnTo>
                    <a:pt x="16749" y="11580"/>
                  </a:lnTo>
                  <a:lnTo>
                    <a:pt x="15572" y="12561"/>
                  </a:lnTo>
                  <a:lnTo>
                    <a:pt x="15375" y="12692"/>
                  </a:lnTo>
                  <a:lnTo>
                    <a:pt x="15114" y="12692"/>
                  </a:lnTo>
                  <a:lnTo>
                    <a:pt x="8179" y="10729"/>
                  </a:lnTo>
                  <a:lnTo>
                    <a:pt x="8048" y="10729"/>
                  </a:lnTo>
                  <a:lnTo>
                    <a:pt x="7917" y="10795"/>
                  </a:lnTo>
                  <a:lnTo>
                    <a:pt x="7786" y="10795"/>
                  </a:lnTo>
                  <a:lnTo>
                    <a:pt x="7655" y="10926"/>
                  </a:lnTo>
                  <a:lnTo>
                    <a:pt x="6347" y="12627"/>
                  </a:lnTo>
                  <a:lnTo>
                    <a:pt x="5104" y="14393"/>
                  </a:lnTo>
                  <a:lnTo>
                    <a:pt x="3992" y="16225"/>
                  </a:lnTo>
                  <a:lnTo>
                    <a:pt x="3010" y="18188"/>
                  </a:lnTo>
                  <a:lnTo>
                    <a:pt x="3010" y="18318"/>
                  </a:lnTo>
                  <a:lnTo>
                    <a:pt x="3010" y="18449"/>
                  </a:lnTo>
                  <a:lnTo>
                    <a:pt x="3076" y="18646"/>
                  </a:lnTo>
                  <a:lnTo>
                    <a:pt x="3141" y="18776"/>
                  </a:lnTo>
                  <a:lnTo>
                    <a:pt x="7917" y="23487"/>
                  </a:lnTo>
                  <a:lnTo>
                    <a:pt x="7983" y="23618"/>
                  </a:lnTo>
                  <a:lnTo>
                    <a:pt x="8048" y="23749"/>
                  </a:lnTo>
                  <a:lnTo>
                    <a:pt x="8048" y="24010"/>
                  </a:lnTo>
                  <a:lnTo>
                    <a:pt x="7721" y="24992"/>
                  </a:lnTo>
                  <a:lnTo>
                    <a:pt x="7459" y="26038"/>
                  </a:lnTo>
                  <a:lnTo>
                    <a:pt x="7263" y="27020"/>
                  </a:lnTo>
                  <a:lnTo>
                    <a:pt x="7067" y="28066"/>
                  </a:lnTo>
                  <a:lnTo>
                    <a:pt x="7001" y="28263"/>
                  </a:lnTo>
                  <a:lnTo>
                    <a:pt x="6805" y="28459"/>
                  </a:lnTo>
                  <a:lnTo>
                    <a:pt x="328" y="31403"/>
                  </a:lnTo>
                  <a:lnTo>
                    <a:pt x="197" y="31468"/>
                  </a:lnTo>
                  <a:lnTo>
                    <a:pt x="66" y="31599"/>
                  </a:lnTo>
                  <a:lnTo>
                    <a:pt x="1" y="31730"/>
                  </a:lnTo>
                  <a:lnTo>
                    <a:pt x="1" y="31861"/>
                  </a:lnTo>
                  <a:lnTo>
                    <a:pt x="66" y="33955"/>
                  </a:lnTo>
                  <a:lnTo>
                    <a:pt x="263" y="35983"/>
                  </a:lnTo>
                  <a:lnTo>
                    <a:pt x="590" y="37945"/>
                  </a:lnTo>
                  <a:lnTo>
                    <a:pt x="982" y="39908"/>
                  </a:lnTo>
                  <a:lnTo>
                    <a:pt x="1048" y="40039"/>
                  </a:lnTo>
                  <a:lnTo>
                    <a:pt x="1179" y="40170"/>
                  </a:lnTo>
                  <a:lnTo>
                    <a:pt x="1309" y="40235"/>
                  </a:lnTo>
                  <a:lnTo>
                    <a:pt x="1440" y="40301"/>
                  </a:lnTo>
                  <a:lnTo>
                    <a:pt x="8113" y="40889"/>
                  </a:lnTo>
                  <a:lnTo>
                    <a:pt x="8244" y="40889"/>
                  </a:lnTo>
                  <a:lnTo>
                    <a:pt x="8375" y="40955"/>
                  </a:lnTo>
                  <a:lnTo>
                    <a:pt x="8441" y="41086"/>
                  </a:lnTo>
                  <a:lnTo>
                    <a:pt x="8571" y="41217"/>
                  </a:lnTo>
                  <a:lnTo>
                    <a:pt x="9095" y="42460"/>
                  </a:lnTo>
                  <a:lnTo>
                    <a:pt x="9684" y="43637"/>
                  </a:lnTo>
                  <a:lnTo>
                    <a:pt x="10272" y="44815"/>
                  </a:lnTo>
                  <a:lnTo>
                    <a:pt x="10992" y="45992"/>
                  </a:lnTo>
                  <a:lnTo>
                    <a:pt x="11123" y="46189"/>
                  </a:lnTo>
                  <a:lnTo>
                    <a:pt x="11057" y="46450"/>
                  </a:lnTo>
                  <a:lnTo>
                    <a:pt x="8048" y="52796"/>
                  </a:lnTo>
                  <a:lnTo>
                    <a:pt x="7983" y="52927"/>
                  </a:lnTo>
                  <a:lnTo>
                    <a:pt x="7983" y="53058"/>
                  </a:lnTo>
                  <a:lnTo>
                    <a:pt x="8048" y="53254"/>
                  </a:lnTo>
                  <a:lnTo>
                    <a:pt x="8113" y="53320"/>
                  </a:lnTo>
                  <a:lnTo>
                    <a:pt x="9422" y="54759"/>
                  </a:lnTo>
                  <a:lnTo>
                    <a:pt x="10796" y="56068"/>
                  </a:lnTo>
                  <a:lnTo>
                    <a:pt x="12235" y="57311"/>
                  </a:lnTo>
                  <a:lnTo>
                    <a:pt x="13740" y="58423"/>
                  </a:lnTo>
                  <a:lnTo>
                    <a:pt x="13936" y="58488"/>
                  </a:lnTo>
                  <a:lnTo>
                    <a:pt x="14198" y="58488"/>
                  </a:lnTo>
                  <a:lnTo>
                    <a:pt x="14329" y="58423"/>
                  </a:lnTo>
                  <a:lnTo>
                    <a:pt x="19824" y="54563"/>
                  </a:lnTo>
                  <a:lnTo>
                    <a:pt x="19955" y="54497"/>
                  </a:lnTo>
                  <a:lnTo>
                    <a:pt x="20086" y="54497"/>
                  </a:lnTo>
                  <a:lnTo>
                    <a:pt x="20413" y="54563"/>
                  </a:lnTo>
                  <a:lnTo>
                    <a:pt x="21787" y="55217"/>
                  </a:lnTo>
                  <a:lnTo>
                    <a:pt x="23161" y="55806"/>
                  </a:lnTo>
                  <a:lnTo>
                    <a:pt x="24665" y="56329"/>
                  </a:lnTo>
                  <a:lnTo>
                    <a:pt x="26170" y="56787"/>
                  </a:lnTo>
                  <a:lnTo>
                    <a:pt x="26432" y="56918"/>
                  </a:lnTo>
                  <a:lnTo>
                    <a:pt x="26563" y="57114"/>
                  </a:lnTo>
                  <a:lnTo>
                    <a:pt x="28264" y="63787"/>
                  </a:lnTo>
                  <a:lnTo>
                    <a:pt x="28329" y="63918"/>
                  </a:lnTo>
                  <a:lnTo>
                    <a:pt x="28395" y="63984"/>
                  </a:lnTo>
                  <a:lnTo>
                    <a:pt x="28525" y="64115"/>
                  </a:lnTo>
                  <a:lnTo>
                    <a:pt x="28722" y="64115"/>
                  </a:lnTo>
                  <a:lnTo>
                    <a:pt x="30554" y="64311"/>
                  </a:lnTo>
                  <a:lnTo>
                    <a:pt x="32451" y="64376"/>
                  </a:lnTo>
                  <a:lnTo>
                    <a:pt x="34283" y="64311"/>
                  </a:lnTo>
                  <a:lnTo>
                    <a:pt x="36114" y="64180"/>
                  </a:lnTo>
                  <a:lnTo>
                    <a:pt x="36245" y="64115"/>
                  </a:lnTo>
                  <a:lnTo>
                    <a:pt x="36376" y="64049"/>
                  </a:lnTo>
                  <a:lnTo>
                    <a:pt x="36442" y="63918"/>
                  </a:lnTo>
                  <a:lnTo>
                    <a:pt x="36507" y="63787"/>
                  </a:lnTo>
                  <a:lnTo>
                    <a:pt x="38273" y="57180"/>
                  </a:lnTo>
                  <a:lnTo>
                    <a:pt x="38404" y="56918"/>
                  </a:lnTo>
                  <a:lnTo>
                    <a:pt x="38666" y="56787"/>
                  </a:lnTo>
                  <a:lnTo>
                    <a:pt x="40171" y="56395"/>
                  </a:lnTo>
                  <a:lnTo>
                    <a:pt x="41610" y="55871"/>
                  </a:lnTo>
                  <a:lnTo>
                    <a:pt x="43049" y="55282"/>
                  </a:lnTo>
                  <a:lnTo>
                    <a:pt x="44423" y="54628"/>
                  </a:lnTo>
                  <a:lnTo>
                    <a:pt x="44685" y="54563"/>
                  </a:lnTo>
                  <a:lnTo>
                    <a:pt x="44881" y="54563"/>
                  </a:lnTo>
                  <a:lnTo>
                    <a:pt x="44947" y="54628"/>
                  </a:lnTo>
                  <a:lnTo>
                    <a:pt x="50442" y="58554"/>
                  </a:lnTo>
                  <a:lnTo>
                    <a:pt x="50573" y="58619"/>
                  </a:lnTo>
                  <a:lnTo>
                    <a:pt x="50900" y="58619"/>
                  </a:lnTo>
                  <a:lnTo>
                    <a:pt x="51031" y="58554"/>
                  </a:lnTo>
                  <a:lnTo>
                    <a:pt x="52536" y="57376"/>
                  </a:lnTo>
                  <a:lnTo>
                    <a:pt x="54040" y="56198"/>
                  </a:lnTo>
                  <a:lnTo>
                    <a:pt x="55414" y="54890"/>
                  </a:lnTo>
                  <a:lnTo>
                    <a:pt x="56723" y="53516"/>
                  </a:lnTo>
                  <a:lnTo>
                    <a:pt x="56788" y="53385"/>
                  </a:lnTo>
                  <a:lnTo>
                    <a:pt x="56854" y="53254"/>
                  </a:lnTo>
                  <a:lnTo>
                    <a:pt x="56854" y="53058"/>
                  </a:lnTo>
                  <a:lnTo>
                    <a:pt x="56788" y="52927"/>
                  </a:lnTo>
                  <a:lnTo>
                    <a:pt x="53844" y="46581"/>
                  </a:lnTo>
                  <a:lnTo>
                    <a:pt x="53779" y="46320"/>
                  </a:lnTo>
                  <a:lnTo>
                    <a:pt x="53910" y="46058"/>
                  </a:lnTo>
                  <a:lnTo>
                    <a:pt x="54564" y="44946"/>
                  </a:lnTo>
                  <a:lnTo>
                    <a:pt x="55218" y="43768"/>
                  </a:lnTo>
                  <a:lnTo>
                    <a:pt x="55807" y="42590"/>
                  </a:lnTo>
                  <a:lnTo>
                    <a:pt x="56330" y="41347"/>
                  </a:lnTo>
                  <a:lnTo>
                    <a:pt x="56396" y="41217"/>
                  </a:lnTo>
                  <a:lnTo>
                    <a:pt x="56526" y="41151"/>
                  </a:lnTo>
                  <a:lnTo>
                    <a:pt x="56657" y="41086"/>
                  </a:lnTo>
                  <a:lnTo>
                    <a:pt x="56788" y="41020"/>
                  </a:lnTo>
                  <a:lnTo>
                    <a:pt x="63461" y="40497"/>
                  </a:lnTo>
                  <a:lnTo>
                    <a:pt x="63592" y="40497"/>
                  </a:lnTo>
                  <a:lnTo>
                    <a:pt x="63723" y="40366"/>
                  </a:lnTo>
                  <a:lnTo>
                    <a:pt x="63854" y="40301"/>
                  </a:lnTo>
                  <a:lnTo>
                    <a:pt x="63919" y="40104"/>
                  </a:lnTo>
                  <a:lnTo>
                    <a:pt x="64377" y="38207"/>
                  </a:lnTo>
                  <a:lnTo>
                    <a:pt x="64704" y="36179"/>
                  </a:lnTo>
                  <a:lnTo>
                    <a:pt x="64901" y="34151"/>
                  </a:lnTo>
                  <a:lnTo>
                    <a:pt x="64966" y="32123"/>
                  </a:lnTo>
                  <a:lnTo>
                    <a:pt x="64639" y="31599"/>
                  </a:lnTo>
                  <a:lnTo>
                    <a:pt x="58162" y="28590"/>
                  </a:lnTo>
                  <a:lnTo>
                    <a:pt x="57966" y="28459"/>
                  </a:lnTo>
                  <a:lnTo>
                    <a:pt x="57900" y="28197"/>
                  </a:lnTo>
                  <a:lnTo>
                    <a:pt x="57770" y="27216"/>
                  </a:lnTo>
                  <a:lnTo>
                    <a:pt x="57508" y="26235"/>
                  </a:lnTo>
                  <a:lnTo>
                    <a:pt x="57312" y="25188"/>
                  </a:lnTo>
                  <a:lnTo>
                    <a:pt x="56984" y="24272"/>
                  </a:lnTo>
                  <a:lnTo>
                    <a:pt x="56984" y="23945"/>
                  </a:lnTo>
                  <a:lnTo>
                    <a:pt x="57050" y="23814"/>
                  </a:lnTo>
                  <a:lnTo>
                    <a:pt x="57115" y="23749"/>
                  </a:lnTo>
                  <a:lnTo>
                    <a:pt x="61957" y="18973"/>
                  </a:lnTo>
                  <a:lnTo>
                    <a:pt x="62022" y="18842"/>
                  </a:lnTo>
                  <a:lnTo>
                    <a:pt x="62087" y="18711"/>
                  </a:lnTo>
                  <a:lnTo>
                    <a:pt x="62087" y="18580"/>
                  </a:lnTo>
                  <a:lnTo>
                    <a:pt x="62022" y="18449"/>
                  </a:lnTo>
                  <a:lnTo>
                    <a:pt x="61106" y="16487"/>
                  </a:lnTo>
                  <a:lnTo>
                    <a:pt x="59994" y="14589"/>
                  </a:lnTo>
                  <a:lnTo>
                    <a:pt x="58751" y="12823"/>
                  </a:lnTo>
                  <a:lnTo>
                    <a:pt x="57442" y="11122"/>
                  </a:lnTo>
                  <a:lnTo>
                    <a:pt x="57312" y="10991"/>
                  </a:lnTo>
                  <a:lnTo>
                    <a:pt x="57181" y="10926"/>
                  </a:lnTo>
                  <a:lnTo>
                    <a:pt x="56919" y="10926"/>
                  </a:lnTo>
                  <a:lnTo>
                    <a:pt x="49984" y="12823"/>
                  </a:lnTo>
                  <a:lnTo>
                    <a:pt x="49788" y="12823"/>
                  </a:lnTo>
                  <a:lnTo>
                    <a:pt x="49526" y="12692"/>
                  </a:lnTo>
                  <a:lnTo>
                    <a:pt x="48414" y="11711"/>
                  </a:lnTo>
                  <a:lnTo>
                    <a:pt x="47171" y="10860"/>
                  </a:lnTo>
                  <a:lnTo>
                    <a:pt x="47040" y="10664"/>
                  </a:lnTo>
                  <a:lnTo>
                    <a:pt x="46975" y="10402"/>
                  </a:lnTo>
                  <a:lnTo>
                    <a:pt x="47629" y="3533"/>
                  </a:lnTo>
                  <a:lnTo>
                    <a:pt x="47629" y="3337"/>
                  </a:lnTo>
                  <a:lnTo>
                    <a:pt x="47564" y="3206"/>
                  </a:lnTo>
                  <a:lnTo>
                    <a:pt x="47498" y="3075"/>
                  </a:lnTo>
                  <a:lnTo>
                    <a:pt x="47367" y="3009"/>
                  </a:lnTo>
                  <a:lnTo>
                    <a:pt x="45339" y="2094"/>
                  </a:lnTo>
                  <a:lnTo>
                    <a:pt x="43246" y="1243"/>
                  </a:lnTo>
                  <a:lnTo>
                    <a:pt x="42199" y="916"/>
                  </a:lnTo>
                  <a:lnTo>
                    <a:pt x="41087" y="589"/>
                  </a:lnTo>
                  <a:lnTo>
                    <a:pt x="40040" y="262"/>
                  </a:lnTo>
                  <a:lnTo>
                    <a:pt x="38928" y="65"/>
                  </a:lnTo>
                  <a:lnTo>
                    <a:pt x="38601" y="65"/>
                  </a:lnTo>
                  <a:lnTo>
                    <a:pt x="38470" y="131"/>
                  </a:lnTo>
                  <a:lnTo>
                    <a:pt x="38404" y="262"/>
                  </a:lnTo>
                  <a:lnTo>
                    <a:pt x="34348" y="6019"/>
                  </a:lnTo>
                  <a:lnTo>
                    <a:pt x="34152" y="6215"/>
                  </a:lnTo>
                  <a:lnTo>
                    <a:pt x="31339" y="6215"/>
                  </a:lnTo>
                  <a:lnTo>
                    <a:pt x="31077" y="6150"/>
                  </a:lnTo>
                  <a:lnTo>
                    <a:pt x="30881" y="6019"/>
                  </a:lnTo>
                  <a:lnTo>
                    <a:pt x="26890" y="196"/>
                  </a:lnTo>
                  <a:lnTo>
                    <a:pt x="26759" y="65"/>
                  </a:lnTo>
                  <a:lnTo>
                    <a:pt x="26628" y="0"/>
                  </a:lnTo>
                  <a:close/>
                </a:path>
              </a:pathLst>
            </a:custGeom>
            <a:solidFill>
              <a:srgbClr val="8A8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7234;p72">
              <a:extLst>
                <a:ext uri="{FF2B5EF4-FFF2-40B4-BE49-F238E27FC236}">
                  <a16:creationId xmlns:a16="http://schemas.microsoft.com/office/drawing/2014/main" id="{3BFB794C-4DCD-42D7-862F-7ADD445AD56E}"/>
                </a:ext>
              </a:extLst>
            </p:cNvPr>
            <p:cNvSpPr/>
            <p:nvPr/>
          </p:nvSpPr>
          <p:spPr>
            <a:xfrm>
              <a:off x="3688950" y="655175"/>
              <a:ext cx="839075" cy="821100"/>
            </a:xfrm>
            <a:custGeom>
              <a:avLst/>
              <a:gdLst/>
              <a:ahLst/>
              <a:cxnLst/>
              <a:rect l="l" t="t" r="r" b="b"/>
              <a:pathLst>
                <a:path w="33563" h="32844" extrusionOk="0">
                  <a:moveTo>
                    <a:pt x="15179" y="1"/>
                  </a:moveTo>
                  <a:lnTo>
                    <a:pt x="14198" y="132"/>
                  </a:lnTo>
                  <a:lnTo>
                    <a:pt x="12954" y="263"/>
                  </a:lnTo>
                  <a:lnTo>
                    <a:pt x="11842" y="524"/>
                  </a:lnTo>
                  <a:lnTo>
                    <a:pt x="10403" y="982"/>
                  </a:lnTo>
                  <a:lnTo>
                    <a:pt x="8964" y="1571"/>
                  </a:lnTo>
                  <a:lnTo>
                    <a:pt x="7655" y="2225"/>
                  </a:lnTo>
                  <a:lnTo>
                    <a:pt x="6412" y="3010"/>
                  </a:lnTo>
                  <a:lnTo>
                    <a:pt x="5431" y="3665"/>
                  </a:lnTo>
                  <a:lnTo>
                    <a:pt x="4580" y="4450"/>
                  </a:lnTo>
                  <a:lnTo>
                    <a:pt x="3926" y="5038"/>
                  </a:lnTo>
                  <a:lnTo>
                    <a:pt x="3272" y="5693"/>
                  </a:lnTo>
                  <a:lnTo>
                    <a:pt x="2683" y="6412"/>
                  </a:lnTo>
                  <a:lnTo>
                    <a:pt x="2160" y="7132"/>
                  </a:lnTo>
                  <a:lnTo>
                    <a:pt x="2552" y="6412"/>
                  </a:lnTo>
                  <a:lnTo>
                    <a:pt x="2029" y="7328"/>
                  </a:lnTo>
                  <a:lnTo>
                    <a:pt x="1505" y="8310"/>
                  </a:lnTo>
                  <a:lnTo>
                    <a:pt x="1113" y="9422"/>
                  </a:lnTo>
                  <a:lnTo>
                    <a:pt x="590" y="10861"/>
                  </a:lnTo>
                  <a:lnTo>
                    <a:pt x="262" y="12300"/>
                  </a:lnTo>
                  <a:lnTo>
                    <a:pt x="66" y="13871"/>
                  </a:lnTo>
                  <a:lnTo>
                    <a:pt x="1" y="15441"/>
                  </a:lnTo>
                  <a:lnTo>
                    <a:pt x="1" y="15506"/>
                  </a:lnTo>
                  <a:lnTo>
                    <a:pt x="1" y="16618"/>
                  </a:lnTo>
                  <a:lnTo>
                    <a:pt x="132" y="17731"/>
                  </a:lnTo>
                  <a:lnTo>
                    <a:pt x="393" y="19235"/>
                  </a:lnTo>
                  <a:lnTo>
                    <a:pt x="786" y="20740"/>
                  </a:lnTo>
                  <a:lnTo>
                    <a:pt x="1375" y="22245"/>
                  </a:lnTo>
                  <a:lnTo>
                    <a:pt x="2029" y="23619"/>
                  </a:lnTo>
                  <a:lnTo>
                    <a:pt x="2552" y="24600"/>
                  </a:lnTo>
                  <a:lnTo>
                    <a:pt x="3206" y="25516"/>
                  </a:lnTo>
                  <a:lnTo>
                    <a:pt x="4122" y="26759"/>
                  </a:lnTo>
                  <a:lnTo>
                    <a:pt x="5235" y="27937"/>
                  </a:lnTo>
                  <a:lnTo>
                    <a:pt x="6412" y="28918"/>
                  </a:lnTo>
                  <a:lnTo>
                    <a:pt x="7655" y="29899"/>
                  </a:lnTo>
                  <a:lnTo>
                    <a:pt x="8571" y="30488"/>
                  </a:lnTo>
                  <a:lnTo>
                    <a:pt x="9552" y="31011"/>
                  </a:lnTo>
                  <a:lnTo>
                    <a:pt x="10992" y="31666"/>
                  </a:lnTo>
                  <a:lnTo>
                    <a:pt x="12431" y="32189"/>
                  </a:lnTo>
                  <a:lnTo>
                    <a:pt x="14001" y="32516"/>
                  </a:lnTo>
                  <a:lnTo>
                    <a:pt x="15571" y="32778"/>
                  </a:lnTo>
                  <a:lnTo>
                    <a:pt x="16487" y="32843"/>
                  </a:lnTo>
                  <a:lnTo>
                    <a:pt x="17796" y="32843"/>
                  </a:lnTo>
                  <a:lnTo>
                    <a:pt x="19366" y="32778"/>
                  </a:lnTo>
                  <a:lnTo>
                    <a:pt x="20936" y="32516"/>
                  </a:lnTo>
                  <a:lnTo>
                    <a:pt x="22441" y="32124"/>
                  </a:lnTo>
                  <a:lnTo>
                    <a:pt x="23880" y="31600"/>
                  </a:lnTo>
                  <a:lnTo>
                    <a:pt x="24927" y="31142"/>
                  </a:lnTo>
                  <a:lnTo>
                    <a:pt x="25908" y="30619"/>
                  </a:lnTo>
                  <a:lnTo>
                    <a:pt x="27217" y="29834"/>
                  </a:lnTo>
                  <a:lnTo>
                    <a:pt x="28460" y="28852"/>
                  </a:lnTo>
                  <a:lnTo>
                    <a:pt x="29572" y="27871"/>
                  </a:lnTo>
                  <a:lnTo>
                    <a:pt x="30619" y="26759"/>
                  </a:lnTo>
                  <a:lnTo>
                    <a:pt x="31338" y="25843"/>
                  </a:lnTo>
                  <a:lnTo>
                    <a:pt x="31993" y="24862"/>
                  </a:lnTo>
                  <a:lnTo>
                    <a:pt x="31404" y="25712"/>
                  </a:lnTo>
                  <a:lnTo>
                    <a:pt x="31927" y="24665"/>
                  </a:lnTo>
                  <a:lnTo>
                    <a:pt x="32451" y="23553"/>
                  </a:lnTo>
                  <a:lnTo>
                    <a:pt x="32843" y="22376"/>
                  </a:lnTo>
                  <a:lnTo>
                    <a:pt x="33105" y="21198"/>
                  </a:lnTo>
                  <a:lnTo>
                    <a:pt x="33366" y="20020"/>
                  </a:lnTo>
                  <a:lnTo>
                    <a:pt x="33497" y="18843"/>
                  </a:lnTo>
                  <a:lnTo>
                    <a:pt x="33563" y="17338"/>
                  </a:lnTo>
                  <a:lnTo>
                    <a:pt x="33497" y="16226"/>
                  </a:lnTo>
                  <a:lnTo>
                    <a:pt x="33432" y="15114"/>
                  </a:lnTo>
                  <a:lnTo>
                    <a:pt x="33236" y="14067"/>
                  </a:lnTo>
                  <a:lnTo>
                    <a:pt x="32974" y="12955"/>
                  </a:lnTo>
                  <a:lnTo>
                    <a:pt x="32647" y="11842"/>
                  </a:lnTo>
                  <a:lnTo>
                    <a:pt x="32254" y="10730"/>
                  </a:lnTo>
                  <a:lnTo>
                    <a:pt x="31600" y="9356"/>
                  </a:lnTo>
                  <a:lnTo>
                    <a:pt x="30880" y="8113"/>
                  </a:lnTo>
                  <a:lnTo>
                    <a:pt x="30030" y="6870"/>
                  </a:lnTo>
                  <a:lnTo>
                    <a:pt x="29114" y="5758"/>
                  </a:lnTo>
                  <a:lnTo>
                    <a:pt x="28263" y="4908"/>
                  </a:lnTo>
                  <a:lnTo>
                    <a:pt x="27348" y="4057"/>
                  </a:lnTo>
                  <a:lnTo>
                    <a:pt x="26235" y="3207"/>
                  </a:lnTo>
                  <a:lnTo>
                    <a:pt x="24992" y="2356"/>
                  </a:lnTo>
                  <a:lnTo>
                    <a:pt x="23684" y="1702"/>
                  </a:lnTo>
                  <a:lnTo>
                    <a:pt x="22310" y="1113"/>
                  </a:lnTo>
                  <a:lnTo>
                    <a:pt x="21198" y="721"/>
                  </a:lnTo>
                  <a:lnTo>
                    <a:pt x="20020" y="393"/>
                  </a:lnTo>
                  <a:lnTo>
                    <a:pt x="19104" y="263"/>
                  </a:lnTo>
                  <a:lnTo>
                    <a:pt x="18123" y="66"/>
                  </a:lnTo>
                  <a:lnTo>
                    <a:pt x="17142" y="1"/>
                  </a:lnTo>
                  <a:close/>
                </a:path>
              </a:pathLst>
            </a:custGeom>
            <a:solidFill>
              <a:srgbClr val="7778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7235;p72">
              <a:extLst>
                <a:ext uri="{FF2B5EF4-FFF2-40B4-BE49-F238E27FC236}">
                  <a16:creationId xmlns:a16="http://schemas.microsoft.com/office/drawing/2014/main" id="{C2CE1FAF-1CD5-E2FC-80BC-A83431787543}"/>
                </a:ext>
              </a:extLst>
            </p:cNvPr>
            <p:cNvSpPr/>
            <p:nvPr/>
          </p:nvSpPr>
          <p:spPr>
            <a:xfrm>
              <a:off x="4007900" y="609400"/>
              <a:ext cx="86700" cy="14725"/>
            </a:xfrm>
            <a:custGeom>
              <a:avLst/>
              <a:gdLst/>
              <a:ahLst/>
              <a:cxnLst/>
              <a:rect l="l" t="t" r="r" b="b"/>
              <a:pathLst>
                <a:path w="3468" h="589" fill="none" extrusionOk="0">
                  <a:moveTo>
                    <a:pt x="3468" y="0"/>
                  </a:moveTo>
                  <a:lnTo>
                    <a:pt x="3468" y="0"/>
                  </a:lnTo>
                  <a:lnTo>
                    <a:pt x="2617" y="65"/>
                  </a:lnTo>
                  <a:lnTo>
                    <a:pt x="2617" y="65"/>
                  </a:lnTo>
                  <a:lnTo>
                    <a:pt x="1440" y="262"/>
                  </a:lnTo>
                  <a:lnTo>
                    <a:pt x="262" y="523"/>
                  </a:lnTo>
                  <a:lnTo>
                    <a:pt x="262" y="523"/>
                  </a:lnTo>
                  <a:lnTo>
                    <a:pt x="0" y="589"/>
                  </a:lnTo>
                  <a:lnTo>
                    <a:pt x="0" y="589"/>
                  </a:lnTo>
                  <a:lnTo>
                    <a:pt x="262" y="523"/>
                  </a:lnTo>
                  <a:lnTo>
                    <a:pt x="262" y="523"/>
                  </a:lnTo>
                  <a:lnTo>
                    <a:pt x="1440" y="262"/>
                  </a:lnTo>
                  <a:lnTo>
                    <a:pt x="2617" y="65"/>
                  </a:lnTo>
                  <a:lnTo>
                    <a:pt x="2617" y="65"/>
                  </a:lnTo>
                  <a:lnTo>
                    <a:pt x="34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7236;p72">
              <a:extLst>
                <a:ext uri="{FF2B5EF4-FFF2-40B4-BE49-F238E27FC236}">
                  <a16:creationId xmlns:a16="http://schemas.microsoft.com/office/drawing/2014/main" id="{20662C79-B146-DF37-894E-780A88FBF063}"/>
                </a:ext>
              </a:extLst>
            </p:cNvPr>
            <p:cNvSpPr/>
            <p:nvPr/>
          </p:nvSpPr>
          <p:spPr>
            <a:xfrm>
              <a:off x="4223800" y="619200"/>
              <a:ext cx="34350" cy="9850"/>
            </a:xfrm>
            <a:custGeom>
              <a:avLst/>
              <a:gdLst/>
              <a:ahLst/>
              <a:cxnLst/>
              <a:rect l="l" t="t" r="r" b="b"/>
              <a:pathLst>
                <a:path w="1374" h="394" fill="none" extrusionOk="0">
                  <a:moveTo>
                    <a:pt x="0" y="1"/>
                  </a:moveTo>
                  <a:lnTo>
                    <a:pt x="0" y="1"/>
                  </a:lnTo>
                  <a:lnTo>
                    <a:pt x="1374" y="393"/>
                  </a:lnTo>
                  <a:lnTo>
                    <a:pt x="1374" y="393"/>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7237;p72">
              <a:extLst>
                <a:ext uri="{FF2B5EF4-FFF2-40B4-BE49-F238E27FC236}">
                  <a16:creationId xmlns:a16="http://schemas.microsoft.com/office/drawing/2014/main" id="{E20F8CC1-A83D-A32D-4A1C-6795003C9CBD}"/>
                </a:ext>
              </a:extLst>
            </p:cNvPr>
            <p:cNvSpPr/>
            <p:nvPr/>
          </p:nvSpPr>
          <p:spPr>
            <a:xfrm>
              <a:off x="3814900" y="648650"/>
              <a:ext cx="124325" cy="86700"/>
            </a:xfrm>
            <a:custGeom>
              <a:avLst/>
              <a:gdLst/>
              <a:ahLst/>
              <a:cxnLst/>
              <a:rect l="l" t="t" r="r" b="b"/>
              <a:pathLst>
                <a:path w="4973" h="3468" fill="none" extrusionOk="0">
                  <a:moveTo>
                    <a:pt x="4972" y="0"/>
                  </a:moveTo>
                  <a:lnTo>
                    <a:pt x="4972" y="0"/>
                  </a:lnTo>
                  <a:lnTo>
                    <a:pt x="3729" y="654"/>
                  </a:lnTo>
                  <a:lnTo>
                    <a:pt x="2552" y="1374"/>
                  </a:lnTo>
                  <a:lnTo>
                    <a:pt x="2552" y="1374"/>
                  </a:lnTo>
                  <a:lnTo>
                    <a:pt x="1636" y="2094"/>
                  </a:lnTo>
                  <a:lnTo>
                    <a:pt x="720" y="2813"/>
                  </a:lnTo>
                  <a:lnTo>
                    <a:pt x="720" y="2813"/>
                  </a:lnTo>
                  <a:lnTo>
                    <a:pt x="0" y="3468"/>
                  </a:lnTo>
                  <a:lnTo>
                    <a:pt x="0" y="3468"/>
                  </a:lnTo>
                  <a:lnTo>
                    <a:pt x="720" y="2813"/>
                  </a:lnTo>
                  <a:lnTo>
                    <a:pt x="720" y="2813"/>
                  </a:lnTo>
                  <a:lnTo>
                    <a:pt x="1636" y="2094"/>
                  </a:lnTo>
                  <a:lnTo>
                    <a:pt x="2552" y="1374"/>
                  </a:lnTo>
                  <a:lnTo>
                    <a:pt x="2552" y="1374"/>
                  </a:lnTo>
                  <a:lnTo>
                    <a:pt x="3729" y="654"/>
                  </a:lnTo>
                  <a:lnTo>
                    <a:pt x="49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7238;p72">
              <a:extLst>
                <a:ext uri="{FF2B5EF4-FFF2-40B4-BE49-F238E27FC236}">
                  <a16:creationId xmlns:a16="http://schemas.microsoft.com/office/drawing/2014/main" id="{AA74722F-8651-8FB3-8745-3E80279C1F9D}"/>
                </a:ext>
              </a:extLst>
            </p:cNvPr>
            <p:cNvSpPr/>
            <p:nvPr/>
          </p:nvSpPr>
          <p:spPr>
            <a:xfrm>
              <a:off x="3688950" y="655175"/>
              <a:ext cx="839075" cy="821100"/>
            </a:xfrm>
            <a:custGeom>
              <a:avLst/>
              <a:gdLst/>
              <a:ahLst/>
              <a:cxnLst/>
              <a:rect l="l" t="t" r="r" b="b"/>
              <a:pathLst>
                <a:path w="33563" h="32844" fill="none" extrusionOk="0">
                  <a:moveTo>
                    <a:pt x="16160" y="1"/>
                  </a:moveTo>
                  <a:lnTo>
                    <a:pt x="16160" y="1"/>
                  </a:lnTo>
                  <a:lnTo>
                    <a:pt x="17142" y="1"/>
                  </a:lnTo>
                  <a:lnTo>
                    <a:pt x="18123" y="66"/>
                  </a:lnTo>
                  <a:lnTo>
                    <a:pt x="19104" y="263"/>
                  </a:lnTo>
                  <a:lnTo>
                    <a:pt x="20020" y="393"/>
                  </a:lnTo>
                  <a:lnTo>
                    <a:pt x="20020" y="393"/>
                  </a:lnTo>
                  <a:lnTo>
                    <a:pt x="21198" y="721"/>
                  </a:lnTo>
                  <a:lnTo>
                    <a:pt x="22310" y="1113"/>
                  </a:lnTo>
                  <a:lnTo>
                    <a:pt x="22310" y="1113"/>
                  </a:lnTo>
                  <a:lnTo>
                    <a:pt x="23684" y="1702"/>
                  </a:lnTo>
                  <a:lnTo>
                    <a:pt x="24992" y="2356"/>
                  </a:lnTo>
                  <a:lnTo>
                    <a:pt x="26235" y="3207"/>
                  </a:lnTo>
                  <a:lnTo>
                    <a:pt x="27348" y="4057"/>
                  </a:lnTo>
                  <a:lnTo>
                    <a:pt x="27348" y="4057"/>
                  </a:lnTo>
                  <a:lnTo>
                    <a:pt x="28263" y="4908"/>
                  </a:lnTo>
                  <a:lnTo>
                    <a:pt x="29114" y="5758"/>
                  </a:lnTo>
                  <a:lnTo>
                    <a:pt x="29114" y="5758"/>
                  </a:lnTo>
                  <a:lnTo>
                    <a:pt x="30030" y="6870"/>
                  </a:lnTo>
                  <a:lnTo>
                    <a:pt x="30880" y="8113"/>
                  </a:lnTo>
                  <a:lnTo>
                    <a:pt x="31600" y="9356"/>
                  </a:lnTo>
                  <a:lnTo>
                    <a:pt x="32254" y="10730"/>
                  </a:lnTo>
                  <a:lnTo>
                    <a:pt x="32254" y="10730"/>
                  </a:lnTo>
                  <a:lnTo>
                    <a:pt x="32647" y="11842"/>
                  </a:lnTo>
                  <a:lnTo>
                    <a:pt x="32974" y="12955"/>
                  </a:lnTo>
                  <a:lnTo>
                    <a:pt x="32974" y="12955"/>
                  </a:lnTo>
                  <a:lnTo>
                    <a:pt x="33236" y="14067"/>
                  </a:lnTo>
                  <a:lnTo>
                    <a:pt x="33432" y="15114"/>
                  </a:lnTo>
                  <a:lnTo>
                    <a:pt x="33497" y="16226"/>
                  </a:lnTo>
                  <a:lnTo>
                    <a:pt x="33563" y="17338"/>
                  </a:lnTo>
                  <a:lnTo>
                    <a:pt x="33563" y="17338"/>
                  </a:lnTo>
                  <a:lnTo>
                    <a:pt x="33497" y="18843"/>
                  </a:lnTo>
                  <a:lnTo>
                    <a:pt x="33497" y="18843"/>
                  </a:lnTo>
                  <a:lnTo>
                    <a:pt x="33366" y="20020"/>
                  </a:lnTo>
                  <a:lnTo>
                    <a:pt x="33105" y="21198"/>
                  </a:lnTo>
                  <a:lnTo>
                    <a:pt x="33105" y="21198"/>
                  </a:lnTo>
                  <a:lnTo>
                    <a:pt x="32843" y="22376"/>
                  </a:lnTo>
                  <a:lnTo>
                    <a:pt x="32451" y="23553"/>
                  </a:lnTo>
                  <a:lnTo>
                    <a:pt x="31927" y="24665"/>
                  </a:lnTo>
                  <a:lnTo>
                    <a:pt x="31404" y="25712"/>
                  </a:lnTo>
                  <a:lnTo>
                    <a:pt x="31404" y="25712"/>
                  </a:lnTo>
                  <a:lnTo>
                    <a:pt x="31993" y="24862"/>
                  </a:lnTo>
                  <a:lnTo>
                    <a:pt x="31993" y="24862"/>
                  </a:lnTo>
                  <a:lnTo>
                    <a:pt x="31338" y="25843"/>
                  </a:lnTo>
                  <a:lnTo>
                    <a:pt x="30619" y="26759"/>
                  </a:lnTo>
                  <a:lnTo>
                    <a:pt x="30619" y="26759"/>
                  </a:lnTo>
                  <a:lnTo>
                    <a:pt x="29572" y="27871"/>
                  </a:lnTo>
                  <a:lnTo>
                    <a:pt x="28460" y="28852"/>
                  </a:lnTo>
                  <a:lnTo>
                    <a:pt x="27217" y="29834"/>
                  </a:lnTo>
                  <a:lnTo>
                    <a:pt x="25908" y="30619"/>
                  </a:lnTo>
                  <a:lnTo>
                    <a:pt x="25908" y="30619"/>
                  </a:lnTo>
                  <a:lnTo>
                    <a:pt x="24927" y="31142"/>
                  </a:lnTo>
                  <a:lnTo>
                    <a:pt x="23880" y="31600"/>
                  </a:lnTo>
                  <a:lnTo>
                    <a:pt x="23880" y="31600"/>
                  </a:lnTo>
                  <a:lnTo>
                    <a:pt x="22441" y="32124"/>
                  </a:lnTo>
                  <a:lnTo>
                    <a:pt x="20936" y="32516"/>
                  </a:lnTo>
                  <a:lnTo>
                    <a:pt x="19366" y="32778"/>
                  </a:lnTo>
                  <a:lnTo>
                    <a:pt x="17796" y="32843"/>
                  </a:lnTo>
                  <a:lnTo>
                    <a:pt x="17796" y="32843"/>
                  </a:lnTo>
                  <a:lnTo>
                    <a:pt x="17338" y="32843"/>
                  </a:lnTo>
                  <a:lnTo>
                    <a:pt x="17338" y="32843"/>
                  </a:lnTo>
                  <a:lnTo>
                    <a:pt x="16487" y="32843"/>
                  </a:lnTo>
                  <a:lnTo>
                    <a:pt x="15571" y="32778"/>
                  </a:lnTo>
                  <a:lnTo>
                    <a:pt x="15571" y="32778"/>
                  </a:lnTo>
                  <a:lnTo>
                    <a:pt x="14001" y="32516"/>
                  </a:lnTo>
                  <a:lnTo>
                    <a:pt x="12431" y="32189"/>
                  </a:lnTo>
                  <a:lnTo>
                    <a:pt x="10992" y="31666"/>
                  </a:lnTo>
                  <a:lnTo>
                    <a:pt x="9552" y="31011"/>
                  </a:lnTo>
                  <a:lnTo>
                    <a:pt x="9552" y="31011"/>
                  </a:lnTo>
                  <a:lnTo>
                    <a:pt x="8571" y="30488"/>
                  </a:lnTo>
                  <a:lnTo>
                    <a:pt x="7655" y="29899"/>
                  </a:lnTo>
                  <a:lnTo>
                    <a:pt x="7655" y="29899"/>
                  </a:lnTo>
                  <a:lnTo>
                    <a:pt x="6412" y="28918"/>
                  </a:lnTo>
                  <a:lnTo>
                    <a:pt x="5235" y="27937"/>
                  </a:lnTo>
                  <a:lnTo>
                    <a:pt x="4122" y="26759"/>
                  </a:lnTo>
                  <a:lnTo>
                    <a:pt x="3206" y="25516"/>
                  </a:lnTo>
                  <a:lnTo>
                    <a:pt x="3206" y="25516"/>
                  </a:lnTo>
                  <a:lnTo>
                    <a:pt x="2552" y="24600"/>
                  </a:lnTo>
                  <a:lnTo>
                    <a:pt x="2029" y="23619"/>
                  </a:lnTo>
                  <a:lnTo>
                    <a:pt x="2029" y="23619"/>
                  </a:lnTo>
                  <a:lnTo>
                    <a:pt x="1375" y="22245"/>
                  </a:lnTo>
                  <a:lnTo>
                    <a:pt x="786" y="20740"/>
                  </a:lnTo>
                  <a:lnTo>
                    <a:pt x="393" y="19235"/>
                  </a:lnTo>
                  <a:lnTo>
                    <a:pt x="132" y="17731"/>
                  </a:lnTo>
                  <a:lnTo>
                    <a:pt x="132" y="17731"/>
                  </a:lnTo>
                  <a:lnTo>
                    <a:pt x="1" y="16618"/>
                  </a:lnTo>
                  <a:lnTo>
                    <a:pt x="1" y="15506"/>
                  </a:lnTo>
                  <a:lnTo>
                    <a:pt x="1" y="15441"/>
                  </a:lnTo>
                  <a:lnTo>
                    <a:pt x="1" y="15441"/>
                  </a:lnTo>
                  <a:lnTo>
                    <a:pt x="66" y="13871"/>
                  </a:lnTo>
                  <a:lnTo>
                    <a:pt x="262" y="12300"/>
                  </a:lnTo>
                  <a:lnTo>
                    <a:pt x="590" y="10861"/>
                  </a:lnTo>
                  <a:lnTo>
                    <a:pt x="1113" y="9422"/>
                  </a:lnTo>
                  <a:lnTo>
                    <a:pt x="1113" y="9422"/>
                  </a:lnTo>
                  <a:lnTo>
                    <a:pt x="1505" y="8310"/>
                  </a:lnTo>
                  <a:lnTo>
                    <a:pt x="2029" y="7328"/>
                  </a:lnTo>
                  <a:lnTo>
                    <a:pt x="2029" y="7328"/>
                  </a:lnTo>
                  <a:lnTo>
                    <a:pt x="2552" y="6412"/>
                  </a:lnTo>
                  <a:lnTo>
                    <a:pt x="2552" y="6412"/>
                  </a:lnTo>
                  <a:lnTo>
                    <a:pt x="2160" y="7132"/>
                  </a:lnTo>
                  <a:lnTo>
                    <a:pt x="2160" y="7132"/>
                  </a:lnTo>
                  <a:lnTo>
                    <a:pt x="2683" y="6412"/>
                  </a:lnTo>
                  <a:lnTo>
                    <a:pt x="3272" y="5693"/>
                  </a:lnTo>
                  <a:lnTo>
                    <a:pt x="3926" y="5038"/>
                  </a:lnTo>
                  <a:lnTo>
                    <a:pt x="4580" y="4450"/>
                  </a:lnTo>
                  <a:lnTo>
                    <a:pt x="4580" y="4450"/>
                  </a:lnTo>
                  <a:lnTo>
                    <a:pt x="5431" y="3665"/>
                  </a:lnTo>
                  <a:lnTo>
                    <a:pt x="6412" y="3010"/>
                  </a:lnTo>
                  <a:lnTo>
                    <a:pt x="6412" y="3010"/>
                  </a:lnTo>
                  <a:lnTo>
                    <a:pt x="7655" y="2225"/>
                  </a:lnTo>
                  <a:lnTo>
                    <a:pt x="8964" y="1571"/>
                  </a:lnTo>
                  <a:lnTo>
                    <a:pt x="10403" y="982"/>
                  </a:lnTo>
                  <a:lnTo>
                    <a:pt x="11842" y="524"/>
                  </a:lnTo>
                  <a:lnTo>
                    <a:pt x="11842" y="524"/>
                  </a:lnTo>
                  <a:lnTo>
                    <a:pt x="12954" y="263"/>
                  </a:lnTo>
                  <a:lnTo>
                    <a:pt x="14198" y="132"/>
                  </a:lnTo>
                  <a:lnTo>
                    <a:pt x="14198" y="132"/>
                  </a:lnTo>
                  <a:lnTo>
                    <a:pt x="15179" y="1"/>
                  </a:lnTo>
                  <a:lnTo>
                    <a:pt x="1616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7239;p72">
              <a:extLst>
                <a:ext uri="{FF2B5EF4-FFF2-40B4-BE49-F238E27FC236}">
                  <a16:creationId xmlns:a16="http://schemas.microsoft.com/office/drawing/2014/main" id="{1B46256A-E52D-B35F-4F06-EEDF83FB5B6A}"/>
                </a:ext>
              </a:extLst>
            </p:cNvPr>
            <p:cNvSpPr/>
            <p:nvPr/>
          </p:nvSpPr>
          <p:spPr>
            <a:xfrm>
              <a:off x="3814900" y="735325"/>
              <a:ext cx="25" cy="25"/>
            </a:xfrm>
            <a:custGeom>
              <a:avLst/>
              <a:gdLst/>
              <a:ahLst/>
              <a:cxnLst/>
              <a:rect l="l" t="t" r="r" b="b"/>
              <a:pathLst>
                <a:path w="1" h="1" fill="none" extrusionOk="0">
                  <a:moveTo>
                    <a:pt x="0" y="1"/>
                  </a:move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7240;p72">
              <a:extLst>
                <a:ext uri="{FF2B5EF4-FFF2-40B4-BE49-F238E27FC236}">
                  <a16:creationId xmlns:a16="http://schemas.microsoft.com/office/drawing/2014/main" id="{0402D2CA-4569-7857-AFFE-417106596722}"/>
                </a:ext>
              </a:extLst>
            </p:cNvPr>
            <p:cNvSpPr/>
            <p:nvPr/>
          </p:nvSpPr>
          <p:spPr>
            <a:xfrm>
              <a:off x="4482200" y="797475"/>
              <a:ext cx="54000" cy="107975"/>
            </a:xfrm>
            <a:custGeom>
              <a:avLst/>
              <a:gdLst/>
              <a:ahLst/>
              <a:cxnLst/>
              <a:rect l="l" t="t" r="r" b="b"/>
              <a:pathLst>
                <a:path w="2160" h="4319" fill="none" extrusionOk="0">
                  <a:moveTo>
                    <a:pt x="1" y="1"/>
                  </a:moveTo>
                  <a:lnTo>
                    <a:pt x="1" y="1"/>
                  </a:lnTo>
                  <a:lnTo>
                    <a:pt x="459" y="786"/>
                  </a:lnTo>
                  <a:lnTo>
                    <a:pt x="917" y="1505"/>
                  </a:lnTo>
                  <a:lnTo>
                    <a:pt x="1309" y="2290"/>
                  </a:lnTo>
                  <a:lnTo>
                    <a:pt x="1702" y="3141"/>
                  </a:lnTo>
                  <a:lnTo>
                    <a:pt x="1702" y="3141"/>
                  </a:lnTo>
                  <a:lnTo>
                    <a:pt x="2160" y="4319"/>
                  </a:lnTo>
                  <a:lnTo>
                    <a:pt x="2160" y="4319"/>
                  </a:lnTo>
                  <a:lnTo>
                    <a:pt x="1702" y="3141"/>
                  </a:lnTo>
                  <a:lnTo>
                    <a:pt x="1702" y="3141"/>
                  </a:lnTo>
                  <a:lnTo>
                    <a:pt x="1309" y="2290"/>
                  </a:lnTo>
                  <a:lnTo>
                    <a:pt x="917" y="1505"/>
                  </a:lnTo>
                  <a:lnTo>
                    <a:pt x="459" y="78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7241;p72">
              <a:extLst>
                <a:ext uri="{FF2B5EF4-FFF2-40B4-BE49-F238E27FC236}">
                  <a16:creationId xmlns:a16="http://schemas.microsoft.com/office/drawing/2014/main" id="{BF11CD30-8B6D-8DF9-5866-9E3CE4F98E8E}"/>
                </a:ext>
              </a:extLst>
            </p:cNvPr>
            <p:cNvSpPr/>
            <p:nvPr/>
          </p:nvSpPr>
          <p:spPr>
            <a:xfrm>
              <a:off x="4554175" y="993750"/>
              <a:ext cx="1650" cy="1650"/>
            </a:xfrm>
            <a:custGeom>
              <a:avLst/>
              <a:gdLst/>
              <a:ahLst/>
              <a:cxnLst/>
              <a:rect l="l" t="t" r="r" b="b"/>
              <a:pathLst>
                <a:path w="66" h="66" fill="none" extrusionOk="0">
                  <a:moveTo>
                    <a:pt x="0" y="0"/>
                  </a:moveTo>
                  <a:lnTo>
                    <a:pt x="0" y="0"/>
                  </a:lnTo>
                  <a:lnTo>
                    <a:pt x="66" y="66"/>
                  </a:lnTo>
                  <a:lnTo>
                    <a:pt x="66" y="66"/>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7242;p72">
              <a:extLst>
                <a:ext uri="{FF2B5EF4-FFF2-40B4-BE49-F238E27FC236}">
                  <a16:creationId xmlns:a16="http://schemas.microsoft.com/office/drawing/2014/main" id="{F8E561E9-79FD-62BE-DA07-01A2F1AFEC1E}"/>
                </a:ext>
              </a:extLst>
            </p:cNvPr>
            <p:cNvSpPr/>
            <p:nvPr/>
          </p:nvSpPr>
          <p:spPr>
            <a:xfrm>
              <a:off x="4555800" y="995375"/>
              <a:ext cx="1675" cy="63825"/>
            </a:xfrm>
            <a:custGeom>
              <a:avLst/>
              <a:gdLst/>
              <a:ahLst/>
              <a:cxnLst/>
              <a:rect l="l" t="t" r="r" b="b"/>
              <a:pathLst>
                <a:path w="67" h="2553" fill="none" extrusionOk="0">
                  <a:moveTo>
                    <a:pt x="1" y="1"/>
                  </a:moveTo>
                  <a:lnTo>
                    <a:pt x="1" y="1"/>
                  </a:lnTo>
                  <a:lnTo>
                    <a:pt x="66" y="917"/>
                  </a:lnTo>
                  <a:lnTo>
                    <a:pt x="66" y="1898"/>
                  </a:lnTo>
                  <a:lnTo>
                    <a:pt x="66" y="1898"/>
                  </a:lnTo>
                  <a:lnTo>
                    <a:pt x="66" y="2552"/>
                  </a:lnTo>
                  <a:lnTo>
                    <a:pt x="66" y="2552"/>
                  </a:lnTo>
                  <a:lnTo>
                    <a:pt x="66" y="1898"/>
                  </a:lnTo>
                  <a:lnTo>
                    <a:pt x="66" y="1898"/>
                  </a:lnTo>
                  <a:lnTo>
                    <a:pt x="66" y="91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7243;p72">
              <a:extLst>
                <a:ext uri="{FF2B5EF4-FFF2-40B4-BE49-F238E27FC236}">
                  <a16:creationId xmlns:a16="http://schemas.microsoft.com/office/drawing/2014/main" id="{CA20F6E6-FA91-6F6E-B5D8-FF9810E813CD}"/>
                </a:ext>
              </a:extLst>
            </p:cNvPr>
            <p:cNvSpPr/>
            <p:nvPr/>
          </p:nvSpPr>
          <p:spPr>
            <a:xfrm>
              <a:off x="4552550" y="1085350"/>
              <a:ext cx="3275" cy="22925"/>
            </a:xfrm>
            <a:custGeom>
              <a:avLst/>
              <a:gdLst/>
              <a:ahLst/>
              <a:cxnLst/>
              <a:rect l="l" t="t" r="r" b="b"/>
              <a:pathLst>
                <a:path w="131" h="917" fill="none" extrusionOk="0">
                  <a:moveTo>
                    <a:pt x="131" y="0"/>
                  </a:moveTo>
                  <a:lnTo>
                    <a:pt x="131" y="0"/>
                  </a:lnTo>
                  <a:lnTo>
                    <a:pt x="0" y="916"/>
                  </a:lnTo>
                  <a:lnTo>
                    <a:pt x="0" y="916"/>
                  </a:lnTo>
                  <a:lnTo>
                    <a:pt x="13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7244;p72">
              <a:extLst>
                <a:ext uri="{FF2B5EF4-FFF2-40B4-BE49-F238E27FC236}">
                  <a16:creationId xmlns:a16="http://schemas.microsoft.com/office/drawing/2014/main" id="{5D6BD6AF-2AD8-1FBA-68E2-E0BB8E89CB5B}"/>
                </a:ext>
              </a:extLst>
            </p:cNvPr>
            <p:cNvSpPr/>
            <p:nvPr/>
          </p:nvSpPr>
          <p:spPr>
            <a:xfrm>
              <a:off x="4490375" y="1204750"/>
              <a:ext cx="36025" cy="68700"/>
            </a:xfrm>
            <a:custGeom>
              <a:avLst/>
              <a:gdLst/>
              <a:ahLst/>
              <a:cxnLst/>
              <a:rect l="l" t="t" r="r" b="b"/>
              <a:pathLst>
                <a:path w="1441" h="2748" fill="none" extrusionOk="0">
                  <a:moveTo>
                    <a:pt x="1440" y="0"/>
                  </a:moveTo>
                  <a:lnTo>
                    <a:pt x="1440" y="0"/>
                  </a:lnTo>
                  <a:lnTo>
                    <a:pt x="786" y="1439"/>
                  </a:lnTo>
                  <a:lnTo>
                    <a:pt x="1" y="2748"/>
                  </a:lnTo>
                  <a:lnTo>
                    <a:pt x="1" y="2748"/>
                  </a:lnTo>
                  <a:lnTo>
                    <a:pt x="786" y="1439"/>
                  </a:lnTo>
                  <a:lnTo>
                    <a:pt x="144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7245;p72">
              <a:extLst>
                <a:ext uri="{FF2B5EF4-FFF2-40B4-BE49-F238E27FC236}">
                  <a16:creationId xmlns:a16="http://schemas.microsoft.com/office/drawing/2014/main" id="{87E55DF4-3ED1-7694-59F6-AED4FFAFC5C4}"/>
                </a:ext>
              </a:extLst>
            </p:cNvPr>
            <p:cNvSpPr/>
            <p:nvPr/>
          </p:nvSpPr>
          <p:spPr>
            <a:xfrm>
              <a:off x="3752750" y="607750"/>
              <a:ext cx="804725" cy="668975"/>
            </a:xfrm>
            <a:custGeom>
              <a:avLst/>
              <a:gdLst/>
              <a:ahLst/>
              <a:cxnLst/>
              <a:rect l="l" t="t" r="r" b="b"/>
              <a:pathLst>
                <a:path w="32189" h="26759" extrusionOk="0">
                  <a:moveTo>
                    <a:pt x="14786" y="1"/>
                  </a:moveTo>
                  <a:lnTo>
                    <a:pt x="14786" y="1"/>
                  </a:lnTo>
                  <a:lnTo>
                    <a:pt x="15833" y="66"/>
                  </a:lnTo>
                  <a:lnTo>
                    <a:pt x="16748" y="131"/>
                  </a:lnTo>
                  <a:lnTo>
                    <a:pt x="17730" y="262"/>
                  </a:lnTo>
                  <a:lnTo>
                    <a:pt x="18646" y="459"/>
                  </a:lnTo>
                  <a:lnTo>
                    <a:pt x="18646" y="459"/>
                  </a:lnTo>
                  <a:lnTo>
                    <a:pt x="18842" y="459"/>
                  </a:lnTo>
                  <a:lnTo>
                    <a:pt x="18842" y="459"/>
                  </a:lnTo>
                  <a:lnTo>
                    <a:pt x="18646" y="459"/>
                  </a:lnTo>
                  <a:lnTo>
                    <a:pt x="18646" y="459"/>
                  </a:lnTo>
                  <a:lnTo>
                    <a:pt x="17730" y="262"/>
                  </a:lnTo>
                  <a:lnTo>
                    <a:pt x="16748" y="131"/>
                  </a:lnTo>
                  <a:lnTo>
                    <a:pt x="15833" y="66"/>
                  </a:lnTo>
                  <a:lnTo>
                    <a:pt x="14786" y="1"/>
                  </a:lnTo>
                  <a:lnTo>
                    <a:pt x="14786" y="1"/>
                  </a:lnTo>
                  <a:lnTo>
                    <a:pt x="13674" y="66"/>
                  </a:lnTo>
                  <a:lnTo>
                    <a:pt x="13674" y="66"/>
                  </a:lnTo>
                  <a:lnTo>
                    <a:pt x="14786" y="1"/>
                  </a:lnTo>
                  <a:close/>
                  <a:moveTo>
                    <a:pt x="10206" y="655"/>
                  </a:moveTo>
                  <a:lnTo>
                    <a:pt x="10206" y="655"/>
                  </a:lnTo>
                  <a:lnTo>
                    <a:pt x="8832" y="1047"/>
                  </a:lnTo>
                  <a:lnTo>
                    <a:pt x="7458" y="1636"/>
                  </a:lnTo>
                  <a:lnTo>
                    <a:pt x="7458" y="1636"/>
                  </a:lnTo>
                  <a:lnTo>
                    <a:pt x="8832" y="1047"/>
                  </a:lnTo>
                  <a:lnTo>
                    <a:pt x="10206" y="655"/>
                  </a:lnTo>
                  <a:close/>
                  <a:moveTo>
                    <a:pt x="20216" y="851"/>
                  </a:moveTo>
                  <a:lnTo>
                    <a:pt x="20216" y="851"/>
                  </a:lnTo>
                  <a:lnTo>
                    <a:pt x="21001" y="1113"/>
                  </a:lnTo>
                  <a:lnTo>
                    <a:pt x="21001" y="1113"/>
                  </a:lnTo>
                  <a:lnTo>
                    <a:pt x="22309" y="1702"/>
                  </a:lnTo>
                  <a:lnTo>
                    <a:pt x="23618" y="2421"/>
                  </a:lnTo>
                  <a:lnTo>
                    <a:pt x="24861" y="3206"/>
                  </a:lnTo>
                  <a:lnTo>
                    <a:pt x="25973" y="4057"/>
                  </a:lnTo>
                  <a:lnTo>
                    <a:pt x="25973" y="4057"/>
                  </a:lnTo>
                  <a:lnTo>
                    <a:pt x="26889" y="4907"/>
                  </a:lnTo>
                  <a:lnTo>
                    <a:pt x="27740" y="5758"/>
                  </a:lnTo>
                  <a:lnTo>
                    <a:pt x="27740" y="5758"/>
                  </a:lnTo>
                  <a:lnTo>
                    <a:pt x="28525" y="6674"/>
                  </a:lnTo>
                  <a:lnTo>
                    <a:pt x="29179" y="7590"/>
                  </a:lnTo>
                  <a:lnTo>
                    <a:pt x="29179" y="7590"/>
                  </a:lnTo>
                  <a:lnTo>
                    <a:pt x="28525" y="6674"/>
                  </a:lnTo>
                  <a:lnTo>
                    <a:pt x="27740" y="5758"/>
                  </a:lnTo>
                  <a:lnTo>
                    <a:pt x="27740" y="5758"/>
                  </a:lnTo>
                  <a:lnTo>
                    <a:pt x="26889" y="4907"/>
                  </a:lnTo>
                  <a:lnTo>
                    <a:pt x="25973" y="4057"/>
                  </a:lnTo>
                  <a:lnTo>
                    <a:pt x="25973" y="4057"/>
                  </a:lnTo>
                  <a:lnTo>
                    <a:pt x="24861" y="3206"/>
                  </a:lnTo>
                  <a:lnTo>
                    <a:pt x="23618" y="2421"/>
                  </a:lnTo>
                  <a:lnTo>
                    <a:pt x="22309" y="1702"/>
                  </a:lnTo>
                  <a:lnTo>
                    <a:pt x="21001" y="1113"/>
                  </a:lnTo>
                  <a:lnTo>
                    <a:pt x="21001" y="1113"/>
                  </a:lnTo>
                  <a:lnTo>
                    <a:pt x="20216" y="851"/>
                  </a:lnTo>
                  <a:close/>
                  <a:moveTo>
                    <a:pt x="2486" y="5104"/>
                  </a:moveTo>
                  <a:lnTo>
                    <a:pt x="2486" y="5104"/>
                  </a:lnTo>
                  <a:lnTo>
                    <a:pt x="2486" y="5104"/>
                  </a:lnTo>
                  <a:lnTo>
                    <a:pt x="2486" y="5104"/>
                  </a:lnTo>
                  <a:lnTo>
                    <a:pt x="2486" y="5104"/>
                  </a:lnTo>
                  <a:close/>
                  <a:moveTo>
                    <a:pt x="2486" y="5104"/>
                  </a:moveTo>
                  <a:lnTo>
                    <a:pt x="2486" y="5104"/>
                  </a:lnTo>
                  <a:lnTo>
                    <a:pt x="1832" y="5889"/>
                  </a:lnTo>
                  <a:lnTo>
                    <a:pt x="1178" y="6674"/>
                  </a:lnTo>
                  <a:lnTo>
                    <a:pt x="524" y="7459"/>
                  </a:lnTo>
                  <a:lnTo>
                    <a:pt x="0" y="8309"/>
                  </a:lnTo>
                  <a:lnTo>
                    <a:pt x="0" y="8309"/>
                  </a:lnTo>
                  <a:lnTo>
                    <a:pt x="524" y="7459"/>
                  </a:lnTo>
                  <a:lnTo>
                    <a:pt x="1178" y="6674"/>
                  </a:lnTo>
                  <a:lnTo>
                    <a:pt x="1832" y="5889"/>
                  </a:lnTo>
                  <a:lnTo>
                    <a:pt x="2486" y="5104"/>
                  </a:lnTo>
                  <a:close/>
                  <a:moveTo>
                    <a:pt x="31338" y="11908"/>
                  </a:moveTo>
                  <a:lnTo>
                    <a:pt x="31338" y="11908"/>
                  </a:lnTo>
                  <a:lnTo>
                    <a:pt x="31665" y="13020"/>
                  </a:lnTo>
                  <a:lnTo>
                    <a:pt x="31665" y="13020"/>
                  </a:lnTo>
                  <a:lnTo>
                    <a:pt x="31927" y="14197"/>
                  </a:lnTo>
                  <a:lnTo>
                    <a:pt x="32057" y="15440"/>
                  </a:lnTo>
                  <a:lnTo>
                    <a:pt x="32057" y="15440"/>
                  </a:lnTo>
                  <a:lnTo>
                    <a:pt x="31927" y="14197"/>
                  </a:lnTo>
                  <a:lnTo>
                    <a:pt x="31665" y="13020"/>
                  </a:lnTo>
                  <a:lnTo>
                    <a:pt x="31665" y="13020"/>
                  </a:lnTo>
                  <a:lnTo>
                    <a:pt x="31338" y="11908"/>
                  </a:lnTo>
                  <a:close/>
                  <a:moveTo>
                    <a:pt x="32123" y="15506"/>
                  </a:moveTo>
                  <a:lnTo>
                    <a:pt x="32123" y="15506"/>
                  </a:lnTo>
                  <a:lnTo>
                    <a:pt x="32123" y="15506"/>
                  </a:lnTo>
                  <a:close/>
                  <a:moveTo>
                    <a:pt x="32188" y="18057"/>
                  </a:moveTo>
                  <a:lnTo>
                    <a:pt x="32188" y="18057"/>
                  </a:lnTo>
                  <a:lnTo>
                    <a:pt x="32123" y="18908"/>
                  </a:lnTo>
                  <a:lnTo>
                    <a:pt x="32123" y="18908"/>
                  </a:lnTo>
                  <a:lnTo>
                    <a:pt x="32123" y="19104"/>
                  </a:lnTo>
                  <a:lnTo>
                    <a:pt x="32123" y="19104"/>
                  </a:lnTo>
                  <a:lnTo>
                    <a:pt x="32123" y="18908"/>
                  </a:lnTo>
                  <a:lnTo>
                    <a:pt x="32123" y="18908"/>
                  </a:lnTo>
                  <a:lnTo>
                    <a:pt x="32188" y="18057"/>
                  </a:lnTo>
                  <a:close/>
                  <a:moveTo>
                    <a:pt x="31992" y="20020"/>
                  </a:moveTo>
                  <a:lnTo>
                    <a:pt x="31992" y="20020"/>
                  </a:lnTo>
                  <a:lnTo>
                    <a:pt x="31796" y="21198"/>
                  </a:lnTo>
                  <a:lnTo>
                    <a:pt x="31796" y="21198"/>
                  </a:lnTo>
                  <a:lnTo>
                    <a:pt x="31403" y="22572"/>
                  </a:lnTo>
                  <a:lnTo>
                    <a:pt x="30945" y="23880"/>
                  </a:lnTo>
                  <a:lnTo>
                    <a:pt x="30945" y="23880"/>
                  </a:lnTo>
                  <a:lnTo>
                    <a:pt x="31403" y="22572"/>
                  </a:lnTo>
                  <a:lnTo>
                    <a:pt x="31796" y="21198"/>
                  </a:lnTo>
                  <a:lnTo>
                    <a:pt x="31796" y="21198"/>
                  </a:lnTo>
                  <a:lnTo>
                    <a:pt x="31992" y="20020"/>
                  </a:lnTo>
                  <a:close/>
                  <a:moveTo>
                    <a:pt x="29506" y="26628"/>
                  </a:moveTo>
                  <a:lnTo>
                    <a:pt x="29506" y="26628"/>
                  </a:lnTo>
                  <a:lnTo>
                    <a:pt x="29441" y="26759"/>
                  </a:lnTo>
                  <a:lnTo>
                    <a:pt x="29441" y="26759"/>
                  </a:lnTo>
                  <a:lnTo>
                    <a:pt x="29441" y="26759"/>
                  </a:lnTo>
                  <a:lnTo>
                    <a:pt x="29441" y="26759"/>
                  </a:lnTo>
                  <a:lnTo>
                    <a:pt x="29441" y="26759"/>
                  </a:lnTo>
                  <a:lnTo>
                    <a:pt x="29441" y="26759"/>
                  </a:lnTo>
                  <a:lnTo>
                    <a:pt x="29506" y="26628"/>
                  </a:lnTo>
                  <a:close/>
                </a:path>
              </a:pathLst>
            </a:custGeom>
            <a:solidFill>
              <a:srgbClr val="7778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7246;p72">
              <a:extLst>
                <a:ext uri="{FF2B5EF4-FFF2-40B4-BE49-F238E27FC236}">
                  <a16:creationId xmlns:a16="http://schemas.microsoft.com/office/drawing/2014/main" id="{AE64BD6E-CD7E-7D38-2DDC-A37A6F2201E0}"/>
                </a:ext>
              </a:extLst>
            </p:cNvPr>
            <p:cNvSpPr/>
            <p:nvPr/>
          </p:nvSpPr>
          <p:spPr>
            <a:xfrm>
              <a:off x="4094575" y="607750"/>
              <a:ext cx="129250" cy="11475"/>
            </a:xfrm>
            <a:custGeom>
              <a:avLst/>
              <a:gdLst/>
              <a:ahLst/>
              <a:cxnLst/>
              <a:rect l="l" t="t" r="r" b="b"/>
              <a:pathLst>
                <a:path w="5170" h="459" fill="none" extrusionOk="0">
                  <a:moveTo>
                    <a:pt x="1113" y="1"/>
                  </a:moveTo>
                  <a:lnTo>
                    <a:pt x="1113" y="1"/>
                  </a:lnTo>
                  <a:lnTo>
                    <a:pt x="2160" y="66"/>
                  </a:lnTo>
                  <a:lnTo>
                    <a:pt x="3075" y="131"/>
                  </a:lnTo>
                  <a:lnTo>
                    <a:pt x="4057" y="262"/>
                  </a:lnTo>
                  <a:lnTo>
                    <a:pt x="4973" y="459"/>
                  </a:lnTo>
                  <a:lnTo>
                    <a:pt x="4973" y="459"/>
                  </a:lnTo>
                  <a:lnTo>
                    <a:pt x="5169" y="459"/>
                  </a:lnTo>
                  <a:lnTo>
                    <a:pt x="5169" y="459"/>
                  </a:lnTo>
                  <a:lnTo>
                    <a:pt x="4973" y="459"/>
                  </a:lnTo>
                  <a:lnTo>
                    <a:pt x="4973" y="459"/>
                  </a:lnTo>
                  <a:lnTo>
                    <a:pt x="4057" y="262"/>
                  </a:lnTo>
                  <a:lnTo>
                    <a:pt x="3075" y="131"/>
                  </a:lnTo>
                  <a:lnTo>
                    <a:pt x="2160" y="66"/>
                  </a:lnTo>
                  <a:lnTo>
                    <a:pt x="1113" y="1"/>
                  </a:lnTo>
                  <a:lnTo>
                    <a:pt x="1113" y="1"/>
                  </a:lnTo>
                  <a:lnTo>
                    <a:pt x="1" y="66"/>
                  </a:lnTo>
                  <a:lnTo>
                    <a:pt x="1" y="66"/>
                  </a:lnTo>
                  <a:lnTo>
                    <a:pt x="111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7247;p72">
              <a:extLst>
                <a:ext uri="{FF2B5EF4-FFF2-40B4-BE49-F238E27FC236}">
                  <a16:creationId xmlns:a16="http://schemas.microsoft.com/office/drawing/2014/main" id="{2B659CAF-24E1-93F3-84BD-ACD95BBB2A0F}"/>
                </a:ext>
              </a:extLst>
            </p:cNvPr>
            <p:cNvSpPr/>
            <p:nvPr/>
          </p:nvSpPr>
          <p:spPr>
            <a:xfrm>
              <a:off x="3939200" y="624100"/>
              <a:ext cx="68725" cy="24575"/>
            </a:xfrm>
            <a:custGeom>
              <a:avLst/>
              <a:gdLst/>
              <a:ahLst/>
              <a:cxnLst/>
              <a:rect l="l" t="t" r="r" b="b"/>
              <a:pathLst>
                <a:path w="2749" h="983" fill="none" extrusionOk="0">
                  <a:moveTo>
                    <a:pt x="2748" y="1"/>
                  </a:moveTo>
                  <a:lnTo>
                    <a:pt x="2748" y="1"/>
                  </a:lnTo>
                  <a:lnTo>
                    <a:pt x="1374" y="393"/>
                  </a:lnTo>
                  <a:lnTo>
                    <a:pt x="0" y="982"/>
                  </a:lnTo>
                  <a:lnTo>
                    <a:pt x="0" y="982"/>
                  </a:lnTo>
                  <a:lnTo>
                    <a:pt x="1374" y="393"/>
                  </a:lnTo>
                  <a:lnTo>
                    <a:pt x="274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7248;p72">
              <a:extLst>
                <a:ext uri="{FF2B5EF4-FFF2-40B4-BE49-F238E27FC236}">
                  <a16:creationId xmlns:a16="http://schemas.microsoft.com/office/drawing/2014/main" id="{7FA437AB-5C98-0C98-F6A2-4CC36BC40505}"/>
                </a:ext>
              </a:extLst>
            </p:cNvPr>
            <p:cNvSpPr/>
            <p:nvPr/>
          </p:nvSpPr>
          <p:spPr>
            <a:xfrm>
              <a:off x="4258125" y="629025"/>
              <a:ext cx="224100" cy="168475"/>
            </a:xfrm>
            <a:custGeom>
              <a:avLst/>
              <a:gdLst/>
              <a:ahLst/>
              <a:cxnLst/>
              <a:rect l="l" t="t" r="r" b="b"/>
              <a:pathLst>
                <a:path w="8964" h="6739" fill="none" extrusionOk="0">
                  <a:moveTo>
                    <a:pt x="1" y="0"/>
                  </a:moveTo>
                  <a:lnTo>
                    <a:pt x="1" y="0"/>
                  </a:lnTo>
                  <a:lnTo>
                    <a:pt x="786" y="262"/>
                  </a:lnTo>
                  <a:lnTo>
                    <a:pt x="786" y="262"/>
                  </a:lnTo>
                  <a:lnTo>
                    <a:pt x="2094" y="851"/>
                  </a:lnTo>
                  <a:lnTo>
                    <a:pt x="3403" y="1570"/>
                  </a:lnTo>
                  <a:lnTo>
                    <a:pt x="4646" y="2355"/>
                  </a:lnTo>
                  <a:lnTo>
                    <a:pt x="5758" y="3206"/>
                  </a:lnTo>
                  <a:lnTo>
                    <a:pt x="5758" y="3206"/>
                  </a:lnTo>
                  <a:lnTo>
                    <a:pt x="6674" y="4056"/>
                  </a:lnTo>
                  <a:lnTo>
                    <a:pt x="7525" y="4907"/>
                  </a:lnTo>
                  <a:lnTo>
                    <a:pt x="7525" y="4907"/>
                  </a:lnTo>
                  <a:lnTo>
                    <a:pt x="8310" y="5823"/>
                  </a:lnTo>
                  <a:lnTo>
                    <a:pt x="8964" y="6739"/>
                  </a:lnTo>
                  <a:lnTo>
                    <a:pt x="8964" y="6739"/>
                  </a:lnTo>
                  <a:lnTo>
                    <a:pt x="8310" y="5823"/>
                  </a:lnTo>
                  <a:lnTo>
                    <a:pt x="7525" y="4907"/>
                  </a:lnTo>
                  <a:lnTo>
                    <a:pt x="7525" y="4907"/>
                  </a:lnTo>
                  <a:lnTo>
                    <a:pt x="6674" y="4056"/>
                  </a:lnTo>
                  <a:lnTo>
                    <a:pt x="5758" y="3206"/>
                  </a:lnTo>
                  <a:lnTo>
                    <a:pt x="5758" y="3206"/>
                  </a:lnTo>
                  <a:lnTo>
                    <a:pt x="4646" y="2355"/>
                  </a:lnTo>
                  <a:lnTo>
                    <a:pt x="3403" y="1570"/>
                  </a:lnTo>
                  <a:lnTo>
                    <a:pt x="2094" y="851"/>
                  </a:lnTo>
                  <a:lnTo>
                    <a:pt x="786" y="262"/>
                  </a:lnTo>
                  <a:lnTo>
                    <a:pt x="786" y="26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7249;p72">
              <a:extLst>
                <a:ext uri="{FF2B5EF4-FFF2-40B4-BE49-F238E27FC236}">
                  <a16:creationId xmlns:a16="http://schemas.microsoft.com/office/drawing/2014/main" id="{02FA3E72-95C8-6195-158A-CCAC865E990F}"/>
                </a:ext>
              </a:extLst>
            </p:cNvPr>
            <p:cNvSpPr/>
            <p:nvPr/>
          </p:nvSpPr>
          <p:spPr>
            <a:xfrm>
              <a:off x="3814900" y="73532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7250;p72">
              <a:extLst>
                <a:ext uri="{FF2B5EF4-FFF2-40B4-BE49-F238E27FC236}">
                  <a16:creationId xmlns:a16="http://schemas.microsoft.com/office/drawing/2014/main" id="{96B036A9-FC80-0BC7-3A06-A6DB58A500C0}"/>
                </a:ext>
              </a:extLst>
            </p:cNvPr>
            <p:cNvSpPr/>
            <p:nvPr/>
          </p:nvSpPr>
          <p:spPr>
            <a:xfrm>
              <a:off x="3752750" y="735325"/>
              <a:ext cx="62175" cy="80175"/>
            </a:xfrm>
            <a:custGeom>
              <a:avLst/>
              <a:gdLst/>
              <a:ahLst/>
              <a:cxnLst/>
              <a:rect l="l" t="t" r="r" b="b"/>
              <a:pathLst>
                <a:path w="2487" h="3207" fill="none" extrusionOk="0">
                  <a:moveTo>
                    <a:pt x="2486" y="1"/>
                  </a:moveTo>
                  <a:lnTo>
                    <a:pt x="2486" y="1"/>
                  </a:lnTo>
                  <a:lnTo>
                    <a:pt x="1832" y="786"/>
                  </a:lnTo>
                  <a:lnTo>
                    <a:pt x="1178" y="1571"/>
                  </a:lnTo>
                  <a:lnTo>
                    <a:pt x="524" y="2356"/>
                  </a:lnTo>
                  <a:lnTo>
                    <a:pt x="0" y="3206"/>
                  </a:lnTo>
                  <a:lnTo>
                    <a:pt x="0" y="3206"/>
                  </a:lnTo>
                  <a:lnTo>
                    <a:pt x="524" y="2356"/>
                  </a:lnTo>
                  <a:lnTo>
                    <a:pt x="1178" y="1571"/>
                  </a:lnTo>
                  <a:lnTo>
                    <a:pt x="1832" y="786"/>
                  </a:lnTo>
                  <a:lnTo>
                    <a:pt x="248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7251;p72">
              <a:extLst>
                <a:ext uri="{FF2B5EF4-FFF2-40B4-BE49-F238E27FC236}">
                  <a16:creationId xmlns:a16="http://schemas.microsoft.com/office/drawing/2014/main" id="{F0BA2F39-0345-F77C-EE32-B8585D68A4A5}"/>
                </a:ext>
              </a:extLst>
            </p:cNvPr>
            <p:cNvSpPr/>
            <p:nvPr/>
          </p:nvSpPr>
          <p:spPr>
            <a:xfrm>
              <a:off x="4536175" y="905425"/>
              <a:ext cx="18025" cy="88350"/>
            </a:xfrm>
            <a:custGeom>
              <a:avLst/>
              <a:gdLst/>
              <a:ahLst/>
              <a:cxnLst/>
              <a:rect l="l" t="t" r="r" b="b"/>
              <a:pathLst>
                <a:path w="721" h="3534" fill="none" extrusionOk="0">
                  <a:moveTo>
                    <a:pt x="1" y="1"/>
                  </a:moveTo>
                  <a:lnTo>
                    <a:pt x="1" y="1"/>
                  </a:lnTo>
                  <a:lnTo>
                    <a:pt x="328" y="1113"/>
                  </a:lnTo>
                  <a:lnTo>
                    <a:pt x="328" y="1113"/>
                  </a:lnTo>
                  <a:lnTo>
                    <a:pt x="590" y="2290"/>
                  </a:lnTo>
                  <a:lnTo>
                    <a:pt x="720" y="3533"/>
                  </a:lnTo>
                  <a:lnTo>
                    <a:pt x="720" y="3533"/>
                  </a:lnTo>
                  <a:lnTo>
                    <a:pt x="590" y="2290"/>
                  </a:lnTo>
                  <a:lnTo>
                    <a:pt x="328" y="1113"/>
                  </a:lnTo>
                  <a:lnTo>
                    <a:pt x="328" y="111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7252;p72">
              <a:extLst>
                <a:ext uri="{FF2B5EF4-FFF2-40B4-BE49-F238E27FC236}">
                  <a16:creationId xmlns:a16="http://schemas.microsoft.com/office/drawing/2014/main" id="{C18A23A1-A2DB-C93F-8FB5-F1A9582D0729}"/>
                </a:ext>
              </a:extLst>
            </p:cNvPr>
            <p:cNvSpPr/>
            <p:nvPr/>
          </p:nvSpPr>
          <p:spPr>
            <a:xfrm>
              <a:off x="4555800" y="99537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7253;p72">
              <a:extLst>
                <a:ext uri="{FF2B5EF4-FFF2-40B4-BE49-F238E27FC236}">
                  <a16:creationId xmlns:a16="http://schemas.microsoft.com/office/drawing/2014/main" id="{C8FBDB16-E7EA-F53E-B2BE-E964E50824A9}"/>
                </a:ext>
              </a:extLst>
            </p:cNvPr>
            <p:cNvSpPr/>
            <p:nvPr/>
          </p:nvSpPr>
          <p:spPr>
            <a:xfrm>
              <a:off x="4555800" y="1059175"/>
              <a:ext cx="1675" cy="26200"/>
            </a:xfrm>
            <a:custGeom>
              <a:avLst/>
              <a:gdLst/>
              <a:ahLst/>
              <a:cxnLst/>
              <a:rect l="l" t="t" r="r" b="b"/>
              <a:pathLst>
                <a:path w="67" h="1048" fill="none" extrusionOk="0">
                  <a:moveTo>
                    <a:pt x="66" y="0"/>
                  </a:moveTo>
                  <a:lnTo>
                    <a:pt x="66" y="0"/>
                  </a:lnTo>
                  <a:lnTo>
                    <a:pt x="1" y="851"/>
                  </a:lnTo>
                  <a:lnTo>
                    <a:pt x="1" y="851"/>
                  </a:lnTo>
                  <a:lnTo>
                    <a:pt x="1" y="1047"/>
                  </a:lnTo>
                  <a:lnTo>
                    <a:pt x="1" y="1047"/>
                  </a:lnTo>
                  <a:lnTo>
                    <a:pt x="1" y="851"/>
                  </a:lnTo>
                  <a:lnTo>
                    <a:pt x="1" y="851"/>
                  </a:lnTo>
                  <a:lnTo>
                    <a:pt x="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7254;p72">
              <a:extLst>
                <a:ext uri="{FF2B5EF4-FFF2-40B4-BE49-F238E27FC236}">
                  <a16:creationId xmlns:a16="http://schemas.microsoft.com/office/drawing/2014/main" id="{D629118B-B5F8-2E93-5455-D7491AF08233}"/>
                </a:ext>
              </a:extLst>
            </p:cNvPr>
            <p:cNvSpPr/>
            <p:nvPr/>
          </p:nvSpPr>
          <p:spPr>
            <a:xfrm>
              <a:off x="4526375" y="1108250"/>
              <a:ext cx="26200" cy="96525"/>
            </a:xfrm>
            <a:custGeom>
              <a:avLst/>
              <a:gdLst/>
              <a:ahLst/>
              <a:cxnLst/>
              <a:rect l="l" t="t" r="r" b="b"/>
              <a:pathLst>
                <a:path w="1048" h="3861" fill="none" extrusionOk="0">
                  <a:moveTo>
                    <a:pt x="1047" y="0"/>
                  </a:moveTo>
                  <a:lnTo>
                    <a:pt x="1047" y="0"/>
                  </a:lnTo>
                  <a:lnTo>
                    <a:pt x="851" y="1178"/>
                  </a:lnTo>
                  <a:lnTo>
                    <a:pt x="851" y="1178"/>
                  </a:lnTo>
                  <a:lnTo>
                    <a:pt x="458" y="2552"/>
                  </a:lnTo>
                  <a:lnTo>
                    <a:pt x="0" y="3860"/>
                  </a:lnTo>
                  <a:lnTo>
                    <a:pt x="0" y="3860"/>
                  </a:lnTo>
                  <a:lnTo>
                    <a:pt x="458" y="2552"/>
                  </a:lnTo>
                  <a:lnTo>
                    <a:pt x="851" y="1178"/>
                  </a:lnTo>
                  <a:lnTo>
                    <a:pt x="851" y="1178"/>
                  </a:lnTo>
                  <a:lnTo>
                    <a:pt x="104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7255;p72">
              <a:extLst>
                <a:ext uri="{FF2B5EF4-FFF2-40B4-BE49-F238E27FC236}">
                  <a16:creationId xmlns:a16="http://schemas.microsoft.com/office/drawing/2014/main" id="{0581FF56-5844-3BE5-668B-F97DA6081389}"/>
                </a:ext>
              </a:extLst>
            </p:cNvPr>
            <p:cNvSpPr/>
            <p:nvPr/>
          </p:nvSpPr>
          <p:spPr>
            <a:xfrm>
              <a:off x="4488750" y="1273425"/>
              <a:ext cx="1650" cy="3300"/>
            </a:xfrm>
            <a:custGeom>
              <a:avLst/>
              <a:gdLst/>
              <a:ahLst/>
              <a:cxnLst/>
              <a:rect l="l" t="t" r="r" b="b"/>
              <a:pathLst>
                <a:path w="66" h="132" fill="none" extrusionOk="0">
                  <a:moveTo>
                    <a:pt x="66" y="1"/>
                  </a:moveTo>
                  <a:lnTo>
                    <a:pt x="66" y="1"/>
                  </a:lnTo>
                  <a:lnTo>
                    <a:pt x="1" y="132"/>
                  </a:lnTo>
                  <a:lnTo>
                    <a:pt x="1" y="132"/>
                  </a:lnTo>
                  <a:lnTo>
                    <a:pt x="1" y="132"/>
                  </a:lnTo>
                  <a:lnTo>
                    <a:pt x="1" y="132"/>
                  </a:lnTo>
                  <a:lnTo>
                    <a:pt x="1" y="132"/>
                  </a:lnTo>
                  <a:lnTo>
                    <a:pt x="1" y="132"/>
                  </a:lnTo>
                  <a:lnTo>
                    <a:pt x="6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7256;p72">
              <a:extLst>
                <a:ext uri="{FF2B5EF4-FFF2-40B4-BE49-F238E27FC236}">
                  <a16:creationId xmlns:a16="http://schemas.microsoft.com/office/drawing/2014/main" id="{D36671F7-9954-4850-3683-2E13B3E53D7F}"/>
                </a:ext>
              </a:extLst>
            </p:cNvPr>
            <p:cNvSpPr/>
            <p:nvPr/>
          </p:nvSpPr>
          <p:spPr>
            <a:xfrm>
              <a:off x="3742925" y="607750"/>
              <a:ext cx="814550" cy="690250"/>
            </a:xfrm>
            <a:custGeom>
              <a:avLst/>
              <a:gdLst/>
              <a:ahLst/>
              <a:cxnLst/>
              <a:rect l="l" t="t" r="r" b="b"/>
              <a:pathLst>
                <a:path w="32582" h="27610" extrusionOk="0">
                  <a:moveTo>
                    <a:pt x="15179" y="1"/>
                  </a:moveTo>
                  <a:lnTo>
                    <a:pt x="14067" y="66"/>
                  </a:lnTo>
                  <a:lnTo>
                    <a:pt x="13216" y="131"/>
                  </a:lnTo>
                  <a:lnTo>
                    <a:pt x="12039" y="328"/>
                  </a:lnTo>
                  <a:lnTo>
                    <a:pt x="10861" y="589"/>
                  </a:lnTo>
                  <a:lnTo>
                    <a:pt x="10599" y="655"/>
                  </a:lnTo>
                  <a:lnTo>
                    <a:pt x="9225" y="1047"/>
                  </a:lnTo>
                  <a:lnTo>
                    <a:pt x="7851" y="1636"/>
                  </a:lnTo>
                  <a:lnTo>
                    <a:pt x="6608" y="2290"/>
                  </a:lnTo>
                  <a:lnTo>
                    <a:pt x="5431" y="3010"/>
                  </a:lnTo>
                  <a:lnTo>
                    <a:pt x="4515" y="3730"/>
                  </a:lnTo>
                  <a:lnTo>
                    <a:pt x="3599" y="4449"/>
                  </a:lnTo>
                  <a:lnTo>
                    <a:pt x="2879" y="5104"/>
                  </a:lnTo>
                  <a:lnTo>
                    <a:pt x="2225" y="5889"/>
                  </a:lnTo>
                  <a:lnTo>
                    <a:pt x="1571" y="6674"/>
                  </a:lnTo>
                  <a:lnTo>
                    <a:pt x="917" y="7459"/>
                  </a:lnTo>
                  <a:lnTo>
                    <a:pt x="393" y="8309"/>
                  </a:lnTo>
                  <a:lnTo>
                    <a:pt x="1" y="9029"/>
                  </a:lnTo>
                  <a:lnTo>
                    <a:pt x="524" y="8309"/>
                  </a:lnTo>
                  <a:lnTo>
                    <a:pt x="1113" y="7590"/>
                  </a:lnTo>
                  <a:lnTo>
                    <a:pt x="1767" y="6935"/>
                  </a:lnTo>
                  <a:lnTo>
                    <a:pt x="2421" y="6347"/>
                  </a:lnTo>
                  <a:lnTo>
                    <a:pt x="3272" y="5562"/>
                  </a:lnTo>
                  <a:lnTo>
                    <a:pt x="4253" y="4907"/>
                  </a:lnTo>
                  <a:lnTo>
                    <a:pt x="5496" y="4122"/>
                  </a:lnTo>
                  <a:lnTo>
                    <a:pt x="6805" y="3468"/>
                  </a:lnTo>
                  <a:lnTo>
                    <a:pt x="8244" y="2879"/>
                  </a:lnTo>
                  <a:lnTo>
                    <a:pt x="9683" y="2421"/>
                  </a:lnTo>
                  <a:lnTo>
                    <a:pt x="10795" y="2160"/>
                  </a:lnTo>
                  <a:lnTo>
                    <a:pt x="12039" y="2029"/>
                  </a:lnTo>
                  <a:lnTo>
                    <a:pt x="13020" y="1898"/>
                  </a:lnTo>
                  <a:lnTo>
                    <a:pt x="14983" y="1898"/>
                  </a:lnTo>
                  <a:lnTo>
                    <a:pt x="15964" y="2029"/>
                  </a:lnTo>
                  <a:lnTo>
                    <a:pt x="16945" y="2160"/>
                  </a:lnTo>
                  <a:lnTo>
                    <a:pt x="17861" y="2290"/>
                  </a:lnTo>
                  <a:lnTo>
                    <a:pt x="19039" y="2618"/>
                  </a:lnTo>
                  <a:lnTo>
                    <a:pt x="20151" y="3010"/>
                  </a:lnTo>
                  <a:lnTo>
                    <a:pt x="21525" y="3599"/>
                  </a:lnTo>
                  <a:lnTo>
                    <a:pt x="22833" y="4253"/>
                  </a:lnTo>
                  <a:lnTo>
                    <a:pt x="24076" y="5104"/>
                  </a:lnTo>
                  <a:lnTo>
                    <a:pt x="25189" y="5954"/>
                  </a:lnTo>
                  <a:lnTo>
                    <a:pt x="26104" y="6805"/>
                  </a:lnTo>
                  <a:lnTo>
                    <a:pt x="26955" y="7655"/>
                  </a:lnTo>
                  <a:lnTo>
                    <a:pt x="27871" y="8767"/>
                  </a:lnTo>
                  <a:lnTo>
                    <a:pt x="28721" y="10010"/>
                  </a:lnTo>
                  <a:lnTo>
                    <a:pt x="29441" y="11253"/>
                  </a:lnTo>
                  <a:lnTo>
                    <a:pt x="30095" y="12627"/>
                  </a:lnTo>
                  <a:lnTo>
                    <a:pt x="30488" y="13739"/>
                  </a:lnTo>
                  <a:lnTo>
                    <a:pt x="30815" y="14852"/>
                  </a:lnTo>
                  <a:lnTo>
                    <a:pt x="31077" y="15964"/>
                  </a:lnTo>
                  <a:lnTo>
                    <a:pt x="31273" y="17011"/>
                  </a:lnTo>
                  <a:lnTo>
                    <a:pt x="31338" y="18123"/>
                  </a:lnTo>
                  <a:lnTo>
                    <a:pt x="31404" y="19235"/>
                  </a:lnTo>
                  <a:lnTo>
                    <a:pt x="31338" y="20740"/>
                  </a:lnTo>
                  <a:lnTo>
                    <a:pt x="31207" y="21917"/>
                  </a:lnTo>
                  <a:lnTo>
                    <a:pt x="30946" y="23095"/>
                  </a:lnTo>
                  <a:lnTo>
                    <a:pt x="30684" y="24273"/>
                  </a:lnTo>
                  <a:lnTo>
                    <a:pt x="30292" y="25450"/>
                  </a:lnTo>
                  <a:lnTo>
                    <a:pt x="29768" y="26562"/>
                  </a:lnTo>
                  <a:lnTo>
                    <a:pt x="29245" y="27609"/>
                  </a:lnTo>
                  <a:lnTo>
                    <a:pt x="29834" y="26759"/>
                  </a:lnTo>
                  <a:lnTo>
                    <a:pt x="29964" y="26628"/>
                  </a:lnTo>
                  <a:lnTo>
                    <a:pt x="30684" y="25319"/>
                  </a:lnTo>
                  <a:lnTo>
                    <a:pt x="31338" y="23880"/>
                  </a:lnTo>
                  <a:lnTo>
                    <a:pt x="31796" y="22572"/>
                  </a:lnTo>
                  <a:lnTo>
                    <a:pt x="32189" y="21198"/>
                  </a:lnTo>
                  <a:lnTo>
                    <a:pt x="32385" y="20020"/>
                  </a:lnTo>
                  <a:lnTo>
                    <a:pt x="32516" y="19104"/>
                  </a:lnTo>
                  <a:lnTo>
                    <a:pt x="32516" y="18908"/>
                  </a:lnTo>
                  <a:lnTo>
                    <a:pt x="32581" y="18057"/>
                  </a:lnTo>
                  <a:lnTo>
                    <a:pt x="32581" y="17403"/>
                  </a:lnTo>
                  <a:lnTo>
                    <a:pt x="32581" y="16422"/>
                  </a:lnTo>
                  <a:lnTo>
                    <a:pt x="32516" y="15506"/>
                  </a:lnTo>
                  <a:lnTo>
                    <a:pt x="32450" y="15440"/>
                  </a:lnTo>
                  <a:lnTo>
                    <a:pt x="32320" y="14197"/>
                  </a:lnTo>
                  <a:lnTo>
                    <a:pt x="32058" y="13020"/>
                  </a:lnTo>
                  <a:lnTo>
                    <a:pt x="31731" y="11908"/>
                  </a:lnTo>
                  <a:lnTo>
                    <a:pt x="31273" y="10730"/>
                  </a:lnTo>
                  <a:lnTo>
                    <a:pt x="30880" y="9879"/>
                  </a:lnTo>
                  <a:lnTo>
                    <a:pt x="30488" y="9094"/>
                  </a:lnTo>
                  <a:lnTo>
                    <a:pt x="30030" y="8375"/>
                  </a:lnTo>
                  <a:lnTo>
                    <a:pt x="29572" y="7590"/>
                  </a:lnTo>
                  <a:lnTo>
                    <a:pt x="28918" y="6674"/>
                  </a:lnTo>
                  <a:lnTo>
                    <a:pt x="28133" y="5758"/>
                  </a:lnTo>
                  <a:lnTo>
                    <a:pt x="27282" y="4907"/>
                  </a:lnTo>
                  <a:lnTo>
                    <a:pt x="26366" y="4057"/>
                  </a:lnTo>
                  <a:lnTo>
                    <a:pt x="25254" y="3206"/>
                  </a:lnTo>
                  <a:lnTo>
                    <a:pt x="24011" y="2421"/>
                  </a:lnTo>
                  <a:lnTo>
                    <a:pt x="22702" y="1702"/>
                  </a:lnTo>
                  <a:lnTo>
                    <a:pt x="21394" y="1113"/>
                  </a:lnTo>
                  <a:lnTo>
                    <a:pt x="20609" y="851"/>
                  </a:lnTo>
                  <a:lnTo>
                    <a:pt x="19235" y="459"/>
                  </a:lnTo>
                  <a:lnTo>
                    <a:pt x="19039" y="459"/>
                  </a:lnTo>
                  <a:lnTo>
                    <a:pt x="18123" y="262"/>
                  </a:lnTo>
                  <a:lnTo>
                    <a:pt x="17141" y="131"/>
                  </a:lnTo>
                  <a:lnTo>
                    <a:pt x="16226" y="66"/>
                  </a:lnTo>
                  <a:lnTo>
                    <a:pt x="15179" y="1"/>
                  </a:lnTo>
                  <a:close/>
                </a:path>
              </a:pathLst>
            </a:custGeom>
            <a:solidFill>
              <a:srgbClr val="6768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7257;p72">
              <a:extLst>
                <a:ext uri="{FF2B5EF4-FFF2-40B4-BE49-F238E27FC236}">
                  <a16:creationId xmlns:a16="http://schemas.microsoft.com/office/drawing/2014/main" id="{36619B7D-21B2-2A1C-016C-053B7F58D53B}"/>
                </a:ext>
              </a:extLst>
            </p:cNvPr>
            <p:cNvSpPr/>
            <p:nvPr/>
          </p:nvSpPr>
          <p:spPr>
            <a:xfrm>
              <a:off x="3742925" y="607750"/>
              <a:ext cx="814550" cy="690250"/>
            </a:xfrm>
            <a:custGeom>
              <a:avLst/>
              <a:gdLst/>
              <a:ahLst/>
              <a:cxnLst/>
              <a:rect l="l" t="t" r="r" b="b"/>
              <a:pathLst>
                <a:path w="32582" h="27610" fill="none" extrusionOk="0">
                  <a:moveTo>
                    <a:pt x="15179" y="1"/>
                  </a:moveTo>
                  <a:lnTo>
                    <a:pt x="15179" y="1"/>
                  </a:lnTo>
                  <a:lnTo>
                    <a:pt x="16226" y="66"/>
                  </a:lnTo>
                  <a:lnTo>
                    <a:pt x="17141" y="131"/>
                  </a:lnTo>
                  <a:lnTo>
                    <a:pt x="18123" y="262"/>
                  </a:lnTo>
                  <a:lnTo>
                    <a:pt x="19039" y="459"/>
                  </a:lnTo>
                  <a:lnTo>
                    <a:pt x="19039" y="459"/>
                  </a:lnTo>
                  <a:lnTo>
                    <a:pt x="19235" y="459"/>
                  </a:lnTo>
                  <a:lnTo>
                    <a:pt x="19235" y="459"/>
                  </a:lnTo>
                  <a:lnTo>
                    <a:pt x="20609" y="851"/>
                  </a:lnTo>
                  <a:lnTo>
                    <a:pt x="20609" y="851"/>
                  </a:lnTo>
                  <a:lnTo>
                    <a:pt x="21394" y="1113"/>
                  </a:lnTo>
                  <a:lnTo>
                    <a:pt x="21394" y="1113"/>
                  </a:lnTo>
                  <a:lnTo>
                    <a:pt x="22702" y="1702"/>
                  </a:lnTo>
                  <a:lnTo>
                    <a:pt x="24011" y="2421"/>
                  </a:lnTo>
                  <a:lnTo>
                    <a:pt x="25254" y="3206"/>
                  </a:lnTo>
                  <a:lnTo>
                    <a:pt x="26366" y="4057"/>
                  </a:lnTo>
                  <a:lnTo>
                    <a:pt x="26366" y="4057"/>
                  </a:lnTo>
                  <a:lnTo>
                    <a:pt x="27282" y="4907"/>
                  </a:lnTo>
                  <a:lnTo>
                    <a:pt x="28133" y="5758"/>
                  </a:lnTo>
                  <a:lnTo>
                    <a:pt x="28133" y="5758"/>
                  </a:lnTo>
                  <a:lnTo>
                    <a:pt x="28918" y="6674"/>
                  </a:lnTo>
                  <a:lnTo>
                    <a:pt x="29572" y="7590"/>
                  </a:lnTo>
                  <a:lnTo>
                    <a:pt x="29572" y="7590"/>
                  </a:lnTo>
                  <a:lnTo>
                    <a:pt x="30030" y="8375"/>
                  </a:lnTo>
                  <a:lnTo>
                    <a:pt x="30488" y="9094"/>
                  </a:lnTo>
                  <a:lnTo>
                    <a:pt x="30880" y="9879"/>
                  </a:lnTo>
                  <a:lnTo>
                    <a:pt x="31273" y="10730"/>
                  </a:lnTo>
                  <a:lnTo>
                    <a:pt x="31273" y="10730"/>
                  </a:lnTo>
                  <a:lnTo>
                    <a:pt x="31731" y="11908"/>
                  </a:lnTo>
                  <a:lnTo>
                    <a:pt x="31731" y="11908"/>
                  </a:lnTo>
                  <a:lnTo>
                    <a:pt x="32058" y="13020"/>
                  </a:lnTo>
                  <a:lnTo>
                    <a:pt x="32058" y="13020"/>
                  </a:lnTo>
                  <a:lnTo>
                    <a:pt x="32320" y="14197"/>
                  </a:lnTo>
                  <a:lnTo>
                    <a:pt x="32450" y="15440"/>
                  </a:lnTo>
                  <a:lnTo>
                    <a:pt x="32450" y="15440"/>
                  </a:lnTo>
                  <a:lnTo>
                    <a:pt x="32516" y="15506"/>
                  </a:lnTo>
                  <a:lnTo>
                    <a:pt x="32516" y="15506"/>
                  </a:lnTo>
                  <a:lnTo>
                    <a:pt x="32516" y="15506"/>
                  </a:lnTo>
                  <a:lnTo>
                    <a:pt x="32581" y="16422"/>
                  </a:lnTo>
                  <a:lnTo>
                    <a:pt x="32581" y="17403"/>
                  </a:lnTo>
                  <a:lnTo>
                    <a:pt x="32581" y="17403"/>
                  </a:lnTo>
                  <a:lnTo>
                    <a:pt x="32581" y="18057"/>
                  </a:lnTo>
                  <a:lnTo>
                    <a:pt x="32581" y="18057"/>
                  </a:lnTo>
                  <a:lnTo>
                    <a:pt x="32516" y="18908"/>
                  </a:lnTo>
                  <a:lnTo>
                    <a:pt x="32516" y="18908"/>
                  </a:lnTo>
                  <a:lnTo>
                    <a:pt x="32516" y="19104"/>
                  </a:lnTo>
                  <a:lnTo>
                    <a:pt x="32516" y="19104"/>
                  </a:lnTo>
                  <a:lnTo>
                    <a:pt x="32385" y="20020"/>
                  </a:lnTo>
                  <a:lnTo>
                    <a:pt x="32385" y="20020"/>
                  </a:lnTo>
                  <a:lnTo>
                    <a:pt x="32189" y="21198"/>
                  </a:lnTo>
                  <a:lnTo>
                    <a:pt x="32189" y="21198"/>
                  </a:lnTo>
                  <a:lnTo>
                    <a:pt x="31796" y="22572"/>
                  </a:lnTo>
                  <a:lnTo>
                    <a:pt x="31338" y="23880"/>
                  </a:lnTo>
                  <a:lnTo>
                    <a:pt x="31338" y="23880"/>
                  </a:lnTo>
                  <a:lnTo>
                    <a:pt x="30684" y="25319"/>
                  </a:lnTo>
                  <a:lnTo>
                    <a:pt x="29964" y="26628"/>
                  </a:lnTo>
                  <a:lnTo>
                    <a:pt x="29964" y="26628"/>
                  </a:lnTo>
                  <a:lnTo>
                    <a:pt x="29834" y="26759"/>
                  </a:lnTo>
                  <a:lnTo>
                    <a:pt x="29834" y="26759"/>
                  </a:lnTo>
                  <a:lnTo>
                    <a:pt x="29834" y="26759"/>
                  </a:lnTo>
                  <a:lnTo>
                    <a:pt x="29834" y="26759"/>
                  </a:lnTo>
                  <a:lnTo>
                    <a:pt x="29245" y="27609"/>
                  </a:lnTo>
                  <a:lnTo>
                    <a:pt x="29245" y="27609"/>
                  </a:lnTo>
                  <a:lnTo>
                    <a:pt x="29768" y="26562"/>
                  </a:lnTo>
                  <a:lnTo>
                    <a:pt x="30292" y="25450"/>
                  </a:lnTo>
                  <a:lnTo>
                    <a:pt x="30684" y="24273"/>
                  </a:lnTo>
                  <a:lnTo>
                    <a:pt x="30946" y="23095"/>
                  </a:lnTo>
                  <a:lnTo>
                    <a:pt x="30946" y="23095"/>
                  </a:lnTo>
                  <a:lnTo>
                    <a:pt x="31207" y="21917"/>
                  </a:lnTo>
                  <a:lnTo>
                    <a:pt x="31338" y="20740"/>
                  </a:lnTo>
                  <a:lnTo>
                    <a:pt x="31338" y="20740"/>
                  </a:lnTo>
                  <a:lnTo>
                    <a:pt x="31404" y="19235"/>
                  </a:lnTo>
                  <a:lnTo>
                    <a:pt x="31404" y="19235"/>
                  </a:lnTo>
                  <a:lnTo>
                    <a:pt x="31338" y="18123"/>
                  </a:lnTo>
                  <a:lnTo>
                    <a:pt x="31273" y="17011"/>
                  </a:lnTo>
                  <a:lnTo>
                    <a:pt x="31077" y="15964"/>
                  </a:lnTo>
                  <a:lnTo>
                    <a:pt x="30815" y="14852"/>
                  </a:lnTo>
                  <a:lnTo>
                    <a:pt x="30815" y="14852"/>
                  </a:lnTo>
                  <a:lnTo>
                    <a:pt x="30488" y="13739"/>
                  </a:lnTo>
                  <a:lnTo>
                    <a:pt x="30095" y="12627"/>
                  </a:lnTo>
                  <a:lnTo>
                    <a:pt x="30095" y="12627"/>
                  </a:lnTo>
                  <a:lnTo>
                    <a:pt x="29441" y="11253"/>
                  </a:lnTo>
                  <a:lnTo>
                    <a:pt x="28721" y="10010"/>
                  </a:lnTo>
                  <a:lnTo>
                    <a:pt x="27871" y="8767"/>
                  </a:lnTo>
                  <a:lnTo>
                    <a:pt x="26955" y="7655"/>
                  </a:lnTo>
                  <a:lnTo>
                    <a:pt x="26955" y="7655"/>
                  </a:lnTo>
                  <a:lnTo>
                    <a:pt x="26104" y="6805"/>
                  </a:lnTo>
                  <a:lnTo>
                    <a:pt x="25189" y="5954"/>
                  </a:lnTo>
                  <a:lnTo>
                    <a:pt x="25189" y="5954"/>
                  </a:lnTo>
                  <a:lnTo>
                    <a:pt x="24076" y="5104"/>
                  </a:lnTo>
                  <a:lnTo>
                    <a:pt x="22833" y="4253"/>
                  </a:lnTo>
                  <a:lnTo>
                    <a:pt x="21525" y="3599"/>
                  </a:lnTo>
                  <a:lnTo>
                    <a:pt x="20151" y="3010"/>
                  </a:lnTo>
                  <a:lnTo>
                    <a:pt x="20151" y="3010"/>
                  </a:lnTo>
                  <a:lnTo>
                    <a:pt x="19039" y="2618"/>
                  </a:lnTo>
                  <a:lnTo>
                    <a:pt x="17861" y="2290"/>
                  </a:lnTo>
                  <a:lnTo>
                    <a:pt x="17861" y="2290"/>
                  </a:lnTo>
                  <a:lnTo>
                    <a:pt x="16945" y="2160"/>
                  </a:lnTo>
                  <a:lnTo>
                    <a:pt x="15964" y="2029"/>
                  </a:lnTo>
                  <a:lnTo>
                    <a:pt x="14983" y="1898"/>
                  </a:lnTo>
                  <a:lnTo>
                    <a:pt x="14001" y="1898"/>
                  </a:lnTo>
                  <a:lnTo>
                    <a:pt x="14001" y="1898"/>
                  </a:lnTo>
                  <a:lnTo>
                    <a:pt x="13020" y="1898"/>
                  </a:lnTo>
                  <a:lnTo>
                    <a:pt x="12039" y="2029"/>
                  </a:lnTo>
                  <a:lnTo>
                    <a:pt x="12039" y="2029"/>
                  </a:lnTo>
                  <a:lnTo>
                    <a:pt x="10795" y="2160"/>
                  </a:lnTo>
                  <a:lnTo>
                    <a:pt x="9683" y="2421"/>
                  </a:lnTo>
                  <a:lnTo>
                    <a:pt x="9683" y="2421"/>
                  </a:lnTo>
                  <a:lnTo>
                    <a:pt x="8244" y="2879"/>
                  </a:lnTo>
                  <a:lnTo>
                    <a:pt x="6805" y="3468"/>
                  </a:lnTo>
                  <a:lnTo>
                    <a:pt x="5496" y="4122"/>
                  </a:lnTo>
                  <a:lnTo>
                    <a:pt x="4253" y="4907"/>
                  </a:lnTo>
                  <a:lnTo>
                    <a:pt x="4253" y="4907"/>
                  </a:lnTo>
                  <a:lnTo>
                    <a:pt x="3272" y="5562"/>
                  </a:lnTo>
                  <a:lnTo>
                    <a:pt x="2421" y="6347"/>
                  </a:lnTo>
                  <a:lnTo>
                    <a:pt x="2421" y="6347"/>
                  </a:lnTo>
                  <a:lnTo>
                    <a:pt x="1767" y="6935"/>
                  </a:lnTo>
                  <a:lnTo>
                    <a:pt x="1113" y="7590"/>
                  </a:lnTo>
                  <a:lnTo>
                    <a:pt x="524" y="8309"/>
                  </a:lnTo>
                  <a:lnTo>
                    <a:pt x="1" y="9029"/>
                  </a:lnTo>
                  <a:lnTo>
                    <a:pt x="1" y="9029"/>
                  </a:lnTo>
                  <a:lnTo>
                    <a:pt x="393" y="8309"/>
                  </a:lnTo>
                  <a:lnTo>
                    <a:pt x="393" y="8309"/>
                  </a:lnTo>
                  <a:lnTo>
                    <a:pt x="917" y="7459"/>
                  </a:lnTo>
                  <a:lnTo>
                    <a:pt x="1571" y="6674"/>
                  </a:lnTo>
                  <a:lnTo>
                    <a:pt x="2225" y="5889"/>
                  </a:lnTo>
                  <a:lnTo>
                    <a:pt x="2879" y="5104"/>
                  </a:lnTo>
                  <a:lnTo>
                    <a:pt x="2879" y="5104"/>
                  </a:lnTo>
                  <a:lnTo>
                    <a:pt x="2879" y="5104"/>
                  </a:lnTo>
                  <a:lnTo>
                    <a:pt x="2879" y="5104"/>
                  </a:lnTo>
                  <a:lnTo>
                    <a:pt x="2879" y="5104"/>
                  </a:lnTo>
                  <a:lnTo>
                    <a:pt x="2879" y="5104"/>
                  </a:lnTo>
                  <a:lnTo>
                    <a:pt x="3599" y="4449"/>
                  </a:lnTo>
                  <a:lnTo>
                    <a:pt x="3599" y="4449"/>
                  </a:lnTo>
                  <a:lnTo>
                    <a:pt x="4515" y="3730"/>
                  </a:lnTo>
                  <a:lnTo>
                    <a:pt x="5431" y="3010"/>
                  </a:lnTo>
                  <a:lnTo>
                    <a:pt x="5431" y="3010"/>
                  </a:lnTo>
                  <a:lnTo>
                    <a:pt x="6608" y="2290"/>
                  </a:lnTo>
                  <a:lnTo>
                    <a:pt x="7851" y="1636"/>
                  </a:lnTo>
                  <a:lnTo>
                    <a:pt x="7851" y="1636"/>
                  </a:lnTo>
                  <a:lnTo>
                    <a:pt x="9225" y="1047"/>
                  </a:lnTo>
                  <a:lnTo>
                    <a:pt x="10599" y="655"/>
                  </a:lnTo>
                  <a:lnTo>
                    <a:pt x="10599" y="655"/>
                  </a:lnTo>
                  <a:lnTo>
                    <a:pt x="10861" y="589"/>
                  </a:lnTo>
                  <a:lnTo>
                    <a:pt x="10861" y="589"/>
                  </a:lnTo>
                  <a:lnTo>
                    <a:pt x="12039" y="328"/>
                  </a:lnTo>
                  <a:lnTo>
                    <a:pt x="13216" y="131"/>
                  </a:lnTo>
                  <a:lnTo>
                    <a:pt x="13216" y="131"/>
                  </a:lnTo>
                  <a:lnTo>
                    <a:pt x="14067" y="66"/>
                  </a:lnTo>
                  <a:lnTo>
                    <a:pt x="14067" y="66"/>
                  </a:lnTo>
                  <a:lnTo>
                    <a:pt x="151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7258;p72">
              <a:extLst>
                <a:ext uri="{FF2B5EF4-FFF2-40B4-BE49-F238E27FC236}">
                  <a16:creationId xmlns:a16="http://schemas.microsoft.com/office/drawing/2014/main" id="{0794F5DC-B6DE-B2F4-9ABE-CBDFAD7092B4}"/>
                </a:ext>
              </a:extLst>
            </p:cNvPr>
            <p:cNvSpPr/>
            <p:nvPr/>
          </p:nvSpPr>
          <p:spPr>
            <a:xfrm>
              <a:off x="3283325" y="498175"/>
              <a:ext cx="60550" cy="260075"/>
            </a:xfrm>
            <a:custGeom>
              <a:avLst/>
              <a:gdLst/>
              <a:ahLst/>
              <a:cxnLst/>
              <a:rect l="l" t="t" r="r" b="b"/>
              <a:pathLst>
                <a:path w="2422" h="10403" extrusionOk="0">
                  <a:moveTo>
                    <a:pt x="2160" y="0"/>
                  </a:moveTo>
                  <a:lnTo>
                    <a:pt x="2029" y="66"/>
                  </a:lnTo>
                  <a:lnTo>
                    <a:pt x="1571" y="982"/>
                  </a:lnTo>
                  <a:lnTo>
                    <a:pt x="1178" y="1898"/>
                  </a:lnTo>
                  <a:lnTo>
                    <a:pt x="851" y="2813"/>
                  </a:lnTo>
                  <a:lnTo>
                    <a:pt x="524" y="3795"/>
                  </a:lnTo>
                  <a:lnTo>
                    <a:pt x="328" y="4711"/>
                  </a:lnTo>
                  <a:lnTo>
                    <a:pt x="132" y="5692"/>
                  </a:lnTo>
                  <a:lnTo>
                    <a:pt x="1" y="6673"/>
                  </a:lnTo>
                  <a:lnTo>
                    <a:pt x="1" y="7589"/>
                  </a:lnTo>
                  <a:lnTo>
                    <a:pt x="1" y="8244"/>
                  </a:lnTo>
                  <a:lnTo>
                    <a:pt x="66" y="8963"/>
                  </a:lnTo>
                  <a:lnTo>
                    <a:pt x="132" y="9617"/>
                  </a:lnTo>
                  <a:lnTo>
                    <a:pt x="328" y="10206"/>
                  </a:lnTo>
                  <a:lnTo>
                    <a:pt x="393" y="10337"/>
                  </a:lnTo>
                  <a:lnTo>
                    <a:pt x="590" y="10403"/>
                  </a:lnTo>
                  <a:lnTo>
                    <a:pt x="720" y="10272"/>
                  </a:lnTo>
                  <a:lnTo>
                    <a:pt x="720" y="10141"/>
                  </a:lnTo>
                  <a:lnTo>
                    <a:pt x="590" y="9487"/>
                  </a:lnTo>
                  <a:lnTo>
                    <a:pt x="524" y="8898"/>
                  </a:lnTo>
                  <a:lnTo>
                    <a:pt x="459" y="7589"/>
                  </a:lnTo>
                  <a:lnTo>
                    <a:pt x="459" y="6673"/>
                  </a:lnTo>
                  <a:lnTo>
                    <a:pt x="590" y="5757"/>
                  </a:lnTo>
                  <a:lnTo>
                    <a:pt x="720" y="4842"/>
                  </a:lnTo>
                  <a:lnTo>
                    <a:pt x="982" y="3926"/>
                  </a:lnTo>
                  <a:lnTo>
                    <a:pt x="1244" y="3010"/>
                  </a:lnTo>
                  <a:lnTo>
                    <a:pt x="1571" y="2094"/>
                  </a:lnTo>
                  <a:lnTo>
                    <a:pt x="1963" y="1178"/>
                  </a:lnTo>
                  <a:lnTo>
                    <a:pt x="2421" y="327"/>
                  </a:lnTo>
                  <a:lnTo>
                    <a:pt x="2421" y="131"/>
                  </a:lnTo>
                  <a:lnTo>
                    <a:pt x="2356" y="0"/>
                  </a:lnTo>
                  <a:close/>
                </a:path>
              </a:pathLst>
            </a:custGeom>
            <a:solidFill>
              <a:srgbClr val="564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7259;p72">
              <a:extLst>
                <a:ext uri="{FF2B5EF4-FFF2-40B4-BE49-F238E27FC236}">
                  <a16:creationId xmlns:a16="http://schemas.microsoft.com/office/drawing/2014/main" id="{3829C7C4-D0B2-25D6-02AD-9A466AC0FCEB}"/>
                </a:ext>
              </a:extLst>
            </p:cNvPr>
            <p:cNvSpPr/>
            <p:nvPr/>
          </p:nvSpPr>
          <p:spPr>
            <a:xfrm>
              <a:off x="3330775" y="550500"/>
              <a:ext cx="65425" cy="322250"/>
            </a:xfrm>
            <a:custGeom>
              <a:avLst/>
              <a:gdLst/>
              <a:ahLst/>
              <a:cxnLst/>
              <a:rect l="l" t="t" r="r" b="b"/>
              <a:pathLst>
                <a:path w="2617" h="12890" extrusionOk="0">
                  <a:moveTo>
                    <a:pt x="1570" y="1"/>
                  </a:moveTo>
                  <a:lnTo>
                    <a:pt x="1374" y="66"/>
                  </a:lnTo>
                  <a:lnTo>
                    <a:pt x="1112" y="720"/>
                  </a:lnTo>
                  <a:lnTo>
                    <a:pt x="785" y="1440"/>
                  </a:lnTo>
                  <a:lnTo>
                    <a:pt x="589" y="2094"/>
                  </a:lnTo>
                  <a:lnTo>
                    <a:pt x="393" y="2814"/>
                  </a:lnTo>
                  <a:lnTo>
                    <a:pt x="196" y="3534"/>
                  </a:lnTo>
                  <a:lnTo>
                    <a:pt x="131" y="4253"/>
                  </a:lnTo>
                  <a:lnTo>
                    <a:pt x="65" y="4973"/>
                  </a:lnTo>
                  <a:lnTo>
                    <a:pt x="0" y="5693"/>
                  </a:lnTo>
                  <a:lnTo>
                    <a:pt x="65" y="6609"/>
                  </a:lnTo>
                  <a:lnTo>
                    <a:pt x="131" y="7459"/>
                  </a:lnTo>
                  <a:lnTo>
                    <a:pt x="327" y="8375"/>
                  </a:lnTo>
                  <a:lnTo>
                    <a:pt x="523" y="9291"/>
                  </a:lnTo>
                  <a:lnTo>
                    <a:pt x="851" y="10141"/>
                  </a:lnTo>
                  <a:lnTo>
                    <a:pt x="1243" y="11057"/>
                  </a:lnTo>
                  <a:lnTo>
                    <a:pt x="1701" y="11908"/>
                  </a:lnTo>
                  <a:lnTo>
                    <a:pt x="2224" y="12824"/>
                  </a:lnTo>
                  <a:lnTo>
                    <a:pt x="2355" y="12889"/>
                  </a:lnTo>
                  <a:lnTo>
                    <a:pt x="2552" y="12889"/>
                  </a:lnTo>
                  <a:lnTo>
                    <a:pt x="2617" y="12693"/>
                  </a:lnTo>
                  <a:lnTo>
                    <a:pt x="2617" y="12562"/>
                  </a:lnTo>
                  <a:lnTo>
                    <a:pt x="2094" y="11712"/>
                  </a:lnTo>
                  <a:lnTo>
                    <a:pt x="1636" y="10861"/>
                  </a:lnTo>
                  <a:lnTo>
                    <a:pt x="1309" y="10011"/>
                  </a:lnTo>
                  <a:lnTo>
                    <a:pt x="981" y="9160"/>
                  </a:lnTo>
                  <a:lnTo>
                    <a:pt x="720" y="8310"/>
                  </a:lnTo>
                  <a:lnTo>
                    <a:pt x="589" y="7394"/>
                  </a:lnTo>
                  <a:lnTo>
                    <a:pt x="458" y="6543"/>
                  </a:lnTo>
                  <a:lnTo>
                    <a:pt x="458" y="5693"/>
                  </a:lnTo>
                  <a:lnTo>
                    <a:pt x="458" y="4973"/>
                  </a:lnTo>
                  <a:lnTo>
                    <a:pt x="523" y="4319"/>
                  </a:lnTo>
                  <a:lnTo>
                    <a:pt x="654" y="3599"/>
                  </a:lnTo>
                  <a:lnTo>
                    <a:pt x="785" y="2945"/>
                  </a:lnTo>
                  <a:lnTo>
                    <a:pt x="981" y="2225"/>
                  </a:lnTo>
                  <a:lnTo>
                    <a:pt x="1243" y="1571"/>
                  </a:lnTo>
                  <a:lnTo>
                    <a:pt x="1505" y="917"/>
                  </a:lnTo>
                  <a:lnTo>
                    <a:pt x="1832" y="328"/>
                  </a:lnTo>
                  <a:lnTo>
                    <a:pt x="1832" y="132"/>
                  </a:lnTo>
                  <a:lnTo>
                    <a:pt x="1701" y="1"/>
                  </a:lnTo>
                  <a:close/>
                </a:path>
              </a:pathLst>
            </a:custGeom>
            <a:solidFill>
              <a:srgbClr val="564B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7260;p72">
              <a:extLst>
                <a:ext uri="{FF2B5EF4-FFF2-40B4-BE49-F238E27FC236}">
                  <a16:creationId xmlns:a16="http://schemas.microsoft.com/office/drawing/2014/main" id="{AFF6C521-51E9-D641-BC22-B3F8346591C6}"/>
                </a:ext>
              </a:extLst>
            </p:cNvPr>
            <p:cNvSpPr/>
            <p:nvPr/>
          </p:nvSpPr>
          <p:spPr>
            <a:xfrm>
              <a:off x="3330775" y="550500"/>
              <a:ext cx="65425" cy="322250"/>
            </a:xfrm>
            <a:custGeom>
              <a:avLst/>
              <a:gdLst/>
              <a:ahLst/>
              <a:cxnLst/>
              <a:rect l="l" t="t" r="r" b="b"/>
              <a:pathLst>
                <a:path w="2617" h="12890" fill="none" extrusionOk="0">
                  <a:moveTo>
                    <a:pt x="2224" y="12824"/>
                  </a:moveTo>
                  <a:lnTo>
                    <a:pt x="2224" y="12824"/>
                  </a:lnTo>
                  <a:lnTo>
                    <a:pt x="1701" y="11908"/>
                  </a:lnTo>
                  <a:lnTo>
                    <a:pt x="1243" y="11057"/>
                  </a:lnTo>
                  <a:lnTo>
                    <a:pt x="851" y="10141"/>
                  </a:lnTo>
                  <a:lnTo>
                    <a:pt x="523" y="9291"/>
                  </a:lnTo>
                  <a:lnTo>
                    <a:pt x="327" y="8375"/>
                  </a:lnTo>
                  <a:lnTo>
                    <a:pt x="131" y="7459"/>
                  </a:lnTo>
                  <a:lnTo>
                    <a:pt x="65" y="6609"/>
                  </a:lnTo>
                  <a:lnTo>
                    <a:pt x="0" y="5693"/>
                  </a:lnTo>
                  <a:lnTo>
                    <a:pt x="0" y="5693"/>
                  </a:lnTo>
                  <a:lnTo>
                    <a:pt x="65" y="4973"/>
                  </a:lnTo>
                  <a:lnTo>
                    <a:pt x="131" y="4253"/>
                  </a:lnTo>
                  <a:lnTo>
                    <a:pt x="196" y="3534"/>
                  </a:lnTo>
                  <a:lnTo>
                    <a:pt x="393" y="2814"/>
                  </a:lnTo>
                  <a:lnTo>
                    <a:pt x="589" y="2094"/>
                  </a:lnTo>
                  <a:lnTo>
                    <a:pt x="785" y="1440"/>
                  </a:lnTo>
                  <a:lnTo>
                    <a:pt x="1112" y="720"/>
                  </a:lnTo>
                  <a:lnTo>
                    <a:pt x="1374" y="66"/>
                  </a:lnTo>
                  <a:lnTo>
                    <a:pt x="1374" y="66"/>
                  </a:lnTo>
                  <a:lnTo>
                    <a:pt x="1570" y="1"/>
                  </a:lnTo>
                  <a:lnTo>
                    <a:pt x="1701" y="1"/>
                  </a:lnTo>
                  <a:lnTo>
                    <a:pt x="1701" y="1"/>
                  </a:lnTo>
                  <a:lnTo>
                    <a:pt x="1832" y="132"/>
                  </a:lnTo>
                  <a:lnTo>
                    <a:pt x="1832" y="328"/>
                  </a:lnTo>
                  <a:lnTo>
                    <a:pt x="1832" y="328"/>
                  </a:lnTo>
                  <a:lnTo>
                    <a:pt x="1505" y="917"/>
                  </a:lnTo>
                  <a:lnTo>
                    <a:pt x="1243" y="1571"/>
                  </a:lnTo>
                  <a:lnTo>
                    <a:pt x="981" y="2225"/>
                  </a:lnTo>
                  <a:lnTo>
                    <a:pt x="785" y="2945"/>
                  </a:lnTo>
                  <a:lnTo>
                    <a:pt x="654" y="3599"/>
                  </a:lnTo>
                  <a:lnTo>
                    <a:pt x="523" y="4319"/>
                  </a:lnTo>
                  <a:lnTo>
                    <a:pt x="458" y="4973"/>
                  </a:lnTo>
                  <a:lnTo>
                    <a:pt x="458" y="5693"/>
                  </a:lnTo>
                  <a:lnTo>
                    <a:pt x="458" y="5693"/>
                  </a:lnTo>
                  <a:lnTo>
                    <a:pt x="458" y="6543"/>
                  </a:lnTo>
                  <a:lnTo>
                    <a:pt x="589" y="7394"/>
                  </a:lnTo>
                  <a:lnTo>
                    <a:pt x="720" y="8310"/>
                  </a:lnTo>
                  <a:lnTo>
                    <a:pt x="981" y="9160"/>
                  </a:lnTo>
                  <a:lnTo>
                    <a:pt x="1309" y="10011"/>
                  </a:lnTo>
                  <a:lnTo>
                    <a:pt x="1636" y="10861"/>
                  </a:lnTo>
                  <a:lnTo>
                    <a:pt x="2094" y="11712"/>
                  </a:lnTo>
                  <a:lnTo>
                    <a:pt x="2617" y="12562"/>
                  </a:lnTo>
                  <a:lnTo>
                    <a:pt x="2617" y="12562"/>
                  </a:lnTo>
                  <a:lnTo>
                    <a:pt x="2617" y="12693"/>
                  </a:lnTo>
                  <a:lnTo>
                    <a:pt x="2552" y="12889"/>
                  </a:lnTo>
                  <a:lnTo>
                    <a:pt x="2552" y="12889"/>
                  </a:lnTo>
                  <a:lnTo>
                    <a:pt x="2355" y="12889"/>
                  </a:lnTo>
                  <a:lnTo>
                    <a:pt x="2224" y="1282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7261;p72">
              <a:extLst>
                <a:ext uri="{FF2B5EF4-FFF2-40B4-BE49-F238E27FC236}">
                  <a16:creationId xmlns:a16="http://schemas.microsoft.com/office/drawing/2014/main" id="{6AFA3B68-F3A7-A9F3-1BD2-41F309359577}"/>
                </a:ext>
              </a:extLst>
            </p:cNvPr>
            <p:cNvSpPr/>
            <p:nvPr/>
          </p:nvSpPr>
          <p:spPr>
            <a:xfrm>
              <a:off x="3999725" y="918500"/>
              <a:ext cx="246975" cy="247000"/>
            </a:xfrm>
            <a:custGeom>
              <a:avLst/>
              <a:gdLst/>
              <a:ahLst/>
              <a:cxnLst/>
              <a:rect l="l" t="t" r="r" b="b"/>
              <a:pathLst>
                <a:path w="9879" h="9880" extrusionOk="0">
                  <a:moveTo>
                    <a:pt x="4907" y="1"/>
                  </a:moveTo>
                  <a:lnTo>
                    <a:pt x="4449" y="66"/>
                  </a:lnTo>
                  <a:lnTo>
                    <a:pt x="3925" y="132"/>
                  </a:lnTo>
                  <a:lnTo>
                    <a:pt x="3468" y="263"/>
                  </a:lnTo>
                  <a:lnTo>
                    <a:pt x="3010" y="394"/>
                  </a:lnTo>
                  <a:lnTo>
                    <a:pt x="2617" y="590"/>
                  </a:lnTo>
                  <a:lnTo>
                    <a:pt x="2159" y="851"/>
                  </a:lnTo>
                  <a:lnTo>
                    <a:pt x="1832" y="1179"/>
                  </a:lnTo>
                  <a:lnTo>
                    <a:pt x="1439" y="1440"/>
                  </a:lnTo>
                  <a:lnTo>
                    <a:pt x="1112" y="1833"/>
                  </a:lnTo>
                  <a:lnTo>
                    <a:pt x="851" y="2225"/>
                  </a:lnTo>
                  <a:lnTo>
                    <a:pt x="589" y="2618"/>
                  </a:lnTo>
                  <a:lnTo>
                    <a:pt x="393" y="3010"/>
                  </a:lnTo>
                  <a:lnTo>
                    <a:pt x="262" y="3468"/>
                  </a:lnTo>
                  <a:lnTo>
                    <a:pt x="131" y="3992"/>
                  </a:lnTo>
                  <a:lnTo>
                    <a:pt x="66" y="4450"/>
                  </a:lnTo>
                  <a:lnTo>
                    <a:pt x="0" y="4973"/>
                  </a:lnTo>
                  <a:lnTo>
                    <a:pt x="66" y="5431"/>
                  </a:lnTo>
                  <a:lnTo>
                    <a:pt x="131" y="5954"/>
                  </a:lnTo>
                  <a:lnTo>
                    <a:pt x="262" y="6412"/>
                  </a:lnTo>
                  <a:lnTo>
                    <a:pt x="393" y="6870"/>
                  </a:lnTo>
                  <a:lnTo>
                    <a:pt x="589" y="7328"/>
                  </a:lnTo>
                  <a:lnTo>
                    <a:pt x="851" y="7721"/>
                  </a:lnTo>
                  <a:lnTo>
                    <a:pt x="1112" y="8113"/>
                  </a:lnTo>
                  <a:lnTo>
                    <a:pt x="1439" y="8441"/>
                  </a:lnTo>
                  <a:lnTo>
                    <a:pt x="1832" y="8768"/>
                  </a:lnTo>
                  <a:lnTo>
                    <a:pt x="2159" y="9029"/>
                  </a:lnTo>
                  <a:lnTo>
                    <a:pt x="2617" y="9291"/>
                  </a:lnTo>
                  <a:lnTo>
                    <a:pt x="3010" y="9487"/>
                  </a:lnTo>
                  <a:lnTo>
                    <a:pt x="3468" y="9684"/>
                  </a:lnTo>
                  <a:lnTo>
                    <a:pt x="3925" y="9814"/>
                  </a:lnTo>
                  <a:lnTo>
                    <a:pt x="4449" y="9880"/>
                  </a:lnTo>
                  <a:lnTo>
                    <a:pt x="5430" y="9880"/>
                  </a:lnTo>
                  <a:lnTo>
                    <a:pt x="5954" y="9814"/>
                  </a:lnTo>
                  <a:lnTo>
                    <a:pt x="6412" y="9684"/>
                  </a:lnTo>
                  <a:lnTo>
                    <a:pt x="6869" y="9487"/>
                  </a:lnTo>
                  <a:lnTo>
                    <a:pt x="7262" y="9291"/>
                  </a:lnTo>
                  <a:lnTo>
                    <a:pt x="7720" y="9029"/>
                  </a:lnTo>
                  <a:lnTo>
                    <a:pt x="8047" y="8768"/>
                  </a:lnTo>
                  <a:lnTo>
                    <a:pt x="8440" y="8441"/>
                  </a:lnTo>
                  <a:lnTo>
                    <a:pt x="8767" y="8113"/>
                  </a:lnTo>
                  <a:lnTo>
                    <a:pt x="9028" y="7721"/>
                  </a:lnTo>
                  <a:lnTo>
                    <a:pt x="9290" y="7328"/>
                  </a:lnTo>
                  <a:lnTo>
                    <a:pt x="9486" y="6870"/>
                  </a:lnTo>
                  <a:lnTo>
                    <a:pt x="9617" y="6412"/>
                  </a:lnTo>
                  <a:lnTo>
                    <a:pt x="9748" y="5954"/>
                  </a:lnTo>
                  <a:lnTo>
                    <a:pt x="9814" y="5431"/>
                  </a:lnTo>
                  <a:lnTo>
                    <a:pt x="9879" y="4973"/>
                  </a:lnTo>
                  <a:lnTo>
                    <a:pt x="9814" y="4450"/>
                  </a:lnTo>
                  <a:lnTo>
                    <a:pt x="9748" y="3992"/>
                  </a:lnTo>
                  <a:lnTo>
                    <a:pt x="9617" y="3468"/>
                  </a:lnTo>
                  <a:lnTo>
                    <a:pt x="9486" y="3010"/>
                  </a:lnTo>
                  <a:lnTo>
                    <a:pt x="9290" y="2618"/>
                  </a:lnTo>
                  <a:lnTo>
                    <a:pt x="9028" y="2225"/>
                  </a:lnTo>
                  <a:lnTo>
                    <a:pt x="8767" y="1833"/>
                  </a:lnTo>
                  <a:lnTo>
                    <a:pt x="8440" y="1440"/>
                  </a:lnTo>
                  <a:lnTo>
                    <a:pt x="8047" y="1179"/>
                  </a:lnTo>
                  <a:lnTo>
                    <a:pt x="7720" y="851"/>
                  </a:lnTo>
                  <a:lnTo>
                    <a:pt x="7262" y="590"/>
                  </a:lnTo>
                  <a:lnTo>
                    <a:pt x="6869" y="394"/>
                  </a:lnTo>
                  <a:lnTo>
                    <a:pt x="6412" y="263"/>
                  </a:lnTo>
                  <a:lnTo>
                    <a:pt x="5954" y="132"/>
                  </a:lnTo>
                  <a:lnTo>
                    <a:pt x="5430" y="66"/>
                  </a:lnTo>
                  <a:lnTo>
                    <a:pt x="49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7262;p72">
              <a:extLst>
                <a:ext uri="{FF2B5EF4-FFF2-40B4-BE49-F238E27FC236}">
                  <a16:creationId xmlns:a16="http://schemas.microsoft.com/office/drawing/2014/main" id="{26E334E2-961D-1C4F-44D2-AF784DF15B16}"/>
                </a:ext>
              </a:extLst>
            </p:cNvPr>
            <p:cNvSpPr/>
            <p:nvPr/>
          </p:nvSpPr>
          <p:spPr>
            <a:xfrm>
              <a:off x="3999725" y="918500"/>
              <a:ext cx="246975" cy="247000"/>
            </a:xfrm>
            <a:custGeom>
              <a:avLst/>
              <a:gdLst/>
              <a:ahLst/>
              <a:cxnLst/>
              <a:rect l="l" t="t" r="r" b="b"/>
              <a:pathLst>
                <a:path w="9879" h="9880" fill="none" extrusionOk="0">
                  <a:moveTo>
                    <a:pt x="0" y="4973"/>
                  </a:moveTo>
                  <a:lnTo>
                    <a:pt x="0" y="4973"/>
                  </a:lnTo>
                  <a:lnTo>
                    <a:pt x="66" y="5431"/>
                  </a:lnTo>
                  <a:lnTo>
                    <a:pt x="131" y="5954"/>
                  </a:lnTo>
                  <a:lnTo>
                    <a:pt x="262" y="6412"/>
                  </a:lnTo>
                  <a:lnTo>
                    <a:pt x="393" y="6870"/>
                  </a:lnTo>
                  <a:lnTo>
                    <a:pt x="589" y="7328"/>
                  </a:lnTo>
                  <a:lnTo>
                    <a:pt x="851" y="7721"/>
                  </a:lnTo>
                  <a:lnTo>
                    <a:pt x="1112" y="8113"/>
                  </a:lnTo>
                  <a:lnTo>
                    <a:pt x="1439" y="8441"/>
                  </a:lnTo>
                  <a:lnTo>
                    <a:pt x="1832" y="8768"/>
                  </a:lnTo>
                  <a:lnTo>
                    <a:pt x="2159" y="9029"/>
                  </a:lnTo>
                  <a:lnTo>
                    <a:pt x="2617" y="9291"/>
                  </a:lnTo>
                  <a:lnTo>
                    <a:pt x="3010" y="9487"/>
                  </a:lnTo>
                  <a:lnTo>
                    <a:pt x="3468" y="9684"/>
                  </a:lnTo>
                  <a:lnTo>
                    <a:pt x="3925" y="9814"/>
                  </a:lnTo>
                  <a:lnTo>
                    <a:pt x="4449" y="9880"/>
                  </a:lnTo>
                  <a:lnTo>
                    <a:pt x="4907" y="9880"/>
                  </a:lnTo>
                  <a:lnTo>
                    <a:pt x="4907" y="9880"/>
                  </a:lnTo>
                  <a:lnTo>
                    <a:pt x="5430" y="9880"/>
                  </a:lnTo>
                  <a:lnTo>
                    <a:pt x="5954" y="9814"/>
                  </a:lnTo>
                  <a:lnTo>
                    <a:pt x="6412" y="9684"/>
                  </a:lnTo>
                  <a:lnTo>
                    <a:pt x="6869" y="9487"/>
                  </a:lnTo>
                  <a:lnTo>
                    <a:pt x="7262" y="9291"/>
                  </a:lnTo>
                  <a:lnTo>
                    <a:pt x="7720" y="9029"/>
                  </a:lnTo>
                  <a:lnTo>
                    <a:pt x="8047" y="8768"/>
                  </a:lnTo>
                  <a:lnTo>
                    <a:pt x="8440" y="8441"/>
                  </a:lnTo>
                  <a:lnTo>
                    <a:pt x="8767" y="8113"/>
                  </a:lnTo>
                  <a:lnTo>
                    <a:pt x="9028" y="7721"/>
                  </a:lnTo>
                  <a:lnTo>
                    <a:pt x="9290" y="7328"/>
                  </a:lnTo>
                  <a:lnTo>
                    <a:pt x="9486" y="6870"/>
                  </a:lnTo>
                  <a:lnTo>
                    <a:pt x="9617" y="6412"/>
                  </a:lnTo>
                  <a:lnTo>
                    <a:pt x="9748" y="5954"/>
                  </a:lnTo>
                  <a:lnTo>
                    <a:pt x="9814" y="5431"/>
                  </a:lnTo>
                  <a:lnTo>
                    <a:pt x="9879" y="4973"/>
                  </a:lnTo>
                  <a:lnTo>
                    <a:pt x="9879" y="4973"/>
                  </a:lnTo>
                  <a:lnTo>
                    <a:pt x="9814" y="4450"/>
                  </a:lnTo>
                  <a:lnTo>
                    <a:pt x="9748" y="3992"/>
                  </a:lnTo>
                  <a:lnTo>
                    <a:pt x="9617" y="3468"/>
                  </a:lnTo>
                  <a:lnTo>
                    <a:pt x="9486" y="3010"/>
                  </a:lnTo>
                  <a:lnTo>
                    <a:pt x="9290" y="2618"/>
                  </a:lnTo>
                  <a:lnTo>
                    <a:pt x="9028" y="2225"/>
                  </a:lnTo>
                  <a:lnTo>
                    <a:pt x="8767" y="1833"/>
                  </a:lnTo>
                  <a:lnTo>
                    <a:pt x="8440" y="1440"/>
                  </a:lnTo>
                  <a:lnTo>
                    <a:pt x="8047" y="1179"/>
                  </a:lnTo>
                  <a:lnTo>
                    <a:pt x="7720" y="851"/>
                  </a:lnTo>
                  <a:lnTo>
                    <a:pt x="7262" y="590"/>
                  </a:lnTo>
                  <a:lnTo>
                    <a:pt x="6869" y="394"/>
                  </a:lnTo>
                  <a:lnTo>
                    <a:pt x="6412" y="263"/>
                  </a:lnTo>
                  <a:lnTo>
                    <a:pt x="5954" y="132"/>
                  </a:lnTo>
                  <a:lnTo>
                    <a:pt x="5430" y="66"/>
                  </a:lnTo>
                  <a:lnTo>
                    <a:pt x="4907" y="1"/>
                  </a:lnTo>
                  <a:lnTo>
                    <a:pt x="4907" y="1"/>
                  </a:lnTo>
                  <a:lnTo>
                    <a:pt x="4449" y="66"/>
                  </a:lnTo>
                  <a:lnTo>
                    <a:pt x="3925" y="132"/>
                  </a:lnTo>
                  <a:lnTo>
                    <a:pt x="3468" y="263"/>
                  </a:lnTo>
                  <a:lnTo>
                    <a:pt x="3010" y="394"/>
                  </a:lnTo>
                  <a:lnTo>
                    <a:pt x="2617" y="590"/>
                  </a:lnTo>
                  <a:lnTo>
                    <a:pt x="2159" y="851"/>
                  </a:lnTo>
                  <a:lnTo>
                    <a:pt x="1832" y="1179"/>
                  </a:lnTo>
                  <a:lnTo>
                    <a:pt x="1439" y="1440"/>
                  </a:lnTo>
                  <a:lnTo>
                    <a:pt x="1112" y="1833"/>
                  </a:lnTo>
                  <a:lnTo>
                    <a:pt x="851" y="2225"/>
                  </a:lnTo>
                  <a:lnTo>
                    <a:pt x="589" y="2618"/>
                  </a:lnTo>
                  <a:lnTo>
                    <a:pt x="393" y="3010"/>
                  </a:lnTo>
                  <a:lnTo>
                    <a:pt x="262" y="3468"/>
                  </a:lnTo>
                  <a:lnTo>
                    <a:pt x="131" y="3992"/>
                  </a:lnTo>
                  <a:lnTo>
                    <a:pt x="66" y="4450"/>
                  </a:lnTo>
                  <a:lnTo>
                    <a:pt x="0" y="497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87012914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5916"/>
        <p:cNvGrpSpPr/>
        <p:nvPr/>
      </p:nvGrpSpPr>
      <p:grpSpPr>
        <a:xfrm>
          <a:off x="0" y="0"/>
          <a:ext cx="0" cy="0"/>
          <a:chOff x="0" y="0"/>
          <a:chExt cx="0" cy="0"/>
        </a:xfrm>
      </p:grpSpPr>
      <p:sp>
        <p:nvSpPr>
          <p:cNvPr id="5917" name="Google Shape;5917;g1eb65a026c0_0_196"/>
          <p:cNvSpPr txBox="1">
            <a:spLocks noGrp="1"/>
          </p:cNvSpPr>
          <p:nvPr>
            <p:ph type="body" idx="1"/>
          </p:nvPr>
        </p:nvSpPr>
        <p:spPr>
          <a:xfrm>
            <a:off x="476200" y="972975"/>
            <a:ext cx="8286000" cy="1176300"/>
          </a:xfrm>
          <a:prstGeom prst="rect">
            <a:avLst/>
          </a:prstGeom>
          <a:noFill/>
          <a:ln>
            <a:noFill/>
          </a:ln>
        </p:spPr>
        <p:txBody>
          <a:bodyPr spcFirstLastPara="1" wrap="square" lIns="162000" tIns="90000" rIns="90000" bIns="91425" anchor="t" anchorCtr="0">
            <a:noAutofit/>
          </a:bodyPr>
          <a:lstStyle/>
          <a:p>
            <a:pPr marL="0" marR="0" lvl="0" indent="0" algn="l" rtl="0">
              <a:lnSpc>
                <a:spcPct val="115000"/>
              </a:lnSpc>
              <a:spcBef>
                <a:spcPts val="560"/>
              </a:spcBef>
              <a:spcAft>
                <a:spcPts val="0"/>
              </a:spcAft>
              <a:buSzPts val="1900"/>
              <a:buNone/>
            </a:pPr>
            <a:r>
              <a:rPr lang="no-NO" sz="1400">
                <a:solidFill>
                  <a:srgbClr val="00509E"/>
                </a:solidFill>
              </a:rPr>
              <a:t>Hva er et avvik?</a:t>
            </a:r>
            <a:endParaRPr sz="1400">
              <a:solidFill>
                <a:srgbClr val="00509E"/>
              </a:solidFill>
            </a:endParaRPr>
          </a:p>
          <a:p>
            <a:pPr marL="0" lvl="0" indent="0" algn="l" rtl="0">
              <a:lnSpc>
                <a:spcPct val="115000"/>
              </a:lnSpc>
              <a:spcBef>
                <a:spcPts val="800"/>
              </a:spcBef>
              <a:spcAft>
                <a:spcPts val="0"/>
              </a:spcAft>
              <a:buNone/>
            </a:pPr>
            <a:r>
              <a:rPr lang="no-NO" sz="1100">
                <a:solidFill>
                  <a:srgbClr val="464646"/>
                </a:solidFill>
                <a:latin typeface="+mj-lt"/>
              </a:rPr>
              <a:t>I denne avtalen definerer vi avvik </a:t>
            </a:r>
            <a:r>
              <a:rPr lang="nb-NO" sz="1100">
                <a:solidFill>
                  <a:srgbClr val="464646"/>
                </a:solidFill>
                <a:latin typeface="+mj-lt"/>
              </a:rPr>
              <a:t>som </a:t>
            </a:r>
            <a:r>
              <a:rPr lang="nb-NO" sz="1100">
                <a:effectLst/>
                <a:latin typeface="+mj-lt"/>
                <a:ea typeface="Times New Roman" panose="02020603050405020304" pitchFamily="18" charset="0"/>
              </a:rPr>
              <a:t>tilfeller der Tjenestesenteret ikke leverer tjenester på nivået beskrevet i denne avtalen</a:t>
            </a:r>
            <a:r>
              <a:rPr lang="no-NO" sz="1100">
                <a:solidFill>
                  <a:srgbClr val="464646"/>
                </a:solidFill>
                <a:latin typeface="+mj-lt"/>
              </a:rPr>
              <a:t>. Vi snakker da om saksbehandlings- eller systemfeil som gir økonomiske konsekvenser for arbeidstaker eller arbeidsgiver, eventuelt tap av omdømme for NTNU. </a:t>
            </a:r>
            <a:endParaRPr sz="1100" i="1">
              <a:solidFill>
                <a:schemeClr val="dk1"/>
              </a:solidFill>
              <a:latin typeface="+mj-lt"/>
              <a:ea typeface="Calibri"/>
              <a:cs typeface="Calibri"/>
              <a:sym typeface="Calibri"/>
            </a:endParaRPr>
          </a:p>
          <a:p>
            <a:pPr marL="0" lvl="0" indent="0" algn="l" rtl="0">
              <a:lnSpc>
                <a:spcPct val="115000"/>
              </a:lnSpc>
              <a:spcBef>
                <a:spcPts val="800"/>
              </a:spcBef>
              <a:spcAft>
                <a:spcPts val="0"/>
              </a:spcAft>
              <a:buNone/>
            </a:pPr>
            <a:r>
              <a:rPr lang="no-NO" sz="1000">
                <a:solidFill>
                  <a:srgbClr val="464646"/>
                </a:solidFill>
              </a:rPr>
              <a:t>Avvik utenfor serviceavtalens arbeidsområde, meldes i riktige kanaler for det (f.eks. HMS, IT-sikkerhet).</a:t>
            </a:r>
            <a:endParaRPr sz="1000">
              <a:solidFill>
                <a:srgbClr val="464646"/>
              </a:solidFill>
            </a:endParaRPr>
          </a:p>
        </p:txBody>
      </p:sp>
      <p:sp>
        <p:nvSpPr>
          <p:cNvPr id="5918" name="Google Shape;5918;g1eb65a026c0_0_196"/>
          <p:cNvSpPr txBox="1">
            <a:spLocks noGrp="1"/>
          </p:cNvSpPr>
          <p:nvPr>
            <p:ph type="title"/>
          </p:nvPr>
        </p:nvSpPr>
        <p:spPr>
          <a:xfrm>
            <a:off x="397566" y="434579"/>
            <a:ext cx="8448300" cy="4002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SzPts val="1800"/>
              <a:buNone/>
            </a:pPr>
            <a:r>
              <a:rPr lang="no-NO" sz="2000"/>
              <a:t>Avvikshånd</a:t>
            </a:r>
            <a:r>
              <a:rPr lang="nb-NO" sz="2000"/>
              <a:t>t</a:t>
            </a:r>
            <a:r>
              <a:rPr lang="no-NO" sz="2000"/>
              <a:t>ering</a:t>
            </a:r>
            <a:endParaRPr sz="2000" b="0">
              <a:solidFill>
                <a:srgbClr val="00509E"/>
              </a:solidFill>
            </a:endParaRPr>
          </a:p>
        </p:txBody>
      </p:sp>
      <p:sp>
        <p:nvSpPr>
          <p:cNvPr id="5919" name="Google Shape;5919;g1eb65a026c0_0_196"/>
          <p:cNvSpPr txBox="1">
            <a:spLocks noGrp="1"/>
          </p:cNvSpPr>
          <p:nvPr>
            <p:ph type="body" idx="1"/>
          </p:nvPr>
        </p:nvSpPr>
        <p:spPr>
          <a:xfrm>
            <a:off x="476200" y="2287475"/>
            <a:ext cx="4947600" cy="942300"/>
          </a:xfrm>
          <a:prstGeom prst="rect">
            <a:avLst/>
          </a:prstGeom>
          <a:noFill/>
          <a:ln>
            <a:noFill/>
          </a:ln>
        </p:spPr>
        <p:txBody>
          <a:bodyPr spcFirstLastPara="1" wrap="square" lIns="162000" tIns="90000" rIns="90000" bIns="91425" anchor="t" anchorCtr="0">
            <a:noAutofit/>
          </a:bodyPr>
          <a:lstStyle/>
          <a:p>
            <a:pPr marL="0" marR="0" lvl="0" indent="0" algn="l" rtl="0">
              <a:lnSpc>
                <a:spcPct val="115000"/>
              </a:lnSpc>
              <a:spcBef>
                <a:spcPts val="560"/>
              </a:spcBef>
              <a:spcAft>
                <a:spcPts val="0"/>
              </a:spcAft>
              <a:buSzPts val="1900"/>
              <a:buNone/>
            </a:pPr>
            <a:r>
              <a:rPr lang="no-NO" sz="1400">
                <a:solidFill>
                  <a:srgbClr val="00509E"/>
                </a:solidFill>
              </a:rPr>
              <a:t>Avvik meldes via Tjenestesenterets ordinære kanaler*</a:t>
            </a:r>
            <a:endParaRPr sz="1400">
              <a:solidFill>
                <a:srgbClr val="00509E"/>
              </a:solidFill>
            </a:endParaRPr>
          </a:p>
          <a:p>
            <a:pPr marL="0" lvl="0" indent="0" algn="l" rtl="0">
              <a:lnSpc>
                <a:spcPct val="107000"/>
              </a:lnSpc>
              <a:spcBef>
                <a:spcPts val="800"/>
              </a:spcBef>
              <a:spcAft>
                <a:spcPts val="0"/>
              </a:spcAft>
              <a:buNone/>
            </a:pPr>
            <a:r>
              <a:rPr lang="no-NO" sz="1000">
                <a:solidFill>
                  <a:srgbClr val="464646"/>
                </a:solidFill>
              </a:rPr>
              <a:t>Tjenestesenteret vil håndtere avviket på lavest mulig nivå, og eskalerer saken gjennom følgende trinn ut fra</a:t>
            </a:r>
            <a:r>
              <a:rPr lang="nb-NO" sz="1000">
                <a:solidFill>
                  <a:srgbClr val="464646"/>
                </a:solidFill>
              </a:rPr>
              <a:t> sakens art og</a:t>
            </a:r>
            <a:r>
              <a:rPr lang="no-NO" sz="1000">
                <a:solidFill>
                  <a:srgbClr val="464646"/>
                </a:solidFill>
              </a:rPr>
              <a:t> alvorlighetsgrad:</a:t>
            </a:r>
            <a:endParaRPr sz="1000">
              <a:solidFill>
                <a:srgbClr val="464646"/>
              </a:solidFill>
            </a:endParaRPr>
          </a:p>
          <a:p>
            <a:pPr marL="0" lvl="0" indent="0" algn="l" rtl="0">
              <a:lnSpc>
                <a:spcPct val="115000"/>
              </a:lnSpc>
              <a:spcBef>
                <a:spcPts val="800"/>
              </a:spcBef>
              <a:spcAft>
                <a:spcPts val="0"/>
              </a:spcAft>
              <a:buNone/>
            </a:pPr>
            <a:endParaRPr sz="1100">
              <a:solidFill>
                <a:srgbClr val="464646"/>
              </a:solidFill>
            </a:endParaRPr>
          </a:p>
        </p:txBody>
      </p:sp>
      <p:grpSp>
        <p:nvGrpSpPr>
          <p:cNvPr id="5920" name="Google Shape;5920;g1eb65a026c0_0_196"/>
          <p:cNvGrpSpPr/>
          <p:nvPr/>
        </p:nvGrpSpPr>
        <p:grpSpPr>
          <a:xfrm>
            <a:off x="475948" y="3506094"/>
            <a:ext cx="8285741" cy="612820"/>
            <a:chOff x="4522237" y="432452"/>
            <a:chExt cx="5792605" cy="354600"/>
          </a:xfrm>
        </p:grpSpPr>
        <p:sp>
          <p:nvSpPr>
            <p:cNvPr id="5921" name="Google Shape;5921;g1eb65a026c0_0_196"/>
            <p:cNvSpPr/>
            <p:nvPr/>
          </p:nvSpPr>
          <p:spPr>
            <a:xfrm>
              <a:off x="4522237" y="432452"/>
              <a:ext cx="1262700" cy="354600"/>
            </a:xfrm>
            <a:prstGeom prst="homePlate">
              <a:avLst>
                <a:gd name="adj" fmla="val 50000"/>
              </a:avLst>
            </a:prstGeom>
            <a:solidFill>
              <a:srgbClr val="FDF0C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no-NO" sz="1500">
                  <a:solidFill>
                    <a:srgbClr val="2D2D2D"/>
                  </a:solidFill>
                </a:rPr>
                <a:t>Brukerstøtte Tjenestesenteret</a:t>
              </a:r>
              <a:endParaRPr sz="1500">
                <a:solidFill>
                  <a:srgbClr val="2D2D2D"/>
                </a:solidFill>
              </a:endParaRPr>
            </a:p>
          </p:txBody>
        </p:sp>
        <p:sp>
          <p:nvSpPr>
            <p:cNvPr id="5922" name="Google Shape;5922;g1eb65a026c0_0_196"/>
            <p:cNvSpPr/>
            <p:nvPr/>
          </p:nvSpPr>
          <p:spPr>
            <a:xfrm>
              <a:off x="5665236" y="432452"/>
              <a:ext cx="1629600" cy="354600"/>
            </a:xfrm>
            <a:prstGeom prst="chevron">
              <a:avLst>
                <a:gd name="adj" fmla="val 50000"/>
              </a:avLst>
            </a:prstGeom>
            <a:solidFill>
              <a:srgbClr val="F7D019"/>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no-NO" sz="1500">
                  <a:solidFill>
                    <a:srgbClr val="434343"/>
                  </a:solidFill>
                </a:rPr>
                <a:t>Saksbehandling Tjenestesenteret</a:t>
              </a:r>
              <a:endParaRPr sz="1500">
                <a:solidFill>
                  <a:srgbClr val="434343"/>
                </a:solidFill>
              </a:endParaRPr>
            </a:p>
          </p:txBody>
        </p:sp>
        <p:sp>
          <p:nvSpPr>
            <p:cNvPr id="5923" name="Google Shape;5923;g1eb65a026c0_0_196"/>
            <p:cNvSpPr/>
            <p:nvPr/>
          </p:nvSpPr>
          <p:spPr>
            <a:xfrm>
              <a:off x="7175239" y="432452"/>
              <a:ext cx="1629600" cy="354600"/>
            </a:xfrm>
            <a:prstGeom prst="chevron">
              <a:avLst>
                <a:gd name="adj" fmla="val 50000"/>
              </a:avLst>
            </a:prstGeom>
            <a:solidFill>
              <a:srgbClr val="EF811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no-NO" sz="1500">
                  <a:solidFill>
                    <a:srgbClr val="FFFFFF"/>
                  </a:solidFill>
                </a:rPr>
                <a:t>Prosess</a:t>
              </a:r>
              <a:r>
                <a:rPr lang="nb-NO" sz="1500">
                  <a:solidFill>
                    <a:srgbClr val="FFFFFF"/>
                  </a:solidFill>
                </a:rPr>
                <a:t>ansvarlig</a:t>
              </a:r>
              <a:r>
                <a:rPr lang="no-NO" sz="1500">
                  <a:solidFill>
                    <a:srgbClr val="FFFFFF"/>
                  </a:solidFill>
                </a:rPr>
                <a:t> Tjenestesenteret</a:t>
              </a:r>
              <a:endParaRPr sz="1500"/>
            </a:p>
          </p:txBody>
        </p:sp>
        <p:sp>
          <p:nvSpPr>
            <p:cNvPr id="5924" name="Google Shape;5924;g1eb65a026c0_0_196"/>
            <p:cNvSpPr/>
            <p:nvPr/>
          </p:nvSpPr>
          <p:spPr>
            <a:xfrm>
              <a:off x="8685242" y="432452"/>
              <a:ext cx="1629600" cy="354600"/>
            </a:xfrm>
            <a:prstGeom prst="chevron">
              <a:avLst>
                <a:gd name="adj" fmla="val 50000"/>
              </a:avLst>
            </a:prstGeom>
            <a:solidFill>
              <a:srgbClr val="E0301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no-NO" sz="1500">
                  <a:solidFill>
                    <a:srgbClr val="FFFFFF"/>
                  </a:solidFill>
                </a:rPr>
                <a:t>Leder Tjenestesenteret</a:t>
              </a:r>
              <a:endParaRPr sz="1500"/>
            </a:p>
          </p:txBody>
        </p:sp>
      </p:grpSp>
      <p:sp>
        <p:nvSpPr>
          <p:cNvPr id="5925" name="Google Shape;5925;g1eb65a026c0_0_196"/>
          <p:cNvSpPr txBox="1"/>
          <p:nvPr/>
        </p:nvSpPr>
        <p:spPr>
          <a:xfrm>
            <a:off x="0" y="4786271"/>
            <a:ext cx="2706600" cy="307800"/>
          </a:xfrm>
          <a:prstGeom prst="rect">
            <a:avLst/>
          </a:prstGeom>
          <a:noFill/>
          <a:ln>
            <a:noFill/>
          </a:ln>
        </p:spPr>
        <p:txBody>
          <a:bodyPr spcFirstLastPara="1" wrap="square" lIns="91425" tIns="91425" rIns="91425" bIns="91425" anchor="t" anchorCtr="0">
            <a:spAutoFit/>
          </a:bodyPr>
          <a:lstStyle/>
          <a:p>
            <a:pPr marL="0" lvl="0" indent="0" algn="l" rtl="0">
              <a:lnSpc>
                <a:spcPct val="107000"/>
              </a:lnSpc>
              <a:spcBef>
                <a:spcPts val="800"/>
              </a:spcBef>
              <a:spcAft>
                <a:spcPts val="0"/>
              </a:spcAft>
              <a:buNone/>
            </a:pPr>
            <a:r>
              <a:rPr lang="no-NO" sz="800">
                <a:solidFill>
                  <a:srgbClr val="464646"/>
                </a:solidFill>
              </a:rPr>
              <a:t>*Link til </a:t>
            </a:r>
            <a:r>
              <a:rPr lang="no-NO" sz="800" u="sng">
                <a:solidFill>
                  <a:srgbClr val="0000FF"/>
                </a:solidFill>
                <a:hlinkClick r:id="rId3">
                  <a:extLst>
                    <a:ext uri="{A12FA001-AC4F-418D-AE19-62706E023703}">
                      <ahyp:hlinkClr xmlns:ahyp="http://schemas.microsoft.com/office/drawing/2018/hyperlinkcolor" val="tx"/>
                    </a:ext>
                  </a:extLst>
                </a:hlinkClick>
              </a:rPr>
              <a:t>NTNU Hjelp og telefon</a:t>
            </a:r>
            <a:endParaRPr sz="1200"/>
          </a:p>
        </p:txBody>
      </p:sp>
      <p:sp>
        <p:nvSpPr>
          <p:cNvPr id="5926" name="Google Shape;5926;g1eb65a026c0_0_196"/>
          <p:cNvSpPr/>
          <p:nvPr/>
        </p:nvSpPr>
        <p:spPr>
          <a:xfrm>
            <a:off x="783030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7. Avvikshåndtering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5930"/>
        <p:cNvGrpSpPr/>
        <p:nvPr/>
      </p:nvGrpSpPr>
      <p:grpSpPr>
        <a:xfrm>
          <a:off x="0" y="0"/>
          <a:ext cx="0" cy="0"/>
          <a:chOff x="0" y="0"/>
          <a:chExt cx="0" cy="0"/>
        </a:xfrm>
      </p:grpSpPr>
      <p:sp>
        <p:nvSpPr>
          <p:cNvPr id="5931" name="Google Shape;5931;g1eb65a026c0_0_266"/>
          <p:cNvSpPr txBox="1">
            <a:spLocks noGrp="1"/>
          </p:cNvSpPr>
          <p:nvPr>
            <p:ph type="body" idx="1"/>
          </p:nvPr>
        </p:nvSpPr>
        <p:spPr>
          <a:xfrm>
            <a:off x="457200" y="1200150"/>
            <a:ext cx="4038600" cy="3394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62000" tIns="198000" rIns="558000" bIns="91425" anchor="t" anchorCtr="0">
            <a:noAutofit/>
          </a:bodyPr>
          <a:lstStyle/>
          <a:p>
            <a:pPr marL="0" marR="0" lvl="0" indent="0" algn="l" rtl="0">
              <a:lnSpc>
                <a:spcPct val="150000"/>
              </a:lnSpc>
              <a:spcBef>
                <a:spcPts val="560"/>
              </a:spcBef>
              <a:spcAft>
                <a:spcPts val="0"/>
              </a:spcAft>
              <a:buSzPts val="1900"/>
              <a:buNone/>
            </a:pPr>
            <a:r>
              <a:rPr lang="no-NO" sz="1400">
                <a:solidFill>
                  <a:srgbClr val="00509E"/>
                </a:solidFill>
              </a:rPr>
              <a:t>Tekniske feil</a:t>
            </a:r>
            <a:endParaRPr sz="1400">
              <a:solidFill>
                <a:srgbClr val="00509E"/>
              </a:solidFill>
            </a:endParaRPr>
          </a:p>
          <a:p>
            <a:pPr marL="0" lvl="0" indent="0" algn="l" rtl="0">
              <a:lnSpc>
                <a:spcPct val="150000"/>
              </a:lnSpc>
              <a:spcBef>
                <a:spcPts val="800"/>
              </a:spcBef>
              <a:spcAft>
                <a:spcPts val="0"/>
              </a:spcAft>
              <a:buClr>
                <a:schemeClr val="dk1"/>
              </a:buClr>
              <a:buFont typeface="Arial"/>
              <a:buNone/>
            </a:pPr>
            <a:r>
              <a:rPr lang="no-NO" sz="1100">
                <a:solidFill>
                  <a:srgbClr val="464646"/>
                </a:solidFill>
              </a:rPr>
              <a:t>Planlagte og akutte driftsfeil i DFØs systemer Selvbetjeningsportalen, DFØ-appen, Innsikt og Betalmeg oppdateres på </a:t>
            </a:r>
            <a:r>
              <a:rPr lang="no-NO" sz="1000" u="sng">
                <a:solidFill>
                  <a:srgbClr val="0000FF"/>
                </a:solidFill>
                <a:hlinkClick r:id="rId3">
                  <a:extLst>
                    <a:ext uri="{A12FA001-AC4F-418D-AE19-62706E023703}">
                      <ahyp:hlinkClr xmlns:ahyp="http://schemas.microsoft.com/office/drawing/2018/hyperlinkcolor" val="tx"/>
                    </a:ext>
                  </a:extLst>
                </a:hlinkClick>
              </a:rPr>
              <a:t>DFØ Status (dfo.no)</a:t>
            </a:r>
            <a:r>
              <a:rPr lang="no-NO" sz="1100">
                <a:solidFill>
                  <a:srgbClr val="464646"/>
                </a:solidFill>
              </a:rPr>
              <a:t>. Tjenestesenteret videreformidler disse som meldinger på Innsida og på enkelte relevante wikisider. </a:t>
            </a:r>
            <a:endParaRPr sz="1100">
              <a:solidFill>
                <a:srgbClr val="464646"/>
              </a:solidFill>
            </a:endParaRPr>
          </a:p>
          <a:p>
            <a:pPr marL="0" lvl="0" indent="0" algn="l" rtl="0">
              <a:lnSpc>
                <a:spcPct val="150000"/>
              </a:lnSpc>
              <a:spcBef>
                <a:spcPts val="800"/>
              </a:spcBef>
              <a:spcAft>
                <a:spcPts val="0"/>
              </a:spcAft>
              <a:buClr>
                <a:schemeClr val="dk1"/>
              </a:buClr>
              <a:buFont typeface="Arial"/>
              <a:buNone/>
            </a:pPr>
            <a:r>
              <a:rPr lang="no-NO" sz="1100">
                <a:solidFill>
                  <a:srgbClr val="464646"/>
                </a:solidFill>
              </a:rPr>
              <a:t>Hvis brukere ved NTNU oppdager driftsfeil,               ta kontakt med Tjenestesenterets brukerstøtte. Tjenestesenteret vil da kontakte DFØ for å undersøke hva som gjøres med feilen. </a:t>
            </a:r>
            <a:endParaRPr sz="1100">
              <a:solidFill>
                <a:srgbClr val="464646"/>
              </a:solidFill>
            </a:endParaRPr>
          </a:p>
        </p:txBody>
      </p:sp>
      <p:sp>
        <p:nvSpPr>
          <p:cNvPr id="5932" name="Google Shape;5932;g1eb65a026c0_0_266"/>
          <p:cNvSpPr txBox="1">
            <a:spLocks noGrp="1"/>
          </p:cNvSpPr>
          <p:nvPr>
            <p:ph type="body" idx="1"/>
          </p:nvPr>
        </p:nvSpPr>
        <p:spPr>
          <a:xfrm>
            <a:off x="4617725" y="1200150"/>
            <a:ext cx="4038600" cy="3394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62000" tIns="198000" rIns="558000" bIns="91425" anchor="t" anchorCtr="0">
            <a:noAutofit/>
          </a:bodyPr>
          <a:lstStyle/>
          <a:p>
            <a:pPr marL="0" marR="0" lvl="0" indent="0" algn="l" rtl="0">
              <a:lnSpc>
                <a:spcPct val="150000"/>
              </a:lnSpc>
              <a:spcBef>
                <a:spcPts val="560"/>
              </a:spcBef>
              <a:spcAft>
                <a:spcPts val="0"/>
              </a:spcAft>
              <a:buSzPts val="1900"/>
              <a:buNone/>
            </a:pPr>
            <a:r>
              <a:rPr lang="no-NO" sz="1400">
                <a:solidFill>
                  <a:srgbClr val="00509E"/>
                </a:solidFill>
              </a:rPr>
              <a:t>Avvik versus mangler</a:t>
            </a:r>
            <a:endParaRPr sz="1400">
              <a:solidFill>
                <a:srgbClr val="00509E"/>
              </a:solidFill>
            </a:endParaRPr>
          </a:p>
          <a:p>
            <a:pPr marL="0" marR="0" lvl="0" indent="0" algn="l" rtl="0">
              <a:lnSpc>
                <a:spcPct val="150000"/>
              </a:lnSpc>
              <a:spcBef>
                <a:spcPts val="560"/>
              </a:spcBef>
              <a:spcAft>
                <a:spcPts val="0"/>
              </a:spcAft>
              <a:buSzPts val="1900"/>
              <a:buNone/>
            </a:pPr>
            <a:r>
              <a:rPr lang="no-NO" sz="1100">
                <a:solidFill>
                  <a:srgbClr val="464646"/>
                </a:solidFill>
              </a:rPr>
              <a:t>Enkelte saker som meldes inn som avvik, skyldes svakheter i de digitale løsningene. Tjenestesenteret har ikke mulighet til å forbedre det umiddelbart. </a:t>
            </a:r>
            <a:r>
              <a:rPr lang="nb-NO" sz="1100">
                <a:solidFill>
                  <a:srgbClr val="464646"/>
                </a:solidFill>
              </a:rPr>
              <a:t>Manglen vil tas med</a:t>
            </a:r>
            <a:r>
              <a:rPr lang="no-NO" sz="1100">
                <a:solidFill>
                  <a:srgbClr val="464646"/>
                </a:solidFill>
              </a:rPr>
              <a:t> i det kontinuerlige arbeidet </a:t>
            </a:r>
            <a:r>
              <a:rPr lang="nb-NO" sz="1100">
                <a:solidFill>
                  <a:srgbClr val="464646"/>
                </a:solidFill>
              </a:rPr>
              <a:t>som pågår</a:t>
            </a:r>
            <a:r>
              <a:rPr lang="no-NO" sz="1100">
                <a:solidFill>
                  <a:srgbClr val="464646"/>
                </a:solidFill>
              </a:rPr>
              <a:t> sammen med de andre BOTT-universitetene opp mot leverandør DFØ. Brukerinnspill med mulig forbedringsforslag via DFØ/BOTT </a:t>
            </a:r>
            <a:r>
              <a:rPr lang="nb-NO" sz="1100">
                <a:solidFill>
                  <a:srgbClr val="464646"/>
                </a:solidFill>
              </a:rPr>
              <a:t>skal</a:t>
            </a:r>
            <a:r>
              <a:rPr lang="no-NO" sz="1100">
                <a:solidFill>
                  <a:srgbClr val="464646"/>
                </a:solidFill>
              </a:rPr>
              <a:t> sendes til Tjenestesenteret via skjemaet </a:t>
            </a:r>
            <a:r>
              <a:rPr lang="no-NO" sz="1100" u="sng">
                <a:solidFill>
                  <a:srgbClr val="0000FF"/>
                </a:solidFill>
                <a:hlinkClick r:id="rId4">
                  <a:extLst>
                    <a:ext uri="{A12FA001-AC4F-418D-AE19-62706E023703}">
                      <ahyp:hlinkClr xmlns:ahyp="http://schemas.microsoft.com/office/drawing/2018/hyperlinkcolor" val="tx"/>
                    </a:ext>
                  </a:extLst>
                </a:hlinkClick>
              </a:rPr>
              <a:t>Tilbakemeldinger Tjenestesenteret - NTNU Hjelp</a:t>
            </a:r>
            <a:r>
              <a:rPr lang="no-NO" sz="1100" u="sng">
                <a:solidFill>
                  <a:srgbClr val="0000FF"/>
                </a:solidFill>
              </a:rPr>
              <a:t>. </a:t>
            </a:r>
            <a:endParaRPr sz="1100">
              <a:solidFill>
                <a:schemeClr val="dk1"/>
              </a:solidFill>
            </a:endParaRPr>
          </a:p>
        </p:txBody>
      </p:sp>
      <p:sp>
        <p:nvSpPr>
          <p:cNvPr id="5933" name="Google Shape;5933;g1eb65a026c0_0_266"/>
          <p:cNvSpPr txBox="1">
            <a:spLocks noGrp="1"/>
          </p:cNvSpPr>
          <p:nvPr>
            <p:ph type="title"/>
          </p:nvPr>
        </p:nvSpPr>
        <p:spPr>
          <a:xfrm>
            <a:off x="397566" y="434579"/>
            <a:ext cx="8448300" cy="4002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SzPts val="1800"/>
              <a:buNone/>
            </a:pPr>
            <a:r>
              <a:rPr lang="no-NO" sz="2000"/>
              <a:t>Tjenestesenteret videreformidler informasjon om feil i DFØ sine systemer</a:t>
            </a:r>
            <a:endParaRPr sz="2000" b="0">
              <a:solidFill>
                <a:srgbClr val="00509E"/>
              </a:solidFill>
            </a:endParaRPr>
          </a:p>
        </p:txBody>
      </p:sp>
      <p:grpSp>
        <p:nvGrpSpPr>
          <p:cNvPr id="5934" name="Google Shape;5934;g1eb65a026c0_0_266"/>
          <p:cNvGrpSpPr/>
          <p:nvPr/>
        </p:nvGrpSpPr>
        <p:grpSpPr>
          <a:xfrm>
            <a:off x="3576787" y="1329529"/>
            <a:ext cx="790133" cy="716552"/>
            <a:chOff x="922075" y="238925"/>
            <a:chExt cx="5775825" cy="5237950"/>
          </a:xfrm>
        </p:grpSpPr>
        <p:sp>
          <p:nvSpPr>
            <p:cNvPr id="5935" name="Google Shape;5935;g1eb65a026c0_0_266"/>
            <p:cNvSpPr/>
            <p:nvPr/>
          </p:nvSpPr>
          <p:spPr>
            <a:xfrm>
              <a:off x="2445000" y="1665475"/>
              <a:ext cx="2954375" cy="2948675"/>
            </a:xfrm>
            <a:custGeom>
              <a:avLst/>
              <a:gdLst/>
              <a:ahLst/>
              <a:cxnLst/>
              <a:rect l="l" t="t" r="r" b="b"/>
              <a:pathLst>
                <a:path w="118175" h="117947" extrusionOk="0">
                  <a:moveTo>
                    <a:pt x="60108" y="24561"/>
                  </a:moveTo>
                  <a:lnTo>
                    <a:pt x="61080" y="24626"/>
                  </a:lnTo>
                  <a:lnTo>
                    <a:pt x="62085" y="24691"/>
                  </a:lnTo>
                  <a:lnTo>
                    <a:pt x="63057" y="24788"/>
                  </a:lnTo>
                  <a:lnTo>
                    <a:pt x="64256" y="24950"/>
                  </a:lnTo>
                  <a:lnTo>
                    <a:pt x="65422" y="25145"/>
                  </a:lnTo>
                  <a:lnTo>
                    <a:pt x="66589" y="25372"/>
                  </a:lnTo>
                  <a:lnTo>
                    <a:pt x="67723" y="25663"/>
                  </a:lnTo>
                  <a:lnTo>
                    <a:pt x="69181" y="26052"/>
                  </a:lnTo>
                  <a:lnTo>
                    <a:pt x="70574" y="26538"/>
                  </a:lnTo>
                  <a:lnTo>
                    <a:pt x="71967" y="27057"/>
                  </a:lnTo>
                  <a:lnTo>
                    <a:pt x="73328" y="27640"/>
                  </a:lnTo>
                  <a:lnTo>
                    <a:pt x="74657" y="28255"/>
                  </a:lnTo>
                  <a:lnTo>
                    <a:pt x="75953" y="28968"/>
                  </a:lnTo>
                  <a:lnTo>
                    <a:pt x="77184" y="29714"/>
                  </a:lnTo>
                  <a:lnTo>
                    <a:pt x="78416" y="30491"/>
                  </a:lnTo>
                  <a:lnTo>
                    <a:pt x="79388" y="31172"/>
                  </a:lnTo>
                  <a:lnTo>
                    <a:pt x="80327" y="31885"/>
                  </a:lnTo>
                  <a:lnTo>
                    <a:pt x="81202" y="32630"/>
                  </a:lnTo>
                  <a:lnTo>
                    <a:pt x="82110" y="33375"/>
                  </a:lnTo>
                  <a:lnTo>
                    <a:pt x="83179" y="34412"/>
                  </a:lnTo>
                  <a:lnTo>
                    <a:pt x="84248" y="35481"/>
                  </a:lnTo>
                  <a:lnTo>
                    <a:pt x="85220" y="36583"/>
                  </a:lnTo>
                  <a:lnTo>
                    <a:pt x="86192" y="37749"/>
                  </a:lnTo>
                  <a:lnTo>
                    <a:pt x="87067" y="38948"/>
                  </a:lnTo>
                  <a:lnTo>
                    <a:pt x="87910" y="40180"/>
                  </a:lnTo>
                  <a:lnTo>
                    <a:pt x="88720" y="41443"/>
                  </a:lnTo>
                  <a:lnTo>
                    <a:pt x="89465" y="42772"/>
                  </a:lnTo>
                  <a:lnTo>
                    <a:pt x="89984" y="43776"/>
                  </a:lnTo>
                  <a:lnTo>
                    <a:pt x="90470" y="44813"/>
                  </a:lnTo>
                  <a:lnTo>
                    <a:pt x="90923" y="45883"/>
                  </a:lnTo>
                  <a:lnTo>
                    <a:pt x="91344" y="46952"/>
                  </a:lnTo>
                  <a:lnTo>
                    <a:pt x="91830" y="48345"/>
                  </a:lnTo>
                  <a:lnTo>
                    <a:pt x="92284" y="49771"/>
                  </a:lnTo>
                  <a:lnTo>
                    <a:pt x="92641" y="51229"/>
                  </a:lnTo>
                  <a:lnTo>
                    <a:pt x="92932" y="52720"/>
                  </a:lnTo>
                  <a:lnTo>
                    <a:pt x="93191" y="54243"/>
                  </a:lnTo>
                  <a:lnTo>
                    <a:pt x="93353" y="55766"/>
                  </a:lnTo>
                  <a:lnTo>
                    <a:pt x="93483" y="57288"/>
                  </a:lnTo>
                  <a:lnTo>
                    <a:pt x="93515" y="58876"/>
                  </a:lnTo>
                  <a:lnTo>
                    <a:pt x="93515" y="58973"/>
                  </a:lnTo>
                  <a:lnTo>
                    <a:pt x="93483" y="60075"/>
                  </a:lnTo>
                  <a:lnTo>
                    <a:pt x="93451" y="61177"/>
                  </a:lnTo>
                  <a:lnTo>
                    <a:pt x="93353" y="62279"/>
                  </a:lnTo>
                  <a:lnTo>
                    <a:pt x="93224" y="63348"/>
                  </a:lnTo>
                  <a:lnTo>
                    <a:pt x="92997" y="64903"/>
                  </a:lnTo>
                  <a:lnTo>
                    <a:pt x="92705" y="66459"/>
                  </a:lnTo>
                  <a:lnTo>
                    <a:pt x="92317" y="67949"/>
                  </a:lnTo>
                  <a:lnTo>
                    <a:pt x="91895" y="69440"/>
                  </a:lnTo>
                  <a:lnTo>
                    <a:pt x="91377" y="70898"/>
                  </a:lnTo>
                  <a:lnTo>
                    <a:pt x="90826" y="72323"/>
                  </a:lnTo>
                  <a:lnTo>
                    <a:pt x="90210" y="73717"/>
                  </a:lnTo>
                  <a:lnTo>
                    <a:pt x="89530" y="75078"/>
                  </a:lnTo>
                  <a:lnTo>
                    <a:pt x="88979" y="76050"/>
                  </a:lnTo>
                  <a:lnTo>
                    <a:pt x="88428" y="76989"/>
                  </a:lnTo>
                  <a:lnTo>
                    <a:pt x="87813" y="77929"/>
                  </a:lnTo>
                  <a:lnTo>
                    <a:pt x="87197" y="78836"/>
                  </a:lnTo>
                  <a:lnTo>
                    <a:pt x="86257" y="80100"/>
                  </a:lnTo>
                  <a:lnTo>
                    <a:pt x="85285" y="81299"/>
                  </a:lnTo>
                  <a:lnTo>
                    <a:pt x="84248" y="82466"/>
                  </a:lnTo>
                  <a:lnTo>
                    <a:pt x="83179" y="83567"/>
                  </a:lnTo>
                  <a:lnTo>
                    <a:pt x="82045" y="84637"/>
                  </a:lnTo>
                  <a:lnTo>
                    <a:pt x="80846" y="85641"/>
                  </a:lnTo>
                  <a:lnTo>
                    <a:pt x="79615" y="86613"/>
                  </a:lnTo>
                  <a:lnTo>
                    <a:pt x="78351" y="87488"/>
                  </a:lnTo>
                  <a:lnTo>
                    <a:pt x="77444" y="88104"/>
                  </a:lnTo>
                  <a:lnTo>
                    <a:pt x="76504" y="88687"/>
                  </a:lnTo>
                  <a:lnTo>
                    <a:pt x="75532" y="89238"/>
                  </a:lnTo>
                  <a:lnTo>
                    <a:pt x="74560" y="89756"/>
                  </a:lnTo>
                  <a:lnTo>
                    <a:pt x="73166" y="90404"/>
                  </a:lnTo>
                  <a:lnTo>
                    <a:pt x="71741" y="90988"/>
                  </a:lnTo>
                  <a:lnTo>
                    <a:pt x="70315" y="91538"/>
                  </a:lnTo>
                  <a:lnTo>
                    <a:pt x="68824" y="91992"/>
                  </a:lnTo>
                  <a:lnTo>
                    <a:pt x="67334" y="92413"/>
                  </a:lnTo>
                  <a:lnTo>
                    <a:pt x="65811" y="92737"/>
                  </a:lnTo>
                  <a:lnTo>
                    <a:pt x="64256" y="93029"/>
                  </a:lnTo>
                  <a:lnTo>
                    <a:pt x="62668" y="93223"/>
                  </a:lnTo>
                  <a:lnTo>
                    <a:pt x="61793" y="93288"/>
                  </a:lnTo>
                  <a:lnTo>
                    <a:pt x="60886" y="93353"/>
                  </a:lnTo>
                  <a:lnTo>
                    <a:pt x="60011" y="93385"/>
                  </a:lnTo>
                  <a:lnTo>
                    <a:pt x="58229" y="93385"/>
                  </a:lnTo>
                  <a:lnTo>
                    <a:pt x="56641" y="93321"/>
                  </a:lnTo>
                  <a:lnTo>
                    <a:pt x="55086" y="93159"/>
                  </a:lnTo>
                  <a:lnTo>
                    <a:pt x="53563" y="92964"/>
                  </a:lnTo>
                  <a:lnTo>
                    <a:pt x="52040" y="92673"/>
                  </a:lnTo>
                  <a:lnTo>
                    <a:pt x="50549" y="92316"/>
                  </a:lnTo>
                  <a:lnTo>
                    <a:pt x="49091" y="91927"/>
                  </a:lnTo>
                  <a:lnTo>
                    <a:pt x="47633" y="91441"/>
                  </a:lnTo>
                  <a:lnTo>
                    <a:pt x="46240" y="90923"/>
                  </a:lnTo>
                  <a:lnTo>
                    <a:pt x="45170" y="90469"/>
                  </a:lnTo>
                  <a:lnTo>
                    <a:pt x="44166" y="89983"/>
                  </a:lnTo>
                  <a:lnTo>
                    <a:pt x="43161" y="89497"/>
                  </a:lnTo>
                  <a:lnTo>
                    <a:pt x="42157" y="88946"/>
                  </a:lnTo>
                  <a:lnTo>
                    <a:pt x="40861" y="88169"/>
                  </a:lnTo>
                  <a:lnTo>
                    <a:pt x="39565" y="87326"/>
                  </a:lnTo>
                  <a:lnTo>
                    <a:pt x="38333" y="86451"/>
                  </a:lnTo>
                  <a:lnTo>
                    <a:pt x="37167" y="85511"/>
                  </a:lnTo>
                  <a:lnTo>
                    <a:pt x="36000" y="84507"/>
                  </a:lnTo>
                  <a:lnTo>
                    <a:pt x="34899" y="83470"/>
                  </a:lnTo>
                  <a:lnTo>
                    <a:pt x="33862" y="82368"/>
                  </a:lnTo>
                  <a:lnTo>
                    <a:pt x="32857" y="81234"/>
                  </a:lnTo>
                  <a:lnTo>
                    <a:pt x="32112" y="80359"/>
                  </a:lnTo>
                  <a:lnTo>
                    <a:pt x="31431" y="79452"/>
                  </a:lnTo>
                  <a:lnTo>
                    <a:pt x="30751" y="78512"/>
                  </a:lnTo>
                  <a:lnTo>
                    <a:pt x="30103" y="77540"/>
                  </a:lnTo>
                  <a:lnTo>
                    <a:pt x="29325" y="76309"/>
                  </a:lnTo>
                  <a:lnTo>
                    <a:pt x="28612" y="75013"/>
                  </a:lnTo>
                  <a:lnTo>
                    <a:pt x="27964" y="73684"/>
                  </a:lnTo>
                  <a:lnTo>
                    <a:pt x="27349" y="72323"/>
                  </a:lnTo>
                  <a:lnTo>
                    <a:pt x="26798" y="70930"/>
                  </a:lnTo>
                  <a:lnTo>
                    <a:pt x="26312" y="69504"/>
                  </a:lnTo>
                  <a:lnTo>
                    <a:pt x="25890" y="68046"/>
                  </a:lnTo>
                  <a:lnTo>
                    <a:pt x="25502" y="66588"/>
                  </a:lnTo>
                  <a:lnTo>
                    <a:pt x="25275" y="65454"/>
                  </a:lnTo>
                  <a:lnTo>
                    <a:pt x="25080" y="64288"/>
                  </a:lnTo>
                  <a:lnTo>
                    <a:pt x="24918" y="63121"/>
                  </a:lnTo>
                  <a:lnTo>
                    <a:pt x="24789" y="61955"/>
                  </a:lnTo>
                  <a:lnTo>
                    <a:pt x="24692" y="60464"/>
                  </a:lnTo>
                  <a:lnTo>
                    <a:pt x="24659" y="58973"/>
                  </a:lnTo>
                  <a:lnTo>
                    <a:pt x="24692" y="57872"/>
                  </a:lnTo>
                  <a:lnTo>
                    <a:pt x="24756" y="56738"/>
                  </a:lnTo>
                  <a:lnTo>
                    <a:pt x="24821" y="55636"/>
                  </a:lnTo>
                  <a:lnTo>
                    <a:pt x="24951" y="54534"/>
                  </a:lnTo>
                  <a:lnTo>
                    <a:pt x="25113" y="53465"/>
                  </a:lnTo>
                  <a:lnTo>
                    <a:pt x="25307" y="52396"/>
                  </a:lnTo>
                  <a:lnTo>
                    <a:pt x="25534" y="51326"/>
                  </a:lnTo>
                  <a:lnTo>
                    <a:pt x="25793" y="50289"/>
                  </a:lnTo>
                  <a:lnTo>
                    <a:pt x="26117" y="49123"/>
                  </a:lnTo>
                  <a:lnTo>
                    <a:pt x="26474" y="47989"/>
                  </a:lnTo>
                  <a:lnTo>
                    <a:pt x="26863" y="46887"/>
                  </a:lnTo>
                  <a:lnTo>
                    <a:pt x="27316" y="45785"/>
                  </a:lnTo>
                  <a:lnTo>
                    <a:pt x="27899" y="44425"/>
                  </a:lnTo>
                  <a:lnTo>
                    <a:pt x="28548" y="43128"/>
                  </a:lnTo>
                  <a:lnTo>
                    <a:pt x="29228" y="41832"/>
                  </a:lnTo>
                  <a:lnTo>
                    <a:pt x="30006" y="40601"/>
                  </a:lnTo>
                  <a:lnTo>
                    <a:pt x="30783" y="39370"/>
                  </a:lnTo>
                  <a:lnTo>
                    <a:pt x="31658" y="38203"/>
                  </a:lnTo>
                  <a:lnTo>
                    <a:pt x="32533" y="37069"/>
                  </a:lnTo>
                  <a:lnTo>
                    <a:pt x="33505" y="35967"/>
                  </a:lnTo>
                  <a:lnTo>
                    <a:pt x="34315" y="35092"/>
                  </a:lnTo>
                  <a:lnTo>
                    <a:pt x="35158" y="34250"/>
                  </a:lnTo>
                  <a:lnTo>
                    <a:pt x="36033" y="33440"/>
                  </a:lnTo>
                  <a:lnTo>
                    <a:pt x="36940" y="32630"/>
                  </a:lnTo>
                  <a:lnTo>
                    <a:pt x="38074" y="31723"/>
                  </a:lnTo>
                  <a:lnTo>
                    <a:pt x="39208" y="30880"/>
                  </a:lnTo>
                  <a:lnTo>
                    <a:pt x="40407" y="30070"/>
                  </a:lnTo>
                  <a:lnTo>
                    <a:pt x="41638" y="29292"/>
                  </a:lnTo>
                  <a:lnTo>
                    <a:pt x="42902" y="28579"/>
                  </a:lnTo>
                  <a:lnTo>
                    <a:pt x="44198" y="27931"/>
                  </a:lnTo>
                  <a:lnTo>
                    <a:pt x="45527" y="27348"/>
                  </a:lnTo>
                  <a:lnTo>
                    <a:pt x="46888" y="26797"/>
                  </a:lnTo>
                  <a:lnTo>
                    <a:pt x="48022" y="26376"/>
                  </a:lnTo>
                  <a:lnTo>
                    <a:pt x="49156" y="26020"/>
                  </a:lnTo>
                  <a:lnTo>
                    <a:pt x="50290" y="25696"/>
                  </a:lnTo>
                  <a:lnTo>
                    <a:pt x="51489" y="25404"/>
                  </a:lnTo>
                  <a:lnTo>
                    <a:pt x="52396" y="25210"/>
                  </a:lnTo>
                  <a:lnTo>
                    <a:pt x="53336" y="25048"/>
                  </a:lnTo>
                  <a:lnTo>
                    <a:pt x="54275" y="24886"/>
                  </a:lnTo>
                  <a:lnTo>
                    <a:pt x="55215" y="24788"/>
                  </a:lnTo>
                  <a:lnTo>
                    <a:pt x="56187" y="24691"/>
                  </a:lnTo>
                  <a:lnTo>
                    <a:pt x="57127" y="24626"/>
                  </a:lnTo>
                  <a:lnTo>
                    <a:pt x="58099" y="24561"/>
                  </a:lnTo>
                  <a:close/>
                  <a:moveTo>
                    <a:pt x="66913" y="0"/>
                  </a:moveTo>
                  <a:lnTo>
                    <a:pt x="66589" y="32"/>
                  </a:lnTo>
                  <a:lnTo>
                    <a:pt x="66297" y="130"/>
                  </a:lnTo>
                  <a:lnTo>
                    <a:pt x="66005" y="259"/>
                  </a:lnTo>
                  <a:lnTo>
                    <a:pt x="65779" y="421"/>
                  </a:lnTo>
                  <a:lnTo>
                    <a:pt x="65552" y="648"/>
                  </a:lnTo>
                  <a:lnTo>
                    <a:pt x="65357" y="907"/>
                  </a:lnTo>
                  <a:lnTo>
                    <a:pt x="65228" y="1167"/>
                  </a:lnTo>
                  <a:lnTo>
                    <a:pt x="61987" y="9170"/>
                  </a:lnTo>
                  <a:lnTo>
                    <a:pt x="61890" y="9429"/>
                  </a:lnTo>
                  <a:lnTo>
                    <a:pt x="61728" y="9656"/>
                  </a:lnTo>
                  <a:lnTo>
                    <a:pt x="61534" y="9851"/>
                  </a:lnTo>
                  <a:lnTo>
                    <a:pt x="61339" y="10013"/>
                  </a:lnTo>
                  <a:lnTo>
                    <a:pt x="61080" y="10142"/>
                  </a:lnTo>
                  <a:lnTo>
                    <a:pt x="60853" y="10272"/>
                  </a:lnTo>
                  <a:lnTo>
                    <a:pt x="60594" y="10337"/>
                  </a:lnTo>
                  <a:lnTo>
                    <a:pt x="60302" y="10337"/>
                  </a:lnTo>
                  <a:lnTo>
                    <a:pt x="58553" y="10401"/>
                  </a:lnTo>
                  <a:lnTo>
                    <a:pt x="56414" y="10466"/>
                  </a:lnTo>
                  <a:lnTo>
                    <a:pt x="54211" y="10596"/>
                  </a:lnTo>
                  <a:lnTo>
                    <a:pt x="52234" y="10758"/>
                  </a:lnTo>
                  <a:lnTo>
                    <a:pt x="51942" y="10790"/>
                  </a:lnTo>
                  <a:lnTo>
                    <a:pt x="51683" y="10725"/>
                  </a:lnTo>
                  <a:lnTo>
                    <a:pt x="51392" y="10661"/>
                  </a:lnTo>
                  <a:lnTo>
                    <a:pt x="51132" y="10563"/>
                  </a:lnTo>
                  <a:lnTo>
                    <a:pt x="50906" y="10401"/>
                  </a:lnTo>
                  <a:lnTo>
                    <a:pt x="50711" y="10207"/>
                  </a:lnTo>
                  <a:lnTo>
                    <a:pt x="50517" y="10013"/>
                  </a:lnTo>
                  <a:lnTo>
                    <a:pt x="50387" y="9753"/>
                  </a:lnTo>
                  <a:lnTo>
                    <a:pt x="46466" y="2203"/>
                  </a:lnTo>
                  <a:lnTo>
                    <a:pt x="46304" y="1944"/>
                  </a:lnTo>
                  <a:lnTo>
                    <a:pt x="46110" y="1685"/>
                  </a:lnTo>
                  <a:lnTo>
                    <a:pt x="45851" y="1491"/>
                  </a:lnTo>
                  <a:lnTo>
                    <a:pt x="45591" y="1361"/>
                  </a:lnTo>
                  <a:lnTo>
                    <a:pt x="45300" y="1264"/>
                  </a:lnTo>
                  <a:lnTo>
                    <a:pt x="44976" y="1199"/>
                  </a:lnTo>
                  <a:lnTo>
                    <a:pt x="44652" y="1199"/>
                  </a:lnTo>
                  <a:lnTo>
                    <a:pt x="44360" y="1264"/>
                  </a:lnTo>
                  <a:lnTo>
                    <a:pt x="43064" y="1588"/>
                  </a:lnTo>
                  <a:lnTo>
                    <a:pt x="41800" y="1944"/>
                  </a:lnTo>
                  <a:lnTo>
                    <a:pt x="40537" y="2333"/>
                  </a:lnTo>
                  <a:lnTo>
                    <a:pt x="39305" y="2754"/>
                  </a:lnTo>
                  <a:lnTo>
                    <a:pt x="39014" y="2884"/>
                  </a:lnTo>
                  <a:lnTo>
                    <a:pt x="38754" y="3078"/>
                  </a:lnTo>
                  <a:lnTo>
                    <a:pt x="38528" y="3273"/>
                  </a:lnTo>
                  <a:lnTo>
                    <a:pt x="38333" y="3532"/>
                  </a:lnTo>
                  <a:lnTo>
                    <a:pt x="38204" y="3791"/>
                  </a:lnTo>
                  <a:lnTo>
                    <a:pt x="38106" y="4083"/>
                  </a:lnTo>
                  <a:lnTo>
                    <a:pt x="38042" y="4407"/>
                  </a:lnTo>
                  <a:lnTo>
                    <a:pt x="38074" y="4731"/>
                  </a:lnTo>
                  <a:lnTo>
                    <a:pt x="38916" y="13188"/>
                  </a:lnTo>
                  <a:lnTo>
                    <a:pt x="38916" y="13480"/>
                  </a:lnTo>
                  <a:lnTo>
                    <a:pt x="38884" y="13771"/>
                  </a:lnTo>
                  <a:lnTo>
                    <a:pt x="38819" y="14031"/>
                  </a:lnTo>
                  <a:lnTo>
                    <a:pt x="38690" y="14290"/>
                  </a:lnTo>
                  <a:lnTo>
                    <a:pt x="38528" y="14549"/>
                  </a:lnTo>
                  <a:lnTo>
                    <a:pt x="38366" y="14743"/>
                  </a:lnTo>
                  <a:lnTo>
                    <a:pt x="38139" y="14938"/>
                  </a:lnTo>
                  <a:lnTo>
                    <a:pt x="37880" y="15067"/>
                  </a:lnTo>
                  <a:lnTo>
                    <a:pt x="37005" y="15521"/>
                  </a:lnTo>
                  <a:lnTo>
                    <a:pt x="36130" y="15975"/>
                  </a:lnTo>
                  <a:lnTo>
                    <a:pt x="35255" y="16461"/>
                  </a:lnTo>
                  <a:lnTo>
                    <a:pt x="34380" y="16947"/>
                  </a:lnTo>
                  <a:lnTo>
                    <a:pt x="33538" y="17433"/>
                  </a:lnTo>
                  <a:lnTo>
                    <a:pt x="32695" y="17984"/>
                  </a:lnTo>
                  <a:lnTo>
                    <a:pt x="31885" y="18502"/>
                  </a:lnTo>
                  <a:lnTo>
                    <a:pt x="31075" y="19085"/>
                  </a:lnTo>
                  <a:lnTo>
                    <a:pt x="30816" y="19215"/>
                  </a:lnTo>
                  <a:lnTo>
                    <a:pt x="30557" y="19345"/>
                  </a:lnTo>
                  <a:lnTo>
                    <a:pt x="30297" y="19409"/>
                  </a:lnTo>
                  <a:lnTo>
                    <a:pt x="30006" y="19409"/>
                  </a:lnTo>
                  <a:lnTo>
                    <a:pt x="29714" y="19377"/>
                  </a:lnTo>
                  <a:lnTo>
                    <a:pt x="29455" y="19312"/>
                  </a:lnTo>
                  <a:lnTo>
                    <a:pt x="29196" y="19215"/>
                  </a:lnTo>
                  <a:lnTo>
                    <a:pt x="28936" y="19085"/>
                  </a:lnTo>
                  <a:lnTo>
                    <a:pt x="21970" y="14193"/>
                  </a:lnTo>
                  <a:lnTo>
                    <a:pt x="21678" y="14031"/>
                  </a:lnTo>
                  <a:lnTo>
                    <a:pt x="21386" y="13933"/>
                  </a:lnTo>
                  <a:lnTo>
                    <a:pt x="21095" y="13869"/>
                  </a:lnTo>
                  <a:lnTo>
                    <a:pt x="20771" y="13869"/>
                  </a:lnTo>
                  <a:lnTo>
                    <a:pt x="20479" y="13901"/>
                  </a:lnTo>
                  <a:lnTo>
                    <a:pt x="20188" y="13998"/>
                  </a:lnTo>
                  <a:lnTo>
                    <a:pt x="19896" y="14128"/>
                  </a:lnTo>
                  <a:lnTo>
                    <a:pt x="19637" y="14322"/>
                  </a:lnTo>
                  <a:lnTo>
                    <a:pt x="18665" y="15197"/>
                  </a:lnTo>
                  <a:lnTo>
                    <a:pt x="17725" y="16104"/>
                  </a:lnTo>
                  <a:lnTo>
                    <a:pt x="16785" y="17044"/>
                  </a:lnTo>
                  <a:lnTo>
                    <a:pt x="15846" y="17984"/>
                  </a:lnTo>
                  <a:lnTo>
                    <a:pt x="15651" y="18243"/>
                  </a:lnTo>
                  <a:lnTo>
                    <a:pt x="15489" y="18535"/>
                  </a:lnTo>
                  <a:lnTo>
                    <a:pt x="15392" y="18826"/>
                  </a:lnTo>
                  <a:lnTo>
                    <a:pt x="15360" y="19118"/>
                  </a:lnTo>
                  <a:lnTo>
                    <a:pt x="15360" y="19442"/>
                  </a:lnTo>
                  <a:lnTo>
                    <a:pt x="15392" y="19733"/>
                  </a:lnTo>
                  <a:lnTo>
                    <a:pt x="15489" y="20025"/>
                  </a:lnTo>
                  <a:lnTo>
                    <a:pt x="15651" y="20317"/>
                  </a:lnTo>
                  <a:lnTo>
                    <a:pt x="20317" y="27381"/>
                  </a:lnTo>
                  <a:lnTo>
                    <a:pt x="20479" y="27640"/>
                  </a:lnTo>
                  <a:lnTo>
                    <a:pt x="20576" y="27899"/>
                  </a:lnTo>
                  <a:lnTo>
                    <a:pt x="20609" y="28191"/>
                  </a:lnTo>
                  <a:lnTo>
                    <a:pt x="20641" y="28482"/>
                  </a:lnTo>
                  <a:lnTo>
                    <a:pt x="20609" y="28741"/>
                  </a:lnTo>
                  <a:lnTo>
                    <a:pt x="20544" y="29033"/>
                  </a:lnTo>
                  <a:lnTo>
                    <a:pt x="20414" y="29292"/>
                  </a:lnTo>
                  <a:lnTo>
                    <a:pt x="20252" y="29519"/>
                  </a:lnTo>
                  <a:lnTo>
                    <a:pt x="19669" y="30329"/>
                  </a:lnTo>
                  <a:lnTo>
                    <a:pt x="19086" y="31139"/>
                  </a:lnTo>
                  <a:lnTo>
                    <a:pt x="18535" y="31982"/>
                  </a:lnTo>
                  <a:lnTo>
                    <a:pt x="17984" y="32792"/>
                  </a:lnTo>
                  <a:lnTo>
                    <a:pt x="17466" y="33667"/>
                  </a:lnTo>
                  <a:lnTo>
                    <a:pt x="16947" y="34509"/>
                  </a:lnTo>
                  <a:lnTo>
                    <a:pt x="16461" y="35384"/>
                  </a:lnTo>
                  <a:lnTo>
                    <a:pt x="16008" y="36259"/>
                  </a:lnTo>
                  <a:lnTo>
                    <a:pt x="15846" y="36518"/>
                  </a:lnTo>
                  <a:lnTo>
                    <a:pt x="15651" y="36713"/>
                  </a:lnTo>
                  <a:lnTo>
                    <a:pt x="15457" y="36907"/>
                  </a:lnTo>
                  <a:lnTo>
                    <a:pt x="15198" y="37037"/>
                  </a:lnTo>
                  <a:lnTo>
                    <a:pt x="14938" y="37166"/>
                  </a:lnTo>
                  <a:lnTo>
                    <a:pt x="14679" y="37231"/>
                  </a:lnTo>
                  <a:lnTo>
                    <a:pt x="14387" y="37263"/>
                  </a:lnTo>
                  <a:lnTo>
                    <a:pt x="14096" y="37231"/>
                  </a:lnTo>
                  <a:lnTo>
                    <a:pt x="5639" y="36162"/>
                  </a:lnTo>
                  <a:lnTo>
                    <a:pt x="5315" y="36129"/>
                  </a:lnTo>
                  <a:lnTo>
                    <a:pt x="4991" y="36162"/>
                  </a:lnTo>
                  <a:lnTo>
                    <a:pt x="4699" y="36259"/>
                  </a:lnTo>
                  <a:lnTo>
                    <a:pt x="4407" y="36389"/>
                  </a:lnTo>
                  <a:lnTo>
                    <a:pt x="4181" y="36583"/>
                  </a:lnTo>
                  <a:lnTo>
                    <a:pt x="3954" y="36777"/>
                  </a:lnTo>
                  <a:lnTo>
                    <a:pt x="3759" y="37037"/>
                  </a:lnTo>
                  <a:lnTo>
                    <a:pt x="3630" y="37328"/>
                  </a:lnTo>
                  <a:lnTo>
                    <a:pt x="3176" y="38560"/>
                  </a:lnTo>
                  <a:lnTo>
                    <a:pt x="2755" y="39791"/>
                  </a:lnTo>
                  <a:lnTo>
                    <a:pt x="2334" y="41022"/>
                  </a:lnTo>
                  <a:lnTo>
                    <a:pt x="1977" y="42254"/>
                  </a:lnTo>
                  <a:lnTo>
                    <a:pt x="1912" y="42578"/>
                  </a:lnTo>
                  <a:lnTo>
                    <a:pt x="1912" y="42902"/>
                  </a:lnTo>
                  <a:lnTo>
                    <a:pt x="1945" y="43226"/>
                  </a:lnTo>
                  <a:lnTo>
                    <a:pt x="2042" y="43517"/>
                  </a:lnTo>
                  <a:lnTo>
                    <a:pt x="2172" y="43776"/>
                  </a:lnTo>
                  <a:lnTo>
                    <a:pt x="2366" y="44036"/>
                  </a:lnTo>
                  <a:lnTo>
                    <a:pt x="2593" y="44262"/>
                  </a:lnTo>
                  <a:lnTo>
                    <a:pt x="2884" y="44425"/>
                  </a:lnTo>
                  <a:lnTo>
                    <a:pt x="10272" y="48507"/>
                  </a:lnTo>
                  <a:lnTo>
                    <a:pt x="10531" y="48669"/>
                  </a:lnTo>
                  <a:lnTo>
                    <a:pt x="10726" y="48864"/>
                  </a:lnTo>
                  <a:lnTo>
                    <a:pt x="10920" y="49058"/>
                  </a:lnTo>
                  <a:lnTo>
                    <a:pt x="11050" y="49317"/>
                  </a:lnTo>
                  <a:lnTo>
                    <a:pt x="11147" y="49577"/>
                  </a:lnTo>
                  <a:lnTo>
                    <a:pt x="11212" y="49836"/>
                  </a:lnTo>
                  <a:lnTo>
                    <a:pt x="11244" y="50127"/>
                  </a:lnTo>
                  <a:lnTo>
                    <a:pt x="11212" y="50419"/>
                  </a:lnTo>
                  <a:lnTo>
                    <a:pt x="11115" y="51424"/>
                  </a:lnTo>
                  <a:lnTo>
                    <a:pt x="10985" y="52493"/>
                  </a:lnTo>
                  <a:lnTo>
                    <a:pt x="10791" y="54761"/>
                  </a:lnTo>
                  <a:lnTo>
                    <a:pt x="10661" y="56900"/>
                  </a:lnTo>
                  <a:lnTo>
                    <a:pt x="10564" y="58649"/>
                  </a:lnTo>
                  <a:lnTo>
                    <a:pt x="10531" y="58909"/>
                  </a:lnTo>
                  <a:lnTo>
                    <a:pt x="10434" y="59200"/>
                  </a:lnTo>
                  <a:lnTo>
                    <a:pt x="10337" y="59427"/>
                  </a:lnTo>
                  <a:lnTo>
                    <a:pt x="10207" y="59654"/>
                  </a:lnTo>
                  <a:lnTo>
                    <a:pt x="10013" y="59881"/>
                  </a:lnTo>
                  <a:lnTo>
                    <a:pt x="9819" y="60043"/>
                  </a:lnTo>
                  <a:lnTo>
                    <a:pt x="9592" y="60205"/>
                  </a:lnTo>
                  <a:lnTo>
                    <a:pt x="9333" y="60302"/>
                  </a:lnTo>
                  <a:lnTo>
                    <a:pt x="1232" y="63315"/>
                  </a:lnTo>
                  <a:lnTo>
                    <a:pt x="940" y="63445"/>
                  </a:lnTo>
                  <a:lnTo>
                    <a:pt x="681" y="63639"/>
                  </a:lnTo>
                  <a:lnTo>
                    <a:pt x="487" y="63834"/>
                  </a:lnTo>
                  <a:lnTo>
                    <a:pt x="292" y="64093"/>
                  </a:lnTo>
                  <a:lnTo>
                    <a:pt x="163" y="64352"/>
                  </a:lnTo>
                  <a:lnTo>
                    <a:pt x="65" y="64644"/>
                  </a:lnTo>
                  <a:lnTo>
                    <a:pt x="1" y="64968"/>
                  </a:lnTo>
                  <a:lnTo>
                    <a:pt x="33" y="65292"/>
                  </a:lnTo>
                  <a:lnTo>
                    <a:pt x="163" y="66556"/>
                  </a:lnTo>
                  <a:lnTo>
                    <a:pt x="357" y="67819"/>
                  </a:lnTo>
                  <a:lnTo>
                    <a:pt x="551" y="69051"/>
                  </a:lnTo>
                  <a:lnTo>
                    <a:pt x="811" y="70314"/>
                  </a:lnTo>
                  <a:lnTo>
                    <a:pt x="875" y="70606"/>
                  </a:lnTo>
                  <a:lnTo>
                    <a:pt x="1037" y="70898"/>
                  </a:lnTo>
                  <a:lnTo>
                    <a:pt x="1199" y="71157"/>
                  </a:lnTo>
                  <a:lnTo>
                    <a:pt x="1426" y="71384"/>
                  </a:lnTo>
                  <a:lnTo>
                    <a:pt x="1685" y="71546"/>
                  </a:lnTo>
                  <a:lnTo>
                    <a:pt x="1977" y="71708"/>
                  </a:lnTo>
                  <a:lnTo>
                    <a:pt x="2269" y="71773"/>
                  </a:lnTo>
                  <a:lnTo>
                    <a:pt x="2593" y="71805"/>
                  </a:lnTo>
                  <a:lnTo>
                    <a:pt x="10985" y="71967"/>
                  </a:lnTo>
                  <a:lnTo>
                    <a:pt x="11277" y="71999"/>
                  </a:lnTo>
                  <a:lnTo>
                    <a:pt x="11568" y="72064"/>
                  </a:lnTo>
                  <a:lnTo>
                    <a:pt x="11828" y="72194"/>
                  </a:lnTo>
                  <a:lnTo>
                    <a:pt x="12054" y="72356"/>
                  </a:lnTo>
                  <a:lnTo>
                    <a:pt x="12281" y="72550"/>
                  </a:lnTo>
                  <a:lnTo>
                    <a:pt x="12476" y="72745"/>
                  </a:lnTo>
                  <a:lnTo>
                    <a:pt x="12605" y="73004"/>
                  </a:lnTo>
                  <a:lnTo>
                    <a:pt x="12735" y="73296"/>
                  </a:lnTo>
                  <a:lnTo>
                    <a:pt x="13059" y="74300"/>
                  </a:lnTo>
                  <a:lnTo>
                    <a:pt x="13415" y="75305"/>
                  </a:lnTo>
                  <a:lnTo>
                    <a:pt x="13804" y="76309"/>
                  </a:lnTo>
                  <a:lnTo>
                    <a:pt x="14193" y="77281"/>
                  </a:lnTo>
                  <a:lnTo>
                    <a:pt x="14614" y="78253"/>
                  </a:lnTo>
                  <a:lnTo>
                    <a:pt x="15036" y="79225"/>
                  </a:lnTo>
                  <a:lnTo>
                    <a:pt x="15522" y="80165"/>
                  </a:lnTo>
                  <a:lnTo>
                    <a:pt x="15975" y="81105"/>
                  </a:lnTo>
                  <a:lnTo>
                    <a:pt x="16105" y="81396"/>
                  </a:lnTo>
                  <a:lnTo>
                    <a:pt x="16170" y="81656"/>
                  </a:lnTo>
                  <a:lnTo>
                    <a:pt x="16202" y="81947"/>
                  </a:lnTo>
                  <a:lnTo>
                    <a:pt x="16170" y="82206"/>
                  </a:lnTo>
                  <a:lnTo>
                    <a:pt x="16137" y="82498"/>
                  </a:lnTo>
                  <a:lnTo>
                    <a:pt x="16040" y="82757"/>
                  </a:lnTo>
                  <a:lnTo>
                    <a:pt x="15910" y="83016"/>
                  </a:lnTo>
                  <a:lnTo>
                    <a:pt x="15716" y="83243"/>
                  </a:lnTo>
                  <a:lnTo>
                    <a:pt x="9981" y="89594"/>
                  </a:lnTo>
                  <a:lnTo>
                    <a:pt x="9786" y="89853"/>
                  </a:lnTo>
                  <a:lnTo>
                    <a:pt x="9657" y="90145"/>
                  </a:lnTo>
                  <a:lnTo>
                    <a:pt x="9559" y="90437"/>
                  </a:lnTo>
                  <a:lnTo>
                    <a:pt x="9527" y="90728"/>
                  </a:lnTo>
                  <a:lnTo>
                    <a:pt x="9527" y="91020"/>
                  </a:lnTo>
                  <a:lnTo>
                    <a:pt x="9559" y="91344"/>
                  </a:lnTo>
                  <a:lnTo>
                    <a:pt x="9689" y="91636"/>
                  </a:lnTo>
                  <a:lnTo>
                    <a:pt x="9819" y="91895"/>
                  </a:lnTo>
                  <a:lnTo>
                    <a:pt x="10531" y="92932"/>
                  </a:lnTo>
                  <a:lnTo>
                    <a:pt x="11277" y="93936"/>
                  </a:lnTo>
                  <a:lnTo>
                    <a:pt x="11990" y="94908"/>
                  </a:lnTo>
                  <a:lnTo>
                    <a:pt x="12767" y="95880"/>
                  </a:lnTo>
                  <a:lnTo>
                    <a:pt x="12994" y="96107"/>
                  </a:lnTo>
                  <a:lnTo>
                    <a:pt x="13253" y="96302"/>
                  </a:lnTo>
                  <a:lnTo>
                    <a:pt x="13545" y="96431"/>
                  </a:lnTo>
                  <a:lnTo>
                    <a:pt x="13837" y="96528"/>
                  </a:lnTo>
                  <a:lnTo>
                    <a:pt x="14128" y="96561"/>
                  </a:lnTo>
                  <a:lnTo>
                    <a:pt x="14452" y="96561"/>
                  </a:lnTo>
                  <a:lnTo>
                    <a:pt x="14776" y="96496"/>
                  </a:lnTo>
                  <a:lnTo>
                    <a:pt x="15068" y="96366"/>
                  </a:lnTo>
                  <a:lnTo>
                    <a:pt x="22553" y="92640"/>
                  </a:lnTo>
                  <a:lnTo>
                    <a:pt x="22845" y="92511"/>
                  </a:lnTo>
                  <a:lnTo>
                    <a:pt x="23104" y="92446"/>
                  </a:lnTo>
                  <a:lnTo>
                    <a:pt x="23395" y="92413"/>
                  </a:lnTo>
                  <a:lnTo>
                    <a:pt x="23687" y="92446"/>
                  </a:lnTo>
                  <a:lnTo>
                    <a:pt x="23979" y="92511"/>
                  </a:lnTo>
                  <a:lnTo>
                    <a:pt x="24238" y="92640"/>
                  </a:lnTo>
                  <a:lnTo>
                    <a:pt x="24497" y="92770"/>
                  </a:lnTo>
                  <a:lnTo>
                    <a:pt x="24724" y="92964"/>
                  </a:lnTo>
                  <a:lnTo>
                    <a:pt x="25502" y="93742"/>
                  </a:lnTo>
                  <a:lnTo>
                    <a:pt x="26312" y="94487"/>
                  </a:lnTo>
                  <a:lnTo>
                    <a:pt x="27122" y="95232"/>
                  </a:lnTo>
                  <a:lnTo>
                    <a:pt x="27964" y="95945"/>
                  </a:lnTo>
                  <a:lnTo>
                    <a:pt x="28839" y="96626"/>
                  </a:lnTo>
                  <a:lnTo>
                    <a:pt x="29714" y="97306"/>
                  </a:lnTo>
                  <a:lnTo>
                    <a:pt x="30589" y="97987"/>
                  </a:lnTo>
                  <a:lnTo>
                    <a:pt x="31496" y="98602"/>
                  </a:lnTo>
                  <a:lnTo>
                    <a:pt x="31723" y="98797"/>
                  </a:lnTo>
                  <a:lnTo>
                    <a:pt x="31917" y="98991"/>
                  </a:lnTo>
                  <a:lnTo>
                    <a:pt x="32047" y="99250"/>
                  </a:lnTo>
                  <a:lnTo>
                    <a:pt x="32177" y="99477"/>
                  </a:lnTo>
                  <a:lnTo>
                    <a:pt x="32241" y="99769"/>
                  </a:lnTo>
                  <a:lnTo>
                    <a:pt x="32306" y="100028"/>
                  </a:lnTo>
                  <a:lnTo>
                    <a:pt x="32274" y="100320"/>
                  </a:lnTo>
                  <a:lnTo>
                    <a:pt x="32241" y="100611"/>
                  </a:lnTo>
                  <a:lnTo>
                    <a:pt x="30135" y="108906"/>
                  </a:lnTo>
                  <a:lnTo>
                    <a:pt x="30070" y="109198"/>
                  </a:lnTo>
                  <a:lnTo>
                    <a:pt x="30070" y="109522"/>
                  </a:lnTo>
                  <a:lnTo>
                    <a:pt x="30135" y="109814"/>
                  </a:lnTo>
                  <a:lnTo>
                    <a:pt x="30232" y="110105"/>
                  </a:lnTo>
                  <a:lnTo>
                    <a:pt x="30395" y="110397"/>
                  </a:lnTo>
                  <a:lnTo>
                    <a:pt x="30557" y="110624"/>
                  </a:lnTo>
                  <a:lnTo>
                    <a:pt x="30816" y="110851"/>
                  </a:lnTo>
                  <a:lnTo>
                    <a:pt x="31075" y="111013"/>
                  </a:lnTo>
                  <a:lnTo>
                    <a:pt x="32112" y="111563"/>
                  </a:lnTo>
                  <a:lnTo>
                    <a:pt x="33181" y="112082"/>
                  </a:lnTo>
                  <a:lnTo>
                    <a:pt x="34283" y="112600"/>
                  </a:lnTo>
                  <a:lnTo>
                    <a:pt x="35352" y="113086"/>
                  </a:lnTo>
                  <a:lnTo>
                    <a:pt x="35676" y="113184"/>
                  </a:lnTo>
                  <a:lnTo>
                    <a:pt x="36000" y="113248"/>
                  </a:lnTo>
                  <a:lnTo>
                    <a:pt x="36292" y="113248"/>
                  </a:lnTo>
                  <a:lnTo>
                    <a:pt x="36616" y="113184"/>
                  </a:lnTo>
                  <a:lnTo>
                    <a:pt x="36907" y="113086"/>
                  </a:lnTo>
                  <a:lnTo>
                    <a:pt x="37167" y="112924"/>
                  </a:lnTo>
                  <a:lnTo>
                    <a:pt x="37426" y="112698"/>
                  </a:lnTo>
                  <a:lnTo>
                    <a:pt x="37653" y="112471"/>
                  </a:lnTo>
                  <a:lnTo>
                    <a:pt x="42513" y="105666"/>
                  </a:lnTo>
                  <a:lnTo>
                    <a:pt x="42708" y="105439"/>
                  </a:lnTo>
                  <a:lnTo>
                    <a:pt x="42934" y="105245"/>
                  </a:lnTo>
                  <a:lnTo>
                    <a:pt x="43194" y="105083"/>
                  </a:lnTo>
                  <a:lnTo>
                    <a:pt x="43453" y="104986"/>
                  </a:lnTo>
                  <a:lnTo>
                    <a:pt x="43712" y="104921"/>
                  </a:lnTo>
                  <a:lnTo>
                    <a:pt x="44004" y="104888"/>
                  </a:lnTo>
                  <a:lnTo>
                    <a:pt x="44295" y="104921"/>
                  </a:lnTo>
                  <a:lnTo>
                    <a:pt x="44587" y="104986"/>
                  </a:lnTo>
                  <a:lnTo>
                    <a:pt x="45689" y="105277"/>
                  </a:lnTo>
                  <a:lnTo>
                    <a:pt x="46758" y="105601"/>
                  </a:lnTo>
                  <a:lnTo>
                    <a:pt x="47860" y="105861"/>
                  </a:lnTo>
                  <a:lnTo>
                    <a:pt x="48994" y="106087"/>
                  </a:lnTo>
                  <a:lnTo>
                    <a:pt x="50095" y="106314"/>
                  </a:lnTo>
                  <a:lnTo>
                    <a:pt x="51230" y="106509"/>
                  </a:lnTo>
                  <a:lnTo>
                    <a:pt x="52364" y="106671"/>
                  </a:lnTo>
                  <a:lnTo>
                    <a:pt x="53530" y="106833"/>
                  </a:lnTo>
                  <a:lnTo>
                    <a:pt x="53822" y="106865"/>
                  </a:lnTo>
                  <a:lnTo>
                    <a:pt x="54081" y="106962"/>
                  </a:lnTo>
                  <a:lnTo>
                    <a:pt x="54340" y="107124"/>
                  </a:lnTo>
                  <a:lnTo>
                    <a:pt x="54567" y="107286"/>
                  </a:lnTo>
                  <a:lnTo>
                    <a:pt x="54762" y="107481"/>
                  </a:lnTo>
                  <a:lnTo>
                    <a:pt x="54924" y="107708"/>
                  </a:lnTo>
                  <a:lnTo>
                    <a:pt x="55053" y="107967"/>
                  </a:lnTo>
                  <a:lnTo>
                    <a:pt x="55118" y="108258"/>
                  </a:lnTo>
                  <a:lnTo>
                    <a:pt x="57127" y="116521"/>
                  </a:lnTo>
                  <a:lnTo>
                    <a:pt x="57224" y="116845"/>
                  </a:lnTo>
                  <a:lnTo>
                    <a:pt x="57354" y="117104"/>
                  </a:lnTo>
                  <a:lnTo>
                    <a:pt x="57548" y="117364"/>
                  </a:lnTo>
                  <a:lnTo>
                    <a:pt x="57775" y="117558"/>
                  </a:lnTo>
                  <a:lnTo>
                    <a:pt x="58002" y="117720"/>
                  </a:lnTo>
                  <a:lnTo>
                    <a:pt x="58293" y="117850"/>
                  </a:lnTo>
                  <a:lnTo>
                    <a:pt x="58585" y="117914"/>
                  </a:lnTo>
                  <a:lnTo>
                    <a:pt x="58909" y="117947"/>
                  </a:lnTo>
                  <a:lnTo>
                    <a:pt x="60108" y="117947"/>
                  </a:lnTo>
                  <a:lnTo>
                    <a:pt x="61275" y="117914"/>
                  </a:lnTo>
                  <a:lnTo>
                    <a:pt x="62441" y="117850"/>
                  </a:lnTo>
                  <a:lnTo>
                    <a:pt x="63608" y="117785"/>
                  </a:lnTo>
                  <a:lnTo>
                    <a:pt x="63899" y="117720"/>
                  </a:lnTo>
                  <a:lnTo>
                    <a:pt x="64223" y="117623"/>
                  </a:lnTo>
                  <a:lnTo>
                    <a:pt x="64482" y="117461"/>
                  </a:lnTo>
                  <a:lnTo>
                    <a:pt x="64742" y="117266"/>
                  </a:lnTo>
                  <a:lnTo>
                    <a:pt x="64936" y="117040"/>
                  </a:lnTo>
                  <a:lnTo>
                    <a:pt x="65098" y="116780"/>
                  </a:lnTo>
                  <a:lnTo>
                    <a:pt x="65228" y="116489"/>
                  </a:lnTo>
                  <a:lnTo>
                    <a:pt x="65292" y="116165"/>
                  </a:lnTo>
                  <a:lnTo>
                    <a:pt x="66491" y="107837"/>
                  </a:lnTo>
                  <a:lnTo>
                    <a:pt x="66556" y="107545"/>
                  </a:lnTo>
                  <a:lnTo>
                    <a:pt x="66653" y="107286"/>
                  </a:lnTo>
                  <a:lnTo>
                    <a:pt x="66783" y="107027"/>
                  </a:lnTo>
                  <a:lnTo>
                    <a:pt x="66977" y="106833"/>
                  </a:lnTo>
                  <a:lnTo>
                    <a:pt x="67172" y="106638"/>
                  </a:lnTo>
                  <a:lnTo>
                    <a:pt x="67431" y="106476"/>
                  </a:lnTo>
                  <a:lnTo>
                    <a:pt x="67690" y="106347"/>
                  </a:lnTo>
                  <a:lnTo>
                    <a:pt x="67982" y="106282"/>
                  </a:lnTo>
                  <a:lnTo>
                    <a:pt x="69116" y="106055"/>
                  </a:lnTo>
                  <a:lnTo>
                    <a:pt x="70283" y="105796"/>
                  </a:lnTo>
                  <a:lnTo>
                    <a:pt x="71417" y="105504"/>
                  </a:lnTo>
                  <a:lnTo>
                    <a:pt x="72518" y="105180"/>
                  </a:lnTo>
                  <a:lnTo>
                    <a:pt x="73620" y="104856"/>
                  </a:lnTo>
                  <a:lnTo>
                    <a:pt x="74722" y="104467"/>
                  </a:lnTo>
                  <a:lnTo>
                    <a:pt x="75823" y="104078"/>
                  </a:lnTo>
                  <a:lnTo>
                    <a:pt x="76893" y="103690"/>
                  </a:lnTo>
                  <a:lnTo>
                    <a:pt x="77184" y="103592"/>
                  </a:lnTo>
                  <a:lnTo>
                    <a:pt x="77476" y="103560"/>
                  </a:lnTo>
                  <a:lnTo>
                    <a:pt x="77735" y="103560"/>
                  </a:lnTo>
                  <a:lnTo>
                    <a:pt x="78027" y="103592"/>
                  </a:lnTo>
                  <a:lnTo>
                    <a:pt x="78286" y="103690"/>
                  </a:lnTo>
                  <a:lnTo>
                    <a:pt x="78545" y="103819"/>
                  </a:lnTo>
                  <a:lnTo>
                    <a:pt x="78772" y="103981"/>
                  </a:lnTo>
                  <a:lnTo>
                    <a:pt x="78999" y="104176"/>
                  </a:lnTo>
                  <a:lnTo>
                    <a:pt x="84540" y="110559"/>
                  </a:lnTo>
                  <a:lnTo>
                    <a:pt x="84799" y="110786"/>
                  </a:lnTo>
                  <a:lnTo>
                    <a:pt x="85058" y="110948"/>
                  </a:lnTo>
                  <a:lnTo>
                    <a:pt x="85317" y="111077"/>
                  </a:lnTo>
                  <a:lnTo>
                    <a:pt x="85642" y="111175"/>
                  </a:lnTo>
                  <a:lnTo>
                    <a:pt x="86257" y="111175"/>
                  </a:lnTo>
                  <a:lnTo>
                    <a:pt x="86549" y="111110"/>
                  </a:lnTo>
                  <a:lnTo>
                    <a:pt x="86840" y="110980"/>
                  </a:lnTo>
                  <a:lnTo>
                    <a:pt x="87877" y="110429"/>
                  </a:lnTo>
                  <a:lnTo>
                    <a:pt x="88882" y="109846"/>
                  </a:lnTo>
                  <a:lnTo>
                    <a:pt x="89854" y="109230"/>
                  </a:lnTo>
                  <a:lnTo>
                    <a:pt x="90826" y="108647"/>
                  </a:lnTo>
                  <a:lnTo>
                    <a:pt x="91085" y="108420"/>
                  </a:lnTo>
                  <a:lnTo>
                    <a:pt x="91312" y="108194"/>
                  </a:lnTo>
                  <a:lnTo>
                    <a:pt x="91474" y="107934"/>
                  </a:lnTo>
                  <a:lnTo>
                    <a:pt x="91604" y="107643"/>
                  </a:lnTo>
                  <a:lnTo>
                    <a:pt x="91668" y="107351"/>
                  </a:lnTo>
                  <a:lnTo>
                    <a:pt x="91701" y="107059"/>
                  </a:lnTo>
                  <a:lnTo>
                    <a:pt x="91668" y="106735"/>
                  </a:lnTo>
                  <a:lnTo>
                    <a:pt x="91604" y="106411"/>
                  </a:lnTo>
                  <a:lnTo>
                    <a:pt x="88752" y="98473"/>
                  </a:lnTo>
                  <a:lnTo>
                    <a:pt x="88687" y="98181"/>
                  </a:lnTo>
                  <a:lnTo>
                    <a:pt x="88655" y="97889"/>
                  </a:lnTo>
                  <a:lnTo>
                    <a:pt x="88655" y="97598"/>
                  </a:lnTo>
                  <a:lnTo>
                    <a:pt x="88720" y="97339"/>
                  </a:lnTo>
                  <a:lnTo>
                    <a:pt x="88817" y="97047"/>
                  </a:lnTo>
                  <a:lnTo>
                    <a:pt x="88947" y="96820"/>
                  </a:lnTo>
                  <a:lnTo>
                    <a:pt x="89109" y="96593"/>
                  </a:lnTo>
                  <a:lnTo>
                    <a:pt x="89335" y="96366"/>
                  </a:lnTo>
                  <a:lnTo>
                    <a:pt x="90243" y="95621"/>
                  </a:lnTo>
                  <a:lnTo>
                    <a:pt x="91118" y="94876"/>
                  </a:lnTo>
                  <a:lnTo>
                    <a:pt x="91960" y="94098"/>
                  </a:lnTo>
                  <a:lnTo>
                    <a:pt x="92803" y="93288"/>
                  </a:lnTo>
                  <a:lnTo>
                    <a:pt x="93645" y="92446"/>
                  </a:lnTo>
                  <a:lnTo>
                    <a:pt x="94423" y="91603"/>
                  </a:lnTo>
                  <a:lnTo>
                    <a:pt x="95200" y="90761"/>
                  </a:lnTo>
                  <a:lnTo>
                    <a:pt x="95978" y="89886"/>
                  </a:lnTo>
                  <a:lnTo>
                    <a:pt x="96172" y="89659"/>
                  </a:lnTo>
                  <a:lnTo>
                    <a:pt x="96399" y="89497"/>
                  </a:lnTo>
                  <a:lnTo>
                    <a:pt x="96659" y="89367"/>
                  </a:lnTo>
                  <a:lnTo>
                    <a:pt x="96950" y="89270"/>
                  </a:lnTo>
                  <a:lnTo>
                    <a:pt x="97209" y="89205"/>
                  </a:lnTo>
                  <a:lnTo>
                    <a:pt x="97501" y="89205"/>
                  </a:lnTo>
                  <a:lnTo>
                    <a:pt x="97793" y="89238"/>
                  </a:lnTo>
                  <a:lnTo>
                    <a:pt x="98084" y="89335"/>
                  </a:lnTo>
                  <a:lnTo>
                    <a:pt x="105926" y="92381"/>
                  </a:lnTo>
                  <a:lnTo>
                    <a:pt x="106217" y="92478"/>
                  </a:lnTo>
                  <a:lnTo>
                    <a:pt x="106541" y="92511"/>
                  </a:lnTo>
                  <a:lnTo>
                    <a:pt x="106865" y="92478"/>
                  </a:lnTo>
                  <a:lnTo>
                    <a:pt x="107157" y="92413"/>
                  </a:lnTo>
                  <a:lnTo>
                    <a:pt x="107449" y="92284"/>
                  </a:lnTo>
                  <a:lnTo>
                    <a:pt x="107708" y="92122"/>
                  </a:lnTo>
                  <a:lnTo>
                    <a:pt x="107967" y="91927"/>
                  </a:lnTo>
                  <a:lnTo>
                    <a:pt x="108162" y="91668"/>
                  </a:lnTo>
                  <a:lnTo>
                    <a:pt x="108810" y="90696"/>
                  </a:lnTo>
                  <a:lnTo>
                    <a:pt x="109425" y="89724"/>
                  </a:lnTo>
                  <a:lnTo>
                    <a:pt x="110009" y="88719"/>
                  </a:lnTo>
                  <a:lnTo>
                    <a:pt x="110592" y="87715"/>
                  </a:lnTo>
                  <a:lnTo>
                    <a:pt x="110721" y="87423"/>
                  </a:lnTo>
                  <a:lnTo>
                    <a:pt x="110819" y="87099"/>
                  </a:lnTo>
                  <a:lnTo>
                    <a:pt x="110851" y="86808"/>
                  </a:lnTo>
                  <a:lnTo>
                    <a:pt x="110819" y="86484"/>
                  </a:lnTo>
                  <a:lnTo>
                    <a:pt x="110754" y="86192"/>
                  </a:lnTo>
                  <a:lnTo>
                    <a:pt x="110624" y="85900"/>
                  </a:lnTo>
                  <a:lnTo>
                    <a:pt x="110462" y="85641"/>
                  </a:lnTo>
                  <a:lnTo>
                    <a:pt x="110235" y="85414"/>
                  </a:lnTo>
                  <a:lnTo>
                    <a:pt x="103982" y="79647"/>
                  </a:lnTo>
                  <a:lnTo>
                    <a:pt x="103787" y="79452"/>
                  </a:lnTo>
                  <a:lnTo>
                    <a:pt x="103625" y="79193"/>
                  </a:lnTo>
                  <a:lnTo>
                    <a:pt x="103496" y="78934"/>
                  </a:lnTo>
                  <a:lnTo>
                    <a:pt x="103431" y="78674"/>
                  </a:lnTo>
                  <a:lnTo>
                    <a:pt x="103398" y="78383"/>
                  </a:lnTo>
                  <a:lnTo>
                    <a:pt x="103398" y="78124"/>
                  </a:lnTo>
                  <a:lnTo>
                    <a:pt x="103431" y="77832"/>
                  </a:lnTo>
                  <a:lnTo>
                    <a:pt x="103528" y="77573"/>
                  </a:lnTo>
                  <a:lnTo>
                    <a:pt x="103949" y="76503"/>
                  </a:lnTo>
                  <a:lnTo>
                    <a:pt x="104370" y="75434"/>
                  </a:lnTo>
                  <a:lnTo>
                    <a:pt x="104759" y="74365"/>
                  </a:lnTo>
                  <a:lnTo>
                    <a:pt x="105116" y="73263"/>
                  </a:lnTo>
                  <a:lnTo>
                    <a:pt x="105440" y="72194"/>
                  </a:lnTo>
                  <a:lnTo>
                    <a:pt x="105731" y="71060"/>
                  </a:lnTo>
                  <a:lnTo>
                    <a:pt x="106023" y="69958"/>
                  </a:lnTo>
                  <a:lnTo>
                    <a:pt x="106282" y="68824"/>
                  </a:lnTo>
                  <a:lnTo>
                    <a:pt x="106347" y="68532"/>
                  </a:lnTo>
                  <a:lnTo>
                    <a:pt x="106477" y="68273"/>
                  </a:lnTo>
                  <a:lnTo>
                    <a:pt x="106639" y="68046"/>
                  </a:lnTo>
                  <a:lnTo>
                    <a:pt x="106865" y="67819"/>
                  </a:lnTo>
                  <a:lnTo>
                    <a:pt x="107092" y="67657"/>
                  </a:lnTo>
                  <a:lnTo>
                    <a:pt x="107319" y="67528"/>
                  </a:lnTo>
                  <a:lnTo>
                    <a:pt x="107611" y="67398"/>
                  </a:lnTo>
                  <a:lnTo>
                    <a:pt x="107902" y="67366"/>
                  </a:lnTo>
                  <a:lnTo>
                    <a:pt x="116230" y="66426"/>
                  </a:lnTo>
                  <a:lnTo>
                    <a:pt x="116522" y="66361"/>
                  </a:lnTo>
                  <a:lnTo>
                    <a:pt x="116846" y="66232"/>
                  </a:lnTo>
                  <a:lnTo>
                    <a:pt x="117105" y="66070"/>
                  </a:lnTo>
                  <a:lnTo>
                    <a:pt x="117332" y="65875"/>
                  </a:lnTo>
                  <a:lnTo>
                    <a:pt x="117526" y="65616"/>
                  </a:lnTo>
                  <a:lnTo>
                    <a:pt x="117688" y="65357"/>
                  </a:lnTo>
                  <a:lnTo>
                    <a:pt x="117818" y="65065"/>
                  </a:lnTo>
                  <a:lnTo>
                    <a:pt x="117882" y="64741"/>
                  </a:lnTo>
                  <a:lnTo>
                    <a:pt x="118012" y="63251"/>
                  </a:lnTo>
                  <a:lnTo>
                    <a:pt x="118109" y="61728"/>
                  </a:lnTo>
                  <a:lnTo>
                    <a:pt x="118142" y="60237"/>
                  </a:lnTo>
                  <a:lnTo>
                    <a:pt x="118174" y="58714"/>
                  </a:lnTo>
                  <a:lnTo>
                    <a:pt x="118174" y="58520"/>
                  </a:lnTo>
                  <a:lnTo>
                    <a:pt x="108518" y="55928"/>
                  </a:lnTo>
                  <a:lnTo>
                    <a:pt x="108259" y="55830"/>
                  </a:lnTo>
                  <a:lnTo>
                    <a:pt x="108000" y="55701"/>
                  </a:lnTo>
                  <a:lnTo>
                    <a:pt x="107773" y="55539"/>
                  </a:lnTo>
                  <a:lnTo>
                    <a:pt x="107578" y="55344"/>
                  </a:lnTo>
                  <a:lnTo>
                    <a:pt x="107416" y="55117"/>
                  </a:lnTo>
                  <a:lnTo>
                    <a:pt x="107287" y="54858"/>
                  </a:lnTo>
                  <a:lnTo>
                    <a:pt x="107189" y="54567"/>
                  </a:lnTo>
                  <a:lnTo>
                    <a:pt x="107125" y="54307"/>
                  </a:lnTo>
                  <a:lnTo>
                    <a:pt x="107027" y="53173"/>
                  </a:lnTo>
                  <a:lnTo>
                    <a:pt x="106898" y="52072"/>
                  </a:lnTo>
                  <a:lnTo>
                    <a:pt x="106736" y="50970"/>
                  </a:lnTo>
                  <a:lnTo>
                    <a:pt x="106541" y="49868"/>
                  </a:lnTo>
                  <a:lnTo>
                    <a:pt x="106315" y="48767"/>
                  </a:lnTo>
                  <a:lnTo>
                    <a:pt x="106088" y="47697"/>
                  </a:lnTo>
                  <a:lnTo>
                    <a:pt x="105829" y="46628"/>
                  </a:lnTo>
                  <a:lnTo>
                    <a:pt x="105537" y="45559"/>
                  </a:lnTo>
                  <a:lnTo>
                    <a:pt x="105472" y="45267"/>
                  </a:lnTo>
                  <a:lnTo>
                    <a:pt x="105472" y="44975"/>
                  </a:lnTo>
                  <a:lnTo>
                    <a:pt x="105505" y="44684"/>
                  </a:lnTo>
                  <a:lnTo>
                    <a:pt x="105569" y="44425"/>
                  </a:lnTo>
                  <a:lnTo>
                    <a:pt x="105699" y="44165"/>
                  </a:lnTo>
                  <a:lnTo>
                    <a:pt x="105861" y="43906"/>
                  </a:lnTo>
                  <a:lnTo>
                    <a:pt x="106055" y="43712"/>
                  </a:lnTo>
                  <a:lnTo>
                    <a:pt x="106282" y="43517"/>
                  </a:lnTo>
                  <a:lnTo>
                    <a:pt x="113216" y="38819"/>
                  </a:lnTo>
                  <a:lnTo>
                    <a:pt x="113476" y="38624"/>
                  </a:lnTo>
                  <a:lnTo>
                    <a:pt x="113670" y="38365"/>
                  </a:lnTo>
                  <a:lnTo>
                    <a:pt x="113832" y="38106"/>
                  </a:lnTo>
                  <a:lnTo>
                    <a:pt x="113962" y="37814"/>
                  </a:lnTo>
                  <a:lnTo>
                    <a:pt x="114027" y="37490"/>
                  </a:lnTo>
                  <a:lnTo>
                    <a:pt x="114027" y="37199"/>
                  </a:lnTo>
                  <a:lnTo>
                    <a:pt x="113994" y="36875"/>
                  </a:lnTo>
                  <a:lnTo>
                    <a:pt x="113897" y="36551"/>
                  </a:lnTo>
                  <a:lnTo>
                    <a:pt x="113411" y="35416"/>
                  </a:lnTo>
                  <a:lnTo>
                    <a:pt x="112925" y="34315"/>
                  </a:lnTo>
                  <a:lnTo>
                    <a:pt x="112406" y="33181"/>
                  </a:lnTo>
                  <a:lnTo>
                    <a:pt x="111888" y="32079"/>
                  </a:lnTo>
                  <a:lnTo>
                    <a:pt x="111726" y="31820"/>
                  </a:lnTo>
                  <a:lnTo>
                    <a:pt x="111499" y="31593"/>
                  </a:lnTo>
                  <a:lnTo>
                    <a:pt x="111272" y="31399"/>
                  </a:lnTo>
                  <a:lnTo>
                    <a:pt x="111013" y="31236"/>
                  </a:lnTo>
                  <a:lnTo>
                    <a:pt x="110721" y="31139"/>
                  </a:lnTo>
                  <a:lnTo>
                    <a:pt x="110430" y="31074"/>
                  </a:lnTo>
                  <a:lnTo>
                    <a:pt x="110106" y="31074"/>
                  </a:lnTo>
                  <a:lnTo>
                    <a:pt x="109782" y="31107"/>
                  </a:lnTo>
                  <a:lnTo>
                    <a:pt x="101422" y="32986"/>
                  </a:lnTo>
                  <a:lnTo>
                    <a:pt x="101130" y="33051"/>
                  </a:lnTo>
                  <a:lnTo>
                    <a:pt x="100839" y="33051"/>
                  </a:lnTo>
                  <a:lnTo>
                    <a:pt x="100579" y="32986"/>
                  </a:lnTo>
                  <a:lnTo>
                    <a:pt x="100320" y="32921"/>
                  </a:lnTo>
                  <a:lnTo>
                    <a:pt x="100061" y="32792"/>
                  </a:lnTo>
                  <a:lnTo>
                    <a:pt x="99834" y="32630"/>
                  </a:lnTo>
                  <a:lnTo>
                    <a:pt x="99640" y="32435"/>
                  </a:lnTo>
                  <a:lnTo>
                    <a:pt x="99445" y="32209"/>
                  </a:lnTo>
                  <a:lnTo>
                    <a:pt x="98862" y="31301"/>
                  </a:lnTo>
                  <a:lnTo>
                    <a:pt x="98246" y="30426"/>
                  </a:lnTo>
                  <a:lnTo>
                    <a:pt x="97598" y="29584"/>
                  </a:lnTo>
                  <a:lnTo>
                    <a:pt x="96950" y="28741"/>
                  </a:lnTo>
                  <a:lnTo>
                    <a:pt x="96270" y="27899"/>
                  </a:lnTo>
                  <a:lnTo>
                    <a:pt x="95589" y="27089"/>
                  </a:lnTo>
                  <a:lnTo>
                    <a:pt x="94876" y="26279"/>
                  </a:lnTo>
                  <a:lnTo>
                    <a:pt x="94164" y="25501"/>
                  </a:lnTo>
                  <a:lnTo>
                    <a:pt x="93969" y="25274"/>
                  </a:lnTo>
                  <a:lnTo>
                    <a:pt x="93839" y="25015"/>
                  </a:lnTo>
                  <a:lnTo>
                    <a:pt x="93742" y="24756"/>
                  </a:lnTo>
                  <a:lnTo>
                    <a:pt x="93677" y="24464"/>
                  </a:lnTo>
                  <a:lnTo>
                    <a:pt x="93645" y="24173"/>
                  </a:lnTo>
                  <a:lnTo>
                    <a:pt x="93677" y="23881"/>
                  </a:lnTo>
                  <a:lnTo>
                    <a:pt x="93742" y="23622"/>
                  </a:lnTo>
                  <a:lnTo>
                    <a:pt x="93872" y="23330"/>
                  </a:lnTo>
                  <a:lnTo>
                    <a:pt x="97825" y="15942"/>
                  </a:lnTo>
                  <a:lnTo>
                    <a:pt x="97955" y="15651"/>
                  </a:lnTo>
                  <a:lnTo>
                    <a:pt x="98019" y="15327"/>
                  </a:lnTo>
                  <a:lnTo>
                    <a:pt x="98052" y="15035"/>
                  </a:lnTo>
                  <a:lnTo>
                    <a:pt x="98019" y="14711"/>
                  </a:lnTo>
                  <a:lnTo>
                    <a:pt x="97922" y="14419"/>
                  </a:lnTo>
                  <a:lnTo>
                    <a:pt x="97793" y="14128"/>
                  </a:lnTo>
                  <a:lnTo>
                    <a:pt x="97631" y="13869"/>
                  </a:lnTo>
                  <a:lnTo>
                    <a:pt x="97404" y="13642"/>
                  </a:lnTo>
                  <a:lnTo>
                    <a:pt x="96432" y="12832"/>
                  </a:lnTo>
                  <a:lnTo>
                    <a:pt x="95427" y="12022"/>
                  </a:lnTo>
                  <a:lnTo>
                    <a:pt x="94423" y="11244"/>
                  </a:lnTo>
                  <a:lnTo>
                    <a:pt x="93418" y="10499"/>
                  </a:lnTo>
                  <a:lnTo>
                    <a:pt x="93127" y="10337"/>
                  </a:lnTo>
                  <a:lnTo>
                    <a:pt x="92835" y="10239"/>
                  </a:lnTo>
                  <a:lnTo>
                    <a:pt x="92543" y="10175"/>
                  </a:lnTo>
                  <a:lnTo>
                    <a:pt x="92252" y="10175"/>
                  </a:lnTo>
                  <a:lnTo>
                    <a:pt x="91928" y="10207"/>
                  </a:lnTo>
                  <a:lnTo>
                    <a:pt x="91636" y="10272"/>
                  </a:lnTo>
                  <a:lnTo>
                    <a:pt x="91344" y="10434"/>
                  </a:lnTo>
                  <a:lnTo>
                    <a:pt x="91085" y="10596"/>
                  </a:lnTo>
                  <a:lnTo>
                    <a:pt x="84572" y="16169"/>
                  </a:lnTo>
                  <a:lnTo>
                    <a:pt x="84345" y="16331"/>
                  </a:lnTo>
                  <a:lnTo>
                    <a:pt x="84086" y="16461"/>
                  </a:lnTo>
                  <a:lnTo>
                    <a:pt x="83827" y="16558"/>
                  </a:lnTo>
                  <a:lnTo>
                    <a:pt x="83535" y="16590"/>
                  </a:lnTo>
                  <a:lnTo>
                    <a:pt x="83276" y="16623"/>
                  </a:lnTo>
                  <a:lnTo>
                    <a:pt x="82984" y="16558"/>
                  </a:lnTo>
                  <a:lnTo>
                    <a:pt x="82725" y="16493"/>
                  </a:lnTo>
                  <a:lnTo>
                    <a:pt x="82466" y="16364"/>
                  </a:lnTo>
                  <a:lnTo>
                    <a:pt x="81559" y="15877"/>
                  </a:lnTo>
                  <a:lnTo>
                    <a:pt x="80651" y="15424"/>
                  </a:lnTo>
                  <a:lnTo>
                    <a:pt x="79744" y="14970"/>
                  </a:lnTo>
                  <a:lnTo>
                    <a:pt x="78805" y="14549"/>
                  </a:lnTo>
                  <a:lnTo>
                    <a:pt x="77865" y="14128"/>
                  </a:lnTo>
                  <a:lnTo>
                    <a:pt x="76893" y="13739"/>
                  </a:lnTo>
                  <a:lnTo>
                    <a:pt x="75953" y="13350"/>
                  </a:lnTo>
                  <a:lnTo>
                    <a:pt x="74949" y="12994"/>
                  </a:lnTo>
                  <a:lnTo>
                    <a:pt x="74689" y="12896"/>
                  </a:lnTo>
                  <a:lnTo>
                    <a:pt x="74463" y="12734"/>
                  </a:lnTo>
                  <a:lnTo>
                    <a:pt x="74236" y="12540"/>
                  </a:lnTo>
                  <a:lnTo>
                    <a:pt x="74041" y="12313"/>
                  </a:lnTo>
                  <a:lnTo>
                    <a:pt x="73912" y="12054"/>
                  </a:lnTo>
                  <a:lnTo>
                    <a:pt x="73814" y="11795"/>
                  </a:lnTo>
                  <a:lnTo>
                    <a:pt x="73750" y="11535"/>
                  </a:lnTo>
                  <a:lnTo>
                    <a:pt x="73717" y="11211"/>
                  </a:lnTo>
                  <a:lnTo>
                    <a:pt x="73782" y="2819"/>
                  </a:lnTo>
                  <a:lnTo>
                    <a:pt x="73750" y="2495"/>
                  </a:lnTo>
                  <a:lnTo>
                    <a:pt x="73685" y="2171"/>
                  </a:lnTo>
                  <a:lnTo>
                    <a:pt x="73555" y="1879"/>
                  </a:lnTo>
                  <a:lnTo>
                    <a:pt x="73361" y="1620"/>
                  </a:lnTo>
                  <a:lnTo>
                    <a:pt x="73166" y="1393"/>
                  </a:lnTo>
                  <a:lnTo>
                    <a:pt x="72907" y="1199"/>
                  </a:lnTo>
                  <a:lnTo>
                    <a:pt x="72616" y="1069"/>
                  </a:lnTo>
                  <a:lnTo>
                    <a:pt x="72324" y="972"/>
                  </a:lnTo>
                  <a:lnTo>
                    <a:pt x="71060" y="680"/>
                  </a:lnTo>
                  <a:lnTo>
                    <a:pt x="69796" y="454"/>
                  </a:lnTo>
                  <a:lnTo>
                    <a:pt x="68500" y="227"/>
                  </a:lnTo>
                  <a:lnTo>
                    <a:pt x="67204" y="32"/>
                  </a:lnTo>
                  <a:lnTo>
                    <a:pt x="66913" y="0"/>
                  </a:lnTo>
                  <a:close/>
                </a:path>
              </a:pathLst>
            </a:custGeom>
            <a:solidFill>
              <a:srgbClr val="DE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g1eb65a026c0_0_266"/>
            <p:cNvSpPr/>
            <p:nvPr/>
          </p:nvSpPr>
          <p:spPr>
            <a:xfrm>
              <a:off x="2445000" y="1665475"/>
              <a:ext cx="2954375" cy="2948675"/>
            </a:xfrm>
            <a:custGeom>
              <a:avLst/>
              <a:gdLst/>
              <a:ahLst/>
              <a:cxnLst/>
              <a:rect l="l" t="t" r="r" b="b"/>
              <a:pathLst>
                <a:path w="118175" h="117947" fill="none" extrusionOk="0">
                  <a:moveTo>
                    <a:pt x="108518" y="55928"/>
                  </a:moveTo>
                  <a:lnTo>
                    <a:pt x="108518" y="55928"/>
                  </a:lnTo>
                  <a:lnTo>
                    <a:pt x="108259" y="55830"/>
                  </a:lnTo>
                  <a:lnTo>
                    <a:pt x="108000" y="55701"/>
                  </a:lnTo>
                  <a:lnTo>
                    <a:pt x="107773" y="55539"/>
                  </a:lnTo>
                  <a:lnTo>
                    <a:pt x="107578" y="55344"/>
                  </a:lnTo>
                  <a:lnTo>
                    <a:pt x="107416" y="55117"/>
                  </a:lnTo>
                  <a:lnTo>
                    <a:pt x="107287" y="54858"/>
                  </a:lnTo>
                  <a:lnTo>
                    <a:pt x="107189" y="54567"/>
                  </a:lnTo>
                  <a:lnTo>
                    <a:pt x="107125" y="54307"/>
                  </a:lnTo>
                  <a:lnTo>
                    <a:pt x="107125" y="54307"/>
                  </a:lnTo>
                  <a:lnTo>
                    <a:pt x="107027" y="53173"/>
                  </a:lnTo>
                  <a:lnTo>
                    <a:pt x="106898" y="52072"/>
                  </a:lnTo>
                  <a:lnTo>
                    <a:pt x="106736" y="50970"/>
                  </a:lnTo>
                  <a:lnTo>
                    <a:pt x="106541" y="49868"/>
                  </a:lnTo>
                  <a:lnTo>
                    <a:pt x="106315" y="48767"/>
                  </a:lnTo>
                  <a:lnTo>
                    <a:pt x="106088" y="47697"/>
                  </a:lnTo>
                  <a:lnTo>
                    <a:pt x="105829" y="46628"/>
                  </a:lnTo>
                  <a:lnTo>
                    <a:pt x="105537" y="45559"/>
                  </a:lnTo>
                  <a:lnTo>
                    <a:pt x="105537" y="45559"/>
                  </a:lnTo>
                  <a:lnTo>
                    <a:pt x="105472" y="45267"/>
                  </a:lnTo>
                  <a:lnTo>
                    <a:pt x="105472" y="44975"/>
                  </a:lnTo>
                  <a:lnTo>
                    <a:pt x="105505" y="44684"/>
                  </a:lnTo>
                  <a:lnTo>
                    <a:pt x="105569" y="44425"/>
                  </a:lnTo>
                  <a:lnTo>
                    <a:pt x="105699" y="44165"/>
                  </a:lnTo>
                  <a:lnTo>
                    <a:pt x="105861" y="43906"/>
                  </a:lnTo>
                  <a:lnTo>
                    <a:pt x="106055" y="43712"/>
                  </a:lnTo>
                  <a:lnTo>
                    <a:pt x="106282" y="43517"/>
                  </a:lnTo>
                  <a:lnTo>
                    <a:pt x="113216" y="38819"/>
                  </a:lnTo>
                  <a:lnTo>
                    <a:pt x="113216" y="38819"/>
                  </a:lnTo>
                  <a:lnTo>
                    <a:pt x="113476" y="38624"/>
                  </a:lnTo>
                  <a:lnTo>
                    <a:pt x="113670" y="38365"/>
                  </a:lnTo>
                  <a:lnTo>
                    <a:pt x="113832" y="38106"/>
                  </a:lnTo>
                  <a:lnTo>
                    <a:pt x="113962" y="37814"/>
                  </a:lnTo>
                  <a:lnTo>
                    <a:pt x="114027" y="37490"/>
                  </a:lnTo>
                  <a:lnTo>
                    <a:pt x="114027" y="37199"/>
                  </a:lnTo>
                  <a:lnTo>
                    <a:pt x="113994" y="36875"/>
                  </a:lnTo>
                  <a:lnTo>
                    <a:pt x="113897" y="36551"/>
                  </a:lnTo>
                  <a:lnTo>
                    <a:pt x="113897" y="36551"/>
                  </a:lnTo>
                  <a:lnTo>
                    <a:pt x="113411" y="35416"/>
                  </a:lnTo>
                  <a:lnTo>
                    <a:pt x="112925" y="34315"/>
                  </a:lnTo>
                  <a:lnTo>
                    <a:pt x="112406" y="33181"/>
                  </a:lnTo>
                  <a:lnTo>
                    <a:pt x="111888" y="32079"/>
                  </a:lnTo>
                  <a:lnTo>
                    <a:pt x="111888" y="32079"/>
                  </a:lnTo>
                  <a:lnTo>
                    <a:pt x="111726" y="31820"/>
                  </a:lnTo>
                  <a:lnTo>
                    <a:pt x="111499" y="31593"/>
                  </a:lnTo>
                  <a:lnTo>
                    <a:pt x="111272" y="31399"/>
                  </a:lnTo>
                  <a:lnTo>
                    <a:pt x="111013" y="31236"/>
                  </a:lnTo>
                  <a:lnTo>
                    <a:pt x="110721" y="31139"/>
                  </a:lnTo>
                  <a:lnTo>
                    <a:pt x="110430" y="31074"/>
                  </a:lnTo>
                  <a:lnTo>
                    <a:pt x="110106" y="31074"/>
                  </a:lnTo>
                  <a:lnTo>
                    <a:pt x="109782" y="31107"/>
                  </a:lnTo>
                  <a:lnTo>
                    <a:pt x="101422" y="32986"/>
                  </a:lnTo>
                  <a:lnTo>
                    <a:pt x="101422" y="32986"/>
                  </a:lnTo>
                  <a:lnTo>
                    <a:pt x="101130" y="33051"/>
                  </a:lnTo>
                  <a:lnTo>
                    <a:pt x="100839" y="33051"/>
                  </a:lnTo>
                  <a:lnTo>
                    <a:pt x="100579" y="32986"/>
                  </a:lnTo>
                  <a:lnTo>
                    <a:pt x="100320" y="32921"/>
                  </a:lnTo>
                  <a:lnTo>
                    <a:pt x="100061" y="32792"/>
                  </a:lnTo>
                  <a:lnTo>
                    <a:pt x="99834" y="32630"/>
                  </a:lnTo>
                  <a:lnTo>
                    <a:pt x="99640" y="32435"/>
                  </a:lnTo>
                  <a:lnTo>
                    <a:pt x="99445" y="32209"/>
                  </a:lnTo>
                  <a:lnTo>
                    <a:pt x="99445" y="32209"/>
                  </a:lnTo>
                  <a:lnTo>
                    <a:pt x="98862" y="31301"/>
                  </a:lnTo>
                  <a:lnTo>
                    <a:pt x="98246" y="30426"/>
                  </a:lnTo>
                  <a:lnTo>
                    <a:pt x="97598" y="29584"/>
                  </a:lnTo>
                  <a:lnTo>
                    <a:pt x="96950" y="28741"/>
                  </a:lnTo>
                  <a:lnTo>
                    <a:pt x="96270" y="27899"/>
                  </a:lnTo>
                  <a:lnTo>
                    <a:pt x="95589" y="27089"/>
                  </a:lnTo>
                  <a:lnTo>
                    <a:pt x="94876" y="26279"/>
                  </a:lnTo>
                  <a:lnTo>
                    <a:pt x="94164" y="25501"/>
                  </a:lnTo>
                  <a:lnTo>
                    <a:pt x="94164" y="25501"/>
                  </a:lnTo>
                  <a:lnTo>
                    <a:pt x="93969" y="25274"/>
                  </a:lnTo>
                  <a:lnTo>
                    <a:pt x="93839" y="25015"/>
                  </a:lnTo>
                  <a:lnTo>
                    <a:pt x="93742" y="24756"/>
                  </a:lnTo>
                  <a:lnTo>
                    <a:pt x="93677" y="24464"/>
                  </a:lnTo>
                  <a:lnTo>
                    <a:pt x="93645" y="24173"/>
                  </a:lnTo>
                  <a:lnTo>
                    <a:pt x="93677" y="23881"/>
                  </a:lnTo>
                  <a:lnTo>
                    <a:pt x="93742" y="23622"/>
                  </a:lnTo>
                  <a:lnTo>
                    <a:pt x="93872" y="23330"/>
                  </a:lnTo>
                  <a:lnTo>
                    <a:pt x="97825" y="15942"/>
                  </a:lnTo>
                  <a:lnTo>
                    <a:pt x="97825" y="15942"/>
                  </a:lnTo>
                  <a:lnTo>
                    <a:pt x="97955" y="15651"/>
                  </a:lnTo>
                  <a:lnTo>
                    <a:pt x="98019" y="15327"/>
                  </a:lnTo>
                  <a:lnTo>
                    <a:pt x="98052" y="15035"/>
                  </a:lnTo>
                  <a:lnTo>
                    <a:pt x="98019" y="14711"/>
                  </a:lnTo>
                  <a:lnTo>
                    <a:pt x="97922" y="14419"/>
                  </a:lnTo>
                  <a:lnTo>
                    <a:pt x="97793" y="14128"/>
                  </a:lnTo>
                  <a:lnTo>
                    <a:pt x="97631" y="13869"/>
                  </a:lnTo>
                  <a:lnTo>
                    <a:pt x="97404" y="13642"/>
                  </a:lnTo>
                  <a:lnTo>
                    <a:pt x="97404" y="13642"/>
                  </a:lnTo>
                  <a:lnTo>
                    <a:pt x="96432" y="12832"/>
                  </a:lnTo>
                  <a:lnTo>
                    <a:pt x="95427" y="12022"/>
                  </a:lnTo>
                  <a:lnTo>
                    <a:pt x="94423" y="11244"/>
                  </a:lnTo>
                  <a:lnTo>
                    <a:pt x="93418" y="10499"/>
                  </a:lnTo>
                  <a:lnTo>
                    <a:pt x="93418" y="10499"/>
                  </a:lnTo>
                  <a:lnTo>
                    <a:pt x="93127" y="10337"/>
                  </a:lnTo>
                  <a:lnTo>
                    <a:pt x="92835" y="10239"/>
                  </a:lnTo>
                  <a:lnTo>
                    <a:pt x="92543" y="10175"/>
                  </a:lnTo>
                  <a:lnTo>
                    <a:pt x="92252" y="10175"/>
                  </a:lnTo>
                  <a:lnTo>
                    <a:pt x="91928" y="10207"/>
                  </a:lnTo>
                  <a:lnTo>
                    <a:pt x="91636" y="10272"/>
                  </a:lnTo>
                  <a:lnTo>
                    <a:pt x="91344" y="10434"/>
                  </a:lnTo>
                  <a:lnTo>
                    <a:pt x="91085" y="10596"/>
                  </a:lnTo>
                  <a:lnTo>
                    <a:pt x="84572" y="16169"/>
                  </a:lnTo>
                  <a:lnTo>
                    <a:pt x="84572" y="16169"/>
                  </a:lnTo>
                  <a:lnTo>
                    <a:pt x="84345" y="16331"/>
                  </a:lnTo>
                  <a:lnTo>
                    <a:pt x="84086" y="16461"/>
                  </a:lnTo>
                  <a:lnTo>
                    <a:pt x="83827" y="16558"/>
                  </a:lnTo>
                  <a:lnTo>
                    <a:pt x="83535" y="16590"/>
                  </a:lnTo>
                  <a:lnTo>
                    <a:pt x="83276" y="16623"/>
                  </a:lnTo>
                  <a:lnTo>
                    <a:pt x="82984" y="16558"/>
                  </a:lnTo>
                  <a:lnTo>
                    <a:pt x="82725" y="16493"/>
                  </a:lnTo>
                  <a:lnTo>
                    <a:pt x="82466" y="16364"/>
                  </a:lnTo>
                  <a:lnTo>
                    <a:pt x="82466" y="16364"/>
                  </a:lnTo>
                  <a:lnTo>
                    <a:pt x="81559" y="15877"/>
                  </a:lnTo>
                  <a:lnTo>
                    <a:pt x="80651" y="15424"/>
                  </a:lnTo>
                  <a:lnTo>
                    <a:pt x="79744" y="14970"/>
                  </a:lnTo>
                  <a:lnTo>
                    <a:pt x="78805" y="14549"/>
                  </a:lnTo>
                  <a:lnTo>
                    <a:pt x="77865" y="14128"/>
                  </a:lnTo>
                  <a:lnTo>
                    <a:pt x="76893" y="13739"/>
                  </a:lnTo>
                  <a:lnTo>
                    <a:pt x="75953" y="13350"/>
                  </a:lnTo>
                  <a:lnTo>
                    <a:pt x="74949" y="12994"/>
                  </a:lnTo>
                  <a:lnTo>
                    <a:pt x="74949" y="12994"/>
                  </a:lnTo>
                  <a:lnTo>
                    <a:pt x="74689" y="12896"/>
                  </a:lnTo>
                  <a:lnTo>
                    <a:pt x="74463" y="12734"/>
                  </a:lnTo>
                  <a:lnTo>
                    <a:pt x="74236" y="12540"/>
                  </a:lnTo>
                  <a:lnTo>
                    <a:pt x="74041" y="12313"/>
                  </a:lnTo>
                  <a:lnTo>
                    <a:pt x="73912" y="12054"/>
                  </a:lnTo>
                  <a:lnTo>
                    <a:pt x="73814" y="11795"/>
                  </a:lnTo>
                  <a:lnTo>
                    <a:pt x="73750" y="11535"/>
                  </a:lnTo>
                  <a:lnTo>
                    <a:pt x="73717" y="11211"/>
                  </a:lnTo>
                  <a:lnTo>
                    <a:pt x="73782" y="2819"/>
                  </a:lnTo>
                  <a:lnTo>
                    <a:pt x="73782" y="2819"/>
                  </a:lnTo>
                  <a:lnTo>
                    <a:pt x="73750" y="2495"/>
                  </a:lnTo>
                  <a:lnTo>
                    <a:pt x="73685" y="2171"/>
                  </a:lnTo>
                  <a:lnTo>
                    <a:pt x="73555" y="1879"/>
                  </a:lnTo>
                  <a:lnTo>
                    <a:pt x="73361" y="1620"/>
                  </a:lnTo>
                  <a:lnTo>
                    <a:pt x="73166" y="1393"/>
                  </a:lnTo>
                  <a:lnTo>
                    <a:pt x="72907" y="1199"/>
                  </a:lnTo>
                  <a:lnTo>
                    <a:pt x="72616" y="1069"/>
                  </a:lnTo>
                  <a:lnTo>
                    <a:pt x="72324" y="972"/>
                  </a:lnTo>
                  <a:lnTo>
                    <a:pt x="72324" y="972"/>
                  </a:lnTo>
                  <a:lnTo>
                    <a:pt x="71060" y="680"/>
                  </a:lnTo>
                  <a:lnTo>
                    <a:pt x="69796" y="454"/>
                  </a:lnTo>
                  <a:lnTo>
                    <a:pt x="68500" y="227"/>
                  </a:lnTo>
                  <a:lnTo>
                    <a:pt x="67204" y="32"/>
                  </a:lnTo>
                  <a:lnTo>
                    <a:pt x="67204" y="32"/>
                  </a:lnTo>
                  <a:lnTo>
                    <a:pt x="66913" y="0"/>
                  </a:lnTo>
                  <a:lnTo>
                    <a:pt x="66589" y="32"/>
                  </a:lnTo>
                  <a:lnTo>
                    <a:pt x="66297" y="130"/>
                  </a:lnTo>
                  <a:lnTo>
                    <a:pt x="66005" y="259"/>
                  </a:lnTo>
                  <a:lnTo>
                    <a:pt x="65779" y="421"/>
                  </a:lnTo>
                  <a:lnTo>
                    <a:pt x="65552" y="648"/>
                  </a:lnTo>
                  <a:lnTo>
                    <a:pt x="65357" y="907"/>
                  </a:lnTo>
                  <a:lnTo>
                    <a:pt x="65228" y="1167"/>
                  </a:lnTo>
                  <a:lnTo>
                    <a:pt x="61987" y="9170"/>
                  </a:lnTo>
                  <a:lnTo>
                    <a:pt x="61987" y="9170"/>
                  </a:lnTo>
                  <a:lnTo>
                    <a:pt x="61890" y="9429"/>
                  </a:lnTo>
                  <a:lnTo>
                    <a:pt x="61728" y="9656"/>
                  </a:lnTo>
                  <a:lnTo>
                    <a:pt x="61534" y="9851"/>
                  </a:lnTo>
                  <a:lnTo>
                    <a:pt x="61339" y="10013"/>
                  </a:lnTo>
                  <a:lnTo>
                    <a:pt x="61080" y="10142"/>
                  </a:lnTo>
                  <a:lnTo>
                    <a:pt x="60853" y="10272"/>
                  </a:lnTo>
                  <a:lnTo>
                    <a:pt x="60594" y="10337"/>
                  </a:lnTo>
                  <a:lnTo>
                    <a:pt x="60302" y="10337"/>
                  </a:lnTo>
                  <a:lnTo>
                    <a:pt x="60302" y="10337"/>
                  </a:lnTo>
                  <a:lnTo>
                    <a:pt x="58553" y="10401"/>
                  </a:lnTo>
                  <a:lnTo>
                    <a:pt x="56414" y="10466"/>
                  </a:lnTo>
                  <a:lnTo>
                    <a:pt x="54211" y="10596"/>
                  </a:lnTo>
                  <a:lnTo>
                    <a:pt x="52234" y="10758"/>
                  </a:lnTo>
                  <a:lnTo>
                    <a:pt x="52234" y="10758"/>
                  </a:lnTo>
                  <a:lnTo>
                    <a:pt x="51942" y="10790"/>
                  </a:lnTo>
                  <a:lnTo>
                    <a:pt x="51683" y="10725"/>
                  </a:lnTo>
                  <a:lnTo>
                    <a:pt x="51392" y="10661"/>
                  </a:lnTo>
                  <a:lnTo>
                    <a:pt x="51132" y="10563"/>
                  </a:lnTo>
                  <a:lnTo>
                    <a:pt x="50906" y="10401"/>
                  </a:lnTo>
                  <a:lnTo>
                    <a:pt x="50711" y="10207"/>
                  </a:lnTo>
                  <a:lnTo>
                    <a:pt x="50517" y="10013"/>
                  </a:lnTo>
                  <a:lnTo>
                    <a:pt x="50387" y="9753"/>
                  </a:lnTo>
                  <a:lnTo>
                    <a:pt x="46466" y="2203"/>
                  </a:lnTo>
                  <a:lnTo>
                    <a:pt x="46466" y="2203"/>
                  </a:lnTo>
                  <a:lnTo>
                    <a:pt x="46304" y="1944"/>
                  </a:lnTo>
                  <a:lnTo>
                    <a:pt x="46110" y="1685"/>
                  </a:lnTo>
                  <a:lnTo>
                    <a:pt x="45851" y="1491"/>
                  </a:lnTo>
                  <a:lnTo>
                    <a:pt x="45591" y="1361"/>
                  </a:lnTo>
                  <a:lnTo>
                    <a:pt x="45300" y="1264"/>
                  </a:lnTo>
                  <a:lnTo>
                    <a:pt x="44976" y="1199"/>
                  </a:lnTo>
                  <a:lnTo>
                    <a:pt x="44652" y="1199"/>
                  </a:lnTo>
                  <a:lnTo>
                    <a:pt x="44360" y="1264"/>
                  </a:lnTo>
                  <a:lnTo>
                    <a:pt x="44360" y="1264"/>
                  </a:lnTo>
                  <a:lnTo>
                    <a:pt x="43064" y="1588"/>
                  </a:lnTo>
                  <a:lnTo>
                    <a:pt x="41800" y="1944"/>
                  </a:lnTo>
                  <a:lnTo>
                    <a:pt x="40537" y="2333"/>
                  </a:lnTo>
                  <a:lnTo>
                    <a:pt x="39305" y="2754"/>
                  </a:lnTo>
                  <a:lnTo>
                    <a:pt x="39305" y="2754"/>
                  </a:lnTo>
                  <a:lnTo>
                    <a:pt x="39014" y="2884"/>
                  </a:lnTo>
                  <a:lnTo>
                    <a:pt x="38754" y="3078"/>
                  </a:lnTo>
                  <a:lnTo>
                    <a:pt x="38528" y="3273"/>
                  </a:lnTo>
                  <a:lnTo>
                    <a:pt x="38333" y="3532"/>
                  </a:lnTo>
                  <a:lnTo>
                    <a:pt x="38204" y="3791"/>
                  </a:lnTo>
                  <a:lnTo>
                    <a:pt x="38106" y="4083"/>
                  </a:lnTo>
                  <a:lnTo>
                    <a:pt x="38042" y="4407"/>
                  </a:lnTo>
                  <a:lnTo>
                    <a:pt x="38074" y="4731"/>
                  </a:lnTo>
                  <a:lnTo>
                    <a:pt x="38916" y="13188"/>
                  </a:lnTo>
                  <a:lnTo>
                    <a:pt x="38916" y="13188"/>
                  </a:lnTo>
                  <a:lnTo>
                    <a:pt x="38916" y="13480"/>
                  </a:lnTo>
                  <a:lnTo>
                    <a:pt x="38884" y="13771"/>
                  </a:lnTo>
                  <a:lnTo>
                    <a:pt x="38819" y="14031"/>
                  </a:lnTo>
                  <a:lnTo>
                    <a:pt x="38690" y="14290"/>
                  </a:lnTo>
                  <a:lnTo>
                    <a:pt x="38528" y="14549"/>
                  </a:lnTo>
                  <a:lnTo>
                    <a:pt x="38366" y="14743"/>
                  </a:lnTo>
                  <a:lnTo>
                    <a:pt x="38139" y="14938"/>
                  </a:lnTo>
                  <a:lnTo>
                    <a:pt x="37880" y="15067"/>
                  </a:lnTo>
                  <a:lnTo>
                    <a:pt x="37880" y="15067"/>
                  </a:lnTo>
                  <a:lnTo>
                    <a:pt x="37005" y="15521"/>
                  </a:lnTo>
                  <a:lnTo>
                    <a:pt x="36130" y="15975"/>
                  </a:lnTo>
                  <a:lnTo>
                    <a:pt x="35255" y="16461"/>
                  </a:lnTo>
                  <a:lnTo>
                    <a:pt x="34380" y="16947"/>
                  </a:lnTo>
                  <a:lnTo>
                    <a:pt x="33538" y="17433"/>
                  </a:lnTo>
                  <a:lnTo>
                    <a:pt x="32695" y="17984"/>
                  </a:lnTo>
                  <a:lnTo>
                    <a:pt x="31885" y="18502"/>
                  </a:lnTo>
                  <a:lnTo>
                    <a:pt x="31075" y="19085"/>
                  </a:lnTo>
                  <a:lnTo>
                    <a:pt x="31075" y="19085"/>
                  </a:lnTo>
                  <a:lnTo>
                    <a:pt x="30816" y="19215"/>
                  </a:lnTo>
                  <a:lnTo>
                    <a:pt x="30557" y="19345"/>
                  </a:lnTo>
                  <a:lnTo>
                    <a:pt x="30297" y="19409"/>
                  </a:lnTo>
                  <a:lnTo>
                    <a:pt x="30006" y="19409"/>
                  </a:lnTo>
                  <a:lnTo>
                    <a:pt x="29714" y="19377"/>
                  </a:lnTo>
                  <a:lnTo>
                    <a:pt x="29455" y="19312"/>
                  </a:lnTo>
                  <a:lnTo>
                    <a:pt x="29196" y="19215"/>
                  </a:lnTo>
                  <a:lnTo>
                    <a:pt x="28936" y="19085"/>
                  </a:lnTo>
                  <a:lnTo>
                    <a:pt x="21970" y="14193"/>
                  </a:lnTo>
                  <a:lnTo>
                    <a:pt x="21970" y="14193"/>
                  </a:lnTo>
                  <a:lnTo>
                    <a:pt x="21678" y="14031"/>
                  </a:lnTo>
                  <a:lnTo>
                    <a:pt x="21386" y="13933"/>
                  </a:lnTo>
                  <a:lnTo>
                    <a:pt x="21095" y="13869"/>
                  </a:lnTo>
                  <a:lnTo>
                    <a:pt x="20771" y="13869"/>
                  </a:lnTo>
                  <a:lnTo>
                    <a:pt x="20479" y="13901"/>
                  </a:lnTo>
                  <a:lnTo>
                    <a:pt x="20188" y="13998"/>
                  </a:lnTo>
                  <a:lnTo>
                    <a:pt x="19896" y="14128"/>
                  </a:lnTo>
                  <a:lnTo>
                    <a:pt x="19637" y="14322"/>
                  </a:lnTo>
                  <a:lnTo>
                    <a:pt x="19637" y="14322"/>
                  </a:lnTo>
                  <a:lnTo>
                    <a:pt x="18665" y="15197"/>
                  </a:lnTo>
                  <a:lnTo>
                    <a:pt x="17725" y="16104"/>
                  </a:lnTo>
                  <a:lnTo>
                    <a:pt x="16785" y="17044"/>
                  </a:lnTo>
                  <a:lnTo>
                    <a:pt x="15846" y="17984"/>
                  </a:lnTo>
                  <a:lnTo>
                    <a:pt x="15846" y="17984"/>
                  </a:lnTo>
                  <a:lnTo>
                    <a:pt x="15651" y="18243"/>
                  </a:lnTo>
                  <a:lnTo>
                    <a:pt x="15489" y="18535"/>
                  </a:lnTo>
                  <a:lnTo>
                    <a:pt x="15392" y="18826"/>
                  </a:lnTo>
                  <a:lnTo>
                    <a:pt x="15360" y="19118"/>
                  </a:lnTo>
                  <a:lnTo>
                    <a:pt x="15360" y="19442"/>
                  </a:lnTo>
                  <a:lnTo>
                    <a:pt x="15392" y="19733"/>
                  </a:lnTo>
                  <a:lnTo>
                    <a:pt x="15489" y="20025"/>
                  </a:lnTo>
                  <a:lnTo>
                    <a:pt x="15651" y="20317"/>
                  </a:lnTo>
                  <a:lnTo>
                    <a:pt x="20317" y="27381"/>
                  </a:lnTo>
                  <a:lnTo>
                    <a:pt x="20317" y="27381"/>
                  </a:lnTo>
                  <a:lnTo>
                    <a:pt x="20479" y="27640"/>
                  </a:lnTo>
                  <a:lnTo>
                    <a:pt x="20576" y="27899"/>
                  </a:lnTo>
                  <a:lnTo>
                    <a:pt x="20609" y="28191"/>
                  </a:lnTo>
                  <a:lnTo>
                    <a:pt x="20641" y="28482"/>
                  </a:lnTo>
                  <a:lnTo>
                    <a:pt x="20609" y="28741"/>
                  </a:lnTo>
                  <a:lnTo>
                    <a:pt x="20544" y="29033"/>
                  </a:lnTo>
                  <a:lnTo>
                    <a:pt x="20414" y="29292"/>
                  </a:lnTo>
                  <a:lnTo>
                    <a:pt x="20252" y="29519"/>
                  </a:lnTo>
                  <a:lnTo>
                    <a:pt x="20252" y="29519"/>
                  </a:lnTo>
                  <a:lnTo>
                    <a:pt x="19669" y="30329"/>
                  </a:lnTo>
                  <a:lnTo>
                    <a:pt x="19086" y="31139"/>
                  </a:lnTo>
                  <a:lnTo>
                    <a:pt x="18535" y="31982"/>
                  </a:lnTo>
                  <a:lnTo>
                    <a:pt x="17984" y="32792"/>
                  </a:lnTo>
                  <a:lnTo>
                    <a:pt x="17466" y="33667"/>
                  </a:lnTo>
                  <a:lnTo>
                    <a:pt x="16947" y="34509"/>
                  </a:lnTo>
                  <a:lnTo>
                    <a:pt x="16461" y="35384"/>
                  </a:lnTo>
                  <a:lnTo>
                    <a:pt x="16008" y="36259"/>
                  </a:lnTo>
                  <a:lnTo>
                    <a:pt x="16008" y="36259"/>
                  </a:lnTo>
                  <a:lnTo>
                    <a:pt x="15846" y="36518"/>
                  </a:lnTo>
                  <a:lnTo>
                    <a:pt x="15651" y="36713"/>
                  </a:lnTo>
                  <a:lnTo>
                    <a:pt x="15457" y="36907"/>
                  </a:lnTo>
                  <a:lnTo>
                    <a:pt x="15198" y="37037"/>
                  </a:lnTo>
                  <a:lnTo>
                    <a:pt x="14938" y="37166"/>
                  </a:lnTo>
                  <a:lnTo>
                    <a:pt x="14679" y="37231"/>
                  </a:lnTo>
                  <a:lnTo>
                    <a:pt x="14387" y="37263"/>
                  </a:lnTo>
                  <a:lnTo>
                    <a:pt x="14096" y="37231"/>
                  </a:lnTo>
                  <a:lnTo>
                    <a:pt x="5639" y="36162"/>
                  </a:lnTo>
                  <a:lnTo>
                    <a:pt x="5639" y="36162"/>
                  </a:lnTo>
                  <a:lnTo>
                    <a:pt x="5315" y="36129"/>
                  </a:lnTo>
                  <a:lnTo>
                    <a:pt x="4991" y="36162"/>
                  </a:lnTo>
                  <a:lnTo>
                    <a:pt x="4699" y="36259"/>
                  </a:lnTo>
                  <a:lnTo>
                    <a:pt x="4407" y="36389"/>
                  </a:lnTo>
                  <a:lnTo>
                    <a:pt x="4181" y="36583"/>
                  </a:lnTo>
                  <a:lnTo>
                    <a:pt x="3954" y="36777"/>
                  </a:lnTo>
                  <a:lnTo>
                    <a:pt x="3759" y="37037"/>
                  </a:lnTo>
                  <a:lnTo>
                    <a:pt x="3630" y="37328"/>
                  </a:lnTo>
                  <a:lnTo>
                    <a:pt x="3630" y="37328"/>
                  </a:lnTo>
                  <a:lnTo>
                    <a:pt x="3176" y="38560"/>
                  </a:lnTo>
                  <a:lnTo>
                    <a:pt x="2755" y="39791"/>
                  </a:lnTo>
                  <a:lnTo>
                    <a:pt x="2334" y="41022"/>
                  </a:lnTo>
                  <a:lnTo>
                    <a:pt x="1977" y="42254"/>
                  </a:lnTo>
                  <a:lnTo>
                    <a:pt x="1977" y="42254"/>
                  </a:lnTo>
                  <a:lnTo>
                    <a:pt x="1912" y="42578"/>
                  </a:lnTo>
                  <a:lnTo>
                    <a:pt x="1912" y="42902"/>
                  </a:lnTo>
                  <a:lnTo>
                    <a:pt x="1945" y="43226"/>
                  </a:lnTo>
                  <a:lnTo>
                    <a:pt x="2042" y="43517"/>
                  </a:lnTo>
                  <a:lnTo>
                    <a:pt x="2172" y="43776"/>
                  </a:lnTo>
                  <a:lnTo>
                    <a:pt x="2366" y="44036"/>
                  </a:lnTo>
                  <a:lnTo>
                    <a:pt x="2593" y="44262"/>
                  </a:lnTo>
                  <a:lnTo>
                    <a:pt x="2884" y="44425"/>
                  </a:lnTo>
                  <a:lnTo>
                    <a:pt x="10272" y="48507"/>
                  </a:lnTo>
                  <a:lnTo>
                    <a:pt x="10272" y="48507"/>
                  </a:lnTo>
                  <a:lnTo>
                    <a:pt x="10531" y="48669"/>
                  </a:lnTo>
                  <a:lnTo>
                    <a:pt x="10726" y="48864"/>
                  </a:lnTo>
                  <a:lnTo>
                    <a:pt x="10920" y="49058"/>
                  </a:lnTo>
                  <a:lnTo>
                    <a:pt x="11050" y="49317"/>
                  </a:lnTo>
                  <a:lnTo>
                    <a:pt x="11147" y="49577"/>
                  </a:lnTo>
                  <a:lnTo>
                    <a:pt x="11212" y="49836"/>
                  </a:lnTo>
                  <a:lnTo>
                    <a:pt x="11244" y="50127"/>
                  </a:lnTo>
                  <a:lnTo>
                    <a:pt x="11212" y="50419"/>
                  </a:lnTo>
                  <a:lnTo>
                    <a:pt x="11212" y="50419"/>
                  </a:lnTo>
                  <a:lnTo>
                    <a:pt x="11115" y="51424"/>
                  </a:lnTo>
                  <a:lnTo>
                    <a:pt x="10985" y="52493"/>
                  </a:lnTo>
                  <a:lnTo>
                    <a:pt x="10791" y="54761"/>
                  </a:lnTo>
                  <a:lnTo>
                    <a:pt x="10661" y="56900"/>
                  </a:lnTo>
                  <a:lnTo>
                    <a:pt x="10564" y="58649"/>
                  </a:lnTo>
                  <a:lnTo>
                    <a:pt x="10564" y="58649"/>
                  </a:lnTo>
                  <a:lnTo>
                    <a:pt x="10531" y="58909"/>
                  </a:lnTo>
                  <a:lnTo>
                    <a:pt x="10434" y="59200"/>
                  </a:lnTo>
                  <a:lnTo>
                    <a:pt x="10337" y="59427"/>
                  </a:lnTo>
                  <a:lnTo>
                    <a:pt x="10207" y="59654"/>
                  </a:lnTo>
                  <a:lnTo>
                    <a:pt x="10013" y="59881"/>
                  </a:lnTo>
                  <a:lnTo>
                    <a:pt x="9819" y="60043"/>
                  </a:lnTo>
                  <a:lnTo>
                    <a:pt x="9592" y="60205"/>
                  </a:lnTo>
                  <a:lnTo>
                    <a:pt x="9333" y="60302"/>
                  </a:lnTo>
                  <a:lnTo>
                    <a:pt x="1232" y="63315"/>
                  </a:lnTo>
                  <a:lnTo>
                    <a:pt x="1232" y="63315"/>
                  </a:lnTo>
                  <a:lnTo>
                    <a:pt x="940" y="63445"/>
                  </a:lnTo>
                  <a:lnTo>
                    <a:pt x="681" y="63639"/>
                  </a:lnTo>
                  <a:lnTo>
                    <a:pt x="487" y="63834"/>
                  </a:lnTo>
                  <a:lnTo>
                    <a:pt x="292" y="64093"/>
                  </a:lnTo>
                  <a:lnTo>
                    <a:pt x="163" y="64352"/>
                  </a:lnTo>
                  <a:lnTo>
                    <a:pt x="65" y="64644"/>
                  </a:lnTo>
                  <a:lnTo>
                    <a:pt x="1" y="64968"/>
                  </a:lnTo>
                  <a:lnTo>
                    <a:pt x="33" y="65292"/>
                  </a:lnTo>
                  <a:lnTo>
                    <a:pt x="33" y="65292"/>
                  </a:lnTo>
                  <a:lnTo>
                    <a:pt x="163" y="66556"/>
                  </a:lnTo>
                  <a:lnTo>
                    <a:pt x="357" y="67819"/>
                  </a:lnTo>
                  <a:lnTo>
                    <a:pt x="551" y="69051"/>
                  </a:lnTo>
                  <a:lnTo>
                    <a:pt x="811" y="70314"/>
                  </a:lnTo>
                  <a:lnTo>
                    <a:pt x="811" y="70314"/>
                  </a:lnTo>
                  <a:lnTo>
                    <a:pt x="875" y="70606"/>
                  </a:lnTo>
                  <a:lnTo>
                    <a:pt x="1037" y="70898"/>
                  </a:lnTo>
                  <a:lnTo>
                    <a:pt x="1199" y="71157"/>
                  </a:lnTo>
                  <a:lnTo>
                    <a:pt x="1426" y="71384"/>
                  </a:lnTo>
                  <a:lnTo>
                    <a:pt x="1685" y="71546"/>
                  </a:lnTo>
                  <a:lnTo>
                    <a:pt x="1977" y="71708"/>
                  </a:lnTo>
                  <a:lnTo>
                    <a:pt x="2269" y="71773"/>
                  </a:lnTo>
                  <a:lnTo>
                    <a:pt x="2593" y="71805"/>
                  </a:lnTo>
                  <a:lnTo>
                    <a:pt x="10985" y="71967"/>
                  </a:lnTo>
                  <a:lnTo>
                    <a:pt x="10985" y="71967"/>
                  </a:lnTo>
                  <a:lnTo>
                    <a:pt x="11277" y="71999"/>
                  </a:lnTo>
                  <a:lnTo>
                    <a:pt x="11568" y="72064"/>
                  </a:lnTo>
                  <a:lnTo>
                    <a:pt x="11828" y="72194"/>
                  </a:lnTo>
                  <a:lnTo>
                    <a:pt x="12054" y="72356"/>
                  </a:lnTo>
                  <a:lnTo>
                    <a:pt x="12281" y="72550"/>
                  </a:lnTo>
                  <a:lnTo>
                    <a:pt x="12476" y="72745"/>
                  </a:lnTo>
                  <a:lnTo>
                    <a:pt x="12605" y="73004"/>
                  </a:lnTo>
                  <a:lnTo>
                    <a:pt x="12735" y="73296"/>
                  </a:lnTo>
                  <a:lnTo>
                    <a:pt x="12735" y="73296"/>
                  </a:lnTo>
                  <a:lnTo>
                    <a:pt x="13059" y="74300"/>
                  </a:lnTo>
                  <a:lnTo>
                    <a:pt x="13415" y="75305"/>
                  </a:lnTo>
                  <a:lnTo>
                    <a:pt x="13804" y="76309"/>
                  </a:lnTo>
                  <a:lnTo>
                    <a:pt x="14193" y="77281"/>
                  </a:lnTo>
                  <a:lnTo>
                    <a:pt x="14614" y="78253"/>
                  </a:lnTo>
                  <a:lnTo>
                    <a:pt x="15036" y="79225"/>
                  </a:lnTo>
                  <a:lnTo>
                    <a:pt x="15522" y="80165"/>
                  </a:lnTo>
                  <a:lnTo>
                    <a:pt x="15975" y="81105"/>
                  </a:lnTo>
                  <a:lnTo>
                    <a:pt x="15975" y="81105"/>
                  </a:lnTo>
                  <a:lnTo>
                    <a:pt x="16105" y="81396"/>
                  </a:lnTo>
                  <a:lnTo>
                    <a:pt x="16170" y="81656"/>
                  </a:lnTo>
                  <a:lnTo>
                    <a:pt x="16202" y="81947"/>
                  </a:lnTo>
                  <a:lnTo>
                    <a:pt x="16170" y="82206"/>
                  </a:lnTo>
                  <a:lnTo>
                    <a:pt x="16137" y="82498"/>
                  </a:lnTo>
                  <a:lnTo>
                    <a:pt x="16040" y="82757"/>
                  </a:lnTo>
                  <a:lnTo>
                    <a:pt x="15910" y="83016"/>
                  </a:lnTo>
                  <a:lnTo>
                    <a:pt x="15716" y="83243"/>
                  </a:lnTo>
                  <a:lnTo>
                    <a:pt x="9981" y="89594"/>
                  </a:lnTo>
                  <a:lnTo>
                    <a:pt x="9981" y="89594"/>
                  </a:lnTo>
                  <a:lnTo>
                    <a:pt x="9786" y="89853"/>
                  </a:lnTo>
                  <a:lnTo>
                    <a:pt x="9657" y="90145"/>
                  </a:lnTo>
                  <a:lnTo>
                    <a:pt x="9559" y="90437"/>
                  </a:lnTo>
                  <a:lnTo>
                    <a:pt x="9527" y="90728"/>
                  </a:lnTo>
                  <a:lnTo>
                    <a:pt x="9527" y="91020"/>
                  </a:lnTo>
                  <a:lnTo>
                    <a:pt x="9559" y="91344"/>
                  </a:lnTo>
                  <a:lnTo>
                    <a:pt x="9689" y="91636"/>
                  </a:lnTo>
                  <a:lnTo>
                    <a:pt x="9819" y="91895"/>
                  </a:lnTo>
                  <a:lnTo>
                    <a:pt x="9819" y="91895"/>
                  </a:lnTo>
                  <a:lnTo>
                    <a:pt x="10531" y="92932"/>
                  </a:lnTo>
                  <a:lnTo>
                    <a:pt x="11277" y="93936"/>
                  </a:lnTo>
                  <a:lnTo>
                    <a:pt x="11990" y="94908"/>
                  </a:lnTo>
                  <a:lnTo>
                    <a:pt x="12767" y="95880"/>
                  </a:lnTo>
                  <a:lnTo>
                    <a:pt x="12767" y="95880"/>
                  </a:lnTo>
                  <a:lnTo>
                    <a:pt x="12994" y="96107"/>
                  </a:lnTo>
                  <a:lnTo>
                    <a:pt x="13253" y="96302"/>
                  </a:lnTo>
                  <a:lnTo>
                    <a:pt x="13545" y="96431"/>
                  </a:lnTo>
                  <a:lnTo>
                    <a:pt x="13837" y="96528"/>
                  </a:lnTo>
                  <a:lnTo>
                    <a:pt x="14128" y="96561"/>
                  </a:lnTo>
                  <a:lnTo>
                    <a:pt x="14452" y="96561"/>
                  </a:lnTo>
                  <a:lnTo>
                    <a:pt x="14776" y="96496"/>
                  </a:lnTo>
                  <a:lnTo>
                    <a:pt x="15068" y="96366"/>
                  </a:lnTo>
                  <a:lnTo>
                    <a:pt x="22553" y="92640"/>
                  </a:lnTo>
                  <a:lnTo>
                    <a:pt x="22553" y="92640"/>
                  </a:lnTo>
                  <a:lnTo>
                    <a:pt x="22845" y="92511"/>
                  </a:lnTo>
                  <a:lnTo>
                    <a:pt x="23104" y="92446"/>
                  </a:lnTo>
                  <a:lnTo>
                    <a:pt x="23395" y="92413"/>
                  </a:lnTo>
                  <a:lnTo>
                    <a:pt x="23687" y="92446"/>
                  </a:lnTo>
                  <a:lnTo>
                    <a:pt x="23979" y="92511"/>
                  </a:lnTo>
                  <a:lnTo>
                    <a:pt x="24238" y="92640"/>
                  </a:lnTo>
                  <a:lnTo>
                    <a:pt x="24497" y="92770"/>
                  </a:lnTo>
                  <a:lnTo>
                    <a:pt x="24724" y="92964"/>
                  </a:lnTo>
                  <a:lnTo>
                    <a:pt x="24724" y="92964"/>
                  </a:lnTo>
                  <a:lnTo>
                    <a:pt x="25502" y="93742"/>
                  </a:lnTo>
                  <a:lnTo>
                    <a:pt x="26312" y="94487"/>
                  </a:lnTo>
                  <a:lnTo>
                    <a:pt x="27122" y="95232"/>
                  </a:lnTo>
                  <a:lnTo>
                    <a:pt x="27964" y="95945"/>
                  </a:lnTo>
                  <a:lnTo>
                    <a:pt x="28839" y="96626"/>
                  </a:lnTo>
                  <a:lnTo>
                    <a:pt x="29714" y="97306"/>
                  </a:lnTo>
                  <a:lnTo>
                    <a:pt x="30589" y="97987"/>
                  </a:lnTo>
                  <a:lnTo>
                    <a:pt x="31496" y="98602"/>
                  </a:lnTo>
                  <a:lnTo>
                    <a:pt x="31496" y="98602"/>
                  </a:lnTo>
                  <a:lnTo>
                    <a:pt x="31723" y="98797"/>
                  </a:lnTo>
                  <a:lnTo>
                    <a:pt x="31917" y="98991"/>
                  </a:lnTo>
                  <a:lnTo>
                    <a:pt x="32047" y="99250"/>
                  </a:lnTo>
                  <a:lnTo>
                    <a:pt x="32177" y="99477"/>
                  </a:lnTo>
                  <a:lnTo>
                    <a:pt x="32241" y="99769"/>
                  </a:lnTo>
                  <a:lnTo>
                    <a:pt x="32306" y="100028"/>
                  </a:lnTo>
                  <a:lnTo>
                    <a:pt x="32274" y="100320"/>
                  </a:lnTo>
                  <a:lnTo>
                    <a:pt x="32241" y="100611"/>
                  </a:lnTo>
                  <a:lnTo>
                    <a:pt x="30135" y="108906"/>
                  </a:lnTo>
                  <a:lnTo>
                    <a:pt x="30135" y="108906"/>
                  </a:lnTo>
                  <a:lnTo>
                    <a:pt x="30070" y="109198"/>
                  </a:lnTo>
                  <a:lnTo>
                    <a:pt x="30070" y="109522"/>
                  </a:lnTo>
                  <a:lnTo>
                    <a:pt x="30135" y="109814"/>
                  </a:lnTo>
                  <a:lnTo>
                    <a:pt x="30232" y="110105"/>
                  </a:lnTo>
                  <a:lnTo>
                    <a:pt x="30395" y="110397"/>
                  </a:lnTo>
                  <a:lnTo>
                    <a:pt x="30557" y="110624"/>
                  </a:lnTo>
                  <a:lnTo>
                    <a:pt x="30816" y="110851"/>
                  </a:lnTo>
                  <a:lnTo>
                    <a:pt x="31075" y="111013"/>
                  </a:lnTo>
                  <a:lnTo>
                    <a:pt x="31075" y="111013"/>
                  </a:lnTo>
                  <a:lnTo>
                    <a:pt x="32112" y="111563"/>
                  </a:lnTo>
                  <a:lnTo>
                    <a:pt x="33181" y="112082"/>
                  </a:lnTo>
                  <a:lnTo>
                    <a:pt x="34283" y="112600"/>
                  </a:lnTo>
                  <a:lnTo>
                    <a:pt x="35352" y="113086"/>
                  </a:lnTo>
                  <a:lnTo>
                    <a:pt x="35352" y="113086"/>
                  </a:lnTo>
                  <a:lnTo>
                    <a:pt x="35676" y="113184"/>
                  </a:lnTo>
                  <a:lnTo>
                    <a:pt x="36000" y="113248"/>
                  </a:lnTo>
                  <a:lnTo>
                    <a:pt x="36292" y="113248"/>
                  </a:lnTo>
                  <a:lnTo>
                    <a:pt x="36616" y="113184"/>
                  </a:lnTo>
                  <a:lnTo>
                    <a:pt x="36907" y="113086"/>
                  </a:lnTo>
                  <a:lnTo>
                    <a:pt x="37167" y="112924"/>
                  </a:lnTo>
                  <a:lnTo>
                    <a:pt x="37426" y="112698"/>
                  </a:lnTo>
                  <a:lnTo>
                    <a:pt x="37653" y="112471"/>
                  </a:lnTo>
                  <a:lnTo>
                    <a:pt x="42513" y="105666"/>
                  </a:lnTo>
                  <a:lnTo>
                    <a:pt x="42513" y="105666"/>
                  </a:lnTo>
                  <a:lnTo>
                    <a:pt x="42708" y="105439"/>
                  </a:lnTo>
                  <a:lnTo>
                    <a:pt x="42934" y="105245"/>
                  </a:lnTo>
                  <a:lnTo>
                    <a:pt x="43194" y="105083"/>
                  </a:lnTo>
                  <a:lnTo>
                    <a:pt x="43453" y="104986"/>
                  </a:lnTo>
                  <a:lnTo>
                    <a:pt x="43712" y="104921"/>
                  </a:lnTo>
                  <a:lnTo>
                    <a:pt x="44004" y="104888"/>
                  </a:lnTo>
                  <a:lnTo>
                    <a:pt x="44295" y="104921"/>
                  </a:lnTo>
                  <a:lnTo>
                    <a:pt x="44587" y="104986"/>
                  </a:lnTo>
                  <a:lnTo>
                    <a:pt x="44587" y="104986"/>
                  </a:lnTo>
                  <a:lnTo>
                    <a:pt x="45689" y="105277"/>
                  </a:lnTo>
                  <a:lnTo>
                    <a:pt x="46758" y="105601"/>
                  </a:lnTo>
                  <a:lnTo>
                    <a:pt x="47860" y="105861"/>
                  </a:lnTo>
                  <a:lnTo>
                    <a:pt x="48994" y="106087"/>
                  </a:lnTo>
                  <a:lnTo>
                    <a:pt x="50095" y="106314"/>
                  </a:lnTo>
                  <a:lnTo>
                    <a:pt x="51230" y="106509"/>
                  </a:lnTo>
                  <a:lnTo>
                    <a:pt x="52364" y="106671"/>
                  </a:lnTo>
                  <a:lnTo>
                    <a:pt x="53530" y="106833"/>
                  </a:lnTo>
                  <a:lnTo>
                    <a:pt x="53530" y="106833"/>
                  </a:lnTo>
                  <a:lnTo>
                    <a:pt x="53822" y="106865"/>
                  </a:lnTo>
                  <a:lnTo>
                    <a:pt x="54081" y="106962"/>
                  </a:lnTo>
                  <a:lnTo>
                    <a:pt x="54340" y="107124"/>
                  </a:lnTo>
                  <a:lnTo>
                    <a:pt x="54567" y="107286"/>
                  </a:lnTo>
                  <a:lnTo>
                    <a:pt x="54762" y="107481"/>
                  </a:lnTo>
                  <a:lnTo>
                    <a:pt x="54924" y="107708"/>
                  </a:lnTo>
                  <a:lnTo>
                    <a:pt x="55053" y="107967"/>
                  </a:lnTo>
                  <a:lnTo>
                    <a:pt x="55118" y="108258"/>
                  </a:lnTo>
                  <a:lnTo>
                    <a:pt x="57127" y="116521"/>
                  </a:lnTo>
                  <a:lnTo>
                    <a:pt x="57127" y="116521"/>
                  </a:lnTo>
                  <a:lnTo>
                    <a:pt x="57224" y="116845"/>
                  </a:lnTo>
                  <a:lnTo>
                    <a:pt x="57354" y="117104"/>
                  </a:lnTo>
                  <a:lnTo>
                    <a:pt x="57548" y="117364"/>
                  </a:lnTo>
                  <a:lnTo>
                    <a:pt x="57775" y="117558"/>
                  </a:lnTo>
                  <a:lnTo>
                    <a:pt x="58002" y="117720"/>
                  </a:lnTo>
                  <a:lnTo>
                    <a:pt x="58293" y="117850"/>
                  </a:lnTo>
                  <a:lnTo>
                    <a:pt x="58585" y="117914"/>
                  </a:lnTo>
                  <a:lnTo>
                    <a:pt x="58909" y="117947"/>
                  </a:lnTo>
                  <a:lnTo>
                    <a:pt x="58909" y="117947"/>
                  </a:lnTo>
                  <a:lnTo>
                    <a:pt x="58909" y="117947"/>
                  </a:lnTo>
                  <a:lnTo>
                    <a:pt x="60108" y="117947"/>
                  </a:lnTo>
                  <a:lnTo>
                    <a:pt x="61275" y="117914"/>
                  </a:lnTo>
                  <a:lnTo>
                    <a:pt x="62441" y="117850"/>
                  </a:lnTo>
                  <a:lnTo>
                    <a:pt x="63608" y="117785"/>
                  </a:lnTo>
                  <a:lnTo>
                    <a:pt x="63608" y="117785"/>
                  </a:lnTo>
                  <a:lnTo>
                    <a:pt x="63899" y="117720"/>
                  </a:lnTo>
                  <a:lnTo>
                    <a:pt x="64223" y="117623"/>
                  </a:lnTo>
                  <a:lnTo>
                    <a:pt x="64482" y="117461"/>
                  </a:lnTo>
                  <a:lnTo>
                    <a:pt x="64742" y="117266"/>
                  </a:lnTo>
                  <a:lnTo>
                    <a:pt x="64936" y="117040"/>
                  </a:lnTo>
                  <a:lnTo>
                    <a:pt x="65098" y="116780"/>
                  </a:lnTo>
                  <a:lnTo>
                    <a:pt x="65228" y="116489"/>
                  </a:lnTo>
                  <a:lnTo>
                    <a:pt x="65292" y="116165"/>
                  </a:lnTo>
                  <a:lnTo>
                    <a:pt x="66491" y="107837"/>
                  </a:lnTo>
                  <a:lnTo>
                    <a:pt x="66491" y="107837"/>
                  </a:lnTo>
                  <a:lnTo>
                    <a:pt x="66556" y="107545"/>
                  </a:lnTo>
                  <a:lnTo>
                    <a:pt x="66653" y="107286"/>
                  </a:lnTo>
                  <a:lnTo>
                    <a:pt x="66783" y="107027"/>
                  </a:lnTo>
                  <a:lnTo>
                    <a:pt x="66977" y="106833"/>
                  </a:lnTo>
                  <a:lnTo>
                    <a:pt x="67172" y="106638"/>
                  </a:lnTo>
                  <a:lnTo>
                    <a:pt x="67431" y="106476"/>
                  </a:lnTo>
                  <a:lnTo>
                    <a:pt x="67690" y="106347"/>
                  </a:lnTo>
                  <a:lnTo>
                    <a:pt x="67982" y="106282"/>
                  </a:lnTo>
                  <a:lnTo>
                    <a:pt x="67982" y="106282"/>
                  </a:lnTo>
                  <a:lnTo>
                    <a:pt x="69116" y="106055"/>
                  </a:lnTo>
                  <a:lnTo>
                    <a:pt x="70283" y="105796"/>
                  </a:lnTo>
                  <a:lnTo>
                    <a:pt x="71417" y="105504"/>
                  </a:lnTo>
                  <a:lnTo>
                    <a:pt x="72518" y="105180"/>
                  </a:lnTo>
                  <a:lnTo>
                    <a:pt x="73620" y="104856"/>
                  </a:lnTo>
                  <a:lnTo>
                    <a:pt x="74722" y="104467"/>
                  </a:lnTo>
                  <a:lnTo>
                    <a:pt x="75823" y="104078"/>
                  </a:lnTo>
                  <a:lnTo>
                    <a:pt x="76893" y="103690"/>
                  </a:lnTo>
                  <a:lnTo>
                    <a:pt x="76893" y="103690"/>
                  </a:lnTo>
                  <a:lnTo>
                    <a:pt x="77184" y="103592"/>
                  </a:lnTo>
                  <a:lnTo>
                    <a:pt x="77476" y="103560"/>
                  </a:lnTo>
                  <a:lnTo>
                    <a:pt x="77735" y="103560"/>
                  </a:lnTo>
                  <a:lnTo>
                    <a:pt x="78027" y="103592"/>
                  </a:lnTo>
                  <a:lnTo>
                    <a:pt x="78286" y="103690"/>
                  </a:lnTo>
                  <a:lnTo>
                    <a:pt x="78545" y="103819"/>
                  </a:lnTo>
                  <a:lnTo>
                    <a:pt x="78772" y="103981"/>
                  </a:lnTo>
                  <a:lnTo>
                    <a:pt x="78999" y="104176"/>
                  </a:lnTo>
                  <a:lnTo>
                    <a:pt x="84540" y="110559"/>
                  </a:lnTo>
                  <a:lnTo>
                    <a:pt x="84540" y="110559"/>
                  </a:lnTo>
                  <a:lnTo>
                    <a:pt x="84799" y="110786"/>
                  </a:lnTo>
                  <a:lnTo>
                    <a:pt x="85058" y="110948"/>
                  </a:lnTo>
                  <a:lnTo>
                    <a:pt x="85317" y="111077"/>
                  </a:lnTo>
                  <a:lnTo>
                    <a:pt x="85642" y="111175"/>
                  </a:lnTo>
                  <a:lnTo>
                    <a:pt x="85933" y="111175"/>
                  </a:lnTo>
                  <a:lnTo>
                    <a:pt x="86257" y="111175"/>
                  </a:lnTo>
                  <a:lnTo>
                    <a:pt x="86549" y="111110"/>
                  </a:lnTo>
                  <a:lnTo>
                    <a:pt x="86840" y="110980"/>
                  </a:lnTo>
                  <a:lnTo>
                    <a:pt x="86840" y="110980"/>
                  </a:lnTo>
                  <a:lnTo>
                    <a:pt x="87877" y="110429"/>
                  </a:lnTo>
                  <a:lnTo>
                    <a:pt x="88882" y="109846"/>
                  </a:lnTo>
                  <a:lnTo>
                    <a:pt x="89854" y="109230"/>
                  </a:lnTo>
                  <a:lnTo>
                    <a:pt x="90826" y="108647"/>
                  </a:lnTo>
                  <a:lnTo>
                    <a:pt x="90826" y="108647"/>
                  </a:lnTo>
                  <a:lnTo>
                    <a:pt x="91085" y="108420"/>
                  </a:lnTo>
                  <a:lnTo>
                    <a:pt x="91312" y="108194"/>
                  </a:lnTo>
                  <a:lnTo>
                    <a:pt x="91474" y="107934"/>
                  </a:lnTo>
                  <a:lnTo>
                    <a:pt x="91604" y="107643"/>
                  </a:lnTo>
                  <a:lnTo>
                    <a:pt x="91668" y="107351"/>
                  </a:lnTo>
                  <a:lnTo>
                    <a:pt x="91701" y="107059"/>
                  </a:lnTo>
                  <a:lnTo>
                    <a:pt x="91668" y="106735"/>
                  </a:lnTo>
                  <a:lnTo>
                    <a:pt x="91604" y="106411"/>
                  </a:lnTo>
                  <a:lnTo>
                    <a:pt x="88752" y="98473"/>
                  </a:lnTo>
                  <a:lnTo>
                    <a:pt x="88752" y="98473"/>
                  </a:lnTo>
                  <a:lnTo>
                    <a:pt x="88687" y="98181"/>
                  </a:lnTo>
                  <a:lnTo>
                    <a:pt x="88655" y="97889"/>
                  </a:lnTo>
                  <a:lnTo>
                    <a:pt x="88655" y="97598"/>
                  </a:lnTo>
                  <a:lnTo>
                    <a:pt x="88720" y="97339"/>
                  </a:lnTo>
                  <a:lnTo>
                    <a:pt x="88817" y="97047"/>
                  </a:lnTo>
                  <a:lnTo>
                    <a:pt x="88947" y="96820"/>
                  </a:lnTo>
                  <a:lnTo>
                    <a:pt x="89109" y="96593"/>
                  </a:lnTo>
                  <a:lnTo>
                    <a:pt x="89335" y="96366"/>
                  </a:lnTo>
                  <a:lnTo>
                    <a:pt x="89335" y="96366"/>
                  </a:lnTo>
                  <a:lnTo>
                    <a:pt x="90243" y="95621"/>
                  </a:lnTo>
                  <a:lnTo>
                    <a:pt x="91118" y="94876"/>
                  </a:lnTo>
                  <a:lnTo>
                    <a:pt x="91960" y="94098"/>
                  </a:lnTo>
                  <a:lnTo>
                    <a:pt x="92803" y="93288"/>
                  </a:lnTo>
                  <a:lnTo>
                    <a:pt x="93645" y="92446"/>
                  </a:lnTo>
                  <a:lnTo>
                    <a:pt x="94423" y="91603"/>
                  </a:lnTo>
                  <a:lnTo>
                    <a:pt x="95200" y="90761"/>
                  </a:lnTo>
                  <a:lnTo>
                    <a:pt x="95978" y="89886"/>
                  </a:lnTo>
                  <a:lnTo>
                    <a:pt x="95978" y="89886"/>
                  </a:lnTo>
                  <a:lnTo>
                    <a:pt x="96172" y="89659"/>
                  </a:lnTo>
                  <a:lnTo>
                    <a:pt x="96399" y="89497"/>
                  </a:lnTo>
                  <a:lnTo>
                    <a:pt x="96659" y="89367"/>
                  </a:lnTo>
                  <a:lnTo>
                    <a:pt x="96950" y="89270"/>
                  </a:lnTo>
                  <a:lnTo>
                    <a:pt x="97209" y="89205"/>
                  </a:lnTo>
                  <a:lnTo>
                    <a:pt x="97501" y="89205"/>
                  </a:lnTo>
                  <a:lnTo>
                    <a:pt x="97793" y="89238"/>
                  </a:lnTo>
                  <a:lnTo>
                    <a:pt x="98084" y="89335"/>
                  </a:lnTo>
                  <a:lnTo>
                    <a:pt x="105926" y="92381"/>
                  </a:lnTo>
                  <a:lnTo>
                    <a:pt x="105926" y="92381"/>
                  </a:lnTo>
                  <a:lnTo>
                    <a:pt x="106217" y="92478"/>
                  </a:lnTo>
                  <a:lnTo>
                    <a:pt x="106541" y="92511"/>
                  </a:lnTo>
                  <a:lnTo>
                    <a:pt x="106865" y="92478"/>
                  </a:lnTo>
                  <a:lnTo>
                    <a:pt x="107157" y="92413"/>
                  </a:lnTo>
                  <a:lnTo>
                    <a:pt x="107449" y="92284"/>
                  </a:lnTo>
                  <a:lnTo>
                    <a:pt x="107708" y="92122"/>
                  </a:lnTo>
                  <a:lnTo>
                    <a:pt x="107967" y="91927"/>
                  </a:lnTo>
                  <a:lnTo>
                    <a:pt x="108162" y="91668"/>
                  </a:lnTo>
                  <a:lnTo>
                    <a:pt x="108162" y="91668"/>
                  </a:lnTo>
                  <a:lnTo>
                    <a:pt x="108810" y="90696"/>
                  </a:lnTo>
                  <a:lnTo>
                    <a:pt x="109425" y="89724"/>
                  </a:lnTo>
                  <a:lnTo>
                    <a:pt x="110009" y="88719"/>
                  </a:lnTo>
                  <a:lnTo>
                    <a:pt x="110592" y="87715"/>
                  </a:lnTo>
                  <a:lnTo>
                    <a:pt x="110592" y="87715"/>
                  </a:lnTo>
                  <a:lnTo>
                    <a:pt x="110721" y="87423"/>
                  </a:lnTo>
                  <a:lnTo>
                    <a:pt x="110819" y="87099"/>
                  </a:lnTo>
                  <a:lnTo>
                    <a:pt x="110851" y="86808"/>
                  </a:lnTo>
                  <a:lnTo>
                    <a:pt x="110819" y="86484"/>
                  </a:lnTo>
                  <a:lnTo>
                    <a:pt x="110754" y="86192"/>
                  </a:lnTo>
                  <a:lnTo>
                    <a:pt x="110624" y="85900"/>
                  </a:lnTo>
                  <a:lnTo>
                    <a:pt x="110462" y="85641"/>
                  </a:lnTo>
                  <a:lnTo>
                    <a:pt x="110235" y="85414"/>
                  </a:lnTo>
                  <a:lnTo>
                    <a:pt x="103982" y="79647"/>
                  </a:lnTo>
                  <a:lnTo>
                    <a:pt x="103982" y="79647"/>
                  </a:lnTo>
                  <a:lnTo>
                    <a:pt x="103787" y="79452"/>
                  </a:lnTo>
                  <a:lnTo>
                    <a:pt x="103625" y="79193"/>
                  </a:lnTo>
                  <a:lnTo>
                    <a:pt x="103496" y="78934"/>
                  </a:lnTo>
                  <a:lnTo>
                    <a:pt x="103431" y="78674"/>
                  </a:lnTo>
                  <a:lnTo>
                    <a:pt x="103398" y="78383"/>
                  </a:lnTo>
                  <a:lnTo>
                    <a:pt x="103398" y="78124"/>
                  </a:lnTo>
                  <a:lnTo>
                    <a:pt x="103431" y="77832"/>
                  </a:lnTo>
                  <a:lnTo>
                    <a:pt x="103528" y="77573"/>
                  </a:lnTo>
                  <a:lnTo>
                    <a:pt x="103528" y="77573"/>
                  </a:lnTo>
                  <a:lnTo>
                    <a:pt x="103949" y="76503"/>
                  </a:lnTo>
                  <a:lnTo>
                    <a:pt x="104370" y="75434"/>
                  </a:lnTo>
                  <a:lnTo>
                    <a:pt x="104759" y="74365"/>
                  </a:lnTo>
                  <a:lnTo>
                    <a:pt x="105116" y="73263"/>
                  </a:lnTo>
                  <a:lnTo>
                    <a:pt x="105440" y="72194"/>
                  </a:lnTo>
                  <a:lnTo>
                    <a:pt x="105731" y="71060"/>
                  </a:lnTo>
                  <a:lnTo>
                    <a:pt x="106023" y="69958"/>
                  </a:lnTo>
                  <a:lnTo>
                    <a:pt x="106282" y="68824"/>
                  </a:lnTo>
                  <a:lnTo>
                    <a:pt x="106282" y="68824"/>
                  </a:lnTo>
                  <a:lnTo>
                    <a:pt x="106347" y="68532"/>
                  </a:lnTo>
                  <a:lnTo>
                    <a:pt x="106477" y="68273"/>
                  </a:lnTo>
                  <a:lnTo>
                    <a:pt x="106639" y="68046"/>
                  </a:lnTo>
                  <a:lnTo>
                    <a:pt x="106865" y="67819"/>
                  </a:lnTo>
                  <a:lnTo>
                    <a:pt x="107092" y="67657"/>
                  </a:lnTo>
                  <a:lnTo>
                    <a:pt x="107319" y="67528"/>
                  </a:lnTo>
                  <a:lnTo>
                    <a:pt x="107611" y="67398"/>
                  </a:lnTo>
                  <a:lnTo>
                    <a:pt x="107902" y="67366"/>
                  </a:lnTo>
                  <a:lnTo>
                    <a:pt x="116230" y="66426"/>
                  </a:lnTo>
                  <a:lnTo>
                    <a:pt x="116230" y="66426"/>
                  </a:lnTo>
                  <a:lnTo>
                    <a:pt x="116522" y="66361"/>
                  </a:lnTo>
                  <a:lnTo>
                    <a:pt x="116846" y="66232"/>
                  </a:lnTo>
                  <a:lnTo>
                    <a:pt x="117105" y="66070"/>
                  </a:lnTo>
                  <a:lnTo>
                    <a:pt x="117332" y="65875"/>
                  </a:lnTo>
                  <a:lnTo>
                    <a:pt x="117526" y="65616"/>
                  </a:lnTo>
                  <a:lnTo>
                    <a:pt x="117688" y="65357"/>
                  </a:lnTo>
                  <a:lnTo>
                    <a:pt x="117818" y="65065"/>
                  </a:lnTo>
                  <a:lnTo>
                    <a:pt x="117882" y="64741"/>
                  </a:lnTo>
                  <a:lnTo>
                    <a:pt x="117882" y="64741"/>
                  </a:lnTo>
                  <a:lnTo>
                    <a:pt x="118012" y="63251"/>
                  </a:lnTo>
                  <a:lnTo>
                    <a:pt x="118109" y="61728"/>
                  </a:lnTo>
                  <a:lnTo>
                    <a:pt x="118142" y="60237"/>
                  </a:lnTo>
                  <a:lnTo>
                    <a:pt x="118174" y="58714"/>
                  </a:lnTo>
                  <a:lnTo>
                    <a:pt x="118174" y="58520"/>
                  </a:lnTo>
                  <a:lnTo>
                    <a:pt x="108518" y="5592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g1eb65a026c0_0_266"/>
            <p:cNvSpPr/>
            <p:nvPr/>
          </p:nvSpPr>
          <p:spPr>
            <a:xfrm>
              <a:off x="3061475" y="2279500"/>
              <a:ext cx="1721425" cy="1720625"/>
            </a:xfrm>
            <a:custGeom>
              <a:avLst/>
              <a:gdLst/>
              <a:ahLst/>
              <a:cxnLst/>
              <a:rect l="l" t="t" r="r" b="b"/>
              <a:pathLst>
                <a:path w="68857" h="68825" fill="none" extrusionOk="0">
                  <a:moveTo>
                    <a:pt x="68856" y="34412"/>
                  </a:moveTo>
                  <a:lnTo>
                    <a:pt x="68856" y="34412"/>
                  </a:lnTo>
                  <a:lnTo>
                    <a:pt x="68824" y="35514"/>
                  </a:lnTo>
                  <a:lnTo>
                    <a:pt x="68792" y="36616"/>
                  </a:lnTo>
                  <a:lnTo>
                    <a:pt x="68694" y="37718"/>
                  </a:lnTo>
                  <a:lnTo>
                    <a:pt x="68565" y="38787"/>
                  </a:lnTo>
                  <a:lnTo>
                    <a:pt x="68565" y="38787"/>
                  </a:lnTo>
                  <a:lnTo>
                    <a:pt x="68338" y="40342"/>
                  </a:lnTo>
                  <a:lnTo>
                    <a:pt x="68046" y="41898"/>
                  </a:lnTo>
                  <a:lnTo>
                    <a:pt x="67658" y="43388"/>
                  </a:lnTo>
                  <a:lnTo>
                    <a:pt x="67236" y="44879"/>
                  </a:lnTo>
                  <a:lnTo>
                    <a:pt x="66718" y="46337"/>
                  </a:lnTo>
                  <a:lnTo>
                    <a:pt x="66167" y="47762"/>
                  </a:lnTo>
                  <a:lnTo>
                    <a:pt x="65551" y="49156"/>
                  </a:lnTo>
                  <a:lnTo>
                    <a:pt x="64871" y="50517"/>
                  </a:lnTo>
                  <a:lnTo>
                    <a:pt x="64871" y="50517"/>
                  </a:lnTo>
                  <a:lnTo>
                    <a:pt x="64320" y="51489"/>
                  </a:lnTo>
                  <a:lnTo>
                    <a:pt x="63769" y="52428"/>
                  </a:lnTo>
                  <a:lnTo>
                    <a:pt x="63154" y="53368"/>
                  </a:lnTo>
                  <a:lnTo>
                    <a:pt x="62538" y="54275"/>
                  </a:lnTo>
                  <a:lnTo>
                    <a:pt x="62538" y="54275"/>
                  </a:lnTo>
                  <a:lnTo>
                    <a:pt x="61598" y="55539"/>
                  </a:lnTo>
                  <a:lnTo>
                    <a:pt x="60626" y="56738"/>
                  </a:lnTo>
                  <a:lnTo>
                    <a:pt x="59589" y="57905"/>
                  </a:lnTo>
                  <a:lnTo>
                    <a:pt x="58520" y="59006"/>
                  </a:lnTo>
                  <a:lnTo>
                    <a:pt x="57386" y="60076"/>
                  </a:lnTo>
                  <a:lnTo>
                    <a:pt x="56187" y="61080"/>
                  </a:lnTo>
                  <a:lnTo>
                    <a:pt x="54956" y="62052"/>
                  </a:lnTo>
                  <a:lnTo>
                    <a:pt x="53692" y="62927"/>
                  </a:lnTo>
                  <a:lnTo>
                    <a:pt x="53692" y="62927"/>
                  </a:lnTo>
                  <a:lnTo>
                    <a:pt x="52785" y="63543"/>
                  </a:lnTo>
                  <a:lnTo>
                    <a:pt x="51845" y="64126"/>
                  </a:lnTo>
                  <a:lnTo>
                    <a:pt x="50873" y="64677"/>
                  </a:lnTo>
                  <a:lnTo>
                    <a:pt x="49901" y="65195"/>
                  </a:lnTo>
                  <a:lnTo>
                    <a:pt x="49901" y="65195"/>
                  </a:lnTo>
                  <a:lnTo>
                    <a:pt x="48507" y="65843"/>
                  </a:lnTo>
                  <a:lnTo>
                    <a:pt x="47082" y="66427"/>
                  </a:lnTo>
                  <a:lnTo>
                    <a:pt x="45656" y="66977"/>
                  </a:lnTo>
                  <a:lnTo>
                    <a:pt x="44165" y="67431"/>
                  </a:lnTo>
                  <a:lnTo>
                    <a:pt x="42675" y="67852"/>
                  </a:lnTo>
                  <a:lnTo>
                    <a:pt x="41152" y="68176"/>
                  </a:lnTo>
                  <a:lnTo>
                    <a:pt x="39597" y="68468"/>
                  </a:lnTo>
                  <a:lnTo>
                    <a:pt x="38009" y="68662"/>
                  </a:lnTo>
                  <a:lnTo>
                    <a:pt x="38009" y="68662"/>
                  </a:lnTo>
                  <a:lnTo>
                    <a:pt x="37134" y="68727"/>
                  </a:lnTo>
                  <a:lnTo>
                    <a:pt x="36227" y="68792"/>
                  </a:lnTo>
                  <a:lnTo>
                    <a:pt x="35352" y="68824"/>
                  </a:lnTo>
                  <a:lnTo>
                    <a:pt x="34445" y="68824"/>
                  </a:lnTo>
                  <a:lnTo>
                    <a:pt x="34445" y="68824"/>
                  </a:lnTo>
                  <a:lnTo>
                    <a:pt x="33570" y="68824"/>
                  </a:lnTo>
                  <a:lnTo>
                    <a:pt x="33570" y="68824"/>
                  </a:lnTo>
                  <a:lnTo>
                    <a:pt x="31982" y="68760"/>
                  </a:lnTo>
                  <a:lnTo>
                    <a:pt x="30427" y="68598"/>
                  </a:lnTo>
                  <a:lnTo>
                    <a:pt x="28904" y="68403"/>
                  </a:lnTo>
                  <a:lnTo>
                    <a:pt x="27381" y="68112"/>
                  </a:lnTo>
                  <a:lnTo>
                    <a:pt x="25890" y="67755"/>
                  </a:lnTo>
                  <a:lnTo>
                    <a:pt x="24432" y="67366"/>
                  </a:lnTo>
                  <a:lnTo>
                    <a:pt x="22974" y="66880"/>
                  </a:lnTo>
                  <a:lnTo>
                    <a:pt x="21581" y="66362"/>
                  </a:lnTo>
                  <a:lnTo>
                    <a:pt x="21581" y="66362"/>
                  </a:lnTo>
                  <a:lnTo>
                    <a:pt x="20511" y="65908"/>
                  </a:lnTo>
                  <a:lnTo>
                    <a:pt x="19507" y="65422"/>
                  </a:lnTo>
                  <a:lnTo>
                    <a:pt x="18502" y="64936"/>
                  </a:lnTo>
                  <a:lnTo>
                    <a:pt x="17498" y="64385"/>
                  </a:lnTo>
                  <a:lnTo>
                    <a:pt x="17498" y="64385"/>
                  </a:lnTo>
                  <a:lnTo>
                    <a:pt x="16202" y="63608"/>
                  </a:lnTo>
                  <a:lnTo>
                    <a:pt x="14906" y="62765"/>
                  </a:lnTo>
                  <a:lnTo>
                    <a:pt x="13674" y="61890"/>
                  </a:lnTo>
                  <a:lnTo>
                    <a:pt x="12508" y="60950"/>
                  </a:lnTo>
                  <a:lnTo>
                    <a:pt x="11341" y="59946"/>
                  </a:lnTo>
                  <a:lnTo>
                    <a:pt x="10240" y="58909"/>
                  </a:lnTo>
                  <a:lnTo>
                    <a:pt x="9203" y="57807"/>
                  </a:lnTo>
                  <a:lnTo>
                    <a:pt x="8198" y="56673"/>
                  </a:lnTo>
                  <a:lnTo>
                    <a:pt x="8198" y="56673"/>
                  </a:lnTo>
                  <a:lnTo>
                    <a:pt x="7453" y="55798"/>
                  </a:lnTo>
                  <a:lnTo>
                    <a:pt x="6772" y="54891"/>
                  </a:lnTo>
                  <a:lnTo>
                    <a:pt x="6092" y="53951"/>
                  </a:lnTo>
                  <a:lnTo>
                    <a:pt x="5444" y="52979"/>
                  </a:lnTo>
                  <a:lnTo>
                    <a:pt x="5444" y="52979"/>
                  </a:lnTo>
                  <a:lnTo>
                    <a:pt x="4666" y="51748"/>
                  </a:lnTo>
                  <a:lnTo>
                    <a:pt x="3953" y="50452"/>
                  </a:lnTo>
                  <a:lnTo>
                    <a:pt x="3305" y="49123"/>
                  </a:lnTo>
                  <a:lnTo>
                    <a:pt x="2690" y="47762"/>
                  </a:lnTo>
                  <a:lnTo>
                    <a:pt x="2139" y="46369"/>
                  </a:lnTo>
                  <a:lnTo>
                    <a:pt x="1653" y="44943"/>
                  </a:lnTo>
                  <a:lnTo>
                    <a:pt x="1231" y="43485"/>
                  </a:lnTo>
                  <a:lnTo>
                    <a:pt x="843" y="42027"/>
                  </a:lnTo>
                  <a:lnTo>
                    <a:pt x="843" y="42027"/>
                  </a:lnTo>
                  <a:lnTo>
                    <a:pt x="616" y="40893"/>
                  </a:lnTo>
                  <a:lnTo>
                    <a:pt x="421" y="39727"/>
                  </a:lnTo>
                  <a:lnTo>
                    <a:pt x="259" y="38560"/>
                  </a:lnTo>
                  <a:lnTo>
                    <a:pt x="130" y="37394"/>
                  </a:lnTo>
                  <a:lnTo>
                    <a:pt x="130" y="37394"/>
                  </a:lnTo>
                  <a:lnTo>
                    <a:pt x="33" y="35903"/>
                  </a:lnTo>
                  <a:lnTo>
                    <a:pt x="0" y="34412"/>
                  </a:lnTo>
                  <a:lnTo>
                    <a:pt x="0" y="34412"/>
                  </a:lnTo>
                  <a:lnTo>
                    <a:pt x="33" y="33311"/>
                  </a:lnTo>
                  <a:lnTo>
                    <a:pt x="97" y="32177"/>
                  </a:lnTo>
                  <a:lnTo>
                    <a:pt x="162" y="31075"/>
                  </a:lnTo>
                  <a:lnTo>
                    <a:pt x="292" y="29973"/>
                  </a:lnTo>
                  <a:lnTo>
                    <a:pt x="454" y="28904"/>
                  </a:lnTo>
                  <a:lnTo>
                    <a:pt x="648" y="27835"/>
                  </a:lnTo>
                  <a:lnTo>
                    <a:pt x="875" y="26765"/>
                  </a:lnTo>
                  <a:lnTo>
                    <a:pt x="1134" y="25728"/>
                  </a:lnTo>
                  <a:lnTo>
                    <a:pt x="1134" y="25728"/>
                  </a:lnTo>
                  <a:lnTo>
                    <a:pt x="1458" y="24562"/>
                  </a:lnTo>
                  <a:lnTo>
                    <a:pt x="1815" y="23428"/>
                  </a:lnTo>
                  <a:lnTo>
                    <a:pt x="2204" y="22326"/>
                  </a:lnTo>
                  <a:lnTo>
                    <a:pt x="2657" y="21224"/>
                  </a:lnTo>
                  <a:lnTo>
                    <a:pt x="2657" y="21224"/>
                  </a:lnTo>
                  <a:lnTo>
                    <a:pt x="3240" y="19864"/>
                  </a:lnTo>
                  <a:lnTo>
                    <a:pt x="3889" y="18567"/>
                  </a:lnTo>
                  <a:lnTo>
                    <a:pt x="4569" y="17271"/>
                  </a:lnTo>
                  <a:lnTo>
                    <a:pt x="5347" y="16040"/>
                  </a:lnTo>
                  <a:lnTo>
                    <a:pt x="6124" y="14809"/>
                  </a:lnTo>
                  <a:lnTo>
                    <a:pt x="6999" y="13642"/>
                  </a:lnTo>
                  <a:lnTo>
                    <a:pt x="7874" y="12508"/>
                  </a:lnTo>
                  <a:lnTo>
                    <a:pt x="8846" y="11406"/>
                  </a:lnTo>
                  <a:lnTo>
                    <a:pt x="8846" y="11406"/>
                  </a:lnTo>
                  <a:lnTo>
                    <a:pt x="9656" y="10531"/>
                  </a:lnTo>
                  <a:lnTo>
                    <a:pt x="10499" y="9689"/>
                  </a:lnTo>
                  <a:lnTo>
                    <a:pt x="11374" y="8879"/>
                  </a:lnTo>
                  <a:lnTo>
                    <a:pt x="12281" y="8069"/>
                  </a:lnTo>
                  <a:lnTo>
                    <a:pt x="12281" y="8069"/>
                  </a:lnTo>
                  <a:lnTo>
                    <a:pt x="13415" y="7162"/>
                  </a:lnTo>
                  <a:lnTo>
                    <a:pt x="14549" y="6319"/>
                  </a:lnTo>
                  <a:lnTo>
                    <a:pt x="15748" y="5509"/>
                  </a:lnTo>
                  <a:lnTo>
                    <a:pt x="16979" y="4731"/>
                  </a:lnTo>
                  <a:lnTo>
                    <a:pt x="18243" y="4018"/>
                  </a:lnTo>
                  <a:lnTo>
                    <a:pt x="19539" y="3370"/>
                  </a:lnTo>
                  <a:lnTo>
                    <a:pt x="20868" y="2787"/>
                  </a:lnTo>
                  <a:lnTo>
                    <a:pt x="22229" y="2236"/>
                  </a:lnTo>
                  <a:lnTo>
                    <a:pt x="22229" y="2236"/>
                  </a:lnTo>
                  <a:lnTo>
                    <a:pt x="23363" y="1815"/>
                  </a:lnTo>
                  <a:lnTo>
                    <a:pt x="24497" y="1459"/>
                  </a:lnTo>
                  <a:lnTo>
                    <a:pt x="25631" y="1135"/>
                  </a:lnTo>
                  <a:lnTo>
                    <a:pt x="26830" y="843"/>
                  </a:lnTo>
                  <a:lnTo>
                    <a:pt x="26830" y="843"/>
                  </a:lnTo>
                  <a:lnTo>
                    <a:pt x="27737" y="649"/>
                  </a:lnTo>
                  <a:lnTo>
                    <a:pt x="28677" y="487"/>
                  </a:lnTo>
                  <a:lnTo>
                    <a:pt x="29616" y="325"/>
                  </a:lnTo>
                  <a:lnTo>
                    <a:pt x="30556" y="227"/>
                  </a:lnTo>
                  <a:lnTo>
                    <a:pt x="31528" y="130"/>
                  </a:lnTo>
                  <a:lnTo>
                    <a:pt x="32468" y="65"/>
                  </a:lnTo>
                  <a:lnTo>
                    <a:pt x="33440" y="0"/>
                  </a:lnTo>
                  <a:lnTo>
                    <a:pt x="34445" y="0"/>
                  </a:lnTo>
                  <a:lnTo>
                    <a:pt x="34445" y="0"/>
                  </a:lnTo>
                  <a:lnTo>
                    <a:pt x="35449" y="0"/>
                  </a:lnTo>
                  <a:lnTo>
                    <a:pt x="36421" y="65"/>
                  </a:lnTo>
                  <a:lnTo>
                    <a:pt x="37426" y="130"/>
                  </a:lnTo>
                  <a:lnTo>
                    <a:pt x="38398" y="227"/>
                  </a:lnTo>
                  <a:lnTo>
                    <a:pt x="38398" y="227"/>
                  </a:lnTo>
                  <a:lnTo>
                    <a:pt x="39597" y="389"/>
                  </a:lnTo>
                  <a:lnTo>
                    <a:pt x="40763" y="584"/>
                  </a:lnTo>
                  <a:lnTo>
                    <a:pt x="41930" y="811"/>
                  </a:lnTo>
                  <a:lnTo>
                    <a:pt x="43064" y="1102"/>
                  </a:lnTo>
                  <a:lnTo>
                    <a:pt x="43064" y="1102"/>
                  </a:lnTo>
                  <a:lnTo>
                    <a:pt x="44522" y="1491"/>
                  </a:lnTo>
                  <a:lnTo>
                    <a:pt x="45915" y="1977"/>
                  </a:lnTo>
                  <a:lnTo>
                    <a:pt x="47308" y="2496"/>
                  </a:lnTo>
                  <a:lnTo>
                    <a:pt x="48669" y="3079"/>
                  </a:lnTo>
                  <a:lnTo>
                    <a:pt x="49998" y="3694"/>
                  </a:lnTo>
                  <a:lnTo>
                    <a:pt x="51294" y="4407"/>
                  </a:lnTo>
                  <a:lnTo>
                    <a:pt x="52525" y="5153"/>
                  </a:lnTo>
                  <a:lnTo>
                    <a:pt x="53757" y="5930"/>
                  </a:lnTo>
                  <a:lnTo>
                    <a:pt x="53757" y="5930"/>
                  </a:lnTo>
                  <a:lnTo>
                    <a:pt x="54729" y="6611"/>
                  </a:lnTo>
                  <a:lnTo>
                    <a:pt x="55668" y="7324"/>
                  </a:lnTo>
                  <a:lnTo>
                    <a:pt x="56543" y="8069"/>
                  </a:lnTo>
                  <a:lnTo>
                    <a:pt x="57451" y="8814"/>
                  </a:lnTo>
                  <a:lnTo>
                    <a:pt x="57451" y="8814"/>
                  </a:lnTo>
                  <a:lnTo>
                    <a:pt x="58520" y="9851"/>
                  </a:lnTo>
                  <a:lnTo>
                    <a:pt x="59589" y="10920"/>
                  </a:lnTo>
                  <a:lnTo>
                    <a:pt x="60561" y="12022"/>
                  </a:lnTo>
                  <a:lnTo>
                    <a:pt x="61533" y="13188"/>
                  </a:lnTo>
                  <a:lnTo>
                    <a:pt x="62408" y="14387"/>
                  </a:lnTo>
                  <a:lnTo>
                    <a:pt x="63251" y="15619"/>
                  </a:lnTo>
                  <a:lnTo>
                    <a:pt x="64061" y="16882"/>
                  </a:lnTo>
                  <a:lnTo>
                    <a:pt x="64806" y="18211"/>
                  </a:lnTo>
                  <a:lnTo>
                    <a:pt x="64806" y="18211"/>
                  </a:lnTo>
                  <a:lnTo>
                    <a:pt x="65325" y="19215"/>
                  </a:lnTo>
                  <a:lnTo>
                    <a:pt x="65811" y="20252"/>
                  </a:lnTo>
                  <a:lnTo>
                    <a:pt x="66264" y="21322"/>
                  </a:lnTo>
                  <a:lnTo>
                    <a:pt x="66685" y="22391"/>
                  </a:lnTo>
                  <a:lnTo>
                    <a:pt x="66685" y="22391"/>
                  </a:lnTo>
                  <a:lnTo>
                    <a:pt x="67171" y="23784"/>
                  </a:lnTo>
                  <a:lnTo>
                    <a:pt x="67625" y="25210"/>
                  </a:lnTo>
                  <a:lnTo>
                    <a:pt x="67982" y="26668"/>
                  </a:lnTo>
                  <a:lnTo>
                    <a:pt x="68273" y="28159"/>
                  </a:lnTo>
                  <a:lnTo>
                    <a:pt x="68532" y="29682"/>
                  </a:lnTo>
                  <a:lnTo>
                    <a:pt x="68694" y="31205"/>
                  </a:lnTo>
                  <a:lnTo>
                    <a:pt x="68824" y="32727"/>
                  </a:lnTo>
                  <a:lnTo>
                    <a:pt x="68856" y="34315"/>
                  </a:lnTo>
                  <a:lnTo>
                    <a:pt x="68856" y="3441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g1eb65a026c0_0_266"/>
            <p:cNvSpPr/>
            <p:nvPr/>
          </p:nvSpPr>
          <p:spPr>
            <a:xfrm>
              <a:off x="4944075" y="1089500"/>
              <a:ext cx="1753825" cy="1753025"/>
            </a:xfrm>
            <a:custGeom>
              <a:avLst/>
              <a:gdLst/>
              <a:ahLst/>
              <a:cxnLst/>
              <a:rect l="l" t="t" r="r" b="b"/>
              <a:pathLst>
                <a:path w="70153" h="70121" extrusionOk="0">
                  <a:moveTo>
                    <a:pt x="35385" y="30006"/>
                  </a:moveTo>
                  <a:lnTo>
                    <a:pt x="35968" y="30070"/>
                  </a:lnTo>
                  <a:lnTo>
                    <a:pt x="36551" y="30168"/>
                  </a:lnTo>
                  <a:lnTo>
                    <a:pt x="36875" y="30265"/>
                  </a:lnTo>
                  <a:lnTo>
                    <a:pt x="37199" y="30395"/>
                  </a:lnTo>
                  <a:lnTo>
                    <a:pt x="37620" y="30557"/>
                  </a:lnTo>
                  <a:lnTo>
                    <a:pt x="38009" y="30783"/>
                  </a:lnTo>
                  <a:lnTo>
                    <a:pt x="38366" y="31043"/>
                  </a:lnTo>
                  <a:lnTo>
                    <a:pt x="38690" y="31302"/>
                  </a:lnTo>
                  <a:lnTo>
                    <a:pt x="38949" y="31561"/>
                  </a:lnTo>
                  <a:lnTo>
                    <a:pt x="39176" y="31820"/>
                  </a:lnTo>
                  <a:lnTo>
                    <a:pt x="39467" y="32144"/>
                  </a:lnTo>
                  <a:lnTo>
                    <a:pt x="39694" y="32533"/>
                  </a:lnTo>
                  <a:lnTo>
                    <a:pt x="39921" y="32922"/>
                  </a:lnTo>
                  <a:lnTo>
                    <a:pt x="40083" y="33343"/>
                  </a:lnTo>
                  <a:lnTo>
                    <a:pt x="40213" y="33667"/>
                  </a:lnTo>
                  <a:lnTo>
                    <a:pt x="40310" y="33991"/>
                  </a:lnTo>
                  <a:lnTo>
                    <a:pt x="40375" y="34412"/>
                  </a:lnTo>
                  <a:lnTo>
                    <a:pt x="40407" y="34866"/>
                  </a:lnTo>
                  <a:lnTo>
                    <a:pt x="40440" y="35320"/>
                  </a:lnTo>
                  <a:lnTo>
                    <a:pt x="40375" y="35806"/>
                  </a:lnTo>
                  <a:lnTo>
                    <a:pt x="40342" y="36130"/>
                  </a:lnTo>
                  <a:lnTo>
                    <a:pt x="40277" y="36454"/>
                  </a:lnTo>
                  <a:lnTo>
                    <a:pt x="40115" y="36908"/>
                  </a:lnTo>
                  <a:lnTo>
                    <a:pt x="39953" y="37329"/>
                  </a:lnTo>
                  <a:lnTo>
                    <a:pt x="39727" y="37718"/>
                  </a:lnTo>
                  <a:lnTo>
                    <a:pt x="39500" y="38106"/>
                  </a:lnTo>
                  <a:lnTo>
                    <a:pt x="39273" y="38366"/>
                  </a:lnTo>
                  <a:lnTo>
                    <a:pt x="39079" y="38625"/>
                  </a:lnTo>
                  <a:lnTo>
                    <a:pt x="38755" y="38949"/>
                  </a:lnTo>
                  <a:lnTo>
                    <a:pt x="38398" y="39241"/>
                  </a:lnTo>
                  <a:lnTo>
                    <a:pt x="38009" y="39500"/>
                  </a:lnTo>
                  <a:lnTo>
                    <a:pt x="37588" y="39727"/>
                  </a:lnTo>
                  <a:lnTo>
                    <a:pt x="37296" y="39889"/>
                  </a:lnTo>
                  <a:lnTo>
                    <a:pt x="37005" y="39986"/>
                  </a:lnTo>
                  <a:lnTo>
                    <a:pt x="36551" y="40115"/>
                  </a:lnTo>
                  <a:lnTo>
                    <a:pt x="36098" y="40213"/>
                  </a:lnTo>
                  <a:lnTo>
                    <a:pt x="35644" y="40277"/>
                  </a:lnTo>
                  <a:lnTo>
                    <a:pt x="35158" y="40277"/>
                  </a:lnTo>
                  <a:lnTo>
                    <a:pt x="34639" y="40245"/>
                  </a:lnTo>
                  <a:lnTo>
                    <a:pt x="34510" y="40213"/>
                  </a:lnTo>
                  <a:lnTo>
                    <a:pt x="34056" y="40115"/>
                  </a:lnTo>
                  <a:lnTo>
                    <a:pt x="33602" y="39986"/>
                  </a:lnTo>
                  <a:lnTo>
                    <a:pt x="33181" y="39824"/>
                  </a:lnTo>
                  <a:lnTo>
                    <a:pt x="32792" y="39629"/>
                  </a:lnTo>
                  <a:lnTo>
                    <a:pt x="32501" y="39435"/>
                  </a:lnTo>
                  <a:lnTo>
                    <a:pt x="32209" y="39241"/>
                  </a:lnTo>
                  <a:lnTo>
                    <a:pt x="31885" y="38981"/>
                  </a:lnTo>
                  <a:lnTo>
                    <a:pt x="31561" y="38657"/>
                  </a:lnTo>
                  <a:lnTo>
                    <a:pt x="31237" y="38301"/>
                  </a:lnTo>
                  <a:lnTo>
                    <a:pt x="30978" y="37944"/>
                  </a:lnTo>
                  <a:lnTo>
                    <a:pt x="30816" y="37653"/>
                  </a:lnTo>
                  <a:lnTo>
                    <a:pt x="30654" y="37329"/>
                  </a:lnTo>
                  <a:lnTo>
                    <a:pt x="30492" y="36940"/>
                  </a:lnTo>
                  <a:lnTo>
                    <a:pt x="30362" y="36519"/>
                  </a:lnTo>
                  <a:lnTo>
                    <a:pt x="30265" y="36065"/>
                  </a:lnTo>
                  <a:lnTo>
                    <a:pt x="30200" y="35644"/>
                  </a:lnTo>
                  <a:lnTo>
                    <a:pt x="30168" y="35287"/>
                  </a:lnTo>
                  <a:lnTo>
                    <a:pt x="30168" y="34931"/>
                  </a:lnTo>
                  <a:lnTo>
                    <a:pt x="30200" y="34477"/>
                  </a:lnTo>
                  <a:lnTo>
                    <a:pt x="30265" y="34153"/>
                  </a:lnTo>
                  <a:lnTo>
                    <a:pt x="30330" y="33829"/>
                  </a:lnTo>
                  <a:lnTo>
                    <a:pt x="30427" y="33538"/>
                  </a:lnTo>
                  <a:lnTo>
                    <a:pt x="30557" y="33214"/>
                  </a:lnTo>
                  <a:lnTo>
                    <a:pt x="30686" y="32890"/>
                  </a:lnTo>
                  <a:lnTo>
                    <a:pt x="30848" y="32598"/>
                  </a:lnTo>
                  <a:lnTo>
                    <a:pt x="31075" y="32209"/>
                  </a:lnTo>
                  <a:lnTo>
                    <a:pt x="31334" y="31885"/>
                  </a:lnTo>
                  <a:lnTo>
                    <a:pt x="31626" y="31561"/>
                  </a:lnTo>
                  <a:lnTo>
                    <a:pt x="31950" y="31269"/>
                  </a:lnTo>
                  <a:lnTo>
                    <a:pt x="32242" y="31043"/>
                  </a:lnTo>
                  <a:lnTo>
                    <a:pt x="32533" y="30816"/>
                  </a:lnTo>
                  <a:lnTo>
                    <a:pt x="32890" y="30621"/>
                  </a:lnTo>
                  <a:lnTo>
                    <a:pt x="33278" y="30427"/>
                  </a:lnTo>
                  <a:lnTo>
                    <a:pt x="33700" y="30265"/>
                  </a:lnTo>
                  <a:lnTo>
                    <a:pt x="34121" y="30168"/>
                  </a:lnTo>
                  <a:lnTo>
                    <a:pt x="34445" y="30070"/>
                  </a:lnTo>
                  <a:lnTo>
                    <a:pt x="34801" y="30038"/>
                  </a:lnTo>
                  <a:lnTo>
                    <a:pt x="35385" y="30006"/>
                  </a:lnTo>
                  <a:close/>
                  <a:moveTo>
                    <a:pt x="31010" y="1"/>
                  </a:moveTo>
                  <a:lnTo>
                    <a:pt x="29455" y="227"/>
                  </a:lnTo>
                  <a:lnTo>
                    <a:pt x="27932" y="519"/>
                  </a:lnTo>
                  <a:lnTo>
                    <a:pt x="27770" y="584"/>
                  </a:lnTo>
                  <a:lnTo>
                    <a:pt x="27576" y="649"/>
                  </a:lnTo>
                  <a:lnTo>
                    <a:pt x="27446" y="778"/>
                  </a:lnTo>
                  <a:lnTo>
                    <a:pt x="27316" y="908"/>
                  </a:lnTo>
                  <a:lnTo>
                    <a:pt x="27219" y="1037"/>
                  </a:lnTo>
                  <a:lnTo>
                    <a:pt x="27122" y="1199"/>
                  </a:lnTo>
                  <a:lnTo>
                    <a:pt x="27057" y="1394"/>
                  </a:lnTo>
                  <a:lnTo>
                    <a:pt x="27057" y="1588"/>
                  </a:lnTo>
                  <a:lnTo>
                    <a:pt x="26895" y="6643"/>
                  </a:lnTo>
                  <a:lnTo>
                    <a:pt x="26895" y="6805"/>
                  </a:lnTo>
                  <a:lnTo>
                    <a:pt x="26863" y="6967"/>
                  </a:lnTo>
                  <a:lnTo>
                    <a:pt x="26798" y="7129"/>
                  </a:lnTo>
                  <a:lnTo>
                    <a:pt x="26701" y="7259"/>
                  </a:lnTo>
                  <a:lnTo>
                    <a:pt x="26571" y="7388"/>
                  </a:lnTo>
                  <a:lnTo>
                    <a:pt x="26474" y="7486"/>
                  </a:lnTo>
                  <a:lnTo>
                    <a:pt x="26312" y="7583"/>
                  </a:lnTo>
                  <a:lnTo>
                    <a:pt x="26150" y="7648"/>
                  </a:lnTo>
                  <a:lnTo>
                    <a:pt x="25048" y="8036"/>
                  </a:lnTo>
                  <a:lnTo>
                    <a:pt x="23946" y="8490"/>
                  </a:lnTo>
                  <a:lnTo>
                    <a:pt x="22877" y="8976"/>
                  </a:lnTo>
                  <a:lnTo>
                    <a:pt x="21840" y="9495"/>
                  </a:lnTo>
                  <a:lnTo>
                    <a:pt x="21678" y="9559"/>
                  </a:lnTo>
                  <a:lnTo>
                    <a:pt x="21516" y="9592"/>
                  </a:lnTo>
                  <a:lnTo>
                    <a:pt x="21354" y="9624"/>
                  </a:lnTo>
                  <a:lnTo>
                    <a:pt x="21192" y="9624"/>
                  </a:lnTo>
                  <a:lnTo>
                    <a:pt x="21030" y="9592"/>
                  </a:lnTo>
                  <a:lnTo>
                    <a:pt x="20868" y="9527"/>
                  </a:lnTo>
                  <a:lnTo>
                    <a:pt x="20706" y="9430"/>
                  </a:lnTo>
                  <a:lnTo>
                    <a:pt x="20577" y="9333"/>
                  </a:lnTo>
                  <a:lnTo>
                    <a:pt x="16850" y="5930"/>
                  </a:lnTo>
                  <a:lnTo>
                    <a:pt x="16688" y="5801"/>
                  </a:lnTo>
                  <a:lnTo>
                    <a:pt x="16526" y="5736"/>
                  </a:lnTo>
                  <a:lnTo>
                    <a:pt x="16364" y="5671"/>
                  </a:lnTo>
                  <a:lnTo>
                    <a:pt x="16170" y="5639"/>
                  </a:lnTo>
                  <a:lnTo>
                    <a:pt x="15975" y="5639"/>
                  </a:lnTo>
                  <a:lnTo>
                    <a:pt x="15813" y="5671"/>
                  </a:lnTo>
                  <a:lnTo>
                    <a:pt x="15619" y="5736"/>
                  </a:lnTo>
                  <a:lnTo>
                    <a:pt x="15457" y="5833"/>
                  </a:lnTo>
                  <a:lnTo>
                    <a:pt x="14193" y="6740"/>
                  </a:lnTo>
                  <a:lnTo>
                    <a:pt x="12962" y="7712"/>
                  </a:lnTo>
                  <a:lnTo>
                    <a:pt x="12800" y="7842"/>
                  </a:lnTo>
                  <a:lnTo>
                    <a:pt x="12703" y="7972"/>
                  </a:lnTo>
                  <a:lnTo>
                    <a:pt x="12638" y="8134"/>
                  </a:lnTo>
                  <a:lnTo>
                    <a:pt x="12573" y="8328"/>
                  </a:lnTo>
                  <a:lnTo>
                    <a:pt x="12541" y="8490"/>
                  </a:lnTo>
                  <a:lnTo>
                    <a:pt x="12541" y="8685"/>
                  </a:lnTo>
                  <a:lnTo>
                    <a:pt x="12573" y="8879"/>
                  </a:lnTo>
                  <a:lnTo>
                    <a:pt x="12670" y="9041"/>
                  </a:lnTo>
                  <a:lnTo>
                    <a:pt x="14874" y="13577"/>
                  </a:lnTo>
                  <a:lnTo>
                    <a:pt x="14938" y="13739"/>
                  </a:lnTo>
                  <a:lnTo>
                    <a:pt x="14971" y="13901"/>
                  </a:lnTo>
                  <a:lnTo>
                    <a:pt x="14971" y="14063"/>
                  </a:lnTo>
                  <a:lnTo>
                    <a:pt x="14971" y="14225"/>
                  </a:lnTo>
                  <a:lnTo>
                    <a:pt x="14938" y="14387"/>
                  </a:lnTo>
                  <a:lnTo>
                    <a:pt x="14874" y="14549"/>
                  </a:lnTo>
                  <a:lnTo>
                    <a:pt x="14776" y="14711"/>
                  </a:lnTo>
                  <a:lnTo>
                    <a:pt x="14679" y="14841"/>
                  </a:lnTo>
                  <a:lnTo>
                    <a:pt x="13869" y="15684"/>
                  </a:lnTo>
                  <a:lnTo>
                    <a:pt x="13091" y="16591"/>
                  </a:lnTo>
                  <a:lnTo>
                    <a:pt x="12346" y="17498"/>
                  </a:lnTo>
                  <a:lnTo>
                    <a:pt x="11633" y="18470"/>
                  </a:lnTo>
                  <a:lnTo>
                    <a:pt x="11536" y="18600"/>
                  </a:lnTo>
                  <a:lnTo>
                    <a:pt x="11406" y="18729"/>
                  </a:lnTo>
                  <a:lnTo>
                    <a:pt x="11277" y="18794"/>
                  </a:lnTo>
                  <a:lnTo>
                    <a:pt x="11115" y="18859"/>
                  </a:lnTo>
                  <a:lnTo>
                    <a:pt x="10953" y="18924"/>
                  </a:lnTo>
                  <a:lnTo>
                    <a:pt x="10629" y="18924"/>
                  </a:lnTo>
                  <a:lnTo>
                    <a:pt x="10467" y="18891"/>
                  </a:lnTo>
                  <a:lnTo>
                    <a:pt x="5542" y="17595"/>
                  </a:lnTo>
                  <a:lnTo>
                    <a:pt x="5347" y="17563"/>
                  </a:lnTo>
                  <a:lnTo>
                    <a:pt x="5153" y="17563"/>
                  </a:lnTo>
                  <a:lnTo>
                    <a:pt x="4991" y="17595"/>
                  </a:lnTo>
                  <a:lnTo>
                    <a:pt x="4796" y="17660"/>
                  </a:lnTo>
                  <a:lnTo>
                    <a:pt x="4634" y="17757"/>
                  </a:lnTo>
                  <a:lnTo>
                    <a:pt x="4505" y="17855"/>
                  </a:lnTo>
                  <a:lnTo>
                    <a:pt x="4375" y="17984"/>
                  </a:lnTo>
                  <a:lnTo>
                    <a:pt x="4278" y="18146"/>
                  </a:lnTo>
                  <a:lnTo>
                    <a:pt x="3565" y="19540"/>
                  </a:lnTo>
                  <a:lnTo>
                    <a:pt x="2917" y="20933"/>
                  </a:lnTo>
                  <a:lnTo>
                    <a:pt x="2852" y="21127"/>
                  </a:lnTo>
                  <a:lnTo>
                    <a:pt x="2820" y="21289"/>
                  </a:lnTo>
                  <a:lnTo>
                    <a:pt x="2820" y="21484"/>
                  </a:lnTo>
                  <a:lnTo>
                    <a:pt x="2852" y="21678"/>
                  </a:lnTo>
                  <a:lnTo>
                    <a:pt x="2917" y="21840"/>
                  </a:lnTo>
                  <a:lnTo>
                    <a:pt x="3014" y="22002"/>
                  </a:lnTo>
                  <a:lnTo>
                    <a:pt x="3144" y="22164"/>
                  </a:lnTo>
                  <a:lnTo>
                    <a:pt x="3273" y="22294"/>
                  </a:lnTo>
                  <a:lnTo>
                    <a:pt x="7324" y="25242"/>
                  </a:lnTo>
                  <a:lnTo>
                    <a:pt x="7453" y="25372"/>
                  </a:lnTo>
                  <a:lnTo>
                    <a:pt x="7583" y="25502"/>
                  </a:lnTo>
                  <a:lnTo>
                    <a:pt x="7648" y="25631"/>
                  </a:lnTo>
                  <a:lnTo>
                    <a:pt x="7745" y="25793"/>
                  </a:lnTo>
                  <a:lnTo>
                    <a:pt x="7777" y="25955"/>
                  </a:lnTo>
                  <a:lnTo>
                    <a:pt x="7777" y="26117"/>
                  </a:lnTo>
                  <a:lnTo>
                    <a:pt x="7777" y="26279"/>
                  </a:lnTo>
                  <a:lnTo>
                    <a:pt x="7745" y="26441"/>
                  </a:lnTo>
                  <a:lnTo>
                    <a:pt x="7453" y="27673"/>
                  </a:lnTo>
                  <a:lnTo>
                    <a:pt x="7162" y="28969"/>
                  </a:lnTo>
                  <a:lnTo>
                    <a:pt x="6740" y="31237"/>
                  </a:lnTo>
                  <a:lnTo>
                    <a:pt x="6676" y="31399"/>
                  </a:lnTo>
                  <a:lnTo>
                    <a:pt x="6611" y="31561"/>
                  </a:lnTo>
                  <a:lnTo>
                    <a:pt x="6546" y="31691"/>
                  </a:lnTo>
                  <a:lnTo>
                    <a:pt x="6449" y="31820"/>
                  </a:lnTo>
                  <a:lnTo>
                    <a:pt x="6319" y="31917"/>
                  </a:lnTo>
                  <a:lnTo>
                    <a:pt x="6190" y="32015"/>
                  </a:lnTo>
                  <a:lnTo>
                    <a:pt x="6028" y="32079"/>
                  </a:lnTo>
                  <a:lnTo>
                    <a:pt x="5866" y="32144"/>
                  </a:lnTo>
                  <a:lnTo>
                    <a:pt x="876" y="33278"/>
                  </a:lnTo>
                  <a:lnTo>
                    <a:pt x="681" y="33343"/>
                  </a:lnTo>
                  <a:lnTo>
                    <a:pt x="519" y="33440"/>
                  </a:lnTo>
                  <a:lnTo>
                    <a:pt x="389" y="33538"/>
                  </a:lnTo>
                  <a:lnTo>
                    <a:pt x="260" y="33667"/>
                  </a:lnTo>
                  <a:lnTo>
                    <a:pt x="163" y="33829"/>
                  </a:lnTo>
                  <a:lnTo>
                    <a:pt x="98" y="33991"/>
                  </a:lnTo>
                  <a:lnTo>
                    <a:pt x="33" y="34153"/>
                  </a:lnTo>
                  <a:lnTo>
                    <a:pt x="1" y="34348"/>
                  </a:lnTo>
                  <a:lnTo>
                    <a:pt x="1" y="35871"/>
                  </a:lnTo>
                  <a:lnTo>
                    <a:pt x="98" y="37361"/>
                  </a:lnTo>
                  <a:lnTo>
                    <a:pt x="98" y="37556"/>
                  </a:lnTo>
                  <a:lnTo>
                    <a:pt x="163" y="37750"/>
                  </a:lnTo>
                  <a:lnTo>
                    <a:pt x="260" y="37912"/>
                  </a:lnTo>
                  <a:lnTo>
                    <a:pt x="389" y="38042"/>
                  </a:lnTo>
                  <a:lnTo>
                    <a:pt x="519" y="38171"/>
                  </a:lnTo>
                  <a:lnTo>
                    <a:pt x="681" y="38268"/>
                  </a:lnTo>
                  <a:lnTo>
                    <a:pt x="843" y="38366"/>
                  </a:lnTo>
                  <a:lnTo>
                    <a:pt x="1038" y="38398"/>
                  </a:lnTo>
                  <a:lnTo>
                    <a:pt x="5963" y="39143"/>
                  </a:lnTo>
                  <a:lnTo>
                    <a:pt x="6125" y="39176"/>
                  </a:lnTo>
                  <a:lnTo>
                    <a:pt x="6287" y="39241"/>
                  </a:lnTo>
                  <a:lnTo>
                    <a:pt x="6449" y="39338"/>
                  </a:lnTo>
                  <a:lnTo>
                    <a:pt x="6578" y="39435"/>
                  </a:lnTo>
                  <a:lnTo>
                    <a:pt x="6676" y="39565"/>
                  </a:lnTo>
                  <a:lnTo>
                    <a:pt x="6773" y="39694"/>
                  </a:lnTo>
                  <a:lnTo>
                    <a:pt x="6838" y="39856"/>
                  </a:lnTo>
                  <a:lnTo>
                    <a:pt x="6902" y="40018"/>
                  </a:lnTo>
                  <a:lnTo>
                    <a:pt x="7129" y="41282"/>
                  </a:lnTo>
                  <a:lnTo>
                    <a:pt x="7453" y="42513"/>
                  </a:lnTo>
                  <a:lnTo>
                    <a:pt x="7810" y="43712"/>
                  </a:lnTo>
                  <a:lnTo>
                    <a:pt x="8199" y="44911"/>
                  </a:lnTo>
                  <a:lnTo>
                    <a:pt x="8263" y="45073"/>
                  </a:lnTo>
                  <a:lnTo>
                    <a:pt x="8263" y="45235"/>
                  </a:lnTo>
                  <a:lnTo>
                    <a:pt x="8263" y="45397"/>
                  </a:lnTo>
                  <a:lnTo>
                    <a:pt x="8231" y="45559"/>
                  </a:lnTo>
                  <a:lnTo>
                    <a:pt x="8199" y="45721"/>
                  </a:lnTo>
                  <a:lnTo>
                    <a:pt x="8101" y="45851"/>
                  </a:lnTo>
                  <a:lnTo>
                    <a:pt x="8004" y="46013"/>
                  </a:lnTo>
                  <a:lnTo>
                    <a:pt x="7875" y="46110"/>
                  </a:lnTo>
                  <a:lnTo>
                    <a:pt x="4019" y="49447"/>
                  </a:lnTo>
                  <a:lnTo>
                    <a:pt x="3889" y="49577"/>
                  </a:lnTo>
                  <a:lnTo>
                    <a:pt x="3792" y="49739"/>
                  </a:lnTo>
                  <a:lnTo>
                    <a:pt x="3727" y="49901"/>
                  </a:lnTo>
                  <a:lnTo>
                    <a:pt x="3662" y="50063"/>
                  </a:lnTo>
                  <a:lnTo>
                    <a:pt x="3630" y="50258"/>
                  </a:lnTo>
                  <a:lnTo>
                    <a:pt x="3662" y="50420"/>
                  </a:lnTo>
                  <a:lnTo>
                    <a:pt x="3695" y="50614"/>
                  </a:lnTo>
                  <a:lnTo>
                    <a:pt x="3759" y="50776"/>
                  </a:lnTo>
                  <a:lnTo>
                    <a:pt x="4440" y="52072"/>
                  </a:lnTo>
                  <a:lnTo>
                    <a:pt x="5185" y="53336"/>
                  </a:lnTo>
                  <a:lnTo>
                    <a:pt x="5315" y="53498"/>
                  </a:lnTo>
                  <a:lnTo>
                    <a:pt x="5444" y="53627"/>
                  </a:lnTo>
                  <a:lnTo>
                    <a:pt x="5606" y="53725"/>
                  </a:lnTo>
                  <a:lnTo>
                    <a:pt x="5768" y="53822"/>
                  </a:lnTo>
                  <a:lnTo>
                    <a:pt x="5930" y="53854"/>
                  </a:lnTo>
                  <a:lnTo>
                    <a:pt x="6125" y="53887"/>
                  </a:lnTo>
                  <a:lnTo>
                    <a:pt x="6319" y="53854"/>
                  </a:lnTo>
                  <a:lnTo>
                    <a:pt x="6514" y="53822"/>
                  </a:lnTo>
                  <a:lnTo>
                    <a:pt x="11212" y="52169"/>
                  </a:lnTo>
                  <a:lnTo>
                    <a:pt x="11374" y="52137"/>
                  </a:lnTo>
                  <a:lnTo>
                    <a:pt x="11536" y="52104"/>
                  </a:lnTo>
                  <a:lnTo>
                    <a:pt x="11698" y="52137"/>
                  </a:lnTo>
                  <a:lnTo>
                    <a:pt x="11893" y="52169"/>
                  </a:lnTo>
                  <a:lnTo>
                    <a:pt x="12055" y="52234"/>
                  </a:lnTo>
                  <a:lnTo>
                    <a:pt x="12184" y="52299"/>
                  </a:lnTo>
                  <a:lnTo>
                    <a:pt x="12314" y="52429"/>
                  </a:lnTo>
                  <a:lnTo>
                    <a:pt x="12443" y="52558"/>
                  </a:lnTo>
                  <a:lnTo>
                    <a:pt x="13253" y="53563"/>
                  </a:lnTo>
                  <a:lnTo>
                    <a:pt x="14128" y="54535"/>
                  </a:lnTo>
                  <a:lnTo>
                    <a:pt x="15036" y="55507"/>
                  </a:lnTo>
                  <a:lnTo>
                    <a:pt x="16008" y="56382"/>
                  </a:lnTo>
                  <a:lnTo>
                    <a:pt x="16137" y="56511"/>
                  </a:lnTo>
                  <a:lnTo>
                    <a:pt x="16235" y="56641"/>
                  </a:lnTo>
                  <a:lnTo>
                    <a:pt x="16299" y="56803"/>
                  </a:lnTo>
                  <a:lnTo>
                    <a:pt x="16332" y="56965"/>
                  </a:lnTo>
                  <a:lnTo>
                    <a:pt x="16364" y="57127"/>
                  </a:lnTo>
                  <a:lnTo>
                    <a:pt x="16364" y="57289"/>
                  </a:lnTo>
                  <a:lnTo>
                    <a:pt x="16332" y="57451"/>
                  </a:lnTo>
                  <a:lnTo>
                    <a:pt x="16299" y="57613"/>
                  </a:lnTo>
                  <a:lnTo>
                    <a:pt x="14420" y="62344"/>
                  </a:lnTo>
                  <a:lnTo>
                    <a:pt x="14355" y="62538"/>
                  </a:lnTo>
                  <a:lnTo>
                    <a:pt x="14355" y="62700"/>
                  </a:lnTo>
                  <a:lnTo>
                    <a:pt x="14355" y="62895"/>
                  </a:lnTo>
                  <a:lnTo>
                    <a:pt x="14388" y="63089"/>
                  </a:lnTo>
                  <a:lnTo>
                    <a:pt x="14452" y="63251"/>
                  </a:lnTo>
                  <a:lnTo>
                    <a:pt x="14550" y="63413"/>
                  </a:lnTo>
                  <a:lnTo>
                    <a:pt x="14679" y="63543"/>
                  </a:lnTo>
                  <a:lnTo>
                    <a:pt x="14809" y="63672"/>
                  </a:lnTo>
                  <a:lnTo>
                    <a:pt x="15975" y="64482"/>
                  </a:lnTo>
                  <a:lnTo>
                    <a:pt x="17174" y="65228"/>
                  </a:lnTo>
                  <a:lnTo>
                    <a:pt x="17369" y="65293"/>
                  </a:lnTo>
                  <a:lnTo>
                    <a:pt x="17531" y="65357"/>
                  </a:lnTo>
                  <a:lnTo>
                    <a:pt x="17725" y="65390"/>
                  </a:lnTo>
                  <a:lnTo>
                    <a:pt x="17919" y="65357"/>
                  </a:lnTo>
                  <a:lnTo>
                    <a:pt x="18081" y="65325"/>
                  </a:lnTo>
                  <a:lnTo>
                    <a:pt x="18276" y="65260"/>
                  </a:lnTo>
                  <a:lnTo>
                    <a:pt x="18438" y="65163"/>
                  </a:lnTo>
                  <a:lnTo>
                    <a:pt x="18568" y="65033"/>
                  </a:lnTo>
                  <a:lnTo>
                    <a:pt x="21970" y="61404"/>
                  </a:lnTo>
                  <a:lnTo>
                    <a:pt x="22099" y="61275"/>
                  </a:lnTo>
                  <a:lnTo>
                    <a:pt x="22261" y="61177"/>
                  </a:lnTo>
                  <a:lnTo>
                    <a:pt x="22391" y="61113"/>
                  </a:lnTo>
                  <a:lnTo>
                    <a:pt x="22553" y="61048"/>
                  </a:lnTo>
                  <a:lnTo>
                    <a:pt x="22910" y="61048"/>
                  </a:lnTo>
                  <a:lnTo>
                    <a:pt x="23072" y="61080"/>
                  </a:lnTo>
                  <a:lnTo>
                    <a:pt x="23234" y="61145"/>
                  </a:lnTo>
                  <a:lnTo>
                    <a:pt x="24465" y="61663"/>
                  </a:lnTo>
                  <a:lnTo>
                    <a:pt x="25729" y="62149"/>
                  </a:lnTo>
                  <a:lnTo>
                    <a:pt x="27025" y="62571"/>
                  </a:lnTo>
                  <a:lnTo>
                    <a:pt x="28353" y="62927"/>
                  </a:lnTo>
                  <a:lnTo>
                    <a:pt x="28515" y="62959"/>
                  </a:lnTo>
                  <a:lnTo>
                    <a:pt x="28677" y="63057"/>
                  </a:lnTo>
                  <a:lnTo>
                    <a:pt x="28807" y="63154"/>
                  </a:lnTo>
                  <a:lnTo>
                    <a:pt x="28936" y="63251"/>
                  </a:lnTo>
                  <a:lnTo>
                    <a:pt x="29034" y="63381"/>
                  </a:lnTo>
                  <a:lnTo>
                    <a:pt x="29098" y="63543"/>
                  </a:lnTo>
                  <a:lnTo>
                    <a:pt x="29163" y="63705"/>
                  </a:lnTo>
                  <a:lnTo>
                    <a:pt x="29196" y="63867"/>
                  </a:lnTo>
                  <a:lnTo>
                    <a:pt x="29747" y="68922"/>
                  </a:lnTo>
                  <a:lnTo>
                    <a:pt x="29779" y="69084"/>
                  </a:lnTo>
                  <a:lnTo>
                    <a:pt x="29844" y="69278"/>
                  </a:lnTo>
                  <a:lnTo>
                    <a:pt x="29909" y="69408"/>
                  </a:lnTo>
                  <a:lnTo>
                    <a:pt x="30038" y="69570"/>
                  </a:lnTo>
                  <a:lnTo>
                    <a:pt x="30168" y="69667"/>
                  </a:lnTo>
                  <a:lnTo>
                    <a:pt x="30330" y="69764"/>
                  </a:lnTo>
                  <a:lnTo>
                    <a:pt x="30492" y="69829"/>
                  </a:lnTo>
                  <a:lnTo>
                    <a:pt x="30686" y="69894"/>
                  </a:lnTo>
                  <a:lnTo>
                    <a:pt x="32080" y="70023"/>
                  </a:lnTo>
                  <a:lnTo>
                    <a:pt x="33473" y="70121"/>
                  </a:lnTo>
                  <a:lnTo>
                    <a:pt x="33667" y="70121"/>
                  </a:lnTo>
                  <a:lnTo>
                    <a:pt x="33829" y="70088"/>
                  </a:lnTo>
                  <a:lnTo>
                    <a:pt x="34024" y="70023"/>
                  </a:lnTo>
                  <a:lnTo>
                    <a:pt x="34153" y="69926"/>
                  </a:lnTo>
                  <a:lnTo>
                    <a:pt x="34315" y="69797"/>
                  </a:lnTo>
                  <a:lnTo>
                    <a:pt x="34413" y="69667"/>
                  </a:lnTo>
                  <a:lnTo>
                    <a:pt x="34510" y="69505"/>
                  </a:lnTo>
                  <a:lnTo>
                    <a:pt x="34575" y="69310"/>
                  </a:lnTo>
                  <a:lnTo>
                    <a:pt x="35903" y="64515"/>
                  </a:lnTo>
                  <a:lnTo>
                    <a:pt x="35968" y="64353"/>
                  </a:lnTo>
                  <a:lnTo>
                    <a:pt x="36065" y="64191"/>
                  </a:lnTo>
                  <a:lnTo>
                    <a:pt x="36162" y="64061"/>
                  </a:lnTo>
                  <a:lnTo>
                    <a:pt x="36292" y="63932"/>
                  </a:lnTo>
                  <a:lnTo>
                    <a:pt x="36422" y="63834"/>
                  </a:lnTo>
                  <a:lnTo>
                    <a:pt x="36584" y="63770"/>
                  </a:lnTo>
                  <a:lnTo>
                    <a:pt x="36746" y="63705"/>
                  </a:lnTo>
                  <a:lnTo>
                    <a:pt x="36908" y="63705"/>
                  </a:lnTo>
                  <a:lnTo>
                    <a:pt x="38301" y="63575"/>
                  </a:lnTo>
                  <a:lnTo>
                    <a:pt x="39694" y="63413"/>
                  </a:lnTo>
                  <a:lnTo>
                    <a:pt x="41023" y="63154"/>
                  </a:lnTo>
                  <a:lnTo>
                    <a:pt x="42384" y="62830"/>
                  </a:lnTo>
                  <a:lnTo>
                    <a:pt x="42546" y="62797"/>
                  </a:lnTo>
                  <a:lnTo>
                    <a:pt x="42708" y="62797"/>
                  </a:lnTo>
                  <a:lnTo>
                    <a:pt x="42870" y="62830"/>
                  </a:lnTo>
                  <a:lnTo>
                    <a:pt x="43032" y="62895"/>
                  </a:lnTo>
                  <a:lnTo>
                    <a:pt x="43194" y="62959"/>
                  </a:lnTo>
                  <a:lnTo>
                    <a:pt x="43323" y="63057"/>
                  </a:lnTo>
                  <a:lnTo>
                    <a:pt x="43453" y="63154"/>
                  </a:lnTo>
                  <a:lnTo>
                    <a:pt x="43583" y="63316"/>
                  </a:lnTo>
                  <a:lnTo>
                    <a:pt x="46369" y="67464"/>
                  </a:lnTo>
                  <a:lnTo>
                    <a:pt x="46466" y="67626"/>
                  </a:lnTo>
                  <a:lnTo>
                    <a:pt x="46628" y="67755"/>
                  </a:lnTo>
                  <a:lnTo>
                    <a:pt x="46790" y="67852"/>
                  </a:lnTo>
                  <a:lnTo>
                    <a:pt x="46952" y="67917"/>
                  </a:lnTo>
                  <a:lnTo>
                    <a:pt x="47115" y="67950"/>
                  </a:lnTo>
                  <a:lnTo>
                    <a:pt x="47309" y="67982"/>
                  </a:lnTo>
                  <a:lnTo>
                    <a:pt x="47503" y="67950"/>
                  </a:lnTo>
                  <a:lnTo>
                    <a:pt x="47698" y="67917"/>
                  </a:lnTo>
                  <a:lnTo>
                    <a:pt x="48961" y="67399"/>
                  </a:lnTo>
                  <a:lnTo>
                    <a:pt x="50193" y="66815"/>
                  </a:lnTo>
                  <a:lnTo>
                    <a:pt x="50387" y="66718"/>
                  </a:lnTo>
                  <a:lnTo>
                    <a:pt x="50517" y="66621"/>
                  </a:lnTo>
                  <a:lnTo>
                    <a:pt x="50646" y="66459"/>
                  </a:lnTo>
                  <a:lnTo>
                    <a:pt x="50744" y="66297"/>
                  </a:lnTo>
                  <a:lnTo>
                    <a:pt x="50808" y="66135"/>
                  </a:lnTo>
                  <a:lnTo>
                    <a:pt x="50841" y="65973"/>
                  </a:lnTo>
                  <a:lnTo>
                    <a:pt x="50841" y="65779"/>
                  </a:lnTo>
                  <a:lnTo>
                    <a:pt x="50808" y="65584"/>
                  </a:lnTo>
                  <a:lnTo>
                    <a:pt x="49739" y="60691"/>
                  </a:lnTo>
                  <a:lnTo>
                    <a:pt x="49739" y="60497"/>
                  </a:lnTo>
                  <a:lnTo>
                    <a:pt x="49739" y="60335"/>
                  </a:lnTo>
                  <a:lnTo>
                    <a:pt x="49772" y="60173"/>
                  </a:lnTo>
                  <a:lnTo>
                    <a:pt x="49804" y="60011"/>
                  </a:lnTo>
                  <a:lnTo>
                    <a:pt x="49901" y="59849"/>
                  </a:lnTo>
                  <a:lnTo>
                    <a:pt x="49998" y="59719"/>
                  </a:lnTo>
                  <a:lnTo>
                    <a:pt x="50128" y="59590"/>
                  </a:lnTo>
                  <a:lnTo>
                    <a:pt x="50258" y="59492"/>
                  </a:lnTo>
                  <a:lnTo>
                    <a:pt x="51424" y="58747"/>
                  </a:lnTo>
                  <a:lnTo>
                    <a:pt x="52558" y="57937"/>
                  </a:lnTo>
                  <a:lnTo>
                    <a:pt x="53628" y="57062"/>
                  </a:lnTo>
                  <a:lnTo>
                    <a:pt x="54664" y="56155"/>
                  </a:lnTo>
                  <a:lnTo>
                    <a:pt x="54794" y="56058"/>
                  </a:lnTo>
                  <a:lnTo>
                    <a:pt x="54956" y="55960"/>
                  </a:lnTo>
                  <a:lnTo>
                    <a:pt x="55118" y="55928"/>
                  </a:lnTo>
                  <a:lnTo>
                    <a:pt x="55280" y="55896"/>
                  </a:lnTo>
                  <a:lnTo>
                    <a:pt x="55442" y="55863"/>
                  </a:lnTo>
                  <a:lnTo>
                    <a:pt x="55636" y="55896"/>
                  </a:lnTo>
                  <a:lnTo>
                    <a:pt x="55799" y="55928"/>
                  </a:lnTo>
                  <a:lnTo>
                    <a:pt x="55961" y="56025"/>
                  </a:lnTo>
                  <a:lnTo>
                    <a:pt x="60335" y="58391"/>
                  </a:lnTo>
                  <a:lnTo>
                    <a:pt x="60529" y="58488"/>
                  </a:lnTo>
                  <a:lnTo>
                    <a:pt x="60691" y="58520"/>
                  </a:lnTo>
                  <a:lnTo>
                    <a:pt x="60886" y="58553"/>
                  </a:lnTo>
                  <a:lnTo>
                    <a:pt x="61080" y="58520"/>
                  </a:lnTo>
                  <a:lnTo>
                    <a:pt x="61242" y="58488"/>
                  </a:lnTo>
                  <a:lnTo>
                    <a:pt x="61404" y="58391"/>
                  </a:lnTo>
                  <a:lnTo>
                    <a:pt x="61566" y="58293"/>
                  </a:lnTo>
                  <a:lnTo>
                    <a:pt x="61696" y="58164"/>
                  </a:lnTo>
                  <a:lnTo>
                    <a:pt x="62603" y="57095"/>
                  </a:lnTo>
                  <a:lnTo>
                    <a:pt x="63446" y="56025"/>
                  </a:lnTo>
                  <a:lnTo>
                    <a:pt x="63543" y="55863"/>
                  </a:lnTo>
                  <a:lnTo>
                    <a:pt x="63608" y="55669"/>
                  </a:lnTo>
                  <a:lnTo>
                    <a:pt x="63672" y="55507"/>
                  </a:lnTo>
                  <a:lnTo>
                    <a:pt x="63672" y="55312"/>
                  </a:lnTo>
                  <a:lnTo>
                    <a:pt x="63640" y="55118"/>
                  </a:lnTo>
                  <a:lnTo>
                    <a:pt x="63608" y="54956"/>
                  </a:lnTo>
                  <a:lnTo>
                    <a:pt x="63510" y="54794"/>
                  </a:lnTo>
                  <a:lnTo>
                    <a:pt x="63413" y="54632"/>
                  </a:lnTo>
                  <a:lnTo>
                    <a:pt x="60173" y="50776"/>
                  </a:lnTo>
                  <a:lnTo>
                    <a:pt x="60076" y="50614"/>
                  </a:lnTo>
                  <a:lnTo>
                    <a:pt x="59978" y="50452"/>
                  </a:lnTo>
                  <a:lnTo>
                    <a:pt x="59946" y="50322"/>
                  </a:lnTo>
                  <a:lnTo>
                    <a:pt x="59914" y="50128"/>
                  </a:lnTo>
                  <a:lnTo>
                    <a:pt x="59914" y="49966"/>
                  </a:lnTo>
                  <a:lnTo>
                    <a:pt x="59946" y="49804"/>
                  </a:lnTo>
                  <a:lnTo>
                    <a:pt x="59978" y="49642"/>
                  </a:lnTo>
                  <a:lnTo>
                    <a:pt x="60076" y="49480"/>
                  </a:lnTo>
                  <a:lnTo>
                    <a:pt x="60724" y="48313"/>
                  </a:lnTo>
                  <a:lnTo>
                    <a:pt x="61307" y="47082"/>
                  </a:lnTo>
                  <a:lnTo>
                    <a:pt x="61858" y="45851"/>
                  </a:lnTo>
                  <a:lnTo>
                    <a:pt x="62344" y="44555"/>
                  </a:lnTo>
                  <a:lnTo>
                    <a:pt x="62409" y="44393"/>
                  </a:lnTo>
                  <a:lnTo>
                    <a:pt x="62506" y="44231"/>
                  </a:lnTo>
                  <a:lnTo>
                    <a:pt x="62636" y="44133"/>
                  </a:lnTo>
                  <a:lnTo>
                    <a:pt x="62765" y="44004"/>
                  </a:lnTo>
                  <a:lnTo>
                    <a:pt x="62895" y="43939"/>
                  </a:lnTo>
                  <a:lnTo>
                    <a:pt x="63057" y="43874"/>
                  </a:lnTo>
                  <a:lnTo>
                    <a:pt x="63251" y="43809"/>
                  </a:lnTo>
                  <a:lnTo>
                    <a:pt x="63413" y="43809"/>
                  </a:lnTo>
                  <a:lnTo>
                    <a:pt x="68371" y="43907"/>
                  </a:lnTo>
                  <a:lnTo>
                    <a:pt x="68565" y="43874"/>
                  </a:lnTo>
                  <a:lnTo>
                    <a:pt x="68760" y="43842"/>
                  </a:lnTo>
                  <a:lnTo>
                    <a:pt x="68922" y="43745"/>
                  </a:lnTo>
                  <a:lnTo>
                    <a:pt x="69084" y="43647"/>
                  </a:lnTo>
                  <a:lnTo>
                    <a:pt x="69213" y="43518"/>
                  </a:lnTo>
                  <a:lnTo>
                    <a:pt x="69343" y="43388"/>
                  </a:lnTo>
                  <a:lnTo>
                    <a:pt x="69440" y="43226"/>
                  </a:lnTo>
                  <a:lnTo>
                    <a:pt x="69505" y="43032"/>
                  </a:lnTo>
                  <a:lnTo>
                    <a:pt x="69667" y="42157"/>
                  </a:lnTo>
                  <a:lnTo>
                    <a:pt x="69861" y="41282"/>
                  </a:lnTo>
                  <a:lnTo>
                    <a:pt x="69991" y="40407"/>
                  </a:lnTo>
                  <a:lnTo>
                    <a:pt x="70121" y="39500"/>
                  </a:lnTo>
                  <a:lnTo>
                    <a:pt x="70153" y="39370"/>
                  </a:lnTo>
                  <a:lnTo>
                    <a:pt x="64645" y="37134"/>
                  </a:lnTo>
                  <a:lnTo>
                    <a:pt x="64483" y="37037"/>
                  </a:lnTo>
                  <a:lnTo>
                    <a:pt x="64353" y="36940"/>
                  </a:lnTo>
                  <a:lnTo>
                    <a:pt x="64256" y="36843"/>
                  </a:lnTo>
                  <a:lnTo>
                    <a:pt x="64126" y="36713"/>
                  </a:lnTo>
                  <a:lnTo>
                    <a:pt x="64061" y="36551"/>
                  </a:lnTo>
                  <a:lnTo>
                    <a:pt x="63996" y="36389"/>
                  </a:lnTo>
                  <a:lnTo>
                    <a:pt x="63964" y="36227"/>
                  </a:lnTo>
                  <a:lnTo>
                    <a:pt x="63964" y="36065"/>
                  </a:lnTo>
                  <a:lnTo>
                    <a:pt x="63996" y="34737"/>
                  </a:lnTo>
                  <a:lnTo>
                    <a:pt x="63932" y="33408"/>
                  </a:lnTo>
                  <a:lnTo>
                    <a:pt x="63834" y="32079"/>
                  </a:lnTo>
                  <a:lnTo>
                    <a:pt x="63705" y="30783"/>
                  </a:lnTo>
                  <a:lnTo>
                    <a:pt x="63672" y="30621"/>
                  </a:lnTo>
                  <a:lnTo>
                    <a:pt x="63705" y="30459"/>
                  </a:lnTo>
                  <a:lnTo>
                    <a:pt x="63737" y="30265"/>
                  </a:lnTo>
                  <a:lnTo>
                    <a:pt x="63802" y="30135"/>
                  </a:lnTo>
                  <a:lnTo>
                    <a:pt x="63899" y="29973"/>
                  </a:lnTo>
                  <a:lnTo>
                    <a:pt x="63996" y="29844"/>
                  </a:lnTo>
                  <a:lnTo>
                    <a:pt x="64126" y="29746"/>
                  </a:lnTo>
                  <a:lnTo>
                    <a:pt x="64288" y="29649"/>
                  </a:lnTo>
                  <a:lnTo>
                    <a:pt x="68727" y="27413"/>
                  </a:lnTo>
                  <a:lnTo>
                    <a:pt x="68889" y="27284"/>
                  </a:lnTo>
                  <a:lnTo>
                    <a:pt x="69019" y="27187"/>
                  </a:lnTo>
                  <a:lnTo>
                    <a:pt x="69149" y="27025"/>
                  </a:lnTo>
                  <a:lnTo>
                    <a:pt x="69246" y="26863"/>
                  </a:lnTo>
                  <a:lnTo>
                    <a:pt x="69311" y="26701"/>
                  </a:lnTo>
                  <a:lnTo>
                    <a:pt x="69343" y="26506"/>
                  </a:lnTo>
                  <a:lnTo>
                    <a:pt x="69343" y="26312"/>
                  </a:lnTo>
                  <a:lnTo>
                    <a:pt x="69311" y="26117"/>
                  </a:lnTo>
                  <a:lnTo>
                    <a:pt x="68889" y="24724"/>
                  </a:lnTo>
                  <a:lnTo>
                    <a:pt x="68468" y="23331"/>
                  </a:lnTo>
                  <a:lnTo>
                    <a:pt x="68371" y="23169"/>
                  </a:lnTo>
                  <a:lnTo>
                    <a:pt x="68274" y="23007"/>
                  </a:lnTo>
                  <a:lnTo>
                    <a:pt x="68144" y="22877"/>
                  </a:lnTo>
                  <a:lnTo>
                    <a:pt x="68014" y="22780"/>
                  </a:lnTo>
                  <a:lnTo>
                    <a:pt x="67852" y="22683"/>
                  </a:lnTo>
                  <a:lnTo>
                    <a:pt x="67658" y="22618"/>
                  </a:lnTo>
                  <a:lnTo>
                    <a:pt x="67496" y="22585"/>
                  </a:lnTo>
                  <a:lnTo>
                    <a:pt x="67302" y="22585"/>
                  </a:lnTo>
                  <a:lnTo>
                    <a:pt x="62214" y="23071"/>
                  </a:lnTo>
                  <a:lnTo>
                    <a:pt x="62052" y="23071"/>
                  </a:lnTo>
                  <a:lnTo>
                    <a:pt x="61890" y="23039"/>
                  </a:lnTo>
                  <a:lnTo>
                    <a:pt x="61728" y="23007"/>
                  </a:lnTo>
                  <a:lnTo>
                    <a:pt x="61566" y="22942"/>
                  </a:lnTo>
                  <a:lnTo>
                    <a:pt x="61437" y="22845"/>
                  </a:lnTo>
                  <a:lnTo>
                    <a:pt x="61307" y="22747"/>
                  </a:lnTo>
                  <a:lnTo>
                    <a:pt x="61210" y="22585"/>
                  </a:lnTo>
                  <a:lnTo>
                    <a:pt x="61113" y="22456"/>
                  </a:lnTo>
                  <a:lnTo>
                    <a:pt x="60529" y="21322"/>
                  </a:lnTo>
                  <a:lnTo>
                    <a:pt x="59914" y="20220"/>
                  </a:lnTo>
                  <a:lnTo>
                    <a:pt x="59233" y="19151"/>
                  </a:lnTo>
                  <a:lnTo>
                    <a:pt x="58520" y="18114"/>
                  </a:lnTo>
                  <a:lnTo>
                    <a:pt x="58423" y="17952"/>
                  </a:lnTo>
                  <a:lnTo>
                    <a:pt x="58358" y="17790"/>
                  </a:lnTo>
                  <a:lnTo>
                    <a:pt x="58326" y="17628"/>
                  </a:lnTo>
                  <a:lnTo>
                    <a:pt x="58294" y="17466"/>
                  </a:lnTo>
                  <a:lnTo>
                    <a:pt x="58326" y="17271"/>
                  </a:lnTo>
                  <a:lnTo>
                    <a:pt x="58358" y="17109"/>
                  </a:lnTo>
                  <a:lnTo>
                    <a:pt x="58423" y="16947"/>
                  </a:lnTo>
                  <a:lnTo>
                    <a:pt x="58520" y="16818"/>
                  </a:lnTo>
                  <a:lnTo>
                    <a:pt x="61404" y="12735"/>
                  </a:lnTo>
                  <a:lnTo>
                    <a:pt x="61501" y="12573"/>
                  </a:lnTo>
                  <a:lnTo>
                    <a:pt x="61566" y="12411"/>
                  </a:lnTo>
                  <a:lnTo>
                    <a:pt x="61599" y="12216"/>
                  </a:lnTo>
                  <a:lnTo>
                    <a:pt x="61599" y="12054"/>
                  </a:lnTo>
                  <a:lnTo>
                    <a:pt x="61599" y="11860"/>
                  </a:lnTo>
                  <a:lnTo>
                    <a:pt x="61534" y="11666"/>
                  </a:lnTo>
                  <a:lnTo>
                    <a:pt x="61437" y="11504"/>
                  </a:lnTo>
                  <a:lnTo>
                    <a:pt x="61339" y="11342"/>
                  </a:lnTo>
                  <a:lnTo>
                    <a:pt x="60303" y="10272"/>
                  </a:lnTo>
                  <a:lnTo>
                    <a:pt x="59233" y="9203"/>
                  </a:lnTo>
                  <a:lnTo>
                    <a:pt x="59071" y="9106"/>
                  </a:lnTo>
                  <a:lnTo>
                    <a:pt x="58909" y="9009"/>
                  </a:lnTo>
                  <a:lnTo>
                    <a:pt x="58747" y="8944"/>
                  </a:lnTo>
                  <a:lnTo>
                    <a:pt x="58553" y="8911"/>
                  </a:lnTo>
                  <a:lnTo>
                    <a:pt x="58358" y="8911"/>
                  </a:lnTo>
                  <a:lnTo>
                    <a:pt x="58196" y="8944"/>
                  </a:lnTo>
                  <a:lnTo>
                    <a:pt x="58002" y="9009"/>
                  </a:lnTo>
                  <a:lnTo>
                    <a:pt x="57840" y="9106"/>
                  </a:lnTo>
                  <a:lnTo>
                    <a:pt x="53595" y="11860"/>
                  </a:lnTo>
                  <a:lnTo>
                    <a:pt x="53433" y="11957"/>
                  </a:lnTo>
                  <a:lnTo>
                    <a:pt x="53271" y="12022"/>
                  </a:lnTo>
                  <a:lnTo>
                    <a:pt x="53109" y="12054"/>
                  </a:lnTo>
                  <a:lnTo>
                    <a:pt x="52947" y="12054"/>
                  </a:lnTo>
                  <a:lnTo>
                    <a:pt x="52785" y="12022"/>
                  </a:lnTo>
                  <a:lnTo>
                    <a:pt x="52623" y="11990"/>
                  </a:lnTo>
                  <a:lnTo>
                    <a:pt x="52461" y="11925"/>
                  </a:lnTo>
                  <a:lnTo>
                    <a:pt x="52331" y="11828"/>
                  </a:lnTo>
                  <a:lnTo>
                    <a:pt x="51327" y="11115"/>
                  </a:lnTo>
                  <a:lnTo>
                    <a:pt x="50290" y="10467"/>
                  </a:lnTo>
                  <a:lnTo>
                    <a:pt x="49253" y="9851"/>
                  </a:lnTo>
                  <a:lnTo>
                    <a:pt x="48151" y="9268"/>
                  </a:lnTo>
                  <a:lnTo>
                    <a:pt x="48022" y="9171"/>
                  </a:lnTo>
                  <a:lnTo>
                    <a:pt x="47892" y="9073"/>
                  </a:lnTo>
                  <a:lnTo>
                    <a:pt x="47763" y="8944"/>
                  </a:lnTo>
                  <a:lnTo>
                    <a:pt x="47665" y="8782"/>
                  </a:lnTo>
                  <a:lnTo>
                    <a:pt x="47601" y="8652"/>
                  </a:lnTo>
                  <a:lnTo>
                    <a:pt x="47568" y="8490"/>
                  </a:lnTo>
                  <a:lnTo>
                    <a:pt x="47536" y="8296"/>
                  </a:lnTo>
                  <a:lnTo>
                    <a:pt x="47568" y="8134"/>
                  </a:lnTo>
                  <a:lnTo>
                    <a:pt x="48249" y="3176"/>
                  </a:lnTo>
                  <a:lnTo>
                    <a:pt x="48249" y="2982"/>
                  </a:lnTo>
                  <a:lnTo>
                    <a:pt x="48216" y="2787"/>
                  </a:lnTo>
                  <a:lnTo>
                    <a:pt x="48184" y="2625"/>
                  </a:lnTo>
                  <a:lnTo>
                    <a:pt x="48087" y="2463"/>
                  </a:lnTo>
                  <a:lnTo>
                    <a:pt x="47989" y="2301"/>
                  </a:lnTo>
                  <a:lnTo>
                    <a:pt x="47860" y="2172"/>
                  </a:lnTo>
                  <a:lnTo>
                    <a:pt x="47698" y="2074"/>
                  </a:lnTo>
                  <a:lnTo>
                    <a:pt x="47536" y="1977"/>
                  </a:lnTo>
                  <a:lnTo>
                    <a:pt x="46078" y="1459"/>
                  </a:lnTo>
                  <a:lnTo>
                    <a:pt x="44587" y="1037"/>
                  </a:lnTo>
                  <a:lnTo>
                    <a:pt x="44393" y="1005"/>
                  </a:lnTo>
                  <a:lnTo>
                    <a:pt x="44036" y="1005"/>
                  </a:lnTo>
                  <a:lnTo>
                    <a:pt x="43874" y="1070"/>
                  </a:lnTo>
                  <a:lnTo>
                    <a:pt x="43712" y="1167"/>
                  </a:lnTo>
                  <a:lnTo>
                    <a:pt x="43550" y="1264"/>
                  </a:lnTo>
                  <a:lnTo>
                    <a:pt x="43421" y="1394"/>
                  </a:lnTo>
                  <a:lnTo>
                    <a:pt x="43323" y="1556"/>
                  </a:lnTo>
                  <a:lnTo>
                    <a:pt x="40828" y="6027"/>
                  </a:lnTo>
                  <a:lnTo>
                    <a:pt x="40731" y="6157"/>
                  </a:lnTo>
                  <a:lnTo>
                    <a:pt x="40602" y="6287"/>
                  </a:lnTo>
                  <a:lnTo>
                    <a:pt x="40504" y="6384"/>
                  </a:lnTo>
                  <a:lnTo>
                    <a:pt x="40342" y="6481"/>
                  </a:lnTo>
                  <a:lnTo>
                    <a:pt x="40213" y="6546"/>
                  </a:lnTo>
                  <a:lnTo>
                    <a:pt x="40051" y="6578"/>
                  </a:lnTo>
                  <a:lnTo>
                    <a:pt x="39727" y="6578"/>
                  </a:lnTo>
                  <a:lnTo>
                    <a:pt x="37426" y="6384"/>
                  </a:lnTo>
                  <a:lnTo>
                    <a:pt x="36130" y="6287"/>
                  </a:lnTo>
                  <a:lnTo>
                    <a:pt x="34931" y="6222"/>
                  </a:lnTo>
                  <a:lnTo>
                    <a:pt x="34769" y="6189"/>
                  </a:lnTo>
                  <a:lnTo>
                    <a:pt x="34607" y="6157"/>
                  </a:lnTo>
                  <a:lnTo>
                    <a:pt x="34445" y="6092"/>
                  </a:lnTo>
                  <a:lnTo>
                    <a:pt x="34315" y="5995"/>
                  </a:lnTo>
                  <a:lnTo>
                    <a:pt x="34186" y="5898"/>
                  </a:lnTo>
                  <a:lnTo>
                    <a:pt x="34089" y="5768"/>
                  </a:lnTo>
                  <a:lnTo>
                    <a:pt x="33991" y="5639"/>
                  </a:lnTo>
                  <a:lnTo>
                    <a:pt x="33927" y="5477"/>
                  </a:lnTo>
                  <a:lnTo>
                    <a:pt x="32209" y="746"/>
                  </a:lnTo>
                  <a:lnTo>
                    <a:pt x="32112" y="551"/>
                  </a:lnTo>
                  <a:lnTo>
                    <a:pt x="32015" y="389"/>
                  </a:lnTo>
                  <a:lnTo>
                    <a:pt x="31885" y="260"/>
                  </a:lnTo>
                  <a:lnTo>
                    <a:pt x="31723" y="163"/>
                  </a:lnTo>
                  <a:lnTo>
                    <a:pt x="31561" y="65"/>
                  </a:lnTo>
                  <a:lnTo>
                    <a:pt x="31399" y="33"/>
                  </a:lnTo>
                  <a:lnTo>
                    <a:pt x="31205" y="1"/>
                  </a:lnTo>
                  <a:close/>
                </a:path>
              </a:pathLst>
            </a:custGeom>
            <a:solidFill>
              <a:srgbClr val="7D7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g1eb65a026c0_0_266"/>
            <p:cNvSpPr/>
            <p:nvPr/>
          </p:nvSpPr>
          <p:spPr>
            <a:xfrm>
              <a:off x="4944075" y="1089500"/>
              <a:ext cx="1753825" cy="1753025"/>
            </a:xfrm>
            <a:custGeom>
              <a:avLst/>
              <a:gdLst/>
              <a:ahLst/>
              <a:cxnLst/>
              <a:rect l="l" t="t" r="r" b="b"/>
              <a:pathLst>
                <a:path w="70153" h="70121" fill="none" extrusionOk="0">
                  <a:moveTo>
                    <a:pt x="64645" y="37134"/>
                  </a:moveTo>
                  <a:lnTo>
                    <a:pt x="64645" y="37134"/>
                  </a:lnTo>
                  <a:lnTo>
                    <a:pt x="64483" y="37037"/>
                  </a:lnTo>
                  <a:lnTo>
                    <a:pt x="64353" y="36940"/>
                  </a:lnTo>
                  <a:lnTo>
                    <a:pt x="64256" y="36843"/>
                  </a:lnTo>
                  <a:lnTo>
                    <a:pt x="64126" y="36713"/>
                  </a:lnTo>
                  <a:lnTo>
                    <a:pt x="64061" y="36551"/>
                  </a:lnTo>
                  <a:lnTo>
                    <a:pt x="63996" y="36389"/>
                  </a:lnTo>
                  <a:lnTo>
                    <a:pt x="63964" y="36227"/>
                  </a:lnTo>
                  <a:lnTo>
                    <a:pt x="63964" y="36065"/>
                  </a:lnTo>
                  <a:lnTo>
                    <a:pt x="63964" y="36065"/>
                  </a:lnTo>
                  <a:lnTo>
                    <a:pt x="63996" y="34737"/>
                  </a:lnTo>
                  <a:lnTo>
                    <a:pt x="63932" y="33408"/>
                  </a:lnTo>
                  <a:lnTo>
                    <a:pt x="63834" y="32079"/>
                  </a:lnTo>
                  <a:lnTo>
                    <a:pt x="63705" y="30783"/>
                  </a:lnTo>
                  <a:lnTo>
                    <a:pt x="63705" y="30783"/>
                  </a:lnTo>
                  <a:lnTo>
                    <a:pt x="63672" y="30621"/>
                  </a:lnTo>
                  <a:lnTo>
                    <a:pt x="63705" y="30459"/>
                  </a:lnTo>
                  <a:lnTo>
                    <a:pt x="63737" y="30265"/>
                  </a:lnTo>
                  <a:lnTo>
                    <a:pt x="63802" y="30135"/>
                  </a:lnTo>
                  <a:lnTo>
                    <a:pt x="63899" y="29973"/>
                  </a:lnTo>
                  <a:lnTo>
                    <a:pt x="63996" y="29844"/>
                  </a:lnTo>
                  <a:lnTo>
                    <a:pt x="64126" y="29746"/>
                  </a:lnTo>
                  <a:lnTo>
                    <a:pt x="64288" y="29649"/>
                  </a:lnTo>
                  <a:lnTo>
                    <a:pt x="68727" y="27413"/>
                  </a:lnTo>
                  <a:lnTo>
                    <a:pt x="68727" y="27413"/>
                  </a:lnTo>
                  <a:lnTo>
                    <a:pt x="68889" y="27284"/>
                  </a:lnTo>
                  <a:lnTo>
                    <a:pt x="69019" y="27187"/>
                  </a:lnTo>
                  <a:lnTo>
                    <a:pt x="69149" y="27025"/>
                  </a:lnTo>
                  <a:lnTo>
                    <a:pt x="69246" y="26863"/>
                  </a:lnTo>
                  <a:lnTo>
                    <a:pt x="69311" y="26701"/>
                  </a:lnTo>
                  <a:lnTo>
                    <a:pt x="69343" y="26506"/>
                  </a:lnTo>
                  <a:lnTo>
                    <a:pt x="69343" y="26312"/>
                  </a:lnTo>
                  <a:lnTo>
                    <a:pt x="69311" y="26117"/>
                  </a:lnTo>
                  <a:lnTo>
                    <a:pt x="69311" y="26117"/>
                  </a:lnTo>
                  <a:lnTo>
                    <a:pt x="68889" y="24724"/>
                  </a:lnTo>
                  <a:lnTo>
                    <a:pt x="68468" y="23331"/>
                  </a:lnTo>
                  <a:lnTo>
                    <a:pt x="68468" y="23331"/>
                  </a:lnTo>
                  <a:lnTo>
                    <a:pt x="68371" y="23169"/>
                  </a:lnTo>
                  <a:lnTo>
                    <a:pt x="68274" y="23007"/>
                  </a:lnTo>
                  <a:lnTo>
                    <a:pt x="68144" y="22877"/>
                  </a:lnTo>
                  <a:lnTo>
                    <a:pt x="68014" y="22780"/>
                  </a:lnTo>
                  <a:lnTo>
                    <a:pt x="67852" y="22683"/>
                  </a:lnTo>
                  <a:lnTo>
                    <a:pt x="67658" y="22618"/>
                  </a:lnTo>
                  <a:lnTo>
                    <a:pt x="67496" y="22585"/>
                  </a:lnTo>
                  <a:lnTo>
                    <a:pt x="67302" y="22585"/>
                  </a:lnTo>
                  <a:lnTo>
                    <a:pt x="62214" y="23071"/>
                  </a:lnTo>
                  <a:lnTo>
                    <a:pt x="62214" y="23071"/>
                  </a:lnTo>
                  <a:lnTo>
                    <a:pt x="62052" y="23071"/>
                  </a:lnTo>
                  <a:lnTo>
                    <a:pt x="61890" y="23039"/>
                  </a:lnTo>
                  <a:lnTo>
                    <a:pt x="61728" y="23007"/>
                  </a:lnTo>
                  <a:lnTo>
                    <a:pt x="61566" y="22942"/>
                  </a:lnTo>
                  <a:lnTo>
                    <a:pt x="61437" y="22845"/>
                  </a:lnTo>
                  <a:lnTo>
                    <a:pt x="61307" y="22747"/>
                  </a:lnTo>
                  <a:lnTo>
                    <a:pt x="61210" y="22585"/>
                  </a:lnTo>
                  <a:lnTo>
                    <a:pt x="61113" y="22456"/>
                  </a:lnTo>
                  <a:lnTo>
                    <a:pt x="61113" y="22456"/>
                  </a:lnTo>
                  <a:lnTo>
                    <a:pt x="60529" y="21322"/>
                  </a:lnTo>
                  <a:lnTo>
                    <a:pt x="59914" y="20220"/>
                  </a:lnTo>
                  <a:lnTo>
                    <a:pt x="59233" y="19151"/>
                  </a:lnTo>
                  <a:lnTo>
                    <a:pt x="58520" y="18114"/>
                  </a:lnTo>
                  <a:lnTo>
                    <a:pt x="58520" y="18114"/>
                  </a:lnTo>
                  <a:lnTo>
                    <a:pt x="58423" y="17952"/>
                  </a:lnTo>
                  <a:lnTo>
                    <a:pt x="58358" y="17790"/>
                  </a:lnTo>
                  <a:lnTo>
                    <a:pt x="58326" y="17628"/>
                  </a:lnTo>
                  <a:lnTo>
                    <a:pt x="58294" y="17466"/>
                  </a:lnTo>
                  <a:lnTo>
                    <a:pt x="58326" y="17271"/>
                  </a:lnTo>
                  <a:lnTo>
                    <a:pt x="58358" y="17109"/>
                  </a:lnTo>
                  <a:lnTo>
                    <a:pt x="58423" y="16947"/>
                  </a:lnTo>
                  <a:lnTo>
                    <a:pt x="58520" y="16818"/>
                  </a:lnTo>
                  <a:lnTo>
                    <a:pt x="61404" y="12735"/>
                  </a:lnTo>
                  <a:lnTo>
                    <a:pt x="61404" y="12735"/>
                  </a:lnTo>
                  <a:lnTo>
                    <a:pt x="61501" y="12573"/>
                  </a:lnTo>
                  <a:lnTo>
                    <a:pt x="61566" y="12411"/>
                  </a:lnTo>
                  <a:lnTo>
                    <a:pt x="61599" y="12216"/>
                  </a:lnTo>
                  <a:lnTo>
                    <a:pt x="61599" y="12054"/>
                  </a:lnTo>
                  <a:lnTo>
                    <a:pt x="61599" y="11860"/>
                  </a:lnTo>
                  <a:lnTo>
                    <a:pt x="61534" y="11666"/>
                  </a:lnTo>
                  <a:lnTo>
                    <a:pt x="61437" y="11504"/>
                  </a:lnTo>
                  <a:lnTo>
                    <a:pt x="61339" y="11342"/>
                  </a:lnTo>
                  <a:lnTo>
                    <a:pt x="61339" y="11342"/>
                  </a:lnTo>
                  <a:lnTo>
                    <a:pt x="60303" y="10272"/>
                  </a:lnTo>
                  <a:lnTo>
                    <a:pt x="59233" y="9203"/>
                  </a:lnTo>
                  <a:lnTo>
                    <a:pt x="59233" y="9203"/>
                  </a:lnTo>
                  <a:lnTo>
                    <a:pt x="59071" y="9106"/>
                  </a:lnTo>
                  <a:lnTo>
                    <a:pt x="58909" y="9009"/>
                  </a:lnTo>
                  <a:lnTo>
                    <a:pt x="58747" y="8944"/>
                  </a:lnTo>
                  <a:lnTo>
                    <a:pt x="58553" y="8911"/>
                  </a:lnTo>
                  <a:lnTo>
                    <a:pt x="58358" y="8911"/>
                  </a:lnTo>
                  <a:lnTo>
                    <a:pt x="58196" y="8944"/>
                  </a:lnTo>
                  <a:lnTo>
                    <a:pt x="58002" y="9009"/>
                  </a:lnTo>
                  <a:lnTo>
                    <a:pt x="57840" y="9106"/>
                  </a:lnTo>
                  <a:lnTo>
                    <a:pt x="53595" y="11860"/>
                  </a:lnTo>
                  <a:lnTo>
                    <a:pt x="53595" y="11860"/>
                  </a:lnTo>
                  <a:lnTo>
                    <a:pt x="53433" y="11957"/>
                  </a:lnTo>
                  <a:lnTo>
                    <a:pt x="53271" y="12022"/>
                  </a:lnTo>
                  <a:lnTo>
                    <a:pt x="53109" y="12054"/>
                  </a:lnTo>
                  <a:lnTo>
                    <a:pt x="52947" y="12054"/>
                  </a:lnTo>
                  <a:lnTo>
                    <a:pt x="52785" y="12022"/>
                  </a:lnTo>
                  <a:lnTo>
                    <a:pt x="52623" y="11990"/>
                  </a:lnTo>
                  <a:lnTo>
                    <a:pt x="52461" y="11925"/>
                  </a:lnTo>
                  <a:lnTo>
                    <a:pt x="52331" y="11828"/>
                  </a:lnTo>
                  <a:lnTo>
                    <a:pt x="52331" y="11828"/>
                  </a:lnTo>
                  <a:lnTo>
                    <a:pt x="51327" y="11115"/>
                  </a:lnTo>
                  <a:lnTo>
                    <a:pt x="50290" y="10467"/>
                  </a:lnTo>
                  <a:lnTo>
                    <a:pt x="49253" y="9851"/>
                  </a:lnTo>
                  <a:lnTo>
                    <a:pt x="48151" y="9268"/>
                  </a:lnTo>
                  <a:lnTo>
                    <a:pt x="48151" y="9268"/>
                  </a:lnTo>
                  <a:lnTo>
                    <a:pt x="48022" y="9171"/>
                  </a:lnTo>
                  <a:lnTo>
                    <a:pt x="47892" y="9073"/>
                  </a:lnTo>
                  <a:lnTo>
                    <a:pt x="47763" y="8944"/>
                  </a:lnTo>
                  <a:lnTo>
                    <a:pt x="47665" y="8782"/>
                  </a:lnTo>
                  <a:lnTo>
                    <a:pt x="47601" y="8652"/>
                  </a:lnTo>
                  <a:lnTo>
                    <a:pt x="47568" y="8490"/>
                  </a:lnTo>
                  <a:lnTo>
                    <a:pt x="47536" y="8296"/>
                  </a:lnTo>
                  <a:lnTo>
                    <a:pt x="47568" y="8134"/>
                  </a:lnTo>
                  <a:lnTo>
                    <a:pt x="48249" y="3176"/>
                  </a:lnTo>
                  <a:lnTo>
                    <a:pt x="48249" y="3176"/>
                  </a:lnTo>
                  <a:lnTo>
                    <a:pt x="48249" y="2982"/>
                  </a:lnTo>
                  <a:lnTo>
                    <a:pt x="48216" y="2787"/>
                  </a:lnTo>
                  <a:lnTo>
                    <a:pt x="48184" y="2625"/>
                  </a:lnTo>
                  <a:lnTo>
                    <a:pt x="48087" y="2463"/>
                  </a:lnTo>
                  <a:lnTo>
                    <a:pt x="47989" y="2301"/>
                  </a:lnTo>
                  <a:lnTo>
                    <a:pt x="47860" y="2172"/>
                  </a:lnTo>
                  <a:lnTo>
                    <a:pt x="47698" y="2074"/>
                  </a:lnTo>
                  <a:lnTo>
                    <a:pt x="47536" y="1977"/>
                  </a:lnTo>
                  <a:lnTo>
                    <a:pt x="47536" y="1977"/>
                  </a:lnTo>
                  <a:lnTo>
                    <a:pt x="46078" y="1459"/>
                  </a:lnTo>
                  <a:lnTo>
                    <a:pt x="44587" y="1037"/>
                  </a:lnTo>
                  <a:lnTo>
                    <a:pt x="44587" y="1037"/>
                  </a:lnTo>
                  <a:lnTo>
                    <a:pt x="44393" y="1005"/>
                  </a:lnTo>
                  <a:lnTo>
                    <a:pt x="44231" y="1005"/>
                  </a:lnTo>
                  <a:lnTo>
                    <a:pt x="44036" y="1005"/>
                  </a:lnTo>
                  <a:lnTo>
                    <a:pt x="43874" y="1070"/>
                  </a:lnTo>
                  <a:lnTo>
                    <a:pt x="43712" y="1167"/>
                  </a:lnTo>
                  <a:lnTo>
                    <a:pt x="43550" y="1264"/>
                  </a:lnTo>
                  <a:lnTo>
                    <a:pt x="43421" y="1394"/>
                  </a:lnTo>
                  <a:lnTo>
                    <a:pt x="43323" y="1556"/>
                  </a:lnTo>
                  <a:lnTo>
                    <a:pt x="40828" y="6027"/>
                  </a:lnTo>
                  <a:lnTo>
                    <a:pt x="40828" y="6027"/>
                  </a:lnTo>
                  <a:lnTo>
                    <a:pt x="40731" y="6157"/>
                  </a:lnTo>
                  <a:lnTo>
                    <a:pt x="40602" y="6287"/>
                  </a:lnTo>
                  <a:lnTo>
                    <a:pt x="40504" y="6384"/>
                  </a:lnTo>
                  <a:lnTo>
                    <a:pt x="40342" y="6481"/>
                  </a:lnTo>
                  <a:lnTo>
                    <a:pt x="40213" y="6546"/>
                  </a:lnTo>
                  <a:lnTo>
                    <a:pt x="40051" y="6578"/>
                  </a:lnTo>
                  <a:lnTo>
                    <a:pt x="39889" y="6578"/>
                  </a:lnTo>
                  <a:lnTo>
                    <a:pt x="39727" y="6578"/>
                  </a:lnTo>
                  <a:lnTo>
                    <a:pt x="39727" y="6578"/>
                  </a:lnTo>
                  <a:lnTo>
                    <a:pt x="37426" y="6384"/>
                  </a:lnTo>
                  <a:lnTo>
                    <a:pt x="36130" y="6287"/>
                  </a:lnTo>
                  <a:lnTo>
                    <a:pt x="34931" y="6222"/>
                  </a:lnTo>
                  <a:lnTo>
                    <a:pt x="34931" y="6222"/>
                  </a:lnTo>
                  <a:lnTo>
                    <a:pt x="34769" y="6189"/>
                  </a:lnTo>
                  <a:lnTo>
                    <a:pt x="34607" y="6157"/>
                  </a:lnTo>
                  <a:lnTo>
                    <a:pt x="34445" y="6092"/>
                  </a:lnTo>
                  <a:lnTo>
                    <a:pt x="34315" y="5995"/>
                  </a:lnTo>
                  <a:lnTo>
                    <a:pt x="34186" y="5898"/>
                  </a:lnTo>
                  <a:lnTo>
                    <a:pt x="34089" y="5768"/>
                  </a:lnTo>
                  <a:lnTo>
                    <a:pt x="33991" y="5639"/>
                  </a:lnTo>
                  <a:lnTo>
                    <a:pt x="33927" y="5477"/>
                  </a:lnTo>
                  <a:lnTo>
                    <a:pt x="32209" y="746"/>
                  </a:lnTo>
                  <a:lnTo>
                    <a:pt x="32209" y="746"/>
                  </a:lnTo>
                  <a:lnTo>
                    <a:pt x="32112" y="551"/>
                  </a:lnTo>
                  <a:lnTo>
                    <a:pt x="32015" y="389"/>
                  </a:lnTo>
                  <a:lnTo>
                    <a:pt x="31885" y="260"/>
                  </a:lnTo>
                  <a:lnTo>
                    <a:pt x="31723" y="163"/>
                  </a:lnTo>
                  <a:lnTo>
                    <a:pt x="31561" y="65"/>
                  </a:lnTo>
                  <a:lnTo>
                    <a:pt x="31399" y="33"/>
                  </a:lnTo>
                  <a:lnTo>
                    <a:pt x="31205" y="1"/>
                  </a:lnTo>
                  <a:lnTo>
                    <a:pt x="31010" y="1"/>
                  </a:lnTo>
                  <a:lnTo>
                    <a:pt x="31010" y="1"/>
                  </a:lnTo>
                  <a:lnTo>
                    <a:pt x="29455" y="227"/>
                  </a:lnTo>
                  <a:lnTo>
                    <a:pt x="27932" y="519"/>
                  </a:lnTo>
                  <a:lnTo>
                    <a:pt x="27932" y="519"/>
                  </a:lnTo>
                  <a:lnTo>
                    <a:pt x="27770" y="584"/>
                  </a:lnTo>
                  <a:lnTo>
                    <a:pt x="27576" y="649"/>
                  </a:lnTo>
                  <a:lnTo>
                    <a:pt x="27446" y="778"/>
                  </a:lnTo>
                  <a:lnTo>
                    <a:pt x="27316" y="908"/>
                  </a:lnTo>
                  <a:lnTo>
                    <a:pt x="27219" y="1037"/>
                  </a:lnTo>
                  <a:lnTo>
                    <a:pt x="27122" y="1199"/>
                  </a:lnTo>
                  <a:lnTo>
                    <a:pt x="27057" y="1394"/>
                  </a:lnTo>
                  <a:lnTo>
                    <a:pt x="27057" y="1588"/>
                  </a:lnTo>
                  <a:lnTo>
                    <a:pt x="26895" y="6643"/>
                  </a:lnTo>
                  <a:lnTo>
                    <a:pt x="26895" y="6643"/>
                  </a:lnTo>
                  <a:lnTo>
                    <a:pt x="26895" y="6805"/>
                  </a:lnTo>
                  <a:lnTo>
                    <a:pt x="26863" y="6967"/>
                  </a:lnTo>
                  <a:lnTo>
                    <a:pt x="26798" y="7129"/>
                  </a:lnTo>
                  <a:lnTo>
                    <a:pt x="26701" y="7259"/>
                  </a:lnTo>
                  <a:lnTo>
                    <a:pt x="26571" y="7388"/>
                  </a:lnTo>
                  <a:lnTo>
                    <a:pt x="26474" y="7486"/>
                  </a:lnTo>
                  <a:lnTo>
                    <a:pt x="26312" y="7583"/>
                  </a:lnTo>
                  <a:lnTo>
                    <a:pt x="26150" y="7648"/>
                  </a:lnTo>
                  <a:lnTo>
                    <a:pt x="26150" y="7648"/>
                  </a:lnTo>
                  <a:lnTo>
                    <a:pt x="25048" y="8036"/>
                  </a:lnTo>
                  <a:lnTo>
                    <a:pt x="23946" y="8490"/>
                  </a:lnTo>
                  <a:lnTo>
                    <a:pt x="22877" y="8976"/>
                  </a:lnTo>
                  <a:lnTo>
                    <a:pt x="21840" y="9495"/>
                  </a:lnTo>
                  <a:lnTo>
                    <a:pt x="21840" y="9495"/>
                  </a:lnTo>
                  <a:lnTo>
                    <a:pt x="21678" y="9559"/>
                  </a:lnTo>
                  <a:lnTo>
                    <a:pt x="21516" y="9592"/>
                  </a:lnTo>
                  <a:lnTo>
                    <a:pt x="21354" y="9624"/>
                  </a:lnTo>
                  <a:lnTo>
                    <a:pt x="21192" y="9624"/>
                  </a:lnTo>
                  <a:lnTo>
                    <a:pt x="21030" y="9592"/>
                  </a:lnTo>
                  <a:lnTo>
                    <a:pt x="20868" y="9527"/>
                  </a:lnTo>
                  <a:lnTo>
                    <a:pt x="20706" y="9430"/>
                  </a:lnTo>
                  <a:lnTo>
                    <a:pt x="20577" y="9333"/>
                  </a:lnTo>
                  <a:lnTo>
                    <a:pt x="16850" y="5930"/>
                  </a:lnTo>
                  <a:lnTo>
                    <a:pt x="16850" y="5930"/>
                  </a:lnTo>
                  <a:lnTo>
                    <a:pt x="16688" y="5801"/>
                  </a:lnTo>
                  <a:lnTo>
                    <a:pt x="16526" y="5736"/>
                  </a:lnTo>
                  <a:lnTo>
                    <a:pt x="16364" y="5671"/>
                  </a:lnTo>
                  <a:lnTo>
                    <a:pt x="16170" y="5639"/>
                  </a:lnTo>
                  <a:lnTo>
                    <a:pt x="15975" y="5639"/>
                  </a:lnTo>
                  <a:lnTo>
                    <a:pt x="15813" y="5671"/>
                  </a:lnTo>
                  <a:lnTo>
                    <a:pt x="15619" y="5736"/>
                  </a:lnTo>
                  <a:lnTo>
                    <a:pt x="15457" y="5833"/>
                  </a:lnTo>
                  <a:lnTo>
                    <a:pt x="15457" y="5833"/>
                  </a:lnTo>
                  <a:lnTo>
                    <a:pt x="14193" y="6740"/>
                  </a:lnTo>
                  <a:lnTo>
                    <a:pt x="12962" y="7712"/>
                  </a:lnTo>
                  <a:lnTo>
                    <a:pt x="12962" y="7712"/>
                  </a:lnTo>
                  <a:lnTo>
                    <a:pt x="12800" y="7842"/>
                  </a:lnTo>
                  <a:lnTo>
                    <a:pt x="12703" y="7972"/>
                  </a:lnTo>
                  <a:lnTo>
                    <a:pt x="12638" y="8134"/>
                  </a:lnTo>
                  <a:lnTo>
                    <a:pt x="12573" y="8328"/>
                  </a:lnTo>
                  <a:lnTo>
                    <a:pt x="12541" y="8490"/>
                  </a:lnTo>
                  <a:lnTo>
                    <a:pt x="12541" y="8685"/>
                  </a:lnTo>
                  <a:lnTo>
                    <a:pt x="12573" y="8879"/>
                  </a:lnTo>
                  <a:lnTo>
                    <a:pt x="12670" y="9041"/>
                  </a:lnTo>
                  <a:lnTo>
                    <a:pt x="14874" y="13577"/>
                  </a:lnTo>
                  <a:lnTo>
                    <a:pt x="14874" y="13577"/>
                  </a:lnTo>
                  <a:lnTo>
                    <a:pt x="14938" y="13739"/>
                  </a:lnTo>
                  <a:lnTo>
                    <a:pt x="14971" y="13901"/>
                  </a:lnTo>
                  <a:lnTo>
                    <a:pt x="14971" y="14063"/>
                  </a:lnTo>
                  <a:lnTo>
                    <a:pt x="14971" y="14225"/>
                  </a:lnTo>
                  <a:lnTo>
                    <a:pt x="14938" y="14387"/>
                  </a:lnTo>
                  <a:lnTo>
                    <a:pt x="14874" y="14549"/>
                  </a:lnTo>
                  <a:lnTo>
                    <a:pt x="14776" y="14711"/>
                  </a:lnTo>
                  <a:lnTo>
                    <a:pt x="14679" y="14841"/>
                  </a:lnTo>
                  <a:lnTo>
                    <a:pt x="14679" y="14841"/>
                  </a:lnTo>
                  <a:lnTo>
                    <a:pt x="13869" y="15684"/>
                  </a:lnTo>
                  <a:lnTo>
                    <a:pt x="13091" y="16591"/>
                  </a:lnTo>
                  <a:lnTo>
                    <a:pt x="12346" y="17498"/>
                  </a:lnTo>
                  <a:lnTo>
                    <a:pt x="11633" y="18470"/>
                  </a:lnTo>
                  <a:lnTo>
                    <a:pt x="11633" y="18470"/>
                  </a:lnTo>
                  <a:lnTo>
                    <a:pt x="11536" y="18600"/>
                  </a:lnTo>
                  <a:lnTo>
                    <a:pt x="11406" y="18729"/>
                  </a:lnTo>
                  <a:lnTo>
                    <a:pt x="11277" y="18794"/>
                  </a:lnTo>
                  <a:lnTo>
                    <a:pt x="11115" y="18859"/>
                  </a:lnTo>
                  <a:lnTo>
                    <a:pt x="10953" y="18924"/>
                  </a:lnTo>
                  <a:lnTo>
                    <a:pt x="10791" y="18924"/>
                  </a:lnTo>
                  <a:lnTo>
                    <a:pt x="10629" y="18924"/>
                  </a:lnTo>
                  <a:lnTo>
                    <a:pt x="10467" y="18891"/>
                  </a:lnTo>
                  <a:lnTo>
                    <a:pt x="5542" y="17595"/>
                  </a:lnTo>
                  <a:lnTo>
                    <a:pt x="5542" y="17595"/>
                  </a:lnTo>
                  <a:lnTo>
                    <a:pt x="5347" y="17563"/>
                  </a:lnTo>
                  <a:lnTo>
                    <a:pt x="5153" y="17563"/>
                  </a:lnTo>
                  <a:lnTo>
                    <a:pt x="4991" y="17595"/>
                  </a:lnTo>
                  <a:lnTo>
                    <a:pt x="4796" y="17660"/>
                  </a:lnTo>
                  <a:lnTo>
                    <a:pt x="4634" y="17757"/>
                  </a:lnTo>
                  <a:lnTo>
                    <a:pt x="4505" y="17855"/>
                  </a:lnTo>
                  <a:lnTo>
                    <a:pt x="4375" y="17984"/>
                  </a:lnTo>
                  <a:lnTo>
                    <a:pt x="4278" y="18146"/>
                  </a:lnTo>
                  <a:lnTo>
                    <a:pt x="4278" y="18146"/>
                  </a:lnTo>
                  <a:lnTo>
                    <a:pt x="3565" y="19540"/>
                  </a:lnTo>
                  <a:lnTo>
                    <a:pt x="2917" y="20933"/>
                  </a:lnTo>
                  <a:lnTo>
                    <a:pt x="2917" y="20933"/>
                  </a:lnTo>
                  <a:lnTo>
                    <a:pt x="2852" y="21127"/>
                  </a:lnTo>
                  <a:lnTo>
                    <a:pt x="2820" y="21289"/>
                  </a:lnTo>
                  <a:lnTo>
                    <a:pt x="2820" y="21484"/>
                  </a:lnTo>
                  <a:lnTo>
                    <a:pt x="2852" y="21678"/>
                  </a:lnTo>
                  <a:lnTo>
                    <a:pt x="2917" y="21840"/>
                  </a:lnTo>
                  <a:lnTo>
                    <a:pt x="3014" y="22002"/>
                  </a:lnTo>
                  <a:lnTo>
                    <a:pt x="3144" y="22164"/>
                  </a:lnTo>
                  <a:lnTo>
                    <a:pt x="3273" y="22294"/>
                  </a:lnTo>
                  <a:lnTo>
                    <a:pt x="7324" y="25242"/>
                  </a:lnTo>
                  <a:lnTo>
                    <a:pt x="7324" y="25242"/>
                  </a:lnTo>
                  <a:lnTo>
                    <a:pt x="7453" y="25372"/>
                  </a:lnTo>
                  <a:lnTo>
                    <a:pt x="7583" y="25502"/>
                  </a:lnTo>
                  <a:lnTo>
                    <a:pt x="7648" y="25631"/>
                  </a:lnTo>
                  <a:lnTo>
                    <a:pt x="7745" y="25793"/>
                  </a:lnTo>
                  <a:lnTo>
                    <a:pt x="7777" y="25955"/>
                  </a:lnTo>
                  <a:lnTo>
                    <a:pt x="7777" y="26117"/>
                  </a:lnTo>
                  <a:lnTo>
                    <a:pt x="7777" y="26279"/>
                  </a:lnTo>
                  <a:lnTo>
                    <a:pt x="7745" y="26441"/>
                  </a:lnTo>
                  <a:lnTo>
                    <a:pt x="7745" y="26441"/>
                  </a:lnTo>
                  <a:lnTo>
                    <a:pt x="7453" y="27673"/>
                  </a:lnTo>
                  <a:lnTo>
                    <a:pt x="7162" y="28969"/>
                  </a:lnTo>
                  <a:lnTo>
                    <a:pt x="6740" y="31237"/>
                  </a:lnTo>
                  <a:lnTo>
                    <a:pt x="6740" y="31237"/>
                  </a:lnTo>
                  <a:lnTo>
                    <a:pt x="6676" y="31399"/>
                  </a:lnTo>
                  <a:lnTo>
                    <a:pt x="6611" y="31561"/>
                  </a:lnTo>
                  <a:lnTo>
                    <a:pt x="6546" y="31691"/>
                  </a:lnTo>
                  <a:lnTo>
                    <a:pt x="6449" y="31820"/>
                  </a:lnTo>
                  <a:lnTo>
                    <a:pt x="6319" y="31917"/>
                  </a:lnTo>
                  <a:lnTo>
                    <a:pt x="6190" y="32015"/>
                  </a:lnTo>
                  <a:lnTo>
                    <a:pt x="6028" y="32079"/>
                  </a:lnTo>
                  <a:lnTo>
                    <a:pt x="5866" y="32144"/>
                  </a:lnTo>
                  <a:lnTo>
                    <a:pt x="876" y="33278"/>
                  </a:lnTo>
                  <a:lnTo>
                    <a:pt x="876" y="33278"/>
                  </a:lnTo>
                  <a:lnTo>
                    <a:pt x="681" y="33343"/>
                  </a:lnTo>
                  <a:lnTo>
                    <a:pt x="519" y="33440"/>
                  </a:lnTo>
                  <a:lnTo>
                    <a:pt x="389" y="33538"/>
                  </a:lnTo>
                  <a:lnTo>
                    <a:pt x="260" y="33667"/>
                  </a:lnTo>
                  <a:lnTo>
                    <a:pt x="163" y="33829"/>
                  </a:lnTo>
                  <a:lnTo>
                    <a:pt x="98" y="33991"/>
                  </a:lnTo>
                  <a:lnTo>
                    <a:pt x="33" y="34153"/>
                  </a:lnTo>
                  <a:lnTo>
                    <a:pt x="1" y="34348"/>
                  </a:lnTo>
                  <a:lnTo>
                    <a:pt x="1" y="34348"/>
                  </a:lnTo>
                  <a:lnTo>
                    <a:pt x="1" y="35871"/>
                  </a:lnTo>
                  <a:lnTo>
                    <a:pt x="98" y="37361"/>
                  </a:lnTo>
                  <a:lnTo>
                    <a:pt x="98" y="37361"/>
                  </a:lnTo>
                  <a:lnTo>
                    <a:pt x="98" y="37556"/>
                  </a:lnTo>
                  <a:lnTo>
                    <a:pt x="163" y="37750"/>
                  </a:lnTo>
                  <a:lnTo>
                    <a:pt x="260" y="37912"/>
                  </a:lnTo>
                  <a:lnTo>
                    <a:pt x="389" y="38042"/>
                  </a:lnTo>
                  <a:lnTo>
                    <a:pt x="519" y="38171"/>
                  </a:lnTo>
                  <a:lnTo>
                    <a:pt x="681" y="38268"/>
                  </a:lnTo>
                  <a:lnTo>
                    <a:pt x="843" y="38366"/>
                  </a:lnTo>
                  <a:lnTo>
                    <a:pt x="1038" y="38398"/>
                  </a:lnTo>
                  <a:lnTo>
                    <a:pt x="5963" y="39143"/>
                  </a:lnTo>
                  <a:lnTo>
                    <a:pt x="5963" y="39143"/>
                  </a:lnTo>
                  <a:lnTo>
                    <a:pt x="6125" y="39176"/>
                  </a:lnTo>
                  <a:lnTo>
                    <a:pt x="6287" y="39241"/>
                  </a:lnTo>
                  <a:lnTo>
                    <a:pt x="6449" y="39338"/>
                  </a:lnTo>
                  <a:lnTo>
                    <a:pt x="6578" y="39435"/>
                  </a:lnTo>
                  <a:lnTo>
                    <a:pt x="6676" y="39565"/>
                  </a:lnTo>
                  <a:lnTo>
                    <a:pt x="6773" y="39694"/>
                  </a:lnTo>
                  <a:lnTo>
                    <a:pt x="6838" y="39856"/>
                  </a:lnTo>
                  <a:lnTo>
                    <a:pt x="6902" y="40018"/>
                  </a:lnTo>
                  <a:lnTo>
                    <a:pt x="6902" y="40018"/>
                  </a:lnTo>
                  <a:lnTo>
                    <a:pt x="7129" y="41282"/>
                  </a:lnTo>
                  <a:lnTo>
                    <a:pt x="7453" y="42513"/>
                  </a:lnTo>
                  <a:lnTo>
                    <a:pt x="7810" y="43712"/>
                  </a:lnTo>
                  <a:lnTo>
                    <a:pt x="8199" y="44911"/>
                  </a:lnTo>
                  <a:lnTo>
                    <a:pt x="8199" y="44911"/>
                  </a:lnTo>
                  <a:lnTo>
                    <a:pt x="8263" y="45073"/>
                  </a:lnTo>
                  <a:lnTo>
                    <a:pt x="8263" y="45235"/>
                  </a:lnTo>
                  <a:lnTo>
                    <a:pt x="8263" y="45397"/>
                  </a:lnTo>
                  <a:lnTo>
                    <a:pt x="8231" y="45559"/>
                  </a:lnTo>
                  <a:lnTo>
                    <a:pt x="8199" y="45721"/>
                  </a:lnTo>
                  <a:lnTo>
                    <a:pt x="8101" y="45851"/>
                  </a:lnTo>
                  <a:lnTo>
                    <a:pt x="8004" y="46013"/>
                  </a:lnTo>
                  <a:lnTo>
                    <a:pt x="7875" y="46110"/>
                  </a:lnTo>
                  <a:lnTo>
                    <a:pt x="4019" y="49447"/>
                  </a:lnTo>
                  <a:lnTo>
                    <a:pt x="4019" y="49447"/>
                  </a:lnTo>
                  <a:lnTo>
                    <a:pt x="3889" y="49577"/>
                  </a:lnTo>
                  <a:lnTo>
                    <a:pt x="3792" y="49739"/>
                  </a:lnTo>
                  <a:lnTo>
                    <a:pt x="3727" y="49901"/>
                  </a:lnTo>
                  <a:lnTo>
                    <a:pt x="3662" y="50063"/>
                  </a:lnTo>
                  <a:lnTo>
                    <a:pt x="3630" y="50258"/>
                  </a:lnTo>
                  <a:lnTo>
                    <a:pt x="3662" y="50420"/>
                  </a:lnTo>
                  <a:lnTo>
                    <a:pt x="3695" y="50614"/>
                  </a:lnTo>
                  <a:lnTo>
                    <a:pt x="3759" y="50776"/>
                  </a:lnTo>
                  <a:lnTo>
                    <a:pt x="3759" y="50776"/>
                  </a:lnTo>
                  <a:lnTo>
                    <a:pt x="4440" y="52072"/>
                  </a:lnTo>
                  <a:lnTo>
                    <a:pt x="5185" y="53336"/>
                  </a:lnTo>
                  <a:lnTo>
                    <a:pt x="5185" y="53336"/>
                  </a:lnTo>
                  <a:lnTo>
                    <a:pt x="5315" y="53498"/>
                  </a:lnTo>
                  <a:lnTo>
                    <a:pt x="5444" y="53627"/>
                  </a:lnTo>
                  <a:lnTo>
                    <a:pt x="5606" y="53725"/>
                  </a:lnTo>
                  <a:lnTo>
                    <a:pt x="5768" y="53822"/>
                  </a:lnTo>
                  <a:lnTo>
                    <a:pt x="5930" y="53854"/>
                  </a:lnTo>
                  <a:lnTo>
                    <a:pt x="6125" y="53887"/>
                  </a:lnTo>
                  <a:lnTo>
                    <a:pt x="6319" y="53854"/>
                  </a:lnTo>
                  <a:lnTo>
                    <a:pt x="6514" y="53822"/>
                  </a:lnTo>
                  <a:lnTo>
                    <a:pt x="11212" y="52169"/>
                  </a:lnTo>
                  <a:lnTo>
                    <a:pt x="11212" y="52169"/>
                  </a:lnTo>
                  <a:lnTo>
                    <a:pt x="11374" y="52137"/>
                  </a:lnTo>
                  <a:lnTo>
                    <a:pt x="11536" y="52104"/>
                  </a:lnTo>
                  <a:lnTo>
                    <a:pt x="11698" y="52137"/>
                  </a:lnTo>
                  <a:lnTo>
                    <a:pt x="11893" y="52169"/>
                  </a:lnTo>
                  <a:lnTo>
                    <a:pt x="12055" y="52234"/>
                  </a:lnTo>
                  <a:lnTo>
                    <a:pt x="12184" y="52299"/>
                  </a:lnTo>
                  <a:lnTo>
                    <a:pt x="12314" y="52429"/>
                  </a:lnTo>
                  <a:lnTo>
                    <a:pt x="12443" y="52558"/>
                  </a:lnTo>
                  <a:lnTo>
                    <a:pt x="12443" y="52558"/>
                  </a:lnTo>
                  <a:lnTo>
                    <a:pt x="13253" y="53563"/>
                  </a:lnTo>
                  <a:lnTo>
                    <a:pt x="14128" y="54535"/>
                  </a:lnTo>
                  <a:lnTo>
                    <a:pt x="15036" y="55507"/>
                  </a:lnTo>
                  <a:lnTo>
                    <a:pt x="16008" y="56382"/>
                  </a:lnTo>
                  <a:lnTo>
                    <a:pt x="16008" y="56382"/>
                  </a:lnTo>
                  <a:lnTo>
                    <a:pt x="16137" y="56511"/>
                  </a:lnTo>
                  <a:lnTo>
                    <a:pt x="16235" y="56641"/>
                  </a:lnTo>
                  <a:lnTo>
                    <a:pt x="16299" y="56803"/>
                  </a:lnTo>
                  <a:lnTo>
                    <a:pt x="16332" y="56965"/>
                  </a:lnTo>
                  <a:lnTo>
                    <a:pt x="16364" y="57127"/>
                  </a:lnTo>
                  <a:lnTo>
                    <a:pt x="16364" y="57289"/>
                  </a:lnTo>
                  <a:lnTo>
                    <a:pt x="16332" y="57451"/>
                  </a:lnTo>
                  <a:lnTo>
                    <a:pt x="16299" y="57613"/>
                  </a:lnTo>
                  <a:lnTo>
                    <a:pt x="14420" y="62344"/>
                  </a:lnTo>
                  <a:lnTo>
                    <a:pt x="14420" y="62344"/>
                  </a:lnTo>
                  <a:lnTo>
                    <a:pt x="14355" y="62538"/>
                  </a:lnTo>
                  <a:lnTo>
                    <a:pt x="14355" y="62700"/>
                  </a:lnTo>
                  <a:lnTo>
                    <a:pt x="14355" y="62895"/>
                  </a:lnTo>
                  <a:lnTo>
                    <a:pt x="14388" y="63089"/>
                  </a:lnTo>
                  <a:lnTo>
                    <a:pt x="14452" y="63251"/>
                  </a:lnTo>
                  <a:lnTo>
                    <a:pt x="14550" y="63413"/>
                  </a:lnTo>
                  <a:lnTo>
                    <a:pt x="14679" y="63543"/>
                  </a:lnTo>
                  <a:lnTo>
                    <a:pt x="14809" y="63672"/>
                  </a:lnTo>
                  <a:lnTo>
                    <a:pt x="14809" y="63672"/>
                  </a:lnTo>
                  <a:lnTo>
                    <a:pt x="15975" y="64482"/>
                  </a:lnTo>
                  <a:lnTo>
                    <a:pt x="17174" y="65228"/>
                  </a:lnTo>
                  <a:lnTo>
                    <a:pt x="17174" y="65228"/>
                  </a:lnTo>
                  <a:lnTo>
                    <a:pt x="17369" y="65293"/>
                  </a:lnTo>
                  <a:lnTo>
                    <a:pt x="17531" y="65357"/>
                  </a:lnTo>
                  <a:lnTo>
                    <a:pt x="17725" y="65390"/>
                  </a:lnTo>
                  <a:lnTo>
                    <a:pt x="17919" y="65357"/>
                  </a:lnTo>
                  <a:lnTo>
                    <a:pt x="18081" y="65325"/>
                  </a:lnTo>
                  <a:lnTo>
                    <a:pt x="18276" y="65260"/>
                  </a:lnTo>
                  <a:lnTo>
                    <a:pt x="18438" y="65163"/>
                  </a:lnTo>
                  <a:lnTo>
                    <a:pt x="18568" y="65033"/>
                  </a:lnTo>
                  <a:lnTo>
                    <a:pt x="21970" y="61404"/>
                  </a:lnTo>
                  <a:lnTo>
                    <a:pt x="21970" y="61404"/>
                  </a:lnTo>
                  <a:lnTo>
                    <a:pt x="22099" y="61275"/>
                  </a:lnTo>
                  <a:lnTo>
                    <a:pt x="22261" y="61177"/>
                  </a:lnTo>
                  <a:lnTo>
                    <a:pt x="22391" y="61113"/>
                  </a:lnTo>
                  <a:lnTo>
                    <a:pt x="22553" y="61048"/>
                  </a:lnTo>
                  <a:lnTo>
                    <a:pt x="22747" y="61048"/>
                  </a:lnTo>
                  <a:lnTo>
                    <a:pt x="22910" y="61048"/>
                  </a:lnTo>
                  <a:lnTo>
                    <a:pt x="23072" y="61080"/>
                  </a:lnTo>
                  <a:lnTo>
                    <a:pt x="23234" y="61145"/>
                  </a:lnTo>
                  <a:lnTo>
                    <a:pt x="23234" y="61145"/>
                  </a:lnTo>
                  <a:lnTo>
                    <a:pt x="24465" y="61663"/>
                  </a:lnTo>
                  <a:lnTo>
                    <a:pt x="25729" y="62149"/>
                  </a:lnTo>
                  <a:lnTo>
                    <a:pt x="27025" y="62571"/>
                  </a:lnTo>
                  <a:lnTo>
                    <a:pt x="28353" y="62927"/>
                  </a:lnTo>
                  <a:lnTo>
                    <a:pt x="28353" y="62927"/>
                  </a:lnTo>
                  <a:lnTo>
                    <a:pt x="28515" y="62959"/>
                  </a:lnTo>
                  <a:lnTo>
                    <a:pt x="28677" y="63057"/>
                  </a:lnTo>
                  <a:lnTo>
                    <a:pt x="28807" y="63154"/>
                  </a:lnTo>
                  <a:lnTo>
                    <a:pt x="28936" y="63251"/>
                  </a:lnTo>
                  <a:lnTo>
                    <a:pt x="29034" y="63381"/>
                  </a:lnTo>
                  <a:lnTo>
                    <a:pt x="29098" y="63543"/>
                  </a:lnTo>
                  <a:lnTo>
                    <a:pt x="29163" y="63705"/>
                  </a:lnTo>
                  <a:lnTo>
                    <a:pt x="29196" y="63867"/>
                  </a:lnTo>
                  <a:lnTo>
                    <a:pt x="29747" y="68922"/>
                  </a:lnTo>
                  <a:lnTo>
                    <a:pt x="29747" y="68922"/>
                  </a:lnTo>
                  <a:lnTo>
                    <a:pt x="29779" y="69084"/>
                  </a:lnTo>
                  <a:lnTo>
                    <a:pt x="29844" y="69278"/>
                  </a:lnTo>
                  <a:lnTo>
                    <a:pt x="29909" y="69408"/>
                  </a:lnTo>
                  <a:lnTo>
                    <a:pt x="30038" y="69570"/>
                  </a:lnTo>
                  <a:lnTo>
                    <a:pt x="30168" y="69667"/>
                  </a:lnTo>
                  <a:lnTo>
                    <a:pt x="30330" y="69764"/>
                  </a:lnTo>
                  <a:lnTo>
                    <a:pt x="30492" y="69829"/>
                  </a:lnTo>
                  <a:lnTo>
                    <a:pt x="30686" y="69894"/>
                  </a:lnTo>
                  <a:lnTo>
                    <a:pt x="30686" y="69894"/>
                  </a:lnTo>
                  <a:lnTo>
                    <a:pt x="30686" y="69894"/>
                  </a:lnTo>
                  <a:lnTo>
                    <a:pt x="32080" y="70023"/>
                  </a:lnTo>
                  <a:lnTo>
                    <a:pt x="33473" y="70121"/>
                  </a:lnTo>
                  <a:lnTo>
                    <a:pt x="33473" y="70121"/>
                  </a:lnTo>
                  <a:lnTo>
                    <a:pt x="33667" y="70121"/>
                  </a:lnTo>
                  <a:lnTo>
                    <a:pt x="33829" y="70088"/>
                  </a:lnTo>
                  <a:lnTo>
                    <a:pt x="34024" y="70023"/>
                  </a:lnTo>
                  <a:lnTo>
                    <a:pt x="34153" y="69926"/>
                  </a:lnTo>
                  <a:lnTo>
                    <a:pt x="34315" y="69797"/>
                  </a:lnTo>
                  <a:lnTo>
                    <a:pt x="34413" y="69667"/>
                  </a:lnTo>
                  <a:lnTo>
                    <a:pt x="34510" y="69505"/>
                  </a:lnTo>
                  <a:lnTo>
                    <a:pt x="34575" y="69310"/>
                  </a:lnTo>
                  <a:lnTo>
                    <a:pt x="35903" y="64515"/>
                  </a:lnTo>
                  <a:lnTo>
                    <a:pt x="35903" y="64515"/>
                  </a:lnTo>
                  <a:lnTo>
                    <a:pt x="35968" y="64353"/>
                  </a:lnTo>
                  <a:lnTo>
                    <a:pt x="36065" y="64191"/>
                  </a:lnTo>
                  <a:lnTo>
                    <a:pt x="36162" y="64061"/>
                  </a:lnTo>
                  <a:lnTo>
                    <a:pt x="36292" y="63932"/>
                  </a:lnTo>
                  <a:lnTo>
                    <a:pt x="36422" y="63834"/>
                  </a:lnTo>
                  <a:lnTo>
                    <a:pt x="36584" y="63770"/>
                  </a:lnTo>
                  <a:lnTo>
                    <a:pt x="36746" y="63705"/>
                  </a:lnTo>
                  <a:lnTo>
                    <a:pt x="36908" y="63705"/>
                  </a:lnTo>
                  <a:lnTo>
                    <a:pt x="36908" y="63705"/>
                  </a:lnTo>
                  <a:lnTo>
                    <a:pt x="38301" y="63575"/>
                  </a:lnTo>
                  <a:lnTo>
                    <a:pt x="39694" y="63413"/>
                  </a:lnTo>
                  <a:lnTo>
                    <a:pt x="41023" y="63154"/>
                  </a:lnTo>
                  <a:lnTo>
                    <a:pt x="42384" y="62830"/>
                  </a:lnTo>
                  <a:lnTo>
                    <a:pt x="42384" y="62830"/>
                  </a:lnTo>
                  <a:lnTo>
                    <a:pt x="42546" y="62797"/>
                  </a:lnTo>
                  <a:lnTo>
                    <a:pt x="42708" y="62797"/>
                  </a:lnTo>
                  <a:lnTo>
                    <a:pt x="42870" y="62830"/>
                  </a:lnTo>
                  <a:lnTo>
                    <a:pt x="43032" y="62895"/>
                  </a:lnTo>
                  <a:lnTo>
                    <a:pt x="43194" y="62959"/>
                  </a:lnTo>
                  <a:lnTo>
                    <a:pt x="43323" y="63057"/>
                  </a:lnTo>
                  <a:lnTo>
                    <a:pt x="43453" y="63154"/>
                  </a:lnTo>
                  <a:lnTo>
                    <a:pt x="43583" y="63316"/>
                  </a:lnTo>
                  <a:lnTo>
                    <a:pt x="46369" y="67464"/>
                  </a:lnTo>
                  <a:lnTo>
                    <a:pt x="46369" y="67464"/>
                  </a:lnTo>
                  <a:lnTo>
                    <a:pt x="46466" y="67626"/>
                  </a:lnTo>
                  <a:lnTo>
                    <a:pt x="46628" y="67755"/>
                  </a:lnTo>
                  <a:lnTo>
                    <a:pt x="46790" y="67852"/>
                  </a:lnTo>
                  <a:lnTo>
                    <a:pt x="46952" y="67917"/>
                  </a:lnTo>
                  <a:lnTo>
                    <a:pt x="47115" y="67950"/>
                  </a:lnTo>
                  <a:lnTo>
                    <a:pt x="47309" y="67982"/>
                  </a:lnTo>
                  <a:lnTo>
                    <a:pt x="47503" y="67950"/>
                  </a:lnTo>
                  <a:lnTo>
                    <a:pt x="47698" y="67917"/>
                  </a:lnTo>
                  <a:lnTo>
                    <a:pt x="47698" y="67917"/>
                  </a:lnTo>
                  <a:lnTo>
                    <a:pt x="48961" y="67399"/>
                  </a:lnTo>
                  <a:lnTo>
                    <a:pt x="50193" y="66815"/>
                  </a:lnTo>
                  <a:lnTo>
                    <a:pt x="50193" y="66815"/>
                  </a:lnTo>
                  <a:lnTo>
                    <a:pt x="50387" y="66718"/>
                  </a:lnTo>
                  <a:lnTo>
                    <a:pt x="50517" y="66621"/>
                  </a:lnTo>
                  <a:lnTo>
                    <a:pt x="50646" y="66459"/>
                  </a:lnTo>
                  <a:lnTo>
                    <a:pt x="50744" y="66297"/>
                  </a:lnTo>
                  <a:lnTo>
                    <a:pt x="50808" y="66135"/>
                  </a:lnTo>
                  <a:lnTo>
                    <a:pt x="50841" y="65973"/>
                  </a:lnTo>
                  <a:lnTo>
                    <a:pt x="50841" y="65779"/>
                  </a:lnTo>
                  <a:lnTo>
                    <a:pt x="50808" y="65584"/>
                  </a:lnTo>
                  <a:lnTo>
                    <a:pt x="49739" y="60691"/>
                  </a:lnTo>
                  <a:lnTo>
                    <a:pt x="49739" y="60691"/>
                  </a:lnTo>
                  <a:lnTo>
                    <a:pt x="49739" y="60497"/>
                  </a:lnTo>
                  <a:lnTo>
                    <a:pt x="49739" y="60335"/>
                  </a:lnTo>
                  <a:lnTo>
                    <a:pt x="49772" y="60173"/>
                  </a:lnTo>
                  <a:lnTo>
                    <a:pt x="49804" y="60011"/>
                  </a:lnTo>
                  <a:lnTo>
                    <a:pt x="49901" y="59849"/>
                  </a:lnTo>
                  <a:lnTo>
                    <a:pt x="49998" y="59719"/>
                  </a:lnTo>
                  <a:lnTo>
                    <a:pt x="50128" y="59590"/>
                  </a:lnTo>
                  <a:lnTo>
                    <a:pt x="50258" y="59492"/>
                  </a:lnTo>
                  <a:lnTo>
                    <a:pt x="50258" y="59492"/>
                  </a:lnTo>
                  <a:lnTo>
                    <a:pt x="51424" y="58747"/>
                  </a:lnTo>
                  <a:lnTo>
                    <a:pt x="52558" y="57937"/>
                  </a:lnTo>
                  <a:lnTo>
                    <a:pt x="53628" y="57062"/>
                  </a:lnTo>
                  <a:lnTo>
                    <a:pt x="54664" y="56155"/>
                  </a:lnTo>
                  <a:lnTo>
                    <a:pt x="54664" y="56155"/>
                  </a:lnTo>
                  <a:lnTo>
                    <a:pt x="54794" y="56058"/>
                  </a:lnTo>
                  <a:lnTo>
                    <a:pt x="54956" y="55960"/>
                  </a:lnTo>
                  <a:lnTo>
                    <a:pt x="55118" y="55928"/>
                  </a:lnTo>
                  <a:lnTo>
                    <a:pt x="55280" y="55896"/>
                  </a:lnTo>
                  <a:lnTo>
                    <a:pt x="55442" y="55863"/>
                  </a:lnTo>
                  <a:lnTo>
                    <a:pt x="55636" y="55896"/>
                  </a:lnTo>
                  <a:lnTo>
                    <a:pt x="55799" y="55928"/>
                  </a:lnTo>
                  <a:lnTo>
                    <a:pt x="55961" y="56025"/>
                  </a:lnTo>
                  <a:lnTo>
                    <a:pt x="60335" y="58391"/>
                  </a:lnTo>
                  <a:lnTo>
                    <a:pt x="60335" y="58391"/>
                  </a:lnTo>
                  <a:lnTo>
                    <a:pt x="60529" y="58488"/>
                  </a:lnTo>
                  <a:lnTo>
                    <a:pt x="60691" y="58520"/>
                  </a:lnTo>
                  <a:lnTo>
                    <a:pt x="60886" y="58553"/>
                  </a:lnTo>
                  <a:lnTo>
                    <a:pt x="61080" y="58520"/>
                  </a:lnTo>
                  <a:lnTo>
                    <a:pt x="61242" y="58488"/>
                  </a:lnTo>
                  <a:lnTo>
                    <a:pt x="61404" y="58391"/>
                  </a:lnTo>
                  <a:lnTo>
                    <a:pt x="61566" y="58293"/>
                  </a:lnTo>
                  <a:lnTo>
                    <a:pt x="61696" y="58164"/>
                  </a:lnTo>
                  <a:lnTo>
                    <a:pt x="61696" y="58164"/>
                  </a:lnTo>
                  <a:lnTo>
                    <a:pt x="62603" y="57095"/>
                  </a:lnTo>
                  <a:lnTo>
                    <a:pt x="63446" y="56025"/>
                  </a:lnTo>
                  <a:lnTo>
                    <a:pt x="63446" y="56025"/>
                  </a:lnTo>
                  <a:lnTo>
                    <a:pt x="63543" y="55863"/>
                  </a:lnTo>
                  <a:lnTo>
                    <a:pt x="63608" y="55669"/>
                  </a:lnTo>
                  <a:lnTo>
                    <a:pt x="63672" y="55507"/>
                  </a:lnTo>
                  <a:lnTo>
                    <a:pt x="63672" y="55312"/>
                  </a:lnTo>
                  <a:lnTo>
                    <a:pt x="63640" y="55118"/>
                  </a:lnTo>
                  <a:lnTo>
                    <a:pt x="63608" y="54956"/>
                  </a:lnTo>
                  <a:lnTo>
                    <a:pt x="63510" y="54794"/>
                  </a:lnTo>
                  <a:lnTo>
                    <a:pt x="63413" y="54632"/>
                  </a:lnTo>
                  <a:lnTo>
                    <a:pt x="60173" y="50776"/>
                  </a:lnTo>
                  <a:lnTo>
                    <a:pt x="60173" y="50776"/>
                  </a:lnTo>
                  <a:lnTo>
                    <a:pt x="60076" y="50614"/>
                  </a:lnTo>
                  <a:lnTo>
                    <a:pt x="59978" y="50452"/>
                  </a:lnTo>
                  <a:lnTo>
                    <a:pt x="59946" y="50322"/>
                  </a:lnTo>
                  <a:lnTo>
                    <a:pt x="59914" y="50128"/>
                  </a:lnTo>
                  <a:lnTo>
                    <a:pt x="59914" y="49966"/>
                  </a:lnTo>
                  <a:lnTo>
                    <a:pt x="59946" y="49804"/>
                  </a:lnTo>
                  <a:lnTo>
                    <a:pt x="59978" y="49642"/>
                  </a:lnTo>
                  <a:lnTo>
                    <a:pt x="60076" y="49480"/>
                  </a:lnTo>
                  <a:lnTo>
                    <a:pt x="60076" y="49480"/>
                  </a:lnTo>
                  <a:lnTo>
                    <a:pt x="60724" y="48313"/>
                  </a:lnTo>
                  <a:lnTo>
                    <a:pt x="61307" y="47082"/>
                  </a:lnTo>
                  <a:lnTo>
                    <a:pt x="61858" y="45851"/>
                  </a:lnTo>
                  <a:lnTo>
                    <a:pt x="62344" y="44555"/>
                  </a:lnTo>
                  <a:lnTo>
                    <a:pt x="62344" y="44555"/>
                  </a:lnTo>
                  <a:lnTo>
                    <a:pt x="62409" y="44393"/>
                  </a:lnTo>
                  <a:lnTo>
                    <a:pt x="62506" y="44231"/>
                  </a:lnTo>
                  <a:lnTo>
                    <a:pt x="62636" y="44133"/>
                  </a:lnTo>
                  <a:lnTo>
                    <a:pt x="62765" y="44004"/>
                  </a:lnTo>
                  <a:lnTo>
                    <a:pt x="62895" y="43939"/>
                  </a:lnTo>
                  <a:lnTo>
                    <a:pt x="63057" y="43874"/>
                  </a:lnTo>
                  <a:lnTo>
                    <a:pt x="63251" y="43809"/>
                  </a:lnTo>
                  <a:lnTo>
                    <a:pt x="63413" y="43809"/>
                  </a:lnTo>
                  <a:lnTo>
                    <a:pt x="68371" y="43907"/>
                  </a:lnTo>
                  <a:lnTo>
                    <a:pt x="68371" y="43907"/>
                  </a:lnTo>
                  <a:lnTo>
                    <a:pt x="68565" y="43874"/>
                  </a:lnTo>
                  <a:lnTo>
                    <a:pt x="68760" y="43842"/>
                  </a:lnTo>
                  <a:lnTo>
                    <a:pt x="68922" y="43745"/>
                  </a:lnTo>
                  <a:lnTo>
                    <a:pt x="69084" y="43647"/>
                  </a:lnTo>
                  <a:lnTo>
                    <a:pt x="69213" y="43518"/>
                  </a:lnTo>
                  <a:lnTo>
                    <a:pt x="69343" y="43388"/>
                  </a:lnTo>
                  <a:lnTo>
                    <a:pt x="69440" y="43226"/>
                  </a:lnTo>
                  <a:lnTo>
                    <a:pt x="69505" y="43032"/>
                  </a:lnTo>
                  <a:lnTo>
                    <a:pt x="69505" y="43032"/>
                  </a:lnTo>
                  <a:lnTo>
                    <a:pt x="69667" y="42157"/>
                  </a:lnTo>
                  <a:lnTo>
                    <a:pt x="69861" y="41282"/>
                  </a:lnTo>
                  <a:lnTo>
                    <a:pt x="69991" y="40407"/>
                  </a:lnTo>
                  <a:lnTo>
                    <a:pt x="70121" y="39500"/>
                  </a:lnTo>
                  <a:lnTo>
                    <a:pt x="70153" y="39370"/>
                  </a:lnTo>
                  <a:lnTo>
                    <a:pt x="64645" y="3713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g1eb65a026c0_0_266"/>
            <p:cNvSpPr/>
            <p:nvPr/>
          </p:nvSpPr>
          <p:spPr>
            <a:xfrm>
              <a:off x="5698250" y="1839625"/>
              <a:ext cx="256825" cy="256825"/>
            </a:xfrm>
            <a:custGeom>
              <a:avLst/>
              <a:gdLst/>
              <a:ahLst/>
              <a:cxnLst/>
              <a:rect l="l" t="t" r="r" b="b"/>
              <a:pathLst>
                <a:path w="10273" h="10273" fill="none" extrusionOk="0">
                  <a:moveTo>
                    <a:pt x="10208" y="5801"/>
                  </a:moveTo>
                  <a:lnTo>
                    <a:pt x="10208" y="5801"/>
                  </a:lnTo>
                  <a:lnTo>
                    <a:pt x="10175" y="6125"/>
                  </a:lnTo>
                  <a:lnTo>
                    <a:pt x="10110" y="6449"/>
                  </a:lnTo>
                  <a:lnTo>
                    <a:pt x="10110" y="6449"/>
                  </a:lnTo>
                  <a:lnTo>
                    <a:pt x="9948" y="6903"/>
                  </a:lnTo>
                  <a:lnTo>
                    <a:pt x="9786" y="7324"/>
                  </a:lnTo>
                  <a:lnTo>
                    <a:pt x="9560" y="7713"/>
                  </a:lnTo>
                  <a:lnTo>
                    <a:pt x="9333" y="8101"/>
                  </a:lnTo>
                  <a:lnTo>
                    <a:pt x="9333" y="8101"/>
                  </a:lnTo>
                  <a:lnTo>
                    <a:pt x="9106" y="8361"/>
                  </a:lnTo>
                  <a:lnTo>
                    <a:pt x="8912" y="8620"/>
                  </a:lnTo>
                  <a:lnTo>
                    <a:pt x="8912" y="8620"/>
                  </a:lnTo>
                  <a:lnTo>
                    <a:pt x="8588" y="8944"/>
                  </a:lnTo>
                  <a:lnTo>
                    <a:pt x="8231" y="9236"/>
                  </a:lnTo>
                  <a:lnTo>
                    <a:pt x="7842" y="9495"/>
                  </a:lnTo>
                  <a:lnTo>
                    <a:pt x="7421" y="9722"/>
                  </a:lnTo>
                  <a:lnTo>
                    <a:pt x="7421" y="9722"/>
                  </a:lnTo>
                  <a:lnTo>
                    <a:pt x="7129" y="9884"/>
                  </a:lnTo>
                  <a:lnTo>
                    <a:pt x="6838" y="9981"/>
                  </a:lnTo>
                  <a:lnTo>
                    <a:pt x="6838" y="9981"/>
                  </a:lnTo>
                  <a:lnTo>
                    <a:pt x="6384" y="10110"/>
                  </a:lnTo>
                  <a:lnTo>
                    <a:pt x="5931" y="10208"/>
                  </a:lnTo>
                  <a:lnTo>
                    <a:pt x="5477" y="10272"/>
                  </a:lnTo>
                  <a:lnTo>
                    <a:pt x="4991" y="10272"/>
                  </a:lnTo>
                  <a:lnTo>
                    <a:pt x="4991" y="10272"/>
                  </a:lnTo>
                  <a:lnTo>
                    <a:pt x="4472" y="10240"/>
                  </a:lnTo>
                  <a:lnTo>
                    <a:pt x="4472" y="10240"/>
                  </a:lnTo>
                  <a:lnTo>
                    <a:pt x="4343" y="10208"/>
                  </a:lnTo>
                  <a:lnTo>
                    <a:pt x="4343" y="10208"/>
                  </a:lnTo>
                  <a:lnTo>
                    <a:pt x="3889" y="10110"/>
                  </a:lnTo>
                  <a:lnTo>
                    <a:pt x="3435" y="9981"/>
                  </a:lnTo>
                  <a:lnTo>
                    <a:pt x="3014" y="9819"/>
                  </a:lnTo>
                  <a:lnTo>
                    <a:pt x="2625" y="9624"/>
                  </a:lnTo>
                  <a:lnTo>
                    <a:pt x="2625" y="9624"/>
                  </a:lnTo>
                  <a:lnTo>
                    <a:pt x="2334" y="9430"/>
                  </a:lnTo>
                  <a:lnTo>
                    <a:pt x="2042" y="9236"/>
                  </a:lnTo>
                  <a:lnTo>
                    <a:pt x="2042" y="9236"/>
                  </a:lnTo>
                  <a:lnTo>
                    <a:pt x="1718" y="8976"/>
                  </a:lnTo>
                  <a:lnTo>
                    <a:pt x="1394" y="8652"/>
                  </a:lnTo>
                  <a:lnTo>
                    <a:pt x="1070" y="8296"/>
                  </a:lnTo>
                  <a:lnTo>
                    <a:pt x="811" y="7939"/>
                  </a:lnTo>
                  <a:lnTo>
                    <a:pt x="811" y="7939"/>
                  </a:lnTo>
                  <a:lnTo>
                    <a:pt x="649" y="7648"/>
                  </a:lnTo>
                  <a:lnTo>
                    <a:pt x="487" y="7324"/>
                  </a:lnTo>
                  <a:lnTo>
                    <a:pt x="487" y="7324"/>
                  </a:lnTo>
                  <a:lnTo>
                    <a:pt x="325" y="6935"/>
                  </a:lnTo>
                  <a:lnTo>
                    <a:pt x="195" y="6514"/>
                  </a:lnTo>
                  <a:lnTo>
                    <a:pt x="98" y="6060"/>
                  </a:lnTo>
                  <a:lnTo>
                    <a:pt x="33" y="5639"/>
                  </a:lnTo>
                  <a:lnTo>
                    <a:pt x="33" y="5639"/>
                  </a:lnTo>
                  <a:lnTo>
                    <a:pt x="1" y="5282"/>
                  </a:lnTo>
                  <a:lnTo>
                    <a:pt x="1" y="4926"/>
                  </a:lnTo>
                  <a:lnTo>
                    <a:pt x="1" y="4926"/>
                  </a:lnTo>
                  <a:lnTo>
                    <a:pt x="33" y="4472"/>
                  </a:lnTo>
                  <a:lnTo>
                    <a:pt x="33" y="4472"/>
                  </a:lnTo>
                  <a:lnTo>
                    <a:pt x="98" y="4148"/>
                  </a:lnTo>
                  <a:lnTo>
                    <a:pt x="163" y="3824"/>
                  </a:lnTo>
                  <a:lnTo>
                    <a:pt x="260" y="3533"/>
                  </a:lnTo>
                  <a:lnTo>
                    <a:pt x="390" y="3209"/>
                  </a:lnTo>
                  <a:lnTo>
                    <a:pt x="390" y="3209"/>
                  </a:lnTo>
                  <a:lnTo>
                    <a:pt x="519" y="2885"/>
                  </a:lnTo>
                  <a:lnTo>
                    <a:pt x="681" y="2593"/>
                  </a:lnTo>
                  <a:lnTo>
                    <a:pt x="681" y="2593"/>
                  </a:lnTo>
                  <a:lnTo>
                    <a:pt x="908" y="2204"/>
                  </a:lnTo>
                  <a:lnTo>
                    <a:pt x="1167" y="1880"/>
                  </a:lnTo>
                  <a:lnTo>
                    <a:pt x="1459" y="1556"/>
                  </a:lnTo>
                  <a:lnTo>
                    <a:pt x="1783" y="1264"/>
                  </a:lnTo>
                  <a:lnTo>
                    <a:pt x="1783" y="1264"/>
                  </a:lnTo>
                  <a:lnTo>
                    <a:pt x="2075" y="1038"/>
                  </a:lnTo>
                  <a:lnTo>
                    <a:pt x="2366" y="811"/>
                  </a:lnTo>
                  <a:lnTo>
                    <a:pt x="2366" y="811"/>
                  </a:lnTo>
                  <a:lnTo>
                    <a:pt x="2723" y="616"/>
                  </a:lnTo>
                  <a:lnTo>
                    <a:pt x="3111" y="422"/>
                  </a:lnTo>
                  <a:lnTo>
                    <a:pt x="3533" y="260"/>
                  </a:lnTo>
                  <a:lnTo>
                    <a:pt x="3954" y="163"/>
                  </a:lnTo>
                  <a:lnTo>
                    <a:pt x="3954" y="163"/>
                  </a:lnTo>
                  <a:lnTo>
                    <a:pt x="4278" y="65"/>
                  </a:lnTo>
                  <a:lnTo>
                    <a:pt x="4634" y="33"/>
                  </a:lnTo>
                  <a:lnTo>
                    <a:pt x="4634" y="33"/>
                  </a:lnTo>
                  <a:lnTo>
                    <a:pt x="5218" y="1"/>
                  </a:lnTo>
                  <a:lnTo>
                    <a:pt x="5801" y="65"/>
                  </a:lnTo>
                  <a:lnTo>
                    <a:pt x="5801" y="65"/>
                  </a:lnTo>
                  <a:lnTo>
                    <a:pt x="6384" y="163"/>
                  </a:lnTo>
                  <a:lnTo>
                    <a:pt x="6384" y="163"/>
                  </a:lnTo>
                  <a:lnTo>
                    <a:pt x="6708" y="260"/>
                  </a:lnTo>
                  <a:lnTo>
                    <a:pt x="7032" y="390"/>
                  </a:lnTo>
                  <a:lnTo>
                    <a:pt x="7032" y="390"/>
                  </a:lnTo>
                  <a:lnTo>
                    <a:pt x="7453" y="552"/>
                  </a:lnTo>
                  <a:lnTo>
                    <a:pt x="7842" y="778"/>
                  </a:lnTo>
                  <a:lnTo>
                    <a:pt x="8199" y="1038"/>
                  </a:lnTo>
                  <a:lnTo>
                    <a:pt x="8523" y="1297"/>
                  </a:lnTo>
                  <a:lnTo>
                    <a:pt x="8523" y="1297"/>
                  </a:lnTo>
                  <a:lnTo>
                    <a:pt x="8782" y="1556"/>
                  </a:lnTo>
                  <a:lnTo>
                    <a:pt x="9009" y="1815"/>
                  </a:lnTo>
                  <a:lnTo>
                    <a:pt x="9009" y="1815"/>
                  </a:lnTo>
                  <a:lnTo>
                    <a:pt x="9300" y="2139"/>
                  </a:lnTo>
                  <a:lnTo>
                    <a:pt x="9527" y="2528"/>
                  </a:lnTo>
                  <a:lnTo>
                    <a:pt x="9754" y="2917"/>
                  </a:lnTo>
                  <a:lnTo>
                    <a:pt x="9916" y="3338"/>
                  </a:lnTo>
                  <a:lnTo>
                    <a:pt x="9916" y="3338"/>
                  </a:lnTo>
                  <a:lnTo>
                    <a:pt x="10046" y="3662"/>
                  </a:lnTo>
                  <a:lnTo>
                    <a:pt x="10143" y="3986"/>
                  </a:lnTo>
                  <a:lnTo>
                    <a:pt x="10143" y="3986"/>
                  </a:lnTo>
                  <a:lnTo>
                    <a:pt x="10208" y="4407"/>
                  </a:lnTo>
                  <a:lnTo>
                    <a:pt x="10240" y="4861"/>
                  </a:lnTo>
                  <a:lnTo>
                    <a:pt x="10273" y="5315"/>
                  </a:lnTo>
                  <a:lnTo>
                    <a:pt x="10208" y="5801"/>
                  </a:lnTo>
                  <a:lnTo>
                    <a:pt x="10208" y="580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g1eb65a026c0_0_266"/>
            <p:cNvSpPr/>
            <p:nvPr/>
          </p:nvSpPr>
          <p:spPr>
            <a:xfrm>
              <a:off x="5369375" y="1503450"/>
              <a:ext cx="940500" cy="947800"/>
            </a:xfrm>
            <a:custGeom>
              <a:avLst/>
              <a:gdLst/>
              <a:ahLst/>
              <a:cxnLst/>
              <a:rect l="l" t="t" r="r" b="b"/>
              <a:pathLst>
                <a:path w="37620" h="37912" extrusionOk="0">
                  <a:moveTo>
                    <a:pt x="23622" y="0"/>
                  </a:moveTo>
                  <a:lnTo>
                    <a:pt x="24238" y="195"/>
                  </a:lnTo>
                  <a:lnTo>
                    <a:pt x="24886" y="422"/>
                  </a:lnTo>
                  <a:lnTo>
                    <a:pt x="24270" y="195"/>
                  </a:lnTo>
                  <a:lnTo>
                    <a:pt x="23622" y="0"/>
                  </a:lnTo>
                  <a:close/>
                  <a:moveTo>
                    <a:pt x="35967" y="10791"/>
                  </a:moveTo>
                  <a:lnTo>
                    <a:pt x="36212" y="11401"/>
                  </a:lnTo>
                  <a:lnTo>
                    <a:pt x="36291" y="11536"/>
                  </a:lnTo>
                  <a:lnTo>
                    <a:pt x="35967" y="10791"/>
                  </a:lnTo>
                  <a:close/>
                  <a:moveTo>
                    <a:pt x="810" y="26830"/>
                  </a:moveTo>
                  <a:lnTo>
                    <a:pt x="940" y="27089"/>
                  </a:lnTo>
                  <a:lnTo>
                    <a:pt x="810" y="26830"/>
                  </a:lnTo>
                  <a:close/>
                  <a:moveTo>
                    <a:pt x="940" y="27089"/>
                  </a:moveTo>
                  <a:lnTo>
                    <a:pt x="956" y="27122"/>
                  </a:lnTo>
                  <a:lnTo>
                    <a:pt x="940" y="27089"/>
                  </a:lnTo>
                  <a:close/>
                  <a:moveTo>
                    <a:pt x="956" y="27122"/>
                  </a:moveTo>
                  <a:lnTo>
                    <a:pt x="1021" y="27251"/>
                  </a:lnTo>
                  <a:lnTo>
                    <a:pt x="956" y="27122"/>
                  </a:lnTo>
                  <a:close/>
                  <a:moveTo>
                    <a:pt x="1021" y="27251"/>
                  </a:moveTo>
                  <a:lnTo>
                    <a:pt x="1296" y="27802"/>
                  </a:lnTo>
                  <a:lnTo>
                    <a:pt x="1102" y="27413"/>
                  </a:lnTo>
                  <a:lnTo>
                    <a:pt x="1021" y="27251"/>
                  </a:lnTo>
                  <a:close/>
                  <a:moveTo>
                    <a:pt x="1296" y="27802"/>
                  </a:moveTo>
                  <a:lnTo>
                    <a:pt x="1329" y="27867"/>
                  </a:lnTo>
                  <a:lnTo>
                    <a:pt x="1329" y="27867"/>
                  </a:lnTo>
                  <a:lnTo>
                    <a:pt x="1296" y="27802"/>
                  </a:lnTo>
                  <a:close/>
                  <a:moveTo>
                    <a:pt x="18178" y="7161"/>
                  </a:moveTo>
                  <a:lnTo>
                    <a:pt x="18923" y="7194"/>
                  </a:lnTo>
                  <a:lnTo>
                    <a:pt x="19701" y="7259"/>
                  </a:lnTo>
                  <a:lnTo>
                    <a:pt x="20349" y="7356"/>
                  </a:lnTo>
                  <a:lnTo>
                    <a:pt x="20997" y="7518"/>
                  </a:lnTo>
                  <a:lnTo>
                    <a:pt x="21775" y="7712"/>
                  </a:lnTo>
                  <a:lnTo>
                    <a:pt x="22553" y="8004"/>
                  </a:lnTo>
                  <a:lnTo>
                    <a:pt x="23006" y="8198"/>
                  </a:lnTo>
                  <a:lnTo>
                    <a:pt x="23460" y="8393"/>
                  </a:lnTo>
                  <a:lnTo>
                    <a:pt x="23881" y="8652"/>
                  </a:lnTo>
                  <a:lnTo>
                    <a:pt x="24302" y="8911"/>
                  </a:lnTo>
                  <a:lnTo>
                    <a:pt x="24724" y="9170"/>
                  </a:lnTo>
                  <a:lnTo>
                    <a:pt x="25145" y="9462"/>
                  </a:lnTo>
                  <a:lnTo>
                    <a:pt x="25534" y="9754"/>
                  </a:lnTo>
                  <a:lnTo>
                    <a:pt x="25923" y="10078"/>
                  </a:lnTo>
                  <a:lnTo>
                    <a:pt x="26506" y="10629"/>
                  </a:lnTo>
                  <a:lnTo>
                    <a:pt x="27024" y="11212"/>
                  </a:lnTo>
                  <a:lnTo>
                    <a:pt x="27348" y="11601"/>
                  </a:lnTo>
                  <a:lnTo>
                    <a:pt x="27672" y="12022"/>
                  </a:lnTo>
                  <a:lnTo>
                    <a:pt x="27932" y="12443"/>
                  </a:lnTo>
                  <a:lnTo>
                    <a:pt x="28223" y="12864"/>
                  </a:lnTo>
                  <a:lnTo>
                    <a:pt x="28450" y="13318"/>
                  </a:lnTo>
                  <a:lnTo>
                    <a:pt x="28677" y="13739"/>
                  </a:lnTo>
                  <a:lnTo>
                    <a:pt x="28904" y="14225"/>
                  </a:lnTo>
                  <a:lnTo>
                    <a:pt x="29098" y="14679"/>
                  </a:lnTo>
                  <a:lnTo>
                    <a:pt x="29357" y="15424"/>
                  </a:lnTo>
                  <a:lnTo>
                    <a:pt x="29552" y="16170"/>
                  </a:lnTo>
                  <a:lnTo>
                    <a:pt x="29649" y="16688"/>
                  </a:lnTo>
                  <a:lnTo>
                    <a:pt x="29746" y="17174"/>
                  </a:lnTo>
                  <a:lnTo>
                    <a:pt x="29778" y="17692"/>
                  </a:lnTo>
                  <a:lnTo>
                    <a:pt x="29843" y="18211"/>
                  </a:lnTo>
                  <a:lnTo>
                    <a:pt x="29843" y="18729"/>
                  </a:lnTo>
                  <a:lnTo>
                    <a:pt x="29843" y="19248"/>
                  </a:lnTo>
                  <a:lnTo>
                    <a:pt x="29811" y="19766"/>
                  </a:lnTo>
                  <a:lnTo>
                    <a:pt x="29746" y="20285"/>
                  </a:lnTo>
                  <a:lnTo>
                    <a:pt x="29746" y="20317"/>
                  </a:lnTo>
                  <a:lnTo>
                    <a:pt x="29616" y="21030"/>
                  </a:lnTo>
                  <a:lnTo>
                    <a:pt x="29454" y="21775"/>
                  </a:lnTo>
                  <a:lnTo>
                    <a:pt x="29325" y="22261"/>
                  </a:lnTo>
                  <a:lnTo>
                    <a:pt x="29163" y="22780"/>
                  </a:lnTo>
                  <a:lnTo>
                    <a:pt x="28968" y="23266"/>
                  </a:lnTo>
                  <a:lnTo>
                    <a:pt x="28742" y="23719"/>
                  </a:lnTo>
                  <a:lnTo>
                    <a:pt x="28515" y="24205"/>
                  </a:lnTo>
                  <a:lnTo>
                    <a:pt x="28288" y="24659"/>
                  </a:lnTo>
                  <a:lnTo>
                    <a:pt x="27996" y="25113"/>
                  </a:lnTo>
                  <a:lnTo>
                    <a:pt x="27705" y="25534"/>
                  </a:lnTo>
                  <a:lnTo>
                    <a:pt x="27251" y="26150"/>
                  </a:lnTo>
                  <a:lnTo>
                    <a:pt x="26765" y="26700"/>
                  </a:lnTo>
                  <a:lnTo>
                    <a:pt x="26409" y="27089"/>
                  </a:lnTo>
                  <a:lnTo>
                    <a:pt x="26020" y="27446"/>
                  </a:lnTo>
                  <a:lnTo>
                    <a:pt x="25599" y="27802"/>
                  </a:lnTo>
                  <a:lnTo>
                    <a:pt x="25210" y="28126"/>
                  </a:lnTo>
                  <a:lnTo>
                    <a:pt x="24788" y="28418"/>
                  </a:lnTo>
                  <a:lnTo>
                    <a:pt x="24335" y="28709"/>
                  </a:lnTo>
                  <a:lnTo>
                    <a:pt x="23881" y="28969"/>
                  </a:lnTo>
                  <a:lnTo>
                    <a:pt x="23428" y="29228"/>
                  </a:lnTo>
                  <a:lnTo>
                    <a:pt x="22747" y="29552"/>
                  </a:lnTo>
                  <a:lnTo>
                    <a:pt x="22034" y="29811"/>
                  </a:lnTo>
                  <a:lnTo>
                    <a:pt x="21581" y="29973"/>
                  </a:lnTo>
                  <a:lnTo>
                    <a:pt x="21094" y="30103"/>
                  </a:lnTo>
                  <a:lnTo>
                    <a:pt x="20641" y="30200"/>
                  </a:lnTo>
                  <a:lnTo>
                    <a:pt x="20155" y="30297"/>
                  </a:lnTo>
                  <a:lnTo>
                    <a:pt x="19669" y="30362"/>
                  </a:lnTo>
                  <a:lnTo>
                    <a:pt x="19183" y="30427"/>
                  </a:lnTo>
                  <a:lnTo>
                    <a:pt x="18697" y="30459"/>
                  </a:lnTo>
                  <a:lnTo>
                    <a:pt x="17919" y="30459"/>
                  </a:lnTo>
                  <a:lnTo>
                    <a:pt x="17303" y="30427"/>
                  </a:lnTo>
                  <a:lnTo>
                    <a:pt x="16688" y="30362"/>
                  </a:lnTo>
                  <a:lnTo>
                    <a:pt x="16396" y="30330"/>
                  </a:lnTo>
                  <a:lnTo>
                    <a:pt x="15878" y="30232"/>
                  </a:lnTo>
                  <a:lnTo>
                    <a:pt x="15392" y="30103"/>
                  </a:lnTo>
                  <a:lnTo>
                    <a:pt x="14873" y="29973"/>
                  </a:lnTo>
                  <a:lnTo>
                    <a:pt x="14387" y="29811"/>
                  </a:lnTo>
                  <a:lnTo>
                    <a:pt x="13901" y="29649"/>
                  </a:lnTo>
                  <a:lnTo>
                    <a:pt x="13415" y="29455"/>
                  </a:lnTo>
                  <a:lnTo>
                    <a:pt x="12929" y="29228"/>
                  </a:lnTo>
                  <a:lnTo>
                    <a:pt x="12475" y="28969"/>
                  </a:lnTo>
                  <a:lnTo>
                    <a:pt x="11827" y="28580"/>
                  </a:lnTo>
                  <a:lnTo>
                    <a:pt x="11212" y="28126"/>
                  </a:lnTo>
                  <a:lnTo>
                    <a:pt x="10790" y="27802"/>
                  </a:lnTo>
                  <a:lnTo>
                    <a:pt x="10402" y="27478"/>
                  </a:lnTo>
                  <a:lnTo>
                    <a:pt x="10045" y="27122"/>
                  </a:lnTo>
                  <a:lnTo>
                    <a:pt x="9689" y="26765"/>
                  </a:lnTo>
                  <a:lnTo>
                    <a:pt x="9332" y="26376"/>
                  </a:lnTo>
                  <a:lnTo>
                    <a:pt x="9008" y="25988"/>
                  </a:lnTo>
                  <a:lnTo>
                    <a:pt x="8717" y="25566"/>
                  </a:lnTo>
                  <a:lnTo>
                    <a:pt x="8425" y="25145"/>
                  </a:lnTo>
                  <a:lnTo>
                    <a:pt x="8004" y="24465"/>
                  </a:lnTo>
                  <a:lnTo>
                    <a:pt x="7647" y="23784"/>
                  </a:lnTo>
                  <a:lnTo>
                    <a:pt x="7453" y="23331"/>
                  </a:lnTo>
                  <a:lnTo>
                    <a:pt x="7258" y="22845"/>
                  </a:lnTo>
                  <a:lnTo>
                    <a:pt x="7096" y="22358"/>
                  </a:lnTo>
                  <a:lnTo>
                    <a:pt x="6934" y="21872"/>
                  </a:lnTo>
                  <a:lnTo>
                    <a:pt x="6837" y="21386"/>
                  </a:lnTo>
                  <a:lnTo>
                    <a:pt x="6740" y="20900"/>
                  </a:lnTo>
                  <a:lnTo>
                    <a:pt x="6643" y="20414"/>
                  </a:lnTo>
                  <a:lnTo>
                    <a:pt x="6578" y="19896"/>
                  </a:lnTo>
                  <a:lnTo>
                    <a:pt x="6546" y="19118"/>
                  </a:lnTo>
                  <a:lnTo>
                    <a:pt x="6546" y="18308"/>
                  </a:lnTo>
                  <a:lnTo>
                    <a:pt x="6578" y="17822"/>
                  </a:lnTo>
                  <a:lnTo>
                    <a:pt x="6643" y="17304"/>
                  </a:lnTo>
                  <a:lnTo>
                    <a:pt x="6740" y="16558"/>
                  </a:lnTo>
                  <a:lnTo>
                    <a:pt x="6934" y="15845"/>
                  </a:lnTo>
                  <a:lnTo>
                    <a:pt x="7129" y="15133"/>
                  </a:lnTo>
                  <a:lnTo>
                    <a:pt x="7388" y="14452"/>
                  </a:lnTo>
                  <a:lnTo>
                    <a:pt x="7712" y="13707"/>
                  </a:lnTo>
                  <a:lnTo>
                    <a:pt x="8101" y="12994"/>
                  </a:lnTo>
                  <a:lnTo>
                    <a:pt x="8360" y="12573"/>
                  </a:lnTo>
                  <a:lnTo>
                    <a:pt x="8619" y="12152"/>
                  </a:lnTo>
                  <a:lnTo>
                    <a:pt x="8911" y="11763"/>
                  </a:lnTo>
                  <a:lnTo>
                    <a:pt x="9203" y="11374"/>
                  </a:lnTo>
                  <a:lnTo>
                    <a:pt x="9527" y="11017"/>
                  </a:lnTo>
                  <a:lnTo>
                    <a:pt x="9883" y="10661"/>
                  </a:lnTo>
                  <a:lnTo>
                    <a:pt x="10240" y="10305"/>
                  </a:lnTo>
                  <a:lnTo>
                    <a:pt x="10596" y="9981"/>
                  </a:lnTo>
                  <a:lnTo>
                    <a:pt x="11244" y="9462"/>
                  </a:lnTo>
                  <a:lnTo>
                    <a:pt x="11892" y="9008"/>
                  </a:lnTo>
                  <a:lnTo>
                    <a:pt x="12313" y="8749"/>
                  </a:lnTo>
                  <a:lnTo>
                    <a:pt x="12735" y="8490"/>
                  </a:lnTo>
                  <a:lnTo>
                    <a:pt x="13188" y="8296"/>
                  </a:lnTo>
                  <a:lnTo>
                    <a:pt x="13642" y="8069"/>
                  </a:lnTo>
                  <a:lnTo>
                    <a:pt x="14095" y="7907"/>
                  </a:lnTo>
                  <a:lnTo>
                    <a:pt x="14549" y="7745"/>
                  </a:lnTo>
                  <a:lnTo>
                    <a:pt x="15003" y="7583"/>
                  </a:lnTo>
                  <a:lnTo>
                    <a:pt x="15489" y="7486"/>
                  </a:lnTo>
                  <a:lnTo>
                    <a:pt x="16299" y="7324"/>
                  </a:lnTo>
                  <a:lnTo>
                    <a:pt x="17109" y="7194"/>
                  </a:lnTo>
                  <a:lnTo>
                    <a:pt x="17627" y="7161"/>
                  </a:lnTo>
                  <a:close/>
                  <a:moveTo>
                    <a:pt x="19312" y="1491"/>
                  </a:moveTo>
                  <a:lnTo>
                    <a:pt x="18405" y="1523"/>
                  </a:lnTo>
                  <a:lnTo>
                    <a:pt x="17530" y="1588"/>
                  </a:lnTo>
                  <a:lnTo>
                    <a:pt x="16850" y="1653"/>
                  </a:lnTo>
                  <a:lnTo>
                    <a:pt x="16169" y="1750"/>
                  </a:lnTo>
                  <a:lnTo>
                    <a:pt x="15521" y="1880"/>
                  </a:lnTo>
                  <a:lnTo>
                    <a:pt x="14873" y="2009"/>
                  </a:lnTo>
                  <a:lnTo>
                    <a:pt x="14063" y="2236"/>
                  </a:lnTo>
                  <a:lnTo>
                    <a:pt x="13285" y="2463"/>
                  </a:lnTo>
                  <a:lnTo>
                    <a:pt x="12508" y="2755"/>
                  </a:lnTo>
                  <a:lnTo>
                    <a:pt x="11762" y="3046"/>
                  </a:lnTo>
                  <a:lnTo>
                    <a:pt x="11017" y="3370"/>
                  </a:lnTo>
                  <a:lnTo>
                    <a:pt x="10304" y="3759"/>
                  </a:lnTo>
                  <a:lnTo>
                    <a:pt x="9591" y="4148"/>
                  </a:lnTo>
                  <a:lnTo>
                    <a:pt x="8911" y="4569"/>
                  </a:lnTo>
                  <a:lnTo>
                    <a:pt x="8328" y="4926"/>
                  </a:lnTo>
                  <a:lnTo>
                    <a:pt x="7777" y="5347"/>
                  </a:lnTo>
                  <a:lnTo>
                    <a:pt x="7258" y="5736"/>
                  </a:lnTo>
                  <a:lnTo>
                    <a:pt x="6740" y="6189"/>
                  </a:lnTo>
                  <a:lnTo>
                    <a:pt x="6124" y="6708"/>
                  </a:lnTo>
                  <a:lnTo>
                    <a:pt x="5541" y="7291"/>
                  </a:lnTo>
                  <a:lnTo>
                    <a:pt x="4990" y="7874"/>
                  </a:lnTo>
                  <a:lnTo>
                    <a:pt x="4472" y="8490"/>
                  </a:lnTo>
                  <a:lnTo>
                    <a:pt x="3953" y="9138"/>
                  </a:lnTo>
                  <a:lnTo>
                    <a:pt x="3467" y="9786"/>
                  </a:lnTo>
                  <a:lnTo>
                    <a:pt x="3014" y="10467"/>
                  </a:lnTo>
                  <a:lnTo>
                    <a:pt x="2592" y="11179"/>
                  </a:lnTo>
                  <a:lnTo>
                    <a:pt x="2268" y="11763"/>
                  </a:lnTo>
                  <a:lnTo>
                    <a:pt x="1977" y="12346"/>
                  </a:lnTo>
                  <a:lnTo>
                    <a:pt x="1685" y="12962"/>
                  </a:lnTo>
                  <a:lnTo>
                    <a:pt x="1426" y="13577"/>
                  </a:lnTo>
                  <a:lnTo>
                    <a:pt x="1005" y="14711"/>
                  </a:lnTo>
                  <a:lnTo>
                    <a:pt x="810" y="15295"/>
                  </a:lnTo>
                  <a:lnTo>
                    <a:pt x="648" y="15910"/>
                  </a:lnTo>
                  <a:lnTo>
                    <a:pt x="486" y="16494"/>
                  </a:lnTo>
                  <a:lnTo>
                    <a:pt x="389" y="17109"/>
                  </a:lnTo>
                  <a:lnTo>
                    <a:pt x="259" y="17725"/>
                  </a:lnTo>
                  <a:lnTo>
                    <a:pt x="162" y="18341"/>
                  </a:lnTo>
                  <a:lnTo>
                    <a:pt x="65" y="19183"/>
                  </a:lnTo>
                  <a:lnTo>
                    <a:pt x="33" y="20025"/>
                  </a:lnTo>
                  <a:lnTo>
                    <a:pt x="0" y="20674"/>
                  </a:lnTo>
                  <a:lnTo>
                    <a:pt x="0" y="21322"/>
                  </a:lnTo>
                  <a:lnTo>
                    <a:pt x="33" y="22002"/>
                  </a:lnTo>
                  <a:lnTo>
                    <a:pt x="97" y="22650"/>
                  </a:lnTo>
                  <a:lnTo>
                    <a:pt x="162" y="23331"/>
                  </a:lnTo>
                  <a:lnTo>
                    <a:pt x="259" y="23979"/>
                  </a:lnTo>
                  <a:lnTo>
                    <a:pt x="389" y="24659"/>
                  </a:lnTo>
                  <a:lnTo>
                    <a:pt x="519" y="25307"/>
                  </a:lnTo>
                  <a:lnTo>
                    <a:pt x="713" y="25955"/>
                  </a:lnTo>
                  <a:lnTo>
                    <a:pt x="875" y="26603"/>
                  </a:lnTo>
                  <a:lnTo>
                    <a:pt x="1102" y="27251"/>
                  </a:lnTo>
                  <a:lnTo>
                    <a:pt x="1329" y="27867"/>
                  </a:lnTo>
                  <a:lnTo>
                    <a:pt x="1394" y="27997"/>
                  </a:lnTo>
                  <a:lnTo>
                    <a:pt x="1718" y="28547"/>
                  </a:lnTo>
                  <a:lnTo>
                    <a:pt x="2074" y="29098"/>
                  </a:lnTo>
                  <a:lnTo>
                    <a:pt x="2528" y="29811"/>
                  </a:lnTo>
                  <a:lnTo>
                    <a:pt x="3046" y="30492"/>
                  </a:lnTo>
                  <a:lnTo>
                    <a:pt x="3597" y="31140"/>
                  </a:lnTo>
                  <a:lnTo>
                    <a:pt x="4148" y="31788"/>
                  </a:lnTo>
                  <a:lnTo>
                    <a:pt x="4763" y="32403"/>
                  </a:lnTo>
                  <a:lnTo>
                    <a:pt x="5379" y="32987"/>
                  </a:lnTo>
                  <a:lnTo>
                    <a:pt x="6027" y="33538"/>
                  </a:lnTo>
                  <a:lnTo>
                    <a:pt x="6708" y="34056"/>
                  </a:lnTo>
                  <a:lnTo>
                    <a:pt x="7194" y="34445"/>
                  </a:lnTo>
                  <a:lnTo>
                    <a:pt x="7744" y="34769"/>
                  </a:lnTo>
                  <a:lnTo>
                    <a:pt x="8263" y="35125"/>
                  </a:lnTo>
                  <a:lnTo>
                    <a:pt x="8814" y="35449"/>
                  </a:lnTo>
                  <a:lnTo>
                    <a:pt x="9559" y="35838"/>
                  </a:lnTo>
                  <a:lnTo>
                    <a:pt x="10337" y="36195"/>
                  </a:lnTo>
                  <a:lnTo>
                    <a:pt x="11114" y="36551"/>
                  </a:lnTo>
                  <a:lnTo>
                    <a:pt x="11924" y="36843"/>
                  </a:lnTo>
                  <a:lnTo>
                    <a:pt x="12735" y="37102"/>
                  </a:lnTo>
                  <a:lnTo>
                    <a:pt x="13577" y="37329"/>
                  </a:lnTo>
                  <a:lnTo>
                    <a:pt x="14452" y="37523"/>
                  </a:lnTo>
                  <a:lnTo>
                    <a:pt x="15327" y="37685"/>
                  </a:lnTo>
                  <a:lnTo>
                    <a:pt x="15813" y="37750"/>
                  </a:lnTo>
                  <a:lnTo>
                    <a:pt x="16817" y="37847"/>
                  </a:lnTo>
                  <a:lnTo>
                    <a:pt x="17822" y="37912"/>
                  </a:lnTo>
                  <a:lnTo>
                    <a:pt x="19150" y="37912"/>
                  </a:lnTo>
                  <a:lnTo>
                    <a:pt x="19960" y="37847"/>
                  </a:lnTo>
                  <a:lnTo>
                    <a:pt x="20770" y="37750"/>
                  </a:lnTo>
                  <a:lnTo>
                    <a:pt x="21581" y="37653"/>
                  </a:lnTo>
                  <a:lnTo>
                    <a:pt x="22358" y="37491"/>
                  </a:lnTo>
                  <a:lnTo>
                    <a:pt x="23136" y="37296"/>
                  </a:lnTo>
                  <a:lnTo>
                    <a:pt x="23914" y="37069"/>
                  </a:lnTo>
                  <a:lnTo>
                    <a:pt x="24659" y="36843"/>
                  </a:lnTo>
                  <a:lnTo>
                    <a:pt x="25242" y="36616"/>
                  </a:lnTo>
                  <a:lnTo>
                    <a:pt x="25825" y="36389"/>
                  </a:lnTo>
                  <a:lnTo>
                    <a:pt x="26409" y="36130"/>
                  </a:lnTo>
                  <a:lnTo>
                    <a:pt x="26959" y="35871"/>
                  </a:lnTo>
                  <a:lnTo>
                    <a:pt x="27737" y="35449"/>
                  </a:lnTo>
                  <a:lnTo>
                    <a:pt x="28482" y="34996"/>
                  </a:lnTo>
                  <a:lnTo>
                    <a:pt x="29195" y="34542"/>
                  </a:lnTo>
                  <a:lnTo>
                    <a:pt x="29908" y="34024"/>
                  </a:lnTo>
                  <a:lnTo>
                    <a:pt x="30589" y="33473"/>
                  </a:lnTo>
                  <a:lnTo>
                    <a:pt x="31269" y="32922"/>
                  </a:lnTo>
                  <a:lnTo>
                    <a:pt x="31885" y="32306"/>
                  </a:lnTo>
                  <a:lnTo>
                    <a:pt x="32500" y="31691"/>
                  </a:lnTo>
                  <a:lnTo>
                    <a:pt x="32922" y="31205"/>
                  </a:lnTo>
                  <a:lnTo>
                    <a:pt x="33310" y="30751"/>
                  </a:lnTo>
                  <a:lnTo>
                    <a:pt x="33699" y="30265"/>
                  </a:lnTo>
                  <a:lnTo>
                    <a:pt x="34056" y="29746"/>
                  </a:lnTo>
                  <a:lnTo>
                    <a:pt x="34542" y="29034"/>
                  </a:lnTo>
                  <a:lnTo>
                    <a:pt x="34995" y="28321"/>
                  </a:lnTo>
                  <a:lnTo>
                    <a:pt x="35417" y="27543"/>
                  </a:lnTo>
                  <a:lnTo>
                    <a:pt x="35805" y="26798"/>
                  </a:lnTo>
                  <a:lnTo>
                    <a:pt x="36129" y="25988"/>
                  </a:lnTo>
                  <a:lnTo>
                    <a:pt x="36453" y="25178"/>
                  </a:lnTo>
                  <a:lnTo>
                    <a:pt x="36745" y="24335"/>
                  </a:lnTo>
                  <a:lnTo>
                    <a:pt x="36972" y="23493"/>
                  </a:lnTo>
                  <a:lnTo>
                    <a:pt x="37134" y="22909"/>
                  </a:lnTo>
                  <a:lnTo>
                    <a:pt x="37264" y="22294"/>
                  </a:lnTo>
                  <a:lnTo>
                    <a:pt x="37361" y="21678"/>
                  </a:lnTo>
                  <a:lnTo>
                    <a:pt x="37458" y="21062"/>
                  </a:lnTo>
                  <a:lnTo>
                    <a:pt x="37458" y="20998"/>
                  </a:lnTo>
                  <a:lnTo>
                    <a:pt x="37555" y="20155"/>
                  </a:lnTo>
                  <a:lnTo>
                    <a:pt x="37588" y="19280"/>
                  </a:lnTo>
                  <a:lnTo>
                    <a:pt x="37620" y="18405"/>
                  </a:lnTo>
                  <a:lnTo>
                    <a:pt x="37588" y="17563"/>
                  </a:lnTo>
                  <a:lnTo>
                    <a:pt x="37523" y="16688"/>
                  </a:lnTo>
                  <a:lnTo>
                    <a:pt x="37426" y="15878"/>
                  </a:lnTo>
                  <a:lnTo>
                    <a:pt x="37296" y="15035"/>
                  </a:lnTo>
                  <a:lnTo>
                    <a:pt x="37102" y="14225"/>
                  </a:lnTo>
                  <a:lnTo>
                    <a:pt x="36972" y="13577"/>
                  </a:lnTo>
                  <a:lnTo>
                    <a:pt x="36778" y="12962"/>
                  </a:lnTo>
                  <a:lnTo>
                    <a:pt x="36583" y="12346"/>
                  </a:lnTo>
                  <a:lnTo>
                    <a:pt x="36356" y="11763"/>
                  </a:lnTo>
                  <a:lnTo>
                    <a:pt x="36212" y="11401"/>
                  </a:lnTo>
                  <a:lnTo>
                    <a:pt x="35773" y="10661"/>
                  </a:lnTo>
                  <a:lnTo>
                    <a:pt x="35222" y="9819"/>
                  </a:lnTo>
                  <a:lnTo>
                    <a:pt x="34639" y="9008"/>
                  </a:lnTo>
                  <a:lnTo>
                    <a:pt x="33991" y="8231"/>
                  </a:lnTo>
                  <a:lnTo>
                    <a:pt x="33570" y="7745"/>
                  </a:lnTo>
                  <a:lnTo>
                    <a:pt x="33116" y="7259"/>
                  </a:lnTo>
                  <a:lnTo>
                    <a:pt x="32630" y="6805"/>
                  </a:lnTo>
                  <a:lnTo>
                    <a:pt x="32144" y="6384"/>
                  </a:lnTo>
                  <a:lnTo>
                    <a:pt x="31528" y="5833"/>
                  </a:lnTo>
                  <a:lnTo>
                    <a:pt x="30880" y="5347"/>
                  </a:lnTo>
                  <a:lnTo>
                    <a:pt x="30200" y="4861"/>
                  </a:lnTo>
                  <a:lnTo>
                    <a:pt x="29519" y="4407"/>
                  </a:lnTo>
                  <a:lnTo>
                    <a:pt x="28806" y="3986"/>
                  </a:lnTo>
                  <a:lnTo>
                    <a:pt x="28061" y="3597"/>
                  </a:lnTo>
                  <a:lnTo>
                    <a:pt x="27316" y="3241"/>
                  </a:lnTo>
                  <a:lnTo>
                    <a:pt x="26538" y="2884"/>
                  </a:lnTo>
                  <a:lnTo>
                    <a:pt x="25923" y="2657"/>
                  </a:lnTo>
                  <a:lnTo>
                    <a:pt x="25307" y="2463"/>
                  </a:lnTo>
                  <a:lnTo>
                    <a:pt x="24659" y="2269"/>
                  </a:lnTo>
                  <a:lnTo>
                    <a:pt x="24011" y="2074"/>
                  </a:lnTo>
                  <a:lnTo>
                    <a:pt x="22941" y="1847"/>
                  </a:lnTo>
                  <a:lnTo>
                    <a:pt x="21807" y="1653"/>
                  </a:lnTo>
                  <a:lnTo>
                    <a:pt x="21192" y="1588"/>
                  </a:lnTo>
                  <a:lnTo>
                    <a:pt x="20576" y="1556"/>
                  </a:lnTo>
                  <a:lnTo>
                    <a:pt x="19928" y="1523"/>
                  </a:lnTo>
                  <a:lnTo>
                    <a:pt x="19312" y="1491"/>
                  </a:lnTo>
                  <a:close/>
                </a:path>
              </a:pathLst>
            </a:custGeom>
            <a:solidFill>
              <a:srgbClr val="69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g1eb65a026c0_0_266"/>
            <p:cNvSpPr/>
            <p:nvPr/>
          </p:nvSpPr>
          <p:spPr>
            <a:xfrm>
              <a:off x="5343450" y="1952225"/>
              <a:ext cx="25" cy="30800"/>
            </a:xfrm>
            <a:custGeom>
              <a:avLst/>
              <a:gdLst/>
              <a:ahLst/>
              <a:cxnLst/>
              <a:rect l="l" t="t" r="r" b="b"/>
              <a:pathLst>
                <a:path w="1" h="1232" fill="none" extrusionOk="0">
                  <a:moveTo>
                    <a:pt x="0" y="1"/>
                  </a:moveTo>
                  <a:lnTo>
                    <a:pt x="0" y="1"/>
                  </a:lnTo>
                  <a:lnTo>
                    <a:pt x="0" y="1232"/>
                  </a:lnTo>
                  <a:lnTo>
                    <a:pt x="0" y="123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g1eb65a026c0_0_266"/>
            <p:cNvSpPr/>
            <p:nvPr/>
          </p:nvSpPr>
          <p:spPr>
            <a:xfrm>
              <a:off x="5345075" y="1854200"/>
              <a:ext cx="12175" cy="71325"/>
            </a:xfrm>
            <a:custGeom>
              <a:avLst/>
              <a:gdLst/>
              <a:ahLst/>
              <a:cxnLst/>
              <a:rect l="l" t="t" r="r" b="b"/>
              <a:pathLst>
                <a:path w="487" h="2853" fill="none" extrusionOk="0">
                  <a:moveTo>
                    <a:pt x="486" y="1"/>
                  </a:moveTo>
                  <a:lnTo>
                    <a:pt x="486" y="1"/>
                  </a:lnTo>
                  <a:lnTo>
                    <a:pt x="259" y="1038"/>
                  </a:lnTo>
                  <a:lnTo>
                    <a:pt x="97" y="2075"/>
                  </a:lnTo>
                  <a:lnTo>
                    <a:pt x="97" y="2075"/>
                  </a:lnTo>
                  <a:lnTo>
                    <a:pt x="0" y="2852"/>
                  </a:lnTo>
                  <a:lnTo>
                    <a:pt x="0" y="2852"/>
                  </a:lnTo>
                  <a:lnTo>
                    <a:pt x="97" y="2075"/>
                  </a:lnTo>
                  <a:lnTo>
                    <a:pt x="97" y="2075"/>
                  </a:lnTo>
                  <a:lnTo>
                    <a:pt x="259" y="1038"/>
                  </a:lnTo>
                  <a:lnTo>
                    <a:pt x="48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g1eb65a026c0_0_266"/>
            <p:cNvSpPr/>
            <p:nvPr/>
          </p:nvSpPr>
          <p:spPr>
            <a:xfrm>
              <a:off x="6268550" y="17732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g1eb65a026c0_0_266"/>
            <p:cNvSpPr/>
            <p:nvPr/>
          </p:nvSpPr>
          <p:spPr>
            <a:xfrm>
              <a:off x="5392050" y="1646825"/>
              <a:ext cx="73750" cy="110200"/>
            </a:xfrm>
            <a:custGeom>
              <a:avLst/>
              <a:gdLst/>
              <a:ahLst/>
              <a:cxnLst/>
              <a:rect l="l" t="t" r="r" b="b"/>
              <a:pathLst>
                <a:path w="2950" h="4408" fill="none" extrusionOk="0">
                  <a:moveTo>
                    <a:pt x="2949" y="1"/>
                  </a:moveTo>
                  <a:lnTo>
                    <a:pt x="2949" y="1"/>
                  </a:lnTo>
                  <a:lnTo>
                    <a:pt x="2301" y="746"/>
                  </a:lnTo>
                  <a:lnTo>
                    <a:pt x="1718" y="1556"/>
                  </a:lnTo>
                  <a:lnTo>
                    <a:pt x="1135" y="2366"/>
                  </a:lnTo>
                  <a:lnTo>
                    <a:pt x="616" y="3209"/>
                  </a:lnTo>
                  <a:lnTo>
                    <a:pt x="616" y="3209"/>
                  </a:lnTo>
                  <a:lnTo>
                    <a:pt x="292" y="3792"/>
                  </a:lnTo>
                  <a:lnTo>
                    <a:pt x="0" y="4408"/>
                  </a:lnTo>
                  <a:lnTo>
                    <a:pt x="0" y="4408"/>
                  </a:lnTo>
                  <a:lnTo>
                    <a:pt x="292" y="3792"/>
                  </a:lnTo>
                  <a:lnTo>
                    <a:pt x="616" y="3209"/>
                  </a:lnTo>
                  <a:lnTo>
                    <a:pt x="616" y="3209"/>
                  </a:lnTo>
                  <a:lnTo>
                    <a:pt x="1135" y="2366"/>
                  </a:lnTo>
                  <a:lnTo>
                    <a:pt x="1718" y="1556"/>
                  </a:lnTo>
                  <a:lnTo>
                    <a:pt x="2301" y="746"/>
                  </a:lnTo>
                  <a:lnTo>
                    <a:pt x="29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g1eb65a026c0_0_266"/>
            <p:cNvSpPr/>
            <p:nvPr/>
          </p:nvSpPr>
          <p:spPr>
            <a:xfrm>
              <a:off x="6176200" y="1634675"/>
              <a:ext cx="34850" cy="40525"/>
            </a:xfrm>
            <a:custGeom>
              <a:avLst/>
              <a:gdLst/>
              <a:ahLst/>
              <a:cxnLst/>
              <a:rect l="l" t="t" r="r" b="b"/>
              <a:pathLst>
                <a:path w="1394" h="1621" fill="none" extrusionOk="0">
                  <a:moveTo>
                    <a:pt x="1" y="1"/>
                  </a:moveTo>
                  <a:lnTo>
                    <a:pt x="1" y="1"/>
                  </a:lnTo>
                  <a:lnTo>
                    <a:pt x="681" y="746"/>
                  </a:lnTo>
                  <a:lnTo>
                    <a:pt x="681" y="746"/>
                  </a:lnTo>
                  <a:lnTo>
                    <a:pt x="1394" y="1621"/>
                  </a:lnTo>
                  <a:lnTo>
                    <a:pt x="1394" y="1621"/>
                  </a:lnTo>
                  <a:lnTo>
                    <a:pt x="681" y="746"/>
                  </a:lnTo>
                  <a:lnTo>
                    <a:pt x="681" y="74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g1eb65a026c0_0_266"/>
            <p:cNvSpPr/>
            <p:nvPr/>
          </p:nvSpPr>
          <p:spPr>
            <a:xfrm>
              <a:off x="6088700" y="1561775"/>
              <a:ext cx="82675" cy="68075"/>
            </a:xfrm>
            <a:custGeom>
              <a:avLst/>
              <a:gdLst/>
              <a:ahLst/>
              <a:cxnLst/>
              <a:rect l="l" t="t" r="r" b="b"/>
              <a:pathLst>
                <a:path w="3307" h="2723" fill="none" extrusionOk="0">
                  <a:moveTo>
                    <a:pt x="1" y="0"/>
                  </a:moveTo>
                  <a:lnTo>
                    <a:pt x="1" y="0"/>
                  </a:lnTo>
                  <a:lnTo>
                    <a:pt x="617" y="422"/>
                  </a:lnTo>
                  <a:lnTo>
                    <a:pt x="1200" y="875"/>
                  </a:lnTo>
                  <a:lnTo>
                    <a:pt x="1783" y="1329"/>
                  </a:lnTo>
                  <a:lnTo>
                    <a:pt x="2334" y="1783"/>
                  </a:lnTo>
                  <a:lnTo>
                    <a:pt x="2334" y="1783"/>
                  </a:lnTo>
                  <a:lnTo>
                    <a:pt x="2820" y="2236"/>
                  </a:lnTo>
                  <a:lnTo>
                    <a:pt x="3306" y="2722"/>
                  </a:lnTo>
                  <a:lnTo>
                    <a:pt x="3306" y="2722"/>
                  </a:lnTo>
                  <a:lnTo>
                    <a:pt x="2820" y="2236"/>
                  </a:lnTo>
                  <a:lnTo>
                    <a:pt x="2334" y="1783"/>
                  </a:lnTo>
                  <a:lnTo>
                    <a:pt x="2334" y="1783"/>
                  </a:lnTo>
                  <a:lnTo>
                    <a:pt x="1783" y="1329"/>
                  </a:lnTo>
                  <a:lnTo>
                    <a:pt x="1200" y="875"/>
                  </a:lnTo>
                  <a:lnTo>
                    <a:pt x="617" y="42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g1eb65a026c0_0_266"/>
            <p:cNvSpPr/>
            <p:nvPr/>
          </p:nvSpPr>
          <p:spPr>
            <a:xfrm>
              <a:off x="5533000" y="1682475"/>
              <a:ext cx="582475" cy="582475"/>
            </a:xfrm>
            <a:custGeom>
              <a:avLst/>
              <a:gdLst/>
              <a:ahLst/>
              <a:cxnLst/>
              <a:rect l="l" t="t" r="r" b="b"/>
              <a:pathLst>
                <a:path w="23299" h="23299" fill="none" extrusionOk="0">
                  <a:moveTo>
                    <a:pt x="11666" y="23298"/>
                  </a:moveTo>
                  <a:lnTo>
                    <a:pt x="11666" y="23298"/>
                  </a:lnTo>
                  <a:lnTo>
                    <a:pt x="11374" y="23298"/>
                  </a:lnTo>
                  <a:lnTo>
                    <a:pt x="11374" y="23298"/>
                  </a:lnTo>
                  <a:lnTo>
                    <a:pt x="10758" y="23266"/>
                  </a:lnTo>
                  <a:lnTo>
                    <a:pt x="10143" y="23201"/>
                  </a:lnTo>
                  <a:lnTo>
                    <a:pt x="10143" y="23201"/>
                  </a:lnTo>
                  <a:lnTo>
                    <a:pt x="9851" y="23169"/>
                  </a:lnTo>
                  <a:lnTo>
                    <a:pt x="9851" y="23169"/>
                  </a:lnTo>
                  <a:lnTo>
                    <a:pt x="9333" y="23071"/>
                  </a:lnTo>
                  <a:lnTo>
                    <a:pt x="8847" y="22942"/>
                  </a:lnTo>
                  <a:lnTo>
                    <a:pt x="8328" y="22812"/>
                  </a:lnTo>
                  <a:lnTo>
                    <a:pt x="7842" y="22650"/>
                  </a:lnTo>
                  <a:lnTo>
                    <a:pt x="7356" y="22488"/>
                  </a:lnTo>
                  <a:lnTo>
                    <a:pt x="6870" y="22294"/>
                  </a:lnTo>
                  <a:lnTo>
                    <a:pt x="6384" y="22067"/>
                  </a:lnTo>
                  <a:lnTo>
                    <a:pt x="5930" y="21808"/>
                  </a:lnTo>
                  <a:lnTo>
                    <a:pt x="5930" y="21808"/>
                  </a:lnTo>
                  <a:lnTo>
                    <a:pt x="5282" y="21419"/>
                  </a:lnTo>
                  <a:lnTo>
                    <a:pt x="4667" y="20965"/>
                  </a:lnTo>
                  <a:lnTo>
                    <a:pt x="4667" y="20965"/>
                  </a:lnTo>
                  <a:lnTo>
                    <a:pt x="4245" y="20641"/>
                  </a:lnTo>
                  <a:lnTo>
                    <a:pt x="3857" y="20317"/>
                  </a:lnTo>
                  <a:lnTo>
                    <a:pt x="3500" y="19961"/>
                  </a:lnTo>
                  <a:lnTo>
                    <a:pt x="3144" y="19604"/>
                  </a:lnTo>
                  <a:lnTo>
                    <a:pt x="2787" y="19215"/>
                  </a:lnTo>
                  <a:lnTo>
                    <a:pt x="2463" y="18827"/>
                  </a:lnTo>
                  <a:lnTo>
                    <a:pt x="2172" y="18405"/>
                  </a:lnTo>
                  <a:lnTo>
                    <a:pt x="1880" y="17984"/>
                  </a:lnTo>
                  <a:lnTo>
                    <a:pt x="1880" y="17984"/>
                  </a:lnTo>
                  <a:lnTo>
                    <a:pt x="1459" y="17304"/>
                  </a:lnTo>
                  <a:lnTo>
                    <a:pt x="1102" y="16623"/>
                  </a:lnTo>
                  <a:lnTo>
                    <a:pt x="1102" y="16623"/>
                  </a:lnTo>
                  <a:lnTo>
                    <a:pt x="908" y="16170"/>
                  </a:lnTo>
                  <a:lnTo>
                    <a:pt x="713" y="15684"/>
                  </a:lnTo>
                  <a:lnTo>
                    <a:pt x="551" y="15197"/>
                  </a:lnTo>
                  <a:lnTo>
                    <a:pt x="389" y="14711"/>
                  </a:lnTo>
                  <a:lnTo>
                    <a:pt x="292" y="14225"/>
                  </a:lnTo>
                  <a:lnTo>
                    <a:pt x="195" y="13739"/>
                  </a:lnTo>
                  <a:lnTo>
                    <a:pt x="98" y="13253"/>
                  </a:lnTo>
                  <a:lnTo>
                    <a:pt x="33" y="12735"/>
                  </a:lnTo>
                  <a:lnTo>
                    <a:pt x="33" y="12735"/>
                  </a:lnTo>
                  <a:lnTo>
                    <a:pt x="1" y="11957"/>
                  </a:lnTo>
                  <a:lnTo>
                    <a:pt x="1" y="11147"/>
                  </a:lnTo>
                  <a:lnTo>
                    <a:pt x="1" y="11147"/>
                  </a:lnTo>
                  <a:lnTo>
                    <a:pt x="33" y="10661"/>
                  </a:lnTo>
                  <a:lnTo>
                    <a:pt x="98" y="10143"/>
                  </a:lnTo>
                  <a:lnTo>
                    <a:pt x="98" y="10143"/>
                  </a:lnTo>
                  <a:lnTo>
                    <a:pt x="195" y="9397"/>
                  </a:lnTo>
                  <a:lnTo>
                    <a:pt x="389" y="8684"/>
                  </a:lnTo>
                  <a:lnTo>
                    <a:pt x="584" y="7972"/>
                  </a:lnTo>
                  <a:lnTo>
                    <a:pt x="843" y="7291"/>
                  </a:lnTo>
                  <a:lnTo>
                    <a:pt x="843" y="7291"/>
                  </a:lnTo>
                  <a:lnTo>
                    <a:pt x="1167" y="6546"/>
                  </a:lnTo>
                  <a:lnTo>
                    <a:pt x="1556" y="5833"/>
                  </a:lnTo>
                  <a:lnTo>
                    <a:pt x="1556" y="5833"/>
                  </a:lnTo>
                  <a:lnTo>
                    <a:pt x="1815" y="5412"/>
                  </a:lnTo>
                  <a:lnTo>
                    <a:pt x="2074" y="4991"/>
                  </a:lnTo>
                  <a:lnTo>
                    <a:pt x="2366" y="4602"/>
                  </a:lnTo>
                  <a:lnTo>
                    <a:pt x="2658" y="4213"/>
                  </a:lnTo>
                  <a:lnTo>
                    <a:pt x="2982" y="3856"/>
                  </a:lnTo>
                  <a:lnTo>
                    <a:pt x="3338" y="3500"/>
                  </a:lnTo>
                  <a:lnTo>
                    <a:pt x="3695" y="3144"/>
                  </a:lnTo>
                  <a:lnTo>
                    <a:pt x="4051" y="2820"/>
                  </a:lnTo>
                  <a:lnTo>
                    <a:pt x="4051" y="2820"/>
                  </a:lnTo>
                  <a:lnTo>
                    <a:pt x="4699" y="2301"/>
                  </a:lnTo>
                  <a:lnTo>
                    <a:pt x="5347" y="1847"/>
                  </a:lnTo>
                  <a:lnTo>
                    <a:pt x="5347" y="1847"/>
                  </a:lnTo>
                  <a:lnTo>
                    <a:pt x="5768" y="1588"/>
                  </a:lnTo>
                  <a:lnTo>
                    <a:pt x="6190" y="1329"/>
                  </a:lnTo>
                  <a:lnTo>
                    <a:pt x="6643" y="1135"/>
                  </a:lnTo>
                  <a:lnTo>
                    <a:pt x="7097" y="908"/>
                  </a:lnTo>
                  <a:lnTo>
                    <a:pt x="7550" y="746"/>
                  </a:lnTo>
                  <a:lnTo>
                    <a:pt x="8004" y="584"/>
                  </a:lnTo>
                  <a:lnTo>
                    <a:pt x="8458" y="422"/>
                  </a:lnTo>
                  <a:lnTo>
                    <a:pt x="8944" y="325"/>
                  </a:lnTo>
                  <a:lnTo>
                    <a:pt x="8944" y="325"/>
                  </a:lnTo>
                  <a:lnTo>
                    <a:pt x="9754" y="163"/>
                  </a:lnTo>
                  <a:lnTo>
                    <a:pt x="10564" y="33"/>
                  </a:lnTo>
                  <a:lnTo>
                    <a:pt x="10564" y="33"/>
                  </a:lnTo>
                  <a:lnTo>
                    <a:pt x="11082" y="0"/>
                  </a:lnTo>
                  <a:lnTo>
                    <a:pt x="11633" y="0"/>
                  </a:lnTo>
                  <a:lnTo>
                    <a:pt x="11633" y="0"/>
                  </a:lnTo>
                  <a:lnTo>
                    <a:pt x="12378" y="33"/>
                  </a:lnTo>
                  <a:lnTo>
                    <a:pt x="13156" y="98"/>
                  </a:lnTo>
                  <a:lnTo>
                    <a:pt x="13156" y="98"/>
                  </a:lnTo>
                  <a:lnTo>
                    <a:pt x="13804" y="195"/>
                  </a:lnTo>
                  <a:lnTo>
                    <a:pt x="14452" y="357"/>
                  </a:lnTo>
                  <a:lnTo>
                    <a:pt x="14452" y="357"/>
                  </a:lnTo>
                  <a:lnTo>
                    <a:pt x="15230" y="551"/>
                  </a:lnTo>
                  <a:lnTo>
                    <a:pt x="16008" y="843"/>
                  </a:lnTo>
                  <a:lnTo>
                    <a:pt x="16008" y="843"/>
                  </a:lnTo>
                  <a:lnTo>
                    <a:pt x="16461" y="1037"/>
                  </a:lnTo>
                  <a:lnTo>
                    <a:pt x="16915" y="1232"/>
                  </a:lnTo>
                  <a:lnTo>
                    <a:pt x="17336" y="1491"/>
                  </a:lnTo>
                  <a:lnTo>
                    <a:pt x="17757" y="1750"/>
                  </a:lnTo>
                  <a:lnTo>
                    <a:pt x="18179" y="2009"/>
                  </a:lnTo>
                  <a:lnTo>
                    <a:pt x="18600" y="2301"/>
                  </a:lnTo>
                  <a:lnTo>
                    <a:pt x="18989" y="2593"/>
                  </a:lnTo>
                  <a:lnTo>
                    <a:pt x="19378" y="2917"/>
                  </a:lnTo>
                  <a:lnTo>
                    <a:pt x="19378" y="2917"/>
                  </a:lnTo>
                  <a:lnTo>
                    <a:pt x="19961" y="3468"/>
                  </a:lnTo>
                  <a:lnTo>
                    <a:pt x="20479" y="4051"/>
                  </a:lnTo>
                  <a:lnTo>
                    <a:pt x="20479" y="4051"/>
                  </a:lnTo>
                  <a:lnTo>
                    <a:pt x="20803" y="4440"/>
                  </a:lnTo>
                  <a:lnTo>
                    <a:pt x="21127" y="4861"/>
                  </a:lnTo>
                  <a:lnTo>
                    <a:pt x="21387" y="5282"/>
                  </a:lnTo>
                  <a:lnTo>
                    <a:pt x="21678" y="5703"/>
                  </a:lnTo>
                  <a:lnTo>
                    <a:pt x="21905" y="6157"/>
                  </a:lnTo>
                  <a:lnTo>
                    <a:pt x="22132" y="6578"/>
                  </a:lnTo>
                  <a:lnTo>
                    <a:pt x="22359" y="7064"/>
                  </a:lnTo>
                  <a:lnTo>
                    <a:pt x="22553" y="7518"/>
                  </a:lnTo>
                  <a:lnTo>
                    <a:pt x="22553" y="7518"/>
                  </a:lnTo>
                  <a:lnTo>
                    <a:pt x="22812" y="8263"/>
                  </a:lnTo>
                  <a:lnTo>
                    <a:pt x="23007" y="9009"/>
                  </a:lnTo>
                  <a:lnTo>
                    <a:pt x="23007" y="9009"/>
                  </a:lnTo>
                  <a:lnTo>
                    <a:pt x="23104" y="9527"/>
                  </a:lnTo>
                  <a:lnTo>
                    <a:pt x="23201" y="10013"/>
                  </a:lnTo>
                  <a:lnTo>
                    <a:pt x="23233" y="10531"/>
                  </a:lnTo>
                  <a:lnTo>
                    <a:pt x="23298" y="11050"/>
                  </a:lnTo>
                  <a:lnTo>
                    <a:pt x="23298" y="11568"/>
                  </a:lnTo>
                  <a:lnTo>
                    <a:pt x="23298" y="12087"/>
                  </a:lnTo>
                  <a:lnTo>
                    <a:pt x="23266" y="12605"/>
                  </a:lnTo>
                  <a:lnTo>
                    <a:pt x="23201" y="13124"/>
                  </a:lnTo>
                  <a:lnTo>
                    <a:pt x="23201" y="13156"/>
                  </a:lnTo>
                  <a:lnTo>
                    <a:pt x="23201" y="13156"/>
                  </a:lnTo>
                  <a:lnTo>
                    <a:pt x="23071" y="13869"/>
                  </a:lnTo>
                  <a:lnTo>
                    <a:pt x="22909" y="14614"/>
                  </a:lnTo>
                  <a:lnTo>
                    <a:pt x="22909" y="14614"/>
                  </a:lnTo>
                  <a:lnTo>
                    <a:pt x="22780" y="15100"/>
                  </a:lnTo>
                  <a:lnTo>
                    <a:pt x="22618" y="15619"/>
                  </a:lnTo>
                  <a:lnTo>
                    <a:pt x="22423" y="16105"/>
                  </a:lnTo>
                  <a:lnTo>
                    <a:pt x="22197" y="16558"/>
                  </a:lnTo>
                  <a:lnTo>
                    <a:pt x="21970" y="17044"/>
                  </a:lnTo>
                  <a:lnTo>
                    <a:pt x="21743" y="17498"/>
                  </a:lnTo>
                  <a:lnTo>
                    <a:pt x="21451" y="17952"/>
                  </a:lnTo>
                  <a:lnTo>
                    <a:pt x="21160" y="18373"/>
                  </a:lnTo>
                  <a:lnTo>
                    <a:pt x="21160" y="18373"/>
                  </a:lnTo>
                  <a:lnTo>
                    <a:pt x="20706" y="18989"/>
                  </a:lnTo>
                  <a:lnTo>
                    <a:pt x="20220" y="19539"/>
                  </a:lnTo>
                  <a:lnTo>
                    <a:pt x="20220" y="19539"/>
                  </a:lnTo>
                  <a:lnTo>
                    <a:pt x="19864" y="19928"/>
                  </a:lnTo>
                  <a:lnTo>
                    <a:pt x="19475" y="20285"/>
                  </a:lnTo>
                  <a:lnTo>
                    <a:pt x="19054" y="20641"/>
                  </a:lnTo>
                  <a:lnTo>
                    <a:pt x="18665" y="20965"/>
                  </a:lnTo>
                  <a:lnTo>
                    <a:pt x="18243" y="21257"/>
                  </a:lnTo>
                  <a:lnTo>
                    <a:pt x="17790" y="21548"/>
                  </a:lnTo>
                  <a:lnTo>
                    <a:pt x="17336" y="21808"/>
                  </a:lnTo>
                  <a:lnTo>
                    <a:pt x="16883" y="22067"/>
                  </a:lnTo>
                  <a:lnTo>
                    <a:pt x="16883" y="22067"/>
                  </a:lnTo>
                  <a:lnTo>
                    <a:pt x="16202" y="22391"/>
                  </a:lnTo>
                  <a:lnTo>
                    <a:pt x="15489" y="22650"/>
                  </a:lnTo>
                  <a:lnTo>
                    <a:pt x="15489" y="22650"/>
                  </a:lnTo>
                  <a:lnTo>
                    <a:pt x="15036" y="22812"/>
                  </a:lnTo>
                  <a:lnTo>
                    <a:pt x="14549" y="22942"/>
                  </a:lnTo>
                  <a:lnTo>
                    <a:pt x="14096" y="23039"/>
                  </a:lnTo>
                  <a:lnTo>
                    <a:pt x="13610" y="23136"/>
                  </a:lnTo>
                  <a:lnTo>
                    <a:pt x="13124" y="23201"/>
                  </a:lnTo>
                  <a:lnTo>
                    <a:pt x="12638" y="23266"/>
                  </a:lnTo>
                  <a:lnTo>
                    <a:pt x="12152" y="23298"/>
                  </a:lnTo>
                  <a:lnTo>
                    <a:pt x="11666" y="2329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g1eb65a026c0_0_266"/>
            <p:cNvSpPr/>
            <p:nvPr/>
          </p:nvSpPr>
          <p:spPr>
            <a:xfrm>
              <a:off x="5358025" y="1540700"/>
              <a:ext cx="951850" cy="910550"/>
            </a:xfrm>
            <a:custGeom>
              <a:avLst/>
              <a:gdLst/>
              <a:ahLst/>
              <a:cxnLst/>
              <a:rect l="l" t="t" r="r" b="b"/>
              <a:pathLst>
                <a:path w="38074" h="36422" fill="none" extrusionOk="0">
                  <a:moveTo>
                    <a:pt x="19766" y="1"/>
                  </a:moveTo>
                  <a:lnTo>
                    <a:pt x="19766" y="1"/>
                  </a:lnTo>
                  <a:lnTo>
                    <a:pt x="18859" y="33"/>
                  </a:lnTo>
                  <a:lnTo>
                    <a:pt x="17984" y="98"/>
                  </a:lnTo>
                  <a:lnTo>
                    <a:pt x="17984" y="98"/>
                  </a:lnTo>
                  <a:lnTo>
                    <a:pt x="17304" y="163"/>
                  </a:lnTo>
                  <a:lnTo>
                    <a:pt x="16623" y="260"/>
                  </a:lnTo>
                  <a:lnTo>
                    <a:pt x="15975" y="390"/>
                  </a:lnTo>
                  <a:lnTo>
                    <a:pt x="15327" y="519"/>
                  </a:lnTo>
                  <a:lnTo>
                    <a:pt x="15327" y="519"/>
                  </a:lnTo>
                  <a:lnTo>
                    <a:pt x="14517" y="746"/>
                  </a:lnTo>
                  <a:lnTo>
                    <a:pt x="13739" y="973"/>
                  </a:lnTo>
                  <a:lnTo>
                    <a:pt x="12962" y="1265"/>
                  </a:lnTo>
                  <a:lnTo>
                    <a:pt x="12216" y="1556"/>
                  </a:lnTo>
                  <a:lnTo>
                    <a:pt x="11471" y="1880"/>
                  </a:lnTo>
                  <a:lnTo>
                    <a:pt x="10758" y="2269"/>
                  </a:lnTo>
                  <a:lnTo>
                    <a:pt x="10045" y="2658"/>
                  </a:lnTo>
                  <a:lnTo>
                    <a:pt x="9365" y="3079"/>
                  </a:lnTo>
                  <a:lnTo>
                    <a:pt x="9365" y="3079"/>
                  </a:lnTo>
                  <a:lnTo>
                    <a:pt x="8782" y="3436"/>
                  </a:lnTo>
                  <a:lnTo>
                    <a:pt x="8231" y="3857"/>
                  </a:lnTo>
                  <a:lnTo>
                    <a:pt x="7712" y="4246"/>
                  </a:lnTo>
                  <a:lnTo>
                    <a:pt x="7194" y="4699"/>
                  </a:lnTo>
                  <a:lnTo>
                    <a:pt x="7194" y="4699"/>
                  </a:lnTo>
                  <a:lnTo>
                    <a:pt x="6578" y="5218"/>
                  </a:lnTo>
                  <a:lnTo>
                    <a:pt x="5995" y="5801"/>
                  </a:lnTo>
                  <a:lnTo>
                    <a:pt x="5444" y="6384"/>
                  </a:lnTo>
                  <a:lnTo>
                    <a:pt x="4926" y="7000"/>
                  </a:lnTo>
                  <a:lnTo>
                    <a:pt x="4407" y="7648"/>
                  </a:lnTo>
                  <a:lnTo>
                    <a:pt x="3921" y="8296"/>
                  </a:lnTo>
                  <a:lnTo>
                    <a:pt x="3468" y="8977"/>
                  </a:lnTo>
                  <a:lnTo>
                    <a:pt x="3046" y="9689"/>
                  </a:lnTo>
                  <a:lnTo>
                    <a:pt x="3046" y="9689"/>
                  </a:lnTo>
                  <a:lnTo>
                    <a:pt x="2722" y="10273"/>
                  </a:lnTo>
                  <a:lnTo>
                    <a:pt x="2431" y="10856"/>
                  </a:lnTo>
                  <a:lnTo>
                    <a:pt x="2139" y="11472"/>
                  </a:lnTo>
                  <a:lnTo>
                    <a:pt x="1880" y="12087"/>
                  </a:lnTo>
                  <a:lnTo>
                    <a:pt x="1880" y="12087"/>
                  </a:lnTo>
                  <a:lnTo>
                    <a:pt x="1459" y="13221"/>
                  </a:lnTo>
                  <a:lnTo>
                    <a:pt x="1264" y="13805"/>
                  </a:lnTo>
                  <a:lnTo>
                    <a:pt x="1102" y="14420"/>
                  </a:lnTo>
                  <a:lnTo>
                    <a:pt x="940" y="15004"/>
                  </a:lnTo>
                  <a:lnTo>
                    <a:pt x="843" y="15619"/>
                  </a:lnTo>
                  <a:lnTo>
                    <a:pt x="713" y="16235"/>
                  </a:lnTo>
                  <a:lnTo>
                    <a:pt x="616" y="16851"/>
                  </a:lnTo>
                  <a:lnTo>
                    <a:pt x="616" y="16851"/>
                  </a:lnTo>
                  <a:lnTo>
                    <a:pt x="519" y="17693"/>
                  </a:lnTo>
                  <a:lnTo>
                    <a:pt x="487" y="18535"/>
                  </a:lnTo>
                  <a:lnTo>
                    <a:pt x="487" y="18535"/>
                  </a:lnTo>
                  <a:lnTo>
                    <a:pt x="454" y="19184"/>
                  </a:lnTo>
                  <a:lnTo>
                    <a:pt x="454" y="19832"/>
                  </a:lnTo>
                  <a:lnTo>
                    <a:pt x="487" y="20512"/>
                  </a:lnTo>
                  <a:lnTo>
                    <a:pt x="551" y="21160"/>
                  </a:lnTo>
                  <a:lnTo>
                    <a:pt x="551" y="21160"/>
                  </a:lnTo>
                  <a:lnTo>
                    <a:pt x="616" y="21841"/>
                  </a:lnTo>
                  <a:lnTo>
                    <a:pt x="713" y="22489"/>
                  </a:lnTo>
                  <a:lnTo>
                    <a:pt x="843" y="23169"/>
                  </a:lnTo>
                  <a:lnTo>
                    <a:pt x="973" y="23817"/>
                  </a:lnTo>
                  <a:lnTo>
                    <a:pt x="1167" y="24465"/>
                  </a:lnTo>
                  <a:lnTo>
                    <a:pt x="1329" y="25113"/>
                  </a:lnTo>
                  <a:lnTo>
                    <a:pt x="1556" y="25761"/>
                  </a:lnTo>
                  <a:lnTo>
                    <a:pt x="1783" y="26377"/>
                  </a:lnTo>
                  <a:lnTo>
                    <a:pt x="1783" y="26377"/>
                  </a:lnTo>
                  <a:lnTo>
                    <a:pt x="1264" y="25340"/>
                  </a:lnTo>
                  <a:lnTo>
                    <a:pt x="1264" y="25340"/>
                  </a:lnTo>
                  <a:lnTo>
                    <a:pt x="875" y="24498"/>
                  </a:lnTo>
                  <a:lnTo>
                    <a:pt x="551" y="23623"/>
                  </a:lnTo>
                  <a:lnTo>
                    <a:pt x="227" y="22715"/>
                  </a:lnTo>
                  <a:lnTo>
                    <a:pt x="1" y="21808"/>
                  </a:lnTo>
                  <a:lnTo>
                    <a:pt x="1" y="21808"/>
                  </a:lnTo>
                  <a:lnTo>
                    <a:pt x="227" y="22715"/>
                  </a:lnTo>
                  <a:lnTo>
                    <a:pt x="551" y="23623"/>
                  </a:lnTo>
                  <a:lnTo>
                    <a:pt x="875" y="24498"/>
                  </a:lnTo>
                  <a:lnTo>
                    <a:pt x="1264" y="25340"/>
                  </a:lnTo>
                  <a:lnTo>
                    <a:pt x="1264" y="25340"/>
                  </a:lnTo>
                  <a:lnTo>
                    <a:pt x="1556" y="25923"/>
                  </a:lnTo>
                  <a:lnTo>
                    <a:pt x="1848" y="26507"/>
                  </a:lnTo>
                  <a:lnTo>
                    <a:pt x="2172" y="27057"/>
                  </a:lnTo>
                  <a:lnTo>
                    <a:pt x="2528" y="27608"/>
                  </a:lnTo>
                  <a:lnTo>
                    <a:pt x="2528" y="27608"/>
                  </a:lnTo>
                  <a:lnTo>
                    <a:pt x="2982" y="28321"/>
                  </a:lnTo>
                  <a:lnTo>
                    <a:pt x="3500" y="29002"/>
                  </a:lnTo>
                  <a:lnTo>
                    <a:pt x="4051" y="29650"/>
                  </a:lnTo>
                  <a:lnTo>
                    <a:pt x="4602" y="30298"/>
                  </a:lnTo>
                  <a:lnTo>
                    <a:pt x="5217" y="30913"/>
                  </a:lnTo>
                  <a:lnTo>
                    <a:pt x="5833" y="31497"/>
                  </a:lnTo>
                  <a:lnTo>
                    <a:pt x="6481" y="32048"/>
                  </a:lnTo>
                  <a:lnTo>
                    <a:pt x="7162" y="32566"/>
                  </a:lnTo>
                  <a:lnTo>
                    <a:pt x="7162" y="32566"/>
                  </a:lnTo>
                  <a:lnTo>
                    <a:pt x="7648" y="32955"/>
                  </a:lnTo>
                  <a:lnTo>
                    <a:pt x="8198" y="33279"/>
                  </a:lnTo>
                  <a:lnTo>
                    <a:pt x="8717" y="33635"/>
                  </a:lnTo>
                  <a:lnTo>
                    <a:pt x="9268" y="33959"/>
                  </a:lnTo>
                  <a:lnTo>
                    <a:pt x="9268" y="33959"/>
                  </a:lnTo>
                  <a:lnTo>
                    <a:pt x="10013" y="34348"/>
                  </a:lnTo>
                  <a:lnTo>
                    <a:pt x="10791" y="34705"/>
                  </a:lnTo>
                  <a:lnTo>
                    <a:pt x="11568" y="35061"/>
                  </a:lnTo>
                  <a:lnTo>
                    <a:pt x="12378" y="35353"/>
                  </a:lnTo>
                  <a:lnTo>
                    <a:pt x="13189" y="35612"/>
                  </a:lnTo>
                  <a:lnTo>
                    <a:pt x="14031" y="35839"/>
                  </a:lnTo>
                  <a:lnTo>
                    <a:pt x="14906" y="36033"/>
                  </a:lnTo>
                  <a:lnTo>
                    <a:pt x="15781" y="36195"/>
                  </a:lnTo>
                  <a:lnTo>
                    <a:pt x="15781" y="36195"/>
                  </a:lnTo>
                  <a:lnTo>
                    <a:pt x="16267" y="36260"/>
                  </a:lnTo>
                  <a:lnTo>
                    <a:pt x="16267" y="36260"/>
                  </a:lnTo>
                  <a:lnTo>
                    <a:pt x="17271" y="36357"/>
                  </a:lnTo>
                  <a:lnTo>
                    <a:pt x="18276" y="36422"/>
                  </a:lnTo>
                  <a:lnTo>
                    <a:pt x="18276" y="36422"/>
                  </a:lnTo>
                  <a:lnTo>
                    <a:pt x="18762" y="36422"/>
                  </a:lnTo>
                  <a:lnTo>
                    <a:pt x="18762" y="36422"/>
                  </a:lnTo>
                  <a:lnTo>
                    <a:pt x="19604" y="36422"/>
                  </a:lnTo>
                  <a:lnTo>
                    <a:pt x="20414" y="36357"/>
                  </a:lnTo>
                  <a:lnTo>
                    <a:pt x="21224" y="36260"/>
                  </a:lnTo>
                  <a:lnTo>
                    <a:pt x="22035" y="36163"/>
                  </a:lnTo>
                  <a:lnTo>
                    <a:pt x="22812" y="36001"/>
                  </a:lnTo>
                  <a:lnTo>
                    <a:pt x="23590" y="35806"/>
                  </a:lnTo>
                  <a:lnTo>
                    <a:pt x="24368" y="35579"/>
                  </a:lnTo>
                  <a:lnTo>
                    <a:pt x="25113" y="35353"/>
                  </a:lnTo>
                  <a:lnTo>
                    <a:pt x="25113" y="35353"/>
                  </a:lnTo>
                  <a:lnTo>
                    <a:pt x="25696" y="35126"/>
                  </a:lnTo>
                  <a:lnTo>
                    <a:pt x="26279" y="34899"/>
                  </a:lnTo>
                  <a:lnTo>
                    <a:pt x="26863" y="34640"/>
                  </a:lnTo>
                  <a:lnTo>
                    <a:pt x="27413" y="34381"/>
                  </a:lnTo>
                  <a:lnTo>
                    <a:pt x="27413" y="34381"/>
                  </a:lnTo>
                  <a:lnTo>
                    <a:pt x="28191" y="33959"/>
                  </a:lnTo>
                  <a:lnTo>
                    <a:pt x="28936" y="33506"/>
                  </a:lnTo>
                  <a:lnTo>
                    <a:pt x="29649" y="33052"/>
                  </a:lnTo>
                  <a:lnTo>
                    <a:pt x="30362" y="32534"/>
                  </a:lnTo>
                  <a:lnTo>
                    <a:pt x="31043" y="31983"/>
                  </a:lnTo>
                  <a:lnTo>
                    <a:pt x="31723" y="31432"/>
                  </a:lnTo>
                  <a:lnTo>
                    <a:pt x="32339" y="30816"/>
                  </a:lnTo>
                  <a:lnTo>
                    <a:pt x="32954" y="30201"/>
                  </a:lnTo>
                  <a:lnTo>
                    <a:pt x="32954" y="30201"/>
                  </a:lnTo>
                  <a:lnTo>
                    <a:pt x="33376" y="29715"/>
                  </a:lnTo>
                  <a:lnTo>
                    <a:pt x="33764" y="29261"/>
                  </a:lnTo>
                  <a:lnTo>
                    <a:pt x="34153" y="28775"/>
                  </a:lnTo>
                  <a:lnTo>
                    <a:pt x="34510" y="28256"/>
                  </a:lnTo>
                  <a:lnTo>
                    <a:pt x="34510" y="28256"/>
                  </a:lnTo>
                  <a:lnTo>
                    <a:pt x="34996" y="27544"/>
                  </a:lnTo>
                  <a:lnTo>
                    <a:pt x="35449" y="26831"/>
                  </a:lnTo>
                  <a:lnTo>
                    <a:pt x="35871" y="26053"/>
                  </a:lnTo>
                  <a:lnTo>
                    <a:pt x="36259" y="25308"/>
                  </a:lnTo>
                  <a:lnTo>
                    <a:pt x="36583" y="24498"/>
                  </a:lnTo>
                  <a:lnTo>
                    <a:pt x="36907" y="23688"/>
                  </a:lnTo>
                  <a:lnTo>
                    <a:pt x="37199" y="22845"/>
                  </a:lnTo>
                  <a:lnTo>
                    <a:pt x="37426" y="22003"/>
                  </a:lnTo>
                  <a:lnTo>
                    <a:pt x="37426" y="22003"/>
                  </a:lnTo>
                  <a:lnTo>
                    <a:pt x="37588" y="21419"/>
                  </a:lnTo>
                  <a:lnTo>
                    <a:pt x="37718" y="20804"/>
                  </a:lnTo>
                  <a:lnTo>
                    <a:pt x="37815" y="20188"/>
                  </a:lnTo>
                  <a:lnTo>
                    <a:pt x="37912" y="19572"/>
                  </a:lnTo>
                  <a:lnTo>
                    <a:pt x="37912" y="19508"/>
                  </a:lnTo>
                  <a:lnTo>
                    <a:pt x="37912" y="19508"/>
                  </a:lnTo>
                  <a:lnTo>
                    <a:pt x="38009" y="18665"/>
                  </a:lnTo>
                  <a:lnTo>
                    <a:pt x="38042" y="17790"/>
                  </a:lnTo>
                  <a:lnTo>
                    <a:pt x="38074" y="16915"/>
                  </a:lnTo>
                  <a:lnTo>
                    <a:pt x="38042" y="16073"/>
                  </a:lnTo>
                  <a:lnTo>
                    <a:pt x="37977" y="15198"/>
                  </a:lnTo>
                  <a:lnTo>
                    <a:pt x="37880" y="14388"/>
                  </a:lnTo>
                  <a:lnTo>
                    <a:pt x="37750" y="13545"/>
                  </a:lnTo>
                  <a:lnTo>
                    <a:pt x="37556" y="12735"/>
                  </a:lnTo>
                  <a:lnTo>
                    <a:pt x="37556" y="12735"/>
                  </a:lnTo>
                  <a:lnTo>
                    <a:pt x="37426" y="12087"/>
                  </a:lnTo>
                  <a:lnTo>
                    <a:pt x="37232" y="11472"/>
                  </a:lnTo>
                  <a:lnTo>
                    <a:pt x="37037" y="10856"/>
                  </a:lnTo>
                  <a:lnTo>
                    <a:pt x="36810" y="10273"/>
                  </a:lnTo>
                  <a:lnTo>
                    <a:pt x="36810" y="10273"/>
                  </a:lnTo>
                  <a:lnTo>
                    <a:pt x="36421" y="9301"/>
                  </a:lnTo>
                  <a:lnTo>
                    <a:pt x="36421" y="9301"/>
                  </a:lnTo>
                  <a:lnTo>
                    <a:pt x="36745" y="10046"/>
                  </a:lnTo>
                  <a:lnTo>
                    <a:pt x="36745" y="10046"/>
                  </a:lnTo>
                  <a:lnTo>
                    <a:pt x="36227" y="9171"/>
                  </a:lnTo>
                  <a:lnTo>
                    <a:pt x="35676" y="8329"/>
                  </a:lnTo>
                  <a:lnTo>
                    <a:pt x="35093" y="7518"/>
                  </a:lnTo>
                  <a:lnTo>
                    <a:pt x="34445" y="6741"/>
                  </a:lnTo>
                  <a:lnTo>
                    <a:pt x="34445" y="6741"/>
                  </a:lnTo>
                  <a:lnTo>
                    <a:pt x="34024" y="6255"/>
                  </a:lnTo>
                  <a:lnTo>
                    <a:pt x="33570" y="5769"/>
                  </a:lnTo>
                  <a:lnTo>
                    <a:pt x="33084" y="5315"/>
                  </a:lnTo>
                  <a:lnTo>
                    <a:pt x="32598" y="4894"/>
                  </a:lnTo>
                  <a:lnTo>
                    <a:pt x="32598" y="4894"/>
                  </a:lnTo>
                  <a:lnTo>
                    <a:pt x="31982" y="4343"/>
                  </a:lnTo>
                  <a:lnTo>
                    <a:pt x="31334" y="3857"/>
                  </a:lnTo>
                  <a:lnTo>
                    <a:pt x="30654" y="3371"/>
                  </a:lnTo>
                  <a:lnTo>
                    <a:pt x="29973" y="2917"/>
                  </a:lnTo>
                  <a:lnTo>
                    <a:pt x="29260" y="2496"/>
                  </a:lnTo>
                  <a:lnTo>
                    <a:pt x="28515" y="2107"/>
                  </a:lnTo>
                  <a:lnTo>
                    <a:pt x="27770" y="1751"/>
                  </a:lnTo>
                  <a:lnTo>
                    <a:pt x="26992" y="1394"/>
                  </a:lnTo>
                  <a:lnTo>
                    <a:pt x="26992" y="1394"/>
                  </a:lnTo>
                  <a:lnTo>
                    <a:pt x="26377" y="1167"/>
                  </a:lnTo>
                  <a:lnTo>
                    <a:pt x="25761" y="973"/>
                  </a:lnTo>
                  <a:lnTo>
                    <a:pt x="25113" y="779"/>
                  </a:lnTo>
                  <a:lnTo>
                    <a:pt x="24465" y="584"/>
                  </a:lnTo>
                  <a:lnTo>
                    <a:pt x="24465" y="584"/>
                  </a:lnTo>
                  <a:lnTo>
                    <a:pt x="23395" y="357"/>
                  </a:lnTo>
                  <a:lnTo>
                    <a:pt x="22261" y="163"/>
                  </a:lnTo>
                  <a:lnTo>
                    <a:pt x="22261" y="163"/>
                  </a:lnTo>
                  <a:lnTo>
                    <a:pt x="21646" y="98"/>
                  </a:lnTo>
                  <a:lnTo>
                    <a:pt x="21030" y="66"/>
                  </a:lnTo>
                  <a:lnTo>
                    <a:pt x="20382" y="33"/>
                  </a:lnTo>
                  <a:lnTo>
                    <a:pt x="1976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g1eb65a026c0_0_266"/>
            <p:cNvSpPr/>
            <p:nvPr/>
          </p:nvSpPr>
          <p:spPr>
            <a:xfrm>
              <a:off x="5921025" y="1494550"/>
              <a:ext cx="99675" cy="30800"/>
            </a:xfrm>
            <a:custGeom>
              <a:avLst/>
              <a:gdLst/>
              <a:ahLst/>
              <a:cxnLst/>
              <a:rect l="l" t="t" r="r" b="b"/>
              <a:pathLst>
                <a:path w="3987" h="1232" fill="none" extrusionOk="0">
                  <a:moveTo>
                    <a:pt x="1" y="0"/>
                  </a:moveTo>
                  <a:lnTo>
                    <a:pt x="1" y="0"/>
                  </a:lnTo>
                  <a:lnTo>
                    <a:pt x="908" y="194"/>
                  </a:lnTo>
                  <a:lnTo>
                    <a:pt x="908" y="194"/>
                  </a:lnTo>
                  <a:lnTo>
                    <a:pt x="1556" y="356"/>
                  </a:lnTo>
                  <a:lnTo>
                    <a:pt x="2172" y="551"/>
                  </a:lnTo>
                  <a:lnTo>
                    <a:pt x="2820" y="778"/>
                  </a:lnTo>
                  <a:lnTo>
                    <a:pt x="3435" y="1004"/>
                  </a:lnTo>
                  <a:lnTo>
                    <a:pt x="3435" y="1004"/>
                  </a:lnTo>
                  <a:lnTo>
                    <a:pt x="3986" y="1231"/>
                  </a:lnTo>
                  <a:lnTo>
                    <a:pt x="3986" y="1231"/>
                  </a:lnTo>
                  <a:lnTo>
                    <a:pt x="3435" y="1004"/>
                  </a:lnTo>
                  <a:lnTo>
                    <a:pt x="3435" y="1004"/>
                  </a:lnTo>
                  <a:lnTo>
                    <a:pt x="2820" y="778"/>
                  </a:lnTo>
                  <a:lnTo>
                    <a:pt x="2204" y="551"/>
                  </a:lnTo>
                  <a:lnTo>
                    <a:pt x="1556" y="356"/>
                  </a:lnTo>
                  <a:lnTo>
                    <a:pt x="908" y="194"/>
                  </a:lnTo>
                  <a:lnTo>
                    <a:pt x="908" y="19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g1eb65a026c0_0_266"/>
            <p:cNvSpPr/>
            <p:nvPr/>
          </p:nvSpPr>
          <p:spPr>
            <a:xfrm>
              <a:off x="5735525" y="1487250"/>
              <a:ext cx="40525" cy="6500"/>
            </a:xfrm>
            <a:custGeom>
              <a:avLst/>
              <a:gdLst/>
              <a:ahLst/>
              <a:cxnLst/>
              <a:rect l="l" t="t" r="r" b="b"/>
              <a:pathLst>
                <a:path w="1621" h="260" fill="none" extrusionOk="0">
                  <a:moveTo>
                    <a:pt x="1620" y="0"/>
                  </a:moveTo>
                  <a:lnTo>
                    <a:pt x="1620" y="0"/>
                  </a:lnTo>
                  <a:lnTo>
                    <a:pt x="810" y="130"/>
                  </a:lnTo>
                  <a:lnTo>
                    <a:pt x="0" y="260"/>
                  </a:lnTo>
                  <a:lnTo>
                    <a:pt x="0" y="260"/>
                  </a:lnTo>
                  <a:lnTo>
                    <a:pt x="810" y="130"/>
                  </a:lnTo>
                  <a:lnTo>
                    <a:pt x="16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g1eb65a026c0_0_266"/>
            <p:cNvSpPr/>
            <p:nvPr/>
          </p:nvSpPr>
          <p:spPr>
            <a:xfrm>
              <a:off x="5698250" y="1839625"/>
              <a:ext cx="256825" cy="256825"/>
            </a:xfrm>
            <a:custGeom>
              <a:avLst/>
              <a:gdLst/>
              <a:ahLst/>
              <a:cxnLst/>
              <a:rect l="l" t="t" r="r" b="b"/>
              <a:pathLst>
                <a:path w="10273" h="10273" extrusionOk="0">
                  <a:moveTo>
                    <a:pt x="5120" y="1"/>
                  </a:moveTo>
                  <a:lnTo>
                    <a:pt x="4634" y="33"/>
                  </a:lnTo>
                  <a:lnTo>
                    <a:pt x="4278" y="65"/>
                  </a:lnTo>
                  <a:lnTo>
                    <a:pt x="3954" y="163"/>
                  </a:lnTo>
                  <a:lnTo>
                    <a:pt x="3533" y="260"/>
                  </a:lnTo>
                  <a:lnTo>
                    <a:pt x="3111" y="422"/>
                  </a:lnTo>
                  <a:lnTo>
                    <a:pt x="2723" y="616"/>
                  </a:lnTo>
                  <a:lnTo>
                    <a:pt x="2366" y="811"/>
                  </a:lnTo>
                  <a:lnTo>
                    <a:pt x="2075" y="1038"/>
                  </a:lnTo>
                  <a:lnTo>
                    <a:pt x="1783" y="1264"/>
                  </a:lnTo>
                  <a:lnTo>
                    <a:pt x="1459" y="1556"/>
                  </a:lnTo>
                  <a:lnTo>
                    <a:pt x="1167" y="1880"/>
                  </a:lnTo>
                  <a:lnTo>
                    <a:pt x="908" y="2204"/>
                  </a:lnTo>
                  <a:lnTo>
                    <a:pt x="681" y="2593"/>
                  </a:lnTo>
                  <a:lnTo>
                    <a:pt x="519" y="2885"/>
                  </a:lnTo>
                  <a:lnTo>
                    <a:pt x="390" y="3209"/>
                  </a:lnTo>
                  <a:lnTo>
                    <a:pt x="260" y="3533"/>
                  </a:lnTo>
                  <a:lnTo>
                    <a:pt x="163" y="3824"/>
                  </a:lnTo>
                  <a:lnTo>
                    <a:pt x="98" y="4148"/>
                  </a:lnTo>
                  <a:lnTo>
                    <a:pt x="33" y="4472"/>
                  </a:lnTo>
                  <a:lnTo>
                    <a:pt x="1" y="4926"/>
                  </a:lnTo>
                  <a:lnTo>
                    <a:pt x="1" y="5282"/>
                  </a:lnTo>
                  <a:lnTo>
                    <a:pt x="33" y="5639"/>
                  </a:lnTo>
                  <a:lnTo>
                    <a:pt x="98" y="6060"/>
                  </a:lnTo>
                  <a:lnTo>
                    <a:pt x="195" y="6514"/>
                  </a:lnTo>
                  <a:lnTo>
                    <a:pt x="325" y="6935"/>
                  </a:lnTo>
                  <a:lnTo>
                    <a:pt x="487" y="7324"/>
                  </a:lnTo>
                  <a:lnTo>
                    <a:pt x="649" y="7648"/>
                  </a:lnTo>
                  <a:lnTo>
                    <a:pt x="811" y="7939"/>
                  </a:lnTo>
                  <a:lnTo>
                    <a:pt x="1070" y="8296"/>
                  </a:lnTo>
                  <a:lnTo>
                    <a:pt x="1394" y="8652"/>
                  </a:lnTo>
                  <a:lnTo>
                    <a:pt x="1718" y="8976"/>
                  </a:lnTo>
                  <a:lnTo>
                    <a:pt x="2042" y="9236"/>
                  </a:lnTo>
                  <a:lnTo>
                    <a:pt x="2334" y="9430"/>
                  </a:lnTo>
                  <a:lnTo>
                    <a:pt x="2625" y="9624"/>
                  </a:lnTo>
                  <a:lnTo>
                    <a:pt x="3014" y="9819"/>
                  </a:lnTo>
                  <a:lnTo>
                    <a:pt x="3435" y="9981"/>
                  </a:lnTo>
                  <a:lnTo>
                    <a:pt x="3889" y="10110"/>
                  </a:lnTo>
                  <a:lnTo>
                    <a:pt x="4343" y="10208"/>
                  </a:lnTo>
                  <a:lnTo>
                    <a:pt x="4472" y="10240"/>
                  </a:lnTo>
                  <a:lnTo>
                    <a:pt x="4991" y="10272"/>
                  </a:lnTo>
                  <a:lnTo>
                    <a:pt x="5574" y="10272"/>
                  </a:lnTo>
                  <a:lnTo>
                    <a:pt x="5995" y="10208"/>
                  </a:lnTo>
                  <a:lnTo>
                    <a:pt x="6417" y="10110"/>
                  </a:lnTo>
                  <a:lnTo>
                    <a:pt x="6838" y="9981"/>
                  </a:lnTo>
                  <a:lnTo>
                    <a:pt x="7129" y="9884"/>
                  </a:lnTo>
                  <a:lnTo>
                    <a:pt x="7421" y="9722"/>
                  </a:lnTo>
                  <a:lnTo>
                    <a:pt x="7842" y="9495"/>
                  </a:lnTo>
                  <a:lnTo>
                    <a:pt x="8231" y="9236"/>
                  </a:lnTo>
                  <a:lnTo>
                    <a:pt x="8588" y="8944"/>
                  </a:lnTo>
                  <a:lnTo>
                    <a:pt x="8912" y="8620"/>
                  </a:lnTo>
                  <a:lnTo>
                    <a:pt x="9106" y="8361"/>
                  </a:lnTo>
                  <a:lnTo>
                    <a:pt x="9333" y="8101"/>
                  </a:lnTo>
                  <a:lnTo>
                    <a:pt x="9560" y="7713"/>
                  </a:lnTo>
                  <a:lnTo>
                    <a:pt x="9786" y="7324"/>
                  </a:lnTo>
                  <a:lnTo>
                    <a:pt x="9948" y="6903"/>
                  </a:lnTo>
                  <a:lnTo>
                    <a:pt x="10110" y="6449"/>
                  </a:lnTo>
                  <a:lnTo>
                    <a:pt x="10175" y="6125"/>
                  </a:lnTo>
                  <a:lnTo>
                    <a:pt x="10208" y="5801"/>
                  </a:lnTo>
                  <a:lnTo>
                    <a:pt x="10273" y="5315"/>
                  </a:lnTo>
                  <a:lnTo>
                    <a:pt x="10240" y="4861"/>
                  </a:lnTo>
                  <a:lnTo>
                    <a:pt x="10208" y="4407"/>
                  </a:lnTo>
                  <a:lnTo>
                    <a:pt x="10143" y="3986"/>
                  </a:lnTo>
                  <a:lnTo>
                    <a:pt x="10046" y="3662"/>
                  </a:lnTo>
                  <a:lnTo>
                    <a:pt x="9916" y="3338"/>
                  </a:lnTo>
                  <a:lnTo>
                    <a:pt x="9754" y="2917"/>
                  </a:lnTo>
                  <a:lnTo>
                    <a:pt x="9527" y="2528"/>
                  </a:lnTo>
                  <a:lnTo>
                    <a:pt x="9300" y="2139"/>
                  </a:lnTo>
                  <a:lnTo>
                    <a:pt x="9009" y="1815"/>
                  </a:lnTo>
                  <a:lnTo>
                    <a:pt x="8782" y="1556"/>
                  </a:lnTo>
                  <a:lnTo>
                    <a:pt x="8523" y="1297"/>
                  </a:lnTo>
                  <a:lnTo>
                    <a:pt x="8199" y="1038"/>
                  </a:lnTo>
                  <a:lnTo>
                    <a:pt x="7842" y="778"/>
                  </a:lnTo>
                  <a:lnTo>
                    <a:pt x="7453" y="552"/>
                  </a:lnTo>
                  <a:lnTo>
                    <a:pt x="7032" y="390"/>
                  </a:lnTo>
                  <a:lnTo>
                    <a:pt x="6708" y="260"/>
                  </a:lnTo>
                  <a:lnTo>
                    <a:pt x="6384" y="163"/>
                  </a:lnTo>
                  <a:lnTo>
                    <a:pt x="5801" y="65"/>
                  </a:lnTo>
                  <a:lnTo>
                    <a:pt x="5444" y="33"/>
                  </a:lnTo>
                  <a:lnTo>
                    <a:pt x="5120" y="1"/>
                  </a:lnTo>
                  <a:close/>
                </a:path>
              </a:pathLst>
            </a:custGeom>
            <a:solidFill>
              <a:srgbClr val="CAC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g1eb65a026c0_0_266"/>
            <p:cNvSpPr/>
            <p:nvPr/>
          </p:nvSpPr>
          <p:spPr>
            <a:xfrm>
              <a:off x="5698250" y="1839625"/>
              <a:ext cx="256825" cy="256825"/>
            </a:xfrm>
            <a:custGeom>
              <a:avLst/>
              <a:gdLst/>
              <a:ahLst/>
              <a:cxnLst/>
              <a:rect l="l" t="t" r="r" b="b"/>
              <a:pathLst>
                <a:path w="10273" h="10273" fill="none" extrusionOk="0">
                  <a:moveTo>
                    <a:pt x="5120" y="1"/>
                  </a:moveTo>
                  <a:lnTo>
                    <a:pt x="5120" y="1"/>
                  </a:lnTo>
                  <a:lnTo>
                    <a:pt x="4634" y="33"/>
                  </a:lnTo>
                  <a:lnTo>
                    <a:pt x="4634" y="33"/>
                  </a:lnTo>
                  <a:lnTo>
                    <a:pt x="4278" y="65"/>
                  </a:lnTo>
                  <a:lnTo>
                    <a:pt x="3954" y="163"/>
                  </a:lnTo>
                  <a:lnTo>
                    <a:pt x="3954" y="163"/>
                  </a:lnTo>
                  <a:lnTo>
                    <a:pt x="3533" y="260"/>
                  </a:lnTo>
                  <a:lnTo>
                    <a:pt x="3111" y="422"/>
                  </a:lnTo>
                  <a:lnTo>
                    <a:pt x="2723" y="616"/>
                  </a:lnTo>
                  <a:lnTo>
                    <a:pt x="2366" y="811"/>
                  </a:lnTo>
                  <a:lnTo>
                    <a:pt x="2366" y="811"/>
                  </a:lnTo>
                  <a:lnTo>
                    <a:pt x="2075" y="1038"/>
                  </a:lnTo>
                  <a:lnTo>
                    <a:pt x="1783" y="1264"/>
                  </a:lnTo>
                  <a:lnTo>
                    <a:pt x="1783" y="1264"/>
                  </a:lnTo>
                  <a:lnTo>
                    <a:pt x="1459" y="1556"/>
                  </a:lnTo>
                  <a:lnTo>
                    <a:pt x="1167" y="1880"/>
                  </a:lnTo>
                  <a:lnTo>
                    <a:pt x="908" y="2204"/>
                  </a:lnTo>
                  <a:lnTo>
                    <a:pt x="681" y="2593"/>
                  </a:lnTo>
                  <a:lnTo>
                    <a:pt x="681" y="2593"/>
                  </a:lnTo>
                  <a:lnTo>
                    <a:pt x="519" y="2885"/>
                  </a:lnTo>
                  <a:lnTo>
                    <a:pt x="390" y="3209"/>
                  </a:lnTo>
                  <a:lnTo>
                    <a:pt x="390" y="3209"/>
                  </a:lnTo>
                  <a:lnTo>
                    <a:pt x="260" y="3533"/>
                  </a:lnTo>
                  <a:lnTo>
                    <a:pt x="163" y="3824"/>
                  </a:lnTo>
                  <a:lnTo>
                    <a:pt x="98" y="4148"/>
                  </a:lnTo>
                  <a:lnTo>
                    <a:pt x="33" y="4472"/>
                  </a:lnTo>
                  <a:lnTo>
                    <a:pt x="33" y="4472"/>
                  </a:lnTo>
                  <a:lnTo>
                    <a:pt x="1" y="4926"/>
                  </a:lnTo>
                  <a:lnTo>
                    <a:pt x="1" y="4926"/>
                  </a:lnTo>
                  <a:lnTo>
                    <a:pt x="1" y="5282"/>
                  </a:lnTo>
                  <a:lnTo>
                    <a:pt x="33" y="5639"/>
                  </a:lnTo>
                  <a:lnTo>
                    <a:pt x="33" y="5639"/>
                  </a:lnTo>
                  <a:lnTo>
                    <a:pt x="98" y="6060"/>
                  </a:lnTo>
                  <a:lnTo>
                    <a:pt x="195" y="6514"/>
                  </a:lnTo>
                  <a:lnTo>
                    <a:pt x="325" y="6935"/>
                  </a:lnTo>
                  <a:lnTo>
                    <a:pt x="487" y="7324"/>
                  </a:lnTo>
                  <a:lnTo>
                    <a:pt x="487" y="7324"/>
                  </a:lnTo>
                  <a:lnTo>
                    <a:pt x="649" y="7648"/>
                  </a:lnTo>
                  <a:lnTo>
                    <a:pt x="811" y="7939"/>
                  </a:lnTo>
                  <a:lnTo>
                    <a:pt x="811" y="7939"/>
                  </a:lnTo>
                  <a:lnTo>
                    <a:pt x="1070" y="8296"/>
                  </a:lnTo>
                  <a:lnTo>
                    <a:pt x="1394" y="8652"/>
                  </a:lnTo>
                  <a:lnTo>
                    <a:pt x="1718" y="8976"/>
                  </a:lnTo>
                  <a:lnTo>
                    <a:pt x="2042" y="9236"/>
                  </a:lnTo>
                  <a:lnTo>
                    <a:pt x="2042" y="9236"/>
                  </a:lnTo>
                  <a:lnTo>
                    <a:pt x="2334" y="9430"/>
                  </a:lnTo>
                  <a:lnTo>
                    <a:pt x="2625" y="9624"/>
                  </a:lnTo>
                  <a:lnTo>
                    <a:pt x="2625" y="9624"/>
                  </a:lnTo>
                  <a:lnTo>
                    <a:pt x="3014" y="9819"/>
                  </a:lnTo>
                  <a:lnTo>
                    <a:pt x="3435" y="9981"/>
                  </a:lnTo>
                  <a:lnTo>
                    <a:pt x="3889" y="10110"/>
                  </a:lnTo>
                  <a:lnTo>
                    <a:pt x="4343" y="10208"/>
                  </a:lnTo>
                  <a:lnTo>
                    <a:pt x="4343" y="10208"/>
                  </a:lnTo>
                  <a:lnTo>
                    <a:pt x="4472" y="10240"/>
                  </a:lnTo>
                  <a:lnTo>
                    <a:pt x="4472" y="10240"/>
                  </a:lnTo>
                  <a:lnTo>
                    <a:pt x="4991" y="10272"/>
                  </a:lnTo>
                  <a:lnTo>
                    <a:pt x="4991" y="10272"/>
                  </a:lnTo>
                  <a:lnTo>
                    <a:pt x="5120" y="10272"/>
                  </a:lnTo>
                  <a:lnTo>
                    <a:pt x="5120" y="10272"/>
                  </a:lnTo>
                  <a:lnTo>
                    <a:pt x="5574" y="10272"/>
                  </a:lnTo>
                  <a:lnTo>
                    <a:pt x="5995" y="10208"/>
                  </a:lnTo>
                  <a:lnTo>
                    <a:pt x="6417" y="10110"/>
                  </a:lnTo>
                  <a:lnTo>
                    <a:pt x="6838" y="9981"/>
                  </a:lnTo>
                  <a:lnTo>
                    <a:pt x="6838" y="9981"/>
                  </a:lnTo>
                  <a:lnTo>
                    <a:pt x="7129" y="9884"/>
                  </a:lnTo>
                  <a:lnTo>
                    <a:pt x="7421" y="9722"/>
                  </a:lnTo>
                  <a:lnTo>
                    <a:pt x="7421" y="9722"/>
                  </a:lnTo>
                  <a:lnTo>
                    <a:pt x="7842" y="9495"/>
                  </a:lnTo>
                  <a:lnTo>
                    <a:pt x="8231" y="9236"/>
                  </a:lnTo>
                  <a:lnTo>
                    <a:pt x="8588" y="8944"/>
                  </a:lnTo>
                  <a:lnTo>
                    <a:pt x="8912" y="8620"/>
                  </a:lnTo>
                  <a:lnTo>
                    <a:pt x="8912" y="8620"/>
                  </a:lnTo>
                  <a:lnTo>
                    <a:pt x="9106" y="8361"/>
                  </a:lnTo>
                  <a:lnTo>
                    <a:pt x="9333" y="8101"/>
                  </a:lnTo>
                  <a:lnTo>
                    <a:pt x="9333" y="8101"/>
                  </a:lnTo>
                  <a:lnTo>
                    <a:pt x="9560" y="7713"/>
                  </a:lnTo>
                  <a:lnTo>
                    <a:pt x="9786" y="7324"/>
                  </a:lnTo>
                  <a:lnTo>
                    <a:pt x="9948" y="6903"/>
                  </a:lnTo>
                  <a:lnTo>
                    <a:pt x="10110" y="6449"/>
                  </a:lnTo>
                  <a:lnTo>
                    <a:pt x="10110" y="6449"/>
                  </a:lnTo>
                  <a:lnTo>
                    <a:pt x="10175" y="6125"/>
                  </a:lnTo>
                  <a:lnTo>
                    <a:pt x="10208" y="5801"/>
                  </a:lnTo>
                  <a:lnTo>
                    <a:pt x="10208" y="5801"/>
                  </a:lnTo>
                  <a:lnTo>
                    <a:pt x="10208" y="5801"/>
                  </a:lnTo>
                  <a:lnTo>
                    <a:pt x="10273" y="5315"/>
                  </a:lnTo>
                  <a:lnTo>
                    <a:pt x="10240" y="4861"/>
                  </a:lnTo>
                  <a:lnTo>
                    <a:pt x="10208" y="4407"/>
                  </a:lnTo>
                  <a:lnTo>
                    <a:pt x="10143" y="3986"/>
                  </a:lnTo>
                  <a:lnTo>
                    <a:pt x="10143" y="3986"/>
                  </a:lnTo>
                  <a:lnTo>
                    <a:pt x="10046" y="3662"/>
                  </a:lnTo>
                  <a:lnTo>
                    <a:pt x="9916" y="3338"/>
                  </a:lnTo>
                  <a:lnTo>
                    <a:pt x="9916" y="3338"/>
                  </a:lnTo>
                  <a:lnTo>
                    <a:pt x="9754" y="2917"/>
                  </a:lnTo>
                  <a:lnTo>
                    <a:pt x="9527" y="2528"/>
                  </a:lnTo>
                  <a:lnTo>
                    <a:pt x="9300" y="2139"/>
                  </a:lnTo>
                  <a:lnTo>
                    <a:pt x="9009" y="1815"/>
                  </a:lnTo>
                  <a:lnTo>
                    <a:pt x="9009" y="1815"/>
                  </a:lnTo>
                  <a:lnTo>
                    <a:pt x="8782" y="1556"/>
                  </a:lnTo>
                  <a:lnTo>
                    <a:pt x="8523" y="1297"/>
                  </a:lnTo>
                  <a:lnTo>
                    <a:pt x="8523" y="1297"/>
                  </a:lnTo>
                  <a:lnTo>
                    <a:pt x="8199" y="1038"/>
                  </a:lnTo>
                  <a:lnTo>
                    <a:pt x="7842" y="778"/>
                  </a:lnTo>
                  <a:lnTo>
                    <a:pt x="7453" y="552"/>
                  </a:lnTo>
                  <a:lnTo>
                    <a:pt x="7032" y="390"/>
                  </a:lnTo>
                  <a:lnTo>
                    <a:pt x="7032" y="390"/>
                  </a:lnTo>
                  <a:lnTo>
                    <a:pt x="6708" y="260"/>
                  </a:lnTo>
                  <a:lnTo>
                    <a:pt x="6384" y="163"/>
                  </a:lnTo>
                  <a:lnTo>
                    <a:pt x="6384" y="163"/>
                  </a:lnTo>
                  <a:lnTo>
                    <a:pt x="5801" y="65"/>
                  </a:lnTo>
                  <a:lnTo>
                    <a:pt x="5801" y="65"/>
                  </a:lnTo>
                  <a:lnTo>
                    <a:pt x="5444" y="33"/>
                  </a:lnTo>
                  <a:lnTo>
                    <a:pt x="512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g1eb65a026c0_0_266"/>
            <p:cNvSpPr/>
            <p:nvPr/>
          </p:nvSpPr>
          <p:spPr>
            <a:xfrm>
              <a:off x="5586475" y="1735950"/>
              <a:ext cx="474725" cy="475525"/>
            </a:xfrm>
            <a:custGeom>
              <a:avLst/>
              <a:gdLst/>
              <a:ahLst/>
              <a:cxnLst/>
              <a:rect l="l" t="t" r="r" b="b"/>
              <a:pathLst>
                <a:path w="18989" h="19021" extrusionOk="0">
                  <a:moveTo>
                    <a:pt x="9591" y="4148"/>
                  </a:moveTo>
                  <a:lnTo>
                    <a:pt x="9915" y="4180"/>
                  </a:lnTo>
                  <a:lnTo>
                    <a:pt x="10272" y="4212"/>
                  </a:lnTo>
                  <a:lnTo>
                    <a:pt x="10855" y="4310"/>
                  </a:lnTo>
                  <a:lnTo>
                    <a:pt x="11179" y="4407"/>
                  </a:lnTo>
                  <a:lnTo>
                    <a:pt x="11503" y="4537"/>
                  </a:lnTo>
                  <a:lnTo>
                    <a:pt x="11924" y="4699"/>
                  </a:lnTo>
                  <a:lnTo>
                    <a:pt x="12313" y="4925"/>
                  </a:lnTo>
                  <a:lnTo>
                    <a:pt x="12670" y="5185"/>
                  </a:lnTo>
                  <a:lnTo>
                    <a:pt x="12994" y="5444"/>
                  </a:lnTo>
                  <a:lnTo>
                    <a:pt x="13253" y="5703"/>
                  </a:lnTo>
                  <a:lnTo>
                    <a:pt x="13480" y="5962"/>
                  </a:lnTo>
                  <a:lnTo>
                    <a:pt x="13771" y="6286"/>
                  </a:lnTo>
                  <a:lnTo>
                    <a:pt x="13998" y="6675"/>
                  </a:lnTo>
                  <a:lnTo>
                    <a:pt x="14225" y="7064"/>
                  </a:lnTo>
                  <a:lnTo>
                    <a:pt x="14387" y="7485"/>
                  </a:lnTo>
                  <a:lnTo>
                    <a:pt x="14517" y="7809"/>
                  </a:lnTo>
                  <a:lnTo>
                    <a:pt x="14614" y="8133"/>
                  </a:lnTo>
                  <a:lnTo>
                    <a:pt x="14679" y="8554"/>
                  </a:lnTo>
                  <a:lnTo>
                    <a:pt x="14711" y="9008"/>
                  </a:lnTo>
                  <a:lnTo>
                    <a:pt x="14744" y="9462"/>
                  </a:lnTo>
                  <a:lnTo>
                    <a:pt x="14679" y="9948"/>
                  </a:lnTo>
                  <a:lnTo>
                    <a:pt x="14646" y="10272"/>
                  </a:lnTo>
                  <a:lnTo>
                    <a:pt x="14581" y="10596"/>
                  </a:lnTo>
                  <a:lnTo>
                    <a:pt x="14419" y="11050"/>
                  </a:lnTo>
                  <a:lnTo>
                    <a:pt x="14257" y="11471"/>
                  </a:lnTo>
                  <a:lnTo>
                    <a:pt x="14031" y="11860"/>
                  </a:lnTo>
                  <a:lnTo>
                    <a:pt x="13804" y="12248"/>
                  </a:lnTo>
                  <a:lnTo>
                    <a:pt x="13577" y="12508"/>
                  </a:lnTo>
                  <a:lnTo>
                    <a:pt x="13383" y="12767"/>
                  </a:lnTo>
                  <a:lnTo>
                    <a:pt x="13059" y="13091"/>
                  </a:lnTo>
                  <a:lnTo>
                    <a:pt x="12702" y="13383"/>
                  </a:lnTo>
                  <a:lnTo>
                    <a:pt x="12313" y="13642"/>
                  </a:lnTo>
                  <a:lnTo>
                    <a:pt x="11892" y="13869"/>
                  </a:lnTo>
                  <a:lnTo>
                    <a:pt x="11600" y="14031"/>
                  </a:lnTo>
                  <a:lnTo>
                    <a:pt x="11309" y="14128"/>
                  </a:lnTo>
                  <a:lnTo>
                    <a:pt x="10888" y="14257"/>
                  </a:lnTo>
                  <a:lnTo>
                    <a:pt x="10466" y="14355"/>
                  </a:lnTo>
                  <a:lnTo>
                    <a:pt x="10045" y="14419"/>
                  </a:lnTo>
                  <a:lnTo>
                    <a:pt x="9462" y="14419"/>
                  </a:lnTo>
                  <a:lnTo>
                    <a:pt x="8943" y="14387"/>
                  </a:lnTo>
                  <a:lnTo>
                    <a:pt x="8814" y="14355"/>
                  </a:lnTo>
                  <a:lnTo>
                    <a:pt x="8360" y="14257"/>
                  </a:lnTo>
                  <a:lnTo>
                    <a:pt x="7906" y="14128"/>
                  </a:lnTo>
                  <a:lnTo>
                    <a:pt x="7485" y="13966"/>
                  </a:lnTo>
                  <a:lnTo>
                    <a:pt x="7096" y="13771"/>
                  </a:lnTo>
                  <a:lnTo>
                    <a:pt x="6805" y="13577"/>
                  </a:lnTo>
                  <a:lnTo>
                    <a:pt x="6513" y="13383"/>
                  </a:lnTo>
                  <a:lnTo>
                    <a:pt x="6189" y="13123"/>
                  </a:lnTo>
                  <a:lnTo>
                    <a:pt x="5865" y="12799"/>
                  </a:lnTo>
                  <a:lnTo>
                    <a:pt x="5541" y="12443"/>
                  </a:lnTo>
                  <a:lnTo>
                    <a:pt x="5282" y="12086"/>
                  </a:lnTo>
                  <a:lnTo>
                    <a:pt x="5120" y="11795"/>
                  </a:lnTo>
                  <a:lnTo>
                    <a:pt x="4958" y="11471"/>
                  </a:lnTo>
                  <a:lnTo>
                    <a:pt x="4796" y="11082"/>
                  </a:lnTo>
                  <a:lnTo>
                    <a:pt x="4666" y="10661"/>
                  </a:lnTo>
                  <a:lnTo>
                    <a:pt x="4569" y="10207"/>
                  </a:lnTo>
                  <a:lnTo>
                    <a:pt x="4504" y="9786"/>
                  </a:lnTo>
                  <a:lnTo>
                    <a:pt x="4472" y="9429"/>
                  </a:lnTo>
                  <a:lnTo>
                    <a:pt x="4472" y="9073"/>
                  </a:lnTo>
                  <a:lnTo>
                    <a:pt x="4504" y="8619"/>
                  </a:lnTo>
                  <a:lnTo>
                    <a:pt x="4569" y="8295"/>
                  </a:lnTo>
                  <a:lnTo>
                    <a:pt x="4634" y="7971"/>
                  </a:lnTo>
                  <a:lnTo>
                    <a:pt x="4731" y="7680"/>
                  </a:lnTo>
                  <a:lnTo>
                    <a:pt x="4861" y="7356"/>
                  </a:lnTo>
                  <a:lnTo>
                    <a:pt x="4990" y="7032"/>
                  </a:lnTo>
                  <a:lnTo>
                    <a:pt x="5152" y="6740"/>
                  </a:lnTo>
                  <a:lnTo>
                    <a:pt x="5379" y="6351"/>
                  </a:lnTo>
                  <a:lnTo>
                    <a:pt x="5638" y="6027"/>
                  </a:lnTo>
                  <a:lnTo>
                    <a:pt x="5930" y="5703"/>
                  </a:lnTo>
                  <a:lnTo>
                    <a:pt x="6254" y="5411"/>
                  </a:lnTo>
                  <a:lnTo>
                    <a:pt x="6546" y="5185"/>
                  </a:lnTo>
                  <a:lnTo>
                    <a:pt x="6837" y="4958"/>
                  </a:lnTo>
                  <a:lnTo>
                    <a:pt x="7194" y="4763"/>
                  </a:lnTo>
                  <a:lnTo>
                    <a:pt x="7582" y="4569"/>
                  </a:lnTo>
                  <a:lnTo>
                    <a:pt x="8004" y="4407"/>
                  </a:lnTo>
                  <a:lnTo>
                    <a:pt x="8425" y="4310"/>
                  </a:lnTo>
                  <a:lnTo>
                    <a:pt x="8749" y="4212"/>
                  </a:lnTo>
                  <a:lnTo>
                    <a:pt x="9105" y="4180"/>
                  </a:lnTo>
                  <a:lnTo>
                    <a:pt x="9591" y="4148"/>
                  </a:lnTo>
                  <a:close/>
                  <a:moveTo>
                    <a:pt x="9494" y="0"/>
                  </a:moveTo>
                  <a:lnTo>
                    <a:pt x="9041" y="32"/>
                  </a:lnTo>
                  <a:lnTo>
                    <a:pt x="8619" y="65"/>
                  </a:lnTo>
                  <a:lnTo>
                    <a:pt x="7971" y="130"/>
                  </a:lnTo>
                  <a:lnTo>
                    <a:pt x="7323" y="259"/>
                  </a:lnTo>
                  <a:lnTo>
                    <a:pt x="6546" y="486"/>
                  </a:lnTo>
                  <a:lnTo>
                    <a:pt x="5800" y="778"/>
                  </a:lnTo>
                  <a:lnTo>
                    <a:pt x="5087" y="1102"/>
                  </a:lnTo>
                  <a:lnTo>
                    <a:pt x="4375" y="1523"/>
                  </a:lnTo>
                  <a:lnTo>
                    <a:pt x="3824" y="1879"/>
                  </a:lnTo>
                  <a:lnTo>
                    <a:pt x="3305" y="2301"/>
                  </a:lnTo>
                  <a:lnTo>
                    <a:pt x="2722" y="2852"/>
                  </a:lnTo>
                  <a:lnTo>
                    <a:pt x="2204" y="3467"/>
                  </a:lnTo>
                  <a:lnTo>
                    <a:pt x="1718" y="4083"/>
                  </a:lnTo>
                  <a:lnTo>
                    <a:pt x="1264" y="4763"/>
                  </a:lnTo>
                  <a:lnTo>
                    <a:pt x="972" y="5347"/>
                  </a:lnTo>
                  <a:lnTo>
                    <a:pt x="713" y="5930"/>
                  </a:lnTo>
                  <a:lnTo>
                    <a:pt x="486" y="6513"/>
                  </a:lnTo>
                  <a:lnTo>
                    <a:pt x="324" y="7096"/>
                  </a:lnTo>
                  <a:lnTo>
                    <a:pt x="195" y="7680"/>
                  </a:lnTo>
                  <a:lnTo>
                    <a:pt x="97" y="8295"/>
                  </a:lnTo>
                  <a:lnTo>
                    <a:pt x="33" y="9105"/>
                  </a:lnTo>
                  <a:lnTo>
                    <a:pt x="0" y="9753"/>
                  </a:lnTo>
                  <a:lnTo>
                    <a:pt x="65" y="10401"/>
                  </a:lnTo>
                  <a:lnTo>
                    <a:pt x="162" y="11212"/>
                  </a:lnTo>
                  <a:lnTo>
                    <a:pt x="357" y="12022"/>
                  </a:lnTo>
                  <a:lnTo>
                    <a:pt x="583" y="12799"/>
                  </a:lnTo>
                  <a:lnTo>
                    <a:pt x="907" y="13577"/>
                  </a:lnTo>
                  <a:lnTo>
                    <a:pt x="1199" y="14128"/>
                  </a:lnTo>
                  <a:lnTo>
                    <a:pt x="1523" y="14679"/>
                  </a:lnTo>
                  <a:lnTo>
                    <a:pt x="2009" y="15359"/>
                  </a:lnTo>
                  <a:lnTo>
                    <a:pt x="2560" y="16007"/>
                  </a:lnTo>
                  <a:lnTo>
                    <a:pt x="3176" y="16590"/>
                  </a:lnTo>
                  <a:lnTo>
                    <a:pt x="3824" y="17109"/>
                  </a:lnTo>
                  <a:lnTo>
                    <a:pt x="4310" y="17465"/>
                  </a:lnTo>
                  <a:lnTo>
                    <a:pt x="4861" y="17789"/>
                  </a:lnTo>
                  <a:lnTo>
                    <a:pt x="5606" y="18178"/>
                  </a:lnTo>
                  <a:lnTo>
                    <a:pt x="6384" y="18470"/>
                  </a:lnTo>
                  <a:lnTo>
                    <a:pt x="7226" y="18729"/>
                  </a:lnTo>
                  <a:lnTo>
                    <a:pt x="8036" y="18891"/>
                  </a:lnTo>
                  <a:lnTo>
                    <a:pt x="8295" y="18923"/>
                  </a:lnTo>
                  <a:lnTo>
                    <a:pt x="8781" y="18988"/>
                  </a:lnTo>
                  <a:lnTo>
                    <a:pt x="9267" y="18988"/>
                  </a:lnTo>
                  <a:lnTo>
                    <a:pt x="9527" y="19021"/>
                  </a:lnTo>
                  <a:lnTo>
                    <a:pt x="10304" y="18988"/>
                  </a:lnTo>
                  <a:lnTo>
                    <a:pt x="11114" y="18859"/>
                  </a:lnTo>
                  <a:lnTo>
                    <a:pt x="11892" y="18697"/>
                  </a:lnTo>
                  <a:lnTo>
                    <a:pt x="12637" y="18470"/>
                  </a:lnTo>
                  <a:lnTo>
                    <a:pt x="13221" y="18243"/>
                  </a:lnTo>
                  <a:lnTo>
                    <a:pt x="13771" y="17984"/>
                  </a:lnTo>
                  <a:lnTo>
                    <a:pt x="14517" y="17563"/>
                  </a:lnTo>
                  <a:lnTo>
                    <a:pt x="15230" y="17109"/>
                  </a:lnTo>
                  <a:lnTo>
                    <a:pt x="15878" y="16558"/>
                  </a:lnTo>
                  <a:lnTo>
                    <a:pt x="16493" y="15942"/>
                  </a:lnTo>
                  <a:lnTo>
                    <a:pt x="16882" y="15489"/>
                  </a:lnTo>
                  <a:lnTo>
                    <a:pt x="17271" y="15003"/>
                  </a:lnTo>
                  <a:lnTo>
                    <a:pt x="17725" y="14257"/>
                  </a:lnTo>
                  <a:lnTo>
                    <a:pt x="18113" y="13512"/>
                  </a:lnTo>
                  <a:lnTo>
                    <a:pt x="18437" y="12734"/>
                  </a:lnTo>
                  <a:lnTo>
                    <a:pt x="18697" y="11924"/>
                  </a:lnTo>
                  <a:lnTo>
                    <a:pt x="18826" y="11341"/>
                  </a:lnTo>
                  <a:lnTo>
                    <a:pt x="18923" y="10725"/>
                  </a:lnTo>
                  <a:lnTo>
                    <a:pt x="18923" y="10693"/>
                  </a:lnTo>
                  <a:lnTo>
                    <a:pt x="18988" y="9851"/>
                  </a:lnTo>
                  <a:lnTo>
                    <a:pt x="18988" y="9008"/>
                  </a:lnTo>
                  <a:lnTo>
                    <a:pt x="18923" y="8198"/>
                  </a:lnTo>
                  <a:lnTo>
                    <a:pt x="18761" y="7356"/>
                  </a:lnTo>
                  <a:lnTo>
                    <a:pt x="18599" y="6740"/>
                  </a:lnTo>
                  <a:lnTo>
                    <a:pt x="18405" y="6157"/>
                  </a:lnTo>
                  <a:lnTo>
                    <a:pt x="18049" y="5379"/>
                  </a:lnTo>
                  <a:lnTo>
                    <a:pt x="17660" y="4666"/>
                  </a:lnTo>
                  <a:lnTo>
                    <a:pt x="17206" y="3986"/>
                  </a:lnTo>
                  <a:lnTo>
                    <a:pt x="16720" y="3338"/>
                  </a:lnTo>
                  <a:lnTo>
                    <a:pt x="16266" y="2852"/>
                  </a:lnTo>
                  <a:lnTo>
                    <a:pt x="15813" y="2398"/>
                  </a:lnTo>
                  <a:lnTo>
                    <a:pt x="15165" y="1879"/>
                  </a:lnTo>
                  <a:lnTo>
                    <a:pt x="14517" y="1426"/>
                  </a:lnTo>
                  <a:lnTo>
                    <a:pt x="13804" y="1037"/>
                  </a:lnTo>
                  <a:lnTo>
                    <a:pt x="13059" y="713"/>
                  </a:lnTo>
                  <a:lnTo>
                    <a:pt x="12443" y="486"/>
                  </a:lnTo>
                  <a:lnTo>
                    <a:pt x="11795" y="292"/>
                  </a:lnTo>
                  <a:lnTo>
                    <a:pt x="11276" y="162"/>
                  </a:lnTo>
                  <a:lnTo>
                    <a:pt x="10726" y="97"/>
                  </a:lnTo>
                  <a:lnTo>
                    <a:pt x="10110" y="32"/>
                  </a:lnTo>
                  <a:lnTo>
                    <a:pt x="9494" y="0"/>
                  </a:lnTo>
                  <a:close/>
                </a:path>
              </a:pathLst>
            </a:custGeom>
            <a:solidFill>
              <a:srgbClr val="69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g1eb65a026c0_0_266"/>
            <p:cNvSpPr/>
            <p:nvPr/>
          </p:nvSpPr>
          <p:spPr>
            <a:xfrm>
              <a:off x="5698250" y="1839625"/>
              <a:ext cx="256825" cy="256825"/>
            </a:xfrm>
            <a:custGeom>
              <a:avLst/>
              <a:gdLst/>
              <a:ahLst/>
              <a:cxnLst/>
              <a:rect l="l" t="t" r="r" b="b"/>
              <a:pathLst>
                <a:path w="10273" h="10273" fill="none" extrusionOk="0">
                  <a:moveTo>
                    <a:pt x="5120" y="10272"/>
                  </a:moveTo>
                  <a:lnTo>
                    <a:pt x="5120" y="10272"/>
                  </a:lnTo>
                  <a:lnTo>
                    <a:pt x="4991" y="10272"/>
                  </a:lnTo>
                  <a:lnTo>
                    <a:pt x="4991" y="10272"/>
                  </a:lnTo>
                  <a:lnTo>
                    <a:pt x="4472" y="10240"/>
                  </a:lnTo>
                  <a:lnTo>
                    <a:pt x="4472" y="10240"/>
                  </a:lnTo>
                  <a:lnTo>
                    <a:pt x="4343" y="10208"/>
                  </a:lnTo>
                  <a:lnTo>
                    <a:pt x="4343" y="10208"/>
                  </a:lnTo>
                  <a:lnTo>
                    <a:pt x="3889" y="10110"/>
                  </a:lnTo>
                  <a:lnTo>
                    <a:pt x="3435" y="9981"/>
                  </a:lnTo>
                  <a:lnTo>
                    <a:pt x="3014" y="9819"/>
                  </a:lnTo>
                  <a:lnTo>
                    <a:pt x="2625" y="9624"/>
                  </a:lnTo>
                  <a:lnTo>
                    <a:pt x="2625" y="9624"/>
                  </a:lnTo>
                  <a:lnTo>
                    <a:pt x="2334" y="9430"/>
                  </a:lnTo>
                  <a:lnTo>
                    <a:pt x="2042" y="9236"/>
                  </a:lnTo>
                  <a:lnTo>
                    <a:pt x="2042" y="9236"/>
                  </a:lnTo>
                  <a:lnTo>
                    <a:pt x="1718" y="8976"/>
                  </a:lnTo>
                  <a:lnTo>
                    <a:pt x="1394" y="8652"/>
                  </a:lnTo>
                  <a:lnTo>
                    <a:pt x="1070" y="8296"/>
                  </a:lnTo>
                  <a:lnTo>
                    <a:pt x="811" y="7939"/>
                  </a:lnTo>
                  <a:lnTo>
                    <a:pt x="811" y="7939"/>
                  </a:lnTo>
                  <a:lnTo>
                    <a:pt x="649" y="7648"/>
                  </a:lnTo>
                  <a:lnTo>
                    <a:pt x="487" y="7324"/>
                  </a:lnTo>
                  <a:lnTo>
                    <a:pt x="487" y="7324"/>
                  </a:lnTo>
                  <a:lnTo>
                    <a:pt x="325" y="6935"/>
                  </a:lnTo>
                  <a:lnTo>
                    <a:pt x="195" y="6514"/>
                  </a:lnTo>
                  <a:lnTo>
                    <a:pt x="98" y="6060"/>
                  </a:lnTo>
                  <a:lnTo>
                    <a:pt x="33" y="5639"/>
                  </a:lnTo>
                  <a:lnTo>
                    <a:pt x="33" y="5639"/>
                  </a:lnTo>
                  <a:lnTo>
                    <a:pt x="1" y="5282"/>
                  </a:lnTo>
                  <a:lnTo>
                    <a:pt x="1" y="4926"/>
                  </a:lnTo>
                  <a:lnTo>
                    <a:pt x="1" y="4926"/>
                  </a:lnTo>
                  <a:lnTo>
                    <a:pt x="33" y="4472"/>
                  </a:lnTo>
                  <a:lnTo>
                    <a:pt x="33" y="4472"/>
                  </a:lnTo>
                  <a:lnTo>
                    <a:pt x="98" y="4148"/>
                  </a:lnTo>
                  <a:lnTo>
                    <a:pt x="163" y="3824"/>
                  </a:lnTo>
                  <a:lnTo>
                    <a:pt x="260" y="3533"/>
                  </a:lnTo>
                  <a:lnTo>
                    <a:pt x="390" y="3209"/>
                  </a:lnTo>
                  <a:lnTo>
                    <a:pt x="390" y="3209"/>
                  </a:lnTo>
                  <a:lnTo>
                    <a:pt x="519" y="2885"/>
                  </a:lnTo>
                  <a:lnTo>
                    <a:pt x="681" y="2593"/>
                  </a:lnTo>
                  <a:lnTo>
                    <a:pt x="681" y="2593"/>
                  </a:lnTo>
                  <a:lnTo>
                    <a:pt x="908" y="2204"/>
                  </a:lnTo>
                  <a:lnTo>
                    <a:pt x="1167" y="1880"/>
                  </a:lnTo>
                  <a:lnTo>
                    <a:pt x="1459" y="1556"/>
                  </a:lnTo>
                  <a:lnTo>
                    <a:pt x="1783" y="1264"/>
                  </a:lnTo>
                  <a:lnTo>
                    <a:pt x="1783" y="1264"/>
                  </a:lnTo>
                  <a:lnTo>
                    <a:pt x="2075" y="1038"/>
                  </a:lnTo>
                  <a:lnTo>
                    <a:pt x="2366" y="811"/>
                  </a:lnTo>
                  <a:lnTo>
                    <a:pt x="2366" y="811"/>
                  </a:lnTo>
                  <a:lnTo>
                    <a:pt x="2723" y="616"/>
                  </a:lnTo>
                  <a:lnTo>
                    <a:pt x="3111" y="422"/>
                  </a:lnTo>
                  <a:lnTo>
                    <a:pt x="3533" y="260"/>
                  </a:lnTo>
                  <a:lnTo>
                    <a:pt x="3954" y="163"/>
                  </a:lnTo>
                  <a:lnTo>
                    <a:pt x="3954" y="163"/>
                  </a:lnTo>
                  <a:lnTo>
                    <a:pt x="4278" y="65"/>
                  </a:lnTo>
                  <a:lnTo>
                    <a:pt x="4634" y="33"/>
                  </a:lnTo>
                  <a:lnTo>
                    <a:pt x="4634" y="33"/>
                  </a:lnTo>
                  <a:lnTo>
                    <a:pt x="5120" y="1"/>
                  </a:lnTo>
                  <a:lnTo>
                    <a:pt x="5120" y="1"/>
                  </a:lnTo>
                  <a:lnTo>
                    <a:pt x="5444" y="33"/>
                  </a:lnTo>
                  <a:lnTo>
                    <a:pt x="5801" y="65"/>
                  </a:lnTo>
                  <a:lnTo>
                    <a:pt x="5801" y="65"/>
                  </a:lnTo>
                  <a:lnTo>
                    <a:pt x="6384" y="163"/>
                  </a:lnTo>
                  <a:lnTo>
                    <a:pt x="6384" y="163"/>
                  </a:lnTo>
                  <a:lnTo>
                    <a:pt x="6708" y="260"/>
                  </a:lnTo>
                  <a:lnTo>
                    <a:pt x="7032" y="390"/>
                  </a:lnTo>
                  <a:lnTo>
                    <a:pt x="7032" y="390"/>
                  </a:lnTo>
                  <a:lnTo>
                    <a:pt x="7453" y="552"/>
                  </a:lnTo>
                  <a:lnTo>
                    <a:pt x="7842" y="778"/>
                  </a:lnTo>
                  <a:lnTo>
                    <a:pt x="8199" y="1038"/>
                  </a:lnTo>
                  <a:lnTo>
                    <a:pt x="8523" y="1297"/>
                  </a:lnTo>
                  <a:lnTo>
                    <a:pt x="8523" y="1297"/>
                  </a:lnTo>
                  <a:lnTo>
                    <a:pt x="8782" y="1556"/>
                  </a:lnTo>
                  <a:lnTo>
                    <a:pt x="9009" y="1815"/>
                  </a:lnTo>
                  <a:lnTo>
                    <a:pt x="9009" y="1815"/>
                  </a:lnTo>
                  <a:lnTo>
                    <a:pt x="9300" y="2139"/>
                  </a:lnTo>
                  <a:lnTo>
                    <a:pt x="9527" y="2528"/>
                  </a:lnTo>
                  <a:lnTo>
                    <a:pt x="9754" y="2917"/>
                  </a:lnTo>
                  <a:lnTo>
                    <a:pt x="9916" y="3338"/>
                  </a:lnTo>
                  <a:lnTo>
                    <a:pt x="9916" y="3338"/>
                  </a:lnTo>
                  <a:lnTo>
                    <a:pt x="10046" y="3662"/>
                  </a:lnTo>
                  <a:lnTo>
                    <a:pt x="10143" y="3986"/>
                  </a:lnTo>
                  <a:lnTo>
                    <a:pt x="10143" y="3986"/>
                  </a:lnTo>
                  <a:lnTo>
                    <a:pt x="10208" y="4407"/>
                  </a:lnTo>
                  <a:lnTo>
                    <a:pt x="10240" y="4861"/>
                  </a:lnTo>
                  <a:lnTo>
                    <a:pt x="10273" y="5315"/>
                  </a:lnTo>
                  <a:lnTo>
                    <a:pt x="10208" y="5801"/>
                  </a:lnTo>
                  <a:lnTo>
                    <a:pt x="10208" y="5801"/>
                  </a:lnTo>
                  <a:lnTo>
                    <a:pt x="10208" y="5801"/>
                  </a:lnTo>
                  <a:lnTo>
                    <a:pt x="10175" y="6125"/>
                  </a:lnTo>
                  <a:lnTo>
                    <a:pt x="10110" y="6449"/>
                  </a:lnTo>
                  <a:lnTo>
                    <a:pt x="10110" y="6449"/>
                  </a:lnTo>
                  <a:lnTo>
                    <a:pt x="9948" y="6903"/>
                  </a:lnTo>
                  <a:lnTo>
                    <a:pt x="9786" y="7324"/>
                  </a:lnTo>
                  <a:lnTo>
                    <a:pt x="9560" y="7713"/>
                  </a:lnTo>
                  <a:lnTo>
                    <a:pt x="9333" y="8101"/>
                  </a:lnTo>
                  <a:lnTo>
                    <a:pt x="9333" y="8101"/>
                  </a:lnTo>
                  <a:lnTo>
                    <a:pt x="9106" y="8361"/>
                  </a:lnTo>
                  <a:lnTo>
                    <a:pt x="8912" y="8620"/>
                  </a:lnTo>
                  <a:lnTo>
                    <a:pt x="8912" y="8620"/>
                  </a:lnTo>
                  <a:lnTo>
                    <a:pt x="8588" y="8944"/>
                  </a:lnTo>
                  <a:lnTo>
                    <a:pt x="8231" y="9236"/>
                  </a:lnTo>
                  <a:lnTo>
                    <a:pt x="7842" y="9495"/>
                  </a:lnTo>
                  <a:lnTo>
                    <a:pt x="7421" y="9722"/>
                  </a:lnTo>
                  <a:lnTo>
                    <a:pt x="7421" y="9722"/>
                  </a:lnTo>
                  <a:lnTo>
                    <a:pt x="7129" y="9884"/>
                  </a:lnTo>
                  <a:lnTo>
                    <a:pt x="6838" y="9981"/>
                  </a:lnTo>
                  <a:lnTo>
                    <a:pt x="6838" y="9981"/>
                  </a:lnTo>
                  <a:lnTo>
                    <a:pt x="6417" y="10110"/>
                  </a:lnTo>
                  <a:lnTo>
                    <a:pt x="5995" y="10208"/>
                  </a:lnTo>
                  <a:lnTo>
                    <a:pt x="5574" y="10272"/>
                  </a:lnTo>
                  <a:lnTo>
                    <a:pt x="5120" y="1027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g1eb65a026c0_0_266"/>
            <p:cNvSpPr/>
            <p:nvPr/>
          </p:nvSpPr>
          <p:spPr>
            <a:xfrm>
              <a:off x="5586475" y="1735950"/>
              <a:ext cx="474725" cy="475525"/>
            </a:xfrm>
            <a:custGeom>
              <a:avLst/>
              <a:gdLst/>
              <a:ahLst/>
              <a:cxnLst/>
              <a:rect l="l" t="t" r="r" b="b"/>
              <a:pathLst>
                <a:path w="18989" h="19021" fill="none" extrusionOk="0">
                  <a:moveTo>
                    <a:pt x="9494" y="0"/>
                  </a:moveTo>
                  <a:lnTo>
                    <a:pt x="9494" y="0"/>
                  </a:lnTo>
                  <a:lnTo>
                    <a:pt x="9041" y="32"/>
                  </a:lnTo>
                  <a:lnTo>
                    <a:pt x="8619" y="65"/>
                  </a:lnTo>
                  <a:lnTo>
                    <a:pt x="8619" y="65"/>
                  </a:lnTo>
                  <a:lnTo>
                    <a:pt x="7971" y="130"/>
                  </a:lnTo>
                  <a:lnTo>
                    <a:pt x="7323" y="259"/>
                  </a:lnTo>
                  <a:lnTo>
                    <a:pt x="7323" y="259"/>
                  </a:lnTo>
                  <a:lnTo>
                    <a:pt x="6546" y="486"/>
                  </a:lnTo>
                  <a:lnTo>
                    <a:pt x="5800" y="778"/>
                  </a:lnTo>
                  <a:lnTo>
                    <a:pt x="5087" y="1102"/>
                  </a:lnTo>
                  <a:lnTo>
                    <a:pt x="4375" y="1523"/>
                  </a:lnTo>
                  <a:lnTo>
                    <a:pt x="4375" y="1523"/>
                  </a:lnTo>
                  <a:lnTo>
                    <a:pt x="3824" y="1879"/>
                  </a:lnTo>
                  <a:lnTo>
                    <a:pt x="3305" y="2301"/>
                  </a:lnTo>
                  <a:lnTo>
                    <a:pt x="3305" y="2301"/>
                  </a:lnTo>
                  <a:lnTo>
                    <a:pt x="2722" y="2852"/>
                  </a:lnTo>
                  <a:lnTo>
                    <a:pt x="2204" y="3467"/>
                  </a:lnTo>
                  <a:lnTo>
                    <a:pt x="1718" y="4083"/>
                  </a:lnTo>
                  <a:lnTo>
                    <a:pt x="1264" y="4763"/>
                  </a:lnTo>
                  <a:lnTo>
                    <a:pt x="1264" y="4763"/>
                  </a:lnTo>
                  <a:lnTo>
                    <a:pt x="972" y="5347"/>
                  </a:lnTo>
                  <a:lnTo>
                    <a:pt x="713" y="5930"/>
                  </a:lnTo>
                  <a:lnTo>
                    <a:pt x="713" y="5930"/>
                  </a:lnTo>
                  <a:lnTo>
                    <a:pt x="486" y="6513"/>
                  </a:lnTo>
                  <a:lnTo>
                    <a:pt x="324" y="7096"/>
                  </a:lnTo>
                  <a:lnTo>
                    <a:pt x="195" y="7680"/>
                  </a:lnTo>
                  <a:lnTo>
                    <a:pt x="97" y="8295"/>
                  </a:lnTo>
                  <a:lnTo>
                    <a:pt x="97" y="8295"/>
                  </a:lnTo>
                  <a:lnTo>
                    <a:pt x="33" y="9105"/>
                  </a:lnTo>
                  <a:lnTo>
                    <a:pt x="33" y="9105"/>
                  </a:lnTo>
                  <a:lnTo>
                    <a:pt x="0" y="9753"/>
                  </a:lnTo>
                  <a:lnTo>
                    <a:pt x="65" y="10401"/>
                  </a:lnTo>
                  <a:lnTo>
                    <a:pt x="65" y="10401"/>
                  </a:lnTo>
                  <a:lnTo>
                    <a:pt x="162" y="11212"/>
                  </a:lnTo>
                  <a:lnTo>
                    <a:pt x="357" y="12022"/>
                  </a:lnTo>
                  <a:lnTo>
                    <a:pt x="583" y="12799"/>
                  </a:lnTo>
                  <a:lnTo>
                    <a:pt x="907" y="13577"/>
                  </a:lnTo>
                  <a:lnTo>
                    <a:pt x="907" y="13577"/>
                  </a:lnTo>
                  <a:lnTo>
                    <a:pt x="1199" y="14128"/>
                  </a:lnTo>
                  <a:lnTo>
                    <a:pt x="1523" y="14679"/>
                  </a:lnTo>
                  <a:lnTo>
                    <a:pt x="1523" y="14679"/>
                  </a:lnTo>
                  <a:lnTo>
                    <a:pt x="2009" y="15359"/>
                  </a:lnTo>
                  <a:lnTo>
                    <a:pt x="2560" y="16007"/>
                  </a:lnTo>
                  <a:lnTo>
                    <a:pt x="3176" y="16590"/>
                  </a:lnTo>
                  <a:lnTo>
                    <a:pt x="3824" y="17109"/>
                  </a:lnTo>
                  <a:lnTo>
                    <a:pt x="3824" y="17109"/>
                  </a:lnTo>
                  <a:lnTo>
                    <a:pt x="4310" y="17465"/>
                  </a:lnTo>
                  <a:lnTo>
                    <a:pt x="4861" y="17789"/>
                  </a:lnTo>
                  <a:lnTo>
                    <a:pt x="4861" y="17789"/>
                  </a:lnTo>
                  <a:lnTo>
                    <a:pt x="5606" y="18178"/>
                  </a:lnTo>
                  <a:lnTo>
                    <a:pt x="6384" y="18470"/>
                  </a:lnTo>
                  <a:lnTo>
                    <a:pt x="7226" y="18729"/>
                  </a:lnTo>
                  <a:lnTo>
                    <a:pt x="8036" y="18891"/>
                  </a:lnTo>
                  <a:lnTo>
                    <a:pt x="8036" y="18891"/>
                  </a:lnTo>
                  <a:lnTo>
                    <a:pt x="8295" y="18923"/>
                  </a:lnTo>
                  <a:lnTo>
                    <a:pt x="8295" y="18923"/>
                  </a:lnTo>
                  <a:lnTo>
                    <a:pt x="8781" y="18988"/>
                  </a:lnTo>
                  <a:lnTo>
                    <a:pt x="9267" y="18988"/>
                  </a:lnTo>
                  <a:lnTo>
                    <a:pt x="9267" y="18988"/>
                  </a:lnTo>
                  <a:lnTo>
                    <a:pt x="9527" y="19021"/>
                  </a:lnTo>
                  <a:lnTo>
                    <a:pt x="9527" y="19021"/>
                  </a:lnTo>
                  <a:lnTo>
                    <a:pt x="10304" y="18988"/>
                  </a:lnTo>
                  <a:lnTo>
                    <a:pt x="11114" y="18859"/>
                  </a:lnTo>
                  <a:lnTo>
                    <a:pt x="11892" y="18697"/>
                  </a:lnTo>
                  <a:lnTo>
                    <a:pt x="12637" y="18470"/>
                  </a:lnTo>
                  <a:lnTo>
                    <a:pt x="12637" y="18470"/>
                  </a:lnTo>
                  <a:lnTo>
                    <a:pt x="13221" y="18243"/>
                  </a:lnTo>
                  <a:lnTo>
                    <a:pt x="13771" y="17984"/>
                  </a:lnTo>
                  <a:lnTo>
                    <a:pt x="13771" y="17984"/>
                  </a:lnTo>
                  <a:lnTo>
                    <a:pt x="14517" y="17563"/>
                  </a:lnTo>
                  <a:lnTo>
                    <a:pt x="15230" y="17109"/>
                  </a:lnTo>
                  <a:lnTo>
                    <a:pt x="15878" y="16558"/>
                  </a:lnTo>
                  <a:lnTo>
                    <a:pt x="16493" y="15942"/>
                  </a:lnTo>
                  <a:lnTo>
                    <a:pt x="16493" y="15942"/>
                  </a:lnTo>
                  <a:lnTo>
                    <a:pt x="16882" y="15489"/>
                  </a:lnTo>
                  <a:lnTo>
                    <a:pt x="17271" y="15003"/>
                  </a:lnTo>
                  <a:lnTo>
                    <a:pt x="17271" y="15003"/>
                  </a:lnTo>
                  <a:lnTo>
                    <a:pt x="17725" y="14257"/>
                  </a:lnTo>
                  <a:lnTo>
                    <a:pt x="18113" y="13512"/>
                  </a:lnTo>
                  <a:lnTo>
                    <a:pt x="18437" y="12734"/>
                  </a:lnTo>
                  <a:lnTo>
                    <a:pt x="18697" y="11924"/>
                  </a:lnTo>
                  <a:lnTo>
                    <a:pt x="18697" y="11924"/>
                  </a:lnTo>
                  <a:lnTo>
                    <a:pt x="18826" y="11341"/>
                  </a:lnTo>
                  <a:lnTo>
                    <a:pt x="18923" y="10725"/>
                  </a:lnTo>
                  <a:lnTo>
                    <a:pt x="18923" y="10693"/>
                  </a:lnTo>
                  <a:lnTo>
                    <a:pt x="18923" y="10693"/>
                  </a:lnTo>
                  <a:lnTo>
                    <a:pt x="18988" y="9851"/>
                  </a:lnTo>
                  <a:lnTo>
                    <a:pt x="18988" y="9008"/>
                  </a:lnTo>
                  <a:lnTo>
                    <a:pt x="18923" y="8198"/>
                  </a:lnTo>
                  <a:lnTo>
                    <a:pt x="18761" y="7356"/>
                  </a:lnTo>
                  <a:lnTo>
                    <a:pt x="18761" y="7356"/>
                  </a:lnTo>
                  <a:lnTo>
                    <a:pt x="18599" y="6740"/>
                  </a:lnTo>
                  <a:lnTo>
                    <a:pt x="18405" y="6157"/>
                  </a:lnTo>
                  <a:lnTo>
                    <a:pt x="18405" y="6157"/>
                  </a:lnTo>
                  <a:lnTo>
                    <a:pt x="18049" y="5379"/>
                  </a:lnTo>
                  <a:lnTo>
                    <a:pt x="17660" y="4666"/>
                  </a:lnTo>
                  <a:lnTo>
                    <a:pt x="17206" y="3986"/>
                  </a:lnTo>
                  <a:lnTo>
                    <a:pt x="16720" y="3338"/>
                  </a:lnTo>
                  <a:lnTo>
                    <a:pt x="16720" y="3338"/>
                  </a:lnTo>
                  <a:lnTo>
                    <a:pt x="16266" y="2852"/>
                  </a:lnTo>
                  <a:lnTo>
                    <a:pt x="15813" y="2398"/>
                  </a:lnTo>
                  <a:lnTo>
                    <a:pt x="15813" y="2398"/>
                  </a:lnTo>
                  <a:lnTo>
                    <a:pt x="15165" y="1879"/>
                  </a:lnTo>
                  <a:lnTo>
                    <a:pt x="14517" y="1426"/>
                  </a:lnTo>
                  <a:lnTo>
                    <a:pt x="13804" y="1037"/>
                  </a:lnTo>
                  <a:lnTo>
                    <a:pt x="13059" y="713"/>
                  </a:lnTo>
                  <a:lnTo>
                    <a:pt x="13059" y="713"/>
                  </a:lnTo>
                  <a:lnTo>
                    <a:pt x="12443" y="486"/>
                  </a:lnTo>
                  <a:lnTo>
                    <a:pt x="11795" y="292"/>
                  </a:lnTo>
                  <a:lnTo>
                    <a:pt x="11795" y="292"/>
                  </a:lnTo>
                  <a:lnTo>
                    <a:pt x="11276" y="162"/>
                  </a:lnTo>
                  <a:lnTo>
                    <a:pt x="10726" y="97"/>
                  </a:lnTo>
                  <a:lnTo>
                    <a:pt x="10726" y="97"/>
                  </a:lnTo>
                  <a:lnTo>
                    <a:pt x="10110" y="32"/>
                  </a:lnTo>
                  <a:lnTo>
                    <a:pt x="949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g1eb65a026c0_0_266"/>
            <p:cNvSpPr/>
            <p:nvPr/>
          </p:nvSpPr>
          <p:spPr>
            <a:xfrm>
              <a:off x="5344250" y="1623350"/>
              <a:ext cx="143400" cy="408300"/>
            </a:xfrm>
            <a:custGeom>
              <a:avLst/>
              <a:gdLst/>
              <a:ahLst/>
              <a:cxnLst/>
              <a:rect l="l" t="t" r="r" b="b"/>
              <a:pathLst>
                <a:path w="5736" h="16332" extrusionOk="0">
                  <a:moveTo>
                    <a:pt x="5736" y="0"/>
                  </a:moveTo>
                  <a:lnTo>
                    <a:pt x="5282" y="454"/>
                  </a:lnTo>
                  <a:lnTo>
                    <a:pt x="4861" y="940"/>
                  </a:lnTo>
                  <a:lnTo>
                    <a:pt x="5282" y="486"/>
                  </a:lnTo>
                  <a:lnTo>
                    <a:pt x="5736" y="0"/>
                  </a:lnTo>
                  <a:close/>
                  <a:moveTo>
                    <a:pt x="1" y="15003"/>
                  </a:moveTo>
                  <a:lnTo>
                    <a:pt x="33" y="15618"/>
                  </a:lnTo>
                  <a:lnTo>
                    <a:pt x="130" y="16331"/>
                  </a:lnTo>
                  <a:lnTo>
                    <a:pt x="33" y="15586"/>
                  </a:lnTo>
                  <a:lnTo>
                    <a:pt x="1" y="15003"/>
                  </a:lnTo>
                  <a:close/>
                </a:path>
              </a:pathLst>
            </a:custGeom>
            <a:solidFill>
              <a:srgbClr val="69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g1eb65a026c0_0_266"/>
            <p:cNvSpPr/>
            <p:nvPr/>
          </p:nvSpPr>
          <p:spPr>
            <a:xfrm>
              <a:off x="5343450" y="1983000"/>
              <a:ext cx="14600" cy="102925"/>
            </a:xfrm>
            <a:custGeom>
              <a:avLst/>
              <a:gdLst/>
              <a:ahLst/>
              <a:cxnLst/>
              <a:rect l="l" t="t" r="r" b="b"/>
              <a:pathLst>
                <a:path w="584" h="4117" fill="none" extrusionOk="0">
                  <a:moveTo>
                    <a:pt x="0" y="1"/>
                  </a:moveTo>
                  <a:lnTo>
                    <a:pt x="0" y="1"/>
                  </a:lnTo>
                  <a:lnTo>
                    <a:pt x="33" y="617"/>
                  </a:lnTo>
                  <a:lnTo>
                    <a:pt x="65" y="1200"/>
                  </a:lnTo>
                  <a:lnTo>
                    <a:pt x="65" y="1200"/>
                  </a:lnTo>
                  <a:lnTo>
                    <a:pt x="162" y="1945"/>
                  </a:lnTo>
                  <a:lnTo>
                    <a:pt x="260" y="2690"/>
                  </a:lnTo>
                  <a:lnTo>
                    <a:pt x="422" y="3403"/>
                  </a:lnTo>
                  <a:lnTo>
                    <a:pt x="584" y="4116"/>
                  </a:lnTo>
                  <a:lnTo>
                    <a:pt x="584" y="4116"/>
                  </a:lnTo>
                  <a:lnTo>
                    <a:pt x="422" y="3403"/>
                  </a:lnTo>
                  <a:lnTo>
                    <a:pt x="260" y="2690"/>
                  </a:lnTo>
                  <a:lnTo>
                    <a:pt x="162" y="1945"/>
                  </a:lnTo>
                  <a:lnTo>
                    <a:pt x="65" y="1232"/>
                  </a:lnTo>
                  <a:lnTo>
                    <a:pt x="65" y="123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g1eb65a026c0_0_266"/>
            <p:cNvSpPr/>
            <p:nvPr/>
          </p:nvSpPr>
          <p:spPr>
            <a:xfrm>
              <a:off x="5343450" y="1925500"/>
              <a:ext cx="1650" cy="26750"/>
            </a:xfrm>
            <a:custGeom>
              <a:avLst/>
              <a:gdLst/>
              <a:ahLst/>
              <a:cxnLst/>
              <a:rect l="l" t="t" r="r" b="b"/>
              <a:pathLst>
                <a:path w="66" h="1070" fill="none" extrusionOk="0">
                  <a:moveTo>
                    <a:pt x="65" y="0"/>
                  </a:moveTo>
                  <a:lnTo>
                    <a:pt x="65" y="0"/>
                  </a:lnTo>
                  <a:lnTo>
                    <a:pt x="0" y="875"/>
                  </a:lnTo>
                  <a:lnTo>
                    <a:pt x="0" y="875"/>
                  </a:lnTo>
                  <a:lnTo>
                    <a:pt x="0" y="1070"/>
                  </a:lnTo>
                  <a:lnTo>
                    <a:pt x="0" y="1070"/>
                  </a:lnTo>
                  <a:lnTo>
                    <a:pt x="0" y="875"/>
                  </a:lnTo>
                  <a:lnTo>
                    <a:pt x="0" y="875"/>
                  </a:lnTo>
                  <a:lnTo>
                    <a:pt x="6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g1eb65a026c0_0_266"/>
            <p:cNvSpPr/>
            <p:nvPr/>
          </p:nvSpPr>
          <p:spPr>
            <a:xfrm>
              <a:off x="6268550" y="17732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g1eb65a026c0_0_266"/>
            <p:cNvSpPr/>
            <p:nvPr/>
          </p:nvSpPr>
          <p:spPr>
            <a:xfrm>
              <a:off x="5357225" y="1757000"/>
              <a:ext cx="34850" cy="97225"/>
            </a:xfrm>
            <a:custGeom>
              <a:avLst/>
              <a:gdLst/>
              <a:ahLst/>
              <a:cxnLst/>
              <a:rect l="l" t="t" r="r" b="b"/>
              <a:pathLst>
                <a:path w="1394" h="3889" fill="none" extrusionOk="0">
                  <a:moveTo>
                    <a:pt x="1393" y="1"/>
                  </a:moveTo>
                  <a:lnTo>
                    <a:pt x="1393" y="1"/>
                  </a:lnTo>
                  <a:lnTo>
                    <a:pt x="1102" y="584"/>
                  </a:lnTo>
                  <a:lnTo>
                    <a:pt x="843" y="1199"/>
                  </a:lnTo>
                  <a:lnTo>
                    <a:pt x="843" y="1199"/>
                  </a:lnTo>
                  <a:lnTo>
                    <a:pt x="616" y="1848"/>
                  </a:lnTo>
                  <a:lnTo>
                    <a:pt x="389" y="2528"/>
                  </a:lnTo>
                  <a:lnTo>
                    <a:pt x="162" y="3208"/>
                  </a:lnTo>
                  <a:lnTo>
                    <a:pt x="0" y="3889"/>
                  </a:lnTo>
                  <a:lnTo>
                    <a:pt x="0" y="3889"/>
                  </a:lnTo>
                  <a:lnTo>
                    <a:pt x="162" y="3208"/>
                  </a:lnTo>
                  <a:lnTo>
                    <a:pt x="389" y="2528"/>
                  </a:lnTo>
                  <a:lnTo>
                    <a:pt x="616" y="1848"/>
                  </a:lnTo>
                  <a:lnTo>
                    <a:pt x="843" y="1199"/>
                  </a:lnTo>
                  <a:lnTo>
                    <a:pt x="843" y="1199"/>
                  </a:lnTo>
                  <a:lnTo>
                    <a:pt x="1102" y="584"/>
                  </a:lnTo>
                  <a:lnTo>
                    <a:pt x="139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g1eb65a026c0_0_266"/>
            <p:cNvSpPr/>
            <p:nvPr/>
          </p:nvSpPr>
          <p:spPr>
            <a:xfrm>
              <a:off x="6211025" y="1675175"/>
              <a:ext cx="57550" cy="98050"/>
            </a:xfrm>
            <a:custGeom>
              <a:avLst/>
              <a:gdLst/>
              <a:ahLst/>
              <a:cxnLst/>
              <a:rect l="l" t="t" r="r" b="b"/>
              <a:pathLst>
                <a:path w="2302" h="3922" fill="none" extrusionOk="0">
                  <a:moveTo>
                    <a:pt x="1" y="1"/>
                  </a:moveTo>
                  <a:lnTo>
                    <a:pt x="1" y="1"/>
                  </a:lnTo>
                  <a:lnTo>
                    <a:pt x="649" y="941"/>
                  </a:lnTo>
                  <a:lnTo>
                    <a:pt x="1265" y="1880"/>
                  </a:lnTo>
                  <a:lnTo>
                    <a:pt x="1815" y="2885"/>
                  </a:lnTo>
                  <a:lnTo>
                    <a:pt x="2301" y="3922"/>
                  </a:lnTo>
                  <a:lnTo>
                    <a:pt x="2301" y="3922"/>
                  </a:lnTo>
                  <a:lnTo>
                    <a:pt x="1815" y="2885"/>
                  </a:lnTo>
                  <a:lnTo>
                    <a:pt x="1265" y="1880"/>
                  </a:lnTo>
                  <a:lnTo>
                    <a:pt x="649" y="94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g1eb65a026c0_0_266"/>
            <p:cNvSpPr/>
            <p:nvPr/>
          </p:nvSpPr>
          <p:spPr>
            <a:xfrm>
              <a:off x="6171350" y="1629825"/>
              <a:ext cx="4875" cy="4875"/>
            </a:xfrm>
            <a:custGeom>
              <a:avLst/>
              <a:gdLst/>
              <a:ahLst/>
              <a:cxnLst/>
              <a:rect l="l" t="t" r="r" b="b"/>
              <a:pathLst>
                <a:path w="195" h="195" fill="none" extrusionOk="0">
                  <a:moveTo>
                    <a:pt x="0" y="0"/>
                  </a:moveTo>
                  <a:lnTo>
                    <a:pt x="0" y="0"/>
                  </a:lnTo>
                  <a:lnTo>
                    <a:pt x="195" y="195"/>
                  </a:lnTo>
                  <a:lnTo>
                    <a:pt x="195" y="195"/>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g1eb65a026c0_0_266"/>
            <p:cNvSpPr/>
            <p:nvPr/>
          </p:nvSpPr>
          <p:spPr>
            <a:xfrm>
              <a:off x="6020675" y="1525325"/>
              <a:ext cx="68050" cy="36475"/>
            </a:xfrm>
            <a:custGeom>
              <a:avLst/>
              <a:gdLst/>
              <a:ahLst/>
              <a:cxnLst/>
              <a:rect l="l" t="t" r="r" b="b"/>
              <a:pathLst>
                <a:path w="2722" h="1459" fill="none" extrusionOk="0">
                  <a:moveTo>
                    <a:pt x="0" y="0"/>
                  </a:moveTo>
                  <a:lnTo>
                    <a:pt x="0" y="0"/>
                  </a:lnTo>
                  <a:lnTo>
                    <a:pt x="713" y="324"/>
                  </a:lnTo>
                  <a:lnTo>
                    <a:pt x="1393" y="681"/>
                  </a:lnTo>
                  <a:lnTo>
                    <a:pt x="2074" y="1070"/>
                  </a:lnTo>
                  <a:lnTo>
                    <a:pt x="2722" y="1458"/>
                  </a:lnTo>
                  <a:lnTo>
                    <a:pt x="2722" y="1458"/>
                  </a:lnTo>
                  <a:lnTo>
                    <a:pt x="2074" y="1070"/>
                  </a:lnTo>
                  <a:lnTo>
                    <a:pt x="1393" y="681"/>
                  </a:lnTo>
                  <a:lnTo>
                    <a:pt x="713" y="32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g1eb65a026c0_0_266"/>
            <p:cNvSpPr/>
            <p:nvPr/>
          </p:nvSpPr>
          <p:spPr>
            <a:xfrm>
              <a:off x="5465775" y="1493725"/>
              <a:ext cx="269775" cy="153125"/>
            </a:xfrm>
            <a:custGeom>
              <a:avLst/>
              <a:gdLst/>
              <a:ahLst/>
              <a:cxnLst/>
              <a:rect l="l" t="t" r="r" b="b"/>
              <a:pathLst>
                <a:path w="10791" h="6125" fill="none" extrusionOk="0">
                  <a:moveTo>
                    <a:pt x="10790" y="1"/>
                  </a:moveTo>
                  <a:lnTo>
                    <a:pt x="10790" y="1"/>
                  </a:lnTo>
                  <a:lnTo>
                    <a:pt x="9948" y="163"/>
                  </a:lnTo>
                  <a:lnTo>
                    <a:pt x="9948" y="163"/>
                  </a:lnTo>
                  <a:lnTo>
                    <a:pt x="9170" y="389"/>
                  </a:lnTo>
                  <a:lnTo>
                    <a:pt x="8392" y="616"/>
                  </a:lnTo>
                  <a:lnTo>
                    <a:pt x="7615" y="908"/>
                  </a:lnTo>
                  <a:lnTo>
                    <a:pt x="6870" y="1200"/>
                  </a:lnTo>
                  <a:lnTo>
                    <a:pt x="6124" y="1524"/>
                  </a:lnTo>
                  <a:lnTo>
                    <a:pt x="5379" y="1880"/>
                  </a:lnTo>
                  <a:lnTo>
                    <a:pt x="4699" y="2301"/>
                  </a:lnTo>
                  <a:lnTo>
                    <a:pt x="3986" y="2722"/>
                  </a:lnTo>
                  <a:lnTo>
                    <a:pt x="3986" y="2722"/>
                  </a:lnTo>
                  <a:lnTo>
                    <a:pt x="3435" y="3079"/>
                  </a:lnTo>
                  <a:lnTo>
                    <a:pt x="2884" y="3468"/>
                  </a:lnTo>
                  <a:lnTo>
                    <a:pt x="2366" y="3889"/>
                  </a:lnTo>
                  <a:lnTo>
                    <a:pt x="1847" y="4310"/>
                  </a:lnTo>
                  <a:lnTo>
                    <a:pt x="1847" y="4310"/>
                  </a:lnTo>
                  <a:lnTo>
                    <a:pt x="1361" y="4764"/>
                  </a:lnTo>
                  <a:lnTo>
                    <a:pt x="875" y="5185"/>
                  </a:lnTo>
                  <a:lnTo>
                    <a:pt x="421" y="5639"/>
                  </a:lnTo>
                  <a:lnTo>
                    <a:pt x="0" y="6125"/>
                  </a:lnTo>
                  <a:lnTo>
                    <a:pt x="0" y="6125"/>
                  </a:lnTo>
                  <a:lnTo>
                    <a:pt x="421" y="5671"/>
                  </a:lnTo>
                  <a:lnTo>
                    <a:pt x="875" y="5185"/>
                  </a:lnTo>
                  <a:lnTo>
                    <a:pt x="1361" y="4764"/>
                  </a:lnTo>
                  <a:lnTo>
                    <a:pt x="1847" y="4310"/>
                  </a:lnTo>
                  <a:lnTo>
                    <a:pt x="1847" y="4310"/>
                  </a:lnTo>
                  <a:lnTo>
                    <a:pt x="2366" y="3889"/>
                  </a:lnTo>
                  <a:lnTo>
                    <a:pt x="2884" y="3468"/>
                  </a:lnTo>
                  <a:lnTo>
                    <a:pt x="3435" y="3079"/>
                  </a:lnTo>
                  <a:lnTo>
                    <a:pt x="3986" y="2722"/>
                  </a:lnTo>
                  <a:lnTo>
                    <a:pt x="3986" y="2722"/>
                  </a:lnTo>
                  <a:lnTo>
                    <a:pt x="4699" y="2301"/>
                  </a:lnTo>
                  <a:lnTo>
                    <a:pt x="5379" y="1880"/>
                  </a:lnTo>
                  <a:lnTo>
                    <a:pt x="6124" y="1524"/>
                  </a:lnTo>
                  <a:lnTo>
                    <a:pt x="6870" y="1200"/>
                  </a:lnTo>
                  <a:lnTo>
                    <a:pt x="7615" y="908"/>
                  </a:lnTo>
                  <a:lnTo>
                    <a:pt x="8392" y="616"/>
                  </a:lnTo>
                  <a:lnTo>
                    <a:pt x="9170" y="389"/>
                  </a:lnTo>
                  <a:lnTo>
                    <a:pt x="9948" y="163"/>
                  </a:lnTo>
                  <a:lnTo>
                    <a:pt x="9948" y="163"/>
                  </a:lnTo>
                  <a:lnTo>
                    <a:pt x="1079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g1eb65a026c0_0_266"/>
            <p:cNvSpPr/>
            <p:nvPr/>
          </p:nvSpPr>
          <p:spPr>
            <a:xfrm>
              <a:off x="5776025" y="1484825"/>
              <a:ext cx="145025" cy="9750"/>
            </a:xfrm>
            <a:custGeom>
              <a:avLst/>
              <a:gdLst/>
              <a:ahLst/>
              <a:cxnLst/>
              <a:rect l="l" t="t" r="r" b="b"/>
              <a:pathLst>
                <a:path w="5801" h="390" fill="none" extrusionOk="0">
                  <a:moveTo>
                    <a:pt x="2009" y="0"/>
                  </a:moveTo>
                  <a:lnTo>
                    <a:pt x="2009" y="0"/>
                  </a:lnTo>
                  <a:lnTo>
                    <a:pt x="1102" y="33"/>
                  </a:lnTo>
                  <a:lnTo>
                    <a:pt x="195" y="97"/>
                  </a:lnTo>
                  <a:lnTo>
                    <a:pt x="195" y="97"/>
                  </a:lnTo>
                  <a:lnTo>
                    <a:pt x="0" y="97"/>
                  </a:lnTo>
                  <a:lnTo>
                    <a:pt x="0" y="97"/>
                  </a:lnTo>
                  <a:lnTo>
                    <a:pt x="195" y="97"/>
                  </a:lnTo>
                  <a:lnTo>
                    <a:pt x="195" y="97"/>
                  </a:lnTo>
                  <a:lnTo>
                    <a:pt x="1102" y="33"/>
                  </a:lnTo>
                  <a:lnTo>
                    <a:pt x="2009" y="0"/>
                  </a:lnTo>
                  <a:lnTo>
                    <a:pt x="2009" y="0"/>
                  </a:lnTo>
                  <a:lnTo>
                    <a:pt x="2625" y="33"/>
                  </a:lnTo>
                  <a:lnTo>
                    <a:pt x="3241" y="33"/>
                  </a:lnTo>
                  <a:lnTo>
                    <a:pt x="3889" y="97"/>
                  </a:lnTo>
                  <a:lnTo>
                    <a:pt x="4504" y="162"/>
                  </a:lnTo>
                  <a:lnTo>
                    <a:pt x="4504" y="162"/>
                  </a:lnTo>
                  <a:lnTo>
                    <a:pt x="5153" y="259"/>
                  </a:lnTo>
                  <a:lnTo>
                    <a:pt x="5801" y="389"/>
                  </a:lnTo>
                  <a:lnTo>
                    <a:pt x="5801" y="389"/>
                  </a:lnTo>
                  <a:lnTo>
                    <a:pt x="5153" y="259"/>
                  </a:lnTo>
                  <a:lnTo>
                    <a:pt x="4504" y="162"/>
                  </a:lnTo>
                  <a:lnTo>
                    <a:pt x="4504" y="162"/>
                  </a:lnTo>
                  <a:lnTo>
                    <a:pt x="3889" y="97"/>
                  </a:lnTo>
                  <a:lnTo>
                    <a:pt x="3241" y="33"/>
                  </a:lnTo>
                  <a:lnTo>
                    <a:pt x="2625" y="33"/>
                  </a:lnTo>
                  <a:lnTo>
                    <a:pt x="200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g1eb65a026c0_0_266"/>
            <p:cNvSpPr/>
            <p:nvPr/>
          </p:nvSpPr>
          <p:spPr>
            <a:xfrm>
              <a:off x="5343450" y="1484825"/>
              <a:ext cx="933225" cy="715300"/>
            </a:xfrm>
            <a:custGeom>
              <a:avLst/>
              <a:gdLst/>
              <a:ahLst/>
              <a:cxnLst/>
              <a:rect l="l" t="t" r="r" b="b"/>
              <a:pathLst>
                <a:path w="37329" h="28612" extrusionOk="0">
                  <a:moveTo>
                    <a:pt x="19312" y="0"/>
                  </a:moveTo>
                  <a:lnTo>
                    <a:pt x="18405" y="33"/>
                  </a:lnTo>
                  <a:lnTo>
                    <a:pt x="17498" y="97"/>
                  </a:lnTo>
                  <a:lnTo>
                    <a:pt x="17303" y="97"/>
                  </a:lnTo>
                  <a:lnTo>
                    <a:pt x="16493" y="227"/>
                  </a:lnTo>
                  <a:lnTo>
                    <a:pt x="15683" y="357"/>
                  </a:lnTo>
                  <a:lnTo>
                    <a:pt x="14841" y="519"/>
                  </a:lnTo>
                  <a:lnTo>
                    <a:pt x="14063" y="745"/>
                  </a:lnTo>
                  <a:lnTo>
                    <a:pt x="13285" y="972"/>
                  </a:lnTo>
                  <a:lnTo>
                    <a:pt x="12508" y="1264"/>
                  </a:lnTo>
                  <a:lnTo>
                    <a:pt x="11763" y="1556"/>
                  </a:lnTo>
                  <a:lnTo>
                    <a:pt x="11017" y="1880"/>
                  </a:lnTo>
                  <a:lnTo>
                    <a:pt x="10272" y="2236"/>
                  </a:lnTo>
                  <a:lnTo>
                    <a:pt x="9592" y="2657"/>
                  </a:lnTo>
                  <a:lnTo>
                    <a:pt x="8879" y="3078"/>
                  </a:lnTo>
                  <a:lnTo>
                    <a:pt x="8328" y="3435"/>
                  </a:lnTo>
                  <a:lnTo>
                    <a:pt x="7777" y="3824"/>
                  </a:lnTo>
                  <a:lnTo>
                    <a:pt x="7259" y="4245"/>
                  </a:lnTo>
                  <a:lnTo>
                    <a:pt x="6740" y="4666"/>
                  </a:lnTo>
                  <a:lnTo>
                    <a:pt x="6254" y="5120"/>
                  </a:lnTo>
                  <a:lnTo>
                    <a:pt x="5768" y="5541"/>
                  </a:lnTo>
                  <a:lnTo>
                    <a:pt x="5314" y="6027"/>
                  </a:lnTo>
                  <a:lnTo>
                    <a:pt x="4893" y="6481"/>
                  </a:lnTo>
                  <a:lnTo>
                    <a:pt x="4245" y="7226"/>
                  </a:lnTo>
                  <a:lnTo>
                    <a:pt x="3662" y="8036"/>
                  </a:lnTo>
                  <a:lnTo>
                    <a:pt x="3079" y="8846"/>
                  </a:lnTo>
                  <a:lnTo>
                    <a:pt x="2560" y="9689"/>
                  </a:lnTo>
                  <a:lnTo>
                    <a:pt x="2236" y="10272"/>
                  </a:lnTo>
                  <a:lnTo>
                    <a:pt x="1944" y="10888"/>
                  </a:lnTo>
                  <a:lnTo>
                    <a:pt x="1653" y="11471"/>
                  </a:lnTo>
                  <a:lnTo>
                    <a:pt x="1394" y="12086"/>
                  </a:lnTo>
                  <a:lnTo>
                    <a:pt x="1167" y="12735"/>
                  </a:lnTo>
                  <a:lnTo>
                    <a:pt x="940" y="13415"/>
                  </a:lnTo>
                  <a:lnTo>
                    <a:pt x="713" y="14095"/>
                  </a:lnTo>
                  <a:lnTo>
                    <a:pt x="551" y="14776"/>
                  </a:lnTo>
                  <a:lnTo>
                    <a:pt x="324" y="15813"/>
                  </a:lnTo>
                  <a:lnTo>
                    <a:pt x="162" y="16850"/>
                  </a:lnTo>
                  <a:lnTo>
                    <a:pt x="65" y="17627"/>
                  </a:lnTo>
                  <a:lnTo>
                    <a:pt x="0" y="18502"/>
                  </a:lnTo>
                  <a:lnTo>
                    <a:pt x="0" y="18697"/>
                  </a:lnTo>
                  <a:lnTo>
                    <a:pt x="0" y="19928"/>
                  </a:lnTo>
                  <a:lnTo>
                    <a:pt x="65" y="21159"/>
                  </a:lnTo>
                  <a:lnTo>
                    <a:pt x="162" y="21872"/>
                  </a:lnTo>
                  <a:lnTo>
                    <a:pt x="260" y="22617"/>
                  </a:lnTo>
                  <a:lnTo>
                    <a:pt x="422" y="23330"/>
                  </a:lnTo>
                  <a:lnTo>
                    <a:pt x="584" y="24043"/>
                  </a:lnTo>
                  <a:lnTo>
                    <a:pt x="810" y="24950"/>
                  </a:lnTo>
                  <a:lnTo>
                    <a:pt x="1134" y="25858"/>
                  </a:lnTo>
                  <a:lnTo>
                    <a:pt x="1458" y="26733"/>
                  </a:lnTo>
                  <a:lnTo>
                    <a:pt x="1847" y="27575"/>
                  </a:lnTo>
                  <a:lnTo>
                    <a:pt x="2366" y="28612"/>
                  </a:lnTo>
                  <a:lnTo>
                    <a:pt x="2139" y="27996"/>
                  </a:lnTo>
                  <a:lnTo>
                    <a:pt x="1912" y="27348"/>
                  </a:lnTo>
                  <a:lnTo>
                    <a:pt x="1750" y="26700"/>
                  </a:lnTo>
                  <a:lnTo>
                    <a:pt x="1556" y="26052"/>
                  </a:lnTo>
                  <a:lnTo>
                    <a:pt x="1426" y="25404"/>
                  </a:lnTo>
                  <a:lnTo>
                    <a:pt x="1296" y="24724"/>
                  </a:lnTo>
                  <a:lnTo>
                    <a:pt x="1199" y="24076"/>
                  </a:lnTo>
                  <a:lnTo>
                    <a:pt x="1134" y="23395"/>
                  </a:lnTo>
                  <a:lnTo>
                    <a:pt x="1070" y="22747"/>
                  </a:lnTo>
                  <a:lnTo>
                    <a:pt x="1037" y="22067"/>
                  </a:lnTo>
                  <a:lnTo>
                    <a:pt x="1037" y="21419"/>
                  </a:lnTo>
                  <a:lnTo>
                    <a:pt x="1070" y="20770"/>
                  </a:lnTo>
                  <a:lnTo>
                    <a:pt x="1102" y="19928"/>
                  </a:lnTo>
                  <a:lnTo>
                    <a:pt x="1199" y="19086"/>
                  </a:lnTo>
                  <a:lnTo>
                    <a:pt x="1296" y="18470"/>
                  </a:lnTo>
                  <a:lnTo>
                    <a:pt x="1426" y="17854"/>
                  </a:lnTo>
                  <a:lnTo>
                    <a:pt x="1523" y="17239"/>
                  </a:lnTo>
                  <a:lnTo>
                    <a:pt x="1685" y="16655"/>
                  </a:lnTo>
                  <a:lnTo>
                    <a:pt x="1847" y="16040"/>
                  </a:lnTo>
                  <a:lnTo>
                    <a:pt x="2042" y="15456"/>
                  </a:lnTo>
                  <a:lnTo>
                    <a:pt x="2463" y="14322"/>
                  </a:lnTo>
                  <a:lnTo>
                    <a:pt x="2722" y="13707"/>
                  </a:lnTo>
                  <a:lnTo>
                    <a:pt x="3014" y="13091"/>
                  </a:lnTo>
                  <a:lnTo>
                    <a:pt x="3305" y="12508"/>
                  </a:lnTo>
                  <a:lnTo>
                    <a:pt x="3629" y="11924"/>
                  </a:lnTo>
                  <a:lnTo>
                    <a:pt x="4051" y="11212"/>
                  </a:lnTo>
                  <a:lnTo>
                    <a:pt x="4504" y="10531"/>
                  </a:lnTo>
                  <a:lnTo>
                    <a:pt x="4990" y="9883"/>
                  </a:lnTo>
                  <a:lnTo>
                    <a:pt x="5509" y="9235"/>
                  </a:lnTo>
                  <a:lnTo>
                    <a:pt x="6027" y="8619"/>
                  </a:lnTo>
                  <a:lnTo>
                    <a:pt x="6578" y="8036"/>
                  </a:lnTo>
                  <a:lnTo>
                    <a:pt x="7161" y="7453"/>
                  </a:lnTo>
                  <a:lnTo>
                    <a:pt x="7777" y="6934"/>
                  </a:lnTo>
                  <a:lnTo>
                    <a:pt x="8295" y="6481"/>
                  </a:lnTo>
                  <a:lnTo>
                    <a:pt x="8814" y="6092"/>
                  </a:lnTo>
                  <a:lnTo>
                    <a:pt x="9365" y="5671"/>
                  </a:lnTo>
                  <a:lnTo>
                    <a:pt x="9948" y="5314"/>
                  </a:lnTo>
                  <a:lnTo>
                    <a:pt x="10628" y="4893"/>
                  </a:lnTo>
                  <a:lnTo>
                    <a:pt x="11341" y="4504"/>
                  </a:lnTo>
                  <a:lnTo>
                    <a:pt x="12054" y="4115"/>
                  </a:lnTo>
                  <a:lnTo>
                    <a:pt x="12799" y="3791"/>
                  </a:lnTo>
                  <a:lnTo>
                    <a:pt x="13545" y="3500"/>
                  </a:lnTo>
                  <a:lnTo>
                    <a:pt x="14322" y="3208"/>
                  </a:lnTo>
                  <a:lnTo>
                    <a:pt x="15100" y="2981"/>
                  </a:lnTo>
                  <a:lnTo>
                    <a:pt x="15910" y="2754"/>
                  </a:lnTo>
                  <a:lnTo>
                    <a:pt x="16558" y="2625"/>
                  </a:lnTo>
                  <a:lnTo>
                    <a:pt x="17206" y="2495"/>
                  </a:lnTo>
                  <a:lnTo>
                    <a:pt x="17887" y="2398"/>
                  </a:lnTo>
                  <a:lnTo>
                    <a:pt x="18567" y="2333"/>
                  </a:lnTo>
                  <a:lnTo>
                    <a:pt x="19442" y="2268"/>
                  </a:lnTo>
                  <a:lnTo>
                    <a:pt x="20349" y="2236"/>
                  </a:lnTo>
                  <a:lnTo>
                    <a:pt x="20965" y="2268"/>
                  </a:lnTo>
                  <a:lnTo>
                    <a:pt x="21613" y="2301"/>
                  </a:lnTo>
                  <a:lnTo>
                    <a:pt x="22229" y="2333"/>
                  </a:lnTo>
                  <a:lnTo>
                    <a:pt x="22844" y="2398"/>
                  </a:lnTo>
                  <a:lnTo>
                    <a:pt x="23978" y="2592"/>
                  </a:lnTo>
                  <a:lnTo>
                    <a:pt x="25048" y="2819"/>
                  </a:lnTo>
                  <a:lnTo>
                    <a:pt x="25696" y="3014"/>
                  </a:lnTo>
                  <a:lnTo>
                    <a:pt x="26344" y="3208"/>
                  </a:lnTo>
                  <a:lnTo>
                    <a:pt x="26960" y="3402"/>
                  </a:lnTo>
                  <a:lnTo>
                    <a:pt x="27575" y="3629"/>
                  </a:lnTo>
                  <a:lnTo>
                    <a:pt x="28353" y="3986"/>
                  </a:lnTo>
                  <a:lnTo>
                    <a:pt x="29098" y="4342"/>
                  </a:lnTo>
                  <a:lnTo>
                    <a:pt x="29843" y="4731"/>
                  </a:lnTo>
                  <a:lnTo>
                    <a:pt x="30556" y="5152"/>
                  </a:lnTo>
                  <a:lnTo>
                    <a:pt x="31237" y="5606"/>
                  </a:lnTo>
                  <a:lnTo>
                    <a:pt x="31917" y="6092"/>
                  </a:lnTo>
                  <a:lnTo>
                    <a:pt x="32565" y="6578"/>
                  </a:lnTo>
                  <a:lnTo>
                    <a:pt x="33181" y="7129"/>
                  </a:lnTo>
                  <a:lnTo>
                    <a:pt x="33667" y="7550"/>
                  </a:lnTo>
                  <a:lnTo>
                    <a:pt x="34153" y="8004"/>
                  </a:lnTo>
                  <a:lnTo>
                    <a:pt x="34607" y="8490"/>
                  </a:lnTo>
                  <a:lnTo>
                    <a:pt x="35028" y="8976"/>
                  </a:lnTo>
                  <a:lnTo>
                    <a:pt x="35676" y="9753"/>
                  </a:lnTo>
                  <a:lnTo>
                    <a:pt x="36259" y="10564"/>
                  </a:lnTo>
                  <a:lnTo>
                    <a:pt x="36810" y="11406"/>
                  </a:lnTo>
                  <a:lnTo>
                    <a:pt x="37328" y="12281"/>
                  </a:lnTo>
                  <a:lnTo>
                    <a:pt x="37004" y="11536"/>
                  </a:lnTo>
                  <a:lnTo>
                    <a:pt x="36518" y="10499"/>
                  </a:lnTo>
                  <a:lnTo>
                    <a:pt x="35968" y="9494"/>
                  </a:lnTo>
                  <a:lnTo>
                    <a:pt x="35352" y="8555"/>
                  </a:lnTo>
                  <a:lnTo>
                    <a:pt x="34704" y="7615"/>
                  </a:lnTo>
                  <a:lnTo>
                    <a:pt x="33991" y="6740"/>
                  </a:lnTo>
                  <a:lnTo>
                    <a:pt x="33311" y="5995"/>
                  </a:lnTo>
                  <a:lnTo>
                    <a:pt x="33116" y="5800"/>
                  </a:lnTo>
                  <a:lnTo>
                    <a:pt x="32630" y="5314"/>
                  </a:lnTo>
                  <a:lnTo>
                    <a:pt x="32144" y="4861"/>
                  </a:lnTo>
                  <a:lnTo>
                    <a:pt x="31593" y="4407"/>
                  </a:lnTo>
                  <a:lnTo>
                    <a:pt x="31010" y="3953"/>
                  </a:lnTo>
                  <a:lnTo>
                    <a:pt x="30427" y="3500"/>
                  </a:lnTo>
                  <a:lnTo>
                    <a:pt x="29811" y="3078"/>
                  </a:lnTo>
                  <a:lnTo>
                    <a:pt x="29163" y="2690"/>
                  </a:lnTo>
                  <a:lnTo>
                    <a:pt x="28482" y="2301"/>
                  </a:lnTo>
                  <a:lnTo>
                    <a:pt x="27802" y="1944"/>
                  </a:lnTo>
                  <a:lnTo>
                    <a:pt x="27089" y="1620"/>
                  </a:lnTo>
                  <a:lnTo>
                    <a:pt x="26538" y="1393"/>
                  </a:lnTo>
                  <a:lnTo>
                    <a:pt x="25923" y="1167"/>
                  </a:lnTo>
                  <a:lnTo>
                    <a:pt x="25275" y="940"/>
                  </a:lnTo>
                  <a:lnTo>
                    <a:pt x="24659" y="745"/>
                  </a:lnTo>
                  <a:lnTo>
                    <a:pt x="24011" y="583"/>
                  </a:lnTo>
                  <a:lnTo>
                    <a:pt x="23104" y="389"/>
                  </a:lnTo>
                  <a:lnTo>
                    <a:pt x="22456" y="259"/>
                  </a:lnTo>
                  <a:lnTo>
                    <a:pt x="21807" y="162"/>
                  </a:lnTo>
                  <a:lnTo>
                    <a:pt x="21192" y="97"/>
                  </a:lnTo>
                  <a:lnTo>
                    <a:pt x="20544" y="33"/>
                  </a:lnTo>
                  <a:lnTo>
                    <a:pt x="19928" y="33"/>
                  </a:lnTo>
                  <a:lnTo>
                    <a:pt x="19312" y="0"/>
                  </a:ln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g1eb65a026c0_0_266"/>
            <p:cNvSpPr/>
            <p:nvPr/>
          </p:nvSpPr>
          <p:spPr>
            <a:xfrm>
              <a:off x="5343450" y="1484825"/>
              <a:ext cx="933225" cy="715300"/>
            </a:xfrm>
            <a:custGeom>
              <a:avLst/>
              <a:gdLst/>
              <a:ahLst/>
              <a:cxnLst/>
              <a:rect l="l" t="t" r="r" b="b"/>
              <a:pathLst>
                <a:path w="37329" h="28612" fill="none" extrusionOk="0">
                  <a:moveTo>
                    <a:pt x="19312" y="0"/>
                  </a:moveTo>
                  <a:lnTo>
                    <a:pt x="19312" y="0"/>
                  </a:lnTo>
                  <a:lnTo>
                    <a:pt x="18405" y="33"/>
                  </a:lnTo>
                  <a:lnTo>
                    <a:pt x="17498" y="97"/>
                  </a:lnTo>
                  <a:lnTo>
                    <a:pt x="17498" y="97"/>
                  </a:lnTo>
                  <a:lnTo>
                    <a:pt x="17303" y="97"/>
                  </a:lnTo>
                  <a:lnTo>
                    <a:pt x="17303" y="97"/>
                  </a:lnTo>
                  <a:lnTo>
                    <a:pt x="16493" y="227"/>
                  </a:lnTo>
                  <a:lnTo>
                    <a:pt x="15683" y="357"/>
                  </a:lnTo>
                  <a:lnTo>
                    <a:pt x="15683" y="357"/>
                  </a:lnTo>
                  <a:lnTo>
                    <a:pt x="14841" y="519"/>
                  </a:lnTo>
                  <a:lnTo>
                    <a:pt x="14841" y="519"/>
                  </a:lnTo>
                  <a:lnTo>
                    <a:pt x="14063" y="745"/>
                  </a:lnTo>
                  <a:lnTo>
                    <a:pt x="13285" y="972"/>
                  </a:lnTo>
                  <a:lnTo>
                    <a:pt x="12508" y="1264"/>
                  </a:lnTo>
                  <a:lnTo>
                    <a:pt x="11763" y="1556"/>
                  </a:lnTo>
                  <a:lnTo>
                    <a:pt x="11017" y="1880"/>
                  </a:lnTo>
                  <a:lnTo>
                    <a:pt x="10272" y="2236"/>
                  </a:lnTo>
                  <a:lnTo>
                    <a:pt x="9592" y="2657"/>
                  </a:lnTo>
                  <a:lnTo>
                    <a:pt x="8879" y="3078"/>
                  </a:lnTo>
                  <a:lnTo>
                    <a:pt x="8879" y="3078"/>
                  </a:lnTo>
                  <a:lnTo>
                    <a:pt x="8328" y="3435"/>
                  </a:lnTo>
                  <a:lnTo>
                    <a:pt x="7777" y="3824"/>
                  </a:lnTo>
                  <a:lnTo>
                    <a:pt x="7259" y="4245"/>
                  </a:lnTo>
                  <a:lnTo>
                    <a:pt x="6740" y="4666"/>
                  </a:lnTo>
                  <a:lnTo>
                    <a:pt x="6740" y="4666"/>
                  </a:lnTo>
                  <a:lnTo>
                    <a:pt x="6254" y="5120"/>
                  </a:lnTo>
                  <a:lnTo>
                    <a:pt x="5768" y="5541"/>
                  </a:lnTo>
                  <a:lnTo>
                    <a:pt x="5314" y="6027"/>
                  </a:lnTo>
                  <a:lnTo>
                    <a:pt x="4893" y="6481"/>
                  </a:lnTo>
                  <a:lnTo>
                    <a:pt x="4893" y="6481"/>
                  </a:lnTo>
                  <a:lnTo>
                    <a:pt x="4245" y="7226"/>
                  </a:lnTo>
                  <a:lnTo>
                    <a:pt x="3662" y="8036"/>
                  </a:lnTo>
                  <a:lnTo>
                    <a:pt x="3079" y="8846"/>
                  </a:lnTo>
                  <a:lnTo>
                    <a:pt x="2560" y="9689"/>
                  </a:lnTo>
                  <a:lnTo>
                    <a:pt x="2560" y="9689"/>
                  </a:lnTo>
                  <a:lnTo>
                    <a:pt x="2236" y="10272"/>
                  </a:lnTo>
                  <a:lnTo>
                    <a:pt x="1944" y="10888"/>
                  </a:lnTo>
                  <a:lnTo>
                    <a:pt x="1944" y="10888"/>
                  </a:lnTo>
                  <a:lnTo>
                    <a:pt x="1653" y="11471"/>
                  </a:lnTo>
                  <a:lnTo>
                    <a:pt x="1394" y="12086"/>
                  </a:lnTo>
                  <a:lnTo>
                    <a:pt x="1394" y="12086"/>
                  </a:lnTo>
                  <a:lnTo>
                    <a:pt x="1167" y="12735"/>
                  </a:lnTo>
                  <a:lnTo>
                    <a:pt x="940" y="13415"/>
                  </a:lnTo>
                  <a:lnTo>
                    <a:pt x="713" y="14095"/>
                  </a:lnTo>
                  <a:lnTo>
                    <a:pt x="551" y="14776"/>
                  </a:lnTo>
                  <a:lnTo>
                    <a:pt x="551" y="14776"/>
                  </a:lnTo>
                  <a:lnTo>
                    <a:pt x="324" y="15813"/>
                  </a:lnTo>
                  <a:lnTo>
                    <a:pt x="162" y="16850"/>
                  </a:lnTo>
                  <a:lnTo>
                    <a:pt x="162" y="16850"/>
                  </a:lnTo>
                  <a:lnTo>
                    <a:pt x="65" y="17627"/>
                  </a:lnTo>
                  <a:lnTo>
                    <a:pt x="65" y="17627"/>
                  </a:lnTo>
                  <a:lnTo>
                    <a:pt x="0" y="18502"/>
                  </a:lnTo>
                  <a:lnTo>
                    <a:pt x="0" y="18502"/>
                  </a:lnTo>
                  <a:lnTo>
                    <a:pt x="0" y="18697"/>
                  </a:lnTo>
                  <a:lnTo>
                    <a:pt x="0" y="18697"/>
                  </a:lnTo>
                  <a:lnTo>
                    <a:pt x="0" y="19928"/>
                  </a:lnTo>
                  <a:lnTo>
                    <a:pt x="0" y="19928"/>
                  </a:lnTo>
                  <a:lnTo>
                    <a:pt x="65" y="21159"/>
                  </a:lnTo>
                  <a:lnTo>
                    <a:pt x="65" y="21159"/>
                  </a:lnTo>
                  <a:lnTo>
                    <a:pt x="162" y="21872"/>
                  </a:lnTo>
                  <a:lnTo>
                    <a:pt x="260" y="22617"/>
                  </a:lnTo>
                  <a:lnTo>
                    <a:pt x="422" y="23330"/>
                  </a:lnTo>
                  <a:lnTo>
                    <a:pt x="584" y="24043"/>
                  </a:lnTo>
                  <a:lnTo>
                    <a:pt x="584" y="24043"/>
                  </a:lnTo>
                  <a:lnTo>
                    <a:pt x="810" y="24950"/>
                  </a:lnTo>
                  <a:lnTo>
                    <a:pt x="1134" y="25858"/>
                  </a:lnTo>
                  <a:lnTo>
                    <a:pt x="1458" y="26733"/>
                  </a:lnTo>
                  <a:lnTo>
                    <a:pt x="1847" y="27575"/>
                  </a:lnTo>
                  <a:lnTo>
                    <a:pt x="1847" y="27575"/>
                  </a:lnTo>
                  <a:lnTo>
                    <a:pt x="2366" y="28612"/>
                  </a:lnTo>
                  <a:lnTo>
                    <a:pt x="2366" y="28612"/>
                  </a:lnTo>
                  <a:lnTo>
                    <a:pt x="2139" y="27996"/>
                  </a:lnTo>
                  <a:lnTo>
                    <a:pt x="1912" y="27348"/>
                  </a:lnTo>
                  <a:lnTo>
                    <a:pt x="1750" y="26700"/>
                  </a:lnTo>
                  <a:lnTo>
                    <a:pt x="1556" y="26052"/>
                  </a:lnTo>
                  <a:lnTo>
                    <a:pt x="1426" y="25404"/>
                  </a:lnTo>
                  <a:lnTo>
                    <a:pt x="1296" y="24724"/>
                  </a:lnTo>
                  <a:lnTo>
                    <a:pt x="1199" y="24076"/>
                  </a:lnTo>
                  <a:lnTo>
                    <a:pt x="1134" y="23395"/>
                  </a:lnTo>
                  <a:lnTo>
                    <a:pt x="1134" y="23395"/>
                  </a:lnTo>
                  <a:lnTo>
                    <a:pt x="1070" y="22747"/>
                  </a:lnTo>
                  <a:lnTo>
                    <a:pt x="1037" y="22067"/>
                  </a:lnTo>
                  <a:lnTo>
                    <a:pt x="1037" y="21419"/>
                  </a:lnTo>
                  <a:lnTo>
                    <a:pt x="1070" y="20770"/>
                  </a:lnTo>
                  <a:lnTo>
                    <a:pt x="1070" y="20770"/>
                  </a:lnTo>
                  <a:lnTo>
                    <a:pt x="1102" y="19928"/>
                  </a:lnTo>
                  <a:lnTo>
                    <a:pt x="1199" y="19086"/>
                  </a:lnTo>
                  <a:lnTo>
                    <a:pt x="1199" y="19086"/>
                  </a:lnTo>
                  <a:lnTo>
                    <a:pt x="1296" y="18470"/>
                  </a:lnTo>
                  <a:lnTo>
                    <a:pt x="1426" y="17854"/>
                  </a:lnTo>
                  <a:lnTo>
                    <a:pt x="1523" y="17239"/>
                  </a:lnTo>
                  <a:lnTo>
                    <a:pt x="1685" y="16655"/>
                  </a:lnTo>
                  <a:lnTo>
                    <a:pt x="1847" y="16040"/>
                  </a:lnTo>
                  <a:lnTo>
                    <a:pt x="2042" y="15456"/>
                  </a:lnTo>
                  <a:lnTo>
                    <a:pt x="2463" y="14322"/>
                  </a:lnTo>
                  <a:lnTo>
                    <a:pt x="2463" y="14322"/>
                  </a:lnTo>
                  <a:lnTo>
                    <a:pt x="2722" y="13707"/>
                  </a:lnTo>
                  <a:lnTo>
                    <a:pt x="3014" y="13091"/>
                  </a:lnTo>
                  <a:lnTo>
                    <a:pt x="3305" y="12508"/>
                  </a:lnTo>
                  <a:lnTo>
                    <a:pt x="3629" y="11924"/>
                  </a:lnTo>
                  <a:lnTo>
                    <a:pt x="3629" y="11924"/>
                  </a:lnTo>
                  <a:lnTo>
                    <a:pt x="4051" y="11212"/>
                  </a:lnTo>
                  <a:lnTo>
                    <a:pt x="4504" y="10531"/>
                  </a:lnTo>
                  <a:lnTo>
                    <a:pt x="4990" y="9883"/>
                  </a:lnTo>
                  <a:lnTo>
                    <a:pt x="5509" y="9235"/>
                  </a:lnTo>
                  <a:lnTo>
                    <a:pt x="6027" y="8619"/>
                  </a:lnTo>
                  <a:lnTo>
                    <a:pt x="6578" y="8036"/>
                  </a:lnTo>
                  <a:lnTo>
                    <a:pt x="7161" y="7453"/>
                  </a:lnTo>
                  <a:lnTo>
                    <a:pt x="7777" y="6934"/>
                  </a:lnTo>
                  <a:lnTo>
                    <a:pt x="7777" y="6934"/>
                  </a:lnTo>
                  <a:lnTo>
                    <a:pt x="8295" y="6481"/>
                  </a:lnTo>
                  <a:lnTo>
                    <a:pt x="8814" y="6092"/>
                  </a:lnTo>
                  <a:lnTo>
                    <a:pt x="9365" y="5671"/>
                  </a:lnTo>
                  <a:lnTo>
                    <a:pt x="9948" y="5314"/>
                  </a:lnTo>
                  <a:lnTo>
                    <a:pt x="9948" y="5314"/>
                  </a:lnTo>
                  <a:lnTo>
                    <a:pt x="10628" y="4893"/>
                  </a:lnTo>
                  <a:lnTo>
                    <a:pt x="11341" y="4504"/>
                  </a:lnTo>
                  <a:lnTo>
                    <a:pt x="12054" y="4115"/>
                  </a:lnTo>
                  <a:lnTo>
                    <a:pt x="12799" y="3791"/>
                  </a:lnTo>
                  <a:lnTo>
                    <a:pt x="13545" y="3500"/>
                  </a:lnTo>
                  <a:lnTo>
                    <a:pt x="14322" y="3208"/>
                  </a:lnTo>
                  <a:lnTo>
                    <a:pt x="15100" y="2981"/>
                  </a:lnTo>
                  <a:lnTo>
                    <a:pt x="15910" y="2754"/>
                  </a:lnTo>
                  <a:lnTo>
                    <a:pt x="15910" y="2754"/>
                  </a:lnTo>
                  <a:lnTo>
                    <a:pt x="16558" y="2625"/>
                  </a:lnTo>
                  <a:lnTo>
                    <a:pt x="17206" y="2495"/>
                  </a:lnTo>
                  <a:lnTo>
                    <a:pt x="17887" y="2398"/>
                  </a:lnTo>
                  <a:lnTo>
                    <a:pt x="18567" y="2333"/>
                  </a:lnTo>
                  <a:lnTo>
                    <a:pt x="18567" y="2333"/>
                  </a:lnTo>
                  <a:lnTo>
                    <a:pt x="19442" y="2268"/>
                  </a:lnTo>
                  <a:lnTo>
                    <a:pt x="20349" y="2236"/>
                  </a:lnTo>
                  <a:lnTo>
                    <a:pt x="20349" y="2236"/>
                  </a:lnTo>
                  <a:lnTo>
                    <a:pt x="20965" y="2268"/>
                  </a:lnTo>
                  <a:lnTo>
                    <a:pt x="21613" y="2301"/>
                  </a:lnTo>
                  <a:lnTo>
                    <a:pt x="22229" y="2333"/>
                  </a:lnTo>
                  <a:lnTo>
                    <a:pt x="22844" y="2398"/>
                  </a:lnTo>
                  <a:lnTo>
                    <a:pt x="22844" y="2398"/>
                  </a:lnTo>
                  <a:lnTo>
                    <a:pt x="23978" y="2592"/>
                  </a:lnTo>
                  <a:lnTo>
                    <a:pt x="25048" y="2819"/>
                  </a:lnTo>
                  <a:lnTo>
                    <a:pt x="25048" y="2819"/>
                  </a:lnTo>
                  <a:lnTo>
                    <a:pt x="25696" y="3014"/>
                  </a:lnTo>
                  <a:lnTo>
                    <a:pt x="26344" y="3208"/>
                  </a:lnTo>
                  <a:lnTo>
                    <a:pt x="26960" y="3402"/>
                  </a:lnTo>
                  <a:lnTo>
                    <a:pt x="27575" y="3629"/>
                  </a:lnTo>
                  <a:lnTo>
                    <a:pt x="27575" y="3629"/>
                  </a:lnTo>
                  <a:lnTo>
                    <a:pt x="28353" y="3986"/>
                  </a:lnTo>
                  <a:lnTo>
                    <a:pt x="29098" y="4342"/>
                  </a:lnTo>
                  <a:lnTo>
                    <a:pt x="29843" y="4731"/>
                  </a:lnTo>
                  <a:lnTo>
                    <a:pt x="30556" y="5152"/>
                  </a:lnTo>
                  <a:lnTo>
                    <a:pt x="31237" y="5606"/>
                  </a:lnTo>
                  <a:lnTo>
                    <a:pt x="31917" y="6092"/>
                  </a:lnTo>
                  <a:lnTo>
                    <a:pt x="32565" y="6578"/>
                  </a:lnTo>
                  <a:lnTo>
                    <a:pt x="33181" y="7129"/>
                  </a:lnTo>
                  <a:lnTo>
                    <a:pt x="33181" y="7129"/>
                  </a:lnTo>
                  <a:lnTo>
                    <a:pt x="33667" y="7550"/>
                  </a:lnTo>
                  <a:lnTo>
                    <a:pt x="34153" y="8004"/>
                  </a:lnTo>
                  <a:lnTo>
                    <a:pt x="34607" y="8490"/>
                  </a:lnTo>
                  <a:lnTo>
                    <a:pt x="35028" y="8976"/>
                  </a:lnTo>
                  <a:lnTo>
                    <a:pt x="35028" y="8976"/>
                  </a:lnTo>
                  <a:lnTo>
                    <a:pt x="35676" y="9753"/>
                  </a:lnTo>
                  <a:lnTo>
                    <a:pt x="36259" y="10564"/>
                  </a:lnTo>
                  <a:lnTo>
                    <a:pt x="36810" y="11406"/>
                  </a:lnTo>
                  <a:lnTo>
                    <a:pt x="37328" y="12281"/>
                  </a:lnTo>
                  <a:lnTo>
                    <a:pt x="37328" y="12281"/>
                  </a:lnTo>
                  <a:lnTo>
                    <a:pt x="37004" y="11536"/>
                  </a:lnTo>
                  <a:lnTo>
                    <a:pt x="37004" y="11536"/>
                  </a:lnTo>
                  <a:lnTo>
                    <a:pt x="37004" y="11536"/>
                  </a:lnTo>
                  <a:lnTo>
                    <a:pt x="37004" y="11536"/>
                  </a:lnTo>
                  <a:lnTo>
                    <a:pt x="37004" y="11536"/>
                  </a:lnTo>
                  <a:lnTo>
                    <a:pt x="37004" y="11536"/>
                  </a:lnTo>
                  <a:lnTo>
                    <a:pt x="36518" y="10499"/>
                  </a:lnTo>
                  <a:lnTo>
                    <a:pt x="35968" y="9494"/>
                  </a:lnTo>
                  <a:lnTo>
                    <a:pt x="35352" y="8555"/>
                  </a:lnTo>
                  <a:lnTo>
                    <a:pt x="34704" y="7615"/>
                  </a:lnTo>
                  <a:lnTo>
                    <a:pt x="34704" y="7615"/>
                  </a:lnTo>
                  <a:lnTo>
                    <a:pt x="33991" y="6740"/>
                  </a:lnTo>
                  <a:lnTo>
                    <a:pt x="33991" y="6740"/>
                  </a:lnTo>
                  <a:lnTo>
                    <a:pt x="33311" y="5995"/>
                  </a:lnTo>
                  <a:lnTo>
                    <a:pt x="33311" y="5995"/>
                  </a:lnTo>
                  <a:lnTo>
                    <a:pt x="33116" y="5800"/>
                  </a:lnTo>
                  <a:lnTo>
                    <a:pt x="33116" y="5800"/>
                  </a:lnTo>
                  <a:lnTo>
                    <a:pt x="32630" y="5314"/>
                  </a:lnTo>
                  <a:lnTo>
                    <a:pt x="32144" y="4861"/>
                  </a:lnTo>
                  <a:lnTo>
                    <a:pt x="32144" y="4861"/>
                  </a:lnTo>
                  <a:lnTo>
                    <a:pt x="31593" y="4407"/>
                  </a:lnTo>
                  <a:lnTo>
                    <a:pt x="31010" y="3953"/>
                  </a:lnTo>
                  <a:lnTo>
                    <a:pt x="30427" y="3500"/>
                  </a:lnTo>
                  <a:lnTo>
                    <a:pt x="29811" y="3078"/>
                  </a:lnTo>
                  <a:lnTo>
                    <a:pt x="29811" y="3078"/>
                  </a:lnTo>
                  <a:lnTo>
                    <a:pt x="29163" y="2690"/>
                  </a:lnTo>
                  <a:lnTo>
                    <a:pt x="28482" y="2301"/>
                  </a:lnTo>
                  <a:lnTo>
                    <a:pt x="27802" y="1944"/>
                  </a:lnTo>
                  <a:lnTo>
                    <a:pt x="27089" y="1620"/>
                  </a:lnTo>
                  <a:lnTo>
                    <a:pt x="27089" y="1620"/>
                  </a:lnTo>
                  <a:lnTo>
                    <a:pt x="26538" y="1393"/>
                  </a:lnTo>
                  <a:lnTo>
                    <a:pt x="26538" y="1393"/>
                  </a:lnTo>
                  <a:lnTo>
                    <a:pt x="25923" y="1167"/>
                  </a:lnTo>
                  <a:lnTo>
                    <a:pt x="25275" y="940"/>
                  </a:lnTo>
                  <a:lnTo>
                    <a:pt x="24659" y="745"/>
                  </a:lnTo>
                  <a:lnTo>
                    <a:pt x="24011" y="583"/>
                  </a:lnTo>
                  <a:lnTo>
                    <a:pt x="24011" y="583"/>
                  </a:lnTo>
                  <a:lnTo>
                    <a:pt x="23104" y="389"/>
                  </a:lnTo>
                  <a:lnTo>
                    <a:pt x="23104" y="389"/>
                  </a:lnTo>
                  <a:lnTo>
                    <a:pt x="22456" y="259"/>
                  </a:lnTo>
                  <a:lnTo>
                    <a:pt x="21807" y="162"/>
                  </a:lnTo>
                  <a:lnTo>
                    <a:pt x="21807" y="162"/>
                  </a:lnTo>
                  <a:lnTo>
                    <a:pt x="21192" y="97"/>
                  </a:lnTo>
                  <a:lnTo>
                    <a:pt x="20544" y="33"/>
                  </a:lnTo>
                  <a:lnTo>
                    <a:pt x="19928" y="33"/>
                  </a:lnTo>
                  <a:lnTo>
                    <a:pt x="1931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g1eb65a026c0_0_266"/>
            <p:cNvSpPr/>
            <p:nvPr/>
          </p:nvSpPr>
          <p:spPr>
            <a:xfrm>
              <a:off x="5533000" y="1682475"/>
              <a:ext cx="582475" cy="582475"/>
            </a:xfrm>
            <a:custGeom>
              <a:avLst/>
              <a:gdLst/>
              <a:ahLst/>
              <a:cxnLst/>
              <a:rect l="l" t="t" r="r" b="b"/>
              <a:pathLst>
                <a:path w="23299" h="23299" extrusionOk="0">
                  <a:moveTo>
                    <a:pt x="11633" y="2139"/>
                  </a:moveTo>
                  <a:lnTo>
                    <a:pt x="12249" y="2171"/>
                  </a:lnTo>
                  <a:lnTo>
                    <a:pt x="12865" y="2236"/>
                  </a:lnTo>
                  <a:lnTo>
                    <a:pt x="13415" y="2301"/>
                  </a:lnTo>
                  <a:lnTo>
                    <a:pt x="13934" y="2431"/>
                  </a:lnTo>
                  <a:lnTo>
                    <a:pt x="14582" y="2625"/>
                  </a:lnTo>
                  <a:lnTo>
                    <a:pt x="15198" y="2852"/>
                  </a:lnTo>
                  <a:lnTo>
                    <a:pt x="15943" y="3176"/>
                  </a:lnTo>
                  <a:lnTo>
                    <a:pt x="16656" y="3565"/>
                  </a:lnTo>
                  <a:lnTo>
                    <a:pt x="17304" y="4018"/>
                  </a:lnTo>
                  <a:lnTo>
                    <a:pt x="17952" y="4537"/>
                  </a:lnTo>
                  <a:lnTo>
                    <a:pt x="18405" y="4991"/>
                  </a:lnTo>
                  <a:lnTo>
                    <a:pt x="18859" y="5477"/>
                  </a:lnTo>
                  <a:lnTo>
                    <a:pt x="19345" y="6125"/>
                  </a:lnTo>
                  <a:lnTo>
                    <a:pt x="19799" y="6805"/>
                  </a:lnTo>
                  <a:lnTo>
                    <a:pt x="20188" y="7518"/>
                  </a:lnTo>
                  <a:lnTo>
                    <a:pt x="20544" y="8296"/>
                  </a:lnTo>
                  <a:lnTo>
                    <a:pt x="20738" y="8879"/>
                  </a:lnTo>
                  <a:lnTo>
                    <a:pt x="20900" y="9495"/>
                  </a:lnTo>
                  <a:lnTo>
                    <a:pt x="21062" y="10337"/>
                  </a:lnTo>
                  <a:lnTo>
                    <a:pt x="21127" y="11147"/>
                  </a:lnTo>
                  <a:lnTo>
                    <a:pt x="21127" y="11990"/>
                  </a:lnTo>
                  <a:lnTo>
                    <a:pt x="21062" y="12832"/>
                  </a:lnTo>
                  <a:lnTo>
                    <a:pt x="21062" y="12864"/>
                  </a:lnTo>
                  <a:lnTo>
                    <a:pt x="20965" y="13480"/>
                  </a:lnTo>
                  <a:lnTo>
                    <a:pt x="20836" y="14063"/>
                  </a:lnTo>
                  <a:lnTo>
                    <a:pt x="20576" y="14873"/>
                  </a:lnTo>
                  <a:lnTo>
                    <a:pt x="20252" y="15651"/>
                  </a:lnTo>
                  <a:lnTo>
                    <a:pt x="19864" y="16396"/>
                  </a:lnTo>
                  <a:lnTo>
                    <a:pt x="19410" y="17142"/>
                  </a:lnTo>
                  <a:lnTo>
                    <a:pt x="19021" y="17628"/>
                  </a:lnTo>
                  <a:lnTo>
                    <a:pt x="18632" y="18081"/>
                  </a:lnTo>
                  <a:lnTo>
                    <a:pt x="18017" y="18697"/>
                  </a:lnTo>
                  <a:lnTo>
                    <a:pt x="17369" y="19248"/>
                  </a:lnTo>
                  <a:lnTo>
                    <a:pt x="16656" y="19702"/>
                  </a:lnTo>
                  <a:lnTo>
                    <a:pt x="15910" y="20123"/>
                  </a:lnTo>
                  <a:lnTo>
                    <a:pt x="15360" y="20382"/>
                  </a:lnTo>
                  <a:lnTo>
                    <a:pt x="14776" y="20609"/>
                  </a:lnTo>
                  <a:lnTo>
                    <a:pt x="14031" y="20836"/>
                  </a:lnTo>
                  <a:lnTo>
                    <a:pt x="13253" y="20998"/>
                  </a:lnTo>
                  <a:lnTo>
                    <a:pt x="12443" y="21127"/>
                  </a:lnTo>
                  <a:lnTo>
                    <a:pt x="11666" y="21160"/>
                  </a:lnTo>
                  <a:lnTo>
                    <a:pt x="11406" y="21127"/>
                  </a:lnTo>
                  <a:lnTo>
                    <a:pt x="10920" y="21127"/>
                  </a:lnTo>
                  <a:lnTo>
                    <a:pt x="10434" y="21062"/>
                  </a:lnTo>
                  <a:lnTo>
                    <a:pt x="10175" y="21030"/>
                  </a:lnTo>
                  <a:lnTo>
                    <a:pt x="9365" y="20868"/>
                  </a:lnTo>
                  <a:lnTo>
                    <a:pt x="8523" y="20609"/>
                  </a:lnTo>
                  <a:lnTo>
                    <a:pt x="7745" y="20317"/>
                  </a:lnTo>
                  <a:lnTo>
                    <a:pt x="7000" y="19928"/>
                  </a:lnTo>
                  <a:lnTo>
                    <a:pt x="6449" y="19604"/>
                  </a:lnTo>
                  <a:lnTo>
                    <a:pt x="5963" y="19248"/>
                  </a:lnTo>
                  <a:lnTo>
                    <a:pt x="5315" y="18729"/>
                  </a:lnTo>
                  <a:lnTo>
                    <a:pt x="4699" y="18146"/>
                  </a:lnTo>
                  <a:lnTo>
                    <a:pt x="4148" y="17498"/>
                  </a:lnTo>
                  <a:lnTo>
                    <a:pt x="3662" y="16818"/>
                  </a:lnTo>
                  <a:lnTo>
                    <a:pt x="3338" y="16267"/>
                  </a:lnTo>
                  <a:lnTo>
                    <a:pt x="3046" y="15716"/>
                  </a:lnTo>
                  <a:lnTo>
                    <a:pt x="2722" y="14938"/>
                  </a:lnTo>
                  <a:lnTo>
                    <a:pt x="2496" y="14161"/>
                  </a:lnTo>
                  <a:lnTo>
                    <a:pt x="2301" y="13351"/>
                  </a:lnTo>
                  <a:lnTo>
                    <a:pt x="2204" y="12540"/>
                  </a:lnTo>
                  <a:lnTo>
                    <a:pt x="2139" y="11892"/>
                  </a:lnTo>
                  <a:lnTo>
                    <a:pt x="2172" y="11244"/>
                  </a:lnTo>
                  <a:lnTo>
                    <a:pt x="2236" y="10434"/>
                  </a:lnTo>
                  <a:lnTo>
                    <a:pt x="2334" y="9819"/>
                  </a:lnTo>
                  <a:lnTo>
                    <a:pt x="2463" y="9235"/>
                  </a:lnTo>
                  <a:lnTo>
                    <a:pt x="2625" y="8652"/>
                  </a:lnTo>
                  <a:lnTo>
                    <a:pt x="2852" y="8069"/>
                  </a:lnTo>
                  <a:lnTo>
                    <a:pt x="3111" y="7486"/>
                  </a:lnTo>
                  <a:lnTo>
                    <a:pt x="3403" y="6902"/>
                  </a:lnTo>
                  <a:lnTo>
                    <a:pt x="3857" y="6222"/>
                  </a:lnTo>
                  <a:lnTo>
                    <a:pt x="4343" y="5606"/>
                  </a:lnTo>
                  <a:lnTo>
                    <a:pt x="4861" y="4991"/>
                  </a:lnTo>
                  <a:lnTo>
                    <a:pt x="5444" y="4440"/>
                  </a:lnTo>
                  <a:lnTo>
                    <a:pt x="5963" y="4018"/>
                  </a:lnTo>
                  <a:lnTo>
                    <a:pt x="6514" y="3662"/>
                  </a:lnTo>
                  <a:lnTo>
                    <a:pt x="7226" y="3241"/>
                  </a:lnTo>
                  <a:lnTo>
                    <a:pt x="7939" y="2917"/>
                  </a:lnTo>
                  <a:lnTo>
                    <a:pt x="8685" y="2625"/>
                  </a:lnTo>
                  <a:lnTo>
                    <a:pt x="9462" y="2398"/>
                  </a:lnTo>
                  <a:lnTo>
                    <a:pt x="10110" y="2269"/>
                  </a:lnTo>
                  <a:lnTo>
                    <a:pt x="10758" y="2204"/>
                  </a:lnTo>
                  <a:lnTo>
                    <a:pt x="11180" y="2171"/>
                  </a:lnTo>
                  <a:lnTo>
                    <a:pt x="11633" y="2139"/>
                  </a:lnTo>
                  <a:close/>
                  <a:moveTo>
                    <a:pt x="11082" y="0"/>
                  </a:moveTo>
                  <a:lnTo>
                    <a:pt x="10564" y="33"/>
                  </a:lnTo>
                  <a:lnTo>
                    <a:pt x="9754" y="163"/>
                  </a:lnTo>
                  <a:lnTo>
                    <a:pt x="8944" y="325"/>
                  </a:lnTo>
                  <a:lnTo>
                    <a:pt x="8458" y="422"/>
                  </a:lnTo>
                  <a:lnTo>
                    <a:pt x="8004" y="584"/>
                  </a:lnTo>
                  <a:lnTo>
                    <a:pt x="7550" y="746"/>
                  </a:lnTo>
                  <a:lnTo>
                    <a:pt x="7097" y="908"/>
                  </a:lnTo>
                  <a:lnTo>
                    <a:pt x="6643" y="1135"/>
                  </a:lnTo>
                  <a:lnTo>
                    <a:pt x="6190" y="1329"/>
                  </a:lnTo>
                  <a:lnTo>
                    <a:pt x="5768" y="1588"/>
                  </a:lnTo>
                  <a:lnTo>
                    <a:pt x="5347" y="1847"/>
                  </a:lnTo>
                  <a:lnTo>
                    <a:pt x="4699" y="2301"/>
                  </a:lnTo>
                  <a:lnTo>
                    <a:pt x="4051" y="2820"/>
                  </a:lnTo>
                  <a:lnTo>
                    <a:pt x="3695" y="3144"/>
                  </a:lnTo>
                  <a:lnTo>
                    <a:pt x="3338" y="3500"/>
                  </a:lnTo>
                  <a:lnTo>
                    <a:pt x="2982" y="3856"/>
                  </a:lnTo>
                  <a:lnTo>
                    <a:pt x="2658" y="4213"/>
                  </a:lnTo>
                  <a:lnTo>
                    <a:pt x="2366" y="4602"/>
                  </a:lnTo>
                  <a:lnTo>
                    <a:pt x="2074" y="4991"/>
                  </a:lnTo>
                  <a:lnTo>
                    <a:pt x="1815" y="5412"/>
                  </a:lnTo>
                  <a:lnTo>
                    <a:pt x="1556" y="5833"/>
                  </a:lnTo>
                  <a:lnTo>
                    <a:pt x="1167" y="6546"/>
                  </a:lnTo>
                  <a:lnTo>
                    <a:pt x="843" y="7291"/>
                  </a:lnTo>
                  <a:lnTo>
                    <a:pt x="584" y="7972"/>
                  </a:lnTo>
                  <a:lnTo>
                    <a:pt x="389" y="8684"/>
                  </a:lnTo>
                  <a:lnTo>
                    <a:pt x="195" y="9397"/>
                  </a:lnTo>
                  <a:lnTo>
                    <a:pt x="98" y="10143"/>
                  </a:lnTo>
                  <a:lnTo>
                    <a:pt x="33" y="10661"/>
                  </a:lnTo>
                  <a:lnTo>
                    <a:pt x="1" y="11147"/>
                  </a:lnTo>
                  <a:lnTo>
                    <a:pt x="1" y="11957"/>
                  </a:lnTo>
                  <a:lnTo>
                    <a:pt x="33" y="12735"/>
                  </a:lnTo>
                  <a:lnTo>
                    <a:pt x="98" y="13253"/>
                  </a:lnTo>
                  <a:lnTo>
                    <a:pt x="195" y="13739"/>
                  </a:lnTo>
                  <a:lnTo>
                    <a:pt x="292" y="14225"/>
                  </a:lnTo>
                  <a:lnTo>
                    <a:pt x="389" y="14711"/>
                  </a:lnTo>
                  <a:lnTo>
                    <a:pt x="551" y="15197"/>
                  </a:lnTo>
                  <a:lnTo>
                    <a:pt x="713" y="15684"/>
                  </a:lnTo>
                  <a:lnTo>
                    <a:pt x="908" y="16170"/>
                  </a:lnTo>
                  <a:lnTo>
                    <a:pt x="1102" y="16623"/>
                  </a:lnTo>
                  <a:lnTo>
                    <a:pt x="1459" y="17304"/>
                  </a:lnTo>
                  <a:lnTo>
                    <a:pt x="1880" y="17984"/>
                  </a:lnTo>
                  <a:lnTo>
                    <a:pt x="2172" y="18405"/>
                  </a:lnTo>
                  <a:lnTo>
                    <a:pt x="2463" y="18827"/>
                  </a:lnTo>
                  <a:lnTo>
                    <a:pt x="2787" y="19215"/>
                  </a:lnTo>
                  <a:lnTo>
                    <a:pt x="3144" y="19604"/>
                  </a:lnTo>
                  <a:lnTo>
                    <a:pt x="3500" y="19961"/>
                  </a:lnTo>
                  <a:lnTo>
                    <a:pt x="3857" y="20317"/>
                  </a:lnTo>
                  <a:lnTo>
                    <a:pt x="4245" y="20641"/>
                  </a:lnTo>
                  <a:lnTo>
                    <a:pt x="4667" y="20965"/>
                  </a:lnTo>
                  <a:lnTo>
                    <a:pt x="5282" y="21419"/>
                  </a:lnTo>
                  <a:lnTo>
                    <a:pt x="5930" y="21808"/>
                  </a:lnTo>
                  <a:lnTo>
                    <a:pt x="6384" y="22067"/>
                  </a:lnTo>
                  <a:lnTo>
                    <a:pt x="6870" y="22294"/>
                  </a:lnTo>
                  <a:lnTo>
                    <a:pt x="7356" y="22488"/>
                  </a:lnTo>
                  <a:lnTo>
                    <a:pt x="7842" y="22650"/>
                  </a:lnTo>
                  <a:lnTo>
                    <a:pt x="8328" y="22812"/>
                  </a:lnTo>
                  <a:lnTo>
                    <a:pt x="8847" y="22942"/>
                  </a:lnTo>
                  <a:lnTo>
                    <a:pt x="9333" y="23071"/>
                  </a:lnTo>
                  <a:lnTo>
                    <a:pt x="9851" y="23169"/>
                  </a:lnTo>
                  <a:lnTo>
                    <a:pt x="10143" y="23201"/>
                  </a:lnTo>
                  <a:lnTo>
                    <a:pt x="10758" y="23266"/>
                  </a:lnTo>
                  <a:lnTo>
                    <a:pt x="11374" y="23298"/>
                  </a:lnTo>
                  <a:lnTo>
                    <a:pt x="12152" y="23298"/>
                  </a:lnTo>
                  <a:lnTo>
                    <a:pt x="12638" y="23266"/>
                  </a:lnTo>
                  <a:lnTo>
                    <a:pt x="13124" y="23201"/>
                  </a:lnTo>
                  <a:lnTo>
                    <a:pt x="13610" y="23136"/>
                  </a:lnTo>
                  <a:lnTo>
                    <a:pt x="14096" y="23039"/>
                  </a:lnTo>
                  <a:lnTo>
                    <a:pt x="14549" y="22942"/>
                  </a:lnTo>
                  <a:lnTo>
                    <a:pt x="15036" y="22812"/>
                  </a:lnTo>
                  <a:lnTo>
                    <a:pt x="15489" y="22650"/>
                  </a:lnTo>
                  <a:lnTo>
                    <a:pt x="16202" y="22391"/>
                  </a:lnTo>
                  <a:lnTo>
                    <a:pt x="16883" y="22067"/>
                  </a:lnTo>
                  <a:lnTo>
                    <a:pt x="17336" y="21808"/>
                  </a:lnTo>
                  <a:lnTo>
                    <a:pt x="17790" y="21548"/>
                  </a:lnTo>
                  <a:lnTo>
                    <a:pt x="18243" y="21257"/>
                  </a:lnTo>
                  <a:lnTo>
                    <a:pt x="18665" y="20965"/>
                  </a:lnTo>
                  <a:lnTo>
                    <a:pt x="19054" y="20641"/>
                  </a:lnTo>
                  <a:lnTo>
                    <a:pt x="19475" y="20285"/>
                  </a:lnTo>
                  <a:lnTo>
                    <a:pt x="19864" y="19928"/>
                  </a:lnTo>
                  <a:lnTo>
                    <a:pt x="20220" y="19539"/>
                  </a:lnTo>
                  <a:lnTo>
                    <a:pt x="20706" y="18989"/>
                  </a:lnTo>
                  <a:lnTo>
                    <a:pt x="21160" y="18373"/>
                  </a:lnTo>
                  <a:lnTo>
                    <a:pt x="21451" y="17952"/>
                  </a:lnTo>
                  <a:lnTo>
                    <a:pt x="21743" y="17498"/>
                  </a:lnTo>
                  <a:lnTo>
                    <a:pt x="21970" y="17044"/>
                  </a:lnTo>
                  <a:lnTo>
                    <a:pt x="22197" y="16558"/>
                  </a:lnTo>
                  <a:lnTo>
                    <a:pt x="22423" y="16105"/>
                  </a:lnTo>
                  <a:lnTo>
                    <a:pt x="22618" y="15619"/>
                  </a:lnTo>
                  <a:lnTo>
                    <a:pt x="22780" y="15100"/>
                  </a:lnTo>
                  <a:lnTo>
                    <a:pt x="22909" y="14614"/>
                  </a:lnTo>
                  <a:lnTo>
                    <a:pt x="23071" y="13869"/>
                  </a:lnTo>
                  <a:lnTo>
                    <a:pt x="23201" y="13156"/>
                  </a:lnTo>
                  <a:lnTo>
                    <a:pt x="23201" y="13124"/>
                  </a:lnTo>
                  <a:lnTo>
                    <a:pt x="23266" y="12605"/>
                  </a:lnTo>
                  <a:lnTo>
                    <a:pt x="23298" y="12087"/>
                  </a:lnTo>
                  <a:lnTo>
                    <a:pt x="23298" y="11568"/>
                  </a:lnTo>
                  <a:lnTo>
                    <a:pt x="23298" y="11050"/>
                  </a:lnTo>
                  <a:lnTo>
                    <a:pt x="23233" y="10531"/>
                  </a:lnTo>
                  <a:lnTo>
                    <a:pt x="23201" y="10013"/>
                  </a:lnTo>
                  <a:lnTo>
                    <a:pt x="23104" y="9527"/>
                  </a:lnTo>
                  <a:lnTo>
                    <a:pt x="23007" y="9009"/>
                  </a:lnTo>
                  <a:lnTo>
                    <a:pt x="22812" y="8263"/>
                  </a:lnTo>
                  <a:lnTo>
                    <a:pt x="22553" y="7518"/>
                  </a:lnTo>
                  <a:lnTo>
                    <a:pt x="22359" y="7064"/>
                  </a:lnTo>
                  <a:lnTo>
                    <a:pt x="22132" y="6578"/>
                  </a:lnTo>
                  <a:lnTo>
                    <a:pt x="21905" y="6157"/>
                  </a:lnTo>
                  <a:lnTo>
                    <a:pt x="21678" y="5703"/>
                  </a:lnTo>
                  <a:lnTo>
                    <a:pt x="21387" y="5282"/>
                  </a:lnTo>
                  <a:lnTo>
                    <a:pt x="21127" y="4861"/>
                  </a:lnTo>
                  <a:lnTo>
                    <a:pt x="20803" y="4440"/>
                  </a:lnTo>
                  <a:lnTo>
                    <a:pt x="20479" y="4051"/>
                  </a:lnTo>
                  <a:lnTo>
                    <a:pt x="19961" y="3468"/>
                  </a:lnTo>
                  <a:lnTo>
                    <a:pt x="19378" y="2917"/>
                  </a:lnTo>
                  <a:lnTo>
                    <a:pt x="18989" y="2593"/>
                  </a:lnTo>
                  <a:lnTo>
                    <a:pt x="18600" y="2301"/>
                  </a:lnTo>
                  <a:lnTo>
                    <a:pt x="18179" y="2009"/>
                  </a:lnTo>
                  <a:lnTo>
                    <a:pt x="17757" y="1750"/>
                  </a:lnTo>
                  <a:lnTo>
                    <a:pt x="17336" y="1491"/>
                  </a:lnTo>
                  <a:lnTo>
                    <a:pt x="16915" y="1232"/>
                  </a:lnTo>
                  <a:lnTo>
                    <a:pt x="16461" y="1037"/>
                  </a:lnTo>
                  <a:lnTo>
                    <a:pt x="16008" y="843"/>
                  </a:lnTo>
                  <a:lnTo>
                    <a:pt x="15230" y="551"/>
                  </a:lnTo>
                  <a:lnTo>
                    <a:pt x="14452" y="357"/>
                  </a:lnTo>
                  <a:lnTo>
                    <a:pt x="13804" y="195"/>
                  </a:lnTo>
                  <a:lnTo>
                    <a:pt x="13156" y="98"/>
                  </a:lnTo>
                  <a:lnTo>
                    <a:pt x="12378" y="33"/>
                  </a:lnTo>
                  <a:lnTo>
                    <a:pt x="116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g1eb65a026c0_0_266"/>
            <p:cNvSpPr/>
            <p:nvPr/>
          </p:nvSpPr>
          <p:spPr>
            <a:xfrm>
              <a:off x="5586475" y="1735950"/>
              <a:ext cx="474725" cy="475525"/>
            </a:xfrm>
            <a:custGeom>
              <a:avLst/>
              <a:gdLst/>
              <a:ahLst/>
              <a:cxnLst/>
              <a:rect l="l" t="t" r="r" b="b"/>
              <a:pathLst>
                <a:path w="18989" h="19021" fill="none" extrusionOk="0">
                  <a:moveTo>
                    <a:pt x="9527" y="19021"/>
                  </a:moveTo>
                  <a:lnTo>
                    <a:pt x="9527" y="19021"/>
                  </a:lnTo>
                  <a:lnTo>
                    <a:pt x="9267" y="18988"/>
                  </a:lnTo>
                  <a:lnTo>
                    <a:pt x="9267" y="18988"/>
                  </a:lnTo>
                  <a:lnTo>
                    <a:pt x="8781" y="18988"/>
                  </a:lnTo>
                  <a:lnTo>
                    <a:pt x="8295" y="18923"/>
                  </a:lnTo>
                  <a:lnTo>
                    <a:pt x="8295" y="18923"/>
                  </a:lnTo>
                  <a:lnTo>
                    <a:pt x="8036" y="18891"/>
                  </a:lnTo>
                  <a:lnTo>
                    <a:pt x="8036" y="18891"/>
                  </a:lnTo>
                  <a:lnTo>
                    <a:pt x="7226" y="18729"/>
                  </a:lnTo>
                  <a:lnTo>
                    <a:pt x="6384" y="18470"/>
                  </a:lnTo>
                  <a:lnTo>
                    <a:pt x="5606" y="18178"/>
                  </a:lnTo>
                  <a:lnTo>
                    <a:pt x="4861" y="17789"/>
                  </a:lnTo>
                  <a:lnTo>
                    <a:pt x="4861" y="17789"/>
                  </a:lnTo>
                  <a:lnTo>
                    <a:pt x="4310" y="17465"/>
                  </a:lnTo>
                  <a:lnTo>
                    <a:pt x="3824" y="17109"/>
                  </a:lnTo>
                  <a:lnTo>
                    <a:pt x="3824" y="17109"/>
                  </a:lnTo>
                  <a:lnTo>
                    <a:pt x="3176" y="16590"/>
                  </a:lnTo>
                  <a:lnTo>
                    <a:pt x="2560" y="16007"/>
                  </a:lnTo>
                  <a:lnTo>
                    <a:pt x="2009" y="15359"/>
                  </a:lnTo>
                  <a:lnTo>
                    <a:pt x="1523" y="14679"/>
                  </a:lnTo>
                  <a:lnTo>
                    <a:pt x="1523" y="14679"/>
                  </a:lnTo>
                  <a:lnTo>
                    <a:pt x="1199" y="14128"/>
                  </a:lnTo>
                  <a:lnTo>
                    <a:pt x="907" y="13577"/>
                  </a:lnTo>
                  <a:lnTo>
                    <a:pt x="907" y="13577"/>
                  </a:lnTo>
                  <a:lnTo>
                    <a:pt x="583" y="12799"/>
                  </a:lnTo>
                  <a:lnTo>
                    <a:pt x="357" y="12022"/>
                  </a:lnTo>
                  <a:lnTo>
                    <a:pt x="162" y="11212"/>
                  </a:lnTo>
                  <a:lnTo>
                    <a:pt x="65" y="10401"/>
                  </a:lnTo>
                  <a:lnTo>
                    <a:pt x="65" y="10401"/>
                  </a:lnTo>
                  <a:lnTo>
                    <a:pt x="0" y="9753"/>
                  </a:lnTo>
                  <a:lnTo>
                    <a:pt x="33" y="9105"/>
                  </a:lnTo>
                  <a:lnTo>
                    <a:pt x="33" y="9105"/>
                  </a:lnTo>
                  <a:lnTo>
                    <a:pt x="97" y="8295"/>
                  </a:lnTo>
                  <a:lnTo>
                    <a:pt x="97" y="8295"/>
                  </a:lnTo>
                  <a:lnTo>
                    <a:pt x="195" y="7680"/>
                  </a:lnTo>
                  <a:lnTo>
                    <a:pt x="324" y="7096"/>
                  </a:lnTo>
                  <a:lnTo>
                    <a:pt x="486" y="6513"/>
                  </a:lnTo>
                  <a:lnTo>
                    <a:pt x="713" y="5930"/>
                  </a:lnTo>
                  <a:lnTo>
                    <a:pt x="713" y="5930"/>
                  </a:lnTo>
                  <a:lnTo>
                    <a:pt x="972" y="5347"/>
                  </a:lnTo>
                  <a:lnTo>
                    <a:pt x="1264" y="4763"/>
                  </a:lnTo>
                  <a:lnTo>
                    <a:pt x="1264" y="4763"/>
                  </a:lnTo>
                  <a:lnTo>
                    <a:pt x="1718" y="4083"/>
                  </a:lnTo>
                  <a:lnTo>
                    <a:pt x="2204" y="3467"/>
                  </a:lnTo>
                  <a:lnTo>
                    <a:pt x="2722" y="2852"/>
                  </a:lnTo>
                  <a:lnTo>
                    <a:pt x="3305" y="2301"/>
                  </a:lnTo>
                  <a:lnTo>
                    <a:pt x="3305" y="2301"/>
                  </a:lnTo>
                  <a:lnTo>
                    <a:pt x="3824" y="1879"/>
                  </a:lnTo>
                  <a:lnTo>
                    <a:pt x="4375" y="1523"/>
                  </a:lnTo>
                  <a:lnTo>
                    <a:pt x="4375" y="1523"/>
                  </a:lnTo>
                  <a:lnTo>
                    <a:pt x="5087" y="1102"/>
                  </a:lnTo>
                  <a:lnTo>
                    <a:pt x="5800" y="778"/>
                  </a:lnTo>
                  <a:lnTo>
                    <a:pt x="6546" y="486"/>
                  </a:lnTo>
                  <a:lnTo>
                    <a:pt x="7323" y="259"/>
                  </a:lnTo>
                  <a:lnTo>
                    <a:pt x="7323" y="259"/>
                  </a:lnTo>
                  <a:lnTo>
                    <a:pt x="7971" y="130"/>
                  </a:lnTo>
                  <a:lnTo>
                    <a:pt x="8619" y="65"/>
                  </a:lnTo>
                  <a:lnTo>
                    <a:pt x="8619" y="65"/>
                  </a:lnTo>
                  <a:lnTo>
                    <a:pt x="9041" y="32"/>
                  </a:lnTo>
                  <a:lnTo>
                    <a:pt x="9494" y="0"/>
                  </a:lnTo>
                  <a:lnTo>
                    <a:pt x="9494" y="0"/>
                  </a:lnTo>
                  <a:lnTo>
                    <a:pt x="10110" y="32"/>
                  </a:lnTo>
                  <a:lnTo>
                    <a:pt x="10726" y="97"/>
                  </a:lnTo>
                  <a:lnTo>
                    <a:pt x="10726" y="97"/>
                  </a:lnTo>
                  <a:lnTo>
                    <a:pt x="11276" y="162"/>
                  </a:lnTo>
                  <a:lnTo>
                    <a:pt x="11795" y="292"/>
                  </a:lnTo>
                  <a:lnTo>
                    <a:pt x="11795" y="292"/>
                  </a:lnTo>
                  <a:lnTo>
                    <a:pt x="12443" y="486"/>
                  </a:lnTo>
                  <a:lnTo>
                    <a:pt x="13059" y="713"/>
                  </a:lnTo>
                  <a:lnTo>
                    <a:pt x="13059" y="713"/>
                  </a:lnTo>
                  <a:lnTo>
                    <a:pt x="13804" y="1037"/>
                  </a:lnTo>
                  <a:lnTo>
                    <a:pt x="14517" y="1426"/>
                  </a:lnTo>
                  <a:lnTo>
                    <a:pt x="15165" y="1879"/>
                  </a:lnTo>
                  <a:lnTo>
                    <a:pt x="15813" y="2398"/>
                  </a:lnTo>
                  <a:lnTo>
                    <a:pt x="15813" y="2398"/>
                  </a:lnTo>
                  <a:lnTo>
                    <a:pt x="16266" y="2852"/>
                  </a:lnTo>
                  <a:lnTo>
                    <a:pt x="16720" y="3338"/>
                  </a:lnTo>
                  <a:lnTo>
                    <a:pt x="16720" y="3338"/>
                  </a:lnTo>
                  <a:lnTo>
                    <a:pt x="17206" y="3986"/>
                  </a:lnTo>
                  <a:lnTo>
                    <a:pt x="17660" y="4666"/>
                  </a:lnTo>
                  <a:lnTo>
                    <a:pt x="18049" y="5379"/>
                  </a:lnTo>
                  <a:lnTo>
                    <a:pt x="18405" y="6157"/>
                  </a:lnTo>
                  <a:lnTo>
                    <a:pt x="18405" y="6157"/>
                  </a:lnTo>
                  <a:lnTo>
                    <a:pt x="18599" y="6740"/>
                  </a:lnTo>
                  <a:lnTo>
                    <a:pt x="18761" y="7356"/>
                  </a:lnTo>
                  <a:lnTo>
                    <a:pt x="18761" y="7356"/>
                  </a:lnTo>
                  <a:lnTo>
                    <a:pt x="18923" y="8198"/>
                  </a:lnTo>
                  <a:lnTo>
                    <a:pt x="18988" y="9008"/>
                  </a:lnTo>
                  <a:lnTo>
                    <a:pt x="18988" y="9851"/>
                  </a:lnTo>
                  <a:lnTo>
                    <a:pt x="18923" y="10693"/>
                  </a:lnTo>
                  <a:lnTo>
                    <a:pt x="18923" y="10725"/>
                  </a:lnTo>
                  <a:lnTo>
                    <a:pt x="18923" y="10725"/>
                  </a:lnTo>
                  <a:lnTo>
                    <a:pt x="18826" y="11341"/>
                  </a:lnTo>
                  <a:lnTo>
                    <a:pt x="18697" y="11924"/>
                  </a:lnTo>
                  <a:lnTo>
                    <a:pt x="18697" y="11924"/>
                  </a:lnTo>
                  <a:lnTo>
                    <a:pt x="18437" y="12734"/>
                  </a:lnTo>
                  <a:lnTo>
                    <a:pt x="18113" y="13512"/>
                  </a:lnTo>
                  <a:lnTo>
                    <a:pt x="17725" y="14257"/>
                  </a:lnTo>
                  <a:lnTo>
                    <a:pt x="17271" y="15003"/>
                  </a:lnTo>
                  <a:lnTo>
                    <a:pt x="17271" y="15003"/>
                  </a:lnTo>
                  <a:lnTo>
                    <a:pt x="16882" y="15489"/>
                  </a:lnTo>
                  <a:lnTo>
                    <a:pt x="16493" y="15942"/>
                  </a:lnTo>
                  <a:lnTo>
                    <a:pt x="16493" y="15942"/>
                  </a:lnTo>
                  <a:lnTo>
                    <a:pt x="15878" y="16558"/>
                  </a:lnTo>
                  <a:lnTo>
                    <a:pt x="15230" y="17109"/>
                  </a:lnTo>
                  <a:lnTo>
                    <a:pt x="14517" y="17563"/>
                  </a:lnTo>
                  <a:lnTo>
                    <a:pt x="13771" y="17984"/>
                  </a:lnTo>
                  <a:lnTo>
                    <a:pt x="13771" y="17984"/>
                  </a:lnTo>
                  <a:lnTo>
                    <a:pt x="13221" y="18243"/>
                  </a:lnTo>
                  <a:lnTo>
                    <a:pt x="12637" y="18470"/>
                  </a:lnTo>
                  <a:lnTo>
                    <a:pt x="12637" y="18470"/>
                  </a:lnTo>
                  <a:lnTo>
                    <a:pt x="11892" y="18697"/>
                  </a:lnTo>
                  <a:lnTo>
                    <a:pt x="11114" y="18859"/>
                  </a:lnTo>
                  <a:lnTo>
                    <a:pt x="10304" y="18988"/>
                  </a:lnTo>
                  <a:lnTo>
                    <a:pt x="9527" y="1902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g1eb65a026c0_0_266"/>
            <p:cNvSpPr/>
            <p:nvPr/>
          </p:nvSpPr>
          <p:spPr>
            <a:xfrm>
              <a:off x="5533000" y="1682475"/>
              <a:ext cx="582475" cy="582475"/>
            </a:xfrm>
            <a:custGeom>
              <a:avLst/>
              <a:gdLst/>
              <a:ahLst/>
              <a:cxnLst/>
              <a:rect l="l" t="t" r="r" b="b"/>
              <a:pathLst>
                <a:path w="23299" h="23299" fill="none" extrusionOk="0">
                  <a:moveTo>
                    <a:pt x="11633" y="0"/>
                  </a:moveTo>
                  <a:lnTo>
                    <a:pt x="11633" y="0"/>
                  </a:lnTo>
                  <a:lnTo>
                    <a:pt x="11082" y="0"/>
                  </a:lnTo>
                  <a:lnTo>
                    <a:pt x="10564" y="33"/>
                  </a:lnTo>
                  <a:lnTo>
                    <a:pt x="10564" y="33"/>
                  </a:lnTo>
                  <a:lnTo>
                    <a:pt x="9754" y="163"/>
                  </a:lnTo>
                  <a:lnTo>
                    <a:pt x="8944" y="325"/>
                  </a:lnTo>
                  <a:lnTo>
                    <a:pt x="8944" y="325"/>
                  </a:lnTo>
                  <a:lnTo>
                    <a:pt x="8458" y="422"/>
                  </a:lnTo>
                  <a:lnTo>
                    <a:pt x="8004" y="584"/>
                  </a:lnTo>
                  <a:lnTo>
                    <a:pt x="7550" y="746"/>
                  </a:lnTo>
                  <a:lnTo>
                    <a:pt x="7097" y="908"/>
                  </a:lnTo>
                  <a:lnTo>
                    <a:pt x="6643" y="1135"/>
                  </a:lnTo>
                  <a:lnTo>
                    <a:pt x="6190" y="1329"/>
                  </a:lnTo>
                  <a:lnTo>
                    <a:pt x="5768" y="1588"/>
                  </a:lnTo>
                  <a:lnTo>
                    <a:pt x="5347" y="1847"/>
                  </a:lnTo>
                  <a:lnTo>
                    <a:pt x="5347" y="1847"/>
                  </a:lnTo>
                  <a:lnTo>
                    <a:pt x="4699" y="2301"/>
                  </a:lnTo>
                  <a:lnTo>
                    <a:pt x="4051" y="2820"/>
                  </a:lnTo>
                  <a:lnTo>
                    <a:pt x="4051" y="2820"/>
                  </a:lnTo>
                  <a:lnTo>
                    <a:pt x="3695" y="3144"/>
                  </a:lnTo>
                  <a:lnTo>
                    <a:pt x="3338" y="3500"/>
                  </a:lnTo>
                  <a:lnTo>
                    <a:pt x="2982" y="3856"/>
                  </a:lnTo>
                  <a:lnTo>
                    <a:pt x="2658" y="4213"/>
                  </a:lnTo>
                  <a:lnTo>
                    <a:pt x="2366" y="4602"/>
                  </a:lnTo>
                  <a:lnTo>
                    <a:pt x="2074" y="4991"/>
                  </a:lnTo>
                  <a:lnTo>
                    <a:pt x="1815" y="5412"/>
                  </a:lnTo>
                  <a:lnTo>
                    <a:pt x="1556" y="5833"/>
                  </a:lnTo>
                  <a:lnTo>
                    <a:pt x="1556" y="5833"/>
                  </a:lnTo>
                  <a:lnTo>
                    <a:pt x="1167" y="6546"/>
                  </a:lnTo>
                  <a:lnTo>
                    <a:pt x="843" y="7291"/>
                  </a:lnTo>
                  <a:lnTo>
                    <a:pt x="843" y="7291"/>
                  </a:lnTo>
                  <a:lnTo>
                    <a:pt x="584" y="7972"/>
                  </a:lnTo>
                  <a:lnTo>
                    <a:pt x="389" y="8684"/>
                  </a:lnTo>
                  <a:lnTo>
                    <a:pt x="195" y="9397"/>
                  </a:lnTo>
                  <a:lnTo>
                    <a:pt x="98" y="10143"/>
                  </a:lnTo>
                  <a:lnTo>
                    <a:pt x="98" y="10143"/>
                  </a:lnTo>
                  <a:lnTo>
                    <a:pt x="33" y="10661"/>
                  </a:lnTo>
                  <a:lnTo>
                    <a:pt x="1" y="11147"/>
                  </a:lnTo>
                  <a:lnTo>
                    <a:pt x="1" y="11147"/>
                  </a:lnTo>
                  <a:lnTo>
                    <a:pt x="1" y="11957"/>
                  </a:lnTo>
                  <a:lnTo>
                    <a:pt x="33" y="12735"/>
                  </a:lnTo>
                  <a:lnTo>
                    <a:pt x="33" y="12735"/>
                  </a:lnTo>
                  <a:lnTo>
                    <a:pt x="98" y="13253"/>
                  </a:lnTo>
                  <a:lnTo>
                    <a:pt x="195" y="13739"/>
                  </a:lnTo>
                  <a:lnTo>
                    <a:pt x="292" y="14225"/>
                  </a:lnTo>
                  <a:lnTo>
                    <a:pt x="389" y="14711"/>
                  </a:lnTo>
                  <a:lnTo>
                    <a:pt x="551" y="15197"/>
                  </a:lnTo>
                  <a:lnTo>
                    <a:pt x="713" y="15684"/>
                  </a:lnTo>
                  <a:lnTo>
                    <a:pt x="908" y="16170"/>
                  </a:lnTo>
                  <a:lnTo>
                    <a:pt x="1102" y="16623"/>
                  </a:lnTo>
                  <a:lnTo>
                    <a:pt x="1102" y="16623"/>
                  </a:lnTo>
                  <a:lnTo>
                    <a:pt x="1459" y="17304"/>
                  </a:lnTo>
                  <a:lnTo>
                    <a:pt x="1880" y="17984"/>
                  </a:lnTo>
                  <a:lnTo>
                    <a:pt x="1880" y="17984"/>
                  </a:lnTo>
                  <a:lnTo>
                    <a:pt x="2172" y="18405"/>
                  </a:lnTo>
                  <a:lnTo>
                    <a:pt x="2463" y="18827"/>
                  </a:lnTo>
                  <a:lnTo>
                    <a:pt x="2787" y="19215"/>
                  </a:lnTo>
                  <a:lnTo>
                    <a:pt x="3144" y="19604"/>
                  </a:lnTo>
                  <a:lnTo>
                    <a:pt x="3500" y="19961"/>
                  </a:lnTo>
                  <a:lnTo>
                    <a:pt x="3857" y="20317"/>
                  </a:lnTo>
                  <a:lnTo>
                    <a:pt x="4245" y="20641"/>
                  </a:lnTo>
                  <a:lnTo>
                    <a:pt x="4667" y="20965"/>
                  </a:lnTo>
                  <a:lnTo>
                    <a:pt x="4667" y="20965"/>
                  </a:lnTo>
                  <a:lnTo>
                    <a:pt x="5282" y="21419"/>
                  </a:lnTo>
                  <a:lnTo>
                    <a:pt x="5930" y="21808"/>
                  </a:lnTo>
                  <a:lnTo>
                    <a:pt x="5930" y="21808"/>
                  </a:lnTo>
                  <a:lnTo>
                    <a:pt x="6384" y="22067"/>
                  </a:lnTo>
                  <a:lnTo>
                    <a:pt x="6870" y="22294"/>
                  </a:lnTo>
                  <a:lnTo>
                    <a:pt x="7356" y="22488"/>
                  </a:lnTo>
                  <a:lnTo>
                    <a:pt x="7842" y="22650"/>
                  </a:lnTo>
                  <a:lnTo>
                    <a:pt x="8328" y="22812"/>
                  </a:lnTo>
                  <a:lnTo>
                    <a:pt x="8847" y="22942"/>
                  </a:lnTo>
                  <a:lnTo>
                    <a:pt x="9333" y="23071"/>
                  </a:lnTo>
                  <a:lnTo>
                    <a:pt x="9851" y="23169"/>
                  </a:lnTo>
                  <a:lnTo>
                    <a:pt x="9851" y="23169"/>
                  </a:lnTo>
                  <a:lnTo>
                    <a:pt x="10143" y="23201"/>
                  </a:lnTo>
                  <a:lnTo>
                    <a:pt x="10143" y="23201"/>
                  </a:lnTo>
                  <a:lnTo>
                    <a:pt x="10758" y="23266"/>
                  </a:lnTo>
                  <a:lnTo>
                    <a:pt x="11374" y="23298"/>
                  </a:lnTo>
                  <a:lnTo>
                    <a:pt x="11374" y="23298"/>
                  </a:lnTo>
                  <a:lnTo>
                    <a:pt x="11666" y="23298"/>
                  </a:lnTo>
                  <a:lnTo>
                    <a:pt x="11666" y="23298"/>
                  </a:lnTo>
                  <a:lnTo>
                    <a:pt x="12152" y="23298"/>
                  </a:lnTo>
                  <a:lnTo>
                    <a:pt x="12638" y="23266"/>
                  </a:lnTo>
                  <a:lnTo>
                    <a:pt x="13124" y="23201"/>
                  </a:lnTo>
                  <a:lnTo>
                    <a:pt x="13610" y="23136"/>
                  </a:lnTo>
                  <a:lnTo>
                    <a:pt x="14096" y="23039"/>
                  </a:lnTo>
                  <a:lnTo>
                    <a:pt x="14549" y="22942"/>
                  </a:lnTo>
                  <a:lnTo>
                    <a:pt x="15036" y="22812"/>
                  </a:lnTo>
                  <a:lnTo>
                    <a:pt x="15489" y="22650"/>
                  </a:lnTo>
                  <a:lnTo>
                    <a:pt x="15489" y="22650"/>
                  </a:lnTo>
                  <a:lnTo>
                    <a:pt x="16202" y="22391"/>
                  </a:lnTo>
                  <a:lnTo>
                    <a:pt x="16883" y="22067"/>
                  </a:lnTo>
                  <a:lnTo>
                    <a:pt x="16883" y="22067"/>
                  </a:lnTo>
                  <a:lnTo>
                    <a:pt x="17336" y="21808"/>
                  </a:lnTo>
                  <a:lnTo>
                    <a:pt x="17790" y="21548"/>
                  </a:lnTo>
                  <a:lnTo>
                    <a:pt x="18243" y="21257"/>
                  </a:lnTo>
                  <a:lnTo>
                    <a:pt x="18665" y="20965"/>
                  </a:lnTo>
                  <a:lnTo>
                    <a:pt x="19054" y="20641"/>
                  </a:lnTo>
                  <a:lnTo>
                    <a:pt x="19475" y="20285"/>
                  </a:lnTo>
                  <a:lnTo>
                    <a:pt x="19864" y="19928"/>
                  </a:lnTo>
                  <a:lnTo>
                    <a:pt x="20220" y="19539"/>
                  </a:lnTo>
                  <a:lnTo>
                    <a:pt x="20220" y="19539"/>
                  </a:lnTo>
                  <a:lnTo>
                    <a:pt x="20706" y="18989"/>
                  </a:lnTo>
                  <a:lnTo>
                    <a:pt x="21160" y="18373"/>
                  </a:lnTo>
                  <a:lnTo>
                    <a:pt x="21160" y="18373"/>
                  </a:lnTo>
                  <a:lnTo>
                    <a:pt x="21451" y="17952"/>
                  </a:lnTo>
                  <a:lnTo>
                    <a:pt x="21743" y="17498"/>
                  </a:lnTo>
                  <a:lnTo>
                    <a:pt x="21970" y="17044"/>
                  </a:lnTo>
                  <a:lnTo>
                    <a:pt x="22197" y="16558"/>
                  </a:lnTo>
                  <a:lnTo>
                    <a:pt x="22423" y="16105"/>
                  </a:lnTo>
                  <a:lnTo>
                    <a:pt x="22618" y="15619"/>
                  </a:lnTo>
                  <a:lnTo>
                    <a:pt x="22780" y="15100"/>
                  </a:lnTo>
                  <a:lnTo>
                    <a:pt x="22909" y="14614"/>
                  </a:lnTo>
                  <a:lnTo>
                    <a:pt x="22909" y="14614"/>
                  </a:lnTo>
                  <a:lnTo>
                    <a:pt x="23071" y="13869"/>
                  </a:lnTo>
                  <a:lnTo>
                    <a:pt x="23201" y="13156"/>
                  </a:lnTo>
                  <a:lnTo>
                    <a:pt x="23201" y="13124"/>
                  </a:lnTo>
                  <a:lnTo>
                    <a:pt x="23201" y="13124"/>
                  </a:lnTo>
                  <a:lnTo>
                    <a:pt x="23266" y="12605"/>
                  </a:lnTo>
                  <a:lnTo>
                    <a:pt x="23298" y="12087"/>
                  </a:lnTo>
                  <a:lnTo>
                    <a:pt x="23298" y="11568"/>
                  </a:lnTo>
                  <a:lnTo>
                    <a:pt x="23298" y="11050"/>
                  </a:lnTo>
                  <a:lnTo>
                    <a:pt x="23233" y="10531"/>
                  </a:lnTo>
                  <a:lnTo>
                    <a:pt x="23201" y="10013"/>
                  </a:lnTo>
                  <a:lnTo>
                    <a:pt x="23104" y="9527"/>
                  </a:lnTo>
                  <a:lnTo>
                    <a:pt x="23007" y="9009"/>
                  </a:lnTo>
                  <a:lnTo>
                    <a:pt x="23007" y="9009"/>
                  </a:lnTo>
                  <a:lnTo>
                    <a:pt x="22812" y="8263"/>
                  </a:lnTo>
                  <a:lnTo>
                    <a:pt x="22553" y="7518"/>
                  </a:lnTo>
                  <a:lnTo>
                    <a:pt x="22553" y="7518"/>
                  </a:lnTo>
                  <a:lnTo>
                    <a:pt x="22359" y="7064"/>
                  </a:lnTo>
                  <a:lnTo>
                    <a:pt x="22132" y="6578"/>
                  </a:lnTo>
                  <a:lnTo>
                    <a:pt x="21905" y="6157"/>
                  </a:lnTo>
                  <a:lnTo>
                    <a:pt x="21678" y="5703"/>
                  </a:lnTo>
                  <a:lnTo>
                    <a:pt x="21387" y="5282"/>
                  </a:lnTo>
                  <a:lnTo>
                    <a:pt x="21127" y="4861"/>
                  </a:lnTo>
                  <a:lnTo>
                    <a:pt x="20803" y="4440"/>
                  </a:lnTo>
                  <a:lnTo>
                    <a:pt x="20479" y="4051"/>
                  </a:lnTo>
                  <a:lnTo>
                    <a:pt x="20479" y="4051"/>
                  </a:lnTo>
                  <a:lnTo>
                    <a:pt x="19961" y="3468"/>
                  </a:lnTo>
                  <a:lnTo>
                    <a:pt x="19378" y="2917"/>
                  </a:lnTo>
                  <a:lnTo>
                    <a:pt x="19378" y="2917"/>
                  </a:lnTo>
                  <a:lnTo>
                    <a:pt x="18989" y="2593"/>
                  </a:lnTo>
                  <a:lnTo>
                    <a:pt x="18600" y="2301"/>
                  </a:lnTo>
                  <a:lnTo>
                    <a:pt x="18179" y="2009"/>
                  </a:lnTo>
                  <a:lnTo>
                    <a:pt x="17757" y="1750"/>
                  </a:lnTo>
                  <a:lnTo>
                    <a:pt x="17336" y="1491"/>
                  </a:lnTo>
                  <a:lnTo>
                    <a:pt x="16915" y="1232"/>
                  </a:lnTo>
                  <a:lnTo>
                    <a:pt x="16461" y="1037"/>
                  </a:lnTo>
                  <a:lnTo>
                    <a:pt x="16008" y="843"/>
                  </a:lnTo>
                  <a:lnTo>
                    <a:pt x="16008" y="843"/>
                  </a:lnTo>
                  <a:lnTo>
                    <a:pt x="15230" y="551"/>
                  </a:lnTo>
                  <a:lnTo>
                    <a:pt x="14452" y="357"/>
                  </a:lnTo>
                  <a:lnTo>
                    <a:pt x="14452" y="357"/>
                  </a:lnTo>
                  <a:lnTo>
                    <a:pt x="13804" y="195"/>
                  </a:lnTo>
                  <a:lnTo>
                    <a:pt x="13156" y="98"/>
                  </a:lnTo>
                  <a:lnTo>
                    <a:pt x="13156" y="98"/>
                  </a:lnTo>
                  <a:lnTo>
                    <a:pt x="12378" y="33"/>
                  </a:lnTo>
                  <a:lnTo>
                    <a:pt x="116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g1eb65a026c0_0_266"/>
            <p:cNvSpPr/>
            <p:nvPr/>
          </p:nvSpPr>
          <p:spPr>
            <a:xfrm>
              <a:off x="5679625" y="1824250"/>
              <a:ext cx="290025" cy="290025"/>
            </a:xfrm>
            <a:custGeom>
              <a:avLst/>
              <a:gdLst/>
              <a:ahLst/>
              <a:cxnLst/>
              <a:rect l="l" t="t" r="r" b="b"/>
              <a:pathLst>
                <a:path w="11601" h="11601" extrusionOk="0">
                  <a:moveTo>
                    <a:pt x="11568" y="6545"/>
                  </a:moveTo>
                  <a:lnTo>
                    <a:pt x="11568" y="6545"/>
                  </a:lnTo>
                  <a:lnTo>
                    <a:pt x="11471" y="7129"/>
                  </a:lnTo>
                  <a:lnTo>
                    <a:pt x="11309" y="7680"/>
                  </a:lnTo>
                  <a:lnTo>
                    <a:pt x="11082" y="8230"/>
                  </a:lnTo>
                  <a:lnTo>
                    <a:pt x="10823" y="8716"/>
                  </a:lnTo>
                  <a:lnTo>
                    <a:pt x="10499" y="9202"/>
                  </a:lnTo>
                  <a:lnTo>
                    <a:pt x="10175" y="9624"/>
                  </a:lnTo>
                  <a:lnTo>
                    <a:pt x="9786" y="10045"/>
                  </a:lnTo>
                  <a:lnTo>
                    <a:pt x="9365" y="10401"/>
                  </a:lnTo>
                  <a:lnTo>
                    <a:pt x="8879" y="10725"/>
                  </a:lnTo>
                  <a:lnTo>
                    <a:pt x="8393" y="10985"/>
                  </a:lnTo>
                  <a:lnTo>
                    <a:pt x="7907" y="11211"/>
                  </a:lnTo>
                  <a:lnTo>
                    <a:pt x="7356" y="11406"/>
                  </a:lnTo>
                  <a:lnTo>
                    <a:pt x="6805" y="11535"/>
                  </a:lnTo>
                  <a:lnTo>
                    <a:pt x="6222" y="11600"/>
                  </a:lnTo>
                  <a:lnTo>
                    <a:pt x="5639" y="11600"/>
                  </a:lnTo>
                  <a:lnTo>
                    <a:pt x="5055" y="11568"/>
                  </a:lnTo>
                  <a:lnTo>
                    <a:pt x="5055" y="11568"/>
                  </a:lnTo>
                  <a:lnTo>
                    <a:pt x="4472" y="11438"/>
                  </a:lnTo>
                  <a:lnTo>
                    <a:pt x="3921" y="11276"/>
                  </a:lnTo>
                  <a:lnTo>
                    <a:pt x="3370" y="11082"/>
                  </a:lnTo>
                  <a:lnTo>
                    <a:pt x="2884" y="10823"/>
                  </a:lnTo>
                  <a:lnTo>
                    <a:pt x="2398" y="10499"/>
                  </a:lnTo>
                  <a:lnTo>
                    <a:pt x="1977" y="10142"/>
                  </a:lnTo>
                  <a:lnTo>
                    <a:pt x="1556" y="9753"/>
                  </a:lnTo>
                  <a:lnTo>
                    <a:pt x="1199" y="9332"/>
                  </a:lnTo>
                  <a:lnTo>
                    <a:pt x="875" y="8878"/>
                  </a:lnTo>
                  <a:lnTo>
                    <a:pt x="616" y="8392"/>
                  </a:lnTo>
                  <a:lnTo>
                    <a:pt x="389" y="7874"/>
                  </a:lnTo>
                  <a:lnTo>
                    <a:pt x="195" y="7355"/>
                  </a:lnTo>
                  <a:lnTo>
                    <a:pt x="65" y="6805"/>
                  </a:lnTo>
                  <a:lnTo>
                    <a:pt x="1" y="6221"/>
                  </a:lnTo>
                  <a:lnTo>
                    <a:pt x="1" y="5638"/>
                  </a:lnTo>
                  <a:lnTo>
                    <a:pt x="33" y="5055"/>
                  </a:lnTo>
                  <a:lnTo>
                    <a:pt x="33" y="5055"/>
                  </a:lnTo>
                  <a:lnTo>
                    <a:pt x="163" y="4472"/>
                  </a:lnTo>
                  <a:lnTo>
                    <a:pt x="325" y="3888"/>
                  </a:lnTo>
                  <a:lnTo>
                    <a:pt x="519" y="3370"/>
                  </a:lnTo>
                  <a:lnTo>
                    <a:pt x="778" y="2851"/>
                  </a:lnTo>
                  <a:lnTo>
                    <a:pt x="1102" y="2398"/>
                  </a:lnTo>
                  <a:lnTo>
                    <a:pt x="1459" y="1944"/>
                  </a:lnTo>
                  <a:lnTo>
                    <a:pt x="1847" y="1555"/>
                  </a:lnTo>
                  <a:lnTo>
                    <a:pt x="2269" y="1199"/>
                  </a:lnTo>
                  <a:lnTo>
                    <a:pt x="2722" y="875"/>
                  </a:lnTo>
                  <a:lnTo>
                    <a:pt x="3208" y="616"/>
                  </a:lnTo>
                  <a:lnTo>
                    <a:pt x="3727" y="389"/>
                  </a:lnTo>
                  <a:lnTo>
                    <a:pt x="4245" y="194"/>
                  </a:lnTo>
                  <a:lnTo>
                    <a:pt x="4796" y="65"/>
                  </a:lnTo>
                  <a:lnTo>
                    <a:pt x="5379" y="0"/>
                  </a:lnTo>
                  <a:lnTo>
                    <a:pt x="5963" y="0"/>
                  </a:lnTo>
                  <a:lnTo>
                    <a:pt x="6546" y="32"/>
                  </a:lnTo>
                  <a:lnTo>
                    <a:pt x="6546" y="32"/>
                  </a:lnTo>
                  <a:lnTo>
                    <a:pt x="7129" y="130"/>
                  </a:lnTo>
                  <a:lnTo>
                    <a:pt x="7712" y="292"/>
                  </a:lnTo>
                  <a:lnTo>
                    <a:pt x="8231" y="518"/>
                  </a:lnTo>
                  <a:lnTo>
                    <a:pt x="8749" y="778"/>
                  </a:lnTo>
                  <a:lnTo>
                    <a:pt x="9203" y="1069"/>
                  </a:lnTo>
                  <a:lnTo>
                    <a:pt x="9657" y="1426"/>
                  </a:lnTo>
                  <a:lnTo>
                    <a:pt x="10045" y="1815"/>
                  </a:lnTo>
                  <a:lnTo>
                    <a:pt x="10402" y="2236"/>
                  </a:lnTo>
                  <a:lnTo>
                    <a:pt x="10726" y="2722"/>
                  </a:lnTo>
                  <a:lnTo>
                    <a:pt x="10985" y="3208"/>
                  </a:lnTo>
                  <a:lnTo>
                    <a:pt x="11212" y="3694"/>
                  </a:lnTo>
                  <a:lnTo>
                    <a:pt x="11406" y="4245"/>
                  </a:lnTo>
                  <a:lnTo>
                    <a:pt x="11536" y="4796"/>
                  </a:lnTo>
                  <a:lnTo>
                    <a:pt x="11601" y="5379"/>
                  </a:lnTo>
                  <a:lnTo>
                    <a:pt x="11601" y="5962"/>
                  </a:lnTo>
                  <a:lnTo>
                    <a:pt x="11568" y="6545"/>
                  </a:lnTo>
                  <a:lnTo>
                    <a:pt x="11568" y="6545"/>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g1eb65a026c0_0_266"/>
            <p:cNvSpPr/>
            <p:nvPr/>
          </p:nvSpPr>
          <p:spPr>
            <a:xfrm>
              <a:off x="3091450" y="238925"/>
              <a:ext cx="1588575" cy="1574000"/>
            </a:xfrm>
            <a:custGeom>
              <a:avLst/>
              <a:gdLst/>
              <a:ahLst/>
              <a:cxnLst/>
              <a:rect l="l" t="t" r="r" b="b"/>
              <a:pathLst>
                <a:path w="63543" h="62960" extrusionOk="0">
                  <a:moveTo>
                    <a:pt x="37652" y="0"/>
                  </a:moveTo>
                  <a:lnTo>
                    <a:pt x="37490" y="33"/>
                  </a:lnTo>
                  <a:lnTo>
                    <a:pt x="37393" y="98"/>
                  </a:lnTo>
                  <a:lnTo>
                    <a:pt x="37296" y="195"/>
                  </a:lnTo>
                  <a:lnTo>
                    <a:pt x="33375" y="5865"/>
                  </a:lnTo>
                  <a:lnTo>
                    <a:pt x="33278" y="5963"/>
                  </a:lnTo>
                  <a:lnTo>
                    <a:pt x="33181" y="6060"/>
                  </a:lnTo>
                  <a:lnTo>
                    <a:pt x="33051" y="6092"/>
                  </a:lnTo>
                  <a:lnTo>
                    <a:pt x="32921" y="6092"/>
                  </a:lnTo>
                  <a:lnTo>
                    <a:pt x="31787" y="6060"/>
                  </a:lnTo>
                  <a:lnTo>
                    <a:pt x="30394" y="6092"/>
                  </a:lnTo>
                  <a:lnTo>
                    <a:pt x="30264" y="6092"/>
                  </a:lnTo>
                  <a:lnTo>
                    <a:pt x="30167" y="6060"/>
                  </a:lnTo>
                  <a:lnTo>
                    <a:pt x="30038" y="5995"/>
                  </a:lnTo>
                  <a:lnTo>
                    <a:pt x="29973" y="5898"/>
                  </a:lnTo>
                  <a:lnTo>
                    <a:pt x="26020" y="260"/>
                  </a:lnTo>
                  <a:lnTo>
                    <a:pt x="25922" y="130"/>
                  </a:lnTo>
                  <a:lnTo>
                    <a:pt x="25793" y="65"/>
                  </a:lnTo>
                  <a:lnTo>
                    <a:pt x="25663" y="33"/>
                  </a:lnTo>
                  <a:lnTo>
                    <a:pt x="25501" y="33"/>
                  </a:lnTo>
                  <a:lnTo>
                    <a:pt x="24400" y="292"/>
                  </a:lnTo>
                  <a:lnTo>
                    <a:pt x="23330" y="551"/>
                  </a:lnTo>
                  <a:lnTo>
                    <a:pt x="22293" y="875"/>
                  </a:lnTo>
                  <a:lnTo>
                    <a:pt x="21224" y="1199"/>
                  </a:lnTo>
                  <a:lnTo>
                    <a:pt x="20220" y="1588"/>
                  </a:lnTo>
                  <a:lnTo>
                    <a:pt x="19183" y="2009"/>
                  </a:lnTo>
                  <a:lnTo>
                    <a:pt x="18211" y="2463"/>
                  </a:lnTo>
                  <a:lnTo>
                    <a:pt x="17238" y="2949"/>
                  </a:lnTo>
                  <a:lnTo>
                    <a:pt x="17109" y="3046"/>
                  </a:lnTo>
                  <a:lnTo>
                    <a:pt x="17012" y="3143"/>
                  </a:lnTo>
                  <a:lnTo>
                    <a:pt x="16979" y="3273"/>
                  </a:lnTo>
                  <a:lnTo>
                    <a:pt x="16947" y="3435"/>
                  </a:lnTo>
                  <a:lnTo>
                    <a:pt x="17595" y="10143"/>
                  </a:lnTo>
                  <a:lnTo>
                    <a:pt x="17595" y="10272"/>
                  </a:lnTo>
                  <a:lnTo>
                    <a:pt x="17562" y="10402"/>
                  </a:lnTo>
                  <a:lnTo>
                    <a:pt x="17465" y="10499"/>
                  </a:lnTo>
                  <a:lnTo>
                    <a:pt x="17368" y="10596"/>
                  </a:lnTo>
                  <a:lnTo>
                    <a:pt x="16785" y="11017"/>
                  </a:lnTo>
                  <a:lnTo>
                    <a:pt x="16202" y="11471"/>
                  </a:lnTo>
                  <a:lnTo>
                    <a:pt x="15651" y="11925"/>
                  </a:lnTo>
                  <a:lnTo>
                    <a:pt x="15100" y="12411"/>
                  </a:lnTo>
                  <a:lnTo>
                    <a:pt x="15003" y="12476"/>
                  </a:lnTo>
                  <a:lnTo>
                    <a:pt x="14873" y="12540"/>
                  </a:lnTo>
                  <a:lnTo>
                    <a:pt x="14743" y="12540"/>
                  </a:lnTo>
                  <a:lnTo>
                    <a:pt x="14646" y="12508"/>
                  </a:lnTo>
                  <a:lnTo>
                    <a:pt x="7874" y="10726"/>
                  </a:lnTo>
                  <a:lnTo>
                    <a:pt x="7744" y="10693"/>
                  </a:lnTo>
                  <a:lnTo>
                    <a:pt x="7582" y="10726"/>
                  </a:lnTo>
                  <a:lnTo>
                    <a:pt x="7453" y="10791"/>
                  </a:lnTo>
                  <a:lnTo>
                    <a:pt x="7356" y="10855"/>
                  </a:lnTo>
                  <a:lnTo>
                    <a:pt x="6708" y="11698"/>
                  </a:lnTo>
                  <a:lnTo>
                    <a:pt x="6059" y="12540"/>
                  </a:lnTo>
                  <a:lnTo>
                    <a:pt x="5444" y="13415"/>
                  </a:lnTo>
                  <a:lnTo>
                    <a:pt x="4861" y="14290"/>
                  </a:lnTo>
                  <a:lnTo>
                    <a:pt x="4310" y="15197"/>
                  </a:lnTo>
                  <a:lnTo>
                    <a:pt x="3791" y="16105"/>
                  </a:lnTo>
                  <a:lnTo>
                    <a:pt x="3305" y="17077"/>
                  </a:lnTo>
                  <a:lnTo>
                    <a:pt x="2852" y="18016"/>
                  </a:lnTo>
                  <a:lnTo>
                    <a:pt x="2819" y="18178"/>
                  </a:lnTo>
                  <a:lnTo>
                    <a:pt x="2819" y="18308"/>
                  </a:lnTo>
                  <a:lnTo>
                    <a:pt x="2884" y="18470"/>
                  </a:lnTo>
                  <a:lnTo>
                    <a:pt x="2949" y="18600"/>
                  </a:lnTo>
                  <a:lnTo>
                    <a:pt x="7647" y="23233"/>
                  </a:lnTo>
                  <a:lnTo>
                    <a:pt x="7744" y="23331"/>
                  </a:lnTo>
                  <a:lnTo>
                    <a:pt x="7777" y="23460"/>
                  </a:lnTo>
                  <a:lnTo>
                    <a:pt x="7809" y="23590"/>
                  </a:lnTo>
                  <a:lnTo>
                    <a:pt x="7777" y="23719"/>
                  </a:lnTo>
                  <a:lnTo>
                    <a:pt x="7518" y="24659"/>
                  </a:lnTo>
                  <a:lnTo>
                    <a:pt x="7258" y="25631"/>
                  </a:lnTo>
                  <a:lnTo>
                    <a:pt x="7064" y="26603"/>
                  </a:lnTo>
                  <a:lnTo>
                    <a:pt x="6902" y="27608"/>
                  </a:lnTo>
                  <a:lnTo>
                    <a:pt x="6870" y="27737"/>
                  </a:lnTo>
                  <a:lnTo>
                    <a:pt x="6805" y="27835"/>
                  </a:lnTo>
                  <a:lnTo>
                    <a:pt x="6740" y="27932"/>
                  </a:lnTo>
                  <a:lnTo>
                    <a:pt x="6610" y="27997"/>
                  </a:lnTo>
                  <a:lnTo>
                    <a:pt x="292" y="30945"/>
                  </a:lnTo>
                  <a:lnTo>
                    <a:pt x="0" y="31399"/>
                  </a:lnTo>
                  <a:lnTo>
                    <a:pt x="32" y="32403"/>
                  </a:lnTo>
                  <a:lnTo>
                    <a:pt x="97" y="33408"/>
                  </a:lnTo>
                  <a:lnTo>
                    <a:pt x="162" y="34412"/>
                  </a:lnTo>
                  <a:lnTo>
                    <a:pt x="292" y="35417"/>
                  </a:lnTo>
                  <a:lnTo>
                    <a:pt x="421" y="36389"/>
                  </a:lnTo>
                  <a:lnTo>
                    <a:pt x="616" y="37361"/>
                  </a:lnTo>
                  <a:lnTo>
                    <a:pt x="810" y="38301"/>
                  </a:lnTo>
                  <a:lnTo>
                    <a:pt x="1037" y="39273"/>
                  </a:lnTo>
                  <a:lnTo>
                    <a:pt x="1102" y="39402"/>
                  </a:lnTo>
                  <a:lnTo>
                    <a:pt x="1199" y="39500"/>
                  </a:lnTo>
                  <a:lnTo>
                    <a:pt x="1329" y="39597"/>
                  </a:lnTo>
                  <a:lnTo>
                    <a:pt x="1491" y="39629"/>
                  </a:lnTo>
                  <a:lnTo>
                    <a:pt x="8004" y="40148"/>
                  </a:lnTo>
                  <a:lnTo>
                    <a:pt x="8133" y="40180"/>
                  </a:lnTo>
                  <a:lnTo>
                    <a:pt x="8263" y="40245"/>
                  </a:lnTo>
                  <a:lnTo>
                    <a:pt x="8360" y="40342"/>
                  </a:lnTo>
                  <a:lnTo>
                    <a:pt x="8425" y="40472"/>
                  </a:lnTo>
                  <a:lnTo>
                    <a:pt x="8943" y="41671"/>
                  </a:lnTo>
                  <a:lnTo>
                    <a:pt x="9527" y="42837"/>
                  </a:lnTo>
                  <a:lnTo>
                    <a:pt x="10142" y="43971"/>
                  </a:lnTo>
                  <a:lnTo>
                    <a:pt x="10855" y="45073"/>
                  </a:lnTo>
                  <a:lnTo>
                    <a:pt x="10887" y="45203"/>
                  </a:lnTo>
                  <a:lnTo>
                    <a:pt x="10920" y="45332"/>
                  </a:lnTo>
                  <a:lnTo>
                    <a:pt x="10920" y="45462"/>
                  </a:lnTo>
                  <a:lnTo>
                    <a:pt x="10887" y="45559"/>
                  </a:lnTo>
                  <a:lnTo>
                    <a:pt x="7971" y="51780"/>
                  </a:lnTo>
                  <a:lnTo>
                    <a:pt x="7939" y="51942"/>
                  </a:lnTo>
                  <a:lnTo>
                    <a:pt x="7939" y="52072"/>
                  </a:lnTo>
                  <a:lnTo>
                    <a:pt x="7971" y="52202"/>
                  </a:lnTo>
                  <a:lnTo>
                    <a:pt x="8068" y="52331"/>
                  </a:lnTo>
                  <a:lnTo>
                    <a:pt x="8684" y="53012"/>
                  </a:lnTo>
                  <a:lnTo>
                    <a:pt x="9332" y="53692"/>
                  </a:lnTo>
                  <a:lnTo>
                    <a:pt x="10013" y="54340"/>
                  </a:lnTo>
                  <a:lnTo>
                    <a:pt x="10693" y="54956"/>
                  </a:lnTo>
                  <a:lnTo>
                    <a:pt x="11406" y="55571"/>
                  </a:lnTo>
                  <a:lnTo>
                    <a:pt x="12119" y="56155"/>
                  </a:lnTo>
                  <a:lnTo>
                    <a:pt x="12864" y="56738"/>
                  </a:lnTo>
                  <a:lnTo>
                    <a:pt x="13642" y="57289"/>
                  </a:lnTo>
                  <a:lnTo>
                    <a:pt x="13771" y="57354"/>
                  </a:lnTo>
                  <a:lnTo>
                    <a:pt x="14063" y="57354"/>
                  </a:lnTo>
                  <a:lnTo>
                    <a:pt x="14193" y="57256"/>
                  </a:lnTo>
                  <a:lnTo>
                    <a:pt x="19539" y="53465"/>
                  </a:lnTo>
                  <a:lnTo>
                    <a:pt x="19669" y="53400"/>
                  </a:lnTo>
                  <a:lnTo>
                    <a:pt x="19798" y="53368"/>
                  </a:lnTo>
                  <a:lnTo>
                    <a:pt x="19960" y="53400"/>
                  </a:lnTo>
                  <a:lnTo>
                    <a:pt x="20090" y="53433"/>
                  </a:lnTo>
                  <a:lnTo>
                    <a:pt x="20738" y="53789"/>
                  </a:lnTo>
                  <a:lnTo>
                    <a:pt x="21418" y="54081"/>
                  </a:lnTo>
                  <a:lnTo>
                    <a:pt x="22131" y="54405"/>
                  </a:lnTo>
                  <a:lnTo>
                    <a:pt x="22812" y="54664"/>
                  </a:lnTo>
                  <a:lnTo>
                    <a:pt x="23525" y="54923"/>
                  </a:lnTo>
                  <a:lnTo>
                    <a:pt x="24237" y="55183"/>
                  </a:lnTo>
                  <a:lnTo>
                    <a:pt x="24983" y="55377"/>
                  </a:lnTo>
                  <a:lnTo>
                    <a:pt x="25728" y="55571"/>
                  </a:lnTo>
                  <a:lnTo>
                    <a:pt x="25858" y="55636"/>
                  </a:lnTo>
                  <a:lnTo>
                    <a:pt x="25955" y="55701"/>
                  </a:lnTo>
                  <a:lnTo>
                    <a:pt x="26052" y="55831"/>
                  </a:lnTo>
                  <a:lnTo>
                    <a:pt x="26084" y="55928"/>
                  </a:lnTo>
                  <a:lnTo>
                    <a:pt x="27834" y="62409"/>
                  </a:lnTo>
                  <a:lnTo>
                    <a:pt x="27867" y="62538"/>
                  </a:lnTo>
                  <a:lnTo>
                    <a:pt x="27964" y="62668"/>
                  </a:lnTo>
                  <a:lnTo>
                    <a:pt x="28093" y="62733"/>
                  </a:lnTo>
                  <a:lnTo>
                    <a:pt x="28255" y="62765"/>
                  </a:lnTo>
                  <a:lnTo>
                    <a:pt x="29130" y="62862"/>
                  </a:lnTo>
                  <a:lnTo>
                    <a:pt x="30005" y="62927"/>
                  </a:lnTo>
                  <a:lnTo>
                    <a:pt x="30880" y="62959"/>
                  </a:lnTo>
                  <a:lnTo>
                    <a:pt x="32727" y="62959"/>
                  </a:lnTo>
                  <a:lnTo>
                    <a:pt x="33634" y="62927"/>
                  </a:lnTo>
                  <a:lnTo>
                    <a:pt x="34574" y="62830"/>
                  </a:lnTo>
                  <a:lnTo>
                    <a:pt x="35481" y="62765"/>
                  </a:lnTo>
                  <a:lnTo>
                    <a:pt x="35643" y="62700"/>
                  </a:lnTo>
                  <a:lnTo>
                    <a:pt x="35773" y="62635"/>
                  </a:lnTo>
                  <a:lnTo>
                    <a:pt x="35838" y="62506"/>
                  </a:lnTo>
                  <a:lnTo>
                    <a:pt x="35903" y="62376"/>
                  </a:lnTo>
                  <a:lnTo>
                    <a:pt x="37588" y="55896"/>
                  </a:lnTo>
                  <a:lnTo>
                    <a:pt x="37652" y="55798"/>
                  </a:lnTo>
                  <a:lnTo>
                    <a:pt x="37717" y="55669"/>
                  </a:lnTo>
                  <a:lnTo>
                    <a:pt x="37847" y="55604"/>
                  </a:lnTo>
                  <a:lnTo>
                    <a:pt x="37944" y="55539"/>
                  </a:lnTo>
                  <a:lnTo>
                    <a:pt x="38689" y="55345"/>
                  </a:lnTo>
                  <a:lnTo>
                    <a:pt x="39434" y="55118"/>
                  </a:lnTo>
                  <a:lnTo>
                    <a:pt x="40147" y="54891"/>
                  </a:lnTo>
                  <a:lnTo>
                    <a:pt x="40860" y="54632"/>
                  </a:lnTo>
                  <a:lnTo>
                    <a:pt x="41573" y="54340"/>
                  </a:lnTo>
                  <a:lnTo>
                    <a:pt x="42254" y="54049"/>
                  </a:lnTo>
                  <a:lnTo>
                    <a:pt x="42934" y="53725"/>
                  </a:lnTo>
                  <a:lnTo>
                    <a:pt x="43614" y="53368"/>
                  </a:lnTo>
                  <a:lnTo>
                    <a:pt x="43744" y="53303"/>
                  </a:lnTo>
                  <a:lnTo>
                    <a:pt x="43874" y="53303"/>
                  </a:lnTo>
                  <a:lnTo>
                    <a:pt x="44003" y="53336"/>
                  </a:lnTo>
                  <a:lnTo>
                    <a:pt x="44133" y="53400"/>
                  </a:lnTo>
                  <a:lnTo>
                    <a:pt x="49512" y="57159"/>
                  </a:lnTo>
                  <a:lnTo>
                    <a:pt x="49641" y="57224"/>
                  </a:lnTo>
                  <a:lnTo>
                    <a:pt x="49803" y="57256"/>
                  </a:lnTo>
                  <a:lnTo>
                    <a:pt x="49965" y="57224"/>
                  </a:lnTo>
                  <a:lnTo>
                    <a:pt x="50095" y="57159"/>
                  </a:lnTo>
                  <a:lnTo>
                    <a:pt x="50840" y="56608"/>
                  </a:lnTo>
                  <a:lnTo>
                    <a:pt x="51586" y="56058"/>
                  </a:lnTo>
                  <a:lnTo>
                    <a:pt x="52298" y="55442"/>
                  </a:lnTo>
                  <a:lnTo>
                    <a:pt x="53011" y="54826"/>
                  </a:lnTo>
                  <a:lnTo>
                    <a:pt x="53692" y="54211"/>
                  </a:lnTo>
                  <a:lnTo>
                    <a:pt x="54340" y="53563"/>
                  </a:lnTo>
                  <a:lnTo>
                    <a:pt x="54988" y="52882"/>
                  </a:lnTo>
                  <a:lnTo>
                    <a:pt x="55604" y="52202"/>
                  </a:lnTo>
                  <a:lnTo>
                    <a:pt x="55701" y="52072"/>
                  </a:lnTo>
                  <a:lnTo>
                    <a:pt x="55733" y="51942"/>
                  </a:lnTo>
                  <a:lnTo>
                    <a:pt x="55733" y="51780"/>
                  </a:lnTo>
                  <a:lnTo>
                    <a:pt x="55701" y="51651"/>
                  </a:lnTo>
                  <a:lnTo>
                    <a:pt x="52752" y="45462"/>
                  </a:lnTo>
                  <a:lnTo>
                    <a:pt x="52720" y="45332"/>
                  </a:lnTo>
                  <a:lnTo>
                    <a:pt x="52720" y="45235"/>
                  </a:lnTo>
                  <a:lnTo>
                    <a:pt x="52720" y="45105"/>
                  </a:lnTo>
                  <a:lnTo>
                    <a:pt x="52784" y="44976"/>
                  </a:lnTo>
                  <a:lnTo>
                    <a:pt x="53497" y="43874"/>
                  </a:lnTo>
                  <a:lnTo>
                    <a:pt x="54113" y="42708"/>
                  </a:lnTo>
                  <a:lnTo>
                    <a:pt x="54696" y="41509"/>
                  </a:lnTo>
                  <a:lnTo>
                    <a:pt x="55215" y="40310"/>
                  </a:lnTo>
                  <a:lnTo>
                    <a:pt x="55280" y="40180"/>
                  </a:lnTo>
                  <a:lnTo>
                    <a:pt x="55377" y="40083"/>
                  </a:lnTo>
                  <a:lnTo>
                    <a:pt x="55506" y="40018"/>
                  </a:lnTo>
                  <a:lnTo>
                    <a:pt x="55636" y="39986"/>
                  </a:lnTo>
                  <a:lnTo>
                    <a:pt x="62149" y="39402"/>
                  </a:lnTo>
                  <a:lnTo>
                    <a:pt x="62279" y="39370"/>
                  </a:lnTo>
                  <a:lnTo>
                    <a:pt x="62408" y="39305"/>
                  </a:lnTo>
                  <a:lnTo>
                    <a:pt x="62505" y="39176"/>
                  </a:lnTo>
                  <a:lnTo>
                    <a:pt x="62570" y="39046"/>
                  </a:lnTo>
                  <a:lnTo>
                    <a:pt x="62797" y="38074"/>
                  </a:lnTo>
                  <a:lnTo>
                    <a:pt x="62991" y="37134"/>
                  </a:lnTo>
                  <a:lnTo>
                    <a:pt x="63153" y="36162"/>
                  </a:lnTo>
                  <a:lnTo>
                    <a:pt x="63315" y="35190"/>
                  </a:lnTo>
                  <a:lnTo>
                    <a:pt x="63413" y="34218"/>
                  </a:lnTo>
                  <a:lnTo>
                    <a:pt x="63477" y="33213"/>
                  </a:lnTo>
                  <a:lnTo>
                    <a:pt x="63542" y="32209"/>
                  </a:lnTo>
                  <a:lnTo>
                    <a:pt x="63542" y="31204"/>
                  </a:lnTo>
                  <a:lnTo>
                    <a:pt x="63542" y="31042"/>
                  </a:lnTo>
                  <a:lnTo>
                    <a:pt x="63477" y="30913"/>
                  </a:lnTo>
                  <a:lnTo>
                    <a:pt x="63380" y="30816"/>
                  </a:lnTo>
                  <a:lnTo>
                    <a:pt x="63251" y="30751"/>
                  </a:lnTo>
                  <a:lnTo>
                    <a:pt x="56900" y="27835"/>
                  </a:lnTo>
                  <a:lnTo>
                    <a:pt x="56802" y="27770"/>
                  </a:lnTo>
                  <a:lnTo>
                    <a:pt x="56738" y="27673"/>
                  </a:lnTo>
                  <a:lnTo>
                    <a:pt x="56673" y="27575"/>
                  </a:lnTo>
                  <a:lnTo>
                    <a:pt x="56640" y="27446"/>
                  </a:lnTo>
                  <a:lnTo>
                    <a:pt x="56446" y="26441"/>
                  </a:lnTo>
                  <a:lnTo>
                    <a:pt x="56252" y="25437"/>
                  </a:lnTo>
                  <a:lnTo>
                    <a:pt x="55992" y="24465"/>
                  </a:lnTo>
                  <a:lnTo>
                    <a:pt x="55701" y="23525"/>
                  </a:lnTo>
                  <a:lnTo>
                    <a:pt x="55701" y="23363"/>
                  </a:lnTo>
                  <a:lnTo>
                    <a:pt x="55701" y="23233"/>
                  </a:lnTo>
                  <a:lnTo>
                    <a:pt x="55733" y="23104"/>
                  </a:lnTo>
                  <a:lnTo>
                    <a:pt x="55830" y="23007"/>
                  </a:lnTo>
                  <a:lnTo>
                    <a:pt x="60496" y="18340"/>
                  </a:lnTo>
                  <a:lnTo>
                    <a:pt x="60594" y="18211"/>
                  </a:lnTo>
                  <a:lnTo>
                    <a:pt x="60626" y="18081"/>
                  </a:lnTo>
                  <a:lnTo>
                    <a:pt x="60626" y="17919"/>
                  </a:lnTo>
                  <a:lnTo>
                    <a:pt x="60594" y="17790"/>
                  </a:lnTo>
                  <a:lnTo>
                    <a:pt x="60140" y="16818"/>
                  </a:lnTo>
                  <a:lnTo>
                    <a:pt x="59622" y="15878"/>
                  </a:lnTo>
                  <a:lnTo>
                    <a:pt x="59103" y="14971"/>
                  </a:lnTo>
                  <a:lnTo>
                    <a:pt x="58552" y="14063"/>
                  </a:lnTo>
                  <a:lnTo>
                    <a:pt x="57969" y="13188"/>
                  </a:lnTo>
                  <a:lnTo>
                    <a:pt x="57353" y="12346"/>
                  </a:lnTo>
                  <a:lnTo>
                    <a:pt x="56705" y="11503"/>
                  </a:lnTo>
                  <a:lnTo>
                    <a:pt x="56057" y="10693"/>
                  </a:lnTo>
                  <a:lnTo>
                    <a:pt x="55928" y="10596"/>
                  </a:lnTo>
                  <a:lnTo>
                    <a:pt x="55798" y="10531"/>
                  </a:lnTo>
                  <a:lnTo>
                    <a:pt x="55668" y="10499"/>
                  </a:lnTo>
                  <a:lnTo>
                    <a:pt x="55539" y="10531"/>
                  </a:lnTo>
                  <a:lnTo>
                    <a:pt x="48767" y="12378"/>
                  </a:lnTo>
                  <a:lnTo>
                    <a:pt x="48669" y="12411"/>
                  </a:lnTo>
                  <a:lnTo>
                    <a:pt x="48540" y="12378"/>
                  </a:lnTo>
                  <a:lnTo>
                    <a:pt x="48410" y="12346"/>
                  </a:lnTo>
                  <a:lnTo>
                    <a:pt x="48313" y="12281"/>
                  </a:lnTo>
                  <a:lnTo>
                    <a:pt x="47762" y="11795"/>
                  </a:lnTo>
                  <a:lnTo>
                    <a:pt x="47179" y="11341"/>
                  </a:lnTo>
                  <a:lnTo>
                    <a:pt x="46596" y="10888"/>
                  </a:lnTo>
                  <a:lnTo>
                    <a:pt x="45980" y="10467"/>
                  </a:lnTo>
                  <a:lnTo>
                    <a:pt x="45883" y="10369"/>
                  </a:lnTo>
                  <a:lnTo>
                    <a:pt x="45818" y="10272"/>
                  </a:lnTo>
                  <a:lnTo>
                    <a:pt x="45785" y="10143"/>
                  </a:lnTo>
                  <a:lnTo>
                    <a:pt x="45753" y="10013"/>
                  </a:lnTo>
                  <a:lnTo>
                    <a:pt x="46336" y="3306"/>
                  </a:lnTo>
                  <a:lnTo>
                    <a:pt x="46336" y="3143"/>
                  </a:lnTo>
                  <a:lnTo>
                    <a:pt x="46304" y="3014"/>
                  </a:lnTo>
                  <a:lnTo>
                    <a:pt x="46207" y="2917"/>
                  </a:lnTo>
                  <a:lnTo>
                    <a:pt x="46077" y="2819"/>
                  </a:lnTo>
                  <a:lnTo>
                    <a:pt x="45105" y="2333"/>
                  </a:lnTo>
                  <a:lnTo>
                    <a:pt x="44101" y="1912"/>
                  </a:lnTo>
                  <a:lnTo>
                    <a:pt x="43096" y="1491"/>
                  </a:lnTo>
                  <a:lnTo>
                    <a:pt x="42059" y="1135"/>
                  </a:lnTo>
                  <a:lnTo>
                    <a:pt x="41022" y="778"/>
                  </a:lnTo>
                  <a:lnTo>
                    <a:pt x="39953" y="486"/>
                  </a:lnTo>
                  <a:lnTo>
                    <a:pt x="38884" y="227"/>
                  </a:lnTo>
                  <a:lnTo>
                    <a:pt x="37782" y="0"/>
                  </a:lnTo>
                  <a:close/>
                </a:path>
              </a:pathLst>
            </a:custGeom>
            <a:solidFill>
              <a:srgbClr val="7D7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g1eb65a026c0_0_266"/>
            <p:cNvSpPr/>
            <p:nvPr/>
          </p:nvSpPr>
          <p:spPr>
            <a:xfrm>
              <a:off x="3091450" y="238925"/>
              <a:ext cx="1588575" cy="1574000"/>
            </a:xfrm>
            <a:custGeom>
              <a:avLst/>
              <a:gdLst/>
              <a:ahLst/>
              <a:cxnLst/>
              <a:rect l="l" t="t" r="r" b="b"/>
              <a:pathLst>
                <a:path w="63543" h="62960" fill="none" extrusionOk="0">
                  <a:moveTo>
                    <a:pt x="62149" y="39402"/>
                  </a:moveTo>
                  <a:lnTo>
                    <a:pt x="62149" y="39402"/>
                  </a:lnTo>
                  <a:lnTo>
                    <a:pt x="62279" y="39370"/>
                  </a:lnTo>
                  <a:lnTo>
                    <a:pt x="62408" y="39305"/>
                  </a:lnTo>
                  <a:lnTo>
                    <a:pt x="62505" y="39176"/>
                  </a:lnTo>
                  <a:lnTo>
                    <a:pt x="62570" y="39046"/>
                  </a:lnTo>
                  <a:lnTo>
                    <a:pt x="62570" y="39046"/>
                  </a:lnTo>
                  <a:lnTo>
                    <a:pt x="62797" y="38074"/>
                  </a:lnTo>
                  <a:lnTo>
                    <a:pt x="62991" y="37134"/>
                  </a:lnTo>
                  <a:lnTo>
                    <a:pt x="63153" y="36162"/>
                  </a:lnTo>
                  <a:lnTo>
                    <a:pt x="63315" y="35190"/>
                  </a:lnTo>
                  <a:lnTo>
                    <a:pt x="63413" y="34218"/>
                  </a:lnTo>
                  <a:lnTo>
                    <a:pt x="63477" y="33213"/>
                  </a:lnTo>
                  <a:lnTo>
                    <a:pt x="63542" y="32209"/>
                  </a:lnTo>
                  <a:lnTo>
                    <a:pt x="63542" y="31204"/>
                  </a:lnTo>
                  <a:lnTo>
                    <a:pt x="63542" y="31204"/>
                  </a:lnTo>
                  <a:lnTo>
                    <a:pt x="63542" y="31204"/>
                  </a:lnTo>
                  <a:lnTo>
                    <a:pt x="63542" y="31042"/>
                  </a:lnTo>
                  <a:lnTo>
                    <a:pt x="63477" y="30913"/>
                  </a:lnTo>
                  <a:lnTo>
                    <a:pt x="63380" y="30816"/>
                  </a:lnTo>
                  <a:lnTo>
                    <a:pt x="63251" y="30751"/>
                  </a:lnTo>
                  <a:lnTo>
                    <a:pt x="56900" y="27835"/>
                  </a:lnTo>
                  <a:lnTo>
                    <a:pt x="56900" y="27835"/>
                  </a:lnTo>
                  <a:lnTo>
                    <a:pt x="56802" y="27770"/>
                  </a:lnTo>
                  <a:lnTo>
                    <a:pt x="56738" y="27673"/>
                  </a:lnTo>
                  <a:lnTo>
                    <a:pt x="56673" y="27575"/>
                  </a:lnTo>
                  <a:lnTo>
                    <a:pt x="56640" y="27446"/>
                  </a:lnTo>
                  <a:lnTo>
                    <a:pt x="56640" y="27446"/>
                  </a:lnTo>
                  <a:lnTo>
                    <a:pt x="56446" y="26441"/>
                  </a:lnTo>
                  <a:lnTo>
                    <a:pt x="56252" y="25437"/>
                  </a:lnTo>
                  <a:lnTo>
                    <a:pt x="55992" y="24465"/>
                  </a:lnTo>
                  <a:lnTo>
                    <a:pt x="55701" y="23525"/>
                  </a:lnTo>
                  <a:lnTo>
                    <a:pt x="55701" y="23525"/>
                  </a:lnTo>
                  <a:lnTo>
                    <a:pt x="55701" y="23363"/>
                  </a:lnTo>
                  <a:lnTo>
                    <a:pt x="55701" y="23233"/>
                  </a:lnTo>
                  <a:lnTo>
                    <a:pt x="55733" y="23104"/>
                  </a:lnTo>
                  <a:lnTo>
                    <a:pt x="55830" y="23007"/>
                  </a:lnTo>
                  <a:lnTo>
                    <a:pt x="60496" y="18340"/>
                  </a:lnTo>
                  <a:lnTo>
                    <a:pt x="60496" y="18340"/>
                  </a:lnTo>
                  <a:lnTo>
                    <a:pt x="60594" y="18211"/>
                  </a:lnTo>
                  <a:lnTo>
                    <a:pt x="60626" y="18081"/>
                  </a:lnTo>
                  <a:lnTo>
                    <a:pt x="60626" y="17919"/>
                  </a:lnTo>
                  <a:lnTo>
                    <a:pt x="60594" y="17790"/>
                  </a:lnTo>
                  <a:lnTo>
                    <a:pt x="60594" y="17790"/>
                  </a:lnTo>
                  <a:lnTo>
                    <a:pt x="60140" y="16818"/>
                  </a:lnTo>
                  <a:lnTo>
                    <a:pt x="59622" y="15878"/>
                  </a:lnTo>
                  <a:lnTo>
                    <a:pt x="59103" y="14971"/>
                  </a:lnTo>
                  <a:lnTo>
                    <a:pt x="58552" y="14063"/>
                  </a:lnTo>
                  <a:lnTo>
                    <a:pt x="57969" y="13188"/>
                  </a:lnTo>
                  <a:lnTo>
                    <a:pt x="57353" y="12346"/>
                  </a:lnTo>
                  <a:lnTo>
                    <a:pt x="56705" y="11503"/>
                  </a:lnTo>
                  <a:lnTo>
                    <a:pt x="56057" y="10693"/>
                  </a:lnTo>
                  <a:lnTo>
                    <a:pt x="56057" y="10693"/>
                  </a:lnTo>
                  <a:lnTo>
                    <a:pt x="55928" y="10596"/>
                  </a:lnTo>
                  <a:lnTo>
                    <a:pt x="55798" y="10531"/>
                  </a:lnTo>
                  <a:lnTo>
                    <a:pt x="55668" y="10499"/>
                  </a:lnTo>
                  <a:lnTo>
                    <a:pt x="55539" y="10531"/>
                  </a:lnTo>
                  <a:lnTo>
                    <a:pt x="48767" y="12378"/>
                  </a:lnTo>
                  <a:lnTo>
                    <a:pt x="48767" y="12378"/>
                  </a:lnTo>
                  <a:lnTo>
                    <a:pt x="48669" y="12411"/>
                  </a:lnTo>
                  <a:lnTo>
                    <a:pt x="48540" y="12378"/>
                  </a:lnTo>
                  <a:lnTo>
                    <a:pt x="48410" y="12346"/>
                  </a:lnTo>
                  <a:lnTo>
                    <a:pt x="48313" y="12281"/>
                  </a:lnTo>
                  <a:lnTo>
                    <a:pt x="48313" y="12281"/>
                  </a:lnTo>
                  <a:lnTo>
                    <a:pt x="47762" y="11795"/>
                  </a:lnTo>
                  <a:lnTo>
                    <a:pt x="47179" y="11341"/>
                  </a:lnTo>
                  <a:lnTo>
                    <a:pt x="46596" y="10888"/>
                  </a:lnTo>
                  <a:lnTo>
                    <a:pt x="45980" y="10467"/>
                  </a:lnTo>
                  <a:lnTo>
                    <a:pt x="45980" y="10467"/>
                  </a:lnTo>
                  <a:lnTo>
                    <a:pt x="45883" y="10369"/>
                  </a:lnTo>
                  <a:lnTo>
                    <a:pt x="45818" y="10272"/>
                  </a:lnTo>
                  <a:lnTo>
                    <a:pt x="45785" y="10143"/>
                  </a:lnTo>
                  <a:lnTo>
                    <a:pt x="45753" y="10013"/>
                  </a:lnTo>
                  <a:lnTo>
                    <a:pt x="46336" y="3306"/>
                  </a:lnTo>
                  <a:lnTo>
                    <a:pt x="46336" y="3306"/>
                  </a:lnTo>
                  <a:lnTo>
                    <a:pt x="46336" y="3143"/>
                  </a:lnTo>
                  <a:lnTo>
                    <a:pt x="46304" y="3014"/>
                  </a:lnTo>
                  <a:lnTo>
                    <a:pt x="46207" y="2917"/>
                  </a:lnTo>
                  <a:lnTo>
                    <a:pt x="46077" y="2819"/>
                  </a:lnTo>
                  <a:lnTo>
                    <a:pt x="46077" y="2819"/>
                  </a:lnTo>
                  <a:lnTo>
                    <a:pt x="45105" y="2333"/>
                  </a:lnTo>
                  <a:lnTo>
                    <a:pt x="44101" y="1912"/>
                  </a:lnTo>
                  <a:lnTo>
                    <a:pt x="43096" y="1491"/>
                  </a:lnTo>
                  <a:lnTo>
                    <a:pt x="42059" y="1135"/>
                  </a:lnTo>
                  <a:lnTo>
                    <a:pt x="41022" y="778"/>
                  </a:lnTo>
                  <a:lnTo>
                    <a:pt x="39953" y="486"/>
                  </a:lnTo>
                  <a:lnTo>
                    <a:pt x="38884" y="227"/>
                  </a:lnTo>
                  <a:lnTo>
                    <a:pt x="37782" y="0"/>
                  </a:lnTo>
                  <a:lnTo>
                    <a:pt x="37782" y="0"/>
                  </a:lnTo>
                  <a:lnTo>
                    <a:pt x="37652" y="0"/>
                  </a:lnTo>
                  <a:lnTo>
                    <a:pt x="37490" y="33"/>
                  </a:lnTo>
                  <a:lnTo>
                    <a:pt x="37393" y="98"/>
                  </a:lnTo>
                  <a:lnTo>
                    <a:pt x="37296" y="195"/>
                  </a:lnTo>
                  <a:lnTo>
                    <a:pt x="33375" y="5865"/>
                  </a:lnTo>
                  <a:lnTo>
                    <a:pt x="33375" y="5865"/>
                  </a:lnTo>
                  <a:lnTo>
                    <a:pt x="33278" y="5963"/>
                  </a:lnTo>
                  <a:lnTo>
                    <a:pt x="33181" y="6060"/>
                  </a:lnTo>
                  <a:lnTo>
                    <a:pt x="33051" y="6092"/>
                  </a:lnTo>
                  <a:lnTo>
                    <a:pt x="32921" y="6092"/>
                  </a:lnTo>
                  <a:lnTo>
                    <a:pt x="32921" y="6092"/>
                  </a:lnTo>
                  <a:lnTo>
                    <a:pt x="31787" y="6060"/>
                  </a:lnTo>
                  <a:lnTo>
                    <a:pt x="31787" y="6060"/>
                  </a:lnTo>
                  <a:lnTo>
                    <a:pt x="30394" y="6092"/>
                  </a:lnTo>
                  <a:lnTo>
                    <a:pt x="30394" y="6092"/>
                  </a:lnTo>
                  <a:lnTo>
                    <a:pt x="30264" y="6092"/>
                  </a:lnTo>
                  <a:lnTo>
                    <a:pt x="30167" y="6060"/>
                  </a:lnTo>
                  <a:lnTo>
                    <a:pt x="30038" y="5995"/>
                  </a:lnTo>
                  <a:lnTo>
                    <a:pt x="29973" y="5898"/>
                  </a:lnTo>
                  <a:lnTo>
                    <a:pt x="26020" y="260"/>
                  </a:lnTo>
                  <a:lnTo>
                    <a:pt x="26020" y="260"/>
                  </a:lnTo>
                  <a:lnTo>
                    <a:pt x="25922" y="130"/>
                  </a:lnTo>
                  <a:lnTo>
                    <a:pt x="25793" y="65"/>
                  </a:lnTo>
                  <a:lnTo>
                    <a:pt x="25663" y="33"/>
                  </a:lnTo>
                  <a:lnTo>
                    <a:pt x="25501" y="33"/>
                  </a:lnTo>
                  <a:lnTo>
                    <a:pt x="25501" y="33"/>
                  </a:lnTo>
                  <a:lnTo>
                    <a:pt x="24400" y="292"/>
                  </a:lnTo>
                  <a:lnTo>
                    <a:pt x="23330" y="551"/>
                  </a:lnTo>
                  <a:lnTo>
                    <a:pt x="22293" y="875"/>
                  </a:lnTo>
                  <a:lnTo>
                    <a:pt x="21224" y="1199"/>
                  </a:lnTo>
                  <a:lnTo>
                    <a:pt x="20220" y="1588"/>
                  </a:lnTo>
                  <a:lnTo>
                    <a:pt x="19183" y="2009"/>
                  </a:lnTo>
                  <a:lnTo>
                    <a:pt x="18211" y="2463"/>
                  </a:lnTo>
                  <a:lnTo>
                    <a:pt x="17238" y="2949"/>
                  </a:lnTo>
                  <a:lnTo>
                    <a:pt x="17238" y="2949"/>
                  </a:lnTo>
                  <a:lnTo>
                    <a:pt x="17109" y="3046"/>
                  </a:lnTo>
                  <a:lnTo>
                    <a:pt x="17012" y="3143"/>
                  </a:lnTo>
                  <a:lnTo>
                    <a:pt x="16979" y="3273"/>
                  </a:lnTo>
                  <a:lnTo>
                    <a:pt x="16947" y="3435"/>
                  </a:lnTo>
                  <a:lnTo>
                    <a:pt x="17595" y="10143"/>
                  </a:lnTo>
                  <a:lnTo>
                    <a:pt x="17595" y="10143"/>
                  </a:lnTo>
                  <a:lnTo>
                    <a:pt x="17595" y="10272"/>
                  </a:lnTo>
                  <a:lnTo>
                    <a:pt x="17562" y="10402"/>
                  </a:lnTo>
                  <a:lnTo>
                    <a:pt x="17465" y="10499"/>
                  </a:lnTo>
                  <a:lnTo>
                    <a:pt x="17368" y="10596"/>
                  </a:lnTo>
                  <a:lnTo>
                    <a:pt x="17368" y="10596"/>
                  </a:lnTo>
                  <a:lnTo>
                    <a:pt x="16785" y="11017"/>
                  </a:lnTo>
                  <a:lnTo>
                    <a:pt x="16202" y="11471"/>
                  </a:lnTo>
                  <a:lnTo>
                    <a:pt x="15651" y="11925"/>
                  </a:lnTo>
                  <a:lnTo>
                    <a:pt x="15100" y="12411"/>
                  </a:lnTo>
                  <a:lnTo>
                    <a:pt x="15100" y="12411"/>
                  </a:lnTo>
                  <a:lnTo>
                    <a:pt x="15003" y="12476"/>
                  </a:lnTo>
                  <a:lnTo>
                    <a:pt x="14873" y="12540"/>
                  </a:lnTo>
                  <a:lnTo>
                    <a:pt x="14743" y="12540"/>
                  </a:lnTo>
                  <a:lnTo>
                    <a:pt x="14646" y="12508"/>
                  </a:lnTo>
                  <a:lnTo>
                    <a:pt x="7874" y="10726"/>
                  </a:lnTo>
                  <a:lnTo>
                    <a:pt x="7874" y="10726"/>
                  </a:lnTo>
                  <a:lnTo>
                    <a:pt x="7744" y="10693"/>
                  </a:lnTo>
                  <a:lnTo>
                    <a:pt x="7582" y="10726"/>
                  </a:lnTo>
                  <a:lnTo>
                    <a:pt x="7453" y="10791"/>
                  </a:lnTo>
                  <a:lnTo>
                    <a:pt x="7356" y="10855"/>
                  </a:lnTo>
                  <a:lnTo>
                    <a:pt x="7356" y="10855"/>
                  </a:lnTo>
                  <a:lnTo>
                    <a:pt x="6708" y="11698"/>
                  </a:lnTo>
                  <a:lnTo>
                    <a:pt x="6059" y="12540"/>
                  </a:lnTo>
                  <a:lnTo>
                    <a:pt x="5444" y="13415"/>
                  </a:lnTo>
                  <a:lnTo>
                    <a:pt x="4861" y="14290"/>
                  </a:lnTo>
                  <a:lnTo>
                    <a:pt x="4310" y="15197"/>
                  </a:lnTo>
                  <a:lnTo>
                    <a:pt x="3791" y="16105"/>
                  </a:lnTo>
                  <a:lnTo>
                    <a:pt x="3305" y="17077"/>
                  </a:lnTo>
                  <a:lnTo>
                    <a:pt x="2852" y="18016"/>
                  </a:lnTo>
                  <a:lnTo>
                    <a:pt x="2852" y="18016"/>
                  </a:lnTo>
                  <a:lnTo>
                    <a:pt x="2819" y="18178"/>
                  </a:lnTo>
                  <a:lnTo>
                    <a:pt x="2819" y="18308"/>
                  </a:lnTo>
                  <a:lnTo>
                    <a:pt x="2884" y="18470"/>
                  </a:lnTo>
                  <a:lnTo>
                    <a:pt x="2949" y="18600"/>
                  </a:lnTo>
                  <a:lnTo>
                    <a:pt x="7647" y="23233"/>
                  </a:lnTo>
                  <a:lnTo>
                    <a:pt x="7647" y="23233"/>
                  </a:lnTo>
                  <a:lnTo>
                    <a:pt x="7744" y="23331"/>
                  </a:lnTo>
                  <a:lnTo>
                    <a:pt x="7777" y="23460"/>
                  </a:lnTo>
                  <a:lnTo>
                    <a:pt x="7809" y="23590"/>
                  </a:lnTo>
                  <a:lnTo>
                    <a:pt x="7777" y="23719"/>
                  </a:lnTo>
                  <a:lnTo>
                    <a:pt x="7777" y="23719"/>
                  </a:lnTo>
                  <a:lnTo>
                    <a:pt x="7518" y="24659"/>
                  </a:lnTo>
                  <a:lnTo>
                    <a:pt x="7258" y="25631"/>
                  </a:lnTo>
                  <a:lnTo>
                    <a:pt x="7064" y="26603"/>
                  </a:lnTo>
                  <a:lnTo>
                    <a:pt x="6902" y="27608"/>
                  </a:lnTo>
                  <a:lnTo>
                    <a:pt x="6902" y="27608"/>
                  </a:lnTo>
                  <a:lnTo>
                    <a:pt x="6870" y="27737"/>
                  </a:lnTo>
                  <a:lnTo>
                    <a:pt x="6805" y="27835"/>
                  </a:lnTo>
                  <a:lnTo>
                    <a:pt x="6740" y="27932"/>
                  </a:lnTo>
                  <a:lnTo>
                    <a:pt x="6610" y="27997"/>
                  </a:lnTo>
                  <a:lnTo>
                    <a:pt x="292" y="30945"/>
                  </a:lnTo>
                  <a:lnTo>
                    <a:pt x="292" y="30945"/>
                  </a:lnTo>
                  <a:lnTo>
                    <a:pt x="0" y="31399"/>
                  </a:lnTo>
                  <a:lnTo>
                    <a:pt x="0" y="31399"/>
                  </a:lnTo>
                  <a:lnTo>
                    <a:pt x="32" y="32403"/>
                  </a:lnTo>
                  <a:lnTo>
                    <a:pt x="97" y="33408"/>
                  </a:lnTo>
                  <a:lnTo>
                    <a:pt x="162" y="34412"/>
                  </a:lnTo>
                  <a:lnTo>
                    <a:pt x="292" y="35417"/>
                  </a:lnTo>
                  <a:lnTo>
                    <a:pt x="421" y="36389"/>
                  </a:lnTo>
                  <a:lnTo>
                    <a:pt x="616" y="37361"/>
                  </a:lnTo>
                  <a:lnTo>
                    <a:pt x="810" y="38301"/>
                  </a:lnTo>
                  <a:lnTo>
                    <a:pt x="1037" y="39273"/>
                  </a:lnTo>
                  <a:lnTo>
                    <a:pt x="1037" y="39273"/>
                  </a:lnTo>
                  <a:lnTo>
                    <a:pt x="1102" y="39402"/>
                  </a:lnTo>
                  <a:lnTo>
                    <a:pt x="1199" y="39500"/>
                  </a:lnTo>
                  <a:lnTo>
                    <a:pt x="1329" y="39597"/>
                  </a:lnTo>
                  <a:lnTo>
                    <a:pt x="1491" y="39629"/>
                  </a:lnTo>
                  <a:lnTo>
                    <a:pt x="8004" y="40148"/>
                  </a:lnTo>
                  <a:lnTo>
                    <a:pt x="8004" y="40148"/>
                  </a:lnTo>
                  <a:lnTo>
                    <a:pt x="8133" y="40180"/>
                  </a:lnTo>
                  <a:lnTo>
                    <a:pt x="8263" y="40245"/>
                  </a:lnTo>
                  <a:lnTo>
                    <a:pt x="8360" y="40342"/>
                  </a:lnTo>
                  <a:lnTo>
                    <a:pt x="8425" y="40472"/>
                  </a:lnTo>
                  <a:lnTo>
                    <a:pt x="8425" y="40472"/>
                  </a:lnTo>
                  <a:lnTo>
                    <a:pt x="8943" y="41671"/>
                  </a:lnTo>
                  <a:lnTo>
                    <a:pt x="9527" y="42837"/>
                  </a:lnTo>
                  <a:lnTo>
                    <a:pt x="10142" y="43971"/>
                  </a:lnTo>
                  <a:lnTo>
                    <a:pt x="10855" y="45073"/>
                  </a:lnTo>
                  <a:lnTo>
                    <a:pt x="10855" y="45073"/>
                  </a:lnTo>
                  <a:lnTo>
                    <a:pt x="10887" y="45203"/>
                  </a:lnTo>
                  <a:lnTo>
                    <a:pt x="10920" y="45332"/>
                  </a:lnTo>
                  <a:lnTo>
                    <a:pt x="10920" y="45462"/>
                  </a:lnTo>
                  <a:lnTo>
                    <a:pt x="10887" y="45559"/>
                  </a:lnTo>
                  <a:lnTo>
                    <a:pt x="7971" y="51780"/>
                  </a:lnTo>
                  <a:lnTo>
                    <a:pt x="7971" y="51780"/>
                  </a:lnTo>
                  <a:lnTo>
                    <a:pt x="7939" y="51942"/>
                  </a:lnTo>
                  <a:lnTo>
                    <a:pt x="7939" y="52072"/>
                  </a:lnTo>
                  <a:lnTo>
                    <a:pt x="7971" y="52202"/>
                  </a:lnTo>
                  <a:lnTo>
                    <a:pt x="8068" y="52331"/>
                  </a:lnTo>
                  <a:lnTo>
                    <a:pt x="8068" y="52331"/>
                  </a:lnTo>
                  <a:lnTo>
                    <a:pt x="8684" y="53012"/>
                  </a:lnTo>
                  <a:lnTo>
                    <a:pt x="9332" y="53692"/>
                  </a:lnTo>
                  <a:lnTo>
                    <a:pt x="10013" y="54340"/>
                  </a:lnTo>
                  <a:lnTo>
                    <a:pt x="10693" y="54956"/>
                  </a:lnTo>
                  <a:lnTo>
                    <a:pt x="11406" y="55571"/>
                  </a:lnTo>
                  <a:lnTo>
                    <a:pt x="12119" y="56155"/>
                  </a:lnTo>
                  <a:lnTo>
                    <a:pt x="12864" y="56738"/>
                  </a:lnTo>
                  <a:lnTo>
                    <a:pt x="13642" y="57289"/>
                  </a:lnTo>
                  <a:lnTo>
                    <a:pt x="13642" y="57289"/>
                  </a:lnTo>
                  <a:lnTo>
                    <a:pt x="13771" y="57354"/>
                  </a:lnTo>
                  <a:lnTo>
                    <a:pt x="13901" y="57354"/>
                  </a:lnTo>
                  <a:lnTo>
                    <a:pt x="14063" y="57354"/>
                  </a:lnTo>
                  <a:lnTo>
                    <a:pt x="14193" y="57256"/>
                  </a:lnTo>
                  <a:lnTo>
                    <a:pt x="19539" y="53465"/>
                  </a:lnTo>
                  <a:lnTo>
                    <a:pt x="19539" y="53465"/>
                  </a:lnTo>
                  <a:lnTo>
                    <a:pt x="19669" y="53400"/>
                  </a:lnTo>
                  <a:lnTo>
                    <a:pt x="19798" y="53368"/>
                  </a:lnTo>
                  <a:lnTo>
                    <a:pt x="19960" y="53400"/>
                  </a:lnTo>
                  <a:lnTo>
                    <a:pt x="20090" y="53433"/>
                  </a:lnTo>
                  <a:lnTo>
                    <a:pt x="20090" y="53433"/>
                  </a:lnTo>
                  <a:lnTo>
                    <a:pt x="20738" y="53789"/>
                  </a:lnTo>
                  <a:lnTo>
                    <a:pt x="21418" y="54081"/>
                  </a:lnTo>
                  <a:lnTo>
                    <a:pt x="22131" y="54405"/>
                  </a:lnTo>
                  <a:lnTo>
                    <a:pt x="22812" y="54664"/>
                  </a:lnTo>
                  <a:lnTo>
                    <a:pt x="23525" y="54923"/>
                  </a:lnTo>
                  <a:lnTo>
                    <a:pt x="24237" y="55183"/>
                  </a:lnTo>
                  <a:lnTo>
                    <a:pt x="24983" y="55377"/>
                  </a:lnTo>
                  <a:lnTo>
                    <a:pt x="25728" y="55571"/>
                  </a:lnTo>
                  <a:lnTo>
                    <a:pt x="25728" y="55571"/>
                  </a:lnTo>
                  <a:lnTo>
                    <a:pt x="25858" y="55636"/>
                  </a:lnTo>
                  <a:lnTo>
                    <a:pt x="25955" y="55701"/>
                  </a:lnTo>
                  <a:lnTo>
                    <a:pt x="26052" y="55831"/>
                  </a:lnTo>
                  <a:lnTo>
                    <a:pt x="26084" y="55928"/>
                  </a:lnTo>
                  <a:lnTo>
                    <a:pt x="27834" y="62409"/>
                  </a:lnTo>
                  <a:lnTo>
                    <a:pt x="27834" y="62409"/>
                  </a:lnTo>
                  <a:lnTo>
                    <a:pt x="27867" y="62538"/>
                  </a:lnTo>
                  <a:lnTo>
                    <a:pt x="27964" y="62668"/>
                  </a:lnTo>
                  <a:lnTo>
                    <a:pt x="28093" y="62733"/>
                  </a:lnTo>
                  <a:lnTo>
                    <a:pt x="28255" y="62765"/>
                  </a:lnTo>
                  <a:lnTo>
                    <a:pt x="28255" y="62765"/>
                  </a:lnTo>
                  <a:lnTo>
                    <a:pt x="29130" y="62862"/>
                  </a:lnTo>
                  <a:lnTo>
                    <a:pt x="30005" y="62927"/>
                  </a:lnTo>
                  <a:lnTo>
                    <a:pt x="30880" y="62959"/>
                  </a:lnTo>
                  <a:lnTo>
                    <a:pt x="31787" y="62959"/>
                  </a:lnTo>
                  <a:lnTo>
                    <a:pt x="31787" y="62959"/>
                  </a:lnTo>
                  <a:lnTo>
                    <a:pt x="32727" y="62959"/>
                  </a:lnTo>
                  <a:lnTo>
                    <a:pt x="33634" y="62927"/>
                  </a:lnTo>
                  <a:lnTo>
                    <a:pt x="34574" y="62830"/>
                  </a:lnTo>
                  <a:lnTo>
                    <a:pt x="35481" y="62765"/>
                  </a:lnTo>
                  <a:lnTo>
                    <a:pt x="35481" y="62765"/>
                  </a:lnTo>
                  <a:lnTo>
                    <a:pt x="35643" y="62700"/>
                  </a:lnTo>
                  <a:lnTo>
                    <a:pt x="35773" y="62635"/>
                  </a:lnTo>
                  <a:lnTo>
                    <a:pt x="35838" y="62506"/>
                  </a:lnTo>
                  <a:lnTo>
                    <a:pt x="35903" y="62376"/>
                  </a:lnTo>
                  <a:lnTo>
                    <a:pt x="37588" y="55896"/>
                  </a:lnTo>
                  <a:lnTo>
                    <a:pt x="37588" y="55896"/>
                  </a:lnTo>
                  <a:lnTo>
                    <a:pt x="37652" y="55798"/>
                  </a:lnTo>
                  <a:lnTo>
                    <a:pt x="37717" y="55669"/>
                  </a:lnTo>
                  <a:lnTo>
                    <a:pt x="37847" y="55604"/>
                  </a:lnTo>
                  <a:lnTo>
                    <a:pt x="37944" y="55539"/>
                  </a:lnTo>
                  <a:lnTo>
                    <a:pt x="37944" y="55539"/>
                  </a:lnTo>
                  <a:lnTo>
                    <a:pt x="38689" y="55345"/>
                  </a:lnTo>
                  <a:lnTo>
                    <a:pt x="39434" y="55118"/>
                  </a:lnTo>
                  <a:lnTo>
                    <a:pt x="40147" y="54891"/>
                  </a:lnTo>
                  <a:lnTo>
                    <a:pt x="40860" y="54632"/>
                  </a:lnTo>
                  <a:lnTo>
                    <a:pt x="41573" y="54340"/>
                  </a:lnTo>
                  <a:lnTo>
                    <a:pt x="42254" y="54049"/>
                  </a:lnTo>
                  <a:lnTo>
                    <a:pt x="42934" y="53725"/>
                  </a:lnTo>
                  <a:lnTo>
                    <a:pt x="43614" y="53368"/>
                  </a:lnTo>
                  <a:lnTo>
                    <a:pt x="43614" y="53368"/>
                  </a:lnTo>
                  <a:lnTo>
                    <a:pt x="43744" y="53303"/>
                  </a:lnTo>
                  <a:lnTo>
                    <a:pt x="43874" y="53303"/>
                  </a:lnTo>
                  <a:lnTo>
                    <a:pt x="44003" y="53336"/>
                  </a:lnTo>
                  <a:lnTo>
                    <a:pt x="44133" y="53400"/>
                  </a:lnTo>
                  <a:lnTo>
                    <a:pt x="49512" y="57159"/>
                  </a:lnTo>
                  <a:lnTo>
                    <a:pt x="49512" y="57159"/>
                  </a:lnTo>
                  <a:lnTo>
                    <a:pt x="49641" y="57224"/>
                  </a:lnTo>
                  <a:lnTo>
                    <a:pt x="49803" y="57256"/>
                  </a:lnTo>
                  <a:lnTo>
                    <a:pt x="49965" y="57224"/>
                  </a:lnTo>
                  <a:lnTo>
                    <a:pt x="50095" y="57159"/>
                  </a:lnTo>
                  <a:lnTo>
                    <a:pt x="50095" y="57159"/>
                  </a:lnTo>
                  <a:lnTo>
                    <a:pt x="50840" y="56608"/>
                  </a:lnTo>
                  <a:lnTo>
                    <a:pt x="51586" y="56058"/>
                  </a:lnTo>
                  <a:lnTo>
                    <a:pt x="52298" y="55442"/>
                  </a:lnTo>
                  <a:lnTo>
                    <a:pt x="53011" y="54826"/>
                  </a:lnTo>
                  <a:lnTo>
                    <a:pt x="53692" y="54211"/>
                  </a:lnTo>
                  <a:lnTo>
                    <a:pt x="54340" y="53563"/>
                  </a:lnTo>
                  <a:lnTo>
                    <a:pt x="54988" y="52882"/>
                  </a:lnTo>
                  <a:lnTo>
                    <a:pt x="55604" y="52202"/>
                  </a:lnTo>
                  <a:lnTo>
                    <a:pt x="55604" y="52202"/>
                  </a:lnTo>
                  <a:lnTo>
                    <a:pt x="55701" y="52072"/>
                  </a:lnTo>
                  <a:lnTo>
                    <a:pt x="55733" y="51942"/>
                  </a:lnTo>
                  <a:lnTo>
                    <a:pt x="55733" y="51780"/>
                  </a:lnTo>
                  <a:lnTo>
                    <a:pt x="55701" y="51651"/>
                  </a:lnTo>
                  <a:lnTo>
                    <a:pt x="52752" y="45462"/>
                  </a:lnTo>
                  <a:lnTo>
                    <a:pt x="52752" y="45462"/>
                  </a:lnTo>
                  <a:lnTo>
                    <a:pt x="52720" y="45332"/>
                  </a:lnTo>
                  <a:lnTo>
                    <a:pt x="52720" y="45235"/>
                  </a:lnTo>
                  <a:lnTo>
                    <a:pt x="52720" y="45105"/>
                  </a:lnTo>
                  <a:lnTo>
                    <a:pt x="52784" y="44976"/>
                  </a:lnTo>
                  <a:lnTo>
                    <a:pt x="52784" y="44976"/>
                  </a:lnTo>
                  <a:lnTo>
                    <a:pt x="53497" y="43874"/>
                  </a:lnTo>
                  <a:lnTo>
                    <a:pt x="54113" y="42708"/>
                  </a:lnTo>
                  <a:lnTo>
                    <a:pt x="54696" y="41509"/>
                  </a:lnTo>
                  <a:lnTo>
                    <a:pt x="55215" y="40310"/>
                  </a:lnTo>
                  <a:lnTo>
                    <a:pt x="55215" y="40310"/>
                  </a:lnTo>
                  <a:lnTo>
                    <a:pt x="55280" y="40180"/>
                  </a:lnTo>
                  <a:lnTo>
                    <a:pt x="55377" y="40083"/>
                  </a:lnTo>
                  <a:lnTo>
                    <a:pt x="55506" y="40018"/>
                  </a:lnTo>
                  <a:lnTo>
                    <a:pt x="55636" y="39986"/>
                  </a:lnTo>
                  <a:lnTo>
                    <a:pt x="62149" y="394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g1eb65a026c0_0_266"/>
            <p:cNvSpPr/>
            <p:nvPr/>
          </p:nvSpPr>
          <p:spPr>
            <a:xfrm>
              <a:off x="3490000" y="603450"/>
              <a:ext cx="820625" cy="847375"/>
            </a:xfrm>
            <a:custGeom>
              <a:avLst/>
              <a:gdLst/>
              <a:ahLst/>
              <a:cxnLst/>
              <a:rect l="l" t="t" r="r" b="b"/>
              <a:pathLst>
                <a:path w="32825" h="33895" extrusionOk="0">
                  <a:moveTo>
                    <a:pt x="17790" y="1"/>
                  </a:moveTo>
                  <a:lnTo>
                    <a:pt x="18373" y="98"/>
                  </a:lnTo>
                  <a:lnTo>
                    <a:pt x="18956" y="195"/>
                  </a:lnTo>
                  <a:lnTo>
                    <a:pt x="19539" y="292"/>
                  </a:lnTo>
                  <a:lnTo>
                    <a:pt x="19539" y="292"/>
                  </a:lnTo>
                  <a:lnTo>
                    <a:pt x="18956" y="163"/>
                  </a:lnTo>
                  <a:lnTo>
                    <a:pt x="18373" y="66"/>
                  </a:lnTo>
                  <a:lnTo>
                    <a:pt x="17790" y="1"/>
                  </a:lnTo>
                  <a:close/>
                  <a:moveTo>
                    <a:pt x="15943" y="9203"/>
                  </a:moveTo>
                  <a:lnTo>
                    <a:pt x="15489" y="9236"/>
                  </a:lnTo>
                  <a:lnTo>
                    <a:pt x="15035" y="9300"/>
                  </a:lnTo>
                  <a:lnTo>
                    <a:pt x="14582" y="9398"/>
                  </a:lnTo>
                  <a:lnTo>
                    <a:pt x="14031" y="9560"/>
                  </a:lnTo>
                  <a:lnTo>
                    <a:pt x="13480" y="9722"/>
                  </a:lnTo>
                  <a:lnTo>
                    <a:pt x="12832" y="10013"/>
                  </a:lnTo>
                  <a:lnTo>
                    <a:pt x="12216" y="10337"/>
                  </a:lnTo>
                  <a:lnTo>
                    <a:pt x="11633" y="10694"/>
                  </a:lnTo>
                  <a:lnTo>
                    <a:pt x="11082" y="11147"/>
                  </a:lnTo>
                  <a:lnTo>
                    <a:pt x="10661" y="11536"/>
                  </a:lnTo>
                  <a:lnTo>
                    <a:pt x="10272" y="11925"/>
                  </a:lnTo>
                  <a:lnTo>
                    <a:pt x="9818" y="12476"/>
                  </a:lnTo>
                  <a:lnTo>
                    <a:pt x="9430" y="13059"/>
                  </a:lnTo>
                  <a:lnTo>
                    <a:pt x="9073" y="13675"/>
                  </a:lnTo>
                  <a:lnTo>
                    <a:pt x="8782" y="14290"/>
                  </a:lnTo>
                  <a:lnTo>
                    <a:pt x="8587" y="14841"/>
                  </a:lnTo>
                  <a:lnTo>
                    <a:pt x="8425" y="15392"/>
                  </a:lnTo>
                  <a:lnTo>
                    <a:pt x="8295" y="15878"/>
                  </a:lnTo>
                  <a:lnTo>
                    <a:pt x="8198" y="16397"/>
                  </a:lnTo>
                  <a:lnTo>
                    <a:pt x="8166" y="16947"/>
                  </a:lnTo>
                  <a:lnTo>
                    <a:pt x="8133" y="17466"/>
                  </a:lnTo>
                  <a:lnTo>
                    <a:pt x="8166" y="18179"/>
                  </a:lnTo>
                  <a:lnTo>
                    <a:pt x="8231" y="18730"/>
                  </a:lnTo>
                  <a:lnTo>
                    <a:pt x="8360" y="19313"/>
                  </a:lnTo>
                  <a:lnTo>
                    <a:pt x="8522" y="19993"/>
                  </a:lnTo>
                  <a:lnTo>
                    <a:pt x="8782" y="20674"/>
                  </a:lnTo>
                  <a:lnTo>
                    <a:pt x="9073" y="21322"/>
                  </a:lnTo>
                  <a:lnTo>
                    <a:pt x="9462" y="21938"/>
                  </a:lnTo>
                  <a:lnTo>
                    <a:pt x="9754" y="22391"/>
                  </a:lnTo>
                  <a:lnTo>
                    <a:pt x="10110" y="22812"/>
                  </a:lnTo>
                  <a:lnTo>
                    <a:pt x="10596" y="23363"/>
                  </a:lnTo>
                  <a:lnTo>
                    <a:pt x="11147" y="23849"/>
                  </a:lnTo>
                  <a:lnTo>
                    <a:pt x="11730" y="24303"/>
                  </a:lnTo>
                  <a:lnTo>
                    <a:pt x="12346" y="24659"/>
                  </a:lnTo>
                  <a:lnTo>
                    <a:pt x="12832" y="24919"/>
                  </a:lnTo>
                  <a:lnTo>
                    <a:pt x="13318" y="25145"/>
                  </a:lnTo>
                  <a:lnTo>
                    <a:pt x="14031" y="25405"/>
                  </a:lnTo>
                  <a:lnTo>
                    <a:pt x="14744" y="25567"/>
                  </a:lnTo>
                  <a:lnTo>
                    <a:pt x="15457" y="25696"/>
                  </a:lnTo>
                  <a:lnTo>
                    <a:pt x="16202" y="25729"/>
                  </a:lnTo>
                  <a:lnTo>
                    <a:pt x="16850" y="25729"/>
                  </a:lnTo>
                  <a:lnTo>
                    <a:pt x="17271" y="25696"/>
                  </a:lnTo>
                  <a:lnTo>
                    <a:pt x="18016" y="25599"/>
                  </a:lnTo>
                  <a:lnTo>
                    <a:pt x="18762" y="25405"/>
                  </a:lnTo>
                  <a:lnTo>
                    <a:pt x="19442" y="25178"/>
                  </a:lnTo>
                  <a:lnTo>
                    <a:pt x="20123" y="24854"/>
                  </a:lnTo>
                  <a:lnTo>
                    <a:pt x="20609" y="24595"/>
                  </a:lnTo>
                  <a:lnTo>
                    <a:pt x="21062" y="24335"/>
                  </a:lnTo>
                  <a:lnTo>
                    <a:pt x="21646" y="23882"/>
                  </a:lnTo>
                  <a:lnTo>
                    <a:pt x="22196" y="23396"/>
                  </a:lnTo>
                  <a:lnTo>
                    <a:pt x="22715" y="22845"/>
                  </a:lnTo>
                  <a:lnTo>
                    <a:pt x="23168" y="22229"/>
                  </a:lnTo>
                  <a:lnTo>
                    <a:pt x="23460" y="21808"/>
                  </a:lnTo>
                  <a:lnTo>
                    <a:pt x="23719" y="21322"/>
                  </a:lnTo>
                  <a:lnTo>
                    <a:pt x="24043" y="20674"/>
                  </a:lnTo>
                  <a:lnTo>
                    <a:pt x="24303" y="19961"/>
                  </a:lnTo>
                  <a:lnTo>
                    <a:pt x="24497" y="19248"/>
                  </a:lnTo>
                  <a:lnTo>
                    <a:pt x="24627" y="18535"/>
                  </a:lnTo>
                  <a:lnTo>
                    <a:pt x="24691" y="17984"/>
                  </a:lnTo>
                  <a:lnTo>
                    <a:pt x="24691" y="17466"/>
                  </a:lnTo>
                  <a:lnTo>
                    <a:pt x="24691" y="17434"/>
                  </a:lnTo>
                  <a:lnTo>
                    <a:pt x="24659" y="16721"/>
                  </a:lnTo>
                  <a:lnTo>
                    <a:pt x="24562" y="15975"/>
                  </a:lnTo>
                  <a:lnTo>
                    <a:pt x="24400" y="15263"/>
                  </a:lnTo>
                  <a:lnTo>
                    <a:pt x="24173" y="14582"/>
                  </a:lnTo>
                  <a:lnTo>
                    <a:pt x="23979" y="14064"/>
                  </a:lnTo>
                  <a:lnTo>
                    <a:pt x="23719" y="13578"/>
                  </a:lnTo>
                  <a:lnTo>
                    <a:pt x="23363" y="12962"/>
                  </a:lnTo>
                  <a:lnTo>
                    <a:pt x="22942" y="12379"/>
                  </a:lnTo>
                  <a:lnTo>
                    <a:pt x="22456" y="11828"/>
                  </a:lnTo>
                  <a:lnTo>
                    <a:pt x="21937" y="11309"/>
                  </a:lnTo>
                  <a:lnTo>
                    <a:pt x="21516" y="10953"/>
                  </a:lnTo>
                  <a:lnTo>
                    <a:pt x="21062" y="10629"/>
                  </a:lnTo>
                  <a:lnTo>
                    <a:pt x="20447" y="10240"/>
                  </a:lnTo>
                  <a:lnTo>
                    <a:pt x="19831" y="9916"/>
                  </a:lnTo>
                  <a:lnTo>
                    <a:pt x="19183" y="9657"/>
                  </a:lnTo>
                  <a:lnTo>
                    <a:pt x="18502" y="9462"/>
                  </a:lnTo>
                  <a:lnTo>
                    <a:pt x="17952" y="9333"/>
                  </a:lnTo>
                  <a:lnTo>
                    <a:pt x="17368" y="9236"/>
                  </a:lnTo>
                  <a:lnTo>
                    <a:pt x="16915" y="9203"/>
                  </a:lnTo>
                  <a:close/>
                  <a:moveTo>
                    <a:pt x="17012" y="7324"/>
                  </a:moveTo>
                  <a:lnTo>
                    <a:pt x="17595" y="7389"/>
                  </a:lnTo>
                  <a:lnTo>
                    <a:pt x="18276" y="7486"/>
                  </a:lnTo>
                  <a:lnTo>
                    <a:pt x="18956" y="7648"/>
                  </a:lnTo>
                  <a:lnTo>
                    <a:pt x="19799" y="7907"/>
                  </a:lnTo>
                  <a:lnTo>
                    <a:pt x="20609" y="8231"/>
                  </a:lnTo>
                  <a:lnTo>
                    <a:pt x="21386" y="8620"/>
                  </a:lnTo>
                  <a:lnTo>
                    <a:pt x="22132" y="9074"/>
                  </a:lnTo>
                  <a:lnTo>
                    <a:pt x="22682" y="9462"/>
                  </a:lnTo>
                  <a:lnTo>
                    <a:pt x="23201" y="9916"/>
                  </a:lnTo>
                  <a:lnTo>
                    <a:pt x="23849" y="10532"/>
                  </a:lnTo>
                  <a:lnTo>
                    <a:pt x="24400" y="11212"/>
                  </a:lnTo>
                  <a:lnTo>
                    <a:pt x="24918" y="11925"/>
                  </a:lnTo>
                  <a:lnTo>
                    <a:pt x="25372" y="12670"/>
                  </a:lnTo>
                  <a:lnTo>
                    <a:pt x="25663" y="13286"/>
                  </a:lnTo>
                  <a:lnTo>
                    <a:pt x="25923" y="13934"/>
                  </a:lnTo>
                  <a:lnTo>
                    <a:pt x="26085" y="14355"/>
                  </a:lnTo>
                  <a:lnTo>
                    <a:pt x="26214" y="14776"/>
                  </a:lnTo>
                  <a:lnTo>
                    <a:pt x="26312" y="15198"/>
                  </a:lnTo>
                  <a:lnTo>
                    <a:pt x="26409" y="15651"/>
                  </a:lnTo>
                  <a:lnTo>
                    <a:pt x="26474" y="16073"/>
                  </a:lnTo>
                  <a:lnTo>
                    <a:pt x="26538" y="16526"/>
                  </a:lnTo>
                  <a:lnTo>
                    <a:pt x="26571" y="16980"/>
                  </a:lnTo>
                  <a:lnTo>
                    <a:pt x="26571" y="17434"/>
                  </a:lnTo>
                  <a:lnTo>
                    <a:pt x="26571" y="17466"/>
                  </a:lnTo>
                  <a:lnTo>
                    <a:pt x="26538" y="18114"/>
                  </a:lnTo>
                  <a:lnTo>
                    <a:pt x="26474" y="18762"/>
                  </a:lnTo>
                  <a:lnTo>
                    <a:pt x="26409" y="19216"/>
                  </a:lnTo>
                  <a:lnTo>
                    <a:pt x="26344" y="19669"/>
                  </a:lnTo>
                  <a:lnTo>
                    <a:pt x="26214" y="20091"/>
                  </a:lnTo>
                  <a:lnTo>
                    <a:pt x="26085" y="20544"/>
                  </a:lnTo>
                  <a:lnTo>
                    <a:pt x="25955" y="20965"/>
                  </a:lnTo>
                  <a:lnTo>
                    <a:pt x="25793" y="21387"/>
                  </a:lnTo>
                  <a:lnTo>
                    <a:pt x="25599" y="21808"/>
                  </a:lnTo>
                  <a:lnTo>
                    <a:pt x="25404" y="22229"/>
                  </a:lnTo>
                  <a:lnTo>
                    <a:pt x="25080" y="22780"/>
                  </a:lnTo>
                  <a:lnTo>
                    <a:pt x="24691" y="23331"/>
                  </a:lnTo>
                  <a:lnTo>
                    <a:pt x="24432" y="23687"/>
                  </a:lnTo>
                  <a:lnTo>
                    <a:pt x="24141" y="24044"/>
                  </a:lnTo>
                  <a:lnTo>
                    <a:pt x="23849" y="24400"/>
                  </a:lnTo>
                  <a:lnTo>
                    <a:pt x="23525" y="24724"/>
                  </a:lnTo>
                  <a:lnTo>
                    <a:pt x="23201" y="25048"/>
                  </a:lnTo>
                  <a:lnTo>
                    <a:pt x="22844" y="25340"/>
                  </a:lnTo>
                  <a:lnTo>
                    <a:pt x="22488" y="25631"/>
                  </a:lnTo>
                  <a:lnTo>
                    <a:pt x="22099" y="25891"/>
                  </a:lnTo>
                  <a:lnTo>
                    <a:pt x="21548" y="26215"/>
                  </a:lnTo>
                  <a:lnTo>
                    <a:pt x="20965" y="26539"/>
                  </a:lnTo>
                  <a:lnTo>
                    <a:pt x="20576" y="26733"/>
                  </a:lnTo>
                  <a:lnTo>
                    <a:pt x="20155" y="26928"/>
                  </a:lnTo>
                  <a:lnTo>
                    <a:pt x="19701" y="27090"/>
                  </a:lnTo>
                  <a:lnTo>
                    <a:pt x="19280" y="27219"/>
                  </a:lnTo>
                  <a:lnTo>
                    <a:pt x="18826" y="27316"/>
                  </a:lnTo>
                  <a:lnTo>
                    <a:pt x="18373" y="27446"/>
                  </a:lnTo>
                  <a:lnTo>
                    <a:pt x="17919" y="27511"/>
                  </a:lnTo>
                  <a:lnTo>
                    <a:pt x="17466" y="27576"/>
                  </a:lnTo>
                  <a:lnTo>
                    <a:pt x="16947" y="27608"/>
                  </a:lnTo>
                  <a:lnTo>
                    <a:pt x="15716" y="27608"/>
                  </a:lnTo>
                  <a:lnTo>
                    <a:pt x="15262" y="27543"/>
                  </a:lnTo>
                  <a:lnTo>
                    <a:pt x="14808" y="27478"/>
                  </a:lnTo>
                  <a:lnTo>
                    <a:pt x="14355" y="27414"/>
                  </a:lnTo>
                  <a:lnTo>
                    <a:pt x="13901" y="27316"/>
                  </a:lnTo>
                  <a:lnTo>
                    <a:pt x="13480" y="27187"/>
                  </a:lnTo>
                  <a:lnTo>
                    <a:pt x="13059" y="27057"/>
                  </a:lnTo>
                  <a:lnTo>
                    <a:pt x="12637" y="26895"/>
                  </a:lnTo>
                  <a:lnTo>
                    <a:pt x="12022" y="26604"/>
                  </a:lnTo>
                  <a:lnTo>
                    <a:pt x="11439" y="26312"/>
                  </a:lnTo>
                  <a:lnTo>
                    <a:pt x="11050" y="26085"/>
                  </a:lnTo>
                  <a:lnTo>
                    <a:pt x="10661" y="25826"/>
                  </a:lnTo>
                  <a:lnTo>
                    <a:pt x="10304" y="25567"/>
                  </a:lnTo>
                  <a:lnTo>
                    <a:pt x="9948" y="25307"/>
                  </a:lnTo>
                  <a:lnTo>
                    <a:pt x="9624" y="25016"/>
                  </a:lnTo>
                  <a:lnTo>
                    <a:pt x="9300" y="24692"/>
                  </a:lnTo>
                  <a:lnTo>
                    <a:pt x="8976" y="24368"/>
                  </a:lnTo>
                  <a:lnTo>
                    <a:pt x="8684" y="24044"/>
                  </a:lnTo>
                  <a:lnTo>
                    <a:pt x="8263" y="23493"/>
                  </a:lnTo>
                  <a:lnTo>
                    <a:pt x="7874" y="22942"/>
                  </a:lnTo>
                  <a:lnTo>
                    <a:pt x="7421" y="22197"/>
                  </a:lnTo>
                  <a:lnTo>
                    <a:pt x="7064" y="21387"/>
                  </a:lnTo>
                  <a:lnTo>
                    <a:pt x="6740" y="20577"/>
                  </a:lnTo>
                  <a:lnTo>
                    <a:pt x="6513" y="19702"/>
                  </a:lnTo>
                  <a:lnTo>
                    <a:pt x="6384" y="19021"/>
                  </a:lnTo>
                  <a:lnTo>
                    <a:pt x="6319" y="18341"/>
                  </a:lnTo>
                  <a:lnTo>
                    <a:pt x="6254" y="17466"/>
                  </a:lnTo>
                  <a:lnTo>
                    <a:pt x="6287" y="16818"/>
                  </a:lnTo>
                  <a:lnTo>
                    <a:pt x="6351" y="16170"/>
                  </a:lnTo>
                  <a:lnTo>
                    <a:pt x="6449" y="15522"/>
                  </a:lnTo>
                  <a:lnTo>
                    <a:pt x="6578" y="14906"/>
                  </a:lnTo>
                  <a:lnTo>
                    <a:pt x="6805" y="14226"/>
                  </a:lnTo>
                  <a:lnTo>
                    <a:pt x="7032" y="13578"/>
                  </a:lnTo>
                  <a:lnTo>
                    <a:pt x="7421" y="12800"/>
                  </a:lnTo>
                  <a:lnTo>
                    <a:pt x="7842" y="12055"/>
                  </a:lnTo>
                  <a:lnTo>
                    <a:pt x="8328" y="11342"/>
                  </a:lnTo>
                  <a:lnTo>
                    <a:pt x="8879" y="10694"/>
                  </a:lnTo>
                  <a:lnTo>
                    <a:pt x="9365" y="10175"/>
                  </a:lnTo>
                  <a:lnTo>
                    <a:pt x="9883" y="9689"/>
                  </a:lnTo>
                  <a:lnTo>
                    <a:pt x="10564" y="9171"/>
                  </a:lnTo>
                  <a:lnTo>
                    <a:pt x="11277" y="8717"/>
                  </a:lnTo>
                  <a:lnTo>
                    <a:pt x="12022" y="8296"/>
                  </a:lnTo>
                  <a:lnTo>
                    <a:pt x="12832" y="7972"/>
                  </a:lnTo>
                  <a:lnTo>
                    <a:pt x="13480" y="7745"/>
                  </a:lnTo>
                  <a:lnTo>
                    <a:pt x="14160" y="7551"/>
                  </a:lnTo>
                  <a:lnTo>
                    <a:pt x="14744" y="7453"/>
                  </a:lnTo>
                  <a:lnTo>
                    <a:pt x="15295" y="7389"/>
                  </a:lnTo>
                  <a:lnTo>
                    <a:pt x="15845" y="7324"/>
                  </a:lnTo>
                  <a:close/>
                  <a:moveTo>
                    <a:pt x="17012" y="1718"/>
                  </a:moveTo>
                  <a:lnTo>
                    <a:pt x="16040" y="1751"/>
                  </a:lnTo>
                  <a:lnTo>
                    <a:pt x="15100" y="1848"/>
                  </a:lnTo>
                  <a:lnTo>
                    <a:pt x="14160" y="1977"/>
                  </a:lnTo>
                  <a:lnTo>
                    <a:pt x="13253" y="2139"/>
                  </a:lnTo>
                  <a:lnTo>
                    <a:pt x="12670" y="2301"/>
                  </a:lnTo>
                  <a:lnTo>
                    <a:pt x="12087" y="2463"/>
                  </a:lnTo>
                  <a:lnTo>
                    <a:pt x="11536" y="2625"/>
                  </a:lnTo>
                  <a:lnTo>
                    <a:pt x="10985" y="2820"/>
                  </a:lnTo>
                  <a:lnTo>
                    <a:pt x="10304" y="3111"/>
                  </a:lnTo>
                  <a:lnTo>
                    <a:pt x="9656" y="3403"/>
                  </a:lnTo>
                  <a:lnTo>
                    <a:pt x="9008" y="3727"/>
                  </a:lnTo>
                  <a:lnTo>
                    <a:pt x="8393" y="4084"/>
                  </a:lnTo>
                  <a:lnTo>
                    <a:pt x="7777" y="4440"/>
                  </a:lnTo>
                  <a:lnTo>
                    <a:pt x="7194" y="4861"/>
                  </a:lnTo>
                  <a:lnTo>
                    <a:pt x="6611" y="5282"/>
                  </a:lnTo>
                  <a:lnTo>
                    <a:pt x="6060" y="5736"/>
                  </a:lnTo>
                  <a:lnTo>
                    <a:pt x="5606" y="6125"/>
                  </a:lnTo>
                  <a:lnTo>
                    <a:pt x="5185" y="6514"/>
                  </a:lnTo>
                  <a:lnTo>
                    <a:pt x="4764" y="6935"/>
                  </a:lnTo>
                  <a:lnTo>
                    <a:pt x="4375" y="7356"/>
                  </a:lnTo>
                  <a:lnTo>
                    <a:pt x="3889" y="7907"/>
                  </a:lnTo>
                  <a:lnTo>
                    <a:pt x="3435" y="8458"/>
                  </a:lnTo>
                  <a:lnTo>
                    <a:pt x="3014" y="9041"/>
                  </a:lnTo>
                  <a:lnTo>
                    <a:pt x="2625" y="9657"/>
                  </a:lnTo>
                  <a:lnTo>
                    <a:pt x="2269" y="10272"/>
                  </a:lnTo>
                  <a:lnTo>
                    <a:pt x="1912" y="10888"/>
                  </a:lnTo>
                  <a:lnTo>
                    <a:pt x="1588" y="11536"/>
                  </a:lnTo>
                  <a:lnTo>
                    <a:pt x="1296" y="12217"/>
                  </a:lnTo>
                  <a:lnTo>
                    <a:pt x="1102" y="12735"/>
                  </a:lnTo>
                  <a:lnTo>
                    <a:pt x="908" y="13318"/>
                  </a:lnTo>
                  <a:lnTo>
                    <a:pt x="713" y="13869"/>
                  </a:lnTo>
                  <a:lnTo>
                    <a:pt x="551" y="14420"/>
                  </a:lnTo>
                  <a:lnTo>
                    <a:pt x="324" y="15489"/>
                  </a:lnTo>
                  <a:lnTo>
                    <a:pt x="162" y="16526"/>
                  </a:lnTo>
                  <a:lnTo>
                    <a:pt x="33" y="17628"/>
                  </a:lnTo>
                  <a:lnTo>
                    <a:pt x="0" y="18730"/>
                  </a:lnTo>
                  <a:lnTo>
                    <a:pt x="33" y="19475"/>
                  </a:lnTo>
                  <a:lnTo>
                    <a:pt x="65" y="20188"/>
                  </a:lnTo>
                  <a:lnTo>
                    <a:pt x="130" y="20771"/>
                  </a:lnTo>
                  <a:lnTo>
                    <a:pt x="195" y="21354"/>
                  </a:lnTo>
                  <a:lnTo>
                    <a:pt x="292" y="21938"/>
                  </a:lnTo>
                  <a:lnTo>
                    <a:pt x="422" y="22488"/>
                  </a:lnTo>
                  <a:lnTo>
                    <a:pt x="551" y="23072"/>
                  </a:lnTo>
                  <a:lnTo>
                    <a:pt x="713" y="23655"/>
                  </a:lnTo>
                  <a:lnTo>
                    <a:pt x="908" y="24206"/>
                  </a:lnTo>
                  <a:lnTo>
                    <a:pt x="1102" y="24757"/>
                  </a:lnTo>
                  <a:lnTo>
                    <a:pt x="1329" y="25307"/>
                  </a:lnTo>
                  <a:lnTo>
                    <a:pt x="1556" y="25858"/>
                  </a:lnTo>
                  <a:lnTo>
                    <a:pt x="1815" y="26377"/>
                  </a:lnTo>
                  <a:lnTo>
                    <a:pt x="2107" y="26895"/>
                  </a:lnTo>
                  <a:lnTo>
                    <a:pt x="1523" y="26053"/>
                  </a:lnTo>
                  <a:lnTo>
                    <a:pt x="1523" y="26053"/>
                  </a:lnTo>
                  <a:lnTo>
                    <a:pt x="2171" y="26992"/>
                  </a:lnTo>
                  <a:lnTo>
                    <a:pt x="2884" y="27900"/>
                  </a:lnTo>
                  <a:lnTo>
                    <a:pt x="3370" y="28451"/>
                  </a:lnTo>
                  <a:lnTo>
                    <a:pt x="3889" y="29001"/>
                  </a:lnTo>
                  <a:lnTo>
                    <a:pt x="4440" y="29520"/>
                  </a:lnTo>
                  <a:lnTo>
                    <a:pt x="4990" y="30006"/>
                  </a:lnTo>
                  <a:lnTo>
                    <a:pt x="5606" y="30460"/>
                  </a:lnTo>
                  <a:lnTo>
                    <a:pt x="6189" y="30913"/>
                  </a:lnTo>
                  <a:lnTo>
                    <a:pt x="6837" y="31302"/>
                  </a:lnTo>
                  <a:lnTo>
                    <a:pt x="7485" y="31691"/>
                  </a:lnTo>
                  <a:lnTo>
                    <a:pt x="8458" y="32209"/>
                  </a:lnTo>
                  <a:lnTo>
                    <a:pt x="9494" y="32663"/>
                  </a:lnTo>
                  <a:lnTo>
                    <a:pt x="10175" y="32922"/>
                  </a:lnTo>
                  <a:lnTo>
                    <a:pt x="10888" y="33149"/>
                  </a:lnTo>
                  <a:lnTo>
                    <a:pt x="11633" y="33376"/>
                  </a:lnTo>
                  <a:lnTo>
                    <a:pt x="12346" y="33538"/>
                  </a:lnTo>
                  <a:lnTo>
                    <a:pt x="13091" y="33667"/>
                  </a:lnTo>
                  <a:lnTo>
                    <a:pt x="13869" y="33797"/>
                  </a:lnTo>
                  <a:lnTo>
                    <a:pt x="14646" y="33862"/>
                  </a:lnTo>
                  <a:lnTo>
                    <a:pt x="15424" y="33894"/>
                  </a:lnTo>
                  <a:lnTo>
                    <a:pt x="15845" y="33894"/>
                  </a:lnTo>
                  <a:lnTo>
                    <a:pt x="16720" y="33862"/>
                  </a:lnTo>
                  <a:lnTo>
                    <a:pt x="17628" y="33797"/>
                  </a:lnTo>
                  <a:lnTo>
                    <a:pt x="18405" y="33700"/>
                  </a:lnTo>
                  <a:lnTo>
                    <a:pt x="19150" y="33570"/>
                  </a:lnTo>
                  <a:lnTo>
                    <a:pt x="19896" y="33408"/>
                  </a:lnTo>
                  <a:lnTo>
                    <a:pt x="20641" y="33214"/>
                  </a:lnTo>
                  <a:lnTo>
                    <a:pt x="21386" y="32987"/>
                  </a:lnTo>
                  <a:lnTo>
                    <a:pt x="22099" y="32695"/>
                  </a:lnTo>
                  <a:lnTo>
                    <a:pt x="22780" y="32404"/>
                  </a:lnTo>
                  <a:lnTo>
                    <a:pt x="23460" y="32080"/>
                  </a:lnTo>
                  <a:lnTo>
                    <a:pt x="24432" y="31561"/>
                  </a:lnTo>
                  <a:lnTo>
                    <a:pt x="25372" y="30978"/>
                  </a:lnTo>
                  <a:lnTo>
                    <a:pt x="25988" y="30524"/>
                  </a:lnTo>
                  <a:lnTo>
                    <a:pt x="26603" y="30071"/>
                  </a:lnTo>
                  <a:lnTo>
                    <a:pt x="27186" y="29552"/>
                  </a:lnTo>
                  <a:lnTo>
                    <a:pt x="27737" y="29034"/>
                  </a:lnTo>
                  <a:lnTo>
                    <a:pt x="28256" y="28483"/>
                  </a:lnTo>
                  <a:lnTo>
                    <a:pt x="28774" y="27932"/>
                  </a:lnTo>
                  <a:lnTo>
                    <a:pt x="29260" y="27316"/>
                  </a:lnTo>
                  <a:lnTo>
                    <a:pt x="29714" y="26701"/>
                  </a:lnTo>
                  <a:lnTo>
                    <a:pt x="30330" y="25794"/>
                  </a:lnTo>
                  <a:lnTo>
                    <a:pt x="30880" y="24854"/>
                  </a:lnTo>
                  <a:lnTo>
                    <a:pt x="31204" y="24173"/>
                  </a:lnTo>
                  <a:lnTo>
                    <a:pt x="31528" y="23493"/>
                  </a:lnTo>
                  <a:lnTo>
                    <a:pt x="31788" y="22780"/>
                  </a:lnTo>
                  <a:lnTo>
                    <a:pt x="32047" y="22067"/>
                  </a:lnTo>
                  <a:lnTo>
                    <a:pt x="32241" y="21322"/>
                  </a:lnTo>
                  <a:lnTo>
                    <a:pt x="32436" y="20577"/>
                  </a:lnTo>
                  <a:lnTo>
                    <a:pt x="32598" y="19831"/>
                  </a:lnTo>
                  <a:lnTo>
                    <a:pt x="32695" y="19054"/>
                  </a:lnTo>
                  <a:lnTo>
                    <a:pt x="32792" y="17984"/>
                  </a:lnTo>
                  <a:lnTo>
                    <a:pt x="32825" y="16883"/>
                  </a:lnTo>
                  <a:lnTo>
                    <a:pt x="32825" y="16850"/>
                  </a:lnTo>
                  <a:lnTo>
                    <a:pt x="32825" y="16073"/>
                  </a:lnTo>
                  <a:lnTo>
                    <a:pt x="32760" y="15295"/>
                  </a:lnTo>
                  <a:lnTo>
                    <a:pt x="32695" y="14550"/>
                  </a:lnTo>
                  <a:lnTo>
                    <a:pt x="32565" y="13804"/>
                  </a:lnTo>
                  <a:lnTo>
                    <a:pt x="32403" y="13059"/>
                  </a:lnTo>
                  <a:lnTo>
                    <a:pt x="32241" y="12346"/>
                  </a:lnTo>
                  <a:lnTo>
                    <a:pt x="32014" y="11633"/>
                  </a:lnTo>
                  <a:lnTo>
                    <a:pt x="31755" y="10953"/>
                  </a:lnTo>
                  <a:lnTo>
                    <a:pt x="31561" y="10402"/>
                  </a:lnTo>
                  <a:lnTo>
                    <a:pt x="31334" y="9884"/>
                  </a:lnTo>
                  <a:lnTo>
                    <a:pt x="30848" y="8879"/>
                  </a:lnTo>
                  <a:lnTo>
                    <a:pt x="30362" y="8037"/>
                  </a:lnTo>
                  <a:lnTo>
                    <a:pt x="30751" y="8717"/>
                  </a:lnTo>
                  <a:lnTo>
                    <a:pt x="30200" y="8004"/>
                  </a:lnTo>
                  <a:lnTo>
                    <a:pt x="29617" y="7324"/>
                  </a:lnTo>
                  <a:lnTo>
                    <a:pt x="29001" y="6708"/>
                  </a:lnTo>
                  <a:lnTo>
                    <a:pt x="28385" y="6092"/>
                  </a:lnTo>
                  <a:lnTo>
                    <a:pt x="27478" y="5347"/>
                  </a:lnTo>
                  <a:lnTo>
                    <a:pt x="27024" y="4991"/>
                  </a:lnTo>
                  <a:lnTo>
                    <a:pt x="26571" y="4667"/>
                  </a:lnTo>
                  <a:lnTo>
                    <a:pt x="25955" y="4278"/>
                  </a:lnTo>
                  <a:lnTo>
                    <a:pt x="25339" y="3889"/>
                  </a:lnTo>
                  <a:lnTo>
                    <a:pt x="24691" y="3565"/>
                  </a:lnTo>
                  <a:lnTo>
                    <a:pt x="24043" y="3241"/>
                  </a:lnTo>
                  <a:lnTo>
                    <a:pt x="23363" y="2949"/>
                  </a:lnTo>
                  <a:lnTo>
                    <a:pt x="22682" y="2690"/>
                  </a:lnTo>
                  <a:lnTo>
                    <a:pt x="21970" y="2463"/>
                  </a:lnTo>
                  <a:lnTo>
                    <a:pt x="21289" y="2269"/>
                  </a:lnTo>
                  <a:lnTo>
                    <a:pt x="20706" y="2139"/>
                  </a:lnTo>
                  <a:lnTo>
                    <a:pt x="20123" y="2010"/>
                  </a:lnTo>
                  <a:lnTo>
                    <a:pt x="19539" y="1913"/>
                  </a:lnTo>
                  <a:lnTo>
                    <a:pt x="18956" y="1848"/>
                  </a:lnTo>
                  <a:lnTo>
                    <a:pt x="17984" y="1751"/>
                  </a:lnTo>
                  <a:lnTo>
                    <a:pt x="17012" y="1718"/>
                  </a:lnTo>
                  <a:close/>
                </a:path>
              </a:pathLst>
            </a:custGeom>
            <a:solidFill>
              <a:srgbClr val="69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g1eb65a026c0_0_266"/>
            <p:cNvSpPr/>
            <p:nvPr/>
          </p:nvSpPr>
          <p:spPr>
            <a:xfrm>
              <a:off x="3462450" y="1066000"/>
              <a:ext cx="3275" cy="25950"/>
            </a:xfrm>
            <a:custGeom>
              <a:avLst/>
              <a:gdLst/>
              <a:ahLst/>
              <a:cxnLst/>
              <a:rect l="l" t="t" r="r" b="b"/>
              <a:pathLst>
                <a:path w="131" h="1038" fill="none" extrusionOk="0">
                  <a:moveTo>
                    <a:pt x="1" y="1"/>
                  </a:moveTo>
                  <a:lnTo>
                    <a:pt x="1" y="1"/>
                  </a:lnTo>
                  <a:lnTo>
                    <a:pt x="130" y="1038"/>
                  </a:lnTo>
                  <a:lnTo>
                    <a:pt x="130" y="1038"/>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g1eb65a026c0_0_266"/>
            <p:cNvSpPr/>
            <p:nvPr/>
          </p:nvSpPr>
          <p:spPr>
            <a:xfrm>
              <a:off x="3460825" y="982575"/>
              <a:ext cx="2475" cy="59975"/>
            </a:xfrm>
            <a:custGeom>
              <a:avLst/>
              <a:gdLst/>
              <a:ahLst/>
              <a:cxnLst/>
              <a:rect l="l" t="t" r="r" b="b"/>
              <a:pathLst>
                <a:path w="99" h="2399" fill="none" extrusionOk="0">
                  <a:moveTo>
                    <a:pt x="98" y="0"/>
                  </a:moveTo>
                  <a:lnTo>
                    <a:pt x="98" y="0"/>
                  </a:lnTo>
                  <a:lnTo>
                    <a:pt x="33" y="843"/>
                  </a:lnTo>
                  <a:lnTo>
                    <a:pt x="1" y="1718"/>
                  </a:lnTo>
                  <a:lnTo>
                    <a:pt x="1" y="1718"/>
                  </a:lnTo>
                  <a:lnTo>
                    <a:pt x="33" y="2398"/>
                  </a:lnTo>
                  <a:lnTo>
                    <a:pt x="33" y="2398"/>
                  </a:lnTo>
                  <a:lnTo>
                    <a:pt x="1" y="1718"/>
                  </a:lnTo>
                  <a:lnTo>
                    <a:pt x="1" y="1718"/>
                  </a:lnTo>
                  <a:lnTo>
                    <a:pt x="33" y="843"/>
                  </a:lnTo>
                  <a:lnTo>
                    <a:pt x="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g1eb65a026c0_0_266"/>
            <p:cNvSpPr/>
            <p:nvPr/>
          </p:nvSpPr>
          <p:spPr>
            <a:xfrm>
              <a:off x="3693325" y="833525"/>
              <a:ext cx="413975" cy="413150"/>
            </a:xfrm>
            <a:custGeom>
              <a:avLst/>
              <a:gdLst/>
              <a:ahLst/>
              <a:cxnLst/>
              <a:rect l="l" t="t" r="r" b="b"/>
              <a:pathLst>
                <a:path w="16559" h="16526" fill="none" extrusionOk="0">
                  <a:moveTo>
                    <a:pt x="8296" y="0"/>
                  </a:moveTo>
                  <a:lnTo>
                    <a:pt x="8296" y="0"/>
                  </a:lnTo>
                  <a:lnTo>
                    <a:pt x="7810" y="0"/>
                  </a:lnTo>
                  <a:lnTo>
                    <a:pt x="7356" y="33"/>
                  </a:lnTo>
                  <a:lnTo>
                    <a:pt x="6902" y="97"/>
                  </a:lnTo>
                  <a:lnTo>
                    <a:pt x="6449" y="195"/>
                  </a:lnTo>
                  <a:lnTo>
                    <a:pt x="6449" y="195"/>
                  </a:lnTo>
                  <a:lnTo>
                    <a:pt x="5898" y="357"/>
                  </a:lnTo>
                  <a:lnTo>
                    <a:pt x="5347" y="519"/>
                  </a:lnTo>
                  <a:lnTo>
                    <a:pt x="5347" y="519"/>
                  </a:lnTo>
                  <a:lnTo>
                    <a:pt x="4699" y="810"/>
                  </a:lnTo>
                  <a:lnTo>
                    <a:pt x="4083" y="1134"/>
                  </a:lnTo>
                  <a:lnTo>
                    <a:pt x="3500" y="1491"/>
                  </a:lnTo>
                  <a:lnTo>
                    <a:pt x="2949" y="1944"/>
                  </a:lnTo>
                  <a:lnTo>
                    <a:pt x="2949" y="1944"/>
                  </a:lnTo>
                  <a:lnTo>
                    <a:pt x="2528" y="2333"/>
                  </a:lnTo>
                  <a:lnTo>
                    <a:pt x="2139" y="2722"/>
                  </a:lnTo>
                  <a:lnTo>
                    <a:pt x="2139" y="2722"/>
                  </a:lnTo>
                  <a:lnTo>
                    <a:pt x="1685" y="3273"/>
                  </a:lnTo>
                  <a:lnTo>
                    <a:pt x="1297" y="3856"/>
                  </a:lnTo>
                  <a:lnTo>
                    <a:pt x="940" y="4472"/>
                  </a:lnTo>
                  <a:lnTo>
                    <a:pt x="649" y="5087"/>
                  </a:lnTo>
                  <a:lnTo>
                    <a:pt x="649" y="5087"/>
                  </a:lnTo>
                  <a:lnTo>
                    <a:pt x="454" y="5638"/>
                  </a:lnTo>
                  <a:lnTo>
                    <a:pt x="292" y="6189"/>
                  </a:lnTo>
                  <a:lnTo>
                    <a:pt x="292" y="6189"/>
                  </a:lnTo>
                  <a:lnTo>
                    <a:pt x="162" y="6675"/>
                  </a:lnTo>
                  <a:lnTo>
                    <a:pt x="65" y="7194"/>
                  </a:lnTo>
                  <a:lnTo>
                    <a:pt x="33" y="7744"/>
                  </a:lnTo>
                  <a:lnTo>
                    <a:pt x="0" y="8263"/>
                  </a:lnTo>
                  <a:lnTo>
                    <a:pt x="0" y="8263"/>
                  </a:lnTo>
                  <a:lnTo>
                    <a:pt x="33" y="8976"/>
                  </a:lnTo>
                  <a:lnTo>
                    <a:pt x="33" y="8976"/>
                  </a:lnTo>
                  <a:lnTo>
                    <a:pt x="98" y="9527"/>
                  </a:lnTo>
                  <a:lnTo>
                    <a:pt x="227" y="10110"/>
                  </a:lnTo>
                  <a:lnTo>
                    <a:pt x="227" y="10110"/>
                  </a:lnTo>
                  <a:lnTo>
                    <a:pt x="389" y="10790"/>
                  </a:lnTo>
                  <a:lnTo>
                    <a:pt x="649" y="11471"/>
                  </a:lnTo>
                  <a:lnTo>
                    <a:pt x="940" y="12119"/>
                  </a:lnTo>
                  <a:lnTo>
                    <a:pt x="1329" y="12735"/>
                  </a:lnTo>
                  <a:lnTo>
                    <a:pt x="1329" y="12735"/>
                  </a:lnTo>
                  <a:lnTo>
                    <a:pt x="1621" y="13188"/>
                  </a:lnTo>
                  <a:lnTo>
                    <a:pt x="1977" y="13609"/>
                  </a:lnTo>
                  <a:lnTo>
                    <a:pt x="1977" y="13609"/>
                  </a:lnTo>
                  <a:lnTo>
                    <a:pt x="2463" y="14160"/>
                  </a:lnTo>
                  <a:lnTo>
                    <a:pt x="3014" y="14646"/>
                  </a:lnTo>
                  <a:lnTo>
                    <a:pt x="3597" y="15100"/>
                  </a:lnTo>
                  <a:lnTo>
                    <a:pt x="4213" y="15456"/>
                  </a:lnTo>
                  <a:lnTo>
                    <a:pt x="4213" y="15456"/>
                  </a:lnTo>
                  <a:lnTo>
                    <a:pt x="4699" y="15716"/>
                  </a:lnTo>
                  <a:lnTo>
                    <a:pt x="5185" y="15942"/>
                  </a:lnTo>
                  <a:lnTo>
                    <a:pt x="5185" y="15942"/>
                  </a:lnTo>
                  <a:lnTo>
                    <a:pt x="5898" y="16202"/>
                  </a:lnTo>
                  <a:lnTo>
                    <a:pt x="6611" y="16364"/>
                  </a:lnTo>
                  <a:lnTo>
                    <a:pt x="7324" y="16493"/>
                  </a:lnTo>
                  <a:lnTo>
                    <a:pt x="8069" y="16526"/>
                  </a:lnTo>
                  <a:lnTo>
                    <a:pt x="8069" y="16526"/>
                  </a:lnTo>
                  <a:lnTo>
                    <a:pt x="8296" y="16526"/>
                  </a:lnTo>
                  <a:lnTo>
                    <a:pt x="8296" y="16526"/>
                  </a:lnTo>
                  <a:lnTo>
                    <a:pt x="8717" y="16526"/>
                  </a:lnTo>
                  <a:lnTo>
                    <a:pt x="9138" y="16493"/>
                  </a:lnTo>
                  <a:lnTo>
                    <a:pt x="9138" y="16493"/>
                  </a:lnTo>
                  <a:lnTo>
                    <a:pt x="9883" y="16396"/>
                  </a:lnTo>
                  <a:lnTo>
                    <a:pt x="10629" y="16202"/>
                  </a:lnTo>
                  <a:lnTo>
                    <a:pt x="11309" y="15975"/>
                  </a:lnTo>
                  <a:lnTo>
                    <a:pt x="11990" y="15651"/>
                  </a:lnTo>
                  <a:lnTo>
                    <a:pt x="11990" y="15651"/>
                  </a:lnTo>
                  <a:lnTo>
                    <a:pt x="12476" y="15392"/>
                  </a:lnTo>
                  <a:lnTo>
                    <a:pt x="12929" y="15132"/>
                  </a:lnTo>
                  <a:lnTo>
                    <a:pt x="12929" y="15132"/>
                  </a:lnTo>
                  <a:lnTo>
                    <a:pt x="13513" y="14679"/>
                  </a:lnTo>
                  <a:lnTo>
                    <a:pt x="14063" y="14193"/>
                  </a:lnTo>
                  <a:lnTo>
                    <a:pt x="14582" y="13642"/>
                  </a:lnTo>
                  <a:lnTo>
                    <a:pt x="15035" y="13026"/>
                  </a:lnTo>
                  <a:lnTo>
                    <a:pt x="15035" y="13026"/>
                  </a:lnTo>
                  <a:lnTo>
                    <a:pt x="15327" y="12605"/>
                  </a:lnTo>
                  <a:lnTo>
                    <a:pt x="15586" y="12119"/>
                  </a:lnTo>
                  <a:lnTo>
                    <a:pt x="15586" y="12119"/>
                  </a:lnTo>
                  <a:lnTo>
                    <a:pt x="15910" y="11471"/>
                  </a:lnTo>
                  <a:lnTo>
                    <a:pt x="16170" y="10758"/>
                  </a:lnTo>
                  <a:lnTo>
                    <a:pt x="16364" y="10045"/>
                  </a:lnTo>
                  <a:lnTo>
                    <a:pt x="16494" y="9332"/>
                  </a:lnTo>
                  <a:lnTo>
                    <a:pt x="16494" y="9332"/>
                  </a:lnTo>
                  <a:lnTo>
                    <a:pt x="16558" y="8781"/>
                  </a:lnTo>
                  <a:lnTo>
                    <a:pt x="16558" y="8263"/>
                  </a:lnTo>
                  <a:lnTo>
                    <a:pt x="16558" y="8231"/>
                  </a:lnTo>
                  <a:lnTo>
                    <a:pt x="16558" y="8231"/>
                  </a:lnTo>
                  <a:lnTo>
                    <a:pt x="16526" y="7518"/>
                  </a:lnTo>
                  <a:lnTo>
                    <a:pt x="16429" y="6772"/>
                  </a:lnTo>
                  <a:lnTo>
                    <a:pt x="16267" y="6060"/>
                  </a:lnTo>
                  <a:lnTo>
                    <a:pt x="16040" y="5379"/>
                  </a:lnTo>
                  <a:lnTo>
                    <a:pt x="16040" y="5379"/>
                  </a:lnTo>
                  <a:lnTo>
                    <a:pt x="15846" y="4861"/>
                  </a:lnTo>
                  <a:lnTo>
                    <a:pt x="15586" y="4375"/>
                  </a:lnTo>
                  <a:lnTo>
                    <a:pt x="15586" y="4375"/>
                  </a:lnTo>
                  <a:lnTo>
                    <a:pt x="15230" y="3759"/>
                  </a:lnTo>
                  <a:lnTo>
                    <a:pt x="14809" y="3176"/>
                  </a:lnTo>
                  <a:lnTo>
                    <a:pt x="14323" y="2625"/>
                  </a:lnTo>
                  <a:lnTo>
                    <a:pt x="13804" y="2106"/>
                  </a:lnTo>
                  <a:lnTo>
                    <a:pt x="13804" y="2106"/>
                  </a:lnTo>
                  <a:lnTo>
                    <a:pt x="13383" y="1750"/>
                  </a:lnTo>
                  <a:lnTo>
                    <a:pt x="12929" y="1426"/>
                  </a:lnTo>
                  <a:lnTo>
                    <a:pt x="12929" y="1426"/>
                  </a:lnTo>
                  <a:lnTo>
                    <a:pt x="12314" y="1037"/>
                  </a:lnTo>
                  <a:lnTo>
                    <a:pt x="11698" y="713"/>
                  </a:lnTo>
                  <a:lnTo>
                    <a:pt x="11050" y="454"/>
                  </a:lnTo>
                  <a:lnTo>
                    <a:pt x="10369" y="259"/>
                  </a:lnTo>
                  <a:lnTo>
                    <a:pt x="10369" y="259"/>
                  </a:lnTo>
                  <a:lnTo>
                    <a:pt x="9819" y="130"/>
                  </a:lnTo>
                  <a:lnTo>
                    <a:pt x="9235" y="33"/>
                  </a:lnTo>
                  <a:lnTo>
                    <a:pt x="9235" y="33"/>
                  </a:lnTo>
                  <a:lnTo>
                    <a:pt x="8782" y="0"/>
                  </a:lnTo>
                  <a:lnTo>
                    <a:pt x="82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g1eb65a026c0_0_266"/>
            <p:cNvSpPr/>
            <p:nvPr/>
          </p:nvSpPr>
          <p:spPr>
            <a:xfrm>
              <a:off x="3482700" y="784925"/>
              <a:ext cx="52675" cy="105325"/>
            </a:xfrm>
            <a:custGeom>
              <a:avLst/>
              <a:gdLst/>
              <a:ahLst/>
              <a:cxnLst/>
              <a:rect l="l" t="t" r="r" b="b"/>
              <a:pathLst>
                <a:path w="2107" h="4213" fill="none" extrusionOk="0">
                  <a:moveTo>
                    <a:pt x="2107" y="0"/>
                  </a:moveTo>
                  <a:lnTo>
                    <a:pt x="2107" y="0"/>
                  </a:lnTo>
                  <a:lnTo>
                    <a:pt x="1653" y="745"/>
                  </a:lnTo>
                  <a:lnTo>
                    <a:pt x="1200" y="1491"/>
                  </a:lnTo>
                  <a:lnTo>
                    <a:pt x="778" y="2301"/>
                  </a:lnTo>
                  <a:lnTo>
                    <a:pt x="422" y="3111"/>
                  </a:lnTo>
                  <a:lnTo>
                    <a:pt x="422" y="3111"/>
                  </a:lnTo>
                  <a:lnTo>
                    <a:pt x="195" y="3662"/>
                  </a:lnTo>
                  <a:lnTo>
                    <a:pt x="1" y="4212"/>
                  </a:lnTo>
                  <a:lnTo>
                    <a:pt x="1" y="4212"/>
                  </a:lnTo>
                  <a:lnTo>
                    <a:pt x="195" y="3662"/>
                  </a:lnTo>
                  <a:lnTo>
                    <a:pt x="422" y="3111"/>
                  </a:lnTo>
                  <a:lnTo>
                    <a:pt x="422" y="3111"/>
                  </a:lnTo>
                  <a:lnTo>
                    <a:pt x="778" y="2301"/>
                  </a:lnTo>
                  <a:lnTo>
                    <a:pt x="1200" y="1491"/>
                  </a:lnTo>
                  <a:lnTo>
                    <a:pt x="1653" y="745"/>
                  </a:lnTo>
                  <a:lnTo>
                    <a:pt x="21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g1eb65a026c0_0_266"/>
            <p:cNvSpPr/>
            <p:nvPr/>
          </p:nvSpPr>
          <p:spPr>
            <a:xfrm>
              <a:off x="4186650" y="724975"/>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g1eb65a026c0_0_266"/>
            <p:cNvSpPr/>
            <p:nvPr/>
          </p:nvSpPr>
          <p:spPr>
            <a:xfrm>
              <a:off x="4155075" y="696625"/>
              <a:ext cx="30800" cy="28375"/>
            </a:xfrm>
            <a:custGeom>
              <a:avLst/>
              <a:gdLst/>
              <a:ahLst/>
              <a:cxnLst/>
              <a:rect l="l" t="t" r="r" b="b"/>
              <a:pathLst>
                <a:path w="1232" h="1135" fill="none" extrusionOk="0">
                  <a:moveTo>
                    <a:pt x="0" y="0"/>
                  </a:moveTo>
                  <a:lnTo>
                    <a:pt x="0" y="0"/>
                  </a:lnTo>
                  <a:lnTo>
                    <a:pt x="616" y="519"/>
                  </a:lnTo>
                  <a:lnTo>
                    <a:pt x="616" y="519"/>
                  </a:lnTo>
                  <a:lnTo>
                    <a:pt x="1231" y="1134"/>
                  </a:lnTo>
                  <a:lnTo>
                    <a:pt x="1231" y="1134"/>
                  </a:lnTo>
                  <a:lnTo>
                    <a:pt x="616" y="519"/>
                  </a:lnTo>
                  <a:lnTo>
                    <a:pt x="616" y="519"/>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g1eb65a026c0_0_266"/>
            <p:cNvSpPr/>
            <p:nvPr/>
          </p:nvSpPr>
          <p:spPr>
            <a:xfrm>
              <a:off x="3646350" y="786525"/>
              <a:ext cx="507925" cy="507150"/>
            </a:xfrm>
            <a:custGeom>
              <a:avLst/>
              <a:gdLst/>
              <a:ahLst/>
              <a:cxnLst/>
              <a:rect l="l" t="t" r="r" b="b"/>
              <a:pathLst>
                <a:path w="20317" h="20286" fill="none" extrusionOk="0">
                  <a:moveTo>
                    <a:pt x="10175" y="20285"/>
                  </a:moveTo>
                  <a:lnTo>
                    <a:pt x="10175" y="20285"/>
                  </a:lnTo>
                  <a:lnTo>
                    <a:pt x="9915" y="20285"/>
                  </a:lnTo>
                  <a:lnTo>
                    <a:pt x="9915" y="20285"/>
                  </a:lnTo>
                  <a:lnTo>
                    <a:pt x="9462" y="20285"/>
                  </a:lnTo>
                  <a:lnTo>
                    <a:pt x="9008" y="20220"/>
                  </a:lnTo>
                  <a:lnTo>
                    <a:pt x="8554" y="20155"/>
                  </a:lnTo>
                  <a:lnTo>
                    <a:pt x="8101" y="20091"/>
                  </a:lnTo>
                  <a:lnTo>
                    <a:pt x="7647" y="19993"/>
                  </a:lnTo>
                  <a:lnTo>
                    <a:pt x="7226" y="19864"/>
                  </a:lnTo>
                  <a:lnTo>
                    <a:pt x="6805" y="19734"/>
                  </a:lnTo>
                  <a:lnTo>
                    <a:pt x="6383" y="19572"/>
                  </a:lnTo>
                  <a:lnTo>
                    <a:pt x="6383" y="19572"/>
                  </a:lnTo>
                  <a:lnTo>
                    <a:pt x="5768" y="19281"/>
                  </a:lnTo>
                  <a:lnTo>
                    <a:pt x="5185" y="18989"/>
                  </a:lnTo>
                  <a:lnTo>
                    <a:pt x="5185" y="18989"/>
                  </a:lnTo>
                  <a:lnTo>
                    <a:pt x="4796" y="18762"/>
                  </a:lnTo>
                  <a:lnTo>
                    <a:pt x="4407" y="18503"/>
                  </a:lnTo>
                  <a:lnTo>
                    <a:pt x="4050" y="18244"/>
                  </a:lnTo>
                  <a:lnTo>
                    <a:pt x="3694" y="17984"/>
                  </a:lnTo>
                  <a:lnTo>
                    <a:pt x="3370" y="17693"/>
                  </a:lnTo>
                  <a:lnTo>
                    <a:pt x="3046" y="17369"/>
                  </a:lnTo>
                  <a:lnTo>
                    <a:pt x="2722" y="17045"/>
                  </a:lnTo>
                  <a:lnTo>
                    <a:pt x="2430" y="16721"/>
                  </a:lnTo>
                  <a:lnTo>
                    <a:pt x="2430" y="16721"/>
                  </a:lnTo>
                  <a:lnTo>
                    <a:pt x="2009" y="16170"/>
                  </a:lnTo>
                  <a:lnTo>
                    <a:pt x="1620" y="15619"/>
                  </a:lnTo>
                  <a:lnTo>
                    <a:pt x="1620" y="15619"/>
                  </a:lnTo>
                  <a:lnTo>
                    <a:pt x="1167" y="14874"/>
                  </a:lnTo>
                  <a:lnTo>
                    <a:pt x="810" y="14064"/>
                  </a:lnTo>
                  <a:lnTo>
                    <a:pt x="486" y="13254"/>
                  </a:lnTo>
                  <a:lnTo>
                    <a:pt x="259" y="12379"/>
                  </a:lnTo>
                  <a:lnTo>
                    <a:pt x="259" y="12379"/>
                  </a:lnTo>
                  <a:lnTo>
                    <a:pt x="130" y="11698"/>
                  </a:lnTo>
                  <a:lnTo>
                    <a:pt x="65" y="11018"/>
                  </a:lnTo>
                  <a:lnTo>
                    <a:pt x="65" y="11018"/>
                  </a:lnTo>
                  <a:lnTo>
                    <a:pt x="0" y="10143"/>
                  </a:lnTo>
                  <a:lnTo>
                    <a:pt x="0" y="10143"/>
                  </a:lnTo>
                  <a:lnTo>
                    <a:pt x="33" y="9495"/>
                  </a:lnTo>
                  <a:lnTo>
                    <a:pt x="97" y="8847"/>
                  </a:lnTo>
                  <a:lnTo>
                    <a:pt x="195" y="8199"/>
                  </a:lnTo>
                  <a:lnTo>
                    <a:pt x="324" y="7583"/>
                  </a:lnTo>
                  <a:lnTo>
                    <a:pt x="324" y="7583"/>
                  </a:lnTo>
                  <a:lnTo>
                    <a:pt x="551" y="6903"/>
                  </a:lnTo>
                  <a:lnTo>
                    <a:pt x="778" y="6255"/>
                  </a:lnTo>
                  <a:lnTo>
                    <a:pt x="778" y="6255"/>
                  </a:lnTo>
                  <a:lnTo>
                    <a:pt x="1167" y="5477"/>
                  </a:lnTo>
                  <a:lnTo>
                    <a:pt x="1588" y="4732"/>
                  </a:lnTo>
                  <a:lnTo>
                    <a:pt x="2074" y="4019"/>
                  </a:lnTo>
                  <a:lnTo>
                    <a:pt x="2625" y="3371"/>
                  </a:lnTo>
                  <a:lnTo>
                    <a:pt x="2625" y="3371"/>
                  </a:lnTo>
                  <a:lnTo>
                    <a:pt x="3111" y="2852"/>
                  </a:lnTo>
                  <a:lnTo>
                    <a:pt x="3629" y="2366"/>
                  </a:lnTo>
                  <a:lnTo>
                    <a:pt x="3629" y="2366"/>
                  </a:lnTo>
                  <a:lnTo>
                    <a:pt x="4310" y="1848"/>
                  </a:lnTo>
                  <a:lnTo>
                    <a:pt x="5023" y="1394"/>
                  </a:lnTo>
                  <a:lnTo>
                    <a:pt x="5768" y="973"/>
                  </a:lnTo>
                  <a:lnTo>
                    <a:pt x="6578" y="649"/>
                  </a:lnTo>
                  <a:lnTo>
                    <a:pt x="6578" y="649"/>
                  </a:lnTo>
                  <a:lnTo>
                    <a:pt x="7226" y="422"/>
                  </a:lnTo>
                  <a:lnTo>
                    <a:pt x="7906" y="228"/>
                  </a:lnTo>
                  <a:lnTo>
                    <a:pt x="7906" y="228"/>
                  </a:lnTo>
                  <a:lnTo>
                    <a:pt x="8490" y="130"/>
                  </a:lnTo>
                  <a:lnTo>
                    <a:pt x="9041" y="66"/>
                  </a:lnTo>
                  <a:lnTo>
                    <a:pt x="9591" y="1"/>
                  </a:lnTo>
                  <a:lnTo>
                    <a:pt x="10175" y="1"/>
                  </a:lnTo>
                  <a:lnTo>
                    <a:pt x="10175" y="1"/>
                  </a:lnTo>
                  <a:lnTo>
                    <a:pt x="10758" y="1"/>
                  </a:lnTo>
                  <a:lnTo>
                    <a:pt x="11341" y="66"/>
                  </a:lnTo>
                  <a:lnTo>
                    <a:pt x="11341" y="66"/>
                  </a:lnTo>
                  <a:lnTo>
                    <a:pt x="12022" y="163"/>
                  </a:lnTo>
                  <a:lnTo>
                    <a:pt x="12702" y="325"/>
                  </a:lnTo>
                  <a:lnTo>
                    <a:pt x="12702" y="325"/>
                  </a:lnTo>
                  <a:lnTo>
                    <a:pt x="13545" y="584"/>
                  </a:lnTo>
                  <a:lnTo>
                    <a:pt x="14355" y="908"/>
                  </a:lnTo>
                  <a:lnTo>
                    <a:pt x="15132" y="1297"/>
                  </a:lnTo>
                  <a:lnTo>
                    <a:pt x="15878" y="1751"/>
                  </a:lnTo>
                  <a:lnTo>
                    <a:pt x="15878" y="1751"/>
                  </a:lnTo>
                  <a:lnTo>
                    <a:pt x="16428" y="2139"/>
                  </a:lnTo>
                  <a:lnTo>
                    <a:pt x="16947" y="2593"/>
                  </a:lnTo>
                  <a:lnTo>
                    <a:pt x="16947" y="2593"/>
                  </a:lnTo>
                  <a:lnTo>
                    <a:pt x="17595" y="3209"/>
                  </a:lnTo>
                  <a:lnTo>
                    <a:pt x="18146" y="3889"/>
                  </a:lnTo>
                  <a:lnTo>
                    <a:pt x="18664" y="4602"/>
                  </a:lnTo>
                  <a:lnTo>
                    <a:pt x="19118" y="5347"/>
                  </a:lnTo>
                  <a:lnTo>
                    <a:pt x="19118" y="5347"/>
                  </a:lnTo>
                  <a:lnTo>
                    <a:pt x="19409" y="5963"/>
                  </a:lnTo>
                  <a:lnTo>
                    <a:pt x="19669" y="6611"/>
                  </a:lnTo>
                  <a:lnTo>
                    <a:pt x="19669" y="6611"/>
                  </a:lnTo>
                  <a:lnTo>
                    <a:pt x="19831" y="7032"/>
                  </a:lnTo>
                  <a:lnTo>
                    <a:pt x="19960" y="7453"/>
                  </a:lnTo>
                  <a:lnTo>
                    <a:pt x="20058" y="7875"/>
                  </a:lnTo>
                  <a:lnTo>
                    <a:pt x="20155" y="8328"/>
                  </a:lnTo>
                  <a:lnTo>
                    <a:pt x="20220" y="8750"/>
                  </a:lnTo>
                  <a:lnTo>
                    <a:pt x="20284" y="9203"/>
                  </a:lnTo>
                  <a:lnTo>
                    <a:pt x="20317" y="9657"/>
                  </a:lnTo>
                  <a:lnTo>
                    <a:pt x="20317" y="10111"/>
                  </a:lnTo>
                  <a:lnTo>
                    <a:pt x="20317" y="10143"/>
                  </a:lnTo>
                  <a:lnTo>
                    <a:pt x="20317" y="10143"/>
                  </a:lnTo>
                  <a:lnTo>
                    <a:pt x="20284" y="10791"/>
                  </a:lnTo>
                  <a:lnTo>
                    <a:pt x="20220" y="11439"/>
                  </a:lnTo>
                  <a:lnTo>
                    <a:pt x="20220" y="11439"/>
                  </a:lnTo>
                  <a:lnTo>
                    <a:pt x="20155" y="11893"/>
                  </a:lnTo>
                  <a:lnTo>
                    <a:pt x="20090" y="12346"/>
                  </a:lnTo>
                  <a:lnTo>
                    <a:pt x="19960" y="12768"/>
                  </a:lnTo>
                  <a:lnTo>
                    <a:pt x="19831" y="13221"/>
                  </a:lnTo>
                  <a:lnTo>
                    <a:pt x="19701" y="13642"/>
                  </a:lnTo>
                  <a:lnTo>
                    <a:pt x="19539" y="14064"/>
                  </a:lnTo>
                  <a:lnTo>
                    <a:pt x="19345" y="14485"/>
                  </a:lnTo>
                  <a:lnTo>
                    <a:pt x="19150" y="14906"/>
                  </a:lnTo>
                  <a:lnTo>
                    <a:pt x="19150" y="14906"/>
                  </a:lnTo>
                  <a:lnTo>
                    <a:pt x="18826" y="15457"/>
                  </a:lnTo>
                  <a:lnTo>
                    <a:pt x="18437" y="16008"/>
                  </a:lnTo>
                  <a:lnTo>
                    <a:pt x="18437" y="16008"/>
                  </a:lnTo>
                  <a:lnTo>
                    <a:pt x="18178" y="16364"/>
                  </a:lnTo>
                  <a:lnTo>
                    <a:pt x="17887" y="16721"/>
                  </a:lnTo>
                  <a:lnTo>
                    <a:pt x="17595" y="17077"/>
                  </a:lnTo>
                  <a:lnTo>
                    <a:pt x="17271" y="17401"/>
                  </a:lnTo>
                  <a:lnTo>
                    <a:pt x="16947" y="17725"/>
                  </a:lnTo>
                  <a:lnTo>
                    <a:pt x="16590" y="18017"/>
                  </a:lnTo>
                  <a:lnTo>
                    <a:pt x="16234" y="18308"/>
                  </a:lnTo>
                  <a:lnTo>
                    <a:pt x="15845" y="18568"/>
                  </a:lnTo>
                  <a:lnTo>
                    <a:pt x="15845" y="18568"/>
                  </a:lnTo>
                  <a:lnTo>
                    <a:pt x="15294" y="18892"/>
                  </a:lnTo>
                  <a:lnTo>
                    <a:pt x="14711" y="19216"/>
                  </a:lnTo>
                  <a:lnTo>
                    <a:pt x="14711" y="19216"/>
                  </a:lnTo>
                  <a:lnTo>
                    <a:pt x="14322" y="19410"/>
                  </a:lnTo>
                  <a:lnTo>
                    <a:pt x="13901" y="19605"/>
                  </a:lnTo>
                  <a:lnTo>
                    <a:pt x="13447" y="19767"/>
                  </a:lnTo>
                  <a:lnTo>
                    <a:pt x="13026" y="19896"/>
                  </a:lnTo>
                  <a:lnTo>
                    <a:pt x="12572" y="19993"/>
                  </a:lnTo>
                  <a:lnTo>
                    <a:pt x="12119" y="20123"/>
                  </a:lnTo>
                  <a:lnTo>
                    <a:pt x="11665" y="20188"/>
                  </a:lnTo>
                  <a:lnTo>
                    <a:pt x="11212" y="20253"/>
                  </a:lnTo>
                  <a:lnTo>
                    <a:pt x="11212" y="20253"/>
                  </a:lnTo>
                  <a:lnTo>
                    <a:pt x="10693" y="20285"/>
                  </a:lnTo>
                  <a:lnTo>
                    <a:pt x="10175" y="202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g1eb65a026c0_0_266"/>
            <p:cNvSpPr/>
            <p:nvPr/>
          </p:nvSpPr>
          <p:spPr>
            <a:xfrm>
              <a:off x="3490000" y="646400"/>
              <a:ext cx="820625" cy="804425"/>
            </a:xfrm>
            <a:custGeom>
              <a:avLst/>
              <a:gdLst/>
              <a:ahLst/>
              <a:cxnLst/>
              <a:rect l="l" t="t" r="r" b="b"/>
              <a:pathLst>
                <a:path w="32825" h="32177" fill="none" extrusionOk="0">
                  <a:moveTo>
                    <a:pt x="17012" y="0"/>
                  </a:moveTo>
                  <a:lnTo>
                    <a:pt x="17012" y="0"/>
                  </a:lnTo>
                  <a:lnTo>
                    <a:pt x="16040" y="33"/>
                  </a:lnTo>
                  <a:lnTo>
                    <a:pt x="15100" y="130"/>
                  </a:lnTo>
                  <a:lnTo>
                    <a:pt x="14160" y="259"/>
                  </a:lnTo>
                  <a:lnTo>
                    <a:pt x="13253" y="421"/>
                  </a:lnTo>
                  <a:lnTo>
                    <a:pt x="13253" y="421"/>
                  </a:lnTo>
                  <a:lnTo>
                    <a:pt x="12670" y="583"/>
                  </a:lnTo>
                  <a:lnTo>
                    <a:pt x="12087" y="745"/>
                  </a:lnTo>
                  <a:lnTo>
                    <a:pt x="11536" y="907"/>
                  </a:lnTo>
                  <a:lnTo>
                    <a:pt x="10985" y="1102"/>
                  </a:lnTo>
                  <a:lnTo>
                    <a:pt x="10985" y="1102"/>
                  </a:lnTo>
                  <a:lnTo>
                    <a:pt x="10304" y="1393"/>
                  </a:lnTo>
                  <a:lnTo>
                    <a:pt x="9656" y="1685"/>
                  </a:lnTo>
                  <a:lnTo>
                    <a:pt x="9008" y="2009"/>
                  </a:lnTo>
                  <a:lnTo>
                    <a:pt x="8393" y="2366"/>
                  </a:lnTo>
                  <a:lnTo>
                    <a:pt x="7777" y="2722"/>
                  </a:lnTo>
                  <a:lnTo>
                    <a:pt x="7194" y="3143"/>
                  </a:lnTo>
                  <a:lnTo>
                    <a:pt x="6611" y="3564"/>
                  </a:lnTo>
                  <a:lnTo>
                    <a:pt x="6060" y="4018"/>
                  </a:lnTo>
                  <a:lnTo>
                    <a:pt x="6060" y="4018"/>
                  </a:lnTo>
                  <a:lnTo>
                    <a:pt x="5606" y="4407"/>
                  </a:lnTo>
                  <a:lnTo>
                    <a:pt x="5185" y="4796"/>
                  </a:lnTo>
                  <a:lnTo>
                    <a:pt x="4764" y="5217"/>
                  </a:lnTo>
                  <a:lnTo>
                    <a:pt x="4375" y="5638"/>
                  </a:lnTo>
                  <a:lnTo>
                    <a:pt x="4375" y="5638"/>
                  </a:lnTo>
                  <a:lnTo>
                    <a:pt x="3889" y="6189"/>
                  </a:lnTo>
                  <a:lnTo>
                    <a:pt x="3435" y="6740"/>
                  </a:lnTo>
                  <a:lnTo>
                    <a:pt x="3014" y="7323"/>
                  </a:lnTo>
                  <a:lnTo>
                    <a:pt x="2625" y="7939"/>
                  </a:lnTo>
                  <a:lnTo>
                    <a:pt x="2269" y="8554"/>
                  </a:lnTo>
                  <a:lnTo>
                    <a:pt x="1912" y="9170"/>
                  </a:lnTo>
                  <a:lnTo>
                    <a:pt x="1588" y="9818"/>
                  </a:lnTo>
                  <a:lnTo>
                    <a:pt x="1296" y="10499"/>
                  </a:lnTo>
                  <a:lnTo>
                    <a:pt x="1296" y="10499"/>
                  </a:lnTo>
                  <a:lnTo>
                    <a:pt x="1102" y="11017"/>
                  </a:lnTo>
                  <a:lnTo>
                    <a:pt x="908" y="11600"/>
                  </a:lnTo>
                  <a:lnTo>
                    <a:pt x="713" y="12151"/>
                  </a:lnTo>
                  <a:lnTo>
                    <a:pt x="551" y="12702"/>
                  </a:lnTo>
                  <a:lnTo>
                    <a:pt x="551" y="12702"/>
                  </a:lnTo>
                  <a:lnTo>
                    <a:pt x="324" y="13771"/>
                  </a:lnTo>
                  <a:lnTo>
                    <a:pt x="162" y="14808"/>
                  </a:lnTo>
                  <a:lnTo>
                    <a:pt x="33" y="15910"/>
                  </a:lnTo>
                  <a:lnTo>
                    <a:pt x="0" y="17012"/>
                  </a:lnTo>
                  <a:lnTo>
                    <a:pt x="0" y="17012"/>
                  </a:lnTo>
                  <a:lnTo>
                    <a:pt x="33" y="17757"/>
                  </a:lnTo>
                  <a:lnTo>
                    <a:pt x="65" y="18470"/>
                  </a:lnTo>
                  <a:lnTo>
                    <a:pt x="65" y="18470"/>
                  </a:lnTo>
                  <a:lnTo>
                    <a:pt x="130" y="19053"/>
                  </a:lnTo>
                  <a:lnTo>
                    <a:pt x="195" y="19636"/>
                  </a:lnTo>
                  <a:lnTo>
                    <a:pt x="292" y="20220"/>
                  </a:lnTo>
                  <a:lnTo>
                    <a:pt x="422" y="20770"/>
                  </a:lnTo>
                  <a:lnTo>
                    <a:pt x="422" y="20770"/>
                  </a:lnTo>
                  <a:lnTo>
                    <a:pt x="551" y="21354"/>
                  </a:lnTo>
                  <a:lnTo>
                    <a:pt x="713" y="21937"/>
                  </a:lnTo>
                  <a:lnTo>
                    <a:pt x="908" y="22488"/>
                  </a:lnTo>
                  <a:lnTo>
                    <a:pt x="1102" y="23039"/>
                  </a:lnTo>
                  <a:lnTo>
                    <a:pt x="1329" y="23589"/>
                  </a:lnTo>
                  <a:lnTo>
                    <a:pt x="1556" y="24140"/>
                  </a:lnTo>
                  <a:lnTo>
                    <a:pt x="1815" y="24659"/>
                  </a:lnTo>
                  <a:lnTo>
                    <a:pt x="2107" y="25177"/>
                  </a:lnTo>
                  <a:lnTo>
                    <a:pt x="2107" y="25177"/>
                  </a:lnTo>
                  <a:lnTo>
                    <a:pt x="1523" y="24335"/>
                  </a:lnTo>
                  <a:lnTo>
                    <a:pt x="1523" y="24335"/>
                  </a:lnTo>
                  <a:lnTo>
                    <a:pt x="1102" y="23622"/>
                  </a:lnTo>
                  <a:lnTo>
                    <a:pt x="681" y="22877"/>
                  </a:lnTo>
                  <a:lnTo>
                    <a:pt x="324" y="22131"/>
                  </a:lnTo>
                  <a:lnTo>
                    <a:pt x="0" y="21354"/>
                  </a:lnTo>
                  <a:lnTo>
                    <a:pt x="0" y="21354"/>
                  </a:lnTo>
                  <a:lnTo>
                    <a:pt x="324" y="22131"/>
                  </a:lnTo>
                  <a:lnTo>
                    <a:pt x="681" y="22877"/>
                  </a:lnTo>
                  <a:lnTo>
                    <a:pt x="1102" y="23622"/>
                  </a:lnTo>
                  <a:lnTo>
                    <a:pt x="1523" y="24335"/>
                  </a:lnTo>
                  <a:lnTo>
                    <a:pt x="1523" y="24335"/>
                  </a:lnTo>
                  <a:lnTo>
                    <a:pt x="2171" y="25274"/>
                  </a:lnTo>
                  <a:lnTo>
                    <a:pt x="2884" y="26182"/>
                  </a:lnTo>
                  <a:lnTo>
                    <a:pt x="2884" y="26182"/>
                  </a:lnTo>
                  <a:lnTo>
                    <a:pt x="3370" y="26733"/>
                  </a:lnTo>
                  <a:lnTo>
                    <a:pt x="3889" y="27283"/>
                  </a:lnTo>
                  <a:lnTo>
                    <a:pt x="4440" y="27802"/>
                  </a:lnTo>
                  <a:lnTo>
                    <a:pt x="4990" y="28288"/>
                  </a:lnTo>
                  <a:lnTo>
                    <a:pt x="5606" y="28742"/>
                  </a:lnTo>
                  <a:lnTo>
                    <a:pt x="6189" y="29195"/>
                  </a:lnTo>
                  <a:lnTo>
                    <a:pt x="6837" y="29584"/>
                  </a:lnTo>
                  <a:lnTo>
                    <a:pt x="7485" y="29973"/>
                  </a:lnTo>
                  <a:lnTo>
                    <a:pt x="7485" y="29973"/>
                  </a:lnTo>
                  <a:lnTo>
                    <a:pt x="8458" y="30491"/>
                  </a:lnTo>
                  <a:lnTo>
                    <a:pt x="9494" y="30945"/>
                  </a:lnTo>
                  <a:lnTo>
                    <a:pt x="9494" y="30945"/>
                  </a:lnTo>
                  <a:lnTo>
                    <a:pt x="10175" y="31204"/>
                  </a:lnTo>
                  <a:lnTo>
                    <a:pt x="10888" y="31431"/>
                  </a:lnTo>
                  <a:lnTo>
                    <a:pt x="11633" y="31658"/>
                  </a:lnTo>
                  <a:lnTo>
                    <a:pt x="12346" y="31820"/>
                  </a:lnTo>
                  <a:lnTo>
                    <a:pt x="13091" y="31949"/>
                  </a:lnTo>
                  <a:lnTo>
                    <a:pt x="13869" y="32079"/>
                  </a:lnTo>
                  <a:lnTo>
                    <a:pt x="14646" y="32144"/>
                  </a:lnTo>
                  <a:lnTo>
                    <a:pt x="15424" y="32176"/>
                  </a:lnTo>
                  <a:lnTo>
                    <a:pt x="15424" y="32176"/>
                  </a:lnTo>
                  <a:lnTo>
                    <a:pt x="15845" y="32176"/>
                  </a:lnTo>
                  <a:lnTo>
                    <a:pt x="15845" y="32176"/>
                  </a:lnTo>
                  <a:lnTo>
                    <a:pt x="16720" y="32144"/>
                  </a:lnTo>
                  <a:lnTo>
                    <a:pt x="17628" y="32079"/>
                  </a:lnTo>
                  <a:lnTo>
                    <a:pt x="17628" y="32079"/>
                  </a:lnTo>
                  <a:lnTo>
                    <a:pt x="18405" y="31982"/>
                  </a:lnTo>
                  <a:lnTo>
                    <a:pt x="19150" y="31852"/>
                  </a:lnTo>
                  <a:lnTo>
                    <a:pt x="19896" y="31690"/>
                  </a:lnTo>
                  <a:lnTo>
                    <a:pt x="20641" y="31496"/>
                  </a:lnTo>
                  <a:lnTo>
                    <a:pt x="21386" y="31269"/>
                  </a:lnTo>
                  <a:lnTo>
                    <a:pt x="22099" y="30977"/>
                  </a:lnTo>
                  <a:lnTo>
                    <a:pt x="22780" y="30686"/>
                  </a:lnTo>
                  <a:lnTo>
                    <a:pt x="23460" y="30362"/>
                  </a:lnTo>
                  <a:lnTo>
                    <a:pt x="23460" y="30362"/>
                  </a:lnTo>
                  <a:lnTo>
                    <a:pt x="24432" y="29843"/>
                  </a:lnTo>
                  <a:lnTo>
                    <a:pt x="25372" y="29260"/>
                  </a:lnTo>
                  <a:lnTo>
                    <a:pt x="25372" y="29260"/>
                  </a:lnTo>
                  <a:lnTo>
                    <a:pt x="25988" y="28806"/>
                  </a:lnTo>
                  <a:lnTo>
                    <a:pt x="26603" y="28353"/>
                  </a:lnTo>
                  <a:lnTo>
                    <a:pt x="27186" y="27834"/>
                  </a:lnTo>
                  <a:lnTo>
                    <a:pt x="27737" y="27316"/>
                  </a:lnTo>
                  <a:lnTo>
                    <a:pt x="28256" y="26765"/>
                  </a:lnTo>
                  <a:lnTo>
                    <a:pt x="28774" y="26214"/>
                  </a:lnTo>
                  <a:lnTo>
                    <a:pt x="29260" y="25598"/>
                  </a:lnTo>
                  <a:lnTo>
                    <a:pt x="29714" y="24983"/>
                  </a:lnTo>
                  <a:lnTo>
                    <a:pt x="29714" y="24983"/>
                  </a:lnTo>
                  <a:lnTo>
                    <a:pt x="30330" y="24076"/>
                  </a:lnTo>
                  <a:lnTo>
                    <a:pt x="30880" y="23136"/>
                  </a:lnTo>
                  <a:lnTo>
                    <a:pt x="30880" y="23136"/>
                  </a:lnTo>
                  <a:lnTo>
                    <a:pt x="31204" y="22455"/>
                  </a:lnTo>
                  <a:lnTo>
                    <a:pt x="31528" y="21775"/>
                  </a:lnTo>
                  <a:lnTo>
                    <a:pt x="31788" y="21062"/>
                  </a:lnTo>
                  <a:lnTo>
                    <a:pt x="32047" y="20349"/>
                  </a:lnTo>
                  <a:lnTo>
                    <a:pt x="32241" y="19604"/>
                  </a:lnTo>
                  <a:lnTo>
                    <a:pt x="32436" y="18859"/>
                  </a:lnTo>
                  <a:lnTo>
                    <a:pt x="32598" y="18113"/>
                  </a:lnTo>
                  <a:lnTo>
                    <a:pt x="32695" y="17336"/>
                  </a:lnTo>
                  <a:lnTo>
                    <a:pt x="32695" y="17336"/>
                  </a:lnTo>
                  <a:lnTo>
                    <a:pt x="32792" y="16266"/>
                  </a:lnTo>
                  <a:lnTo>
                    <a:pt x="32825" y="15165"/>
                  </a:lnTo>
                  <a:lnTo>
                    <a:pt x="32825" y="15132"/>
                  </a:lnTo>
                  <a:lnTo>
                    <a:pt x="32825" y="15132"/>
                  </a:lnTo>
                  <a:lnTo>
                    <a:pt x="32825" y="14355"/>
                  </a:lnTo>
                  <a:lnTo>
                    <a:pt x="32760" y="13577"/>
                  </a:lnTo>
                  <a:lnTo>
                    <a:pt x="32695" y="12832"/>
                  </a:lnTo>
                  <a:lnTo>
                    <a:pt x="32565" y="12086"/>
                  </a:lnTo>
                  <a:lnTo>
                    <a:pt x="32403" y="11341"/>
                  </a:lnTo>
                  <a:lnTo>
                    <a:pt x="32241" y="10628"/>
                  </a:lnTo>
                  <a:lnTo>
                    <a:pt x="32014" y="9915"/>
                  </a:lnTo>
                  <a:lnTo>
                    <a:pt x="31755" y="9235"/>
                  </a:lnTo>
                  <a:lnTo>
                    <a:pt x="31755" y="9235"/>
                  </a:lnTo>
                  <a:lnTo>
                    <a:pt x="31561" y="8684"/>
                  </a:lnTo>
                  <a:lnTo>
                    <a:pt x="31334" y="8166"/>
                  </a:lnTo>
                  <a:lnTo>
                    <a:pt x="30848" y="7161"/>
                  </a:lnTo>
                  <a:lnTo>
                    <a:pt x="30848" y="7161"/>
                  </a:lnTo>
                  <a:lnTo>
                    <a:pt x="30362" y="6319"/>
                  </a:lnTo>
                  <a:lnTo>
                    <a:pt x="30362" y="6319"/>
                  </a:lnTo>
                  <a:lnTo>
                    <a:pt x="30751" y="6999"/>
                  </a:lnTo>
                  <a:lnTo>
                    <a:pt x="30751" y="6999"/>
                  </a:lnTo>
                  <a:lnTo>
                    <a:pt x="30200" y="6286"/>
                  </a:lnTo>
                  <a:lnTo>
                    <a:pt x="29617" y="5606"/>
                  </a:lnTo>
                  <a:lnTo>
                    <a:pt x="29001" y="4990"/>
                  </a:lnTo>
                  <a:lnTo>
                    <a:pt x="28385" y="4374"/>
                  </a:lnTo>
                  <a:lnTo>
                    <a:pt x="28385" y="4374"/>
                  </a:lnTo>
                  <a:lnTo>
                    <a:pt x="27478" y="3629"/>
                  </a:lnTo>
                  <a:lnTo>
                    <a:pt x="27024" y="3273"/>
                  </a:lnTo>
                  <a:lnTo>
                    <a:pt x="26571" y="2949"/>
                  </a:lnTo>
                  <a:lnTo>
                    <a:pt x="26571" y="2949"/>
                  </a:lnTo>
                  <a:lnTo>
                    <a:pt x="25955" y="2560"/>
                  </a:lnTo>
                  <a:lnTo>
                    <a:pt x="25339" y="2171"/>
                  </a:lnTo>
                  <a:lnTo>
                    <a:pt x="24691" y="1847"/>
                  </a:lnTo>
                  <a:lnTo>
                    <a:pt x="24043" y="1523"/>
                  </a:lnTo>
                  <a:lnTo>
                    <a:pt x="23363" y="1231"/>
                  </a:lnTo>
                  <a:lnTo>
                    <a:pt x="22682" y="972"/>
                  </a:lnTo>
                  <a:lnTo>
                    <a:pt x="21970" y="745"/>
                  </a:lnTo>
                  <a:lnTo>
                    <a:pt x="21289" y="551"/>
                  </a:lnTo>
                  <a:lnTo>
                    <a:pt x="21289" y="551"/>
                  </a:lnTo>
                  <a:lnTo>
                    <a:pt x="20706" y="421"/>
                  </a:lnTo>
                  <a:lnTo>
                    <a:pt x="20123" y="292"/>
                  </a:lnTo>
                  <a:lnTo>
                    <a:pt x="19539" y="195"/>
                  </a:lnTo>
                  <a:lnTo>
                    <a:pt x="18956" y="130"/>
                  </a:lnTo>
                  <a:lnTo>
                    <a:pt x="18956" y="130"/>
                  </a:lnTo>
                  <a:lnTo>
                    <a:pt x="17984" y="33"/>
                  </a:lnTo>
                  <a:lnTo>
                    <a:pt x="1701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g1eb65a026c0_0_266"/>
            <p:cNvSpPr/>
            <p:nvPr/>
          </p:nvSpPr>
          <p:spPr>
            <a:xfrm>
              <a:off x="4069200" y="642350"/>
              <a:ext cx="79400" cy="48625"/>
            </a:xfrm>
            <a:custGeom>
              <a:avLst/>
              <a:gdLst/>
              <a:ahLst/>
              <a:cxnLst/>
              <a:rect l="l" t="t" r="r" b="b"/>
              <a:pathLst>
                <a:path w="3176" h="1945" fill="none" extrusionOk="0">
                  <a:moveTo>
                    <a:pt x="0" y="0"/>
                  </a:moveTo>
                  <a:lnTo>
                    <a:pt x="0" y="0"/>
                  </a:lnTo>
                  <a:lnTo>
                    <a:pt x="584" y="292"/>
                  </a:lnTo>
                  <a:lnTo>
                    <a:pt x="1135" y="583"/>
                  </a:lnTo>
                  <a:lnTo>
                    <a:pt x="1685" y="907"/>
                  </a:lnTo>
                  <a:lnTo>
                    <a:pt x="2204" y="1264"/>
                  </a:lnTo>
                  <a:lnTo>
                    <a:pt x="2204" y="1264"/>
                  </a:lnTo>
                  <a:lnTo>
                    <a:pt x="2690" y="1620"/>
                  </a:lnTo>
                  <a:lnTo>
                    <a:pt x="3176" y="1944"/>
                  </a:lnTo>
                  <a:lnTo>
                    <a:pt x="3176" y="1944"/>
                  </a:lnTo>
                  <a:lnTo>
                    <a:pt x="2690" y="1620"/>
                  </a:lnTo>
                  <a:lnTo>
                    <a:pt x="2204" y="1264"/>
                  </a:lnTo>
                  <a:lnTo>
                    <a:pt x="2204" y="1264"/>
                  </a:lnTo>
                  <a:lnTo>
                    <a:pt x="1685" y="907"/>
                  </a:lnTo>
                  <a:lnTo>
                    <a:pt x="1135" y="583"/>
                  </a:lnTo>
                  <a:lnTo>
                    <a:pt x="584" y="292"/>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g1eb65a026c0_0_266"/>
            <p:cNvSpPr/>
            <p:nvPr/>
          </p:nvSpPr>
          <p:spPr>
            <a:xfrm>
              <a:off x="3754075" y="612375"/>
              <a:ext cx="33250" cy="9750"/>
            </a:xfrm>
            <a:custGeom>
              <a:avLst/>
              <a:gdLst/>
              <a:ahLst/>
              <a:cxnLst/>
              <a:rect l="l" t="t" r="r" b="b"/>
              <a:pathLst>
                <a:path w="1330" h="390" fill="none" extrusionOk="0">
                  <a:moveTo>
                    <a:pt x="1329" y="0"/>
                  </a:moveTo>
                  <a:lnTo>
                    <a:pt x="1329" y="0"/>
                  </a:lnTo>
                  <a:lnTo>
                    <a:pt x="649" y="162"/>
                  </a:lnTo>
                  <a:lnTo>
                    <a:pt x="1" y="389"/>
                  </a:lnTo>
                  <a:lnTo>
                    <a:pt x="1" y="389"/>
                  </a:lnTo>
                  <a:lnTo>
                    <a:pt x="649" y="162"/>
                  </a:lnTo>
                  <a:lnTo>
                    <a:pt x="132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g1eb65a026c0_0_266"/>
            <p:cNvSpPr/>
            <p:nvPr/>
          </p:nvSpPr>
          <p:spPr>
            <a:xfrm>
              <a:off x="3914475" y="601825"/>
              <a:ext cx="89125" cy="15425"/>
            </a:xfrm>
            <a:custGeom>
              <a:avLst/>
              <a:gdLst/>
              <a:ahLst/>
              <a:cxnLst/>
              <a:rect l="l" t="t" r="r" b="b"/>
              <a:pathLst>
                <a:path w="3565" h="617" fill="none" extrusionOk="0">
                  <a:moveTo>
                    <a:pt x="0" y="1"/>
                  </a:moveTo>
                  <a:lnTo>
                    <a:pt x="0" y="1"/>
                  </a:lnTo>
                  <a:lnTo>
                    <a:pt x="811" y="66"/>
                  </a:lnTo>
                  <a:lnTo>
                    <a:pt x="811" y="66"/>
                  </a:lnTo>
                  <a:lnTo>
                    <a:pt x="1394" y="163"/>
                  </a:lnTo>
                  <a:lnTo>
                    <a:pt x="1977" y="260"/>
                  </a:lnTo>
                  <a:lnTo>
                    <a:pt x="2560" y="357"/>
                  </a:lnTo>
                  <a:lnTo>
                    <a:pt x="3111" y="487"/>
                  </a:lnTo>
                  <a:lnTo>
                    <a:pt x="3111" y="487"/>
                  </a:lnTo>
                  <a:lnTo>
                    <a:pt x="3565" y="617"/>
                  </a:lnTo>
                  <a:lnTo>
                    <a:pt x="3565" y="617"/>
                  </a:lnTo>
                  <a:lnTo>
                    <a:pt x="3111" y="487"/>
                  </a:lnTo>
                  <a:lnTo>
                    <a:pt x="3111" y="487"/>
                  </a:lnTo>
                  <a:lnTo>
                    <a:pt x="2560" y="357"/>
                  </a:lnTo>
                  <a:lnTo>
                    <a:pt x="1977" y="228"/>
                  </a:lnTo>
                  <a:lnTo>
                    <a:pt x="1394" y="131"/>
                  </a:lnTo>
                  <a:lnTo>
                    <a:pt x="811" y="66"/>
                  </a:lnTo>
                  <a:lnTo>
                    <a:pt x="811" y="6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g1eb65a026c0_0_266"/>
            <p:cNvSpPr/>
            <p:nvPr/>
          </p:nvSpPr>
          <p:spPr>
            <a:xfrm>
              <a:off x="3886125" y="601025"/>
              <a:ext cx="28375" cy="825"/>
            </a:xfrm>
            <a:custGeom>
              <a:avLst/>
              <a:gdLst/>
              <a:ahLst/>
              <a:cxnLst/>
              <a:rect l="l" t="t" r="r" b="b"/>
              <a:pathLst>
                <a:path w="1135" h="33" extrusionOk="0">
                  <a:moveTo>
                    <a:pt x="0" y="1"/>
                  </a:moveTo>
                  <a:lnTo>
                    <a:pt x="1134" y="33"/>
                  </a:lnTo>
                  <a:lnTo>
                    <a:pt x="1134" y="33"/>
                  </a:lnTo>
                  <a:lnTo>
                    <a:pt x="584" y="1"/>
                  </a:lnTo>
                  <a:close/>
                </a:path>
              </a:pathLst>
            </a:custGeom>
            <a:solidFill>
              <a:srgbClr val="69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g1eb65a026c0_0_266"/>
            <p:cNvSpPr/>
            <p:nvPr/>
          </p:nvSpPr>
          <p:spPr>
            <a:xfrm>
              <a:off x="3465700" y="1091925"/>
              <a:ext cx="24325" cy="88325"/>
            </a:xfrm>
            <a:custGeom>
              <a:avLst/>
              <a:gdLst/>
              <a:ahLst/>
              <a:cxnLst/>
              <a:rect l="l" t="t" r="r" b="b"/>
              <a:pathLst>
                <a:path w="973" h="3533" fill="none" extrusionOk="0">
                  <a:moveTo>
                    <a:pt x="0" y="1"/>
                  </a:moveTo>
                  <a:lnTo>
                    <a:pt x="0" y="1"/>
                  </a:lnTo>
                  <a:lnTo>
                    <a:pt x="227" y="1102"/>
                  </a:lnTo>
                  <a:lnTo>
                    <a:pt x="227" y="1102"/>
                  </a:lnTo>
                  <a:lnTo>
                    <a:pt x="389" y="1718"/>
                  </a:lnTo>
                  <a:lnTo>
                    <a:pt x="551" y="2334"/>
                  </a:lnTo>
                  <a:lnTo>
                    <a:pt x="746" y="2949"/>
                  </a:lnTo>
                  <a:lnTo>
                    <a:pt x="972" y="3533"/>
                  </a:lnTo>
                  <a:lnTo>
                    <a:pt x="972" y="3533"/>
                  </a:lnTo>
                  <a:lnTo>
                    <a:pt x="746" y="2949"/>
                  </a:lnTo>
                  <a:lnTo>
                    <a:pt x="551" y="2334"/>
                  </a:lnTo>
                  <a:lnTo>
                    <a:pt x="389" y="1718"/>
                  </a:lnTo>
                  <a:lnTo>
                    <a:pt x="227" y="1102"/>
                  </a:lnTo>
                  <a:lnTo>
                    <a:pt x="227" y="110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g1eb65a026c0_0_266"/>
            <p:cNvSpPr/>
            <p:nvPr/>
          </p:nvSpPr>
          <p:spPr>
            <a:xfrm>
              <a:off x="3461650" y="1042525"/>
              <a:ext cx="825" cy="23500"/>
            </a:xfrm>
            <a:custGeom>
              <a:avLst/>
              <a:gdLst/>
              <a:ahLst/>
              <a:cxnLst/>
              <a:rect l="l" t="t" r="r" b="b"/>
              <a:pathLst>
                <a:path w="33" h="940" fill="none" extrusionOk="0">
                  <a:moveTo>
                    <a:pt x="0" y="0"/>
                  </a:moveTo>
                  <a:lnTo>
                    <a:pt x="0" y="0"/>
                  </a:lnTo>
                  <a:lnTo>
                    <a:pt x="33" y="810"/>
                  </a:lnTo>
                  <a:lnTo>
                    <a:pt x="33" y="810"/>
                  </a:lnTo>
                  <a:lnTo>
                    <a:pt x="33" y="940"/>
                  </a:lnTo>
                  <a:lnTo>
                    <a:pt x="33" y="940"/>
                  </a:lnTo>
                  <a:lnTo>
                    <a:pt x="33" y="810"/>
                  </a:lnTo>
                  <a:lnTo>
                    <a:pt x="33" y="81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g1eb65a026c0_0_266"/>
            <p:cNvSpPr/>
            <p:nvPr/>
          </p:nvSpPr>
          <p:spPr>
            <a:xfrm>
              <a:off x="3463275" y="890225"/>
              <a:ext cx="19450" cy="92375"/>
            </a:xfrm>
            <a:custGeom>
              <a:avLst/>
              <a:gdLst/>
              <a:ahLst/>
              <a:cxnLst/>
              <a:rect l="l" t="t" r="r" b="b"/>
              <a:pathLst>
                <a:path w="778" h="3695" fill="none" extrusionOk="0">
                  <a:moveTo>
                    <a:pt x="778" y="0"/>
                  </a:moveTo>
                  <a:lnTo>
                    <a:pt x="778" y="0"/>
                  </a:lnTo>
                  <a:lnTo>
                    <a:pt x="616" y="551"/>
                  </a:lnTo>
                  <a:lnTo>
                    <a:pt x="454" y="1134"/>
                  </a:lnTo>
                  <a:lnTo>
                    <a:pt x="454" y="1134"/>
                  </a:lnTo>
                  <a:lnTo>
                    <a:pt x="292" y="1750"/>
                  </a:lnTo>
                  <a:lnTo>
                    <a:pt x="162" y="2398"/>
                  </a:lnTo>
                  <a:lnTo>
                    <a:pt x="65" y="3014"/>
                  </a:lnTo>
                  <a:lnTo>
                    <a:pt x="0" y="3694"/>
                  </a:lnTo>
                  <a:lnTo>
                    <a:pt x="0" y="3694"/>
                  </a:lnTo>
                  <a:lnTo>
                    <a:pt x="65" y="3014"/>
                  </a:lnTo>
                  <a:lnTo>
                    <a:pt x="162" y="2398"/>
                  </a:lnTo>
                  <a:lnTo>
                    <a:pt x="292" y="1750"/>
                  </a:lnTo>
                  <a:lnTo>
                    <a:pt x="454" y="1134"/>
                  </a:lnTo>
                  <a:lnTo>
                    <a:pt x="454" y="1134"/>
                  </a:lnTo>
                  <a:lnTo>
                    <a:pt x="616" y="551"/>
                  </a:lnTo>
                  <a:lnTo>
                    <a:pt x="77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g1eb65a026c0_0_266"/>
            <p:cNvSpPr/>
            <p:nvPr/>
          </p:nvSpPr>
          <p:spPr>
            <a:xfrm>
              <a:off x="4186650" y="724975"/>
              <a:ext cx="62400" cy="79400"/>
            </a:xfrm>
            <a:custGeom>
              <a:avLst/>
              <a:gdLst/>
              <a:ahLst/>
              <a:cxnLst/>
              <a:rect l="l" t="t" r="r" b="b"/>
              <a:pathLst>
                <a:path w="2496" h="3176" fill="none" extrusionOk="0">
                  <a:moveTo>
                    <a:pt x="1" y="0"/>
                  </a:moveTo>
                  <a:lnTo>
                    <a:pt x="1" y="0"/>
                  </a:lnTo>
                  <a:lnTo>
                    <a:pt x="681" y="745"/>
                  </a:lnTo>
                  <a:lnTo>
                    <a:pt x="1329" y="1523"/>
                  </a:lnTo>
                  <a:lnTo>
                    <a:pt x="1945" y="2333"/>
                  </a:lnTo>
                  <a:lnTo>
                    <a:pt x="2496" y="3176"/>
                  </a:lnTo>
                  <a:lnTo>
                    <a:pt x="2496" y="3176"/>
                  </a:lnTo>
                  <a:lnTo>
                    <a:pt x="1945" y="2333"/>
                  </a:lnTo>
                  <a:lnTo>
                    <a:pt x="1329" y="1523"/>
                  </a:lnTo>
                  <a:lnTo>
                    <a:pt x="681" y="745"/>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g1eb65a026c0_0_266"/>
            <p:cNvSpPr/>
            <p:nvPr/>
          </p:nvSpPr>
          <p:spPr>
            <a:xfrm>
              <a:off x="4185850" y="724975"/>
              <a:ext cx="825" cy="25"/>
            </a:xfrm>
            <a:custGeom>
              <a:avLst/>
              <a:gdLst/>
              <a:ahLst/>
              <a:cxnLst/>
              <a:rect l="l" t="t" r="r" b="b"/>
              <a:pathLst>
                <a:path w="33" h="1" fill="none" extrusionOk="0">
                  <a:moveTo>
                    <a:pt x="0" y="0"/>
                  </a:moveTo>
                  <a:lnTo>
                    <a:pt x="0" y="0"/>
                  </a:lnTo>
                  <a:lnTo>
                    <a:pt x="33" y="0"/>
                  </a:lnTo>
                  <a:lnTo>
                    <a:pt x="33"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g1eb65a026c0_0_266"/>
            <p:cNvSpPr/>
            <p:nvPr/>
          </p:nvSpPr>
          <p:spPr>
            <a:xfrm>
              <a:off x="4148575" y="690950"/>
              <a:ext cx="6525" cy="5700"/>
            </a:xfrm>
            <a:custGeom>
              <a:avLst/>
              <a:gdLst/>
              <a:ahLst/>
              <a:cxnLst/>
              <a:rect l="l" t="t" r="r" b="b"/>
              <a:pathLst>
                <a:path w="261" h="228" fill="none" extrusionOk="0">
                  <a:moveTo>
                    <a:pt x="1" y="0"/>
                  </a:moveTo>
                  <a:lnTo>
                    <a:pt x="1" y="0"/>
                  </a:lnTo>
                  <a:lnTo>
                    <a:pt x="260" y="227"/>
                  </a:lnTo>
                  <a:lnTo>
                    <a:pt x="260" y="22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g1eb65a026c0_0_266"/>
            <p:cNvSpPr/>
            <p:nvPr/>
          </p:nvSpPr>
          <p:spPr>
            <a:xfrm>
              <a:off x="3535350" y="622100"/>
              <a:ext cx="218750" cy="162850"/>
            </a:xfrm>
            <a:custGeom>
              <a:avLst/>
              <a:gdLst/>
              <a:ahLst/>
              <a:cxnLst/>
              <a:rect l="l" t="t" r="r" b="b"/>
              <a:pathLst>
                <a:path w="8750" h="6514" fill="none" extrusionOk="0">
                  <a:moveTo>
                    <a:pt x="8750" y="0"/>
                  </a:moveTo>
                  <a:lnTo>
                    <a:pt x="8750" y="0"/>
                  </a:lnTo>
                  <a:lnTo>
                    <a:pt x="8004" y="259"/>
                  </a:lnTo>
                  <a:lnTo>
                    <a:pt x="8004" y="259"/>
                  </a:lnTo>
                  <a:lnTo>
                    <a:pt x="7324" y="518"/>
                  </a:lnTo>
                  <a:lnTo>
                    <a:pt x="6676" y="810"/>
                  </a:lnTo>
                  <a:lnTo>
                    <a:pt x="6028" y="1134"/>
                  </a:lnTo>
                  <a:lnTo>
                    <a:pt x="5412" y="1491"/>
                  </a:lnTo>
                  <a:lnTo>
                    <a:pt x="4797" y="1879"/>
                  </a:lnTo>
                  <a:lnTo>
                    <a:pt x="4213" y="2268"/>
                  </a:lnTo>
                  <a:lnTo>
                    <a:pt x="3630" y="2689"/>
                  </a:lnTo>
                  <a:lnTo>
                    <a:pt x="3079" y="3143"/>
                  </a:lnTo>
                  <a:lnTo>
                    <a:pt x="3079" y="3143"/>
                  </a:lnTo>
                  <a:lnTo>
                    <a:pt x="2626" y="3532"/>
                  </a:lnTo>
                  <a:lnTo>
                    <a:pt x="2204" y="3921"/>
                  </a:lnTo>
                  <a:lnTo>
                    <a:pt x="1783" y="4342"/>
                  </a:lnTo>
                  <a:lnTo>
                    <a:pt x="1362" y="4796"/>
                  </a:lnTo>
                  <a:lnTo>
                    <a:pt x="1362" y="4796"/>
                  </a:lnTo>
                  <a:lnTo>
                    <a:pt x="681" y="5638"/>
                  </a:lnTo>
                  <a:lnTo>
                    <a:pt x="1" y="6513"/>
                  </a:lnTo>
                  <a:lnTo>
                    <a:pt x="1" y="6513"/>
                  </a:lnTo>
                  <a:lnTo>
                    <a:pt x="681" y="5638"/>
                  </a:lnTo>
                  <a:lnTo>
                    <a:pt x="1362" y="4796"/>
                  </a:lnTo>
                  <a:lnTo>
                    <a:pt x="1362" y="4796"/>
                  </a:lnTo>
                  <a:lnTo>
                    <a:pt x="1783" y="4342"/>
                  </a:lnTo>
                  <a:lnTo>
                    <a:pt x="2204" y="3921"/>
                  </a:lnTo>
                  <a:lnTo>
                    <a:pt x="2626" y="3532"/>
                  </a:lnTo>
                  <a:lnTo>
                    <a:pt x="3079" y="3143"/>
                  </a:lnTo>
                  <a:lnTo>
                    <a:pt x="3079" y="3143"/>
                  </a:lnTo>
                  <a:lnTo>
                    <a:pt x="3630" y="2689"/>
                  </a:lnTo>
                  <a:lnTo>
                    <a:pt x="4213" y="2268"/>
                  </a:lnTo>
                  <a:lnTo>
                    <a:pt x="4797" y="1879"/>
                  </a:lnTo>
                  <a:lnTo>
                    <a:pt x="5412" y="1491"/>
                  </a:lnTo>
                  <a:lnTo>
                    <a:pt x="6028" y="1134"/>
                  </a:lnTo>
                  <a:lnTo>
                    <a:pt x="6676" y="810"/>
                  </a:lnTo>
                  <a:lnTo>
                    <a:pt x="7324" y="518"/>
                  </a:lnTo>
                  <a:lnTo>
                    <a:pt x="8004" y="259"/>
                  </a:lnTo>
                  <a:lnTo>
                    <a:pt x="8004" y="259"/>
                  </a:lnTo>
                  <a:lnTo>
                    <a:pt x="875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g1eb65a026c0_0_266"/>
            <p:cNvSpPr/>
            <p:nvPr/>
          </p:nvSpPr>
          <p:spPr>
            <a:xfrm>
              <a:off x="4003575" y="617225"/>
              <a:ext cx="65650" cy="25150"/>
            </a:xfrm>
            <a:custGeom>
              <a:avLst/>
              <a:gdLst/>
              <a:ahLst/>
              <a:cxnLst/>
              <a:rect l="l" t="t" r="r" b="b"/>
              <a:pathLst>
                <a:path w="2626" h="1006" fill="none" extrusionOk="0">
                  <a:moveTo>
                    <a:pt x="1" y="1"/>
                  </a:moveTo>
                  <a:lnTo>
                    <a:pt x="1" y="1"/>
                  </a:lnTo>
                  <a:lnTo>
                    <a:pt x="681" y="195"/>
                  </a:lnTo>
                  <a:lnTo>
                    <a:pt x="1329" y="454"/>
                  </a:lnTo>
                  <a:lnTo>
                    <a:pt x="1977" y="713"/>
                  </a:lnTo>
                  <a:lnTo>
                    <a:pt x="2625" y="1005"/>
                  </a:lnTo>
                  <a:lnTo>
                    <a:pt x="2625" y="1005"/>
                  </a:lnTo>
                  <a:lnTo>
                    <a:pt x="1977" y="713"/>
                  </a:lnTo>
                  <a:lnTo>
                    <a:pt x="1329" y="454"/>
                  </a:lnTo>
                  <a:lnTo>
                    <a:pt x="681" y="195"/>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g1eb65a026c0_0_266"/>
            <p:cNvSpPr/>
            <p:nvPr/>
          </p:nvSpPr>
          <p:spPr>
            <a:xfrm>
              <a:off x="3787300" y="601025"/>
              <a:ext cx="127200" cy="11375"/>
            </a:xfrm>
            <a:custGeom>
              <a:avLst/>
              <a:gdLst/>
              <a:ahLst/>
              <a:cxnLst/>
              <a:rect l="l" t="t" r="r" b="b"/>
              <a:pathLst>
                <a:path w="5088" h="455" fill="none" extrusionOk="0">
                  <a:moveTo>
                    <a:pt x="3953" y="1"/>
                  </a:moveTo>
                  <a:lnTo>
                    <a:pt x="3953" y="1"/>
                  </a:lnTo>
                  <a:lnTo>
                    <a:pt x="2981" y="1"/>
                  </a:lnTo>
                  <a:lnTo>
                    <a:pt x="2042" y="98"/>
                  </a:lnTo>
                  <a:lnTo>
                    <a:pt x="1102" y="227"/>
                  </a:lnTo>
                  <a:lnTo>
                    <a:pt x="195" y="422"/>
                  </a:lnTo>
                  <a:lnTo>
                    <a:pt x="195" y="422"/>
                  </a:lnTo>
                  <a:lnTo>
                    <a:pt x="0" y="454"/>
                  </a:lnTo>
                  <a:lnTo>
                    <a:pt x="0" y="454"/>
                  </a:lnTo>
                  <a:lnTo>
                    <a:pt x="195" y="422"/>
                  </a:lnTo>
                  <a:lnTo>
                    <a:pt x="195" y="422"/>
                  </a:lnTo>
                  <a:lnTo>
                    <a:pt x="1102" y="227"/>
                  </a:lnTo>
                  <a:lnTo>
                    <a:pt x="2042" y="98"/>
                  </a:lnTo>
                  <a:lnTo>
                    <a:pt x="2981" y="1"/>
                  </a:lnTo>
                  <a:lnTo>
                    <a:pt x="3953" y="1"/>
                  </a:lnTo>
                  <a:lnTo>
                    <a:pt x="3953" y="1"/>
                  </a:lnTo>
                  <a:lnTo>
                    <a:pt x="5087" y="33"/>
                  </a:lnTo>
                  <a:lnTo>
                    <a:pt x="5087" y="33"/>
                  </a:lnTo>
                  <a:lnTo>
                    <a:pt x="4537" y="1"/>
                  </a:lnTo>
                  <a:lnTo>
                    <a:pt x="395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g1eb65a026c0_0_266"/>
            <p:cNvSpPr/>
            <p:nvPr/>
          </p:nvSpPr>
          <p:spPr>
            <a:xfrm>
              <a:off x="3460825" y="601025"/>
              <a:ext cx="797950" cy="674825"/>
            </a:xfrm>
            <a:custGeom>
              <a:avLst/>
              <a:gdLst/>
              <a:ahLst/>
              <a:cxnLst/>
              <a:rect l="l" t="t" r="r" b="b"/>
              <a:pathLst>
                <a:path w="31918" h="26993" extrusionOk="0">
                  <a:moveTo>
                    <a:pt x="16040" y="1"/>
                  </a:moveTo>
                  <a:lnTo>
                    <a:pt x="15101" y="98"/>
                  </a:lnTo>
                  <a:lnTo>
                    <a:pt x="14161" y="227"/>
                  </a:lnTo>
                  <a:lnTo>
                    <a:pt x="13254" y="422"/>
                  </a:lnTo>
                  <a:lnTo>
                    <a:pt x="13059" y="454"/>
                  </a:lnTo>
                  <a:lnTo>
                    <a:pt x="12379" y="616"/>
                  </a:lnTo>
                  <a:lnTo>
                    <a:pt x="11731" y="843"/>
                  </a:lnTo>
                  <a:lnTo>
                    <a:pt x="10985" y="1102"/>
                  </a:lnTo>
                  <a:lnTo>
                    <a:pt x="10305" y="1361"/>
                  </a:lnTo>
                  <a:lnTo>
                    <a:pt x="9657" y="1653"/>
                  </a:lnTo>
                  <a:lnTo>
                    <a:pt x="9009" y="1977"/>
                  </a:lnTo>
                  <a:lnTo>
                    <a:pt x="8393" y="2334"/>
                  </a:lnTo>
                  <a:lnTo>
                    <a:pt x="7778" y="2722"/>
                  </a:lnTo>
                  <a:lnTo>
                    <a:pt x="7194" y="3111"/>
                  </a:lnTo>
                  <a:lnTo>
                    <a:pt x="6611" y="3532"/>
                  </a:lnTo>
                  <a:lnTo>
                    <a:pt x="6060" y="3986"/>
                  </a:lnTo>
                  <a:lnTo>
                    <a:pt x="5607" y="4375"/>
                  </a:lnTo>
                  <a:lnTo>
                    <a:pt x="5185" y="4764"/>
                  </a:lnTo>
                  <a:lnTo>
                    <a:pt x="4764" y="5185"/>
                  </a:lnTo>
                  <a:lnTo>
                    <a:pt x="4343" y="5639"/>
                  </a:lnTo>
                  <a:lnTo>
                    <a:pt x="3662" y="6481"/>
                  </a:lnTo>
                  <a:lnTo>
                    <a:pt x="2982" y="7356"/>
                  </a:lnTo>
                  <a:lnTo>
                    <a:pt x="2528" y="8101"/>
                  </a:lnTo>
                  <a:lnTo>
                    <a:pt x="2075" y="8847"/>
                  </a:lnTo>
                  <a:lnTo>
                    <a:pt x="1653" y="9657"/>
                  </a:lnTo>
                  <a:lnTo>
                    <a:pt x="1297" y="10467"/>
                  </a:lnTo>
                  <a:lnTo>
                    <a:pt x="1070" y="11018"/>
                  </a:lnTo>
                  <a:lnTo>
                    <a:pt x="876" y="11568"/>
                  </a:lnTo>
                  <a:lnTo>
                    <a:pt x="714" y="12119"/>
                  </a:lnTo>
                  <a:lnTo>
                    <a:pt x="552" y="12702"/>
                  </a:lnTo>
                  <a:lnTo>
                    <a:pt x="390" y="13318"/>
                  </a:lnTo>
                  <a:lnTo>
                    <a:pt x="260" y="13966"/>
                  </a:lnTo>
                  <a:lnTo>
                    <a:pt x="163" y="14582"/>
                  </a:lnTo>
                  <a:lnTo>
                    <a:pt x="98" y="15262"/>
                  </a:lnTo>
                  <a:lnTo>
                    <a:pt x="33" y="16105"/>
                  </a:lnTo>
                  <a:lnTo>
                    <a:pt x="1" y="16980"/>
                  </a:lnTo>
                  <a:lnTo>
                    <a:pt x="33" y="17660"/>
                  </a:lnTo>
                  <a:lnTo>
                    <a:pt x="66" y="18470"/>
                  </a:lnTo>
                  <a:lnTo>
                    <a:pt x="66" y="18600"/>
                  </a:lnTo>
                  <a:lnTo>
                    <a:pt x="195" y="19637"/>
                  </a:lnTo>
                  <a:lnTo>
                    <a:pt x="422" y="20738"/>
                  </a:lnTo>
                  <a:lnTo>
                    <a:pt x="584" y="21354"/>
                  </a:lnTo>
                  <a:lnTo>
                    <a:pt x="746" y="21970"/>
                  </a:lnTo>
                  <a:lnTo>
                    <a:pt x="941" y="22585"/>
                  </a:lnTo>
                  <a:lnTo>
                    <a:pt x="1167" y="23169"/>
                  </a:lnTo>
                  <a:lnTo>
                    <a:pt x="1491" y="23946"/>
                  </a:lnTo>
                  <a:lnTo>
                    <a:pt x="1848" y="24692"/>
                  </a:lnTo>
                  <a:lnTo>
                    <a:pt x="2269" y="25437"/>
                  </a:lnTo>
                  <a:lnTo>
                    <a:pt x="2690" y="26150"/>
                  </a:lnTo>
                  <a:lnTo>
                    <a:pt x="3274" y="26992"/>
                  </a:lnTo>
                  <a:lnTo>
                    <a:pt x="2982" y="26474"/>
                  </a:lnTo>
                  <a:lnTo>
                    <a:pt x="2723" y="25955"/>
                  </a:lnTo>
                  <a:lnTo>
                    <a:pt x="2496" y="25404"/>
                  </a:lnTo>
                  <a:lnTo>
                    <a:pt x="2269" y="24854"/>
                  </a:lnTo>
                  <a:lnTo>
                    <a:pt x="2075" y="24303"/>
                  </a:lnTo>
                  <a:lnTo>
                    <a:pt x="1880" y="23752"/>
                  </a:lnTo>
                  <a:lnTo>
                    <a:pt x="1718" y="23169"/>
                  </a:lnTo>
                  <a:lnTo>
                    <a:pt x="1589" y="22585"/>
                  </a:lnTo>
                  <a:lnTo>
                    <a:pt x="1459" y="22035"/>
                  </a:lnTo>
                  <a:lnTo>
                    <a:pt x="1362" y="21451"/>
                  </a:lnTo>
                  <a:lnTo>
                    <a:pt x="1297" y="20868"/>
                  </a:lnTo>
                  <a:lnTo>
                    <a:pt x="1232" y="20285"/>
                  </a:lnTo>
                  <a:lnTo>
                    <a:pt x="1200" y="19572"/>
                  </a:lnTo>
                  <a:lnTo>
                    <a:pt x="1167" y="18827"/>
                  </a:lnTo>
                  <a:lnTo>
                    <a:pt x="1200" y="17725"/>
                  </a:lnTo>
                  <a:lnTo>
                    <a:pt x="1329" y="16623"/>
                  </a:lnTo>
                  <a:lnTo>
                    <a:pt x="1491" y="15586"/>
                  </a:lnTo>
                  <a:lnTo>
                    <a:pt x="1718" y="14517"/>
                  </a:lnTo>
                  <a:lnTo>
                    <a:pt x="1880" y="13966"/>
                  </a:lnTo>
                  <a:lnTo>
                    <a:pt x="2075" y="13415"/>
                  </a:lnTo>
                  <a:lnTo>
                    <a:pt x="2269" y="12832"/>
                  </a:lnTo>
                  <a:lnTo>
                    <a:pt x="2463" y="12314"/>
                  </a:lnTo>
                  <a:lnTo>
                    <a:pt x="2755" y="11633"/>
                  </a:lnTo>
                  <a:lnTo>
                    <a:pt x="3079" y="10985"/>
                  </a:lnTo>
                  <a:lnTo>
                    <a:pt x="3436" y="10369"/>
                  </a:lnTo>
                  <a:lnTo>
                    <a:pt x="3792" y="9754"/>
                  </a:lnTo>
                  <a:lnTo>
                    <a:pt x="4181" y="9138"/>
                  </a:lnTo>
                  <a:lnTo>
                    <a:pt x="4602" y="8555"/>
                  </a:lnTo>
                  <a:lnTo>
                    <a:pt x="5056" y="8004"/>
                  </a:lnTo>
                  <a:lnTo>
                    <a:pt x="5542" y="7453"/>
                  </a:lnTo>
                  <a:lnTo>
                    <a:pt x="5931" y="7032"/>
                  </a:lnTo>
                  <a:lnTo>
                    <a:pt x="6352" y="6611"/>
                  </a:lnTo>
                  <a:lnTo>
                    <a:pt x="6773" y="6222"/>
                  </a:lnTo>
                  <a:lnTo>
                    <a:pt x="7227" y="5833"/>
                  </a:lnTo>
                  <a:lnTo>
                    <a:pt x="7778" y="5379"/>
                  </a:lnTo>
                  <a:lnTo>
                    <a:pt x="8361" y="4958"/>
                  </a:lnTo>
                  <a:lnTo>
                    <a:pt x="8944" y="4537"/>
                  </a:lnTo>
                  <a:lnTo>
                    <a:pt x="9560" y="4181"/>
                  </a:lnTo>
                  <a:lnTo>
                    <a:pt x="10175" y="3824"/>
                  </a:lnTo>
                  <a:lnTo>
                    <a:pt x="10823" y="3500"/>
                  </a:lnTo>
                  <a:lnTo>
                    <a:pt x="11471" y="3208"/>
                  </a:lnTo>
                  <a:lnTo>
                    <a:pt x="12152" y="2917"/>
                  </a:lnTo>
                  <a:lnTo>
                    <a:pt x="12703" y="2722"/>
                  </a:lnTo>
                  <a:lnTo>
                    <a:pt x="13254" y="2560"/>
                  </a:lnTo>
                  <a:lnTo>
                    <a:pt x="13837" y="2398"/>
                  </a:lnTo>
                  <a:lnTo>
                    <a:pt x="14420" y="2236"/>
                  </a:lnTo>
                  <a:lnTo>
                    <a:pt x="15327" y="2074"/>
                  </a:lnTo>
                  <a:lnTo>
                    <a:pt x="16267" y="1945"/>
                  </a:lnTo>
                  <a:lnTo>
                    <a:pt x="17207" y="1848"/>
                  </a:lnTo>
                  <a:lnTo>
                    <a:pt x="18179" y="1815"/>
                  </a:lnTo>
                  <a:lnTo>
                    <a:pt x="19151" y="1848"/>
                  </a:lnTo>
                  <a:lnTo>
                    <a:pt x="20123" y="1945"/>
                  </a:lnTo>
                  <a:lnTo>
                    <a:pt x="20706" y="2010"/>
                  </a:lnTo>
                  <a:lnTo>
                    <a:pt x="21290" y="2107"/>
                  </a:lnTo>
                  <a:lnTo>
                    <a:pt x="21873" y="2236"/>
                  </a:lnTo>
                  <a:lnTo>
                    <a:pt x="22456" y="2366"/>
                  </a:lnTo>
                  <a:lnTo>
                    <a:pt x="23137" y="2560"/>
                  </a:lnTo>
                  <a:lnTo>
                    <a:pt x="23849" y="2787"/>
                  </a:lnTo>
                  <a:lnTo>
                    <a:pt x="24530" y="3046"/>
                  </a:lnTo>
                  <a:lnTo>
                    <a:pt x="25210" y="3338"/>
                  </a:lnTo>
                  <a:lnTo>
                    <a:pt x="25858" y="3662"/>
                  </a:lnTo>
                  <a:lnTo>
                    <a:pt x="26506" y="3986"/>
                  </a:lnTo>
                  <a:lnTo>
                    <a:pt x="27122" y="4375"/>
                  </a:lnTo>
                  <a:lnTo>
                    <a:pt x="27738" y="4764"/>
                  </a:lnTo>
                  <a:lnTo>
                    <a:pt x="28191" y="5088"/>
                  </a:lnTo>
                  <a:lnTo>
                    <a:pt x="28645" y="5444"/>
                  </a:lnTo>
                  <a:lnTo>
                    <a:pt x="29552" y="6189"/>
                  </a:lnTo>
                  <a:lnTo>
                    <a:pt x="30168" y="6805"/>
                  </a:lnTo>
                  <a:lnTo>
                    <a:pt x="30784" y="7421"/>
                  </a:lnTo>
                  <a:lnTo>
                    <a:pt x="31367" y="8101"/>
                  </a:lnTo>
                  <a:lnTo>
                    <a:pt x="31918" y="8814"/>
                  </a:lnTo>
                  <a:lnTo>
                    <a:pt x="31529" y="8134"/>
                  </a:lnTo>
                  <a:lnTo>
                    <a:pt x="30978" y="7291"/>
                  </a:lnTo>
                  <a:lnTo>
                    <a:pt x="30362" y="6481"/>
                  </a:lnTo>
                  <a:lnTo>
                    <a:pt x="29714" y="5703"/>
                  </a:lnTo>
                  <a:lnTo>
                    <a:pt x="29034" y="4958"/>
                  </a:lnTo>
                  <a:lnTo>
                    <a:pt x="29001" y="4958"/>
                  </a:lnTo>
                  <a:lnTo>
                    <a:pt x="28386" y="4343"/>
                  </a:lnTo>
                  <a:lnTo>
                    <a:pt x="27770" y="3824"/>
                  </a:lnTo>
                  <a:lnTo>
                    <a:pt x="27511" y="3597"/>
                  </a:lnTo>
                  <a:lnTo>
                    <a:pt x="27025" y="3273"/>
                  </a:lnTo>
                  <a:lnTo>
                    <a:pt x="26539" y="2917"/>
                  </a:lnTo>
                  <a:lnTo>
                    <a:pt x="26020" y="2560"/>
                  </a:lnTo>
                  <a:lnTo>
                    <a:pt x="25470" y="2236"/>
                  </a:lnTo>
                  <a:lnTo>
                    <a:pt x="24919" y="1945"/>
                  </a:lnTo>
                  <a:lnTo>
                    <a:pt x="24335" y="1653"/>
                  </a:lnTo>
                  <a:lnTo>
                    <a:pt x="23687" y="1361"/>
                  </a:lnTo>
                  <a:lnTo>
                    <a:pt x="23039" y="1102"/>
                  </a:lnTo>
                  <a:lnTo>
                    <a:pt x="22391" y="843"/>
                  </a:lnTo>
                  <a:lnTo>
                    <a:pt x="21711" y="649"/>
                  </a:lnTo>
                  <a:lnTo>
                    <a:pt x="21257" y="519"/>
                  </a:lnTo>
                  <a:lnTo>
                    <a:pt x="20706" y="389"/>
                  </a:lnTo>
                  <a:lnTo>
                    <a:pt x="20123" y="292"/>
                  </a:lnTo>
                  <a:lnTo>
                    <a:pt x="19540" y="195"/>
                  </a:lnTo>
                  <a:lnTo>
                    <a:pt x="18957" y="98"/>
                  </a:lnTo>
                  <a:lnTo>
                    <a:pt x="18146" y="33"/>
                  </a:lnTo>
                  <a:lnTo>
                    <a:pt x="17012" y="1"/>
                  </a:lnTo>
                  <a:close/>
                </a:path>
              </a:pathLst>
            </a:custGeom>
            <a:solidFill>
              <a:srgbClr val="5A5A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g1eb65a026c0_0_266"/>
            <p:cNvSpPr/>
            <p:nvPr/>
          </p:nvSpPr>
          <p:spPr>
            <a:xfrm>
              <a:off x="3460825" y="601025"/>
              <a:ext cx="797950" cy="674825"/>
            </a:xfrm>
            <a:custGeom>
              <a:avLst/>
              <a:gdLst/>
              <a:ahLst/>
              <a:cxnLst/>
              <a:rect l="l" t="t" r="r" b="b"/>
              <a:pathLst>
                <a:path w="31918" h="26993" fill="none" extrusionOk="0">
                  <a:moveTo>
                    <a:pt x="17012" y="1"/>
                  </a:moveTo>
                  <a:lnTo>
                    <a:pt x="17012" y="1"/>
                  </a:lnTo>
                  <a:lnTo>
                    <a:pt x="16040" y="1"/>
                  </a:lnTo>
                  <a:lnTo>
                    <a:pt x="15101" y="98"/>
                  </a:lnTo>
                  <a:lnTo>
                    <a:pt x="14161" y="227"/>
                  </a:lnTo>
                  <a:lnTo>
                    <a:pt x="13254" y="422"/>
                  </a:lnTo>
                  <a:lnTo>
                    <a:pt x="13254" y="422"/>
                  </a:lnTo>
                  <a:lnTo>
                    <a:pt x="13059" y="454"/>
                  </a:lnTo>
                  <a:lnTo>
                    <a:pt x="13059" y="454"/>
                  </a:lnTo>
                  <a:lnTo>
                    <a:pt x="12379" y="616"/>
                  </a:lnTo>
                  <a:lnTo>
                    <a:pt x="11731" y="843"/>
                  </a:lnTo>
                  <a:lnTo>
                    <a:pt x="11731" y="843"/>
                  </a:lnTo>
                  <a:lnTo>
                    <a:pt x="10985" y="1102"/>
                  </a:lnTo>
                  <a:lnTo>
                    <a:pt x="10985" y="1102"/>
                  </a:lnTo>
                  <a:lnTo>
                    <a:pt x="10305" y="1361"/>
                  </a:lnTo>
                  <a:lnTo>
                    <a:pt x="9657" y="1653"/>
                  </a:lnTo>
                  <a:lnTo>
                    <a:pt x="9009" y="1977"/>
                  </a:lnTo>
                  <a:lnTo>
                    <a:pt x="8393" y="2334"/>
                  </a:lnTo>
                  <a:lnTo>
                    <a:pt x="7778" y="2722"/>
                  </a:lnTo>
                  <a:lnTo>
                    <a:pt x="7194" y="3111"/>
                  </a:lnTo>
                  <a:lnTo>
                    <a:pt x="6611" y="3532"/>
                  </a:lnTo>
                  <a:lnTo>
                    <a:pt x="6060" y="3986"/>
                  </a:lnTo>
                  <a:lnTo>
                    <a:pt x="6060" y="3986"/>
                  </a:lnTo>
                  <a:lnTo>
                    <a:pt x="5607" y="4375"/>
                  </a:lnTo>
                  <a:lnTo>
                    <a:pt x="5185" y="4764"/>
                  </a:lnTo>
                  <a:lnTo>
                    <a:pt x="4764" y="5185"/>
                  </a:lnTo>
                  <a:lnTo>
                    <a:pt x="4343" y="5639"/>
                  </a:lnTo>
                  <a:lnTo>
                    <a:pt x="4343" y="5639"/>
                  </a:lnTo>
                  <a:lnTo>
                    <a:pt x="3662" y="6481"/>
                  </a:lnTo>
                  <a:lnTo>
                    <a:pt x="2982" y="7356"/>
                  </a:lnTo>
                  <a:lnTo>
                    <a:pt x="2982" y="7356"/>
                  </a:lnTo>
                  <a:lnTo>
                    <a:pt x="2528" y="8101"/>
                  </a:lnTo>
                  <a:lnTo>
                    <a:pt x="2075" y="8847"/>
                  </a:lnTo>
                  <a:lnTo>
                    <a:pt x="1653" y="9657"/>
                  </a:lnTo>
                  <a:lnTo>
                    <a:pt x="1297" y="10467"/>
                  </a:lnTo>
                  <a:lnTo>
                    <a:pt x="1297" y="10467"/>
                  </a:lnTo>
                  <a:lnTo>
                    <a:pt x="1070" y="11018"/>
                  </a:lnTo>
                  <a:lnTo>
                    <a:pt x="876" y="11568"/>
                  </a:lnTo>
                  <a:lnTo>
                    <a:pt x="876" y="11568"/>
                  </a:lnTo>
                  <a:lnTo>
                    <a:pt x="714" y="12119"/>
                  </a:lnTo>
                  <a:lnTo>
                    <a:pt x="552" y="12702"/>
                  </a:lnTo>
                  <a:lnTo>
                    <a:pt x="552" y="12702"/>
                  </a:lnTo>
                  <a:lnTo>
                    <a:pt x="390" y="13318"/>
                  </a:lnTo>
                  <a:lnTo>
                    <a:pt x="260" y="13966"/>
                  </a:lnTo>
                  <a:lnTo>
                    <a:pt x="163" y="14582"/>
                  </a:lnTo>
                  <a:lnTo>
                    <a:pt x="98" y="15262"/>
                  </a:lnTo>
                  <a:lnTo>
                    <a:pt x="98" y="15262"/>
                  </a:lnTo>
                  <a:lnTo>
                    <a:pt x="33" y="16105"/>
                  </a:lnTo>
                  <a:lnTo>
                    <a:pt x="1" y="16980"/>
                  </a:lnTo>
                  <a:lnTo>
                    <a:pt x="1" y="16980"/>
                  </a:lnTo>
                  <a:lnTo>
                    <a:pt x="33" y="17660"/>
                  </a:lnTo>
                  <a:lnTo>
                    <a:pt x="33" y="17660"/>
                  </a:lnTo>
                  <a:lnTo>
                    <a:pt x="66" y="18470"/>
                  </a:lnTo>
                  <a:lnTo>
                    <a:pt x="66" y="18470"/>
                  </a:lnTo>
                  <a:lnTo>
                    <a:pt x="66" y="18600"/>
                  </a:lnTo>
                  <a:lnTo>
                    <a:pt x="66" y="18600"/>
                  </a:lnTo>
                  <a:lnTo>
                    <a:pt x="195" y="19637"/>
                  </a:lnTo>
                  <a:lnTo>
                    <a:pt x="195" y="19637"/>
                  </a:lnTo>
                  <a:lnTo>
                    <a:pt x="422" y="20738"/>
                  </a:lnTo>
                  <a:lnTo>
                    <a:pt x="422" y="20738"/>
                  </a:lnTo>
                  <a:lnTo>
                    <a:pt x="584" y="21354"/>
                  </a:lnTo>
                  <a:lnTo>
                    <a:pt x="746" y="21970"/>
                  </a:lnTo>
                  <a:lnTo>
                    <a:pt x="941" y="22585"/>
                  </a:lnTo>
                  <a:lnTo>
                    <a:pt x="1167" y="23169"/>
                  </a:lnTo>
                  <a:lnTo>
                    <a:pt x="1167" y="23169"/>
                  </a:lnTo>
                  <a:lnTo>
                    <a:pt x="1491" y="23946"/>
                  </a:lnTo>
                  <a:lnTo>
                    <a:pt x="1848" y="24692"/>
                  </a:lnTo>
                  <a:lnTo>
                    <a:pt x="2269" y="25437"/>
                  </a:lnTo>
                  <a:lnTo>
                    <a:pt x="2690" y="26150"/>
                  </a:lnTo>
                  <a:lnTo>
                    <a:pt x="2690" y="26150"/>
                  </a:lnTo>
                  <a:lnTo>
                    <a:pt x="3274" y="26992"/>
                  </a:lnTo>
                  <a:lnTo>
                    <a:pt x="3274" y="26992"/>
                  </a:lnTo>
                  <a:lnTo>
                    <a:pt x="2982" y="26474"/>
                  </a:lnTo>
                  <a:lnTo>
                    <a:pt x="2723" y="25955"/>
                  </a:lnTo>
                  <a:lnTo>
                    <a:pt x="2496" y="25404"/>
                  </a:lnTo>
                  <a:lnTo>
                    <a:pt x="2269" y="24854"/>
                  </a:lnTo>
                  <a:lnTo>
                    <a:pt x="2075" y="24303"/>
                  </a:lnTo>
                  <a:lnTo>
                    <a:pt x="1880" y="23752"/>
                  </a:lnTo>
                  <a:lnTo>
                    <a:pt x="1718" y="23169"/>
                  </a:lnTo>
                  <a:lnTo>
                    <a:pt x="1589" y="22585"/>
                  </a:lnTo>
                  <a:lnTo>
                    <a:pt x="1589" y="22585"/>
                  </a:lnTo>
                  <a:lnTo>
                    <a:pt x="1459" y="22035"/>
                  </a:lnTo>
                  <a:lnTo>
                    <a:pt x="1362" y="21451"/>
                  </a:lnTo>
                  <a:lnTo>
                    <a:pt x="1297" y="20868"/>
                  </a:lnTo>
                  <a:lnTo>
                    <a:pt x="1232" y="20285"/>
                  </a:lnTo>
                  <a:lnTo>
                    <a:pt x="1232" y="20285"/>
                  </a:lnTo>
                  <a:lnTo>
                    <a:pt x="1200" y="19572"/>
                  </a:lnTo>
                  <a:lnTo>
                    <a:pt x="1167" y="18827"/>
                  </a:lnTo>
                  <a:lnTo>
                    <a:pt x="1167" y="18827"/>
                  </a:lnTo>
                  <a:lnTo>
                    <a:pt x="1200" y="17725"/>
                  </a:lnTo>
                  <a:lnTo>
                    <a:pt x="1329" y="16623"/>
                  </a:lnTo>
                  <a:lnTo>
                    <a:pt x="1491" y="15586"/>
                  </a:lnTo>
                  <a:lnTo>
                    <a:pt x="1718" y="14517"/>
                  </a:lnTo>
                  <a:lnTo>
                    <a:pt x="1718" y="14517"/>
                  </a:lnTo>
                  <a:lnTo>
                    <a:pt x="1880" y="13966"/>
                  </a:lnTo>
                  <a:lnTo>
                    <a:pt x="2075" y="13415"/>
                  </a:lnTo>
                  <a:lnTo>
                    <a:pt x="2269" y="12832"/>
                  </a:lnTo>
                  <a:lnTo>
                    <a:pt x="2463" y="12314"/>
                  </a:lnTo>
                  <a:lnTo>
                    <a:pt x="2463" y="12314"/>
                  </a:lnTo>
                  <a:lnTo>
                    <a:pt x="2755" y="11633"/>
                  </a:lnTo>
                  <a:lnTo>
                    <a:pt x="3079" y="10985"/>
                  </a:lnTo>
                  <a:lnTo>
                    <a:pt x="3436" y="10369"/>
                  </a:lnTo>
                  <a:lnTo>
                    <a:pt x="3792" y="9754"/>
                  </a:lnTo>
                  <a:lnTo>
                    <a:pt x="4181" y="9138"/>
                  </a:lnTo>
                  <a:lnTo>
                    <a:pt x="4602" y="8555"/>
                  </a:lnTo>
                  <a:lnTo>
                    <a:pt x="5056" y="8004"/>
                  </a:lnTo>
                  <a:lnTo>
                    <a:pt x="5542" y="7453"/>
                  </a:lnTo>
                  <a:lnTo>
                    <a:pt x="5542" y="7453"/>
                  </a:lnTo>
                  <a:lnTo>
                    <a:pt x="5931" y="7032"/>
                  </a:lnTo>
                  <a:lnTo>
                    <a:pt x="6352" y="6611"/>
                  </a:lnTo>
                  <a:lnTo>
                    <a:pt x="6773" y="6222"/>
                  </a:lnTo>
                  <a:lnTo>
                    <a:pt x="7227" y="5833"/>
                  </a:lnTo>
                  <a:lnTo>
                    <a:pt x="7227" y="5833"/>
                  </a:lnTo>
                  <a:lnTo>
                    <a:pt x="7778" y="5379"/>
                  </a:lnTo>
                  <a:lnTo>
                    <a:pt x="8361" y="4958"/>
                  </a:lnTo>
                  <a:lnTo>
                    <a:pt x="8944" y="4537"/>
                  </a:lnTo>
                  <a:lnTo>
                    <a:pt x="9560" y="4181"/>
                  </a:lnTo>
                  <a:lnTo>
                    <a:pt x="10175" y="3824"/>
                  </a:lnTo>
                  <a:lnTo>
                    <a:pt x="10823" y="3500"/>
                  </a:lnTo>
                  <a:lnTo>
                    <a:pt x="11471" y="3208"/>
                  </a:lnTo>
                  <a:lnTo>
                    <a:pt x="12152" y="2917"/>
                  </a:lnTo>
                  <a:lnTo>
                    <a:pt x="12152" y="2917"/>
                  </a:lnTo>
                  <a:lnTo>
                    <a:pt x="12703" y="2722"/>
                  </a:lnTo>
                  <a:lnTo>
                    <a:pt x="13254" y="2560"/>
                  </a:lnTo>
                  <a:lnTo>
                    <a:pt x="13837" y="2398"/>
                  </a:lnTo>
                  <a:lnTo>
                    <a:pt x="14420" y="2236"/>
                  </a:lnTo>
                  <a:lnTo>
                    <a:pt x="14420" y="2236"/>
                  </a:lnTo>
                  <a:lnTo>
                    <a:pt x="15327" y="2074"/>
                  </a:lnTo>
                  <a:lnTo>
                    <a:pt x="16267" y="1945"/>
                  </a:lnTo>
                  <a:lnTo>
                    <a:pt x="17207" y="1848"/>
                  </a:lnTo>
                  <a:lnTo>
                    <a:pt x="18179" y="1815"/>
                  </a:lnTo>
                  <a:lnTo>
                    <a:pt x="18179" y="1815"/>
                  </a:lnTo>
                  <a:lnTo>
                    <a:pt x="19151" y="1848"/>
                  </a:lnTo>
                  <a:lnTo>
                    <a:pt x="20123" y="1945"/>
                  </a:lnTo>
                  <a:lnTo>
                    <a:pt x="20123" y="1945"/>
                  </a:lnTo>
                  <a:lnTo>
                    <a:pt x="20706" y="2010"/>
                  </a:lnTo>
                  <a:lnTo>
                    <a:pt x="21290" y="2107"/>
                  </a:lnTo>
                  <a:lnTo>
                    <a:pt x="21873" y="2236"/>
                  </a:lnTo>
                  <a:lnTo>
                    <a:pt x="22456" y="2366"/>
                  </a:lnTo>
                  <a:lnTo>
                    <a:pt x="22456" y="2366"/>
                  </a:lnTo>
                  <a:lnTo>
                    <a:pt x="23137" y="2560"/>
                  </a:lnTo>
                  <a:lnTo>
                    <a:pt x="23849" y="2787"/>
                  </a:lnTo>
                  <a:lnTo>
                    <a:pt x="24530" y="3046"/>
                  </a:lnTo>
                  <a:lnTo>
                    <a:pt x="25210" y="3338"/>
                  </a:lnTo>
                  <a:lnTo>
                    <a:pt x="25858" y="3662"/>
                  </a:lnTo>
                  <a:lnTo>
                    <a:pt x="26506" y="3986"/>
                  </a:lnTo>
                  <a:lnTo>
                    <a:pt x="27122" y="4375"/>
                  </a:lnTo>
                  <a:lnTo>
                    <a:pt x="27738" y="4764"/>
                  </a:lnTo>
                  <a:lnTo>
                    <a:pt x="27738" y="4764"/>
                  </a:lnTo>
                  <a:lnTo>
                    <a:pt x="28191" y="5088"/>
                  </a:lnTo>
                  <a:lnTo>
                    <a:pt x="28645" y="5444"/>
                  </a:lnTo>
                  <a:lnTo>
                    <a:pt x="29552" y="6189"/>
                  </a:lnTo>
                  <a:lnTo>
                    <a:pt x="29552" y="6189"/>
                  </a:lnTo>
                  <a:lnTo>
                    <a:pt x="30168" y="6805"/>
                  </a:lnTo>
                  <a:lnTo>
                    <a:pt x="30784" y="7421"/>
                  </a:lnTo>
                  <a:lnTo>
                    <a:pt x="31367" y="8101"/>
                  </a:lnTo>
                  <a:lnTo>
                    <a:pt x="31918" y="8814"/>
                  </a:lnTo>
                  <a:lnTo>
                    <a:pt x="31918" y="8814"/>
                  </a:lnTo>
                  <a:lnTo>
                    <a:pt x="31529" y="8134"/>
                  </a:lnTo>
                  <a:lnTo>
                    <a:pt x="31529" y="8134"/>
                  </a:lnTo>
                  <a:lnTo>
                    <a:pt x="30978" y="7291"/>
                  </a:lnTo>
                  <a:lnTo>
                    <a:pt x="30362" y="6481"/>
                  </a:lnTo>
                  <a:lnTo>
                    <a:pt x="29714" y="5703"/>
                  </a:lnTo>
                  <a:lnTo>
                    <a:pt x="29034" y="4958"/>
                  </a:lnTo>
                  <a:lnTo>
                    <a:pt x="29034" y="4958"/>
                  </a:lnTo>
                  <a:lnTo>
                    <a:pt x="29034" y="4958"/>
                  </a:lnTo>
                  <a:lnTo>
                    <a:pt x="29034" y="4958"/>
                  </a:lnTo>
                  <a:lnTo>
                    <a:pt x="29001" y="4958"/>
                  </a:lnTo>
                  <a:lnTo>
                    <a:pt x="29001" y="4958"/>
                  </a:lnTo>
                  <a:lnTo>
                    <a:pt x="28386" y="4343"/>
                  </a:lnTo>
                  <a:lnTo>
                    <a:pt x="28386" y="4343"/>
                  </a:lnTo>
                  <a:lnTo>
                    <a:pt x="27770" y="3824"/>
                  </a:lnTo>
                  <a:lnTo>
                    <a:pt x="27770" y="3824"/>
                  </a:lnTo>
                  <a:lnTo>
                    <a:pt x="27511" y="3597"/>
                  </a:lnTo>
                  <a:lnTo>
                    <a:pt x="27511" y="3597"/>
                  </a:lnTo>
                  <a:lnTo>
                    <a:pt x="27025" y="3273"/>
                  </a:lnTo>
                  <a:lnTo>
                    <a:pt x="26539" y="2917"/>
                  </a:lnTo>
                  <a:lnTo>
                    <a:pt x="26539" y="2917"/>
                  </a:lnTo>
                  <a:lnTo>
                    <a:pt x="26020" y="2560"/>
                  </a:lnTo>
                  <a:lnTo>
                    <a:pt x="25470" y="2236"/>
                  </a:lnTo>
                  <a:lnTo>
                    <a:pt x="24919" y="1945"/>
                  </a:lnTo>
                  <a:lnTo>
                    <a:pt x="24335" y="1653"/>
                  </a:lnTo>
                  <a:lnTo>
                    <a:pt x="24335" y="1653"/>
                  </a:lnTo>
                  <a:lnTo>
                    <a:pt x="23687" y="1361"/>
                  </a:lnTo>
                  <a:lnTo>
                    <a:pt x="23039" y="1102"/>
                  </a:lnTo>
                  <a:lnTo>
                    <a:pt x="22391" y="843"/>
                  </a:lnTo>
                  <a:lnTo>
                    <a:pt x="21711" y="649"/>
                  </a:lnTo>
                  <a:lnTo>
                    <a:pt x="21711" y="649"/>
                  </a:lnTo>
                  <a:lnTo>
                    <a:pt x="21257" y="519"/>
                  </a:lnTo>
                  <a:lnTo>
                    <a:pt x="21257" y="519"/>
                  </a:lnTo>
                  <a:lnTo>
                    <a:pt x="20706" y="389"/>
                  </a:lnTo>
                  <a:lnTo>
                    <a:pt x="20123" y="292"/>
                  </a:lnTo>
                  <a:lnTo>
                    <a:pt x="19540" y="195"/>
                  </a:lnTo>
                  <a:lnTo>
                    <a:pt x="18957" y="98"/>
                  </a:lnTo>
                  <a:lnTo>
                    <a:pt x="18957" y="98"/>
                  </a:lnTo>
                  <a:lnTo>
                    <a:pt x="18146" y="33"/>
                  </a:lnTo>
                  <a:lnTo>
                    <a:pt x="18146" y="33"/>
                  </a:lnTo>
                  <a:lnTo>
                    <a:pt x="1701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g1eb65a026c0_0_266"/>
            <p:cNvSpPr/>
            <p:nvPr/>
          </p:nvSpPr>
          <p:spPr>
            <a:xfrm>
              <a:off x="3646350" y="786525"/>
              <a:ext cx="507925" cy="507150"/>
            </a:xfrm>
            <a:custGeom>
              <a:avLst/>
              <a:gdLst/>
              <a:ahLst/>
              <a:cxnLst/>
              <a:rect l="l" t="t" r="r" b="b"/>
              <a:pathLst>
                <a:path w="20317" h="20286" extrusionOk="0">
                  <a:moveTo>
                    <a:pt x="10661" y="1880"/>
                  </a:moveTo>
                  <a:lnTo>
                    <a:pt x="11114" y="1913"/>
                  </a:lnTo>
                  <a:lnTo>
                    <a:pt x="11698" y="2010"/>
                  </a:lnTo>
                  <a:lnTo>
                    <a:pt x="12248" y="2139"/>
                  </a:lnTo>
                  <a:lnTo>
                    <a:pt x="12929" y="2334"/>
                  </a:lnTo>
                  <a:lnTo>
                    <a:pt x="13577" y="2593"/>
                  </a:lnTo>
                  <a:lnTo>
                    <a:pt x="14193" y="2917"/>
                  </a:lnTo>
                  <a:lnTo>
                    <a:pt x="14808" y="3306"/>
                  </a:lnTo>
                  <a:lnTo>
                    <a:pt x="15262" y="3630"/>
                  </a:lnTo>
                  <a:lnTo>
                    <a:pt x="15683" y="3986"/>
                  </a:lnTo>
                  <a:lnTo>
                    <a:pt x="16202" y="4505"/>
                  </a:lnTo>
                  <a:lnTo>
                    <a:pt x="16688" y="5056"/>
                  </a:lnTo>
                  <a:lnTo>
                    <a:pt x="17109" y="5639"/>
                  </a:lnTo>
                  <a:lnTo>
                    <a:pt x="17465" y="6255"/>
                  </a:lnTo>
                  <a:lnTo>
                    <a:pt x="17725" y="6741"/>
                  </a:lnTo>
                  <a:lnTo>
                    <a:pt x="17919" y="7259"/>
                  </a:lnTo>
                  <a:lnTo>
                    <a:pt x="18146" y="7940"/>
                  </a:lnTo>
                  <a:lnTo>
                    <a:pt x="18308" y="8652"/>
                  </a:lnTo>
                  <a:lnTo>
                    <a:pt x="18405" y="9398"/>
                  </a:lnTo>
                  <a:lnTo>
                    <a:pt x="18437" y="10111"/>
                  </a:lnTo>
                  <a:lnTo>
                    <a:pt x="18437" y="10143"/>
                  </a:lnTo>
                  <a:lnTo>
                    <a:pt x="18437" y="10661"/>
                  </a:lnTo>
                  <a:lnTo>
                    <a:pt x="18373" y="11212"/>
                  </a:lnTo>
                  <a:lnTo>
                    <a:pt x="18243" y="11925"/>
                  </a:lnTo>
                  <a:lnTo>
                    <a:pt x="18049" y="12638"/>
                  </a:lnTo>
                  <a:lnTo>
                    <a:pt x="17789" y="13351"/>
                  </a:lnTo>
                  <a:lnTo>
                    <a:pt x="17465" y="13999"/>
                  </a:lnTo>
                  <a:lnTo>
                    <a:pt x="17206" y="14485"/>
                  </a:lnTo>
                  <a:lnTo>
                    <a:pt x="16914" y="14906"/>
                  </a:lnTo>
                  <a:lnTo>
                    <a:pt x="16461" y="15522"/>
                  </a:lnTo>
                  <a:lnTo>
                    <a:pt x="15942" y="16073"/>
                  </a:lnTo>
                  <a:lnTo>
                    <a:pt x="15392" y="16559"/>
                  </a:lnTo>
                  <a:lnTo>
                    <a:pt x="14808" y="17012"/>
                  </a:lnTo>
                  <a:lnTo>
                    <a:pt x="14355" y="17272"/>
                  </a:lnTo>
                  <a:lnTo>
                    <a:pt x="13869" y="17531"/>
                  </a:lnTo>
                  <a:lnTo>
                    <a:pt x="13188" y="17855"/>
                  </a:lnTo>
                  <a:lnTo>
                    <a:pt x="12508" y="18082"/>
                  </a:lnTo>
                  <a:lnTo>
                    <a:pt x="11762" y="18276"/>
                  </a:lnTo>
                  <a:lnTo>
                    <a:pt x="11017" y="18373"/>
                  </a:lnTo>
                  <a:lnTo>
                    <a:pt x="10596" y="18406"/>
                  </a:lnTo>
                  <a:lnTo>
                    <a:pt x="9948" y="18406"/>
                  </a:lnTo>
                  <a:lnTo>
                    <a:pt x="9203" y="18373"/>
                  </a:lnTo>
                  <a:lnTo>
                    <a:pt x="8490" y="18244"/>
                  </a:lnTo>
                  <a:lnTo>
                    <a:pt x="7777" y="18082"/>
                  </a:lnTo>
                  <a:lnTo>
                    <a:pt x="7064" y="17822"/>
                  </a:lnTo>
                  <a:lnTo>
                    <a:pt x="6578" y="17596"/>
                  </a:lnTo>
                  <a:lnTo>
                    <a:pt x="6092" y="17336"/>
                  </a:lnTo>
                  <a:lnTo>
                    <a:pt x="5476" y="16980"/>
                  </a:lnTo>
                  <a:lnTo>
                    <a:pt x="4893" y="16526"/>
                  </a:lnTo>
                  <a:lnTo>
                    <a:pt x="4342" y="16040"/>
                  </a:lnTo>
                  <a:lnTo>
                    <a:pt x="3856" y="15489"/>
                  </a:lnTo>
                  <a:lnTo>
                    <a:pt x="3500" y="15068"/>
                  </a:lnTo>
                  <a:lnTo>
                    <a:pt x="3208" y="14615"/>
                  </a:lnTo>
                  <a:lnTo>
                    <a:pt x="2819" y="13999"/>
                  </a:lnTo>
                  <a:lnTo>
                    <a:pt x="2528" y="13351"/>
                  </a:lnTo>
                  <a:lnTo>
                    <a:pt x="2268" y="12670"/>
                  </a:lnTo>
                  <a:lnTo>
                    <a:pt x="2106" y="11990"/>
                  </a:lnTo>
                  <a:lnTo>
                    <a:pt x="1977" y="11407"/>
                  </a:lnTo>
                  <a:lnTo>
                    <a:pt x="1912" y="10856"/>
                  </a:lnTo>
                  <a:lnTo>
                    <a:pt x="1879" y="10143"/>
                  </a:lnTo>
                  <a:lnTo>
                    <a:pt x="1912" y="9624"/>
                  </a:lnTo>
                  <a:lnTo>
                    <a:pt x="1944" y="9074"/>
                  </a:lnTo>
                  <a:lnTo>
                    <a:pt x="2041" y="8555"/>
                  </a:lnTo>
                  <a:lnTo>
                    <a:pt x="2171" y="8069"/>
                  </a:lnTo>
                  <a:lnTo>
                    <a:pt x="2333" y="7518"/>
                  </a:lnTo>
                  <a:lnTo>
                    <a:pt x="2528" y="6967"/>
                  </a:lnTo>
                  <a:lnTo>
                    <a:pt x="2819" y="6352"/>
                  </a:lnTo>
                  <a:lnTo>
                    <a:pt x="3176" y="5736"/>
                  </a:lnTo>
                  <a:lnTo>
                    <a:pt x="3564" y="5153"/>
                  </a:lnTo>
                  <a:lnTo>
                    <a:pt x="4018" y="4602"/>
                  </a:lnTo>
                  <a:lnTo>
                    <a:pt x="4407" y="4213"/>
                  </a:lnTo>
                  <a:lnTo>
                    <a:pt x="4828" y="3824"/>
                  </a:lnTo>
                  <a:lnTo>
                    <a:pt x="5379" y="3371"/>
                  </a:lnTo>
                  <a:lnTo>
                    <a:pt x="5962" y="3014"/>
                  </a:lnTo>
                  <a:lnTo>
                    <a:pt x="6578" y="2690"/>
                  </a:lnTo>
                  <a:lnTo>
                    <a:pt x="7226" y="2399"/>
                  </a:lnTo>
                  <a:lnTo>
                    <a:pt x="7777" y="2237"/>
                  </a:lnTo>
                  <a:lnTo>
                    <a:pt x="8328" y="2075"/>
                  </a:lnTo>
                  <a:lnTo>
                    <a:pt x="8781" y="1977"/>
                  </a:lnTo>
                  <a:lnTo>
                    <a:pt x="9235" y="1913"/>
                  </a:lnTo>
                  <a:lnTo>
                    <a:pt x="9689" y="1880"/>
                  </a:lnTo>
                  <a:close/>
                  <a:moveTo>
                    <a:pt x="9591" y="1"/>
                  </a:moveTo>
                  <a:lnTo>
                    <a:pt x="9041" y="66"/>
                  </a:lnTo>
                  <a:lnTo>
                    <a:pt x="8490" y="130"/>
                  </a:lnTo>
                  <a:lnTo>
                    <a:pt x="7906" y="228"/>
                  </a:lnTo>
                  <a:lnTo>
                    <a:pt x="7226" y="422"/>
                  </a:lnTo>
                  <a:lnTo>
                    <a:pt x="6578" y="649"/>
                  </a:lnTo>
                  <a:lnTo>
                    <a:pt x="5768" y="973"/>
                  </a:lnTo>
                  <a:lnTo>
                    <a:pt x="5023" y="1394"/>
                  </a:lnTo>
                  <a:lnTo>
                    <a:pt x="4310" y="1848"/>
                  </a:lnTo>
                  <a:lnTo>
                    <a:pt x="3629" y="2366"/>
                  </a:lnTo>
                  <a:lnTo>
                    <a:pt x="3111" y="2852"/>
                  </a:lnTo>
                  <a:lnTo>
                    <a:pt x="2625" y="3371"/>
                  </a:lnTo>
                  <a:lnTo>
                    <a:pt x="2074" y="4019"/>
                  </a:lnTo>
                  <a:lnTo>
                    <a:pt x="1588" y="4732"/>
                  </a:lnTo>
                  <a:lnTo>
                    <a:pt x="1167" y="5477"/>
                  </a:lnTo>
                  <a:lnTo>
                    <a:pt x="778" y="6255"/>
                  </a:lnTo>
                  <a:lnTo>
                    <a:pt x="551" y="6903"/>
                  </a:lnTo>
                  <a:lnTo>
                    <a:pt x="324" y="7583"/>
                  </a:lnTo>
                  <a:lnTo>
                    <a:pt x="195" y="8199"/>
                  </a:lnTo>
                  <a:lnTo>
                    <a:pt x="97" y="8847"/>
                  </a:lnTo>
                  <a:lnTo>
                    <a:pt x="33" y="9495"/>
                  </a:lnTo>
                  <a:lnTo>
                    <a:pt x="0" y="10143"/>
                  </a:lnTo>
                  <a:lnTo>
                    <a:pt x="65" y="11018"/>
                  </a:lnTo>
                  <a:lnTo>
                    <a:pt x="130" y="11698"/>
                  </a:lnTo>
                  <a:lnTo>
                    <a:pt x="259" y="12379"/>
                  </a:lnTo>
                  <a:lnTo>
                    <a:pt x="486" y="13254"/>
                  </a:lnTo>
                  <a:lnTo>
                    <a:pt x="810" y="14064"/>
                  </a:lnTo>
                  <a:lnTo>
                    <a:pt x="1167" y="14874"/>
                  </a:lnTo>
                  <a:lnTo>
                    <a:pt x="1620" y="15619"/>
                  </a:lnTo>
                  <a:lnTo>
                    <a:pt x="2009" y="16170"/>
                  </a:lnTo>
                  <a:lnTo>
                    <a:pt x="2430" y="16721"/>
                  </a:lnTo>
                  <a:lnTo>
                    <a:pt x="2722" y="17045"/>
                  </a:lnTo>
                  <a:lnTo>
                    <a:pt x="3046" y="17369"/>
                  </a:lnTo>
                  <a:lnTo>
                    <a:pt x="3370" y="17693"/>
                  </a:lnTo>
                  <a:lnTo>
                    <a:pt x="3694" y="17984"/>
                  </a:lnTo>
                  <a:lnTo>
                    <a:pt x="4050" y="18244"/>
                  </a:lnTo>
                  <a:lnTo>
                    <a:pt x="4407" y="18503"/>
                  </a:lnTo>
                  <a:lnTo>
                    <a:pt x="4796" y="18762"/>
                  </a:lnTo>
                  <a:lnTo>
                    <a:pt x="5185" y="18989"/>
                  </a:lnTo>
                  <a:lnTo>
                    <a:pt x="5768" y="19281"/>
                  </a:lnTo>
                  <a:lnTo>
                    <a:pt x="6383" y="19572"/>
                  </a:lnTo>
                  <a:lnTo>
                    <a:pt x="6805" y="19734"/>
                  </a:lnTo>
                  <a:lnTo>
                    <a:pt x="7226" y="19864"/>
                  </a:lnTo>
                  <a:lnTo>
                    <a:pt x="7647" y="19993"/>
                  </a:lnTo>
                  <a:lnTo>
                    <a:pt x="8101" y="20091"/>
                  </a:lnTo>
                  <a:lnTo>
                    <a:pt x="8554" y="20155"/>
                  </a:lnTo>
                  <a:lnTo>
                    <a:pt x="9008" y="20220"/>
                  </a:lnTo>
                  <a:lnTo>
                    <a:pt x="9462" y="20285"/>
                  </a:lnTo>
                  <a:lnTo>
                    <a:pt x="10693" y="20285"/>
                  </a:lnTo>
                  <a:lnTo>
                    <a:pt x="11212" y="20253"/>
                  </a:lnTo>
                  <a:lnTo>
                    <a:pt x="11665" y="20188"/>
                  </a:lnTo>
                  <a:lnTo>
                    <a:pt x="12119" y="20123"/>
                  </a:lnTo>
                  <a:lnTo>
                    <a:pt x="12572" y="19993"/>
                  </a:lnTo>
                  <a:lnTo>
                    <a:pt x="13026" y="19896"/>
                  </a:lnTo>
                  <a:lnTo>
                    <a:pt x="13447" y="19767"/>
                  </a:lnTo>
                  <a:lnTo>
                    <a:pt x="13901" y="19605"/>
                  </a:lnTo>
                  <a:lnTo>
                    <a:pt x="14322" y="19410"/>
                  </a:lnTo>
                  <a:lnTo>
                    <a:pt x="14711" y="19216"/>
                  </a:lnTo>
                  <a:lnTo>
                    <a:pt x="15294" y="18892"/>
                  </a:lnTo>
                  <a:lnTo>
                    <a:pt x="15845" y="18568"/>
                  </a:lnTo>
                  <a:lnTo>
                    <a:pt x="16234" y="18308"/>
                  </a:lnTo>
                  <a:lnTo>
                    <a:pt x="16590" y="18017"/>
                  </a:lnTo>
                  <a:lnTo>
                    <a:pt x="16947" y="17725"/>
                  </a:lnTo>
                  <a:lnTo>
                    <a:pt x="17271" y="17401"/>
                  </a:lnTo>
                  <a:lnTo>
                    <a:pt x="17595" y="17077"/>
                  </a:lnTo>
                  <a:lnTo>
                    <a:pt x="17887" y="16721"/>
                  </a:lnTo>
                  <a:lnTo>
                    <a:pt x="18178" y="16364"/>
                  </a:lnTo>
                  <a:lnTo>
                    <a:pt x="18437" y="16008"/>
                  </a:lnTo>
                  <a:lnTo>
                    <a:pt x="18826" y="15457"/>
                  </a:lnTo>
                  <a:lnTo>
                    <a:pt x="19150" y="14906"/>
                  </a:lnTo>
                  <a:lnTo>
                    <a:pt x="19345" y="14485"/>
                  </a:lnTo>
                  <a:lnTo>
                    <a:pt x="19539" y="14064"/>
                  </a:lnTo>
                  <a:lnTo>
                    <a:pt x="19701" y="13642"/>
                  </a:lnTo>
                  <a:lnTo>
                    <a:pt x="19831" y="13221"/>
                  </a:lnTo>
                  <a:lnTo>
                    <a:pt x="19960" y="12768"/>
                  </a:lnTo>
                  <a:lnTo>
                    <a:pt x="20090" y="12346"/>
                  </a:lnTo>
                  <a:lnTo>
                    <a:pt x="20155" y="11893"/>
                  </a:lnTo>
                  <a:lnTo>
                    <a:pt x="20220" y="11439"/>
                  </a:lnTo>
                  <a:lnTo>
                    <a:pt x="20284" y="10791"/>
                  </a:lnTo>
                  <a:lnTo>
                    <a:pt x="20317" y="10143"/>
                  </a:lnTo>
                  <a:lnTo>
                    <a:pt x="20317" y="10111"/>
                  </a:lnTo>
                  <a:lnTo>
                    <a:pt x="20317" y="9657"/>
                  </a:lnTo>
                  <a:lnTo>
                    <a:pt x="20284" y="9203"/>
                  </a:lnTo>
                  <a:lnTo>
                    <a:pt x="20220" y="8750"/>
                  </a:lnTo>
                  <a:lnTo>
                    <a:pt x="20155" y="8328"/>
                  </a:lnTo>
                  <a:lnTo>
                    <a:pt x="20058" y="7875"/>
                  </a:lnTo>
                  <a:lnTo>
                    <a:pt x="19960" y="7453"/>
                  </a:lnTo>
                  <a:lnTo>
                    <a:pt x="19831" y="7032"/>
                  </a:lnTo>
                  <a:lnTo>
                    <a:pt x="19669" y="6611"/>
                  </a:lnTo>
                  <a:lnTo>
                    <a:pt x="19409" y="5963"/>
                  </a:lnTo>
                  <a:lnTo>
                    <a:pt x="19118" y="5347"/>
                  </a:lnTo>
                  <a:lnTo>
                    <a:pt x="18664" y="4602"/>
                  </a:lnTo>
                  <a:lnTo>
                    <a:pt x="18146" y="3889"/>
                  </a:lnTo>
                  <a:lnTo>
                    <a:pt x="17595" y="3209"/>
                  </a:lnTo>
                  <a:lnTo>
                    <a:pt x="16947" y="2593"/>
                  </a:lnTo>
                  <a:lnTo>
                    <a:pt x="16428" y="2139"/>
                  </a:lnTo>
                  <a:lnTo>
                    <a:pt x="15878" y="1751"/>
                  </a:lnTo>
                  <a:lnTo>
                    <a:pt x="15132" y="1297"/>
                  </a:lnTo>
                  <a:lnTo>
                    <a:pt x="14355" y="908"/>
                  </a:lnTo>
                  <a:lnTo>
                    <a:pt x="13545" y="584"/>
                  </a:lnTo>
                  <a:lnTo>
                    <a:pt x="12702" y="325"/>
                  </a:lnTo>
                  <a:lnTo>
                    <a:pt x="12022" y="163"/>
                  </a:lnTo>
                  <a:lnTo>
                    <a:pt x="11341" y="66"/>
                  </a:lnTo>
                  <a:lnTo>
                    <a:pt x="1075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g1eb65a026c0_0_266"/>
            <p:cNvSpPr/>
            <p:nvPr/>
          </p:nvSpPr>
          <p:spPr>
            <a:xfrm>
              <a:off x="3693325" y="833525"/>
              <a:ext cx="413975" cy="413150"/>
            </a:xfrm>
            <a:custGeom>
              <a:avLst/>
              <a:gdLst/>
              <a:ahLst/>
              <a:cxnLst/>
              <a:rect l="l" t="t" r="r" b="b"/>
              <a:pathLst>
                <a:path w="16559" h="16526" fill="none" extrusionOk="0">
                  <a:moveTo>
                    <a:pt x="8296" y="16526"/>
                  </a:moveTo>
                  <a:lnTo>
                    <a:pt x="8296" y="16526"/>
                  </a:lnTo>
                  <a:lnTo>
                    <a:pt x="8069" y="16526"/>
                  </a:lnTo>
                  <a:lnTo>
                    <a:pt x="8069" y="16526"/>
                  </a:lnTo>
                  <a:lnTo>
                    <a:pt x="7324" y="16493"/>
                  </a:lnTo>
                  <a:lnTo>
                    <a:pt x="6611" y="16364"/>
                  </a:lnTo>
                  <a:lnTo>
                    <a:pt x="5898" y="16202"/>
                  </a:lnTo>
                  <a:lnTo>
                    <a:pt x="5185" y="15942"/>
                  </a:lnTo>
                  <a:lnTo>
                    <a:pt x="5185" y="15942"/>
                  </a:lnTo>
                  <a:lnTo>
                    <a:pt x="4699" y="15716"/>
                  </a:lnTo>
                  <a:lnTo>
                    <a:pt x="4213" y="15456"/>
                  </a:lnTo>
                  <a:lnTo>
                    <a:pt x="4213" y="15456"/>
                  </a:lnTo>
                  <a:lnTo>
                    <a:pt x="3597" y="15100"/>
                  </a:lnTo>
                  <a:lnTo>
                    <a:pt x="3014" y="14646"/>
                  </a:lnTo>
                  <a:lnTo>
                    <a:pt x="2463" y="14160"/>
                  </a:lnTo>
                  <a:lnTo>
                    <a:pt x="1977" y="13609"/>
                  </a:lnTo>
                  <a:lnTo>
                    <a:pt x="1977" y="13609"/>
                  </a:lnTo>
                  <a:lnTo>
                    <a:pt x="1621" y="13188"/>
                  </a:lnTo>
                  <a:lnTo>
                    <a:pt x="1329" y="12735"/>
                  </a:lnTo>
                  <a:lnTo>
                    <a:pt x="1329" y="12735"/>
                  </a:lnTo>
                  <a:lnTo>
                    <a:pt x="940" y="12119"/>
                  </a:lnTo>
                  <a:lnTo>
                    <a:pt x="649" y="11471"/>
                  </a:lnTo>
                  <a:lnTo>
                    <a:pt x="389" y="10790"/>
                  </a:lnTo>
                  <a:lnTo>
                    <a:pt x="227" y="10110"/>
                  </a:lnTo>
                  <a:lnTo>
                    <a:pt x="227" y="10110"/>
                  </a:lnTo>
                  <a:lnTo>
                    <a:pt x="98" y="9527"/>
                  </a:lnTo>
                  <a:lnTo>
                    <a:pt x="33" y="8976"/>
                  </a:lnTo>
                  <a:lnTo>
                    <a:pt x="33" y="8976"/>
                  </a:lnTo>
                  <a:lnTo>
                    <a:pt x="0" y="8263"/>
                  </a:lnTo>
                  <a:lnTo>
                    <a:pt x="0" y="8263"/>
                  </a:lnTo>
                  <a:lnTo>
                    <a:pt x="33" y="7744"/>
                  </a:lnTo>
                  <a:lnTo>
                    <a:pt x="65" y="7194"/>
                  </a:lnTo>
                  <a:lnTo>
                    <a:pt x="162" y="6675"/>
                  </a:lnTo>
                  <a:lnTo>
                    <a:pt x="292" y="6189"/>
                  </a:lnTo>
                  <a:lnTo>
                    <a:pt x="292" y="6189"/>
                  </a:lnTo>
                  <a:lnTo>
                    <a:pt x="454" y="5638"/>
                  </a:lnTo>
                  <a:lnTo>
                    <a:pt x="649" y="5087"/>
                  </a:lnTo>
                  <a:lnTo>
                    <a:pt x="649" y="5087"/>
                  </a:lnTo>
                  <a:lnTo>
                    <a:pt x="940" y="4472"/>
                  </a:lnTo>
                  <a:lnTo>
                    <a:pt x="1297" y="3856"/>
                  </a:lnTo>
                  <a:lnTo>
                    <a:pt x="1685" y="3273"/>
                  </a:lnTo>
                  <a:lnTo>
                    <a:pt x="2139" y="2722"/>
                  </a:lnTo>
                  <a:lnTo>
                    <a:pt x="2139" y="2722"/>
                  </a:lnTo>
                  <a:lnTo>
                    <a:pt x="2528" y="2333"/>
                  </a:lnTo>
                  <a:lnTo>
                    <a:pt x="2949" y="1944"/>
                  </a:lnTo>
                  <a:lnTo>
                    <a:pt x="2949" y="1944"/>
                  </a:lnTo>
                  <a:lnTo>
                    <a:pt x="3500" y="1491"/>
                  </a:lnTo>
                  <a:lnTo>
                    <a:pt x="4083" y="1134"/>
                  </a:lnTo>
                  <a:lnTo>
                    <a:pt x="4699" y="810"/>
                  </a:lnTo>
                  <a:lnTo>
                    <a:pt x="5347" y="519"/>
                  </a:lnTo>
                  <a:lnTo>
                    <a:pt x="5347" y="519"/>
                  </a:lnTo>
                  <a:lnTo>
                    <a:pt x="5898" y="357"/>
                  </a:lnTo>
                  <a:lnTo>
                    <a:pt x="6449" y="195"/>
                  </a:lnTo>
                  <a:lnTo>
                    <a:pt x="6449" y="195"/>
                  </a:lnTo>
                  <a:lnTo>
                    <a:pt x="6902" y="97"/>
                  </a:lnTo>
                  <a:lnTo>
                    <a:pt x="7356" y="33"/>
                  </a:lnTo>
                  <a:lnTo>
                    <a:pt x="7810" y="0"/>
                  </a:lnTo>
                  <a:lnTo>
                    <a:pt x="8296" y="0"/>
                  </a:lnTo>
                  <a:lnTo>
                    <a:pt x="8296" y="0"/>
                  </a:lnTo>
                  <a:lnTo>
                    <a:pt x="8782" y="0"/>
                  </a:lnTo>
                  <a:lnTo>
                    <a:pt x="9235" y="33"/>
                  </a:lnTo>
                  <a:lnTo>
                    <a:pt x="9235" y="33"/>
                  </a:lnTo>
                  <a:lnTo>
                    <a:pt x="9819" y="130"/>
                  </a:lnTo>
                  <a:lnTo>
                    <a:pt x="10369" y="259"/>
                  </a:lnTo>
                  <a:lnTo>
                    <a:pt x="10369" y="259"/>
                  </a:lnTo>
                  <a:lnTo>
                    <a:pt x="11050" y="454"/>
                  </a:lnTo>
                  <a:lnTo>
                    <a:pt x="11698" y="713"/>
                  </a:lnTo>
                  <a:lnTo>
                    <a:pt x="12314" y="1037"/>
                  </a:lnTo>
                  <a:lnTo>
                    <a:pt x="12929" y="1426"/>
                  </a:lnTo>
                  <a:lnTo>
                    <a:pt x="12929" y="1426"/>
                  </a:lnTo>
                  <a:lnTo>
                    <a:pt x="13383" y="1750"/>
                  </a:lnTo>
                  <a:lnTo>
                    <a:pt x="13804" y="2106"/>
                  </a:lnTo>
                  <a:lnTo>
                    <a:pt x="13804" y="2106"/>
                  </a:lnTo>
                  <a:lnTo>
                    <a:pt x="14323" y="2625"/>
                  </a:lnTo>
                  <a:lnTo>
                    <a:pt x="14809" y="3176"/>
                  </a:lnTo>
                  <a:lnTo>
                    <a:pt x="15230" y="3759"/>
                  </a:lnTo>
                  <a:lnTo>
                    <a:pt x="15586" y="4375"/>
                  </a:lnTo>
                  <a:lnTo>
                    <a:pt x="15586" y="4375"/>
                  </a:lnTo>
                  <a:lnTo>
                    <a:pt x="15846" y="4861"/>
                  </a:lnTo>
                  <a:lnTo>
                    <a:pt x="16040" y="5379"/>
                  </a:lnTo>
                  <a:lnTo>
                    <a:pt x="16040" y="5379"/>
                  </a:lnTo>
                  <a:lnTo>
                    <a:pt x="16267" y="6060"/>
                  </a:lnTo>
                  <a:lnTo>
                    <a:pt x="16429" y="6772"/>
                  </a:lnTo>
                  <a:lnTo>
                    <a:pt x="16526" y="7518"/>
                  </a:lnTo>
                  <a:lnTo>
                    <a:pt x="16558" y="8231"/>
                  </a:lnTo>
                  <a:lnTo>
                    <a:pt x="16558" y="8263"/>
                  </a:lnTo>
                  <a:lnTo>
                    <a:pt x="16558" y="8263"/>
                  </a:lnTo>
                  <a:lnTo>
                    <a:pt x="16558" y="8781"/>
                  </a:lnTo>
                  <a:lnTo>
                    <a:pt x="16494" y="9332"/>
                  </a:lnTo>
                  <a:lnTo>
                    <a:pt x="16494" y="9332"/>
                  </a:lnTo>
                  <a:lnTo>
                    <a:pt x="16364" y="10045"/>
                  </a:lnTo>
                  <a:lnTo>
                    <a:pt x="16170" y="10758"/>
                  </a:lnTo>
                  <a:lnTo>
                    <a:pt x="15910" y="11471"/>
                  </a:lnTo>
                  <a:lnTo>
                    <a:pt x="15586" y="12119"/>
                  </a:lnTo>
                  <a:lnTo>
                    <a:pt x="15586" y="12119"/>
                  </a:lnTo>
                  <a:lnTo>
                    <a:pt x="15327" y="12605"/>
                  </a:lnTo>
                  <a:lnTo>
                    <a:pt x="15035" y="13026"/>
                  </a:lnTo>
                  <a:lnTo>
                    <a:pt x="15035" y="13026"/>
                  </a:lnTo>
                  <a:lnTo>
                    <a:pt x="14582" y="13642"/>
                  </a:lnTo>
                  <a:lnTo>
                    <a:pt x="14063" y="14193"/>
                  </a:lnTo>
                  <a:lnTo>
                    <a:pt x="13513" y="14679"/>
                  </a:lnTo>
                  <a:lnTo>
                    <a:pt x="12929" y="15132"/>
                  </a:lnTo>
                  <a:lnTo>
                    <a:pt x="12929" y="15132"/>
                  </a:lnTo>
                  <a:lnTo>
                    <a:pt x="12476" y="15392"/>
                  </a:lnTo>
                  <a:lnTo>
                    <a:pt x="11990" y="15651"/>
                  </a:lnTo>
                  <a:lnTo>
                    <a:pt x="11990" y="15651"/>
                  </a:lnTo>
                  <a:lnTo>
                    <a:pt x="11309" y="15975"/>
                  </a:lnTo>
                  <a:lnTo>
                    <a:pt x="10629" y="16202"/>
                  </a:lnTo>
                  <a:lnTo>
                    <a:pt x="9883" y="16396"/>
                  </a:lnTo>
                  <a:lnTo>
                    <a:pt x="9138" y="16493"/>
                  </a:lnTo>
                  <a:lnTo>
                    <a:pt x="9138" y="16493"/>
                  </a:lnTo>
                  <a:lnTo>
                    <a:pt x="8717" y="16526"/>
                  </a:lnTo>
                  <a:lnTo>
                    <a:pt x="8296" y="1652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g1eb65a026c0_0_266"/>
            <p:cNvSpPr/>
            <p:nvPr/>
          </p:nvSpPr>
          <p:spPr>
            <a:xfrm>
              <a:off x="3646350" y="786525"/>
              <a:ext cx="507925" cy="507150"/>
            </a:xfrm>
            <a:custGeom>
              <a:avLst/>
              <a:gdLst/>
              <a:ahLst/>
              <a:cxnLst/>
              <a:rect l="l" t="t" r="r" b="b"/>
              <a:pathLst>
                <a:path w="20317" h="20286" fill="none" extrusionOk="0">
                  <a:moveTo>
                    <a:pt x="10175" y="1"/>
                  </a:moveTo>
                  <a:lnTo>
                    <a:pt x="10175" y="1"/>
                  </a:lnTo>
                  <a:lnTo>
                    <a:pt x="9591" y="1"/>
                  </a:lnTo>
                  <a:lnTo>
                    <a:pt x="9041" y="66"/>
                  </a:lnTo>
                  <a:lnTo>
                    <a:pt x="8490" y="130"/>
                  </a:lnTo>
                  <a:lnTo>
                    <a:pt x="7906" y="228"/>
                  </a:lnTo>
                  <a:lnTo>
                    <a:pt x="7906" y="228"/>
                  </a:lnTo>
                  <a:lnTo>
                    <a:pt x="7226" y="422"/>
                  </a:lnTo>
                  <a:lnTo>
                    <a:pt x="6578" y="649"/>
                  </a:lnTo>
                  <a:lnTo>
                    <a:pt x="6578" y="649"/>
                  </a:lnTo>
                  <a:lnTo>
                    <a:pt x="5768" y="973"/>
                  </a:lnTo>
                  <a:lnTo>
                    <a:pt x="5023" y="1394"/>
                  </a:lnTo>
                  <a:lnTo>
                    <a:pt x="4310" y="1848"/>
                  </a:lnTo>
                  <a:lnTo>
                    <a:pt x="3629" y="2366"/>
                  </a:lnTo>
                  <a:lnTo>
                    <a:pt x="3629" y="2366"/>
                  </a:lnTo>
                  <a:lnTo>
                    <a:pt x="3111" y="2852"/>
                  </a:lnTo>
                  <a:lnTo>
                    <a:pt x="2625" y="3371"/>
                  </a:lnTo>
                  <a:lnTo>
                    <a:pt x="2625" y="3371"/>
                  </a:lnTo>
                  <a:lnTo>
                    <a:pt x="2074" y="4019"/>
                  </a:lnTo>
                  <a:lnTo>
                    <a:pt x="1588" y="4732"/>
                  </a:lnTo>
                  <a:lnTo>
                    <a:pt x="1167" y="5477"/>
                  </a:lnTo>
                  <a:lnTo>
                    <a:pt x="778" y="6255"/>
                  </a:lnTo>
                  <a:lnTo>
                    <a:pt x="778" y="6255"/>
                  </a:lnTo>
                  <a:lnTo>
                    <a:pt x="551" y="6903"/>
                  </a:lnTo>
                  <a:lnTo>
                    <a:pt x="324" y="7583"/>
                  </a:lnTo>
                  <a:lnTo>
                    <a:pt x="324" y="7583"/>
                  </a:lnTo>
                  <a:lnTo>
                    <a:pt x="195" y="8199"/>
                  </a:lnTo>
                  <a:lnTo>
                    <a:pt x="97" y="8847"/>
                  </a:lnTo>
                  <a:lnTo>
                    <a:pt x="33" y="9495"/>
                  </a:lnTo>
                  <a:lnTo>
                    <a:pt x="0" y="10143"/>
                  </a:lnTo>
                  <a:lnTo>
                    <a:pt x="0" y="10143"/>
                  </a:lnTo>
                  <a:lnTo>
                    <a:pt x="65" y="11018"/>
                  </a:lnTo>
                  <a:lnTo>
                    <a:pt x="65" y="11018"/>
                  </a:lnTo>
                  <a:lnTo>
                    <a:pt x="130" y="11698"/>
                  </a:lnTo>
                  <a:lnTo>
                    <a:pt x="259" y="12379"/>
                  </a:lnTo>
                  <a:lnTo>
                    <a:pt x="259" y="12379"/>
                  </a:lnTo>
                  <a:lnTo>
                    <a:pt x="486" y="13254"/>
                  </a:lnTo>
                  <a:lnTo>
                    <a:pt x="810" y="14064"/>
                  </a:lnTo>
                  <a:lnTo>
                    <a:pt x="1167" y="14874"/>
                  </a:lnTo>
                  <a:lnTo>
                    <a:pt x="1620" y="15619"/>
                  </a:lnTo>
                  <a:lnTo>
                    <a:pt x="1620" y="15619"/>
                  </a:lnTo>
                  <a:lnTo>
                    <a:pt x="2009" y="16170"/>
                  </a:lnTo>
                  <a:lnTo>
                    <a:pt x="2430" y="16721"/>
                  </a:lnTo>
                  <a:lnTo>
                    <a:pt x="2430" y="16721"/>
                  </a:lnTo>
                  <a:lnTo>
                    <a:pt x="2722" y="17045"/>
                  </a:lnTo>
                  <a:lnTo>
                    <a:pt x="3046" y="17369"/>
                  </a:lnTo>
                  <a:lnTo>
                    <a:pt x="3370" y="17693"/>
                  </a:lnTo>
                  <a:lnTo>
                    <a:pt x="3694" y="17984"/>
                  </a:lnTo>
                  <a:lnTo>
                    <a:pt x="4050" y="18244"/>
                  </a:lnTo>
                  <a:lnTo>
                    <a:pt x="4407" y="18503"/>
                  </a:lnTo>
                  <a:lnTo>
                    <a:pt x="4796" y="18762"/>
                  </a:lnTo>
                  <a:lnTo>
                    <a:pt x="5185" y="18989"/>
                  </a:lnTo>
                  <a:lnTo>
                    <a:pt x="5185" y="18989"/>
                  </a:lnTo>
                  <a:lnTo>
                    <a:pt x="5768" y="19281"/>
                  </a:lnTo>
                  <a:lnTo>
                    <a:pt x="6383" y="19572"/>
                  </a:lnTo>
                  <a:lnTo>
                    <a:pt x="6383" y="19572"/>
                  </a:lnTo>
                  <a:lnTo>
                    <a:pt x="6805" y="19734"/>
                  </a:lnTo>
                  <a:lnTo>
                    <a:pt x="7226" y="19864"/>
                  </a:lnTo>
                  <a:lnTo>
                    <a:pt x="7647" y="19993"/>
                  </a:lnTo>
                  <a:lnTo>
                    <a:pt x="8101" y="20091"/>
                  </a:lnTo>
                  <a:lnTo>
                    <a:pt x="8554" y="20155"/>
                  </a:lnTo>
                  <a:lnTo>
                    <a:pt x="9008" y="20220"/>
                  </a:lnTo>
                  <a:lnTo>
                    <a:pt x="9462" y="20285"/>
                  </a:lnTo>
                  <a:lnTo>
                    <a:pt x="9915" y="20285"/>
                  </a:lnTo>
                  <a:lnTo>
                    <a:pt x="9915" y="20285"/>
                  </a:lnTo>
                  <a:lnTo>
                    <a:pt x="10175" y="20285"/>
                  </a:lnTo>
                  <a:lnTo>
                    <a:pt x="10175" y="20285"/>
                  </a:lnTo>
                  <a:lnTo>
                    <a:pt x="10693" y="20285"/>
                  </a:lnTo>
                  <a:lnTo>
                    <a:pt x="11212" y="20253"/>
                  </a:lnTo>
                  <a:lnTo>
                    <a:pt x="11212" y="20253"/>
                  </a:lnTo>
                  <a:lnTo>
                    <a:pt x="11665" y="20188"/>
                  </a:lnTo>
                  <a:lnTo>
                    <a:pt x="12119" y="20123"/>
                  </a:lnTo>
                  <a:lnTo>
                    <a:pt x="12572" y="19993"/>
                  </a:lnTo>
                  <a:lnTo>
                    <a:pt x="13026" y="19896"/>
                  </a:lnTo>
                  <a:lnTo>
                    <a:pt x="13447" y="19767"/>
                  </a:lnTo>
                  <a:lnTo>
                    <a:pt x="13901" y="19605"/>
                  </a:lnTo>
                  <a:lnTo>
                    <a:pt x="14322" y="19410"/>
                  </a:lnTo>
                  <a:lnTo>
                    <a:pt x="14711" y="19216"/>
                  </a:lnTo>
                  <a:lnTo>
                    <a:pt x="14711" y="19216"/>
                  </a:lnTo>
                  <a:lnTo>
                    <a:pt x="15294" y="18892"/>
                  </a:lnTo>
                  <a:lnTo>
                    <a:pt x="15845" y="18568"/>
                  </a:lnTo>
                  <a:lnTo>
                    <a:pt x="15845" y="18568"/>
                  </a:lnTo>
                  <a:lnTo>
                    <a:pt x="16234" y="18308"/>
                  </a:lnTo>
                  <a:lnTo>
                    <a:pt x="16590" y="18017"/>
                  </a:lnTo>
                  <a:lnTo>
                    <a:pt x="16947" y="17725"/>
                  </a:lnTo>
                  <a:lnTo>
                    <a:pt x="17271" y="17401"/>
                  </a:lnTo>
                  <a:lnTo>
                    <a:pt x="17595" y="17077"/>
                  </a:lnTo>
                  <a:lnTo>
                    <a:pt x="17887" y="16721"/>
                  </a:lnTo>
                  <a:lnTo>
                    <a:pt x="18178" y="16364"/>
                  </a:lnTo>
                  <a:lnTo>
                    <a:pt x="18437" y="16008"/>
                  </a:lnTo>
                  <a:lnTo>
                    <a:pt x="18437" y="16008"/>
                  </a:lnTo>
                  <a:lnTo>
                    <a:pt x="18826" y="15457"/>
                  </a:lnTo>
                  <a:lnTo>
                    <a:pt x="19150" y="14906"/>
                  </a:lnTo>
                  <a:lnTo>
                    <a:pt x="19150" y="14906"/>
                  </a:lnTo>
                  <a:lnTo>
                    <a:pt x="19345" y="14485"/>
                  </a:lnTo>
                  <a:lnTo>
                    <a:pt x="19539" y="14064"/>
                  </a:lnTo>
                  <a:lnTo>
                    <a:pt x="19701" y="13642"/>
                  </a:lnTo>
                  <a:lnTo>
                    <a:pt x="19831" y="13221"/>
                  </a:lnTo>
                  <a:lnTo>
                    <a:pt x="19960" y="12768"/>
                  </a:lnTo>
                  <a:lnTo>
                    <a:pt x="20090" y="12346"/>
                  </a:lnTo>
                  <a:lnTo>
                    <a:pt x="20155" y="11893"/>
                  </a:lnTo>
                  <a:lnTo>
                    <a:pt x="20220" y="11439"/>
                  </a:lnTo>
                  <a:lnTo>
                    <a:pt x="20220" y="11439"/>
                  </a:lnTo>
                  <a:lnTo>
                    <a:pt x="20284" y="10791"/>
                  </a:lnTo>
                  <a:lnTo>
                    <a:pt x="20317" y="10143"/>
                  </a:lnTo>
                  <a:lnTo>
                    <a:pt x="20317" y="10111"/>
                  </a:lnTo>
                  <a:lnTo>
                    <a:pt x="20317" y="10111"/>
                  </a:lnTo>
                  <a:lnTo>
                    <a:pt x="20317" y="9657"/>
                  </a:lnTo>
                  <a:lnTo>
                    <a:pt x="20284" y="9203"/>
                  </a:lnTo>
                  <a:lnTo>
                    <a:pt x="20220" y="8750"/>
                  </a:lnTo>
                  <a:lnTo>
                    <a:pt x="20155" y="8328"/>
                  </a:lnTo>
                  <a:lnTo>
                    <a:pt x="20058" y="7875"/>
                  </a:lnTo>
                  <a:lnTo>
                    <a:pt x="19960" y="7453"/>
                  </a:lnTo>
                  <a:lnTo>
                    <a:pt x="19831" y="7032"/>
                  </a:lnTo>
                  <a:lnTo>
                    <a:pt x="19669" y="6611"/>
                  </a:lnTo>
                  <a:lnTo>
                    <a:pt x="19669" y="6611"/>
                  </a:lnTo>
                  <a:lnTo>
                    <a:pt x="19409" y="5963"/>
                  </a:lnTo>
                  <a:lnTo>
                    <a:pt x="19118" y="5347"/>
                  </a:lnTo>
                  <a:lnTo>
                    <a:pt x="19118" y="5347"/>
                  </a:lnTo>
                  <a:lnTo>
                    <a:pt x="18664" y="4602"/>
                  </a:lnTo>
                  <a:lnTo>
                    <a:pt x="18146" y="3889"/>
                  </a:lnTo>
                  <a:lnTo>
                    <a:pt x="17595" y="3209"/>
                  </a:lnTo>
                  <a:lnTo>
                    <a:pt x="16947" y="2593"/>
                  </a:lnTo>
                  <a:lnTo>
                    <a:pt x="16947" y="2593"/>
                  </a:lnTo>
                  <a:lnTo>
                    <a:pt x="16428" y="2139"/>
                  </a:lnTo>
                  <a:lnTo>
                    <a:pt x="15878" y="1751"/>
                  </a:lnTo>
                  <a:lnTo>
                    <a:pt x="15878" y="1751"/>
                  </a:lnTo>
                  <a:lnTo>
                    <a:pt x="15132" y="1297"/>
                  </a:lnTo>
                  <a:lnTo>
                    <a:pt x="14355" y="908"/>
                  </a:lnTo>
                  <a:lnTo>
                    <a:pt x="13545" y="584"/>
                  </a:lnTo>
                  <a:lnTo>
                    <a:pt x="12702" y="325"/>
                  </a:lnTo>
                  <a:lnTo>
                    <a:pt x="12702" y="325"/>
                  </a:lnTo>
                  <a:lnTo>
                    <a:pt x="12022" y="163"/>
                  </a:lnTo>
                  <a:lnTo>
                    <a:pt x="11341" y="66"/>
                  </a:lnTo>
                  <a:lnTo>
                    <a:pt x="11341" y="66"/>
                  </a:lnTo>
                  <a:lnTo>
                    <a:pt x="10758" y="1"/>
                  </a:lnTo>
                  <a:lnTo>
                    <a:pt x="1017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g1eb65a026c0_0_266"/>
            <p:cNvSpPr/>
            <p:nvPr/>
          </p:nvSpPr>
          <p:spPr>
            <a:xfrm>
              <a:off x="3773525" y="909675"/>
              <a:ext cx="253575" cy="252750"/>
            </a:xfrm>
            <a:custGeom>
              <a:avLst/>
              <a:gdLst/>
              <a:ahLst/>
              <a:cxnLst/>
              <a:rect l="l" t="t" r="r" b="b"/>
              <a:pathLst>
                <a:path w="10143" h="10110" extrusionOk="0">
                  <a:moveTo>
                    <a:pt x="10142" y="5055"/>
                  </a:moveTo>
                  <a:lnTo>
                    <a:pt x="10142" y="5055"/>
                  </a:lnTo>
                  <a:lnTo>
                    <a:pt x="10110" y="5573"/>
                  </a:lnTo>
                  <a:lnTo>
                    <a:pt x="10045" y="6092"/>
                  </a:lnTo>
                  <a:lnTo>
                    <a:pt x="9916" y="6578"/>
                  </a:lnTo>
                  <a:lnTo>
                    <a:pt x="9754" y="7032"/>
                  </a:lnTo>
                  <a:lnTo>
                    <a:pt x="9527" y="7485"/>
                  </a:lnTo>
                  <a:lnTo>
                    <a:pt x="9268" y="7906"/>
                  </a:lnTo>
                  <a:lnTo>
                    <a:pt x="8976" y="8295"/>
                  </a:lnTo>
                  <a:lnTo>
                    <a:pt x="8652" y="8652"/>
                  </a:lnTo>
                  <a:lnTo>
                    <a:pt x="8296" y="8976"/>
                  </a:lnTo>
                  <a:lnTo>
                    <a:pt x="7907" y="9267"/>
                  </a:lnTo>
                  <a:lnTo>
                    <a:pt x="7485" y="9527"/>
                  </a:lnTo>
                  <a:lnTo>
                    <a:pt x="7064" y="9721"/>
                  </a:lnTo>
                  <a:lnTo>
                    <a:pt x="6578" y="9883"/>
                  </a:lnTo>
                  <a:lnTo>
                    <a:pt x="6092" y="10013"/>
                  </a:lnTo>
                  <a:lnTo>
                    <a:pt x="5606" y="10110"/>
                  </a:lnTo>
                  <a:lnTo>
                    <a:pt x="5088" y="10110"/>
                  </a:lnTo>
                  <a:lnTo>
                    <a:pt x="5088" y="10110"/>
                  </a:lnTo>
                  <a:lnTo>
                    <a:pt x="4569" y="10110"/>
                  </a:lnTo>
                  <a:lnTo>
                    <a:pt x="4051" y="10013"/>
                  </a:lnTo>
                  <a:lnTo>
                    <a:pt x="3565" y="9883"/>
                  </a:lnTo>
                  <a:lnTo>
                    <a:pt x="3111" y="9721"/>
                  </a:lnTo>
                  <a:lnTo>
                    <a:pt x="2657" y="9527"/>
                  </a:lnTo>
                  <a:lnTo>
                    <a:pt x="2236" y="9267"/>
                  </a:lnTo>
                  <a:lnTo>
                    <a:pt x="1847" y="8976"/>
                  </a:lnTo>
                  <a:lnTo>
                    <a:pt x="1491" y="8652"/>
                  </a:lnTo>
                  <a:lnTo>
                    <a:pt x="1167" y="8295"/>
                  </a:lnTo>
                  <a:lnTo>
                    <a:pt x="875" y="7906"/>
                  </a:lnTo>
                  <a:lnTo>
                    <a:pt x="616" y="7485"/>
                  </a:lnTo>
                  <a:lnTo>
                    <a:pt x="422" y="7032"/>
                  </a:lnTo>
                  <a:lnTo>
                    <a:pt x="227" y="6578"/>
                  </a:lnTo>
                  <a:lnTo>
                    <a:pt x="130" y="6092"/>
                  </a:lnTo>
                  <a:lnTo>
                    <a:pt x="33" y="5573"/>
                  </a:lnTo>
                  <a:lnTo>
                    <a:pt x="0" y="5055"/>
                  </a:lnTo>
                  <a:lnTo>
                    <a:pt x="0" y="5055"/>
                  </a:lnTo>
                  <a:lnTo>
                    <a:pt x="33" y="4536"/>
                  </a:lnTo>
                  <a:lnTo>
                    <a:pt x="130" y="4050"/>
                  </a:lnTo>
                  <a:lnTo>
                    <a:pt x="227" y="3564"/>
                  </a:lnTo>
                  <a:lnTo>
                    <a:pt x="422" y="3078"/>
                  </a:lnTo>
                  <a:lnTo>
                    <a:pt x="616" y="2657"/>
                  </a:lnTo>
                  <a:lnTo>
                    <a:pt x="875" y="2236"/>
                  </a:lnTo>
                  <a:lnTo>
                    <a:pt x="1167" y="1847"/>
                  </a:lnTo>
                  <a:lnTo>
                    <a:pt x="1491" y="1491"/>
                  </a:lnTo>
                  <a:lnTo>
                    <a:pt x="1847" y="1167"/>
                  </a:lnTo>
                  <a:lnTo>
                    <a:pt x="2236" y="875"/>
                  </a:lnTo>
                  <a:lnTo>
                    <a:pt x="2657" y="616"/>
                  </a:lnTo>
                  <a:lnTo>
                    <a:pt x="3111" y="389"/>
                  </a:lnTo>
                  <a:lnTo>
                    <a:pt x="3565" y="227"/>
                  </a:lnTo>
                  <a:lnTo>
                    <a:pt x="4051" y="97"/>
                  </a:lnTo>
                  <a:lnTo>
                    <a:pt x="4569" y="32"/>
                  </a:lnTo>
                  <a:lnTo>
                    <a:pt x="5088" y="0"/>
                  </a:lnTo>
                  <a:lnTo>
                    <a:pt x="5088" y="0"/>
                  </a:lnTo>
                  <a:lnTo>
                    <a:pt x="5606" y="32"/>
                  </a:lnTo>
                  <a:lnTo>
                    <a:pt x="6092" y="97"/>
                  </a:lnTo>
                  <a:lnTo>
                    <a:pt x="6578" y="227"/>
                  </a:lnTo>
                  <a:lnTo>
                    <a:pt x="7064" y="389"/>
                  </a:lnTo>
                  <a:lnTo>
                    <a:pt x="7485" y="616"/>
                  </a:lnTo>
                  <a:lnTo>
                    <a:pt x="7907" y="875"/>
                  </a:lnTo>
                  <a:lnTo>
                    <a:pt x="8296" y="1167"/>
                  </a:lnTo>
                  <a:lnTo>
                    <a:pt x="8652" y="1491"/>
                  </a:lnTo>
                  <a:lnTo>
                    <a:pt x="8976" y="1847"/>
                  </a:lnTo>
                  <a:lnTo>
                    <a:pt x="9268" y="2236"/>
                  </a:lnTo>
                  <a:lnTo>
                    <a:pt x="9527" y="2657"/>
                  </a:lnTo>
                  <a:lnTo>
                    <a:pt x="9754" y="3078"/>
                  </a:lnTo>
                  <a:lnTo>
                    <a:pt x="9916" y="3564"/>
                  </a:lnTo>
                  <a:lnTo>
                    <a:pt x="10045" y="4050"/>
                  </a:lnTo>
                  <a:lnTo>
                    <a:pt x="10110" y="4536"/>
                  </a:lnTo>
                  <a:lnTo>
                    <a:pt x="10142" y="5055"/>
                  </a:lnTo>
                  <a:lnTo>
                    <a:pt x="10142" y="5055"/>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g1eb65a026c0_0_266"/>
            <p:cNvSpPr/>
            <p:nvPr/>
          </p:nvSpPr>
          <p:spPr>
            <a:xfrm>
              <a:off x="5223550" y="4344375"/>
              <a:ext cx="452050" cy="452050"/>
            </a:xfrm>
            <a:custGeom>
              <a:avLst/>
              <a:gdLst/>
              <a:ahLst/>
              <a:cxnLst/>
              <a:rect l="l" t="t" r="r" b="b"/>
              <a:pathLst>
                <a:path w="18082" h="18082" extrusionOk="0">
                  <a:moveTo>
                    <a:pt x="9041" y="1"/>
                  </a:moveTo>
                  <a:lnTo>
                    <a:pt x="8587" y="33"/>
                  </a:lnTo>
                  <a:lnTo>
                    <a:pt x="8134" y="65"/>
                  </a:lnTo>
                  <a:lnTo>
                    <a:pt x="7680" y="130"/>
                  </a:lnTo>
                  <a:lnTo>
                    <a:pt x="7227" y="195"/>
                  </a:lnTo>
                  <a:lnTo>
                    <a:pt x="6805" y="292"/>
                  </a:lnTo>
                  <a:lnTo>
                    <a:pt x="6352" y="422"/>
                  </a:lnTo>
                  <a:lnTo>
                    <a:pt x="5930" y="552"/>
                  </a:lnTo>
                  <a:lnTo>
                    <a:pt x="5542" y="714"/>
                  </a:lnTo>
                  <a:lnTo>
                    <a:pt x="5120" y="908"/>
                  </a:lnTo>
                  <a:lnTo>
                    <a:pt x="4731" y="1102"/>
                  </a:lnTo>
                  <a:lnTo>
                    <a:pt x="4375" y="1329"/>
                  </a:lnTo>
                  <a:lnTo>
                    <a:pt x="3986" y="1556"/>
                  </a:lnTo>
                  <a:lnTo>
                    <a:pt x="3630" y="1815"/>
                  </a:lnTo>
                  <a:lnTo>
                    <a:pt x="3306" y="2074"/>
                  </a:lnTo>
                  <a:lnTo>
                    <a:pt x="2982" y="2366"/>
                  </a:lnTo>
                  <a:lnTo>
                    <a:pt x="2658" y="2658"/>
                  </a:lnTo>
                  <a:lnTo>
                    <a:pt x="2366" y="2982"/>
                  </a:lnTo>
                  <a:lnTo>
                    <a:pt x="2074" y="3306"/>
                  </a:lnTo>
                  <a:lnTo>
                    <a:pt x="1815" y="3662"/>
                  </a:lnTo>
                  <a:lnTo>
                    <a:pt x="1556" y="3986"/>
                  </a:lnTo>
                  <a:lnTo>
                    <a:pt x="1329" y="4375"/>
                  </a:lnTo>
                  <a:lnTo>
                    <a:pt x="1102" y="4731"/>
                  </a:lnTo>
                  <a:lnTo>
                    <a:pt x="908" y="5120"/>
                  </a:lnTo>
                  <a:lnTo>
                    <a:pt x="714" y="5542"/>
                  </a:lnTo>
                  <a:lnTo>
                    <a:pt x="551" y="5930"/>
                  </a:lnTo>
                  <a:lnTo>
                    <a:pt x="422" y="6352"/>
                  </a:lnTo>
                  <a:lnTo>
                    <a:pt x="292" y="6805"/>
                  </a:lnTo>
                  <a:lnTo>
                    <a:pt x="195" y="7227"/>
                  </a:lnTo>
                  <a:lnTo>
                    <a:pt x="130" y="7680"/>
                  </a:lnTo>
                  <a:lnTo>
                    <a:pt x="65" y="8134"/>
                  </a:lnTo>
                  <a:lnTo>
                    <a:pt x="33" y="8587"/>
                  </a:lnTo>
                  <a:lnTo>
                    <a:pt x="1" y="9041"/>
                  </a:lnTo>
                  <a:lnTo>
                    <a:pt x="33" y="9527"/>
                  </a:lnTo>
                  <a:lnTo>
                    <a:pt x="65" y="9981"/>
                  </a:lnTo>
                  <a:lnTo>
                    <a:pt x="130" y="10434"/>
                  </a:lnTo>
                  <a:lnTo>
                    <a:pt x="195" y="10888"/>
                  </a:lnTo>
                  <a:lnTo>
                    <a:pt x="292" y="11309"/>
                  </a:lnTo>
                  <a:lnTo>
                    <a:pt x="422" y="11731"/>
                  </a:lnTo>
                  <a:lnTo>
                    <a:pt x="551" y="12152"/>
                  </a:lnTo>
                  <a:lnTo>
                    <a:pt x="714" y="12573"/>
                  </a:lnTo>
                  <a:lnTo>
                    <a:pt x="908" y="12962"/>
                  </a:lnTo>
                  <a:lnTo>
                    <a:pt x="1102" y="13351"/>
                  </a:lnTo>
                  <a:lnTo>
                    <a:pt x="1329" y="13740"/>
                  </a:lnTo>
                  <a:lnTo>
                    <a:pt x="1556" y="14096"/>
                  </a:lnTo>
                  <a:lnTo>
                    <a:pt x="1815" y="14452"/>
                  </a:lnTo>
                  <a:lnTo>
                    <a:pt x="2074" y="14809"/>
                  </a:lnTo>
                  <a:lnTo>
                    <a:pt x="2366" y="15133"/>
                  </a:lnTo>
                  <a:lnTo>
                    <a:pt x="2658" y="15457"/>
                  </a:lnTo>
                  <a:lnTo>
                    <a:pt x="2982" y="15749"/>
                  </a:lnTo>
                  <a:lnTo>
                    <a:pt x="3306" y="16040"/>
                  </a:lnTo>
                  <a:lnTo>
                    <a:pt x="3630" y="16299"/>
                  </a:lnTo>
                  <a:lnTo>
                    <a:pt x="3986" y="16559"/>
                  </a:lnTo>
                  <a:lnTo>
                    <a:pt x="4375" y="16785"/>
                  </a:lnTo>
                  <a:lnTo>
                    <a:pt x="4731" y="17012"/>
                  </a:lnTo>
                  <a:lnTo>
                    <a:pt x="5120" y="17207"/>
                  </a:lnTo>
                  <a:lnTo>
                    <a:pt x="5542" y="17369"/>
                  </a:lnTo>
                  <a:lnTo>
                    <a:pt x="5930" y="17531"/>
                  </a:lnTo>
                  <a:lnTo>
                    <a:pt x="6352" y="17693"/>
                  </a:lnTo>
                  <a:lnTo>
                    <a:pt x="6805" y="17790"/>
                  </a:lnTo>
                  <a:lnTo>
                    <a:pt x="7227" y="17919"/>
                  </a:lnTo>
                  <a:lnTo>
                    <a:pt x="7680" y="17984"/>
                  </a:lnTo>
                  <a:lnTo>
                    <a:pt x="8134" y="18049"/>
                  </a:lnTo>
                  <a:lnTo>
                    <a:pt x="8587" y="18082"/>
                  </a:lnTo>
                  <a:lnTo>
                    <a:pt x="9527" y="18082"/>
                  </a:lnTo>
                  <a:lnTo>
                    <a:pt x="9981" y="18049"/>
                  </a:lnTo>
                  <a:lnTo>
                    <a:pt x="10434" y="17984"/>
                  </a:lnTo>
                  <a:lnTo>
                    <a:pt x="10856" y="17919"/>
                  </a:lnTo>
                  <a:lnTo>
                    <a:pt x="11309" y="17790"/>
                  </a:lnTo>
                  <a:lnTo>
                    <a:pt x="11731" y="17693"/>
                  </a:lnTo>
                  <a:lnTo>
                    <a:pt x="12152" y="17531"/>
                  </a:lnTo>
                  <a:lnTo>
                    <a:pt x="12573" y="17369"/>
                  </a:lnTo>
                  <a:lnTo>
                    <a:pt x="12962" y="17207"/>
                  </a:lnTo>
                  <a:lnTo>
                    <a:pt x="13351" y="17012"/>
                  </a:lnTo>
                  <a:lnTo>
                    <a:pt x="13739" y="16785"/>
                  </a:lnTo>
                  <a:lnTo>
                    <a:pt x="14096" y="16559"/>
                  </a:lnTo>
                  <a:lnTo>
                    <a:pt x="14452" y="16299"/>
                  </a:lnTo>
                  <a:lnTo>
                    <a:pt x="14809" y="16040"/>
                  </a:lnTo>
                  <a:lnTo>
                    <a:pt x="15133" y="15749"/>
                  </a:lnTo>
                  <a:lnTo>
                    <a:pt x="15424" y="15457"/>
                  </a:lnTo>
                  <a:lnTo>
                    <a:pt x="15748" y="15133"/>
                  </a:lnTo>
                  <a:lnTo>
                    <a:pt x="16008" y="14809"/>
                  </a:lnTo>
                  <a:lnTo>
                    <a:pt x="16299" y="14452"/>
                  </a:lnTo>
                  <a:lnTo>
                    <a:pt x="16526" y="14096"/>
                  </a:lnTo>
                  <a:lnTo>
                    <a:pt x="16785" y="13740"/>
                  </a:lnTo>
                  <a:lnTo>
                    <a:pt x="16980" y="13351"/>
                  </a:lnTo>
                  <a:lnTo>
                    <a:pt x="17207" y="12962"/>
                  </a:lnTo>
                  <a:lnTo>
                    <a:pt x="17369" y="12573"/>
                  </a:lnTo>
                  <a:lnTo>
                    <a:pt x="17531" y="12152"/>
                  </a:lnTo>
                  <a:lnTo>
                    <a:pt x="17693" y="11731"/>
                  </a:lnTo>
                  <a:lnTo>
                    <a:pt x="17790" y="11309"/>
                  </a:lnTo>
                  <a:lnTo>
                    <a:pt x="17887" y="10888"/>
                  </a:lnTo>
                  <a:lnTo>
                    <a:pt x="17984" y="10434"/>
                  </a:lnTo>
                  <a:lnTo>
                    <a:pt x="18049" y="9981"/>
                  </a:lnTo>
                  <a:lnTo>
                    <a:pt x="18081" y="9527"/>
                  </a:lnTo>
                  <a:lnTo>
                    <a:pt x="18081" y="9041"/>
                  </a:lnTo>
                  <a:lnTo>
                    <a:pt x="18081" y="8587"/>
                  </a:lnTo>
                  <a:lnTo>
                    <a:pt x="18049" y="8134"/>
                  </a:lnTo>
                  <a:lnTo>
                    <a:pt x="17984" y="7680"/>
                  </a:lnTo>
                  <a:lnTo>
                    <a:pt x="17887" y="7227"/>
                  </a:lnTo>
                  <a:lnTo>
                    <a:pt x="17790" y="6805"/>
                  </a:lnTo>
                  <a:lnTo>
                    <a:pt x="17693" y="6352"/>
                  </a:lnTo>
                  <a:lnTo>
                    <a:pt x="17531" y="5930"/>
                  </a:lnTo>
                  <a:lnTo>
                    <a:pt x="17369" y="5542"/>
                  </a:lnTo>
                  <a:lnTo>
                    <a:pt x="17207" y="5120"/>
                  </a:lnTo>
                  <a:lnTo>
                    <a:pt x="16980" y="4731"/>
                  </a:lnTo>
                  <a:lnTo>
                    <a:pt x="16785" y="4375"/>
                  </a:lnTo>
                  <a:lnTo>
                    <a:pt x="16526" y="3986"/>
                  </a:lnTo>
                  <a:lnTo>
                    <a:pt x="16299" y="3662"/>
                  </a:lnTo>
                  <a:lnTo>
                    <a:pt x="16008" y="3306"/>
                  </a:lnTo>
                  <a:lnTo>
                    <a:pt x="15748" y="2982"/>
                  </a:lnTo>
                  <a:lnTo>
                    <a:pt x="15424" y="2658"/>
                  </a:lnTo>
                  <a:lnTo>
                    <a:pt x="15133" y="2366"/>
                  </a:lnTo>
                  <a:lnTo>
                    <a:pt x="14809" y="2074"/>
                  </a:lnTo>
                  <a:lnTo>
                    <a:pt x="14452" y="1815"/>
                  </a:lnTo>
                  <a:lnTo>
                    <a:pt x="14096" y="1556"/>
                  </a:lnTo>
                  <a:lnTo>
                    <a:pt x="13739" y="1329"/>
                  </a:lnTo>
                  <a:lnTo>
                    <a:pt x="13351" y="1102"/>
                  </a:lnTo>
                  <a:lnTo>
                    <a:pt x="12962" y="908"/>
                  </a:lnTo>
                  <a:lnTo>
                    <a:pt x="12573" y="714"/>
                  </a:lnTo>
                  <a:lnTo>
                    <a:pt x="12152" y="552"/>
                  </a:lnTo>
                  <a:lnTo>
                    <a:pt x="11731" y="422"/>
                  </a:lnTo>
                  <a:lnTo>
                    <a:pt x="11309" y="292"/>
                  </a:lnTo>
                  <a:lnTo>
                    <a:pt x="10856" y="195"/>
                  </a:lnTo>
                  <a:lnTo>
                    <a:pt x="10434" y="130"/>
                  </a:lnTo>
                  <a:lnTo>
                    <a:pt x="9981" y="65"/>
                  </a:lnTo>
                  <a:lnTo>
                    <a:pt x="9527" y="33"/>
                  </a:lnTo>
                  <a:lnTo>
                    <a:pt x="9041" y="1"/>
                  </a:lnTo>
                  <a:close/>
                </a:path>
              </a:pathLst>
            </a:custGeom>
            <a:solidFill>
              <a:srgbClr val="3825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g1eb65a026c0_0_266"/>
            <p:cNvSpPr/>
            <p:nvPr/>
          </p:nvSpPr>
          <p:spPr>
            <a:xfrm>
              <a:off x="5223550" y="4344375"/>
              <a:ext cx="452050" cy="452050"/>
            </a:xfrm>
            <a:custGeom>
              <a:avLst/>
              <a:gdLst/>
              <a:ahLst/>
              <a:cxnLst/>
              <a:rect l="l" t="t" r="r" b="b"/>
              <a:pathLst>
                <a:path w="18082" h="18082" fill="none" extrusionOk="0">
                  <a:moveTo>
                    <a:pt x="18081" y="9041"/>
                  </a:moveTo>
                  <a:lnTo>
                    <a:pt x="18081" y="9041"/>
                  </a:lnTo>
                  <a:lnTo>
                    <a:pt x="18081" y="9527"/>
                  </a:lnTo>
                  <a:lnTo>
                    <a:pt x="18049" y="9981"/>
                  </a:lnTo>
                  <a:lnTo>
                    <a:pt x="17984" y="10434"/>
                  </a:lnTo>
                  <a:lnTo>
                    <a:pt x="17887" y="10888"/>
                  </a:lnTo>
                  <a:lnTo>
                    <a:pt x="17790" y="11309"/>
                  </a:lnTo>
                  <a:lnTo>
                    <a:pt x="17693" y="11731"/>
                  </a:lnTo>
                  <a:lnTo>
                    <a:pt x="17531" y="12152"/>
                  </a:lnTo>
                  <a:lnTo>
                    <a:pt x="17369" y="12573"/>
                  </a:lnTo>
                  <a:lnTo>
                    <a:pt x="17207" y="12962"/>
                  </a:lnTo>
                  <a:lnTo>
                    <a:pt x="16980" y="13351"/>
                  </a:lnTo>
                  <a:lnTo>
                    <a:pt x="16785" y="13740"/>
                  </a:lnTo>
                  <a:lnTo>
                    <a:pt x="16526" y="14096"/>
                  </a:lnTo>
                  <a:lnTo>
                    <a:pt x="16299" y="14452"/>
                  </a:lnTo>
                  <a:lnTo>
                    <a:pt x="16008" y="14809"/>
                  </a:lnTo>
                  <a:lnTo>
                    <a:pt x="15748" y="15133"/>
                  </a:lnTo>
                  <a:lnTo>
                    <a:pt x="15424" y="15457"/>
                  </a:lnTo>
                  <a:lnTo>
                    <a:pt x="15133" y="15749"/>
                  </a:lnTo>
                  <a:lnTo>
                    <a:pt x="14809" y="16040"/>
                  </a:lnTo>
                  <a:lnTo>
                    <a:pt x="14452" y="16299"/>
                  </a:lnTo>
                  <a:lnTo>
                    <a:pt x="14096" y="16559"/>
                  </a:lnTo>
                  <a:lnTo>
                    <a:pt x="13739" y="16785"/>
                  </a:lnTo>
                  <a:lnTo>
                    <a:pt x="13351" y="17012"/>
                  </a:lnTo>
                  <a:lnTo>
                    <a:pt x="12962" y="17207"/>
                  </a:lnTo>
                  <a:lnTo>
                    <a:pt x="12573" y="17369"/>
                  </a:lnTo>
                  <a:lnTo>
                    <a:pt x="12152" y="17531"/>
                  </a:lnTo>
                  <a:lnTo>
                    <a:pt x="11731" y="17693"/>
                  </a:lnTo>
                  <a:lnTo>
                    <a:pt x="11309" y="17790"/>
                  </a:lnTo>
                  <a:lnTo>
                    <a:pt x="10856" y="17919"/>
                  </a:lnTo>
                  <a:lnTo>
                    <a:pt x="10434" y="17984"/>
                  </a:lnTo>
                  <a:lnTo>
                    <a:pt x="9981" y="18049"/>
                  </a:lnTo>
                  <a:lnTo>
                    <a:pt x="9527" y="18082"/>
                  </a:lnTo>
                  <a:lnTo>
                    <a:pt x="9041" y="18082"/>
                  </a:lnTo>
                  <a:lnTo>
                    <a:pt x="9041" y="18082"/>
                  </a:lnTo>
                  <a:lnTo>
                    <a:pt x="8587" y="18082"/>
                  </a:lnTo>
                  <a:lnTo>
                    <a:pt x="8134" y="18049"/>
                  </a:lnTo>
                  <a:lnTo>
                    <a:pt x="7680" y="17984"/>
                  </a:lnTo>
                  <a:lnTo>
                    <a:pt x="7227" y="17919"/>
                  </a:lnTo>
                  <a:lnTo>
                    <a:pt x="6805" y="17790"/>
                  </a:lnTo>
                  <a:lnTo>
                    <a:pt x="6352" y="17693"/>
                  </a:lnTo>
                  <a:lnTo>
                    <a:pt x="5930" y="17531"/>
                  </a:lnTo>
                  <a:lnTo>
                    <a:pt x="5542" y="17369"/>
                  </a:lnTo>
                  <a:lnTo>
                    <a:pt x="5120" y="17207"/>
                  </a:lnTo>
                  <a:lnTo>
                    <a:pt x="4731" y="17012"/>
                  </a:lnTo>
                  <a:lnTo>
                    <a:pt x="4375" y="16785"/>
                  </a:lnTo>
                  <a:lnTo>
                    <a:pt x="3986" y="16559"/>
                  </a:lnTo>
                  <a:lnTo>
                    <a:pt x="3630" y="16299"/>
                  </a:lnTo>
                  <a:lnTo>
                    <a:pt x="3306" y="16040"/>
                  </a:lnTo>
                  <a:lnTo>
                    <a:pt x="2982" y="15749"/>
                  </a:lnTo>
                  <a:lnTo>
                    <a:pt x="2658" y="15457"/>
                  </a:lnTo>
                  <a:lnTo>
                    <a:pt x="2366" y="15133"/>
                  </a:lnTo>
                  <a:lnTo>
                    <a:pt x="2074" y="14809"/>
                  </a:lnTo>
                  <a:lnTo>
                    <a:pt x="1815" y="14452"/>
                  </a:lnTo>
                  <a:lnTo>
                    <a:pt x="1556" y="14096"/>
                  </a:lnTo>
                  <a:lnTo>
                    <a:pt x="1329" y="13740"/>
                  </a:lnTo>
                  <a:lnTo>
                    <a:pt x="1102" y="13351"/>
                  </a:lnTo>
                  <a:lnTo>
                    <a:pt x="908" y="12962"/>
                  </a:lnTo>
                  <a:lnTo>
                    <a:pt x="714" y="12573"/>
                  </a:lnTo>
                  <a:lnTo>
                    <a:pt x="551" y="12152"/>
                  </a:lnTo>
                  <a:lnTo>
                    <a:pt x="422" y="11731"/>
                  </a:lnTo>
                  <a:lnTo>
                    <a:pt x="292" y="11309"/>
                  </a:lnTo>
                  <a:lnTo>
                    <a:pt x="195" y="10888"/>
                  </a:lnTo>
                  <a:lnTo>
                    <a:pt x="130" y="10434"/>
                  </a:lnTo>
                  <a:lnTo>
                    <a:pt x="65" y="9981"/>
                  </a:lnTo>
                  <a:lnTo>
                    <a:pt x="33" y="9527"/>
                  </a:lnTo>
                  <a:lnTo>
                    <a:pt x="1" y="9041"/>
                  </a:lnTo>
                  <a:lnTo>
                    <a:pt x="1" y="9041"/>
                  </a:lnTo>
                  <a:lnTo>
                    <a:pt x="33" y="8587"/>
                  </a:lnTo>
                  <a:lnTo>
                    <a:pt x="65" y="8134"/>
                  </a:lnTo>
                  <a:lnTo>
                    <a:pt x="130" y="7680"/>
                  </a:lnTo>
                  <a:lnTo>
                    <a:pt x="195" y="7227"/>
                  </a:lnTo>
                  <a:lnTo>
                    <a:pt x="292" y="6805"/>
                  </a:lnTo>
                  <a:lnTo>
                    <a:pt x="422" y="6352"/>
                  </a:lnTo>
                  <a:lnTo>
                    <a:pt x="551" y="5930"/>
                  </a:lnTo>
                  <a:lnTo>
                    <a:pt x="714" y="5542"/>
                  </a:lnTo>
                  <a:lnTo>
                    <a:pt x="908" y="5120"/>
                  </a:lnTo>
                  <a:lnTo>
                    <a:pt x="1102" y="4731"/>
                  </a:lnTo>
                  <a:lnTo>
                    <a:pt x="1329" y="4375"/>
                  </a:lnTo>
                  <a:lnTo>
                    <a:pt x="1556" y="3986"/>
                  </a:lnTo>
                  <a:lnTo>
                    <a:pt x="1815" y="3662"/>
                  </a:lnTo>
                  <a:lnTo>
                    <a:pt x="2074" y="3306"/>
                  </a:lnTo>
                  <a:lnTo>
                    <a:pt x="2366" y="2982"/>
                  </a:lnTo>
                  <a:lnTo>
                    <a:pt x="2658" y="2658"/>
                  </a:lnTo>
                  <a:lnTo>
                    <a:pt x="2982" y="2366"/>
                  </a:lnTo>
                  <a:lnTo>
                    <a:pt x="3306" y="2074"/>
                  </a:lnTo>
                  <a:lnTo>
                    <a:pt x="3630" y="1815"/>
                  </a:lnTo>
                  <a:lnTo>
                    <a:pt x="3986" y="1556"/>
                  </a:lnTo>
                  <a:lnTo>
                    <a:pt x="4375" y="1329"/>
                  </a:lnTo>
                  <a:lnTo>
                    <a:pt x="4731" y="1102"/>
                  </a:lnTo>
                  <a:lnTo>
                    <a:pt x="5120" y="908"/>
                  </a:lnTo>
                  <a:lnTo>
                    <a:pt x="5542" y="714"/>
                  </a:lnTo>
                  <a:lnTo>
                    <a:pt x="5930" y="552"/>
                  </a:lnTo>
                  <a:lnTo>
                    <a:pt x="6352" y="422"/>
                  </a:lnTo>
                  <a:lnTo>
                    <a:pt x="6805" y="292"/>
                  </a:lnTo>
                  <a:lnTo>
                    <a:pt x="7227" y="195"/>
                  </a:lnTo>
                  <a:lnTo>
                    <a:pt x="7680" y="130"/>
                  </a:lnTo>
                  <a:lnTo>
                    <a:pt x="8134" y="65"/>
                  </a:lnTo>
                  <a:lnTo>
                    <a:pt x="8587" y="33"/>
                  </a:lnTo>
                  <a:lnTo>
                    <a:pt x="9041" y="1"/>
                  </a:lnTo>
                  <a:lnTo>
                    <a:pt x="9041" y="1"/>
                  </a:lnTo>
                  <a:lnTo>
                    <a:pt x="9527" y="33"/>
                  </a:lnTo>
                  <a:lnTo>
                    <a:pt x="9981" y="65"/>
                  </a:lnTo>
                  <a:lnTo>
                    <a:pt x="10434" y="130"/>
                  </a:lnTo>
                  <a:lnTo>
                    <a:pt x="10856" y="195"/>
                  </a:lnTo>
                  <a:lnTo>
                    <a:pt x="11309" y="292"/>
                  </a:lnTo>
                  <a:lnTo>
                    <a:pt x="11731" y="422"/>
                  </a:lnTo>
                  <a:lnTo>
                    <a:pt x="12152" y="552"/>
                  </a:lnTo>
                  <a:lnTo>
                    <a:pt x="12573" y="714"/>
                  </a:lnTo>
                  <a:lnTo>
                    <a:pt x="12962" y="908"/>
                  </a:lnTo>
                  <a:lnTo>
                    <a:pt x="13351" y="1102"/>
                  </a:lnTo>
                  <a:lnTo>
                    <a:pt x="13739" y="1329"/>
                  </a:lnTo>
                  <a:lnTo>
                    <a:pt x="14096" y="1556"/>
                  </a:lnTo>
                  <a:lnTo>
                    <a:pt x="14452" y="1815"/>
                  </a:lnTo>
                  <a:lnTo>
                    <a:pt x="14809" y="2074"/>
                  </a:lnTo>
                  <a:lnTo>
                    <a:pt x="15133" y="2366"/>
                  </a:lnTo>
                  <a:lnTo>
                    <a:pt x="15424" y="2658"/>
                  </a:lnTo>
                  <a:lnTo>
                    <a:pt x="15748" y="2982"/>
                  </a:lnTo>
                  <a:lnTo>
                    <a:pt x="16008" y="3306"/>
                  </a:lnTo>
                  <a:lnTo>
                    <a:pt x="16299" y="3662"/>
                  </a:lnTo>
                  <a:lnTo>
                    <a:pt x="16526" y="3986"/>
                  </a:lnTo>
                  <a:lnTo>
                    <a:pt x="16785" y="4375"/>
                  </a:lnTo>
                  <a:lnTo>
                    <a:pt x="16980" y="4731"/>
                  </a:lnTo>
                  <a:lnTo>
                    <a:pt x="17207" y="5120"/>
                  </a:lnTo>
                  <a:lnTo>
                    <a:pt x="17369" y="5542"/>
                  </a:lnTo>
                  <a:lnTo>
                    <a:pt x="17531" y="5930"/>
                  </a:lnTo>
                  <a:lnTo>
                    <a:pt x="17693" y="6352"/>
                  </a:lnTo>
                  <a:lnTo>
                    <a:pt x="17790" y="6805"/>
                  </a:lnTo>
                  <a:lnTo>
                    <a:pt x="17887" y="7227"/>
                  </a:lnTo>
                  <a:lnTo>
                    <a:pt x="17984" y="7680"/>
                  </a:lnTo>
                  <a:lnTo>
                    <a:pt x="18049" y="8134"/>
                  </a:lnTo>
                  <a:lnTo>
                    <a:pt x="18081" y="8587"/>
                  </a:lnTo>
                  <a:lnTo>
                    <a:pt x="18081" y="904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g1eb65a026c0_0_266"/>
            <p:cNvSpPr/>
            <p:nvPr/>
          </p:nvSpPr>
          <p:spPr>
            <a:xfrm>
              <a:off x="4731850" y="3853475"/>
              <a:ext cx="1436275" cy="1433850"/>
            </a:xfrm>
            <a:custGeom>
              <a:avLst/>
              <a:gdLst/>
              <a:ahLst/>
              <a:cxnLst/>
              <a:rect l="l" t="t" r="r" b="b"/>
              <a:pathLst>
                <a:path w="57451" h="57354" extrusionOk="0">
                  <a:moveTo>
                    <a:pt x="28709" y="24497"/>
                  </a:moveTo>
                  <a:lnTo>
                    <a:pt x="29195" y="24530"/>
                  </a:lnTo>
                  <a:lnTo>
                    <a:pt x="29778" y="24627"/>
                  </a:lnTo>
                  <a:lnTo>
                    <a:pt x="30135" y="24724"/>
                  </a:lnTo>
                  <a:lnTo>
                    <a:pt x="30459" y="24854"/>
                  </a:lnTo>
                  <a:lnTo>
                    <a:pt x="30783" y="25016"/>
                  </a:lnTo>
                  <a:lnTo>
                    <a:pt x="31074" y="25210"/>
                  </a:lnTo>
                  <a:lnTo>
                    <a:pt x="31301" y="25372"/>
                  </a:lnTo>
                  <a:lnTo>
                    <a:pt x="31528" y="25566"/>
                  </a:lnTo>
                  <a:lnTo>
                    <a:pt x="31787" y="25826"/>
                  </a:lnTo>
                  <a:lnTo>
                    <a:pt x="32014" y="26085"/>
                  </a:lnTo>
                  <a:lnTo>
                    <a:pt x="32241" y="26409"/>
                  </a:lnTo>
                  <a:lnTo>
                    <a:pt x="32435" y="26701"/>
                  </a:lnTo>
                  <a:lnTo>
                    <a:pt x="32662" y="27219"/>
                  </a:lnTo>
                  <a:lnTo>
                    <a:pt x="32759" y="27575"/>
                  </a:lnTo>
                  <a:lnTo>
                    <a:pt x="32857" y="27932"/>
                  </a:lnTo>
                  <a:lnTo>
                    <a:pt x="32889" y="28288"/>
                  </a:lnTo>
                  <a:lnTo>
                    <a:pt x="32921" y="28677"/>
                  </a:lnTo>
                  <a:lnTo>
                    <a:pt x="32889" y="29228"/>
                  </a:lnTo>
                  <a:lnTo>
                    <a:pt x="32824" y="29584"/>
                  </a:lnTo>
                  <a:lnTo>
                    <a:pt x="32727" y="29973"/>
                  </a:lnTo>
                  <a:lnTo>
                    <a:pt x="32597" y="30330"/>
                  </a:lnTo>
                  <a:lnTo>
                    <a:pt x="32435" y="30654"/>
                  </a:lnTo>
                  <a:lnTo>
                    <a:pt x="32144" y="31107"/>
                  </a:lnTo>
                  <a:lnTo>
                    <a:pt x="31917" y="31399"/>
                  </a:lnTo>
                  <a:lnTo>
                    <a:pt x="31658" y="31691"/>
                  </a:lnTo>
                  <a:lnTo>
                    <a:pt x="31366" y="31950"/>
                  </a:lnTo>
                  <a:lnTo>
                    <a:pt x="31074" y="32177"/>
                  </a:lnTo>
                  <a:lnTo>
                    <a:pt x="30588" y="32436"/>
                  </a:lnTo>
                  <a:lnTo>
                    <a:pt x="30264" y="32598"/>
                  </a:lnTo>
                  <a:lnTo>
                    <a:pt x="29908" y="32727"/>
                  </a:lnTo>
                  <a:lnTo>
                    <a:pt x="29552" y="32792"/>
                  </a:lnTo>
                  <a:lnTo>
                    <a:pt x="29163" y="32857"/>
                  </a:lnTo>
                  <a:lnTo>
                    <a:pt x="28709" y="32889"/>
                  </a:lnTo>
                  <a:lnTo>
                    <a:pt x="28612" y="32889"/>
                  </a:lnTo>
                  <a:lnTo>
                    <a:pt x="28223" y="32857"/>
                  </a:lnTo>
                  <a:lnTo>
                    <a:pt x="27867" y="32792"/>
                  </a:lnTo>
                  <a:lnTo>
                    <a:pt x="27510" y="32695"/>
                  </a:lnTo>
                  <a:lnTo>
                    <a:pt x="27154" y="32598"/>
                  </a:lnTo>
                  <a:lnTo>
                    <a:pt x="26668" y="32339"/>
                  </a:lnTo>
                  <a:lnTo>
                    <a:pt x="26344" y="32144"/>
                  </a:lnTo>
                  <a:lnTo>
                    <a:pt x="26052" y="31917"/>
                  </a:lnTo>
                  <a:lnTo>
                    <a:pt x="25760" y="31691"/>
                  </a:lnTo>
                  <a:lnTo>
                    <a:pt x="25501" y="31399"/>
                  </a:lnTo>
                  <a:lnTo>
                    <a:pt x="25339" y="31172"/>
                  </a:lnTo>
                  <a:lnTo>
                    <a:pt x="25177" y="30945"/>
                  </a:lnTo>
                  <a:lnTo>
                    <a:pt x="25015" y="30654"/>
                  </a:lnTo>
                  <a:lnTo>
                    <a:pt x="24853" y="30330"/>
                  </a:lnTo>
                  <a:lnTo>
                    <a:pt x="24724" y="29973"/>
                  </a:lnTo>
                  <a:lnTo>
                    <a:pt x="24626" y="29617"/>
                  </a:lnTo>
                  <a:lnTo>
                    <a:pt x="24561" y="29325"/>
                  </a:lnTo>
                  <a:lnTo>
                    <a:pt x="24529" y="29034"/>
                  </a:lnTo>
                  <a:lnTo>
                    <a:pt x="24529" y="28677"/>
                  </a:lnTo>
                  <a:lnTo>
                    <a:pt x="24561" y="28159"/>
                  </a:lnTo>
                  <a:lnTo>
                    <a:pt x="24659" y="27640"/>
                  </a:lnTo>
                  <a:lnTo>
                    <a:pt x="24724" y="27349"/>
                  </a:lnTo>
                  <a:lnTo>
                    <a:pt x="24853" y="27089"/>
                  </a:lnTo>
                  <a:lnTo>
                    <a:pt x="24983" y="26765"/>
                  </a:lnTo>
                  <a:lnTo>
                    <a:pt x="25177" y="26441"/>
                  </a:lnTo>
                  <a:lnTo>
                    <a:pt x="25372" y="26150"/>
                  </a:lnTo>
                  <a:lnTo>
                    <a:pt x="25598" y="25890"/>
                  </a:lnTo>
                  <a:lnTo>
                    <a:pt x="25793" y="25664"/>
                  </a:lnTo>
                  <a:lnTo>
                    <a:pt x="26020" y="25469"/>
                  </a:lnTo>
                  <a:lnTo>
                    <a:pt x="26279" y="25275"/>
                  </a:lnTo>
                  <a:lnTo>
                    <a:pt x="26603" y="25080"/>
                  </a:lnTo>
                  <a:lnTo>
                    <a:pt x="26895" y="24886"/>
                  </a:lnTo>
                  <a:lnTo>
                    <a:pt x="27219" y="24756"/>
                  </a:lnTo>
                  <a:lnTo>
                    <a:pt x="27510" y="24659"/>
                  </a:lnTo>
                  <a:lnTo>
                    <a:pt x="27802" y="24594"/>
                  </a:lnTo>
                  <a:lnTo>
                    <a:pt x="28255" y="24530"/>
                  </a:lnTo>
                  <a:lnTo>
                    <a:pt x="28709" y="24497"/>
                  </a:lnTo>
                  <a:close/>
                  <a:moveTo>
                    <a:pt x="32500" y="0"/>
                  </a:moveTo>
                  <a:lnTo>
                    <a:pt x="32371" y="33"/>
                  </a:lnTo>
                  <a:lnTo>
                    <a:pt x="32209" y="65"/>
                  </a:lnTo>
                  <a:lnTo>
                    <a:pt x="32079" y="130"/>
                  </a:lnTo>
                  <a:lnTo>
                    <a:pt x="31949" y="227"/>
                  </a:lnTo>
                  <a:lnTo>
                    <a:pt x="31852" y="324"/>
                  </a:lnTo>
                  <a:lnTo>
                    <a:pt x="31755" y="454"/>
                  </a:lnTo>
                  <a:lnTo>
                    <a:pt x="31690" y="584"/>
                  </a:lnTo>
                  <a:lnTo>
                    <a:pt x="30135" y="4472"/>
                  </a:lnTo>
                  <a:lnTo>
                    <a:pt x="30070" y="4602"/>
                  </a:lnTo>
                  <a:lnTo>
                    <a:pt x="30005" y="4699"/>
                  </a:lnTo>
                  <a:lnTo>
                    <a:pt x="29811" y="4893"/>
                  </a:lnTo>
                  <a:lnTo>
                    <a:pt x="29584" y="4991"/>
                  </a:lnTo>
                  <a:lnTo>
                    <a:pt x="29454" y="5023"/>
                  </a:lnTo>
                  <a:lnTo>
                    <a:pt x="29292" y="5055"/>
                  </a:lnTo>
                  <a:lnTo>
                    <a:pt x="27413" y="5120"/>
                  </a:lnTo>
                  <a:lnTo>
                    <a:pt x="26344" y="5153"/>
                  </a:lnTo>
                  <a:lnTo>
                    <a:pt x="25372" y="5250"/>
                  </a:lnTo>
                  <a:lnTo>
                    <a:pt x="25242" y="5250"/>
                  </a:lnTo>
                  <a:lnTo>
                    <a:pt x="25112" y="5217"/>
                  </a:lnTo>
                  <a:lnTo>
                    <a:pt x="24983" y="5185"/>
                  </a:lnTo>
                  <a:lnTo>
                    <a:pt x="24853" y="5153"/>
                  </a:lnTo>
                  <a:lnTo>
                    <a:pt x="24756" y="5055"/>
                  </a:lnTo>
                  <a:lnTo>
                    <a:pt x="24626" y="4991"/>
                  </a:lnTo>
                  <a:lnTo>
                    <a:pt x="24561" y="4861"/>
                  </a:lnTo>
                  <a:lnTo>
                    <a:pt x="24464" y="4764"/>
                  </a:lnTo>
                  <a:lnTo>
                    <a:pt x="22585" y="1070"/>
                  </a:lnTo>
                  <a:lnTo>
                    <a:pt x="22488" y="940"/>
                  </a:lnTo>
                  <a:lnTo>
                    <a:pt x="22390" y="843"/>
                  </a:lnTo>
                  <a:lnTo>
                    <a:pt x="22293" y="746"/>
                  </a:lnTo>
                  <a:lnTo>
                    <a:pt x="22131" y="681"/>
                  </a:lnTo>
                  <a:lnTo>
                    <a:pt x="22002" y="616"/>
                  </a:lnTo>
                  <a:lnTo>
                    <a:pt x="21840" y="584"/>
                  </a:lnTo>
                  <a:lnTo>
                    <a:pt x="21710" y="584"/>
                  </a:lnTo>
                  <a:lnTo>
                    <a:pt x="21548" y="616"/>
                  </a:lnTo>
                  <a:lnTo>
                    <a:pt x="20317" y="973"/>
                  </a:lnTo>
                  <a:lnTo>
                    <a:pt x="19085" y="1361"/>
                  </a:lnTo>
                  <a:lnTo>
                    <a:pt x="18956" y="1426"/>
                  </a:lnTo>
                  <a:lnTo>
                    <a:pt x="18826" y="1491"/>
                  </a:lnTo>
                  <a:lnTo>
                    <a:pt x="18729" y="1621"/>
                  </a:lnTo>
                  <a:lnTo>
                    <a:pt x="18632" y="1718"/>
                  </a:lnTo>
                  <a:lnTo>
                    <a:pt x="18567" y="1847"/>
                  </a:lnTo>
                  <a:lnTo>
                    <a:pt x="18502" y="2009"/>
                  </a:lnTo>
                  <a:lnTo>
                    <a:pt x="18502" y="2139"/>
                  </a:lnTo>
                  <a:lnTo>
                    <a:pt x="18502" y="2301"/>
                  </a:lnTo>
                  <a:lnTo>
                    <a:pt x="18923" y="6416"/>
                  </a:lnTo>
                  <a:lnTo>
                    <a:pt x="18923" y="6578"/>
                  </a:lnTo>
                  <a:lnTo>
                    <a:pt x="18891" y="6708"/>
                  </a:lnTo>
                  <a:lnTo>
                    <a:pt x="18859" y="6837"/>
                  </a:lnTo>
                  <a:lnTo>
                    <a:pt x="18794" y="6967"/>
                  </a:lnTo>
                  <a:lnTo>
                    <a:pt x="18729" y="7064"/>
                  </a:lnTo>
                  <a:lnTo>
                    <a:pt x="18632" y="7194"/>
                  </a:lnTo>
                  <a:lnTo>
                    <a:pt x="18535" y="7259"/>
                  </a:lnTo>
                  <a:lnTo>
                    <a:pt x="18405" y="7324"/>
                  </a:lnTo>
                  <a:lnTo>
                    <a:pt x="17530" y="7777"/>
                  </a:lnTo>
                  <a:lnTo>
                    <a:pt x="16720" y="8231"/>
                  </a:lnTo>
                  <a:lnTo>
                    <a:pt x="15878" y="8749"/>
                  </a:lnTo>
                  <a:lnTo>
                    <a:pt x="15100" y="9300"/>
                  </a:lnTo>
                  <a:lnTo>
                    <a:pt x="14970" y="9365"/>
                  </a:lnTo>
                  <a:lnTo>
                    <a:pt x="14841" y="9397"/>
                  </a:lnTo>
                  <a:lnTo>
                    <a:pt x="14711" y="9430"/>
                  </a:lnTo>
                  <a:lnTo>
                    <a:pt x="14581" y="9462"/>
                  </a:lnTo>
                  <a:lnTo>
                    <a:pt x="14452" y="9430"/>
                  </a:lnTo>
                  <a:lnTo>
                    <a:pt x="14290" y="9397"/>
                  </a:lnTo>
                  <a:lnTo>
                    <a:pt x="14160" y="9365"/>
                  </a:lnTo>
                  <a:lnTo>
                    <a:pt x="14063" y="9300"/>
                  </a:lnTo>
                  <a:lnTo>
                    <a:pt x="10661" y="6902"/>
                  </a:lnTo>
                  <a:lnTo>
                    <a:pt x="10531" y="6837"/>
                  </a:lnTo>
                  <a:lnTo>
                    <a:pt x="10401" y="6773"/>
                  </a:lnTo>
                  <a:lnTo>
                    <a:pt x="10239" y="6740"/>
                  </a:lnTo>
                  <a:lnTo>
                    <a:pt x="10077" y="6740"/>
                  </a:lnTo>
                  <a:lnTo>
                    <a:pt x="9948" y="6773"/>
                  </a:lnTo>
                  <a:lnTo>
                    <a:pt x="9786" y="6805"/>
                  </a:lnTo>
                  <a:lnTo>
                    <a:pt x="9656" y="6870"/>
                  </a:lnTo>
                  <a:lnTo>
                    <a:pt x="9527" y="6967"/>
                  </a:lnTo>
                  <a:lnTo>
                    <a:pt x="8587" y="7842"/>
                  </a:lnTo>
                  <a:lnTo>
                    <a:pt x="7680" y="8749"/>
                  </a:lnTo>
                  <a:lnTo>
                    <a:pt x="7582" y="8879"/>
                  </a:lnTo>
                  <a:lnTo>
                    <a:pt x="7518" y="9008"/>
                  </a:lnTo>
                  <a:lnTo>
                    <a:pt x="7485" y="9170"/>
                  </a:lnTo>
                  <a:lnTo>
                    <a:pt x="7453" y="9300"/>
                  </a:lnTo>
                  <a:lnTo>
                    <a:pt x="7453" y="9462"/>
                  </a:lnTo>
                  <a:lnTo>
                    <a:pt x="7485" y="9624"/>
                  </a:lnTo>
                  <a:lnTo>
                    <a:pt x="7518" y="9754"/>
                  </a:lnTo>
                  <a:lnTo>
                    <a:pt x="7582" y="9883"/>
                  </a:lnTo>
                  <a:lnTo>
                    <a:pt x="9883" y="13318"/>
                  </a:lnTo>
                  <a:lnTo>
                    <a:pt x="9948" y="13448"/>
                  </a:lnTo>
                  <a:lnTo>
                    <a:pt x="9980" y="13577"/>
                  </a:lnTo>
                  <a:lnTo>
                    <a:pt x="10013" y="13707"/>
                  </a:lnTo>
                  <a:lnTo>
                    <a:pt x="10013" y="13869"/>
                  </a:lnTo>
                  <a:lnTo>
                    <a:pt x="10013" y="13999"/>
                  </a:lnTo>
                  <a:lnTo>
                    <a:pt x="9980" y="14128"/>
                  </a:lnTo>
                  <a:lnTo>
                    <a:pt x="9915" y="14258"/>
                  </a:lnTo>
                  <a:lnTo>
                    <a:pt x="9851" y="14355"/>
                  </a:lnTo>
                  <a:lnTo>
                    <a:pt x="9267" y="15165"/>
                  </a:lnTo>
                  <a:lnTo>
                    <a:pt x="8749" y="15975"/>
                  </a:lnTo>
                  <a:lnTo>
                    <a:pt x="8230" y="16785"/>
                  </a:lnTo>
                  <a:lnTo>
                    <a:pt x="7777" y="17628"/>
                  </a:lnTo>
                  <a:lnTo>
                    <a:pt x="7680" y="17757"/>
                  </a:lnTo>
                  <a:lnTo>
                    <a:pt x="7582" y="17854"/>
                  </a:lnTo>
                  <a:lnTo>
                    <a:pt x="7485" y="17952"/>
                  </a:lnTo>
                  <a:lnTo>
                    <a:pt x="7388" y="18017"/>
                  </a:lnTo>
                  <a:lnTo>
                    <a:pt x="7258" y="18081"/>
                  </a:lnTo>
                  <a:lnTo>
                    <a:pt x="7129" y="18114"/>
                  </a:lnTo>
                  <a:lnTo>
                    <a:pt x="6837" y="18114"/>
                  </a:lnTo>
                  <a:lnTo>
                    <a:pt x="2722" y="17595"/>
                  </a:lnTo>
                  <a:lnTo>
                    <a:pt x="2560" y="17563"/>
                  </a:lnTo>
                  <a:lnTo>
                    <a:pt x="2398" y="17595"/>
                  </a:lnTo>
                  <a:lnTo>
                    <a:pt x="2268" y="17628"/>
                  </a:lnTo>
                  <a:lnTo>
                    <a:pt x="2139" y="17692"/>
                  </a:lnTo>
                  <a:lnTo>
                    <a:pt x="2009" y="17790"/>
                  </a:lnTo>
                  <a:lnTo>
                    <a:pt x="1912" y="17887"/>
                  </a:lnTo>
                  <a:lnTo>
                    <a:pt x="1815" y="18017"/>
                  </a:lnTo>
                  <a:lnTo>
                    <a:pt x="1750" y="18179"/>
                  </a:lnTo>
                  <a:lnTo>
                    <a:pt x="1329" y="19345"/>
                  </a:lnTo>
                  <a:lnTo>
                    <a:pt x="940" y="20576"/>
                  </a:lnTo>
                  <a:lnTo>
                    <a:pt x="907" y="20706"/>
                  </a:lnTo>
                  <a:lnTo>
                    <a:pt x="907" y="20868"/>
                  </a:lnTo>
                  <a:lnTo>
                    <a:pt x="940" y="21030"/>
                  </a:lnTo>
                  <a:lnTo>
                    <a:pt x="972" y="21160"/>
                  </a:lnTo>
                  <a:lnTo>
                    <a:pt x="1037" y="21289"/>
                  </a:lnTo>
                  <a:lnTo>
                    <a:pt x="1134" y="21419"/>
                  </a:lnTo>
                  <a:lnTo>
                    <a:pt x="1264" y="21516"/>
                  </a:lnTo>
                  <a:lnTo>
                    <a:pt x="1393" y="21613"/>
                  </a:lnTo>
                  <a:lnTo>
                    <a:pt x="4990" y="23590"/>
                  </a:lnTo>
                  <a:lnTo>
                    <a:pt x="5087" y="23687"/>
                  </a:lnTo>
                  <a:lnTo>
                    <a:pt x="5217" y="23752"/>
                  </a:lnTo>
                  <a:lnTo>
                    <a:pt x="5282" y="23881"/>
                  </a:lnTo>
                  <a:lnTo>
                    <a:pt x="5347" y="23979"/>
                  </a:lnTo>
                  <a:lnTo>
                    <a:pt x="5411" y="24108"/>
                  </a:lnTo>
                  <a:lnTo>
                    <a:pt x="5444" y="24238"/>
                  </a:lnTo>
                  <a:lnTo>
                    <a:pt x="5444" y="24367"/>
                  </a:lnTo>
                  <a:lnTo>
                    <a:pt x="5444" y="24530"/>
                  </a:lnTo>
                  <a:lnTo>
                    <a:pt x="5314" y="25534"/>
                  </a:lnTo>
                  <a:lnTo>
                    <a:pt x="5217" y="26636"/>
                  </a:lnTo>
                  <a:lnTo>
                    <a:pt x="5120" y="28515"/>
                  </a:lnTo>
                  <a:lnTo>
                    <a:pt x="5087" y="28645"/>
                  </a:lnTo>
                  <a:lnTo>
                    <a:pt x="5055" y="28774"/>
                  </a:lnTo>
                  <a:lnTo>
                    <a:pt x="4925" y="29034"/>
                  </a:lnTo>
                  <a:lnTo>
                    <a:pt x="4763" y="29196"/>
                  </a:lnTo>
                  <a:lnTo>
                    <a:pt x="4634" y="29293"/>
                  </a:lnTo>
                  <a:lnTo>
                    <a:pt x="4536" y="29325"/>
                  </a:lnTo>
                  <a:lnTo>
                    <a:pt x="583" y="30783"/>
                  </a:lnTo>
                  <a:lnTo>
                    <a:pt x="454" y="30848"/>
                  </a:lnTo>
                  <a:lnTo>
                    <a:pt x="324" y="30945"/>
                  </a:lnTo>
                  <a:lnTo>
                    <a:pt x="227" y="31043"/>
                  </a:lnTo>
                  <a:lnTo>
                    <a:pt x="130" y="31172"/>
                  </a:lnTo>
                  <a:lnTo>
                    <a:pt x="65" y="31302"/>
                  </a:lnTo>
                  <a:lnTo>
                    <a:pt x="0" y="31431"/>
                  </a:lnTo>
                  <a:lnTo>
                    <a:pt x="0" y="31593"/>
                  </a:lnTo>
                  <a:lnTo>
                    <a:pt x="0" y="31755"/>
                  </a:lnTo>
                  <a:lnTo>
                    <a:pt x="162" y="32987"/>
                  </a:lnTo>
                  <a:lnTo>
                    <a:pt x="356" y="34186"/>
                  </a:lnTo>
                  <a:lnTo>
                    <a:pt x="421" y="34348"/>
                  </a:lnTo>
                  <a:lnTo>
                    <a:pt x="486" y="34477"/>
                  </a:lnTo>
                  <a:lnTo>
                    <a:pt x="583" y="34607"/>
                  </a:lnTo>
                  <a:lnTo>
                    <a:pt x="681" y="34704"/>
                  </a:lnTo>
                  <a:lnTo>
                    <a:pt x="810" y="34801"/>
                  </a:lnTo>
                  <a:lnTo>
                    <a:pt x="940" y="34866"/>
                  </a:lnTo>
                  <a:lnTo>
                    <a:pt x="1102" y="34898"/>
                  </a:lnTo>
                  <a:lnTo>
                    <a:pt x="1264" y="34931"/>
                  </a:lnTo>
                  <a:lnTo>
                    <a:pt x="5314" y="34996"/>
                  </a:lnTo>
                  <a:lnTo>
                    <a:pt x="5476" y="35028"/>
                  </a:lnTo>
                  <a:lnTo>
                    <a:pt x="5606" y="35060"/>
                  </a:lnTo>
                  <a:lnTo>
                    <a:pt x="5735" y="35125"/>
                  </a:lnTo>
                  <a:lnTo>
                    <a:pt x="5865" y="35190"/>
                  </a:lnTo>
                  <a:lnTo>
                    <a:pt x="5962" y="35287"/>
                  </a:lnTo>
                  <a:lnTo>
                    <a:pt x="6059" y="35385"/>
                  </a:lnTo>
                  <a:lnTo>
                    <a:pt x="6124" y="35514"/>
                  </a:lnTo>
                  <a:lnTo>
                    <a:pt x="6189" y="35644"/>
                  </a:lnTo>
                  <a:lnTo>
                    <a:pt x="6513" y="36616"/>
                  </a:lnTo>
                  <a:lnTo>
                    <a:pt x="6869" y="37588"/>
                  </a:lnTo>
                  <a:lnTo>
                    <a:pt x="7291" y="38528"/>
                  </a:lnTo>
                  <a:lnTo>
                    <a:pt x="7744" y="39435"/>
                  </a:lnTo>
                  <a:lnTo>
                    <a:pt x="7809" y="39564"/>
                  </a:lnTo>
                  <a:lnTo>
                    <a:pt x="7842" y="39726"/>
                  </a:lnTo>
                  <a:lnTo>
                    <a:pt x="7874" y="39856"/>
                  </a:lnTo>
                  <a:lnTo>
                    <a:pt x="7842" y="39986"/>
                  </a:lnTo>
                  <a:lnTo>
                    <a:pt x="7842" y="40115"/>
                  </a:lnTo>
                  <a:lnTo>
                    <a:pt x="7777" y="40245"/>
                  </a:lnTo>
                  <a:lnTo>
                    <a:pt x="7712" y="40375"/>
                  </a:lnTo>
                  <a:lnTo>
                    <a:pt x="7615" y="40472"/>
                  </a:lnTo>
                  <a:lnTo>
                    <a:pt x="4828" y="43582"/>
                  </a:lnTo>
                  <a:lnTo>
                    <a:pt x="4763" y="43712"/>
                  </a:lnTo>
                  <a:lnTo>
                    <a:pt x="4666" y="43842"/>
                  </a:lnTo>
                  <a:lnTo>
                    <a:pt x="4634" y="43971"/>
                  </a:lnTo>
                  <a:lnTo>
                    <a:pt x="4601" y="44133"/>
                  </a:lnTo>
                  <a:lnTo>
                    <a:pt x="4601" y="44263"/>
                  </a:lnTo>
                  <a:lnTo>
                    <a:pt x="4634" y="44425"/>
                  </a:lnTo>
                  <a:lnTo>
                    <a:pt x="4698" y="44555"/>
                  </a:lnTo>
                  <a:lnTo>
                    <a:pt x="4763" y="44684"/>
                  </a:lnTo>
                  <a:lnTo>
                    <a:pt x="5476" y="45689"/>
                  </a:lnTo>
                  <a:lnTo>
                    <a:pt x="6189" y="46628"/>
                  </a:lnTo>
                  <a:lnTo>
                    <a:pt x="6319" y="46726"/>
                  </a:lnTo>
                  <a:lnTo>
                    <a:pt x="6416" y="46823"/>
                  </a:lnTo>
                  <a:lnTo>
                    <a:pt x="6578" y="46888"/>
                  </a:lnTo>
                  <a:lnTo>
                    <a:pt x="6707" y="46952"/>
                  </a:lnTo>
                  <a:lnTo>
                    <a:pt x="6999" y="46952"/>
                  </a:lnTo>
                  <a:lnTo>
                    <a:pt x="7161" y="46920"/>
                  </a:lnTo>
                  <a:lnTo>
                    <a:pt x="7323" y="46855"/>
                  </a:lnTo>
                  <a:lnTo>
                    <a:pt x="10952" y="45041"/>
                  </a:lnTo>
                  <a:lnTo>
                    <a:pt x="11082" y="45008"/>
                  </a:lnTo>
                  <a:lnTo>
                    <a:pt x="11211" y="44976"/>
                  </a:lnTo>
                  <a:lnTo>
                    <a:pt x="11373" y="44943"/>
                  </a:lnTo>
                  <a:lnTo>
                    <a:pt x="11503" y="44976"/>
                  </a:lnTo>
                  <a:lnTo>
                    <a:pt x="11633" y="45008"/>
                  </a:lnTo>
                  <a:lnTo>
                    <a:pt x="11762" y="45041"/>
                  </a:lnTo>
                  <a:lnTo>
                    <a:pt x="11892" y="45138"/>
                  </a:lnTo>
                  <a:lnTo>
                    <a:pt x="11989" y="45203"/>
                  </a:lnTo>
                  <a:lnTo>
                    <a:pt x="12767" y="45948"/>
                  </a:lnTo>
                  <a:lnTo>
                    <a:pt x="13577" y="46661"/>
                  </a:lnTo>
                  <a:lnTo>
                    <a:pt x="14419" y="47341"/>
                  </a:lnTo>
                  <a:lnTo>
                    <a:pt x="15294" y="47957"/>
                  </a:lnTo>
                  <a:lnTo>
                    <a:pt x="15391" y="48054"/>
                  </a:lnTo>
                  <a:lnTo>
                    <a:pt x="15489" y="48151"/>
                  </a:lnTo>
                  <a:lnTo>
                    <a:pt x="15586" y="48248"/>
                  </a:lnTo>
                  <a:lnTo>
                    <a:pt x="15618" y="48378"/>
                  </a:lnTo>
                  <a:lnTo>
                    <a:pt x="15683" y="48508"/>
                  </a:lnTo>
                  <a:lnTo>
                    <a:pt x="15683" y="48670"/>
                  </a:lnTo>
                  <a:lnTo>
                    <a:pt x="15683" y="48799"/>
                  </a:lnTo>
                  <a:lnTo>
                    <a:pt x="15651" y="48929"/>
                  </a:lnTo>
                  <a:lnTo>
                    <a:pt x="14646" y="52947"/>
                  </a:lnTo>
                  <a:lnTo>
                    <a:pt x="14614" y="53109"/>
                  </a:lnTo>
                  <a:lnTo>
                    <a:pt x="14614" y="53271"/>
                  </a:lnTo>
                  <a:lnTo>
                    <a:pt x="14646" y="53401"/>
                  </a:lnTo>
                  <a:lnTo>
                    <a:pt x="14679" y="53563"/>
                  </a:lnTo>
                  <a:lnTo>
                    <a:pt x="14743" y="53692"/>
                  </a:lnTo>
                  <a:lnTo>
                    <a:pt x="14841" y="53789"/>
                  </a:lnTo>
                  <a:lnTo>
                    <a:pt x="14970" y="53919"/>
                  </a:lnTo>
                  <a:lnTo>
                    <a:pt x="15100" y="53984"/>
                  </a:lnTo>
                  <a:lnTo>
                    <a:pt x="16137" y="54502"/>
                  </a:lnTo>
                  <a:lnTo>
                    <a:pt x="17174" y="54988"/>
                  </a:lnTo>
                  <a:lnTo>
                    <a:pt x="17336" y="55053"/>
                  </a:lnTo>
                  <a:lnTo>
                    <a:pt x="17498" y="55086"/>
                  </a:lnTo>
                  <a:lnTo>
                    <a:pt x="17627" y="55086"/>
                  </a:lnTo>
                  <a:lnTo>
                    <a:pt x="17789" y="55053"/>
                  </a:lnTo>
                  <a:lnTo>
                    <a:pt x="17919" y="54988"/>
                  </a:lnTo>
                  <a:lnTo>
                    <a:pt x="18049" y="54923"/>
                  </a:lnTo>
                  <a:lnTo>
                    <a:pt x="18178" y="54826"/>
                  </a:lnTo>
                  <a:lnTo>
                    <a:pt x="18275" y="54697"/>
                  </a:lnTo>
                  <a:lnTo>
                    <a:pt x="20673" y="51392"/>
                  </a:lnTo>
                  <a:lnTo>
                    <a:pt x="20770" y="51262"/>
                  </a:lnTo>
                  <a:lnTo>
                    <a:pt x="20868" y="51197"/>
                  </a:lnTo>
                  <a:lnTo>
                    <a:pt x="20997" y="51100"/>
                  </a:lnTo>
                  <a:lnTo>
                    <a:pt x="21127" y="51068"/>
                  </a:lnTo>
                  <a:lnTo>
                    <a:pt x="21256" y="51035"/>
                  </a:lnTo>
                  <a:lnTo>
                    <a:pt x="21386" y="51003"/>
                  </a:lnTo>
                  <a:lnTo>
                    <a:pt x="21516" y="51035"/>
                  </a:lnTo>
                  <a:lnTo>
                    <a:pt x="21678" y="51035"/>
                  </a:lnTo>
                  <a:lnTo>
                    <a:pt x="22715" y="51359"/>
                  </a:lnTo>
                  <a:lnTo>
                    <a:pt x="23816" y="51586"/>
                  </a:lnTo>
                  <a:lnTo>
                    <a:pt x="24886" y="51813"/>
                  </a:lnTo>
                  <a:lnTo>
                    <a:pt x="26020" y="51942"/>
                  </a:lnTo>
                  <a:lnTo>
                    <a:pt x="26149" y="51975"/>
                  </a:lnTo>
                  <a:lnTo>
                    <a:pt x="26279" y="52040"/>
                  </a:lnTo>
                  <a:lnTo>
                    <a:pt x="26408" y="52104"/>
                  </a:lnTo>
                  <a:lnTo>
                    <a:pt x="26506" y="52169"/>
                  </a:lnTo>
                  <a:lnTo>
                    <a:pt x="26603" y="52266"/>
                  </a:lnTo>
                  <a:lnTo>
                    <a:pt x="26700" y="52396"/>
                  </a:lnTo>
                  <a:lnTo>
                    <a:pt x="26765" y="52493"/>
                  </a:lnTo>
                  <a:lnTo>
                    <a:pt x="26797" y="52655"/>
                  </a:lnTo>
                  <a:lnTo>
                    <a:pt x="27769" y="56673"/>
                  </a:lnTo>
                  <a:lnTo>
                    <a:pt x="27802" y="56803"/>
                  </a:lnTo>
                  <a:lnTo>
                    <a:pt x="27867" y="56965"/>
                  </a:lnTo>
                  <a:lnTo>
                    <a:pt x="27964" y="57062"/>
                  </a:lnTo>
                  <a:lnTo>
                    <a:pt x="28061" y="57159"/>
                  </a:lnTo>
                  <a:lnTo>
                    <a:pt x="28191" y="57257"/>
                  </a:lnTo>
                  <a:lnTo>
                    <a:pt x="28320" y="57321"/>
                  </a:lnTo>
                  <a:lnTo>
                    <a:pt x="28482" y="57354"/>
                  </a:lnTo>
                  <a:lnTo>
                    <a:pt x="29778" y="57354"/>
                  </a:lnTo>
                  <a:lnTo>
                    <a:pt x="30912" y="57289"/>
                  </a:lnTo>
                  <a:lnTo>
                    <a:pt x="31074" y="57257"/>
                  </a:lnTo>
                  <a:lnTo>
                    <a:pt x="31204" y="57192"/>
                  </a:lnTo>
                  <a:lnTo>
                    <a:pt x="31334" y="57127"/>
                  </a:lnTo>
                  <a:lnTo>
                    <a:pt x="31463" y="57030"/>
                  </a:lnTo>
                  <a:lnTo>
                    <a:pt x="31561" y="56932"/>
                  </a:lnTo>
                  <a:lnTo>
                    <a:pt x="31658" y="56803"/>
                  </a:lnTo>
                  <a:lnTo>
                    <a:pt x="31690" y="56641"/>
                  </a:lnTo>
                  <a:lnTo>
                    <a:pt x="31723" y="56511"/>
                  </a:lnTo>
                  <a:lnTo>
                    <a:pt x="32306" y="52461"/>
                  </a:lnTo>
                  <a:lnTo>
                    <a:pt x="32338" y="52299"/>
                  </a:lnTo>
                  <a:lnTo>
                    <a:pt x="32403" y="52169"/>
                  </a:lnTo>
                  <a:lnTo>
                    <a:pt x="32468" y="52072"/>
                  </a:lnTo>
                  <a:lnTo>
                    <a:pt x="32565" y="51942"/>
                  </a:lnTo>
                  <a:lnTo>
                    <a:pt x="32662" y="51845"/>
                  </a:lnTo>
                  <a:lnTo>
                    <a:pt x="32759" y="51780"/>
                  </a:lnTo>
                  <a:lnTo>
                    <a:pt x="32889" y="51716"/>
                  </a:lnTo>
                  <a:lnTo>
                    <a:pt x="33051" y="51683"/>
                  </a:lnTo>
                  <a:lnTo>
                    <a:pt x="34153" y="51456"/>
                  </a:lnTo>
                  <a:lnTo>
                    <a:pt x="35254" y="51165"/>
                  </a:lnTo>
                  <a:lnTo>
                    <a:pt x="36324" y="50808"/>
                  </a:lnTo>
                  <a:lnTo>
                    <a:pt x="37361" y="50419"/>
                  </a:lnTo>
                  <a:lnTo>
                    <a:pt x="37523" y="50387"/>
                  </a:lnTo>
                  <a:lnTo>
                    <a:pt x="37652" y="50355"/>
                  </a:lnTo>
                  <a:lnTo>
                    <a:pt x="37782" y="50355"/>
                  </a:lnTo>
                  <a:lnTo>
                    <a:pt x="37912" y="50387"/>
                  </a:lnTo>
                  <a:lnTo>
                    <a:pt x="38041" y="50419"/>
                  </a:lnTo>
                  <a:lnTo>
                    <a:pt x="38171" y="50484"/>
                  </a:lnTo>
                  <a:lnTo>
                    <a:pt x="38300" y="50581"/>
                  </a:lnTo>
                  <a:lnTo>
                    <a:pt x="38398" y="50679"/>
                  </a:lnTo>
                  <a:lnTo>
                    <a:pt x="41087" y="53757"/>
                  </a:lnTo>
                  <a:lnTo>
                    <a:pt x="41217" y="53887"/>
                  </a:lnTo>
                  <a:lnTo>
                    <a:pt x="41346" y="53951"/>
                  </a:lnTo>
                  <a:lnTo>
                    <a:pt x="41476" y="54016"/>
                  </a:lnTo>
                  <a:lnTo>
                    <a:pt x="41605" y="54049"/>
                  </a:lnTo>
                  <a:lnTo>
                    <a:pt x="41767" y="54081"/>
                  </a:lnTo>
                  <a:lnTo>
                    <a:pt x="41929" y="54049"/>
                  </a:lnTo>
                  <a:lnTo>
                    <a:pt x="42059" y="54016"/>
                  </a:lnTo>
                  <a:lnTo>
                    <a:pt x="42221" y="53951"/>
                  </a:lnTo>
                  <a:lnTo>
                    <a:pt x="43193" y="53433"/>
                  </a:lnTo>
                  <a:lnTo>
                    <a:pt x="44165" y="52817"/>
                  </a:lnTo>
                  <a:lnTo>
                    <a:pt x="44262" y="52720"/>
                  </a:lnTo>
                  <a:lnTo>
                    <a:pt x="44392" y="52623"/>
                  </a:lnTo>
                  <a:lnTo>
                    <a:pt x="44457" y="52493"/>
                  </a:lnTo>
                  <a:lnTo>
                    <a:pt x="44522" y="52364"/>
                  </a:lnTo>
                  <a:lnTo>
                    <a:pt x="44554" y="52202"/>
                  </a:lnTo>
                  <a:lnTo>
                    <a:pt x="44587" y="52072"/>
                  </a:lnTo>
                  <a:lnTo>
                    <a:pt x="44554" y="51910"/>
                  </a:lnTo>
                  <a:lnTo>
                    <a:pt x="44522" y="51748"/>
                  </a:lnTo>
                  <a:lnTo>
                    <a:pt x="43128" y="47892"/>
                  </a:lnTo>
                  <a:lnTo>
                    <a:pt x="43096" y="47762"/>
                  </a:lnTo>
                  <a:lnTo>
                    <a:pt x="43096" y="47600"/>
                  </a:lnTo>
                  <a:lnTo>
                    <a:pt x="43096" y="47471"/>
                  </a:lnTo>
                  <a:lnTo>
                    <a:pt x="43128" y="47341"/>
                  </a:lnTo>
                  <a:lnTo>
                    <a:pt x="43161" y="47212"/>
                  </a:lnTo>
                  <a:lnTo>
                    <a:pt x="43226" y="47082"/>
                  </a:lnTo>
                  <a:lnTo>
                    <a:pt x="43323" y="46985"/>
                  </a:lnTo>
                  <a:lnTo>
                    <a:pt x="43420" y="46888"/>
                  </a:lnTo>
                  <a:lnTo>
                    <a:pt x="44295" y="46142"/>
                  </a:lnTo>
                  <a:lnTo>
                    <a:pt x="45105" y="45365"/>
                  </a:lnTo>
                  <a:lnTo>
                    <a:pt x="45915" y="44555"/>
                  </a:lnTo>
                  <a:lnTo>
                    <a:pt x="46660" y="43712"/>
                  </a:lnTo>
                  <a:lnTo>
                    <a:pt x="46758" y="43615"/>
                  </a:lnTo>
                  <a:lnTo>
                    <a:pt x="46855" y="43518"/>
                  </a:lnTo>
                  <a:lnTo>
                    <a:pt x="46984" y="43453"/>
                  </a:lnTo>
                  <a:lnTo>
                    <a:pt x="47114" y="43420"/>
                  </a:lnTo>
                  <a:lnTo>
                    <a:pt x="47244" y="43388"/>
                  </a:lnTo>
                  <a:lnTo>
                    <a:pt x="47406" y="43388"/>
                  </a:lnTo>
                  <a:lnTo>
                    <a:pt x="47535" y="43420"/>
                  </a:lnTo>
                  <a:lnTo>
                    <a:pt x="47665" y="43453"/>
                  </a:lnTo>
                  <a:lnTo>
                    <a:pt x="51488" y="44911"/>
                  </a:lnTo>
                  <a:lnTo>
                    <a:pt x="51650" y="44976"/>
                  </a:lnTo>
                  <a:lnTo>
                    <a:pt x="51942" y="44976"/>
                  </a:lnTo>
                  <a:lnTo>
                    <a:pt x="52104" y="44943"/>
                  </a:lnTo>
                  <a:lnTo>
                    <a:pt x="52234" y="44879"/>
                  </a:lnTo>
                  <a:lnTo>
                    <a:pt x="52363" y="44814"/>
                  </a:lnTo>
                  <a:lnTo>
                    <a:pt x="52460" y="44717"/>
                  </a:lnTo>
                  <a:lnTo>
                    <a:pt x="52558" y="44587"/>
                  </a:lnTo>
                  <a:lnTo>
                    <a:pt x="53173" y="43647"/>
                  </a:lnTo>
                  <a:lnTo>
                    <a:pt x="53757" y="42643"/>
                  </a:lnTo>
                  <a:lnTo>
                    <a:pt x="53821" y="42513"/>
                  </a:lnTo>
                  <a:lnTo>
                    <a:pt x="53854" y="42351"/>
                  </a:lnTo>
                  <a:lnTo>
                    <a:pt x="53886" y="42222"/>
                  </a:lnTo>
                  <a:lnTo>
                    <a:pt x="53854" y="42060"/>
                  </a:lnTo>
                  <a:lnTo>
                    <a:pt x="53821" y="41930"/>
                  </a:lnTo>
                  <a:lnTo>
                    <a:pt x="53757" y="41768"/>
                  </a:lnTo>
                  <a:lnTo>
                    <a:pt x="53692" y="41638"/>
                  </a:lnTo>
                  <a:lnTo>
                    <a:pt x="53595" y="41541"/>
                  </a:lnTo>
                  <a:lnTo>
                    <a:pt x="50549" y="38754"/>
                  </a:lnTo>
                  <a:lnTo>
                    <a:pt x="50451" y="38625"/>
                  </a:lnTo>
                  <a:lnTo>
                    <a:pt x="50387" y="38528"/>
                  </a:lnTo>
                  <a:lnTo>
                    <a:pt x="50322" y="38398"/>
                  </a:lnTo>
                  <a:lnTo>
                    <a:pt x="50289" y="38268"/>
                  </a:lnTo>
                  <a:lnTo>
                    <a:pt x="50257" y="38139"/>
                  </a:lnTo>
                  <a:lnTo>
                    <a:pt x="50257" y="37977"/>
                  </a:lnTo>
                  <a:lnTo>
                    <a:pt x="50289" y="37847"/>
                  </a:lnTo>
                  <a:lnTo>
                    <a:pt x="50322" y="37718"/>
                  </a:lnTo>
                  <a:lnTo>
                    <a:pt x="50743" y="36681"/>
                  </a:lnTo>
                  <a:lnTo>
                    <a:pt x="51100" y="35644"/>
                  </a:lnTo>
                  <a:lnTo>
                    <a:pt x="51391" y="34574"/>
                  </a:lnTo>
                  <a:lnTo>
                    <a:pt x="51650" y="33473"/>
                  </a:lnTo>
                  <a:lnTo>
                    <a:pt x="51715" y="33343"/>
                  </a:lnTo>
                  <a:lnTo>
                    <a:pt x="51748" y="33214"/>
                  </a:lnTo>
                  <a:lnTo>
                    <a:pt x="51845" y="33084"/>
                  </a:lnTo>
                  <a:lnTo>
                    <a:pt x="51942" y="32987"/>
                  </a:lnTo>
                  <a:lnTo>
                    <a:pt x="52039" y="32889"/>
                  </a:lnTo>
                  <a:lnTo>
                    <a:pt x="52169" y="32825"/>
                  </a:lnTo>
                  <a:lnTo>
                    <a:pt x="52298" y="32792"/>
                  </a:lnTo>
                  <a:lnTo>
                    <a:pt x="52460" y="32760"/>
                  </a:lnTo>
                  <a:lnTo>
                    <a:pt x="56478" y="32306"/>
                  </a:lnTo>
                  <a:lnTo>
                    <a:pt x="56640" y="32274"/>
                  </a:lnTo>
                  <a:lnTo>
                    <a:pt x="56802" y="32209"/>
                  </a:lnTo>
                  <a:lnTo>
                    <a:pt x="56932" y="32144"/>
                  </a:lnTo>
                  <a:lnTo>
                    <a:pt x="57029" y="32047"/>
                  </a:lnTo>
                  <a:lnTo>
                    <a:pt x="57126" y="31917"/>
                  </a:lnTo>
                  <a:lnTo>
                    <a:pt x="57224" y="31788"/>
                  </a:lnTo>
                  <a:lnTo>
                    <a:pt x="57256" y="31658"/>
                  </a:lnTo>
                  <a:lnTo>
                    <a:pt x="57288" y="31496"/>
                  </a:lnTo>
                  <a:lnTo>
                    <a:pt x="57418" y="30038"/>
                  </a:lnTo>
                  <a:lnTo>
                    <a:pt x="57450" y="28547"/>
                  </a:lnTo>
                  <a:lnTo>
                    <a:pt x="57450" y="28450"/>
                  </a:lnTo>
                  <a:lnTo>
                    <a:pt x="52752" y="27219"/>
                  </a:lnTo>
                  <a:lnTo>
                    <a:pt x="52622" y="27154"/>
                  </a:lnTo>
                  <a:lnTo>
                    <a:pt x="52493" y="27089"/>
                  </a:lnTo>
                  <a:lnTo>
                    <a:pt x="52396" y="27025"/>
                  </a:lnTo>
                  <a:lnTo>
                    <a:pt x="52298" y="26927"/>
                  </a:lnTo>
                  <a:lnTo>
                    <a:pt x="52201" y="26798"/>
                  </a:lnTo>
                  <a:lnTo>
                    <a:pt x="52136" y="26668"/>
                  </a:lnTo>
                  <a:lnTo>
                    <a:pt x="52104" y="26538"/>
                  </a:lnTo>
                  <a:lnTo>
                    <a:pt x="52072" y="26409"/>
                  </a:lnTo>
                  <a:lnTo>
                    <a:pt x="51942" y="25340"/>
                  </a:lnTo>
                  <a:lnTo>
                    <a:pt x="51780" y="24270"/>
                  </a:lnTo>
                  <a:lnTo>
                    <a:pt x="51553" y="23201"/>
                  </a:lnTo>
                  <a:lnTo>
                    <a:pt x="51294" y="22164"/>
                  </a:lnTo>
                  <a:lnTo>
                    <a:pt x="51262" y="22034"/>
                  </a:lnTo>
                  <a:lnTo>
                    <a:pt x="51262" y="21872"/>
                  </a:lnTo>
                  <a:lnTo>
                    <a:pt x="51294" y="21743"/>
                  </a:lnTo>
                  <a:lnTo>
                    <a:pt x="51326" y="21613"/>
                  </a:lnTo>
                  <a:lnTo>
                    <a:pt x="51391" y="21484"/>
                  </a:lnTo>
                  <a:lnTo>
                    <a:pt x="51456" y="21354"/>
                  </a:lnTo>
                  <a:lnTo>
                    <a:pt x="51553" y="21257"/>
                  </a:lnTo>
                  <a:lnTo>
                    <a:pt x="51650" y="21160"/>
                  </a:lnTo>
                  <a:lnTo>
                    <a:pt x="55020" y="18891"/>
                  </a:lnTo>
                  <a:lnTo>
                    <a:pt x="55150" y="18794"/>
                  </a:lnTo>
                  <a:lnTo>
                    <a:pt x="55247" y="18665"/>
                  </a:lnTo>
                  <a:lnTo>
                    <a:pt x="55344" y="18535"/>
                  </a:lnTo>
                  <a:lnTo>
                    <a:pt x="55377" y="18405"/>
                  </a:lnTo>
                  <a:lnTo>
                    <a:pt x="55409" y="18243"/>
                  </a:lnTo>
                  <a:lnTo>
                    <a:pt x="55441" y="18081"/>
                  </a:lnTo>
                  <a:lnTo>
                    <a:pt x="55409" y="17952"/>
                  </a:lnTo>
                  <a:lnTo>
                    <a:pt x="55377" y="17790"/>
                  </a:lnTo>
                  <a:lnTo>
                    <a:pt x="54891" y="16688"/>
                  </a:lnTo>
                  <a:lnTo>
                    <a:pt x="54372" y="15619"/>
                  </a:lnTo>
                  <a:lnTo>
                    <a:pt x="54307" y="15489"/>
                  </a:lnTo>
                  <a:lnTo>
                    <a:pt x="54210" y="15359"/>
                  </a:lnTo>
                  <a:lnTo>
                    <a:pt x="54081" y="15262"/>
                  </a:lnTo>
                  <a:lnTo>
                    <a:pt x="53951" y="15197"/>
                  </a:lnTo>
                  <a:lnTo>
                    <a:pt x="53821" y="15133"/>
                  </a:lnTo>
                  <a:lnTo>
                    <a:pt x="53659" y="15133"/>
                  </a:lnTo>
                  <a:lnTo>
                    <a:pt x="53530" y="15100"/>
                  </a:lnTo>
                  <a:lnTo>
                    <a:pt x="53368" y="15133"/>
                  </a:lnTo>
                  <a:lnTo>
                    <a:pt x="49285" y="16040"/>
                  </a:lnTo>
                  <a:lnTo>
                    <a:pt x="49155" y="16072"/>
                  </a:lnTo>
                  <a:lnTo>
                    <a:pt x="49026" y="16072"/>
                  </a:lnTo>
                  <a:lnTo>
                    <a:pt x="48896" y="16040"/>
                  </a:lnTo>
                  <a:lnTo>
                    <a:pt x="48766" y="16008"/>
                  </a:lnTo>
                  <a:lnTo>
                    <a:pt x="48637" y="15943"/>
                  </a:lnTo>
                  <a:lnTo>
                    <a:pt x="48540" y="15878"/>
                  </a:lnTo>
                  <a:lnTo>
                    <a:pt x="48410" y="15781"/>
                  </a:lnTo>
                  <a:lnTo>
                    <a:pt x="48345" y="15651"/>
                  </a:lnTo>
                  <a:lnTo>
                    <a:pt x="47762" y="14809"/>
                  </a:lnTo>
                  <a:lnTo>
                    <a:pt x="47114" y="13966"/>
                  </a:lnTo>
                  <a:lnTo>
                    <a:pt x="46466" y="13188"/>
                  </a:lnTo>
                  <a:lnTo>
                    <a:pt x="45785" y="12411"/>
                  </a:lnTo>
                  <a:lnTo>
                    <a:pt x="45688" y="12281"/>
                  </a:lnTo>
                  <a:lnTo>
                    <a:pt x="45623" y="12184"/>
                  </a:lnTo>
                  <a:lnTo>
                    <a:pt x="45559" y="12054"/>
                  </a:lnTo>
                  <a:lnTo>
                    <a:pt x="45526" y="11892"/>
                  </a:lnTo>
                  <a:lnTo>
                    <a:pt x="45526" y="11763"/>
                  </a:lnTo>
                  <a:lnTo>
                    <a:pt x="45526" y="11633"/>
                  </a:lnTo>
                  <a:lnTo>
                    <a:pt x="45559" y="11504"/>
                  </a:lnTo>
                  <a:lnTo>
                    <a:pt x="45623" y="11341"/>
                  </a:lnTo>
                  <a:lnTo>
                    <a:pt x="47535" y="7777"/>
                  </a:lnTo>
                  <a:lnTo>
                    <a:pt x="47600" y="7615"/>
                  </a:lnTo>
                  <a:lnTo>
                    <a:pt x="47665" y="7453"/>
                  </a:lnTo>
                  <a:lnTo>
                    <a:pt x="47665" y="7324"/>
                  </a:lnTo>
                  <a:lnTo>
                    <a:pt x="47632" y="7162"/>
                  </a:lnTo>
                  <a:lnTo>
                    <a:pt x="47600" y="7032"/>
                  </a:lnTo>
                  <a:lnTo>
                    <a:pt x="47535" y="6870"/>
                  </a:lnTo>
                  <a:lnTo>
                    <a:pt x="47438" y="6740"/>
                  </a:lnTo>
                  <a:lnTo>
                    <a:pt x="47341" y="6643"/>
                  </a:lnTo>
                  <a:lnTo>
                    <a:pt x="46401" y="5865"/>
                  </a:lnTo>
                  <a:lnTo>
                    <a:pt x="45397" y="5120"/>
                  </a:lnTo>
                  <a:lnTo>
                    <a:pt x="45267" y="5055"/>
                  </a:lnTo>
                  <a:lnTo>
                    <a:pt x="45137" y="4991"/>
                  </a:lnTo>
                  <a:lnTo>
                    <a:pt x="44975" y="4958"/>
                  </a:lnTo>
                  <a:lnTo>
                    <a:pt x="44684" y="4958"/>
                  </a:lnTo>
                  <a:lnTo>
                    <a:pt x="44554" y="5023"/>
                  </a:lnTo>
                  <a:lnTo>
                    <a:pt x="44392" y="5088"/>
                  </a:lnTo>
                  <a:lnTo>
                    <a:pt x="44295" y="5153"/>
                  </a:lnTo>
                  <a:lnTo>
                    <a:pt x="41119" y="7874"/>
                  </a:lnTo>
                  <a:lnTo>
                    <a:pt x="40990" y="7939"/>
                  </a:lnTo>
                  <a:lnTo>
                    <a:pt x="40860" y="8004"/>
                  </a:lnTo>
                  <a:lnTo>
                    <a:pt x="40731" y="8069"/>
                  </a:lnTo>
                  <a:lnTo>
                    <a:pt x="40601" y="8069"/>
                  </a:lnTo>
                  <a:lnTo>
                    <a:pt x="40471" y="8101"/>
                  </a:lnTo>
                  <a:lnTo>
                    <a:pt x="40342" y="8069"/>
                  </a:lnTo>
                  <a:lnTo>
                    <a:pt x="40212" y="8036"/>
                  </a:lnTo>
                  <a:lnTo>
                    <a:pt x="40083" y="7972"/>
                  </a:lnTo>
                  <a:lnTo>
                    <a:pt x="39208" y="7518"/>
                  </a:lnTo>
                  <a:lnTo>
                    <a:pt x="38300" y="7064"/>
                  </a:lnTo>
                  <a:lnTo>
                    <a:pt x="37361" y="6675"/>
                  </a:lnTo>
                  <a:lnTo>
                    <a:pt x="36421" y="6319"/>
                  </a:lnTo>
                  <a:lnTo>
                    <a:pt x="36291" y="6287"/>
                  </a:lnTo>
                  <a:lnTo>
                    <a:pt x="36194" y="6189"/>
                  </a:lnTo>
                  <a:lnTo>
                    <a:pt x="36097" y="6092"/>
                  </a:lnTo>
                  <a:lnTo>
                    <a:pt x="36000" y="5995"/>
                  </a:lnTo>
                  <a:lnTo>
                    <a:pt x="35935" y="5865"/>
                  </a:lnTo>
                  <a:lnTo>
                    <a:pt x="35870" y="5736"/>
                  </a:lnTo>
                  <a:lnTo>
                    <a:pt x="35838" y="5606"/>
                  </a:lnTo>
                  <a:lnTo>
                    <a:pt x="35838" y="5477"/>
                  </a:lnTo>
                  <a:lnTo>
                    <a:pt x="35870" y="1361"/>
                  </a:lnTo>
                  <a:lnTo>
                    <a:pt x="35838" y="1232"/>
                  </a:lnTo>
                  <a:lnTo>
                    <a:pt x="35805" y="1070"/>
                  </a:lnTo>
                  <a:lnTo>
                    <a:pt x="35741" y="940"/>
                  </a:lnTo>
                  <a:lnTo>
                    <a:pt x="35676" y="811"/>
                  </a:lnTo>
                  <a:lnTo>
                    <a:pt x="35546" y="681"/>
                  </a:lnTo>
                  <a:lnTo>
                    <a:pt x="35449" y="616"/>
                  </a:lnTo>
                  <a:lnTo>
                    <a:pt x="35287" y="519"/>
                  </a:lnTo>
                  <a:lnTo>
                    <a:pt x="35157" y="487"/>
                  </a:lnTo>
                  <a:lnTo>
                    <a:pt x="33926" y="227"/>
                  </a:lnTo>
                  <a:lnTo>
                    <a:pt x="32662" y="33"/>
                  </a:lnTo>
                  <a:lnTo>
                    <a:pt x="32500"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g1eb65a026c0_0_266"/>
            <p:cNvSpPr/>
            <p:nvPr/>
          </p:nvSpPr>
          <p:spPr>
            <a:xfrm>
              <a:off x="4731850" y="3853475"/>
              <a:ext cx="1436275" cy="1433850"/>
            </a:xfrm>
            <a:custGeom>
              <a:avLst/>
              <a:gdLst/>
              <a:ahLst/>
              <a:cxnLst/>
              <a:rect l="l" t="t" r="r" b="b"/>
              <a:pathLst>
                <a:path w="57451" h="57354" fill="none" extrusionOk="0">
                  <a:moveTo>
                    <a:pt x="52752" y="27219"/>
                  </a:moveTo>
                  <a:lnTo>
                    <a:pt x="52752" y="27219"/>
                  </a:lnTo>
                  <a:lnTo>
                    <a:pt x="52622" y="27154"/>
                  </a:lnTo>
                  <a:lnTo>
                    <a:pt x="52493" y="27089"/>
                  </a:lnTo>
                  <a:lnTo>
                    <a:pt x="52396" y="27025"/>
                  </a:lnTo>
                  <a:lnTo>
                    <a:pt x="52298" y="26927"/>
                  </a:lnTo>
                  <a:lnTo>
                    <a:pt x="52201" y="26798"/>
                  </a:lnTo>
                  <a:lnTo>
                    <a:pt x="52136" y="26668"/>
                  </a:lnTo>
                  <a:lnTo>
                    <a:pt x="52104" y="26538"/>
                  </a:lnTo>
                  <a:lnTo>
                    <a:pt x="52072" y="26409"/>
                  </a:lnTo>
                  <a:lnTo>
                    <a:pt x="52072" y="26409"/>
                  </a:lnTo>
                  <a:lnTo>
                    <a:pt x="51942" y="25340"/>
                  </a:lnTo>
                  <a:lnTo>
                    <a:pt x="51780" y="24270"/>
                  </a:lnTo>
                  <a:lnTo>
                    <a:pt x="51553" y="23201"/>
                  </a:lnTo>
                  <a:lnTo>
                    <a:pt x="51294" y="22164"/>
                  </a:lnTo>
                  <a:lnTo>
                    <a:pt x="51294" y="22164"/>
                  </a:lnTo>
                  <a:lnTo>
                    <a:pt x="51262" y="22034"/>
                  </a:lnTo>
                  <a:lnTo>
                    <a:pt x="51262" y="21872"/>
                  </a:lnTo>
                  <a:lnTo>
                    <a:pt x="51294" y="21743"/>
                  </a:lnTo>
                  <a:lnTo>
                    <a:pt x="51326" y="21613"/>
                  </a:lnTo>
                  <a:lnTo>
                    <a:pt x="51391" y="21484"/>
                  </a:lnTo>
                  <a:lnTo>
                    <a:pt x="51456" y="21354"/>
                  </a:lnTo>
                  <a:lnTo>
                    <a:pt x="51553" y="21257"/>
                  </a:lnTo>
                  <a:lnTo>
                    <a:pt x="51650" y="21160"/>
                  </a:lnTo>
                  <a:lnTo>
                    <a:pt x="55020" y="18891"/>
                  </a:lnTo>
                  <a:lnTo>
                    <a:pt x="55020" y="18891"/>
                  </a:lnTo>
                  <a:lnTo>
                    <a:pt x="55150" y="18794"/>
                  </a:lnTo>
                  <a:lnTo>
                    <a:pt x="55247" y="18665"/>
                  </a:lnTo>
                  <a:lnTo>
                    <a:pt x="55344" y="18535"/>
                  </a:lnTo>
                  <a:lnTo>
                    <a:pt x="55377" y="18405"/>
                  </a:lnTo>
                  <a:lnTo>
                    <a:pt x="55409" y="18243"/>
                  </a:lnTo>
                  <a:lnTo>
                    <a:pt x="55441" y="18081"/>
                  </a:lnTo>
                  <a:lnTo>
                    <a:pt x="55409" y="17952"/>
                  </a:lnTo>
                  <a:lnTo>
                    <a:pt x="55377" y="17790"/>
                  </a:lnTo>
                  <a:lnTo>
                    <a:pt x="55377" y="17790"/>
                  </a:lnTo>
                  <a:lnTo>
                    <a:pt x="54891" y="16688"/>
                  </a:lnTo>
                  <a:lnTo>
                    <a:pt x="54372" y="15619"/>
                  </a:lnTo>
                  <a:lnTo>
                    <a:pt x="54372" y="15619"/>
                  </a:lnTo>
                  <a:lnTo>
                    <a:pt x="54307" y="15489"/>
                  </a:lnTo>
                  <a:lnTo>
                    <a:pt x="54210" y="15359"/>
                  </a:lnTo>
                  <a:lnTo>
                    <a:pt x="54081" y="15262"/>
                  </a:lnTo>
                  <a:lnTo>
                    <a:pt x="53951" y="15197"/>
                  </a:lnTo>
                  <a:lnTo>
                    <a:pt x="53821" y="15133"/>
                  </a:lnTo>
                  <a:lnTo>
                    <a:pt x="53659" y="15133"/>
                  </a:lnTo>
                  <a:lnTo>
                    <a:pt x="53530" y="15100"/>
                  </a:lnTo>
                  <a:lnTo>
                    <a:pt x="53368" y="15133"/>
                  </a:lnTo>
                  <a:lnTo>
                    <a:pt x="49285" y="16040"/>
                  </a:lnTo>
                  <a:lnTo>
                    <a:pt x="49285" y="16040"/>
                  </a:lnTo>
                  <a:lnTo>
                    <a:pt x="49155" y="16072"/>
                  </a:lnTo>
                  <a:lnTo>
                    <a:pt x="49026" y="16072"/>
                  </a:lnTo>
                  <a:lnTo>
                    <a:pt x="48896" y="16040"/>
                  </a:lnTo>
                  <a:lnTo>
                    <a:pt x="48766" y="16008"/>
                  </a:lnTo>
                  <a:lnTo>
                    <a:pt x="48637" y="15943"/>
                  </a:lnTo>
                  <a:lnTo>
                    <a:pt x="48540" y="15878"/>
                  </a:lnTo>
                  <a:lnTo>
                    <a:pt x="48410" y="15781"/>
                  </a:lnTo>
                  <a:lnTo>
                    <a:pt x="48345" y="15651"/>
                  </a:lnTo>
                  <a:lnTo>
                    <a:pt x="48345" y="15651"/>
                  </a:lnTo>
                  <a:lnTo>
                    <a:pt x="47762" y="14809"/>
                  </a:lnTo>
                  <a:lnTo>
                    <a:pt x="47114" y="13966"/>
                  </a:lnTo>
                  <a:lnTo>
                    <a:pt x="46466" y="13188"/>
                  </a:lnTo>
                  <a:lnTo>
                    <a:pt x="45785" y="12411"/>
                  </a:lnTo>
                  <a:lnTo>
                    <a:pt x="45785" y="12411"/>
                  </a:lnTo>
                  <a:lnTo>
                    <a:pt x="45688" y="12281"/>
                  </a:lnTo>
                  <a:lnTo>
                    <a:pt x="45623" y="12184"/>
                  </a:lnTo>
                  <a:lnTo>
                    <a:pt x="45559" y="12054"/>
                  </a:lnTo>
                  <a:lnTo>
                    <a:pt x="45526" y="11892"/>
                  </a:lnTo>
                  <a:lnTo>
                    <a:pt x="45526" y="11763"/>
                  </a:lnTo>
                  <a:lnTo>
                    <a:pt x="45526" y="11633"/>
                  </a:lnTo>
                  <a:lnTo>
                    <a:pt x="45559" y="11504"/>
                  </a:lnTo>
                  <a:lnTo>
                    <a:pt x="45623" y="11341"/>
                  </a:lnTo>
                  <a:lnTo>
                    <a:pt x="47535" y="7777"/>
                  </a:lnTo>
                  <a:lnTo>
                    <a:pt x="47535" y="7777"/>
                  </a:lnTo>
                  <a:lnTo>
                    <a:pt x="47600" y="7615"/>
                  </a:lnTo>
                  <a:lnTo>
                    <a:pt x="47665" y="7453"/>
                  </a:lnTo>
                  <a:lnTo>
                    <a:pt x="47665" y="7324"/>
                  </a:lnTo>
                  <a:lnTo>
                    <a:pt x="47632" y="7162"/>
                  </a:lnTo>
                  <a:lnTo>
                    <a:pt x="47600" y="7032"/>
                  </a:lnTo>
                  <a:lnTo>
                    <a:pt x="47535" y="6870"/>
                  </a:lnTo>
                  <a:lnTo>
                    <a:pt x="47438" y="6740"/>
                  </a:lnTo>
                  <a:lnTo>
                    <a:pt x="47341" y="6643"/>
                  </a:lnTo>
                  <a:lnTo>
                    <a:pt x="47341" y="6643"/>
                  </a:lnTo>
                  <a:lnTo>
                    <a:pt x="46401" y="5865"/>
                  </a:lnTo>
                  <a:lnTo>
                    <a:pt x="45397" y="5120"/>
                  </a:lnTo>
                  <a:lnTo>
                    <a:pt x="45397" y="5120"/>
                  </a:lnTo>
                  <a:lnTo>
                    <a:pt x="45267" y="5055"/>
                  </a:lnTo>
                  <a:lnTo>
                    <a:pt x="45137" y="4991"/>
                  </a:lnTo>
                  <a:lnTo>
                    <a:pt x="44975" y="4958"/>
                  </a:lnTo>
                  <a:lnTo>
                    <a:pt x="44846" y="4958"/>
                  </a:lnTo>
                  <a:lnTo>
                    <a:pt x="44684" y="4958"/>
                  </a:lnTo>
                  <a:lnTo>
                    <a:pt x="44554" y="5023"/>
                  </a:lnTo>
                  <a:lnTo>
                    <a:pt x="44392" y="5088"/>
                  </a:lnTo>
                  <a:lnTo>
                    <a:pt x="44295" y="5153"/>
                  </a:lnTo>
                  <a:lnTo>
                    <a:pt x="41119" y="7874"/>
                  </a:lnTo>
                  <a:lnTo>
                    <a:pt x="41119" y="7874"/>
                  </a:lnTo>
                  <a:lnTo>
                    <a:pt x="40990" y="7939"/>
                  </a:lnTo>
                  <a:lnTo>
                    <a:pt x="40860" y="8004"/>
                  </a:lnTo>
                  <a:lnTo>
                    <a:pt x="40731" y="8069"/>
                  </a:lnTo>
                  <a:lnTo>
                    <a:pt x="40601" y="8069"/>
                  </a:lnTo>
                  <a:lnTo>
                    <a:pt x="40471" y="8101"/>
                  </a:lnTo>
                  <a:lnTo>
                    <a:pt x="40342" y="8069"/>
                  </a:lnTo>
                  <a:lnTo>
                    <a:pt x="40212" y="8036"/>
                  </a:lnTo>
                  <a:lnTo>
                    <a:pt x="40083" y="7972"/>
                  </a:lnTo>
                  <a:lnTo>
                    <a:pt x="40083" y="7972"/>
                  </a:lnTo>
                  <a:lnTo>
                    <a:pt x="39208" y="7518"/>
                  </a:lnTo>
                  <a:lnTo>
                    <a:pt x="38300" y="7064"/>
                  </a:lnTo>
                  <a:lnTo>
                    <a:pt x="37361" y="6675"/>
                  </a:lnTo>
                  <a:lnTo>
                    <a:pt x="36421" y="6319"/>
                  </a:lnTo>
                  <a:lnTo>
                    <a:pt x="36421" y="6319"/>
                  </a:lnTo>
                  <a:lnTo>
                    <a:pt x="36291" y="6287"/>
                  </a:lnTo>
                  <a:lnTo>
                    <a:pt x="36194" y="6189"/>
                  </a:lnTo>
                  <a:lnTo>
                    <a:pt x="36097" y="6092"/>
                  </a:lnTo>
                  <a:lnTo>
                    <a:pt x="36000" y="5995"/>
                  </a:lnTo>
                  <a:lnTo>
                    <a:pt x="35935" y="5865"/>
                  </a:lnTo>
                  <a:lnTo>
                    <a:pt x="35870" y="5736"/>
                  </a:lnTo>
                  <a:lnTo>
                    <a:pt x="35838" y="5606"/>
                  </a:lnTo>
                  <a:lnTo>
                    <a:pt x="35838" y="5477"/>
                  </a:lnTo>
                  <a:lnTo>
                    <a:pt x="35870" y="1361"/>
                  </a:lnTo>
                  <a:lnTo>
                    <a:pt x="35870" y="1361"/>
                  </a:lnTo>
                  <a:lnTo>
                    <a:pt x="35838" y="1232"/>
                  </a:lnTo>
                  <a:lnTo>
                    <a:pt x="35805" y="1070"/>
                  </a:lnTo>
                  <a:lnTo>
                    <a:pt x="35741" y="940"/>
                  </a:lnTo>
                  <a:lnTo>
                    <a:pt x="35676" y="811"/>
                  </a:lnTo>
                  <a:lnTo>
                    <a:pt x="35546" y="681"/>
                  </a:lnTo>
                  <a:lnTo>
                    <a:pt x="35449" y="616"/>
                  </a:lnTo>
                  <a:lnTo>
                    <a:pt x="35287" y="519"/>
                  </a:lnTo>
                  <a:lnTo>
                    <a:pt x="35157" y="487"/>
                  </a:lnTo>
                  <a:lnTo>
                    <a:pt x="35157" y="487"/>
                  </a:lnTo>
                  <a:lnTo>
                    <a:pt x="33926" y="227"/>
                  </a:lnTo>
                  <a:lnTo>
                    <a:pt x="32662" y="33"/>
                  </a:lnTo>
                  <a:lnTo>
                    <a:pt x="32662" y="33"/>
                  </a:lnTo>
                  <a:lnTo>
                    <a:pt x="32500" y="0"/>
                  </a:lnTo>
                  <a:lnTo>
                    <a:pt x="32371" y="33"/>
                  </a:lnTo>
                  <a:lnTo>
                    <a:pt x="32209" y="65"/>
                  </a:lnTo>
                  <a:lnTo>
                    <a:pt x="32079" y="130"/>
                  </a:lnTo>
                  <a:lnTo>
                    <a:pt x="31949" y="227"/>
                  </a:lnTo>
                  <a:lnTo>
                    <a:pt x="31852" y="324"/>
                  </a:lnTo>
                  <a:lnTo>
                    <a:pt x="31755" y="454"/>
                  </a:lnTo>
                  <a:lnTo>
                    <a:pt x="31690" y="584"/>
                  </a:lnTo>
                  <a:lnTo>
                    <a:pt x="30135" y="4472"/>
                  </a:lnTo>
                  <a:lnTo>
                    <a:pt x="30135" y="4472"/>
                  </a:lnTo>
                  <a:lnTo>
                    <a:pt x="30070" y="4602"/>
                  </a:lnTo>
                  <a:lnTo>
                    <a:pt x="30005" y="4699"/>
                  </a:lnTo>
                  <a:lnTo>
                    <a:pt x="29811" y="4893"/>
                  </a:lnTo>
                  <a:lnTo>
                    <a:pt x="29584" y="4991"/>
                  </a:lnTo>
                  <a:lnTo>
                    <a:pt x="29454" y="5023"/>
                  </a:lnTo>
                  <a:lnTo>
                    <a:pt x="29292" y="5055"/>
                  </a:lnTo>
                  <a:lnTo>
                    <a:pt x="29292" y="5055"/>
                  </a:lnTo>
                  <a:lnTo>
                    <a:pt x="27413" y="5120"/>
                  </a:lnTo>
                  <a:lnTo>
                    <a:pt x="26344" y="5153"/>
                  </a:lnTo>
                  <a:lnTo>
                    <a:pt x="25372" y="5250"/>
                  </a:lnTo>
                  <a:lnTo>
                    <a:pt x="25372" y="5250"/>
                  </a:lnTo>
                  <a:lnTo>
                    <a:pt x="25242" y="5250"/>
                  </a:lnTo>
                  <a:lnTo>
                    <a:pt x="25112" y="5217"/>
                  </a:lnTo>
                  <a:lnTo>
                    <a:pt x="24983" y="5185"/>
                  </a:lnTo>
                  <a:lnTo>
                    <a:pt x="24853" y="5153"/>
                  </a:lnTo>
                  <a:lnTo>
                    <a:pt x="24756" y="5055"/>
                  </a:lnTo>
                  <a:lnTo>
                    <a:pt x="24626" y="4991"/>
                  </a:lnTo>
                  <a:lnTo>
                    <a:pt x="24561" y="4861"/>
                  </a:lnTo>
                  <a:lnTo>
                    <a:pt x="24464" y="4764"/>
                  </a:lnTo>
                  <a:lnTo>
                    <a:pt x="22585" y="1070"/>
                  </a:lnTo>
                  <a:lnTo>
                    <a:pt x="22585" y="1070"/>
                  </a:lnTo>
                  <a:lnTo>
                    <a:pt x="22488" y="940"/>
                  </a:lnTo>
                  <a:lnTo>
                    <a:pt x="22390" y="843"/>
                  </a:lnTo>
                  <a:lnTo>
                    <a:pt x="22293" y="746"/>
                  </a:lnTo>
                  <a:lnTo>
                    <a:pt x="22131" y="681"/>
                  </a:lnTo>
                  <a:lnTo>
                    <a:pt x="22002" y="616"/>
                  </a:lnTo>
                  <a:lnTo>
                    <a:pt x="21840" y="584"/>
                  </a:lnTo>
                  <a:lnTo>
                    <a:pt x="21710" y="584"/>
                  </a:lnTo>
                  <a:lnTo>
                    <a:pt x="21548" y="616"/>
                  </a:lnTo>
                  <a:lnTo>
                    <a:pt x="21548" y="616"/>
                  </a:lnTo>
                  <a:lnTo>
                    <a:pt x="20317" y="973"/>
                  </a:lnTo>
                  <a:lnTo>
                    <a:pt x="19085" y="1361"/>
                  </a:lnTo>
                  <a:lnTo>
                    <a:pt x="19085" y="1361"/>
                  </a:lnTo>
                  <a:lnTo>
                    <a:pt x="18956" y="1426"/>
                  </a:lnTo>
                  <a:lnTo>
                    <a:pt x="18826" y="1491"/>
                  </a:lnTo>
                  <a:lnTo>
                    <a:pt x="18729" y="1621"/>
                  </a:lnTo>
                  <a:lnTo>
                    <a:pt x="18632" y="1718"/>
                  </a:lnTo>
                  <a:lnTo>
                    <a:pt x="18567" y="1847"/>
                  </a:lnTo>
                  <a:lnTo>
                    <a:pt x="18502" y="2009"/>
                  </a:lnTo>
                  <a:lnTo>
                    <a:pt x="18502" y="2139"/>
                  </a:lnTo>
                  <a:lnTo>
                    <a:pt x="18502" y="2301"/>
                  </a:lnTo>
                  <a:lnTo>
                    <a:pt x="18923" y="6416"/>
                  </a:lnTo>
                  <a:lnTo>
                    <a:pt x="18923" y="6416"/>
                  </a:lnTo>
                  <a:lnTo>
                    <a:pt x="18923" y="6578"/>
                  </a:lnTo>
                  <a:lnTo>
                    <a:pt x="18891" y="6708"/>
                  </a:lnTo>
                  <a:lnTo>
                    <a:pt x="18859" y="6837"/>
                  </a:lnTo>
                  <a:lnTo>
                    <a:pt x="18794" y="6967"/>
                  </a:lnTo>
                  <a:lnTo>
                    <a:pt x="18729" y="7064"/>
                  </a:lnTo>
                  <a:lnTo>
                    <a:pt x="18632" y="7194"/>
                  </a:lnTo>
                  <a:lnTo>
                    <a:pt x="18535" y="7259"/>
                  </a:lnTo>
                  <a:lnTo>
                    <a:pt x="18405" y="7324"/>
                  </a:lnTo>
                  <a:lnTo>
                    <a:pt x="18405" y="7324"/>
                  </a:lnTo>
                  <a:lnTo>
                    <a:pt x="17530" y="7777"/>
                  </a:lnTo>
                  <a:lnTo>
                    <a:pt x="16720" y="8231"/>
                  </a:lnTo>
                  <a:lnTo>
                    <a:pt x="15878" y="8749"/>
                  </a:lnTo>
                  <a:lnTo>
                    <a:pt x="15100" y="9300"/>
                  </a:lnTo>
                  <a:lnTo>
                    <a:pt x="15100" y="9300"/>
                  </a:lnTo>
                  <a:lnTo>
                    <a:pt x="14970" y="9365"/>
                  </a:lnTo>
                  <a:lnTo>
                    <a:pt x="14841" y="9397"/>
                  </a:lnTo>
                  <a:lnTo>
                    <a:pt x="14711" y="9430"/>
                  </a:lnTo>
                  <a:lnTo>
                    <a:pt x="14581" y="9462"/>
                  </a:lnTo>
                  <a:lnTo>
                    <a:pt x="14452" y="9430"/>
                  </a:lnTo>
                  <a:lnTo>
                    <a:pt x="14290" y="9397"/>
                  </a:lnTo>
                  <a:lnTo>
                    <a:pt x="14160" y="9365"/>
                  </a:lnTo>
                  <a:lnTo>
                    <a:pt x="14063" y="9300"/>
                  </a:lnTo>
                  <a:lnTo>
                    <a:pt x="10661" y="6902"/>
                  </a:lnTo>
                  <a:lnTo>
                    <a:pt x="10661" y="6902"/>
                  </a:lnTo>
                  <a:lnTo>
                    <a:pt x="10531" y="6837"/>
                  </a:lnTo>
                  <a:lnTo>
                    <a:pt x="10401" y="6773"/>
                  </a:lnTo>
                  <a:lnTo>
                    <a:pt x="10239" y="6740"/>
                  </a:lnTo>
                  <a:lnTo>
                    <a:pt x="10077" y="6740"/>
                  </a:lnTo>
                  <a:lnTo>
                    <a:pt x="9948" y="6773"/>
                  </a:lnTo>
                  <a:lnTo>
                    <a:pt x="9786" y="6805"/>
                  </a:lnTo>
                  <a:lnTo>
                    <a:pt x="9656" y="6870"/>
                  </a:lnTo>
                  <a:lnTo>
                    <a:pt x="9527" y="6967"/>
                  </a:lnTo>
                  <a:lnTo>
                    <a:pt x="9527" y="6967"/>
                  </a:lnTo>
                  <a:lnTo>
                    <a:pt x="8587" y="7842"/>
                  </a:lnTo>
                  <a:lnTo>
                    <a:pt x="7680" y="8749"/>
                  </a:lnTo>
                  <a:lnTo>
                    <a:pt x="7680" y="8749"/>
                  </a:lnTo>
                  <a:lnTo>
                    <a:pt x="7582" y="8879"/>
                  </a:lnTo>
                  <a:lnTo>
                    <a:pt x="7518" y="9008"/>
                  </a:lnTo>
                  <a:lnTo>
                    <a:pt x="7485" y="9170"/>
                  </a:lnTo>
                  <a:lnTo>
                    <a:pt x="7453" y="9300"/>
                  </a:lnTo>
                  <a:lnTo>
                    <a:pt x="7453" y="9462"/>
                  </a:lnTo>
                  <a:lnTo>
                    <a:pt x="7485" y="9624"/>
                  </a:lnTo>
                  <a:lnTo>
                    <a:pt x="7518" y="9754"/>
                  </a:lnTo>
                  <a:lnTo>
                    <a:pt x="7582" y="9883"/>
                  </a:lnTo>
                  <a:lnTo>
                    <a:pt x="9883" y="13318"/>
                  </a:lnTo>
                  <a:lnTo>
                    <a:pt x="9883" y="13318"/>
                  </a:lnTo>
                  <a:lnTo>
                    <a:pt x="9948" y="13448"/>
                  </a:lnTo>
                  <a:lnTo>
                    <a:pt x="9980" y="13577"/>
                  </a:lnTo>
                  <a:lnTo>
                    <a:pt x="10013" y="13707"/>
                  </a:lnTo>
                  <a:lnTo>
                    <a:pt x="10013" y="13869"/>
                  </a:lnTo>
                  <a:lnTo>
                    <a:pt x="10013" y="13999"/>
                  </a:lnTo>
                  <a:lnTo>
                    <a:pt x="9980" y="14128"/>
                  </a:lnTo>
                  <a:lnTo>
                    <a:pt x="9915" y="14258"/>
                  </a:lnTo>
                  <a:lnTo>
                    <a:pt x="9851" y="14355"/>
                  </a:lnTo>
                  <a:lnTo>
                    <a:pt x="9851" y="14355"/>
                  </a:lnTo>
                  <a:lnTo>
                    <a:pt x="9267" y="15165"/>
                  </a:lnTo>
                  <a:lnTo>
                    <a:pt x="8749" y="15975"/>
                  </a:lnTo>
                  <a:lnTo>
                    <a:pt x="8230" y="16785"/>
                  </a:lnTo>
                  <a:lnTo>
                    <a:pt x="7777" y="17628"/>
                  </a:lnTo>
                  <a:lnTo>
                    <a:pt x="7777" y="17628"/>
                  </a:lnTo>
                  <a:lnTo>
                    <a:pt x="7680" y="17757"/>
                  </a:lnTo>
                  <a:lnTo>
                    <a:pt x="7582" y="17854"/>
                  </a:lnTo>
                  <a:lnTo>
                    <a:pt x="7485" y="17952"/>
                  </a:lnTo>
                  <a:lnTo>
                    <a:pt x="7388" y="18017"/>
                  </a:lnTo>
                  <a:lnTo>
                    <a:pt x="7258" y="18081"/>
                  </a:lnTo>
                  <a:lnTo>
                    <a:pt x="7129" y="18114"/>
                  </a:lnTo>
                  <a:lnTo>
                    <a:pt x="6999" y="18114"/>
                  </a:lnTo>
                  <a:lnTo>
                    <a:pt x="6837" y="18114"/>
                  </a:lnTo>
                  <a:lnTo>
                    <a:pt x="2722" y="17595"/>
                  </a:lnTo>
                  <a:lnTo>
                    <a:pt x="2722" y="17595"/>
                  </a:lnTo>
                  <a:lnTo>
                    <a:pt x="2560" y="17563"/>
                  </a:lnTo>
                  <a:lnTo>
                    <a:pt x="2398" y="17595"/>
                  </a:lnTo>
                  <a:lnTo>
                    <a:pt x="2268" y="17628"/>
                  </a:lnTo>
                  <a:lnTo>
                    <a:pt x="2139" y="17692"/>
                  </a:lnTo>
                  <a:lnTo>
                    <a:pt x="2009" y="17790"/>
                  </a:lnTo>
                  <a:lnTo>
                    <a:pt x="1912" y="17887"/>
                  </a:lnTo>
                  <a:lnTo>
                    <a:pt x="1815" y="18017"/>
                  </a:lnTo>
                  <a:lnTo>
                    <a:pt x="1750" y="18179"/>
                  </a:lnTo>
                  <a:lnTo>
                    <a:pt x="1750" y="18179"/>
                  </a:lnTo>
                  <a:lnTo>
                    <a:pt x="1329" y="19345"/>
                  </a:lnTo>
                  <a:lnTo>
                    <a:pt x="940" y="20576"/>
                  </a:lnTo>
                  <a:lnTo>
                    <a:pt x="940" y="20576"/>
                  </a:lnTo>
                  <a:lnTo>
                    <a:pt x="907" y="20706"/>
                  </a:lnTo>
                  <a:lnTo>
                    <a:pt x="907" y="20868"/>
                  </a:lnTo>
                  <a:lnTo>
                    <a:pt x="940" y="21030"/>
                  </a:lnTo>
                  <a:lnTo>
                    <a:pt x="972" y="21160"/>
                  </a:lnTo>
                  <a:lnTo>
                    <a:pt x="1037" y="21289"/>
                  </a:lnTo>
                  <a:lnTo>
                    <a:pt x="1134" y="21419"/>
                  </a:lnTo>
                  <a:lnTo>
                    <a:pt x="1264" y="21516"/>
                  </a:lnTo>
                  <a:lnTo>
                    <a:pt x="1393" y="21613"/>
                  </a:lnTo>
                  <a:lnTo>
                    <a:pt x="4990" y="23590"/>
                  </a:lnTo>
                  <a:lnTo>
                    <a:pt x="4990" y="23590"/>
                  </a:lnTo>
                  <a:lnTo>
                    <a:pt x="5087" y="23687"/>
                  </a:lnTo>
                  <a:lnTo>
                    <a:pt x="5217" y="23752"/>
                  </a:lnTo>
                  <a:lnTo>
                    <a:pt x="5282" y="23881"/>
                  </a:lnTo>
                  <a:lnTo>
                    <a:pt x="5347" y="23979"/>
                  </a:lnTo>
                  <a:lnTo>
                    <a:pt x="5411" y="24108"/>
                  </a:lnTo>
                  <a:lnTo>
                    <a:pt x="5444" y="24238"/>
                  </a:lnTo>
                  <a:lnTo>
                    <a:pt x="5444" y="24367"/>
                  </a:lnTo>
                  <a:lnTo>
                    <a:pt x="5444" y="24530"/>
                  </a:lnTo>
                  <a:lnTo>
                    <a:pt x="5444" y="24530"/>
                  </a:lnTo>
                  <a:lnTo>
                    <a:pt x="5314" y="25534"/>
                  </a:lnTo>
                  <a:lnTo>
                    <a:pt x="5217" y="26636"/>
                  </a:lnTo>
                  <a:lnTo>
                    <a:pt x="5120" y="28515"/>
                  </a:lnTo>
                  <a:lnTo>
                    <a:pt x="5120" y="28515"/>
                  </a:lnTo>
                  <a:lnTo>
                    <a:pt x="5087" y="28645"/>
                  </a:lnTo>
                  <a:lnTo>
                    <a:pt x="5055" y="28774"/>
                  </a:lnTo>
                  <a:lnTo>
                    <a:pt x="4925" y="29034"/>
                  </a:lnTo>
                  <a:lnTo>
                    <a:pt x="4763" y="29196"/>
                  </a:lnTo>
                  <a:lnTo>
                    <a:pt x="4634" y="29293"/>
                  </a:lnTo>
                  <a:lnTo>
                    <a:pt x="4536" y="29325"/>
                  </a:lnTo>
                  <a:lnTo>
                    <a:pt x="583" y="30783"/>
                  </a:lnTo>
                  <a:lnTo>
                    <a:pt x="583" y="30783"/>
                  </a:lnTo>
                  <a:lnTo>
                    <a:pt x="454" y="30848"/>
                  </a:lnTo>
                  <a:lnTo>
                    <a:pt x="324" y="30945"/>
                  </a:lnTo>
                  <a:lnTo>
                    <a:pt x="227" y="31043"/>
                  </a:lnTo>
                  <a:lnTo>
                    <a:pt x="130" y="31172"/>
                  </a:lnTo>
                  <a:lnTo>
                    <a:pt x="65" y="31302"/>
                  </a:lnTo>
                  <a:lnTo>
                    <a:pt x="0" y="31431"/>
                  </a:lnTo>
                  <a:lnTo>
                    <a:pt x="0" y="31593"/>
                  </a:lnTo>
                  <a:lnTo>
                    <a:pt x="0" y="31755"/>
                  </a:lnTo>
                  <a:lnTo>
                    <a:pt x="0" y="31755"/>
                  </a:lnTo>
                  <a:lnTo>
                    <a:pt x="162" y="32987"/>
                  </a:lnTo>
                  <a:lnTo>
                    <a:pt x="356" y="34186"/>
                  </a:lnTo>
                  <a:lnTo>
                    <a:pt x="356" y="34186"/>
                  </a:lnTo>
                  <a:lnTo>
                    <a:pt x="421" y="34348"/>
                  </a:lnTo>
                  <a:lnTo>
                    <a:pt x="486" y="34477"/>
                  </a:lnTo>
                  <a:lnTo>
                    <a:pt x="583" y="34607"/>
                  </a:lnTo>
                  <a:lnTo>
                    <a:pt x="681" y="34704"/>
                  </a:lnTo>
                  <a:lnTo>
                    <a:pt x="810" y="34801"/>
                  </a:lnTo>
                  <a:lnTo>
                    <a:pt x="940" y="34866"/>
                  </a:lnTo>
                  <a:lnTo>
                    <a:pt x="1102" y="34898"/>
                  </a:lnTo>
                  <a:lnTo>
                    <a:pt x="1264" y="34931"/>
                  </a:lnTo>
                  <a:lnTo>
                    <a:pt x="5314" y="34996"/>
                  </a:lnTo>
                  <a:lnTo>
                    <a:pt x="5314" y="34996"/>
                  </a:lnTo>
                  <a:lnTo>
                    <a:pt x="5476" y="35028"/>
                  </a:lnTo>
                  <a:lnTo>
                    <a:pt x="5606" y="35060"/>
                  </a:lnTo>
                  <a:lnTo>
                    <a:pt x="5735" y="35125"/>
                  </a:lnTo>
                  <a:lnTo>
                    <a:pt x="5865" y="35190"/>
                  </a:lnTo>
                  <a:lnTo>
                    <a:pt x="5962" y="35287"/>
                  </a:lnTo>
                  <a:lnTo>
                    <a:pt x="6059" y="35385"/>
                  </a:lnTo>
                  <a:lnTo>
                    <a:pt x="6124" y="35514"/>
                  </a:lnTo>
                  <a:lnTo>
                    <a:pt x="6189" y="35644"/>
                  </a:lnTo>
                  <a:lnTo>
                    <a:pt x="6189" y="35644"/>
                  </a:lnTo>
                  <a:lnTo>
                    <a:pt x="6513" y="36616"/>
                  </a:lnTo>
                  <a:lnTo>
                    <a:pt x="6869" y="37588"/>
                  </a:lnTo>
                  <a:lnTo>
                    <a:pt x="7291" y="38528"/>
                  </a:lnTo>
                  <a:lnTo>
                    <a:pt x="7744" y="39435"/>
                  </a:lnTo>
                  <a:lnTo>
                    <a:pt x="7744" y="39435"/>
                  </a:lnTo>
                  <a:lnTo>
                    <a:pt x="7809" y="39564"/>
                  </a:lnTo>
                  <a:lnTo>
                    <a:pt x="7842" y="39726"/>
                  </a:lnTo>
                  <a:lnTo>
                    <a:pt x="7874" y="39856"/>
                  </a:lnTo>
                  <a:lnTo>
                    <a:pt x="7842" y="39986"/>
                  </a:lnTo>
                  <a:lnTo>
                    <a:pt x="7842" y="40115"/>
                  </a:lnTo>
                  <a:lnTo>
                    <a:pt x="7777" y="40245"/>
                  </a:lnTo>
                  <a:lnTo>
                    <a:pt x="7712" y="40375"/>
                  </a:lnTo>
                  <a:lnTo>
                    <a:pt x="7615" y="40472"/>
                  </a:lnTo>
                  <a:lnTo>
                    <a:pt x="4828" y="43582"/>
                  </a:lnTo>
                  <a:lnTo>
                    <a:pt x="4828" y="43582"/>
                  </a:lnTo>
                  <a:lnTo>
                    <a:pt x="4763" y="43712"/>
                  </a:lnTo>
                  <a:lnTo>
                    <a:pt x="4666" y="43842"/>
                  </a:lnTo>
                  <a:lnTo>
                    <a:pt x="4634" y="43971"/>
                  </a:lnTo>
                  <a:lnTo>
                    <a:pt x="4601" y="44133"/>
                  </a:lnTo>
                  <a:lnTo>
                    <a:pt x="4601" y="44263"/>
                  </a:lnTo>
                  <a:lnTo>
                    <a:pt x="4634" y="44425"/>
                  </a:lnTo>
                  <a:lnTo>
                    <a:pt x="4698" y="44555"/>
                  </a:lnTo>
                  <a:lnTo>
                    <a:pt x="4763" y="44684"/>
                  </a:lnTo>
                  <a:lnTo>
                    <a:pt x="4763" y="44684"/>
                  </a:lnTo>
                  <a:lnTo>
                    <a:pt x="5476" y="45689"/>
                  </a:lnTo>
                  <a:lnTo>
                    <a:pt x="6189" y="46628"/>
                  </a:lnTo>
                  <a:lnTo>
                    <a:pt x="6189" y="46628"/>
                  </a:lnTo>
                  <a:lnTo>
                    <a:pt x="6319" y="46726"/>
                  </a:lnTo>
                  <a:lnTo>
                    <a:pt x="6416" y="46823"/>
                  </a:lnTo>
                  <a:lnTo>
                    <a:pt x="6578" y="46888"/>
                  </a:lnTo>
                  <a:lnTo>
                    <a:pt x="6707" y="46952"/>
                  </a:lnTo>
                  <a:lnTo>
                    <a:pt x="6869" y="46952"/>
                  </a:lnTo>
                  <a:lnTo>
                    <a:pt x="6999" y="46952"/>
                  </a:lnTo>
                  <a:lnTo>
                    <a:pt x="7161" y="46920"/>
                  </a:lnTo>
                  <a:lnTo>
                    <a:pt x="7323" y="46855"/>
                  </a:lnTo>
                  <a:lnTo>
                    <a:pt x="10952" y="45041"/>
                  </a:lnTo>
                  <a:lnTo>
                    <a:pt x="10952" y="45041"/>
                  </a:lnTo>
                  <a:lnTo>
                    <a:pt x="11082" y="45008"/>
                  </a:lnTo>
                  <a:lnTo>
                    <a:pt x="11211" y="44976"/>
                  </a:lnTo>
                  <a:lnTo>
                    <a:pt x="11373" y="44943"/>
                  </a:lnTo>
                  <a:lnTo>
                    <a:pt x="11503" y="44976"/>
                  </a:lnTo>
                  <a:lnTo>
                    <a:pt x="11633" y="45008"/>
                  </a:lnTo>
                  <a:lnTo>
                    <a:pt x="11762" y="45041"/>
                  </a:lnTo>
                  <a:lnTo>
                    <a:pt x="11892" y="45138"/>
                  </a:lnTo>
                  <a:lnTo>
                    <a:pt x="11989" y="45203"/>
                  </a:lnTo>
                  <a:lnTo>
                    <a:pt x="11989" y="45203"/>
                  </a:lnTo>
                  <a:lnTo>
                    <a:pt x="12767" y="45948"/>
                  </a:lnTo>
                  <a:lnTo>
                    <a:pt x="13577" y="46661"/>
                  </a:lnTo>
                  <a:lnTo>
                    <a:pt x="14419" y="47341"/>
                  </a:lnTo>
                  <a:lnTo>
                    <a:pt x="15294" y="47957"/>
                  </a:lnTo>
                  <a:lnTo>
                    <a:pt x="15294" y="47957"/>
                  </a:lnTo>
                  <a:lnTo>
                    <a:pt x="15391" y="48054"/>
                  </a:lnTo>
                  <a:lnTo>
                    <a:pt x="15489" y="48151"/>
                  </a:lnTo>
                  <a:lnTo>
                    <a:pt x="15586" y="48248"/>
                  </a:lnTo>
                  <a:lnTo>
                    <a:pt x="15618" y="48378"/>
                  </a:lnTo>
                  <a:lnTo>
                    <a:pt x="15683" y="48508"/>
                  </a:lnTo>
                  <a:lnTo>
                    <a:pt x="15683" y="48670"/>
                  </a:lnTo>
                  <a:lnTo>
                    <a:pt x="15683" y="48799"/>
                  </a:lnTo>
                  <a:lnTo>
                    <a:pt x="15651" y="48929"/>
                  </a:lnTo>
                  <a:lnTo>
                    <a:pt x="14646" y="52947"/>
                  </a:lnTo>
                  <a:lnTo>
                    <a:pt x="14646" y="52947"/>
                  </a:lnTo>
                  <a:lnTo>
                    <a:pt x="14614" y="53109"/>
                  </a:lnTo>
                  <a:lnTo>
                    <a:pt x="14614" y="53271"/>
                  </a:lnTo>
                  <a:lnTo>
                    <a:pt x="14646" y="53401"/>
                  </a:lnTo>
                  <a:lnTo>
                    <a:pt x="14679" y="53563"/>
                  </a:lnTo>
                  <a:lnTo>
                    <a:pt x="14743" y="53692"/>
                  </a:lnTo>
                  <a:lnTo>
                    <a:pt x="14841" y="53789"/>
                  </a:lnTo>
                  <a:lnTo>
                    <a:pt x="14970" y="53919"/>
                  </a:lnTo>
                  <a:lnTo>
                    <a:pt x="15100" y="53984"/>
                  </a:lnTo>
                  <a:lnTo>
                    <a:pt x="15100" y="53984"/>
                  </a:lnTo>
                  <a:lnTo>
                    <a:pt x="16137" y="54502"/>
                  </a:lnTo>
                  <a:lnTo>
                    <a:pt x="17174" y="54988"/>
                  </a:lnTo>
                  <a:lnTo>
                    <a:pt x="17174" y="54988"/>
                  </a:lnTo>
                  <a:lnTo>
                    <a:pt x="17336" y="55053"/>
                  </a:lnTo>
                  <a:lnTo>
                    <a:pt x="17498" y="55086"/>
                  </a:lnTo>
                  <a:lnTo>
                    <a:pt x="17627" y="55086"/>
                  </a:lnTo>
                  <a:lnTo>
                    <a:pt x="17789" y="55053"/>
                  </a:lnTo>
                  <a:lnTo>
                    <a:pt x="17919" y="54988"/>
                  </a:lnTo>
                  <a:lnTo>
                    <a:pt x="18049" y="54923"/>
                  </a:lnTo>
                  <a:lnTo>
                    <a:pt x="18178" y="54826"/>
                  </a:lnTo>
                  <a:lnTo>
                    <a:pt x="18275" y="54697"/>
                  </a:lnTo>
                  <a:lnTo>
                    <a:pt x="20673" y="51392"/>
                  </a:lnTo>
                  <a:lnTo>
                    <a:pt x="20673" y="51392"/>
                  </a:lnTo>
                  <a:lnTo>
                    <a:pt x="20770" y="51262"/>
                  </a:lnTo>
                  <a:lnTo>
                    <a:pt x="20868" y="51197"/>
                  </a:lnTo>
                  <a:lnTo>
                    <a:pt x="20997" y="51100"/>
                  </a:lnTo>
                  <a:lnTo>
                    <a:pt x="21127" y="51068"/>
                  </a:lnTo>
                  <a:lnTo>
                    <a:pt x="21256" y="51035"/>
                  </a:lnTo>
                  <a:lnTo>
                    <a:pt x="21386" y="51003"/>
                  </a:lnTo>
                  <a:lnTo>
                    <a:pt x="21516" y="51035"/>
                  </a:lnTo>
                  <a:lnTo>
                    <a:pt x="21678" y="51035"/>
                  </a:lnTo>
                  <a:lnTo>
                    <a:pt x="21678" y="51035"/>
                  </a:lnTo>
                  <a:lnTo>
                    <a:pt x="22715" y="51359"/>
                  </a:lnTo>
                  <a:lnTo>
                    <a:pt x="23816" y="51586"/>
                  </a:lnTo>
                  <a:lnTo>
                    <a:pt x="24886" y="51813"/>
                  </a:lnTo>
                  <a:lnTo>
                    <a:pt x="26020" y="51942"/>
                  </a:lnTo>
                  <a:lnTo>
                    <a:pt x="26020" y="51942"/>
                  </a:lnTo>
                  <a:lnTo>
                    <a:pt x="26149" y="51975"/>
                  </a:lnTo>
                  <a:lnTo>
                    <a:pt x="26279" y="52040"/>
                  </a:lnTo>
                  <a:lnTo>
                    <a:pt x="26408" y="52104"/>
                  </a:lnTo>
                  <a:lnTo>
                    <a:pt x="26506" y="52169"/>
                  </a:lnTo>
                  <a:lnTo>
                    <a:pt x="26603" y="52266"/>
                  </a:lnTo>
                  <a:lnTo>
                    <a:pt x="26700" y="52396"/>
                  </a:lnTo>
                  <a:lnTo>
                    <a:pt x="26765" y="52493"/>
                  </a:lnTo>
                  <a:lnTo>
                    <a:pt x="26797" y="52655"/>
                  </a:lnTo>
                  <a:lnTo>
                    <a:pt x="27769" y="56673"/>
                  </a:lnTo>
                  <a:lnTo>
                    <a:pt x="27769" y="56673"/>
                  </a:lnTo>
                  <a:lnTo>
                    <a:pt x="27802" y="56803"/>
                  </a:lnTo>
                  <a:lnTo>
                    <a:pt x="27867" y="56965"/>
                  </a:lnTo>
                  <a:lnTo>
                    <a:pt x="27964" y="57062"/>
                  </a:lnTo>
                  <a:lnTo>
                    <a:pt x="28061" y="57159"/>
                  </a:lnTo>
                  <a:lnTo>
                    <a:pt x="28191" y="57257"/>
                  </a:lnTo>
                  <a:lnTo>
                    <a:pt x="28320" y="57321"/>
                  </a:lnTo>
                  <a:lnTo>
                    <a:pt x="28482" y="57354"/>
                  </a:lnTo>
                  <a:lnTo>
                    <a:pt x="28612" y="57354"/>
                  </a:lnTo>
                  <a:lnTo>
                    <a:pt x="28644" y="57354"/>
                  </a:lnTo>
                  <a:lnTo>
                    <a:pt x="28644" y="57354"/>
                  </a:lnTo>
                  <a:lnTo>
                    <a:pt x="29778" y="57354"/>
                  </a:lnTo>
                  <a:lnTo>
                    <a:pt x="30912" y="57289"/>
                  </a:lnTo>
                  <a:lnTo>
                    <a:pt x="30912" y="57289"/>
                  </a:lnTo>
                  <a:lnTo>
                    <a:pt x="31074" y="57257"/>
                  </a:lnTo>
                  <a:lnTo>
                    <a:pt x="31204" y="57192"/>
                  </a:lnTo>
                  <a:lnTo>
                    <a:pt x="31334" y="57127"/>
                  </a:lnTo>
                  <a:lnTo>
                    <a:pt x="31463" y="57030"/>
                  </a:lnTo>
                  <a:lnTo>
                    <a:pt x="31561" y="56932"/>
                  </a:lnTo>
                  <a:lnTo>
                    <a:pt x="31658" y="56803"/>
                  </a:lnTo>
                  <a:lnTo>
                    <a:pt x="31690" y="56641"/>
                  </a:lnTo>
                  <a:lnTo>
                    <a:pt x="31723" y="56511"/>
                  </a:lnTo>
                  <a:lnTo>
                    <a:pt x="32306" y="52461"/>
                  </a:lnTo>
                  <a:lnTo>
                    <a:pt x="32306" y="52461"/>
                  </a:lnTo>
                  <a:lnTo>
                    <a:pt x="32338" y="52299"/>
                  </a:lnTo>
                  <a:lnTo>
                    <a:pt x="32403" y="52169"/>
                  </a:lnTo>
                  <a:lnTo>
                    <a:pt x="32468" y="52072"/>
                  </a:lnTo>
                  <a:lnTo>
                    <a:pt x="32565" y="51942"/>
                  </a:lnTo>
                  <a:lnTo>
                    <a:pt x="32662" y="51845"/>
                  </a:lnTo>
                  <a:lnTo>
                    <a:pt x="32759" y="51780"/>
                  </a:lnTo>
                  <a:lnTo>
                    <a:pt x="32889" y="51716"/>
                  </a:lnTo>
                  <a:lnTo>
                    <a:pt x="33051" y="51683"/>
                  </a:lnTo>
                  <a:lnTo>
                    <a:pt x="33051" y="51683"/>
                  </a:lnTo>
                  <a:lnTo>
                    <a:pt x="34153" y="51456"/>
                  </a:lnTo>
                  <a:lnTo>
                    <a:pt x="35254" y="51165"/>
                  </a:lnTo>
                  <a:lnTo>
                    <a:pt x="36324" y="50808"/>
                  </a:lnTo>
                  <a:lnTo>
                    <a:pt x="37361" y="50419"/>
                  </a:lnTo>
                  <a:lnTo>
                    <a:pt x="37361" y="50419"/>
                  </a:lnTo>
                  <a:lnTo>
                    <a:pt x="37523" y="50387"/>
                  </a:lnTo>
                  <a:lnTo>
                    <a:pt x="37652" y="50355"/>
                  </a:lnTo>
                  <a:lnTo>
                    <a:pt x="37782" y="50355"/>
                  </a:lnTo>
                  <a:lnTo>
                    <a:pt x="37912" y="50387"/>
                  </a:lnTo>
                  <a:lnTo>
                    <a:pt x="38041" y="50419"/>
                  </a:lnTo>
                  <a:lnTo>
                    <a:pt x="38171" y="50484"/>
                  </a:lnTo>
                  <a:lnTo>
                    <a:pt x="38300" y="50581"/>
                  </a:lnTo>
                  <a:lnTo>
                    <a:pt x="38398" y="50679"/>
                  </a:lnTo>
                  <a:lnTo>
                    <a:pt x="41087" y="53757"/>
                  </a:lnTo>
                  <a:lnTo>
                    <a:pt x="41087" y="53757"/>
                  </a:lnTo>
                  <a:lnTo>
                    <a:pt x="41217" y="53887"/>
                  </a:lnTo>
                  <a:lnTo>
                    <a:pt x="41346" y="53951"/>
                  </a:lnTo>
                  <a:lnTo>
                    <a:pt x="41476" y="54016"/>
                  </a:lnTo>
                  <a:lnTo>
                    <a:pt x="41605" y="54049"/>
                  </a:lnTo>
                  <a:lnTo>
                    <a:pt x="41767" y="54081"/>
                  </a:lnTo>
                  <a:lnTo>
                    <a:pt x="41929" y="54049"/>
                  </a:lnTo>
                  <a:lnTo>
                    <a:pt x="42059" y="54016"/>
                  </a:lnTo>
                  <a:lnTo>
                    <a:pt x="42221" y="53951"/>
                  </a:lnTo>
                  <a:lnTo>
                    <a:pt x="42221" y="53951"/>
                  </a:lnTo>
                  <a:lnTo>
                    <a:pt x="43193" y="53433"/>
                  </a:lnTo>
                  <a:lnTo>
                    <a:pt x="44165" y="52817"/>
                  </a:lnTo>
                  <a:lnTo>
                    <a:pt x="44165" y="52817"/>
                  </a:lnTo>
                  <a:lnTo>
                    <a:pt x="44262" y="52720"/>
                  </a:lnTo>
                  <a:lnTo>
                    <a:pt x="44392" y="52623"/>
                  </a:lnTo>
                  <a:lnTo>
                    <a:pt x="44457" y="52493"/>
                  </a:lnTo>
                  <a:lnTo>
                    <a:pt x="44522" y="52364"/>
                  </a:lnTo>
                  <a:lnTo>
                    <a:pt x="44554" y="52202"/>
                  </a:lnTo>
                  <a:lnTo>
                    <a:pt x="44587" y="52072"/>
                  </a:lnTo>
                  <a:lnTo>
                    <a:pt x="44554" y="51910"/>
                  </a:lnTo>
                  <a:lnTo>
                    <a:pt x="44522" y="51748"/>
                  </a:lnTo>
                  <a:lnTo>
                    <a:pt x="43128" y="47892"/>
                  </a:lnTo>
                  <a:lnTo>
                    <a:pt x="43128" y="47892"/>
                  </a:lnTo>
                  <a:lnTo>
                    <a:pt x="43096" y="47762"/>
                  </a:lnTo>
                  <a:lnTo>
                    <a:pt x="43096" y="47600"/>
                  </a:lnTo>
                  <a:lnTo>
                    <a:pt x="43096" y="47471"/>
                  </a:lnTo>
                  <a:lnTo>
                    <a:pt x="43128" y="47341"/>
                  </a:lnTo>
                  <a:lnTo>
                    <a:pt x="43161" y="47212"/>
                  </a:lnTo>
                  <a:lnTo>
                    <a:pt x="43226" y="47082"/>
                  </a:lnTo>
                  <a:lnTo>
                    <a:pt x="43323" y="46985"/>
                  </a:lnTo>
                  <a:lnTo>
                    <a:pt x="43420" y="46888"/>
                  </a:lnTo>
                  <a:lnTo>
                    <a:pt x="43420" y="46888"/>
                  </a:lnTo>
                  <a:lnTo>
                    <a:pt x="44295" y="46142"/>
                  </a:lnTo>
                  <a:lnTo>
                    <a:pt x="45105" y="45365"/>
                  </a:lnTo>
                  <a:lnTo>
                    <a:pt x="45915" y="44555"/>
                  </a:lnTo>
                  <a:lnTo>
                    <a:pt x="46660" y="43712"/>
                  </a:lnTo>
                  <a:lnTo>
                    <a:pt x="46660" y="43712"/>
                  </a:lnTo>
                  <a:lnTo>
                    <a:pt x="46758" y="43615"/>
                  </a:lnTo>
                  <a:lnTo>
                    <a:pt x="46855" y="43518"/>
                  </a:lnTo>
                  <a:lnTo>
                    <a:pt x="46984" y="43453"/>
                  </a:lnTo>
                  <a:lnTo>
                    <a:pt x="47114" y="43420"/>
                  </a:lnTo>
                  <a:lnTo>
                    <a:pt x="47244" y="43388"/>
                  </a:lnTo>
                  <a:lnTo>
                    <a:pt x="47406" y="43388"/>
                  </a:lnTo>
                  <a:lnTo>
                    <a:pt x="47535" y="43420"/>
                  </a:lnTo>
                  <a:lnTo>
                    <a:pt x="47665" y="43453"/>
                  </a:lnTo>
                  <a:lnTo>
                    <a:pt x="51488" y="44911"/>
                  </a:lnTo>
                  <a:lnTo>
                    <a:pt x="51488" y="44911"/>
                  </a:lnTo>
                  <a:lnTo>
                    <a:pt x="51650" y="44976"/>
                  </a:lnTo>
                  <a:lnTo>
                    <a:pt x="51780" y="44976"/>
                  </a:lnTo>
                  <a:lnTo>
                    <a:pt x="51942" y="44976"/>
                  </a:lnTo>
                  <a:lnTo>
                    <a:pt x="52104" y="44943"/>
                  </a:lnTo>
                  <a:lnTo>
                    <a:pt x="52234" y="44879"/>
                  </a:lnTo>
                  <a:lnTo>
                    <a:pt x="52363" y="44814"/>
                  </a:lnTo>
                  <a:lnTo>
                    <a:pt x="52460" y="44717"/>
                  </a:lnTo>
                  <a:lnTo>
                    <a:pt x="52558" y="44587"/>
                  </a:lnTo>
                  <a:lnTo>
                    <a:pt x="52558" y="44587"/>
                  </a:lnTo>
                  <a:lnTo>
                    <a:pt x="53173" y="43647"/>
                  </a:lnTo>
                  <a:lnTo>
                    <a:pt x="53757" y="42643"/>
                  </a:lnTo>
                  <a:lnTo>
                    <a:pt x="53757" y="42643"/>
                  </a:lnTo>
                  <a:lnTo>
                    <a:pt x="53821" y="42513"/>
                  </a:lnTo>
                  <a:lnTo>
                    <a:pt x="53854" y="42351"/>
                  </a:lnTo>
                  <a:lnTo>
                    <a:pt x="53886" y="42222"/>
                  </a:lnTo>
                  <a:lnTo>
                    <a:pt x="53854" y="42060"/>
                  </a:lnTo>
                  <a:lnTo>
                    <a:pt x="53821" y="41930"/>
                  </a:lnTo>
                  <a:lnTo>
                    <a:pt x="53757" y="41768"/>
                  </a:lnTo>
                  <a:lnTo>
                    <a:pt x="53692" y="41638"/>
                  </a:lnTo>
                  <a:lnTo>
                    <a:pt x="53595" y="41541"/>
                  </a:lnTo>
                  <a:lnTo>
                    <a:pt x="50549" y="38754"/>
                  </a:lnTo>
                  <a:lnTo>
                    <a:pt x="50549" y="38754"/>
                  </a:lnTo>
                  <a:lnTo>
                    <a:pt x="50451" y="38625"/>
                  </a:lnTo>
                  <a:lnTo>
                    <a:pt x="50387" y="38528"/>
                  </a:lnTo>
                  <a:lnTo>
                    <a:pt x="50322" y="38398"/>
                  </a:lnTo>
                  <a:lnTo>
                    <a:pt x="50289" y="38268"/>
                  </a:lnTo>
                  <a:lnTo>
                    <a:pt x="50257" y="38139"/>
                  </a:lnTo>
                  <a:lnTo>
                    <a:pt x="50257" y="37977"/>
                  </a:lnTo>
                  <a:lnTo>
                    <a:pt x="50289" y="37847"/>
                  </a:lnTo>
                  <a:lnTo>
                    <a:pt x="50322" y="37718"/>
                  </a:lnTo>
                  <a:lnTo>
                    <a:pt x="50322" y="37718"/>
                  </a:lnTo>
                  <a:lnTo>
                    <a:pt x="50743" y="36681"/>
                  </a:lnTo>
                  <a:lnTo>
                    <a:pt x="51100" y="35644"/>
                  </a:lnTo>
                  <a:lnTo>
                    <a:pt x="51391" y="34574"/>
                  </a:lnTo>
                  <a:lnTo>
                    <a:pt x="51650" y="33473"/>
                  </a:lnTo>
                  <a:lnTo>
                    <a:pt x="51650" y="33473"/>
                  </a:lnTo>
                  <a:lnTo>
                    <a:pt x="51715" y="33343"/>
                  </a:lnTo>
                  <a:lnTo>
                    <a:pt x="51748" y="33214"/>
                  </a:lnTo>
                  <a:lnTo>
                    <a:pt x="51845" y="33084"/>
                  </a:lnTo>
                  <a:lnTo>
                    <a:pt x="51942" y="32987"/>
                  </a:lnTo>
                  <a:lnTo>
                    <a:pt x="52039" y="32889"/>
                  </a:lnTo>
                  <a:lnTo>
                    <a:pt x="52169" y="32825"/>
                  </a:lnTo>
                  <a:lnTo>
                    <a:pt x="52298" y="32792"/>
                  </a:lnTo>
                  <a:lnTo>
                    <a:pt x="52460" y="32760"/>
                  </a:lnTo>
                  <a:lnTo>
                    <a:pt x="56478" y="32306"/>
                  </a:lnTo>
                  <a:lnTo>
                    <a:pt x="56478" y="32306"/>
                  </a:lnTo>
                  <a:lnTo>
                    <a:pt x="56640" y="32274"/>
                  </a:lnTo>
                  <a:lnTo>
                    <a:pt x="56802" y="32209"/>
                  </a:lnTo>
                  <a:lnTo>
                    <a:pt x="56932" y="32144"/>
                  </a:lnTo>
                  <a:lnTo>
                    <a:pt x="57029" y="32047"/>
                  </a:lnTo>
                  <a:lnTo>
                    <a:pt x="57126" y="31917"/>
                  </a:lnTo>
                  <a:lnTo>
                    <a:pt x="57224" y="31788"/>
                  </a:lnTo>
                  <a:lnTo>
                    <a:pt x="57256" y="31658"/>
                  </a:lnTo>
                  <a:lnTo>
                    <a:pt x="57288" y="31496"/>
                  </a:lnTo>
                  <a:lnTo>
                    <a:pt x="57288" y="31496"/>
                  </a:lnTo>
                  <a:lnTo>
                    <a:pt x="57418" y="30038"/>
                  </a:lnTo>
                  <a:lnTo>
                    <a:pt x="57450" y="28547"/>
                  </a:lnTo>
                  <a:lnTo>
                    <a:pt x="57450" y="28450"/>
                  </a:lnTo>
                  <a:lnTo>
                    <a:pt x="52752" y="2721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g1eb65a026c0_0_266"/>
            <p:cNvSpPr/>
            <p:nvPr/>
          </p:nvSpPr>
          <p:spPr>
            <a:xfrm>
              <a:off x="5345075" y="4465900"/>
              <a:ext cx="209825" cy="209825"/>
            </a:xfrm>
            <a:custGeom>
              <a:avLst/>
              <a:gdLst/>
              <a:ahLst/>
              <a:cxnLst/>
              <a:rect l="l" t="t" r="r" b="b"/>
              <a:pathLst>
                <a:path w="8393" h="8393" fill="none" extrusionOk="0">
                  <a:moveTo>
                    <a:pt x="8392" y="4180"/>
                  </a:moveTo>
                  <a:lnTo>
                    <a:pt x="8392" y="4180"/>
                  </a:lnTo>
                  <a:lnTo>
                    <a:pt x="8360" y="4731"/>
                  </a:lnTo>
                  <a:lnTo>
                    <a:pt x="8360" y="4731"/>
                  </a:lnTo>
                  <a:lnTo>
                    <a:pt x="8295" y="5087"/>
                  </a:lnTo>
                  <a:lnTo>
                    <a:pt x="8198" y="5476"/>
                  </a:lnTo>
                  <a:lnTo>
                    <a:pt x="8068" y="5833"/>
                  </a:lnTo>
                  <a:lnTo>
                    <a:pt x="7906" y="6157"/>
                  </a:lnTo>
                  <a:lnTo>
                    <a:pt x="7906" y="6157"/>
                  </a:lnTo>
                  <a:lnTo>
                    <a:pt x="7615" y="6610"/>
                  </a:lnTo>
                  <a:lnTo>
                    <a:pt x="7615" y="6610"/>
                  </a:lnTo>
                  <a:lnTo>
                    <a:pt x="7388" y="6902"/>
                  </a:lnTo>
                  <a:lnTo>
                    <a:pt x="7129" y="7194"/>
                  </a:lnTo>
                  <a:lnTo>
                    <a:pt x="6837" y="7453"/>
                  </a:lnTo>
                  <a:lnTo>
                    <a:pt x="6545" y="7680"/>
                  </a:lnTo>
                  <a:lnTo>
                    <a:pt x="6545" y="7680"/>
                  </a:lnTo>
                  <a:lnTo>
                    <a:pt x="6059" y="7939"/>
                  </a:lnTo>
                  <a:lnTo>
                    <a:pt x="6059" y="7939"/>
                  </a:lnTo>
                  <a:lnTo>
                    <a:pt x="5735" y="8101"/>
                  </a:lnTo>
                  <a:lnTo>
                    <a:pt x="5379" y="8230"/>
                  </a:lnTo>
                  <a:lnTo>
                    <a:pt x="5023" y="8295"/>
                  </a:lnTo>
                  <a:lnTo>
                    <a:pt x="4634" y="8360"/>
                  </a:lnTo>
                  <a:lnTo>
                    <a:pt x="4634" y="8360"/>
                  </a:lnTo>
                  <a:lnTo>
                    <a:pt x="4180" y="8392"/>
                  </a:lnTo>
                  <a:lnTo>
                    <a:pt x="4180" y="8392"/>
                  </a:lnTo>
                  <a:lnTo>
                    <a:pt x="4083" y="8392"/>
                  </a:lnTo>
                  <a:lnTo>
                    <a:pt x="4083" y="8392"/>
                  </a:lnTo>
                  <a:lnTo>
                    <a:pt x="3694" y="8360"/>
                  </a:lnTo>
                  <a:lnTo>
                    <a:pt x="3338" y="8295"/>
                  </a:lnTo>
                  <a:lnTo>
                    <a:pt x="2981" y="8198"/>
                  </a:lnTo>
                  <a:lnTo>
                    <a:pt x="2625" y="8101"/>
                  </a:lnTo>
                  <a:lnTo>
                    <a:pt x="2625" y="8101"/>
                  </a:lnTo>
                  <a:lnTo>
                    <a:pt x="2139" y="7842"/>
                  </a:lnTo>
                  <a:lnTo>
                    <a:pt x="2139" y="7842"/>
                  </a:lnTo>
                  <a:lnTo>
                    <a:pt x="1815" y="7647"/>
                  </a:lnTo>
                  <a:lnTo>
                    <a:pt x="1523" y="7420"/>
                  </a:lnTo>
                  <a:lnTo>
                    <a:pt x="1231" y="7194"/>
                  </a:lnTo>
                  <a:lnTo>
                    <a:pt x="972" y="6902"/>
                  </a:lnTo>
                  <a:lnTo>
                    <a:pt x="972" y="6902"/>
                  </a:lnTo>
                  <a:lnTo>
                    <a:pt x="810" y="6675"/>
                  </a:lnTo>
                  <a:lnTo>
                    <a:pt x="648" y="6448"/>
                  </a:lnTo>
                  <a:lnTo>
                    <a:pt x="648" y="6448"/>
                  </a:lnTo>
                  <a:lnTo>
                    <a:pt x="486" y="6157"/>
                  </a:lnTo>
                  <a:lnTo>
                    <a:pt x="324" y="5833"/>
                  </a:lnTo>
                  <a:lnTo>
                    <a:pt x="195" y="5476"/>
                  </a:lnTo>
                  <a:lnTo>
                    <a:pt x="97" y="5120"/>
                  </a:lnTo>
                  <a:lnTo>
                    <a:pt x="97" y="5120"/>
                  </a:lnTo>
                  <a:lnTo>
                    <a:pt x="32" y="4828"/>
                  </a:lnTo>
                  <a:lnTo>
                    <a:pt x="0" y="4537"/>
                  </a:lnTo>
                  <a:lnTo>
                    <a:pt x="0" y="4537"/>
                  </a:lnTo>
                  <a:lnTo>
                    <a:pt x="0" y="4180"/>
                  </a:lnTo>
                  <a:lnTo>
                    <a:pt x="0" y="4180"/>
                  </a:lnTo>
                  <a:lnTo>
                    <a:pt x="32" y="3662"/>
                  </a:lnTo>
                  <a:lnTo>
                    <a:pt x="130" y="3143"/>
                  </a:lnTo>
                  <a:lnTo>
                    <a:pt x="130" y="3143"/>
                  </a:lnTo>
                  <a:lnTo>
                    <a:pt x="195" y="2852"/>
                  </a:lnTo>
                  <a:lnTo>
                    <a:pt x="324" y="2592"/>
                  </a:lnTo>
                  <a:lnTo>
                    <a:pt x="324" y="2592"/>
                  </a:lnTo>
                  <a:lnTo>
                    <a:pt x="454" y="2268"/>
                  </a:lnTo>
                  <a:lnTo>
                    <a:pt x="648" y="1944"/>
                  </a:lnTo>
                  <a:lnTo>
                    <a:pt x="843" y="1653"/>
                  </a:lnTo>
                  <a:lnTo>
                    <a:pt x="1069" y="1393"/>
                  </a:lnTo>
                  <a:lnTo>
                    <a:pt x="1069" y="1393"/>
                  </a:lnTo>
                  <a:lnTo>
                    <a:pt x="1264" y="1167"/>
                  </a:lnTo>
                  <a:lnTo>
                    <a:pt x="1491" y="972"/>
                  </a:lnTo>
                  <a:lnTo>
                    <a:pt x="1491" y="972"/>
                  </a:lnTo>
                  <a:lnTo>
                    <a:pt x="1750" y="778"/>
                  </a:lnTo>
                  <a:lnTo>
                    <a:pt x="2074" y="583"/>
                  </a:lnTo>
                  <a:lnTo>
                    <a:pt x="2366" y="389"/>
                  </a:lnTo>
                  <a:lnTo>
                    <a:pt x="2690" y="259"/>
                  </a:lnTo>
                  <a:lnTo>
                    <a:pt x="2690" y="259"/>
                  </a:lnTo>
                  <a:lnTo>
                    <a:pt x="2981" y="162"/>
                  </a:lnTo>
                  <a:lnTo>
                    <a:pt x="3273" y="97"/>
                  </a:lnTo>
                  <a:lnTo>
                    <a:pt x="3273" y="97"/>
                  </a:lnTo>
                  <a:lnTo>
                    <a:pt x="3726" y="33"/>
                  </a:lnTo>
                  <a:lnTo>
                    <a:pt x="4180" y="0"/>
                  </a:lnTo>
                  <a:lnTo>
                    <a:pt x="4180" y="0"/>
                  </a:lnTo>
                  <a:lnTo>
                    <a:pt x="4666" y="33"/>
                  </a:lnTo>
                  <a:lnTo>
                    <a:pt x="4666" y="33"/>
                  </a:lnTo>
                  <a:lnTo>
                    <a:pt x="5249" y="130"/>
                  </a:lnTo>
                  <a:lnTo>
                    <a:pt x="5249" y="130"/>
                  </a:lnTo>
                  <a:lnTo>
                    <a:pt x="5606" y="227"/>
                  </a:lnTo>
                  <a:lnTo>
                    <a:pt x="5930" y="357"/>
                  </a:lnTo>
                  <a:lnTo>
                    <a:pt x="6254" y="519"/>
                  </a:lnTo>
                  <a:lnTo>
                    <a:pt x="6545" y="713"/>
                  </a:lnTo>
                  <a:lnTo>
                    <a:pt x="6545" y="713"/>
                  </a:lnTo>
                  <a:lnTo>
                    <a:pt x="6772" y="875"/>
                  </a:lnTo>
                  <a:lnTo>
                    <a:pt x="6999" y="1069"/>
                  </a:lnTo>
                  <a:lnTo>
                    <a:pt x="6999" y="1069"/>
                  </a:lnTo>
                  <a:lnTo>
                    <a:pt x="7258" y="1329"/>
                  </a:lnTo>
                  <a:lnTo>
                    <a:pt x="7485" y="1588"/>
                  </a:lnTo>
                  <a:lnTo>
                    <a:pt x="7712" y="1912"/>
                  </a:lnTo>
                  <a:lnTo>
                    <a:pt x="7906" y="2204"/>
                  </a:lnTo>
                  <a:lnTo>
                    <a:pt x="7906" y="2204"/>
                  </a:lnTo>
                  <a:lnTo>
                    <a:pt x="8133" y="2722"/>
                  </a:lnTo>
                  <a:lnTo>
                    <a:pt x="8133" y="2722"/>
                  </a:lnTo>
                  <a:lnTo>
                    <a:pt x="8230" y="3078"/>
                  </a:lnTo>
                  <a:lnTo>
                    <a:pt x="8328" y="3435"/>
                  </a:lnTo>
                  <a:lnTo>
                    <a:pt x="8360" y="3791"/>
                  </a:lnTo>
                  <a:lnTo>
                    <a:pt x="8392" y="4180"/>
                  </a:lnTo>
                  <a:lnTo>
                    <a:pt x="8392" y="41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g1eb65a026c0_0_266"/>
            <p:cNvSpPr/>
            <p:nvPr/>
          </p:nvSpPr>
          <p:spPr>
            <a:xfrm>
              <a:off x="5081800" y="4218000"/>
              <a:ext cx="763100" cy="747725"/>
            </a:xfrm>
            <a:custGeom>
              <a:avLst/>
              <a:gdLst/>
              <a:ahLst/>
              <a:cxnLst/>
              <a:rect l="l" t="t" r="r" b="b"/>
              <a:pathLst>
                <a:path w="30524" h="29909" extrusionOk="0">
                  <a:moveTo>
                    <a:pt x="15456" y="3598"/>
                  </a:moveTo>
                  <a:lnTo>
                    <a:pt x="16040" y="3662"/>
                  </a:lnTo>
                  <a:lnTo>
                    <a:pt x="16785" y="3760"/>
                  </a:lnTo>
                  <a:lnTo>
                    <a:pt x="17498" y="3922"/>
                  </a:lnTo>
                  <a:lnTo>
                    <a:pt x="17951" y="4051"/>
                  </a:lnTo>
                  <a:lnTo>
                    <a:pt x="18373" y="4213"/>
                  </a:lnTo>
                  <a:lnTo>
                    <a:pt x="18794" y="4375"/>
                  </a:lnTo>
                  <a:lnTo>
                    <a:pt x="19215" y="4537"/>
                  </a:lnTo>
                  <a:lnTo>
                    <a:pt x="19636" y="4732"/>
                  </a:lnTo>
                  <a:lnTo>
                    <a:pt x="20025" y="4958"/>
                  </a:lnTo>
                  <a:lnTo>
                    <a:pt x="20446" y="5185"/>
                  </a:lnTo>
                  <a:lnTo>
                    <a:pt x="20835" y="5444"/>
                  </a:lnTo>
                  <a:lnTo>
                    <a:pt x="21418" y="5866"/>
                  </a:lnTo>
                  <a:lnTo>
                    <a:pt x="21969" y="6352"/>
                  </a:lnTo>
                  <a:lnTo>
                    <a:pt x="22293" y="6643"/>
                  </a:lnTo>
                  <a:lnTo>
                    <a:pt x="22617" y="7000"/>
                  </a:lnTo>
                  <a:lnTo>
                    <a:pt x="22941" y="7324"/>
                  </a:lnTo>
                  <a:lnTo>
                    <a:pt x="23233" y="7680"/>
                  </a:lnTo>
                  <a:lnTo>
                    <a:pt x="23525" y="8069"/>
                  </a:lnTo>
                  <a:lnTo>
                    <a:pt x="23784" y="8458"/>
                  </a:lnTo>
                  <a:lnTo>
                    <a:pt x="24011" y="8847"/>
                  </a:lnTo>
                  <a:lnTo>
                    <a:pt x="24238" y="9236"/>
                  </a:lnTo>
                  <a:lnTo>
                    <a:pt x="24562" y="9884"/>
                  </a:lnTo>
                  <a:lnTo>
                    <a:pt x="24821" y="10532"/>
                  </a:lnTo>
                  <a:lnTo>
                    <a:pt x="24983" y="10985"/>
                  </a:lnTo>
                  <a:lnTo>
                    <a:pt x="25112" y="11439"/>
                  </a:lnTo>
                  <a:lnTo>
                    <a:pt x="25242" y="11893"/>
                  </a:lnTo>
                  <a:lnTo>
                    <a:pt x="25339" y="12379"/>
                  </a:lnTo>
                  <a:lnTo>
                    <a:pt x="25404" y="12832"/>
                  </a:lnTo>
                  <a:lnTo>
                    <a:pt x="25469" y="13286"/>
                  </a:lnTo>
                  <a:lnTo>
                    <a:pt x="25501" y="13772"/>
                  </a:lnTo>
                  <a:lnTo>
                    <a:pt x="25501" y="14258"/>
                  </a:lnTo>
                  <a:lnTo>
                    <a:pt x="25501" y="14291"/>
                  </a:lnTo>
                  <a:lnTo>
                    <a:pt x="25501" y="14971"/>
                  </a:lnTo>
                  <a:lnTo>
                    <a:pt x="25436" y="15651"/>
                  </a:lnTo>
                  <a:lnTo>
                    <a:pt x="25339" y="16137"/>
                  </a:lnTo>
                  <a:lnTo>
                    <a:pt x="25274" y="16591"/>
                  </a:lnTo>
                  <a:lnTo>
                    <a:pt x="25145" y="17045"/>
                  </a:lnTo>
                  <a:lnTo>
                    <a:pt x="25015" y="17531"/>
                  </a:lnTo>
                  <a:lnTo>
                    <a:pt x="24853" y="17984"/>
                  </a:lnTo>
                  <a:lnTo>
                    <a:pt x="24691" y="18406"/>
                  </a:lnTo>
                  <a:lnTo>
                    <a:pt x="24497" y="18859"/>
                  </a:lnTo>
                  <a:lnTo>
                    <a:pt x="24270" y="19281"/>
                  </a:lnTo>
                  <a:lnTo>
                    <a:pt x="23914" y="19896"/>
                  </a:lnTo>
                  <a:lnTo>
                    <a:pt x="23557" y="20447"/>
                  </a:lnTo>
                  <a:lnTo>
                    <a:pt x="23265" y="20836"/>
                  </a:lnTo>
                  <a:lnTo>
                    <a:pt x="22941" y="21225"/>
                  </a:lnTo>
                  <a:lnTo>
                    <a:pt x="22617" y="21581"/>
                  </a:lnTo>
                  <a:lnTo>
                    <a:pt x="22293" y="21938"/>
                  </a:lnTo>
                  <a:lnTo>
                    <a:pt x="21937" y="22262"/>
                  </a:lnTo>
                  <a:lnTo>
                    <a:pt x="21580" y="22553"/>
                  </a:lnTo>
                  <a:lnTo>
                    <a:pt x="21192" y="22877"/>
                  </a:lnTo>
                  <a:lnTo>
                    <a:pt x="20803" y="23137"/>
                  </a:lnTo>
                  <a:lnTo>
                    <a:pt x="20220" y="23525"/>
                  </a:lnTo>
                  <a:lnTo>
                    <a:pt x="19604" y="23849"/>
                  </a:lnTo>
                  <a:lnTo>
                    <a:pt x="19183" y="24044"/>
                  </a:lnTo>
                  <a:lnTo>
                    <a:pt x="18729" y="24238"/>
                  </a:lnTo>
                  <a:lnTo>
                    <a:pt x="18275" y="24400"/>
                  </a:lnTo>
                  <a:lnTo>
                    <a:pt x="17822" y="24562"/>
                  </a:lnTo>
                  <a:lnTo>
                    <a:pt x="17368" y="24659"/>
                  </a:lnTo>
                  <a:lnTo>
                    <a:pt x="16882" y="24789"/>
                  </a:lnTo>
                  <a:lnTo>
                    <a:pt x="16428" y="24854"/>
                  </a:lnTo>
                  <a:lnTo>
                    <a:pt x="15942" y="24919"/>
                  </a:lnTo>
                  <a:lnTo>
                    <a:pt x="15359" y="24951"/>
                  </a:lnTo>
                  <a:lnTo>
                    <a:pt x="14808" y="24983"/>
                  </a:lnTo>
                  <a:lnTo>
                    <a:pt x="14549" y="24983"/>
                  </a:lnTo>
                  <a:lnTo>
                    <a:pt x="14063" y="24951"/>
                  </a:lnTo>
                  <a:lnTo>
                    <a:pt x="13577" y="24919"/>
                  </a:lnTo>
                  <a:lnTo>
                    <a:pt x="13123" y="24854"/>
                  </a:lnTo>
                  <a:lnTo>
                    <a:pt x="12637" y="24757"/>
                  </a:lnTo>
                  <a:lnTo>
                    <a:pt x="12184" y="24659"/>
                  </a:lnTo>
                  <a:lnTo>
                    <a:pt x="11730" y="24530"/>
                  </a:lnTo>
                  <a:lnTo>
                    <a:pt x="11276" y="24368"/>
                  </a:lnTo>
                  <a:lnTo>
                    <a:pt x="10823" y="24206"/>
                  </a:lnTo>
                  <a:lnTo>
                    <a:pt x="10175" y="23914"/>
                  </a:lnTo>
                  <a:lnTo>
                    <a:pt x="9559" y="23590"/>
                  </a:lnTo>
                  <a:lnTo>
                    <a:pt x="9138" y="23363"/>
                  </a:lnTo>
                  <a:lnTo>
                    <a:pt x="8749" y="23104"/>
                  </a:lnTo>
                  <a:lnTo>
                    <a:pt x="8392" y="22812"/>
                  </a:lnTo>
                  <a:lnTo>
                    <a:pt x="8004" y="22521"/>
                  </a:lnTo>
                  <a:lnTo>
                    <a:pt x="7647" y="22229"/>
                  </a:lnTo>
                  <a:lnTo>
                    <a:pt x="7323" y="21905"/>
                  </a:lnTo>
                  <a:lnTo>
                    <a:pt x="6967" y="21549"/>
                  </a:lnTo>
                  <a:lnTo>
                    <a:pt x="6675" y="21192"/>
                  </a:lnTo>
                  <a:lnTo>
                    <a:pt x="6221" y="20641"/>
                  </a:lnTo>
                  <a:lnTo>
                    <a:pt x="5833" y="20058"/>
                  </a:lnTo>
                  <a:lnTo>
                    <a:pt x="5573" y="19669"/>
                  </a:lnTo>
                  <a:lnTo>
                    <a:pt x="5347" y="19248"/>
                  </a:lnTo>
                  <a:lnTo>
                    <a:pt x="5152" y="18827"/>
                  </a:lnTo>
                  <a:lnTo>
                    <a:pt x="4958" y="18406"/>
                  </a:lnTo>
                  <a:lnTo>
                    <a:pt x="4796" y="17984"/>
                  </a:lnTo>
                  <a:lnTo>
                    <a:pt x="4634" y="17531"/>
                  </a:lnTo>
                  <a:lnTo>
                    <a:pt x="4504" y="17110"/>
                  </a:lnTo>
                  <a:lnTo>
                    <a:pt x="4375" y="16656"/>
                  </a:lnTo>
                  <a:lnTo>
                    <a:pt x="4245" y="15943"/>
                  </a:lnTo>
                  <a:lnTo>
                    <a:pt x="4180" y="15198"/>
                  </a:lnTo>
                  <a:lnTo>
                    <a:pt x="4148" y="14744"/>
                  </a:lnTo>
                  <a:lnTo>
                    <a:pt x="4115" y="14291"/>
                  </a:lnTo>
                  <a:lnTo>
                    <a:pt x="4148" y="13610"/>
                  </a:lnTo>
                  <a:lnTo>
                    <a:pt x="4213" y="12930"/>
                  </a:lnTo>
                  <a:lnTo>
                    <a:pt x="4310" y="12249"/>
                  </a:lnTo>
                  <a:lnTo>
                    <a:pt x="4472" y="11569"/>
                  </a:lnTo>
                  <a:lnTo>
                    <a:pt x="4699" y="10888"/>
                  </a:lnTo>
                  <a:lnTo>
                    <a:pt x="4958" y="10175"/>
                  </a:lnTo>
                  <a:lnTo>
                    <a:pt x="5314" y="9365"/>
                  </a:lnTo>
                  <a:lnTo>
                    <a:pt x="5768" y="8588"/>
                  </a:lnTo>
                  <a:lnTo>
                    <a:pt x="6286" y="7842"/>
                  </a:lnTo>
                  <a:lnTo>
                    <a:pt x="6870" y="7129"/>
                  </a:lnTo>
                  <a:lnTo>
                    <a:pt x="7388" y="6611"/>
                  </a:lnTo>
                  <a:lnTo>
                    <a:pt x="7939" y="6093"/>
                  </a:lnTo>
                  <a:lnTo>
                    <a:pt x="8652" y="5542"/>
                  </a:lnTo>
                  <a:lnTo>
                    <a:pt x="9397" y="5056"/>
                  </a:lnTo>
                  <a:lnTo>
                    <a:pt x="10207" y="4634"/>
                  </a:lnTo>
                  <a:lnTo>
                    <a:pt x="11017" y="4278"/>
                  </a:lnTo>
                  <a:lnTo>
                    <a:pt x="11730" y="4051"/>
                  </a:lnTo>
                  <a:lnTo>
                    <a:pt x="12443" y="3857"/>
                  </a:lnTo>
                  <a:lnTo>
                    <a:pt x="13026" y="3727"/>
                  </a:lnTo>
                  <a:lnTo>
                    <a:pt x="13642" y="3662"/>
                  </a:lnTo>
                  <a:lnTo>
                    <a:pt x="14225" y="3598"/>
                  </a:lnTo>
                  <a:close/>
                  <a:moveTo>
                    <a:pt x="15813" y="1"/>
                  </a:moveTo>
                  <a:lnTo>
                    <a:pt x="14905" y="33"/>
                  </a:lnTo>
                  <a:lnTo>
                    <a:pt x="14031" y="98"/>
                  </a:lnTo>
                  <a:lnTo>
                    <a:pt x="13156" y="228"/>
                  </a:lnTo>
                  <a:lnTo>
                    <a:pt x="12313" y="390"/>
                  </a:lnTo>
                  <a:lnTo>
                    <a:pt x="11244" y="681"/>
                  </a:lnTo>
                  <a:lnTo>
                    <a:pt x="10207" y="1038"/>
                  </a:lnTo>
                  <a:lnTo>
                    <a:pt x="9591" y="1265"/>
                  </a:lnTo>
                  <a:lnTo>
                    <a:pt x="8976" y="1556"/>
                  </a:lnTo>
                  <a:lnTo>
                    <a:pt x="8360" y="1848"/>
                  </a:lnTo>
                  <a:lnTo>
                    <a:pt x="7777" y="2172"/>
                  </a:lnTo>
                  <a:lnTo>
                    <a:pt x="7226" y="2528"/>
                  </a:lnTo>
                  <a:lnTo>
                    <a:pt x="6675" y="2917"/>
                  </a:lnTo>
                  <a:lnTo>
                    <a:pt x="6157" y="3306"/>
                  </a:lnTo>
                  <a:lnTo>
                    <a:pt x="5638" y="3727"/>
                  </a:lnTo>
                  <a:lnTo>
                    <a:pt x="5217" y="4084"/>
                  </a:lnTo>
                  <a:lnTo>
                    <a:pt x="4796" y="4440"/>
                  </a:lnTo>
                  <a:lnTo>
                    <a:pt x="4407" y="4829"/>
                  </a:lnTo>
                  <a:lnTo>
                    <a:pt x="4051" y="5250"/>
                  </a:lnTo>
                  <a:lnTo>
                    <a:pt x="3597" y="5736"/>
                  </a:lnTo>
                  <a:lnTo>
                    <a:pt x="3208" y="6287"/>
                  </a:lnTo>
                  <a:lnTo>
                    <a:pt x="2819" y="6805"/>
                  </a:lnTo>
                  <a:lnTo>
                    <a:pt x="2430" y="7356"/>
                  </a:lnTo>
                  <a:lnTo>
                    <a:pt x="2074" y="7940"/>
                  </a:lnTo>
                  <a:lnTo>
                    <a:pt x="1782" y="8523"/>
                  </a:lnTo>
                  <a:lnTo>
                    <a:pt x="1458" y="9138"/>
                  </a:lnTo>
                  <a:lnTo>
                    <a:pt x="1199" y="9754"/>
                  </a:lnTo>
                  <a:lnTo>
                    <a:pt x="810" y="10759"/>
                  </a:lnTo>
                  <a:lnTo>
                    <a:pt x="486" y="11828"/>
                  </a:lnTo>
                  <a:lnTo>
                    <a:pt x="292" y="12800"/>
                  </a:lnTo>
                  <a:lnTo>
                    <a:pt x="130" y="13772"/>
                  </a:lnTo>
                  <a:lnTo>
                    <a:pt x="33" y="14777"/>
                  </a:lnTo>
                  <a:lnTo>
                    <a:pt x="0" y="15813"/>
                  </a:lnTo>
                  <a:lnTo>
                    <a:pt x="0" y="16494"/>
                  </a:lnTo>
                  <a:lnTo>
                    <a:pt x="65" y="17174"/>
                  </a:lnTo>
                  <a:lnTo>
                    <a:pt x="162" y="18244"/>
                  </a:lnTo>
                  <a:lnTo>
                    <a:pt x="389" y="19313"/>
                  </a:lnTo>
                  <a:lnTo>
                    <a:pt x="519" y="19864"/>
                  </a:lnTo>
                  <a:lnTo>
                    <a:pt x="648" y="20382"/>
                  </a:lnTo>
                  <a:lnTo>
                    <a:pt x="843" y="20901"/>
                  </a:lnTo>
                  <a:lnTo>
                    <a:pt x="1005" y="21419"/>
                  </a:lnTo>
                  <a:lnTo>
                    <a:pt x="1458" y="22456"/>
                  </a:lnTo>
                  <a:lnTo>
                    <a:pt x="1944" y="23428"/>
                  </a:lnTo>
                  <a:lnTo>
                    <a:pt x="1944" y="23428"/>
                  </a:lnTo>
                  <a:lnTo>
                    <a:pt x="1393" y="22650"/>
                  </a:lnTo>
                  <a:lnTo>
                    <a:pt x="1393" y="22650"/>
                  </a:lnTo>
                  <a:lnTo>
                    <a:pt x="2009" y="23525"/>
                  </a:lnTo>
                  <a:lnTo>
                    <a:pt x="2657" y="24335"/>
                  </a:lnTo>
                  <a:lnTo>
                    <a:pt x="3111" y="24854"/>
                  </a:lnTo>
                  <a:lnTo>
                    <a:pt x="3597" y="25372"/>
                  </a:lnTo>
                  <a:lnTo>
                    <a:pt x="4115" y="25826"/>
                  </a:lnTo>
                  <a:lnTo>
                    <a:pt x="4634" y="26312"/>
                  </a:lnTo>
                  <a:lnTo>
                    <a:pt x="5185" y="26733"/>
                  </a:lnTo>
                  <a:lnTo>
                    <a:pt x="5768" y="27122"/>
                  </a:lnTo>
                  <a:lnTo>
                    <a:pt x="6351" y="27511"/>
                  </a:lnTo>
                  <a:lnTo>
                    <a:pt x="6934" y="27867"/>
                  </a:lnTo>
                  <a:lnTo>
                    <a:pt x="7842" y="28353"/>
                  </a:lnTo>
                  <a:lnTo>
                    <a:pt x="8814" y="28775"/>
                  </a:lnTo>
                  <a:lnTo>
                    <a:pt x="9462" y="29034"/>
                  </a:lnTo>
                  <a:lnTo>
                    <a:pt x="10110" y="29228"/>
                  </a:lnTo>
                  <a:lnTo>
                    <a:pt x="10790" y="29423"/>
                  </a:lnTo>
                  <a:lnTo>
                    <a:pt x="11471" y="29585"/>
                  </a:lnTo>
                  <a:lnTo>
                    <a:pt x="12184" y="29714"/>
                  </a:lnTo>
                  <a:lnTo>
                    <a:pt x="12897" y="29812"/>
                  </a:lnTo>
                  <a:lnTo>
                    <a:pt x="13609" y="29876"/>
                  </a:lnTo>
                  <a:lnTo>
                    <a:pt x="14322" y="29909"/>
                  </a:lnTo>
                  <a:lnTo>
                    <a:pt x="15554" y="29909"/>
                  </a:lnTo>
                  <a:lnTo>
                    <a:pt x="16364" y="29844"/>
                  </a:lnTo>
                  <a:lnTo>
                    <a:pt x="17076" y="29747"/>
                  </a:lnTo>
                  <a:lnTo>
                    <a:pt x="17822" y="29617"/>
                  </a:lnTo>
                  <a:lnTo>
                    <a:pt x="18502" y="29455"/>
                  </a:lnTo>
                  <a:lnTo>
                    <a:pt x="19183" y="29293"/>
                  </a:lnTo>
                  <a:lnTo>
                    <a:pt x="19863" y="29066"/>
                  </a:lnTo>
                  <a:lnTo>
                    <a:pt x="20544" y="28807"/>
                  </a:lnTo>
                  <a:lnTo>
                    <a:pt x="21192" y="28548"/>
                  </a:lnTo>
                  <a:lnTo>
                    <a:pt x="21807" y="28256"/>
                  </a:lnTo>
                  <a:lnTo>
                    <a:pt x="22715" y="27770"/>
                  </a:lnTo>
                  <a:lnTo>
                    <a:pt x="23557" y="27219"/>
                  </a:lnTo>
                  <a:lnTo>
                    <a:pt x="24140" y="26798"/>
                  </a:lnTo>
                  <a:lnTo>
                    <a:pt x="24724" y="26344"/>
                  </a:lnTo>
                  <a:lnTo>
                    <a:pt x="25274" y="25891"/>
                  </a:lnTo>
                  <a:lnTo>
                    <a:pt x="25793" y="25405"/>
                  </a:lnTo>
                  <a:lnTo>
                    <a:pt x="26279" y="24886"/>
                  </a:lnTo>
                  <a:lnTo>
                    <a:pt x="26765" y="24368"/>
                  </a:lnTo>
                  <a:lnTo>
                    <a:pt x="27219" y="23817"/>
                  </a:lnTo>
                  <a:lnTo>
                    <a:pt x="27640" y="23234"/>
                  </a:lnTo>
                  <a:lnTo>
                    <a:pt x="28191" y="22391"/>
                  </a:lnTo>
                  <a:lnTo>
                    <a:pt x="28709" y="21484"/>
                  </a:lnTo>
                  <a:lnTo>
                    <a:pt x="29001" y="20868"/>
                  </a:lnTo>
                  <a:lnTo>
                    <a:pt x="29292" y="20253"/>
                  </a:lnTo>
                  <a:lnTo>
                    <a:pt x="29552" y="19572"/>
                  </a:lnTo>
                  <a:lnTo>
                    <a:pt x="29778" y="18924"/>
                  </a:lnTo>
                  <a:lnTo>
                    <a:pt x="30005" y="18244"/>
                  </a:lnTo>
                  <a:lnTo>
                    <a:pt x="30167" y="17531"/>
                  </a:lnTo>
                  <a:lnTo>
                    <a:pt x="30297" y="16850"/>
                  </a:lnTo>
                  <a:lnTo>
                    <a:pt x="30394" y="16105"/>
                  </a:lnTo>
                  <a:lnTo>
                    <a:pt x="30491" y="15133"/>
                  </a:lnTo>
                  <a:lnTo>
                    <a:pt x="30524" y="14096"/>
                  </a:lnTo>
                  <a:lnTo>
                    <a:pt x="30524" y="14064"/>
                  </a:lnTo>
                  <a:lnTo>
                    <a:pt x="30524" y="13351"/>
                  </a:lnTo>
                  <a:lnTo>
                    <a:pt x="30459" y="12638"/>
                  </a:lnTo>
                  <a:lnTo>
                    <a:pt x="30394" y="11925"/>
                  </a:lnTo>
                  <a:lnTo>
                    <a:pt x="30264" y="11245"/>
                  </a:lnTo>
                  <a:lnTo>
                    <a:pt x="30135" y="10564"/>
                  </a:lnTo>
                  <a:lnTo>
                    <a:pt x="29973" y="9884"/>
                  </a:lnTo>
                  <a:lnTo>
                    <a:pt x="29778" y="9236"/>
                  </a:lnTo>
                  <a:lnTo>
                    <a:pt x="29552" y="8588"/>
                  </a:lnTo>
                  <a:lnTo>
                    <a:pt x="29130" y="7583"/>
                  </a:lnTo>
                  <a:lnTo>
                    <a:pt x="28677" y="6643"/>
                  </a:lnTo>
                  <a:lnTo>
                    <a:pt x="28256" y="5898"/>
                  </a:lnTo>
                  <a:lnTo>
                    <a:pt x="28580" y="6481"/>
                  </a:lnTo>
                  <a:lnTo>
                    <a:pt x="28093" y="5833"/>
                  </a:lnTo>
                  <a:lnTo>
                    <a:pt x="27543" y="5218"/>
                  </a:lnTo>
                  <a:lnTo>
                    <a:pt x="26992" y="4634"/>
                  </a:lnTo>
                  <a:lnTo>
                    <a:pt x="26376" y="4051"/>
                  </a:lnTo>
                  <a:lnTo>
                    <a:pt x="25566" y="3371"/>
                  </a:lnTo>
                  <a:lnTo>
                    <a:pt x="24691" y="2723"/>
                  </a:lnTo>
                  <a:lnTo>
                    <a:pt x="24140" y="2366"/>
                  </a:lnTo>
                  <a:lnTo>
                    <a:pt x="23557" y="2010"/>
                  </a:lnTo>
                  <a:lnTo>
                    <a:pt x="22941" y="1718"/>
                  </a:lnTo>
                  <a:lnTo>
                    <a:pt x="22358" y="1427"/>
                  </a:lnTo>
                  <a:lnTo>
                    <a:pt x="21710" y="1135"/>
                  </a:lnTo>
                  <a:lnTo>
                    <a:pt x="21094" y="908"/>
                  </a:lnTo>
                  <a:lnTo>
                    <a:pt x="20446" y="681"/>
                  </a:lnTo>
                  <a:lnTo>
                    <a:pt x="19766" y="519"/>
                  </a:lnTo>
                  <a:lnTo>
                    <a:pt x="18729" y="260"/>
                  </a:lnTo>
                  <a:lnTo>
                    <a:pt x="18178" y="163"/>
                  </a:lnTo>
                  <a:lnTo>
                    <a:pt x="17627" y="98"/>
                  </a:lnTo>
                  <a:lnTo>
                    <a:pt x="16720" y="33"/>
                  </a:lnTo>
                  <a:lnTo>
                    <a:pt x="15813" y="1"/>
                  </a:ln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g1eb65a026c0_0_266"/>
            <p:cNvSpPr/>
            <p:nvPr/>
          </p:nvSpPr>
          <p:spPr>
            <a:xfrm>
              <a:off x="5081800" y="4714575"/>
              <a:ext cx="34850" cy="68900"/>
            </a:xfrm>
            <a:custGeom>
              <a:avLst/>
              <a:gdLst/>
              <a:ahLst/>
              <a:cxnLst/>
              <a:rect l="l" t="t" r="r" b="b"/>
              <a:pathLst>
                <a:path w="1394" h="2756" fill="none" extrusionOk="0">
                  <a:moveTo>
                    <a:pt x="0" y="1"/>
                  </a:moveTo>
                  <a:lnTo>
                    <a:pt x="0" y="1"/>
                  </a:lnTo>
                  <a:lnTo>
                    <a:pt x="292" y="714"/>
                  </a:lnTo>
                  <a:lnTo>
                    <a:pt x="616" y="1427"/>
                  </a:lnTo>
                  <a:lnTo>
                    <a:pt x="972" y="2075"/>
                  </a:lnTo>
                  <a:lnTo>
                    <a:pt x="1393" y="2755"/>
                  </a:lnTo>
                  <a:lnTo>
                    <a:pt x="1393" y="2755"/>
                  </a:lnTo>
                  <a:lnTo>
                    <a:pt x="972" y="2075"/>
                  </a:lnTo>
                  <a:lnTo>
                    <a:pt x="616" y="1427"/>
                  </a:lnTo>
                  <a:lnTo>
                    <a:pt x="292" y="714"/>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g1eb65a026c0_0_266"/>
            <p:cNvSpPr/>
            <p:nvPr/>
          </p:nvSpPr>
          <p:spPr>
            <a:xfrm>
              <a:off x="5055875" y="4608475"/>
              <a:ext cx="3250" cy="21875"/>
            </a:xfrm>
            <a:custGeom>
              <a:avLst/>
              <a:gdLst/>
              <a:ahLst/>
              <a:cxnLst/>
              <a:rect l="l" t="t" r="r" b="b"/>
              <a:pathLst>
                <a:path w="130" h="875" fill="none" extrusionOk="0">
                  <a:moveTo>
                    <a:pt x="0" y="0"/>
                  </a:moveTo>
                  <a:lnTo>
                    <a:pt x="0" y="0"/>
                  </a:lnTo>
                  <a:lnTo>
                    <a:pt x="130" y="875"/>
                  </a:lnTo>
                  <a:lnTo>
                    <a:pt x="130" y="875"/>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g1eb65a026c0_0_266"/>
            <p:cNvSpPr/>
            <p:nvPr/>
          </p:nvSpPr>
          <p:spPr>
            <a:xfrm>
              <a:off x="5054250" y="4529875"/>
              <a:ext cx="2450" cy="56750"/>
            </a:xfrm>
            <a:custGeom>
              <a:avLst/>
              <a:gdLst/>
              <a:ahLst/>
              <a:cxnLst/>
              <a:rect l="l" t="t" r="r" b="b"/>
              <a:pathLst>
                <a:path w="98" h="2270" fill="none" extrusionOk="0">
                  <a:moveTo>
                    <a:pt x="98" y="1"/>
                  </a:moveTo>
                  <a:lnTo>
                    <a:pt x="98" y="1"/>
                  </a:lnTo>
                  <a:lnTo>
                    <a:pt x="33" y="811"/>
                  </a:lnTo>
                  <a:lnTo>
                    <a:pt x="0" y="1621"/>
                  </a:lnTo>
                  <a:lnTo>
                    <a:pt x="0" y="1621"/>
                  </a:lnTo>
                  <a:lnTo>
                    <a:pt x="33" y="2269"/>
                  </a:lnTo>
                  <a:lnTo>
                    <a:pt x="33" y="2269"/>
                  </a:lnTo>
                  <a:lnTo>
                    <a:pt x="0" y="1621"/>
                  </a:lnTo>
                  <a:lnTo>
                    <a:pt x="0" y="1621"/>
                  </a:lnTo>
                  <a:lnTo>
                    <a:pt x="33" y="811"/>
                  </a:lnTo>
                  <a:lnTo>
                    <a:pt x="9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g1eb65a026c0_0_266"/>
            <p:cNvSpPr/>
            <p:nvPr/>
          </p:nvSpPr>
          <p:spPr>
            <a:xfrm>
              <a:off x="5074500" y="4347625"/>
              <a:ext cx="48625" cy="97225"/>
            </a:xfrm>
            <a:custGeom>
              <a:avLst/>
              <a:gdLst/>
              <a:ahLst/>
              <a:cxnLst/>
              <a:rect l="l" t="t" r="r" b="b"/>
              <a:pathLst>
                <a:path w="1945" h="3889" fill="none" extrusionOk="0">
                  <a:moveTo>
                    <a:pt x="1945" y="0"/>
                  </a:moveTo>
                  <a:lnTo>
                    <a:pt x="1945" y="0"/>
                  </a:lnTo>
                  <a:lnTo>
                    <a:pt x="1523" y="681"/>
                  </a:lnTo>
                  <a:lnTo>
                    <a:pt x="1102" y="1394"/>
                  </a:lnTo>
                  <a:lnTo>
                    <a:pt x="746" y="2106"/>
                  </a:lnTo>
                  <a:lnTo>
                    <a:pt x="389" y="2852"/>
                  </a:lnTo>
                  <a:lnTo>
                    <a:pt x="389" y="2852"/>
                  </a:lnTo>
                  <a:lnTo>
                    <a:pt x="195" y="3370"/>
                  </a:lnTo>
                  <a:lnTo>
                    <a:pt x="1" y="3889"/>
                  </a:lnTo>
                  <a:lnTo>
                    <a:pt x="1" y="3889"/>
                  </a:lnTo>
                  <a:lnTo>
                    <a:pt x="195" y="3370"/>
                  </a:lnTo>
                  <a:lnTo>
                    <a:pt x="389" y="2852"/>
                  </a:lnTo>
                  <a:lnTo>
                    <a:pt x="389" y="2852"/>
                  </a:lnTo>
                  <a:lnTo>
                    <a:pt x="746" y="2106"/>
                  </a:lnTo>
                  <a:lnTo>
                    <a:pt x="1102" y="1394"/>
                  </a:lnTo>
                  <a:lnTo>
                    <a:pt x="1523" y="681"/>
                  </a:lnTo>
                  <a:lnTo>
                    <a:pt x="194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g1eb65a026c0_0_266"/>
            <p:cNvSpPr/>
            <p:nvPr/>
          </p:nvSpPr>
          <p:spPr>
            <a:xfrm>
              <a:off x="5727425" y="42893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g1eb65a026c0_0_266"/>
            <p:cNvSpPr/>
            <p:nvPr/>
          </p:nvSpPr>
          <p:spPr>
            <a:xfrm>
              <a:off x="5260825" y="4219625"/>
              <a:ext cx="7300" cy="4075"/>
            </a:xfrm>
            <a:custGeom>
              <a:avLst/>
              <a:gdLst/>
              <a:ahLst/>
              <a:cxnLst/>
              <a:rect l="l" t="t" r="r" b="b"/>
              <a:pathLst>
                <a:path w="292" h="163" fill="none" extrusionOk="0">
                  <a:moveTo>
                    <a:pt x="292" y="1"/>
                  </a:moveTo>
                  <a:lnTo>
                    <a:pt x="292" y="1"/>
                  </a:lnTo>
                  <a:lnTo>
                    <a:pt x="0" y="163"/>
                  </a:lnTo>
                  <a:lnTo>
                    <a:pt x="0" y="163"/>
                  </a:lnTo>
                  <a:lnTo>
                    <a:pt x="2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g1eb65a026c0_0_266"/>
            <p:cNvSpPr/>
            <p:nvPr/>
          </p:nvSpPr>
          <p:spPr>
            <a:xfrm>
              <a:off x="5184675" y="4307925"/>
              <a:ext cx="534675" cy="534675"/>
            </a:xfrm>
            <a:custGeom>
              <a:avLst/>
              <a:gdLst/>
              <a:ahLst/>
              <a:cxnLst/>
              <a:rect l="l" t="t" r="r" b="b"/>
              <a:pathLst>
                <a:path w="21387" h="21387" fill="none" extrusionOk="0">
                  <a:moveTo>
                    <a:pt x="10693" y="21386"/>
                  </a:moveTo>
                  <a:lnTo>
                    <a:pt x="10693" y="21386"/>
                  </a:lnTo>
                  <a:lnTo>
                    <a:pt x="10434" y="21386"/>
                  </a:lnTo>
                  <a:lnTo>
                    <a:pt x="10434" y="21386"/>
                  </a:lnTo>
                  <a:lnTo>
                    <a:pt x="9948" y="21354"/>
                  </a:lnTo>
                  <a:lnTo>
                    <a:pt x="9462" y="21322"/>
                  </a:lnTo>
                  <a:lnTo>
                    <a:pt x="9008" y="21257"/>
                  </a:lnTo>
                  <a:lnTo>
                    <a:pt x="8522" y="21160"/>
                  </a:lnTo>
                  <a:lnTo>
                    <a:pt x="8069" y="21062"/>
                  </a:lnTo>
                  <a:lnTo>
                    <a:pt x="7615" y="20933"/>
                  </a:lnTo>
                  <a:lnTo>
                    <a:pt x="7161" y="20771"/>
                  </a:lnTo>
                  <a:lnTo>
                    <a:pt x="6708" y="20609"/>
                  </a:lnTo>
                  <a:lnTo>
                    <a:pt x="6708" y="20609"/>
                  </a:lnTo>
                  <a:lnTo>
                    <a:pt x="6060" y="20317"/>
                  </a:lnTo>
                  <a:lnTo>
                    <a:pt x="5444" y="19993"/>
                  </a:lnTo>
                  <a:lnTo>
                    <a:pt x="5444" y="19993"/>
                  </a:lnTo>
                  <a:lnTo>
                    <a:pt x="5023" y="19766"/>
                  </a:lnTo>
                  <a:lnTo>
                    <a:pt x="4634" y="19507"/>
                  </a:lnTo>
                  <a:lnTo>
                    <a:pt x="4277" y="19215"/>
                  </a:lnTo>
                  <a:lnTo>
                    <a:pt x="3889" y="18924"/>
                  </a:lnTo>
                  <a:lnTo>
                    <a:pt x="3532" y="18632"/>
                  </a:lnTo>
                  <a:lnTo>
                    <a:pt x="3208" y="18308"/>
                  </a:lnTo>
                  <a:lnTo>
                    <a:pt x="2852" y="17952"/>
                  </a:lnTo>
                  <a:lnTo>
                    <a:pt x="2560" y="17595"/>
                  </a:lnTo>
                  <a:lnTo>
                    <a:pt x="2560" y="17595"/>
                  </a:lnTo>
                  <a:lnTo>
                    <a:pt x="2106" y="17044"/>
                  </a:lnTo>
                  <a:lnTo>
                    <a:pt x="1718" y="16461"/>
                  </a:lnTo>
                  <a:lnTo>
                    <a:pt x="1718" y="16461"/>
                  </a:lnTo>
                  <a:lnTo>
                    <a:pt x="1458" y="16072"/>
                  </a:lnTo>
                  <a:lnTo>
                    <a:pt x="1232" y="15651"/>
                  </a:lnTo>
                  <a:lnTo>
                    <a:pt x="1037" y="15230"/>
                  </a:lnTo>
                  <a:lnTo>
                    <a:pt x="843" y="14809"/>
                  </a:lnTo>
                  <a:lnTo>
                    <a:pt x="681" y="14387"/>
                  </a:lnTo>
                  <a:lnTo>
                    <a:pt x="519" y="13934"/>
                  </a:lnTo>
                  <a:lnTo>
                    <a:pt x="389" y="13513"/>
                  </a:lnTo>
                  <a:lnTo>
                    <a:pt x="260" y="13059"/>
                  </a:lnTo>
                  <a:lnTo>
                    <a:pt x="260" y="13059"/>
                  </a:lnTo>
                  <a:lnTo>
                    <a:pt x="130" y="12346"/>
                  </a:lnTo>
                  <a:lnTo>
                    <a:pt x="65" y="11601"/>
                  </a:lnTo>
                  <a:lnTo>
                    <a:pt x="65" y="11601"/>
                  </a:lnTo>
                  <a:lnTo>
                    <a:pt x="33" y="11147"/>
                  </a:lnTo>
                  <a:lnTo>
                    <a:pt x="0" y="10694"/>
                  </a:lnTo>
                  <a:lnTo>
                    <a:pt x="0" y="10694"/>
                  </a:lnTo>
                  <a:lnTo>
                    <a:pt x="33" y="10013"/>
                  </a:lnTo>
                  <a:lnTo>
                    <a:pt x="98" y="9333"/>
                  </a:lnTo>
                  <a:lnTo>
                    <a:pt x="195" y="8652"/>
                  </a:lnTo>
                  <a:lnTo>
                    <a:pt x="357" y="7972"/>
                  </a:lnTo>
                  <a:lnTo>
                    <a:pt x="357" y="7972"/>
                  </a:lnTo>
                  <a:lnTo>
                    <a:pt x="584" y="7291"/>
                  </a:lnTo>
                  <a:lnTo>
                    <a:pt x="843" y="6578"/>
                  </a:lnTo>
                  <a:lnTo>
                    <a:pt x="843" y="6578"/>
                  </a:lnTo>
                  <a:lnTo>
                    <a:pt x="1199" y="5768"/>
                  </a:lnTo>
                  <a:lnTo>
                    <a:pt x="1653" y="4991"/>
                  </a:lnTo>
                  <a:lnTo>
                    <a:pt x="2171" y="4245"/>
                  </a:lnTo>
                  <a:lnTo>
                    <a:pt x="2755" y="3532"/>
                  </a:lnTo>
                  <a:lnTo>
                    <a:pt x="2755" y="3532"/>
                  </a:lnTo>
                  <a:lnTo>
                    <a:pt x="3273" y="3014"/>
                  </a:lnTo>
                  <a:lnTo>
                    <a:pt x="3824" y="2496"/>
                  </a:lnTo>
                  <a:lnTo>
                    <a:pt x="3824" y="2496"/>
                  </a:lnTo>
                  <a:lnTo>
                    <a:pt x="4537" y="1945"/>
                  </a:lnTo>
                  <a:lnTo>
                    <a:pt x="5282" y="1459"/>
                  </a:lnTo>
                  <a:lnTo>
                    <a:pt x="6092" y="1037"/>
                  </a:lnTo>
                  <a:lnTo>
                    <a:pt x="6902" y="681"/>
                  </a:lnTo>
                  <a:lnTo>
                    <a:pt x="6902" y="681"/>
                  </a:lnTo>
                  <a:lnTo>
                    <a:pt x="7615" y="454"/>
                  </a:lnTo>
                  <a:lnTo>
                    <a:pt x="8328" y="260"/>
                  </a:lnTo>
                  <a:lnTo>
                    <a:pt x="8328" y="260"/>
                  </a:lnTo>
                  <a:lnTo>
                    <a:pt x="8911" y="130"/>
                  </a:lnTo>
                  <a:lnTo>
                    <a:pt x="9527" y="65"/>
                  </a:lnTo>
                  <a:lnTo>
                    <a:pt x="10110" y="1"/>
                  </a:lnTo>
                  <a:lnTo>
                    <a:pt x="10726" y="1"/>
                  </a:lnTo>
                  <a:lnTo>
                    <a:pt x="10726" y="1"/>
                  </a:lnTo>
                  <a:lnTo>
                    <a:pt x="11341" y="1"/>
                  </a:lnTo>
                  <a:lnTo>
                    <a:pt x="11925" y="65"/>
                  </a:lnTo>
                  <a:lnTo>
                    <a:pt x="11925" y="65"/>
                  </a:lnTo>
                  <a:lnTo>
                    <a:pt x="12670" y="163"/>
                  </a:lnTo>
                  <a:lnTo>
                    <a:pt x="13383" y="325"/>
                  </a:lnTo>
                  <a:lnTo>
                    <a:pt x="13383" y="325"/>
                  </a:lnTo>
                  <a:lnTo>
                    <a:pt x="13836" y="454"/>
                  </a:lnTo>
                  <a:lnTo>
                    <a:pt x="14258" y="616"/>
                  </a:lnTo>
                  <a:lnTo>
                    <a:pt x="14679" y="778"/>
                  </a:lnTo>
                  <a:lnTo>
                    <a:pt x="15100" y="940"/>
                  </a:lnTo>
                  <a:lnTo>
                    <a:pt x="15521" y="1135"/>
                  </a:lnTo>
                  <a:lnTo>
                    <a:pt x="15910" y="1361"/>
                  </a:lnTo>
                  <a:lnTo>
                    <a:pt x="16331" y="1588"/>
                  </a:lnTo>
                  <a:lnTo>
                    <a:pt x="16720" y="1847"/>
                  </a:lnTo>
                  <a:lnTo>
                    <a:pt x="16720" y="1847"/>
                  </a:lnTo>
                  <a:lnTo>
                    <a:pt x="17303" y="2269"/>
                  </a:lnTo>
                  <a:lnTo>
                    <a:pt x="17854" y="2755"/>
                  </a:lnTo>
                  <a:lnTo>
                    <a:pt x="17854" y="2755"/>
                  </a:lnTo>
                  <a:lnTo>
                    <a:pt x="18178" y="3046"/>
                  </a:lnTo>
                  <a:lnTo>
                    <a:pt x="18502" y="3403"/>
                  </a:lnTo>
                  <a:lnTo>
                    <a:pt x="18826" y="3727"/>
                  </a:lnTo>
                  <a:lnTo>
                    <a:pt x="19118" y="4083"/>
                  </a:lnTo>
                  <a:lnTo>
                    <a:pt x="19410" y="4472"/>
                  </a:lnTo>
                  <a:lnTo>
                    <a:pt x="19669" y="4861"/>
                  </a:lnTo>
                  <a:lnTo>
                    <a:pt x="19896" y="5250"/>
                  </a:lnTo>
                  <a:lnTo>
                    <a:pt x="20123" y="5639"/>
                  </a:lnTo>
                  <a:lnTo>
                    <a:pt x="20123" y="5639"/>
                  </a:lnTo>
                  <a:lnTo>
                    <a:pt x="20447" y="6287"/>
                  </a:lnTo>
                  <a:lnTo>
                    <a:pt x="20706" y="6935"/>
                  </a:lnTo>
                  <a:lnTo>
                    <a:pt x="20706" y="6935"/>
                  </a:lnTo>
                  <a:lnTo>
                    <a:pt x="20868" y="7388"/>
                  </a:lnTo>
                  <a:lnTo>
                    <a:pt x="20997" y="7842"/>
                  </a:lnTo>
                  <a:lnTo>
                    <a:pt x="21127" y="8296"/>
                  </a:lnTo>
                  <a:lnTo>
                    <a:pt x="21224" y="8782"/>
                  </a:lnTo>
                  <a:lnTo>
                    <a:pt x="21289" y="9235"/>
                  </a:lnTo>
                  <a:lnTo>
                    <a:pt x="21354" y="9689"/>
                  </a:lnTo>
                  <a:lnTo>
                    <a:pt x="21386" y="10175"/>
                  </a:lnTo>
                  <a:lnTo>
                    <a:pt x="21386" y="10661"/>
                  </a:lnTo>
                  <a:lnTo>
                    <a:pt x="21386" y="10694"/>
                  </a:lnTo>
                  <a:lnTo>
                    <a:pt x="21386" y="10694"/>
                  </a:lnTo>
                  <a:lnTo>
                    <a:pt x="21386" y="11374"/>
                  </a:lnTo>
                  <a:lnTo>
                    <a:pt x="21321" y="12054"/>
                  </a:lnTo>
                  <a:lnTo>
                    <a:pt x="21321" y="12054"/>
                  </a:lnTo>
                  <a:lnTo>
                    <a:pt x="21224" y="12540"/>
                  </a:lnTo>
                  <a:lnTo>
                    <a:pt x="21159" y="12994"/>
                  </a:lnTo>
                  <a:lnTo>
                    <a:pt x="21030" y="13448"/>
                  </a:lnTo>
                  <a:lnTo>
                    <a:pt x="20900" y="13934"/>
                  </a:lnTo>
                  <a:lnTo>
                    <a:pt x="20738" y="14387"/>
                  </a:lnTo>
                  <a:lnTo>
                    <a:pt x="20576" y="14809"/>
                  </a:lnTo>
                  <a:lnTo>
                    <a:pt x="20382" y="15262"/>
                  </a:lnTo>
                  <a:lnTo>
                    <a:pt x="20155" y="15684"/>
                  </a:lnTo>
                  <a:lnTo>
                    <a:pt x="20155" y="15684"/>
                  </a:lnTo>
                  <a:lnTo>
                    <a:pt x="19799" y="16299"/>
                  </a:lnTo>
                  <a:lnTo>
                    <a:pt x="19442" y="16850"/>
                  </a:lnTo>
                  <a:lnTo>
                    <a:pt x="19442" y="16850"/>
                  </a:lnTo>
                  <a:lnTo>
                    <a:pt x="19150" y="17239"/>
                  </a:lnTo>
                  <a:lnTo>
                    <a:pt x="18826" y="17628"/>
                  </a:lnTo>
                  <a:lnTo>
                    <a:pt x="18502" y="17984"/>
                  </a:lnTo>
                  <a:lnTo>
                    <a:pt x="18178" y="18341"/>
                  </a:lnTo>
                  <a:lnTo>
                    <a:pt x="17822" y="18665"/>
                  </a:lnTo>
                  <a:lnTo>
                    <a:pt x="17465" y="18956"/>
                  </a:lnTo>
                  <a:lnTo>
                    <a:pt x="17077" y="19280"/>
                  </a:lnTo>
                  <a:lnTo>
                    <a:pt x="16688" y="19540"/>
                  </a:lnTo>
                  <a:lnTo>
                    <a:pt x="16688" y="19540"/>
                  </a:lnTo>
                  <a:lnTo>
                    <a:pt x="16105" y="19928"/>
                  </a:lnTo>
                  <a:lnTo>
                    <a:pt x="15489" y="20252"/>
                  </a:lnTo>
                  <a:lnTo>
                    <a:pt x="15489" y="20252"/>
                  </a:lnTo>
                  <a:lnTo>
                    <a:pt x="15068" y="20447"/>
                  </a:lnTo>
                  <a:lnTo>
                    <a:pt x="14614" y="20641"/>
                  </a:lnTo>
                  <a:lnTo>
                    <a:pt x="14160" y="20803"/>
                  </a:lnTo>
                  <a:lnTo>
                    <a:pt x="13707" y="20965"/>
                  </a:lnTo>
                  <a:lnTo>
                    <a:pt x="13253" y="21062"/>
                  </a:lnTo>
                  <a:lnTo>
                    <a:pt x="12767" y="21192"/>
                  </a:lnTo>
                  <a:lnTo>
                    <a:pt x="12313" y="21257"/>
                  </a:lnTo>
                  <a:lnTo>
                    <a:pt x="11827" y="21322"/>
                  </a:lnTo>
                  <a:lnTo>
                    <a:pt x="11827" y="21322"/>
                  </a:lnTo>
                  <a:lnTo>
                    <a:pt x="11244" y="21354"/>
                  </a:lnTo>
                  <a:lnTo>
                    <a:pt x="10693" y="2138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g1eb65a026c0_0_266"/>
            <p:cNvSpPr/>
            <p:nvPr/>
          </p:nvSpPr>
          <p:spPr>
            <a:xfrm>
              <a:off x="5081800" y="4218000"/>
              <a:ext cx="763100" cy="747725"/>
            </a:xfrm>
            <a:custGeom>
              <a:avLst/>
              <a:gdLst/>
              <a:ahLst/>
              <a:cxnLst/>
              <a:rect l="l" t="t" r="r" b="b"/>
              <a:pathLst>
                <a:path w="30524" h="29909" fill="none" extrusionOk="0">
                  <a:moveTo>
                    <a:pt x="15813" y="1"/>
                  </a:moveTo>
                  <a:lnTo>
                    <a:pt x="15813" y="1"/>
                  </a:lnTo>
                  <a:lnTo>
                    <a:pt x="14905" y="33"/>
                  </a:lnTo>
                  <a:lnTo>
                    <a:pt x="14031" y="98"/>
                  </a:lnTo>
                  <a:lnTo>
                    <a:pt x="13156" y="228"/>
                  </a:lnTo>
                  <a:lnTo>
                    <a:pt x="12313" y="390"/>
                  </a:lnTo>
                  <a:lnTo>
                    <a:pt x="12313" y="390"/>
                  </a:lnTo>
                  <a:lnTo>
                    <a:pt x="11244" y="681"/>
                  </a:lnTo>
                  <a:lnTo>
                    <a:pt x="10207" y="1038"/>
                  </a:lnTo>
                  <a:lnTo>
                    <a:pt x="10207" y="1038"/>
                  </a:lnTo>
                  <a:lnTo>
                    <a:pt x="9591" y="1265"/>
                  </a:lnTo>
                  <a:lnTo>
                    <a:pt x="8976" y="1556"/>
                  </a:lnTo>
                  <a:lnTo>
                    <a:pt x="8360" y="1848"/>
                  </a:lnTo>
                  <a:lnTo>
                    <a:pt x="7777" y="2172"/>
                  </a:lnTo>
                  <a:lnTo>
                    <a:pt x="7226" y="2528"/>
                  </a:lnTo>
                  <a:lnTo>
                    <a:pt x="6675" y="2917"/>
                  </a:lnTo>
                  <a:lnTo>
                    <a:pt x="6157" y="3306"/>
                  </a:lnTo>
                  <a:lnTo>
                    <a:pt x="5638" y="3727"/>
                  </a:lnTo>
                  <a:lnTo>
                    <a:pt x="5638" y="3727"/>
                  </a:lnTo>
                  <a:lnTo>
                    <a:pt x="5217" y="4084"/>
                  </a:lnTo>
                  <a:lnTo>
                    <a:pt x="4796" y="4440"/>
                  </a:lnTo>
                  <a:lnTo>
                    <a:pt x="4407" y="4829"/>
                  </a:lnTo>
                  <a:lnTo>
                    <a:pt x="4051" y="5250"/>
                  </a:lnTo>
                  <a:lnTo>
                    <a:pt x="4051" y="5250"/>
                  </a:lnTo>
                  <a:lnTo>
                    <a:pt x="3597" y="5736"/>
                  </a:lnTo>
                  <a:lnTo>
                    <a:pt x="3208" y="6287"/>
                  </a:lnTo>
                  <a:lnTo>
                    <a:pt x="2819" y="6805"/>
                  </a:lnTo>
                  <a:lnTo>
                    <a:pt x="2430" y="7356"/>
                  </a:lnTo>
                  <a:lnTo>
                    <a:pt x="2074" y="7940"/>
                  </a:lnTo>
                  <a:lnTo>
                    <a:pt x="1782" y="8523"/>
                  </a:lnTo>
                  <a:lnTo>
                    <a:pt x="1458" y="9138"/>
                  </a:lnTo>
                  <a:lnTo>
                    <a:pt x="1199" y="9754"/>
                  </a:lnTo>
                  <a:lnTo>
                    <a:pt x="1199" y="9754"/>
                  </a:lnTo>
                  <a:lnTo>
                    <a:pt x="810" y="10759"/>
                  </a:lnTo>
                  <a:lnTo>
                    <a:pt x="486" y="11828"/>
                  </a:lnTo>
                  <a:lnTo>
                    <a:pt x="486" y="11828"/>
                  </a:lnTo>
                  <a:lnTo>
                    <a:pt x="292" y="12800"/>
                  </a:lnTo>
                  <a:lnTo>
                    <a:pt x="130" y="13772"/>
                  </a:lnTo>
                  <a:lnTo>
                    <a:pt x="33" y="14777"/>
                  </a:lnTo>
                  <a:lnTo>
                    <a:pt x="0" y="15813"/>
                  </a:lnTo>
                  <a:lnTo>
                    <a:pt x="0" y="15813"/>
                  </a:lnTo>
                  <a:lnTo>
                    <a:pt x="0" y="16494"/>
                  </a:lnTo>
                  <a:lnTo>
                    <a:pt x="65" y="17174"/>
                  </a:lnTo>
                  <a:lnTo>
                    <a:pt x="65" y="17174"/>
                  </a:lnTo>
                  <a:lnTo>
                    <a:pt x="162" y="18244"/>
                  </a:lnTo>
                  <a:lnTo>
                    <a:pt x="389" y="19313"/>
                  </a:lnTo>
                  <a:lnTo>
                    <a:pt x="389" y="19313"/>
                  </a:lnTo>
                  <a:lnTo>
                    <a:pt x="519" y="19864"/>
                  </a:lnTo>
                  <a:lnTo>
                    <a:pt x="648" y="20382"/>
                  </a:lnTo>
                  <a:lnTo>
                    <a:pt x="843" y="20901"/>
                  </a:lnTo>
                  <a:lnTo>
                    <a:pt x="1005" y="21419"/>
                  </a:lnTo>
                  <a:lnTo>
                    <a:pt x="1458" y="22456"/>
                  </a:lnTo>
                  <a:lnTo>
                    <a:pt x="1944" y="23428"/>
                  </a:lnTo>
                  <a:lnTo>
                    <a:pt x="1944" y="23428"/>
                  </a:lnTo>
                  <a:lnTo>
                    <a:pt x="1393" y="22650"/>
                  </a:lnTo>
                  <a:lnTo>
                    <a:pt x="1393" y="22650"/>
                  </a:lnTo>
                  <a:lnTo>
                    <a:pt x="2009" y="23525"/>
                  </a:lnTo>
                  <a:lnTo>
                    <a:pt x="2657" y="24335"/>
                  </a:lnTo>
                  <a:lnTo>
                    <a:pt x="2657" y="24335"/>
                  </a:lnTo>
                  <a:lnTo>
                    <a:pt x="3111" y="24854"/>
                  </a:lnTo>
                  <a:lnTo>
                    <a:pt x="3597" y="25372"/>
                  </a:lnTo>
                  <a:lnTo>
                    <a:pt x="4115" y="25826"/>
                  </a:lnTo>
                  <a:lnTo>
                    <a:pt x="4634" y="26312"/>
                  </a:lnTo>
                  <a:lnTo>
                    <a:pt x="5185" y="26733"/>
                  </a:lnTo>
                  <a:lnTo>
                    <a:pt x="5768" y="27122"/>
                  </a:lnTo>
                  <a:lnTo>
                    <a:pt x="6351" y="27511"/>
                  </a:lnTo>
                  <a:lnTo>
                    <a:pt x="6934" y="27867"/>
                  </a:lnTo>
                  <a:lnTo>
                    <a:pt x="6934" y="27867"/>
                  </a:lnTo>
                  <a:lnTo>
                    <a:pt x="7842" y="28353"/>
                  </a:lnTo>
                  <a:lnTo>
                    <a:pt x="8814" y="28775"/>
                  </a:lnTo>
                  <a:lnTo>
                    <a:pt x="8814" y="28775"/>
                  </a:lnTo>
                  <a:lnTo>
                    <a:pt x="9462" y="29034"/>
                  </a:lnTo>
                  <a:lnTo>
                    <a:pt x="10110" y="29228"/>
                  </a:lnTo>
                  <a:lnTo>
                    <a:pt x="10790" y="29423"/>
                  </a:lnTo>
                  <a:lnTo>
                    <a:pt x="11471" y="29585"/>
                  </a:lnTo>
                  <a:lnTo>
                    <a:pt x="12184" y="29714"/>
                  </a:lnTo>
                  <a:lnTo>
                    <a:pt x="12897" y="29812"/>
                  </a:lnTo>
                  <a:lnTo>
                    <a:pt x="13609" y="29876"/>
                  </a:lnTo>
                  <a:lnTo>
                    <a:pt x="14322" y="29909"/>
                  </a:lnTo>
                  <a:lnTo>
                    <a:pt x="14322" y="29909"/>
                  </a:lnTo>
                  <a:lnTo>
                    <a:pt x="14711" y="29909"/>
                  </a:lnTo>
                  <a:lnTo>
                    <a:pt x="14711" y="29909"/>
                  </a:lnTo>
                  <a:lnTo>
                    <a:pt x="15554" y="29909"/>
                  </a:lnTo>
                  <a:lnTo>
                    <a:pt x="16364" y="29844"/>
                  </a:lnTo>
                  <a:lnTo>
                    <a:pt x="16364" y="29844"/>
                  </a:lnTo>
                  <a:lnTo>
                    <a:pt x="17076" y="29747"/>
                  </a:lnTo>
                  <a:lnTo>
                    <a:pt x="17822" y="29617"/>
                  </a:lnTo>
                  <a:lnTo>
                    <a:pt x="18502" y="29455"/>
                  </a:lnTo>
                  <a:lnTo>
                    <a:pt x="19183" y="29293"/>
                  </a:lnTo>
                  <a:lnTo>
                    <a:pt x="19863" y="29066"/>
                  </a:lnTo>
                  <a:lnTo>
                    <a:pt x="20544" y="28807"/>
                  </a:lnTo>
                  <a:lnTo>
                    <a:pt x="21192" y="28548"/>
                  </a:lnTo>
                  <a:lnTo>
                    <a:pt x="21807" y="28256"/>
                  </a:lnTo>
                  <a:lnTo>
                    <a:pt x="21807" y="28256"/>
                  </a:lnTo>
                  <a:lnTo>
                    <a:pt x="22715" y="27770"/>
                  </a:lnTo>
                  <a:lnTo>
                    <a:pt x="23557" y="27219"/>
                  </a:lnTo>
                  <a:lnTo>
                    <a:pt x="23557" y="27219"/>
                  </a:lnTo>
                  <a:lnTo>
                    <a:pt x="24140" y="26798"/>
                  </a:lnTo>
                  <a:lnTo>
                    <a:pt x="24724" y="26344"/>
                  </a:lnTo>
                  <a:lnTo>
                    <a:pt x="25274" y="25891"/>
                  </a:lnTo>
                  <a:lnTo>
                    <a:pt x="25793" y="25405"/>
                  </a:lnTo>
                  <a:lnTo>
                    <a:pt x="26279" y="24886"/>
                  </a:lnTo>
                  <a:lnTo>
                    <a:pt x="26765" y="24368"/>
                  </a:lnTo>
                  <a:lnTo>
                    <a:pt x="27219" y="23817"/>
                  </a:lnTo>
                  <a:lnTo>
                    <a:pt x="27640" y="23234"/>
                  </a:lnTo>
                  <a:lnTo>
                    <a:pt x="27640" y="23234"/>
                  </a:lnTo>
                  <a:lnTo>
                    <a:pt x="28191" y="22391"/>
                  </a:lnTo>
                  <a:lnTo>
                    <a:pt x="28709" y="21484"/>
                  </a:lnTo>
                  <a:lnTo>
                    <a:pt x="28709" y="21484"/>
                  </a:lnTo>
                  <a:lnTo>
                    <a:pt x="29001" y="20868"/>
                  </a:lnTo>
                  <a:lnTo>
                    <a:pt x="29292" y="20253"/>
                  </a:lnTo>
                  <a:lnTo>
                    <a:pt x="29552" y="19572"/>
                  </a:lnTo>
                  <a:lnTo>
                    <a:pt x="29778" y="18924"/>
                  </a:lnTo>
                  <a:lnTo>
                    <a:pt x="30005" y="18244"/>
                  </a:lnTo>
                  <a:lnTo>
                    <a:pt x="30167" y="17531"/>
                  </a:lnTo>
                  <a:lnTo>
                    <a:pt x="30297" y="16850"/>
                  </a:lnTo>
                  <a:lnTo>
                    <a:pt x="30394" y="16105"/>
                  </a:lnTo>
                  <a:lnTo>
                    <a:pt x="30394" y="16105"/>
                  </a:lnTo>
                  <a:lnTo>
                    <a:pt x="30491" y="15133"/>
                  </a:lnTo>
                  <a:lnTo>
                    <a:pt x="30524" y="14096"/>
                  </a:lnTo>
                  <a:lnTo>
                    <a:pt x="30524" y="14064"/>
                  </a:lnTo>
                  <a:lnTo>
                    <a:pt x="30524" y="14064"/>
                  </a:lnTo>
                  <a:lnTo>
                    <a:pt x="30524" y="13351"/>
                  </a:lnTo>
                  <a:lnTo>
                    <a:pt x="30459" y="12638"/>
                  </a:lnTo>
                  <a:lnTo>
                    <a:pt x="30394" y="11925"/>
                  </a:lnTo>
                  <a:lnTo>
                    <a:pt x="30264" y="11245"/>
                  </a:lnTo>
                  <a:lnTo>
                    <a:pt x="30135" y="10564"/>
                  </a:lnTo>
                  <a:lnTo>
                    <a:pt x="29973" y="9884"/>
                  </a:lnTo>
                  <a:lnTo>
                    <a:pt x="29778" y="9236"/>
                  </a:lnTo>
                  <a:lnTo>
                    <a:pt x="29552" y="8588"/>
                  </a:lnTo>
                  <a:lnTo>
                    <a:pt x="29552" y="8588"/>
                  </a:lnTo>
                  <a:lnTo>
                    <a:pt x="29130" y="7583"/>
                  </a:lnTo>
                  <a:lnTo>
                    <a:pt x="28677" y="6643"/>
                  </a:lnTo>
                  <a:lnTo>
                    <a:pt x="28677" y="6643"/>
                  </a:lnTo>
                  <a:lnTo>
                    <a:pt x="28256" y="5898"/>
                  </a:lnTo>
                  <a:lnTo>
                    <a:pt x="28256" y="5898"/>
                  </a:lnTo>
                  <a:lnTo>
                    <a:pt x="28580" y="6481"/>
                  </a:lnTo>
                  <a:lnTo>
                    <a:pt x="28580" y="6481"/>
                  </a:lnTo>
                  <a:lnTo>
                    <a:pt x="28093" y="5833"/>
                  </a:lnTo>
                  <a:lnTo>
                    <a:pt x="27543" y="5218"/>
                  </a:lnTo>
                  <a:lnTo>
                    <a:pt x="26992" y="4634"/>
                  </a:lnTo>
                  <a:lnTo>
                    <a:pt x="26376" y="4051"/>
                  </a:lnTo>
                  <a:lnTo>
                    <a:pt x="26376" y="4051"/>
                  </a:lnTo>
                  <a:lnTo>
                    <a:pt x="25566" y="3371"/>
                  </a:lnTo>
                  <a:lnTo>
                    <a:pt x="24691" y="2723"/>
                  </a:lnTo>
                  <a:lnTo>
                    <a:pt x="24691" y="2723"/>
                  </a:lnTo>
                  <a:lnTo>
                    <a:pt x="24140" y="2366"/>
                  </a:lnTo>
                  <a:lnTo>
                    <a:pt x="23557" y="2010"/>
                  </a:lnTo>
                  <a:lnTo>
                    <a:pt x="22941" y="1718"/>
                  </a:lnTo>
                  <a:lnTo>
                    <a:pt x="22358" y="1427"/>
                  </a:lnTo>
                  <a:lnTo>
                    <a:pt x="21710" y="1135"/>
                  </a:lnTo>
                  <a:lnTo>
                    <a:pt x="21094" y="908"/>
                  </a:lnTo>
                  <a:lnTo>
                    <a:pt x="20446" y="681"/>
                  </a:lnTo>
                  <a:lnTo>
                    <a:pt x="19766" y="519"/>
                  </a:lnTo>
                  <a:lnTo>
                    <a:pt x="19766" y="519"/>
                  </a:lnTo>
                  <a:lnTo>
                    <a:pt x="18729" y="260"/>
                  </a:lnTo>
                  <a:lnTo>
                    <a:pt x="18178" y="163"/>
                  </a:lnTo>
                  <a:lnTo>
                    <a:pt x="17627" y="98"/>
                  </a:lnTo>
                  <a:lnTo>
                    <a:pt x="17627" y="98"/>
                  </a:lnTo>
                  <a:lnTo>
                    <a:pt x="16720" y="33"/>
                  </a:lnTo>
                  <a:lnTo>
                    <a:pt x="1581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g1eb65a026c0_0_266"/>
            <p:cNvSpPr/>
            <p:nvPr/>
          </p:nvSpPr>
          <p:spPr>
            <a:xfrm>
              <a:off x="5619675" y="4213150"/>
              <a:ext cx="107775" cy="76175"/>
            </a:xfrm>
            <a:custGeom>
              <a:avLst/>
              <a:gdLst/>
              <a:ahLst/>
              <a:cxnLst/>
              <a:rect l="l" t="t" r="r" b="b"/>
              <a:pathLst>
                <a:path w="4311" h="3047" fill="none" extrusionOk="0">
                  <a:moveTo>
                    <a:pt x="1" y="0"/>
                  </a:moveTo>
                  <a:lnTo>
                    <a:pt x="1" y="0"/>
                  </a:lnTo>
                  <a:lnTo>
                    <a:pt x="519" y="292"/>
                  </a:lnTo>
                  <a:lnTo>
                    <a:pt x="1070" y="584"/>
                  </a:lnTo>
                  <a:lnTo>
                    <a:pt x="1588" y="875"/>
                  </a:lnTo>
                  <a:lnTo>
                    <a:pt x="2074" y="1199"/>
                  </a:lnTo>
                  <a:lnTo>
                    <a:pt x="2074" y="1199"/>
                  </a:lnTo>
                  <a:lnTo>
                    <a:pt x="2949" y="1847"/>
                  </a:lnTo>
                  <a:lnTo>
                    <a:pt x="3792" y="2528"/>
                  </a:lnTo>
                  <a:lnTo>
                    <a:pt x="3792" y="2528"/>
                  </a:lnTo>
                  <a:lnTo>
                    <a:pt x="4310" y="3046"/>
                  </a:lnTo>
                  <a:lnTo>
                    <a:pt x="4310" y="3046"/>
                  </a:lnTo>
                  <a:lnTo>
                    <a:pt x="3792" y="2528"/>
                  </a:lnTo>
                  <a:lnTo>
                    <a:pt x="3792" y="2528"/>
                  </a:lnTo>
                  <a:lnTo>
                    <a:pt x="2949" y="1847"/>
                  </a:lnTo>
                  <a:lnTo>
                    <a:pt x="2074" y="1199"/>
                  </a:lnTo>
                  <a:lnTo>
                    <a:pt x="2074" y="1199"/>
                  </a:lnTo>
                  <a:lnTo>
                    <a:pt x="1588" y="875"/>
                  </a:lnTo>
                  <a:lnTo>
                    <a:pt x="1070" y="584"/>
                  </a:lnTo>
                  <a:lnTo>
                    <a:pt x="519" y="29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g1eb65a026c0_0_266"/>
            <p:cNvSpPr/>
            <p:nvPr/>
          </p:nvSpPr>
          <p:spPr>
            <a:xfrm>
              <a:off x="5325625" y="4185600"/>
              <a:ext cx="33225" cy="9750"/>
            </a:xfrm>
            <a:custGeom>
              <a:avLst/>
              <a:gdLst/>
              <a:ahLst/>
              <a:cxnLst/>
              <a:rect l="l" t="t" r="r" b="b"/>
              <a:pathLst>
                <a:path w="1329" h="390" fill="none" extrusionOk="0">
                  <a:moveTo>
                    <a:pt x="1329" y="1"/>
                  </a:moveTo>
                  <a:lnTo>
                    <a:pt x="1329" y="1"/>
                  </a:lnTo>
                  <a:lnTo>
                    <a:pt x="648" y="195"/>
                  </a:lnTo>
                  <a:lnTo>
                    <a:pt x="0" y="390"/>
                  </a:lnTo>
                  <a:lnTo>
                    <a:pt x="0" y="390"/>
                  </a:lnTo>
                  <a:lnTo>
                    <a:pt x="648" y="195"/>
                  </a:lnTo>
                  <a:lnTo>
                    <a:pt x="13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g1eb65a026c0_0_266"/>
            <p:cNvSpPr/>
            <p:nvPr/>
          </p:nvSpPr>
          <p:spPr>
            <a:xfrm>
              <a:off x="5477100" y="4175875"/>
              <a:ext cx="81850" cy="14625"/>
            </a:xfrm>
            <a:custGeom>
              <a:avLst/>
              <a:gdLst/>
              <a:ahLst/>
              <a:cxnLst/>
              <a:rect l="l" t="t" r="r" b="b"/>
              <a:pathLst>
                <a:path w="3274" h="585" fill="none" extrusionOk="0">
                  <a:moveTo>
                    <a:pt x="1" y="1"/>
                  </a:moveTo>
                  <a:lnTo>
                    <a:pt x="1" y="1"/>
                  </a:lnTo>
                  <a:lnTo>
                    <a:pt x="746" y="66"/>
                  </a:lnTo>
                  <a:lnTo>
                    <a:pt x="746" y="66"/>
                  </a:lnTo>
                  <a:lnTo>
                    <a:pt x="1815" y="228"/>
                  </a:lnTo>
                  <a:lnTo>
                    <a:pt x="2885" y="487"/>
                  </a:lnTo>
                  <a:lnTo>
                    <a:pt x="2885" y="487"/>
                  </a:lnTo>
                  <a:lnTo>
                    <a:pt x="3273" y="584"/>
                  </a:lnTo>
                  <a:lnTo>
                    <a:pt x="3273" y="584"/>
                  </a:lnTo>
                  <a:lnTo>
                    <a:pt x="2885" y="487"/>
                  </a:lnTo>
                  <a:lnTo>
                    <a:pt x="2885" y="487"/>
                  </a:lnTo>
                  <a:lnTo>
                    <a:pt x="1815" y="228"/>
                  </a:lnTo>
                  <a:lnTo>
                    <a:pt x="746" y="66"/>
                  </a:lnTo>
                  <a:lnTo>
                    <a:pt x="746" y="66"/>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g1eb65a026c0_0_266"/>
            <p:cNvSpPr/>
            <p:nvPr/>
          </p:nvSpPr>
          <p:spPr>
            <a:xfrm>
              <a:off x="5345075" y="4465900"/>
              <a:ext cx="209825" cy="209825"/>
            </a:xfrm>
            <a:custGeom>
              <a:avLst/>
              <a:gdLst/>
              <a:ahLst/>
              <a:cxnLst/>
              <a:rect l="l" t="t" r="r" b="b"/>
              <a:pathLst>
                <a:path w="8393" h="8393" extrusionOk="0">
                  <a:moveTo>
                    <a:pt x="4180" y="0"/>
                  </a:moveTo>
                  <a:lnTo>
                    <a:pt x="3726" y="33"/>
                  </a:lnTo>
                  <a:lnTo>
                    <a:pt x="3273" y="97"/>
                  </a:lnTo>
                  <a:lnTo>
                    <a:pt x="2981" y="162"/>
                  </a:lnTo>
                  <a:lnTo>
                    <a:pt x="2690" y="259"/>
                  </a:lnTo>
                  <a:lnTo>
                    <a:pt x="2366" y="389"/>
                  </a:lnTo>
                  <a:lnTo>
                    <a:pt x="2074" y="583"/>
                  </a:lnTo>
                  <a:lnTo>
                    <a:pt x="1750" y="778"/>
                  </a:lnTo>
                  <a:lnTo>
                    <a:pt x="1491" y="972"/>
                  </a:lnTo>
                  <a:lnTo>
                    <a:pt x="1264" y="1167"/>
                  </a:lnTo>
                  <a:lnTo>
                    <a:pt x="1069" y="1393"/>
                  </a:lnTo>
                  <a:lnTo>
                    <a:pt x="843" y="1653"/>
                  </a:lnTo>
                  <a:lnTo>
                    <a:pt x="648" y="1944"/>
                  </a:lnTo>
                  <a:lnTo>
                    <a:pt x="454" y="2268"/>
                  </a:lnTo>
                  <a:lnTo>
                    <a:pt x="324" y="2592"/>
                  </a:lnTo>
                  <a:lnTo>
                    <a:pt x="195" y="2852"/>
                  </a:lnTo>
                  <a:lnTo>
                    <a:pt x="130" y="3143"/>
                  </a:lnTo>
                  <a:lnTo>
                    <a:pt x="32" y="3662"/>
                  </a:lnTo>
                  <a:lnTo>
                    <a:pt x="0" y="4180"/>
                  </a:lnTo>
                  <a:lnTo>
                    <a:pt x="0" y="4537"/>
                  </a:lnTo>
                  <a:lnTo>
                    <a:pt x="32" y="4828"/>
                  </a:lnTo>
                  <a:lnTo>
                    <a:pt x="97" y="5120"/>
                  </a:lnTo>
                  <a:lnTo>
                    <a:pt x="195" y="5476"/>
                  </a:lnTo>
                  <a:lnTo>
                    <a:pt x="324" y="5833"/>
                  </a:lnTo>
                  <a:lnTo>
                    <a:pt x="486" y="6157"/>
                  </a:lnTo>
                  <a:lnTo>
                    <a:pt x="648" y="6448"/>
                  </a:lnTo>
                  <a:lnTo>
                    <a:pt x="810" y="6675"/>
                  </a:lnTo>
                  <a:lnTo>
                    <a:pt x="972" y="6902"/>
                  </a:lnTo>
                  <a:lnTo>
                    <a:pt x="1231" y="7194"/>
                  </a:lnTo>
                  <a:lnTo>
                    <a:pt x="1523" y="7420"/>
                  </a:lnTo>
                  <a:lnTo>
                    <a:pt x="1815" y="7647"/>
                  </a:lnTo>
                  <a:lnTo>
                    <a:pt x="2139" y="7842"/>
                  </a:lnTo>
                  <a:lnTo>
                    <a:pt x="2625" y="8101"/>
                  </a:lnTo>
                  <a:lnTo>
                    <a:pt x="2981" y="8198"/>
                  </a:lnTo>
                  <a:lnTo>
                    <a:pt x="3338" y="8295"/>
                  </a:lnTo>
                  <a:lnTo>
                    <a:pt x="3694" y="8360"/>
                  </a:lnTo>
                  <a:lnTo>
                    <a:pt x="4083" y="8392"/>
                  </a:lnTo>
                  <a:lnTo>
                    <a:pt x="4180" y="8392"/>
                  </a:lnTo>
                  <a:lnTo>
                    <a:pt x="4634" y="8360"/>
                  </a:lnTo>
                  <a:lnTo>
                    <a:pt x="5023" y="8295"/>
                  </a:lnTo>
                  <a:lnTo>
                    <a:pt x="5379" y="8230"/>
                  </a:lnTo>
                  <a:lnTo>
                    <a:pt x="5735" y="8101"/>
                  </a:lnTo>
                  <a:lnTo>
                    <a:pt x="6059" y="7939"/>
                  </a:lnTo>
                  <a:lnTo>
                    <a:pt x="6545" y="7680"/>
                  </a:lnTo>
                  <a:lnTo>
                    <a:pt x="6837" y="7453"/>
                  </a:lnTo>
                  <a:lnTo>
                    <a:pt x="7129" y="7194"/>
                  </a:lnTo>
                  <a:lnTo>
                    <a:pt x="7388" y="6902"/>
                  </a:lnTo>
                  <a:lnTo>
                    <a:pt x="7615" y="6610"/>
                  </a:lnTo>
                  <a:lnTo>
                    <a:pt x="7906" y="6157"/>
                  </a:lnTo>
                  <a:lnTo>
                    <a:pt x="8068" y="5833"/>
                  </a:lnTo>
                  <a:lnTo>
                    <a:pt x="8198" y="5476"/>
                  </a:lnTo>
                  <a:lnTo>
                    <a:pt x="8295" y="5087"/>
                  </a:lnTo>
                  <a:lnTo>
                    <a:pt x="8360" y="4731"/>
                  </a:lnTo>
                  <a:lnTo>
                    <a:pt x="8392" y="4180"/>
                  </a:lnTo>
                  <a:lnTo>
                    <a:pt x="8360" y="3791"/>
                  </a:lnTo>
                  <a:lnTo>
                    <a:pt x="8328" y="3435"/>
                  </a:lnTo>
                  <a:lnTo>
                    <a:pt x="8230" y="3078"/>
                  </a:lnTo>
                  <a:lnTo>
                    <a:pt x="8133" y="2722"/>
                  </a:lnTo>
                  <a:lnTo>
                    <a:pt x="7906" y="2204"/>
                  </a:lnTo>
                  <a:lnTo>
                    <a:pt x="7712" y="1912"/>
                  </a:lnTo>
                  <a:lnTo>
                    <a:pt x="7485" y="1588"/>
                  </a:lnTo>
                  <a:lnTo>
                    <a:pt x="7258" y="1329"/>
                  </a:lnTo>
                  <a:lnTo>
                    <a:pt x="6999" y="1069"/>
                  </a:lnTo>
                  <a:lnTo>
                    <a:pt x="6772" y="875"/>
                  </a:lnTo>
                  <a:lnTo>
                    <a:pt x="6545" y="713"/>
                  </a:lnTo>
                  <a:lnTo>
                    <a:pt x="6254" y="519"/>
                  </a:lnTo>
                  <a:lnTo>
                    <a:pt x="5930" y="357"/>
                  </a:lnTo>
                  <a:lnTo>
                    <a:pt x="5606" y="227"/>
                  </a:lnTo>
                  <a:lnTo>
                    <a:pt x="5249" y="130"/>
                  </a:lnTo>
                  <a:lnTo>
                    <a:pt x="4666" y="33"/>
                  </a:lnTo>
                  <a:lnTo>
                    <a:pt x="4180" y="0"/>
                  </a:lnTo>
                  <a:close/>
                </a:path>
              </a:pathLst>
            </a:custGeom>
            <a:solidFill>
              <a:srgbClr val="3527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g1eb65a026c0_0_266"/>
            <p:cNvSpPr/>
            <p:nvPr/>
          </p:nvSpPr>
          <p:spPr>
            <a:xfrm>
              <a:off x="5345075" y="4465900"/>
              <a:ext cx="209825" cy="209825"/>
            </a:xfrm>
            <a:custGeom>
              <a:avLst/>
              <a:gdLst/>
              <a:ahLst/>
              <a:cxnLst/>
              <a:rect l="l" t="t" r="r" b="b"/>
              <a:pathLst>
                <a:path w="8393" h="8393" fill="none" extrusionOk="0">
                  <a:moveTo>
                    <a:pt x="4180" y="0"/>
                  </a:moveTo>
                  <a:lnTo>
                    <a:pt x="4180" y="0"/>
                  </a:lnTo>
                  <a:lnTo>
                    <a:pt x="3726" y="33"/>
                  </a:lnTo>
                  <a:lnTo>
                    <a:pt x="3273" y="97"/>
                  </a:lnTo>
                  <a:lnTo>
                    <a:pt x="3273" y="97"/>
                  </a:lnTo>
                  <a:lnTo>
                    <a:pt x="2981" y="162"/>
                  </a:lnTo>
                  <a:lnTo>
                    <a:pt x="2690" y="259"/>
                  </a:lnTo>
                  <a:lnTo>
                    <a:pt x="2690" y="259"/>
                  </a:lnTo>
                  <a:lnTo>
                    <a:pt x="2366" y="389"/>
                  </a:lnTo>
                  <a:lnTo>
                    <a:pt x="2074" y="583"/>
                  </a:lnTo>
                  <a:lnTo>
                    <a:pt x="1750" y="778"/>
                  </a:lnTo>
                  <a:lnTo>
                    <a:pt x="1491" y="972"/>
                  </a:lnTo>
                  <a:lnTo>
                    <a:pt x="1491" y="972"/>
                  </a:lnTo>
                  <a:lnTo>
                    <a:pt x="1264" y="1167"/>
                  </a:lnTo>
                  <a:lnTo>
                    <a:pt x="1069" y="1393"/>
                  </a:lnTo>
                  <a:lnTo>
                    <a:pt x="1069" y="1393"/>
                  </a:lnTo>
                  <a:lnTo>
                    <a:pt x="843" y="1653"/>
                  </a:lnTo>
                  <a:lnTo>
                    <a:pt x="648" y="1944"/>
                  </a:lnTo>
                  <a:lnTo>
                    <a:pt x="454" y="2268"/>
                  </a:lnTo>
                  <a:lnTo>
                    <a:pt x="324" y="2592"/>
                  </a:lnTo>
                  <a:lnTo>
                    <a:pt x="324" y="2592"/>
                  </a:lnTo>
                  <a:lnTo>
                    <a:pt x="195" y="2852"/>
                  </a:lnTo>
                  <a:lnTo>
                    <a:pt x="130" y="3143"/>
                  </a:lnTo>
                  <a:lnTo>
                    <a:pt x="130" y="3143"/>
                  </a:lnTo>
                  <a:lnTo>
                    <a:pt x="32" y="3662"/>
                  </a:lnTo>
                  <a:lnTo>
                    <a:pt x="0" y="4180"/>
                  </a:lnTo>
                  <a:lnTo>
                    <a:pt x="0" y="4180"/>
                  </a:lnTo>
                  <a:lnTo>
                    <a:pt x="0" y="4537"/>
                  </a:lnTo>
                  <a:lnTo>
                    <a:pt x="0" y="4537"/>
                  </a:lnTo>
                  <a:lnTo>
                    <a:pt x="32" y="4828"/>
                  </a:lnTo>
                  <a:lnTo>
                    <a:pt x="97" y="5120"/>
                  </a:lnTo>
                  <a:lnTo>
                    <a:pt x="97" y="5120"/>
                  </a:lnTo>
                  <a:lnTo>
                    <a:pt x="195" y="5476"/>
                  </a:lnTo>
                  <a:lnTo>
                    <a:pt x="324" y="5833"/>
                  </a:lnTo>
                  <a:lnTo>
                    <a:pt x="486" y="6157"/>
                  </a:lnTo>
                  <a:lnTo>
                    <a:pt x="648" y="6448"/>
                  </a:lnTo>
                  <a:lnTo>
                    <a:pt x="648" y="6448"/>
                  </a:lnTo>
                  <a:lnTo>
                    <a:pt x="810" y="6675"/>
                  </a:lnTo>
                  <a:lnTo>
                    <a:pt x="972" y="6902"/>
                  </a:lnTo>
                  <a:lnTo>
                    <a:pt x="972" y="6902"/>
                  </a:lnTo>
                  <a:lnTo>
                    <a:pt x="1231" y="7194"/>
                  </a:lnTo>
                  <a:lnTo>
                    <a:pt x="1523" y="7420"/>
                  </a:lnTo>
                  <a:lnTo>
                    <a:pt x="1815" y="7647"/>
                  </a:lnTo>
                  <a:lnTo>
                    <a:pt x="2139" y="7842"/>
                  </a:lnTo>
                  <a:lnTo>
                    <a:pt x="2139" y="7842"/>
                  </a:lnTo>
                  <a:lnTo>
                    <a:pt x="2625" y="8101"/>
                  </a:lnTo>
                  <a:lnTo>
                    <a:pt x="2625" y="8101"/>
                  </a:lnTo>
                  <a:lnTo>
                    <a:pt x="2981" y="8198"/>
                  </a:lnTo>
                  <a:lnTo>
                    <a:pt x="3338" y="8295"/>
                  </a:lnTo>
                  <a:lnTo>
                    <a:pt x="3694" y="8360"/>
                  </a:lnTo>
                  <a:lnTo>
                    <a:pt x="4083" y="8392"/>
                  </a:lnTo>
                  <a:lnTo>
                    <a:pt x="4083" y="8392"/>
                  </a:lnTo>
                  <a:lnTo>
                    <a:pt x="4180" y="8392"/>
                  </a:lnTo>
                  <a:lnTo>
                    <a:pt x="4180" y="8392"/>
                  </a:lnTo>
                  <a:lnTo>
                    <a:pt x="4634" y="8360"/>
                  </a:lnTo>
                  <a:lnTo>
                    <a:pt x="4634" y="8360"/>
                  </a:lnTo>
                  <a:lnTo>
                    <a:pt x="5023" y="8295"/>
                  </a:lnTo>
                  <a:lnTo>
                    <a:pt x="5379" y="8230"/>
                  </a:lnTo>
                  <a:lnTo>
                    <a:pt x="5735" y="8101"/>
                  </a:lnTo>
                  <a:lnTo>
                    <a:pt x="6059" y="7939"/>
                  </a:lnTo>
                  <a:lnTo>
                    <a:pt x="6059" y="7939"/>
                  </a:lnTo>
                  <a:lnTo>
                    <a:pt x="6545" y="7680"/>
                  </a:lnTo>
                  <a:lnTo>
                    <a:pt x="6545" y="7680"/>
                  </a:lnTo>
                  <a:lnTo>
                    <a:pt x="6837" y="7453"/>
                  </a:lnTo>
                  <a:lnTo>
                    <a:pt x="7129" y="7194"/>
                  </a:lnTo>
                  <a:lnTo>
                    <a:pt x="7388" y="6902"/>
                  </a:lnTo>
                  <a:lnTo>
                    <a:pt x="7615" y="6610"/>
                  </a:lnTo>
                  <a:lnTo>
                    <a:pt x="7615" y="6610"/>
                  </a:lnTo>
                  <a:lnTo>
                    <a:pt x="7906" y="6157"/>
                  </a:lnTo>
                  <a:lnTo>
                    <a:pt x="7906" y="6157"/>
                  </a:lnTo>
                  <a:lnTo>
                    <a:pt x="8068" y="5833"/>
                  </a:lnTo>
                  <a:lnTo>
                    <a:pt x="8198" y="5476"/>
                  </a:lnTo>
                  <a:lnTo>
                    <a:pt x="8295" y="5087"/>
                  </a:lnTo>
                  <a:lnTo>
                    <a:pt x="8360" y="4731"/>
                  </a:lnTo>
                  <a:lnTo>
                    <a:pt x="8360" y="4731"/>
                  </a:lnTo>
                  <a:lnTo>
                    <a:pt x="8392" y="4180"/>
                  </a:lnTo>
                  <a:lnTo>
                    <a:pt x="8392" y="4180"/>
                  </a:lnTo>
                  <a:lnTo>
                    <a:pt x="8392" y="4180"/>
                  </a:lnTo>
                  <a:lnTo>
                    <a:pt x="8360" y="3791"/>
                  </a:lnTo>
                  <a:lnTo>
                    <a:pt x="8328" y="3435"/>
                  </a:lnTo>
                  <a:lnTo>
                    <a:pt x="8230" y="3078"/>
                  </a:lnTo>
                  <a:lnTo>
                    <a:pt x="8133" y="2722"/>
                  </a:lnTo>
                  <a:lnTo>
                    <a:pt x="8133" y="2722"/>
                  </a:lnTo>
                  <a:lnTo>
                    <a:pt x="7906" y="2204"/>
                  </a:lnTo>
                  <a:lnTo>
                    <a:pt x="7906" y="2204"/>
                  </a:lnTo>
                  <a:lnTo>
                    <a:pt x="7712" y="1912"/>
                  </a:lnTo>
                  <a:lnTo>
                    <a:pt x="7485" y="1588"/>
                  </a:lnTo>
                  <a:lnTo>
                    <a:pt x="7258" y="1329"/>
                  </a:lnTo>
                  <a:lnTo>
                    <a:pt x="6999" y="1069"/>
                  </a:lnTo>
                  <a:lnTo>
                    <a:pt x="6999" y="1069"/>
                  </a:lnTo>
                  <a:lnTo>
                    <a:pt x="6772" y="875"/>
                  </a:lnTo>
                  <a:lnTo>
                    <a:pt x="6545" y="713"/>
                  </a:lnTo>
                  <a:lnTo>
                    <a:pt x="6545" y="713"/>
                  </a:lnTo>
                  <a:lnTo>
                    <a:pt x="6254" y="519"/>
                  </a:lnTo>
                  <a:lnTo>
                    <a:pt x="5930" y="357"/>
                  </a:lnTo>
                  <a:lnTo>
                    <a:pt x="5606" y="227"/>
                  </a:lnTo>
                  <a:lnTo>
                    <a:pt x="5249" y="130"/>
                  </a:lnTo>
                  <a:lnTo>
                    <a:pt x="5249" y="130"/>
                  </a:lnTo>
                  <a:lnTo>
                    <a:pt x="4666" y="33"/>
                  </a:lnTo>
                  <a:lnTo>
                    <a:pt x="4666" y="33"/>
                  </a:lnTo>
                  <a:lnTo>
                    <a:pt x="418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g1eb65a026c0_0_266"/>
            <p:cNvSpPr/>
            <p:nvPr/>
          </p:nvSpPr>
          <p:spPr>
            <a:xfrm>
              <a:off x="5234075" y="4357350"/>
              <a:ext cx="435850" cy="435825"/>
            </a:xfrm>
            <a:custGeom>
              <a:avLst/>
              <a:gdLst/>
              <a:ahLst/>
              <a:cxnLst/>
              <a:rect l="l" t="t" r="r" b="b"/>
              <a:pathLst>
                <a:path w="17434" h="17433" extrusionOk="0">
                  <a:moveTo>
                    <a:pt x="8620" y="4342"/>
                  </a:moveTo>
                  <a:lnTo>
                    <a:pt x="9106" y="4375"/>
                  </a:lnTo>
                  <a:lnTo>
                    <a:pt x="9689" y="4472"/>
                  </a:lnTo>
                  <a:lnTo>
                    <a:pt x="10046" y="4569"/>
                  </a:lnTo>
                  <a:lnTo>
                    <a:pt x="10370" y="4699"/>
                  </a:lnTo>
                  <a:lnTo>
                    <a:pt x="10694" y="4861"/>
                  </a:lnTo>
                  <a:lnTo>
                    <a:pt x="10985" y="5055"/>
                  </a:lnTo>
                  <a:lnTo>
                    <a:pt x="11212" y="5217"/>
                  </a:lnTo>
                  <a:lnTo>
                    <a:pt x="11439" y="5411"/>
                  </a:lnTo>
                  <a:lnTo>
                    <a:pt x="11698" y="5671"/>
                  </a:lnTo>
                  <a:lnTo>
                    <a:pt x="11925" y="5930"/>
                  </a:lnTo>
                  <a:lnTo>
                    <a:pt x="12152" y="6254"/>
                  </a:lnTo>
                  <a:lnTo>
                    <a:pt x="12346" y="6546"/>
                  </a:lnTo>
                  <a:lnTo>
                    <a:pt x="12573" y="7064"/>
                  </a:lnTo>
                  <a:lnTo>
                    <a:pt x="12670" y="7420"/>
                  </a:lnTo>
                  <a:lnTo>
                    <a:pt x="12768" y="7777"/>
                  </a:lnTo>
                  <a:lnTo>
                    <a:pt x="12800" y="8133"/>
                  </a:lnTo>
                  <a:lnTo>
                    <a:pt x="12832" y="8522"/>
                  </a:lnTo>
                  <a:lnTo>
                    <a:pt x="12800" y="9073"/>
                  </a:lnTo>
                  <a:lnTo>
                    <a:pt x="12735" y="9429"/>
                  </a:lnTo>
                  <a:lnTo>
                    <a:pt x="12638" y="9818"/>
                  </a:lnTo>
                  <a:lnTo>
                    <a:pt x="12508" y="10175"/>
                  </a:lnTo>
                  <a:lnTo>
                    <a:pt x="12346" y="10499"/>
                  </a:lnTo>
                  <a:lnTo>
                    <a:pt x="12055" y="10952"/>
                  </a:lnTo>
                  <a:lnTo>
                    <a:pt x="11828" y="11244"/>
                  </a:lnTo>
                  <a:lnTo>
                    <a:pt x="11569" y="11536"/>
                  </a:lnTo>
                  <a:lnTo>
                    <a:pt x="11277" y="11795"/>
                  </a:lnTo>
                  <a:lnTo>
                    <a:pt x="10985" y="12022"/>
                  </a:lnTo>
                  <a:lnTo>
                    <a:pt x="10499" y="12281"/>
                  </a:lnTo>
                  <a:lnTo>
                    <a:pt x="10175" y="12443"/>
                  </a:lnTo>
                  <a:lnTo>
                    <a:pt x="9819" y="12572"/>
                  </a:lnTo>
                  <a:lnTo>
                    <a:pt x="9463" y="12637"/>
                  </a:lnTo>
                  <a:lnTo>
                    <a:pt x="9074" y="12702"/>
                  </a:lnTo>
                  <a:lnTo>
                    <a:pt x="8620" y="12734"/>
                  </a:lnTo>
                  <a:lnTo>
                    <a:pt x="8523" y="12734"/>
                  </a:lnTo>
                  <a:lnTo>
                    <a:pt x="8134" y="12702"/>
                  </a:lnTo>
                  <a:lnTo>
                    <a:pt x="7778" y="12637"/>
                  </a:lnTo>
                  <a:lnTo>
                    <a:pt x="7421" y="12540"/>
                  </a:lnTo>
                  <a:lnTo>
                    <a:pt x="7065" y="12443"/>
                  </a:lnTo>
                  <a:lnTo>
                    <a:pt x="6579" y="12184"/>
                  </a:lnTo>
                  <a:lnTo>
                    <a:pt x="6255" y="11989"/>
                  </a:lnTo>
                  <a:lnTo>
                    <a:pt x="5963" y="11762"/>
                  </a:lnTo>
                  <a:lnTo>
                    <a:pt x="5671" y="11536"/>
                  </a:lnTo>
                  <a:lnTo>
                    <a:pt x="5412" y="11244"/>
                  </a:lnTo>
                  <a:lnTo>
                    <a:pt x="5250" y="11017"/>
                  </a:lnTo>
                  <a:lnTo>
                    <a:pt x="5088" y="10790"/>
                  </a:lnTo>
                  <a:lnTo>
                    <a:pt x="4926" y="10499"/>
                  </a:lnTo>
                  <a:lnTo>
                    <a:pt x="4764" y="10175"/>
                  </a:lnTo>
                  <a:lnTo>
                    <a:pt x="4635" y="9818"/>
                  </a:lnTo>
                  <a:lnTo>
                    <a:pt x="4537" y="9462"/>
                  </a:lnTo>
                  <a:lnTo>
                    <a:pt x="4472" y="9170"/>
                  </a:lnTo>
                  <a:lnTo>
                    <a:pt x="4440" y="8879"/>
                  </a:lnTo>
                  <a:lnTo>
                    <a:pt x="4440" y="8522"/>
                  </a:lnTo>
                  <a:lnTo>
                    <a:pt x="4472" y="8004"/>
                  </a:lnTo>
                  <a:lnTo>
                    <a:pt x="4570" y="7485"/>
                  </a:lnTo>
                  <a:lnTo>
                    <a:pt x="4635" y="7194"/>
                  </a:lnTo>
                  <a:lnTo>
                    <a:pt x="4764" y="6934"/>
                  </a:lnTo>
                  <a:lnTo>
                    <a:pt x="4894" y="6610"/>
                  </a:lnTo>
                  <a:lnTo>
                    <a:pt x="5088" y="6286"/>
                  </a:lnTo>
                  <a:lnTo>
                    <a:pt x="5283" y="5995"/>
                  </a:lnTo>
                  <a:lnTo>
                    <a:pt x="5509" y="5735"/>
                  </a:lnTo>
                  <a:lnTo>
                    <a:pt x="5704" y="5509"/>
                  </a:lnTo>
                  <a:lnTo>
                    <a:pt x="5931" y="5314"/>
                  </a:lnTo>
                  <a:lnTo>
                    <a:pt x="6190" y="5120"/>
                  </a:lnTo>
                  <a:lnTo>
                    <a:pt x="6514" y="4925"/>
                  </a:lnTo>
                  <a:lnTo>
                    <a:pt x="6806" y="4731"/>
                  </a:lnTo>
                  <a:lnTo>
                    <a:pt x="7130" y="4601"/>
                  </a:lnTo>
                  <a:lnTo>
                    <a:pt x="7421" y="4504"/>
                  </a:lnTo>
                  <a:lnTo>
                    <a:pt x="7713" y="4439"/>
                  </a:lnTo>
                  <a:lnTo>
                    <a:pt x="8166" y="4375"/>
                  </a:lnTo>
                  <a:lnTo>
                    <a:pt x="8620" y="4342"/>
                  </a:lnTo>
                  <a:close/>
                  <a:moveTo>
                    <a:pt x="8231" y="0"/>
                  </a:moveTo>
                  <a:lnTo>
                    <a:pt x="7745" y="65"/>
                  </a:lnTo>
                  <a:lnTo>
                    <a:pt x="7259" y="130"/>
                  </a:lnTo>
                  <a:lnTo>
                    <a:pt x="6806" y="227"/>
                  </a:lnTo>
                  <a:lnTo>
                    <a:pt x="6222" y="357"/>
                  </a:lnTo>
                  <a:lnTo>
                    <a:pt x="5639" y="551"/>
                  </a:lnTo>
                  <a:lnTo>
                    <a:pt x="4959" y="843"/>
                  </a:lnTo>
                  <a:lnTo>
                    <a:pt x="4310" y="1199"/>
                  </a:lnTo>
                  <a:lnTo>
                    <a:pt x="3695" y="1588"/>
                  </a:lnTo>
                  <a:lnTo>
                    <a:pt x="3112" y="2041"/>
                  </a:lnTo>
                  <a:lnTo>
                    <a:pt x="2658" y="2463"/>
                  </a:lnTo>
                  <a:lnTo>
                    <a:pt x="2237" y="2884"/>
                  </a:lnTo>
                  <a:lnTo>
                    <a:pt x="1783" y="3467"/>
                  </a:lnTo>
                  <a:lnTo>
                    <a:pt x="1362" y="4050"/>
                  </a:lnTo>
                  <a:lnTo>
                    <a:pt x="1005" y="4699"/>
                  </a:lnTo>
                  <a:lnTo>
                    <a:pt x="681" y="5379"/>
                  </a:lnTo>
                  <a:lnTo>
                    <a:pt x="455" y="5930"/>
                  </a:lnTo>
                  <a:lnTo>
                    <a:pt x="293" y="6513"/>
                  </a:lnTo>
                  <a:lnTo>
                    <a:pt x="163" y="7064"/>
                  </a:lnTo>
                  <a:lnTo>
                    <a:pt x="98" y="7615"/>
                  </a:lnTo>
                  <a:lnTo>
                    <a:pt x="33" y="8166"/>
                  </a:lnTo>
                  <a:lnTo>
                    <a:pt x="1" y="8717"/>
                  </a:lnTo>
                  <a:lnTo>
                    <a:pt x="33" y="9462"/>
                  </a:lnTo>
                  <a:lnTo>
                    <a:pt x="130" y="10045"/>
                  </a:lnTo>
                  <a:lnTo>
                    <a:pt x="228" y="10628"/>
                  </a:lnTo>
                  <a:lnTo>
                    <a:pt x="422" y="11374"/>
                  </a:lnTo>
                  <a:lnTo>
                    <a:pt x="681" y="12086"/>
                  </a:lnTo>
                  <a:lnTo>
                    <a:pt x="1005" y="12767"/>
                  </a:lnTo>
                  <a:lnTo>
                    <a:pt x="1394" y="13415"/>
                  </a:lnTo>
                  <a:lnTo>
                    <a:pt x="1718" y="13901"/>
                  </a:lnTo>
                  <a:lnTo>
                    <a:pt x="2075" y="14355"/>
                  </a:lnTo>
                  <a:lnTo>
                    <a:pt x="2593" y="14905"/>
                  </a:lnTo>
                  <a:lnTo>
                    <a:pt x="3176" y="15424"/>
                  </a:lnTo>
                  <a:lnTo>
                    <a:pt x="3792" y="15878"/>
                  </a:lnTo>
                  <a:lnTo>
                    <a:pt x="4440" y="16299"/>
                  </a:lnTo>
                  <a:lnTo>
                    <a:pt x="4959" y="16558"/>
                  </a:lnTo>
                  <a:lnTo>
                    <a:pt x="5477" y="16785"/>
                  </a:lnTo>
                  <a:lnTo>
                    <a:pt x="6190" y="17044"/>
                  </a:lnTo>
                  <a:lnTo>
                    <a:pt x="6968" y="17238"/>
                  </a:lnTo>
                  <a:lnTo>
                    <a:pt x="7713" y="17368"/>
                  </a:lnTo>
                  <a:lnTo>
                    <a:pt x="8523" y="17433"/>
                  </a:lnTo>
                  <a:lnTo>
                    <a:pt x="8717" y="17433"/>
                  </a:lnTo>
                  <a:lnTo>
                    <a:pt x="9171" y="17400"/>
                  </a:lnTo>
                  <a:lnTo>
                    <a:pt x="9625" y="17368"/>
                  </a:lnTo>
                  <a:lnTo>
                    <a:pt x="10402" y="17271"/>
                  </a:lnTo>
                  <a:lnTo>
                    <a:pt x="11180" y="17076"/>
                  </a:lnTo>
                  <a:lnTo>
                    <a:pt x="11925" y="16817"/>
                  </a:lnTo>
                  <a:lnTo>
                    <a:pt x="12638" y="16493"/>
                  </a:lnTo>
                  <a:lnTo>
                    <a:pt x="13124" y="16234"/>
                  </a:lnTo>
                  <a:lnTo>
                    <a:pt x="13610" y="15942"/>
                  </a:lnTo>
                  <a:lnTo>
                    <a:pt x="14226" y="15456"/>
                  </a:lnTo>
                  <a:lnTo>
                    <a:pt x="14809" y="14938"/>
                  </a:lnTo>
                  <a:lnTo>
                    <a:pt x="15360" y="14355"/>
                  </a:lnTo>
                  <a:lnTo>
                    <a:pt x="15846" y="13739"/>
                  </a:lnTo>
                  <a:lnTo>
                    <a:pt x="16138" y="13285"/>
                  </a:lnTo>
                  <a:lnTo>
                    <a:pt x="16429" y="12799"/>
                  </a:lnTo>
                  <a:lnTo>
                    <a:pt x="16753" y="12086"/>
                  </a:lnTo>
                  <a:lnTo>
                    <a:pt x="17045" y="11341"/>
                  </a:lnTo>
                  <a:lnTo>
                    <a:pt x="17239" y="10596"/>
                  </a:lnTo>
                  <a:lnTo>
                    <a:pt x="17369" y="9818"/>
                  </a:lnTo>
                  <a:lnTo>
                    <a:pt x="17434" y="9267"/>
                  </a:lnTo>
                  <a:lnTo>
                    <a:pt x="17434" y="8717"/>
                  </a:lnTo>
                  <a:lnTo>
                    <a:pt x="17434" y="8684"/>
                  </a:lnTo>
                  <a:lnTo>
                    <a:pt x="17401" y="7906"/>
                  </a:lnTo>
                  <a:lnTo>
                    <a:pt x="17304" y="7129"/>
                  </a:lnTo>
                  <a:lnTo>
                    <a:pt x="17142" y="6383"/>
                  </a:lnTo>
                  <a:lnTo>
                    <a:pt x="16883" y="5671"/>
                  </a:lnTo>
                  <a:lnTo>
                    <a:pt x="16656" y="5120"/>
                  </a:lnTo>
                  <a:lnTo>
                    <a:pt x="16429" y="4601"/>
                  </a:lnTo>
                  <a:lnTo>
                    <a:pt x="16040" y="3953"/>
                  </a:lnTo>
                  <a:lnTo>
                    <a:pt x="15587" y="3338"/>
                  </a:lnTo>
                  <a:lnTo>
                    <a:pt x="15101" y="2754"/>
                  </a:lnTo>
                  <a:lnTo>
                    <a:pt x="14550" y="2236"/>
                  </a:lnTo>
                  <a:lnTo>
                    <a:pt x="14096" y="1847"/>
                  </a:lnTo>
                  <a:lnTo>
                    <a:pt x="13610" y="1491"/>
                  </a:lnTo>
                  <a:lnTo>
                    <a:pt x="12994" y="1102"/>
                  </a:lnTo>
                  <a:lnTo>
                    <a:pt x="12314" y="778"/>
                  </a:lnTo>
                  <a:lnTo>
                    <a:pt x="11634" y="486"/>
                  </a:lnTo>
                  <a:lnTo>
                    <a:pt x="10921" y="292"/>
                  </a:lnTo>
                  <a:lnTo>
                    <a:pt x="10337" y="130"/>
                  </a:lnTo>
                  <a:lnTo>
                    <a:pt x="9722" y="65"/>
                  </a:lnTo>
                  <a:lnTo>
                    <a:pt x="9236" y="0"/>
                  </a:ln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g1eb65a026c0_0_266"/>
            <p:cNvSpPr/>
            <p:nvPr/>
          </p:nvSpPr>
          <p:spPr>
            <a:xfrm>
              <a:off x="5345075" y="4465900"/>
              <a:ext cx="209825" cy="209825"/>
            </a:xfrm>
            <a:custGeom>
              <a:avLst/>
              <a:gdLst/>
              <a:ahLst/>
              <a:cxnLst/>
              <a:rect l="l" t="t" r="r" b="b"/>
              <a:pathLst>
                <a:path w="8393" h="8393" fill="none" extrusionOk="0">
                  <a:moveTo>
                    <a:pt x="4180" y="8392"/>
                  </a:moveTo>
                  <a:lnTo>
                    <a:pt x="4180" y="8392"/>
                  </a:lnTo>
                  <a:lnTo>
                    <a:pt x="4083" y="8392"/>
                  </a:lnTo>
                  <a:lnTo>
                    <a:pt x="4083" y="8392"/>
                  </a:lnTo>
                  <a:lnTo>
                    <a:pt x="3694" y="8360"/>
                  </a:lnTo>
                  <a:lnTo>
                    <a:pt x="3338" y="8295"/>
                  </a:lnTo>
                  <a:lnTo>
                    <a:pt x="2981" y="8198"/>
                  </a:lnTo>
                  <a:lnTo>
                    <a:pt x="2625" y="8101"/>
                  </a:lnTo>
                  <a:lnTo>
                    <a:pt x="2625" y="8101"/>
                  </a:lnTo>
                  <a:lnTo>
                    <a:pt x="2139" y="7842"/>
                  </a:lnTo>
                  <a:lnTo>
                    <a:pt x="2139" y="7842"/>
                  </a:lnTo>
                  <a:lnTo>
                    <a:pt x="1815" y="7647"/>
                  </a:lnTo>
                  <a:lnTo>
                    <a:pt x="1523" y="7420"/>
                  </a:lnTo>
                  <a:lnTo>
                    <a:pt x="1231" y="7194"/>
                  </a:lnTo>
                  <a:lnTo>
                    <a:pt x="972" y="6902"/>
                  </a:lnTo>
                  <a:lnTo>
                    <a:pt x="972" y="6902"/>
                  </a:lnTo>
                  <a:lnTo>
                    <a:pt x="810" y="6675"/>
                  </a:lnTo>
                  <a:lnTo>
                    <a:pt x="648" y="6448"/>
                  </a:lnTo>
                  <a:lnTo>
                    <a:pt x="648" y="6448"/>
                  </a:lnTo>
                  <a:lnTo>
                    <a:pt x="486" y="6157"/>
                  </a:lnTo>
                  <a:lnTo>
                    <a:pt x="324" y="5833"/>
                  </a:lnTo>
                  <a:lnTo>
                    <a:pt x="195" y="5476"/>
                  </a:lnTo>
                  <a:lnTo>
                    <a:pt x="97" y="5120"/>
                  </a:lnTo>
                  <a:lnTo>
                    <a:pt x="97" y="5120"/>
                  </a:lnTo>
                  <a:lnTo>
                    <a:pt x="32" y="4828"/>
                  </a:lnTo>
                  <a:lnTo>
                    <a:pt x="0" y="4537"/>
                  </a:lnTo>
                  <a:lnTo>
                    <a:pt x="0" y="4537"/>
                  </a:lnTo>
                  <a:lnTo>
                    <a:pt x="0" y="4180"/>
                  </a:lnTo>
                  <a:lnTo>
                    <a:pt x="0" y="4180"/>
                  </a:lnTo>
                  <a:lnTo>
                    <a:pt x="32" y="3662"/>
                  </a:lnTo>
                  <a:lnTo>
                    <a:pt x="130" y="3143"/>
                  </a:lnTo>
                  <a:lnTo>
                    <a:pt x="130" y="3143"/>
                  </a:lnTo>
                  <a:lnTo>
                    <a:pt x="195" y="2852"/>
                  </a:lnTo>
                  <a:lnTo>
                    <a:pt x="324" y="2592"/>
                  </a:lnTo>
                  <a:lnTo>
                    <a:pt x="324" y="2592"/>
                  </a:lnTo>
                  <a:lnTo>
                    <a:pt x="454" y="2268"/>
                  </a:lnTo>
                  <a:lnTo>
                    <a:pt x="648" y="1944"/>
                  </a:lnTo>
                  <a:lnTo>
                    <a:pt x="843" y="1653"/>
                  </a:lnTo>
                  <a:lnTo>
                    <a:pt x="1069" y="1393"/>
                  </a:lnTo>
                  <a:lnTo>
                    <a:pt x="1069" y="1393"/>
                  </a:lnTo>
                  <a:lnTo>
                    <a:pt x="1264" y="1167"/>
                  </a:lnTo>
                  <a:lnTo>
                    <a:pt x="1491" y="972"/>
                  </a:lnTo>
                  <a:lnTo>
                    <a:pt x="1491" y="972"/>
                  </a:lnTo>
                  <a:lnTo>
                    <a:pt x="1750" y="778"/>
                  </a:lnTo>
                  <a:lnTo>
                    <a:pt x="2074" y="583"/>
                  </a:lnTo>
                  <a:lnTo>
                    <a:pt x="2366" y="389"/>
                  </a:lnTo>
                  <a:lnTo>
                    <a:pt x="2690" y="259"/>
                  </a:lnTo>
                  <a:lnTo>
                    <a:pt x="2690" y="259"/>
                  </a:lnTo>
                  <a:lnTo>
                    <a:pt x="2981" y="162"/>
                  </a:lnTo>
                  <a:lnTo>
                    <a:pt x="3273" y="97"/>
                  </a:lnTo>
                  <a:lnTo>
                    <a:pt x="3273" y="97"/>
                  </a:lnTo>
                  <a:lnTo>
                    <a:pt x="3726" y="33"/>
                  </a:lnTo>
                  <a:lnTo>
                    <a:pt x="4180" y="0"/>
                  </a:lnTo>
                  <a:lnTo>
                    <a:pt x="4180" y="0"/>
                  </a:lnTo>
                  <a:lnTo>
                    <a:pt x="4666" y="33"/>
                  </a:lnTo>
                  <a:lnTo>
                    <a:pt x="4666" y="33"/>
                  </a:lnTo>
                  <a:lnTo>
                    <a:pt x="5249" y="130"/>
                  </a:lnTo>
                  <a:lnTo>
                    <a:pt x="5249" y="130"/>
                  </a:lnTo>
                  <a:lnTo>
                    <a:pt x="5606" y="227"/>
                  </a:lnTo>
                  <a:lnTo>
                    <a:pt x="5930" y="357"/>
                  </a:lnTo>
                  <a:lnTo>
                    <a:pt x="6254" y="519"/>
                  </a:lnTo>
                  <a:lnTo>
                    <a:pt x="6545" y="713"/>
                  </a:lnTo>
                  <a:lnTo>
                    <a:pt x="6545" y="713"/>
                  </a:lnTo>
                  <a:lnTo>
                    <a:pt x="6772" y="875"/>
                  </a:lnTo>
                  <a:lnTo>
                    <a:pt x="6999" y="1069"/>
                  </a:lnTo>
                  <a:lnTo>
                    <a:pt x="6999" y="1069"/>
                  </a:lnTo>
                  <a:lnTo>
                    <a:pt x="7258" y="1329"/>
                  </a:lnTo>
                  <a:lnTo>
                    <a:pt x="7485" y="1588"/>
                  </a:lnTo>
                  <a:lnTo>
                    <a:pt x="7712" y="1912"/>
                  </a:lnTo>
                  <a:lnTo>
                    <a:pt x="7906" y="2204"/>
                  </a:lnTo>
                  <a:lnTo>
                    <a:pt x="7906" y="2204"/>
                  </a:lnTo>
                  <a:lnTo>
                    <a:pt x="8133" y="2722"/>
                  </a:lnTo>
                  <a:lnTo>
                    <a:pt x="8133" y="2722"/>
                  </a:lnTo>
                  <a:lnTo>
                    <a:pt x="8230" y="3078"/>
                  </a:lnTo>
                  <a:lnTo>
                    <a:pt x="8328" y="3435"/>
                  </a:lnTo>
                  <a:lnTo>
                    <a:pt x="8360" y="3791"/>
                  </a:lnTo>
                  <a:lnTo>
                    <a:pt x="8392" y="4180"/>
                  </a:lnTo>
                  <a:lnTo>
                    <a:pt x="8392" y="4180"/>
                  </a:lnTo>
                  <a:lnTo>
                    <a:pt x="8392" y="4180"/>
                  </a:lnTo>
                  <a:lnTo>
                    <a:pt x="8360" y="4731"/>
                  </a:lnTo>
                  <a:lnTo>
                    <a:pt x="8360" y="4731"/>
                  </a:lnTo>
                  <a:lnTo>
                    <a:pt x="8295" y="5087"/>
                  </a:lnTo>
                  <a:lnTo>
                    <a:pt x="8198" y="5476"/>
                  </a:lnTo>
                  <a:lnTo>
                    <a:pt x="8068" y="5833"/>
                  </a:lnTo>
                  <a:lnTo>
                    <a:pt x="7906" y="6157"/>
                  </a:lnTo>
                  <a:lnTo>
                    <a:pt x="7906" y="6157"/>
                  </a:lnTo>
                  <a:lnTo>
                    <a:pt x="7615" y="6610"/>
                  </a:lnTo>
                  <a:lnTo>
                    <a:pt x="7615" y="6610"/>
                  </a:lnTo>
                  <a:lnTo>
                    <a:pt x="7388" y="6902"/>
                  </a:lnTo>
                  <a:lnTo>
                    <a:pt x="7129" y="7194"/>
                  </a:lnTo>
                  <a:lnTo>
                    <a:pt x="6837" y="7453"/>
                  </a:lnTo>
                  <a:lnTo>
                    <a:pt x="6545" y="7680"/>
                  </a:lnTo>
                  <a:lnTo>
                    <a:pt x="6545" y="7680"/>
                  </a:lnTo>
                  <a:lnTo>
                    <a:pt x="6059" y="7939"/>
                  </a:lnTo>
                  <a:lnTo>
                    <a:pt x="6059" y="7939"/>
                  </a:lnTo>
                  <a:lnTo>
                    <a:pt x="5735" y="8101"/>
                  </a:lnTo>
                  <a:lnTo>
                    <a:pt x="5379" y="8230"/>
                  </a:lnTo>
                  <a:lnTo>
                    <a:pt x="5023" y="8295"/>
                  </a:lnTo>
                  <a:lnTo>
                    <a:pt x="4634" y="8360"/>
                  </a:lnTo>
                  <a:lnTo>
                    <a:pt x="4634" y="8360"/>
                  </a:lnTo>
                  <a:lnTo>
                    <a:pt x="4180" y="839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g1eb65a026c0_0_266"/>
            <p:cNvSpPr/>
            <p:nvPr/>
          </p:nvSpPr>
          <p:spPr>
            <a:xfrm>
              <a:off x="5234075" y="4357350"/>
              <a:ext cx="435850" cy="435825"/>
            </a:xfrm>
            <a:custGeom>
              <a:avLst/>
              <a:gdLst/>
              <a:ahLst/>
              <a:cxnLst/>
              <a:rect l="l" t="t" r="r" b="b"/>
              <a:pathLst>
                <a:path w="17434" h="17433" fill="none" extrusionOk="0">
                  <a:moveTo>
                    <a:pt x="8717" y="0"/>
                  </a:moveTo>
                  <a:lnTo>
                    <a:pt x="8717" y="0"/>
                  </a:lnTo>
                  <a:lnTo>
                    <a:pt x="8231" y="0"/>
                  </a:lnTo>
                  <a:lnTo>
                    <a:pt x="7745" y="65"/>
                  </a:lnTo>
                  <a:lnTo>
                    <a:pt x="7259" y="130"/>
                  </a:lnTo>
                  <a:lnTo>
                    <a:pt x="6806" y="227"/>
                  </a:lnTo>
                  <a:lnTo>
                    <a:pt x="6806" y="227"/>
                  </a:lnTo>
                  <a:lnTo>
                    <a:pt x="6222" y="357"/>
                  </a:lnTo>
                  <a:lnTo>
                    <a:pt x="5639" y="551"/>
                  </a:lnTo>
                  <a:lnTo>
                    <a:pt x="5639" y="551"/>
                  </a:lnTo>
                  <a:lnTo>
                    <a:pt x="4959" y="843"/>
                  </a:lnTo>
                  <a:lnTo>
                    <a:pt x="4310" y="1199"/>
                  </a:lnTo>
                  <a:lnTo>
                    <a:pt x="3695" y="1588"/>
                  </a:lnTo>
                  <a:lnTo>
                    <a:pt x="3112" y="2041"/>
                  </a:lnTo>
                  <a:lnTo>
                    <a:pt x="3112" y="2041"/>
                  </a:lnTo>
                  <a:lnTo>
                    <a:pt x="2658" y="2463"/>
                  </a:lnTo>
                  <a:lnTo>
                    <a:pt x="2237" y="2884"/>
                  </a:lnTo>
                  <a:lnTo>
                    <a:pt x="2237" y="2884"/>
                  </a:lnTo>
                  <a:lnTo>
                    <a:pt x="1783" y="3467"/>
                  </a:lnTo>
                  <a:lnTo>
                    <a:pt x="1362" y="4050"/>
                  </a:lnTo>
                  <a:lnTo>
                    <a:pt x="1005" y="4699"/>
                  </a:lnTo>
                  <a:lnTo>
                    <a:pt x="681" y="5379"/>
                  </a:lnTo>
                  <a:lnTo>
                    <a:pt x="681" y="5379"/>
                  </a:lnTo>
                  <a:lnTo>
                    <a:pt x="455" y="5930"/>
                  </a:lnTo>
                  <a:lnTo>
                    <a:pt x="293" y="6513"/>
                  </a:lnTo>
                  <a:lnTo>
                    <a:pt x="293" y="6513"/>
                  </a:lnTo>
                  <a:lnTo>
                    <a:pt x="163" y="7064"/>
                  </a:lnTo>
                  <a:lnTo>
                    <a:pt x="98" y="7615"/>
                  </a:lnTo>
                  <a:lnTo>
                    <a:pt x="33" y="8166"/>
                  </a:lnTo>
                  <a:lnTo>
                    <a:pt x="1" y="8717"/>
                  </a:lnTo>
                  <a:lnTo>
                    <a:pt x="1" y="8717"/>
                  </a:lnTo>
                  <a:lnTo>
                    <a:pt x="33" y="9462"/>
                  </a:lnTo>
                  <a:lnTo>
                    <a:pt x="33" y="9462"/>
                  </a:lnTo>
                  <a:lnTo>
                    <a:pt x="130" y="10045"/>
                  </a:lnTo>
                  <a:lnTo>
                    <a:pt x="228" y="10628"/>
                  </a:lnTo>
                  <a:lnTo>
                    <a:pt x="228" y="10628"/>
                  </a:lnTo>
                  <a:lnTo>
                    <a:pt x="422" y="11374"/>
                  </a:lnTo>
                  <a:lnTo>
                    <a:pt x="681" y="12086"/>
                  </a:lnTo>
                  <a:lnTo>
                    <a:pt x="1005" y="12767"/>
                  </a:lnTo>
                  <a:lnTo>
                    <a:pt x="1394" y="13415"/>
                  </a:lnTo>
                  <a:lnTo>
                    <a:pt x="1394" y="13415"/>
                  </a:lnTo>
                  <a:lnTo>
                    <a:pt x="1718" y="13901"/>
                  </a:lnTo>
                  <a:lnTo>
                    <a:pt x="2075" y="14355"/>
                  </a:lnTo>
                  <a:lnTo>
                    <a:pt x="2075" y="14355"/>
                  </a:lnTo>
                  <a:lnTo>
                    <a:pt x="2593" y="14905"/>
                  </a:lnTo>
                  <a:lnTo>
                    <a:pt x="3176" y="15424"/>
                  </a:lnTo>
                  <a:lnTo>
                    <a:pt x="3792" y="15878"/>
                  </a:lnTo>
                  <a:lnTo>
                    <a:pt x="4440" y="16299"/>
                  </a:lnTo>
                  <a:lnTo>
                    <a:pt x="4440" y="16299"/>
                  </a:lnTo>
                  <a:lnTo>
                    <a:pt x="4959" y="16558"/>
                  </a:lnTo>
                  <a:lnTo>
                    <a:pt x="5477" y="16785"/>
                  </a:lnTo>
                  <a:lnTo>
                    <a:pt x="5477" y="16785"/>
                  </a:lnTo>
                  <a:lnTo>
                    <a:pt x="6190" y="17044"/>
                  </a:lnTo>
                  <a:lnTo>
                    <a:pt x="6968" y="17238"/>
                  </a:lnTo>
                  <a:lnTo>
                    <a:pt x="7713" y="17368"/>
                  </a:lnTo>
                  <a:lnTo>
                    <a:pt x="8523" y="17433"/>
                  </a:lnTo>
                  <a:lnTo>
                    <a:pt x="8523" y="17433"/>
                  </a:lnTo>
                  <a:lnTo>
                    <a:pt x="8717" y="17433"/>
                  </a:lnTo>
                  <a:lnTo>
                    <a:pt x="8717" y="17433"/>
                  </a:lnTo>
                  <a:lnTo>
                    <a:pt x="9171" y="17400"/>
                  </a:lnTo>
                  <a:lnTo>
                    <a:pt x="9625" y="17368"/>
                  </a:lnTo>
                  <a:lnTo>
                    <a:pt x="9625" y="17368"/>
                  </a:lnTo>
                  <a:lnTo>
                    <a:pt x="10402" y="17271"/>
                  </a:lnTo>
                  <a:lnTo>
                    <a:pt x="11180" y="17076"/>
                  </a:lnTo>
                  <a:lnTo>
                    <a:pt x="11925" y="16817"/>
                  </a:lnTo>
                  <a:lnTo>
                    <a:pt x="12638" y="16493"/>
                  </a:lnTo>
                  <a:lnTo>
                    <a:pt x="12638" y="16493"/>
                  </a:lnTo>
                  <a:lnTo>
                    <a:pt x="13124" y="16234"/>
                  </a:lnTo>
                  <a:lnTo>
                    <a:pt x="13610" y="15942"/>
                  </a:lnTo>
                  <a:lnTo>
                    <a:pt x="13610" y="15942"/>
                  </a:lnTo>
                  <a:lnTo>
                    <a:pt x="14226" y="15456"/>
                  </a:lnTo>
                  <a:lnTo>
                    <a:pt x="14809" y="14938"/>
                  </a:lnTo>
                  <a:lnTo>
                    <a:pt x="15360" y="14355"/>
                  </a:lnTo>
                  <a:lnTo>
                    <a:pt x="15846" y="13739"/>
                  </a:lnTo>
                  <a:lnTo>
                    <a:pt x="15846" y="13739"/>
                  </a:lnTo>
                  <a:lnTo>
                    <a:pt x="16138" y="13285"/>
                  </a:lnTo>
                  <a:lnTo>
                    <a:pt x="16429" y="12799"/>
                  </a:lnTo>
                  <a:lnTo>
                    <a:pt x="16429" y="12799"/>
                  </a:lnTo>
                  <a:lnTo>
                    <a:pt x="16753" y="12086"/>
                  </a:lnTo>
                  <a:lnTo>
                    <a:pt x="17045" y="11341"/>
                  </a:lnTo>
                  <a:lnTo>
                    <a:pt x="17239" y="10596"/>
                  </a:lnTo>
                  <a:lnTo>
                    <a:pt x="17369" y="9818"/>
                  </a:lnTo>
                  <a:lnTo>
                    <a:pt x="17369" y="9818"/>
                  </a:lnTo>
                  <a:lnTo>
                    <a:pt x="17434" y="9267"/>
                  </a:lnTo>
                  <a:lnTo>
                    <a:pt x="17434" y="8717"/>
                  </a:lnTo>
                  <a:lnTo>
                    <a:pt x="17434" y="8684"/>
                  </a:lnTo>
                  <a:lnTo>
                    <a:pt x="17434" y="8684"/>
                  </a:lnTo>
                  <a:lnTo>
                    <a:pt x="17401" y="7906"/>
                  </a:lnTo>
                  <a:lnTo>
                    <a:pt x="17304" y="7129"/>
                  </a:lnTo>
                  <a:lnTo>
                    <a:pt x="17142" y="6383"/>
                  </a:lnTo>
                  <a:lnTo>
                    <a:pt x="16883" y="5671"/>
                  </a:lnTo>
                  <a:lnTo>
                    <a:pt x="16883" y="5671"/>
                  </a:lnTo>
                  <a:lnTo>
                    <a:pt x="16656" y="5120"/>
                  </a:lnTo>
                  <a:lnTo>
                    <a:pt x="16429" y="4601"/>
                  </a:lnTo>
                  <a:lnTo>
                    <a:pt x="16429" y="4601"/>
                  </a:lnTo>
                  <a:lnTo>
                    <a:pt x="16040" y="3953"/>
                  </a:lnTo>
                  <a:lnTo>
                    <a:pt x="15587" y="3338"/>
                  </a:lnTo>
                  <a:lnTo>
                    <a:pt x="15101" y="2754"/>
                  </a:lnTo>
                  <a:lnTo>
                    <a:pt x="14550" y="2236"/>
                  </a:lnTo>
                  <a:lnTo>
                    <a:pt x="14550" y="2236"/>
                  </a:lnTo>
                  <a:lnTo>
                    <a:pt x="14096" y="1847"/>
                  </a:lnTo>
                  <a:lnTo>
                    <a:pt x="13610" y="1491"/>
                  </a:lnTo>
                  <a:lnTo>
                    <a:pt x="13610" y="1491"/>
                  </a:lnTo>
                  <a:lnTo>
                    <a:pt x="12994" y="1102"/>
                  </a:lnTo>
                  <a:lnTo>
                    <a:pt x="12314" y="778"/>
                  </a:lnTo>
                  <a:lnTo>
                    <a:pt x="11634" y="486"/>
                  </a:lnTo>
                  <a:lnTo>
                    <a:pt x="10921" y="292"/>
                  </a:lnTo>
                  <a:lnTo>
                    <a:pt x="10921" y="292"/>
                  </a:lnTo>
                  <a:lnTo>
                    <a:pt x="10337" y="130"/>
                  </a:lnTo>
                  <a:lnTo>
                    <a:pt x="9722" y="65"/>
                  </a:lnTo>
                  <a:lnTo>
                    <a:pt x="9722" y="65"/>
                  </a:lnTo>
                  <a:lnTo>
                    <a:pt x="9236" y="0"/>
                  </a:lnTo>
                  <a:lnTo>
                    <a:pt x="871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g1eb65a026c0_0_266"/>
            <p:cNvSpPr/>
            <p:nvPr/>
          </p:nvSpPr>
          <p:spPr>
            <a:xfrm>
              <a:off x="5174950" y="4268225"/>
              <a:ext cx="20275" cy="18675"/>
            </a:xfrm>
            <a:custGeom>
              <a:avLst/>
              <a:gdLst/>
              <a:ahLst/>
              <a:cxnLst/>
              <a:rect l="l" t="t" r="r" b="b"/>
              <a:pathLst>
                <a:path w="811" h="747" extrusionOk="0">
                  <a:moveTo>
                    <a:pt x="811" y="1"/>
                  </a:moveTo>
                  <a:lnTo>
                    <a:pt x="389" y="357"/>
                  </a:lnTo>
                  <a:lnTo>
                    <a:pt x="0" y="746"/>
                  </a:lnTo>
                  <a:lnTo>
                    <a:pt x="811" y="1"/>
                  </a:ln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g1eb65a026c0_0_266"/>
            <p:cNvSpPr/>
            <p:nvPr/>
          </p:nvSpPr>
          <p:spPr>
            <a:xfrm>
              <a:off x="5116625" y="4783450"/>
              <a:ext cx="25" cy="825"/>
            </a:xfrm>
            <a:custGeom>
              <a:avLst/>
              <a:gdLst/>
              <a:ahLst/>
              <a:cxnLst/>
              <a:rect l="l" t="t" r="r" b="b"/>
              <a:pathLst>
                <a:path w="1" h="33" fill="none" extrusionOk="0">
                  <a:moveTo>
                    <a:pt x="0" y="0"/>
                  </a:moveTo>
                  <a:lnTo>
                    <a:pt x="0" y="0"/>
                  </a:lnTo>
                  <a:lnTo>
                    <a:pt x="0" y="32"/>
                  </a:lnTo>
                  <a:lnTo>
                    <a:pt x="0" y="32"/>
                  </a:lnTo>
                  <a:lnTo>
                    <a:pt x="0" y="32"/>
                  </a:lnTo>
                  <a:lnTo>
                    <a:pt x="0" y="32"/>
                  </a:lnTo>
                  <a:lnTo>
                    <a:pt x="0" y="32"/>
                  </a:lnTo>
                  <a:lnTo>
                    <a:pt x="0" y="32"/>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g1eb65a026c0_0_266"/>
            <p:cNvSpPr/>
            <p:nvPr/>
          </p:nvSpPr>
          <p:spPr>
            <a:xfrm>
              <a:off x="5059100" y="4630325"/>
              <a:ext cx="22725" cy="84275"/>
            </a:xfrm>
            <a:custGeom>
              <a:avLst/>
              <a:gdLst/>
              <a:ahLst/>
              <a:cxnLst/>
              <a:rect l="l" t="t" r="r" b="b"/>
              <a:pathLst>
                <a:path w="909" h="3371" fill="none" extrusionOk="0">
                  <a:moveTo>
                    <a:pt x="1" y="1"/>
                  </a:moveTo>
                  <a:lnTo>
                    <a:pt x="1" y="1"/>
                  </a:lnTo>
                  <a:lnTo>
                    <a:pt x="98" y="552"/>
                  </a:lnTo>
                  <a:lnTo>
                    <a:pt x="195" y="1103"/>
                  </a:lnTo>
                  <a:lnTo>
                    <a:pt x="195" y="1103"/>
                  </a:lnTo>
                  <a:lnTo>
                    <a:pt x="325" y="1686"/>
                  </a:lnTo>
                  <a:lnTo>
                    <a:pt x="519" y="2269"/>
                  </a:lnTo>
                  <a:lnTo>
                    <a:pt x="681" y="2820"/>
                  </a:lnTo>
                  <a:lnTo>
                    <a:pt x="908" y="3371"/>
                  </a:lnTo>
                  <a:lnTo>
                    <a:pt x="908" y="3371"/>
                  </a:lnTo>
                  <a:lnTo>
                    <a:pt x="681" y="2820"/>
                  </a:lnTo>
                  <a:lnTo>
                    <a:pt x="519" y="2269"/>
                  </a:lnTo>
                  <a:lnTo>
                    <a:pt x="325" y="1686"/>
                  </a:lnTo>
                  <a:lnTo>
                    <a:pt x="195" y="1103"/>
                  </a:lnTo>
                  <a:lnTo>
                    <a:pt x="195" y="1103"/>
                  </a:lnTo>
                  <a:lnTo>
                    <a:pt x="98" y="55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g1eb65a026c0_0_266"/>
            <p:cNvSpPr/>
            <p:nvPr/>
          </p:nvSpPr>
          <p:spPr>
            <a:xfrm>
              <a:off x="5055050" y="4586600"/>
              <a:ext cx="850" cy="21900"/>
            </a:xfrm>
            <a:custGeom>
              <a:avLst/>
              <a:gdLst/>
              <a:ahLst/>
              <a:cxnLst/>
              <a:rect l="l" t="t" r="r" b="b"/>
              <a:pathLst>
                <a:path w="34" h="876" fill="none" extrusionOk="0">
                  <a:moveTo>
                    <a:pt x="1" y="0"/>
                  </a:moveTo>
                  <a:lnTo>
                    <a:pt x="1" y="0"/>
                  </a:lnTo>
                  <a:lnTo>
                    <a:pt x="33" y="713"/>
                  </a:lnTo>
                  <a:lnTo>
                    <a:pt x="33" y="713"/>
                  </a:lnTo>
                  <a:lnTo>
                    <a:pt x="33" y="875"/>
                  </a:lnTo>
                  <a:lnTo>
                    <a:pt x="33" y="875"/>
                  </a:lnTo>
                  <a:lnTo>
                    <a:pt x="33" y="713"/>
                  </a:lnTo>
                  <a:lnTo>
                    <a:pt x="33" y="713"/>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g1eb65a026c0_0_266"/>
            <p:cNvSpPr/>
            <p:nvPr/>
          </p:nvSpPr>
          <p:spPr>
            <a:xfrm>
              <a:off x="5056675" y="4444825"/>
              <a:ext cx="17850" cy="85075"/>
            </a:xfrm>
            <a:custGeom>
              <a:avLst/>
              <a:gdLst/>
              <a:ahLst/>
              <a:cxnLst/>
              <a:rect l="l" t="t" r="r" b="b"/>
              <a:pathLst>
                <a:path w="714" h="3403" fill="none" extrusionOk="0">
                  <a:moveTo>
                    <a:pt x="714" y="1"/>
                  </a:moveTo>
                  <a:lnTo>
                    <a:pt x="714" y="1"/>
                  </a:lnTo>
                  <a:lnTo>
                    <a:pt x="422" y="1038"/>
                  </a:lnTo>
                  <a:lnTo>
                    <a:pt x="422" y="1038"/>
                  </a:lnTo>
                  <a:lnTo>
                    <a:pt x="292" y="1621"/>
                  </a:lnTo>
                  <a:lnTo>
                    <a:pt x="163" y="2204"/>
                  </a:lnTo>
                  <a:lnTo>
                    <a:pt x="65" y="2787"/>
                  </a:lnTo>
                  <a:lnTo>
                    <a:pt x="1" y="3403"/>
                  </a:lnTo>
                  <a:lnTo>
                    <a:pt x="1" y="3403"/>
                  </a:lnTo>
                  <a:lnTo>
                    <a:pt x="65" y="2787"/>
                  </a:lnTo>
                  <a:lnTo>
                    <a:pt x="163" y="2204"/>
                  </a:lnTo>
                  <a:lnTo>
                    <a:pt x="292" y="1621"/>
                  </a:lnTo>
                  <a:lnTo>
                    <a:pt x="422" y="1038"/>
                  </a:lnTo>
                  <a:lnTo>
                    <a:pt x="422" y="1038"/>
                  </a:lnTo>
                  <a:lnTo>
                    <a:pt x="71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g1eb65a026c0_0_266"/>
            <p:cNvSpPr/>
            <p:nvPr/>
          </p:nvSpPr>
          <p:spPr>
            <a:xfrm>
              <a:off x="5727425" y="4289300"/>
              <a:ext cx="60775" cy="76175"/>
            </a:xfrm>
            <a:custGeom>
              <a:avLst/>
              <a:gdLst/>
              <a:ahLst/>
              <a:cxnLst/>
              <a:rect l="l" t="t" r="r" b="b"/>
              <a:pathLst>
                <a:path w="2431" h="3047" fill="none" extrusionOk="0">
                  <a:moveTo>
                    <a:pt x="0" y="0"/>
                  </a:moveTo>
                  <a:lnTo>
                    <a:pt x="0" y="0"/>
                  </a:lnTo>
                  <a:lnTo>
                    <a:pt x="681" y="713"/>
                  </a:lnTo>
                  <a:lnTo>
                    <a:pt x="1296" y="1458"/>
                  </a:lnTo>
                  <a:lnTo>
                    <a:pt x="1880" y="2236"/>
                  </a:lnTo>
                  <a:lnTo>
                    <a:pt x="2431" y="3046"/>
                  </a:lnTo>
                  <a:lnTo>
                    <a:pt x="2431" y="3046"/>
                  </a:lnTo>
                  <a:lnTo>
                    <a:pt x="1880" y="2236"/>
                  </a:lnTo>
                  <a:lnTo>
                    <a:pt x="1296" y="1458"/>
                  </a:lnTo>
                  <a:lnTo>
                    <a:pt x="681" y="71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g1eb65a026c0_0_266"/>
            <p:cNvSpPr/>
            <p:nvPr/>
          </p:nvSpPr>
          <p:spPr>
            <a:xfrm>
              <a:off x="5727425" y="42893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g1eb65a026c0_0_266"/>
            <p:cNvSpPr/>
            <p:nvPr/>
          </p:nvSpPr>
          <p:spPr>
            <a:xfrm>
              <a:off x="5123100" y="4223675"/>
              <a:ext cx="137750" cy="123975"/>
            </a:xfrm>
            <a:custGeom>
              <a:avLst/>
              <a:gdLst/>
              <a:ahLst/>
              <a:cxnLst/>
              <a:rect l="l" t="t" r="r" b="b"/>
              <a:pathLst>
                <a:path w="5510" h="4959" fill="none" extrusionOk="0">
                  <a:moveTo>
                    <a:pt x="5509" y="1"/>
                  </a:moveTo>
                  <a:lnTo>
                    <a:pt x="5509" y="1"/>
                  </a:lnTo>
                  <a:lnTo>
                    <a:pt x="4829" y="389"/>
                  </a:lnTo>
                  <a:lnTo>
                    <a:pt x="4148" y="811"/>
                  </a:lnTo>
                  <a:lnTo>
                    <a:pt x="3500" y="1297"/>
                  </a:lnTo>
                  <a:lnTo>
                    <a:pt x="2885" y="1783"/>
                  </a:lnTo>
                  <a:lnTo>
                    <a:pt x="2885" y="1783"/>
                  </a:lnTo>
                  <a:lnTo>
                    <a:pt x="2463" y="2139"/>
                  </a:lnTo>
                  <a:lnTo>
                    <a:pt x="2074" y="2528"/>
                  </a:lnTo>
                  <a:lnTo>
                    <a:pt x="1686" y="2917"/>
                  </a:lnTo>
                  <a:lnTo>
                    <a:pt x="1297" y="3306"/>
                  </a:lnTo>
                  <a:lnTo>
                    <a:pt x="1297" y="3306"/>
                  </a:lnTo>
                  <a:lnTo>
                    <a:pt x="616" y="4116"/>
                  </a:lnTo>
                  <a:lnTo>
                    <a:pt x="1" y="4958"/>
                  </a:lnTo>
                  <a:lnTo>
                    <a:pt x="1" y="4958"/>
                  </a:lnTo>
                  <a:lnTo>
                    <a:pt x="616" y="4116"/>
                  </a:lnTo>
                  <a:lnTo>
                    <a:pt x="1297" y="3306"/>
                  </a:lnTo>
                  <a:lnTo>
                    <a:pt x="1297" y="3306"/>
                  </a:lnTo>
                  <a:lnTo>
                    <a:pt x="1686" y="2917"/>
                  </a:lnTo>
                  <a:lnTo>
                    <a:pt x="2074" y="2528"/>
                  </a:lnTo>
                  <a:lnTo>
                    <a:pt x="2885" y="1783"/>
                  </a:lnTo>
                  <a:lnTo>
                    <a:pt x="2885" y="1783"/>
                  </a:lnTo>
                  <a:lnTo>
                    <a:pt x="3500" y="1297"/>
                  </a:lnTo>
                  <a:lnTo>
                    <a:pt x="4148" y="811"/>
                  </a:lnTo>
                  <a:lnTo>
                    <a:pt x="4829" y="389"/>
                  </a:lnTo>
                  <a:lnTo>
                    <a:pt x="550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g1eb65a026c0_0_266"/>
            <p:cNvSpPr/>
            <p:nvPr/>
          </p:nvSpPr>
          <p:spPr>
            <a:xfrm>
              <a:off x="5268100" y="4195325"/>
              <a:ext cx="57550" cy="24325"/>
            </a:xfrm>
            <a:custGeom>
              <a:avLst/>
              <a:gdLst/>
              <a:ahLst/>
              <a:cxnLst/>
              <a:rect l="l" t="t" r="r" b="b"/>
              <a:pathLst>
                <a:path w="2302" h="973" fill="none" extrusionOk="0">
                  <a:moveTo>
                    <a:pt x="2301" y="1"/>
                  </a:moveTo>
                  <a:lnTo>
                    <a:pt x="2301" y="1"/>
                  </a:lnTo>
                  <a:lnTo>
                    <a:pt x="1653" y="227"/>
                  </a:lnTo>
                  <a:lnTo>
                    <a:pt x="1653" y="227"/>
                  </a:lnTo>
                  <a:lnTo>
                    <a:pt x="811" y="551"/>
                  </a:lnTo>
                  <a:lnTo>
                    <a:pt x="1" y="973"/>
                  </a:lnTo>
                  <a:lnTo>
                    <a:pt x="1" y="973"/>
                  </a:lnTo>
                  <a:lnTo>
                    <a:pt x="811" y="551"/>
                  </a:lnTo>
                  <a:lnTo>
                    <a:pt x="1653" y="227"/>
                  </a:lnTo>
                  <a:lnTo>
                    <a:pt x="1653" y="227"/>
                  </a:lnTo>
                  <a:lnTo>
                    <a:pt x="230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g1eb65a026c0_0_266"/>
            <p:cNvSpPr/>
            <p:nvPr/>
          </p:nvSpPr>
          <p:spPr>
            <a:xfrm>
              <a:off x="5558925" y="4190475"/>
              <a:ext cx="60775" cy="22700"/>
            </a:xfrm>
            <a:custGeom>
              <a:avLst/>
              <a:gdLst/>
              <a:ahLst/>
              <a:cxnLst/>
              <a:rect l="l" t="t" r="r" b="b"/>
              <a:pathLst>
                <a:path w="2431" h="908" fill="none" extrusionOk="0">
                  <a:moveTo>
                    <a:pt x="0" y="0"/>
                  </a:moveTo>
                  <a:lnTo>
                    <a:pt x="0" y="0"/>
                  </a:lnTo>
                  <a:lnTo>
                    <a:pt x="616" y="195"/>
                  </a:lnTo>
                  <a:lnTo>
                    <a:pt x="1232" y="421"/>
                  </a:lnTo>
                  <a:lnTo>
                    <a:pt x="1815" y="648"/>
                  </a:lnTo>
                  <a:lnTo>
                    <a:pt x="2431" y="907"/>
                  </a:lnTo>
                  <a:lnTo>
                    <a:pt x="2431" y="907"/>
                  </a:lnTo>
                  <a:lnTo>
                    <a:pt x="1815" y="648"/>
                  </a:lnTo>
                  <a:lnTo>
                    <a:pt x="1232" y="421"/>
                  </a:lnTo>
                  <a:lnTo>
                    <a:pt x="616" y="195"/>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g1eb65a026c0_0_266"/>
            <p:cNvSpPr/>
            <p:nvPr/>
          </p:nvSpPr>
          <p:spPr>
            <a:xfrm>
              <a:off x="5358825" y="4175075"/>
              <a:ext cx="118300" cy="10550"/>
            </a:xfrm>
            <a:custGeom>
              <a:avLst/>
              <a:gdLst/>
              <a:ahLst/>
              <a:cxnLst/>
              <a:rect l="l" t="t" r="r" b="b"/>
              <a:pathLst>
                <a:path w="4732" h="422" fill="none" extrusionOk="0">
                  <a:moveTo>
                    <a:pt x="3630" y="0"/>
                  </a:moveTo>
                  <a:lnTo>
                    <a:pt x="3630" y="0"/>
                  </a:lnTo>
                  <a:lnTo>
                    <a:pt x="2755" y="33"/>
                  </a:lnTo>
                  <a:lnTo>
                    <a:pt x="1848" y="98"/>
                  </a:lnTo>
                  <a:lnTo>
                    <a:pt x="1005" y="227"/>
                  </a:lnTo>
                  <a:lnTo>
                    <a:pt x="131" y="389"/>
                  </a:lnTo>
                  <a:lnTo>
                    <a:pt x="131" y="389"/>
                  </a:lnTo>
                  <a:lnTo>
                    <a:pt x="1" y="422"/>
                  </a:lnTo>
                  <a:lnTo>
                    <a:pt x="1" y="422"/>
                  </a:lnTo>
                  <a:lnTo>
                    <a:pt x="131" y="389"/>
                  </a:lnTo>
                  <a:lnTo>
                    <a:pt x="131" y="389"/>
                  </a:lnTo>
                  <a:lnTo>
                    <a:pt x="1005" y="227"/>
                  </a:lnTo>
                  <a:lnTo>
                    <a:pt x="1848" y="98"/>
                  </a:lnTo>
                  <a:lnTo>
                    <a:pt x="2755" y="33"/>
                  </a:lnTo>
                  <a:lnTo>
                    <a:pt x="3630" y="0"/>
                  </a:lnTo>
                  <a:lnTo>
                    <a:pt x="3630" y="0"/>
                  </a:lnTo>
                  <a:lnTo>
                    <a:pt x="4732" y="33"/>
                  </a:lnTo>
                  <a:lnTo>
                    <a:pt x="4732" y="33"/>
                  </a:lnTo>
                  <a:lnTo>
                    <a:pt x="363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g1eb65a026c0_0_266"/>
            <p:cNvSpPr/>
            <p:nvPr/>
          </p:nvSpPr>
          <p:spPr>
            <a:xfrm>
              <a:off x="5054250" y="4175075"/>
              <a:ext cx="742050" cy="628650"/>
            </a:xfrm>
            <a:custGeom>
              <a:avLst/>
              <a:gdLst/>
              <a:ahLst/>
              <a:cxnLst/>
              <a:rect l="l" t="t" r="r" b="b"/>
              <a:pathLst>
                <a:path w="29682" h="25146" extrusionOk="0">
                  <a:moveTo>
                    <a:pt x="15813" y="0"/>
                  </a:moveTo>
                  <a:lnTo>
                    <a:pt x="14938" y="33"/>
                  </a:lnTo>
                  <a:lnTo>
                    <a:pt x="14031" y="98"/>
                  </a:lnTo>
                  <a:lnTo>
                    <a:pt x="13188" y="227"/>
                  </a:lnTo>
                  <a:lnTo>
                    <a:pt x="12314" y="389"/>
                  </a:lnTo>
                  <a:lnTo>
                    <a:pt x="12184" y="422"/>
                  </a:lnTo>
                  <a:lnTo>
                    <a:pt x="11503" y="616"/>
                  </a:lnTo>
                  <a:lnTo>
                    <a:pt x="10855" y="811"/>
                  </a:lnTo>
                  <a:lnTo>
                    <a:pt x="10207" y="1037"/>
                  </a:lnTo>
                  <a:lnTo>
                    <a:pt x="9365" y="1361"/>
                  </a:lnTo>
                  <a:lnTo>
                    <a:pt x="8555" y="1783"/>
                  </a:lnTo>
                  <a:lnTo>
                    <a:pt x="8263" y="1945"/>
                  </a:lnTo>
                  <a:lnTo>
                    <a:pt x="7583" y="2333"/>
                  </a:lnTo>
                  <a:lnTo>
                    <a:pt x="6902" y="2755"/>
                  </a:lnTo>
                  <a:lnTo>
                    <a:pt x="6254" y="3241"/>
                  </a:lnTo>
                  <a:lnTo>
                    <a:pt x="5639" y="3727"/>
                  </a:lnTo>
                  <a:lnTo>
                    <a:pt x="4828" y="4472"/>
                  </a:lnTo>
                  <a:lnTo>
                    <a:pt x="4440" y="4861"/>
                  </a:lnTo>
                  <a:lnTo>
                    <a:pt x="4051" y="5250"/>
                  </a:lnTo>
                  <a:lnTo>
                    <a:pt x="3370" y="6060"/>
                  </a:lnTo>
                  <a:lnTo>
                    <a:pt x="2755" y="6902"/>
                  </a:lnTo>
                  <a:lnTo>
                    <a:pt x="2333" y="7583"/>
                  </a:lnTo>
                  <a:lnTo>
                    <a:pt x="1912" y="8296"/>
                  </a:lnTo>
                  <a:lnTo>
                    <a:pt x="1556" y="9008"/>
                  </a:lnTo>
                  <a:lnTo>
                    <a:pt x="1199" y="9754"/>
                  </a:lnTo>
                  <a:lnTo>
                    <a:pt x="1005" y="10272"/>
                  </a:lnTo>
                  <a:lnTo>
                    <a:pt x="811" y="10791"/>
                  </a:lnTo>
                  <a:lnTo>
                    <a:pt x="519" y="11828"/>
                  </a:lnTo>
                  <a:lnTo>
                    <a:pt x="389" y="12411"/>
                  </a:lnTo>
                  <a:lnTo>
                    <a:pt x="260" y="12994"/>
                  </a:lnTo>
                  <a:lnTo>
                    <a:pt x="162" y="13577"/>
                  </a:lnTo>
                  <a:lnTo>
                    <a:pt x="98" y="14193"/>
                  </a:lnTo>
                  <a:lnTo>
                    <a:pt x="33" y="15003"/>
                  </a:lnTo>
                  <a:lnTo>
                    <a:pt x="0" y="15813"/>
                  </a:lnTo>
                  <a:lnTo>
                    <a:pt x="33" y="16461"/>
                  </a:lnTo>
                  <a:lnTo>
                    <a:pt x="65" y="17174"/>
                  </a:lnTo>
                  <a:lnTo>
                    <a:pt x="65" y="17336"/>
                  </a:lnTo>
                  <a:lnTo>
                    <a:pt x="195" y="18211"/>
                  </a:lnTo>
                  <a:lnTo>
                    <a:pt x="292" y="18762"/>
                  </a:lnTo>
                  <a:lnTo>
                    <a:pt x="389" y="19313"/>
                  </a:lnTo>
                  <a:lnTo>
                    <a:pt x="519" y="19896"/>
                  </a:lnTo>
                  <a:lnTo>
                    <a:pt x="713" y="20479"/>
                  </a:lnTo>
                  <a:lnTo>
                    <a:pt x="875" y="21030"/>
                  </a:lnTo>
                  <a:lnTo>
                    <a:pt x="1102" y="21581"/>
                  </a:lnTo>
                  <a:lnTo>
                    <a:pt x="1394" y="22294"/>
                  </a:lnTo>
                  <a:lnTo>
                    <a:pt x="1718" y="23007"/>
                  </a:lnTo>
                  <a:lnTo>
                    <a:pt x="2074" y="23655"/>
                  </a:lnTo>
                  <a:lnTo>
                    <a:pt x="2495" y="24335"/>
                  </a:lnTo>
                  <a:lnTo>
                    <a:pt x="2495" y="24367"/>
                  </a:lnTo>
                  <a:lnTo>
                    <a:pt x="3046" y="25145"/>
                  </a:lnTo>
                  <a:lnTo>
                    <a:pt x="3046" y="25145"/>
                  </a:lnTo>
                  <a:lnTo>
                    <a:pt x="2560" y="24173"/>
                  </a:lnTo>
                  <a:lnTo>
                    <a:pt x="2107" y="23136"/>
                  </a:lnTo>
                  <a:lnTo>
                    <a:pt x="1945" y="22618"/>
                  </a:lnTo>
                  <a:lnTo>
                    <a:pt x="1750" y="22099"/>
                  </a:lnTo>
                  <a:lnTo>
                    <a:pt x="1621" y="21581"/>
                  </a:lnTo>
                  <a:lnTo>
                    <a:pt x="1491" y="21030"/>
                  </a:lnTo>
                  <a:lnTo>
                    <a:pt x="1264" y="19961"/>
                  </a:lnTo>
                  <a:lnTo>
                    <a:pt x="1167" y="18891"/>
                  </a:lnTo>
                  <a:lnTo>
                    <a:pt x="1102" y="18211"/>
                  </a:lnTo>
                  <a:lnTo>
                    <a:pt x="1102" y="17530"/>
                  </a:lnTo>
                  <a:lnTo>
                    <a:pt x="1135" y="16494"/>
                  </a:lnTo>
                  <a:lnTo>
                    <a:pt x="1232" y="15489"/>
                  </a:lnTo>
                  <a:lnTo>
                    <a:pt x="1394" y="14517"/>
                  </a:lnTo>
                  <a:lnTo>
                    <a:pt x="1588" y="13545"/>
                  </a:lnTo>
                  <a:lnTo>
                    <a:pt x="1912" y="12476"/>
                  </a:lnTo>
                  <a:lnTo>
                    <a:pt x="2301" y="11471"/>
                  </a:lnTo>
                  <a:lnTo>
                    <a:pt x="2560" y="10855"/>
                  </a:lnTo>
                  <a:lnTo>
                    <a:pt x="2884" y="10240"/>
                  </a:lnTo>
                  <a:lnTo>
                    <a:pt x="3176" y="9657"/>
                  </a:lnTo>
                  <a:lnTo>
                    <a:pt x="3532" y="9073"/>
                  </a:lnTo>
                  <a:lnTo>
                    <a:pt x="3921" y="8522"/>
                  </a:lnTo>
                  <a:lnTo>
                    <a:pt x="4310" y="8004"/>
                  </a:lnTo>
                  <a:lnTo>
                    <a:pt x="4699" y="7453"/>
                  </a:lnTo>
                  <a:lnTo>
                    <a:pt x="5153" y="6967"/>
                  </a:lnTo>
                  <a:lnTo>
                    <a:pt x="5509" y="6546"/>
                  </a:lnTo>
                  <a:lnTo>
                    <a:pt x="5898" y="6157"/>
                  </a:lnTo>
                  <a:lnTo>
                    <a:pt x="6319" y="5801"/>
                  </a:lnTo>
                  <a:lnTo>
                    <a:pt x="6740" y="5444"/>
                  </a:lnTo>
                  <a:lnTo>
                    <a:pt x="7259" y="5023"/>
                  </a:lnTo>
                  <a:lnTo>
                    <a:pt x="7777" y="4634"/>
                  </a:lnTo>
                  <a:lnTo>
                    <a:pt x="8328" y="4245"/>
                  </a:lnTo>
                  <a:lnTo>
                    <a:pt x="8879" y="3889"/>
                  </a:lnTo>
                  <a:lnTo>
                    <a:pt x="9462" y="3565"/>
                  </a:lnTo>
                  <a:lnTo>
                    <a:pt x="10078" y="3273"/>
                  </a:lnTo>
                  <a:lnTo>
                    <a:pt x="10693" y="2982"/>
                  </a:lnTo>
                  <a:lnTo>
                    <a:pt x="11309" y="2755"/>
                  </a:lnTo>
                  <a:lnTo>
                    <a:pt x="12346" y="2398"/>
                  </a:lnTo>
                  <a:lnTo>
                    <a:pt x="13415" y="2107"/>
                  </a:lnTo>
                  <a:lnTo>
                    <a:pt x="14258" y="1945"/>
                  </a:lnTo>
                  <a:lnTo>
                    <a:pt x="15133" y="1815"/>
                  </a:lnTo>
                  <a:lnTo>
                    <a:pt x="16007" y="1750"/>
                  </a:lnTo>
                  <a:lnTo>
                    <a:pt x="16915" y="1718"/>
                  </a:lnTo>
                  <a:lnTo>
                    <a:pt x="17822" y="1750"/>
                  </a:lnTo>
                  <a:lnTo>
                    <a:pt x="18729" y="1815"/>
                  </a:lnTo>
                  <a:lnTo>
                    <a:pt x="19280" y="1880"/>
                  </a:lnTo>
                  <a:lnTo>
                    <a:pt x="19831" y="1977"/>
                  </a:lnTo>
                  <a:lnTo>
                    <a:pt x="20868" y="2236"/>
                  </a:lnTo>
                  <a:lnTo>
                    <a:pt x="21548" y="2398"/>
                  </a:lnTo>
                  <a:lnTo>
                    <a:pt x="22196" y="2625"/>
                  </a:lnTo>
                  <a:lnTo>
                    <a:pt x="22812" y="2852"/>
                  </a:lnTo>
                  <a:lnTo>
                    <a:pt x="23460" y="3144"/>
                  </a:lnTo>
                  <a:lnTo>
                    <a:pt x="24043" y="3435"/>
                  </a:lnTo>
                  <a:lnTo>
                    <a:pt x="24659" y="3727"/>
                  </a:lnTo>
                  <a:lnTo>
                    <a:pt x="25242" y="4083"/>
                  </a:lnTo>
                  <a:lnTo>
                    <a:pt x="25793" y="4440"/>
                  </a:lnTo>
                  <a:lnTo>
                    <a:pt x="26668" y="5088"/>
                  </a:lnTo>
                  <a:lnTo>
                    <a:pt x="27478" y="5768"/>
                  </a:lnTo>
                  <a:lnTo>
                    <a:pt x="28094" y="6351"/>
                  </a:lnTo>
                  <a:lnTo>
                    <a:pt x="28645" y="6935"/>
                  </a:lnTo>
                  <a:lnTo>
                    <a:pt x="29195" y="7550"/>
                  </a:lnTo>
                  <a:lnTo>
                    <a:pt x="29682" y="8198"/>
                  </a:lnTo>
                  <a:lnTo>
                    <a:pt x="29358" y="7615"/>
                  </a:lnTo>
                  <a:lnTo>
                    <a:pt x="28807" y="6805"/>
                  </a:lnTo>
                  <a:lnTo>
                    <a:pt x="28223" y="6027"/>
                  </a:lnTo>
                  <a:lnTo>
                    <a:pt x="27608" y="5282"/>
                  </a:lnTo>
                  <a:lnTo>
                    <a:pt x="26927" y="4569"/>
                  </a:lnTo>
                  <a:lnTo>
                    <a:pt x="26409" y="4051"/>
                  </a:lnTo>
                  <a:lnTo>
                    <a:pt x="25566" y="3370"/>
                  </a:lnTo>
                  <a:lnTo>
                    <a:pt x="24691" y="2722"/>
                  </a:lnTo>
                  <a:lnTo>
                    <a:pt x="24205" y="2398"/>
                  </a:lnTo>
                  <a:lnTo>
                    <a:pt x="23687" y="2107"/>
                  </a:lnTo>
                  <a:lnTo>
                    <a:pt x="23136" y="1815"/>
                  </a:lnTo>
                  <a:lnTo>
                    <a:pt x="22618" y="1523"/>
                  </a:lnTo>
                  <a:lnTo>
                    <a:pt x="22002" y="1264"/>
                  </a:lnTo>
                  <a:lnTo>
                    <a:pt x="21419" y="1037"/>
                  </a:lnTo>
                  <a:lnTo>
                    <a:pt x="20803" y="811"/>
                  </a:lnTo>
                  <a:lnTo>
                    <a:pt x="20187" y="616"/>
                  </a:lnTo>
                  <a:lnTo>
                    <a:pt x="19799" y="519"/>
                  </a:lnTo>
                  <a:lnTo>
                    <a:pt x="18729" y="260"/>
                  </a:lnTo>
                  <a:lnTo>
                    <a:pt x="17660" y="98"/>
                  </a:lnTo>
                  <a:lnTo>
                    <a:pt x="16915" y="33"/>
                  </a:lnTo>
                  <a:lnTo>
                    <a:pt x="15813" y="0"/>
                  </a:lnTo>
                  <a:close/>
                </a:path>
              </a:pathLst>
            </a:custGeom>
            <a:solidFill>
              <a:srgbClr val="3B3B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g1eb65a026c0_0_266"/>
            <p:cNvSpPr/>
            <p:nvPr/>
          </p:nvSpPr>
          <p:spPr>
            <a:xfrm>
              <a:off x="5054250" y="4175075"/>
              <a:ext cx="742050" cy="628650"/>
            </a:xfrm>
            <a:custGeom>
              <a:avLst/>
              <a:gdLst/>
              <a:ahLst/>
              <a:cxnLst/>
              <a:rect l="l" t="t" r="r" b="b"/>
              <a:pathLst>
                <a:path w="29682" h="25146" fill="none" extrusionOk="0">
                  <a:moveTo>
                    <a:pt x="15813" y="0"/>
                  </a:moveTo>
                  <a:lnTo>
                    <a:pt x="15813" y="0"/>
                  </a:lnTo>
                  <a:lnTo>
                    <a:pt x="14938" y="33"/>
                  </a:lnTo>
                  <a:lnTo>
                    <a:pt x="14031" y="98"/>
                  </a:lnTo>
                  <a:lnTo>
                    <a:pt x="13188" y="227"/>
                  </a:lnTo>
                  <a:lnTo>
                    <a:pt x="12314" y="389"/>
                  </a:lnTo>
                  <a:lnTo>
                    <a:pt x="12314" y="389"/>
                  </a:lnTo>
                  <a:lnTo>
                    <a:pt x="12184" y="422"/>
                  </a:lnTo>
                  <a:lnTo>
                    <a:pt x="12184" y="422"/>
                  </a:lnTo>
                  <a:lnTo>
                    <a:pt x="11503" y="616"/>
                  </a:lnTo>
                  <a:lnTo>
                    <a:pt x="10855" y="811"/>
                  </a:lnTo>
                  <a:lnTo>
                    <a:pt x="10855" y="811"/>
                  </a:lnTo>
                  <a:lnTo>
                    <a:pt x="10207" y="1037"/>
                  </a:lnTo>
                  <a:lnTo>
                    <a:pt x="10207" y="1037"/>
                  </a:lnTo>
                  <a:lnTo>
                    <a:pt x="9365" y="1361"/>
                  </a:lnTo>
                  <a:lnTo>
                    <a:pt x="8555" y="1783"/>
                  </a:lnTo>
                  <a:lnTo>
                    <a:pt x="8555" y="1783"/>
                  </a:lnTo>
                  <a:lnTo>
                    <a:pt x="8263" y="1945"/>
                  </a:lnTo>
                  <a:lnTo>
                    <a:pt x="8263" y="1945"/>
                  </a:lnTo>
                  <a:lnTo>
                    <a:pt x="7583" y="2333"/>
                  </a:lnTo>
                  <a:lnTo>
                    <a:pt x="6902" y="2755"/>
                  </a:lnTo>
                  <a:lnTo>
                    <a:pt x="6254" y="3241"/>
                  </a:lnTo>
                  <a:lnTo>
                    <a:pt x="5639" y="3727"/>
                  </a:lnTo>
                  <a:lnTo>
                    <a:pt x="5639" y="3727"/>
                  </a:lnTo>
                  <a:lnTo>
                    <a:pt x="4828" y="4472"/>
                  </a:lnTo>
                  <a:lnTo>
                    <a:pt x="4440" y="4861"/>
                  </a:lnTo>
                  <a:lnTo>
                    <a:pt x="4051" y="5250"/>
                  </a:lnTo>
                  <a:lnTo>
                    <a:pt x="4051" y="5250"/>
                  </a:lnTo>
                  <a:lnTo>
                    <a:pt x="3370" y="6060"/>
                  </a:lnTo>
                  <a:lnTo>
                    <a:pt x="2755" y="6902"/>
                  </a:lnTo>
                  <a:lnTo>
                    <a:pt x="2755" y="6902"/>
                  </a:lnTo>
                  <a:lnTo>
                    <a:pt x="2333" y="7583"/>
                  </a:lnTo>
                  <a:lnTo>
                    <a:pt x="1912" y="8296"/>
                  </a:lnTo>
                  <a:lnTo>
                    <a:pt x="1556" y="9008"/>
                  </a:lnTo>
                  <a:lnTo>
                    <a:pt x="1199" y="9754"/>
                  </a:lnTo>
                  <a:lnTo>
                    <a:pt x="1199" y="9754"/>
                  </a:lnTo>
                  <a:lnTo>
                    <a:pt x="1005" y="10272"/>
                  </a:lnTo>
                  <a:lnTo>
                    <a:pt x="811" y="10791"/>
                  </a:lnTo>
                  <a:lnTo>
                    <a:pt x="811" y="10791"/>
                  </a:lnTo>
                  <a:lnTo>
                    <a:pt x="519" y="11828"/>
                  </a:lnTo>
                  <a:lnTo>
                    <a:pt x="519" y="11828"/>
                  </a:lnTo>
                  <a:lnTo>
                    <a:pt x="389" y="12411"/>
                  </a:lnTo>
                  <a:lnTo>
                    <a:pt x="260" y="12994"/>
                  </a:lnTo>
                  <a:lnTo>
                    <a:pt x="162" y="13577"/>
                  </a:lnTo>
                  <a:lnTo>
                    <a:pt x="98" y="14193"/>
                  </a:lnTo>
                  <a:lnTo>
                    <a:pt x="98" y="14193"/>
                  </a:lnTo>
                  <a:lnTo>
                    <a:pt x="33" y="15003"/>
                  </a:lnTo>
                  <a:lnTo>
                    <a:pt x="0" y="15813"/>
                  </a:lnTo>
                  <a:lnTo>
                    <a:pt x="0" y="15813"/>
                  </a:lnTo>
                  <a:lnTo>
                    <a:pt x="33" y="16461"/>
                  </a:lnTo>
                  <a:lnTo>
                    <a:pt x="33" y="16461"/>
                  </a:lnTo>
                  <a:lnTo>
                    <a:pt x="65" y="17174"/>
                  </a:lnTo>
                  <a:lnTo>
                    <a:pt x="65" y="17174"/>
                  </a:lnTo>
                  <a:lnTo>
                    <a:pt x="65" y="17336"/>
                  </a:lnTo>
                  <a:lnTo>
                    <a:pt x="65" y="17336"/>
                  </a:lnTo>
                  <a:lnTo>
                    <a:pt x="195" y="18211"/>
                  </a:lnTo>
                  <a:lnTo>
                    <a:pt x="195" y="18211"/>
                  </a:lnTo>
                  <a:lnTo>
                    <a:pt x="292" y="18762"/>
                  </a:lnTo>
                  <a:lnTo>
                    <a:pt x="389" y="19313"/>
                  </a:lnTo>
                  <a:lnTo>
                    <a:pt x="389" y="19313"/>
                  </a:lnTo>
                  <a:lnTo>
                    <a:pt x="519" y="19896"/>
                  </a:lnTo>
                  <a:lnTo>
                    <a:pt x="713" y="20479"/>
                  </a:lnTo>
                  <a:lnTo>
                    <a:pt x="875" y="21030"/>
                  </a:lnTo>
                  <a:lnTo>
                    <a:pt x="1102" y="21581"/>
                  </a:lnTo>
                  <a:lnTo>
                    <a:pt x="1102" y="21581"/>
                  </a:lnTo>
                  <a:lnTo>
                    <a:pt x="1394" y="22294"/>
                  </a:lnTo>
                  <a:lnTo>
                    <a:pt x="1718" y="23007"/>
                  </a:lnTo>
                  <a:lnTo>
                    <a:pt x="2074" y="23655"/>
                  </a:lnTo>
                  <a:lnTo>
                    <a:pt x="2495" y="24335"/>
                  </a:lnTo>
                  <a:lnTo>
                    <a:pt x="2495" y="24335"/>
                  </a:lnTo>
                  <a:lnTo>
                    <a:pt x="2495" y="24367"/>
                  </a:lnTo>
                  <a:lnTo>
                    <a:pt x="2495" y="24367"/>
                  </a:lnTo>
                  <a:lnTo>
                    <a:pt x="2495" y="24367"/>
                  </a:lnTo>
                  <a:lnTo>
                    <a:pt x="2495" y="24367"/>
                  </a:lnTo>
                  <a:lnTo>
                    <a:pt x="3046" y="25145"/>
                  </a:lnTo>
                  <a:lnTo>
                    <a:pt x="3046" y="25145"/>
                  </a:lnTo>
                  <a:lnTo>
                    <a:pt x="2560" y="24173"/>
                  </a:lnTo>
                  <a:lnTo>
                    <a:pt x="2107" y="23136"/>
                  </a:lnTo>
                  <a:lnTo>
                    <a:pt x="1945" y="22618"/>
                  </a:lnTo>
                  <a:lnTo>
                    <a:pt x="1750" y="22099"/>
                  </a:lnTo>
                  <a:lnTo>
                    <a:pt x="1621" y="21581"/>
                  </a:lnTo>
                  <a:lnTo>
                    <a:pt x="1491" y="21030"/>
                  </a:lnTo>
                  <a:lnTo>
                    <a:pt x="1491" y="21030"/>
                  </a:lnTo>
                  <a:lnTo>
                    <a:pt x="1264" y="19961"/>
                  </a:lnTo>
                  <a:lnTo>
                    <a:pt x="1167" y="18891"/>
                  </a:lnTo>
                  <a:lnTo>
                    <a:pt x="1167" y="18891"/>
                  </a:lnTo>
                  <a:lnTo>
                    <a:pt x="1102" y="18211"/>
                  </a:lnTo>
                  <a:lnTo>
                    <a:pt x="1102" y="17530"/>
                  </a:lnTo>
                  <a:lnTo>
                    <a:pt x="1102" y="17530"/>
                  </a:lnTo>
                  <a:lnTo>
                    <a:pt x="1135" y="16494"/>
                  </a:lnTo>
                  <a:lnTo>
                    <a:pt x="1232" y="15489"/>
                  </a:lnTo>
                  <a:lnTo>
                    <a:pt x="1394" y="14517"/>
                  </a:lnTo>
                  <a:lnTo>
                    <a:pt x="1588" y="13545"/>
                  </a:lnTo>
                  <a:lnTo>
                    <a:pt x="1588" y="13545"/>
                  </a:lnTo>
                  <a:lnTo>
                    <a:pt x="1912" y="12476"/>
                  </a:lnTo>
                  <a:lnTo>
                    <a:pt x="2301" y="11471"/>
                  </a:lnTo>
                  <a:lnTo>
                    <a:pt x="2301" y="11471"/>
                  </a:lnTo>
                  <a:lnTo>
                    <a:pt x="2560" y="10855"/>
                  </a:lnTo>
                  <a:lnTo>
                    <a:pt x="2884" y="10240"/>
                  </a:lnTo>
                  <a:lnTo>
                    <a:pt x="3176" y="9657"/>
                  </a:lnTo>
                  <a:lnTo>
                    <a:pt x="3532" y="9073"/>
                  </a:lnTo>
                  <a:lnTo>
                    <a:pt x="3921" y="8522"/>
                  </a:lnTo>
                  <a:lnTo>
                    <a:pt x="4310" y="8004"/>
                  </a:lnTo>
                  <a:lnTo>
                    <a:pt x="4699" y="7453"/>
                  </a:lnTo>
                  <a:lnTo>
                    <a:pt x="5153" y="6967"/>
                  </a:lnTo>
                  <a:lnTo>
                    <a:pt x="5153" y="6967"/>
                  </a:lnTo>
                  <a:lnTo>
                    <a:pt x="5509" y="6546"/>
                  </a:lnTo>
                  <a:lnTo>
                    <a:pt x="5898" y="6157"/>
                  </a:lnTo>
                  <a:lnTo>
                    <a:pt x="6319" y="5801"/>
                  </a:lnTo>
                  <a:lnTo>
                    <a:pt x="6740" y="5444"/>
                  </a:lnTo>
                  <a:lnTo>
                    <a:pt x="6740" y="5444"/>
                  </a:lnTo>
                  <a:lnTo>
                    <a:pt x="7259" y="5023"/>
                  </a:lnTo>
                  <a:lnTo>
                    <a:pt x="7777" y="4634"/>
                  </a:lnTo>
                  <a:lnTo>
                    <a:pt x="8328" y="4245"/>
                  </a:lnTo>
                  <a:lnTo>
                    <a:pt x="8879" y="3889"/>
                  </a:lnTo>
                  <a:lnTo>
                    <a:pt x="9462" y="3565"/>
                  </a:lnTo>
                  <a:lnTo>
                    <a:pt x="10078" y="3273"/>
                  </a:lnTo>
                  <a:lnTo>
                    <a:pt x="10693" y="2982"/>
                  </a:lnTo>
                  <a:lnTo>
                    <a:pt x="11309" y="2755"/>
                  </a:lnTo>
                  <a:lnTo>
                    <a:pt x="11309" y="2755"/>
                  </a:lnTo>
                  <a:lnTo>
                    <a:pt x="12346" y="2398"/>
                  </a:lnTo>
                  <a:lnTo>
                    <a:pt x="13415" y="2107"/>
                  </a:lnTo>
                  <a:lnTo>
                    <a:pt x="13415" y="2107"/>
                  </a:lnTo>
                  <a:lnTo>
                    <a:pt x="14258" y="1945"/>
                  </a:lnTo>
                  <a:lnTo>
                    <a:pt x="15133" y="1815"/>
                  </a:lnTo>
                  <a:lnTo>
                    <a:pt x="16007" y="1750"/>
                  </a:lnTo>
                  <a:lnTo>
                    <a:pt x="16915" y="1718"/>
                  </a:lnTo>
                  <a:lnTo>
                    <a:pt x="16915" y="1718"/>
                  </a:lnTo>
                  <a:lnTo>
                    <a:pt x="17822" y="1750"/>
                  </a:lnTo>
                  <a:lnTo>
                    <a:pt x="18729" y="1815"/>
                  </a:lnTo>
                  <a:lnTo>
                    <a:pt x="18729" y="1815"/>
                  </a:lnTo>
                  <a:lnTo>
                    <a:pt x="19280" y="1880"/>
                  </a:lnTo>
                  <a:lnTo>
                    <a:pt x="19831" y="1977"/>
                  </a:lnTo>
                  <a:lnTo>
                    <a:pt x="20868" y="2236"/>
                  </a:lnTo>
                  <a:lnTo>
                    <a:pt x="20868" y="2236"/>
                  </a:lnTo>
                  <a:lnTo>
                    <a:pt x="21548" y="2398"/>
                  </a:lnTo>
                  <a:lnTo>
                    <a:pt x="22196" y="2625"/>
                  </a:lnTo>
                  <a:lnTo>
                    <a:pt x="22812" y="2852"/>
                  </a:lnTo>
                  <a:lnTo>
                    <a:pt x="23460" y="3144"/>
                  </a:lnTo>
                  <a:lnTo>
                    <a:pt x="24043" y="3435"/>
                  </a:lnTo>
                  <a:lnTo>
                    <a:pt x="24659" y="3727"/>
                  </a:lnTo>
                  <a:lnTo>
                    <a:pt x="25242" y="4083"/>
                  </a:lnTo>
                  <a:lnTo>
                    <a:pt x="25793" y="4440"/>
                  </a:lnTo>
                  <a:lnTo>
                    <a:pt x="25793" y="4440"/>
                  </a:lnTo>
                  <a:lnTo>
                    <a:pt x="26668" y="5088"/>
                  </a:lnTo>
                  <a:lnTo>
                    <a:pt x="27478" y="5768"/>
                  </a:lnTo>
                  <a:lnTo>
                    <a:pt x="27478" y="5768"/>
                  </a:lnTo>
                  <a:lnTo>
                    <a:pt x="28094" y="6351"/>
                  </a:lnTo>
                  <a:lnTo>
                    <a:pt x="28645" y="6935"/>
                  </a:lnTo>
                  <a:lnTo>
                    <a:pt x="29195" y="7550"/>
                  </a:lnTo>
                  <a:lnTo>
                    <a:pt x="29682" y="8198"/>
                  </a:lnTo>
                  <a:lnTo>
                    <a:pt x="29682" y="8198"/>
                  </a:lnTo>
                  <a:lnTo>
                    <a:pt x="29358" y="7615"/>
                  </a:lnTo>
                  <a:lnTo>
                    <a:pt x="29358" y="7615"/>
                  </a:lnTo>
                  <a:lnTo>
                    <a:pt x="28807" y="6805"/>
                  </a:lnTo>
                  <a:lnTo>
                    <a:pt x="28223" y="6027"/>
                  </a:lnTo>
                  <a:lnTo>
                    <a:pt x="27608" y="5282"/>
                  </a:lnTo>
                  <a:lnTo>
                    <a:pt x="26927" y="4569"/>
                  </a:lnTo>
                  <a:lnTo>
                    <a:pt x="26927" y="4569"/>
                  </a:lnTo>
                  <a:lnTo>
                    <a:pt x="26927" y="4569"/>
                  </a:lnTo>
                  <a:lnTo>
                    <a:pt x="26927" y="4569"/>
                  </a:lnTo>
                  <a:lnTo>
                    <a:pt x="26927" y="4569"/>
                  </a:lnTo>
                  <a:lnTo>
                    <a:pt x="26927" y="4569"/>
                  </a:lnTo>
                  <a:lnTo>
                    <a:pt x="26409" y="4051"/>
                  </a:lnTo>
                  <a:lnTo>
                    <a:pt x="26409" y="4051"/>
                  </a:lnTo>
                  <a:lnTo>
                    <a:pt x="25566" y="3370"/>
                  </a:lnTo>
                  <a:lnTo>
                    <a:pt x="24691" y="2722"/>
                  </a:lnTo>
                  <a:lnTo>
                    <a:pt x="24691" y="2722"/>
                  </a:lnTo>
                  <a:lnTo>
                    <a:pt x="24205" y="2398"/>
                  </a:lnTo>
                  <a:lnTo>
                    <a:pt x="23687" y="2107"/>
                  </a:lnTo>
                  <a:lnTo>
                    <a:pt x="23136" y="1815"/>
                  </a:lnTo>
                  <a:lnTo>
                    <a:pt x="22618" y="1523"/>
                  </a:lnTo>
                  <a:lnTo>
                    <a:pt x="22618" y="1523"/>
                  </a:lnTo>
                  <a:lnTo>
                    <a:pt x="22002" y="1264"/>
                  </a:lnTo>
                  <a:lnTo>
                    <a:pt x="21419" y="1037"/>
                  </a:lnTo>
                  <a:lnTo>
                    <a:pt x="20803" y="811"/>
                  </a:lnTo>
                  <a:lnTo>
                    <a:pt x="20187" y="616"/>
                  </a:lnTo>
                  <a:lnTo>
                    <a:pt x="20187" y="616"/>
                  </a:lnTo>
                  <a:lnTo>
                    <a:pt x="19799" y="519"/>
                  </a:lnTo>
                  <a:lnTo>
                    <a:pt x="19799" y="519"/>
                  </a:lnTo>
                  <a:lnTo>
                    <a:pt x="18729" y="260"/>
                  </a:lnTo>
                  <a:lnTo>
                    <a:pt x="17660" y="98"/>
                  </a:lnTo>
                  <a:lnTo>
                    <a:pt x="17660" y="98"/>
                  </a:lnTo>
                  <a:lnTo>
                    <a:pt x="16915" y="33"/>
                  </a:lnTo>
                  <a:lnTo>
                    <a:pt x="16915" y="33"/>
                  </a:lnTo>
                  <a:lnTo>
                    <a:pt x="158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g1eb65a026c0_0_266"/>
            <p:cNvSpPr/>
            <p:nvPr/>
          </p:nvSpPr>
          <p:spPr>
            <a:xfrm>
              <a:off x="5184675" y="4307925"/>
              <a:ext cx="534675" cy="534675"/>
            </a:xfrm>
            <a:custGeom>
              <a:avLst/>
              <a:gdLst/>
              <a:ahLst/>
              <a:cxnLst/>
              <a:rect l="l" t="t" r="r" b="b"/>
              <a:pathLst>
                <a:path w="21387" h="21387" extrusionOk="0">
                  <a:moveTo>
                    <a:pt x="11212" y="1977"/>
                  </a:moveTo>
                  <a:lnTo>
                    <a:pt x="11698" y="2042"/>
                  </a:lnTo>
                  <a:lnTo>
                    <a:pt x="12313" y="2107"/>
                  </a:lnTo>
                  <a:lnTo>
                    <a:pt x="12897" y="2269"/>
                  </a:lnTo>
                  <a:lnTo>
                    <a:pt x="13610" y="2463"/>
                  </a:lnTo>
                  <a:lnTo>
                    <a:pt x="14290" y="2755"/>
                  </a:lnTo>
                  <a:lnTo>
                    <a:pt x="14970" y="3079"/>
                  </a:lnTo>
                  <a:lnTo>
                    <a:pt x="15586" y="3468"/>
                  </a:lnTo>
                  <a:lnTo>
                    <a:pt x="16072" y="3824"/>
                  </a:lnTo>
                  <a:lnTo>
                    <a:pt x="16526" y="4213"/>
                  </a:lnTo>
                  <a:lnTo>
                    <a:pt x="17077" y="4731"/>
                  </a:lnTo>
                  <a:lnTo>
                    <a:pt x="17563" y="5315"/>
                  </a:lnTo>
                  <a:lnTo>
                    <a:pt x="18016" y="5930"/>
                  </a:lnTo>
                  <a:lnTo>
                    <a:pt x="18405" y="6578"/>
                  </a:lnTo>
                  <a:lnTo>
                    <a:pt x="18632" y="7097"/>
                  </a:lnTo>
                  <a:lnTo>
                    <a:pt x="18859" y="7648"/>
                  </a:lnTo>
                  <a:lnTo>
                    <a:pt x="19118" y="8360"/>
                  </a:lnTo>
                  <a:lnTo>
                    <a:pt x="19280" y="9106"/>
                  </a:lnTo>
                  <a:lnTo>
                    <a:pt x="19377" y="9883"/>
                  </a:lnTo>
                  <a:lnTo>
                    <a:pt x="19410" y="10661"/>
                  </a:lnTo>
                  <a:lnTo>
                    <a:pt x="19410" y="10694"/>
                  </a:lnTo>
                  <a:lnTo>
                    <a:pt x="19410" y="11244"/>
                  </a:lnTo>
                  <a:lnTo>
                    <a:pt x="19345" y="11795"/>
                  </a:lnTo>
                  <a:lnTo>
                    <a:pt x="19215" y="12573"/>
                  </a:lnTo>
                  <a:lnTo>
                    <a:pt x="19021" y="13318"/>
                  </a:lnTo>
                  <a:lnTo>
                    <a:pt x="18729" y="14063"/>
                  </a:lnTo>
                  <a:lnTo>
                    <a:pt x="18405" y="14776"/>
                  </a:lnTo>
                  <a:lnTo>
                    <a:pt x="18114" y="15262"/>
                  </a:lnTo>
                  <a:lnTo>
                    <a:pt x="17822" y="15716"/>
                  </a:lnTo>
                  <a:lnTo>
                    <a:pt x="17336" y="16332"/>
                  </a:lnTo>
                  <a:lnTo>
                    <a:pt x="16785" y="16915"/>
                  </a:lnTo>
                  <a:lnTo>
                    <a:pt x="16202" y="17433"/>
                  </a:lnTo>
                  <a:lnTo>
                    <a:pt x="15586" y="17919"/>
                  </a:lnTo>
                  <a:lnTo>
                    <a:pt x="15100" y="18211"/>
                  </a:lnTo>
                  <a:lnTo>
                    <a:pt x="14614" y="18470"/>
                  </a:lnTo>
                  <a:lnTo>
                    <a:pt x="13901" y="18794"/>
                  </a:lnTo>
                  <a:lnTo>
                    <a:pt x="13156" y="19053"/>
                  </a:lnTo>
                  <a:lnTo>
                    <a:pt x="12378" y="19248"/>
                  </a:lnTo>
                  <a:lnTo>
                    <a:pt x="11601" y="19345"/>
                  </a:lnTo>
                  <a:lnTo>
                    <a:pt x="11147" y="19377"/>
                  </a:lnTo>
                  <a:lnTo>
                    <a:pt x="10693" y="19410"/>
                  </a:lnTo>
                  <a:lnTo>
                    <a:pt x="10499" y="19410"/>
                  </a:lnTo>
                  <a:lnTo>
                    <a:pt x="9689" y="19345"/>
                  </a:lnTo>
                  <a:lnTo>
                    <a:pt x="8944" y="19215"/>
                  </a:lnTo>
                  <a:lnTo>
                    <a:pt x="8166" y="19021"/>
                  </a:lnTo>
                  <a:lnTo>
                    <a:pt x="7453" y="18762"/>
                  </a:lnTo>
                  <a:lnTo>
                    <a:pt x="6935" y="18535"/>
                  </a:lnTo>
                  <a:lnTo>
                    <a:pt x="6416" y="18276"/>
                  </a:lnTo>
                  <a:lnTo>
                    <a:pt x="5768" y="17855"/>
                  </a:lnTo>
                  <a:lnTo>
                    <a:pt x="5152" y="17401"/>
                  </a:lnTo>
                  <a:lnTo>
                    <a:pt x="4569" y="16882"/>
                  </a:lnTo>
                  <a:lnTo>
                    <a:pt x="4051" y="16332"/>
                  </a:lnTo>
                  <a:lnTo>
                    <a:pt x="3694" y="15878"/>
                  </a:lnTo>
                  <a:lnTo>
                    <a:pt x="3370" y="15392"/>
                  </a:lnTo>
                  <a:lnTo>
                    <a:pt x="2981" y="14744"/>
                  </a:lnTo>
                  <a:lnTo>
                    <a:pt x="2657" y="14063"/>
                  </a:lnTo>
                  <a:lnTo>
                    <a:pt x="2398" y="13351"/>
                  </a:lnTo>
                  <a:lnTo>
                    <a:pt x="2204" y="12605"/>
                  </a:lnTo>
                  <a:lnTo>
                    <a:pt x="2106" y="12022"/>
                  </a:lnTo>
                  <a:lnTo>
                    <a:pt x="2009" y="11439"/>
                  </a:lnTo>
                  <a:lnTo>
                    <a:pt x="1977" y="10694"/>
                  </a:lnTo>
                  <a:lnTo>
                    <a:pt x="2009" y="10143"/>
                  </a:lnTo>
                  <a:lnTo>
                    <a:pt x="2074" y="9592"/>
                  </a:lnTo>
                  <a:lnTo>
                    <a:pt x="2139" y="9041"/>
                  </a:lnTo>
                  <a:lnTo>
                    <a:pt x="2269" y="8490"/>
                  </a:lnTo>
                  <a:lnTo>
                    <a:pt x="2431" y="7907"/>
                  </a:lnTo>
                  <a:lnTo>
                    <a:pt x="2657" y="7356"/>
                  </a:lnTo>
                  <a:lnTo>
                    <a:pt x="2981" y="6676"/>
                  </a:lnTo>
                  <a:lnTo>
                    <a:pt x="3338" y="6027"/>
                  </a:lnTo>
                  <a:lnTo>
                    <a:pt x="3759" y="5444"/>
                  </a:lnTo>
                  <a:lnTo>
                    <a:pt x="4213" y="4861"/>
                  </a:lnTo>
                  <a:lnTo>
                    <a:pt x="4634" y="4440"/>
                  </a:lnTo>
                  <a:lnTo>
                    <a:pt x="5088" y="4018"/>
                  </a:lnTo>
                  <a:lnTo>
                    <a:pt x="5671" y="3565"/>
                  </a:lnTo>
                  <a:lnTo>
                    <a:pt x="6286" y="3176"/>
                  </a:lnTo>
                  <a:lnTo>
                    <a:pt x="6935" y="2820"/>
                  </a:lnTo>
                  <a:lnTo>
                    <a:pt x="7615" y="2528"/>
                  </a:lnTo>
                  <a:lnTo>
                    <a:pt x="8198" y="2334"/>
                  </a:lnTo>
                  <a:lnTo>
                    <a:pt x="8782" y="2204"/>
                  </a:lnTo>
                  <a:lnTo>
                    <a:pt x="9235" y="2107"/>
                  </a:lnTo>
                  <a:lnTo>
                    <a:pt x="9721" y="2042"/>
                  </a:lnTo>
                  <a:lnTo>
                    <a:pt x="10207" y="1977"/>
                  </a:lnTo>
                  <a:close/>
                  <a:moveTo>
                    <a:pt x="10110" y="1"/>
                  </a:moveTo>
                  <a:lnTo>
                    <a:pt x="9527" y="65"/>
                  </a:lnTo>
                  <a:lnTo>
                    <a:pt x="8911" y="130"/>
                  </a:lnTo>
                  <a:lnTo>
                    <a:pt x="8328" y="260"/>
                  </a:lnTo>
                  <a:lnTo>
                    <a:pt x="7615" y="454"/>
                  </a:lnTo>
                  <a:lnTo>
                    <a:pt x="6902" y="681"/>
                  </a:lnTo>
                  <a:lnTo>
                    <a:pt x="6092" y="1037"/>
                  </a:lnTo>
                  <a:lnTo>
                    <a:pt x="5282" y="1459"/>
                  </a:lnTo>
                  <a:lnTo>
                    <a:pt x="4537" y="1945"/>
                  </a:lnTo>
                  <a:lnTo>
                    <a:pt x="3824" y="2496"/>
                  </a:lnTo>
                  <a:lnTo>
                    <a:pt x="3273" y="3014"/>
                  </a:lnTo>
                  <a:lnTo>
                    <a:pt x="2755" y="3532"/>
                  </a:lnTo>
                  <a:lnTo>
                    <a:pt x="2171" y="4245"/>
                  </a:lnTo>
                  <a:lnTo>
                    <a:pt x="1653" y="4991"/>
                  </a:lnTo>
                  <a:lnTo>
                    <a:pt x="1199" y="5768"/>
                  </a:lnTo>
                  <a:lnTo>
                    <a:pt x="843" y="6578"/>
                  </a:lnTo>
                  <a:lnTo>
                    <a:pt x="584" y="7291"/>
                  </a:lnTo>
                  <a:lnTo>
                    <a:pt x="357" y="7972"/>
                  </a:lnTo>
                  <a:lnTo>
                    <a:pt x="195" y="8652"/>
                  </a:lnTo>
                  <a:lnTo>
                    <a:pt x="98" y="9333"/>
                  </a:lnTo>
                  <a:lnTo>
                    <a:pt x="33" y="10013"/>
                  </a:lnTo>
                  <a:lnTo>
                    <a:pt x="0" y="10694"/>
                  </a:lnTo>
                  <a:lnTo>
                    <a:pt x="33" y="11147"/>
                  </a:lnTo>
                  <a:lnTo>
                    <a:pt x="65" y="11601"/>
                  </a:lnTo>
                  <a:lnTo>
                    <a:pt x="130" y="12346"/>
                  </a:lnTo>
                  <a:lnTo>
                    <a:pt x="260" y="13059"/>
                  </a:lnTo>
                  <a:lnTo>
                    <a:pt x="389" y="13513"/>
                  </a:lnTo>
                  <a:lnTo>
                    <a:pt x="519" y="13934"/>
                  </a:lnTo>
                  <a:lnTo>
                    <a:pt x="681" y="14387"/>
                  </a:lnTo>
                  <a:lnTo>
                    <a:pt x="843" y="14809"/>
                  </a:lnTo>
                  <a:lnTo>
                    <a:pt x="1037" y="15230"/>
                  </a:lnTo>
                  <a:lnTo>
                    <a:pt x="1232" y="15651"/>
                  </a:lnTo>
                  <a:lnTo>
                    <a:pt x="1458" y="16072"/>
                  </a:lnTo>
                  <a:lnTo>
                    <a:pt x="1718" y="16461"/>
                  </a:lnTo>
                  <a:lnTo>
                    <a:pt x="2106" y="17044"/>
                  </a:lnTo>
                  <a:lnTo>
                    <a:pt x="2560" y="17595"/>
                  </a:lnTo>
                  <a:lnTo>
                    <a:pt x="2852" y="17952"/>
                  </a:lnTo>
                  <a:lnTo>
                    <a:pt x="3208" y="18308"/>
                  </a:lnTo>
                  <a:lnTo>
                    <a:pt x="3532" y="18632"/>
                  </a:lnTo>
                  <a:lnTo>
                    <a:pt x="3889" y="18924"/>
                  </a:lnTo>
                  <a:lnTo>
                    <a:pt x="4277" y="19215"/>
                  </a:lnTo>
                  <a:lnTo>
                    <a:pt x="4634" y="19507"/>
                  </a:lnTo>
                  <a:lnTo>
                    <a:pt x="5023" y="19766"/>
                  </a:lnTo>
                  <a:lnTo>
                    <a:pt x="5444" y="19993"/>
                  </a:lnTo>
                  <a:lnTo>
                    <a:pt x="6060" y="20317"/>
                  </a:lnTo>
                  <a:lnTo>
                    <a:pt x="6708" y="20609"/>
                  </a:lnTo>
                  <a:lnTo>
                    <a:pt x="7161" y="20771"/>
                  </a:lnTo>
                  <a:lnTo>
                    <a:pt x="7615" y="20933"/>
                  </a:lnTo>
                  <a:lnTo>
                    <a:pt x="8069" y="21062"/>
                  </a:lnTo>
                  <a:lnTo>
                    <a:pt x="8522" y="21160"/>
                  </a:lnTo>
                  <a:lnTo>
                    <a:pt x="9008" y="21257"/>
                  </a:lnTo>
                  <a:lnTo>
                    <a:pt x="9462" y="21322"/>
                  </a:lnTo>
                  <a:lnTo>
                    <a:pt x="9948" y="21354"/>
                  </a:lnTo>
                  <a:lnTo>
                    <a:pt x="10434" y="21386"/>
                  </a:lnTo>
                  <a:lnTo>
                    <a:pt x="10693" y="21386"/>
                  </a:lnTo>
                  <a:lnTo>
                    <a:pt x="11244" y="21354"/>
                  </a:lnTo>
                  <a:lnTo>
                    <a:pt x="11827" y="21322"/>
                  </a:lnTo>
                  <a:lnTo>
                    <a:pt x="12313" y="21257"/>
                  </a:lnTo>
                  <a:lnTo>
                    <a:pt x="12767" y="21192"/>
                  </a:lnTo>
                  <a:lnTo>
                    <a:pt x="13253" y="21062"/>
                  </a:lnTo>
                  <a:lnTo>
                    <a:pt x="13707" y="20965"/>
                  </a:lnTo>
                  <a:lnTo>
                    <a:pt x="14160" y="20803"/>
                  </a:lnTo>
                  <a:lnTo>
                    <a:pt x="14614" y="20641"/>
                  </a:lnTo>
                  <a:lnTo>
                    <a:pt x="15068" y="20447"/>
                  </a:lnTo>
                  <a:lnTo>
                    <a:pt x="15489" y="20252"/>
                  </a:lnTo>
                  <a:lnTo>
                    <a:pt x="16105" y="19928"/>
                  </a:lnTo>
                  <a:lnTo>
                    <a:pt x="16688" y="19540"/>
                  </a:lnTo>
                  <a:lnTo>
                    <a:pt x="17077" y="19280"/>
                  </a:lnTo>
                  <a:lnTo>
                    <a:pt x="17465" y="18956"/>
                  </a:lnTo>
                  <a:lnTo>
                    <a:pt x="17822" y="18665"/>
                  </a:lnTo>
                  <a:lnTo>
                    <a:pt x="18178" y="18341"/>
                  </a:lnTo>
                  <a:lnTo>
                    <a:pt x="18502" y="17984"/>
                  </a:lnTo>
                  <a:lnTo>
                    <a:pt x="18826" y="17628"/>
                  </a:lnTo>
                  <a:lnTo>
                    <a:pt x="19150" y="17239"/>
                  </a:lnTo>
                  <a:lnTo>
                    <a:pt x="19442" y="16850"/>
                  </a:lnTo>
                  <a:lnTo>
                    <a:pt x="19799" y="16299"/>
                  </a:lnTo>
                  <a:lnTo>
                    <a:pt x="20155" y="15684"/>
                  </a:lnTo>
                  <a:lnTo>
                    <a:pt x="20382" y="15262"/>
                  </a:lnTo>
                  <a:lnTo>
                    <a:pt x="20576" y="14809"/>
                  </a:lnTo>
                  <a:lnTo>
                    <a:pt x="20738" y="14387"/>
                  </a:lnTo>
                  <a:lnTo>
                    <a:pt x="20900" y="13934"/>
                  </a:lnTo>
                  <a:lnTo>
                    <a:pt x="21030" y="13448"/>
                  </a:lnTo>
                  <a:lnTo>
                    <a:pt x="21159" y="12994"/>
                  </a:lnTo>
                  <a:lnTo>
                    <a:pt x="21224" y="12540"/>
                  </a:lnTo>
                  <a:lnTo>
                    <a:pt x="21321" y="12054"/>
                  </a:lnTo>
                  <a:lnTo>
                    <a:pt x="21386" y="11374"/>
                  </a:lnTo>
                  <a:lnTo>
                    <a:pt x="21386" y="10694"/>
                  </a:lnTo>
                  <a:lnTo>
                    <a:pt x="21386" y="10661"/>
                  </a:lnTo>
                  <a:lnTo>
                    <a:pt x="21386" y="10175"/>
                  </a:lnTo>
                  <a:lnTo>
                    <a:pt x="21354" y="9689"/>
                  </a:lnTo>
                  <a:lnTo>
                    <a:pt x="21289" y="9235"/>
                  </a:lnTo>
                  <a:lnTo>
                    <a:pt x="21224" y="8782"/>
                  </a:lnTo>
                  <a:lnTo>
                    <a:pt x="21127" y="8296"/>
                  </a:lnTo>
                  <a:lnTo>
                    <a:pt x="20997" y="7842"/>
                  </a:lnTo>
                  <a:lnTo>
                    <a:pt x="20868" y="7388"/>
                  </a:lnTo>
                  <a:lnTo>
                    <a:pt x="20706" y="6935"/>
                  </a:lnTo>
                  <a:lnTo>
                    <a:pt x="20447" y="6287"/>
                  </a:lnTo>
                  <a:lnTo>
                    <a:pt x="20123" y="5639"/>
                  </a:lnTo>
                  <a:lnTo>
                    <a:pt x="19896" y="5250"/>
                  </a:lnTo>
                  <a:lnTo>
                    <a:pt x="19669" y="4861"/>
                  </a:lnTo>
                  <a:lnTo>
                    <a:pt x="19410" y="4472"/>
                  </a:lnTo>
                  <a:lnTo>
                    <a:pt x="19118" y="4083"/>
                  </a:lnTo>
                  <a:lnTo>
                    <a:pt x="18826" y="3727"/>
                  </a:lnTo>
                  <a:lnTo>
                    <a:pt x="18502" y="3403"/>
                  </a:lnTo>
                  <a:lnTo>
                    <a:pt x="18178" y="3046"/>
                  </a:lnTo>
                  <a:lnTo>
                    <a:pt x="17854" y="2755"/>
                  </a:lnTo>
                  <a:lnTo>
                    <a:pt x="17303" y="2269"/>
                  </a:lnTo>
                  <a:lnTo>
                    <a:pt x="16720" y="1847"/>
                  </a:lnTo>
                  <a:lnTo>
                    <a:pt x="16331" y="1588"/>
                  </a:lnTo>
                  <a:lnTo>
                    <a:pt x="15910" y="1361"/>
                  </a:lnTo>
                  <a:lnTo>
                    <a:pt x="15521" y="1135"/>
                  </a:lnTo>
                  <a:lnTo>
                    <a:pt x="15100" y="940"/>
                  </a:lnTo>
                  <a:lnTo>
                    <a:pt x="14679" y="778"/>
                  </a:lnTo>
                  <a:lnTo>
                    <a:pt x="14258" y="616"/>
                  </a:lnTo>
                  <a:lnTo>
                    <a:pt x="13836" y="454"/>
                  </a:lnTo>
                  <a:lnTo>
                    <a:pt x="13383" y="325"/>
                  </a:lnTo>
                  <a:lnTo>
                    <a:pt x="12670" y="163"/>
                  </a:lnTo>
                  <a:lnTo>
                    <a:pt x="11925" y="65"/>
                  </a:lnTo>
                  <a:lnTo>
                    <a:pt x="11341" y="1"/>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g1eb65a026c0_0_266"/>
            <p:cNvSpPr/>
            <p:nvPr/>
          </p:nvSpPr>
          <p:spPr>
            <a:xfrm>
              <a:off x="5234075" y="4357350"/>
              <a:ext cx="435850" cy="435825"/>
            </a:xfrm>
            <a:custGeom>
              <a:avLst/>
              <a:gdLst/>
              <a:ahLst/>
              <a:cxnLst/>
              <a:rect l="l" t="t" r="r" b="b"/>
              <a:pathLst>
                <a:path w="17434" h="17433" fill="none" extrusionOk="0">
                  <a:moveTo>
                    <a:pt x="8717" y="17433"/>
                  </a:moveTo>
                  <a:lnTo>
                    <a:pt x="8717" y="17433"/>
                  </a:lnTo>
                  <a:lnTo>
                    <a:pt x="8523" y="17433"/>
                  </a:lnTo>
                  <a:lnTo>
                    <a:pt x="8523" y="17433"/>
                  </a:lnTo>
                  <a:lnTo>
                    <a:pt x="7713" y="17368"/>
                  </a:lnTo>
                  <a:lnTo>
                    <a:pt x="6968" y="17238"/>
                  </a:lnTo>
                  <a:lnTo>
                    <a:pt x="6190" y="17044"/>
                  </a:lnTo>
                  <a:lnTo>
                    <a:pt x="5477" y="16785"/>
                  </a:lnTo>
                  <a:lnTo>
                    <a:pt x="5477" y="16785"/>
                  </a:lnTo>
                  <a:lnTo>
                    <a:pt x="4959" y="16558"/>
                  </a:lnTo>
                  <a:lnTo>
                    <a:pt x="4440" y="16299"/>
                  </a:lnTo>
                  <a:lnTo>
                    <a:pt x="4440" y="16299"/>
                  </a:lnTo>
                  <a:lnTo>
                    <a:pt x="3792" y="15878"/>
                  </a:lnTo>
                  <a:lnTo>
                    <a:pt x="3176" y="15424"/>
                  </a:lnTo>
                  <a:lnTo>
                    <a:pt x="2593" y="14905"/>
                  </a:lnTo>
                  <a:lnTo>
                    <a:pt x="2075" y="14355"/>
                  </a:lnTo>
                  <a:lnTo>
                    <a:pt x="2075" y="14355"/>
                  </a:lnTo>
                  <a:lnTo>
                    <a:pt x="1718" y="13901"/>
                  </a:lnTo>
                  <a:lnTo>
                    <a:pt x="1394" y="13415"/>
                  </a:lnTo>
                  <a:lnTo>
                    <a:pt x="1394" y="13415"/>
                  </a:lnTo>
                  <a:lnTo>
                    <a:pt x="1005" y="12767"/>
                  </a:lnTo>
                  <a:lnTo>
                    <a:pt x="681" y="12086"/>
                  </a:lnTo>
                  <a:lnTo>
                    <a:pt x="422" y="11374"/>
                  </a:lnTo>
                  <a:lnTo>
                    <a:pt x="228" y="10628"/>
                  </a:lnTo>
                  <a:lnTo>
                    <a:pt x="228" y="10628"/>
                  </a:lnTo>
                  <a:lnTo>
                    <a:pt x="130" y="10045"/>
                  </a:lnTo>
                  <a:lnTo>
                    <a:pt x="33" y="9462"/>
                  </a:lnTo>
                  <a:lnTo>
                    <a:pt x="33" y="9462"/>
                  </a:lnTo>
                  <a:lnTo>
                    <a:pt x="1" y="8717"/>
                  </a:lnTo>
                  <a:lnTo>
                    <a:pt x="1" y="8717"/>
                  </a:lnTo>
                  <a:lnTo>
                    <a:pt x="33" y="8166"/>
                  </a:lnTo>
                  <a:lnTo>
                    <a:pt x="98" y="7615"/>
                  </a:lnTo>
                  <a:lnTo>
                    <a:pt x="163" y="7064"/>
                  </a:lnTo>
                  <a:lnTo>
                    <a:pt x="293" y="6513"/>
                  </a:lnTo>
                  <a:lnTo>
                    <a:pt x="293" y="6513"/>
                  </a:lnTo>
                  <a:lnTo>
                    <a:pt x="455" y="5930"/>
                  </a:lnTo>
                  <a:lnTo>
                    <a:pt x="681" y="5379"/>
                  </a:lnTo>
                  <a:lnTo>
                    <a:pt x="681" y="5379"/>
                  </a:lnTo>
                  <a:lnTo>
                    <a:pt x="1005" y="4699"/>
                  </a:lnTo>
                  <a:lnTo>
                    <a:pt x="1362" y="4050"/>
                  </a:lnTo>
                  <a:lnTo>
                    <a:pt x="1783" y="3467"/>
                  </a:lnTo>
                  <a:lnTo>
                    <a:pt x="2237" y="2884"/>
                  </a:lnTo>
                  <a:lnTo>
                    <a:pt x="2237" y="2884"/>
                  </a:lnTo>
                  <a:lnTo>
                    <a:pt x="2658" y="2463"/>
                  </a:lnTo>
                  <a:lnTo>
                    <a:pt x="3112" y="2041"/>
                  </a:lnTo>
                  <a:lnTo>
                    <a:pt x="3112" y="2041"/>
                  </a:lnTo>
                  <a:lnTo>
                    <a:pt x="3695" y="1588"/>
                  </a:lnTo>
                  <a:lnTo>
                    <a:pt x="4310" y="1199"/>
                  </a:lnTo>
                  <a:lnTo>
                    <a:pt x="4959" y="843"/>
                  </a:lnTo>
                  <a:lnTo>
                    <a:pt x="5639" y="551"/>
                  </a:lnTo>
                  <a:lnTo>
                    <a:pt x="5639" y="551"/>
                  </a:lnTo>
                  <a:lnTo>
                    <a:pt x="6222" y="357"/>
                  </a:lnTo>
                  <a:lnTo>
                    <a:pt x="6806" y="227"/>
                  </a:lnTo>
                  <a:lnTo>
                    <a:pt x="6806" y="227"/>
                  </a:lnTo>
                  <a:lnTo>
                    <a:pt x="7259" y="130"/>
                  </a:lnTo>
                  <a:lnTo>
                    <a:pt x="7745" y="65"/>
                  </a:lnTo>
                  <a:lnTo>
                    <a:pt x="8231" y="0"/>
                  </a:lnTo>
                  <a:lnTo>
                    <a:pt x="8717" y="0"/>
                  </a:lnTo>
                  <a:lnTo>
                    <a:pt x="8717" y="0"/>
                  </a:lnTo>
                  <a:lnTo>
                    <a:pt x="9236" y="0"/>
                  </a:lnTo>
                  <a:lnTo>
                    <a:pt x="9722" y="65"/>
                  </a:lnTo>
                  <a:lnTo>
                    <a:pt x="9722" y="65"/>
                  </a:lnTo>
                  <a:lnTo>
                    <a:pt x="10337" y="130"/>
                  </a:lnTo>
                  <a:lnTo>
                    <a:pt x="10921" y="292"/>
                  </a:lnTo>
                  <a:lnTo>
                    <a:pt x="10921" y="292"/>
                  </a:lnTo>
                  <a:lnTo>
                    <a:pt x="11634" y="486"/>
                  </a:lnTo>
                  <a:lnTo>
                    <a:pt x="12314" y="778"/>
                  </a:lnTo>
                  <a:lnTo>
                    <a:pt x="12994" y="1102"/>
                  </a:lnTo>
                  <a:lnTo>
                    <a:pt x="13610" y="1491"/>
                  </a:lnTo>
                  <a:lnTo>
                    <a:pt x="13610" y="1491"/>
                  </a:lnTo>
                  <a:lnTo>
                    <a:pt x="14096" y="1847"/>
                  </a:lnTo>
                  <a:lnTo>
                    <a:pt x="14550" y="2236"/>
                  </a:lnTo>
                  <a:lnTo>
                    <a:pt x="14550" y="2236"/>
                  </a:lnTo>
                  <a:lnTo>
                    <a:pt x="15101" y="2754"/>
                  </a:lnTo>
                  <a:lnTo>
                    <a:pt x="15587" y="3338"/>
                  </a:lnTo>
                  <a:lnTo>
                    <a:pt x="16040" y="3953"/>
                  </a:lnTo>
                  <a:lnTo>
                    <a:pt x="16429" y="4601"/>
                  </a:lnTo>
                  <a:lnTo>
                    <a:pt x="16429" y="4601"/>
                  </a:lnTo>
                  <a:lnTo>
                    <a:pt x="16656" y="5120"/>
                  </a:lnTo>
                  <a:lnTo>
                    <a:pt x="16883" y="5671"/>
                  </a:lnTo>
                  <a:lnTo>
                    <a:pt x="16883" y="5671"/>
                  </a:lnTo>
                  <a:lnTo>
                    <a:pt x="17142" y="6383"/>
                  </a:lnTo>
                  <a:lnTo>
                    <a:pt x="17304" y="7129"/>
                  </a:lnTo>
                  <a:lnTo>
                    <a:pt x="17401" y="7906"/>
                  </a:lnTo>
                  <a:lnTo>
                    <a:pt x="17434" y="8684"/>
                  </a:lnTo>
                  <a:lnTo>
                    <a:pt x="17434" y="8717"/>
                  </a:lnTo>
                  <a:lnTo>
                    <a:pt x="17434" y="8717"/>
                  </a:lnTo>
                  <a:lnTo>
                    <a:pt x="17434" y="9267"/>
                  </a:lnTo>
                  <a:lnTo>
                    <a:pt x="17369" y="9818"/>
                  </a:lnTo>
                  <a:lnTo>
                    <a:pt x="17369" y="9818"/>
                  </a:lnTo>
                  <a:lnTo>
                    <a:pt x="17239" y="10596"/>
                  </a:lnTo>
                  <a:lnTo>
                    <a:pt x="17045" y="11341"/>
                  </a:lnTo>
                  <a:lnTo>
                    <a:pt x="16753" y="12086"/>
                  </a:lnTo>
                  <a:lnTo>
                    <a:pt x="16429" y="12799"/>
                  </a:lnTo>
                  <a:lnTo>
                    <a:pt x="16429" y="12799"/>
                  </a:lnTo>
                  <a:lnTo>
                    <a:pt x="16138" y="13285"/>
                  </a:lnTo>
                  <a:lnTo>
                    <a:pt x="15846" y="13739"/>
                  </a:lnTo>
                  <a:lnTo>
                    <a:pt x="15846" y="13739"/>
                  </a:lnTo>
                  <a:lnTo>
                    <a:pt x="15360" y="14355"/>
                  </a:lnTo>
                  <a:lnTo>
                    <a:pt x="14809" y="14938"/>
                  </a:lnTo>
                  <a:lnTo>
                    <a:pt x="14226" y="15456"/>
                  </a:lnTo>
                  <a:lnTo>
                    <a:pt x="13610" y="15942"/>
                  </a:lnTo>
                  <a:lnTo>
                    <a:pt x="13610" y="15942"/>
                  </a:lnTo>
                  <a:lnTo>
                    <a:pt x="13124" y="16234"/>
                  </a:lnTo>
                  <a:lnTo>
                    <a:pt x="12638" y="16493"/>
                  </a:lnTo>
                  <a:lnTo>
                    <a:pt x="12638" y="16493"/>
                  </a:lnTo>
                  <a:lnTo>
                    <a:pt x="11925" y="16817"/>
                  </a:lnTo>
                  <a:lnTo>
                    <a:pt x="11180" y="17076"/>
                  </a:lnTo>
                  <a:lnTo>
                    <a:pt x="10402" y="17271"/>
                  </a:lnTo>
                  <a:lnTo>
                    <a:pt x="9625" y="17368"/>
                  </a:lnTo>
                  <a:lnTo>
                    <a:pt x="9625" y="17368"/>
                  </a:lnTo>
                  <a:lnTo>
                    <a:pt x="9171" y="17400"/>
                  </a:lnTo>
                  <a:lnTo>
                    <a:pt x="8717" y="1743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g1eb65a026c0_0_266"/>
            <p:cNvSpPr/>
            <p:nvPr/>
          </p:nvSpPr>
          <p:spPr>
            <a:xfrm>
              <a:off x="5184675" y="4307925"/>
              <a:ext cx="534675" cy="534675"/>
            </a:xfrm>
            <a:custGeom>
              <a:avLst/>
              <a:gdLst/>
              <a:ahLst/>
              <a:cxnLst/>
              <a:rect l="l" t="t" r="r" b="b"/>
              <a:pathLst>
                <a:path w="21387" h="21387" fill="none" extrusionOk="0">
                  <a:moveTo>
                    <a:pt x="10726" y="1"/>
                  </a:moveTo>
                  <a:lnTo>
                    <a:pt x="10726" y="1"/>
                  </a:lnTo>
                  <a:lnTo>
                    <a:pt x="10110" y="1"/>
                  </a:lnTo>
                  <a:lnTo>
                    <a:pt x="9527" y="65"/>
                  </a:lnTo>
                  <a:lnTo>
                    <a:pt x="8911" y="130"/>
                  </a:lnTo>
                  <a:lnTo>
                    <a:pt x="8328" y="260"/>
                  </a:lnTo>
                  <a:lnTo>
                    <a:pt x="8328" y="260"/>
                  </a:lnTo>
                  <a:lnTo>
                    <a:pt x="7615" y="454"/>
                  </a:lnTo>
                  <a:lnTo>
                    <a:pt x="6902" y="681"/>
                  </a:lnTo>
                  <a:lnTo>
                    <a:pt x="6902" y="681"/>
                  </a:lnTo>
                  <a:lnTo>
                    <a:pt x="6092" y="1037"/>
                  </a:lnTo>
                  <a:lnTo>
                    <a:pt x="5282" y="1459"/>
                  </a:lnTo>
                  <a:lnTo>
                    <a:pt x="4537" y="1945"/>
                  </a:lnTo>
                  <a:lnTo>
                    <a:pt x="3824" y="2496"/>
                  </a:lnTo>
                  <a:lnTo>
                    <a:pt x="3824" y="2496"/>
                  </a:lnTo>
                  <a:lnTo>
                    <a:pt x="3273" y="3014"/>
                  </a:lnTo>
                  <a:lnTo>
                    <a:pt x="2755" y="3532"/>
                  </a:lnTo>
                  <a:lnTo>
                    <a:pt x="2755" y="3532"/>
                  </a:lnTo>
                  <a:lnTo>
                    <a:pt x="2171" y="4245"/>
                  </a:lnTo>
                  <a:lnTo>
                    <a:pt x="1653" y="4991"/>
                  </a:lnTo>
                  <a:lnTo>
                    <a:pt x="1199" y="5768"/>
                  </a:lnTo>
                  <a:lnTo>
                    <a:pt x="843" y="6578"/>
                  </a:lnTo>
                  <a:lnTo>
                    <a:pt x="843" y="6578"/>
                  </a:lnTo>
                  <a:lnTo>
                    <a:pt x="584" y="7291"/>
                  </a:lnTo>
                  <a:lnTo>
                    <a:pt x="357" y="7972"/>
                  </a:lnTo>
                  <a:lnTo>
                    <a:pt x="357" y="7972"/>
                  </a:lnTo>
                  <a:lnTo>
                    <a:pt x="195" y="8652"/>
                  </a:lnTo>
                  <a:lnTo>
                    <a:pt x="98" y="9333"/>
                  </a:lnTo>
                  <a:lnTo>
                    <a:pt x="33" y="10013"/>
                  </a:lnTo>
                  <a:lnTo>
                    <a:pt x="0" y="10694"/>
                  </a:lnTo>
                  <a:lnTo>
                    <a:pt x="0" y="10694"/>
                  </a:lnTo>
                  <a:lnTo>
                    <a:pt x="33" y="11147"/>
                  </a:lnTo>
                  <a:lnTo>
                    <a:pt x="65" y="11601"/>
                  </a:lnTo>
                  <a:lnTo>
                    <a:pt x="65" y="11601"/>
                  </a:lnTo>
                  <a:lnTo>
                    <a:pt x="130" y="12346"/>
                  </a:lnTo>
                  <a:lnTo>
                    <a:pt x="260" y="13059"/>
                  </a:lnTo>
                  <a:lnTo>
                    <a:pt x="260" y="13059"/>
                  </a:lnTo>
                  <a:lnTo>
                    <a:pt x="389" y="13513"/>
                  </a:lnTo>
                  <a:lnTo>
                    <a:pt x="519" y="13934"/>
                  </a:lnTo>
                  <a:lnTo>
                    <a:pt x="681" y="14387"/>
                  </a:lnTo>
                  <a:lnTo>
                    <a:pt x="843" y="14809"/>
                  </a:lnTo>
                  <a:lnTo>
                    <a:pt x="1037" y="15230"/>
                  </a:lnTo>
                  <a:lnTo>
                    <a:pt x="1232" y="15651"/>
                  </a:lnTo>
                  <a:lnTo>
                    <a:pt x="1458" y="16072"/>
                  </a:lnTo>
                  <a:lnTo>
                    <a:pt x="1718" y="16461"/>
                  </a:lnTo>
                  <a:lnTo>
                    <a:pt x="1718" y="16461"/>
                  </a:lnTo>
                  <a:lnTo>
                    <a:pt x="2106" y="17044"/>
                  </a:lnTo>
                  <a:lnTo>
                    <a:pt x="2560" y="17595"/>
                  </a:lnTo>
                  <a:lnTo>
                    <a:pt x="2560" y="17595"/>
                  </a:lnTo>
                  <a:lnTo>
                    <a:pt x="2852" y="17952"/>
                  </a:lnTo>
                  <a:lnTo>
                    <a:pt x="3208" y="18308"/>
                  </a:lnTo>
                  <a:lnTo>
                    <a:pt x="3532" y="18632"/>
                  </a:lnTo>
                  <a:lnTo>
                    <a:pt x="3889" y="18924"/>
                  </a:lnTo>
                  <a:lnTo>
                    <a:pt x="4277" y="19215"/>
                  </a:lnTo>
                  <a:lnTo>
                    <a:pt x="4634" y="19507"/>
                  </a:lnTo>
                  <a:lnTo>
                    <a:pt x="5023" y="19766"/>
                  </a:lnTo>
                  <a:lnTo>
                    <a:pt x="5444" y="19993"/>
                  </a:lnTo>
                  <a:lnTo>
                    <a:pt x="5444" y="19993"/>
                  </a:lnTo>
                  <a:lnTo>
                    <a:pt x="6060" y="20317"/>
                  </a:lnTo>
                  <a:lnTo>
                    <a:pt x="6708" y="20609"/>
                  </a:lnTo>
                  <a:lnTo>
                    <a:pt x="6708" y="20609"/>
                  </a:lnTo>
                  <a:lnTo>
                    <a:pt x="7161" y="20771"/>
                  </a:lnTo>
                  <a:lnTo>
                    <a:pt x="7615" y="20933"/>
                  </a:lnTo>
                  <a:lnTo>
                    <a:pt x="8069" y="21062"/>
                  </a:lnTo>
                  <a:lnTo>
                    <a:pt x="8522" y="21160"/>
                  </a:lnTo>
                  <a:lnTo>
                    <a:pt x="9008" y="21257"/>
                  </a:lnTo>
                  <a:lnTo>
                    <a:pt x="9462" y="21322"/>
                  </a:lnTo>
                  <a:lnTo>
                    <a:pt x="9948" y="21354"/>
                  </a:lnTo>
                  <a:lnTo>
                    <a:pt x="10434" y="21386"/>
                  </a:lnTo>
                  <a:lnTo>
                    <a:pt x="10434" y="21386"/>
                  </a:lnTo>
                  <a:lnTo>
                    <a:pt x="10693" y="21386"/>
                  </a:lnTo>
                  <a:lnTo>
                    <a:pt x="10693" y="21386"/>
                  </a:lnTo>
                  <a:lnTo>
                    <a:pt x="11244" y="21354"/>
                  </a:lnTo>
                  <a:lnTo>
                    <a:pt x="11827" y="21322"/>
                  </a:lnTo>
                  <a:lnTo>
                    <a:pt x="11827" y="21322"/>
                  </a:lnTo>
                  <a:lnTo>
                    <a:pt x="12313" y="21257"/>
                  </a:lnTo>
                  <a:lnTo>
                    <a:pt x="12767" y="21192"/>
                  </a:lnTo>
                  <a:lnTo>
                    <a:pt x="13253" y="21062"/>
                  </a:lnTo>
                  <a:lnTo>
                    <a:pt x="13707" y="20965"/>
                  </a:lnTo>
                  <a:lnTo>
                    <a:pt x="14160" y="20803"/>
                  </a:lnTo>
                  <a:lnTo>
                    <a:pt x="14614" y="20641"/>
                  </a:lnTo>
                  <a:lnTo>
                    <a:pt x="15068" y="20447"/>
                  </a:lnTo>
                  <a:lnTo>
                    <a:pt x="15489" y="20252"/>
                  </a:lnTo>
                  <a:lnTo>
                    <a:pt x="15489" y="20252"/>
                  </a:lnTo>
                  <a:lnTo>
                    <a:pt x="16105" y="19928"/>
                  </a:lnTo>
                  <a:lnTo>
                    <a:pt x="16688" y="19540"/>
                  </a:lnTo>
                  <a:lnTo>
                    <a:pt x="16688" y="19540"/>
                  </a:lnTo>
                  <a:lnTo>
                    <a:pt x="17077" y="19280"/>
                  </a:lnTo>
                  <a:lnTo>
                    <a:pt x="17465" y="18956"/>
                  </a:lnTo>
                  <a:lnTo>
                    <a:pt x="17822" y="18665"/>
                  </a:lnTo>
                  <a:lnTo>
                    <a:pt x="18178" y="18341"/>
                  </a:lnTo>
                  <a:lnTo>
                    <a:pt x="18502" y="17984"/>
                  </a:lnTo>
                  <a:lnTo>
                    <a:pt x="18826" y="17628"/>
                  </a:lnTo>
                  <a:lnTo>
                    <a:pt x="19150" y="17239"/>
                  </a:lnTo>
                  <a:lnTo>
                    <a:pt x="19442" y="16850"/>
                  </a:lnTo>
                  <a:lnTo>
                    <a:pt x="19442" y="16850"/>
                  </a:lnTo>
                  <a:lnTo>
                    <a:pt x="19799" y="16299"/>
                  </a:lnTo>
                  <a:lnTo>
                    <a:pt x="20155" y="15684"/>
                  </a:lnTo>
                  <a:lnTo>
                    <a:pt x="20155" y="15684"/>
                  </a:lnTo>
                  <a:lnTo>
                    <a:pt x="20382" y="15262"/>
                  </a:lnTo>
                  <a:lnTo>
                    <a:pt x="20576" y="14809"/>
                  </a:lnTo>
                  <a:lnTo>
                    <a:pt x="20738" y="14387"/>
                  </a:lnTo>
                  <a:lnTo>
                    <a:pt x="20900" y="13934"/>
                  </a:lnTo>
                  <a:lnTo>
                    <a:pt x="21030" y="13448"/>
                  </a:lnTo>
                  <a:lnTo>
                    <a:pt x="21159" y="12994"/>
                  </a:lnTo>
                  <a:lnTo>
                    <a:pt x="21224" y="12540"/>
                  </a:lnTo>
                  <a:lnTo>
                    <a:pt x="21321" y="12054"/>
                  </a:lnTo>
                  <a:lnTo>
                    <a:pt x="21321" y="12054"/>
                  </a:lnTo>
                  <a:lnTo>
                    <a:pt x="21386" y="11374"/>
                  </a:lnTo>
                  <a:lnTo>
                    <a:pt x="21386" y="10694"/>
                  </a:lnTo>
                  <a:lnTo>
                    <a:pt x="21386" y="10661"/>
                  </a:lnTo>
                  <a:lnTo>
                    <a:pt x="21386" y="10661"/>
                  </a:lnTo>
                  <a:lnTo>
                    <a:pt x="21386" y="10175"/>
                  </a:lnTo>
                  <a:lnTo>
                    <a:pt x="21354" y="9689"/>
                  </a:lnTo>
                  <a:lnTo>
                    <a:pt x="21289" y="9235"/>
                  </a:lnTo>
                  <a:lnTo>
                    <a:pt x="21224" y="8782"/>
                  </a:lnTo>
                  <a:lnTo>
                    <a:pt x="21127" y="8296"/>
                  </a:lnTo>
                  <a:lnTo>
                    <a:pt x="20997" y="7842"/>
                  </a:lnTo>
                  <a:lnTo>
                    <a:pt x="20868" y="7388"/>
                  </a:lnTo>
                  <a:lnTo>
                    <a:pt x="20706" y="6935"/>
                  </a:lnTo>
                  <a:lnTo>
                    <a:pt x="20706" y="6935"/>
                  </a:lnTo>
                  <a:lnTo>
                    <a:pt x="20447" y="6287"/>
                  </a:lnTo>
                  <a:lnTo>
                    <a:pt x="20123" y="5639"/>
                  </a:lnTo>
                  <a:lnTo>
                    <a:pt x="20123" y="5639"/>
                  </a:lnTo>
                  <a:lnTo>
                    <a:pt x="19896" y="5250"/>
                  </a:lnTo>
                  <a:lnTo>
                    <a:pt x="19669" y="4861"/>
                  </a:lnTo>
                  <a:lnTo>
                    <a:pt x="19410" y="4472"/>
                  </a:lnTo>
                  <a:lnTo>
                    <a:pt x="19118" y="4083"/>
                  </a:lnTo>
                  <a:lnTo>
                    <a:pt x="18826" y="3727"/>
                  </a:lnTo>
                  <a:lnTo>
                    <a:pt x="18502" y="3403"/>
                  </a:lnTo>
                  <a:lnTo>
                    <a:pt x="18178" y="3046"/>
                  </a:lnTo>
                  <a:lnTo>
                    <a:pt x="17854" y="2755"/>
                  </a:lnTo>
                  <a:lnTo>
                    <a:pt x="17854" y="2755"/>
                  </a:lnTo>
                  <a:lnTo>
                    <a:pt x="17303" y="2269"/>
                  </a:lnTo>
                  <a:lnTo>
                    <a:pt x="16720" y="1847"/>
                  </a:lnTo>
                  <a:lnTo>
                    <a:pt x="16720" y="1847"/>
                  </a:lnTo>
                  <a:lnTo>
                    <a:pt x="16331" y="1588"/>
                  </a:lnTo>
                  <a:lnTo>
                    <a:pt x="15910" y="1361"/>
                  </a:lnTo>
                  <a:lnTo>
                    <a:pt x="15521" y="1135"/>
                  </a:lnTo>
                  <a:lnTo>
                    <a:pt x="15100" y="940"/>
                  </a:lnTo>
                  <a:lnTo>
                    <a:pt x="14679" y="778"/>
                  </a:lnTo>
                  <a:lnTo>
                    <a:pt x="14258" y="616"/>
                  </a:lnTo>
                  <a:lnTo>
                    <a:pt x="13836" y="454"/>
                  </a:lnTo>
                  <a:lnTo>
                    <a:pt x="13383" y="325"/>
                  </a:lnTo>
                  <a:lnTo>
                    <a:pt x="13383" y="325"/>
                  </a:lnTo>
                  <a:lnTo>
                    <a:pt x="12670" y="163"/>
                  </a:lnTo>
                  <a:lnTo>
                    <a:pt x="11925" y="65"/>
                  </a:lnTo>
                  <a:lnTo>
                    <a:pt x="11925" y="65"/>
                  </a:lnTo>
                  <a:lnTo>
                    <a:pt x="11341" y="1"/>
                  </a:lnTo>
                  <a:lnTo>
                    <a:pt x="1072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g1eb65a026c0_0_266"/>
            <p:cNvSpPr/>
            <p:nvPr/>
          </p:nvSpPr>
          <p:spPr>
            <a:xfrm>
              <a:off x="5319950" y="4443200"/>
              <a:ext cx="264925" cy="264125"/>
            </a:xfrm>
            <a:custGeom>
              <a:avLst/>
              <a:gdLst/>
              <a:ahLst/>
              <a:cxnLst/>
              <a:rect l="l" t="t" r="r" b="b"/>
              <a:pathLst>
                <a:path w="10597" h="10565" extrusionOk="0">
                  <a:moveTo>
                    <a:pt x="10596" y="5283"/>
                  </a:moveTo>
                  <a:lnTo>
                    <a:pt x="10596" y="5283"/>
                  </a:lnTo>
                  <a:lnTo>
                    <a:pt x="10564" y="5833"/>
                  </a:lnTo>
                  <a:lnTo>
                    <a:pt x="10467" y="6352"/>
                  </a:lnTo>
                  <a:lnTo>
                    <a:pt x="10337" y="6838"/>
                  </a:lnTo>
                  <a:lnTo>
                    <a:pt x="10175" y="7324"/>
                  </a:lnTo>
                  <a:lnTo>
                    <a:pt x="9948" y="7810"/>
                  </a:lnTo>
                  <a:lnTo>
                    <a:pt x="9689" y="8231"/>
                  </a:lnTo>
                  <a:lnTo>
                    <a:pt x="9365" y="8652"/>
                  </a:lnTo>
                  <a:lnTo>
                    <a:pt x="9041" y="9009"/>
                  </a:lnTo>
                  <a:lnTo>
                    <a:pt x="8652" y="9365"/>
                  </a:lnTo>
                  <a:lnTo>
                    <a:pt x="8263" y="9657"/>
                  </a:lnTo>
                  <a:lnTo>
                    <a:pt x="7810" y="9916"/>
                  </a:lnTo>
                  <a:lnTo>
                    <a:pt x="7356" y="10143"/>
                  </a:lnTo>
                  <a:lnTo>
                    <a:pt x="6870" y="10337"/>
                  </a:lnTo>
                  <a:lnTo>
                    <a:pt x="6352" y="10467"/>
                  </a:lnTo>
                  <a:lnTo>
                    <a:pt x="5833" y="10532"/>
                  </a:lnTo>
                  <a:lnTo>
                    <a:pt x="5282" y="10564"/>
                  </a:lnTo>
                  <a:lnTo>
                    <a:pt x="5282" y="10564"/>
                  </a:lnTo>
                  <a:lnTo>
                    <a:pt x="4764" y="10532"/>
                  </a:lnTo>
                  <a:lnTo>
                    <a:pt x="4213" y="10467"/>
                  </a:lnTo>
                  <a:lnTo>
                    <a:pt x="3727" y="10337"/>
                  </a:lnTo>
                  <a:lnTo>
                    <a:pt x="3241" y="10143"/>
                  </a:lnTo>
                  <a:lnTo>
                    <a:pt x="2755" y="9916"/>
                  </a:lnTo>
                  <a:lnTo>
                    <a:pt x="2334" y="9657"/>
                  </a:lnTo>
                  <a:lnTo>
                    <a:pt x="1912" y="9365"/>
                  </a:lnTo>
                  <a:lnTo>
                    <a:pt x="1556" y="9009"/>
                  </a:lnTo>
                  <a:lnTo>
                    <a:pt x="1200" y="8652"/>
                  </a:lnTo>
                  <a:lnTo>
                    <a:pt x="908" y="8231"/>
                  </a:lnTo>
                  <a:lnTo>
                    <a:pt x="649" y="7810"/>
                  </a:lnTo>
                  <a:lnTo>
                    <a:pt x="422" y="7324"/>
                  </a:lnTo>
                  <a:lnTo>
                    <a:pt x="227" y="6838"/>
                  </a:lnTo>
                  <a:lnTo>
                    <a:pt x="98" y="6352"/>
                  </a:lnTo>
                  <a:lnTo>
                    <a:pt x="33" y="5833"/>
                  </a:lnTo>
                  <a:lnTo>
                    <a:pt x="1" y="5283"/>
                  </a:lnTo>
                  <a:lnTo>
                    <a:pt x="1" y="5283"/>
                  </a:lnTo>
                  <a:lnTo>
                    <a:pt x="33" y="4732"/>
                  </a:lnTo>
                  <a:lnTo>
                    <a:pt x="98" y="4213"/>
                  </a:lnTo>
                  <a:lnTo>
                    <a:pt x="227" y="3695"/>
                  </a:lnTo>
                  <a:lnTo>
                    <a:pt x="422" y="3209"/>
                  </a:lnTo>
                  <a:lnTo>
                    <a:pt x="649" y="2755"/>
                  </a:lnTo>
                  <a:lnTo>
                    <a:pt x="908" y="2334"/>
                  </a:lnTo>
                  <a:lnTo>
                    <a:pt x="1200" y="1913"/>
                  </a:lnTo>
                  <a:lnTo>
                    <a:pt x="1556" y="1524"/>
                  </a:lnTo>
                  <a:lnTo>
                    <a:pt x="1912" y="1200"/>
                  </a:lnTo>
                  <a:lnTo>
                    <a:pt x="2334" y="876"/>
                  </a:lnTo>
                  <a:lnTo>
                    <a:pt x="2755" y="616"/>
                  </a:lnTo>
                  <a:lnTo>
                    <a:pt x="3241" y="390"/>
                  </a:lnTo>
                  <a:lnTo>
                    <a:pt x="3727" y="228"/>
                  </a:lnTo>
                  <a:lnTo>
                    <a:pt x="4213" y="98"/>
                  </a:lnTo>
                  <a:lnTo>
                    <a:pt x="4764" y="1"/>
                  </a:lnTo>
                  <a:lnTo>
                    <a:pt x="5282" y="1"/>
                  </a:lnTo>
                  <a:lnTo>
                    <a:pt x="5282" y="1"/>
                  </a:lnTo>
                  <a:lnTo>
                    <a:pt x="5833" y="1"/>
                  </a:lnTo>
                  <a:lnTo>
                    <a:pt x="6352" y="98"/>
                  </a:lnTo>
                  <a:lnTo>
                    <a:pt x="6870" y="228"/>
                  </a:lnTo>
                  <a:lnTo>
                    <a:pt x="7356" y="390"/>
                  </a:lnTo>
                  <a:lnTo>
                    <a:pt x="7810" y="616"/>
                  </a:lnTo>
                  <a:lnTo>
                    <a:pt x="8263" y="876"/>
                  </a:lnTo>
                  <a:lnTo>
                    <a:pt x="8652" y="1200"/>
                  </a:lnTo>
                  <a:lnTo>
                    <a:pt x="9041" y="1524"/>
                  </a:lnTo>
                  <a:lnTo>
                    <a:pt x="9365" y="1913"/>
                  </a:lnTo>
                  <a:lnTo>
                    <a:pt x="9689" y="2334"/>
                  </a:lnTo>
                  <a:lnTo>
                    <a:pt x="9948" y="2755"/>
                  </a:lnTo>
                  <a:lnTo>
                    <a:pt x="10175" y="3209"/>
                  </a:lnTo>
                  <a:lnTo>
                    <a:pt x="10337" y="3695"/>
                  </a:lnTo>
                  <a:lnTo>
                    <a:pt x="10467" y="4213"/>
                  </a:lnTo>
                  <a:lnTo>
                    <a:pt x="10564" y="4732"/>
                  </a:lnTo>
                  <a:lnTo>
                    <a:pt x="10596" y="5283"/>
                  </a:lnTo>
                  <a:lnTo>
                    <a:pt x="10596" y="5283"/>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g1eb65a026c0_0_266"/>
            <p:cNvSpPr/>
            <p:nvPr/>
          </p:nvSpPr>
          <p:spPr>
            <a:xfrm>
              <a:off x="1494775" y="3861575"/>
              <a:ext cx="1621000" cy="1615300"/>
            </a:xfrm>
            <a:custGeom>
              <a:avLst/>
              <a:gdLst/>
              <a:ahLst/>
              <a:cxnLst/>
              <a:rect l="l" t="t" r="r" b="b"/>
              <a:pathLst>
                <a:path w="64840" h="64612" extrusionOk="0">
                  <a:moveTo>
                    <a:pt x="36454" y="0"/>
                  </a:moveTo>
                  <a:lnTo>
                    <a:pt x="36325" y="33"/>
                  </a:lnTo>
                  <a:lnTo>
                    <a:pt x="36195" y="130"/>
                  </a:lnTo>
                  <a:lnTo>
                    <a:pt x="36098" y="227"/>
                  </a:lnTo>
                  <a:lnTo>
                    <a:pt x="32436" y="6254"/>
                  </a:lnTo>
                  <a:lnTo>
                    <a:pt x="32371" y="6384"/>
                  </a:lnTo>
                  <a:lnTo>
                    <a:pt x="32274" y="6449"/>
                  </a:lnTo>
                  <a:lnTo>
                    <a:pt x="32145" y="6481"/>
                  </a:lnTo>
                  <a:lnTo>
                    <a:pt x="32015" y="6513"/>
                  </a:lnTo>
                  <a:lnTo>
                    <a:pt x="30848" y="6546"/>
                  </a:lnTo>
                  <a:lnTo>
                    <a:pt x="30136" y="6611"/>
                  </a:lnTo>
                  <a:lnTo>
                    <a:pt x="29455" y="6675"/>
                  </a:lnTo>
                  <a:lnTo>
                    <a:pt x="29326" y="6675"/>
                  </a:lnTo>
                  <a:lnTo>
                    <a:pt x="29196" y="6643"/>
                  </a:lnTo>
                  <a:lnTo>
                    <a:pt x="29066" y="6578"/>
                  </a:lnTo>
                  <a:lnTo>
                    <a:pt x="29002" y="6481"/>
                  </a:lnTo>
                  <a:lnTo>
                    <a:pt x="24595" y="973"/>
                  </a:lnTo>
                  <a:lnTo>
                    <a:pt x="24498" y="875"/>
                  </a:lnTo>
                  <a:lnTo>
                    <a:pt x="24368" y="811"/>
                  </a:lnTo>
                  <a:lnTo>
                    <a:pt x="24238" y="778"/>
                  </a:lnTo>
                  <a:lnTo>
                    <a:pt x="24076" y="811"/>
                  </a:lnTo>
                  <a:lnTo>
                    <a:pt x="22975" y="1102"/>
                  </a:lnTo>
                  <a:lnTo>
                    <a:pt x="21905" y="1459"/>
                  </a:lnTo>
                  <a:lnTo>
                    <a:pt x="20836" y="1847"/>
                  </a:lnTo>
                  <a:lnTo>
                    <a:pt x="19799" y="2269"/>
                  </a:lnTo>
                  <a:lnTo>
                    <a:pt x="18762" y="2722"/>
                  </a:lnTo>
                  <a:lnTo>
                    <a:pt x="17758" y="3208"/>
                  </a:lnTo>
                  <a:lnTo>
                    <a:pt x="16786" y="3727"/>
                  </a:lnTo>
                  <a:lnTo>
                    <a:pt x="15814" y="4278"/>
                  </a:lnTo>
                  <a:lnTo>
                    <a:pt x="15716" y="4375"/>
                  </a:lnTo>
                  <a:lnTo>
                    <a:pt x="15619" y="4472"/>
                  </a:lnTo>
                  <a:lnTo>
                    <a:pt x="15587" y="4634"/>
                  </a:lnTo>
                  <a:lnTo>
                    <a:pt x="15587" y="4796"/>
                  </a:lnTo>
                  <a:lnTo>
                    <a:pt x="16624" y="11568"/>
                  </a:lnTo>
                  <a:lnTo>
                    <a:pt x="16656" y="11730"/>
                  </a:lnTo>
                  <a:lnTo>
                    <a:pt x="16624" y="11860"/>
                  </a:lnTo>
                  <a:lnTo>
                    <a:pt x="16559" y="11957"/>
                  </a:lnTo>
                  <a:lnTo>
                    <a:pt x="16462" y="12054"/>
                  </a:lnTo>
                  <a:lnTo>
                    <a:pt x="15878" y="12540"/>
                  </a:lnTo>
                  <a:lnTo>
                    <a:pt x="15295" y="13026"/>
                  </a:lnTo>
                  <a:lnTo>
                    <a:pt x="14777" y="13513"/>
                  </a:lnTo>
                  <a:lnTo>
                    <a:pt x="14226" y="14063"/>
                  </a:lnTo>
                  <a:lnTo>
                    <a:pt x="14129" y="14128"/>
                  </a:lnTo>
                  <a:lnTo>
                    <a:pt x="13999" y="14161"/>
                  </a:lnTo>
                  <a:lnTo>
                    <a:pt x="13902" y="14193"/>
                  </a:lnTo>
                  <a:lnTo>
                    <a:pt x="13772" y="14193"/>
                  </a:lnTo>
                  <a:lnTo>
                    <a:pt x="6773" y="12767"/>
                  </a:lnTo>
                  <a:lnTo>
                    <a:pt x="6611" y="12735"/>
                  </a:lnTo>
                  <a:lnTo>
                    <a:pt x="6481" y="12767"/>
                  </a:lnTo>
                  <a:lnTo>
                    <a:pt x="6352" y="12864"/>
                  </a:lnTo>
                  <a:lnTo>
                    <a:pt x="6255" y="12962"/>
                  </a:lnTo>
                  <a:lnTo>
                    <a:pt x="5639" y="13837"/>
                  </a:lnTo>
                  <a:lnTo>
                    <a:pt x="5023" y="14744"/>
                  </a:lnTo>
                  <a:lnTo>
                    <a:pt x="4472" y="15651"/>
                  </a:lnTo>
                  <a:lnTo>
                    <a:pt x="3922" y="16591"/>
                  </a:lnTo>
                  <a:lnTo>
                    <a:pt x="3436" y="17530"/>
                  </a:lnTo>
                  <a:lnTo>
                    <a:pt x="2950" y="18535"/>
                  </a:lnTo>
                  <a:lnTo>
                    <a:pt x="2496" y="19507"/>
                  </a:lnTo>
                  <a:lnTo>
                    <a:pt x="2107" y="20512"/>
                  </a:lnTo>
                  <a:lnTo>
                    <a:pt x="2075" y="20674"/>
                  </a:lnTo>
                  <a:lnTo>
                    <a:pt x="2075" y="20836"/>
                  </a:lnTo>
                  <a:lnTo>
                    <a:pt x="2139" y="20965"/>
                  </a:lnTo>
                  <a:lnTo>
                    <a:pt x="2237" y="21095"/>
                  </a:lnTo>
                  <a:lnTo>
                    <a:pt x="7324" y="25534"/>
                  </a:lnTo>
                  <a:lnTo>
                    <a:pt x="7389" y="25631"/>
                  </a:lnTo>
                  <a:lnTo>
                    <a:pt x="7454" y="25761"/>
                  </a:lnTo>
                  <a:lnTo>
                    <a:pt x="7486" y="25890"/>
                  </a:lnTo>
                  <a:lnTo>
                    <a:pt x="7454" y="26020"/>
                  </a:lnTo>
                  <a:lnTo>
                    <a:pt x="7259" y="27025"/>
                  </a:lnTo>
                  <a:lnTo>
                    <a:pt x="7065" y="27997"/>
                  </a:lnTo>
                  <a:lnTo>
                    <a:pt x="6903" y="29034"/>
                  </a:lnTo>
                  <a:lnTo>
                    <a:pt x="6806" y="30038"/>
                  </a:lnTo>
                  <a:lnTo>
                    <a:pt x="6773" y="30168"/>
                  </a:lnTo>
                  <a:lnTo>
                    <a:pt x="6741" y="30265"/>
                  </a:lnTo>
                  <a:lnTo>
                    <a:pt x="6643" y="30362"/>
                  </a:lnTo>
                  <a:lnTo>
                    <a:pt x="6546" y="30459"/>
                  </a:lnTo>
                  <a:lnTo>
                    <a:pt x="293" y="33829"/>
                  </a:lnTo>
                  <a:lnTo>
                    <a:pt x="1" y="34315"/>
                  </a:lnTo>
                  <a:lnTo>
                    <a:pt x="98" y="35352"/>
                  </a:lnTo>
                  <a:lnTo>
                    <a:pt x="228" y="36389"/>
                  </a:lnTo>
                  <a:lnTo>
                    <a:pt x="357" y="37394"/>
                  </a:lnTo>
                  <a:lnTo>
                    <a:pt x="552" y="38398"/>
                  </a:lnTo>
                  <a:lnTo>
                    <a:pt x="746" y="39370"/>
                  </a:lnTo>
                  <a:lnTo>
                    <a:pt x="973" y="40375"/>
                  </a:lnTo>
                  <a:lnTo>
                    <a:pt x="1265" y="41314"/>
                  </a:lnTo>
                  <a:lnTo>
                    <a:pt x="1556" y="42286"/>
                  </a:lnTo>
                  <a:lnTo>
                    <a:pt x="1621" y="42416"/>
                  </a:lnTo>
                  <a:lnTo>
                    <a:pt x="1718" y="42513"/>
                  </a:lnTo>
                  <a:lnTo>
                    <a:pt x="1880" y="42610"/>
                  </a:lnTo>
                  <a:lnTo>
                    <a:pt x="2010" y="42643"/>
                  </a:lnTo>
                  <a:lnTo>
                    <a:pt x="8685" y="42772"/>
                  </a:lnTo>
                  <a:lnTo>
                    <a:pt x="8847" y="42772"/>
                  </a:lnTo>
                  <a:lnTo>
                    <a:pt x="8977" y="42837"/>
                  </a:lnTo>
                  <a:lnTo>
                    <a:pt x="9074" y="42934"/>
                  </a:lnTo>
                  <a:lnTo>
                    <a:pt x="9139" y="43064"/>
                  </a:lnTo>
                  <a:lnTo>
                    <a:pt x="9754" y="44263"/>
                  </a:lnTo>
                  <a:lnTo>
                    <a:pt x="10402" y="45429"/>
                  </a:lnTo>
                  <a:lnTo>
                    <a:pt x="11115" y="46531"/>
                  </a:lnTo>
                  <a:lnTo>
                    <a:pt x="11893" y="47633"/>
                  </a:lnTo>
                  <a:lnTo>
                    <a:pt x="11958" y="47730"/>
                  </a:lnTo>
                  <a:lnTo>
                    <a:pt x="11990" y="47860"/>
                  </a:lnTo>
                  <a:lnTo>
                    <a:pt x="11990" y="47989"/>
                  </a:lnTo>
                  <a:lnTo>
                    <a:pt x="11958" y="48119"/>
                  </a:lnTo>
                  <a:lnTo>
                    <a:pt x="9398" y="54632"/>
                  </a:lnTo>
                  <a:lnTo>
                    <a:pt x="9365" y="54762"/>
                  </a:lnTo>
                  <a:lnTo>
                    <a:pt x="9365" y="54924"/>
                  </a:lnTo>
                  <a:lnTo>
                    <a:pt x="9430" y="55053"/>
                  </a:lnTo>
                  <a:lnTo>
                    <a:pt x="9495" y="55183"/>
                  </a:lnTo>
                  <a:lnTo>
                    <a:pt x="10175" y="55831"/>
                  </a:lnTo>
                  <a:lnTo>
                    <a:pt x="10888" y="56479"/>
                  </a:lnTo>
                  <a:lnTo>
                    <a:pt x="11601" y="57095"/>
                  </a:lnTo>
                  <a:lnTo>
                    <a:pt x="12346" y="57710"/>
                  </a:lnTo>
                  <a:lnTo>
                    <a:pt x="13124" y="58261"/>
                  </a:lnTo>
                  <a:lnTo>
                    <a:pt x="13902" y="58844"/>
                  </a:lnTo>
                  <a:lnTo>
                    <a:pt x="14679" y="59363"/>
                  </a:lnTo>
                  <a:lnTo>
                    <a:pt x="15489" y="59881"/>
                  </a:lnTo>
                  <a:lnTo>
                    <a:pt x="15619" y="59946"/>
                  </a:lnTo>
                  <a:lnTo>
                    <a:pt x="15781" y="59946"/>
                  </a:lnTo>
                  <a:lnTo>
                    <a:pt x="15943" y="59914"/>
                  </a:lnTo>
                  <a:lnTo>
                    <a:pt x="16073" y="59816"/>
                  </a:lnTo>
                  <a:lnTo>
                    <a:pt x="21290" y="55636"/>
                  </a:lnTo>
                  <a:lnTo>
                    <a:pt x="21419" y="55539"/>
                  </a:lnTo>
                  <a:lnTo>
                    <a:pt x="21549" y="55507"/>
                  </a:lnTo>
                  <a:lnTo>
                    <a:pt x="21678" y="55507"/>
                  </a:lnTo>
                  <a:lnTo>
                    <a:pt x="21808" y="55572"/>
                  </a:lnTo>
                  <a:lnTo>
                    <a:pt x="22521" y="55863"/>
                  </a:lnTo>
                  <a:lnTo>
                    <a:pt x="23234" y="56155"/>
                  </a:lnTo>
                  <a:lnTo>
                    <a:pt x="23947" y="56414"/>
                  </a:lnTo>
                  <a:lnTo>
                    <a:pt x="24692" y="56641"/>
                  </a:lnTo>
                  <a:lnTo>
                    <a:pt x="25437" y="56868"/>
                  </a:lnTo>
                  <a:lnTo>
                    <a:pt x="26182" y="57062"/>
                  </a:lnTo>
                  <a:lnTo>
                    <a:pt x="26960" y="57257"/>
                  </a:lnTo>
                  <a:lnTo>
                    <a:pt x="27705" y="57419"/>
                  </a:lnTo>
                  <a:lnTo>
                    <a:pt x="27835" y="57451"/>
                  </a:lnTo>
                  <a:lnTo>
                    <a:pt x="27965" y="57516"/>
                  </a:lnTo>
                  <a:lnTo>
                    <a:pt x="28029" y="57613"/>
                  </a:lnTo>
                  <a:lnTo>
                    <a:pt x="28094" y="57743"/>
                  </a:lnTo>
                  <a:lnTo>
                    <a:pt x="30265" y="64223"/>
                  </a:lnTo>
                  <a:lnTo>
                    <a:pt x="30330" y="64353"/>
                  </a:lnTo>
                  <a:lnTo>
                    <a:pt x="30427" y="64482"/>
                  </a:lnTo>
                  <a:lnTo>
                    <a:pt x="30557" y="64547"/>
                  </a:lnTo>
                  <a:lnTo>
                    <a:pt x="30719" y="64580"/>
                  </a:lnTo>
                  <a:lnTo>
                    <a:pt x="31626" y="64612"/>
                  </a:lnTo>
                  <a:lnTo>
                    <a:pt x="33441" y="64612"/>
                  </a:lnTo>
                  <a:lnTo>
                    <a:pt x="34348" y="64547"/>
                  </a:lnTo>
                  <a:lnTo>
                    <a:pt x="35288" y="64482"/>
                  </a:lnTo>
                  <a:lnTo>
                    <a:pt x="36227" y="64385"/>
                  </a:lnTo>
                  <a:lnTo>
                    <a:pt x="37167" y="64256"/>
                  </a:lnTo>
                  <a:lnTo>
                    <a:pt x="38107" y="64126"/>
                  </a:lnTo>
                  <a:lnTo>
                    <a:pt x="38236" y="64061"/>
                  </a:lnTo>
                  <a:lnTo>
                    <a:pt x="38366" y="63964"/>
                  </a:lnTo>
                  <a:lnTo>
                    <a:pt x="38463" y="63867"/>
                  </a:lnTo>
                  <a:lnTo>
                    <a:pt x="38528" y="63705"/>
                  </a:lnTo>
                  <a:lnTo>
                    <a:pt x="39824" y="56997"/>
                  </a:lnTo>
                  <a:lnTo>
                    <a:pt x="39889" y="56868"/>
                  </a:lnTo>
                  <a:lnTo>
                    <a:pt x="39954" y="56770"/>
                  </a:lnTo>
                  <a:lnTo>
                    <a:pt x="40051" y="56673"/>
                  </a:lnTo>
                  <a:lnTo>
                    <a:pt x="40181" y="56608"/>
                  </a:lnTo>
                  <a:lnTo>
                    <a:pt x="40926" y="56382"/>
                  </a:lnTo>
                  <a:lnTo>
                    <a:pt x="41671" y="56090"/>
                  </a:lnTo>
                  <a:lnTo>
                    <a:pt x="42384" y="55798"/>
                  </a:lnTo>
                  <a:lnTo>
                    <a:pt x="43097" y="55507"/>
                  </a:lnTo>
                  <a:lnTo>
                    <a:pt x="43777" y="55150"/>
                  </a:lnTo>
                  <a:lnTo>
                    <a:pt x="44490" y="54826"/>
                  </a:lnTo>
                  <a:lnTo>
                    <a:pt x="45138" y="54437"/>
                  </a:lnTo>
                  <a:lnTo>
                    <a:pt x="45819" y="54049"/>
                  </a:lnTo>
                  <a:lnTo>
                    <a:pt x="45948" y="53984"/>
                  </a:lnTo>
                  <a:lnTo>
                    <a:pt x="46207" y="53984"/>
                  </a:lnTo>
                  <a:lnTo>
                    <a:pt x="46337" y="54049"/>
                  </a:lnTo>
                  <a:lnTo>
                    <a:pt x="52072" y="57548"/>
                  </a:lnTo>
                  <a:lnTo>
                    <a:pt x="52202" y="57613"/>
                  </a:lnTo>
                  <a:lnTo>
                    <a:pt x="52364" y="57613"/>
                  </a:lnTo>
                  <a:lnTo>
                    <a:pt x="52526" y="57581"/>
                  </a:lnTo>
                  <a:lnTo>
                    <a:pt x="52656" y="57516"/>
                  </a:lnTo>
                  <a:lnTo>
                    <a:pt x="53369" y="56900"/>
                  </a:lnTo>
                  <a:lnTo>
                    <a:pt x="54114" y="56284"/>
                  </a:lnTo>
                  <a:lnTo>
                    <a:pt x="54794" y="55636"/>
                  </a:lnTo>
                  <a:lnTo>
                    <a:pt x="55475" y="54988"/>
                  </a:lnTo>
                  <a:lnTo>
                    <a:pt x="56123" y="54275"/>
                  </a:lnTo>
                  <a:lnTo>
                    <a:pt x="56771" y="53595"/>
                  </a:lnTo>
                  <a:lnTo>
                    <a:pt x="57387" y="52850"/>
                  </a:lnTo>
                  <a:lnTo>
                    <a:pt x="57970" y="52137"/>
                  </a:lnTo>
                  <a:lnTo>
                    <a:pt x="58067" y="52007"/>
                  </a:lnTo>
                  <a:lnTo>
                    <a:pt x="58099" y="51845"/>
                  </a:lnTo>
                  <a:lnTo>
                    <a:pt x="58067" y="51716"/>
                  </a:lnTo>
                  <a:lnTo>
                    <a:pt x="58035" y="51554"/>
                  </a:lnTo>
                  <a:lnTo>
                    <a:pt x="54632" y="45429"/>
                  </a:lnTo>
                  <a:lnTo>
                    <a:pt x="54600" y="45300"/>
                  </a:lnTo>
                  <a:lnTo>
                    <a:pt x="54567" y="45170"/>
                  </a:lnTo>
                  <a:lnTo>
                    <a:pt x="54600" y="45073"/>
                  </a:lnTo>
                  <a:lnTo>
                    <a:pt x="54665" y="44943"/>
                  </a:lnTo>
                  <a:lnTo>
                    <a:pt x="55280" y="43744"/>
                  </a:lnTo>
                  <a:lnTo>
                    <a:pt x="55864" y="42546"/>
                  </a:lnTo>
                  <a:lnTo>
                    <a:pt x="56382" y="41282"/>
                  </a:lnTo>
                  <a:lnTo>
                    <a:pt x="56836" y="40018"/>
                  </a:lnTo>
                  <a:lnTo>
                    <a:pt x="56900" y="39889"/>
                  </a:lnTo>
                  <a:lnTo>
                    <a:pt x="56998" y="39791"/>
                  </a:lnTo>
                  <a:lnTo>
                    <a:pt x="57095" y="39694"/>
                  </a:lnTo>
                  <a:lnTo>
                    <a:pt x="57224" y="39662"/>
                  </a:lnTo>
                  <a:lnTo>
                    <a:pt x="63835" y="38690"/>
                  </a:lnTo>
                  <a:lnTo>
                    <a:pt x="63997" y="38625"/>
                  </a:lnTo>
                  <a:lnTo>
                    <a:pt x="64126" y="38560"/>
                  </a:lnTo>
                  <a:lnTo>
                    <a:pt x="64224" y="38430"/>
                  </a:lnTo>
                  <a:lnTo>
                    <a:pt x="64256" y="38268"/>
                  </a:lnTo>
                  <a:lnTo>
                    <a:pt x="64450" y="37296"/>
                  </a:lnTo>
                  <a:lnTo>
                    <a:pt x="64580" y="36324"/>
                  </a:lnTo>
                  <a:lnTo>
                    <a:pt x="64677" y="35320"/>
                  </a:lnTo>
                  <a:lnTo>
                    <a:pt x="64774" y="34315"/>
                  </a:lnTo>
                  <a:lnTo>
                    <a:pt x="64807" y="33311"/>
                  </a:lnTo>
                  <a:lnTo>
                    <a:pt x="64839" y="32274"/>
                  </a:lnTo>
                  <a:lnTo>
                    <a:pt x="64839" y="31269"/>
                  </a:lnTo>
                  <a:lnTo>
                    <a:pt x="64774" y="30232"/>
                  </a:lnTo>
                  <a:lnTo>
                    <a:pt x="64742" y="30070"/>
                  </a:lnTo>
                  <a:lnTo>
                    <a:pt x="64677" y="29941"/>
                  </a:lnTo>
                  <a:lnTo>
                    <a:pt x="64580" y="29844"/>
                  </a:lnTo>
                  <a:lnTo>
                    <a:pt x="64450" y="29779"/>
                  </a:lnTo>
                  <a:lnTo>
                    <a:pt x="57808" y="27219"/>
                  </a:lnTo>
                  <a:lnTo>
                    <a:pt x="57678" y="27154"/>
                  </a:lnTo>
                  <a:lnTo>
                    <a:pt x="57613" y="27057"/>
                  </a:lnTo>
                  <a:lnTo>
                    <a:pt x="57516" y="26960"/>
                  </a:lnTo>
                  <a:lnTo>
                    <a:pt x="57484" y="26830"/>
                  </a:lnTo>
                  <a:lnTo>
                    <a:pt x="57257" y="25826"/>
                  </a:lnTo>
                  <a:lnTo>
                    <a:pt x="56965" y="24821"/>
                  </a:lnTo>
                  <a:lnTo>
                    <a:pt x="56674" y="23849"/>
                  </a:lnTo>
                  <a:lnTo>
                    <a:pt x="56317" y="22877"/>
                  </a:lnTo>
                  <a:lnTo>
                    <a:pt x="56285" y="22747"/>
                  </a:lnTo>
                  <a:lnTo>
                    <a:pt x="56285" y="22585"/>
                  </a:lnTo>
                  <a:lnTo>
                    <a:pt x="56317" y="22456"/>
                  </a:lnTo>
                  <a:lnTo>
                    <a:pt x="56414" y="22359"/>
                  </a:lnTo>
                  <a:lnTo>
                    <a:pt x="60854" y="17304"/>
                  </a:lnTo>
                  <a:lnTo>
                    <a:pt x="60951" y="17174"/>
                  </a:lnTo>
                  <a:lnTo>
                    <a:pt x="60983" y="17044"/>
                  </a:lnTo>
                  <a:lnTo>
                    <a:pt x="60983" y="16882"/>
                  </a:lnTo>
                  <a:lnTo>
                    <a:pt x="60951" y="16720"/>
                  </a:lnTo>
                  <a:lnTo>
                    <a:pt x="60400" y="15781"/>
                  </a:lnTo>
                  <a:lnTo>
                    <a:pt x="59849" y="14873"/>
                  </a:lnTo>
                  <a:lnTo>
                    <a:pt x="59233" y="13966"/>
                  </a:lnTo>
                  <a:lnTo>
                    <a:pt x="58618" y="13091"/>
                  </a:lnTo>
                  <a:lnTo>
                    <a:pt x="57970" y="12216"/>
                  </a:lnTo>
                  <a:lnTo>
                    <a:pt x="57289" y="11374"/>
                  </a:lnTo>
                  <a:lnTo>
                    <a:pt x="56609" y="10564"/>
                  </a:lnTo>
                  <a:lnTo>
                    <a:pt x="55864" y="9786"/>
                  </a:lnTo>
                  <a:lnTo>
                    <a:pt x="55766" y="9689"/>
                  </a:lnTo>
                  <a:lnTo>
                    <a:pt x="55604" y="9624"/>
                  </a:lnTo>
                  <a:lnTo>
                    <a:pt x="55475" y="9624"/>
                  </a:lnTo>
                  <a:lnTo>
                    <a:pt x="55345" y="9657"/>
                  </a:lnTo>
                  <a:lnTo>
                    <a:pt x="48573" y="11957"/>
                  </a:lnTo>
                  <a:lnTo>
                    <a:pt x="48443" y="11990"/>
                  </a:lnTo>
                  <a:lnTo>
                    <a:pt x="48314" y="11990"/>
                  </a:lnTo>
                  <a:lnTo>
                    <a:pt x="48184" y="11957"/>
                  </a:lnTo>
                  <a:lnTo>
                    <a:pt x="48087" y="11892"/>
                  </a:lnTo>
                  <a:lnTo>
                    <a:pt x="47471" y="11439"/>
                  </a:lnTo>
                  <a:lnTo>
                    <a:pt x="46856" y="10985"/>
                  </a:lnTo>
                  <a:lnTo>
                    <a:pt x="46240" y="10564"/>
                  </a:lnTo>
                  <a:lnTo>
                    <a:pt x="45592" y="10175"/>
                  </a:lnTo>
                  <a:lnTo>
                    <a:pt x="45495" y="10078"/>
                  </a:lnTo>
                  <a:lnTo>
                    <a:pt x="45397" y="9981"/>
                  </a:lnTo>
                  <a:lnTo>
                    <a:pt x="45365" y="9851"/>
                  </a:lnTo>
                  <a:lnTo>
                    <a:pt x="45333" y="9721"/>
                  </a:lnTo>
                  <a:lnTo>
                    <a:pt x="45527" y="2852"/>
                  </a:lnTo>
                  <a:lnTo>
                    <a:pt x="45527" y="2690"/>
                  </a:lnTo>
                  <a:lnTo>
                    <a:pt x="45462" y="2560"/>
                  </a:lnTo>
                  <a:lnTo>
                    <a:pt x="45365" y="2463"/>
                  </a:lnTo>
                  <a:lnTo>
                    <a:pt x="45235" y="2366"/>
                  </a:lnTo>
                  <a:lnTo>
                    <a:pt x="44199" y="1945"/>
                  </a:lnTo>
                  <a:lnTo>
                    <a:pt x="43162" y="1556"/>
                  </a:lnTo>
                  <a:lnTo>
                    <a:pt x="42092" y="1199"/>
                  </a:lnTo>
                  <a:lnTo>
                    <a:pt x="41023" y="875"/>
                  </a:lnTo>
                  <a:lnTo>
                    <a:pt x="39954" y="616"/>
                  </a:lnTo>
                  <a:lnTo>
                    <a:pt x="38852" y="357"/>
                  </a:lnTo>
                  <a:lnTo>
                    <a:pt x="37718" y="163"/>
                  </a:lnTo>
                  <a:lnTo>
                    <a:pt x="36584" y="0"/>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g1eb65a026c0_0_266"/>
            <p:cNvSpPr/>
            <p:nvPr/>
          </p:nvSpPr>
          <p:spPr>
            <a:xfrm>
              <a:off x="1494775" y="3861575"/>
              <a:ext cx="1621000" cy="1615300"/>
            </a:xfrm>
            <a:custGeom>
              <a:avLst/>
              <a:gdLst/>
              <a:ahLst/>
              <a:cxnLst/>
              <a:rect l="l" t="t" r="r" b="b"/>
              <a:pathLst>
                <a:path w="64840" h="64612" fill="none" extrusionOk="0">
                  <a:moveTo>
                    <a:pt x="63835" y="38690"/>
                  </a:moveTo>
                  <a:lnTo>
                    <a:pt x="63835" y="38690"/>
                  </a:lnTo>
                  <a:lnTo>
                    <a:pt x="63997" y="38625"/>
                  </a:lnTo>
                  <a:lnTo>
                    <a:pt x="64126" y="38560"/>
                  </a:lnTo>
                  <a:lnTo>
                    <a:pt x="64224" y="38430"/>
                  </a:lnTo>
                  <a:lnTo>
                    <a:pt x="64256" y="38268"/>
                  </a:lnTo>
                  <a:lnTo>
                    <a:pt x="64256" y="38268"/>
                  </a:lnTo>
                  <a:lnTo>
                    <a:pt x="64450" y="37296"/>
                  </a:lnTo>
                  <a:lnTo>
                    <a:pt x="64580" y="36324"/>
                  </a:lnTo>
                  <a:lnTo>
                    <a:pt x="64677" y="35320"/>
                  </a:lnTo>
                  <a:lnTo>
                    <a:pt x="64774" y="34315"/>
                  </a:lnTo>
                  <a:lnTo>
                    <a:pt x="64807" y="33311"/>
                  </a:lnTo>
                  <a:lnTo>
                    <a:pt x="64839" y="32274"/>
                  </a:lnTo>
                  <a:lnTo>
                    <a:pt x="64839" y="31269"/>
                  </a:lnTo>
                  <a:lnTo>
                    <a:pt x="64774" y="30232"/>
                  </a:lnTo>
                  <a:lnTo>
                    <a:pt x="64774" y="30232"/>
                  </a:lnTo>
                  <a:lnTo>
                    <a:pt x="64774" y="30232"/>
                  </a:lnTo>
                  <a:lnTo>
                    <a:pt x="64742" y="30070"/>
                  </a:lnTo>
                  <a:lnTo>
                    <a:pt x="64677" y="29941"/>
                  </a:lnTo>
                  <a:lnTo>
                    <a:pt x="64580" y="29844"/>
                  </a:lnTo>
                  <a:lnTo>
                    <a:pt x="64450" y="29779"/>
                  </a:lnTo>
                  <a:lnTo>
                    <a:pt x="57808" y="27219"/>
                  </a:lnTo>
                  <a:lnTo>
                    <a:pt x="57808" y="27219"/>
                  </a:lnTo>
                  <a:lnTo>
                    <a:pt x="57678" y="27154"/>
                  </a:lnTo>
                  <a:lnTo>
                    <a:pt x="57613" y="27057"/>
                  </a:lnTo>
                  <a:lnTo>
                    <a:pt x="57516" y="26960"/>
                  </a:lnTo>
                  <a:lnTo>
                    <a:pt x="57484" y="26830"/>
                  </a:lnTo>
                  <a:lnTo>
                    <a:pt x="57484" y="26830"/>
                  </a:lnTo>
                  <a:lnTo>
                    <a:pt x="57257" y="25826"/>
                  </a:lnTo>
                  <a:lnTo>
                    <a:pt x="56965" y="24821"/>
                  </a:lnTo>
                  <a:lnTo>
                    <a:pt x="56674" y="23849"/>
                  </a:lnTo>
                  <a:lnTo>
                    <a:pt x="56317" y="22877"/>
                  </a:lnTo>
                  <a:lnTo>
                    <a:pt x="56317" y="22877"/>
                  </a:lnTo>
                  <a:lnTo>
                    <a:pt x="56285" y="22747"/>
                  </a:lnTo>
                  <a:lnTo>
                    <a:pt x="56285" y="22585"/>
                  </a:lnTo>
                  <a:lnTo>
                    <a:pt x="56317" y="22456"/>
                  </a:lnTo>
                  <a:lnTo>
                    <a:pt x="56414" y="22359"/>
                  </a:lnTo>
                  <a:lnTo>
                    <a:pt x="60854" y="17304"/>
                  </a:lnTo>
                  <a:lnTo>
                    <a:pt x="60854" y="17304"/>
                  </a:lnTo>
                  <a:lnTo>
                    <a:pt x="60951" y="17174"/>
                  </a:lnTo>
                  <a:lnTo>
                    <a:pt x="60983" y="17044"/>
                  </a:lnTo>
                  <a:lnTo>
                    <a:pt x="60983" y="16882"/>
                  </a:lnTo>
                  <a:lnTo>
                    <a:pt x="60951" y="16720"/>
                  </a:lnTo>
                  <a:lnTo>
                    <a:pt x="60951" y="16720"/>
                  </a:lnTo>
                  <a:lnTo>
                    <a:pt x="60400" y="15781"/>
                  </a:lnTo>
                  <a:lnTo>
                    <a:pt x="59849" y="14873"/>
                  </a:lnTo>
                  <a:lnTo>
                    <a:pt x="59233" y="13966"/>
                  </a:lnTo>
                  <a:lnTo>
                    <a:pt x="58618" y="13091"/>
                  </a:lnTo>
                  <a:lnTo>
                    <a:pt x="57970" y="12216"/>
                  </a:lnTo>
                  <a:lnTo>
                    <a:pt x="57289" y="11374"/>
                  </a:lnTo>
                  <a:lnTo>
                    <a:pt x="56609" y="10564"/>
                  </a:lnTo>
                  <a:lnTo>
                    <a:pt x="55864" y="9786"/>
                  </a:lnTo>
                  <a:lnTo>
                    <a:pt x="55864" y="9786"/>
                  </a:lnTo>
                  <a:lnTo>
                    <a:pt x="55766" y="9689"/>
                  </a:lnTo>
                  <a:lnTo>
                    <a:pt x="55604" y="9624"/>
                  </a:lnTo>
                  <a:lnTo>
                    <a:pt x="55475" y="9624"/>
                  </a:lnTo>
                  <a:lnTo>
                    <a:pt x="55345" y="9657"/>
                  </a:lnTo>
                  <a:lnTo>
                    <a:pt x="48573" y="11957"/>
                  </a:lnTo>
                  <a:lnTo>
                    <a:pt x="48573" y="11957"/>
                  </a:lnTo>
                  <a:lnTo>
                    <a:pt x="48443" y="11990"/>
                  </a:lnTo>
                  <a:lnTo>
                    <a:pt x="48314" y="11990"/>
                  </a:lnTo>
                  <a:lnTo>
                    <a:pt x="48184" y="11957"/>
                  </a:lnTo>
                  <a:lnTo>
                    <a:pt x="48087" y="11892"/>
                  </a:lnTo>
                  <a:lnTo>
                    <a:pt x="48087" y="11892"/>
                  </a:lnTo>
                  <a:lnTo>
                    <a:pt x="47471" y="11439"/>
                  </a:lnTo>
                  <a:lnTo>
                    <a:pt x="46856" y="10985"/>
                  </a:lnTo>
                  <a:lnTo>
                    <a:pt x="46240" y="10564"/>
                  </a:lnTo>
                  <a:lnTo>
                    <a:pt x="45592" y="10175"/>
                  </a:lnTo>
                  <a:lnTo>
                    <a:pt x="45592" y="10175"/>
                  </a:lnTo>
                  <a:lnTo>
                    <a:pt x="45495" y="10078"/>
                  </a:lnTo>
                  <a:lnTo>
                    <a:pt x="45397" y="9981"/>
                  </a:lnTo>
                  <a:lnTo>
                    <a:pt x="45365" y="9851"/>
                  </a:lnTo>
                  <a:lnTo>
                    <a:pt x="45333" y="9721"/>
                  </a:lnTo>
                  <a:lnTo>
                    <a:pt x="45527" y="2852"/>
                  </a:lnTo>
                  <a:lnTo>
                    <a:pt x="45527" y="2852"/>
                  </a:lnTo>
                  <a:lnTo>
                    <a:pt x="45527" y="2690"/>
                  </a:lnTo>
                  <a:lnTo>
                    <a:pt x="45462" y="2560"/>
                  </a:lnTo>
                  <a:lnTo>
                    <a:pt x="45365" y="2463"/>
                  </a:lnTo>
                  <a:lnTo>
                    <a:pt x="45235" y="2366"/>
                  </a:lnTo>
                  <a:lnTo>
                    <a:pt x="45235" y="2366"/>
                  </a:lnTo>
                  <a:lnTo>
                    <a:pt x="44199" y="1945"/>
                  </a:lnTo>
                  <a:lnTo>
                    <a:pt x="43162" y="1556"/>
                  </a:lnTo>
                  <a:lnTo>
                    <a:pt x="42092" y="1199"/>
                  </a:lnTo>
                  <a:lnTo>
                    <a:pt x="41023" y="875"/>
                  </a:lnTo>
                  <a:lnTo>
                    <a:pt x="39954" y="616"/>
                  </a:lnTo>
                  <a:lnTo>
                    <a:pt x="38852" y="357"/>
                  </a:lnTo>
                  <a:lnTo>
                    <a:pt x="37718" y="163"/>
                  </a:lnTo>
                  <a:lnTo>
                    <a:pt x="36584" y="0"/>
                  </a:lnTo>
                  <a:lnTo>
                    <a:pt x="36584" y="0"/>
                  </a:lnTo>
                  <a:lnTo>
                    <a:pt x="36454" y="0"/>
                  </a:lnTo>
                  <a:lnTo>
                    <a:pt x="36325" y="33"/>
                  </a:lnTo>
                  <a:lnTo>
                    <a:pt x="36195" y="130"/>
                  </a:lnTo>
                  <a:lnTo>
                    <a:pt x="36098" y="227"/>
                  </a:lnTo>
                  <a:lnTo>
                    <a:pt x="32436" y="6254"/>
                  </a:lnTo>
                  <a:lnTo>
                    <a:pt x="32436" y="6254"/>
                  </a:lnTo>
                  <a:lnTo>
                    <a:pt x="32371" y="6384"/>
                  </a:lnTo>
                  <a:lnTo>
                    <a:pt x="32274" y="6449"/>
                  </a:lnTo>
                  <a:lnTo>
                    <a:pt x="32145" y="6481"/>
                  </a:lnTo>
                  <a:lnTo>
                    <a:pt x="32015" y="6513"/>
                  </a:lnTo>
                  <a:lnTo>
                    <a:pt x="32015" y="6513"/>
                  </a:lnTo>
                  <a:lnTo>
                    <a:pt x="30848" y="6546"/>
                  </a:lnTo>
                  <a:lnTo>
                    <a:pt x="30848" y="6546"/>
                  </a:lnTo>
                  <a:lnTo>
                    <a:pt x="30136" y="6611"/>
                  </a:lnTo>
                  <a:lnTo>
                    <a:pt x="29455" y="6675"/>
                  </a:lnTo>
                  <a:lnTo>
                    <a:pt x="29455" y="6675"/>
                  </a:lnTo>
                  <a:lnTo>
                    <a:pt x="29326" y="6675"/>
                  </a:lnTo>
                  <a:lnTo>
                    <a:pt x="29196" y="6643"/>
                  </a:lnTo>
                  <a:lnTo>
                    <a:pt x="29066" y="6578"/>
                  </a:lnTo>
                  <a:lnTo>
                    <a:pt x="29002" y="6481"/>
                  </a:lnTo>
                  <a:lnTo>
                    <a:pt x="24595" y="973"/>
                  </a:lnTo>
                  <a:lnTo>
                    <a:pt x="24595" y="973"/>
                  </a:lnTo>
                  <a:lnTo>
                    <a:pt x="24498" y="875"/>
                  </a:lnTo>
                  <a:lnTo>
                    <a:pt x="24368" y="811"/>
                  </a:lnTo>
                  <a:lnTo>
                    <a:pt x="24238" y="778"/>
                  </a:lnTo>
                  <a:lnTo>
                    <a:pt x="24076" y="811"/>
                  </a:lnTo>
                  <a:lnTo>
                    <a:pt x="24076" y="811"/>
                  </a:lnTo>
                  <a:lnTo>
                    <a:pt x="22975" y="1102"/>
                  </a:lnTo>
                  <a:lnTo>
                    <a:pt x="21905" y="1459"/>
                  </a:lnTo>
                  <a:lnTo>
                    <a:pt x="20836" y="1847"/>
                  </a:lnTo>
                  <a:lnTo>
                    <a:pt x="19799" y="2269"/>
                  </a:lnTo>
                  <a:lnTo>
                    <a:pt x="18762" y="2722"/>
                  </a:lnTo>
                  <a:lnTo>
                    <a:pt x="17758" y="3208"/>
                  </a:lnTo>
                  <a:lnTo>
                    <a:pt x="16786" y="3727"/>
                  </a:lnTo>
                  <a:lnTo>
                    <a:pt x="15814" y="4278"/>
                  </a:lnTo>
                  <a:lnTo>
                    <a:pt x="15814" y="4278"/>
                  </a:lnTo>
                  <a:lnTo>
                    <a:pt x="15716" y="4375"/>
                  </a:lnTo>
                  <a:lnTo>
                    <a:pt x="15619" y="4472"/>
                  </a:lnTo>
                  <a:lnTo>
                    <a:pt x="15587" y="4634"/>
                  </a:lnTo>
                  <a:lnTo>
                    <a:pt x="15587" y="4796"/>
                  </a:lnTo>
                  <a:lnTo>
                    <a:pt x="16624" y="11568"/>
                  </a:lnTo>
                  <a:lnTo>
                    <a:pt x="16624" y="11568"/>
                  </a:lnTo>
                  <a:lnTo>
                    <a:pt x="16656" y="11730"/>
                  </a:lnTo>
                  <a:lnTo>
                    <a:pt x="16624" y="11860"/>
                  </a:lnTo>
                  <a:lnTo>
                    <a:pt x="16559" y="11957"/>
                  </a:lnTo>
                  <a:lnTo>
                    <a:pt x="16462" y="12054"/>
                  </a:lnTo>
                  <a:lnTo>
                    <a:pt x="16462" y="12054"/>
                  </a:lnTo>
                  <a:lnTo>
                    <a:pt x="15878" y="12540"/>
                  </a:lnTo>
                  <a:lnTo>
                    <a:pt x="15295" y="13026"/>
                  </a:lnTo>
                  <a:lnTo>
                    <a:pt x="14777" y="13513"/>
                  </a:lnTo>
                  <a:lnTo>
                    <a:pt x="14226" y="14063"/>
                  </a:lnTo>
                  <a:lnTo>
                    <a:pt x="14226" y="14063"/>
                  </a:lnTo>
                  <a:lnTo>
                    <a:pt x="14129" y="14128"/>
                  </a:lnTo>
                  <a:lnTo>
                    <a:pt x="13999" y="14161"/>
                  </a:lnTo>
                  <a:lnTo>
                    <a:pt x="13902" y="14193"/>
                  </a:lnTo>
                  <a:lnTo>
                    <a:pt x="13772" y="14193"/>
                  </a:lnTo>
                  <a:lnTo>
                    <a:pt x="6773" y="12767"/>
                  </a:lnTo>
                  <a:lnTo>
                    <a:pt x="6773" y="12767"/>
                  </a:lnTo>
                  <a:lnTo>
                    <a:pt x="6611" y="12735"/>
                  </a:lnTo>
                  <a:lnTo>
                    <a:pt x="6481" y="12767"/>
                  </a:lnTo>
                  <a:lnTo>
                    <a:pt x="6352" y="12864"/>
                  </a:lnTo>
                  <a:lnTo>
                    <a:pt x="6255" y="12962"/>
                  </a:lnTo>
                  <a:lnTo>
                    <a:pt x="6255" y="12962"/>
                  </a:lnTo>
                  <a:lnTo>
                    <a:pt x="5639" y="13837"/>
                  </a:lnTo>
                  <a:lnTo>
                    <a:pt x="5023" y="14744"/>
                  </a:lnTo>
                  <a:lnTo>
                    <a:pt x="4472" y="15651"/>
                  </a:lnTo>
                  <a:lnTo>
                    <a:pt x="3922" y="16591"/>
                  </a:lnTo>
                  <a:lnTo>
                    <a:pt x="3436" y="17530"/>
                  </a:lnTo>
                  <a:lnTo>
                    <a:pt x="2950" y="18535"/>
                  </a:lnTo>
                  <a:lnTo>
                    <a:pt x="2496" y="19507"/>
                  </a:lnTo>
                  <a:lnTo>
                    <a:pt x="2107" y="20512"/>
                  </a:lnTo>
                  <a:lnTo>
                    <a:pt x="2107" y="20512"/>
                  </a:lnTo>
                  <a:lnTo>
                    <a:pt x="2075" y="20674"/>
                  </a:lnTo>
                  <a:lnTo>
                    <a:pt x="2075" y="20836"/>
                  </a:lnTo>
                  <a:lnTo>
                    <a:pt x="2139" y="20965"/>
                  </a:lnTo>
                  <a:lnTo>
                    <a:pt x="2237" y="21095"/>
                  </a:lnTo>
                  <a:lnTo>
                    <a:pt x="7324" y="25534"/>
                  </a:lnTo>
                  <a:lnTo>
                    <a:pt x="7324" y="25534"/>
                  </a:lnTo>
                  <a:lnTo>
                    <a:pt x="7389" y="25631"/>
                  </a:lnTo>
                  <a:lnTo>
                    <a:pt x="7454" y="25761"/>
                  </a:lnTo>
                  <a:lnTo>
                    <a:pt x="7486" y="25890"/>
                  </a:lnTo>
                  <a:lnTo>
                    <a:pt x="7454" y="26020"/>
                  </a:lnTo>
                  <a:lnTo>
                    <a:pt x="7454" y="26020"/>
                  </a:lnTo>
                  <a:lnTo>
                    <a:pt x="7259" y="27025"/>
                  </a:lnTo>
                  <a:lnTo>
                    <a:pt x="7065" y="27997"/>
                  </a:lnTo>
                  <a:lnTo>
                    <a:pt x="6903" y="29034"/>
                  </a:lnTo>
                  <a:lnTo>
                    <a:pt x="6806" y="30038"/>
                  </a:lnTo>
                  <a:lnTo>
                    <a:pt x="6806" y="30038"/>
                  </a:lnTo>
                  <a:lnTo>
                    <a:pt x="6773" y="30168"/>
                  </a:lnTo>
                  <a:lnTo>
                    <a:pt x="6741" y="30265"/>
                  </a:lnTo>
                  <a:lnTo>
                    <a:pt x="6643" y="30362"/>
                  </a:lnTo>
                  <a:lnTo>
                    <a:pt x="6546" y="30459"/>
                  </a:lnTo>
                  <a:lnTo>
                    <a:pt x="293" y="33829"/>
                  </a:lnTo>
                  <a:lnTo>
                    <a:pt x="293" y="33829"/>
                  </a:lnTo>
                  <a:lnTo>
                    <a:pt x="1" y="34315"/>
                  </a:lnTo>
                  <a:lnTo>
                    <a:pt x="1" y="34315"/>
                  </a:lnTo>
                  <a:lnTo>
                    <a:pt x="98" y="35352"/>
                  </a:lnTo>
                  <a:lnTo>
                    <a:pt x="228" y="36389"/>
                  </a:lnTo>
                  <a:lnTo>
                    <a:pt x="357" y="37394"/>
                  </a:lnTo>
                  <a:lnTo>
                    <a:pt x="552" y="38398"/>
                  </a:lnTo>
                  <a:lnTo>
                    <a:pt x="746" y="39370"/>
                  </a:lnTo>
                  <a:lnTo>
                    <a:pt x="973" y="40375"/>
                  </a:lnTo>
                  <a:lnTo>
                    <a:pt x="1265" y="41314"/>
                  </a:lnTo>
                  <a:lnTo>
                    <a:pt x="1556" y="42286"/>
                  </a:lnTo>
                  <a:lnTo>
                    <a:pt x="1556" y="42286"/>
                  </a:lnTo>
                  <a:lnTo>
                    <a:pt x="1621" y="42416"/>
                  </a:lnTo>
                  <a:lnTo>
                    <a:pt x="1718" y="42513"/>
                  </a:lnTo>
                  <a:lnTo>
                    <a:pt x="1880" y="42610"/>
                  </a:lnTo>
                  <a:lnTo>
                    <a:pt x="2010" y="42643"/>
                  </a:lnTo>
                  <a:lnTo>
                    <a:pt x="8685" y="42772"/>
                  </a:lnTo>
                  <a:lnTo>
                    <a:pt x="8685" y="42772"/>
                  </a:lnTo>
                  <a:lnTo>
                    <a:pt x="8847" y="42772"/>
                  </a:lnTo>
                  <a:lnTo>
                    <a:pt x="8977" y="42837"/>
                  </a:lnTo>
                  <a:lnTo>
                    <a:pt x="9074" y="42934"/>
                  </a:lnTo>
                  <a:lnTo>
                    <a:pt x="9139" y="43064"/>
                  </a:lnTo>
                  <a:lnTo>
                    <a:pt x="9139" y="43064"/>
                  </a:lnTo>
                  <a:lnTo>
                    <a:pt x="9754" y="44263"/>
                  </a:lnTo>
                  <a:lnTo>
                    <a:pt x="10402" y="45429"/>
                  </a:lnTo>
                  <a:lnTo>
                    <a:pt x="11115" y="46531"/>
                  </a:lnTo>
                  <a:lnTo>
                    <a:pt x="11893" y="47633"/>
                  </a:lnTo>
                  <a:lnTo>
                    <a:pt x="11893" y="47633"/>
                  </a:lnTo>
                  <a:lnTo>
                    <a:pt x="11958" y="47730"/>
                  </a:lnTo>
                  <a:lnTo>
                    <a:pt x="11990" y="47860"/>
                  </a:lnTo>
                  <a:lnTo>
                    <a:pt x="11990" y="47989"/>
                  </a:lnTo>
                  <a:lnTo>
                    <a:pt x="11958" y="48119"/>
                  </a:lnTo>
                  <a:lnTo>
                    <a:pt x="9398" y="54632"/>
                  </a:lnTo>
                  <a:lnTo>
                    <a:pt x="9398" y="54632"/>
                  </a:lnTo>
                  <a:lnTo>
                    <a:pt x="9365" y="54762"/>
                  </a:lnTo>
                  <a:lnTo>
                    <a:pt x="9365" y="54924"/>
                  </a:lnTo>
                  <a:lnTo>
                    <a:pt x="9430" y="55053"/>
                  </a:lnTo>
                  <a:lnTo>
                    <a:pt x="9495" y="55183"/>
                  </a:lnTo>
                  <a:lnTo>
                    <a:pt x="9495" y="55183"/>
                  </a:lnTo>
                  <a:lnTo>
                    <a:pt x="10175" y="55831"/>
                  </a:lnTo>
                  <a:lnTo>
                    <a:pt x="10888" y="56479"/>
                  </a:lnTo>
                  <a:lnTo>
                    <a:pt x="11601" y="57095"/>
                  </a:lnTo>
                  <a:lnTo>
                    <a:pt x="12346" y="57710"/>
                  </a:lnTo>
                  <a:lnTo>
                    <a:pt x="13124" y="58261"/>
                  </a:lnTo>
                  <a:lnTo>
                    <a:pt x="13902" y="58844"/>
                  </a:lnTo>
                  <a:lnTo>
                    <a:pt x="14679" y="59363"/>
                  </a:lnTo>
                  <a:lnTo>
                    <a:pt x="15489" y="59881"/>
                  </a:lnTo>
                  <a:lnTo>
                    <a:pt x="15489" y="59881"/>
                  </a:lnTo>
                  <a:lnTo>
                    <a:pt x="15619" y="59946"/>
                  </a:lnTo>
                  <a:lnTo>
                    <a:pt x="15781" y="59946"/>
                  </a:lnTo>
                  <a:lnTo>
                    <a:pt x="15943" y="59914"/>
                  </a:lnTo>
                  <a:lnTo>
                    <a:pt x="16073" y="59816"/>
                  </a:lnTo>
                  <a:lnTo>
                    <a:pt x="21290" y="55636"/>
                  </a:lnTo>
                  <a:lnTo>
                    <a:pt x="21290" y="55636"/>
                  </a:lnTo>
                  <a:lnTo>
                    <a:pt x="21419" y="55539"/>
                  </a:lnTo>
                  <a:lnTo>
                    <a:pt x="21549" y="55507"/>
                  </a:lnTo>
                  <a:lnTo>
                    <a:pt x="21678" y="55507"/>
                  </a:lnTo>
                  <a:lnTo>
                    <a:pt x="21808" y="55572"/>
                  </a:lnTo>
                  <a:lnTo>
                    <a:pt x="21808" y="55572"/>
                  </a:lnTo>
                  <a:lnTo>
                    <a:pt x="22521" y="55863"/>
                  </a:lnTo>
                  <a:lnTo>
                    <a:pt x="23234" y="56155"/>
                  </a:lnTo>
                  <a:lnTo>
                    <a:pt x="23947" y="56414"/>
                  </a:lnTo>
                  <a:lnTo>
                    <a:pt x="24692" y="56641"/>
                  </a:lnTo>
                  <a:lnTo>
                    <a:pt x="25437" y="56868"/>
                  </a:lnTo>
                  <a:lnTo>
                    <a:pt x="26182" y="57062"/>
                  </a:lnTo>
                  <a:lnTo>
                    <a:pt x="26960" y="57257"/>
                  </a:lnTo>
                  <a:lnTo>
                    <a:pt x="27705" y="57419"/>
                  </a:lnTo>
                  <a:lnTo>
                    <a:pt x="27705" y="57419"/>
                  </a:lnTo>
                  <a:lnTo>
                    <a:pt x="27835" y="57451"/>
                  </a:lnTo>
                  <a:lnTo>
                    <a:pt x="27965" y="57516"/>
                  </a:lnTo>
                  <a:lnTo>
                    <a:pt x="28029" y="57613"/>
                  </a:lnTo>
                  <a:lnTo>
                    <a:pt x="28094" y="57743"/>
                  </a:lnTo>
                  <a:lnTo>
                    <a:pt x="30265" y="64223"/>
                  </a:lnTo>
                  <a:lnTo>
                    <a:pt x="30265" y="64223"/>
                  </a:lnTo>
                  <a:lnTo>
                    <a:pt x="30330" y="64353"/>
                  </a:lnTo>
                  <a:lnTo>
                    <a:pt x="30427" y="64482"/>
                  </a:lnTo>
                  <a:lnTo>
                    <a:pt x="30557" y="64547"/>
                  </a:lnTo>
                  <a:lnTo>
                    <a:pt x="30719" y="64580"/>
                  </a:lnTo>
                  <a:lnTo>
                    <a:pt x="30719" y="64580"/>
                  </a:lnTo>
                  <a:lnTo>
                    <a:pt x="31626" y="64612"/>
                  </a:lnTo>
                  <a:lnTo>
                    <a:pt x="32533" y="64612"/>
                  </a:lnTo>
                  <a:lnTo>
                    <a:pt x="33441" y="64612"/>
                  </a:lnTo>
                  <a:lnTo>
                    <a:pt x="34348" y="64547"/>
                  </a:lnTo>
                  <a:lnTo>
                    <a:pt x="34348" y="64547"/>
                  </a:lnTo>
                  <a:lnTo>
                    <a:pt x="35288" y="64482"/>
                  </a:lnTo>
                  <a:lnTo>
                    <a:pt x="36227" y="64385"/>
                  </a:lnTo>
                  <a:lnTo>
                    <a:pt x="37167" y="64256"/>
                  </a:lnTo>
                  <a:lnTo>
                    <a:pt x="38107" y="64126"/>
                  </a:lnTo>
                  <a:lnTo>
                    <a:pt x="38107" y="64126"/>
                  </a:lnTo>
                  <a:lnTo>
                    <a:pt x="38236" y="64061"/>
                  </a:lnTo>
                  <a:lnTo>
                    <a:pt x="38366" y="63964"/>
                  </a:lnTo>
                  <a:lnTo>
                    <a:pt x="38463" y="63867"/>
                  </a:lnTo>
                  <a:lnTo>
                    <a:pt x="38528" y="63705"/>
                  </a:lnTo>
                  <a:lnTo>
                    <a:pt x="39824" y="56997"/>
                  </a:lnTo>
                  <a:lnTo>
                    <a:pt x="39824" y="56997"/>
                  </a:lnTo>
                  <a:lnTo>
                    <a:pt x="39889" y="56868"/>
                  </a:lnTo>
                  <a:lnTo>
                    <a:pt x="39954" y="56770"/>
                  </a:lnTo>
                  <a:lnTo>
                    <a:pt x="40051" y="56673"/>
                  </a:lnTo>
                  <a:lnTo>
                    <a:pt x="40181" y="56608"/>
                  </a:lnTo>
                  <a:lnTo>
                    <a:pt x="40181" y="56608"/>
                  </a:lnTo>
                  <a:lnTo>
                    <a:pt x="40926" y="56382"/>
                  </a:lnTo>
                  <a:lnTo>
                    <a:pt x="41671" y="56090"/>
                  </a:lnTo>
                  <a:lnTo>
                    <a:pt x="42384" y="55798"/>
                  </a:lnTo>
                  <a:lnTo>
                    <a:pt x="43097" y="55507"/>
                  </a:lnTo>
                  <a:lnTo>
                    <a:pt x="43777" y="55150"/>
                  </a:lnTo>
                  <a:lnTo>
                    <a:pt x="44490" y="54826"/>
                  </a:lnTo>
                  <a:lnTo>
                    <a:pt x="45138" y="54437"/>
                  </a:lnTo>
                  <a:lnTo>
                    <a:pt x="45819" y="54049"/>
                  </a:lnTo>
                  <a:lnTo>
                    <a:pt x="45819" y="54049"/>
                  </a:lnTo>
                  <a:lnTo>
                    <a:pt x="45948" y="53984"/>
                  </a:lnTo>
                  <a:lnTo>
                    <a:pt x="46078" y="53984"/>
                  </a:lnTo>
                  <a:lnTo>
                    <a:pt x="46207" y="53984"/>
                  </a:lnTo>
                  <a:lnTo>
                    <a:pt x="46337" y="54049"/>
                  </a:lnTo>
                  <a:lnTo>
                    <a:pt x="52072" y="57548"/>
                  </a:lnTo>
                  <a:lnTo>
                    <a:pt x="52072" y="57548"/>
                  </a:lnTo>
                  <a:lnTo>
                    <a:pt x="52202" y="57613"/>
                  </a:lnTo>
                  <a:lnTo>
                    <a:pt x="52364" y="57613"/>
                  </a:lnTo>
                  <a:lnTo>
                    <a:pt x="52526" y="57581"/>
                  </a:lnTo>
                  <a:lnTo>
                    <a:pt x="52656" y="57516"/>
                  </a:lnTo>
                  <a:lnTo>
                    <a:pt x="52656" y="57516"/>
                  </a:lnTo>
                  <a:lnTo>
                    <a:pt x="53369" y="56900"/>
                  </a:lnTo>
                  <a:lnTo>
                    <a:pt x="54114" y="56284"/>
                  </a:lnTo>
                  <a:lnTo>
                    <a:pt x="54794" y="55636"/>
                  </a:lnTo>
                  <a:lnTo>
                    <a:pt x="55475" y="54988"/>
                  </a:lnTo>
                  <a:lnTo>
                    <a:pt x="56123" y="54275"/>
                  </a:lnTo>
                  <a:lnTo>
                    <a:pt x="56771" y="53595"/>
                  </a:lnTo>
                  <a:lnTo>
                    <a:pt x="57387" y="52850"/>
                  </a:lnTo>
                  <a:lnTo>
                    <a:pt x="57970" y="52137"/>
                  </a:lnTo>
                  <a:lnTo>
                    <a:pt x="57970" y="52137"/>
                  </a:lnTo>
                  <a:lnTo>
                    <a:pt x="58067" y="52007"/>
                  </a:lnTo>
                  <a:lnTo>
                    <a:pt x="58099" y="51845"/>
                  </a:lnTo>
                  <a:lnTo>
                    <a:pt x="58067" y="51716"/>
                  </a:lnTo>
                  <a:lnTo>
                    <a:pt x="58035" y="51554"/>
                  </a:lnTo>
                  <a:lnTo>
                    <a:pt x="54632" y="45429"/>
                  </a:lnTo>
                  <a:lnTo>
                    <a:pt x="54632" y="45429"/>
                  </a:lnTo>
                  <a:lnTo>
                    <a:pt x="54600" y="45300"/>
                  </a:lnTo>
                  <a:lnTo>
                    <a:pt x="54567" y="45170"/>
                  </a:lnTo>
                  <a:lnTo>
                    <a:pt x="54600" y="45073"/>
                  </a:lnTo>
                  <a:lnTo>
                    <a:pt x="54665" y="44943"/>
                  </a:lnTo>
                  <a:lnTo>
                    <a:pt x="54665" y="44943"/>
                  </a:lnTo>
                  <a:lnTo>
                    <a:pt x="55280" y="43744"/>
                  </a:lnTo>
                  <a:lnTo>
                    <a:pt x="55864" y="42546"/>
                  </a:lnTo>
                  <a:lnTo>
                    <a:pt x="56382" y="41282"/>
                  </a:lnTo>
                  <a:lnTo>
                    <a:pt x="56836" y="40018"/>
                  </a:lnTo>
                  <a:lnTo>
                    <a:pt x="56836" y="40018"/>
                  </a:lnTo>
                  <a:lnTo>
                    <a:pt x="56900" y="39889"/>
                  </a:lnTo>
                  <a:lnTo>
                    <a:pt x="56998" y="39791"/>
                  </a:lnTo>
                  <a:lnTo>
                    <a:pt x="57095" y="39694"/>
                  </a:lnTo>
                  <a:lnTo>
                    <a:pt x="57224" y="39662"/>
                  </a:lnTo>
                  <a:lnTo>
                    <a:pt x="63835" y="3869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g1eb65a026c0_0_266"/>
            <p:cNvSpPr/>
            <p:nvPr/>
          </p:nvSpPr>
          <p:spPr>
            <a:xfrm>
              <a:off x="1903875" y="4242300"/>
              <a:ext cx="835200" cy="864375"/>
            </a:xfrm>
            <a:custGeom>
              <a:avLst/>
              <a:gdLst/>
              <a:ahLst/>
              <a:cxnLst/>
              <a:rect l="l" t="t" r="r" b="b"/>
              <a:pathLst>
                <a:path w="33408" h="34575" extrusionOk="0">
                  <a:moveTo>
                    <a:pt x="18211" y="1"/>
                  </a:moveTo>
                  <a:lnTo>
                    <a:pt x="18794" y="98"/>
                  </a:lnTo>
                  <a:lnTo>
                    <a:pt x="19377" y="195"/>
                  </a:lnTo>
                  <a:lnTo>
                    <a:pt x="18794" y="66"/>
                  </a:lnTo>
                  <a:lnTo>
                    <a:pt x="18211" y="1"/>
                  </a:lnTo>
                  <a:close/>
                  <a:moveTo>
                    <a:pt x="16105" y="9463"/>
                  </a:moveTo>
                  <a:lnTo>
                    <a:pt x="15651" y="9495"/>
                  </a:lnTo>
                  <a:lnTo>
                    <a:pt x="15197" y="9560"/>
                  </a:lnTo>
                  <a:lnTo>
                    <a:pt x="14744" y="9657"/>
                  </a:lnTo>
                  <a:lnTo>
                    <a:pt x="14322" y="9787"/>
                  </a:lnTo>
                  <a:lnTo>
                    <a:pt x="13772" y="9949"/>
                  </a:lnTo>
                  <a:lnTo>
                    <a:pt x="13253" y="10175"/>
                  </a:lnTo>
                  <a:lnTo>
                    <a:pt x="12638" y="10467"/>
                  </a:lnTo>
                  <a:lnTo>
                    <a:pt x="12054" y="10823"/>
                  </a:lnTo>
                  <a:lnTo>
                    <a:pt x="11503" y="11245"/>
                  </a:lnTo>
                  <a:lnTo>
                    <a:pt x="10985" y="11698"/>
                  </a:lnTo>
                  <a:lnTo>
                    <a:pt x="10596" y="12087"/>
                  </a:lnTo>
                  <a:lnTo>
                    <a:pt x="10207" y="12508"/>
                  </a:lnTo>
                  <a:lnTo>
                    <a:pt x="9818" y="13092"/>
                  </a:lnTo>
                  <a:lnTo>
                    <a:pt x="9462" y="13675"/>
                  </a:lnTo>
                  <a:lnTo>
                    <a:pt x="9138" y="14291"/>
                  </a:lnTo>
                  <a:lnTo>
                    <a:pt x="8879" y="14906"/>
                  </a:lnTo>
                  <a:lnTo>
                    <a:pt x="8717" y="15457"/>
                  </a:lnTo>
                  <a:lnTo>
                    <a:pt x="8587" y="16008"/>
                  </a:lnTo>
                  <a:lnTo>
                    <a:pt x="8522" y="16526"/>
                  </a:lnTo>
                  <a:lnTo>
                    <a:pt x="8458" y="17045"/>
                  </a:lnTo>
                  <a:lnTo>
                    <a:pt x="8458" y="17563"/>
                  </a:lnTo>
                  <a:lnTo>
                    <a:pt x="8458" y="18082"/>
                  </a:lnTo>
                  <a:lnTo>
                    <a:pt x="8522" y="18762"/>
                  </a:lnTo>
                  <a:lnTo>
                    <a:pt x="8620" y="19313"/>
                  </a:lnTo>
                  <a:lnTo>
                    <a:pt x="8782" y="19864"/>
                  </a:lnTo>
                  <a:lnTo>
                    <a:pt x="9008" y="20512"/>
                  </a:lnTo>
                  <a:lnTo>
                    <a:pt x="9268" y="21160"/>
                  </a:lnTo>
                  <a:lnTo>
                    <a:pt x="9624" y="21776"/>
                  </a:lnTo>
                  <a:lnTo>
                    <a:pt x="10013" y="22391"/>
                  </a:lnTo>
                  <a:lnTo>
                    <a:pt x="10337" y="22813"/>
                  </a:lnTo>
                  <a:lnTo>
                    <a:pt x="10693" y="23201"/>
                  </a:lnTo>
                  <a:lnTo>
                    <a:pt x="11212" y="23720"/>
                  </a:lnTo>
                  <a:lnTo>
                    <a:pt x="11795" y="24173"/>
                  </a:lnTo>
                  <a:lnTo>
                    <a:pt x="12378" y="24562"/>
                  </a:lnTo>
                  <a:lnTo>
                    <a:pt x="13026" y="24886"/>
                  </a:lnTo>
                  <a:lnTo>
                    <a:pt x="13512" y="25113"/>
                  </a:lnTo>
                  <a:lnTo>
                    <a:pt x="13998" y="25308"/>
                  </a:lnTo>
                  <a:lnTo>
                    <a:pt x="14614" y="25502"/>
                  </a:lnTo>
                  <a:lnTo>
                    <a:pt x="15262" y="25632"/>
                  </a:lnTo>
                  <a:lnTo>
                    <a:pt x="15910" y="25696"/>
                  </a:lnTo>
                  <a:lnTo>
                    <a:pt x="16558" y="25729"/>
                  </a:lnTo>
                  <a:lnTo>
                    <a:pt x="16882" y="25729"/>
                  </a:lnTo>
                  <a:lnTo>
                    <a:pt x="17077" y="25696"/>
                  </a:lnTo>
                  <a:lnTo>
                    <a:pt x="17498" y="25664"/>
                  </a:lnTo>
                  <a:lnTo>
                    <a:pt x="17919" y="25599"/>
                  </a:lnTo>
                  <a:lnTo>
                    <a:pt x="18632" y="25470"/>
                  </a:lnTo>
                  <a:lnTo>
                    <a:pt x="19345" y="25243"/>
                  </a:lnTo>
                  <a:lnTo>
                    <a:pt x="20025" y="24984"/>
                  </a:lnTo>
                  <a:lnTo>
                    <a:pt x="20673" y="24627"/>
                  </a:lnTo>
                  <a:lnTo>
                    <a:pt x="21127" y="24336"/>
                  </a:lnTo>
                  <a:lnTo>
                    <a:pt x="21548" y="24044"/>
                  </a:lnTo>
                  <a:lnTo>
                    <a:pt x="22099" y="23558"/>
                  </a:lnTo>
                  <a:lnTo>
                    <a:pt x="22618" y="23039"/>
                  </a:lnTo>
                  <a:lnTo>
                    <a:pt x="23071" y="22489"/>
                  </a:lnTo>
                  <a:lnTo>
                    <a:pt x="23493" y="21873"/>
                  </a:lnTo>
                  <a:lnTo>
                    <a:pt x="23752" y="21419"/>
                  </a:lnTo>
                  <a:lnTo>
                    <a:pt x="23979" y="20966"/>
                  </a:lnTo>
                  <a:lnTo>
                    <a:pt x="24270" y="20285"/>
                  </a:lnTo>
                  <a:lnTo>
                    <a:pt x="24465" y="19572"/>
                  </a:lnTo>
                  <a:lnTo>
                    <a:pt x="24627" y="18859"/>
                  </a:lnTo>
                  <a:lnTo>
                    <a:pt x="24691" y="18147"/>
                  </a:lnTo>
                  <a:lnTo>
                    <a:pt x="24724" y="17628"/>
                  </a:lnTo>
                  <a:lnTo>
                    <a:pt x="24691" y="17110"/>
                  </a:lnTo>
                  <a:lnTo>
                    <a:pt x="24691" y="17077"/>
                  </a:lnTo>
                  <a:lnTo>
                    <a:pt x="24627" y="16364"/>
                  </a:lnTo>
                  <a:lnTo>
                    <a:pt x="24497" y="15652"/>
                  </a:lnTo>
                  <a:lnTo>
                    <a:pt x="24303" y="14971"/>
                  </a:lnTo>
                  <a:lnTo>
                    <a:pt x="24011" y="14291"/>
                  </a:lnTo>
                  <a:lnTo>
                    <a:pt x="23784" y="13805"/>
                  </a:lnTo>
                  <a:lnTo>
                    <a:pt x="23525" y="13319"/>
                  </a:lnTo>
                  <a:lnTo>
                    <a:pt x="23136" y="12735"/>
                  </a:lnTo>
                  <a:lnTo>
                    <a:pt x="22682" y="12184"/>
                  </a:lnTo>
                  <a:lnTo>
                    <a:pt x="22196" y="11698"/>
                  </a:lnTo>
                  <a:lnTo>
                    <a:pt x="21646" y="11212"/>
                  </a:lnTo>
                  <a:lnTo>
                    <a:pt x="21192" y="10888"/>
                  </a:lnTo>
                  <a:lnTo>
                    <a:pt x="20738" y="10597"/>
                  </a:lnTo>
                  <a:lnTo>
                    <a:pt x="20123" y="10273"/>
                  </a:lnTo>
                  <a:lnTo>
                    <a:pt x="19475" y="9981"/>
                  </a:lnTo>
                  <a:lnTo>
                    <a:pt x="18826" y="9754"/>
                  </a:lnTo>
                  <a:lnTo>
                    <a:pt x="18146" y="9592"/>
                  </a:lnTo>
                  <a:lnTo>
                    <a:pt x="17595" y="9495"/>
                  </a:lnTo>
                  <a:lnTo>
                    <a:pt x="17044" y="9463"/>
                  </a:lnTo>
                  <a:close/>
                  <a:moveTo>
                    <a:pt x="17142" y="7616"/>
                  </a:moveTo>
                  <a:lnTo>
                    <a:pt x="17822" y="7680"/>
                  </a:lnTo>
                  <a:lnTo>
                    <a:pt x="18502" y="7778"/>
                  </a:lnTo>
                  <a:lnTo>
                    <a:pt x="19345" y="7972"/>
                  </a:lnTo>
                  <a:lnTo>
                    <a:pt x="20155" y="8264"/>
                  </a:lnTo>
                  <a:lnTo>
                    <a:pt x="20933" y="8588"/>
                  </a:lnTo>
                  <a:lnTo>
                    <a:pt x="21678" y="9009"/>
                  </a:lnTo>
                  <a:lnTo>
                    <a:pt x="22261" y="9365"/>
                  </a:lnTo>
                  <a:lnTo>
                    <a:pt x="22812" y="9787"/>
                  </a:lnTo>
                  <a:lnTo>
                    <a:pt x="23460" y="10337"/>
                  </a:lnTo>
                  <a:lnTo>
                    <a:pt x="24076" y="10953"/>
                  </a:lnTo>
                  <a:lnTo>
                    <a:pt x="24594" y="11634"/>
                  </a:lnTo>
                  <a:lnTo>
                    <a:pt x="25080" y="12346"/>
                  </a:lnTo>
                  <a:lnTo>
                    <a:pt x="25437" y="12930"/>
                  </a:lnTo>
                  <a:lnTo>
                    <a:pt x="25728" y="13545"/>
                  </a:lnTo>
                  <a:lnTo>
                    <a:pt x="25890" y="13934"/>
                  </a:lnTo>
                  <a:lnTo>
                    <a:pt x="26020" y="14355"/>
                  </a:lnTo>
                  <a:lnTo>
                    <a:pt x="26182" y="14777"/>
                  </a:lnTo>
                  <a:lnTo>
                    <a:pt x="26279" y="15198"/>
                  </a:lnTo>
                  <a:lnTo>
                    <a:pt x="26376" y="15652"/>
                  </a:lnTo>
                  <a:lnTo>
                    <a:pt x="26441" y="16073"/>
                  </a:lnTo>
                  <a:lnTo>
                    <a:pt x="26506" y="16526"/>
                  </a:lnTo>
                  <a:lnTo>
                    <a:pt x="26538" y="16948"/>
                  </a:lnTo>
                  <a:lnTo>
                    <a:pt x="26538" y="16980"/>
                  </a:lnTo>
                  <a:lnTo>
                    <a:pt x="26571" y="17628"/>
                  </a:lnTo>
                  <a:lnTo>
                    <a:pt x="26538" y="18244"/>
                  </a:lnTo>
                  <a:lnTo>
                    <a:pt x="26506" y="18697"/>
                  </a:lnTo>
                  <a:lnTo>
                    <a:pt x="26441" y="19151"/>
                  </a:lnTo>
                  <a:lnTo>
                    <a:pt x="26376" y="19605"/>
                  </a:lnTo>
                  <a:lnTo>
                    <a:pt x="26279" y="20026"/>
                  </a:lnTo>
                  <a:lnTo>
                    <a:pt x="26150" y="20447"/>
                  </a:lnTo>
                  <a:lnTo>
                    <a:pt x="26020" y="20868"/>
                  </a:lnTo>
                  <a:lnTo>
                    <a:pt x="25858" y="21290"/>
                  </a:lnTo>
                  <a:lnTo>
                    <a:pt x="25664" y="21711"/>
                  </a:lnTo>
                  <a:lnTo>
                    <a:pt x="25404" y="22294"/>
                  </a:lnTo>
                  <a:lnTo>
                    <a:pt x="25080" y="22845"/>
                  </a:lnTo>
                  <a:lnTo>
                    <a:pt x="24821" y="23234"/>
                  </a:lnTo>
                  <a:lnTo>
                    <a:pt x="24562" y="23590"/>
                  </a:lnTo>
                  <a:lnTo>
                    <a:pt x="24270" y="23947"/>
                  </a:lnTo>
                  <a:lnTo>
                    <a:pt x="23979" y="24303"/>
                  </a:lnTo>
                  <a:lnTo>
                    <a:pt x="23687" y="24627"/>
                  </a:lnTo>
                  <a:lnTo>
                    <a:pt x="23363" y="24919"/>
                  </a:lnTo>
                  <a:lnTo>
                    <a:pt x="23006" y="25243"/>
                  </a:lnTo>
                  <a:lnTo>
                    <a:pt x="22650" y="25502"/>
                  </a:lnTo>
                  <a:lnTo>
                    <a:pt x="22132" y="25891"/>
                  </a:lnTo>
                  <a:lnTo>
                    <a:pt x="21581" y="26215"/>
                  </a:lnTo>
                  <a:lnTo>
                    <a:pt x="21192" y="26442"/>
                  </a:lnTo>
                  <a:lnTo>
                    <a:pt x="20803" y="26636"/>
                  </a:lnTo>
                  <a:lnTo>
                    <a:pt x="20382" y="26831"/>
                  </a:lnTo>
                  <a:lnTo>
                    <a:pt x="19961" y="26993"/>
                  </a:lnTo>
                  <a:lnTo>
                    <a:pt x="19539" y="27122"/>
                  </a:lnTo>
                  <a:lnTo>
                    <a:pt x="19118" y="27252"/>
                  </a:lnTo>
                  <a:lnTo>
                    <a:pt x="18664" y="27349"/>
                  </a:lnTo>
                  <a:lnTo>
                    <a:pt x="18211" y="27446"/>
                  </a:lnTo>
                  <a:lnTo>
                    <a:pt x="17692" y="27511"/>
                  </a:lnTo>
                  <a:lnTo>
                    <a:pt x="17174" y="27543"/>
                  </a:lnTo>
                  <a:lnTo>
                    <a:pt x="16947" y="27576"/>
                  </a:lnTo>
                  <a:lnTo>
                    <a:pt x="16558" y="27576"/>
                  </a:lnTo>
                  <a:lnTo>
                    <a:pt x="15781" y="27543"/>
                  </a:lnTo>
                  <a:lnTo>
                    <a:pt x="14971" y="27446"/>
                  </a:lnTo>
                  <a:lnTo>
                    <a:pt x="14193" y="27284"/>
                  </a:lnTo>
                  <a:lnTo>
                    <a:pt x="13415" y="27057"/>
                  </a:lnTo>
                  <a:lnTo>
                    <a:pt x="12800" y="26831"/>
                  </a:lnTo>
                  <a:lnTo>
                    <a:pt x="12216" y="26571"/>
                  </a:lnTo>
                  <a:lnTo>
                    <a:pt x="11795" y="26344"/>
                  </a:lnTo>
                  <a:lnTo>
                    <a:pt x="11439" y="26150"/>
                  </a:lnTo>
                  <a:lnTo>
                    <a:pt x="10693" y="25664"/>
                  </a:lnTo>
                  <a:lnTo>
                    <a:pt x="10013" y="25113"/>
                  </a:lnTo>
                  <a:lnTo>
                    <a:pt x="9365" y="24498"/>
                  </a:lnTo>
                  <a:lnTo>
                    <a:pt x="8911" y="23979"/>
                  </a:lnTo>
                  <a:lnTo>
                    <a:pt x="8522" y="23461"/>
                  </a:lnTo>
                  <a:lnTo>
                    <a:pt x="8036" y="22748"/>
                  </a:lnTo>
                  <a:lnTo>
                    <a:pt x="7615" y="22002"/>
                  </a:lnTo>
                  <a:lnTo>
                    <a:pt x="7259" y="21192"/>
                  </a:lnTo>
                  <a:lnTo>
                    <a:pt x="6999" y="20382"/>
                  </a:lnTo>
                  <a:lnTo>
                    <a:pt x="6837" y="19702"/>
                  </a:lnTo>
                  <a:lnTo>
                    <a:pt x="6708" y="19054"/>
                  </a:lnTo>
                  <a:lnTo>
                    <a:pt x="6611" y="18179"/>
                  </a:lnTo>
                  <a:lnTo>
                    <a:pt x="6611" y="17531"/>
                  </a:lnTo>
                  <a:lnTo>
                    <a:pt x="6611" y="16915"/>
                  </a:lnTo>
                  <a:lnTo>
                    <a:pt x="6675" y="16267"/>
                  </a:lnTo>
                  <a:lnTo>
                    <a:pt x="6773" y="15652"/>
                  </a:lnTo>
                  <a:lnTo>
                    <a:pt x="6935" y="14971"/>
                  </a:lnTo>
                  <a:lnTo>
                    <a:pt x="7161" y="14323"/>
                  </a:lnTo>
                  <a:lnTo>
                    <a:pt x="7453" y="13513"/>
                  </a:lnTo>
                  <a:lnTo>
                    <a:pt x="7842" y="12768"/>
                  </a:lnTo>
                  <a:lnTo>
                    <a:pt x="8263" y="12055"/>
                  </a:lnTo>
                  <a:lnTo>
                    <a:pt x="8782" y="11374"/>
                  </a:lnTo>
                  <a:lnTo>
                    <a:pt x="9235" y="10856"/>
                  </a:lnTo>
                  <a:lnTo>
                    <a:pt x="9721" y="10337"/>
                  </a:lnTo>
                  <a:lnTo>
                    <a:pt x="10337" y="9787"/>
                  </a:lnTo>
                  <a:lnTo>
                    <a:pt x="11017" y="9301"/>
                  </a:lnTo>
                  <a:lnTo>
                    <a:pt x="11730" y="8847"/>
                  </a:lnTo>
                  <a:lnTo>
                    <a:pt x="12476" y="8490"/>
                  </a:lnTo>
                  <a:lnTo>
                    <a:pt x="13124" y="8199"/>
                  </a:lnTo>
                  <a:lnTo>
                    <a:pt x="13804" y="8004"/>
                  </a:lnTo>
                  <a:lnTo>
                    <a:pt x="14322" y="7842"/>
                  </a:lnTo>
                  <a:lnTo>
                    <a:pt x="14873" y="7745"/>
                  </a:lnTo>
                  <a:lnTo>
                    <a:pt x="15424" y="7680"/>
                  </a:lnTo>
                  <a:lnTo>
                    <a:pt x="15975" y="7616"/>
                  </a:lnTo>
                  <a:close/>
                  <a:moveTo>
                    <a:pt x="17368" y="1653"/>
                  </a:moveTo>
                  <a:lnTo>
                    <a:pt x="16299" y="1686"/>
                  </a:lnTo>
                  <a:lnTo>
                    <a:pt x="15327" y="1783"/>
                  </a:lnTo>
                  <a:lnTo>
                    <a:pt x="14355" y="1913"/>
                  </a:lnTo>
                  <a:lnTo>
                    <a:pt x="13415" y="2107"/>
                  </a:lnTo>
                  <a:lnTo>
                    <a:pt x="12508" y="2366"/>
                  </a:lnTo>
                  <a:lnTo>
                    <a:pt x="11925" y="2528"/>
                  </a:lnTo>
                  <a:lnTo>
                    <a:pt x="11341" y="2723"/>
                  </a:lnTo>
                  <a:lnTo>
                    <a:pt x="10791" y="2950"/>
                  </a:lnTo>
                  <a:lnTo>
                    <a:pt x="10240" y="3176"/>
                  </a:lnTo>
                  <a:lnTo>
                    <a:pt x="9559" y="3500"/>
                  </a:lnTo>
                  <a:lnTo>
                    <a:pt x="8911" y="3857"/>
                  </a:lnTo>
                  <a:lnTo>
                    <a:pt x="8263" y="4213"/>
                  </a:lnTo>
                  <a:lnTo>
                    <a:pt x="7647" y="4602"/>
                  </a:lnTo>
                  <a:lnTo>
                    <a:pt x="7064" y="5023"/>
                  </a:lnTo>
                  <a:lnTo>
                    <a:pt x="6481" y="5477"/>
                  </a:lnTo>
                  <a:lnTo>
                    <a:pt x="5930" y="5963"/>
                  </a:lnTo>
                  <a:lnTo>
                    <a:pt x="5379" y="6449"/>
                  </a:lnTo>
                  <a:lnTo>
                    <a:pt x="4958" y="6870"/>
                  </a:lnTo>
                  <a:lnTo>
                    <a:pt x="4537" y="7292"/>
                  </a:lnTo>
                  <a:lnTo>
                    <a:pt x="4148" y="7745"/>
                  </a:lnTo>
                  <a:lnTo>
                    <a:pt x="3759" y="8231"/>
                  </a:lnTo>
                  <a:lnTo>
                    <a:pt x="3305" y="8814"/>
                  </a:lnTo>
                  <a:lnTo>
                    <a:pt x="2884" y="9398"/>
                  </a:lnTo>
                  <a:lnTo>
                    <a:pt x="2495" y="10013"/>
                  </a:lnTo>
                  <a:lnTo>
                    <a:pt x="2139" y="10661"/>
                  </a:lnTo>
                  <a:lnTo>
                    <a:pt x="1783" y="11310"/>
                  </a:lnTo>
                  <a:lnTo>
                    <a:pt x="1491" y="11958"/>
                  </a:lnTo>
                  <a:lnTo>
                    <a:pt x="1199" y="12638"/>
                  </a:lnTo>
                  <a:lnTo>
                    <a:pt x="940" y="13351"/>
                  </a:lnTo>
                  <a:lnTo>
                    <a:pt x="746" y="13902"/>
                  </a:lnTo>
                  <a:lnTo>
                    <a:pt x="584" y="14485"/>
                  </a:lnTo>
                  <a:lnTo>
                    <a:pt x="454" y="15068"/>
                  </a:lnTo>
                  <a:lnTo>
                    <a:pt x="324" y="15652"/>
                  </a:lnTo>
                  <a:lnTo>
                    <a:pt x="130" y="16721"/>
                  </a:lnTo>
                  <a:lnTo>
                    <a:pt x="33" y="17823"/>
                  </a:lnTo>
                  <a:lnTo>
                    <a:pt x="0" y="18957"/>
                  </a:lnTo>
                  <a:lnTo>
                    <a:pt x="33" y="20058"/>
                  </a:lnTo>
                  <a:lnTo>
                    <a:pt x="65" y="20836"/>
                  </a:lnTo>
                  <a:lnTo>
                    <a:pt x="162" y="21549"/>
                  </a:lnTo>
                  <a:lnTo>
                    <a:pt x="260" y="22165"/>
                  </a:lnTo>
                  <a:lnTo>
                    <a:pt x="389" y="22748"/>
                  </a:lnTo>
                  <a:lnTo>
                    <a:pt x="519" y="23299"/>
                  </a:lnTo>
                  <a:lnTo>
                    <a:pt x="681" y="23882"/>
                  </a:lnTo>
                  <a:lnTo>
                    <a:pt x="843" y="24465"/>
                  </a:lnTo>
                  <a:lnTo>
                    <a:pt x="1037" y="25048"/>
                  </a:lnTo>
                  <a:lnTo>
                    <a:pt x="1264" y="25599"/>
                  </a:lnTo>
                  <a:lnTo>
                    <a:pt x="1523" y="26150"/>
                  </a:lnTo>
                  <a:lnTo>
                    <a:pt x="1783" y="26701"/>
                  </a:lnTo>
                  <a:lnTo>
                    <a:pt x="2042" y="27252"/>
                  </a:lnTo>
                  <a:lnTo>
                    <a:pt x="2333" y="27770"/>
                  </a:lnTo>
                  <a:lnTo>
                    <a:pt x="2657" y="28289"/>
                  </a:lnTo>
                  <a:lnTo>
                    <a:pt x="2009" y="27446"/>
                  </a:lnTo>
                  <a:lnTo>
                    <a:pt x="2366" y="27932"/>
                  </a:lnTo>
                  <a:lnTo>
                    <a:pt x="2722" y="28386"/>
                  </a:lnTo>
                  <a:lnTo>
                    <a:pt x="3500" y="29228"/>
                  </a:lnTo>
                  <a:lnTo>
                    <a:pt x="4051" y="29779"/>
                  </a:lnTo>
                  <a:lnTo>
                    <a:pt x="4602" y="30298"/>
                  </a:lnTo>
                  <a:lnTo>
                    <a:pt x="5185" y="30784"/>
                  </a:lnTo>
                  <a:lnTo>
                    <a:pt x="5801" y="31237"/>
                  </a:lnTo>
                  <a:lnTo>
                    <a:pt x="6416" y="31691"/>
                  </a:lnTo>
                  <a:lnTo>
                    <a:pt x="7064" y="32112"/>
                  </a:lnTo>
                  <a:lnTo>
                    <a:pt x="7745" y="32469"/>
                  </a:lnTo>
                  <a:lnTo>
                    <a:pt x="8425" y="32825"/>
                  </a:lnTo>
                  <a:lnTo>
                    <a:pt x="9462" y="33311"/>
                  </a:lnTo>
                  <a:lnTo>
                    <a:pt x="10531" y="33700"/>
                  </a:lnTo>
                  <a:lnTo>
                    <a:pt x="11179" y="33894"/>
                  </a:lnTo>
                  <a:lnTo>
                    <a:pt x="11860" y="34089"/>
                  </a:lnTo>
                  <a:lnTo>
                    <a:pt x="12540" y="34251"/>
                  </a:lnTo>
                  <a:lnTo>
                    <a:pt x="13221" y="34348"/>
                  </a:lnTo>
                  <a:lnTo>
                    <a:pt x="13901" y="34445"/>
                  </a:lnTo>
                  <a:lnTo>
                    <a:pt x="14614" y="34542"/>
                  </a:lnTo>
                  <a:lnTo>
                    <a:pt x="15295" y="34575"/>
                  </a:lnTo>
                  <a:lnTo>
                    <a:pt x="17077" y="34575"/>
                  </a:lnTo>
                  <a:lnTo>
                    <a:pt x="17984" y="34478"/>
                  </a:lnTo>
                  <a:lnTo>
                    <a:pt x="18891" y="34348"/>
                  </a:lnTo>
                  <a:lnTo>
                    <a:pt x="19669" y="34218"/>
                  </a:lnTo>
                  <a:lnTo>
                    <a:pt x="20447" y="34024"/>
                  </a:lnTo>
                  <a:lnTo>
                    <a:pt x="21192" y="33797"/>
                  </a:lnTo>
                  <a:lnTo>
                    <a:pt x="21937" y="33570"/>
                  </a:lnTo>
                  <a:lnTo>
                    <a:pt x="22682" y="33279"/>
                  </a:lnTo>
                  <a:lnTo>
                    <a:pt x="23395" y="32955"/>
                  </a:lnTo>
                  <a:lnTo>
                    <a:pt x="24076" y="32631"/>
                  </a:lnTo>
                  <a:lnTo>
                    <a:pt x="24756" y="32242"/>
                  </a:lnTo>
                  <a:lnTo>
                    <a:pt x="25696" y="31659"/>
                  </a:lnTo>
                  <a:lnTo>
                    <a:pt x="26603" y="31011"/>
                  </a:lnTo>
                  <a:lnTo>
                    <a:pt x="27219" y="30524"/>
                  </a:lnTo>
                  <a:lnTo>
                    <a:pt x="27802" y="30006"/>
                  </a:lnTo>
                  <a:lnTo>
                    <a:pt x="28385" y="29455"/>
                  </a:lnTo>
                  <a:lnTo>
                    <a:pt x="28904" y="28872"/>
                  </a:lnTo>
                  <a:lnTo>
                    <a:pt x="29422" y="28289"/>
                  </a:lnTo>
                  <a:lnTo>
                    <a:pt x="29908" y="27673"/>
                  </a:lnTo>
                  <a:lnTo>
                    <a:pt x="30362" y="27025"/>
                  </a:lnTo>
                  <a:lnTo>
                    <a:pt x="30783" y="26377"/>
                  </a:lnTo>
                  <a:lnTo>
                    <a:pt x="31366" y="25405"/>
                  </a:lnTo>
                  <a:lnTo>
                    <a:pt x="31852" y="24400"/>
                  </a:lnTo>
                  <a:lnTo>
                    <a:pt x="32144" y="23687"/>
                  </a:lnTo>
                  <a:lnTo>
                    <a:pt x="32436" y="22975"/>
                  </a:lnTo>
                  <a:lnTo>
                    <a:pt x="32663" y="22262"/>
                  </a:lnTo>
                  <a:lnTo>
                    <a:pt x="32889" y="21516"/>
                  </a:lnTo>
                  <a:lnTo>
                    <a:pt x="33051" y="20739"/>
                  </a:lnTo>
                  <a:lnTo>
                    <a:pt x="33181" y="19961"/>
                  </a:lnTo>
                  <a:lnTo>
                    <a:pt x="33311" y="19183"/>
                  </a:lnTo>
                  <a:lnTo>
                    <a:pt x="33375" y="18406"/>
                  </a:lnTo>
                  <a:lnTo>
                    <a:pt x="33408" y="17304"/>
                  </a:lnTo>
                  <a:lnTo>
                    <a:pt x="33375" y="16170"/>
                  </a:lnTo>
                  <a:lnTo>
                    <a:pt x="33375" y="16138"/>
                  </a:lnTo>
                  <a:lnTo>
                    <a:pt x="33311" y="15327"/>
                  </a:lnTo>
                  <a:lnTo>
                    <a:pt x="33213" y="14582"/>
                  </a:lnTo>
                  <a:lnTo>
                    <a:pt x="33051" y="13805"/>
                  </a:lnTo>
                  <a:lnTo>
                    <a:pt x="32889" y="13059"/>
                  </a:lnTo>
                  <a:lnTo>
                    <a:pt x="32695" y="12314"/>
                  </a:lnTo>
                  <a:lnTo>
                    <a:pt x="32468" y="11601"/>
                  </a:lnTo>
                  <a:lnTo>
                    <a:pt x="32209" y="10888"/>
                  </a:lnTo>
                  <a:lnTo>
                    <a:pt x="31917" y="10175"/>
                  </a:lnTo>
                  <a:lnTo>
                    <a:pt x="31690" y="9657"/>
                  </a:lnTo>
                  <a:lnTo>
                    <a:pt x="31399" y="9139"/>
                  </a:lnTo>
                  <a:lnTo>
                    <a:pt x="30848" y="8134"/>
                  </a:lnTo>
                  <a:lnTo>
                    <a:pt x="30297" y="7324"/>
                  </a:lnTo>
                  <a:lnTo>
                    <a:pt x="30718" y="7972"/>
                  </a:lnTo>
                  <a:lnTo>
                    <a:pt x="30135" y="7292"/>
                  </a:lnTo>
                  <a:lnTo>
                    <a:pt x="29519" y="6643"/>
                  </a:lnTo>
                  <a:lnTo>
                    <a:pt x="28839" y="6028"/>
                  </a:lnTo>
                  <a:lnTo>
                    <a:pt x="28159" y="5445"/>
                  </a:lnTo>
                  <a:lnTo>
                    <a:pt x="27705" y="5088"/>
                  </a:lnTo>
                  <a:lnTo>
                    <a:pt x="27219" y="4732"/>
                  </a:lnTo>
                  <a:lnTo>
                    <a:pt x="26733" y="4408"/>
                  </a:lnTo>
                  <a:lnTo>
                    <a:pt x="26214" y="4116"/>
                  </a:lnTo>
                  <a:lnTo>
                    <a:pt x="25566" y="3727"/>
                  </a:lnTo>
                  <a:lnTo>
                    <a:pt x="24918" y="3403"/>
                  </a:lnTo>
                  <a:lnTo>
                    <a:pt x="24238" y="3079"/>
                  </a:lnTo>
                  <a:lnTo>
                    <a:pt x="23557" y="2820"/>
                  </a:lnTo>
                  <a:lnTo>
                    <a:pt x="22877" y="2561"/>
                  </a:lnTo>
                  <a:lnTo>
                    <a:pt x="22164" y="2334"/>
                  </a:lnTo>
                  <a:lnTo>
                    <a:pt x="21419" y="2139"/>
                  </a:lnTo>
                  <a:lnTo>
                    <a:pt x="20673" y="1977"/>
                  </a:lnTo>
                  <a:lnTo>
                    <a:pt x="20090" y="1880"/>
                  </a:lnTo>
                  <a:lnTo>
                    <a:pt x="19507" y="1815"/>
                  </a:lnTo>
                  <a:lnTo>
                    <a:pt x="18924" y="1751"/>
                  </a:lnTo>
                  <a:lnTo>
                    <a:pt x="18308" y="1686"/>
                  </a:lnTo>
                  <a:lnTo>
                    <a:pt x="17368" y="1653"/>
                  </a:ln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g1eb65a026c0_0_266"/>
            <p:cNvSpPr/>
            <p:nvPr/>
          </p:nvSpPr>
          <p:spPr>
            <a:xfrm>
              <a:off x="1881200" y="4767250"/>
              <a:ext cx="25" cy="825"/>
            </a:xfrm>
            <a:custGeom>
              <a:avLst/>
              <a:gdLst/>
              <a:ahLst/>
              <a:cxnLst/>
              <a:rect l="l" t="t" r="r" b="b"/>
              <a:pathLst>
                <a:path w="1" h="33" fill="none" extrusionOk="0">
                  <a:moveTo>
                    <a:pt x="0" y="0"/>
                  </a:moveTo>
                  <a:lnTo>
                    <a:pt x="0" y="0"/>
                  </a:lnTo>
                  <a:lnTo>
                    <a:pt x="0" y="32"/>
                  </a:lnTo>
                  <a:lnTo>
                    <a:pt x="0" y="32"/>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g1eb65a026c0_0_266"/>
            <p:cNvSpPr/>
            <p:nvPr/>
          </p:nvSpPr>
          <p:spPr>
            <a:xfrm>
              <a:off x="1876325" y="4741325"/>
              <a:ext cx="4900" cy="25925"/>
            </a:xfrm>
            <a:custGeom>
              <a:avLst/>
              <a:gdLst/>
              <a:ahLst/>
              <a:cxnLst/>
              <a:rect l="l" t="t" r="r" b="b"/>
              <a:pathLst>
                <a:path w="196" h="1037" fill="none" extrusionOk="0">
                  <a:moveTo>
                    <a:pt x="1" y="0"/>
                  </a:moveTo>
                  <a:lnTo>
                    <a:pt x="1" y="0"/>
                  </a:lnTo>
                  <a:lnTo>
                    <a:pt x="195" y="1037"/>
                  </a:lnTo>
                  <a:lnTo>
                    <a:pt x="195" y="103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g1eb65a026c0_0_266"/>
            <p:cNvSpPr/>
            <p:nvPr/>
          </p:nvSpPr>
          <p:spPr>
            <a:xfrm>
              <a:off x="1870650" y="4651400"/>
              <a:ext cx="2475" cy="65650"/>
            </a:xfrm>
            <a:custGeom>
              <a:avLst/>
              <a:gdLst/>
              <a:ahLst/>
              <a:cxnLst/>
              <a:rect l="l" t="t" r="r" b="b"/>
              <a:pathLst>
                <a:path w="99" h="2626" fill="none" extrusionOk="0">
                  <a:moveTo>
                    <a:pt x="33" y="0"/>
                  </a:moveTo>
                  <a:lnTo>
                    <a:pt x="33" y="0"/>
                  </a:lnTo>
                  <a:lnTo>
                    <a:pt x="1" y="940"/>
                  </a:lnTo>
                  <a:lnTo>
                    <a:pt x="33" y="1912"/>
                  </a:lnTo>
                  <a:lnTo>
                    <a:pt x="33" y="1912"/>
                  </a:lnTo>
                  <a:lnTo>
                    <a:pt x="98" y="2625"/>
                  </a:lnTo>
                  <a:lnTo>
                    <a:pt x="98" y="2625"/>
                  </a:lnTo>
                  <a:lnTo>
                    <a:pt x="33" y="1912"/>
                  </a:lnTo>
                  <a:lnTo>
                    <a:pt x="33" y="1912"/>
                  </a:lnTo>
                  <a:lnTo>
                    <a:pt x="1" y="940"/>
                  </a:lnTo>
                  <a:lnTo>
                    <a:pt x="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g1eb65a026c0_0_266"/>
            <p:cNvSpPr/>
            <p:nvPr/>
          </p:nvSpPr>
          <p:spPr>
            <a:xfrm>
              <a:off x="2115300" y="4478850"/>
              <a:ext cx="406675" cy="406675"/>
            </a:xfrm>
            <a:custGeom>
              <a:avLst/>
              <a:gdLst/>
              <a:ahLst/>
              <a:cxnLst/>
              <a:rect l="l" t="t" r="r" b="b"/>
              <a:pathLst>
                <a:path w="16267" h="16267" fill="none" extrusionOk="0">
                  <a:moveTo>
                    <a:pt x="8134" y="1"/>
                  </a:moveTo>
                  <a:lnTo>
                    <a:pt x="8134" y="1"/>
                  </a:lnTo>
                  <a:lnTo>
                    <a:pt x="7648" y="1"/>
                  </a:lnTo>
                  <a:lnTo>
                    <a:pt x="7648" y="1"/>
                  </a:lnTo>
                  <a:lnTo>
                    <a:pt x="7194" y="33"/>
                  </a:lnTo>
                  <a:lnTo>
                    <a:pt x="6740" y="98"/>
                  </a:lnTo>
                  <a:lnTo>
                    <a:pt x="6287" y="195"/>
                  </a:lnTo>
                  <a:lnTo>
                    <a:pt x="5865" y="325"/>
                  </a:lnTo>
                  <a:lnTo>
                    <a:pt x="5865" y="325"/>
                  </a:lnTo>
                  <a:lnTo>
                    <a:pt x="5315" y="487"/>
                  </a:lnTo>
                  <a:lnTo>
                    <a:pt x="4796" y="713"/>
                  </a:lnTo>
                  <a:lnTo>
                    <a:pt x="4796" y="713"/>
                  </a:lnTo>
                  <a:lnTo>
                    <a:pt x="4181" y="1005"/>
                  </a:lnTo>
                  <a:lnTo>
                    <a:pt x="3597" y="1361"/>
                  </a:lnTo>
                  <a:lnTo>
                    <a:pt x="3046" y="1783"/>
                  </a:lnTo>
                  <a:lnTo>
                    <a:pt x="2528" y="2236"/>
                  </a:lnTo>
                  <a:lnTo>
                    <a:pt x="2528" y="2236"/>
                  </a:lnTo>
                  <a:lnTo>
                    <a:pt x="2139" y="2625"/>
                  </a:lnTo>
                  <a:lnTo>
                    <a:pt x="1750" y="3046"/>
                  </a:lnTo>
                  <a:lnTo>
                    <a:pt x="1750" y="3046"/>
                  </a:lnTo>
                  <a:lnTo>
                    <a:pt x="1361" y="3630"/>
                  </a:lnTo>
                  <a:lnTo>
                    <a:pt x="1005" y="4213"/>
                  </a:lnTo>
                  <a:lnTo>
                    <a:pt x="681" y="4829"/>
                  </a:lnTo>
                  <a:lnTo>
                    <a:pt x="422" y="5444"/>
                  </a:lnTo>
                  <a:lnTo>
                    <a:pt x="422" y="5444"/>
                  </a:lnTo>
                  <a:lnTo>
                    <a:pt x="260" y="5995"/>
                  </a:lnTo>
                  <a:lnTo>
                    <a:pt x="130" y="6546"/>
                  </a:lnTo>
                  <a:lnTo>
                    <a:pt x="130" y="6546"/>
                  </a:lnTo>
                  <a:lnTo>
                    <a:pt x="65" y="7064"/>
                  </a:lnTo>
                  <a:lnTo>
                    <a:pt x="1" y="7583"/>
                  </a:lnTo>
                  <a:lnTo>
                    <a:pt x="1" y="8101"/>
                  </a:lnTo>
                  <a:lnTo>
                    <a:pt x="1" y="8620"/>
                  </a:lnTo>
                  <a:lnTo>
                    <a:pt x="1" y="8620"/>
                  </a:lnTo>
                  <a:lnTo>
                    <a:pt x="65" y="9300"/>
                  </a:lnTo>
                  <a:lnTo>
                    <a:pt x="65" y="9300"/>
                  </a:lnTo>
                  <a:lnTo>
                    <a:pt x="163" y="9851"/>
                  </a:lnTo>
                  <a:lnTo>
                    <a:pt x="325" y="10402"/>
                  </a:lnTo>
                  <a:lnTo>
                    <a:pt x="325" y="10402"/>
                  </a:lnTo>
                  <a:lnTo>
                    <a:pt x="551" y="11050"/>
                  </a:lnTo>
                  <a:lnTo>
                    <a:pt x="811" y="11698"/>
                  </a:lnTo>
                  <a:lnTo>
                    <a:pt x="1167" y="12314"/>
                  </a:lnTo>
                  <a:lnTo>
                    <a:pt x="1556" y="12929"/>
                  </a:lnTo>
                  <a:lnTo>
                    <a:pt x="1556" y="12929"/>
                  </a:lnTo>
                  <a:lnTo>
                    <a:pt x="1880" y="13351"/>
                  </a:lnTo>
                  <a:lnTo>
                    <a:pt x="2236" y="13739"/>
                  </a:lnTo>
                  <a:lnTo>
                    <a:pt x="2236" y="13739"/>
                  </a:lnTo>
                  <a:lnTo>
                    <a:pt x="2755" y="14258"/>
                  </a:lnTo>
                  <a:lnTo>
                    <a:pt x="3338" y="14711"/>
                  </a:lnTo>
                  <a:lnTo>
                    <a:pt x="3921" y="15100"/>
                  </a:lnTo>
                  <a:lnTo>
                    <a:pt x="4569" y="15424"/>
                  </a:lnTo>
                  <a:lnTo>
                    <a:pt x="4569" y="15424"/>
                  </a:lnTo>
                  <a:lnTo>
                    <a:pt x="5055" y="15651"/>
                  </a:lnTo>
                  <a:lnTo>
                    <a:pt x="5541" y="15846"/>
                  </a:lnTo>
                  <a:lnTo>
                    <a:pt x="5541" y="15846"/>
                  </a:lnTo>
                  <a:lnTo>
                    <a:pt x="6157" y="16040"/>
                  </a:lnTo>
                  <a:lnTo>
                    <a:pt x="6805" y="16170"/>
                  </a:lnTo>
                  <a:lnTo>
                    <a:pt x="7453" y="16234"/>
                  </a:lnTo>
                  <a:lnTo>
                    <a:pt x="8101" y="16267"/>
                  </a:lnTo>
                  <a:lnTo>
                    <a:pt x="8101" y="16267"/>
                  </a:lnTo>
                  <a:lnTo>
                    <a:pt x="8425" y="16267"/>
                  </a:lnTo>
                  <a:lnTo>
                    <a:pt x="8425" y="16267"/>
                  </a:lnTo>
                  <a:lnTo>
                    <a:pt x="8620" y="16234"/>
                  </a:lnTo>
                  <a:lnTo>
                    <a:pt x="8620" y="16234"/>
                  </a:lnTo>
                  <a:lnTo>
                    <a:pt x="9041" y="16202"/>
                  </a:lnTo>
                  <a:lnTo>
                    <a:pt x="9462" y="16137"/>
                  </a:lnTo>
                  <a:lnTo>
                    <a:pt x="9462" y="16137"/>
                  </a:lnTo>
                  <a:lnTo>
                    <a:pt x="10175" y="16008"/>
                  </a:lnTo>
                  <a:lnTo>
                    <a:pt x="10888" y="15781"/>
                  </a:lnTo>
                  <a:lnTo>
                    <a:pt x="11568" y="15522"/>
                  </a:lnTo>
                  <a:lnTo>
                    <a:pt x="12216" y="15165"/>
                  </a:lnTo>
                  <a:lnTo>
                    <a:pt x="12216" y="15165"/>
                  </a:lnTo>
                  <a:lnTo>
                    <a:pt x="12670" y="14874"/>
                  </a:lnTo>
                  <a:lnTo>
                    <a:pt x="13091" y="14582"/>
                  </a:lnTo>
                  <a:lnTo>
                    <a:pt x="13091" y="14582"/>
                  </a:lnTo>
                  <a:lnTo>
                    <a:pt x="13642" y="14096"/>
                  </a:lnTo>
                  <a:lnTo>
                    <a:pt x="14161" y="13577"/>
                  </a:lnTo>
                  <a:lnTo>
                    <a:pt x="14614" y="13027"/>
                  </a:lnTo>
                  <a:lnTo>
                    <a:pt x="15036" y="12411"/>
                  </a:lnTo>
                  <a:lnTo>
                    <a:pt x="15036" y="12411"/>
                  </a:lnTo>
                  <a:lnTo>
                    <a:pt x="15295" y="11957"/>
                  </a:lnTo>
                  <a:lnTo>
                    <a:pt x="15522" y="11504"/>
                  </a:lnTo>
                  <a:lnTo>
                    <a:pt x="15522" y="11504"/>
                  </a:lnTo>
                  <a:lnTo>
                    <a:pt x="15813" y="10823"/>
                  </a:lnTo>
                  <a:lnTo>
                    <a:pt x="16008" y="10110"/>
                  </a:lnTo>
                  <a:lnTo>
                    <a:pt x="16170" y="9397"/>
                  </a:lnTo>
                  <a:lnTo>
                    <a:pt x="16234" y="8685"/>
                  </a:lnTo>
                  <a:lnTo>
                    <a:pt x="16234" y="8685"/>
                  </a:lnTo>
                  <a:lnTo>
                    <a:pt x="16267" y="8166"/>
                  </a:lnTo>
                  <a:lnTo>
                    <a:pt x="16234" y="7648"/>
                  </a:lnTo>
                  <a:lnTo>
                    <a:pt x="16234" y="7615"/>
                  </a:lnTo>
                  <a:lnTo>
                    <a:pt x="16234" y="7615"/>
                  </a:lnTo>
                  <a:lnTo>
                    <a:pt x="16170" y="6902"/>
                  </a:lnTo>
                  <a:lnTo>
                    <a:pt x="16040" y="6190"/>
                  </a:lnTo>
                  <a:lnTo>
                    <a:pt x="15846" y="5509"/>
                  </a:lnTo>
                  <a:lnTo>
                    <a:pt x="15554" y="4829"/>
                  </a:lnTo>
                  <a:lnTo>
                    <a:pt x="15554" y="4829"/>
                  </a:lnTo>
                  <a:lnTo>
                    <a:pt x="15327" y="4343"/>
                  </a:lnTo>
                  <a:lnTo>
                    <a:pt x="15068" y="3857"/>
                  </a:lnTo>
                  <a:lnTo>
                    <a:pt x="15068" y="3857"/>
                  </a:lnTo>
                  <a:lnTo>
                    <a:pt x="14679" y="3273"/>
                  </a:lnTo>
                  <a:lnTo>
                    <a:pt x="14225" y="2722"/>
                  </a:lnTo>
                  <a:lnTo>
                    <a:pt x="13739" y="2236"/>
                  </a:lnTo>
                  <a:lnTo>
                    <a:pt x="13189" y="1750"/>
                  </a:lnTo>
                  <a:lnTo>
                    <a:pt x="13189" y="1750"/>
                  </a:lnTo>
                  <a:lnTo>
                    <a:pt x="12735" y="1426"/>
                  </a:lnTo>
                  <a:lnTo>
                    <a:pt x="12281" y="1135"/>
                  </a:lnTo>
                  <a:lnTo>
                    <a:pt x="12281" y="1135"/>
                  </a:lnTo>
                  <a:lnTo>
                    <a:pt x="11666" y="811"/>
                  </a:lnTo>
                  <a:lnTo>
                    <a:pt x="11018" y="519"/>
                  </a:lnTo>
                  <a:lnTo>
                    <a:pt x="10369" y="292"/>
                  </a:lnTo>
                  <a:lnTo>
                    <a:pt x="9689" y="130"/>
                  </a:lnTo>
                  <a:lnTo>
                    <a:pt x="9689" y="130"/>
                  </a:lnTo>
                  <a:lnTo>
                    <a:pt x="9138" y="33"/>
                  </a:lnTo>
                  <a:lnTo>
                    <a:pt x="8587" y="1"/>
                  </a:lnTo>
                  <a:lnTo>
                    <a:pt x="8587" y="1"/>
                  </a:lnTo>
                  <a:lnTo>
                    <a:pt x="813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g1eb65a026c0_0_266"/>
            <p:cNvSpPr/>
            <p:nvPr/>
          </p:nvSpPr>
          <p:spPr>
            <a:xfrm>
              <a:off x="1886050" y="4449700"/>
              <a:ext cx="47000" cy="109375"/>
            </a:xfrm>
            <a:custGeom>
              <a:avLst/>
              <a:gdLst/>
              <a:ahLst/>
              <a:cxnLst/>
              <a:rect l="l" t="t" r="r" b="b"/>
              <a:pathLst>
                <a:path w="1880" h="4375" fill="none" extrusionOk="0">
                  <a:moveTo>
                    <a:pt x="1880" y="0"/>
                  </a:moveTo>
                  <a:lnTo>
                    <a:pt x="1880" y="0"/>
                  </a:lnTo>
                  <a:lnTo>
                    <a:pt x="1426" y="778"/>
                  </a:lnTo>
                  <a:lnTo>
                    <a:pt x="1037" y="1588"/>
                  </a:lnTo>
                  <a:lnTo>
                    <a:pt x="681" y="2398"/>
                  </a:lnTo>
                  <a:lnTo>
                    <a:pt x="357" y="3240"/>
                  </a:lnTo>
                  <a:lnTo>
                    <a:pt x="357" y="3240"/>
                  </a:lnTo>
                  <a:lnTo>
                    <a:pt x="163" y="3791"/>
                  </a:lnTo>
                  <a:lnTo>
                    <a:pt x="1" y="4374"/>
                  </a:lnTo>
                  <a:lnTo>
                    <a:pt x="1" y="4374"/>
                  </a:lnTo>
                  <a:lnTo>
                    <a:pt x="163" y="3791"/>
                  </a:lnTo>
                  <a:lnTo>
                    <a:pt x="357" y="3240"/>
                  </a:lnTo>
                  <a:lnTo>
                    <a:pt x="357" y="3240"/>
                  </a:lnTo>
                  <a:lnTo>
                    <a:pt x="681" y="2398"/>
                  </a:lnTo>
                  <a:lnTo>
                    <a:pt x="1037" y="1588"/>
                  </a:lnTo>
                  <a:lnTo>
                    <a:pt x="1426" y="778"/>
                  </a:lnTo>
                  <a:lnTo>
                    <a:pt x="188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g1eb65a026c0_0_266"/>
            <p:cNvSpPr/>
            <p:nvPr/>
          </p:nvSpPr>
          <p:spPr>
            <a:xfrm>
              <a:off x="2661300" y="44253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g1eb65a026c0_0_266"/>
            <p:cNvSpPr/>
            <p:nvPr/>
          </p:nvSpPr>
          <p:spPr>
            <a:xfrm>
              <a:off x="2560025" y="4321700"/>
              <a:ext cx="31625" cy="25950"/>
            </a:xfrm>
            <a:custGeom>
              <a:avLst/>
              <a:gdLst/>
              <a:ahLst/>
              <a:cxnLst/>
              <a:rect l="l" t="t" r="r" b="b"/>
              <a:pathLst>
                <a:path w="1265" h="1038" fill="none" extrusionOk="0">
                  <a:moveTo>
                    <a:pt x="1" y="0"/>
                  </a:moveTo>
                  <a:lnTo>
                    <a:pt x="1" y="0"/>
                  </a:lnTo>
                  <a:lnTo>
                    <a:pt x="616" y="454"/>
                  </a:lnTo>
                  <a:lnTo>
                    <a:pt x="616" y="454"/>
                  </a:lnTo>
                  <a:lnTo>
                    <a:pt x="1264" y="1037"/>
                  </a:lnTo>
                  <a:lnTo>
                    <a:pt x="1264" y="1037"/>
                  </a:lnTo>
                  <a:lnTo>
                    <a:pt x="616" y="454"/>
                  </a:lnTo>
                  <a:lnTo>
                    <a:pt x="616" y="454"/>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g1eb65a026c0_0_266"/>
            <p:cNvSpPr/>
            <p:nvPr/>
          </p:nvSpPr>
          <p:spPr>
            <a:xfrm>
              <a:off x="2069125" y="4432675"/>
              <a:ext cx="499025" cy="499025"/>
            </a:xfrm>
            <a:custGeom>
              <a:avLst/>
              <a:gdLst/>
              <a:ahLst/>
              <a:cxnLst/>
              <a:rect l="l" t="t" r="r" b="b"/>
              <a:pathLst>
                <a:path w="19961" h="19961" fill="none" extrusionOk="0">
                  <a:moveTo>
                    <a:pt x="9948" y="19961"/>
                  </a:moveTo>
                  <a:lnTo>
                    <a:pt x="9948" y="19961"/>
                  </a:lnTo>
                  <a:lnTo>
                    <a:pt x="9171" y="19928"/>
                  </a:lnTo>
                  <a:lnTo>
                    <a:pt x="8361" y="19831"/>
                  </a:lnTo>
                  <a:lnTo>
                    <a:pt x="7583" y="19669"/>
                  </a:lnTo>
                  <a:lnTo>
                    <a:pt x="6805" y="19442"/>
                  </a:lnTo>
                  <a:lnTo>
                    <a:pt x="6805" y="19442"/>
                  </a:lnTo>
                  <a:lnTo>
                    <a:pt x="6190" y="19216"/>
                  </a:lnTo>
                  <a:lnTo>
                    <a:pt x="5606" y="18956"/>
                  </a:lnTo>
                  <a:lnTo>
                    <a:pt x="5606" y="18956"/>
                  </a:lnTo>
                  <a:lnTo>
                    <a:pt x="5185" y="18729"/>
                  </a:lnTo>
                  <a:lnTo>
                    <a:pt x="4829" y="18535"/>
                  </a:lnTo>
                  <a:lnTo>
                    <a:pt x="4083" y="18049"/>
                  </a:lnTo>
                  <a:lnTo>
                    <a:pt x="3403" y="17498"/>
                  </a:lnTo>
                  <a:lnTo>
                    <a:pt x="2755" y="16883"/>
                  </a:lnTo>
                  <a:lnTo>
                    <a:pt x="2755" y="16883"/>
                  </a:lnTo>
                  <a:lnTo>
                    <a:pt x="2301" y="16364"/>
                  </a:lnTo>
                  <a:lnTo>
                    <a:pt x="1912" y="15846"/>
                  </a:lnTo>
                  <a:lnTo>
                    <a:pt x="1912" y="15846"/>
                  </a:lnTo>
                  <a:lnTo>
                    <a:pt x="1426" y="15133"/>
                  </a:lnTo>
                  <a:lnTo>
                    <a:pt x="1005" y="14387"/>
                  </a:lnTo>
                  <a:lnTo>
                    <a:pt x="649" y="13577"/>
                  </a:lnTo>
                  <a:lnTo>
                    <a:pt x="389" y="12767"/>
                  </a:lnTo>
                  <a:lnTo>
                    <a:pt x="389" y="12767"/>
                  </a:lnTo>
                  <a:lnTo>
                    <a:pt x="227" y="12087"/>
                  </a:lnTo>
                  <a:lnTo>
                    <a:pt x="98" y="11439"/>
                  </a:lnTo>
                  <a:lnTo>
                    <a:pt x="98" y="11439"/>
                  </a:lnTo>
                  <a:lnTo>
                    <a:pt x="1" y="10564"/>
                  </a:lnTo>
                  <a:lnTo>
                    <a:pt x="1" y="10564"/>
                  </a:lnTo>
                  <a:lnTo>
                    <a:pt x="1" y="9916"/>
                  </a:lnTo>
                  <a:lnTo>
                    <a:pt x="1" y="9300"/>
                  </a:lnTo>
                  <a:lnTo>
                    <a:pt x="65" y="8652"/>
                  </a:lnTo>
                  <a:lnTo>
                    <a:pt x="163" y="8037"/>
                  </a:lnTo>
                  <a:lnTo>
                    <a:pt x="163" y="8037"/>
                  </a:lnTo>
                  <a:lnTo>
                    <a:pt x="325" y="7356"/>
                  </a:lnTo>
                  <a:lnTo>
                    <a:pt x="551" y="6708"/>
                  </a:lnTo>
                  <a:lnTo>
                    <a:pt x="551" y="6708"/>
                  </a:lnTo>
                  <a:lnTo>
                    <a:pt x="843" y="5898"/>
                  </a:lnTo>
                  <a:lnTo>
                    <a:pt x="1232" y="5153"/>
                  </a:lnTo>
                  <a:lnTo>
                    <a:pt x="1653" y="4440"/>
                  </a:lnTo>
                  <a:lnTo>
                    <a:pt x="2172" y="3759"/>
                  </a:lnTo>
                  <a:lnTo>
                    <a:pt x="2172" y="3759"/>
                  </a:lnTo>
                  <a:lnTo>
                    <a:pt x="2625" y="3241"/>
                  </a:lnTo>
                  <a:lnTo>
                    <a:pt x="3111" y="2722"/>
                  </a:lnTo>
                  <a:lnTo>
                    <a:pt x="3111" y="2722"/>
                  </a:lnTo>
                  <a:lnTo>
                    <a:pt x="3727" y="2172"/>
                  </a:lnTo>
                  <a:lnTo>
                    <a:pt x="4407" y="1686"/>
                  </a:lnTo>
                  <a:lnTo>
                    <a:pt x="5120" y="1232"/>
                  </a:lnTo>
                  <a:lnTo>
                    <a:pt x="5866" y="875"/>
                  </a:lnTo>
                  <a:lnTo>
                    <a:pt x="5866" y="875"/>
                  </a:lnTo>
                  <a:lnTo>
                    <a:pt x="6514" y="584"/>
                  </a:lnTo>
                  <a:lnTo>
                    <a:pt x="7194" y="389"/>
                  </a:lnTo>
                  <a:lnTo>
                    <a:pt x="7194" y="389"/>
                  </a:lnTo>
                  <a:lnTo>
                    <a:pt x="7712" y="227"/>
                  </a:lnTo>
                  <a:lnTo>
                    <a:pt x="8263" y="130"/>
                  </a:lnTo>
                  <a:lnTo>
                    <a:pt x="8814" y="65"/>
                  </a:lnTo>
                  <a:lnTo>
                    <a:pt x="9365" y="1"/>
                  </a:lnTo>
                  <a:lnTo>
                    <a:pt x="9365" y="1"/>
                  </a:lnTo>
                  <a:lnTo>
                    <a:pt x="9981" y="1"/>
                  </a:lnTo>
                  <a:lnTo>
                    <a:pt x="9981" y="1"/>
                  </a:lnTo>
                  <a:lnTo>
                    <a:pt x="10532" y="1"/>
                  </a:lnTo>
                  <a:lnTo>
                    <a:pt x="10532" y="1"/>
                  </a:lnTo>
                  <a:lnTo>
                    <a:pt x="11212" y="65"/>
                  </a:lnTo>
                  <a:lnTo>
                    <a:pt x="11892" y="163"/>
                  </a:lnTo>
                  <a:lnTo>
                    <a:pt x="11892" y="163"/>
                  </a:lnTo>
                  <a:lnTo>
                    <a:pt x="12735" y="357"/>
                  </a:lnTo>
                  <a:lnTo>
                    <a:pt x="13545" y="649"/>
                  </a:lnTo>
                  <a:lnTo>
                    <a:pt x="14323" y="973"/>
                  </a:lnTo>
                  <a:lnTo>
                    <a:pt x="15068" y="1394"/>
                  </a:lnTo>
                  <a:lnTo>
                    <a:pt x="15068" y="1394"/>
                  </a:lnTo>
                  <a:lnTo>
                    <a:pt x="15651" y="1750"/>
                  </a:lnTo>
                  <a:lnTo>
                    <a:pt x="16202" y="2172"/>
                  </a:lnTo>
                  <a:lnTo>
                    <a:pt x="16202" y="2172"/>
                  </a:lnTo>
                  <a:lnTo>
                    <a:pt x="16850" y="2722"/>
                  </a:lnTo>
                  <a:lnTo>
                    <a:pt x="17466" y="3338"/>
                  </a:lnTo>
                  <a:lnTo>
                    <a:pt x="17984" y="4019"/>
                  </a:lnTo>
                  <a:lnTo>
                    <a:pt x="18470" y="4731"/>
                  </a:lnTo>
                  <a:lnTo>
                    <a:pt x="18470" y="4731"/>
                  </a:lnTo>
                  <a:lnTo>
                    <a:pt x="18827" y="5315"/>
                  </a:lnTo>
                  <a:lnTo>
                    <a:pt x="19118" y="5930"/>
                  </a:lnTo>
                  <a:lnTo>
                    <a:pt x="19118" y="5930"/>
                  </a:lnTo>
                  <a:lnTo>
                    <a:pt x="19280" y="6319"/>
                  </a:lnTo>
                  <a:lnTo>
                    <a:pt x="19410" y="6740"/>
                  </a:lnTo>
                  <a:lnTo>
                    <a:pt x="19572" y="7162"/>
                  </a:lnTo>
                  <a:lnTo>
                    <a:pt x="19669" y="7583"/>
                  </a:lnTo>
                  <a:lnTo>
                    <a:pt x="19766" y="8037"/>
                  </a:lnTo>
                  <a:lnTo>
                    <a:pt x="19831" y="8458"/>
                  </a:lnTo>
                  <a:lnTo>
                    <a:pt x="19896" y="8911"/>
                  </a:lnTo>
                  <a:lnTo>
                    <a:pt x="19928" y="9333"/>
                  </a:lnTo>
                  <a:lnTo>
                    <a:pt x="19928" y="9365"/>
                  </a:lnTo>
                  <a:lnTo>
                    <a:pt x="19928" y="9365"/>
                  </a:lnTo>
                  <a:lnTo>
                    <a:pt x="19961" y="10013"/>
                  </a:lnTo>
                  <a:lnTo>
                    <a:pt x="19928" y="10629"/>
                  </a:lnTo>
                  <a:lnTo>
                    <a:pt x="19928" y="10629"/>
                  </a:lnTo>
                  <a:lnTo>
                    <a:pt x="19896" y="11082"/>
                  </a:lnTo>
                  <a:lnTo>
                    <a:pt x="19831" y="11536"/>
                  </a:lnTo>
                  <a:lnTo>
                    <a:pt x="19766" y="11990"/>
                  </a:lnTo>
                  <a:lnTo>
                    <a:pt x="19669" y="12411"/>
                  </a:lnTo>
                  <a:lnTo>
                    <a:pt x="19540" y="12832"/>
                  </a:lnTo>
                  <a:lnTo>
                    <a:pt x="19410" y="13253"/>
                  </a:lnTo>
                  <a:lnTo>
                    <a:pt x="19248" y="13675"/>
                  </a:lnTo>
                  <a:lnTo>
                    <a:pt x="19054" y="14096"/>
                  </a:lnTo>
                  <a:lnTo>
                    <a:pt x="19054" y="14096"/>
                  </a:lnTo>
                  <a:lnTo>
                    <a:pt x="18794" y="14679"/>
                  </a:lnTo>
                  <a:lnTo>
                    <a:pt x="18470" y="15230"/>
                  </a:lnTo>
                  <a:lnTo>
                    <a:pt x="18470" y="15230"/>
                  </a:lnTo>
                  <a:lnTo>
                    <a:pt x="18211" y="15619"/>
                  </a:lnTo>
                  <a:lnTo>
                    <a:pt x="17952" y="15975"/>
                  </a:lnTo>
                  <a:lnTo>
                    <a:pt x="17660" y="16332"/>
                  </a:lnTo>
                  <a:lnTo>
                    <a:pt x="17369" y="16688"/>
                  </a:lnTo>
                  <a:lnTo>
                    <a:pt x="17077" y="17012"/>
                  </a:lnTo>
                  <a:lnTo>
                    <a:pt x="16753" y="17304"/>
                  </a:lnTo>
                  <a:lnTo>
                    <a:pt x="16396" y="17628"/>
                  </a:lnTo>
                  <a:lnTo>
                    <a:pt x="16040" y="17887"/>
                  </a:lnTo>
                  <a:lnTo>
                    <a:pt x="16040" y="17887"/>
                  </a:lnTo>
                  <a:lnTo>
                    <a:pt x="15522" y="18276"/>
                  </a:lnTo>
                  <a:lnTo>
                    <a:pt x="14971" y="18600"/>
                  </a:lnTo>
                  <a:lnTo>
                    <a:pt x="14971" y="18600"/>
                  </a:lnTo>
                  <a:lnTo>
                    <a:pt x="14582" y="18827"/>
                  </a:lnTo>
                  <a:lnTo>
                    <a:pt x="14193" y="19021"/>
                  </a:lnTo>
                  <a:lnTo>
                    <a:pt x="13772" y="19216"/>
                  </a:lnTo>
                  <a:lnTo>
                    <a:pt x="13351" y="19378"/>
                  </a:lnTo>
                  <a:lnTo>
                    <a:pt x="12929" y="19507"/>
                  </a:lnTo>
                  <a:lnTo>
                    <a:pt x="12508" y="19637"/>
                  </a:lnTo>
                  <a:lnTo>
                    <a:pt x="12054" y="19734"/>
                  </a:lnTo>
                  <a:lnTo>
                    <a:pt x="11601" y="19831"/>
                  </a:lnTo>
                  <a:lnTo>
                    <a:pt x="11601" y="19831"/>
                  </a:lnTo>
                  <a:lnTo>
                    <a:pt x="11082" y="19896"/>
                  </a:lnTo>
                  <a:lnTo>
                    <a:pt x="10564" y="19928"/>
                  </a:lnTo>
                  <a:lnTo>
                    <a:pt x="10564" y="19928"/>
                  </a:lnTo>
                  <a:lnTo>
                    <a:pt x="10337" y="19961"/>
                  </a:lnTo>
                  <a:lnTo>
                    <a:pt x="10337" y="19961"/>
                  </a:lnTo>
                  <a:lnTo>
                    <a:pt x="9948" y="199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g1eb65a026c0_0_266"/>
            <p:cNvSpPr/>
            <p:nvPr/>
          </p:nvSpPr>
          <p:spPr>
            <a:xfrm>
              <a:off x="1903875" y="4283625"/>
              <a:ext cx="835200" cy="823050"/>
            </a:xfrm>
            <a:custGeom>
              <a:avLst/>
              <a:gdLst/>
              <a:ahLst/>
              <a:cxnLst/>
              <a:rect l="l" t="t" r="r" b="b"/>
              <a:pathLst>
                <a:path w="33408" h="32922" fill="none" extrusionOk="0">
                  <a:moveTo>
                    <a:pt x="17368" y="0"/>
                  </a:moveTo>
                  <a:lnTo>
                    <a:pt x="17368" y="0"/>
                  </a:lnTo>
                  <a:lnTo>
                    <a:pt x="16299" y="33"/>
                  </a:lnTo>
                  <a:lnTo>
                    <a:pt x="16299" y="33"/>
                  </a:lnTo>
                  <a:lnTo>
                    <a:pt x="15327" y="130"/>
                  </a:lnTo>
                  <a:lnTo>
                    <a:pt x="14355" y="260"/>
                  </a:lnTo>
                  <a:lnTo>
                    <a:pt x="13415" y="454"/>
                  </a:lnTo>
                  <a:lnTo>
                    <a:pt x="12508" y="713"/>
                  </a:lnTo>
                  <a:lnTo>
                    <a:pt x="12508" y="713"/>
                  </a:lnTo>
                  <a:lnTo>
                    <a:pt x="11925" y="875"/>
                  </a:lnTo>
                  <a:lnTo>
                    <a:pt x="11341" y="1070"/>
                  </a:lnTo>
                  <a:lnTo>
                    <a:pt x="10791" y="1297"/>
                  </a:lnTo>
                  <a:lnTo>
                    <a:pt x="10240" y="1523"/>
                  </a:lnTo>
                  <a:lnTo>
                    <a:pt x="10240" y="1523"/>
                  </a:lnTo>
                  <a:lnTo>
                    <a:pt x="9559" y="1847"/>
                  </a:lnTo>
                  <a:lnTo>
                    <a:pt x="8911" y="2204"/>
                  </a:lnTo>
                  <a:lnTo>
                    <a:pt x="8263" y="2560"/>
                  </a:lnTo>
                  <a:lnTo>
                    <a:pt x="7647" y="2949"/>
                  </a:lnTo>
                  <a:lnTo>
                    <a:pt x="7064" y="3370"/>
                  </a:lnTo>
                  <a:lnTo>
                    <a:pt x="6481" y="3824"/>
                  </a:lnTo>
                  <a:lnTo>
                    <a:pt x="5930" y="4310"/>
                  </a:lnTo>
                  <a:lnTo>
                    <a:pt x="5379" y="4796"/>
                  </a:lnTo>
                  <a:lnTo>
                    <a:pt x="5379" y="4796"/>
                  </a:lnTo>
                  <a:lnTo>
                    <a:pt x="4958" y="5217"/>
                  </a:lnTo>
                  <a:lnTo>
                    <a:pt x="4537" y="5639"/>
                  </a:lnTo>
                  <a:lnTo>
                    <a:pt x="4148" y="6092"/>
                  </a:lnTo>
                  <a:lnTo>
                    <a:pt x="3759" y="6578"/>
                  </a:lnTo>
                  <a:lnTo>
                    <a:pt x="3759" y="6578"/>
                  </a:lnTo>
                  <a:lnTo>
                    <a:pt x="3305" y="7161"/>
                  </a:lnTo>
                  <a:lnTo>
                    <a:pt x="2884" y="7745"/>
                  </a:lnTo>
                  <a:lnTo>
                    <a:pt x="2495" y="8360"/>
                  </a:lnTo>
                  <a:lnTo>
                    <a:pt x="2139" y="9008"/>
                  </a:lnTo>
                  <a:lnTo>
                    <a:pt x="1783" y="9657"/>
                  </a:lnTo>
                  <a:lnTo>
                    <a:pt x="1491" y="10305"/>
                  </a:lnTo>
                  <a:lnTo>
                    <a:pt x="1199" y="10985"/>
                  </a:lnTo>
                  <a:lnTo>
                    <a:pt x="940" y="11698"/>
                  </a:lnTo>
                  <a:lnTo>
                    <a:pt x="940" y="11698"/>
                  </a:lnTo>
                  <a:lnTo>
                    <a:pt x="746" y="12249"/>
                  </a:lnTo>
                  <a:lnTo>
                    <a:pt x="584" y="12832"/>
                  </a:lnTo>
                  <a:lnTo>
                    <a:pt x="454" y="13415"/>
                  </a:lnTo>
                  <a:lnTo>
                    <a:pt x="324" y="13999"/>
                  </a:lnTo>
                  <a:lnTo>
                    <a:pt x="324" y="13999"/>
                  </a:lnTo>
                  <a:lnTo>
                    <a:pt x="130" y="15068"/>
                  </a:lnTo>
                  <a:lnTo>
                    <a:pt x="33" y="16170"/>
                  </a:lnTo>
                  <a:lnTo>
                    <a:pt x="0" y="17304"/>
                  </a:lnTo>
                  <a:lnTo>
                    <a:pt x="33" y="18405"/>
                  </a:lnTo>
                  <a:lnTo>
                    <a:pt x="33" y="18405"/>
                  </a:lnTo>
                  <a:lnTo>
                    <a:pt x="65" y="19183"/>
                  </a:lnTo>
                  <a:lnTo>
                    <a:pt x="162" y="19896"/>
                  </a:lnTo>
                  <a:lnTo>
                    <a:pt x="162" y="19896"/>
                  </a:lnTo>
                  <a:lnTo>
                    <a:pt x="260" y="20512"/>
                  </a:lnTo>
                  <a:lnTo>
                    <a:pt x="389" y="21095"/>
                  </a:lnTo>
                  <a:lnTo>
                    <a:pt x="519" y="21646"/>
                  </a:lnTo>
                  <a:lnTo>
                    <a:pt x="681" y="22229"/>
                  </a:lnTo>
                  <a:lnTo>
                    <a:pt x="681" y="22229"/>
                  </a:lnTo>
                  <a:lnTo>
                    <a:pt x="843" y="22812"/>
                  </a:lnTo>
                  <a:lnTo>
                    <a:pt x="1037" y="23395"/>
                  </a:lnTo>
                  <a:lnTo>
                    <a:pt x="1264" y="23946"/>
                  </a:lnTo>
                  <a:lnTo>
                    <a:pt x="1523" y="24497"/>
                  </a:lnTo>
                  <a:lnTo>
                    <a:pt x="1783" y="25048"/>
                  </a:lnTo>
                  <a:lnTo>
                    <a:pt x="2042" y="25599"/>
                  </a:lnTo>
                  <a:lnTo>
                    <a:pt x="2333" y="26117"/>
                  </a:lnTo>
                  <a:lnTo>
                    <a:pt x="2657" y="26636"/>
                  </a:lnTo>
                  <a:lnTo>
                    <a:pt x="2657" y="26636"/>
                  </a:lnTo>
                  <a:lnTo>
                    <a:pt x="2009" y="25793"/>
                  </a:lnTo>
                  <a:lnTo>
                    <a:pt x="2009" y="25793"/>
                  </a:lnTo>
                  <a:lnTo>
                    <a:pt x="1523" y="25080"/>
                  </a:lnTo>
                  <a:lnTo>
                    <a:pt x="1070" y="24367"/>
                  </a:lnTo>
                  <a:lnTo>
                    <a:pt x="648" y="23590"/>
                  </a:lnTo>
                  <a:lnTo>
                    <a:pt x="260" y="22812"/>
                  </a:lnTo>
                  <a:lnTo>
                    <a:pt x="260" y="22812"/>
                  </a:lnTo>
                  <a:lnTo>
                    <a:pt x="648" y="23590"/>
                  </a:lnTo>
                  <a:lnTo>
                    <a:pt x="1070" y="24367"/>
                  </a:lnTo>
                  <a:lnTo>
                    <a:pt x="1523" y="25080"/>
                  </a:lnTo>
                  <a:lnTo>
                    <a:pt x="2009" y="25793"/>
                  </a:lnTo>
                  <a:lnTo>
                    <a:pt x="2009" y="25793"/>
                  </a:lnTo>
                  <a:lnTo>
                    <a:pt x="2366" y="26279"/>
                  </a:lnTo>
                  <a:lnTo>
                    <a:pt x="2722" y="26733"/>
                  </a:lnTo>
                  <a:lnTo>
                    <a:pt x="3500" y="27575"/>
                  </a:lnTo>
                  <a:lnTo>
                    <a:pt x="3500" y="27575"/>
                  </a:lnTo>
                  <a:lnTo>
                    <a:pt x="4051" y="28126"/>
                  </a:lnTo>
                  <a:lnTo>
                    <a:pt x="4602" y="28645"/>
                  </a:lnTo>
                  <a:lnTo>
                    <a:pt x="5185" y="29131"/>
                  </a:lnTo>
                  <a:lnTo>
                    <a:pt x="5801" y="29584"/>
                  </a:lnTo>
                  <a:lnTo>
                    <a:pt x="6416" y="30038"/>
                  </a:lnTo>
                  <a:lnTo>
                    <a:pt x="7064" y="30459"/>
                  </a:lnTo>
                  <a:lnTo>
                    <a:pt x="7745" y="30816"/>
                  </a:lnTo>
                  <a:lnTo>
                    <a:pt x="8425" y="31172"/>
                  </a:lnTo>
                  <a:lnTo>
                    <a:pt x="8425" y="31172"/>
                  </a:lnTo>
                  <a:lnTo>
                    <a:pt x="9462" y="31658"/>
                  </a:lnTo>
                  <a:lnTo>
                    <a:pt x="10531" y="32047"/>
                  </a:lnTo>
                  <a:lnTo>
                    <a:pt x="10531" y="32047"/>
                  </a:lnTo>
                  <a:lnTo>
                    <a:pt x="11179" y="32241"/>
                  </a:lnTo>
                  <a:lnTo>
                    <a:pt x="11860" y="32436"/>
                  </a:lnTo>
                  <a:lnTo>
                    <a:pt x="12540" y="32598"/>
                  </a:lnTo>
                  <a:lnTo>
                    <a:pt x="13221" y="32695"/>
                  </a:lnTo>
                  <a:lnTo>
                    <a:pt x="13901" y="32792"/>
                  </a:lnTo>
                  <a:lnTo>
                    <a:pt x="14614" y="32889"/>
                  </a:lnTo>
                  <a:lnTo>
                    <a:pt x="15295" y="32922"/>
                  </a:lnTo>
                  <a:lnTo>
                    <a:pt x="16007" y="32922"/>
                  </a:lnTo>
                  <a:lnTo>
                    <a:pt x="16007" y="32922"/>
                  </a:lnTo>
                  <a:lnTo>
                    <a:pt x="16655" y="32922"/>
                  </a:lnTo>
                  <a:lnTo>
                    <a:pt x="16655" y="32922"/>
                  </a:lnTo>
                  <a:lnTo>
                    <a:pt x="17077" y="32922"/>
                  </a:lnTo>
                  <a:lnTo>
                    <a:pt x="17077" y="32922"/>
                  </a:lnTo>
                  <a:lnTo>
                    <a:pt x="17984" y="32825"/>
                  </a:lnTo>
                  <a:lnTo>
                    <a:pt x="18891" y="32695"/>
                  </a:lnTo>
                  <a:lnTo>
                    <a:pt x="18891" y="32695"/>
                  </a:lnTo>
                  <a:lnTo>
                    <a:pt x="19669" y="32565"/>
                  </a:lnTo>
                  <a:lnTo>
                    <a:pt x="20447" y="32371"/>
                  </a:lnTo>
                  <a:lnTo>
                    <a:pt x="21192" y="32144"/>
                  </a:lnTo>
                  <a:lnTo>
                    <a:pt x="21937" y="31917"/>
                  </a:lnTo>
                  <a:lnTo>
                    <a:pt x="22682" y="31626"/>
                  </a:lnTo>
                  <a:lnTo>
                    <a:pt x="23395" y="31302"/>
                  </a:lnTo>
                  <a:lnTo>
                    <a:pt x="24076" y="30978"/>
                  </a:lnTo>
                  <a:lnTo>
                    <a:pt x="24756" y="30589"/>
                  </a:lnTo>
                  <a:lnTo>
                    <a:pt x="24756" y="30589"/>
                  </a:lnTo>
                  <a:lnTo>
                    <a:pt x="25696" y="30006"/>
                  </a:lnTo>
                  <a:lnTo>
                    <a:pt x="26603" y="29358"/>
                  </a:lnTo>
                  <a:lnTo>
                    <a:pt x="26603" y="29358"/>
                  </a:lnTo>
                  <a:lnTo>
                    <a:pt x="27219" y="28871"/>
                  </a:lnTo>
                  <a:lnTo>
                    <a:pt x="27802" y="28353"/>
                  </a:lnTo>
                  <a:lnTo>
                    <a:pt x="28385" y="27802"/>
                  </a:lnTo>
                  <a:lnTo>
                    <a:pt x="28904" y="27219"/>
                  </a:lnTo>
                  <a:lnTo>
                    <a:pt x="29422" y="26636"/>
                  </a:lnTo>
                  <a:lnTo>
                    <a:pt x="29908" y="26020"/>
                  </a:lnTo>
                  <a:lnTo>
                    <a:pt x="30362" y="25372"/>
                  </a:lnTo>
                  <a:lnTo>
                    <a:pt x="30783" y="24724"/>
                  </a:lnTo>
                  <a:lnTo>
                    <a:pt x="30783" y="24724"/>
                  </a:lnTo>
                  <a:lnTo>
                    <a:pt x="31366" y="23752"/>
                  </a:lnTo>
                  <a:lnTo>
                    <a:pt x="31852" y="22747"/>
                  </a:lnTo>
                  <a:lnTo>
                    <a:pt x="31852" y="22747"/>
                  </a:lnTo>
                  <a:lnTo>
                    <a:pt x="32144" y="22034"/>
                  </a:lnTo>
                  <a:lnTo>
                    <a:pt x="32436" y="21322"/>
                  </a:lnTo>
                  <a:lnTo>
                    <a:pt x="32663" y="20609"/>
                  </a:lnTo>
                  <a:lnTo>
                    <a:pt x="32889" y="19863"/>
                  </a:lnTo>
                  <a:lnTo>
                    <a:pt x="33051" y="19086"/>
                  </a:lnTo>
                  <a:lnTo>
                    <a:pt x="33181" y="18308"/>
                  </a:lnTo>
                  <a:lnTo>
                    <a:pt x="33311" y="17530"/>
                  </a:lnTo>
                  <a:lnTo>
                    <a:pt x="33375" y="16753"/>
                  </a:lnTo>
                  <a:lnTo>
                    <a:pt x="33375" y="16753"/>
                  </a:lnTo>
                  <a:lnTo>
                    <a:pt x="33408" y="15651"/>
                  </a:lnTo>
                  <a:lnTo>
                    <a:pt x="33375" y="14517"/>
                  </a:lnTo>
                  <a:lnTo>
                    <a:pt x="33375" y="14485"/>
                  </a:lnTo>
                  <a:lnTo>
                    <a:pt x="33375" y="14485"/>
                  </a:lnTo>
                  <a:lnTo>
                    <a:pt x="33311" y="13674"/>
                  </a:lnTo>
                  <a:lnTo>
                    <a:pt x="33213" y="12929"/>
                  </a:lnTo>
                  <a:lnTo>
                    <a:pt x="33051" y="12152"/>
                  </a:lnTo>
                  <a:lnTo>
                    <a:pt x="32889" y="11406"/>
                  </a:lnTo>
                  <a:lnTo>
                    <a:pt x="32695" y="10661"/>
                  </a:lnTo>
                  <a:lnTo>
                    <a:pt x="32468" y="9948"/>
                  </a:lnTo>
                  <a:lnTo>
                    <a:pt x="32209" y="9235"/>
                  </a:lnTo>
                  <a:lnTo>
                    <a:pt x="31917" y="8522"/>
                  </a:lnTo>
                  <a:lnTo>
                    <a:pt x="31917" y="8522"/>
                  </a:lnTo>
                  <a:lnTo>
                    <a:pt x="31690" y="8004"/>
                  </a:lnTo>
                  <a:lnTo>
                    <a:pt x="31399" y="7486"/>
                  </a:lnTo>
                  <a:lnTo>
                    <a:pt x="30848" y="6481"/>
                  </a:lnTo>
                  <a:lnTo>
                    <a:pt x="30848" y="6481"/>
                  </a:lnTo>
                  <a:lnTo>
                    <a:pt x="30297" y="5671"/>
                  </a:lnTo>
                  <a:lnTo>
                    <a:pt x="30297" y="5671"/>
                  </a:lnTo>
                  <a:lnTo>
                    <a:pt x="30718" y="6319"/>
                  </a:lnTo>
                  <a:lnTo>
                    <a:pt x="30718" y="6319"/>
                  </a:lnTo>
                  <a:lnTo>
                    <a:pt x="30135" y="5639"/>
                  </a:lnTo>
                  <a:lnTo>
                    <a:pt x="29519" y="4990"/>
                  </a:lnTo>
                  <a:lnTo>
                    <a:pt x="28839" y="4375"/>
                  </a:lnTo>
                  <a:lnTo>
                    <a:pt x="28159" y="3792"/>
                  </a:lnTo>
                  <a:lnTo>
                    <a:pt x="28159" y="3792"/>
                  </a:lnTo>
                  <a:lnTo>
                    <a:pt x="27705" y="3435"/>
                  </a:lnTo>
                  <a:lnTo>
                    <a:pt x="27219" y="3079"/>
                  </a:lnTo>
                  <a:lnTo>
                    <a:pt x="26733" y="2755"/>
                  </a:lnTo>
                  <a:lnTo>
                    <a:pt x="26214" y="2463"/>
                  </a:lnTo>
                  <a:lnTo>
                    <a:pt x="26214" y="2463"/>
                  </a:lnTo>
                  <a:lnTo>
                    <a:pt x="25566" y="2074"/>
                  </a:lnTo>
                  <a:lnTo>
                    <a:pt x="24918" y="1750"/>
                  </a:lnTo>
                  <a:lnTo>
                    <a:pt x="24238" y="1426"/>
                  </a:lnTo>
                  <a:lnTo>
                    <a:pt x="23557" y="1167"/>
                  </a:lnTo>
                  <a:lnTo>
                    <a:pt x="22877" y="908"/>
                  </a:lnTo>
                  <a:lnTo>
                    <a:pt x="22164" y="681"/>
                  </a:lnTo>
                  <a:lnTo>
                    <a:pt x="21419" y="486"/>
                  </a:lnTo>
                  <a:lnTo>
                    <a:pt x="20673" y="324"/>
                  </a:lnTo>
                  <a:lnTo>
                    <a:pt x="20673" y="324"/>
                  </a:lnTo>
                  <a:lnTo>
                    <a:pt x="20090" y="227"/>
                  </a:lnTo>
                  <a:lnTo>
                    <a:pt x="19507" y="162"/>
                  </a:lnTo>
                  <a:lnTo>
                    <a:pt x="18924" y="98"/>
                  </a:lnTo>
                  <a:lnTo>
                    <a:pt x="18308" y="33"/>
                  </a:lnTo>
                  <a:lnTo>
                    <a:pt x="18308" y="33"/>
                  </a:lnTo>
                  <a:lnTo>
                    <a:pt x="1736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g1eb65a026c0_0_266"/>
            <p:cNvSpPr/>
            <p:nvPr/>
          </p:nvSpPr>
          <p:spPr>
            <a:xfrm>
              <a:off x="2465250" y="4269850"/>
              <a:ext cx="85075" cy="45400"/>
            </a:xfrm>
            <a:custGeom>
              <a:avLst/>
              <a:gdLst/>
              <a:ahLst/>
              <a:cxnLst/>
              <a:rect l="l" t="t" r="r" b="b"/>
              <a:pathLst>
                <a:path w="3403" h="1816" fill="none" extrusionOk="0">
                  <a:moveTo>
                    <a:pt x="1" y="1"/>
                  </a:moveTo>
                  <a:lnTo>
                    <a:pt x="1" y="1"/>
                  </a:lnTo>
                  <a:lnTo>
                    <a:pt x="649" y="260"/>
                  </a:lnTo>
                  <a:lnTo>
                    <a:pt x="1264" y="551"/>
                  </a:lnTo>
                  <a:lnTo>
                    <a:pt x="1880" y="875"/>
                  </a:lnTo>
                  <a:lnTo>
                    <a:pt x="2463" y="1199"/>
                  </a:lnTo>
                  <a:lnTo>
                    <a:pt x="2463" y="1199"/>
                  </a:lnTo>
                  <a:lnTo>
                    <a:pt x="3403" y="1815"/>
                  </a:lnTo>
                  <a:lnTo>
                    <a:pt x="3403" y="1815"/>
                  </a:lnTo>
                  <a:lnTo>
                    <a:pt x="2463" y="1199"/>
                  </a:lnTo>
                  <a:lnTo>
                    <a:pt x="2463" y="1199"/>
                  </a:lnTo>
                  <a:lnTo>
                    <a:pt x="1880" y="875"/>
                  </a:lnTo>
                  <a:lnTo>
                    <a:pt x="1264" y="551"/>
                  </a:lnTo>
                  <a:lnTo>
                    <a:pt x="649" y="26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g1eb65a026c0_0_266"/>
            <p:cNvSpPr/>
            <p:nvPr/>
          </p:nvSpPr>
          <p:spPr>
            <a:xfrm>
              <a:off x="2144475" y="4256900"/>
              <a:ext cx="37275" cy="12975"/>
            </a:xfrm>
            <a:custGeom>
              <a:avLst/>
              <a:gdLst/>
              <a:ahLst/>
              <a:cxnLst/>
              <a:rect l="l" t="t" r="r" b="b"/>
              <a:pathLst>
                <a:path w="1491" h="519" fill="none" extrusionOk="0">
                  <a:moveTo>
                    <a:pt x="1491" y="0"/>
                  </a:moveTo>
                  <a:lnTo>
                    <a:pt x="1491" y="0"/>
                  </a:lnTo>
                  <a:lnTo>
                    <a:pt x="745" y="227"/>
                  </a:lnTo>
                  <a:lnTo>
                    <a:pt x="0" y="519"/>
                  </a:lnTo>
                  <a:lnTo>
                    <a:pt x="0" y="519"/>
                  </a:lnTo>
                  <a:lnTo>
                    <a:pt x="745" y="227"/>
                  </a:lnTo>
                  <a:lnTo>
                    <a:pt x="149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g1eb65a026c0_0_266"/>
            <p:cNvSpPr/>
            <p:nvPr/>
          </p:nvSpPr>
          <p:spPr>
            <a:xfrm>
              <a:off x="2307300" y="4239075"/>
              <a:ext cx="98850" cy="11350"/>
            </a:xfrm>
            <a:custGeom>
              <a:avLst/>
              <a:gdLst/>
              <a:ahLst/>
              <a:cxnLst/>
              <a:rect l="l" t="t" r="r" b="b"/>
              <a:pathLst>
                <a:path w="3954" h="454" fill="none" extrusionOk="0">
                  <a:moveTo>
                    <a:pt x="0" y="0"/>
                  </a:moveTo>
                  <a:lnTo>
                    <a:pt x="0" y="0"/>
                  </a:lnTo>
                  <a:lnTo>
                    <a:pt x="875" y="33"/>
                  </a:lnTo>
                  <a:lnTo>
                    <a:pt x="875" y="33"/>
                  </a:lnTo>
                  <a:lnTo>
                    <a:pt x="1458" y="65"/>
                  </a:lnTo>
                  <a:lnTo>
                    <a:pt x="2074" y="130"/>
                  </a:lnTo>
                  <a:lnTo>
                    <a:pt x="2657" y="227"/>
                  </a:lnTo>
                  <a:lnTo>
                    <a:pt x="3240" y="324"/>
                  </a:lnTo>
                  <a:lnTo>
                    <a:pt x="3240" y="324"/>
                  </a:lnTo>
                  <a:lnTo>
                    <a:pt x="3953" y="454"/>
                  </a:lnTo>
                  <a:lnTo>
                    <a:pt x="3953" y="454"/>
                  </a:lnTo>
                  <a:lnTo>
                    <a:pt x="3240" y="324"/>
                  </a:lnTo>
                  <a:lnTo>
                    <a:pt x="3240" y="324"/>
                  </a:lnTo>
                  <a:lnTo>
                    <a:pt x="2657" y="195"/>
                  </a:lnTo>
                  <a:lnTo>
                    <a:pt x="2074" y="130"/>
                  </a:lnTo>
                  <a:lnTo>
                    <a:pt x="1458" y="65"/>
                  </a:lnTo>
                  <a:lnTo>
                    <a:pt x="875" y="33"/>
                  </a:lnTo>
                  <a:lnTo>
                    <a:pt x="875" y="3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g1eb65a026c0_0_266"/>
            <p:cNvSpPr/>
            <p:nvPr/>
          </p:nvSpPr>
          <p:spPr>
            <a:xfrm>
              <a:off x="2019700" y="4239075"/>
              <a:ext cx="286000" cy="106950"/>
            </a:xfrm>
            <a:custGeom>
              <a:avLst/>
              <a:gdLst/>
              <a:ahLst/>
              <a:cxnLst/>
              <a:rect l="l" t="t" r="r" b="b"/>
              <a:pathLst>
                <a:path w="11440" h="4278" extrusionOk="0">
                  <a:moveTo>
                    <a:pt x="11407" y="0"/>
                  </a:moveTo>
                  <a:lnTo>
                    <a:pt x="10370" y="33"/>
                  </a:lnTo>
                  <a:lnTo>
                    <a:pt x="11439" y="0"/>
                  </a:lnTo>
                  <a:close/>
                  <a:moveTo>
                    <a:pt x="1135" y="3370"/>
                  </a:moveTo>
                  <a:lnTo>
                    <a:pt x="552" y="3791"/>
                  </a:lnTo>
                  <a:lnTo>
                    <a:pt x="1" y="4277"/>
                  </a:lnTo>
                  <a:lnTo>
                    <a:pt x="552" y="3824"/>
                  </a:lnTo>
                  <a:lnTo>
                    <a:pt x="1135" y="3370"/>
                  </a:ln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g1eb65a026c0_0_266"/>
            <p:cNvSpPr/>
            <p:nvPr/>
          </p:nvSpPr>
          <p:spPr>
            <a:xfrm>
              <a:off x="1881200" y="4768050"/>
              <a:ext cx="29175" cy="85900"/>
            </a:xfrm>
            <a:custGeom>
              <a:avLst/>
              <a:gdLst/>
              <a:ahLst/>
              <a:cxnLst/>
              <a:rect l="l" t="t" r="r" b="b"/>
              <a:pathLst>
                <a:path w="1167" h="3436" fill="none" extrusionOk="0">
                  <a:moveTo>
                    <a:pt x="0" y="0"/>
                  </a:moveTo>
                  <a:lnTo>
                    <a:pt x="0" y="0"/>
                  </a:lnTo>
                  <a:lnTo>
                    <a:pt x="259" y="1037"/>
                  </a:lnTo>
                  <a:lnTo>
                    <a:pt x="259" y="1037"/>
                  </a:lnTo>
                  <a:lnTo>
                    <a:pt x="454" y="1653"/>
                  </a:lnTo>
                  <a:lnTo>
                    <a:pt x="681" y="2269"/>
                  </a:lnTo>
                  <a:lnTo>
                    <a:pt x="907" y="2852"/>
                  </a:lnTo>
                  <a:lnTo>
                    <a:pt x="1167" y="3435"/>
                  </a:lnTo>
                  <a:lnTo>
                    <a:pt x="1167" y="3435"/>
                  </a:lnTo>
                  <a:lnTo>
                    <a:pt x="907" y="2852"/>
                  </a:lnTo>
                  <a:lnTo>
                    <a:pt x="681" y="2269"/>
                  </a:lnTo>
                  <a:lnTo>
                    <a:pt x="454" y="1653"/>
                  </a:lnTo>
                  <a:lnTo>
                    <a:pt x="259" y="1037"/>
                  </a:lnTo>
                  <a:lnTo>
                    <a:pt x="259" y="1037"/>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g1eb65a026c0_0_266"/>
            <p:cNvSpPr/>
            <p:nvPr/>
          </p:nvSpPr>
          <p:spPr>
            <a:xfrm>
              <a:off x="1881200" y="4767250"/>
              <a:ext cx="25" cy="0"/>
            </a:xfrm>
            <a:custGeom>
              <a:avLst/>
              <a:gdLst/>
              <a:ahLst/>
              <a:cxnLst/>
              <a:rect l="l" t="t" r="r" b="b"/>
              <a:pathLst>
                <a:path w="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g1eb65a026c0_0_266"/>
            <p:cNvSpPr/>
            <p:nvPr/>
          </p:nvSpPr>
          <p:spPr>
            <a:xfrm>
              <a:off x="1873100" y="4717025"/>
              <a:ext cx="3250" cy="24325"/>
            </a:xfrm>
            <a:custGeom>
              <a:avLst/>
              <a:gdLst/>
              <a:ahLst/>
              <a:cxnLst/>
              <a:rect l="l" t="t" r="r" b="b"/>
              <a:pathLst>
                <a:path w="130" h="973" fill="none" extrusionOk="0">
                  <a:moveTo>
                    <a:pt x="0" y="0"/>
                  </a:moveTo>
                  <a:lnTo>
                    <a:pt x="0" y="0"/>
                  </a:lnTo>
                  <a:lnTo>
                    <a:pt x="97" y="778"/>
                  </a:lnTo>
                  <a:lnTo>
                    <a:pt x="97" y="778"/>
                  </a:lnTo>
                  <a:lnTo>
                    <a:pt x="130" y="972"/>
                  </a:lnTo>
                  <a:lnTo>
                    <a:pt x="130" y="972"/>
                  </a:lnTo>
                  <a:lnTo>
                    <a:pt x="97" y="778"/>
                  </a:lnTo>
                  <a:lnTo>
                    <a:pt x="97" y="77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g1eb65a026c0_0_266"/>
            <p:cNvSpPr/>
            <p:nvPr/>
          </p:nvSpPr>
          <p:spPr>
            <a:xfrm>
              <a:off x="1871475" y="4559050"/>
              <a:ext cx="14600" cy="92375"/>
            </a:xfrm>
            <a:custGeom>
              <a:avLst/>
              <a:gdLst/>
              <a:ahLst/>
              <a:cxnLst/>
              <a:rect l="l" t="t" r="r" b="b"/>
              <a:pathLst>
                <a:path w="584" h="3695" fill="none" extrusionOk="0">
                  <a:moveTo>
                    <a:pt x="584" y="0"/>
                  </a:moveTo>
                  <a:lnTo>
                    <a:pt x="584" y="0"/>
                  </a:lnTo>
                  <a:lnTo>
                    <a:pt x="421" y="584"/>
                  </a:lnTo>
                  <a:lnTo>
                    <a:pt x="292" y="1199"/>
                  </a:lnTo>
                  <a:lnTo>
                    <a:pt x="292" y="1199"/>
                  </a:lnTo>
                  <a:lnTo>
                    <a:pt x="195" y="1815"/>
                  </a:lnTo>
                  <a:lnTo>
                    <a:pt x="97" y="2431"/>
                  </a:lnTo>
                  <a:lnTo>
                    <a:pt x="33" y="3079"/>
                  </a:lnTo>
                  <a:lnTo>
                    <a:pt x="0" y="3694"/>
                  </a:lnTo>
                  <a:lnTo>
                    <a:pt x="0" y="3694"/>
                  </a:lnTo>
                  <a:lnTo>
                    <a:pt x="33" y="3079"/>
                  </a:lnTo>
                  <a:lnTo>
                    <a:pt x="97" y="2431"/>
                  </a:lnTo>
                  <a:lnTo>
                    <a:pt x="195" y="1815"/>
                  </a:lnTo>
                  <a:lnTo>
                    <a:pt x="292" y="1199"/>
                  </a:lnTo>
                  <a:lnTo>
                    <a:pt x="292" y="1199"/>
                  </a:lnTo>
                  <a:lnTo>
                    <a:pt x="421" y="584"/>
                  </a:lnTo>
                  <a:lnTo>
                    <a:pt x="5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g1eb65a026c0_0_266"/>
            <p:cNvSpPr/>
            <p:nvPr/>
          </p:nvSpPr>
          <p:spPr>
            <a:xfrm>
              <a:off x="2661300" y="4425375"/>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g1eb65a026c0_0_266"/>
            <p:cNvSpPr/>
            <p:nvPr/>
          </p:nvSpPr>
          <p:spPr>
            <a:xfrm>
              <a:off x="2591625" y="4347625"/>
              <a:ext cx="69700" cy="77775"/>
            </a:xfrm>
            <a:custGeom>
              <a:avLst/>
              <a:gdLst/>
              <a:ahLst/>
              <a:cxnLst/>
              <a:rect l="l" t="t" r="r" b="b"/>
              <a:pathLst>
                <a:path w="2788" h="3111" fill="none" extrusionOk="0">
                  <a:moveTo>
                    <a:pt x="0" y="0"/>
                  </a:moveTo>
                  <a:lnTo>
                    <a:pt x="0" y="0"/>
                  </a:lnTo>
                  <a:lnTo>
                    <a:pt x="778" y="713"/>
                  </a:lnTo>
                  <a:lnTo>
                    <a:pt x="1491" y="1458"/>
                  </a:lnTo>
                  <a:lnTo>
                    <a:pt x="2171" y="2268"/>
                  </a:lnTo>
                  <a:lnTo>
                    <a:pt x="2787" y="3111"/>
                  </a:lnTo>
                  <a:lnTo>
                    <a:pt x="2787" y="3111"/>
                  </a:lnTo>
                  <a:lnTo>
                    <a:pt x="2171" y="2268"/>
                  </a:lnTo>
                  <a:lnTo>
                    <a:pt x="1491" y="1458"/>
                  </a:lnTo>
                  <a:lnTo>
                    <a:pt x="778" y="713"/>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g1eb65a026c0_0_266"/>
            <p:cNvSpPr/>
            <p:nvPr/>
          </p:nvSpPr>
          <p:spPr>
            <a:xfrm>
              <a:off x="2550300" y="4315225"/>
              <a:ext cx="9750" cy="6500"/>
            </a:xfrm>
            <a:custGeom>
              <a:avLst/>
              <a:gdLst/>
              <a:ahLst/>
              <a:cxnLst/>
              <a:rect l="l" t="t" r="r" b="b"/>
              <a:pathLst>
                <a:path w="390" h="260" fill="none" extrusionOk="0">
                  <a:moveTo>
                    <a:pt x="1" y="0"/>
                  </a:moveTo>
                  <a:lnTo>
                    <a:pt x="1" y="0"/>
                  </a:lnTo>
                  <a:lnTo>
                    <a:pt x="390" y="259"/>
                  </a:lnTo>
                  <a:lnTo>
                    <a:pt x="390" y="25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g1eb65a026c0_0_266"/>
            <p:cNvSpPr/>
            <p:nvPr/>
          </p:nvSpPr>
          <p:spPr>
            <a:xfrm>
              <a:off x="1933025" y="4269850"/>
              <a:ext cx="211475" cy="179875"/>
            </a:xfrm>
            <a:custGeom>
              <a:avLst/>
              <a:gdLst/>
              <a:ahLst/>
              <a:cxnLst/>
              <a:rect l="l" t="t" r="r" b="b"/>
              <a:pathLst>
                <a:path w="8459" h="7195" fill="none" extrusionOk="0">
                  <a:moveTo>
                    <a:pt x="8458" y="1"/>
                  </a:moveTo>
                  <a:lnTo>
                    <a:pt x="8458" y="1"/>
                  </a:lnTo>
                  <a:lnTo>
                    <a:pt x="7745" y="292"/>
                  </a:lnTo>
                  <a:lnTo>
                    <a:pt x="7745" y="292"/>
                  </a:lnTo>
                  <a:lnTo>
                    <a:pt x="7097" y="616"/>
                  </a:lnTo>
                  <a:lnTo>
                    <a:pt x="6449" y="940"/>
                  </a:lnTo>
                  <a:lnTo>
                    <a:pt x="5801" y="1329"/>
                  </a:lnTo>
                  <a:lnTo>
                    <a:pt x="5185" y="1718"/>
                  </a:lnTo>
                  <a:lnTo>
                    <a:pt x="4602" y="2139"/>
                  </a:lnTo>
                  <a:lnTo>
                    <a:pt x="4019" y="2560"/>
                  </a:lnTo>
                  <a:lnTo>
                    <a:pt x="3468" y="3046"/>
                  </a:lnTo>
                  <a:lnTo>
                    <a:pt x="2917" y="3533"/>
                  </a:lnTo>
                  <a:lnTo>
                    <a:pt x="2917" y="3533"/>
                  </a:lnTo>
                  <a:lnTo>
                    <a:pt x="2496" y="3954"/>
                  </a:lnTo>
                  <a:lnTo>
                    <a:pt x="2075" y="4407"/>
                  </a:lnTo>
                  <a:lnTo>
                    <a:pt x="1686" y="4861"/>
                  </a:lnTo>
                  <a:lnTo>
                    <a:pt x="1297" y="5315"/>
                  </a:lnTo>
                  <a:lnTo>
                    <a:pt x="1297" y="5315"/>
                  </a:lnTo>
                  <a:lnTo>
                    <a:pt x="617" y="6222"/>
                  </a:lnTo>
                  <a:lnTo>
                    <a:pt x="1" y="7194"/>
                  </a:lnTo>
                  <a:lnTo>
                    <a:pt x="1" y="7194"/>
                  </a:lnTo>
                  <a:lnTo>
                    <a:pt x="617" y="6222"/>
                  </a:lnTo>
                  <a:lnTo>
                    <a:pt x="1297" y="5315"/>
                  </a:lnTo>
                  <a:lnTo>
                    <a:pt x="1297" y="5315"/>
                  </a:lnTo>
                  <a:lnTo>
                    <a:pt x="1686" y="4861"/>
                  </a:lnTo>
                  <a:lnTo>
                    <a:pt x="2075" y="4407"/>
                  </a:lnTo>
                  <a:lnTo>
                    <a:pt x="2496" y="3954"/>
                  </a:lnTo>
                  <a:lnTo>
                    <a:pt x="2917" y="3533"/>
                  </a:lnTo>
                  <a:lnTo>
                    <a:pt x="2917" y="3533"/>
                  </a:lnTo>
                  <a:lnTo>
                    <a:pt x="3468" y="3046"/>
                  </a:lnTo>
                  <a:lnTo>
                    <a:pt x="4019" y="2593"/>
                  </a:lnTo>
                  <a:lnTo>
                    <a:pt x="4602" y="2139"/>
                  </a:lnTo>
                  <a:lnTo>
                    <a:pt x="5185" y="1718"/>
                  </a:lnTo>
                  <a:lnTo>
                    <a:pt x="5801" y="1329"/>
                  </a:lnTo>
                  <a:lnTo>
                    <a:pt x="6449" y="940"/>
                  </a:lnTo>
                  <a:lnTo>
                    <a:pt x="7097" y="616"/>
                  </a:lnTo>
                  <a:lnTo>
                    <a:pt x="7745" y="292"/>
                  </a:lnTo>
                  <a:lnTo>
                    <a:pt x="7745" y="292"/>
                  </a:lnTo>
                  <a:lnTo>
                    <a:pt x="84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g1eb65a026c0_0_266"/>
            <p:cNvSpPr/>
            <p:nvPr/>
          </p:nvSpPr>
          <p:spPr>
            <a:xfrm>
              <a:off x="2406125" y="4250400"/>
              <a:ext cx="59150" cy="19475"/>
            </a:xfrm>
            <a:custGeom>
              <a:avLst/>
              <a:gdLst/>
              <a:ahLst/>
              <a:cxnLst/>
              <a:rect l="l" t="t" r="r" b="b"/>
              <a:pathLst>
                <a:path w="2366" h="779" fill="none" extrusionOk="0">
                  <a:moveTo>
                    <a:pt x="0" y="1"/>
                  </a:moveTo>
                  <a:lnTo>
                    <a:pt x="0" y="1"/>
                  </a:lnTo>
                  <a:lnTo>
                    <a:pt x="616" y="163"/>
                  </a:lnTo>
                  <a:lnTo>
                    <a:pt x="1199" y="357"/>
                  </a:lnTo>
                  <a:lnTo>
                    <a:pt x="1782" y="552"/>
                  </a:lnTo>
                  <a:lnTo>
                    <a:pt x="2366" y="779"/>
                  </a:lnTo>
                  <a:lnTo>
                    <a:pt x="2366" y="779"/>
                  </a:lnTo>
                  <a:lnTo>
                    <a:pt x="1782" y="552"/>
                  </a:lnTo>
                  <a:lnTo>
                    <a:pt x="1199" y="357"/>
                  </a:lnTo>
                  <a:lnTo>
                    <a:pt x="616" y="163"/>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g1eb65a026c0_0_266"/>
            <p:cNvSpPr/>
            <p:nvPr/>
          </p:nvSpPr>
          <p:spPr>
            <a:xfrm>
              <a:off x="2181725" y="4239075"/>
              <a:ext cx="125600" cy="17850"/>
            </a:xfrm>
            <a:custGeom>
              <a:avLst/>
              <a:gdLst/>
              <a:ahLst/>
              <a:cxnLst/>
              <a:rect l="l" t="t" r="r" b="b"/>
              <a:pathLst>
                <a:path w="5024" h="714" fill="none" extrusionOk="0">
                  <a:moveTo>
                    <a:pt x="4926" y="0"/>
                  </a:moveTo>
                  <a:lnTo>
                    <a:pt x="4926" y="0"/>
                  </a:lnTo>
                  <a:lnTo>
                    <a:pt x="3889" y="33"/>
                  </a:lnTo>
                  <a:lnTo>
                    <a:pt x="3889" y="33"/>
                  </a:lnTo>
                  <a:lnTo>
                    <a:pt x="2917" y="97"/>
                  </a:lnTo>
                  <a:lnTo>
                    <a:pt x="1945" y="259"/>
                  </a:lnTo>
                  <a:lnTo>
                    <a:pt x="1005" y="454"/>
                  </a:lnTo>
                  <a:lnTo>
                    <a:pt x="65" y="681"/>
                  </a:lnTo>
                  <a:lnTo>
                    <a:pt x="65" y="681"/>
                  </a:lnTo>
                  <a:lnTo>
                    <a:pt x="1" y="713"/>
                  </a:lnTo>
                  <a:lnTo>
                    <a:pt x="1" y="713"/>
                  </a:lnTo>
                  <a:lnTo>
                    <a:pt x="65" y="681"/>
                  </a:lnTo>
                  <a:lnTo>
                    <a:pt x="65" y="681"/>
                  </a:lnTo>
                  <a:lnTo>
                    <a:pt x="1005" y="454"/>
                  </a:lnTo>
                  <a:lnTo>
                    <a:pt x="1945" y="259"/>
                  </a:lnTo>
                  <a:lnTo>
                    <a:pt x="2917" y="97"/>
                  </a:lnTo>
                  <a:lnTo>
                    <a:pt x="3889" y="33"/>
                  </a:lnTo>
                  <a:lnTo>
                    <a:pt x="3889" y="33"/>
                  </a:lnTo>
                  <a:lnTo>
                    <a:pt x="4958" y="0"/>
                  </a:lnTo>
                  <a:lnTo>
                    <a:pt x="4958" y="0"/>
                  </a:lnTo>
                  <a:lnTo>
                    <a:pt x="5023" y="0"/>
                  </a:lnTo>
                  <a:lnTo>
                    <a:pt x="5023" y="0"/>
                  </a:lnTo>
                  <a:lnTo>
                    <a:pt x="49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g1eb65a026c0_0_266"/>
            <p:cNvSpPr/>
            <p:nvPr/>
          </p:nvSpPr>
          <p:spPr>
            <a:xfrm>
              <a:off x="1870650" y="4239075"/>
              <a:ext cx="801200" cy="710450"/>
            </a:xfrm>
            <a:custGeom>
              <a:avLst/>
              <a:gdLst/>
              <a:ahLst/>
              <a:cxnLst/>
              <a:rect l="l" t="t" r="r" b="b"/>
              <a:pathLst>
                <a:path w="32048" h="28418" extrusionOk="0">
                  <a:moveTo>
                    <a:pt x="17401" y="0"/>
                  </a:moveTo>
                  <a:lnTo>
                    <a:pt x="16332" y="33"/>
                  </a:lnTo>
                  <a:lnTo>
                    <a:pt x="15360" y="97"/>
                  </a:lnTo>
                  <a:lnTo>
                    <a:pt x="14388" y="259"/>
                  </a:lnTo>
                  <a:lnTo>
                    <a:pt x="13448" y="454"/>
                  </a:lnTo>
                  <a:lnTo>
                    <a:pt x="12508" y="681"/>
                  </a:lnTo>
                  <a:lnTo>
                    <a:pt x="12444" y="713"/>
                  </a:lnTo>
                  <a:lnTo>
                    <a:pt x="11698" y="940"/>
                  </a:lnTo>
                  <a:lnTo>
                    <a:pt x="10953" y="1232"/>
                  </a:lnTo>
                  <a:lnTo>
                    <a:pt x="10240" y="1523"/>
                  </a:lnTo>
                  <a:lnTo>
                    <a:pt x="9592" y="1847"/>
                  </a:lnTo>
                  <a:lnTo>
                    <a:pt x="8944" y="2171"/>
                  </a:lnTo>
                  <a:lnTo>
                    <a:pt x="8296" y="2560"/>
                  </a:lnTo>
                  <a:lnTo>
                    <a:pt x="7680" y="2949"/>
                  </a:lnTo>
                  <a:lnTo>
                    <a:pt x="7097" y="3370"/>
                  </a:lnTo>
                  <a:lnTo>
                    <a:pt x="6514" y="3824"/>
                  </a:lnTo>
                  <a:lnTo>
                    <a:pt x="5963" y="4277"/>
                  </a:lnTo>
                  <a:lnTo>
                    <a:pt x="5412" y="4764"/>
                  </a:lnTo>
                  <a:lnTo>
                    <a:pt x="4991" y="5185"/>
                  </a:lnTo>
                  <a:lnTo>
                    <a:pt x="4570" y="5638"/>
                  </a:lnTo>
                  <a:lnTo>
                    <a:pt x="4181" y="6092"/>
                  </a:lnTo>
                  <a:lnTo>
                    <a:pt x="3792" y="6546"/>
                  </a:lnTo>
                  <a:lnTo>
                    <a:pt x="3112" y="7453"/>
                  </a:lnTo>
                  <a:lnTo>
                    <a:pt x="2496" y="8425"/>
                  </a:lnTo>
                  <a:lnTo>
                    <a:pt x="2042" y="9203"/>
                  </a:lnTo>
                  <a:lnTo>
                    <a:pt x="1653" y="10013"/>
                  </a:lnTo>
                  <a:lnTo>
                    <a:pt x="1297" y="10823"/>
                  </a:lnTo>
                  <a:lnTo>
                    <a:pt x="973" y="11665"/>
                  </a:lnTo>
                  <a:lnTo>
                    <a:pt x="779" y="12216"/>
                  </a:lnTo>
                  <a:lnTo>
                    <a:pt x="617" y="12799"/>
                  </a:lnTo>
                  <a:lnTo>
                    <a:pt x="454" y="13383"/>
                  </a:lnTo>
                  <a:lnTo>
                    <a:pt x="325" y="13998"/>
                  </a:lnTo>
                  <a:lnTo>
                    <a:pt x="228" y="14614"/>
                  </a:lnTo>
                  <a:lnTo>
                    <a:pt x="130" y="15230"/>
                  </a:lnTo>
                  <a:lnTo>
                    <a:pt x="66" y="15878"/>
                  </a:lnTo>
                  <a:lnTo>
                    <a:pt x="33" y="16493"/>
                  </a:lnTo>
                  <a:lnTo>
                    <a:pt x="1" y="17433"/>
                  </a:lnTo>
                  <a:lnTo>
                    <a:pt x="33" y="18405"/>
                  </a:lnTo>
                  <a:lnTo>
                    <a:pt x="98" y="19118"/>
                  </a:lnTo>
                  <a:lnTo>
                    <a:pt x="195" y="19896"/>
                  </a:lnTo>
                  <a:lnTo>
                    <a:pt x="228" y="20090"/>
                  </a:lnTo>
                  <a:lnTo>
                    <a:pt x="422" y="21127"/>
                  </a:lnTo>
                  <a:lnTo>
                    <a:pt x="422" y="21159"/>
                  </a:lnTo>
                  <a:lnTo>
                    <a:pt x="681" y="22196"/>
                  </a:lnTo>
                  <a:lnTo>
                    <a:pt x="876" y="22812"/>
                  </a:lnTo>
                  <a:lnTo>
                    <a:pt x="1103" y="23428"/>
                  </a:lnTo>
                  <a:lnTo>
                    <a:pt x="1329" y="24011"/>
                  </a:lnTo>
                  <a:lnTo>
                    <a:pt x="1589" y="24594"/>
                  </a:lnTo>
                  <a:lnTo>
                    <a:pt x="1977" y="25372"/>
                  </a:lnTo>
                  <a:lnTo>
                    <a:pt x="2399" y="26149"/>
                  </a:lnTo>
                  <a:lnTo>
                    <a:pt x="2852" y="26862"/>
                  </a:lnTo>
                  <a:lnTo>
                    <a:pt x="3338" y="27575"/>
                  </a:lnTo>
                  <a:lnTo>
                    <a:pt x="3986" y="28418"/>
                  </a:lnTo>
                  <a:lnTo>
                    <a:pt x="3662" y="27899"/>
                  </a:lnTo>
                  <a:lnTo>
                    <a:pt x="3371" y="27381"/>
                  </a:lnTo>
                  <a:lnTo>
                    <a:pt x="3112" y="26830"/>
                  </a:lnTo>
                  <a:lnTo>
                    <a:pt x="2852" y="26279"/>
                  </a:lnTo>
                  <a:lnTo>
                    <a:pt x="2593" y="25728"/>
                  </a:lnTo>
                  <a:lnTo>
                    <a:pt x="2366" y="25177"/>
                  </a:lnTo>
                  <a:lnTo>
                    <a:pt x="2172" y="24594"/>
                  </a:lnTo>
                  <a:lnTo>
                    <a:pt x="2010" y="24011"/>
                  </a:lnTo>
                  <a:lnTo>
                    <a:pt x="1848" y="23428"/>
                  </a:lnTo>
                  <a:lnTo>
                    <a:pt x="1718" y="22877"/>
                  </a:lnTo>
                  <a:lnTo>
                    <a:pt x="1589" y="22294"/>
                  </a:lnTo>
                  <a:lnTo>
                    <a:pt x="1491" y="21678"/>
                  </a:lnTo>
                  <a:lnTo>
                    <a:pt x="1394" y="20965"/>
                  </a:lnTo>
                  <a:lnTo>
                    <a:pt x="1362" y="20187"/>
                  </a:lnTo>
                  <a:lnTo>
                    <a:pt x="1329" y="19086"/>
                  </a:lnTo>
                  <a:lnTo>
                    <a:pt x="1362" y="17952"/>
                  </a:lnTo>
                  <a:lnTo>
                    <a:pt x="1459" y="16850"/>
                  </a:lnTo>
                  <a:lnTo>
                    <a:pt x="1653" y="15781"/>
                  </a:lnTo>
                  <a:lnTo>
                    <a:pt x="1783" y="15197"/>
                  </a:lnTo>
                  <a:lnTo>
                    <a:pt x="1913" y="14614"/>
                  </a:lnTo>
                  <a:lnTo>
                    <a:pt x="2075" y="14031"/>
                  </a:lnTo>
                  <a:lnTo>
                    <a:pt x="2269" y="13480"/>
                  </a:lnTo>
                  <a:lnTo>
                    <a:pt x="2528" y="12767"/>
                  </a:lnTo>
                  <a:lnTo>
                    <a:pt x="2820" y="12087"/>
                  </a:lnTo>
                  <a:lnTo>
                    <a:pt x="3112" y="11439"/>
                  </a:lnTo>
                  <a:lnTo>
                    <a:pt x="3468" y="10790"/>
                  </a:lnTo>
                  <a:lnTo>
                    <a:pt x="3824" y="10142"/>
                  </a:lnTo>
                  <a:lnTo>
                    <a:pt x="4213" y="9527"/>
                  </a:lnTo>
                  <a:lnTo>
                    <a:pt x="4634" y="8943"/>
                  </a:lnTo>
                  <a:lnTo>
                    <a:pt x="5088" y="8360"/>
                  </a:lnTo>
                  <a:lnTo>
                    <a:pt x="5477" y="7874"/>
                  </a:lnTo>
                  <a:lnTo>
                    <a:pt x="5866" y="7421"/>
                  </a:lnTo>
                  <a:lnTo>
                    <a:pt x="6287" y="6999"/>
                  </a:lnTo>
                  <a:lnTo>
                    <a:pt x="6708" y="6578"/>
                  </a:lnTo>
                  <a:lnTo>
                    <a:pt x="7259" y="6092"/>
                  </a:lnTo>
                  <a:lnTo>
                    <a:pt x="7810" y="5606"/>
                  </a:lnTo>
                  <a:lnTo>
                    <a:pt x="8393" y="5152"/>
                  </a:lnTo>
                  <a:lnTo>
                    <a:pt x="8976" y="4731"/>
                  </a:lnTo>
                  <a:lnTo>
                    <a:pt x="9592" y="4342"/>
                  </a:lnTo>
                  <a:lnTo>
                    <a:pt x="10240" y="3986"/>
                  </a:lnTo>
                  <a:lnTo>
                    <a:pt x="10888" y="3629"/>
                  </a:lnTo>
                  <a:lnTo>
                    <a:pt x="11569" y="3305"/>
                  </a:lnTo>
                  <a:lnTo>
                    <a:pt x="12120" y="3079"/>
                  </a:lnTo>
                  <a:lnTo>
                    <a:pt x="12670" y="2852"/>
                  </a:lnTo>
                  <a:lnTo>
                    <a:pt x="13254" y="2657"/>
                  </a:lnTo>
                  <a:lnTo>
                    <a:pt x="13837" y="2495"/>
                  </a:lnTo>
                  <a:lnTo>
                    <a:pt x="14744" y="2236"/>
                  </a:lnTo>
                  <a:lnTo>
                    <a:pt x="15684" y="2042"/>
                  </a:lnTo>
                  <a:lnTo>
                    <a:pt x="16656" y="1912"/>
                  </a:lnTo>
                  <a:lnTo>
                    <a:pt x="17628" y="1815"/>
                  </a:lnTo>
                  <a:lnTo>
                    <a:pt x="18697" y="1782"/>
                  </a:lnTo>
                  <a:lnTo>
                    <a:pt x="19637" y="1815"/>
                  </a:lnTo>
                  <a:lnTo>
                    <a:pt x="20253" y="1880"/>
                  </a:lnTo>
                  <a:lnTo>
                    <a:pt x="20836" y="1944"/>
                  </a:lnTo>
                  <a:lnTo>
                    <a:pt x="21419" y="2009"/>
                  </a:lnTo>
                  <a:lnTo>
                    <a:pt x="22002" y="2106"/>
                  </a:lnTo>
                  <a:lnTo>
                    <a:pt x="22748" y="2268"/>
                  </a:lnTo>
                  <a:lnTo>
                    <a:pt x="23493" y="2463"/>
                  </a:lnTo>
                  <a:lnTo>
                    <a:pt x="24206" y="2690"/>
                  </a:lnTo>
                  <a:lnTo>
                    <a:pt x="24886" y="2949"/>
                  </a:lnTo>
                  <a:lnTo>
                    <a:pt x="25567" y="3208"/>
                  </a:lnTo>
                  <a:lnTo>
                    <a:pt x="26247" y="3532"/>
                  </a:lnTo>
                  <a:lnTo>
                    <a:pt x="26895" y="3856"/>
                  </a:lnTo>
                  <a:lnTo>
                    <a:pt x="27543" y="4245"/>
                  </a:lnTo>
                  <a:lnTo>
                    <a:pt x="28062" y="4537"/>
                  </a:lnTo>
                  <a:lnTo>
                    <a:pt x="28548" y="4861"/>
                  </a:lnTo>
                  <a:lnTo>
                    <a:pt x="29034" y="5217"/>
                  </a:lnTo>
                  <a:lnTo>
                    <a:pt x="29488" y="5574"/>
                  </a:lnTo>
                  <a:lnTo>
                    <a:pt x="30168" y="6157"/>
                  </a:lnTo>
                  <a:lnTo>
                    <a:pt x="30848" y="6772"/>
                  </a:lnTo>
                  <a:lnTo>
                    <a:pt x="31464" y="7421"/>
                  </a:lnTo>
                  <a:lnTo>
                    <a:pt x="32047" y="8101"/>
                  </a:lnTo>
                  <a:lnTo>
                    <a:pt x="31626" y="7453"/>
                  </a:lnTo>
                  <a:lnTo>
                    <a:pt x="31010" y="6610"/>
                  </a:lnTo>
                  <a:lnTo>
                    <a:pt x="30330" y="5800"/>
                  </a:lnTo>
                  <a:lnTo>
                    <a:pt x="29617" y="5055"/>
                  </a:lnTo>
                  <a:lnTo>
                    <a:pt x="28839" y="4342"/>
                  </a:lnTo>
                  <a:lnTo>
                    <a:pt x="28191" y="3759"/>
                  </a:lnTo>
                  <a:lnTo>
                    <a:pt x="27576" y="3305"/>
                  </a:lnTo>
                  <a:lnTo>
                    <a:pt x="27187" y="3046"/>
                  </a:lnTo>
                  <a:lnTo>
                    <a:pt x="26247" y="2430"/>
                  </a:lnTo>
                  <a:lnTo>
                    <a:pt x="25664" y="2106"/>
                  </a:lnTo>
                  <a:lnTo>
                    <a:pt x="25048" y="1782"/>
                  </a:lnTo>
                  <a:lnTo>
                    <a:pt x="24433" y="1491"/>
                  </a:lnTo>
                  <a:lnTo>
                    <a:pt x="23785" y="1232"/>
                  </a:lnTo>
                  <a:lnTo>
                    <a:pt x="23201" y="1005"/>
                  </a:lnTo>
                  <a:lnTo>
                    <a:pt x="22618" y="810"/>
                  </a:lnTo>
                  <a:lnTo>
                    <a:pt x="22035" y="616"/>
                  </a:lnTo>
                  <a:lnTo>
                    <a:pt x="21419" y="454"/>
                  </a:lnTo>
                  <a:lnTo>
                    <a:pt x="20706" y="324"/>
                  </a:lnTo>
                  <a:lnTo>
                    <a:pt x="20123" y="227"/>
                  </a:lnTo>
                  <a:lnTo>
                    <a:pt x="19540" y="130"/>
                  </a:lnTo>
                  <a:lnTo>
                    <a:pt x="18924" y="65"/>
                  </a:lnTo>
                  <a:lnTo>
                    <a:pt x="18341" y="33"/>
                  </a:lnTo>
                  <a:lnTo>
                    <a:pt x="17466" y="0"/>
                  </a:lnTo>
                  <a:close/>
                </a:path>
              </a:pathLst>
            </a:custGeom>
            <a:solidFill>
              <a:srgbClr val="3B3B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g1eb65a026c0_0_266"/>
            <p:cNvSpPr/>
            <p:nvPr/>
          </p:nvSpPr>
          <p:spPr>
            <a:xfrm>
              <a:off x="1870650" y="4239075"/>
              <a:ext cx="801200" cy="710450"/>
            </a:xfrm>
            <a:custGeom>
              <a:avLst/>
              <a:gdLst/>
              <a:ahLst/>
              <a:cxnLst/>
              <a:rect l="l" t="t" r="r" b="b"/>
              <a:pathLst>
                <a:path w="32048" h="28418" fill="none" extrusionOk="0">
                  <a:moveTo>
                    <a:pt x="17401" y="0"/>
                  </a:moveTo>
                  <a:lnTo>
                    <a:pt x="17401" y="0"/>
                  </a:lnTo>
                  <a:lnTo>
                    <a:pt x="16332" y="33"/>
                  </a:lnTo>
                  <a:lnTo>
                    <a:pt x="16332" y="33"/>
                  </a:lnTo>
                  <a:lnTo>
                    <a:pt x="15360" y="97"/>
                  </a:lnTo>
                  <a:lnTo>
                    <a:pt x="14388" y="259"/>
                  </a:lnTo>
                  <a:lnTo>
                    <a:pt x="13448" y="454"/>
                  </a:lnTo>
                  <a:lnTo>
                    <a:pt x="12508" y="681"/>
                  </a:lnTo>
                  <a:lnTo>
                    <a:pt x="12508" y="681"/>
                  </a:lnTo>
                  <a:lnTo>
                    <a:pt x="12444" y="713"/>
                  </a:lnTo>
                  <a:lnTo>
                    <a:pt x="12444" y="713"/>
                  </a:lnTo>
                  <a:lnTo>
                    <a:pt x="11698" y="940"/>
                  </a:lnTo>
                  <a:lnTo>
                    <a:pt x="10953" y="1232"/>
                  </a:lnTo>
                  <a:lnTo>
                    <a:pt x="10953" y="1232"/>
                  </a:lnTo>
                  <a:lnTo>
                    <a:pt x="10240" y="1523"/>
                  </a:lnTo>
                  <a:lnTo>
                    <a:pt x="10240" y="1523"/>
                  </a:lnTo>
                  <a:lnTo>
                    <a:pt x="9592" y="1847"/>
                  </a:lnTo>
                  <a:lnTo>
                    <a:pt x="8944" y="2171"/>
                  </a:lnTo>
                  <a:lnTo>
                    <a:pt x="8296" y="2560"/>
                  </a:lnTo>
                  <a:lnTo>
                    <a:pt x="7680" y="2949"/>
                  </a:lnTo>
                  <a:lnTo>
                    <a:pt x="7097" y="3370"/>
                  </a:lnTo>
                  <a:lnTo>
                    <a:pt x="6514" y="3824"/>
                  </a:lnTo>
                  <a:lnTo>
                    <a:pt x="5963" y="4277"/>
                  </a:lnTo>
                  <a:lnTo>
                    <a:pt x="5412" y="4764"/>
                  </a:lnTo>
                  <a:lnTo>
                    <a:pt x="5412" y="4764"/>
                  </a:lnTo>
                  <a:lnTo>
                    <a:pt x="4991" y="5185"/>
                  </a:lnTo>
                  <a:lnTo>
                    <a:pt x="4570" y="5638"/>
                  </a:lnTo>
                  <a:lnTo>
                    <a:pt x="4181" y="6092"/>
                  </a:lnTo>
                  <a:lnTo>
                    <a:pt x="3792" y="6546"/>
                  </a:lnTo>
                  <a:lnTo>
                    <a:pt x="3792" y="6546"/>
                  </a:lnTo>
                  <a:lnTo>
                    <a:pt x="3112" y="7453"/>
                  </a:lnTo>
                  <a:lnTo>
                    <a:pt x="2496" y="8425"/>
                  </a:lnTo>
                  <a:lnTo>
                    <a:pt x="2496" y="8425"/>
                  </a:lnTo>
                  <a:lnTo>
                    <a:pt x="2042" y="9203"/>
                  </a:lnTo>
                  <a:lnTo>
                    <a:pt x="1653" y="10013"/>
                  </a:lnTo>
                  <a:lnTo>
                    <a:pt x="1297" y="10823"/>
                  </a:lnTo>
                  <a:lnTo>
                    <a:pt x="973" y="11665"/>
                  </a:lnTo>
                  <a:lnTo>
                    <a:pt x="973" y="11665"/>
                  </a:lnTo>
                  <a:lnTo>
                    <a:pt x="779" y="12216"/>
                  </a:lnTo>
                  <a:lnTo>
                    <a:pt x="617" y="12799"/>
                  </a:lnTo>
                  <a:lnTo>
                    <a:pt x="617" y="12799"/>
                  </a:lnTo>
                  <a:lnTo>
                    <a:pt x="454" y="13383"/>
                  </a:lnTo>
                  <a:lnTo>
                    <a:pt x="325" y="13998"/>
                  </a:lnTo>
                  <a:lnTo>
                    <a:pt x="325" y="13998"/>
                  </a:lnTo>
                  <a:lnTo>
                    <a:pt x="228" y="14614"/>
                  </a:lnTo>
                  <a:lnTo>
                    <a:pt x="130" y="15230"/>
                  </a:lnTo>
                  <a:lnTo>
                    <a:pt x="66" y="15878"/>
                  </a:lnTo>
                  <a:lnTo>
                    <a:pt x="33" y="16493"/>
                  </a:lnTo>
                  <a:lnTo>
                    <a:pt x="33" y="16493"/>
                  </a:lnTo>
                  <a:lnTo>
                    <a:pt x="1" y="17433"/>
                  </a:lnTo>
                  <a:lnTo>
                    <a:pt x="33" y="18405"/>
                  </a:lnTo>
                  <a:lnTo>
                    <a:pt x="33" y="18405"/>
                  </a:lnTo>
                  <a:lnTo>
                    <a:pt x="98" y="19118"/>
                  </a:lnTo>
                  <a:lnTo>
                    <a:pt x="98" y="19118"/>
                  </a:lnTo>
                  <a:lnTo>
                    <a:pt x="195" y="19896"/>
                  </a:lnTo>
                  <a:lnTo>
                    <a:pt x="195" y="19896"/>
                  </a:lnTo>
                  <a:lnTo>
                    <a:pt x="228" y="20090"/>
                  </a:lnTo>
                  <a:lnTo>
                    <a:pt x="228" y="20090"/>
                  </a:lnTo>
                  <a:lnTo>
                    <a:pt x="422" y="21127"/>
                  </a:lnTo>
                  <a:lnTo>
                    <a:pt x="422" y="21127"/>
                  </a:lnTo>
                  <a:lnTo>
                    <a:pt x="422" y="21127"/>
                  </a:lnTo>
                  <a:lnTo>
                    <a:pt x="422" y="21127"/>
                  </a:lnTo>
                  <a:lnTo>
                    <a:pt x="422" y="21159"/>
                  </a:lnTo>
                  <a:lnTo>
                    <a:pt x="422" y="21159"/>
                  </a:lnTo>
                  <a:lnTo>
                    <a:pt x="681" y="22196"/>
                  </a:lnTo>
                  <a:lnTo>
                    <a:pt x="681" y="22196"/>
                  </a:lnTo>
                  <a:lnTo>
                    <a:pt x="876" y="22812"/>
                  </a:lnTo>
                  <a:lnTo>
                    <a:pt x="1103" y="23428"/>
                  </a:lnTo>
                  <a:lnTo>
                    <a:pt x="1329" y="24011"/>
                  </a:lnTo>
                  <a:lnTo>
                    <a:pt x="1589" y="24594"/>
                  </a:lnTo>
                  <a:lnTo>
                    <a:pt x="1589" y="24594"/>
                  </a:lnTo>
                  <a:lnTo>
                    <a:pt x="1977" y="25372"/>
                  </a:lnTo>
                  <a:lnTo>
                    <a:pt x="2399" y="26149"/>
                  </a:lnTo>
                  <a:lnTo>
                    <a:pt x="2852" y="26862"/>
                  </a:lnTo>
                  <a:lnTo>
                    <a:pt x="3338" y="27575"/>
                  </a:lnTo>
                  <a:lnTo>
                    <a:pt x="3338" y="27575"/>
                  </a:lnTo>
                  <a:lnTo>
                    <a:pt x="3986" y="28418"/>
                  </a:lnTo>
                  <a:lnTo>
                    <a:pt x="3986" y="28418"/>
                  </a:lnTo>
                  <a:lnTo>
                    <a:pt x="3662" y="27899"/>
                  </a:lnTo>
                  <a:lnTo>
                    <a:pt x="3371" y="27381"/>
                  </a:lnTo>
                  <a:lnTo>
                    <a:pt x="3112" y="26830"/>
                  </a:lnTo>
                  <a:lnTo>
                    <a:pt x="2852" y="26279"/>
                  </a:lnTo>
                  <a:lnTo>
                    <a:pt x="2593" y="25728"/>
                  </a:lnTo>
                  <a:lnTo>
                    <a:pt x="2366" y="25177"/>
                  </a:lnTo>
                  <a:lnTo>
                    <a:pt x="2172" y="24594"/>
                  </a:lnTo>
                  <a:lnTo>
                    <a:pt x="2010" y="24011"/>
                  </a:lnTo>
                  <a:lnTo>
                    <a:pt x="2010" y="24011"/>
                  </a:lnTo>
                  <a:lnTo>
                    <a:pt x="1848" y="23428"/>
                  </a:lnTo>
                  <a:lnTo>
                    <a:pt x="1718" y="22877"/>
                  </a:lnTo>
                  <a:lnTo>
                    <a:pt x="1589" y="22294"/>
                  </a:lnTo>
                  <a:lnTo>
                    <a:pt x="1491" y="21678"/>
                  </a:lnTo>
                  <a:lnTo>
                    <a:pt x="1491" y="21678"/>
                  </a:lnTo>
                  <a:lnTo>
                    <a:pt x="1394" y="20965"/>
                  </a:lnTo>
                  <a:lnTo>
                    <a:pt x="1362" y="20187"/>
                  </a:lnTo>
                  <a:lnTo>
                    <a:pt x="1362" y="20187"/>
                  </a:lnTo>
                  <a:lnTo>
                    <a:pt x="1329" y="19086"/>
                  </a:lnTo>
                  <a:lnTo>
                    <a:pt x="1362" y="17952"/>
                  </a:lnTo>
                  <a:lnTo>
                    <a:pt x="1459" y="16850"/>
                  </a:lnTo>
                  <a:lnTo>
                    <a:pt x="1653" y="15781"/>
                  </a:lnTo>
                  <a:lnTo>
                    <a:pt x="1653" y="15781"/>
                  </a:lnTo>
                  <a:lnTo>
                    <a:pt x="1783" y="15197"/>
                  </a:lnTo>
                  <a:lnTo>
                    <a:pt x="1913" y="14614"/>
                  </a:lnTo>
                  <a:lnTo>
                    <a:pt x="2075" y="14031"/>
                  </a:lnTo>
                  <a:lnTo>
                    <a:pt x="2269" y="13480"/>
                  </a:lnTo>
                  <a:lnTo>
                    <a:pt x="2269" y="13480"/>
                  </a:lnTo>
                  <a:lnTo>
                    <a:pt x="2528" y="12767"/>
                  </a:lnTo>
                  <a:lnTo>
                    <a:pt x="2820" y="12087"/>
                  </a:lnTo>
                  <a:lnTo>
                    <a:pt x="3112" y="11439"/>
                  </a:lnTo>
                  <a:lnTo>
                    <a:pt x="3468" y="10790"/>
                  </a:lnTo>
                  <a:lnTo>
                    <a:pt x="3824" y="10142"/>
                  </a:lnTo>
                  <a:lnTo>
                    <a:pt x="4213" y="9527"/>
                  </a:lnTo>
                  <a:lnTo>
                    <a:pt x="4634" y="8943"/>
                  </a:lnTo>
                  <a:lnTo>
                    <a:pt x="5088" y="8360"/>
                  </a:lnTo>
                  <a:lnTo>
                    <a:pt x="5088" y="8360"/>
                  </a:lnTo>
                  <a:lnTo>
                    <a:pt x="5477" y="7874"/>
                  </a:lnTo>
                  <a:lnTo>
                    <a:pt x="5866" y="7421"/>
                  </a:lnTo>
                  <a:lnTo>
                    <a:pt x="6287" y="6999"/>
                  </a:lnTo>
                  <a:lnTo>
                    <a:pt x="6708" y="6578"/>
                  </a:lnTo>
                  <a:lnTo>
                    <a:pt x="6708" y="6578"/>
                  </a:lnTo>
                  <a:lnTo>
                    <a:pt x="7259" y="6092"/>
                  </a:lnTo>
                  <a:lnTo>
                    <a:pt x="7810" y="5606"/>
                  </a:lnTo>
                  <a:lnTo>
                    <a:pt x="8393" y="5152"/>
                  </a:lnTo>
                  <a:lnTo>
                    <a:pt x="8976" y="4731"/>
                  </a:lnTo>
                  <a:lnTo>
                    <a:pt x="9592" y="4342"/>
                  </a:lnTo>
                  <a:lnTo>
                    <a:pt x="10240" y="3986"/>
                  </a:lnTo>
                  <a:lnTo>
                    <a:pt x="10888" y="3629"/>
                  </a:lnTo>
                  <a:lnTo>
                    <a:pt x="11569" y="3305"/>
                  </a:lnTo>
                  <a:lnTo>
                    <a:pt x="11569" y="3305"/>
                  </a:lnTo>
                  <a:lnTo>
                    <a:pt x="12120" y="3079"/>
                  </a:lnTo>
                  <a:lnTo>
                    <a:pt x="12670" y="2852"/>
                  </a:lnTo>
                  <a:lnTo>
                    <a:pt x="13254" y="2657"/>
                  </a:lnTo>
                  <a:lnTo>
                    <a:pt x="13837" y="2495"/>
                  </a:lnTo>
                  <a:lnTo>
                    <a:pt x="13837" y="2495"/>
                  </a:lnTo>
                  <a:lnTo>
                    <a:pt x="14744" y="2236"/>
                  </a:lnTo>
                  <a:lnTo>
                    <a:pt x="15684" y="2042"/>
                  </a:lnTo>
                  <a:lnTo>
                    <a:pt x="16656" y="1912"/>
                  </a:lnTo>
                  <a:lnTo>
                    <a:pt x="17628" y="1815"/>
                  </a:lnTo>
                  <a:lnTo>
                    <a:pt x="17628" y="1815"/>
                  </a:lnTo>
                  <a:lnTo>
                    <a:pt x="18697" y="1782"/>
                  </a:lnTo>
                  <a:lnTo>
                    <a:pt x="18697" y="1782"/>
                  </a:lnTo>
                  <a:lnTo>
                    <a:pt x="19637" y="1815"/>
                  </a:lnTo>
                  <a:lnTo>
                    <a:pt x="19637" y="1815"/>
                  </a:lnTo>
                  <a:lnTo>
                    <a:pt x="20253" y="1880"/>
                  </a:lnTo>
                  <a:lnTo>
                    <a:pt x="20836" y="1944"/>
                  </a:lnTo>
                  <a:lnTo>
                    <a:pt x="21419" y="2009"/>
                  </a:lnTo>
                  <a:lnTo>
                    <a:pt x="22002" y="2106"/>
                  </a:lnTo>
                  <a:lnTo>
                    <a:pt x="22002" y="2106"/>
                  </a:lnTo>
                  <a:lnTo>
                    <a:pt x="22748" y="2268"/>
                  </a:lnTo>
                  <a:lnTo>
                    <a:pt x="23493" y="2463"/>
                  </a:lnTo>
                  <a:lnTo>
                    <a:pt x="24206" y="2690"/>
                  </a:lnTo>
                  <a:lnTo>
                    <a:pt x="24886" y="2949"/>
                  </a:lnTo>
                  <a:lnTo>
                    <a:pt x="25567" y="3208"/>
                  </a:lnTo>
                  <a:lnTo>
                    <a:pt x="26247" y="3532"/>
                  </a:lnTo>
                  <a:lnTo>
                    <a:pt x="26895" y="3856"/>
                  </a:lnTo>
                  <a:lnTo>
                    <a:pt x="27543" y="4245"/>
                  </a:lnTo>
                  <a:lnTo>
                    <a:pt x="27543" y="4245"/>
                  </a:lnTo>
                  <a:lnTo>
                    <a:pt x="28062" y="4537"/>
                  </a:lnTo>
                  <a:lnTo>
                    <a:pt x="28548" y="4861"/>
                  </a:lnTo>
                  <a:lnTo>
                    <a:pt x="29034" y="5217"/>
                  </a:lnTo>
                  <a:lnTo>
                    <a:pt x="29488" y="5574"/>
                  </a:lnTo>
                  <a:lnTo>
                    <a:pt x="29488" y="5574"/>
                  </a:lnTo>
                  <a:lnTo>
                    <a:pt x="30168" y="6157"/>
                  </a:lnTo>
                  <a:lnTo>
                    <a:pt x="30848" y="6772"/>
                  </a:lnTo>
                  <a:lnTo>
                    <a:pt x="31464" y="7421"/>
                  </a:lnTo>
                  <a:lnTo>
                    <a:pt x="32047" y="8101"/>
                  </a:lnTo>
                  <a:lnTo>
                    <a:pt x="32047" y="8101"/>
                  </a:lnTo>
                  <a:lnTo>
                    <a:pt x="31626" y="7453"/>
                  </a:lnTo>
                  <a:lnTo>
                    <a:pt x="31626" y="7453"/>
                  </a:lnTo>
                  <a:lnTo>
                    <a:pt x="31626" y="7453"/>
                  </a:lnTo>
                  <a:lnTo>
                    <a:pt x="31626" y="7453"/>
                  </a:lnTo>
                  <a:lnTo>
                    <a:pt x="31626" y="7453"/>
                  </a:lnTo>
                  <a:lnTo>
                    <a:pt x="31626" y="7453"/>
                  </a:lnTo>
                  <a:lnTo>
                    <a:pt x="31010" y="6610"/>
                  </a:lnTo>
                  <a:lnTo>
                    <a:pt x="30330" y="5800"/>
                  </a:lnTo>
                  <a:lnTo>
                    <a:pt x="29617" y="5055"/>
                  </a:lnTo>
                  <a:lnTo>
                    <a:pt x="28839" y="4342"/>
                  </a:lnTo>
                  <a:lnTo>
                    <a:pt x="28839" y="4342"/>
                  </a:lnTo>
                  <a:lnTo>
                    <a:pt x="28191" y="3759"/>
                  </a:lnTo>
                  <a:lnTo>
                    <a:pt x="28191" y="3759"/>
                  </a:lnTo>
                  <a:lnTo>
                    <a:pt x="27576" y="3305"/>
                  </a:lnTo>
                  <a:lnTo>
                    <a:pt x="27576" y="3305"/>
                  </a:lnTo>
                  <a:lnTo>
                    <a:pt x="27187" y="3046"/>
                  </a:lnTo>
                  <a:lnTo>
                    <a:pt x="27187" y="3046"/>
                  </a:lnTo>
                  <a:lnTo>
                    <a:pt x="26247" y="2430"/>
                  </a:lnTo>
                  <a:lnTo>
                    <a:pt x="26247" y="2430"/>
                  </a:lnTo>
                  <a:lnTo>
                    <a:pt x="25664" y="2106"/>
                  </a:lnTo>
                  <a:lnTo>
                    <a:pt x="25048" y="1782"/>
                  </a:lnTo>
                  <a:lnTo>
                    <a:pt x="24433" y="1491"/>
                  </a:lnTo>
                  <a:lnTo>
                    <a:pt x="23785" y="1232"/>
                  </a:lnTo>
                  <a:lnTo>
                    <a:pt x="23785" y="1232"/>
                  </a:lnTo>
                  <a:lnTo>
                    <a:pt x="23201" y="1005"/>
                  </a:lnTo>
                  <a:lnTo>
                    <a:pt x="22618" y="810"/>
                  </a:lnTo>
                  <a:lnTo>
                    <a:pt x="22035" y="616"/>
                  </a:lnTo>
                  <a:lnTo>
                    <a:pt x="21419" y="454"/>
                  </a:lnTo>
                  <a:lnTo>
                    <a:pt x="21419" y="454"/>
                  </a:lnTo>
                  <a:lnTo>
                    <a:pt x="20706" y="324"/>
                  </a:lnTo>
                  <a:lnTo>
                    <a:pt x="20706" y="324"/>
                  </a:lnTo>
                  <a:lnTo>
                    <a:pt x="20123" y="227"/>
                  </a:lnTo>
                  <a:lnTo>
                    <a:pt x="19540" y="130"/>
                  </a:lnTo>
                  <a:lnTo>
                    <a:pt x="18924" y="65"/>
                  </a:lnTo>
                  <a:lnTo>
                    <a:pt x="18341" y="33"/>
                  </a:lnTo>
                  <a:lnTo>
                    <a:pt x="18341" y="33"/>
                  </a:lnTo>
                  <a:lnTo>
                    <a:pt x="17466" y="0"/>
                  </a:lnTo>
                  <a:lnTo>
                    <a:pt x="17466" y="0"/>
                  </a:lnTo>
                  <a:lnTo>
                    <a:pt x="1740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g1eb65a026c0_0_266"/>
            <p:cNvSpPr/>
            <p:nvPr/>
          </p:nvSpPr>
          <p:spPr>
            <a:xfrm>
              <a:off x="2069125" y="4432675"/>
              <a:ext cx="499025" cy="499025"/>
            </a:xfrm>
            <a:custGeom>
              <a:avLst/>
              <a:gdLst/>
              <a:ahLst/>
              <a:cxnLst/>
              <a:rect l="l" t="t" r="r" b="b"/>
              <a:pathLst>
                <a:path w="19961" h="19961" extrusionOk="0">
                  <a:moveTo>
                    <a:pt x="10434" y="1848"/>
                  </a:moveTo>
                  <a:lnTo>
                    <a:pt x="10985" y="1880"/>
                  </a:lnTo>
                  <a:lnTo>
                    <a:pt x="11536" y="1977"/>
                  </a:lnTo>
                  <a:lnTo>
                    <a:pt x="12216" y="2139"/>
                  </a:lnTo>
                  <a:lnTo>
                    <a:pt x="12865" y="2366"/>
                  </a:lnTo>
                  <a:lnTo>
                    <a:pt x="13513" y="2658"/>
                  </a:lnTo>
                  <a:lnTo>
                    <a:pt x="14128" y="2982"/>
                  </a:lnTo>
                  <a:lnTo>
                    <a:pt x="14582" y="3273"/>
                  </a:lnTo>
                  <a:lnTo>
                    <a:pt x="15036" y="3597"/>
                  </a:lnTo>
                  <a:lnTo>
                    <a:pt x="15586" y="4083"/>
                  </a:lnTo>
                  <a:lnTo>
                    <a:pt x="16072" y="4569"/>
                  </a:lnTo>
                  <a:lnTo>
                    <a:pt x="16526" y="5120"/>
                  </a:lnTo>
                  <a:lnTo>
                    <a:pt x="16915" y="5704"/>
                  </a:lnTo>
                  <a:lnTo>
                    <a:pt x="17174" y="6190"/>
                  </a:lnTo>
                  <a:lnTo>
                    <a:pt x="17401" y="6676"/>
                  </a:lnTo>
                  <a:lnTo>
                    <a:pt x="17693" y="7356"/>
                  </a:lnTo>
                  <a:lnTo>
                    <a:pt x="17887" y="8037"/>
                  </a:lnTo>
                  <a:lnTo>
                    <a:pt x="18017" y="8749"/>
                  </a:lnTo>
                  <a:lnTo>
                    <a:pt x="18081" y="9462"/>
                  </a:lnTo>
                  <a:lnTo>
                    <a:pt x="18081" y="9495"/>
                  </a:lnTo>
                  <a:lnTo>
                    <a:pt x="18114" y="10013"/>
                  </a:lnTo>
                  <a:lnTo>
                    <a:pt x="18081" y="10532"/>
                  </a:lnTo>
                  <a:lnTo>
                    <a:pt x="18017" y="11244"/>
                  </a:lnTo>
                  <a:lnTo>
                    <a:pt x="17855" y="11957"/>
                  </a:lnTo>
                  <a:lnTo>
                    <a:pt x="17660" y="12670"/>
                  </a:lnTo>
                  <a:lnTo>
                    <a:pt x="17369" y="13351"/>
                  </a:lnTo>
                  <a:lnTo>
                    <a:pt x="17142" y="13804"/>
                  </a:lnTo>
                  <a:lnTo>
                    <a:pt x="16883" y="14258"/>
                  </a:lnTo>
                  <a:lnTo>
                    <a:pt x="16461" y="14874"/>
                  </a:lnTo>
                  <a:lnTo>
                    <a:pt x="16008" y="15424"/>
                  </a:lnTo>
                  <a:lnTo>
                    <a:pt x="15489" y="15943"/>
                  </a:lnTo>
                  <a:lnTo>
                    <a:pt x="14938" y="16429"/>
                  </a:lnTo>
                  <a:lnTo>
                    <a:pt x="14517" y="16721"/>
                  </a:lnTo>
                  <a:lnTo>
                    <a:pt x="14063" y="17012"/>
                  </a:lnTo>
                  <a:lnTo>
                    <a:pt x="13415" y="17369"/>
                  </a:lnTo>
                  <a:lnTo>
                    <a:pt x="12735" y="17628"/>
                  </a:lnTo>
                  <a:lnTo>
                    <a:pt x="12022" y="17855"/>
                  </a:lnTo>
                  <a:lnTo>
                    <a:pt x="11309" y="17984"/>
                  </a:lnTo>
                  <a:lnTo>
                    <a:pt x="10888" y="18049"/>
                  </a:lnTo>
                  <a:lnTo>
                    <a:pt x="10467" y="18081"/>
                  </a:lnTo>
                  <a:lnTo>
                    <a:pt x="10272" y="18114"/>
                  </a:lnTo>
                  <a:lnTo>
                    <a:pt x="9948" y="18114"/>
                  </a:lnTo>
                  <a:lnTo>
                    <a:pt x="9300" y="18081"/>
                  </a:lnTo>
                  <a:lnTo>
                    <a:pt x="8652" y="18017"/>
                  </a:lnTo>
                  <a:lnTo>
                    <a:pt x="8004" y="17887"/>
                  </a:lnTo>
                  <a:lnTo>
                    <a:pt x="7388" y="17693"/>
                  </a:lnTo>
                  <a:lnTo>
                    <a:pt x="6902" y="17498"/>
                  </a:lnTo>
                  <a:lnTo>
                    <a:pt x="6416" y="17271"/>
                  </a:lnTo>
                  <a:lnTo>
                    <a:pt x="5768" y="16947"/>
                  </a:lnTo>
                  <a:lnTo>
                    <a:pt x="5185" y="16558"/>
                  </a:lnTo>
                  <a:lnTo>
                    <a:pt x="4602" y="16105"/>
                  </a:lnTo>
                  <a:lnTo>
                    <a:pt x="4083" y="15586"/>
                  </a:lnTo>
                  <a:lnTo>
                    <a:pt x="3727" y="15198"/>
                  </a:lnTo>
                  <a:lnTo>
                    <a:pt x="3403" y="14776"/>
                  </a:lnTo>
                  <a:lnTo>
                    <a:pt x="3014" y="14161"/>
                  </a:lnTo>
                  <a:lnTo>
                    <a:pt x="2658" y="13545"/>
                  </a:lnTo>
                  <a:lnTo>
                    <a:pt x="2398" y="12897"/>
                  </a:lnTo>
                  <a:lnTo>
                    <a:pt x="2172" y="12249"/>
                  </a:lnTo>
                  <a:lnTo>
                    <a:pt x="2010" y="11698"/>
                  </a:lnTo>
                  <a:lnTo>
                    <a:pt x="1912" y="11147"/>
                  </a:lnTo>
                  <a:lnTo>
                    <a:pt x="1848" y="10467"/>
                  </a:lnTo>
                  <a:lnTo>
                    <a:pt x="1848" y="9948"/>
                  </a:lnTo>
                  <a:lnTo>
                    <a:pt x="1848" y="9430"/>
                  </a:lnTo>
                  <a:lnTo>
                    <a:pt x="1912" y="8911"/>
                  </a:lnTo>
                  <a:lnTo>
                    <a:pt x="1977" y="8393"/>
                  </a:lnTo>
                  <a:lnTo>
                    <a:pt x="2107" y="7842"/>
                  </a:lnTo>
                  <a:lnTo>
                    <a:pt x="2269" y="7291"/>
                  </a:lnTo>
                  <a:lnTo>
                    <a:pt x="2528" y="6676"/>
                  </a:lnTo>
                  <a:lnTo>
                    <a:pt x="2852" y="6060"/>
                  </a:lnTo>
                  <a:lnTo>
                    <a:pt x="3208" y="5477"/>
                  </a:lnTo>
                  <a:lnTo>
                    <a:pt x="3597" y="4893"/>
                  </a:lnTo>
                  <a:lnTo>
                    <a:pt x="3986" y="4472"/>
                  </a:lnTo>
                  <a:lnTo>
                    <a:pt x="4375" y="4083"/>
                  </a:lnTo>
                  <a:lnTo>
                    <a:pt x="4893" y="3630"/>
                  </a:lnTo>
                  <a:lnTo>
                    <a:pt x="5444" y="3208"/>
                  </a:lnTo>
                  <a:lnTo>
                    <a:pt x="6028" y="2852"/>
                  </a:lnTo>
                  <a:lnTo>
                    <a:pt x="6643" y="2560"/>
                  </a:lnTo>
                  <a:lnTo>
                    <a:pt x="7162" y="2334"/>
                  </a:lnTo>
                  <a:lnTo>
                    <a:pt x="7712" y="2172"/>
                  </a:lnTo>
                  <a:lnTo>
                    <a:pt x="8134" y="2042"/>
                  </a:lnTo>
                  <a:lnTo>
                    <a:pt x="8587" y="1945"/>
                  </a:lnTo>
                  <a:lnTo>
                    <a:pt x="9041" y="1880"/>
                  </a:lnTo>
                  <a:lnTo>
                    <a:pt x="9495" y="1848"/>
                  </a:lnTo>
                  <a:close/>
                  <a:moveTo>
                    <a:pt x="9365" y="1"/>
                  </a:moveTo>
                  <a:lnTo>
                    <a:pt x="8814" y="65"/>
                  </a:lnTo>
                  <a:lnTo>
                    <a:pt x="8263" y="130"/>
                  </a:lnTo>
                  <a:lnTo>
                    <a:pt x="7712" y="227"/>
                  </a:lnTo>
                  <a:lnTo>
                    <a:pt x="7194" y="389"/>
                  </a:lnTo>
                  <a:lnTo>
                    <a:pt x="6514" y="584"/>
                  </a:lnTo>
                  <a:lnTo>
                    <a:pt x="5866" y="875"/>
                  </a:lnTo>
                  <a:lnTo>
                    <a:pt x="5120" y="1232"/>
                  </a:lnTo>
                  <a:lnTo>
                    <a:pt x="4407" y="1686"/>
                  </a:lnTo>
                  <a:lnTo>
                    <a:pt x="3727" y="2172"/>
                  </a:lnTo>
                  <a:lnTo>
                    <a:pt x="3111" y="2722"/>
                  </a:lnTo>
                  <a:lnTo>
                    <a:pt x="2625" y="3241"/>
                  </a:lnTo>
                  <a:lnTo>
                    <a:pt x="2172" y="3759"/>
                  </a:lnTo>
                  <a:lnTo>
                    <a:pt x="1653" y="4440"/>
                  </a:lnTo>
                  <a:lnTo>
                    <a:pt x="1232" y="5153"/>
                  </a:lnTo>
                  <a:lnTo>
                    <a:pt x="843" y="5898"/>
                  </a:lnTo>
                  <a:lnTo>
                    <a:pt x="551" y="6708"/>
                  </a:lnTo>
                  <a:lnTo>
                    <a:pt x="325" y="7356"/>
                  </a:lnTo>
                  <a:lnTo>
                    <a:pt x="163" y="8037"/>
                  </a:lnTo>
                  <a:lnTo>
                    <a:pt x="65" y="8652"/>
                  </a:lnTo>
                  <a:lnTo>
                    <a:pt x="1" y="9300"/>
                  </a:lnTo>
                  <a:lnTo>
                    <a:pt x="1" y="9916"/>
                  </a:lnTo>
                  <a:lnTo>
                    <a:pt x="1" y="10564"/>
                  </a:lnTo>
                  <a:lnTo>
                    <a:pt x="98" y="11439"/>
                  </a:lnTo>
                  <a:lnTo>
                    <a:pt x="227" y="12087"/>
                  </a:lnTo>
                  <a:lnTo>
                    <a:pt x="389" y="12767"/>
                  </a:lnTo>
                  <a:lnTo>
                    <a:pt x="649" y="13577"/>
                  </a:lnTo>
                  <a:lnTo>
                    <a:pt x="1005" y="14387"/>
                  </a:lnTo>
                  <a:lnTo>
                    <a:pt x="1426" y="15133"/>
                  </a:lnTo>
                  <a:lnTo>
                    <a:pt x="1912" y="15846"/>
                  </a:lnTo>
                  <a:lnTo>
                    <a:pt x="2301" y="16364"/>
                  </a:lnTo>
                  <a:lnTo>
                    <a:pt x="2755" y="16883"/>
                  </a:lnTo>
                  <a:lnTo>
                    <a:pt x="3403" y="17498"/>
                  </a:lnTo>
                  <a:lnTo>
                    <a:pt x="4083" y="18049"/>
                  </a:lnTo>
                  <a:lnTo>
                    <a:pt x="4829" y="18535"/>
                  </a:lnTo>
                  <a:lnTo>
                    <a:pt x="5185" y="18729"/>
                  </a:lnTo>
                  <a:lnTo>
                    <a:pt x="5606" y="18956"/>
                  </a:lnTo>
                  <a:lnTo>
                    <a:pt x="6190" y="19216"/>
                  </a:lnTo>
                  <a:lnTo>
                    <a:pt x="6805" y="19442"/>
                  </a:lnTo>
                  <a:lnTo>
                    <a:pt x="7583" y="19669"/>
                  </a:lnTo>
                  <a:lnTo>
                    <a:pt x="8361" y="19831"/>
                  </a:lnTo>
                  <a:lnTo>
                    <a:pt x="9171" y="19928"/>
                  </a:lnTo>
                  <a:lnTo>
                    <a:pt x="9948" y="19961"/>
                  </a:lnTo>
                  <a:lnTo>
                    <a:pt x="10337" y="19961"/>
                  </a:lnTo>
                  <a:lnTo>
                    <a:pt x="10564" y="19928"/>
                  </a:lnTo>
                  <a:lnTo>
                    <a:pt x="11082" y="19896"/>
                  </a:lnTo>
                  <a:lnTo>
                    <a:pt x="11601" y="19831"/>
                  </a:lnTo>
                  <a:lnTo>
                    <a:pt x="12054" y="19734"/>
                  </a:lnTo>
                  <a:lnTo>
                    <a:pt x="12508" y="19637"/>
                  </a:lnTo>
                  <a:lnTo>
                    <a:pt x="12929" y="19507"/>
                  </a:lnTo>
                  <a:lnTo>
                    <a:pt x="13351" y="19378"/>
                  </a:lnTo>
                  <a:lnTo>
                    <a:pt x="13772" y="19216"/>
                  </a:lnTo>
                  <a:lnTo>
                    <a:pt x="14193" y="19021"/>
                  </a:lnTo>
                  <a:lnTo>
                    <a:pt x="14582" y="18827"/>
                  </a:lnTo>
                  <a:lnTo>
                    <a:pt x="14971" y="18600"/>
                  </a:lnTo>
                  <a:lnTo>
                    <a:pt x="15522" y="18276"/>
                  </a:lnTo>
                  <a:lnTo>
                    <a:pt x="16040" y="17887"/>
                  </a:lnTo>
                  <a:lnTo>
                    <a:pt x="16396" y="17628"/>
                  </a:lnTo>
                  <a:lnTo>
                    <a:pt x="16753" y="17304"/>
                  </a:lnTo>
                  <a:lnTo>
                    <a:pt x="17077" y="17012"/>
                  </a:lnTo>
                  <a:lnTo>
                    <a:pt x="17369" y="16688"/>
                  </a:lnTo>
                  <a:lnTo>
                    <a:pt x="17660" y="16332"/>
                  </a:lnTo>
                  <a:lnTo>
                    <a:pt x="17952" y="15975"/>
                  </a:lnTo>
                  <a:lnTo>
                    <a:pt x="18211" y="15619"/>
                  </a:lnTo>
                  <a:lnTo>
                    <a:pt x="18470" y="15230"/>
                  </a:lnTo>
                  <a:lnTo>
                    <a:pt x="18794" y="14679"/>
                  </a:lnTo>
                  <a:lnTo>
                    <a:pt x="19054" y="14096"/>
                  </a:lnTo>
                  <a:lnTo>
                    <a:pt x="19248" y="13675"/>
                  </a:lnTo>
                  <a:lnTo>
                    <a:pt x="19410" y="13253"/>
                  </a:lnTo>
                  <a:lnTo>
                    <a:pt x="19540" y="12832"/>
                  </a:lnTo>
                  <a:lnTo>
                    <a:pt x="19669" y="12411"/>
                  </a:lnTo>
                  <a:lnTo>
                    <a:pt x="19766" y="11990"/>
                  </a:lnTo>
                  <a:lnTo>
                    <a:pt x="19831" y="11536"/>
                  </a:lnTo>
                  <a:lnTo>
                    <a:pt x="19896" y="11082"/>
                  </a:lnTo>
                  <a:lnTo>
                    <a:pt x="19928" y="10629"/>
                  </a:lnTo>
                  <a:lnTo>
                    <a:pt x="19961" y="10013"/>
                  </a:lnTo>
                  <a:lnTo>
                    <a:pt x="19928" y="9365"/>
                  </a:lnTo>
                  <a:lnTo>
                    <a:pt x="19928" y="9333"/>
                  </a:lnTo>
                  <a:lnTo>
                    <a:pt x="19896" y="8911"/>
                  </a:lnTo>
                  <a:lnTo>
                    <a:pt x="19831" y="8458"/>
                  </a:lnTo>
                  <a:lnTo>
                    <a:pt x="19766" y="8037"/>
                  </a:lnTo>
                  <a:lnTo>
                    <a:pt x="19669" y="7583"/>
                  </a:lnTo>
                  <a:lnTo>
                    <a:pt x="19572" y="7162"/>
                  </a:lnTo>
                  <a:lnTo>
                    <a:pt x="19410" y="6740"/>
                  </a:lnTo>
                  <a:lnTo>
                    <a:pt x="19280" y="6319"/>
                  </a:lnTo>
                  <a:lnTo>
                    <a:pt x="19118" y="5930"/>
                  </a:lnTo>
                  <a:lnTo>
                    <a:pt x="18827" y="5315"/>
                  </a:lnTo>
                  <a:lnTo>
                    <a:pt x="18470" y="4731"/>
                  </a:lnTo>
                  <a:lnTo>
                    <a:pt x="17984" y="4019"/>
                  </a:lnTo>
                  <a:lnTo>
                    <a:pt x="17466" y="3338"/>
                  </a:lnTo>
                  <a:lnTo>
                    <a:pt x="16850" y="2722"/>
                  </a:lnTo>
                  <a:lnTo>
                    <a:pt x="16202" y="2172"/>
                  </a:lnTo>
                  <a:lnTo>
                    <a:pt x="15651" y="1750"/>
                  </a:lnTo>
                  <a:lnTo>
                    <a:pt x="15068" y="1394"/>
                  </a:lnTo>
                  <a:lnTo>
                    <a:pt x="14323" y="973"/>
                  </a:lnTo>
                  <a:lnTo>
                    <a:pt x="13545" y="649"/>
                  </a:lnTo>
                  <a:lnTo>
                    <a:pt x="12735" y="357"/>
                  </a:lnTo>
                  <a:lnTo>
                    <a:pt x="11892" y="163"/>
                  </a:lnTo>
                  <a:lnTo>
                    <a:pt x="11212" y="65"/>
                  </a:lnTo>
                  <a:lnTo>
                    <a:pt x="10532" y="1"/>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g1eb65a026c0_0_266"/>
            <p:cNvSpPr/>
            <p:nvPr/>
          </p:nvSpPr>
          <p:spPr>
            <a:xfrm>
              <a:off x="2115300" y="4478850"/>
              <a:ext cx="406675" cy="406675"/>
            </a:xfrm>
            <a:custGeom>
              <a:avLst/>
              <a:gdLst/>
              <a:ahLst/>
              <a:cxnLst/>
              <a:rect l="l" t="t" r="r" b="b"/>
              <a:pathLst>
                <a:path w="16267" h="16267" fill="none" extrusionOk="0">
                  <a:moveTo>
                    <a:pt x="8101" y="16267"/>
                  </a:moveTo>
                  <a:lnTo>
                    <a:pt x="8101" y="16267"/>
                  </a:lnTo>
                  <a:lnTo>
                    <a:pt x="7453" y="16234"/>
                  </a:lnTo>
                  <a:lnTo>
                    <a:pt x="6805" y="16170"/>
                  </a:lnTo>
                  <a:lnTo>
                    <a:pt x="6157" y="16040"/>
                  </a:lnTo>
                  <a:lnTo>
                    <a:pt x="5541" y="15846"/>
                  </a:lnTo>
                  <a:lnTo>
                    <a:pt x="5541" y="15846"/>
                  </a:lnTo>
                  <a:lnTo>
                    <a:pt x="5055" y="15651"/>
                  </a:lnTo>
                  <a:lnTo>
                    <a:pt x="4569" y="15424"/>
                  </a:lnTo>
                  <a:lnTo>
                    <a:pt x="4569" y="15424"/>
                  </a:lnTo>
                  <a:lnTo>
                    <a:pt x="3921" y="15100"/>
                  </a:lnTo>
                  <a:lnTo>
                    <a:pt x="3338" y="14711"/>
                  </a:lnTo>
                  <a:lnTo>
                    <a:pt x="2755" y="14258"/>
                  </a:lnTo>
                  <a:lnTo>
                    <a:pt x="2236" y="13739"/>
                  </a:lnTo>
                  <a:lnTo>
                    <a:pt x="2236" y="13739"/>
                  </a:lnTo>
                  <a:lnTo>
                    <a:pt x="1880" y="13351"/>
                  </a:lnTo>
                  <a:lnTo>
                    <a:pt x="1556" y="12929"/>
                  </a:lnTo>
                  <a:lnTo>
                    <a:pt x="1556" y="12929"/>
                  </a:lnTo>
                  <a:lnTo>
                    <a:pt x="1167" y="12314"/>
                  </a:lnTo>
                  <a:lnTo>
                    <a:pt x="811" y="11698"/>
                  </a:lnTo>
                  <a:lnTo>
                    <a:pt x="551" y="11050"/>
                  </a:lnTo>
                  <a:lnTo>
                    <a:pt x="325" y="10402"/>
                  </a:lnTo>
                  <a:lnTo>
                    <a:pt x="325" y="10402"/>
                  </a:lnTo>
                  <a:lnTo>
                    <a:pt x="163" y="9851"/>
                  </a:lnTo>
                  <a:lnTo>
                    <a:pt x="65" y="9300"/>
                  </a:lnTo>
                  <a:lnTo>
                    <a:pt x="65" y="9300"/>
                  </a:lnTo>
                  <a:lnTo>
                    <a:pt x="1" y="8620"/>
                  </a:lnTo>
                  <a:lnTo>
                    <a:pt x="1" y="8620"/>
                  </a:lnTo>
                  <a:lnTo>
                    <a:pt x="1" y="8101"/>
                  </a:lnTo>
                  <a:lnTo>
                    <a:pt x="1" y="7583"/>
                  </a:lnTo>
                  <a:lnTo>
                    <a:pt x="65" y="7064"/>
                  </a:lnTo>
                  <a:lnTo>
                    <a:pt x="130" y="6546"/>
                  </a:lnTo>
                  <a:lnTo>
                    <a:pt x="130" y="6546"/>
                  </a:lnTo>
                  <a:lnTo>
                    <a:pt x="260" y="5995"/>
                  </a:lnTo>
                  <a:lnTo>
                    <a:pt x="422" y="5444"/>
                  </a:lnTo>
                  <a:lnTo>
                    <a:pt x="422" y="5444"/>
                  </a:lnTo>
                  <a:lnTo>
                    <a:pt x="681" y="4829"/>
                  </a:lnTo>
                  <a:lnTo>
                    <a:pt x="1005" y="4213"/>
                  </a:lnTo>
                  <a:lnTo>
                    <a:pt x="1361" y="3630"/>
                  </a:lnTo>
                  <a:lnTo>
                    <a:pt x="1750" y="3046"/>
                  </a:lnTo>
                  <a:lnTo>
                    <a:pt x="1750" y="3046"/>
                  </a:lnTo>
                  <a:lnTo>
                    <a:pt x="2139" y="2625"/>
                  </a:lnTo>
                  <a:lnTo>
                    <a:pt x="2528" y="2236"/>
                  </a:lnTo>
                  <a:lnTo>
                    <a:pt x="2528" y="2236"/>
                  </a:lnTo>
                  <a:lnTo>
                    <a:pt x="3046" y="1783"/>
                  </a:lnTo>
                  <a:lnTo>
                    <a:pt x="3597" y="1361"/>
                  </a:lnTo>
                  <a:lnTo>
                    <a:pt x="4181" y="1005"/>
                  </a:lnTo>
                  <a:lnTo>
                    <a:pt x="4796" y="713"/>
                  </a:lnTo>
                  <a:lnTo>
                    <a:pt x="4796" y="713"/>
                  </a:lnTo>
                  <a:lnTo>
                    <a:pt x="5315" y="487"/>
                  </a:lnTo>
                  <a:lnTo>
                    <a:pt x="5865" y="325"/>
                  </a:lnTo>
                  <a:lnTo>
                    <a:pt x="5865" y="325"/>
                  </a:lnTo>
                  <a:lnTo>
                    <a:pt x="6287" y="195"/>
                  </a:lnTo>
                  <a:lnTo>
                    <a:pt x="6740" y="98"/>
                  </a:lnTo>
                  <a:lnTo>
                    <a:pt x="7194" y="33"/>
                  </a:lnTo>
                  <a:lnTo>
                    <a:pt x="7648" y="1"/>
                  </a:lnTo>
                  <a:lnTo>
                    <a:pt x="7648" y="1"/>
                  </a:lnTo>
                  <a:lnTo>
                    <a:pt x="8134" y="1"/>
                  </a:lnTo>
                  <a:lnTo>
                    <a:pt x="8134" y="1"/>
                  </a:lnTo>
                  <a:lnTo>
                    <a:pt x="8587" y="1"/>
                  </a:lnTo>
                  <a:lnTo>
                    <a:pt x="8587" y="1"/>
                  </a:lnTo>
                  <a:lnTo>
                    <a:pt x="9138" y="33"/>
                  </a:lnTo>
                  <a:lnTo>
                    <a:pt x="9689" y="130"/>
                  </a:lnTo>
                  <a:lnTo>
                    <a:pt x="9689" y="130"/>
                  </a:lnTo>
                  <a:lnTo>
                    <a:pt x="10369" y="292"/>
                  </a:lnTo>
                  <a:lnTo>
                    <a:pt x="11018" y="519"/>
                  </a:lnTo>
                  <a:lnTo>
                    <a:pt x="11666" y="811"/>
                  </a:lnTo>
                  <a:lnTo>
                    <a:pt x="12281" y="1135"/>
                  </a:lnTo>
                  <a:lnTo>
                    <a:pt x="12281" y="1135"/>
                  </a:lnTo>
                  <a:lnTo>
                    <a:pt x="12735" y="1426"/>
                  </a:lnTo>
                  <a:lnTo>
                    <a:pt x="13189" y="1750"/>
                  </a:lnTo>
                  <a:lnTo>
                    <a:pt x="13189" y="1750"/>
                  </a:lnTo>
                  <a:lnTo>
                    <a:pt x="13739" y="2236"/>
                  </a:lnTo>
                  <a:lnTo>
                    <a:pt x="14225" y="2722"/>
                  </a:lnTo>
                  <a:lnTo>
                    <a:pt x="14679" y="3273"/>
                  </a:lnTo>
                  <a:lnTo>
                    <a:pt x="15068" y="3857"/>
                  </a:lnTo>
                  <a:lnTo>
                    <a:pt x="15068" y="3857"/>
                  </a:lnTo>
                  <a:lnTo>
                    <a:pt x="15327" y="4343"/>
                  </a:lnTo>
                  <a:lnTo>
                    <a:pt x="15554" y="4829"/>
                  </a:lnTo>
                  <a:lnTo>
                    <a:pt x="15554" y="4829"/>
                  </a:lnTo>
                  <a:lnTo>
                    <a:pt x="15846" y="5509"/>
                  </a:lnTo>
                  <a:lnTo>
                    <a:pt x="16040" y="6190"/>
                  </a:lnTo>
                  <a:lnTo>
                    <a:pt x="16170" y="6902"/>
                  </a:lnTo>
                  <a:lnTo>
                    <a:pt x="16234" y="7615"/>
                  </a:lnTo>
                  <a:lnTo>
                    <a:pt x="16234" y="7648"/>
                  </a:lnTo>
                  <a:lnTo>
                    <a:pt x="16234" y="7648"/>
                  </a:lnTo>
                  <a:lnTo>
                    <a:pt x="16267" y="8166"/>
                  </a:lnTo>
                  <a:lnTo>
                    <a:pt x="16234" y="8685"/>
                  </a:lnTo>
                  <a:lnTo>
                    <a:pt x="16234" y="8685"/>
                  </a:lnTo>
                  <a:lnTo>
                    <a:pt x="16170" y="9397"/>
                  </a:lnTo>
                  <a:lnTo>
                    <a:pt x="16008" y="10110"/>
                  </a:lnTo>
                  <a:lnTo>
                    <a:pt x="15813" y="10823"/>
                  </a:lnTo>
                  <a:lnTo>
                    <a:pt x="15522" y="11504"/>
                  </a:lnTo>
                  <a:lnTo>
                    <a:pt x="15522" y="11504"/>
                  </a:lnTo>
                  <a:lnTo>
                    <a:pt x="15295" y="11957"/>
                  </a:lnTo>
                  <a:lnTo>
                    <a:pt x="15036" y="12411"/>
                  </a:lnTo>
                  <a:lnTo>
                    <a:pt x="15036" y="12411"/>
                  </a:lnTo>
                  <a:lnTo>
                    <a:pt x="14614" y="13027"/>
                  </a:lnTo>
                  <a:lnTo>
                    <a:pt x="14161" y="13577"/>
                  </a:lnTo>
                  <a:lnTo>
                    <a:pt x="13642" y="14096"/>
                  </a:lnTo>
                  <a:lnTo>
                    <a:pt x="13091" y="14582"/>
                  </a:lnTo>
                  <a:lnTo>
                    <a:pt x="13091" y="14582"/>
                  </a:lnTo>
                  <a:lnTo>
                    <a:pt x="12670" y="14874"/>
                  </a:lnTo>
                  <a:lnTo>
                    <a:pt x="12216" y="15165"/>
                  </a:lnTo>
                  <a:lnTo>
                    <a:pt x="12216" y="15165"/>
                  </a:lnTo>
                  <a:lnTo>
                    <a:pt x="11568" y="15522"/>
                  </a:lnTo>
                  <a:lnTo>
                    <a:pt x="10888" y="15781"/>
                  </a:lnTo>
                  <a:lnTo>
                    <a:pt x="10175" y="16008"/>
                  </a:lnTo>
                  <a:lnTo>
                    <a:pt x="9462" y="16137"/>
                  </a:lnTo>
                  <a:lnTo>
                    <a:pt x="9462" y="16137"/>
                  </a:lnTo>
                  <a:lnTo>
                    <a:pt x="9041" y="16202"/>
                  </a:lnTo>
                  <a:lnTo>
                    <a:pt x="8620" y="16234"/>
                  </a:lnTo>
                  <a:lnTo>
                    <a:pt x="8620" y="16234"/>
                  </a:lnTo>
                  <a:lnTo>
                    <a:pt x="8425" y="16267"/>
                  </a:lnTo>
                  <a:lnTo>
                    <a:pt x="8425" y="16267"/>
                  </a:lnTo>
                  <a:lnTo>
                    <a:pt x="8101" y="162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g1eb65a026c0_0_266"/>
            <p:cNvSpPr/>
            <p:nvPr/>
          </p:nvSpPr>
          <p:spPr>
            <a:xfrm>
              <a:off x="2069125" y="4432675"/>
              <a:ext cx="499025" cy="499025"/>
            </a:xfrm>
            <a:custGeom>
              <a:avLst/>
              <a:gdLst/>
              <a:ahLst/>
              <a:cxnLst/>
              <a:rect l="l" t="t" r="r" b="b"/>
              <a:pathLst>
                <a:path w="19961" h="19961" fill="none" extrusionOk="0">
                  <a:moveTo>
                    <a:pt x="9981" y="1"/>
                  </a:moveTo>
                  <a:lnTo>
                    <a:pt x="9981" y="1"/>
                  </a:lnTo>
                  <a:lnTo>
                    <a:pt x="9365" y="1"/>
                  </a:lnTo>
                  <a:lnTo>
                    <a:pt x="9365" y="1"/>
                  </a:lnTo>
                  <a:lnTo>
                    <a:pt x="8814" y="65"/>
                  </a:lnTo>
                  <a:lnTo>
                    <a:pt x="8263" y="130"/>
                  </a:lnTo>
                  <a:lnTo>
                    <a:pt x="7712" y="227"/>
                  </a:lnTo>
                  <a:lnTo>
                    <a:pt x="7194" y="389"/>
                  </a:lnTo>
                  <a:lnTo>
                    <a:pt x="7194" y="389"/>
                  </a:lnTo>
                  <a:lnTo>
                    <a:pt x="6514" y="584"/>
                  </a:lnTo>
                  <a:lnTo>
                    <a:pt x="5866" y="875"/>
                  </a:lnTo>
                  <a:lnTo>
                    <a:pt x="5866" y="875"/>
                  </a:lnTo>
                  <a:lnTo>
                    <a:pt x="5120" y="1232"/>
                  </a:lnTo>
                  <a:lnTo>
                    <a:pt x="4407" y="1686"/>
                  </a:lnTo>
                  <a:lnTo>
                    <a:pt x="3727" y="2172"/>
                  </a:lnTo>
                  <a:lnTo>
                    <a:pt x="3111" y="2722"/>
                  </a:lnTo>
                  <a:lnTo>
                    <a:pt x="3111" y="2722"/>
                  </a:lnTo>
                  <a:lnTo>
                    <a:pt x="2625" y="3241"/>
                  </a:lnTo>
                  <a:lnTo>
                    <a:pt x="2172" y="3759"/>
                  </a:lnTo>
                  <a:lnTo>
                    <a:pt x="2172" y="3759"/>
                  </a:lnTo>
                  <a:lnTo>
                    <a:pt x="1653" y="4440"/>
                  </a:lnTo>
                  <a:lnTo>
                    <a:pt x="1232" y="5153"/>
                  </a:lnTo>
                  <a:lnTo>
                    <a:pt x="843" y="5898"/>
                  </a:lnTo>
                  <a:lnTo>
                    <a:pt x="551" y="6708"/>
                  </a:lnTo>
                  <a:lnTo>
                    <a:pt x="551" y="6708"/>
                  </a:lnTo>
                  <a:lnTo>
                    <a:pt x="325" y="7356"/>
                  </a:lnTo>
                  <a:lnTo>
                    <a:pt x="163" y="8037"/>
                  </a:lnTo>
                  <a:lnTo>
                    <a:pt x="163" y="8037"/>
                  </a:lnTo>
                  <a:lnTo>
                    <a:pt x="65" y="8652"/>
                  </a:lnTo>
                  <a:lnTo>
                    <a:pt x="1" y="9300"/>
                  </a:lnTo>
                  <a:lnTo>
                    <a:pt x="1" y="9916"/>
                  </a:lnTo>
                  <a:lnTo>
                    <a:pt x="1" y="10564"/>
                  </a:lnTo>
                  <a:lnTo>
                    <a:pt x="1" y="10564"/>
                  </a:lnTo>
                  <a:lnTo>
                    <a:pt x="98" y="11439"/>
                  </a:lnTo>
                  <a:lnTo>
                    <a:pt x="98" y="11439"/>
                  </a:lnTo>
                  <a:lnTo>
                    <a:pt x="227" y="12087"/>
                  </a:lnTo>
                  <a:lnTo>
                    <a:pt x="389" y="12767"/>
                  </a:lnTo>
                  <a:lnTo>
                    <a:pt x="389" y="12767"/>
                  </a:lnTo>
                  <a:lnTo>
                    <a:pt x="649" y="13577"/>
                  </a:lnTo>
                  <a:lnTo>
                    <a:pt x="1005" y="14387"/>
                  </a:lnTo>
                  <a:lnTo>
                    <a:pt x="1426" y="15133"/>
                  </a:lnTo>
                  <a:lnTo>
                    <a:pt x="1912" y="15846"/>
                  </a:lnTo>
                  <a:lnTo>
                    <a:pt x="1912" y="15846"/>
                  </a:lnTo>
                  <a:lnTo>
                    <a:pt x="2301" y="16364"/>
                  </a:lnTo>
                  <a:lnTo>
                    <a:pt x="2755" y="16883"/>
                  </a:lnTo>
                  <a:lnTo>
                    <a:pt x="2755" y="16883"/>
                  </a:lnTo>
                  <a:lnTo>
                    <a:pt x="3403" y="17498"/>
                  </a:lnTo>
                  <a:lnTo>
                    <a:pt x="4083" y="18049"/>
                  </a:lnTo>
                  <a:lnTo>
                    <a:pt x="4829" y="18535"/>
                  </a:lnTo>
                  <a:lnTo>
                    <a:pt x="5185" y="18729"/>
                  </a:lnTo>
                  <a:lnTo>
                    <a:pt x="5606" y="18956"/>
                  </a:lnTo>
                  <a:lnTo>
                    <a:pt x="5606" y="18956"/>
                  </a:lnTo>
                  <a:lnTo>
                    <a:pt x="6190" y="19216"/>
                  </a:lnTo>
                  <a:lnTo>
                    <a:pt x="6805" y="19442"/>
                  </a:lnTo>
                  <a:lnTo>
                    <a:pt x="6805" y="19442"/>
                  </a:lnTo>
                  <a:lnTo>
                    <a:pt x="7583" y="19669"/>
                  </a:lnTo>
                  <a:lnTo>
                    <a:pt x="8361" y="19831"/>
                  </a:lnTo>
                  <a:lnTo>
                    <a:pt x="9171" y="19928"/>
                  </a:lnTo>
                  <a:lnTo>
                    <a:pt x="9948" y="19961"/>
                  </a:lnTo>
                  <a:lnTo>
                    <a:pt x="9948" y="19961"/>
                  </a:lnTo>
                  <a:lnTo>
                    <a:pt x="10337" y="19961"/>
                  </a:lnTo>
                  <a:lnTo>
                    <a:pt x="10337" y="19961"/>
                  </a:lnTo>
                  <a:lnTo>
                    <a:pt x="10564" y="19928"/>
                  </a:lnTo>
                  <a:lnTo>
                    <a:pt x="10564" y="19928"/>
                  </a:lnTo>
                  <a:lnTo>
                    <a:pt x="11082" y="19896"/>
                  </a:lnTo>
                  <a:lnTo>
                    <a:pt x="11601" y="19831"/>
                  </a:lnTo>
                  <a:lnTo>
                    <a:pt x="11601" y="19831"/>
                  </a:lnTo>
                  <a:lnTo>
                    <a:pt x="12054" y="19734"/>
                  </a:lnTo>
                  <a:lnTo>
                    <a:pt x="12508" y="19637"/>
                  </a:lnTo>
                  <a:lnTo>
                    <a:pt x="12929" y="19507"/>
                  </a:lnTo>
                  <a:lnTo>
                    <a:pt x="13351" y="19378"/>
                  </a:lnTo>
                  <a:lnTo>
                    <a:pt x="13772" y="19216"/>
                  </a:lnTo>
                  <a:lnTo>
                    <a:pt x="14193" y="19021"/>
                  </a:lnTo>
                  <a:lnTo>
                    <a:pt x="14582" y="18827"/>
                  </a:lnTo>
                  <a:lnTo>
                    <a:pt x="14971" y="18600"/>
                  </a:lnTo>
                  <a:lnTo>
                    <a:pt x="14971" y="18600"/>
                  </a:lnTo>
                  <a:lnTo>
                    <a:pt x="15522" y="18276"/>
                  </a:lnTo>
                  <a:lnTo>
                    <a:pt x="16040" y="17887"/>
                  </a:lnTo>
                  <a:lnTo>
                    <a:pt x="16040" y="17887"/>
                  </a:lnTo>
                  <a:lnTo>
                    <a:pt x="16396" y="17628"/>
                  </a:lnTo>
                  <a:lnTo>
                    <a:pt x="16753" y="17304"/>
                  </a:lnTo>
                  <a:lnTo>
                    <a:pt x="17077" y="17012"/>
                  </a:lnTo>
                  <a:lnTo>
                    <a:pt x="17369" y="16688"/>
                  </a:lnTo>
                  <a:lnTo>
                    <a:pt x="17660" y="16332"/>
                  </a:lnTo>
                  <a:lnTo>
                    <a:pt x="17952" y="15975"/>
                  </a:lnTo>
                  <a:lnTo>
                    <a:pt x="18211" y="15619"/>
                  </a:lnTo>
                  <a:lnTo>
                    <a:pt x="18470" y="15230"/>
                  </a:lnTo>
                  <a:lnTo>
                    <a:pt x="18470" y="15230"/>
                  </a:lnTo>
                  <a:lnTo>
                    <a:pt x="18794" y="14679"/>
                  </a:lnTo>
                  <a:lnTo>
                    <a:pt x="19054" y="14096"/>
                  </a:lnTo>
                  <a:lnTo>
                    <a:pt x="19054" y="14096"/>
                  </a:lnTo>
                  <a:lnTo>
                    <a:pt x="19248" y="13675"/>
                  </a:lnTo>
                  <a:lnTo>
                    <a:pt x="19410" y="13253"/>
                  </a:lnTo>
                  <a:lnTo>
                    <a:pt x="19540" y="12832"/>
                  </a:lnTo>
                  <a:lnTo>
                    <a:pt x="19669" y="12411"/>
                  </a:lnTo>
                  <a:lnTo>
                    <a:pt x="19766" y="11990"/>
                  </a:lnTo>
                  <a:lnTo>
                    <a:pt x="19831" y="11536"/>
                  </a:lnTo>
                  <a:lnTo>
                    <a:pt x="19896" y="11082"/>
                  </a:lnTo>
                  <a:lnTo>
                    <a:pt x="19928" y="10629"/>
                  </a:lnTo>
                  <a:lnTo>
                    <a:pt x="19928" y="10629"/>
                  </a:lnTo>
                  <a:lnTo>
                    <a:pt x="19961" y="10013"/>
                  </a:lnTo>
                  <a:lnTo>
                    <a:pt x="19928" y="9365"/>
                  </a:lnTo>
                  <a:lnTo>
                    <a:pt x="19928" y="9333"/>
                  </a:lnTo>
                  <a:lnTo>
                    <a:pt x="19928" y="9333"/>
                  </a:lnTo>
                  <a:lnTo>
                    <a:pt x="19896" y="8911"/>
                  </a:lnTo>
                  <a:lnTo>
                    <a:pt x="19831" y="8458"/>
                  </a:lnTo>
                  <a:lnTo>
                    <a:pt x="19766" y="8037"/>
                  </a:lnTo>
                  <a:lnTo>
                    <a:pt x="19669" y="7583"/>
                  </a:lnTo>
                  <a:lnTo>
                    <a:pt x="19572" y="7162"/>
                  </a:lnTo>
                  <a:lnTo>
                    <a:pt x="19410" y="6740"/>
                  </a:lnTo>
                  <a:lnTo>
                    <a:pt x="19280" y="6319"/>
                  </a:lnTo>
                  <a:lnTo>
                    <a:pt x="19118" y="5930"/>
                  </a:lnTo>
                  <a:lnTo>
                    <a:pt x="19118" y="5930"/>
                  </a:lnTo>
                  <a:lnTo>
                    <a:pt x="18827" y="5315"/>
                  </a:lnTo>
                  <a:lnTo>
                    <a:pt x="18470" y="4731"/>
                  </a:lnTo>
                  <a:lnTo>
                    <a:pt x="18470" y="4731"/>
                  </a:lnTo>
                  <a:lnTo>
                    <a:pt x="17984" y="4019"/>
                  </a:lnTo>
                  <a:lnTo>
                    <a:pt x="17466" y="3338"/>
                  </a:lnTo>
                  <a:lnTo>
                    <a:pt x="16850" y="2722"/>
                  </a:lnTo>
                  <a:lnTo>
                    <a:pt x="16202" y="2172"/>
                  </a:lnTo>
                  <a:lnTo>
                    <a:pt x="16202" y="2172"/>
                  </a:lnTo>
                  <a:lnTo>
                    <a:pt x="15651" y="1750"/>
                  </a:lnTo>
                  <a:lnTo>
                    <a:pt x="15068" y="1394"/>
                  </a:lnTo>
                  <a:lnTo>
                    <a:pt x="15068" y="1394"/>
                  </a:lnTo>
                  <a:lnTo>
                    <a:pt x="14323" y="973"/>
                  </a:lnTo>
                  <a:lnTo>
                    <a:pt x="13545" y="649"/>
                  </a:lnTo>
                  <a:lnTo>
                    <a:pt x="12735" y="357"/>
                  </a:lnTo>
                  <a:lnTo>
                    <a:pt x="11892" y="163"/>
                  </a:lnTo>
                  <a:lnTo>
                    <a:pt x="11892" y="163"/>
                  </a:lnTo>
                  <a:lnTo>
                    <a:pt x="11212" y="65"/>
                  </a:lnTo>
                  <a:lnTo>
                    <a:pt x="10532" y="1"/>
                  </a:lnTo>
                  <a:lnTo>
                    <a:pt x="10532" y="1"/>
                  </a:lnTo>
                  <a:lnTo>
                    <a:pt x="99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g1eb65a026c0_0_266"/>
            <p:cNvSpPr/>
            <p:nvPr/>
          </p:nvSpPr>
          <p:spPr>
            <a:xfrm>
              <a:off x="2194700" y="4558250"/>
              <a:ext cx="247075" cy="247075"/>
            </a:xfrm>
            <a:custGeom>
              <a:avLst/>
              <a:gdLst/>
              <a:ahLst/>
              <a:cxnLst/>
              <a:rect l="l" t="t" r="r" b="b"/>
              <a:pathLst>
                <a:path w="9883" h="9883" extrusionOk="0">
                  <a:moveTo>
                    <a:pt x="9883" y="4666"/>
                  </a:moveTo>
                  <a:lnTo>
                    <a:pt x="9883" y="4666"/>
                  </a:lnTo>
                  <a:lnTo>
                    <a:pt x="9883" y="5152"/>
                  </a:lnTo>
                  <a:lnTo>
                    <a:pt x="9851" y="5638"/>
                  </a:lnTo>
                  <a:lnTo>
                    <a:pt x="9753" y="6124"/>
                  </a:lnTo>
                  <a:lnTo>
                    <a:pt x="9624" y="6610"/>
                  </a:lnTo>
                  <a:lnTo>
                    <a:pt x="9429" y="7031"/>
                  </a:lnTo>
                  <a:lnTo>
                    <a:pt x="9202" y="7453"/>
                  </a:lnTo>
                  <a:lnTo>
                    <a:pt x="8943" y="7842"/>
                  </a:lnTo>
                  <a:lnTo>
                    <a:pt x="8652" y="8230"/>
                  </a:lnTo>
                  <a:lnTo>
                    <a:pt x="8328" y="8554"/>
                  </a:lnTo>
                  <a:lnTo>
                    <a:pt x="7939" y="8878"/>
                  </a:lnTo>
                  <a:lnTo>
                    <a:pt x="7550" y="9138"/>
                  </a:lnTo>
                  <a:lnTo>
                    <a:pt x="7129" y="9364"/>
                  </a:lnTo>
                  <a:lnTo>
                    <a:pt x="6707" y="9559"/>
                  </a:lnTo>
                  <a:lnTo>
                    <a:pt x="6221" y="9721"/>
                  </a:lnTo>
                  <a:lnTo>
                    <a:pt x="5735" y="9818"/>
                  </a:lnTo>
                  <a:lnTo>
                    <a:pt x="5249" y="9883"/>
                  </a:lnTo>
                  <a:lnTo>
                    <a:pt x="5249" y="9883"/>
                  </a:lnTo>
                  <a:lnTo>
                    <a:pt x="4731" y="9883"/>
                  </a:lnTo>
                  <a:lnTo>
                    <a:pt x="4245" y="9851"/>
                  </a:lnTo>
                  <a:lnTo>
                    <a:pt x="3759" y="9753"/>
                  </a:lnTo>
                  <a:lnTo>
                    <a:pt x="3305" y="9591"/>
                  </a:lnTo>
                  <a:lnTo>
                    <a:pt x="2851" y="9429"/>
                  </a:lnTo>
                  <a:lnTo>
                    <a:pt x="2430" y="9202"/>
                  </a:lnTo>
                  <a:lnTo>
                    <a:pt x="2041" y="8943"/>
                  </a:lnTo>
                  <a:lnTo>
                    <a:pt x="1685" y="8652"/>
                  </a:lnTo>
                  <a:lnTo>
                    <a:pt x="1329" y="8328"/>
                  </a:lnTo>
                  <a:lnTo>
                    <a:pt x="1037" y="7939"/>
                  </a:lnTo>
                  <a:lnTo>
                    <a:pt x="745" y="7550"/>
                  </a:lnTo>
                  <a:lnTo>
                    <a:pt x="518" y="7129"/>
                  </a:lnTo>
                  <a:lnTo>
                    <a:pt x="324" y="6707"/>
                  </a:lnTo>
                  <a:lnTo>
                    <a:pt x="194" y="6221"/>
                  </a:lnTo>
                  <a:lnTo>
                    <a:pt x="65" y="5735"/>
                  </a:lnTo>
                  <a:lnTo>
                    <a:pt x="32" y="5249"/>
                  </a:lnTo>
                  <a:lnTo>
                    <a:pt x="32" y="5249"/>
                  </a:lnTo>
                  <a:lnTo>
                    <a:pt x="0" y="4731"/>
                  </a:lnTo>
                  <a:lnTo>
                    <a:pt x="65" y="4245"/>
                  </a:lnTo>
                  <a:lnTo>
                    <a:pt x="162" y="3759"/>
                  </a:lnTo>
                  <a:lnTo>
                    <a:pt x="292" y="3305"/>
                  </a:lnTo>
                  <a:lnTo>
                    <a:pt x="486" y="2852"/>
                  </a:lnTo>
                  <a:lnTo>
                    <a:pt x="680" y="2430"/>
                  </a:lnTo>
                  <a:lnTo>
                    <a:pt x="972" y="2041"/>
                  </a:lnTo>
                  <a:lnTo>
                    <a:pt x="1264" y="1685"/>
                  </a:lnTo>
                  <a:lnTo>
                    <a:pt x="1588" y="1329"/>
                  </a:lnTo>
                  <a:lnTo>
                    <a:pt x="1944" y="1037"/>
                  </a:lnTo>
                  <a:lnTo>
                    <a:pt x="2333" y="745"/>
                  </a:lnTo>
                  <a:lnTo>
                    <a:pt x="2754" y="518"/>
                  </a:lnTo>
                  <a:lnTo>
                    <a:pt x="3208" y="324"/>
                  </a:lnTo>
                  <a:lnTo>
                    <a:pt x="3662" y="162"/>
                  </a:lnTo>
                  <a:lnTo>
                    <a:pt x="4148" y="65"/>
                  </a:lnTo>
                  <a:lnTo>
                    <a:pt x="4666" y="32"/>
                  </a:lnTo>
                  <a:lnTo>
                    <a:pt x="4666" y="32"/>
                  </a:lnTo>
                  <a:lnTo>
                    <a:pt x="5152" y="0"/>
                  </a:lnTo>
                  <a:lnTo>
                    <a:pt x="5638" y="65"/>
                  </a:lnTo>
                  <a:lnTo>
                    <a:pt x="6124" y="162"/>
                  </a:lnTo>
                  <a:lnTo>
                    <a:pt x="6610" y="292"/>
                  </a:lnTo>
                  <a:lnTo>
                    <a:pt x="7031" y="486"/>
                  </a:lnTo>
                  <a:lnTo>
                    <a:pt x="7453" y="681"/>
                  </a:lnTo>
                  <a:lnTo>
                    <a:pt x="7874" y="940"/>
                  </a:lnTo>
                  <a:lnTo>
                    <a:pt x="8230" y="1264"/>
                  </a:lnTo>
                  <a:lnTo>
                    <a:pt x="8554" y="1588"/>
                  </a:lnTo>
                  <a:lnTo>
                    <a:pt x="8878" y="1944"/>
                  </a:lnTo>
                  <a:lnTo>
                    <a:pt x="9138" y="2333"/>
                  </a:lnTo>
                  <a:lnTo>
                    <a:pt x="9364" y="2754"/>
                  </a:lnTo>
                  <a:lnTo>
                    <a:pt x="9559" y="3208"/>
                  </a:lnTo>
                  <a:lnTo>
                    <a:pt x="9721" y="3662"/>
                  </a:lnTo>
                  <a:lnTo>
                    <a:pt x="9818" y="4148"/>
                  </a:lnTo>
                  <a:lnTo>
                    <a:pt x="9883" y="4666"/>
                  </a:lnTo>
                  <a:lnTo>
                    <a:pt x="9883" y="4666"/>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g1eb65a026c0_0_266"/>
            <p:cNvSpPr/>
            <p:nvPr/>
          </p:nvSpPr>
          <p:spPr>
            <a:xfrm>
              <a:off x="922075" y="1779675"/>
              <a:ext cx="1635550" cy="1627475"/>
            </a:xfrm>
            <a:custGeom>
              <a:avLst/>
              <a:gdLst/>
              <a:ahLst/>
              <a:cxnLst/>
              <a:rect l="l" t="t" r="r" b="b"/>
              <a:pathLst>
                <a:path w="65422" h="65099" extrusionOk="0">
                  <a:moveTo>
                    <a:pt x="33148" y="28191"/>
                  </a:moveTo>
                  <a:lnTo>
                    <a:pt x="33537" y="28224"/>
                  </a:lnTo>
                  <a:lnTo>
                    <a:pt x="33958" y="28321"/>
                  </a:lnTo>
                  <a:lnTo>
                    <a:pt x="34347" y="28418"/>
                  </a:lnTo>
                  <a:lnTo>
                    <a:pt x="34736" y="28580"/>
                  </a:lnTo>
                  <a:lnTo>
                    <a:pt x="35028" y="28710"/>
                  </a:lnTo>
                  <a:lnTo>
                    <a:pt x="35287" y="28872"/>
                  </a:lnTo>
                  <a:lnTo>
                    <a:pt x="35643" y="29099"/>
                  </a:lnTo>
                  <a:lnTo>
                    <a:pt x="35967" y="29358"/>
                  </a:lnTo>
                  <a:lnTo>
                    <a:pt x="36259" y="29650"/>
                  </a:lnTo>
                  <a:lnTo>
                    <a:pt x="36551" y="29941"/>
                  </a:lnTo>
                  <a:lnTo>
                    <a:pt x="36745" y="30200"/>
                  </a:lnTo>
                  <a:lnTo>
                    <a:pt x="36907" y="30460"/>
                  </a:lnTo>
                  <a:lnTo>
                    <a:pt x="37101" y="30848"/>
                  </a:lnTo>
                  <a:lnTo>
                    <a:pt x="37296" y="31237"/>
                  </a:lnTo>
                  <a:lnTo>
                    <a:pt x="37425" y="31626"/>
                  </a:lnTo>
                  <a:lnTo>
                    <a:pt x="37523" y="32047"/>
                  </a:lnTo>
                  <a:lnTo>
                    <a:pt x="37620" y="32663"/>
                  </a:lnTo>
                  <a:lnTo>
                    <a:pt x="37620" y="33117"/>
                  </a:lnTo>
                  <a:lnTo>
                    <a:pt x="37587" y="33538"/>
                  </a:lnTo>
                  <a:lnTo>
                    <a:pt x="37523" y="33959"/>
                  </a:lnTo>
                  <a:lnTo>
                    <a:pt x="37393" y="34348"/>
                  </a:lnTo>
                  <a:lnTo>
                    <a:pt x="37199" y="34931"/>
                  </a:lnTo>
                  <a:lnTo>
                    <a:pt x="36972" y="35320"/>
                  </a:lnTo>
                  <a:lnTo>
                    <a:pt x="36745" y="35677"/>
                  </a:lnTo>
                  <a:lnTo>
                    <a:pt x="36486" y="36033"/>
                  </a:lnTo>
                  <a:lnTo>
                    <a:pt x="36194" y="36357"/>
                  </a:lnTo>
                  <a:lnTo>
                    <a:pt x="35967" y="36551"/>
                  </a:lnTo>
                  <a:lnTo>
                    <a:pt x="35740" y="36746"/>
                  </a:lnTo>
                  <a:lnTo>
                    <a:pt x="35384" y="37005"/>
                  </a:lnTo>
                  <a:lnTo>
                    <a:pt x="35028" y="37199"/>
                  </a:lnTo>
                  <a:lnTo>
                    <a:pt x="34639" y="37394"/>
                  </a:lnTo>
                  <a:lnTo>
                    <a:pt x="34218" y="37556"/>
                  </a:lnTo>
                  <a:lnTo>
                    <a:pt x="33731" y="37653"/>
                  </a:lnTo>
                  <a:lnTo>
                    <a:pt x="33602" y="37686"/>
                  </a:lnTo>
                  <a:lnTo>
                    <a:pt x="33181" y="37718"/>
                  </a:lnTo>
                  <a:lnTo>
                    <a:pt x="32759" y="37750"/>
                  </a:lnTo>
                  <a:lnTo>
                    <a:pt x="32306" y="37718"/>
                  </a:lnTo>
                  <a:lnTo>
                    <a:pt x="31917" y="37653"/>
                  </a:lnTo>
                  <a:lnTo>
                    <a:pt x="31593" y="37588"/>
                  </a:lnTo>
                  <a:lnTo>
                    <a:pt x="31301" y="37491"/>
                  </a:lnTo>
                  <a:lnTo>
                    <a:pt x="30912" y="37329"/>
                  </a:lnTo>
                  <a:lnTo>
                    <a:pt x="30524" y="37167"/>
                  </a:lnTo>
                  <a:lnTo>
                    <a:pt x="30167" y="36940"/>
                  </a:lnTo>
                  <a:lnTo>
                    <a:pt x="29811" y="36681"/>
                  </a:lnTo>
                  <a:lnTo>
                    <a:pt x="29584" y="36487"/>
                  </a:lnTo>
                  <a:lnTo>
                    <a:pt x="29357" y="36260"/>
                  </a:lnTo>
                  <a:lnTo>
                    <a:pt x="29098" y="35936"/>
                  </a:lnTo>
                  <a:lnTo>
                    <a:pt x="28839" y="35612"/>
                  </a:lnTo>
                  <a:lnTo>
                    <a:pt x="28612" y="35255"/>
                  </a:lnTo>
                  <a:lnTo>
                    <a:pt x="28450" y="34866"/>
                  </a:lnTo>
                  <a:lnTo>
                    <a:pt x="28320" y="34575"/>
                  </a:lnTo>
                  <a:lnTo>
                    <a:pt x="28223" y="34251"/>
                  </a:lnTo>
                  <a:lnTo>
                    <a:pt x="28126" y="33862"/>
                  </a:lnTo>
                  <a:lnTo>
                    <a:pt x="28093" y="33538"/>
                  </a:lnTo>
                  <a:lnTo>
                    <a:pt x="28061" y="33246"/>
                  </a:lnTo>
                  <a:lnTo>
                    <a:pt x="28061" y="32631"/>
                  </a:lnTo>
                  <a:lnTo>
                    <a:pt x="28093" y="32307"/>
                  </a:lnTo>
                  <a:lnTo>
                    <a:pt x="28126" y="31983"/>
                  </a:lnTo>
                  <a:lnTo>
                    <a:pt x="28255" y="31594"/>
                  </a:lnTo>
                  <a:lnTo>
                    <a:pt x="28385" y="31205"/>
                  </a:lnTo>
                  <a:lnTo>
                    <a:pt x="28547" y="30848"/>
                  </a:lnTo>
                  <a:lnTo>
                    <a:pt x="28741" y="30492"/>
                  </a:lnTo>
                  <a:lnTo>
                    <a:pt x="28903" y="30200"/>
                  </a:lnTo>
                  <a:lnTo>
                    <a:pt x="29098" y="29941"/>
                  </a:lnTo>
                  <a:lnTo>
                    <a:pt x="29389" y="29650"/>
                  </a:lnTo>
                  <a:lnTo>
                    <a:pt x="29681" y="29358"/>
                  </a:lnTo>
                  <a:lnTo>
                    <a:pt x="29973" y="29099"/>
                  </a:lnTo>
                  <a:lnTo>
                    <a:pt x="30329" y="28872"/>
                  </a:lnTo>
                  <a:lnTo>
                    <a:pt x="30621" y="28710"/>
                  </a:lnTo>
                  <a:lnTo>
                    <a:pt x="30912" y="28580"/>
                  </a:lnTo>
                  <a:lnTo>
                    <a:pt x="31398" y="28386"/>
                  </a:lnTo>
                  <a:lnTo>
                    <a:pt x="31917" y="28256"/>
                  </a:lnTo>
                  <a:lnTo>
                    <a:pt x="32468" y="28191"/>
                  </a:lnTo>
                  <a:close/>
                  <a:moveTo>
                    <a:pt x="32533" y="1"/>
                  </a:moveTo>
                  <a:lnTo>
                    <a:pt x="31107" y="33"/>
                  </a:lnTo>
                  <a:lnTo>
                    <a:pt x="30945" y="66"/>
                  </a:lnTo>
                  <a:lnTo>
                    <a:pt x="30750" y="98"/>
                  </a:lnTo>
                  <a:lnTo>
                    <a:pt x="30621" y="195"/>
                  </a:lnTo>
                  <a:lnTo>
                    <a:pt x="30459" y="292"/>
                  </a:lnTo>
                  <a:lnTo>
                    <a:pt x="30362" y="422"/>
                  </a:lnTo>
                  <a:lnTo>
                    <a:pt x="30264" y="552"/>
                  </a:lnTo>
                  <a:lnTo>
                    <a:pt x="30167" y="714"/>
                  </a:lnTo>
                  <a:lnTo>
                    <a:pt x="30135" y="876"/>
                  </a:lnTo>
                  <a:lnTo>
                    <a:pt x="29227" y="5574"/>
                  </a:lnTo>
                  <a:lnTo>
                    <a:pt x="29195" y="5704"/>
                  </a:lnTo>
                  <a:lnTo>
                    <a:pt x="29130" y="5833"/>
                  </a:lnTo>
                  <a:lnTo>
                    <a:pt x="29033" y="5963"/>
                  </a:lnTo>
                  <a:lnTo>
                    <a:pt x="28936" y="6093"/>
                  </a:lnTo>
                  <a:lnTo>
                    <a:pt x="28839" y="6190"/>
                  </a:lnTo>
                  <a:lnTo>
                    <a:pt x="28709" y="6255"/>
                  </a:lnTo>
                  <a:lnTo>
                    <a:pt x="28579" y="6319"/>
                  </a:lnTo>
                  <a:lnTo>
                    <a:pt x="28417" y="6384"/>
                  </a:lnTo>
                  <a:lnTo>
                    <a:pt x="26311" y="6838"/>
                  </a:lnTo>
                  <a:lnTo>
                    <a:pt x="25145" y="7162"/>
                  </a:lnTo>
                  <a:lnTo>
                    <a:pt x="24075" y="7454"/>
                  </a:lnTo>
                  <a:lnTo>
                    <a:pt x="23913" y="7486"/>
                  </a:lnTo>
                  <a:lnTo>
                    <a:pt x="23622" y="7486"/>
                  </a:lnTo>
                  <a:lnTo>
                    <a:pt x="23460" y="7454"/>
                  </a:lnTo>
                  <a:lnTo>
                    <a:pt x="23330" y="7389"/>
                  </a:lnTo>
                  <a:lnTo>
                    <a:pt x="23168" y="7292"/>
                  </a:lnTo>
                  <a:lnTo>
                    <a:pt x="23071" y="7194"/>
                  </a:lnTo>
                  <a:lnTo>
                    <a:pt x="22941" y="7097"/>
                  </a:lnTo>
                  <a:lnTo>
                    <a:pt x="20057" y="3371"/>
                  </a:lnTo>
                  <a:lnTo>
                    <a:pt x="19928" y="3241"/>
                  </a:lnTo>
                  <a:lnTo>
                    <a:pt x="19798" y="3144"/>
                  </a:lnTo>
                  <a:lnTo>
                    <a:pt x="19636" y="3079"/>
                  </a:lnTo>
                  <a:lnTo>
                    <a:pt x="19474" y="3014"/>
                  </a:lnTo>
                  <a:lnTo>
                    <a:pt x="19312" y="2982"/>
                  </a:lnTo>
                  <a:lnTo>
                    <a:pt x="19118" y="2982"/>
                  </a:lnTo>
                  <a:lnTo>
                    <a:pt x="18956" y="3014"/>
                  </a:lnTo>
                  <a:lnTo>
                    <a:pt x="18794" y="3079"/>
                  </a:lnTo>
                  <a:lnTo>
                    <a:pt x="17465" y="3727"/>
                  </a:lnTo>
                  <a:lnTo>
                    <a:pt x="16201" y="4440"/>
                  </a:lnTo>
                  <a:lnTo>
                    <a:pt x="16072" y="4537"/>
                  </a:lnTo>
                  <a:lnTo>
                    <a:pt x="15942" y="4667"/>
                  </a:lnTo>
                  <a:lnTo>
                    <a:pt x="15845" y="4796"/>
                  </a:lnTo>
                  <a:lnTo>
                    <a:pt x="15748" y="4959"/>
                  </a:lnTo>
                  <a:lnTo>
                    <a:pt x="15715" y="5121"/>
                  </a:lnTo>
                  <a:lnTo>
                    <a:pt x="15683" y="5283"/>
                  </a:lnTo>
                  <a:lnTo>
                    <a:pt x="15683" y="5477"/>
                  </a:lnTo>
                  <a:lnTo>
                    <a:pt x="15715" y="5639"/>
                  </a:lnTo>
                  <a:lnTo>
                    <a:pt x="17076" y="10143"/>
                  </a:lnTo>
                  <a:lnTo>
                    <a:pt x="17109" y="10305"/>
                  </a:lnTo>
                  <a:lnTo>
                    <a:pt x="17141" y="10467"/>
                  </a:lnTo>
                  <a:lnTo>
                    <a:pt x="17109" y="10629"/>
                  </a:lnTo>
                  <a:lnTo>
                    <a:pt x="17076" y="10791"/>
                  </a:lnTo>
                  <a:lnTo>
                    <a:pt x="17012" y="10921"/>
                  </a:lnTo>
                  <a:lnTo>
                    <a:pt x="16947" y="11050"/>
                  </a:lnTo>
                  <a:lnTo>
                    <a:pt x="16817" y="11180"/>
                  </a:lnTo>
                  <a:lnTo>
                    <a:pt x="16720" y="11277"/>
                  </a:lnTo>
                  <a:lnTo>
                    <a:pt x="15845" y="11958"/>
                  </a:lnTo>
                  <a:lnTo>
                    <a:pt x="15003" y="12670"/>
                  </a:lnTo>
                  <a:lnTo>
                    <a:pt x="14192" y="13416"/>
                  </a:lnTo>
                  <a:lnTo>
                    <a:pt x="13415" y="14161"/>
                  </a:lnTo>
                  <a:lnTo>
                    <a:pt x="13318" y="14291"/>
                  </a:lnTo>
                  <a:lnTo>
                    <a:pt x="13156" y="14355"/>
                  </a:lnTo>
                  <a:lnTo>
                    <a:pt x="13026" y="14420"/>
                  </a:lnTo>
                  <a:lnTo>
                    <a:pt x="12864" y="14453"/>
                  </a:lnTo>
                  <a:lnTo>
                    <a:pt x="12734" y="14485"/>
                  </a:lnTo>
                  <a:lnTo>
                    <a:pt x="12572" y="14485"/>
                  </a:lnTo>
                  <a:lnTo>
                    <a:pt x="12410" y="14453"/>
                  </a:lnTo>
                  <a:lnTo>
                    <a:pt x="12248" y="14388"/>
                  </a:lnTo>
                  <a:lnTo>
                    <a:pt x="7971" y="12476"/>
                  </a:lnTo>
                  <a:lnTo>
                    <a:pt x="7809" y="12411"/>
                  </a:lnTo>
                  <a:lnTo>
                    <a:pt x="7615" y="12379"/>
                  </a:lnTo>
                  <a:lnTo>
                    <a:pt x="7453" y="12379"/>
                  </a:lnTo>
                  <a:lnTo>
                    <a:pt x="7291" y="12411"/>
                  </a:lnTo>
                  <a:lnTo>
                    <a:pt x="7129" y="12444"/>
                  </a:lnTo>
                  <a:lnTo>
                    <a:pt x="6967" y="12541"/>
                  </a:lnTo>
                  <a:lnTo>
                    <a:pt x="6837" y="12638"/>
                  </a:lnTo>
                  <a:lnTo>
                    <a:pt x="6707" y="12768"/>
                  </a:lnTo>
                  <a:lnTo>
                    <a:pt x="5833" y="13967"/>
                  </a:lnTo>
                  <a:lnTo>
                    <a:pt x="5022" y="15165"/>
                  </a:lnTo>
                  <a:lnTo>
                    <a:pt x="4958" y="15327"/>
                  </a:lnTo>
                  <a:lnTo>
                    <a:pt x="4893" y="15489"/>
                  </a:lnTo>
                  <a:lnTo>
                    <a:pt x="4860" y="15651"/>
                  </a:lnTo>
                  <a:lnTo>
                    <a:pt x="4860" y="15846"/>
                  </a:lnTo>
                  <a:lnTo>
                    <a:pt x="4893" y="16008"/>
                  </a:lnTo>
                  <a:lnTo>
                    <a:pt x="4958" y="16170"/>
                  </a:lnTo>
                  <a:lnTo>
                    <a:pt x="5055" y="16332"/>
                  </a:lnTo>
                  <a:lnTo>
                    <a:pt x="5152" y="16462"/>
                  </a:lnTo>
                  <a:lnTo>
                    <a:pt x="8425" y="19799"/>
                  </a:lnTo>
                  <a:lnTo>
                    <a:pt x="8554" y="19929"/>
                  </a:lnTo>
                  <a:lnTo>
                    <a:pt x="8619" y="20058"/>
                  </a:lnTo>
                  <a:lnTo>
                    <a:pt x="8684" y="20220"/>
                  </a:lnTo>
                  <a:lnTo>
                    <a:pt x="8716" y="20382"/>
                  </a:lnTo>
                  <a:lnTo>
                    <a:pt x="8749" y="20512"/>
                  </a:lnTo>
                  <a:lnTo>
                    <a:pt x="8716" y="20674"/>
                  </a:lnTo>
                  <a:lnTo>
                    <a:pt x="8684" y="20836"/>
                  </a:lnTo>
                  <a:lnTo>
                    <a:pt x="8619" y="20998"/>
                  </a:lnTo>
                  <a:lnTo>
                    <a:pt x="8166" y="21970"/>
                  </a:lnTo>
                  <a:lnTo>
                    <a:pt x="7744" y="23007"/>
                  </a:lnTo>
                  <a:lnTo>
                    <a:pt x="7355" y="24044"/>
                  </a:lnTo>
                  <a:lnTo>
                    <a:pt x="6999" y="25081"/>
                  </a:lnTo>
                  <a:lnTo>
                    <a:pt x="6967" y="25243"/>
                  </a:lnTo>
                  <a:lnTo>
                    <a:pt x="6869" y="25372"/>
                  </a:lnTo>
                  <a:lnTo>
                    <a:pt x="6772" y="25502"/>
                  </a:lnTo>
                  <a:lnTo>
                    <a:pt x="6675" y="25599"/>
                  </a:lnTo>
                  <a:lnTo>
                    <a:pt x="6545" y="25696"/>
                  </a:lnTo>
                  <a:lnTo>
                    <a:pt x="6383" y="25761"/>
                  </a:lnTo>
                  <a:lnTo>
                    <a:pt x="6254" y="25794"/>
                  </a:lnTo>
                  <a:lnTo>
                    <a:pt x="6092" y="25826"/>
                  </a:lnTo>
                  <a:lnTo>
                    <a:pt x="1361" y="26118"/>
                  </a:lnTo>
                  <a:lnTo>
                    <a:pt x="1167" y="26150"/>
                  </a:lnTo>
                  <a:lnTo>
                    <a:pt x="1004" y="26182"/>
                  </a:lnTo>
                  <a:lnTo>
                    <a:pt x="875" y="26280"/>
                  </a:lnTo>
                  <a:lnTo>
                    <a:pt x="713" y="26377"/>
                  </a:lnTo>
                  <a:lnTo>
                    <a:pt x="616" y="26506"/>
                  </a:lnTo>
                  <a:lnTo>
                    <a:pt x="518" y="26636"/>
                  </a:lnTo>
                  <a:lnTo>
                    <a:pt x="454" y="26798"/>
                  </a:lnTo>
                  <a:lnTo>
                    <a:pt x="389" y="26960"/>
                  </a:lnTo>
                  <a:lnTo>
                    <a:pt x="162" y="28386"/>
                  </a:lnTo>
                  <a:lnTo>
                    <a:pt x="0" y="29812"/>
                  </a:lnTo>
                  <a:lnTo>
                    <a:pt x="0" y="30006"/>
                  </a:lnTo>
                  <a:lnTo>
                    <a:pt x="32" y="30168"/>
                  </a:lnTo>
                  <a:lnTo>
                    <a:pt x="97" y="30330"/>
                  </a:lnTo>
                  <a:lnTo>
                    <a:pt x="162" y="30492"/>
                  </a:lnTo>
                  <a:lnTo>
                    <a:pt x="292" y="30622"/>
                  </a:lnTo>
                  <a:lnTo>
                    <a:pt x="421" y="30751"/>
                  </a:lnTo>
                  <a:lnTo>
                    <a:pt x="551" y="30848"/>
                  </a:lnTo>
                  <a:lnTo>
                    <a:pt x="713" y="30913"/>
                  </a:lnTo>
                  <a:lnTo>
                    <a:pt x="5184" y="32339"/>
                  </a:lnTo>
                  <a:lnTo>
                    <a:pt x="5314" y="32404"/>
                  </a:lnTo>
                  <a:lnTo>
                    <a:pt x="5444" y="32501"/>
                  </a:lnTo>
                  <a:lnTo>
                    <a:pt x="5573" y="32598"/>
                  </a:lnTo>
                  <a:lnTo>
                    <a:pt x="5671" y="32695"/>
                  </a:lnTo>
                  <a:lnTo>
                    <a:pt x="5768" y="32825"/>
                  </a:lnTo>
                  <a:lnTo>
                    <a:pt x="5833" y="32987"/>
                  </a:lnTo>
                  <a:lnTo>
                    <a:pt x="5865" y="33117"/>
                  </a:lnTo>
                  <a:lnTo>
                    <a:pt x="5897" y="33279"/>
                  </a:lnTo>
                  <a:lnTo>
                    <a:pt x="5962" y="34445"/>
                  </a:lnTo>
                  <a:lnTo>
                    <a:pt x="6092" y="35709"/>
                  </a:lnTo>
                  <a:lnTo>
                    <a:pt x="6383" y="37848"/>
                  </a:lnTo>
                  <a:lnTo>
                    <a:pt x="6383" y="37977"/>
                  </a:lnTo>
                  <a:lnTo>
                    <a:pt x="6383" y="38139"/>
                  </a:lnTo>
                  <a:lnTo>
                    <a:pt x="6351" y="38301"/>
                  </a:lnTo>
                  <a:lnTo>
                    <a:pt x="6286" y="38431"/>
                  </a:lnTo>
                  <a:lnTo>
                    <a:pt x="6221" y="38560"/>
                  </a:lnTo>
                  <a:lnTo>
                    <a:pt x="6124" y="38690"/>
                  </a:lnTo>
                  <a:lnTo>
                    <a:pt x="6027" y="38787"/>
                  </a:lnTo>
                  <a:lnTo>
                    <a:pt x="5897" y="38884"/>
                  </a:lnTo>
                  <a:lnTo>
                    <a:pt x="1815" y="41347"/>
                  </a:lnTo>
                  <a:lnTo>
                    <a:pt x="1653" y="41444"/>
                  </a:lnTo>
                  <a:lnTo>
                    <a:pt x="1523" y="41574"/>
                  </a:lnTo>
                  <a:lnTo>
                    <a:pt x="1426" y="41703"/>
                  </a:lnTo>
                  <a:lnTo>
                    <a:pt x="1361" y="41865"/>
                  </a:lnTo>
                  <a:lnTo>
                    <a:pt x="1329" y="42028"/>
                  </a:lnTo>
                  <a:lnTo>
                    <a:pt x="1296" y="42190"/>
                  </a:lnTo>
                  <a:lnTo>
                    <a:pt x="1296" y="42384"/>
                  </a:lnTo>
                  <a:lnTo>
                    <a:pt x="1361" y="42546"/>
                  </a:lnTo>
                  <a:lnTo>
                    <a:pt x="1782" y="43874"/>
                  </a:lnTo>
                  <a:lnTo>
                    <a:pt x="2301" y="45203"/>
                  </a:lnTo>
                  <a:lnTo>
                    <a:pt x="2365" y="45365"/>
                  </a:lnTo>
                  <a:lnTo>
                    <a:pt x="2463" y="45495"/>
                  </a:lnTo>
                  <a:lnTo>
                    <a:pt x="2592" y="45624"/>
                  </a:lnTo>
                  <a:lnTo>
                    <a:pt x="2754" y="45721"/>
                  </a:lnTo>
                  <a:lnTo>
                    <a:pt x="2916" y="45786"/>
                  </a:lnTo>
                  <a:lnTo>
                    <a:pt x="3078" y="45819"/>
                  </a:lnTo>
                  <a:lnTo>
                    <a:pt x="3240" y="45851"/>
                  </a:lnTo>
                  <a:lnTo>
                    <a:pt x="3435" y="45819"/>
                  </a:lnTo>
                  <a:lnTo>
                    <a:pt x="8004" y="45041"/>
                  </a:lnTo>
                  <a:lnTo>
                    <a:pt x="8328" y="45041"/>
                  </a:lnTo>
                  <a:lnTo>
                    <a:pt x="8490" y="45073"/>
                  </a:lnTo>
                  <a:lnTo>
                    <a:pt x="8619" y="45138"/>
                  </a:lnTo>
                  <a:lnTo>
                    <a:pt x="8781" y="45203"/>
                  </a:lnTo>
                  <a:lnTo>
                    <a:pt x="8878" y="45333"/>
                  </a:lnTo>
                  <a:lnTo>
                    <a:pt x="9008" y="45430"/>
                  </a:lnTo>
                  <a:lnTo>
                    <a:pt x="9105" y="45592"/>
                  </a:lnTo>
                  <a:lnTo>
                    <a:pt x="9688" y="46596"/>
                  </a:lnTo>
                  <a:lnTo>
                    <a:pt x="10304" y="47601"/>
                  </a:lnTo>
                  <a:lnTo>
                    <a:pt x="10985" y="48573"/>
                  </a:lnTo>
                  <a:lnTo>
                    <a:pt x="11665" y="49513"/>
                  </a:lnTo>
                  <a:lnTo>
                    <a:pt x="11762" y="49642"/>
                  </a:lnTo>
                  <a:lnTo>
                    <a:pt x="11827" y="49772"/>
                  </a:lnTo>
                  <a:lnTo>
                    <a:pt x="11892" y="49934"/>
                  </a:lnTo>
                  <a:lnTo>
                    <a:pt x="11892" y="50063"/>
                  </a:lnTo>
                  <a:lnTo>
                    <a:pt x="11892" y="50225"/>
                  </a:lnTo>
                  <a:lnTo>
                    <a:pt x="11892" y="50387"/>
                  </a:lnTo>
                  <a:lnTo>
                    <a:pt x="11827" y="50549"/>
                  </a:lnTo>
                  <a:lnTo>
                    <a:pt x="11762" y="50679"/>
                  </a:lnTo>
                  <a:lnTo>
                    <a:pt x="9300" y="54729"/>
                  </a:lnTo>
                  <a:lnTo>
                    <a:pt x="9235" y="54891"/>
                  </a:lnTo>
                  <a:lnTo>
                    <a:pt x="9170" y="55053"/>
                  </a:lnTo>
                  <a:lnTo>
                    <a:pt x="9170" y="55248"/>
                  </a:lnTo>
                  <a:lnTo>
                    <a:pt x="9170" y="55410"/>
                  </a:lnTo>
                  <a:lnTo>
                    <a:pt x="9202" y="55572"/>
                  </a:lnTo>
                  <a:lnTo>
                    <a:pt x="9267" y="55734"/>
                  </a:lnTo>
                  <a:lnTo>
                    <a:pt x="9332" y="55864"/>
                  </a:lnTo>
                  <a:lnTo>
                    <a:pt x="9462" y="56026"/>
                  </a:lnTo>
                  <a:lnTo>
                    <a:pt x="10434" y="56965"/>
                  </a:lnTo>
                  <a:lnTo>
                    <a:pt x="11471" y="57873"/>
                  </a:lnTo>
                  <a:lnTo>
                    <a:pt x="11600" y="57970"/>
                  </a:lnTo>
                  <a:lnTo>
                    <a:pt x="11762" y="58035"/>
                  </a:lnTo>
                  <a:lnTo>
                    <a:pt x="11957" y="58099"/>
                  </a:lnTo>
                  <a:lnTo>
                    <a:pt x="12281" y="58099"/>
                  </a:lnTo>
                  <a:lnTo>
                    <a:pt x="12443" y="58067"/>
                  </a:lnTo>
                  <a:lnTo>
                    <a:pt x="12605" y="58002"/>
                  </a:lnTo>
                  <a:lnTo>
                    <a:pt x="12767" y="57905"/>
                  </a:lnTo>
                  <a:lnTo>
                    <a:pt x="16461" y="55086"/>
                  </a:lnTo>
                  <a:lnTo>
                    <a:pt x="16590" y="54989"/>
                  </a:lnTo>
                  <a:lnTo>
                    <a:pt x="16752" y="54924"/>
                  </a:lnTo>
                  <a:lnTo>
                    <a:pt x="16882" y="54891"/>
                  </a:lnTo>
                  <a:lnTo>
                    <a:pt x="17044" y="54859"/>
                  </a:lnTo>
                  <a:lnTo>
                    <a:pt x="17206" y="54859"/>
                  </a:lnTo>
                  <a:lnTo>
                    <a:pt x="17368" y="54891"/>
                  </a:lnTo>
                  <a:lnTo>
                    <a:pt x="17530" y="54956"/>
                  </a:lnTo>
                  <a:lnTo>
                    <a:pt x="17660" y="55053"/>
                  </a:lnTo>
                  <a:lnTo>
                    <a:pt x="18697" y="55702"/>
                  </a:lnTo>
                  <a:lnTo>
                    <a:pt x="19733" y="56317"/>
                  </a:lnTo>
                  <a:lnTo>
                    <a:pt x="20835" y="56868"/>
                  </a:lnTo>
                  <a:lnTo>
                    <a:pt x="21937" y="57387"/>
                  </a:lnTo>
                  <a:lnTo>
                    <a:pt x="22066" y="57484"/>
                  </a:lnTo>
                  <a:lnTo>
                    <a:pt x="22196" y="57581"/>
                  </a:lnTo>
                  <a:lnTo>
                    <a:pt x="22326" y="57678"/>
                  </a:lnTo>
                  <a:lnTo>
                    <a:pt x="22423" y="57808"/>
                  </a:lnTo>
                  <a:lnTo>
                    <a:pt x="22488" y="57937"/>
                  </a:lnTo>
                  <a:lnTo>
                    <a:pt x="22520" y="58099"/>
                  </a:lnTo>
                  <a:lnTo>
                    <a:pt x="22552" y="58261"/>
                  </a:lnTo>
                  <a:lnTo>
                    <a:pt x="22552" y="58423"/>
                  </a:lnTo>
                  <a:lnTo>
                    <a:pt x="22261" y="63154"/>
                  </a:lnTo>
                  <a:lnTo>
                    <a:pt x="22293" y="63316"/>
                  </a:lnTo>
                  <a:lnTo>
                    <a:pt x="22326" y="63478"/>
                  </a:lnTo>
                  <a:lnTo>
                    <a:pt x="22358" y="63640"/>
                  </a:lnTo>
                  <a:lnTo>
                    <a:pt x="22455" y="63802"/>
                  </a:lnTo>
                  <a:lnTo>
                    <a:pt x="22552" y="63932"/>
                  </a:lnTo>
                  <a:lnTo>
                    <a:pt x="22682" y="64029"/>
                  </a:lnTo>
                  <a:lnTo>
                    <a:pt x="22844" y="64126"/>
                  </a:lnTo>
                  <a:lnTo>
                    <a:pt x="23006" y="64191"/>
                  </a:lnTo>
                  <a:lnTo>
                    <a:pt x="24270" y="64548"/>
                  </a:lnTo>
                  <a:lnTo>
                    <a:pt x="25566" y="64872"/>
                  </a:lnTo>
                  <a:lnTo>
                    <a:pt x="25728" y="64904"/>
                  </a:lnTo>
                  <a:lnTo>
                    <a:pt x="25922" y="64904"/>
                  </a:lnTo>
                  <a:lnTo>
                    <a:pt x="26084" y="64872"/>
                  </a:lnTo>
                  <a:lnTo>
                    <a:pt x="26246" y="64807"/>
                  </a:lnTo>
                  <a:lnTo>
                    <a:pt x="26408" y="64710"/>
                  </a:lnTo>
                  <a:lnTo>
                    <a:pt x="26538" y="64580"/>
                  </a:lnTo>
                  <a:lnTo>
                    <a:pt x="26635" y="64450"/>
                  </a:lnTo>
                  <a:lnTo>
                    <a:pt x="26732" y="64288"/>
                  </a:lnTo>
                  <a:lnTo>
                    <a:pt x="28677" y="60076"/>
                  </a:lnTo>
                  <a:lnTo>
                    <a:pt x="28774" y="59946"/>
                  </a:lnTo>
                  <a:lnTo>
                    <a:pt x="28871" y="59817"/>
                  </a:lnTo>
                  <a:lnTo>
                    <a:pt x="28968" y="59720"/>
                  </a:lnTo>
                  <a:lnTo>
                    <a:pt x="29098" y="59622"/>
                  </a:lnTo>
                  <a:lnTo>
                    <a:pt x="29260" y="59558"/>
                  </a:lnTo>
                  <a:lnTo>
                    <a:pt x="29422" y="59525"/>
                  </a:lnTo>
                  <a:lnTo>
                    <a:pt x="29584" y="59493"/>
                  </a:lnTo>
                  <a:lnTo>
                    <a:pt x="29746" y="59493"/>
                  </a:lnTo>
                  <a:lnTo>
                    <a:pt x="30977" y="59590"/>
                  </a:lnTo>
                  <a:lnTo>
                    <a:pt x="32241" y="59655"/>
                  </a:lnTo>
                  <a:lnTo>
                    <a:pt x="33505" y="59655"/>
                  </a:lnTo>
                  <a:lnTo>
                    <a:pt x="34801" y="59558"/>
                  </a:lnTo>
                  <a:lnTo>
                    <a:pt x="34963" y="59558"/>
                  </a:lnTo>
                  <a:lnTo>
                    <a:pt x="35092" y="59590"/>
                  </a:lnTo>
                  <a:lnTo>
                    <a:pt x="35254" y="59655"/>
                  </a:lnTo>
                  <a:lnTo>
                    <a:pt x="35384" y="59720"/>
                  </a:lnTo>
                  <a:lnTo>
                    <a:pt x="35514" y="59817"/>
                  </a:lnTo>
                  <a:lnTo>
                    <a:pt x="35643" y="59914"/>
                  </a:lnTo>
                  <a:lnTo>
                    <a:pt x="35740" y="60044"/>
                  </a:lnTo>
                  <a:lnTo>
                    <a:pt x="35805" y="60173"/>
                  </a:lnTo>
                  <a:lnTo>
                    <a:pt x="37749" y="64483"/>
                  </a:lnTo>
                  <a:lnTo>
                    <a:pt x="37847" y="64645"/>
                  </a:lnTo>
                  <a:lnTo>
                    <a:pt x="37944" y="64774"/>
                  </a:lnTo>
                  <a:lnTo>
                    <a:pt x="38073" y="64872"/>
                  </a:lnTo>
                  <a:lnTo>
                    <a:pt x="38203" y="64969"/>
                  </a:lnTo>
                  <a:lnTo>
                    <a:pt x="38365" y="65034"/>
                  </a:lnTo>
                  <a:lnTo>
                    <a:pt x="38527" y="65066"/>
                  </a:lnTo>
                  <a:lnTo>
                    <a:pt x="38689" y="65098"/>
                  </a:lnTo>
                  <a:lnTo>
                    <a:pt x="38884" y="65066"/>
                  </a:lnTo>
                  <a:lnTo>
                    <a:pt x="40147" y="64807"/>
                  </a:lnTo>
                  <a:lnTo>
                    <a:pt x="41411" y="64483"/>
                  </a:lnTo>
                  <a:lnTo>
                    <a:pt x="41573" y="64418"/>
                  </a:lnTo>
                  <a:lnTo>
                    <a:pt x="41735" y="64321"/>
                  </a:lnTo>
                  <a:lnTo>
                    <a:pt x="41865" y="64224"/>
                  </a:lnTo>
                  <a:lnTo>
                    <a:pt x="41962" y="64094"/>
                  </a:lnTo>
                  <a:lnTo>
                    <a:pt x="42059" y="63932"/>
                  </a:lnTo>
                  <a:lnTo>
                    <a:pt x="42124" y="63770"/>
                  </a:lnTo>
                  <a:lnTo>
                    <a:pt x="42156" y="63608"/>
                  </a:lnTo>
                  <a:lnTo>
                    <a:pt x="42156" y="63413"/>
                  </a:lnTo>
                  <a:lnTo>
                    <a:pt x="41929" y="58780"/>
                  </a:lnTo>
                  <a:lnTo>
                    <a:pt x="41929" y="58618"/>
                  </a:lnTo>
                  <a:lnTo>
                    <a:pt x="41962" y="58456"/>
                  </a:lnTo>
                  <a:lnTo>
                    <a:pt x="42027" y="58294"/>
                  </a:lnTo>
                  <a:lnTo>
                    <a:pt x="42091" y="58164"/>
                  </a:lnTo>
                  <a:lnTo>
                    <a:pt x="42189" y="58035"/>
                  </a:lnTo>
                  <a:lnTo>
                    <a:pt x="42318" y="57937"/>
                  </a:lnTo>
                  <a:lnTo>
                    <a:pt x="42448" y="57840"/>
                  </a:lnTo>
                  <a:lnTo>
                    <a:pt x="42577" y="57775"/>
                  </a:lnTo>
                  <a:lnTo>
                    <a:pt x="43776" y="57257"/>
                  </a:lnTo>
                  <a:lnTo>
                    <a:pt x="44943" y="56706"/>
                  </a:lnTo>
                  <a:lnTo>
                    <a:pt x="46077" y="56090"/>
                  </a:lnTo>
                  <a:lnTo>
                    <a:pt x="47179" y="55410"/>
                  </a:lnTo>
                  <a:lnTo>
                    <a:pt x="47308" y="55345"/>
                  </a:lnTo>
                  <a:lnTo>
                    <a:pt x="47470" y="55280"/>
                  </a:lnTo>
                  <a:lnTo>
                    <a:pt x="47632" y="55280"/>
                  </a:lnTo>
                  <a:lnTo>
                    <a:pt x="47794" y="55248"/>
                  </a:lnTo>
                  <a:lnTo>
                    <a:pt x="47924" y="55280"/>
                  </a:lnTo>
                  <a:lnTo>
                    <a:pt x="48086" y="55313"/>
                  </a:lnTo>
                  <a:lnTo>
                    <a:pt x="48248" y="55378"/>
                  </a:lnTo>
                  <a:lnTo>
                    <a:pt x="48378" y="55475"/>
                  </a:lnTo>
                  <a:lnTo>
                    <a:pt x="52039" y="58359"/>
                  </a:lnTo>
                  <a:lnTo>
                    <a:pt x="52201" y="58456"/>
                  </a:lnTo>
                  <a:lnTo>
                    <a:pt x="52363" y="58521"/>
                  </a:lnTo>
                  <a:lnTo>
                    <a:pt x="52525" y="58585"/>
                  </a:lnTo>
                  <a:lnTo>
                    <a:pt x="52882" y="58585"/>
                  </a:lnTo>
                  <a:lnTo>
                    <a:pt x="53044" y="58521"/>
                  </a:lnTo>
                  <a:lnTo>
                    <a:pt x="53206" y="58456"/>
                  </a:lnTo>
                  <a:lnTo>
                    <a:pt x="53335" y="58359"/>
                  </a:lnTo>
                  <a:lnTo>
                    <a:pt x="54340" y="57516"/>
                  </a:lnTo>
                  <a:lnTo>
                    <a:pt x="55279" y="56674"/>
                  </a:lnTo>
                  <a:lnTo>
                    <a:pt x="55409" y="56544"/>
                  </a:lnTo>
                  <a:lnTo>
                    <a:pt x="55474" y="56382"/>
                  </a:lnTo>
                  <a:lnTo>
                    <a:pt x="55539" y="56220"/>
                  </a:lnTo>
                  <a:lnTo>
                    <a:pt x="55603" y="56058"/>
                  </a:lnTo>
                  <a:lnTo>
                    <a:pt x="55603" y="55896"/>
                  </a:lnTo>
                  <a:lnTo>
                    <a:pt x="55571" y="55702"/>
                  </a:lnTo>
                  <a:lnTo>
                    <a:pt x="55539" y="55540"/>
                  </a:lnTo>
                  <a:lnTo>
                    <a:pt x="55441" y="55378"/>
                  </a:lnTo>
                  <a:lnTo>
                    <a:pt x="53076" y="51360"/>
                  </a:lnTo>
                  <a:lnTo>
                    <a:pt x="53011" y="51198"/>
                  </a:lnTo>
                  <a:lnTo>
                    <a:pt x="52946" y="51068"/>
                  </a:lnTo>
                  <a:lnTo>
                    <a:pt x="52946" y="50906"/>
                  </a:lnTo>
                  <a:lnTo>
                    <a:pt x="52946" y="50744"/>
                  </a:lnTo>
                  <a:lnTo>
                    <a:pt x="52979" y="50582"/>
                  </a:lnTo>
                  <a:lnTo>
                    <a:pt x="53011" y="50420"/>
                  </a:lnTo>
                  <a:lnTo>
                    <a:pt x="53076" y="50290"/>
                  </a:lnTo>
                  <a:lnTo>
                    <a:pt x="53173" y="50161"/>
                  </a:lnTo>
                  <a:lnTo>
                    <a:pt x="53983" y="49156"/>
                  </a:lnTo>
                  <a:lnTo>
                    <a:pt x="54761" y="48119"/>
                  </a:lnTo>
                  <a:lnTo>
                    <a:pt x="55441" y="47050"/>
                  </a:lnTo>
                  <a:lnTo>
                    <a:pt x="56122" y="45916"/>
                  </a:lnTo>
                  <a:lnTo>
                    <a:pt x="56219" y="45786"/>
                  </a:lnTo>
                  <a:lnTo>
                    <a:pt x="56316" y="45657"/>
                  </a:lnTo>
                  <a:lnTo>
                    <a:pt x="56446" y="45559"/>
                  </a:lnTo>
                  <a:lnTo>
                    <a:pt x="56576" y="45495"/>
                  </a:lnTo>
                  <a:lnTo>
                    <a:pt x="56738" y="45430"/>
                  </a:lnTo>
                  <a:lnTo>
                    <a:pt x="56867" y="45397"/>
                  </a:lnTo>
                  <a:lnTo>
                    <a:pt x="57029" y="45397"/>
                  </a:lnTo>
                  <a:lnTo>
                    <a:pt x="57191" y="45430"/>
                  </a:lnTo>
                  <a:lnTo>
                    <a:pt x="61792" y="46240"/>
                  </a:lnTo>
                  <a:lnTo>
                    <a:pt x="61954" y="46272"/>
                  </a:lnTo>
                  <a:lnTo>
                    <a:pt x="62149" y="46240"/>
                  </a:lnTo>
                  <a:lnTo>
                    <a:pt x="62311" y="46207"/>
                  </a:lnTo>
                  <a:lnTo>
                    <a:pt x="62473" y="46143"/>
                  </a:lnTo>
                  <a:lnTo>
                    <a:pt x="62602" y="46045"/>
                  </a:lnTo>
                  <a:lnTo>
                    <a:pt x="62732" y="45948"/>
                  </a:lnTo>
                  <a:lnTo>
                    <a:pt x="62862" y="45786"/>
                  </a:lnTo>
                  <a:lnTo>
                    <a:pt x="62927" y="45624"/>
                  </a:lnTo>
                  <a:lnTo>
                    <a:pt x="63413" y="44425"/>
                  </a:lnTo>
                  <a:lnTo>
                    <a:pt x="63834" y="43226"/>
                  </a:lnTo>
                  <a:lnTo>
                    <a:pt x="63899" y="43064"/>
                  </a:lnTo>
                  <a:lnTo>
                    <a:pt x="63899" y="42870"/>
                  </a:lnTo>
                  <a:lnTo>
                    <a:pt x="63866" y="42708"/>
                  </a:lnTo>
                  <a:lnTo>
                    <a:pt x="63834" y="42546"/>
                  </a:lnTo>
                  <a:lnTo>
                    <a:pt x="63769" y="42384"/>
                  </a:lnTo>
                  <a:lnTo>
                    <a:pt x="63672" y="42254"/>
                  </a:lnTo>
                  <a:lnTo>
                    <a:pt x="63542" y="42125"/>
                  </a:lnTo>
                  <a:lnTo>
                    <a:pt x="63413" y="41995"/>
                  </a:lnTo>
                  <a:lnTo>
                    <a:pt x="59395" y="39532"/>
                  </a:lnTo>
                  <a:lnTo>
                    <a:pt x="59265" y="39435"/>
                  </a:lnTo>
                  <a:lnTo>
                    <a:pt x="59168" y="39338"/>
                  </a:lnTo>
                  <a:lnTo>
                    <a:pt x="59071" y="39208"/>
                  </a:lnTo>
                  <a:lnTo>
                    <a:pt x="59006" y="39046"/>
                  </a:lnTo>
                  <a:lnTo>
                    <a:pt x="58941" y="38917"/>
                  </a:lnTo>
                  <a:lnTo>
                    <a:pt x="58909" y="38755"/>
                  </a:lnTo>
                  <a:lnTo>
                    <a:pt x="58909" y="38593"/>
                  </a:lnTo>
                  <a:lnTo>
                    <a:pt x="58941" y="38431"/>
                  </a:lnTo>
                  <a:lnTo>
                    <a:pt x="59168" y="37199"/>
                  </a:lnTo>
                  <a:lnTo>
                    <a:pt x="59362" y="35936"/>
                  </a:lnTo>
                  <a:lnTo>
                    <a:pt x="59459" y="34672"/>
                  </a:lnTo>
                  <a:lnTo>
                    <a:pt x="59524" y="33408"/>
                  </a:lnTo>
                  <a:lnTo>
                    <a:pt x="59557" y="33246"/>
                  </a:lnTo>
                  <a:lnTo>
                    <a:pt x="59589" y="33084"/>
                  </a:lnTo>
                  <a:lnTo>
                    <a:pt x="59654" y="32922"/>
                  </a:lnTo>
                  <a:lnTo>
                    <a:pt x="59719" y="32793"/>
                  </a:lnTo>
                  <a:lnTo>
                    <a:pt x="59848" y="32695"/>
                  </a:lnTo>
                  <a:lnTo>
                    <a:pt x="59978" y="32566"/>
                  </a:lnTo>
                  <a:lnTo>
                    <a:pt x="60107" y="32501"/>
                  </a:lnTo>
                  <a:lnTo>
                    <a:pt x="60269" y="32436"/>
                  </a:lnTo>
                  <a:lnTo>
                    <a:pt x="64676" y="31043"/>
                  </a:lnTo>
                  <a:lnTo>
                    <a:pt x="64838" y="30978"/>
                  </a:lnTo>
                  <a:lnTo>
                    <a:pt x="65000" y="30881"/>
                  </a:lnTo>
                  <a:lnTo>
                    <a:pt x="65130" y="30784"/>
                  </a:lnTo>
                  <a:lnTo>
                    <a:pt x="65227" y="30622"/>
                  </a:lnTo>
                  <a:lnTo>
                    <a:pt x="65324" y="30492"/>
                  </a:lnTo>
                  <a:lnTo>
                    <a:pt x="65389" y="30330"/>
                  </a:lnTo>
                  <a:lnTo>
                    <a:pt x="65422" y="30136"/>
                  </a:lnTo>
                  <a:lnTo>
                    <a:pt x="65422" y="29974"/>
                  </a:lnTo>
                  <a:lnTo>
                    <a:pt x="65324" y="29131"/>
                  </a:lnTo>
                  <a:lnTo>
                    <a:pt x="65227" y="28321"/>
                  </a:lnTo>
                  <a:lnTo>
                    <a:pt x="65098" y="27479"/>
                  </a:lnTo>
                  <a:lnTo>
                    <a:pt x="64936" y="26636"/>
                  </a:lnTo>
                  <a:lnTo>
                    <a:pt x="64936" y="26539"/>
                  </a:lnTo>
                  <a:lnTo>
                    <a:pt x="59395" y="26150"/>
                  </a:lnTo>
                  <a:lnTo>
                    <a:pt x="59233" y="26118"/>
                  </a:lnTo>
                  <a:lnTo>
                    <a:pt x="59103" y="26085"/>
                  </a:lnTo>
                  <a:lnTo>
                    <a:pt x="58941" y="26020"/>
                  </a:lnTo>
                  <a:lnTo>
                    <a:pt x="58811" y="25923"/>
                  </a:lnTo>
                  <a:lnTo>
                    <a:pt x="58714" y="25826"/>
                  </a:lnTo>
                  <a:lnTo>
                    <a:pt x="58617" y="25696"/>
                  </a:lnTo>
                  <a:lnTo>
                    <a:pt x="58552" y="25567"/>
                  </a:lnTo>
                  <a:lnTo>
                    <a:pt x="58487" y="25405"/>
                  </a:lnTo>
                  <a:lnTo>
                    <a:pt x="58098" y="24206"/>
                  </a:lnTo>
                  <a:lnTo>
                    <a:pt x="57677" y="23072"/>
                  </a:lnTo>
                  <a:lnTo>
                    <a:pt x="57224" y="21938"/>
                  </a:lnTo>
                  <a:lnTo>
                    <a:pt x="56705" y="20836"/>
                  </a:lnTo>
                  <a:lnTo>
                    <a:pt x="56640" y="20674"/>
                  </a:lnTo>
                  <a:lnTo>
                    <a:pt x="56608" y="20512"/>
                  </a:lnTo>
                  <a:lnTo>
                    <a:pt x="56576" y="20350"/>
                  </a:lnTo>
                  <a:lnTo>
                    <a:pt x="56608" y="20188"/>
                  </a:lnTo>
                  <a:lnTo>
                    <a:pt x="56640" y="20026"/>
                  </a:lnTo>
                  <a:lnTo>
                    <a:pt x="56705" y="19896"/>
                  </a:lnTo>
                  <a:lnTo>
                    <a:pt x="56802" y="19767"/>
                  </a:lnTo>
                  <a:lnTo>
                    <a:pt x="56900" y="19637"/>
                  </a:lnTo>
                  <a:lnTo>
                    <a:pt x="60172" y="16364"/>
                  </a:lnTo>
                  <a:lnTo>
                    <a:pt x="60302" y="16202"/>
                  </a:lnTo>
                  <a:lnTo>
                    <a:pt x="60367" y="16073"/>
                  </a:lnTo>
                  <a:lnTo>
                    <a:pt x="60431" y="15878"/>
                  </a:lnTo>
                  <a:lnTo>
                    <a:pt x="60464" y="15716"/>
                  </a:lnTo>
                  <a:lnTo>
                    <a:pt x="60464" y="15554"/>
                  </a:lnTo>
                  <a:lnTo>
                    <a:pt x="60464" y="15392"/>
                  </a:lnTo>
                  <a:lnTo>
                    <a:pt x="60399" y="15198"/>
                  </a:lnTo>
                  <a:lnTo>
                    <a:pt x="60302" y="15036"/>
                  </a:lnTo>
                  <a:lnTo>
                    <a:pt x="59557" y="13934"/>
                  </a:lnTo>
                  <a:lnTo>
                    <a:pt x="58747" y="12832"/>
                  </a:lnTo>
                  <a:lnTo>
                    <a:pt x="58617" y="12703"/>
                  </a:lnTo>
                  <a:lnTo>
                    <a:pt x="58487" y="12606"/>
                  </a:lnTo>
                  <a:lnTo>
                    <a:pt x="58325" y="12508"/>
                  </a:lnTo>
                  <a:lnTo>
                    <a:pt x="58196" y="12444"/>
                  </a:lnTo>
                  <a:lnTo>
                    <a:pt x="58001" y="12444"/>
                  </a:lnTo>
                  <a:lnTo>
                    <a:pt x="57839" y="12411"/>
                  </a:lnTo>
                  <a:lnTo>
                    <a:pt x="57677" y="12444"/>
                  </a:lnTo>
                  <a:lnTo>
                    <a:pt x="57515" y="12508"/>
                  </a:lnTo>
                  <a:lnTo>
                    <a:pt x="53141" y="14420"/>
                  </a:lnTo>
                  <a:lnTo>
                    <a:pt x="53011" y="14453"/>
                  </a:lnTo>
                  <a:lnTo>
                    <a:pt x="52849" y="14485"/>
                  </a:lnTo>
                  <a:lnTo>
                    <a:pt x="52525" y="14485"/>
                  </a:lnTo>
                  <a:lnTo>
                    <a:pt x="52396" y="14453"/>
                  </a:lnTo>
                  <a:lnTo>
                    <a:pt x="52234" y="14388"/>
                  </a:lnTo>
                  <a:lnTo>
                    <a:pt x="52104" y="14291"/>
                  </a:lnTo>
                  <a:lnTo>
                    <a:pt x="52007" y="14193"/>
                  </a:lnTo>
                  <a:lnTo>
                    <a:pt x="51164" y="13351"/>
                  </a:lnTo>
                  <a:lnTo>
                    <a:pt x="50289" y="12541"/>
                  </a:lnTo>
                  <a:lnTo>
                    <a:pt x="49350" y="11796"/>
                  </a:lnTo>
                  <a:lnTo>
                    <a:pt x="48410" y="11083"/>
                  </a:lnTo>
                  <a:lnTo>
                    <a:pt x="48280" y="10985"/>
                  </a:lnTo>
                  <a:lnTo>
                    <a:pt x="48183" y="10856"/>
                  </a:lnTo>
                  <a:lnTo>
                    <a:pt x="48118" y="10726"/>
                  </a:lnTo>
                  <a:lnTo>
                    <a:pt x="48054" y="10564"/>
                  </a:lnTo>
                  <a:lnTo>
                    <a:pt x="48021" y="10435"/>
                  </a:lnTo>
                  <a:lnTo>
                    <a:pt x="47989" y="10273"/>
                  </a:lnTo>
                  <a:lnTo>
                    <a:pt x="47989" y="10111"/>
                  </a:lnTo>
                  <a:lnTo>
                    <a:pt x="48054" y="9949"/>
                  </a:lnTo>
                  <a:lnTo>
                    <a:pt x="49414" y="5509"/>
                  </a:lnTo>
                  <a:lnTo>
                    <a:pt x="49447" y="5347"/>
                  </a:lnTo>
                  <a:lnTo>
                    <a:pt x="49447" y="5153"/>
                  </a:lnTo>
                  <a:lnTo>
                    <a:pt x="49447" y="4991"/>
                  </a:lnTo>
                  <a:lnTo>
                    <a:pt x="49382" y="4829"/>
                  </a:lnTo>
                  <a:lnTo>
                    <a:pt x="49317" y="4667"/>
                  </a:lnTo>
                  <a:lnTo>
                    <a:pt x="49220" y="4537"/>
                  </a:lnTo>
                  <a:lnTo>
                    <a:pt x="49090" y="4408"/>
                  </a:lnTo>
                  <a:lnTo>
                    <a:pt x="48928" y="4310"/>
                  </a:lnTo>
                  <a:lnTo>
                    <a:pt x="47697" y="3630"/>
                  </a:lnTo>
                  <a:lnTo>
                    <a:pt x="46433" y="3014"/>
                  </a:lnTo>
                  <a:lnTo>
                    <a:pt x="46271" y="2950"/>
                  </a:lnTo>
                  <a:lnTo>
                    <a:pt x="46109" y="2917"/>
                  </a:lnTo>
                  <a:lnTo>
                    <a:pt x="45947" y="2917"/>
                  </a:lnTo>
                  <a:lnTo>
                    <a:pt x="45785" y="2950"/>
                  </a:lnTo>
                  <a:lnTo>
                    <a:pt x="45623" y="2982"/>
                  </a:lnTo>
                  <a:lnTo>
                    <a:pt x="45461" y="3079"/>
                  </a:lnTo>
                  <a:lnTo>
                    <a:pt x="45332" y="3176"/>
                  </a:lnTo>
                  <a:lnTo>
                    <a:pt x="45202" y="3306"/>
                  </a:lnTo>
                  <a:lnTo>
                    <a:pt x="42221" y="7000"/>
                  </a:lnTo>
                  <a:lnTo>
                    <a:pt x="42124" y="7130"/>
                  </a:lnTo>
                  <a:lnTo>
                    <a:pt x="41994" y="7227"/>
                  </a:lnTo>
                  <a:lnTo>
                    <a:pt x="41865" y="7292"/>
                  </a:lnTo>
                  <a:lnTo>
                    <a:pt x="41703" y="7356"/>
                  </a:lnTo>
                  <a:lnTo>
                    <a:pt x="41573" y="7389"/>
                  </a:lnTo>
                  <a:lnTo>
                    <a:pt x="41249" y="7389"/>
                  </a:lnTo>
                  <a:lnTo>
                    <a:pt x="41087" y="7356"/>
                  </a:lnTo>
                  <a:lnTo>
                    <a:pt x="40018" y="7000"/>
                  </a:lnTo>
                  <a:lnTo>
                    <a:pt x="38916" y="6741"/>
                  </a:lnTo>
                  <a:lnTo>
                    <a:pt x="37814" y="6481"/>
                  </a:lnTo>
                  <a:lnTo>
                    <a:pt x="36680" y="6287"/>
                  </a:lnTo>
                  <a:lnTo>
                    <a:pt x="36518" y="6255"/>
                  </a:lnTo>
                  <a:lnTo>
                    <a:pt x="36356" y="6190"/>
                  </a:lnTo>
                  <a:lnTo>
                    <a:pt x="36226" y="6125"/>
                  </a:lnTo>
                  <a:lnTo>
                    <a:pt x="36097" y="6028"/>
                  </a:lnTo>
                  <a:lnTo>
                    <a:pt x="36000" y="5898"/>
                  </a:lnTo>
                  <a:lnTo>
                    <a:pt x="35902" y="5769"/>
                  </a:lnTo>
                  <a:lnTo>
                    <a:pt x="35838" y="5607"/>
                  </a:lnTo>
                  <a:lnTo>
                    <a:pt x="35805" y="5445"/>
                  </a:lnTo>
                  <a:lnTo>
                    <a:pt x="34963" y="876"/>
                  </a:lnTo>
                  <a:lnTo>
                    <a:pt x="34930" y="681"/>
                  </a:lnTo>
                  <a:lnTo>
                    <a:pt x="34833" y="552"/>
                  </a:lnTo>
                  <a:lnTo>
                    <a:pt x="34736" y="390"/>
                  </a:lnTo>
                  <a:lnTo>
                    <a:pt x="34606" y="260"/>
                  </a:lnTo>
                  <a:lnTo>
                    <a:pt x="34477" y="163"/>
                  </a:lnTo>
                  <a:lnTo>
                    <a:pt x="34315" y="98"/>
                  </a:lnTo>
                  <a:lnTo>
                    <a:pt x="34153" y="33"/>
                  </a:lnTo>
                  <a:lnTo>
                    <a:pt x="33991" y="33"/>
                  </a:lnTo>
                  <a:lnTo>
                    <a:pt x="32533" y="1"/>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g1eb65a026c0_0_266"/>
            <p:cNvSpPr/>
            <p:nvPr/>
          </p:nvSpPr>
          <p:spPr>
            <a:xfrm>
              <a:off x="922075" y="1779675"/>
              <a:ext cx="1635550" cy="1627475"/>
            </a:xfrm>
            <a:custGeom>
              <a:avLst/>
              <a:gdLst/>
              <a:ahLst/>
              <a:cxnLst/>
              <a:rect l="l" t="t" r="r" b="b"/>
              <a:pathLst>
                <a:path w="65422" h="65099" fill="none" extrusionOk="0">
                  <a:moveTo>
                    <a:pt x="59395" y="26150"/>
                  </a:moveTo>
                  <a:lnTo>
                    <a:pt x="59395" y="26150"/>
                  </a:lnTo>
                  <a:lnTo>
                    <a:pt x="59233" y="26118"/>
                  </a:lnTo>
                  <a:lnTo>
                    <a:pt x="59103" y="26085"/>
                  </a:lnTo>
                  <a:lnTo>
                    <a:pt x="58941" y="26020"/>
                  </a:lnTo>
                  <a:lnTo>
                    <a:pt x="58811" y="25923"/>
                  </a:lnTo>
                  <a:lnTo>
                    <a:pt x="58714" y="25826"/>
                  </a:lnTo>
                  <a:lnTo>
                    <a:pt x="58617" y="25696"/>
                  </a:lnTo>
                  <a:lnTo>
                    <a:pt x="58552" y="25567"/>
                  </a:lnTo>
                  <a:lnTo>
                    <a:pt x="58487" y="25405"/>
                  </a:lnTo>
                  <a:lnTo>
                    <a:pt x="58487" y="25405"/>
                  </a:lnTo>
                  <a:lnTo>
                    <a:pt x="58098" y="24206"/>
                  </a:lnTo>
                  <a:lnTo>
                    <a:pt x="57677" y="23072"/>
                  </a:lnTo>
                  <a:lnTo>
                    <a:pt x="57224" y="21938"/>
                  </a:lnTo>
                  <a:lnTo>
                    <a:pt x="56705" y="20836"/>
                  </a:lnTo>
                  <a:lnTo>
                    <a:pt x="56705" y="20836"/>
                  </a:lnTo>
                  <a:lnTo>
                    <a:pt x="56640" y="20674"/>
                  </a:lnTo>
                  <a:lnTo>
                    <a:pt x="56608" y="20512"/>
                  </a:lnTo>
                  <a:lnTo>
                    <a:pt x="56576" y="20350"/>
                  </a:lnTo>
                  <a:lnTo>
                    <a:pt x="56608" y="20188"/>
                  </a:lnTo>
                  <a:lnTo>
                    <a:pt x="56640" y="20026"/>
                  </a:lnTo>
                  <a:lnTo>
                    <a:pt x="56705" y="19896"/>
                  </a:lnTo>
                  <a:lnTo>
                    <a:pt x="56802" y="19767"/>
                  </a:lnTo>
                  <a:lnTo>
                    <a:pt x="56900" y="19637"/>
                  </a:lnTo>
                  <a:lnTo>
                    <a:pt x="60172" y="16364"/>
                  </a:lnTo>
                  <a:lnTo>
                    <a:pt x="60172" y="16364"/>
                  </a:lnTo>
                  <a:lnTo>
                    <a:pt x="60302" y="16202"/>
                  </a:lnTo>
                  <a:lnTo>
                    <a:pt x="60367" y="16073"/>
                  </a:lnTo>
                  <a:lnTo>
                    <a:pt x="60431" y="15878"/>
                  </a:lnTo>
                  <a:lnTo>
                    <a:pt x="60464" y="15716"/>
                  </a:lnTo>
                  <a:lnTo>
                    <a:pt x="60464" y="15554"/>
                  </a:lnTo>
                  <a:lnTo>
                    <a:pt x="60464" y="15392"/>
                  </a:lnTo>
                  <a:lnTo>
                    <a:pt x="60399" y="15198"/>
                  </a:lnTo>
                  <a:lnTo>
                    <a:pt x="60302" y="15036"/>
                  </a:lnTo>
                  <a:lnTo>
                    <a:pt x="60302" y="15036"/>
                  </a:lnTo>
                  <a:lnTo>
                    <a:pt x="59557" y="13934"/>
                  </a:lnTo>
                  <a:lnTo>
                    <a:pt x="58747" y="12832"/>
                  </a:lnTo>
                  <a:lnTo>
                    <a:pt x="58747" y="12832"/>
                  </a:lnTo>
                  <a:lnTo>
                    <a:pt x="58617" y="12703"/>
                  </a:lnTo>
                  <a:lnTo>
                    <a:pt x="58487" y="12606"/>
                  </a:lnTo>
                  <a:lnTo>
                    <a:pt x="58325" y="12508"/>
                  </a:lnTo>
                  <a:lnTo>
                    <a:pt x="58196" y="12444"/>
                  </a:lnTo>
                  <a:lnTo>
                    <a:pt x="58001" y="12444"/>
                  </a:lnTo>
                  <a:lnTo>
                    <a:pt x="57839" y="12411"/>
                  </a:lnTo>
                  <a:lnTo>
                    <a:pt x="57677" y="12444"/>
                  </a:lnTo>
                  <a:lnTo>
                    <a:pt x="57515" y="12508"/>
                  </a:lnTo>
                  <a:lnTo>
                    <a:pt x="53141" y="14420"/>
                  </a:lnTo>
                  <a:lnTo>
                    <a:pt x="53141" y="14420"/>
                  </a:lnTo>
                  <a:lnTo>
                    <a:pt x="53011" y="14453"/>
                  </a:lnTo>
                  <a:lnTo>
                    <a:pt x="52849" y="14485"/>
                  </a:lnTo>
                  <a:lnTo>
                    <a:pt x="52687" y="14485"/>
                  </a:lnTo>
                  <a:lnTo>
                    <a:pt x="52525" y="14485"/>
                  </a:lnTo>
                  <a:lnTo>
                    <a:pt x="52396" y="14453"/>
                  </a:lnTo>
                  <a:lnTo>
                    <a:pt x="52234" y="14388"/>
                  </a:lnTo>
                  <a:lnTo>
                    <a:pt x="52104" y="14291"/>
                  </a:lnTo>
                  <a:lnTo>
                    <a:pt x="52007" y="14193"/>
                  </a:lnTo>
                  <a:lnTo>
                    <a:pt x="52007" y="14193"/>
                  </a:lnTo>
                  <a:lnTo>
                    <a:pt x="51164" y="13351"/>
                  </a:lnTo>
                  <a:lnTo>
                    <a:pt x="50289" y="12541"/>
                  </a:lnTo>
                  <a:lnTo>
                    <a:pt x="49350" y="11796"/>
                  </a:lnTo>
                  <a:lnTo>
                    <a:pt x="48410" y="11083"/>
                  </a:lnTo>
                  <a:lnTo>
                    <a:pt x="48410" y="11083"/>
                  </a:lnTo>
                  <a:lnTo>
                    <a:pt x="48280" y="10985"/>
                  </a:lnTo>
                  <a:lnTo>
                    <a:pt x="48183" y="10856"/>
                  </a:lnTo>
                  <a:lnTo>
                    <a:pt x="48118" y="10726"/>
                  </a:lnTo>
                  <a:lnTo>
                    <a:pt x="48054" y="10564"/>
                  </a:lnTo>
                  <a:lnTo>
                    <a:pt x="48021" y="10435"/>
                  </a:lnTo>
                  <a:lnTo>
                    <a:pt x="47989" y="10273"/>
                  </a:lnTo>
                  <a:lnTo>
                    <a:pt x="47989" y="10111"/>
                  </a:lnTo>
                  <a:lnTo>
                    <a:pt x="48054" y="9949"/>
                  </a:lnTo>
                  <a:lnTo>
                    <a:pt x="49414" y="5509"/>
                  </a:lnTo>
                  <a:lnTo>
                    <a:pt x="49414" y="5509"/>
                  </a:lnTo>
                  <a:lnTo>
                    <a:pt x="49447" y="5347"/>
                  </a:lnTo>
                  <a:lnTo>
                    <a:pt x="49447" y="5153"/>
                  </a:lnTo>
                  <a:lnTo>
                    <a:pt x="49447" y="4991"/>
                  </a:lnTo>
                  <a:lnTo>
                    <a:pt x="49382" y="4829"/>
                  </a:lnTo>
                  <a:lnTo>
                    <a:pt x="49317" y="4667"/>
                  </a:lnTo>
                  <a:lnTo>
                    <a:pt x="49220" y="4537"/>
                  </a:lnTo>
                  <a:lnTo>
                    <a:pt x="49090" y="4408"/>
                  </a:lnTo>
                  <a:lnTo>
                    <a:pt x="48928" y="4310"/>
                  </a:lnTo>
                  <a:lnTo>
                    <a:pt x="48928" y="4310"/>
                  </a:lnTo>
                  <a:lnTo>
                    <a:pt x="47697" y="3630"/>
                  </a:lnTo>
                  <a:lnTo>
                    <a:pt x="46433" y="3014"/>
                  </a:lnTo>
                  <a:lnTo>
                    <a:pt x="46433" y="3014"/>
                  </a:lnTo>
                  <a:lnTo>
                    <a:pt x="46271" y="2950"/>
                  </a:lnTo>
                  <a:lnTo>
                    <a:pt x="46109" y="2917"/>
                  </a:lnTo>
                  <a:lnTo>
                    <a:pt x="45947" y="2917"/>
                  </a:lnTo>
                  <a:lnTo>
                    <a:pt x="45785" y="2950"/>
                  </a:lnTo>
                  <a:lnTo>
                    <a:pt x="45623" y="2982"/>
                  </a:lnTo>
                  <a:lnTo>
                    <a:pt x="45461" y="3079"/>
                  </a:lnTo>
                  <a:lnTo>
                    <a:pt x="45332" y="3176"/>
                  </a:lnTo>
                  <a:lnTo>
                    <a:pt x="45202" y="3306"/>
                  </a:lnTo>
                  <a:lnTo>
                    <a:pt x="42221" y="7000"/>
                  </a:lnTo>
                  <a:lnTo>
                    <a:pt x="42221" y="7000"/>
                  </a:lnTo>
                  <a:lnTo>
                    <a:pt x="42124" y="7130"/>
                  </a:lnTo>
                  <a:lnTo>
                    <a:pt x="41994" y="7227"/>
                  </a:lnTo>
                  <a:lnTo>
                    <a:pt x="41865" y="7292"/>
                  </a:lnTo>
                  <a:lnTo>
                    <a:pt x="41703" y="7356"/>
                  </a:lnTo>
                  <a:lnTo>
                    <a:pt x="41573" y="7389"/>
                  </a:lnTo>
                  <a:lnTo>
                    <a:pt x="41411" y="7389"/>
                  </a:lnTo>
                  <a:lnTo>
                    <a:pt x="41249" y="7389"/>
                  </a:lnTo>
                  <a:lnTo>
                    <a:pt x="41087" y="7356"/>
                  </a:lnTo>
                  <a:lnTo>
                    <a:pt x="41087" y="7356"/>
                  </a:lnTo>
                  <a:lnTo>
                    <a:pt x="40018" y="7000"/>
                  </a:lnTo>
                  <a:lnTo>
                    <a:pt x="38916" y="6741"/>
                  </a:lnTo>
                  <a:lnTo>
                    <a:pt x="37814" y="6481"/>
                  </a:lnTo>
                  <a:lnTo>
                    <a:pt x="36680" y="6287"/>
                  </a:lnTo>
                  <a:lnTo>
                    <a:pt x="36680" y="6287"/>
                  </a:lnTo>
                  <a:lnTo>
                    <a:pt x="36518" y="6255"/>
                  </a:lnTo>
                  <a:lnTo>
                    <a:pt x="36356" y="6190"/>
                  </a:lnTo>
                  <a:lnTo>
                    <a:pt x="36226" y="6125"/>
                  </a:lnTo>
                  <a:lnTo>
                    <a:pt x="36097" y="6028"/>
                  </a:lnTo>
                  <a:lnTo>
                    <a:pt x="36000" y="5898"/>
                  </a:lnTo>
                  <a:lnTo>
                    <a:pt x="35902" y="5769"/>
                  </a:lnTo>
                  <a:lnTo>
                    <a:pt x="35838" y="5607"/>
                  </a:lnTo>
                  <a:lnTo>
                    <a:pt x="35805" y="5445"/>
                  </a:lnTo>
                  <a:lnTo>
                    <a:pt x="34963" y="876"/>
                  </a:lnTo>
                  <a:lnTo>
                    <a:pt x="34963" y="876"/>
                  </a:lnTo>
                  <a:lnTo>
                    <a:pt x="34930" y="681"/>
                  </a:lnTo>
                  <a:lnTo>
                    <a:pt x="34833" y="552"/>
                  </a:lnTo>
                  <a:lnTo>
                    <a:pt x="34736" y="390"/>
                  </a:lnTo>
                  <a:lnTo>
                    <a:pt x="34606" y="260"/>
                  </a:lnTo>
                  <a:lnTo>
                    <a:pt x="34477" y="163"/>
                  </a:lnTo>
                  <a:lnTo>
                    <a:pt x="34315" y="98"/>
                  </a:lnTo>
                  <a:lnTo>
                    <a:pt x="34153" y="33"/>
                  </a:lnTo>
                  <a:lnTo>
                    <a:pt x="33991" y="33"/>
                  </a:lnTo>
                  <a:lnTo>
                    <a:pt x="33991" y="33"/>
                  </a:lnTo>
                  <a:lnTo>
                    <a:pt x="32533" y="1"/>
                  </a:lnTo>
                  <a:lnTo>
                    <a:pt x="31107" y="33"/>
                  </a:lnTo>
                  <a:lnTo>
                    <a:pt x="31107" y="33"/>
                  </a:lnTo>
                  <a:lnTo>
                    <a:pt x="30945" y="66"/>
                  </a:lnTo>
                  <a:lnTo>
                    <a:pt x="30750" y="98"/>
                  </a:lnTo>
                  <a:lnTo>
                    <a:pt x="30621" y="195"/>
                  </a:lnTo>
                  <a:lnTo>
                    <a:pt x="30459" y="292"/>
                  </a:lnTo>
                  <a:lnTo>
                    <a:pt x="30362" y="422"/>
                  </a:lnTo>
                  <a:lnTo>
                    <a:pt x="30264" y="552"/>
                  </a:lnTo>
                  <a:lnTo>
                    <a:pt x="30167" y="714"/>
                  </a:lnTo>
                  <a:lnTo>
                    <a:pt x="30135" y="876"/>
                  </a:lnTo>
                  <a:lnTo>
                    <a:pt x="29227" y="5574"/>
                  </a:lnTo>
                  <a:lnTo>
                    <a:pt x="29227" y="5574"/>
                  </a:lnTo>
                  <a:lnTo>
                    <a:pt x="29195" y="5704"/>
                  </a:lnTo>
                  <a:lnTo>
                    <a:pt x="29130" y="5833"/>
                  </a:lnTo>
                  <a:lnTo>
                    <a:pt x="29033" y="5963"/>
                  </a:lnTo>
                  <a:lnTo>
                    <a:pt x="28936" y="6093"/>
                  </a:lnTo>
                  <a:lnTo>
                    <a:pt x="28839" y="6190"/>
                  </a:lnTo>
                  <a:lnTo>
                    <a:pt x="28709" y="6255"/>
                  </a:lnTo>
                  <a:lnTo>
                    <a:pt x="28579" y="6319"/>
                  </a:lnTo>
                  <a:lnTo>
                    <a:pt x="28417" y="6384"/>
                  </a:lnTo>
                  <a:lnTo>
                    <a:pt x="28417" y="6384"/>
                  </a:lnTo>
                  <a:lnTo>
                    <a:pt x="26311" y="6838"/>
                  </a:lnTo>
                  <a:lnTo>
                    <a:pt x="25145" y="7162"/>
                  </a:lnTo>
                  <a:lnTo>
                    <a:pt x="24075" y="7454"/>
                  </a:lnTo>
                  <a:lnTo>
                    <a:pt x="24075" y="7454"/>
                  </a:lnTo>
                  <a:lnTo>
                    <a:pt x="23913" y="7486"/>
                  </a:lnTo>
                  <a:lnTo>
                    <a:pt x="23751" y="7486"/>
                  </a:lnTo>
                  <a:lnTo>
                    <a:pt x="23622" y="7486"/>
                  </a:lnTo>
                  <a:lnTo>
                    <a:pt x="23460" y="7454"/>
                  </a:lnTo>
                  <a:lnTo>
                    <a:pt x="23330" y="7389"/>
                  </a:lnTo>
                  <a:lnTo>
                    <a:pt x="23168" y="7292"/>
                  </a:lnTo>
                  <a:lnTo>
                    <a:pt x="23071" y="7194"/>
                  </a:lnTo>
                  <a:lnTo>
                    <a:pt x="22941" y="7097"/>
                  </a:lnTo>
                  <a:lnTo>
                    <a:pt x="20057" y="3371"/>
                  </a:lnTo>
                  <a:lnTo>
                    <a:pt x="20057" y="3371"/>
                  </a:lnTo>
                  <a:lnTo>
                    <a:pt x="19928" y="3241"/>
                  </a:lnTo>
                  <a:lnTo>
                    <a:pt x="19798" y="3144"/>
                  </a:lnTo>
                  <a:lnTo>
                    <a:pt x="19636" y="3079"/>
                  </a:lnTo>
                  <a:lnTo>
                    <a:pt x="19474" y="3014"/>
                  </a:lnTo>
                  <a:lnTo>
                    <a:pt x="19312" y="2982"/>
                  </a:lnTo>
                  <a:lnTo>
                    <a:pt x="19118" y="2982"/>
                  </a:lnTo>
                  <a:lnTo>
                    <a:pt x="18956" y="3014"/>
                  </a:lnTo>
                  <a:lnTo>
                    <a:pt x="18794" y="3079"/>
                  </a:lnTo>
                  <a:lnTo>
                    <a:pt x="18794" y="3079"/>
                  </a:lnTo>
                  <a:lnTo>
                    <a:pt x="17465" y="3727"/>
                  </a:lnTo>
                  <a:lnTo>
                    <a:pt x="16201" y="4440"/>
                  </a:lnTo>
                  <a:lnTo>
                    <a:pt x="16201" y="4440"/>
                  </a:lnTo>
                  <a:lnTo>
                    <a:pt x="16072" y="4537"/>
                  </a:lnTo>
                  <a:lnTo>
                    <a:pt x="15942" y="4667"/>
                  </a:lnTo>
                  <a:lnTo>
                    <a:pt x="15845" y="4796"/>
                  </a:lnTo>
                  <a:lnTo>
                    <a:pt x="15748" y="4959"/>
                  </a:lnTo>
                  <a:lnTo>
                    <a:pt x="15715" y="5121"/>
                  </a:lnTo>
                  <a:lnTo>
                    <a:pt x="15683" y="5283"/>
                  </a:lnTo>
                  <a:lnTo>
                    <a:pt x="15683" y="5477"/>
                  </a:lnTo>
                  <a:lnTo>
                    <a:pt x="15715" y="5639"/>
                  </a:lnTo>
                  <a:lnTo>
                    <a:pt x="17076" y="10143"/>
                  </a:lnTo>
                  <a:lnTo>
                    <a:pt x="17076" y="10143"/>
                  </a:lnTo>
                  <a:lnTo>
                    <a:pt x="17109" y="10305"/>
                  </a:lnTo>
                  <a:lnTo>
                    <a:pt x="17141" y="10467"/>
                  </a:lnTo>
                  <a:lnTo>
                    <a:pt x="17109" y="10629"/>
                  </a:lnTo>
                  <a:lnTo>
                    <a:pt x="17076" y="10791"/>
                  </a:lnTo>
                  <a:lnTo>
                    <a:pt x="17012" y="10921"/>
                  </a:lnTo>
                  <a:lnTo>
                    <a:pt x="16947" y="11050"/>
                  </a:lnTo>
                  <a:lnTo>
                    <a:pt x="16817" y="11180"/>
                  </a:lnTo>
                  <a:lnTo>
                    <a:pt x="16720" y="11277"/>
                  </a:lnTo>
                  <a:lnTo>
                    <a:pt x="16720" y="11277"/>
                  </a:lnTo>
                  <a:lnTo>
                    <a:pt x="15845" y="11958"/>
                  </a:lnTo>
                  <a:lnTo>
                    <a:pt x="15003" y="12670"/>
                  </a:lnTo>
                  <a:lnTo>
                    <a:pt x="14192" y="13416"/>
                  </a:lnTo>
                  <a:lnTo>
                    <a:pt x="13415" y="14161"/>
                  </a:lnTo>
                  <a:lnTo>
                    <a:pt x="13415" y="14161"/>
                  </a:lnTo>
                  <a:lnTo>
                    <a:pt x="13318" y="14291"/>
                  </a:lnTo>
                  <a:lnTo>
                    <a:pt x="13156" y="14355"/>
                  </a:lnTo>
                  <a:lnTo>
                    <a:pt x="13026" y="14420"/>
                  </a:lnTo>
                  <a:lnTo>
                    <a:pt x="12864" y="14453"/>
                  </a:lnTo>
                  <a:lnTo>
                    <a:pt x="12734" y="14485"/>
                  </a:lnTo>
                  <a:lnTo>
                    <a:pt x="12572" y="14485"/>
                  </a:lnTo>
                  <a:lnTo>
                    <a:pt x="12410" y="14453"/>
                  </a:lnTo>
                  <a:lnTo>
                    <a:pt x="12248" y="14388"/>
                  </a:lnTo>
                  <a:lnTo>
                    <a:pt x="7971" y="12476"/>
                  </a:lnTo>
                  <a:lnTo>
                    <a:pt x="7971" y="12476"/>
                  </a:lnTo>
                  <a:lnTo>
                    <a:pt x="7809" y="12411"/>
                  </a:lnTo>
                  <a:lnTo>
                    <a:pt x="7615" y="12379"/>
                  </a:lnTo>
                  <a:lnTo>
                    <a:pt x="7453" y="12379"/>
                  </a:lnTo>
                  <a:lnTo>
                    <a:pt x="7291" y="12411"/>
                  </a:lnTo>
                  <a:lnTo>
                    <a:pt x="7129" y="12444"/>
                  </a:lnTo>
                  <a:lnTo>
                    <a:pt x="6967" y="12541"/>
                  </a:lnTo>
                  <a:lnTo>
                    <a:pt x="6837" y="12638"/>
                  </a:lnTo>
                  <a:lnTo>
                    <a:pt x="6707" y="12768"/>
                  </a:lnTo>
                  <a:lnTo>
                    <a:pt x="6707" y="12768"/>
                  </a:lnTo>
                  <a:lnTo>
                    <a:pt x="5833" y="13967"/>
                  </a:lnTo>
                  <a:lnTo>
                    <a:pt x="5022" y="15165"/>
                  </a:lnTo>
                  <a:lnTo>
                    <a:pt x="5022" y="15165"/>
                  </a:lnTo>
                  <a:lnTo>
                    <a:pt x="4958" y="15327"/>
                  </a:lnTo>
                  <a:lnTo>
                    <a:pt x="4893" y="15489"/>
                  </a:lnTo>
                  <a:lnTo>
                    <a:pt x="4860" y="15651"/>
                  </a:lnTo>
                  <a:lnTo>
                    <a:pt x="4860" y="15846"/>
                  </a:lnTo>
                  <a:lnTo>
                    <a:pt x="4893" y="16008"/>
                  </a:lnTo>
                  <a:lnTo>
                    <a:pt x="4958" y="16170"/>
                  </a:lnTo>
                  <a:lnTo>
                    <a:pt x="5055" y="16332"/>
                  </a:lnTo>
                  <a:lnTo>
                    <a:pt x="5152" y="16462"/>
                  </a:lnTo>
                  <a:lnTo>
                    <a:pt x="8425" y="19799"/>
                  </a:lnTo>
                  <a:lnTo>
                    <a:pt x="8425" y="19799"/>
                  </a:lnTo>
                  <a:lnTo>
                    <a:pt x="8554" y="19929"/>
                  </a:lnTo>
                  <a:lnTo>
                    <a:pt x="8619" y="20058"/>
                  </a:lnTo>
                  <a:lnTo>
                    <a:pt x="8684" y="20220"/>
                  </a:lnTo>
                  <a:lnTo>
                    <a:pt x="8716" y="20382"/>
                  </a:lnTo>
                  <a:lnTo>
                    <a:pt x="8749" y="20512"/>
                  </a:lnTo>
                  <a:lnTo>
                    <a:pt x="8716" y="20674"/>
                  </a:lnTo>
                  <a:lnTo>
                    <a:pt x="8684" y="20836"/>
                  </a:lnTo>
                  <a:lnTo>
                    <a:pt x="8619" y="20998"/>
                  </a:lnTo>
                  <a:lnTo>
                    <a:pt x="8619" y="20998"/>
                  </a:lnTo>
                  <a:lnTo>
                    <a:pt x="8166" y="21970"/>
                  </a:lnTo>
                  <a:lnTo>
                    <a:pt x="7744" y="23007"/>
                  </a:lnTo>
                  <a:lnTo>
                    <a:pt x="7355" y="24044"/>
                  </a:lnTo>
                  <a:lnTo>
                    <a:pt x="6999" y="25081"/>
                  </a:lnTo>
                  <a:lnTo>
                    <a:pt x="6999" y="25081"/>
                  </a:lnTo>
                  <a:lnTo>
                    <a:pt x="6967" y="25243"/>
                  </a:lnTo>
                  <a:lnTo>
                    <a:pt x="6869" y="25372"/>
                  </a:lnTo>
                  <a:lnTo>
                    <a:pt x="6772" y="25502"/>
                  </a:lnTo>
                  <a:lnTo>
                    <a:pt x="6675" y="25599"/>
                  </a:lnTo>
                  <a:lnTo>
                    <a:pt x="6545" y="25696"/>
                  </a:lnTo>
                  <a:lnTo>
                    <a:pt x="6383" y="25761"/>
                  </a:lnTo>
                  <a:lnTo>
                    <a:pt x="6254" y="25794"/>
                  </a:lnTo>
                  <a:lnTo>
                    <a:pt x="6092" y="25826"/>
                  </a:lnTo>
                  <a:lnTo>
                    <a:pt x="1361" y="26118"/>
                  </a:lnTo>
                  <a:lnTo>
                    <a:pt x="1361" y="26118"/>
                  </a:lnTo>
                  <a:lnTo>
                    <a:pt x="1167" y="26150"/>
                  </a:lnTo>
                  <a:lnTo>
                    <a:pt x="1004" y="26182"/>
                  </a:lnTo>
                  <a:lnTo>
                    <a:pt x="875" y="26280"/>
                  </a:lnTo>
                  <a:lnTo>
                    <a:pt x="713" y="26377"/>
                  </a:lnTo>
                  <a:lnTo>
                    <a:pt x="616" y="26506"/>
                  </a:lnTo>
                  <a:lnTo>
                    <a:pt x="518" y="26636"/>
                  </a:lnTo>
                  <a:lnTo>
                    <a:pt x="454" y="26798"/>
                  </a:lnTo>
                  <a:lnTo>
                    <a:pt x="389" y="26960"/>
                  </a:lnTo>
                  <a:lnTo>
                    <a:pt x="389" y="26960"/>
                  </a:lnTo>
                  <a:lnTo>
                    <a:pt x="162" y="28386"/>
                  </a:lnTo>
                  <a:lnTo>
                    <a:pt x="0" y="29812"/>
                  </a:lnTo>
                  <a:lnTo>
                    <a:pt x="0" y="29812"/>
                  </a:lnTo>
                  <a:lnTo>
                    <a:pt x="0" y="30006"/>
                  </a:lnTo>
                  <a:lnTo>
                    <a:pt x="32" y="30168"/>
                  </a:lnTo>
                  <a:lnTo>
                    <a:pt x="97" y="30330"/>
                  </a:lnTo>
                  <a:lnTo>
                    <a:pt x="162" y="30492"/>
                  </a:lnTo>
                  <a:lnTo>
                    <a:pt x="292" y="30622"/>
                  </a:lnTo>
                  <a:lnTo>
                    <a:pt x="421" y="30751"/>
                  </a:lnTo>
                  <a:lnTo>
                    <a:pt x="551" y="30848"/>
                  </a:lnTo>
                  <a:lnTo>
                    <a:pt x="713" y="30913"/>
                  </a:lnTo>
                  <a:lnTo>
                    <a:pt x="5184" y="32339"/>
                  </a:lnTo>
                  <a:lnTo>
                    <a:pt x="5184" y="32339"/>
                  </a:lnTo>
                  <a:lnTo>
                    <a:pt x="5314" y="32404"/>
                  </a:lnTo>
                  <a:lnTo>
                    <a:pt x="5444" y="32501"/>
                  </a:lnTo>
                  <a:lnTo>
                    <a:pt x="5573" y="32598"/>
                  </a:lnTo>
                  <a:lnTo>
                    <a:pt x="5671" y="32695"/>
                  </a:lnTo>
                  <a:lnTo>
                    <a:pt x="5768" y="32825"/>
                  </a:lnTo>
                  <a:lnTo>
                    <a:pt x="5833" y="32987"/>
                  </a:lnTo>
                  <a:lnTo>
                    <a:pt x="5865" y="33117"/>
                  </a:lnTo>
                  <a:lnTo>
                    <a:pt x="5897" y="33279"/>
                  </a:lnTo>
                  <a:lnTo>
                    <a:pt x="5897" y="33279"/>
                  </a:lnTo>
                  <a:lnTo>
                    <a:pt x="5962" y="34445"/>
                  </a:lnTo>
                  <a:lnTo>
                    <a:pt x="6092" y="35709"/>
                  </a:lnTo>
                  <a:lnTo>
                    <a:pt x="6383" y="37848"/>
                  </a:lnTo>
                  <a:lnTo>
                    <a:pt x="6383" y="37848"/>
                  </a:lnTo>
                  <a:lnTo>
                    <a:pt x="6383" y="37977"/>
                  </a:lnTo>
                  <a:lnTo>
                    <a:pt x="6383" y="38139"/>
                  </a:lnTo>
                  <a:lnTo>
                    <a:pt x="6351" y="38301"/>
                  </a:lnTo>
                  <a:lnTo>
                    <a:pt x="6286" y="38431"/>
                  </a:lnTo>
                  <a:lnTo>
                    <a:pt x="6221" y="38560"/>
                  </a:lnTo>
                  <a:lnTo>
                    <a:pt x="6124" y="38690"/>
                  </a:lnTo>
                  <a:lnTo>
                    <a:pt x="6027" y="38787"/>
                  </a:lnTo>
                  <a:lnTo>
                    <a:pt x="5897" y="38884"/>
                  </a:lnTo>
                  <a:lnTo>
                    <a:pt x="1815" y="41347"/>
                  </a:lnTo>
                  <a:lnTo>
                    <a:pt x="1815" y="41347"/>
                  </a:lnTo>
                  <a:lnTo>
                    <a:pt x="1653" y="41444"/>
                  </a:lnTo>
                  <a:lnTo>
                    <a:pt x="1523" y="41574"/>
                  </a:lnTo>
                  <a:lnTo>
                    <a:pt x="1426" y="41703"/>
                  </a:lnTo>
                  <a:lnTo>
                    <a:pt x="1361" y="41865"/>
                  </a:lnTo>
                  <a:lnTo>
                    <a:pt x="1329" y="42028"/>
                  </a:lnTo>
                  <a:lnTo>
                    <a:pt x="1296" y="42190"/>
                  </a:lnTo>
                  <a:lnTo>
                    <a:pt x="1296" y="42384"/>
                  </a:lnTo>
                  <a:lnTo>
                    <a:pt x="1361" y="42546"/>
                  </a:lnTo>
                  <a:lnTo>
                    <a:pt x="1361" y="42546"/>
                  </a:lnTo>
                  <a:lnTo>
                    <a:pt x="1782" y="43874"/>
                  </a:lnTo>
                  <a:lnTo>
                    <a:pt x="2301" y="45203"/>
                  </a:lnTo>
                  <a:lnTo>
                    <a:pt x="2301" y="45203"/>
                  </a:lnTo>
                  <a:lnTo>
                    <a:pt x="2365" y="45365"/>
                  </a:lnTo>
                  <a:lnTo>
                    <a:pt x="2463" y="45495"/>
                  </a:lnTo>
                  <a:lnTo>
                    <a:pt x="2592" y="45624"/>
                  </a:lnTo>
                  <a:lnTo>
                    <a:pt x="2754" y="45721"/>
                  </a:lnTo>
                  <a:lnTo>
                    <a:pt x="2916" y="45786"/>
                  </a:lnTo>
                  <a:lnTo>
                    <a:pt x="3078" y="45819"/>
                  </a:lnTo>
                  <a:lnTo>
                    <a:pt x="3240" y="45851"/>
                  </a:lnTo>
                  <a:lnTo>
                    <a:pt x="3435" y="45819"/>
                  </a:lnTo>
                  <a:lnTo>
                    <a:pt x="8004" y="45041"/>
                  </a:lnTo>
                  <a:lnTo>
                    <a:pt x="8004" y="45041"/>
                  </a:lnTo>
                  <a:lnTo>
                    <a:pt x="8166" y="45041"/>
                  </a:lnTo>
                  <a:lnTo>
                    <a:pt x="8328" y="45041"/>
                  </a:lnTo>
                  <a:lnTo>
                    <a:pt x="8490" y="45073"/>
                  </a:lnTo>
                  <a:lnTo>
                    <a:pt x="8619" y="45138"/>
                  </a:lnTo>
                  <a:lnTo>
                    <a:pt x="8781" y="45203"/>
                  </a:lnTo>
                  <a:lnTo>
                    <a:pt x="8878" y="45333"/>
                  </a:lnTo>
                  <a:lnTo>
                    <a:pt x="9008" y="45430"/>
                  </a:lnTo>
                  <a:lnTo>
                    <a:pt x="9105" y="45592"/>
                  </a:lnTo>
                  <a:lnTo>
                    <a:pt x="9105" y="45592"/>
                  </a:lnTo>
                  <a:lnTo>
                    <a:pt x="9688" y="46596"/>
                  </a:lnTo>
                  <a:lnTo>
                    <a:pt x="10304" y="47601"/>
                  </a:lnTo>
                  <a:lnTo>
                    <a:pt x="10985" y="48573"/>
                  </a:lnTo>
                  <a:lnTo>
                    <a:pt x="11665" y="49513"/>
                  </a:lnTo>
                  <a:lnTo>
                    <a:pt x="11665" y="49513"/>
                  </a:lnTo>
                  <a:lnTo>
                    <a:pt x="11762" y="49642"/>
                  </a:lnTo>
                  <a:lnTo>
                    <a:pt x="11827" y="49772"/>
                  </a:lnTo>
                  <a:lnTo>
                    <a:pt x="11892" y="49934"/>
                  </a:lnTo>
                  <a:lnTo>
                    <a:pt x="11892" y="50063"/>
                  </a:lnTo>
                  <a:lnTo>
                    <a:pt x="11892" y="50225"/>
                  </a:lnTo>
                  <a:lnTo>
                    <a:pt x="11892" y="50387"/>
                  </a:lnTo>
                  <a:lnTo>
                    <a:pt x="11827" y="50549"/>
                  </a:lnTo>
                  <a:lnTo>
                    <a:pt x="11762" y="50679"/>
                  </a:lnTo>
                  <a:lnTo>
                    <a:pt x="9300" y="54729"/>
                  </a:lnTo>
                  <a:lnTo>
                    <a:pt x="9300" y="54729"/>
                  </a:lnTo>
                  <a:lnTo>
                    <a:pt x="9235" y="54891"/>
                  </a:lnTo>
                  <a:lnTo>
                    <a:pt x="9170" y="55053"/>
                  </a:lnTo>
                  <a:lnTo>
                    <a:pt x="9170" y="55248"/>
                  </a:lnTo>
                  <a:lnTo>
                    <a:pt x="9170" y="55410"/>
                  </a:lnTo>
                  <a:lnTo>
                    <a:pt x="9202" y="55572"/>
                  </a:lnTo>
                  <a:lnTo>
                    <a:pt x="9267" y="55734"/>
                  </a:lnTo>
                  <a:lnTo>
                    <a:pt x="9332" y="55864"/>
                  </a:lnTo>
                  <a:lnTo>
                    <a:pt x="9462" y="56026"/>
                  </a:lnTo>
                  <a:lnTo>
                    <a:pt x="9462" y="56026"/>
                  </a:lnTo>
                  <a:lnTo>
                    <a:pt x="10434" y="56965"/>
                  </a:lnTo>
                  <a:lnTo>
                    <a:pt x="11471" y="57873"/>
                  </a:lnTo>
                  <a:lnTo>
                    <a:pt x="11471" y="57873"/>
                  </a:lnTo>
                  <a:lnTo>
                    <a:pt x="11600" y="57970"/>
                  </a:lnTo>
                  <a:lnTo>
                    <a:pt x="11762" y="58035"/>
                  </a:lnTo>
                  <a:lnTo>
                    <a:pt x="11957" y="58099"/>
                  </a:lnTo>
                  <a:lnTo>
                    <a:pt x="12119" y="58099"/>
                  </a:lnTo>
                  <a:lnTo>
                    <a:pt x="12281" y="58099"/>
                  </a:lnTo>
                  <a:lnTo>
                    <a:pt x="12443" y="58067"/>
                  </a:lnTo>
                  <a:lnTo>
                    <a:pt x="12605" y="58002"/>
                  </a:lnTo>
                  <a:lnTo>
                    <a:pt x="12767" y="57905"/>
                  </a:lnTo>
                  <a:lnTo>
                    <a:pt x="16461" y="55086"/>
                  </a:lnTo>
                  <a:lnTo>
                    <a:pt x="16461" y="55086"/>
                  </a:lnTo>
                  <a:lnTo>
                    <a:pt x="16590" y="54989"/>
                  </a:lnTo>
                  <a:lnTo>
                    <a:pt x="16752" y="54924"/>
                  </a:lnTo>
                  <a:lnTo>
                    <a:pt x="16882" y="54891"/>
                  </a:lnTo>
                  <a:lnTo>
                    <a:pt x="17044" y="54859"/>
                  </a:lnTo>
                  <a:lnTo>
                    <a:pt x="17206" y="54859"/>
                  </a:lnTo>
                  <a:lnTo>
                    <a:pt x="17368" y="54891"/>
                  </a:lnTo>
                  <a:lnTo>
                    <a:pt x="17530" y="54956"/>
                  </a:lnTo>
                  <a:lnTo>
                    <a:pt x="17660" y="55053"/>
                  </a:lnTo>
                  <a:lnTo>
                    <a:pt x="17660" y="55053"/>
                  </a:lnTo>
                  <a:lnTo>
                    <a:pt x="18697" y="55702"/>
                  </a:lnTo>
                  <a:lnTo>
                    <a:pt x="19733" y="56317"/>
                  </a:lnTo>
                  <a:lnTo>
                    <a:pt x="20835" y="56868"/>
                  </a:lnTo>
                  <a:lnTo>
                    <a:pt x="21937" y="57387"/>
                  </a:lnTo>
                  <a:lnTo>
                    <a:pt x="21937" y="57387"/>
                  </a:lnTo>
                  <a:lnTo>
                    <a:pt x="22066" y="57484"/>
                  </a:lnTo>
                  <a:lnTo>
                    <a:pt x="22196" y="57581"/>
                  </a:lnTo>
                  <a:lnTo>
                    <a:pt x="22326" y="57678"/>
                  </a:lnTo>
                  <a:lnTo>
                    <a:pt x="22423" y="57808"/>
                  </a:lnTo>
                  <a:lnTo>
                    <a:pt x="22488" y="57937"/>
                  </a:lnTo>
                  <a:lnTo>
                    <a:pt x="22520" y="58099"/>
                  </a:lnTo>
                  <a:lnTo>
                    <a:pt x="22552" y="58261"/>
                  </a:lnTo>
                  <a:lnTo>
                    <a:pt x="22552" y="58423"/>
                  </a:lnTo>
                  <a:lnTo>
                    <a:pt x="22261" y="63154"/>
                  </a:lnTo>
                  <a:lnTo>
                    <a:pt x="22261" y="63154"/>
                  </a:lnTo>
                  <a:lnTo>
                    <a:pt x="22293" y="63316"/>
                  </a:lnTo>
                  <a:lnTo>
                    <a:pt x="22326" y="63478"/>
                  </a:lnTo>
                  <a:lnTo>
                    <a:pt x="22358" y="63640"/>
                  </a:lnTo>
                  <a:lnTo>
                    <a:pt x="22455" y="63802"/>
                  </a:lnTo>
                  <a:lnTo>
                    <a:pt x="22552" y="63932"/>
                  </a:lnTo>
                  <a:lnTo>
                    <a:pt x="22682" y="64029"/>
                  </a:lnTo>
                  <a:lnTo>
                    <a:pt x="22844" y="64126"/>
                  </a:lnTo>
                  <a:lnTo>
                    <a:pt x="23006" y="64191"/>
                  </a:lnTo>
                  <a:lnTo>
                    <a:pt x="23006" y="64191"/>
                  </a:lnTo>
                  <a:lnTo>
                    <a:pt x="24270" y="64548"/>
                  </a:lnTo>
                  <a:lnTo>
                    <a:pt x="25566" y="64872"/>
                  </a:lnTo>
                  <a:lnTo>
                    <a:pt x="25566" y="64872"/>
                  </a:lnTo>
                  <a:lnTo>
                    <a:pt x="25728" y="64904"/>
                  </a:lnTo>
                  <a:lnTo>
                    <a:pt x="25922" y="64904"/>
                  </a:lnTo>
                  <a:lnTo>
                    <a:pt x="26084" y="64872"/>
                  </a:lnTo>
                  <a:lnTo>
                    <a:pt x="26246" y="64807"/>
                  </a:lnTo>
                  <a:lnTo>
                    <a:pt x="26408" y="64710"/>
                  </a:lnTo>
                  <a:lnTo>
                    <a:pt x="26538" y="64580"/>
                  </a:lnTo>
                  <a:lnTo>
                    <a:pt x="26635" y="64450"/>
                  </a:lnTo>
                  <a:lnTo>
                    <a:pt x="26732" y="64288"/>
                  </a:lnTo>
                  <a:lnTo>
                    <a:pt x="28677" y="60076"/>
                  </a:lnTo>
                  <a:lnTo>
                    <a:pt x="28677" y="60076"/>
                  </a:lnTo>
                  <a:lnTo>
                    <a:pt x="28774" y="59946"/>
                  </a:lnTo>
                  <a:lnTo>
                    <a:pt x="28871" y="59817"/>
                  </a:lnTo>
                  <a:lnTo>
                    <a:pt x="28968" y="59720"/>
                  </a:lnTo>
                  <a:lnTo>
                    <a:pt x="29098" y="59622"/>
                  </a:lnTo>
                  <a:lnTo>
                    <a:pt x="29260" y="59558"/>
                  </a:lnTo>
                  <a:lnTo>
                    <a:pt x="29422" y="59525"/>
                  </a:lnTo>
                  <a:lnTo>
                    <a:pt x="29584" y="59493"/>
                  </a:lnTo>
                  <a:lnTo>
                    <a:pt x="29746" y="59493"/>
                  </a:lnTo>
                  <a:lnTo>
                    <a:pt x="29746" y="59493"/>
                  </a:lnTo>
                  <a:lnTo>
                    <a:pt x="30977" y="59590"/>
                  </a:lnTo>
                  <a:lnTo>
                    <a:pt x="32241" y="59655"/>
                  </a:lnTo>
                  <a:lnTo>
                    <a:pt x="33505" y="59655"/>
                  </a:lnTo>
                  <a:lnTo>
                    <a:pt x="34801" y="59558"/>
                  </a:lnTo>
                  <a:lnTo>
                    <a:pt x="34801" y="59558"/>
                  </a:lnTo>
                  <a:lnTo>
                    <a:pt x="34963" y="59558"/>
                  </a:lnTo>
                  <a:lnTo>
                    <a:pt x="35092" y="59590"/>
                  </a:lnTo>
                  <a:lnTo>
                    <a:pt x="35254" y="59655"/>
                  </a:lnTo>
                  <a:lnTo>
                    <a:pt x="35384" y="59720"/>
                  </a:lnTo>
                  <a:lnTo>
                    <a:pt x="35514" y="59817"/>
                  </a:lnTo>
                  <a:lnTo>
                    <a:pt x="35643" y="59914"/>
                  </a:lnTo>
                  <a:lnTo>
                    <a:pt x="35740" y="60044"/>
                  </a:lnTo>
                  <a:lnTo>
                    <a:pt x="35805" y="60173"/>
                  </a:lnTo>
                  <a:lnTo>
                    <a:pt x="37749" y="64483"/>
                  </a:lnTo>
                  <a:lnTo>
                    <a:pt x="37749" y="64483"/>
                  </a:lnTo>
                  <a:lnTo>
                    <a:pt x="37847" y="64645"/>
                  </a:lnTo>
                  <a:lnTo>
                    <a:pt x="37944" y="64774"/>
                  </a:lnTo>
                  <a:lnTo>
                    <a:pt x="38073" y="64872"/>
                  </a:lnTo>
                  <a:lnTo>
                    <a:pt x="38203" y="64969"/>
                  </a:lnTo>
                  <a:lnTo>
                    <a:pt x="38365" y="65034"/>
                  </a:lnTo>
                  <a:lnTo>
                    <a:pt x="38527" y="65066"/>
                  </a:lnTo>
                  <a:lnTo>
                    <a:pt x="38689" y="65098"/>
                  </a:lnTo>
                  <a:lnTo>
                    <a:pt x="38884" y="65066"/>
                  </a:lnTo>
                  <a:lnTo>
                    <a:pt x="38884" y="65066"/>
                  </a:lnTo>
                  <a:lnTo>
                    <a:pt x="38884" y="65066"/>
                  </a:lnTo>
                  <a:lnTo>
                    <a:pt x="40147" y="64807"/>
                  </a:lnTo>
                  <a:lnTo>
                    <a:pt x="41411" y="64483"/>
                  </a:lnTo>
                  <a:lnTo>
                    <a:pt x="41411" y="64483"/>
                  </a:lnTo>
                  <a:lnTo>
                    <a:pt x="41573" y="64418"/>
                  </a:lnTo>
                  <a:lnTo>
                    <a:pt x="41735" y="64321"/>
                  </a:lnTo>
                  <a:lnTo>
                    <a:pt x="41865" y="64224"/>
                  </a:lnTo>
                  <a:lnTo>
                    <a:pt x="41962" y="64094"/>
                  </a:lnTo>
                  <a:lnTo>
                    <a:pt x="42059" y="63932"/>
                  </a:lnTo>
                  <a:lnTo>
                    <a:pt x="42124" y="63770"/>
                  </a:lnTo>
                  <a:lnTo>
                    <a:pt x="42156" y="63608"/>
                  </a:lnTo>
                  <a:lnTo>
                    <a:pt x="42156" y="63413"/>
                  </a:lnTo>
                  <a:lnTo>
                    <a:pt x="41929" y="58780"/>
                  </a:lnTo>
                  <a:lnTo>
                    <a:pt x="41929" y="58780"/>
                  </a:lnTo>
                  <a:lnTo>
                    <a:pt x="41929" y="58618"/>
                  </a:lnTo>
                  <a:lnTo>
                    <a:pt x="41962" y="58456"/>
                  </a:lnTo>
                  <a:lnTo>
                    <a:pt x="42027" y="58294"/>
                  </a:lnTo>
                  <a:lnTo>
                    <a:pt x="42091" y="58164"/>
                  </a:lnTo>
                  <a:lnTo>
                    <a:pt x="42189" y="58035"/>
                  </a:lnTo>
                  <a:lnTo>
                    <a:pt x="42318" y="57937"/>
                  </a:lnTo>
                  <a:lnTo>
                    <a:pt x="42448" y="57840"/>
                  </a:lnTo>
                  <a:lnTo>
                    <a:pt x="42577" y="57775"/>
                  </a:lnTo>
                  <a:lnTo>
                    <a:pt x="42577" y="57775"/>
                  </a:lnTo>
                  <a:lnTo>
                    <a:pt x="43776" y="57257"/>
                  </a:lnTo>
                  <a:lnTo>
                    <a:pt x="44943" y="56706"/>
                  </a:lnTo>
                  <a:lnTo>
                    <a:pt x="46077" y="56090"/>
                  </a:lnTo>
                  <a:lnTo>
                    <a:pt x="47179" y="55410"/>
                  </a:lnTo>
                  <a:lnTo>
                    <a:pt x="47179" y="55410"/>
                  </a:lnTo>
                  <a:lnTo>
                    <a:pt x="47308" y="55345"/>
                  </a:lnTo>
                  <a:lnTo>
                    <a:pt x="47470" y="55280"/>
                  </a:lnTo>
                  <a:lnTo>
                    <a:pt x="47632" y="55280"/>
                  </a:lnTo>
                  <a:lnTo>
                    <a:pt x="47794" y="55248"/>
                  </a:lnTo>
                  <a:lnTo>
                    <a:pt x="47924" y="55280"/>
                  </a:lnTo>
                  <a:lnTo>
                    <a:pt x="48086" y="55313"/>
                  </a:lnTo>
                  <a:lnTo>
                    <a:pt x="48248" y="55378"/>
                  </a:lnTo>
                  <a:lnTo>
                    <a:pt x="48378" y="55475"/>
                  </a:lnTo>
                  <a:lnTo>
                    <a:pt x="52039" y="58359"/>
                  </a:lnTo>
                  <a:lnTo>
                    <a:pt x="52039" y="58359"/>
                  </a:lnTo>
                  <a:lnTo>
                    <a:pt x="52201" y="58456"/>
                  </a:lnTo>
                  <a:lnTo>
                    <a:pt x="52363" y="58521"/>
                  </a:lnTo>
                  <a:lnTo>
                    <a:pt x="52525" y="58585"/>
                  </a:lnTo>
                  <a:lnTo>
                    <a:pt x="52720" y="58585"/>
                  </a:lnTo>
                  <a:lnTo>
                    <a:pt x="52882" y="58585"/>
                  </a:lnTo>
                  <a:lnTo>
                    <a:pt x="53044" y="58521"/>
                  </a:lnTo>
                  <a:lnTo>
                    <a:pt x="53206" y="58456"/>
                  </a:lnTo>
                  <a:lnTo>
                    <a:pt x="53335" y="58359"/>
                  </a:lnTo>
                  <a:lnTo>
                    <a:pt x="53335" y="58359"/>
                  </a:lnTo>
                  <a:lnTo>
                    <a:pt x="54340" y="57516"/>
                  </a:lnTo>
                  <a:lnTo>
                    <a:pt x="55279" y="56674"/>
                  </a:lnTo>
                  <a:lnTo>
                    <a:pt x="55279" y="56674"/>
                  </a:lnTo>
                  <a:lnTo>
                    <a:pt x="55409" y="56544"/>
                  </a:lnTo>
                  <a:lnTo>
                    <a:pt x="55474" y="56382"/>
                  </a:lnTo>
                  <a:lnTo>
                    <a:pt x="55539" y="56220"/>
                  </a:lnTo>
                  <a:lnTo>
                    <a:pt x="55603" y="56058"/>
                  </a:lnTo>
                  <a:lnTo>
                    <a:pt x="55603" y="55896"/>
                  </a:lnTo>
                  <a:lnTo>
                    <a:pt x="55571" y="55702"/>
                  </a:lnTo>
                  <a:lnTo>
                    <a:pt x="55539" y="55540"/>
                  </a:lnTo>
                  <a:lnTo>
                    <a:pt x="55441" y="55378"/>
                  </a:lnTo>
                  <a:lnTo>
                    <a:pt x="53076" y="51360"/>
                  </a:lnTo>
                  <a:lnTo>
                    <a:pt x="53076" y="51360"/>
                  </a:lnTo>
                  <a:lnTo>
                    <a:pt x="53011" y="51198"/>
                  </a:lnTo>
                  <a:lnTo>
                    <a:pt x="52946" y="51068"/>
                  </a:lnTo>
                  <a:lnTo>
                    <a:pt x="52946" y="50906"/>
                  </a:lnTo>
                  <a:lnTo>
                    <a:pt x="52946" y="50744"/>
                  </a:lnTo>
                  <a:lnTo>
                    <a:pt x="52979" y="50582"/>
                  </a:lnTo>
                  <a:lnTo>
                    <a:pt x="53011" y="50420"/>
                  </a:lnTo>
                  <a:lnTo>
                    <a:pt x="53076" y="50290"/>
                  </a:lnTo>
                  <a:lnTo>
                    <a:pt x="53173" y="50161"/>
                  </a:lnTo>
                  <a:lnTo>
                    <a:pt x="53173" y="50161"/>
                  </a:lnTo>
                  <a:lnTo>
                    <a:pt x="53983" y="49156"/>
                  </a:lnTo>
                  <a:lnTo>
                    <a:pt x="54761" y="48119"/>
                  </a:lnTo>
                  <a:lnTo>
                    <a:pt x="55441" y="47050"/>
                  </a:lnTo>
                  <a:lnTo>
                    <a:pt x="56122" y="45916"/>
                  </a:lnTo>
                  <a:lnTo>
                    <a:pt x="56122" y="45916"/>
                  </a:lnTo>
                  <a:lnTo>
                    <a:pt x="56219" y="45786"/>
                  </a:lnTo>
                  <a:lnTo>
                    <a:pt x="56316" y="45657"/>
                  </a:lnTo>
                  <a:lnTo>
                    <a:pt x="56446" y="45559"/>
                  </a:lnTo>
                  <a:lnTo>
                    <a:pt x="56576" y="45495"/>
                  </a:lnTo>
                  <a:lnTo>
                    <a:pt x="56738" y="45430"/>
                  </a:lnTo>
                  <a:lnTo>
                    <a:pt x="56867" y="45397"/>
                  </a:lnTo>
                  <a:lnTo>
                    <a:pt x="57029" y="45397"/>
                  </a:lnTo>
                  <a:lnTo>
                    <a:pt x="57191" y="45430"/>
                  </a:lnTo>
                  <a:lnTo>
                    <a:pt x="61792" y="46240"/>
                  </a:lnTo>
                  <a:lnTo>
                    <a:pt x="61792" y="46240"/>
                  </a:lnTo>
                  <a:lnTo>
                    <a:pt x="61954" y="46272"/>
                  </a:lnTo>
                  <a:lnTo>
                    <a:pt x="62149" y="46240"/>
                  </a:lnTo>
                  <a:lnTo>
                    <a:pt x="62311" y="46207"/>
                  </a:lnTo>
                  <a:lnTo>
                    <a:pt x="62473" y="46143"/>
                  </a:lnTo>
                  <a:lnTo>
                    <a:pt x="62602" y="46045"/>
                  </a:lnTo>
                  <a:lnTo>
                    <a:pt x="62732" y="45948"/>
                  </a:lnTo>
                  <a:lnTo>
                    <a:pt x="62862" y="45786"/>
                  </a:lnTo>
                  <a:lnTo>
                    <a:pt x="62927" y="45624"/>
                  </a:lnTo>
                  <a:lnTo>
                    <a:pt x="62927" y="45624"/>
                  </a:lnTo>
                  <a:lnTo>
                    <a:pt x="63413" y="44425"/>
                  </a:lnTo>
                  <a:lnTo>
                    <a:pt x="63834" y="43226"/>
                  </a:lnTo>
                  <a:lnTo>
                    <a:pt x="63834" y="43226"/>
                  </a:lnTo>
                  <a:lnTo>
                    <a:pt x="63899" y="43064"/>
                  </a:lnTo>
                  <a:lnTo>
                    <a:pt x="63899" y="42870"/>
                  </a:lnTo>
                  <a:lnTo>
                    <a:pt x="63866" y="42708"/>
                  </a:lnTo>
                  <a:lnTo>
                    <a:pt x="63834" y="42546"/>
                  </a:lnTo>
                  <a:lnTo>
                    <a:pt x="63769" y="42384"/>
                  </a:lnTo>
                  <a:lnTo>
                    <a:pt x="63672" y="42254"/>
                  </a:lnTo>
                  <a:lnTo>
                    <a:pt x="63542" y="42125"/>
                  </a:lnTo>
                  <a:lnTo>
                    <a:pt x="63413" y="41995"/>
                  </a:lnTo>
                  <a:lnTo>
                    <a:pt x="59395" y="39532"/>
                  </a:lnTo>
                  <a:lnTo>
                    <a:pt x="59395" y="39532"/>
                  </a:lnTo>
                  <a:lnTo>
                    <a:pt x="59265" y="39435"/>
                  </a:lnTo>
                  <a:lnTo>
                    <a:pt x="59168" y="39338"/>
                  </a:lnTo>
                  <a:lnTo>
                    <a:pt x="59071" y="39208"/>
                  </a:lnTo>
                  <a:lnTo>
                    <a:pt x="59006" y="39046"/>
                  </a:lnTo>
                  <a:lnTo>
                    <a:pt x="58941" y="38917"/>
                  </a:lnTo>
                  <a:lnTo>
                    <a:pt x="58909" y="38755"/>
                  </a:lnTo>
                  <a:lnTo>
                    <a:pt x="58909" y="38593"/>
                  </a:lnTo>
                  <a:lnTo>
                    <a:pt x="58941" y="38431"/>
                  </a:lnTo>
                  <a:lnTo>
                    <a:pt x="58941" y="38431"/>
                  </a:lnTo>
                  <a:lnTo>
                    <a:pt x="59168" y="37199"/>
                  </a:lnTo>
                  <a:lnTo>
                    <a:pt x="59362" y="35936"/>
                  </a:lnTo>
                  <a:lnTo>
                    <a:pt x="59459" y="34672"/>
                  </a:lnTo>
                  <a:lnTo>
                    <a:pt x="59524" y="33408"/>
                  </a:lnTo>
                  <a:lnTo>
                    <a:pt x="59524" y="33408"/>
                  </a:lnTo>
                  <a:lnTo>
                    <a:pt x="59557" y="33246"/>
                  </a:lnTo>
                  <a:lnTo>
                    <a:pt x="59589" y="33084"/>
                  </a:lnTo>
                  <a:lnTo>
                    <a:pt x="59654" y="32922"/>
                  </a:lnTo>
                  <a:lnTo>
                    <a:pt x="59719" y="32793"/>
                  </a:lnTo>
                  <a:lnTo>
                    <a:pt x="59848" y="32695"/>
                  </a:lnTo>
                  <a:lnTo>
                    <a:pt x="59978" y="32566"/>
                  </a:lnTo>
                  <a:lnTo>
                    <a:pt x="60107" y="32501"/>
                  </a:lnTo>
                  <a:lnTo>
                    <a:pt x="60269" y="32436"/>
                  </a:lnTo>
                  <a:lnTo>
                    <a:pt x="64676" y="31043"/>
                  </a:lnTo>
                  <a:lnTo>
                    <a:pt x="64676" y="31043"/>
                  </a:lnTo>
                  <a:lnTo>
                    <a:pt x="64838" y="30978"/>
                  </a:lnTo>
                  <a:lnTo>
                    <a:pt x="65000" y="30881"/>
                  </a:lnTo>
                  <a:lnTo>
                    <a:pt x="65130" y="30784"/>
                  </a:lnTo>
                  <a:lnTo>
                    <a:pt x="65227" y="30622"/>
                  </a:lnTo>
                  <a:lnTo>
                    <a:pt x="65324" y="30492"/>
                  </a:lnTo>
                  <a:lnTo>
                    <a:pt x="65389" y="30330"/>
                  </a:lnTo>
                  <a:lnTo>
                    <a:pt x="65422" y="30136"/>
                  </a:lnTo>
                  <a:lnTo>
                    <a:pt x="65422" y="29974"/>
                  </a:lnTo>
                  <a:lnTo>
                    <a:pt x="65422" y="29974"/>
                  </a:lnTo>
                  <a:lnTo>
                    <a:pt x="65324" y="29131"/>
                  </a:lnTo>
                  <a:lnTo>
                    <a:pt x="65227" y="28321"/>
                  </a:lnTo>
                  <a:lnTo>
                    <a:pt x="65098" y="27479"/>
                  </a:lnTo>
                  <a:lnTo>
                    <a:pt x="64936" y="26636"/>
                  </a:lnTo>
                  <a:lnTo>
                    <a:pt x="64936" y="26539"/>
                  </a:lnTo>
                  <a:lnTo>
                    <a:pt x="59395" y="2615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g1eb65a026c0_0_266"/>
            <p:cNvSpPr/>
            <p:nvPr/>
          </p:nvSpPr>
          <p:spPr>
            <a:xfrm>
              <a:off x="1623575" y="2484450"/>
              <a:ext cx="239000" cy="239000"/>
            </a:xfrm>
            <a:custGeom>
              <a:avLst/>
              <a:gdLst/>
              <a:ahLst/>
              <a:cxnLst/>
              <a:rect l="l" t="t" r="r" b="b"/>
              <a:pathLst>
                <a:path w="9560" h="9560" fill="none" extrusionOk="0">
                  <a:moveTo>
                    <a:pt x="9463" y="3856"/>
                  </a:moveTo>
                  <a:lnTo>
                    <a:pt x="9463" y="3856"/>
                  </a:lnTo>
                  <a:lnTo>
                    <a:pt x="9560" y="4472"/>
                  </a:lnTo>
                  <a:lnTo>
                    <a:pt x="9560" y="4472"/>
                  </a:lnTo>
                  <a:lnTo>
                    <a:pt x="9560" y="4926"/>
                  </a:lnTo>
                  <a:lnTo>
                    <a:pt x="9527" y="5347"/>
                  </a:lnTo>
                  <a:lnTo>
                    <a:pt x="9463" y="5768"/>
                  </a:lnTo>
                  <a:lnTo>
                    <a:pt x="9333" y="6157"/>
                  </a:lnTo>
                  <a:lnTo>
                    <a:pt x="9333" y="6157"/>
                  </a:lnTo>
                  <a:lnTo>
                    <a:pt x="9139" y="6740"/>
                  </a:lnTo>
                  <a:lnTo>
                    <a:pt x="9139" y="6740"/>
                  </a:lnTo>
                  <a:lnTo>
                    <a:pt x="8912" y="7129"/>
                  </a:lnTo>
                  <a:lnTo>
                    <a:pt x="8685" y="7486"/>
                  </a:lnTo>
                  <a:lnTo>
                    <a:pt x="8426" y="7842"/>
                  </a:lnTo>
                  <a:lnTo>
                    <a:pt x="8134" y="8166"/>
                  </a:lnTo>
                  <a:lnTo>
                    <a:pt x="8134" y="8166"/>
                  </a:lnTo>
                  <a:lnTo>
                    <a:pt x="7907" y="8360"/>
                  </a:lnTo>
                  <a:lnTo>
                    <a:pt x="7680" y="8555"/>
                  </a:lnTo>
                  <a:lnTo>
                    <a:pt x="7680" y="8555"/>
                  </a:lnTo>
                  <a:lnTo>
                    <a:pt x="7324" y="8814"/>
                  </a:lnTo>
                  <a:lnTo>
                    <a:pt x="6968" y="9008"/>
                  </a:lnTo>
                  <a:lnTo>
                    <a:pt x="6579" y="9203"/>
                  </a:lnTo>
                  <a:lnTo>
                    <a:pt x="6158" y="9365"/>
                  </a:lnTo>
                  <a:lnTo>
                    <a:pt x="6158" y="9365"/>
                  </a:lnTo>
                  <a:lnTo>
                    <a:pt x="5671" y="9462"/>
                  </a:lnTo>
                  <a:lnTo>
                    <a:pt x="5671" y="9462"/>
                  </a:lnTo>
                  <a:lnTo>
                    <a:pt x="5542" y="9495"/>
                  </a:lnTo>
                  <a:lnTo>
                    <a:pt x="5542" y="9495"/>
                  </a:lnTo>
                  <a:lnTo>
                    <a:pt x="5121" y="9527"/>
                  </a:lnTo>
                  <a:lnTo>
                    <a:pt x="4699" y="9559"/>
                  </a:lnTo>
                  <a:lnTo>
                    <a:pt x="4246" y="9527"/>
                  </a:lnTo>
                  <a:lnTo>
                    <a:pt x="3857" y="9462"/>
                  </a:lnTo>
                  <a:lnTo>
                    <a:pt x="3857" y="9462"/>
                  </a:lnTo>
                  <a:lnTo>
                    <a:pt x="3533" y="9397"/>
                  </a:lnTo>
                  <a:lnTo>
                    <a:pt x="3241" y="9300"/>
                  </a:lnTo>
                  <a:lnTo>
                    <a:pt x="3241" y="9300"/>
                  </a:lnTo>
                  <a:lnTo>
                    <a:pt x="2852" y="9138"/>
                  </a:lnTo>
                  <a:lnTo>
                    <a:pt x="2464" y="8976"/>
                  </a:lnTo>
                  <a:lnTo>
                    <a:pt x="2107" y="8749"/>
                  </a:lnTo>
                  <a:lnTo>
                    <a:pt x="1751" y="8490"/>
                  </a:lnTo>
                  <a:lnTo>
                    <a:pt x="1751" y="8490"/>
                  </a:lnTo>
                  <a:lnTo>
                    <a:pt x="1524" y="8296"/>
                  </a:lnTo>
                  <a:lnTo>
                    <a:pt x="1297" y="8069"/>
                  </a:lnTo>
                  <a:lnTo>
                    <a:pt x="1297" y="8069"/>
                  </a:lnTo>
                  <a:lnTo>
                    <a:pt x="1038" y="7745"/>
                  </a:lnTo>
                  <a:lnTo>
                    <a:pt x="779" y="7421"/>
                  </a:lnTo>
                  <a:lnTo>
                    <a:pt x="552" y="7064"/>
                  </a:lnTo>
                  <a:lnTo>
                    <a:pt x="390" y="6675"/>
                  </a:lnTo>
                  <a:lnTo>
                    <a:pt x="390" y="6675"/>
                  </a:lnTo>
                  <a:lnTo>
                    <a:pt x="260" y="6384"/>
                  </a:lnTo>
                  <a:lnTo>
                    <a:pt x="163" y="6060"/>
                  </a:lnTo>
                  <a:lnTo>
                    <a:pt x="163" y="6060"/>
                  </a:lnTo>
                  <a:lnTo>
                    <a:pt x="66" y="5671"/>
                  </a:lnTo>
                  <a:lnTo>
                    <a:pt x="66" y="5671"/>
                  </a:lnTo>
                  <a:lnTo>
                    <a:pt x="33" y="5347"/>
                  </a:lnTo>
                  <a:lnTo>
                    <a:pt x="1" y="5055"/>
                  </a:lnTo>
                  <a:lnTo>
                    <a:pt x="1" y="4440"/>
                  </a:lnTo>
                  <a:lnTo>
                    <a:pt x="1" y="4440"/>
                  </a:lnTo>
                  <a:lnTo>
                    <a:pt x="33" y="4116"/>
                  </a:lnTo>
                  <a:lnTo>
                    <a:pt x="66" y="3792"/>
                  </a:lnTo>
                  <a:lnTo>
                    <a:pt x="66" y="3792"/>
                  </a:lnTo>
                  <a:lnTo>
                    <a:pt x="195" y="3403"/>
                  </a:lnTo>
                  <a:lnTo>
                    <a:pt x="325" y="3014"/>
                  </a:lnTo>
                  <a:lnTo>
                    <a:pt x="487" y="2657"/>
                  </a:lnTo>
                  <a:lnTo>
                    <a:pt x="681" y="2301"/>
                  </a:lnTo>
                  <a:lnTo>
                    <a:pt x="681" y="2301"/>
                  </a:lnTo>
                  <a:lnTo>
                    <a:pt x="843" y="2009"/>
                  </a:lnTo>
                  <a:lnTo>
                    <a:pt x="1038" y="1750"/>
                  </a:lnTo>
                  <a:lnTo>
                    <a:pt x="1038" y="1750"/>
                  </a:lnTo>
                  <a:lnTo>
                    <a:pt x="1329" y="1459"/>
                  </a:lnTo>
                  <a:lnTo>
                    <a:pt x="1621" y="1167"/>
                  </a:lnTo>
                  <a:lnTo>
                    <a:pt x="1913" y="908"/>
                  </a:lnTo>
                  <a:lnTo>
                    <a:pt x="2269" y="681"/>
                  </a:lnTo>
                  <a:lnTo>
                    <a:pt x="2269" y="681"/>
                  </a:lnTo>
                  <a:lnTo>
                    <a:pt x="2561" y="519"/>
                  </a:lnTo>
                  <a:lnTo>
                    <a:pt x="2852" y="389"/>
                  </a:lnTo>
                  <a:lnTo>
                    <a:pt x="2852" y="389"/>
                  </a:lnTo>
                  <a:lnTo>
                    <a:pt x="3338" y="195"/>
                  </a:lnTo>
                  <a:lnTo>
                    <a:pt x="3857" y="65"/>
                  </a:lnTo>
                  <a:lnTo>
                    <a:pt x="3857" y="65"/>
                  </a:lnTo>
                  <a:lnTo>
                    <a:pt x="4408" y="0"/>
                  </a:lnTo>
                  <a:lnTo>
                    <a:pt x="4408" y="0"/>
                  </a:lnTo>
                  <a:lnTo>
                    <a:pt x="4732" y="0"/>
                  </a:lnTo>
                  <a:lnTo>
                    <a:pt x="5088" y="0"/>
                  </a:lnTo>
                  <a:lnTo>
                    <a:pt x="5088" y="0"/>
                  </a:lnTo>
                  <a:lnTo>
                    <a:pt x="5477" y="33"/>
                  </a:lnTo>
                  <a:lnTo>
                    <a:pt x="5898" y="130"/>
                  </a:lnTo>
                  <a:lnTo>
                    <a:pt x="6287" y="227"/>
                  </a:lnTo>
                  <a:lnTo>
                    <a:pt x="6676" y="389"/>
                  </a:lnTo>
                  <a:lnTo>
                    <a:pt x="6676" y="389"/>
                  </a:lnTo>
                  <a:lnTo>
                    <a:pt x="6968" y="519"/>
                  </a:lnTo>
                  <a:lnTo>
                    <a:pt x="7227" y="681"/>
                  </a:lnTo>
                  <a:lnTo>
                    <a:pt x="7227" y="681"/>
                  </a:lnTo>
                  <a:lnTo>
                    <a:pt x="7583" y="908"/>
                  </a:lnTo>
                  <a:lnTo>
                    <a:pt x="7907" y="1167"/>
                  </a:lnTo>
                  <a:lnTo>
                    <a:pt x="8199" y="1459"/>
                  </a:lnTo>
                  <a:lnTo>
                    <a:pt x="8491" y="1750"/>
                  </a:lnTo>
                  <a:lnTo>
                    <a:pt x="8491" y="1750"/>
                  </a:lnTo>
                  <a:lnTo>
                    <a:pt x="8685" y="2009"/>
                  </a:lnTo>
                  <a:lnTo>
                    <a:pt x="8847" y="2269"/>
                  </a:lnTo>
                  <a:lnTo>
                    <a:pt x="8847" y="2269"/>
                  </a:lnTo>
                  <a:lnTo>
                    <a:pt x="9041" y="2657"/>
                  </a:lnTo>
                  <a:lnTo>
                    <a:pt x="9236" y="3046"/>
                  </a:lnTo>
                  <a:lnTo>
                    <a:pt x="9365" y="3435"/>
                  </a:lnTo>
                  <a:lnTo>
                    <a:pt x="9463" y="3856"/>
                  </a:lnTo>
                  <a:lnTo>
                    <a:pt x="9463" y="38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g1eb65a026c0_0_266"/>
            <p:cNvSpPr/>
            <p:nvPr/>
          </p:nvSpPr>
          <p:spPr>
            <a:xfrm>
              <a:off x="1906300" y="2183900"/>
              <a:ext cx="30000" cy="13000"/>
            </a:xfrm>
            <a:custGeom>
              <a:avLst/>
              <a:gdLst/>
              <a:ahLst/>
              <a:cxnLst/>
              <a:rect l="l" t="t" r="r" b="b"/>
              <a:pathLst>
                <a:path w="1200" h="520" extrusionOk="0">
                  <a:moveTo>
                    <a:pt x="1" y="1"/>
                  </a:moveTo>
                  <a:lnTo>
                    <a:pt x="584" y="260"/>
                  </a:lnTo>
                  <a:lnTo>
                    <a:pt x="1199" y="519"/>
                  </a:lnTo>
                  <a:lnTo>
                    <a:pt x="584" y="228"/>
                  </a:lnTo>
                  <a:lnTo>
                    <a:pt x="1" y="1"/>
                  </a:ln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g1eb65a026c0_0_266"/>
            <p:cNvSpPr/>
            <p:nvPr/>
          </p:nvSpPr>
          <p:spPr>
            <a:xfrm>
              <a:off x="1523950" y="2191200"/>
              <a:ext cx="36475" cy="18650"/>
            </a:xfrm>
            <a:custGeom>
              <a:avLst/>
              <a:gdLst/>
              <a:ahLst/>
              <a:cxnLst/>
              <a:rect l="l" t="t" r="r" b="b"/>
              <a:pathLst>
                <a:path w="1459" h="746" fill="none" extrusionOk="0">
                  <a:moveTo>
                    <a:pt x="1459" y="1"/>
                  </a:moveTo>
                  <a:lnTo>
                    <a:pt x="1459" y="1"/>
                  </a:lnTo>
                  <a:lnTo>
                    <a:pt x="713" y="357"/>
                  </a:lnTo>
                  <a:lnTo>
                    <a:pt x="0" y="746"/>
                  </a:lnTo>
                  <a:lnTo>
                    <a:pt x="0" y="746"/>
                  </a:lnTo>
                  <a:lnTo>
                    <a:pt x="713" y="357"/>
                  </a:lnTo>
                  <a:lnTo>
                    <a:pt x="145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g1eb65a026c0_0_266"/>
            <p:cNvSpPr/>
            <p:nvPr/>
          </p:nvSpPr>
          <p:spPr>
            <a:xfrm>
              <a:off x="1861750" y="2169325"/>
              <a:ext cx="89125" cy="34875"/>
            </a:xfrm>
            <a:custGeom>
              <a:avLst/>
              <a:gdLst/>
              <a:ahLst/>
              <a:cxnLst/>
              <a:rect l="l" t="t" r="r" b="b"/>
              <a:pathLst>
                <a:path w="3565" h="1395" fill="none" extrusionOk="0">
                  <a:moveTo>
                    <a:pt x="0" y="1"/>
                  </a:moveTo>
                  <a:lnTo>
                    <a:pt x="0" y="1"/>
                  </a:lnTo>
                  <a:lnTo>
                    <a:pt x="616" y="163"/>
                  </a:lnTo>
                  <a:lnTo>
                    <a:pt x="1199" y="357"/>
                  </a:lnTo>
                  <a:lnTo>
                    <a:pt x="1783" y="584"/>
                  </a:lnTo>
                  <a:lnTo>
                    <a:pt x="2366" y="843"/>
                  </a:lnTo>
                  <a:lnTo>
                    <a:pt x="2366" y="843"/>
                  </a:lnTo>
                  <a:lnTo>
                    <a:pt x="2981" y="1102"/>
                  </a:lnTo>
                  <a:lnTo>
                    <a:pt x="3565" y="1394"/>
                  </a:lnTo>
                  <a:lnTo>
                    <a:pt x="3565" y="1394"/>
                  </a:lnTo>
                  <a:lnTo>
                    <a:pt x="2981" y="1102"/>
                  </a:lnTo>
                  <a:lnTo>
                    <a:pt x="2366" y="811"/>
                  </a:lnTo>
                  <a:lnTo>
                    <a:pt x="2366" y="811"/>
                  </a:lnTo>
                  <a:lnTo>
                    <a:pt x="1783" y="584"/>
                  </a:lnTo>
                  <a:lnTo>
                    <a:pt x="1199" y="357"/>
                  </a:lnTo>
                  <a:lnTo>
                    <a:pt x="616" y="163"/>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g1eb65a026c0_0_266"/>
            <p:cNvSpPr/>
            <p:nvPr/>
          </p:nvSpPr>
          <p:spPr>
            <a:xfrm>
              <a:off x="1688400" y="2153125"/>
              <a:ext cx="94800" cy="3275"/>
            </a:xfrm>
            <a:custGeom>
              <a:avLst/>
              <a:gdLst/>
              <a:ahLst/>
              <a:cxnLst/>
              <a:rect l="l" t="t" r="r" b="b"/>
              <a:pathLst>
                <a:path w="3792" h="131" fill="none" extrusionOk="0">
                  <a:moveTo>
                    <a:pt x="2204" y="1"/>
                  </a:moveTo>
                  <a:lnTo>
                    <a:pt x="2204" y="1"/>
                  </a:lnTo>
                  <a:lnTo>
                    <a:pt x="1523" y="1"/>
                  </a:lnTo>
                  <a:lnTo>
                    <a:pt x="843" y="65"/>
                  </a:lnTo>
                  <a:lnTo>
                    <a:pt x="843" y="65"/>
                  </a:lnTo>
                  <a:lnTo>
                    <a:pt x="0" y="130"/>
                  </a:lnTo>
                  <a:lnTo>
                    <a:pt x="0" y="130"/>
                  </a:lnTo>
                  <a:lnTo>
                    <a:pt x="843" y="65"/>
                  </a:lnTo>
                  <a:lnTo>
                    <a:pt x="843" y="65"/>
                  </a:lnTo>
                  <a:lnTo>
                    <a:pt x="1523" y="1"/>
                  </a:lnTo>
                  <a:lnTo>
                    <a:pt x="2204" y="1"/>
                  </a:lnTo>
                  <a:lnTo>
                    <a:pt x="2204" y="1"/>
                  </a:lnTo>
                  <a:lnTo>
                    <a:pt x="3338" y="33"/>
                  </a:lnTo>
                  <a:lnTo>
                    <a:pt x="3338" y="33"/>
                  </a:lnTo>
                  <a:lnTo>
                    <a:pt x="3791" y="65"/>
                  </a:lnTo>
                  <a:lnTo>
                    <a:pt x="3791" y="65"/>
                  </a:lnTo>
                  <a:lnTo>
                    <a:pt x="3338" y="33"/>
                  </a:lnTo>
                  <a:lnTo>
                    <a:pt x="3338" y="33"/>
                  </a:lnTo>
                  <a:lnTo>
                    <a:pt x="220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g1eb65a026c0_0_266"/>
            <p:cNvSpPr/>
            <p:nvPr/>
          </p:nvSpPr>
          <p:spPr>
            <a:xfrm>
              <a:off x="1623575" y="2484450"/>
              <a:ext cx="239000" cy="239000"/>
            </a:xfrm>
            <a:custGeom>
              <a:avLst/>
              <a:gdLst/>
              <a:ahLst/>
              <a:cxnLst/>
              <a:rect l="l" t="t" r="r" b="b"/>
              <a:pathLst>
                <a:path w="9560" h="9560" extrusionOk="0">
                  <a:moveTo>
                    <a:pt x="4408" y="0"/>
                  </a:moveTo>
                  <a:lnTo>
                    <a:pt x="3857" y="65"/>
                  </a:lnTo>
                  <a:lnTo>
                    <a:pt x="3338" y="195"/>
                  </a:lnTo>
                  <a:lnTo>
                    <a:pt x="2852" y="389"/>
                  </a:lnTo>
                  <a:lnTo>
                    <a:pt x="2561" y="519"/>
                  </a:lnTo>
                  <a:lnTo>
                    <a:pt x="2269" y="681"/>
                  </a:lnTo>
                  <a:lnTo>
                    <a:pt x="1913" y="908"/>
                  </a:lnTo>
                  <a:lnTo>
                    <a:pt x="1621" y="1167"/>
                  </a:lnTo>
                  <a:lnTo>
                    <a:pt x="1329" y="1459"/>
                  </a:lnTo>
                  <a:lnTo>
                    <a:pt x="1038" y="1750"/>
                  </a:lnTo>
                  <a:lnTo>
                    <a:pt x="843" y="2009"/>
                  </a:lnTo>
                  <a:lnTo>
                    <a:pt x="681" y="2301"/>
                  </a:lnTo>
                  <a:lnTo>
                    <a:pt x="487" y="2657"/>
                  </a:lnTo>
                  <a:lnTo>
                    <a:pt x="325" y="3014"/>
                  </a:lnTo>
                  <a:lnTo>
                    <a:pt x="195" y="3403"/>
                  </a:lnTo>
                  <a:lnTo>
                    <a:pt x="66" y="3792"/>
                  </a:lnTo>
                  <a:lnTo>
                    <a:pt x="33" y="4116"/>
                  </a:lnTo>
                  <a:lnTo>
                    <a:pt x="1" y="4440"/>
                  </a:lnTo>
                  <a:lnTo>
                    <a:pt x="1" y="5055"/>
                  </a:lnTo>
                  <a:lnTo>
                    <a:pt x="33" y="5347"/>
                  </a:lnTo>
                  <a:lnTo>
                    <a:pt x="66" y="5671"/>
                  </a:lnTo>
                  <a:lnTo>
                    <a:pt x="163" y="6060"/>
                  </a:lnTo>
                  <a:lnTo>
                    <a:pt x="260" y="6384"/>
                  </a:lnTo>
                  <a:lnTo>
                    <a:pt x="390" y="6675"/>
                  </a:lnTo>
                  <a:lnTo>
                    <a:pt x="552" y="7064"/>
                  </a:lnTo>
                  <a:lnTo>
                    <a:pt x="779" y="7421"/>
                  </a:lnTo>
                  <a:lnTo>
                    <a:pt x="1038" y="7745"/>
                  </a:lnTo>
                  <a:lnTo>
                    <a:pt x="1297" y="8069"/>
                  </a:lnTo>
                  <a:lnTo>
                    <a:pt x="1524" y="8296"/>
                  </a:lnTo>
                  <a:lnTo>
                    <a:pt x="1751" y="8490"/>
                  </a:lnTo>
                  <a:lnTo>
                    <a:pt x="2107" y="8749"/>
                  </a:lnTo>
                  <a:lnTo>
                    <a:pt x="2464" y="8976"/>
                  </a:lnTo>
                  <a:lnTo>
                    <a:pt x="2852" y="9138"/>
                  </a:lnTo>
                  <a:lnTo>
                    <a:pt x="3241" y="9300"/>
                  </a:lnTo>
                  <a:lnTo>
                    <a:pt x="3533" y="9397"/>
                  </a:lnTo>
                  <a:lnTo>
                    <a:pt x="3857" y="9462"/>
                  </a:lnTo>
                  <a:lnTo>
                    <a:pt x="4311" y="9527"/>
                  </a:lnTo>
                  <a:lnTo>
                    <a:pt x="4764" y="9559"/>
                  </a:lnTo>
                  <a:lnTo>
                    <a:pt x="5153" y="9527"/>
                  </a:lnTo>
                  <a:lnTo>
                    <a:pt x="5542" y="9495"/>
                  </a:lnTo>
                  <a:lnTo>
                    <a:pt x="5671" y="9462"/>
                  </a:lnTo>
                  <a:lnTo>
                    <a:pt x="6158" y="9365"/>
                  </a:lnTo>
                  <a:lnTo>
                    <a:pt x="6579" y="9203"/>
                  </a:lnTo>
                  <a:lnTo>
                    <a:pt x="6968" y="9008"/>
                  </a:lnTo>
                  <a:lnTo>
                    <a:pt x="7324" y="8814"/>
                  </a:lnTo>
                  <a:lnTo>
                    <a:pt x="7680" y="8555"/>
                  </a:lnTo>
                  <a:lnTo>
                    <a:pt x="7907" y="8360"/>
                  </a:lnTo>
                  <a:lnTo>
                    <a:pt x="8134" y="8166"/>
                  </a:lnTo>
                  <a:lnTo>
                    <a:pt x="8426" y="7842"/>
                  </a:lnTo>
                  <a:lnTo>
                    <a:pt x="8685" y="7486"/>
                  </a:lnTo>
                  <a:lnTo>
                    <a:pt x="8912" y="7129"/>
                  </a:lnTo>
                  <a:lnTo>
                    <a:pt x="9139" y="6740"/>
                  </a:lnTo>
                  <a:lnTo>
                    <a:pt x="9333" y="6157"/>
                  </a:lnTo>
                  <a:lnTo>
                    <a:pt x="9463" y="5768"/>
                  </a:lnTo>
                  <a:lnTo>
                    <a:pt x="9527" y="5347"/>
                  </a:lnTo>
                  <a:lnTo>
                    <a:pt x="9560" y="4926"/>
                  </a:lnTo>
                  <a:lnTo>
                    <a:pt x="9560" y="4472"/>
                  </a:lnTo>
                  <a:lnTo>
                    <a:pt x="9463" y="3856"/>
                  </a:lnTo>
                  <a:lnTo>
                    <a:pt x="9365" y="3435"/>
                  </a:lnTo>
                  <a:lnTo>
                    <a:pt x="9236" y="3046"/>
                  </a:lnTo>
                  <a:lnTo>
                    <a:pt x="9041" y="2657"/>
                  </a:lnTo>
                  <a:lnTo>
                    <a:pt x="8847" y="2269"/>
                  </a:lnTo>
                  <a:lnTo>
                    <a:pt x="8685" y="2009"/>
                  </a:lnTo>
                  <a:lnTo>
                    <a:pt x="8491" y="1750"/>
                  </a:lnTo>
                  <a:lnTo>
                    <a:pt x="8199" y="1459"/>
                  </a:lnTo>
                  <a:lnTo>
                    <a:pt x="7907" y="1167"/>
                  </a:lnTo>
                  <a:lnTo>
                    <a:pt x="7583" y="908"/>
                  </a:lnTo>
                  <a:lnTo>
                    <a:pt x="7227" y="681"/>
                  </a:lnTo>
                  <a:lnTo>
                    <a:pt x="6968" y="519"/>
                  </a:lnTo>
                  <a:lnTo>
                    <a:pt x="6676" y="389"/>
                  </a:lnTo>
                  <a:lnTo>
                    <a:pt x="6287" y="227"/>
                  </a:lnTo>
                  <a:lnTo>
                    <a:pt x="5898" y="130"/>
                  </a:lnTo>
                  <a:lnTo>
                    <a:pt x="5477" y="33"/>
                  </a:lnTo>
                  <a:lnTo>
                    <a:pt x="5088" y="0"/>
                  </a:lnTo>
                  <a:close/>
                </a:path>
              </a:pathLst>
            </a:custGeom>
            <a:solidFill>
              <a:srgbClr val="CACA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g1eb65a026c0_0_266"/>
            <p:cNvSpPr/>
            <p:nvPr/>
          </p:nvSpPr>
          <p:spPr>
            <a:xfrm>
              <a:off x="1623575" y="2484450"/>
              <a:ext cx="239000" cy="239000"/>
            </a:xfrm>
            <a:custGeom>
              <a:avLst/>
              <a:gdLst/>
              <a:ahLst/>
              <a:cxnLst/>
              <a:rect l="l" t="t" r="r" b="b"/>
              <a:pathLst>
                <a:path w="9560" h="9560" fill="none" extrusionOk="0">
                  <a:moveTo>
                    <a:pt x="4764" y="0"/>
                  </a:moveTo>
                  <a:lnTo>
                    <a:pt x="4764" y="0"/>
                  </a:lnTo>
                  <a:lnTo>
                    <a:pt x="4408" y="0"/>
                  </a:lnTo>
                  <a:lnTo>
                    <a:pt x="4408" y="0"/>
                  </a:lnTo>
                  <a:lnTo>
                    <a:pt x="3857" y="65"/>
                  </a:lnTo>
                  <a:lnTo>
                    <a:pt x="3857" y="65"/>
                  </a:lnTo>
                  <a:lnTo>
                    <a:pt x="3338" y="195"/>
                  </a:lnTo>
                  <a:lnTo>
                    <a:pt x="2852" y="389"/>
                  </a:lnTo>
                  <a:lnTo>
                    <a:pt x="2852" y="389"/>
                  </a:lnTo>
                  <a:lnTo>
                    <a:pt x="2561" y="519"/>
                  </a:lnTo>
                  <a:lnTo>
                    <a:pt x="2269" y="681"/>
                  </a:lnTo>
                  <a:lnTo>
                    <a:pt x="2269" y="681"/>
                  </a:lnTo>
                  <a:lnTo>
                    <a:pt x="1913" y="908"/>
                  </a:lnTo>
                  <a:lnTo>
                    <a:pt x="1621" y="1167"/>
                  </a:lnTo>
                  <a:lnTo>
                    <a:pt x="1329" y="1459"/>
                  </a:lnTo>
                  <a:lnTo>
                    <a:pt x="1038" y="1750"/>
                  </a:lnTo>
                  <a:lnTo>
                    <a:pt x="1038" y="1750"/>
                  </a:lnTo>
                  <a:lnTo>
                    <a:pt x="843" y="2009"/>
                  </a:lnTo>
                  <a:lnTo>
                    <a:pt x="681" y="2301"/>
                  </a:lnTo>
                  <a:lnTo>
                    <a:pt x="681" y="2301"/>
                  </a:lnTo>
                  <a:lnTo>
                    <a:pt x="487" y="2657"/>
                  </a:lnTo>
                  <a:lnTo>
                    <a:pt x="325" y="3014"/>
                  </a:lnTo>
                  <a:lnTo>
                    <a:pt x="195" y="3403"/>
                  </a:lnTo>
                  <a:lnTo>
                    <a:pt x="66" y="3792"/>
                  </a:lnTo>
                  <a:lnTo>
                    <a:pt x="66" y="3792"/>
                  </a:lnTo>
                  <a:lnTo>
                    <a:pt x="33" y="4116"/>
                  </a:lnTo>
                  <a:lnTo>
                    <a:pt x="1" y="4440"/>
                  </a:lnTo>
                  <a:lnTo>
                    <a:pt x="1" y="4440"/>
                  </a:lnTo>
                  <a:lnTo>
                    <a:pt x="1" y="5055"/>
                  </a:lnTo>
                  <a:lnTo>
                    <a:pt x="33" y="5347"/>
                  </a:lnTo>
                  <a:lnTo>
                    <a:pt x="66" y="5671"/>
                  </a:lnTo>
                  <a:lnTo>
                    <a:pt x="66" y="5671"/>
                  </a:lnTo>
                  <a:lnTo>
                    <a:pt x="163" y="6060"/>
                  </a:lnTo>
                  <a:lnTo>
                    <a:pt x="163" y="6060"/>
                  </a:lnTo>
                  <a:lnTo>
                    <a:pt x="260" y="6384"/>
                  </a:lnTo>
                  <a:lnTo>
                    <a:pt x="390" y="6675"/>
                  </a:lnTo>
                  <a:lnTo>
                    <a:pt x="390" y="6675"/>
                  </a:lnTo>
                  <a:lnTo>
                    <a:pt x="552" y="7064"/>
                  </a:lnTo>
                  <a:lnTo>
                    <a:pt x="779" y="7421"/>
                  </a:lnTo>
                  <a:lnTo>
                    <a:pt x="1038" y="7745"/>
                  </a:lnTo>
                  <a:lnTo>
                    <a:pt x="1297" y="8069"/>
                  </a:lnTo>
                  <a:lnTo>
                    <a:pt x="1297" y="8069"/>
                  </a:lnTo>
                  <a:lnTo>
                    <a:pt x="1524" y="8296"/>
                  </a:lnTo>
                  <a:lnTo>
                    <a:pt x="1751" y="8490"/>
                  </a:lnTo>
                  <a:lnTo>
                    <a:pt x="1751" y="8490"/>
                  </a:lnTo>
                  <a:lnTo>
                    <a:pt x="2107" y="8749"/>
                  </a:lnTo>
                  <a:lnTo>
                    <a:pt x="2464" y="8976"/>
                  </a:lnTo>
                  <a:lnTo>
                    <a:pt x="2852" y="9138"/>
                  </a:lnTo>
                  <a:lnTo>
                    <a:pt x="3241" y="9300"/>
                  </a:lnTo>
                  <a:lnTo>
                    <a:pt x="3241" y="9300"/>
                  </a:lnTo>
                  <a:lnTo>
                    <a:pt x="3533" y="9397"/>
                  </a:lnTo>
                  <a:lnTo>
                    <a:pt x="3857" y="9462"/>
                  </a:lnTo>
                  <a:lnTo>
                    <a:pt x="3857" y="9462"/>
                  </a:lnTo>
                  <a:lnTo>
                    <a:pt x="4311" y="9527"/>
                  </a:lnTo>
                  <a:lnTo>
                    <a:pt x="4764" y="9559"/>
                  </a:lnTo>
                  <a:lnTo>
                    <a:pt x="4764" y="9559"/>
                  </a:lnTo>
                  <a:lnTo>
                    <a:pt x="5153" y="9527"/>
                  </a:lnTo>
                  <a:lnTo>
                    <a:pt x="5542" y="9495"/>
                  </a:lnTo>
                  <a:lnTo>
                    <a:pt x="5542" y="9495"/>
                  </a:lnTo>
                  <a:lnTo>
                    <a:pt x="5671" y="9462"/>
                  </a:lnTo>
                  <a:lnTo>
                    <a:pt x="5671" y="9462"/>
                  </a:lnTo>
                  <a:lnTo>
                    <a:pt x="6158" y="9365"/>
                  </a:lnTo>
                  <a:lnTo>
                    <a:pt x="6158" y="9365"/>
                  </a:lnTo>
                  <a:lnTo>
                    <a:pt x="6579" y="9203"/>
                  </a:lnTo>
                  <a:lnTo>
                    <a:pt x="6968" y="9008"/>
                  </a:lnTo>
                  <a:lnTo>
                    <a:pt x="7324" y="8814"/>
                  </a:lnTo>
                  <a:lnTo>
                    <a:pt x="7680" y="8555"/>
                  </a:lnTo>
                  <a:lnTo>
                    <a:pt x="7680" y="8555"/>
                  </a:lnTo>
                  <a:lnTo>
                    <a:pt x="7907" y="8360"/>
                  </a:lnTo>
                  <a:lnTo>
                    <a:pt x="8134" y="8166"/>
                  </a:lnTo>
                  <a:lnTo>
                    <a:pt x="8134" y="8166"/>
                  </a:lnTo>
                  <a:lnTo>
                    <a:pt x="8426" y="7842"/>
                  </a:lnTo>
                  <a:lnTo>
                    <a:pt x="8685" y="7486"/>
                  </a:lnTo>
                  <a:lnTo>
                    <a:pt x="8912" y="7129"/>
                  </a:lnTo>
                  <a:lnTo>
                    <a:pt x="9139" y="6740"/>
                  </a:lnTo>
                  <a:lnTo>
                    <a:pt x="9139" y="6740"/>
                  </a:lnTo>
                  <a:lnTo>
                    <a:pt x="9333" y="6157"/>
                  </a:lnTo>
                  <a:lnTo>
                    <a:pt x="9333" y="6157"/>
                  </a:lnTo>
                  <a:lnTo>
                    <a:pt x="9463" y="5768"/>
                  </a:lnTo>
                  <a:lnTo>
                    <a:pt x="9527" y="5347"/>
                  </a:lnTo>
                  <a:lnTo>
                    <a:pt x="9560" y="4926"/>
                  </a:lnTo>
                  <a:lnTo>
                    <a:pt x="9560" y="4472"/>
                  </a:lnTo>
                  <a:lnTo>
                    <a:pt x="9560" y="4472"/>
                  </a:lnTo>
                  <a:lnTo>
                    <a:pt x="9463" y="3856"/>
                  </a:lnTo>
                  <a:lnTo>
                    <a:pt x="9463" y="3856"/>
                  </a:lnTo>
                  <a:lnTo>
                    <a:pt x="9463" y="3856"/>
                  </a:lnTo>
                  <a:lnTo>
                    <a:pt x="9365" y="3435"/>
                  </a:lnTo>
                  <a:lnTo>
                    <a:pt x="9236" y="3046"/>
                  </a:lnTo>
                  <a:lnTo>
                    <a:pt x="9041" y="2657"/>
                  </a:lnTo>
                  <a:lnTo>
                    <a:pt x="8847" y="2269"/>
                  </a:lnTo>
                  <a:lnTo>
                    <a:pt x="8847" y="2269"/>
                  </a:lnTo>
                  <a:lnTo>
                    <a:pt x="8685" y="2009"/>
                  </a:lnTo>
                  <a:lnTo>
                    <a:pt x="8491" y="1750"/>
                  </a:lnTo>
                  <a:lnTo>
                    <a:pt x="8491" y="1750"/>
                  </a:lnTo>
                  <a:lnTo>
                    <a:pt x="8199" y="1459"/>
                  </a:lnTo>
                  <a:lnTo>
                    <a:pt x="7907" y="1167"/>
                  </a:lnTo>
                  <a:lnTo>
                    <a:pt x="7583" y="908"/>
                  </a:lnTo>
                  <a:lnTo>
                    <a:pt x="7227" y="681"/>
                  </a:lnTo>
                  <a:lnTo>
                    <a:pt x="7227" y="681"/>
                  </a:lnTo>
                  <a:lnTo>
                    <a:pt x="6968" y="519"/>
                  </a:lnTo>
                  <a:lnTo>
                    <a:pt x="6676" y="389"/>
                  </a:lnTo>
                  <a:lnTo>
                    <a:pt x="6676" y="389"/>
                  </a:lnTo>
                  <a:lnTo>
                    <a:pt x="6287" y="227"/>
                  </a:lnTo>
                  <a:lnTo>
                    <a:pt x="5898" y="130"/>
                  </a:lnTo>
                  <a:lnTo>
                    <a:pt x="5477" y="33"/>
                  </a:lnTo>
                  <a:lnTo>
                    <a:pt x="5088" y="0"/>
                  </a:lnTo>
                  <a:lnTo>
                    <a:pt x="5088" y="0"/>
                  </a:lnTo>
                  <a:lnTo>
                    <a:pt x="476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g1eb65a026c0_0_266"/>
            <p:cNvSpPr/>
            <p:nvPr/>
          </p:nvSpPr>
          <p:spPr>
            <a:xfrm>
              <a:off x="1331950" y="2195250"/>
              <a:ext cx="861150" cy="858700"/>
            </a:xfrm>
            <a:custGeom>
              <a:avLst/>
              <a:gdLst/>
              <a:ahLst/>
              <a:cxnLst/>
              <a:rect l="l" t="t" r="r" b="b"/>
              <a:pathLst>
                <a:path w="34446" h="34348" extrusionOk="0">
                  <a:moveTo>
                    <a:pt x="16753" y="11568"/>
                  </a:moveTo>
                  <a:lnTo>
                    <a:pt x="17142" y="11601"/>
                  </a:lnTo>
                  <a:lnTo>
                    <a:pt x="17563" y="11698"/>
                  </a:lnTo>
                  <a:lnTo>
                    <a:pt x="17952" y="11795"/>
                  </a:lnTo>
                  <a:lnTo>
                    <a:pt x="18341" y="11957"/>
                  </a:lnTo>
                  <a:lnTo>
                    <a:pt x="18633" y="12087"/>
                  </a:lnTo>
                  <a:lnTo>
                    <a:pt x="18892" y="12249"/>
                  </a:lnTo>
                  <a:lnTo>
                    <a:pt x="19248" y="12476"/>
                  </a:lnTo>
                  <a:lnTo>
                    <a:pt x="19572" y="12735"/>
                  </a:lnTo>
                  <a:lnTo>
                    <a:pt x="19864" y="13027"/>
                  </a:lnTo>
                  <a:lnTo>
                    <a:pt x="20156" y="13318"/>
                  </a:lnTo>
                  <a:lnTo>
                    <a:pt x="20350" y="13577"/>
                  </a:lnTo>
                  <a:lnTo>
                    <a:pt x="20512" y="13837"/>
                  </a:lnTo>
                  <a:lnTo>
                    <a:pt x="20706" y="14225"/>
                  </a:lnTo>
                  <a:lnTo>
                    <a:pt x="20901" y="14614"/>
                  </a:lnTo>
                  <a:lnTo>
                    <a:pt x="21030" y="15003"/>
                  </a:lnTo>
                  <a:lnTo>
                    <a:pt x="21128" y="15424"/>
                  </a:lnTo>
                  <a:lnTo>
                    <a:pt x="21225" y="16040"/>
                  </a:lnTo>
                  <a:lnTo>
                    <a:pt x="21225" y="16494"/>
                  </a:lnTo>
                  <a:lnTo>
                    <a:pt x="21192" y="16915"/>
                  </a:lnTo>
                  <a:lnTo>
                    <a:pt x="21128" y="17336"/>
                  </a:lnTo>
                  <a:lnTo>
                    <a:pt x="20998" y="17725"/>
                  </a:lnTo>
                  <a:lnTo>
                    <a:pt x="20804" y="18308"/>
                  </a:lnTo>
                  <a:lnTo>
                    <a:pt x="20577" y="18697"/>
                  </a:lnTo>
                  <a:lnTo>
                    <a:pt x="20350" y="19054"/>
                  </a:lnTo>
                  <a:lnTo>
                    <a:pt x="20091" y="19410"/>
                  </a:lnTo>
                  <a:lnTo>
                    <a:pt x="19799" y="19734"/>
                  </a:lnTo>
                  <a:lnTo>
                    <a:pt x="19572" y="19928"/>
                  </a:lnTo>
                  <a:lnTo>
                    <a:pt x="19345" y="20123"/>
                  </a:lnTo>
                  <a:lnTo>
                    <a:pt x="18989" y="20382"/>
                  </a:lnTo>
                  <a:lnTo>
                    <a:pt x="18633" y="20576"/>
                  </a:lnTo>
                  <a:lnTo>
                    <a:pt x="18244" y="20771"/>
                  </a:lnTo>
                  <a:lnTo>
                    <a:pt x="17823" y="20933"/>
                  </a:lnTo>
                  <a:lnTo>
                    <a:pt x="17336" y="21030"/>
                  </a:lnTo>
                  <a:lnTo>
                    <a:pt x="17207" y="21063"/>
                  </a:lnTo>
                  <a:lnTo>
                    <a:pt x="16818" y="21095"/>
                  </a:lnTo>
                  <a:lnTo>
                    <a:pt x="16429" y="21127"/>
                  </a:lnTo>
                  <a:lnTo>
                    <a:pt x="15976" y="21095"/>
                  </a:lnTo>
                  <a:lnTo>
                    <a:pt x="15522" y="21030"/>
                  </a:lnTo>
                  <a:lnTo>
                    <a:pt x="15198" y="20965"/>
                  </a:lnTo>
                  <a:lnTo>
                    <a:pt x="14906" y="20868"/>
                  </a:lnTo>
                  <a:lnTo>
                    <a:pt x="14517" y="20706"/>
                  </a:lnTo>
                  <a:lnTo>
                    <a:pt x="14129" y="20544"/>
                  </a:lnTo>
                  <a:lnTo>
                    <a:pt x="13772" y="20317"/>
                  </a:lnTo>
                  <a:lnTo>
                    <a:pt x="13416" y="20058"/>
                  </a:lnTo>
                  <a:lnTo>
                    <a:pt x="13189" y="19864"/>
                  </a:lnTo>
                  <a:lnTo>
                    <a:pt x="12962" y="19637"/>
                  </a:lnTo>
                  <a:lnTo>
                    <a:pt x="12703" y="19313"/>
                  </a:lnTo>
                  <a:lnTo>
                    <a:pt x="12444" y="18989"/>
                  </a:lnTo>
                  <a:lnTo>
                    <a:pt x="12217" y="18632"/>
                  </a:lnTo>
                  <a:lnTo>
                    <a:pt x="12055" y="18243"/>
                  </a:lnTo>
                  <a:lnTo>
                    <a:pt x="11925" y="17952"/>
                  </a:lnTo>
                  <a:lnTo>
                    <a:pt x="11828" y="17628"/>
                  </a:lnTo>
                  <a:lnTo>
                    <a:pt x="11731" y="17239"/>
                  </a:lnTo>
                  <a:lnTo>
                    <a:pt x="11698" y="16915"/>
                  </a:lnTo>
                  <a:lnTo>
                    <a:pt x="11666" y="16623"/>
                  </a:lnTo>
                  <a:lnTo>
                    <a:pt x="11666" y="16008"/>
                  </a:lnTo>
                  <a:lnTo>
                    <a:pt x="11698" y="15684"/>
                  </a:lnTo>
                  <a:lnTo>
                    <a:pt x="11731" y="15360"/>
                  </a:lnTo>
                  <a:lnTo>
                    <a:pt x="11860" y="14971"/>
                  </a:lnTo>
                  <a:lnTo>
                    <a:pt x="11990" y="14582"/>
                  </a:lnTo>
                  <a:lnTo>
                    <a:pt x="12152" y="14225"/>
                  </a:lnTo>
                  <a:lnTo>
                    <a:pt x="12346" y="13869"/>
                  </a:lnTo>
                  <a:lnTo>
                    <a:pt x="12508" y="13577"/>
                  </a:lnTo>
                  <a:lnTo>
                    <a:pt x="12703" y="13318"/>
                  </a:lnTo>
                  <a:lnTo>
                    <a:pt x="12994" y="13027"/>
                  </a:lnTo>
                  <a:lnTo>
                    <a:pt x="13286" y="12735"/>
                  </a:lnTo>
                  <a:lnTo>
                    <a:pt x="13578" y="12476"/>
                  </a:lnTo>
                  <a:lnTo>
                    <a:pt x="13934" y="12249"/>
                  </a:lnTo>
                  <a:lnTo>
                    <a:pt x="14226" y="12087"/>
                  </a:lnTo>
                  <a:lnTo>
                    <a:pt x="14517" y="11957"/>
                  </a:lnTo>
                  <a:lnTo>
                    <a:pt x="15003" y="11763"/>
                  </a:lnTo>
                  <a:lnTo>
                    <a:pt x="15522" y="11633"/>
                  </a:lnTo>
                  <a:lnTo>
                    <a:pt x="16073" y="11568"/>
                  </a:lnTo>
                  <a:close/>
                  <a:moveTo>
                    <a:pt x="16429" y="6578"/>
                  </a:moveTo>
                  <a:lnTo>
                    <a:pt x="15781" y="6611"/>
                  </a:lnTo>
                  <a:lnTo>
                    <a:pt x="15133" y="6676"/>
                  </a:lnTo>
                  <a:lnTo>
                    <a:pt x="14582" y="6773"/>
                  </a:lnTo>
                  <a:lnTo>
                    <a:pt x="14064" y="6902"/>
                  </a:lnTo>
                  <a:lnTo>
                    <a:pt x="13545" y="7064"/>
                  </a:lnTo>
                  <a:lnTo>
                    <a:pt x="13059" y="7259"/>
                  </a:lnTo>
                  <a:lnTo>
                    <a:pt x="12573" y="7453"/>
                  </a:lnTo>
                  <a:lnTo>
                    <a:pt x="12120" y="7712"/>
                  </a:lnTo>
                  <a:lnTo>
                    <a:pt x="11536" y="8037"/>
                  </a:lnTo>
                  <a:lnTo>
                    <a:pt x="11018" y="8393"/>
                  </a:lnTo>
                  <a:lnTo>
                    <a:pt x="10402" y="8911"/>
                  </a:lnTo>
                  <a:lnTo>
                    <a:pt x="9819" y="9430"/>
                  </a:lnTo>
                  <a:lnTo>
                    <a:pt x="9301" y="10045"/>
                  </a:lnTo>
                  <a:lnTo>
                    <a:pt x="8814" y="10661"/>
                  </a:lnTo>
                  <a:lnTo>
                    <a:pt x="8458" y="11212"/>
                  </a:lnTo>
                  <a:lnTo>
                    <a:pt x="8166" y="11795"/>
                  </a:lnTo>
                  <a:lnTo>
                    <a:pt x="7842" y="12541"/>
                  </a:lnTo>
                  <a:lnTo>
                    <a:pt x="7583" y="13286"/>
                  </a:lnTo>
                  <a:lnTo>
                    <a:pt x="7389" y="14063"/>
                  </a:lnTo>
                  <a:lnTo>
                    <a:pt x="7227" y="14841"/>
                  </a:lnTo>
                  <a:lnTo>
                    <a:pt x="7194" y="15489"/>
                  </a:lnTo>
                  <a:lnTo>
                    <a:pt x="7162" y="16137"/>
                  </a:lnTo>
                  <a:lnTo>
                    <a:pt x="7194" y="16753"/>
                  </a:lnTo>
                  <a:lnTo>
                    <a:pt x="7259" y="17336"/>
                  </a:lnTo>
                  <a:lnTo>
                    <a:pt x="7389" y="17919"/>
                  </a:lnTo>
                  <a:lnTo>
                    <a:pt x="7518" y="18503"/>
                  </a:lnTo>
                  <a:lnTo>
                    <a:pt x="7778" y="19280"/>
                  </a:lnTo>
                  <a:lnTo>
                    <a:pt x="8004" y="19896"/>
                  </a:lnTo>
                  <a:lnTo>
                    <a:pt x="8296" y="20447"/>
                  </a:lnTo>
                  <a:lnTo>
                    <a:pt x="8717" y="21160"/>
                  </a:lnTo>
                  <a:lnTo>
                    <a:pt x="9203" y="21808"/>
                  </a:lnTo>
                  <a:lnTo>
                    <a:pt x="9722" y="22423"/>
                  </a:lnTo>
                  <a:lnTo>
                    <a:pt x="10305" y="23007"/>
                  </a:lnTo>
                  <a:lnTo>
                    <a:pt x="10791" y="23428"/>
                  </a:lnTo>
                  <a:lnTo>
                    <a:pt x="11310" y="23784"/>
                  </a:lnTo>
                  <a:lnTo>
                    <a:pt x="12022" y="24206"/>
                  </a:lnTo>
                  <a:lnTo>
                    <a:pt x="12768" y="24594"/>
                  </a:lnTo>
                  <a:lnTo>
                    <a:pt x="13545" y="24886"/>
                  </a:lnTo>
                  <a:lnTo>
                    <a:pt x="14323" y="25145"/>
                  </a:lnTo>
                  <a:lnTo>
                    <a:pt x="14939" y="25275"/>
                  </a:lnTo>
                  <a:lnTo>
                    <a:pt x="15554" y="25340"/>
                  </a:lnTo>
                  <a:lnTo>
                    <a:pt x="16073" y="25405"/>
                  </a:lnTo>
                  <a:lnTo>
                    <a:pt x="17174" y="25405"/>
                  </a:lnTo>
                  <a:lnTo>
                    <a:pt x="17758" y="25340"/>
                  </a:lnTo>
                  <a:lnTo>
                    <a:pt x="18309" y="25242"/>
                  </a:lnTo>
                  <a:lnTo>
                    <a:pt x="18892" y="25113"/>
                  </a:lnTo>
                  <a:lnTo>
                    <a:pt x="19119" y="25048"/>
                  </a:lnTo>
                  <a:lnTo>
                    <a:pt x="19605" y="24918"/>
                  </a:lnTo>
                  <a:lnTo>
                    <a:pt x="20058" y="24756"/>
                  </a:lnTo>
                  <a:lnTo>
                    <a:pt x="20836" y="24400"/>
                  </a:lnTo>
                  <a:lnTo>
                    <a:pt x="21581" y="23979"/>
                  </a:lnTo>
                  <a:lnTo>
                    <a:pt x="22262" y="23493"/>
                  </a:lnTo>
                  <a:lnTo>
                    <a:pt x="22910" y="22974"/>
                  </a:lnTo>
                  <a:lnTo>
                    <a:pt x="23363" y="22553"/>
                  </a:lnTo>
                  <a:lnTo>
                    <a:pt x="23752" y="22099"/>
                  </a:lnTo>
                  <a:lnTo>
                    <a:pt x="24271" y="21419"/>
                  </a:lnTo>
                  <a:lnTo>
                    <a:pt x="24757" y="20706"/>
                  </a:lnTo>
                  <a:lnTo>
                    <a:pt x="25146" y="19961"/>
                  </a:lnTo>
                  <a:lnTo>
                    <a:pt x="25470" y="19151"/>
                  </a:lnTo>
                  <a:lnTo>
                    <a:pt x="25632" y="18567"/>
                  </a:lnTo>
                  <a:lnTo>
                    <a:pt x="25794" y="17984"/>
                  </a:lnTo>
                  <a:lnTo>
                    <a:pt x="25923" y="17174"/>
                  </a:lnTo>
                  <a:lnTo>
                    <a:pt x="26020" y="16332"/>
                  </a:lnTo>
                  <a:lnTo>
                    <a:pt x="25988" y="15489"/>
                  </a:lnTo>
                  <a:lnTo>
                    <a:pt x="25923" y="14647"/>
                  </a:lnTo>
                  <a:lnTo>
                    <a:pt x="25794" y="14031"/>
                  </a:lnTo>
                  <a:lnTo>
                    <a:pt x="25664" y="13448"/>
                  </a:lnTo>
                  <a:lnTo>
                    <a:pt x="25664" y="13415"/>
                  </a:lnTo>
                  <a:lnTo>
                    <a:pt x="25405" y="12638"/>
                  </a:lnTo>
                  <a:lnTo>
                    <a:pt x="25048" y="11860"/>
                  </a:lnTo>
                  <a:lnTo>
                    <a:pt x="24660" y="11147"/>
                  </a:lnTo>
                  <a:lnTo>
                    <a:pt x="24206" y="10434"/>
                  </a:lnTo>
                  <a:lnTo>
                    <a:pt x="23817" y="9948"/>
                  </a:lnTo>
                  <a:lnTo>
                    <a:pt x="23396" y="9495"/>
                  </a:lnTo>
                  <a:lnTo>
                    <a:pt x="22813" y="8911"/>
                  </a:lnTo>
                  <a:lnTo>
                    <a:pt x="22165" y="8393"/>
                  </a:lnTo>
                  <a:lnTo>
                    <a:pt x="21484" y="7939"/>
                  </a:lnTo>
                  <a:lnTo>
                    <a:pt x="20771" y="7550"/>
                  </a:lnTo>
                  <a:lnTo>
                    <a:pt x="20188" y="7291"/>
                  </a:lnTo>
                  <a:lnTo>
                    <a:pt x="19605" y="7064"/>
                  </a:lnTo>
                  <a:lnTo>
                    <a:pt x="18859" y="6838"/>
                  </a:lnTo>
                  <a:lnTo>
                    <a:pt x="18114" y="6676"/>
                  </a:lnTo>
                  <a:lnTo>
                    <a:pt x="17369" y="6611"/>
                  </a:lnTo>
                  <a:lnTo>
                    <a:pt x="16591" y="6578"/>
                  </a:lnTo>
                  <a:close/>
                  <a:moveTo>
                    <a:pt x="16591" y="4440"/>
                  </a:moveTo>
                  <a:lnTo>
                    <a:pt x="17531" y="4472"/>
                  </a:lnTo>
                  <a:lnTo>
                    <a:pt x="18471" y="4569"/>
                  </a:lnTo>
                  <a:lnTo>
                    <a:pt x="19378" y="4764"/>
                  </a:lnTo>
                  <a:lnTo>
                    <a:pt x="20285" y="5023"/>
                  </a:lnTo>
                  <a:lnTo>
                    <a:pt x="20998" y="5315"/>
                  </a:lnTo>
                  <a:lnTo>
                    <a:pt x="21711" y="5639"/>
                  </a:lnTo>
                  <a:lnTo>
                    <a:pt x="22165" y="5866"/>
                  </a:lnTo>
                  <a:lnTo>
                    <a:pt x="22618" y="6125"/>
                  </a:lnTo>
                  <a:lnTo>
                    <a:pt x="23039" y="6384"/>
                  </a:lnTo>
                  <a:lnTo>
                    <a:pt x="23428" y="6676"/>
                  </a:lnTo>
                  <a:lnTo>
                    <a:pt x="23849" y="7000"/>
                  </a:lnTo>
                  <a:lnTo>
                    <a:pt x="24238" y="7324"/>
                  </a:lnTo>
                  <a:lnTo>
                    <a:pt x="24595" y="7648"/>
                  </a:lnTo>
                  <a:lnTo>
                    <a:pt x="24951" y="8004"/>
                  </a:lnTo>
                  <a:lnTo>
                    <a:pt x="25470" y="8587"/>
                  </a:lnTo>
                  <a:lnTo>
                    <a:pt x="25923" y="9203"/>
                  </a:lnTo>
                  <a:lnTo>
                    <a:pt x="26215" y="9624"/>
                  </a:lnTo>
                  <a:lnTo>
                    <a:pt x="26507" y="10045"/>
                  </a:lnTo>
                  <a:lnTo>
                    <a:pt x="26766" y="10467"/>
                  </a:lnTo>
                  <a:lnTo>
                    <a:pt x="26993" y="10920"/>
                  </a:lnTo>
                  <a:lnTo>
                    <a:pt x="27187" y="11406"/>
                  </a:lnTo>
                  <a:lnTo>
                    <a:pt x="27381" y="11860"/>
                  </a:lnTo>
                  <a:lnTo>
                    <a:pt x="27576" y="12346"/>
                  </a:lnTo>
                  <a:lnTo>
                    <a:pt x="27705" y="12865"/>
                  </a:lnTo>
                  <a:lnTo>
                    <a:pt x="27705" y="12897"/>
                  </a:lnTo>
                  <a:lnTo>
                    <a:pt x="27900" y="13610"/>
                  </a:lnTo>
                  <a:lnTo>
                    <a:pt x="28029" y="14323"/>
                  </a:lnTo>
                  <a:lnTo>
                    <a:pt x="28094" y="14841"/>
                  </a:lnTo>
                  <a:lnTo>
                    <a:pt x="28127" y="15360"/>
                  </a:lnTo>
                  <a:lnTo>
                    <a:pt x="28159" y="15878"/>
                  </a:lnTo>
                  <a:lnTo>
                    <a:pt x="28127" y="16396"/>
                  </a:lnTo>
                  <a:lnTo>
                    <a:pt x="28127" y="16915"/>
                  </a:lnTo>
                  <a:lnTo>
                    <a:pt x="28062" y="17433"/>
                  </a:lnTo>
                  <a:lnTo>
                    <a:pt x="27997" y="17952"/>
                  </a:lnTo>
                  <a:lnTo>
                    <a:pt x="27867" y="18438"/>
                  </a:lnTo>
                  <a:lnTo>
                    <a:pt x="27705" y="19183"/>
                  </a:lnTo>
                  <a:lnTo>
                    <a:pt x="27479" y="19896"/>
                  </a:lnTo>
                  <a:lnTo>
                    <a:pt x="27284" y="20382"/>
                  </a:lnTo>
                  <a:lnTo>
                    <a:pt x="27057" y="20836"/>
                  </a:lnTo>
                  <a:lnTo>
                    <a:pt x="26831" y="21322"/>
                  </a:lnTo>
                  <a:lnTo>
                    <a:pt x="26604" y="21775"/>
                  </a:lnTo>
                  <a:lnTo>
                    <a:pt x="26312" y="22229"/>
                  </a:lnTo>
                  <a:lnTo>
                    <a:pt x="26020" y="22650"/>
                  </a:lnTo>
                  <a:lnTo>
                    <a:pt x="25729" y="23071"/>
                  </a:lnTo>
                  <a:lnTo>
                    <a:pt x="25405" y="23460"/>
                  </a:lnTo>
                  <a:lnTo>
                    <a:pt x="24886" y="24011"/>
                  </a:lnTo>
                  <a:lnTo>
                    <a:pt x="24368" y="24530"/>
                  </a:lnTo>
                  <a:lnTo>
                    <a:pt x="23979" y="24886"/>
                  </a:lnTo>
                  <a:lnTo>
                    <a:pt x="23558" y="25210"/>
                  </a:lnTo>
                  <a:lnTo>
                    <a:pt x="23137" y="25502"/>
                  </a:lnTo>
                  <a:lnTo>
                    <a:pt x="22715" y="25793"/>
                  </a:lnTo>
                  <a:lnTo>
                    <a:pt x="22262" y="26053"/>
                  </a:lnTo>
                  <a:lnTo>
                    <a:pt x="21776" y="26312"/>
                  </a:lnTo>
                  <a:lnTo>
                    <a:pt x="21322" y="26539"/>
                  </a:lnTo>
                  <a:lnTo>
                    <a:pt x="20836" y="26733"/>
                  </a:lnTo>
                  <a:lnTo>
                    <a:pt x="20253" y="26927"/>
                  </a:lnTo>
                  <a:lnTo>
                    <a:pt x="19702" y="27122"/>
                  </a:lnTo>
                  <a:lnTo>
                    <a:pt x="19410" y="27187"/>
                  </a:lnTo>
                  <a:lnTo>
                    <a:pt x="18730" y="27349"/>
                  </a:lnTo>
                  <a:lnTo>
                    <a:pt x="18017" y="27446"/>
                  </a:lnTo>
                  <a:lnTo>
                    <a:pt x="17304" y="27511"/>
                  </a:lnTo>
                  <a:lnTo>
                    <a:pt x="16591" y="27543"/>
                  </a:lnTo>
                  <a:lnTo>
                    <a:pt x="15943" y="27511"/>
                  </a:lnTo>
                  <a:lnTo>
                    <a:pt x="15295" y="27478"/>
                  </a:lnTo>
                  <a:lnTo>
                    <a:pt x="14550" y="27349"/>
                  </a:lnTo>
                  <a:lnTo>
                    <a:pt x="13805" y="27219"/>
                  </a:lnTo>
                  <a:lnTo>
                    <a:pt x="13319" y="27057"/>
                  </a:lnTo>
                  <a:lnTo>
                    <a:pt x="12832" y="26927"/>
                  </a:lnTo>
                  <a:lnTo>
                    <a:pt x="12346" y="26733"/>
                  </a:lnTo>
                  <a:lnTo>
                    <a:pt x="11893" y="26539"/>
                  </a:lnTo>
                  <a:lnTo>
                    <a:pt x="11439" y="26312"/>
                  </a:lnTo>
                  <a:lnTo>
                    <a:pt x="10985" y="26085"/>
                  </a:lnTo>
                  <a:lnTo>
                    <a:pt x="10532" y="25826"/>
                  </a:lnTo>
                  <a:lnTo>
                    <a:pt x="10111" y="25567"/>
                  </a:lnTo>
                  <a:lnTo>
                    <a:pt x="9495" y="25113"/>
                  </a:lnTo>
                  <a:lnTo>
                    <a:pt x="8879" y="24594"/>
                  </a:lnTo>
                  <a:lnTo>
                    <a:pt x="8523" y="24270"/>
                  </a:lnTo>
                  <a:lnTo>
                    <a:pt x="8166" y="23914"/>
                  </a:lnTo>
                  <a:lnTo>
                    <a:pt x="7842" y="23525"/>
                  </a:lnTo>
                  <a:lnTo>
                    <a:pt x="7518" y="23136"/>
                  </a:lnTo>
                  <a:lnTo>
                    <a:pt x="7227" y="22747"/>
                  </a:lnTo>
                  <a:lnTo>
                    <a:pt x="6935" y="22326"/>
                  </a:lnTo>
                  <a:lnTo>
                    <a:pt x="6676" y="21905"/>
                  </a:lnTo>
                  <a:lnTo>
                    <a:pt x="6417" y="21484"/>
                  </a:lnTo>
                  <a:lnTo>
                    <a:pt x="6060" y="20771"/>
                  </a:lnTo>
                  <a:lnTo>
                    <a:pt x="5769" y="20026"/>
                  </a:lnTo>
                  <a:lnTo>
                    <a:pt x="5607" y="19572"/>
                  </a:lnTo>
                  <a:lnTo>
                    <a:pt x="5477" y="19086"/>
                  </a:lnTo>
                  <a:lnTo>
                    <a:pt x="5283" y="18373"/>
                  </a:lnTo>
                  <a:lnTo>
                    <a:pt x="5153" y="17628"/>
                  </a:lnTo>
                  <a:lnTo>
                    <a:pt x="5088" y="16915"/>
                  </a:lnTo>
                  <a:lnTo>
                    <a:pt x="5023" y="16170"/>
                  </a:lnTo>
                  <a:lnTo>
                    <a:pt x="5056" y="15392"/>
                  </a:lnTo>
                  <a:lnTo>
                    <a:pt x="5121" y="14582"/>
                  </a:lnTo>
                  <a:lnTo>
                    <a:pt x="5185" y="14096"/>
                  </a:lnTo>
                  <a:lnTo>
                    <a:pt x="5283" y="13610"/>
                  </a:lnTo>
                  <a:lnTo>
                    <a:pt x="5380" y="13156"/>
                  </a:lnTo>
                  <a:lnTo>
                    <a:pt x="5509" y="12670"/>
                  </a:lnTo>
                  <a:lnTo>
                    <a:pt x="5671" y="12216"/>
                  </a:lnTo>
                  <a:lnTo>
                    <a:pt x="5833" y="11763"/>
                  </a:lnTo>
                  <a:lnTo>
                    <a:pt x="6028" y="11309"/>
                  </a:lnTo>
                  <a:lnTo>
                    <a:pt x="6255" y="10856"/>
                  </a:lnTo>
                  <a:lnTo>
                    <a:pt x="6611" y="10143"/>
                  </a:lnTo>
                  <a:lnTo>
                    <a:pt x="7065" y="9462"/>
                  </a:lnTo>
                  <a:lnTo>
                    <a:pt x="7324" y="9073"/>
                  </a:lnTo>
                  <a:lnTo>
                    <a:pt x="7648" y="8685"/>
                  </a:lnTo>
                  <a:lnTo>
                    <a:pt x="7940" y="8328"/>
                  </a:lnTo>
                  <a:lnTo>
                    <a:pt x="8296" y="7972"/>
                  </a:lnTo>
                  <a:lnTo>
                    <a:pt x="8620" y="7615"/>
                  </a:lnTo>
                  <a:lnTo>
                    <a:pt x="8977" y="7291"/>
                  </a:lnTo>
                  <a:lnTo>
                    <a:pt x="9365" y="6967"/>
                  </a:lnTo>
                  <a:lnTo>
                    <a:pt x="9754" y="6676"/>
                  </a:lnTo>
                  <a:lnTo>
                    <a:pt x="10402" y="6222"/>
                  </a:lnTo>
                  <a:lnTo>
                    <a:pt x="11115" y="5833"/>
                  </a:lnTo>
                  <a:lnTo>
                    <a:pt x="11666" y="5541"/>
                  </a:lnTo>
                  <a:lnTo>
                    <a:pt x="12282" y="5282"/>
                  </a:lnTo>
                  <a:lnTo>
                    <a:pt x="12865" y="5055"/>
                  </a:lnTo>
                  <a:lnTo>
                    <a:pt x="13481" y="4861"/>
                  </a:lnTo>
                  <a:lnTo>
                    <a:pt x="14129" y="4699"/>
                  </a:lnTo>
                  <a:lnTo>
                    <a:pt x="14777" y="4569"/>
                  </a:lnTo>
                  <a:lnTo>
                    <a:pt x="15587" y="4472"/>
                  </a:lnTo>
                  <a:lnTo>
                    <a:pt x="16364" y="4440"/>
                  </a:lnTo>
                  <a:close/>
                  <a:moveTo>
                    <a:pt x="3775" y="29147"/>
                  </a:moveTo>
                  <a:lnTo>
                    <a:pt x="4116" y="29487"/>
                  </a:lnTo>
                  <a:lnTo>
                    <a:pt x="4116" y="29487"/>
                  </a:lnTo>
                  <a:lnTo>
                    <a:pt x="3792" y="29163"/>
                  </a:lnTo>
                  <a:lnTo>
                    <a:pt x="3775" y="29147"/>
                  </a:lnTo>
                  <a:close/>
                  <a:moveTo>
                    <a:pt x="17369" y="1"/>
                  </a:moveTo>
                  <a:lnTo>
                    <a:pt x="16688" y="33"/>
                  </a:lnTo>
                  <a:lnTo>
                    <a:pt x="15652" y="163"/>
                  </a:lnTo>
                  <a:lnTo>
                    <a:pt x="14615" y="325"/>
                  </a:lnTo>
                  <a:lnTo>
                    <a:pt x="13643" y="551"/>
                  </a:lnTo>
                  <a:lnTo>
                    <a:pt x="12670" y="811"/>
                  </a:lnTo>
                  <a:lnTo>
                    <a:pt x="11698" y="1135"/>
                  </a:lnTo>
                  <a:lnTo>
                    <a:pt x="10791" y="1491"/>
                  </a:lnTo>
                  <a:lnTo>
                    <a:pt x="10208" y="1783"/>
                  </a:lnTo>
                  <a:lnTo>
                    <a:pt x="9657" y="2042"/>
                  </a:lnTo>
                  <a:lnTo>
                    <a:pt x="9106" y="2334"/>
                  </a:lnTo>
                  <a:lnTo>
                    <a:pt x="8555" y="2658"/>
                  </a:lnTo>
                  <a:lnTo>
                    <a:pt x="7940" y="3079"/>
                  </a:lnTo>
                  <a:lnTo>
                    <a:pt x="7292" y="3533"/>
                  </a:lnTo>
                  <a:lnTo>
                    <a:pt x="6708" y="3986"/>
                  </a:lnTo>
                  <a:lnTo>
                    <a:pt x="6125" y="4472"/>
                  </a:lnTo>
                  <a:lnTo>
                    <a:pt x="5574" y="4991"/>
                  </a:lnTo>
                  <a:lnTo>
                    <a:pt x="5023" y="5509"/>
                  </a:lnTo>
                  <a:lnTo>
                    <a:pt x="4505" y="6092"/>
                  </a:lnTo>
                  <a:lnTo>
                    <a:pt x="4019" y="6643"/>
                  </a:lnTo>
                  <a:lnTo>
                    <a:pt x="3630" y="7162"/>
                  </a:lnTo>
                  <a:lnTo>
                    <a:pt x="3274" y="7648"/>
                  </a:lnTo>
                  <a:lnTo>
                    <a:pt x="2917" y="8166"/>
                  </a:lnTo>
                  <a:lnTo>
                    <a:pt x="2593" y="8717"/>
                  </a:lnTo>
                  <a:lnTo>
                    <a:pt x="2204" y="9365"/>
                  </a:lnTo>
                  <a:lnTo>
                    <a:pt x="1848" y="10045"/>
                  </a:lnTo>
                  <a:lnTo>
                    <a:pt x="1524" y="10726"/>
                  </a:lnTo>
                  <a:lnTo>
                    <a:pt x="1232" y="11439"/>
                  </a:lnTo>
                  <a:lnTo>
                    <a:pt x="973" y="12152"/>
                  </a:lnTo>
                  <a:lnTo>
                    <a:pt x="746" y="12865"/>
                  </a:lnTo>
                  <a:lnTo>
                    <a:pt x="552" y="13610"/>
                  </a:lnTo>
                  <a:lnTo>
                    <a:pt x="357" y="14355"/>
                  </a:lnTo>
                  <a:lnTo>
                    <a:pt x="260" y="14971"/>
                  </a:lnTo>
                  <a:lnTo>
                    <a:pt x="163" y="15586"/>
                  </a:lnTo>
                  <a:lnTo>
                    <a:pt x="98" y="16202"/>
                  </a:lnTo>
                  <a:lnTo>
                    <a:pt x="33" y="16818"/>
                  </a:lnTo>
                  <a:lnTo>
                    <a:pt x="1" y="17952"/>
                  </a:lnTo>
                  <a:lnTo>
                    <a:pt x="33" y="19086"/>
                  </a:lnTo>
                  <a:lnTo>
                    <a:pt x="131" y="20252"/>
                  </a:lnTo>
                  <a:lnTo>
                    <a:pt x="325" y="21419"/>
                  </a:lnTo>
                  <a:lnTo>
                    <a:pt x="487" y="22164"/>
                  </a:lnTo>
                  <a:lnTo>
                    <a:pt x="681" y="22909"/>
                  </a:lnTo>
                  <a:lnTo>
                    <a:pt x="843" y="23525"/>
                  </a:lnTo>
                  <a:lnTo>
                    <a:pt x="1038" y="24108"/>
                  </a:lnTo>
                  <a:lnTo>
                    <a:pt x="1265" y="24659"/>
                  </a:lnTo>
                  <a:lnTo>
                    <a:pt x="1491" y="25242"/>
                  </a:lnTo>
                  <a:lnTo>
                    <a:pt x="1751" y="25826"/>
                  </a:lnTo>
                  <a:lnTo>
                    <a:pt x="2042" y="26377"/>
                  </a:lnTo>
                  <a:lnTo>
                    <a:pt x="2366" y="26927"/>
                  </a:lnTo>
                  <a:lnTo>
                    <a:pt x="2658" y="27478"/>
                  </a:lnTo>
                  <a:lnTo>
                    <a:pt x="3014" y="27997"/>
                  </a:lnTo>
                  <a:lnTo>
                    <a:pt x="3371" y="28515"/>
                  </a:lnTo>
                  <a:lnTo>
                    <a:pt x="3727" y="29001"/>
                  </a:lnTo>
                  <a:lnTo>
                    <a:pt x="4116" y="29487"/>
                  </a:lnTo>
                  <a:lnTo>
                    <a:pt x="4116" y="29487"/>
                  </a:lnTo>
                  <a:lnTo>
                    <a:pt x="4213" y="29584"/>
                  </a:lnTo>
                  <a:lnTo>
                    <a:pt x="4667" y="29973"/>
                  </a:lnTo>
                  <a:lnTo>
                    <a:pt x="5121" y="30362"/>
                  </a:lnTo>
                  <a:lnTo>
                    <a:pt x="5769" y="30848"/>
                  </a:lnTo>
                  <a:lnTo>
                    <a:pt x="6417" y="31302"/>
                  </a:lnTo>
                  <a:lnTo>
                    <a:pt x="7065" y="31755"/>
                  </a:lnTo>
                  <a:lnTo>
                    <a:pt x="7778" y="32144"/>
                  </a:lnTo>
                  <a:lnTo>
                    <a:pt x="8458" y="32501"/>
                  </a:lnTo>
                  <a:lnTo>
                    <a:pt x="9203" y="32857"/>
                  </a:lnTo>
                  <a:lnTo>
                    <a:pt x="9916" y="33149"/>
                  </a:lnTo>
                  <a:lnTo>
                    <a:pt x="10694" y="33408"/>
                  </a:lnTo>
                  <a:lnTo>
                    <a:pt x="11245" y="33602"/>
                  </a:lnTo>
                  <a:lnTo>
                    <a:pt x="11796" y="33764"/>
                  </a:lnTo>
                  <a:lnTo>
                    <a:pt x="12379" y="33894"/>
                  </a:lnTo>
                  <a:lnTo>
                    <a:pt x="12962" y="34024"/>
                  </a:lnTo>
                  <a:lnTo>
                    <a:pt x="13805" y="34186"/>
                  </a:lnTo>
                  <a:lnTo>
                    <a:pt x="14679" y="34283"/>
                  </a:lnTo>
                  <a:lnTo>
                    <a:pt x="15522" y="34348"/>
                  </a:lnTo>
                  <a:lnTo>
                    <a:pt x="17142" y="34348"/>
                  </a:lnTo>
                  <a:lnTo>
                    <a:pt x="17887" y="34315"/>
                  </a:lnTo>
                  <a:lnTo>
                    <a:pt x="18633" y="34218"/>
                  </a:lnTo>
                  <a:lnTo>
                    <a:pt x="19378" y="34121"/>
                  </a:lnTo>
                  <a:lnTo>
                    <a:pt x="19831" y="34024"/>
                  </a:lnTo>
                  <a:lnTo>
                    <a:pt x="20739" y="33829"/>
                  </a:lnTo>
                  <a:lnTo>
                    <a:pt x="21646" y="33602"/>
                  </a:lnTo>
                  <a:lnTo>
                    <a:pt x="22456" y="33343"/>
                  </a:lnTo>
                  <a:lnTo>
                    <a:pt x="23201" y="33052"/>
                  </a:lnTo>
                  <a:lnTo>
                    <a:pt x="23979" y="32728"/>
                  </a:lnTo>
                  <a:lnTo>
                    <a:pt x="24692" y="32371"/>
                  </a:lnTo>
                  <a:lnTo>
                    <a:pt x="25405" y="31982"/>
                  </a:lnTo>
                  <a:lnTo>
                    <a:pt x="26085" y="31561"/>
                  </a:lnTo>
                  <a:lnTo>
                    <a:pt x="26766" y="31107"/>
                  </a:lnTo>
                  <a:lnTo>
                    <a:pt x="27414" y="30621"/>
                  </a:lnTo>
                  <a:lnTo>
                    <a:pt x="28289" y="29909"/>
                  </a:lnTo>
                  <a:lnTo>
                    <a:pt x="29164" y="29098"/>
                  </a:lnTo>
                  <a:lnTo>
                    <a:pt x="29714" y="28515"/>
                  </a:lnTo>
                  <a:lnTo>
                    <a:pt x="30233" y="27900"/>
                  </a:lnTo>
                  <a:lnTo>
                    <a:pt x="30751" y="27284"/>
                  </a:lnTo>
                  <a:lnTo>
                    <a:pt x="31237" y="26603"/>
                  </a:lnTo>
                  <a:lnTo>
                    <a:pt x="31691" y="25923"/>
                  </a:lnTo>
                  <a:lnTo>
                    <a:pt x="32112" y="25242"/>
                  </a:lnTo>
                  <a:lnTo>
                    <a:pt x="32501" y="24530"/>
                  </a:lnTo>
                  <a:lnTo>
                    <a:pt x="32825" y="23784"/>
                  </a:lnTo>
                  <a:lnTo>
                    <a:pt x="33279" y="22715"/>
                  </a:lnTo>
                  <a:lnTo>
                    <a:pt x="33668" y="21613"/>
                  </a:lnTo>
                  <a:lnTo>
                    <a:pt x="33894" y="20836"/>
                  </a:lnTo>
                  <a:lnTo>
                    <a:pt x="34056" y="20058"/>
                  </a:lnTo>
                  <a:lnTo>
                    <a:pt x="34218" y="19280"/>
                  </a:lnTo>
                  <a:lnTo>
                    <a:pt x="34316" y="18503"/>
                  </a:lnTo>
                  <a:lnTo>
                    <a:pt x="34413" y="17693"/>
                  </a:lnTo>
                  <a:lnTo>
                    <a:pt x="34445" y="16883"/>
                  </a:lnTo>
                  <a:lnTo>
                    <a:pt x="34445" y="16040"/>
                  </a:lnTo>
                  <a:lnTo>
                    <a:pt x="34413" y="15230"/>
                  </a:lnTo>
                  <a:lnTo>
                    <a:pt x="34316" y="14096"/>
                  </a:lnTo>
                  <a:lnTo>
                    <a:pt x="34121" y="12962"/>
                  </a:lnTo>
                  <a:lnTo>
                    <a:pt x="34121" y="12897"/>
                  </a:lnTo>
                  <a:lnTo>
                    <a:pt x="33959" y="12087"/>
                  </a:lnTo>
                  <a:lnTo>
                    <a:pt x="33732" y="11309"/>
                  </a:lnTo>
                  <a:lnTo>
                    <a:pt x="33506" y="10532"/>
                  </a:lnTo>
                  <a:lnTo>
                    <a:pt x="33214" y="9786"/>
                  </a:lnTo>
                  <a:lnTo>
                    <a:pt x="32922" y="9041"/>
                  </a:lnTo>
                  <a:lnTo>
                    <a:pt x="32598" y="8328"/>
                  </a:lnTo>
                  <a:lnTo>
                    <a:pt x="32209" y="7648"/>
                  </a:lnTo>
                  <a:lnTo>
                    <a:pt x="31821" y="6967"/>
                  </a:lnTo>
                  <a:lnTo>
                    <a:pt x="31497" y="6449"/>
                  </a:lnTo>
                  <a:lnTo>
                    <a:pt x="31173" y="5963"/>
                  </a:lnTo>
                  <a:lnTo>
                    <a:pt x="30816" y="5477"/>
                  </a:lnTo>
                  <a:lnTo>
                    <a:pt x="30460" y="5023"/>
                  </a:lnTo>
                  <a:lnTo>
                    <a:pt x="29844" y="4278"/>
                  </a:lnTo>
                  <a:lnTo>
                    <a:pt x="30298" y="4829"/>
                  </a:lnTo>
                  <a:lnTo>
                    <a:pt x="30298" y="4829"/>
                  </a:lnTo>
                  <a:lnTo>
                    <a:pt x="29617" y="4213"/>
                  </a:lnTo>
                  <a:lnTo>
                    <a:pt x="28872" y="3630"/>
                  </a:lnTo>
                  <a:lnTo>
                    <a:pt x="28127" y="3079"/>
                  </a:lnTo>
                  <a:lnTo>
                    <a:pt x="27317" y="2593"/>
                  </a:lnTo>
                  <a:lnTo>
                    <a:pt x="26798" y="2269"/>
                  </a:lnTo>
                  <a:lnTo>
                    <a:pt x="26247" y="1977"/>
                  </a:lnTo>
                  <a:lnTo>
                    <a:pt x="25696" y="1718"/>
                  </a:lnTo>
                  <a:lnTo>
                    <a:pt x="25146" y="1459"/>
                  </a:lnTo>
                  <a:lnTo>
                    <a:pt x="24433" y="1167"/>
                  </a:lnTo>
                  <a:lnTo>
                    <a:pt x="23720" y="908"/>
                  </a:lnTo>
                  <a:lnTo>
                    <a:pt x="22975" y="681"/>
                  </a:lnTo>
                  <a:lnTo>
                    <a:pt x="22229" y="487"/>
                  </a:lnTo>
                  <a:lnTo>
                    <a:pt x="21484" y="325"/>
                  </a:lnTo>
                  <a:lnTo>
                    <a:pt x="20739" y="195"/>
                  </a:lnTo>
                  <a:lnTo>
                    <a:pt x="19961" y="98"/>
                  </a:lnTo>
                  <a:lnTo>
                    <a:pt x="19183" y="33"/>
                  </a:lnTo>
                  <a:lnTo>
                    <a:pt x="18017" y="1"/>
                  </a:ln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g1eb65a026c0_0_266"/>
            <p:cNvSpPr/>
            <p:nvPr/>
          </p:nvSpPr>
          <p:spPr>
            <a:xfrm>
              <a:off x="1310900" y="2732325"/>
              <a:ext cx="8125" cy="23525"/>
            </a:xfrm>
            <a:custGeom>
              <a:avLst/>
              <a:gdLst/>
              <a:ahLst/>
              <a:cxnLst/>
              <a:rect l="l" t="t" r="r" b="b"/>
              <a:pathLst>
                <a:path w="325" h="941" fill="none" extrusionOk="0">
                  <a:moveTo>
                    <a:pt x="0" y="1"/>
                  </a:moveTo>
                  <a:lnTo>
                    <a:pt x="0" y="1"/>
                  </a:lnTo>
                  <a:lnTo>
                    <a:pt x="324" y="940"/>
                  </a:lnTo>
                  <a:lnTo>
                    <a:pt x="324" y="94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g1eb65a026c0_0_266"/>
            <p:cNvSpPr/>
            <p:nvPr/>
          </p:nvSpPr>
          <p:spPr>
            <a:xfrm>
              <a:off x="1293875" y="2639975"/>
              <a:ext cx="10575" cy="66450"/>
            </a:xfrm>
            <a:custGeom>
              <a:avLst/>
              <a:gdLst/>
              <a:ahLst/>
              <a:cxnLst/>
              <a:rect l="l" t="t" r="r" b="b"/>
              <a:pathLst>
                <a:path w="423" h="2658" fill="none" extrusionOk="0">
                  <a:moveTo>
                    <a:pt x="1" y="1"/>
                  </a:moveTo>
                  <a:lnTo>
                    <a:pt x="1" y="1"/>
                  </a:lnTo>
                  <a:lnTo>
                    <a:pt x="98" y="973"/>
                  </a:lnTo>
                  <a:lnTo>
                    <a:pt x="260" y="1945"/>
                  </a:lnTo>
                  <a:lnTo>
                    <a:pt x="260" y="1945"/>
                  </a:lnTo>
                  <a:lnTo>
                    <a:pt x="422" y="2658"/>
                  </a:lnTo>
                  <a:lnTo>
                    <a:pt x="422" y="2658"/>
                  </a:lnTo>
                  <a:lnTo>
                    <a:pt x="260" y="1945"/>
                  </a:lnTo>
                  <a:lnTo>
                    <a:pt x="260" y="1945"/>
                  </a:lnTo>
                  <a:lnTo>
                    <a:pt x="98" y="97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g1eb65a026c0_0_266"/>
            <p:cNvSpPr/>
            <p:nvPr/>
          </p:nvSpPr>
          <p:spPr>
            <a:xfrm>
              <a:off x="1296325" y="2424500"/>
              <a:ext cx="33225" cy="119925"/>
            </a:xfrm>
            <a:custGeom>
              <a:avLst/>
              <a:gdLst/>
              <a:ahLst/>
              <a:cxnLst/>
              <a:rect l="l" t="t" r="r" b="b"/>
              <a:pathLst>
                <a:path w="1329" h="4797" fill="none" extrusionOk="0">
                  <a:moveTo>
                    <a:pt x="1329" y="1"/>
                  </a:moveTo>
                  <a:lnTo>
                    <a:pt x="1329" y="1"/>
                  </a:lnTo>
                  <a:lnTo>
                    <a:pt x="972" y="875"/>
                  </a:lnTo>
                  <a:lnTo>
                    <a:pt x="681" y="1718"/>
                  </a:lnTo>
                  <a:lnTo>
                    <a:pt x="421" y="2625"/>
                  </a:lnTo>
                  <a:lnTo>
                    <a:pt x="195" y="3500"/>
                  </a:lnTo>
                  <a:lnTo>
                    <a:pt x="195" y="3500"/>
                  </a:lnTo>
                  <a:lnTo>
                    <a:pt x="97" y="4148"/>
                  </a:lnTo>
                  <a:lnTo>
                    <a:pt x="0" y="4796"/>
                  </a:lnTo>
                  <a:lnTo>
                    <a:pt x="0" y="4796"/>
                  </a:lnTo>
                  <a:lnTo>
                    <a:pt x="97" y="4148"/>
                  </a:lnTo>
                  <a:lnTo>
                    <a:pt x="195" y="3500"/>
                  </a:lnTo>
                  <a:lnTo>
                    <a:pt x="195" y="3500"/>
                  </a:lnTo>
                  <a:lnTo>
                    <a:pt x="421" y="2625"/>
                  </a:lnTo>
                  <a:lnTo>
                    <a:pt x="681" y="1718"/>
                  </a:lnTo>
                  <a:lnTo>
                    <a:pt x="972" y="875"/>
                  </a:lnTo>
                  <a:lnTo>
                    <a:pt x="13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g1eb65a026c0_0_266"/>
            <p:cNvSpPr/>
            <p:nvPr/>
          </p:nvSpPr>
          <p:spPr>
            <a:xfrm>
              <a:off x="1623575" y="2484450"/>
              <a:ext cx="239000" cy="239000"/>
            </a:xfrm>
            <a:custGeom>
              <a:avLst/>
              <a:gdLst/>
              <a:ahLst/>
              <a:cxnLst/>
              <a:rect l="l" t="t" r="r" b="b"/>
              <a:pathLst>
                <a:path w="9560" h="9560" fill="none" extrusionOk="0">
                  <a:moveTo>
                    <a:pt x="4764" y="9559"/>
                  </a:moveTo>
                  <a:lnTo>
                    <a:pt x="4764" y="9559"/>
                  </a:lnTo>
                  <a:lnTo>
                    <a:pt x="4311" y="9527"/>
                  </a:lnTo>
                  <a:lnTo>
                    <a:pt x="3857" y="9462"/>
                  </a:lnTo>
                  <a:lnTo>
                    <a:pt x="3857" y="9462"/>
                  </a:lnTo>
                  <a:lnTo>
                    <a:pt x="3533" y="9397"/>
                  </a:lnTo>
                  <a:lnTo>
                    <a:pt x="3241" y="9300"/>
                  </a:lnTo>
                  <a:lnTo>
                    <a:pt x="3241" y="9300"/>
                  </a:lnTo>
                  <a:lnTo>
                    <a:pt x="2852" y="9138"/>
                  </a:lnTo>
                  <a:lnTo>
                    <a:pt x="2464" y="8976"/>
                  </a:lnTo>
                  <a:lnTo>
                    <a:pt x="2107" y="8749"/>
                  </a:lnTo>
                  <a:lnTo>
                    <a:pt x="1751" y="8490"/>
                  </a:lnTo>
                  <a:lnTo>
                    <a:pt x="1751" y="8490"/>
                  </a:lnTo>
                  <a:lnTo>
                    <a:pt x="1524" y="8296"/>
                  </a:lnTo>
                  <a:lnTo>
                    <a:pt x="1297" y="8069"/>
                  </a:lnTo>
                  <a:lnTo>
                    <a:pt x="1297" y="8069"/>
                  </a:lnTo>
                  <a:lnTo>
                    <a:pt x="1038" y="7745"/>
                  </a:lnTo>
                  <a:lnTo>
                    <a:pt x="779" y="7421"/>
                  </a:lnTo>
                  <a:lnTo>
                    <a:pt x="552" y="7064"/>
                  </a:lnTo>
                  <a:lnTo>
                    <a:pt x="390" y="6675"/>
                  </a:lnTo>
                  <a:lnTo>
                    <a:pt x="390" y="6675"/>
                  </a:lnTo>
                  <a:lnTo>
                    <a:pt x="260" y="6384"/>
                  </a:lnTo>
                  <a:lnTo>
                    <a:pt x="163" y="6060"/>
                  </a:lnTo>
                  <a:lnTo>
                    <a:pt x="163" y="6060"/>
                  </a:lnTo>
                  <a:lnTo>
                    <a:pt x="66" y="5671"/>
                  </a:lnTo>
                  <a:lnTo>
                    <a:pt x="66" y="5671"/>
                  </a:lnTo>
                  <a:lnTo>
                    <a:pt x="33" y="5347"/>
                  </a:lnTo>
                  <a:lnTo>
                    <a:pt x="1" y="5055"/>
                  </a:lnTo>
                  <a:lnTo>
                    <a:pt x="1" y="4440"/>
                  </a:lnTo>
                  <a:lnTo>
                    <a:pt x="1" y="4440"/>
                  </a:lnTo>
                  <a:lnTo>
                    <a:pt x="33" y="4116"/>
                  </a:lnTo>
                  <a:lnTo>
                    <a:pt x="66" y="3792"/>
                  </a:lnTo>
                  <a:lnTo>
                    <a:pt x="66" y="3792"/>
                  </a:lnTo>
                  <a:lnTo>
                    <a:pt x="195" y="3403"/>
                  </a:lnTo>
                  <a:lnTo>
                    <a:pt x="325" y="3014"/>
                  </a:lnTo>
                  <a:lnTo>
                    <a:pt x="487" y="2657"/>
                  </a:lnTo>
                  <a:lnTo>
                    <a:pt x="681" y="2301"/>
                  </a:lnTo>
                  <a:lnTo>
                    <a:pt x="681" y="2301"/>
                  </a:lnTo>
                  <a:lnTo>
                    <a:pt x="843" y="2009"/>
                  </a:lnTo>
                  <a:lnTo>
                    <a:pt x="1038" y="1750"/>
                  </a:lnTo>
                  <a:lnTo>
                    <a:pt x="1038" y="1750"/>
                  </a:lnTo>
                  <a:lnTo>
                    <a:pt x="1329" y="1459"/>
                  </a:lnTo>
                  <a:lnTo>
                    <a:pt x="1621" y="1167"/>
                  </a:lnTo>
                  <a:lnTo>
                    <a:pt x="1913" y="908"/>
                  </a:lnTo>
                  <a:lnTo>
                    <a:pt x="2269" y="681"/>
                  </a:lnTo>
                  <a:lnTo>
                    <a:pt x="2269" y="681"/>
                  </a:lnTo>
                  <a:lnTo>
                    <a:pt x="2561" y="519"/>
                  </a:lnTo>
                  <a:lnTo>
                    <a:pt x="2852" y="389"/>
                  </a:lnTo>
                  <a:lnTo>
                    <a:pt x="2852" y="389"/>
                  </a:lnTo>
                  <a:lnTo>
                    <a:pt x="3338" y="195"/>
                  </a:lnTo>
                  <a:lnTo>
                    <a:pt x="3857" y="65"/>
                  </a:lnTo>
                  <a:lnTo>
                    <a:pt x="3857" y="65"/>
                  </a:lnTo>
                  <a:lnTo>
                    <a:pt x="4408" y="0"/>
                  </a:lnTo>
                  <a:lnTo>
                    <a:pt x="4408" y="0"/>
                  </a:lnTo>
                  <a:lnTo>
                    <a:pt x="4764" y="0"/>
                  </a:lnTo>
                  <a:lnTo>
                    <a:pt x="4764" y="0"/>
                  </a:lnTo>
                  <a:lnTo>
                    <a:pt x="5088" y="0"/>
                  </a:lnTo>
                  <a:lnTo>
                    <a:pt x="5088" y="0"/>
                  </a:lnTo>
                  <a:lnTo>
                    <a:pt x="5477" y="33"/>
                  </a:lnTo>
                  <a:lnTo>
                    <a:pt x="5898" y="130"/>
                  </a:lnTo>
                  <a:lnTo>
                    <a:pt x="6287" y="227"/>
                  </a:lnTo>
                  <a:lnTo>
                    <a:pt x="6676" y="389"/>
                  </a:lnTo>
                  <a:lnTo>
                    <a:pt x="6676" y="389"/>
                  </a:lnTo>
                  <a:lnTo>
                    <a:pt x="6968" y="519"/>
                  </a:lnTo>
                  <a:lnTo>
                    <a:pt x="7227" y="681"/>
                  </a:lnTo>
                  <a:lnTo>
                    <a:pt x="7227" y="681"/>
                  </a:lnTo>
                  <a:lnTo>
                    <a:pt x="7583" y="908"/>
                  </a:lnTo>
                  <a:lnTo>
                    <a:pt x="7907" y="1167"/>
                  </a:lnTo>
                  <a:lnTo>
                    <a:pt x="8199" y="1459"/>
                  </a:lnTo>
                  <a:lnTo>
                    <a:pt x="8491" y="1750"/>
                  </a:lnTo>
                  <a:lnTo>
                    <a:pt x="8491" y="1750"/>
                  </a:lnTo>
                  <a:lnTo>
                    <a:pt x="8685" y="2009"/>
                  </a:lnTo>
                  <a:lnTo>
                    <a:pt x="8847" y="2269"/>
                  </a:lnTo>
                  <a:lnTo>
                    <a:pt x="8847" y="2269"/>
                  </a:lnTo>
                  <a:lnTo>
                    <a:pt x="9041" y="2657"/>
                  </a:lnTo>
                  <a:lnTo>
                    <a:pt x="9236" y="3046"/>
                  </a:lnTo>
                  <a:lnTo>
                    <a:pt x="9365" y="3435"/>
                  </a:lnTo>
                  <a:lnTo>
                    <a:pt x="9463" y="3856"/>
                  </a:lnTo>
                  <a:lnTo>
                    <a:pt x="9463" y="3856"/>
                  </a:lnTo>
                  <a:lnTo>
                    <a:pt x="9463" y="3856"/>
                  </a:lnTo>
                  <a:lnTo>
                    <a:pt x="9560" y="4472"/>
                  </a:lnTo>
                  <a:lnTo>
                    <a:pt x="9560" y="4472"/>
                  </a:lnTo>
                  <a:lnTo>
                    <a:pt x="9560" y="4926"/>
                  </a:lnTo>
                  <a:lnTo>
                    <a:pt x="9527" y="5347"/>
                  </a:lnTo>
                  <a:lnTo>
                    <a:pt x="9463" y="5768"/>
                  </a:lnTo>
                  <a:lnTo>
                    <a:pt x="9333" y="6157"/>
                  </a:lnTo>
                  <a:lnTo>
                    <a:pt x="9333" y="6157"/>
                  </a:lnTo>
                  <a:lnTo>
                    <a:pt x="9139" y="6740"/>
                  </a:lnTo>
                  <a:lnTo>
                    <a:pt x="9139" y="6740"/>
                  </a:lnTo>
                  <a:lnTo>
                    <a:pt x="8912" y="7129"/>
                  </a:lnTo>
                  <a:lnTo>
                    <a:pt x="8685" y="7486"/>
                  </a:lnTo>
                  <a:lnTo>
                    <a:pt x="8426" y="7842"/>
                  </a:lnTo>
                  <a:lnTo>
                    <a:pt x="8134" y="8166"/>
                  </a:lnTo>
                  <a:lnTo>
                    <a:pt x="8134" y="8166"/>
                  </a:lnTo>
                  <a:lnTo>
                    <a:pt x="7907" y="8360"/>
                  </a:lnTo>
                  <a:lnTo>
                    <a:pt x="7680" y="8555"/>
                  </a:lnTo>
                  <a:lnTo>
                    <a:pt x="7680" y="8555"/>
                  </a:lnTo>
                  <a:lnTo>
                    <a:pt x="7324" y="8814"/>
                  </a:lnTo>
                  <a:lnTo>
                    <a:pt x="6968" y="9008"/>
                  </a:lnTo>
                  <a:lnTo>
                    <a:pt x="6579" y="9203"/>
                  </a:lnTo>
                  <a:lnTo>
                    <a:pt x="6158" y="9365"/>
                  </a:lnTo>
                  <a:lnTo>
                    <a:pt x="6158" y="9365"/>
                  </a:lnTo>
                  <a:lnTo>
                    <a:pt x="5671" y="9462"/>
                  </a:lnTo>
                  <a:lnTo>
                    <a:pt x="5671" y="9462"/>
                  </a:lnTo>
                  <a:lnTo>
                    <a:pt x="5542" y="9495"/>
                  </a:lnTo>
                  <a:lnTo>
                    <a:pt x="5542" y="9495"/>
                  </a:lnTo>
                  <a:lnTo>
                    <a:pt x="5153" y="9527"/>
                  </a:lnTo>
                  <a:lnTo>
                    <a:pt x="4764" y="955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g1eb65a026c0_0_266"/>
            <p:cNvSpPr/>
            <p:nvPr/>
          </p:nvSpPr>
          <p:spPr>
            <a:xfrm>
              <a:off x="1510975" y="2359700"/>
              <a:ext cx="471500" cy="470675"/>
            </a:xfrm>
            <a:custGeom>
              <a:avLst/>
              <a:gdLst/>
              <a:ahLst/>
              <a:cxnLst/>
              <a:rect l="l" t="t" r="r" b="b"/>
              <a:pathLst>
                <a:path w="18860" h="18827" fill="none" extrusionOk="0">
                  <a:moveTo>
                    <a:pt x="9430" y="0"/>
                  </a:moveTo>
                  <a:lnTo>
                    <a:pt x="9430" y="0"/>
                  </a:lnTo>
                  <a:lnTo>
                    <a:pt x="9268" y="0"/>
                  </a:lnTo>
                  <a:lnTo>
                    <a:pt x="9268" y="0"/>
                  </a:lnTo>
                  <a:lnTo>
                    <a:pt x="8620" y="33"/>
                  </a:lnTo>
                  <a:lnTo>
                    <a:pt x="7972" y="98"/>
                  </a:lnTo>
                  <a:lnTo>
                    <a:pt x="7972" y="98"/>
                  </a:lnTo>
                  <a:lnTo>
                    <a:pt x="7421" y="195"/>
                  </a:lnTo>
                  <a:lnTo>
                    <a:pt x="6903" y="324"/>
                  </a:lnTo>
                  <a:lnTo>
                    <a:pt x="6903" y="324"/>
                  </a:lnTo>
                  <a:lnTo>
                    <a:pt x="6384" y="486"/>
                  </a:lnTo>
                  <a:lnTo>
                    <a:pt x="5898" y="681"/>
                  </a:lnTo>
                  <a:lnTo>
                    <a:pt x="5412" y="875"/>
                  </a:lnTo>
                  <a:lnTo>
                    <a:pt x="4959" y="1134"/>
                  </a:lnTo>
                  <a:lnTo>
                    <a:pt x="4959" y="1134"/>
                  </a:lnTo>
                  <a:lnTo>
                    <a:pt x="4375" y="1459"/>
                  </a:lnTo>
                  <a:lnTo>
                    <a:pt x="3857" y="1815"/>
                  </a:lnTo>
                  <a:lnTo>
                    <a:pt x="3857" y="1815"/>
                  </a:lnTo>
                  <a:lnTo>
                    <a:pt x="3241" y="2333"/>
                  </a:lnTo>
                  <a:lnTo>
                    <a:pt x="2658" y="2852"/>
                  </a:lnTo>
                  <a:lnTo>
                    <a:pt x="2140" y="3467"/>
                  </a:lnTo>
                  <a:lnTo>
                    <a:pt x="1653" y="4083"/>
                  </a:lnTo>
                  <a:lnTo>
                    <a:pt x="1653" y="4083"/>
                  </a:lnTo>
                  <a:lnTo>
                    <a:pt x="1297" y="4634"/>
                  </a:lnTo>
                  <a:lnTo>
                    <a:pt x="1005" y="5217"/>
                  </a:lnTo>
                  <a:lnTo>
                    <a:pt x="1005" y="5217"/>
                  </a:lnTo>
                  <a:lnTo>
                    <a:pt x="681" y="5963"/>
                  </a:lnTo>
                  <a:lnTo>
                    <a:pt x="422" y="6708"/>
                  </a:lnTo>
                  <a:lnTo>
                    <a:pt x="228" y="7485"/>
                  </a:lnTo>
                  <a:lnTo>
                    <a:pt x="66" y="8263"/>
                  </a:lnTo>
                  <a:lnTo>
                    <a:pt x="66" y="8263"/>
                  </a:lnTo>
                  <a:lnTo>
                    <a:pt x="33" y="8911"/>
                  </a:lnTo>
                  <a:lnTo>
                    <a:pt x="1" y="9559"/>
                  </a:lnTo>
                  <a:lnTo>
                    <a:pt x="1" y="9559"/>
                  </a:lnTo>
                  <a:lnTo>
                    <a:pt x="33" y="10175"/>
                  </a:lnTo>
                  <a:lnTo>
                    <a:pt x="98" y="10758"/>
                  </a:lnTo>
                  <a:lnTo>
                    <a:pt x="228" y="11341"/>
                  </a:lnTo>
                  <a:lnTo>
                    <a:pt x="357" y="11925"/>
                  </a:lnTo>
                  <a:lnTo>
                    <a:pt x="357" y="11925"/>
                  </a:lnTo>
                  <a:lnTo>
                    <a:pt x="617" y="12702"/>
                  </a:lnTo>
                  <a:lnTo>
                    <a:pt x="617" y="12702"/>
                  </a:lnTo>
                  <a:lnTo>
                    <a:pt x="843" y="13318"/>
                  </a:lnTo>
                  <a:lnTo>
                    <a:pt x="1135" y="13869"/>
                  </a:lnTo>
                  <a:lnTo>
                    <a:pt x="1135" y="13869"/>
                  </a:lnTo>
                  <a:lnTo>
                    <a:pt x="1556" y="14582"/>
                  </a:lnTo>
                  <a:lnTo>
                    <a:pt x="2042" y="15230"/>
                  </a:lnTo>
                  <a:lnTo>
                    <a:pt x="2561" y="15845"/>
                  </a:lnTo>
                  <a:lnTo>
                    <a:pt x="3144" y="16429"/>
                  </a:lnTo>
                  <a:lnTo>
                    <a:pt x="3144" y="16429"/>
                  </a:lnTo>
                  <a:lnTo>
                    <a:pt x="3630" y="16850"/>
                  </a:lnTo>
                  <a:lnTo>
                    <a:pt x="4149" y="17206"/>
                  </a:lnTo>
                  <a:lnTo>
                    <a:pt x="4149" y="17206"/>
                  </a:lnTo>
                  <a:lnTo>
                    <a:pt x="4861" y="17628"/>
                  </a:lnTo>
                  <a:lnTo>
                    <a:pt x="5607" y="18016"/>
                  </a:lnTo>
                  <a:lnTo>
                    <a:pt x="6384" y="18308"/>
                  </a:lnTo>
                  <a:lnTo>
                    <a:pt x="7162" y="18567"/>
                  </a:lnTo>
                  <a:lnTo>
                    <a:pt x="7162" y="18567"/>
                  </a:lnTo>
                  <a:lnTo>
                    <a:pt x="7778" y="18697"/>
                  </a:lnTo>
                  <a:lnTo>
                    <a:pt x="8393" y="18762"/>
                  </a:lnTo>
                  <a:lnTo>
                    <a:pt x="8393" y="18762"/>
                  </a:lnTo>
                  <a:lnTo>
                    <a:pt x="8912" y="18827"/>
                  </a:lnTo>
                  <a:lnTo>
                    <a:pt x="9430" y="18827"/>
                  </a:lnTo>
                  <a:lnTo>
                    <a:pt x="9430" y="18827"/>
                  </a:lnTo>
                  <a:lnTo>
                    <a:pt x="10013" y="18827"/>
                  </a:lnTo>
                  <a:lnTo>
                    <a:pt x="10597" y="18762"/>
                  </a:lnTo>
                  <a:lnTo>
                    <a:pt x="11148" y="18664"/>
                  </a:lnTo>
                  <a:lnTo>
                    <a:pt x="11731" y="18535"/>
                  </a:lnTo>
                  <a:lnTo>
                    <a:pt x="11731" y="18535"/>
                  </a:lnTo>
                  <a:lnTo>
                    <a:pt x="11958" y="18470"/>
                  </a:lnTo>
                  <a:lnTo>
                    <a:pt x="11958" y="18470"/>
                  </a:lnTo>
                  <a:lnTo>
                    <a:pt x="12444" y="18340"/>
                  </a:lnTo>
                  <a:lnTo>
                    <a:pt x="12897" y="18178"/>
                  </a:lnTo>
                  <a:lnTo>
                    <a:pt x="12897" y="18178"/>
                  </a:lnTo>
                  <a:lnTo>
                    <a:pt x="13675" y="17822"/>
                  </a:lnTo>
                  <a:lnTo>
                    <a:pt x="14420" y="17401"/>
                  </a:lnTo>
                  <a:lnTo>
                    <a:pt x="15101" y="16915"/>
                  </a:lnTo>
                  <a:lnTo>
                    <a:pt x="15749" y="16396"/>
                  </a:lnTo>
                  <a:lnTo>
                    <a:pt x="15749" y="16396"/>
                  </a:lnTo>
                  <a:lnTo>
                    <a:pt x="16202" y="15975"/>
                  </a:lnTo>
                  <a:lnTo>
                    <a:pt x="16591" y="15521"/>
                  </a:lnTo>
                  <a:lnTo>
                    <a:pt x="16591" y="15521"/>
                  </a:lnTo>
                  <a:lnTo>
                    <a:pt x="17110" y="14841"/>
                  </a:lnTo>
                  <a:lnTo>
                    <a:pt x="17596" y="14128"/>
                  </a:lnTo>
                  <a:lnTo>
                    <a:pt x="17985" y="13383"/>
                  </a:lnTo>
                  <a:lnTo>
                    <a:pt x="18309" y="12573"/>
                  </a:lnTo>
                  <a:lnTo>
                    <a:pt x="18309" y="12573"/>
                  </a:lnTo>
                  <a:lnTo>
                    <a:pt x="18471" y="11989"/>
                  </a:lnTo>
                  <a:lnTo>
                    <a:pt x="18633" y="11406"/>
                  </a:lnTo>
                  <a:lnTo>
                    <a:pt x="18633" y="11406"/>
                  </a:lnTo>
                  <a:lnTo>
                    <a:pt x="18762" y="10596"/>
                  </a:lnTo>
                  <a:lnTo>
                    <a:pt x="18859" y="9754"/>
                  </a:lnTo>
                  <a:lnTo>
                    <a:pt x="18827" y="8911"/>
                  </a:lnTo>
                  <a:lnTo>
                    <a:pt x="18762" y="8069"/>
                  </a:lnTo>
                  <a:lnTo>
                    <a:pt x="18762" y="8069"/>
                  </a:lnTo>
                  <a:lnTo>
                    <a:pt x="18633" y="7453"/>
                  </a:lnTo>
                  <a:lnTo>
                    <a:pt x="18503" y="6870"/>
                  </a:lnTo>
                  <a:lnTo>
                    <a:pt x="18503" y="6837"/>
                  </a:lnTo>
                  <a:lnTo>
                    <a:pt x="18503" y="6837"/>
                  </a:lnTo>
                  <a:lnTo>
                    <a:pt x="18244" y="6060"/>
                  </a:lnTo>
                  <a:lnTo>
                    <a:pt x="17887" y="5282"/>
                  </a:lnTo>
                  <a:lnTo>
                    <a:pt x="17499" y="4569"/>
                  </a:lnTo>
                  <a:lnTo>
                    <a:pt x="17045" y="3856"/>
                  </a:lnTo>
                  <a:lnTo>
                    <a:pt x="17045" y="3856"/>
                  </a:lnTo>
                  <a:lnTo>
                    <a:pt x="16656" y="3370"/>
                  </a:lnTo>
                  <a:lnTo>
                    <a:pt x="16235" y="2917"/>
                  </a:lnTo>
                  <a:lnTo>
                    <a:pt x="16235" y="2917"/>
                  </a:lnTo>
                  <a:lnTo>
                    <a:pt x="15652" y="2333"/>
                  </a:lnTo>
                  <a:lnTo>
                    <a:pt x="15004" y="1815"/>
                  </a:lnTo>
                  <a:lnTo>
                    <a:pt x="14323" y="1361"/>
                  </a:lnTo>
                  <a:lnTo>
                    <a:pt x="13610" y="972"/>
                  </a:lnTo>
                  <a:lnTo>
                    <a:pt x="13610" y="972"/>
                  </a:lnTo>
                  <a:lnTo>
                    <a:pt x="13027" y="713"/>
                  </a:lnTo>
                  <a:lnTo>
                    <a:pt x="12444" y="486"/>
                  </a:lnTo>
                  <a:lnTo>
                    <a:pt x="12444" y="486"/>
                  </a:lnTo>
                  <a:lnTo>
                    <a:pt x="11698" y="260"/>
                  </a:lnTo>
                  <a:lnTo>
                    <a:pt x="10953" y="98"/>
                  </a:lnTo>
                  <a:lnTo>
                    <a:pt x="10208" y="33"/>
                  </a:lnTo>
                  <a:lnTo>
                    <a:pt x="943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g1eb65a026c0_0_266"/>
            <p:cNvSpPr/>
            <p:nvPr/>
          </p:nvSpPr>
          <p:spPr>
            <a:xfrm>
              <a:off x="1955725" y="2206600"/>
              <a:ext cx="38900" cy="23500"/>
            </a:xfrm>
            <a:custGeom>
              <a:avLst/>
              <a:gdLst/>
              <a:ahLst/>
              <a:cxnLst/>
              <a:rect l="l" t="t" r="r" b="b"/>
              <a:pathLst>
                <a:path w="1556" h="940" fill="none" extrusionOk="0">
                  <a:moveTo>
                    <a:pt x="0" y="0"/>
                  </a:moveTo>
                  <a:lnTo>
                    <a:pt x="0" y="0"/>
                  </a:lnTo>
                  <a:lnTo>
                    <a:pt x="778" y="454"/>
                  </a:lnTo>
                  <a:lnTo>
                    <a:pt x="778" y="454"/>
                  </a:lnTo>
                  <a:lnTo>
                    <a:pt x="1556" y="940"/>
                  </a:lnTo>
                  <a:lnTo>
                    <a:pt x="1556" y="940"/>
                  </a:lnTo>
                  <a:lnTo>
                    <a:pt x="778" y="454"/>
                  </a:lnTo>
                  <a:lnTo>
                    <a:pt x="778" y="45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g1eb65a026c0_0_266"/>
            <p:cNvSpPr/>
            <p:nvPr/>
          </p:nvSpPr>
          <p:spPr>
            <a:xfrm>
              <a:off x="1955725" y="22066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g1eb65a026c0_0_266"/>
            <p:cNvSpPr/>
            <p:nvPr/>
          </p:nvSpPr>
          <p:spPr>
            <a:xfrm>
              <a:off x="1457525" y="2306225"/>
              <a:ext cx="578425" cy="577625"/>
            </a:xfrm>
            <a:custGeom>
              <a:avLst/>
              <a:gdLst/>
              <a:ahLst/>
              <a:cxnLst/>
              <a:rect l="l" t="t" r="r" b="b"/>
              <a:pathLst>
                <a:path w="23137" h="23105" fill="none" extrusionOk="0">
                  <a:moveTo>
                    <a:pt x="11568" y="23104"/>
                  </a:moveTo>
                  <a:lnTo>
                    <a:pt x="11568" y="23104"/>
                  </a:lnTo>
                  <a:lnTo>
                    <a:pt x="10920" y="23072"/>
                  </a:lnTo>
                  <a:lnTo>
                    <a:pt x="10272" y="23039"/>
                  </a:lnTo>
                  <a:lnTo>
                    <a:pt x="10272" y="23039"/>
                  </a:lnTo>
                  <a:lnTo>
                    <a:pt x="9527" y="22910"/>
                  </a:lnTo>
                  <a:lnTo>
                    <a:pt x="8782" y="22780"/>
                  </a:lnTo>
                  <a:lnTo>
                    <a:pt x="8782" y="22780"/>
                  </a:lnTo>
                  <a:lnTo>
                    <a:pt x="8296" y="22618"/>
                  </a:lnTo>
                  <a:lnTo>
                    <a:pt x="7809" y="22488"/>
                  </a:lnTo>
                  <a:lnTo>
                    <a:pt x="7323" y="22294"/>
                  </a:lnTo>
                  <a:lnTo>
                    <a:pt x="6870" y="22100"/>
                  </a:lnTo>
                  <a:lnTo>
                    <a:pt x="6416" y="21873"/>
                  </a:lnTo>
                  <a:lnTo>
                    <a:pt x="5962" y="21646"/>
                  </a:lnTo>
                  <a:lnTo>
                    <a:pt x="5509" y="21387"/>
                  </a:lnTo>
                  <a:lnTo>
                    <a:pt x="5088" y="21128"/>
                  </a:lnTo>
                  <a:lnTo>
                    <a:pt x="5088" y="21128"/>
                  </a:lnTo>
                  <a:lnTo>
                    <a:pt x="4472" y="20674"/>
                  </a:lnTo>
                  <a:lnTo>
                    <a:pt x="3856" y="20155"/>
                  </a:lnTo>
                  <a:lnTo>
                    <a:pt x="3856" y="20155"/>
                  </a:lnTo>
                  <a:lnTo>
                    <a:pt x="3500" y="19831"/>
                  </a:lnTo>
                  <a:lnTo>
                    <a:pt x="3143" y="19475"/>
                  </a:lnTo>
                  <a:lnTo>
                    <a:pt x="2819" y="19086"/>
                  </a:lnTo>
                  <a:lnTo>
                    <a:pt x="2495" y="18697"/>
                  </a:lnTo>
                  <a:lnTo>
                    <a:pt x="2204" y="18308"/>
                  </a:lnTo>
                  <a:lnTo>
                    <a:pt x="1912" y="17887"/>
                  </a:lnTo>
                  <a:lnTo>
                    <a:pt x="1653" y="17466"/>
                  </a:lnTo>
                  <a:lnTo>
                    <a:pt x="1394" y="17045"/>
                  </a:lnTo>
                  <a:lnTo>
                    <a:pt x="1394" y="17045"/>
                  </a:lnTo>
                  <a:lnTo>
                    <a:pt x="1037" y="16332"/>
                  </a:lnTo>
                  <a:lnTo>
                    <a:pt x="746" y="15587"/>
                  </a:lnTo>
                  <a:lnTo>
                    <a:pt x="746" y="15587"/>
                  </a:lnTo>
                  <a:lnTo>
                    <a:pt x="584" y="15133"/>
                  </a:lnTo>
                  <a:lnTo>
                    <a:pt x="454" y="14647"/>
                  </a:lnTo>
                  <a:lnTo>
                    <a:pt x="454" y="14647"/>
                  </a:lnTo>
                  <a:lnTo>
                    <a:pt x="260" y="13934"/>
                  </a:lnTo>
                  <a:lnTo>
                    <a:pt x="130" y="13189"/>
                  </a:lnTo>
                  <a:lnTo>
                    <a:pt x="65" y="12476"/>
                  </a:lnTo>
                  <a:lnTo>
                    <a:pt x="0" y="11731"/>
                  </a:lnTo>
                  <a:lnTo>
                    <a:pt x="0" y="11731"/>
                  </a:lnTo>
                  <a:lnTo>
                    <a:pt x="33" y="10953"/>
                  </a:lnTo>
                  <a:lnTo>
                    <a:pt x="98" y="10143"/>
                  </a:lnTo>
                  <a:lnTo>
                    <a:pt x="98" y="10143"/>
                  </a:lnTo>
                  <a:lnTo>
                    <a:pt x="162" y="9657"/>
                  </a:lnTo>
                  <a:lnTo>
                    <a:pt x="260" y="9171"/>
                  </a:lnTo>
                  <a:lnTo>
                    <a:pt x="357" y="8717"/>
                  </a:lnTo>
                  <a:lnTo>
                    <a:pt x="486" y="8231"/>
                  </a:lnTo>
                  <a:lnTo>
                    <a:pt x="648" y="7777"/>
                  </a:lnTo>
                  <a:lnTo>
                    <a:pt x="810" y="7324"/>
                  </a:lnTo>
                  <a:lnTo>
                    <a:pt x="1005" y="6870"/>
                  </a:lnTo>
                  <a:lnTo>
                    <a:pt x="1232" y="6417"/>
                  </a:lnTo>
                  <a:lnTo>
                    <a:pt x="1232" y="6417"/>
                  </a:lnTo>
                  <a:lnTo>
                    <a:pt x="1588" y="5704"/>
                  </a:lnTo>
                  <a:lnTo>
                    <a:pt x="2042" y="5023"/>
                  </a:lnTo>
                  <a:lnTo>
                    <a:pt x="2042" y="5023"/>
                  </a:lnTo>
                  <a:lnTo>
                    <a:pt x="2301" y="4634"/>
                  </a:lnTo>
                  <a:lnTo>
                    <a:pt x="2625" y="4246"/>
                  </a:lnTo>
                  <a:lnTo>
                    <a:pt x="2917" y="3889"/>
                  </a:lnTo>
                  <a:lnTo>
                    <a:pt x="3273" y="3533"/>
                  </a:lnTo>
                  <a:lnTo>
                    <a:pt x="3597" y="3176"/>
                  </a:lnTo>
                  <a:lnTo>
                    <a:pt x="3954" y="2852"/>
                  </a:lnTo>
                  <a:lnTo>
                    <a:pt x="4342" y="2528"/>
                  </a:lnTo>
                  <a:lnTo>
                    <a:pt x="4731" y="2237"/>
                  </a:lnTo>
                  <a:lnTo>
                    <a:pt x="4731" y="2237"/>
                  </a:lnTo>
                  <a:lnTo>
                    <a:pt x="5379" y="1783"/>
                  </a:lnTo>
                  <a:lnTo>
                    <a:pt x="6092" y="1394"/>
                  </a:lnTo>
                  <a:lnTo>
                    <a:pt x="6092" y="1394"/>
                  </a:lnTo>
                  <a:lnTo>
                    <a:pt x="6643" y="1102"/>
                  </a:lnTo>
                  <a:lnTo>
                    <a:pt x="7259" y="843"/>
                  </a:lnTo>
                  <a:lnTo>
                    <a:pt x="7842" y="616"/>
                  </a:lnTo>
                  <a:lnTo>
                    <a:pt x="8458" y="422"/>
                  </a:lnTo>
                  <a:lnTo>
                    <a:pt x="8458" y="422"/>
                  </a:lnTo>
                  <a:lnTo>
                    <a:pt x="9106" y="260"/>
                  </a:lnTo>
                  <a:lnTo>
                    <a:pt x="9754" y="130"/>
                  </a:lnTo>
                  <a:lnTo>
                    <a:pt x="9754" y="130"/>
                  </a:lnTo>
                  <a:lnTo>
                    <a:pt x="10564" y="33"/>
                  </a:lnTo>
                  <a:lnTo>
                    <a:pt x="11341" y="1"/>
                  </a:lnTo>
                  <a:lnTo>
                    <a:pt x="11341" y="1"/>
                  </a:lnTo>
                  <a:lnTo>
                    <a:pt x="11568" y="1"/>
                  </a:lnTo>
                  <a:lnTo>
                    <a:pt x="11568" y="1"/>
                  </a:lnTo>
                  <a:lnTo>
                    <a:pt x="12508" y="33"/>
                  </a:lnTo>
                  <a:lnTo>
                    <a:pt x="13448" y="130"/>
                  </a:lnTo>
                  <a:lnTo>
                    <a:pt x="14355" y="325"/>
                  </a:lnTo>
                  <a:lnTo>
                    <a:pt x="15262" y="584"/>
                  </a:lnTo>
                  <a:lnTo>
                    <a:pt x="15262" y="584"/>
                  </a:lnTo>
                  <a:lnTo>
                    <a:pt x="15975" y="876"/>
                  </a:lnTo>
                  <a:lnTo>
                    <a:pt x="16688" y="1200"/>
                  </a:lnTo>
                  <a:lnTo>
                    <a:pt x="16688" y="1200"/>
                  </a:lnTo>
                  <a:lnTo>
                    <a:pt x="17142" y="1427"/>
                  </a:lnTo>
                  <a:lnTo>
                    <a:pt x="17595" y="1686"/>
                  </a:lnTo>
                  <a:lnTo>
                    <a:pt x="18016" y="1945"/>
                  </a:lnTo>
                  <a:lnTo>
                    <a:pt x="18405" y="2237"/>
                  </a:lnTo>
                  <a:lnTo>
                    <a:pt x="18826" y="2561"/>
                  </a:lnTo>
                  <a:lnTo>
                    <a:pt x="19215" y="2885"/>
                  </a:lnTo>
                  <a:lnTo>
                    <a:pt x="19572" y="3209"/>
                  </a:lnTo>
                  <a:lnTo>
                    <a:pt x="19928" y="3565"/>
                  </a:lnTo>
                  <a:lnTo>
                    <a:pt x="19928" y="3565"/>
                  </a:lnTo>
                  <a:lnTo>
                    <a:pt x="20447" y="4148"/>
                  </a:lnTo>
                  <a:lnTo>
                    <a:pt x="20900" y="4764"/>
                  </a:lnTo>
                  <a:lnTo>
                    <a:pt x="20900" y="4764"/>
                  </a:lnTo>
                  <a:lnTo>
                    <a:pt x="21192" y="5185"/>
                  </a:lnTo>
                  <a:lnTo>
                    <a:pt x="21484" y="5606"/>
                  </a:lnTo>
                  <a:lnTo>
                    <a:pt x="21743" y="6028"/>
                  </a:lnTo>
                  <a:lnTo>
                    <a:pt x="21970" y="6481"/>
                  </a:lnTo>
                  <a:lnTo>
                    <a:pt x="22164" y="6967"/>
                  </a:lnTo>
                  <a:lnTo>
                    <a:pt x="22358" y="7421"/>
                  </a:lnTo>
                  <a:lnTo>
                    <a:pt x="22553" y="7907"/>
                  </a:lnTo>
                  <a:lnTo>
                    <a:pt x="22682" y="8426"/>
                  </a:lnTo>
                  <a:lnTo>
                    <a:pt x="22682" y="8458"/>
                  </a:lnTo>
                  <a:lnTo>
                    <a:pt x="22682" y="8458"/>
                  </a:lnTo>
                  <a:lnTo>
                    <a:pt x="22877" y="9171"/>
                  </a:lnTo>
                  <a:lnTo>
                    <a:pt x="23006" y="9884"/>
                  </a:lnTo>
                  <a:lnTo>
                    <a:pt x="23006" y="9884"/>
                  </a:lnTo>
                  <a:lnTo>
                    <a:pt x="23071" y="10402"/>
                  </a:lnTo>
                  <a:lnTo>
                    <a:pt x="23104" y="10921"/>
                  </a:lnTo>
                  <a:lnTo>
                    <a:pt x="23136" y="11439"/>
                  </a:lnTo>
                  <a:lnTo>
                    <a:pt x="23104" y="11957"/>
                  </a:lnTo>
                  <a:lnTo>
                    <a:pt x="23104" y="12476"/>
                  </a:lnTo>
                  <a:lnTo>
                    <a:pt x="23039" y="12994"/>
                  </a:lnTo>
                  <a:lnTo>
                    <a:pt x="22974" y="13513"/>
                  </a:lnTo>
                  <a:lnTo>
                    <a:pt x="22844" y="13999"/>
                  </a:lnTo>
                  <a:lnTo>
                    <a:pt x="22844" y="13999"/>
                  </a:lnTo>
                  <a:lnTo>
                    <a:pt x="22682" y="14744"/>
                  </a:lnTo>
                  <a:lnTo>
                    <a:pt x="22456" y="15457"/>
                  </a:lnTo>
                  <a:lnTo>
                    <a:pt x="22456" y="15457"/>
                  </a:lnTo>
                  <a:lnTo>
                    <a:pt x="22261" y="15943"/>
                  </a:lnTo>
                  <a:lnTo>
                    <a:pt x="22034" y="16397"/>
                  </a:lnTo>
                  <a:lnTo>
                    <a:pt x="21808" y="16883"/>
                  </a:lnTo>
                  <a:lnTo>
                    <a:pt x="21581" y="17336"/>
                  </a:lnTo>
                  <a:lnTo>
                    <a:pt x="21289" y="17790"/>
                  </a:lnTo>
                  <a:lnTo>
                    <a:pt x="20997" y="18211"/>
                  </a:lnTo>
                  <a:lnTo>
                    <a:pt x="20706" y="18632"/>
                  </a:lnTo>
                  <a:lnTo>
                    <a:pt x="20382" y="19021"/>
                  </a:lnTo>
                  <a:lnTo>
                    <a:pt x="20382" y="19021"/>
                  </a:lnTo>
                  <a:lnTo>
                    <a:pt x="19863" y="19572"/>
                  </a:lnTo>
                  <a:lnTo>
                    <a:pt x="19345" y="20091"/>
                  </a:lnTo>
                  <a:lnTo>
                    <a:pt x="19345" y="20091"/>
                  </a:lnTo>
                  <a:lnTo>
                    <a:pt x="18956" y="20447"/>
                  </a:lnTo>
                  <a:lnTo>
                    <a:pt x="18535" y="20771"/>
                  </a:lnTo>
                  <a:lnTo>
                    <a:pt x="18114" y="21063"/>
                  </a:lnTo>
                  <a:lnTo>
                    <a:pt x="17692" y="21354"/>
                  </a:lnTo>
                  <a:lnTo>
                    <a:pt x="17239" y="21614"/>
                  </a:lnTo>
                  <a:lnTo>
                    <a:pt x="16753" y="21873"/>
                  </a:lnTo>
                  <a:lnTo>
                    <a:pt x="16299" y="22100"/>
                  </a:lnTo>
                  <a:lnTo>
                    <a:pt x="15813" y="22294"/>
                  </a:lnTo>
                  <a:lnTo>
                    <a:pt x="15813" y="22294"/>
                  </a:lnTo>
                  <a:lnTo>
                    <a:pt x="15230" y="22488"/>
                  </a:lnTo>
                  <a:lnTo>
                    <a:pt x="14679" y="22683"/>
                  </a:lnTo>
                  <a:lnTo>
                    <a:pt x="14679" y="22683"/>
                  </a:lnTo>
                  <a:lnTo>
                    <a:pt x="14387" y="22748"/>
                  </a:lnTo>
                  <a:lnTo>
                    <a:pt x="14387" y="22748"/>
                  </a:lnTo>
                  <a:lnTo>
                    <a:pt x="13707" y="22910"/>
                  </a:lnTo>
                  <a:lnTo>
                    <a:pt x="12994" y="23007"/>
                  </a:lnTo>
                  <a:lnTo>
                    <a:pt x="12281" y="23072"/>
                  </a:lnTo>
                  <a:lnTo>
                    <a:pt x="11568" y="231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g1eb65a026c0_0_266"/>
            <p:cNvSpPr/>
            <p:nvPr/>
          </p:nvSpPr>
          <p:spPr>
            <a:xfrm>
              <a:off x="1331950" y="2195250"/>
              <a:ext cx="861150" cy="858700"/>
            </a:xfrm>
            <a:custGeom>
              <a:avLst/>
              <a:gdLst/>
              <a:ahLst/>
              <a:cxnLst/>
              <a:rect l="l" t="t" r="r" b="b"/>
              <a:pathLst>
                <a:path w="34446" h="34348" fill="none" extrusionOk="0">
                  <a:moveTo>
                    <a:pt x="18017" y="1"/>
                  </a:moveTo>
                  <a:lnTo>
                    <a:pt x="18017" y="1"/>
                  </a:lnTo>
                  <a:lnTo>
                    <a:pt x="17369" y="1"/>
                  </a:lnTo>
                  <a:lnTo>
                    <a:pt x="16688" y="33"/>
                  </a:lnTo>
                  <a:lnTo>
                    <a:pt x="16688" y="33"/>
                  </a:lnTo>
                  <a:lnTo>
                    <a:pt x="15652" y="163"/>
                  </a:lnTo>
                  <a:lnTo>
                    <a:pt x="14615" y="325"/>
                  </a:lnTo>
                  <a:lnTo>
                    <a:pt x="14615" y="325"/>
                  </a:lnTo>
                  <a:lnTo>
                    <a:pt x="13643" y="551"/>
                  </a:lnTo>
                  <a:lnTo>
                    <a:pt x="12670" y="811"/>
                  </a:lnTo>
                  <a:lnTo>
                    <a:pt x="11698" y="1135"/>
                  </a:lnTo>
                  <a:lnTo>
                    <a:pt x="10791" y="1491"/>
                  </a:lnTo>
                  <a:lnTo>
                    <a:pt x="10791" y="1491"/>
                  </a:lnTo>
                  <a:lnTo>
                    <a:pt x="10208" y="1783"/>
                  </a:lnTo>
                  <a:lnTo>
                    <a:pt x="9657" y="2042"/>
                  </a:lnTo>
                  <a:lnTo>
                    <a:pt x="9106" y="2334"/>
                  </a:lnTo>
                  <a:lnTo>
                    <a:pt x="8555" y="2658"/>
                  </a:lnTo>
                  <a:lnTo>
                    <a:pt x="8555" y="2658"/>
                  </a:lnTo>
                  <a:lnTo>
                    <a:pt x="7940" y="3079"/>
                  </a:lnTo>
                  <a:lnTo>
                    <a:pt x="7292" y="3533"/>
                  </a:lnTo>
                  <a:lnTo>
                    <a:pt x="6708" y="3986"/>
                  </a:lnTo>
                  <a:lnTo>
                    <a:pt x="6125" y="4472"/>
                  </a:lnTo>
                  <a:lnTo>
                    <a:pt x="5574" y="4991"/>
                  </a:lnTo>
                  <a:lnTo>
                    <a:pt x="5023" y="5509"/>
                  </a:lnTo>
                  <a:lnTo>
                    <a:pt x="4505" y="6092"/>
                  </a:lnTo>
                  <a:lnTo>
                    <a:pt x="4019" y="6643"/>
                  </a:lnTo>
                  <a:lnTo>
                    <a:pt x="4019" y="6643"/>
                  </a:lnTo>
                  <a:lnTo>
                    <a:pt x="3630" y="7162"/>
                  </a:lnTo>
                  <a:lnTo>
                    <a:pt x="3274" y="7648"/>
                  </a:lnTo>
                  <a:lnTo>
                    <a:pt x="2917" y="8166"/>
                  </a:lnTo>
                  <a:lnTo>
                    <a:pt x="2593" y="8717"/>
                  </a:lnTo>
                  <a:lnTo>
                    <a:pt x="2593" y="8717"/>
                  </a:lnTo>
                  <a:lnTo>
                    <a:pt x="2204" y="9365"/>
                  </a:lnTo>
                  <a:lnTo>
                    <a:pt x="1848" y="10045"/>
                  </a:lnTo>
                  <a:lnTo>
                    <a:pt x="1524" y="10726"/>
                  </a:lnTo>
                  <a:lnTo>
                    <a:pt x="1232" y="11439"/>
                  </a:lnTo>
                  <a:lnTo>
                    <a:pt x="973" y="12152"/>
                  </a:lnTo>
                  <a:lnTo>
                    <a:pt x="746" y="12865"/>
                  </a:lnTo>
                  <a:lnTo>
                    <a:pt x="552" y="13610"/>
                  </a:lnTo>
                  <a:lnTo>
                    <a:pt x="357" y="14355"/>
                  </a:lnTo>
                  <a:lnTo>
                    <a:pt x="357" y="14355"/>
                  </a:lnTo>
                  <a:lnTo>
                    <a:pt x="260" y="14971"/>
                  </a:lnTo>
                  <a:lnTo>
                    <a:pt x="163" y="15586"/>
                  </a:lnTo>
                  <a:lnTo>
                    <a:pt x="98" y="16202"/>
                  </a:lnTo>
                  <a:lnTo>
                    <a:pt x="33" y="16818"/>
                  </a:lnTo>
                  <a:lnTo>
                    <a:pt x="33" y="16818"/>
                  </a:lnTo>
                  <a:lnTo>
                    <a:pt x="1" y="17952"/>
                  </a:lnTo>
                  <a:lnTo>
                    <a:pt x="33" y="19086"/>
                  </a:lnTo>
                  <a:lnTo>
                    <a:pt x="131" y="20252"/>
                  </a:lnTo>
                  <a:lnTo>
                    <a:pt x="325" y="21419"/>
                  </a:lnTo>
                  <a:lnTo>
                    <a:pt x="325" y="21419"/>
                  </a:lnTo>
                  <a:lnTo>
                    <a:pt x="487" y="22164"/>
                  </a:lnTo>
                  <a:lnTo>
                    <a:pt x="681" y="22909"/>
                  </a:lnTo>
                  <a:lnTo>
                    <a:pt x="681" y="22909"/>
                  </a:lnTo>
                  <a:lnTo>
                    <a:pt x="843" y="23525"/>
                  </a:lnTo>
                  <a:lnTo>
                    <a:pt x="1038" y="24108"/>
                  </a:lnTo>
                  <a:lnTo>
                    <a:pt x="1265" y="24659"/>
                  </a:lnTo>
                  <a:lnTo>
                    <a:pt x="1491" y="25242"/>
                  </a:lnTo>
                  <a:lnTo>
                    <a:pt x="1491" y="25242"/>
                  </a:lnTo>
                  <a:lnTo>
                    <a:pt x="1751" y="25826"/>
                  </a:lnTo>
                  <a:lnTo>
                    <a:pt x="2042" y="26377"/>
                  </a:lnTo>
                  <a:lnTo>
                    <a:pt x="2366" y="26927"/>
                  </a:lnTo>
                  <a:lnTo>
                    <a:pt x="2658" y="27478"/>
                  </a:lnTo>
                  <a:lnTo>
                    <a:pt x="3014" y="27997"/>
                  </a:lnTo>
                  <a:lnTo>
                    <a:pt x="3371" y="28515"/>
                  </a:lnTo>
                  <a:lnTo>
                    <a:pt x="3727" y="29001"/>
                  </a:lnTo>
                  <a:lnTo>
                    <a:pt x="4116" y="29487"/>
                  </a:lnTo>
                  <a:lnTo>
                    <a:pt x="4116" y="29487"/>
                  </a:lnTo>
                  <a:lnTo>
                    <a:pt x="3371" y="28742"/>
                  </a:lnTo>
                  <a:lnTo>
                    <a:pt x="3371" y="28742"/>
                  </a:lnTo>
                  <a:lnTo>
                    <a:pt x="2755" y="28094"/>
                  </a:lnTo>
                  <a:lnTo>
                    <a:pt x="2204" y="27413"/>
                  </a:lnTo>
                  <a:lnTo>
                    <a:pt x="1686" y="26701"/>
                  </a:lnTo>
                  <a:lnTo>
                    <a:pt x="1167" y="25955"/>
                  </a:lnTo>
                  <a:lnTo>
                    <a:pt x="1167" y="25955"/>
                  </a:lnTo>
                  <a:lnTo>
                    <a:pt x="1686" y="26701"/>
                  </a:lnTo>
                  <a:lnTo>
                    <a:pt x="2204" y="27413"/>
                  </a:lnTo>
                  <a:lnTo>
                    <a:pt x="2755" y="28094"/>
                  </a:lnTo>
                  <a:lnTo>
                    <a:pt x="3371" y="28742"/>
                  </a:lnTo>
                  <a:lnTo>
                    <a:pt x="3371" y="28742"/>
                  </a:lnTo>
                  <a:lnTo>
                    <a:pt x="3792" y="29163"/>
                  </a:lnTo>
                  <a:lnTo>
                    <a:pt x="4213" y="29584"/>
                  </a:lnTo>
                  <a:lnTo>
                    <a:pt x="4667" y="29973"/>
                  </a:lnTo>
                  <a:lnTo>
                    <a:pt x="5121" y="30362"/>
                  </a:lnTo>
                  <a:lnTo>
                    <a:pt x="5121" y="30362"/>
                  </a:lnTo>
                  <a:lnTo>
                    <a:pt x="5769" y="30848"/>
                  </a:lnTo>
                  <a:lnTo>
                    <a:pt x="6417" y="31302"/>
                  </a:lnTo>
                  <a:lnTo>
                    <a:pt x="7065" y="31755"/>
                  </a:lnTo>
                  <a:lnTo>
                    <a:pt x="7778" y="32144"/>
                  </a:lnTo>
                  <a:lnTo>
                    <a:pt x="8458" y="32501"/>
                  </a:lnTo>
                  <a:lnTo>
                    <a:pt x="9203" y="32857"/>
                  </a:lnTo>
                  <a:lnTo>
                    <a:pt x="9916" y="33149"/>
                  </a:lnTo>
                  <a:lnTo>
                    <a:pt x="10694" y="33408"/>
                  </a:lnTo>
                  <a:lnTo>
                    <a:pt x="10694" y="33408"/>
                  </a:lnTo>
                  <a:lnTo>
                    <a:pt x="11245" y="33602"/>
                  </a:lnTo>
                  <a:lnTo>
                    <a:pt x="11796" y="33764"/>
                  </a:lnTo>
                  <a:lnTo>
                    <a:pt x="12379" y="33894"/>
                  </a:lnTo>
                  <a:lnTo>
                    <a:pt x="12962" y="34024"/>
                  </a:lnTo>
                  <a:lnTo>
                    <a:pt x="12962" y="34024"/>
                  </a:lnTo>
                  <a:lnTo>
                    <a:pt x="13805" y="34186"/>
                  </a:lnTo>
                  <a:lnTo>
                    <a:pt x="14679" y="34283"/>
                  </a:lnTo>
                  <a:lnTo>
                    <a:pt x="15522" y="34348"/>
                  </a:lnTo>
                  <a:lnTo>
                    <a:pt x="16397" y="34348"/>
                  </a:lnTo>
                  <a:lnTo>
                    <a:pt x="16397" y="34348"/>
                  </a:lnTo>
                  <a:lnTo>
                    <a:pt x="17142" y="34348"/>
                  </a:lnTo>
                  <a:lnTo>
                    <a:pt x="17887" y="34315"/>
                  </a:lnTo>
                  <a:lnTo>
                    <a:pt x="18633" y="34218"/>
                  </a:lnTo>
                  <a:lnTo>
                    <a:pt x="19378" y="34121"/>
                  </a:lnTo>
                  <a:lnTo>
                    <a:pt x="19378" y="34121"/>
                  </a:lnTo>
                  <a:lnTo>
                    <a:pt x="19831" y="34024"/>
                  </a:lnTo>
                  <a:lnTo>
                    <a:pt x="19831" y="34024"/>
                  </a:lnTo>
                  <a:lnTo>
                    <a:pt x="20739" y="33829"/>
                  </a:lnTo>
                  <a:lnTo>
                    <a:pt x="21646" y="33602"/>
                  </a:lnTo>
                  <a:lnTo>
                    <a:pt x="21646" y="33602"/>
                  </a:lnTo>
                  <a:lnTo>
                    <a:pt x="22456" y="33343"/>
                  </a:lnTo>
                  <a:lnTo>
                    <a:pt x="23201" y="33052"/>
                  </a:lnTo>
                  <a:lnTo>
                    <a:pt x="23979" y="32728"/>
                  </a:lnTo>
                  <a:lnTo>
                    <a:pt x="24692" y="32371"/>
                  </a:lnTo>
                  <a:lnTo>
                    <a:pt x="25405" y="31982"/>
                  </a:lnTo>
                  <a:lnTo>
                    <a:pt x="26085" y="31561"/>
                  </a:lnTo>
                  <a:lnTo>
                    <a:pt x="26766" y="31107"/>
                  </a:lnTo>
                  <a:lnTo>
                    <a:pt x="27414" y="30621"/>
                  </a:lnTo>
                  <a:lnTo>
                    <a:pt x="27414" y="30621"/>
                  </a:lnTo>
                  <a:lnTo>
                    <a:pt x="28289" y="29909"/>
                  </a:lnTo>
                  <a:lnTo>
                    <a:pt x="29164" y="29098"/>
                  </a:lnTo>
                  <a:lnTo>
                    <a:pt x="29164" y="29098"/>
                  </a:lnTo>
                  <a:lnTo>
                    <a:pt x="29714" y="28515"/>
                  </a:lnTo>
                  <a:lnTo>
                    <a:pt x="30233" y="27900"/>
                  </a:lnTo>
                  <a:lnTo>
                    <a:pt x="30751" y="27284"/>
                  </a:lnTo>
                  <a:lnTo>
                    <a:pt x="31237" y="26603"/>
                  </a:lnTo>
                  <a:lnTo>
                    <a:pt x="31691" y="25923"/>
                  </a:lnTo>
                  <a:lnTo>
                    <a:pt x="32112" y="25242"/>
                  </a:lnTo>
                  <a:lnTo>
                    <a:pt x="32501" y="24530"/>
                  </a:lnTo>
                  <a:lnTo>
                    <a:pt x="32825" y="23784"/>
                  </a:lnTo>
                  <a:lnTo>
                    <a:pt x="32825" y="23784"/>
                  </a:lnTo>
                  <a:lnTo>
                    <a:pt x="33279" y="22715"/>
                  </a:lnTo>
                  <a:lnTo>
                    <a:pt x="33668" y="21613"/>
                  </a:lnTo>
                  <a:lnTo>
                    <a:pt x="33668" y="21613"/>
                  </a:lnTo>
                  <a:lnTo>
                    <a:pt x="33894" y="20836"/>
                  </a:lnTo>
                  <a:lnTo>
                    <a:pt x="34056" y="20058"/>
                  </a:lnTo>
                  <a:lnTo>
                    <a:pt x="34218" y="19280"/>
                  </a:lnTo>
                  <a:lnTo>
                    <a:pt x="34316" y="18503"/>
                  </a:lnTo>
                  <a:lnTo>
                    <a:pt x="34413" y="17693"/>
                  </a:lnTo>
                  <a:lnTo>
                    <a:pt x="34445" y="16883"/>
                  </a:lnTo>
                  <a:lnTo>
                    <a:pt x="34445" y="16040"/>
                  </a:lnTo>
                  <a:lnTo>
                    <a:pt x="34413" y="15230"/>
                  </a:lnTo>
                  <a:lnTo>
                    <a:pt x="34413" y="15230"/>
                  </a:lnTo>
                  <a:lnTo>
                    <a:pt x="34316" y="14096"/>
                  </a:lnTo>
                  <a:lnTo>
                    <a:pt x="34121" y="12962"/>
                  </a:lnTo>
                  <a:lnTo>
                    <a:pt x="34121" y="12897"/>
                  </a:lnTo>
                  <a:lnTo>
                    <a:pt x="34121" y="12897"/>
                  </a:lnTo>
                  <a:lnTo>
                    <a:pt x="33959" y="12087"/>
                  </a:lnTo>
                  <a:lnTo>
                    <a:pt x="33732" y="11309"/>
                  </a:lnTo>
                  <a:lnTo>
                    <a:pt x="33506" y="10532"/>
                  </a:lnTo>
                  <a:lnTo>
                    <a:pt x="33214" y="9786"/>
                  </a:lnTo>
                  <a:lnTo>
                    <a:pt x="32922" y="9041"/>
                  </a:lnTo>
                  <a:lnTo>
                    <a:pt x="32598" y="8328"/>
                  </a:lnTo>
                  <a:lnTo>
                    <a:pt x="32209" y="7648"/>
                  </a:lnTo>
                  <a:lnTo>
                    <a:pt x="31821" y="6967"/>
                  </a:lnTo>
                  <a:lnTo>
                    <a:pt x="31821" y="6967"/>
                  </a:lnTo>
                  <a:lnTo>
                    <a:pt x="31497" y="6449"/>
                  </a:lnTo>
                  <a:lnTo>
                    <a:pt x="31173" y="5963"/>
                  </a:lnTo>
                  <a:lnTo>
                    <a:pt x="30816" y="5477"/>
                  </a:lnTo>
                  <a:lnTo>
                    <a:pt x="30460" y="5023"/>
                  </a:lnTo>
                  <a:lnTo>
                    <a:pt x="30460" y="5023"/>
                  </a:lnTo>
                  <a:lnTo>
                    <a:pt x="29844" y="4278"/>
                  </a:lnTo>
                  <a:lnTo>
                    <a:pt x="29844" y="4278"/>
                  </a:lnTo>
                  <a:lnTo>
                    <a:pt x="30298" y="4829"/>
                  </a:lnTo>
                  <a:lnTo>
                    <a:pt x="30298" y="4829"/>
                  </a:lnTo>
                  <a:lnTo>
                    <a:pt x="29617" y="4213"/>
                  </a:lnTo>
                  <a:lnTo>
                    <a:pt x="28872" y="3630"/>
                  </a:lnTo>
                  <a:lnTo>
                    <a:pt x="28127" y="3079"/>
                  </a:lnTo>
                  <a:lnTo>
                    <a:pt x="27317" y="2593"/>
                  </a:lnTo>
                  <a:lnTo>
                    <a:pt x="27317" y="2593"/>
                  </a:lnTo>
                  <a:lnTo>
                    <a:pt x="26798" y="2269"/>
                  </a:lnTo>
                  <a:lnTo>
                    <a:pt x="26247" y="1977"/>
                  </a:lnTo>
                  <a:lnTo>
                    <a:pt x="25696" y="1718"/>
                  </a:lnTo>
                  <a:lnTo>
                    <a:pt x="25146" y="1459"/>
                  </a:lnTo>
                  <a:lnTo>
                    <a:pt x="25146" y="1459"/>
                  </a:lnTo>
                  <a:lnTo>
                    <a:pt x="24433" y="1167"/>
                  </a:lnTo>
                  <a:lnTo>
                    <a:pt x="23720" y="908"/>
                  </a:lnTo>
                  <a:lnTo>
                    <a:pt x="22975" y="681"/>
                  </a:lnTo>
                  <a:lnTo>
                    <a:pt x="22229" y="487"/>
                  </a:lnTo>
                  <a:lnTo>
                    <a:pt x="21484" y="325"/>
                  </a:lnTo>
                  <a:lnTo>
                    <a:pt x="20739" y="195"/>
                  </a:lnTo>
                  <a:lnTo>
                    <a:pt x="19961" y="98"/>
                  </a:lnTo>
                  <a:lnTo>
                    <a:pt x="19183" y="33"/>
                  </a:lnTo>
                  <a:lnTo>
                    <a:pt x="19183" y="33"/>
                  </a:lnTo>
                  <a:lnTo>
                    <a:pt x="180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g1eb65a026c0_0_266"/>
            <p:cNvSpPr/>
            <p:nvPr/>
          </p:nvSpPr>
          <p:spPr>
            <a:xfrm>
              <a:off x="1342500" y="2230075"/>
              <a:ext cx="148250" cy="167725"/>
            </a:xfrm>
            <a:custGeom>
              <a:avLst/>
              <a:gdLst/>
              <a:ahLst/>
              <a:cxnLst/>
              <a:rect l="l" t="t" r="r" b="b"/>
              <a:pathLst>
                <a:path w="5930" h="6709" extrusionOk="0">
                  <a:moveTo>
                    <a:pt x="5930" y="1"/>
                  </a:moveTo>
                  <a:lnTo>
                    <a:pt x="5282" y="455"/>
                  </a:lnTo>
                  <a:lnTo>
                    <a:pt x="4699" y="908"/>
                  </a:lnTo>
                  <a:lnTo>
                    <a:pt x="5314" y="455"/>
                  </a:lnTo>
                  <a:lnTo>
                    <a:pt x="5930" y="1"/>
                  </a:lnTo>
                  <a:close/>
                  <a:moveTo>
                    <a:pt x="3014" y="2464"/>
                  </a:moveTo>
                  <a:lnTo>
                    <a:pt x="2495" y="3014"/>
                  </a:lnTo>
                  <a:lnTo>
                    <a:pt x="2009" y="3598"/>
                  </a:lnTo>
                  <a:lnTo>
                    <a:pt x="2528" y="3014"/>
                  </a:lnTo>
                  <a:lnTo>
                    <a:pt x="3014" y="2464"/>
                  </a:lnTo>
                  <a:close/>
                  <a:moveTo>
                    <a:pt x="583" y="5639"/>
                  </a:moveTo>
                  <a:lnTo>
                    <a:pt x="259" y="6157"/>
                  </a:lnTo>
                  <a:lnTo>
                    <a:pt x="0" y="6708"/>
                  </a:lnTo>
                  <a:lnTo>
                    <a:pt x="292" y="6157"/>
                  </a:lnTo>
                  <a:lnTo>
                    <a:pt x="583" y="5639"/>
                  </a:ln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g1eb65a026c0_0_266"/>
            <p:cNvSpPr/>
            <p:nvPr/>
          </p:nvSpPr>
          <p:spPr>
            <a:xfrm>
              <a:off x="1319000" y="2755825"/>
              <a:ext cx="42150" cy="88325"/>
            </a:xfrm>
            <a:custGeom>
              <a:avLst/>
              <a:gdLst/>
              <a:ahLst/>
              <a:cxnLst/>
              <a:rect l="l" t="t" r="r" b="b"/>
              <a:pathLst>
                <a:path w="1686" h="3533" fill="none" extrusionOk="0">
                  <a:moveTo>
                    <a:pt x="0" y="0"/>
                  </a:moveTo>
                  <a:lnTo>
                    <a:pt x="0" y="0"/>
                  </a:lnTo>
                  <a:lnTo>
                    <a:pt x="195" y="584"/>
                  </a:lnTo>
                  <a:lnTo>
                    <a:pt x="422" y="1135"/>
                  </a:lnTo>
                  <a:lnTo>
                    <a:pt x="422" y="1135"/>
                  </a:lnTo>
                  <a:lnTo>
                    <a:pt x="713" y="1750"/>
                  </a:lnTo>
                  <a:lnTo>
                    <a:pt x="1037" y="2366"/>
                  </a:lnTo>
                  <a:lnTo>
                    <a:pt x="1361" y="2949"/>
                  </a:lnTo>
                  <a:lnTo>
                    <a:pt x="1685" y="3532"/>
                  </a:lnTo>
                  <a:lnTo>
                    <a:pt x="1685" y="3532"/>
                  </a:lnTo>
                  <a:lnTo>
                    <a:pt x="1361" y="2949"/>
                  </a:lnTo>
                  <a:lnTo>
                    <a:pt x="1037" y="2366"/>
                  </a:lnTo>
                  <a:lnTo>
                    <a:pt x="713" y="1750"/>
                  </a:lnTo>
                  <a:lnTo>
                    <a:pt x="422" y="1135"/>
                  </a:lnTo>
                  <a:lnTo>
                    <a:pt x="422" y="1135"/>
                  </a:lnTo>
                  <a:lnTo>
                    <a:pt x="195" y="58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g1eb65a026c0_0_266"/>
            <p:cNvSpPr/>
            <p:nvPr/>
          </p:nvSpPr>
          <p:spPr>
            <a:xfrm>
              <a:off x="1304425" y="2706400"/>
              <a:ext cx="6500" cy="25950"/>
            </a:xfrm>
            <a:custGeom>
              <a:avLst/>
              <a:gdLst/>
              <a:ahLst/>
              <a:cxnLst/>
              <a:rect l="l" t="t" r="r" b="b"/>
              <a:pathLst>
                <a:path w="260" h="1038" fill="none" extrusionOk="0">
                  <a:moveTo>
                    <a:pt x="0" y="1"/>
                  </a:moveTo>
                  <a:lnTo>
                    <a:pt x="0" y="1"/>
                  </a:lnTo>
                  <a:lnTo>
                    <a:pt x="195" y="811"/>
                  </a:lnTo>
                  <a:lnTo>
                    <a:pt x="195" y="811"/>
                  </a:lnTo>
                  <a:lnTo>
                    <a:pt x="259" y="1038"/>
                  </a:lnTo>
                  <a:lnTo>
                    <a:pt x="259" y="1038"/>
                  </a:lnTo>
                  <a:lnTo>
                    <a:pt x="195" y="811"/>
                  </a:lnTo>
                  <a:lnTo>
                    <a:pt x="195" y="81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g1eb65a026c0_0_266"/>
            <p:cNvSpPr/>
            <p:nvPr/>
          </p:nvSpPr>
          <p:spPr>
            <a:xfrm>
              <a:off x="1292275" y="2544400"/>
              <a:ext cx="4075" cy="95600"/>
            </a:xfrm>
            <a:custGeom>
              <a:avLst/>
              <a:gdLst/>
              <a:ahLst/>
              <a:cxnLst/>
              <a:rect l="l" t="t" r="r" b="b"/>
              <a:pathLst>
                <a:path w="163" h="3824" fill="none" extrusionOk="0">
                  <a:moveTo>
                    <a:pt x="162" y="0"/>
                  </a:moveTo>
                  <a:lnTo>
                    <a:pt x="162" y="0"/>
                  </a:lnTo>
                  <a:lnTo>
                    <a:pt x="97" y="584"/>
                  </a:lnTo>
                  <a:lnTo>
                    <a:pt x="33" y="1167"/>
                  </a:lnTo>
                  <a:lnTo>
                    <a:pt x="33" y="1167"/>
                  </a:lnTo>
                  <a:lnTo>
                    <a:pt x="0" y="1847"/>
                  </a:lnTo>
                  <a:lnTo>
                    <a:pt x="0" y="2495"/>
                  </a:lnTo>
                  <a:lnTo>
                    <a:pt x="0" y="3143"/>
                  </a:lnTo>
                  <a:lnTo>
                    <a:pt x="65" y="3824"/>
                  </a:lnTo>
                  <a:lnTo>
                    <a:pt x="65" y="3824"/>
                  </a:lnTo>
                  <a:lnTo>
                    <a:pt x="0" y="3143"/>
                  </a:lnTo>
                  <a:lnTo>
                    <a:pt x="0" y="2495"/>
                  </a:lnTo>
                  <a:lnTo>
                    <a:pt x="0" y="1847"/>
                  </a:lnTo>
                  <a:lnTo>
                    <a:pt x="33" y="1167"/>
                  </a:lnTo>
                  <a:lnTo>
                    <a:pt x="33" y="1167"/>
                  </a:lnTo>
                  <a:lnTo>
                    <a:pt x="97" y="584"/>
                  </a:lnTo>
                  <a:lnTo>
                    <a:pt x="16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g1eb65a026c0_0_266"/>
            <p:cNvSpPr/>
            <p:nvPr/>
          </p:nvSpPr>
          <p:spPr>
            <a:xfrm>
              <a:off x="1994600" y="2230075"/>
              <a:ext cx="83450" cy="72125"/>
            </a:xfrm>
            <a:custGeom>
              <a:avLst/>
              <a:gdLst/>
              <a:ahLst/>
              <a:cxnLst/>
              <a:rect l="l" t="t" r="r" b="b"/>
              <a:pathLst>
                <a:path w="3338" h="2885" fill="none" extrusionOk="0">
                  <a:moveTo>
                    <a:pt x="1" y="1"/>
                  </a:moveTo>
                  <a:lnTo>
                    <a:pt x="1" y="1"/>
                  </a:lnTo>
                  <a:lnTo>
                    <a:pt x="875" y="649"/>
                  </a:lnTo>
                  <a:lnTo>
                    <a:pt x="1750" y="1329"/>
                  </a:lnTo>
                  <a:lnTo>
                    <a:pt x="2560" y="2107"/>
                  </a:lnTo>
                  <a:lnTo>
                    <a:pt x="3338" y="2885"/>
                  </a:lnTo>
                  <a:lnTo>
                    <a:pt x="3338" y="2885"/>
                  </a:lnTo>
                  <a:lnTo>
                    <a:pt x="2560" y="2107"/>
                  </a:lnTo>
                  <a:lnTo>
                    <a:pt x="1750" y="1329"/>
                  </a:lnTo>
                  <a:lnTo>
                    <a:pt x="875" y="649"/>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g1eb65a026c0_0_266"/>
            <p:cNvSpPr/>
            <p:nvPr/>
          </p:nvSpPr>
          <p:spPr>
            <a:xfrm>
              <a:off x="1329525" y="2209825"/>
              <a:ext cx="194450" cy="214700"/>
            </a:xfrm>
            <a:custGeom>
              <a:avLst/>
              <a:gdLst/>
              <a:ahLst/>
              <a:cxnLst/>
              <a:rect l="l" t="t" r="r" b="b"/>
              <a:pathLst>
                <a:path w="7778" h="8588" fill="none" extrusionOk="0">
                  <a:moveTo>
                    <a:pt x="7777" y="1"/>
                  </a:moveTo>
                  <a:lnTo>
                    <a:pt x="7777" y="1"/>
                  </a:lnTo>
                  <a:lnTo>
                    <a:pt x="7097" y="390"/>
                  </a:lnTo>
                  <a:lnTo>
                    <a:pt x="7097" y="390"/>
                  </a:lnTo>
                  <a:lnTo>
                    <a:pt x="6449" y="811"/>
                  </a:lnTo>
                  <a:lnTo>
                    <a:pt x="5801" y="1265"/>
                  </a:lnTo>
                  <a:lnTo>
                    <a:pt x="5218" y="1718"/>
                  </a:lnTo>
                  <a:lnTo>
                    <a:pt x="4634" y="2204"/>
                  </a:lnTo>
                  <a:lnTo>
                    <a:pt x="4083" y="2723"/>
                  </a:lnTo>
                  <a:lnTo>
                    <a:pt x="3533" y="3274"/>
                  </a:lnTo>
                  <a:lnTo>
                    <a:pt x="3047" y="3824"/>
                  </a:lnTo>
                  <a:lnTo>
                    <a:pt x="2528" y="4408"/>
                  </a:lnTo>
                  <a:lnTo>
                    <a:pt x="2528" y="4408"/>
                  </a:lnTo>
                  <a:lnTo>
                    <a:pt x="2139" y="4894"/>
                  </a:lnTo>
                  <a:lnTo>
                    <a:pt x="1783" y="5412"/>
                  </a:lnTo>
                  <a:lnTo>
                    <a:pt x="1426" y="5931"/>
                  </a:lnTo>
                  <a:lnTo>
                    <a:pt x="1102" y="6449"/>
                  </a:lnTo>
                  <a:lnTo>
                    <a:pt x="1102" y="6449"/>
                  </a:lnTo>
                  <a:lnTo>
                    <a:pt x="778" y="6967"/>
                  </a:lnTo>
                  <a:lnTo>
                    <a:pt x="519" y="7518"/>
                  </a:lnTo>
                  <a:lnTo>
                    <a:pt x="228" y="8037"/>
                  </a:lnTo>
                  <a:lnTo>
                    <a:pt x="1" y="8588"/>
                  </a:lnTo>
                  <a:lnTo>
                    <a:pt x="1" y="8588"/>
                  </a:lnTo>
                  <a:lnTo>
                    <a:pt x="228" y="8037"/>
                  </a:lnTo>
                  <a:lnTo>
                    <a:pt x="519" y="7518"/>
                  </a:lnTo>
                  <a:lnTo>
                    <a:pt x="811" y="6967"/>
                  </a:lnTo>
                  <a:lnTo>
                    <a:pt x="1102" y="6449"/>
                  </a:lnTo>
                  <a:lnTo>
                    <a:pt x="1102" y="6449"/>
                  </a:lnTo>
                  <a:lnTo>
                    <a:pt x="1426" y="5931"/>
                  </a:lnTo>
                  <a:lnTo>
                    <a:pt x="1783" y="5412"/>
                  </a:lnTo>
                  <a:lnTo>
                    <a:pt x="2139" y="4894"/>
                  </a:lnTo>
                  <a:lnTo>
                    <a:pt x="2528" y="4408"/>
                  </a:lnTo>
                  <a:lnTo>
                    <a:pt x="2528" y="4408"/>
                  </a:lnTo>
                  <a:lnTo>
                    <a:pt x="3014" y="3824"/>
                  </a:lnTo>
                  <a:lnTo>
                    <a:pt x="3533" y="3274"/>
                  </a:lnTo>
                  <a:lnTo>
                    <a:pt x="4083" y="2723"/>
                  </a:lnTo>
                  <a:lnTo>
                    <a:pt x="4634" y="2204"/>
                  </a:lnTo>
                  <a:lnTo>
                    <a:pt x="5218" y="1718"/>
                  </a:lnTo>
                  <a:lnTo>
                    <a:pt x="5833" y="1265"/>
                  </a:lnTo>
                  <a:lnTo>
                    <a:pt x="6449" y="811"/>
                  </a:lnTo>
                  <a:lnTo>
                    <a:pt x="7097" y="390"/>
                  </a:lnTo>
                  <a:lnTo>
                    <a:pt x="7097" y="390"/>
                  </a:lnTo>
                  <a:lnTo>
                    <a:pt x="77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g1eb65a026c0_0_266"/>
            <p:cNvSpPr/>
            <p:nvPr/>
          </p:nvSpPr>
          <p:spPr>
            <a:xfrm>
              <a:off x="1955725" y="2206600"/>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g1eb65a026c0_0_266"/>
            <p:cNvSpPr/>
            <p:nvPr/>
          </p:nvSpPr>
          <p:spPr>
            <a:xfrm>
              <a:off x="1950850" y="2204175"/>
              <a:ext cx="4900" cy="2450"/>
            </a:xfrm>
            <a:custGeom>
              <a:avLst/>
              <a:gdLst/>
              <a:ahLst/>
              <a:cxnLst/>
              <a:rect l="l" t="t" r="r" b="b"/>
              <a:pathLst>
                <a:path w="196" h="98" fill="none" extrusionOk="0">
                  <a:moveTo>
                    <a:pt x="1" y="0"/>
                  </a:moveTo>
                  <a:lnTo>
                    <a:pt x="1" y="0"/>
                  </a:lnTo>
                  <a:lnTo>
                    <a:pt x="195" y="97"/>
                  </a:lnTo>
                  <a:lnTo>
                    <a:pt x="195" y="97"/>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g1eb65a026c0_0_266"/>
            <p:cNvSpPr/>
            <p:nvPr/>
          </p:nvSpPr>
          <p:spPr>
            <a:xfrm>
              <a:off x="1560400" y="2156375"/>
              <a:ext cx="128025" cy="34850"/>
            </a:xfrm>
            <a:custGeom>
              <a:avLst/>
              <a:gdLst/>
              <a:ahLst/>
              <a:cxnLst/>
              <a:rect l="l" t="t" r="r" b="b"/>
              <a:pathLst>
                <a:path w="5121" h="1394" fill="none" extrusionOk="0">
                  <a:moveTo>
                    <a:pt x="5120" y="0"/>
                  </a:moveTo>
                  <a:lnTo>
                    <a:pt x="5120" y="0"/>
                  </a:lnTo>
                  <a:lnTo>
                    <a:pt x="4505" y="97"/>
                  </a:lnTo>
                  <a:lnTo>
                    <a:pt x="3889" y="195"/>
                  </a:lnTo>
                  <a:lnTo>
                    <a:pt x="3889" y="195"/>
                  </a:lnTo>
                  <a:lnTo>
                    <a:pt x="2917" y="421"/>
                  </a:lnTo>
                  <a:lnTo>
                    <a:pt x="1945" y="681"/>
                  </a:lnTo>
                  <a:lnTo>
                    <a:pt x="1005" y="1005"/>
                  </a:lnTo>
                  <a:lnTo>
                    <a:pt x="65" y="1394"/>
                  </a:lnTo>
                  <a:lnTo>
                    <a:pt x="65" y="1394"/>
                  </a:lnTo>
                  <a:lnTo>
                    <a:pt x="1" y="1394"/>
                  </a:lnTo>
                  <a:lnTo>
                    <a:pt x="1" y="1394"/>
                  </a:lnTo>
                  <a:lnTo>
                    <a:pt x="65" y="1394"/>
                  </a:lnTo>
                  <a:lnTo>
                    <a:pt x="65" y="1394"/>
                  </a:lnTo>
                  <a:lnTo>
                    <a:pt x="1005" y="1005"/>
                  </a:lnTo>
                  <a:lnTo>
                    <a:pt x="1945" y="681"/>
                  </a:lnTo>
                  <a:lnTo>
                    <a:pt x="2917" y="421"/>
                  </a:lnTo>
                  <a:lnTo>
                    <a:pt x="3889" y="195"/>
                  </a:lnTo>
                  <a:lnTo>
                    <a:pt x="3889" y="195"/>
                  </a:lnTo>
                  <a:lnTo>
                    <a:pt x="4505" y="97"/>
                  </a:lnTo>
                  <a:lnTo>
                    <a:pt x="51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g1eb65a026c0_0_266"/>
            <p:cNvSpPr/>
            <p:nvPr/>
          </p:nvSpPr>
          <p:spPr>
            <a:xfrm>
              <a:off x="1783175" y="2154750"/>
              <a:ext cx="78600" cy="14600"/>
            </a:xfrm>
            <a:custGeom>
              <a:avLst/>
              <a:gdLst/>
              <a:ahLst/>
              <a:cxnLst/>
              <a:rect l="l" t="t" r="r" b="b"/>
              <a:pathLst>
                <a:path w="3144" h="584" fill="none" extrusionOk="0">
                  <a:moveTo>
                    <a:pt x="0" y="0"/>
                  </a:moveTo>
                  <a:lnTo>
                    <a:pt x="0" y="0"/>
                  </a:lnTo>
                  <a:lnTo>
                    <a:pt x="810" y="98"/>
                  </a:lnTo>
                  <a:lnTo>
                    <a:pt x="1588" y="227"/>
                  </a:lnTo>
                  <a:lnTo>
                    <a:pt x="2366" y="389"/>
                  </a:lnTo>
                  <a:lnTo>
                    <a:pt x="3143" y="584"/>
                  </a:lnTo>
                  <a:lnTo>
                    <a:pt x="3143" y="584"/>
                  </a:lnTo>
                  <a:lnTo>
                    <a:pt x="2366" y="389"/>
                  </a:lnTo>
                  <a:lnTo>
                    <a:pt x="1588" y="227"/>
                  </a:lnTo>
                  <a:lnTo>
                    <a:pt x="810" y="9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g1eb65a026c0_0_266"/>
            <p:cNvSpPr/>
            <p:nvPr/>
          </p:nvSpPr>
          <p:spPr>
            <a:xfrm>
              <a:off x="1292275" y="2153125"/>
              <a:ext cx="797125" cy="779325"/>
            </a:xfrm>
            <a:custGeom>
              <a:avLst/>
              <a:gdLst/>
              <a:ahLst/>
              <a:cxnLst/>
              <a:rect l="l" t="t" r="r" b="b"/>
              <a:pathLst>
                <a:path w="31885" h="31173" extrusionOk="0">
                  <a:moveTo>
                    <a:pt x="17368" y="1"/>
                  </a:moveTo>
                  <a:lnTo>
                    <a:pt x="16688" y="65"/>
                  </a:lnTo>
                  <a:lnTo>
                    <a:pt x="15845" y="130"/>
                  </a:lnTo>
                  <a:lnTo>
                    <a:pt x="15230" y="227"/>
                  </a:lnTo>
                  <a:lnTo>
                    <a:pt x="14614" y="325"/>
                  </a:lnTo>
                  <a:lnTo>
                    <a:pt x="13642" y="551"/>
                  </a:lnTo>
                  <a:lnTo>
                    <a:pt x="12670" y="811"/>
                  </a:lnTo>
                  <a:lnTo>
                    <a:pt x="11730" y="1135"/>
                  </a:lnTo>
                  <a:lnTo>
                    <a:pt x="10790" y="1524"/>
                  </a:lnTo>
                  <a:lnTo>
                    <a:pt x="10726" y="1524"/>
                  </a:lnTo>
                  <a:lnTo>
                    <a:pt x="9980" y="1880"/>
                  </a:lnTo>
                  <a:lnTo>
                    <a:pt x="9267" y="2269"/>
                  </a:lnTo>
                  <a:lnTo>
                    <a:pt x="8587" y="2658"/>
                  </a:lnTo>
                  <a:lnTo>
                    <a:pt x="7939" y="3079"/>
                  </a:lnTo>
                  <a:lnTo>
                    <a:pt x="7323" y="3533"/>
                  </a:lnTo>
                  <a:lnTo>
                    <a:pt x="6708" y="3986"/>
                  </a:lnTo>
                  <a:lnTo>
                    <a:pt x="6124" y="4472"/>
                  </a:lnTo>
                  <a:lnTo>
                    <a:pt x="5573" y="4991"/>
                  </a:lnTo>
                  <a:lnTo>
                    <a:pt x="5023" y="5542"/>
                  </a:lnTo>
                  <a:lnTo>
                    <a:pt x="4504" y="6092"/>
                  </a:lnTo>
                  <a:lnTo>
                    <a:pt x="4018" y="6676"/>
                  </a:lnTo>
                  <a:lnTo>
                    <a:pt x="3629" y="7162"/>
                  </a:lnTo>
                  <a:lnTo>
                    <a:pt x="3273" y="7680"/>
                  </a:lnTo>
                  <a:lnTo>
                    <a:pt x="2916" y="8199"/>
                  </a:lnTo>
                  <a:lnTo>
                    <a:pt x="2592" y="8717"/>
                  </a:lnTo>
                  <a:lnTo>
                    <a:pt x="2301" y="9235"/>
                  </a:lnTo>
                  <a:lnTo>
                    <a:pt x="2009" y="9786"/>
                  </a:lnTo>
                  <a:lnTo>
                    <a:pt x="1718" y="10305"/>
                  </a:lnTo>
                  <a:lnTo>
                    <a:pt x="1491" y="10856"/>
                  </a:lnTo>
                  <a:lnTo>
                    <a:pt x="1134" y="11730"/>
                  </a:lnTo>
                  <a:lnTo>
                    <a:pt x="843" y="12573"/>
                  </a:lnTo>
                  <a:lnTo>
                    <a:pt x="583" y="13480"/>
                  </a:lnTo>
                  <a:lnTo>
                    <a:pt x="357" y="14355"/>
                  </a:lnTo>
                  <a:lnTo>
                    <a:pt x="259" y="15003"/>
                  </a:lnTo>
                  <a:lnTo>
                    <a:pt x="162" y="15651"/>
                  </a:lnTo>
                  <a:lnTo>
                    <a:pt x="97" y="16235"/>
                  </a:lnTo>
                  <a:lnTo>
                    <a:pt x="33" y="16818"/>
                  </a:lnTo>
                  <a:lnTo>
                    <a:pt x="0" y="17498"/>
                  </a:lnTo>
                  <a:lnTo>
                    <a:pt x="0" y="18146"/>
                  </a:lnTo>
                  <a:lnTo>
                    <a:pt x="0" y="18794"/>
                  </a:lnTo>
                  <a:lnTo>
                    <a:pt x="65" y="19475"/>
                  </a:lnTo>
                  <a:lnTo>
                    <a:pt x="162" y="20447"/>
                  </a:lnTo>
                  <a:lnTo>
                    <a:pt x="324" y="21419"/>
                  </a:lnTo>
                  <a:lnTo>
                    <a:pt x="486" y="22132"/>
                  </a:lnTo>
                  <a:lnTo>
                    <a:pt x="681" y="22942"/>
                  </a:lnTo>
                  <a:lnTo>
                    <a:pt x="745" y="23169"/>
                  </a:lnTo>
                  <a:lnTo>
                    <a:pt x="1069" y="24108"/>
                  </a:lnTo>
                  <a:lnTo>
                    <a:pt x="1264" y="24692"/>
                  </a:lnTo>
                  <a:lnTo>
                    <a:pt x="1491" y="25243"/>
                  </a:lnTo>
                  <a:lnTo>
                    <a:pt x="1782" y="25858"/>
                  </a:lnTo>
                  <a:lnTo>
                    <a:pt x="2106" y="26474"/>
                  </a:lnTo>
                  <a:lnTo>
                    <a:pt x="2430" y="27057"/>
                  </a:lnTo>
                  <a:lnTo>
                    <a:pt x="2754" y="27640"/>
                  </a:lnTo>
                  <a:lnTo>
                    <a:pt x="3273" y="28386"/>
                  </a:lnTo>
                  <a:lnTo>
                    <a:pt x="3791" y="29098"/>
                  </a:lnTo>
                  <a:lnTo>
                    <a:pt x="4342" y="29779"/>
                  </a:lnTo>
                  <a:lnTo>
                    <a:pt x="4958" y="30427"/>
                  </a:lnTo>
                  <a:lnTo>
                    <a:pt x="5703" y="31172"/>
                  </a:lnTo>
                  <a:lnTo>
                    <a:pt x="5314" y="30686"/>
                  </a:lnTo>
                  <a:lnTo>
                    <a:pt x="4958" y="30200"/>
                  </a:lnTo>
                  <a:lnTo>
                    <a:pt x="4601" y="29682"/>
                  </a:lnTo>
                  <a:lnTo>
                    <a:pt x="4245" y="29163"/>
                  </a:lnTo>
                  <a:lnTo>
                    <a:pt x="3953" y="28612"/>
                  </a:lnTo>
                  <a:lnTo>
                    <a:pt x="3629" y="28062"/>
                  </a:lnTo>
                  <a:lnTo>
                    <a:pt x="3338" y="27511"/>
                  </a:lnTo>
                  <a:lnTo>
                    <a:pt x="3078" y="26927"/>
                  </a:lnTo>
                  <a:lnTo>
                    <a:pt x="2852" y="26344"/>
                  </a:lnTo>
                  <a:lnTo>
                    <a:pt x="2625" y="25793"/>
                  </a:lnTo>
                  <a:lnTo>
                    <a:pt x="2430" y="25210"/>
                  </a:lnTo>
                  <a:lnTo>
                    <a:pt x="2268" y="24594"/>
                  </a:lnTo>
                  <a:lnTo>
                    <a:pt x="2074" y="23849"/>
                  </a:lnTo>
                  <a:lnTo>
                    <a:pt x="1912" y="23104"/>
                  </a:lnTo>
                  <a:lnTo>
                    <a:pt x="1718" y="21937"/>
                  </a:lnTo>
                  <a:lnTo>
                    <a:pt x="1620" y="20771"/>
                  </a:lnTo>
                  <a:lnTo>
                    <a:pt x="1588" y="19637"/>
                  </a:lnTo>
                  <a:lnTo>
                    <a:pt x="1620" y="18503"/>
                  </a:lnTo>
                  <a:lnTo>
                    <a:pt x="1685" y="17887"/>
                  </a:lnTo>
                  <a:lnTo>
                    <a:pt x="1750" y="17271"/>
                  </a:lnTo>
                  <a:lnTo>
                    <a:pt x="1847" y="16656"/>
                  </a:lnTo>
                  <a:lnTo>
                    <a:pt x="1944" y="16040"/>
                  </a:lnTo>
                  <a:lnTo>
                    <a:pt x="2139" y="15295"/>
                  </a:lnTo>
                  <a:lnTo>
                    <a:pt x="2333" y="14550"/>
                  </a:lnTo>
                  <a:lnTo>
                    <a:pt x="2560" y="13837"/>
                  </a:lnTo>
                  <a:lnTo>
                    <a:pt x="2819" y="13124"/>
                  </a:lnTo>
                  <a:lnTo>
                    <a:pt x="3111" y="12411"/>
                  </a:lnTo>
                  <a:lnTo>
                    <a:pt x="3435" y="11730"/>
                  </a:lnTo>
                  <a:lnTo>
                    <a:pt x="3791" y="11050"/>
                  </a:lnTo>
                  <a:lnTo>
                    <a:pt x="4180" y="10402"/>
                  </a:lnTo>
                  <a:lnTo>
                    <a:pt x="4504" y="9851"/>
                  </a:lnTo>
                  <a:lnTo>
                    <a:pt x="4861" y="9333"/>
                  </a:lnTo>
                  <a:lnTo>
                    <a:pt x="5217" y="8847"/>
                  </a:lnTo>
                  <a:lnTo>
                    <a:pt x="5606" y="8328"/>
                  </a:lnTo>
                  <a:lnTo>
                    <a:pt x="6092" y="7777"/>
                  </a:lnTo>
                  <a:lnTo>
                    <a:pt x="6610" y="7194"/>
                  </a:lnTo>
                  <a:lnTo>
                    <a:pt x="7161" y="6676"/>
                  </a:lnTo>
                  <a:lnTo>
                    <a:pt x="7712" y="6157"/>
                  </a:lnTo>
                  <a:lnTo>
                    <a:pt x="8295" y="5671"/>
                  </a:lnTo>
                  <a:lnTo>
                    <a:pt x="8879" y="5218"/>
                  </a:lnTo>
                  <a:lnTo>
                    <a:pt x="9527" y="4764"/>
                  </a:lnTo>
                  <a:lnTo>
                    <a:pt x="10142" y="4343"/>
                  </a:lnTo>
                  <a:lnTo>
                    <a:pt x="10693" y="4019"/>
                  </a:lnTo>
                  <a:lnTo>
                    <a:pt x="11244" y="3727"/>
                  </a:lnTo>
                  <a:lnTo>
                    <a:pt x="11795" y="3468"/>
                  </a:lnTo>
                  <a:lnTo>
                    <a:pt x="12378" y="3176"/>
                  </a:lnTo>
                  <a:lnTo>
                    <a:pt x="13285" y="2820"/>
                  </a:lnTo>
                  <a:lnTo>
                    <a:pt x="14257" y="2496"/>
                  </a:lnTo>
                  <a:lnTo>
                    <a:pt x="15230" y="2236"/>
                  </a:lnTo>
                  <a:lnTo>
                    <a:pt x="16202" y="2010"/>
                  </a:lnTo>
                  <a:lnTo>
                    <a:pt x="17239" y="1848"/>
                  </a:lnTo>
                  <a:lnTo>
                    <a:pt x="18275" y="1718"/>
                  </a:lnTo>
                  <a:lnTo>
                    <a:pt x="18956" y="1686"/>
                  </a:lnTo>
                  <a:lnTo>
                    <a:pt x="19604" y="1686"/>
                  </a:lnTo>
                  <a:lnTo>
                    <a:pt x="20770" y="1718"/>
                  </a:lnTo>
                  <a:lnTo>
                    <a:pt x="21548" y="1783"/>
                  </a:lnTo>
                  <a:lnTo>
                    <a:pt x="22326" y="1880"/>
                  </a:lnTo>
                  <a:lnTo>
                    <a:pt x="23071" y="2010"/>
                  </a:lnTo>
                  <a:lnTo>
                    <a:pt x="23816" y="2172"/>
                  </a:lnTo>
                  <a:lnTo>
                    <a:pt x="24562" y="2366"/>
                  </a:lnTo>
                  <a:lnTo>
                    <a:pt x="25307" y="2593"/>
                  </a:lnTo>
                  <a:lnTo>
                    <a:pt x="26020" y="2852"/>
                  </a:lnTo>
                  <a:lnTo>
                    <a:pt x="26733" y="3144"/>
                  </a:lnTo>
                  <a:lnTo>
                    <a:pt x="27283" y="3403"/>
                  </a:lnTo>
                  <a:lnTo>
                    <a:pt x="27834" y="3662"/>
                  </a:lnTo>
                  <a:lnTo>
                    <a:pt x="28385" y="3954"/>
                  </a:lnTo>
                  <a:lnTo>
                    <a:pt x="28904" y="4278"/>
                  </a:lnTo>
                  <a:lnTo>
                    <a:pt x="29714" y="4764"/>
                  </a:lnTo>
                  <a:lnTo>
                    <a:pt x="30459" y="5315"/>
                  </a:lnTo>
                  <a:lnTo>
                    <a:pt x="31204" y="5898"/>
                  </a:lnTo>
                  <a:lnTo>
                    <a:pt x="31885" y="6514"/>
                  </a:lnTo>
                  <a:lnTo>
                    <a:pt x="31885" y="6514"/>
                  </a:lnTo>
                  <a:lnTo>
                    <a:pt x="31431" y="5963"/>
                  </a:lnTo>
                  <a:lnTo>
                    <a:pt x="30653" y="5185"/>
                  </a:lnTo>
                  <a:lnTo>
                    <a:pt x="29843" y="4407"/>
                  </a:lnTo>
                  <a:lnTo>
                    <a:pt x="28968" y="3727"/>
                  </a:lnTo>
                  <a:lnTo>
                    <a:pt x="28094" y="3079"/>
                  </a:lnTo>
                  <a:lnTo>
                    <a:pt x="27316" y="2593"/>
                  </a:lnTo>
                  <a:lnTo>
                    <a:pt x="26538" y="2139"/>
                  </a:lnTo>
                  <a:lnTo>
                    <a:pt x="26344" y="2042"/>
                  </a:lnTo>
                  <a:lnTo>
                    <a:pt x="25760" y="1750"/>
                  </a:lnTo>
                  <a:lnTo>
                    <a:pt x="25145" y="1491"/>
                  </a:lnTo>
                  <a:lnTo>
                    <a:pt x="24562" y="1232"/>
                  </a:lnTo>
                  <a:lnTo>
                    <a:pt x="23978" y="1005"/>
                  </a:lnTo>
                  <a:lnTo>
                    <a:pt x="23395" y="811"/>
                  </a:lnTo>
                  <a:lnTo>
                    <a:pt x="22779" y="649"/>
                  </a:lnTo>
                  <a:lnTo>
                    <a:pt x="22002" y="454"/>
                  </a:lnTo>
                  <a:lnTo>
                    <a:pt x="21224" y="292"/>
                  </a:lnTo>
                  <a:lnTo>
                    <a:pt x="20446" y="163"/>
                  </a:lnTo>
                  <a:lnTo>
                    <a:pt x="19636" y="65"/>
                  </a:lnTo>
                  <a:lnTo>
                    <a:pt x="19183" y="33"/>
                  </a:lnTo>
                  <a:lnTo>
                    <a:pt x="18049" y="1"/>
                  </a:lnTo>
                  <a:close/>
                </a:path>
              </a:pathLst>
            </a:custGeom>
            <a:solidFill>
              <a:srgbClr val="3B3B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g1eb65a026c0_0_266"/>
            <p:cNvSpPr/>
            <p:nvPr/>
          </p:nvSpPr>
          <p:spPr>
            <a:xfrm>
              <a:off x="1292275" y="2153125"/>
              <a:ext cx="797125" cy="779325"/>
            </a:xfrm>
            <a:custGeom>
              <a:avLst/>
              <a:gdLst/>
              <a:ahLst/>
              <a:cxnLst/>
              <a:rect l="l" t="t" r="r" b="b"/>
              <a:pathLst>
                <a:path w="31885" h="31173" fill="none" extrusionOk="0">
                  <a:moveTo>
                    <a:pt x="18049" y="1"/>
                  </a:moveTo>
                  <a:lnTo>
                    <a:pt x="18049" y="1"/>
                  </a:lnTo>
                  <a:lnTo>
                    <a:pt x="17368" y="1"/>
                  </a:lnTo>
                  <a:lnTo>
                    <a:pt x="16688" y="65"/>
                  </a:lnTo>
                  <a:lnTo>
                    <a:pt x="16688" y="65"/>
                  </a:lnTo>
                  <a:lnTo>
                    <a:pt x="15845" y="130"/>
                  </a:lnTo>
                  <a:lnTo>
                    <a:pt x="15845" y="130"/>
                  </a:lnTo>
                  <a:lnTo>
                    <a:pt x="15230" y="227"/>
                  </a:lnTo>
                  <a:lnTo>
                    <a:pt x="14614" y="325"/>
                  </a:lnTo>
                  <a:lnTo>
                    <a:pt x="14614" y="325"/>
                  </a:lnTo>
                  <a:lnTo>
                    <a:pt x="13642" y="551"/>
                  </a:lnTo>
                  <a:lnTo>
                    <a:pt x="12670" y="811"/>
                  </a:lnTo>
                  <a:lnTo>
                    <a:pt x="11730" y="1135"/>
                  </a:lnTo>
                  <a:lnTo>
                    <a:pt x="10790" y="1524"/>
                  </a:lnTo>
                  <a:lnTo>
                    <a:pt x="10790" y="1524"/>
                  </a:lnTo>
                  <a:lnTo>
                    <a:pt x="10726" y="1524"/>
                  </a:lnTo>
                  <a:lnTo>
                    <a:pt x="10726" y="1524"/>
                  </a:lnTo>
                  <a:lnTo>
                    <a:pt x="9980" y="1880"/>
                  </a:lnTo>
                  <a:lnTo>
                    <a:pt x="9267" y="2269"/>
                  </a:lnTo>
                  <a:lnTo>
                    <a:pt x="9267" y="2269"/>
                  </a:lnTo>
                  <a:lnTo>
                    <a:pt x="8587" y="2658"/>
                  </a:lnTo>
                  <a:lnTo>
                    <a:pt x="8587" y="2658"/>
                  </a:lnTo>
                  <a:lnTo>
                    <a:pt x="7939" y="3079"/>
                  </a:lnTo>
                  <a:lnTo>
                    <a:pt x="7323" y="3533"/>
                  </a:lnTo>
                  <a:lnTo>
                    <a:pt x="6708" y="3986"/>
                  </a:lnTo>
                  <a:lnTo>
                    <a:pt x="6124" y="4472"/>
                  </a:lnTo>
                  <a:lnTo>
                    <a:pt x="5573" y="4991"/>
                  </a:lnTo>
                  <a:lnTo>
                    <a:pt x="5023" y="5542"/>
                  </a:lnTo>
                  <a:lnTo>
                    <a:pt x="4504" y="6092"/>
                  </a:lnTo>
                  <a:lnTo>
                    <a:pt x="4018" y="6676"/>
                  </a:lnTo>
                  <a:lnTo>
                    <a:pt x="4018" y="6676"/>
                  </a:lnTo>
                  <a:lnTo>
                    <a:pt x="3629" y="7162"/>
                  </a:lnTo>
                  <a:lnTo>
                    <a:pt x="3273" y="7680"/>
                  </a:lnTo>
                  <a:lnTo>
                    <a:pt x="2916" y="8199"/>
                  </a:lnTo>
                  <a:lnTo>
                    <a:pt x="2592" y="8717"/>
                  </a:lnTo>
                  <a:lnTo>
                    <a:pt x="2592" y="8717"/>
                  </a:lnTo>
                  <a:lnTo>
                    <a:pt x="2301" y="9235"/>
                  </a:lnTo>
                  <a:lnTo>
                    <a:pt x="2009" y="9786"/>
                  </a:lnTo>
                  <a:lnTo>
                    <a:pt x="1718" y="10305"/>
                  </a:lnTo>
                  <a:lnTo>
                    <a:pt x="1491" y="10856"/>
                  </a:lnTo>
                  <a:lnTo>
                    <a:pt x="1491" y="10856"/>
                  </a:lnTo>
                  <a:lnTo>
                    <a:pt x="1134" y="11730"/>
                  </a:lnTo>
                  <a:lnTo>
                    <a:pt x="843" y="12573"/>
                  </a:lnTo>
                  <a:lnTo>
                    <a:pt x="583" y="13480"/>
                  </a:lnTo>
                  <a:lnTo>
                    <a:pt x="357" y="14355"/>
                  </a:lnTo>
                  <a:lnTo>
                    <a:pt x="357" y="14355"/>
                  </a:lnTo>
                  <a:lnTo>
                    <a:pt x="259" y="15003"/>
                  </a:lnTo>
                  <a:lnTo>
                    <a:pt x="162" y="15651"/>
                  </a:lnTo>
                  <a:lnTo>
                    <a:pt x="162" y="15651"/>
                  </a:lnTo>
                  <a:lnTo>
                    <a:pt x="97" y="16235"/>
                  </a:lnTo>
                  <a:lnTo>
                    <a:pt x="33" y="16818"/>
                  </a:lnTo>
                  <a:lnTo>
                    <a:pt x="33" y="16818"/>
                  </a:lnTo>
                  <a:lnTo>
                    <a:pt x="0" y="17498"/>
                  </a:lnTo>
                  <a:lnTo>
                    <a:pt x="0" y="18146"/>
                  </a:lnTo>
                  <a:lnTo>
                    <a:pt x="0" y="18794"/>
                  </a:lnTo>
                  <a:lnTo>
                    <a:pt x="65" y="19475"/>
                  </a:lnTo>
                  <a:lnTo>
                    <a:pt x="65" y="19475"/>
                  </a:lnTo>
                  <a:lnTo>
                    <a:pt x="162" y="20447"/>
                  </a:lnTo>
                  <a:lnTo>
                    <a:pt x="324" y="21419"/>
                  </a:lnTo>
                  <a:lnTo>
                    <a:pt x="324" y="21419"/>
                  </a:lnTo>
                  <a:lnTo>
                    <a:pt x="486" y="22132"/>
                  </a:lnTo>
                  <a:lnTo>
                    <a:pt x="486" y="22132"/>
                  </a:lnTo>
                  <a:lnTo>
                    <a:pt x="681" y="22942"/>
                  </a:lnTo>
                  <a:lnTo>
                    <a:pt x="681" y="22942"/>
                  </a:lnTo>
                  <a:lnTo>
                    <a:pt x="745" y="23169"/>
                  </a:lnTo>
                  <a:lnTo>
                    <a:pt x="745" y="23169"/>
                  </a:lnTo>
                  <a:lnTo>
                    <a:pt x="1069" y="24108"/>
                  </a:lnTo>
                  <a:lnTo>
                    <a:pt x="1069" y="24108"/>
                  </a:lnTo>
                  <a:lnTo>
                    <a:pt x="1264" y="24692"/>
                  </a:lnTo>
                  <a:lnTo>
                    <a:pt x="1491" y="25243"/>
                  </a:lnTo>
                  <a:lnTo>
                    <a:pt x="1491" y="25243"/>
                  </a:lnTo>
                  <a:lnTo>
                    <a:pt x="1782" y="25858"/>
                  </a:lnTo>
                  <a:lnTo>
                    <a:pt x="2106" y="26474"/>
                  </a:lnTo>
                  <a:lnTo>
                    <a:pt x="2430" y="27057"/>
                  </a:lnTo>
                  <a:lnTo>
                    <a:pt x="2754" y="27640"/>
                  </a:lnTo>
                  <a:lnTo>
                    <a:pt x="2754" y="27640"/>
                  </a:lnTo>
                  <a:lnTo>
                    <a:pt x="3273" y="28386"/>
                  </a:lnTo>
                  <a:lnTo>
                    <a:pt x="3791" y="29098"/>
                  </a:lnTo>
                  <a:lnTo>
                    <a:pt x="4342" y="29779"/>
                  </a:lnTo>
                  <a:lnTo>
                    <a:pt x="4958" y="30427"/>
                  </a:lnTo>
                  <a:lnTo>
                    <a:pt x="4958" y="30427"/>
                  </a:lnTo>
                  <a:lnTo>
                    <a:pt x="5703" y="31172"/>
                  </a:lnTo>
                  <a:lnTo>
                    <a:pt x="5703" y="31172"/>
                  </a:lnTo>
                  <a:lnTo>
                    <a:pt x="5314" y="30686"/>
                  </a:lnTo>
                  <a:lnTo>
                    <a:pt x="4958" y="30200"/>
                  </a:lnTo>
                  <a:lnTo>
                    <a:pt x="4601" y="29682"/>
                  </a:lnTo>
                  <a:lnTo>
                    <a:pt x="4245" y="29163"/>
                  </a:lnTo>
                  <a:lnTo>
                    <a:pt x="3953" y="28612"/>
                  </a:lnTo>
                  <a:lnTo>
                    <a:pt x="3629" y="28062"/>
                  </a:lnTo>
                  <a:lnTo>
                    <a:pt x="3338" y="27511"/>
                  </a:lnTo>
                  <a:lnTo>
                    <a:pt x="3078" y="26927"/>
                  </a:lnTo>
                  <a:lnTo>
                    <a:pt x="3078" y="26927"/>
                  </a:lnTo>
                  <a:lnTo>
                    <a:pt x="2852" y="26344"/>
                  </a:lnTo>
                  <a:lnTo>
                    <a:pt x="2625" y="25793"/>
                  </a:lnTo>
                  <a:lnTo>
                    <a:pt x="2430" y="25210"/>
                  </a:lnTo>
                  <a:lnTo>
                    <a:pt x="2268" y="24594"/>
                  </a:lnTo>
                  <a:lnTo>
                    <a:pt x="2268" y="24594"/>
                  </a:lnTo>
                  <a:lnTo>
                    <a:pt x="2074" y="23849"/>
                  </a:lnTo>
                  <a:lnTo>
                    <a:pt x="1912" y="23104"/>
                  </a:lnTo>
                  <a:lnTo>
                    <a:pt x="1912" y="23104"/>
                  </a:lnTo>
                  <a:lnTo>
                    <a:pt x="1718" y="21937"/>
                  </a:lnTo>
                  <a:lnTo>
                    <a:pt x="1620" y="20771"/>
                  </a:lnTo>
                  <a:lnTo>
                    <a:pt x="1588" y="19637"/>
                  </a:lnTo>
                  <a:lnTo>
                    <a:pt x="1620" y="18503"/>
                  </a:lnTo>
                  <a:lnTo>
                    <a:pt x="1620" y="18503"/>
                  </a:lnTo>
                  <a:lnTo>
                    <a:pt x="1685" y="17887"/>
                  </a:lnTo>
                  <a:lnTo>
                    <a:pt x="1750" y="17271"/>
                  </a:lnTo>
                  <a:lnTo>
                    <a:pt x="1847" y="16656"/>
                  </a:lnTo>
                  <a:lnTo>
                    <a:pt x="1944" y="16040"/>
                  </a:lnTo>
                  <a:lnTo>
                    <a:pt x="1944" y="16040"/>
                  </a:lnTo>
                  <a:lnTo>
                    <a:pt x="2139" y="15295"/>
                  </a:lnTo>
                  <a:lnTo>
                    <a:pt x="2333" y="14550"/>
                  </a:lnTo>
                  <a:lnTo>
                    <a:pt x="2560" y="13837"/>
                  </a:lnTo>
                  <a:lnTo>
                    <a:pt x="2819" y="13124"/>
                  </a:lnTo>
                  <a:lnTo>
                    <a:pt x="3111" y="12411"/>
                  </a:lnTo>
                  <a:lnTo>
                    <a:pt x="3435" y="11730"/>
                  </a:lnTo>
                  <a:lnTo>
                    <a:pt x="3791" y="11050"/>
                  </a:lnTo>
                  <a:lnTo>
                    <a:pt x="4180" y="10402"/>
                  </a:lnTo>
                  <a:lnTo>
                    <a:pt x="4180" y="10402"/>
                  </a:lnTo>
                  <a:lnTo>
                    <a:pt x="4504" y="9851"/>
                  </a:lnTo>
                  <a:lnTo>
                    <a:pt x="4861" y="9333"/>
                  </a:lnTo>
                  <a:lnTo>
                    <a:pt x="5217" y="8847"/>
                  </a:lnTo>
                  <a:lnTo>
                    <a:pt x="5606" y="8328"/>
                  </a:lnTo>
                  <a:lnTo>
                    <a:pt x="5606" y="8328"/>
                  </a:lnTo>
                  <a:lnTo>
                    <a:pt x="6092" y="7777"/>
                  </a:lnTo>
                  <a:lnTo>
                    <a:pt x="6610" y="7194"/>
                  </a:lnTo>
                  <a:lnTo>
                    <a:pt x="7161" y="6676"/>
                  </a:lnTo>
                  <a:lnTo>
                    <a:pt x="7712" y="6157"/>
                  </a:lnTo>
                  <a:lnTo>
                    <a:pt x="8295" y="5671"/>
                  </a:lnTo>
                  <a:lnTo>
                    <a:pt x="8879" y="5218"/>
                  </a:lnTo>
                  <a:lnTo>
                    <a:pt x="9527" y="4764"/>
                  </a:lnTo>
                  <a:lnTo>
                    <a:pt x="10142" y="4343"/>
                  </a:lnTo>
                  <a:lnTo>
                    <a:pt x="10142" y="4343"/>
                  </a:lnTo>
                  <a:lnTo>
                    <a:pt x="10693" y="4019"/>
                  </a:lnTo>
                  <a:lnTo>
                    <a:pt x="11244" y="3727"/>
                  </a:lnTo>
                  <a:lnTo>
                    <a:pt x="11795" y="3468"/>
                  </a:lnTo>
                  <a:lnTo>
                    <a:pt x="12378" y="3176"/>
                  </a:lnTo>
                  <a:lnTo>
                    <a:pt x="12378" y="3176"/>
                  </a:lnTo>
                  <a:lnTo>
                    <a:pt x="13285" y="2820"/>
                  </a:lnTo>
                  <a:lnTo>
                    <a:pt x="14257" y="2496"/>
                  </a:lnTo>
                  <a:lnTo>
                    <a:pt x="15230" y="2236"/>
                  </a:lnTo>
                  <a:lnTo>
                    <a:pt x="16202" y="2010"/>
                  </a:lnTo>
                  <a:lnTo>
                    <a:pt x="16202" y="2010"/>
                  </a:lnTo>
                  <a:lnTo>
                    <a:pt x="17239" y="1848"/>
                  </a:lnTo>
                  <a:lnTo>
                    <a:pt x="18275" y="1718"/>
                  </a:lnTo>
                  <a:lnTo>
                    <a:pt x="18275" y="1718"/>
                  </a:lnTo>
                  <a:lnTo>
                    <a:pt x="18956" y="1686"/>
                  </a:lnTo>
                  <a:lnTo>
                    <a:pt x="19604" y="1686"/>
                  </a:lnTo>
                  <a:lnTo>
                    <a:pt x="19604" y="1686"/>
                  </a:lnTo>
                  <a:lnTo>
                    <a:pt x="20770" y="1718"/>
                  </a:lnTo>
                  <a:lnTo>
                    <a:pt x="20770" y="1718"/>
                  </a:lnTo>
                  <a:lnTo>
                    <a:pt x="21548" y="1783"/>
                  </a:lnTo>
                  <a:lnTo>
                    <a:pt x="22326" y="1880"/>
                  </a:lnTo>
                  <a:lnTo>
                    <a:pt x="23071" y="2010"/>
                  </a:lnTo>
                  <a:lnTo>
                    <a:pt x="23816" y="2172"/>
                  </a:lnTo>
                  <a:lnTo>
                    <a:pt x="24562" y="2366"/>
                  </a:lnTo>
                  <a:lnTo>
                    <a:pt x="25307" y="2593"/>
                  </a:lnTo>
                  <a:lnTo>
                    <a:pt x="26020" y="2852"/>
                  </a:lnTo>
                  <a:lnTo>
                    <a:pt x="26733" y="3144"/>
                  </a:lnTo>
                  <a:lnTo>
                    <a:pt x="26733" y="3144"/>
                  </a:lnTo>
                  <a:lnTo>
                    <a:pt x="27283" y="3403"/>
                  </a:lnTo>
                  <a:lnTo>
                    <a:pt x="27834" y="3662"/>
                  </a:lnTo>
                  <a:lnTo>
                    <a:pt x="28385" y="3954"/>
                  </a:lnTo>
                  <a:lnTo>
                    <a:pt x="28904" y="4278"/>
                  </a:lnTo>
                  <a:lnTo>
                    <a:pt x="28904" y="4278"/>
                  </a:lnTo>
                  <a:lnTo>
                    <a:pt x="29714" y="4764"/>
                  </a:lnTo>
                  <a:lnTo>
                    <a:pt x="30459" y="5315"/>
                  </a:lnTo>
                  <a:lnTo>
                    <a:pt x="31204" y="5898"/>
                  </a:lnTo>
                  <a:lnTo>
                    <a:pt x="31885" y="6514"/>
                  </a:lnTo>
                  <a:lnTo>
                    <a:pt x="31885" y="6514"/>
                  </a:lnTo>
                  <a:lnTo>
                    <a:pt x="31431" y="5963"/>
                  </a:lnTo>
                  <a:lnTo>
                    <a:pt x="31431" y="5963"/>
                  </a:lnTo>
                  <a:lnTo>
                    <a:pt x="30653" y="5185"/>
                  </a:lnTo>
                  <a:lnTo>
                    <a:pt x="29843" y="4407"/>
                  </a:lnTo>
                  <a:lnTo>
                    <a:pt x="28968" y="3727"/>
                  </a:lnTo>
                  <a:lnTo>
                    <a:pt x="28094" y="3079"/>
                  </a:lnTo>
                  <a:lnTo>
                    <a:pt x="28094" y="3079"/>
                  </a:lnTo>
                  <a:lnTo>
                    <a:pt x="27316" y="2593"/>
                  </a:lnTo>
                  <a:lnTo>
                    <a:pt x="27316" y="2593"/>
                  </a:lnTo>
                  <a:lnTo>
                    <a:pt x="26538" y="2139"/>
                  </a:lnTo>
                  <a:lnTo>
                    <a:pt x="26538" y="2139"/>
                  </a:lnTo>
                  <a:lnTo>
                    <a:pt x="26538" y="2139"/>
                  </a:lnTo>
                  <a:lnTo>
                    <a:pt x="26538" y="2139"/>
                  </a:lnTo>
                  <a:lnTo>
                    <a:pt x="26538" y="2139"/>
                  </a:lnTo>
                  <a:lnTo>
                    <a:pt x="26538" y="2139"/>
                  </a:lnTo>
                  <a:lnTo>
                    <a:pt x="26344" y="2042"/>
                  </a:lnTo>
                  <a:lnTo>
                    <a:pt x="26344" y="2042"/>
                  </a:lnTo>
                  <a:lnTo>
                    <a:pt x="25760" y="1750"/>
                  </a:lnTo>
                  <a:lnTo>
                    <a:pt x="25145" y="1491"/>
                  </a:lnTo>
                  <a:lnTo>
                    <a:pt x="25145" y="1491"/>
                  </a:lnTo>
                  <a:lnTo>
                    <a:pt x="24562" y="1232"/>
                  </a:lnTo>
                  <a:lnTo>
                    <a:pt x="23978" y="1005"/>
                  </a:lnTo>
                  <a:lnTo>
                    <a:pt x="23395" y="811"/>
                  </a:lnTo>
                  <a:lnTo>
                    <a:pt x="22779" y="649"/>
                  </a:lnTo>
                  <a:lnTo>
                    <a:pt x="22779" y="649"/>
                  </a:lnTo>
                  <a:lnTo>
                    <a:pt x="22002" y="454"/>
                  </a:lnTo>
                  <a:lnTo>
                    <a:pt x="21224" y="292"/>
                  </a:lnTo>
                  <a:lnTo>
                    <a:pt x="20446" y="163"/>
                  </a:lnTo>
                  <a:lnTo>
                    <a:pt x="19636" y="65"/>
                  </a:lnTo>
                  <a:lnTo>
                    <a:pt x="19636" y="65"/>
                  </a:lnTo>
                  <a:lnTo>
                    <a:pt x="19183" y="33"/>
                  </a:lnTo>
                  <a:lnTo>
                    <a:pt x="19183" y="33"/>
                  </a:lnTo>
                  <a:lnTo>
                    <a:pt x="180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g1eb65a026c0_0_266"/>
            <p:cNvSpPr/>
            <p:nvPr/>
          </p:nvSpPr>
          <p:spPr>
            <a:xfrm>
              <a:off x="1457525" y="2306225"/>
              <a:ext cx="578425" cy="577625"/>
            </a:xfrm>
            <a:custGeom>
              <a:avLst/>
              <a:gdLst/>
              <a:ahLst/>
              <a:cxnLst/>
              <a:rect l="l" t="t" r="r" b="b"/>
              <a:pathLst>
                <a:path w="23137" h="23105" extrusionOk="0">
                  <a:moveTo>
                    <a:pt x="11568" y="2139"/>
                  </a:moveTo>
                  <a:lnTo>
                    <a:pt x="12346" y="2172"/>
                  </a:lnTo>
                  <a:lnTo>
                    <a:pt x="13091" y="2237"/>
                  </a:lnTo>
                  <a:lnTo>
                    <a:pt x="13836" y="2399"/>
                  </a:lnTo>
                  <a:lnTo>
                    <a:pt x="14582" y="2625"/>
                  </a:lnTo>
                  <a:lnTo>
                    <a:pt x="15165" y="2852"/>
                  </a:lnTo>
                  <a:lnTo>
                    <a:pt x="15748" y="3111"/>
                  </a:lnTo>
                  <a:lnTo>
                    <a:pt x="16461" y="3500"/>
                  </a:lnTo>
                  <a:lnTo>
                    <a:pt x="17142" y="3954"/>
                  </a:lnTo>
                  <a:lnTo>
                    <a:pt x="17790" y="4472"/>
                  </a:lnTo>
                  <a:lnTo>
                    <a:pt x="18373" y="5056"/>
                  </a:lnTo>
                  <a:lnTo>
                    <a:pt x="18794" y="5509"/>
                  </a:lnTo>
                  <a:lnTo>
                    <a:pt x="19183" y="5995"/>
                  </a:lnTo>
                  <a:lnTo>
                    <a:pt x="19637" y="6708"/>
                  </a:lnTo>
                  <a:lnTo>
                    <a:pt x="20025" y="7421"/>
                  </a:lnTo>
                  <a:lnTo>
                    <a:pt x="20382" y="8199"/>
                  </a:lnTo>
                  <a:lnTo>
                    <a:pt x="20641" y="8976"/>
                  </a:lnTo>
                  <a:lnTo>
                    <a:pt x="20641" y="9009"/>
                  </a:lnTo>
                  <a:lnTo>
                    <a:pt x="20771" y="9592"/>
                  </a:lnTo>
                  <a:lnTo>
                    <a:pt x="20900" y="10208"/>
                  </a:lnTo>
                  <a:lnTo>
                    <a:pt x="20965" y="11050"/>
                  </a:lnTo>
                  <a:lnTo>
                    <a:pt x="20997" y="11893"/>
                  </a:lnTo>
                  <a:lnTo>
                    <a:pt x="20900" y="12735"/>
                  </a:lnTo>
                  <a:lnTo>
                    <a:pt x="20771" y="13545"/>
                  </a:lnTo>
                  <a:lnTo>
                    <a:pt x="20609" y="14128"/>
                  </a:lnTo>
                  <a:lnTo>
                    <a:pt x="20447" y="14712"/>
                  </a:lnTo>
                  <a:lnTo>
                    <a:pt x="20123" y="15522"/>
                  </a:lnTo>
                  <a:lnTo>
                    <a:pt x="19734" y="16267"/>
                  </a:lnTo>
                  <a:lnTo>
                    <a:pt x="19248" y="16980"/>
                  </a:lnTo>
                  <a:lnTo>
                    <a:pt x="18729" y="17660"/>
                  </a:lnTo>
                  <a:lnTo>
                    <a:pt x="18340" y="18114"/>
                  </a:lnTo>
                  <a:lnTo>
                    <a:pt x="17887" y="18535"/>
                  </a:lnTo>
                  <a:lnTo>
                    <a:pt x="17239" y="19054"/>
                  </a:lnTo>
                  <a:lnTo>
                    <a:pt x="16558" y="19540"/>
                  </a:lnTo>
                  <a:lnTo>
                    <a:pt x="15813" y="19961"/>
                  </a:lnTo>
                  <a:lnTo>
                    <a:pt x="15035" y="20317"/>
                  </a:lnTo>
                  <a:lnTo>
                    <a:pt x="14582" y="20479"/>
                  </a:lnTo>
                  <a:lnTo>
                    <a:pt x="14096" y="20609"/>
                  </a:lnTo>
                  <a:lnTo>
                    <a:pt x="13869" y="20674"/>
                  </a:lnTo>
                  <a:lnTo>
                    <a:pt x="13286" y="20803"/>
                  </a:lnTo>
                  <a:lnTo>
                    <a:pt x="12735" y="20901"/>
                  </a:lnTo>
                  <a:lnTo>
                    <a:pt x="12151" y="20966"/>
                  </a:lnTo>
                  <a:lnTo>
                    <a:pt x="11050" y="20966"/>
                  </a:lnTo>
                  <a:lnTo>
                    <a:pt x="10531" y="20901"/>
                  </a:lnTo>
                  <a:lnTo>
                    <a:pt x="9916" y="20836"/>
                  </a:lnTo>
                  <a:lnTo>
                    <a:pt x="9300" y="20706"/>
                  </a:lnTo>
                  <a:lnTo>
                    <a:pt x="8522" y="20447"/>
                  </a:lnTo>
                  <a:lnTo>
                    <a:pt x="7745" y="20155"/>
                  </a:lnTo>
                  <a:lnTo>
                    <a:pt x="6999" y="19767"/>
                  </a:lnTo>
                  <a:lnTo>
                    <a:pt x="6287" y="19345"/>
                  </a:lnTo>
                  <a:lnTo>
                    <a:pt x="5768" y="18989"/>
                  </a:lnTo>
                  <a:lnTo>
                    <a:pt x="5282" y="18568"/>
                  </a:lnTo>
                  <a:lnTo>
                    <a:pt x="4699" y="17984"/>
                  </a:lnTo>
                  <a:lnTo>
                    <a:pt x="4180" y="17369"/>
                  </a:lnTo>
                  <a:lnTo>
                    <a:pt x="3694" y="16721"/>
                  </a:lnTo>
                  <a:lnTo>
                    <a:pt x="3273" y="16008"/>
                  </a:lnTo>
                  <a:lnTo>
                    <a:pt x="2981" y="15457"/>
                  </a:lnTo>
                  <a:lnTo>
                    <a:pt x="2755" y="14841"/>
                  </a:lnTo>
                  <a:lnTo>
                    <a:pt x="2495" y="14064"/>
                  </a:lnTo>
                  <a:lnTo>
                    <a:pt x="2366" y="13480"/>
                  </a:lnTo>
                  <a:lnTo>
                    <a:pt x="2236" y="12897"/>
                  </a:lnTo>
                  <a:lnTo>
                    <a:pt x="2171" y="12314"/>
                  </a:lnTo>
                  <a:lnTo>
                    <a:pt x="2139" y="11698"/>
                  </a:lnTo>
                  <a:lnTo>
                    <a:pt x="2171" y="11050"/>
                  </a:lnTo>
                  <a:lnTo>
                    <a:pt x="2204" y="10402"/>
                  </a:lnTo>
                  <a:lnTo>
                    <a:pt x="2366" y="9624"/>
                  </a:lnTo>
                  <a:lnTo>
                    <a:pt x="2560" y="8847"/>
                  </a:lnTo>
                  <a:lnTo>
                    <a:pt x="2819" y="8102"/>
                  </a:lnTo>
                  <a:lnTo>
                    <a:pt x="3143" y="7356"/>
                  </a:lnTo>
                  <a:lnTo>
                    <a:pt x="3435" y="6773"/>
                  </a:lnTo>
                  <a:lnTo>
                    <a:pt x="3791" y="6222"/>
                  </a:lnTo>
                  <a:lnTo>
                    <a:pt x="4278" y="5606"/>
                  </a:lnTo>
                  <a:lnTo>
                    <a:pt x="4796" y="4991"/>
                  </a:lnTo>
                  <a:lnTo>
                    <a:pt x="5379" y="4472"/>
                  </a:lnTo>
                  <a:lnTo>
                    <a:pt x="5995" y="3954"/>
                  </a:lnTo>
                  <a:lnTo>
                    <a:pt x="6513" y="3598"/>
                  </a:lnTo>
                  <a:lnTo>
                    <a:pt x="7097" y="3273"/>
                  </a:lnTo>
                  <a:lnTo>
                    <a:pt x="7550" y="3014"/>
                  </a:lnTo>
                  <a:lnTo>
                    <a:pt x="8036" y="2820"/>
                  </a:lnTo>
                  <a:lnTo>
                    <a:pt x="8522" y="2625"/>
                  </a:lnTo>
                  <a:lnTo>
                    <a:pt x="9041" y="2463"/>
                  </a:lnTo>
                  <a:lnTo>
                    <a:pt x="9559" y="2334"/>
                  </a:lnTo>
                  <a:lnTo>
                    <a:pt x="10110" y="2237"/>
                  </a:lnTo>
                  <a:lnTo>
                    <a:pt x="10758" y="2172"/>
                  </a:lnTo>
                  <a:lnTo>
                    <a:pt x="11406" y="2139"/>
                  </a:lnTo>
                  <a:close/>
                  <a:moveTo>
                    <a:pt x="11341" y="1"/>
                  </a:moveTo>
                  <a:lnTo>
                    <a:pt x="10564" y="33"/>
                  </a:lnTo>
                  <a:lnTo>
                    <a:pt x="9754" y="130"/>
                  </a:lnTo>
                  <a:lnTo>
                    <a:pt x="9106" y="260"/>
                  </a:lnTo>
                  <a:lnTo>
                    <a:pt x="8458" y="422"/>
                  </a:lnTo>
                  <a:lnTo>
                    <a:pt x="7842" y="616"/>
                  </a:lnTo>
                  <a:lnTo>
                    <a:pt x="7259" y="843"/>
                  </a:lnTo>
                  <a:lnTo>
                    <a:pt x="6643" y="1102"/>
                  </a:lnTo>
                  <a:lnTo>
                    <a:pt x="6092" y="1394"/>
                  </a:lnTo>
                  <a:lnTo>
                    <a:pt x="5379" y="1783"/>
                  </a:lnTo>
                  <a:lnTo>
                    <a:pt x="4731" y="2237"/>
                  </a:lnTo>
                  <a:lnTo>
                    <a:pt x="4342" y="2528"/>
                  </a:lnTo>
                  <a:lnTo>
                    <a:pt x="3954" y="2852"/>
                  </a:lnTo>
                  <a:lnTo>
                    <a:pt x="3597" y="3176"/>
                  </a:lnTo>
                  <a:lnTo>
                    <a:pt x="3273" y="3533"/>
                  </a:lnTo>
                  <a:lnTo>
                    <a:pt x="2917" y="3889"/>
                  </a:lnTo>
                  <a:lnTo>
                    <a:pt x="2625" y="4246"/>
                  </a:lnTo>
                  <a:lnTo>
                    <a:pt x="2301" y="4634"/>
                  </a:lnTo>
                  <a:lnTo>
                    <a:pt x="2042" y="5023"/>
                  </a:lnTo>
                  <a:lnTo>
                    <a:pt x="1588" y="5704"/>
                  </a:lnTo>
                  <a:lnTo>
                    <a:pt x="1232" y="6417"/>
                  </a:lnTo>
                  <a:lnTo>
                    <a:pt x="1005" y="6870"/>
                  </a:lnTo>
                  <a:lnTo>
                    <a:pt x="810" y="7324"/>
                  </a:lnTo>
                  <a:lnTo>
                    <a:pt x="648" y="7777"/>
                  </a:lnTo>
                  <a:lnTo>
                    <a:pt x="486" y="8231"/>
                  </a:lnTo>
                  <a:lnTo>
                    <a:pt x="357" y="8717"/>
                  </a:lnTo>
                  <a:lnTo>
                    <a:pt x="260" y="9171"/>
                  </a:lnTo>
                  <a:lnTo>
                    <a:pt x="162" y="9657"/>
                  </a:lnTo>
                  <a:lnTo>
                    <a:pt x="98" y="10143"/>
                  </a:lnTo>
                  <a:lnTo>
                    <a:pt x="33" y="10953"/>
                  </a:lnTo>
                  <a:lnTo>
                    <a:pt x="0" y="11731"/>
                  </a:lnTo>
                  <a:lnTo>
                    <a:pt x="65" y="12476"/>
                  </a:lnTo>
                  <a:lnTo>
                    <a:pt x="130" y="13189"/>
                  </a:lnTo>
                  <a:lnTo>
                    <a:pt x="260" y="13934"/>
                  </a:lnTo>
                  <a:lnTo>
                    <a:pt x="454" y="14647"/>
                  </a:lnTo>
                  <a:lnTo>
                    <a:pt x="584" y="15133"/>
                  </a:lnTo>
                  <a:lnTo>
                    <a:pt x="746" y="15587"/>
                  </a:lnTo>
                  <a:lnTo>
                    <a:pt x="1037" y="16332"/>
                  </a:lnTo>
                  <a:lnTo>
                    <a:pt x="1394" y="17045"/>
                  </a:lnTo>
                  <a:lnTo>
                    <a:pt x="1653" y="17466"/>
                  </a:lnTo>
                  <a:lnTo>
                    <a:pt x="1912" y="17887"/>
                  </a:lnTo>
                  <a:lnTo>
                    <a:pt x="2204" y="18308"/>
                  </a:lnTo>
                  <a:lnTo>
                    <a:pt x="2495" y="18697"/>
                  </a:lnTo>
                  <a:lnTo>
                    <a:pt x="2819" y="19086"/>
                  </a:lnTo>
                  <a:lnTo>
                    <a:pt x="3143" y="19475"/>
                  </a:lnTo>
                  <a:lnTo>
                    <a:pt x="3500" y="19831"/>
                  </a:lnTo>
                  <a:lnTo>
                    <a:pt x="3856" y="20155"/>
                  </a:lnTo>
                  <a:lnTo>
                    <a:pt x="4472" y="20674"/>
                  </a:lnTo>
                  <a:lnTo>
                    <a:pt x="5088" y="21128"/>
                  </a:lnTo>
                  <a:lnTo>
                    <a:pt x="5509" y="21387"/>
                  </a:lnTo>
                  <a:lnTo>
                    <a:pt x="5962" y="21646"/>
                  </a:lnTo>
                  <a:lnTo>
                    <a:pt x="6416" y="21873"/>
                  </a:lnTo>
                  <a:lnTo>
                    <a:pt x="6870" y="22100"/>
                  </a:lnTo>
                  <a:lnTo>
                    <a:pt x="7323" y="22294"/>
                  </a:lnTo>
                  <a:lnTo>
                    <a:pt x="7809" y="22488"/>
                  </a:lnTo>
                  <a:lnTo>
                    <a:pt x="8296" y="22618"/>
                  </a:lnTo>
                  <a:lnTo>
                    <a:pt x="8782" y="22780"/>
                  </a:lnTo>
                  <a:lnTo>
                    <a:pt x="9527" y="22910"/>
                  </a:lnTo>
                  <a:lnTo>
                    <a:pt x="10272" y="23039"/>
                  </a:lnTo>
                  <a:lnTo>
                    <a:pt x="10920" y="23072"/>
                  </a:lnTo>
                  <a:lnTo>
                    <a:pt x="11568" y="23104"/>
                  </a:lnTo>
                  <a:lnTo>
                    <a:pt x="12281" y="23072"/>
                  </a:lnTo>
                  <a:lnTo>
                    <a:pt x="12994" y="23007"/>
                  </a:lnTo>
                  <a:lnTo>
                    <a:pt x="13707" y="22910"/>
                  </a:lnTo>
                  <a:lnTo>
                    <a:pt x="14387" y="22748"/>
                  </a:lnTo>
                  <a:lnTo>
                    <a:pt x="14679" y="22683"/>
                  </a:lnTo>
                  <a:lnTo>
                    <a:pt x="15230" y="22488"/>
                  </a:lnTo>
                  <a:lnTo>
                    <a:pt x="15813" y="22294"/>
                  </a:lnTo>
                  <a:lnTo>
                    <a:pt x="16299" y="22100"/>
                  </a:lnTo>
                  <a:lnTo>
                    <a:pt x="16753" y="21873"/>
                  </a:lnTo>
                  <a:lnTo>
                    <a:pt x="17239" y="21614"/>
                  </a:lnTo>
                  <a:lnTo>
                    <a:pt x="17692" y="21354"/>
                  </a:lnTo>
                  <a:lnTo>
                    <a:pt x="18114" y="21063"/>
                  </a:lnTo>
                  <a:lnTo>
                    <a:pt x="18535" y="20771"/>
                  </a:lnTo>
                  <a:lnTo>
                    <a:pt x="18956" y="20447"/>
                  </a:lnTo>
                  <a:lnTo>
                    <a:pt x="19345" y="20091"/>
                  </a:lnTo>
                  <a:lnTo>
                    <a:pt x="19863" y="19572"/>
                  </a:lnTo>
                  <a:lnTo>
                    <a:pt x="20382" y="19021"/>
                  </a:lnTo>
                  <a:lnTo>
                    <a:pt x="20706" y="18632"/>
                  </a:lnTo>
                  <a:lnTo>
                    <a:pt x="20997" y="18211"/>
                  </a:lnTo>
                  <a:lnTo>
                    <a:pt x="21289" y="17790"/>
                  </a:lnTo>
                  <a:lnTo>
                    <a:pt x="21581" y="17336"/>
                  </a:lnTo>
                  <a:lnTo>
                    <a:pt x="21808" y="16883"/>
                  </a:lnTo>
                  <a:lnTo>
                    <a:pt x="22034" y="16397"/>
                  </a:lnTo>
                  <a:lnTo>
                    <a:pt x="22261" y="15943"/>
                  </a:lnTo>
                  <a:lnTo>
                    <a:pt x="22456" y="15457"/>
                  </a:lnTo>
                  <a:lnTo>
                    <a:pt x="22682" y="14744"/>
                  </a:lnTo>
                  <a:lnTo>
                    <a:pt x="22844" y="13999"/>
                  </a:lnTo>
                  <a:lnTo>
                    <a:pt x="22974" y="13513"/>
                  </a:lnTo>
                  <a:lnTo>
                    <a:pt x="23039" y="12994"/>
                  </a:lnTo>
                  <a:lnTo>
                    <a:pt x="23104" y="12476"/>
                  </a:lnTo>
                  <a:lnTo>
                    <a:pt x="23104" y="11957"/>
                  </a:lnTo>
                  <a:lnTo>
                    <a:pt x="23136" y="11439"/>
                  </a:lnTo>
                  <a:lnTo>
                    <a:pt x="23104" y="10921"/>
                  </a:lnTo>
                  <a:lnTo>
                    <a:pt x="23071" y="10402"/>
                  </a:lnTo>
                  <a:lnTo>
                    <a:pt x="23006" y="9884"/>
                  </a:lnTo>
                  <a:lnTo>
                    <a:pt x="22877" y="9171"/>
                  </a:lnTo>
                  <a:lnTo>
                    <a:pt x="22682" y="8458"/>
                  </a:lnTo>
                  <a:lnTo>
                    <a:pt x="22682" y="8426"/>
                  </a:lnTo>
                  <a:lnTo>
                    <a:pt x="22553" y="7907"/>
                  </a:lnTo>
                  <a:lnTo>
                    <a:pt x="22358" y="7421"/>
                  </a:lnTo>
                  <a:lnTo>
                    <a:pt x="22164" y="6967"/>
                  </a:lnTo>
                  <a:lnTo>
                    <a:pt x="21970" y="6481"/>
                  </a:lnTo>
                  <a:lnTo>
                    <a:pt x="21743" y="6028"/>
                  </a:lnTo>
                  <a:lnTo>
                    <a:pt x="21484" y="5606"/>
                  </a:lnTo>
                  <a:lnTo>
                    <a:pt x="21192" y="5185"/>
                  </a:lnTo>
                  <a:lnTo>
                    <a:pt x="20900" y="4764"/>
                  </a:lnTo>
                  <a:lnTo>
                    <a:pt x="20447" y="4148"/>
                  </a:lnTo>
                  <a:lnTo>
                    <a:pt x="19928" y="3565"/>
                  </a:lnTo>
                  <a:lnTo>
                    <a:pt x="19572" y="3209"/>
                  </a:lnTo>
                  <a:lnTo>
                    <a:pt x="19215" y="2885"/>
                  </a:lnTo>
                  <a:lnTo>
                    <a:pt x="18826" y="2561"/>
                  </a:lnTo>
                  <a:lnTo>
                    <a:pt x="18405" y="2237"/>
                  </a:lnTo>
                  <a:lnTo>
                    <a:pt x="18016" y="1945"/>
                  </a:lnTo>
                  <a:lnTo>
                    <a:pt x="17595" y="1686"/>
                  </a:lnTo>
                  <a:lnTo>
                    <a:pt x="17142" y="1427"/>
                  </a:lnTo>
                  <a:lnTo>
                    <a:pt x="16688" y="1200"/>
                  </a:lnTo>
                  <a:lnTo>
                    <a:pt x="15975" y="876"/>
                  </a:lnTo>
                  <a:lnTo>
                    <a:pt x="15262" y="584"/>
                  </a:lnTo>
                  <a:lnTo>
                    <a:pt x="14355" y="325"/>
                  </a:lnTo>
                  <a:lnTo>
                    <a:pt x="13448" y="130"/>
                  </a:lnTo>
                  <a:lnTo>
                    <a:pt x="12508" y="33"/>
                  </a:lnTo>
                  <a:lnTo>
                    <a:pt x="11568" y="1"/>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g1eb65a026c0_0_266"/>
            <p:cNvSpPr/>
            <p:nvPr/>
          </p:nvSpPr>
          <p:spPr>
            <a:xfrm>
              <a:off x="1510975" y="2359700"/>
              <a:ext cx="471500" cy="470675"/>
            </a:xfrm>
            <a:custGeom>
              <a:avLst/>
              <a:gdLst/>
              <a:ahLst/>
              <a:cxnLst/>
              <a:rect l="l" t="t" r="r" b="b"/>
              <a:pathLst>
                <a:path w="18860" h="18827" fill="none" extrusionOk="0">
                  <a:moveTo>
                    <a:pt x="9430" y="18827"/>
                  </a:moveTo>
                  <a:lnTo>
                    <a:pt x="9430" y="18827"/>
                  </a:lnTo>
                  <a:lnTo>
                    <a:pt x="8912" y="18827"/>
                  </a:lnTo>
                  <a:lnTo>
                    <a:pt x="8393" y="18762"/>
                  </a:lnTo>
                  <a:lnTo>
                    <a:pt x="8393" y="18762"/>
                  </a:lnTo>
                  <a:lnTo>
                    <a:pt x="7778" y="18697"/>
                  </a:lnTo>
                  <a:lnTo>
                    <a:pt x="7162" y="18567"/>
                  </a:lnTo>
                  <a:lnTo>
                    <a:pt x="7162" y="18567"/>
                  </a:lnTo>
                  <a:lnTo>
                    <a:pt x="6384" y="18308"/>
                  </a:lnTo>
                  <a:lnTo>
                    <a:pt x="5607" y="18016"/>
                  </a:lnTo>
                  <a:lnTo>
                    <a:pt x="4861" y="17628"/>
                  </a:lnTo>
                  <a:lnTo>
                    <a:pt x="4149" y="17206"/>
                  </a:lnTo>
                  <a:lnTo>
                    <a:pt x="4149" y="17206"/>
                  </a:lnTo>
                  <a:lnTo>
                    <a:pt x="3630" y="16850"/>
                  </a:lnTo>
                  <a:lnTo>
                    <a:pt x="3144" y="16429"/>
                  </a:lnTo>
                  <a:lnTo>
                    <a:pt x="3144" y="16429"/>
                  </a:lnTo>
                  <a:lnTo>
                    <a:pt x="2561" y="15845"/>
                  </a:lnTo>
                  <a:lnTo>
                    <a:pt x="2042" y="15230"/>
                  </a:lnTo>
                  <a:lnTo>
                    <a:pt x="1556" y="14582"/>
                  </a:lnTo>
                  <a:lnTo>
                    <a:pt x="1135" y="13869"/>
                  </a:lnTo>
                  <a:lnTo>
                    <a:pt x="1135" y="13869"/>
                  </a:lnTo>
                  <a:lnTo>
                    <a:pt x="843" y="13318"/>
                  </a:lnTo>
                  <a:lnTo>
                    <a:pt x="617" y="12702"/>
                  </a:lnTo>
                  <a:lnTo>
                    <a:pt x="617" y="12702"/>
                  </a:lnTo>
                  <a:lnTo>
                    <a:pt x="357" y="11925"/>
                  </a:lnTo>
                  <a:lnTo>
                    <a:pt x="357" y="11925"/>
                  </a:lnTo>
                  <a:lnTo>
                    <a:pt x="228" y="11341"/>
                  </a:lnTo>
                  <a:lnTo>
                    <a:pt x="98" y="10758"/>
                  </a:lnTo>
                  <a:lnTo>
                    <a:pt x="33" y="10175"/>
                  </a:lnTo>
                  <a:lnTo>
                    <a:pt x="1" y="9559"/>
                  </a:lnTo>
                  <a:lnTo>
                    <a:pt x="1" y="9559"/>
                  </a:lnTo>
                  <a:lnTo>
                    <a:pt x="33" y="8911"/>
                  </a:lnTo>
                  <a:lnTo>
                    <a:pt x="66" y="8263"/>
                  </a:lnTo>
                  <a:lnTo>
                    <a:pt x="66" y="8263"/>
                  </a:lnTo>
                  <a:lnTo>
                    <a:pt x="228" y="7485"/>
                  </a:lnTo>
                  <a:lnTo>
                    <a:pt x="422" y="6708"/>
                  </a:lnTo>
                  <a:lnTo>
                    <a:pt x="681" y="5963"/>
                  </a:lnTo>
                  <a:lnTo>
                    <a:pt x="1005" y="5217"/>
                  </a:lnTo>
                  <a:lnTo>
                    <a:pt x="1005" y="5217"/>
                  </a:lnTo>
                  <a:lnTo>
                    <a:pt x="1297" y="4634"/>
                  </a:lnTo>
                  <a:lnTo>
                    <a:pt x="1653" y="4083"/>
                  </a:lnTo>
                  <a:lnTo>
                    <a:pt x="1653" y="4083"/>
                  </a:lnTo>
                  <a:lnTo>
                    <a:pt x="2140" y="3467"/>
                  </a:lnTo>
                  <a:lnTo>
                    <a:pt x="2658" y="2852"/>
                  </a:lnTo>
                  <a:lnTo>
                    <a:pt x="3241" y="2333"/>
                  </a:lnTo>
                  <a:lnTo>
                    <a:pt x="3857" y="1815"/>
                  </a:lnTo>
                  <a:lnTo>
                    <a:pt x="3857" y="1815"/>
                  </a:lnTo>
                  <a:lnTo>
                    <a:pt x="4375" y="1459"/>
                  </a:lnTo>
                  <a:lnTo>
                    <a:pt x="4959" y="1134"/>
                  </a:lnTo>
                  <a:lnTo>
                    <a:pt x="4959" y="1134"/>
                  </a:lnTo>
                  <a:lnTo>
                    <a:pt x="5412" y="875"/>
                  </a:lnTo>
                  <a:lnTo>
                    <a:pt x="5898" y="681"/>
                  </a:lnTo>
                  <a:lnTo>
                    <a:pt x="6384" y="486"/>
                  </a:lnTo>
                  <a:lnTo>
                    <a:pt x="6903" y="324"/>
                  </a:lnTo>
                  <a:lnTo>
                    <a:pt x="6903" y="324"/>
                  </a:lnTo>
                  <a:lnTo>
                    <a:pt x="7421" y="195"/>
                  </a:lnTo>
                  <a:lnTo>
                    <a:pt x="7972" y="98"/>
                  </a:lnTo>
                  <a:lnTo>
                    <a:pt x="7972" y="98"/>
                  </a:lnTo>
                  <a:lnTo>
                    <a:pt x="8620" y="33"/>
                  </a:lnTo>
                  <a:lnTo>
                    <a:pt x="9268" y="0"/>
                  </a:lnTo>
                  <a:lnTo>
                    <a:pt x="9268" y="0"/>
                  </a:lnTo>
                  <a:lnTo>
                    <a:pt x="9430" y="0"/>
                  </a:lnTo>
                  <a:lnTo>
                    <a:pt x="9430" y="0"/>
                  </a:lnTo>
                  <a:lnTo>
                    <a:pt x="10208" y="33"/>
                  </a:lnTo>
                  <a:lnTo>
                    <a:pt x="10953" y="98"/>
                  </a:lnTo>
                  <a:lnTo>
                    <a:pt x="11698" y="260"/>
                  </a:lnTo>
                  <a:lnTo>
                    <a:pt x="12444" y="486"/>
                  </a:lnTo>
                  <a:lnTo>
                    <a:pt x="12444" y="486"/>
                  </a:lnTo>
                  <a:lnTo>
                    <a:pt x="13027" y="713"/>
                  </a:lnTo>
                  <a:lnTo>
                    <a:pt x="13610" y="972"/>
                  </a:lnTo>
                  <a:lnTo>
                    <a:pt x="13610" y="972"/>
                  </a:lnTo>
                  <a:lnTo>
                    <a:pt x="14323" y="1361"/>
                  </a:lnTo>
                  <a:lnTo>
                    <a:pt x="15004" y="1815"/>
                  </a:lnTo>
                  <a:lnTo>
                    <a:pt x="15652" y="2333"/>
                  </a:lnTo>
                  <a:lnTo>
                    <a:pt x="16235" y="2917"/>
                  </a:lnTo>
                  <a:lnTo>
                    <a:pt x="16235" y="2917"/>
                  </a:lnTo>
                  <a:lnTo>
                    <a:pt x="16656" y="3370"/>
                  </a:lnTo>
                  <a:lnTo>
                    <a:pt x="17045" y="3856"/>
                  </a:lnTo>
                  <a:lnTo>
                    <a:pt x="17045" y="3856"/>
                  </a:lnTo>
                  <a:lnTo>
                    <a:pt x="17499" y="4569"/>
                  </a:lnTo>
                  <a:lnTo>
                    <a:pt x="17887" y="5282"/>
                  </a:lnTo>
                  <a:lnTo>
                    <a:pt x="18244" y="6060"/>
                  </a:lnTo>
                  <a:lnTo>
                    <a:pt x="18503" y="6837"/>
                  </a:lnTo>
                  <a:lnTo>
                    <a:pt x="18503" y="6870"/>
                  </a:lnTo>
                  <a:lnTo>
                    <a:pt x="18503" y="6870"/>
                  </a:lnTo>
                  <a:lnTo>
                    <a:pt x="18633" y="7453"/>
                  </a:lnTo>
                  <a:lnTo>
                    <a:pt x="18762" y="8069"/>
                  </a:lnTo>
                  <a:lnTo>
                    <a:pt x="18762" y="8069"/>
                  </a:lnTo>
                  <a:lnTo>
                    <a:pt x="18827" y="8911"/>
                  </a:lnTo>
                  <a:lnTo>
                    <a:pt x="18859" y="9754"/>
                  </a:lnTo>
                  <a:lnTo>
                    <a:pt x="18762" y="10596"/>
                  </a:lnTo>
                  <a:lnTo>
                    <a:pt x="18633" y="11406"/>
                  </a:lnTo>
                  <a:lnTo>
                    <a:pt x="18633" y="11406"/>
                  </a:lnTo>
                  <a:lnTo>
                    <a:pt x="18471" y="11989"/>
                  </a:lnTo>
                  <a:lnTo>
                    <a:pt x="18309" y="12573"/>
                  </a:lnTo>
                  <a:lnTo>
                    <a:pt x="18309" y="12573"/>
                  </a:lnTo>
                  <a:lnTo>
                    <a:pt x="17985" y="13383"/>
                  </a:lnTo>
                  <a:lnTo>
                    <a:pt x="17596" y="14128"/>
                  </a:lnTo>
                  <a:lnTo>
                    <a:pt x="17110" y="14841"/>
                  </a:lnTo>
                  <a:lnTo>
                    <a:pt x="16591" y="15521"/>
                  </a:lnTo>
                  <a:lnTo>
                    <a:pt x="16591" y="15521"/>
                  </a:lnTo>
                  <a:lnTo>
                    <a:pt x="16202" y="15975"/>
                  </a:lnTo>
                  <a:lnTo>
                    <a:pt x="15749" y="16396"/>
                  </a:lnTo>
                  <a:lnTo>
                    <a:pt x="15749" y="16396"/>
                  </a:lnTo>
                  <a:lnTo>
                    <a:pt x="15101" y="16915"/>
                  </a:lnTo>
                  <a:lnTo>
                    <a:pt x="14420" y="17401"/>
                  </a:lnTo>
                  <a:lnTo>
                    <a:pt x="13675" y="17822"/>
                  </a:lnTo>
                  <a:lnTo>
                    <a:pt x="12897" y="18178"/>
                  </a:lnTo>
                  <a:lnTo>
                    <a:pt x="12897" y="18178"/>
                  </a:lnTo>
                  <a:lnTo>
                    <a:pt x="12444" y="18340"/>
                  </a:lnTo>
                  <a:lnTo>
                    <a:pt x="11958" y="18470"/>
                  </a:lnTo>
                  <a:lnTo>
                    <a:pt x="11958" y="18470"/>
                  </a:lnTo>
                  <a:lnTo>
                    <a:pt x="11731" y="18535"/>
                  </a:lnTo>
                  <a:lnTo>
                    <a:pt x="11731" y="18535"/>
                  </a:lnTo>
                  <a:lnTo>
                    <a:pt x="11148" y="18664"/>
                  </a:lnTo>
                  <a:lnTo>
                    <a:pt x="10597" y="18762"/>
                  </a:lnTo>
                  <a:lnTo>
                    <a:pt x="10013" y="18827"/>
                  </a:lnTo>
                  <a:lnTo>
                    <a:pt x="9430" y="1882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g1eb65a026c0_0_266"/>
            <p:cNvSpPr/>
            <p:nvPr/>
          </p:nvSpPr>
          <p:spPr>
            <a:xfrm>
              <a:off x="1457525" y="2306225"/>
              <a:ext cx="578425" cy="577625"/>
            </a:xfrm>
            <a:custGeom>
              <a:avLst/>
              <a:gdLst/>
              <a:ahLst/>
              <a:cxnLst/>
              <a:rect l="l" t="t" r="r" b="b"/>
              <a:pathLst>
                <a:path w="23137" h="23105" fill="none" extrusionOk="0">
                  <a:moveTo>
                    <a:pt x="11568" y="1"/>
                  </a:moveTo>
                  <a:lnTo>
                    <a:pt x="11568" y="1"/>
                  </a:lnTo>
                  <a:lnTo>
                    <a:pt x="11341" y="1"/>
                  </a:lnTo>
                  <a:lnTo>
                    <a:pt x="11341" y="1"/>
                  </a:lnTo>
                  <a:lnTo>
                    <a:pt x="10564" y="33"/>
                  </a:lnTo>
                  <a:lnTo>
                    <a:pt x="9754" y="130"/>
                  </a:lnTo>
                  <a:lnTo>
                    <a:pt x="9754" y="130"/>
                  </a:lnTo>
                  <a:lnTo>
                    <a:pt x="9106" y="260"/>
                  </a:lnTo>
                  <a:lnTo>
                    <a:pt x="8458" y="422"/>
                  </a:lnTo>
                  <a:lnTo>
                    <a:pt x="8458" y="422"/>
                  </a:lnTo>
                  <a:lnTo>
                    <a:pt x="7842" y="616"/>
                  </a:lnTo>
                  <a:lnTo>
                    <a:pt x="7259" y="843"/>
                  </a:lnTo>
                  <a:lnTo>
                    <a:pt x="6643" y="1102"/>
                  </a:lnTo>
                  <a:lnTo>
                    <a:pt x="6092" y="1394"/>
                  </a:lnTo>
                  <a:lnTo>
                    <a:pt x="6092" y="1394"/>
                  </a:lnTo>
                  <a:lnTo>
                    <a:pt x="5379" y="1783"/>
                  </a:lnTo>
                  <a:lnTo>
                    <a:pt x="4731" y="2237"/>
                  </a:lnTo>
                  <a:lnTo>
                    <a:pt x="4731" y="2237"/>
                  </a:lnTo>
                  <a:lnTo>
                    <a:pt x="4342" y="2528"/>
                  </a:lnTo>
                  <a:lnTo>
                    <a:pt x="3954" y="2852"/>
                  </a:lnTo>
                  <a:lnTo>
                    <a:pt x="3597" y="3176"/>
                  </a:lnTo>
                  <a:lnTo>
                    <a:pt x="3273" y="3533"/>
                  </a:lnTo>
                  <a:lnTo>
                    <a:pt x="2917" y="3889"/>
                  </a:lnTo>
                  <a:lnTo>
                    <a:pt x="2625" y="4246"/>
                  </a:lnTo>
                  <a:lnTo>
                    <a:pt x="2301" y="4634"/>
                  </a:lnTo>
                  <a:lnTo>
                    <a:pt x="2042" y="5023"/>
                  </a:lnTo>
                  <a:lnTo>
                    <a:pt x="2042" y="5023"/>
                  </a:lnTo>
                  <a:lnTo>
                    <a:pt x="1588" y="5704"/>
                  </a:lnTo>
                  <a:lnTo>
                    <a:pt x="1232" y="6417"/>
                  </a:lnTo>
                  <a:lnTo>
                    <a:pt x="1232" y="6417"/>
                  </a:lnTo>
                  <a:lnTo>
                    <a:pt x="1005" y="6870"/>
                  </a:lnTo>
                  <a:lnTo>
                    <a:pt x="810" y="7324"/>
                  </a:lnTo>
                  <a:lnTo>
                    <a:pt x="648" y="7777"/>
                  </a:lnTo>
                  <a:lnTo>
                    <a:pt x="486" y="8231"/>
                  </a:lnTo>
                  <a:lnTo>
                    <a:pt x="357" y="8717"/>
                  </a:lnTo>
                  <a:lnTo>
                    <a:pt x="260" y="9171"/>
                  </a:lnTo>
                  <a:lnTo>
                    <a:pt x="162" y="9657"/>
                  </a:lnTo>
                  <a:lnTo>
                    <a:pt x="98" y="10143"/>
                  </a:lnTo>
                  <a:lnTo>
                    <a:pt x="98" y="10143"/>
                  </a:lnTo>
                  <a:lnTo>
                    <a:pt x="33" y="10953"/>
                  </a:lnTo>
                  <a:lnTo>
                    <a:pt x="0" y="11731"/>
                  </a:lnTo>
                  <a:lnTo>
                    <a:pt x="0" y="11731"/>
                  </a:lnTo>
                  <a:lnTo>
                    <a:pt x="65" y="12476"/>
                  </a:lnTo>
                  <a:lnTo>
                    <a:pt x="130" y="13189"/>
                  </a:lnTo>
                  <a:lnTo>
                    <a:pt x="260" y="13934"/>
                  </a:lnTo>
                  <a:lnTo>
                    <a:pt x="454" y="14647"/>
                  </a:lnTo>
                  <a:lnTo>
                    <a:pt x="454" y="14647"/>
                  </a:lnTo>
                  <a:lnTo>
                    <a:pt x="584" y="15133"/>
                  </a:lnTo>
                  <a:lnTo>
                    <a:pt x="746" y="15587"/>
                  </a:lnTo>
                  <a:lnTo>
                    <a:pt x="746" y="15587"/>
                  </a:lnTo>
                  <a:lnTo>
                    <a:pt x="1037" y="16332"/>
                  </a:lnTo>
                  <a:lnTo>
                    <a:pt x="1394" y="17045"/>
                  </a:lnTo>
                  <a:lnTo>
                    <a:pt x="1394" y="17045"/>
                  </a:lnTo>
                  <a:lnTo>
                    <a:pt x="1653" y="17466"/>
                  </a:lnTo>
                  <a:lnTo>
                    <a:pt x="1912" y="17887"/>
                  </a:lnTo>
                  <a:lnTo>
                    <a:pt x="2204" y="18308"/>
                  </a:lnTo>
                  <a:lnTo>
                    <a:pt x="2495" y="18697"/>
                  </a:lnTo>
                  <a:lnTo>
                    <a:pt x="2819" y="19086"/>
                  </a:lnTo>
                  <a:lnTo>
                    <a:pt x="3143" y="19475"/>
                  </a:lnTo>
                  <a:lnTo>
                    <a:pt x="3500" y="19831"/>
                  </a:lnTo>
                  <a:lnTo>
                    <a:pt x="3856" y="20155"/>
                  </a:lnTo>
                  <a:lnTo>
                    <a:pt x="3856" y="20155"/>
                  </a:lnTo>
                  <a:lnTo>
                    <a:pt x="4472" y="20674"/>
                  </a:lnTo>
                  <a:lnTo>
                    <a:pt x="5088" y="21128"/>
                  </a:lnTo>
                  <a:lnTo>
                    <a:pt x="5088" y="21128"/>
                  </a:lnTo>
                  <a:lnTo>
                    <a:pt x="5509" y="21387"/>
                  </a:lnTo>
                  <a:lnTo>
                    <a:pt x="5962" y="21646"/>
                  </a:lnTo>
                  <a:lnTo>
                    <a:pt x="6416" y="21873"/>
                  </a:lnTo>
                  <a:lnTo>
                    <a:pt x="6870" y="22100"/>
                  </a:lnTo>
                  <a:lnTo>
                    <a:pt x="7323" y="22294"/>
                  </a:lnTo>
                  <a:lnTo>
                    <a:pt x="7809" y="22488"/>
                  </a:lnTo>
                  <a:lnTo>
                    <a:pt x="8296" y="22618"/>
                  </a:lnTo>
                  <a:lnTo>
                    <a:pt x="8782" y="22780"/>
                  </a:lnTo>
                  <a:lnTo>
                    <a:pt x="8782" y="22780"/>
                  </a:lnTo>
                  <a:lnTo>
                    <a:pt x="9527" y="22910"/>
                  </a:lnTo>
                  <a:lnTo>
                    <a:pt x="10272" y="23039"/>
                  </a:lnTo>
                  <a:lnTo>
                    <a:pt x="10272" y="23039"/>
                  </a:lnTo>
                  <a:lnTo>
                    <a:pt x="10920" y="23072"/>
                  </a:lnTo>
                  <a:lnTo>
                    <a:pt x="11568" y="23104"/>
                  </a:lnTo>
                  <a:lnTo>
                    <a:pt x="11568" y="23104"/>
                  </a:lnTo>
                  <a:lnTo>
                    <a:pt x="12281" y="23072"/>
                  </a:lnTo>
                  <a:lnTo>
                    <a:pt x="12994" y="23007"/>
                  </a:lnTo>
                  <a:lnTo>
                    <a:pt x="13707" y="22910"/>
                  </a:lnTo>
                  <a:lnTo>
                    <a:pt x="14387" y="22748"/>
                  </a:lnTo>
                  <a:lnTo>
                    <a:pt x="14387" y="22748"/>
                  </a:lnTo>
                  <a:lnTo>
                    <a:pt x="14679" y="22683"/>
                  </a:lnTo>
                  <a:lnTo>
                    <a:pt x="14679" y="22683"/>
                  </a:lnTo>
                  <a:lnTo>
                    <a:pt x="15230" y="22488"/>
                  </a:lnTo>
                  <a:lnTo>
                    <a:pt x="15813" y="22294"/>
                  </a:lnTo>
                  <a:lnTo>
                    <a:pt x="15813" y="22294"/>
                  </a:lnTo>
                  <a:lnTo>
                    <a:pt x="16299" y="22100"/>
                  </a:lnTo>
                  <a:lnTo>
                    <a:pt x="16753" y="21873"/>
                  </a:lnTo>
                  <a:lnTo>
                    <a:pt x="17239" y="21614"/>
                  </a:lnTo>
                  <a:lnTo>
                    <a:pt x="17692" y="21354"/>
                  </a:lnTo>
                  <a:lnTo>
                    <a:pt x="18114" y="21063"/>
                  </a:lnTo>
                  <a:lnTo>
                    <a:pt x="18535" y="20771"/>
                  </a:lnTo>
                  <a:lnTo>
                    <a:pt x="18956" y="20447"/>
                  </a:lnTo>
                  <a:lnTo>
                    <a:pt x="19345" y="20091"/>
                  </a:lnTo>
                  <a:lnTo>
                    <a:pt x="19345" y="20091"/>
                  </a:lnTo>
                  <a:lnTo>
                    <a:pt x="19863" y="19572"/>
                  </a:lnTo>
                  <a:lnTo>
                    <a:pt x="20382" y="19021"/>
                  </a:lnTo>
                  <a:lnTo>
                    <a:pt x="20382" y="19021"/>
                  </a:lnTo>
                  <a:lnTo>
                    <a:pt x="20706" y="18632"/>
                  </a:lnTo>
                  <a:lnTo>
                    <a:pt x="20997" y="18211"/>
                  </a:lnTo>
                  <a:lnTo>
                    <a:pt x="21289" y="17790"/>
                  </a:lnTo>
                  <a:lnTo>
                    <a:pt x="21581" y="17336"/>
                  </a:lnTo>
                  <a:lnTo>
                    <a:pt x="21808" y="16883"/>
                  </a:lnTo>
                  <a:lnTo>
                    <a:pt x="22034" y="16397"/>
                  </a:lnTo>
                  <a:lnTo>
                    <a:pt x="22261" y="15943"/>
                  </a:lnTo>
                  <a:lnTo>
                    <a:pt x="22456" y="15457"/>
                  </a:lnTo>
                  <a:lnTo>
                    <a:pt x="22456" y="15457"/>
                  </a:lnTo>
                  <a:lnTo>
                    <a:pt x="22682" y="14744"/>
                  </a:lnTo>
                  <a:lnTo>
                    <a:pt x="22844" y="13999"/>
                  </a:lnTo>
                  <a:lnTo>
                    <a:pt x="22844" y="13999"/>
                  </a:lnTo>
                  <a:lnTo>
                    <a:pt x="22974" y="13513"/>
                  </a:lnTo>
                  <a:lnTo>
                    <a:pt x="23039" y="12994"/>
                  </a:lnTo>
                  <a:lnTo>
                    <a:pt x="23104" y="12476"/>
                  </a:lnTo>
                  <a:lnTo>
                    <a:pt x="23104" y="11957"/>
                  </a:lnTo>
                  <a:lnTo>
                    <a:pt x="23136" y="11439"/>
                  </a:lnTo>
                  <a:lnTo>
                    <a:pt x="23104" y="10921"/>
                  </a:lnTo>
                  <a:lnTo>
                    <a:pt x="23071" y="10402"/>
                  </a:lnTo>
                  <a:lnTo>
                    <a:pt x="23006" y="9884"/>
                  </a:lnTo>
                  <a:lnTo>
                    <a:pt x="23006" y="9884"/>
                  </a:lnTo>
                  <a:lnTo>
                    <a:pt x="22877" y="9171"/>
                  </a:lnTo>
                  <a:lnTo>
                    <a:pt x="22682" y="8458"/>
                  </a:lnTo>
                  <a:lnTo>
                    <a:pt x="22682" y="8426"/>
                  </a:lnTo>
                  <a:lnTo>
                    <a:pt x="22682" y="8426"/>
                  </a:lnTo>
                  <a:lnTo>
                    <a:pt x="22553" y="7907"/>
                  </a:lnTo>
                  <a:lnTo>
                    <a:pt x="22358" y="7421"/>
                  </a:lnTo>
                  <a:lnTo>
                    <a:pt x="22164" y="6967"/>
                  </a:lnTo>
                  <a:lnTo>
                    <a:pt x="21970" y="6481"/>
                  </a:lnTo>
                  <a:lnTo>
                    <a:pt x="21743" y="6028"/>
                  </a:lnTo>
                  <a:lnTo>
                    <a:pt x="21484" y="5606"/>
                  </a:lnTo>
                  <a:lnTo>
                    <a:pt x="21192" y="5185"/>
                  </a:lnTo>
                  <a:lnTo>
                    <a:pt x="20900" y="4764"/>
                  </a:lnTo>
                  <a:lnTo>
                    <a:pt x="20900" y="4764"/>
                  </a:lnTo>
                  <a:lnTo>
                    <a:pt x="20447" y="4148"/>
                  </a:lnTo>
                  <a:lnTo>
                    <a:pt x="19928" y="3565"/>
                  </a:lnTo>
                  <a:lnTo>
                    <a:pt x="19928" y="3565"/>
                  </a:lnTo>
                  <a:lnTo>
                    <a:pt x="19572" y="3209"/>
                  </a:lnTo>
                  <a:lnTo>
                    <a:pt x="19215" y="2885"/>
                  </a:lnTo>
                  <a:lnTo>
                    <a:pt x="18826" y="2561"/>
                  </a:lnTo>
                  <a:lnTo>
                    <a:pt x="18405" y="2237"/>
                  </a:lnTo>
                  <a:lnTo>
                    <a:pt x="18016" y="1945"/>
                  </a:lnTo>
                  <a:lnTo>
                    <a:pt x="17595" y="1686"/>
                  </a:lnTo>
                  <a:lnTo>
                    <a:pt x="17142" y="1427"/>
                  </a:lnTo>
                  <a:lnTo>
                    <a:pt x="16688" y="1200"/>
                  </a:lnTo>
                  <a:lnTo>
                    <a:pt x="16688" y="1200"/>
                  </a:lnTo>
                  <a:lnTo>
                    <a:pt x="15975" y="876"/>
                  </a:lnTo>
                  <a:lnTo>
                    <a:pt x="15262" y="584"/>
                  </a:lnTo>
                  <a:lnTo>
                    <a:pt x="15262" y="584"/>
                  </a:lnTo>
                  <a:lnTo>
                    <a:pt x="14355" y="325"/>
                  </a:lnTo>
                  <a:lnTo>
                    <a:pt x="13448" y="130"/>
                  </a:lnTo>
                  <a:lnTo>
                    <a:pt x="12508" y="33"/>
                  </a:lnTo>
                  <a:lnTo>
                    <a:pt x="1156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g1eb65a026c0_0_266"/>
            <p:cNvSpPr/>
            <p:nvPr/>
          </p:nvSpPr>
          <p:spPr>
            <a:xfrm>
              <a:off x="1604150" y="2452050"/>
              <a:ext cx="285175" cy="285975"/>
            </a:xfrm>
            <a:custGeom>
              <a:avLst/>
              <a:gdLst/>
              <a:ahLst/>
              <a:cxnLst/>
              <a:rect l="l" t="t" r="r" b="b"/>
              <a:pathLst>
                <a:path w="11407" h="11439" extrusionOk="0">
                  <a:moveTo>
                    <a:pt x="11212" y="4180"/>
                  </a:moveTo>
                  <a:lnTo>
                    <a:pt x="11212" y="4180"/>
                  </a:lnTo>
                  <a:lnTo>
                    <a:pt x="11341" y="4764"/>
                  </a:lnTo>
                  <a:lnTo>
                    <a:pt x="11406" y="5314"/>
                  </a:lnTo>
                  <a:lnTo>
                    <a:pt x="11406" y="5898"/>
                  </a:lnTo>
                  <a:lnTo>
                    <a:pt x="11374" y="6449"/>
                  </a:lnTo>
                  <a:lnTo>
                    <a:pt x="11277" y="6999"/>
                  </a:lnTo>
                  <a:lnTo>
                    <a:pt x="11114" y="7518"/>
                  </a:lnTo>
                  <a:lnTo>
                    <a:pt x="10920" y="8036"/>
                  </a:lnTo>
                  <a:lnTo>
                    <a:pt x="10693" y="8522"/>
                  </a:lnTo>
                  <a:lnTo>
                    <a:pt x="10402" y="8976"/>
                  </a:lnTo>
                  <a:lnTo>
                    <a:pt x="10045" y="9430"/>
                  </a:lnTo>
                  <a:lnTo>
                    <a:pt x="9689" y="9818"/>
                  </a:lnTo>
                  <a:lnTo>
                    <a:pt x="9268" y="10207"/>
                  </a:lnTo>
                  <a:lnTo>
                    <a:pt x="8814" y="10531"/>
                  </a:lnTo>
                  <a:lnTo>
                    <a:pt x="8328" y="10791"/>
                  </a:lnTo>
                  <a:lnTo>
                    <a:pt x="7777" y="11050"/>
                  </a:lnTo>
                  <a:lnTo>
                    <a:pt x="7226" y="11212"/>
                  </a:lnTo>
                  <a:lnTo>
                    <a:pt x="7226" y="11212"/>
                  </a:lnTo>
                  <a:lnTo>
                    <a:pt x="6675" y="11341"/>
                  </a:lnTo>
                  <a:lnTo>
                    <a:pt x="6092" y="11406"/>
                  </a:lnTo>
                  <a:lnTo>
                    <a:pt x="5541" y="11439"/>
                  </a:lnTo>
                  <a:lnTo>
                    <a:pt x="4958" y="11374"/>
                  </a:lnTo>
                  <a:lnTo>
                    <a:pt x="4439" y="11277"/>
                  </a:lnTo>
                  <a:lnTo>
                    <a:pt x="3889" y="11147"/>
                  </a:lnTo>
                  <a:lnTo>
                    <a:pt x="3370" y="10953"/>
                  </a:lnTo>
                  <a:lnTo>
                    <a:pt x="2884" y="10693"/>
                  </a:lnTo>
                  <a:lnTo>
                    <a:pt x="2431" y="10402"/>
                  </a:lnTo>
                  <a:lnTo>
                    <a:pt x="2009" y="10078"/>
                  </a:lnTo>
                  <a:lnTo>
                    <a:pt x="1588" y="9689"/>
                  </a:lnTo>
                  <a:lnTo>
                    <a:pt x="1232" y="9268"/>
                  </a:lnTo>
                  <a:lnTo>
                    <a:pt x="908" y="8814"/>
                  </a:lnTo>
                  <a:lnTo>
                    <a:pt x="616" y="8328"/>
                  </a:lnTo>
                  <a:lnTo>
                    <a:pt x="389" y="7809"/>
                  </a:lnTo>
                  <a:lnTo>
                    <a:pt x="195" y="7259"/>
                  </a:lnTo>
                  <a:lnTo>
                    <a:pt x="195" y="7259"/>
                  </a:lnTo>
                  <a:lnTo>
                    <a:pt x="65" y="6675"/>
                  </a:lnTo>
                  <a:lnTo>
                    <a:pt x="0" y="6124"/>
                  </a:lnTo>
                  <a:lnTo>
                    <a:pt x="0" y="5541"/>
                  </a:lnTo>
                  <a:lnTo>
                    <a:pt x="33" y="4990"/>
                  </a:lnTo>
                  <a:lnTo>
                    <a:pt x="130" y="4440"/>
                  </a:lnTo>
                  <a:lnTo>
                    <a:pt x="292" y="3921"/>
                  </a:lnTo>
                  <a:lnTo>
                    <a:pt x="486" y="3403"/>
                  </a:lnTo>
                  <a:lnTo>
                    <a:pt x="713" y="2917"/>
                  </a:lnTo>
                  <a:lnTo>
                    <a:pt x="1005" y="2431"/>
                  </a:lnTo>
                  <a:lnTo>
                    <a:pt x="1361" y="2009"/>
                  </a:lnTo>
                  <a:lnTo>
                    <a:pt x="1718" y="1620"/>
                  </a:lnTo>
                  <a:lnTo>
                    <a:pt x="2139" y="1232"/>
                  </a:lnTo>
                  <a:lnTo>
                    <a:pt x="2593" y="908"/>
                  </a:lnTo>
                  <a:lnTo>
                    <a:pt x="3079" y="616"/>
                  </a:lnTo>
                  <a:lnTo>
                    <a:pt x="3629" y="389"/>
                  </a:lnTo>
                  <a:lnTo>
                    <a:pt x="4180" y="195"/>
                  </a:lnTo>
                  <a:lnTo>
                    <a:pt x="4180" y="195"/>
                  </a:lnTo>
                  <a:lnTo>
                    <a:pt x="4731" y="65"/>
                  </a:lnTo>
                  <a:lnTo>
                    <a:pt x="5314" y="0"/>
                  </a:lnTo>
                  <a:lnTo>
                    <a:pt x="5865" y="0"/>
                  </a:lnTo>
                  <a:lnTo>
                    <a:pt x="6448" y="33"/>
                  </a:lnTo>
                  <a:lnTo>
                    <a:pt x="6967" y="130"/>
                  </a:lnTo>
                  <a:lnTo>
                    <a:pt x="7518" y="292"/>
                  </a:lnTo>
                  <a:lnTo>
                    <a:pt x="8036" y="486"/>
                  </a:lnTo>
                  <a:lnTo>
                    <a:pt x="8522" y="746"/>
                  </a:lnTo>
                  <a:lnTo>
                    <a:pt x="8976" y="1037"/>
                  </a:lnTo>
                  <a:lnTo>
                    <a:pt x="9397" y="1361"/>
                  </a:lnTo>
                  <a:lnTo>
                    <a:pt x="9818" y="1750"/>
                  </a:lnTo>
                  <a:lnTo>
                    <a:pt x="10175" y="2171"/>
                  </a:lnTo>
                  <a:lnTo>
                    <a:pt x="10499" y="2625"/>
                  </a:lnTo>
                  <a:lnTo>
                    <a:pt x="10790" y="3111"/>
                  </a:lnTo>
                  <a:lnTo>
                    <a:pt x="11017" y="3629"/>
                  </a:lnTo>
                  <a:lnTo>
                    <a:pt x="11212" y="4180"/>
                  </a:lnTo>
                  <a:lnTo>
                    <a:pt x="11212" y="418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g1eb65a026c0_0_266"/>
            <p:cNvSpPr/>
            <p:nvPr/>
          </p:nvSpPr>
          <p:spPr>
            <a:xfrm>
              <a:off x="3604225" y="3564275"/>
              <a:ext cx="686150" cy="445575"/>
            </a:xfrm>
            <a:custGeom>
              <a:avLst/>
              <a:gdLst/>
              <a:ahLst/>
              <a:cxnLst/>
              <a:rect l="l" t="t" r="r" b="b"/>
              <a:pathLst>
                <a:path w="27446" h="17823" extrusionOk="0">
                  <a:moveTo>
                    <a:pt x="8814" y="1"/>
                  </a:moveTo>
                  <a:lnTo>
                    <a:pt x="7129" y="98"/>
                  </a:lnTo>
                  <a:lnTo>
                    <a:pt x="4407" y="195"/>
                  </a:lnTo>
                  <a:lnTo>
                    <a:pt x="3986" y="1264"/>
                  </a:lnTo>
                  <a:lnTo>
                    <a:pt x="3564" y="2496"/>
                  </a:lnTo>
                  <a:lnTo>
                    <a:pt x="3111" y="3792"/>
                  </a:lnTo>
                  <a:lnTo>
                    <a:pt x="2690" y="5217"/>
                  </a:lnTo>
                  <a:lnTo>
                    <a:pt x="1750" y="8393"/>
                  </a:lnTo>
                  <a:lnTo>
                    <a:pt x="875" y="11601"/>
                  </a:lnTo>
                  <a:lnTo>
                    <a:pt x="0" y="15036"/>
                  </a:lnTo>
                  <a:lnTo>
                    <a:pt x="745" y="15360"/>
                  </a:lnTo>
                  <a:lnTo>
                    <a:pt x="1491" y="15684"/>
                  </a:lnTo>
                  <a:lnTo>
                    <a:pt x="2690" y="16137"/>
                  </a:lnTo>
                  <a:lnTo>
                    <a:pt x="3921" y="16559"/>
                  </a:lnTo>
                  <a:lnTo>
                    <a:pt x="5185" y="16915"/>
                  </a:lnTo>
                  <a:lnTo>
                    <a:pt x="6481" y="17207"/>
                  </a:lnTo>
                  <a:lnTo>
                    <a:pt x="7777" y="17433"/>
                  </a:lnTo>
                  <a:lnTo>
                    <a:pt x="9105" y="17628"/>
                  </a:lnTo>
                  <a:lnTo>
                    <a:pt x="10434" y="17757"/>
                  </a:lnTo>
                  <a:lnTo>
                    <a:pt x="11795" y="17822"/>
                  </a:lnTo>
                  <a:lnTo>
                    <a:pt x="13156" y="17822"/>
                  </a:lnTo>
                  <a:lnTo>
                    <a:pt x="14387" y="17757"/>
                  </a:lnTo>
                  <a:lnTo>
                    <a:pt x="15586" y="17660"/>
                  </a:lnTo>
                  <a:lnTo>
                    <a:pt x="16947" y="17498"/>
                  </a:lnTo>
                  <a:lnTo>
                    <a:pt x="18308" y="17304"/>
                  </a:lnTo>
                  <a:lnTo>
                    <a:pt x="19636" y="17045"/>
                  </a:lnTo>
                  <a:lnTo>
                    <a:pt x="20965" y="16753"/>
                  </a:lnTo>
                  <a:lnTo>
                    <a:pt x="22261" y="16397"/>
                  </a:lnTo>
                  <a:lnTo>
                    <a:pt x="23525" y="15975"/>
                  </a:lnTo>
                  <a:lnTo>
                    <a:pt x="24140" y="15748"/>
                  </a:lnTo>
                  <a:lnTo>
                    <a:pt x="24756" y="15489"/>
                  </a:lnTo>
                  <a:lnTo>
                    <a:pt x="25339" y="15230"/>
                  </a:lnTo>
                  <a:lnTo>
                    <a:pt x="25923" y="14938"/>
                  </a:lnTo>
                  <a:lnTo>
                    <a:pt x="26700" y="14582"/>
                  </a:lnTo>
                  <a:lnTo>
                    <a:pt x="27057" y="14388"/>
                  </a:lnTo>
                  <a:lnTo>
                    <a:pt x="27445" y="14193"/>
                  </a:lnTo>
                  <a:lnTo>
                    <a:pt x="27413" y="13707"/>
                  </a:lnTo>
                  <a:lnTo>
                    <a:pt x="27381" y="13221"/>
                  </a:lnTo>
                  <a:lnTo>
                    <a:pt x="27381" y="11018"/>
                  </a:lnTo>
                  <a:lnTo>
                    <a:pt x="27348" y="8879"/>
                  </a:lnTo>
                  <a:lnTo>
                    <a:pt x="27348" y="8847"/>
                  </a:lnTo>
                  <a:lnTo>
                    <a:pt x="27348" y="8101"/>
                  </a:lnTo>
                  <a:lnTo>
                    <a:pt x="27316" y="6546"/>
                  </a:lnTo>
                  <a:lnTo>
                    <a:pt x="27251" y="5055"/>
                  </a:lnTo>
                  <a:lnTo>
                    <a:pt x="27154" y="3597"/>
                  </a:lnTo>
                  <a:lnTo>
                    <a:pt x="27057" y="2204"/>
                  </a:lnTo>
                  <a:lnTo>
                    <a:pt x="27024" y="2107"/>
                  </a:lnTo>
                  <a:lnTo>
                    <a:pt x="26959" y="2042"/>
                  </a:lnTo>
                  <a:lnTo>
                    <a:pt x="26862" y="1945"/>
                  </a:lnTo>
                  <a:lnTo>
                    <a:pt x="26700" y="1880"/>
                  </a:lnTo>
                  <a:lnTo>
                    <a:pt x="26311" y="1750"/>
                  </a:lnTo>
                  <a:lnTo>
                    <a:pt x="25761" y="1588"/>
                  </a:lnTo>
                  <a:lnTo>
                    <a:pt x="25112" y="1459"/>
                  </a:lnTo>
                  <a:lnTo>
                    <a:pt x="24335" y="1329"/>
                  </a:lnTo>
                  <a:lnTo>
                    <a:pt x="22553" y="1102"/>
                  </a:lnTo>
                  <a:lnTo>
                    <a:pt x="20770" y="875"/>
                  </a:lnTo>
                  <a:lnTo>
                    <a:pt x="18859" y="713"/>
                  </a:lnTo>
                  <a:lnTo>
                    <a:pt x="15035" y="389"/>
                  </a:lnTo>
                  <a:lnTo>
                    <a:pt x="10661" y="98"/>
                  </a:lnTo>
                  <a:lnTo>
                    <a:pt x="8814" y="1"/>
                  </a:lnTo>
                  <a:close/>
                </a:path>
              </a:pathLst>
            </a:custGeom>
            <a:solidFill>
              <a:srgbClr val="464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g1eb65a026c0_0_266"/>
            <p:cNvSpPr/>
            <p:nvPr/>
          </p:nvSpPr>
          <p:spPr>
            <a:xfrm>
              <a:off x="3604225" y="3564275"/>
              <a:ext cx="686150" cy="445575"/>
            </a:xfrm>
            <a:custGeom>
              <a:avLst/>
              <a:gdLst/>
              <a:ahLst/>
              <a:cxnLst/>
              <a:rect l="l" t="t" r="r" b="b"/>
              <a:pathLst>
                <a:path w="27446" h="17823" fill="none" extrusionOk="0">
                  <a:moveTo>
                    <a:pt x="27381" y="13221"/>
                  </a:moveTo>
                  <a:lnTo>
                    <a:pt x="27381" y="13221"/>
                  </a:lnTo>
                  <a:lnTo>
                    <a:pt x="27413" y="13707"/>
                  </a:lnTo>
                  <a:lnTo>
                    <a:pt x="27445" y="14193"/>
                  </a:lnTo>
                  <a:lnTo>
                    <a:pt x="27445" y="14193"/>
                  </a:lnTo>
                  <a:lnTo>
                    <a:pt x="27057" y="14388"/>
                  </a:lnTo>
                  <a:lnTo>
                    <a:pt x="26700" y="14582"/>
                  </a:lnTo>
                  <a:lnTo>
                    <a:pt x="25923" y="14938"/>
                  </a:lnTo>
                  <a:lnTo>
                    <a:pt x="25923" y="14938"/>
                  </a:lnTo>
                  <a:lnTo>
                    <a:pt x="25339" y="15230"/>
                  </a:lnTo>
                  <a:lnTo>
                    <a:pt x="24756" y="15489"/>
                  </a:lnTo>
                  <a:lnTo>
                    <a:pt x="24140" y="15748"/>
                  </a:lnTo>
                  <a:lnTo>
                    <a:pt x="23525" y="15975"/>
                  </a:lnTo>
                  <a:lnTo>
                    <a:pt x="22261" y="16397"/>
                  </a:lnTo>
                  <a:lnTo>
                    <a:pt x="20965" y="16753"/>
                  </a:lnTo>
                  <a:lnTo>
                    <a:pt x="19636" y="17045"/>
                  </a:lnTo>
                  <a:lnTo>
                    <a:pt x="18308" y="17304"/>
                  </a:lnTo>
                  <a:lnTo>
                    <a:pt x="16947" y="17498"/>
                  </a:lnTo>
                  <a:lnTo>
                    <a:pt x="15586" y="17660"/>
                  </a:lnTo>
                  <a:lnTo>
                    <a:pt x="15586" y="17660"/>
                  </a:lnTo>
                  <a:lnTo>
                    <a:pt x="14387" y="17757"/>
                  </a:lnTo>
                  <a:lnTo>
                    <a:pt x="13156" y="17822"/>
                  </a:lnTo>
                  <a:lnTo>
                    <a:pt x="13156" y="17822"/>
                  </a:lnTo>
                  <a:lnTo>
                    <a:pt x="12508" y="17822"/>
                  </a:lnTo>
                  <a:lnTo>
                    <a:pt x="12508" y="17822"/>
                  </a:lnTo>
                  <a:lnTo>
                    <a:pt x="11957" y="17822"/>
                  </a:lnTo>
                  <a:lnTo>
                    <a:pt x="11957" y="17822"/>
                  </a:lnTo>
                  <a:lnTo>
                    <a:pt x="11795" y="17822"/>
                  </a:lnTo>
                  <a:lnTo>
                    <a:pt x="11795" y="17822"/>
                  </a:lnTo>
                  <a:lnTo>
                    <a:pt x="10434" y="17757"/>
                  </a:lnTo>
                  <a:lnTo>
                    <a:pt x="9105" y="17628"/>
                  </a:lnTo>
                  <a:lnTo>
                    <a:pt x="7777" y="17433"/>
                  </a:lnTo>
                  <a:lnTo>
                    <a:pt x="6481" y="17207"/>
                  </a:lnTo>
                  <a:lnTo>
                    <a:pt x="5185" y="16915"/>
                  </a:lnTo>
                  <a:lnTo>
                    <a:pt x="3921" y="16559"/>
                  </a:lnTo>
                  <a:lnTo>
                    <a:pt x="2690" y="16137"/>
                  </a:lnTo>
                  <a:lnTo>
                    <a:pt x="1491" y="15684"/>
                  </a:lnTo>
                  <a:lnTo>
                    <a:pt x="1491" y="15684"/>
                  </a:lnTo>
                  <a:lnTo>
                    <a:pt x="745" y="15360"/>
                  </a:lnTo>
                  <a:lnTo>
                    <a:pt x="0" y="15036"/>
                  </a:lnTo>
                  <a:lnTo>
                    <a:pt x="0" y="15036"/>
                  </a:lnTo>
                  <a:lnTo>
                    <a:pt x="875" y="11601"/>
                  </a:lnTo>
                  <a:lnTo>
                    <a:pt x="1750" y="8393"/>
                  </a:lnTo>
                  <a:lnTo>
                    <a:pt x="1750" y="8393"/>
                  </a:lnTo>
                  <a:lnTo>
                    <a:pt x="2690" y="5217"/>
                  </a:lnTo>
                  <a:lnTo>
                    <a:pt x="3111" y="3792"/>
                  </a:lnTo>
                  <a:lnTo>
                    <a:pt x="3564" y="2496"/>
                  </a:lnTo>
                  <a:lnTo>
                    <a:pt x="3564" y="2496"/>
                  </a:lnTo>
                  <a:lnTo>
                    <a:pt x="3986" y="1264"/>
                  </a:lnTo>
                  <a:lnTo>
                    <a:pt x="4407" y="195"/>
                  </a:lnTo>
                  <a:lnTo>
                    <a:pt x="7129" y="98"/>
                  </a:lnTo>
                  <a:lnTo>
                    <a:pt x="8814" y="1"/>
                  </a:lnTo>
                  <a:lnTo>
                    <a:pt x="8814" y="1"/>
                  </a:lnTo>
                  <a:lnTo>
                    <a:pt x="10661" y="98"/>
                  </a:lnTo>
                  <a:lnTo>
                    <a:pt x="15035" y="389"/>
                  </a:lnTo>
                  <a:lnTo>
                    <a:pt x="15035" y="389"/>
                  </a:lnTo>
                  <a:lnTo>
                    <a:pt x="18859" y="713"/>
                  </a:lnTo>
                  <a:lnTo>
                    <a:pt x="20770" y="875"/>
                  </a:lnTo>
                  <a:lnTo>
                    <a:pt x="22553" y="1102"/>
                  </a:lnTo>
                  <a:lnTo>
                    <a:pt x="22553" y="1102"/>
                  </a:lnTo>
                  <a:lnTo>
                    <a:pt x="24335" y="1329"/>
                  </a:lnTo>
                  <a:lnTo>
                    <a:pt x="25112" y="1459"/>
                  </a:lnTo>
                  <a:lnTo>
                    <a:pt x="25761" y="1588"/>
                  </a:lnTo>
                  <a:lnTo>
                    <a:pt x="26311" y="1750"/>
                  </a:lnTo>
                  <a:lnTo>
                    <a:pt x="26700" y="1880"/>
                  </a:lnTo>
                  <a:lnTo>
                    <a:pt x="26862" y="1945"/>
                  </a:lnTo>
                  <a:lnTo>
                    <a:pt x="26959" y="2042"/>
                  </a:lnTo>
                  <a:lnTo>
                    <a:pt x="27024" y="2107"/>
                  </a:lnTo>
                  <a:lnTo>
                    <a:pt x="27057" y="2204"/>
                  </a:lnTo>
                  <a:lnTo>
                    <a:pt x="27057" y="2204"/>
                  </a:lnTo>
                  <a:lnTo>
                    <a:pt x="27154" y="3597"/>
                  </a:lnTo>
                  <a:lnTo>
                    <a:pt x="27251" y="5055"/>
                  </a:lnTo>
                  <a:lnTo>
                    <a:pt x="27316" y="6546"/>
                  </a:lnTo>
                  <a:lnTo>
                    <a:pt x="27348" y="8101"/>
                  </a:lnTo>
                  <a:lnTo>
                    <a:pt x="27348" y="8101"/>
                  </a:lnTo>
                  <a:lnTo>
                    <a:pt x="27348" y="8847"/>
                  </a:lnTo>
                  <a:lnTo>
                    <a:pt x="27348" y="8879"/>
                  </a:lnTo>
                  <a:lnTo>
                    <a:pt x="27348" y="8879"/>
                  </a:lnTo>
                  <a:lnTo>
                    <a:pt x="27381" y="11018"/>
                  </a:lnTo>
                  <a:lnTo>
                    <a:pt x="27381" y="1322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g1eb65a026c0_0_266"/>
            <p:cNvSpPr/>
            <p:nvPr/>
          </p:nvSpPr>
          <p:spPr>
            <a:xfrm>
              <a:off x="3903125" y="3907750"/>
              <a:ext cx="30000" cy="102100"/>
            </a:xfrm>
            <a:custGeom>
              <a:avLst/>
              <a:gdLst/>
              <a:ahLst/>
              <a:cxnLst/>
              <a:rect l="l" t="t" r="r" b="b"/>
              <a:pathLst>
                <a:path w="1200" h="4084" extrusionOk="0">
                  <a:moveTo>
                    <a:pt x="908" y="0"/>
                  </a:moveTo>
                  <a:lnTo>
                    <a:pt x="649" y="1167"/>
                  </a:lnTo>
                  <a:lnTo>
                    <a:pt x="1" y="4083"/>
                  </a:lnTo>
                  <a:lnTo>
                    <a:pt x="1200" y="4083"/>
                  </a:lnTo>
                  <a:lnTo>
                    <a:pt x="1070" y="2528"/>
                  </a:lnTo>
                  <a:lnTo>
                    <a:pt x="973" y="1232"/>
                  </a:lnTo>
                  <a:lnTo>
                    <a:pt x="908" y="0"/>
                  </a:ln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g1eb65a026c0_0_266"/>
            <p:cNvSpPr/>
            <p:nvPr/>
          </p:nvSpPr>
          <p:spPr>
            <a:xfrm>
              <a:off x="3903125" y="3907750"/>
              <a:ext cx="30000" cy="102100"/>
            </a:xfrm>
            <a:custGeom>
              <a:avLst/>
              <a:gdLst/>
              <a:ahLst/>
              <a:cxnLst/>
              <a:rect l="l" t="t" r="r" b="b"/>
              <a:pathLst>
                <a:path w="1200" h="4084" fill="none" extrusionOk="0">
                  <a:moveTo>
                    <a:pt x="908" y="0"/>
                  </a:moveTo>
                  <a:lnTo>
                    <a:pt x="908" y="0"/>
                  </a:lnTo>
                  <a:lnTo>
                    <a:pt x="649" y="1167"/>
                  </a:lnTo>
                  <a:lnTo>
                    <a:pt x="1" y="4083"/>
                  </a:lnTo>
                  <a:lnTo>
                    <a:pt x="1" y="4083"/>
                  </a:lnTo>
                  <a:lnTo>
                    <a:pt x="552" y="4083"/>
                  </a:lnTo>
                  <a:lnTo>
                    <a:pt x="552" y="4083"/>
                  </a:lnTo>
                  <a:lnTo>
                    <a:pt x="1200" y="4083"/>
                  </a:lnTo>
                  <a:lnTo>
                    <a:pt x="1200" y="4083"/>
                  </a:lnTo>
                  <a:lnTo>
                    <a:pt x="1070" y="2528"/>
                  </a:lnTo>
                  <a:lnTo>
                    <a:pt x="973" y="1232"/>
                  </a:lnTo>
                  <a:lnTo>
                    <a:pt x="90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g1eb65a026c0_0_266"/>
            <p:cNvSpPr/>
            <p:nvPr/>
          </p:nvSpPr>
          <p:spPr>
            <a:xfrm>
              <a:off x="4708350" y="3595050"/>
              <a:ext cx="140975" cy="182300"/>
            </a:xfrm>
            <a:custGeom>
              <a:avLst/>
              <a:gdLst/>
              <a:ahLst/>
              <a:cxnLst/>
              <a:rect l="l" t="t" r="r" b="b"/>
              <a:pathLst>
                <a:path w="5639" h="7292" extrusionOk="0">
                  <a:moveTo>
                    <a:pt x="2981" y="1"/>
                  </a:moveTo>
                  <a:lnTo>
                    <a:pt x="2787" y="33"/>
                  </a:lnTo>
                  <a:lnTo>
                    <a:pt x="2560" y="98"/>
                  </a:lnTo>
                  <a:lnTo>
                    <a:pt x="2042" y="325"/>
                  </a:lnTo>
                  <a:lnTo>
                    <a:pt x="1491" y="617"/>
                  </a:lnTo>
                  <a:lnTo>
                    <a:pt x="940" y="941"/>
                  </a:lnTo>
                  <a:lnTo>
                    <a:pt x="454" y="1232"/>
                  </a:lnTo>
                  <a:lnTo>
                    <a:pt x="0" y="1524"/>
                  </a:lnTo>
                  <a:lnTo>
                    <a:pt x="98" y="1913"/>
                  </a:lnTo>
                  <a:lnTo>
                    <a:pt x="130" y="2172"/>
                  </a:lnTo>
                  <a:lnTo>
                    <a:pt x="98" y="2431"/>
                  </a:lnTo>
                  <a:lnTo>
                    <a:pt x="65" y="2658"/>
                  </a:lnTo>
                  <a:lnTo>
                    <a:pt x="33" y="3079"/>
                  </a:lnTo>
                  <a:lnTo>
                    <a:pt x="65" y="3371"/>
                  </a:lnTo>
                  <a:lnTo>
                    <a:pt x="98" y="3760"/>
                  </a:lnTo>
                  <a:lnTo>
                    <a:pt x="130" y="4213"/>
                  </a:lnTo>
                  <a:lnTo>
                    <a:pt x="162" y="4732"/>
                  </a:lnTo>
                  <a:lnTo>
                    <a:pt x="162" y="5704"/>
                  </a:lnTo>
                  <a:lnTo>
                    <a:pt x="195" y="6157"/>
                  </a:lnTo>
                  <a:lnTo>
                    <a:pt x="227" y="6579"/>
                  </a:lnTo>
                  <a:lnTo>
                    <a:pt x="292" y="6903"/>
                  </a:lnTo>
                  <a:lnTo>
                    <a:pt x="357" y="7032"/>
                  </a:lnTo>
                  <a:lnTo>
                    <a:pt x="389" y="7130"/>
                  </a:lnTo>
                  <a:lnTo>
                    <a:pt x="422" y="7130"/>
                  </a:lnTo>
                  <a:lnTo>
                    <a:pt x="519" y="7194"/>
                  </a:lnTo>
                  <a:lnTo>
                    <a:pt x="648" y="7227"/>
                  </a:lnTo>
                  <a:lnTo>
                    <a:pt x="778" y="7194"/>
                  </a:lnTo>
                  <a:lnTo>
                    <a:pt x="908" y="7162"/>
                  </a:lnTo>
                  <a:lnTo>
                    <a:pt x="1102" y="7032"/>
                  </a:lnTo>
                  <a:lnTo>
                    <a:pt x="1264" y="6870"/>
                  </a:lnTo>
                  <a:lnTo>
                    <a:pt x="1394" y="6676"/>
                  </a:lnTo>
                  <a:lnTo>
                    <a:pt x="1621" y="6255"/>
                  </a:lnTo>
                  <a:lnTo>
                    <a:pt x="1718" y="6060"/>
                  </a:lnTo>
                  <a:lnTo>
                    <a:pt x="1783" y="5931"/>
                  </a:lnTo>
                  <a:lnTo>
                    <a:pt x="1815" y="5931"/>
                  </a:lnTo>
                  <a:lnTo>
                    <a:pt x="1880" y="5866"/>
                  </a:lnTo>
                  <a:lnTo>
                    <a:pt x="1880" y="5898"/>
                  </a:lnTo>
                  <a:lnTo>
                    <a:pt x="1912" y="5995"/>
                  </a:lnTo>
                  <a:lnTo>
                    <a:pt x="1912" y="6222"/>
                  </a:lnTo>
                  <a:lnTo>
                    <a:pt x="1912" y="6417"/>
                  </a:lnTo>
                  <a:lnTo>
                    <a:pt x="1977" y="6676"/>
                  </a:lnTo>
                  <a:lnTo>
                    <a:pt x="2009" y="6773"/>
                  </a:lnTo>
                  <a:lnTo>
                    <a:pt x="2074" y="6903"/>
                  </a:lnTo>
                  <a:lnTo>
                    <a:pt x="2171" y="7000"/>
                  </a:lnTo>
                  <a:lnTo>
                    <a:pt x="2269" y="7097"/>
                  </a:lnTo>
                  <a:lnTo>
                    <a:pt x="2301" y="7097"/>
                  </a:lnTo>
                  <a:lnTo>
                    <a:pt x="2431" y="7162"/>
                  </a:lnTo>
                  <a:lnTo>
                    <a:pt x="2560" y="7227"/>
                  </a:lnTo>
                  <a:lnTo>
                    <a:pt x="2949" y="7292"/>
                  </a:lnTo>
                  <a:lnTo>
                    <a:pt x="3338" y="7292"/>
                  </a:lnTo>
                  <a:lnTo>
                    <a:pt x="3792" y="7227"/>
                  </a:lnTo>
                  <a:lnTo>
                    <a:pt x="4213" y="7097"/>
                  </a:lnTo>
                  <a:lnTo>
                    <a:pt x="4602" y="6935"/>
                  </a:lnTo>
                  <a:lnTo>
                    <a:pt x="4764" y="6806"/>
                  </a:lnTo>
                  <a:lnTo>
                    <a:pt x="4926" y="6708"/>
                  </a:lnTo>
                  <a:lnTo>
                    <a:pt x="5088" y="6579"/>
                  </a:lnTo>
                  <a:lnTo>
                    <a:pt x="5185" y="6417"/>
                  </a:lnTo>
                  <a:lnTo>
                    <a:pt x="5379" y="6093"/>
                  </a:lnTo>
                  <a:lnTo>
                    <a:pt x="5509" y="5736"/>
                  </a:lnTo>
                  <a:lnTo>
                    <a:pt x="5606" y="5412"/>
                  </a:lnTo>
                  <a:lnTo>
                    <a:pt x="5638" y="5056"/>
                  </a:lnTo>
                  <a:lnTo>
                    <a:pt x="5638" y="4699"/>
                  </a:lnTo>
                  <a:lnTo>
                    <a:pt x="5638" y="4311"/>
                  </a:lnTo>
                  <a:lnTo>
                    <a:pt x="5509" y="3792"/>
                  </a:lnTo>
                  <a:lnTo>
                    <a:pt x="5347" y="3241"/>
                  </a:lnTo>
                  <a:lnTo>
                    <a:pt x="5217" y="2950"/>
                  </a:lnTo>
                  <a:lnTo>
                    <a:pt x="5055" y="2658"/>
                  </a:lnTo>
                  <a:lnTo>
                    <a:pt x="4699" y="2042"/>
                  </a:lnTo>
                  <a:lnTo>
                    <a:pt x="4278" y="1459"/>
                  </a:lnTo>
                  <a:lnTo>
                    <a:pt x="3889" y="941"/>
                  </a:lnTo>
                  <a:lnTo>
                    <a:pt x="3208" y="98"/>
                  </a:lnTo>
                  <a:lnTo>
                    <a:pt x="3111" y="33"/>
                  </a:lnTo>
                  <a:lnTo>
                    <a:pt x="2981" y="1"/>
                  </a:lnTo>
                  <a:close/>
                </a:path>
              </a:pathLst>
            </a:custGeom>
            <a:solidFill>
              <a:srgbClr val="EEAD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g1eb65a026c0_0_266"/>
            <p:cNvSpPr/>
            <p:nvPr/>
          </p:nvSpPr>
          <p:spPr>
            <a:xfrm>
              <a:off x="3640675" y="2529825"/>
              <a:ext cx="160425" cy="316750"/>
            </a:xfrm>
            <a:custGeom>
              <a:avLst/>
              <a:gdLst/>
              <a:ahLst/>
              <a:cxnLst/>
              <a:rect l="l" t="t" r="r" b="b"/>
              <a:pathLst>
                <a:path w="6417" h="12670" extrusionOk="0">
                  <a:moveTo>
                    <a:pt x="5152" y="0"/>
                  </a:moveTo>
                  <a:lnTo>
                    <a:pt x="2366" y="2365"/>
                  </a:lnTo>
                  <a:lnTo>
                    <a:pt x="1037" y="3467"/>
                  </a:lnTo>
                  <a:lnTo>
                    <a:pt x="1070" y="3597"/>
                  </a:lnTo>
                  <a:lnTo>
                    <a:pt x="1167" y="4050"/>
                  </a:lnTo>
                  <a:lnTo>
                    <a:pt x="1199" y="4342"/>
                  </a:lnTo>
                  <a:lnTo>
                    <a:pt x="1232" y="4731"/>
                  </a:lnTo>
                  <a:lnTo>
                    <a:pt x="1232" y="5184"/>
                  </a:lnTo>
                  <a:lnTo>
                    <a:pt x="1199" y="5671"/>
                  </a:lnTo>
                  <a:lnTo>
                    <a:pt x="1102" y="6481"/>
                  </a:lnTo>
                  <a:lnTo>
                    <a:pt x="1005" y="6934"/>
                  </a:lnTo>
                  <a:lnTo>
                    <a:pt x="875" y="7420"/>
                  </a:lnTo>
                  <a:lnTo>
                    <a:pt x="746" y="7906"/>
                  </a:lnTo>
                  <a:lnTo>
                    <a:pt x="551" y="8425"/>
                  </a:lnTo>
                  <a:lnTo>
                    <a:pt x="324" y="8976"/>
                  </a:lnTo>
                  <a:lnTo>
                    <a:pt x="65" y="9559"/>
                  </a:lnTo>
                  <a:lnTo>
                    <a:pt x="0" y="9786"/>
                  </a:lnTo>
                  <a:lnTo>
                    <a:pt x="0" y="10045"/>
                  </a:lnTo>
                  <a:lnTo>
                    <a:pt x="65" y="10272"/>
                  </a:lnTo>
                  <a:lnTo>
                    <a:pt x="162" y="10531"/>
                  </a:lnTo>
                  <a:lnTo>
                    <a:pt x="292" y="10790"/>
                  </a:lnTo>
                  <a:lnTo>
                    <a:pt x="486" y="11049"/>
                  </a:lnTo>
                  <a:lnTo>
                    <a:pt x="908" y="11535"/>
                  </a:lnTo>
                  <a:lnTo>
                    <a:pt x="1361" y="11989"/>
                  </a:lnTo>
                  <a:lnTo>
                    <a:pt x="1750" y="12346"/>
                  </a:lnTo>
                  <a:lnTo>
                    <a:pt x="2171" y="12670"/>
                  </a:lnTo>
                  <a:lnTo>
                    <a:pt x="6416" y="10693"/>
                  </a:lnTo>
                  <a:lnTo>
                    <a:pt x="6384" y="10272"/>
                  </a:lnTo>
                  <a:lnTo>
                    <a:pt x="6351" y="9786"/>
                  </a:lnTo>
                  <a:lnTo>
                    <a:pt x="6319" y="8684"/>
                  </a:lnTo>
                  <a:lnTo>
                    <a:pt x="6319" y="6157"/>
                  </a:lnTo>
                  <a:lnTo>
                    <a:pt x="6319" y="4893"/>
                  </a:lnTo>
                  <a:lnTo>
                    <a:pt x="6286" y="3694"/>
                  </a:lnTo>
                  <a:lnTo>
                    <a:pt x="6222" y="3143"/>
                  </a:lnTo>
                  <a:lnTo>
                    <a:pt x="6157" y="2657"/>
                  </a:lnTo>
                  <a:lnTo>
                    <a:pt x="6092" y="2203"/>
                  </a:lnTo>
                  <a:lnTo>
                    <a:pt x="5995" y="1847"/>
                  </a:lnTo>
                  <a:lnTo>
                    <a:pt x="5768" y="1199"/>
                  </a:lnTo>
                  <a:lnTo>
                    <a:pt x="5574" y="713"/>
                  </a:lnTo>
                  <a:lnTo>
                    <a:pt x="5444" y="389"/>
                  </a:lnTo>
                  <a:lnTo>
                    <a:pt x="5314" y="194"/>
                  </a:lnTo>
                  <a:lnTo>
                    <a:pt x="5250" y="65"/>
                  </a:lnTo>
                  <a:lnTo>
                    <a:pt x="5185" y="32"/>
                  </a:lnTo>
                  <a:lnTo>
                    <a:pt x="5152"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g1eb65a026c0_0_266"/>
            <p:cNvSpPr/>
            <p:nvPr/>
          </p:nvSpPr>
          <p:spPr>
            <a:xfrm>
              <a:off x="3640675" y="2529825"/>
              <a:ext cx="160425" cy="316750"/>
            </a:xfrm>
            <a:custGeom>
              <a:avLst/>
              <a:gdLst/>
              <a:ahLst/>
              <a:cxnLst/>
              <a:rect l="l" t="t" r="r" b="b"/>
              <a:pathLst>
                <a:path w="6417" h="12670" fill="none" extrusionOk="0">
                  <a:moveTo>
                    <a:pt x="2171" y="12670"/>
                  </a:moveTo>
                  <a:lnTo>
                    <a:pt x="6416" y="10693"/>
                  </a:lnTo>
                  <a:lnTo>
                    <a:pt x="6416" y="10693"/>
                  </a:lnTo>
                  <a:lnTo>
                    <a:pt x="6384" y="10272"/>
                  </a:lnTo>
                  <a:lnTo>
                    <a:pt x="6351" y="9786"/>
                  </a:lnTo>
                  <a:lnTo>
                    <a:pt x="6319" y="8684"/>
                  </a:lnTo>
                  <a:lnTo>
                    <a:pt x="6319" y="6157"/>
                  </a:lnTo>
                  <a:lnTo>
                    <a:pt x="6319" y="4893"/>
                  </a:lnTo>
                  <a:lnTo>
                    <a:pt x="6286" y="3694"/>
                  </a:lnTo>
                  <a:lnTo>
                    <a:pt x="6222" y="3143"/>
                  </a:lnTo>
                  <a:lnTo>
                    <a:pt x="6157" y="2657"/>
                  </a:lnTo>
                  <a:lnTo>
                    <a:pt x="6092" y="2203"/>
                  </a:lnTo>
                  <a:lnTo>
                    <a:pt x="5995" y="1847"/>
                  </a:lnTo>
                  <a:lnTo>
                    <a:pt x="5995" y="1847"/>
                  </a:lnTo>
                  <a:lnTo>
                    <a:pt x="5768" y="1199"/>
                  </a:lnTo>
                  <a:lnTo>
                    <a:pt x="5574" y="713"/>
                  </a:lnTo>
                  <a:lnTo>
                    <a:pt x="5444" y="389"/>
                  </a:lnTo>
                  <a:lnTo>
                    <a:pt x="5314" y="194"/>
                  </a:lnTo>
                  <a:lnTo>
                    <a:pt x="5250" y="65"/>
                  </a:lnTo>
                  <a:lnTo>
                    <a:pt x="5185" y="32"/>
                  </a:lnTo>
                  <a:lnTo>
                    <a:pt x="5152" y="0"/>
                  </a:lnTo>
                  <a:lnTo>
                    <a:pt x="2366" y="2365"/>
                  </a:lnTo>
                  <a:lnTo>
                    <a:pt x="1037" y="3467"/>
                  </a:lnTo>
                  <a:lnTo>
                    <a:pt x="1037" y="3467"/>
                  </a:lnTo>
                  <a:lnTo>
                    <a:pt x="1070" y="3597"/>
                  </a:lnTo>
                  <a:lnTo>
                    <a:pt x="1167" y="4050"/>
                  </a:lnTo>
                  <a:lnTo>
                    <a:pt x="1199" y="4342"/>
                  </a:lnTo>
                  <a:lnTo>
                    <a:pt x="1232" y="4731"/>
                  </a:lnTo>
                  <a:lnTo>
                    <a:pt x="1232" y="5184"/>
                  </a:lnTo>
                  <a:lnTo>
                    <a:pt x="1199" y="5671"/>
                  </a:lnTo>
                  <a:lnTo>
                    <a:pt x="1199" y="5671"/>
                  </a:lnTo>
                  <a:lnTo>
                    <a:pt x="1102" y="6481"/>
                  </a:lnTo>
                  <a:lnTo>
                    <a:pt x="1005" y="6934"/>
                  </a:lnTo>
                  <a:lnTo>
                    <a:pt x="875" y="7420"/>
                  </a:lnTo>
                  <a:lnTo>
                    <a:pt x="746" y="7906"/>
                  </a:lnTo>
                  <a:lnTo>
                    <a:pt x="551" y="8425"/>
                  </a:lnTo>
                  <a:lnTo>
                    <a:pt x="324" y="8976"/>
                  </a:lnTo>
                  <a:lnTo>
                    <a:pt x="65" y="9559"/>
                  </a:lnTo>
                  <a:lnTo>
                    <a:pt x="65" y="9559"/>
                  </a:lnTo>
                  <a:lnTo>
                    <a:pt x="0" y="9786"/>
                  </a:lnTo>
                  <a:lnTo>
                    <a:pt x="0" y="10045"/>
                  </a:lnTo>
                  <a:lnTo>
                    <a:pt x="65" y="10272"/>
                  </a:lnTo>
                  <a:lnTo>
                    <a:pt x="162" y="10531"/>
                  </a:lnTo>
                  <a:lnTo>
                    <a:pt x="292" y="10790"/>
                  </a:lnTo>
                  <a:lnTo>
                    <a:pt x="486" y="11049"/>
                  </a:lnTo>
                  <a:lnTo>
                    <a:pt x="908" y="11535"/>
                  </a:lnTo>
                  <a:lnTo>
                    <a:pt x="1361" y="11989"/>
                  </a:lnTo>
                  <a:lnTo>
                    <a:pt x="1750" y="12346"/>
                  </a:lnTo>
                  <a:lnTo>
                    <a:pt x="2171" y="1267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g1eb65a026c0_0_266"/>
            <p:cNvSpPr/>
            <p:nvPr/>
          </p:nvSpPr>
          <p:spPr>
            <a:xfrm>
              <a:off x="3666600" y="2616500"/>
              <a:ext cx="4875" cy="60775"/>
            </a:xfrm>
            <a:custGeom>
              <a:avLst/>
              <a:gdLst/>
              <a:ahLst/>
              <a:cxnLst/>
              <a:rect l="l" t="t" r="r" b="b"/>
              <a:pathLst>
                <a:path w="195" h="2431" extrusionOk="0">
                  <a:moveTo>
                    <a:pt x="0" y="0"/>
                  </a:moveTo>
                  <a:lnTo>
                    <a:pt x="33" y="162"/>
                  </a:lnTo>
                  <a:lnTo>
                    <a:pt x="130" y="681"/>
                  </a:lnTo>
                  <a:lnTo>
                    <a:pt x="162" y="1037"/>
                  </a:lnTo>
                  <a:lnTo>
                    <a:pt x="195" y="1458"/>
                  </a:lnTo>
                  <a:lnTo>
                    <a:pt x="195" y="1264"/>
                  </a:lnTo>
                  <a:lnTo>
                    <a:pt x="162" y="875"/>
                  </a:lnTo>
                  <a:lnTo>
                    <a:pt x="130" y="583"/>
                  </a:lnTo>
                  <a:lnTo>
                    <a:pt x="33" y="130"/>
                  </a:lnTo>
                  <a:lnTo>
                    <a:pt x="0" y="0"/>
                  </a:lnTo>
                  <a:close/>
                  <a:moveTo>
                    <a:pt x="195" y="1717"/>
                  </a:moveTo>
                  <a:lnTo>
                    <a:pt x="162" y="2204"/>
                  </a:lnTo>
                  <a:lnTo>
                    <a:pt x="162" y="2430"/>
                  </a:lnTo>
                  <a:lnTo>
                    <a:pt x="195" y="1912"/>
                  </a:lnTo>
                  <a:lnTo>
                    <a:pt x="195" y="1717"/>
                  </a:lnTo>
                  <a:close/>
                </a:path>
              </a:pathLst>
            </a:custGeom>
            <a:solidFill>
              <a:srgbClr val="E1E1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g1eb65a026c0_0_266"/>
            <p:cNvSpPr/>
            <p:nvPr/>
          </p:nvSpPr>
          <p:spPr>
            <a:xfrm>
              <a:off x="3666600" y="2616500"/>
              <a:ext cx="4875" cy="60775"/>
            </a:xfrm>
            <a:custGeom>
              <a:avLst/>
              <a:gdLst/>
              <a:ahLst/>
              <a:cxnLst/>
              <a:rect l="l" t="t" r="r" b="b"/>
              <a:pathLst>
                <a:path w="195" h="2431" fill="none" extrusionOk="0">
                  <a:moveTo>
                    <a:pt x="0" y="0"/>
                  </a:moveTo>
                  <a:lnTo>
                    <a:pt x="0" y="0"/>
                  </a:lnTo>
                  <a:lnTo>
                    <a:pt x="33" y="162"/>
                  </a:lnTo>
                  <a:lnTo>
                    <a:pt x="130" y="681"/>
                  </a:lnTo>
                  <a:lnTo>
                    <a:pt x="162" y="1037"/>
                  </a:lnTo>
                  <a:lnTo>
                    <a:pt x="195" y="1458"/>
                  </a:lnTo>
                  <a:lnTo>
                    <a:pt x="195" y="1912"/>
                  </a:lnTo>
                  <a:lnTo>
                    <a:pt x="162" y="2430"/>
                  </a:lnTo>
                  <a:lnTo>
                    <a:pt x="162" y="2430"/>
                  </a:lnTo>
                  <a:lnTo>
                    <a:pt x="162" y="2430"/>
                  </a:lnTo>
                  <a:lnTo>
                    <a:pt x="162" y="2204"/>
                  </a:lnTo>
                  <a:lnTo>
                    <a:pt x="162" y="2204"/>
                  </a:lnTo>
                  <a:lnTo>
                    <a:pt x="195" y="1717"/>
                  </a:lnTo>
                  <a:lnTo>
                    <a:pt x="195" y="1264"/>
                  </a:lnTo>
                  <a:lnTo>
                    <a:pt x="162" y="875"/>
                  </a:lnTo>
                  <a:lnTo>
                    <a:pt x="130" y="583"/>
                  </a:lnTo>
                  <a:lnTo>
                    <a:pt x="33" y="13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g1eb65a026c0_0_266"/>
            <p:cNvSpPr/>
            <p:nvPr/>
          </p:nvSpPr>
          <p:spPr>
            <a:xfrm>
              <a:off x="3666600" y="2577600"/>
              <a:ext cx="94800" cy="102900"/>
            </a:xfrm>
            <a:custGeom>
              <a:avLst/>
              <a:gdLst/>
              <a:ahLst/>
              <a:cxnLst/>
              <a:rect l="l" t="t" r="r" b="b"/>
              <a:pathLst>
                <a:path w="3792" h="4116" extrusionOk="0">
                  <a:moveTo>
                    <a:pt x="3078" y="1"/>
                  </a:moveTo>
                  <a:lnTo>
                    <a:pt x="2787" y="33"/>
                  </a:lnTo>
                  <a:lnTo>
                    <a:pt x="2495" y="66"/>
                  </a:lnTo>
                  <a:lnTo>
                    <a:pt x="1912" y="228"/>
                  </a:lnTo>
                  <a:lnTo>
                    <a:pt x="1491" y="390"/>
                  </a:lnTo>
                  <a:lnTo>
                    <a:pt x="1329" y="454"/>
                  </a:lnTo>
                  <a:lnTo>
                    <a:pt x="0" y="1556"/>
                  </a:lnTo>
                  <a:lnTo>
                    <a:pt x="33" y="1686"/>
                  </a:lnTo>
                  <a:lnTo>
                    <a:pt x="130" y="2139"/>
                  </a:lnTo>
                  <a:lnTo>
                    <a:pt x="162" y="2431"/>
                  </a:lnTo>
                  <a:lnTo>
                    <a:pt x="195" y="2820"/>
                  </a:lnTo>
                  <a:lnTo>
                    <a:pt x="195" y="3273"/>
                  </a:lnTo>
                  <a:lnTo>
                    <a:pt x="162" y="3760"/>
                  </a:lnTo>
                  <a:lnTo>
                    <a:pt x="162" y="3986"/>
                  </a:lnTo>
                  <a:lnTo>
                    <a:pt x="551" y="4084"/>
                  </a:lnTo>
                  <a:lnTo>
                    <a:pt x="940" y="4116"/>
                  </a:lnTo>
                  <a:lnTo>
                    <a:pt x="1167" y="4084"/>
                  </a:lnTo>
                  <a:lnTo>
                    <a:pt x="1361" y="4051"/>
                  </a:lnTo>
                  <a:lnTo>
                    <a:pt x="1782" y="3954"/>
                  </a:lnTo>
                  <a:lnTo>
                    <a:pt x="2139" y="3792"/>
                  </a:lnTo>
                  <a:lnTo>
                    <a:pt x="2463" y="3565"/>
                  </a:lnTo>
                  <a:lnTo>
                    <a:pt x="2754" y="3306"/>
                  </a:lnTo>
                  <a:lnTo>
                    <a:pt x="3014" y="3014"/>
                  </a:lnTo>
                  <a:lnTo>
                    <a:pt x="3240" y="2690"/>
                  </a:lnTo>
                  <a:lnTo>
                    <a:pt x="3435" y="2366"/>
                  </a:lnTo>
                  <a:lnTo>
                    <a:pt x="3597" y="2010"/>
                  </a:lnTo>
                  <a:lnTo>
                    <a:pt x="3694" y="1653"/>
                  </a:lnTo>
                  <a:lnTo>
                    <a:pt x="3759" y="1329"/>
                  </a:lnTo>
                  <a:lnTo>
                    <a:pt x="3791" y="1005"/>
                  </a:lnTo>
                  <a:lnTo>
                    <a:pt x="3791" y="746"/>
                  </a:lnTo>
                  <a:lnTo>
                    <a:pt x="3759" y="487"/>
                  </a:lnTo>
                  <a:lnTo>
                    <a:pt x="3694" y="292"/>
                  </a:lnTo>
                  <a:lnTo>
                    <a:pt x="3565" y="130"/>
                  </a:lnTo>
                  <a:lnTo>
                    <a:pt x="3467" y="66"/>
                  </a:lnTo>
                  <a:lnTo>
                    <a:pt x="3338" y="33"/>
                  </a:lnTo>
                  <a:lnTo>
                    <a:pt x="3078" y="1"/>
                  </a:lnTo>
                  <a:close/>
                </a:path>
              </a:pathLst>
            </a:custGeom>
            <a:solidFill>
              <a:srgbClr val="D49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g1eb65a026c0_0_266"/>
            <p:cNvSpPr/>
            <p:nvPr/>
          </p:nvSpPr>
          <p:spPr>
            <a:xfrm>
              <a:off x="3666600" y="2577600"/>
              <a:ext cx="94800" cy="102900"/>
            </a:xfrm>
            <a:custGeom>
              <a:avLst/>
              <a:gdLst/>
              <a:ahLst/>
              <a:cxnLst/>
              <a:rect l="l" t="t" r="r" b="b"/>
              <a:pathLst>
                <a:path w="3792" h="4116" fill="none" extrusionOk="0">
                  <a:moveTo>
                    <a:pt x="3078" y="1"/>
                  </a:moveTo>
                  <a:lnTo>
                    <a:pt x="3078" y="1"/>
                  </a:lnTo>
                  <a:lnTo>
                    <a:pt x="2787" y="33"/>
                  </a:lnTo>
                  <a:lnTo>
                    <a:pt x="2495" y="66"/>
                  </a:lnTo>
                  <a:lnTo>
                    <a:pt x="1912" y="228"/>
                  </a:lnTo>
                  <a:lnTo>
                    <a:pt x="1491" y="390"/>
                  </a:lnTo>
                  <a:lnTo>
                    <a:pt x="1329" y="454"/>
                  </a:lnTo>
                  <a:lnTo>
                    <a:pt x="1329" y="454"/>
                  </a:lnTo>
                  <a:lnTo>
                    <a:pt x="0" y="1556"/>
                  </a:lnTo>
                  <a:lnTo>
                    <a:pt x="0" y="1556"/>
                  </a:lnTo>
                  <a:lnTo>
                    <a:pt x="0" y="1556"/>
                  </a:lnTo>
                  <a:lnTo>
                    <a:pt x="33" y="1686"/>
                  </a:lnTo>
                  <a:lnTo>
                    <a:pt x="130" y="2139"/>
                  </a:lnTo>
                  <a:lnTo>
                    <a:pt x="162" y="2431"/>
                  </a:lnTo>
                  <a:lnTo>
                    <a:pt x="195" y="2820"/>
                  </a:lnTo>
                  <a:lnTo>
                    <a:pt x="195" y="3273"/>
                  </a:lnTo>
                  <a:lnTo>
                    <a:pt x="162" y="3760"/>
                  </a:lnTo>
                  <a:lnTo>
                    <a:pt x="162" y="3760"/>
                  </a:lnTo>
                  <a:lnTo>
                    <a:pt x="162" y="3986"/>
                  </a:lnTo>
                  <a:lnTo>
                    <a:pt x="162" y="3986"/>
                  </a:lnTo>
                  <a:lnTo>
                    <a:pt x="551" y="4084"/>
                  </a:lnTo>
                  <a:lnTo>
                    <a:pt x="940" y="4116"/>
                  </a:lnTo>
                  <a:lnTo>
                    <a:pt x="940" y="4116"/>
                  </a:lnTo>
                  <a:lnTo>
                    <a:pt x="1167" y="4084"/>
                  </a:lnTo>
                  <a:lnTo>
                    <a:pt x="1361" y="4051"/>
                  </a:lnTo>
                  <a:lnTo>
                    <a:pt x="1782" y="3954"/>
                  </a:lnTo>
                  <a:lnTo>
                    <a:pt x="2139" y="3792"/>
                  </a:lnTo>
                  <a:lnTo>
                    <a:pt x="2463" y="3565"/>
                  </a:lnTo>
                  <a:lnTo>
                    <a:pt x="2754" y="3306"/>
                  </a:lnTo>
                  <a:lnTo>
                    <a:pt x="3014" y="3014"/>
                  </a:lnTo>
                  <a:lnTo>
                    <a:pt x="3240" y="2690"/>
                  </a:lnTo>
                  <a:lnTo>
                    <a:pt x="3435" y="2366"/>
                  </a:lnTo>
                  <a:lnTo>
                    <a:pt x="3597" y="2010"/>
                  </a:lnTo>
                  <a:lnTo>
                    <a:pt x="3694" y="1653"/>
                  </a:lnTo>
                  <a:lnTo>
                    <a:pt x="3759" y="1329"/>
                  </a:lnTo>
                  <a:lnTo>
                    <a:pt x="3791" y="1005"/>
                  </a:lnTo>
                  <a:lnTo>
                    <a:pt x="3791" y="746"/>
                  </a:lnTo>
                  <a:lnTo>
                    <a:pt x="3759" y="487"/>
                  </a:lnTo>
                  <a:lnTo>
                    <a:pt x="3694" y="292"/>
                  </a:lnTo>
                  <a:lnTo>
                    <a:pt x="3565" y="130"/>
                  </a:lnTo>
                  <a:lnTo>
                    <a:pt x="3565" y="130"/>
                  </a:lnTo>
                  <a:lnTo>
                    <a:pt x="3467" y="66"/>
                  </a:lnTo>
                  <a:lnTo>
                    <a:pt x="3338" y="33"/>
                  </a:lnTo>
                  <a:lnTo>
                    <a:pt x="307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g1eb65a026c0_0_266"/>
            <p:cNvSpPr/>
            <p:nvPr/>
          </p:nvSpPr>
          <p:spPr>
            <a:xfrm>
              <a:off x="3605025" y="2433425"/>
              <a:ext cx="220375" cy="200100"/>
            </a:xfrm>
            <a:custGeom>
              <a:avLst/>
              <a:gdLst/>
              <a:ahLst/>
              <a:cxnLst/>
              <a:rect l="l" t="t" r="r" b="b"/>
              <a:pathLst>
                <a:path w="8815" h="8004" extrusionOk="0">
                  <a:moveTo>
                    <a:pt x="2625" y="0"/>
                  </a:moveTo>
                  <a:lnTo>
                    <a:pt x="2496" y="292"/>
                  </a:lnTo>
                  <a:lnTo>
                    <a:pt x="2334" y="583"/>
                  </a:lnTo>
                  <a:lnTo>
                    <a:pt x="1912" y="1199"/>
                  </a:lnTo>
                  <a:lnTo>
                    <a:pt x="973" y="2495"/>
                  </a:lnTo>
                  <a:lnTo>
                    <a:pt x="584" y="3046"/>
                  </a:lnTo>
                  <a:lnTo>
                    <a:pt x="422" y="3305"/>
                  </a:lnTo>
                  <a:lnTo>
                    <a:pt x="325" y="3532"/>
                  </a:lnTo>
                  <a:lnTo>
                    <a:pt x="260" y="3726"/>
                  </a:lnTo>
                  <a:lnTo>
                    <a:pt x="260" y="3888"/>
                  </a:lnTo>
                  <a:lnTo>
                    <a:pt x="292" y="3986"/>
                  </a:lnTo>
                  <a:lnTo>
                    <a:pt x="357" y="4018"/>
                  </a:lnTo>
                  <a:lnTo>
                    <a:pt x="422" y="4083"/>
                  </a:lnTo>
                  <a:lnTo>
                    <a:pt x="487" y="4115"/>
                  </a:lnTo>
                  <a:lnTo>
                    <a:pt x="584" y="4148"/>
                  </a:lnTo>
                  <a:lnTo>
                    <a:pt x="649" y="4212"/>
                  </a:lnTo>
                  <a:lnTo>
                    <a:pt x="713" y="4277"/>
                  </a:lnTo>
                  <a:lnTo>
                    <a:pt x="746" y="4342"/>
                  </a:lnTo>
                  <a:lnTo>
                    <a:pt x="746" y="4504"/>
                  </a:lnTo>
                  <a:lnTo>
                    <a:pt x="746" y="4731"/>
                  </a:lnTo>
                  <a:lnTo>
                    <a:pt x="681" y="4990"/>
                  </a:lnTo>
                  <a:lnTo>
                    <a:pt x="584" y="5249"/>
                  </a:lnTo>
                  <a:lnTo>
                    <a:pt x="357" y="5800"/>
                  </a:lnTo>
                  <a:lnTo>
                    <a:pt x="163" y="6383"/>
                  </a:lnTo>
                  <a:lnTo>
                    <a:pt x="65" y="6643"/>
                  </a:lnTo>
                  <a:lnTo>
                    <a:pt x="1" y="6902"/>
                  </a:lnTo>
                  <a:lnTo>
                    <a:pt x="1" y="7129"/>
                  </a:lnTo>
                  <a:lnTo>
                    <a:pt x="33" y="7323"/>
                  </a:lnTo>
                  <a:lnTo>
                    <a:pt x="65" y="7388"/>
                  </a:lnTo>
                  <a:lnTo>
                    <a:pt x="130" y="7453"/>
                  </a:lnTo>
                  <a:lnTo>
                    <a:pt x="195" y="7518"/>
                  </a:lnTo>
                  <a:lnTo>
                    <a:pt x="292" y="7550"/>
                  </a:lnTo>
                  <a:lnTo>
                    <a:pt x="778" y="7712"/>
                  </a:lnTo>
                  <a:lnTo>
                    <a:pt x="1297" y="7842"/>
                  </a:lnTo>
                  <a:lnTo>
                    <a:pt x="1815" y="7906"/>
                  </a:lnTo>
                  <a:lnTo>
                    <a:pt x="2334" y="7971"/>
                  </a:lnTo>
                  <a:lnTo>
                    <a:pt x="2852" y="8004"/>
                  </a:lnTo>
                  <a:lnTo>
                    <a:pt x="3370" y="7971"/>
                  </a:lnTo>
                  <a:lnTo>
                    <a:pt x="3889" y="7939"/>
                  </a:lnTo>
                  <a:lnTo>
                    <a:pt x="4375" y="7874"/>
                  </a:lnTo>
                  <a:lnTo>
                    <a:pt x="4861" y="7809"/>
                  </a:lnTo>
                  <a:lnTo>
                    <a:pt x="5315" y="7680"/>
                  </a:lnTo>
                  <a:lnTo>
                    <a:pt x="5703" y="7550"/>
                  </a:lnTo>
                  <a:lnTo>
                    <a:pt x="6092" y="7420"/>
                  </a:lnTo>
                  <a:lnTo>
                    <a:pt x="6416" y="7226"/>
                  </a:lnTo>
                  <a:lnTo>
                    <a:pt x="6708" y="7064"/>
                  </a:lnTo>
                  <a:lnTo>
                    <a:pt x="6935" y="6869"/>
                  </a:lnTo>
                  <a:lnTo>
                    <a:pt x="7129" y="6643"/>
                  </a:lnTo>
                  <a:lnTo>
                    <a:pt x="7259" y="6416"/>
                  </a:lnTo>
                  <a:lnTo>
                    <a:pt x="7388" y="6124"/>
                  </a:lnTo>
                  <a:lnTo>
                    <a:pt x="7680" y="5444"/>
                  </a:lnTo>
                  <a:lnTo>
                    <a:pt x="7972" y="4666"/>
                  </a:lnTo>
                  <a:lnTo>
                    <a:pt x="8231" y="3856"/>
                  </a:lnTo>
                  <a:lnTo>
                    <a:pt x="8652" y="2527"/>
                  </a:lnTo>
                  <a:lnTo>
                    <a:pt x="8814" y="1944"/>
                  </a:lnTo>
                  <a:lnTo>
                    <a:pt x="2625" y="0"/>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g1eb65a026c0_0_266"/>
            <p:cNvSpPr/>
            <p:nvPr/>
          </p:nvSpPr>
          <p:spPr>
            <a:xfrm>
              <a:off x="3635800" y="2351600"/>
              <a:ext cx="240625" cy="253575"/>
            </a:xfrm>
            <a:custGeom>
              <a:avLst/>
              <a:gdLst/>
              <a:ahLst/>
              <a:cxnLst/>
              <a:rect l="l" t="t" r="r" b="b"/>
              <a:pathLst>
                <a:path w="9625" h="10143" extrusionOk="0">
                  <a:moveTo>
                    <a:pt x="1491" y="0"/>
                  </a:moveTo>
                  <a:lnTo>
                    <a:pt x="1265" y="33"/>
                  </a:lnTo>
                  <a:lnTo>
                    <a:pt x="1038" y="130"/>
                  </a:lnTo>
                  <a:lnTo>
                    <a:pt x="811" y="260"/>
                  </a:lnTo>
                  <a:lnTo>
                    <a:pt x="584" y="454"/>
                  </a:lnTo>
                  <a:lnTo>
                    <a:pt x="357" y="681"/>
                  </a:lnTo>
                  <a:lnTo>
                    <a:pt x="163" y="1005"/>
                  </a:lnTo>
                  <a:lnTo>
                    <a:pt x="66" y="1199"/>
                  </a:lnTo>
                  <a:lnTo>
                    <a:pt x="1" y="1394"/>
                  </a:lnTo>
                  <a:lnTo>
                    <a:pt x="1" y="1620"/>
                  </a:lnTo>
                  <a:lnTo>
                    <a:pt x="33" y="1815"/>
                  </a:lnTo>
                  <a:lnTo>
                    <a:pt x="66" y="2009"/>
                  </a:lnTo>
                  <a:lnTo>
                    <a:pt x="163" y="2204"/>
                  </a:lnTo>
                  <a:lnTo>
                    <a:pt x="293" y="2366"/>
                  </a:lnTo>
                  <a:lnTo>
                    <a:pt x="422" y="2560"/>
                  </a:lnTo>
                  <a:lnTo>
                    <a:pt x="746" y="2884"/>
                  </a:lnTo>
                  <a:lnTo>
                    <a:pt x="1135" y="3176"/>
                  </a:lnTo>
                  <a:lnTo>
                    <a:pt x="1556" y="3435"/>
                  </a:lnTo>
                  <a:lnTo>
                    <a:pt x="1945" y="3662"/>
                  </a:lnTo>
                  <a:lnTo>
                    <a:pt x="2107" y="3759"/>
                  </a:lnTo>
                  <a:lnTo>
                    <a:pt x="2237" y="3856"/>
                  </a:lnTo>
                  <a:lnTo>
                    <a:pt x="2301" y="3954"/>
                  </a:lnTo>
                  <a:lnTo>
                    <a:pt x="2334" y="4051"/>
                  </a:lnTo>
                  <a:lnTo>
                    <a:pt x="2334" y="4148"/>
                  </a:lnTo>
                  <a:lnTo>
                    <a:pt x="2334" y="4245"/>
                  </a:lnTo>
                  <a:lnTo>
                    <a:pt x="2269" y="4407"/>
                  </a:lnTo>
                  <a:lnTo>
                    <a:pt x="2172" y="4602"/>
                  </a:lnTo>
                  <a:lnTo>
                    <a:pt x="2075" y="4764"/>
                  </a:lnTo>
                  <a:lnTo>
                    <a:pt x="2075" y="4861"/>
                  </a:lnTo>
                  <a:lnTo>
                    <a:pt x="2075" y="4958"/>
                  </a:lnTo>
                  <a:lnTo>
                    <a:pt x="2107" y="5023"/>
                  </a:lnTo>
                  <a:lnTo>
                    <a:pt x="2204" y="5120"/>
                  </a:lnTo>
                  <a:lnTo>
                    <a:pt x="2366" y="5282"/>
                  </a:lnTo>
                  <a:lnTo>
                    <a:pt x="2496" y="5379"/>
                  </a:lnTo>
                  <a:lnTo>
                    <a:pt x="2626" y="5412"/>
                  </a:lnTo>
                  <a:lnTo>
                    <a:pt x="2755" y="5444"/>
                  </a:lnTo>
                  <a:lnTo>
                    <a:pt x="3112" y="5509"/>
                  </a:lnTo>
                  <a:lnTo>
                    <a:pt x="3630" y="5574"/>
                  </a:lnTo>
                  <a:lnTo>
                    <a:pt x="3889" y="5638"/>
                  </a:lnTo>
                  <a:lnTo>
                    <a:pt x="4116" y="5736"/>
                  </a:lnTo>
                  <a:lnTo>
                    <a:pt x="4310" y="5833"/>
                  </a:lnTo>
                  <a:lnTo>
                    <a:pt x="4375" y="5930"/>
                  </a:lnTo>
                  <a:lnTo>
                    <a:pt x="4408" y="5995"/>
                  </a:lnTo>
                  <a:lnTo>
                    <a:pt x="4440" y="6092"/>
                  </a:lnTo>
                  <a:lnTo>
                    <a:pt x="4440" y="6189"/>
                  </a:lnTo>
                  <a:lnTo>
                    <a:pt x="4408" y="6287"/>
                  </a:lnTo>
                  <a:lnTo>
                    <a:pt x="4343" y="6416"/>
                  </a:lnTo>
                  <a:lnTo>
                    <a:pt x="4148" y="6675"/>
                  </a:lnTo>
                  <a:lnTo>
                    <a:pt x="3792" y="6999"/>
                  </a:lnTo>
                  <a:lnTo>
                    <a:pt x="3598" y="7161"/>
                  </a:lnTo>
                  <a:lnTo>
                    <a:pt x="3468" y="7291"/>
                  </a:lnTo>
                  <a:lnTo>
                    <a:pt x="3403" y="7453"/>
                  </a:lnTo>
                  <a:lnTo>
                    <a:pt x="3338" y="7550"/>
                  </a:lnTo>
                  <a:lnTo>
                    <a:pt x="3338" y="7680"/>
                  </a:lnTo>
                  <a:lnTo>
                    <a:pt x="3371" y="7777"/>
                  </a:lnTo>
                  <a:lnTo>
                    <a:pt x="3436" y="7842"/>
                  </a:lnTo>
                  <a:lnTo>
                    <a:pt x="3500" y="7907"/>
                  </a:lnTo>
                  <a:lnTo>
                    <a:pt x="3630" y="7939"/>
                  </a:lnTo>
                  <a:lnTo>
                    <a:pt x="3727" y="8004"/>
                  </a:lnTo>
                  <a:lnTo>
                    <a:pt x="4051" y="8004"/>
                  </a:lnTo>
                  <a:lnTo>
                    <a:pt x="4375" y="7971"/>
                  </a:lnTo>
                  <a:lnTo>
                    <a:pt x="4667" y="7842"/>
                  </a:lnTo>
                  <a:lnTo>
                    <a:pt x="4959" y="7712"/>
                  </a:lnTo>
                  <a:lnTo>
                    <a:pt x="5185" y="7550"/>
                  </a:lnTo>
                  <a:lnTo>
                    <a:pt x="5380" y="7421"/>
                  </a:lnTo>
                  <a:lnTo>
                    <a:pt x="5574" y="7323"/>
                  </a:lnTo>
                  <a:lnTo>
                    <a:pt x="5736" y="7291"/>
                  </a:lnTo>
                  <a:lnTo>
                    <a:pt x="5833" y="7291"/>
                  </a:lnTo>
                  <a:lnTo>
                    <a:pt x="5898" y="7323"/>
                  </a:lnTo>
                  <a:lnTo>
                    <a:pt x="6093" y="7453"/>
                  </a:lnTo>
                  <a:lnTo>
                    <a:pt x="6287" y="7680"/>
                  </a:lnTo>
                  <a:lnTo>
                    <a:pt x="6319" y="7777"/>
                  </a:lnTo>
                  <a:lnTo>
                    <a:pt x="6352" y="7907"/>
                  </a:lnTo>
                  <a:lnTo>
                    <a:pt x="6319" y="8036"/>
                  </a:lnTo>
                  <a:lnTo>
                    <a:pt x="6287" y="8166"/>
                  </a:lnTo>
                  <a:lnTo>
                    <a:pt x="6190" y="8490"/>
                  </a:lnTo>
                  <a:lnTo>
                    <a:pt x="6028" y="8846"/>
                  </a:lnTo>
                  <a:lnTo>
                    <a:pt x="5898" y="9170"/>
                  </a:lnTo>
                  <a:lnTo>
                    <a:pt x="5769" y="9527"/>
                  </a:lnTo>
                  <a:lnTo>
                    <a:pt x="5736" y="9656"/>
                  </a:lnTo>
                  <a:lnTo>
                    <a:pt x="5736" y="9818"/>
                  </a:lnTo>
                  <a:lnTo>
                    <a:pt x="5736" y="9948"/>
                  </a:lnTo>
                  <a:lnTo>
                    <a:pt x="5769" y="10078"/>
                  </a:lnTo>
                  <a:lnTo>
                    <a:pt x="5801" y="10110"/>
                  </a:lnTo>
                  <a:lnTo>
                    <a:pt x="5866" y="10142"/>
                  </a:lnTo>
                  <a:lnTo>
                    <a:pt x="6060" y="10142"/>
                  </a:lnTo>
                  <a:lnTo>
                    <a:pt x="6319" y="10110"/>
                  </a:lnTo>
                  <a:lnTo>
                    <a:pt x="6611" y="10013"/>
                  </a:lnTo>
                  <a:lnTo>
                    <a:pt x="6968" y="9883"/>
                  </a:lnTo>
                  <a:lnTo>
                    <a:pt x="7324" y="9689"/>
                  </a:lnTo>
                  <a:lnTo>
                    <a:pt x="7713" y="9494"/>
                  </a:lnTo>
                  <a:lnTo>
                    <a:pt x="8102" y="9235"/>
                  </a:lnTo>
                  <a:lnTo>
                    <a:pt x="8490" y="8976"/>
                  </a:lnTo>
                  <a:lnTo>
                    <a:pt x="8814" y="8684"/>
                  </a:lnTo>
                  <a:lnTo>
                    <a:pt x="9139" y="8360"/>
                  </a:lnTo>
                  <a:lnTo>
                    <a:pt x="9365" y="8036"/>
                  </a:lnTo>
                  <a:lnTo>
                    <a:pt x="9527" y="7680"/>
                  </a:lnTo>
                  <a:lnTo>
                    <a:pt x="9592" y="7518"/>
                  </a:lnTo>
                  <a:lnTo>
                    <a:pt x="9625" y="7323"/>
                  </a:lnTo>
                  <a:lnTo>
                    <a:pt x="9625" y="7161"/>
                  </a:lnTo>
                  <a:lnTo>
                    <a:pt x="9625" y="6967"/>
                  </a:lnTo>
                  <a:lnTo>
                    <a:pt x="9560" y="6773"/>
                  </a:lnTo>
                  <a:lnTo>
                    <a:pt x="9495" y="6611"/>
                  </a:lnTo>
                  <a:lnTo>
                    <a:pt x="9365" y="6287"/>
                  </a:lnTo>
                  <a:lnTo>
                    <a:pt x="9268" y="5995"/>
                  </a:lnTo>
                  <a:lnTo>
                    <a:pt x="9236" y="5736"/>
                  </a:lnTo>
                  <a:lnTo>
                    <a:pt x="9236" y="5444"/>
                  </a:lnTo>
                  <a:lnTo>
                    <a:pt x="9268" y="5185"/>
                  </a:lnTo>
                  <a:lnTo>
                    <a:pt x="9333" y="4926"/>
                  </a:lnTo>
                  <a:lnTo>
                    <a:pt x="9463" y="4407"/>
                  </a:lnTo>
                  <a:lnTo>
                    <a:pt x="9560" y="3921"/>
                  </a:lnTo>
                  <a:lnTo>
                    <a:pt x="9592" y="3662"/>
                  </a:lnTo>
                  <a:lnTo>
                    <a:pt x="9625" y="3370"/>
                  </a:lnTo>
                  <a:lnTo>
                    <a:pt x="9592" y="3111"/>
                  </a:lnTo>
                  <a:lnTo>
                    <a:pt x="9527" y="2819"/>
                  </a:lnTo>
                  <a:lnTo>
                    <a:pt x="9398" y="2528"/>
                  </a:lnTo>
                  <a:lnTo>
                    <a:pt x="9203" y="2236"/>
                  </a:lnTo>
                  <a:lnTo>
                    <a:pt x="9074" y="2074"/>
                  </a:lnTo>
                  <a:lnTo>
                    <a:pt x="8944" y="1945"/>
                  </a:lnTo>
                  <a:lnTo>
                    <a:pt x="8814" y="1880"/>
                  </a:lnTo>
                  <a:lnTo>
                    <a:pt x="8652" y="1783"/>
                  </a:lnTo>
                  <a:lnTo>
                    <a:pt x="8458" y="1750"/>
                  </a:lnTo>
                  <a:lnTo>
                    <a:pt x="8296" y="1718"/>
                  </a:lnTo>
                  <a:lnTo>
                    <a:pt x="7940" y="1685"/>
                  </a:lnTo>
                  <a:lnTo>
                    <a:pt x="7292" y="1718"/>
                  </a:lnTo>
                  <a:lnTo>
                    <a:pt x="7000" y="1718"/>
                  </a:lnTo>
                  <a:lnTo>
                    <a:pt x="6773" y="1653"/>
                  </a:lnTo>
                  <a:lnTo>
                    <a:pt x="6514" y="1523"/>
                  </a:lnTo>
                  <a:lnTo>
                    <a:pt x="6384" y="1394"/>
                  </a:lnTo>
                  <a:lnTo>
                    <a:pt x="6319" y="1264"/>
                  </a:lnTo>
                  <a:lnTo>
                    <a:pt x="6255" y="1134"/>
                  </a:lnTo>
                  <a:lnTo>
                    <a:pt x="6222" y="1037"/>
                  </a:lnTo>
                  <a:lnTo>
                    <a:pt x="6125" y="908"/>
                  </a:lnTo>
                  <a:lnTo>
                    <a:pt x="5963" y="778"/>
                  </a:lnTo>
                  <a:lnTo>
                    <a:pt x="5671" y="648"/>
                  </a:lnTo>
                  <a:lnTo>
                    <a:pt x="5445" y="551"/>
                  </a:lnTo>
                  <a:lnTo>
                    <a:pt x="5250" y="519"/>
                  </a:lnTo>
                  <a:lnTo>
                    <a:pt x="4926" y="519"/>
                  </a:lnTo>
                  <a:lnTo>
                    <a:pt x="4667" y="584"/>
                  </a:lnTo>
                  <a:lnTo>
                    <a:pt x="4440" y="681"/>
                  </a:lnTo>
                  <a:lnTo>
                    <a:pt x="4246" y="778"/>
                  </a:lnTo>
                  <a:lnTo>
                    <a:pt x="4051" y="843"/>
                  </a:lnTo>
                  <a:lnTo>
                    <a:pt x="3986" y="875"/>
                  </a:lnTo>
                  <a:lnTo>
                    <a:pt x="3889" y="875"/>
                  </a:lnTo>
                  <a:lnTo>
                    <a:pt x="3792" y="843"/>
                  </a:lnTo>
                  <a:lnTo>
                    <a:pt x="3662" y="810"/>
                  </a:lnTo>
                  <a:lnTo>
                    <a:pt x="3306" y="584"/>
                  </a:lnTo>
                  <a:lnTo>
                    <a:pt x="2885" y="357"/>
                  </a:lnTo>
                  <a:lnTo>
                    <a:pt x="2463" y="162"/>
                  </a:lnTo>
                  <a:lnTo>
                    <a:pt x="2204" y="65"/>
                  </a:lnTo>
                  <a:lnTo>
                    <a:pt x="1977" y="33"/>
                  </a:lnTo>
                  <a:lnTo>
                    <a:pt x="1751" y="0"/>
                  </a:lnTo>
                  <a:close/>
                </a:path>
              </a:pathLst>
            </a:custGeom>
            <a:solidFill>
              <a:srgbClr val="6E36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g1eb65a026c0_0_266"/>
            <p:cNvSpPr/>
            <p:nvPr/>
          </p:nvSpPr>
          <p:spPr>
            <a:xfrm>
              <a:off x="4040025" y="3715750"/>
              <a:ext cx="248725" cy="175000"/>
            </a:xfrm>
            <a:custGeom>
              <a:avLst/>
              <a:gdLst/>
              <a:ahLst/>
              <a:cxnLst/>
              <a:rect l="l" t="t" r="r" b="b"/>
              <a:pathLst>
                <a:path w="9949" h="7000" extrusionOk="0">
                  <a:moveTo>
                    <a:pt x="1" y="1"/>
                  </a:moveTo>
                  <a:lnTo>
                    <a:pt x="487" y="519"/>
                  </a:lnTo>
                  <a:lnTo>
                    <a:pt x="1070" y="1070"/>
                  </a:lnTo>
                  <a:lnTo>
                    <a:pt x="1783" y="1654"/>
                  </a:lnTo>
                  <a:lnTo>
                    <a:pt x="2528" y="2237"/>
                  </a:lnTo>
                  <a:lnTo>
                    <a:pt x="3338" y="2820"/>
                  </a:lnTo>
                  <a:lnTo>
                    <a:pt x="4149" y="3403"/>
                  </a:lnTo>
                  <a:lnTo>
                    <a:pt x="5833" y="4505"/>
                  </a:lnTo>
                  <a:lnTo>
                    <a:pt x="7389" y="5477"/>
                  </a:lnTo>
                  <a:lnTo>
                    <a:pt x="8717" y="6287"/>
                  </a:lnTo>
                  <a:lnTo>
                    <a:pt x="9949" y="7000"/>
                  </a:lnTo>
                  <a:lnTo>
                    <a:pt x="9884" y="2042"/>
                  </a:lnTo>
                  <a:lnTo>
                    <a:pt x="9722" y="2042"/>
                  </a:lnTo>
                  <a:lnTo>
                    <a:pt x="8944" y="2010"/>
                  </a:lnTo>
                  <a:lnTo>
                    <a:pt x="7940" y="1945"/>
                  </a:lnTo>
                  <a:lnTo>
                    <a:pt x="6773" y="1816"/>
                  </a:lnTo>
                  <a:lnTo>
                    <a:pt x="5477" y="1621"/>
                  </a:lnTo>
                  <a:lnTo>
                    <a:pt x="4181" y="1394"/>
                  </a:lnTo>
                  <a:lnTo>
                    <a:pt x="2885" y="1103"/>
                  </a:lnTo>
                  <a:lnTo>
                    <a:pt x="2237" y="908"/>
                  </a:lnTo>
                  <a:lnTo>
                    <a:pt x="1653" y="746"/>
                  </a:lnTo>
                  <a:lnTo>
                    <a:pt x="1070" y="519"/>
                  </a:lnTo>
                  <a:lnTo>
                    <a:pt x="552" y="325"/>
                  </a:lnTo>
                  <a:lnTo>
                    <a:pt x="260" y="163"/>
                  </a:lnTo>
                  <a:lnTo>
                    <a:pt x="1" y="1"/>
                  </a:ln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g1eb65a026c0_0_266"/>
            <p:cNvSpPr/>
            <p:nvPr/>
          </p:nvSpPr>
          <p:spPr>
            <a:xfrm>
              <a:off x="4040025" y="3715750"/>
              <a:ext cx="248725" cy="175000"/>
            </a:xfrm>
            <a:custGeom>
              <a:avLst/>
              <a:gdLst/>
              <a:ahLst/>
              <a:cxnLst/>
              <a:rect l="l" t="t" r="r" b="b"/>
              <a:pathLst>
                <a:path w="9949" h="7000" fill="none" extrusionOk="0">
                  <a:moveTo>
                    <a:pt x="1" y="1"/>
                  </a:moveTo>
                  <a:lnTo>
                    <a:pt x="1" y="1"/>
                  </a:lnTo>
                  <a:lnTo>
                    <a:pt x="487" y="519"/>
                  </a:lnTo>
                  <a:lnTo>
                    <a:pt x="1070" y="1070"/>
                  </a:lnTo>
                  <a:lnTo>
                    <a:pt x="1783" y="1654"/>
                  </a:lnTo>
                  <a:lnTo>
                    <a:pt x="2528" y="2237"/>
                  </a:lnTo>
                  <a:lnTo>
                    <a:pt x="3338" y="2820"/>
                  </a:lnTo>
                  <a:lnTo>
                    <a:pt x="4149" y="3403"/>
                  </a:lnTo>
                  <a:lnTo>
                    <a:pt x="5833" y="4505"/>
                  </a:lnTo>
                  <a:lnTo>
                    <a:pt x="7389" y="5477"/>
                  </a:lnTo>
                  <a:lnTo>
                    <a:pt x="8717" y="6287"/>
                  </a:lnTo>
                  <a:lnTo>
                    <a:pt x="9949" y="7000"/>
                  </a:lnTo>
                  <a:lnTo>
                    <a:pt x="9884" y="2042"/>
                  </a:lnTo>
                  <a:lnTo>
                    <a:pt x="9884" y="2042"/>
                  </a:lnTo>
                  <a:lnTo>
                    <a:pt x="9722" y="2042"/>
                  </a:lnTo>
                  <a:lnTo>
                    <a:pt x="9722" y="2042"/>
                  </a:lnTo>
                  <a:lnTo>
                    <a:pt x="8944" y="2010"/>
                  </a:lnTo>
                  <a:lnTo>
                    <a:pt x="7940" y="1945"/>
                  </a:lnTo>
                  <a:lnTo>
                    <a:pt x="6773" y="1816"/>
                  </a:lnTo>
                  <a:lnTo>
                    <a:pt x="5477" y="1621"/>
                  </a:lnTo>
                  <a:lnTo>
                    <a:pt x="4181" y="1394"/>
                  </a:lnTo>
                  <a:lnTo>
                    <a:pt x="2885" y="1103"/>
                  </a:lnTo>
                  <a:lnTo>
                    <a:pt x="2237" y="908"/>
                  </a:lnTo>
                  <a:lnTo>
                    <a:pt x="1653" y="746"/>
                  </a:lnTo>
                  <a:lnTo>
                    <a:pt x="1070" y="519"/>
                  </a:lnTo>
                  <a:lnTo>
                    <a:pt x="552" y="325"/>
                  </a:lnTo>
                  <a:lnTo>
                    <a:pt x="552" y="325"/>
                  </a:lnTo>
                  <a:lnTo>
                    <a:pt x="260" y="16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g1eb65a026c0_0_266"/>
            <p:cNvSpPr/>
            <p:nvPr/>
          </p:nvSpPr>
          <p:spPr>
            <a:xfrm>
              <a:off x="2486325" y="2961575"/>
              <a:ext cx="343475" cy="188775"/>
            </a:xfrm>
            <a:custGeom>
              <a:avLst/>
              <a:gdLst/>
              <a:ahLst/>
              <a:cxnLst/>
              <a:rect l="l" t="t" r="r" b="b"/>
              <a:pathLst>
                <a:path w="13739" h="7551" extrusionOk="0">
                  <a:moveTo>
                    <a:pt x="6448" y="1"/>
                  </a:moveTo>
                  <a:lnTo>
                    <a:pt x="6319" y="98"/>
                  </a:lnTo>
                  <a:lnTo>
                    <a:pt x="6189" y="228"/>
                  </a:lnTo>
                  <a:lnTo>
                    <a:pt x="6092" y="390"/>
                  </a:lnTo>
                  <a:lnTo>
                    <a:pt x="6059" y="552"/>
                  </a:lnTo>
                  <a:lnTo>
                    <a:pt x="6059" y="746"/>
                  </a:lnTo>
                  <a:lnTo>
                    <a:pt x="6059" y="1167"/>
                  </a:lnTo>
                  <a:lnTo>
                    <a:pt x="6092" y="1589"/>
                  </a:lnTo>
                  <a:lnTo>
                    <a:pt x="6059" y="1783"/>
                  </a:lnTo>
                  <a:lnTo>
                    <a:pt x="5995" y="1945"/>
                  </a:lnTo>
                  <a:lnTo>
                    <a:pt x="5897" y="2107"/>
                  </a:lnTo>
                  <a:lnTo>
                    <a:pt x="5735" y="2237"/>
                  </a:lnTo>
                  <a:lnTo>
                    <a:pt x="5476" y="2334"/>
                  </a:lnTo>
                  <a:lnTo>
                    <a:pt x="5185" y="2399"/>
                  </a:lnTo>
                  <a:lnTo>
                    <a:pt x="4763" y="2399"/>
                  </a:lnTo>
                  <a:lnTo>
                    <a:pt x="4277" y="2366"/>
                  </a:lnTo>
                  <a:lnTo>
                    <a:pt x="3208" y="2204"/>
                  </a:lnTo>
                  <a:lnTo>
                    <a:pt x="2852" y="2172"/>
                  </a:lnTo>
                  <a:lnTo>
                    <a:pt x="2463" y="2139"/>
                  </a:lnTo>
                  <a:lnTo>
                    <a:pt x="2074" y="2172"/>
                  </a:lnTo>
                  <a:lnTo>
                    <a:pt x="1685" y="2204"/>
                  </a:lnTo>
                  <a:lnTo>
                    <a:pt x="1329" y="2269"/>
                  </a:lnTo>
                  <a:lnTo>
                    <a:pt x="1005" y="2399"/>
                  </a:lnTo>
                  <a:lnTo>
                    <a:pt x="681" y="2561"/>
                  </a:lnTo>
                  <a:lnTo>
                    <a:pt x="551" y="2690"/>
                  </a:lnTo>
                  <a:lnTo>
                    <a:pt x="421" y="2820"/>
                  </a:lnTo>
                  <a:lnTo>
                    <a:pt x="324" y="2949"/>
                  </a:lnTo>
                  <a:lnTo>
                    <a:pt x="227" y="3111"/>
                  </a:lnTo>
                  <a:lnTo>
                    <a:pt x="130" y="3306"/>
                  </a:lnTo>
                  <a:lnTo>
                    <a:pt x="65" y="3500"/>
                  </a:lnTo>
                  <a:lnTo>
                    <a:pt x="32" y="3727"/>
                  </a:lnTo>
                  <a:lnTo>
                    <a:pt x="0" y="3986"/>
                  </a:lnTo>
                  <a:lnTo>
                    <a:pt x="0" y="4246"/>
                  </a:lnTo>
                  <a:lnTo>
                    <a:pt x="32" y="4570"/>
                  </a:lnTo>
                  <a:lnTo>
                    <a:pt x="65" y="4764"/>
                  </a:lnTo>
                  <a:lnTo>
                    <a:pt x="130" y="4958"/>
                  </a:lnTo>
                  <a:lnTo>
                    <a:pt x="195" y="5120"/>
                  </a:lnTo>
                  <a:lnTo>
                    <a:pt x="324" y="5282"/>
                  </a:lnTo>
                  <a:lnTo>
                    <a:pt x="421" y="5412"/>
                  </a:lnTo>
                  <a:lnTo>
                    <a:pt x="583" y="5574"/>
                  </a:lnTo>
                  <a:lnTo>
                    <a:pt x="875" y="5801"/>
                  </a:lnTo>
                  <a:lnTo>
                    <a:pt x="1264" y="5963"/>
                  </a:lnTo>
                  <a:lnTo>
                    <a:pt x="1685" y="6125"/>
                  </a:lnTo>
                  <a:lnTo>
                    <a:pt x="2139" y="6222"/>
                  </a:lnTo>
                  <a:lnTo>
                    <a:pt x="2592" y="6319"/>
                  </a:lnTo>
                  <a:lnTo>
                    <a:pt x="3078" y="6352"/>
                  </a:lnTo>
                  <a:lnTo>
                    <a:pt x="4018" y="6352"/>
                  </a:lnTo>
                  <a:lnTo>
                    <a:pt x="4472" y="6319"/>
                  </a:lnTo>
                  <a:lnTo>
                    <a:pt x="5217" y="6222"/>
                  </a:lnTo>
                  <a:lnTo>
                    <a:pt x="5541" y="6157"/>
                  </a:lnTo>
                  <a:lnTo>
                    <a:pt x="5768" y="6093"/>
                  </a:lnTo>
                  <a:lnTo>
                    <a:pt x="6221" y="5963"/>
                  </a:lnTo>
                  <a:lnTo>
                    <a:pt x="6675" y="5898"/>
                  </a:lnTo>
                  <a:lnTo>
                    <a:pt x="7129" y="5931"/>
                  </a:lnTo>
                  <a:lnTo>
                    <a:pt x="7550" y="5995"/>
                  </a:lnTo>
                  <a:lnTo>
                    <a:pt x="8004" y="6125"/>
                  </a:lnTo>
                  <a:lnTo>
                    <a:pt x="8457" y="6287"/>
                  </a:lnTo>
                  <a:lnTo>
                    <a:pt x="9429" y="6643"/>
                  </a:lnTo>
                  <a:lnTo>
                    <a:pt x="9948" y="6838"/>
                  </a:lnTo>
                  <a:lnTo>
                    <a:pt x="10401" y="7000"/>
                  </a:lnTo>
                  <a:lnTo>
                    <a:pt x="11212" y="7194"/>
                  </a:lnTo>
                  <a:lnTo>
                    <a:pt x="12734" y="7551"/>
                  </a:lnTo>
                  <a:lnTo>
                    <a:pt x="12961" y="7000"/>
                  </a:lnTo>
                  <a:lnTo>
                    <a:pt x="13156" y="6449"/>
                  </a:lnTo>
                  <a:lnTo>
                    <a:pt x="13383" y="5801"/>
                  </a:lnTo>
                  <a:lnTo>
                    <a:pt x="13577" y="5153"/>
                  </a:lnTo>
                  <a:lnTo>
                    <a:pt x="13707" y="4537"/>
                  </a:lnTo>
                  <a:lnTo>
                    <a:pt x="13739" y="4278"/>
                  </a:lnTo>
                  <a:lnTo>
                    <a:pt x="13739" y="4051"/>
                  </a:lnTo>
                  <a:lnTo>
                    <a:pt x="13707" y="3889"/>
                  </a:lnTo>
                  <a:lnTo>
                    <a:pt x="13609" y="3792"/>
                  </a:lnTo>
                  <a:lnTo>
                    <a:pt x="13318" y="3662"/>
                  </a:lnTo>
                  <a:lnTo>
                    <a:pt x="12929" y="3533"/>
                  </a:lnTo>
                  <a:lnTo>
                    <a:pt x="11860" y="3241"/>
                  </a:lnTo>
                  <a:lnTo>
                    <a:pt x="10628" y="2949"/>
                  </a:lnTo>
                  <a:lnTo>
                    <a:pt x="9429" y="2658"/>
                  </a:lnTo>
                  <a:lnTo>
                    <a:pt x="8976" y="2496"/>
                  </a:lnTo>
                  <a:lnTo>
                    <a:pt x="8619" y="2334"/>
                  </a:lnTo>
                  <a:lnTo>
                    <a:pt x="8295" y="2107"/>
                  </a:lnTo>
                  <a:lnTo>
                    <a:pt x="8004" y="1880"/>
                  </a:lnTo>
                  <a:lnTo>
                    <a:pt x="7777" y="1653"/>
                  </a:lnTo>
                  <a:lnTo>
                    <a:pt x="7550" y="1394"/>
                  </a:lnTo>
                  <a:lnTo>
                    <a:pt x="7388" y="1135"/>
                  </a:lnTo>
                  <a:lnTo>
                    <a:pt x="7258" y="876"/>
                  </a:lnTo>
                  <a:lnTo>
                    <a:pt x="6999" y="454"/>
                  </a:lnTo>
                  <a:lnTo>
                    <a:pt x="6902" y="260"/>
                  </a:lnTo>
                  <a:lnTo>
                    <a:pt x="6805" y="130"/>
                  </a:lnTo>
                  <a:lnTo>
                    <a:pt x="6708" y="33"/>
                  </a:lnTo>
                  <a:lnTo>
                    <a:pt x="6578" y="1"/>
                  </a:lnTo>
                  <a:close/>
                </a:path>
              </a:pathLst>
            </a:custGeom>
            <a:solidFill>
              <a:srgbClr val="EFA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g1eb65a026c0_0_266"/>
            <p:cNvSpPr/>
            <p:nvPr/>
          </p:nvSpPr>
          <p:spPr>
            <a:xfrm>
              <a:off x="3626100" y="2701550"/>
              <a:ext cx="541950" cy="995600"/>
            </a:xfrm>
            <a:custGeom>
              <a:avLst/>
              <a:gdLst/>
              <a:ahLst/>
              <a:cxnLst/>
              <a:rect l="l" t="t" r="r" b="b"/>
              <a:pathLst>
                <a:path w="21678" h="39824" extrusionOk="0">
                  <a:moveTo>
                    <a:pt x="6967" y="0"/>
                  </a:moveTo>
                  <a:lnTo>
                    <a:pt x="6643" y="33"/>
                  </a:lnTo>
                  <a:lnTo>
                    <a:pt x="6351" y="130"/>
                  </a:lnTo>
                  <a:lnTo>
                    <a:pt x="6092" y="260"/>
                  </a:lnTo>
                  <a:lnTo>
                    <a:pt x="5865" y="422"/>
                  </a:lnTo>
                  <a:lnTo>
                    <a:pt x="5606" y="616"/>
                  </a:lnTo>
                  <a:lnTo>
                    <a:pt x="5185" y="1037"/>
                  </a:lnTo>
                  <a:lnTo>
                    <a:pt x="4796" y="1491"/>
                  </a:lnTo>
                  <a:lnTo>
                    <a:pt x="4374" y="1912"/>
                  </a:lnTo>
                  <a:lnTo>
                    <a:pt x="4148" y="2107"/>
                  </a:lnTo>
                  <a:lnTo>
                    <a:pt x="3921" y="2236"/>
                  </a:lnTo>
                  <a:lnTo>
                    <a:pt x="3662" y="2366"/>
                  </a:lnTo>
                  <a:lnTo>
                    <a:pt x="3402" y="2431"/>
                  </a:lnTo>
                  <a:lnTo>
                    <a:pt x="3240" y="2463"/>
                  </a:lnTo>
                  <a:lnTo>
                    <a:pt x="3078" y="2463"/>
                  </a:lnTo>
                  <a:lnTo>
                    <a:pt x="2981" y="2431"/>
                  </a:lnTo>
                  <a:lnTo>
                    <a:pt x="2851" y="2398"/>
                  </a:lnTo>
                  <a:lnTo>
                    <a:pt x="2657" y="2269"/>
                  </a:lnTo>
                  <a:lnTo>
                    <a:pt x="2495" y="2107"/>
                  </a:lnTo>
                  <a:lnTo>
                    <a:pt x="2236" y="1750"/>
                  </a:lnTo>
                  <a:lnTo>
                    <a:pt x="2106" y="1556"/>
                  </a:lnTo>
                  <a:lnTo>
                    <a:pt x="1944" y="1394"/>
                  </a:lnTo>
                  <a:lnTo>
                    <a:pt x="1815" y="1329"/>
                  </a:lnTo>
                  <a:lnTo>
                    <a:pt x="1685" y="1297"/>
                  </a:lnTo>
                  <a:lnTo>
                    <a:pt x="1555" y="1297"/>
                  </a:lnTo>
                  <a:lnTo>
                    <a:pt x="1361" y="1329"/>
                  </a:lnTo>
                  <a:lnTo>
                    <a:pt x="972" y="1426"/>
                  </a:lnTo>
                  <a:lnTo>
                    <a:pt x="486" y="1556"/>
                  </a:lnTo>
                  <a:lnTo>
                    <a:pt x="389" y="1588"/>
                  </a:lnTo>
                  <a:lnTo>
                    <a:pt x="324" y="1685"/>
                  </a:lnTo>
                  <a:lnTo>
                    <a:pt x="259" y="1847"/>
                  </a:lnTo>
                  <a:lnTo>
                    <a:pt x="194" y="2042"/>
                  </a:lnTo>
                  <a:lnTo>
                    <a:pt x="97" y="2560"/>
                  </a:lnTo>
                  <a:lnTo>
                    <a:pt x="32" y="3273"/>
                  </a:lnTo>
                  <a:lnTo>
                    <a:pt x="0" y="4148"/>
                  </a:lnTo>
                  <a:lnTo>
                    <a:pt x="0" y="5185"/>
                  </a:lnTo>
                  <a:lnTo>
                    <a:pt x="32" y="6351"/>
                  </a:lnTo>
                  <a:lnTo>
                    <a:pt x="65" y="7615"/>
                  </a:lnTo>
                  <a:lnTo>
                    <a:pt x="227" y="10499"/>
                  </a:lnTo>
                  <a:lnTo>
                    <a:pt x="421" y="13674"/>
                  </a:lnTo>
                  <a:lnTo>
                    <a:pt x="713" y="17077"/>
                  </a:lnTo>
                  <a:lnTo>
                    <a:pt x="1005" y="20609"/>
                  </a:lnTo>
                  <a:lnTo>
                    <a:pt x="1685" y="27511"/>
                  </a:lnTo>
                  <a:lnTo>
                    <a:pt x="2301" y="33505"/>
                  </a:lnTo>
                  <a:lnTo>
                    <a:pt x="2949" y="39370"/>
                  </a:lnTo>
                  <a:lnTo>
                    <a:pt x="3856" y="39467"/>
                  </a:lnTo>
                  <a:lnTo>
                    <a:pt x="4860" y="39597"/>
                  </a:lnTo>
                  <a:lnTo>
                    <a:pt x="6157" y="39694"/>
                  </a:lnTo>
                  <a:lnTo>
                    <a:pt x="7615" y="39791"/>
                  </a:lnTo>
                  <a:lnTo>
                    <a:pt x="9138" y="39824"/>
                  </a:lnTo>
                  <a:lnTo>
                    <a:pt x="9948" y="39824"/>
                  </a:lnTo>
                  <a:lnTo>
                    <a:pt x="10725" y="39791"/>
                  </a:lnTo>
                  <a:lnTo>
                    <a:pt x="11471" y="39726"/>
                  </a:lnTo>
                  <a:lnTo>
                    <a:pt x="12216" y="39629"/>
                  </a:lnTo>
                  <a:lnTo>
                    <a:pt x="12961" y="39500"/>
                  </a:lnTo>
                  <a:lnTo>
                    <a:pt x="13739" y="39338"/>
                  </a:lnTo>
                  <a:lnTo>
                    <a:pt x="14517" y="39176"/>
                  </a:lnTo>
                  <a:lnTo>
                    <a:pt x="15327" y="38949"/>
                  </a:lnTo>
                  <a:lnTo>
                    <a:pt x="16169" y="38722"/>
                  </a:lnTo>
                  <a:lnTo>
                    <a:pt x="16979" y="38463"/>
                  </a:lnTo>
                  <a:lnTo>
                    <a:pt x="17757" y="38171"/>
                  </a:lnTo>
                  <a:lnTo>
                    <a:pt x="18502" y="37912"/>
                  </a:lnTo>
                  <a:lnTo>
                    <a:pt x="19183" y="37588"/>
                  </a:lnTo>
                  <a:lnTo>
                    <a:pt x="19831" y="37296"/>
                  </a:lnTo>
                  <a:lnTo>
                    <a:pt x="20381" y="37005"/>
                  </a:lnTo>
                  <a:lnTo>
                    <a:pt x="20868" y="36713"/>
                  </a:lnTo>
                  <a:lnTo>
                    <a:pt x="21256" y="36421"/>
                  </a:lnTo>
                  <a:lnTo>
                    <a:pt x="21386" y="36259"/>
                  </a:lnTo>
                  <a:lnTo>
                    <a:pt x="21516" y="36130"/>
                  </a:lnTo>
                  <a:lnTo>
                    <a:pt x="21613" y="35968"/>
                  </a:lnTo>
                  <a:lnTo>
                    <a:pt x="21645" y="35838"/>
                  </a:lnTo>
                  <a:lnTo>
                    <a:pt x="21678" y="35709"/>
                  </a:lnTo>
                  <a:lnTo>
                    <a:pt x="21678" y="35579"/>
                  </a:lnTo>
                  <a:lnTo>
                    <a:pt x="21127" y="33732"/>
                  </a:lnTo>
                  <a:lnTo>
                    <a:pt x="19895" y="29714"/>
                  </a:lnTo>
                  <a:lnTo>
                    <a:pt x="16266" y="18049"/>
                  </a:lnTo>
                  <a:lnTo>
                    <a:pt x="11114" y="1523"/>
                  </a:lnTo>
                  <a:lnTo>
                    <a:pt x="10790" y="1329"/>
                  </a:lnTo>
                  <a:lnTo>
                    <a:pt x="10401" y="1102"/>
                  </a:lnTo>
                  <a:lnTo>
                    <a:pt x="9915" y="875"/>
                  </a:lnTo>
                  <a:lnTo>
                    <a:pt x="9364" y="616"/>
                  </a:lnTo>
                  <a:lnTo>
                    <a:pt x="8716" y="357"/>
                  </a:lnTo>
                  <a:lnTo>
                    <a:pt x="8004" y="162"/>
                  </a:lnTo>
                  <a:lnTo>
                    <a:pt x="7647" y="65"/>
                  </a:lnTo>
                  <a:lnTo>
                    <a:pt x="7291" y="33"/>
                  </a:lnTo>
                  <a:lnTo>
                    <a:pt x="69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g1eb65a026c0_0_266"/>
            <p:cNvSpPr/>
            <p:nvPr/>
          </p:nvSpPr>
          <p:spPr>
            <a:xfrm>
              <a:off x="3626100" y="2701550"/>
              <a:ext cx="541950" cy="995600"/>
            </a:xfrm>
            <a:custGeom>
              <a:avLst/>
              <a:gdLst/>
              <a:ahLst/>
              <a:cxnLst/>
              <a:rect l="l" t="t" r="r" b="b"/>
              <a:pathLst>
                <a:path w="21678" h="39824" fill="none" extrusionOk="0">
                  <a:moveTo>
                    <a:pt x="7291" y="33"/>
                  </a:moveTo>
                  <a:lnTo>
                    <a:pt x="7291" y="33"/>
                  </a:lnTo>
                  <a:lnTo>
                    <a:pt x="6967" y="0"/>
                  </a:lnTo>
                  <a:lnTo>
                    <a:pt x="6643" y="33"/>
                  </a:lnTo>
                  <a:lnTo>
                    <a:pt x="6351" y="130"/>
                  </a:lnTo>
                  <a:lnTo>
                    <a:pt x="6092" y="260"/>
                  </a:lnTo>
                  <a:lnTo>
                    <a:pt x="5865" y="422"/>
                  </a:lnTo>
                  <a:lnTo>
                    <a:pt x="5606" y="616"/>
                  </a:lnTo>
                  <a:lnTo>
                    <a:pt x="5185" y="1037"/>
                  </a:lnTo>
                  <a:lnTo>
                    <a:pt x="4796" y="1491"/>
                  </a:lnTo>
                  <a:lnTo>
                    <a:pt x="4374" y="1912"/>
                  </a:lnTo>
                  <a:lnTo>
                    <a:pt x="4148" y="2107"/>
                  </a:lnTo>
                  <a:lnTo>
                    <a:pt x="3921" y="2236"/>
                  </a:lnTo>
                  <a:lnTo>
                    <a:pt x="3662" y="2366"/>
                  </a:lnTo>
                  <a:lnTo>
                    <a:pt x="3402" y="2431"/>
                  </a:lnTo>
                  <a:lnTo>
                    <a:pt x="3402" y="2431"/>
                  </a:lnTo>
                  <a:lnTo>
                    <a:pt x="3240" y="2463"/>
                  </a:lnTo>
                  <a:lnTo>
                    <a:pt x="3078" y="2463"/>
                  </a:lnTo>
                  <a:lnTo>
                    <a:pt x="2981" y="2431"/>
                  </a:lnTo>
                  <a:lnTo>
                    <a:pt x="2851" y="2398"/>
                  </a:lnTo>
                  <a:lnTo>
                    <a:pt x="2657" y="2269"/>
                  </a:lnTo>
                  <a:lnTo>
                    <a:pt x="2495" y="2107"/>
                  </a:lnTo>
                  <a:lnTo>
                    <a:pt x="2236" y="1750"/>
                  </a:lnTo>
                  <a:lnTo>
                    <a:pt x="2106" y="1556"/>
                  </a:lnTo>
                  <a:lnTo>
                    <a:pt x="1944" y="1394"/>
                  </a:lnTo>
                  <a:lnTo>
                    <a:pt x="1944" y="1394"/>
                  </a:lnTo>
                  <a:lnTo>
                    <a:pt x="1815" y="1329"/>
                  </a:lnTo>
                  <a:lnTo>
                    <a:pt x="1685" y="1297"/>
                  </a:lnTo>
                  <a:lnTo>
                    <a:pt x="1555" y="1297"/>
                  </a:lnTo>
                  <a:lnTo>
                    <a:pt x="1361" y="1329"/>
                  </a:lnTo>
                  <a:lnTo>
                    <a:pt x="972" y="1426"/>
                  </a:lnTo>
                  <a:lnTo>
                    <a:pt x="486" y="1556"/>
                  </a:lnTo>
                  <a:lnTo>
                    <a:pt x="486" y="1556"/>
                  </a:lnTo>
                  <a:lnTo>
                    <a:pt x="389" y="1588"/>
                  </a:lnTo>
                  <a:lnTo>
                    <a:pt x="324" y="1685"/>
                  </a:lnTo>
                  <a:lnTo>
                    <a:pt x="259" y="1847"/>
                  </a:lnTo>
                  <a:lnTo>
                    <a:pt x="194" y="2042"/>
                  </a:lnTo>
                  <a:lnTo>
                    <a:pt x="97" y="2560"/>
                  </a:lnTo>
                  <a:lnTo>
                    <a:pt x="32" y="3273"/>
                  </a:lnTo>
                  <a:lnTo>
                    <a:pt x="0" y="4148"/>
                  </a:lnTo>
                  <a:lnTo>
                    <a:pt x="0" y="5185"/>
                  </a:lnTo>
                  <a:lnTo>
                    <a:pt x="32" y="6351"/>
                  </a:lnTo>
                  <a:lnTo>
                    <a:pt x="65" y="7615"/>
                  </a:lnTo>
                  <a:lnTo>
                    <a:pt x="227" y="10499"/>
                  </a:lnTo>
                  <a:lnTo>
                    <a:pt x="421" y="13674"/>
                  </a:lnTo>
                  <a:lnTo>
                    <a:pt x="713" y="17077"/>
                  </a:lnTo>
                  <a:lnTo>
                    <a:pt x="1005" y="20609"/>
                  </a:lnTo>
                  <a:lnTo>
                    <a:pt x="1685" y="27511"/>
                  </a:lnTo>
                  <a:lnTo>
                    <a:pt x="2301" y="33505"/>
                  </a:lnTo>
                  <a:lnTo>
                    <a:pt x="2949" y="39370"/>
                  </a:lnTo>
                  <a:lnTo>
                    <a:pt x="2949" y="39370"/>
                  </a:lnTo>
                  <a:lnTo>
                    <a:pt x="3856" y="39467"/>
                  </a:lnTo>
                  <a:lnTo>
                    <a:pt x="4860" y="39597"/>
                  </a:lnTo>
                  <a:lnTo>
                    <a:pt x="6157" y="39694"/>
                  </a:lnTo>
                  <a:lnTo>
                    <a:pt x="7615" y="39791"/>
                  </a:lnTo>
                  <a:lnTo>
                    <a:pt x="9138" y="39824"/>
                  </a:lnTo>
                  <a:lnTo>
                    <a:pt x="9948" y="39824"/>
                  </a:lnTo>
                  <a:lnTo>
                    <a:pt x="10725" y="39791"/>
                  </a:lnTo>
                  <a:lnTo>
                    <a:pt x="11471" y="39726"/>
                  </a:lnTo>
                  <a:lnTo>
                    <a:pt x="12216" y="39629"/>
                  </a:lnTo>
                  <a:lnTo>
                    <a:pt x="12216" y="39629"/>
                  </a:lnTo>
                  <a:lnTo>
                    <a:pt x="12961" y="39500"/>
                  </a:lnTo>
                  <a:lnTo>
                    <a:pt x="13739" y="39338"/>
                  </a:lnTo>
                  <a:lnTo>
                    <a:pt x="14517" y="39176"/>
                  </a:lnTo>
                  <a:lnTo>
                    <a:pt x="15327" y="38949"/>
                  </a:lnTo>
                  <a:lnTo>
                    <a:pt x="16169" y="38722"/>
                  </a:lnTo>
                  <a:lnTo>
                    <a:pt x="16979" y="38463"/>
                  </a:lnTo>
                  <a:lnTo>
                    <a:pt x="17757" y="38171"/>
                  </a:lnTo>
                  <a:lnTo>
                    <a:pt x="18502" y="37912"/>
                  </a:lnTo>
                  <a:lnTo>
                    <a:pt x="19183" y="37588"/>
                  </a:lnTo>
                  <a:lnTo>
                    <a:pt x="19831" y="37296"/>
                  </a:lnTo>
                  <a:lnTo>
                    <a:pt x="20381" y="37005"/>
                  </a:lnTo>
                  <a:lnTo>
                    <a:pt x="20868" y="36713"/>
                  </a:lnTo>
                  <a:lnTo>
                    <a:pt x="21256" y="36421"/>
                  </a:lnTo>
                  <a:lnTo>
                    <a:pt x="21386" y="36259"/>
                  </a:lnTo>
                  <a:lnTo>
                    <a:pt x="21516" y="36130"/>
                  </a:lnTo>
                  <a:lnTo>
                    <a:pt x="21613" y="35968"/>
                  </a:lnTo>
                  <a:lnTo>
                    <a:pt x="21645" y="35838"/>
                  </a:lnTo>
                  <a:lnTo>
                    <a:pt x="21678" y="35709"/>
                  </a:lnTo>
                  <a:lnTo>
                    <a:pt x="21678" y="35579"/>
                  </a:lnTo>
                  <a:lnTo>
                    <a:pt x="21678" y="35579"/>
                  </a:lnTo>
                  <a:lnTo>
                    <a:pt x="21127" y="33732"/>
                  </a:lnTo>
                  <a:lnTo>
                    <a:pt x="19895" y="29714"/>
                  </a:lnTo>
                  <a:lnTo>
                    <a:pt x="16266" y="18049"/>
                  </a:lnTo>
                  <a:lnTo>
                    <a:pt x="11114" y="1523"/>
                  </a:lnTo>
                  <a:lnTo>
                    <a:pt x="11114" y="1523"/>
                  </a:lnTo>
                  <a:lnTo>
                    <a:pt x="10790" y="1329"/>
                  </a:lnTo>
                  <a:lnTo>
                    <a:pt x="10401" y="1102"/>
                  </a:lnTo>
                  <a:lnTo>
                    <a:pt x="9915" y="875"/>
                  </a:lnTo>
                  <a:lnTo>
                    <a:pt x="9364" y="616"/>
                  </a:lnTo>
                  <a:lnTo>
                    <a:pt x="8716" y="357"/>
                  </a:lnTo>
                  <a:lnTo>
                    <a:pt x="8004" y="162"/>
                  </a:lnTo>
                  <a:lnTo>
                    <a:pt x="7647" y="65"/>
                  </a:lnTo>
                  <a:lnTo>
                    <a:pt x="7291" y="3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g1eb65a026c0_0_266"/>
            <p:cNvSpPr/>
            <p:nvPr/>
          </p:nvSpPr>
          <p:spPr>
            <a:xfrm>
              <a:off x="3816450" y="2702350"/>
              <a:ext cx="1004525" cy="1064475"/>
            </a:xfrm>
            <a:custGeom>
              <a:avLst/>
              <a:gdLst/>
              <a:ahLst/>
              <a:cxnLst/>
              <a:rect l="l" t="t" r="r" b="b"/>
              <a:pathLst>
                <a:path w="40181" h="42579" extrusionOk="0">
                  <a:moveTo>
                    <a:pt x="1" y="1"/>
                  </a:moveTo>
                  <a:lnTo>
                    <a:pt x="1" y="33"/>
                  </a:lnTo>
                  <a:lnTo>
                    <a:pt x="33" y="390"/>
                  </a:lnTo>
                  <a:lnTo>
                    <a:pt x="130" y="779"/>
                  </a:lnTo>
                  <a:lnTo>
                    <a:pt x="325" y="1815"/>
                  </a:lnTo>
                  <a:lnTo>
                    <a:pt x="1038" y="4537"/>
                  </a:lnTo>
                  <a:lnTo>
                    <a:pt x="1329" y="5736"/>
                  </a:lnTo>
                  <a:lnTo>
                    <a:pt x="1686" y="7324"/>
                  </a:lnTo>
                  <a:lnTo>
                    <a:pt x="1913" y="8490"/>
                  </a:lnTo>
                  <a:lnTo>
                    <a:pt x="2139" y="9689"/>
                  </a:lnTo>
                  <a:lnTo>
                    <a:pt x="2334" y="10921"/>
                  </a:lnTo>
                  <a:lnTo>
                    <a:pt x="2496" y="12184"/>
                  </a:lnTo>
                  <a:lnTo>
                    <a:pt x="2625" y="13448"/>
                  </a:lnTo>
                  <a:lnTo>
                    <a:pt x="2690" y="14712"/>
                  </a:lnTo>
                  <a:lnTo>
                    <a:pt x="2723" y="15975"/>
                  </a:lnTo>
                  <a:lnTo>
                    <a:pt x="2658" y="17239"/>
                  </a:lnTo>
                  <a:lnTo>
                    <a:pt x="2593" y="17887"/>
                  </a:lnTo>
                  <a:lnTo>
                    <a:pt x="2528" y="18503"/>
                  </a:lnTo>
                  <a:lnTo>
                    <a:pt x="2463" y="19054"/>
                  </a:lnTo>
                  <a:lnTo>
                    <a:pt x="2431" y="19605"/>
                  </a:lnTo>
                  <a:lnTo>
                    <a:pt x="2399" y="20188"/>
                  </a:lnTo>
                  <a:lnTo>
                    <a:pt x="2431" y="20706"/>
                  </a:lnTo>
                  <a:lnTo>
                    <a:pt x="2463" y="21257"/>
                  </a:lnTo>
                  <a:lnTo>
                    <a:pt x="2528" y="21808"/>
                  </a:lnTo>
                  <a:lnTo>
                    <a:pt x="2625" y="22326"/>
                  </a:lnTo>
                  <a:lnTo>
                    <a:pt x="2723" y="22845"/>
                  </a:lnTo>
                  <a:lnTo>
                    <a:pt x="2885" y="23623"/>
                  </a:lnTo>
                  <a:lnTo>
                    <a:pt x="3111" y="24400"/>
                  </a:lnTo>
                  <a:lnTo>
                    <a:pt x="3371" y="25146"/>
                  </a:lnTo>
                  <a:lnTo>
                    <a:pt x="3630" y="25891"/>
                  </a:lnTo>
                  <a:lnTo>
                    <a:pt x="4019" y="26863"/>
                  </a:lnTo>
                  <a:lnTo>
                    <a:pt x="4440" y="27803"/>
                  </a:lnTo>
                  <a:lnTo>
                    <a:pt x="5218" y="29520"/>
                  </a:lnTo>
                  <a:lnTo>
                    <a:pt x="5574" y="30330"/>
                  </a:lnTo>
                  <a:lnTo>
                    <a:pt x="5866" y="31075"/>
                  </a:lnTo>
                  <a:lnTo>
                    <a:pt x="6092" y="31756"/>
                  </a:lnTo>
                  <a:lnTo>
                    <a:pt x="6157" y="32080"/>
                  </a:lnTo>
                  <a:lnTo>
                    <a:pt x="6222" y="32371"/>
                  </a:lnTo>
                  <a:lnTo>
                    <a:pt x="6384" y="33570"/>
                  </a:lnTo>
                  <a:lnTo>
                    <a:pt x="6546" y="34866"/>
                  </a:lnTo>
                  <a:lnTo>
                    <a:pt x="6708" y="35936"/>
                  </a:lnTo>
                  <a:lnTo>
                    <a:pt x="6935" y="37005"/>
                  </a:lnTo>
                  <a:lnTo>
                    <a:pt x="7065" y="37523"/>
                  </a:lnTo>
                  <a:lnTo>
                    <a:pt x="7227" y="38010"/>
                  </a:lnTo>
                  <a:lnTo>
                    <a:pt x="7389" y="38496"/>
                  </a:lnTo>
                  <a:lnTo>
                    <a:pt x="7615" y="38949"/>
                  </a:lnTo>
                  <a:lnTo>
                    <a:pt x="7875" y="39403"/>
                  </a:lnTo>
                  <a:lnTo>
                    <a:pt x="8166" y="39824"/>
                  </a:lnTo>
                  <a:lnTo>
                    <a:pt x="8523" y="40213"/>
                  </a:lnTo>
                  <a:lnTo>
                    <a:pt x="8912" y="40537"/>
                  </a:lnTo>
                  <a:lnTo>
                    <a:pt x="9203" y="40699"/>
                  </a:lnTo>
                  <a:lnTo>
                    <a:pt x="9495" y="40861"/>
                  </a:lnTo>
                  <a:lnTo>
                    <a:pt x="10046" y="41088"/>
                  </a:lnTo>
                  <a:lnTo>
                    <a:pt x="10629" y="41282"/>
                  </a:lnTo>
                  <a:lnTo>
                    <a:pt x="11245" y="41477"/>
                  </a:lnTo>
                  <a:lnTo>
                    <a:pt x="11893" y="41639"/>
                  </a:lnTo>
                  <a:lnTo>
                    <a:pt x="13254" y="41963"/>
                  </a:lnTo>
                  <a:lnTo>
                    <a:pt x="14614" y="42190"/>
                  </a:lnTo>
                  <a:lnTo>
                    <a:pt x="15911" y="42384"/>
                  </a:lnTo>
                  <a:lnTo>
                    <a:pt x="17109" y="42514"/>
                  </a:lnTo>
                  <a:lnTo>
                    <a:pt x="18114" y="42578"/>
                  </a:lnTo>
                  <a:lnTo>
                    <a:pt x="18924" y="42578"/>
                  </a:lnTo>
                  <a:lnTo>
                    <a:pt x="19248" y="42546"/>
                  </a:lnTo>
                  <a:lnTo>
                    <a:pt x="19669" y="42481"/>
                  </a:lnTo>
                  <a:lnTo>
                    <a:pt x="20188" y="42384"/>
                  </a:lnTo>
                  <a:lnTo>
                    <a:pt x="20706" y="42254"/>
                  </a:lnTo>
                  <a:lnTo>
                    <a:pt x="21289" y="42092"/>
                  </a:lnTo>
                  <a:lnTo>
                    <a:pt x="21873" y="41898"/>
                  </a:lnTo>
                  <a:lnTo>
                    <a:pt x="22456" y="41703"/>
                  </a:lnTo>
                  <a:lnTo>
                    <a:pt x="23007" y="41477"/>
                  </a:lnTo>
                  <a:lnTo>
                    <a:pt x="23525" y="41217"/>
                  </a:lnTo>
                  <a:lnTo>
                    <a:pt x="23979" y="40958"/>
                  </a:lnTo>
                  <a:lnTo>
                    <a:pt x="24335" y="40699"/>
                  </a:lnTo>
                  <a:lnTo>
                    <a:pt x="24465" y="40569"/>
                  </a:lnTo>
                  <a:lnTo>
                    <a:pt x="24562" y="40407"/>
                  </a:lnTo>
                  <a:lnTo>
                    <a:pt x="24659" y="40278"/>
                  </a:lnTo>
                  <a:lnTo>
                    <a:pt x="24692" y="40148"/>
                  </a:lnTo>
                  <a:lnTo>
                    <a:pt x="24692" y="39986"/>
                  </a:lnTo>
                  <a:lnTo>
                    <a:pt x="24692" y="39856"/>
                  </a:lnTo>
                  <a:lnTo>
                    <a:pt x="24595" y="39694"/>
                  </a:lnTo>
                  <a:lnTo>
                    <a:pt x="24497" y="39565"/>
                  </a:lnTo>
                  <a:lnTo>
                    <a:pt x="24335" y="39403"/>
                  </a:lnTo>
                  <a:lnTo>
                    <a:pt x="24109" y="39273"/>
                  </a:lnTo>
                  <a:lnTo>
                    <a:pt x="23396" y="38787"/>
                  </a:lnTo>
                  <a:lnTo>
                    <a:pt x="22715" y="38269"/>
                  </a:lnTo>
                  <a:lnTo>
                    <a:pt x="22002" y="37718"/>
                  </a:lnTo>
                  <a:lnTo>
                    <a:pt x="21354" y="37135"/>
                  </a:lnTo>
                  <a:lnTo>
                    <a:pt x="20706" y="36487"/>
                  </a:lnTo>
                  <a:lnTo>
                    <a:pt x="20091" y="35839"/>
                  </a:lnTo>
                  <a:lnTo>
                    <a:pt x="19475" y="35158"/>
                  </a:lnTo>
                  <a:lnTo>
                    <a:pt x="18892" y="34478"/>
                  </a:lnTo>
                  <a:lnTo>
                    <a:pt x="18341" y="33765"/>
                  </a:lnTo>
                  <a:lnTo>
                    <a:pt x="17822" y="33019"/>
                  </a:lnTo>
                  <a:lnTo>
                    <a:pt x="17304" y="32274"/>
                  </a:lnTo>
                  <a:lnTo>
                    <a:pt x="16850" y="31529"/>
                  </a:lnTo>
                  <a:lnTo>
                    <a:pt x="16397" y="30816"/>
                  </a:lnTo>
                  <a:lnTo>
                    <a:pt x="15975" y="30071"/>
                  </a:lnTo>
                  <a:lnTo>
                    <a:pt x="15587" y="29326"/>
                  </a:lnTo>
                  <a:lnTo>
                    <a:pt x="15230" y="28613"/>
                  </a:lnTo>
                  <a:lnTo>
                    <a:pt x="14776" y="27576"/>
                  </a:lnTo>
                  <a:lnTo>
                    <a:pt x="14420" y="26604"/>
                  </a:lnTo>
                  <a:lnTo>
                    <a:pt x="14096" y="25696"/>
                  </a:lnTo>
                  <a:lnTo>
                    <a:pt x="13869" y="24854"/>
                  </a:lnTo>
                  <a:lnTo>
                    <a:pt x="13869" y="24822"/>
                  </a:lnTo>
                  <a:lnTo>
                    <a:pt x="13772" y="24368"/>
                  </a:lnTo>
                  <a:lnTo>
                    <a:pt x="13642" y="23655"/>
                  </a:lnTo>
                  <a:lnTo>
                    <a:pt x="13610" y="23558"/>
                  </a:lnTo>
                  <a:lnTo>
                    <a:pt x="13610" y="23525"/>
                  </a:lnTo>
                  <a:lnTo>
                    <a:pt x="13578" y="23266"/>
                  </a:lnTo>
                  <a:lnTo>
                    <a:pt x="13513" y="22748"/>
                  </a:lnTo>
                  <a:lnTo>
                    <a:pt x="13513" y="22715"/>
                  </a:lnTo>
                  <a:lnTo>
                    <a:pt x="13513" y="22521"/>
                  </a:lnTo>
                  <a:lnTo>
                    <a:pt x="13513" y="22229"/>
                  </a:lnTo>
                  <a:lnTo>
                    <a:pt x="13513" y="21938"/>
                  </a:lnTo>
                  <a:lnTo>
                    <a:pt x="13513" y="21646"/>
                  </a:lnTo>
                  <a:lnTo>
                    <a:pt x="13513" y="21354"/>
                  </a:lnTo>
                  <a:lnTo>
                    <a:pt x="13513" y="21063"/>
                  </a:lnTo>
                  <a:lnTo>
                    <a:pt x="13610" y="19507"/>
                  </a:lnTo>
                  <a:lnTo>
                    <a:pt x="13675" y="18049"/>
                  </a:lnTo>
                  <a:lnTo>
                    <a:pt x="13772" y="16786"/>
                  </a:lnTo>
                  <a:lnTo>
                    <a:pt x="13772" y="16267"/>
                  </a:lnTo>
                  <a:lnTo>
                    <a:pt x="13772" y="15846"/>
                  </a:lnTo>
                  <a:lnTo>
                    <a:pt x="13740" y="15781"/>
                  </a:lnTo>
                  <a:lnTo>
                    <a:pt x="13740" y="15749"/>
                  </a:lnTo>
                  <a:lnTo>
                    <a:pt x="13707" y="15457"/>
                  </a:lnTo>
                  <a:lnTo>
                    <a:pt x="13707" y="15457"/>
                  </a:lnTo>
                  <a:lnTo>
                    <a:pt x="14420" y="15781"/>
                  </a:lnTo>
                  <a:lnTo>
                    <a:pt x="15846" y="16494"/>
                  </a:lnTo>
                  <a:lnTo>
                    <a:pt x="17758" y="17531"/>
                  </a:lnTo>
                  <a:lnTo>
                    <a:pt x="18827" y="18146"/>
                  </a:lnTo>
                  <a:lnTo>
                    <a:pt x="19961" y="18827"/>
                  </a:lnTo>
                  <a:lnTo>
                    <a:pt x="21095" y="19572"/>
                  </a:lnTo>
                  <a:lnTo>
                    <a:pt x="22262" y="20317"/>
                  </a:lnTo>
                  <a:lnTo>
                    <a:pt x="23396" y="21128"/>
                  </a:lnTo>
                  <a:lnTo>
                    <a:pt x="24497" y="21970"/>
                  </a:lnTo>
                  <a:lnTo>
                    <a:pt x="25534" y="22813"/>
                  </a:lnTo>
                  <a:lnTo>
                    <a:pt x="26474" y="23687"/>
                  </a:lnTo>
                  <a:lnTo>
                    <a:pt x="26928" y="24109"/>
                  </a:lnTo>
                  <a:lnTo>
                    <a:pt x="27316" y="24562"/>
                  </a:lnTo>
                  <a:lnTo>
                    <a:pt x="27673" y="24984"/>
                  </a:lnTo>
                  <a:lnTo>
                    <a:pt x="27997" y="25405"/>
                  </a:lnTo>
                  <a:lnTo>
                    <a:pt x="29163" y="27349"/>
                  </a:lnTo>
                  <a:lnTo>
                    <a:pt x="30200" y="29164"/>
                  </a:lnTo>
                  <a:lnTo>
                    <a:pt x="31108" y="30881"/>
                  </a:lnTo>
                  <a:lnTo>
                    <a:pt x="31918" y="32436"/>
                  </a:lnTo>
                  <a:lnTo>
                    <a:pt x="32955" y="34640"/>
                  </a:lnTo>
                  <a:lnTo>
                    <a:pt x="33797" y="36422"/>
                  </a:lnTo>
                  <a:lnTo>
                    <a:pt x="34380" y="37783"/>
                  </a:lnTo>
                  <a:lnTo>
                    <a:pt x="34801" y="38690"/>
                  </a:lnTo>
                  <a:lnTo>
                    <a:pt x="34834" y="38690"/>
                  </a:lnTo>
                  <a:lnTo>
                    <a:pt x="35741" y="38366"/>
                  </a:lnTo>
                  <a:lnTo>
                    <a:pt x="36778" y="37945"/>
                  </a:lnTo>
                  <a:lnTo>
                    <a:pt x="37847" y="37523"/>
                  </a:lnTo>
                  <a:lnTo>
                    <a:pt x="38787" y="37070"/>
                  </a:lnTo>
                  <a:lnTo>
                    <a:pt x="39208" y="36843"/>
                  </a:lnTo>
                  <a:lnTo>
                    <a:pt x="39565" y="36649"/>
                  </a:lnTo>
                  <a:lnTo>
                    <a:pt x="39954" y="36357"/>
                  </a:lnTo>
                  <a:lnTo>
                    <a:pt x="40083" y="36227"/>
                  </a:lnTo>
                  <a:lnTo>
                    <a:pt x="40180" y="36130"/>
                  </a:lnTo>
                  <a:lnTo>
                    <a:pt x="40180" y="36098"/>
                  </a:lnTo>
                  <a:lnTo>
                    <a:pt x="40180" y="35839"/>
                  </a:lnTo>
                  <a:lnTo>
                    <a:pt x="40116" y="35514"/>
                  </a:lnTo>
                  <a:lnTo>
                    <a:pt x="39986" y="34866"/>
                  </a:lnTo>
                  <a:lnTo>
                    <a:pt x="39759" y="34154"/>
                  </a:lnTo>
                  <a:lnTo>
                    <a:pt x="39468" y="33376"/>
                  </a:lnTo>
                  <a:lnTo>
                    <a:pt x="39079" y="32566"/>
                  </a:lnTo>
                  <a:lnTo>
                    <a:pt x="38690" y="31691"/>
                  </a:lnTo>
                  <a:lnTo>
                    <a:pt x="38236" y="30784"/>
                  </a:lnTo>
                  <a:lnTo>
                    <a:pt x="37750" y="29876"/>
                  </a:lnTo>
                  <a:lnTo>
                    <a:pt x="36681" y="27965"/>
                  </a:lnTo>
                  <a:lnTo>
                    <a:pt x="35579" y="26053"/>
                  </a:lnTo>
                  <a:lnTo>
                    <a:pt x="34510" y="24206"/>
                  </a:lnTo>
                  <a:lnTo>
                    <a:pt x="33538" y="22424"/>
                  </a:lnTo>
                  <a:lnTo>
                    <a:pt x="33246" y="21938"/>
                  </a:lnTo>
                  <a:lnTo>
                    <a:pt x="33052" y="21581"/>
                  </a:lnTo>
                  <a:lnTo>
                    <a:pt x="32825" y="21225"/>
                  </a:lnTo>
                  <a:lnTo>
                    <a:pt x="32242" y="20415"/>
                  </a:lnTo>
                  <a:lnTo>
                    <a:pt x="31496" y="19572"/>
                  </a:lnTo>
                  <a:lnTo>
                    <a:pt x="30654" y="18665"/>
                  </a:lnTo>
                  <a:lnTo>
                    <a:pt x="29682" y="17725"/>
                  </a:lnTo>
                  <a:lnTo>
                    <a:pt x="28645" y="16721"/>
                  </a:lnTo>
                  <a:lnTo>
                    <a:pt x="27478" y="15716"/>
                  </a:lnTo>
                  <a:lnTo>
                    <a:pt x="26280" y="14679"/>
                  </a:lnTo>
                  <a:lnTo>
                    <a:pt x="25016" y="13642"/>
                  </a:lnTo>
                  <a:lnTo>
                    <a:pt x="23720" y="12573"/>
                  </a:lnTo>
                  <a:lnTo>
                    <a:pt x="22391" y="11536"/>
                  </a:lnTo>
                  <a:lnTo>
                    <a:pt x="21063" y="10532"/>
                  </a:lnTo>
                  <a:lnTo>
                    <a:pt x="18406" y="8555"/>
                  </a:lnTo>
                  <a:lnTo>
                    <a:pt x="15878" y="6773"/>
                  </a:lnTo>
                  <a:lnTo>
                    <a:pt x="14550" y="5833"/>
                  </a:lnTo>
                  <a:lnTo>
                    <a:pt x="12573" y="4537"/>
                  </a:lnTo>
                  <a:lnTo>
                    <a:pt x="12087" y="4246"/>
                  </a:lnTo>
                  <a:lnTo>
                    <a:pt x="11536" y="3954"/>
                  </a:lnTo>
                  <a:lnTo>
                    <a:pt x="10402" y="3403"/>
                  </a:lnTo>
                  <a:lnTo>
                    <a:pt x="9560" y="3014"/>
                  </a:lnTo>
                  <a:lnTo>
                    <a:pt x="8717" y="2658"/>
                  </a:lnTo>
                  <a:lnTo>
                    <a:pt x="7842" y="2334"/>
                  </a:lnTo>
                  <a:lnTo>
                    <a:pt x="6967" y="2010"/>
                  </a:lnTo>
                  <a:lnTo>
                    <a:pt x="5218" y="1427"/>
                  </a:lnTo>
                  <a:lnTo>
                    <a:pt x="3597" y="941"/>
                  </a:lnTo>
                  <a:lnTo>
                    <a:pt x="2172" y="552"/>
                  </a:lnTo>
                  <a:lnTo>
                    <a:pt x="1038" y="260"/>
                  </a:lnTo>
                  <a:lnTo>
                    <a:pt x="1" y="1"/>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g1eb65a026c0_0_266"/>
            <p:cNvSpPr/>
            <p:nvPr/>
          </p:nvSpPr>
          <p:spPr>
            <a:xfrm>
              <a:off x="3816450" y="2702350"/>
              <a:ext cx="1004525" cy="1064475"/>
            </a:xfrm>
            <a:custGeom>
              <a:avLst/>
              <a:gdLst/>
              <a:ahLst/>
              <a:cxnLst/>
              <a:rect l="l" t="t" r="r" b="b"/>
              <a:pathLst>
                <a:path w="40181" h="42579" fill="none" extrusionOk="0">
                  <a:moveTo>
                    <a:pt x="40180" y="36098"/>
                  </a:moveTo>
                  <a:lnTo>
                    <a:pt x="40180" y="36130"/>
                  </a:lnTo>
                  <a:lnTo>
                    <a:pt x="40180" y="36130"/>
                  </a:lnTo>
                  <a:lnTo>
                    <a:pt x="40083" y="36227"/>
                  </a:lnTo>
                  <a:lnTo>
                    <a:pt x="39954" y="36357"/>
                  </a:lnTo>
                  <a:lnTo>
                    <a:pt x="39565" y="36649"/>
                  </a:lnTo>
                  <a:lnTo>
                    <a:pt x="39565" y="36649"/>
                  </a:lnTo>
                  <a:lnTo>
                    <a:pt x="39208" y="36843"/>
                  </a:lnTo>
                  <a:lnTo>
                    <a:pt x="38787" y="37070"/>
                  </a:lnTo>
                  <a:lnTo>
                    <a:pt x="37847" y="37523"/>
                  </a:lnTo>
                  <a:lnTo>
                    <a:pt x="36778" y="37945"/>
                  </a:lnTo>
                  <a:lnTo>
                    <a:pt x="35741" y="38366"/>
                  </a:lnTo>
                  <a:lnTo>
                    <a:pt x="35741" y="38366"/>
                  </a:lnTo>
                  <a:lnTo>
                    <a:pt x="34834" y="38690"/>
                  </a:lnTo>
                  <a:lnTo>
                    <a:pt x="34834" y="38690"/>
                  </a:lnTo>
                  <a:lnTo>
                    <a:pt x="34801" y="38690"/>
                  </a:lnTo>
                  <a:lnTo>
                    <a:pt x="34801" y="38690"/>
                  </a:lnTo>
                  <a:lnTo>
                    <a:pt x="34380" y="37783"/>
                  </a:lnTo>
                  <a:lnTo>
                    <a:pt x="33797" y="36422"/>
                  </a:lnTo>
                  <a:lnTo>
                    <a:pt x="32955" y="34640"/>
                  </a:lnTo>
                  <a:lnTo>
                    <a:pt x="31918" y="32436"/>
                  </a:lnTo>
                  <a:lnTo>
                    <a:pt x="31918" y="32436"/>
                  </a:lnTo>
                  <a:lnTo>
                    <a:pt x="31108" y="30881"/>
                  </a:lnTo>
                  <a:lnTo>
                    <a:pt x="30200" y="29164"/>
                  </a:lnTo>
                  <a:lnTo>
                    <a:pt x="29163" y="27349"/>
                  </a:lnTo>
                  <a:lnTo>
                    <a:pt x="27997" y="25405"/>
                  </a:lnTo>
                  <a:lnTo>
                    <a:pt x="27997" y="25405"/>
                  </a:lnTo>
                  <a:lnTo>
                    <a:pt x="27673" y="24984"/>
                  </a:lnTo>
                  <a:lnTo>
                    <a:pt x="27316" y="24562"/>
                  </a:lnTo>
                  <a:lnTo>
                    <a:pt x="26928" y="24109"/>
                  </a:lnTo>
                  <a:lnTo>
                    <a:pt x="26474" y="23687"/>
                  </a:lnTo>
                  <a:lnTo>
                    <a:pt x="25534" y="22813"/>
                  </a:lnTo>
                  <a:lnTo>
                    <a:pt x="24497" y="21970"/>
                  </a:lnTo>
                  <a:lnTo>
                    <a:pt x="23396" y="21128"/>
                  </a:lnTo>
                  <a:lnTo>
                    <a:pt x="22262" y="20317"/>
                  </a:lnTo>
                  <a:lnTo>
                    <a:pt x="21095" y="19572"/>
                  </a:lnTo>
                  <a:lnTo>
                    <a:pt x="19961" y="18827"/>
                  </a:lnTo>
                  <a:lnTo>
                    <a:pt x="18827" y="18146"/>
                  </a:lnTo>
                  <a:lnTo>
                    <a:pt x="17758" y="17531"/>
                  </a:lnTo>
                  <a:lnTo>
                    <a:pt x="15846" y="16494"/>
                  </a:lnTo>
                  <a:lnTo>
                    <a:pt x="14420" y="15781"/>
                  </a:lnTo>
                  <a:lnTo>
                    <a:pt x="13707" y="15457"/>
                  </a:lnTo>
                  <a:lnTo>
                    <a:pt x="13707" y="15457"/>
                  </a:lnTo>
                  <a:lnTo>
                    <a:pt x="13707" y="15457"/>
                  </a:lnTo>
                  <a:lnTo>
                    <a:pt x="13740" y="15749"/>
                  </a:lnTo>
                  <a:lnTo>
                    <a:pt x="13740" y="15781"/>
                  </a:lnTo>
                  <a:lnTo>
                    <a:pt x="13740" y="15781"/>
                  </a:lnTo>
                  <a:lnTo>
                    <a:pt x="13772" y="15846"/>
                  </a:lnTo>
                  <a:lnTo>
                    <a:pt x="13772" y="15846"/>
                  </a:lnTo>
                  <a:lnTo>
                    <a:pt x="13772" y="15846"/>
                  </a:lnTo>
                  <a:lnTo>
                    <a:pt x="13772" y="16267"/>
                  </a:lnTo>
                  <a:lnTo>
                    <a:pt x="13772" y="16786"/>
                  </a:lnTo>
                  <a:lnTo>
                    <a:pt x="13675" y="18049"/>
                  </a:lnTo>
                  <a:lnTo>
                    <a:pt x="13610" y="19507"/>
                  </a:lnTo>
                  <a:lnTo>
                    <a:pt x="13513" y="21063"/>
                  </a:lnTo>
                  <a:lnTo>
                    <a:pt x="13513" y="21063"/>
                  </a:lnTo>
                  <a:lnTo>
                    <a:pt x="13513" y="21354"/>
                  </a:lnTo>
                  <a:lnTo>
                    <a:pt x="13513" y="21354"/>
                  </a:lnTo>
                  <a:lnTo>
                    <a:pt x="13513" y="21646"/>
                  </a:lnTo>
                  <a:lnTo>
                    <a:pt x="13513" y="21646"/>
                  </a:lnTo>
                  <a:lnTo>
                    <a:pt x="13513" y="21938"/>
                  </a:lnTo>
                  <a:lnTo>
                    <a:pt x="13513" y="21938"/>
                  </a:lnTo>
                  <a:lnTo>
                    <a:pt x="13513" y="22229"/>
                  </a:lnTo>
                  <a:lnTo>
                    <a:pt x="13513" y="22229"/>
                  </a:lnTo>
                  <a:lnTo>
                    <a:pt x="13513" y="22521"/>
                  </a:lnTo>
                  <a:lnTo>
                    <a:pt x="13513" y="22521"/>
                  </a:lnTo>
                  <a:lnTo>
                    <a:pt x="13513" y="22715"/>
                  </a:lnTo>
                  <a:lnTo>
                    <a:pt x="13513" y="22748"/>
                  </a:lnTo>
                  <a:lnTo>
                    <a:pt x="13513" y="22748"/>
                  </a:lnTo>
                  <a:lnTo>
                    <a:pt x="13578" y="23266"/>
                  </a:lnTo>
                  <a:lnTo>
                    <a:pt x="13578" y="23266"/>
                  </a:lnTo>
                  <a:lnTo>
                    <a:pt x="13610" y="23525"/>
                  </a:lnTo>
                  <a:lnTo>
                    <a:pt x="13610" y="23525"/>
                  </a:lnTo>
                  <a:lnTo>
                    <a:pt x="13610" y="23558"/>
                  </a:lnTo>
                  <a:lnTo>
                    <a:pt x="13610" y="23558"/>
                  </a:lnTo>
                  <a:lnTo>
                    <a:pt x="13642" y="23655"/>
                  </a:lnTo>
                  <a:lnTo>
                    <a:pt x="13642" y="23655"/>
                  </a:lnTo>
                  <a:lnTo>
                    <a:pt x="13772" y="24368"/>
                  </a:lnTo>
                  <a:lnTo>
                    <a:pt x="13772" y="24368"/>
                  </a:lnTo>
                  <a:lnTo>
                    <a:pt x="13869" y="24822"/>
                  </a:lnTo>
                  <a:lnTo>
                    <a:pt x="13869" y="24854"/>
                  </a:lnTo>
                  <a:lnTo>
                    <a:pt x="13869" y="24854"/>
                  </a:lnTo>
                  <a:lnTo>
                    <a:pt x="14096" y="25696"/>
                  </a:lnTo>
                  <a:lnTo>
                    <a:pt x="14420" y="26604"/>
                  </a:lnTo>
                  <a:lnTo>
                    <a:pt x="14776" y="27576"/>
                  </a:lnTo>
                  <a:lnTo>
                    <a:pt x="15230" y="28613"/>
                  </a:lnTo>
                  <a:lnTo>
                    <a:pt x="15230" y="28613"/>
                  </a:lnTo>
                  <a:lnTo>
                    <a:pt x="15587" y="29326"/>
                  </a:lnTo>
                  <a:lnTo>
                    <a:pt x="15975" y="30071"/>
                  </a:lnTo>
                  <a:lnTo>
                    <a:pt x="16397" y="30816"/>
                  </a:lnTo>
                  <a:lnTo>
                    <a:pt x="16850" y="31529"/>
                  </a:lnTo>
                  <a:lnTo>
                    <a:pt x="17304" y="32274"/>
                  </a:lnTo>
                  <a:lnTo>
                    <a:pt x="17822" y="33019"/>
                  </a:lnTo>
                  <a:lnTo>
                    <a:pt x="18341" y="33765"/>
                  </a:lnTo>
                  <a:lnTo>
                    <a:pt x="18892" y="34478"/>
                  </a:lnTo>
                  <a:lnTo>
                    <a:pt x="19475" y="35158"/>
                  </a:lnTo>
                  <a:lnTo>
                    <a:pt x="20091" y="35839"/>
                  </a:lnTo>
                  <a:lnTo>
                    <a:pt x="20706" y="36487"/>
                  </a:lnTo>
                  <a:lnTo>
                    <a:pt x="21354" y="37135"/>
                  </a:lnTo>
                  <a:lnTo>
                    <a:pt x="22002" y="37718"/>
                  </a:lnTo>
                  <a:lnTo>
                    <a:pt x="22715" y="38269"/>
                  </a:lnTo>
                  <a:lnTo>
                    <a:pt x="23396" y="38787"/>
                  </a:lnTo>
                  <a:lnTo>
                    <a:pt x="24109" y="39273"/>
                  </a:lnTo>
                  <a:lnTo>
                    <a:pt x="24109" y="39273"/>
                  </a:lnTo>
                  <a:lnTo>
                    <a:pt x="24335" y="39403"/>
                  </a:lnTo>
                  <a:lnTo>
                    <a:pt x="24497" y="39565"/>
                  </a:lnTo>
                  <a:lnTo>
                    <a:pt x="24595" y="39694"/>
                  </a:lnTo>
                  <a:lnTo>
                    <a:pt x="24692" y="39856"/>
                  </a:lnTo>
                  <a:lnTo>
                    <a:pt x="24692" y="39986"/>
                  </a:lnTo>
                  <a:lnTo>
                    <a:pt x="24692" y="40148"/>
                  </a:lnTo>
                  <a:lnTo>
                    <a:pt x="24659" y="40278"/>
                  </a:lnTo>
                  <a:lnTo>
                    <a:pt x="24562" y="40407"/>
                  </a:lnTo>
                  <a:lnTo>
                    <a:pt x="24465" y="40569"/>
                  </a:lnTo>
                  <a:lnTo>
                    <a:pt x="24335" y="40699"/>
                  </a:lnTo>
                  <a:lnTo>
                    <a:pt x="23979" y="40958"/>
                  </a:lnTo>
                  <a:lnTo>
                    <a:pt x="23525" y="41217"/>
                  </a:lnTo>
                  <a:lnTo>
                    <a:pt x="23007" y="41477"/>
                  </a:lnTo>
                  <a:lnTo>
                    <a:pt x="22456" y="41703"/>
                  </a:lnTo>
                  <a:lnTo>
                    <a:pt x="21873" y="41898"/>
                  </a:lnTo>
                  <a:lnTo>
                    <a:pt x="21289" y="42092"/>
                  </a:lnTo>
                  <a:lnTo>
                    <a:pt x="20706" y="42254"/>
                  </a:lnTo>
                  <a:lnTo>
                    <a:pt x="20188" y="42384"/>
                  </a:lnTo>
                  <a:lnTo>
                    <a:pt x="19669" y="42481"/>
                  </a:lnTo>
                  <a:lnTo>
                    <a:pt x="19248" y="42546"/>
                  </a:lnTo>
                  <a:lnTo>
                    <a:pt x="18924" y="42578"/>
                  </a:lnTo>
                  <a:lnTo>
                    <a:pt x="18924" y="42578"/>
                  </a:lnTo>
                  <a:lnTo>
                    <a:pt x="18859" y="42578"/>
                  </a:lnTo>
                  <a:lnTo>
                    <a:pt x="18859" y="42578"/>
                  </a:lnTo>
                  <a:lnTo>
                    <a:pt x="18859" y="42578"/>
                  </a:lnTo>
                  <a:lnTo>
                    <a:pt x="18114" y="42578"/>
                  </a:lnTo>
                  <a:lnTo>
                    <a:pt x="17109" y="42514"/>
                  </a:lnTo>
                  <a:lnTo>
                    <a:pt x="15911" y="42384"/>
                  </a:lnTo>
                  <a:lnTo>
                    <a:pt x="14614" y="42190"/>
                  </a:lnTo>
                  <a:lnTo>
                    <a:pt x="13254" y="41963"/>
                  </a:lnTo>
                  <a:lnTo>
                    <a:pt x="11893" y="41639"/>
                  </a:lnTo>
                  <a:lnTo>
                    <a:pt x="11245" y="41477"/>
                  </a:lnTo>
                  <a:lnTo>
                    <a:pt x="10629" y="41282"/>
                  </a:lnTo>
                  <a:lnTo>
                    <a:pt x="10046" y="41088"/>
                  </a:lnTo>
                  <a:lnTo>
                    <a:pt x="9495" y="40861"/>
                  </a:lnTo>
                  <a:lnTo>
                    <a:pt x="9495" y="40861"/>
                  </a:lnTo>
                  <a:lnTo>
                    <a:pt x="9203" y="40699"/>
                  </a:lnTo>
                  <a:lnTo>
                    <a:pt x="8912" y="40537"/>
                  </a:lnTo>
                  <a:lnTo>
                    <a:pt x="8912" y="40537"/>
                  </a:lnTo>
                  <a:lnTo>
                    <a:pt x="8523" y="40213"/>
                  </a:lnTo>
                  <a:lnTo>
                    <a:pt x="8166" y="39824"/>
                  </a:lnTo>
                  <a:lnTo>
                    <a:pt x="7875" y="39403"/>
                  </a:lnTo>
                  <a:lnTo>
                    <a:pt x="7615" y="38949"/>
                  </a:lnTo>
                  <a:lnTo>
                    <a:pt x="7615" y="38949"/>
                  </a:lnTo>
                  <a:lnTo>
                    <a:pt x="7389" y="38496"/>
                  </a:lnTo>
                  <a:lnTo>
                    <a:pt x="7227" y="38010"/>
                  </a:lnTo>
                  <a:lnTo>
                    <a:pt x="7065" y="37523"/>
                  </a:lnTo>
                  <a:lnTo>
                    <a:pt x="6935" y="37005"/>
                  </a:lnTo>
                  <a:lnTo>
                    <a:pt x="6708" y="35936"/>
                  </a:lnTo>
                  <a:lnTo>
                    <a:pt x="6546" y="34866"/>
                  </a:lnTo>
                  <a:lnTo>
                    <a:pt x="6546" y="34866"/>
                  </a:lnTo>
                  <a:lnTo>
                    <a:pt x="6384" y="33570"/>
                  </a:lnTo>
                  <a:lnTo>
                    <a:pt x="6222" y="32371"/>
                  </a:lnTo>
                  <a:lnTo>
                    <a:pt x="6222" y="32371"/>
                  </a:lnTo>
                  <a:lnTo>
                    <a:pt x="6157" y="32080"/>
                  </a:lnTo>
                  <a:lnTo>
                    <a:pt x="6092" y="31756"/>
                  </a:lnTo>
                  <a:lnTo>
                    <a:pt x="5866" y="31075"/>
                  </a:lnTo>
                  <a:lnTo>
                    <a:pt x="5574" y="30330"/>
                  </a:lnTo>
                  <a:lnTo>
                    <a:pt x="5218" y="29520"/>
                  </a:lnTo>
                  <a:lnTo>
                    <a:pt x="4440" y="27803"/>
                  </a:lnTo>
                  <a:lnTo>
                    <a:pt x="4019" y="26863"/>
                  </a:lnTo>
                  <a:lnTo>
                    <a:pt x="3630" y="25891"/>
                  </a:lnTo>
                  <a:lnTo>
                    <a:pt x="3630" y="25891"/>
                  </a:lnTo>
                  <a:lnTo>
                    <a:pt x="3371" y="25146"/>
                  </a:lnTo>
                  <a:lnTo>
                    <a:pt x="3111" y="24400"/>
                  </a:lnTo>
                  <a:lnTo>
                    <a:pt x="2885" y="23623"/>
                  </a:lnTo>
                  <a:lnTo>
                    <a:pt x="2723" y="22845"/>
                  </a:lnTo>
                  <a:lnTo>
                    <a:pt x="2723" y="22845"/>
                  </a:lnTo>
                  <a:lnTo>
                    <a:pt x="2625" y="22326"/>
                  </a:lnTo>
                  <a:lnTo>
                    <a:pt x="2528" y="21808"/>
                  </a:lnTo>
                  <a:lnTo>
                    <a:pt x="2463" y="21257"/>
                  </a:lnTo>
                  <a:lnTo>
                    <a:pt x="2431" y="20706"/>
                  </a:lnTo>
                  <a:lnTo>
                    <a:pt x="2399" y="20188"/>
                  </a:lnTo>
                  <a:lnTo>
                    <a:pt x="2431" y="19605"/>
                  </a:lnTo>
                  <a:lnTo>
                    <a:pt x="2463" y="19054"/>
                  </a:lnTo>
                  <a:lnTo>
                    <a:pt x="2528" y="18503"/>
                  </a:lnTo>
                  <a:lnTo>
                    <a:pt x="2528" y="18503"/>
                  </a:lnTo>
                  <a:lnTo>
                    <a:pt x="2593" y="17887"/>
                  </a:lnTo>
                  <a:lnTo>
                    <a:pt x="2658" y="17239"/>
                  </a:lnTo>
                  <a:lnTo>
                    <a:pt x="2723" y="15975"/>
                  </a:lnTo>
                  <a:lnTo>
                    <a:pt x="2690" y="14712"/>
                  </a:lnTo>
                  <a:lnTo>
                    <a:pt x="2625" y="13448"/>
                  </a:lnTo>
                  <a:lnTo>
                    <a:pt x="2496" y="12184"/>
                  </a:lnTo>
                  <a:lnTo>
                    <a:pt x="2334" y="10921"/>
                  </a:lnTo>
                  <a:lnTo>
                    <a:pt x="2139" y="9689"/>
                  </a:lnTo>
                  <a:lnTo>
                    <a:pt x="1913" y="8490"/>
                  </a:lnTo>
                  <a:lnTo>
                    <a:pt x="1913" y="8490"/>
                  </a:lnTo>
                  <a:lnTo>
                    <a:pt x="1686" y="7324"/>
                  </a:lnTo>
                  <a:lnTo>
                    <a:pt x="1686" y="7324"/>
                  </a:lnTo>
                  <a:lnTo>
                    <a:pt x="1329" y="5736"/>
                  </a:lnTo>
                  <a:lnTo>
                    <a:pt x="1329" y="5736"/>
                  </a:lnTo>
                  <a:lnTo>
                    <a:pt x="1038" y="4537"/>
                  </a:lnTo>
                  <a:lnTo>
                    <a:pt x="1038" y="4537"/>
                  </a:lnTo>
                  <a:lnTo>
                    <a:pt x="325" y="1815"/>
                  </a:lnTo>
                  <a:lnTo>
                    <a:pt x="130" y="779"/>
                  </a:lnTo>
                  <a:lnTo>
                    <a:pt x="33" y="390"/>
                  </a:lnTo>
                  <a:lnTo>
                    <a:pt x="1" y="33"/>
                  </a:lnTo>
                  <a:lnTo>
                    <a:pt x="1" y="33"/>
                  </a:lnTo>
                  <a:lnTo>
                    <a:pt x="1" y="33"/>
                  </a:lnTo>
                  <a:lnTo>
                    <a:pt x="1" y="1"/>
                  </a:lnTo>
                  <a:lnTo>
                    <a:pt x="1" y="1"/>
                  </a:lnTo>
                  <a:lnTo>
                    <a:pt x="1038" y="260"/>
                  </a:lnTo>
                  <a:lnTo>
                    <a:pt x="2172" y="552"/>
                  </a:lnTo>
                  <a:lnTo>
                    <a:pt x="3597" y="941"/>
                  </a:lnTo>
                  <a:lnTo>
                    <a:pt x="5218" y="1427"/>
                  </a:lnTo>
                  <a:lnTo>
                    <a:pt x="6967" y="2010"/>
                  </a:lnTo>
                  <a:lnTo>
                    <a:pt x="7842" y="2334"/>
                  </a:lnTo>
                  <a:lnTo>
                    <a:pt x="8717" y="2658"/>
                  </a:lnTo>
                  <a:lnTo>
                    <a:pt x="9560" y="3014"/>
                  </a:lnTo>
                  <a:lnTo>
                    <a:pt x="10402" y="3403"/>
                  </a:lnTo>
                  <a:lnTo>
                    <a:pt x="10402" y="3403"/>
                  </a:lnTo>
                  <a:lnTo>
                    <a:pt x="11536" y="3954"/>
                  </a:lnTo>
                  <a:lnTo>
                    <a:pt x="12087" y="4246"/>
                  </a:lnTo>
                  <a:lnTo>
                    <a:pt x="12573" y="4537"/>
                  </a:lnTo>
                  <a:lnTo>
                    <a:pt x="12573" y="4537"/>
                  </a:lnTo>
                  <a:lnTo>
                    <a:pt x="12573" y="4537"/>
                  </a:lnTo>
                  <a:lnTo>
                    <a:pt x="14550" y="5833"/>
                  </a:lnTo>
                  <a:lnTo>
                    <a:pt x="14550" y="5833"/>
                  </a:lnTo>
                  <a:lnTo>
                    <a:pt x="15878" y="6773"/>
                  </a:lnTo>
                  <a:lnTo>
                    <a:pt x="15878" y="6773"/>
                  </a:lnTo>
                  <a:lnTo>
                    <a:pt x="15878" y="6773"/>
                  </a:lnTo>
                  <a:lnTo>
                    <a:pt x="18406" y="8555"/>
                  </a:lnTo>
                  <a:lnTo>
                    <a:pt x="21063" y="10532"/>
                  </a:lnTo>
                  <a:lnTo>
                    <a:pt x="22391" y="11536"/>
                  </a:lnTo>
                  <a:lnTo>
                    <a:pt x="23720" y="12573"/>
                  </a:lnTo>
                  <a:lnTo>
                    <a:pt x="25016" y="13642"/>
                  </a:lnTo>
                  <a:lnTo>
                    <a:pt x="26280" y="14679"/>
                  </a:lnTo>
                  <a:lnTo>
                    <a:pt x="27478" y="15716"/>
                  </a:lnTo>
                  <a:lnTo>
                    <a:pt x="28645" y="16721"/>
                  </a:lnTo>
                  <a:lnTo>
                    <a:pt x="29682" y="17725"/>
                  </a:lnTo>
                  <a:lnTo>
                    <a:pt x="30654" y="18665"/>
                  </a:lnTo>
                  <a:lnTo>
                    <a:pt x="31496" y="19572"/>
                  </a:lnTo>
                  <a:lnTo>
                    <a:pt x="32242" y="20415"/>
                  </a:lnTo>
                  <a:lnTo>
                    <a:pt x="32825" y="21225"/>
                  </a:lnTo>
                  <a:lnTo>
                    <a:pt x="33052" y="21581"/>
                  </a:lnTo>
                  <a:lnTo>
                    <a:pt x="33246" y="21938"/>
                  </a:lnTo>
                  <a:lnTo>
                    <a:pt x="33246" y="21938"/>
                  </a:lnTo>
                  <a:lnTo>
                    <a:pt x="33538" y="22424"/>
                  </a:lnTo>
                  <a:lnTo>
                    <a:pt x="33538" y="22424"/>
                  </a:lnTo>
                  <a:lnTo>
                    <a:pt x="34510" y="24206"/>
                  </a:lnTo>
                  <a:lnTo>
                    <a:pt x="35579" y="26053"/>
                  </a:lnTo>
                  <a:lnTo>
                    <a:pt x="36681" y="27965"/>
                  </a:lnTo>
                  <a:lnTo>
                    <a:pt x="37750" y="29876"/>
                  </a:lnTo>
                  <a:lnTo>
                    <a:pt x="38236" y="30784"/>
                  </a:lnTo>
                  <a:lnTo>
                    <a:pt x="38690" y="31691"/>
                  </a:lnTo>
                  <a:lnTo>
                    <a:pt x="39079" y="32566"/>
                  </a:lnTo>
                  <a:lnTo>
                    <a:pt x="39468" y="33376"/>
                  </a:lnTo>
                  <a:lnTo>
                    <a:pt x="39759" y="34154"/>
                  </a:lnTo>
                  <a:lnTo>
                    <a:pt x="39986" y="34866"/>
                  </a:lnTo>
                  <a:lnTo>
                    <a:pt x="40116" y="35514"/>
                  </a:lnTo>
                  <a:lnTo>
                    <a:pt x="40180" y="35839"/>
                  </a:lnTo>
                  <a:lnTo>
                    <a:pt x="40180" y="3609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g1eb65a026c0_0_266"/>
            <p:cNvSpPr/>
            <p:nvPr/>
          </p:nvSpPr>
          <p:spPr>
            <a:xfrm>
              <a:off x="4155875" y="3284800"/>
              <a:ext cx="7325" cy="38900"/>
            </a:xfrm>
            <a:custGeom>
              <a:avLst/>
              <a:gdLst/>
              <a:ahLst/>
              <a:cxnLst/>
              <a:rect l="l" t="t" r="r" b="b"/>
              <a:pathLst>
                <a:path w="293" h="1556" extrusionOk="0">
                  <a:moveTo>
                    <a:pt x="1" y="1"/>
                  </a:moveTo>
                  <a:lnTo>
                    <a:pt x="33" y="227"/>
                  </a:lnTo>
                  <a:lnTo>
                    <a:pt x="33" y="260"/>
                  </a:lnTo>
                  <a:lnTo>
                    <a:pt x="47" y="301"/>
                  </a:lnTo>
                  <a:lnTo>
                    <a:pt x="1" y="1"/>
                  </a:lnTo>
                  <a:close/>
                  <a:moveTo>
                    <a:pt x="47" y="301"/>
                  </a:moveTo>
                  <a:lnTo>
                    <a:pt x="130" y="843"/>
                  </a:lnTo>
                  <a:lnTo>
                    <a:pt x="65" y="357"/>
                  </a:lnTo>
                  <a:lnTo>
                    <a:pt x="47" y="301"/>
                  </a:lnTo>
                  <a:close/>
                  <a:moveTo>
                    <a:pt x="195" y="1167"/>
                  </a:moveTo>
                  <a:lnTo>
                    <a:pt x="292" y="1556"/>
                  </a:lnTo>
                  <a:lnTo>
                    <a:pt x="292" y="1524"/>
                  </a:lnTo>
                  <a:lnTo>
                    <a:pt x="195" y="1167"/>
                  </a:lnTo>
                  <a:close/>
                </a:path>
              </a:pathLst>
            </a:custGeom>
            <a:solidFill>
              <a:srgbClr val="C5C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g1eb65a026c0_0_266"/>
            <p:cNvSpPr/>
            <p:nvPr/>
          </p:nvSpPr>
          <p:spPr>
            <a:xfrm>
              <a:off x="4160725" y="3313975"/>
              <a:ext cx="3275" cy="10550"/>
            </a:xfrm>
            <a:custGeom>
              <a:avLst/>
              <a:gdLst/>
              <a:ahLst/>
              <a:cxnLst/>
              <a:rect l="l" t="t" r="r" b="b"/>
              <a:pathLst>
                <a:path w="131" h="422" fill="none" extrusionOk="0">
                  <a:moveTo>
                    <a:pt x="1" y="0"/>
                  </a:moveTo>
                  <a:lnTo>
                    <a:pt x="1" y="0"/>
                  </a:lnTo>
                  <a:lnTo>
                    <a:pt x="98" y="357"/>
                  </a:lnTo>
                  <a:lnTo>
                    <a:pt x="98" y="389"/>
                  </a:lnTo>
                  <a:lnTo>
                    <a:pt x="98" y="389"/>
                  </a:lnTo>
                  <a:lnTo>
                    <a:pt x="131" y="421"/>
                  </a:lnTo>
                  <a:lnTo>
                    <a:pt x="131" y="421"/>
                  </a:lnTo>
                  <a:lnTo>
                    <a:pt x="98" y="389"/>
                  </a:lnTo>
                  <a:lnTo>
                    <a:pt x="98" y="389"/>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g1eb65a026c0_0_266"/>
            <p:cNvSpPr/>
            <p:nvPr/>
          </p:nvSpPr>
          <p:spPr>
            <a:xfrm>
              <a:off x="4155875" y="3284800"/>
              <a:ext cx="3275" cy="21100"/>
            </a:xfrm>
            <a:custGeom>
              <a:avLst/>
              <a:gdLst/>
              <a:ahLst/>
              <a:cxnLst/>
              <a:rect l="l" t="t" r="r" b="b"/>
              <a:pathLst>
                <a:path w="131" h="844" fill="none" extrusionOk="0">
                  <a:moveTo>
                    <a:pt x="1" y="1"/>
                  </a:moveTo>
                  <a:lnTo>
                    <a:pt x="1" y="1"/>
                  </a:lnTo>
                  <a:lnTo>
                    <a:pt x="33" y="227"/>
                  </a:lnTo>
                  <a:lnTo>
                    <a:pt x="33" y="227"/>
                  </a:lnTo>
                  <a:lnTo>
                    <a:pt x="33" y="260"/>
                  </a:lnTo>
                  <a:lnTo>
                    <a:pt x="33" y="260"/>
                  </a:lnTo>
                  <a:lnTo>
                    <a:pt x="65" y="357"/>
                  </a:lnTo>
                  <a:lnTo>
                    <a:pt x="65" y="357"/>
                  </a:lnTo>
                  <a:lnTo>
                    <a:pt x="130" y="843"/>
                  </a:lnTo>
                  <a:lnTo>
                    <a:pt x="130" y="843"/>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g1eb65a026c0_0_266"/>
            <p:cNvSpPr/>
            <p:nvPr/>
          </p:nvSpPr>
          <p:spPr>
            <a:xfrm>
              <a:off x="4154250" y="3270225"/>
              <a:ext cx="25" cy="25"/>
            </a:xfrm>
            <a:custGeom>
              <a:avLst/>
              <a:gdLst/>
              <a:ahLst/>
              <a:cxnLst/>
              <a:rect l="l" t="t" r="r" b="b"/>
              <a:pathLst>
                <a:path w="1" h="1" fill="none" extrusionOk="0">
                  <a:moveTo>
                    <a:pt x="1" y="0"/>
                  </a:move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g1eb65a026c0_0_266"/>
            <p:cNvSpPr/>
            <p:nvPr/>
          </p:nvSpPr>
          <p:spPr>
            <a:xfrm>
              <a:off x="4154250" y="3234575"/>
              <a:ext cx="25" cy="25150"/>
            </a:xfrm>
            <a:custGeom>
              <a:avLst/>
              <a:gdLst/>
              <a:ahLst/>
              <a:cxnLst/>
              <a:rect l="l" t="t" r="r" b="b"/>
              <a:pathLst>
                <a:path w="1" h="1006" fill="none" extrusionOk="0">
                  <a:moveTo>
                    <a:pt x="1" y="1"/>
                  </a:moveTo>
                  <a:lnTo>
                    <a:pt x="1" y="1"/>
                  </a:lnTo>
                  <a:lnTo>
                    <a:pt x="1" y="65"/>
                  </a:lnTo>
                  <a:lnTo>
                    <a:pt x="1" y="65"/>
                  </a:lnTo>
                  <a:lnTo>
                    <a:pt x="1" y="357"/>
                  </a:lnTo>
                  <a:lnTo>
                    <a:pt x="1" y="357"/>
                  </a:lnTo>
                  <a:lnTo>
                    <a:pt x="1" y="649"/>
                  </a:lnTo>
                  <a:lnTo>
                    <a:pt x="1" y="649"/>
                  </a:lnTo>
                  <a:lnTo>
                    <a:pt x="1" y="940"/>
                  </a:lnTo>
                  <a:lnTo>
                    <a:pt x="1" y="940"/>
                  </a:lnTo>
                  <a:lnTo>
                    <a:pt x="1" y="1005"/>
                  </a:lnTo>
                  <a:lnTo>
                    <a:pt x="1" y="1005"/>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g1eb65a026c0_0_266"/>
            <p:cNvSpPr/>
            <p:nvPr/>
          </p:nvSpPr>
          <p:spPr>
            <a:xfrm>
              <a:off x="4160725" y="3098475"/>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g1eb65a026c0_0_266"/>
            <p:cNvSpPr/>
            <p:nvPr/>
          </p:nvSpPr>
          <p:spPr>
            <a:xfrm>
              <a:off x="4068400" y="3053125"/>
              <a:ext cx="106125" cy="337825"/>
            </a:xfrm>
            <a:custGeom>
              <a:avLst/>
              <a:gdLst/>
              <a:ahLst/>
              <a:cxnLst/>
              <a:rect l="l" t="t" r="r" b="b"/>
              <a:pathLst>
                <a:path w="4245" h="13513" extrusionOk="0">
                  <a:moveTo>
                    <a:pt x="0" y="0"/>
                  </a:moveTo>
                  <a:lnTo>
                    <a:pt x="65" y="486"/>
                  </a:lnTo>
                  <a:lnTo>
                    <a:pt x="162" y="1134"/>
                  </a:lnTo>
                  <a:lnTo>
                    <a:pt x="356" y="1912"/>
                  </a:lnTo>
                  <a:lnTo>
                    <a:pt x="551" y="2787"/>
                  </a:lnTo>
                  <a:lnTo>
                    <a:pt x="1102" y="4796"/>
                  </a:lnTo>
                  <a:lnTo>
                    <a:pt x="1782" y="6935"/>
                  </a:lnTo>
                  <a:lnTo>
                    <a:pt x="2463" y="9008"/>
                  </a:lnTo>
                  <a:lnTo>
                    <a:pt x="3111" y="10855"/>
                  </a:lnTo>
                  <a:lnTo>
                    <a:pt x="3662" y="12249"/>
                  </a:lnTo>
                  <a:lnTo>
                    <a:pt x="3888" y="12702"/>
                  </a:lnTo>
                  <a:lnTo>
                    <a:pt x="4050" y="12994"/>
                  </a:lnTo>
                  <a:lnTo>
                    <a:pt x="4115" y="13124"/>
                  </a:lnTo>
                  <a:lnTo>
                    <a:pt x="4148" y="13253"/>
                  </a:lnTo>
                  <a:lnTo>
                    <a:pt x="4180" y="13383"/>
                  </a:lnTo>
                  <a:lnTo>
                    <a:pt x="4245" y="13512"/>
                  </a:lnTo>
                  <a:lnTo>
                    <a:pt x="4083" y="12799"/>
                  </a:lnTo>
                  <a:lnTo>
                    <a:pt x="3986" y="12119"/>
                  </a:lnTo>
                  <a:lnTo>
                    <a:pt x="3921" y="11471"/>
                  </a:lnTo>
                  <a:lnTo>
                    <a:pt x="3824" y="10855"/>
                  </a:lnTo>
                  <a:lnTo>
                    <a:pt x="3791" y="10823"/>
                  </a:lnTo>
                  <a:lnTo>
                    <a:pt x="3791" y="10791"/>
                  </a:lnTo>
                  <a:lnTo>
                    <a:pt x="3694" y="10434"/>
                  </a:lnTo>
                  <a:lnTo>
                    <a:pt x="3629" y="10110"/>
                  </a:lnTo>
                  <a:lnTo>
                    <a:pt x="3564" y="9624"/>
                  </a:lnTo>
                  <a:lnTo>
                    <a:pt x="3532" y="9527"/>
                  </a:lnTo>
                  <a:lnTo>
                    <a:pt x="3532" y="9494"/>
                  </a:lnTo>
                  <a:lnTo>
                    <a:pt x="3500" y="9268"/>
                  </a:lnTo>
                  <a:lnTo>
                    <a:pt x="3435" y="8684"/>
                  </a:lnTo>
                  <a:lnTo>
                    <a:pt x="3435" y="8490"/>
                  </a:lnTo>
                  <a:lnTo>
                    <a:pt x="3435" y="8263"/>
                  </a:lnTo>
                  <a:lnTo>
                    <a:pt x="3435" y="8198"/>
                  </a:lnTo>
                  <a:lnTo>
                    <a:pt x="3435" y="7907"/>
                  </a:lnTo>
                  <a:lnTo>
                    <a:pt x="3435" y="7615"/>
                  </a:lnTo>
                  <a:lnTo>
                    <a:pt x="3435" y="7323"/>
                  </a:lnTo>
                  <a:lnTo>
                    <a:pt x="3435" y="7259"/>
                  </a:lnTo>
                  <a:lnTo>
                    <a:pt x="3435" y="7032"/>
                  </a:lnTo>
                  <a:lnTo>
                    <a:pt x="3532" y="5476"/>
                  </a:lnTo>
                  <a:lnTo>
                    <a:pt x="3597" y="4018"/>
                  </a:lnTo>
                  <a:lnTo>
                    <a:pt x="3694" y="2755"/>
                  </a:lnTo>
                  <a:lnTo>
                    <a:pt x="3694" y="2236"/>
                  </a:lnTo>
                  <a:lnTo>
                    <a:pt x="3694" y="1815"/>
                  </a:lnTo>
                  <a:lnTo>
                    <a:pt x="3629" y="1426"/>
                  </a:lnTo>
                  <a:lnTo>
                    <a:pt x="3143" y="1134"/>
                  </a:lnTo>
                  <a:lnTo>
                    <a:pt x="2560" y="875"/>
                  </a:lnTo>
                  <a:lnTo>
                    <a:pt x="1944" y="616"/>
                  </a:lnTo>
                  <a:lnTo>
                    <a:pt x="1361" y="422"/>
                  </a:lnTo>
                  <a:lnTo>
                    <a:pt x="421" y="130"/>
                  </a:lnTo>
                  <a:lnTo>
                    <a:pt x="0" y="0"/>
                  </a:lnTo>
                  <a:close/>
                </a:path>
              </a:pathLst>
            </a:custGeom>
            <a:solidFill>
              <a:srgbClr val="B672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g1eb65a026c0_0_266"/>
            <p:cNvSpPr/>
            <p:nvPr/>
          </p:nvSpPr>
          <p:spPr>
            <a:xfrm>
              <a:off x="4068400" y="3053125"/>
              <a:ext cx="106125" cy="337825"/>
            </a:xfrm>
            <a:custGeom>
              <a:avLst/>
              <a:gdLst/>
              <a:ahLst/>
              <a:cxnLst/>
              <a:rect l="l" t="t" r="r" b="b"/>
              <a:pathLst>
                <a:path w="4245" h="13513" fill="none" extrusionOk="0">
                  <a:moveTo>
                    <a:pt x="0" y="0"/>
                  </a:moveTo>
                  <a:lnTo>
                    <a:pt x="0" y="0"/>
                  </a:lnTo>
                  <a:lnTo>
                    <a:pt x="65" y="486"/>
                  </a:lnTo>
                  <a:lnTo>
                    <a:pt x="162" y="1134"/>
                  </a:lnTo>
                  <a:lnTo>
                    <a:pt x="356" y="1912"/>
                  </a:lnTo>
                  <a:lnTo>
                    <a:pt x="551" y="2787"/>
                  </a:lnTo>
                  <a:lnTo>
                    <a:pt x="1102" y="4796"/>
                  </a:lnTo>
                  <a:lnTo>
                    <a:pt x="1782" y="6935"/>
                  </a:lnTo>
                  <a:lnTo>
                    <a:pt x="2463" y="9008"/>
                  </a:lnTo>
                  <a:lnTo>
                    <a:pt x="3111" y="10855"/>
                  </a:lnTo>
                  <a:lnTo>
                    <a:pt x="3662" y="12249"/>
                  </a:lnTo>
                  <a:lnTo>
                    <a:pt x="3888" y="12702"/>
                  </a:lnTo>
                  <a:lnTo>
                    <a:pt x="4050" y="12994"/>
                  </a:lnTo>
                  <a:lnTo>
                    <a:pt x="4050" y="12994"/>
                  </a:lnTo>
                  <a:lnTo>
                    <a:pt x="4115" y="13124"/>
                  </a:lnTo>
                  <a:lnTo>
                    <a:pt x="4148" y="13253"/>
                  </a:lnTo>
                  <a:lnTo>
                    <a:pt x="4180" y="13383"/>
                  </a:lnTo>
                  <a:lnTo>
                    <a:pt x="4245" y="13512"/>
                  </a:lnTo>
                  <a:lnTo>
                    <a:pt x="4245" y="13512"/>
                  </a:lnTo>
                  <a:lnTo>
                    <a:pt x="4083" y="12799"/>
                  </a:lnTo>
                  <a:lnTo>
                    <a:pt x="3986" y="12119"/>
                  </a:lnTo>
                  <a:lnTo>
                    <a:pt x="3921" y="11471"/>
                  </a:lnTo>
                  <a:lnTo>
                    <a:pt x="3824" y="10855"/>
                  </a:lnTo>
                  <a:lnTo>
                    <a:pt x="3824" y="10855"/>
                  </a:lnTo>
                  <a:lnTo>
                    <a:pt x="3791" y="10823"/>
                  </a:lnTo>
                  <a:lnTo>
                    <a:pt x="3791" y="10791"/>
                  </a:lnTo>
                  <a:lnTo>
                    <a:pt x="3791" y="10791"/>
                  </a:lnTo>
                  <a:lnTo>
                    <a:pt x="3694" y="10434"/>
                  </a:lnTo>
                  <a:lnTo>
                    <a:pt x="3694" y="10434"/>
                  </a:lnTo>
                  <a:lnTo>
                    <a:pt x="3629" y="10110"/>
                  </a:lnTo>
                  <a:lnTo>
                    <a:pt x="3629" y="10110"/>
                  </a:lnTo>
                  <a:lnTo>
                    <a:pt x="3564" y="9624"/>
                  </a:lnTo>
                  <a:lnTo>
                    <a:pt x="3564" y="9624"/>
                  </a:lnTo>
                  <a:lnTo>
                    <a:pt x="3532" y="9527"/>
                  </a:lnTo>
                  <a:lnTo>
                    <a:pt x="3532" y="9527"/>
                  </a:lnTo>
                  <a:lnTo>
                    <a:pt x="3532" y="9494"/>
                  </a:lnTo>
                  <a:lnTo>
                    <a:pt x="3532" y="9494"/>
                  </a:lnTo>
                  <a:lnTo>
                    <a:pt x="3500" y="9268"/>
                  </a:lnTo>
                  <a:lnTo>
                    <a:pt x="3500" y="9268"/>
                  </a:lnTo>
                  <a:lnTo>
                    <a:pt x="3435" y="8684"/>
                  </a:lnTo>
                  <a:lnTo>
                    <a:pt x="3435" y="8684"/>
                  </a:lnTo>
                  <a:lnTo>
                    <a:pt x="3435" y="8684"/>
                  </a:lnTo>
                  <a:lnTo>
                    <a:pt x="3435" y="8684"/>
                  </a:lnTo>
                  <a:lnTo>
                    <a:pt x="3435" y="8684"/>
                  </a:lnTo>
                  <a:lnTo>
                    <a:pt x="3435" y="8490"/>
                  </a:lnTo>
                  <a:lnTo>
                    <a:pt x="3435" y="8490"/>
                  </a:lnTo>
                  <a:lnTo>
                    <a:pt x="3435" y="8263"/>
                  </a:lnTo>
                  <a:lnTo>
                    <a:pt x="3435" y="8263"/>
                  </a:lnTo>
                  <a:lnTo>
                    <a:pt x="3435" y="8198"/>
                  </a:lnTo>
                  <a:lnTo>
                    <a:pt x="3435" y="8198"/>
                  </a:lnTo>
                  <a:lnTo>
                    <a:pt x="3435" y="7907"/>
                  </a:lnTo>
                  <a:lnTo>
                    <a:pt x="3435" y="7907"/>
                  </a:lnTo>
                  <a:lnTo>
                    <a:pt x="3435" y="7615"/>
                  </a:lnTo>
                  <a:lnTo>
                    <a:pt x="3435" y="7615"/>
                  </a:lnTo>
                  <a:lnTo>
                    <a:pt x="3435" y="7323"/>
                  </a:lnTo>
                  <a:lnTo>
                    <a:pt x="3435" y="7323"/>
                  </a:lnTo>
                  <a:lnTo>
                    <a:pt x="3435" y="7259"/>
                  </a:lnTo>
                  <a:lnTo>
                    <a:pt x="3435" y="7259"/>
                  </a:lnTo>
                  <a:lnTo>
                    <a:pt x="3435" y="7032"/>
                  </a:lnTo>
                  <a:lnTo>
                    <a:pt x="3435" y="7032"/>
                  </a:lnTo>
                  <a:lnTo>
                    <a:pt x="3532" y="5476"/>
                  </a:lnTo>
                  <a:lnTo>
                    <a:pt x="3597" y="4018"/>
                  </a:lnTo>
                  <a:lnTo>
                    <a:pt x="3694" y="2755"/>
                  </a:lnTo>
                  <a:lnTo>
                    <a:pt x="3694" y="2236"/>
                  </a:lnTo>
                  <a:lnTo>
                    <a:pt x="3694" y="1815"/>
                  </a:lnTo>
                  <a:lnTo>
                    <a:pt x="3694" y="1815"/>
                  </a:lnTo>
                  <a:lnTo>
                    <a:pt x="3694" y="1815"/>
                  </a:lnTo>
                  <a:lnTo>
                    <a:pt x="3694" y="1815"/>
                  </a:lnTo>
                  <a:lnTo>
                    <a:pt x="3694" y="1815"/>
                  </a:lnTo>
                  <a:lnTo>
                    <a:pt x="3629" y="1426"/>
                  </a:lnTo>
                  <a:lnTo>
                    <a:pt x="3629" y="1426"/>
                  </a:lnTo>
                  <a:lnTo>
                    <a:pt x="3143" y="1134"/>
                  </a:lnTo>
                  <a:lnTo>
                    <a:pt x="2560" y="875"/>
                  </a:lnTo>
                  <a:lnTo>
                    <a:pt x="1944" y="616"/>
                  </a:lnTo>
                  <a:lnTo>
                    <a:pt x="1361" y="422"/>
                  </a:lnTo>
                  <a:lnTo>
                    <a:pt x="421" y="13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g1eb65a026c0_0_266"/>
            <p:cNvSpPr/>
            <p:nvPr/>
          </p:nvSpPr>
          <p:spPr>
            <a:xfrm>
              <a:off x="4130775" y="2816575"/>
              <a:ext cx="82650" cy="55125"/>
            </a:xfrm>
            <a:custGeom>
              <a:avLst/>
              <a:gdLst/>
              <a:ahLst/>
              <a:cxnLst/>
              <a:rect l="l" t="t" r="r" b="b"/>
              <a:pathLst>
                <a:path w="3306" h="2205" extrusionOk="0">
                  <a:moveTo>
                    <a:pt x="0" y="1"/>
                  </a:moveTo>
                  <a:lnTo>
                    <a:pt x="1977" y="1264"/>
                  </a:lnTo>
                  <a:lnTo>
                    <a:pt x="3305" y="2204"/>
                  </a:lnTo>
                  <a:lnTo>
                    <a:pt x="2528" y="1588"/>
                  </a:lnTo>
                  <a:lnTo>
                    <a:pt x="1782" y="1070"/>
                  </a:lnTo>
                  <a:lnTo>
                    <a:pt x="972" y="552"/>
                  </a:lnTo>
                  <a:lnTo>
                    <a:pt x="0"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g1eb65a026c0_0_266"/>
            <p:cNvSpPr/>
            <p:nvPr/>
          </p:nvSpPr>
          <p:spPr>
            <a:xfrm>
              <a:off x="4130775" y="2816575"/>
              <a:ext cx="82650" cy="55125"/>
            </a:xfrm>
            <a:custGeom>
              <a:avLst/>
              <a:gdLst/>
              <a:ahLst/>
              <a:cxnLst/>
              <a:rect l="l" t="t" r="r" b="b"/>
              <a:pathLst>
                <a:path w="3306" h="2205" fill="none" extrusionOk="0">
                  <a:moveTo>
                    <a:pt x="0" y="1"/>
                  </a:moveTo>
                  <a:lnTo>
                    <a:pt x="0" y="1"/>
                  </a:lnTo>
                  <a:lnTo>
                    <a:pt x="1977" y="1264"/>
                  </a:lnTo>
                  <a:lnTo>
                    <a:pt x="1977" y="1264"/>
                  </a:lnTo>
                  <a:lnTo>
                    <a:pt x="3305" y="2204"/>
                  </a:lnTo>
                  <a:lnTo>
                    <a:pt x="3305" y="2204"/>
                  </a:lnTo>
                  <a:lnTo>
                    <a:pt x="3305" y="2204"/>
                  </a:lnTo>
                  <a:lnTo>
                    <a:pt x="2528" y="1588"/>
                  </a:lnTo>
                  <a:lnTo>
                    <a:pt x="1782" y="1070"/>
                  </a:lnTo>
                  <a:lnTo>
                    <a:pt x="972" y="552"/>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g1eb65a026c0_0_266"/>
            <p:cNvSpPr/>
            <p:nvPr/>
          </p:nvSpPr>
          <p:spPr>
            <a:xfrm>
              <a:off x="3711150" y="2765550"/>
              <a:ext cx="153125" cy="149075"/>
            </a:xfrm>
            <a:custGeom>
              <a:avLst/>
              <a:gdLst/>
              <a:ahLst/>
              <a:cxnLst/>
              <a:rect l="l" t="t" r="r" b="b"/>
              <a:pathLst>
                <a:path w="6125" h="5963" extrusionOk="0">
                  <a:moveTo>
                    <a:pt x="227" y="0"/>
                  </a:moveTo>
                  <a:lnTo>
                    <a:pt x="130" y="65"/>
                  </a:lnTo>
                  <a:lnTo>
                    <a:pt x="65" y="130"/>
                  </a:lnTo>
                  <a:lnTo>
                    <a:pt x="33" y="195"/>
                  </a:lnTo>
                  <a:lnTo>
                    <a:pt x="0" y="292"/>
                  </a:lnTo>
                  <a:lnTo>
                    <a:pt x="33" y="389"/>
                  </a:lnTo>
                  <a:lnTo>
                    <a:pt x="98" y="616"/>
                  </a:lnTo>
                  <a:lnTo>
                    <a:pt x="195" y="810"/>
                  </a:lnTo>
                  <a:lnTo>
                    <a:pt x="357" y="1005"/>
                  </a:lnTo>
                  <a:lnTo>
                    <a:pt x="486" y="1134"/>
                  </a:lnTo>
                  <a:lnTo>
                    <a:pt x="551" y="1167"/>
                  </a:lnTo>
                  <a:lnTo>
                    <a:pt x="616" y="1199"/>
                  </a:lnTo>
                  <a:lnTo>
                    <a:pt x="681" y="1167"/>
                  </a:lnTo>
                  <a:lnTo>
                    <a:pt x="713" y="1167"/>
                  </a:lnTo>
                  <a:lnTo>
                    <a:pt x="778" y="1199"/>
                  </a:lnTo>
                  <a:lnTo>
                    <a:pt x="908" y="1329"/>
                  </a:lnTo>
                  <a:lnTo>
                    <a:pt x="1264" y="1750"/>
                  </a:lnTo>
                  <a:lnTo>
                    <a:pt x="1783" y="2398"/>
                  </a:lnTo>
                  <a:lnTo>
                    <a:pt x="2463" y="3143"/>
                  </a:lnTo>
                  <a:lnTo>
                    <a:pt x="3241" y="3953"/>
                  </a:lnTo>
                  <a:lnTo>
                    <a:pt x="3694" y="4375"/>
                  </a:lnTo>
                  <a:lnTo>
                    <a:pt x="4148" y="4764"/>
                  </a:lnTo>
                  <a:lnTo>
                    <a:pt x="4602" y="5120"/>
                  </a:lnTo>
                  <a:lnTo>
                    <a:pt x="5120" y="5444"/>
                  </a:lnTo>
                  <a:lnTo>
                    <a:pt x="5606" y="5736"/>
                  </a:lnTo>
                  <a:lnTo>
                    <a:pt x="6125" y="5962"/>
                  </a:lnTo>
                  <a:lnTo>
                    <a:pt x="5898" y="4796"/>
                  </a:lnTo>
                  <a:lnTo>
                    <a:pt x="5541" y="3208"/>
                  </a:lnTo>
                  <a:lnTo>
                    <a:pt x="4990" y="2981"/>
                  </a:lnTo>
                  <a:lnTo>
                    <a:pt x="4440" y="2755"/>
                  </a:lnTo>
                  <a:lnTo>
                    <a:pt x="3921" y="2495"/>
                  </a:lnTo>
                  <a:lnTo>
                    <a:pt x="3435" y="2204"/>
                  </a:lnTo>
                  <a:lnTo>
                    <a:pt x="2528" y="1653"/>
                  </a:lnTo>
                  <a:lnTo>
                    <a:pt x="1685" y="1070"/>
                  </a:lnTo>
                  <a:lnTo>
                    <a:pt x="1523" y="908"/>
                  </a:lnTo>
                  <a:lnTo>
                    <a:pt x="1361" y="746"/>
                  </a:lnTo>
                  <a:lnTo>
                    <a:pt x="1070" y="389"/>
                  </a:lnTo>
                  <a:lnTo>
                    <a:pt x="940" y="227"/>
                  </a:lnTo>
                  <a:lnTo>
                    <a:pt x="778" y="97"/>
                  </a:lnTo>
                  <a:lnTo>
                    <a:pt x="616" y="33"/>
                  </a:lnTo>
                  <a:lnTo>
                    <a:pt x="389"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g1eb65a026c0_0_266"/>
            <p:cNvSpPr/>
            <p:nvPr/>
          </p:nvSpPr>
          <p:spPr>
            <a:xfrm>
              <a:off x="3711150" y="2765550"/>
              <a:ext cx="153125" cy="149075"/>
            </a:xfrm>
            <a:custGeom>
              <a:avLst/>
              <a:gdLst/>
              <a:ahLst/>
              <a:cxnLst/>
              <a:rect l="l" t="t" r="r" b="b"/>
              <a:pathLst>
                <a:path w="6125" h="5963" fill="none" extrusionOk="0">
                  <a:moveTo>
                    <a:pt x="389" y="0"/>
                  </a:moveTo>
                  <a:lnTo>
                    <a:pt x="389" y="0"/>
                  </a:lnTo>
                  <a:lnTo>
                    <a:pt x="357" y="0"/>
                  </a:lnTo>
                  <a:lnTo>
                    <a:pt x="357" y="0"/>
                  </a:lnTo>
                  <a:lnTo>
                    <a:pt x="227" y="0"/>
                  </a:lnTo>
                  <a:lnTo>
                    <a:pt x="130" y="65"/>
                  </a:lnTo>
                  <a:lnTo>
                    <a:pt x="65" y="130"/>
                  </a:lnTo>
                  <a:lnTo>
                    <a:pt x="33" y="195"/>
                  </a:lnTo>
                  <a:lnTo>
                    <a:pt x="0" y="292"/>
                  </a:lnTo>
                  <a:lnTo>
                    <a:pt x="33" y="389"/>
                  </a:lnTo>
                  <a:lnTo>
                    <a:pt x="98" y="616"/>
                  </a:lnTo>
                  <a:lnTo>
                    <a:pt x="195" y="810"/>
                  </a:lnTo>
                  <a:lnTo>
                    <a:pt x="357" y="1005"/>
                  </a:lnTo>
                  <a:lnTo>
                    <a:pt x="486" y="1134"/>
                  </a:lnTo>
                  <a:lnTo>
                    <a:pt x="551" y="1167"/>
                  </a:lnTo>
                  <a:lnTo>
                    <a:pt x="616" y="1199"/>
                  </a:lnTo>
                  <a:lnTo>
                    <a:pt x="616" y="1199"/>
                  </a:lnTo>
                  <a:lnTo>
                    <a:pt x="681" y="1167"/>
                  </a:lnTo>
                  <a:lnTo>
                    <a:pt x="681" y="1167"/>
                  </a:lnTo>
                  <a:lnTo>
                    <a:pt x="713" y="1167"/>
                  </a:lnTo>
                  <a:lnTo>
                    <a:pt x="713" y="1167"/>
                  </a:lnTo>
                  <a:lnTo>
                    <a:pt x="778" y="1199"/>
                  </a:lnTo>
                  <a:lnTo>
                    <a:pt x="908" y="1329"/>
                  </a:lnTo>
                  <a:lnTo>
                    <a:pt x="1264" y="1750"/>
                  </a:lnTo>
                  <a:lnTo>
                    <a:pt x="1783" y="2398"/>
                  </a:lnTo>
                  <a:lnTo>
                    <a:pt x="2463" y="3143"/>
                  </a:lnTo>
                  <a:lnTo>
                    <a:pt x="3241" y="3953"/>
                  </a:lnTo>
                  <a:lnTo>
                    <a:pt x="3694" y="4375"/>
                  </a:lnTo>
                  <a:lnTo>
                    <a:pt x="4148" y="4764"/>
                  </a:lnTo>
                  <a:lnTo>
                    <a:pt x="4602" y="5120"/>
                  </a:lnTo>
                  <a:lnTo>
                    <a:pt x="5120" y="5444"/>
                  </a:lnTo>
                  <a:lnTo>
                    <a:pt x="5606" y="5736"/>
                  </a:lnTo>
                  <a:lnTo>
                    <a:pt x="6125" y="5962"/>
                  </a:lnTo>
                  <a:lnTo>
                    <a:pt x="6125" y="5962"/>
                  </a:lnTo>
                  <a:lnTo>
                    <a:pt x="6125" y="5962"/>
                  </a:lnTo>
                  <a:lnTo>
                    <a:pt x="6125" y="5962"/>
                  </a:lnTo>
                  <a:lnTo>
                    <a:pt x="5898" y="4796"/>
                  </a:lnTo>
                  <a:lnTo>
                    <a:pt x="5898" y="4796"/>
                  </a:lnTo>
                  <a:lnTo>
                    <a:pt x="5541" y="3208"/>
                  </a:lnTo>
                  <a:lnTo>
                    <a:pt x="5541" y="3208"/>
                  </a:lnTo>
                  <a:lnTo>
                    <a:pt x="4990" y="2981"/>
                  </a:lnTo>
                  <a:lnTo>
                    <a:pt x="4440" y="2755"/>
                  </a:lnTo>
                  <a:lnTo>
                    <a:pt x="3921" y="2495"/>
                  </a:lnTo>
                  <a:lnTo>
                    <a:pt x="3435" y="2204"/>
                  </a:lnTo>
                  <a:lnTo>
                    <a:pt x="2528" y="1653"/>
                  </a:lnTo>
                  <a:lnTo>
                    <a:pt x="1685" y="1070"/>
                  </a:lnTo>
                  <a:lnTo>
                    <a:pt x="1685" y="1070"/>
                  </a:lnTo>
                  <a:lnTo>
                    <a:pt x="1523" y="908"/>
                  </a:lnTo>
                  <a:lnTo>
                    <a:pt x="1361" y="746"/>
                  </a:lnTo>
                  <a:lnTo>
                    <a:pt x="1070" y="389"/>
                  </a:lnTo>
                  <a:lnTo>
                    <a:pt x="940" y="227"/>
                  </a:lnTo>
                  <a:lnTo>
                    <a:pt x="778" y="97"/>
                  </a:lnTo>
                  <a:lnTo>
                    <a:pt x="616" y="33"/>
                  </a:lnTo>
                  <a:lnTo>
                    <a:pt x="38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g1eb65a026c0_0_266"/>
            <p:cNvSpPr/>
            <p:nvPr/>
          </p:nvSpPr>
          <p:spPr>
            <a:xfrm>
              <a:off x="3849675" y="2815775"/>
              <a:ext cx="363750" cy="111000"/>
            </a:xfrm>
            <a:custGeom>
              <a:avLst/>
              <a:gdLst/>
              <a:ahLst/>
              <a:cxnLst/>
              <a:rect l="l" t="t" r="r" b="b"/>
              <a:pathLst>
                <a:path w="14550" h="4440" extrusionOk="0">
                  <a:moveTo>
                    <a:pt x="11244" y="0"/>
                  </a:moveTo>
                  <a:lnTo>
                    <a:pt x="10337" y="357"/>
                  </a:lnTo>
                  <a:lnTo>
                    <a:pt x="9267" y="681"/>
                  </a:lnTo>
                  <a:lnTo>
                    <a:pt x="8133" y="1005"/>
                  </a:lnTo>
                  <a:lnTo>
                    <a:pt x="6967" y="1264"/>
                  </a:lnTo>
                  <a:lnTo>
                    <a:pt x="5833" y="1523"/>
                  </a:lnTo>
                  <a:lnTo>
                    <a:pt x="4796" y="1685"/>
                  </a:lnTo>
                  <a:lnTo>
                    <a:pt x="3921" y="1815"/>
                  </a:lnTo>
                  <a:lnTo>
                    <a:pt x="3273" y="1847"/>
                  </a:lnTo>
                  <a:lnTo>
                    <a:pt x="3208" y="1847"/>
                  </a:lnTo>
                  <a:lnTo>
                    <a:pt x="2495" y="1815"/>
                  </a:lnTo>
                  <a:lnTo>
                    <a:pt x="1750" y="1718"/>
                  </a:lnTo>
                  <a:lnTo>
                    <a:pt x="1070" y="1556"/>
                  </a:lnTo>
                  <a:lnTo>
                    <a:pt x="389" y="1361"/>
                  </a:lnTo>
                  <a:lnTo>
                    <a:pt x="0" y="1199"/>
                  </a:lnTo>
                  <a:lnTo>
                    <a:pt x="357" y="2787"/>
                  </a:lnTo>
                  <a:lnTo>
                    <a:pt x="584" y="3953"/>
                  </a:lnTo>
                  <a:lnTo>
                    <a:pt x="648" y="3953"/>
                  </a:lnTo>
                  <a:lnTo>
                    <a:pt x="1199" y="4148"/>
                  </a:lnTo>
                  <a:lnTo>
                    <a:pt x="1782" y="4310"/>
                  </a:lnTo>
                  <a:lnTo>
                    <a:pt x="2398" y="4407"/>
                  </a:lnTo>
                  <a:lnTo>
                    <a:pt x="2981" y="4439"/>
                  </a:lnTo>
                  <a:lnTo>
                    <a:pt x="3143" y="4439"/>
                  </a:lnTo>
                  <a:lnTo>
                    <a:pt x="3662" y="4407"/>
                  </a:lnTo>
                  <a:lnTo>
                    <a:pt x="4245" y="4342"/>
                  </a:lnTo>
                  <a:lnTo>
                    <a:pt x="5574" y="4148"/>
                  </a:lnTo>
                  <a:lnTo>
                    <a:pt x="7032" y="3889"/>
                  </a:lnTo>
                  <a:lnTo>
                    <a:pt x="8619" y="3565"/>
                  </a:lnTo>
                  <a:lnTo>
                    <a:pt x="11795" y="2852"/>
                  </a:lnTo>
                  <a:lnTo>
                    <a:pt x="14549" y="2236"/>
                  </a:lnTo>
                  <a:lnTo>
                    <a:pt x="13221" y="1296"/>
                  </a:lnTo>
                  <a:lnTo>
                    <a:pt x="11244" y="33"/>
                  </a:lnTo>
                  <a:lnTo>
                    <a:pt x="11244" y="0"/>
                  </a:lnTo>
                  <a:close/>
                </a:path>
              </a:pathLst>
            </a:custGeom>
            <a:solidFill>
              <a:srgbClr val="C97B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g1eb65a026c0_0_266"/>
            <p:cNvSpPr/>
            <p:nvPr/>
          </p:nvSpPr>
          <p:spPr>
            <a:xfrm>
              <a:off x="3849675" y="2815775"/>
              <a:ext cx="363750" cy="111000"/>
            </a:xfrm>
            <a:custGeom>
              <a:avLst/>
              <a:gdLst/>
              <a:ahLst/>
              <a:cxnLst/>
              <a:rect l="l" t="t" r="r" b="b"/>
              <a:pathLst>
                <a:path w="14550" h="4440" fill="none" extrusionOk="0">
                  <a:moveTo>
                    <a:pt x="11244" y="0"/>
                  </a:moveTo>
                  <a:lnTo>
                    <a:pt x="11244" y="0"/>
                  </a:lnTo>
                  <a:lnTo>
                    <a:pt x="10337" y="357"/>
                  </a:lnTo>
                  <a:lnTo>
                    <a:pt x="9267" y="681"/>
                  </a:lnTo>
                  <a:lnTo>
                    <a:pt x="8133" y="1005"/>
                  </a:lnTo>
                  <a:lnTo>
                    <a:pt x="6967" y="1264"/>
                  </a:lnTo>
                  <a:lnTo>
                    <a:pt x="5833" y="1523"/>
                  </a:lnTo>
                  <a:lnTo>
                    <a:pt x="4796" y="1685"/>
                  </a:lnTo>
                  <a:lnTo>
                    <a:pt x="3921" y="1815"/>
                  </a:lnTo>
                  <a:lnTo>
                    <a:pt x="3273" y="1847"/>
                  </a:lnTo>
                  <a:lnTo>
                    <a:pt x="3273" y="1847"/>
                  </a:lnTo>
                  <a:lnTo>
                    <a:pt x="3208" y="1847"/>
                  </a:lnTo>
                  <a:lnTo>
                    <a:pt x="3208" y="1847"/>
                  </a:lnTo>
                  <a:lnTo>
                    <a:pt x="2495" y="1815"/>
                  </a:lnTo>
                  <a:lnTo>
                    <a:pt x="1750" y="1718"/>
                  </a:lnTo>
                  <a:lnTo>
                    <a:pt x="1070" y="1556"/>
                  </a:lnTo>
                  <a:lnTo>
                    <a:pt x="389" y="1361"/>
                  </a:lnTo>
                  <a:lnTo>
                    <a:pt x="389" y="1361"/>
                  </a:lnTo>
                  <a:lnTo>
                    <a:pt x="0" y="1199"/>
                  </a:lnTo>
                  <a:lnTo>
                    <a:pt x="0" y="1199"/>
                  </a:lnTo>
                  <a:lnTo>
                    <a:pt x="357" y="2787"/>
                  </a:lnTo>
                  <a:lnTo>
                    <a:pt x="357" y="2787"/>
                  </a:lnTo>
                  <a:lnTo>
                    <a:pt x="584" y="3953"/>
                  </a:lnTo>
                  <a:lnTo>
                    <a:pt x="584" y="3953"/>
                  </a:lnTo>
                  <a:lnTo>
                    <a:pt x="584" y="3953"/>
                  </a:lnTo>
                  <a:lnTo>
                    <a:pt x="584" y="3953"/>
                  </a:lnTo>
                  <a:lnTo>
                    <a:pt x="648" y="3953"/>
                  </a:lnTo>
                  <a:lnTo>
                    <a:pt x="648" y="3953"/>
                  </a:lnTo>
                  <a:lnTo>
                    <a:pt x="1199" y="4148"/>
                  </a:lnTo>
                  <a:lnTo>
                    <a:pt x="1782" y="4310"/>
                  </a:lnTo>
                  <a:lnTo>
                    <a:pt x="2398" y="4407"/>
                  </a:lnTo>
                  <a:lnTo>
                    <a:pt x="2981" y="4439"/>
                  </a:lnTo>
                  <a:lnTo>
                    <a:pt x="2981" y="4439"/>
                  </a:lnTo>
                  <a:lnTo>
                    <a:pt x="3143" y="4439"/>
                  </a:lnTo>
                  <a:lnTo>
                    <a:pt x="3143" y="4439"/>
                  </a:lnTo>
                  <a:lnTo>
                    <a:pt x="3662" y="4407"/>
                  </a:lnTo>
                  <a:lnTo>
                    <a:pt x="4245" y="4342"/>
                  </a:lnTo>
                  <a:lnTo>
                    <a:pt x="5574" y="4148"/>
                  </a:lnTo>
                  <a:lnTo>
                    <a:pt x="7032" y="3889"/>
                  </a:lnTo>
                  <a:lnTo>
                    <a:pt x="8619" y="3565"/>
                  </a:lnTo>
                  <a:lnTo>
                    <a:pt x="11795" y="2852"/>
                  </a:lnTo>
                  <a:lnTo>
                    <a:pt x="14549" y="2236"/>
                  </a:lnTo>
                  <a:lnTo>
                    <a:pt x="14549" y="2236"/>
                  </a:lnTo>
                  <a:lnTo>
                    <a:pt x="14549" y="2236"/>
                  </a:lnTo>
                  <a:lnTo>
                    <a:pt x="14549" y="2236"/>
                  </a:lnTo>
                  <a:lnTo>
                    <a:pt x="14549" y="2236"/>
                  </a:lnTo>
                  <a:lnTo>
                    <a:pt x="13221" y="1296"/>
                  </a:lnTo>
                  <a:lnTo>
                    <a:pt x="13221" y="1296"/>
                  </a:lnTo>
                  <a:lnTo>
                    <a:pt x="11244" y="33"/>
                  </a:lnTo>
                  <a:lnTo>
                    <a:pt x="11244" y="33"/>
                  </a:lnTo>
                  <a:lnTo>
                    <a:pt x="112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g1eb65a026c0_0_266"/>
            <p:cNvSpPr/>
            <p:nvPr/>
          </p:nvSpPr>
          <p:spPr>
            <a:xfrm>
              <a:off x="3694950" y="2743675"/>
              <a:ext cx="1286425" cy="200100"/>
            </a:xfrm>
            <a:custGeom>
              <a:avLst/>
              <a:gdLst/>
              <a:ahLst/>
              <a:cxnLst/>
              <a:rect l="l" t="t" r="r" b="b"/>
              <a:pathLst>
                <a:path w="51457" h="8004" extrusionOk="0">
                  <a:moveTo>
                    <a:pt x="21289" y="0"/>
                  </a:moveTo>
                  <a:lnTo>
                    <a:pt x="20868" y="33"/>
                  </a:lnTo>
                  <a:lnTo>
                    <a:pt x="19993" y="162"/>
                  </a:lnTo>
                  <a:lnTo>
                    <a:pt x="19086" y="389"/>
                  </a:lnTo>
                  <a:lnTo>
                    <a:pt x="18178" y="648"/>
                  </a:lnTo>
                  <a:lnTo>
                    <a:pt x="17271" y="972"/>
                  </a:lnTo>
                  <a:lnTo>
                    <a:pt x="16331" y="1297"/>
                  </a:lnTo>
                  <a:lnTo>
                    <a:pt x="15424" y="1653"/>
                  </a:lnTo>
                  <a:lnTo>
                    <a:pt x="13674" y="2398"/>
                  </a:lnTo>
                  <a:lnTo>
                    <a:pt x="12832" y="2755"/>
                  </a:lnTo>
                  <a:lnTo>
                    <a:pt x="12022" y="3046"/>
                  </a:lnTo>
                  <a:lnTo>
                    <a:pt x="11277" y="3305"/>
                  </a:lnTo>
                  <a:lnTo>
                    <a:pt x="10596" y="3500"/>
                  </a:lnTo>
                  <a:lnTo>
                    <a:pt x="9948" y="3630"/>
                  </a:lnTo>
                  <a:lnTo>
                    <a:pt x="9656" y="3662"/>
                  </a:lnTo>
                  <a:lnTo>
                    <a:pt x="9365" y="3662"/>
                  </a:lnTo>
                  <a:lnTo>
                    <a:pt x="8846" y="3630"/>
                  </a:lnTo>
                  <a:lnTo>
                    <a:pt x="8328" y="3565"/>
                  </a:lnTo>
                  <a:lnTo>
                    <a:pt x="7809" y="3500"/>
                  </a:lnTo>
                  <a:lnTo>
                    <a:pt x="7323" y="3370"/>
                  </a:lnTo>
                  <a:lnTo>
                    <a:pt x="6837" y="3241"/>
                  </a:lnTo>
                  <a:lnTo>
                    <a:pt x="6351" y="3079"/>
                  </a:lnTo>
                  <a:lnTo>
                    <a:pt x="5865" y="2884"/>
                  </a:lnTo>
                  <a:lnTo>
                    <a:pt x="5412" y="2690"/>
                  </a:lnTo>
                  <a:lnTo>
                    <a:pt x="4569" y="2269"/>
                  </a:lnTo>
                  <a:lnTo>
                    <a:pt x="3759" y="1815"/>
                  </a:lnTo>
                  <a:lnTo>
                    <a:pt x="3014" y="1329"/>
                  </a:lnTo>
                  <a:lnTo>
                    <a:pt x="2333" y="875"/>
                  </a:lnTo>
                  <a:lnTo>
                    <a:pt x="1977" y="584"/>
                  </a:lnTo>
                  <a:lnTo>
                    <a:pt x="1718" y="389"/>
                  </a:lnTo>
                  <a:lnTo>
                    <a:pt x="1588" y="292"/>
                  </a:lnTo>
                  <a:lnTo>
                    <a:pt x="1426" y="260"/>
                  </a:lnTo>
                  <a:lnTo>
                    <a:pt x="1264" y="227"/>
                  </a:lnTo>
                  <a:lnTo>
                    <a:pt x="1037" y="227"/>
                  </a:lnTo>
                  <a:lnTo>
                    <a:pt x="746" y="260"/>
                  </a:lnTo>
                  <a:lnTo>
                    <a:pt x="519" y="357"/>
                  </a:lnTo>
                  <a:lnTo>
                    <a:pt x="324" y="486"/>
                  </a:lnTo>
                  <a:lnTo>
                    <a:pt x="195" y="648"/>
                  </a:lnTo>
                  <a:lnTo>
                    <a:pt x="97" y="810"/>
                  </a:lnTo>
                  <a:lnTo>
                    <a:pt x="33" y="1005"/>
                  </a:lnTo>
                  <a:lnTo>
                    <a:pt x="0" y="1167"/>
                  </a:lnTo>
                  <a:lnTo>
                    <a:pt x="0" y="1329"/>
                  </a:lnTo>
                  <a:lnTo>
                    <a:pt x="0" y="1685"/>
                  </a:lnTo>
                  <a:lnTo>
                    <a:pt x="97" y="2042"/>
                  </a:lnTo>
                  <a:lnTo>
                    <a:pt x="162" y="2204"/>
                  </a:lnTo>
                  <a:lnTo>
                    <a:pt x="227" y="2333"/>
                  </a:lnTo>
                  <a:lnTo>
                    <a:pt x="324" y="2431"/>
                  </a:lnTo>
                  <a:lnTo>
                    <a:pt x="454" y="2495"/>
                  </a:lnTo>
                  <a:lnTo>
                    <a:pt x="616" y="2528"/>
                  </a:lnTo>
                  <a:lnTo>
                    <a:pt x="778" y="2495"/>
                  </a:lnTo>
                  <a:lnTo>
                    <a:pt x="940" y="2495"/>
                  </a:lnTo>
                  <a:lnTo>
                    <a:pt x="1037" y="2463"/>
                  </a:lnTo>
                  <a:lnTo>
                    <a:pt x="1264" y="2333"/>
                  </a:lnTo>
                  <a:lnTo>
                    <a:pt x="1458" y="2204"/>
                  </a:lnTo>
                  <a:lnTo>
                    <a:pt x="1491" y="2171"/>
                  </a:lnTo>
                  <a:lnTo>
                    <a:pt x="1523" y="2204"/>
                  </a:lnTo>
                  <a:lnTo>
                    <a:pt x="1685" y="2301"/>
                  </a:lnTo>
                  <a:lnTo>
                    <a:pt x="2204" y="2755"/>
                  </a:lnTo>
                  <a:lnTo>
                    <a:pt x="2981" y="3403"/>
                  </a:lnTo>
                  <a:lnTo>
                    <a:pt x="3467" y="3792"/>
                  </a:lnTo>
                  <a:lnTo>
                    <a:pt x="3986" y="4180"/>
                  </a:lnTo>
                  <a:lnTo>
                    <a:pt x="4537" y="4569"/>
                  </a:lnTo>
                  <a:lnTo>
                    <a:pt x="5120" y="4958"/>
                  </a:lnTo>
                  <a:lnTo>
                    <a:pt x="5768" y="5314"/>
                  </a:lnTo>
                  <a:lnTo>
                    <a:pt x="6448" y="5606"/>
                  </a:lnTo>
                  <a:lnTo>
                    <a:pt x="7129" y="5865"/>
                  </a:lnTo>
                  <a:lnTo>
                    <a:pt x="7842" y="6092"/>
                  </a:lnTo>
                  <a:lnTo>
                    <a:pt x="8198" y="6157"/>
                  </a:lnTo>
                  <a:lnTo>
                    <a:pt x="8587" y="6189"/>
                  </a:lnTo>
                  <a:lnTo>
                    <a:pt x="8944" y="6222"/>
                  </a:lnTo>
                  <a:lnTo>
                    <a:pt x="9332" y="6222"/>
                  </a:lnTo>
                  <a:lnTo>
                    <a:pt x="10013" y="6189"/>
                  </a:lnTo>
                  <a:lnTo>
                    <a:pt x="10758" y="6092"/>
                  </a:lnTo>
                  <a:lnTo>
                    <a:pt x="11568" y="5963"/>
                  </a:lnTo>
                  <a:lnTo>
                    <a:pt x="12411" y="5801"/>
                  </a:lnTo>
                  <a:lnTo>
                    <a:pt x="14160" y="5412"/>
                  </a:lnTo>
                  <a:lnTo>
                    <a:pt x="15943" y="4990"/>
                  </a:lnTo>
                  <a:lnTo>
                    <a:pt x="17725" y="4569"/>
                  </a:lnTo>
                  <a:lnTo>
                    <a:pt x="19410" y="4180"/>
                  </a:lnTo>
                  <a:lnTo>
                    <a:pt x="20187" y="4051"/>
                  </a:lnTo>
                  <a:lnTo>
                    <a:pt x="20933" y="3921"/>
                  </a:lnTo>
                  <a:lnTo>
                    <a:pt x="21613" y="3856"/>
                  </a:lnTo>
                  <a:lnTo>
                    <a:pt x="22196" y="3824"/>
                  </a:lnTo>
                  <a:lnTo>
                    <a:pt x="22488" y="3856"/>
                  </a:lnTo>
                  <a:lnTo>
                    <a:pt x="22812" y="3889"/>
                  </a:lnTo>
                  <a:lnTo>
                    <a:pt x="23428" y="4018"/>
                  </a:lnTo>
                  <a:lnTo>
                    <a:pt x="24076" y="4213"/>
                  </a:lnTo>
                  <a:lnTo>
                    <a:pt x="24756" y="4472"/>
                  </a:lnTo>
                  <a:lnTo>
                    <a:pt x="25437" y="4764"/>
                  </a:lnTo>
                  <a:lnTo>
                    <a:pt x="26182" y="5088"/>
                  </a:lnTo>
                  <a:lnTo>
                    <a:pt x="27705" y="5833"/>
                  </a:lnTo>
                  <a:lnTo>
                    <a:pt x="29293" y="6578"/>
                  </a:lnTo>
                  <a:lnTo>
                    <a:pt x="30135" y="6935"/>
                  </a:lnTo>
                  <a:lnTo>
                    <a:pt x="30978" y="7259"/>
                  </a:lnTo>
                  <a:lnTo>
                    <a:pt x="31820" y="7518"/>
                  </a:lnTo>
                  <a:lnTo>
                    <a:pt x="32695" y="7745"/>
                  </a:lnTo>
                  <a:lnTo>
                    <a:pt x="33570" y="7907"/>
                  </a:lnTo>
                  <a:lnTo>
                    <a:pt x="34023" y="7972"/>
                  </a:lnTo>
                  <a:lnTo>
                    <a:pt x="34477" y="7972"/>
                  </a:lnTo>
                  <a:lnTo>
                    <a:pt x="35125" y="8004"/>
                  </a:lnTo>
                  <a:lnTo>
                    <a:pt x="35903" y="7972"/>
                  </a:lnTo>
                  <a:lnTo>
                    <a:pt x="36842" y="7907"/>
                  </a:lnTo>
                  <a:lnTo>
                    <a:pt x="37879" y="7810"/>
                  </a:lnTo>
                  <a:lnTo>
                    <a:pt x="40180" y="7518"/>
                  </a:lnTo>
                  <a:lnTo>
                    <a:pt x="42610" y="7194"/>
                  </a:lnTo>
                  <a:lnTo>
                    <a:pt x="44976" y="6837"/>
                  </a:lnTo>
                  <a:lnTo>
                    <a:pt x="47049" y="6449"/>
                  </a:lnTo>
                  <a:lnTo>
                    <a:pt x="47892" y="6287"/>
                  </a:lnTo>
                  <a:lnTo>
                    <a:pt x="48605" y="6125"/>
                  </a:lnTo>
                  <a:lnTo>
                    <a:pt x="49156" y="5963"/>
                  </a:lnTo>
                  <a:lnTo>
                    <a:pt x="49480" y="5833"/>
                  </a:lnTo>
                  <a:lnTo>
                    <a:pt x="49901" y="5574"/>
                  </a:lnTo>
                  <a:lnTo>
                    <a:pt x="50290" y="5282"/>
                  </a:lnTo>
                  <a:lnTo>
                    <a:pt x="50646" y="4958"/>
                  </a:lnTo>
                  <a:lnTo>
                    <a:pt x="50938" y="4602"/>
                  </a:lnTo>
                  <a:lnTo>
                    <a:pt x="51165" y="4245"/>
                  </a:lnTo>
                  <a:lnTo>
                    <a:pt x="51327" y="3921"/>
                  </a:lnTo>
                  <a:lnTo>
                    <a:pt x="51424" y="3597"/>
                  </a:lnTo>
                  <a:lnTo>
                    <a:pt x="51456" y="3305"/>
                  </a:lnTo>
                  <a:lnTo>
                    <a:pt x="51424" y="3176"/>
                  </a:lnTo>
                  <a:lnTo>
                    <a:pt x="51391" y="3046"/>
                  </a:lnTo>
                  <a:lnTo>
                    <a:pt x="51327" y="2949"/>
                  </a:lnTo>
                  <a:lnTo>
                    <a:pt x="51229" y="2852"/>
                  </a:lnTo>
                  <a:lnTo>
                    <a:pt x="51132" y="2755"/>
                  </a:lnTo>
                  <a:lnTo>
                    <a:pt x="51003" y="2657"/>
                  </a:lnTo>
                  <a:lnTo>
                    <a:pt x="50646" y="2528"/>
                  </a:lnTo>
                  <a:lnTo>
                    <a:pt x="50257" y="2398"/>
                  </a:lnTo>
                  <a:lnTo>
                    <a:pt x="49739" y="2301"/>
                  </a:lnTo>
                  <a:lnTo>
                    <a:pt x="49188" y="2204"/>
                  </a:lnTo>
                  <a:lnTo>
                    <a:pt x="48540" y="2139"/>
                  </a:lnTo>
                  <a:lnTo>
                    <a:pt x="48151" y="2171"/>
                  </a:lnTo>
                  <a:lnTo>
                    <a:pt x="47665" y="2236"/>
                  </a:lnTo>
                  <a:lnTo>
                    <a:pt x="47082" y="2366"/>
                  </a:lnTo>
                  <a:lnTo>
                    <a:pt x="46434" y="2528"/>
                  </a:lnTo>
                  <a:lnTo>
                    <a:pt x="44878" y="2981"/>
                  </a:lnTo>
                  <a:lnTo>
                    <a:pt x="43096" y="3500"/>
                  </a:lnTo>
                  <a:lnTo>
                    <a:pt x="42124" y="3759"/>
                  </a:lnTo>
                  <a:lnTo>
                    <a:pt x="41087" y="4018"/>
                  </a:lnTo>
                  <a:lnTo>
                    <a:pt x="40018" y="4213"/>
                  </a:lnTo>
                  <a:lnTo>
                    <a:pt x="38949" y="4407"/>
                  </a:lnTo>
                  <a:lnTo>
                    <a:pt x="37847" y="4569"/>
                  </a:lnTo>
                  <a:lnTo>
                    <a:pt x="36713" y="4666"/>
                  </a:lnTo>
                  <a:lnTo>
                    <a:pt x="35579" y="4699"/>
                  </a:lnTo>
                  <a:lnTo>
                    <a:pt x="34995" y="4666"/>
                  </a:lnTo>
                  <a:lnTo>
                    <a:pt x="34412" y="4634"/>
                  </a:lnTo>
                  <a:lnTo>
                    <a:pt x="33861" y="4602"/>
                  </a:lnTo>
                  <a:lnTo>
                    <a:pt x="33343" y="4537"/>
                  </a:lnTo>
                  <a:lnTo>
                    <a:pt x="32824" y="4440"/>
                  </a:lnTo>
                  <a:lnTo>
                    <a:pt x="32338" y="4342"/>
                  </a:lnTo>
                  <a:lnTo>
                    <a:pt x="31431" y="4083"/>
                  </a:lnTo>
                  <a:lnTo>
                    <a:pt x="30589" y="3824"/>
                  </a:lnTo>
                  <a:lnTo>
                    <a:pt x="29811" y="3500"/>
                  </a:lnTo>
                  <a:lnTo>
                    <a:pt x="29098" y="3143"/>
                  </a:lnTo>
                  <a:lnTo>
                    <a:pt x="28418" y="2755"/>
                  </a:lnTo>
                  <a:lnTo>
                    <a:pt x="27802" y="2366"/>
                  </a:lnTo>
                  <a:lnTo>
                    <a:pt x="26538" y="1621"/>
                  </a:lnTo>
                  <a:lnTo>
                    <a:pt x="25955" y="1264"/>
                  </a:lnTo>
                  <a:lnTo>
                    <a:pt x="25307" y="908"/>
                  </a:lnTo>
                  <a:lnTo>
                    <a:pt x="24691" y="616"/>
                  </a:lnTo>
                  <a:lnTo>
                    <a:pt x="24011" y="357"/>
                  </a:lnTo>
                  <a:lnTo>
                    <a:pt x="23298" y="162"/>
                  </a:lnTo>
                  <a:lnTo>
                    <a:pt x="22909" y="98"/>
                  </a:lnTo>
                  <a:lnTo>
                    <a:pt x="22520" y="33"/>
                  </a:lnTo>
                  <a:lnTo>
                    <a:pt x="22132" y="0"/>
                  </a:lnTo>
                  <a:close/>
                </a:path>
              </a:pathLst>
            </a:custGeom>
            <a:solidFill>
              <a:srgbClr val="F4A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g1eb65a026c0_0_266"/>
            <p:cNvSpPr/>
            <p:nvPr/>
          </p:nvSpPr>
          <p:spPr>
            <a:xfrm>
              <a:off x="2699375" y="2741250"/>
              <a:ext cx="1179475" cy="1042575"/>
            </a:xfrm>
            <a:custGeom>
              <a:avLst/>
              <a:gdLst/>
              <a:ahLst/>
              <a:cxnLst/>
              <a:rect l="l" t="t" r="r" b="b"/>
              <a:pathLst>
                <a:path w="47179" h="41703" extrusionOk="0">
                  <a:moveTo>
                    <a:pt x="37620" y="0"/>
                  </a:moveTo>
                  <a:lnTo>
                    <a:pt x="37425" y="33"/>
                  </a:lnTo>
                  <a:lnTo>
                    <a:pt x="36939" y="97"/>
                  </a:lnTo>
                  <a:lnTo>
                    <a:pt x="36421" y="227"/>
                  </a:lnTo>
                  <a:lnTo>
                    <a:pt x="35903" y="357"/>
                  </a:lnTo>
                  <a:lnTo>
                    <a:pt x="35352" y="551"/>
                  </a:lnTo>
                  <a:lnTo>
                    <a:pt x="34833" y="745"/>
                  </a:lnTo>
                  <a:lnTo>
                    <a:pt x="34282" y="1005"/>
                  </a:lnTo>
                  <a:lnTo>
                    <a:pt x="33732" y="1264"/>
                  </a:lnTo>
                  <a:lnTo>
                    <a:pt x="33148" y="1556"/>
                  </a:lnTo>
                  <a:lnTo>
                    <a:pt x="32014" y="2204"/>
                  </a:lnTo>
                  <a:lnTo>
                    <a:pt x="30880" y="2916"/>
                  </a:lnTo>
                  <a:lnTo>
                    <a:pt x="29746" y="3694"/>
                  </a:lnTo>
                  <a:lnTo>
                    <a:pt x="28644" y="4504"/>
                  </a:lnTo>
                  <a:lnTo>
                    <a:pt x="27543" y="5347"/>
                  </a:lnTo>
                  <a:lnTo>
                    <a:pt x="26473" y="6222"/>
                  </a:lnTo>
                  <a:lnTo>
                    <a:pt x="24432" y="7939"/>
                  </a:lnTo>
                  <a:lnTo>
                    <a:pt x="21094" y="10855"/>
                  </a:lnTo>
                  <a:lnTo>
                    <a:pt x="20414" y="11438"/>
                  </a:lnTo>
                  <a:lnTo>
                    <a:pt x="19831" y="11892"/>
                  </a:lnTo>
                  <a:lnTo>
                    <a:pt x="19377" y="12184"/>
                  </a:lnTo>
                  <a:lnTo>
                    <a:pt x="19215" y="12281"/>
                  </a:lnTo>
                  <a:lnTo>
                    <a:pt x="19085" y="12313"/>
                  </a:lnTo>
                  <a:lnTo>
                    <a:pt x="18567" y="12378"/>
                  </a:lnTo>
                  <a:lnTo>
                    <a:pt x="17984" y="12411"/>
                  </a:lnTo>
                  <a:lnTo>
                    <a:pt x="16461" y="12411"/>
                  </a:lnTo>
                  <a:lnTo>
                    <a:pt x="14646" y="12281"/>
                  </a:lnTo>
                  <a:lnTo>
                    <a:pt x="12605" y="12119"/>
                  </a:lnTo>
                  <a:lnTo>
                    <a:pt x="10499" y="11860"/>
                  </a:lnTo>
                  <a:lnTo>
                    <a:pt x="8360" y="11600"/>
                  </a:lnTo>
                  <a:lnTo>
                    <a:pt x="6383" y="11309"/>
                  </a:lnTo>
                  <a:lnTo>
                    <a:pt x="4601" y="11017"/>
                  </a:lnTo>
                  <a:lnTo>
                    <a:pt x="3532" y="10823"/>
                  </a:lnTo>
                  <a:lnTo>
                    <a:pt x="2690" y="10628"/>
                  </a:lnTo>
                  <a:lnTo>
                    <a:pt x="2041" y="10466"/>
                  </a:lnTo>
                  <a:lnTo>
                    <a:pt x="1653" y="10304"/>
                  </a:lnTo>
                  <a:lnTo>
                    <a:pt x="1491" y="10272"/>
                  </a:lnTo>
                  <a:lnTo>
                    <a:pt x="1361" y="10304"/>
                  </a:lnTo>
                  <a:lnTo>
                    <a:pt x="1199" y="10402"/>
                  </a:lnTo>
                  <a:lnTo>
                    <a:pt x="1069" y="10531"/>
                  </a:lnTo>
                  <a:lnTo>
                    <a:pt x="907" y="10758"/>
                  </a:lnTo>
                  <a:lnTo>
                    <a:pt x="778" y="10985"/>
                  </a:lnTo>
                  <a:lnTo>
                    <a:pt x="648" y="11276"/>
                  </a:lnTo>
                  <a:lnTo>
                    <a:pt x="551" y="11600"/>
                  </a:lnTo>
                  <a:lnTo>
                    <a:pt x="421" y="12022"/>
                  </a:lnTo>
                  <a:lnTo>
                    <a:pt x="292" y="12475"/>
                  </a:lnTo>
                  <a:lnTo>
                    <a:pt x="130" y="13415"/>
                  </a:lnTo>
                  <a:lnTo>
                    <a:pt x="65" y="13901"/>
                  </a:lnTo>
                  <a:lnTo>
                    <a:pt x="32" y="14387"/>
                  </a:lnTo>
                  <a:lnTo>
                    <a:pt x="0" y="14841"/>
                  </a:lnTo>
                  <a:lnTo>
                    <a:pt x="0" y="15262"/>
                  </a:lnTo>
                  <a:lnTo>
                    <a:pt x="65" y="15813"/>
                  </a:lnTo>
                  <a:lnTo>
                    <a:pt x="130" y="16072"/>
                  </a:lnTo>
                  <a:lnTo>
                    <a:pt x="194" y="16266"/>
                  </a:lnTo>
                  <a:lnTo>
                    <a:pt x="259" y="16461"/>
                  </a:lnTo>
                  <a:lnTo>
                    <a:pt x="356" y="16590"/>
                  </a:lnTo>
                  <a:lnTo>
                    <a:pt x="454" y="16688"/>
                  </a:lnTo>
                  <a:lnTo>
                    <a:pt x="583" y="16753"/>
                  </a:lnTo>
                  <a:lnTo>
                    <a:pt x="1523" y="16979"/>
                  </a:lnTo>
                  <a:lnTo>
                    <a:pt x="3014" y="17401"/>
                  </a:lnTo>
                  <a:lnTo>
                    <a:pt x="4990" y="17951"/>
                  </a:lnTo>
                  <a:lnTo>
                    <a:pt x="7258" y="18502"/>
                  </a:lnTo>
                  <a:lnTo>
                    <a:pt x="8781" y="18859"/>
                  </a:lnTo>
                  <a:lnTo>
                    <a:pt x="10369" y="19183"/>
                  </a:lnTo>
                  <a:lnTo>
                    <a:pt x="11989" y="19474"/>
                  </a:lnTo>
                  <a:lnTo>
                    <a:pt x="13577" y="19701"/>
                  </a:lnTo>
                  <a:lnTo>
                    <a:pt x="14387" y="19798"/>
                  </a:lnTo>
                  <a:lnTo>
                    <a:pt x="15132" y="19831"/>
                  </a:lnTo>
                  <a:lnTo>
                    <a:pt x="15910" y="19896"/>
                  </a:lnTo>
                  <a:lnTo>
                    <a:pt x="17336" y="19896"/>
                  </a:lnTo>
                  <a:lnTo>
                    <a:pt x="18016" y="19831"/>
                  </a:lnTo>
                  <a:lnTo>
                    <a:pt x="18664" y="19766"/>
                  </a:lnTo>
                  <a:lnTo>
                    <a:pt x="19247" y="19669"/>
                  </a:lnTo>
                  <a:lnTo>
                    <a:pt x="19895" y="19474"/>
                  </a:lnTo>
                  <a:lnTo>
                    <a:pt x="20479" y="19280"/>
                  </a:lnTo>
                  <a:lnTo>
                    <a:pt x="21354" y="18859"/>
                  </a:lnTo>
                  <a:lnTo>
                    <a:pt x="22228" y="18405"/>
                  </a:lnTo>
                  <a:lnTo>
                    <a:pt x="23071" y="17919"/>
                  </a:lnTo>
                  <a:lnTo>
                    <a:pt x="23913" y="17433"/>
                  </a:lnTo>
                  <a:lnTo>
                    <a:pt x="25501" y="16461"/>
                  </a:lnTo>
                  <a:lnTo>
                    <a:pt x="27024" y="15521"/>
                  </a:lnTo>
                  <a:lnTo>
                    <a:pt x="27737" y="15100"/>
                  </a:lnTo>
                  <a:lnTo>
                    <a:pt x="28417" y="14744"/>
                  </a:lnTo>
                  <a:lnTo>
                    <a:pt x="29066" y="14419"/>
                  </a:lnTo>
                  <a:lnTo>
                    <a:pt x="29681" y="14160"/>
                  </a:lnTo>
                  <a:lnTo>
                    <a:pt x="30264" y="13998"/>
                  </a:lnTo>
                  <a:lnTo>
                    <a:pt x="30524" y="13933"/>
                  </a:lnTo>
                  <a:lnTo>
                    <a:pt x="30783" y="13901"/>
                  </a:lnTo>
                  <a:lnTo>
                    <a:pt x="31301" y="13901"/>
                  </a:lnTo>
                  <a:lnTo>
                    <a:pt x="31528" y="13933"/>
                  </a:lnTo>
                  <a:lnTo>
                    <a:pt x="31755" y="13998"/>
                  </a:lnTo>
                  <a:lnTo>
                    <a:pt x="32014" y="14095"/>
                  </a:lnTo>
                  <a:lnTo>
                    <a:pt x="32273" y="14257"/>
                  </a:lnTo>
                  <a:lnTo>
                    <a:pt x="32533" y="14419"/>
                  </a:lnTo>
                  <a:lnTo>
                    <a:pt x="32824" y="14614"/>
                  </a:lnTo>
                  <a:lnTo>
                    <a:pt x="33116" y="14873"/>
                  </a:lnTo>
                  <a:lnTo>
                    <a:pt x="33408" y="15165"/>
                  </a:lnTo>
                  <a:lnTo>
                    <a:pt x="33699" y="15489"/>
                  </a:lnTo>
                  <a:lnTo>
                    <a:pt x="33991" y="15845"/>
                  </a:lnTo>
                  <a:lnTo>
                    <a:pt x="34282" y="16266"/>
                  </a:lnTo>
                  <a:lnTo>
                    <a:pt x="34542" y="16720"/>
                  </a:lnTo>
                  <a:lnTo>
                    <a:pt x="34801" y="17239"/>
                  </a:lnTo>
                  <a:lnTo>
                    <a:pt x="35060" y="17822"/>
                  </a:lnTo>
                  <a:lnTo>
                    <a:pt x="35287" y="18437"/>
                  </a:lnTo>
                  <a:lnTo>
                    <a:pt x="35481" y="19118"/>
                  </a:lnTo>
                  <a:lnTo>
                    <a:pt x="35643" y="19831"/>
                  </a:lnTo>
                  <a:lnTo>
                    <a:pt x="35773" y="20641"/>
                  </a:lnTo>
                  <a:lnTo>
                    <a:pt x="36032" y="22293"/>
                  </a:lnTo>
                  <a:lnTo>
                    <a:pt x="36227" y="23784"/>
                  </a:lnTo>
                  <a:lnTo>
                    <a:pt x="36421" y="25534"/>
                  </a:lnTo>
                  <a:lnTo>
                    <a:pt x="36453" y="26214"/>
                  </a:lnTo>
                  <a:lnTo>
                    <a:pt x="36453" y="26733"/>
                  </a:lnTo>
                  <a:lnTo>
                    <a:pt x="36453" y="29714"/>
                  </a:lnTo>
                  <a:lnTo>
                    <a:pt x="36486" y="31852"/>
                  </a:lnTo>
                  <a:lnTo>
                    <a:pt x="36551" y="34185"/>
                  </a:lnTo>
                  <a:lnTo>
                    <a:pt x="36615" y="35352"/>
                  </a:lnTo>
                  <a:lnTo>
                    <a:pt x="36713" y="36518"/>
                  </a:lnTo>
                  <a:lnTo>
                    <a:pt x="36842" y="37588"/>
                  </a:lnTo>
                  <a:lnTo>
                    <a:pt x="37004" y="38592"/>
                  </a:lnTo>
                  <a:lnTo>
                    <a:pt x="37166" y="39499"/>
                  </a:lnTo>
                  <a:lnTo>
                    <a:pt x="37393" y="40277"/>
                  </a:lnTo>
                  <a:lnTo>
                    <a:pt x="37523" y="40601"/>
                  </a:lnTo>
                  <a:lnTo>
                    <a:pt x="37652" y="40893"/>
                  </a:lnTo>
                  <a:lnTo>
                    <a:pt x="37782" y="41120"/>
                  </a:lnTo>
                  <a:lnTo>
                    <a:pt x="37944" y="41314"/>
                  </a:lnTo>
                  <a:lnTo>
                    <a:pt x="38138" y="41444"/>
                  </a:lnTo>
                  <a:lnTo>
                    <a:pt x="38333" y="41541"/>
                  </a:lnTo>
                  <a:lnTo>
                    <a:pt x="38527" y="41573"/>
                  </a:lnTo>
                  <a:lnTo>
                    <a:pt x="38754" y="41508"/>
                  </a:lnTo>
                  <a:lnTo>
                    <a:pt x="39013" y="41411"/>
                  </a:lnTo>
                  <a:lnTo>
                    <a:pt x="39305" y="41346"/>
                  </a:lnTo>
                  <a:lnTo>
                    <a:pt x="39888" y="41249"/>
                  </a:lnTo>
                  <a:lnTo>
                    <a:pt x="40504" y="41184"/>
                  </a:lnTo>
                  <a:lnTo>
                    <a:pt x="41152" y="41184"/>
                  </a:lnTo>
                  <a:lnTo>
                    <a:pt x="41800" y="41249"/>
                  </a:lnTo>
                  <a:lnTo>
                    <a:pt x="42480" y="41314"/>
                  </a:lnTo>
                  <a:lnTo>
                    <a:pt x="43776" y="41476"/>
                  </a:lnTo>
                  <a:lnTo>
                    <a:pt x="44975" y="41638"/>
                  </a:lnTo>
                  <a:lnTo>
                    <a:pt x="45526" y="41670"/>
                  </a:lnTo>
                  <a:lnTo>
                    <a:pt x="46012" y="41703"/>
                  </a:lnTo>
                  <a:lnTo>
                    <a:pt x="46401" y="41670"/>
                  </a:lnTo>
                  <a:lnTo>
                    <a:pt x="46596" y="41606"/>
                  </a:lnTo>
                  <a:lnTo>
                    <a:pt x="46758" y="41573"/>
                  </a:lnTo>
                  <a:lnTo>
                    <a:pt x="46887" y="41508"/>
                  </a:lnTo>
                  <a:lnTo>
                    <a:pt x="46984" y="41411"/>
                  </a:lnTo>
                  <a:lnTo>
                    <a:pt x="47082" y="41314"/>
                  </a:lnTo>
                  <a:lnTo>
                    <a:pt x="47146" y="41184"/>
                  </a:lnTo>
                  <a:lnTo>
                    <a:pt x="47179" y="41087"/>
                  </a:lnTo>
                  <a:lnTo>
                    <a:pt x="47146" y="41022"/>
                  </a:lnTo>
                  <a:lnTo>
                    <a:pt x="47082" y="40763"/>
                  </a:lnTo>
                  <a:lnTo>
                    <a:pt x="46952" y="40471"/>
                  </a:lnTo>
                  <a:lnTo>
                    <a:pt x="46790" y="40115"/>
                  </a:lnTo>
                  <a:lnTo>
                    <a:pt x="46336" y="39240"/>
                  </a:lnTo>
                  <a:lnTo>
                    <a:pt x="45785" y="38236"/>
                  </a:lnTo>
                  <a:lnTo>
                    <a:pt x="45299" y="37328"/>
                  </a:lnTo>
                  <a:lnTo>
                    <a:pt x="44813" y="36324"/>
                  </a:lnTo>
                  <a:lnTo>
                    <a:pt x="44295" y="35255"/>
                  </a:lnTo>
                  <a:lnTo>
                    <a:pt x="43323" y="33019"/>
                  </a:lnTo>
                  <a:lnTo>
                    <a:pt x="42383" y="30686"/>
                  </a:lnTo>
                  <a:lnTo>
                    <a:pt x="41508" y="28320"/>
                  </a:lnTo>
                  <a:lnTo>
                    <a:pt x="41087" y="27154"/>
                  </a:lnTo>
                  <a:lnTo>
                    <a:pt x="40698" y="25987"/>
                  </a:lnTo>
                  <a:lnTo>
                    <a:pt x="40342" y="24821"/>
                  </a:lnTo>
                  <a:lnTo>
                    <a:pt x="40018" y="23687"/>
                  </a:lnTo>
                  <a:lnTo>
                    <a:pt x="39791" y="22812"/>
                  </a:lnTo>
                  <a:lnTo>
                    <a:pt x="39629" y="22002"/>
                  </a:lnTo>
                  <a:lnTo>
                    <a:pt x="39467" y="20835"/>
                  </a:lnTo>
                  <a:lnTo>
                    <a:pt x="38884" y="17368"/>
                  </a:lnTo>
                  <a:lnTo>
                    <a:pt x="38657" y="15910"/>
                  </a:lnTo>
                  <a:lnTo>
                    <a:pt x="38430" y="14484"/>
                  </a:lnTo>
                  <a:lnTo>
                    <a:pt x="38236" y="13026"/>
                  </a:lnTo>
                  <a:lnTo>
                    <a:pt x="38041" y="11374"/>
                  </a:lnTo>
                  <a:lnTo>
                    <a:pt x="37912" y="9462"/>
                  </a:lnTo>
                  <a:lnTo>
                    <a:pt x="37750" y="7161"/>
                  </a:lnTo>
                  <a:lnTo>
                    <a:pt x="37620" y="0"/>
                  </a:lnTo>
                  <a:close/>
                </a:path>
              </a:pathLst>
            </a:custGeom>
            <a:solidFill>
              <a:srgbClr val="EB8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5" name="Google Shape;6145;g1eb65a026c0_0_266"/>
          <p:cNvGrpSpPr/>
          <p:nvPr/>
        </p:nvGrpSpPr>
        <p:grpSpPr>
          <a:xfrm flipH="1">
            <a:off x="8116376" y="3069734"/>
            <a:ext cx="488429" cy="1524914"/>
            <a:chOff x="3014750" y="896350"/>
            <a:chExt cx="507775" cy="1585150"/>
          </a:xfrm>
        </p:grpSpPr>
        <p:sp>
          <p:nvSpPr>
            <p:cNvPr id="6146" name="Google Shape;6146;g1eb65a026c0_0_266"/>
            <p:cNvSpPr/>
            <p:nvPr/>
          </p:nvSpPr>
          <p:spPr>
            <a:xfrm>
              <a:off x="3221700" y="984875"/>
              <a:ext cx="96025" cy="158975"/>
            </a:xfrm>
            <a:custGeom>
              <a:avLst/>
              <a:gdLst/>
              <a:ahLst/>
              <a:cxnLst/>
              <a:rect l="l" t="t" r="r" b="b"/>
              <a:pathLst>
                <a:path w="3841" h="6359" extrusionOk="0">
                  <a:moveTo>
                    <a:pt x="2006" y="1"/>
                  </a:moveTo>
                  <a:lnTo>
                    <a:pt x="1835" y="171"/>
                  </a:lnTo>
                  <a:lnTo>
                    <a:pt x="1451" y="598"/>
                  </a:lnTo>
                  <a:lnTo>
                    <a:pt x="1238" y="897"/>
                  </a:lnTo>
                  <a:lnTo>
                    <a:pt x="1024" y="1195"/>
                  </a:lnTo>
                  <a:lnTo>
                    <a:pt x="896" y="1537"/>
                  </a:lnTo>
                  <a:lnTo>
                    <a:pt x="811" y="1921"/>
                  </a:lnTo>
                  <a:lnTo>
                    <a:pt x="768" y="2305"/>
                  </a:lnTo>
                  <a:lnTo>
                    <a:pt x="640" y="2731"/>
                  </a:lnTo>
                  <a:lnTo>
                    <a:pt x="342" y="3798"/>
                  </a:lnTo>
                  <a:lnTo>
                    <a:pt x="171" y="4353"/>
                  </a:lnTo>
                  <a:lnTo>
                    <a:pt x="43" y="4908"/>
                  </a:lnTo>
                  <a:lnTo>
                    <a:pt x="0" y="5377"/>
                  </a:lnTo>
                  <a:lnTo>
                    <a:pt x="0" y="5804"/>
                  </a:lnTo>
                  <a:lnTo>
                    <a:pt x="2091" y="6188"/>
                  </a:lnTo>
                  <a:lnTo>
                    <a:pt x="2433" y="6273"/>
                  </a:lnTo>
                  <a:lnTo>
                    <a:pt x="3073" y="6316"/>
                  </a:lnTo>
                  <a:lnTo>
                    <a:pt x="3414" y="6358"/>
                  </a:lnTo>
                  <a:lnTo>
                    <a:pt x="3670" y="6316"/>
                  </a:lnTo>
                  <a:lnTo>
                    <a:pt x="3755" y="6316"/>
                  </a:lnTo>
                  <a:lnTo>
                    <a:pt x="3841" y="6273"/>
                  </a:lnTo>
                  <a:lnTo>
                    <a:pt x="3841" y="6188"/>
                  </a:lnTo>
                  <a:lnTo>
                    <a:pt x="3798" y="6102"/>
                  </a:lnTo>
                  <a:lnTo>
                    <a:pt x="3627" y="5889"/>
                  </a:lnTo>
                  <a:lnTo>
                    <a:pt x="3499" y="5676"/>
                  </a:lnTo>
                  <a:lnTo>
                    <a:pt x="3329" y="5206"/>
                  </a:lnTo>
                  <a:lnTo>
                    <a:pt x="3243" y="4780"/>
                  </a:lnTo>
                  <a:lnTo>
                    <a:pt x="3115" y="4438"/>
                  </a:lnTo>
                  <a:lnTo>
                    <a:pt x="3030" y="4182"/>
                  </a:lnTo>
                  <a:lnTo>
                    <a:pt x="2945" y="3841"/>
                  </a:lnTo>
                  <a:lnTo>
                    <a:pt x="2859" y="3073"/>
                  </a:lnTo>
                  <a:lnTo>
                    <a:pt x="2817" y="2433"/>
                  </a:lnTo>
                  <a:lnTo>
                    <a:pt x="2817" y="2091"/>
                  </a:lnTo>
                  <a:lnTo>
                    <a:pt x="2859" y="1921"/>
                  </a:lnTo>
                  <a:lnTo>
                    <a:pt x="2006"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g1eb65a026c0_0_266"/>
            <p:cNvSpPr/>
            <p:nvPr/>
          </p:nvSpPr>
          <p:spPr>
            <a:xfrm>
              <a:off x="3221700" y="984875"/>
              <a:ext cx="96025" cy="158975"/>
            </a:xfrm>
            <a:custGeom>
              <a:avLst/>
              <a:gdLst/>
              <a:ahLst/>
              <a:cxnLst/>
              <a:rect l="l" t="t" r="r" b="b"/>
              <a:pathLst>
                <a:path w="3841" h="6359" fill="none" extrusionOk="0">
                  <a:moveTo>
                    <a:pt x="0" y="5804"/>
                  </a:moveTo>
                  <a:lnTo>
                    <a:pt x="2091" y="6188"/>
                  </a:lnTo>
                  <a:lnTo>
                    <a:pt x="2091" y="6188"/>
                  </a:lnTo>
                  <a:lnTo>
                    <a:pt x="2433" y="6273"/>
                  </a:lnTo>
                  <a:lnTo>
                    <a:pt x="3073" y="6316"/>
                  </a:lnTo>
                  <a:lnTo>
                    <a:pt x="3414" y="6358"/>
                  </a:lnTo>
                  <a:lnTo>
                    <a:pt x="3670" y="6316"/>
                  </a:lnTo>
                  <a:lnTo>
                    <a:pt x="3755" y="6316"/>
                  </a:lnTo>
                  <a:lnTo>
                    <a:pt x="3841" y="6273"/>
                  </a:lnTo>
                  <a:lnTo>
                    <a:pt x="3841" y="6188"/>
                  </a:lnTo>
                  <a:lnTo>
                    <a:pt x="3798" y="6102"/>
                  </a:lnTo>
                  <a:lnTo>
                    <a:pt x="3798" y="6102"/>
                  </a:lnTo>
                  <a:lnTo>
                    <a:pt x="3627" y="5889"/>
                  </a:lnTo>
                  <a:lnTo>
                    <a:pt x="3499" y="5676"/>
                  </a:lnTo>
                  <a:lnTo>
                    <a:pt x="3329" y="5206"/>
                  </a:lnTo>
                  <a:lnTo>
                    <a:pt x="3243" y="4780"/>
                  </a:lnTo>
                  <a:lnTo>
                    <a:pt x="3115" y="4438"/>
                  </a:lnTo>
                  <a:lnTo>
                    <a:pt x="3115" y="4438"/>
                  </a:lnTo>
                  <a:lnTo>
                    <a:pt x="3030" y="4182"/>
                  </a:lnTo>
                  <a:lnTo>
                    <a:pt x="2945" y="3841"/>
                  </a:lnTo>
                  <a:lnTo>
                    <a:pt x="2945" y="3841"/>
                  </a:lnTo>
                  <a:lnTo>
                    <a:pt x="2859" y="3073"/>
                  </a:lnTo>
                  <a:lnTo>
                    <a:pt x="2817" y="2433"/>
                  </a:lnTo>
                  <a:lnTo>
                    <a:pt x="2817" y="2433"/>
                  </a:lnTo>
                  <a:lnTo>
                    <a:pt x="2817" y="2091"/>
                  </a:lnTo>
                  <a:lnTo>
                    <a:pt x="2859" y="1921"/>
                  </a:lnTo>
                  <a:lnTo>
                    <a:pt x="2006" y="1"/>
                  </a:lnTo>
                  <a:lnTo>
                    <a:pt x="2006" y="1"/>
                  </a:lnTo>
                  <a:lnTo>
                    <a:pt x="1835" y="171"/>
                  </a:lnTo>
                  <a:lnTo>
                    <a:pt x="1451" y="598"/>
                  </a:lnTo>
                  <a:lnTo>
                    <a:pt x="1238" y="897"/>
                  </a:lnTo>
                  <a:lnTo>
                    <a:pt x="1024" y="1195"/>
                  </a:lnTo>
                  <a:lnTo>
                    <a:pt x="896" y="1537"/>
                  </a:lnTo>
                  <a:lnTo>
                    <a:pt x="811" y="1921"/>
                  </a:lnTo>
                  <a:lnTo>
                    <a:pt x="811" y="1921"/>
                  </a:lnTo>
                  <a:lnTo>
                    <a:pt x="768" y="2305"/>
                  </a:lnTo>
                  <a:lnTo>
                    <a:pt x="640" y="2731"/>
                  </a:lnTo>
                  <a:lnTo>
                    <a:pt x="342" y="3798"/>
                  </a:lnTo>
                  <a:lnTo>
                    <a:pt x="171" y="4353"/>
                  </a:lnTo>
                  <a:lnTo>
                    <a:pt x="43" y="4908"/>
                  </a:lnTo>
                  <a:lnTo>
                    <a:pt x="0" y="5377"/>
                  </a:lnTo>
                  <a:lnTo>
                    <a:pt x="0" y="58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g1eb65a026c0_0_266"/>
            <p:cNvSpPr/>
            <p:nvPr/>
          </p:nvSpPr>
          <p:spPr>
            <a:xfrm>
              <a:off x="3244100" y="1028625"/>
              <a:ext cx="51225" cy="52275"/>
            </a:xfrm>
            <a:custGeom>
              <a:avLst/>
              <a:gdLst/>
              <a:ahLst/>
              <a:cxnLst/>
              <a:rect l="l" t="t" r="r" b="b"/>
              <a:pathLst>
                <a:path w="2049" h="2091" extrusionOk="0">
                  <a:moveTo>
                    <a:pt x="86" y="0"/>
                  </a:moveTo>
                  <a:lnTo>
                    <a:pt x="43" y="43"/>
                  </a:lnTo>
                  <a:lnTo>
                    <a:pt x="0" y="128"/>
                  </a:lnTo>
                  <a:lnTo>
                    <a:pt x="0" y="256"/>
                  </a:lnTo>
                  <a:lnTo>
                    <a:pt x="43" y="512"/>
                  </a:lnTo>
                  <a:lnTo>
                    <a:pt x="214" y="853"/>
                  </a:lnTo>
                  <a:lnTo>
                    <a:pt x="470" y="1195"/>
                  </a:lnTo>
                  <a:lnTo>
                    <a:pt x="768" y="1536"/>
                  </a:lnTo>
                  <a:lnTo>
                    <a:pt x="1110" y="1835"/>
                  </a:lnTo>
                  <a:lnTo>
                    <a:pt x="1323" y="1963"/>
                  </a:lnTo>
                  <a:lnTo>
                    <a:pt x="1494" y="2048"/>
                  </a:lnTo>
                  <a:lnTo>
                    <a:pt x="1707" y="2091"/>
                  </a:lnTo>
                  <a:lnTo>
                    <a:pt x="2049" y="2091"/>
                  </a:lnTo>
                  <a:lnTo>
                    <a:pt x="1963" y="1323"/>
                  </a:lnTo>
                  <a:lnTo>
                    <a:pt x="1921" y="683"/>
                  </a:lnTo>
                  <a:lnTo>
                    <a:pt x="1238" y="427"/>
                  </a:lnTo>
                  <a:lnTo>
                    <a:pt x="854" y="213"/>
                  </a:lnTo>
                  <a:lnTo>
                    <a:pt x="512" y="43"/>
                  </a:lnTo>
                  <a:lnTo>
                    <a:pt x="342" y="0"/>
                  </a:lnTo>
                  <a:close/>
                </a:path>
              </a:pathLst>
            </a:custGeom>
            <a:solidFill>
              <a:srgbClr val="C59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g1eb65a026c0_0_266"/>
            <p:cNvSpPr/>
            <p:nvPr/>
          </p:nvSpPr>
          <p:spPr>
            <a:xfrm>
              <a:off x="3244100" y="1028625"/>
              <a:ext cx="51225" cy="52275"/>
            </a:xfrm>
            <a:custGeom>
              <a:avLst/>
              <a:gdLst/>
              <a:ahLst/>
              <a:cxnLst/>
              <a:rect l="l" t="t" r="r" b="b"/>
              <a:pathLst>
                <a:path w="2049" h="2091" fill="none" extrusionOk="0">
                  <a:moveTo>
                    <a:pt x="171" y="0"/>
                  </a:moveTo>
                  <a:lnTo>
                    <a:pt x="171" y="0"/>
                  </a:lnTo>
                  <a:lnTo>
                    <a:pt x="86" y="0"/>
                  </a:lnTo>
                  <a:lnTo>
                    <a:pt x="43" y="43"/>
                  </a:lnTo>
                  <a:lnTo>
                    <a:pt x="43" y="43"/>
                  </a:lnTo>
                  <a:lnTo>
                    <a:pt x="0" y="128"/>
                  </a:lnTo>
                  <a:lnTo>
                    <a:pt x="0" y="256"/>
                  </a:lnTo>
                  <a:lnTo>
                    <a:pt x="43" y="512"/>
                  </a:lnTo>
                  <a:lnTo>
                    <a:pt x="214" y="853"/>
                  </a:lnTo>
                  <a:lnTo>
                    <a:pt x="470" y="1195"/>
                  </a:lnTo>
                  <a:lnTo>
                    <a:pt x="768" y="1536"/>
                  </a:lnTo>
                  <a:lnTo>
                    <a:pt x="1110" y="1835"/>
                  </a:lnTo>
                  <a:lnTo>
                    <a:pt x="1323" y="1963"/>
                  </a:lnTo>
                  <a:lnTo>
                    <a:pt x="1494" y="2048"/>
                  </a:lnTo>
                  <a:lnTo>
                    <a:pt x="1707" y="2091"/>
                  </a:lnTo>
                  <a:lnTo>
                    <a:pt x="1921" y="2091"/>
                  </a:lnTo>
                  <a:lnTo>
                    <a:pt x="1921" y="2091"/>
                  </a:lnTo>
                  <a:lnTo>
                    <a:pt x="2049" y="2091"/>
                  </a:lnTo>
                  <a:lnTo>
                    <a:pt x="2049" y="2091"/>
                  </a:lnTo>
                  <a:lnTo>
                    <a:pt x="1963" y="1323"/>
                  </a:lnTo>
                  <a:lnTo>
                    <a:pt x="1921" y="683"/>
                  </a:lnTo>
                  <a:lnTo>
                    <a:pt x="1921" y="683"/>
                  </a:lnTo>
                  <a:lnTo>
                    <a:pt x="1238" y="427"/>
                  </a:lnTo>
                  <a:lnTo>
                    <a:pt x="1238" y="427"/>
                  </a:lnTo>
                  <a:lnTo>
                    <a:pt x="854" y="213"/>
                  </a:lnTo>
                  <a:lnTo>
                    <a:pt x="512" y="43"/>
                  </a:lnTo>
                  <a:lnTo>
                    <a:pt x="342" y="0"/>
                  </a:lnTo>
                  <a:lnTo>
                    <a:pt x="1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g1eb65a026c0_0_266"/>
            <p:cNvSpPr/>
            <p:nvPr/>
          </p:nvSpPr>
          <p:spPr>
            <a:xfrm>
              <a:off x="3231300" y="953950"/>
              <a:ext cx="109900" cy="104550"/>
            </a:xfrm>
            <a:custGeom>
              <a:avLst/>
              <a:gdLst/>
              <a:ahLst/>
              <a:cxnLst/>
              <a:rect l="l" t="t" r="r" b="b"/>
              <a:pathLst>
                <a:path w="4396" h="4182" extrusionOk="0">
                  <a:moveTo>
                    <a:pt x="2987" y="0"/>
                  </a:moveTo>
                  <a:lnTo>
                    <a:pt x="0" y="1152"/>
                  </a:lnTo>
                  <a:lnTo>
                    <a:pt x="342" y="2134"/>
                  </a:lnTo>
                  <a:lnTo>
                    <a:pt x="683" y="2944"/>
                  </a:lnTo>
                  <a:lnTo>
                    <a:pt x="811" y="3286"/>
                  </a:lnTo>
                  <a:lnTo>
                    <a:pt x="982" y="3542"/>
                  </a:lnTo>
                  <a:lnTo>
                    <a:pt x="1195" y="3755"/>
                  </a:lnTo>
                  <a:lnTo>
                    <a:pt x="1494" y="3926"/>
                  </a:lnTo>
                  <a:lnTo>
                    <a:pt x="1878" y="4054"/>
                  </a:lnTo>
                  <a:lnTo>
                    <a:pt x="2305" y="4139"/>
                  </a:lnTo>
                  <a:lnTo>
                    <a:pt x="2774" y="4182"/>
                  </a:lnTo>
                  <a:lnTo>
                    <a:pt x="3286" y="4139"/>
                  </a:lnTo>
                  <a:lnTo>
                    <a:pt x="3755" y="4054"/>
                  </a:lnTo>
                  <a:lnTo>
                    <a:pt x="4267" y="3926"/>
                  </a:lnTo>
                  <a:lnTo>
                    <a:pt x="4353" y="3840"/>
                  </a:lnTo>
                  <a:lnTo>
                    <a:pt x="4395" y="3798"/>
                  </a:lnTo>
                  <a:lnTo>
                    <a:pt x="4395" y="3670"/>
                  </a:lnTo>
                  <a:lnTo>
                    <a:pt x="4353" y="3584"/>
                  </a:lnTo>
                  <a:lnTo>
                    <a:pt x="4267" y="3328"/>
                  </a:lnTo>
                  <a:lnTo>
                    <a:pt x="4139" y="3030"/>
                  </a:lnTo>
                  <a:lnTo>
                    <a:pt x="4011" y="2774"/>
                  </a:lnTo>
                  <a:lnTo>
                    <a:pt x="3926" y="2518"/>
                  </a:lnTo>
                  <a:lnTo>
                    <a:pt x="3926" y="2304"/>
                  </a:lnTo>
                  <a:lnTo>
                    <a:pt x="3926" y="2219"/>
                  </a:lnTo>
                  <a:lnTo>
                    <a:pt x="4011" y="2176"/>
                  </a:lnTo>
                  <a:lnTo>
                    <a:pt x="4182" y="2048"/>
                  </a:lnTo>
                  <a:lnTo>
                    <a:pt x="4225" y="2006"/>
                  </a:lnTo>
                  <a:lnTo>
                    <a:pt x="4225" y="1963"/>
                  </a:lnTo>
                  <a:lnTo>
                    <a:pt x="4182" y="1835"/>
                  </a:lnTo>
                  <a:lnTo>
                    <a:pt x="4054" y="1664"/>
                  </a:lnTo>
                  <a:lnTo>
                    <a:pt x="3841" y="1408"/>
                  </a:lnTo>
                  <a:lnTo>
                    <a:pt x="3585" y="1067"/>
                  </a:lnTo>
                  <a:lnTo>
                    <a:pt x="3286" y="598"/>
                  </a:lnTo>
                  <a:lnTo>
                    <a:pt x="2987"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g1eb65a026c0_0_266"/>
            <p:cNvSpPr/>
            <p:nvPr/>
          </p:nvSpPr>
          <p:spPr>
            <a:xfrm>
              <a:off x="3209975" y="927275"/>
              <a:ext cx="109875" cy="120575"/>
            </a:xfrm>
            <a:custGeom>
              <a:avLst/>
              <a:gdLst/>
              <a:ahLst/>
              <a:cxnLst/>
              <a:rect l="l" t="t" r="r" b="b"/>
              <a:pathLst>
                <a:path w="4395" h="4823" extrusionOk="0">
                  <a:moveTo>
                    <a:pt x="3755" y="1"/>
                  </a:moveTo>
                  <a:lnTo>
                    <a:pt x="3584" y="43"/>
                  </a:lnTo>
                  <a:lnTo>
                    <a:pt x="3414" y="129"/>
                  </a:lnTo>
                  <a:lnTo>
                    <a:pt x="3072" y="299"/>
                  </a:lnTo>
                  <a:lnTo>
                    <a:pt x="2944" y="342"/>
                  </a:lnTo>
                  <a:lnTo>
                    <a:pt x="2859" y="342"/>
                  </a:lnTo>
                  <a:lnTo>
                    <a:pt x="2603" y="171"/>
                  </a:lnTo>
                  <a:lnTo>
                    <a:pt x="2475" y="129"/>
                  </a:lnTo>
                  <a:lnTo>
                    <a:pt x="2304" y="86"/>
                  </a:lnTo>
                  <a:lnTo>
                    <a:pt x="2133" y="43"/>
                  </a:lnTo>
                  <a:lnTo>
                    <a:pt x="1920" y="129"/>
                  </a:lnTo>
                  <a:lnTo>
                    <a:pt x="1792" y="214"/>
                  </a:lnTo>
                  <a:lnTo>
                    <a:pt x="1707" y="257"/>
                  </a:lnTo>
                  <a:lnTo>
                    <a:pt x="1579" y="427"/>
                  </a:lnTo>
                  <a:lnTo>
                    <a:pt x="1493" y="598"/>
                  </a:lnTo>
                  <a:lnTo>
                    <a:pt x="1408" y="683"/>
                  </a:lnTo>
                  <a:lnTo>
                    <a:pt x="1280" y="769"/>
                  </a:lnTo>
                  <a:lnTo>
                    <a:pt x="1152" y="769"/>
                  </a:lnTo>
                  <a:lnTo>
                    <a:pt x="1024" y="811"/>
                  </a:lnTo>
                  <a:lnTo>
                    <a:pt x="555" y="811"/>
                  </a:lnTo>
                  <a:lnTo>
                    <a:pt x="427" y="854"/>
                  </a:lnTo>
                  <a:lnTo>
                    <a:pt x="299" y="939"/>
                  </a:lnTo>
                  <a:lnTo>
                    <a:pt x="171" y="1067"/>
                  </a:lnTo>
                  <a:lnTo>
                    <a:pt x="43" y="1366"/>
                  </a:lnTo>
                  <a:lnTo>
                    <a:pt x="0" y="1665"/>
                  </a:lnTo>
                  <a:lnTo>
                    <a:pt x="43" y="1878"/>
                  </a:lnTo>
                  <a:lnTo>
                    <a:pt x="128" y="2134"/>
                  </a:lnTo>
                  <a:lnTo>
                    <a:pt x="213" y="2390"/>
                  </a:lnTo>
                  <a:lnTo>
                    <a:pt x="256" y="2646"/>
                  </a:lnTo>
                  <a:lnTo>
                    <a:pt x="256" y="2902"/>
                  </a:lnTo>
                  <a:lnTo>
                    <a:pt x="171" y="3201"/>
                  </a:lnTo>
                  <a:lnTo>
                    <a:pt x="128" y="3371"/>
                  </a:lnTo>
                  <a:lnTo>
                    <a:pt x="128" y="3542"/>
                  </a:lnTo>
                  <a:lnTo>
                    <a:pt x="213" y="3713"/>
                  </a:lnTo>
                  <a:lnTo>
                    <a:pt x="299" y="3883"/>
                  </a:lnTo>
                  <a:lnTo>
                    <a:pt x="427" y="4011"/>
                  </a:lnTo>
                  <a:lnTo>
                    <a:pt x="555" y="4182"/>
                  </a:lnTo>
                  <a:lnTo>
                    <a:pt x="896" y="4438"/>
                  </a:lnTo>
                  <a:lnTo>
                    <a:pt x="1280" y="4609"/>
                  </a:lnTo>
                  <a:lnTo>
                    <a:pt x="1621" y="4737"/>
                  </a:lnTo>
                  <a:lnTo>
                    <a:pt x="1877" y="4822"/>
                  </a:lnTo>
                  <a:lnTo>
                    <a:pt x="1963" y="4779"/>
                  </a:lnTo>
                  <a:lnTo>
                    <a:pt x="2005" y="4779"/>
                  </a:lnTo>
                  <a:lnTo>
                    <a:pt x="2048" y="4651"/>
                  </a:lnTo>
                  <a:lnTo>
                    <a:pt x="2005" y="4481"/>
                  </a:lnTo>
                  <a:lnTo>
                    <a:pt x="1835" y="4182"/>
                  </a:lnTo>
                  <a:lnTo>
                    <a:pt x="1707" y="3883"/>
                  </a:lnTo>
                  <a:lnTo>
                    <a:pt x="1664" y="3713"/>
                  </a:lnTo>
                  <a:lnTo>
                    <a:pt x="1707" y="3627"/>
                  </a:lnTo>
                  <a:lnTo>
                    <a:pt x="1792" y="3499"/>
                  </a:lnTo>
                  <a:lnTo>
                    <a:pt x="1877" y="3457"/>
                  </a:lnTo>
                  <a:lnTo>
                    <a:pt x="1920" y="3414"/>
                  </a:lnTo>
                  <a:lnTo>
                    <a:pt x="2005" y="3457"/>
                  </a:lnTo>
                  <a:lnTo>
                    <a:pt x="2432" y="3670"/>
                  </a:lnTo>
                  <a:lnTo>
                    <a:pt x="2603" y="3713"/>
                  </a:lnTo>
                  <a:lnTo>
                    <a:pt x="2731" y="3755"/>
                  </a:lnTo>
                  <a:lnTo>
                    <a:pt x="2902" y="3713"/>
                  </a:lnTo>
                  <a:lnTo>
                    <a:pt x="2987" y="3670"/>
                  </a:lnTo>
                  <a:lnTo>
                    <a:pt x="3072" y="3585"/>
                  </a:lnTo>
                  <a:lnTo>
                    <a:pt x="3072" y="3499"/>
                  </a:lnTo>
                  <a:lnTo>
                    <a:pt x="2987" y="3371"/>
                  </a:lnTo>
                  <a:lnTo>
                    <a:pt x="2816" y="3243"/>
                  </a:lnTo>
                  <a:lnTo>
                    <a:pt x="2645" y="3115"/>
                  </a:lnTo>
                  <a:lnTo>
                    <a:pt x="2560" y="2987"/>
                  </a:lnTo>
                  <a:lnTo>
                    <a:pt x="2517" y="2859"/>
                  </a:lnTo>
                  <a:lnTo>
                    <a:pt x="2517" y="2774"/>
                  </a:lnTo>
                  <a:lnTo>
                    <a:pt x="2560" y="2689"/>
                  </a:lnTo>
                  <a:lnTo>
                    <a:pt x="2645" y="2646"/>
                  </a:lnTo>
                  <a:lnTo>
                    <a:pt x="2859" y="2561"/>
                  </a:lnTo>
                  <a:lnTo>
                    <a:pt x="3243" y="2475"/>
                  </a:lnTo>
                  <a:lnTo>
                    <a:pt x="3371" y="2433"/>
                  </a:lnTo>
                  <a:lnTo>
                    <a:pt x="3499" y="2305"/>
                  </a:lnTo>
                  <a:lnTo>
                    <a:pt x="3542" y="2219"/>
                  </a:lnTo>
                  <a:lnTo>
                    <a:pt x="3542" y="2134"/>
                  </a:lnTo>
                  <a:lnTo>
                    <a:pt x="3456" y="1963"/>
                  </a:lnTo>
                  <a:lnTo>
                    <a:pt x="3414" y="1878"/>
                  </a:lnTo>
                  <a:lnTo>
                    <a:pt x="3414" y="1793"/>
                  </a:lnTo>
                  <a:lnTo>
                    <a:pt x="3456" y="1707"/>
                  </a:lnTo>
                  <a:lnTo>
                    <a:pt x="3584" y="1622"/>
                  </a:lnTo>
                  <a:lnTo>
                    <a:pt x="3926" y="1409"/>
                  </a:lnTo>
                  <a:lnTo>
                    <a:pt x="4224" y="1195"/>
                  </a:lnTo>
                  <a:lnTo>
                    <a:pt x="4310" y="1025"/>
                  </a:lnTo>
                  <a:lnTo>
                    <a:pt x="4395" y="897"/>
                  </a:lnTo>
                  <a:lnTo>
                    <a:pt x="4395" y="726"/>
                  </a:lnTo>
                  <a:lnTo>
                    <a:pt x="4352" y="513"/>
                  </a:lnTo>
                  <a:lnTo>
                    <a:pt x="4267" y="214"/>
                  </a:lnTo>
                  <a:lnTo>
                    <a:pt x="4139" y="86"/>
                  </a:lnTo>
                  <a:lnTo>
                    <a:pt x="3968" y="1"/>
                  </a:lnTo>
                  <a:close/>
                </a:path>
              </a:pathLst>
            </a:custGeom>
            <a:solidFill>
              <a:srgbClr val="01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g1eb65a026c0_0_266"/>
            <p:cNvSpPr/>
            <p:nvPr/>
          </p:nvSpPr>
          <p:spPr>
            <a:xfrm>
              <a:off x="3332625" y="2340675"/>
              <a:ext cx="61900" cy="110950"/>
            </a:xfrm>
            <a:custGeom>
              <a:avLst/>
              <a:gdLst/>
              <a:ahLst/>
              <a:cxnLst/>
              <a:rect l="l" t="t" r="r" b="b"/>
              <a:pathLst>
                <a:path w="2476" h="4438" extrusionOk="0">
                  <a:moveTo>
                    <a:pt x="1" y="0"/>
                  </a:moveTo>
                  <a:lnTo>
                    <a:pt x="129" y="3371"/>
                  </a:lnTo>
                  <a:lnTo>
                    <a:pt x="1750" y="4438"/>
                  </a:lnTo>
                  <a:lnTo>
                    <a:pt x="2433" y="3200"/>
                  </a:lnTo>
                  <a:lnTo>
                    <a:pt x="2476" y="2347"/>
                  </a:lnTo>
                  <a:lnTo>
                    <a:pt x="2476" y="1323"/>
                  </a:lnTo>
                  <a:lnTo>
                    <a:pt x="2476" y="86"/>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g1eb65a026c0_0_266"/>
            <p:cNvSpPr/>
            <p:nvPr/>
          </p:nvSpPr>
          <p:spPr>
            <a:xfrm>
              <a:off x="3328375" y="2400400"/>
              <a:ext cx="181350" cy="80025"/>
            </a:xfrm>
            <a:custGeom>
              <a:avLst/>
              <a:gdLst/>
              <a:ahLst/>
              <a:cxnLst/>
              <a:rect l="l" t="t" r="r" b="b"/>
              <a:pathLst>
                <a:path w="7254" h="3201" extrusionOk="0">
                  <a:moveTo>
                    <a:pt x="256" y="1"/>
                  </a:moveTo>
                  <a:lnTo>
                    <a:pt x="214" y="43"/>
                  </a:lnTo>
                  <a:lnTo>
                    <a:pt x="128" y="86"/>
                  </a:lnTo>
                  <a:lnTo>
                    <a:pt x="86" y="342"/>
                  </a:lnTo>
                  <a:lnTo>
                    <a:pt x="43" y="683"/>
                  </a:lnTo>
                  <a:lnTo>
                    <a:pt x="0" y="1067"/>
                  </a:lnTo>
                  <a:lnTo>
                    <a:pt x="43" y="2006"/>
                  </a:lnTo>
                  <a:lnTo>
                    <a:pt x="86" y="2433"/>
                  </a:lnTo>
                  <a:lnTo>
                    <a:pt x="171" y="2774"/>
                  </a:lnTo>
                  <a:lnTo>
                    <a:pt x="214" y="2945"/>
                  </a:lnTo>
                  <a:lnTo>
                    <a:pt x="342" y="3030"/>
                  </a:lnTo>
                  <a:lnTo>
                    <a:pt x="512" y="3115"/>
                  </a:lnTo>
                  <a:lnTo>
                    <a:pt x="683" y="3158"/>
                  </a:lnTo>
                  <a:lnTo>
                    <a:pt x="6400" y="3201"/>
                  </a:lnTo>
                  <a:lnTo>
                    <a:pt x="6614" y="3158"/>
                  </a:lnTo>
                  <a:lnTo>
                    <a:pt x="6785" y="3115"/>
                  </a:lnTo>
                  <a:lnTo>
                    <a:pt x="6913" y="3073"/>
                  </a:lnTo>
                  <a:lnTo>
                    <a:pt x="7041" y="2987"/>
                  </a:lnTo>
                  <a:lnTo>
                    <a:pt x="7126" y="2902"/>
                  </a:lnTo>
                  <a:lnTo>
                    <a:pt x="7211" y="2774"/>
                  </a:lnTo>
                  <a:lnTo>
                    <a:pt x="7254" y="2561"/>
                  </a:lnTo>
                  <a:lnTo>
                    <a:pt x="7254" y="2305"/>
                  </a:lnTo>
                  <a:lnTo>
                    <a:pt x="7169" y="2134"/>
                  </a:lnTo>
                  <a:lnTo>
                    <a:pt x="7083" y="1963"/>
                  </a:lnTo>
                  <a:lnTo>
                    <a:pt x="6998" y="1878"/>
                  </a:lnTo>
                  <a:lnTo>
                    <a:pt x="6272" y="1835"/>
                  </a:lnTo>
                  <a:lnTo>
                    <a:pt x="5760" y="1750"/>
                  </a:lnTo>
                  <a:lnTo>
                    <a:pt x="5163" y="1665"/>
                  </a:lnTo>
                  <a:lnTo>
                    <a:pt x="4608" y="1537"/>
                  </a:lnTo>
                  <a:lnTo>
                    <a:pt x="4096" y="1366"/>
                  </a:lnTo>
                  <a:lnTo>
                    <a:pt x="3926" y="1281"/>
                  </a:lnTo>
                  <a:lnTo>
                    <a:pt x="3755" y="1153"/>
                  </a:lnTo>
                  <a:lnTo>
                    <a:pt x="3627" y="1025"/>
                  </a:lnTo>
                  <a:lnTo>
                    <a:pt x="3542" y="854"/>
                  </a:lnTo>
                  <a:lnTo>
                    <a:pt x="3414" y="555"/>
                  </a:lnTo>
                  <a:lnTo>
                    <a:pt x="3243" y="299"/>
                  </a:lnTo>
                  <a:lnTo>
                    <a:pt x="3115" y="171"/>
                  </a:lnTo>
                  <a:lnTo>
                    <a:pt x="2987" y="86"/>
                  </a:lnTo>
                  <a:lnTo>
                    <a:pt x="2816" y="86"/>
                  </a:lnTo>
                  <a:lnTo>
                    <a:pt x="2646" y="214"/>
                  </a:lnTo>
                  <a:lnTo>
                    <a:pt x="2475" y="257"/>
                  </a:lnTo>
                  <a:lnTo>
                    <a:pt x="2134" y="342"/>
                  </a:lnTo>
                  <a:lnTo>
                    <a:pt x="1750" y="342"/>
                  </a:lnTo>
                  <a:lnTo>
                    <a:pt x="1408" y="299"/>
                  </a:lnTo>
                  <a:lnTo>
                    <a:pt x="726" y="129"/>
                  </a:lnTo>
                  <a:lnTo>
                    <a:pt x="256" y="1"/>
                  </a:lnTo>
                  <a:close/>
                </a:path>
              </a:pathLst>
            </a:custGeom>
            <a:solidFill>
              <a:srgbClr val="01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g1eb65a026c0_0_266"/>
            <p:cNvSpPr/>
            <p:nvPr/>
          </p:nvSpPr>
          <p:spPr>
            <a:xfrm>
              <a:off x="3099025" y="2340675"/>
              <a:ext cx="61900" cy="110950"/>
            </a:xfrm>
            <a:custGeom>
              <a:avLst/>
              <a:gdLst/>
              <a:ahLst/>
              <a:cxnLst/>
              <a:rect l="l" t="t" r="r" b="b"/>
              <a:pathLst>
                <a:path w="2476" h="4438" extrusionOk="0">
                  <a:moveTo>
                    <a:pt x="1" y="0"/>
                  </a:moveTo>
                  <a:lnTo>
                    <a:pt x="129" y="3371"/>
                  </a:lnTo>
                  <a:lnTo>
                    <a:pt x="1707" y="4438"/>
                  </a:lnTo>
                  <a:lnTo>
                    <a:pt x="2390" y="3243"/>
                  </a:lnTo>
                  <a:lnTo>
                    <a:pt x="2433" y="2390"/>
                  </a:lnTo>
                  <a:lnTo>
                    <a:pt x="2475" y="1323"/>
                  </a:lnTo>
                  <a:lnTo>
                    <a:pt x="2433" y="128"/>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g1eb65a026c0_0_266"/>
            <p:cNvSpPr/>
            <p:nvPr/>
          </p:nvSpPr>
          <p:spPr>
            <a:xfrm>
              <a:off x="3092625" y="2391875"/>
              <a:ext cx="182425" cy="89625"/>
            </a:xfrm>
            <a:custGeom>
              <a:avLst/>
              <a:gdLst/>
              <a:ahLst/>
              <a:cxnLst/>
              <a:rect l="l" t="t" r="r" b="b"/>
              <a:pathLst>
                <a:path w="7297" h="3585" extrusionOk="0">
                  <a:moveTo>
                    <a:pt x="257" y="0"/>
                  </a:moveTo>
                  <a:lnTo>
                    <a:pt x="171" y="43"/>
                  </a:lnTo>
                  <a:lnTo>
                    <a:pt x="129" y="128"/>
                  </a:lnTo>
                  <a:lnTo>
                    <a:pt x="86" y="384"/>
                  </a:lnTo>
                  <a:lnTo>
                    <a:pt x="43" y="768"/>
                  </a:lnTo>
                  <a:lnTo>
                    <a:pt x="1" y="1238"/>
                  </a:lnTo>
                  <a:lnTo>
                    <a:pt x="86" y="2262"/>
                  </a:lnTo>
                  <a:lnTo>
                    <a:pt x="129" y="2731"/>
                  </a:lnTo>
                  <a:lnTo>
                    <a:pt x="214" y="3115"/>
                  </a:lnTo>
                  <a:lnTo>
                    <a:pt x="257" y="3286"/>
                  </a:lnTo>
                  <a:lnTo>
                    <a:pt x="385" y="3371"/>
                  </a:lnTo>
                  <a:lnTo>
                    <a:pt x="555" y="3456"/>
                  </a:lnTo>
                  <a:lnTo>
                    <a:pt x="726" y="3499"/>
                  </a:lnTo>
                  <a:lnTo>
                    <a:pt x="6401" y="3584"/>
                  </a:lnTo>
                  <a:lnTo>
                    <a:pt x="6614" y="3542"/>
                  </a:lnTo>
                  <a:lnTo>
                    <a:pt x="6827" y="3542"/>
                  </a:lnTo>
                  <a:lnTo>
                    <a:pt x="6955" y="3456"/>
                  </a:lnTo>
                  <a:lnTo>
                    <a:pt x="7083" y="3371"/>
                  </a:lnTo>
                  <a:lnTo>
                    <a:pt x="7169" y="3286"/>
                  </a:lnTo>
                  <a:lnTo>
                    <a:pt x="7211" y="3200"/>
                  </a:lnTo>
                  <a:lnTo>
                    <a:pt x="7297" y="2944"/>
                  </a:lnTo>
                  <a:lnTo>
                    <a:pt x="7254" y="2731"/>
                  </a:lnTo>
                  <a:lnTo>
                    <a:pt x="7211" y="2518"/>
                  </a:lnTo>
                  <a:lnTo>
                    <a:pt x="7126" y="2347"/>
                  </a:lnTo>
                  <a:lnTo>
                    <a:pt x="7041" y="2304"/>
                  </a:lnTo>
                  <a:lnTo>
                    <a:pt x="6273" y="2134"/>
                  </a:lnTo>
                  <a:lnTo>
                    <a:pt x="5675" y="2006"/>
                  </a:lnTo>
                  <a:lnTo>
                    <a:pt x="5035" y="1835"/>
                  </a:lnTo>
                  <a:lnTo>
                    <a:pt x="4395" y="1622"/>
                  </a:lnTo>
                  <a:lnTo>
                    <a:pt x="3841" y="1408"/>
                  </a:lnTo>
                  <a:lnTo>
                    <a:pt x="3627" y="1238"/>
                  </a:lnTo>
                  <a:lnTo>
                    <a:pt x="3414" y="1110"/>
                  </a:lnTo>
                  <a:lnTo>
                    <a:pt x="3286" y="982"/>
                  </a:lnTo>
                  <a:lnTo>
                    <a:pt x="3243" y="811"/>
                  </a:lnTo>
                  <a:lnTo>
                    <a:pt x="3158" y="342"/>
                  </a:lnTo>
                  <a:lnTo>
                    <a:pt x="3073" y="214"/>
                  </a:lnTo>
                  <a:lnTo>
                    <a:pt x="3030" y="214"/>
                  </a:lnTo>
                  <a:lnTo>
                    <a:pt x="2945" y="171"/>
                  </a:lnTo>
                  <a:lnTo>
                    <a:pt x="1281" y="86"/>
                  </a:lnTo>
                  <a:lnTo>
                    <a:pt x="683" y="86"/>
                  </a:lnTo>
                  <a:lnTo>
                    <a:pt x="257" y="0"/>
                  </a:lnTo>
                  <a:close/>
                </a:path>
              </a:pathLst>
            </a:custGeom>
            <a:solidFill>
              <a:srgbClr val="01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g1eb65a026c0_0_266"/>
            <p:cNvSpPr/>
            <p:nvPr/>
          </p:nvSpPr>
          <p:spPr>
            <a:xfrm>
              <a:off x="3070225" y="1484100"/>
              <a:ext cx="348850" cy="909925"/>
            </a:xfrm>
            <a:custGeom>
              <a:avLst/>
              <a:gdLst/>
              <a:ahLst/>
              <a:cxnLst/>
              <a:rect l="l" t="t" r="r" b="b"/>
              <a:pathLst>
                <a:path w="13954" h="36397" extrusionOk="0">
                  <a:moveTo>
                    <a:pt x="4523" y="1"/>
                  </a:moveTo>
                  <a:lnTo>
                    <a:pt x="3585" y="43"/>
                  </a:lnTo>
                  <a:lnTo>
                    <a:pt x="2689" y="129"/>
                  </a:lnTo>
                  <a:lnTo>
                    <a:pt x="2305" y="214"/>
                  </a:lnTo>
                  <a:lnTo>
                    <a:pt x="1921" y="299"/>
                  </a:lnTo>
                  <a:lnTo>
                    <a:pt x="1537" y="427"/>
                  </a:lnTo>
                  <a:lnTo>
                    <a:pt x="1238" y="555"/>
                  </a:lnTo>
                  <a:lnTo>
                    <a:pt x="939" y="726"/>
                  </a:lnTo>
                  <a:lnTo>
                    <a:pt x="683" y="897"/>
                  </a:lnTo>
                  <a:lnTo>
                    <a:pt x="470" y="1110"/>
                  </a:lnTo>
                  <a:lnTo>
                    <a:pt x="299" y="1366"/>
                  </a:lnTo>
                  <a:lnTo>
                    <a:pt x="214" y="1665"/>
                  </a:lnTo>
                  <a:lnTo>
                    <a:pt x="129" y="1963"/>
                  </a:lnTo>
                  <a:lnTo>
                    <a:pt x="86" y="2646"/>
                  </a:lnTo>
                  <a:lnTo>
                    <a:pt x="86" y="3243"/>
                  </a:lnTo>
                  <a:lnTo>
                    <a:pt x="86" y="4054"/>
                  </a:lnTo>
                  <a:lnTo>
                    <a:pt x="43" y="4822"/>
                  </a:lnTo>
                  <a:lnTo>
                    <a:pt x="0" y="6315"/>
                  </a:lnTo>
                  <a:lnTo>
                    <a:pt x="0" y="7211"/>
                  </a:lnTo>
                  <a:lnTo>
                    <a:pt x="43" y="8278"/>
                  </a:lnTo>
                  <a:lnTo>
                    <a:pt x="171" y="9601"/>
                  </a:lnTo>
                  <a:lnTo>
                    <a:pt x="385" y="11649"/>
                  </a:lnTo>
                  <a:lnTo>
                    <a:pt x="598" y="14636"/>
                  </a:lnTo>
                  <a:lnTo>
                    <a:pt x="683" y="16342"/>
                  </a:lnTo>
                  <a:lnTo>
                    <a:pt x="726" y="18049"/>
                  </a:lnTo>
                  <a:lnTo>
                    <a:pt x="769" y="19713"/>
                  </a:lnTo>
                  <a:lnTo>
                    <a:pt x="726" y="21207"/>
                  </a:lnTo>
                  <a:lnTo>
                    <a:pt x="726" y="22871"/>
                  </a:lnTo>
                  <a:lnTo>
                    <a:pt x="726" y="24833"/>
                  </a:lnTo>
                  <a:lnTo>
                    <a:pt x="811" y="29186"/>
                  </a:lnTo>
                  <a:lnTo>
                    <a:pt x="897" y="33068"/>
                  </a:lnTo>
                  <a:lnTo>
                    <a:pt x="982" y="35287"/>
                  </a:lnTo>
                  <a:lnTo>
                    <a:pt x="1366" y="35458"/>
                  </a:lnTo>
                  <a:lnTo>
                    <a:pt x="1750" y="35543"/>
                  </a:lnTo>
                  <a:lnTo>
                    <a:pt x="2134" y="35629"/>
                  </a:lnTo>
                  <a:lnTo>
                    <a:pt x="2518" y="35629"/>
                  </a:lnTo>
                  <a:lnTo>
                    <a:pt x="2945" y="35586"/>
                  </a:lnTo>
                  <a:lnTo>
                    <a:pt x="3414" y="35501"/>
                  </a:lnTo>
                  <a:lnTo>
                    <a:pt x="4481" y="35287"/>
                  </a:lnTo>
                  <a:lnTo>
                    <a:pt x="4651" y="30807"/>
                  </a:lnTo>
                  <a:lnTo>
                    <a:pt x="5121" y="21505"/>
                  </a:lnTo>
                  <a:lnTo>
                    <a:pt x="5291" y="18604"/>
                  </a:lnTo>
                  <a:lnTo>
                    <a:pt x="5377" y="17665"/>
                  </a:lnTo>
                  <a:lnTo>
                    <a:pt x="5505" y="16812"/>
                  </a:lnTo>
                  <a:lnTo>
                    <a:pt x="5846" y="14764"/>
                  </a:lnTo>
                  <a:lnTo>
                    <a:pt x="6401" y="11052"/>
                  </a:lnTo>
                  <a:lnTo>
                    <a:pt x="6998" y="12716"/>
                  </a:lnTo>
                  <a:lnTo>
                    <a:pt x="7595" y="14422"/>
                  </a:lnTo>
                  <a:lnTo>
                    <a:pt x="8321" y="16342"/>
                  </a:lnTo>
                  <a:lnTo>
                    <a:pt x="8662" y="17324"/>
                  </a:lnTo>
                  <a:lnTo>
                    <a:pt x="8961" y="18348"/>
                  </a:lnTo>
                  <a:lnTo>
                    <a:pt x="9260" y="19372"/>
                  </a:lnTo>
                  <a:lnTo>
                    <a:pt x="9516" y="20396"/>
                  </a:lnTo>
                  <a:lnTo>
                    <a:pt x="9686" y="21249"/>
                  </a:lnTo>
                  <a:lnTo>
                    <a:pt x="9814" y="22231"/>
                  </a:lnTo>
                  <a:lnTo>
                    <a:pt x="9900" y="23340"/>
                  </a:lnTo>
                  <a:lnTo>
                    <a:pt x="9985" y="24535"/>
                  </a:lnTo>
                  <a:lnTo>
                    <a:pt x="10070" y="27052"/>
                  </a:lnTo>
                  <a:lnTo>
                    <a:pt x="10113" y="29570"/>
                  </a:lnTo>
                  <a:lnTo>
                    <a:pt x="10156" y="33922"/>
                  </a:lnTo>
                  <a:lnTo>
                    <a:pt x="10241" y="35287"/>
                  </a:lnTo>
                  <a:lnTo>
                    <a:pt x="10284" y="35714"/>
                  </a:lnTo>
                  <a:lnTo>
                    <a:pt x="10326" y="35885"/>
                  </a:lnTo>
                  <a:lnTo>
                    <a:pt x="10796" y="36141"/>
                  </a:lnTo>
                  <a:lnTo>
                    <a:pt x="11308" y="36269"/>
                  </a:lnTo>
                  <a:lnTo>
                    <a:pt x="11820" y="36397"/>
                  </a:lnTo>
                  <a:lnTo>
                    <a:pt x="12332" y="36397"/>
                  </a:lnTo>
                  <a:lnTo>
                    <a:pt x="12844" y="36354"/>
                  </a:lnTo>
                  <a:lnTo>
                    <a:pt x="13270" y="36226"/>
                  </a:lnTo>
                  <a:lnTo>
                    <a:pt x="13484" y="36141"/>
                  </a:lnTo>
                  <a:lnTo>
                    <a:pt x="13654" y="36013"/>
                  </a:lnTo>
                  <a:lnTo>
                    <a:pt x="13782" y="35885"/>
                  </a:lnTo>
                  <a:lnTo>
                    <a:pt x="13910" y="35714"/>
                  </a:lnTo>
                  <a:lnTo>
                    <a:pt x="13910" y="33538"/>
                  </a:lnTo>
                  <a:lnTo>
                    <a:pt x="13953" y="28674"/>
                  </a:lnTo>
                  <a:lnTo>
                    <a:pt x="13953" y="25943"/>
                  </a:lnTo>
                  <a:lnTo>
                    <a:pt x="13910" y="23383"/>
                  </a:lnTo>
                  <a:lnTo>
                    <a:pt x="13825" y="21335"/>
                  </a:lnTo>
                  <a:lnTo>
                    <a:pt x="13782" y="20567"/>
                  </a:lnTo>
                  <a:lnTo>
                    <a:pt x="13697" y="20055"/>
                  </a:lnTo>
                  <a:lnTo>
                    <a:pt x="13185" y="16940"/>
                  </a:lnTo>
                  <a:lnTo>
                    <a:pt x="12246" y="11265"/>
                  </a:lnTo>
                  <a:lnTo>
                    <a:pt x="11265" y="5121"/>
                  </a:lnTo>
                  <a:lnTo>
                    <a:pt x="10625" y="683"/>
                  </a:lnTo>
                  <a:lnTo>
                    <a:pt x="10156" y="598"/>
                  </a:lnTo>
                  <a:lnTo>
                    <a:pt x="9004" y="427"/>
                  </a:lnTo>
                  <a:lnTo>
                    <a:pt x="7382" y="171"/>
                  </a:lnTo>
                  <a:lnTo>
                    <a:pt x="6443" y="86"/>
                  </a:lnTo>
                  <a:lnTo>
                    <a:pt x="5505" y="43"/>
                  </a:lnTo>
                  <a:lnTo>
                    <a:pt x="4523" y="1"/>
                  </a:ln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g1eb65a026c0_0_266"/>
            <p:cNvSpPr/>
            <p:nvPr/>
          </p:nvSpPr>
          <p:spPr>
            <a:xfrm>
              <a:off x="3070225" y="1484100"/>
              <a:ext cx="348850" cy="909925"/>
            </a:xfrm>
            <a:custGeom>
              <a:avLst/>
              <a:gdLst/>
              <a:ahLst/>
              <a:cxnLst/>
              <a:rect l="l" t="t" r="r" b="b"/>
              <a:pathLst>
                <a:path w="13954" h="36397" fill="none" extrusionOk="0">
                  <a:moveTo>
                    <a:pt x="43" y="8278"/>
                  </a:moveTo>
                  <a:lnTo>
                    <a:pt x="43" y="8278"/>
                  </a:lnTo>
                  <a:lnTo>
                    <a:pt x="171" y="9601"/>
                  </a:lnTo>
                  <a:lnTo>
                    <a:pt x="171" y="9601"/>
                  </a:lnTo>
                  <a:lnTo>
                    <a:pt x="385" y="11649"/>
                  </a:lnTo>
                  <a:lnTo>
                    <a:pt x="598" y="14636"/>
                  </a:lnTo>
                  <a:lnTo>
                    <a:pt x="683" y="16342"/>
                  </a:lnTo>
                  <a:lnTo>
                    <a:pt x="726" y="18049"/>
                  </a:lnTo>
                  <a:lnTo>
                    <a:pt x="769" y="19713"/>
                  </a:lnTo>
                  <a:lnTo>
                    <a:pt x="726" y="21207"/>
                  </a:lnTo>
                  <a:lnTo>
                    <a:pt x="726" y="21207"/>
                  </a:lnTo>
                  <a:lnTo>
                    <a:pt x="726" y="22871"/>
                  </a:lnTo>
                  <a:lnTo>
                    <a:pt x="726" y="24833"/>
                  </a:lnTo>
                  <a:lnTo>
                    <a:pt x="811" y="29186"/>
                  </a:lnTo>
                  <a:lnTo>
                    <a:pt x="897" y="33068"/>
                  </a:lnTo>
                  <a:lnTo>
                    <a:pt x="982" y="35287"/>
                  </a:lnTo>
                  <a:lnTo>
                    <a:pt x="982" y="35287"/>
                  </a:lnTo>
                  <a:lnTo>
                    <a:pt x="1366" y="35458"/>
                  </a:lnTo>
                  <a:lnTo>
                    <a:pt x="1750" y="35543"/>
                  </a:lnTo>
                  <a:lnTo>
                    <a:pt x="2134" y="35629"/>
                  </a:lnTo>
                  <a:lnTo>
                    <a:pt x="2518" y="35629"/>
                  </a:lnTo>
                  <a:lnTo>
                    <a:pt x="2945" y="35586"/>
                  </a:lnTo>
                  <a:lnTo>
                    <a:pt x="3414" y="35501"/>
                  </a:lnTo>
                  <a:lnTo>
                    <a:pt x="4481" y="35287"/>
                  </a:lnTo>
                  <a:lnTo>
                    <a:pt x="4481" y="35287"/>
                  </a:lnTo>
                  <a:lnTo>
                    <a:pt x="4651" y="30807"/>
                  </a:lnTo>
                  <a:lnTo>
                    <a:pt x="5121" y="21505"/>
                  </a:lnTo>
                  <a:lnTo>
                    <a:pt x="5121" y="21505"/>
                  </a:lnTo>
                  <a:lnTo>
                    <a:pt x="5291" y="18604"/>
                  </a:lnTo>
                  <a:lnTo>
                    <a:pt x="5377" y="17665"/>
                  </a:lnTo>
                  <a:lnTo>
                    <a:pt x="5505" y="16812"/>
                  </a:lnTo>
                  <a:lnTo>
                    <a:pt x="5846" y="14764"/>
                  </a:lnTo>
                  <a:lnTo>
                    <a:pt x="6401" y="11052"/>
                  </a:lnTo>
                  <a:lnTo>
                    <a:pt x="6401" y="11052"/>
                  </a:lnTo>
                  <a:lnTo>
                    <a:pt x="6401" y="11052"/>
                  </a:lnTo>
                  <a:lnTo>
                    <a:pt x="6998" y="12716"/>
                  </a:lnTo>
                  <a:lnTo>
                    <a:pt x="6998" y="12716"/>
                  </a:lnTo>
                  <a:lnTo>
                    <a:pt x="7595" y="14422"/>
                  </a:lnTo>
                  <a:lnTo>
                    <a:pt x="8321" y="16342"/>
                  </a:lnTo>
                  <a:lnTo>
                    <a:pt x="8662" y="17324"/>
                  </a:lnTo>
                  <a:lnTo>
                    <a:pt x="8961" y="18348"/>
                  </a:lnTo>
                  <a:lnTo>
                    <a:pt x="9260" y="19372"/>
                  </a:lnTo>
                  <a:lnTo>
                    <a:pt x="9516" y="20396"/>
                  </a:lnTo>
                  <a:lnTo>
                    <a:pt x="9516" y="20396"/>
                  </a:lnTo>
                  <a:lnTo>
                    <a:pt x="9686" y="21249"/>
                  </a:lnTo>
                  <a:lnTo>
                    <a:pt x="9814" y="22231"/>
                  </a:lnTo>
                  <a:lnTo>
                    <a:pt x="9900" y="23340"/>
                  </a:lnTo>
                  <a:lnTo>
                    <a:pt x="9985" y="24535"/>
                  </a:lnTo>
                  <a:lnTo>
                    <a:pt x="10070" y="27052"/>
                  </a:lnTo>
                  <a:lnTo>
                    <a:pt x="10113" y="29570"/>
                  </a:lnTo>
                  <a:lnTo>
                    <a:pt x="10156" y="33922"/>
                  </a:lnTo>
                  <a:lnTo>
                    <a:pt x="10241" y="35287"/>
                  </a:lnTo>
                  <a:lnTo>
                    <a:pt x="10284" y="35714"/>
                  </a:lnTo>
                  <a:lnTo>
                    <a:pt x="10326" y="35885"/>
                  </a:lnTo>
                  <a:lnTo>
                    <a:pt x="10326" y="35885"/>
                  </a:lnTo>
                  <a:lnTo>
                    <a:pt x="10796" y="36141"/>
                  </a:lnTo>
                  <a:lnTo>
                    <a:pt x="11308" y="36269"/>
                  </a:lnTo>
                  <a:lnTo>
                    <a:pt x="11820" y="36397"/>
                  </a:lnTo>
                  <a:lnTo>
                    <a:pt x="12332" y="36397"/>
                  </a:lnTo>
                  <a:lnTo>
                    <a:pt x="12844" y="36354"/>
                  </a:lnTo>
                  <a:lnTo>
                    <a:pt x="13270" y="36226"/>
                  </a:lnTo>
                  <a:lnTo>
                    <a:pt x="13484" y="36141"/>
                  </a:lnTo>
                  <a:lnTo>
                    <a:pt x="13654" y="36013"/>
                  </a:lnTo>
                  <a:lnTo>
                    <a:pt x="13782" y="35885"/>
                  </a:lnTo>
                  <a:lnTo>
                    <a:pt x="13910" y="35714"/>
                  </a:lnTo>
                  <a:lnTo>
                    <a:pt x="13910" y="35714"/>
                  </a:lnTo>
                  <a:lnTo>
                    <a:pt x="13910" y="33538"/>
                  </a:lnTo>
                  <a:lnTo>
                    <a:pt x="13953" y="28674"/>
                  </a:lnTo>
                  <a:lnTo>
                    <a:pt x="13953" y="25943"/>
                  </a:lnTo>
                  <a:lnTo>
                    <a:pt x="13910" y="23383"/>
                  </a:lnTo>
                  <a:lnTo>
                    <a:pt x="13825" y="21335"/>
                  </a:lnTo>
                  <a:lnTo>
                    <a:pt x="13782" y="20567"/>
                  </a:lnTo>
                  <a:lnTo>
                    <a:pt x="13697" y="20055"/>
                  </a:lnTo>
                  <a:lnTo>
                    <a:pt x="13697" y="20055"/>
                  </a:lnTo>
                  <a:lnTo>
                    <a:pt x="13185" y="16940"/>
                  </a:lnTo>
                  <a:lnTo>
                    <a:pt x="12246" y="11265"/>
                  </a:lnTo>
                  <a:lnTo>
                    <a:pt x="11265" y="5121"/>
                  </a:lnTo>
                  <a:lnTo>
                    <a:pt x="10625" y="683"/>
                  </a:lnTo>
                  <a:lnTo>
                    <a:pt x="10625" y="683"/>
                  </a:lnTo>
                  <a:lnTo>
                    <a:pt x="10156" y="598"/>
                  </a:lnTo>
                  <a:lnTo>
                    <a:pt x="9004" y="427"/>
                  </a:lnTo>
                  <a:lnTo>
                    <a:pt x="7382" y="171"/>
                  </a:lnTo>
                  <a:lnTo>
                    <a:pt x="6443" y="86"/>
                  </a:lnTo>
                  <a:lnTo>
                    <a:pt x="5505" y="43"/>
                  </a:lnTo>
                  <a:lnTo>
                    <a:pt x="4523" y="1"/>
                  </a:lnTo>
                  <a:lnTo>
                    <a:pt x="3585" y="43"/>
                  </a:lnTo>
                  <a:lnTo>
                    <a:pt x="2689" y="129"/>
                  </a:lnTo>
                  <a:lnTo>
                    <a:pt x="2305" y="214"/>
                  </a:lnTo>
                  <a:lnTo>
                    <a:pt x="1921" y="299"/>
                  </a:lnTo>
                  <a:lnTo>
                    <a:pt x="1537" y="427"/>
                  </a:lnTo>
                  <a:lnTo>
                    <a:pt x="1238" y="555"/>
                  </a:lnTo>
                  <a:lnTo>
                    <a:pt x="939" y="726"/>
                  </a:lnTo>
                  <a:lnTo>
                    <a:pt x="683" y="897"/>
                  </a:lnTo>
                  <a:lnTo>
                    <a:pt x="470" y="1110"/>
                  </a:lnTo>
                  <a:lnTo>
                    <a:pt x="299" y="1366"/>
                  </a:lnTo>
                  <a:lnTo>
                    <a:pt x="214" y="1665"/>
                  </a:lnTo>
                  <a:lnTo>
                    <a:pt x="129" y="1963"/>
                  </a:lnTo>
                  <a:lnTo>
                    <a:pt x="129" y="1963"/>
                  </a:lnTo>
                  <a:lnTo>
                    <a:pt x="86" y="2646"/>
                  </a:lnTo>
                  <a:lnTo>
                    <a:pt x="86" y="3243"/>
                  </a:lnTo>
                  <a:lnTo>
                    <a:pt x="86" y="3243"/>
                  </a:lnTo>
                  <a:lnTo>
                    <a:pt x="86" y="4054"/>
                  </a:lnTo>
                  <a:lnTo>
                    <a:pt x="43" y="4822"/>
                  </a:lnTo>
                  <a:lnTo>
                    <a:pt x="43" y="4822"/>
                  </a:lnTo>
                  <a:lnTo>
                    <a:pt x="0" y="6315"/>
                  </a:lnTo>
                  <a:lnTo>
                    <a:pt x="0" y="7211"/>
                  </a:lnTo>
                  <a:lnTo>
                    <a:pt x="43" y="827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g1eb65a026c0_0_266"/>
            <p:cNvSpPr/>
            <p:nvPr/>
          </p:nvSpPr>
          <p:spPr>
            <a:xfrm>
              <a:off x="3207825" y="1689975"/>
              <a:ext cx="1100" cy="1100"/>
            </a:xfrm>
            <a:custGeom>
              <a:avLst/>
              <a:gdLst/>
              <a:ahLst/>
              <a:cxnLst/>
              <a:rect l="l" t="t" r="r" b="b"/>
              <a:pathLst>
                <a:path w="44" h="44" extrusionOk="0">
                  <a:moveTo>
                    <a:pt x="43" y="0"/>
                  </a:moveTo>
                  <a:lnTo>
                    <a:pt x="1" y="43"/>
                  </a:lnTo>
                  <a:lnTo>
                    <a:pt x="1" y="43"/>
                  </a:lnTo>
                  <a:lnTo>
                    <a:pt x="1" y="43"/>
                  </a:lnTo>
                  <a:lnTo>
                    <a:pt x="43" y="0"/>
                  </a:lnTo>
                  <a:close/>
                </a:path>
              </a:pathLst>
            </a:custGeom>
            <a:solidFill>
              <a:srgbClr val="34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g1eb65a026c0_0_266"/>
            <p:cNvSpPr/>
            <p:nvPr/>
          </p:nvSpPr>
          <p:spPr>
            <a:xfrm>
              <a:off x="3207825" y="1689975"/>
              <a:ext cx="1100" cy="1100"/>
            </a:xfrm>
            <a:custGeom>
              <a:avLst/>
              <a:gdLst/>
              <a:ahLst/>
              <a:cxnLst/>
              <a:rect l="l" t="t" r="r" b="b"/>
              <a:pathLst>
                <a:path w="44" h="44" fill="none" extrusionOk="0">
                  <a:moveTo>
                    <a:pt x="43" y="0"/>
                  </a:moveTo>
                  <a:lnTo>
                    <a:pt x="1" y="43"/>
                  </a:lnTo>
                  <a:lnTo>
                    <a:pt x="1" y="43"/>
                  </a:lnTo>
                  <a:lnTo>
                    <a:pt x="1" y="43"/>
                  </a:lnTo>
                  <a:lnTo>
                    <a:pt x="4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g1eb65a026c0_0_266"/>
            <p:cNvSpPr/>
            <p:nvPr/>
          </p:nvSpPr>
          <p:spPr>
            <a:xfrm>
              <a:off x="3230225" y="1760375"/>
              <a:ext cx="11775" cy="32025"/>
            </a:xfrm>
            <a:custGeom>
              <a:avLst/>
              <a:gdLst/>
              <a:ahLst/>
              <a:cxnLst/>
              <a:rect l="l" t="t" r="r" b="b"/>
              <a:pathLst>
                <a:path w="471" h="1281" extrusionOk="0">
                  <a:moveTo>
                    <a:pt x="1" y="1"/>
                  </a:moveTo>
                  <a:lnTo>
                    <a:pt x="1" y="1"/>
                  </a:lnTo>
                  <a:lnTo>
                    <a:pt x="470" y="1281"/>
                  </a:lnTo>
                  <a:lnTo>
                    <a:pt x="470" y="1281"/>
                  </a:lnTo>
                  <a:lnTo>
                    <a:pt x="1" y="1"/>
                  </a:lnTo>
                  <a:close/>
                </a:path>
              </a:pathLst>
            </a:custGeom>
            <a:solidFill>
              <a:srgbClr val="7672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g1eb65a026c0_0_266"/>
            <p:cNvSpPr/>
            <p:nvPr/>
          </p:nvSpPr>
          <p:spPr>
            <a:xfrm>
              <a:off x="3230225" y="1760375"/>
              <a:ext cx="11775" cy="32025"/>
            </a:xfrm>
            <a:custGeom>
              <a:avLst/>
              <a:gdLst/>
              <a:ahLst/>
              <a:cxnLst/>
              <a:rect l="l" t="t" r="r" b="b"/>
              <a:pathLst>
                <a:path w="471" h="1281" fill="none" extrusionOk="0">
                  <a:moveTo>
                    <a:pt x="1" y="1"/>
                  </a:moveTo>
                  <a:lnTo>
                    <a:pt x="1" y="1"/>
                  </a:lnTo>
                  <a:lnTo>
                    <a:pt x="470" y="1281"/>
                  </a:lnTo>
                  <a:lnTo>
                    <a:pt x="470" y="128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g1eb65a026c0_0_266"/>
            <p:cNvSpPr/>
            <p:nvPr/>
          </p:nvSpPr>
          <p:spPr>
            <a:xfrm>
              <a:off x="3230225" y="1703850"/>
              <a:ext cx="27775" cy="133350"/>
            </a:xfrm>
            <a:custGeom>
              <a:avLst/>
              <a:gdLst/>
              <a:ahLst/>
              <a:cxnLst/>
              <a:rect l="l" t="t" r="r" b="b"/>
              <a:pathLst>
                <a:path w="1111" h="5334" extrusionOk="0">
                  <a:moveTo>
                    <a:pt x="342" y="0"/>
                  </a:moveTo>
                  <a:lnTo>
                    <a:pt x="257" y="640"/>
                  </a:lnTo>
                  <a:lnTo>
                    <a:pt x="1" y="2262"/>
                  </a:lnTo>
                  <a:lnTo>
                    <a:pt x="470" y="3542"/>
                  </a:lnTo>
                  <a:lnTo>
                    <a:pt x="1110" y="5334"/>
                  </a:lnTo>
                  <a:lnTo>
                    <a:pt x="342" y="0"/>
                  </a:lnTo>
                  <a:close/>
                </a:path>
              </a:pathLst>
            </a:custGeom>
            <a:solidFill>
              <a:srgbClr val="39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g1eb65a026c0_0_266"/>
            <p:cNvSpPr/>
            <p:nvPr/>
          </p:nvSpPr>
          <p:spPr>
            <a:xfrm>
              <a:off x="3230225" y="1703850"/>
              <a:ext cx="27775" cy="133350"/>
            </a:xfrm>
            <a:custGeom>
              <a:avLst/>
              <a:gdLst/>
              <a:ahLst/>
              <a:cxnLst/>
              <a:rect l="l" t="t" r="r" b="b"/>
              <a:pathLst>
                <a:path w="1111" h="5334" fill="none" extrusionOk="0">
                  <a:moveTo>
                    <a:pt x="342" y="0"/>
                  </a:moveTo>
                  <a:lnTo>
                    <a:pt x="342" y="0"/>
                  </a:lnTo>
                  <a:lnTo>
                    <a:pt x="257" y="640"/>
                  </a:lnTo>
                  <a:lnTo>
                    <a:pt x="1" y="2262"/>
                  </a:lnTo>
                  <a:lnTo>
                    <a:pt x="1" y="2262"/>
                  </a:lnTo>
                  <a:lnTo>
                    <a:pt x="1" y="2262"/>
                  </a:lnTo>
                  <a:lnTo>
                    <a:pt x="1" y="2262"/>
                  </a:lnTo>
                  <a:lnTo>
                    <a:pt x="470" y="3542"/>
                  </a:lnTo>
                  <a:lnTo>
                    <a:pt x="470" y="3542"/>
                  </a:lnTo>
                  <a:lnTo>
                    <a:pt x="1110" y="5334"/>
                  </a:lnTo>
                  <a:lnTo>
                    <a:pt x="34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g1eb65a026c0_0_266"/>
            <p:cNvSpPr/>
            <p:nvPr/>
          </p:nvSpPr>
          <p:spPr>
            <a:xfrm>
              <a:off x="3070225" y="1595050"/>
              <a:ext cx="113100" cy="73625"/>
            </a:xfrm>
            <a:custGeom>
              <a:avLst/>
              <a:gdLst/>
              <a:ahLst/>
              <a:cxnLst/>
              <a:rect l="l" t="t" r="r" b="b"/>
              <a:pathLst>
                <a:path w="4524" h="2945" extrusionOk="0">
                  <a:moveTo>
                    <a:pt x="4438" y="0"/>
                  </a:moveTo>
                  <a:lnTo>
                    <a:pt x="4310" y="213"/>
                  </a:lnTo>
                  <a:lnTo>
                    <a:pt x="4011" y="469"/>
                  </a:lnTo>
                  <a:lnTo>
                    <a:pt x="3713" y="683"/>
                  </a:lnTo>
                  <a:lnTo>
                    <a:pt x="3414" y="853"/>
                  </a:lnTo>
                  <a:lnTo>
                    <a:pt x="3115" y="981"/>
                  </a:lnTo>
                  <a:lnTo>
                    <a:pt x="2817" y="1109"/>
                  </a:lnTo>
                  <a:lnTo>
                    <a:pt x="2475" y="1195"/>
                  </a:lnTo>
                  <a:lnTo>
                    <a:pt x="2134" y="1237"/>
                  </a:lnTo>
                  <a:lnTo>
                    <a:pt x="1323" y="1237"/>
                  </a:lnTo>
                  <a:lnTo>
                    <a:pt x="897" y="1152"/>
                  </a:lnTo>
                  <a:lnTo>
                    <a:pt x="427" y="1024"/>
                  </a:lnTo>
                  <a:lnTo>
                    <a:pt x="0" y="853"/>
                  </a:lnTo>
                  <a:lnTo>
                    <a:pt x="0" y="2005"/>
                  </a:lnTo>
                  <a:lnTo>
                    <a:pt x="0" y="2944"/>
                  </a:lnTo>
                  <a:lnTo>
                    <a:pt x="683" y="2773"/>
                  </a:lnTo>
                  <a:lnTo>
                    <a:pt x="1366" y="2560"/>
                  </a:lnTo>
                  <a:lnTo>
                    <a:pt x="2134" y="2261"/>
                  </a:lnTo>
                  <a:lnTo>
                    <a:pt x="2518" y="2091"/>
                  </a:lnTo>
                  <a:lnTo>
                    <a:pt x="2902" y="1877"/>
                  </a:lnTo>
                  <a:lnTo>
                    <a:pt x="3286" y="1621"/>
                  </a:lnTo>
                  <a:lnTo>
                    <a:pt x="3627" y="1365"/>
                  </a:lnTo>
                  <a:lnTo>
                    <a:pt x="3926" y="1067"/>
                  </a:lnTo>
                  <a:lnTo>
                    <a:pt x="4225" y="725"/>
                  </a:lnTo>
                  <a:lnTo>
                    <a:pt x="4395" y="384"/>
                  </a:lnTo>
                  <a:lnTo>
                    <a:pt x="4523" y="0"/>
                  </a:lnTo>
                  <a:close/>
                </a:path>
              </a:pathLst>
            </a:custGeom>
            <a:solidFill>
              <a:srgbClr val="3E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g1eb65a026c0_0_266"/>
            <p:cNvSpPr/>
            <p:nvPr/>
          </p:nvSpPr>
          <p:spPr>
            <a:xfrm>
              <a:off x="3070225" y="1595050"/>
              <a:ext cx="113100" cy="73625"/>
            </a:xfrm>
            <a:custGeom>
              <a:avLst/>
              <a:gdLst/>
              <a:ahLst/>
              <a:cxnLst/>
              <a:rect l="l" t="t" r="r" b="b"/>
              <a:pathLst>
                <a:path w="4524" h="2945" fill="none" extrusionOk="0">
                  <a:moveTo>
                    <a:pt x="4523" y="0"/>
                  </a:moveTo>
                  <a:lnTo>
                    <a:pt x="4523" y="0"/>
                  </a:lnTo>
                  <a:lnTo>
                    <a:pt x="4438" y="0"/>
                  </a:lnTo>
                  <a:lnTo>
                    <a:pt x="4438" y="0"/>
                  </a:lnTo>
                  <a:lnTo>
                    <a:pt x="4310" y="213"/>
                  </a:lnTo>
                  <a:lnTo>
                    <a:pt x="4310" y="213"/>
                  </a:lnTo>
                  <a:lnTo>
                    <a:pt x="4011" y="469"/>
                  </a:lnTo>
                  <a:lnTo>
                    <a:pt x="3713" y="683"/>
                  </a:lnTo>
                  <a:lnTo>
                    <a:pt x="3414" y="853"/>
                  </a:lnTo>
                  <a:lnTo>
                    <a:pt x="3115" y="981"/>
                  </a:lnTo>
                  <a:lnTo>
                    <a:pt x="2817" y="1109"/>
                  </a:lnTo>
                  <a:lnTo>
                    <a:pt x="2475" y="1195"/>
                  </a:lnTo>
                  <a:lnTo>
                    <a:pt x="2134" y="1237"/>
                  </a:lnTo>
                  <a:lnTo>
                    <a:pt x="1793" y="1237"/>
                  </a:lnTo>
                  <a:lnTo>
                    <a:pt x="1793" y="1237"/>
                  </a:lnTo>
                  <a:lnTo>
                    <a:pt x="1323" y="1237"/>
                  </a:lnTo>
                  <a:lnTo>
                    <a:pt x="897" y="1152"/>
                  </a:lnTo>
                  <a:lnTo>
                    <a:pt x="427" y="1024"/>
                  </a:lnTo>
                  <a:lnTo>
                    <a:pt x="0" y="853"/>
                  </a:lnTo>
                  <a:lnTo>
                    <a:pt x="0" y="853"/>
                  </a:lnTo>
                  <a:lnTo>
                    <a:pt x="0" y="2005"/>
                  </a:lnTo>
                  <a:lnTo>
                    <a:pt x="0" y="2944"/>
                  </a:lnTo>
                  <a:lnTo>
                    <a:pt x="0" y="2944"/>
                  </a:lnTo>
                  <a:lnTo>
                    <a:pt x="683" y="2773"/>
                  </a:lnTo>
                  <a:lnTo>
                    <a:pt x="1366" y="2560"/>
                  </a:lnTo>
                  <a:lnTo>
                    <a:pt x="2134" y="2261"/>
                  </a:lnTo>
                  <a:lnTo>
                    <a:pt x="2518" y="2091"/>
                  </a:lnTo>
                  <a:lnTo>
                    <a:pt x="2902" y="1877"/>
                  </a:lnTo>
                  <a:lnTo>
                    <a:pt x="3286" y="1621"/>
                  </a:lnTo>
                  <a:lnTo>
                    <a:pt x="3627" y="1365"/>
                  </a:lnTo>
                  <a:lnTo>
                    <a:pt x="3926" y="1067"/>
                  </a:lnTo>
                  <a:lnTo>
                    <a:pt x="4225" y="725"/>
                  </a:lnTo>
                  <a:lnTo>
                    <a:pt x="4395" y="384"/>
                  </a:lnTo>
                  <a:lnTo>
                    <a:pt x="452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g1eb65a026c0_0_266"/>
            <p:cNvSpPr/>
            <p:nvPr/>
          </p:nvSpPr>
          <p:spPr>
            <a:xfrm>
              <a:off x="3091550" y="1080875"/>
              <a:ext cx="263500" cy="500325"/>
            </a:xfrm>
            <a:custGeom>
              <a:avLst/>
              <a:gdLst/>
              <a:ahLst/>
              <a:cxnLst/>
              <a:rect l="l" t="t" r="r" b="b"/>
              <a:pathLst>
                <a:path w="10540" h="20013" extrusionOk="0">
                  <a:moveTo>
                    <a:pt x="5462" y="1"/>
                  </a:moveTo>
                  <a:lnTo>
                    <a:pt x="4908" y="513"/>
                  </a:lnTo>
                  <a:lnTo>
                    <a:pt x="4353" y="940"/>
                  </a:lnTo>
                  <a:lnTo>
                    <a:pt x="3329" y="1622"/>
                  </a:lnTo>
                  <a:lnTo>
                    <a:pt x="2561" y="2092"/>
                  </a:lnTo>
                  <a:lnTo>
                    <a:pt x="2262" y="2262"/>
                  </a:lnTo>
                  <a:lnTo>
                    <a:pt x="1196" y="8236"/>
                  </a:lnTo>
                  <a:lnTo>
                    <a:pt x="44" y="14721"/>
                  </a:lnTo>
                  <a:lnTo>
                    <a:pt x="1" y="15105"/>
                  </a:lnTo>
                  <a:lnTo>
                    <a:pt x="1" y="15703"/>
                  </a:lnTo>
                  <a:lnTo>
                    <a:pt x="86" y="16471"/>
                  </a:lnTo>
                  <a:lnTo>
                    <a:pt x="129" y="16855"/>
                  </a:lnTo>
                  <a:lnTo>
                    <a:pt x="257" y="17239"/>
                  </a:lnTo>
                  <a:lnTo>
                    <a:pt x="428" y="17666"/>
                  </a:lnTo>
                  <a:lnTo>
                    <a:pt x="598" y="18092"/>
                  </a:lnTo>
                  <a:lnTo>
                    <a:pt x="854" y="18476"/>
                  </a:lnTo>
                  <a:lnTo>
                    <a:pt x="1153" y="18818"/>
                  </a:lnTo>
                  <a:lnTo>
                    <a:pt x="1537" y="19159"/>
                  </a:lnTo>
                  <a:lnTo>
                    <a:pt x="1964" y="19458"/>
                  </a:lnTo>
                  <a:lnTo>
                    <a:pt x="2476" y="19671"/>
                  </a:lnTo>
                  <a:lnTo>
                    <a:pt x="3073" y="19884"/>
                  </a:lnTo>
                  <a:lnTo>
                    <a:pt x="3542" y="19970"/>
                  </a:lnTo>
                  <a:lnTo>
                    <a:pt x="4054" y="20012"/>
                  </a:lnTo>
                  <a:lnTo>
                    <a:pt x="4566" y="20012"/>
                  </a:lnTo>
                  <a:lnTo>
                    <a:pt x="5078" y="19970"/>
                  </a:lnTo>
                  <a:lnTo>
                    <a:pt x="5590" y="19927"/>
                  </a:lnTo>
                  <a:lnTo>
                    <a:pt x="6102" y="19842"/>
                  </a:lnTo>
                  <a:lnTo>
                    <a:pt x="7084" y="19586"/>
                  </a:lnTo>
                  <a:lnTo>
                    <a:pt x="7937" y="19244"/>
                  </a:lnTo>
                  <a:lnTo>
                    <a:pt x="8279" y="19116"/>
                  </a:lnTo>
                  <a:lnTo>
                    <a:pt x="8535" y="18946"/>
                  </a:lnTo>
                  <a:lnTo>
                    <a:pt x="8748" y="18775"/>
                  </a:lnTo>
                  <a:lnTo>
                    <a:pt x="8919" y="18604"/>
                  </a:lnTo>
                  <a:lnTo>
                    <a:pt x="8961" y="18434"/>
                  </a:lnTo>
                  <a:lnTo>
                    <a:pt x="8919" y="18306"/>
                  </a:lnTo>
                  <a:lnTo>
                    <a:pt x="8876" y="18220"/>
                  </a:lnTo>
                  <a:lnTo>
                    <a:pt x="8876" y="18050"/>
                  </a:lnTo>
                  <a:lnTo>
                    <a:pt x="8919" y="17538"/>
                  </a:lnTo>
                  <a:lnTo>
                    <a:pt x="9047" y="16812"/>
                  </a:lnTo>
                  <a:lnTo>
                    <a:pt x="9260" y="15916"/>
                  </a:lnTo>
                  <a:lnTo>
                    <a:pt x="9729" y="13697"/>
                  </a:lnTo>
                  <a:lnTo>
                    <a:pt x="9985" y="12417"/>
                  </a:lnTo>
                  <a:lnTo>
                    <a:pt x="10241" y="11052"/>
                  </a:lnTo>
                  <a:lnTo>
                    <a:pt x="10412" y="9687"/>
                  </a:lnTo>
                  <a:lnTo>
                    <a:pt x="10497" y="8279"/>
                  </a:lnTo>
                  <a:lnTo>
                    <a:pt x="10540" y="7553"/>
                  </a:lnTo>
                  <a:lnTo>
                    <a:pt x="10540" y="6870"/>
                  </a:lnTo>
                  <a:lnTo>
                    <a:pt x="10497" y="6188"/>
                  </a:lnTo>
                  <a:lnTo>
                    <a:pt x="10455" y="5505"/>
                  </a:lnTo>
                  <a:lnTo>
                    <a:pt x="10327" y="4822"/>
                  </a:lnTo>
                  <a:lnTo>
                    <a:pt x="10199" y="4182"/>
                  </a:lnTo>
                  <a:lnTo>
                    <a:pt x="10028" y="3585"/>
                  </a:lnTo>
                  <a:lnTo>
                    <a:pt x="9815" y="2988"/>
                  </a:lnTo>
                  <a:lnTo>
                    <a:pt x="9559" y="2390"/>
                  </a:lnTo>
                  <a:lnTo>
                    <a:pt x="9260" y="1878"/>
                  </a:lnTo>
                  <a:lnTo>
                    <a:pt x="8919" y="1366"/>
                  </a:lnTo>
                  <a:lnTo>
                    <a:pt x="8535" y="897"/>
                  </a:lnTo>
                  <a:lnTo>
                    <a:pt x="8364" y="812"/>
                  </a:lnTo>
                  <a:lnTo>
                    <a:pt x="8236" y="812"/>
                  </a:lnTo>
                  <a:lnTo>
                    <a:pt x="8108" y="854"/>
                  </a:lnTo>
                  <a:lnTo>
                    <a:pt x="8023" y="982"/>
                  </a:lnTo>
                  <a:lnTo>
                    <a:pt x="7895" y="1110"/>
                  </a:lnTo>
                  <a:lnTo>
                    <a:pt x="7809" y="1281"/>
                  </a:lnTo>
                  <a:lnTo>
                    <a:pt x="7767" y="1324"/>
                  </a:lnTo>
                  <a:lnTo>
                    <a:pt x="7681" y="1366"/>
                  </a:lnTo>
                  <a:lnTo>
                    <a:pt x="7425" y="1366"/>
                  </a:lnTo>
                  <a:lnTo>
                    <a:pt x="7254" y="1324"/>
                  </a:lnTo>
                  <a:lnTo>
                    <a:pt x="7084" y="1281"/>
                  </a:lnTo>
                  <a:lnTo>
                    <a:pt x="6828" y="1110"/>
                  </a:lnTo>
                  <a:lnTo>
                    <a:pt x="6614" y="854"/>
                  </a:lnTo>
                  <a:lnTo>
                    <a:pt x="6444" y="556"/>
                  </a:lnTo>
                  <a:lnTo>
                    <a:pt x="6230" y="300"/>
                  </a:lnTo>
                  <a:lnTo>
                    <a:pt x="6017" y="129"/>
                  </a:lnTo>
                  <a:lnTo>
                    <a:pt x="5889" y="44"/>
                  </a:lnTo>
                  <a:lnTo>
                    <a:pt x="576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g1eb65a026c0_0_266"/>
            <p:cNvSpPr/>
            <p:nvPr/>
          </p:nvSpPr>
          <p:spPr>
            <a:xfrm>
              <a:off x="3091550" y="1080875"/>
              <a:ext cx="263500" cy="500325"/>
            </a:xfrm>
            <a:custGeom>
              <a:avLst/>
              <a:gdLst/>
              <a:ahLst/>
              <a:cxnLst/>
              <a:rect l="l" t="t" r="r" b="b"/>
              <a:pathLst>
                <a:path w="10540" h="20013" fill="none" extrusionOk="0">
                  <a:moveTo>
                    <a:pt x="5462" y="1"/>
                  </a:moveTo>
                  <a:lnTo>
                    <a:pt x="5462" y="1"/>
                  </a:lnTo>
                  <a:lnTo>
                    <a:pt x="5633" y="1"/>
                  </a:lnTo>
                  <a:lnTo>
                    <a:pt x="5761" y="1"/>
                  </a:lnTo>
                  <a:lnTo>
                    <a:pt x="5889" y="44"/>
                  </a:lnTo>
                  <a:lnTo>
                    <a:pt x="6017" y="129"/>
                  </a:lnTo>
                  <a:lnTo>
                    <a:pt x="6230" y="300"/>
                  </a:lnTo>
                  <a:lnTo>
                    <a:pt x="6444" y="556"/>
                  </a:lnTo>
                  <a:lnTo>
                    <a:pt x="6614" y="854"/>
                  </a:lnTo>
                  <a:lnTo>
                    <a:pt x="6828" y="1110"/>
                  </a:lnTo>
                  <a:lnTo>
                    <a:pt x="7084" y="1281"/>
                  </a:lnTo>
                  <a:lnTo>
                    <a:pt x="7254" y="1324"/>
                  </a:lnTo>
                  <a:lnTo>
                    <a:pt x="7425" y="1366"/>
                  </a:lnTo>
                  <a:lnTo>
                    <a:pt x="7425" y="1366"/>
                  </a:lnTo>
                  <a:lnTo>
                    <a:pt x="7681" y="1366"/>
                  </a:lnTo>
                  <a:lnTo>
                    <a:pt x="7767" y="1324"/>
                  </a:lnTo>
                  <a:lnTo>
                    <a:pt x="7809" y="1281"/>
                  </a:lnTo>
                  <a:lnTo>
                    <a:pt x="7895" y="1110"/>
                  </a:lnTo>
                  <a:lnTo>
                    <a:pt x="8023" y="982"/>
                  </a:lnTo>
                  <a:lnTo>
                    <a:pt x="8023" y="982"/>
                  </a:lnTo>
                  <a:lnTo>
                    <a:pt x="8108" y="854"/>
                  </a:lnTo>
                  <a:lnTo>
                    <a:pt x="8236" y="812"/>
                  </a:lnTo>
                  <a:lnTo>
                    <a:pt x="8364" y="812"/>
                  </a:lnTo>
                  <a:lnTo>
                    <a:pt x="8535" y="897"/>
                  </a:lnTo>
                  <a:lnTo>
                    <a:pt x="8535" y="897"/>
                  </a:lnTo>
                  <a:lnTo>
                    <a:pt x="8919" y="1366"/>
                  </a:lnTo>
                  <a:lnTo>
                    <a:pt x="9260" y="1878"/>
                  </a:lnTo>
                  <a:lnTo>
                    <a:pt x="9559" y="2390"/>
                  </a:lnTo>
                  <a:lnTo>
                    <a:pt x="9815" y="2988"/>
                  </a:lnTo>
                  <a:lnTo>
                    <a:pt x="10028" y="3585"/>
                  </a:lnTo>
                  <a:lnTo>
                    <a:pt x="10199" y="4182"/>
                  </a:lnTo>
                  <a:lnTo>
                    <a:pt x="10327" y="4822"/>
                  </a:lnTo>
                  <a:lnTo>
                    <a:pt x="10455" y="5505"/>
                  </a:lnTo>
                  <a:lnTo>
                    <a:pt x="10497" y="6188"/>
                  </a:lnTo>
                  <a:lnTo>
                    <a:pt x="10540" y="6870"/>
                  </a:lnTo>
                  <a:lnTo>
                    <a:pt x="10540" y="7553"/>
                  </a:lnTo>
                  <a:lnTo>
                    <a:pt x="10497" y="8279"/>
                  </a:lnTo>
                  <a:lnTo>
                    <a:pt x="10412" y="9687"/>
                  </a:lnTo>
                  <a:lnTo>
                    <a:pt x="10241" y="11052"/>
                  </a:lnTo>
                  <a:lnTo>
                    <a:pt x="9985" y="12417"/>
                  </a:lnTo>
                  <a:lnTo>
                    <a:pt x="9729" y="13697"/>
                  </a:lnTo>
                  <a:lnTo>
                    <a:pt x="9260" y="15916"/>
                  </a:lnTo>
                  <a:lnTo>
                    <a:pt x="9047" y="16812"/>
                  </a:lnTo>
                  <a:lnTo>
                    <a:pt x="8919" y="17538"/>
                  </a:lnTo>
                  <a:lnTo>
                    <a:pt x="8876" y="18050"/>
                  </a:lnTo>
                  <a:lnTo>
                    <a:pt x="8876" y="18220"/>
                  </a:lnTo>
                  <a:lnTo>
                    <a:pt x="8919" y="18306"/>
                  </a:lnTo>
                  <a:lnTo>
                    <a:pt x="8919" y="18306"/>
                  </a:lnTo>
                  <a:lnTo>
                    <a:pt x="8961" y="18434"/>
                  </a:lnTo>
                  <a:lnTo>
                    <a:pt x="8919" y="18604"/>
                  </a:lnTo>
                  <a:lnTo>
                    <a:pt x="8748" y="18775"/>
                  </a:lnTo>
                  <a:lnTo>
                    <a:pt x="8535" y="18946"/>
                  </a:lnTo>
                  <a:lnTo>
                    <a:pt x="8279" y="19116"/>
                  </a:lnTo>
                  <a:lnTo>
                    <a:pt x="7937" y="19244"/>
                  </a:lnTo>
                  <a:lnTo>
                    <a:pt x="7084" y="19586"/>
                  </a:lnTo>
                  <a:lnTo>
                    <a:pt x="6102" y="19842"/>
                  </a:lnTo>
                  <a:lnTo>
                    <a:pt x="5590" y="19927"/>
                  </a:lnTo>
                  <a:lnTo>
                    <a:pt x="5078" y="19970"/>
                  </a:lnTo>
                  <a:lnTo>
                    <a:pt x="4566" y="20012"/>
                  </a:lnTo>
                  <a:lnTo>
                    <a:pt x="4054" y="20012"/>
                  </a:lnTo>
                  <a:lnTo>
                    <a:pt x="3542" y="19970"/>
                  </a:lnTo>
                  <a:lnTo>
                    <a:pt x="3073" y="19884"/>
                  </a:lnTo>
                  <a:lnTo>
                    <a:pt x="3073" y="19884"/>
                  </a:lnTo>
                  <a:lnTo>
                    <a:pt x="2476" y="19671"/>
                  </a:lnTo>
                  <a:lnTo>
                    <a:pt x="1964" y="19458"/>
                  </a:lnTo>
                  <a:lnTo>
                    <a:pt x="1537" y="19159"/>
                  </a:lnTo>
                  <a:lnTo>
                    <a:pt x="1153" y="18818"/>
                  </a:lnTo>
                  <a:lnTo>
                    <a:pt x="854" y="18476"/>
                  </a:lnTo>
                  <a:lnTo>
                    <a:pt x="598" y="18092"/>
                  </a:lnTo>
                  <a:lnTo>
                    <a:pt x="428" y="17666"/>
                  </a:lnTo>
                  <a:lnTo>
                    <a:pt x="257" y="17239"/>
                  </a:lnTo>
                  <a:lnTo>
                    <a:pt x="129" y="16855"/>
                  </a:lnTo>
                  <a:lnTo>
                    <a:pt x="86" y="16471"/>
                  </a:lnTo>
                  <a:lnTo>
                    <a:pt x="1" y="15703"/>
                  </a:lnTo>
                  <a:lnTo>
                    <a:pt x="1" y="15105"/>
                  </a:lnTo>
                  <a:lnTo>
                    <a:pt x="44" y="14721"/>
                  </a:lnTo>
                  <a:lnTo>
                    <a:pt x="44" y="14721"/>
                  </a:lnTo>
                  <a:lnTo>
                    <a:pt x="1196" y="8236"/>
                  </a:lnTo>
                  <a:lnTo>
                    <a:pt x="2262" y="2262"/>
                  </a:lnTo>
                  <a:lnTo>
                    <a:pt x="2262" y="2262"/>
                  </a:lnTo>
                  <a:lnTo>
                    <a:pt x="2561" y="2092"/>
                  </a:lnTo>
                  <a:lnTo>
                    <a:pt x="3329" y="1622"/>
                  </a:lnTo>
                  <a:lnTo>
                    <a:pt x="4353" y="940"/>
                  </a:lnTo>
                  <a:lnTo>
                    <a:pt x="4908" y="513"/>
                  </a:lnTo>
                  <a:lnTo>
                    <a:pt x="54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g1eb65a026c0_0_266"/>
            <p:cNvSpPr/>
            <p:nvPr/>
          </p:nvSpPr>
          <p:spPr>
            <a:xfrm>
              <a:off x="3269700" y="1103275"/>
              <a:ext cx="172825" cy="505650"/>
            </a:xfrm>
            <a:custGeom>
              <a:avLst/>
              <a:gdLst/>
              <a:ahLst/>
              <a:cxnLst/>
              <a:rect l="l" t="t" r="r" b="b"/>
              <a:pathLst>
                <a:path w="6913" h="20226" extrusionOk="0">
                  <a:moveTo>
                    <a:pt x="1409" y="1"/>
                  </a:moveTo>
                  <a:lnTo>
                    <a:pt x="1366" y="172"/>
                  </a:lnTo>
                  <a:lnTo>
                    <a:pt x="1366" y="641"/>
                  </a:lnTo>
                  <a:lnTo>
                    <a:pt x="1409" y="1537"/>
                  </a:lnTo>
                  <a:lnTo>
                    <a:pt x="1537" y="2860"/>
                  </a:lnTo>
                  <a:lnTo>
                    <a:pt x="1579" y="3372"/>
                  </a:lnTo>
                  <a:lnTo>
                    <a:pt x="1579" y="3841"/>
                  </a:lnTo>
                  <a:lnTo>
                    <a:pt x="1579" y="4310"/>
                  </a:lnTo>
                  <a:lnTo>
                    <a:pt x="1537" y="4780"/>
                  </a:lnTo>
                  <a:lnTo>
                    <a:pt x="1366" y="5676"/>
                  </a:lnTo>
                  <a:lnTo>
                    <a:pt x="1110" y="6614"/>
                  </a:lnTo>
                  <a:lnTo>
                    <a:pt x="897" y="7553"/>
                  </a:lnTo>
                  <a:lnTo>
                    <a:pt x="726" y="8535"/>
                  </a:lnTo>
                  <a:lnTo>
                    <a:pt x="683" y="9047"/>
                  </a:lnTo>
                  <a:lnTo>
                    <a:pt x="641" y="9601"/>
                  </a:lnTo>
                  <a:lnTo>
                    <a:pt x="641" y="10199"/>
                  </a:lnTo>
                  <a:lnTo>
                    <a:pt x="683" y="10796"/>
                  </a:lnTo>
                  <a:lnTo>
                    <a:pt x="726" y="11564"/>
                  </a:lnTo>
                  <a:lnTo>
                    <a:pt x="726" y="12332"/>
                  </a:lnTo>
                  <a:lnTo>
                    <a:pt x="726" y="13100"/>
                  </a:lnTo>
                  <a:lnTo>
                    <a:pt x="641" y="13825"/>
                  </a:lnTo>
                  <a:lnTo>
                    <a:pt x="470" y="15234"/>
                  </a:lnTo>
                  <a:lnTo>
                    <a:pt x="256" y="16471"/>
                  </a:lnTo>
                  <a:lnTo>
                    <a:pt x="86" y="17538"/>
                  </a:lnTo>
                  <a:lnTo>
                    <a:pt x="43" y="18050"/>
                  </a:lnTo>
                  <a:lnTo>
                    <a:pt x="0" y="18476"/>
                  </a:lnTo>
                  <a:lnTo>
                    <a:pt x="43" y="18860"/>
                  </a:lnTo>
                  <a:lnTo>
                    <a:pt x="86" y="19202"/>
                  </a:lnTo>
                  <a:lnTo>
                    <a:pt x="171" y="19458"/>
                  </a:lnTo>
                  <a:lnTo>
                    <a:pt x="342" y="19671"/>
                  </a:lnTo>
                  <a:lnTo>
                    <a:pt x="598" y="19884"/>
                  </a:lnTo>
                  <a:lnTo>
                    <a:pt x="897" y="20055"/>
                  </a:lnTo>
                  <a:lnTo>
                    <a:pt x="1238" y="20140"/>
                  </a:lnTo>
                  <a:lnTo>
                    <a:pt x="1579" y="20226"/>
                  </a:lnTo>
                  <a:lnTo>
                    <a:pt x="1963" y="20183"/>
                  </a:lnTo>
                  <a:lnTo>
                    <a:pt x="2390" y="20098"/>
                  </a:lnTo>
                  <a:lnTo>
                    <a:pt x="2561" y="20012"/>
                  </a:lnTo>
                  <a:lnTo>
                    <a:pt x="2774" y="19884"/>
                  </a:lnTo>
                  <a:lnTo>
                    <a:pt x="2945" y="19714"/>
                  </a:lnTo>
                  <a:lnTo>
                    <a:pt x="3158" y="19543"/>
                  </a:lnTo>
                  <a:lnTo>
                    <a:pt x="3414" y="19202"/>
                  </a:lnTo>
                  <a:lnTo>
                    <a:pt x="3670" y="18775"/>
                  </a:lnTo>
                  <a:lnTo>
                    <a:pt x="3841" y="18306"/>
                  </a:lnTo>
                  <a:lnTo>
                    <a:pt x="3969" y="17751"/>
                  </a:lnTo>
                  <a:lnTo>
                    <a:pt x="4097" y="17196"/>
                  </a:lnTo>
                  <a:lnTo>
                    <a:pt x="4139" y="16599"/>
                  </a:lnTo>
                  <a:lnTo>
                    <a:pt x="4182" y="16002"/>
                  </a:lnTo>
                  <a:lnTo>
                    <a:pt x="4225" y="15362"/>
                  </a:lnTo>
                  <a:lnTo>
                    <a:pt x="4203" y="14748"/>
                  </a:lnTo>
                  <a:lnTo>
                    <a:pt x="4395" y="14593"/>
                  </a:lnTo>
                  <a:lnTo>
                    <a:pt x="4779" y="14252"/>
                  </a:lnTo>
                  <a:lnTo>
                    <a:pt x="5078" y="13996"/>
                  </a:lnTo>
                  <a:lnTo>
                    <a:pt x="5377" y="13655"/>
                  </a:lnTo>
                  <a:lnTo>
                    <a:pt x="5718" y="13399"/>
                  </a:lnTo>
                  <a:lnTo>
                    <a:pt x="6273" y="12929"/>
                  </a:lnTo>
                  <a:lnTo>
                    <a:pt x="6529" y="12673"/>
                  </a:lnTo>
                  <a:lnTo>
                    <a:pt x="6742" y="12375"/>
                  </a:lnTo>
                  <a:lnTo>
                    <a:pt x="6827" y="12033"/>
                  </a:lnTo>
                  <a:lnTo>
                    <a:pt x="6913" y="11607"/>
                  </a:lnTo>
                  <a:lnTo>
                    <a:pt x="6870" y="11009"/>
                  </a:lnTo>
                  <a:lnTo>
                    <a:pt x="6785" y="10327"/>
                  </a:lnTo>
                  <a:lnTo>
                    <a:pt x="6657" y="9516"/>
                  </a:lnTo>
                  <a:lnTo>
                    <a:pt x="6486" y="8663"/>
                  </a:lnTo>
                  <a:lnTo>
                    <a:pt x="6273" y="7724"/>
                  </a:lnTo>
                  <a:lnTo>
                    <a:pt x="6017" y="6743"/>
                  </a:lnTo>
                  <a:lnTo>
                    <a:pt x="5718" y="5804"/>
                  </a:lnTo>
                  <a:lnTo>
                    <a:pt x="5377" y="4822"/>
                  </a:lnTo>
                  <a:lnTo>
                    <a:pt x="4993" y="3884"/>
                  </a:lnTo>
                  <a:lnTo>
                    <a:pt x="4566" y="3030"/>
                  </a:lnTo>
                  <a:lnTo>
                    <a:pt x="4097" y="2220"/>
                  </a:lnTo>
                  <a:lnTo>
                    <a:pt x="3627" y="1494"/>
                  </a:lnTo>
                  <a:lnTo>
                    <a:pt x="3371" y="1196"/>
                  </a:lnTo>
                  <a:lnTo>
                    <a:pt x="3115" y="897"/>
                  </a:lnTo>
                  <a:lnTo>
                    <a:pt x="2859" y="641"/>
                  </a:lnTo>
                  <a:lnTo>
                    <a:pt x="2561" y="428"/>
                  </a:lnTo>
                  <a:lnTo>
                    <a:pt x="2262" y="257"/>
                  </a:lnTo>
                  <a:lnTo>
                    <a:pt x="2006" y="129"/>
                  </a:lnTo>
                  <a:lnTo>
                    <a:pt x="1707" y="44"/>
                  </a:lnTo>
                  <a:lnTo>
                    <a:pt x="1409" y="1"/>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g1eb65a026c0_0_266"/>
            <p:cNvSpPr/>
            <p:nvPr/>
          </p:nvSpPr>
          <p:spPr>
            <a:xfrm>
              <a:off x="3269700" y="1103275"/>
              <a:ext cx="172825" cy="505650"/>
            </a:xfrm>
            <a:custGeom>
              <a:avLst/>
              <a:gdLst/>
              <a:ahLst/>
              <a:cxnLst/>
              <a:rect l="l" t="t" r="r" b="b"/>
              <a:pathLst>
                <a:path w="6913" h="20226" fill="none" extrusionOk="0">
                  <a:moveTo>
                    <a:pt x="5078" y="13996"/>
                  </a:moveTo>
                  <a:lnTo>
                    <a:pt x="5078" y="13996"/>
                  </a:lnTo>
                  <a:lnTo>
                    <a:pt x="5377" y="13655"/>
                  </a:lnTo>
                  <a:lnTo>
                    <a:pt x="5718" y="13399"/>
                  </a:lnTo>
                  <a:lnTo>
                    <a:pt x="6273" y="12929"/>
                  </a:lnTo>
                  <a:lnTo>
                    <a:pt x="6529" y="12673"/>
                  </a:lnTo>
                  <a:lnTo>
                    <a:pt x="6742" y="12375"/>
                  </a:lnTo>
                  <a:lnTo>
                    <a:pt x="6827" y="12033"/>
                  </a:lnTo>
                  <a:lnTo>
                    <a:pt x="6913" y="11607"/>
                  </a:lnTo>
                  <a:lnTo>
                    <a:pt x="6913" y="11607"/>
                  </a:lnTo>
                  <a:lnTo>
                    <a:pt x="6870" y="11009"/>
                  </a:lnTo>
                  <a:lnTo>
                    <a:pt x="6785" y="10327"/>
                  </a:lnTo>
                  <a:lnTo>
                    <a:pt x="6657" y="9516"/>
                  </a:lnTo>
                  <a:lnTo>
                    <a:pt x="6486" y="8663"/>
                  </a:lnTo>
                  <a:lnTo>
                    <a:pt x="6273" y="7724"/>
                  </a:lnTo>
                  <a:lnTo>
                    <a:pt x="6017" y="6743"/>
                  </a:lnTo>
                  <a:lnTo>
                    <a:pt x="5718" y="5804"/>
                  </a:lnTo>
                  <a:lnTo>
                    <a:pt x="5377" y="4822"/>
                  </a:lnTo>
                  <a:lnTo>
                    <a:pt x="4993" y="3884"/>
                  </a:lnTo>
                  <a:lnTo>
                    <a:pt x="4566" y="3030"/>
                  </a:lnTo>
                  <a:lnTo>
                    <a:pt x="4097" y="2220"/>
                  </a:lnTo>
                  <a:lnTo>
                    <a:pt x="3627" y="1494"/>
                  </a:lnTo>
                  <a:lnTo>
                    <a:pt x="3371" y="1196"/>
                  </a:lnTo>
                  <a:lnTo>
                    <a:pt x="3115" y="897"/>
                  </a:lnTo>
                  <a:lnTo>
                    <a:pt x="2859" y="641"/>
                  </a:lnTo>
                  <a:lnTo>
                    <a:pt x="2561" y="428"/>
                  </a:lnTo>
                  <a:lnTo>
                    <a:pt x="2262" y="257"/>
                  </a:lnTo>
                  <a:lnTo>
                    <a:pt x="2006" y="129"/>
                  </a:lnTo>
                  <a:lnTo>
                    <a:pt x="1707" y="44"/>
                  </a:lnTo>
                  <a:lnTo>
                    <a:pt x="1409" y="1"/>
                  </a:lnTo>
                  <a:lnTo>
                    <a:pt x="1409" y="1"/>
                  </a:lnTo>
                  <a:lnTo>
                    <a:pt x="1366" y="172"/>
                  </a:lnTo>
                  <a:lnTo>
                    <a:pt x="1366" y="641"/>
                  </a:lnTo>
                  <a:lnTo>
                    <a:pt x="1409" y="1537"/>
                  </a:lnTo>
                  <a:lnTo>
                    <a:pt x="1537" y="2860"/>
                  </a:lnTo>
                  <a:lnTo>
                    <a:pt x="1537" y="2860"/>
                  </a:lnTo>
                  <a:lnTo>
                    <a:pt x="1579" y="3372"/>
                  </a:lnTo>
                  <a:lnTo>
                    <a:pt x="1579" y="3841"/>
                  </a:lnTo>
                  <a:lnTo>
                    <a:pt x="1579" y="4310"/>
                  </a:lnTo>
                  <a:lnTo>
                    <a:pt x="1537" y="4780"/>
                  </a:lnTo>
                  <a:lnTo>
                    <a:pt x="1366" y="5676"/>
                  </a:lnTo>
                  <a:lnTo>
                    <a:pt x="1110" y="6614"/>
                  </a:lnTo>
                  <a:lnTo>
                    <a:pt x="897" y="7553"/>
                  </a:lnTo>
                  <a:lnTo>
                    <a:pt x="726" y="8535"/>
                  </a:lnTo>
                  <a:lnTo>
                    <a:pt x="683" y="9047"/>
                  </a:lnTo>
                  <a:lnTo>
                    <a:pt x="641" y="9601"/>
                  </a:lnTo>
                  <a:lnTo>
                    <a:pt x="641" y="10199"/>
                  </a:lnTo>
                  <a:lnTo>
                    <a:pt x="683" y="10796"/>
                  </a:lnTo>
                  <a:lnTo>
                    <a:pt x="683" y="10796"/>
                  </a:lnTo>
                  <a:lnTo>
                    <a:pt x="726" y="11564"/>
                  </a:lnTo>
                  <a:lnTo>
                    <a:pt x="726" y="12332"/>
                  </a:lnTo>
                  <a:lnTo>
                    <a:pt x="726" y="13100"/>
                  </a:lnTo>
                  <a:lnTo>
                    <a:pt x="641" y="13825"/>
                  </a:lnTo>
                  <a:lnTo>
                    <a:pt x="470" y="15234"/>
                  </a:lnTo>
                  <a:lnTo>
                    <a:pt x="256" y="16471"/>
                  </a:lnTo>
                  <a:lnTo>
                    <a:pt x="86" y="17538"/>
                  </a:lnTo>
                  <a:lnTo>
                    <a:pt x="43" y="18050"/>
                  </a:lnTo>
                  <a:lnTo>
                    <a:pt x="0" y="18476"/>
                  </a:lnTo>
                  <a:lnTo>
                    <a:pt x="43" y="18860"/>
                  </a:lnTo>
                  <a:lnTo>
                    <a:pt x="86" y="19202"/>
                  </a:lnTo>
                  <a:lnTo>
                    <a:pt x="171" y="19458"/>
                  </a:lnTo>
                  <a:lnTo>
                    <a:pt x="342" y="19671"/>
                  </a:lnTo>
                  <a:lnTo>
                    <a:pt x="342" y="19671"/>
                  </a:lnTo>
                  <a:lnTo>
                    <a:pt x="598" y="19884"/>
                  </a:lnTo>
                  <a:lnTo>
                    <a:pt x="897" y="20055"/>
                  </a:lnTo>
                  <a:lnTo>
                    <a:pt x="1238" y="20140"/>
                  </a:lnTo>
                  <a:lnTo>
                    <a:pt x="1579" y="20226"/>
                  </a:lnTo>
                  <a:lnTo>
                    <a:pt x="1963" y="20183"/>
                  </a:lnTo>
                  <a:lnTo>
                    <a:pt x="2390" y="20098"/>
                  </a:lnTo>
                  <a:lnTo>
                    <a:pt x="2561" y="20012"/>
                  </a:lnTo>
                  <a:lnTo>
                    <a:pt x="2774" y="19884"/>
                  </a:lnTo>
                  <a:lnTo>
                    <a:pt x="2945" y="19714"/>
                  </a:lnTo>
                  <a:lnTo>
                    <a:pt x="3158" y="19543"/>
                  </a:lnTo>
                  <a:lnTo>
                    <a:pt x="3158" y="19543"/>
                  </a:lnTo>
                  <a:lnTo>
                    <a:pt x="3414" y="19202"/>
                  </a:lnTo>
                  <a:lnTo>
                    <a:pt x="3670" y="18775"/>
                  </a:lnTo>
                  <a:lnTo>
                    <a:pt x="3841" y="18306"/>
                  </a:lnTo>
                  <a:lnTo>
                    <a:pt x="3969" y="17751"/>
                  </a:lnTo>
                  <a:lnTo>
                    <a:pt x="4097" y="17196"/>
                  </a:lnTo>
                  <a:lnTo>
                    <a:pt x="4139" y="16599"/>
                  </a:lnTo>
                  <a:lnTo>
                    <a:pt x="4182" y="16002"/>
                  </a:lnTo>
                  <a:lnTo>
                    <a:pt x="4225" y="15362"/>
                  </a:lnTo>
                  <a:lnTo>
                    <a:pt x="4182" y="14167"/>
                  </a:lnTo>
                  <a:lnTo>
                    <a:pt x="4139" y="13057"/>
                  </a:lnTo>
                  <a:lnTo>
                    <a:pt x="3969" y="11521"/>
                  </a:lnTo>
                  <a:lnTo>
                    <a:pt x="3969" y="11521"/>
                  </a:lnTo>
                  <a:lnTo>
                    <a:pt x="3841" y="10625"/>
                  </a:lnTo>
                  <a:lnTo>
                    <a:pt x="3670" y="9601"/>
                  </a:lnTo>
                  <a:lnTo>
                    <a:pt x="3670" y="9601"/>
                  </a:lnTo>
                  <a:lnTo>
                    <a:pt x="3585" y="9132"/>
                  </a:lnTo>
                  <a:lnTo>
                    <a:pt x="3499" y="9004"/>
                  </a:lnTo>
                  <a:lnTo>
                    <a:pt x="3414" y="8919"/>
                  </a:lnTo>
                  <a:lnTo>
                    <a:pt x="3243" y="8663"/>
                  </a:lnTo>
                  <a:lnTo>
                    <a:pt x="3073" y="8492"/>
                  </a:lnTo>
                  <a:lnTo>
                    <a:pt x="2902" y="8193"/>
                  </a:lnTo>
                  <a:lnTo>
                    <a:pt x="2902" y="8193"/>
                  </a:lnTo>
                  <a:lnTo>
                    <a:pt x="2902" y="8236"/>
                  </a:lnTo>
                  <a:lnTo>
                    <a:pt x="2817" y="8279"/>
                  </a:lnTo>
                  <a:lnTo>
                    <a:pt x="2689" y="8620"/>
                  </a:lnTo>
                  <a:lnTo>
                    <a:pt x="2475" y="9132"/>
                  </a:lnTo>
                  <a:lnTo>
                    <a:pt x="2219" y="9772"/>
                  </a:lnTo>
                  <a:lnTo>
                    <a:pt x="1963" y="10497"/>
                  </a:lnTo>
                  <a:lnTo>
                    <a:pt x="1750" y="11308"/>
                  </a:lnTo>
                  <a:lnTo>
                    <a:pt x="1579" y="12119"/>
                  </a:lnTo>
                  <a:lnTo>
                    <a:pt x="1494" y="12887"/>
                  </a:lnTo>
                  <a:lnTo>
                    <a:pt x="1494" y="12887"/>
                  </a:lnTo>
                  <a:lnTo>
                    <a:pt x="1451" y="13953"/>
                  </a:lnTo>
                  <a:lnTo>
                    <a:pt x="1494" y="14209"/>
                  </a:lnTo>
                  <a:lnTo>
                    <a:pt x="1537" y="14380"/>
                  </a:lnTo>
                  <a:lnTo>
                    <a:pt x="1750" y="14679"/>
                  </a:lnTo>
                  <a:lnTo>
                    <a:pt x="1878" y="14892"/>
                  </a:lnTo>
                  <a:lnTo>
                    <a:pt x="2091" y="15276"/>
                  </a:lnTo>
                  <a:lnTo>
                    <a:pt x="2091" y="15276"/>
                  </a:lnTo>
                  <a:lnTo>
                    <a:pt x="2177" y="15447"/>
                  </a:lnTo>
                  <a:lnTo>
                    <a:pt x="2305" y="15532"/>
                  </a:lnTo>
                  <a:lnTo>
                    <a:pt x="2433" y="15575"/>
                  </a:lnTo>
                  <a:lnTo>
                    <a:pt x="2603" y="15575"/>
                  </a:lnTo>
                  <a:lnTo>
                    <a:pt x="2817" y="15532"/>
                  </a:lnTo>
                  <a:lnTo>
                    <a:pt x="3030" y="15447"/>
                  </a:lnTo>
                  <a:lnTo>
                    <a:pt x="3499" y="15234"/>
                  </a:lnTo>
                  <a:lnTo>
                    <a:pt x="3969" y="14935"/>
                  </a:lnTo>
                  <a:lnTo>
                    <a:pt x="4395" y="14593"/>
                  </a:lnTo>
                  <a:lnTo>
                    <a:pt x="4779" y="14252"/>
                  </a:lnTo>
                  <a:lnTo>
                    <a:pt x="5078" y="139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g1eb65a026c0_0_266"/>
            <p:cNvSpPr/>
            <p:nvPr/>
          </p:nvSpPr>
          <p:spPr>
            <a:xfrm>
              <a:off x="3052100" y="1080875"/>
              <a:ext cx="180300" cy="545125"/>
            </a:xfrm>
            <a:custGeom>
              <a:avLst/>
              <a:gdLst/>
              <a:ahLst/>
              <a:cxnLst/>
              <a:rect l="l" t="t" r="r" b="b"/>
              <a:pathLst>
                <a:path w="7212" h="21805" extrusionOk="0">
                  <a:moveTo>
                    <a:pt x="7040" y="1"/>
                  </a:moveTo>
                  <a:lnTo>
                    <a:pt x="6656" y="44"/>
                  </a:lnTo>
                  <a:lnTo>
                    <a:pt x="6187" y="129"/>
                  </a:lnTo>
                  <a:lnTo>
                    <a:pt x="5632" y="300"/>
                  </a:lnTo>
                  <a:lnTo>
                    <a:pt x="4992" y="556"/>
                  </a:lnTo>
                  <a:lnTo>
                    <a:pt x="4267" y="897"/>
                  </a:lnTo>
                  <a:lnTo>
                    <a:pt x="3926" y="1153"/>
                  </a:lnTo>
                  <a:lnTo>
                    <a:pt x="3542" y="1409"/>
                  </a:lnTo>
                  <a:lnTo>
                    <a:pt x="3158" y="1708"/>
                  </a:lnTo>
                  <a:lnTo>
                    <a:pt x="2816" y="2049"/>
                  </a:lnTo>
                  <a:lnTo>
                    <a:pt x="2646" y="2220"/>
                  </a:lnTo>
                  <a:lnTo>
                    <a:pt x="2518" y="2433"/>
                  </a:lnTo>
                  <a:lnTo>
                    <a:pt x="2262" y="2945"/>
                  </a:lnTo>
                  <a:lnTo>
                    <a:pt x="2048" y="3542"/>
                  </a:lnTo>
                  <a:lnTo>
                    <a:pt x="1835" y="4225"/>
                  </a:lnTo>
                  <a:lnTo>
                    <a:pt x="1664" y="4950"/>
                  </a:lnTo>
                  <a:lnTo>
                    <a:pt x="1536" y="5676"/>
                  </a:lnTo>
                  <a:lnTo>
                    <a:pt x="1451" y="6401"/>
                  </a:lnTo>
                  <a:lnTo>
                    <a:pt x="1408" y="7084"/>
                  </a:lnTo>
                  <a:lnTo>
                    <a:pt x="1366" y="8535"/>
                  </a:lnTo>
                  <a:lnTo>
                    <a:pt x="1366" y="9559"/>
                  </a:lnTo>
                  <a:lnTo>
                    <a:pt x="1408" y="10369"/>
                  </a:lnTo>
                  <a:lnTo>
                    <a:pt x="1408" y="11095"/>
                  </a:lnTo>
                  <a:lnTo>
                    <a:pt x="1451" y="12076"/>
                  </a:lnTo>
                  <a:lnTo>
                    <a:pt x="1408" y="12673"/>
                  </a:lnTo>
                  <a:lnTo>
                    <a:pt x="1323" y="13356"/>
                  </a:lnTo>
                  <a:lnTo>
                    <a:pt x="982" y="14977"/>
                  </a:lnTo>
                  <a:lnTo>
                    <a:pt x="512" y="16983"/>
                  </a:lnTo>
                  <a:lnTo>
                    <a:pt x="299" y="17964"/>
                  </a:lnTo>
                  <a:lnTo>
                    <a:pt x="128" y="18860"/>
                  </a:lnTo>
                  <a:lnTo>
                    <a:pt x="43" y="19671"/>
                  </a:lnTo>
                  <a:lnTo>
                    <a:pt x="0" y="20354"/>
                  </a:lnTo>
                  <a:lnTo>
                    <a:pt x="43" y="20652"/>
                  </a:lnTo>
                  <a:lnTo>
                    <a:pt x="85" y="20866"/>
                  </a:lnTo>
                  <a:lnTo>
                    <a:pt x="171" y="21036"/>
                  </a:lnTo>
                  <a:lnTo>
                    <a:pt x="299" y="21164"/>
                  </a:lnTo>
                  <a:lnTo>
                    <a:pt x="896" y="21463"/>
                  </a:lnTo>
                  <a:lnTo>
                    <a:pt x="1494" y="21676"/>
                  </a:lnTo>
                  <a:lnTo>
                    <a:pt x="2091" y="21804"/>
                  </a:lnTo>
                  <a:lnTo>
                    <a:pt x="3030" y="21804"/>
                  </a:lnTo>
                  <a:lnTo>
                    <a:pt x="3328" y="21719"/>
                  </a:lnTo>
                  <a:lnTo>
                    <a:pt x="3670" y="21634"/>
                  </a:lnTo>
                  <a:lnTo>
                    <a:pt x="3926" y="21506"/>
                  </a:lnTo>
                  <a:lnTo>
                    <a:pt x="4224" y="21378"/>
                  </a:lnTo>
                  <a:lnTo>
                    <a:pt x="4523" y="21207"/>
                  </a:lnTo>
                  <a:lnTo>
                    <a:pt x="4779" y="20994"/>
                  </a:lnTo>
                  <a:lnTo>
                    <a:pt x="5035" y="20780"/>
                  </a:lnTo>
                  <a:lnTo>
                    <a:pt x="5206" y="20567"/>
                  </a:lnTo>
                  <a:lnTo>
                    <a:pt x="5334" y="20311"/>
                  </a:lnTo>
                  <a:lnTo>
                    <a:pt x="5419" y="20098"/>
                  </a:lnTo>
                  <a:lnTo>
                    <a:pt x="5462" y="19842"/>
                  </a:lnTo>
                  <a:lnTo>
                    <a:pt x="5504" y="19330"/>
                  </a:lnTo>
                  <a:lnTo>
                    <a:pt x="5504" y="18732"/>
                  </a:lnTo>
                  <a:lnTo>
                    <a:pt x="5462" y="18050"/>
                  </a:lnTo>
                  <a:lnTo>
                    <a:pt x="5504" y="17324"/>
                  </a:lnTo>
                  <a:lnTo>
                    <a:pt x="5590" y="16471"/>
                  </a:lnTo>
                  <a:lnTo>
                    <a:pt x="5675" y="16044"/>
                  </a:lnTo>
                  <a:lnTo>
                    <a:pt x="5803" y="15575"/>
                  </a:lnTo>
                  <a:lnTo>
                    <a:pt x="6144" y="14295"/>
                  </a:lnTo>
                  <a:lnTo>
                    <a:pt x="6528" y="12759"/>
                  </a:lnTo>
                  <a:lnTo>
                    <a:pt x="6870" y="11180"/>
                  </a:lnTo>
                  <a:lnTo>
                    <a:pt x="6998" y="10412"/>
                  </a:lnTo>
                  <a:lnTo>
                    <a:pt x="7040" y="9687"/>
                  </a:lnTo>
                  <a:lnTo>
                    <a:pt x="7126" y="8193"/>
                  </a:lnTo>
                  <a:lnTo>
                    <a:pt x="7211" y="6700"/>
                  </a:lnTo>
                  <a:lnTo>
                    <a:pt x="7211" y="5206"/>
                  </a:lnTo>
                  <a:lnTo>
                    <a:pt x="7211" y="3798"/>
                  </a:lnTo>
                  <a:lnTo>
                    <a:pt x="7126" y="1452"/>
                  </a:lnTo>
                  <a:lnTo>
                    <a:pt x="7040" y="1"/>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g1eb65a026c0_0_266"/>
            <p:cNvSpPr/>
            <p:nvPr/>
          </p:nvSpPr>
          <p:spPr>
            <a:xfrm>
              <a:off x="3052100" y="1080875"/>
              <a:ext cx="180300" cy="545125"/>
            </a:xfrm>
            <a:custGeom>
              <a:avLst/>
              <a:gdLst/>
              <a:ahLst/>
              <a:cxnLst/>
              <a:rect l="l" t="t" r="r" b="b"/>
              <a:pathLst>
                <a:path w="7212" h="21805" fill="none" extrusionOk="0">
                  <a:moveTo>
                    <a:pt x="299" y="21164"/>
                  </a:moveTo>
                  <a:lnTo>
                    <a:pt x="299" y="21164"/>
                  </a:lnTo>
                  <a:lnTo>
                    <a:pt x="896" y="21463"/>
                  </a:lnTo>
                  <a:lnTo>
                    <a:pt x="1494" y="21676"/>
                  </a:lnTo>
                  <a:lnTo>
                    <a:pt x="2091" y="21804"/>
                  </a:lnTo>
                  <a:lnTo>
                    <a:pt x="2432" y="21804"/>
                  </a:lnTo>
                  <a:lnTo>
                    <a:pt x="2731" y="21804"/>
                  </a:lnTo>
                  <a:lnTo>
                    <a:pt x="3030" y="21804"/>
                  </a:lnTo>
                  <a:lnTo>
                    <a:pt x="3328" y="21719"/>
                  </a:lnTo>
                  <a:lnTo>
                    <a:pt x="3670" y="21634"/>
                  </a:lnTo>
                  <a:lnTo>
                    <a:pt x="3926" y="21506"/>
                  </a:lnTo>
                  <a:lnTo>
                    <a:pt x="4224" y="21378"/>
                  </a:lnTo>
                  <a:lnTo>
                    <a:pt x="4523" y="21207"/>
                  </a:lnTo>
                  <a:lnTo>
                    <a:pt x="4779" y="20994"/>
                  </a:lnTo>
                  <a:lnTo>
                    <a:pt x="5035" y="20780"/>
                  </a:lnTo>
                  <a:lnTo>
                    <a:pt x="5035" y="20780"/>
                  </a:lnTo>
                  <a:lnTo>
                    <a:pt x="5206" y="20567"/>
                  </a:lnTo>
                  <a:lnTo>
                    <a:pt x="5334" y="20311"/>
                  </a:lnTo>
                  <a:lnTo>
                    <a:pt x="5419" y="20098"/>
                  </a:lnTo>
                  <a:lnTo>
                    <a:pt x="5462" y="19842"/>
                  </a:lnTo>
                  <a:lnTo>
                    <a:pt x="5504" y="19330"/>
                  </a:lnTo>
                  <a:lnTo>
                    <a:pt x="5504" y="18732"/>
                  </a:lnTo>
                  <a:lnTo>
                    <a:pt x="5462" y="18050"/>
                  </a:lnTo>
                  <a:lnTo>
                    <a:pt x="5504" y="17324"/>
                  </a:lnTo>
                  <a:lnTo>
                    <a:pt x="5590" y="16471"/>
                  </a:lnTo>
                  <a:lnTo>
                    <a:pt x="5675" y="16044"/>
                  </a:lnTo>
                  <a:lnTo>
                    <a:pt x="5803" y="15575"/>
                  </a:lnTo>
                  <a:lnTo>
                    <a:pt x="5803" y="15575"/>
                  </a:lnTo>
                  <a:lnTo>
                    <a:pt x="6144" y="14295"/>
                  </a:lnTo>
                  <a:lnTo>
                    <a:pt x="6528" y="12759"/>
                  </a:lnTo>
                  <a:lnTo>
                    <a:pt x="6870" y="11180"/>
                  </a:lnTo>
                  <a:lnTo>
                    <a:pt x="6998" y="10412"/>
                  </a:lnTo>
                  <a:lnTo>
                    <a:pt x="7040" y="9687"/>
                  </a:lnTo>
                  <a:lnTo>
                    <a:pt x="7040" y="9687"/>
                  </a:lnTo>
                  <a:lnTo>
                    <a:pt x="7126" y="8193"/>
                  </a:lnTo>
                  <a:lnTo>
                    <a:pt x="7211" y="6700"/>
                  </a:lnTo>
                  <a:lnTo>
                    <a:pt x="7211" y="5206"/>
                  </a:lnTo>
                  <a:lnTo>
                    <a:pt x="7211" y="3798"/>
                  </a:lnTo>
                  <a:lnTo>
                    <a:pt x="7126" y="1452"/>
                  </a:lnTo>
                  <a:lnTo>
                    <a:pt x="7040" y="1"/>
                  </a:lnTo>
                  <a:lnTo>
                    <a:pt x="7040" y="1"/>
                  </a:lnTo>
                  <a:lnTo>
                    <a:pt x="6656" y="44"/>
                  </a:lnTo>
                  <a:lnTo>
                    <a:pt x="6187" y="129"/>
                  </a:lnTo>
                  <a:lnTo>
                    <a:pt x="5632" y="300"/>
                  </a:lnTo>
                  <a:lnTo>
                    <a:pt x="4992" y="556"/>
                  </a:lnTo>
                  <a:lnTo>
                    <a:pt x="4267" y="897"/>
                  </a:lnTo>
                  <a:lnTo>
                    <a:pt x="3926" y="1153"/>
                  </a:lnTo>
                  <a:lnTo>
                    <a:pt x="3542" y="1409"/>
                  </a:lnTo>
                  <a:lnTo>
                    <a:pt x="3158" y="1708"/>
                  </a:lnTo>
                  <a:lnTo>
                    <a:pt x="2816" y="2049"/>
                  </a:lnTo>
                  <a:lnTo>
                    <a:pt x="2816" y="2049"/>
                  </a:lnTo>
                  <a:lnTo>
                    <a:pt x="2646" y="2220"/>
                  </a:lnTo>
                  <a:lnTo>
                    <a:pt x="2518" y="2433"/>
                  </a:lnTo>
                  <a:lnTo>
                    <a:pt x="2262" y="2945"/>
                  </a:lnTo>
                  <a:lnTo>
                    <a:pt x="2048" y="3542"/>
                  </a:lnTo>
                  <a:lnTo>
                    <a:pt x="1835" y="4225"/>
                  </a:lnTo>
                  <a:lnTo>
                    <a:pt x="1664" y="4950"/>
                  </a:lnTo>
                  <a:lnTo>
                    <a:pt x="1536" y="5676"/>
                  </a:lnTo>
                  <a:lnTo>
                    <a:pt x="1451" y="6401"/>
                  </a:lnTo>
                  <a:lnTo>
                    <a:pt x="1408" y="7084"/>
                  </a:lnTo>
                  <a:lnTo>
                    <a:pt x="1408" y="7084"/>
                  </a:lnTo>
                  <a:lnTo>
                    <a:pt x="1366" y="8535"/>
                  </a:lnTo>
                  <a:lnTo>
                    <a:pt x="1366" y="8535"/>
                  </a:lnTo>
                  <a:lnTo>
                    <a:pt x="1366" y="9559"/>
                  </a:lnTo>
                  <a:lnTo>
                    <a:pt x="1408" y="10369"/>
                  </a:lnTo>
                  <a:lnTo>
                    <a:pt x="1408" y="10369"/>
                  </a:lnTo>
                  <a:lnTo>
                    <a:pt x="1408" y="11095"/>
                  </a:lnTo>
                  <a:lnTo>
                    <a:pt x="1408" y="11095"/>
                  </a:lnTo>
                  <a:lnTo>
                    <a:pt x="1408" y="11095"/>
                  </a:lnTo>
                  <a:lnTo>
                    <a:pt x="1451" y="12076"/>
                  </a:lnTo>
                  <a:lnTo>
                    <a:pt x="1451" y="12076"/>
                  </a:lnTo>
                  <a:lnTo>
                    <a:pt x="1408" y="12673"/>
                  </a:lnTo>
                  <a:lnTo>
                    <a:pt x="1323" y="13356"/>
                  </a:lnTo>
                  <a:lnTo>
                    <a:pt x="982" y="14977"/>
                  </a:lnTo>
                  <a:lnTo>
                    <a:pt x="982" y="14977"/>
                  </a:lnTo>
                  <a:lnTo>
                    <a:pt x="982" y="14977"/>
                  </a:lnTo>
                  <a:lnTo>
                    <a:pt x="512" y="16983"/>
                  </a:lnTo>
                  <a:lnTo>
                    <a:pt x="299" y="17964"/>
                  </a:lnTo>
                  <a:lnTo>
                    <a:pt x="128" y="18860"/>
                  </a:lnTo>
                  <a:lnTo>
                    <a:pt x="43" y="19671"/>
                  </a:lnTo>
                  <a:lnTo>
                    <a:pt x="0" y="20354"/>
                  </a:lnTo>
                  <a:lnTo>
                    <a:pt x="43" y="20652"/>
                  </a:lnTo>
                  <a:lnTo>
                    <a:pt x="85" y="20866"/>
                  </a:lnTo>
                  <a:lnTo>
                    <a:pt x="171" y="21036"/>
                  </a:lnTo>
                  <a:lnTo>
                    <a:pt x="299" y="211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g1eb65a026c0_0_266"/>
            <p:cNvSpPr/>
            <p:nvPr/>
          </p:nvSpPr>
          <p:spPr>
            <a:xfrm>
              <a:off x="3235575" y="1263300"/>
              <a:ext cx="20275" cy="20275"/>
            </a:xfrm>
            <a:custGeom>
              <a:avLst/>
              <a:gdLst/>
              <a:ahLst/>
              <a:cxnLst/>
              <a:rect l="l" t="t" r="r" b="b"/>
              <a:pathLst>
                <a:path w="811" h="811" extrusionOk="0">
                  <a:moveTo>
                    <a:pt x="171" y="0"/>
                  </a:moveTo>
                  <a:lnTo>
                    <a:pt x="85" y="85"/>
                  </a:lnTo>
                  <a:lnTo>
                    <a:pt x="0" y="213"/>
                  </a:lnTo>
                  <a:lnTo>
                    <a:pt x="43" y="299"/>
                  </a:lnTo>
                  <a:lnTo>
                    <a:pt x="555" y="811"/>
                  </a:lnTo>
                  <a:lnTo>
                    <a:pt x="811" y="512"/>
                  </a:lnTo>
                  <a:lnTo>
                    <a:pt x="341" y="0"/>
                  </a:ln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g1eb65a026c0_0_266"/>
            <p:cNvSpPr/>
            <p:nvPr/>
          </p:nvSpPr>
          <p:spPr>
            <a:xfrm>
              <a:off x="3235575" y="1263300"/>
              <a:ext cx="20275" cy="20275"/>
            </a:xfrm>
            <a:custGeom>
              <a:avLst/>
              <a:gdLst/>
              <a:ahLst/>
              <a:cxnLst/>
              <a:rect l="l" t="t" r="r" b="b"/>
              <a:pathLst>
                <a:path w="811" h="811" fill="none" extrusionOk="0">
                  <a:moveTo>
                    <a:pt x="555" y="811"/>
                  </a:moveTo>
                  <a:lnTo>
                    <a:pt x="811" y="512"/>
                  </a:lnTo>
                  <a:lnTo>
                    <a:pt x="341" y="0"/>
                  </a:lnTo>
                  <a:lnTo>
                    <a:pt x="341" y="0"/>
                  </a:lnTo>
                  <a:lnTo>
                    <a:pt x="256" y="0"/>
                  </a:lnTo>
                  <a:lnTo>
                    <a:pt x="256" y="0"/>
                  </a:lnTo>
                  <a:lnTo>
                    <a:pt x="171" y="0"/>
                  </a:lnTo>
                  <a:lnTo>
                    <a:pt x="85" y="85"/>
                  </a:lnTo>
                  <a:lnTo>
                    <a:pt x="0" y="213"/>
                  </a:lnTo>
                  <a:lnTo>
                    <a:pt x="0" y="213"/>
                  </a:lnTo>
                  <a:lnTo>
                    <a:pt x="43" y="299"/>
                  </a:lnTo>
                  <a:lnTo>
                    <a:pt x="555" y="81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g1eb65a026c0_0_266"/>
            <p:cNvSpPr/>
            <p:nvPr/>
          </p:nvSpPr>
          <p:spPr>
            <a:xfrm>
              <a:off x="3244100" y="1270750"/>
              <a:ext cx="120550" cy="120575"/>
            </a:xfrm>
            <a:custGeom>
              <a:avLst/>
              <a:gdLst/>
              <a:ahLst/>
              <a:cxnLst/>
              <a:rect l="l" t="t" r="r" b="b"/>
              <a:pathLst>
                <a:path w="4822" h="4823" extrusionOk="0">
                  <a:moveTo>
                    <a:pt x="299" y="1"/>
                  </a:moveTo>
                  <a:lnTo>
                    <a:pt x="256" y="44"/>
                  </a:lnTo>
                  <a:lnTo>
                    <a:pt x="171" y="129"/>
                  </a:lnTo>
                  <a:lnTo>
                    <a:pt x="86" y="214"/>
                  </a:lnTo>
                  <a:lnTo>
                    <a:pt x="43" y="257"/>
                  </a:lnTo>
                  <a:lnTo>
                    <a:pt x="0" y="300"/>
                  </a:lnTo>
                  <a:lnTo>
                    <a:pt x="4310" y="4609"/>
                  </a:lnTo>
                  <a:lnTo>
                    <a:pt x="4694" y="4822"/>
                  </a:lnTo>
                  <a:lnTo>
                    <a:pt x="4737" y="4822"/>
                  </a:lnTo>
                  <a:lnTo>
                    <a:pt x="4779" y="4780"/>
                  </a:lnTo>
                  <a:lnTo>
                    <a:pt x="4822" y="4737"/>
                  </a:lnTo>
                  <a:lnTo>
                    <a:pt x="4822" y="4694"/>
                  </a:lnTo>
                  <a:lnTo>
                    <a:pt x="4609" y="4310"/>
                  </a:lnTo>
                  <a:lnTo>
                    <a:pt x="299" y="1"/>
                  </a:lnTo>
                  <a:close/>
                </a:path>
              </a:pathLst>
            </a:custGeom>
            <a:solidFill>
              <a:srgbClr val="2D2E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g1eb65a026c0_0_266"/>
            <p:cNvSpPr/>
            <p:nvPr/>
          </p:nvSpPr>
          <p:spPr>
            <a:xfrm>
              <a:off x="3244100" y="1270750"/>
              <a:ext cx="120550" cy="120575"/>
            </a:xfrm>
            <a:custGeom>
              <a:avLst/>
              <a:gdLst/>
              <a:ahLst/>
              <a:cxnLst/>
              <a:rect l="l" t="t" r="r" b="b"/>
              <a:pathLst>
                <a:path w="4822" h="4823" fill="none" extrusionOk="0">
                  <a:moveTo>
                    <a:pt x="299" y="1"/>
                  </a:moveTo>
                  <a:lnTo>
                    <a:pt x="256" y="44"/>
                  </a:lnTo>
                  <a:lnTo>
                    <a:pt x="171" y="129"/>
                  </a:lnTo>
                  <a:lnTo>
                    <a:pt x="86" y="214"/>
                  </a:lnTo>
                  <a:lnTo>
                    <a:pt x="43" y="257"/>
                  </a:lnTo>
                  <a:lnTo>
                    <a:pt x="0" y="300"/>
                  </a:lnTo>
                  <a:lnTo>
                    <a:pt x="4310" y="4609"/>
                  </a:lnTo>
                  <a:lnTo>
                    <a:pt x="4310" y="4609"/>
                  </a:lnTo>
                  <a:lnTo>
                    <a:pt x="4694" y="4822"/>
                  </a:lnTo>
                  <a:lnTo>
                    <a:pt x="4694" y="4822"/>
                  </a:lnTo>
                  <a:lnTo>
                    <a:pt x="4737" y="4822"/>
                  </a:lnTo>
                  <a:lnTo>
                    <a:pt x="4779" y="4780"/>
                  </a:lnTo>
                  <a:lnTo>
                    <a:pt x="4822" y="4737"/>
                  </a:lnTo>
                  <a:lnTo>
                    <a:pt x="4822" y="4694"/>
                  </a:lnTo>
                  <a:lnTo>
                    <a:pt x="4609" y="4310"/>
                  </a:lnTo>
                  <a:lnTo>
                    <a:pt x="4609" y="4310"/>
                  </a:lnTo>
                  <a:lnTo>
                    <a:pt x="2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g1eb65a026c0_0_266"/>
            <p:cNvSpPr/>
            <p:nvPr/>
          </p:nvSpPr>
          <p:spPr>
            <a:xfrm>
              <a:off x="3351825" y="1378500"/>
              <a:ext cx="14975" cy="14950"/>
            </a:xfrm>
            <a:custGeom>
              <a:avLst/>
              <a:gdLst/>
              <a:ahLst/>
              <a:cxnLst/>
              <a:rect l="l" t="t" r="r" b="b"/>
              <a:pathLst>
                <a:path w="599" h="598" extrusionOk="0">
                  <a:moveTo>
                    <a:pt x="214" y="0"/>
                  </a:moveTo>
                  <a:lnTo>
                    <a:pt x="172" y="43"/>
                  </a:lnTo>
                  <a:lnTo>
                    <a:pt x="172" y="86"/>
                  </a:lnTo>
                  <a:lnTo>
                    <a:pt x="172" y="171"/>
                  </a:lnTo>
                  <a:lnTo>
                    <a:pt x="86" y="171"/>
                  </a:lnTo>
                  <a:lnTo>
                    <a:pt x="44" y="256"/>
                  </a:lnTo>
                  <a:lnTo>
                    <a:pt x="1" y="299"/>
                  </a:lnTo>
                  <a:lnTo>
                    <a:pt x="513" y="598"/>
                  </a:lnTo>
                  <a:lnTo>
                    <a:pt x="556" y="555"/>
                  </a:lnTo>
                  <a:lnTo>
                    <a:pt x="598" y="512"/>
                  </a:lnTo>
                  <a:lnTo>
                    <a:pt x="300" y="0"/>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g1eb65a026c0_0_266"/>
            <p:cNvSpPr/>
            <p:nvPr/>
          </p:nvSpPr>
          <p:spPr>
            <a:xfrm>
              <a:off x="3351825" y="1378500"/>
              <a:ext cx="14975" cy="14950"/>
            </a:xfrm>
            <a:custGeom>
              <a:avLst/>
              <a:gdLst/>
              <a:ahLst/>
              <a:cxnLst/>
              <a:rect l="l" t="t" r="r" b="b"/>
              <a:pathLst>
                <a:path w="599" h="598" fill="none" extrusionOk="0">
                  <a:moveTo>
                    <a:pt x="1" y="299"/>
                  </a:moveTo>
                  <a:lnTo>
                    <a:pt x="513" y="598"/>
                  </a:lnTo>
                  <a:lnTo>
                    <a:pt x="513" y="598"/>
                  </a:lnTo>
                  <a:lnTo>
                    <a:pt x="556" y="555"/>
                  </a:lnTo>
                  <a:lnTo>
                    <a:pt x="598" y="512"/>
                  </a:lnTo>
                  <a:lnTo>
                    <a:pt x="300" y="0"/>
                  </a:lnTo>
                  <a:lnTo>
                    <a:pt x="300" y="0"/>
                  </a:lnTo>
                  <a:lnTo>
                    <a:pt x="300" y="0"/>
                  </a:lnTo>
                  <a:lnTo>
                    <a:pt x="214" y="0"/>
                  </a:lnTo>
                  <a:lnTo>
                    <a:pt x="172" y="43"/>
                  </a:lnTo>
                  <a:lnTo>
                    <a:pt x="172" y="43"/>
                  </a:lnTo>
                  <a:lnTo>
                    <a:pt x="172" y="86"/>
                  </a:lnTo>
                  <a:lnTo>
                    <a:pt x="172" y="171"/>
                  </a:lnTo>
                  <a:lnTo>
                    <a:pt x="172" y="171"/>
                  </a:lnTo>
                  <a:lnTo>
                    <a:pt x="129" y="171"/>
                  </a:lnTo>
                  <a:lnTo>
                    <a:pt x="129" y="171"/>
                  </a:lnTo>
                  <a:lnTo>
                    <a:pt x="86" y="171"/>
                  </a:lnTo>
                  <a:lnTo>
                    <a:pt x="86" y="171"/>
                  </a:lnTo>
                  <a:lnTo>
                    <a:pt x="44" y="256"/>
                  </a:lnTo>
                  <a:lnTo>
                    <a:pt x="44" y="256"/>
                  </a:lnTo>
                  <a:lnTo>
                    <a:pt x="44" y="256"/>
                  </a:lnTo>
                  <a:lnTo>
                    <a:pt x="44" y="256"/>
                  </a:lnTo>
                  <a:lnTo>
                    <a:pt x="1" y="2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g1eb65a026c0_0_266"/>
            <p:cNvSpPr/>
            <p:nvPr/>
          </p:nvSpPr>
          <p:spPr>
            <a:xfrm>
              <a:off x="3361425" y="1388100"/>
              <a:ext cx="6425" cy="6425"/>
            </a:xfrm>
            <a:custGeom>
              <a:avLst/>
              <a:gdLst/>
              <a:ahLst/>
              <a:cxnLst/>
              <a:rect l="l" t="t" r="r" b="b"/>
              <a:pathLst>
                <a:path w="257" h="257" extrusionOk="0">
                  <a:moveTo>
                    <a:pt x="129" y="0"/>
                  </a:moveTo>
                  <a:lnTo>
                    <a:pt x="86" y="43"/>
                  </a:lnTo>
                  <a:lnTo>
                    <a:pt x="86" y="86"/>
                  </a:lnTo>
                  <a:lnTo>
                    <a:pt x="1" y="128"/>
                  </a:lnTo>
                  <a:lnTo>
                    <a:pt x="214" y="256"/>
                  </a:lnTo>
                  <a:lnTo>
                    <a:pt x="257" y="214"/>
                  </a:lnTo>
                  <a:lnTo>
                    <a:pt x="129" y="0"/>
                  </a:lnTo>
                  <a:close/>
                </a:path>
              </a:pathLst>
            </a:custGeom>
            <a:solidFill>
              <a:srgbClr val="1F1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g1eb65a026c0_0_266"/>
            <p:cNvSpPr/>
            <p:nvPr/>
          </p:nvSpPr>
          <p:spPr>
            <a:xfrm>
              <a:off x="3244100" y="1276100"/>
              <a:ext cx="108825" cy="109900"/>
            </a:xfrm>
            <a:custGeom>
              <a:avLst/>
              <a:gdLst/>
              <a:ahLst/>
              <a:cxnLst/>
              <a:rect l="l" t="t" r="r" b="b"/>
              <a:pathLst>
                <a:path w="4353" h="4396" extrusionOk="0">
                  <a:moveTo>
                    <a:pt x="86" y="0"/>
                  </a:moveTo>
                  <a:lnTo>
                    <a:pt x="43" y="43"/>
                  </a:lnTo>
                  <a:lnTo>
                    <a:pt x="0" y="86"/>
                  </a:lnTo>
                  <a:lnTo>
                    <a:pt x="4310" y="4395"/>
                  </a:lnTo>
                  <a:lnTo>
                    <a:pt x="4353" y="4352"/>
                  </a:lnTo>
                  <a:lnTo>
                    <a:pt x="3841" y="3798"/>
                  </a:lnTo>
                  <a:lnTo>
                    <a:pt x="3030" y="2987"/>
                  </a:lnTo>
                  <a:lnTo>
                    <a:pt x="1622" y="1579"/>
                  </a:lnTo>
                  <a:lnTo>
                    <a:pt x="86" y="0"/>
                  </a:lnTo>
                  <a:close/>
                </a:path>
              </a:pathLst>
            </a:custGeom>
            <a:solidFill>
              <a:srgbClr val="42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g1eb65a026c0_0_266"/>
            <p:cNvSpPr/>
            <p:nvPr/>
          </p:nvSpPr>
          <p:spPr>
            <a:xfrm>
              <a:off x="3244100" y="1276100"/>
              <a:ext cx="108825" cy="109900"/>
            </a:xfrm>
            <a:custGeom>
              <a:avLst/>
              <a:gdLst/>
              <a:ahLst/>
              <a:cxnLst/>
              <a:rect l="l" t="t" r="r" b="b"/>
              <a:pathLst>
                <a:path w="4353" h="4396" fill="none" extrusionOk="0">
                  <a:moveTo>
                    <a:pt x="86" y="0"/>
                  </a:moveTo>
                  <a:lnTo>
                    <a:pt x="86" y="0"/>
                  </a:lnTo>
                  <a:lnTo>
                    <a:pt x="43" y="43"/>
                  </a:lnTo>
                  <a:lnTo>
                    <a:pt x="0" y="86"/>
                  </a:lnTo>
                  <a:lnTo>
                    <a:pt x="4310" y="4395"/>
                  </a:lnTo>
                  <a:lnTo>
                    <a:pt x="4310" y="4395"/>
                  </a:lnTo>
                  <a:lnTo>
                    <a:pt x="4353" y="4352"/>
                  </a:lnTo>
                  <a:lnTo>
                    <a:pt x="4353" y="4352"/>
                  </a:lnTo>
                  <a:lnTo>
                    <a:pt x="4353" y="4352"/>
                  </a:lnTo>
                  <a:lnTo>
                    <a:pt x="4353" y="4352"/>
                  </a:lnTo>
                  <a:lnTo>
                    <a:pt x="4353" y="4352"/>
                  </a:lnTo>
                  <a:lnTo>
                    <a:pt x="4353" y="4352"/>
                  </a:lnTo>
                  <a:lnTo>
                    <a:pt x="4353" y="4352"/>
                  </a:lnTo>
                  <a:lnTo>
                    <a:pt x="4353" y="4352"/>
                  </a:lnTo>
                  <a:lnTo>
                    <a:pt x="4353" y="4352"/>
                  </a:lnTo>
                  <a:lnTo>
                    <a:pt x="3841" y="3798"/>
                  </a:lnTo>
                  <a:lnTo>
                    <a:pt x="3030" y="2987"/>
                  </a:lnTo>
                  <a:lnTo>
                    <a:pt x="1622" y="1579"/>
                  </a:lnTo>
                  <a:lnTo>
                    <a:pt x="1622" y="1579"/>
                  </a:lnTo>
                  <a:lnTo>
                    <a:pt x="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g1eb65a026c0_0_266"/>
            <p:cNvSpPr/>
            <p:nvPr/>
          </p:nvSpPr>
          <p:spPr>
            <a:xfrm>
              <a:off x="3351825" y="1384900"/>
              <a:ext cx="1100" cy="1100"/>
            </a:xfrm>
            <a:custGeom>
              <a:avLst/>
              <a:gdLst/>
              <a:ahLst/>
              <a:cxnLst/>
              <a:rect l="l" t="t" r="r" b="b"/>
              <a:pathLst>
                <a:path w="44" h="44" extrusionOk="0">
                  <a:moveTo>
                    <a:pt x="44" y="0"/>
                  </a:moveTo>
                  <a:lnTo>
                    <a:pt x="44" y="0"/>
                  </a:lnTo>
                  <a:lnTo>
                    <a:pt x="1" y="43"/>
                  </a:lnTo>
                  <a:lnTo>
                    <a:pt x="44" y="0"/>
                  </a:lnTo>
                  <a:lnTo>
                    <a:pt x="44" y="0"/>
                  </a:lnTo>
                  <a:lnTo>
                    <a:pt x="44" y="0"/>
                  </a:lnTo>
                  <a:lnTo>
                    <a:pt x="44" y="0"/>
                  </a:lnTo>
                  <a:lnTo>
                    <a:pt x="44" y="0"/>
                  </a:lnTo>
                  <a:lnTo>
                    <a:pt x="44" y="0"/>
                  </a:lnTo>
                  <a:lnTo>
                    <a:pt x="44" y="0"/>
                  </a:lnTo>
                  <a:close/>
                </a:path>
              </a:pathLst>
            </a:custGeom>
            <a:solidFill>
              <a:srgbClr val="6458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g1eb65a026c0_0_266"/>
            <p:cNvSpPr/>
            <p:nvPr/>
          </p:nvSpPr>
          <p:spPr>
            <a:xfrm>
              <a:off x="3351825" y="1384900"/>
              <a:ext cx="1100" cy="1100"/>
            </a:xfrm>
            <a:custGeom>
              <a:avLst/>
              <a:gdLst/>
              <a:ahLst/>
              <a:cxnLst/>
              <a:rect l="l" t="t" r="r" b="b"/>
              <a:pathLst>
                <a:path w="44" h="44" fill="none" extrusionOk="0">
                  <a:moveTo>
                    <a:pt x="44" y="0"/>
                  </a:moveTo>
                  <a:lnTo>
                    <a:pt x="44" y="0"/>
                  </a:lnTo>
                  <a:lnTo>
                    <a:pt x="1" y="43"/>
                  </a:lnTo>
                  <a:lnTo>
                    <a:pt x="44" y="0"/>
                  </a:lnTo>
                  <a:lnTo>
                    <a:pt x="44" y="0"/>
                  </a:lnTo>
                  <a:lnTo>
                    <a:pt x="44" y="0"/>
                  </a:lnTo>
                  <a:lnTo>
                    <a:pt x="44" y="0"/>
                  </a:lnTo>
                  <a:lnTo>
                    <a:pt x="44" y="0"/>
                  </a:lnTo>
                  <a:lnTo>
                    <a:pt x="44" y="0"/>
                  </a:lnTo>
                  <a:lnTo>
                    <a:pt x="4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g1eb65a026c0_0_266"/>
            <p:cNvSpPr/>
            <p:nvPr/>
          </p:nvSpPr>
          <p:spPr>
            <a:xfrm>
              <a:off x="3240900" y="1275025"/>
              <a:ext cx="32025" cy="37350"/>
            </a:xfrm>
            <a:custGeom>
              <a:avLst/>
              <a:gdLst/>
              <a:ahLst/>
              <a:cxnLst/>
              <a:rect l="l" t="t" r="r" b="b"/>
              <a:pathLst>
                <a:path w="1281" h="1494" extrusionOk="0">
                  <a:moveTo>
                    <a:pt x="43" y="1"/>
                  </a:moveTo>
                  <a:lnTo>
                    <a:pt x="0" y="86"/>
                  </a:lnTo>
                  <a:lnTo>
                    <a:pt x="0" y="171"/>
                  </a:lnTo>
                  <a:lnTo>
                    <a:pt x="128" y="385"/>
                  </a:lnTo>
                  <a:lnTo>
                    <a:pt x="299" y="641"/>
                  </a:lnTo>
                  <a:lnTo>
                    <a:pt x="555" y="854"/>
                  </a:lnTo>
                  <a:lnTo>
                    <a:pt x="683" y="982"/>
                  </a:lnTo>
                  <a:lnTo>
                    <a:pt x="982" y="1238"/>
                  </a:lnTo>
                  <a:lnTo>
                    <a:pt x="1067" y="1323"/>
                  </a:lnTo>
                  <a:lnTo>
                    <a:pt x="1110" y="1409"/>
                  </a:lnTo>
                  <a:lnTo>
                    <a:pt x="1152" y="1494"/>
                  </a:lnTo>
                  <a:lnTo>
                    <a:pt x="1195" y="1494"/>
                  </a:lnTo>
                  <a:lnTo>
                    <a:pt x="1280" y="1451"/>
                  </a:lnTo>
                  <a:lnTo>
                    <a:pt x="1280" y="1409"/>
                  </a:lnTo>
                  <a:lnTo>
                    <a:pt x="1238" y="1238"/>
                  </a:lnTo>
                  <a:lnTo>
                    <a:pt x="1110" y="1110"/>
                  </a:lnTo>
                  <a:lnTo>
                    <a:pt x="811" y="854"/>
                  </a:lnTo>
                  <a:lnTo>
                    <a:pt x="640" y="726"/>
                  </a:lnTo>
                  <a:lnTo>
                    <a:pt x="427" y="513"/>
                  </a:lnTo>
                  <a:lnTo>
                    <a:pt x="256" y="299"/>
                  </a:lnTo>
                  <a:lnTo>
                    <a:pt x="171" y="171"/>
                  </a:lnTo>
                  <a:lnTo>
                    <a:pt x="171" y="129"/>
                  </a:lnTo>
                  <a:lnTo>
                    <a:pt x="214" y="43"/>
                  </a:lnTo>
                  <a:lnTo>
                    <a:pt x="171" y="1"/>
                  </a:ln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g1eb65a026c0_0_266"/>
            <p:cNvSpPr/>
            <p:nvPr/>
          </p:nvSpPr>
          <p:spPr>
            <a:xfrm>
              <a:off x="3067025" y="1292100"/>
              <a:ext cx="20300" cy="205900"/>
            </a:xfrm>
            <a:custGeom>
              <a:avLst/>
              <a:gdLst/>
              <a:ahLst/>
              <a:cxnLst/>
              <a:rect l="l" t="t" r="r" b="b"/>
              <a:pathLst>
                <a:path w="812" h="8236" extrusionOk="0">
                  <a:moveTo>
                    <a:pt x="769" y="0"/>
                  </a:moveTo>
                  <a:lnTo>
                    <a:pt x="598" y="86"/>
                  </a:lnTo>
                  <a:lnTo>
                    <a:pt x="811" y="2134"/>
                  </a:lnTo>
                  <a:lnTo>
                    <a:pt x="811" y="1920"/>
                  </a:lnTo>
                  <a:lnTo>
                    <a:pt x="769" y="1110"/>
                  </a:lnTo>
                  <a:lnTo>
                    <a:pt x="769" y="86"/>
                  </a:lnTo>
                  <a:lnTo>
                    <a:pt x="769" y="0"/>
                  </a:lnTo>
                  <a:close/>
                  <a:moveTo>
                    <a:pt x="342" y="6742"/>
                  </a:moveTo>
                  <a:lnTo>
                    <a:pt x="86" y="7766"/>
                  </a:lnTo>
                  <a:lnTo>
                    <a:pt x="0" y="8235"/>
                  </a:lnTo>
                  <a:lnTo>
                    <a:pt x="342" y="6742"/>
                  </a:lnTo>
                  <a:close/>
                </a:path>
              </a:pathLst>
            </a:custGeom>
            <a:solidFill>
              <a:srgbClr val="BBB7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g1eb65a026c0_0_266"/>
            <p:cNvSpPr/>
            <p:nvPr/>
          </p:nvSpPr>
          <p:spPr>
            <a:xfrm>
              <a:off x="3067025" y="1460625"/>
              <a:ext cx="8550" cy="37375"/>
            </a:xfrm>
            <a:custGeom>
              <a:avLst/>
              <a:gdLst/>
              <a:ahLst/>
              <a:cxnLst/>
              <a:rect l="l" t="t" r="r" b="b"/>
              <a:pathLst>
                <a:path w="342" h="1495" fill="none" extrusionOk="0">
                  <a:moveTo>
                    <a:pt x="342" y="1"/>
                  </a:moveTo>
                  <a:lnTo>
                    <a:pt x="342" y="1"/>
                  </a:lnTo>
                  <a:lnTo>
                    <a:pt x="86" y="1025"/>
                  </a:lnTo>
                  <a:lnTo>
                    <a:pt x="0" y="1494"/>
                  </a:lnTo>
                  <a:lnTo>
                    <a:pt x="0" y="1494"/>
                  </a:lnTo>
                  <a:lnTo>
                    <a:pt x="0" y="1494"/>
                  </a:lnTo>
                  <a:lnTo>
                    <a:pt x="0" y="1494"/>
                  </a:lnTo>
                  <a:lnTo>
                    <a:pt x="34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g1eb65a026c0_0_266"/>
            <p:cNvSpPr/>
            <p:nvPr/>
          </p:nvSpPr>
          <p:spPr>
            <a:xfrm>
              <a:off x="3081950" y="1292100"/>
              <a:ext cx="5375" cy="53350"/>
            </a:xfrm>
            <a:custGeom>
              <a:avLst/>
              <a:gdLst/>
              <a:ahLst/>
              <a:cxnLst/>
              <a:rect l="l" t="t" r="r" b="b"/>
              <a:pathLst>
                <a:path w="215" h="2134" fill="none" extrusionOk="0">
                  <a:moveTo>
                    <a:pt x="172" y="0"/>
                  </a:moveTo>
                  <a:lnTo>
                    <a:pt x="172" y="0"/>
                  </a:lnTo>
                  <a:lnTo>
                    <a:pt x="1" y="86"/>
                  </a:lnTo>
                  <a:lnTo>
                    <a:pt x="214" y="2134"/>
                  </a:lnTo>
                  <a:lnTo>
                    <a:pt x="214" y="2134"/>
                  </a:lnTo>
                  <a:lnTo>
                    <a:pt x="214" y="1920"/>
                  </a:lnTo>
                  <a:lnTo>
                    <a:pt x="214" y="1920"/>
                  </a:lnTo>
                  <a:lnTo>
                    <a:pt x="172" y="1110"/>
                  </a:lnTo>
                  <a:lnTo>
                    <a:pt x="172" y="86"/>
                  </a:lnTo>
                  <a:lnTo>
                    <a:pt x="172" y="86"/>
                  </a:lnTo>
                  <a:lnTo>
                    <a:pt x="1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g1eb65a026c0_0_266"/>
            <p:cNvSpPr/>
            <p:nvPr/>
          </p:nvSpPr>
          <p:spPr>
            <a:xfrm>
              <a:off x="3205700" y="1321950"/>
              <a:ext cx="49100" cy="115250"/>
            </a:xfrm>
            <a:custGeom>
              <a:avLst/>
              <a:gdLst/>
              <a:ahLst/>
              <a:cxnLst/>
              <a:rect l="l" t="t" r="r" b="b"/>
              <a:pathLst>
                <a:path w="1964" h="4610" extrusionOk="0">
                  <a:moveTo>
                    <a:pt x="939" y="1"/>
                  </a:moveTo>
                  <a:lnTo>
                    <a:pt x="896" y="44"/>
                  </a:lnTo>
                  <a:lnTo>
                    <a:pt x="768" y="1110"/>
                  </a:lnTo>
                  <a:lnTo>
                    <a:pt x="555" y="2305"/>
                  </a:lnTo>
                  <a:lnTo>
                    <a:pt x="299" y="3500"/>
                  </a:lnTo>
                  <a:lnTo>
                    <a:pt x="0" y="4609"/>
                  </a:lnTo>
                  <a:lnTo>
                    <a:pt x="43" y="4524"/>
                  </a:lnTo>
                  <a:lnTo>
                    <a:pt x="128" y="4438"/>
                  </a:lnTo>
                  <a:lnTo>
                    <a:pt x="299" y="4310"/>
                  </a:lnTo>
                  <a:lnTo>
                    <a:pt x="512" y="4140"/>
                  </a:lnTo>
                  <a:lnTo>
                    <a:pt x="854" y="3969"/>
                  </a:lnTo>
                  <a:lnTo>
                    <a:pt x="1280" y="3756"/>
                  </a:lnTo>
                  <a:lnTo>
                    <a:pt x="1878" y="3542"/>
                  </a:lnTo>
                  <a:lnTo>
                    <a:pt x="1963" y="3500"/>
                  </a:lnTo>
                  <a:lnTo>
                    <a:pt x="1963" y="3414"/>
                  </a:lnTo>
                  <a:lnTo>
                    <a:pt x="1920" y="3158"/>
                  </a:lnTo>
                  <a:lnTo>
                    <a:pt x="1792" y="2774"/>
                  </a:lnTo>
                  <a:lnTo>
                    <a:pt x="1622" y="2348"/>
                  </a:lnTo>
                  <a:lnTo>
                    <a:pt x="1195" y="1409"/>
                  </a:lnTo>
                  <a:lnTo>
                    <a:pt x="1024" y="940"/>
                  </a:lnTo>
                  <a:lnTo>
                    <a:pt x="939" y="513"/>
                  </a:lnTo>
                  <a:lnTo>
                    <a:pt x="939" y="257"/>
                  </a:lnTo>
                  <a:lnTo>
                    <a:pt x="939" y="86"/>
                  </a:lnTo>
                  <a:lnTo>
                    <a:pt x="939" y="1"/>
                  </a:lnTo>
                  <a:close/>
                </a:path>
              </a:pathLst>
            </a:custGeom>
            <a:solidFill>
              <a:srgbClr val="BB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g1eb65a026c0_0_266"/>
            <p:cNvSpPr/>
            <p:nvPr/>
          </p:nvSpPr>
          <p:spPr>
            <a:xfrm>
              <a:off x="3205700" y="1321950"/>
              <a:ext cx="49100" cy="115250"/>
            </a:xfrm>
            <a:custGeom>
              <a:avLst/>
              <a:gdLst/>
              <a:ahLst/>
              <a:cxnLst/>
              <a:rect l="l" t="t" r="r" b="b"/>
              <a:pathLst>
                <a:path w="1964" h="4610" fill="none" extrusionOk="0">
                  <a:moveTo>
                    <a:pt x="939" y="1"/>
                  </a:moveTo>
                  <a:lnTo>
                    <a:pt x="939" y="1"/>
                  </a:lnTo>
                  <a:lnTo>
                    <a:pt x="896" y="44"/>
                  </a:lnTo>
                  <a:lnTo>
                    <a:pt x="896" y="44"/>
                  </a:lnTo>
                  <a:lnTo>
                    <a:pt x="896" y="44"/>
                  </a:lnTo>
                  <a:lnTo>
                    <a:pt x="896" y="44"/>
                  </a:lnTo>
                  <a:lnTo>
                    <a:pt x="768" y="1110"/>
                  </a:lnTo>
                  <a:lnTo>
                    <a:pt x="555" y="2305"/>
                  </a:lnTo>
                  <a:lnTo>
                    <a:pt x="299" y="3500"/>
                  </a:lnTo>
                  <a:lnTo>
                    <a:pt x="0" y="4609"/>
                  </a:lnTo>
                  <a:lnTo>
                    <a:pt x="0" y="4609"/>
                  </a:lnTo>
                  <a:lnTo>
                    <a:pt x="0" y="4609"/>
                  </a:lnTo>
                  <a:lnTo>
                    <a:pt x="0" y="4609"/>
                  </a:lnTo>
                  <a:lnTo>
                    <a:pt x="43" y="4524"/>
                  </a:lnTo>
                  <a:lnTo>
                    <a:pt x="128" y="4438"/>
                  </a:lnTo>
                  <a:lnTo>
                    <a:pt x="299" y="4310"/>
                  </a:lnTo>
                  <a:lnTo>
                    <a:pt x="512" y="4140"/>
                  </a:lnTo>
                  <a:lnTo>
                    <a:pt x="854" y="3969"/>
                  </a:lnTo>
                  <a:lnTo>
                    <a:pt x="1280" y="3756"/>
                  </a:lnTo>
                  <a:lnTo>
                    <a:pt x="1878" y="3542"/>
                  </a:lnTo>
                  <a:lnTo>
                    <a:pt x="1878" y="3542"/>
                  </a:lnTo>
                  <a:lnTo>
                    <a:pt x="1963" y="3500"/>
                  </a:lnTo>
                  <a:lnTo>
                    <a:pt x="1963" y="3414"/>
                  </a:lnTo>
                  <a:lnTo>
                    <a:pt x="1920" y="3158"/>
                  </a:lnTo>
                  <a:lnTo>
                    <a:pt x="1792" y="2774"/>
                  </a:lnTo>
                  <a:lnTo>
                    <a:pt x="1622" y="2348"/>
                  </a:lnTo>
                  <a:lnTo>
                    <a:pt x="1195" y="1409"/>
                  </a:lnTo>
                  <a:lnTo>
                    <a:pt x="1024" y="940"/>
                  </a:lnTo>
                  <a:lnTo>
                    <a:pt x="939" y="513"/>
                  </a:lnTo>
                  <a:lnTo>
                    <a:pt x="939" y="513"/>
                  </a:lnTo>
                  <a:lnTo>
                    <a:pt x="939" y="257"/>
                  </a:lnTo>
                  <a:lnTo>
                    <a:pt x="939" y="86"/>
                  </a:lnTo>
                  <a:lnTo>
                    <a:pt x="93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g1eb65a026c0_0_266"/>
            <p:cNvSpPr/>
            <p:nvPr/>
          </p:nvSpPr>
          <p:spPr>
            <a:xfrm>
              <a:off x="3067025" y="1236625"/>
              <a:ext cx="161100" cy="261375"/>
            </a:xfrm>
            <a:custGeom>
              <a:avLst/>
              <a:gdLst/>
              <a:ahLst/>
              <a:cxnLst/>
              <a:rect l="l" t="t" r="r" b="b"/>
              <a:pathLst>
                <a:path w="6444" h="10455" extrusionOk="0">
                  <a:moveTo>
                    <a:pt x="3926" y="0"/>
                  </a:moveTo>
                  <a:lnTo>
                    <a:pt x="3499" y="256"/>
                  </a:lnTo>
                  <a:lnTo>
                    <a:pt x="2561" y="939"/>
                  </a:lnTo>
                  <a:lnTo>
                    <a:pt x="769" y="2219"/>
                  </a:lnTo>
                  <a:lnTo>
                    <a:pt x="769" y="2305"/>
                  </a:lnTo>
                  <a:lnTo>
                    <a:pt x="769" y="3329"/>
                  </a:lnTo>
                  <a:lnTo>
                    <a:pt x="811" y="4139"/>
                  </a:lnTo>
                  <a:lnTo>
                    <a:pt x="811" y="4353"/>
                  </a:lnTo>
                  <a:lnTo>
                    <a:pt x="982" y="6401"/>
                  </a:lnTo>
                  <a:lnTo>
                    <a:pt x="342" y="8961"/>
                  </a:lnTo>
                  <a:lnTo>
                    <a:pt x="0" y="10454"/>
                  </a:lnTo>
                  <a:lnTo>
                    <a:pt x="5547" y="8022"/>
                  </a:lnTo>
                  <a:lnTo>
                    <a:pt x="5846" y="6913"/>
                  </a:lnTo>
                  <a:lnTo>
                    <a:pt x="6102" y="5718"/>
                  </a:lnTo>
                  <a:lnTo>
                    <a:pt x="6315" y="4523"/>
                  </a:lnTo>
                  <a:lnTo>
                    <a:pt x="6443" y="3457"/>
                  </a:lnTo>
                  <a:lnTo>
                    <a:pt x="5505" y="3713"/>
                  </a:lnTo>
                  <a:lnTo>
                    <a:pt x="4481" y="3969"/>
                  </a:lnTo>
                  <a:lnTo>
                    <a:pt x="3585" y="4182"/>
                  </a:lnTo>
                  <a:lnTo>
                    <a:pt x="3201" y="4225"/>
                  </a:lnTo>
                  <a:lnTo>
                    <a:pt x="2603" y="4225"/>
                  </a:lnTo>
                  <a:lnTo>
                    <a:pt x="2518" y="4139"/>
                  </a:lnTo>
                  <a:lnTo>
                    <a:pt x="2475" y="4097"/>
                  </a:lnTo>
                  <a:lnTo>
                    <a:pt x="2475" y="3926"/>
                  </a:lnTo>
                  <a:lnTo>
                    <a:pt x="2518" y="3713"/>
                  </a:lnTo>
                  <a:lnTo>
                    <a:pt x="2689" y="3158"/>
                  </a:lnTo>
                  <a:lnTo>
                    <a:pt x="2902" y="2518"/>
                  </a:lnTo>
                  <a:lnTo>
                    <a:pt x="3201" y="1793"/>
                  </a:lnTo>
                  <a:lnTo>
                    <a:pt x="3713" y="555"/>
                  </a:lnTo>
                  <a:lnTo>
                    <a:pt x="3926" y="0"/>
                  </a:lnTo>
                  <a:close/>
                </a:path>
              </a:pathLst>
            </a:custGeom>
            <a:solidFill>
              <a:srgbClr val="A545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g1eb65a026c0_0_266"/>
            <p:cNvSpPr/>
            <p:nvPr/>
          </p:nvSpPr>
          <p:spPr>
            <a:xfrm>
              <a:off x="3067025" y="1236625"/>
              <a:ext cx="161100" cy="261375"/>
            </a:xfrm>
            <a:custGeom>
              <a:avLst/>
              <a:gdLst/>
              <a:ahLst/>
              <a:cxnLst/>
              <a:rect l="l" t="t" r="r" b="b"/>
              <a:pathLst>
                <a:path w="6444" h="10455" fill="none" extrusionOk="0">
                  <a:moveTo>
                    <a:pt x="3926" y="0"/>
                  </a:moveTo>
                  <a:lnTo>
                    <a:pt x="3926" y="0"/>
                  </a:lnTo>
                  <a:lnTo>
                    <a:pt x="3499" y="256"/>
                  </a:lnTo>
                  <a:lnTo>
                    <a:pt x="2561" y="939"/>
                  </a:lnTo>
                  <a:lnTo>
                    <a:pt x="769" y="2219"/>
                  </a:lnTo>
                  <a:lnTo>
                    <a:pt x="769" y="2219"/>
                  </a:lnTo>
                  <a:lnTo>
                    <a:pt x="769" y="2305"/>
                  </a:lnTo>
                  <a:lnTo>
                    <a:pt x="769" y="2305"/>
                  </a:lnTo>
                  <a:lnTo>
                    <a:pt x="769" y="3329"/>
                  </a:lnTo>
                  <a:lnTo>
                    <a:pt x="811" y="4139"/>
                  </a:lnTo>
                  <a:lnTo>
                    <a:pt x="811" y="4139"/>
                  </a:lnTo>
                  <a:lnTo>
                    <a:pt x="811" y="4353"/>
                  </a:lnTo>
                  <a:lnTo>
                    <a:pt x="982" y="6401"/>
                  </a:lnTo>
                  <a:lnTo>
                    <a:pt x="982" y="6401"/>
                  </a:lnTo>
                  <a:lnTo>
                    <a:pt x="342" y="8961"/>
                  </a:lnTo>
                  <a:lnTo>
                    <a:pt x="342" y="8961"/>
                  </a:lnTo>
                  <a:lnTo>
                    <a:pt x="0" y="10454"/>
                  </a:lnTo>
                  <a:lnTo>
                    <a:pt x="0" y="10454"/>
                  </a:lnTo>
                  <a:lnTo>
                    <a:pt x="0" y="10454"/>
                  </a:lnTo>
                  <a:lnTo>
                    <a:pt x="0" y="10454"/>
                  </a:lnTo>
                  <a:lnTo>
                    <a:pt x="5547" y="8022"/>
                  </a:lnTo>
                  <a:lnTo>
                    <a:pt x="5547" y="8022"/>
                  </a:lnTo>
                  <a:lnTo>
                    <a:pt x="5846" y="6913"/>
                  </a:lnTo>
                  <a:lnTo>
                    <a:pt x="6102" y="5718"/>
                  </a:lnTo>
                  <a:lnTo>
                    <a:pt x="6315" y="4523"/>
                  </a:lnTo>
                  <a:lnTo>
                    <a:pt x="6443" y="3457"/>
                  </a:lnTo>
                  <a:lnTo>
                    <a:pt x="6443" y="3457"/>
                  </a:lnTo>
                  <a:lnTo>
                    <a:pt x="6443" y="3457"/>
                  </a:lnTo>
                  <a:lnTo>
                    <a:pt x="6443" y="3457"/>
                  </a:lnTo>
                  <a:lnTo>
                    <a:pt x="5505" y="3713"/>
                  </a:lnTo>
                  <a:lnTo>
                    <a:pt x="4481" y="3969"/>
                  </a:lnTo>
                  <a:lnTo>
                    <a:pt x="3585" y="4182"/>
                  </a:lnTo>
                  <a:lnTo>
                    <a:pt x="3201" y="4225"/>
                  </a:lnTo>
                  <a:lnTo>
                    <a:pt x="2859" y="4225"/>
                  </a:lnTo>
                  <a:lnTo>
                    <a:pt x="2859" y="4225"/>
                  </a:lnTo>
                  <a:lnTo>
                    <a:pt x="2603" y="4225"/>
                  </a:lnTo>
                  <a:lnTo>
                    <a:pt x="2518" y="4139"/>
                  </a:lnTo>
                  <a:lnTo>
                    <a:pt x="2475" y="4097"/>
                  </a:lnTo>
                  <a:lnTo>
                    <a:pt x="2475" y="4097"/>
                  </a:lnTo>
                  <a:lnTo>
                    <a:pt x="2475" y="3926"/>
                  </a:lnTo>
                  <a:lnTo>
                    <a:pt x="2518" y="3713"/>
                  </a:lnTo>
                  <a:lnTo>
                    <a:pt x="2689" y="3158"/>
                  </a:lnTo>
                  <a:lnTo>
                    <a:pt x="2902" y="2518"/>
                  </a:lnTo>
                  <a:lnTo>
                    <a:pt x="3201" y="1793"/>
                  </a:lnTo>
                  <a:lnTo>
                    <a:pt x="3713" y="555"/>
                  </a:lnTo>
                  <a:lnTo>
                    <a:pt x="3926" y="0"/>
                  </a:lnTo>
                  <a:lnTo>
                    <a:pt x="3926" y="0"/>
                  </a:lnTo>
                  <a:lnTo>
                    <a:pt x="392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g1eb65a026c0_0_266"/>
            <p:cNvSpPr/>
            <p:nvPr/>
          </p:nvSpPr>
          <p:spPr>
            <a:xfrm>
              <a:off x="3224900" y="1310225"/>
              <a:ext cx="97100" cy="94975"/>
            </a:xfrm>
            <a:custGeom>
              <a:avLst/>
              <a:gdLst/>
              <a:ahLst/>
              <a:cxnLst/>
              <a:rect l="l" t="t" r="r" b="b"/>
              <a:pathLst>
                <a:path w="3884" h="3799" extrusionOk="0">
                  <a:moveTo>
                    <a:pt x="2646" y="1"/>
                  </a:moveTo>
                  <a:lnTo>
                    <a:pt x="2390" y="86"/>
                  </a:lnTo>
                  <a:lnTo>
                    <a:pt x="2176" y="129"/>
                  </a:lnTo>
                  <a:lnTo>
                    <a:pt x="2048" y="171"/>
                  </a:lnTo>
                  <a:lnTo>
                    <a:pt x="2006" y="214"/>
                  </a:lnTo>
                  <a:lnTo>
                    <a:pt x="1878" y="385"/>
                  </a:lnTo>
                  <a:lnTo>
                    <a:pt x="1750" y="513"/>
                  </a:lnTo>
                  <a:lnTo>
                    <a:pt x="1536" y="641"/>
                  </a:lnTo>
                  <a:lnTo>
                    <a:pt x="1195" y="769"/>
                  </a:lnTo>
                  <a:lnTo>
                    <a:pt x="726" y="897"/>
                  </a:lnTo>
                  <a:lnTo>
                    <a:pt x="0" y="3798"/>
                  </a:lnTo>
                  <a:lnTo>
                    <a:pt x="256" y="3627"/>
                  </a:lnTo>
                  <a:lnTo>
                    <a:pt x="939" y="3286"/>
                  </a:lnTo>
                  <a:lnTo>
                    <a:pt x="1750" y="2902"/>
                  </a:lnTo>
                  <a:lnTo>
                    <a:pt x="2134" y="2817"/>
                  </a:lnTo>
                  <a:lnTo>
                    <a:pt x="2475" y="2731"/>
                  </a:lnTo>
                  <a:lnTo>
                    <a:pt x="2731" y="2689"/>
                  </a:lnTo>
                  <a:lnTo>
                    <a:pt x="2987" y="2603"/>
                  </a:lnTo>
                  <a:lnTo>
                    <a:pt x="3201" y="2433"/>
                  </a:lnTo>
                  <a:lnTo>
                    <a:pt x="3414" y="2219"/>
                  </a:lnTo>
                  <a:lnTo>
                    <a:pt x="3542" y="1963"/>
                  </a:lnTo>
                  <a:lnTo>
                    <a:pt x="3670" y="1665"/>
                  </a:lnTo>
                  <a:lnTo>
                    <a:pt x="3798" y="1366"/>
                  </a:lnTo>
                  <a:lnTo>
                    <a:pt x="3883" y="1067"/>
                  </a:lnTo>
                  <a:lnTo>
                    <a:pt x="3883" y="811"/>
                  </a:lnTo>
                  <a:lnTo>
                    <a:pt x="3883" y="641"/>
                  </a:lnTo>
                  <a:lnTo>
                    <a:pt x="3798" y="470"/>
                  </a:lnTo>
                  <a:lnTo>
                    <a:pt x="3713" y="342"/>
                  </a:lnTo>
                  <a:lnTo>
                    <a:pt x="3457" y="214"/>
                  </a:lnTo>
                  <a:lnTo>
                    <a:pt x="3243" y="129"/>
                  </a:lnTo>
                  <a:lnTo>
                    <a:pt x="3073" y="43"/>
                  </a:lnTo>
                  <a:lnTo>
                    <a:pt x="2945"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g1eb65a026c0_0_266"/>
            <p:cNvSpPr/>
            <p:nvPr/>
          </p:nvSpPr>
          <p:spPr>
            <a:xfrm>
              <a:off x="3014750" y="1116075"/>
              <a:ext cx="245375" cy="341375"/>
            </a:xfrm>
            <a:custGeom>
              <a:avLst/>
              <a:gdLst/>
              <a:ahLst/>
              <a:cxnLst/>
              <a:rect l="l" t="t" r="r" b="b"/>
              <a:pathLst>
                <a:path w="9815" h="13655" extrusionOk="0">
                  <a:moveTo>
                    <a:pt x="6273" y="1"/>
                  </a:moveTo>
                  <a:lnTo>
                    <a:pt x="5718" y="44"/>
                  </a:lnTo>
                  <a:lnTo>
                    <a:pt x="5121" y="172"/>
                  </a:lnTo>
                  <a:lnTo>
                    <a:pt x="4865" y="300"/>
                  </a:lnTo>
                  <a:lnTo>
                    <a:pt x="4652" y="385"/>
                  </a:lnTo>
                  <a:lnTo>
                    <a:pt x="4481" y="513"/>
                  </a:lnTo>
                  <a:lnTo>
                    <a:pt x="4310" y="641"/>
                  </a:lnTo>
                  <a:lnTo>
                    <a:pt x="3884" y="1281"/>
                  </a:lnTo>
                  <a:lnTo>
                    <a:pt x="3201" y="2561"/>
                  </a:lnTo>
                  <a:lnTo>
                    <a:pt x="2390" y="4225"/>
                  </a:lnTo>
                  <a:lnTo>
                    <a:pt x="1963" y="5164"/>
                  </a:lnTo>
                  <a:lnTo>
                    <a:pt x="1537" y="6145"/>
                  </a:lnTo>
                  <a:lnTo>
                    <a:pt x="1110" y="7169"/>
                  </a:lnTo>
                  <a:lnTo>
                    <a:pt x="769" y="8193"/>
                  </a:lnTo>
                  <a:lnTo>
                    <a:pt x="470" y="9217"/>
                  </a:lnTo>
                  <a:lnTo>
                    <a:pt x="214" y="10156"/>
                  </a:lnTo>
                  <a:lnTo>
                    <a:pt x="86" y="11052"/>
                  </a:lnTo>
                  <a:lnTo>
                    <a:pt x="43" y="11479"/>
                  </a:lnTo>
                  <a:lnTo>
                    <a:pt x="1" y="11863"/>
                  </a:lnTo>
                  <a:lnTo>
                    <a:pt x="43" y="12247"/>
                  </a:lnTo>
                  <a:lnTo>
                    <a:pt x="86" y="12588"/>
                  </a:lnTo>
                  <a:lnTo>
                    <a:pt x="171" y="12887"/>
                  </a:lnTo>
                  <a:lnTo>
                    <a:pt x="299" y="13185"/>
                  </a:lnTo>
                  <a:lnTo>
                    <a:pt x="385" y="13313"/>
                  </a:lnTo>
                  <a:lnTo>
                    <a:pt x="513" y="13441"/>
                  </a:lnTo>
                  <a:lnTo>
                    <a:pt x="683" y="13527"/>
                  </a:lnTo>
                  <a:lnTo>
                    <a:pt x="897" y="13569"/>
                  </a:lnTo>
                  <a:lnTo>
                    <a:pt x="1409" y="13655"/>
                  </a:lnTo>
                  <a:lnTo>
                    <a:pt x="2049" y="13655"/>
                  </a:lnTo>
                  <a:lnTo>
                    <a:pt x="2732" y="13569"/>
                  </a:lnTo>
                  <a:lnTo>
                    <a:pt x="3500" y="13441"/>
                  </a:lnTo>
                  <a:lnTo>
                    <a:pt x="4310" y="13313"/>
                  </a:lnTo>
                  <a:lnTo>
                    <a:pt x="5121" y="13100"/>
                  </a:lnTo>
                  <a:lnTo>
                    <a:pt x="6742" y="12673"/>
                  </a:lnTo>
                  <a:lnTo>
                    <a:pt x="8108" y="12247"/>
                  </a:lnTo>
                  <a:lnTo>
                    <a:pt x="9644" y="11735"/>
                  </a:lnTo>
                  <a:lnTo>
                    <a:pt x="9686" y="11692"/>
                  </a:lnTo>
                  <a:lnTo>
                    <a:pt x="9772" y="11564"/>
                  </a:lnTo>
                  <a:lnTo>
                    <a:pt x="9814" y="11180"/>
                  </a:lnTo>
                  <a:lnTo>
                    <a:pt x="9814" y="10625"/>
                  </a:lnTo>
                  <a:lnTo>
                    <a:pt x="9729" y="9985"/>
                  </a:lnTo>
                  <a:lnTo>
                    <a:pt x="9644" y="9345"/>
                  </a:lnTo>
                  <a:lnTo>
                    <a:pt x="9558" y="8791"/>
                  </a:lnTo>
                  <a:lnTo>
                    <a:pt x="9388" y="8364"/>
                  </a:lnTo>
                  <a:lnTo>
                    <a:pt x="9345" y="8193"/>
                  </a:lnTo>
                  <a:lnTo>
                    <a:pt x="9260" y="8108"/>
                  </a:lnTo>
                  <a:lnTo>
                    <a:pt x="9132" y="8108"/>
                  </a:lnTo>
                  <a:lnTo>
                    <a:pt x="8961" y="8151"/>
                  </a:lnTo>
                  <a:lnTo>
                    <a:pt x="8278" y="8364"/>
                  </a:lnTo>
                  <a:lnTo>
                    <a:pt x="6401" y="9089"/>
                  </a:lnTo>
                  <a:lnTo>
                    <a:pt x="4566" y="9772"/>
                  </a:lnTo>
                  <a:lnTo>
                    <a:pt x="3969" y="9943"/>
                  </a:lnTo>
                  <a:lnTo>
                    <a:pt x="3756" y="9943"/>
                  </a:lnTo>
                  <a:lnTo>
                    <a:pt x="3756" y="9900"/>
                  </a:lnTo>
                  <a:lnTo>
                    <a:pt x="3756" y="9687"/>
                  </a:lnTo>
                  <a:lnTo>
                    <a:pt x="3798" y="9388"/>
                  </a:lnTo>
                  <a:lnTo>
                    <a:pt x="3884" y="9047"/>
                  </a:lnTo>
                  <a:lnTo>
                    <a:pt x="3969" y="8663"/>
                  </a:lnTo>
                  <a:lnTo>
                    <a:pt x="4310" y="7852"/>
                  </a:lnTo>
                  <a:lnTo>
                    <a:pt x="4780" y="6999"/>
                  </a:lnTo>
                  <a:lnTo>
                    <a:pt x="5292" y="6017"/>
                  </a:lnTo>
                  <a:lnTo>
                    <a:pt x="5846" y="5078"/>
                  </a:lnTo>
                  <a:lnTo>
                    <a:pt x="7041" y="3201"/>
                  </a:lnTo>
                  <a:lnTo>
                    <a:pt x="7126" y="3030"/>
                  </a:lnTo>
                  <a:lnTo>
                    <a:pt x="7382" y="2561"/>
                  </a:lnTo>
                  <a:lnTo>
                    <a:pt x="7510" y="2262"/>
                  </a:lnTo>
                  <a:lnTo>
                    <a:pt x="7638" y="1836"/>
                  </a:lnTo>
                  <a:lnTo>
                    <a:pt x="7724" y="1409"/>
                  </a:lnTo>
                  <a:lnTo>
                    <a:pt x="7724" y="940"/>
                  </a:lnTo>
                  <a:lnTo>
                    <a:pt x="7724" y="684"/>
                  </a:lnTo>
                  <a:lnTo>
                    <a:pt x="7638" y="513"/>
                  </a:lnTo>
                  <a:lnTo>
                    <a:pt x="7510" y="342"/>
                  </a:lnTo>
                  <a:lnTo>
                    <a:pt x="7297" y="214"/>
                  </a:lnTo>
                  <a:lnTo>
                    <a:pt x="7084" y="129"/>
                  </a:lnTo>
                  <a:lnTo>
                    <a:pt x="6828" y="44"/>
                  </a:lnTo>
                  <a:lnTo>
                    <a:pt x="6572" y="1"/>
                  </a:lnTo>
                  <a:close/>
                </a:path>
              </a:pathLst>
            </a:custGeom>
            <a:solidFill>
              <a:srgbClr val="CF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g1eb65a026c0_0_266"/>
            <p:cNvSpPr/>
            <p:nvPr/>
          </p:nvSpPr>
          <p:spPr>
            <a:xfrm>
              <a:off x="3350775" y="1277150"/>
              <a:ext cx="13875" cy="70425"/>
            </a:xfrm>
            <a:custGeom>
              <a:avLst/>
              <a:gdLst/>
              <a:ahLst/>
              <a:cxnLst/>
              <a:rect l="l" t="t" r="r" b="b"/>
              <a:pathLst>
                <a:path w="555" h="2817" extrusionOk="0">
                  <a:moveTo>
                    <a:pt x="86" y="1"/>
                  </a:moveTo>
                  <a:lnTo>
                    <a:pt x="0" y="940"/>
                  </a:lnTo>
                  <a:lnTo>
                    <a:pt x="0" y="1836"/>
                  </a:lnTo>
                  <a:lnTo>
                    <a:pt x="43" y="2817"/>
                  </a:lnTo>
                  <a:lnTo>
                    <a:pt x="555" y="2049"/>
                  </a:lnTo>
                  <a:lnTo>
                    <a:pt x="86" y="1"/>
                  </a:lnTo>
                  <a:close/>
                </a:path>
              </a:pathLst>
            </a:custGeom>
            <a:solidFill>
              <a:srgbClr val="9B43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g1eb65a026c0_0_266"/>
            <p:cNvSpPr/>
            <p:nvPr/>
          </p:nvSpPr>
          <p:spPr>
            <a:xfrm>
              <a:off x="3350775" y="1277150"/>
              <a:ext cx="13875" cy="70425"/>
            </a:xfrm>
            <a:custGeom>
              <a:avLst/>
              <a:gdLst/>
              <a:ahLst/>
              <a:cxnLst/>
              <a:rect l="l" t="t" r="r" b="b"/>
              <a:pathLst>
                <a:path w="555" h="2817" fill="none" extrusionOk="0">
                  <a:moveTo>
                    <a:pt x="86" y="1"/>
                  </a:moveTo>
                  <a:lnTo>
                    <a:pt x="86" y="1"/>
                  </a:lnTo>
                  <a:lnTo>
                    <a:pt x="0" y="940"/>
                  </a:lnTo>
                  <a:lnTo>
                    <a:pt x="0" y="1836"/>
                  </a:lnTo>
                  <a:lnTo>
                    <a:pt x="43" y="2817"/>
                  </a:lnTo>
                  <a:lnTo>
                    <a:pt x="555" y="2049"/>
                  </a:lnTo>
                  <a:lnTo>
                    <a:pt x="8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g1eb65a026c0_0_266"/>
            <p:cNvSpPr/>
            <p:nvPr/>
          </p:nvSpPr>
          <p:spPr>
            <a:xfrm>
              <a:off x="3288900" y="1293150"/>
              <a:ext cx="222975" cy="227250"/>
            </a:xfrm>
            <a:custGeom>
              <a:avLst/>
              <a:gdLst/>
              <a:ahLst/>
              <a:cxnLst/>
              <a:rect l="l" t="t" r="r" b="b"/>
              <a:pathLst>
                <a:path w="8919" h="9090" extrusionOk="0">
                  <a:moveTo>
                    <a:pt x="4139" y="1"/>
                  </a:moveTo>
                  <a:lnTo>
                    <a:pt x="3798" y="44"/>
                  </a:lnTo>
                  <a:lnTo>
                    <a:pt x="3499" y="172"/>
                  </a:lnTo>
                  <a:lnTo>
                    <a:pt x="3329" y="257"/>
                  </a:lnTo>
                  <a:lnTo>
                    <a:pt x="3243" y="342"/>
                  </a:lnTo>
                  <a:lnTo>
                    <a:pt x="3073" y="556"/>
                  </a:lnTo>
                  <a:lnTo>
                    <a:pt x="2859" y="940"/>
                  </a:lnTo>
                  <a:lnTo>
                    <a:pt x="2347" y="1921"/>
                  </a:lnTo>
                  <a:lnTo>
                    <a:pt x="1835" y="3158"/>
                  </a:lnTo>
                  <a:lnTo>
                    <a:pt x="1281" y="4524"/>
                  </a:lnTo>
                  <a:lnTo>
                    <a:pt x="811" y="5846"/>
                  </a:lnTo>
                  <a:lnTo>
                    <a:pt x="385" y="7041"/>
                  </a:lnTo>
                  <a:lnTo>
                    <a:pt x="86" y="7937"/>
                  </a:lnTo>
                  <a:lnTo>
                    <a:pt x="1" y="8407"/>
                  </a:lnTo>
                  <a:lnTo>
                    <a:pt x="43" y="8577"/>
                  </a:lnTo>
                  <a:lnTo>
                    <a:pt x="86" y="8748"/>
                  </a:lnTo>
                  <a:lnTo>
                    <a:pt x="171" y="8833"/>
                  </a:lnTo>
                  <a:lnTo>
                    <a:pt x="299" y="8961"/>
                  </a:lnTo>
                  <a:lnTo>
                    <a:pt x="470" y="9047"/>
                  </a:lnTo>
                  <a:lnTo>
                    <a:pt x="555" y="9089"/>
                  </a:lnTo>
                  <a:lnTo>
                    <a:pt x="8918" y="1281"/>
                  </a:lnTo>
                  <a:lnTo>
                    <a:pt x="8193" y="982"/>
                  </a:lnTo>
                  <a:lnTo>
                    <a:pt x="7382" y="684"/>
                  </a:lnTo>
                  <a:lnTo>
                    <a:pt x="6486" y="385"/>
                  </a:lnTo>
                  <a:lnTo>
                    <a:pt x="5505" y="129"/>
                  </a:lnTo>
                  <a:lnTo>
                    <a:pt x="5035" y="86"/>
                  </a:lnTo>
                  <a:lnTo>
                    <a:pt x="4566" y="1"/>
                  </a:lnTo>
                  <a:close/>
                </a:path>
              </a:pathLst>
            </a:custGeom>
            <a:solidFill>
              <a:srgbClr val="7E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g1eb65a026c0_0_266"/>
            <p:cNvSpPr/>
            <p:nvPr/>
          </p:nvSpPr>
          <p:spPr>
            <a:xfrm>
              <a:off x="3296375" y="1300625"/>
              <a:ext cx="226150" cy="245375"/>
            </a:xfrm>
            <a:custGeom>
              <a:avLst/>
              <a:gdLst/>
              <a:ahLst/>
              <a:cxnLst/>
              <a:rect l="l" t="t" r="r" b="b"/>
              <a:pathLst>
                <a:path w="9046" h="9815" extrusionOk="0">
                  <a:moveTo>
                    <a:pt x="3755" y="1"/>
                  </a:moveTo>
                  <a:lnTo>
                    <a:pt x="3456" y="43"/>
                  </a:lnTo>
                  <a:lnTo>
                    <a:pt x="3243" y="86"/>
                  </a:lnTo>
                  <a:lnTo>
                    <a:pt x="3158" y="171"/>
                  </a:lnTo>
                  <a:lnTo>
                    <a:pt x="2816" y="854"/>
                  </a:lnTo>
                  <a:lnTo>
                    <a:pt x="2347" y="1878"/>
                  </a:lnTo>
                  <a:lnTo>
                    <a:pt x="1750" y="3201"/>
                  </a:lnTo>
                  <a:lnTo>
                    <a:pt x="1152" y="4609"/>
                  </a:lnTo>
                  <a:lnTo>
                    <a:pt x="598" y="5974"/>
                  </a:lnTo>
                  <a:lnTo>
                    <a:pt x="214" y="7211"/>
                  </a:lnTo>
                  <a:lnTo>
                    <a:pt x="86" y="7724"/>
                  </a:lnTo>
                  <a:lnTo>
                    <a:pt x="0" y="8150"/>
                  </a:lnTo>
                  <a:lnTo>
                    <a:pt x="0" y="8492"/>
                  </a:lnTo>
                  <a:lnTo>
                    <a:pt x="0" y="8577"/>
                  </a:lnTo>
                  <a:lnTo>
                    <a:pt x="43" y="8662"/>
                  </a:lnTo>
                  <a:lnTo>
                    <a:pt x="214" y="8790"/>
                  </a:lnTo>
                  <a:lnTo>
                    <a:pt x="427" y="8918"/>
                  </a:lnTo>
                  <a:lnTo>
                    <a:pt x="1067" y="9132"/>
                  </a:lnTo>
                  <a:lnTo>
                    <a:pt x="1920" y="9388"/>
                  </a:lnTo>
                  <a:lnTo>
                    <a:pt x="2816" y="9558"/>
                  </a:lnTo>
                  <a:lnTo>
                    <a:pt x="3755" y="9729"/>
                  </a:lnTo>
                  <a:lnTo>
                    <a:pt x="4566" y="9814"/>
                  </a:lnTo>
                  <a:lnTo>
                    <a:pt x="5206" y="9814"/>
                  </a:lnTo>
                  <a:lnTo>
                    <a:pt x="5419" y="9772"/>
                  </a:lnTo>
                  <a:lnTo>
                    <a:pt x="5547" y="9729"/>
                  </a:lnTo>
                  <a:lnTo>
                    <a:pt x="5718" y="9558"/>
                  </a:lnTo>
                  <a:lnTo>
                    <a:pt x="5931" y="9217"/>
                  </a:lnTo>
                  <a:lnTo>
                    <a:pt x="6443" y="8278"/>
                  </a:lnTo>
                  <a:lnTo>
                    <a:pt x="7083" y="6998"/>
                  </a:lnTo>
                  <a:lnTo>
                    <a:pt x="7766" y="5547"/>
                  </a:lnTo>
                  <a:lnTo>
                    <a:pt x="8321" y="4097"/>
                  </a:lnTo>
                  <a:lnTo>
                    <a:pt x="8790" y="2817"/>
                  </a:lnTo>
                  <a:lnTo>
                    <a:pt x="8918" y="2262"/>
                  </a:lnTo>
                  <a:lnTo>
                    <a:pt x="9003" y="1793"/>
                  </a:lnTo>
                  <a:lnTo>
                    <a:pt x="9046" y="1451"/>
                  </a:lnTo>
                  <a:lnTo>
                    <a:pt x="9003" y="1323"/>
                  </a:lnTo>
                  <a:lnTo>
                    <a:pt x="8961" y="1238"/>
                  </a:lnTo>
                  <a:lnTo>
                    <a:pt x="8790" y="1067"/>
                  </a:lnTo>
                  <a:lnTo>
                    <a:pt x="8491" y="897"/>
                  </a:lnTo>
                  <a:lnTo>
                    <a:pt x="8150" y="726"/>
                  </a:lnTo>
                  <a:lnTo>
                    <a:pt x="7766" y="598"/>
                  </a:lnTo>
                  <a:lnTo>
                    <a:pt x="6870" y="342"/>
                  </a:lnTo>
                  <a:lnTo>
                    <a:pt x="5888" y="129"/>
                  </a:lnTo>
                  <a:lnTo>
                    <a:pt x="4907" y="43"/>
                  </a:lnTo>
                  <a:lnTo>
                    <a:pt x="4096" y="1"/>
                  </a:lnTo>
                  <a:close/>
                </a:path>
              </a:pathLst>
            </a:custGeom>
            <a:solidFill>
              <a:srgbClr val="DFDF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g1eb65a026c0_0_266"/>
            <p:cNvSpPr/>
            <p:nvPr/>
          </p:nvSpPr>
          <p:spPr>
            <a:xfrm>
              <a:off x="3432900" y="1444625"/>
              <a:ext cx="62975" cy="70425"/>
            </a:xfrm>
            <a:custGeom>
              <a:avLst/>
              <a:gdLst/>
              <a:ahLst/>
              <a:cxnLst/>
              <a:rect l="l" t="t" r="r" b="b"/>
              <a:pathLst>
                <a:path w="2519" h="2817" extrusionOk="0">
                  <a:moveTo>
                    <a:pt x="1451" y="1"/>
                  </a:moveTo>
                  <a:lnTo>
                    <a:pt x="1195" y="86"/>
                  </a:lnTo>
                  <a:lnTo>
                    <a:pt x="982" y="257"/>
                  </a:lnTo>
                  <a:lnTo>
                    <a:pt x="769" y="470"/>
                  </a:lnTo>
                  <a:lnTo>
                    <a:pt x="598" y="683"/>
                  </a:lnTo>
                  <a:lnTo>
                    <a:pt x="427" y="939"/>
                  </a:lnTo>
                  <a:lnTo>
                    <a:pt x="171" y="1366"/>
                  </a:lnTo>
                  <a:lnTo>
                    <a:pt x="86" y="1537"/>
                  </a:lnTo>
                  <a:lnTo>
                    <a:pt x="1" y="1708"/>
                  </a:lnTo>
                  <a:lnTo>
                    <a:pt x="1" y="1836"/>
                  </a:lnTo>
                  <a:lnTo>
                    <a:pt x="43" y="2006"/>
                  </a:lnTo>
                  <a:lnTo>
                    <a:pt x="171" y="2220"/>
                  </a:lnTo>
                  <a:lnTo>
                    <a:pt x="342" y="2433"/>
                  </a:lnTo>
                  <a:lnTo>
                    <a:pt x="598" y="2604"/>
                  </a:lnTo>
                  <a:lnTo>
                    <a:pt x="769" y="2732"/>
                  </a:lnTo>
                  <a:lnTo>
                    <a:pt x="939" y="2817"/>
                  </a:lnTo>
                  <a:lnTo>
                    <a:pt x="1110" y="2817"/>
                  </a:lnTo>
                  <a:lnTo>
                    <a:pt x="1238" y="2774"/>
                  </a:lnTo>
                  <a:lnTo>
                    <a:pt x="1409" y="2689"/>
                  </a:lnTo>
                  <a:lnTo>
                    <a:pt x="1665" y="2476"/>
                  </a:lnTo>
                  <a:lnTo>
                    <a:pt x="1835" y="2305"/>
                  </a:lnTo>
                  <a:lnTo>
                    <a:pt x="2006" y="2049"/>
                  </a:lnTo>
                  <a:lnTo>
                    <a:pt x="2177" y="1750"/>
                  </a:lnTo>
                  <a:lnTo>
                    <a:pt x="2348" y="1409"/>
                  </a:lnTo>
                  <a:lnTo>
                    <a:pt x="2476" y="1067"/>
                  </a:lnTo>
                  <a:lnTo>
                    <a:pt x="2518" y="769"/>
                  </a:lnTo>
                  <a:lnTo>
                    <a:pt x="2476" y="598"/>
                  </a:lnTo>
                  <a:lnTo>
                    <a:pt x="2476" y="470"/>
                  </a:lnTo>
                  <a:lnTo>
                    <a:pt x="2390" y="342"/>
                  </a:lnTo>
                  <a:lnTo>
                    <a:pt x="2305" y="257"/>
                  </a:lnTo>
                  <a:lnTo>
                    <a:pt x="2006" y="86"/>
                  </a:lnTo>
                  <a:lnTo>
                    <a:pt x="1750" y="1"/>
                  </a:lnTo>
                  <a:close/>
                </a:path>
              </a:pathLst>
            </a:custGeom>
            <a:solidFill>
              <a:srgbClr val="EFA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g1eb65a026c0_0_266"/>
            <p:cNvSpPr/>
            <p:nvPr/>
          </p:nvSpPr>
          <p:spPr>
            <a:xfrm>
              <a:off x="3432900" y="1444625"/>
              <a:ext cx="62975" cy="70425"/>
            </a:xfrm>
            <a:custGeom>
              <a:avLst/>
              <a:gdLst/>
              <a:ahLst/>
              <a:cxnLst/>
              <a:rect l="l" t="t" r="r" b="b"/>
              <a:pathLst>
                <a:path w="2519" h="2817" fill="none" extrusionOk="0">
                  <a:moveTo>
                    <a:pt x="1195" y="86"/>
                  </a:moveTo>
                  <a:lnTo>
                    <a:pt x="1195" y="86"/>
                  </a:lnTo>
                  <a:lnTo>
                    <a:pt x="982" y="257"/>
                  </a:lnTo>
                  <a:lnTo>
                    <a:pt x="769" y="470"/>
                  </a:lnTo>
                  <a:lnTo>
                    <a:pt x="598" y="683"/>
                  </a:lnTo>
                  <a:lnTo>
                    <a:pt x="427" y="939"/>
                  </a:lnTo>
                  <a:lnTo>
                    <a:pt x="427" y="939"/>
                  </a:lnTo>
                  <a:lnTo>
                    <a:pt x="171" y="1366"/>
                  </a:lnTo>
                  <a:lnTo>
                    <a:pt x="86" y="1537"/>
                  </a:lnTo>
                  <a:lnTo>
                    <a:pt x="1" y="1708"/>
                  </a:lnTo>
                  <a:lnTo>
                    <a:pt x="1" y="1836"/>
                  </a:lnTo>
                  <a:lnTo>
                    <a:pt x="43" y="2006"/>
                  </a:lnTo>
                  <a:lnTo>
                    <a:pt x="171" y="2220"/>
                  </a:lnTo>
                  <a:lnTo>
                    <a:pt x="342" y="2433"/>
                  </a:lnTo>
                  <a:lnTo>
                    <a:pt x="342" y="2433"/>
                  </a:lnTo>
                  <a:lnTo>
                    <a:pt x="598" y="2604"/>
                  </a:lnTo>
                  <a:lnTo>
                    <a:pt x="769" y="2732"/>
                  </a:lnTo>
                  <a:lnTo>
                    <a:pt x="939" y="2817"/>
                  </a:lnTo>
                  <a:lnTo>
                    <a:pt x="1110" y="2817"/>
                  </a:lnTo>
                  <a:lnTo>
                    <a:pt x="1238" y="2774"/>
                  </a:lnTo>
                  <a:lnTo>
                    <a:pt x="1409" y="2689"/>
                  </a:lnTo>
                  <a:lnTo>
                    <a:pt x="1665" y="2476"/>
                  </a:lnTo>
                  <a:lnTo>
                    <a:pt x="1665" y="2476"/>
                  </a:lnTo>
                  <a:lnTo>
                    <a:pt x="1835" y="2305"/>
                  </a:lnTo>
                  <a:lnTo>
                    <a:pt x="2006" y="2049"/>
                  </a:lnTo>
                  <a:lnTo>
                    <a:pt x="2177" y="1750"/>
                  </a:lnTo>
                  <a:lnTo>
                    <a:pt x="2348" y="1409"/>
                  </a:lnTo>
                  <a:lnTo>
                    <a:pt x="2476" y="1067"/>
                  </a:lnTo>
                  <a:lnTo>
                    <a:pt x="2518" y="769"/>
                  </a:lnTo>
                  <a:lnTo>
                    <a:pt x="2476" y="598"/>
                  </a:lnTo>
                  <a:lnTo>
                    <a:pt x="2476" y="470"/>
                  </a:lnTo>
                  <a:lnTo>
                    <a:pt x="2390" y="342"/>
                  </a:lnTo>
                  <a:lnTo>
                    <a:pt x="2305" y="257"/>
                  </a:lnTo>
                  <a:lnTo>
                    <a:pt x="2305" y="257"/>
                  </a:lnTo>
                  <a:lnTo>
                    <a:pt x="2006" y="86"/>
                  </a:lnTo>
                  <a:lnTo>
                    <a:pt x="1750" y="1"/>
                  </a:lnTo>
                  <a:lnTo>
                    <a:pt x="1451" y="1"/>
                  </a:lnTo>
                  <a:lnTo>
                    <a:pt x="1195" y="8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g1eb65a026c0_0_266"/>
            <p:cNvSpPr/>
            <p:nvPr/>
          </p:nvSpPr>
          <p:spPr>
            <a:xfrm>
              <a:off x="3196100" y="910200"/>
              <a:ext cx="119500" cy="125900"/>
            </a:xfrm>
            <a:custGeom>
              <a:avLst/>
              <a:gdLst/>
              <a:ahLst/>
              <a:cxnLst/>
              <a:rect l="l" t="t" r="r" b="b"/>
              <a:pathLst>
                <a:path w="4780" h="5036" extrusionOk="0">
                  <a:moveTo>
                    <a:pt x="2603" y="1"/>
                  </a:moveTo>
                  <a:lnTo>
                    <a:pt x="2304" y="44"/>
                  </a:lnTo>
                  <a:lnTo>
                    <a:pt x="2006" y="129"/>
                  </a:lnTo>
                  <a:lnTo>
                    <a:pt x="1750" y="257"/>
                  </a:lnTo>
                  <a:lnTo>
                    <a:pt x="1451" y="428"/>
                  </a:lnTo>
                  <a:lnTo>
                    <a:pt x="982" y="812"/>
                  </a:lnTo>
                  <a:lnTo>
                    <a:pt x="598" y="1238"/>
                  </a:lnTo>
                  <a:lnTo>
                    <a:pt x="342" y="1580"/>
                  </a:lnTo>
                  <a:lnTo>
                    <a:pt x="171" y="1964"/>
                  </a:lnTo>
                  <a:lnTo>
                    <a:pt x="86" y="2262"/>
                  </a:lnTo>
                  <a:lnTo>
                    <a:pt x="43" y="2561"/>
                  </a:lnTo>
                  <a:lnTo>
                    <a:pt x="0" y="3073"/>
                  </a:lnTo>
                  <a:lnTo>
                    <a:pt x="0" y="3286"/>
                  </a:lnTo>
                  <a:lnTo>
                    <a:pt x="86" y="3542"/>
                  </a:lnTo>
                  <a:lnTo>
                    <a:pt x="171" y="3756"/>
                  </a:lnTo>
                  <a:lnTo>
                    <a:pt x="299" y="4012"/>
                  </a:lnTo>
                  <a:lnTo>
                    <a:pt x="640" y="4566"/>
                  </a:lnTo>
                  <a:lnTo>
                    <a:pt x="1067" y="5036"/>
                  </a:lnTo>
                  <a:lnTo>
                    <a:pt x="1238" y="4652"/>
                  </a:lnTo>
                  <a:lnTo>
                    <a:pt x="1494" y="4225"/>
                  </a:lnTo>
                  <a:lnTo>
                    <a:pt x="1878" y="3628"/>
                  </a:lnTo>
                  <a:lnTo>
                    <a:pt x="2390" y="2988"/>
                  </a:lnTo>
                  <a:lnTo>
                    <a:pt x="3030" y="2220"/>
                  </a:lnTo>
                  <a:lnTo>
                    <a:pt x="3841" y="1452"/>
                  </a:lnTo>
                  <a:lnTo>
                    <a:pt x="4310" y="1068"/>
                  </a:lnTo>
                  <a:lnTo>
                    <a:pt x="4779" y="684"/>
                  </a:lnTo>
                  <a:lnTo>
                    <a:pt x="4481" y="513"/>
                  </a:lnTo>
                  <a:lnTo>
                    <a:pt x="4139" y="300"/>
                  </a:lnTo>
                  <a:lnTo>
                    <a:pt x="3670" y="129"/>
                  </a:lnTo>
                  <a:lnTo>
                    <a:pt x="3158" y="44"/>
                  </a:lnTo>
                  <a:lnTo>
                    <a:pt x="2859" y="1"/>
                  </a:lnTo>
                  <a:close/>
                </a:path>
              </a:pathLst>
            </a:custGeom>
            <a:solidFill>
              <a:srgbClr val="FAA9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g1eb65a026c0_0_266"/>
            <p:cNvSpPr/>
            <p:nvPr/>
          </p:nvSpPr>
          <p:spPr>
            <a:xfrm>
              <a:off x="3195025" y="896350"/>
              <a:ext cx="102425" cy="81100"/>
            </a:xfrm>
            <a:custGeom>
              <a:avLst/>
              <a:gdLst/>
              <a:ahLst/>
              <a:cxnLst/>
              <a:rect l="l" t="t" r="r" b="b"/>
              <a:pathLst>
                <a:path w="4097" h="3244" extrusionOk="0">
                  <a:moveTo>
                    <a:pt x="2603" y="0"/>
                  </a:moveTo>
                  <a:lnTo>
                    <a:pt x="2006" y="299"/>
                  </a:lnTo>
                  <a:lnTo>
                    <a:pt x="1494" y="640"/>
                  </a:lnTo>
                  <a:lnTo>
                    <a:pt x="1067" y="982"/>
                  </a:lnTo>
                  <a:lnTo>
                    <a:pt x="513" y="1536"/>
                  </a:lnTo>
                  <a:lnTo>
                    <a:pt x="299" y="1792"/>
                  </a:lnTo>
                  <a:lnTo>
                    <a:pt x="171" y="2048"/>
                  </a:lnTo>
                  <a:lnTo>
                    <a:pt x="86" y="2347"/>
                  </a:lnTo>
                  <a:lnTo>
                    <a:pt x="43" y="2646"/>
                  </a:lnTo>
                  <a:lnTo>
                    <a:pt x="1" y="2944"/>
                  </a:lnTo>
                  <a:lnTo>
                    <a:pt x="43" y="3243"/>
                  </a:lnTo>
                  <a:lnTo>
                    <a:pt x="257" y="3030"/>
                  </a:lnTo>
                  <a:lnTo>
                    <a:pt x="385" y="2560"/>
                  </a:lnTo>
                  <a:lnTo>
                    <a:pt x="555" y="2134"/>
                  </a:lnTo>
                  <a:lnTo>
                    <a:pt x="811" y="1750"/>
                  </a:lnTo>
                  <a:lnTo>
                    <a:pt x="1110" y="1366"/>
                  </a:lnTo>
                  <a:lnTo>
                    <a:pt x="1494" y="1067"/>
                  </a:lnTo>
                  <a:lnTo>
                    <a:pt x="1878" y="854"/>
                  </a:lnTo>
                  <a:lnTo>
                    <a:pt x="2262" y="683"/>
                  </a:lnTo>
                  <a:lnTo>
                    <a:pt x="2646" y="598"/>
                  </a:lnTo>
                  <a:lnTo>
                    <a:pt x="4012" y="939"/>
                  </a:lnTo>
                  <a:lnTo>
                    <a:pt x="4097" y="854"/>
                  </a:lnTo>
                  <a:lnTo>
                    <a:pt x="2603" y="0"/>
                  </a:lnTo>
                  <a:close/>
                </a:path>
              </a:pathLst>
            </a:custGeom>
            <a:solidFill>
              <a:srgbClr val="EA8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g1eb65a026c0_0_266"/>
            <p:cNvSpPr/>
            <p:nvPr/>
          </p:nvSpPr>
          <p:spPr>
            <a:xfrm>
              <a:off x="3220625" y="911275"/>
              <a:ext cx="114175" cy="133375"/>
            </a:xfrm>
            <a:custGeom>
              <a:avLst/>
              <a:gdLst/>
              <a:ahLst/>
              <a:cxnLst/>
              <a:rect l="l" t="t" r="r" b="b"/>
              <a:pathLst>
                <a:path w="4567" h="5335" extrusionOk="0">
                  <a:moveTo>
                    <a:pt x="4353" y="1"/>
                  </a:moveTo>
                  <a:lnTo>
                    <a:pt x="4268" y="43"/>
                  </a:lnTo>
                  <a:lnTo>
                    <a:pt x="4182" y="43"/>
                  </a:lnTo>
                  <a:lnTo>
                    <a:pt x="3969" y="214"/>
                  </a:lnTo>
                  <a:lnTo>
                    <a:pt x="3585" y="513"/>
                  </a:lnTo>
                  <a:lnTo>
                    <a:pt x="3244" y="811"/>
                  </a:lnTo>
                  <a:lnTo>
                    <a:pt x="2774" y="1281"/>
                  </a:lnTo>
                  <a:lnTo>
                    <a:pt x="2219" y="1835"/>
                  </a:lnTo>
                  <a:lnTo>
                    <a:pt x="1665" y="2433"/>
                  </a:lnTo>
                  <a:lnTo>
                    <a:pt x="1110" y="3115"/>
                  </a:lnTo>
                  <a:lnTo>
                    <a:pt x="598" y="3755"/>
                  </a:lnTo>
                  <a:lnTo>
                    <a:pt x="257" y="4395"/>
                  </a:lnTo>
                  <a:lnTo>
                    <a:pt x="86" y="4694"/>
                  </a:lnTo>
                  <a:lnTo>
                    <a:pt x="1" y="4950"/>
                  </a:lnTo>
                  <a:lnTo>
                    <a:pt x="1" y="5078"/>
                  </a:lnTo>
                  <a:lnTo>
                    <a:pt x="43" y="5206"/>
                  </a:lnTo>
                  <a:lnTo>
                    <a:pt x="86" y="5291"/>
                  </a:lnTo>
                  <a:lnTo>
                    <a:pt x="129" y="5334"/>
                  </a:lnTo>
                  <a:lnTo>
                    <a:pt x="427" y="5334"/>
                  </a:lnTo>
                  <a:lnTo>
                    <a:pt x="513" y="5249"/>
                  </a:lnTo>
                  <a:lnTo>
                    <a:pt x="555" y="4993"/>
                  </a:lnTo>
                  <a:lnTo>
                    <a:pt x="683" y="4694"/>
                  </a:lnTo>
                  <a:lnTo>
                    <a:pt x="939" y="4182"/>
                  </a:lnTo>
                  <a:lnTo>
                    <a:pt x="1238" y="3627"/>
                  </a:lnTo>
                  <a:lnTo>
                    <a:pt x="1622" y="3158"/>
                  </a:lnTo>
                  <a:lnTo>
                    <a:pt x="2006" y="2731"/>
                  </a:lnTo>
                  <a:lnTo>
                    <a:pt x="2347" y="2347"/>
                  </a:lnTo>
                  <a:lnTo>
                    <a:pt x="2817" y="1921"/>
                  </a:lnTo>
                  <a:lnTo>
                    <a:pt x="3500" y="1238"/>
                  </a:lnTo>
                  <a:lnTo>
                    <a:pt x="4012" y="854"/>
                  </a:lnTo>
                  <a:lnTo>
                    <a:pt x="4353" y="598"/>
                  </a:lnTo>
                  <a:lnTo>
                    <a:pt x="4524" y="427"/>
                  </a:lnTo>
                  <a:lnTo>
                    <a:pt x="4566" y="342"/>
                  </a:lnTo>
                  <a:lnTo>
                    <a:pt x="4566" y="257"/>
                  </a:lnTo>
                  <a:lnTo>
                    <a:pt x="4481" y="129"/>
                  </a:lnTo>
                  <a:lnTo>
                    <a:pt x="4353" y="1"/>
                  </a:lnTo>
                  <a:close/>
                </a:path>
              </a:pathLst>
            </a:custGeom>
            <a:solidFill>
              <a:srgbClr val="EA8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02" name="Google Shape;6202;g1eb65a026c0_0_266"/>
          <p:cNvSpPr/>
          <p:nvPr/>
        </p:nvSpPr>
        <p:spPr>
          <a:xfrm>
            <a:off x="783030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7. Avvikshåndtering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2474"/>
        <p:cNvGrpSpPr/>
        <p:nvPr/>
      </p:nvGrpSpPr>
      <p:grpSpPr>
        <a:xfrm>
          <a:off x="0" y="0"/>
          <a:ext cx="0" cy="0"/>
          <a:chOff x="0" y="0"/>
          <a:chExt cx="0" cy="0"/>
        </a:xfrm>
      </p:grpSpPr>
      <p:sp>
        <p:nvSpPr>
          <p:cNvPr id="2475" name="Google Shape;2475;g29c0ca99db8_3_1"/>
          <p:cNvSpPr/>
          <p:nvPr/>
        </p:nvSpPr>
        <p:spPr>
          <a:xfrm>
            <a:off x="4805818" y="996108"/>
            <a:ext cx="4080600" cy="2592900"/>
          </a:xfrm>
          <a:prstGeom prst="rect">
            <a:avLst/>
          </a:prstGeom>
          <a:solidFill>
            <a:srgbClr val="F3F3F3"/>
          </a:solidFill>
          <a:ln w="9525" cap="flat" cmpd="sng">
            <a:solidFill>
              <a:srgbClr val="F3F3F3"/>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t" anchorCtr="0">
            <a:noAutofit/>
          </a:bodyPr>
          <a:lstStyle/>
          <a:p>
            <a:pPr marL="0" lvl="0" indent="0" algn="l" rtl="0">
              <a:lnSpc>
                <a:spcPct val="115000"/>
              </a:lnSpc>
              <a:spcBef>
                <a:spcPts val="560"/>
              </a:spcBef>
              <a:spcAft>
                <a:spcPts val="1000"/>
              </a:spcAft>
              <a:buNone/>
            </a:pPr>
            <a:r>
              <a:rPr lang="no-NO" sz="1200"/>
              <a:t>Kontrollere og attestere skjema ihht lover og regelverk</a:t>
            </a:r>
            <a:endParaRPr sz="1200"/>
          </a:p>
        </p:txBody>
      </p:sp>
      <p:sp>
        <p:nvSpPr>
          <p:cNvPr id="2476" name="Google Shape;2476;g29c0ca99db8_3_1"/>
          <p:cNvSpPr txBox="1">
            <a:spLocks noGrp="1"/>
          </p:cNvSpPr>
          <p:nvPr>
            <p:ph type="title"/>
          </p:nvPr>
        </p:nvSpPr>
        <p:spPr>
          <a:xfrm>
            <a:off x="397566" y="434579"/>
            <a:ext cx="8448300" cy="484800"/>
          </a:xfrm>
          <a:prstGeom prst="rect">
            <a:avLst/>
          </a:prstGeom>
        </p:spPr>
        <p:txBody>
          <a:bodyPr spcFirstLastPara="1" wrap="square" lIns="91425" tIns="45700" rIns="91425" bIns="45700" anchor="ctr" anchorCtr="0">
            <a:noAutofit/>
          </a:bodyPr>
          <a:lstStyle/>
          <a:p>
            <a:pPr marL="0" lvl="0" indent="0" algn="l" rtl="0">
              <a:spcBef>
                <a:spcPts val="0"/>
              </a:spcBef>
              <a:spcAft>
                <a:spcPts val="0"/>
              </a:spcAft>
              <a:buNone/>
            </a:pPr>
            <a:r>
              <a:rPr lang="nb-NO">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6"/>
                  </a:ext>
                </a:extLst>
              </a:rPr>
              <a:t>Oppsummering </a:t>
            </a:r>
            <a:r>
              <a:rPr lang="nb-NO"/>
              <a:t>over Tjenestesenterets oppgaver og ansvarsområde</a:t>
            </a:r>
          </a:p>
        </p:txBody>
      </p:sp>
      <p:sp>
        <p:nvSpPr>
          <p:cNvPr id="2477" name="Google Shape;2477;g29c0ca99db8_3_1"/>
          <p:cNvSpPr/>
          <p:nvPr/>
        </p:nvSpPr>
        <p:spPr>
          <a:xfrm>
            <a:off x="4805818" y="3747066"/>
            <a:ext cx="4080600" cy="1133400"/>
          </a:xfrm>
          <a:prstGeom prst="rect">
            <a:avLst/>
          </a:prstGeom>
          <a:solidFill>
            <a:srgbClr val="F3F3F3"/>
          </a:solidFill>
          <a:ln w="9525" cap="flat" cmpd="sng">
            <a:solidFill>
              <a:srgbClr val="F3F3F3"/>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t" anchorCtr="0">
            <a:noAutofit/>
          </a:bodyPr>
          <a:lstStyle/>
          <a:p>
            <a:pPr marL="0" lvl="0" indent="0" algn="l" rtl="0">
              <a:lnSpc>
                <a:spcPct val="115000"/>
              </a:lnSpc>
              <a:spcBef>
                <a:spcPts val="560"/>
              </a:spcBef>
              <a:spcAft>
                <a:spcPts val="1000"/>
              </a:spcAft>
              <a:buNone/>
            </a:pPr>
            <a:r>
              <a:rPr lang="nb-NO" sz="1200"/>
              <a:t>Gi brukerstøtte </a:t>
            </a:r>
            <a:r>
              <a:rPr lang="no-NO" sz="1200"/>
              <a:t>og </a:t>
            </a:r>
            <a:r>
              <a:rPr lang="nb-NO" sz="1200"/>
              <a:t>veiledning</a:t>
            </a:r>
            <a:endParaRPr sz="1200"/>
          </a:p>
        </p:txBody>
      </p:sp>
      <p:sp>
        <p:nvSpPr>
          <p:cNvPr id="2478" name="Google Shape;2478;g29c0ca99db8_3_1"/>
          <p:cNvSpPr/>
          <p:nvPr/>
        </p:nvSpPr>
        <p:spPr>
          <a:xfrm>
            <a:off x="5081522" y="1859280"/>
            <a:ext cx="1154100" cy="6210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464646"/>
                </a:solidFill>
                <a:latin typeface="Arial"/>
                <a:ea typeface="Arial"/>
                <a:cs typeface="Arial"/>
                <a:sym typeface="Arial"/>
              </a:rPr>
              <a:t>Permisjonssøknad</a:t>
            </a:r>
            <a:endParaRPr sz="700" b="1" i="0" u="none" strike="noStrike" cap="none">
              <a:solidFill>
                <a:srgbClr val="464646"/>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endParaRPr sz="800" b="1" i="0" u="none" strike="noStrike" cap="none">
              <a:solidFill>
                <a:srgbClr val="464646"/>
              </a:solidFill>
              <a:latin typeface="Arial"/>
              <a:ea typeface="Arial"/>
              <a:cs typeface="Arial"/>
              <a:sym typeface="Arial"/>
            </a:endParaRPr>
          </a:p>
        </p:txBody>
      </p:sp>
      <p:sp>
        <p:nvSpPr>
          <p:cNvPr id="2479" name="Google Shape;2479;g29c0ca99db8_3_1"/>
          <p:cNvSpPr/>
          <p:nvPr/>
        </p:nvSpPr>
        <p:spPr>
          <a:xfrm>
            <a:off x="6333814" y="1859280"/>
            <a:ext cx="1154100" cy="6210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464646"/>
                </a:solidFill>
                <a:latin typeface="Arial"/>
                <a:ea typeface="Arial"/>
                <a:cs typeface="Arial"/>
                <a:sym typeface="Arial"/>
              </a:rPr>
              <a:t>Overføring av feriedager</a:t>
            </a:r>
            <a:endParaRPr sz="700" b="1" i="0" u="none" strike="noStrike" cap="none">
              <a:solidFill>
                <a:srgbClr val="464646"/>
              </a:solidFill>
              <a:latin typeface="Arial"/>
              <a:ea typeface="Arial"/>
              <a:cs typeface="Arial"/>
              <a:sym typeface="Arial"/>
            </a:endParaRPr>
          </a:p>
        </p:txBody>
      </p:sp>
      <p:sp>
        <p:nvSpPr>
          <p:cNvPr id="2480" name="Google Shape;2480;g29c0ca99db8_3_1"/>
          <p:cNvSpPr/>
          <p:nvPr/>
        </p:nvSpPr>
        <p:spPr>
          <a:xfrm>
            <a:off x="5116651" y="2518340"/>
            <a:ext cx="1154100" cy="621000"/>
          </a:xfrm>
          <a:prstGeom prst="rect">
            <a:avLst/>
          </a:prstGeom>
          <a:noFill/>
          <a:ln>
            <a:noFill/>
          </a:ln>
        </p:spPr>
        <p:txBody>
          <a:bodyPr spcFirstLastPara="1" wrap="square" lIns="118800" tIns="45700" rIns="1188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464646"/>
                </a:solidFill>
                <a:latin typeface="Arial"/>
                <a:ea typeface="Arial"/>
                <a:cs typeface="Arial"/>
                <a:sym typeface="Arial"/>
              </a:rPr>
              <a:t>Oppsigelse</a:t>
            </a:r>
            <a:endParaRPr sz="700" b="1" i="0" u="none" strike="noStrike" cap="none">
              <a:solidFill>
                <a:srgbClr val="464646"/>
              </a:solidFill>
              <a:latin typeface="Arial"/>
              <a:ea typeface="Arial"/>
              <a:cs typeface="Arial"/>
              <a:sym typeface="Arial"/>
            </a:endParaRPr>
          </a:p>
        </p:txBody>
      </p:sp>
      <p:sp>
        <p:nvSpPr>
          <p:cNvPr id="2481" name="Google Shape;2481;g29c0ca99db8_3_1"/>
          <p:cNvSpPr/>
          <p:nvPr/>
        </p:nvSpPr>
        <p:spPr>
          <a:xfrm>
            <a:off x="6766427" y="1548437"/>
            <a:ext cx="288600" cy="2595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438" b="0" i="0" u="none" strike="noStrike" cap="none">
              <a:solidFill>
                <a:srgbClr val="FFFFFF"/>
              </a:solidFill>
              <a:latin typeface="Georgia"/>
              <a:ea typeface="Georgia"/>
              <a:cs typeface="Georgia"/>
              <a:sym typeface="Georgia"/>
            </a:endParaRPr>
          </a:p>
        </p:txBody>
      </p:sp>
      <p:sp>
        <p:nvSpPr>
          <p:cNvPr id="2482" name="Google Shape;2482;g29c0ca99db8_3_1"/>
          <p:cNvSpPr/>
          <p:nvPr/>
        </p:nvSpPr>
        <p:spPr>
          <a:xfrm>
            <a:off x="6803201" y="1603451"/>
            <a:ext cx="215100" cy="149400"/>
          </a:xfrm>
          <a:custGeom>
            <a:avLst/>
            <a:gdLst/>
            <a:ahLst/>
            <a:cxnLst/>
            <a:rect l="l" t="t" r="r" b="b"/>
            <a:pathLst>
              <a:path w="120000" h="120000" extrusionOk="0">
                <a:moveTo>
                  <a:pt x="28846" y="33126"/>
                </a:moveTo>
                <a:cubicBezTo>
                  <a:pt x="29365" y="33132"/>
                  <a:pt x="29878" y="33158"/>
                  <a:pt x="30011" y="33193"/>
                </a:cubicBezTo>
                <a:cubicBezTo>
                  <a:pt x="31865" y="33691"/>
                  <a:pt x="32588" y="37630"/>
                  <a:pt x="32881" y="38728"/>
                </a:cubicBezTo>
                <a:cubicBezTo>
                  <a:pt x="37347" y="55757"/>
                  <a:pt x="38908" y="68555"/>
                  <a:pt x="48025" y="80816"/>
                </a:cubicBezTo>
                <a:lnTo>
                  <a:pt x="50147" y="83534"/>
                </a:lnTo>
                <a:lnTo>
                  <a:pt x="56959" y="82481"/>
                </a:lnTo>
                <a:cubicBezTo>
                  <a:pt x="62586" y="82481"/>
                  <a:pt x="68014" y="83356"/>
                  <a:pt x="73118" y="84980"/>
                </a:cubicBezTo>
                <a:lnTo>
                  <a:pt x="77647" y="87206"/>
                </a:lnTo>
                <a:lnTo>
                  <a:pt x="81290" y="77537"/>
                </a:lnTo>
                <a:cubicBezTo>
                  <a:pt x="83378" y="70676"/>
                  <a:pt x="84885" y="63219"/>
                  <a:pt x="87118" y="54705"/>
                </a:cubicBezTo>
                <a:cubicBezTo>
                  <a:pt x="87411" y="53607"/>
                  <a:pt x="88134" y="49667"/>
                  <a:pt x="89988" y="49170"/>
                </a:cubicBezTo>
                <a:cubicBezTo>
                  <a:pt x="90121" y="49135"/>
                  <a:pt x="90634" y="49109"/>
                  <a:pt x="91153" y="49103"/>
                </a:cubicBezTo>
                <a:cubicBezTo>
                  <a:pt x="91672" y="49097"/>
                  <a:pt x="92197" y="49111"/>
                  <a:pt x="92353" y="49155"/>
                </a:cubicBezTo>
                <a:cubicBezTo>
                  <a:pt x="94679" y="49773"/>
                  <a:pt x="94472" y="49846"/>
                  <a:pt x="95628" y="51522"/>
                </a:cubicBezTo>
                <a:cubicBezTo>
                  <a:pt x="96388" y="53469"/>
                  <a:pt x="95461" y="68224"/>
                  <a:pt x="92949" y="80569"/>
                </a:cubicBezTo>
                <a:cubicBezTo>
                  <a:pt x="92317" y="83459"/>
                  <a:pt x="91925" y="85542"/>
                  <a:pt x="91099" y="89002"/>
                </a:cubicBezTo>
                <a:lnTo>
                  <a:pt x="89772" y="94232"/>
                </a:lnTo>
                <a:lnTo>
                  <a:pt x="98890" y="102707"/>
                </a:lnTo>
                <a:cubicBezTo>
                  <a:pt x="102212" y="106825"/>
                  <a:pt x="104966" y="111440"/>
                  <a:pt x="107028" y="116427"/>
                </a:cubicBezTo>
                <a:lnTo>
                  <a:pt x="108112" y="120000"/>
                </a:lnTo>
                <a:lnTo>
                  <a:pt x="5806" y="120000"/>
                </a:lnTo>
                <a:lnTo>
                  <a:pt x="6890" y="116427"/>
                </a:lnTo>
                <a:cubicBezTo>
                  <a:pt x="11015" y="106453"/>
                  <a:pt x="17905" y="97966"/>
                  <a:pt x="26578" y="91973"/>
                </a:cubicBezTo>
                <a:lnTo>
                  <a:pt x="33093" y="88770"/>
                </a:lnTo>
                <a:lnTo>
                  <a:pt x="30548" y="79520"/>
                </a:lnTo>
                <a:cubicBezTo>
                  <a:pt x="28405" y="71446"/>
                  <a:pt x="27998" y="68927"/>
                  <a:pt x="27050" y="64592"/>
                </a:cubicBezTo>
                <a:cubicBezTo>
                  <a:pt x="24538" y="52247"/>
                  <a:pt x="23611" y="37492"/>
                  <a:pt x="24372" y="35545"/>
                </a:cubicBezTo>
                <a:cubicBezTo>
                  <a:pt x="25528" y="33869"/>
                  <a:pt x="25320" y="33796"/>
                  <a:pt x="27646" y="33178"/>
                </a:cubicBezTo>
                <a:cubicBezTo>
                  <a:pt x="27803" y="33134"/>
                  <a:pt x="28327" y="33120"/>
                  <a:pt x="28846" y="33126"/>
                </a:cubicBezTo>
                <a:close/>
                <a:moveTo>
                  <a:pt x="81742" y="15982"/>
                </a:moveTo>
                <a:cubicBezTo>
                  <a:pt x="85882" y="15866"/>
                  <a:pt x="89752" y="17629"/>
                  <a:pt x="92589" y="21387"/>
                </a:cubicBezTo>
                <a:cubicBezTo>
                  <a:pt x="94616" y="24072"/>
                  <a:pt x="95875" y="27457"/>
                  <a:pt x="96400" y="31174"/>
                </a:cubicBezTo>
                <a:lnTo>
                  <a:pt x="96651" y="33949"/>
                </a:lnTo>
                <a:lnTo>
                  <a:pt x="96664" y="33959"/>
                </a:lnTo>
                <a:lnTo>
                  <a:pt x="96664" y="33959"/>
                </a:lnTo>
                <a:lnTo>
                  <a:pt x="97572" y="31073"/>
                </a:lnTo>
                <a:cubicBezTo>
                  <a:pt x="100642" y="23000"/>
                  <a:pt x="105821" y="18099"/>
                  <a:pt x="110856" y="19370"/>
                </a:cubicBezTo>
                <a:cubicBezTo>
                  <a:pt x="115052" y="20429"/>
                  <a:pt x="118154" y="25524"/>
                  <a:pt x="119430" y="32404"/>
                </a:cubicBezTo>
                <a:lnTo>
                  <a:pt x="119560" y="33437"/>
                </a:lnTo>
                <a:lnTo>
                  <a:pt x="116777" y="32298"/>
                </a:lnTo>
                <a:cubicBezTo>
                  <a:pt x="114591" y="31750"/>
                  <a:pt x="112152" y="31805"/>
                  <a:pt x="109554" y="32559"/>
                </a:cubicBezTo>
                <a:cubicBezTo>
                  <a:pt x="105659" y="33691"/>
                  <a:pt x="101960" y="36237"/>
                  <a:pt x="98822" y="39668"/>
                </a:cubicBezTo>
                <a:lnTo>
                  <a:pt x="98759" y="39747"/>
                </a:lnTo>
                <a:lnTo>
                  <a:pt x="98917" y="39716"/>
                </a:lnTo>
                <a:cubicBezTo>
                  <a:pt x="108306" y="38423"/>
                  <a:pt x="117008" y="45007"/>
                  <a:pt x="119386" y="55972"/>
                </a:cubicBezTo>
                <a:cubicBezTo>
                  <a:pt x="121085" y="63805"/>
                  <a:pt x="119155" y="72018"/>
                  <a:pt x="114826" y="78086"/>
                </a:cubicBezTo>
                <a:lnTo>
                  <a:pt x="114139" y="78889"/>
                </a:lnTo>
                <a:lnTo>
                  <a:pt x="113336" y="73449"/>
                </a:lnTo>
                <a:cubicBezTo>
                  <a:pt x="112447" y="69370"/>
                  <a:pt x="110964" y="65194"/>
                  <a:pt x="108871" y="61138"/>
                </a:cubicBezTo>
                <a:cubicBezTo>
                  <a:pt x="105207" y="54040"/>
                  <a:pt x="100280" y="48486"/>
                  <a:pt x="95051" y="44999"/>
                </a:cubicBezTo>
                <a:lnTo>
                  <a:pt x="94953" y="44940"/>
                </a:lnTo>
                <a:lnTo>
                  <a:pt x="94850" y="45114"/>
                </a:lnTo>
                <a:lnTo>
                  <a:pt x="94848" y="44950"/>
                </a:lnTo>
                <a:lnTo>
                  <a:pt x="94854" y="44880"/>
                </a:lnTo>
                <a:lnTo>
                  <a:pt x="94554" y="44699"/>
                </a:lnTo>
                <a:lnTo>
                  <a:pt x="94065" y="44761"/>
                </a:lnTo>
                <a:lnTo>
                  <a:pt x="93286" y="44662"/>
                </a:lnTo>
                <a:lnTo>
                  <a:pt x="91921" y="44863"/>
                </a:lnTo>
                <a:cubicBezTo>
                  <a:pt x="88784" y="45700"/>
                  <a:pt x="85524" y="47314"/>
                  <a:pt x="82304" y="49746"/>
                </a:cubicBezTo>
                <a:cubicBezTo>
                  <a:pt x="75863" y="54610"/>
                  <a:pt x="70801" y="61822"/>
                  <a:pt x="67823" y="69552"/>
                </a:cubicBezTo>
                <a:lnTo>
                  <a:pt x="67061" y="71992"/>
                </a:lnTo>
                <a:lnTo>
                  <a:pt x="66998" y="71825"/>
                </a:lnTo>
                <a:cubicBezTo>
                  <a:pt x="66506" y="70160"/>
                  <a:pt x="66114" y="68404"/>
                  <a:pt x="65838" y="66572"/>
                </a:cubicBezTo>
                <a:cubicBezTo>
                  <a:pt x="63632" y="51919"/>
                  <a:pt x="69656" y="37970"/>
                  <a:pt x="79295" y="35415"/>
                </a:cubicBezTo>
                <a:cubicBezTo>
                  <a:pt x="82307" y="34616"/>
                  <a:pt x="85315" y="35025"/>
                  <a:pt x="88096" y="36412"/>
                </a:cubicBezTo>
                <a:lnTo>
                  <a:pt x="89657" y="37346"/>
                </a:lnTo>
                <a:lnTo>
                  <a:pt x="89781" y="36567"/>
                </a:lnTo>
                <a:lnTo>
                  <a:pt x="89397" y="36183"/>
                </a:lnTo>
                <a:cubicBezTo>
                  <a:pt x="88070" y="34973"/>
                  <a:pt x="86611" y="33869"/>
                  <a:pt x="85028" y="32894"/>
                </a:cubicBezTo>
                <a:cubicBezTo>
                  <a:pt x="78695" y="28996"/>
                  <a:pt x="71569" y="27909"/>
                  <a:pt x="65168" y="29303"/>
                </a:cubicBezTo>
                <a:lnTo>
                  <a:pt x="63237" y="29929"/>
                </a:lnTo>
                <a:lnTo>
                  <a:pt x="63311" y="29767"/>
                </a:lnTo>
                <a:cubicBezTo>
                  <a:pt x="64118" y="28280"/>
                  <a:pt x="65033" y="26846"/>
                  <a:pt x="66054" y="25489"/>
                </a:cubicBezTo>
                <a:cubicBezTo>
                  <a:pt x="70650" y="19383"/>
                  <a:pt x="76419" y="16130"/>
                  <a:pt x="81742" y="15982"/>
                </a:cubicBezTo>
                <a:close/>
                <a:moveTo>
                  <a:pt x="38257" y="5"/>
                </a:moveTo>
                <a:cubicBezTo>
                  <a:pt x="43580" y="153"/>
                  <a:pt x="49350" y="3406"/>
                  <a:pt x="53945" y="9512"/>
                </a:cubicBezTo>
                <a:cubicBezTo>
                  <a:pt x="54966" y="10869"/>
                  <a:pt x="55881" y="12303"/>
                  <a:pt x="56688" y="13790"/>
                </a:cubicBezTo>
                <a:lnTo>
                  <a:pt x="56762" y="13952"/>
                </a:lnTo>
                <a:lnTo>
                  <a:pt x="54831" y="13326"/>
                </a:lnTo>
                <a:cubicBezTo>
                  <a:pt x="48430" y="11932"/>
                  <a:pt x="41304" y="13019"/>
                  <a:pt x="34971" y="16918"/>
                </a:cubicBezTo>
                <a:cubicBezTo>
                  <a:pt x="33388" y="17892"/>
                  <a:pt x="31929" y="18997"/>
                  <a:pt x="30602" y="20206"/>
                </a:cubicBezTo>
                <a:lnTo>
                  <a:pt x="30218" y="20590"/>
                </a:lnTo>
                <a:lnTo>
                  <a:pt x="30342" y="21369"/>
                </a:lnTo>
                <a:lnTo>
                  <a:pt x="31903" y="20435"/>
                </a:lnTo>
                <a:cubicBezTo>
                  <a:pt x="34684" y="19048"/>
                  <a:pt x="37692" y="18639"/>
                  <a:pt x="40704" y="19438"/>
                </a:cubicBezTo>
                <a:cubicBezTo>
                  <a:pt x="50343" y="21993"/>
                  <a:pt x="56367" y="35942"/>
                  <a:pt x="54161" y="50595"/>
                </a:cubicBezTo>
                <a:cubicBezTo>
                  <a:pt x="53885" y="52427"/>
                  <a:pt x="53493" y="54183"/>
                  <a:pt x="53001" y="55849"/>
                </a:cubicBezTo>
                <a:lnTo>
                  <a:pt x="52938" y="56015"/>
                </a:lnTo>
                <a:lnTo>
                  <a:pt x="52176" y="53575"/>
                </a:lnTo>
                <a:cubicBezTo>
                  <a:pt x="49198" y="45845"/>
                  <a:pt x="44136" y="38633"/>
                  <a:pt x="37695" y="33769"/>
                </a:cubicBezTo>
                <a:cubicBezTo>
                  <a:pt x="34475" y="31337"/>
                  <a:pt x="31215" y="29723"/>
                  <a:pt x="28078" y="28886"/>
                </a:cubicBezTo>
                <a:lnTo>
                  <a:pt x="26713" y="28685"/>
                </a:lnTo>
                <a:lnTo>
                  <a:pt x="25934" y="28785"/>
                </a:lnTo>
                <a:lnTo>
                  <a:pt x="25445" y="28722"/>
                </a:lnTo>
                <a:lnTo>
                  <a:pt x="25145" y="28903"/>
                </a:lnTo>
                <a:lnTo>
                  <a:pt x="25152" y="28973"/>
                </a:lnTo>
                <a:lnTo>
                  <a:pt x="25149" y="29137"/>
                </a:lnTo>
                <a:lnTo>
                  <a:pt x="25046" y="28963"/>
                </a:lnTo>
                <a:lnTo>
                  <a:pt x="24948" y="29022"/>
                </a:lnTo>
                <a:cubicBezTo>
                  <a:pt x="19719" y="32509"/>
                  <a:pt x="14792" y="38063"/>
                  <a:pt x="11128" y="45161"/>
                </a:cubicBezTo>
                <a:cubicBezTo>
                  <a:pt x="9035" y="49217"/>
                  <a:pt x="7552" y="53393"/>
                  <a:pt x="6664" y="57472"/>
                </a:cubicBezTo>
                <a:lnTo>
                  <a:pt x="5860" y="62912"/>
                </a:lnTo>
                <a:lnTo>
                  <a:pt x="5173" y="62109"/>
                </a:lnTo>
                <a:cubicBezTo>
                  <a:pt x="844" y="56042"/>
                  <a:pt x="-1085" y="47828"/>
                  <a:pt x="613" y="39995"/>
                </a:cubicBezTo>
                <a:cubicBezTo>
                  <a:pt x="2991" y="29030"/>
                  <a:pt x="11693" y="22446"/>
                  <a:pt x="21082" y="23739"/>
                </a:cubicBezTo>
                <a:lnTo>
                  <a:pt x="21240" y="23770"/>
                </a:lnTo>
                <a:lnTo>
                  <a:pt x="21178" y="23692"/>
                </a:lnTo>
                <a:cubicBezTo>
                  <a:pt x="18039" y="20260"/>
                  <a:pt x="14340" y="17714"/>
                  <a:pt x="10445" y="16583"/>
                </a:cubicBezTo>
                <a:cubicBezTo>
                  <a:pt x="7847" y="15828"/>
                  <a:pt x="5408" y="15774"/>
                  <a:pt x="3222" y="16321"/>
                </a:cubicBezTo>
                <a:lnTo>
                  <a:pt x="439" y="17460"/>
                </a:lnTo>
                <a:lnTo>
                  <a:pt x="569" y="16427"/>
                </a:lnTo>
                <a:cubicBezTo>
                  <a:pt x="1845" y="9547"/>
                  <a:pt x="4947" y="4452"/>
                  <a:pt x="9143" y="3393"/>
                </a:cubicBezTo>
                <a:cubicBezTo>
                  <a:pt x="14178" y="2122"/>
                  <a:pt x="19357" y="7023"/>
                  <a:pt x="22427" y="15096"/>
                </a:cubicBezTo>
                <a:lnTo>
                  <a:pt x="23335" y="17982"/>
                </a:lnTo>
                <a:lnTo>
                  <a:pt x="23335" y="17982"/>
                </a:lnTo>
                <a:lnTo>
                  <a:pt x="23348" y="17973"/>
                </a:lnTo>
                <a:lnTo>
                  <a:pt x="23599" y="15197"/>
                </a:lnTo>
                <a:cubicBezTo>
                  <a:pt x="24124" y="11480"/>
                  <a:pt x="25384" y="8095"/>
                  <a:pt x="27410" y="5410"/>
                </a:cubicBezTo>
                <a:cubicBezTo>
                  <a:pt x="30247" y="1652"/>
                  <a:pt x="34117" y="-110"/>
                  <a:pt x="38257" y="5"/>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700" b="0" i="0" u="none" strike="noStrike" cap="none">
              <a:solidFill>
                <a:srgbClr val="FFFFFF"/>
              </a:solidFill>
              <a:latin typeface="Georgia"/>
              <a:ea typeface="Georgia"/>
              <a:cs typeface="Georgia"/>
              <a:sym typeface="Georgia"/>
            </a:endParaRPr>
          </a:p>
        </p:txBody>
      </p:sp>
      <p:sp>
        <p:nvSpPr>
          <p:cNvPr id="2483" name="Google Shape;2483;g29c0ca99db8_3_1"/>
          <p:cNvSpPr/>
          <p:nvPr/>
        </p:nvSpPr>
        <p:spPr>
          <a:xfrm>
            <a:off x="5514162" y="1548443"/>
            <a:ext cx="288600" cy="259500"/>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438" b="0" i="0" u="none" strike="noStrike" cap="none">
              <a:solidFill>
                <a:srgbClr val="FFFFFF"/>
              </a:solidFill>
              <a:latin typeface="Georgia"/>
              <a:ea typeface="Georgia"/>
              <a:cs typeface="Georgia"/>
              <a:sym typeface="Georgia"/>
            </a:endParaRPr>
          </a:p>
        </p:txBody>
      </p:sp>
      <p:sp>
        <p:nvSpPr>
          <p:cNvPr id="2484" name="Google Shape;2484;g29c0ca99db8_3_1"/>
          <p:cNvSpPr/>
          <p:nvPr/>
        </p:nvSpPr>
        <p:spPr>
          <a:xfrm>
            <a:off x="5578863" y="1665528"/>
            <a:ext cx="84900" cy="119400"/>
          </a:xfrm>
          <a:custGeom>
            <a:avLst/>
            <a:gdLst/>
            <a:ahLst/>
            <a:cxnLst/>
            <a:rect l="l" t="t" r="r" b="b"/>
            <a:pathLst>
              <a:path w="120000" h="120000" extrusionOk="0">
                <a:moveTo>
                  <a:pt x="80388" y="113291"/>
                </a:moveTo>
                <a:lnTo>
                  <a:pt x="80388" y="113291"/>
                </a:lnTo>
                <a:lnTo>
                  <a:pt x="80388" y="116273"/>
                </a:lnTo>
                <a:lnTo>
                  <a:pt x="78058" y="117763"/>
                </a:lnTo>
                <a:lnTo>
                  <a:pt x="74563" y="119254"/>
                </a:lnTo>
                <a:lnTo>
                  <a:pt x="69902" y="120000"/>
                </a:lnTo>
                <a:lnTo>
                  <a:pt x="69902" y="120000"/>
                </a:lnTo>
                <a:lnTo>
                  <a:pt x="69902" y="120000"/>
                </a:lnTo>
                <a:lnTo>
                  <a:pt x="66407" y="119254"/>
                </a:lnTo>
                <a:lnTo>
                  <a:pt x="62912" y="117763"/>
                </a:lnTo>
                <a:lnTo>
                  <a:pt x="60582" y="116273"/>
                </a:lnTo>
                <a:lnTo>
                  <a:pt x="60582" y="113291"/>
                </a:lnTo>
                <a:lnTo>
                  <a:pt x="60582" y="85714"/>
                </a:lnTo>
                <a:lnTo>
                  <a:pt x="54757" y="85714"/>
                </a:lnTo>
                <a:lnTo>
                  <a:pt x="54757" y="113291"/>
                </a:lnTo>
                <a:lnTo>
                  <a:pt x="54757" y="113291"/>
                </a:lnTo>
                <a:lnTo>
                  <a:pt x="53592" y="116273"/>
                </a:lnTo>
                <a:lnTo>
                  <a:pt x="51262" y="117763"/>
                </a:lnTo>
                <a:lnTo>
                  <a:pt x="47766" y="119254"/>
                </a:lnTo>
                <a:lnTo>
                  <a:pt x="44271" y="120000"/>
                </a:lnTo>
                <a:lnTo>
                  <a:pt x="44271" y="120000"/>
                </a:lnTo>
                <a:lnTo>
                  <a:pt x="44271" y="120000"/>
                </a:lnTo>
                <a:lnTo>
                  <a:pt x="39611" y="119254"/>
                </a:lnTo>
                <a:lnTo>
                  <a:pt x="36116" y="117763"/>
                </a:lnTo>
                <a:lnTo>
                  <a:pt x="34951" y="116273"/>
                </a:lnTo>
                <a:lnTo>
                  <a:pt x="33786" y="113291"/>
                </a:lnTo>
                <a:lnTo>
                  <a:pt x="33786" y="85714"/>
                </a:lnTo>
                <a:lnTo>
                  <a:pt x="16310" y="84968"/>
                </a:lnTo>
                <a:lnTo>
                  <a:pt x="34951" y="52919"/>
                </a:lnTo>
                <a:lnTo>
                  <a:pt x="17475" y="66335"/>
                </a:lnTo>
                <a:lnTo>
                  <a:pt x="17475" y="66335"/>
                </a:lnTo>
                <a:lnTo>
                  <a:pt x="13980" y="68571"/>
                </a:lnTo>
                <a:lnTo>
                  <a:pt x="10485" y="69316"/>
                </a:lnTo>
                <a:lnTo>
                  <a:pt x="6990" y="68571"/>
                </a:lnTo>
                <a:lnTo>
                  <a:pt x="3495" y="67826"/>
                </a:lnTo>
                <a:lnTo>
                  <a:pt x="1165" y="66335"/>
                </a:lnTo>
                <a:lnTo>
                  <a:pt x="0" y="64099"/>
                </a:lnTo>
                <a:lnTo>
                  <a:pt x="1165" y="61863"/>
                </a:lnTo>
                <a:lnTo>
                  <a:pt x="2330" y="59627"/>
                </a:lnTo>
                <a:lnTo>
                  <a:pt x="32621" y="35776"/>
                </a:lnTo>
                <a:lnTo>
                  <a:pt x="32621" y="35776"/>
                </a:lnTo>
                <a:lnTo>
                  <a:pt x="34951" y="34285"/>
                </a:lnTo>
                <a:lnTo>
                  <a:pt x="37281" y="33540"/>
                </a:lnTo>
                <a:lnTo>
                  <a:pt x="39611" y="32795"/>
                </a:lnTo>
                <a:lnTo>
                  <a:pt x="43106" y="33540"/>
                </a:lnTo>
                <a:lnTo>
                  <a:pt x="72233" y="32795"/>
                </a:lnTo>
                <a:lnTo>
                  <a:pt x="72233" y="32795"/>
                </a:lnTo>
                <a:lnTo>
                  <a:pt x="72233" y="32795"/>
                </a:lnTo>
                <a:lnTo>
                  <a:pt x="103689" y="21614"/>
                </a:lnTo>
                <a:lnTo>
                  <a:pt x="103689" y="21614"/>
                </a:lnTo>
                <a:lnTo>
                  <a:pt x="108349" y="20869"/>
                </a:lnTo>
                <a:lnTo>
                  <a:pt x="113009" y="20869"/>
                </a:lnTo>
                <a:lnTo>
                  <a:pt x="116504" y="21614"/>
                </a:lnTo>
                <a:lnTo>
                  <a:pt x="118834" y="23850"/>
                </a:lnTo>
                <a:lnTo>
                  <a:pt x="120000" y="26086"/>
                </a:lnTo>
                <a:lnTo>
                  <a:pt x="120000" y="28322"/>
                </a:lnTo>
                <a:lnTo>
                  <a:pt x="117669" y="31304"/>
                </a:lnTo>
                <a:lnTo>
                  <a:pt x="113009" y="33540"/>
                </a:lnTo>
                <a:lnTo>
                  <a:pt x="79223" y="45465"/>
                </a:lnTo>
                <a:lnTo>
                  <a:pt x="79223" y="52919"/>
                </a:lnTo>
                <a:lnTo>
                  <a:pt x="97864" y="84968"/>
                </a:lnTo>
                <a:lnTo>
                  <a:pt x="80388" y="85714"/>
                </a:lnTo>
                <a:lnTo>
                  <a:pt x="80388" y="113291"/>
                </a:lnTo>
                <a:lnTo>
                  <a:pt x="80388" y="113291"/>
                </a:lnTo>
                <a:close/>
                <a:moveTo>
                  <a:pt x="57087" y="0"/>
                </a:moveTo>
                <a:lnTo>
                  <a:pt x="57087" y="0"/>
                </a:lnTo>
                <a:lnTo>
                  <a:pt x="61747" y="0"/>
                </a:lnTo>
                <a:lnTo>
                  <a:pt x="66407" y="745"/>
                </a:lnTo>
                <a:lnTo>
                  <a:pt x="69902" y="2236"/>
                </a:lnTo>
                <a:lnTo>
                  <a:pt x="73398" y="4472"/>
                </a:lnTo>
                <a:lnTo>
                  <a:pt x="76893" y="6708"/>
                </a:lnTo>
                <a:lnTo>
                  <a:pt x="79223" y="8944"/>
                </a:lnTo>
                <a:lnTo>
                  <a:pt x="80388" y="11925"/>
                </a:lnTo>
                <a:lnTo>
                  <a:pt x="80388" y="14906"/>
                </a:lnTo>
                <a:lnTo>
                  <a:pt x="80388" y="14906"/>
                </a:lnTo>
                <a:lnTo>
                  <a:pt x="80388" y="17888"/>
                </a:lnTo>
                <a:lnTo>
                  <a:pt x="79223" y="20869"/>
                </a:lnTo>
                <a:lnTo>
                  <a:pt x="76893" y="23105"/>
                </a:lnTo>
                <a:lnTo>
                  <a:pt x="73398" y="25341"/>
                </a:lnTo>
                <a:lnTo>
                  <a:pt x="69902" y="26832"/>
                </a:lnTo>
                <a:lnTo>
                  <a:pt x="66407" y="28322"/>
                </a:lnTo>
                <a:lnTo>
                  <a:pt x="61747" y="29068"/>
                </a:lnTo>
                <a:lnTo>
                  <a:pt x="57087" y="29813"/>
                </a:lnTo>
                <a:lnTo>
                  <a:pt x="57087" y="29813"/>
                </a:lnTo>
                <a:lnTo>
                  <a:pt x="52427" y="29068"/>
                </a:lnTo>
                <a:lnTo>
                  <a:pt x="47766" y="28322"/>
                </a:lnTo>
                <a:lnTo>
                  <a:pt x="44271" y="26832"/>
                </a:lnTo>
                <a:lnTo>
                  <a:pt x="40776" y="25341"/>
                </a:lnTo>
                <a:lnTo>
                  <a:pt x="38446" y="23105"/>
                </a:lnTo>
                <a:lnTo>
                  <a:pt x="36116" y="20869"/>
                </a:lnTo>
                <a:lnTo>
                  <a:pt x="34951" y="17888"/>
                </a:lnTo>
                <a:lnTo>
                  <a:pt x="33786" y="14906"/>
                </a:lnTo>
                <a:lnTo>
                  <a:pt x="33786" y="14906"/>
                </a:lnTo>
                <a:lnTo>
                  <a:pt x="34951" y="11925"/>
                </a:lnTo>
                <a:lnTo>
                  <a:pt x="36116" y="8944"/>
                </a:lnTo>
                <a:lnTo>
                  <a:pt x="38446" y="6708"/>
                </a:lnTo>
                <a:lnTo>
                  <a:pt x="40776" y="4472"/>
                </a:lnTo>
                <a:lnTo>
                  <a:pt x="44271" y="2236"/>
                </a:lnTo>
                <a:lnTo>
                  <a:pt x="47766" y="745"/>
                </a:lnTo>
                <a:lnTo>
                  <a:pt x="52427" y="0"/>
                </a:lnTo>
                <a:lnTo>
                  <a:pt x="57087" y="0"/>
                </a:lnTo>
                <a:lnTo>
                  <a:pt x="57087" y="0"/>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438" b="0" i="0" u="none" strike="noStrike" cap="none">
              <a:solidFill>
                <a:srgbClr val="000000"/>
              </a:solidFill>
              <a:latin typeface="Arial"/>
              <a:ea typeface="Arial"/>
              <a:cs typeface="Arial"/>
              <a:sym typeface="Arial"/>
            </a:endParaRPr>
          </a:p>
        </p:txBody>
      </p:sp>
      <p:sp>
        <p:nvSpPr>
          <p:cNvPr id="2485" name="Google Shape;2485;g29c0ca99db8_3_1"/>
          <p:cNvSpPr/>
          <p:nvPr/>
        </p:nvSpPr>
        <p:spPr>
          <a:xfrm>
            <a:off x="5649089" y="1571269"/>
            <a:ext cx="89100" cy="213600"/>
          </a:xfrm>
          <a:custGeom>
            <a:avLst/>
            <a:gdLst/>
            <a:ahLst/>
            <a:cxnLst/>
            <a:rect l="l" t="t" r="r" b="b"/>
            <a:pathLst>
              <a:path w="120000" h="120000" extrusionOk="0">
                <a:moveTo>
                  <a:pt x="60000" y="0"/>
                </a:moveTo>
                <a:lnTo>
                  <a:pt x="60000" y="0"/>
                </a:lnTo>
                <a:lnTo>
                  <a:pt x="65555" y="0"/>
                </a:lnTo>
                <a:lnTo>
                  <a:pt x="71111" y="833"/>
                </a:lnTo>
                <a:lnTo>
                  <a:pt x="76666" y="1666"/>
                </a:lnTo>
                <a:lnTo>
                  <a:pt x="81111" y="2916"/>
                </a:lnTo>
                <a:lnTo>
                  <a:pt x="84444" y="4583"/>
                </a:lnTo>
                <a:lnTo>
                  <a:pt x="86666" y="6666"/>
                </a:lnTo>
                <a:lnTo>
                  <a:pt x="88888" y="8750"/>
                </a:lnTo>
                <a:lnTo>
                  <a:pt x="88888" y="10833"/>
                </a:lnTo>
                <a:lnTo>
                  <a:pt x="88888" y="10833"/>
                </a:lnTo>
                <a:lnTo>
                  <a:pt x="88888" y="12916"/>
                </a:lnTo>
                <a:lnTo>
                  <a:pt x="86666" y="15000"/>
                </a:lnTo>
                <a:lnTo>
                  <a:pt x="84444" y="17083"/>
                </a:lnTo>
                <a:lnTo>
                  <a:pt x="81111" y="18333"/>
                </a:lnTo>
                <a:lnTo>
                  <a:pt x="76666" y="20000"/>
                </a:lnTo>
                <a:lnTo>
                  <a:pt x="71111" y="20833"/>
                </a:lnTo>
                <a:lnTo>
                  <a:pt x="65555" y="21250"/>
                </a:lnTo>
                <a:lnTo>
                  <a:pt x="60000" y="21666"/>
                </a:lnTo>
                <a:lnTo>
                  <a:pt x="60000" y="21666"/>
                </a:lnTo>
                <a:lnTo>
                  <a:pt x="54444" y="21250"/>
                </a:lnTo>
                <a:lnTo>
                  <a:pt x="48888" y="20833"/>
                </a:lnTo>
                <a:lnTo>
                  <a:pt x="43333" y="20000"/>
                </a:lnTo>
                <a:lnTo>
                  <a:pt x="40000" y="18333"/>
                </a:lnTo>
                <a:lnTo>
                  <a:pt x="35555" y="17083"/>
                </a:lnTo>
                <a:lnTo>
                  <a:pt x="33333" y="15000"/>
                </a:lnTo>
                <a:lnTo>
                  <a:pt x="32222" y="12916"/>
                </a:lnTo>
                <a:lnTo>
                  <a:pt x="31111" y="10833"/>
                </a:lnTo>
                <a:lnTo>
                  <a:pt x="31111" y="10833"/>
                </a:lnTo>
                <a:lnTo>
                  <a:pt x="32222" y="8750"/>
                </a:lnTo>
                <a:lnTo>
                  <a:pt x="33333" y="6666"/>
                </a:lnTo>
                <a:lnTo>
                  <a:pt x="35555" y="4583"/>
                </a:lnTo>
                <a:lnTo>
                  <a:pt x="40000" y="2916"/>
                </a:lnTo>
                <a:lnTo>
                  <a:pt x="43333" y="1666"/>
                </a:lnTo>
                <a:lnTo>
                  <a:pt x="48888" y="833"/>
                </a:lnTo>
                <a:lnTo>
                  <a:pt x="54444" y="0"/>
                </a:lnTo>
                <a:lnTo>
                  <a:pt x="60000" y="0"/>
                </a:lnTo>
                <a:lnTo>
                  <a:pt x="60000" y="0"/>
                </a:lnTo>
                <a:close/>
                <a:moveTo>
                  <a:pt x="93333" y="114583"/>
                </a:moveTo>
                <a:lnTo>
                  <a:pt x="93333" y="114583"/>
                </a:lnTo>
                <a:lnTo>
                  <a:pt x="92222" y="116666"/>
                </a:lnTo>
                <a:lnTo>
                  <a:pt x="88888" y="118333"/>
                </a:lnTo>
                <a:lnTo>
                  <a:pt x="84444" y="119583"/>
                </a:lnTo>
                <a:lnTo>
                  <a:pt x="78888" y="120000"/>
                </a:lnTo>
                <a:lnTo>
                  <a:pt x="78888" y="120000"/>
                </a:lnTo>
                <a:lnTo>
                  <a:pt x="78888" y="120000"/>
                </a:lnTo>
                <a:lnTo>
                  <a:pt x="73333" y="119583"/>
                </a:lnTo>
                <a:lnTo>
                  <a:pt x="68888" y="118333"/>
                </a:lnTo>
                <a:lnTo>
                  <a:pt x="65555" y="116666"/>
                </a:lnTo>
                <a:lnTo>
                  <a:pt x="64444" y="114583"/>
                </a:lnTo>
                <a:lnTo>
                  <a:pt x="64444" y="67916"/>
                </a:lnTo>
                <a:lnTo>
                  <a:pt x="55555" y="67916"/>
                </a:lnTo>
                <a:lnTo>
                  <a:pt x="55555" y="114583"/>
                </a:lnTo>
                <a:lnTo>
                  <a:pt x="55555" y="114583"/>
                </a:lnTo>
                <a:lnTo>
                  <a:pt x="54444" y="116666"/>
                </a:lnTo>
                <a:lnTo>
                  <a:pt x="52222" y="118333"/>
                </a:lnTo>
                <a:lnTo>
                  <a:pt x="46666" y="119583"/>
                </a:lnTo>
                <a:lnTo>
                  <a:pt x="41111" y="120000"/>
                </a:lnTo>
                <a:lnTo>
                  <a:pt x="41111" y="120000"/>
                </a:lnTo>
                <a:lnTo>
                  <a:pt x="41111" y="120000"/>
                </a:lnTo>
                <a:lnTo>
                  <a:pt x="35555" y="119583"/>
                </a:lnTo>
                <a:lnTo>
                  <a:pt x="31111" y="118333"/>
                </a:lnTo>
                <a:lnTo>
                  <a:pt x="27777" y="116666"/>
                </a:lnTo>
                <a:lnTo>
                  <a:pt x="26666" y="114583"/>
                </a:lnTo>
                <a:lnTo>
                  <a:pt x="26666" y="114583"/>
                </a:lnTo>
                <a:lnTo>
                  <a:pt x="26666" y="38750"/>
                </a:lnTo>
                <a:lnTo>
                  <a:pt x="26666" y="38750"/>
                </a:lnTo>
                <a:lnTo>
                  <a:pt x="26666" y="38750"/>
                </a:lnTo>
                <a:lnTo>
                  <a:pt x="26666" y="38750"/>
                </a:lnTo>
                <a:lnTo>
                  <a:pt x="26666" y="37916"/>
                </a:lnTo>
                <a:lnTo>
                  <a:pt x="24444" y="37500"/>
                </a:lnTo>
                <a:lnTo>
                  <a:pt x="24444" y="37500"/>
                </a:lnTo>
                <a:lnTo>
                  <a:pt x="22222" y="37916"/>
                </a:lnTo>
                <a:lnTo>
                  <a:pt x="21111" y="38750"/>
                </a:lnTo>
                <a:lnTo>
                  <a:pt x="21111" y="38750"/>
                </a:lnTo>
                <a:lnTo>
                  <a:pt x="21111" y="38750"/>
                </a:lnTo>
                <a:lnTo>
                  <a:pt x="21111" y="67083"/>
                </a:lnTo>
                <a:lnTo>
                  <a:pt x="21111" y="67083"/>
                </a:lnTo>
                <a:lnTo>
                  <a:pt x="21111" y="68750"/>
                </a:lnTo>
                <a:lnTo>
                  <a:pt x="18888" y="70000"/>
                </a:lnTo>
                <a:lnTo>
                  <a:pt x="14444" y="70833"/>
                </a:lnTo>
                <a:lnTo>
                  <a:pt x="11111" y="71250"/>
                </a:lnTo>
                <a:lnTo>
                  <a:pt x="11111" y="71250"/>
                </a:lnTo>
                <a:lnTo>
                  <a:pt x="11111" y="71250"/>
                </a:lnTo>
                <a:lnTo>
                  <a:pt x="6666" y="70833"/>
                </a:lnTo>
                <a:lnTo>
                  <a:pt x="3333" y="70000"/>
                </a:lnTo>
                <a:lnTo>
                  <a:pt x="1111" y="68750"/>
                </a:lnTo>
                <a:lnTo>
                  <a:pt x="0" y="67083"/>
                </a:lnTo>
                <a:lnTo>
                  <a:pt x="0" y="67083"/>
                </a:lnTo>
                <a:lnTo>
                  <a:pt x="0" y="28333"/>
                </a:lnTo>
                <a:lnTo>
                  <a:pt x="0" y="28333"/>
                </a:lnTo>
                <a:lnTo>
                  <a:pt x="1111" y="26666"/>
                </a:lnTo>
                <a:lnTo>
                  <a:pt x="3333" y="25416"/>
                </a:lnTo>
                <a:lnTo>
                  <a:pt x="6666" y="24583"/>
                </a:lnTo>
                <a:lnTo>
                  <a:pt x="11111" y="24166"/>
                </a:lnTo>
                <a:lnTo>
                  <a:pt x="108888" y="24166"/>
                </a:lnTo>
                <a:lnTo>
                  <a:pt x="110000" y="24166"/>
                </a:lnTo>
                <a:lnTo>
                  <a:pt x="110000" y="24166"/>
                </a:lnTo>
                <a:lnTo>
                  <a:pt x="113333" y="24583"/>
                </a:lnTo>
                <a:lnTo>
                  <a:pt x="116666" y="25416"/>
                </a:lnTo>
                <a:lnTo>
                  <a:pt x="118888" y="26666"/>
                </a:lnTo>
                <a:lnTo>
                  <a:pt x="120000" y="28333"/>
                </a:lnTo>
                <a:lnTo>
                  <a:pt x="120000" y="28333"/>
                </a:lnTo>
                <a:lnTo>
                  <a:pt x="120000" y="67083"/>
                </a:lnTo>
                <a:lnTo>
                  <a:pt x="120000" y="67083"/>
                </a:lnTo>
                <a:lnTo>
                  <a:pt x="118888" y="68750"/>
                </a:lnTo>
                <a:lnTo>
                  <a:pt x="116666" y="70000"/>
                </a:lnTo>
                <a:lnTo>
                  <a:pt x="113333" y="70833"/>
                </a:lnTo>
                <a:lnTo>
                  <a:pt x="108888" y="71250"/>
                </a:lnTo>
                <a:lnTo>
                  <a:pt x="108888" y="71250"/>
                </a:lnTo>
                <a:lnTo>
                  <a:pt x="108888" y="71250"/>
                </a:lnTo>
                <a:lnTo>
                  <a:pt x="105555" y="70833"/>
                </a:lnTo>
                <a:lnTo>
                  <a:pt x="102222" y="70000"/>
                </a:lnTo>
                <a:lnTo>
                  <a:pt x="98888" y="68750"/>
                </a:lnTo>
                <a:lnTo>
                  <a:pt x="98888" y="67083"/>
                </a:lnTo>
                <a:lnTo>
                  <a:pt x="98888" y="38750"/>
                </a:lnTo>
                <a:lnTo>
                  <a:pt x="98888" y="38750"/>
                </a:lnTo>
                <a:lnTo>
                  <a:pt x="98888" y="38750"/>
                </a:lnTo>
                <a:lnTo>
                  <a:pt x="98888" y="38750"/>
                </a:lnTo>
                <a:lnTo>
                  <a:pt x="97777" y="37916"/>
                </a:lnTo>
                <a:lnTo>
                  <a:pt x="95555" y="37500"/>
                </a:lnTo>
                <a:lnTo>
                  <a:pt x="95555" y="37500"/>
                </a:lnTo>
                <a:lnTo>
                  <a:pt x="94444" y="37916"/>
                </a:lnTo>
                <a:lnTo>
                  <a:pt x="93333" y="38750"/>
                </a:lnTo>
                <a:lnTo>
                  <a:pt x="93333" y="38750"/>
                </a:lnTo>
                <a:lnTo>
                  <a:pt x="93333" y="38750"/>
                </a:lnTo>
                <a:lnTo>
                  <a:pt x="93333" y="38750"/>
                </a:lnTo>
                <a:lnTo>
                  <a:pt x="93333" y="114583"/>
                </a:lnTo>
                <a:lnTo>
                  <a:pt x="93333" y="114583"/>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438" b="0" i="0" u="none" strike="noStrike" cap="none">
              <a:solidFill>
                <a:srgbClr val="000000"/>
              </a:solidFill>
              <a:latin typeface="Arial"/>
              <a:ea typeface="Arial"/>
              <a:cs typeface="Arial"/>
              <a:sym typeface="Arial"/>
            </a:endParaRPr>
          </a:p>
        </p:txBody>
      </p:sp>
      <p:sp>
        <p:nvSpPr>
          <p:cNvPr id="2486" name="Google Shape;2486;g29c0ca99db8_3_1"/>
          <p:cNvSpPr/>
          <p:nvPr/>
        </p:nvSpPr>
        <p:spPr>
          <a:xfrm>
            <a:off x="5549233" y="2207497"/>
            <a:ext cx="288600" cy="2595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438" b="0" i="0" u="none" strike="noStrike" cap="none">
              <a:solidFill>
                <a:srgbClr val="FFFFFF"/>
              </a:solidFill>
              <a:latin typeface="Georgia"/>
              <a:ea typeface="Georgia"/>
              <a:cs typeface="Georgia"/>
              <a:sym typeface="Georgia"/>
            </a:endParaRPr>
          </a:p>
        </p:txBody>
      </p:sp>
      <p:sp>
        <p:nvSpPr>
          <p:cNvPr id="2487" name="Google Shape;2487;g29c0ca99db8_3_1"/>
          <p:cNvSpPr/>
          <p:nvPr/>
        </p:nvSpPr>
        <p:spPr>
          <a:xfrm>
            <a:off x="5623779" y="2252365"/>
            <a:ext cx="189553" cy="169714"/>
          </a:xfrm>
          <a:custGeom>
            <a:avLst/>
            <a:gdLst/>
            <a:ahLst/>
            <a:cxnLst/>
            <a:rect l="l" t="t" r="r" b="b"/>
            <a:pathLst>
              <a:path w="200" h="200" extrusionOk="0">
                <a:moveTo>
                  <a:pt x="156" y="56"/>
                </a:moveTo>
                <a:cubicBezTo>
                  <a:pt x="151" y="51"/>
                  <a:pt x="143" y="51"/>
                  <a:pt x="139" y="56"/>
                </a:cubicBezTo>
                <a:cubicBezTo>
                  <a:pt x="134" y="61"/>
                  <a:pt x="134" y="69"/>
                  <a:pt x="139" y="74"/>
                </a:cubicBezTo>
                <a:cubicBezTo>
                  <a:pt x="152" y="87"/>
                  <a:pt x="152" y="87"/>
                  <a:pt x="152" y="87"/>
                </a:cubicBezTo>
                <a:cubicBezTo>
                  <a:pt x="82" y="87"/>
                  <a:pt x="82" y="87"/>
                  <a:pt x="82" y="87"/>
                </a:cubicBezTo>
                <a:cubicBezTo>
                  <a:pt x="82" y="112"/>
                  <a:pt x="82" y="112"/>
                  <a:pt x="82" y="112"/>
                </a:cubicBezTo>
                <a:cubicBezTo>
                  <a:pt x="152" y="112"/>
                  <a:pt x="152" y="112"/>
                  <a:pt x="152" y="112"/>
                </a:cubicBezTo>
                <a:cubicBezTo>
                  <a:pt x="139" y="126"/>
                  <a:pt x="139" y="126"/>
                  <a:pt x="139" y="126"/>
                </a:cubicBezTo>
                <a:cubicBezTo>
                  <a:pt x="134" y="130"/>
                  <a:pt x="134" y="138"/>
                  <a:pt x="139" y="143"/>
                </a:cubicBezTo>
                <a:cubicBezTo>
                  <a:pt x="144" y="148"/>
                  <a:pt x="151" y="148"/>
                  <a:pt x="156" y="143"/>
                </a:cubicBezTo>
                <a:cubicBezTo>
                  <a:pt x="200" y="100"/>
                  <a:pt x="200" y="100"/>
                  <a:pt x="200" y="100"/>
                </a:cubicBezTo>
                <a:lnTo>
                  <a:pt x="156" y="56"/>
                </a:lnTo>
                <a:close/>
                <a:moveTo>
                  <a:pt x="100" y="137"/>
                </a:moveTo>
                <a:cubicBezTo>
                  <a:pt x="100" y="175"/>
                  <a:pt x="100" y="175"/>
                  <a:pt x="100" y="175"/>
                </a:cubicBezTo>
                <a:cubicBezTo>
                  <a:pt x="25" y="175"/>
                  <a:pt x="25" y="175"/>
                  <a:pt x="25" y="175"/>
                </a:cubicBezTo>
                <a:cubicBezTo>
                  <a:pt x="25" y="25"/>
                  <a:pt x="25" y="25"/>
                  <a:pt x="25" y="25"/>
                </a:cubicBezTo>
                <a:cubicBezTo>
                  <a:pt x="100" y="25"/>
                  <a:pt x="100" y="25"/>
                  <a:pt x="100" y="25"/>
                </a:cubicBezTo>
                <a:cubicBezTo>
                  <a:pt x="100" y="62"/>
                  <a:pt x="100" y="62"/>
                  <a:pt x="100" y="62"/>
                </a:cubicBezTo>
                <a:cubicBezTo>
                  <a:pt x="103" y="62"/>
                  <a:pt x="103" y="62"/>
                  <a:pt x="103" y="62"/>
                </a:cubicBezTo>
                <a:cubicBezTo>
                  <a:pt x="125" y="40"/>
                  <a:pt x="125" y="40"/>
                  <a:pt x="125" y="40"/>
                </a:cubicBezTo>
                <a:cubicBezTo>
                  <a:pt x="125" y="12"/>
                  <a:pt x="125" y="12"/>
                  <a:pt x="125" y="12"/>
                </a:cubicBezTo>
                <a:cubicBezTo>
                  <a:pt x="125" y="5"/>
                  <a:pt x="119" y="0"/>
                  <a:pt x="112" y="0"/>
                </a:cubicBezTo>
                <a:cubicBezTo>
                  <a:pt x="12" y="0"/>
                  <a:pt x="12" y="0"/>
                  <a:pt x="12" y="0"/>
                </a:cubicBezTo>
                <a:cubicBezTo>
                  <a:pt x="5" y="0"/>
                  <a:pt x="0" y="5"/>
                  <a:pt x="0" y="12"/>
                </a:cubicBezTo>
                <a:cubicBezTo>
                  <a:pt x="0" y="187"/>
                  <a:pt x="0" y="187"/>
                  <a:pt x="0" y="187"/>
                </a:cubicBezTo>
                <a:cubicBezTo>
                  <a:pt x="0" y="194"/>
                  <a:pt x="5" y="200"/>
                  <a:pt x="12" y="200"/>
                </a:cubicBezTo>
                <a:cubicBezTo>
                  <a:pt x="112" y="200"/>
                  <a:pt x="112" y="200"/>
                  <a:pt x="112" y="200"/>
                </a:cubicBezTo>
                <a:cubicBezTo>
                  <a:pt x="119" y="200"/>
                  <a:pt x="125" y="194"/>
                  <a:pt x="125" y="187"/>
                </a:cubicBezTo>
                <a:cubicBezTo>
                  <a:pt x="125" y="159"/>
                  <a:pt x="125" y="159"/>
                  <a:pt x="125" y="159"/>
                </a:cubicBezTo>
                <a:cubicBezTo>
                  <a:pt x="103" y="137"/>
                  <a:pt x="103" y="137"/>
                  <a:pt x="103" y="137"/>
                </a:cubicBezTo>
                <a:lnTo>
                  <a:pt x="100" y="13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300" b="0" i="0" u="none" strike="noStrike" cap="none">
              <a:solidFill>
                <a:srgbClr val="000000"/>
              </a:solidFill>
              <a:latin typeface="Arial"/>
              <a:ea typeface="Arial"/>
              <a:cs typeface="Arial"/>
              <a:sym typeface="Arial"/>
            </a:endParaRPr>
          </a:p>
        </p:txBody>
      </p:sp>
      <p:sp>
        <p:nvSpPr>
          <p:cNvPr id="2488" name="Google Shape;2488;g29c0ca99db8_3_1"/>
          <p:cNvSpPr/>
          <p:nvPr/>
        </p:nvSpPr>
        <p:spPr>
          <a:xfrm>
            <a:off x="6328630" y="2575456"/>
            <a:ext cx="1164000" cy="5433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464646"/>
                </a:solidFill>
                <a:latin typeface="Arial"/>
                <a:ea typeface="Arial"/>
                <a:cs typeface="Arial"/>
                <a:sym typeface="Arial"/>
              </a:rPr>
              <a:t>Reiseregning</a:t>
            </a:r>
            <a:endParaRPr sz="700" b="1" i="0" u="none" strike="noStrike" cap="none">
              <a:solidFill>
                <a:srgbClr val="464646"/>
              </a:solidFill>
              <a:latin typeface="Arial"/>
              <a:ea typeface="Arial"/>
              <a:cs typeface="Arial"/>
              <a:sym typeface="Arial"/>
            </a:endParaRPr>
          </a:p>
        </p:txBody>
      </p:sp>
      <p:sp>
        <p:nvSpPr>
          <p:cNvPr id="2489" name="Google Shape;2489;g29c0ca99db8_3_1"/>
          <p:cNvSpPr/>
          <p:nvPr/>
        </p:nvSpPr>
        <p:spPr>
          <a:xfrm>
            <a:off x="7370991" y="1915822"/>
            <a:ext cx="1164000" cy="5433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464646"/>
                </a:solidFill>
                <a:latin typeface="Arial"/>
                <a:ea typeface="Arial"/>
                <a:cs typeface="Arial"/>
                <a:sym typeface="Arial"/>
              </a:rPr>
              <a:t>Godtgjørelse</a:t>
            </a:r>
            <a:endParaRPr sz="700" b="1" i="0" u="none" strike="noStrike" cap="none">
              <a:solidFill>
                <a:srgbClr val="464646"/>
              </a:solidFill>
              <a:latin typeface="Arial"/>
              <a:ea typeface="Arial"/>
              <a:cs typeface="Arial"/>
              <a:sym typeface="Arial"/>
            </a:endParaRPr>
          </a:p>
        </p:txBody>
      </p:sp>
      <p:sp>
        <p:nvSpPr>
          <p:cNvPr id="2490" name="Google Shape;2490;g29c0ca99db8_3_1"/>
          <p:cNvSpPr/>
          <p:nvPr/>
        </p:nvSpPr>
        <p:spPr>
          <a:xfrm>
            <a:off x="5095734" y="3113461"/>
            <a:ext cx="1164000" cy="5433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464646"/>
                </a:solidFill>
                <a:latin typeface="Arial"/>
                <a:ea typeface="Arial"/>
                <a:cs typeface="Arial"/>
                <a:sym typeface="Arial"/>
              </a:rPr>
              <a:t>Time-,</a:t>
            </a:r>
            <a:endParaRPr sz="700" b="1" i="0" u="none" strike="noStrike" cap="none">
              <a:solidFill>
                <a:srgbClr val="464646"/>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464646"/>
                </a:solidFill>
                <a:latin typeface="Arial"/>
                <a:ea typeface="Arial"/>
                <a:cs typeface="Arial"/>
                <a:sym typeface="Arial"/>
              </a:rPr>
              <a:t>oppdrag og månedskontrakter</a:t>
            </a:r>
            <a:endParaRPr sz="700" b="1" i="0" u="none" strike="noStrike" cap="none">
              <a:solidFill>
                <a:srgbClr val="464646"/>
              </a:solidFill>
              <a:latin typeface="Arial"/>
              <a:ea typeface="Arial"/>
              <a:cs typeface="Arial"/>
              <a:sym typeface="Arial"/>
            </a:endParaRPr>
          </a:p>
        </p:txBody>
      </p:sp>
      <p:grpSp>
        <p:nvGrpSpPr>
          <p:cNvPr id="2491" name="Google Shape;2491;g29c0ca99db8_3_1"/>
          <p:cNvGrpSpPr/>
          <p:nvPr/>
        </p:nvGrpSpPr>
        <p:grpSpPr>
          <a:xfrm>
            <a:off x="6766405" y="2207339"/>
            <a:ext cx="288925" cy="256306"/>
            <a:chOff x="589752" y="2258092"/>
            <a:chExt cx="612000" cy="612000"/>
          </a:xfrm>
        </p:grpSpPr>
        <p:sp>
          <p:nvSpPr>
            <p:cNvPr id="2492" name="Google Shape;2492;g29c0ca99db8_3_1"/>
            <p:cNvSpPr/>
            <p:nvPr/>
          </p:nvSpPr>
          <p:spPr>
            <a:xfrm>
              <a:off x="589752" y="2258092"/>
              <a:ext cx="612000" cy="6120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438" b="0" i="0" u="none" strike="noStrike" cap="none">
                <a:solidFill>
                  <a:srgbClr val="FFFFFF"/>
                </a:solidFill>
                <a:latin typeface="Georgia"/>
                <a:ea typeface="Georgia"/>
                <a:cs typeface="Georgia"/>
                <a:sym typeface="Georgia"/>
              </a:endParaRPr>
            </a:p>
          </p:txBody>
        </p:sp>
        <p:sp>
          <p:nvSpPr>
            <p:cNvPr id="2493" name="Google Shape;2493;g29c0ca99db8_3_1"/>
            <p:cNvSpPr/>
            <p:nvPr/>
          </p:nvSpPr>
          <p:spPr>
            <a:xfrm>
              <a:off x="681214" y="2363346"/>
              <a:ext cx="418800" cy="421500"/>
            </a:xfrm>
            <a:custGeom>
              <a:avLst/>
              <a:gdLst/>
              <a:ahLst/>
              <a:cxnLst/>
              <a:rect l="l" t="t" r="r" b="b"/>
              <a:pathLst>
                <a:path w="120000" h="120000" extrusionOk="0">
                  <a:moveTo>
                    <a:pt x="117804" y="16727"/>
                  </a:moveTo>
                  <a:lnTo>
                    <a:pt x="91463" y="42909"/>
                  </a:lnTo>
                  <a:lnTo>
                    <a:pt x="106097" y="109090"/>
                  </a:lnTo>
                  <a:lnTo>
                    <a:pt x="106097" y="109090"/>
                  </a:lnTo>
                  <a:lnTo>
                    <a:pt x="106097" y="110545"/>
                  </a:lnTo>
                  <a:lnTo>
                    <a:pt x="105365" y="112727"/>
                  </a:lnTo>
                  <a:lnTo>
                    <a:pt x="98780" y="118545"/>
                  </a:lnTo>
                  <a:lnTo>
                    <a:pt x="98780" y="118545"/>
                  </a:lnTo>
                  <a:lnTo>
                    <a:pt x="97317" y="120000"/>
                  </a:lnTo>
                  <a:lnTo>
                    <a:pt x="95853" y="120000"/>
                  </a:lnTo>
                  <a:lnTo>
                    <a:pt x="95853" y="120000"/>
                  </a:lnTo>
                  <a:lnTo>
                    <a:pt x="95853" y="120000"/>
                  </a:lnTo>
                  <a:lnTo>
                    <a:pt x="95853" y="120000"/>
                  </a:lnTo>
                  <a:lnTo>
                    <a:pt x="93658" y="119272"/>
                  </a:lnTo>
                  <a:lnTo>
                    <a:pt x="92926" y="117818"/>
                  </a:lnTo>
                  <a:lnTo>
                    <a:pt x="68780" y="64727"/>
                  </a:lnTo>
                  <a:lnTo>
                    <a:pt x="44634" y="89454"/>
                  </a:lnTo>
                  <a:lnTo>
                    <a:pt x="45365" y="109818"/>
                  </a:lnTo>
                  <a:lnTo>
                    <a:pt x="45365" y="109818"/>
                  </a:lnTo>
                  <a:lnTo>
                    <a:pt x="45365" y="112000"/>
                  </a:lnTo>
                  <a:lnTo>
                    <a:pt x="44634" y="112727"/>
                  </a:lnTo>
                  <a:lnTo>
                    <a:pt x="40975" y="116363"/>
                  </a:lnTo>
                  <a:lnTo>
                    <a:pt x="40975" y="116363"/>
                  </a:lnTo>
                  <a:lnTo>
                    <a:pt x="40243" y="117090"/>
                  </a:lnTo>
                  <a:lnTo>
                    <a:pt x="38780" y="117090"/>
                  </a:lnTo>
                  <a:lnTo>
                    <a:pt x="38780" y="117090"/>
                  </a:lnTo>
                  <a:lnTo>
                    <a:pt x="38048" y="117090"/>
                  </a:lnTo>
                  <a:lnTo>
                    <a:pt x="38048" y="117090"/>
                  </a:lnTo>
                  <a:lnTo>
                    <a:pt x="35853" y="116363"/>
                  </a:lnTo>
                  <a:lnTo>
                    <a:pt x="35121" y="114909"/>
                  </a:lnTo>
                  <a:lnTo>
                    <a:pt x="27073" y="93090"/>
                  </a:lnTo>
                  <a:lnTo>
                    <a:pt x="5121" y="85090"/>
                  </a:lnTo>
                  <a:lnTo>
                    <a:pt x="5121" y="85090"/>
                  </a:lnTo>
                  <a:lnTo>
                    <a:pt x="3658" y="83636"/>
                  </a:lnTo>
                  <a:lnTo>
                    <a:pt x="2926" y="82181"/>
                  </a:lnTo>
                  <a:lnTo>
                    <a:pt x="2926" y="82181"/>
                  </a:lnTo>
                  <a:lnTo>
                    <a:pt x="2926" y="80727"/>
                  </a:lnTo>
                  <a:lnTo>
                    <a:pt x="3658" y="79272"/>
                  </a:lnTo>
                  <a:lnTo>
                    <a:pt x="7317" y="75636"/>
                  </a:lnTo>
                  <a:lnTo>
                    <a:pt x="7317" y="75636"/>
                  </a:lnTo>
                  <a:lnTo>
                    <a:pt x="8048" y="74909"/>
                  </a:lnTo>
                  <a:lnTo>
                    <a:pt x="9512" y="74181"/>
                  </a:lnTo>
                  <a:lnTo>
                    <a:pt x="30731" y="75636"/>
                  </a:lnTo>
                  <a:lnTo>
                    <a:pt x="54878" y="51636"/>
                  </a:lnTo>
                  <a:lnTo>
                    <a:pt x="2195" y="27636"/>
                  </a:lnTo>
                  <a:lnTo>
                    <a:pt x="2195" y="27636"/>
                  </a:lnTo>
                  <a:lnTo>
                    <a:pt x="731" y="26181"/>
                  </a:lnTo>
                  <a:lnTo>
                    <a:pt x="0" y="24727"/>
                  </a:lnTo>
                  <a:lnTo>
                    <a:pt x="0" y="24727"/>
                  </a:lnTo>
                  <a:lnTo>
                    <a:pt x="0" y="23272"/>
                  </a:lnTo>
                  <a:lnTo>
                    <a:pt x="731" y="21818"/>
                  </a:lnTo>
                  <a:lnTo>
                    <a:pt x="7317" y="15272"/>
                  </a:lnTo>
                  <a:lnTo>
                    <a:pt x="7317" y="15272"/>
                  </a:lnTo>
                  <a:lnTo>
                    <a:pt x="8780" y="14545"/>
                  </a:lnTo>
                  <a:lnTo>
                    <a:pt x="10975" y="14545"/>
                  </a:lnTo>
                  <a:lnTo>
                    <a:pt x="77560" y="29090"/>
                  </a:lnTo>
                  <a:lnTo>
                    <a:pt x="103902" y="2909"/>
                  </a:lnTo>
                  <a:lnTo>
                    <a:pt x="103902" y="2909"/>
                  </a:lnTo>
                  <a:lnTo>
                    <a:pt x="107560" y="727"/>
                  </a:lnTo>
                  <a:lnTo>
                    <a:pt x="110487" y="0"/>
                  </a:lnTo>
                  <a:lnTo>
                    <a:pt x="114146" y="727"/>
                  </a:lnTo>
                  <a:lnTo>
                    <a:pt x="117804" y="2909"/>
                  </a:lnTo>
                  <a:lnTo>
                    <a:pt x="117804" y="2909"/>
                  </a:lnTo>
                  <a:lnTo>
                    <a:pt x="120000" y="5818"/>
                  </a:lnTo>
                  <a:lnTo>
                    <a:pt x="120000" y="9454"/>
                  </a:lnTo>
                  <a:lnTo>
                    <a:pt x="120000" y="13090"/>
                  </a:lnTo>
                  <a:lnTo>
                    <a:pt x="117804" y="16727"/>
                  </a:lnTo>
                  <a:lnTo>
                    <a:pt x="117804" y="16727"/>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438" b="0" i="0" u="none" strike="noStrike" cap="none">
                <a:solidFill>
                  <a:srgbClr val="000000"/>
                </a:solidFill>
                <a:latin typeface="Arial"/>
                <a:ea typeface="Arial"/>
                <a:cs typeface="Arial"/>
                <a:sym typeface="Arial"/>
              </a:endParaRPr>
            </a:p>
          </p:txBody>
        </p:sp>
      </p:grpSp>
      <p:grpSp>
        <p:nvGrpSpPr>
          <p:cNvPr id="2494" name="Google Shape;2494;g29c0ca99db8_3_1"/>
          <p:cNvGrpSpPr/>
          <p:nvPr/>
        </p:nvGrpSpPr>
        <p:grpSpPr>
          <a:xfrm>
            <a:off x="5533347" y="2745366"/>
            <a:ext cx="288850" cy="256288"/>
            <a:chOff x="7855253" y="1475673"/>
            <a:chExt cx="359400" cy="359400"/>
          </a:xfrm>
        </p:grpSpPr>
        <p:sp>
          <p:nvSpPr>
            <p:cNvPr id="2495" name="Google Shape;2495;g29c0ca99db8_3_1"/>
            <p:cNvSpPr/>
            <p:nvPr/>
          </p:nvSpPr>
          <p:spPr>
            <a:xfrm>
              <a:off x="7855253" y="1475673"/>
              <a:ext cx="359400" cy="3594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438" b="0" i="0" u="none" strike="noStrike" cap="none">
                <a:solidFill>
                  <a:srgbClr val="FFFFFF"/>
                </a:solidFill>
                <a:latin typeface="Georgia"/>
                <a:ea typeface="Georgia"/>
                <a:cs typeface="Georgia"/>
                <a:sym typeface="Georgia"/>
              </a:endParaRPr>
            </a:p>
          </p:txBody>
        </p:sp>
        <p:sp>
          <p:nvSpPr>
            <p:cNvPr id="2496" name="Google Shape;2496;g29c0ca99db8_3_1"/>
            <p:cNvSpPr/>
            <p:nvPr/>
          </p:nvSpPr>
          <p:spPr>
            <a:xfrm>
              <a:off x="7927372" y="1550218"/>
              <a:ext cx="196500" cy="219300"/>
            </a:xfrm>
            <a:custGeom>
              <a:avLst/>
              <a:gdLst/>
              <a:ahLst/>
              <a:cxnLst/>
              <a:rect l="l" t="t" r="r" b="b"/>
              <a:pathLst>
                <a:path w="120000" h="120000" extrusionOk="0">
                  <a:moveTo>
                    <a:pt x="2608" y="11688"/>
                  </a:moveTo>
                  <a:lnTo>
                    <a:pt x="2608" y="11688"/>
                  </a:lnTo>
                  <a:lnTo>
                    <a:pt x="6086" y="10129"/>
                  </a:lnTo>
                  <a:lnTo>
                    <a:pt x="8695" y="9350"/>
                  </a:lnTo>
                  <a:lnTo>
                    <a:pt x="12173" y="10129"/>
                  </a:lnTo>
                  <a:lnTo>
                    <a:pt x="15652" y="11688"/>
                  </a:lnTo>
                  <a:lnTo>
                    <a:pt x="3478" y="23376"/>
                  </a:lnTo>
                  <a:lnTo>
                    <a:pt x="3478" y="23376"/>
                  </a:lnTo>
                  <a:lnTo>
                    <a:pt x="869" y="20259"/>
                  </a:lnTo>
                  <a:lnTo>
                    <a:pt x="0" y="17922"/>
                  </a:lnTo>
                  <a:lnTo>
                    <a:pt x="869" y="14805"/>
                  </a:lnTo>
                  <a:lnTo>
                    <a:pt x="2608" y="11688"/>
                  </a:lnTo>
                  <a:lnTo>
                    <a:pt x="2608" y="11688"/>
                  </a:lnTo>
                  <a:close/>
                  <a:moveTo>
                    <a:pt x="76521" y="78701"/>
                  </a:moveTo>
                  <a:lnTo>
                    <a:pt x="76521" y="78701"/>
                  </a:lnTo>
                  <a:lnTo>
                    <a:pt x="76521" y="77142"/>
                  </a:lnTo>
                  <a:lnTo>
                    <a:pt x="75652" y="75584"/>
                  </a:lnTo>
                  <a:lnTo>
                    <a:pt x="75652" y="75584"/>
                  </a:lnTo>
                  <a:lnTo>
                    <a:pt x="66956" y="69350"/>
                  </a:lnTo>
                  <a:lnTo>
                    <a:pt x="56521" y="61558"/>
                  </a:lnTo>
                  <a:lnTo>
                    <a:pt x="43478" y="51428"/>
                  </a:lnTo>
                  <a:lnTo>
                    <a:pt x="43478" y="51428"/>
                  </a:lnTo>
                  <a:lnTo>
                    <a:pt x="30434" y="39740"/>
                  </a:lnTo>
                  <a:lnTo>
                    <a:pt x="21739" y="31168"/>
                  </a:lnTo>
                  <a:lnTo>
                    <a:pt x="13913" y="23376"/>
                  </a:lnTo>
                  <a:lnTo>
                    <a:pt x="13913" y="23376"/>
                  </a:lnTo>
                  <a:lnTo>
                    <a:pt x="13043" y="22597"/>
                  </a:lnTo>
                  <a:lnTo>
                    <a:pt x="10434" y="23376"/>
                  </a:lnTo>
                  <a:lnTo>
                    <a:pt x="10434" y="23376"/>
                  </a:lnTo>
                  <a:lnTo>
                    <a:pt x="9565" y="24935"/>
                  </a:lnTo>
                  <a:lnTo>
                    <a:pt x="10434" y="26493"/>
                  </a:lnTo>
                  <a:lnTo>
                    <a:pt x="10434" y="26493"/>
                  </a:lnTo>
                  <a:lnTo>
                    <a:pt x="18260" y="34285"/>
                  </a:lnTo>
                  <a:lnTo>
                    <a:pt x="26956" y="42857"/>
                  </a:lnTo>
                  <a:lnTo>
                    <a:pt x="40000" y="54545"/>
                  </a:lnTo>
                  <a:lnTo>
                    <a:pt x="40000" y="54545"/>
                  </a:lnTo>
                  <a:lnTo>
                    <a:pt x="53043" y="65454"/>
                  </a:lnTo>
                  <a:lnTo>
                    <a:pt x="63478" y="73246"/>
                  </a:lnTo>
                  <a:lnTo>
                    <a:pt x="73043" y="79480"/>
                  </a:lnTo>
                  <a:lnTo>
                    <a:pt x="73043" y="79480"/>
                  </a:lnTo>
                  <a:lnTo>
                    <a:pt x="74782" y="80259"/>
                  </a:lnTo>
                  <a:lnTo>
                    <a:pt x="74782" y="80259"/>
                  </a:lnTo>
                  <a:lnTo>
                    <a:pt x="75652" y="79480"/>
                  </a:lnTo>
                  <a:lnTo>
                    <a:pt x="76521" y="78701"/>
                  </a:lnTo>
                  <a:lnTo>
                    <a:pt x="76521" y="78701"/>
                  </a:lnTo>
                  <a:close/>
                  <a:moveTo>
                    <a:pt x="120000" y="31948"/>
                  </a:moveTo>
                  <a:lnTo>
                    <a:pt x="120000" y="113766"/>
                  </a:lnTo>
                  <a:lnTo>
                    <a:pt x="120000" y="113766"/>
                  </a:lnTo>
                  <a:lnTo>
                    <a:pt x="119130" y="116103"/>
                  </a:lnTo>
                  <a:lnTo>
                    <a:pt x="117391" y="118441"/>
                  </a:lnTo>
                  <a:lnTo>
                    <a:pt x="115652" y="120000"/>
                  </a:lnTo>
                  <a:lnTo>
                    <a:pt x="113043" y="120000"/>
                  </a:lnTo>
                  <a:lnTo>
                    <a:pt x="26956" y="120000"/>
                  </a:lnTo>
                  <a:lnTo>
                    <a:pt x="26956" y="120000"/>
                  </a:lnTo>
                  <a:lnTo>
                    <a:pt x="24347" y="120000"/>
                  </a:lnTo>
                  <a:lnTo>
                    <a:pt x="21739" y="118441"/>
                  </a:lnTo>
                  <a:lnTo>
                    <a:pt x="20000" y="116103"/>
                  </a:lnTo>
                  <a:lnTo>
                    <a:pt x="20000" y="113766"/>
                  </a:lnTo>
                  <a:lnTo>
                    <a:pt x="20000" y="43636"/>
                  </a:lnTo>
                  <a:lnTo>
                    <a:pt x="20000" y="43636"/>
                  </a:lnTo>
                  <a:lnTo>
                    <a:pt x="27826" y="51428"/>
                  </a:lnTo>
                  <a:lnTo>
                    <a:pt x="38260" y="60779"/>
                  </a:lnTo>
                  <a:lnTo>
                    <a:pt x="38260" y="60779"/>
                  </a:lnTo>
                  <a:lnTo>
                    <a:pt x="53043" y="72467"/>
                  </a:lnTo>
                  <a:lnTo>
                    <a:pt x="65217" y="81038"/>
                  </a:lnTo>
                  <a:lnTo>
                    <a:pt x="73043" y="85714"/>
                  </a:lnTo>
                  <a:lnTo>
                    <a:pt x="77391" y="88051"/>
                  </a:lnTo>
                  <a:lnTo>
                    <a:pt x="77391" y="88051"/>
                  </a:lnTo>
                  <a:lnTo>
                    <a:pt x="79130" y="83376"/>
                  </a:lnTo>
                  <a:lnTo>
                    <a:pt x="82608" y="79480"/>
                  </a:lnTo>
                  <a:lnTo>
                    <a:pt x="82608" y="79480"/>
                  </a:lnTo>
                  <a:lnTo>
                    <a:pt x="86956" y="76363"/>
                  </a:lnTo>
                  <a:lnTo>
                    <a:pt x="91304" y="74805"/>
                  </a:lnTo>
                  <a:lnTo>
                    <a:pt x="91304" y="74805"/>
                  </a:lnTo>
                  <a:lnTo>
                    <a:pt x="88695" y="70909"/>
                  </a:lnTo>
                  <a:lnTo>
                    <a:pt x="82608" y="63896"/>
                  </a:lnTo>
                  <a:lnTo>
                    <a:pt x="73043" y="52987"/>
                  </a:lnTo>
                  <a:lnTo>
                    <a:pt x="59130" y="41298"/>
                  </a:lnTo>
                  <a:lnTo>
                    <a:pt x="59130" y="41298"/>
                  </a:lnTo>
                  <a:lnTo>
                    <a:pt x="47826" y="31948"/>
                  </a:lnTo>
                  <a:lnTo>
                    <a:pt x="37391" y="24155"/>
                  </a:lnTo>
                  <a:lnTo>
                    <a:pt x="23478" y="15584"/>
                  </a:lnTo>
                  <a:lnTo>
                    <a:pt x="26956" y="13246"/>
                  </a:lnTo>
                  <a:lnTo>
                    <a:pt x="26956" y="13246"/>
                  </a:lnTo>
                  <a:lnTo>
                    <a:pt x="36521" y="17142"/>
                  </a:lnTo>
                  <a:lnTo>
                    <a:pt x="42608" y="21038"/>
                  </a:lnTo>
                  <a:lnTo>
                    <a:pt x="50434" y="26493"/>
                  </a:lnTo>
                  <a:lnTo>
                    <a:pt x="50434" y="26493"/>
                  </a:lnTo>
                  <a:lnTo>
                    <a:pt x="59130" y="34285"/>
                  </a:lnTo>
                  <a:lnTo>
                    <a:pt x="65217" y="41298"/>
                  </a:lnTo>
                  <a:lnTo>
                    <a:pt x="69565" y="48311"/>
                  </a:lnTo>
                  <a:lnTo>
                    <a:pt x="69565" y="48311"/>
                  </a:lnTo>
                  <a:lnTo>
                    <a:pt x="70434" y="49090"/>
                  </a:lnTo>
                  <a:lnTo>
                    <a:pt x="72173" y="49090"/>
                  </a:lnTo>
                  <a:lnTo>
                    <a:pt x="72173" y="49090"/>
                  </a:lnTo>
                  <a:lnTo>
                    <a:pt x="73043" y="49090"/>
                  </a:lnTo>
                  <a:lnTo>
                    <a:pt x="73043" y="49090"/>
                  </a:lnTo>
                  <a:lnTo>
                    <a:pt x="74782" y="47532"/>
                  </a:lnTo>
                  <a:lnTo>
                    <a:pt x="73913" y="45974"/>
                  </a:lnTo>
                  <a:lnTo>
                    <a:pt x="73913" y="45974"/>
                  </a:lnTo>
                  <a:lnTo>
                    <a:pt x="68695" y="38181"/>
                  </a:lnTo>
                  <a:lnTo>
                    <a:pt x="62608" y="31168"/>
                  </a:lnTo>
                  <a:lnTo>
                    <a:pt x="53913" y="22597"/>
                  </a:lnTo>
                  <a:lnTo>
                    <a:pt x="53913" y="22597"/>
                  </a:lnTo>
                  <a:lnTo>
                    <a:pt x="44347" y="15584"/>
                  </a:lnTo>
                  <a:lnTo>
                    <a:pt x="35652" y="11688"/>
                  </a:lnTo>
                  <a:lnTo>
                    <a:pt x="29565" y="8571"/>
                  </a:lnTo>
                  <a:lnTo>
                    <a:pt x="26956" y="7792"/>
                  </a:lnTo>
                  <a:lnTo>
                    <a:pt x="25217" y="7792"/>
                  </a:lnTo>
                  <a:lnTo>
                    <a:pt x="20000" y="13246"/>
                  </a:lnTo>
                  <a:lnTo>
                    <a:pt x="20000" y="6233"/>
                  </a:lnTo>
                  <a:lnTo>
                    <a:pt x="20000" y="6233"/>
                  </a:lnTo>
                  <a:lnTo>
                    <a:pt x="20000" y="3896"/>
                  </a:lnTo>
                  <a:lnTo>
                    <a:pt x="21739" y="1558"/>
                  </a:lnTo>
                  <a:lnTo>
                    <a:pt x="24347" y="0"/>
                  </a:lnTo>
                  <a:lnTo>
                    <a:pt x="26956" y="0"/>
                  </a:lnTo>
                  <a:lnTo>
                    <a:pt x="84347" y="0"/>
                  </a:lnTo>
                  <a:lnTo>
                    <a:pt x="91304" y="6233"/>
                  </a:lnTo>
                  <a:lnTo>
                    <a:pt x="113043" y="25714"/>
                  </a:lnTo>
                  <a:lnTo>
                    <a:pt x="120000" y="31948"/>
                  </a:lnTo>
                  <a:close/>
                  <a:moveTo>
                    <a:pt x="84347" y="91168"/>
                  </a:moveTo>
                  <a:lnTo>
                    <a:pt x="101739" y="95844"/>
                  </a:lnTo>
                  <a:lnTo>
                    <a:pt x="95652" y="80259"/>
                  </a:lnTo>
                  <a:lnTo>
                    <a:pt x="95652" y="80259"/>
                  </a:lnTo>
                  <a:lnTo>
                    <a:pt x="95652" y="80259"/>
                  </a:lnTo>
                  <a:lnTo>
                    <a:pt x="95652" y="80259"/>
                  </a:lnTo>
                  <a:lnTo>
                    <a:pt x="92173" y="81038"/>
                  </a:lnTo>
                  <a:lnTo>
                    <a:pt x="89565" y="81818"/>
                  </a:lnTo>
                  <a:lnTo>
                    <a:pt x="87826" y="83376"/>
                  </a:lnTo>
                  <a:lnTo>
                    <a:pt x="87826" y="83376"/>
                  </a:lnTo>
                  <a:lnTo>
                    <a:pt x="86086" y="85714"/>
                  </a:lnTo>
                  <a:lnTo>
                    <a:pt x="84347" y="88051"/>
                  </a:lnTo>
                  <a:lnTo>
                    <a:pt x="84347" y="91168"/>
                  </a:lnTo>
                  <a:lnTo>
                    <a:pt x="84347" y="91168"/>
                  </a:lnTo>
                  <a:close/>
                  <a:moveTo>
                    <a:pt x="104347" y="105974"/>
                  </a:moveTo>
                  <a:lnTo>
                    <a:pt x="104347" y="105974"/>
                  </a:lnTo>
                  <a:lnTo>
                    <a:pt x="104347" y="104415"/>
                  </a:lnTo>
                  <a:lnTo>
                    <a:pt x="103478" y="103636"/>
                  </a:lnTo>
                  <a:lnTo>
                    <a:pt x="102608" y="102857"/>
                  </a:lnTo>
                  <a:lnTo>
                    <a:pt x="100869" y="102857"/>
                  </a:lnTo>
                  <a:lnTo>
                    <a:pt x="38260" y="102857"/>
                  </a:lnTo>
                  <a:lnTo>
                    <a:pt x="38260" y="102857"/>
                  </a:lnTo>
                  <a:lnTo>
                    <a:pt x="37391" y="102857"/>
                  </a:lnTo>
                  <a:lnTo>
                    <a:pt x="36521" y="103636"/>
                  </a:lnTo>
                  <a:lnTo>
                    <a:pt x="35652" y="104415"/>
                  </a:lnTo>
                  <a:lnTo>
                    <a:pt x="34782" y="105974"/>
                  </a:lnTo>
                  <a:lnTo>
                    <a:pt x="34782" y="105974"/>
                  </a:lnTo>
                  <a:lnTo>
                    <a:pt x="35652" y="106753"/>
                  </a:lnTo>
                  <a:lnTo>
                    <a:pt x="36521" y="108311"/>
                  </a:lnTo>
                  <a:lnTo>
                    <a:pt x="37391" y="109090"/>
                  </a:lnTo>
                  <a:lnTo>
                    <a:pt x="38260" y="109090"/>
                  </a:lnTo>
                  <a:lnTo>
                    <a:pt x="100869" y="109090"/>
                  </a:lnTo>
                  <a:lnTo>
                    <a:pt x="100869" y="109090"/>
                  </a:lnTo>
                  <a:lnTo>
                    <a:pt x="102608" y="109090"/>
                  </a:lnTo>
                  <a:lnTo>
                    <a:pt x="103478" y="108311"/>
                  </a:lnTo>
                  <a:lnTo>
                    <a:pt x="104347" y="106753"/>
                  </a:lnTo>
                  <a:lnTo>
                    <a:pt x="104347" y="105974"/>
                  </a:lnTo>
                  <a:lnTo>
                    <a:pt x="104347" y="105974"/>
                  </a:lnTo>
                  <a:close/>
                  <a:moveTo>
                    <a:pt x="113913" y="32727"/>
                  </a:moveTo>
                  <a:lnTo>
                    <a:pt x="106086" y="25714"/>
                  </a:lnTo>
                  <a:lnTo>
                    <a:pt x="95652" y="25714"/>
                  </a:lnTo>
                  <a:lnTo>
                    <a:pt x="95652" y="16363"/>
                  </a:lnTo>
                  <a:lnTo>
                    <a:pt x="87826" y="9350"/>
                  </a:lnTo>
                  <a:lnTo>
                    <a:pt x="87826" y="32727"/>
                  </a:lnTo>
                  <a:lnTo>
                    <a:pt x="113913" y="32727"/>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438" b="0" i="0" u="none" strike="noStrike" cap="none">
                <a:solidFill>
                  <a:srgbClr val="000000"/>
                </a:solidFill>
                <a:latin typeface="Arial"/>
                <a:ea typeface="Arial"/>
                <a:cs typeface="Arial"/>
                <a:sym typeface="Arial"/>
              </a:endParaRPr>
            </a:p>
          </p:txBody>
        </p:sp>
      </p:grpSp>
      <p:grpSp>
        <p:nvGrpSpPr>
          <p:cNvPr id="2497" name="Google Shape;2497;g29c0ca99db8_3_1"/>
          <p:cNvGrpSpPr/>
          <p:nvPr/>
        </p:nvGrpSpPr>
        <p:grpSpPr>
          <a:xfrm>
            <a:off x="7759312" y="1566059"/>
            <a:ext cx="288850" cy="256288"/>
            <a:chOff x="6264031" y="1434027"/>
            <a:chExt cx="359400" cy="359400"/>
          </a:xfrm>
        </p:grpSpPr>
        <p:sp>
          <p:nvSpPr>
            <p:cNvPr id="2498" name="Google Shape;2498;g29c0ca99db8_3_1"/>
            <p:cNvSpPr/>
            <p:nvPr/>
          </p:nvSpPr>
          <p:spPr>
            <a:xfrm>
              <a:off x="6264031" y="1434027"/>
              <a:ext cx="359400" cy="3594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438" b="0" i="0" u="none" strike="noStrike" cap="none">
                <a:solidFill>
                  <a:srgbClr val="FFFFFF"/>
                </a:solidFill>
                <a:latin typeface="Georgia"/>
                <a:ea typeface="Georgia"/>
                <a:cs typeface="Georgia"/>
                <a:sym typeface="Georgia"/>
              </a:endParaRPr>
            </a:p>
          </p:txBody>
        </p:sp>
        <p:sp>
          <p:nvSpPr>
            <p:cNvPr id="2499" name="Google Shape;2499;g29c0ca99db8_3_1"/>
            <p:cNvSpPr/>
            <p:nvPr/>
          </p:nvSpPr>
          <p:spPr>
            <a:xfrm>
              <a:off x="6309475" y="1515768"/>
              <a:ext cx="268500" cy="195900"/>
            </a:xfrm>
            <a:custGeom>
              <a:avLst/>
              <a:gdLst/>
              <a:ahLst/>
              <a:cxnLst/>
              <a:rect l="l" t="t" r="r" b="b"/>
              <a:pathLst>
                <a:path w="120000" h="120000" extrusionOk="0">
                  <a:moveTo>
                    <a:pt x="120000" y="55182"/>
                  </a:moveTo>
                  <a:lnTo>
                    <a:pt x="120000" y="55182"/>
                  </a:lnTo>
                  <a:lnTo>
                    <a:pt x="119361" y="53430"/>
                  </a:lnTo>
                  <a:lnTo>
                    <a:pt x="118085" y="52554"/>
                  </a:lnTo>
                  <a:lnTo>
                    <a:pt x="110425" y="48175"/>
                  </a:lnTo>
                  <a:lnTo>
                    <a:pt x="118723" y="42919"/>
                  </a:lnTo>
                  <a:lnTo>
                    <a:pt x="118723" y="42919"/>
                  </a:lnTo>
                  <a:lnTo>
                    <a:pt x="120000" y="42043"/>
                  </a:lnTo>
                  <a:lnTo>
                    <a:pt x="120000" y="40291"/>
                  </a:lnTo>
                  <a:lnTo>
                    <a:pt x="120000" y="40291"/>
                  </a:lnTo>
                  <a:lnTo>
                    <a:pt x="120000" y="37664"/>
                  </a:lnTo>
                  <a:lnTo>
                    <a:pt x="118723" y="36788"/>
                  </a:lnTo>
                  <a:lnTo>
                    <a:pt x="109787" y="32408"/>
                  </a:lnTo>
                  <a:lnTo>
                    <a:pt x="109787" y="32408"/>
                  </a:lnTo>
                  <a:lnTo>
                    <a:pt x="110425" y="30656"/>
                  </a:lnTo>
                  <a:lnTo>
                    <a:pt x="110425" y="28905"/>
                  </a:lnTo>
                  <a:lnTo>
                    <a:pt x="110425" y="22773"/>
                  </a:lnTo>
                  <a:lnTo>
                    <a:pt x="110425" y="22773"/>
                  </a:lnTo>
                  <a:lnTo>
                    <a:pt x="110425" y="24525"/>
                  </a:lnTo>
                  <a:lnTo>
                    <a:pt x="109787" y="26277"/>
                  </a:lnTo>
                  <a:lnTo>
                    <a:pt x="106595" y="29781"/>
                  </a:lnTo>
                  <a:lnTo>
                    <a:pt x="106595" y="29781"/>
                  </a:lnTo>
                  <a:lnTo>
                    <a:pt x="102765" y="31532"/>
                  </a:lnTo>
                  <a:lnTo>
                    <a:pt x="98297" y="33284"/>
                  </a:lnTo>
                  <a:lnTo>
                    <a:pt x="92553" y="35036"/>
                  </a:lnTo>
                  <a:lnTo>
                    <a:pt x="86808" y="35036"/>
                  </a:lnTo>
                  <a:lnTo>
                    <a:pt x="86808" y="35036"/>
                  </a:lnTo>
                  <a:lnTo>
                    <a:pt x="81063" y="35036"/>
                  </a:lnTo>
                  <a:lnTo>
                    <a:pt x="75957" y="34160"/>
                  </a:lnTo>
                  <a:lnTo>
                    <a:pt x="72127" y="32408"/>
                  </a:lnTo>
                  <a:lnTo>
                    <a:pt x="68297" y="30656"/>
                  </a:lnTo>
                  <a:lnTo>
                    <a:pt x="68297" y="30656"/>
                  </a:lnTo>
                  <a:lnTo>
                    <a:pt x="68297" y="30656"/>
                  </a:lnTo>
                  <a:lnTo>
                    <a:pt x="67021" y="29781"/>
                  </a:lnTo>
                  <a:lnTo>
                    <a:pt x="67021" y="29781"/>
                  </a:lnTo>
                  <a:lnTo>
                    <a:pt x="63829" y="26277"/>
                  </a:lnTo>
                  <a:lnTo>
                    <a:pt x="63191" y="24525"/>
                  </a:lnTo>
                  <a:lnTo>
                    <a:pt x="62553" y="22773"/>
                  </a:lnTo>
                  <a:lnTo>
                    <a:pt x="62553" y="22773"/>
                  </a:lnTo>
                  <a:lnTo>
                    <a:pt x="63191" y="20145"/>
                  </a:lnTo>
                  <a:lnTo>
                    <a:pt x="1914" y="59562"/>
                  </a:lnTo>
                  <a:lnTo>
                    <a:pt x="1914" y="59562"/>
                  </a:lnTo>
                  <a:lnTo>
                    <a:pt x="638" y="60437"/>
                  </a:lnTo>
                  <a:lnTo>
                    <a:pt x="638" y="62189"/>
                  </a:lnTo>
                  <a:lnTo>
                    <a:pt x="638" y="62189"/>
                  </a:lnTo>
                  <a:lnTo>
                    <a:pt x="638" y="64817"/>
                  </a:lnTo>
                  <a:lnTo>
                    <a:pt x="1914" y="65693"/>
                  </a:lnTo>
                  <a:lnTo>
                    <a:pt x="9574" y="69197"/>
                  </a:lnTo>
                  <a:lnTo>
                    <a:pt x="1276" y="74452"/>
                  </a:lnTo>
                  <a:lnTo>
                    <a:pt x="1276" y="74452"/>
                  </a:lnTo>
                  <a:lnTo>
                    <a:pt x="638" y="76204"/>
                  </a:lnTo>
                  <a:lnTo>
                    <a:pt x="0" y="77956"/>
                  </a:lnTo>
                  <a:lnTo>
                    <a:pt x="0" y="77956"/>
                  </a:lnTo>
                  <a:lnTo>
                    <a:pt x="638" y="79708"/>
                  </a:lnTo>
                  <a:lnTo>
                    <a:pt x="1914" y="80583"/>
                  </a:lnTo>
                  <a:lnTo>
                    <a:pt x="9574" y="84963"/>
                  </a:lnTo>
                  <a:lnTo>
                    <a:pt x="1276" y="90218"/>
                  </a:lnTo>
                  <a:lnTo>
                    <a:pt x="1276" y="90218"/>
                  </a:lnTo>
                  <a:lnTo>
                    <a:pt x="0" y="91094"/>
                  </a:lnTo>
                  <a:lnTo>
                    <a:pt x="0" y="92846"/>
                  </a:lnTo>
                  <a:lnTo>
                    <a:pt x="0" y="92846"/>
                  </a:lnTo>
                  <a:lnTo>
                    <a:pt x="0" y="95474"/>
                  </a:lnTo>
                  <a:lnTo>
                    <a:pt x="1276" y="96350"/>
                  </a:lnTo>
                  <a:lnTo>
                    <a:pt x="47234" y="118248"/>
                  </a:lnTo>
                  <a:lnTo>
                    <a:pt x="47234" y="118248"/>
                  </a:lnTo>
                  <a:lnTo>
                    <a:pt x="47872" y="118248"/>
                  </a:lnTo>
                  <a:lnTo>
                    <a:pt x="47872" y="118248"/>
                  </a:lnTo>
                  <a:lnTo>
                    <a:pt x="49148" y="118248"/>
                  </a:lnTo>
                  <a:lnTo>
                    <a:pt x="63191" y="109489"/>
                  </a:lnTo>
                  <a:lnTo>
                    <a:pt x="63191" y="109489"/>
                  </a:lnTo>
                  <a:lnTo>
                    <a:pt x="63829" y="111240"/>
                  </a:lnTo>
                  <a:lnTo>
                    <a:pt x="65744" y="112992"/>
                  </a:lnTo>
                  <a:lnTo>
                    <a:pt x="67659" y="115620"/>
                  </a:lnTo>
                  <a:lnTo>
                    <a:pt x="70851" y="116496"/>
                  </a:lnTo>
                  <a:lnTo>
                    <a:pt x="77872" y="119124"/>
                  </a:lnTo>
                  <a:lnTo>
                    <a:pt x="86808" y="120000"/>
                  </a:lnTo>
                  <a:lnTo>
                    <a:pt x="86808" y="120000"/>
                  </a:lnTo>
                  <a:lnTo>
                    <a:pt x="95744" y="119124"/>
                  </a:lnTo>
                  <a:lnTo>
                    <a:pt x="100212" y="118248"/>
                  </a:lnTo>
                  <a:lnTo>
                    <a:pt x="103404" y="116496"/>
                  </a:lnTo>
                  <a:lnTo>
                    <a:pt x="106595" y="114744"/>
                  </a:lnTo>
                  <a:lnTo>
                    <a:pt x="108510" y="112116"/>
                  </a:lnTo>
                  <a:lnTo>
                    <a:pt x="109787" y="110364"/>
                  </a:lnTo>
                  <a:lnTo>
                    <a:pt x="110425" y="107737"/>
                  </a:lnTo>
                  <a:lnTo>
                    <a:pt x="110425" y="100729"/>
                  </a:lnTo>
                  <a:lnTo>
                    <a:pt x="110425" y="100729"/>
                  </a:lnTo>
                  <a:lnTo>
                    <a:pt x="110425" y="103357"/>
                  </a:lnTo>
                  <a:lnTo>
                    <a:pt x="109787" y="105109"/>
                  </a:lnTo>
                  <a:lnTo>
                    <a:pt x="106595" y="107737"/>
                  </a:lnTo>
                  <a:lnTo>
                    <a:pt x="106595" y="107737"/>
                  </a:lnTo>
                  <a:lnTo>
                    <a:pt x="102765" y="110364"/>
                  </a:lnTo>
                  <a:lnTo>
                    <a:pt x="98297" y="112116"/>
                  </a:lnTo>
                  <a:lnTo>
                    <a:pt x="92553" y="112992"/>
                  </a:lnTo>
                  <a:lnTo>
                    <a:pt x="86808" y="113868"/>
                  </a:lnTo>
                  <a:lnTo>
                    <a:pt x="86808" y="113868"/>
                  </a:lnTo>
                  <a:lnTo>
                    <a:pt x="80425" y="112992"/>
                  </a:lnTo>
                  <a:lnTo>
                    <a:pt x="75319" y="112116"/>
                  </a:lnTo>
                  <a:lnTo>
                    <a:pt x="70212" y="110364"/>
                  </a:lnTo>
                  <a:lnTo>
                    <a:pt x="67021" y="107737"/>
                  </a:lnTo>
                  <a:lnTo>
                    <a:pt x="67021" y="107737"/>
                  </a:lnTo>
                  <a:lnTo>
                    <a:pt x="65744" y="106861"/>
                  </a:lnTo>
                  <a:lnTo>
                    <a:pt x="65744" y="106861"/>
                  </a:lnTo>
                  <a:lnTo>
                    <a:pt x="65744" y="106861"/>
                  </a:lnTo>
                  <a:lnTo>
                    <a:pt x="63829" y="104233"/>
                  </a:lnTo>
                  <a:lnTo>
                    <a:pt x="62553" y="101605"/>
                  </a:lnTo>
                  <a:lnTo>
                    <a:pt x="62553" y="101605"/>
                  </a:lnTo>
                  <a:lnTo>
                    <a:pt x="62553" y="100729"/>
                  </a:lnTo>
                  <a:lnTo>
                    <a:pt x="62553" y="101605"/>
                  </a:lnTo>
                  <a:lnTo>
                    <a:pt x="47872" y="111240"/>
                  </a:lnTo>
                  <a:lnTo>
                    <a:pt x="8936" y="92846"/>
                  </a:lnTo>
                  <a:lnTo>
                    <a:pt x="16595" y="87591"/>
                  </a:lnTo>
                  <a:lnTo>
                    <a:pt x="47234" y="102481"/>
                  </a:lnTo>
                  <a:lnTo>
                    <a:pt x="47234" y="102481"/>
                  </a:lnTo>
                  <a:lnTo>
                    <a:pt x="48510" y="102481"/>
                  </a:lnTo>
                  <a:lnTo>
                    <a:pt x="48510" y="102481"/>
                  </a:lnTo>
                  <a:lnTo>
                    <a:pt x="49148" y="102481"/>
                  </a:lnTo>
                  <a:lnTo>
                    <a:pt x="63191" y="93722"/>
                  </a:lnTo>
                  <a:lnTo>
                    <a:pt x="63191" y="93722"/>
                  </a:lnTo>
                  <a:lnTo>
                    <a:pt x="63829" y="96350"/>
                  </a:lnTo>
                  <a:lnTo>
                    <a:pt x="65744" y="98102"/>
                  </a:lnTo>
                  <a:lnTo>
                    <a:pt x="68297" y="99854"/>
                  </a:lnTo>
                  <a:lnTo>
                    <a:pt x="70851" y="101605"/>
                  </a:lnTo>
                  <a:lnTo>
                    <a:pt x="78510" y="103357"/>
                  </a:lnTo>
                  <a:lnTo>
                    <a:pt x="86808" y="104233"/>
                  </a:lnTo>
                  <a:lnTo>
                    <a:pt x="86808" y="104233"/>
                  </a:lnTo>
                  <a:lnTo>
                    <a:pt x="95744" y="103357"/>
                  </a:lnTo>
                  <a:lnTo>
                    <a:pt x="100212" y="102481"/>
                  </a:lnTo>
                  <a:lnTo>
                    <a:pt x="103404" y="100729"/>
                  </a:lnTo>
                  <a:lnTo>
                    <a:pt x="106595" y="98978"/>
                  </a:lnTo>
                  <a:lnTo>
                    <a:pt x="108510" y="96350"/>
                  </a:lnTo>
                  <a:lnTo>
                    <a:pt x="109787" y="94598"/>
                  </a:lnTo>
                  <a:lnTo>
                    <a:pt x="110425" y="91970"/>
                  </a:lnTo>
                  <a:lnTo>
                    <a:pt x="110425" y="85839"/>
                  </a:lnTo>
                  <a:lnTo>
                    <a:pt x="110425" y="85839"/>
                  </a:lnTo>
                  <a:lnTo>
                    <a:pt x="110425" y="87591"/>
                  </a:lnTo>
                  <a:lnTo>
                    <a:pt x="109787" y="89343"/>
                  </a:lnTo>
                  <a:lnTo>
                    <a:pt x="106595" y="91970"/>
                  </a:lnTo>
                  <a:lnTo>
                    <a:pt x="106595" y="91970"/>
                  </a:lnTo>
                  <a:lnTo>
                    <a:pt x="102765" y="94598"/>
                  </a:lnTo>
                  <a:lnTo>
                    <a:pt x="98297" y="96350"/>
                  </a:lnTo>
                  <a:lnTo>
                    <a:pt x="92553" y="97226"/>
                  </a:lnTo>
                  <a:lnTo>
                    <a:pt x="86808" y="98102"/>
                  </a:lnTo>
                  <a:lnTo>
                    <a:pt x="86808" y="98102"/>
                  </a:lnTo>
                  <a:lnTo>
                    <a:pt x="80425" y="97226"/>
                  </a:lnTo>
                  <a:lnTo>
                    <a:pt x="75319" y="96350"/>
                  </a:lnTo>
                  <a:lnTo>
                    <a:pt x="70212" y="94598"/>
                  </a:lnTo>
                  <a:lnTo>
                    <a:pt x="67021" y="91970"/>
                  </a:lnTo>
                  <a:lnTo>
                    <a:pt x="67021" y="91970"/>
                  </a:lnTo>
                  <a:lnTo>
                    <a:pt x="66382" y="91970"/>
                  </a:lnTo>
                  <a:lnTo>
                    <a:pt x="66382" y="91970"/>
                  </a:lnTo>
                  <a:lnTo>
                    <a:pt x="63829" y="89343"/>
                  </a:lnTo>
                  <a:lnTo>
                    <a:pt x="63191" y="86715"/>
                  </a:lnTo>
                  <a:lnTo>
                    <a:pt x="63191" y="86715"/>
                  </a:lnTo>
                  <a:lnTo>
                    <a:pt x="62553" y="85839"/>
                  </a:lnTo>
                  <a:lnTo>
                    <a:pt x="62553" y="86715"/>
                  </a:lnTo>
                  <a:lnTo>
                    <a:pt x="48510" y="95474"/>
                  </a:lnTo>
                  <a:lnTo>
                    <a:pt x="22978" y="84087"/>
                  </a:lnTo>
                  <a:lnTo>
                    <a:pt x="15957" y="80583"/>
                  </a:lnTo>
                  <a:lnTo>
                    <a:pt x="8936" y="77080"/>
                  </a:lnTo>
                  <a:lnTo>
                    <a:pt x="16595" y="72700"/>
                  </a:lnTo>
                  <a:lnTo>
                    <a:pt x="47872" y="87591"/>
                  </a:lnTo>
                  <a:lnTo>
                    <a:pt x="47872" y="87591"/>
                  </a:lnTo>
                  <a:lnTo>
                    <a:pt x="48510" y="87591"/>
                  </a:lnTo>
                  <a:lnTo>
                    <a:pt x="48510" y="87591"/>
                  </a:lnTo>
                  <a:lnTo>
                    <a:pt x="49787" y="87591"/>
                  </a:lnTo>
                  <a:lnTo>
                    <a:pt x="63191" y="78832"/>
                  </a:lnTo>
                  <a:lnTo>
                    <a:pt x="63191" y="78832"/>
                  </a:lnTo>
                  <a:lnTo>
                    <a:pt x="64468" y="80583"/>
                  </a:lnTo>
                  <a:lnTo>
                    <a:pt x="66382" y="82335"/>
                  </a:lnTo>
                  <a:lnTo>
                    <a:pt x="71489" y="85839"/>
                  </a:lnTo>
                  <a:lnTo>
                    <a:pt x="78510" y="87591"/>
                  </a:lnTo>
                  <a:lnTo>
                    <a:pt x="86808" y="88467"/>
                  </a:lnTo>
                  <a:lnTo>
                    <a:pt x="86808" y="88467"/>
                  </a:lnTo>
                  <a:lnTo>
                    <a:pt x="94468" y="87591"/>
                  </a:lnTo>
                  <a:lnTo>
                    <a:pt x="101489" y="85839"/>
                  </a:lnTo>
                  <a:lnTo>
                    <a:pt x="106595" y="83211"/>
                  </a:lnTo>
                  <a:lnTo>
                    <a:pt x="108510" y="81459"/>
                  </a:lnTo>
                  <a:lnTo>
                    <a:pt x="109787" y="78832"/>
                  </a:lnTo>
                  <a:lnTo>
                    <a:pt x="118085" y="73576"/>
                  </a:lnTo>
                  <a:lnTo>
                    <a:pt x="118085" y="73576"/>
                  </a:lnTo>
                  <a:lnTo>
                    <a:pt x="119361" y="72700"/>
                  </a:lnTo>
                  <a:lnTo>
                    <a:pt x="119361" y="70948"/>
                  </a:lnTo>
                  <a:lnTo>
                    <a:pt x="119361" y="70948"/>
                  </a:lnTo>
                  <a:lnTo>
                    <a:pt x="119361" y="68321"/>
                  </a:lnTo>
                  <a:lnTo>
                    <a:pt x="118085" y="67445"/>
                  </a:lnTo>
                  <a:lnTo>
                    <a:pt x="110425" y="63941"/>
                  </a:lnTo>
                  <a:lnTo>
                    <a:pt x="118723" y="58686"/>
                  </a:lnTo>
                  <a:lnTo>
                    <a:pt x="118723" y="58686"/>
                  </a:lnTo>
                  <a:lnTo>
                    <a:pt x="119361" y="56934"/>
                  </a:lnTo>
                  <a:lnTo>
                    <a:pt x="120000" y="55182"/>
                  </a:lnTo>
                  <a:lnTo>
                    <a:pt x="120000" y="55182"/>
                  </a:lnTo>
                  <a:close/>
                  <a:moveTo>
                    <a:pt x="64468" y="34160"/>
                  </a:moveTo>
                  <a:lnTo>
                    <a:pt x="64468" y="34160"/>
                  </a:lnTo>
                  <a:lnTo>
                    <a:pt x="68297" y="36788"/>
                  </a:lnTo>
                  <a:lnTo>
                    <a:pt x="73404" y="39416"/>
                  </a:lnTo>
                  <a:lnTo>
                    <a:pt x="79148" y="41167"/>
                  </a:lnTo>
                  <a:lnTo>
                    <a:pt x="86808" y="42043"/>
                  </a:lnTo>
                  <a:lnTo>
                    <a:pt x="86808" y="42043"/>
                  </a:lnTo>
                  <a:lnTo>
                    <a:pt x="93829" y="41167"/>
                  </a:lnTo>
                  <a:lnTo>
                    <a:pt x="100212" y="39416"/>
                  </a:lnTo>
                  <a:lnTo>
                    <a:pt x="105319" y="36788"/>
                  </a:lnTo>
                  <a:lnTo>
                    <a:pt x="109148" y="34160"/>
                  </a:lnTo>
                  <a:lnTo>
                    <a:pt x="109148" y="34160"/>
                  </a:lnTo>
                  <a:lnTo>
                    <a:pt x="110425" y="35912"/>
                  </a:lnTo>
                  <a:lnTo>
                    <a:pt x="110425" y="38540"/>
                  </a:lnTo>
                  <a:lnTo>
                    <a:pt x="110425" y="38540"/>
                  </a:lnTo>
                  <a:lnTo>
                    <a:pt x="110425" y="40291"/>
                  </a:lnTo>
                  <a:lnTo>
                    <a:pt x="109787" y="42043"/>
                  </a:lnTo>
                  <a:lnTo>
                    <a:pt x="106595" y="45547"/>
                  </a:lnTo>
                  <a:lnTo>
                    <a:pt x="106595" y="45547"/>
                  </a:lnTo>
                  <a:lnTo>
                    <a:pt x="102765" y="47299"/>
                  </a:lnTo>
                  <a:lnTo>
                    <a:pt x="98297" y="49051"/>
                  </a:lnTo>
                  <a:lnTo>
                    <a:pt x="92553" y="50802"/>
                  </a:lnTo>
                  <a:lnTo>
                    <a:pt x="86808" y="50802"/>
                  </a:lnTo>
                  <a:lnTo>
                    <a:pt x="86808" y="50802"/>
                  </a:lnTo>
                  <a:lnTo>
                    <a:pt x="81063" y="50802"/>
                  </a:lnTo>
                  <a:lnTo>
                    <a:pt x="75957" y="49927"/>
                  </a:lnTo>
                  <a:lnTo>
                    <a:pt x="72127" y="48175"/>
                  </a:lnTo>
                  <a:lnTo>
                    <a:pt x="68297" y="46423"/>
                  </a:lnTo>
                  <a:lnTo>
                    <a:pt x="68297" y="46423"/>
                  </a:lnTo>
                  <a:lnTo>
                    <a:pt x="68297" y="46423"/>
                  </a:lnTo>
                  <a:lnTo>
                    <a:pt x="67021" y="45547"/>
                  </a:lnTo>
                  <a:lnTo>
                    <a:pt x="67021" y="45547"/>
                  </a:lnTo>
                  <a:lnTo>
                    <a:pt x="63829" y="42043"/>
                  </a:lnTo>
                  <a:lnTo>
                    <a:pt x="63191" y="40291"/>
                  </a:lnTo>
                  <a:lnTo>
                    <a:pt x="62553" y="38540"/>
                  </a:lnTo>
                  <a:lnTo>
                    <a:pt x="62553" y="38540"/>
                  </a:lnTo>
                  <a:lnTo>
                    <a:pt x="63191" y="35912"/>
                  </a:lnTo>
                  <a:lnTo>
                    <a:pt x="64468" y="34160"/>
                  </a:lnTo>
                  <a:lnTo>
                    <a:pt x="64468" y="34160"/>
                  </a:lnTo>
                  <a:close/>
                  <a:moveTo>
                    <a:pt x="64468" y="49927"/>
                  </a:moveTo>
                  <a:lnTo>
                    <a:pt x="64468" y="49927"/>
                  </a:lnTo>
                  <a:lnTo>
                    <a:pt x="68297" y="52554"/>
                  </a:lnTo>
                  <a:lnTo>
                    <a:pt x="73404" y="55182"/>
                  </a:lnTo>
                  <a:lnTo>
                    <a:pt x="79148" y="56934"/>
                  </a:lnTo>
                  <a:lnTo>
                    <a:pt x="86808" y="56934"/>
                  </a:lnTo>
                  <a:lnTo>
                    <a:pt x="86808" y="56934"/>
                  </a:lnTo>
                  <a:lnTo>
                    <a:pt x="93829" y="56934"/>
                  </a:lnTo>
                  <a:lnTo>
                    <a:pt x="100212" y="55182"/>
                  </a:lnTo>
                  <a:lnTo>
                    <a:pt x="105319" y="52554"/>
                  </a:lnTo>
                  <a:lnTo>
                    <a:pt x="109148" y="49927"/>
                  </a:lnTo>
                  <a:lnTo>
                    <a:pt x="109148" y="49927"/>
                  </a:lnTo>
                  <a:lnTo>
                    <a:pt x="110425" y="51678"/>
                  </a:lnTo>
                  <a:lnTo>
                    <a:pt x="110425" y="54306"/>
                  </a:lnTo>
                  <a:lnTo>
                    <a:pt x="110425" y="54306"/>
                  </a:lnTo>
                  <a:lnTo>
                    <a:pt x="110425" y="56058"/>
                  </a:lnTo>
                  <a:lnTo>
                    <a:pt x="110425" y="56058"/>
                  </a:lnTo>
                  <a:lnTo>
                    <a:pt x="109148" y="57810"/>
                  </a:lnTo>
                  <a:lnTo>
                    <a:pt x="109148" y="57810"/>
                  </a:lnTo>
                  <a:lnTo>
                    <a:pt x="108510" y="58686"/>
                  </a:lnTo>
                  <a:lnTo>
                    <a:pt x="108510" y="58686"/>
                  </a:lnTo>
                  <a:lnTo>
                    <a:pt x="107872" y="59562"/>
                  </a:lnTo>
                  <a:lnTo>
                    <a:pt x="107872" y="59562"/>
                  </a:lnTo>
                  <a:lnTo>
                    <a:pt x="106595" y="61313"/>
                  </a:lnTo>
                  <a:lnTo>
                    <a:pt x="106595" y="61313"/>
                  </a:lnTo>
                  <a:lnTo>
                    <a:pt x="102765" y="63065"/>
                  </a:lnTo>
                  <a:lnTo>
                    <a:pt x="98297" y="64817"/>
                  </a:lnTo>
                  <a:lnTo>
                    <a:pt x="92553" y="65693"/>
                  </a:lnTo>
                  <a:lnTo>
                    <a:pt x="86808" y="66569"/>
                  </a:lnTo>
                  <a:lnTo>
                    <a:pt x="86808" y="66569"/>
                  </a:lnTo>
                  <a:lnTo>
                    <a:pt x="81063" y="66569"/>
                  </a:lnTo>
                  <a:lnTo>
                    <a:pt x="75957" y="64817"/>
                  </a:lnTo>
                  <a:lnTo>
                    <a:pt x="72127" y="63941"/>
                  </a:lnTo>
                  <a:lnTo>
                    <a:pt x="68297" y="62189"/>
                  </a:lnTo>
                  <a:lnTo>
                    <a:pt x="68297" y="62189"/>
                  </a:lnTo>
                  <a:lnTo>
                    <a:pt x="68297" y="62189"/>
                  </a:lnTo>
                  <a:lnTo>
                    <a:pt x="67021" y="61313"/>
                  </a:lnTo>
                  <a:lnTo>
                    <a:pt x="67021" y="61313"/>
                  </a:lnTo>
                  <a:lnTo>
                    <a:pt x="63829" y="57810"/>
                  </a:lnTo>
                  <a:lnTo>
                    <a:pt x="63191" y="56058"/>
                  </a:lnTo>
                  <a:lnTo>
                    <a:pt x="62553" y="54306"/>
                  </a:lnTo>
                  <a:lnTo>
                    <a:pt x="62553" y="54306"/>
                  </a:lnTo>
                  <a:lnTo>
                    <a:pt x="63191" y="51678"/>
                  </a:lnTo>
                  <a:lnTo>
                    <a:pt x="64468" y="49927"/>
                  </a:lnTo>
                  <a:lnTo>
                    <a:pt x="64468" y="49927"/>
                  </a:lnTo>
                  <a:close/>
                  <a:moveTo>
                    <a:pt x="51702" y="63065"/>
                  </a:moveTo>
                  <a:lnTo>
                    <a:pt x="51702" y="63065"/>
                  </a:lnTo>
                  <a:lnTo>
                    <a:pt x="47872" y="65693"/>
                  </a:lnTo>
                  <a:lnTo>
                    <a:pt x="42765" y="65693"/>
                  </a:lnTo>
                  <a:lnTo>
                    <a:pt x="42765" y="65693"/>
                  </a:lnTo>
                  <a:lnTo>
                    <a:pt x="37021" y="65693"/>
                  </a:lnTo>
                  <a:lnTo>
                    <a:pt x="33191" y="63065"/>
                  </a:lnTo>
                  <a:lnTo>
                    <a:pt x="33191" y="63065"/>
                  </a:lnTo>
                  <a:lnTo>
                    <a:pt x="31914" y="62189"/>
                  </a:lnTo>
                  <a:lnTo>
                    <a:pt x="31276" y="60437"/>
                  </a:lnTo>
                  <a:lnTo>
                    <a:pt x="31276" y="60437"/>
                  </a:lnTo>
                  <a:lnTo>
                    <a:pt x="31914" y="59562"/>
                  </a:lnTo>
                  <a:lnTo>
                    <a:pt x="32553" y="57810"/>
                  </a:lnTo>
                  <a:lnTo>
                    <a:pt x="35106" y="56058"/>
                  </a:lnTo>
                  <a:lnTo>
                    <a:pt x="38297" y="55182"/>
                  </a:lnTo>
                  <a:lnTo>
                    <a:pt x="42765" y="54306"/>
                  </a:lnTo>
                  <a:lnTo>
                    <a:pt x="42765" y="54306"/>
                  </a:lnTo>
                  <a:lnTo>
                    <a:pt x="47234" y="55182"/>
                  </a:lnTo>
                  <a:lnTo>
                    <a:pt x="50425" y="56058"/>
                  </a:lnTo>
                  <a:lnTo>
                    <a:pt x="52978" y="57810"/>
                  </a:lnTo>
                  <a:lnTo>
                    <a:pt x="53617" y="59562"/>
                  </a:lnTo>
                  <a:lnTo>
                    <a:pt x="53617" y="60437"/>
                  </a:lnTo>
                  <a:lnTo>
                    <a:pt x="53617" y="60437"/>
                  </a:lnTo>
                  <a:lnTo>
                    <a:pt x="52978" y="62189"/>
                  </a:lnTo>
                  <a:lnTo>
                    <a:pt x="51702" y="63065"/>
                  </a:lnTo>
                  <a:lnTo>
                    <a:pt x="51702" y="63065"/>
                  </a:lnTo>
                  <a:close/>
                  <a:moveTo>
                    <a:pt x="110425" y="70072"/>
                  </a:moveTo>
                  <a:lnTo>
                    <a:pt x="110425" y="70072"/>
                  </a:lnTo>
                  <a:lnTo>
                    <a:pt x="110425" y="70948"/>
                  </a:lnTo>
                  <a:lnTo>
                    <a:pt x="110425" y="70948"/>
                  </a:lnTo>
                  <a:lnTo>
                    <a:pt x="110425" y="70948"/>
                  </a:lnTo>
                  <a:lnTo>
                    <a:pt x="110425" y="70948"/>
                  </a:lnTo>
                  <a:lnTo>
                    <a:pt x="110425" y="70948"/>
                  </a:lnTo>
                  <a:lnTo>
                    <a:pt x="110425" y="70948"/>
                  </a:lnTo>
                  <a:lnTo>
                    <a:pt x="109787" y="72700"/>
                  </a:lnTo>
                  <a:lnTo>
                    <a:pt x="109787" y="72700"/>
                  </a:lnTo>
                  <a:lnTo>
                    <a:pt x="109787" y="72700"/>
                  </a:lnTo>
                  <a:lnTo>
                    <a:pt x="109787" y="72700"/>
                  </a:lnTo>
                  <a:lnTo>
                    <a:pt x="109148" y="73576"/>
                  </a:lnTo>
                  <a:lnTo>
                    <a:pt x="109148" y="73576"/>
                  </a:lnTo>
                  <a:lnTo>
                    <a:pt x="108510" y="74452"/>
                  </a:lnTo>
                  <a:lnTo>
                    <a:pt x="108510" y="74452"/>
                  </a:lnTo>
                  <a:lnTo>
                    <a:pt x="107872" y="75328"/>
                  </a:lnTo>
                  <a:lnTo>
                    <a:pt x="107872" y="75328"/>
                  </a:lnTo>
                  <a:lnTo>
                    <a:pt x="106595" y="76204"/>
                  </a:lnTo>
                  <a:lnTo>
                    <a:pt x="106595" y="76204"/>
                  </a:lnTo>
                  <a:lnTo>
                    <a:pt x="102765" y="78832"/>
                  </a:lnTo>
                  <a:lnTo>
                    <a:pt x="98297" y="80583"/>
                  </a:lnTo>
                  <a:lnTo>
                    <a:pt x="92553" y="81459"/>
                  </a:lnTo>
                  <a:lnTo>
                    <a:pt x="86808" y="82335"/>
                  </a:lnTo>
                  <a:lnTo>
                    <a:pt x="86808" y="82335"/>
                  </a:lnTo>
                  <a:lnTo>
                    <a:pt x="80425" y="81459"/>
                  </a:lnTo>
                  <a:lnTo>
                    <a:pt x="75319" y="80583"/>
                  </a:lnTo>
                  <a:lnTo>
                    <a:pt x="70212" y="78832"/>
                  </a:lnTo>
                  <a:lnTo>
                    <a:pt x="67021" y="76204"/>
                  </a:lnTo>
                  <a:lnTo>
                    <a:pt x="67021" y="76204"/>
                  </a:lnTo>
                  <a:lnTo>
                    <a:pt x="66382" y="76204"/>
                  </a:lnTo>
                  <a:lnTo>
                    <a:pt x="66382" y="76204"/>
                  </a:lnTo>
                  <a:lnTo>
                    <a:pt x="66382" y="76204"/>
                  </a:lnTo>
                  <a:lnTo>
                    <a:pt x="63829" y="73576"/>
                  </a:lnTo>
                  <a:lnTo>
                    <a:pt x="63829" y="73576"/>
                  </a:lnTo>
                  <a:lnTo>
                    <a:pt x="63829" y="72700"/>
                  </a:lnTo>
                  <a:lnTo>
                    <a:pt x="63829" y="72700"/>
                  </a:lnTo>
                  <a:lnTo>
                    <a:pt x="63191" y="71824"/>
                  </a:lnTo>
                  <a:lnTo>
                    <a:pt x="63191" y="71824"/>
                  </a:lnTo>
                  <a:lnTo>
                    <a:pt x="62553" y="70072"/>
                  </a:lnTo>
                  <a:lnTo>
                    <a:pt x="62553" y="70072"/>
                  </a:lnTo>
                  <a:lnTo>
                    <a:pt x="63191" y="67445"/>
                  </a:lnTo>
                  <a:lnTo>
                    <a:pt x="64468" y="64817"/>
                  </a:lnTo>
                  <a:lnTo>
                    <a:pt x="64468" y="64817"/>
                  </a:lnTo>
                  <a:lnTo>
                    <a:pt x="68297" y="68321"/>
                  </a:lnTo>
                  <a:lnTo>
                    <a:pt x="73404" y="70948"/>
                  </a:lnTo>
                  <a:lnTo>
                    <a:pt x="79148" y="72700"/>
                  </a:lnTo>
                  <a:lnTo>
                    <a:pt x="86808" y="72700"/>
                  </a:lnTo>
                  <a:lnTo>
                    <a:pt x="86808" y="72700"/>
                  </a:lnTo>
                  <a:lnTo>
                    <a:pt x="93829" y="72700"/>
                  </a:lnTo>
                  <a:lnTo>
                    <a:pt x="100212" y="70948"/>
                  </a:lnTo>
                  <a:lnTo>
                    <a:pt x="105319" y="68321"/>
                  </a:lnTo>
                  <a:lnTo>
                    <a:pt x="109148" y="64817"/>
                  </a:lnTo>
                  <a:lnTo>
                    <a:pt x="109148" y="64817"/>
                  </a:lnTo>
                  <a:lnTo>
                    <a:pt x="110425" y="67445"/>
                  </a:lnTo>
                  <a:lnTo>
                    <a:pt x="110425" y="70072"/>
                  </a:lnTo>
                  <a:lnTo>
                    <a:pt x="110425" y="70072"/>
                  </a:lnTo>
                  <a:close/>
                  <a:moveTo>
                    <a:pt x="110425" y="56058"/>
                  </a:moveTo>
                  <a:lnTo>
                    <a:pt x="110425" y="56058"/>
                  </a:lnTo>
                  <a:lnTo>
                    <a:pt x="111063" y="56058"/>
                  </a:lnTo>
                  <a:lnTo>
                    <a:pt x="110425" y="56058"/>
                  </a:lnTo>
                  <a:close/>
                  <a:moveTo>
                    <a:pt x="62553" y="12262"/>
                  </a:moveTo>
                  <a:lnTo>
                    <a:pt x="62553" y="12262"/>
                  </a:lnTo>
                  <a:lnTo>
                    <a:pt x="63191" y="10510"/>
                  </a:lnTo>
                  <a:lnTo>
                    <a:pt x="64468" y="7883"/>
                  </a:lnTo>
                  <a:lnTo>
                    <a:pt x="67021" y="6131"/>
                  </a:lnTo>
                  <a:lnTo>
                    <a:pt x="69574" y="3503"/>
                  </a:lnTo>
                  <a:lnTo>
                    <a:pt x="73404" y="2627"/>
                  </a:lnTo>
                  <a:lnTo>
                    <a:pt x="77234" y="875"/>
                  </a:lnTo>
                  <a:lnTo>
                    <a:pt x="86808" y="0"/>
                  </a:lnTo>
                  <a:lnTo>
                    <a:pt x="86808" y="0"/>
                  </a:lnTo>
                  <a:lnTo>
                    <a:pt x="95744" y="875"/>
                  </a:lnTo>
                  <a:lnTo>
                    <a:pt x="100212" y="2627"/>
                  </a:lnTo>
                  <a:lnTo>
                    <a:pt x="103404" y="3503"/>
                  </a:lnTo>
                  <a:lnTo>
                    <a:pt x="106595" y="6131"/>
                  </a:lnTo>
                  <a:lnTo>
                    <a:pt x="108510" y="7883"/>
                  </a:lnTo>
                  <a:lnTo>
                    <a:pt x="109787" y="10510"/>
                  </a:lnTo>
                  <a:lnTo>
                    <a:pt x="110425" y="12262"/>
                  </a:lnTo>
                  <a:lnTo>
                    <a:pt x="110425" y="12262"/>
                  </a:lnTo>
                  <a:lnTo>
                    <a:pt x="110425" y="14890"/>
                  </a:lnTo>
                  <a:lnTo>
                    <a:pt x="109787" y="16642"/>
                  </a:lnTo>
                  <a:lnTo>
                    <a:pt x="106595" y="19270"/>
                  </a:lnTo>
                  <a:lnTo>
                    <a:pt x="106595" y="19270"/>
                  </a:lnTo>
                  <a:lnTo>
                    <a:pt x="102765" y="21897"/>
                  </a:lnTo>
                  <a:lnTo>
                    <a:pt x="98297" y="23649"/>
                  </a:lnTo>
                  <a:lnTo>
                    <a:pt x="92553" y="24525"/>
                  </a:lnTo>
                  <a:lnTo>
                    <a:pt x="86808" y="25401"/>
                  </a:lnTo>
                  <a:lnTo>
                    <a:pt x="86808" y="25401"/>
                  </a:lnTo>
                  <a:lnTo>
                    <a:pt x="80425" y="24525"/>
                  </a:lnTo>
                  <a:lnTo>
                    <a:pt x="75319" y="23649"/>
                  </a:lnTo>
                  <a:lnTo>
                    <a:pt x="70212" y="21897"/>
                  </a:lnTo>
                  <a:lnTo>
                    <a:pt x="67021" y="19270"/>
                  </a:lnTo>
                  <a:lnTo>
                    <a:pt x="67021" y="19270"/>
                  </a:lnTo>
                  <a:lnTo>
                    <a:pt x="63829" y="16642"/>
                  </a:lnTo>
                  <a:lnTo>
                    <a:pt x="63191" y="14890"/>
                  </a:lnTo>
                  <a:lnTo>
                    <a:pt x="62553" y="12262"/>
                  </a:lnTo>
                  <a:lnTo>
                    <a:pt x="62553" y="12262"/>
                  </a:lnTo>
                  <a:close/>
                </a:path>
              </a:pathLst>
            </a:custGeom>
            <a:solidFill>
              <a:srgbClr val="FFFFFF"/>
            </a:solidFill>
            <a:ln>
              <a:noFill/>
            </a:ln>
          </p:spPr>
          <p:txBody>
            <a:bodyPr spcFirstLastPara="1" wrap="square" lIns="78175" tIns="39075" rIns="78175" bIns="39075" anchor="t" anchorCtr="0">
              <a:noAutofit/>
            </a:bodyPr>
            <a:lstStyle/>
            <a:p>
              <a:pPr marL="0" marR="0" lvl="0" indent="0" algn="l" rtl="0">
                <a:lnSpc>
                  <a:spcPct val="100000"/>
                </a:lnSpc>
                <a:spcBef>
                  <a:spcPts val="0"/>
                </a:spcBef>
                <a:spcAft>
                  <a:spcPts val="0"/>
                </a:spcAft>
                <a:buClr>
                  <a:srgbClr val="000000"/>
                </a:buClr>
                <a:buSzPts val="1538"/>
                <a:buFont typeface="Arial"/>
                <a:buNone/>
              </a:pPr>
              <a:endParaRPr sz="1438" b="0" i="0" u="none" strike="noStrike" cap="none">
                <a:solidFill>
                  <a:srgbClr val="000000"/>
                </a:solidFill>
                <a:latin typeface="Arial"/>
                <a:ea typeface="Arial"/>
                <a:cs typeface="Arial"/>
                <a:sym typeface="Arial"/>
              </a:endParaRPr>
            </a:p>
          </p:txBody>
        </p:sp>
      </p:grpSp>
      <p:sp>
        <p:nvSpPr>
          <p:cNvPr id="2500" name="Google Shape;2500;g29c0ca99db8_3_1"/>
          <p:cNvSpPr/>
          <p:nvPr/>
        </p:nvSpPr>
        <p:spPr>
          <a:xfrm>
            <a:off x="7345681" y="2508944"/>
            <a:ext cx="1164000" cy="5433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464646"/>
                </a:solidFill>
                <a:latin typeface="Arial"/>
                <a:ea typeface="Arial"/>
                <a:cs typeface="Arial"/>
                <a:sym typeface="Arial"/>
              </a:rPr>
              <a:t>Utgiftsrefusjon</a:t>
            </a:r>
            <a:endParaRPr sz="700" b="1" i="0" u="none" strike="noStrike" cap="none">
              <a:solidFill>
                <a:srgbClr val="464646"/>
              </a:solidFill>
              <a:latin typeface="Arial"/>
              <a:ea typeface="Arial"/>
              <a:cs typeface="Arial"/>
              <a:sym typeface="Arial"/>
            </a:endParaRPr>
          </a:p>
        </p:txBody>
      </p:sp>
      <p:sp>
        <p:nvSpPr>
          <p:cNvPr id="2501" name="Google Shape;2501;g29c0ca99db8_3_1"/>
          <p:cNvSpPr/>
          <p:nvPr/>
        </p:nvSpPr>
        <p:spPr>
          <a:xfrm>
            <a:off x="7783416" y="2135523"/>
            <a:ext cx="288600" cy="2886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000"/>
              <a:buFont typeface="Arial"/>
              <a:buNone/>
            </a:pPr>
            <a:endParaRPr sz="1900" b="0" i="0" u="none" strike="noStrike" cap="none">
              <a:solidFill>
                <a:srgbClr val="FFFFFF"/>
              </a:solidFill>
              <a:latin typeface="Georgia"/>
              <a:ea typeface="Georgia"/>
              <a:cs typeface="Georgia"/>
              <a:sym typeface="Georgia"/>
            </a:endParaRPr>
          </a:p>
        </p:txBody>
      </p:sp>
      <p:sp>
        <p:nvSpPr>
          <p:cNvPr id="2502" name="Google Shape;2502;g29c0ca99db8_3_1"/>
          <p:cNvSpPr/>
          <p:nvPr/>
        </p:nvSpPr>
        <p:spPr>
          <a:xfrm>
            <a:off x="7837003" y="2165699"/>
            <a:ext cx="181621" cy="232521"/>
          </a:xfrm>
          <a:custGeom>
            <a:avLst/>
            <a:gdLst/>
            <a:ahLst/>
            <a:cxnLst/>
            <a:rect l="l" t="t" r="r" b="b"/>
            <a:pathLst>
              <a:path w="314" h="402" extrusionOk="0">
                <a:moveTo>
                  <a:pt x="116" y="262"/>
                </a:moveTo>
                <a:lnTo>
                  <a:pt x="116" y="262"/>
                </a:lnTo>
                <a:lnTo>
                  <a:pt x="108" y="262"/>
                </a:lnTo>
                <a:lnTo>
                  <a:pt x="102" y="256"/>
                </a:lnTo>
                <a:lnTo>
                  <a:pt x="98" y="250"/>
                </a:lnTo>
                <a:lnTo>
                  <a:pt x="96" y="242"/>
                </a:lnTo>
                <a:lnTo>
                  <a:pt x="96" y="242"/>
                </a:lnTo>
                <a:lnTo>
                  <a:pt x="98" y="234"/>
                </a:lnTo>
                <a:lnTo>
                  <a:pt x="102" y="228"/>
                </a:lnTo>
                <a:lnTo>
                  <a:pt x="108" y="222"/>
                </a:lnTo>
                <a:lnTo>
                  <a:pt x="116" y="222"/>
                </a:lnTo>
                <a:lnTo>
                  <a:pt x="160" y="222"/>
                </a:lnTo>
                <a:lnTo>
                  <a:pt x="160" y="262"/>
                </a:lnTo>
                <a:lnTo>
                  <a:pt x="116" y="262"/>
                </a:lnTo>
                <a:close/>
                <a:moveTo>
                  <a:pt x="130" y="276"/>
                </a:moveTo>
                <a:lnTo>
                  <a:pt x="130" y="276"/>
                </a:lnTo>
                <a:lnTo>
                  <a:pt x="122" y="278"/>
                </a:lnTo>
                <a:lnTo>
                  <a:pt x="116" y="282"/>
                </a:lnTo>
                <a:lnTo>
                  <a:pt x="112" y="290"/>
                </a:lnTo>
                <a:lnTo>
                  <a:pt x="110" y="298"/>
                </a:lnTo>
                <a:lnTo>
                  <a:pt x="110" y="298"/>
                </a:lnTo>
                <a:lnTo>
                  <a:pt x="112" y="306"/>
                </a:lnTo>
                <a:lnTo>
                  <a:pt x="116" y="312"/>
                </a:lnTo>
                <a:lnTo>
                  <a:pt x="122" y="316"/>
                </a:lnTo>
                <a:lnTo>
                  <a:pt x="130" y="318"/>
                </a:lnTo>
                <a:lnTo>
                  <a:pt x="146" y="318"/>
                </a:lnTo>
                <a:lnTo>
                  <a:pt x="146" y="318"/>
                </a:lnTo>
                <a:lnTo>
                  <a:pt x="150" y="308"/>
                </a:lnTo>
                <a:lnTo>
                  <a:pt x="154" y="296"/>
                </a:lnTo>
                <a:lnTo>
                  <a:pt x="160" y="286"/>
                </a:lnTo>
                <a:lnTo>
                  <a:pt x="166" y="276"/>
                </a:lnTo>
                <a:lnTo>
                  <a:pt x="130" y="276"/>
                </a:lnTo>
                <a:close/>
                <a:moveTo>
                  <a:pt x="300" y="134"/>
                </a:moveTo>
                <a:lnTo>
                  <a:pt x="292" y="158"/>
                </a:lnTo>
                <a:lnTo>
                  <a:pt x="292" y="158"/>
                </a:lnTo>
                <a:lnTo>
                  <a:pt x="296" y="162"/>
                </a:lnTo>
                <a:lnTo>
                  <a:pt x="300" y="168"/>
                </a:lnTo>
                <a:lnTo>
                  <a:pt x="302" y="174"/>
                </a:lnTo>
                <a:lnTo>
                  <a:pt x="302" y="180"/>
                </a:lnTo>
                <a:lnTo>
                  <a:pt x="302" y="382"/>
                </a:lnTo>
                <a:lnTo>
                  <a:pt x="302" y="402"/>
                </a:lnTo>
                <a:lnTo>
                  <a:pt x="246" y="402"/>
                </a:lnTo>
                <a:lnTo>
                  <a:pt x="232" y="402"/>
                </a:lnTo>
                <a:lnTo>
                  <a:pt x="232" y="402"/>
                </a:lnTo>
                <a:lnTo>
                  <a:pt x="218" y="400"/>
                </a:lnTo>
                <a:lnTo>
                  <a:pt x="206" y="396"/>
                </a:lnTo>
                <a:lnTo>
                  <a:pt x="194" y="390"/>
                </a:lnTo>
                <a:lnTo>
                  <a:pt x="184" y="382"/>
                </a:lnTo>
                <a:lnTo>
                  <a:pt x="174" y="372"/>
                </a:lnTo>
                <a:lnTo>
                  <a:pt x="168" y="360"/>
                </a:lnTo>
                <a:lnTo>
                  <a:pt x="164" y="346"/>
                </a:lnTo>
                <a:lnTo>
                  <a:pt x="164" y="332"/>
                </a:lnTo>
                <a:lnTo>
                  <a:pt x="164" y="332"/>
                </a:lnTo>
                <a:lnTo>
                  <a:pt x="164" y="320"/>
                </a:lnTo>
                <a:lnTo>
                  <a:pt x="166" y="310"/>
                </a:lnTo>
                <a:lnTo>
                  <a:pt x="172" y="300"/>
                </a:lnTo>
                <a:lnTo>
                  <a:pt x="178" y="290"/>
                </a:lnTo>
                <a:lnTo>
                  <a:pt x="176" y="290"/>
                </a:lnTo>
                <a:lnTo>
                  <a:pt x="176" y="216"/>
                </a:lnTo>
                <a:lnTo>
                  <a:pt x="6" y="154"/>
                </a:lnTo>
                <a:lnTo>
                  <a:pt x="6" y="154"/>
                </a:lnTo>
                <a:lnTo>
                  <a:pt x="4" y="152"/>
                </a:lnTo>
                <a:lnTo>
                  <a:pt x="2" y="150"/>
                </a:lnTo>
                <a:lnTo>
                  <a:pt x="2" y="150"/>
                </a:lnTo>
                <a:lnTo>
                  <a:pt x="0" y="146"/>
                </a:lnTo>
                <a:lnTo>
                  <a:pt x="0" y="142"/>
                </a:lnTo>
                <a:lnTo>
                  <a:pt x="38" y="38"/>
                </a:lnTo>
                <a:lnTo>
                  <a:pt x="38" y="38"/>
                </a:lnTo>
                <a:lnTo>
                  <a:pt x="38" y="38"/>
                </a:lnTo>
                <a:lnTo>
                  <a:pt x="38" y="38"/>
                </a:lnTo>
                <a:lnTo>
                  <a:pt x="38" y="38"/>
                </a:lnTo>
                <a:lnTo>
                  <a:pt x="50" y="6"/>
                </a:lnTo>
                <a:lnTo>
                  <a:pt x="50" y="6"/>
                </a:lnTo>
                <a:lnTo>
                  <a:pt x="52" y="2"/>
                </a:lnTo>
                <a:lnTo>
                  <a:pt x="56" y="0"/>
                </a:lnTo>
                <a:lnTo>
                  <a:pt x="58" y="0"/>
                </a:lnTo>
                <a:lnTo>
                  <a:pt x="62" y="0"/>
                </a:lnTo>
                <a:lnTo>
                  <a:pt x="306" y="88"/>
                </a:lnTo>
                <a:lnTo>
                  <a:pt x="306" y="88"/>
                </a:lnTo>
                <a:lnTo>
                  <a:pt x="310" y="90"/>
                </a:lnTo>
                <a:lnTo>
                  <a:pt x="312" y="94"/>
                </a:lnTo>
                <a:lnTo>
                  <a:pt x="312" y="94"/>
                </a:lnTo>
                <a:lnTo>
                  <a:pt x="314" y="98"/>
                </a:lnTo>
                <a:lnTo>
                  <a:pt x="312" y="102"/>
                </a:lnTo>
                <a:lnTo>
                  <a:pt x="300" y="134"/>
                </a:lnTo>
                <a:lnTo>
                  <a:pt x="300" y="134"/>
                </a:lnTo>
                <a:lnTo>
                  <a:pt x="300" y="134"/>
                </a:lnTo>
                <a:lnTo>
                  <a:pt x="300" y="134"/>
                </a:lnTo>
                <a:lnTo>
                  <a:pt x="300" y="134"/>
                </a:lnTo>
                <a:lnTo>
                  <a:pt x="300" y="134"/>
                </a:lnTo>
                <a:close/>
                <a:moveTo>
                  <a:pt x="60" y="36"/>
                </a:moveTo>
                <a:lnTo>
                  <a:pt x="286" y="118"/>
                </a:lnTo>
                <a:lnTo>
                  <a:pt x="290" y="104"/>
                </a:lnTo>
                <a:lnTo>
                  <a:pt x="66" y="22"/>
                </a:lnTo>
                <a:lnTo>
                  <a:pt x="60" y="36"/>
                </a:lnTo>
                <a:close/>
                <a:moveTo>
                  <a:pt x="232" y="208"/>
                </a:moveTo>
                <a:lnTo>
                  <a:pt x="232" y="216"/>
                </a:lnTo>
                <a:lnTo>
                  <a:pt x="246" y="220"/>
                </a:lnTo>
                <a:lnTo>
                  <a:pt x="246" y="220"/>
                </a:lnTo>
                <a:lnTo>
                  <a:pt x="248" y="220"/>
                </a:lnTo>
                <a:lnTo>
                  <a:pt x="278" y="136"/>
                </a:lnTo>
                <a:lnTo>
                  <a:pt x="54" y="54"/>
                </a:lnTo>
                <a:lnTo>
                  <a:pt x="24" y="138"/>
                </a:lnTo>
                <a:lnTo>
                  <a:pt x="180" y="196"/>
                </a:lnTo>
                <a:lnTo>
                  <a:pt x="180" y="196"/>
                </a:lnTo>
                <a:lnTo>
                  <a:pt x="184" y="190"/>
                </a:lnTo>
                <a:lnTo>
                  <a:pt x="190" y="184"/>
                </a:lnTo>
                <a:lnTo>
                  <a:pt x="196" y="180"/>
                </a:lnTo>
                <a:lnTo>
                  <a:pt x="204" y="180"/>
                </a:lnTo>
                <a:lnTo>
                  <a:pt x="204" y="180"/>
                </a:lnTo>
                <a:lnTo>
                  <a:pt x="216" y="182"/>
                </a:lnTo>
                <a:lnTo>
                  <a:pt x="224" y="188"/>
                </a:lnTo>
                <a:lnTo>
                  <a:pt x="230" y="196"/>
                </a:lnTo>
                <a:lnTo>
                  <a:pt x="232" y="208"/>
                </a:lnTo>
                <a:lnTo>
                  <a:pt x="232" y="208"/>
                </a:lnTo>
                <a:close/>
                <a:moveTo>
                  <a:pt x="246" y="264"/>
                </a:moveTo>
                <a:lnTo>
                  <a:pt x="246" y="242"/>
                </a:lnTo>
                <a:lnTo>
                  <a:pt x="232" y="236"/>
                </a:lnTo>
                <a:lnTo>
                  <a:pt x="232" y="262"/>
                </a:lnTo>
                <a:lnTo>
                  <a:pt x="232" y="262"/>
                </a:lnTo>
                <a:lnTo>
                  <a:pt x="246" y="264"/>
                </a:lnTo>
                <a:lnTo>
                  <a:pt x="246" y="264"/>
                </a:lnTo>
                <a:close/>
                <a:moveTo>
                  <a:pt x="254" y="164"/>
                </a:moveTo>
                <a:lnTo>
                  <a:pt x="254" y="164"/>
                </a:lnTo>
                <a:lnTo>
                  <a:pt x="258" y="158"/>
                </a:lnTo>
                <a:lnTo>
                  <a:pt x="260" y="152"/>
                </a:lnTo>
                <a:lnTo>
                  <a:pt x="260" y="152"/>
                </a:lnTo>
                <a:lnTo>
                  <a:pt x="258" y="146"/>
                </a:lnTo>
                <a:lnTo>
                  <a:pt x="254" y="140"/>
                </a:lnTo>
                <a:lnTo>
                  <a:pt x="254" y="140"/>
                </a:lnTo>
                <a:lnTo>
                  <a:pt x="250" y="138"/>
                </a:lnTo>
                <a:lnTo>
                  <a:pt x="244" y="136"/>
                </a:lnTo>
                <a:lnTo>
                  <a:pt x="238" y="138"/>
                </a:lnTo>
                <a:lnTo>
                  <a:pt x="232" y="140"/>
                </a:lnTo>
                <a:lnTo>
                  <a:pt x="232" y="140"/>
                </a:lnTo>
                <a:lnTo>
                  <a:pt x="228" y="146"/>
                </a:lnTo>
                <a:lnTo>
                  <a:pt x="228" y="152"/>
                </a:lnTo>
                <a:lnTo>
                  <a:pt x="228" y="152"/>
                </a:lnTo>
                <a:lnTo>
                  <a:pt x="228" y="158"/>
                </a:lnTo>
                <a:lnTo>
                  <a:pt x="232" y="164"/>
                </a:lnTo>
                <a:lnTo>
                  <a:pt x="232" y="164"/>
                </a:lnTo>
                <a:lnTo>
                  <a:pt x="238" y="166"/>
                </a:lnTo>
                <a:lnTo>
                  <a:pt x="244" y="168"/>
                </a:lnTo>
                <a:lnTo>
                  <a:pt x="244" y="168"/>
                </a:lnTo>
                <a:lnTo>
                  <a:pt x="250" y="166"/>
                </a:lnTo>
                <a:lnTo>
                  <a:pt x="254" y="164"/>
                </a:lnTo>
                <a:lnTo>
                  <a:pt x="254" y="164"/>
                </a:lnTo>
                <a:close/>
                <a:moveTo>
                  <a:pt x="58" y="84"/>
                </a:moveTo>
                <a:lnTo>
                  <a:pt x="94" y="98"/>
                </a:lnTo>
                <a:lnTo>
                  <a:pt x="98" y="84"/>
                </a:lnTo>
                <a:lnTo>
                  <a:pt x="62" y="72"/>
                </a:lnTo>
                <a:lnTo>
                  <a:pt x="58" y="84"/>
                </a:lnTo>
                <a:close/>
                <a:moveTo>
                  <a:pt x="108" y="102"/>
                </a:moveTo>
                <a:lnTo>
                  <a:pt x="158" y="120"/>
                </a:lnTo>
                <a:lnTo>
                  <a:pt x="162" y="108"/>
                </a:lnTo>
                <a:lnTo>
                  <a:pt x="112" y="90"/>
                </a:lnTo>
                <a:lnTo>
                  <a:pt x="108" y="102"/>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000"/>
              <a:buFont typeface="Arial"/>
              <a:buNone/>
            </a:pPr>
            <a:endParaRPr sz="1900" b="0" i="0" u="none" strike="noStrike" cap="none">
              <a:solidFill>
                <a:srgbClr val="000000"/>
              </a:solidFill>
              <a:latin typeface="Arial"/>
              <a:ea typeface="Arial"/>
              <a:cs typeface="Arial"/>
              <a:sym typeface="Arial"/>
            </a:endParaRPr>
          </a:p>
        </p:txBody>
      </p:sp>
      <p:sp>
        <p:nvSpPr>
          <p:cNvPr id="2503" name="Google Shape;2503;g29c0ca99db8_3_1"/>
          <p:cNvSpPr/>
          <p:nvPr/>
        </p:nvSpPr>
        <p:spPr>
          <a:xfrm>
            <a:off x="6389477" y="3113473"/>
            <a:ext cx="1042500" cy="5433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464646"/>
                </a:solidFill>
                <a:latin typeface="Arial"/>
                <a:ea typeface="Arial"/>
                <a:cs typeface="Arial"/>
                <a:sym typeface="Arial"/>
              </a:rPr>
              <a:t>Melde inn fungeringstillegg</a:t>
            </a:r>
            <a:endParaRPr sz="700" b="1" i="0" u="none" strike="noStrike" cap="none">
              <a:solidFill>
                <a:srgbClr val="464646"/>
              </a:solidFill>
              <a:latin typeface="Arial"/>
              <a:ea typeface="Arial"/>
              <a:cs typeface="Arial"/>
              <a:sym typeface="Arial"/>
            </a:endParaRPr>
          </a:p>
        </p:txBody>
      </p:sp>
      <p:sp>
        <p:nvSpPr>
          <p:cNvPr id="2504" name="Google Shape;2504;g29c0ca99db8_3_1"/>
          <p:cNvSpPr/>
          <p:nvPr/>
        </p:nvSpPr>
        <p:spPr>
          <a:xfrm>
            <a:off x="6781467" y="2745528"/>
            <a:ext cx="258300" cy="2562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138" b="0" i="0" u="none" strike="noStrike" cap="none">
              <a:solidFill>
                <a:srgbClr val="FFFFFF"/>
              </a:solidFill>
              <a:latin typeface="Georgia"/>
              <a:ea typeface="Georgia"/>
              <a:cs typeface="Georgia"/>
              <a:sym typeface="Georgia"/>
            </a:endParaRPr>
          </a:p>
        </p:txBody>
      </p:sp>
      <p:sp>
        <p:nvSpPr>
          <p:cNvPr id="2505" name="Google Shape;2505;g29c0ca99db8_3_1"/>
          <p:cNvSpPr/>
          <p:nvPr/>
        </p:nvSpPr>
        <p:spPr>
          <a:xfrm>
            <a:off x="7431852" y="3113473"/>
            <a:ext cx="1042500" cy="543300"/>
          </a:xfrm>
          <a:prstGeom prst="rect">
            <a:avLst/>
          </a:prstGeom>
          <a:noFill/>
          <a:ln>
            <a:noFill/>
          </a:ln>
        </p:spPr>
        <p:txBody>
          <a:bodyPr spcFirstLastPara="1" wrap="square" lIns="72000" tIns="45700" rIns="72000" bIns="4570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no-NO" sz="700" b="1" i="0" u="none" strike="noStrike" cap="none">
                <a:solidFill>
                  <a:srgbClr val="464646"/>
                </a:solidFill>
                <a:latin typeface="Arial"/>
                <a:ea typeface="Arial"/>
                <a:cs typeface="Arial"/>
                <a:sym typeface="Arial"/>
              </a:rPr>
              <a:t>Flytte enkeltstilling</a:t>
            </a:r>
            <a:endParaRPr sz="700" b="1" i="0" u="none" strike="noStrike" cap="none">
              <a:solidFill>
                <a:srgbClr val="464646"/>
              </a:solidFill>
              <a:latin typeface="Arial"/>
              <a:ea typeface="Arial"/>
              <a:cs typeface="Arial"/>
              <a:sym typeface="Arial"/>
            </a:endParaRPr>
          </a:p>
        </p:txBody>
      </p:sp>
      <p:sp>
        <p:nvSpPr>
          <p:cNvPr id="2506" name="Google Shape;2506;g29c0ca99db8_3_1"/>
          <p:cNvSpPr/>
          <p:nvPr/>
        </p:nvSpPr>
        <p:spPr>
          <a:xfrm>
            <a:off x="7823842" y="2745528"/>
            <a:ext cx="258300" cy="256200"/>
          </a:xfrm>
          <a:prstGeom prst="ellipse">
            <a:avLst/>
          </a:prstGeom>
          <a:solidFill>
            <a:schemeClr val="dk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538"/>
              <a:buFont typeface="Arial"/>
              <a:buNone/>
            </a:pPr>
            <a:endParaRPr sz="1138" b="0" i="0" u="none" strike="noStrike" cap="none">
              <a:solidFill>
                <a:srgbClr val="FFFFFF"/>
              </a:solidFill>
              <a:latin typeface="Georgia"/>
              <a:ea typeface="Georgia"/>
              <a:cs typeface="Georgia"/>
              <a:sym typeface="Georgia"/>
            </a:endParaRPr>
          </a:p>
        </p:txBody>
      </p:sp>
      <p:grpSp>
        <p:nvGrpSpPr>
          <p:cNvPr id="2507" name="Google Shape;2507;g29c0ca99db8_3_1"/>
          <p:cNvGrpSpPr/>
          <p:nvPr/>
        </p:nvGrpSpPr>
        <p:grpSpPr>
          <a:xfrm>
            <a:off x="7866439" y="2750811"/>
            <a:ext cx="173043" cy="202367"/>
            <a:chOff x="2464659" y="3397380"/>
            <a:chExt cx="159590" cy="136320"/>
          </a:xfrm>
        </p:grpSpPr>
        <p:sp>
          <p:nvSpPr>
            <p:cNvPr id="2508" name="Google Shape;2508;g29c0ca99db8_3_1"/>
            <p:cNvSpPr/>
            <p:nvPr/>
          </p:nvSpPr>
          <p:spPr>
            <a:xfrm>
              <a:off x="2614276" y="3523724"/>
              <a:ext cx="9973" cy="9976"/>
            </a:xfrm>
            <a:custGeom>
              <a:avLst/>
              <a:gdLst/>
              <a:ahLst/>
              <a:cxnLst/>
              <a:rect l="l" t="t" r="r" b="b"/>
              <a:pathLst>
                <a:path w="3" h="3" extrusionOk="0">
                  <a:moveTo>
                    <a:pt x="3" y="0"/>
                  </a:moveTo>
                  <a:lnTo>
                    <a:pt x="2" y="0"/>
                  </a:lnTo>
                  <a:lnTo>
                    <a:pt x="1" y="0"/>
                  </a:lnTo>
                  <a:lnTo>
                    <a:pt x="0" y="0"/>
                  </a:lnTo>
                  <a:lnTo>
                    <a:pt x="0" y="1"/>
                  </a:lnTo>
                  <a:lnTo>
                    <a:pt x="0" y="3"/>
                  </a:lnTo>
                  <a:lnTo>
                    <a:pt x="3" y="3"/>
                  </a:lnTo>
                  <a:lnTo>
                    <a:pt x="3"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09" name="Google Shape;2509;g29c0ca99db8_3_1"/>
            <p:cNvSpPr/>
            <p:nvPr/>
          </p:nvSpPr>
          <p:spPr>
            <a:xfrm>
              <a:off x="2607626" y="3523724"/>
              <a:ext cx="6600" cy="99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10" name="Google Shape;2510;g29c0ca99db8_3_1"/>
            <p:cNvSpPr/>
            <p:nvPr/>
          </p:nvSpPr>
          <p:spPr>
            <a:xfrm>
              <a:off x="2597653" y="3523724"/>
              <a:ext cx="6600" cy="99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11" name="Google Shape;2511;g29c0ca99db8_3_1"/>
            <p:cNvSpPr/>
            <p:nvPr/>
          </p:nvSpPr>
          <p:spPr>
            <a:xfrm>
              <a:off x="2584353" y="3523724"/>
              <a:ext cx="9973" cy="9976"/>
            </a:xfrm>
            <a:custGeom>
              <a:avLst/>
              <a:gdLst/>
              <a:ahLst/>
              <a:cxnLst/>
              <a:rect l="l" t="t" r="r" b="b"/>
              <a:pathLst>
                <a:path w="3" h="3" extrusionOk="0">
                  <a:moveTo>
                    <a:pt x="3" y="1"/>
                  </a:moveTo>
                  <a:lnTo>
                    <a:pt x="3" y="0"/>
                  </a:lnTo>
                  <a:lnTo>
                    <a:pt x="3" y="0"/>
                  </a:lnTo>
                  <a:lnTo>
                    <a:pt x="2" y="0"/>
                  </a:lnTo>
                  <a:lnTo>
                    <a:pt x="0" y="0"/>
                  </a:lnTo>
                  <a:lnTo>
                    <a:pt x="0" y="3"/>
                  </a:lnTo>
                  <a:lnTo>
                    <a:pt x="3" y="3"/>
                  </a:lnTo>
                  <a:lnTo>
                    <a:pt x="3" y="1"/>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12" name="Google Shape;2512;g29c0ca99db8_3_1"/>
            <p:cNvSpPr/>
            <p:nvPr/>
          </p:nvSpPr>
          <p:spPr>
            <a:xfrm>
              <a:off x="2584353" y="3513749"/>
              <a:ext cx="9900" cy="66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13" name="Google Shape;2513;g29c0ca99db8_3_1"/>
            <p:cNvSpPr/>
            <p:nvPr/>
          </p:nvSpPr>
          <p:spPr>
            <a:xfrm>
              <a:off x="2584353" y="3507099"/>
              <a:ext cx="9900" cy="33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14" name="Google Shape;2514;g29c0ca99db8_3_1"/>
            <p:cNvSpPr/>
            <p:nvPr/>
          </p:nvSpPr>
          <p:spPr>
            <a:xfrm>
              <a:off x="2584353" y="3493799"/>
              <a:ext cx="9973" cy="9976"/>
            </a:xfrm>
            <a:custGeom>
              <a:avLst/>
              <a:gdLst/>
              <a:ahLst/>
              <a:cxnLst/>
              <a:rect l="l" t="t" r="r" b="b"/>
              <a:pathLst>
                <a:path w="3" h="3" extrusionOk="0">
                  <a:moveTo>
                    <a:pt x="3" y="3"/>
                  </a:moveTo>
                  <a:lnTo>
                    <a:pt x="3" y="3"/>
                  </a:lnTo>
                  <a:lnTo>
                    <a:pt x="3" y="1"/>
                  </a:lnTo>
                  <a:lnTo>
                    <a:pt x="3" y="0"/>
                  </a:lnTo>
                  <a:lnTo>
                    <a:pt x="0" y="0"/>
                  </a:lnTo>
                  <a:lnTo>
                    <a:pt x="0" y="3"/>
                  </a:lnTo>
                  <a:lnTo>
                    <a:pt x="2" y="3"/>
                  </a:lnTo>
                  <a:lnTo>
                    <a:pt x="3" y="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15" name="Google Shape;2515;g29c0ca99db8_3_1"/>
            <p:cNvSpPr/>
            <p:nvPr/>
          </p:nvSpPr>
          <p:spPr>
            <a:xfrm>
              <a:off x="2597653" y="3493799"/>
              <a:ext cx="6600" cy="99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16" name="Google Shape;2516;g29c0ca99db8_3_1"/>
            <p:cNvSpPr/>
            <p:nvPr/>
          </p:nvSpPr>
          <p:spPr>
            <a:xfrm>
              <a:off x="2607626" y="3493799"/>
              <a:ext cx="6600" cy="99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17" name="Google Shape;2517;g29c0ca99db8_3_1"/>
            <p:cNvSpPr/>
            <p:nvPr/>
          </p:nvSpPr>
          <p:spPr>
            <a:xfrm>
              <a:off x="2614276" y="3493799"/>
              <a:ext cx="9973" cy="9976"/>
            </a:xfrm>
            <a:custGeom>
              <a:avLst/>
              <a:gdLst/>
              <a:ahLst/>
              <a:cxnLst/>
              <a:rect l="l" t="t" r="r" b="b"/>
              <a:pathLst>
                <a:path w="3" h="3" extrusionOk="0">
                  <a:moveTo>
                    <a:pt x="3" y="3"/>
                  </a:moveTo>
                  <a:lnTo>
                    <a:pt x="3" y="0"/>
                  </a:lnTo>
                  <a:lnTo>
                    <a:pt x="0" y="0"/>
                  </a:lnTo>
                  <a:lnTo>
                    <a:pt x="0" y="1"/>
                  </a:lnTo>
                  <a:lnTo>
                    <a:pt x="0" y="3"/>
                  </a:lnTo>
                  <a:lnTo>
                    <a:pt x="0" y="3"/>
                  </a:lnTo>
                  <a:lnTo>
                    <a:pt x="2" y="3"/>
                  </a:lnTo>
                  <a:lnTo>
                    <a:pt x="3" y="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18" name="Google Shape;2518;g29c0ca99db8_3_1"/>
            <p:cNvSpPr/>
            <p:nvPr/>
          </p:nvSpPr>
          <p:spPr>
            <a:xfrm>
              <a:off x="2614276" y="3507099"/>
              <a:ext cx="9900" cy="33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19" name="Google Shape;2519;g29c0ca99db8_3_1"/>
            <p:cNvSpPr/>
            <p:nvPr/>
          </p:nvSpPr>
          <p:spPr>
            <a:xfrm>
              <a:off x="2614276" y="3513749"/>
              <a:ext cx="9900" cy="66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20" name="Google Shape;2520;g29c0ca99db8_3_1"/>
            <p:cNvSpPr/>
            <p:nvPr/>
          </p:nvSpPr>
          <p:spPr>
            <a:xfrm>
              <a:off x="2464659" y="3397380"/>
              <a:ext cx="99745" cy="136320"/>
            </a:xfrm>
            <a:custGeom>
              <a:avLst/>
              <a:gdLst/>
              <a:ahLst/>
              <a:cxnLst/>
              <a:rect l="l" t="t" r="r" b="b"/>
              <a:pathLst>
                <a:path w="30" h="41" extrusionOk="0">
                  <a:moveTo>
                    <a:pt x="12" y="29"/>
                  </a:moveTo>
                  <a:lnTo>
                    <a:pt x="8" y="29"/>
                  </a:lnTo>
                  <a:lnTo>
                    <a:pt x="8" y="22"/>
                  </a:lnTo>
                  <a:lnTo>
                    <a:pt x="23" y="22"/>
                  </a:lnTo>
                  <a:lnTo>
                    <a:pt x="23" y="29"/>
                  </a:lnTo>
                  <a:lnTo>
                    <a:pt x="19" y="29"/>
                  </a:lnTo>
                  <a:lnTo>
                    <a:pt x="19" y="41"/>
                  </a:lnTo>
                  <a:lnTo>
                    <a:pt x="30" y="41"/>
                  </a:lnTo>
                  <a:lnTo>
                    <a:pt x="30" y="29"/>
                  </a:lnTo>
                  <a:lnTo>
                    <a:pt x="26" y="29"/>
                  </a:lnTo>
                  <a:lnTo>
                    <a:pt x="26" y="11"/>
                  </a:lnTo>
                  <a:lnTo>
                    <a:pt x="30" y="11"/>
                  </a:lnTo>
                  <a:lnTo>
                    <a:pt x="30" y="0"/>
                  </a:lnTo>
                  <a:lnTo>
                    <a:pt x="19" y="0"/>
                  </a:lnTo>
                  <a:lnTo>
                    <a:pt x="19" y="11"/>
                  </a:lnTo>
                  <a:lnTo>
                    <a:pt x="23" y="11"/>
                  </a:lnTo>
                  <a:lnTo>
                    <a:pt x="23" y="19"/>
                  </a:lnTo>
                  <a:lnTo>
                    <a:pt x="5" y="19"/>
                  </a:lnTo>
                  <a:lnTo>
                    <a:pt x="5" y="29"/>
                  </a:lnTo>
                  <a:lnTo>
                    <a:pt x="0" y="29"/>
                  </a:lnTo>
                  <a:lnTo>
                    <a:pt x="0" y="41"/>
                  </a:lnTo>
                  <a:lnTo>
                    <a:pt x="12" y="41"/>
                  </a:lnTo>
                  <a:lnTo>
                    <a:pt x="12" y="29"/>
                  </a:lnTo>
                  <a:close/>
                  <a:moveTo>
                    <a:pt x="28" y="38"/>
                  </a:moveTo>
                  <a:lnTo>
                    <a:pt x="21" y="38"/>
                  </a:lnTo>
                  <a:lnTo>
                    <a:pt x="21" y="32"/>
                  </a:lnTo>
                  <a:lnTo>
                    <a:pt x="28" y="32"/>
                  </a:lnTo>
                  <a:lnTo>
                    <a:pt x="28" y="38"/>
                  </a:lnTo>
                  <a:close/>
                  <a:moveTo>
                    <a:pt x="21" y="2"/>
                  </a:moveTo>
                  <a:lnTo>
                    <a:pt x="28" y="2"/>
                  </a:lnTo>
                  <a:lnTo>
                    <a:pt x="28" y="9"/>
                  </a:lnTo>
                  <a:lnTo>
                    <a:pt x="21" y="9"/>
                  </a:lnTo>
                  <a:lnTo>
                    <a:pt x="21" y="2"/>
                  </a:lnTo>
                  <a:close/>
                  <a:moveTo>
                    <a:pt x="9" y="38"/>
                  </a:moveTo>
                  <a:lnTo>
                    <a:pt x="3" y="38"/>
                  </a:lnTo>
                  <a:lnTo>
                    <a:pt x="3" y="32"/>
                  </a:lnTo>
                  <a:lnTo>
                    <a:pt x="9" y="32"/>
                  </a:lnTo>
                  <a:lnTo>
                    <a:pt x="9" y="3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21" name="Google Shape;2521;g29c0ca99db8_3_1"/>
            <p:cNvSpPr/>
            <p:nvPr/>
          </p:nvSpPr>
          <p:spPr>
            <a:xfrm>
              <a:off x="2554429" y="3460551"/>
              <a:ext cx="6600" cy="99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22" name="Google Shape;2522;g29c0ca99db8_3_1"/>
            <p:cNvSpPr/>
            <p:nvPr/>
          </p:nvSpPr>
          <p:spPr>
            <a:xfrm>
              <a:off x="2564404" y="3460551"/>
              <a:ext cx="9900" cy="99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23" name="Google Shape;2523;g29c0ca99db8_3_1"/>
            <p:cNvSpPr/>
            <p:nvPr/>
          </p:nvSpPr>
          <p:spPr>
            <a:xfrm>
              <a:off x="2577704" y="3460551"/>
              <a:ext cx="6600" cy="99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24" name="Google Shape;2524;g29c0ca99db8_3_1"/>
            <p:cNvSpPr/>
            <p:nvPr/>
          </p:nvSpPr>
          <p:spPr>
            <a:xfrm>
              <a:off x="2587677" y="3460551"/>
              <a:ext cx="9900" cy="99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25" name="Google Shape;2525;g29c0ca99db8_3_1"/>
            <p:cNvSpPr/>
            <p:nvPr/>
          </p:nvSpPr>
          <p:spPr>
            <a:xfrm>
              <a:off x="2600977" y="3460551"/>
              <a:ext cx="9900" cy="99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26" name="Google Shape;2526;g29c0ca99db8_3_1"/>
            <p:cNvSpPr/>
            <p:nvPr/>
          </p:nvSpPr>
          <p:spPr>
            <a:xfrm>
              <a:off x="2600977" y="3473850"/>
              <a:ext cx="9900" cy="66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sp>
          <p:nvSpPr>
            <p:cNvPr id="2527" name="Google Shape;2527;g29c0ca99db8_3_1"/>
            <p:cNvSpPr/>
            <p:nvPr/>
          </p:nvSpPr>
          <p:spPr>
            <a:xfrm>
              <a:off x="2600977" y="3483826"/>
              <a:ext cx="9900" cy="660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3200">
                <a:solidFill>
                  <a:srgbClr val="000000"/>
                </a:solidFill>
                <a:latin typeface="Arial"/>
                <a:ea typeface="Arial"/>
                <a:cs typeface="Arial"/>
                <a:sym typeface="Arial"/>
              </a:endParaRPr>
            </a:p>
          </p:txBody>
        </p:sp>
      </p:grpSp>
      <p:sp>
        <p:nvSpPr>
          <p:cNvPr id="2528" name="Google Shape;2528;g29c0ca99db8_3_1"/>
          <p:cNvSpPr/>
          <p:nvPr/>
        </p:nvSpPr>
        <p:spPr>
          <a:xfrm>
            <a:off x="6856312" y="2766408"/>
            <a:ext cx="108763" cy="214584"/>
          </a:xfrm>
          <a:custGeom>
            <a:avLst/>
            <a:gdLst/>
            <a:ahLst/>
            <a:cxnLst/>
            <a:rect l="l" t="t" r="r" b="b"/>
            <a:pathLst>
              <a:path w="82" h="134" extrusionOk="0">
                <a:moveTo>
                  <a:pt x="25" y="98"/>
                </a:moveTo>
                <a:cubicBezTo>
                  <a:pt x="28" y="101"/>
                  <a:pt x="32" y="103"/>
                  <a:pt x="36" y="104"/>
                </a:cubicBezTo>
                <a:cubicBezTo>
                  <a:pt x="36" y="74"/>
                  <a:pt x="36" y="74"/>
                  <a:pt x="36" y="74"/>
                </a:cubicBezTo>
                <a:cubicBezTo>
                  <a:pt x="36" y="73"/>
                  <a:pt x="35" y="73"/>
                  <a:pt x="34" y="73"/>
                </a:cubicBezTo>
                <a:cubicBezTo>
                  <a:pt x="34" y="73"/>
                  <a:pt x="33" y="72"/>
                  <a:pt x="32" y="72"/>
                </a:cubicBezTo>
                <a:cubicBezTo>
                  <a:pt x="28" y="71"/>
                  <a:pt x="25" y="70"/>
                  <a:pt x="21" y="69"/>
                </a:cubicBezTo>
                <a:cubicBezTo>
                  <a:pt x="18" y="67"/>
                  <a:pt x="14" y="66"/>
                  <a:pt x="12" y="63"/>
                </a:cubicBezTo>
                <a:cubicBezTo>
                  <a:pt x="9" y="61"/>
                  <a:pt x="7" y="59"/>
                  <a:pt x="5" y="55"/>
                </a:cubicBezTo>
                <a:cubicBezTo>
                  <a:pt x="3" y="52"/>
                  <a:pt x="2" y="48"/>
                  <a:pt x="2" y="43"/>
                </a:cubicBezTo>
                <a:cubicBezTo>
                  <a:pt x="2" y="38"/>
                  <a:pt x="3" y="34"/>
                  <a:pt x="5" y="30"/>
                </a:cubicBezTo>
                <a:cubicBezTo>
                  <a:pt x="7" y="26"/>
                  <a:pt x="10" y="23"/>
                  <a:pt x="13" y="20"/>
                </a:cubicBezTo>
                <a:cubicBezTo>
                  <a:pt x="16" y="18"/>
                  <a:pt x="20" y="16"/>
                  <a:pt x="24" y="14"/>
                </a:cubicBezTo>
                <a:cubicBezTo>
                  <a:pt x="28" y="13"/>
                  <a:pt x="32" y="12"/>
                  <a:pt x="36" y="12"/>
                </a:cubicBezTo>
                <a:cubicBezTo>
                  <a:pt x="36" y="0"/>
                  <a:pt x="36" y="0"/>
                  <a:pt x="36" y="0"/>
                </a:cubicBezTo>
                <a:cubicBezTo>
                  <a:pt x="45" y="0"/>
                  <a:pt x="45" y="0"/>
                  <a:pt x="45" y="0"/>
                </a:cubicBezTo>
                <a:cubicBezTo>
                  <a:pt x="45" y="12"/>
                  <a:pt x="45" y="12"/>
                  <a:pt x="45" y="12"/>
                </a:cubicBezTo>
                <a:cubicBezTo>
                  <a:pt x="50" y="12"/>
                  <a:pt x="54" y="13"/>
                  <a:pt x="58" y="14"/>
                </a:cubicBezTo>
                <a:cubicBezTo>
                  <a:pt x="61" y="16"/>
                  <a:pt x="65" y="18"/>
                  <a:pt x="68" y="20"/>
                </a:cubicBezTo>
                <a:cubicBezTo>
                  <a:pt x="71" y="23"/>
                  <a:pt x="73" y="26"/>
                  <a:pt x="75" y="30"/>
                </a:cubicBezTo>
                <a:cubicBezTo>
                  <a:pt x="77" y="33"/>
                  <a:pt x="78" y="38"/>
                  <a:pt x="78" y="43"/>
                </a:cubicBezTo>
                <a:cubicBezTo>
                  <a:pt x="57" y="43"/>
                  <a:pt x="57" y="43"/>
                  <a:pt x="57" y="43"/>
                </a:cubicBezTo>
                <a:cubicBezTo>
                  <a:pt x="57" y="39"/>
                  <a:pt x="56" y="36"/>
                  <a:pt x="54" y="33"/>
                </a:cubicBezTo>
                <a:cubicBezTo>
                  <a:pt x="51" y="30"/>
                  <a:pt x="48" y="29"/>
                  <a:pt x="45" y="29"/>
                </a:cubicBezTo>
                <a:cubicBezTo>
                  <a:pt x="45" y="55"/>
                  <a:pt x="45" y="55"/>
                  <a:pt x="45" y="55"/>
                </a:cubicBezTo>
                <a:cubicBezTo>
                  <a:pt x="46" y="55"/>
                  <a:pt x="48" y="55"/>
                  <a:pt x="49" y="56"/>
                </a:cubicBezTo>
                <a:cubicBezTo>
                  <a:pt x="50" y="56"/>
                  <a:pt x="51" y="56"/>
                  <a:pt x="53" y="57"/>
                </a:cubicBezTo>
                <a:cubicBezTo>
                  <a:pt x="60" y="59"/>
                  <a:pt x="65" y="61"/>
                  <a:pt x="69" y="64"/>
                </a:cubicBezTo>
                <a:cubicBezTo>
                  <a:pt x="73" y="67"/>
                  <a:pt x="76" y="70"/>
                  <a:pt x="78" y="73"/>
                </a:cubicBezTo>
                <a:cubicBezTo>
                  <a:pt x="80" y="76"/>
                  <a:pt x="81" y="79"/>
                  <a:pt x="81" y="82"/>
                </a:cubicBezTo>
                <a:cubicBezTo>
                  <a:pt x="82" y="85"/>
                  <a:pt x="82" y="88"/>
                  <a:pt x="82" y="91"/>
                </a:cubicBezTo>
                <a:cubicBezTo>
                  <a:pt x="82" y="93"/>
                  <a:pt x="81" y="96"/>
                  <a:pt x="80" y="99"/>
                </a:cubicBezTo>
                <a:cubicBezTo>
                  <a:pt x="79" y="102"/>
                  <a:pt x="77" y="105"/>
                  <a:pt x="74" y="108"/>
                </a:cubicBezTo>
                <a:cubicBezTo>
                  <a:pt x="72" y="112"/>
                  <a:pt x="68" y="114"/>
                  <a:pt x="63" y="117"/>
                </a:cubicBezTo>
                <a:cubicBezTo>
                  <a:pt x="58" y="119"/>
                  <a:pt x="52" y="121"/>
                  <a:pt x="45" y="121"/>
                </a:cubicBezTo>
                <a:cubicBezTo>
                  <a:pt x="45" y="134"/>
                  <a:pt x="45" y="134"/>
                  <a:pt x="45" y="134"/>
                </a:cubicBezTo>
                <a:cubicBezTo>
                  <a:pt x="36" y="134"/>
                  <a:pt x="36" y="134"/>
                  <a:pt x="36" y="134"/>
                </a:cubicBezTo>
                <a:cubicBezTo>
                  <a:pt x="36" y="121"/>
                  <a:pt x="36" y="121"/>
                  <a:pt x="36" y="121"/>
                </a:cubicBezTo>
                <a:cubicBezTo>
                  <a:pt x="26" y="120"/>
                  <a:pt x="17" y="117"/>
                  <a:pt x="11" y="111"/>
                </a:cubicBezTo>
                <a:cubicBezTo>
                  <a:pt x="5" y="105"/>
                  <a:pt x="1" y="96"/>
                  <a:pt x="0" y="85"/>
                </a:cubicBezTo>
                <a:cubicBezTo>
                  <a:pt x="21" y="85"/>
                  <a:pt x="21" y="85"/>
                  <a:pt x="21" y="85"/>
                </a:cubicBezTo>
                <a:cubicBezTo>
                  <a:pt x="21" y="90"/>
                  <a:pt x="22" y="95"/>
                  <a:pt x="25" y="98"/>
                </a:cubicBezTo>
                <a:close/>
                <a:moveTo>
                  <a:pt x="32" y="29"/>
                </a:moveTo>
                <a:cubicBezTo>
                  <a:pt x="30" y="30"/>
                  <a:pt x="29" y="31"/>
                  <a:pt x="27" y="32"/>
                </a:cubicBezTo>
                <a:cubicBezTo>
                  <a:pt x="26" y="33"/>
                  <a:pt x="25" y="34"/>
                  <a:pt x="24" y="36"/>
                </a:cubicBezTo>
                <a:cubicBezTo>
                  <a:pt x="24" y="37"/>
                  <a:pt x="23" y="39"/>
                  <a:pt x="23" y="41"/>
                </a:cubicBezTo>
                <a:cubicBezTo>
                  <a:pt x="23" y="44"/>
                  <a:pt x="24" y="47"/>
                  <a:pt x="26" y="48"/>
                </a:cubicBezTo>
                <a:cubicBezTo>
                  <a:pt x="28" y="50"/>
                  <a:pt x="32" y="52"/>
                  <a:pt x="36" y="53"/>
                </a:cubicBezTo>
                <a:cubicBezTo>
                  <a:pt x="36" y="29"/>
                  <a:pt x="36" y="29"/>
                  <a:pt x="36" y="29"/>
                </a:cubicBezTo>
                <a:cubicBezTo>
                  <a:pt x="35" y="29"/>
                  <a:pt x="33" y="29"/>
                  <a:pt x="32" y="29"/>
                </a:cubicBezTo>
                <a:close/>
                <a:moveTo>
                  <a:pt x="51" y="103"/>
                </a:moveTo>
                <a:cubicBezTo>
                  <a:pt x="53" y="102"/>
                  <a:pt x="54" y="101"/>
                  <a:pt x="56" y="100"/>
                </a:cubicBezTo>
                <a:cubicBezTo>
                  <a:pt x="57" y="99"/>
                  <a:pt x="59" y="98"/>
                  <a:pt x="60" y="96"/>
                </a:cubicBezTo>
                <a:cubicBezTo>
                  <a:pt x="60" y="94"/>
                  <a:pt x="61" y="92"/>
                  <a:pt x="61" y="90"/>
                </a:cubicBezTo>
                <a:cubicBezTo>
                  <a:pt x="61" y="86"/>
                  <a:pt x="60" y="83"/>
                  <a:pt x="57" y="81"/>
                </a:cubicBezTo>
                <a:cubicBezTo>
                  <a:pt x="55" y="79"/>
                  <a:pt x="51" y="78"/>
                  <a:pt x="45" y="76"/>
                </a:cubicBezTo>
                <a:cubicBezTo>
                  <a:pt x="45" y="104"/>
                  <a:pt x="45" y="104"/>
                  <a:pt x="45" y="104"/>
                </a:cubicBezTo>
                <a:cubicBezTo>
                  <a:pt x="47" y="104"/>
                  <a:pt x="49" y="104"/>
                  <a:pt x="51" y="10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300">
              <a:solidFill>
                <a:srgbClr val="000000"/>
              </a:solidFill>
              <a:latin typeface="Arial"/>
              <a:ea typeface="Arial"/>
              <a:cs typeface="Arial"/>
              <a:sym typeface="Arial"/>
            </a:endParaRPr>
          </a:p>
        </p:txBody>
      </p:sp>
      <p:sp>
        <p:nvSpPr>
          <p:cNvPr id="2529" name="Google Shape;2529;g29c0ca99db8_3_1"/>
          <p:cNvSpPr/>
          <p:nvPr/>
        </p:nvSpPr>
        <p:spPr>
          <a:xfrm>
            <a:off x="323800" y="3090476"/>
            <a:ext cx="4327800" cy="1790100"/>
          </a:xfrm>
          <a:prstGeom prst="rect">
            <a:avLst/>
          </a:prstGeom>
          <a:solidFill>
            <a:srgbClr val="F3F3F3"/>
          </a:solidFill>
          <a:ln w="9525" cap="flat" cmpd="sng">
            <a:solidFill>
              <a:srgbClr val="F3F3F3"/>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t" anchorCtr="0">
            <a:noAutofit/>
          </a:bodyPr>
          <a:lstStyle/>
          <a:p>
            <a:pPr marL="0" lvl="0" indent="0" algn="l" rtl="0">
              <a:lnSpc>
                <a:spcPct val="115000"/>
              </a:lnSpc>
              <a:spcBef>
                <a:spcPts val="560"/>
              </a:spcBef>
              <a:spcAft>
                <a:spcPts val="1000"/>
              </a:spcAft>
              <a:buNone/>
            </a:pPr>
            <a:r>
              <a:rPr lang="no-NO" sz="1200"/>
              <a:t>Gi lederstøtte på områdene som Tjenestesenteret dekker</a:t>
            </a:r>
            <a:endParaRPr sz="1200"/>
          </a:p>
        </p:txBody>
      </p:sp>
      <p:sp>
        <p:nvSpPr>
          <p:cNvPr id="2530" name="Google Shape;2530;g29c0ca99db8_3_1"/>
          <p:cNvSpPr/>
          <p:nvPr/>
        </p:nvSpPr>
        <p:spPr>
          <a:xfrm>
            <a:off x="471917" y="3560049"/>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500" b="0" i="0" u="none" strike="noStrike" cap="none">
                <a:solidFill>
                  <a:schemeClr val="dk1"/>
                </a:solidFill>
                <a:latin typeface="Arial"/>
                <a:ea typeface="Arial"/>
                <a:cs typeface="Arial"/>
                <a:sym typeface="Arial"/>
              </a:rPr>
              <a:t>Lønn og honorar</a:t>
            </a:r>
            <a:endParaRPr sz="500" b="0" i="0" u="none" strike="noStrike" cap="none">
              <a:solidFill>
                <a:schemeClr val="dk1"/>
              </a:solidFill>
              <a:latin typeface="Arial"/>
              <a:ea typeface="Arial"/>
              <a:cs typeface="Arial"/>
              <a:sym typeface="Arial"/>
            </a:endParaRPr>
          </a:p>
        </p:txBody>
      </p:sp>
      <p:sp>
        <p:nvSpPr>
          <p:cNvPr id="2531" name="Google Shape;2531;g29c0ca99db8_3_1"/>
          <p:cNvSpPr/>
          <p:nvPr/>
        </p:nvSpPr>
        <p:spPr>
          <a:xfrm>
            <a:off x="1385356" y="3560049"/>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500" b="0" i="0" u="none" strike="noStrike" cap="none">
                <a:solidFill>
                  <a:schemeClr val="dk1"/>
                </a:solidFill>
                <a:latin typeface="Arial"/>
                <a:ea typeface="Arial"/>
                <a:cs typeface="Arial"/>
                <a:sym typeface="Arial"/>
              </a:rPr>
              <a:t>Reiser og utlegg</a:t>
            </a:r>
            <a:endParaRPr sz="500" b="1" i="0" u="none" strike="noStrike" cap="none">
              <a:solidFill>
                <a:schemeClr val="dk1"/>
              </a:solidFill>
              <a:latin typeface="Arial"/>
              <a:ea typeface="Arial"/>
              <a:cs typeface="Arial"/>
              <a:sym typeface="Arial"/>
            </a:endParaRPr>
          </a:p>
        </p:txBody>
      </p:sp>
      <p:sp>
        <p:nvSpPr>
          <p:cNvPr id="2532" name="Google Shape;2532;g29c0ca99db8_3_1"/>
          <p:cNvSpPr/>
          <p:nvPr/>
        </p:nvSpPr>
        <p:spPr>
          <a:xfrm>
            <a:off x="2298795" y="3560049"/>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500" b="0" i="0" u="none" strike="noStrike" cap="none">
                <a:solidFill>
                  <a:schemeClr val="dk1"/>
                </a:solidFill>
                <a:latin typeface="Arial"/>
                <a:ea typeface="Arial"/>
                <a:cs typeface="Arial"/>
                <a:sym typeface="Arial"/>
              </a:rPr>
              <a:t>Arbeidsforhold</a:t>
            </a:r>
            <a:endParaRPr sz="500" b="1" i="0" u="none" strike="noStrike" cap="none">
              <a:solidFill>
                <a:schemeClr val="dk1"/>
              </a:solidFill>
              <a:latin typeface="Arial"/>
              <a:ea typeface="Arial"/>
              <a:cs typeface="Arial"/>
              <a:sym typeface="Arial"/>
            </a:endParaRPr>
          </a:p>
        </p:txBody>
      </p:sp>
      <p:sp>
        <p:nvSpPr>
          <p:cNvPr id="2533" name="Google Shape;2533;g29c0ca99db8_3_1"/>
          <p:cNvSpPr/>
          <p:nvPr/>
        </p:nvSpPr>
        <p:spPr>
          <a:xfrm>
            <a:off x="3212233" y="3560049"/>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600"/>
              <a:buFont typeface="Arial"/>
              <a:buNone/>
            </a:pPr>
            <a:endParaRPr lang="nb-NO"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lang="nb-NO"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b-NO" sz="500" b="0" i="0" u="none" strike="noStrike" cap="none">
                <a:solidFill>
                  <a:schemeClr val="dk1"/>
                </a:solidFill>
                <a:latin typeface="Arial"/>
                <a:ea typeface="Arial"/>
                <a:cs typeface="Arial"/>
                <a:sym typeface="Arial"/>
              </a:rPr>
              <a:t>Aktuelle lover og avtaleverk</a:t>
            </a:r>
          </a:p>
        </p:txBody>
      </p:sp>
      <p:sp>
        <p:nvSpPr>
          <p:cNvPr id="2534" name="Google Shape;2534;g29c0ca99db8_3_1"/>
          <p:cNvSpPr/>
          <p:nvPr/>
        </p:nvSpPr>
        <p:spPr>
          <a:xfrm>
            <a:off x="474656" y="4396499"/>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b-NO" sz="500">
                <a:solidFill>
                  <a:schemeClr val="dk1"/>
                </a:solidFill>
              </a:rPr>
              <a:t>Aldersp</a:t>
            </a:r>
            <a:r>
              <a:rPr lang="no-NO" sz="500" b="0" i="0" u="none" strike="noStrike" cap="none">
                <a:solidFill>
                  <a:schemeClr val="dk1"/>
                </a:solidFill>
                <a:latin typeface="Arial"/>
                <a:ea typeface="Arial"/>
                <a:cs typeface="Arial"/>
                <a:sym typeface="Arial"/>
              </a:rPr>
              <a:t>ensjon</a:t>
            </a:r>
            <a:r>
              <a:rPr lang="nb-NO" sz="500" b="0" i="0" u="none" strike="noStrike" cap="none">
                <a:solidFill>
                  <a:schemeClr val="dk1"/>
                </a:solidFill>
                <a:latin typeface="Arial"/>
                <a:ea typeface="Arial"/>
                <a:cs typeface="Arial"/>
                <a:sym typeface="Arial"/>
              </a:rPr>
              <a:t>, AFP og foreldrepermisjon</a:t>
            </a:r>
            <a:endParaRPr sz="500" b="1" i="0" u="none" strike="noStrike" cap="none">
              <a:solidFill>
                <a:schemeClr val="dk1"/>
              </a:solidFill>
              <a:latin typeface="Arial"/>
              <a:ea typeface="Arial"/>
              <a:cs typeface="Arial"/>
              <a:sym typeface="Arial"/>
            </a:endParaRPr>
          </a:p>
        </p:txBody>
      </p:sp>
      <p:sp>
        <p:nvSpPr>
          <p:cNvPr id="2535" name="Google Shape;2535;g29c0ca99db8_3_1"/>
          <p:cNvSpPr/>
          <p:nvPr/>
        </p:nvSpPr>
        <p:spPr>
          <a:xfrm>
            <a:off x="471917" y="3978268"/>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500" b="0" i="0" u="none" strike="noStrike" cap="none">
                <a:solidFill>
                  <a:schemeClr val="dk1"/>
                </a:solidFill>
                <a:latin typeface="Arial"/>
                <a:ea typeface="Arial"/>
                <a:cs typeface="Arial"/>
                <a:sym typeface="Arial"/>
              </a:rPr>
              <a:t>Lønnsrefusjoner</a:t>
            </a: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p:txBody>
      </p:sp>
      <p:sp>
        <p:nvSpPr>
          <p:cNvPr id="2536" name="Google Shape;2536;g29c0ca99db8_3_1"/>
          <p:cNvSpPr/>
          <p:nvPr/>
        </p:nvSpPr>
        <p:spPr>
          <a:xfrm>
            <a:off x="1385356" y="3978268"/>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500" b="0" i="0" u="none" strike="noStrike" cap="none">
                <a:solidFill>
                  <a:schemeClr val="dk1"/>
                </a:solidFill>
                <a:latin typeface="Arial"/>
                <a:ea typeface="Arial"/>
                <a:cs typeface="Arial"/>
                <a:sym typeface="Arial"/>
              </a:rPr>
              <a:t>Offentlig rapportering</a:t>
            </a: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p:txBody>
      </p:sp>
      <p:sp>
        <p:nvSpPr>
          <p:cNvPr id="2537" name="Google Shape;2537;g29c0ca99db8_3_1"/>
          <p:cNvSpPr/>
          <p:nvPr/>
        </p:nvSpPr>
        <p:spPr>
          <a:xfrm>
            <a:off x="2298795" y="3978268"/>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0" tIns="90000" rIns="0" bIns="0" anchor="ctr" anchorCtr="0">
            <a:noAutofit/>
          </a:bodyPr>
          <a:lstStyle/>
          <a:p>
            <a:pPr marL="0" marR="0" lvl="0" indent="0" algn="l"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500" b="0" i="0" u="none" strike="noStrike" cap="none">
                <a:solidFill>
                  <a:schemeClr val="dk1"/>
                </a:solidFill>
                <a:latin typeface="Arial"/>
                <a:ea typeface="Arial"/>
                <a:cs typeface="Arial"/>
                <a:sym typeface="Arial"/>
              </a:rPr>
              <a:t>Organisasjonsendringer og</a:t>
            </a: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500" b="0" i="0" u="none" strike="noStrike" cap="none">
                <a:solidFill>
                  <a:schemeClr val="dk1"/>
                </a:solidFill>
                <a:latin typeface="Arial"/>
                <a:ea typeface="Arial"/>
                <a:cs typeface="Arial"/>
                <a:sym typeface="Arial"/>
              </a:rPr>
              <a:t>digital arbeidsflyt</a:t>
            </a:r>
            <a:endParaRPr sz="500" b="1" i="0" u="none" strike="noStrike" cap="none">
              <a:solidFill>
                <a:schemeClr val="dk1"/>
              </a:solidFill>
              <a:latin typeface="Arial"/>
              <a:ea typeface="Arial"/>
              <a:cs typeface="Arial"/>
              <a:sym typeface="Arial"/>
            </a:endParaRPr>
          </a:p>
        </p:txBody>
      </p:sp>
      <p:sp>
        <p:nvSpPr>
          <p:cNvPr id="2538" name="Google Shape;2538;g29c0ca99db8_3_1"/>
          <p:cNvSpPr/>
          <p:nvPr/>
        </p:nvSpPr>
        <p:spPr>
          <a:xfrm>
            <a:off x="3212233" y="3978268"/>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500" b="0" i="0" u="none" strike="noStrike" cap="none">
                <a:solidFill>
                  <a:schemeClr val="dk1"/>
                </a:solidFill>
                <a:latin typeface="Arial"/>
                <a:ea typeface="Arial"/>
                <a:cs typeface="Arial"/>
                <a:sym typeface="Arial"/>
              </a:rPr>
              <a:t>Stipend</a:t>
            </a: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p:txBody>
      </p:sp>
      <p:sp>
        <p:nvSpPr>
          <p:cNvPr id="2539" name="Google Shape;2539;g29c0ca99db8_3_1"/>
          <p:cNvSpPr/>
          <p:nvPr/>
        </p:nvSpPr>
        <p:spPr>
          <a:xfrm>
            <a:off x="2301534" y="4396499"/>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500" b="0" i="0" u="none" strike="noStrike" cap="none">
                <a:solidFill>
                  <a:schemeClr val="dk1"/>
                </a:solidFill>
                <a:latin typeface="Arial"/>
                <a:ea typeface="Arial"/>
                <a:cs typeface="Arial"/>
                <a:sym typeface="Arial"/>
              </a:rPr>
              <a:t>F</a:t>
            </a:r>
            <a:r>
              <a:rPr lang="nb-NO" sz="500" b="0" i="0" u="none" strike="noStrike" cap="none">
                <a:solidFill>
                  <a:schemeClr val="dk1"/>
                </a:solidFill>
                <a:latin typeface="Arial"/>
                <a:ea typeface="Arial"/>
                <a:cs typeface="Arial"/>
                <a:sym typeface="Arial"/>
              </a:rPr>
              <a:t>erie, f</a:t>
            </a:r>
            <a:r>
              <a:rPr lang="no-NO" sz="500" b="0" i="0" u="none" strike="noStrike" cap="none">
                <a:solidFill>
                  <a:schemeClr val="dk1"/>
                </a:solidFill>
                <a:latin typeface="Arial"/>
                <a:ea typeface="Arial"/>
                <a:cs typeface="Arial"/>
                <a:sym typeface="Arial"/>
              </a:rPr>
              <a:t>ravær og arbeidstid</a:t>
            </a: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p:txBody>
      </p:sp>
      <p:sp>
        <p:nvSpPr>
          <p:cNvPr id="2540" name="Google Shape;2540;g29c0ca99db8_3_1"/>
          <p:cNvSpPr/>
          <p:nvPr/>
        </p:nvSpPr>
        <p:spPr>
          <a:xfrm>
            <a:off x="1388091" y="4396499"/>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500" b="0" i="0" u="none" strike="noStrike" cap="none">
                <a:solidFill>
                  <a:schemeClr val="dk1"/>
                </a:solidFill>
                <a:latin typeface="Arial"/>
                <a:ea typeface="Arial"/>
                <a:cs typeface="Arial"/>
                <a:sym typeface="Arial"/>
              </a:rPr>
              <a:t>Portal og app</a:t>
            </a:r>
            <a:endParaRPr sz="500" b="1" i="0" u="none" strike="noStrike" cap="none">
              <a:solidFill>
                <a:schemeClr val="dk1"/>
              </a:solidFill>
              <a:latin typeface="Arial"/>
              <a:ea typeface="Arial"/>
              <a:cs typeface="Arial"/>
              <a:sym typeface="Arial"/>
            </a:endParaRPr>
          </a:p>
        </p:txBody>
      </p:sp>
      <p:sp>
        <p:nvSpPr>
          <p:cNvPr id="2541" name="Google Shape;2541;g29c0ca99db8_3_1"/>
          <p:cNvSpPr/>
          <p:nvPr/>
        </p:nvSpPr>
        <p:spPr>
          <a:xfrm>
            <a:off x="3214972" y="4396499"/>
            <a:ext cx="844500" cy="370500"/>
          </a:xfrm>
          <a:prstGeom prst="rect">
            <a:avLst/>
          </a:prstGeom>
          <a:solidFill>
            <a:srgbClr val="F3F3F3"/>
          </a:solidFill>
          <a:ln>
            <a:noFill/>
          </a:ln>
          <a:effectLst>
            <a:outerShdw blurRad="57150" dist="19050" dir="5400000" algn="bl" rotWithShape="0">
              <a:srgbClr val="000000">
                <a:alpha val="49800"/>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600"/>
              <a:buFont typeface="Arial"/>
              <a:buNone/>
            </a:pPr>
            <a:endParaRPr sz="5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500" b="0" i="0" u="none" strike="noStrike" cap="none">
                <a:solidFill>
                  <a:schemeClr val="dk1"/>
                </a:solidFill>
                <a:latin typeface="Arial"/>
                <a:ea typeface="Arial"/>
                <a:cs typeface="Arial"/>
                <a:sym typeface="Arial"/>
              </a:rPr>
              <a:t>Systemroller og tilganger</a:t>
            </a:r>
            <a:endParaRPr sz="500" b="0" i="0" u="none" strike="noStrike" cap="none">
              <a:solidFill>
                <a:schemeClr val="dk1"/>
              </a:solidFill>
              <a:latin typeface="Arial"/>
              <a:ea typeface="Arial"/>
              <a:cs typeface="Arial"/>
              <a:sym typeface="Arial"/>
            </a:endParaRPr>
          </a:p>
        </p:txBody>
      </p:sp>
      <p:grpSp>
        <p:nvGrpSpPr>
          <p:cNvPr id="2542" name="Google Shape;2542;g29c0ca99db8_3_1"/>
          <p:cNvGrpSpPr/>
          <p:nvPr/>
        </p:nvGrpSpPr>
        <p:grpSpPr>
          <a:xfrm>
            <a:off x="2657198" y="4418205"/>
            <a:ext cx="150103" cy="150768"/>
            <a:chOff x="4061381" y="2258445"/>
            <a:chExt cx="264220" cy="302930"/>
          </a:xfrm>
        </p:grpSpPr>
        <p:sp>
          <p:nvSpPr>
            <p:cNvPr id="2543" name="Google Shape;2543;g29c0ca99db8_3_1"/>
            <p:cNvSpPr/>
            <p:nvPr/>
          </p:nvSpPr>
          <p:spPr>
            <a:xfrm>
              <a:off x="4151093" y="2500236"/>
              <a:ext cx="72507" cy="61139"/>
            </a:xfrm>
            <a:custGeom>
              <a:avLst/>
              <a:gdLst/>
              <a:ahLst/>
              <a:cxnLst/>
              <a:rect l="l" t="t" r="r" b="b"/>
              <a:pathLst>
                <a:path w="236" h="199" extrusionOk="0">
                  <a:moveTo>
                    <a:pt x="17" y="1"/>
                  </a:moveTo>
                  <a:cubicBezTo>
                    <a:pt x="9" y="1"/>
                    <a:pt x="1" y="9"/>
                    <a:pt x="1" y="19"/>
                  </a:cubicBezTo>
                  <a:cubicBezTo>
                    <a:pt x="1" y="24"/>
                    <a:pt x="9" y="35"/>
                    <a:pt x="17" y="35"/>
                  </a:cubicBezTo>
                  <a:cubicBezTo>
                    <a:pt x="80" y="38"/>
                    <a:pt x="204" y="103"/>
                    <a:pt x="204" y="183"/>
                  </a:cubicBezTo>
                  <a:cubicBezTo>
                    <a:pt x="204" y="193"/>
                    <a:pt x="209" y="198"/>
                    <a:pt x="220" y="198"/>
                  </a:cubicBezTo>
                  <a:cubicBezTo>
                    <a:pt x="230" y="198"/>
                    <a:pt x="235" y="193"/>
                    <a:pt x="233" y="183"/>
                  </a:cubicBezTo>
                  <a:cubicBezTo>
                    <a:pt x="233" y="80"/>
                    <a:pt x="90" y="6"/>
                    <a:pt x="17"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44" name="Google Shape;2544;g29c0ca99db8_3_1"/>
            <p:cNvSpPr/>
            <p:nvPr/>
          </p:nvSpPr>
          <p:spPr>
            <a:xfrm>
              <a:off x="4061381" y="2500236"/>
              <a:ext cx="60832" cy="15669"/>
            </a:xfrm>
            <a:custGeom>
              <a:avLst/>
              <a:gdLst/>
              <a:ahLst/>
              <a:cxnLst/>
              <a:rect l="l" t="t" r="r" b="b"/>
              <a:pathLst>
                <a:path w="198" h="51" extrusionOk="0">
                  <a:moveTo>
                    <a:pt x="182" y="1"/>
                  </a:moveTo>
                  <a:cubicBezTo>
                    <a:pt x="140" y="1"/>
                    <a:pt x="50" y="11"/>
                    <a:pt x="14" y="19"/>
                  </a:cubicBezTo>
                  <a:cubicBezTo>
                    <a:pt x="3" y="22"/>
                    <a:pt x="0" y="27"/>
                    <a:pt x="0" y="38"/>
                  </a:cubicBezTo>
                  <a:cubicBezTo>
                    <a:pt x="0" y="45"/>
                    <a:pt x="11" y="51"/>
                    <a:pt x="16" y="51"/>
                  </a:cubicBezTo>
                  <a:cubicBezTo>
                    <a:pt x="53" y="45"/>
                    <a:pt x="140" y="35"/>
                    <a:pt x="182" y="35"/>
                  </a:cubicBezTo>
                  <a:cubicBezTo>
                    <a:pt x="193" y="35"/>
                    <a:pt x="198" y="27"/>
                    <a:pt x="198" y="19"/>
                  </a:cubicBezTo>
                  <a:cubicBezTo>
                    <a:pt x="198" y="9"/>
                    <a:pt x="193" y="1"/>
                    <a:pt x="182"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45" name="Google Shape;2545;g29c0ca99db8_3_1"/>
            <p:cNvSpPr/>
            <p:nvPr/>
          </p:nvSpPr>
          <p:spPr>
            <a:xfrm>
              <a:off x="4101936" y="2347849"/>
              <a:ext cx="102308" cy="193248"/>
            </a:xfrm>
            <a:custGeom>
              <a:avLst/>
              <a:gdLst/>
              <a:ahLst/>
              <a:cxnLst/>
              <a:rect l="l" t="t" r="r" b="b"/>
              <a:pathLst>
                <a:path w="333" h="629" extrusionOk="0">
                  <a:moveTo>
                    <a:pt x="314" y="1"/>
                  </a:moveTo>
                  <a:cubicBezTo>
                    <a:pt x="310" y="1"/>
                    <a:pt x="306" y="3"/>
                    <a:pt x="303" y="6"/>
                  </a:cubicBezTo>
                  <a:cubicBezTo>
                    <a:pt x="192" y="107"/>
                    <a:pt x="0" y="468"/>
                    <a:pt x="0" y="613"/>
                  </a:cubicBezTo>
                  <a:cubicBezTo>
                    <a:pt x="0" y="623"/>
                    <a:pt x="8" y="628"/>
                    <a:pt x="16" y="628"/>
                  </a:cubicBezTo>
                  <a:cubicBezTo>
                    <a:pt x="24" y="628"/>
                    <a:pt x="34" y="623"/>
                    <a:pt x="37" y="610"/>
                  </a:cubicBezTo>
                  <a:cubicBezTo>
                    <a:pt x="37" y="476"/>
                    <a:pt x="221" y="122"/>
                    <a:pt x="327" y="30"/>
                  </a:cubicBezTo>
                  <a:cubicBezTo>
                    <a:pt x="332" y="22"/>
                    <a:pt x="332" y="14"/>
                    <a:pt x="327" y="6"/>
                  </a:cubicBezTo>
                  <a:cubicBezTo>
                    <a:pt x="323" y="3"/>
                    <a:pt x="318" y="1"/>
                    <a:pt x="314"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46" name="Google Shape;2546;g29c0ca99db8_3_1"/>
            <p:cNvSpPr/>
            <p:nvPr/>
          </p:nvSpPr>
          <p:spPr>
            <a:xfrm>
              <a:off x="4142183" y="2358295"/>
              <a:ext cx="86947" cy="182802"/>
            </a:xfrm>
            <a:custGeom>
              <a:avLst/>
              <a:gdLst/>
              <a:ahLst/>
              <a:cxnLst/>
              <a:rect l="l" t="t" r="r" b="b"/>
              <a:pathLst>
                <a:path w="283" h="595" extrusionOk="0">
                  <a:moveTo>
                    <a:pt x="267" y="1"/>
                  </a:moveTo>
                  <a:cubicBezTo>
                    <a:pt x="262" y="1"/>
                    <a:pt x="258" y="3"/>
                    <a:pt x="254" y="7"/>
                  </a:cubicBezTo>
                  <a:cubicBezTo>
                    <a:pt x="135" y="112"/>
                    <a:pt x="1" y="442"/>
                    <a:pt x="1" y="579"/>
                  </a:cubicBezTo>
                  <a:cubicBezTo>
                    <a:pt x="1" y="589"/>
                    <a:pt x="9" y="594"/>
                    <a:pt x="17" y="594"/>
                  </a:cubicBezTo>
                  <a:cubicBezTo>
                    <a:pt x="25" y="594"/>
                    <a:pt x="35" y="589"/>
                    <a:pt x="38" y="576"/>
                  </a:cubicBezTo>
                  <a:cubicBezTo>
                    <a:pt x="38" y="447"/>
                    <a:pt x="170" y="125"/>
                    <a:pt x="278" y="28"/>
                  </a:cubicBezTo>
                  <a:cubicBezTo>
                    <a:pt x="283" y="23"/>
                    <a:pt x="283" y="12"/>
                    <a:pt x="278" y="7"/>
                  </a:cubicBezTo>
                  <a:cubicBezTo>
                    <a:pt x="275" y="3"/>
                    <a:pt x="271" y="1"/>
                    <a:pt x="267"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47" name="Google Shape;2547;g29c0ca99db8_3_1"/>
            <p:cNvSpPr/>
            <p:nvPr/>
          </p:nvSpPr>
          <p:spPr>
            <a:xfrm>
              <a:off x="4062917" y="2258445"/>
              <a:ext cx="262684" cy="252543"/>
            </a:xfrm>
            <a:custGeom>
              <a:avLst/>
              <a:gdLst/>
              <a:ahLst/>
              <a:cxnLst/>
              <a:rect l="l" t="t" r="r" b="b"/>
              <a:pathLst>
                <a:path w="855" h="822" extrusionOk="0">
                  <a:moveTo>
                    <a:pt x="776" y="1"/>
                  </a:moveTo>
                  <a:cubicBezTo>
                    <a:pt x="774" y="1"/>
                    <a:pt x="772" y="1"/>
                    <a:pt x="770" y="2"/>
                  </a:cubicBezTo>
                  <a:cubicBezTo>
                    <a:pt x="615" y="47"/>
                    <a:pt x="533" y="76"/>
                    <a:pt x="507" y="121"/>
                  </a:cubicBezTo>
                  <a:cubicBezTo>
                    <a:pt x="441" y="63"/>
                    <a:pt x="320" y="19"/>
                    <a:pt x="197" y="19"/>
                  </a:cubicBezTo>
                  <a:cubicBezTo>
                    <a:pt x="157" y="19"/>
                    <a:pt x="118" y="24"/>
                    <a:pt x="80" y="34"/>
                  </a:cubicBezTo>
                  <a:cubicBezTo>
                    <a:pt x="74" y="37"/>
                    <a:pt x="69" y="45"/>
                    <a:pt x="69" y="50"/>
                  </a:cubicBezTo>
                  <a:cubicBezTo>
                    <a:pt x="69" y="58"/>
                    <a:pt x="72" y="63"/>
                    <a:pt x="77" y="68"/>
                  </a:cubicBezTo>
                  <a:cubicBezTo>
                    <a:pt x="111" y="76"/>
                    <a:pt x="140" y="87"/>
                    <a:pt x="172" y="97"/>
                  </a:cubicBezTo>
                  <a:cubicBezTo>
                    <a:pt x="248" y="121"/>
                    <a:pt x="322" y="139"/>
                    <a:pt x="333" y="174"/>
                  </a:cubicBezTo>
                  <a:cubicBezTo>
                    <a:pt x="317" y="176"/>
                    <a:pt x="304" y="182"/>
                    <a:pt x="288" y="187"/>
                  </a:cubicBezTo>
                  <a:cubicBezTo>
                    <a:pt x="198" y="213"/>
                    <a:pt x="90" y="242"/>
                    <a:pt x="6" y="374"/>
                  </a:cubicBezTo>
                  <a:cubicBezTo>
                    <a:pt x="1" y="379"/>
                    <a:pt x="1" y="387"/>
                    <a:pt x="6" y="392"/>
                  </a:cubicBezTo>
                  <a:cubicBezTo>
                    <a:pt x="8" y="398"/>
                    <a:pt x="11" y="401"/>
                    <a:pt x="16" y="401"/>
                  </a:cubicBezTo>
                  <a:cubicBezTo>
                    <a:pt x="18" y="401"/>
                    <a:pt x="20" y="401"/>
                    <a:pt x="22" y="400"/>
                  </a:cubicBezTo>
                  <a:cubicBezTo>
                    <a:pt x="187" y="348"/>
                    <a:pt x="310" y="329"/>
                    <a:pt x="385" y="329"/>
                  </a:cubicBezTo>
                  <a:cubicBezTo>
                    <a:pt x="408" y="329"/>
                    <a:pt x="427" y="331"/>
                    <a:pt x="441" y="334"/>
                  </a:cubicBezTo>
                  <a:cubicBezTo>
                    <a:pt x="449" y="334"/>
                    <a:pt x="459" y="332"/>
                    <a:pt x="459" y="321"/>
                  </a:cubicBezTo>
                  <a:cubicBezTo>
                    <a:pt x="459" y="311"/>
                    <a:pt x="457" y="305"/>
                    <a:pt x="446" y="300"/>
                  </a:cubicBezTo>
                  <a:cubicBezTo>
                    <a:pt x="431" y="297"/>
                    <a:pt x="410" y="295"/>
                    <a:pt x="385" y="295"/>
                  </a:cubicBezTo>
                  <a:cubicBezTo>
                    <a:pt x="314" y="295"/>
                    <a:pt x="204" y="310"/>
                    <a:pt x="59" y="353"/>
                  </a:cubicBezTo>
                  <a:cubicBezTo>
                    <a:pt x="130" y="266"/>
                    <a:pt x="219" y="240"/>
                    <a:pt x="293" y="218"/>
                  </a:cubicBezTo>
                  <a:cubicBezTo>
                    <a:pt x="312" y="216"/>
                    <a:pt x="333" y="208"/>
                    <a:pt x="348" y="203"/>
                  </a:cubicBezTo>
                  <a:cubicBezTo>
                    <a:pt x="354" y="203"/>
                    <a:pt x="359" y="195"/>
                    <a:pt x="359" y="189"/>
                  </a:cubicBezTo>
                  <a:cubicBezTo>
                    <a:pt x="364" y="124"/>
                    <a:pt x="280" y="100"/>
                    <a:pt x="177" y="71"/>
                  </a:cubicBezTo>
                  <a:cubicBezTo>
                    <a:pt x="164" y="68"/>
                    <a:pt x="153" y="63"/>
                    <a:pt x="143" y="60"/>
                  </a:cubicBezTo>
                  <a:cubicBezTo>
                    <a:pt x="160" y="58"/>
                    <a:pt x="177" y="57"/>
                    <a:pt x="194" y="57"/>
                  </a:cubicBezTo>
                  <a:cubicBezTo>
                    <a:pt x="318" y="57"/>
                    <a:pt x="440" y="106"/>
                    <a:pt x="493" y="166"/>
                  </a:cubicBezTo>
                  <a:cubicBezTo>
                    <a:pt x="495" y="168"/>
                    <a:pt x="500" y="171"/>
                    <a:pt x="504" y="171"/>
                  </a:cubicBezTo>
                  <a:cubicBezTo>
                    <a:pt x="506" y="171"/>
                    <a:pt x="508" y="170"/>
                    <a:pt x="509" y="168"/>
                  </a:cubicBezTo>
                  <a:cubicBezTo>
                    <a:pt x="512" y="168"/>
                    <a:pt x="520" y="163"/>
                    <a:pt x="520" y="155"/>
                  </a:cubicBezTo>
                  <a:cubicBezTo>
                    <a:pt x="522" y="124"/>
                    <a:pt x="599" y="89"/>
                    <a:pt x="696" y="60"/>
                  </a:cubicBezTo>
                  <a:lnTo>
                    <a:pt x="696" y="60"/>
                  </a:lnTo>
                  <a:cubicBezTo>
                    <a:pt x="678" y="87"/>
                    <a:pt x="665" y="116"/>
                    <a:pt x="652" y="147"/>
                  </a:cubicBezTo>
                  <a:cubicBezTo>
                    <a:pt x="638" y="174"/>
                    <a:pt x="630" y="192"/>
                    <a:pt x="617" y="213"/>
                  </a:cubicBezTo>
                  <a:cubicBezTo>
                    <a:pt x="615" y="216"/>
                    <a:pt x="615" y="221"/>
                    <a:pt x="617" y="229"/>
                  </a:cubicBezTo>
                  <a:cubicBezTo>
                    <a:pt x="623" y="232"/>
                    <a:pt x="628" y="234"/>
                    <a:pt x="636" y="234"/>
                  </a:cubicBezTo>
                  <a:cubicBezTo>
                    <a:pt x="639" y="234"/>
                    <a:pt x="643" y="234"/>
                    <a:pt x="646" y="234"/>
                  </a:cubicBezTo>
                  <a:cubicBezTo>
                    <a:pt x="684" y="234"/>
                    <a:pt x="717" y="247"/>
                    <a:pt x="744" y="274"/>
                  </a:cubicBezTo>
                  <a:cubicBezTo>
                    <a:pt x="781" y="308"/>
                    <a:pt x="802" y="363"/>
                    <a:pt x="812" y="427"/>
                  </a:cubicBezTo>
                  <a:cubicBezTo>
                    <a:pt x="773" y="377"/>
                    <a:pt x="733" y="355"/>
                    <a:pt x="641" y="332"/>
                  </a:cubicBezTo>
                  <a:cubicBezTo>
                    <a:pt x="636" y="332"/>
                    <a:pt x="628" y="332"/>
                    <a:pt x="625" y="337"/>
                  </a:cubicBezTo>
                  <a:cubicBezTo>
                    <a:pt x="617" y="340"/>
                    <a:pt x="617" y="348"/>
                    <a:pt x="623" y="353"/>
                  </a:cubicBezTo>
                  <a:cubicBezTo>
                    <a:pt x="667" y="453"/>
                    <a:pt x="649" y="598"/>
                    <a:pt x="612" y="706"/>
                  </a:cubicBezTo>
                  <a:cubicBezTo>
                    <a:pt x="612" y="595"/>
                    <a:pt x="586" y="503"/>
                    <a:pt x="557" y="406"/>
                  </a:cubicBezTo>
                  <a:cubicBezTo>
                    <a:pt x="549" y="387"/>
                    <a:pt x="544" y="363"/>
                    <a:pt x="536" y="340"/>
                  </a:cubicBezTo>
                  <a:cubicBezTo>
                    <a:pt x="534" y="336"/>
                    <a:pt x="528" y="330"/>
                    <a:pt x="523" y="330"/>
                  </a:cubicBezTo>
                  <a:cubicBezTo>
                    <a:pt x="521" y="330"/>
                    <a:pt x="519" y="331"/>
                    <a:pt x="517" y="332"/>
                  </a:cubicBezTo>
                  <a:cubicBezTo>
                    <a:pt x="509" y="334"/>
                    <a:pt x="501" y="340"/>
                    <a:pt x="507" y="350"/>
                  </a:cubicBezTo>
                  <a:cubicBezTo>
                    <a:pt x="512" y="374"/>
                    <a:pt x="520" y="392"/>
                    <a:pt x="525" y="416"/>
                  </a:cubicBezTo>
                  <a:cubicBezTo>
                    <a:pt x="562" y="535"/>
                    <a:pt x="599" y="648"/>
                    <a:pt x="572" y="801"/>
                  </a:cubicBezTo>
                  <a:cubicBezTo>
                    <a:pt x="570" y="811"/>
                    <a:pt x="575" y="819"/>
                    <a:pt x="583" y="822"/>
                  </a:cubicBezTo>
                  <a:lnTo>
                    <a:pt x="588" y="822"/>
                  </a:lnTo>
                  <a:cubicBezTo>
                    <a:pt x="590" y="822"/>
                    <a:pt x="596" y="819"/>
                    <a:pt x="602" y="819"/>
                  </a:cubicBezTo>
                  <a:cubicBezTo>
                    <a:pt x="604" y="819"/>
                    <a:pt x="605" y="819"/>
                    <a:pt x="607" y="819"/>
                  </a:cubicBezTo>
                  <a:cubicBezTo>
                    <a:pt x="659" y="719"/>
                    <a:pt x="720" y="522"/>
                    <a:pt x="670" y="374"/>
                  </a:cubicBezTo>
                  <a:lnTo>
                    <a:pt x="670" y="374"/>
                  </a:lnTo>
                  <a:cubicBezTo>
                    <a:pt x="757" y="400"/>
                    <a:pt x="778" y="424"/>
                    <a:pt x="825" y="490"/>
                  </a:cubicBezTo>
                  <a:cubicBezTo>
                    <a:pt x="829" y="494"/>
                    <a:pt x="835" y="496"/>
                    <a:pt x="839" y="496"/>
                  </a:cubicBezTo>
                  <a:cubicBezTo>
                    <a:pt x="841" y="496"/>
                    <a:pt x="843" y="496"/>
                    <a:pt x="844" y="495"/>
                  </a:cubicBezTo>
                  <a:cubicBezTo>
                    <a:pt x="852" y="493"/>
                    <a:pt x="854" y="485"/>
                    <a:pt x="854" y="479"/>
                  </a:cubicBezTo>
                  <a:cubicBezTo>
                    <a:pt x="854" y="384"/>
                    <a:pt x="825" y="297"/>
                    <a:pt x="773" y="247"/>
                  </a:cubicBezTo>
                  <a:cubicBezTo>
                    <a:pt x="744" y="218"/>
                    <a:pt x="710" y="203"/>
                    <a:pt x="670" y="200"/>
                  </a:cubicBezTo>
                  <a:cubicBezTo>
                    <a:pt x="678" y="182"/>
                    <a:pt x="683" y="168"/>
                    <a:pt x="691" y="153"/>
                  </a:cubicBezTo>
                  <a:cubicBezTo>
                    <a:pt x="710" y="102"/>
                    <a:pt x="733" y="50"/>
                    <a:pt x="778" y="31"/>
                  </a:cubicBezTo>
                  <a:cubicBezTo>
                    <a:pt x="789" y="29"/>
                    <a:pt x="794" y="18"/>
                    <a:pt x="789" y="10"/>
                  </a:cubicBezTo>
                  <a:cubicBezTo>
                    <a:pt x="787" y="6"/>
                    <a:pt x="781" y="1"/>
                    <a:pt x="776"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grpSp>
      <p:grpSp>
        <p:nvGrpSpPr>
          <p:cNvPr id="2548" name="Google Shape;2548;g29c0ca99db8_3_1"/>
          <p:cNvGrpSpPr/>
          <p:nvPr/>
        </p:nvGrpSpPr>
        <p:grpSpPr>
          <a:xfrm>
            <a:off x="1721005" y="3594839"/>
            <a:ext cx="190789" cy="128108"/>
            <a:chOff x="416983" y="2328494"/>
            <a:chExt cx="303853" cy="232882"/>
          </a:xfrm>
        </p:grpSpPr>
        <p:sp>
          <p:nvSpPr>
            <p:cNvPr id="2549" name="Google Shape;2549;g29c0ca99db8_3_1"/>
            <p:cNvSpPr/>
            <p:nvPr/>
          </p:nvSpPr>
          <p:spPr>
            <a:xfrm>
              <a:off x="416983" y="2328494"/>
              <a:ext cx="303853" cy="139790"/>
            </a:xfrm>
            <a:custGeom>
              <a:avLst/>
              <a:gdLst/>
              <a:ahLst/>
              <a:cxnLst/>
              <a:rect l="l" t="t" r="r" b="b"/>
              <a:pathLst>
                <a:path w="989" h="455" extrusionOk="0">
                  <a:moveTo>
                    <a:pt x="309" y="30"/>
                  </a:moveTo>
                  <a:cubicBezTo>
                    <a:pt x="359" y="30"/>
                    <a:pt x="409" y="43"/>
                    <a:pt x="451" y="69"/>
                  </a:cubicBezTo>
                  <a:lnTo>
                    <a:pt x="604" y="127"/>
                  </a:lnTo>
                  <a:cubicBezTo>
                    <a:pt x="605" y="129"/>
                    <a:pt x="606" y="130"/>
                    <a:pt x="607" y="130"/>
                  </a:cubicBezTo>
                  <a:cubicBezTo>
                    <a:pt x="610" y="130"/>
                    <a:pt x="614" y="127"/>
                    <a:pt x="617" y="127"/>
                  </a:cubicBezTo>
                  <a:lnTo>
                    <a:pt x="817" y="43"/>
                  </a:lnTo>
                  <a:cubicBezTo>
                    <a:pt x="835" y="34"/>
                    <a:pt x="854" y="30"/>
                    <a:pt x="874" y="30"/>
                  </a:cubicBezTo>
                  <a:cubicBezTo>
                    <a:pt x="901" y="30"/>
                    <a:pt x="929" y="38"/>
                    <a:pt x="952" y="54"/>
                  </a:cubicBezTo>
                  <a:cubicBezTo>
                    <a:pt x="954" y="56"/>
                    <a:pt x="954" y="59"/>
                    <a:pt x="954" y="59"/>
                  </a:cubicBezTo>
                  <a:cubicBezTo>
                    <a:pt x="954" y="64"/>
                    <a:pt x="954" y="67"/>
                    <a:pt x="952" y="67"/>
                  </a:cubicBezTo>
                  <a:lnTo>
                    <a:pt x="224" y="412"/>
                  </a:lnTo>
                  <a:cubicBezTo>
                    <a:pt x="213" y="418"/>
                    <a:pt x="199" y="422"/>
                    <a:pt x="185" y="422"/>
                  </a:cubicBezTo>
                  <a:cubicBezTo>
                    <a:pt x="164" y="422"/>
                    <a:pt x="144" y="414"/>
                    <a:pt x="135" y="396"/>
                  </a:cubicBezTo>
                  <a:lnTo>
                    <a:pt x="48" y="236"/>
                  </a:lnTo>
                  <a:lnTo>
                    <a:pt x="66" y="236"/>
                  </a:lnTo>
                  <a:cubicBezTo>
                    <a:pt x="69" y="236"/>
                    <a:pt x="79" y="238"/>
                    <a:pt x="85" y="243"/>
                  </a:cubicBezTo>
                  <a:lnTo>
                    <a:pt x="151" y="312"/>
                  </a:lnTo>
                  <a:cubicBezTo>
                    <a:pt x="161" y="320"/>
                    <a:pt x="174" y="325"/>
                    <a:pt x="187" y="325"/>
                  </a:cubicBezTo>
                  <a:cubicBezTo>
                    <a:pt x="195" y="325"/>
                    <a:pt x="203" y="324"/>
                    <a:pt x="211" y="320"/>
                  </a:cubicBezTo>
                  <a:lnTo>
                    <a:pt x="451" y="212"/>
                  </a:lnTo>
                  <a:cubicBezTo>
                    <a:pt x="459" y="207"/>
                    <a:pt x="462" y="204"/>
                    <a:pt x="462" y="199"/>
                  </a:cubicBezTo>
                  <a:cubicBezTo>
                    <a:pt x="462" y="191"/>
                    <a:pt x="459" y="185"/>
                    <a:pt x="454" y="180"/>
                  </a:cubicBezTo>
                  <a:lnTo>
                    <a:pt x="261" y="30"/>
                  </a:lnTo>
                  <a:close/>
                  <a:moveTo>
                    <a:pt x="214" y="1"/>
                  </a:moveTo>
                  <a:cubicBezTo>
                    <a:pt x="209" y="1"/>
                    <a:pt x="201" y="4"/>
                    <a:pt x="198" y="9"/>
                  </a:cubicBezTo>
                  <a:cubicBezTo>
                    <a:pt x="198" y="17"/>
                    <a:pt x="198" y="27"/>
                    <a:pt x="203" y="30"/>
                  </a:cubicBezTo>
                  <a:lnTo>
                    <a:pt x="411" y="193"/>
                  </a:lnTo>
                  <a:lnTo>
                    <a:pt x="198" y="291"/>
                  </a:lnTo>
                  <a:cubicBezTo>
                    <a:pt x="196" y="292"/>
                    <a:pt x="194" y="292"/>
                    <a:pt x="192" y="292"/>
                  </a:cubicBezTo>
                  <a:cubicBezTo>
                    <a:pt x="186" y="292"/>
                    <a:pt x="180" y="289"/>
                    <a:pt x="174" y="286"/>
                  </a:cubicBezTo>
                  <a:lnTo>
                    <a:pt x="108" y="217"/>
                  </a:lnTo>
                  <a:cubicBezTo>
                    <a:pt x="106" y="217"/>
                    <a:pt x="85" y="199"/>
                    <a:pt x="66" y="199"/>
                  </a:cubicBezTo>
                  <a:lnTo>
                    <a:pt x="16" y="199"/>
                  </a:lnTo>
                  <a:cubicBezTo>
                    <a:pt x="14" y="199"/>
                    <a:pt x="6" y="199"/>
                    <a:pt x="3" y="204"/>
                  </a:cubicBezTo>
                  <a:cubicBezTo>
                    <a:pt x="0" y="212"/>
                    <a:pt x="0" y="214"/>
                    <a:pt x="3" y="222"/>
                  </a:cubicBezTo>
                  <a:lnTo>
                    <a:pt x="108" y="412"/>
                  </a:lnTo>
                  <a:cubicBezTo>
                    <a:pt x="129" y="441"/>
                    <a:pt x="158" y="454"/>
                    <a:pt x="190" y="454"/>
                  </a:cubicBezTo>
                  <a:cubicBezTo>
                    <a:pt x="209" y="454"/>
                    <a:pt x="224" y="452"/>
                    <a:pt x="235" y="444"/>
                  </a:cubicBezTo>
                  <a:lnTo>
                    <a:pt x="965" y="96"/>
                  </a:lnTo>
                  <a:lnTo>
                    <a:pt x="968" y="96"/>
                  </a:lnTo>
                  <a:cubicBezTo>
                    <a:pt x="981" y="88"/>
                    <a:pt x="989" y="77"/>
                    <a:pt x="989" y="62"/>
                  </a:cubicBezTo>
                  <a:cubicBezTo>
                    <a:pt x="989" y="48"/>
                    <a:pt x="981" y="38"/>
                    <a:pt x="968" y="30"/>
                  </a:cubicBezTo>
                  <a:cubicBezTo>
                    <a:pt x="941" y="10"/>
                    <a:pt x="908" y="1"/>
                    <a:pt x="876" y="1"/>
                  </a:cubicBezTo>
                  <a:cubicBezTo>
                    <a:pt x="852" y="1"/>
                    <a:pt x="827" y="7"/>
                    <a:pt x="804" y="17"/>
                  </a:cubicBezTo>
                  <a:lnTo>
                    <a:pt x="609" y="98"/>
                  </a:lnTo>
                  <a:lnTo>
                    <a:pt x="467" y="43"/>
                  </a:lnTo>
                  <a:cubicBezTo>
                    <a:pt x="422" y="17"/>
                    <a:pt x="369" y="1"/>
                    <a:pt x="314"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50" name="Google Shape;2550;g29c0ca99db8_3_1"/>
            <p:cNvSpPr/>
            <p:nvPr/>
          </p:nvSpPr>
          <p:spPr>
            <a:xfrm>
              <a:off x="417597" y="2551237"/>
              <a:ext cx="152695" cy="10139"/>
            </a:xfrm>
            <a:custGeom>
              <a:avLst/>
              <a:gdLst/>
              <a:ahLst/>
              <a:cxnLst/>
              <a:rect l="l" t="t" r="r" b="b"/>
              <a:pathLst>
                <a:path w="497" h="33" extrusionOk="0">
                  <a:moveTo>
                    <a:pt x="17" y="1"/>
                  </a:moveTo>
                  <a:cubicBezTo>
                    <a:pt x="9" y="1"/>
                    <a:pt x="1" y="6"/>
                    <a:pt x="1" y="17"/>
                  </a:cubicBezTo>
                  <a:cubicBezTo>
                    <a:pt x="1" y="27"/>
                    <a:pt x="9" y="32"/>
                    <a:pt x="17" y="32"/>
                  </a:cubicBezTo>
                  <a:lnTo>
                    <a:pt x="478" y="32"/>
                  </a:lnTo>
                  <a:cubicBezTo>
                    <a:pt x="486" y="32"/>
                    <a:pt x="496" y="27"/>
                    <a:pt x="496" y="17"/>
                  </a:cubicBezTo>
                  <a:cubicBezTo>
                    <a:pt x="496" y="6"/>
                    <a:pt x="489" y="1"/>
                    <a:pt x="47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grpSp>
      <p:grpSp>
        <p:nvGrpSpPr>
          <p:cNvPr id="2551" name="Google Shape;2551;g29c0ca99db8_3_1"/>
          <p:cNvGrpSpPr/>
          <p:nvPr/>
        </p:nvGrpSpPr>
        <p:grpSpPr>
          <a:xfrm>
            <a:off x="3568809" y="4427824"/>
            <a:ext cx="150082" cy="131494"/>
            <a:chOff x="4705595" y="2435755"/>
            <a:chExt cx="306727" cy="306727"/>
          </a:xfrm>
        </p:grpSpPr>
        <p:sp>
          <p:nvSpPr>
            <p:cNvPr id="2552" name="Google Shape;2552;g29c0ca99db8_3_1"/>
            <p:cNvSpPr/>
            <p:nvPr/>
          </p:nvSpPr>
          <p:spPr>
            <a:xfrm>
              <a:off x="4705595" y="2435755"/>
              <a:ext cx="249661" cy="306726"/>
            </a:xfrm>
            <a:custGeom>
              <a:avLst/>
              <a:gdLst/>
              <a:ahLst/>
              <a:cxnLst/>
              <a:rect l="l" t="t" r="r" b="b"/>
              <a:pathLst>
                <a:path w="805" h="989" extrusionOk="0">
                  <a:moveTo>
                    <a:pt x="596" y="0"/>
                  </a:moveTo>
                  <a:cubicBezTo>
                    <a:pt x="565" y="0"/>
                    <a:pt x="525" y="0"/>
                    <a:pt x="472" y="35"/>
                  </a:cubicBezTo>
                  <a:cubicBezTo>
                    <a:pt x="330" y="37"/>
                    <a:pt x="264" y="90"/>
                    <a:pt x="264" y="198"/>
                  </a:cubicBezTo>
                  <a:cubicBezTo>
                    <a:pt x="264" y="219"/>
                    <a:pt x="267" y="264"/>
                    <a:pt x="267" y="290"/>
                  </a:cubicBezTo>
                  <a:cubicBezTo>
                    <a:pt x="256" y="295"/>
                    <a:pt x="243" y="301"/>
                    <a:pt x="238" y="311"/>
                  </a:cubicBezTo>
                  <a:cubicBezTo>
                    <a:pt x="227" y="324"/>
                    <a:pt x="219" y="340"/>
                    <a:pt x="225" y="356"/>
                  </a:cubicBezTo>
                  <a:lnTo>
                    <a:pt x="233" y="440"/>
                  </a:lnTo>
                  <a:cubicBezTo>
                    <a:pt x="238" y="467"/>
                    <a:pt x="256" y="485"/>
                    <a:pt x="283" y="488"/>
                  </a:cubicBezTo>
                  <a:cubicBezTo>
                    <a:pt x="293" y="546"/>
                    <a:pt x="320" y="601"/>
                    <a:pt x="362" y="643"/>
                  </a:cubicBezTo>
                  <a:lnTo>
                    <a:pt x="346" y="707"/>
                  </a:lnTo>
                  <a:lnTo>
                    <a:pt x="183" y="746"/>
                  </a:lnTo>
                  <a:cubicBezTo>
                    <a:pt x="80" y="770"/>
                    <a:pt x="1" y="867"/>
                    <a:pt x="1" y="973"/>
                  </a:cubicBezTo>
                  <a:cubicBezTo>
                    <a:pt x="1" y="983"/>
                    <a:pt x="6" y="989"/>
                    <a:pt x="17" y="989"/>
                  </a:cubicBezTo>
                  <a:lnTo>
                    <a:pt x="544" y="989"/>
                  </a:lnTo>
                  <a:cubicBezTo>
                    <a:pt x="552" y="989"/>
                    <a:pt x="552" y="989"/>
                    <a:pt x="552" y="981"/>
                  </a:cubicBezTo>
                  <a:cubicBezTo>
                    <a:pt x="552" y="970"/>
                    <a:pt x="544" y="962"/>
                    <a:pt x="533" y="962"/>
                  </a:cubicBezTo>
                  <a:lnTo>
                    <a:pt x="24" y="962"/>
                  </a:lnTo>
                  <a:cubicBezTo>
                    <a:pt x="30" y="878"/>
                    <a:pt x="96" y="801"/>
                    <a:pt x="177" y="783"/>
                  </a:cubicBezTo>
                  <a:lnTo>
                    <a:pt x="354" y="738"/>
                  </a:lnTo>
                  <a:cubicBezTo>
                    <a:pt x="359" y="736"/>
                    <a:pt x="367" y="733"/>
                    <a:pt x="367" y="725"/>
                  </a:cubicBezTo>
                  <a:lnTo>
                    <a:pt x="385" y="643"/>
                  </a:lnTo>
                  <a:cubicBezTo>
                    <a:pt x="388" y="638"/>
                    <a:pt x="385" y="630"/>
                    <a:pt x="383" y="628"/>
                  </a:cubicBezTo>
                  <a:cubicBezTo>
                    <a:pt x="341" y="588"/>
                    <a:pt x="309" y="533"/>
                    <a:pt x="306" y="472"/>
                  </a:cubicBezTo>
                  <a:cubicBezTo>
                    <a:pt x="306" y="461"/>
                    <a:pt x="301" y="456"/>
                    <a:pt x="291" y="456"/>
                  </a:cubicBezTo>
                  <a:lnTo>
                    <a:pt x="283" y="456"/>
                  </a:lnTo>
                  <a:cubicBezTo>
                    <a:pt x="270" y="456"/>
                    <a:pt x="256" y="446"/>
                    <a:pt x="256" y="432"/>
                  </a:cubicBezTo>
                  <a:lnTo>
                    <a:pt x="248" y="351"/>
                  </a:lnTo>
                  <a:cubicBezTo>
                    <a:pt x="248" y="343"/>
                    <a:pt x="251" y="338"/>
                    <a:pt x="254" y="330"/>
                  </a:cubicBezTo>
                  <a:cubicBezTo>
                    <a:pt x="262" y="324"/>
                    <a:pt x="267" y="322"/>
                    <a:pt x="275" y="322"/>
                  </a:cubicBezTo>
                  <a:lnTo>
                    <a:pt x="277" y="322"/>
                  </a:lnTo>
                  <a:cubicBezTo>
                    <a:pt x="283" y="322"/>
                    <a:pt x="288" y="317"/>
                    <a:pt x="291" y="314"/>
                  </a:cubicBezTo>
                  <a:cubicBezTo>
                    <a:pt x="293" y="311"/>
                    <a:pt x="293" y="303"/>
                    <a:pt x="293" y="301"/>
                  </a:cubicBezTo>
                  <a:cubicBezTo>
                    <a:pt x="293" y="301"/>
                    <a:pt x="288" y="222"/>
                    <a:pt x="288" y="195"/>
                  </a:cubicBezTo>
                  <a:cubicBezTo>
                    <a:pt x="288" y="129"/>
                    <a:pt x="306" y="64"/>
                    <a:pt x="467" y="64"/>
                  </a:cubicBezTo>
                  <a:cubicBezTo>
                    <a:pt x="472" y="64"/>
                    <a:pt x="475" y="64"/>
                    <a:pt x="478" y="61"/>
                  </a:cubicBezTo>
                  <a:cubicBezTo>
                    <a:pt x="510" y="35"/>
                    <a:pt x="539" y="32"/>
                    <a:pt x="564" y="32"/>
                  </a:cubicBezTo>
                  <a:cubicBezTo>
                    <a:pt x="572" y="32"/>
                    <a:pt x="579" y="32"/>
                    <a:pt x="586" y="32"/>
                  </a:cubicBezTo>
                  <a:lnTo>
                    <a:pt x="599" y="32"/>
                  </a:lnTo>
                  <a:cubicBezTo>
                    <a:pt x="662" y="32"/>
                    <a:pt x="704" y="50"/>
                    <a:pt x="728" y="87"/>
                  </a:cubicBezTo>
                  <a:cubicBezTo>
                    <a:pt x="757" y="129"/>
                    <a:pt x="744" y="153"/>
                    <a:pt x="731" y="169"/>
                  </a:cubicBezTo>
                  <a:lnTo>
                    <a:pt x="712" y="190"/>
                  </a:lnTo>
                  <a:cubicBezTo>
                    <a:pt x="712" y="193"/>
                    <a:pt x="710" y="195"/>
                    <a:pt x="710" y="198"/>
                  </a:cubicBezTo>
                  <a:lnTo>
                    <a:pt x="702" y="301"/>
                  </a:lnTo>
                  <a:cubicBezTo>
                    <a:pt x="702" y="309"/>
                    <a:pt x="702" y="311"/>
                    <a:pt x="704" y="314"/>
                  </a:cubicBezTo>
                  <a:cubicBezTo>
                    <a:pt x="710" y="317"/>
                    <a:pt x="715" y="322"/>
                    <a:pt x="718" y="322"/>
                  </a:cubicBezTo>
                  <a:cubicBezTo>
                    <a:pt x="725" y="322"/>
                    <a:pt x="736" y="324"/>
                    <a:pt x="739" y="330"/>
                  </a:cubicBezTo>
                  <a:cubicBezTo>
                    <a:pt x="744" y="338"/>
                    <a:pt x="744" y="343"/>
                    <a:pt x="744" y="351"/>
                  </a:cubicBezTo>
                  <a:lnTo>
                    <a:pt x="736" y="432"/>
                  </a:lnTo>
                  <a:cubicBezTo>
                    <a:pt x="736" y="446"/>
                    <a:pt x="725" y="456"/>
                    <a:pt x="710" y="456"/>
                  </a:cubicBezTo>
                  <a:cubicBezTo>
                    <a:pt x="699" y="456"/>
                    <a:pt x="691" y="461"/>
                    <a:pt x="691" y="469"/>
                  </a:cubicBezTo>
                  <a:cubicBezTo>
                    <a:pt x="689" y="496"/>
                    <a:pt x="673" y="522"/>
                    <a:pt x="673" y="522"/>
                  </a:cubicBezTo>
                  <a:cubicBezTo>
                    <a:pt x="670" y="527"/>
                    <a:pt x="673" y="541"/>
                    <a:pt x="678" y="546"/>
                  </a:cubicBezTo>
                  <a:cubicBezTo>
                    <a:pt x="680" y="546"/>
                    <a:pt x="682" y="547"/>
                    <a:pt x="685" y="547"/>
                  </a:cubicBezTo>
                  <a:cubicBezTo>
                    <a:pt x="692" y="547"/>
                    <a:pt x="700" y="544"/>
                    <a:pt x="702" y="538"/>
                  </a:cubicBezTo>
                  <a:cubicBezTo>
                    <a:pt x="704" y="538"/>
                    <a:pt x="718" y="514"/>
                    <a:pt x="725" y="488"/>
                  </a:cubicBezTo>
                  <a:cubicBezTo>
                    <a:pt x="749" y="485"/>
                    <a:pt x="768" y="467"/>
                    <a:pt x="770" y="440"/>
                  </a:cubicBezTo>
                  <a:lnTo>
                    <a:pt x="781" y="356"/>
                  </a:lnTo>
                  <a:cubicBezTo>
                    <a:pt x="783" y="340"/>
                    <a:pt x="778" y="324"/>
                    <a:pt x="768" y="311"/>
                  </a:cubicBezTo>
                  <a:cubicBezTo>
                    <a:pt x="762" y="303"/>
                    <a:pt x="752" y="298"/>
                    <a:pt x="741" y="295"/>
                  </a:cubicBezTo>
                  <a:lnTo>
                    <a:pt x="744" y="211"/>
                  </a:lnTo>
                  <a:lnTo>
                    <a:pt x="762" y="195"/>
                  </a:lnTo>
                  <a:cubicBezTo>
                    <a:pt x="783" y="169"/>
                    <a:pt x="805" y="129"/>
                    <a:pt x="765" y="71"/>
                  </a:cubicBezTo>
                  <a:cubicBezTo>
                    <a:pt x="736" y="24"/>
                    <a:pt x="683" y="0"/>
                    <a:pt x="61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53" name="Google Shape;2553;g29c0ca99db8_3_1"/>
            <p:cNvSpPr/>
            <p:nvPr/>
          </p:nvSpPr>
          <p:spPr>
            <a:xfrm>
              <a:off x="4899432" y="2650681"/>
              <a:ext cx="112890" cy="91801"/>
            </a:xfrm>
            <a:custGeom>
              <a:avLst/>
              <a:gdLst/>
              <a:ahLst/>
              <a:cxnLst/>
              <a:rect l="l" t="t" r="r" b="b"/>
              <a:pathLst>
                <a:path w="364" h="296" extrusionOk="0">
                  <a:moveTo>
                    <a:pt x="330" y="32"/>
                  </a:moveTo>
                  <a:lnTo>
                    <a:pt x="330" y="264"/>
                  </a:lnTo>
                  <a:lnTo>
                    <a:pt x="35" y="264"/>
                  </a:lnTo>
                  <a:lnTo>
                    <a:pt x="35" y="32"/>
                  </a:lnTo>
                  <a:close/>
                  <a:moveTo>
                    <a:pt x="19" y="0"/>
                  </a:moveTo>
                  <a:cubicBezTo>
                    <a:pt x="8" y="0"/>
                    <a:pt x="0" y="6"/>
                    <a:pt x="0" y="16"/>
                  </a:cubicBezTo>
                  <a:lnTo>
                    <a:pt x="0" y="280"/>
                  </a:lnTo>
                  <a:cubicBezTo>
                    <a:pt x="0" y="290"/>
                    <a:pt x="8" y="296"/>
                    <a:pt x="19" y="296"/>
                  </a:cubicBezTo>
                  <a:lnTo>
                    <a:pt x="348" y="296"/>
                  </a:lnTo>
                  <a:cubicBezTo>
                    <a:pt x="353" y="296"/>
                    <a:pt x="364" y="288"/>
                    <a:pt x="364" y="280"/>
                  </a:cubicBezTo>
                  <a:lnTo>
                    <a:pt x="364" y="16"/>
                  </a:lnTo>
                  <a:cubicBezTo>
                    <a:pt x="364" y="6"/>
                    <a:pt x="356" y="0"/>
                    <a:pt x="34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54" name="Google Shape;2554;g29c0ca99db8_3_1"/>
            <p:cNvSpPr/>
            <p:nvPr/>
          </p:nvSpPr>
          <p:spPr>
            <a:xfrm>
              <a:off x="4950915" y="2680765"/>
              <a:ext cx="9924" cy="31634"/>
            </a:xfrm>
            <a:custGeom>
              <a:avLst/>
              <a:gdLst/>
              <a:ahLst/>
              <a:cxnLst/>
              <a:rect l="l" t="t" r="r" b="b"/>
              <a:pathLst>
                <a:path w="32" h="102" extrusionOk="0">
                  <a:moveTo>
                    <a:pt x="16" y="1"/>
                  </a:moveTo>
                  <a:cubicBezTo>
                    <a:pt x="6" y="1"/>
                    <a:pt x="0" y="9"/>
                    <a:pt x="0" y="19"/>
                  </a:cubicBezTo>
                  <a:lnTo>
                    <a:pt x="0" y="85"/>
                  </a:lnTo>
                  <a:cubicBezTo>
                    <a:pt x="0" y="93"/>
                    <a:pt x="6" y="101"/>
                    <a:pt x="16" y="101"/>
                  </a:cubicBezTo>
                  <a:cubicBezTo>
                    <a:pt x="24" y="101"/>
                    <a:pt x="32" y="91"/>
                    <a:pt x="32" y="85"/>
                  </a:cubicBezTo>
                  <a:lnTo>
                    <a:pt x="32" y="19"/>
                  </a:lnTo>
                  <a:cubicBezTo>
                    <a:pt x="32" y="9"/>
                    <a:pt x="27" y="1"/>
                    <a:pt x="1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55" name="Google Shape;2555;g29c0ca99db8_3_1"/>
            <p:cNvSpPr/>
            <p:nvPr/>
          </p:nvSpPr>
          <p:spPr>
            <a:xfrm>
              <a:off x="4909976" y="2599198"/>
              <a:ext cx="91801" cy="61717"/>
            </a:xfrm>
            <a:custGeom>
              <a:avLst/>
              <a:gdLst/>
              <a:ahLst/>
              <a:cxnLst/>
              <a:rect l="l" t="t" r="r" b="b"/>
              <a:pathLst>
                <a:path w="296" h="199" extrusionOk="0">
                  <a:moveTo>
                    <a:pt x="148" y="0"/>
                  </a:moveTo>
                  <a:cubicBezTo>
                    <a:pt x="66" y="0"/>
                    <a:pt x="1" y="66"/>
                    <a:pt x="1" y="151"/>
                  </a:cubicBezTo>
                  <a:lnTo>
                    <a:pt x="1" y="182"/>
                  </a:lnTo>
                  <a:cubicBezTo>
                    <a:pt x="1" y="193"/>
                    <a:pt x="6" y="198"/>
                    <a:pt x="16" y="198"/>
                  </a:cubicBezTo>
                  <a:cubicBezTo>
                    <a:pt x="27" y="198"/>
                    <a:pt x="32" y="193"/>
                    <a:pt x="32" y="182"/>
                  </a:cubicBezTo>
                  <a:lnTo>
                    <a:pt x="32" y="151"/>
                  </a:lnTo>
                  <a:cubicBezTo>
                    <a:pt x="32" y="87"/>
                    <a:pt x="85" y="35"/>
                    <a:pt x="148" y="35"/>
                  </a:cubicBezTo>
                  <a:cubicBezTo>
                    <a:pt x="211" y="35"/>
                    <a:pt x="264" y="87"/>
                    <a:pt x="264" y="151"/>
                  </a:cubicBezTo>
                  <a:lnTo>
                    <a:pt x="264" y="182"/>
                  </a:lnTo>
                  <a:cubicBezTo>
                    <a:pt x="264" y="193"/>
                    <a:pt x="269" y="198"/>
                    <a:pt x="280" y="198"/>
                  </a:cubicBezTo>
                  <a:cubicBezTo>
                    <a:pt x="288" y="198"/>
                    <a:pt x="296" y="190"/>
                    <a:pt x="296" y="182"/>
                  </a:cubicBezTo>
                  <a:lnTo>
                    <a:pt x="296" y="151"/>
                  </a:lnTo>
                  <a:cubicBezTo>
                    <a:pt x="296" y="66"/>
                    <a:pt x="230" y="0"/>
                    <a:pt x="14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56" name="Google Shape;2556;g29c0ca99db8_3_1"/>
            <p:cNvSpPr/>
            <p:nvPr/>
          </p:nvSpPr>
          <p:spPr>
            <a:xfrm>
              <a:off x="4940370" y="2671150"/>
              <a:ext cx="31324" cy="30393"/>
            </a:xfrm>
            <a:custGeom>
              <a:avLst/>
              <a:gdLst/>
              <a:ahLst/>
              <a:cxnLst/>
              <a:rect l="l" t="t" r="r" b="b"/>
              <a:pathLst>
                <a:path w="101" h="98" extrusionOk="0">
                  <a:moveTo>
                    <a:pt x="50" y="32"/>
                  </a:moveTo>
                  <a:cubicBezTo>
                    <a:pt x="58" y="32"/>
                    <a:pt x="66" y="40"/>
                    <a:pt x="66" y="50"/>
                  </a:cubicBezTo>
                  <a:cubicBezTo>
                    <a:pt x="66" y="58"/>
                    <a:pt x="61" y="66"/>
                    <a:pt x="50" y="66"/>
                  </a:cubicBezTo>
                  <a:cubicBezTo>
                    <a:pt x="40" y="66"/>
                    <a:pt x="34" y="58"/>
                    <a:pt x="34" y="50"/>
                  </a:cubicBezTo>
                  <a:cubicBezTo>
                    <a:pt x="34" y="40"/>
                    <a:pt x="40" y="32"/>
                    <a:pt x="50" y="32"/>
                  </a:cubicBezTo>
                  <a:close/>
                  <a:moveTo>
                    <a:pt x="50" y="0"/>
                  </a:moveTo>
                  <a:cubicBezTo>
                    <a:pt x="24" y="0"/>
                    <a:pt x="0" y="21"/>
                    <a:pt x="0" y="50"/>
                  </a:cubicBezTo>
                  <a:cubicBezTo>
                    <a:pt x="0" y="77"/>
                    <a:pt x="24" y="98"/>
                    <a:pt x="50" y="98"/>
                  </a:cubicBezTo>
                  <a:cubicBezTo>
                    <a:pt x="77" y="98"/>
                    <a:pt x="100" y="77"/>
                    <a:pt x="100" y="50"/>
                  </a:cubicBezTo>
                  <a:cubicBezTo>
                    <a:pt x="100" y="21"/>
                    <a:pt x="77" y="0"/>
                    <a:pt x="5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grpSp>
      <p:sp>
        <p:nvSpPr>
          <p:cNvPr id="2557" name="Google Shape;2557;g29c0ca99db8_3_1"/>
          <p:cNvSpPr/>
          <p:nvPr/>
        </p:nvSpPr>
        <p:spPr>
          <a:xfrm>
            <a:off x="3510550" y="3585081"/>
            <a:ext cx="127500" cy="128100"/>
          </a:xfrm>
          <a:custGeom>
            <a:avLst/>
            <a:gdLst/>
            <a:ahLst/>
            <a:cxnLst/>
            <a:rect l="l" t="t" r="r" b="b"/>
            <a:pathLst>
              <a:path w="120000" h="120000" extrusionOk="0">
                <a:moveTo>
                  <a:pt x="35928" y="25647"/>
                </a:moveTo>
                <a:cubicBezTo>
                  <a:pt x="36646" y="25647"/>
                  <a:pt x="37365" y="25514"/>
                  <a:pt x="38083" y="25116"/>
                </a:cubicBezTo>
                <a:cubicBezTo>
                  <a:pt x="40239" y="23920"/>
                  <a:pt x="40958" y="21528"/>
                  <a:pt x="39664" y="19534"/>
                </a:cubicBezTo>
                <a:cubicBezTo>
                  <a:pt x="34203" y="10631"/>
                  <a:pt x="34203" y="10631"/>
                  <a:pt x="34203" y="10631"/>
                </a:cubicBezTo>
                <a:cubicBezTo>
                  <a:pt x="32910" y="8770"/>
                  <a:pt x="30323" y="8106"/>
                  <a:pt x="28167" y="9169"/>
                </a:cubicBezTo>
                <a:cubicBezTo>
                  <a:pt x="26155" y="10365"/>
                  <a:pt x="25437" y="12757"/>
                  <a:pt x="26586" y="14750"/>
                </a:cubicBezTo>
                <a:cubicBezTo>
                  <a:pt x="32191" y="23654"/>
                  <a:pt x="32191" y="23654"/>
                  <a:pt x="32191" y="23654"/>
                </a:cubicBezTo>
                <a:cubicBezTo>
                  <a:pt x="32910" y="24850"/>
                  <a:pt x="34491" y="25647"/>
                  <a:pt x="35928" y="25647"/>
                </a:cubicBezTo>
                <a:close/>
                <a:moveTo>
                  <a:pt x="20119" y="34950"/>
                </a:moveTo>
                <a:cubicBezTo>
                  <a:pt x="11928" y="30431"/>
                  <a:pt x="11928" y="30431"/>
                  <a:pt x="11928" y="30431"/>
                </a:cubicBezTo>
                <a:cubicBezTo>
                  <a:pt x="10059" y="29501"/>
                  <a:pt x="7760" y="30166"/>
                  <a:pt x="6754" y="31760"/>
                </a:cubicBezTo>
                <a:cubicBezTo>
                  <a:pt x="5748" y="33355"/>
                  <a:pt x="6323" y="35481"/>
                  <a:pt x="8191" y="36544"/>
                </a:cubicBezTo>
                <a:cubicBezTo>
                  <a:pt x="16383" y="40930"/>
                  <a:pt x="16383" y="40930"/>
                  <a:pt x="16383" y="40930"/>
                </a:cubicBezTo>
                <a:cubicBezTo>
                  <a:pt x="16958" y="41196"/>
                  <a:pt x="17676" y="41328"/>
                  <a:pt x="18251" y="41328"/>
                </a:cubicBezTo>
                <a:cubicBezTo>
                  <a:pt x="19544" y="41328"/>
                  <a:pt x="20838" y="40797"/>
                  <a:pt x="21556" y="39601"/>
                </a:cubicBezTo>
                <a:cubicBezTo>
                  <a:pt x="22562" y="38006"/>
                  <a:pt x="21988" y="35880"/>
                  <a:pt x="20119" y="34950"/>
                </a:cubicBezTo>
                <a:close/>
                <a:moveTo>
                  <a:pt x="68982" y="105514"/>
                </a:moveTo>
                <a:cubicBezTo>
                  <a:pt x="51017" y="105514"/>
                  <a:pt x="51017" y="105514"/>
                  <a:pt x="51017" y="105514"/>
                </a:cubicBezTo>
                <a:cubicBezTo>
                  <a:pt x="49293" y="105514"/>
                  <a:pt x="47856" y="106843"/>
                  <a:pt x="47856" y="108438"/>
                </a:cubicBezTo>
                <a:cubicBezTo>
                  <a:pt x="47856" y="110033"/>
                  <a:pt x="49293" y="111229"/>
                  <a:pt x="51017" y="111229"/>
                </a:cubicBezTo>
                <a:cubicBezTo>
                  <a:pt x="68982" y="111229"/>
                  <a:pt x="68982" y="111229"/>
                  <a:pt x="68982" y="111229"/>
                </a:cubicBezTo>
                <a:cubicBezTo>
                  <a:pt x="70706" y="111229"/>
                  <a:pt x="72143" y="110033"/>
                  <a:pt x="72143" y="108438"/>
                </a:cubicBezTo>
                <a:cubicBezTo>
                  <a:pt x="72143" y="106843"/>
                  <a:pt x="70706" y="105514"/>
                  <a:pt x="68982" y="105514"/>
                </a:cubicBezTo>
                <a:close/>
                <a:moveTo>
                  <a:pt x="65676" y="114285"/>
                </a:moveTo>
                <a:cubicBezTo>
                  <a:pt x="54467" y="114285"/>
                  <a:pt x="54467" y="114285"/>
                  <a:pt x="54467" y="114285"/>
                </a:cubicBezTo>
                <a:cubicBezTo>
                  <a:pt x="52742" y="114285"/>
                  <a:pt x="51305" y="115614"/>
                  <a:pt x="51305" y="117209"/>
                </a:cubicBezTo>
                <a:cubicBezTo>
                  <a:pt x="51305" y="118803"/>
                  <a:pt x="52742" y="120000"/>
                  <a:pt x="54467" y="120000"/>
                </a:cubicBezTo>
                <a:cubicBezTo>
                  <a:pt x="65676" y="120000"/>
                  <a:pt x="65676" y="120000"/>
                  <a:pt x="65676" y="120000"/>
                </a:cubicBezTo>
                <a:cubicBezTo>
                  <a:pt x="67401" y="120000"/>
                  <a:pt x="68694" y="118803"/>
                  <a:pt x="68694" y="117209"/>
                </a:cubicBezTo>
                <a:cubicBezTo>
                  <a:pt x="68694" y="115614"/>
                  <a:pt x="67401" y="114285"/>
                  <a:pt x="65676" y="114285"/>
                </a:cubicBezTo>
                <a:close/>
                <a:moveTo>
                  <a:pt x="16670" y="80000"/>
                </a:moveTo>
                <a:cubicBezTo>
                  <a:pt x="12359" y="82259"/>
                  <a:pt x="12359" y="82259"/>
                  <a:pt x="12359" y="82259"/>
                </a:cubicBezTo>
                <a:cubicBezTo>
                  <a:pt x="10922" y="83056"/>
                  <a:pt x="10347" y="84784"/>
                  <a:pt x="11209" y="86245"/>
                </a:cubicBezTo>
                <a:cubicBezTo>
                  <a:pt x="11784" y="87176"/>
                  <a:pt x="12934" y="87707"/>
                  <a:pt x="13940" y="87707"/>
                </a:cubicBezTo>
                <a:cubicBezTo>
                  <a:pt x="14514" y="87707"/>
                  <a:pt x="14946" y="87574"/>
                  <a:pt x="15520" y="87308"/>
                </a:cubicBezTo>
                <a:cubicBezTo>
                  <a:pt x="19832" y="84916"/>
                  <a:pt x="19832" y="84916"/>
                  <a:pt x="19832" y="84916"/>
                </a:cubicBezTo>
                <a:cubicBezTo>
                  <a:pt x="21269" y="84119"/>
                  <a:pt x="21844" y="82392"/>
                  <a:pt x="20982" y="81063"/>
                </a:cubicBezTo>
                <a:cubicBezTo>
                  <a:pt x="20119" y="79601"/>
                  <a:pt x="18251" y="79202"/>
                  <a:pt x="16670" y="80000"/>
                </a:cubicBezTo>
                <a:close/>
                <a:moveTo>
                  <a:pt x="15520" y="60199"/>
                </a:moveTo>
                <a:cubicBezTo>
                  <a:pt x="15520" y="58338"/>
                  <a:pt x="13940" y="56744"/>
                  <a:pt x="11784" y="56744"/>
                </a:cubicBezTo>
                <a:cubicBezTo>
                  <a:pt x="3736" y="56744"/>
                  <a:pt x="3736" y="56744"/>
                  <a:pt x="3736" y="56744"/>
                </a:cubicBezTo>
                <a:cubicBezTo>
                  <a:pt x="1724" y="56744"/>
                  <a:pt x="0" y="58338"/>
                  <a:pt x="0" y="60199"/>
                </a:cubicBezTo>
                <a:cubicBezTo>
                  <a:pt x="0" y="62059"/>
                  <a:pt x="1724" y="63654"/>
                  <a:pt x="3736" y="63654"/>
                </a:cubicBezTo>
                <a:cubicBezTo>
                  <a:pt x="11784" y="63654"/>
                  <a:pt x="11784" y="63654"/>
                  <a:pt x="11784" y="63654"/>
                </a:cubicBezTo>
                <a:cubicBezTo>
                  <a:pt x="13940" y="63654"/>
                  <a:pt x="15520" y="62059"/>
                  <a:pt x="15520" y="60199"/>
                </a:cubicBezTo>
                <a:close/>
                <a:moveTo>
                  <a:pt x="60071" y="19667"/>
                </a:moveTo>
                <a:cubicBezTo>
                  <a:pt x="62371" y="19667"/>
                  <a:pt x="64383" y="17807"/>
                  <a:pt x="64383" y="15681"/>
                </a:cubicBezTo>
                <a:cubicBezTo>
                  <a:pt x="64383" y="3986"/>
                  <a:pt x="64383" y="3986"/>
                  <a:pt x="64383" y="3986"/>
                </a:cubicBezTo>
                <a:cubicBezTo>
                  <a:pt x="64383" y="1727"/>
                  <a:pt x="62371" y="0"/>
                  <a:pt x="60071" y="0"/>
                </a:cubicBezTo>
                <a:cubicBezTo>
                  <a:pt x="57628" y="0"/>
                  <a:pt x="55616" y="1727"/>
                  <a:pt x="55616" y="3986"/>
                </a:cubicBezTo>
                <a:cubicBezTo>
                  <a:pt x="55616" y="15681"/>
                  <a:pt x="55616" y="15681"/>
                  <a:pt x="55616" y="15681"/>
                </a:cubicBezTo>
                <a:cubicBezTo>
                  <a:pt x="55616" y="17807"/>
                  <a:pt x="57628" y="19667"/>
                  <a:pt x="60071" y="19667"/>
                </a:cubicBezTo>
                <a:close/>
                <a:moveTo>
                  <a:pt x="107640" y="82259"/>
                </a:moveTo>
                <a:cubicBezTo>
                  <a:pt x="103329" y="80000"/>
                  <a:pt x="103329" y="80000"/>
                  <a:pt x="103329" y="80000"/>
                </a:cubicBezTo>
                <a:cubicBezTo>
                  <a:pt x="101892" y="79202"/>
                  <a:pt x="99880" y="79601"/>
                  <a:pt x="99017" y="81063"/>
                </a:cubicBezTo>
                <a:cubicBezTo>
                  <a:pt x="98155" y="82392"/>
                  <a:pt x="98730" y="84119"/>
                  <a:pt x="100167" y="84916"/>
                </a:cubicBezTo>
                <a:cubicBezTo>
                  <a:pt x="104622" y="87308"/>
                  <a:pt x="104622" y="87308"/>
                  <a:pt x="104622" y="87308"/>
                </a:cubicBezTo>
                <a:cubicBezTo>
                  <a:pt x="105053" y="87574"/>
                  <a:pt x="105628" y="87707"/>
                  <a:pt x="106059" y="87707"/>
                </a:cubicBezTo>
                <a:cubicBezTo>
                  <a:pt x="107209" y="87707"/>
                  <a:pt x="108215" y="87176"/>
                  <a:pt x="108790" y="86245"/>
                </a:cubicBezTo>
                <a:cubicBezTo>
                  <a:pt x="109652" y="84784"/>
                  <a:pt x="109221" y="83056"/>
                  <a:pt x="107640" y="82259"/>
                </a:cubicBezTo>
                <a:close/>
                <a:moveTo>
                  <a:pt x="101748" y="41328"/>
                </a:moveTo>
                <a:cubicBezTo>
                  <a:pt x="102323" y="41328"/>
                  <a:pt x="103041" y="41196"/>
                  <a:pt x="103616" y="40930"/>
                </a:cubicBezTo>
                <a:cubicBezTo>
                  <a:pt x="111952" y="36544"/>
                  <a:pt x="111952" y="36544"/>
                  <a:pt x="111952" y="36544"/>
                </a:cubicBezTo>
                <a:cubicBezTo>
                  <a:pt x="113676" y="35481"/>
                  <a:pt x="114251" y="33355"/>
                  <a:pt x="113245" y="31760"/>
                </a:cubicBezTo>
                <a:cubicBezTo>
                  <a:pt x="112239" y="30166"/>
                  <a:pt x="109940" y="29501"/>
                  <a:pt x="108215" y="30431"/>
                </a:cubicBezTo>
                <a:cubicBezTo>
                  <a:pt x="99880" y="34950"/>
                  <a:pt x="99880" y="34950"/>
                  <a:pt x="99880" y="34950"/>
                </a:cubicBezTo>
                <a:cubicBezTo>
                  <a:pt x="98155" y="35880"/>
                  <a:pt x="97437" y="38006"/>
                  <a:pt x="98443" y="39601"/>
                </a:cubicBezTo>
                <a:cubicBezTo>
                  <a:pt x="99161" y="40797"/>
                  <a:pt x="100455" y="41328"/>
                  <a:pt x="101748" y="41328"/>
                </a:cubicBezTo>
                <a:close/>
                <a:moveTo>
                  <a:pt x="116263" y="56744"/>
                </a:moveTo>
                <a:cubicBezTo>
                  <a:pt x="108215" y="56744"/>
                  <a:pt x="108215" y="56744"/>
                  <a:pt x="108215" y="56744"/>
                </a:cubicBezTo>
                <a:cubicBezTo>
                  <a:pt x="106203" y="56744"/>
                  <a:pt x="104479" y="58338"/>
                  <a:pt x="104479" y="60199"/>
                </a:cubicBezTo>
                <a:cubicBezTo>
                  <a:pt x="104479" y="62059"/>
                  <a:pt x="106203" y="63654"/>
                  <a:pt x="108215" y="63654"/>
                </a:cubicBezTo>
                <a:cubicBezTo>
                  <a:pt x="116263" y="63654"/>
                  <a:pt x="116263" y="63654"/>
                  <a:pt x="116263" y="63654"/>
                </a:cubicBezTo>
                <a:cubicBezTo>
                  <a:pt x="118419" y="63654"/>
                  <a:pt x="120000" y="62059"/>
                  <a:pt x="120000" y="60199"/>
                </a:cubicBezTo>
                <a:cubicBezTo>
                  <a:pt x="120000" y="58338"/>
                  <a:pt x="118419" y="56744"/>
                  <a:pt x="116263" y="56744"/>
                </a:cubicBezTo>
                <a:close/>
                <a:moveTo>
                  <a:pt x="91832" y="9169"/>
                </a:moveTo>
                <a:cubicBezTo>
                  <a:pt x="89820" y="8106"/>
                  <a:pt x="87089" y="8770"/>
                  <a:pt x="85940" y="10631"/>
                </a:cubicBezTo>
                <a:cubicBezTo>
                  <a:pt x="80335" y="19534"/>
                  <a:pt x="80335" y="19534"/>
                  <a:pt x="80335" y="19534"/>
                </a:cubicBezTo>
                <a:cubicBezTo>
                  <a:pt x="79185" y="21528"/>
                  <a:pt x="79904" y="23920"/>
                  <a:pt x="81916" y="25116"/>
                </a:cubicBezTo>
                <a:cubicBezTo>
                  <a:pt x="82634" y="25514"/>
                  <a:pt x="83353" y="25647"/>
                  <a:pt x="84071" y="25647"/>
                </a:cubicBezTo>
                <a:cubicBezTo>
                  <a:pt x="85652" y="25647"/>
                  <a:pt x="87089" y="24850"/>
                  <a:pt x="87952" y="23654"/>
                </a:cubicBezTo>
                <a:cubicBezTo>
                  <a:pt x="93413" y="14750"/>
                  <a:pt x="93413" y="14750"/>
                  <a:pt x="93413" y="14750"/>
                </a:cubicBezTo>
                <a:cubicBezTo>
                  <a:pt x="94706" y="12757"/>
                  <a:pt x="93988" y="10365"/>
                  <a:pt x="91832" y="9169"/>
                </a:cubicBezTo>
                <a:close/>
                <a:moveTo>
                  <a:pt x="60071" y="28704"/>
                </a:moveTo>
                <a:cubicBezTo>
                  <a:pt x="39808" y="28704"/>
                  <a:pt x="30610" y="43189"/>
                  <a:pt x="30610" y="56611"/>
                </a:cubicBezTo>
                <a:cubicBezTo>
                  <a:pt x="30610" y="65116"/>
                  <a:pt x="34347" y="69767"/>
                  <a:pt x="38083" y="74152"/>
                </a:cubicBezTo>
                <a:cubicBezTo>
                  <a:pt x="42251" y="79335"/>
                  <a:pt x="46562" y="84784"/>
                  <a:pt x="46850" y="97807"/>
                </a:cubicBezTo>
                <a:cubicBezTo>
                  <a:pt x="46850" y="100332"/>
                  <a:pt x="49149" y="102325"/>
                  <a:pt x="51880" y="102325"/>
                </a:cubicBezTo>
                <a:cubicBezTo>
                  <a:pt x="68119" y="102325"/>
                  <a:pt x="68119" y="102325"/>
                  <a:pt x="68119" y="102325"/>
                </a:cubicBezTo>
                <a:cubicBezTo>
                  <a:pt x="70850" y="102325"/>
                  <a:pt x="73149" y="100332"/>
                  <a:pt x="73149" y="97807"/>
                </a:cubicBezTo>
                <a:cubicBezTo>
                  <a:pt x="73437" y="84784"/>
                  <a:pt x="77892" y="79335"/>
                  <a:pt x="82059" y="74152"/>
                </a:cubicBezTo>
                <a:cubicBezTo>
                  <a:pt x="85652" y="69767"/>
                  <a:pt x="89389" y="65116"/>
                  <a:pt x="89389" y="56611"/>
                </a:cubicBezTo>
                <a:cubicBezTo>
                  <a:pt x="89389" y="43189"/>
                  <a:pt x="80191" y="28704"/>
                  <a:pt x="60071" y="28704"/>
                </a:cubicBezTo>
                <a:close/>
                <a:moveTo>
                  <a:pt x="59065" y="42790"/>
                </a:moveTo>
                <a:cubicBezTo>
                  <a:pt x="52742" y="42790"/>
                  <a:pt x="45269" y="46245"/>
                  <a:pt x="45269" y="56079"/>
                </a:cubicBezTo>
                <a:cubicBezTo>
                  <a:pt x="45269" y="57674"/>
                  <a:pt x="43832" y="59003"/>
                  <a:pt x="42107" y="59003"/>
                </a:cubicBezTo>
                <a:cubicBezTo>
                  <a:pt x="40383" y="59003"/>
                  <a:pt x="39089" y="57674"/>
                  <a:pt x="39089" y="56079"/>
                </a:cubicBezTo>
                <a:cubicBezTo>
                  <a:pt x="39089" y="43056"/>
                  <a:pt x="49437" y="37076"/>
                  <a:pt x="59065" y="37076"/>
                </a:cubicBezTo>
                <a:cubicBezTo>
                  <a:pt x="60790" y="37076"/>
                  <a:pt x="62227" y="38405"/>
                  <a:pt x="62227" y="40000"/>
                </a:cubicBezTo>
                <a:cubicBezTo>
                  <a:pt x="62227" y="41594"/>
                  <a:pt x="60790" y="42790"/>
                  <a:pt x="59065" y="42790"/>
                </a:cubicBezTo>
                <a:close/>
              </a:path>
            </a:pathLst>
          </a:custGeom>
          <a:noFill/>
          <a:ln w="9525" cap="flat" cmpd="sng">
            <a:solidFill>
              <a:srgbClr val="00509E"/>
            </a:solidFill>
            <a:prstDash val="solid"/>
            <a:round/>
            <a:headEnd type="none" w="sm" len="sm"/>
            <a:tailEnd type="none" w="sm" len="sm"/>
          </a:ln>
        </p:spPr>
        <p:txBody>
          <a:bodyPr spcFirstLastPara="1" wrap="square" lIns="80125" tIns="40050" rIns="80125" bIns="40050" anchor="t" anchorCtr="0">
            <a:noAutofit/>
          </a:bodyPr>
          <a:lstStyle/>
          <a:p>
            <a:pPr marL="0" marR="0" lvl="0" indent="0" algn="l" rtl="0">
              <a:lnSpc>
                <a:spcPct val="100000"/>
              </a:lnSpc>
              <a:spcBef>
                <a:spcPts val="0"/>
              </a:spcBef>
              <a:spcAft>
                <a:spcPts val="0"/>
              </a:spcAft>
              <a:buClr>
                <a:srgbClr val="000000"/>
              </a:buClr>
              <a:buSzPts val="1600"/>
              <a:buFont typeface="Arial"/>
              <a:buNone/>
            </a:pPr>
            <a:endParaRPr sz="1500" b="0" i="0" u="none" strike="noStrike" cap="none">
              <a:solidFill>
                <a:srgbClr val="000000"/>
              </a:solidFill>
              <a:latin typeface="Arial"/>
              <a:ea typeface="Arial"/>
              <a:cs typeface="Arial"/>
              <a:sym typeface="Arial"/>
            </a:endParaRPr>
          </a:p>
        </p:txBody>
      </p:sp>
      <p:grpSp>
        <p:nvGrpSpPr>
          <p:cNvPr id="2558" name="Google Shape;2558;g29c0ca99db8_3_1"/>
          <p:cNvGrpSpPr/>
          <p:nvPr/>
        </p:nvGrpSpPr>
        <p:grpSpPr>
          <a:xfrm>
            <a:off x="2657699" y="4012513"/>
            <a:ext cx="150131" cy="131626"/>
            <a:chOff x="4096635" y="2523336"/>
            <a:chExt cx="304031" cy="304339"/>
          </a:xfrm>
        </p:grpSpPr>
        <p:sp>
          <p:nvSpPr>
            <p:cNvPr id="2559" name="Google Shape;2559;g29c0ca99db8_3_1"/>
            <p:cNvSpPr/>
            <p:nvPr/>
          </p:nvSpPr>
          <p:spPr>
            <a:xfrm>
              <a:off x="4289383" y="2584204"/>
              <a:ext cx="111283" cy="111283"/>
            </a:xfrm>
            <a:custGeom>
              <a:avLst/>
              <a:gdLst/>
              <a:ahLst/>
              <a:cxnLst/>
              <a:rect l="l" t="t" r="r" b="b"/>
              <a:pathLst>
                <a:path w="362" h="362" extrusionOk="0">
                  <a:moveTo>
                    <a:pt x="330" y="32"/>
                  </a:moveTo>
                  <a:lnTo>
                    <a:pt x="330" y="330"/>
                  </a:lnTo>
                  <a:lnTo>
                    <a:pt x="32" y="330"/>
                  </a:lnTo>
                  <a:lnTo>
                    <a:pt x="32" y="32"/>
                  </a:lnTo>
                  <a:close/>
                  <a:moveTo>
                    <a:pt x="17" y="1"/>
                  </a:moveTo>
                  <a:cubicBezTo>
                    <a:pt x="6" y="1"/>
                    <a:pt x="1" y="6"/>
                    <a:pt x="1" y="16"/>
                  </a:cubicBezTo>
                  <a:lnTo>
                    <a:pt x="1" y="346"/>
                  </a:lnTo>
                  <a:cubicBezTo>
                    <a:pt x="1" y="356"/>
                    <a:pt x="6" y="362"/>
                    <a:pt x="17" y="362"/>
                  </a:cubicBezTo>
                  <a:lnTo>
                    <a:pt x="346" y="362"/>
                  </a:lnTo>
                  <a:cubicBezTo>
                    <a:pt x="357" y="362"/>
                    <a:pt x="362" y="356"/>
                    <a:pt x="362" y="346"/>
                  </a:cubicBezTo>
                  <a:lnTo>
                    <a:pt x="362" y="16"/>
                  </a:lnTo>
                  <a:cubicBezTo>
                    <a:pt x="362" y="6"/>
                    <a:pt x="357" y="1"/>
                    <a:pt x="34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60" name="Google Shape;2560;g29c0ca99db8_3_1"/>
            <p:cNvSpPr/>
            <p:nvPr/>
          </p:nvSpPr>
          <p:spPr>
            <a:xfrm>
              <a:off x="4096635" y="2523336"/>
              <a:ext cx="112206" cy="111283"/>
            </a:xfrm>
            <a:custGeom>
              <a:avLst/>
              <a:gdLst/>
              <a:ahLst/>
              <a:cxnLst/>
              <a:rect l="l" t="t" r="r" b="b"/>
              <a:pathLst>
                <a:path w="365" h="362" extrusionOk="0">
                  <a:moveTo>
                    <a:pt x="330" y="33"/>
                  </a:moveTo>
                  <a:lnTo>
                    <a:pt x="330" y="330"/>
                  </a:lnTo>
                  <a:lnTo>
                    <a:pt x="35" y="330"/>
                  </a:lnTo>
                  <a:lnTo>
                    <a:pt x="35" y="33"/>
                  </a:lnTo>
                  <a:close/>
                  <a:moveTo>
                    <a:pt x="16" y="1"/>
                  </a:moveTo>
                  <a:cubicBezTo>
                    <a:pt x="8" y="1"/>
                    <a:pt x="1" y="6"/>
                    <a:pt x="1" y="17"/>
                  </a:cubicBezTo>
                  <a:lnTo>
                    <a:pt x="1" y="346"/>
                  </a:lnTo>
                  <a:cubicBezTo>
                    <a:pt x="1" y="357"/>
                    <a:pt x="8" y="362"/>
                    <a:pt x="16" y="362"/>
                  </a:cubicBezTo>
                  <a:lnTo>
                    <a:pt x="346" y="362"/>
                  </a:lnTo>
                  <a:cubicBezTo>
                    <a:pt x="356" y="362"/>
                    <a:pt x="364" y="357"/>
                    <a:pt x="364" y="346"/>
                  </a:cubicBezTo>
                  <a:lnTo>
                    <a:pt x="364" y="17"/>
                  </a:lnTo>
                  <a:cubicBezTo>
                    <a:pt x="364" y="6"/>
                    <a:pt x="356" y="1"/>
                    <a:pt x="34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61" name="Google Shape;2561;g29c0ca99db8_3_1"/>
            <p:cNvSpPr/>
            <p:nvPr/>
          </p:nvSpPr>
          <p:spPr>
            <a:xfrm>
              <a:off x="4096635" y="2715469"/>
              <a:ext cx="112206" cy="112206"/>
            </a:xfrm>
            <a:custGeom>
              <a:avLst/>
              <a:gdLst/>
              <a:ahLst/>
              <a:cxnLst/>
              <a:rect l="l" t="t" r="r" b="b"/>
              <a:pathLst>
                <a:path w="365" h="365" extrusionOk="0">
                  <a:moveTo>
                    <a:pt x="330" y="35"/>
                  </a:moveTo>
                  <a:lnTo>
                    <a:pt x="330" y="330"/>
                  </a:lnTo>
                  <a:lnTo>
                    <a:pt x="35" y="330"/>
                  </a:lnTo>
                  <a:lnTo>
                    <a:pt x="35" y="35"/>
                  </a:lnTo>
                  <a:close/>
                  <a:moveTo>
                    <a:pt x="16" y="1"/>
                  </a:moveTo>
                  <a:cubicBezTo>
                    <a:pt x="8" y="1"/>
                    <a:pt x="1" y="8"/>
                    <a:pt x="1" y="19"/>
                  </a:cubicBezTo>
                  <a:lnTo>
                    <a:pt x="1" y="348"/>
                  </a:lnTo>
                  <a:cubicBezTo>
                    <a:pt x="1" y="356"/>
                    <a:pt x="8" y="364"/>
                    <a:pt x="16" y="364"/>
                  </a:cubicBezTo>
                  <a:lnTo>
                    <a:pt x="346" y="364"/>
                  </a:lnTo>
                  <a:cubicBezTo>
                    <a:pt x="356" y="364"/>
                    <a:pt x="364" y="356"/>
                    <a:pt x="364" y="348"/>
                  </a:cubicBezTo>
                  <a:lnTo>
                    <a:pt x="364" y="19"/>
                  </a:lnTo>
                  <a:cubicBezTo>
                    <a:pt x="364" y="8"/>
                    <a:pt x="356" y="1"/>
                    <a:pt x="34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62" name="Google Shape;2562;g29c0ca99db8_3_1"/>
            <p:cNvSpPr/>
            <p:nvPr/>
          </p:nvSpPr>
          <p:spPr>
            <a:xfrm>
              <a:off x="4147665" y="2624782"/>
              <a:ext cx="10145" cy="70705"/>
            </a:xfrm>
            <a:custGeom>
              <a:avLst/>
              <a:gdLst/>
              <a:ahLst/>
              <a:cxnLst/>
              <a:rect l="l" t="t" r="r" b="b"/>
              <a:pathLst>
                <a:path w="33" h="230" extrusionOk="0">
                  <a:moveTo>
                    <a:pt x="16" y="0"/>
                  </a:moveTo>
                  <a:cubicBezTo>
                    <a:pt x="6" y="0"/>
                    <a:pt x="1" y="6"/>
                    <a:pt x="1" y="16"/>
                  </a:cubicBezTo>
                  <a:lnTo>
                    <a:pt x="1" y="214"/>
                  </a:lnTo>
                  <a:cubicBezTo>
                    <a:pt x="1" y="224"/>
                    <a:pt x="6" y="230"/>
                    <a:pt x="16" y="230"/>
                  </a:cubicBezTo>
                  <a:cubicBezTo>
                    <a:pt x="27" y="230"/>
                    <a:pt x="32" y="224"/>
                    <a:pt x="32" y="214"/>
                  </a:cubicBezTo>
                  <a:lnTo>
                    <a:pt x="32" y="16"/>
                  </a:lnTo>
                  <a:cubicBezTo>
                    <a:pt x="32" y="6"/>
                    <a:pt x="27" y="0"/>
                    <a:pt x="16"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63" name="Google Shape;2563;g29c0ca99db8_3_1"/>
            <p:cNvSpPr/>
            <p:nvPr/>
          </p:nvSpPr>
          <p:spPr>
            <a:xfrm>
              <a:off x="4217448" y="2690261"/>
              <a:ext cx="133110" cy="86383"/>
            </a:xfrm>
            <a:custGeom>
              <a:avLst/>
              <a:gdLst/>
              <a:ahLst/>
              <a:cxnLst/>
              <a:rect l="l" t="t" r="r" b="b"/>
              <a:pathLst>
                <a:path w="433" h="281" extrusionOk="0">
                  <a:moveTo>
                    <a:pt x="414" y="1"/>
                  </a:moveTo>
                  <a:cubicBezTo>
                    <a:pt x="406" y="1"/>
                    <a:pt x="398" y="9"/>
                    <a:pt x="398" y="17"/>
                  </a:cubicBezTo>
                  <a:lnTo>
                    <a:pt x="398" y="101"/>
                  </a:lnTo>
                  <a:cubicBezTo>
                    <a:pt x="398" y="183"/>
                    <a:pt x="332" y="249"/>
                    <a:pt x="251" y="249"/>
                  </a:cubicBezTo>
                  <a:lnTo>
                    <a:pt x="58" y="249"/>
                  </a:lnTo>
                  <a:lnTo>
                    <a:pt x="129" y="177"/>
                  </a:lnTo>
                  <a:cubicBezTo>
                    <a:pt x="135" y="172"/>
                    <a:pt x="135" y="162"/>
                    <a:pt x="129" y="156"/>
                  </a:cubicBezTo>
                  <a:cubicBezTo>
                    <a:pt x="125" y="152"/>
                    <a:pt x="121" y="150"/>
                    <a:pt x="117" y="150"/>
                  </a:cubicBezTo>
                  <a:cubicBezTo>
                    <a:pt x="112" y="150"/>
                    <a:pt x="108" y="152"/>
                    <a:pt x="106" y="156"/>
                  </a:cubicBezTo>
                  <a:lnTo>
                    <a:pt x="6" y="254"/>
                  </a:lnTo>
                  <a:cubicBezTo>
                    <a:pt x="3" y="259"/>
                    <a:pt x="0" y="264"/>
                    <a:pt x="3" y="272"/>
                  </a:cubicBezTo>
                  <a:cubicBezTo>
                    <a:pt x="6" y="278"/>
                    <a:pt x="13" y="280"/>
                    <a:pt x="19" y="280"/>
                  </a:cubicBezTo>
                  <a:lnTo>
                    <a:pt x="251" y="280"/>
                  </a:lnTo>
                  <a:cubicBezTo>
                    <a:pt x="353" y="280"/>
                    <a:pt x="432" y="199"/>
                    <a:pt x="432" y="101"/>
                  </a:cubicBezTo>
                  <a:lnTo>
                    <a:pt x="432" y="17"/>
                  </a:lnTo>
                  <a:cubicBezTo>
                    <a:pt x="432" y="9"/>
                    <a:pt x="425" y="1"/>
                    <a:pt x="414"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64" name="Google Shape;2564;g29c0ca99db8_3_1"/>
            <p:cNvSpPr/>
            <p:nvPr/>
          </p:nvSpPr>
          <p:spPr>
            <a:xfrm>
              <a:off x="4217448" y="2766192"/>
              <a:ext cx="42423" cy="30741"/>
            </a:xfrm>
            <a:custGeom>
              <a:avLst/>
              <a:gdLst/>
              <a:ahLst/>
              <a:cxnLst/>
              <a:rect l="l" t="t" r="r" b="b"/>
              <a:pathLst>
                <a:path w="138" h="100" extrusionOk="0">
                  <a:moveTo>
                    <a:pt x="22" y="0"/>
                  </a:moveTo>
                  <a:cubicBezTo>
                    <a:pt x="17" y="0"/>
                    <a:pt x="11" y="4"/>
                    <a:pt x="6" y="7"/>
                  </a:cubicBezTo>
                  <a:cubicBezTo>
                    <a:pt x="0" y="15"/>
                    <a:pt x="3" y="25"/>
                    <a:pt x="11" y="31"/>
                  </a:cubicBezTo>
                  <a:lnTo>
                    <a:pt x="108" y="96"/>
                  </a:lnTo>
                  <a:cubicBezTo>
                    <a:pt x="111" y="99"/>
                    <a:pt x="116" y="99"/>
                    <a:pt x="119" y="99"/>
                  </a:cubicBezTo>
                  <a:cubicBezTo>
                    <a:pt x="124" y="99"/>
                    <a:pt x="129" y="96"/>
                    <a:pt x="132" y="94"/>
                  </a:cubicBezTo>
                  <a:cubicBezTo>
                    <a:pt x="137" y="86"/>
                    <a:pt x="135" y="75"/>
                    <a:pt x="129" y="70"/>
                  </a:cubicBezTo>
                  <a:lnTo>
                    <a:pt x="29" y="4"/>
                  </a:lnTo>
                  <a:cubicBezTo>
                    <a:pt x="27" y="1"/>
                    <a:pt x="25" y="0"/>
                    <a:pt x="22"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65" name="Google Shape;2565;g29c0ca99db8_3_1"/>
            <p:cNvSpPr/>
            <p:nvPr/>
          </p:nvSpPr>
          <p:spPr>
            <a:xfrm>
              <a:off x="4116002" y="2655216"/>
              <a:ext cx="71012" cy="40271"/>
            </a:xfrm>
            <a:custGeom>
              <a:avLst/>
              <a:gdLst/>
              <a:ahLst/>
              <a:cxnLst/>
              <a:rect l="l" t="t" r="r" b="b"/>
              <a:pathLst>
                <a:path w="231" h="131" extrusionOk="0">
                  <a:moveTo>
                    <a:pt x="19" y="1"/>
                  </a:moveTo>
                  <a:cubicBezTo>
                    <a:pt x="15" y="1"/>
                    <a:pt x="10" y="3"/>
                    <a:pt x="6" y="7"/>
                  </a:cubicBezTo>
                  <a:cubicBezTo>
                    <a:pt x="1" y="12"/>
                    <a:pt x="1" y="23"/>
                    <a:pt x="6" y="28"/>
                  </a:cubicBezTo>
                  <a:lnTo>
                    <a:pt x="106" y="128"/>
                  </a:lnTo>
                  <a:cubicBezTo>
                    <a:pt x="109" y="131"/>
                    <a:pt x="117" y="131"/>
                    <a:pt x="119" y="131"/>
                  </a:cubicBezTo>
                  <a:cubicBezTo>
                    <a:pt x="122" y="131"/>
                    <a:pt x="130" y="128"/>
                    <a:pt x="125" y="128"/>
                  </a:cubicBezTo>
                  <a:lnTo>
                    <a:pt x="225" y="28"/>
                  </a:lnTo>
                  <a:cubicBezTo>
                    <a:pt x="230" y="23"/>
                    <a:pt x="230" y="12"/>
                    <a:pt x="225" y="7"/>
                  </a:cubicBezTo>
                  <a:cubicBezTo>
                    <a:pt x="221" y="3"/>
                    <a:pt x="216" y="1"/>
                    <a:pt x="212" y="1"/>
                  </a:cubicBezTo>
                  <a:cubicBezTo>
                    <a:pt x="208" y="1"/>
                    <a:pt x="204" y="3"/>
                    <a:pt x="201" y="7"/>
                  </a:cubicBezTo>
                  <a:lnTo>
                    <a:pt x="117" y="91"/>
                  </a:lnTo>
                  <a:lnTo>
                    <a:pt x="30" y="7"/>
                  </a:lnTo>
                  <a:cubicBezTo>
                    <a:pt x="27" y="3"/>
                    <a:pt x="23" y="1"/>
                    <a:pt x="19"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grpSp>
      <p:grpSp>
        <p:nvGrpSpPr>
          <p:cNvPr id="2566" name="Google Shape;2566;g29c0ca99db8_3_1"/>
          <p:cNvGrpSpPr/>
          <p:nvPr/>
        </p:nvGrpSpPr>
        <p:grpSpPr>
          <a:xfrm>
            <a:off x="827213" y="3599639"/>
            <a:ext cx="135341" cy="118087"/>
            <a:chOff x="1690610" y="2008422"/>
            <a:chExt cx="303933" cy="302710"/>
          </a:xfrm>
        </p:grpSpPr>
        <p:sp>
          <p:nvSpPr>
            <p:cNvPr id="2567" name="Google Shape;2567;g29c0ca99db8_3_1"/>
            <p:cNvSpPr/>
            <p:nvPr/>
          </p:nvSpPr>
          <p:spPr>
            <a:xfrm>
              <a:off x="1690610" y="2159166"/>
              <a:ext cx="75830" cy="131786"/>
            </a:xfrm>
            <a:custGeom>
              <a:avLst/>
              <a:gdLst/>
              <a:ahLst/>
              <a:cxnLst/>
              <a:rect l="l" t="t" r="r" b="b"/>
              <a:pathLst>
                <a:path w="248" h="431" extrusionOk="0">
                  <a:moveTo>
                    <a:pt x="34" y="35"/>
                  </a:moveTo>
                  <a:cubicBezTo>
                    <a:pt x="100" y="35"/>
                    <a:pt x="190" y="45"/>
                    <a:pt x="216" y="59"/>
                  </a:cubicBezTo>
                  <a:cubicBezTo>
                    <a:pt x="203" y="153"/>
                    <a:pt x="150" y="348"/>
                    <a:pt x="137" y="396"/>
                  </a:cubicBezTo>
                  <a:lnTo>
                    <a:pt x="34" y="396"/>
                  </a:lnTo>
                  <a:lnTo>
                    <a:pt x="34" y="35"/>
                  </a:lnTo>
                  <a:close/>
                  <a:moveTo>
                    <a:pt x="19" y="1"/>
                  </a:moveTo>
                  <a:cubicBezTo>
                    <a:pt x="13" y="1"/>
                    <a:pt x="8" y="1"/>
                    <a:pt x="5" y="6"/>
                  </a:cubicBezTo>
                  <a:cubicBezTo>
                    <a:pt x="5" y="9"/>
                    <a:pt x="0" y="14"/>
                    <a:pt x="0" y="19"/>
                  </a:cubicBezTo>
                  <a:lnTo>
                    <a:pt x="0" y="414"/>
                  </a:lnTo>
                  <a:cubicBezTo>
                    <a:pt x="0" y="422"/>
                    <a:pt x="8" y="430"/>
                    <a:pt x="19" y="430"/>
                  </a:cubicBezTo>
                  <a:lnTo>
                    <a:pt x="150" y="430"/>
                  </a:lnTo>
                  <a:cubicBezTo>
                    <a:pt x="156" y="430"/>
                    <a:pt x="164" y="422"/>
                    <a:pt x="166" y="417"/>
                  </a:cubicBezTo>
                  <a:cubicBezTo>
                    <a:pt x="169" y="406"/>
                    <a:pt x="237" y="159"/>
                    <a:pt x="248" y="51"/>
                  </a:cubicBezTo>
                  <a:cubicBezTo>
                    <a:pt x="248" y="48"/>
                    <a:pt x="245" y="40"/>
                    <a:pt x="243" y="37"/>
                  </a:cubicBezTo>
                  <a:cubicBezTo>
                    <a:pt x="208" y="6"/>
                    <a:pt x="50" y="1"/>
                    <a:pt x="19"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68" name="Google Shape;2568;g29c0ca99db8_3_1"/>
            <p:cNvSpPr/>
            <p:nvPr/>
          </p:nvSpPr>
          <p:spPr>
            <a:xfrm>
              <a:off x="1734946" y="2232550"/>
              <a:ext cx="259597" cy="78582"/>
            </a:xfrm>
            <a:custGeom>
              <a:avLst/>
              <a:gdLst/>
              <a:ahLst/>
              <a:cxnLst/>
              <a:rect l="l" t="t" r="r" b="b"/>
              <a:pathLst>
                <a:path w="849" h="257" extrusionOk="0">
                  <a:moveTo>
                    <a:pt x="727" y="0"/>
                  </a:moveTo>
                  <a:cubicBezTo>
                    <a:pt x="716" y="0"/>
                    <a:pt x="704" y="2"/>
                    <a:pt x="693" y="6"/>
                  </a:cubicBezTo>
                  <a:lnTo>
                    <a:pt x="535" y="45"/>
                  </a:lnTo>
                  <a:cubicBezTo>
                    <a:pt x="525" y="48"/>
                    <a:pt x="519" y="53"/>
                    <a:pt x="522" y="64"/>
                  </a:cubicBezTo>
                  <a:cubicBezTo>
                    <a:pt x="524" y="72"/>
                    <a:pt x="530" y="78"/>
                    <a:pt x="536" y="78"/>
                  </a:cubicBezTo>
                  <a:cubicBezTo>
                    <a:pt x="538" y="78"/>
                    <a:pt x="539" y="77"/>
                    <a:pt x="540" y="77"/>
                  </a:cubicBezTo>
                  <a:lnTo>
                    <a:pt x="698" y="37"/>
                  </a:lnTo>
                  <a:cubicBezTo>
                    <a:pt x="709" y="35"/>
                    <a:pt x="718" y="34"/>
                    <a:pt x="728" y="34"/>
                  </a:cubicBezTo>
                  <a:cubicBezTo>
                    <a:pt x="760" y="34"/>
                    <a:pt x="788" y="48"/>
                    <a:pt x="804" y="74"/>
                  </a:cubicBezTo>
                  <a:lnTo>
                    <a:pt x="593" y="169"/>
                  </a:lnTo>
                  <a:cubicBezTo>
                    <a:pt x="489" y="211"/>
                    <a:pt x="445" y="227"/>
                    <a:pt x="410" y="227"/>
                  </a:cubicBezTo>
                  <a:cubicBezTo>
                    <a:pt x="387" y="227"/>
                    <a:pt x="368" y="220"/>
                    <a:pt x="337" y="209"/>
                  </a:cubicBezTo>
                  <a:lnTo>
                    <a:pt x="24" y="103"/>
                  </a:lnTo>
                  <a:cubicBezTo>
                    <a:pt x="23" y="103"/>
                    <a:pt x="21" y="102"/>
                    <a:pt x="19" y="102"/>
                  </a:cubicBezTo>
                  <a:cubicBezTo>
                    <a:pt x="14" y="102"/>
                    <a:pt x="7" y="106"/>
                    <a:pt x="5" y="114"/>
                  </a:cubicBezTo>
                  <a:cubicBezTo>
                    <a:pt x="0" y="119"/>
                    <a:pt x="5" y="130"/>
                    <a:pt x="13" y="132"/>
                  </a:cubicBezTo>
                  <a:lnTo>
                    <a:pt x="324" y="235"/>
                  </a:lnTo>
                  <a:cubicBezTo>
                    <a:pt x="361" y="248"/>
                    <a:pt x="382" y="256"/>
                    <a:pt x="409" y="256"/>
                  </a:cubicBezTo>
                  <a:cubicBezTo>
                    <a:pt x="448" y="256"/>
                    <a:pt x="498" y="235"/>
                    <a:pt x="606" y="203"/>
                  </a:cubicBezTo>
                  <a:lnTo>
                    <a:pt x="836" y="98"/>
                  </a:lnTo>
                  <a:cubicBezTo>
                    <a:pt x="841" y="93"/>
                    <a:pt x="843" y="90"/>
                    <a:pt x="843" y="87"/>
                  </a:cubicBezTo>
                  <a:cubicBezTo>
                    <a:pt x="849" y="85"/>
                    <a:pt x="849" y="77"/>
                    <a:pt x="843" y="74"/>
                  </a:cubicBezTo>
                  <a:cubicBezTo>
                    <a:pt x="820" y="30"/>
                    <a:pt x="774" y="0"/>
                    <a:pt x="727"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69" name="Google Shape;2569;g29c0ca99db8_3_1"/>
            <p:cNvSpPr/>
            <p:nvPr/>
          </p:nvSpPr>
          <p:spPr>
            <a:xfrm>
              <a:off x="1754821" y="2186685"/>
              <a:ext cx="149520" cy="72773"/>
            </a:xfrm>
            <a:custGeom>
              <a:avLst/>
              <a:gdLst/>
              <a:ahLst/>
              <a:cxnLst/>
              <a:rect l="l" t="t" r="r" b="b"/>
              <a:pathLst>
                <a:path w="489" h="238" extrusionOk="0">
                  <a:moveTo>
                    <a:pt x="22" y="0"/>
                  </a:moveTo>
                  <a:cubicBezTo>
                    <a:pt x="12" y="0"/>
                    <a:pt x="4" y="3"/>
                    <a:pt x="1" y="13"/>
                  </a:cubicBezTo>
                  <a:cubicBezTo>
                    <a:pt x="1" y="24"/>
                    <a:pt x="6" y="29"/>
                    <a:pt x="14" y="32"/>
                  </a:cubicBezTo>
                  <a:lnTo>
                    <a:pt x="388" y="116"/>
                  </a:lnTo>
                  <a:cubicBezTo>
                    <a:pt x="436" y="129"/>
                    <a:pt x="454" y="148"/>
                    <a:pt x="457" y="190"/>
                  </a:cubicBezTo>
                  <a:lnTo>
                    <a:pt x="415" y="200"/>
                  </a:lnTo>
                  <a:cubicBezTo>
                    <a:pt x="407" y="202"/>
                    <a:pt x="399" y="202"/>
                    <a:pt x="391" y="202"/>
                  </a:cubicBezTo>
                  <a:cubicBezTo>
                    <a:pt x="383" y="202"/>
                    <a:pt x="375" y="202"/>
                    <a:pt x="367" y="200"/>
                  </a:cubicBezTo>
                  <a:lnTo>
                    <a:pt x="185" y="164"/>
                  </a:lnTo>
                  <a:cubicBezTo>
                    <a:pt x="175" y="164"/>
                    <a:pt x="170" y="169"/>
                    <a:pt x="167" y="177"/>
                  </a:cubicBezTo>
                  <a:cubicBezTo>
                    <a:pt x="167" y="187"/>
                    <a:pt x="170" y="195"/>
                    <a:pt x="180" y="198"/>
                  </a:cubicBezTo>
                  <a:lnTo>
                    <a:pt x="362" y="235"/>
                  </a:lnTo>
                  <a:cubicBezTo>
                    <a:pt x="367" y="237"/>
                    <a:pt x="378" y="237"/>
                    <a:pt x="388" y="237"/>
                  </a:cubicBezTo>
                  <a:cubicBezTo>
                    <a:pt x="396" y="237"/>
                    <a:pt x="409" y="235"/>
                    <a:pt x="420" y="229"/>
                  </a:cubicBezTo>
                  <a:lnTo>
                    <a:pt x="475" y="216"/>
                  </a:lnTo>
                  <a:cubicBezTo>
                    <a:pt x="483" y="214"/>
                    <a:pt x="489" y="208"/>
                    <a:pt x="489" y="200"/>
                  </a:cubicBezTo>
                  <a:lnTo>
                    <a:pt x="489" y="195"/>
                  </a:lnTo>
                  <a:cubicBezTo>
                    <a:pt x="489" y="135"/>
                    <a:pt x="460" y="98"/>
                    <a:pt x="394" y="82"/>
                  </a:cubicBezTo>
                  <a:lnTo>
                    <a:pt x="22" y="0"/>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70" name="Google Shape;2570;g29c0ca99db8_3_1"/>
            <p:cNvSpPr/>
            <p:nvPr/>
          </p:nvSpPr>
          <p:spPr>
            <a:xfrm>
              <a:off x="1776836" y="2089145"/>
              <a:ext cx="208228" cy="156553"/>
            </a:xfrm>
            <a:custGeom>
              <a:avLst/>
              <a:gdLst/>
              <a:ahLst/>
              <a:cxnLst/>
              <a:rect l="l" t="t" r="r" b="b"/>
              <a:pathLst>
                <a:path w="681" h="512" extrusionOk="0">
                  <a:moveTo>
                    <a:pt x="250" y="0"/>
                  </a:moveTo>
                  <a:cubicBezTo>
                    <a:pt x="243" y="0"/>
                    <a:pt x="240" y="3"/>
                    <a:pt x="237" y="6"/>
                  </a:cubicBezTo>
                  <a:cubicBezTo>
                    <a:pt x="229" y="16"/>
                    <a:pt x="45" y="227"/>
                    <a:pt x="3" y="343"/>
                  </a:cubicBezTo>
                  <a:cubicBezTo>
                    <a:pt x="0" y="348"/>
                    <a:pt x="3" y="359"/>
                    <a:pt x="13" y="361"/>
                  </a:cubicBezTo>
                  <a:cubicBezTo>
                    <a:pt x="15" y="362"/>
                    <a:pt x="16" y="362"/>
                    <a:pt x="18" y="362"/>
                  </a:cubicBezTo>
                  <a:cubicBezTo>
                    <a:pt x="23" y="362"/>
                    <a:pt x="30" y="359"/>
                    <a:pt x="32" y="351"/>
                  </a:cubicBezTo>
                  <a:cubicBezTo>
                    <a:pt x="71" y="253"/>
                    <a:pt x="227" y="69"/>
                    <a:pt x="256" y="32"/>
                  </a:cubicBezTo>
                  <a:lnTo>
                    <a:pt x="403" y="32"/>
                  </a:lnTo>
                  <a:cubicBezTo>
                    <a:pt x="477" y="122"/>
                    <a:pt x="646" y="346"/>
                    <a:pt x="646" y="430"/>
                  </a:cubicBezTo>
                  <a:cubicBezTo>
                    <a:pt x="646" y="451"/>
                    <a:pt x="641" y="469"/>
                    <a:pt x="638" y="491"/>
                  </a:cubicBezTo>
                  <a:cubicBezTo>
                    <a:pt x="638" y="501"/>
                    <a:pt x="641" y="506"/>
                    <a:pt x="651" y="512"/>
                  </a:cubicBezTo>
                  <a:lnTo>
                    <a:pt x="654" y="512"/>
                  </a:lnTo>
                  <a:cubicBezTo>
                    <a:pt x="662" y="512"/>
                    <a:pt x="667" y="504"/>
                    <a:pt x="675" y="496"/>
                  </a:cubicBezTo>
                  <a:cubicBezTo>
                    <a:pt x="677" y="477"/>
                    <a:pt x="680" y="454"/>
                    <a:pt x="680" y="430"/>
                  </a:cubicBezTo>
                  <a:cubicBezTo>
                    <a:pt x="680" y="311"/>
                    <a:pt x="438" y="19"/>
                    <a:pt x="427" y="6"/>
                  </a:cubicBezTo>
                  <a:cubicBezTo>
                    <a:pt x="424" y="3"/>
                    <a:pt x="417" y="0"/>
                    <a:pt x="414"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71" name="Google Shape;2571;g29c0ca99db8_3_1"/>
            <p:cNvSpPr/>
            <p:nvPr/>
          </p:nvSpPr>
          <p:spPr>
            <a:xfrm>
              <a:off x="1821784" y="2089145"/>
              <a:ext cx="110688" cy="9785"/>
            </a:xfrm>
            <a:custGeom>
              <a:avLst/>
              <a:gdLst/>
              <a:ahLst/>
              <a:cxnLst/>
              <a:rect l="l" t="t" r="r" b="b"/>
              <a:pathLst>
                <a:path w="362" h="32" extrusionOk="0">
                  <a:moveTo>
                    <a:pt x="17" y="0"/>
                  </a:moveTo>
                  <a:cubicBezTo>
                    <a:pt x="6" y="0"/>
                    <a:pt x="1" y="6"/>
                    <a:pt x="1" y="16"/>
                  </a:cubicBezTo>
                  <a:cubicBezTo>
                    <a:pt x="1" y="27"/>
                    <a:pt x="6" y="32"/>
                    <a:pt x="17" y="32"/>
                  </a:cubicBezTo>
                  <a:lnTo>
                    <a:pt x="346" y="32"/>
                  </a:lnTo>
                  <a:cubicBezTo>
                    <a:pt x="356" y="32"/>
                    <a:pt x="362" y="27"/>
                    <a:pt x="362" y="16"/>
                  </a:cubicBezTo>
                  <a:cubicBezTo>
                    <a:pt x="362" y="6"/>
                    <a:pt x="356" y="0"/>
                    <a:pt x="346"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72" name="Google Shape;2572;g29c0ca99db8_3_1"/>
            <p:cNvSpPr/>
            <p:nvPr/>
          </p:nvSpPr>
          <p:spPr>
            <a:xfrm>
              <a:off x="1789679" y="2008422"/>
              <a:ext cx="175816" cy="90507"/>
            </a:xfrm>
            <a:custGeom>
              <a:avLst/>
              <a:gdLst/>
              <a:ahLst/>
              <a:cxnLst/>
              <a:rect l="l" t="t" r="r" b="b"/>
              <a:pathLst>
                <a:path w="575" h="296" extrusionOk="0">
                  <a:moveTo>
                    <a:pt x="290" y="38"/>
                  </a:moveTo>
                  <a:cubicBezTo>
                    <a:pt x="303" y="40"/>
                    <a:pt x="343" y="82"/>
                    <a:pt x="375" y="130"/>
                  </a:cubicBezTo>
                  <a:cubicBezTo>
                    <a:pt x="375" y="133"/>
                    <a:pt x="382" y="135"/>
                    <a:pt x="385" y="135"/>
                  </a:cubicBezTo>
                  <a:cubicBezTo>
                    <a:pt x="393" y="135"/>
                    <a:pt x="396" y="135"/>
                    <a:pt x="398" y="133"/>
                  </a:cubicBezTo>
                  <a:cubicBezTo>
                    <a:pt x="456" y="86"/>
                    <a:pt x="515" y="60"/>
                    <a:pt x="535" y="60"/>
                  </a:cubicBezTo>
                  <a:cubicBezTo>
                    <a:pt x="537" y="60"/>
                    <a:pt x="539" y="60"/>
                    <a:pt x="541" y="61"/>
                  </a:cubicBezTo>
                  <a:cubicBezTo>
                    <a:pt x="543" y="61"/>
                    <a:pt x="543" y="67"/>
                    <a:pt x="543" y="72"/>
                  </a:cubicBezTo>
                  <a:cubicBezTo>
                    <a:pt x="538" y="117"/>
                    <a:pt x="435" y="212"/>
                    <a:pt x="367" y="264"/>
                  </a:cubicBezTo>
                  <a:lnTo>
                    <a:pt x="211" y="264"/>
                  </a:lnTo>
                  <a:cubicBezTo>
                    <a:pt x="143" y="212"/>
                    <a:pt x="37" y="117"/>
                    <a:pt x="37" y="72"/>
                  </a:cubicBezTo>
                  <a:cubicBezTo>
                    <a:pt x="37" y="67"/>
                    <a:pt x="40" y="67"/>
                    <a:pt x="40" y="61"/>
                  </a:cubicBezTo>
                  <a:cubicBezTo>
                    <a:pt x="41" y="61"/>
                    <a:pt x="43" y="60"/>
                    <a:pt x="45" y="60"/>
                  </a:cubicBezTo>
                  <a:cubicBezTo>
                    <a:pt x="65" y="60"/>
                    <a:pt x="123" y="88"/>
                    <a:pt x="182" y="133"/>
                  </a:cubicBezTo>
                  <a:cubicBezTo>
                    <a:pt x="185" y="135"/>
                    <a:pt x="190" y="135"/>
                    <a:pt x="195" y="135"/>
                  </a:cubicBezTo>
                  <a:cubicBezTo>
                    <a:pt x="198" y="135"/>
                    <a:pt x="201" y="133"/>
                    <a:pt x="203" y="130"/>
                  </a:cubicBezTo>
                  <a:cubicBezTo>
                    <a:pt x="237" y="82"/>
                    <a:pt x="277" y="38"/>
                    <a:pt x="290" y="38"/>
                  </a:cubicBezTo>
                  <a:close/>
                  <a:moveTo>
                    <a:pt x="285" y="1"/>
                  </a:moveTo>
                  <a:cubicBezTo>
                    <a:pt x="256" y="1"/>
                    <a:pt x="211" y="56"/>
                    <a:pt x="185" y="93"/>
                  </a:cubicBezTo>
                  <a:cubicBezTo>
                    <a:pt x="147" y="67"/>
                    <a:pt x="84" y="27"/>
                    <a:pt x="42" y="27"/>
                  </a:cubicBezTo>
                  <a:cubicBezTo>
                    <a:pt x="29" y="27"/>
                    <a:pt x="18" y="31"/>
                    <a:pt x="11" y="40"/>
                  </a:cubicBezTo>
                  <a:cubicBezTo>
                    <a:pt x="3" y="48"/>
                    <a:pt x="0" y="61"/>
                    <a:pt x="0" y="75"/>
                  </a:cubicBezTo>
                  <a:cubicBezTo>
                    <a:pt x="6" y="151"/>
                    <a:pt x="174" y="280"/>
                    <a:pt x="195" y="293"/>
                  </a:cubicBezTo>
                  <a:cubicBezTo>
                    <a:pt x="198" y="296"/>
                    <a:pt x="201" y="296"/>
                    <a:pt x="203" y="296"/>
                  </a:cubicBezTo>
                  <a:lnTo>
                    <a:pt x="369" y="296"/>
                  </a:lnTo>
                  <a:cubicBezTo>
                    <a:pt x="372" y="296"/>
                    <a:pt x="375" y="293"/>
                    <a:pt x="377" y="293"/>
                  </a:cubicBezTo>
                  <a:cubicBezTo>
                    <a:pt x="398" y="280"/>
                    <a:pt x="567" y="151"/>
                    <a:pt x="572" y="75"/>
                  </a:cubicBezTo>
                  <a:cubicBezTo>
                    <a:pt x="575" y="61"/>
                    <a:pt x="572" y="48"/>
                    <a:pt x="562" y="40"/>
                  </a:cubicBezTo>
                  <a:cubicBezTo>
                    <a:pt x="553" y="31"/>
                    <a:pt x="542" y="27"/>
                    <a:pt x="528" y="27"/>
                  </a:cubicBezTo>
                  <a:cubicBezTo>
                    <a:pt x="486" y="27"/>
                    <a:pt x="426" y="65"/>
                    <a:pt x="388" y="93"/>
                  </a:cubicBezTo>
                  <a:cubicBezTo>
                    <a:pt x="361" y="56"/>
                    <a:pt x="317" y="1"/>
                    <a:pt x="285"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73" name="Google Shape;2573;g29c0ca99db8_3_1"/>
            <p:cNvSpPr/>
            <p:nvPr/>
          </p:nvSpPr>
          <p:spPr>
            <a:xfrm>
              <a:off x="1851750" y="2149381"/>
              <a:ext cx="51063" cy="76136"/>
            </a:xfrm>
            <a:custGeom>
              <a:avLst/>
              <a:gdLst/>
              <a:ahLst/>
              <a:cxnLst/>
              <a:rect l="l" t="t" r="r" b="b"/>
              <a:pathLst>
                <a:path w="167" h="249" extrusionOk="0">
                  <a:moveTo>
                    <a:pt x="85" y="1"/>
                  </a:moveTo>
                  <a:cubicBezTo>
                    <a:pt x="37" y="1"/>
                    <a:pt x="0" y="33"/>
                    <a:pt x="0" y="75"/>
                  </a:cubicBezTo>
                  <a:cubicBezTo>
                    <a:pt x="0" y="114"/>
                    <a:pt x="27" y="141"/>
                    <a:pt x="79" y="151"/>
                  </a:cubicBezTo>
                  <a:lnTo>
                    <a:pt x="85" y="151"/>
                  </a:lnTo>
                  <a:cubicBezTo>
                    <a:pt x="116" y="162"/>
                    <a:pt x="132" y="175"/>
                    <a:pt x="132" y="193"/>
                  </a:cubicBezTo>
                  <a:cubicBezTo>
                    <a:pt x="132" y="204"/>
                    <a:pt x="127" y="214"/>
                    <a:pt x="119" y="222"/>
                  </a:cubicBezTo>
                  <a:cubicBezTo>
                    <a:pt x="114" y="228"/>
                    <a:pt x="114" y="238"/>
                    <a:pt x="119" y="243"/>
                  </a:cubicBezTo>
                  <a:cubicBezTo>
                    <a:pt x="124" y="249"/>
                    <a:pt x="129" y="249"/>
                    <a:pt x="132" y="249"/>
                  </a:cubicBezTo>
                  <a:cubicBezTo>
                    <a:pt x="137" y="249"/>
                    <a:pt x="143" y="243"/>
                    <a:pt x="143" y="241"/>
                  </a:cubicBezTo>
                  <a:cubicBezTo>
                    <a:pt x="158" y="228"/>
                    <a:pt x="166" y="212"/>
                    <a:pt x="166" y="191"/>
                  </a:cubicBezTo>
                  <a:cubicBezTo>
                    <a:pt x="166" y="151"/>
                    <a:pt x="140" y="127"/>
                    <a:pt x="87" y="117"/>
                  </a:cubicBezTo>
                  <a:lnTo>
                    <a:pt x="85" y="117"/>
                  </a:lnTo>
                  <a:cubicBezTo>
                    <a:pt x="50" y="106"/>
                    <a:pt x="34" y="93"/>
                    <a:pt x="34" y="72"/>
                  </a:cubicBezTo>
                  <a:cubicBezTo>
                    <a:pt x="34" y="51"/>
                    <a:pt x="58" y="30"/>
                    <a:pt x="85" y="30"/>
                  </a:cubicBezTo>
                  <a:cubicBezTo>
                    <a:pt x="111" y="30"/>
                    <a:pt x="132" y="46"/>
                    <a:pt x="132" y="69"/>
                  </a:cubicBezTo>
                  <a:cubicBezTo>
                    <a:pt x="132" y="80"/>
                    <a:pt x="140" y="85"/>
                    <a:pt x="150" y="85"/>
                  </a:cubicBezTo>
                  <a:cubicBezTo>
                    <a:pt x="158" y="85"/>
                    <a:pt x="166" y="80"/>
                    <a:pt x="166" y="69"/>
                  </a:cubicBezTo>
                  <a:cubicBezTo>
                    <a:pt x="164" y="30"/>
                    <a:pt x="127" y="1"/>
                    <a:pt x="85"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74" name="Google Shape;2574;g29c0ca99db8_3_1"/>
            <p:cNvSpPr/>
            <p:nvPr/>
          </p:nvSpPr>
          <p:spPr>
            <a:xfrm>
              <a:off x="1871930" y="2138985"/>
              <a:ext cx="10702" cy="81028"/>
            </a:xfrm>
            <a:custGeom>
              <a:avLst/>
              <a:gdLst/>
              <a:ahLst/>
              <a:cxnLst/>
              <a:rect l="l" t="t" r="r" b="b"/>
              <a:pathLst>
                <a:path w="35" h="265" extrusionOk="0">
                  <a:moveTo>
                    <a:pt x="19" y="1"/>
                  </a:moveTo>
                  <a:cubicBezTo>
                    <a:pt x="8" y="1"/>
                    <a:pt x="0" y="9"/>
                    <a:pt x="0" y="19"/>
                  </a:cubicBezTo>
                  <a:lnTo>
                    <a:pt x="0" y="248"/>
                  </a:lnTo>
                  <a:cubicBezTo>
                    <a:pt x="0" y="259"/>
                    <a:pt x="8" y="264"/>
                    <a:pt x="19" y="264"/>
                  </a:cubicBezTo>
                  <a:cubicBezTo>
                    <a:pt x="26" y="264"/>
                    <a:pt x="34" y="259"/>
                    <a:pt x="34" y="248"/>
                  </a:cubicBezTo>
                  <a:lnTo>
                    <a:pt x="34" y="19"/>
                  </a:lnTo>
                  <a:cubicBezTo>
                    <a:pt x="34" y="9"/>
                    <a:pt x="26" y="1"/>
                    <a:pt x="19"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grpSp>
      <p:grpSp>
        <p:nvGrpSpPr>
          <p:cNvPr id="2575" name="Google Shape;2575;g29c0ca99db8_3_1"/>
          <p:cNvGrpSpPr/>
          <p:nvPr/>
        </p:nvGrpSpPr>
        <p:grpSpPr>
          <a:xfrm>
            <a:off x="1766235" y="4012340"/>
            <a:ext cx="100150" cy="131595"/>
            <a:chOff x="5935291" y="1910666"/>
            <a:chExt cx="201957" cy="302935"/>
          </a:xfrm>
        </p:grpSpPr>
        <p:sp>
          <p:nvSpPr>
            <p:cNvPr id="2576" name="Google Shape;2576;g29c0ca99db8_3_1"/>
            <p:cNvSpPr/>
            <p:nvPr/>
          </p:nvSpPr>
          <p:spPr>
            <a:xfrm>
              <a:off x="5965278" y="1951058"/>
              <a:ext cx="60587" cy="10098"/>
            </a:xfrm>
            <a:custGeom>
              <a:avLst/>
              <a:gdLst/>
              <a:ahLst/>
              <a:cxnLst/>
              <a:rect l="l" t="t" r="r" b="b"/>
              <a:pathLst>
                <a:path w="198" h="33" extrusionOk="0">
                  <a:moveTo>
                    <a:pt x="16" y="1"/>
                  </a:moveTo>
                  <a:cubicBezTo>
                    <a:pt x="8" y="1"/>
                    <a:pt x="0" y="6"/>
                    <a:pt x="0" y="16"/>
                  </a:cubicBezTo>
                  <a:cubicBezTo>
                    <a:pt x="0" y="27"/>
                    <a:pt x="8" y="32"/>
                    <a:pt x="16" y="32"/>
                  </a:cubicBezTo>
                  <a:lnTo>
                    <a:pt x="182" y="32"/>
                  </a:lnTo>
                  <a:cubicBezTo>
                    <a:pt x="192" y="32"/>
                    <a:pt x="198" y="27"/>
                    <a:pt x="198" y="16"/>
                  </a:cubicBezTo>
                  <a:cubicBezTo>
                    <a:pt x="198" y="6"/>
                    <a:pt x="192" y="1"/>
                    <a:pt x="182"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77" name="Google Shape;2577;g29c0ca99db8_3_1"/>
            <p:cNvSpPr/>
            <p:nvPr/>
          </p:nvSpPr>
          <p:spPr>
            <a:xfrm>
              <a:off x="5965278" y="1991449"/>
              <a:ext cx="131578" cy="9792"/>
            </a:xfrm>
            <a:custGeom>
              <a:avLst/>
              <a:gdLst/>
              <a:ahLst/>
              <a:cxnLst/>
              <a:rect l="l" t="t" r="r" b="b"/>
              <a:pathLst>
                <a:path w="430" h="32" extrusionOk="0">
                  <a:moveTo>
                    <a:pt x="16" y="0"/>
                  </a:moveTo>
                  <a:cubicBezTo>
                    <a:pt x="8" y="0"/>
                    <a:pt x="0" y="6"/>
                    <a:pt x="0" y="16"/>
                  </a:cubicBezTo>
                  <a:cubicBezTo>
                    <a:pt x="0" y="27"/>
                    <a:pt x="8" y="32"/>
                    <a:pt x="16" y="32"/>
                  </a:cubicBezTo>
                  <a:lnTo>
                    <a:pt x="411" y="32"/>
                  </a:lnTo>
                  <a:cubicBezTo>
                    <a:pt x="422" y="32"/>
                    <a:pt x="430" y="27"/>
                    <a:pt x="430" y="16"/>
                  </a:cubicBezTo>
                  <a:cubicBezTo>
                    <a:pt x="430" y="6"/>
                    <a:pt x="422" y="0"/>
                    <a:pt x="411"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78" name="Google Shape;2578;g29c0ca99db8_3_1"/>
            <p:cNvSpPr/>
            <p:nvPr/>
          </p:nvSpPr>
          <p:spPr>
            <a:xfrm>
              <a:off x="5965278" y="2031841"/>
              <a:ext cx="131578" cy="9792"/>
            </a:xfrm>
            <a:custGeom>
              <a:avLst/>
              <a:gdLst/>
              <a:ahLst/>
              <a:cxnLst/>
              <a:rect l="l" t="t" r="r" b="b"/>
              <a:pathLst>
                <a:path w="430" h="32" extrusionOk="0">
                  <a:moveTo>
                    <a:pt x="16" y="0"/>
                  </a:moveTo>
                  <a:cubicBezTo>
                    <a:pt x="8" y="0"/>
                    <a:pt x="0" y="5"/>
                    <a:pt x="0" y="16"/>
                  </a:cubicBezTo>
                  <a:cubicBezTo>
                    <a:pt x="0" y="26"/>
                    <a:pt x="8" y="32"/>
                    <a:pt x="16" y="32"/>
                  </a:cubicBezTo>
                  <a:lnTo>
                    <a:pt x="411" y="32"/>
                  </a:lnTo>
                  <a:cubicBezTo>
                    <a:pt x="422" y="32"/>
                    <a:pt x="430" y="26"/>
                    <a:pt x="430" y="16"/>
                  </a:cubicBezTo>
                  <a:cubicBezTo>
                    <a:pt x="430" y="5"/>
                    <a:pt x="422" y="0"/>
                    <a:pt x="411"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79" name="Google Shape;2579;g29c0ca99db8_3_1"/>
            <p:cNvSpPr/>
            <p:nvPr/>
          </p:nvSpPr>
          <p:spPr>
            <a:xfrm>
              <a:off x="5965278" y="2071926"/>
              <a:ext cx="60587" cy="10098"/>
            </a:xfrm>
            <a:custGeom>
              <a:avLst/>
              <a:gdLst/>
              <a:ahLst/>
              <a:cxnLst/>
              <a:rect l="l" t="t" r="r" b="b"/>
              <a:pathLst>
                <a:path w="198" h="33" extrusionOk="0">
                  <a:moveTo>
                    <a:pt x="16" y="1"/>
                  </a:moveTo>
                  <a:cubicBezTo>
                    <a:pt x="8" y="1"/>
                    <a:pt x="0" y="6"/>
                    <a:pt x="0" y="17"/>
                  </a:cubicBezTo>
                  <a:cubicBezTo>
                    <a:pt x="0" y="27"/>
                    <a:pt x="8" y="32"/>
                    <a:pt x="16" y="32"/>
                  </a:cubicBezTo>
                  <a:lnTo>
                    <a:pt x="182" y="32"/>
                  </a:lnTo>
                  <a:cubicBezTo>
                    <a:pt x="192" y="32"/>
                    <a:pt x="198" y="27"/>
                    <a:pt x="198" y="17"/>
                  </a:cubicBezTo>
                  <a:cubicBezTo>
                    <a:pt x="198" y="6"/>
                    <a:pt x="192" y="1"/>
                    <a:pt x="182"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80" name="Google Shape;2580;g29c0ca99db8_3_1"/>
            <p:cNvSpPr/>
            <p:nvPr/>
          </p:nvSpPr>
          <p:spPr>
            <a:xfrm>
              <a:off x="5965278" y="2112317"/>
              <a:ext cx="51101" cy="10098"/>
            </a:xfrm>
            <a:custGeom>
              <a:avLst/>
              <a:gdLst/>
              <a:ahLst/>
              <a:cxnLst/>
              <a:rect l="l" t="t" r="r" b="b"/>
              <a:pathLst>
                <a:path w="167" h="33" extrusionOk="0">
                  <a:moveTo>
                    <a:pt x="16" y="1"/>
                  </a:moveTo>
                  <a:cubicBezTo>
                    <a:pt x="8" y="1"/>
                    <a:pt x="0" y="6"/>
                    <a:pt x="0" y="16"/>
                  </a:cubicBezTo>
                  <a:cubicBezTo>
                    <a:pt x="0" y="27"/>
                    <a:pt x="8" y="32"/>
                    <a:pt x="16" y="32"/>
                  </a:cubicBezTo>
                  <a:lnTo>
                    <a:pt x="148" y="32"/>
                  </a:lnTo>
                  <a:cubicBezTo>
                    <a:pt x="158" y="32"/>
                    <a:pt x="166" y="27"/>
                    <a:pt x="166" y="16"/>
                  </a:cubicBezTo>
                  <a:cubicBezTo>
                    <a:pt x="166" y="6"/>
                    <a:pt x="158" y="1"/>
                    <a:pt x="1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81" name="Google Shape;2581;g29c0ca99db8_3_1"/>
            <p:cNvSpPr/>
            <p:nvPr/>
          </p:nvSpPr>
          <p:spPr>
            <a:xfrm>
              <a:off x="5965278" y="2152709"/>
              <a:ext cx="51101" cy="9792"/>
            </a:xfrm>
            <a:custGeom>
              <a:avLst/>
              <a:gdLst/>
              <a:ahLst/>
              <a:cxnLst/>
              <a:rect l="l" t="t" r="r" b="b"/>
              <a:pathLst>
                <a:path w="167" h="32" extrusionOk="0">
                  <a:moveTo>
                    <a:pt x="16" y="0"/>
                  </a:moveTo>
                  <a:cubicBezTo>
                    <a:pt x="8" y="0"/>
                    <a:pt x="0" y="6"/>
                    <a:pt x="0" y="16"/>
                  </a:cubicBezTo>
                  <a:cubicBezTo>
                    <a:pt x="0" y="27"/>
                    <a:pt x="8" y="32"/>
                    <a:pt x="16" y="32"/>
                  </a:cubicBezTo>
                  <a:lnTo>
                    <a:pt x="148" y="32"/>
                  </a:lnTo>
                  <a:cubicBezTo>
                    <a:pt x="158" y="32"/>
                    <a:pt x="166" y="27"/>
                    <a:pt x="166" y="16"/>
                  </a:cubicBezTo>
                  <a:cubicBezTo>
                    <a:pt x="166" y="6"/>
                    <a:pt x="158" y="0"/>
                    <a:pt x="14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82" name="Google Shape;2582;g29c0ca99db8_3_1"/>
            <p:cNvSpPr/>
            <p:nvPr/>
          </p:nvSpPr>
          <p:spPr>
            <a:xfrm>
              <a:off x="6035963" y="2072844"/>
              <a:ext cx="71297" cy="89657"/>
            </a:xfrm>
            <a:custGeom>
              <a:avLst/>
              <a:gdLst/>
              <a:ahLst/>
              <a:cxnLst/>
              <a:rect l="l" t="t" r="r" b="b"/>
              <a:pathLst>
                <a:path w="233" h="293" extrusionOk="0">
                  <a:moveTo>
                    <a:pt x="114" y="0"/>
                  </a:moveTo>
                  <a:cubicBezTo>
                    <a:pt x="48" y="0"/>
                    <a:pt x="1" y="37"/>
                    <a:pt x="1" y="82"/>
                  </a:cubicBezTo>
                  <a:cubicBezTo>
                    <a:pt x="1" y="148"/>
                    <a:pt x="83" y="161"/>
                    <a:pt x="109" y="166"/>
                  </a:cubicBezTo>
                  <a:lnTo>
                    <a:pt x="120" y="166"/>
                  </a:lnTo>
                  <a:cubicBezTo>
                    <a:pt x="138" y="169"/>
                    <a:pt x="199" y="180"/>
                    <a:pt x="199" y="214"/>
                  </a:cubicBezTo>
                  <a:cubicBezTo>
                    <a:pt x="199" y="240"/>
                    <a:pt x="162" y="264"/>
                    <a:pt x="114" y="264"/>
                  </a:cubicBezTo>
                  <a:cubicBezTo>
                    <a:pt x="72" y="264"/>
                    <a:pt x="35" y="246"/>
                    <a:pt x="33" y="219"/>
                  </a:cubicBezTo>
                  <a:cubicBezTo>
                    <a:pt x="33" y="209"/>
                    <a:pt x="27" y="201"/>
                    <a:pt x="17" y="201"/>
                  </a:cubicBezTo>
                  <a:cubicBezTo>
                    <a:pt x="6" y="201"/>
                    <a:pt x="1" y="209"/>
                    <a:pt x="1" y="219"/>
                  </a:cubicBezTo>
                  <a:cubicBezTo>
                    <a:pt x="4" y="261"/>
                    <a:pt x="54" y="293"/>
                    <a:pt x="114" y="293"/>
                  </a:cubicBezTo>
                  <a:cubicBezTo>
                    <a:pt x="180" y="293"/>
                    <a:pt x="230" y="259"/>
                    <a:pt x="233" y="214"/>
                  </a:cubicBezTo>
                  <a:cubicBezTo>
                    <a:pt x="233" y="148"/>
                    <a:pt x="151" y="135"/>
                    <a:pt x="125" y="132"/>
                  </a:cubicBezTo>
                  <a:lnTo>
                    <a:pt x="114" y="132"/>
                  </a:lnTo>
                  <a:cubicBezTo>
                    <a:pt x="96" y="130"/>
                    <a:pt x="35" y="119"/>
                    <a:pt x="35" y="82"/>
                  </a:cubicBezTo>
                  <a:cubicBezTo>
                    <a:pt x="35" y="56"/>
                    <a:pt x="72" y="35"/>
                    <a:pt x="120" y="35"/>
                  </a:cubicBezTo>
                  <a:cubicBezTo>
                    <a:pt x="162" y="35"/>
                    <a:pt x="199" y="53"/>
                    <a:pt x="201" y="80"/>
                  </a:cubicBezTo>
                  <a:cubicBezTo>
                    <a:pt x="201" y="87"/>
                    <a:pt x="207" y="93"/>
                    <a:pt x="217" y="93"/>
                  </a:cubicBezTo>
                  <a:cubicBezTo>
                    <a:pt x="225" y="93"/>
                    <a:pt x="230" y="87"/>
                    <a:pt x="230" y="77"/>
                  </a:cubicBezTo>
                  <a:cubicBezTo>
                    <a:pt x="228" y="35"/>
                    <a:pt x="178" y="0"/>
                    <a:pt x="114"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83" name="Google Shape;2583;g29c0ca99db8_3_1"/>
            <p:cNvSpPr/>
            <p:nvPr/>
          </p:nvSpPr>
          <p:spPr>
            <a:xfrm>
              <a:off x="6065951" y="2061522"/>
              <a:ext cx="10710" cy="111688"/>
            </a:xfrm>
            <a:custGeom>
              <a:avLst/>
              <a:gdLst/>
              <a:ahLst/>
              <a:cxnLst/>
              <a:rect l="l" t="t" r="r" b="b"/>
              <a:pathLst>
                <a:path w="35" h="365" extrusionOk="0">
                  <a:moveTo>
                    <a:pt x="16" y="1"/>
                  </a:moveTo>
                  <a:cubicBezTo>
                    <a:pt x="8" y="1"/>
                    <a:pt x="0" y="8"/>
                    <a:pt x="0" y="19"/>
                  </a:cubicBezTo>
                  <a:lnTo>
                    <a:pt x="0" y="348"/>
                  </a:lnTo>
                  <a:cubicBezTo>
                    <a:pt x="0" y="356"/>
                    <a:pt x="8" y="364"/>
                    <a:pt x="16" y="364"/>
                  </a:cubicBezTo>
                  <a:cubicBezTo>
                    <a:pt x="27" y="364"/>
                    <a:pt x="35" y="356"/>
                    <a:pt x="35" y="348"/>
                  </a:cubicBezTo>
                  <a:lnTo>
                    <a:pt x="35" y="19"/>
                  </a:lnTo>
                  <a:cubicBezTo>
                    <a:pt x="35" y="8"/>
                    <a:pt x="27" y="1"/>
                    <a:pt x="1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84" name="Google Shape;2584;g29c0ca99db8_3_1"/>
            <p:cNvSpPr/>
            <p:nvPr/>
          </p:nvSpPr>
          <p:spPr>
            <a:xfrm>
              <a:off x="5935291" y="1910666"/>
              <a:ext cx="201957" cy="302935"/>
            </a:xfrm>
            <a:custGeom>
              <a:avLst/>
              <a:gdLst/>
              <a:ahLst/>
              <a:cxnLst/>
              <a:rect l="l" t="t" r="r" b="b"/>
              <a:pathLst>
                <a:path w="660" h="990" extrusionOk="0">
                  <a:moveTo>
                    <a:pt x="625" y="32"/>
                  </a:moveTo>
                  <a:lnTo>
                    <a:pt x="623" y="955"/>
                  </a:lnTo>
                  <a:cubicBezTo>
                    <a:pt x="615" y="936"/>
                    <a:pt x="596" y="923"/>
                    <a:pt x="575" y="923"/>
                  </a:cubicBezTo>
                  <a:cubicBezTo>
                    <a:pt x="557" y="923"/>
                    <a:pt x="536" y="936"/>
                    <a:pt x="530" y="955"/>
                  </a:cubicBezTo>
                  <a:lnTo>
                    <a:pt x="522" y="955"/>
                  </a:lnTo>
                  <a:cubicBezTo>
                    <a:pt x="517" y="936"/>
                    <a:pt x="496" y="923"/>
                    <a:pt x="478" y="923"/>
                  </a:cubicBezTo>
                  <a:cubicBezTo>
                    <a:pt x="456" y="923"/>
                    <a:pt x="438" y="936"/>
                    <a:pt x="430" y="955"/>
                  </a:cubicBezTo>
                  <a:lnTo>
                    <a:pt x="425" y="955"/>
                  </a:lnTo>
                  <a:cubicBezTo>
                    <a:pt x="417" y="936"/>
                    <a:pt x="399" y="923"/>
                    <a:pt x="377" y="923"/>
                  </a:cubicBezTo>
                  <a:cubicBezTo>
                    <a:pt x="359" y="923"/>
                    <a:pt x="338" y="936"/>
                    <a:pt x="333" y="955"/>
                  </a:cubicBezTo>
                  <a:lnTo>
                    <a:pt x="325" y="955"/>
                  </a:lnTo>
                  <a:cubicBezTo>
                    <a:pt x="319" y="936"/>
                    <a:pt x="298" y="923"/>
                    <a:pt x="280" y="923"/>
                  </a:cubicBezTo>
                  <a:cubicBezTo>
                    <a:pt x="259" y="923"/>
                    <a:pt x="240" y="936"/>
                    <a:pt x="232" y="955"/>
                  </a:cubicBezTo>
                  <a:lnTo>
                    <a:pt x="227" y="955"/>
                  </a:lnTo>
                  <a:cubicBezTo>
                    <a:pt x="219" y="936"/>
                    <a:pt x="201" y="923"/>
                    <a:pt x="180" y="923"/>
                  </a:cubicBezTo>
                  <a:cubicBezTo>
                    <a:pt x="161" y="923"/>
                    <a:pt x="140" y="936"/>
                    <a:pt x="135" y="955"/>
                  </a:cubicBezTo>
                  <a:lnTo>
                    <a:pt x="127" y="955"/>
                  </a:lnTo>
                  <a:cubicBezTo>
                    <a:pt x="122" y="936"/>
                    <a:pt x="101" y="923"/>
                    <a:pt x="82" y="923"/>
                  </a:cubicBezTo>
                  <a:cubicBezTo>
                    <a:pt x="61" y="923"/>
                    <a:pt x="43" y="936"/>
                    <a:pt x="35" y="955"/>
                  </a:cubicBezTo>
                  <a:lnTo>
                    <a:pt x="32" y="955"/>
                  </a:lnTo>
                  <a:lnTo>
                    <a:pt x="32" y="32"/>
                  </a:lnTo>
                  <a:lnTo>
                    <a:pt x="35" y="32"/>
                  </a:lnTo>
                  <a:cubicBezTo>
                    <a:pt x="43" y="53"/>
                    <a:pt x="61" y="67"/>
                    <a:pt x="82" y="67"/>
                  </a:cubicBezTo>
                  <a:cubicBezTo>
                    <a:pt x="101" y="67"/>
                    <a:pt x="122" y="53"/>
                    <a:pt x="127" y="32"/>
                  </a:cubicBezTo>
                  <a:lnTo>
                    <a:pt x="135" y="32"/>
                  </a:lnTo>
                  <a:cubicBezTo>
                    <a:pt x="140" y="53"/>
                    <a:pt x="161" y="67"/>
                    <a:pt x="180" y="67"/>
                  </a:cubicBezTo>
                  <a:cubicBezTo>
                    <a:pt x="201" y="67"/>
                    <a:pt x="219" y="53"/>
                    <a:pt x="227" y="32"/>
                  </a:cubicBezTo>
                  <a:lnTo>
                    <a:pt x="232" y="32"/>
                  </a:lnTo>
                  <a:cubicBezTo>
                    <a:pt x="240" y="53"/>
                    <a:pt x="259" y="67"/>
                    <a:pt x="280" y="67"/>
                  </a:cubicBezTo>
                  <a:cubicBezTo>
                    <a:pt x="298" y="67"/>
                    <a:pt x="319" y="53"/>
                    <a:pt x="325" y="32"/>
                  </a:cubicBezTo>
                  <a:lnTo>
                    <a:pt x="333" y="32"/>
                  </a:lnTo>
                  <a:cubicBezTo>
                    <a:pt x="338" y="53"/>
                    <a:pt x="359" y="67"/>
                    <a:pt x="377" y="67"/>
                  </a:cubicBezTo>
                  <a:cubicBezTo>
                    <a:pt x="399" y="67"/>
                    <a:pt x="417" y="53"/>
                    <a:pt x="425" y="32"/>
                  </a:cubicBezTo>
                  <a:lnTo>
                    <a:pt x="430" y="32"/>
                  </a:lnTo>
                  <a:cubicBezTo>
                    <a:pt x="438" y="53"/>
                    <a:pt x="456" y="67"/>
                    <a:pt x="478" y="67"/>
                  </a:cubicBezTo>
                  <a:cubicBezTo>
                    <a:pt x="496" y="67"/>
                    <a:pt x="517" y="53"/>
                    <a:pt x="522" y="32"/>
                  </a:cubicBezTo>
                  <a:lnTo>
                    <a:pt x="530" y="32"/>
                  </a:lnTo>
                  <a:cubicBezTo>
                    <a:pt x="536" y="53"/>
                    <a:pt x="557" y="67"/>
                    <a:pt x="575" y="67"/>
                  </a:cubicBezTo>
                  <a:cubicBezTo>
                    <a:pt x="596" y="67"/>
                    <a:pt x="615" y="53"/>
                    <a:pt x="623" y="32"/>
                  </a:cubicBezTo>
                  <a:close/>
                  <a:moveTo>
                    <a:pt x="16" y="1"/>
                  </a:moveTo>
                  <a:cubicBezTo>
                    <a:pt x="6" y="1"/>
                    <a:pt x="1" y="6"/>
                    <a:pt x="1" y="17"/>
                  </a:cubicBezTo>
                  <a:lnTo>
                    <a:pt x="1" y="973"/>
                  </a:lnTo>
                  <a:cubicBezTo>
                    <a:pt x="1" y="981"/>
                    <a:pt x="6" y="989"/>
                    <a:pt x="16" y="989"/>
                  </a:cubicBezTo>
                  <a:lnTo>
                    <a:pt x="48" y="989"/>
                  </a:lnTo>
                  <a:cubicBezTo>
                    <a:pt x="59" y="989"/>
                    <a:pt x="66" y="981"/>
                    <a:pt x="66" y="973"/>
                  </a:cubicBezTo>
                  <a:cubicBezTo>
                    <a:pt x="66" y="963"/>
                    <a:pt x="72" y="955"/>
                    <a:pt x="82" y="955"/>
                  </a:cubicBezTo>
                  <a:cubicBezTo>
                    <a:pt x="93" y="955"/>
                    <a:pt x="98" y="963"/>
                    <a:pt x="98" y="973"/>
                  </a:cubicBezTo>
                  <a:cubicBezTo>
                    <a:pt x="98" y="981"/>
                    <a:pt x="106" y="989"/>
                    <a:pt x="114" y="989"/>
                  </a:cubicBezTo>
                  <a:lnTo>
                    <a:pt x="148" y="989"/>
                  </a:lnTo>
                  <a:cubicBezTo>
                    <a:pt x="159" y="989"/>
                    <a:pt x="164" y="981"/>
                    <a:pt x="164" y="973"/>
                  </a:cubicBezTo>
                  <a:cubicBezTo>
                    <a:pt x="164" y="963"/>
                    <a:pt x="172" y="955"/>
                    <a:pt x="180" y="955"/>
                  </a:cubicBezTo>
                  <a:cubicBezTo>
                    <a:pt x="190" y="955"/>
                    <a:pt x="198" y="963"/>
                    <a:pt x="198" y="973"/>
                  </a:cubicBezTo>
                  <a:cubicBezTo>
                    <a:pt x="198" y="981"/>
                    <a:pt x="203" y="989"/>
                    <a:pt x="214" y="989"/>
                  </a:cubicBezTo>
                  <a:lnTo>
                    <a:pt x="246" y="989"/>
                  </a:lnTo>
                  <a:cubicBezTo>
                    <a:pt x="256" y="989"/>
                    <a:pt x="264" y="981"/>
                    <a:pt x="264" y="973"/>
                  </a:cubicBezTo>
                  <a:cubicBezTo>
                    <a:pt x="264" y="963"/>
                    <a:pt x="269" y="955"/>
                    <a:pt x="280" y="955"/>
                  </a:cubicBezTo>
                  <a:cubicBezTo>
                    <a:pt x="290" y="955"/>
                    <a:pt x="296" y="963"/>
                    <a:pt x="296" y="973"/>
                  </a:cubicBezTo>
                  <a:cubicBezTo>
                    <a:pt x="296" y="981"/>
                    <a:pt x="304" y="989"/>
                    <a:pt x="312" y="989"/>
                  </a:cubicBezTo>
                  <a:lnTo>
                    <a:pt x="346" y="989"/>
                  </a:lnTo>
                  <a:cubicBezTo>
                    <a:pt x="356" y="989"/>
                    <a:pt x="362" y="981"/>
                    <a:pt x="362" y="973"/>
                  </a:cubicBezTo>
                  <a:cubicBezTo>
                    <a:pt x="362" y="963"/>
                    <a:pt x="370" y="955"/>
                    <a:pt x="377" y="955"/>
                  </a:cubicBezTo>
                  <a:cubicBezTo>
                    <a:pt x="388" y="955"/>
                    <a:pt x="396" y="963"/>
                    <a:pt x="396" y="973"/>
                  </a:cubicBezTo>
                  <a:cubicBezTo>
                    <a:pt x="396" y="981"/>
                    <a:pt x="401" y="989"/>
                    <a:pt x="412" y="989"/>
                  </a:cubicBezTo>
                  <a:lnTo>
                    <a:pt x="443" y="989"/>
                  </a:lnTo>
                  <a:cubicBezTo>
                    <a:pt x="454" y="989"/>
                    <a:pt x="462" y="981"/>
                    <a:pt x="462" y="973"/>
                  </a:cubicBezTo>
                  <a:cubicBezTo>
                    <a:pt x="462" y="963"/>
                    <a:pt x="467" y="955"/>
                    <a:pt x="478" y="955"/>
                  </a:cubicBezTo>
                  <a:cubicBezTo>
                    <a:pt x="488" y="955"/>
                    <a:pt x="493" y="963"/>
                    <a:pt x="493" y="973"/>
                  </a:cubicBezTo>
                  <a:cubicBezTo>
                    <a:pt x="493" y="981"/>
                    <a:pt x="501" y="989"/>
                    <a:pt x="509" y="989"/>
                  </a:cubicBezTo>
                  <a:lnTo>
                    <a:pt x="543" y="989"/>
                  </a:lnTo>
                  <a:cubicBezTo>
                    <a:pt x="554" y="989"/>
                    <a:pt x="559" y="981"/>
                    <a:pt x="559" y="973"/>
                  </a:cubicBezTo>
                  <a:cubicBezTo>
                    <a:pt x="559" y="963"/>
                    <a:pt x="567" y="955"/>
                    <a:pt x="575" y="955"/>
                  </a:cubicBezTo>
                  <a:cubicBezTo>
                    <a:pt x="586" y="955"/>
                    <a:pt x="594" y="963"/>
                    <a:pt x="594" y="973"/>
                  </a:cubicBezTo>
                  <a:cubicBezTo>
                    <a:pt x="594" y="981"/>
                    <a:pt x="599" y="989"/>
                    <a:pt x="609" y="989"/>
                  </a:cubicBezTo>
                  <a:lnTo>
                    <a:pt x="641" y="989"/>
                  </a:lnTo>
                  <a:cubicBezTo>
                    <a:pt x="652" y="989"/>
                    <a:pt x="659" y="981"/>
                    <a:pt x="659" y="973"/>
                  </a:cubicBezTo>
                  <a:lnTo>
                    <a:pt x="659" y="17"/>
                  </a:lnTo>
                  <a:cubicBezTo>
                    <a:pt x="659" y="6"/>
                    <a:pt x="652" y="1"/>
                    <a:pt x="641" y="1"/>
                  </a:cubicBezTo>
                  <a:lnTo>
                    <a:pt x="609" y="1"/>
                  </a:lnTo>
                  <a:cubicBezTo>
                    <a:pt x="599" y="1"/>
                    <a:pt x="594" y="6"/>
                    <a:pt x="594" y="17"/>
                  </a:cubicBezTo>
                  <a:cubicBezTo>
                    <a:pt x="594" y="27"/>
                    <a:pt x="586" y="32"/>
                    <a:pt x="575" y="32"/>
                  </a:cubicBezTo>
                  <a:cubicBezTo>
                    <a:pt x="567" y="32"/>
                    <a:pt x="559" y="27"/>
                    <a:pt x="559" y="17"/>
                  </a:cubicBezTo>
                  <a:cubicBezTo>
                    <a:pt x="559" y="6"/>
                    <a:pt x="554" y="1"/>
                    <a:pt x="543" y="1"/>
                  </a:cubicBezTo>
                  <a:lnTo>
                    <a:pt x="509" y="1"/>
                  </a:lnTo>
                  <a:cubicBezTo>
                    <a:pt x="501" y="1"/>
                    <a:pt x="493" y="6"/>
                    <a:pt x="493" y="17"/>
                  </a:cubicBezTo>
                  <a:cubicBezTo>
                    <a:pt x="493" y="27"/>
                    <a:pt x="488" y="32"/>
                    <a:pt x="478" y="32"/>
                  </a:cubicBezTo>
                  <a:cubicBezTo>
                    <a:pt x="467" y="32"/>
                    <a:pt x="462" y="27"/>
                    <a:pt x="462" y="17"/>
                  </a:cubicBezTo>
                  <a:cubicBezTo>
                    <a:pt x="462" y="6"/>
                    <a:pt x="454" y="1"/>
                    <a:pt x="443" y="1"/>
                  </a:cubicBezTo>
                  <a:lnTo>
                    <a:pt x="412" y="1"/>
                  </a:lnTo>
                  <a:cubicBezTo>
                    <a:pt x="401" y="1"/>
                    <a:pt x="396" y="6"/>
                    <a:pt x="396" y="17"/>
                  </a:cubicBezTo>
                  <a:cubicBezTo>
                    <a:pt x="396" y="27"/>
                    <a:pt x="388" y="32"/>
                    <a:pt x="377" y="32"/>
                  </a:cubicBezTo>
                  <a:cubicBezTo>
                    <a:pt x="370" y="32"/>
                    <a:pt x="362" y="27"/>
                    <a:pt x="362" y="17"/>
                  </a:cubicBezTo>
                  <a:cubicBezTo>
                    <a:pt x="362" y="6"/>
                    <a:pt x="356" y="1"/>
                    <a:pt x="346" y="1"/>
                  </a:cubicBezTo>
                  <a:lnTo>
                    <a:pt x="312" y="1"/>
                  </a:lnTo>
                  <a:cubicBezTo>
                    <a:pt x="304" y="1"/>
                    <a:pt x="296" y="6"/>
                    <a:pt x="296" y="17"/>
                  </a:cubicBezTo>
                  <a:cubicBezTo>
                    <a:pt x="296" y="27"/>
                    <a:pt x="290" y="32"/>
                    <a:pt x="280" y="32"/>
                  </a:cubicBezTo>
                  <a:cubicBezTo>
                    <a:pt x="269" y="32"/>
                    <a:pt x="264" y="27"/>
                    <a:pt x="264" y="17"/>
                  </a:cubicBezTo>
                  <a:cubicBezTo>
                    <a:pt x="264" y="6"/>
                    <a:pt x="256" y="1"/>
                    <a:pt x="246" y="1"/>
                  </a:cubicBezTo>
                  <a:lnTo>
                    <a:pt x="214" y="1"/>
                  </a:lnTo>
                  <a:cubicBezTo>
                    <a:pt x="203" y="1"/>
                    <a:pt x="198" y="6"/>
                    <a:pt x="198" y="17"/>
                  </a:cubicBezTo>
                  <a:cubicBezTo>
                    <a:pt x="198" y="27"/>
                    <a:pt x="190" y="32"/>
                    <a:pt x="180" y="32"/>
                  </a:cubicBezTo>
                  <a:cubicBezTo>
                    <a:pt x="172" y="32"/>
                    <a:pt x="164" y="27"/>
                    <a:pt x="164" y="17"/>
                  </a:cubicBezTo>
                  <a:cubicBezTo>
                    <a:pt x="164" y="6"/>
                    <a:pt x="159" y="1"/>
                    <a:pt x="148" y="1"/>
                  </a:cubicBezTo>
                  <a:lnTo>
                    <a:pt x="114" y="1"/>
                  </a:lnTo>
                  <a:cubicBezTo>
                    <a:pt x="106" y="1"/>
                    <a:pt x="98" y="6"/>
                    <a:pt x="98" y="17"/>
                  </a:cubicBezTo>
                  <a:cubicBezTo>
                    <a:pt x="98" y="27"/>
                    <a:pt x="93" y="32"/>
                    <a:pt x="82" y="32"/>
                  </a:cubicBezTo>
                  <a:cubicBezTo>
                    <a:pt x="72" y="32"/>
                    <a:pt x="66" y="27"/>
                    <a:pt x="66" y="17"/>
                  </a:cubicBezTo>
                  <a:cubicBezTo>
                    <a:pt x="66" y="6"/>
                    <a:pt x="59" y="1"/>
                    <a:pt x="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grpSp>
      <p:grpSp>
        <p:nvGrpSpPr>
          <p:cNvPr id="2585" name="Google Shape;2585;g29c0ca99db8_3_1"/>
          <p:cNvGrpSpPr/>
          <p:nvPr/>
        </p:nvGrpSpPr>
        <p:grpSpPr>
          <a:xfrm>
            <a:off x="3580296" y="4011497"/>
            <a:ext cx="127628" cy="133630"/>
            <a:chOff x="1085188" y="2008116"/>
            <a:chExt cx="253482" cy="303016"/>
          </a:xfrm>
        </p:grpSpPr>
        <p:sp>
          <p:nvSpPr>
            <p:cNvPr id="2586" name="Google Shape;2586;g29c0ca99db8_3_1"/>
            <p:cNvSpPr/>
            <p:nvPr/>
          </p:nvSpPr>
          <p:spPr>
            <a:xfrm>
              <a:off x="1136863" y="2239888"/>
              <a:ext cx="10090" cy="40361"/>
            </a:xfrm>
            <a:custGeom>
              <a:avLst/>
              <a:gdLst/>
              <a:ahLst/>
              <a:cxnLst/>
              <a:rect l="l" t="t" r="r" b="b"/>
              <a:pathLst>
                <a:path w="33" h="132" extrusionOk="0">
                  <a:moveTo>
                    <a:pt x="16" y="0"/>
                  </a:moveTo>
                  <a:cubicBezTo>
                    <a:pt x="6" y="0"/>
                    <a:pt x="1" y="8"/>
                    <a:pt x="1" y="19"/>
                  </a:cubicBezTo>
                  <a:lnTo>
                    <a:pt x="1" y="116"/>
                  </a:lnTo>
                  <a:cubicBezTo>
                    <a:pt x="1" y="127"/>
                    <a:pt x="6" y="132"/>
                    <a:pt x="16" y="132"/>
                  </a:cubicBezTo>
                  <a:cubicBezTo>
                    <a:pt x="27" y="132"/>
                    <a:pt x="32" y="127"/>
                    <a:pt x="32" y="116"/>
                  </a:cubicBezTo>
                  <a:lnTo>
                    <a:pt x="32" y="19"/>
                  </a:lnTo>
                  <a:cubicBezTo>
                    <a:pt x="32" y="8"/>
                    <a:pt x="27" y="0"/>
                    <a:pt x="16"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87" name="Google Shape;2587;g29c0ca99db8_3_1"/>
            <p:cNvSpPr/>
            <p:nvPr/>
          </p:nvSpPr>
          <p:spPr>
            <a:xfrm>
              <a:off x="1206884" y="2008116"/>
              <a:ext cx="131786" cy="92648"/>
            </a:xfrm>
            <a:custGeom>
              <a:avLst/>
              <a:gdLst/>
              <a:ahLst/>
              <a:cxnLst/>
              <a:rect l="l" t="t" r="r" b="b"/>
              <a:pathLst>
                <a:path w="431" h="303" extrusionOk="0">
                  <a:moveTo>
                    <a:pt x="122" y="33"/>
                  </a:moveTo>
                  <a:lnTo>
                    <a:pt x="399" y="157"/>
                  </a:lnTo>
                  <a:lnTo>
                    <a:pt x="399" y="244"/>
                  </a:lnTo>
                  <a:cubicBezTo>
                    <a:pt x="399" y="255"/>
                    <a:pt x="394" y="257"/>
                    <a:pt x="391" y="260"/>
                  </a:cubicBezTo>
                  <a:cubicBezTo>
                    <a:pt x="384" y="265"/>
                    <a:pt x="377" y="267"/>
                    <a:pt x="369" y="267"/>
                  </a:cubicBezTo>
                  <a:cubicBezTo>
                    <a:pt x="365" y="267"/>
                    <a:pt x="361" y="266"/>
                    <a:pt x="357" y="265"/>
                  </a:cubicBezTo>
                  <a:lnTo>
                    <a:pt x="48" y="110"/>
                  </a:lnTo>
                  <a:lnTo>
                    <a:pt x="122" y="33"/>
                  </a:lnTo>
                  <a:close/>
                  <a:moveTo>
                    <a:pt x="117" y="1"/>
                  </a:moveTo>
                  <a:cubicBezTo>
                    <a:pt x="111" y="1"/>
                    <a:pt x="106" y="3"/>
                    <a:pt x="104" y="4"/>
                  </a:cubicBezTo>
                  <a:lnTo>
                    <a:pt x="6" y="105"/>
                  </a:lnTo>
                  <a:cubicBezTo>
                    <a:pt x="1" y="107"/>
                    <a:pt x="1" y="110"/>
                    <a:pt x="1" y="118"/>
                  </a:cubicBezTo>
                  <a:cubicBezTo>
                    <a:pt x="6" y="123"/>
                    <a:pt x="9" y="126"/>
                    <a:pt x="11" y="131"/>
                  </a:cubicBezTo>
                  <a:lnTo>
                    <a:pt x="341" y="294"/>
                  </a:lnTo>
                  <a:cubicBezTo>
                    <a:pt x="351" y="297"/>
                    <a:pt x="362" y="302"/>
                    <a:pt x="370" y="302"/>
                  </a:cubicBezTo>
                  <a:cubicBezTo>
                    <a:pt x="380" y="302"/>
                    <a:pt x="394" y="297"/>
                    <a:pt x="404" y="294"/>
                  </a:cubicBezTo>
                  <a:cubicBezTo>
                    <a:pt x="420" y="281"/>
                    <a:pt x="430" y="268"/>
                    <a:pt x="430" y="250"/>
                  </a:cubicBezTo>
                  <a:lnTo>
                    <a:pt x="430" y="149"/>
                  </a:lnTo>
                  <a:cubicBezTo>
                    <a:pt x="430" y="144"/>
                    <a:pt x="428" y="136"/>
                    <a:pt x="420" y="134"/>
                  </a:cubicBezTo>
                  <a:lnTo>
                    <a:pt x="125" y="2"/>
                  </a:lnTo>
                  <a:cubicBezTo>
                    <a:pt x="122" y="1"/>
                    <a:pt x="120" y="1"/>
                    <a:pt x="11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88" name="Google Shape;2588;g29c0ca99db8_3_1"/>
            <p:cNvSpPr/>
            <p:nvPr/>
          </p:nvSpPr>
          <p:spPr>
            <a:xfrm>
              <a:off x="1096502" y="2222765"/>
              <a:ext cx="91424" cy="88367"/>
            </a:xfrm>
            <a:custGeom>
              <a:avLst/>
              <a:gdLst/>
              <a:ahLst/>
              <a:cxnLst/>
              <a:rect l="l" t="t" r="r" b="b"/>
              <a:pathLst>
                <a:path w="299" h="289" extrusionOk="0">
                  <a:moveTo>
                    <a:pt x="96" y="38"/>
                  </a:moveTo>
                  <a:cubicBezTo>
                    <a:pt x="98" y="40"/>
                    <a:pt x="98" y="43"/>
                    <a:pt x="98" y="51"/>
                  </a:cubicBezTo>
                  <a:cubicBezTo>
                    <a:pt x="115" y="72"/>
                    <a:pt x="141" y="84"/>
                    <a:pt x="169" y="84"/>
                  </a:cubicBezTo>
                  <a:cubicBezTo>
                    <a:pt x="187" y="84"/>
                    <a:pt x="205" y="79"/>
                    <a:pt x="222" y="69"/>
                  </a:cubicBezTo>
                  <a:lnTo>
                    <a:pt x="235" y="64"/>
                  </a:lnTo>
                  <a:cubicBezTo>
                    <a:pt x="254" y="82"/>
                    <a:pt x="264" y="109"/>
                    <a:pt x="264" y="140"/>
                  </a:cubicBezTo>
                  <a:cubicBezTo>
                    <a:pt x="264" y="201"/>
                    <a:pt x="212" y="254"/>
                    <a:pt x="148" y="254"/>
                  </a:cubicBezTo>
                  <a:cubicBezTo>
                    <a:pt x="85" y="254"/>
                    <a:pt x="32" y="201"/>
                    <a:pt x="32" y="140"/>
                  </a:cubicBezTo>
                  <a:cubicBezTo>
                    <a:pt x="32" y="96"/>
                    <a:pt x="59" y="56"/>
                    <a:pt x="96" y="38"/>
                  </a:cubicBezTo>
                  <a:close/>
                  <a:moveTo>
                    <a:pt x="98" y="1"/>
                  </a:moveTo>
                  <a:cubicBezTo>
                    <a:pt x="40" y="19"/>
                    <a:pt x="1" y="77"/>
                    <a:pt x="1" y="140"/>
                  </a:cubicBezTo>
                  <a:cubicBezTo>
                    <a:pt x="1" y="222"/>
                    <a:pt x="67" y="288"/>
                    <a:pt x="148" y="288"/>
                  </a:cubicBezTo>
                  <a:cubicBezTo>
                    <a:pt x="230" y="288"/>
                    <a:pt x="296" y="222"/>
                    <a:pt x="299" y="140"/>
                  </a:cubicBezTo>
                  <a:cubicBezTo>
                    <a:pt x="299" y="96"/>
                    <a:pt x="280" y="61"/>
                    <a:pt x="251" y="30"/>
                  </a:cubicBezTo>
                  <a:cubicBezTo>
                    <a:pt x="247" y="27"/>
                    <a:pt x="243" y="25"/>
                    <a:pt x="239" y="25"/>
                  </a:cubicBezTo>
                  <a:cubicBezTo>
                    <a:pt x="236" y="25"/>
                    <a:pt x="233" y="26"/>
                    <a:pt x="230" y="27"/>
                  </a:cubicBezTo>
                  <a:lnTo>
                    <a:pt x="206" y="40"/>
                  </a:lnTo>
                  <a:cubicBezTo>
                    <a:pt x="196" y="48"/>
                    <a:pt x="184" y="53"/>
                    <a:pt x="171" y="53"/>
                  </a:cubicBezTo>
                  <a:cubicBezTo>
                    <a:pt x="157" y="53"/>
                    <a:pt x="142" y="46"/>
                    <a:pt x="133" y="30"/>
                  </a:cubicBezTo>
                  <a:lnTo>
                    <a:pt x="122" y="11"/>
                  </a:lnTo>
                  <a:lnTo>
                    <a:pt x="112" y="1"/>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89" name="Google Shape;2589;g29c0ca99db8_3_1"/>
            <p:cNvSpPr/>
            <p:nvPr/>
          </p:nvSpPr>
          <p:spPr>
            <a:xfrm>
              <a:off x="1085188" y="2044197"/>
              <a:ext cx="228408" cy="204864"/>
            </a:xfrm>
            <a:custGeom>
              <a:avLst/>
              <a:gdLst/>
              <a:ahLst/>
              <a:cxnLst/>
              <a:rect l="l" t="t" r="r" b="b"/>
              <a:pathLst>
                <a:path w="747" h="670" extrusionOk="0">
                  <a:moveTo>
                    <a:pt x="272" y="290"/>
                  </a:moveTo>
                  <a:cubicBezTo>
                    <a:pt x="286" y="303"/>
                    <a:pt x="312" y="319"/>
                    <a:pt x="346" y="324"/>
                  </a:cubicBezTo>
                  <a:cubicBezTo>
                    <a:pt x="325" y="356"/>
                    <a:pt x="307" y="390"/>
                    <a:pt x="301" y="413"/>
                  </a:cubicBezTo>
                  <a:cubicBezTo>
                    <a:pt x="286" y="421"/>
                    <a:pt x="254" y="437"/>
                    <a:pt x="228" y="453"/>
                  </a:cubicBezTo>
                  <a:cubicBezTo>
                    <a:pt x="225" y="440"/>
                    <a:pt x="214" y="421"/>
                    <a:pt x="201" y="413"/>
                  </a:cubicBezTo>
                  <a:cubicBezTo>
                    <a:pt x="199" y="395"/>
                    <a:pt x="193" y="377"/>
                    <a:pt x="180" y="369"/>
                  </a:cubicBezTo>
                  <a:cubicBezTo>
                    <a:pt x="212" y="348"/>
                    <a:pt x="251" y="316"/>
                    <a:pt x="272" y="290"/>
                  </a:cubicBezTo>
                  <a:close/>
                  <a:moveTo>
                    <a:pt x="449" y="26"/>
                  </a:moveTo>
                  <a:lnTo>
                    <a:pt x="710" y="163"/>
                  </a:lnTo>
                  <a:cubicBezTo>
                    <a:pt x="691" y="192"/>
                    <a:pt x="649" y="269"/>
                    <a:pt x="583" y="377"/>
                  </a:cubicBezTo>
                  <a:cubicBezTo>
                    <a:pt x="502" y="514"/>
                    <a:pt x="380" y="535"/>
                    <a:pt x="380" y="535"/>
                  </a:cubicBezTo>
                  <a:cubicBezTo>
                    <a:pt x="375" y="535"/>
                    <a:pt x="375" y="540"/>
                    <a:pt x="373" y="540"/>
                  </a:cubicBezTo>
                  <a:lnTo>
                    <a:pt x="241" y="622"/>
                  </a:lnTo>
                  <a:cubicBezTo>
                    <a:pt x="230" y="629"/>
                    <a:pt x="218" y="633"/>
                    <a:pt x="205" y="633"/>
                  </a:cubicBezTo>
                  <a:cubicBezTo>
                    <a:pt x="190" y="633"/>
                    <a:pt x="176" y="627"/>
                    <a:pt x="164" y="611"/>
                  </a:cubicBezTo>
                  <a:cubicBezTo>
                    <a:pt x="156" y="595"/>
                    <a:pt x="151" y="572"/>
                    <a:pt x="156" y="553"/>
                  </a:cubicBezTo>
                  <a:cubicBezTo>
                    <a:pt x="159" y="540"/>
                    <a:pt x="170" y="527"/>
                    <a:pt x="180" y="519"/>
                  </a:cubicBezTo>
                  <a:cubicBezTo>
                    <a:pt x="238" y="479"/>
                    <a:pt x="307" y="442"/>
                    <a:pt x="317" y="440"/>
                  </a:cubicBezTo>
                  <a:cubicBezTo>
                    <a:pt x="328" y="440"/>
                    <a:pt x="333" y="435"/>
                    <a:pt x="333" y="424"/>
                  </a:cubicBezTo>
                  <a:cubicBezTo>
                    <a:pt x="333" y="413"/>
                    <a:pt x="359" y="358"/>
                    <a:pt x="396" y="321"/>
                  </a:cubicBezTo>
                  <a:cubicBezTo>
                    <a:pt x="399" y="319"/>
                    <a:pt x="404" y="311"/>
                    <a:pt x="399" y="305"/>
                  </a:cubicBezTo>
                  <a:cubicBezTo>
                    <a:pt x="396" y="298"/>
                    <a:pt x="391" y="295"/>
                    <a:pt x="383" y="295"/>
                  </a:cubicBezTo>
                  <a:cubicBezTo>
                    <a:pt x="320" y="295"/>
                    <a:pt x="280" y="253"/>
                    <a:pt x="280" y="253"/>
                  </a:cubicBezTo>
                  <a:cubicBezTo>
                    <a:pt x="278" y="250"/>
                    <a:pt x="272" y="245"/>
                    <a:pt x="267" y="245"/>
                  </a:cubicBezTo>
                  <a:cubicBezTo>
                    <a:pt x="267" y="245"/>
                    <a:pt x="264" y="245"/>
                    <a:pt x="262" y="240"/>
                  </a:cubicBezTo>
                  <a:cubicBezTo>
                    <a:pt x="254" y="242"/>
                    <a:pt x="251" y="247"/>
                    <a:pt x="251" y="255"/>
                  </a:cubicBezTo>
                  <a:cubicBezTo>
                    <a:pt x="249" y="271"/>
                    <a:pt x="170" y="334"/>
                    <a:pt x="151" y="337"/>
                  </a:cubicBezTo>
                  <a:cubicBezTo>
                    <a:pt x="146" y="337"/>
                    <a:pt x="138" y="345"/>
                    <a:pt x="135" y="350"/>
                  </a:cubicBezTo>
                  <a:cubicBezTo>
                    <a:pt x="133" y="358"/>
                    <a:pt x="135" y="366"/>
                    <a:pt x="143" y="371"/>
                  </a:cubicBezTo>
                  <a:cubicBezTo>
                    <a:pt x="146" y="371"/>
                    <a:pt x="170" y="387"/>
                    <a:pt x="170" y="424"/>
                  </a:cubicBezTo>
                  <a:cubicBezTo>
                    <a:pt x="170" y="435"/>
                    <a:pt x="175" y="440"/>
                    <a:pt x="185" y="440"/>
                  </a:cubicBezTo>
                  <a:cubicBezTo>
                    <a:pt x="191" y="440"/>
                    <a:pt x="199" y="453"/>
                    <a:pt x="201" y="466"/>
                  </a:cubicBezTo>
                  <a:cubicBezTo>
                    <a:pt x="178" y="479"/>
                    <a:pt x="162" y="490"/>
                    <a:pt x="162" y="490"/>
                  </a:cubicBezTo>
                  <a:cubicBezTo>
                    <a:pt x="151" y="495"/>
                    <a:pt x="143" y="503"/>
                    <a:pt x="135" y="516"/>
                  </a:cubicBezTo>
                  <a:lnTo>
                    <a:pt x="54" y="377"/>
                  </a:lnTo>
                  <a:cubicBezTo>
                    <a:pt x="38" y="358"/>
                    <a:pt x="38" y="342"/>
                    <a:pt x="54" y="316"/>
                  </a:cubicBezTo>
                  <a:lnTo>
                    <a:pt x="151" y="163"/>
                  </a:lnTo>
                  <a:cubicBezTo>
                    <a:pt x="159" y="147"/>
                    <a:pt x="162" y="139"/>
                    <a:pt x="175" y="137"/>
                  </a:cubicBezTo>
                  <a:lnTo>
                    <a:pt x="449" y="26"/>
                  </a:lnTo>
                  <a:close/>
                  <a:moveTo>
                    <a:pt x="447" y="0"/>
                  </a:moveTo>
                  <a:cubicBezTo>
                    <a:pt x="446" y="0"/>
                    <a:pt x="445" y="1"/>
                    <a:pt x="444" y="2"/>
                  </a:cubicBezTo>
                  <a:lnTo>
                    <a:pt x="162" y="116"/>
                  </a:lnTo>
                  <a:cubicBezTo>
                    <a:pt x="143" y="126"/>
                    <a:pt x="133" y="139"/>
                    <a:pt x="122" y="155"/>
                  </a:cubicBezTo>
                  <a:lnTo>
                    <a:pt x="25" y="305"/>
                  </a:lnTo>
                  <a:cubicBezTo>
                    <a:pt x="1" y="340"/>
                    <a:pt x="1" y="374"/>
                    <a:pt x="25" y="403"/>
                  </a:cubicBezTo>
                  <a:lnTo>
                    <a:pt x="122" y="569"/>
                  </a:lnTo>
                  <a:cubicBezTo>
                    <a:pt x="120" y="590"/>
                    <a:pt x="127" y="614"/>
                    <a:pt x="141" y="635"/>
                  </a:cubicBezTo>
                  <a:cubicBezTo>
                    <a:pt x="156" y="659"/>
                    <a:pt x="183" y="669"/>
                    <a:pt x="209" y="669"/>
                  </a:cubicBezTo>
                  <a:cubicBezTo>
                    <a:pt x="225" y="669"/>
                    <a:pt x="246" y="664"/>
                    <a:pt x="262" y="656"/>
                  </a:cubicBezTo>
                  <a:lnTo>
                    <a:pt x="391" y="574"/>
                  </a:lnTo>
                  <a:cubicBezTo>
                    <a:pt x="409" y="572"/>
                    <a:pt x="528" y="537"/>
                    <a:pt x="610" y="403"/>
                  </a:cubicBezTo>
                  <a:cubicBezTo>
                    <a:pt x="697" y="266"/>
                    <a:pt x="741" y="174"/>
                    <a:pt x="741" y="174"/>
                  </a:cubicBezTo>
                  <a:cubicBezTo>
                    <a:pt x="747" y="163"/>
                    <a:pt x="741" y="153"/>
                    <a:pt x="736" y="150"/>
                  </a:cubicBezTo>
                  <a:lnTo>
                    <a:pt x="457" y="2"/>
                  </a:lnTo>
                  <a:cubicBezTo>
                    <a:pt x="453" y="2"/>
                    <a:pt x="450" y="0"/>
                    <a:pt x="447"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grpSp>
      <p:grpSp>
        <p:nvGrpSpPr>
          <p:cNvPr id="2590" name="Google Shape;2590;g29c0ca99db8_3_1"/>
          <p:cNvGrpSpPr/>
          <p:nvPr/>
        </p:nvGrpSpPr>
        <p:grpSpPr>
          <a:xfrm>
            <a:off x="2587111" y="3583364"/>
            <a:ext cx="150076" cy="131777"/>
            <a:chOff x="5311369" y="1878650"/>
            <a:chExt cx="303368" cy="303984"/>
          </a:xfrm>
        </p:grpSpPr>
        <p:sp>
          <p:nvSpPr>
            <p:cNvPr id="2591" name="Google Shape;2591;g29c0ca99db8_3_1"/>
            <p:cNvSpPr/>
            <p:nvPr/>
          </p:nvSpPr>
          <p:spPr>
            <a:xfrm>
              <a:off x="5311369" y="1878650"/>
              <a:ext cx="224684" cy="303369"/>
            </a:xfrm>
            <a:custGeom>
              <a:avLst/>
              <a:gdLst/>
              <a:ahLst/>
              <a:cxnLst/>
              <a:rect l="l" t="t" r="r" b="b"/>
              <a:pathLst>
                <a:path w="731" h="987" extrusionOk="0">
                  <a:moveTo>
                    <a:pt x="557" y="1"/>
                  </a:moveTo>
                  <a:cubicBezTo>
                    <a:pt x="530" y="1"/>
                    <a:pt x="470" y="1"/>
                    <a:pt x="412" y="45"/>
                  </a:cubicBezTo>
                  <a:cubicBezTo>
                    <a:pt x="251" y="48"/>
                    <a:pt x="227" y="127"/>
                    <a:pt x="227" y="206"/>
                  </a:cubicBezTo>
                  <a:cubicBezTo>
                    <a:pt x="227" y="225"/>
                    <a:pt x="230" y="272"/>
                    <a:pt x="235" y="296"/>
                  </a:cubicBezTo>
                  <a:cubicBezTo>
                    <a:pt x="224" y="298"/>
                    <a:pt x="214" y="304"/>
                    <a:pt x="209" y="311"/>
                  </a:cubicBezTo>
                  <a:cubicBezTo>
                    <a:pt x="198" y="325"/>
                    <a:pt x="190" y="340"/>
                    <a:pt x="195" y="356"/>
                  </a:cubicBezTo>
                  <a:lnTo>
                    <a:pt x="206" y="441"/>
                  </a:lnTo>
                  <a:cubicBezTo>
                    <a:pt x="209" y="467"/>
                    <a:pt x="227" y="485"/>
                    <a:pt x="251" y="488"/>
                  </a:cubicBezTo>
                  <a:cubicBezTo>
                    <a:pt x="256" y="549"/>
                    <a:pt x="285" y="604"/>
                    <a:pt x="322" y="646"/>
                  </a:cubicBezTo>
                  <a:lnTo>
                    <a:pt x="311" y="709"/>
                  </a:lnTo>
                  <a:lnTo>
                    <a:pt x="161" y="749"/>
                  </a:lnTo>
                  <a:cubicBezTo>
                    <a:pt x="66" y="773"/>
                    <a:pt x="0" y="865"/>
                    <a:pt x="0" y="970"/>
                  </a:cubicBezTo>
                  <a:cubicBezTo>
                    <a:pt x="0" y="981"/>
                    <a:pt x="8" y="986"/>
                    <a:pt x="16" y="986"/>
                  </a:cubicBezTo>
                  <a:lnTo>
                    <a:pt x="512" y="986"/>
                  </a:lnTo>
                  <a:cubicBezTo>
                    <a:pt x="522" y="986"/>
                    <a:pt x="506" y="976"/>
                    <a:pt x="506" y="968"/>
                  </a:cubicBezTo>
                  <a:cubicBezTo>
                    <a:pt x="506" y="957"/>
                    <a:pt x="501" y="949"/>
                    <a:pt x="491" y="949"/>
                  </a:cubicBezTo>
                  <a:lnTo>
                    <a:pt x="14" y="949"/>
                  </a:lnTo>
                  <a:cubicBezTo>
                    <a:pt x="19" y="868"/>
                    <a:pt x="77" y="794"/>
                    <a:pt x="151" y="775"/>
                  </a:cubicBezTo>
                  <a:lnTo>
                    <a:pt x="309" y="733"/>
                  </a:lnTo>
                  <a:cubicBezTo>
                    <a:pt x="317" y="728"/>
                    <a:pt x="322" y="725"/>
                    <a:pt x="322" y="720"/>
                  </a:cubicBezTo>
                  <a:lnTo>
                    <a:pt x="343" y="636"/>
                  </a:lnTo>
                  <a:cubicBezTo>
                    <a:pt x="346" y="630"/>
                    <a:pt x="343" y="622"/>
                    <a:pt x="340" y="620"/>
                  </a:cubicBezTo>
                  <a:cubicBezTo>
                    <a:pt x="301" y="580"/>
                    <a:pt x="275" y="522"/>
                    <a:pt x="269" y="462"/>
                  </a:cubicBezTo>
                  <a:cubicBezTo>
                    <a:pt x="269" y="451"/>
                    <a:pt x="264" y="446"/>
                    <a:pt x="253" y="446"/>
                  </a:cubicBezTo>
                  <a:lnTo>
                    <a:pt x="248" y="446"/>
                  </a:lnTo>
                  <a:cubicBezTo>
                    <a:pt x="235" y="446"/>
                    <a:pt x="224" y="435"/>
                    <a:pt x="224" y="422"/>
                  </a:cubicBezTo>
                  <a:lnTo>
                    <a:pt x="214" y="340"/>
                  </a:lnTo>
                  <a:cubicBezTo>
                    <a:pt x="214" y="333"/>
                    <a:pt x="217" y="327"/>
                    <a:pt x="222" y="319"/>
                  </a:cubicBezTo>
                  <a:cubicBezTo>
                    <a:pt x="227" y="317"/>
                    <a:pt x="230" y="314"/>
                    <a:pt x="238" y="314"/>
                  </a:cubicBezTo>
                  <a:lnTo>
                    <a:pt x="240" y="314"/>
                  </a:lnTo>
                  <a:cubicBezTo>
                    <a:pt x="248" y="314"/>
                    <a:pt x="251" y="311"/>
                    <a:pt x="253" y="309"/>
                  </a:cubicBezTo>
                  <a:cubicBezTo>
                    <a:pt x="256" y="304"/>
                    <a:pt x="256" y="298"/>
                    <a:pt x="256" y="296"/>
                  </a:cubicBezTo>
                  <a:cubicBezTo>
                    <a:pt x="256" y="296"/>
                    <a:pt x="248" y="219"/>
                    <a:pt x="248" y="193"/>
                  </a:cubicBezTo>
                  <a:cubicBezTo>
                    <a:pt x="248" y="127"/>
                    <a:pt x="261" y="64"/>
                    <a:pt x="406" y="64"/>
                  </a:cubicBezTo>
                  <a:cubicBezTo>
                    <a:pt x="409" y="64"/>
                    <a:pt x="412" y="64"/>
                    <a:pt x="414" y="61"/>
                  </a:cubicBezTo>
                  <a:cubicBezTo>
                    <a:pt x="462" y="24"/>
                    <a:pt x="506" y="22"/>
                    <a:pt x="546" y="22"/>
                  </a:cubicBezTo>
                  <a:cubicBezTo>
                    <a:pt x="599" y="22"/>
                    <a:pt x="638" y="40"/>
                    <a:pt x="662" y="77"/>
                  </a:cubicBezTo>
                  <a:cubicBezTo>
                    <a:pt x="691" y="124"/>
                    <a:pt x="678" y="151"/>
                    <a:pt x="665" y="164"/>
                  </a:cubicBezTo>
                  <a:lnTo>
                    <a:pt x="646" y="182"/>
                  </a:lnTo>
                  <a:cubicBezTo>
                    <a:pt x="646" y="185"/>
                    <a:pt x="643" y="190"/>
                    <a:pt x="643" y="193"/>
                  </a:cubicBezTo>
                  <a:lnTo>
                    <a:pt x="638" y="298"/>
                  </a:lnTo>
                  <a:cubicBezTo>
                    <a:pt x="638" y="304"/>
                    <a:pt x="638" y="309"/>
                    <a:pt x="643" y="311"/>
                  </a:cubicBezTo>
                  <a:cubicBezTo>
                    <a:pt x="646" y="314"/>
                    <a:pt x="651" y="317"/>
                    <a:pt x="657" y="317"/>
                  </a:cubicBezTo>
                  <a:cubicBezTo>
                    <a:pt x="662" y="317"/>
                    <a:pt x="670" y="319"/>
                    <a:pt x="672" y="325"/>
                  </a:cubicBezTo>
                  <a:cubicBezTo>
                    <a:pt x="678" y="327"/>
                    <a:pt x="678" y="338"/>
                    <a:pt x="678" y="343"/>
                  </a:cubicBezTo>
                  <a:lnTo>
                    <a:pt x="670" y="425"/>
                  </a:lnTo>
                  <a:cubicBezTo>
                    <a:pt x="670" y="438"/>
                    <a:pt x="659" y="449"/>
                    <a:pt x="646" y="449"/>
                  </a:cubicBezTo>
                  <a:cubicBezTo>
                    <a:pt x="636" y="449"/>
                    <a:pt x="630" y="456"/>
                    <a:pt x="630" y="464"/>
                  </a:cubicBezTo>
                  <a:cubicBezTo>
                    <a:pt x="625" y="528"/>
                    <a:pt x="599" y="588"/>
                    <a:pt x="557" y="628"/>
                  </a:cubicBezTo>
                  <a:cubicBezTo>
                    <a:pt x="554" y="630"/>
                    <a:pt x="554" y="636"/>
                    <a:pt x="554" y="644"/>
                  </a:cubicBezTo>
                  <a:lnTo>
                    <a:pt x="572" y="723"/>
                  </a:lnTo>
                  <a:cubicBezTo>
                    <a:pt x="578" y="728"/>
                    <a:pt x="580" y="736"/>
                    <a:pt x="586" y="736"/>
                  </a:cubicBezTo>
                  <a:lnTo>
                    <a:pt x="620" y="746"/>
                  </a:lnTo>
                  <a:cubicBezTo>
                    <a:pt x="630" y="746"/>
                    <a:pt x="636" y="744"/>
                    <a:pt x="638" y="733"/>
                  </a:cubicBezTo>
                  <a:cubicBezTo>
                    <a:pt x="638" y="723"/>
                    <a:pt x="636" y="715"/>
                    <a:pt x="625" y="712"/>
                  </a:cubicBezTo>
                  <a:lnTo>
                    <a:pt x="599" y="707"/>
                  </a:lnTo>
                  <a:lnTo>
                    <a:pt x="586" y="646"/>
                  </a:lnTo>
                  <a:cubicBezTo>
                    <a:pt x="625" y="604"/>
                    <a:pt x="657" y="546"/>
                    <a:pt x="662" y="485"/>
                  </a:cubicBezTo>
                  <a:cubicBezTo>
                    <a:pt x="686" y="480"/>
                    <a:pt x="701" y="459"/>
                    <a:pt x="704" y="435"/>
                  </a:cubicBezTo>
                  <a:lnTo>
                    <a:pt x="715" y="354"/>
                  </a:lnTo>
                  <a:cubicBezTo>
                    <a:pt x="717" y="338"/>
                    <a:pt x="712" y="319"/>
                    <a:pt x="701" y="306"/>
                  </a:cubicBezTo>
                  <a:cubicBezTo>
                    <a:pt x="696" y="301"/>
                    <a:pt x="688" y="293"/>
                    <a:pt x="678" y="290"/>
                  </a:cubicBezTo>
                  <a:lnTo>
                    <a:pt x="683" y="209"/>
                  </a:lnTo>
                  <a:lnTo>
                    <a:pt x="699" y="193"/>
                  </a:lnTo>
                  <a:cubicBezTo>
                    <a:pt x="730" y="159"/>
                    <a:pt x="730" y="116"/>
                    <a:pt x="701" y="69"/>
                  </a:cubicBezTo>
                  <a:cubicBezTo>
                    <a:pt x="672" y="24"/>
                    <a:pt x="622" y="1"/>
                    <a:pt x="55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92" name="Google Shape;2592;g29c0ca99db8_3_1"/>
            <p:cNvSpPr/>
            <p:nvPr/>
          </p:nvSpPr>
          <p:spPr>
            <a:xfrm>
              <a:off x="5483800" y="2050774"/>
              <a:ext cx="130937" cy="131860"/>
            </a:xfrm>
            <a:custGeom>
              <a:avLst/>
              <a:gdLst/>
              <a:ahLst/>
              <a:cxnLst/>
              <a:rect l="l" t="t" r="r" b="b"/>
              <a:pathLst>
                <a:path w="426" h="429" extrusionOk="0">
                  <a:moveTo>
                    <a:pt x="320" y="41"/>
                  </a:moveTo>
                  <a:lnTo>
                    <a:pt x="388" y="110"/>
                  </a:lnTo>
                  <a:lnTo>
                    <a:pt x="101" y="397"/>
                  </a:lnTo>
                  <a:lnTo>
                    <a:pt x="32" y="397"/>
                  </a:lnTo>
                  <a:lnTo>
                    <a:pt x="32" y="329"/>
                  </a:lnTo>
                  <a:lnTo>
                    <a:pt x="320" y="41"/>
                  </a:lnTo>
                  <a:close/>
                  <a:moveTo>
                    <a:pt x="317" y="1"/>
                  </a:moveTo>
                  <a:cubicBezTo>
                    <a:pt x="313" y="1"/>
                    <a:pt x="309" y="2"/>
                    <a:pt x="307" y="4"/>
                  </a:cubicBezTo>
                  <a:lnTo>
                    <a:pt x="3" y="308"/>
                  </a:lnTo>
                  <a:cubicBezTo>
                    <a:pt x="3" y="310"/>
                    <a:pt x="1" y="318"/>
                    <a:pt x="1" y="321"/>
                  </a:cubicBezTo>
                  <a:lnTo>
                    <a:pt x="1" y="413"/>
                  </a:lnTo>
                  <a:cubicBezTo>
                    <a:pt x="1" y="424"/>
                    <a:pt x="6" y="429"/>
                    <a:pt x="17" y="429"/>
                  </a:cubicBezTo>
                  <a:lnTo>
                    <a:pt x="109" y="429"/>
                  </a:lnTo>
                  <a:cubicBezTo>
                    <a:pt x="114" y="429"/>
                    <a:pt x="119" y="426"/>
                    <a:pt x="119" y="426"/>
                  </a:cubicBezTo>
                  <a:lnTo>
                    <a:pt x="422" y="123"/>
                  </a:lnTo>
                  <a:cubicBezTo>
                    <a:pt x="422" y="120"/>
                    <a:pt x="425" y="118"/>
                    <a:pt x="425" y="110"/>
                  </a:cubicBezTo>
                  <a:cubicBezTo>
                    <a:pt x="425" y="102"/>
                    <a:pt x="425" y="99"/>
                    <a:pt x="422" y="97"/>
                  </a:cubicBezTo>
                  <a:lnTo>
                    <a:pt x="330" y="4"/>
                  </a:lnTo>
                  <a:cubicBezTo>
                    <a:pt x="326" y="2"/>
                    <a:pt x="322" y="1"/>
                    <a:pt x="31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93" name="Google Shape;2593;g29c0ca99db8_3_1"/>
            <p:cNvSpPr/>
            <p:nvPr/>
          </p:nvSpPr>
          <p:spPr>
            <a:xfrm>
              <a:off x="5558490" y="2071060"/>
              <a:ext cx="36576" cy="34732"/>
            </a:xfrm>
            <a:custGeom>
              <a:avLst/>
              <a:gdLst/>
              <a:ahLst/>
              <a:cxnLst/>
              <a:rect l="l" t="t" r="r" b="b"/>
              <a:pathLst>
                <a:path w="119" h="113" extrusionOk="0">
                  <a:moveTo>
                    <a:pt x="19" y="0"/>
                  </a:moveTo>
                  <a:cubicBezTo>
                    <a:pt x="15" y="0"/>
                    <a:pt x="11" y="2"/>
                    <a:pt x="8" y="4"/>
                  </a:cubicBezTo>
                  <a:cubicBezTo>
                    <a:pt x="0" y="12"/>
                    <a:pt x="0" y="20"/>
                    <a:pt x="8" y="28"/>
                  </a:cubicBezTo>
                  <a:lnTo>
                    <a:pt x="90" y="110"/>
                  </a:lnTo>
                  <a:cubicBezTo>
                    <a:pt x="92" y="112"/>
                    <a:pt x="100" y="112"/>
                    <a:pt x="103" y="112"/>
                  </a:cubicBezTo>
                  <a:cubicBezTo>
                    <a:pt x="106" y="112"/>
                    <a:pt x="114" y="112"/>
                    <a:pt x="114" y="110"/>
                  </a:cubicBezTo>
                  <a:cubicBezTo>
                    <a:pt x="119" y="105"/>
                    <a:pt x="119" y="94"/>
                    <a:pt x="114" y="86"/>
                  </a:cubicBezTo>
                  <a:lnTo>
                    <a:pt x="29" y="4"/>
                  </a:lnTo>
                  <a:cubicBezTo>
                    <a:pt x="27" y="2"/>
                    <a:pt x="23" y="0"/>
                    <a:pt x="19"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grpSp>
      <p:grpSp>
        <p:nvGrpSpPr>
          <p:cNvPr id="2594" name="Google Shape;2594;g29c0ca99db8_3_1"/>
          <p:cNvGrpSpPr/>
          <p:nvPr/>
        </p:nvGrpSpPr>
        <p:grpSpPr>
          <a:xfrm>
            <a:off x="1741295" y="4433750"/>
            <a:ext cx="150077" cy="131089"/>
            <a:chOff x="1422225" y="1948625"/>
            <a:chExt cx="24800" cy="24725"/>
          </a:xfrm>
        </p:grpSpPr>
        <p:sp>
          <p:nvSpPr>
            <p:cNvPr id="2595" name="Google Shape;2595;g29c0ca99db8_3_1"/>
            <p:cNvSpPr/>
            <p:nvPr/>
          </p:nvSpPr>
          <p:spPr>
            <a:xfrm>
              <a:off x="1427100" y="1948625"/>
              <a:ext cx="14975" cy="17300"/>
            </a:xfrm>
            <a:custGeom>
              <a:avLst/>
              <a:gdLst/>
              <a:ahLst/>
              <a:cxnLst/>
              <a:rect l="l" t="t" r="r" b="b"/>
              <a:pathLst>
                <a:path w="599" h="692" extrusionOk="0">
                  <a:moveTo>
                    <a:pt x="319" y="27"/>
                  </a:moveTo>
                  <a:cubicBezTo>
                    <a:pt x="459" y="27"/>
                    <a:pt x="567" y="135"/>
                    <a:pt x="567" y="275"/>
                  </a:cubicBezTo>
                  <a:lnTo>
                    <a:pt x="567" y="293"/>
                  </a:lnTo>
                  <a:cubicBezTo>
                    <a:pt x="567" y="304"/>
                    <a:pt x="570" y="309"/>
                    <a:pt x="567" y="319"/>
                  </a:cubicBezTo>
                  <a:lnTo>
                    <a:pt x="567" y="330"/>
                  </a:lnTo>
                  <a:cubicBezTo>
                    <a:pt x="570" y="335"/>
                    <a:pt x="567" y="348"/>
                    <a:pt x="567" y="359"/>
                  </a:cubicBezTo>
                  <a:lnTo>
                    <a:pt x="567" y="380"/>
                  </a:lnTo>
                  <a:cubicBezTo>
                    <a:pt x="567" y="420"/>
                    <a:pt x="551" y="446"/>
                    <a:pt x="541" y="446"/>
                  </a:cubicBezTo>
                  <a:lnTo>
                    <a:pt x="538" y="446"/>
                  </a:lnTo>
                  <a:cubicBezTo>
                    <a:pt x="533" y="446"/>
                    <a:pt x="529" y="444"/>
                    <a:pt x="525" y="444"/>
                  </a:cubicBezTo>
                  <a:cubicBezTo>
                    <a:pt x="523" y="444"/>
                    <a:pt x="521" y="444"/>
                    <a:pt x="519" y="446"/>
                  </a:cubicBezTo>
                  <a:cubicBezTo>
                    <a:pt x="514" y="446"/>
                    <a:pt x="512" y="449"/>
                    <a:pt x="512" y="454"/>
                  </a:cubicBezTo>
                  <a:cubicBezTo>
                    <a:pt x="480" y="570"/>
                    <a:pt x="393" y="657"/>
                    <a:pt x="301" y="657"/>
                  </a:cubicBezTo>
                  <a:cubicBezTo>
                    <a:pt x="203" y="657"/>
                    <a:pt x="116" y="572"/>
                    <a:pt x="90" y="462"/>
                  </a:cubicBezTo>
                  <a:cubicBezTo>
                    <a:pt x="90" y="459"/>
                    <a:pt x="82" y="454"/>
                    <a:pt x="79" y="451"/>
                  </a:cubicBezTo>
                  <a:lnTo>
                    <a:pt x="71" y="451"/>
                  </a:lnTo>
                  <a:cubicBezTo>
                    <a:pt x="69" y="451"/>
                    <a:pt x="69" y="454"/>
                    <a:pt x="69" y="454"/>
                  </a:cubicBezTo>
                  <a:lnTo>
                    <a:pt x="66" y="454"/>
                  </a:lnTo>
                  <a:cubicBezTo>
                    <a:pt x="56" y="454"/>
                    <a:pt x="40" y="428"/>
                    <a:pt x="40" y="388"/>
                  </a:cubicBezTo>
                  <a:lnTo>
                    <a:pt x="40" y="370"/>
                  </a:lnTo>
                  <a:cubicBezTo>
                    <a:pt x="40" y="359"/>
                    <a:pt x="37" y="354"/>
                    <a:pt x="40" y="346"/>
                  </a:cubicBezTo>
                  <a:lnTo>
                    <a:pt x="40" y="335"/>
                  </a:lnTo>
                  <a:cubicBezTo>
                    <a:pt x="37" y="327"/>
                    <a:pt x="40" y="309"/>
                    <a:pt x="40" y="296"/>
                  </a:cubicBezTo>
                  <a:lnTo>
                    <a:pt x="40" y="275"/>
                  </a:lnTo>
                  <a:cubicBezTo>
                    <a:pt x="40" y="124"/>
                    <a:pt x="150" y="27"/>
                    <a:pt x="319" y="27"/>
                  </a:cubicBezTo>
                  <a:close/>
                  <a:moveTo>
                    <a:pt x="317" y="1"/>
                  </a:moveTo>
                  <a:cubicBezTo>
                    <a:pt x="132" y="1"/>
                    <a:pt x="3" y="117"/>
                    <a:pt x="3" y="280"/>
                  </a:cubicBezTo>
                  <a:lnTo>
                    <a:pt x="3" y="298"/>
                  </a:lnTo>
                  <a:cubicBezTo>
                    <a:pt x="3" y="317"/>
                    <a:pt x="0" y="333"/>
                    <a:pt x="3" y="346"/>
                  </a:cubicBezTo>
                  <a:cubicBezTo>
                    <a:pt x="0" y="356"/>
                    <a:pt x="3" y="367"/>
                    <a:pt x="3" y="375"/>
                  </a:cubicBezTo>
                  <a:lnTo>
                    <a:pt x="3" y="393"/>
                  </a:lnTo>
                  <a:cubicBezTo>
                    <a:pt x="3" y="449"/>
                    <a:pt x="29" y="491"/>
                    <a:pt x="64" y="491"/>
                  </a:cubicBezTo>
                  <a:cubicBezTo>
                    <a:pt x="98" y="609"/>
                    <a:pt x="195" y="691"/>
                    <a:pt x="301" y="691"/>
                  </a:cubicBezTo>
                  <a:cubicBezTo>
                    <a:pt x="401" y="691"/>
                    <a:pt x="501" y="604"/>
                    <a:pt x="538" y="480"/>
                  </a:cubicBezTo>
                  <a:cubicBezTo>
                    <a:pt x="570" y="480"/>
                    <a:pt x="596" y="438"/>
                    <a:pt x="596" y="383"/>
                  </a:cubicBezTo>
                  <a:lnTo>
                    <a:pt x="596" y="364"/>
                  </a:lnTo>
                  <a:cubicBezTo>
                    <a:pt x="596" y="354"/>
                    <a:pt x="599" y="341"/>
                    <a:pt x="596" y="330"/>
                  </a:cubicBezTo>
                  <a:cubicBezTo>
                    <a:pt x="599" y="317"/>
                    <a:pt x="596" y="306"/>
                    <a:pt x="596" y="296"/>
                  </a:cubicBezTo>
                  <a:lnTo>
                    <a:pt x="596" y="280"/>
                  </a:lnTo>
                  <a:cubicBezTo>
                    <a:pt x="596" y="122"/>
                    <a:pt x="475" y="1"/>
                    <a:pt x="31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96" name="Google Shape;2596;g29c0ca99db8_3_1"/>
            <p:cNvSpPr/>
            <p:nvPr/>
          </p:nvSpPr>
          <p:spPr>
            <a:xfrm>
              <a:off x="1427550" y="1951925"/>
              <a:ext cx="14075" cy="5750"/>
            </a:xfrm>
            <a:custGeom>
              <a:avLst/>
              <a:gdLst/>
              <a:ahLst/>
              <a:cxnLst/>
              <a:rect l="l" t="t" r="r" b="b"/>
              <a:pathLst>
                <a:path w="563" h="230" extrusionOk="0">
                  <a:moveTo>
                    <a:pt x="233" y="0"/>
                  </a:moveTo>
                  <a:cubicBezTo>
                    <a:pt x="222" y="0"/>
                    <a:pt x="217" y="6"/>
                    <a:pt x="217" y="16"/>
                  </a:cubicBezTo>
                  <a:cubicBezTo>
                    <a:pt x="217" y="32"/>
                    <a:pt x="212" y="45"/>
                    <a:pt x="201" y="53"/>
                  </a:cubicBezTo>
                  <a:cubicBezTo>
                    <a:pt x="188" y="64"/>
                    <a:pt x="164" y="68"/>
                    <a:pt x="142" y="68"/>
                  </a:cubicBezTo>
                  <a:cubicBezTo>
                    <a:pt x="133" y="68"/>
                    <a:pt x="124" y="67"/>
                    <a:pt x="117" y="66"/>
                  </a:cubicBezTo>
                  <a:lnTo>
                    <a:pt x="101" y="66"/>
                  </a:lnTo>
                  <a:cubicBezTo>
                    <a:pt x="69" y="66"/>
                    <a:pt x="53" y="108"/>
                    <a:pt x="51" y="198"/>
                  </a:cubicBezTo>
                  <a:lnTo>
                    <a:pt x="19" y="198"/>
                  </a:lnTo>
                  <a:cubicBezTo>
                    <a:pt x="9" y="198"/>
                    <a:pt x="1" y="203"/>
                    <a:pt x="1" y="214"/>
                  </a:cubicBezTo>
                  <a:cubicBezTo>
                    <a:pt x="1" y="224"/>
                    <a:pt x="9" y="230"/>
                    <a:pt x="19" y="230"/>
                  </a:cubicBezTo>
                  <a:lnTo>
                    <a:pt x="67" y="230"/>
                  </a:lnTo>
                  <a:cubicBezTo>
                    <a:pt x="77" y="230"/>
                    <a:pt x="85" y="224"/>
                    <a:pt x="85" y="214"/>
                  </a:cubicBezTo>
                  <a:cubicBezTo>
                    <a:pt x="88" y="161"/>
                    <a:pt x="93" y="108"/>
                    <a:pt x="103" y="98"/>
                  </a:cubicBezTo>
                  <a:lnTo>
                    <a:pt x="117" y="98"/>
                  </a:lnTo>
                  <a:cubicBezTo>
                    <a:pt x="127" y="99"/>
                    <a:pt x="140" y="100"/>
                    <a:pt x="154" y="100"/>
                  </a:cubicBezTo>
                  <a:cubicBezTo>
                    <a:pt x="180" y="100"/>
                    <a:pt x="209" y="96"/>
                    <a:pt x="230" y="77"/>
                  </a:cubicBezTo>
                  <a:cubicBezTo>
                    <a:pt x="235" y="72"/>
                    <a:pt x="238" y="66"/>
                    <a:pt x="243" y="58"/>
                  </a:cubicBezTo>
                  <a:cubicBezTo>
                    <a:pt x="277" y="95"/>
                    <a:pt x="362" y="130"/>
                    <a:pt x="449" y="132"/>
                  </a:cubicBezTo>
                  <a:cubicBezTo>
                    <a:pt x="457" y="169"/>
                    <a:pt x="480" y="214"/>
                    <a:pt x="483" y="222"/>
                  </a:cubicBezTo>
                  <a:cubicBezTo>
                    <a:pt x="483" y="227"/>
                    <a:pt x="488" y="230"/>
                    <a:pt x="496" y="230"/>
                  </a:cubicBezTo>
                  <a:lnTo>
                    <a:pt x="546" y="230"/>
                  </a:lnTo>
                  <a:cubicBezTo>
                    <a:pt x="554" y="230"/>
                    <a:pt x="562" y="224"/>
                    <a:pt x="562" y="214"/>
                  </a:cubicBezTo>
                  <a:cubicBezTo>
                    <a:pt x="562" y="203"/>
                    <a:pt x="554" y="198"/>
                    <a:pt x="546" y="198"/>
                  </a:cubicBezTo>
                  <a:lnTo>
                    <a:pt x="504" y="198"/>
                  </a:lnTo>
                  <a:cubicBezTo>
                    <a:pt x="496" y="177"/>
                    <a:pt x="480" y="137"/>
                    <a:pt x="480" y="116"/>
                  </a:cubicBezTo>
                  <a:cubicBezTo>
                    <a:pt x="480" y="106"/>
                    <a:pt x="472" y="98"/>
                    <a:pt x="462" y="98"/>
                  </a:cubicBezTo>
                  <a:cubicBezTo>
                    <a:pt x="333" y="98"/>
                    <a:pt x="248" y="35"/>
                    <a:pt x="248" y="16"/>
                  </a:cubicBezTo>
                  <a:cubicBezTo>
                    <a:pt x="248" y="6"/>
                    <a:pt x="241" y="0"/>
                    <a:pt x="233"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97" name="Google Shape;2597;g29c0ca99db8_3_1"/>
            <p:cNvSpPr/>
            <p:nvPr/>
          </p:nvSpPr>
          <p:spPr>
            <a:xfrm>
              <a:off x="1431300" y="1957650"/>
              <a:ext cx="1675" cy="875"/>
            </a:xfrm>
            <a:custGeom>
              <a:avLst/>
              <a:gdLst/>
              <a:ahLst/>
              <a:cxnLst/>
              <a:rect l="l" t="t" r="r" b="b"/>
              <a:pathLst>
                <a:path w="67" h="35" extrusionOk="0">
                  <a:moveTo>
                    <a:pt x="17" y="1"/>
                  </a:moveTo>
                  <a:cubicBezTo>
                    <a:pt x="6" y="1"/>
                    <a:pt x="1" y="9"/>
                    <a:pt x="1" y="19"/>
                  </a:cubicBezTo>
                  <a:cubicBezTo>
                    <a:pt x="1" y="27"/>
                    <a:pt x="6" y="35"/>
                    <a:pt x="17" y="35"/>
                  </a:cubicBezTo>
                  <a:lnTo>
                    <a:pt x="48" y="35"/>
                  </a:lnTo>
                  <a:cubicBezTo>
                    <a:pt x="59" y="35"/>
                    <a:pt x="67" y="27"/>
                    <a:pt x="67" y="19"/>
                  </a:cubicBezTo>
                  <a:cubicBezTo>
                    <a:pt x="67" y="9"/>
                    <a:pt x="59" y="1"/>
                    <a:pt x="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98" name="Google Shape;2598;g29c0ca99db8_3_1"/>
            <p:cNvSpPr/>
            <p:nvPr/>
          </p:nvSpPr>
          <p:spPr>
            <a:xfrm>
              <a:off x="1436250" y="1957650"/>
              <a:ext cx="1675" cy="875"/>
            </a:xfrm>
            <a:custGeom>
              <a:avLst/>
              <a:gdLst/>
              <a:ahLst/>
              <a:cxnLst/>
              <a:rect l="l" t="t" r="r" b="b"/>
              <a:pathLst>
                <a:path w="67" h="35" extrusionOk="0">
                  <a:moveTo>
                    <a:pt x="16" y="1"/>
                  </a:moveTo>
                  <a:cubicBezTo>
                    <a:pt x="6" y="1"/>
                    <a:pt x="1" y="9"/>
                    <a:pt x="1" y="19"/>
                  </a:cubicBezTo>
                  <a:cubicBezTo>
                    <a:pt x="1" y="27"/>
                    <a:pt x="6" y="35"/>
                    <a:pt x="16" y="35"/>
                  </a:cubicBezTo>
                  <a:lnTo>
                    <a:pt x="48" y="35"/>
                  </a:lnTo>
                  <a:cubicBezTo>
                    <a:pt x="59" y="35"/>
                    <a:pt x="66" y="27"/>
                    <a:pt x="66" y="19"/>
                  </a:cubicBezTo>
                  <a:cubicBezTo>
                    <a:pt x="66" y="9"/>
                    <a:pt x="59" y="1"/>
                    <a:pt x="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599" name="Google Shape;2599;g29c0ca99db8_3_1"/>
            <p:cNvSpPr/>
            <p:nvPr/>
          </p:nvSpPr>
          <p:spPr>
            <a:xfrm>
              <a:off x="1422225" y="1965125"/>
              <a:ext cx="24800" cy="8225"/>
            </a:xfrm>
            <a:custGeom>
              <a:avLst/>
              <a:gdLst/>
              <a:ahLst/>
              <a:cxnLst/>
              <a:rect l="l" t="t" r="r" b="b"/>
              <a:pathLst>
                <a:path w="992" h="329" extrusionOk="0">
                  <a:moveTo>
                    <a:pt x="498" y="94"/>
                  </a:moveTo>
                  <a:cubicBezTo>
                    <a:pt x="517" y="94"/>
                    <a:pt x="530" y="121"/>
                    <a:pt x="530" y="144"/>
                  </a:cubicBezTo>
                  <a:cubicBezTo>
                    <a:pt x="530" y="163"/>
                    <a:pt x="509" y="189"/>
                    <a:pt x="501" y="200"/>
                  </a:cubicBezTo>
                  <a:cubicBezTo>
                    <a:pt x="500" y="202"/>
                    <a:pt x="498" y="204"/>
                    <a:pt x="498" y="206"/>
                  </a:cubicBezTo>
                  <a:lnTo>
                    <a:pt x="498" y="206"/>
                  </a:lnTo>
                  <a:cubicBezTo>
                    <a:pt x="497" y="204"/>
                    <a:pt x="496" y="202"/>
                    <a:pt x="496" y="200"/>
                  </a:cubicBezTo>
                  <a:cubicBezTo>
                    <a:pt x="485" y="189"/>
                    <a:pt x="464" y="163"/>
                    <a:pt x="464" y="144"/>
                  </a:cubicBezTo>
                  <a:cubicBezTo>
                    <a:pt x="464" y="121"/>
                    <a:pt x="477" y="94"/>
                    <a:pt x="498" y="94"/>
                  </a:cubicBezTo>
                  <a:close/>
                  <a:moveTo>
                    <a:pt x="298" y="39"/>
                  </a:moveTo>
                  <a:lnTo>
                    <a:pt x="406" y="295"/>
                  </a:lnTo>
                  <a:lnTo>
                    <a:pt x="40" y="295"/>
                  </a:lnTo>
                  <a:lnTo>
                    <a:pt x="66" y="181"/>
                  </a:lnTo>
                  <a:cubicBezTo>
                    <a:pt x="69" y="160"/>
                    <a:pt x="82" y="147"/>
                    <a:pt x="100" y="136"/>
                  </a:cubicBezTo>
                  <a:lnTo>
                    <a:pt x="298" y="39"/>
                  </a:lnTo>
                  <a:close/>
                  <a:moveTo>
                    <a:pt x="498" y="221"/>
                  </a:moveTo>
                  <a:lnTo>
                    <a:pt x="535" y="295"/>
                  </a:lnTo>
                  <a:lnTo>
                    <a:pt x="456" y="295"/>
                  </a:lnTo>
                  <a:lnTo>
                    <a:pt x="498" y="221"/>
                  </a:lnTo>
                  <a:close/>
                  <a:moveTo>
                    <a:pt x="685" y="39"/>
                  </a:moveTo>
                  <a:lnTo>
                    <a:pt x="891" y="144"/>
                  </a:lnTo>
                  <a:cubicBezTo>
                    <a:pt x="907" y="155"/>
                    <a:pt x="920" y="168"/>
                    <a:pt x="923" y="187"/>
                  </a:cubicBezTo>
                  <a:lnTo>
                    <a:pt x="949" y="295"/>
                  </a:lnTo>
                  <a:lnTo>
                    <a:pt x="583" y="295"/>
                  </a:lnTo>
                  <a:lnTo>
                    <a:pt x="685" y="39"/>
                  </a:lnTo>
                  <a:close/>
                  <a:moveTo>
                    <a:pt x="307" y="0"/>
                  </a:moveTo>
                  <a:cubicBezTo>
                    <a:pt x="305" y="0"/>
                    <a:pt x="302" y="1"/>
                    <a:pt x="301" y="2"/>
                  </a:cubicBezTo>
                  <a:lnTo>
                    <a:pt x="87" y="107"/>
                  </a:lnTo>
                  <a:cubicBezTo>
                    <a:pt x="61" y="121"/>
                    <a:pt x="40" y="144"/>
                    <a:pt x="35" y="173"/>
                  </a:cubicBezTo>
                  <a:lnTo>
                    <a:pt x="0" y="308"/>
                  </a:lnTo>
                  <a:cubicBezTo>
                    <a:pt x="0" y="313"/>
                    <a:pt x="0" y="318"/>
                    <a:pt x="3" y="321"/>
                  </a:cubicBezTo>
                  <a:cubicBezTo>
                    <a:pt x="8" y="326"/>
                    <a:pt x="11" y="329"/>
                    <a:pt x="16" y="329"/>
                  </a:cubicBezTo>
                  <a:lnTo>
                    <a:pt x="973" y="329"/>
                  </a:lnTo>
                  <a:cubicBezTo>
                    <a:pt x="976" y="329"/>
                    <a:pt x="980" y="328"/>
                    <a:pt x="983" y="328"/>
                  </a:cubicBezTo>
                  <a:cubicBezTo>
                    <a:pt x="985" y="328"/>
                    <a:pt x="987" y="328"/>
                    <a:pt x="989" y="329"/>
                  </a:cubicBezTo>
                  <a:cubicBezTo>
                    <a:pt x="991" y="324"/>
                    <a:pt x="991" y="318"/>
                    <a:pt x="991" y="316"/>
                  </a:cubicBezTo>
                  <a:lnTo>
                    <a:pt x="960" y="187"/>
                  </a:lnTo>
                  <a:cubicBezTo>
                    <a:pt x="949" y="158"/>
                    <a:pt x="933" y="134"/>
                    <a:pt x="907" y="121"/>
                  </a:cubicBezTo>
                  <a:lnTo>
                    <a:pt x="685" y="5"/>
                  </a:lnTo>
                  <a:lnTo>
                    <a:pt x="672" y="5"/>
                  </a:lnTo>
                  <a:lnTo>
                    <a:pt x="662" y="15"/>
                  </a:lnTo>
                  <a:lnTo>
                    <a:pt x="562" y="276"/>
                  </a:lnTo>
                  <a:lnTo>
                    <a:pt x="535" y="218"/>
                  </a:lnTo>
                  <a:cubicBezTo>
                    <a:pt x="543" y="208"/>
                    <a:pt x="564" y="176"/>
                    <a:pt x="564" y="150"/>
                  </a:cubicBezTo>
                  <a:cubicBezTo>
                    <a:pt x="564" y="110"/>
                    <a:pt x="538" y="68"/>
                    <a:pt x="498" y="68"/>
                  </a:cubicBezTo>
                  <a:cubicBezTo>
                    <a:pt x="459" y="68"/>
                    <a:pt x="432" y="110"/>
                    <a:pt x="432" y="150"/>
                  </a:cubicBezTo>
                  <a:cubicBezTo>
                    <a:pt x="432" y="179"/>
                    <a:pt x="451" y="205"/>
                    <a:pt x="461" y="218"/>
                  </a:cubicBezTo>
                  <a:lnTo>
                    <a:pt x="432" y="276"/>
                  </a:lnTo>
                  <a:lnTo>
                    <a:pt x="324" y="13"/>
                  </a:lnTo>
                  <a:cubicBezTo>
                    <a:pt x="319" y="5"/>
                    <a:pt x="316" y="2"/>
                    <a:pt x="314" y="2"/>
                  </a:cubicBezTo>
                  <a:cubicBezTo>
                    <a:pt x="313" y="1"/>
                    <a:pt x="310" y="0"/>
                    <a:pt x="307"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600" name="Google Shape;2600;g29c0ca99db8_3_1"/>
            <p:cNvSpPr/>
            <p:nvPr/>
          </p:nvSpPr>
          <p:spPr>
            <a:xfrm>
              <a:off x="1435800" y="1959750"/>
              <a:ext cx="5425" cy="3325"/>
            </a:xfrm>
            <a:custGeom>
              <a:avLst/>
              <a:gdLst/>
              <a:ahLst/>
              <a:cxnLst/>
              <a:rect l="l" t="t" r="r" b="b"/>
              <a:pathLst>
                <a:path w="217" h="133" extrusionOk="0">
                  <a:moveTo>
                    <a:pt x="198" y="1"/>
                  </a:moveTo>
                  <a:cubicBezTo>
                    <a:pt x="190" y="1"/>
                    <a:pt x="182" y="6"/>
                    <a:pt x="182" y="17"/>
                  </a:cubicBezTo>
                  <a:cubicBezTo>
                    <a:pt x="182" y="80"/>
                    <a:pt x="61" y="98"/>
                    <a:pt x="19" y="98"/>
                  </a:cubicBezTo>
                  <a:cubicBezTo>
                    <a:pt x="8" y="98"/>
                    <a:pt x="0" y="106"/>
                    <a:pt x="0" y="114"/>
                  </a:cubicBezTo>
                  <a:cubicBezTo>
                    <a:pt x="0" y="125"/>
                    <a:pt x="8" y="133"/>
                    <a:pt x="19" y="133"/>
                  </a:cubicBezTo>
                  <a:cubicBezTo>
                    <a:pt x="61" y="133"/>
                    <a:pt x="216" y="112"/>
                    <a:pt x="216" y="17"/>
                  </a:cubicBezTo>
                  <a:cubicBezTo>
                    <a:pt x="216" y="6"/>
                    <a:pt x="208" y="1"/>
                    <a:pt x="19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601" name="Google Shape;2601;g29c0ca99db8_3_1"/>
            <p:cNvSpPr/>
            <p:nvPr/>
          </p:nvSpPr>
          <p:spPr>
            <a:xfrm>
              <a:off x="1433750" y="1961800"/>
              <a:ext cx="2525" cy="1675"/>
            </a:xfrm>
            <a:custGeom>
              <a:avLst/>
              <a:gdLst/>
              <a:ahLst/>
              <a:cxnLst/>
              <a:rect l="l" t="t" r="r" b="b"/>
              <a:pathLst>
                <a:path w="101" h="67" extrusionOk="0">
                  <a:moveTo>
                    <a:pt x="51" y="1"/>
                  </a:moveTo>
                  <a:cubicBezTo>
                    <a:pt x="22" y="1"/>
                    <a:pt x="0" y="14"/>
                    <a:pt x="0" y="32"/>
                  </a:cubicBezTo>
                  <a:cubicBezTo>
                    <a:pt x="0" y="51"/>
                    <a:pt x="22" y="67"/>
                    <a:pt x="51" y="67"/>
                  </a:cubicBezTo>
                  <a:cubicBezTo>
                    <a:pt x="77" y="67"/>
                    <a:pt x="101" y="51"/>
                    <a:pt x="101" y="32"/>
                  </a:cubicBezTo>
                  <a:cubicBezTo>
                    <a:pt x="101" y="14"/>
                    <a:pt x="77" y="1"/>
                    <a:pt x="51"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grpSp>
      <p:grpSp>
        <p:nvGrpSpPr>
          <p:cNvPr id="2602" name="Google Shape;2602;g29c0ca99db8_3_1"/>
          <p:cNvGrpSpPr/>
          <p:nvPr/>
        </p:nvGrpSpPr>
        <p:grpSpPr>
          <a:xfrm>
            <a:off x="820091" y="4463225"/>
            <a:ext cx="150107" cy="133077"/>
            <a:chOff x="1059298" y="3085237"/>
            <a:chExt cx="303983" cy="307692"/>
          </a:xfrm>
        </p:grpSpPr>
        <p:sp>
          <p:nvSpPr>
            <p:cNvPr id="2603" name="Google Shape;2603;g29c0ca99db8_3_1"/>
            <p:cNvSpPr/>
            <p:nvPr/>
          </p:nvSpPr>
          <p:spPr>
            <a:xfrm>
              <a:off x="1084502" y="3085237"/>
              <a:ext cx="60858" cy="61912"/>
            </a:xfrm>
            <a:custGeom>
              <a:avLst/>
              <a:gdLst/>
              <a:ahLst/>
              <a:cxnLst/>
              <a:rect l="l" t="t" r="r" b="b"/>
              <a:pathLst>
                <a:path w="198" h="199" extrusionOk="0">
                  <a:moveTo>
                    <a:pt x="100" y="35"/>
                  </a:moveTo>
                  <a:cubicBezTo>
                    <a:pt x="137" y="35"/>
                    <a:pt x="166" y="64"/>
                    <a:pt x="166" y="101"/>
                  </a:cubicBezTo>
                  <a:cubicBezTo>
                    <a:pt x="166" y="138"/>
                    <a:pt x="137" y="167"/>
                    <a:pt x="100" y="167"/>
                  </a:cubicBezTo>
                  <a:cubicBezTo>
                    <a:pt x="63" y="167"/>
                    <a:pt x="34" y="138"/>
                    <a:pt x="34" y="101"/>
                  </a:cubicBezTo>
                  <a:cubicBezTo>
                    <a:pt x="34" y="64"/>
                    <a:pt x="63" y="35"/>
                    <a:pt x="100" y="35"/>
                  </a:cubicBezTo>
                  <a:close/>
                  <a:moveTo>
                    <a:pt x="100" y="0"/>
                  </a:moveTo>
                  <a:cubicBezTo>
                    <a:pt x="45" y="0"/>
                    <a:pt x="0" y="45"/>
                    <a:pt x="0" y="101"/>
                  </a:cubicBezTo>
                  <a:cubicBezTo>
                    <a:pt x="0" y="156"/>
                    <a:pt x="45" y="198"/>
                    <a:pt x="100" y="198"/>
                  </a:cubicBezTo>
                  <a:cubicBezTo>
                    <a:pt x="153" y="198"/>
                    <a:pt x="198" y="156"/>
                    <a:pt x="198" y="101"/>
                  </a:cubicBezTo>
                  <a:cubicBezTo>
                    <a:pt x="198" y="45"/>
                    <a:pt x="156" y="0"/>
                    <a:pt x="10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604" name="Google Shape;2604;g29c0ca99db8_3_1"/>
            <p:cNvSpPr/>
            <p:nvPr/>
          </p:nvSpPr>
          <p:spPr>
            <a:xfrm>
              <a:off x="1059298" y="3167371"/>
              <a:ext cx="112803" cy="225558"/>
            </a:xfrm>
            <a:custGeom>
              <a:avLst/>
              <a:gdLst/>
              <a:ahLst/>
              <a:cxnLst/>
              <a:rect l="l" t="t" r="r" b="b"/>
              <a:pathLst>
                <a:path w="367" h="725" extrusionOk="0">
                  <a:moveTo>
                    <a:pt x="243" y="29"/>
                  </a:moveTo>
                  <a:cubicBezTo>
                    <a:pt x="275" y="37"/>
                    <a:pt x="301" y="63"/>
                    <a:pt x="304" y="95"/>
                  </a:cubicBezTo>
                  <a:lnTo>
                    <a:pt x="330" y="332"/>
                  </a:lnTo>
                  <a:cubicBezTo>
                    <a:pt x="333" y="343"/>
                    <a:pt x="330" y="353"/>
                    <a:pt x="325" y="358"/>
                  </a:cubicBezTo>
                  <a:cubicBezTo>
                    <a:pt x="317" y="366"/>
                    <a:pt x="309" y="369"/>
                    <a:pt x="304" y="369"/>
                  </a:cubicBezTo>
                  <a:lnTo>
                    <a:pt x="288" y="369"/>
                  </a:lnTo>
                  <a:cubicBezTo>
                    <a:pt x="277" y="369"/>
                    <a:pt x="272" y="377"/>
                    <a:pt x="272" y="385"/>
                  </a:cubicBezTo>
                  <a:lnTo>
                    <a:pt x="248" y="693"/>
                  </a:lnTo>
                  <a:lnTo>
                    <a:pt x="114" y="693"/>
                  </a:lnTo>
                  <a:lnTo>
                    <a:pt x="95" y="385"/>
                  </a:lnTo>
                  <a:cubicBezTo>
                    <a:pt x="95" y="377"/>
                    <a:pt x="90" y="369"/>
                    <a:pt x="80" y="369"/>
                  </a:cubicBezTo>
                  <a:lnTo>
                    <a:pt x="64" y="369"/>
                  </a:lnTo>
                  <a:cubicBezTo>
                    <a:pt x="53" y="369"/>
                    <a:pt x="45" y="366"/>
                    <a:pt x="43" y="358"/>
                  </a:cubicBezTo>
                  <a:cubicBezTo>
                    <a:pt x="40" y="353"/>
                    <a:pt x="37" y="343"/>
                    <a:pt x="37" y="332"/>
                  </a:cubicBezTo>
                  <a:lnTo>
                    <a:pt x="64" y="95"/>
                  </a:lnTo>
                  <a:cubicBezTo>
                    <a:pt x="66" y="63"/>
                    <a:pt x="93" y="37"/>
                    <a:pt x="122" y="29"/>
                  </a:cubicBezTo>
                  <a:lnTo>
                    <a:pt x="169" y="148"/>
                  </a:lnTo>
                  <a:cubicBezTo>
                    <a:pt x="171" y="154"/>
                    <a:pt x="177" y="157"/>
                    <a:pt x="184" y="157"/>
                  </a:cubicBezTo>
                  <a:cubicBezTo>
                    <a:pt x="190" y="157"/>
                    <a:pt x="197" y="154"/>
                    <a:pt x="198" y="148"/>
                  </a:cubicBezTo>
                  <a:lnTo>
                    <a:pt x="243" y="29"/>
                  </a:lnTo>
                  <a:close/>
                  <a:moveTo>
                    <a:pt x="132" y="0"/>
                  </a:moveTo>
                  <a:cubicBezTo>
                    <a:pt x="80" y="0"/>
                    <a:pt x="35" y="45"/>
                    <a:pt x="27" y="98"/>
                  </a:cubicBezTo>
                  <a:lnTo>
                    <a:pt x="1" y="335"/>
                  </a:lnTo>
                  <a:cubicBezTo>
                    <a:pt x="1" y="351"/>
                    <a:pt x="3" y="369"/>
                    <a:pt x="16" y="382"/>
                  </a:cubicBezTo>
                  <a:cubicBezTo>
                    <a:pt x="27" y="395"/>
                    <a:pt x="43" y="403"/>
                    <a:pt x="61" y="403"/>
                  </a:cubicBezTo>
                  <a:lnTo>
                    <a:pt x="82" y="709"/>
                  </a:lnTo>
                  <a:cubicBezTo>
                    <a:pt x="82" y="719"/>
                    <a:pt x="90" y="725"/>
                    <a:pt x="101" y="725"/>
                  </a:cubicBezTo>
                  <a:lnTo>
                    <a:pt x="264" y="725"/>
                  </a:lnTo>
                  <a:cubicBezTo>
                    <a:pt x="272" y="725"/>
                    <a:pt x="277" y="719"/>
                    <a:pt x="280" y="709"/>
                  </a:cubicBezTo>
                  <a:lnTo>
                    <a:pt x="304" y="403"/>
                  </a:lnTo>
                  <a:cubicBezTo>
                    <a:pt x="319" y="403"/>
                    <a:pt x="338" y="395"/>
                    <a:pt x="346" y="382"/>
                  </a:cubicBezTo>
                  <a:cubicBezTo>
                    <a:pt x="359" y="369"/>
                    <a:pt x="367" y="353"/>
                    <a:pt x="364" y="335"/>
                  </a:cubicBezTo>
                  <a:lnTo>
                    <a:pt x="338" y="98"/>
                  </a:lnTo>
                  <a:cubicBezTo>
                    <a:pt x="330" y="45"/>
                    <a:pt x="285" y="0"/>
                    <a:pt x="232" y="0"/>
                  </a:cubicBezTo>
                  <a:cubicBezTo>
                    <a:pt x="225" y="0"/>
                    <a:pt x="219" y="5"/>
                    <a:pt x="214" y="11"/>
                  </a:cubicBezTo>
                  <a:lnTo>
                    <a:pt x="182" y="103"/>
                  </a:lnTo>
                  <a:lnTo>
                    <a:pt x="148" y="11"/>
                  </a:lnTo>
                  <a:cubicBezTo>
                    <a:pt x="145" y="5"/>
                    <a:pt x="140" y="0"/>
                    <a:pt x="132"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605" name="Google Shape;2605;g29c0ca99db8_3_1"/>
            <p:cNvSpPr/>
            <p:nvPr/>
          </p:nvSpPr>
          <p:spPr>
            <a:xfrm>
              <a:off x="1277219" y="3111370"/>
              <a:ext cx="61166" cy="61912"/>
            </a:xfrm>
            <a:custGeom>
              <a:avLst/>
              <a:gdLst/>
              <a:ahLst/>
              <a:cxnLst/>
              <a:rect l="l" t="t" r="r" b="b"/>
              <a:pathLst>
                <a:path w="199" h="199" extrusionOk="0">
                  <a:moveTo>
                    <a:pt x="98" y="32"/>
                  </a:moveTo>
                  <a:cubicBezTo>
                    <a:pt x="135" y="32"/>
                    <a:pt x="164" y="61"/>
                    <a:pt x="164" y="98"/>
                  </a:cubicBezTo>
                  <a:cubicBezTo>
                    <a:pt x="164" y="135"/>
                    <a:pt x="135" y="164"/>
                    <a:pt x="98" y="164"/>
                  </a:cubicBezTo>
                  <a:cubicBezTo>
                    <a:pt x="61" y="164"/>
                    <a:pt x="32" y="135"/>
                    <a:pt x="32" y="98"/>
                  </a:cubicBezTo>
                  <a:cubicBezTo>
                    <a:pt x="32" y="61"/>
                    <a:pt x="61" y="32"/>
                    <a:pt x="98" y="32"/>
                  </a:cubicBezTo>
                  <a:close/>
                  <a:moveTo>
                    <a:pt x="98" y="1"/>
                  </a:moveTo>
                  <a:cubicBezTo>
                    <a:pt x="43" y="1"/>
                    <a:pt x="0" y="43"/>
                    <a:pt x="0" y="98"/>
                  </a:cubicBezTo>
                  <a:cubicBezTo>
                    <a:pt x="0" y="154"/>
                    <a:pt x="43" y="198"/>
                    <a:pt x="98" y="198"/>
                  </a:cubicBezTo>
                  <a:cubicBezTo>
                    <a:pt x="151" y="198"/>
                    <a:pt x="198" y="154"/>
                    <a:pt x="198" y="98"/>
                  </a:cubicBezTo>
                  <a:cubicBezTo>
                    <a:pt x="198" y="43"/>
                    <a:pt x="156" y="1"/>
                    <a:pt x="9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606" name="Google Shape;2606;g29c0ca99db8_3_1"/>
            <p:cNvSpPr/>
            <p:nvPr/>
          </p:nvSpPr>
          <p:spPr>
            <a:xfrm>
              <a:off x="1252015" y="3085237"/>
              <a:ext cx="111266" cy="174847"/>
            </a:xfrm>
            <a:custGeom>
              <a:avLst/>
              <a:gdLst/>
              <a:ahLst/>
              <a:cxnLst/>
              <a:rect l="l" t="t" r="r" b="b"/>
              <a:pathLst>
                <a:path w="362" h="562" extrusionOk="0">
                  <a:moveTo>
                    <a:pt x="180" y="35"/>
                  </a:moveTo>
                  <a:cubicBezTo>
                    <a:pt x="259" y="35"/>
                    <a:pt x="330" y="101"/>
                    <a:pt x="330" y="182"/>
                  </a:cubicBezTo>
                  <a:cubicBezTo>
                    <a:pt x="330" y="246"/>
                    <a:pt x="233" y="422"/>
                    <a:pt x="180" y="512"/>
                  </a:cubicBezTo>
                  <a:cubicBezTo>
                    <a:pt x="127" y="427"/>
                    <a:pt x="32" y="248"/>
                    <a:pt x="32" y="182"/>
                  </a:cubicBezTo>
                  <a:cubicBezTo>
                    <a:pt x="32" y="101"/>
                    <a:pt x="98" y="35"/>
                    <a:pt x="180" y="35"/>
                  </a:cubicBezTo>
                  <a:close/>
                  <a:moveTo>
                    <a:pt x="180" y="0"/>
                  </a:moveTo>
                  <a:cubicBezTo>
                    <a:pt x="82" y="0"/>
                    <a:pt x="1" y="85"/>
                    <a:pt x="1" y="182"/>
                  </a:cubicBezTo>
                  <a:cubicBezTo>
                    <a:pt x="1" y="277"/>
                    <a:pt x="162" y="546"/>
                    <a:pt x="167" y="554"/>
                  </a:cubicBezTo>
                  <a:cubicBezTo>
                    <a:pt x="172" y="559"/>
                    <a:pt x="175" y="562"/>
                    <a:pt x="180" y="562"/>
                  </a:cubicBezTo>
                  <a:cubicBezTo>
                    <a:pt x="185" y="562"/>
                    <a:pt x="191" y="559"/>
                    <a:pt x="193" y="554"/>
                  </a:cubicBezTo>
                  <a:cubicBezTo>
                    <a:pt x="201" y="541"/>
                    <a:pt x="362" y="277"/>
                    <a:pt x="362" y="182"/>
                  </a:cubicBezTo>
                  <a:cubicBezTo>
                    <a:pt x="362" y="85"/>
                    <a:pt x="280" y="0"/>
                    <a:pt x="18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607" name="Google Shape;2607;g29c0ca99db8_3_1"/>
            <p:cNvSpPr/>
            <p:nvPr/>
          </p:nvSpPr>
          <p:spPr>
            <a:xfrm>
              <a:off x="1168719" y="3255417"/>
              <a:ext cx="85447" cy="122890"/>
            </a:xfrm>
            <a:custGeom>
              <a:avLst/>
              <a:gdLst/>
              <a:ahLst/>
              <a:cxnLst/>
              <a:rect l="l" t="t" r="r" b="b"/>
              <a:pathLst>
                <a:path w="278" h="395" extrusionOk="0">
                  <a:moveTo>
                    <a:pt x="259" y="1"/>
                  </a:moveTo>
                  <a:cubicBezTo>
                    <a:pt x="257" y="1"/>
                    <a:pt x="255" y="1"/>
                    <a:pt x="253" y="2"/>
                  </a:cubicBezTo>
                  <a:cubicBezTo>
                    <a:pt x="235" y="7"/>
                    <a:pt x="214" y="17"/>
                    <a:pt x="198" y="28"/>
                  </a:cubicBezTo>
                  <a:cubicBezTo>
                    <a:pt x="187" y="33"/>
                    <a:pt x="187" y="44"/>
                    <a:pt x="193" y="52"/>
                  </a:cubicBezTo>
                  <a:cubicBezTo>
                    <a:pt x="195" y="54"/>
                    <a:pt x="198" y="57"/>
                    <a:pt x="206" y="57"/>
                  </a:cubicBezTo>
                  <a:cubicBezTo>
                    <a:pt x="209" y="57"/>
                    <a:pt x="211" y="57"/>
                    <a:pt x="214" y="54"/>
                  </a:cubicBezTo>
                  <a:cubicBezTo>
                    <a:pt x="232" y="44"/>
                    <a:pt x="248" y="39"/>
                    <a:pt x="264" y="31"/>
                  </a:cubicBezTo>
                  <a:cubicBezTo>
                    <a:pt x="272" y="28"/>
                    <a:pt x="277" y="20"/>
                    <a:pt x="274" y="12"/>
                  </a:cubicBezTo>
                  <a:cubicBezTo>
                    <a:pt x="272" y="6"/>
                    <a:pt x="266" y="1"/>
                    <a:pt x="259" y="1"/>
                  </a:cubicBezTo>
                  <a:close/>
                  <a:moveTo>
                    <a:pt x="161" y="70"/>
                  </a:moveTo>
                  <a:cubicBezTo>
                    <a:pt x="155" y="70"/>
                    <a:pt x="150" y="73"/>
                    <a:pt x="145" y="78"/>
                  </a:cubicBezTo>
                  <a:cubicBezTo>
                    <a:pt x="132" y="94"/>
                    <a:pt x="119" y="112"/>
                    <a:pt x="108" y="136"/>
                  </a:cubicBezTo>
                  <a:cubicBezTo>
                    <a:pt x="106" y="147"/>
                    <a:pt x="108" y="157"/>
                    <a:pt x="119" y="160"/>
                  </a:cubicBezTo>
                  <a:lnTo>
                    <a:pt x="127" y="160"/>
                  </a:lnTo>
                  <a:cubicBezTo>
                    <a:pt x="132" y="160"/>
                    <a:pt x="135" y="152"/>
                    <a:pt x="143" y="149"/>
                  </a:cubicBezTo>
                  <a:cubicBezTo>
                    <a:pt x="148" y="131"/>
                    <a:pt x="158" y="110"/>
                    <a:pt x="172" y="97"/>
                  </a:cubicBezTo>
                  <a:cubicBezTo>
                    <a:pt x="180" y="91"/>
                    <a:pt x="174" y="81"/>
                    <a:pt x="169" y="73"/>
                  </a:cubicBezTo>
                  <a:cubicBezTo>
                    <a:pt x="166" y="71"/>
                    <a:pt x="163" y="70"/>
                    <a:pt x="161" y="70"/>
                  </a:cubicBezTo>
                  <a:close/>
                  <a:moveTo>
                    <a:pt x="101" y="188"/>
                  </a:moveTo>
                  <a:cubicBezTo>
                    <a:pt x="96" y="188"/>
                    <a:pt x="89" y="191"/>
                    <a:pt x="87" y="199"/>
                  </a:cubicBezTo>
                  <a:cubicBezTo>
                    <a:pt x="82" y="205"/>
                    <a:pt x="79" y="215"/>
                    <a:pt x="77" y="226"/>
                  </a:cubicBezTo>
                  <a:cubicBezTo>
                    <a:pt x="74" y="239"/>
                    <a:pt x="69" y="252"/>
                    <a:pt x="66" y="263"/>
                  </a:cubicBezTo>
                  <a:cubicBezTo>
                    <a:pt x="64" y="268"/>
                    <a:pt x="66" y="278"/>
                    <a:pt x="77" y="281"/>
                  </a:cubicBezTo>
                  <a:lnTo>
                    <a:pt x="82" y="281"/>
                  </a:lnTo>
                  <a:cubicBezTo>
                    <a:pt x="90" y="281"/>
                    <a:pt x="95" y="278"/>
                    <a:pt x="95" y="270"/>
                  </a:cubicBezTo>
                  <a:cubicBezTo>
                    <a:pt x="100" y="257"/>
                    <a:pt x="103" y="249"/>
                    <a:pt x="106" y="236"/>
                  </a:cubicBezTo>
                  <a:cubicBezTo>
                    <a:pt x="108" y="226"/>
                    <a:pt x="114" y="218"/>
                    <a:pt x="116" y="210"/>
                  </a:cubicBezTo>
                  <a:cubicBezTo>
                    <a:pt x="119" y="202"/>
                    <a:pt x="116" y="191"/>
                    <a:pt x="106" y="189"/>
                  </a:cubicBezTo>
                  <a:cubicBezTo>
                    <a:pt x="104" y="188"/>
                    <a:pt x="103" y="188"/>
                    <a:pt x="101" y="188"/>
                  </a:cubicBezTo>
                  <a:close/>
                  <a:moveTo>
                    <a:pt x="59" y="309"/>
                  </a:moveTo>
                  <a:cubicBezTo>
                    <a:pt x="52" y="309"/>
                    <a:pt x="46" y="312"/>
                    <a:pt x="42" y="318"/>
                  </a:cubicBezTo>
                  <a:cubicBezTo>
                    <a:pt x="35" y="336"/>
                    <a:pt x="19" y="350"/>
                    <a:pt x="8" y="363"/>
                  </a:cubicBezTo>
                  <a:cubicBezTo>
                    <a:pt x="0" y="371"/>
                    <a:pt x="0" y="381"/>
                    <a:pt x="8" y="386"/>
                  </a:cubicBezTo>
                  <a:cubicBezTo>
                    <a:pt x="11" y="389"/>
                    <a:pt x="16" y="394"/>
                    <a:pt x="19" y="394"/>
                  </a:cubicBezTo>
                  <a:cubicBezTo>
                    <a:pt x="24" y="394"/>
                    <a:pt x="27" y="394"/>
                    <a:pt x="29" y="389"/>
                  </a:cubicBezTo>
                  <a:cubicBezTo>
                    <a:pt x="48" y="376"/>
                    <a:pt x="61" y="357"/>
                    <a:pt x="74" y="334"/>
                  </a:cubicBezTo>
                  <a:cubicBezTo>
                    <a:pt x="77" y="323"/>
                    <a:pt x="74" y="315"/>
                    <a:pt x="66" y="310"/>
                  </a:cubicBezTo>
                  <a:cubicBezTo>
                    <a:pt x="64" y="309"/>
                    <a:pt x="61" y="309"/>
                    <a:pt x="59" y="309"/>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608" name="Google Shape;2608;g29c0ca99db8_3_1"/>
            <p:cNvSpPr/>
            <p:nvPr/>
          </p:nvSpPr>
          <p:spPr>
            <a:xfrm>
              <a:off x="1254474" y="3252616"/>
              <a:ext cx="23052" cy="11511"/>
            </a:xfrm>
            <a:custGeom>
              <a:avLst/>
              <a:gdLst/>
              <a:ahLst/>
              <a:cxnLst/>
              <a:rect l="l" t="t" r="r" b="b"/>
              <a:pathLst>
                <a:path w="75" h="37" extrusionOk="0">
                  <a:moveTo>
                    <a:pt x="59" y="0"/>
                  </a:moveTo>
                  <a:cubicBezTo>
                    <a:pt x="40" y="0"/>
                    <a:pt x="27" y="0"/>
                    <a:pt x="14" y="3"/>
                  </a:cubicBezTo>
                  <a:cubicBezTo>
                    <a:pt x="6" y="8"/>
                    <a:pt x="1" y="13"/>
                    <a:pt x="1" y="24"/>
                  </a:cubicBezTo>
                  <a:cubicBezTo>
                    <a:pt x="1" y="29"/>
                    <a:pt x="11" y="37"/>
                    <a:pt x="19" y="37"/>
                  </a:cubicBezTo>
                  <a:cubicBezTo>
                    <a:pt x="35" y="34"/>
                    <a:pt x="48" y="34"/>
                    <a:pt x="59" y="34"/>
                  </a:cubicBezTo>
                  <a:cubicBezTo>
                    <a:pt x="67" y="34"/>
                    <a:pt x="74" y="26"/>
                    <a:pt x="74" y="16"/>
                  </a:cubicBezTo>
                  <a:cubicBezTo>
                    <a:pt x="74" y="8"/>
                    <a:pt x="67" y="0"/>
                    <a:pt x="59"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grpSp>
      <p:grpSp>
        <p:nvGrpSpPr>
          <p:cNvPr id="2609" name="Google Shape;2609;g29c0ca99db8_3_1"/>
          <p:cNvGrpSpPr/>
          <p:nvPr/>
        </p:nvGrpSpPr>
        <p:grpSpPr>
          <a:xfrm>
            <a:off x="817232" y="4031744"/>
            <a:ext cx="155812" cy="118125"/>
            <a:chOff x="1666956" y="3126304"/>
            <a:chExt cx="260643" cy="225558"/>
          </a:xfrm>
        </p:grpSpPr>
        <p:sp>
          <p:nvSpPr>
            <p:cNvPr id="2610" name="Google Shape;2610;g29c0ca99db8_3_1"/>
            <p:cNvSpPr/>
            <p:nvPr/>
          </p:nvSpPr>
          <p:spPr>
            <a:xfrm>
              <a:off x="1666956" y="3126304"/>
              <a:ext cx="220381" cy="225558"/>
            </a:xfrm>
            <a:custGeom>
              <a:avLst/>
              <a:gdLst/>
              <a:ahLst/>
              <a:cxnLst/>
              <a:rect l="l" t="t" r="r" b="b"/>
              <a:pathLst>
                <a:path w="717" h="725" extrusionOk="0">
                  <a:moveTo>
                    <a:pt x="438" y="29"/>
                  </a:moveTo>
                  <a:cubicBezTo>
                    <a:pt x="480" y="29"/>
                    <a:pt x="511" y="40"/>
                    <a:pt x="527" y="66"/>
                  </a:cubicBezTo>
                  <a:cubicBezTo>
                    <a:pt x="546" y="95"/>
                    <a:pt x="540" y="114"/>
                    <a:pt x="530" y="121"/>
                  </a:cubicBezTo>
                  <a:lnTo>
                    <a:pt x="514" y="140"/>
                  </a:lnTo>
                  <a:cubicBezTo>
                    <a:pt x="514" y="143"/>
                    <a:pt x="511" y="145"/>
                    <a:pt x="511" y="148"/>
                  </a:cubicBezTo>
                  <a:lnTo>
                    <a:pt x="506" y="224"/>
                  </a:lnTo>
                  <a:cubicBezTo>
                    <a:pt x="506" y="232"/>
                    <a:pt x="506" y="235"/>
                    <a:pt x="511" y="237"/>
                  </a:cubicBezTo>
                  <a:cubicBezTo>
                    <a:pt x="514" y="240"/>
                    <a:pt x="519" y="245"/>
                    <a:pt x="525" y="245"/>
                  </a:cubicBezTo>
                  <a:cubicBezTo>
                    <a:pt x="527" y="245"/>
                    <a:pt x="530" y="245"/>
                    <a:pt x="532" y="248"/>
                  </a:cubicBezTo>
                  <a:cubicBezTo>
                    <a:pt x="538" y="251"/>
                    <a:pt x="538" y="253"/>
                    <a:pt x="538" y="259"/>
                  </a:cubicBezTo>
                  <a:lnTo>
                    <a:pt x="530" y="316"/>
                  </a:lnTo>
                  <a:cubicBezTo>
                    <a:pt x="527" y="324"/>
                    <a:pt x="525" y="330"/>
                    <a:pt x="514" y="330"/>
                  </a:cubicBezTo>
                  <a:cubicBezTo>
                    <a:pt x="503" y="330"/>
                    <a:pt x="498" y="338"/>
                    <a:pt x="498" y="348"/>
                  </a:cubicBezTo>
                  <a:cubicBezTo>
                    <a:pt x="496" y="390"/>
                    <a:pt x="474" y="430"/>
                    <a:pt x="440" y="459"/>
                  </a:cubicBezTo>
                  <a:cubicBezTo>
                    <a:pt x="435" y="461"/>
                    <a:pt x="435" y="469"/>
                    <a:pt x="435" y="475"/>
                  </a:cubicBezTo>
                  <a:lnTo>
                    <a:pt x="448" y="533"/>
                  </a:lnTo>
                  <a:cubicBezTo>
                    <a:pt x="451" y="538"/>
                    <a:pt x="453" y="546"/>
                    <a:pt x="461" y="546"/>
                  </a:cubicBezTo>
                  <a:lnTo>
                    <a:pt x="585" y="575"/>
                  </a:lnTo>
                  <a:cubicBezTo>
                    <a:pt x="643" y="591"/>
                    <a:pt x="683" y="638"/>
                    <a:pt x="688" y="693"/>
                  </a:cubicBezTo>
                  <a:lnTo>
                    <a:pt x="34" y="693"/>
                  </a:lnTo>
                  <a:cubicBezTo>
                    <a:pt x="40" y="638"/>
                    <a:pt x="79" y="591"/>
                    <a:pt x="129" y="575"/>
                  </a:cubicBezTo>
                  <a:lnTo>
                    <a:pt x="253" y="546"/>
                  </a:lnTo>
                  <a:cubicBezTo>
                    <a:pt x="261" y="541"/>
                    <a:pt x="266" y="538"/>
                    <a:pt x="266" y="533"/>
                  </a:cubicBezTo>
                  <a:lnTo>
                    <a:pt x="279" y="472"/>
                  </a:lnTo>
                  <a:cubicBezTo>
                    <a:pt x="282" y="467"/>
                    <a:pt x="279" y="459"/>
                    <a:pt x="277" y="456"/>
                  </a:cubicBezTo>
                  <a:cubicBezTo>
                    <a:pt x="248" y="425"/>
                    <a:pt x="227" y="382"/>
                    <a:pt x="224" y="343"/>
                  </a:cubicBezTo>
                  <a:cubicBezTo>
                    <a:pt x="224" y="332"/>
                    <a:pt x="216" y="327"/>
                    <a:pt x="208" y="327"/>
                  </a:cubicBezTo>
                  <a:lnTo>
                    <a:pt x="203" y="327"/>
                  </a:lnTo>
                  <a:cubicBezTo>
                    <a:pt x="198" y="327"/>
                    <a:pt x="190" y="319"/>
                    <a:pt x="190" y="314"/>
                  </a:cubicBezTo>
                  <a:lnTo>
                    <a:pt x="185" y="253"/>
                  </a:lnTo>
                  <a:cubicBezTo>
                    <a:pt x="185" y="251"/>
                    <a:pt x="187" y="248"/>
                    <a:pt x="187" y="245"/>
                  </a:cubicBezTo>
                  <a:cubicBezTo>
                    <a:pt x="190" y="240"/>
                    <a:pt x="195" y="240"/>
                    <a:pt x="200" y="240"/>
                  </a:cubicBezTo>
                  <a:cubicBezTo>
                    <a:pt x="208" y="240"/>
                    <a:pt x="211" y="237"/>
                    <a:pt x="214" y="235"/>
                  </a:cubicBezTo>
                  <a:cubicBezTo>
                    <a:pt x="216" y="232"/>
                    <a:pt x="216" y="224"/>
                    <a:pt x="216" y="222"/>
                  </a:cubicBezTo>
                  <a:cubicBezTo>
                    <a:pt x="216" y="208"/>
                    <a:pt x="211" y="161"/>
                    <a:pt x="211" y="148"/>
                  </a:cubicBezTo>
                  <a:cubicBezTo>
                    <a:pt x="211" y="103"/>
                    <a:pt x="221" y="61"/>
                    <a:pt x="330" y="61"/>
                  </a:cubicBezTo>
                  <a:cubicBezTo>
                    <a:pt x="332" y="61"/>
                    <a:pt x="335" y="61"/>
                    <a:pt x="340" y="56"/>
                  </a:cubicBezTo>
                  <a:cubicBezTo>
                    <a:pt x="372" y="35"/>
                    <a:pt x="409" y="29"/>
                    <a:pt x="438" y="29"/>
                  </a:cubicBezTo>
                  <a:close/>
                  <a:moveTo>
                    <a:pt x="438" y="0"/>
                  </a:moveTo>
                  <a:cubicBezTo>
                    <a:pt x="416" y="0"/>
                    <a:pt x="369" y="0"/>
                    <a:pt x="324" y="32"/>
                  </a:cubicBezTo>
                  <a:cubicBezTo>
                    <a:pt x="195" y="35"/>
                    <a:pt x="179" y="92"/>
                    <a:pt x="179" y="153"/>
                  </a:cubicBezTo>
                  <a:cubicBezTo>
                    <a:pt x="179" y="166"/>
                    <a:pt x="182" y="195"/>
                    <a:pt x="185" y="216"/>
                  </a:cubicBezTo>
                  <a:cubicBezTo>
                    <a:pt x="177" y="219"/>
                    <a:pt x="171" y="222"/>
                    <a:pt x="166" y="230"/>
                  </a:cubicBezTo>
                  <a:cubicBezTo>
                    <a:pt x="158" y="237"/>
                    <a:pt x="150" y="251"/>
                    <a:pt x="156" y="264"/>
                  </a:cubicBezTo>
                  <a:lnTo>
                    <a:pt x="161" y="324"/>
                  </a:lnTo>
                  <a:cubicBezTo>
                    <a:pt x="166" y="343"/>
                    <a:pt x="177" y="361"/>
                    <a:pt x="198" y="364"/>
                  </a:cubicBezTo>
                  <a:cubicBezTo>
                    <a:pt x="206" y="406"/>
                    <a:pt x="224" y="446"/>
                    <a:pt x="253" y="475"/>
                  </a:cubicBezTo>
                  <a:lnTo>
                    <a:pt x="243" y="514"/>
                  </a:lnTo>
                  <a:lnTo>
                    <a:pt x="129" y="546"/>
                  </a:lnTo>
                  <a:cubicBezTo>
                    <a:pt x="53" y="564"/>
                    <a:pt x="0" y="630"/>
                    <a:pt x="0" y="709"/>
                  </a:cubicBezTo>
                  <a:cubicBezTo>
                    <a:pt x="0" y="717"/>
                    <a:pt x="0" y="722"/>
                    <a:pt x="3" y="722"/>
                  </a:cubicBezTo>
                  <a:cubicBezTo>
                    <a:pt x="8" y="722"/>
                    <a:pt x="13" y="725"/>
                    <a:pt x="16" y="725"/>
                  </a:cubicBezTo>
                  <a:lnTo>
                    <a:pt x="701" y="725"/>
                  </a:lnTo>
                  <a:cubicBezTo>
                    <a:pt x="712" y="725"/>
                    <a:pt x="717" y="720"/>
                    <a:pt x="717" y="709"/>
                  </a:cubicBezTo>
                  <a:cubicBezTo>
                    <a:pt x="717" y="630"/>
                    <a:pt x="667" y="564"/>
                    <a:pt x="590" y="546"/>
                  </a:cubicBezTo>
                  <a:lnTo>
                    <a:pt x="474" y="514"/>
                  </a:lnTo>
                  <a:lnTo>
                    <a:pt x="464" y="480"/>
                  </a:lnTo>
                  <a:cubicBezTo>
                    <a:pt x="498" y="448"/>
                    <a:pt x="517" y="406"/>
                    <a:pt x="525" y="364"/>
                  </a:cubicBezTo>
                  <a:cubicBezTo>
                    <a:pt x="540" y="356"/>
                    <a:pt x="554" y="343"/>
                    <a:pt x="556" y="324"/>
                  </a:cubicBezTo>
                  <a:lnTo>
                    <a:pt x="564" y="264"/>
                  </a:lnTo>
                  <a:cubicBezTo>
                    <a:pt x="567" y="251"/>
                    <a:pt x="564" y="237"/>
                    <a:pt x="554" y="230"/>
                  </a:cubicBezTo>
                  <a:cubicBezTo>
                    <a:pt x="551" y="222"/>
                    <a:pt x="543" y="219"/>
                    <a:pt x="538" y="216"/>
                  </a:cubicBezTo>
                  <a:lnTo>
                    <a:pt x="540" y="158"/>
                  </a:lnTo>
                  <a:lnTo>
                    <a:pt x="551" y="150"/>
                  </a:lnTo>
                  <a:cubicBezTo>
                    <a:pt x="569" y="129"/>
                    <a:pt x="583" y="100"/>
                    <a:pt x="554" y="53"/>
                  </a:cubicBezTo>
                  <a:cubicBezTo>
                    <a:pt x="530" y="19"/>
                    <a:pt x="490" y="0"/>
                    <a:pt x="43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sp>
          <p:nvSpPr>
            <p:cNvPr id="2611" name="Google Shape;2611;g29c0ca99db8_3_1"/>
            <p:cNvSpPr/>
            <p:nvPr/>
          </p:nvSpPr>
          <p:spPr>
            <a:xfrm>
              <a:off x="1837851" y="3215952"/>
              <a:ext cx="89748" cy="104050"/>
            </a:xfrm>
            <a:custGeom>
              <a:avLst/>
              <a:gdLst/>
              <a:ahLst/>
              <a:cxnLst/>
              <a:rect l="l" t="t" r="r" b="b"/>
              <a:pathLst>
                <a:path w="433" h="496" extrusionOk="0">
                  <a:moveTo>
                    <a:pt x="243" y="0"/>
                  </a:moveTo>
                  <a:cubicBezTo>
                    <a:pt x="224" y="0"/>
                    <a:pt x="193" y="0"/>
                    <a:pt x="164" y="21"/>
                  </a:cubicBezTo>
                  <a:cubicBezTo>
                    <a:pt x="116" y="24"/>
                    <a:pt x="90" y="34"/>
                    <a:pt x="74" y="58"/>
                  </a:cubicBezTo>
                  <a:cubicBezTo>
                    <a:pt x="71" y="58"/>
                    <a:pt x="71" y="61"/>
                    <a:pt x="71" y="61"/>
                  </a:cubicBezTo>
                  <a:cubicBezTo>
                    <a:pt x="71" y="66"/>
                    <a:pt x="66" y="71"/>
                    <a:pt x="63" y="77"/>
                  </a:cubicBezTo>
                  <a:lnTo>
                    <a:pt x="63" y="79"/>
                  </a:lnTo>
                  <a:cubicBezTo>
                    <a:pt x="61" y="90"/>
                    <a:pt x="61" y="100"/>
                    <a:pt x="61" y="111"/>
                  </a:cubicBezTo>
                  <a:cubicBezTo>
                    <a:pt x="61" y="116"/>
                    <a:pt x="63" y="132"/>
                    <a:pt x="63" y="145"/>
                  </a:cubicBezTo>
                  <a:lnTo>
                    <a:pt x="53" y="156"/>
                  </a:lnTo>
                  <a:cubicBezTo>
                    <a:pt x="48" y="166"/>
                    <a:pt x="45" y="177"/>
                    <a:pt x="45" y="185"/>
                  </a:cubicBezTo>
                  <a:lnTo>
                    <a:pt x="50" y="224"/>
                  </a:lnTo>
                  <a:cubicBezTo>
                    <a:pt x="50" y="237"/>
                    <a:pt x="61" y="250"/>
                    <a:pt x="74" y="256"/>
                  </a:cubicBezTo>
                  <a:cubicBezTo>
                    <a:pt x="79" y="282"/>
                    <a:pt x="92" y="308"/>
                    <a:pt x="111" y="327"/>
                  </a:cubicBezTo>
                  <a:lnTo>
                    <a:pt x="103" y="348"/>
                  </a:lnTo>
                  <a:lnTo>
                    <a:pt x="32" y="366"/>
                  </a:lnTo>
                  <a:cubicBezTo>
                    <a:pt x="24" y="369"/>
                    <a:pt x="21" y="369"/>
                    <a:pt x="13" y="372"/>
                  </a:cubicBezTo>
                  <a:cubicBezTo>
                    <a:pt x="5" y="380"/>
                    <a:pt x="0" y="385"/>
                    <a:pt x="5" y="395"/>
                  </a:cubicBezTo>
                  <a:cubicBezTo>
                    <a:pt x="9" y="403"/>
                    <a:pt x="17" y="407"/>
                    <a:pt x="22" y="407"/>
                  </a:cubicBezTo>
                  <a:cubicBezTo>
                    <a:pt x="24" y="407"/>
                    <a:pt x="25" y="407"/>
                    <a:pt x="27" y="406"/>
                  </a:cubicBezTo>
                  <a:cubicBezTo>
                    <a:pt x="32" y="406"/>
                    <a:pt x="34" y="403"/>
                    <a:pt x="37" y="403"/>
                  </a:cubicBezTo>
                  <a:lnTo>
                    <a:pt x="119" y="382"/>
                  </a:lnTo>
                  <a:cubicBezTo>
                    <a:pt x="127" y="380"/>
                    <a:pt x="132" y="377"/>
                    <a:pt x="132" y="369"/>
                  </a:cubicBezTo>
                  <a:lnTo>
                    <a:pt x="142" y="330"/>
                  </a:lnTo>
                  <a:cubicBezTo>
                    <a:pt x="145" y="324"/>
                    <a:pt x="142" y="316"/>
                    <a:pt x="140" y="314"/>
                  </a:cubicBezTo>
                  <a:cubicBezTo>
                    <a:pt x="119" y="298"/>
                    <a:pt x="111" y="272"/>
                    <a:pt x="106" y="245"/>
                  </a:cubicBezTo>
                  <a:cubicBezTo>
                    <a:pt x="106" y="235"/>
                    <a:pt x="98" y="229"/>
                    <a:pt x="87" y="229"/>
                  </a:cubicBezTo>
                  <a:cubicBezTo>
                    <a:pt x="87" y="229"/>
                    <a:pt x="84" y="229"/>
                    <a:pt x="84" y="224"/>
                  </a:cubicBezTo>
                  <a:lnTo>
                    <a:pt x="79" y="182"/>
                  </a:lnTo>
                  <a:lnTo>
                    <a:pt x="84" y="182"/>
                  </a:lnTo>
                  <a:cubicBezTo>
                    <a:pt x="90" y="182"/>
                    <a:pt x="92" y="179"/>
                    <a:pt x="98" y="177"/>
                  </a:cubicBezTo>
                  <a:cubicBezTo>
                    <a:pt x="100" y="171"/>
                    <a:pt x="100" y="166"/>
                    <a:pt x="100" y="164"/>
                  </a:cubicBezTo>
                  <a:cubicBezTo>
                    <a:pt x="100" y="153"/>
                    <a:pt x="98" y="124"/>
                    <a:pt x="98" y="113"/>
                  </a:cubicBezTo>
                  <a:lnTo>
                    <a:pt x="98" y="92"/>
                  </a:lnTo>
                  <a:cubicBezTo>
                    <a:pt x="100" y="87"/>
                    <a:pt x="100" y="84"/>
                    <a:pt x="103" y="77"/>
                  </a:cubicBezTo>
                  <a:cubicBezTo>
                    <a:pt x="113" y="63"/>
                    <a:pt x="137" y="58"/>
                    <a:pt x="169" y="58"/>
                  </a:cubicBezTo>
                  <a:cubicBezTo>
                    <a:pt x="171" y="58"/>
                    <a:pt x="177" y="58"/>
                    <a:pt x="179" y="53"/>
                  </a:cubicBezTo>
                  <a:cubicBezTo>
                    <a:pt x="198" y="40"/>
                    <a:pt x="222" y="37"/>
                    <a:pt x="243" y="37"/>
                  </a:cubicBezTo>
                  <a:cubicBezTo>
                    <a:pt x="269" y="37"/>
                    <a:pt x="285" y="45"/>
                    <a:pt x="295" y="61"/>
                  </a:cubicBezTo>
                  <a:cubicBezTo>
                    <a:pt x="309" y="77"/>
                    <a:pt x="301" y="84"/>
                    <a:pt x="298" y="90"/>
                  </a:cubicBezTo>
                  <a:lnTo>
                    <a:pt x="287" y="100"/>
                  </a:lnTo>
                  <a:cubicBezTo>
                    <a:pt x="287" y="103"/>
                    <a:pt x="285" y="106"/>
                    <a:pt x="285" y="111"/>
                  </a:cubicBezTo>
                  <a:lnTo>
                    <a:pt x="282" y="158"/>
                  </a:lnTo>
                  <a:cubicBezTo>
                    <a:pt x="282" y="164"/>
                    <a:pt x="285" y="169"/>
                    <a:pt x="287" y="171"/>
                  </a:cubicBezTo>
                  <a:cubicBezTo>
                    <a:pt x="290" y="177"/>
                    <a:pt x="298" y="179"/>
                    <a:pt x="301" y="179"/>
                  </a:cubicBezTo>
                  <a:lnTo>
                    <a:pt x="295" y="219"/>
                  </a:lnTo>
                  <a:cubicBezTo>
                    <a:pt x="295" y="222"/>
                    <a:pt x="295" y="222"/>
                    <a:pt x="290" y="222"/>
                  </a:cubicBezTo>
                  <a:cubicBezTo>
                    <a:pt x="282" y="222"/>
                    <a:pt x="274" y="229"/>
                    <a:pt x="274" y="237"/>
                  </a:cubicBezTo>
                  <a:cubicBezTo>
                    <a:pt x="272" y="264"/>
                    <a:pt x="258" y="295"/>
                    <a:pt x="237" y="311"/>
                  </a:cubicBezTo>
                  <a:cubicBezTo>
                    <a:pt x="232" y="314"/>
                    <a:pt x="232" y="322"/>
                    <a:pt x="232" y="327"/>
                  </a:cubicBezTo>
                  <a:lnTo>
                    <a:pt x="243" y="364"/>
                  </a:lnTo>
                  <a:cubicBezTo>
                    <a:pt x="245" y="369"/>
                    <a:pt x="248" y="377"/>
                    <a:pt x="256" y="377"/>
                  </a:cubicBezTo>
                  <a:lnTo>
                    <a:pt x="337" y="395"/>
                  </a:lnTo>
                  <a:cubicBezTo>
                    <a:pt x="369" y="403"/>
                    <a:pt x="393" y="430"/>
                    <a:pt x="401" y="461"/>
                  </a:cubicBezTo>
                  <a:lnTo>
                    <a:pt x="185" y="461"/>
                  </a:lnTo>
                  <a:lnTo>
                    <a:pt x="185" y="496"/>
                  </a:lnTo>
                  <a:lnTo>
                    <a:pt x="417" y="490"/>
                  </a:lnTo>
                  <a:cubicBezTo>
                    <a:pt x="427" y="490"/>
                    <a:pt x="432" y="485"/>
                    <a:pt x="432" y="475"/>
                  </a:cubicBezTo>
                  <a:cubicBezTo>
                    <a:pt x="432" y="419"/>
                    <a:pt x="395" y="372"/>
                    <a:pt x="343" y="359"/>
                  </a:cubicBezTo>
                  <a:lnTo>
                    <a:pt x="272" y="340"/>
                  </a:lnTo>
                  <a:lnTo>
                    <a:pt x="269" y="319"/>
                  </a:lnTo>
                  <a:cubicBezTo>
                    <a:pt x="287" y="301"/>
                    <a:pt x="301" y="274"/>
                    <a:pt x="303" y="248"/>
                  </a:cubicBezTo>
                  <a:cubicBezTo>
                    <a:pt x="316" y="240"/>
                    <a:pt x="324" y="232"/>
                    <a:pt x="327" y="219"/>
                  </a:cubicBezTo>
                  <a:lnTo>
                    <a:pt x="335" y="179"/>
                  </a:lnTo>
                  <a:cubicBezTo>
                    <a:pt x="335" y="169"/>
                    <a:pt x="330" y="156"/>
                    <a:pt x="324" y="150"/>
                  </a:cubicBezTo>
                  <a:cubicBezTo>
                    <a:pt x="322" y="145"/>
                    <a:pt x="316" y="145"/>
                    <a:pt x="314" y="142"/>
                  </a:cubicBezTo>
                  <a:lnTo>
                    <a:pt x="314" y="113"/>
                  </a:lnTo>
                  <a:lnTo>
                    <a:pt x="322" y="106"/>
                  </a:lnTo>
                  <a:cubicBezTo>
                    <a:pt x="335" y="98"/>
                    <a:pt x="348" y="74"/>
                    <a:pt x="324" y="37"/>
                  </a:cubicBezTo>
                  <a:cubicBezTo>
                    <a:pt x="311" y="21"/>
                    <a:pt x="287" y="0"/>
                    <a:pt x="243"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100" b="0" i="0" u="none" strike="noStrike" cap="none">
                <a:solidFill>
                  <a:srgbClr val="000000"/>
                </a:solidFill>
                <a:latin typeface="Arial"/>
                <a:ea typeface="Arial"/>
                <a:cs typeface="Arial"/>
                <a:sym typeface="Arial"/>
              </a:endParaRPr>
            </a:p>
          </p:txBody>
        </p:sp>
      </p:grpSp>
      <p:sp>
        <p:nvSpPr>
          <p:cNvPr id="2612" name="Google Shape;2612;g29c0ca99db8_3_1"/>
          <p:cNvSpPr/>
          <p:nvPr/>
        </p:nvSpPr>
        <p:spPr>
          <a:xfrm>
            <a:off x="323800" y="996108"/>
            <a:ext cx="4327800" cy="1296300"/>
          </a:xfrm>
          <a:prstGeom prst="rect">
            <a:avLst/>
          </a:prstGeom>
          <a:solidFill>
            <a:srgbClr val="F3F3F3"/>
          </a:solidFill>
          <a:ln w="9525" cap="flat" cmpd="sng">
            <a:solidFill>
              <a:srgbClr val="F3F3F3"/>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t" anchorCtr="0">
            <a:noAutofit/>
          </a:bodyPr>
          <a:lstStyle/>
          <a:p>
            <a:pPr marL="0" lvl="0" indent="0" algn="l" rtl="0">
              <a:lnSpc>
                <a:spcPct val="115000"/>
              </a:lnSpc>
              <a:spcBef>
                <a:spcPts val="560"/>
              </a:spcBef>
              <a:spcAft>
                <a:spcPts val="1000"/>
              </a:spcAft>
              <a:buNone/>
            </a:pPr>
            <a:r>
              <a:rPr lang="no-NO" sz="1200"/>
              <a:t>Registrere bilag fra NTNU Hjelp ihht lover og regelverk</a:t>
            </a:r>
            <a:endParaRPr sz="1200"/>
          </a:p>
        </p:txBody>
      </p:sp>
      <p:sp>
        <p:nvSpPr>
          <p:cNvPr id="2613" name="Google Shape;2613;g29c0ca99db8_3_1"/>
          <p:cNvSpPr txBox="1"/>
          <p:nvPr/>
        </p:nvSpPr>
        <p:spPr>
          <a:xfrm>
            <a:off x="5696575" y="4723102"/>
            <a:ext cx="585900" cy="123111"/>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no-NO" sz="800" b="0" i="0" u="none" strike="noStrike" cap="none">
                <a:solidFill>
                  <a:schemeClr val="dk1"/>
                </a:solidFill>
                <a:latin typeface="Arial"/>
                <a:ea typeface="Arial"/>
                <a:cs typeface="Arial"/>
                <a:sym typeface="Arial"/>
              </a:rPr>
              <a:t>TELEFON</a:t>
            </a:r>
            <a:endParaRPr sz="800" b="0" i="0" u="none" strike="noStrike" cap="none">
              <a:solidFill>
                <a:schemeClr val="dk1"/>
              </a:solidFill>
              <a:latin typeface="Arial"/>
              <a:ea typeface="Arial"/>
              <a:cs typeface="Arial"/>
              <a:sym typeface="Arial"/>
            </a:endParaRPr>
          </a:p>
        </p:txBody>
      </p:sp>
      <p:sp>
        <p:nvSpPr>
          <p:cNvPr id="2614" name="Google Shape;2614;g29c0ca99db8_3_1"/>
          <p:cNvSpPr txBox="1"/>
          <p:nvPr/>
        </p:nvSpPr>
        <p:spPr>
          <a:xfrm>
            <a:off x="7741085" y="4724637"/>
            <a:ext cx="585900" cy="123111"/>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no-NO" sz="800" b="0" i="0" u="none" strike="noStrike" cap="none">
                <a:solidFill>
                  <a:schemeClr val="dk1"/>
                </a:solidFill>
                <a:latin typeface="Arial"/>
                <a:ea typeface="Arial"/>
                <a:cs typeface="Arial"/>
                <a:sym typeface="Arial"/>
              </a:rPr>
              <a:t>POST</a:t>
            </a:r>
            <a:endParaRPr sz="800" b="0" i="0" u="none" strike="noStrike" cap="none">
              <a:solidFill>
                <a:schemeClr val="dk1"/>
              </a:solidFill>
              <a:latin typeface="Arial"/>
              <a:ea typeface="Arial"/>
              <a:cs typeface="Arial"/>
              <a:sym typeface="Arial"/>
            </a:endParaRPr>
          </a:p>
        </p:txBody>
      </p:sp>
      <p:grpSp>
        <p:nvGrpSpPr>
          <p:cNvPr id="2615" name="Google Shape;2615;g29c0ca99db8_3_1"/>
          <p:cNvGrpSpPr/>
          <p:nvPr/>
        </p:nvGrpSpPr>
        <p:grpSpPr>
          <a:xfrm>
            <a:off x="5784393" y="4220757"/>
            <a:ext cx="446186" cy="437585"/>
            <a:chOff x="7070400" y="1939839"/>
            <a:chExt cx="734127" cy="786861"/>
          </a:xfrm>
        </p:grpSpPr>
        <p:sp>
          <p:nvSpPr>
            <p:cNvPr id="2616" name="Google Shape;2616;g29c0ca99db8_3_1"/>
            <p:cNvSpPr/>
            <p:nvPr/>
          </p:nvSpPr>
          <p:spPr>
            <a:xfrm>
              <a:off x="7070400" y="1992600"/>
              <a:ext cx="734100" cy="7341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617" name="Google Shape;2617;g29c0ca99db8_3_1"/>
            <p:cNvGrpSpPr/>
            <p:nvPr/>
          </p:nvGrpSpPr>
          <p:grpSpPr>
            <a:xfrm>
              <a:off x="7070406" y="1939839"/>
              <a:ext cx="734121" cy="786860"/>
              <a:chOff x="1366175" y="238125"/>
              <a:chExt cx="4887625" cy="5238750"/>
            </a:xfrm>
          </p:grpSpPr>
          <p:sp>
            <p:nvSpPr>
              <p:cNvPr id="2618" name="Google Shape;2618;g29c0ca99db8_3_1"/>
              <p:cNvSpPr/>
              <p:nvPr/>
            </p:nvSpPr>
            <p:spPr>
              <a:xfrm>
                <a:off x="1366175" y="589225"/>
                <a:ext cx="4887625" cy="4887650"/>
              </a:xfrm>
              <a:custGeom>
                <a:avLst/>
                <a:gdLst/>
                <a:ahLst/>
                <a:cxnLst/>
                <a:rect l="l" t="t" r="r" b="b"/>
                <a:pathLst>
                  <a:path w="195505" h="195506" fill="none" extrusionOk="0">
                    <a:moveTo>
                      <a:pt x="195505" y="97770"/>
                    </a:moveTo>
                    <a:lnTo>
                      <a:pt x="195505" y="97770"/>
                    </a:lnTo>
                    <a:lnTo>
                      <a:pt x="195473" y="100276"/>
                    </a:lnTo>
                    <a:lnTo>
                      <a:pt x="195376" y="102783"/>
                    </a:lnTo>
                    <a:lnTo>
                      <a:pt x="195216" y="105290"/>
                    </a:lnTo>
                    <a:lnTo>
                      <a:pt x="194991" y="107765"/>
                    </a:lnTo>
                    <a:lnTo>
                      <a:pt x="194702" y="110208"/>
                    </a:lnTo>
                    <a:lnTo>
                      <a:pt x="194380" y="112650"/>
                    </a:lnTo>
                    <a:lnTo>
                      <a:pt x="193962" y="115061"/>
                    </a:lnTo>
                    <a:lnTo>
                      <a:pt x="193512" y="117471"/>
                    </a:lnTo>
                    <a:lnTo>
                      <a:pt x="192998" y="119817"/>
                    </a:lnTo>
                    <a:lnTo>
                      <a:pt x="192420" y="122196"/>
                    </a:lnTo>
                    <a:lnTo>
                      <a:pt x="191777" y="124510"/>
                    </a:lnTo>
                    <a:lnTo>
                      <a:pt x="191102" y="126824"/>
                    </a:lnTo>
                    <a:lnTo>
                      <a:pt x="190363" y="129106"/>
                    </a:lnTo>
                    <a:lnTo>
                      <a:pt x="189559" y="131355"/>
                    </a:lnTo>
                    <a:lnTo>
                      <a:pt x="188724" y="133605"/>
                    </a:lnTo>
                    <a:lnTo>
                      <a:pt x="187824" y="135791"/>
                    </a:lnTo>
                    <a:lnTo>
                      <a:pt x="186859" y="137976"/>
                    </a:lnTo>
                    <a:lnTo>
                      <a:pt x="185863" y="140130"/>
                    </a:lnTo>
                    <a:lnTo>
                      <a:pt x="184803" y="142251"/>
                    </a:lnTo>
                    <a:lnTo>
                      <a:pt x="183710" y="144340"/>
                    </a:lnTo>
                    <a:lnTo>
                      <a:pt x="182553" y="146397"/>
                    </a:lnTo>
                    <a:lnTo>
                      <a:pt x="181331" y="148454"/>
                    </a:lnTo>
                    <a:lnTo>
                      <a:pt x="180078" y="150446"/>
                    </a:lnTo>
                    <a:lnTo>
                      <a:pt x="178792" y="152407"/>
                    </a:lnTo>
                    <a:lnTo>
                      <a:pt x="177443" y="154335"/>
                    </a:lnTo>
                    <a:lnTo>
                      <a:pt x="176061" y="156231"/>
                    </a:lnTo>
                    <a:lnTo>
                      <a:pt x="174646" y="158096"/>
                    </a:lnTo>
                    <a:lnTo>
                      <a:pt x="173168" y="159928"/>
                    </a:lnTo>
                    <a:lnTo>
                      <a:pt x="171657" y="161727"/>
                    </a:lnTo>
                    <a:lnTo>
                      <a:pt x="170115" y="163495"/>
                    </a:lnTo>
                    <a:lnTo>
                      <a:pt x="168508" y="165198"/>
                    </a:lnTo>
                    <a:lnTo>
                      <a:pt x="166869" y="166870"/>
                    </a:lnTo>
                    <a:lnTo>
                      <a:pt x="165197" y="168509"/>
                    </a:lnTo>
                    <a:lnTo>
                      <a:pt x="163462" y="170116"/>
                    </a:lnTo>
                    <a:lnTo>
                      <a:pt x="161726" y="171658"/>
                    </a:lnTo>
                    <a:lnTo>
                      <a:pt x="159927" y="173169"/>
                    </a:lnTo>
                    <a:lnTo>
                      <a:pt x="158095" y="174647"/>
                    </a:lnTo>
                    <a:lnTo>
                      <a:pt x="156230" y="176094"/>
                    </a:lnTo>
                    <a:lnTo>
                      <a:pt x="154334" y="177476"/>
                    </a:lnTo>
                    <a:lnTo>
                      <a:pt x="152406" y="178826"/>
                    </a:lnTo>
                    <a:lnTo>
                      <a:pt x="150445" y="180111"/>
                    </a:lnTo>
                    <a:lnTo>
                      <a:pt x="148421" y="181365"/>
                    </a:lnTo>
                    <a:lnTo>
                      <a:pt x="146396" y="182554"/>
                    </a:lnTo>
                    <a:lnTo>
                      <a:pt x="144339" y="183711"/>
                    </a:lnTo>
                    <a:lnTo>
                      <a:pt x="142250" y="184804"/>
                    </a:lnTo>
                    <a:lnTo>
                      <a:pt x="140129" y="185864"/>
                    </a:lnTo>
                    <a:lnTo>
                      <a:pt x="137975" y="186860"/>
                    </a:lnTo>
                    <a:lnTo>
                      <a:pt x="135790" y="187825"/>
                    </a:lnTo>
                    <a:lnTo>
                      <a:pt x="133572" y="188725"/>
                    </a:lnTo>
                    <a:lnTo>
                      <a:pt x="131354" y="189560"/>
                    </a:lnTo>
                    <a:lnTo>
                      <a:pt x="129105" y="190364"/>
                    </a:lnTo>
                    <a:lnTo>
                      <a:pt x="126823" y="191103"/>
                    </a:lnTo>
                    <a:lnTo>
                      <a:pt x="124509" y="191810"/>
                    </a:lnTo>
                    <a:lnTo>
                      <a:pt x="122163" y="192421"/>
                    </a:lnTo>
                    <a:lnTo>
                      <a:pt x="119816" y="192999"/>
                    </a:lnTo>
                    <a:lnTo>
                      <a:pt x="117438" y="193513"/>
                    </a:lnTo>
                    <a:lnTo>
                      <a:pt x="115060" y="193963"/>
                    </a:lnTo>
                    <a:lnTo>
                      <a:pt x="112617" y="194381"/>
                    </a:lnTo>
                    <a:lnTo>
                      <a:pt x="110207" y="194703"/>
                    </a:lnTo>
                    <a:lnTo>
                      <a:pt x="107732" y="194992"/>
                    </a:lnTo>
                    <a:lnTo>
                      <a:pt x="105257" y="195217"/>
                    </a:lnTo>
                    <a:lnTo>
                      <a:pt x="102782" y="195377"/>
                    </a:lnTo>
                    <a:lnTo>
                      <a:pt x="100275" y="195474"/>
                    </a:lnTo>
                    <a:lnTo>
                      <a:pt x="97736" y="195506"/>
                    </a:lnTo>
                    <a:lnTo>
                      <a:pt x="97736" y="195506"/>
                    </a:lnTo>
                    <a:lnTo>
                      <a:pt x="95230" y="195474"/>
                    </a:lnTo>
                    <a:lnTo>
                      <a:pt x="92723" y="195377"/>
                    </a:lnTo>
                    <a:lnTo>
                      <a:pt x="90216" y="195217"/>
                    </a:lnTo>
                    <a:lnTo>
                      <a:pt x="87741" y="194992"/>
                    </a:lnTo>
                    <a:lnTo>
                      <a:pt x="85298" y="194703"/>
                    </a:lnTo>
                    <a:lnTo>
                      <a:pt x="82856" y="194381"/>
                    </a:lnTo>
                    <a:lnTo>
                      <a:pt x="80445" y="193963"/>
                    </a:lnTo>
                    <a:lnTo>
                      <a:pt x="78035" y="193513"/>
                    </a:lnTo>
                    <a:lnTo>
                      <a:pt x="75657" y="192999"/>
                    </a:lnTo>
                    <a:lnTo>
                      <a:pt x="73310" y="192421"/>
                    </a:lnTo>
                    <a:lnTo>
                      <a:pt x="70996" y="191810"/>
                    </a:lnTo>
                    <a:lnTo>
                      <a:pt x="68682" y="191103"/>
                    </a:lnTo>
                    <a:lnTo>
                      <a:pt x="66400" y="190364"/>
                    </a:lnTo>
                    <a:lnTo>
                      <a:pt x="64151" y="189560"/>
                    </a:lnTo>
                    <a:lnTo>
                      <a:pt x="61901" y="188725"/>
                    </a:lnTo>
                    <a:lnTo>
                      <a:pt x="59715" y="187825"/>
                    </a:lnTo>
                    <a:lnTo>
                      <a:pt x="57530" y="186860"/>
                    </a:lnTo>
                    <a:lnTo>
                      <a:pt x="55376" y="185864"/>
                    </a:lnTo>
                    <a:lnTo>
                      <a:pt x="53255" y="184804"/>
                    </a:lnTo>
                    <a:lnTo>
                      <a:pt x="51166" y="183711"/>
                    </a:lnTo>
                    <a:lnTo>
                      <a:pt x="49109" y="182554"/>
                    </a:lnTo>
                    <a:lnTo>
                      <a:pt x="47052" y="181365"/>
                    </a:lnTo>
                    <a:lnTo>
                      <a:pt x="45060" y="180111"/>
                    </a:lnTo>
                    <a:lnTo>
                      <a:pt x="43099" y="178826"/>
                    </a:lnTo>
                    <a:lnTo>
                      <a:pt x="41171" y="177476"/>
                    </a:lnTo>
                    <a:lnTo>
                      <a:pt x="39275" y="176094"/>
                    </a:lnTo>
                    <a:lnTo>
                      <a:pt x="37410" y="174647"/>
                    </a:lnTo>
                    <a:lnTo>
                      <a:pt x="35579" y="173169"/>
                    </a:lnTo>
                    <a:lnTo>
                      <a:pt x="33779" y="171658"/>
                    </a:lnTo>
                    <a:lnTo>
                      <a:pt x="32011" y="170116"/>
                    </a:lnTo>
                    <a:lnTo>
                      <a:pt x="30308" y="168509"/>
                    </a:lnTo>
                    <a:lnTo>
                      <a:pt x="28636" y="166870"/>
                    </a:lnTo>
                    <a:lnTo>
                      <a:pt x="26997" y="165198"/>
                    </a:lnTo>
                    <a:lnTo>
                      <a:pt x="25390" y="163495"/>
                    </a:lnTo>
                    <a:lnTo>
                      <a:pt x="23848" y="161727"/>
                    </a:lnTo>
                    <a:lnTo>
                      <a:pt x="22337" y="159928"/>
                    </a:lnTo>
                    <a:lnTo>
                      <a:pt x="20859" y="158096"/>
                    </a:lnTo>
                    <a:lnTo>
                      <a:pt x="19412" y="156231"/>
                    </a:lnTo>
                    <a:lnTo>
                      <a:pt x="18030" y="154335"/>
                    </a:lnTo>
                    <a:lnTo>
                      <a:pt x="16680" y="152407"/>
                    </a:lnTo>
                    <a:lnTo>
                      <a:pt x="15395" y="150446"/>
                    </a:lnTo>
                    <a:lnTo>
                      <a:pt x="14141" y="148454"/>
                    </a:lnTo>
                    <a:lnTo>
                      <a:pt x="12952" y="146397"/>
                    </a:lnTo>
                    <a:lnTo>
                      <a:pt x="11795" y="144340"/>
                    </a:lnTo>
                    <a:lnTo>
                      <a:pt x="10702" y="142251"/>
                    </a:lnTo>
                    <a:lnTo>
                      <a:pt x="9642" y="140130"/>
                    </a:lnTo>
                    <a:lnTo>
                      <a:pt x="8646" y="137976"/>
                    </a:lnTo>
                    <a:lnTo>
                      <a:pt x="7681" y="135791"/>
                    </a:lnTo>
                    <a:lnTo>
                      <a:pt x="6781" y="133605"/>
                    </a:lnTo>
                    <a:lnTo>
                      <a:pt x="5946" y="131355"/>
                    </a:lnTo>
                    <a:lnTo>
                      <a:pt x="5142" y="129106"/>
                    </a:lnTo>
                    <a:lnTo>
                      <a:pt x="4403" y="126824"/>
                    </a:lnTo>
                    <a:lnTo>
                      <a:pt x="3696" y="124510"/>
                    </a:lnTo>
                    <a:lnTo>
                      <a:pt x="3085" y="122196"/>
                    </a:lnTo>
                    <a:lnTo>
                      <a:pt x="2507" y="119817"/>
                    </a:lnTo>
                    <a:lnTo>
                      <a:pt x="1993" y="117471"/>
                    </a:lnTo>
                    <a:lnTo>
                      <a:pt x="1543" y="115061"/>
                    </a:lnTo>
                    <a:lnTo>
                      <a:pt x="1125" y="112650"/>
                    </a:lnTo>
                    <a:lnTo>
                      <a:pt x="771" y="110208"/>
                    </a:lnTo>
                    <a:lnTo>
                      <a:pt x="514" y="107765"/>
                    </a:lnTo>
                    <a:lnTo>
                      <a:pt x="289" y="105290"/>
                    </a:lnTo>
                    <a:lnTo>
                      <a:pt x="129" y="102783"/>
                    </a:lnTo>
                    <a:lnTo>
                      <a:pt x="32" y="100276"/>
                    </a:lnTo>
                    <a:lnTo>
                      <a:pt x="0" y="97770"/>
                    </a:lnTo>
                    <a:lnTo>
                      <a:pt x="0" y="97770"/>
                    </a:lnTo>
                    <a:lnTo>
                      <a:pt x="32" y="95231"/>
                    </a:lnTo>
                    <a:lnTo>
                      <a:pt x="129" y="92724"/>
                    </a:lnTo>
                    <a:lnTo>
                      <a:pt x="289" y="90249"/>
                    </a:lnTo>
                    <a:lnTo>
                      <a:pt x="514" y="87774"/>
                    </a:lnTo>
                    <a:lnTo>
                      <a:pt x="771" y="85299"/>
                    </a:lnTo>
                    <a:lnTo>
                      <a:pt x="1125" y="82857"/>
                    </a:lnTo>
                    <a:lnTo>
                      <a:pt x="1543" y="80446"/>
                    </a:lnTo>
                    <a:lnTo>
                      <a:pt x="1993" y="78068"/>
                    </a:lnTo>
                    <a:lnTo>
                      <a:pt x="2507" y="75690"/>
                    </a:lnTo>
                    <a:lnTo>
                      <a:pt x="3085" y="73343"/>
                    </a:lnTo>
                    <a:lnTo>
                      <a:pt x="3696" y="70997"/>
                    </a:lnTo>
                    <a:lnTo>
                      <a:pt x="4403" y="68683"/>
                    </a:lnTo>
                    <a:lnTo>
                      <a:pt x="5142" y="66401"/>
                    </a:lnTo>
                    <a:lnTo>
                      <a:pt x="5946" y="64152"/>
                    </a:lnTo>
                    <a:lnTo>
                      <a:pt x="6781" y="61902"/>
                    </a:lnTo>
                    <a:lnTo>
                      <a:pt x="7681" y="59716"/>
                    </a:lnTo>
                    <a:lnTo>
                      <a:pt x="8646" y="57531"/>
                    </a:lnTo>
                    <a:lnTo>
                      <a:pt x="9642" y="55377"/>
                    </a:lnTo>
                    <a:lnTo>
                      <a:pt x="10702" y="53256"/>
                    </a:lnTo>
                    <a:lnTo>
                      <a:pt x="11795" y="51167"/>
                    </a:lnTo>
                    <a:lnTo>
                      <a:pt x="12952" y="49110"/>
                    </a:lnTo>
                    <a:lnTo>
                      <a:pt x="14141" y="47085"/>
                    </a:lnTo>
                    <a:lnTo>
                      <a:pt x="15395" y="45061"/>
                    </a:lnTo>
                    <a:lnTo>
                      <a:pt x="16680" y="43100"/>
                    </a:lnTo>
                    <a:lnTo>
                      <a:pt x="18030" y="41172"/>
                    </a:lnTo>
                    <a:lnTo>
                      <a:pt x="19412" y="39276"/>
                    </a:lnTo>
                    <a:lnTo>
                      <a:pt x="20859" y="37411"/>
                    </a:lnTo>
                    <a:lnTo>
                      <a:pt x="22337" y="35579"/>
                    </a:lnTo>
                    <a:lnTo>
                      <a:pt x="23848" y="33780"/>
                    </a:lnTo>
                    <a:lnTo>
                      <a:pt x="25390" y="32044"/>
                    </a:lnTo>
                    <a:lnTo>
                      <a:pt x="26997" y="30309"/>
                    </a:lnTo>
                    <a:lnTo>
                      <a:pt x="28636" y="28637"/>
                    </a:lnTo>
                    <a:lnTo>
                      <a:pt x="30308" y="26998"/>
                    </a:lnTo>
                    <a:lnTo>
                      <a:pt x="32011" y="25391"/>
                    </a:lnTo>
                    <a:lnTo>
                      <a:pt x="33779" y="23849"/>
                    </a:lnTo>
                    <a:lnTo>
                      <a:pt x="35579" y="22338"/>
                    </a:lnTo>
                    <a:lnTo>
                      <a:pt x="37410" y="20860"/>
                    </a:lnTo>
                    <a:lnTo>
                      <a:pt x="39275" y="19445"/>
                    </a:lnTo>
                    <a:lnTo>
                      <a:pt x="41171" y="18031"/>
                    </a:lnTo>
                    <a:lnTo>
                      <a:pt x="43099" y="16714"/>
                    </a:lnTo>
                    <a:lnTo>
                      <a:pt x="45060" y="15396"/>
                    </a:lnTo>
                    <a:lnTo>
                      <a:pt x="47052" y="14175"/>
                    </a:lnTo>
                    <a:lnTo>
                      <a:pt x="49109" y="12953"/>
                    </a:lnTo>
                    <a:lnTo>
                      <a:pt x="51166" y="11796"/>
                    </a:lnTo>
                    <a:lnTo>
                      <a:pt x="53255" y="10703"/>
                    </a:lnTo>
                    <a:lnTo>
                      <a:pt x="55376" y="9643"/>
                    </a:lnTo>
                    <a:lnTo>
                      <a:pt x="57530" y="8647"/>
                    </a:lnTo>
                    <a:lnTo>
                      <a:pt x="59715" y="7682"/>
                    </a:lnTo>
                    <a:lnTo>
                      <a:pt x="61901" y="6782"/>
                    </a:lnTo>
                    <a:lnTo>
                      <a:pt x="64151" y="5947"/>
                    </a:lnTo>
                    <a:lnTo>
                      <a:pt x="66400" y="5143"/>
                    </a:lnTo>
                    <a:lnTo>
                      <a:pt x="68682" y="4404"/>
                    </a:lnTo>
                    <a:lnTo>
                      <a:pt x="70996" y="3729"/>
                    </a:lnTo>
                    <a:lnTo>
                      <a:pt x="73310" y="3086"/>
                    </a:lnTo>
                    <a:lnTo>
                      <a:pt x="75657" y="2508"/>
                    </a:lnTo>
                    <a:lnTo>
                      <a:pt x="78035" y="1994"/>
                    </a:lnTo>
                    <a:lnTo>
                      <a:pt x="80445" y="1544"/>
                    </a:lnTo>
                    <a:lnTo>
                      <a:pt x="82856" y="1126"/>
                    </a:lnTo>
                    <a:lnTo>
                      <a:pt x="85298" y="804"/>
                    </a:lnTo>
                    <a:lnTo>
                      <a:pt x="87741" y="515"/>
                    </a:lnTo>
                    <a:lnTo>
                      <a:pt x="90216" y="290"/>
                    </a:lnTo>
                    <a:lnTo>
                      <a:pt x="92723" y="130"/>
                    </a:lnTo>
                    <a:lnTo>
                      <a:pt x="95230" y="33"/>
                    </a:lnTo>
                    <a:lnTo>
                      <a:pt x="97736" y="1"/>
                    </a:lnTo>
                    <a:lnTo>
                      <a:pt x="97736" y="1"/>
                    </a:lnTo>
                    <a:lnTo>
                      <a:pt x="100275" y="33"/>
                    </a:lnTo>
                    <a:lnTo>
                      <a:pt x="102782" y="130"/>
                    </a:lnTo>
                    <a:lnTo>
                      <a:pt x="105257" y="290"/>
                    </a:lnTo>
                    <a:lnTo>
                      <a:pt x="107732" y="515"/>
                    </a:lnTo>
                    <a:lnTo>
                      <a:pt x="110207" y="804"/>
                    </a:lnTo>
                    <a:lnTo>
                      <a:pt x="112617" y="1126"/>
                    </a:lnTo>
                    <a:lnTo>
                      <a:pt x="115060" y="1544"/>
                    </a:lnTo>
                    <a:lnTo>
                      <a:pt x="117438" y="1994"/>
                    </a:lnTo>
                    <a:lnTo>
                      <a:pt x="119816" y="2508"/>
                    </a:lnTo>
                    <a:lnTo>
                      <a:pt x="122163" y="3086"/>
                    </a:lnTo>
                    <a:lnTo>
                      <a:pt x="124509" y="3729"/>
                    </a:lnTo>
                    <a:lnTo>
                      <a:pt x="126823" y="4404"/>
                    </a:lnTo>
                    <a:lnTo>
                      <a:pt x="129105" y="5143"/>
                    </a:lnTo>
                    <a:lnTo>
                      <a:pt x="131354" y="5947"/>
                    </a:lnTo>
                    <a:lnTo>
                      <a:pt x="133572" y="6782"/>
                    </a:lnTo>
                    <a:lnTo>
                      <a:pt x="135790" y="7682"/>
                    </a:lnTo>
                    <a:lnTo>
                      <a:pt x="137975" y="8647"/>
                    </a:lnTo>
                    <a:lnTo>
                      <a:pt x="140129" y="9643"/>
                    </a:lnTo>
                    <a:lnTo>
                      <a:pt x="142250" y="10703"/>
                    </a:lnTo>
                    <a:lnTo>
                      <a:pt x="144339" y="11796"/>
                    </a:lnTo>
                    <a:lnTo>
                      <a:pt x="146396" y="12953"/>
                    </a:lnTo>
                    <a:lnTo>
                      <a:pt x="148421" y="14175"/>
                    </a:lnTo>
                    <a:lnTo>
                      <a:pt x="150445" y="15396"/>
                    </a:lnTo>
                    <a:lnTo>
                      <a:pt x="152406" y="16714"/>
                    </a:lnTo>
                    <a:lnTo>
                      <a:pt x="154334" y="18031"/>
                    </a:lnTo>
                    <a:lnTo>
                      <a:pt x="156230" y="19445"/>
                    </a:lnTo>
                    <a:lnTo>
                      <a:pt x="158095" y="20860"/>
                    </a:lnTo>
                    <a:lnTo>
                      <a:pt x="159927" y="22338"/>
                    </a:lnTo>
                    <a:lnTo>
                      <a:pt x="161726" y="23849"/>
                    </a:lnTo>
                    <a:lnTo>
                      <a:pt x="163462" y="25391"/>
                    </a:lnTo>
                    <a:lnTo>
                      <a:pt x="165197" y="26998"/>
                    </a:lnTo>
                    <a:lnTo>
                      <a:pt x="166869" y="28637"/>
                    </a:lnTo>
                    <a:lnTo>
                      <a:pt x="168508" y="30309"/>
                    </a:lnTo>
                    <a:lnTo>
                      <a:pt x="170115" y="32044"/>
                    </a:lnTo>
                    <a:lnTo>
                      <a:pt x="171657" y="33780"/>
                    </a:lnTo>
                    <a:lnTo>
                      <a:pt x="173168" y="35579"/>
                    </a:lnTo>
                    <a:lnTo>
                      <a:pt x="174646" y="37411"/>
                    </a:lnTo>
                    <a:lnTo>
                      <a:pt x="176061" y="39276"/>
                    </a:lnTo>
                    <a:lnTo>
                      <a:pt x="177443" y="41172"/>
                    </a:lnTo>
                    <a:lnTo>
                      <a:pt x="178792" y="43100"/>
                    </a:lnTo>
                    <a:lnTo>
                      <a:pt x="180078" y="45061"/>
                    </a:lnTo>
                    <a:lnTo>
                      <a:pt x="181331" y="47085"/>
                    </a:lnTo>
                    <a:lnTo>
                      <a:pt x="182553" y="49110"/>
                    </a:lnTo>
                    <a:lnTo>
                      <a:pt x="183710" y="51167"/>
                    </a:lnTo>
                    <a:lnTo>
                      <a:pt x="184803" y="53256"/>
                    </a:lnTo>
                    <a:lnTo>
                      <a:pt x="185863" y="55377"/>
                    </a:lnTo>
                    <a:lnTo>
                      <a:pt x="186859" y="57531"/>
                    </a:lnTo>
                    <a:lnTo>
                      <a:pt x="187824" y="59716"/>
                    </a:lnTo>
                    <a:lnTo>
                      <a:pt x="188724" y="61902"/>
                    </a:lnTo>
                    <a:lnTo>
                      <a:pt x="189559" y="64152"/>
                    </a:lnTo>
                    <a:lnTo>
                      <a:pt x="190363" y="66401"/>
                    </a:lnTo>
                    <a:lnTo>
                      <a:pt x="191102" y="68683"/>
                    </a:lnTo>
                    <a:lnTo>
                      <a:pt x="191777" y="70997"/>
                    </a:lnTo>
                    <a:lnTo>
                      <a:pt x="192420" y="73343"/>
                    </a:lnTo>
                    <a:lnTo>
                      <a:pt x="192998" y="75690"/>
                    </a:lnTo>
                    <a:lnTo>
                      <a:pt x="193512" y="78068"/>
                    </a:lnTo>
                    <a:lnTo>
                      <a:pt x="193962" y="80446"/>
                    </a:lnTo>
                    <a:lnTo>
                      <a:pt x="194380" y="82857"/>
                    </a:lnTo>
                    <a:lnTo>
                      <a:pt x="194702" y="85299"/>
                    </a:lnTo>
                    <a:lnTo>
                      <a:pt x="194991" y="87774"/>
                    </a:lnTo>
                    <a:lnTo>
                      <a:pt x="195216" y="90249"/>
                    </a:lnTo>
                    <a:lnTo>
                      <a:pt x="195376" y="92724"/>
                    </a:lnTo>
                    <a:lnTo>
                      <a:pt x="195473" y="95231"/>
                    </a:lnTo>
                    <a:lnTo>
                      <a:pt x="195505" y="977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9" name="Google Shape;2619;g29c0ca99db8_3_1"/>
              <p:cNvSpPr/>
              <p:nvPr/>
            </p:nvSpPr>
            <p:spPr>
              <a:xfrm>
                <a:off x="3862600" y="4989950"/>
                <a:ext cx="126175" cy="485325"/>
              </a:xfrm>
              <a:custGeom>
                <a:avLst/>
                <a:gdLst/>
                <a:ahLst/>
                <a:cxnLst/>
                <a:rect l="l" t="t" r="r" b="b"/>
                <a:pathLst>
                  <a:path w="5047" h="19413" extrusionOk="0">
                    <a:moveTo>
                      <a:pt x="2636" y="0"/>
                    </a:moveTo>
                    <a:lnTo>
                      <a:pt x="1" y="900"/>
                    </a:lnTo>
                    <a:lnTo>
                      <a:pt x="418" y="2186"/>
                    </a:lnTo>
                    <a:lnTo>
                      <a:pt x="804" y="3439"/>
                    </a:lnTo>
                    <a:lnTo>
                      <a:pt x="1126" y="4693"/>
                    </a:lnTo>
                    <a:lnTo>
                      <a:pt x="1447" y="5946"/>
                    </a:lnTo>
                    <a:lnTo>
                      <a:pt x="1672" y="7135"/>
                    </a:lnTo>
                    <a:lnTo>
                      <a:pt x="1897" y="8357"/>
                    </a:lnTo>
                    <a:lnTo>
                      <a:pt x="2058" y="9546"/>
                    </a:lnTo>
                    <a:lnTo>
                      <a:pt x="2186" y="10703"/>
                    </a:lnTo>
                    <a:lnTo>
                      <a:pt x="2250" y="11860"/>
                    </a:lnTo>
                    <a:lnTo>
                      <a:pt x="2283" y="12985"/>
                    </a:lnTo>
                    <a:lnTo>
                      <a:pt x="2250" y="14110"/>
                    </a:lnTo>
                    <a:lnTo>
                      <a:pt x="2186" y="15202"/>
                    </a:lnTo>
                    <a:lnTo>
                      <a:pt x="2090" y="16295"/>
                    </a:lnTo>
                    <a:lnTo>
                      <a:pt x="1929" y="17356"/>
                    </a:lnTo>
                    <a:lnTo>
                      <a:pt x="1704" y="18384"/>
                    </a:lnTo>
                    <a:lnTo>
                      <a:pt x="1447" y="19413"/>
                    </a:lnTo>
                    <a:lnTo>
                      <a:pt x="4372" y="19252"/>
                    </a:lnTo>
                    <a:lnTo>
                      <a:pt x="4597" y="18191"/>
                    </a:lnTo>
                    <a:lnTo>
                      <a:pt x="4757" y="17067"/>
                    </a:lnTo>
                    <a:lnTo>
                      <a:pt x="4918" y="15974"/>
                    </a:lnTo>
                    <a:lnTo>
                      <a:pt x="4982" y="14817"/>
                    </a:lnTo>
                    <a:lnTo>
                      <a:pt x="5047" y="13660"/>
                    </a:lnTo>
                    <a:lnTo>
                      <a:pt x="5047" y="12503"/>
                    </a:lnTo>
                    <a:lnTo>
                      <a:pt x="4982" y="11314"/>
                    </a:lnTo>
                    <a:lnTo>
                      <a:pt x="4918" y="10124"/>
                    </a:lnTo>
                    <a:lnTo>
                      <a:pt x="4757" y="8903"/>
                    </a:lnTo>
                    <a:lnTo>
                      <a:pt x="4597" y="7682"/>
                    </a:lnTo>
                    <a:lnTo>
                      <a:pt x="4372" y="6428"/>
                    </a:lnTo>
                    <a:lnTo>
                      <a:pt x="4115" y="5175"/>
                    </a:lnTo>
                    <a:lnTo>
                      <a:pt x="3793" y="3889"/>
                    </a:lnTo>
                    <a:lnTo>
                      <a:pt x="3440" y="2604"/>
                    </a:lnTo>
                    <a:lnTo>
                      <a:pt x="3054" y="1318"/>
                    </a:lnTo>
                    <a:lnTo>
                      <a:pt x="2636" y="0"/>
                    </a:lnTo>
                    <a:close/>
                  </a:path>
                </a:pathLst>
              </a:custGeom>
              <a:solidFill>
                <a:srgbClr val="3B3B4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0" name="Google Shape;2620;g29c0ca99db8_3_1"/>
              <p:cNvSpPr/>
              <p:nvPr/>
            </p:nvSpPr>
            <p:spPr>
              <a:xfrm>
                <a:off x="3713950" y="4811575"/>
                <a:ext cx="294100" cy="332675"/>
              </a:xfrm>
              <a:custGeom>
                <a:avLst/>
                <a:gdLst/>
                <a:ahLst/>
                <a:cxnLst/>
                <a:rect l="l" t="t" r="r" b="b"/>
                <a:pathLst>
                  <a:path w="11764" h="13307" extrusionOk="0">
                    <a:moveTo>
                      <a:pt x="5175" y="0"/>
                    </a:moveTo>
                    <a:lnTo>
                      <a:pt x="4308" y="33"/>
                    </a:lnTo>
                    <a:lnTo>
                      <a:pt x="3472" y="97"/>
                    </a:lnTo>
                    <a:lnTo>
                      <a:pt x="2668" y="161"/>
                    </a:lnTo>
                    <a:lnTo>
                      <a:pt x="1961" y="290"/>
                    </a:lnTo>
                    <a:lnTo>
                      <a:pt x="1319" y="386"/>
                    </a:lnTo>
                    <a:lnTo>
                      <a:pt x="354" y="579"/>
                    </a:lnTo>
                    <a:lnTo>
                      <a:pt x="1" y="675"/>
                    </a:lnTo>
                    <a:lnTo>
                      <a:pt x="322" y="2154"/>
                    </a:lnTo>
                    <a:lnTo>
                      <a:pt x="676" y="3568"/>
                    </a:lnTo>
                    <a:lnTo>
                      <a:pt x="997" y="4886"/>
                    </a:lnTo>
                    <a:lnTo>
                      <a:pt x="1351" y="6139"/>
                    </a:lnTo>
                    <a:lnTo>
                      <a:pt x="1736" y="7328"/>
                    </a:lnTo>
                    <a:lnTo>
                      <a:pt x="2122" y="8389"/>
                    </a:lnTo>
                    <a:lnTo>
                      <a:pt x="2540" y="9385"/>
                    </a:lnTo>
                    <a:lnTo>
                      <a:pt x="2990" y="10285"/>
                    </a:lnTo>
                    <a:lnTo>
                      <a:pt x="3247" y="10671"/>
                    </a:lnTo>
                    <a:lnTo>
                      <a:pt x="3472" y="11056"/>
                    </a:lnTo>
                    <a:lnTo>
                      <a:pt x="3729" y="11410"/>
                    </a:lnTo>
                    <a:lnTo>
                      <a:pt x="3986" y="11731"/>
                    </a:lnTo>
                    <a:lnTo>
                      <a:pt x="4243" y="12021"/>
                    </a:lnTo>
                    <a:lnTo>
                      <a:pt x="4533" y="12310"/>
                    </a:lnTo>
                    <a:lnTo>
                      <a:pt x="4822" y="12535"/>
                    </a:lnTo>
                    <a:lnTo>
                      <a:pt x="5111" y="12728"/>
                    </a:lnTo>
                    <a:lnTo>
                      <a:pt x="5432" y="12921"/>
                    </a:lnTo>
                    <a:lnTo>
                      <a:pt x="5722" y="13049"/>
                    </a:lnTo>
                    <a:lnTo>
                      <a:pt x="6075" y="13178"/>
                    </a:lnTo>
                    <a:lnTo>
                      <a:pt x="6397" y="13242"/>
                    </a:lnTo>
                    <a:lnTo>
                      <a:pt x="6750" y="13306"/>
                    </a:lnTo>
                    <a:lnTo>
                      <a:pt x="7489" y="13306"/>
                    </a:lnTo>
                    <a:lnTo>
                      <a:pt x="7907" y="13242"/>
                    </a:lnTo>
                    <a:lnTo>
                      <a:pt x="8357" y="13146"/>
                    </a:lnTo>
                    <a:lnTo>
                      <a:pt x="8807" y="12985"/>
                    </a:lnTo>
                    <a:lnTo>
                      <a:pt x="9193" y="12824"/>
                    </a:lnTo>
                    <a:lnTo>
                      <a:pt x="9546" y="12599"/>
                    </a:lnTo>
                    <a:lnTo>
                      <a:pt x="9900" y="12374"/>
                    </a:lnTo>
                    <a:lnTo>
                      <a:pt x="10189" y="12117"/>
                    </a:lnTo>
                    <a:lnTo>
                      <a:pt x="10478" y="11828"/>
                    </a:lnTo>
                    <a:lnTo>
                      <a:pt x="10703" y="11506"/>
                    </a:lnTo>
                    <a:lnTo>
                      <a:pt x="10928" y="11153"/>
                    </a:lnTo>
                    <a:lnTo>
                      <a:pt x="11121" y="10799"/>
                    </a:lnTo>
                    <a:lnTo>
                      <a:pt x="11282" y="10446"/>
                    </a:lnTo>
                    <a:lnTo>
                      <a:pt x="11410" y="10028"/>
                    </a:lnTo>
                    <a:lnTo>
                      <a:pt x="11539" y="9642"/>
                    </a:lnTo>
                    <a:lnTo>
                      <a:pt x="11635" y="9225"/>
                    </a:lnTo>
                    <a:lnTo>
                      <a:pt x="11700" y="8775"/>
                    </a:lnTo>
                    <a:lnTo>
                      <a:pt x="11732" y="8357"/>
                    </a:lnTo>
                    <a:lnTo>
                      <a:pt x="11764" y="7907"/>
                    </a:lnTo>
                    <a:lnTo>
                      <a:pt x="11764" y="7457"/>
                    </a:lnTo>
                    <a:lnTo>
                      <a:pt x="11700" y="6557"/>
                    </a:lnTo>
                    <a:lnTo>
                      <a:pt x="11603" y="5657"/>
                    </a:lnTo>
                    <a:lnTo>
                      <a:pt x="11410" y="4789"/>
                    </a:lnTo>
                    <a:lnTo>
                      <a:pt x="11153" y="3921"/>
                    </a:lnTo>
                    <a:lnTo>
                      <a:pt x="10864" y="3150"/>
                    </a:lnTo>
                    <a:lnTo>
                      <a:pt x="10543" y="2411"/>
                    </a:lnTo>
                    <a:lnTo>
                      <a:pt x="10157" y="1768"/>
                    </a:lnTo>
                    <a:lnTo>
                      <a:pt x="9964" y="1479"/>
                    </a:lnTo>
                    <a:lnTo>
                      <a:pt x="9707" y="1222"/>
                    </a:lnTo>
                    <a:lnTo>
                      <a:pt x="9450" y="997"/>
                    </a:lnTo>
                    <a:lnTo>
                      <a:pt x="9128" y="804"/>
                    </a:lnTo>
                    <a:lnTo>
                      <a:pt x="8807" y="643"/>
                    </a:lnTo>
                    <a:lnTo>
                      <a:pt x="8454" y="483"/>
                    </a:lnTo>
                    <a:lnTo>
                      <a:pt x="8100" y="354"/>
                    </a:lnTo>
                    <a:lnTo>
                      <a:pt x="7714" y="258"/>
                    </a:lnTo>
                    <a:lnTo>
                      <a:pt x="7297" y="161"/>
                    </a:lnTo>
                    <a:lnTo>
                      <a:pt x="6879" y="97"/>
                    </a:lnTo>
                    <a:lnTo>
                      <a:pt x="6043" y="33"/>
                    </a:lnTo>
                    <a:lnTo>
                      <a:pt x="517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1" name="Google Shape;2621;g29c0ca99db8_3_1"/>
              <p:cNvSpPr/>
              <p:nvPr/>
            </p:nvSpPr>
            <p:spPr>
              <a:xfrm>
                <a:off x="2371325" y="1089800"/>
                <a:ext cx="1445500" cy="3638225"/>
              </a:xfrm>
              <a:custGeom>
                <a:avLst/>
                <a:gdLst/>
                <a:ahLst/>
                <a:cxnLst/>
                <a:rect l="l" t="t" r="r" b="b"/>
                <a:pathLst>
                  <a:path w="57820" h="145529" extrusionOk="0">
                    <a:moveTo>
                      <a:pt x="3504" y="1"/>
                    </a:moveTo>
                    <a:lnTo>
                      <a:pt x="3536" y="1736"/>
                    </a:lnTo>
                    <a:lnTo>
                      <a:pt x="3568" y="3536"/>
                    </a:lnTo>
                    <a:lnTo>
                      <a:pt x="3504" y="5368"/>
                    </a:lnTo>
                    <a:lnTo>
                      <a:pt x="3440" y="7297"/>
                    </a:lnTo>
                    <a:lnTo>
                      <a:pt x="3311" y="9225"/>
                    </a:lnTo>
                    <a:lnTo>
                      <a:pt x="3150" y="11250"/>
                    </a:lnTo>
                    <a:lnTo>
                      <a:pt x="2990" y="13275"/>
                    </a:lnTo>
                    <a:lnTo>
                      <a:pt x="2797" y="15396"/>
                    </a:lnTo>
                    <a:lnTo>
                      <a:pt x="2347" y="19735"/>
                    </a:lnTo>
                    <a:lnTo>
                      <a:pt x="1865" y="24266"/>
                    </a:lnTo>
                    <a:lnTo>
                      <a:pt x="1383" y="28959"/>
                    </a:lnTo>
                    <a:lnTo>
                      <a:pt x="901" y="33844"/>
                    </a:lnTo>
                    <a:lnTo>
                      <a:pt x="708" y="36319"/>
                    </a:lnTo>
                    <a:lnTo>
                      <a:pt x="515" y="38858"/>
                    </a:lnTo>
                    <a:lnTo>
                      <a:pt x="354" y="41397"/>
                    </a:lnTo>
                    <a:lnTo>
                      <a:pt x="226" y="44000"/>
                    </a:lnTo>
                    <a:lnTo>
                      <a:pt x="97" y="46635"/>
                    </a:lnTo>
                    <a:lnTo>
                      <a:pt x="33" y="49303"/>
                    </a:lnTo>
                    <a:lnTo>
                      <a:pt x="1" y="52003"/>
                    </a:lnTo>
                    <a:lnTo>
                      <a:pt x="33" y="54735"/>
                    </a:lnTo>
                    <a:lnTo>
                      <a:pt x="97" y="57499"/>
                    </a:lnTo>
                    <a:lnTo>
                      <a:pt x="226" y="60263"/>
                    </a:lnTo>
                    <a:lnTo>
                      <a:pt x="418" y="63091"/>
                    </a:lnTo>
                    <a:lnTo>
                      <a:pt x="676" y="65919"/>
                    </a:lnTo>
                    <a:lnTo>
                      <a:pt x="965" y="68780"/>
                    </a:lnTo>
                    <a:lnTo>
                      <a:pt x="1350" y="71672"/>
                    </a:lnTo>
                    <a:lnTo>
                      <a:pt x="1833" y="74597"/>
                    </a:lnTo>
                    <a:lnTo>
                      <a:pt x="2090" y="76043"/>
                    </a:lnTo>
                    <a:lnTo>
                      <a:pt x="2379" y="77522"/>
                    </a:lnTo>
                    <a:lnTo>
                      <a:pt x="2668" y="78968"/>
                    </a:lnTo>
                    <a:lnTo>
                      <a:pt x="2990" y="80446"/>
                    </a:lnTo>
                    <a:lnTo>
                      <a:pt x="3343" y="81893"/>
                    </a:lnTo>
                    <a:lnTo>
                      <a:pt x="3729" y="83371"/>
                    </a:lnTo>
                    <a:lnTo>
                      <a:pt x="4114" y="84817"/>
                    </a:lnTo>
                    <a:lnTo>
                      <a:pt x="4532" y="86264"/>
                    </a:lnTo>
                    <a:lnTo>
                      <a:pt x="4982" y="87710"/>
                    </a:lnTo>
                    <a:lnTo>
                      <a:pt x="5432" y="89156"/>
                    </a:lnTo>
                    <a:lnTo>
                      <a:pt x="5914" y="90602"/>
                    </a:lnTo>
                    <a:lnTo>
                      <a:pt x="6429" y="92017"/>
                    </a:lnTo>
                    <a:lnTo>
                      <a:pt x="6943" y="93431"/>
                    </a:lnTo>
                    <a:lnTo>
                      <a:pt x="7457" y="94845"/>
                    </a:lnTo>
                    <a:lnTo>
                      <a:pt x="8582" y="97641"/>
                    </a:lnTo>
                    <a:lnTo>
                      <a:pt x="9771" y="100405"/>
                    </a:lnTo>
                    <a:lnTo>
                      <a:pt x="11024" y="103137"/>
                    </a:lnTo>
                    <a:lnTo>
                      <a:pt x="12310" y="105804"/>
                    </a:lnTo>
                    <a:lnTo>
                      <a:pt x="13628" y="108440"/>
                    </a:lnTo>
                    <a:lnTo>
                      <a:pt x="15010" y="111011"/>
                    </a:lnTo>
                    <a:lnTo>
                      <a:pt x="16424" y="113518"/>
                    </a:lnTo>
                    <a:lnTo>
                      <a:pt x="17870" y="115993"/>
                    </a:lnTo>
                    <a:lnTo>
                      <a:pt x="19349" y="118371"/>
                    </a:lnTo>
                    <a:lnTo>
                      <a:pt x="20827" y="120717"/>
                    </a:lnTo>
                    <a:lnTo>
                      <a:pt x="22338" y="122967"/>
                    </a:lnTo>
                    <a:lnTo>
                      <a:pt x="23848" y="125120"/>
                    </a:lnTo>
                    <a:lnTo>
                      <a:pt x="25359" y="127209"/>
                    </a:lnTo>
                    <a:lnTo>
                      <a:pt x="26869" y="129234"/>
                    </a:lnTo>
                    <a:lnTo>
                      <a:pt x="28380" y="131130"/>
                    </a:lnTo>
                    <a:lnTo>
                      <a:pt x="29890" y="132962"/>
                    </a:lnTo>
                    <a:lnTo>
                      <a:pt x="31369" y="134698"/>
                    </a:lnTo>
                    <a:lnTo>
                      <a:pt x="32815" y="136305"/>
                    </a:lnTo>
                    <a:lnTo>
                      <a:pt x="34229" y="137848"/>
                    </a:lnTo>
                    <a:lnTo>
                      <a:pt x="35643" y="139262"/>
                    </a:lnTo>
                    <a:lnTo>
                      <a:pt x="36993" y="140547"/>
                    </a:lnTo>
                    <a:lnTo>
                      <a:pt x="38279" y="141736"/>
                    </a:lnTo>
                    <a:lnTo>
                      <a:pt x="39564" y="142797"/>
                    </a:lnTo>
                    <a:lnTo>
                      <a:pt x="40754" y="143729"/>
                    </a:lnTo>
                    <a:lnTo>
                      <a:pt x="41911" y="144500"/>
                    </a:lnTo>
                    <a:lnTo>
                      <a:pt x="42457" y="144854"/>
                    </a:lnTo>
                    <a:lnTo>
                      <a:pt x="42971" y="145175"/>
                    </a:lnTo>
                    <a:lnTo>
                      <a:pt x="43389" y="145400"/>
                    </a:lnTo>
                    <a:lnTo>
                      <a:pt x="43775" y="145497"/>
                    </a:lnTo>
                    <a:lnTo>
                      <a:pt x="43968" y="145529"/>
                    </a:lnTo>
                    <a:lnTo>
                      <a:pt x="44353" y="145529"/>
                    </a:lnTo>
                    <a:lnTo>
                      <a:pt x="44514" y="145497"/>
                    </a:lnTo>
                    <a:lnTo>
                      <a:pt x="44835" y="145368"/>
                    </a:lnTo>
                    <a:lnTo>
                      <a:pt x="45157" y="145175"/>
                    </a:lnTo>
                    <a:lnTo>
                      <a:pt x="45446" y="144918"/>
                    </a:lnTo>
                    <a:lnTo>
                      <a:pt x="45735" y="144565"/>
                    </a:lnTo>
                    <a:lnTo>
                      <a:pt x="46024" y="144211"/>
                    </a:lnTo>
                    <a:lnTo>
                      <a:pt x="46282" y="143761"/>
                    </a:lnTo>
                    <a:lnTo>
                      <a:pt x="46539" y="143279"/>
                    </a:lnTo>
                    <a:lnTo>
                      <a:pt x="46796" y="142733"/>
                    </a:lnTo>
                    <a:lnTo>
                      <a:pt x="47278" y="141544"/>
                    </a:lnTo>
                    <a:lnTo>
                      <a:pt x="47760" y="140226"/>
                    </a:lnTo>
                    <a:lnTo>
                      <a:pt x="48306" y="138812"/>
                    </a:lnTo>
                    <a:lnTo>
                      <a:pt x="48853" y="137333"/>
                    </a:lnTo>
                    <a:lnTo>
                      <a:pt x="49463" y="135855"/>
                    </a:lnTo>
                    <a:lnTo>
                      <a:pt x="49785" y="135116"/>
                    </a:lnTo>
                    <a:lnTo>
                      <a:pt x="50138" y="134344"/>
                    </a:lnTo>
                    <a:lnTo>
                      <a:pt x="50524" y="133637"/>
                    </a:lnTo>
                    <a:lnTo>
                      <a:pt x="50910" y="132898"/>
                    </a:lnTo>
                    <a:lnTo>
                      <a:pt x="51328" y="132223"/>
                    </a:lnTo>
                    <a:lnTo>
                      <a:pt x="51777" y="131548"/>
                    </a:lnTo>
                    <a:lnTo>
                      <a:pt x="52260" y="130905"/>
                    </a:lnTo>
                    <a:lnTo>
                      <a:pt x="52774" y="130295"/>
                    </a:lnTo>
                    <a:lnTo>
                      <a:pt x="53320" y="129716"/>
                    </a:lnTo>
                    <a:lnTo>
                      <a:pt x="53899" y="129170"/>
                    </a:lnTo>
                    <a:lnTo>
                      <a:pt x="54445" y="128688"/>
                    </a:lnTo>
                    <a:lnTo>
                      <a:pt x="54959" y="128206"/>
                    </a:lnTo>
                    <a:lnTo>
                      <a:pt x="55441" y="127724"/>
                    </a:lnTo>
                    <a:lnTo>
                      <a:pt x="55891" y="127209"/>
                    </a:lnTo>
                    <a:lnTo>
                      <a:pt x="56277" y="126695"/>
                    </a:lnTo>
                    <a:lnTo>
                      <a:pt x="56631" y="126181"/>
                    </a:lnTo>
                    <a:lnTo>
                      <a:pt x="56952" y="125667"/>
                    </a:lnTo>
                    <a:lnTo>
                      <a:pt x="57241" y="125152"/>
                    </a:lnTo>
                    <a:lnTo>
                      <a:pt x="57466" y="124606"/>
                    </a:lnTo>
                    <a:lnTo>
                      <a:pt x="57627" y="124092"/>
                    </a:lnTo>
                    <a:lnTo>
                      <a:pt x="57755" y="123545"/>
                    </a:lnTo>
                    <a:lnTo>
                      <a:pt x="57820" y="123031"/>
                    </a:lnTo>
                    <a:lnTo>
                      <a:pt x="57820" y="122485"/>
                    </a:lnTo>
                    <a:lnTo>
                      <a:pt x="57788" y="121938"/>
                    </a:lnTo>
                    <a:lnTo>
                      <a:pt x="57659" y="121424"/>
                    </a:lnTo>
                    <a:lnTo>
                      <a:pt x="57466" y="120878"/>
                    </a:lnTo>
                    <a:lnTo>
                      <a:pt x="57113" y="119978"/>
                    </a:lnTo>
                    <a:lnTo>
                      <a:pt x="56663" y="118982"/>
                    </a:lnTo>
                    <a:lnTo>
                      <a:pt x="55570" y="116700"/>
                    </a:lnTo>
                    <a:lnTo>
                      <a:pt x="54220" y="114032"/>
                    </a:lnTo>
                    <a:lnTo>
                      <a:pt x="52710" y="111075"/>
                    </a:lnTo>
                    <a:lnTo>
                      <a:pt x="49238" y="104358"/>
                    </a:lnTo>
                    <a:lnTo>
                      <a:pt x="47374" y="100726"/>
                    </a:lnTo>
                    <a:lnTo>
                      <a:pt x="45446" y="96934"/>
                    </a:lnTo>
                    <a:lnTo>
                      <a:pt x="43550" y="93045"/>
                    </a:lnTo>
                    <a:lnTo>
                      <a:pt x="41653" y="89124"/>
                    </a:lnTo>
                    <a:lnTo>
                      <a:pt x="40754" y="87163"/>
                    </a:lnTo>
                    <a:lnTo>
                      <a:pt x="39886" y="85171"/>
                    </a:lnTo>
                    <a:lnTo>
                      <a:pt x="39018" y="83210"/>
                    </a:lnTo>
                    <a:lnTo>
                      <a:pt x="38182" y="81282"/>
                    </a:lnTo>
                    <a:lnTo>
                      <a:pt x="37411" y="79354"/>
                    </a:lnTo>
                    <a:lnTo>
                      <a:pt x="36672" y="77457"/>
                    </a:lnTo>
                    <a:lnTo>
                      <a:pt x="35997" y="75593"/>
                    </a:lnTo>
                    <a:lnTo>
                      <a:pt x="35354" y="73729"/>
                    </a:lnTo>
                    <a:lnTo>
                      <a:pt x="34776" y="71961"/>
                    </a:lnTo>
                    <a:lnTo>
                      <a:pt x="34261" y="70194"/>
                    </a:lnTo>
                    <a:lnTo>
                      <a:pt x="33811" y="68490"/>
                    </a:lnTo>
                    <a:lnTo>
                      <a:pt x="33458" y="66883"/>
                    </a:lnTo>
                    <a:lnTo>
                      <a:pt x="33201" y="65598"/>
                    </a:lnTo>
                    <a:lnTo>
                      <a:pt x="33040" y="64312"/>
                    </a:lnTo>
                    <a:lnTo>
                      <a:pt x="32879" y="62962"/>
                    </a:lnTo>
                    <a:lnTo>
                      <a:pt x="32783" y="61580"/>
                    </a:lnTo>
                    <a:lnTo>
                      <a:pt x="32719" y="60166"/>
                    </a:lnTo>
                    <a:lnTo>
                      <a:pt x="32687" y="58752"/>
                    </a:lnTo>
                    <a:lnTo>
                      <a:pt x="32687" y="57274"/>
                    </a:lnTo>
                    <a:lnTo>
                      <a:pt x="32719" y="55795"/>
                    </a:lnTo>
                    <a:lnTo>
                      <a:pt x="32783" y="54285"/>
                    </a:lnTo>
                    <a:lnTo>
                      <a:pt x="32879" y="52742"/>
                    </a:lnTo>
                    <a:lnTo>
                      <a:pt x="33008" y="51199"/>
                    </a:lnTo>
                    <a:lnTo>
                      <a:pt x="33169" y="49657"/>
                    </a:lnTo>
                    <a:lnTo>
                      <a:pt x="33329" y="48082"/>
                    </a:lnTo>
                    <a:lnTo>
                      <a:pt x="33522" y="46507"/>
                    </a:lnTo>
                    <a:lnTo>
                      <a:pt x="33972" y="43389"/>
                    </a:lnTo>
                    <a:lnTo>
                      <a:pt x="34454" y="40240"/>
                    </a:lnTo>
                    <a:lnTo>
                      <a:pt x="34968" y="37154"/>
                    </a:lnTo>
                    <a:lnTo>
                      <a:pt x="35515" y="34133"/>
                    </a:lnTo>
                    <a:lnTo>
                      <a:pt x="36093" y="31208"/>
                    </a:lnTo>
                    <a:lnTo>
                      <a:pt x="37154" y="25680"/>
                    </a:lnTo>
                    <a:lnTo>
                      <a:pt x="37604" y="23141"/>
                    </a:lnTo>
                    <a:lnTo>
                      <a:pt x="38022" y="20795"/>
                    </a:lnTo>
                    <a:lnTo>
                      <a:pt x="38247" y="19478"/>
                    </a:lnTo>
                    <a:lnTo>
                      <a:pt x="38407" y="18256"/>
                    </a:lnTo>
                    <a:lnTo>
                      <a:pt x="38568" y="17131"/>
                    </a:lnTo>
                    <a:lnTo>
                      <a:pt x="38665" y="16071"/>
                    </a:lnTo>
                    <a:lnTo>
                      <a:pt x="38729" y="15107"/>
                    </a:lnTo>
                    <a:lnTo>
                      <a:pt x="38761" y="14271"/>
                    </a:lnTo>
                    <a:lnTo>
                      <a:pt x="38729" y="13500"/>
                    </a:lnTo>
                    <a:lnTo>
                      <a:pt x="38632" y="12889"/>
                    </a:lnTo>
                    <a:lnTo>
                      <a:pt x="38536" y="12568"/>
                    </a:lnTo>
                    <a:lnTo>
                      <a:pt x="38407" y="12246"/>
                    </a:lnTo>
                    <a:lnTo>
                      <a:pt x="38247" y="11925"/>
                    </a:lnTo>
                    <a:lnTo>
                      <a:pt x="38022" y="11603"/>
                    </a:lnTo>
                    <a:lnTo>
                      <a:pt x="37765" y="11314"/>
                    </a:lnTo>
                    <a:lnTo>
                      <a:pt x="37475" y="10993"/>
                    </a:lnTo>
                    <a:lnTo>
                      <a:pt x="37122" y="10703"/>
                    </a:lnTo>
                    <a:lnTo>
                      <a:pt x="36768" y="10382"/>
                    </a:lnTo>
                    <a:lnTo>
                      <a:pt x="36350" y="10093"/>
                    </a:lnTo>
                    <a:lnTo>
                      <a:pt x="35901" y="9771"/>
                    </a:lnTo>
                    <a:lnTo>
                      <a:pt x="34904" y="9193"/>
                    </a:lnTo>
                    <a:lnTo>
                      <a:pt x="33811" y="8582"/>
                    </a:lnTo>
                    <a:lnTo>
                      <a:pt x="32590" y="8004"/>
                    </a:lnTo>
                    <a:lnTo>
                      <a:pt x="31305" y="7457"/>
                    </a:lnTo>
                    <a:lnTo>
                      <a:pt x="29923" y="6911"/>
                    </a:lnTo>
                    <a:lnTo>
                      <a:pt x="28476" y="6365"/>
                    </a:lnTo>
                    <a:lnTo>
                      <a:pt x="26966" y="5850"/>
                    </a:lnTo>
                    <a:lnTo>
                      <a:pt x="25391" y="5336"/>
                    </a:lnTo>
                    <a:lnTo>
                      <a:pt x="23816" y="4854"/>
                    </a:lnTo>
                    <a:lnTo>
                      <a:pt x="22209" y="4372"/>
                    </a:lnTo>
                    <a:lnTo>
                      <a:pt x="20602" y="3922"/>
                    </a:lnTo>
                    <a:lnTo>
                      <a:pt x="17388" y="3054"/>
                    </a:lnTo>
                    <a:lnTo>
                      <a:pt x="14271" y="2315"/>
                    </a:lnTo>
                    <a:lnTo>
                      <a:pt x="11378" y="1640"/>
                    </a:lnTo>
                    <a:lnTo>
                      <a:pt x="8807" y="1062"/>
                    </a:lnTo>
                    <a:lnTo>
                      <a:pt x="6621" y="612"/>
                    </a:lnTo>
                    <a:lnTo>
                      <a:pt x="4950" y="290"/>
                    </a:lnTo>
                    <a:lnTo>
                      <a:pt x="3504" y="1"/>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2" name="Google Shape;2622;g29c0ca99db8_3_1"/>
              <p:cNvSpPr/>
              <p:nvPr/>
            </p:nvSpPr>
            <p:spPr>
              <a:xfrm>
                <a:off x="2371325" y="1089800"/>
                <a:ext cx="1445500" cy="3638225"/>
              </a:xfrm>
              <a:custGeom>
                <a:avLst/>
                <a:gdLst/>
                <a:ahLst/>
                <a:cxnLst/>
                <a:rect l="l" t="t" r="r" b="b"/>
                <a:pathLst>
                  <a:path w="57820" h="145529" fill="none" extrusionOk="0">
                    <a:moveTo>
                      <a:pt x="38632" y="12889"/>
                    </a:moveTo>
                    <a:lnTo>
                      <a:pt x="38632" y="12889"/>
                    </a:lnTo>
                    <a:lnTo>
                      <a:pt x="38729" y="13500"/>
                    </a:lnTo>
                    <a:lnTo>
                      <a:pt x="38761" y="14271"/>
                    </a:lnTo>
                    <a:lnTo>
                      <a:pt x="38729" y="15107"/>
                    </a:lnTo>
                    <a:lnTo>
                      <a:pt x="38665" y="16071"/>
                    </a:lnTo>
                    <a:lnTo>
                      <a:pt x="38568" y="17131"/>
                    </a:lnTo>
                    <a:lnTo>
                      <a:pt x="38407" y="18256"/>
                    </a:lnTo>
                    <a:lnTo>
                      <a:pt x="38247" y="19478"/>
                    </a:lnTo>
                    <a:lnTo>
                      <a:pt x="38022" y="20795"/>
                    </a:lnTo>
                    <a:lnTo>
                      <a:pt x="38022" y="20795"/>
                    </a:lnTo>
                    <a:lnTo>
                      <a:pt x="37604" y="23141"/>
                    </a:lnTo>
                    <a:lnTo>
                      <a:pt x="37154" y="25680"/>
                    </a:lnTo>
                    <a:lnTo>
                      <a:pt x="36093" y="31208"/>
                    </a:lnTo>
                    <a:lnTo>
                      <a:pt x="35515" y="34133"/>
                    </a:lnTo>
                    <a:lnTo>
                      <a:pt x="34968" y="37154"/>
                    </a:lnTo>
                    <a:lnTo>
                      <a:pt x="34454" y="40240"/>
                    </a:lnTo>
                    <a:lnTo>
                      <a:pt x="33972" y="43389"/>
                    </a:lnTo>
                    <a:lnTo>
                      <a:pt x="33522" y="46507"/>
                    </a:lnTo>
                    <a:lnTo>
                      <a:pt x="33329" y="48082"/>
                    </a:lnTo>
                    <a:lnTo>
                      <a:pt x="33169" y="49657"/>
                    </a:lnTo>
                    <a:lnTo>
                      <a:pt x="33008" y="51199"/>
                    </a:lnTo>
                    <a:lnTo>
                      <a:pt x="32879" y="52742"/>
                    </a:lnTo>
                    <a:lnTo>
                      <a:pt x="32783" y="54285"/>
                    </a:lnTo>
                    <a:lnTo>
                      <a:pt x="32719" y="55795"/>
                    </a:lnTo>
                    <a:lnTo>
                      <a:pt x="32687" y="57274"/>
                    </a:lnTo>
                    <a:lnTo>
                      <a:pt x="32687" y="58752"/>
                    </a:lnTo>
                    <a:lnTo>
                      <a:pt x="32719" y="60166"/>
                    </a:lnTo>
                    <a:lnTo>
                      <a:pt x="32783" y="61580"/>
                    </a:lnTo>
                    <a:lnTo>
                      <a:pt x="32879" y="62962"/>
                    </a:lnTo>
                    <a:lnTo>
                      <a:pt x="33040" y="64312"/>
                    </a:lnTo>
                    <a:lnTo>
                      <a:pt x="33201" y="65598"/>
                    </a:lnTo>
                    <a:lnTo>
                      <a:pt x="33458" y="66883"/>
                    </a:lnTo>
                    <a:lnTo>
                      <a:pt x="33458" y="66883"/>
                    </a:lnTo>
                    <a:lnTo>
                      <a:pt x="33811" y="68490"/>
                    </a:lnTo>
                    <a:lnTo>
                      <a:pt x="34261" y="70194"/>
                    </a:lnTo>
                    <a:lnTo>
                      <a:pt x="34776" y="71961"/>
                    </a:lnTo>
                    <a:lnTo>
                      <a:pt x="35354" y="73729"/>
                    </a:lnTo>
                    <a:lnTo>
                      <a:pt x="35997" y="75593"/>
                    </a:lnTo>
                    <a:lnTo>
                      <a:pt x="36672" y="77457"/>
                    </a:lnTo>
                    <a:lnTo>
                      <a:pt x="37411" y="79354"/>
                    </a:lnTo>
                    <a:lnTo>
                      <a:pt x="38182" y="81282"/>
                    </a:lnTo>
                    <a:lnTo>
                      <a:pt x="39018" y="83210"/>
                    </a:lnTo>
                    <a:lnTo>
                      <a:pt x="39886" y="85171"/>
                    </a:lnTo>
                    <a:lnTo>
                      <a:pt x="40754" y="87163"/>
                    </a:lnTo>
                    <a:lnTo>
                      <a:pt x="41653" y="89124"/>
                    </a:lnTo>
                    <a:lnTo>
                      <a:pt x="43550" y="93045"/>
                    </a:lnTo>
                    <a:lnTo>
                      <a:pt x="45446" y="96934"/>
                    </a:lnTo>
                    <a:lnTo>
                      <a:pt x="47374" y="100726"/>
                    </a:lnTo>
                    <a:lnTo>
                      <a:pt x="49238" y="104358"/>
                    </a:lnTo>
                    <a:lnTo>
                      <a:pt x="52710" y="111075"/>
                    </a:lnTo>
                    <a:lnTo>
                      <a:pt x="54220" y="114032"/>
                    </a:lnTo>
                    <a:lnTo>
                      <a:pt x="55570" y="116700"/>
                    </a:lnTo>
                    <a:lnTo>
                      <a:pt x="56663" y="118982"/>
                    </a:lnTo>
                    <a:lnTo>
                      <a:pt x="57113" y="119978"/>
                    </a:lnTo>
                    <a:lnTo>
                      <a:pt x="57466" y="120878"/>
                    </a:lnTo>
                    <a:lnTo>
                      <a:pt x="57466" y="120878"/>
                    </a:lnTo>
                    <a:lnTo>
                      <a:pt x="57659" y="121424"/>
                    </a:lnTo>
                    <a:lnTo>
                      <a:pt x="57788" y="121938"/>
                    </a:lnTo>
                    <a:lnTo>
                      <a:pt x="57820" y="122485"/>
                    </a:lnTo>
                    <a:lnTo>
                      <a:pt x="57820" y="123031"/>
                    </a:lnTo>
                    <a:lnTo>
                      <a:pt x="57755" y="123545"/>
                    </a:lnTo>
                    <a:lnTo>
                      <a:pt x="57627" y="124092"/>
                    </a:lnTo>
                    <a:lnTo>
                      <a:pt x="57466" y="124606"/>
                    </a:lnTo>
                    <a:lnTo>
                      <a:pt x="57241" y="125152"/>
                    </a:lnTo>
                    <a:lnTo>
                      <a:pt x="56952" y="125667"/>
                    </a:lnTo>
                    <a:lnTo>
                      <a:pt x="56631" y="126181"/>
                    </a:lnTo>
                    <a:lnTo>
                      <a:pt x="56277" y="126695"/>
                    </a:lnTo>
                    <a:lnTo>
                      <a:pt x="55891" y="127209"/>
                    </a:lnTo>
                    <a:lnTo>
                      <a:pt x="55441" y="127724"/>
                    </a:lnTo>
                    <a:lnTo>
                      <a:pt x="54959" y="128206"/>
                    </a:lnTo>
                    <a:lnTo>
                      <a:pt x="54445" y="128688"/>
                    </a:lnTo>
                    <a:lnTo>
                      <a:pt x="53899" y="129170"/>
                    </a:lnTo>
                    <a:lnTo>
                      <a:pt x="53899" y="129170"/>
                    </a:lnTo>
                    <a:lnTo>
                      <a:pt x="53320" y="129716"/>
                    </a:lnTo>
                    <a:lnTo>
                      <a:pt x="52774" y="130295"/>
                    </a:lnTo>
                    <a:lnTo>
                      <a:pt x="52260" y="130905"/>
                    </a:lnTo>
                    <a:lnTo>
                      <a:pt x="51777" y="131548"/>
                    </a:lnTo>
                    <a:lnTo>
                      <a:pt x="51328" y="132223"/>
                    </a:lnTo>
                    <a:lnTo>
                      <a:pt x="50910" y="132898"/>
                    </a:lnTo>
                    <a:lnTo>
                      <a:pt x="50524" y="133637"/>
                    </a:lnTo>
                    <a:lnTo>
                      <a:pt x="50138" y="134344"/>
                    </a:lnTo>
                    <a:lnTo>
                      <a:pt x="49785" y="135116"/>
                    </a:lnTo>
                    <a:lnTo>
                      <a:pt x="49463" y="135855"/>
                    </a:lnTo>
                    <a:lnTo>
                      <a:pt x="48853" y="137333"/>
                    </a:lnTo>
                    <a:lnTo>
                      <a:pt x="48306" y="138812"/>
                    </a:lnTo>
                    <a:lnTo>
                      <a:pt x="47760" y="140226"/>
                    </a:lnTo>
                    <a:lnTo>
                      <a:pt x="47278" y="141544"/>
                    </a:lnTo>
                    <a:lnTo>
                      <a:pt x="46796" y="142733"/>
                    </a:lnTo>
                    <a:lnTo>
                      <a:pt x="46539" y="143279"/>
                    </a:lnTo>
                    <a:lnTo>
                      <a:pt x="46282" y="143761"/>
                    </a:lnTo>
                    <a:lnTo>
                      <a:pt x="46024" y="144211"/>
                    </a:lnTo>
                    <a:lnTo>
                      <a:pt x="45735" y="144565"/>
                    </a:lnTo>
                    <a:lnTo>
                      <a:pt x="45446" y="144918"/>
                    </a:lnTo>
                    <a:lnTo>
                      <a:pt x="45157" y="145175"/>
                    </a:lnTo>
                    <a:lnTo>
                      <a:pt x="44835" y="145368"/>
                    </a:lnTo>
                    <a:lnTo>
                      <a:pt x="44514" y="145497"/>
                    </a:lnTo>
                    <a:lnTo>
                      <a:pt x="44353" y="145529"/>
                    </a:lnTo>
                    <a:lnTo>
                      <a:pt x="44160" y="145529"/>
                    </a:lnTo>
                    <a:lnTo>
                      <a:pt x="43968" y="145529"/>
                    </a:lnTo>
                    <a:lnTo>
                      <a:pt x="43775" y="145497"/>
                    </a:lnTo>
                    <a:lnTo>
                      <a:pt x="43389" y="145400"/>
                    </a:lnTo>
                    <a:lnTo>
                      <a:pt x="42971" y="145175"/>
                    </a:lnTo>
                    <a:lnTo>
                      <a:pt x="42971" y="145175"/>
                    </a:lnTo>
                    <a:lnTo>
                      <a:pt x="42457" y="144854"/>
                    </a:lnTo>
                    <a:lnTo>
                      <a:pt x="41911" y="144500"/>
                    </a:lnTo>
                    <a:lnTo>
                      <a:pt x="40754" y="143729"/>
                    </a:lnTo>
                    <a:lnTo>
                      <a:pt x="39564" y="142797"/>
                    </a:lnTo>
                    <a:lnTo>
                      <a:pt x="38279" y="141736"/>
                    </a:lnTo>
                    <a:lnTo>
                      <a:pt x="36993" y="140547"/>
                    </a:lnTo>
                    <a:lnTo>
                      <a:pt x="35643" y="139262"/>
                    </a:lnTo>
                    <a:lnTo>
                      <a:pt x="34229" y="137848"/>
                    </a:lnTo>
                    <a:lnTo>
                      <a:pt x="32815" y="136305"/>
                    </a:lnTo>
                    <a:lnTo>
                      <a:pt x="31369" y="134698"/>
                    </a:lnTo>
                    <a:lnTo>
                      <a:pt x="29890" y="132962"/>
                    </a:lnTo>
                    <a:lnTo>
                      <a:pt x="28380" y="131130"/>
                    </a:lnTo>
                    <a:lnTo>
                      <a:pt x="26869" y="129234"/>
                    </a:lnTo>
                    <a:lnTo>
                      <a:pt x="25359" y="127209"/>
                    </a:lnTo>
                    <a:lnTo>
                      <a:pt x="23848" y="125120"/>
                    </a:lnTo>
                    <a:lnTo>
                      <a:pt x="22338" y="122967"/>
                    </a:lnTo>
                    <a:lnTo>
                      <a:pt x="20827" y="120717"/>
                    </a:lnTo>
                    <a:lnTo>
                      <a:pt x="19349" y="118371"/>
                    </a:lnTo>
                    <a:lnTo>
                      <a:pt x="17870" y="115993"/>
                    </a:lnTo>
                    <a:lnTo>
                      <a:pt x="16424" y="113518"/>
                    </a:lnTo>
                    <a:lnTo>
                      <a:pt x="15010" y="111011"/>
                    </a:lnTo>
                    <a:lnTo>
                      <a:pt x="13628" y="108440"/>
                    </a:lnTo>
                    <a:lnTo>
                      <a:pt x="12310" y="105804"/>
                    </a:lnTo>
                    <a:lnTo>
                      <a:pt x="11024" y="103137"/>
                    </a:lnTo>
                    <a:lnTo>
                      <a:pt x="9771" y="100405"/>
                    </a:lnTo>
                    <a:lnTo>
                      <a:pt x="8582" y="97641"/>
                    </a:lnTo>
                    <a:lnTo>
                      <a:pt x="7457" y="94845"/>
                    </a:lnTo>
                    <a:lnTo>
                      <a:pt x="6943" y="93431"/>
                    </a:lnTo>
                    <a:lnTo>
                      <a:pt x="6429" y="92017"/>
                    </a:lnTo>
                    <a:lnTo>
                      <a:pt x="5914" y="90602"/>
                    </a:lnTo>
                    <a:lnTo>
                      <a:pt x="5432" y="89156"/>
                    </a:lnTo>
                    <a:lnTo>
                      <a:pt x="4982" y="87710"/>
                    </a:lnTo>
                    <a:lnTo>
                      <a:pt x="4532" y="86264"/>
                    </a:lnTo>
                    <a:lnTo>
                      <a:pt x="4114" y="84817"/>
                    </a:lnTo>
                    <a:lnTo>
                      <a:pt x="3729" y="83371"/>
                    </a:lnTo>
                    <a:lnTo>
                      <a:pt x="3343" y="81893"/>
                    </a:lnTo>
                    <a:lnTo>
                      <a:pt x="2990" y="80446"/>
                    </a:lnTo>
                    <a:lnTo>
                      <a:pt x="2668" y="78968"/>
                    </a:lnTo>
                    <a:lnTo>
                      <a:pt x="2379" y="77522"/>
                    </a:lnTo>
                    <a:lnTo>
                      <a:pt x="2379" y="77522"/>
                    </a:lnTo>
                    <a:lnTo>
                      <a:pt x="2090" y="76043"/>
                    </a:lnTo>
                    <a:lnTo>
                      <a:pt x="1833" y="74597"/>
                    </a:lnTo>
                    <a:lnTo>
                      <a:pt x="1350" y="71672"/>
                    </a:lnTo>
                    <a:lnTo>
                      <a:pt x="965" y="68780"/>
                    </a:lnTo>
                    <a:lnTo>
                      <a:pt x="676" y="65919"/>
                    </a:lnTo>
                    <a:lnTo>
                      <a:pt x="418" y="63091"/>
                    </a:lnTo>
                    <a:lnTo>
                      <a:pt x="226" y="60263"/>
                    </a:lnTo>
                    <a:lnTo>
                      <a:pt x="97" y="57499"/>
                    </a:lnTo>
                    <a:lnTo>
                      <a:pt x="33" y="54735"/>
                    </a:lnTo>
                    <a:lnTo>
                      <a:pt x="1" y="52003"/>
                    </a:lnTo>
                    <a:lnTo>
                      <a:pt x="33" y="49303"/>
                    </a:lnTo>
                    <a:lnTo>
                      <a:pt x="97" y="46635"/>
                    </a:lnTo>
                    <a:lnTo>
                      <a:pt x="226" y="44000"/>
                    </a:lnTo>
                    <a:lnTo>
                      <a:pt x="354" y="41397"/>
                    </a:lnTo>
                    <a:lnTo>
                      <a:pt x="515" y="38858"/>
                    </a:lnTo>
                    <a:lnTo>
                      <a:pt x="708" y="36319"/>
                    </a:lnTo>
                    <a:lnTo>
                      <a:pt x="901" y="33844"/>
                    </a:lnTo>
                    <a:lnTo>
                      <a:pt x="1383" y="28959"/>
                    </a:lnTo>
                    <a:lnTo>
                      <a:pt x="1865" y="24266"/>
                    </a:lnTo>
                    <a:lnTo>
                      <a:pt x="2347" y="19735"/>
                    </a:lnTo>
                    <a:lnTo>
                      <a:pt x="2797" y="15396"/>
                    </a:lnTo>
                    <a:lnTo>
                      <a:pt x="2990" y="13275"/>
                    </a:lnTo>
                    <a:lnTo>
                      <a:pt x="3150" y="11250"/>
                    </a:lnTo>
                    <a:lnTo>
                      <a:pt x="3311" y="9225"/>
                    </a:lnTo>
                    <a:lnTo>
                      <a:pt x="3440" y="7297"/>
                    </a:lnTo>
                    <a:lnTo>
                      <a:pt x="3504" y="5368"/>
                    </a:lnTo>
                    <a:lnTo>
                      <a:pt x="3568" y="3536"/>
                    </a:lnTo>
                    <a:lnTo>
                      <a:pt x="3536" y="1736"/>
                    </a:lnTo>
                    <a:lnTo>
                      <a:pt x="3504" y="1"/>
                    </a:lnTo>
                    <a:lnTo>
                      <a:pt x="3504" y="1"/>
                    </a:lnTo>
                    <a:lnTo>
                      <a:pt x="4950" y="290"/>
                    </a:lnTo>
                    <a:lnTo>
                      <a:pt x="6621" y="612"/>
                    </a:lnTo>
                    <a:lnTo>
                      <a:pt x="8807" y="1062"/>
                    </a:lnTo>
                    <a:lnTo>
                      <a:pt x="11378" y="1640"/>
                    </a:lnTo>
                    <a:lnTo>
                      <a:pt x="14271" y="2315"/>
                    </a:lnTo>
                    <a:lnTo>
                      <a:pt x="17388" y="3054"/>
                    </a:lnTo>
                    <a:lnTo>
                      <a:pt x="20602" y="3922"/>
                    </a:lnTo>
                    <a:lnTo>
                      <a:pt x="22209" y="4372"/>
                    </a:lnTo>
                    <a:lnTo>
                      <a:pt x="23816" y="4854"/>
                    </a:lnTo>
                    <a:lnTo>
                      <a:pt x="25391" y="5336"/>
                    </a:lnTo>
                    <a:lnTo>
                      <a:pt x="26966" y="5850"/>
                    </a:lnTo>
                    <a:lnTo>
                      <a:pt x="28476" y="6365"/>
                    </a:lnTo>
                    <a:lnTo>
                      <a:pt x="29923" y="6911"/>
                    </a:lnTo>
                    <a:lnTo>
                      <a:pt x="31305" y="7457"/>
                    </a:lnTo>
                    <a:lnTo>
                      <a:pt x="32590" y="8004"/>
                    </a:lnTo>
                    <a:lnTo>
                      <a:pt x="33811" y="8582"/>
                    </a:lnTo>
                    <a:lnTo>
                      <a:pt x="34904" y="9193"/>
                    </a:lnTo>
                    <a:lnTo>
                      <a:pt x="35901" y="9771"/>
                    </a:lnTo>
                    <a:lnTo>
                      <a:pt x="36350" y="10093"/>
                    </a:lnTo>
                    <a:lnTo>
                      <a:pt x="36768" y="10382"/>
                    </a:lnTo>
                    <a:lnTo>
                      <a:pt x="37122" y="10703"/>
                    </a:lnTo>
                    <a:lnTo>
                      <a:pt x="37475" y="10993"/>
                    </a:lnTo>
                    <a:lnTo>
                      <a:pt x="37765" y="11314"/>
                    </a:lnTo>
                    <a:lnTo>
                      <a:pt x="38022" y="11603"/>
                    </a:lnTo>
                    <a:lnTo>
                      <a:pt x="38247" y="11925"/>
                    </a:lnTo>
                    <a:lnTo>
                      <a:pt x="38407" y="12246"/>
                    </a:lnTo>
                    <a:lnTo>
                      <a:pt x="38536" y="12568"/>
                    </a:lnTo>
                    <a:lnTo>
                      <a:pt x="38632" y="1288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3" name="Google Shape;2623;g29c0ca99db8_3_1"/>
              <p:cNvSpPr/>
              <p:nvPr/>
            </p:nvSpPr>
            <p:spPr>
              <a:xfrm>
                <a:off x="2846200" y="1737425"/>
                <a:ext cx="660475" cy="2139725"/>
              </a:xfrm>
              <a:custGeom>
                <a:avLst/>
                <a:gdLst/>
                <a:ahLst/>
                <a:cxnLst/>
                <a:rect l="l" t="t" r="r" b="b"/>
                <a:pathLst>
                  <a:path w="26419" h="85589" extrusionOk="0">
                    <a:moveTo>
                      <a:pt x="3471" y="0"/>
                    </a:moveTo>
                    <a:lnTo>
                      <a:pt x="3085" y="1672"/>
                    </a:lnTo>
                    <a:lnTo>
                      <a:pt x="2732" y="3279"/>
                    </a:lnTo>
                    <a:lnTo>
                      <a:pt x="2378" y="4918"/>
                    </a:lnTo>
                    <a:lnTo>
                      <a:pt x="2057" y="6557"/>
                    </a:lnTo>
                    <a:lnTo>
                      <a:pt x="1768" y="8164"/>
                    </a:lnTo>
                    <a:lnTo>
                      <a:pt x="1479" y="9771"/>
                    </a:lnTo>
                    <a:lnTo>
                      <a:pt x="1254" y="11378"/>
                    </a:lnTo>
                    <a:lnTo>
                      <a:pt x="1029" y="12985"/>
                    </a:lnTo>
                    <a:lnTo>
                      <a:pt x="804" y="14560"/>
                    </a:lnTo>
                    <a:lnTo>
                      <a:pt x="643" y="16135"/>
                    </a:lnTo>
                    <a:lnTo>
                      <a:pt x="482" y="17709"/>
                    </a:lnTo>
                    <a:lnTo>
                      <a:pt x="354" y="19284"/>
                    </a:lnTo>
                    <a:lnTo>
                      <a:pt x="225" y="20827"/>
                    </a:lnTo>
                    <a:lnTo>
                      <a:pt x="129" y="22370"/>
                    </a:lnTo>
                    <a:lnTo>
                      <a:pt x="64" y="23912"/>
                    </a:lnTo>
                    <a:lnTo>
                      <a:pt x="32" y="25455"/>
                    </a:lnTo>
                    <a:lnTo>
                      <a:pt x="0" y="26966"/>
                    </a:lnTo>
                    <a:lnTo>
                      <a:pt x="0" y="28476"/>
                    </a:lnTo>
                    <a:lnTo>
                      <a:pt x="0" y="29987"/>
                    </a:lnTo>
                    <a:lnTo>
                      <a:pt x="32" y="31497"/>
                    </a:lnTo>
                    <a:lnTo>
                      <a:pt x="64" y="32976"/>
                    </a:lnTo>
                    <a:lnTo>
                      <a:pt x="161" y="34454"/>
                    </a:lnTo>
                    <a:lnTo>
                      <a:pt x="354" y="37379"/>
                    </a:lnTo>
                    <a:lnTo>
                      <a:pt x="611" y="40271"/>
                    </a:lnTo>
                    <a:lnTo>
                      <a:pt x="932" y="43100"/>
                    </a:lnTo>
                    <a:lnTo>
                      <a:pt x="1350" y="45896"/>
                    </a:lnTo>
                    <a:lnTo>
                      <a:pt x="1800" y="48660"/>
                    </a:lnTo>
                    <a:lnTo>
                      <a:pt x="2314" y="51359"/>
                    </a:lnTo>
                    <a:lnTo>
                      <a:pt x="2893" y="54027"/>
                    </a:lnTo>
                    <a:lnTo>
                      <a:pt x="3535" y="56630"/>
                    </a:lnTo>
                    <a:lnTo>
                      <a:pt x="4243" y="59202"/>
                    </a:lnTo>
                    <a:lnTo>
                      <a:pt x="4982" y="61708"/>
                    </a:lnTo>
                    <a:lnTo>
                      <a:pt x="5753" y="64183"/>
                    </a:lnTo>
                    <a:lnTo>
                      <a:pt x="6589" y="66594"/>
                    </a:lnTo>
                    <a:lnTo>
                      <a:pt x="7489" y="68940"/>
                    </a:lnTo>
                    <a:lnTo>
                      <a:pt x="8389" y="71222"/>
                    </a:lnTo>
                    <a:lnTo>
                      <a:pt x="9353" y="73472"/>
                    </a:lnTo>
                    <a:lnTo>
                      <a:pt x="10349" y="75657"/>
                    </a:lnTo>
                    <a:lnTo>
                      <a:pt x="11345" y="77746"/>
                    </a:lnTo>
                    <a:lnTo>
                      <a:pt x="12406" y="79803"/>
                    </a:lnTo>
                    <a:lnTo>
                      <a:pt x="13499" y="81796"/>
                    </a:lnTo>
                    <a:lnTo>
                      <a:pt x="14591" y="83724"/>
                    </a:lnTo>
                    <a:lnTo>
                      <a:pt x="15716" y="85588"/>
                    </a:lnTo>
                    <a:lnTo>
                      <a:pt x="16134" y="84720"/>
                    </a:lnTo>
                    <a:lnTo>
                      <a:pt x="16616" y="83853"/>
                    </a:lnTo>
                    <a:lnTo>
                      <a:pt x="17098" y="82953"/>
                    </a:lnTo>
                    <a:lnTo>
                      <a:pt x="17613" y="82085"/>
                    </a:lnTo>
                    <a:lnTo>
                      <a:pt x="18159" y="81185"/>
                    </a:lnTo>
                    <a:lnTo>
                      <a:pt x="18737" y="80285"/>
                    </a:lnTo>
                    <a:lnTo>
                      <a:pt x="19380" y="79353"/>
                    </a:lnTo>
                    <a:lnTo>
                      <a:pt x="20023" y="78453"/>
                    </a:lnTo>
                    <a:lnTo>
                      <a:pt x="20698" y="77521"/>
                    </a:lnTo>
                    <a:lnTo>
                      <a:pt x="21405" y="76621"/>
                    </a:lnTo>
                    <a:lnTo>
                      <a:pt x="22176" y="75689"/>
                    </a:lnTo>
                    <a:lnTo>
                      <a:pt x="22948" y="74725"/>
                    </a:lnTo>
                    <a:lnTo>
                      <a:pt x="23751" y="73793"/>
                    </a:lnTo>
                    <a:lnTo>
                      <a:pt x="24619" y="72861"/>
                    </a:lnTo>
                    <a:lnTo>
                      <a:pt x="25487" y="71897"/>
                    </a:lnTo>
                    <a:lnTo>
                      <a:pt x="26419" y="70932"/>
                    </a:lnTo>
                    <a:lnTo>
                      <a:pt x="24490" y="67076"/>
                    </a:lnTo>
                    <a:lnTo>
                      <a:pt x="22626" y="63155"/>
                    </a:lnTo>
                    <a:lnTo>
                      <a:pt x="21726" y="61162"/>
                    </a:lnTo>
                    <a:lnTo>
                      <a:pt x="20859" y="59202"/>
                    </a:lnTo>
                    <a:lnTo>
                      <a:pt x="19991" y="57273"/>
                    </a:lnTo>
                    <a:lnTo>
                      <a:pt x="19187" y="55313"/>
                    </a:lnTo>
                    <a:lnTo>
                      <a:pt x="18416" y="53416"/>
                    </a:lnTo>
                    <a:lnTo>
                      <a:pt x="17677" y="51520"/>
                    </a:lnTo>
                    <a:lnTo>
                      <a:pt x="16970" y="49656"/>
                    </a:lnTo>
                    <a:lnTo>
                      <a:pt x="16359" y="47824"/>
                    </a:lnTo>
                    <a:lnTo>
                      <a:pt x="15781" y="46024"/>
                    </a:lnTo>
                    <a:lnTo>
                      <a:pt x="15266" y="44289"/>
                    </a:lnTo>
                    <a:lnTo>
                      <a:pt x="14816" y="42585"/>
                    </a:lnTo>
                    <a:lnTo>
                      <a:pt x="14463" y="40978"/>
                    </a:lnTo>
                    <a:lnTo>
                      <a:pt x="14270" y="39982"/>
                    </a:lnTo>
                    <a:lnTo>
                      <a:pt x="14109" y="38954"/>
                    </a:lnTo>
                    <a:lnTo>
                      <a:pt x="13981" y="37925"/>
                    </a:lnTo>
                    <a:lnTo>
                      <a:pt x="13852" y="36865"/>
                    </a:lnTo>
                    <a:lnTo>
                      <a:pt x="13788" y="35772"/>
                    </a:lnTo>
                    <a:lnTo>
                      <a:pt x="13724" y="34647"/>
                    </a:lnTo>
                    <a:lnTo>
                      <a:pt x="13692" y="33522"/>
                    </a:lnTo>
                    <a:lnTo>
                      <a:pt x="13692" y="32397"/>
                    </a:lnTo>
                    <a:lnTo>
                      <a:pt x="13724" y="30565"/>
                    </a:lnTo>
                    <a:lnTo>
                      <a:pt x="13788" y="28733"/>
                    </a:lnTo>
                    <a:lnTo>
                      <a:pt x="13884" y="26837"/>
                    </a:lnTo>
                    <a:lnTo>
                      <a:pt x="14045" y="24941"/>
                    </a:lnTo>
                    <a:lnTo>
                      <a:pt x="14238" y="23045"/>
                    </a:lnTo>
                    <a:lnTo>
                      <a:pt x="14463" y="21116"/>
                    </a:lnTo>
                    <a:lnTo>
                      <a:pt x="14720" y="19188"/>
                    </a:lnTo>
                    <a:lnTo>
                      <a:pt x="15009" y="17227"/>
                    </a:lnTo>
                    <a:lnTo>
                      <a:pt x="15620" y="13403"/>
                    </a:lnTo>
                    <a:lnTo>
                      <a:pt x="16263" y="9642"/>
                    </a:lnTo>
                    <a:lnTo>
                      <a:pt x="16970" y="5978"/>
                    </a:lnTo>
                    <a:lnTo>
                      <a:pt x="17613" y="2475"/>
                    </a:lnTo>
                    <a:lnTo>
                      <a:pt x="16456" y="2475"/>
                    </a:lnTo>
                    <a:lnTo>
                      <a:pt x="15491" y="2443"/>
                    </a:lnTo>
                    <a:lnTo>
                      <a:pt x="14495" y="2379"/>
                    </a:lnTo>
                    <a:lnTo>
                      <a:pt x="13563" y="2314"/>
                    </a:lnTo>
                    <a:lnTo>
                      <a:pt x="12599" y="2218"/>
                    </a:lnTo>
                    <a:lnTo>
                      <a:pt x="11699" y="2122"/>
                    </a:lnTo>
                    <a:lnTo>
                      <a:pt x="10767" y="1961"/>
                    </a:lnTo>
                    <a:lnTo>
                      <a:pt x="9867" y="1832"/>
                    </a:lnTo>
                    <a:lnTo>
                      <a:pt x="9031" y="1672"/>
                    </a:lnTo>
                    <a:lnTo>
                      <a:pt x="8196" y="1479"/>
                    </a:lnTo>
                    <a:lnTo>
                      <a:pt x="7360" y="1286"/>
                    </a:lnTo>
                    <a:lnTo>
                      <a:pt x="6557" y="1061"/>
                    </a:lnTo>
                    <a:lnTo>
                      <a:pt x="5785" y="804"/>
                    </a:lnTo>
                    <a:lnTo>
                      <a:pt x="4982" y="579"/>
                    </a:lnTo>
                    <a:lnTo>
                      <a:pt x="4243" y="290"/>
                    </a:lnTo>
                    <a:lnTo>
                      <a:pt x="3471" y="0"/>
                    </a:lnTo>
                    <a:close/>
                  </a:path>
                </a:pathLst>
              </a:custGeom>
              <a:solidFill>
                <a:srgbClr val="55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4" name="Google Shape;2624;g29c0ca99db8_3_1"/>
              <p:cNvSpPr/>
              <p:nvPr/>
            </p:nvSpPr>
            <p:spPr>
              <a:xfrm>
                <a:off x="2846200" y="1737425"/>
                <a:ext cx="660475" cy="2139725"/>
              </a:xfrm>
              <a:custGeom>
                <a:avLst/>
                <a:gdLst/>
                <a:ahLst/>
                <a:cxnLst/>
                <a:rect l="l" t="t" r="r" b="b"/>
                <a:pathLst>
                  <a:path w="26419" h="85589" fill="none" extrusionOk="0">
                    <a:moveTo>
                      <a:pt x="3471" y="0"/>
                    </a:moveTo>
                    <a:lnTo>
                      <a:pt x="3471" y="0"/>
                    </a:lnTo>
                    <a:lnTo>
                      <a:pt x="3085" y="1672"/>
                    </a:lnTo>
                    <a:lnTo>
                      <a:pt x="2732" y="3279"/>
                    </a:lnTo>
                    <a:lnTo>
                      <a:pt x="2378" y="4918"/>
                    </a:lnTo>
                    <a:lnTo>
                      <a:pt x="2057" y="6557"/>
                    </a:lnTo>
                    <a:lnTo>
                      <a:pt x="1768" y="8164"/>
                    </a:lnTo>
                    <a:lnTo>
                      <a:pt x="1479" y="9771"/>
                    </a:lnTo>
                    <a:lnTo>
                      <a:pt x="1254" y="11378"/>
                    </a:lnTo>
                    <a:lnTo>
                      <a:pt x="1029" y="12985"/>
                    </a:lnTo>
                    <a:lnTo>
                      <a:pt x="804" y="14560"/>
                    </a:lnTo>
                    <a:lnTo>
                      <a:pt x="643" y="16135"/>
                    </a:lnTo>
                    <a:lnTo>
                      <a:pt x="482" y="17709"/>
                    </a:lnTo>
                    <a:lnTo>
                      <a:pt x="354" y="19284"/>
                    </a:lnTo>
                    <a:lnTo>
                      <a:pt x="225" y="20827"/>
                    </a:lnTo>
                    <a:lnTo>
                      <a:pt x="129" y="22370"/>
                    </a:lnTo>
                    <a:lnTo>
                      <a:pt x="64" y="23912"/>
                    </a:lnTo>
                    <a:lnTo>
                      <a:pt x="32" y="25455"/>
                    </a:lnTo>
                    <a:lnTo>
                      <a:pt x="0" y="26966"/>
                    </a:lnTo>
                    <a:lnTo>
                      <a:pt x="0" y="28476"/>
                    </a:lnTo>
                    <a:lnTo>
                      <a:pt x="0" y="29987"/>
                    </a:lnTo>
                    <a:lnTo>
                      <a:pt x="32" y="31497"/>
                    </a:lnTo>
                    <a:lnTo>
                      <a:pt x="64" y="32976"/>
                    </a:lnTo>
                    <a:lnTo>
                      <a:pt x="161" y="34454"/>
                    </a:lnTo>
                    <a:lnTo>
                      <a:pt x="354" y="37379"/>
                    </a:lnTo>
                    <a:lnTo>
                      <a:pt x="611" y="40271"/>
                    </a:lnTo>
                    <a:lnTo>
                      <a:pt x="932" y="43100"/>
                    </a:lnTo>
                    <a:lnTo>
                      <a:pt x="1350" y="45896"/>
                    </a:lnTo>
                    <a:lnTo>
                      <a:pt x="1800" y="48660"/>
                    </a:lnTo>
                    <a:lnTo>
                      <a:pt x="2314" y="51359"/>
                    </a:lnTo>
                    <a:lnTo>
                      <a:pt x="2893" y="54027"/>
                    </a:lnTo>
                    <a:lnTo>
                      <a:pt x="3535" y="56630"/>
                    </a:lnTo>
                    <a:lnTo>
                      <a:pt x="4243" y="59202"/>
                    </a:lnTo>
                    <a:lnTo>
                      <a:pt x="4982" y="61708"/>
                    </a:lnTo>
                    <a:lnTo>
                      <a:pt x="5753" y="64183"/>
                    </a:lnTo>
                    <a:lnTo>
                      <a:pt x="6589" y="66594"/>
                    </a:lnTo>
                    <a:lnTo>
                      <a:pt x="7489" y="68940"/>
                    </a:lnTo>
                    <a:lnTo>
                      <a:pt x="8389" y="71222"/>
                    </a:lnTo>
                    <a:lnTo>
                      <a:pt x="9353" y="73472"/>
                    </a:lnTo>
                    <a:lnTo>
                      <a:pt x="10349" y="75657"/>
                    </a:lnTo>
                    <a:lnTo>
                      <a:pt x="11345" y="77746"/>
                    </a:lnTo>
                    <a:lnTo>
                      <a:pt x="12406" y="79803"/>
                    </a:lnTo>
                    <a:lnTo>
                      <a:pt x="13499" y="81796"/>
                    </a:lnTo>
                    <a:lnTo>
                      <a:pt x="14591" y="83724"/>
                    </a:lnTo>
                    <a:lnTo>
                      <a:pt x="15716" y="85588"/>
                    </a:lnTo>
                    <a:lnTo>
                      <a:pt x="15716" y="85588"/>
                    </a:lnTo>
                    <a:lnTo>
                      <a:pt x="15716" y="85588"/>
                    </a:lnTo>
                    <a:lnTo>
                      <a:pt x="15716" y="85588"/>
                    </a:lnTo>
                    <a:lnTo>
                      <a:pt x="16134" y="84720"/>
                    </a:lnTo>
                    <a:lnTo>
                      <a:pt x="16616" y="83853"/>
                    </a:lnTo>
                    <a:lnTo>
                      <a:pt x="17098" y="82953"/>
                    </a:lnTo>
                    <a:lnTo>
                      <a:pt x="17613" y="82085"/>
                    </a:lnTo>
                    <a:lnTo>
                      <a:pt x="18159" y="81185"/>
                    </a:lnTo>
                    <a:lnTo>
                      <a:pt x="18737" y="80285"/>
                    </a:lnTo>
                    <a:lnTo>
                      <a:pt x="19380" y="79353"/>
                    </a:lnTo>
                    <a:lnTo>
                      <a:pt x="20023" y="78453"/>
                    </a:lnTo>
                    <a:lnTo>
                      <a:pt x="20698" y="77521"/>
                    </a:lnTo>
                    <a:lnTo>
                      <a:pt x="21405" y="76621"/>
                    </a:lnTo>
                    <a:lnTo>
                      <a:pt x="22176" y="75689"/>
                    </a:lnTo>
                    <a:lnTo>
                      <a:pt x="22948" y="74725"/>
                    </a:lnTo>
                    <a:lnTo>
                      <a:pt x="23751" y="73793"/>
                    </a:lnTo>
                    <a:lnTo>
                      <a:pt x="24619" y="72861"/>
                    </a:lnTo>
                    <a:lnTo>
                      <a:pt x="25487" y="71897"/>
                    </a:lnTo>
                    <a:lnTo>
                      <a:pt x="26419" y="70932"/>
                    </a:lnTo>
                    <a:lnTo>
                      <a:pt x="26419" y="70932"/>
                    </a:lnTo>
                    <a:lnTo>
                      <a:pt x="24490" y="67076"/>
                    </a:lnTo>
                    <a:lnTo>
                      <a:pt x="22626" y="63155"/>
                    </a:lnTo>
                    <a:lnTo>
                      <a:pt x="21726" y="61162"/>
                    </a:lnTo>
                    <a:lnTo>
                      <a:pt x="20859" y="59202"/>
                    </a:lnTo>
                    <a:lnTo>
                      <a:pt x="19991" y="57273"/>
                    </a:lnTo>
                    <a:lnTo>
                      <a:pt x="19187" y="55313"/>
                    </a:lnTo>
                    <a:lnTo>
                      <a:pt x="18416" y="53416"/>
                    </a:lnTo>
                    <a:lnTo>
                      <a:pt x="17677" y="51520"/>
                    </a:lnTo>
                    <a:lnTo>
                      <a:pt x="16970" y="49656"/>
                    </a:lnTo>
                    <a:lnTo>
                      <a:pt x="16359" y="47824"/>
                    </a:lnTo>
                    <a:lnTo>
                      <a:pt x="15781" y="46024"/>
                    </a:lnTo>
                    <a:lnTo>
                      <a:pt x="15266" y="44289"/>
                    </a:lnTo>
                    <a:lnTo>
                      <a:pt x="14816" y="42585"/>
                    </a:lnTo>
                    <a:lnTo>
                      <a:pt x="14463" y="40978"/>
                    </a:lnTo>
                    <a:lnTo>
                      <a:pt x="14463" y="40978"/>
                    </a:lnTo>
                    <a:lnTo>
                      <a:pt x="14270" y="39982"/>
                    </a:lnTo>
                    <a:lnTo>
                      <a:pt x="14109" y="38954"/>
                    </a:lnTo>
                    <a:lnTo>
                      <a:pt x="13981" y="37925"/>
                    </a:lnTo>
                    <a:lnTo>
                      <a:pt x="13852" y="36865"/>
                    </a:lnTo>
                    <a:lnTo>
                      <a:pt x="13788" y="35772"/>
                    </a:lnTo>
                    <a:lnTo>
                      <a:pt x="13724" y="34647"/>
                    </a:lnTo>
                    <a:lnTo>
                      <a:pt x="13692" y="33522"/>
                    </a:lnTo>
                    <a:lnTo>
                      <a:pt x="13692" y="32397"/>
                    </a:lnTo>
                    <a:lnTo>
                      <a:pt x="13692" y="32397"/>
                    </a:lnTo>
                    <a:lnTo>
                      <a:pt x="13724" y="30565"/>
                    </a:lnTo>
                    <a:lnTo>
                      <a:pt x="13788" y="28733"/>
                    </a:lnTo>
                    <a:lnTo>
                      <a:pt x="13884" y="26837"/>
                    </a:lnTo>
                    <a:lnTo>
                      <a:pt x="14045" y="24941"/>
                    </a:lnTo>
                    <a:lnTo>
                      <a:pt x="14238" y="23045"/>
                    </a:lnTo>
                    <a:lnTo>
                      <a:pt x="14463" y="21116"/>
                    </a:lnTo>
                    <a:lnTo>
                      <a:pt x="14720" y="19188"/>
                    </a:lnTo>
                    <a:lnTo>
                      <a:pt x="15009" y="17227"/>
                    </a:lnTo>
                    <a:lnTo>
                      <a:pt x="15620" y="13403"/>
                    </a:lnTo>
                    <a:lnTo>
                      <a:pt x="16263" y="9642"/>
                    </a:lnTo>
                    <a:lnTo>
                      <a:pt x="16970" y="5978"/>
                    </a:lnTo>
                    <a:lnTo>
                      <a:pt x="17613" y="2475"/>
                    </a:lnTo>
                    <a:lnTo>
                      <a:pt x="17613" y="2475"/>
                    </a:lnTo>
                    <a:lnTo>
                      <a:pt x="17452" y="2475"/>
                    </a:lnTo>
                    <a:lnTo>
                      <a:pt x="17452" y="2475"/>
                    </a:lnTo>
                    <a:lnTo>
                      <a:pt x="16456" y="2475"/>
                    </a:lnTo>
                    <a:lnTo>
                      <a:pt x="15491" y="2443"/>
                    </a:lnTo>
                    <a:lnTo>
                      <a:pt x="14495" y="2379"/>
                    </a:lnTo>
                    <a:lnTo>
                      <a:pt x="13563" y="2314"/>
                    </a:lnTo>
                    <a:lnTo>
                      <a:pt x="12599" y="2218"/>
                    </a:lnTo>
                    <a:lnTo>
                      <a:pt x="11699" y="2122"/>
                    </a:lnTo>
                    <a:lnTo>
                      <a:pt x="10767" y="1961"/>
                    </a:lnTo>
                    <a:lnTo>
                      <a:pt x="9867" y="1832"/>
                    </a:lnTo>
                    <a:lnTo>
                      <a:pt x="9867" y="1832"/>
                    </a:lnTo>
                    <a:lnTo>
                      <a:pt x="9031" y="1672"/>
                    </a:lnTo>
                    <a:lnTo>
                      <a:pt x="8196" y="1479"/>
                    </a:lnTo>
                    <a:lnTo>
                      <a:pt x="7360" y="1286"/>
                    </a:lnTo>
                    <a:lnTo>
                      <a:pt x="6557" y="1061"/>
                    </a:lnTo>
                    <a:lnTo>
                      <a:pt x="5785" y="804"/>
                    </a:lnTo>
                    <a:lnTo>
                      <a:pt x="4982" y="579"/>
                    </a:lnTo>
                    <a:lnTo>
                      <a:pt x="4243" y="290"/>
                    </a:lnTo>
                    <a:lnTo>
                      <a:pt x="347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5" name="Google Shape;2625;g29c0ca99db8_3_1"/>
              <p:cNvSpPr/>
              <p:nvPr/>
            </p:nvSpPr>
            <p:spPr>
              <a:xfrm>
                <a:off x="3167575" y="3375750"/>
                <a:ext cx="1517825" cy="1537100"/>
              </a:xfrm>
              <a:custGeom>
                <a:avLst/>
                <a:gdLst/>
                <a:ahLst/>
                <a:cxnLst/>
                <a:rect l="l" t="t" r="r" b="b"/>
                <a:pathLst>
                  <a:path w="60713" h="61484" extrusionOk="0">
                    <a:moveTo>
                      <a:pt x="24491" y="0"/>
                    </a:moveTo>
                    <a:lnTo>
                      <a:pt x="23591" y="64"/>
                    </a:lnTo>
                    <a:lnTo>
                      <a:pt x="22756" y="161"/>
                    </a:lnTo>
                    <a:lnTo>
                      <a:pt x="21888" y="289"/>
                    </a:lnTo>
                    <a:lnTo>
                      <a:pt x="21052" y="450"/>
                    </a:lnTo>
                    <a:lnTo>
                      <a:pt x="20249" y="675"/>
                    </a:lnTo>
                    <a:lnTo>
                      <a:pt x="19478" y="964"/>
                    </a:lnTo>
                    <a:lnTo>
                      <a:pt x="18738" y="1286"/>
                    </a:lnTo>
                    <a:lnTo>
                      <a:pt x="17999" y="1639"/>
                    </a:lnTo>
                    <a:lnTo>
                      <a:pt x="17292" y="2057"/>
                    </a:lnTo>
                    <a:lnTo>
                      <a:pt x="16617" y="2507"/>
                    </a:lnTo>
                    <a:lnTo>
                      <a:pt x="15974" y="3021"/>
                    </a:lnTo>
                    <a:lnTo>
                      <a:pt x="15364" y="3600"/>
                    </a:lnTo>
                    <a:lnTo>
                      <a:pt x="13692" y="5239"/>
                    </a:lnTo>
                    <a:lnTo>
                      <a:pt x="13564" y="5399"/>
                    </a:lnTo>
                    <a:lnTo>
                      <a:pt x="12632" y="6364"/>
                    </a:lnTo>
                    <a:lnTo>
                      <a:pt x="11764" y="7328"/>
                    </a:lnTo>
                    <a:lnTo>
                      <a:pt x="10896" y="8260"/>
                    </a:lnTo>
                    <a:lnTo>
                      <a:pt x="10093" y="9192"/>
                    </a:lnTo>
                    <a:lnTo>
                      <a:pt x="9321" y="10156"/>
                    </a:lnTo>
                    <a:lnTo>
                      <a:pt x="8550" y="11056"/>
                    </a:lnTo>
                    <a:lnTo>
                      <a:pt x="7843" y="11988"/>
                    </a:lnTo>
                    <a:lnTo>
                      <a:pt x="7168" y="12920"/>
                    </a:lnTo>
                    <a:lnTo>
                      <a:pt x="6525" y="13820"/>
                    </a:lnTo>
                    <a:lnTo>
                      <a:pt x="5882" y="14752"/>
                    </a:lnTo>
                    <a:lnTo>
                      <a:pt x="5304" y="15652"/>
                    </a:lnTo>
                    <a:lnTo>
                      <a:pt x="4758" y="16552"/>
                    </a:lnTo>
                    <a:lnTo>
                      <a:pt x="4243" y="17420"/>
                    </a:lnTo>
                    <a:lnTo>
                      <a:pt x="3761" y="18320"/>
                    </a:lnTo>
                    <a:lnTo>
                      <a:pt x="3279" y="19187"/>
                    </a:lnTo>
                    <a:lnTo>
                      <a:pt x="2861" y="20055"/>
                    </a:lnTo>
                    <a:lnTo>
                      <a:pt x="2379" y="21116"/>
                    </a:lnTo>
                    <a:lnTo>
                      <a:pt x="1961" y="22144"/>
                    </a:lnTo>
                    <a:lnTo>
                      <a:pt x="1576" y="23173"/>
                    </a:lnTo>
                    <a:lnTo>
                      <a:pt x="1222" y="24201"/>
                    </a:lnTo>
                    <a:lnTo>
                      <a:pt x="933" y="25197"/>
                    </a:lnTo>
                    <a:lnTo>
                      <a:pt x="676" y="26194"/>
                    </a:lnTo>
                    <a:lnTo>
                      <a:pt x="451" y="27190"/>
                    </a:lnTo>
                    <a:lnTo>
                      <a:pt x="290" y="28186"/>
                    </a:lnTo>
                    <a:lnTo>
                      <a:pt x="162" y="29183"/>
                    </a:lnTo>
                    <a:lnTo>
                      <a:pt x="65" y="30147"/>
                    </a:lnTo>
                    <a:lnTo>
                      <a:pt x="1" y="31111"/>
                    </a:lnTo>
                    <a:lnTo>
                      <a:pt x="1" y="32075"/>
                    </a:lnTo>
                    <a:lnTo>
                      <a:pt x="1" y="33040"/>
                    </a:lnTo>
                    <a:lnTo>
                      <a:pt x="65" y="33972"/>
                    </a:lnTo>
                    <a:lnTo>
                      <a:pt x="194" y="34904"/>
                    </a:lnTo>
                    <a:lnTo>
                      <a:pt x="322" y="35836"/>
                    </a:lnTo>
                    <a:lnTo>
                      <a:pt x="515" y="36768"/>
                    </a:lnTo>
                    <a:lnTo>
                      <a:pt x="708" y="37700"/>
                    </a:lnTo>
                    <a:lnTo>
                      <a:pt x="965" y="38600"/>
                    </a:lnTo>
                    <a:lnTo>
                      <a:pt x="1254" y="39532"/>
                    </a:lnTo>
                    <a:lnTo>
                      <a:pt x="1576" y="40432"/>
                    </a:lnTo>
                    <a:lnTo>
                      <a:pt x="1961" y="41332"/>
                    </a:lnTo>
                    <a:lnTo>
                      <a:pt x="2347" y="42231"/>
                    </a:lnTo>
                    <a:lnTo>
                      <a:pt x="2765" y="43099"/>
                    </a:lnTo>
                    <a:lnTo>
                      <a:pt x="3247" y="43967"/>
                    </a:lnTo>
                    <a:lnTo>
                      <a:pt x="3729" y="44867"/>
                    </a:lnTo>
                    <a:lnTo>
                      <a:pt x="4275" y="45735"/>
                    </a:lnTo>
                    <a:lnTo>
                      <a:pt x="4854" y="46570"/>
                    </a:lnTo>
                    <a:lnTo>
                      <a:pt x="5433" y="47438"/>
                    </a:lnTo>
                    <a:lnTo>
                      <a:pt x="6075" y="48306"/>
                    </a:lnTo>
                    <a:lnTo>
                      <a:pt x="6718" y="49141"/>
                    </a:lnTo>
                    <a:lnTo>
                      <a:pt x="7425" y="49977"/>
                    </a:lnTo>
                    <a:lnTo>
                      <a:pt x="8293" y="50973"/>
                    </a:lnTo>
                    <a:lnTo>
                      <a:pt x="9225" y="51938"/>
                    </a:lnTo>
                    <a:lnTo>
                      <a:pt x="10157" y="52870"/>
                    </a:lnTo>
                    <a:lnTo>
                      <a:pt x="11121" y="53737"/>
                    </a:lnTo>
                    <a:lnTo>
                      <a:pt x="11764" y="54284"/>
                    </a:lnTo>
                    <a:lnTo>
                      <a:pt x="12375" y="54798"/>
                    </a:lnTo>
                    <a:lnTo>
                      <a:pt x="13050" y="55312"/>
                    </a:lnTo>
                    <a:lnTo>
                      <a:pt x="13692" y="55794"/>
                    </a:lnTo>
                    <a:lnTo>
                      <a:pt x="14367" y="56276"/>
                    </a:lnTo>
                    <a:lnTo>
                      <a:pt x="15042" y="56726"/>
                    </a:lnTo>
                    <a:lnTo>
                      <a:pt x="15717" y="57144"/>
                    </a:lnTo>
                    <a:lnTo>
                      <a:pt x="16424" y="57562"/>
                    </a:lnTo>
                    <a:lnTo>
                      <a:pt x="17131" y="57948"/>
                    </a:lnTo>
                    <a:lnTo>
                      <a:pt x="17838" y="58333"/>
                    </a:lnTo>
                    <a:lnTo>
                      <a:pt x="18578" y="58687"/>
                    </a:lnTo>
                    <a:lnTo>
                      <a:pt x="19317" y="59008"/>
                    </a:lnTo>
                    <a:lnTo>
                      <a:pt x="20056" y="59330"/>
                    </a:lnTo>
                    <a:lnTo>
                      <a:pt x="20795" y="59619"/>
                    </a:lnTo>
                    <a:lnTo>
                      <a:pt x="21534" y="59908"/>
                    </a:lnTo>
                    <a:lnTo>
                      <a:pt x="22306" y="60165"/>
                    </a:lnTo>
                    <a:lnTo>
                      <a:pt x="23591" y="60519"/>
                    </a:lnTo>
                    <a:lnTo>
                      <a:pt x="24877" y="60840"/>
                    </a:lnTo>
                    <a:lnTo>
                      <a:pt x="26195" y="61097"/>
                    </a:lnTo>
                    <a:lnTo>
                      <a:pt x="27545" y="61290"/>
                    </a:lnTo>
                    <a:lnTo>
                      <a:pt x="28894" y="61419"/>
                    </a:lnTo>
                    <a:lnTo>
                      <a:pt x="30244" y="61483"/>
                    </a:lnTo>
                    <a:lnTo>
                      <a:pt x="31626" y="61483"/>
                    </a:lnTo>
                    <a:lnTo>
                      <a:pt x="33040" y="61419"/>
                    </a:lnTo>
                    <a:lnTo>
                      <a:pt x="34358" y="61290"/>
                    </a:lnTo>
                    <a:lnTo>
                      <a:pt x="35708" y="61097"/>
                    </a:lnTo>
                    <a:lnTo>
                      <a:pt x="37090" y="60872"/>
                    </a:lnTo>
                    <a:lnTo>
                      <a:pt x="38440" y="60551"/>
                    </a:lnTo>
                    <a:lnTo>
                      <a:pt x="39822" y="60165"/>
                    </a:lnTo>
                    <a:lnTo>
                      <a:pt x="41204" y="59715"/>
                    </a:lnTo>
                    <a:lnTo>
                      <a:pt x="42586" y="59201"/>
                    </a:lnTo>
                    <a:lnTo>
                      <a:pt x="44000" y="58623"/>
                    </a:lnTo>
                    <a:lnTo>
                      <a:pt x="45446" y="57948"/>
                    </a:lnTo>
                    <a:lnTo>
                      <a:pt x="46893" y="57208"/>
                    </a:lnTo>
                    <a:lnTo>
                      <a:pt x="48339" y="56373"/>
                    </a:lnTo>
                    <a:lnTo>
                      <a:pt x="49785" y="55473"/>
                    </a:lnTo>
                    <a:lnTo>
                      <a:pt x="51231" y="54509"/>
                    </a:lnTo>
                    <a:lnTo>
                      <a:pt x="52678" y="53448"/>
                    </a:lnTo>
                    <a:lnTo>
                      <a:pt x="54124" y="52291"/>
                    </a:lnTo>
                    <a:lnTo>
                      <a:pt x="55602" y="51070"/>
                    </a:lnTo>
                    <a:lnTo>
                      <a:pt x="56309" y="50395"/>
                    </a:lnTo>
                    <a:lnTo>
                      <a:pt x="56952" y="49688"/>
                    </a:lnTo>
                    <a:lnTo>
                      <a:pt x="57563" y="48916"/>
                    </a:lnTo>
                    <a:lnTo>
                      <a:pt x="58141" y="48113"/>
                    </a:lnTo>
                    <a:lnTo>
                      <a:pt x="58623" y="47277"/>
                    </a:lnTo>
                    <a:lnTo>
                      <a:pt x="59073" y="46377"/>
                    </a:lnTo>
                    <a:lnTo>
                      <a:pt x="59459" y="45478"/>
                    </a:lnTo>
                    <a:lnTo>
                      <a:pt x="59813" y="44513"/>
                    </a:lnTo>
                    <a:lnTo>
                      <a:pt x="60070" y="43549"/>
                    </a:lnTo>
                    <a:lnTo>
                      <a:pt x="60327" y="42521"/>
                    </a:lnTo>
                    <a:lnTo>
                      <a:pt x="60488" y="41492"/>
                    </a:lnTo>
                    <a:lnTo>
                      <a:pt x="60616" y="40399"/>
                    </a:lnTo>
                    <a:lnTo>
                      <a:pt x="60713" y="39307"/>
                    </a:lnTo>
                    <a:lnTo>
                      <a:pt x="60713" y="38214"/>
                    </a:lnTo>
                    <a:lnTo>
                      <a:pt x="60680" y="37057"/>
                    </a:lnTo>
                    <a:lnTo>
                      <a:pt x="60616" y="35900"/>
                    </a:lnTo>
                    <a:lnTo>
                      <a:pt x="60488" y="34743"/>
                    </a:lnTo>
                    <a:lnTo>
                      <a:pt x="60295" y="33554"/>
                    </a:lnTo>
                    <a:lnTo>
                      <a:pt x="60070" y="32365"/>
                    </a:lnTo>
                    <a:lnTo>
                      <a:pt x="59781" y="31143"/>
                    </a:lnTo>
                    <a:lnTo>
                      <a:pt x="59459" y="29922"/>
                    </a:lnTo>
                    <a:lnTo>
                      <a:pt x="59073" y="28701"/>
                    </a:lnTo>
                    <a:lnTo>
                      <a:pt x="58623" y="27447"/>
                    </a:lnTo>
                    <a:lnTo>
                      <a:pt x="58141" y="26226"/>
                    </a:lnTo>
                    <a:lnTo>
                      <a:pt x="57595" y="24972"/>
                    </a:lnTo>
                    <a:lnTo>
                      <a:pt x="57017" y="23751"/>
                    </a:lnTo>
                    <a:lnTo>
                      <a:pt x="56374" y="22498"/>
                    </a:lnTo>
                    <a:lnTo>
                      <a:pt x="55699" y="21276"/>
                    </a:lnTo>
                    <a:lnTo>
                      <a:pt x="54960" y="20055"/>
                    </a:lnTo>
                    <a:lnTo>
                      <a:pt x="54188" y="18834"/>
                    </a:lnTo>
                    <a:lnTo>
                      <a:pt x="53353" y="17613"/>
                    </a:lnTo>
                    <a:lnTo>
                      <a:pt x="52485" y="16423"/>
                    </a:lnTo>
                    <a:lnTo>
                      <a:pt x="51649" y="15363"/>
                    </a:lnTo>
                    <a:lnTo>
                      <a:pt x="50814" y="14334"/>
                    </a:lnTo>
                    <a:lnTo>
                      <a:pt x="49721" y="13081"/>
                    </a:lnTo>
                    <a:lnTo>
                      <a:pt x="48596" y="11892"/>
                    </a:lnTo>
                    <a:lnTo>
                      <a:pt x="47471" y="10767"/>
                    </a:lnTo>
                    <a:lnTo>
                      <a:pt x="46282" y="9674"/>
                    </a:lnTo>
                    <a:lnTo>
                      <a:pt x="45093" y="8646"/>
                    </a:lnTo>
                    <a:lnTo>
                      <a:pt x="43904" y="7649"/>
                    </a:lnTo>
                    <a:lnTo>
                      <a:pt x="42650" y="6717"/>
                    </a:lnTo>
                    <a:lnTo>
                      <a:pt x="41429" y="5849"/>
                    </a:lnTo>
                    <a:lnTo>
                      <a:pt x="40625" y="5303"/>
                    </a:lnTo>
                    <a:lnTo>
                      <a:pt x="39822" y="4821"/>
                    </a:lnTo>
                    <a:lnTo>
                      <a:pt x="39018" y="4307"/>
                    </a:lnTo>
                    <a:lnTo>
                      <a:pt x="38183" y="3857"/>
                    </a:lnTo>
                    <a:lnTo>
                      <a:pt x="37379" y="3439"/>
                    </a:lnTo>
                    <a:lnTo>
                      <a:pt x="36576" y="3021"/>
                    </a:lnTo>
                    <a:lnTo>
                      <a:pt x="35772" y="2635"/>
                    </a:lnTo>
                    <a:lnTo>
                      <a:pt x="34937" y="2282"/>
                    </a:lnTo>
                    <a:lnTo>
                      <a:pt x="34069" y="1896"/>
                    </a:lnTo>
                    <a:lnTo>
                      <a:pt x="33233" y="1575"/>
                    </a:lnTo>
                    <a:lnTo>
                      <a:pt x="32365" y="1286"/>
                    </a:lnTo>
                    <a:lnTo>
                      <a:pt x="31530" y="1028"/>
                    </a:lnTo>
                    <a:lnTo>
                      <a:pt x="30662" y="804"/>
                    </a:lnTo>
                    <a:lnTo>
                      <a:pt x="29826" y="579"/>
                    </a:lnTo>
                    <a:lnTo>
                      <a:pt x="28991" y="418"/>
                    </a:lnTo>
                    <a:lnTo>
                      <a:pt x="28187" y="257"/>
                    </a:lnTo>
                    <a:lnTo>
                      <a:pt x="27223" y="129"/>
                    </a:lnTo>
                    <a:lnTo>
                      <a:pt x="26291" y="64"/>
                    </a:lnTo>
                    <a:lnTo>
                      <a:pt x="25391"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6" name="Google Shape;2626;g29c0ca99db8_3_1"/>
              <p:cNvSpPr/>
              <p:nvPr/>
            </p:nvSpPr>
            <p:spPr>
              <a:xfrm>
                <a:off x="3167575" y="3375750"/>
                <a:ext cx="1517825" cy="1537100"/>
              </a:xfrm>
              <a:custGeom>
                <a:avLst/>
                <a:gdLst/>
                <a:ahLst/>
                <a:cxnLst/>
                <a:rect l="l" t="t" r="r" b="b"/>
                <a:pathLst>
                  <a:path w="60713" h="61484" fill="none" extrusionOk="0">
                    <a:moveTo>
                      <a:pt x="55602" y="51070"/>
                    </a:moveTo>
                    <a:lnTo>
                      <a:pt x="55602" y="51070"/>
                    </a:lnTo>
                    <a:lnTo>
                      <a:pt x="54124" y="52291"/>
                    </a:lnTo>
                    <a:lnTo>
                      <a:pt x="52678" y="53448"/>
                    </a:lnTo>
                    <a:lnTo>
                      <a:pt x="51231" y="54509"/>
                    </a:lnTo>
                    <a:lnTo>
                      <a:pt x="49785" y="55473"/>
                    </a:lnTo>
                    <a:lnTo>
                      <a:pt x="48339" y="56373"/>
                    </a:lnTo>
                    <a:lnTo>
                      <a:pt x="46893" y="57208"/>
                    </a:lnTo>
                    <a:lnTo>
                      <a:pt x="45446" y="57948"/>
                    </a:lnTo>
                    <a:lnTo>
                      <a:pt x="44000" y="58623"/>
                    </a:lnTo>
                    <a:lnTo>
                      <a:pt x="44000" y="58623"/>
                    </a:lnTo>
                    <a:lnTo>
                      <a:pt x="42586" y="59201"/>
                    </a:lnTo>
                    <a:lnTo>
                      <a:pt x="41204" y="59715"/>
                    </a:lnTo>
                    <a:lnTo>
                      <a:pt x="39822" y="60165"/>
                    </a:lnTo>
                    <a:lnTo>
                      <a:pt x="38440" y="60551"/>
                    </a:lnTo>
                    <a:lnTo>
                      <a:pt x="37090" y="60872"/>
                    </a:lnTo>
                    <a:lnTo>
                      <a:pt x="35708" y="61097"/>
                    </a:lnTo>
                    <a:lnTo>
                      <a:pt x="34358" y="61290"/>
                    </a:lnTo>
                    <a:lnTo>
                      <a:pt x="33040" y="61419"/>
                    </a:lnTo>
                    <a:lnTo>
                      <a:pt x="33040" y="61419"/>
                    </a:lnTo>
                    <a:lnTo>
                      <a:pt x="31626" y="61483"/>
                    </a:lnTo>
                    <a:lnTo>
                      <a:pt x="30244" y="61483"/>
                    </a:lnTo>
                    <a:lnTo>
                      <a:pt x="28894" y="61419"/>
                    </a:lnTo>
                    <a:lnTo>
                      <a:pt x="27545" y="61290"/>
                    </a:lnTo>
                    <a:lnTo>
                      <a:pt x="26195" y="61097"/>
                    </a:lnTo>
                    <a:lnTo>
                      <a:pt x="24877" y="60840"/>
                    </a:lnTo>
                    <a:lnTo>
                      <a:pt x="23591" y="60519"/>
                    </a:lnTo>
                    <a:lnTo>
                      <a:pt x="22306" y="60165"/>
                    </a:lnTo>
                    <a:lnTo>
                      <a:pt x="22306" y="60165"/>
                    </a:lnTo>
                    <a:lnTo>
                      <a:pt x="21534" y="59908"/>
                    </a:lnTo>
                    <a:lnTo>
                      <a:pt x="20795" y="59619"/>
                    </a:lnTo>
                    <a:lnTo>
                      <a:pt x="20056" y="59330"/>
                    </a:lnTo>
                    <a:lnTo>
                      <a:pt x="19317" y="59008"/>
                    </a:lnTo>
                    <a:lnTo>
                      <a:pt x="18578" y="58687"/>
                    </a:lnTo>
                    <a:lnTo>
                      <a:pt x="17838" y="58333"/>
                    </a:lnTo>
                    <a:lnTo>
                      <a:pt x="17131" y="57948"/>
                    </a:lnTo>
                    <a:lnTo>
                      <a:pt x="16424" y="57562"/>
                    </a:lnTo>
                    <a:lnTo>
                      <a:pt x="15717" y="57144"/>
                    </a:lnTo>
                    <a:lnTo>
                      <a:pt x="15042" y="56726"/>
                    </a:lnTo>
                    <a:lnTo>
                      <a:pt x="14367" y="56276"/>
                    </a:lnTo>
                    <a:lnTo>
                      <a:pt x="13692" y="55794"/>
                    </a:lnTo>
                    <a:lnTo>
                      <a:pt x="13050" y="55312"/>
                    </a:lnTo>
                    <a:lnTo>
                      <a:pt x="12375" y="54798"/>
                    </a:lnTo>
                    <a:lnTo>
                      <a:pt x="11764" y="54284"/>
                    </a:lnTo>
                    <a:lnTo>
                      <a:pt x="11121" y="53737"/>
                    </a:lnTo>
                    <a:lnTo>
                      <a:pt x="11121" y="53737"/>
                    </a:lnTo>
                    <a:lnTo>
                      <a:pt x="11121" y="53737"/>
                    </a:lnTo>
                    <a:lnTo>
                      <a:pt x="10157" y="52870"/>
                    </a:lnTo>
                    <a:lnTo>
                      <a:pt x="9225" y="51938"/>
                    </a:lnTo>
                    <a:lnTo>
                      <a:pt x="8293" y="50973"/>
                    </a:lnTo>
                    <a:lnTo>
                      <a:pt x="7425" y="49977"/>
                    </a:lnTo>
                    <a:lnTo>
                      <a:pt x="7425" y="49977"/>
                    </a:lnTo>
                    <a:lnTo>
                      <a:pt x="6718" y="49141"/>
                    </a:lnTo>
                    <a:lnTo>
                      <a:pt x="6075" y="48306"/>
                    </a:lnTo>
                    <a:lnTo>
                      <a:pt x="5433" y="47438"/>
                    </a:lnTo>
                    <a:lnTo>
                      <a:pt x="4854" y="46570"/>
                    </a:lnTo>
                    <a:lnTo>
                      <a:pt x="4275" y="45735"/>
                    </a:lnTo>
                    <a:lnTo>
                      <a:pt x="3729" y="44867"/>
                    </a:lnTo>
                    <a:lnTo>
                      <a:pt x="3247" y="43967"/>
                    </a:lnTo>
                    <a:lnTo>
                      <a:pt x="2765" y="43099"/>
                    </a:lnTo>
                    <a:lnTo>
                      <a:pt x="2347" y="42231"/>
                    </a:lnTo>
                    <a:lnTo>
                      <a:pt x="1961" y="41332"/>
                    </a:lnTo>
                    <a:lnTo>
                      <a:pt x="1576" y="40432"/>
                    </a:lnTo>
                    <a:lnTo>
                      <a:pt x="1254" y="39532"/>
                    </a:lnTo>
                    <a:lnTo>
                      <a:pt x="965" y="38600"/>
                    </a:lnTo>
                    <a:lnTo>
                      <a:pt x="708" y="37700"/>
                    </a:lnTo>
                    <a:lnTo>
                      <a:pt x="515" y="36768"/>
                    </a:lnTo>
                    <a:lnTo>
                      <a:pt x="322" y="35836"/>
                    </a:lnTo>
                    <a:lnTo>
                      <a:pt x="194" y="34904"/>
                    </a:lnTo>
                    <a:lnTo>
                      <a:pt x="65" y="33972"/>
                    </a:lnTo>
                    <a:lnTo>
                      <a:pt x="1" y="33040"/>
                    </a:lnTo>
                    <a:lnTo>
                      <a:pt x="1" y="32075"/>
                    </a:lnTo>
                    <a:lnTo>
                      <a:pt x="1" y="31111"/>
                    </a:lnTo>
                    <a:lnTo>
                      <a:pt x="65" y="30147"/>
                    </a:lnTo>
                    <a:lnTo>
                      <a:pt x="162" y="29183"/>
                    </a:lnTo>
                    <a:lnTo>
                      <a:pt x="290" y="28186"/>
                    </a:lnTo>
                    <a:lnTo>
                      <a:pt x="451" y="27190"/>
                    </a:lnTo>
                    <a:lnTo>
                      <a:pt x="676" y="26194"/>
                    </a:lnTo>
                    <a:lnTo>
                      <a:pt x="933" y="25197"/>
                    </a:lnTo>
                    <a:lnTo>
                      <a:pt x="1222" y="24201"/>
                    </a:lnTo>
                    <a:lnTo>
                      <a:pt x="1576" y="23173"/>
                    </a:lnTo>
                    <a:lnTo>
                      <a:pt x="1961" y="22144"/>
                    </a:lnTo>
                    <a:lnTo>
                      <a:pt x="2379" y="21116"/>
                    </a:lnTo>
                    <a:lnTo>
                      <a:pt x="2861" y="20055"/>
                    </a:lnTo>
                    <a:lnTo>
                      <a:pt x="2861" y="20055"/>
                    </a:lnTo>
                    <a:lnTo>
                      <a:pt x="3279" y="19187"/>
                    </a:lnTo>
                    <a:lnTo>
                      <a:pt x="3761" y="18320"/>
                    </a:lnTo>
                    <a:lnTo>
                      <a:pt x="4243" y="17420"/>
                    </a:lnTo>
                    <a:lnTo>
                      <a:pt x="4758" y="16552"/>
                    </a:lnTo>
                    <a:lnTo>
                      <a:pt x="5304" y="15652"/>
                    </a:lnTo>
                    <a:lnTo>
                      <a:pt x="5882" y="14752"/>
                    </a:lnTo>
                    <a:lnTo>
                      <a:pt x="6525" y="13820"/>
                    </a:lnTo>
                    <a:lnTo>
                      <a:pt x="7168" y="12920"/>
                    </a:lnTo>
                    <a:lnTo>
                      <a:pt x="7843" y="11988"/>
                    </a:lnTo>
                    <a:lnTo>
                      <a:pt x="8550" y="11056"/>
                    </a:lnTo>
                    <a:lnTo>
                      <a:pt x="9321" y="10156"/>
                    </a:lnTo>
                    <a:lnTo>
                      <a:pt x="10093" y="9192"/>
                    </a:lnTo>
                    <a:lnTo>
                      <a:pt x="10896" y="8260"/>
                    </a:lnTo>
                    <a:lnTo>
                      <a:pt x="11764" y="7328"/>
                    </a:lnTo>
                    <a:lnTo>
                      <a:pt x="12632" y="6364"/>
                    </a:lnTo>
                    <a:lnTo>
                      <a:pt x="13564" y="5399"/>
                    </a:lnTo>
                    <a:lnTo>
                      <a:pt x="13564" y="5399"/>
                    </a:lnTo>
                    <a:lnTo>
                      <a:pt x="13692" y="5239"/>
                    </a:lnTo>
                    <a:lnTo>
                      <a:pt x="13692" y="5239"/>
                    </a:lnTo>
                    <a:lnTo>
                      <a:pt x="15364" y="3600"/>
                    </a:lnTo>
                    <a:lnTo>
                      <a:pt x="15364" y="3600"/>
                    </a:lnTo>
                    <a:lnTo>
                      <a:pt x="15974" y="3021"/>
                    </a:lnTo>
                    <a:lnTo>
                      <a:pt x="16617" y="2507"/>
                    </a:lnTo>
                    <a:lnTo>
                      <a:pt x="17292" y="2057"/>
                    </a:lnTo>
                    <a:lnTo>
                      <a:pt x="17999" y="1639"/>
                    </a:lnTo>
                    <a:lnTo>
                      <a:pt x="18738" y="1286"/>
                    </a:lnTo>
                    <a:lnTo>
                      <a:pt x="19478" y="964"/>
                    </a:lnTo>
                    <a:lnTo>
                      <a:pt x="20249" y="675"/>
                    </a:lnTo>
                    <a:lnTo>
                      <a:pt x="21052" y="450"/>
                    </a:lnTo>
                    <a:lnTo>
                      <a:pt x="21888" y="289"/>
                    </a:lnTo>
                    <a:lnTo>
                      <a:pt x="22756" y="161"/>
                    </a:lnTo>
                    <a:lnTo>
                      <a:pt x="23591" y="64"/>
                    </a:lnTo>
                    <a:lnTo>
                      <a:pt x="24491" y="0"/>
                    </a:lnTo>
                    <a:lnTo>
                      <a:pt x="25391" y="0"/>
                    </a:lnTo>
                    <a:lnTo>
                      <a:pt x="26291" y="64"/>
                    </a:lnTo>
                    <a:lnTo>
                      <a:pt x="27223" y="129"/>
                    </a:lnTo>
                    <a:lnTo>
                      <a:pt x="28187" y="257"/>
                    </a:lnTo>
                    <a:lnTo>
                      <a:pt x="28187" y="257"/>
                    </a:lnTo>
                    <a:lnTo>
                      <a:pt x="28991" y="418"/>
                    </a:lnTo>
                    <a:lnTo>
                      <a:pt x="29826" y="579"/>
                    </a:lnTo>
                    <a:lnTo>
                      <a:pt x="30662" y="804"/>
                    </a:lnTo>
                    <a:lnTo>
                      <a:pt x="31530" y="1028"/>
                    </a:lnTo>
                    <a:lnTo>
                      <a:pt x="32365" y="1286"/>
                    </a:lnTo>
                    <a:lnTo>
                      <a:pt x="33233" y="1575"/>
                    </a:lnTo>
                    <a:lnTo>
                      <a:pt x="34069" y="1896"/>
                    </a:lnTo>
                    <a:lnTo>
                      <a:pt x="34937" y="2282"/>
                    </a:lnTo>
                    <a:lnTo>
                      <a:pt x="34937" y="2282"/>
                    </a:lnTo>
                    <a:lnTo>
                      <a:pt x="35772" y="2635"/>
                    </a:lnTo>
                    <a:lnTo>
                      <a:pt x="36576" y="3021"/>
                    </a:lnTo>
                    <a:lnTo>
                      <a:pt x="37379" y="3439"/>
                    </a:lnTo>
                    <a:lnTo>
                      <a:pt x="38183" y="3857"/>
                    </a:lnTo>
                    <a:lnTo>
                      <a:pt x="39018" y="4307"/>
                    </a:lnTo>
                    <a:lnTo>
                      <a:pt x="39822" y="4821"/>
                    </a:lnTo>
                    <a:lnTo>
                      <a:pt x="40625" y="5303"/>
                    </a:lnTo>
                    <a:lnTo>
                      <a:pt x="41429" y="5849"/>
                    </a:lnTo>
                    <a:lnTo>
                      <a:pt x="41429" y="5849"/>
                    </a:lnTo>
                    <a:lnTo>
                      <a:pt x="42650" y="6717"/>
                    </a:lnTo>
                    <a:lnTo>
                      <a:pt x="43904" y="7649"/>
                    </a:lnTo>
                    <a:lnTo>
                      <a:pt x="45093" y="8646"/>
                    </a:lnTo>
                    <a:lnTo>
                      <a:pt x="46282" y="9674"/>
                    </a:lnTo>
                    <a:lnTo>
                      <a:pt x="47471" y="10767"/>
                    </a:lnTo>
                    <a:lnTo>
                      <a:pt x="48596" y="11892"/>
                    </a:lnTo>
                    <a:lnTo>
                      <a:pt x="49721" y="13081"/>
                    </a:lnTo>
                    <a:lnTo>
                      <a:pt x="50814" y="14334"/>
                    </a:lnTo>
                    <a:lnTo>
                      <a:pt x="50814" y="14334"/>
                    </a:lnTo>
                    <a:lnTo>
                      <a:pt x="51649" y="15363"/>
                    </a:lnTo>
                    <a:lnTo>
                      <a:pt x="52485" y="16423"/>
                    </a:lnTo>
                    <a:lnTo>
                      <a:pt x="52485" y="16423"/>
                    </a:lnTo>
                    <a:lnTo>
                      <a:pt x="53353" y="17613"/>
                    </a:lnTo>
                    <a:lnTo>
                      <a:pt x="54188" y="18834"/>
                    </a:lnTo>
                    <a:lnTo>
                      <a:pt x="54960" y="20055"/>
                    </a:lnTo>
                    <a:lnTo>
                      <a:pt x="55699" y="21276"/>
                    </a:lnTo>
                    <a:lnTo>
                      <a:pt x="56374" y="22498"/>
                    </a:lnTo>
                    <a:lnTo>
                      <a:pt x="57017" y="23751"/>
                    </a:lnTo>
                    <a:lnTo>
                      <a:pt x="57595" y="24972"/>
                    </a:lnTo>
                    <a:lnTo>
                      <a:pt x="58141" y="26226"/>
                    </a:lnTo>
                    <a:lnTo>
                      <a:pt x="58623" y="27447"/>
                    </a:lnTo>
                    <a:lnTo>
                      <a:pt x="59073" y="28701"/>
                    </a:lnTo>
                    <a:lnTo>
                      <a:pt x="59459" y="29922"/>
                    </a:lnTo>
                    <a:lnTo>
                      <a:pt x="59781" y="31143"/>
                    </a:lnTo>
                    <a:lnTo>
                      <a:pt x="60070" y="32365"/>
                    </a:lnTo>
                    <a:lnTo>
                      <a:pt x="60295" y="33554"/>
                    </a:lnTo>
                    <a:lnTo>
                      <a:pt x="60488" y="34743"/>
                    </a:lnTo>
                    <a:lnTo>
                      <a:pt x="60616" y="35900"/>
                    </a:lnTo>
                    <a:lnTo>
                      <a:pt x="60680" y="37057"/>
                    </a:lnTo>
                    <a:lnTo>
                      <a:pt x="60713" y="38214"/>
                    </a:lnTo>
                    <a:lnTo>
                      <a:pt x="60713" y="39307"/>
                    </a:lnTo>
                    <a:lnTo>
                      <a:pt x="60616" y="40399"/>
                    </a:lnTo>
                    <a:lnTo>
                      <a:pt x="60488" y="41492"/>
                    </a:lnTo>
                    <a:lnTo>
                      <a:pt x="60327" y="42521"/>
                    </a:lnTo>
                    <a:lnTo>
                      <a:pt x="60070" y="43549"/>
                    </a:lnTo>
                    <a:lnTo>
                      <a:pt x="59813" y="44513"/>
                    </a:lnTo>
                    <a:lnTo>
                      <a:pt x="59459" y="45478"/>
                    </a:lnTo>
                    <a:lnTo>
                      <a:pt x="59073" y="46377"/>
                    </a:lnTo>
                    <a:lnTo>
                      <a:pt x="58623" y="47277"/>
                    </a:lnTo>
                    <a:lnTo>
                      <a:pt x="58141" y="48113"/>
                    </a:lnTo>
                    <a:lnTo>
                      <a:pt x="57563" y="48916"/>
                    </a:lnTo>
                    <a:lnTo>
                      <a:pt x="56952" y="49688"/>
                    </a:lnTo>
                    <a:lnTo>
                      <a:pt x="56309" y="50395"/>
                    </a:lnTo>
                    <a:lnTo>
                      <a:pt x="55602" y="510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7" name="Google Shape;2627;g29c0ca99db8_3_1"/>
              <p:cNvSpPr/>
              <p:nvPr/>
            </p:nvSpPr>
            <p:spPr>
              <a:xfrm>
                <a:off x="3167575" y="3375750"/>
                <a:ext cx="1517825" cy="1537100"/>
              </a:xfrm>
              <a:custGeom>
                <a:avLst/>
                <a:gdLst/>
                <a:ahLst/>
                <a:cxnLst/>
                <a:rect l="l" t="t" r="r" b="b"/>
                <a:pathLst>
                  <a:path w="60713" h="61484" extrusionOk="0">
                    <a:moveTo>
                      <a:pt x="24491" y="0"/>
                    </a:moveTo>
                    <a:lnTo>
                      <a:pt x="23591" y="64"/>
                    </a:lnTo>
                    <a:lnTo>
                      <a:pt x="22756" y="161"/>
                    </a:lnTo>
                    <a:lnTo>
                      <a:pt x="21888" y="289"/>
                    </a:lnTo>
                    <a:lnTo>
                      <a:pt x="21052" y="450"/>
                    </a:lnTo>
                    <a:lnTo>
                      <a:pt x="20249" y="675"/>
                    </a:lnTo>
                    <a:lnTo>
                      <a:pt x="19478" y="964"/>
                    </a:lnTo>
                    <a:lnTo>
                      <a:pt x="18738" y="1286"/>
                    </a:lnTo>
                    <a:lnTo>
                      <a:pt x="17999" y="1639"/>
                    </a:lnTo>
                    <a:lnTo>
                      <a:pt x="17292" y="2057"/>
                    </a:lnTo>
                    <a:lnTo>
                      <a:pt x="16617" y="2507"/>
                    </a:lnTo>
                    <a:lnTo>
                      <a:pt x="15974" y="3021"/>
                    </a:lnTo>
                    <a:lnTo>
                      <a:pt x="15364" y="3600"/>
                    </a:lnTo>
                    <a:lnTo>
                      <a:pt x="13692" y="5239"/>
                    </a:lnTo>
                    <a:lnTo>
                      <a:pt x="13564" y="5399"/>
                    </a:lnTo>
                    <a:lnTo>
                      <a:pt x="12632" y="6364"/>
                    </a:lnTo>
                    <a:lnTo>
                      <a:pt x="11764" y="7328"/>
                    </a:lnTo>
                    <a:lnTo>
                      <a:pt x="10896" y="8260"/>
                    </a:lnTo>
                    <a:lnTo>
                      <a:pt x="10093" y="9192"/>
                    </a:lnTo>
                    <a:lnTo>
                      <a:pt x="9321" y="10156"/>
                    </a:lnTo>
                    <a:lnTo>
                      <a:pt x="8550" y="11056"/>
                    </a:lnTo>
                    <a:lnTo>
                      <a:pt x="7843" y="11988"/>
                    </a:lnTo>
                    <a:lnTo>
                      <a:pt x="7168" y="12920"/>
                    </a:lnTo>
                    <a:lnTo>
                      <a:pt x="6525" y="13820"/>
                    </a:lnTo>
                    <a:lnTo>
                      <a:pt x="5882" y="14752"/>
                    </a:lnTo>
                    <a:lnTo>
                      <a:pt x="5304" y="15652"/>
                    </a:lnTo>
                    <a:lnTo>
                      <a:pt x="4758" y="16552"/>
                    </a:lnTo>
                    <a:lnTo>
                      <a:pt x="4243" y="17420"/>
                    </a:lnTo>
                    <a:lnTo>
                      <a:pt x="3761" y="18320"/>
                    </a:lnTo>
                    <a:lnTo>
                      <a:pt x="3279" y="19187"/>
                    </a:lnTo>
                    <a:lnTo>
                      <a:pt x="2861" y="20055"/>
                    </a:lnTo>
                    <a:lnTo>
                      <a:pt x="2379" y="21116"/>
                    </a:lnTo>
                    <a:lnTo>
                      <a:pt x="1961" y="22144"/>
                    </a:lnTo>
                    <a:lnTo>
                      <a:pt x="1576" y="23173"/>
                    </a:lnTo>
                    <a:lnTo>
                      <a:pt x="1222" y="24201"/>
                    </a:lnTo>
                    <a:lnTo>
                      <a:pt x="933" y="25197"/>
                    </a:lnTo>
                    <a:lnTo>
                      <a:pt x="676" y="26194"/>
                    </a:lnTo>
                    <a:lnTo>
                      <a:pt x="451" y="27190"/>
                    </a:lnTo>
                    <a:lnTo>
                      <a:pt x="290" y="28186"/>
                    </a:lnTo>
                    <a:lnTo>
                      <a:pt x="162" y="29183"/>
                    </a:lnTo>
                    <a:lnTo>
                      <a:pt x="65" y="30147"/>
                    </a:lnTo>
                    <a:lnTo>
                      <a:pt x="1" y="31111"/>
                    </a:lnTo>
                    <a:lnTo>
                      <a:pt x="1" y="32075"/>
                    </a:lnTo>
                    <a:lnTo>
                      <a:pt x="1" y="33040"/>
                    </a:lnTo>
                    <a:lnTo>
                      <a:pt x="65" y="33972"/>
                    </a:lnTo>
                    <a:lnTo>
                      <a:pt x="194" y="34904"/>
                    </a:lnTo>
                    <a:lnTo>
                      <a:pt x="322" y="35836"/>
                    </a:lnTo>
                    <a:lnTo>
                      <a:pt x="515" y="36768"/>
                    </a:lnTo>
                    <a:lnTo>
                      <a:pt x="708" y="37700"/>
                    </a:lnTo>
                    <a:lnTo>
                      <a:pt x="965" y="38600"/>
                    </a:lnTo>
                    <a:lnTo>
                      <a:pt x="1254" y="39532"/>
                    </a:lnTo>
                    <a:lnTo>
                      <a:pt x="1576" y="40432"/>
                    </a:lnTo>
                    <a:lnTo>
                      <a:pt x="1961" y="41332"/>
                    </a:lnTo>
                    <a:lnTo>
                      <a:pt x="2347" y="42231"/>
                    </a:lnTo>
                    <a:lnTo>
                      <a:pt x="2765" y="43099"/>
                    </a:lnTo>
                    <a:lnTo>
                      <a:pt x="3247" y="43967"/>
                    </a:lnTo>
                    <a:lnTo>
                      <a:pt x="3729" y="44867"/>
                    </a:lnTo>
                    <a:lnTo>
                      <a:pt x="4275" y="45735"/>
                    </a:lnTo>
                    <a:lnTo>
                      <a:pt x="4854" y="46570"/>
                    </a:lnTo>
                    <a:lnTo>
                      <a:pt x="5433" y="47438"/>
                    </a:lnTo>
                    <a:lnTo>
                      <a:pt x="6075" y="48306"/>
                    </a:lnTo>
                    <a:lnTo>
                      <a:pt x="6718" y="49141"/>
                    </a:lnTo>
                    <a:lnTo>
                      <a:pt x="7425" y="49977"/>
                    </a:lnTo>
                    <a:lnTo>
                      <a:pt x="8293" y="50973"/>
                    </a:lnTo>
                    <a:lnTo>
                      <a:pt x="9225" y="51938"/>
                    </a:lnTo>
                    <a:lnTo>
                      <a:pt x="10157" y="52870"/>
                    </a:lnTo>
                    <a:lnTo>
                      <a:pt x="11121" y="53737"/>
                    </a:lnTo>
                    <a:lnTo>
                      <a:pt x="11764" y="54284"/>
                    </a:lnTo>
                    <a:lnTo>
                      <a:pt x="12375" y="54798"/>
                    </a:lnTo>
                    <a:lnTo>
                      <a:pt x="13050" y="55312"/>
                    </a:lnTo>
                    <a:lnTo>
                      <a:pt x="13692" y="55794"/>
                    </a:lnTo>
                    <a:lnTo>
                      <a:pt x="14367" y="56276"/>
                    </a:lnTo>
                    <a:lnTo>
                      <a:pt x="15042" y="56726"/>
                    </a:lnTo>
                    <a:lnTo>
                      <a:pt x="15717" y="57144"/>
                    </a:lnTo>
                    <a:lnTo>
                      <a:pt x="16424" y="57562"/>
                    </a:lnTo>
                    <a:lnTo>
                      <a:pt x="17131" y="57948"/>
                    </a:lnTo>
                    <a:lnTo>
                      <a:pt x="17838" y="58333"/>
                    </a:lnTo>
                    <a:lnTo>
                      <a:pt x="18578" y="58687"/>
                    </a:lnTo>
                    <a:lnTo>
                      <a:pt x="19317" y="59008"/>
                    </a:lnTo>
                    <a:lnTo>
                      <a:pt x="20056" y="59330"/>
                    </a:lnTo>
                    <a:lnTo>
                      <a:pt x="20795" y="59619"/>
                    </a:lnTo>
                    <a:lnTo>
                      <a:pt x="21534" y="59908"/>
                    </a:lnTo>
                    <a:lnTo>
                      <a:pt x="22306" y="60165"/>
                    </a:lnTo>
                    <a:lnTo>
                      <a:pt x="23591" y="60519"/>
                    </a:lnTo>
                    <a:lnTo>
                      <a:pt x="24877" y="60840"/>
                    </a:lnTo>
                    <a:lnTo>
                      <a:pt x="26195" y="61097"/>
                    </a:lnTo>
                    <a:lnTo>
                      <a:pt x="27545" y="61290"/>
                    </a:lnTo>
                    <a:lnTo>
                      <a:pt x="28894" y="61419"/>
                    </a:lnTo>
                    <a:lnTo>
                      <a:pt x="30244" y="61483"/>
                    </a:lnTo>
                    <a:lnTo>
                      <a:pt x="31626" y="61483"/>
                    </a:lnTo>
                    <a:lnTo>
                      <a:pt x="33040" y="61419"/>
                    </a:lnTo>
                    <a:lnTo>
                      <a:pt x="34358" y="61290"/>
                    </a:lnTo>
                    <a:lnTo>
                      <a:pt x="35708" y="61097"/>
                    </a:lnTo>
                    <a:lnTo>
                      <a:pt x="37090" y="60872"/>
                    </a:lnTo>
                    <a:lnTo>
                      <a:pt x="38440" y="60551"/>
                    </a:lnTo>
                    <a:lnTo>
                      <a:pt x="39822" y="60165"/>
                    </a:lnTo>
                    <a:lnTo>
                      <a:pt x="41204" y="59715"/>
                    </a:lnTo>
                    <a:lnTo>
                      <a:pt x="42586" y="59201"/>
                    </a:lnTo>
                    <a:lnTo>
                      <a:pt x="44000" y="58623"/>
                    </a:lnTo>
                    <a:lnTo>
                      <a:pt x="45446" y="57948"/>
                    </a:lnTo>
                    <a:lnTo>
                      <a:pt x="46893" y="57208"/>
                    </a:lnTo>
                    <a:lnTo>
                      <a:pt x="48339" y="56373"/>
                    </a:lnTo>
                    <a:lnTo>
                      <a:pt x="49785" y="55473"/>
                    </a:lnTo>
                    <a:lnTo>
                      <a:pt x="51231" y="54509"/>
                    </a:lnTo>
                    <a:lnTo>
                      <a:pt x="52678" y="53448"/>
                    </a:lnTo>
                    <a:lnTo>
                      <a:pt x="54124" y="52291"/>
                    </a:lnTo>
                    <a:lnTo>
                      <a:pt x="55602" y="51070"/>
                    </a:lnTo>
                    <a:lnTo>
                      <a:pt x="56309" y="50395"/>
                    </a:lnTo>
                    <a:lnTo>
                      <a:pt x="56952" y="49688"/>
                    </a:lnTo>
                    <a:lnTo>
                      <a:pt x="57563" y="48916"/>
                    </a:lnTo>
                    <a:lnTo>
                      <a:pt x="58141" y="48113"/>
                    </a:lnTo>
                    <a:lnTo>
                      <a:pt x="58623" y="47277"/>
                    </a:lnTo>
                    <a:lnTo>
                      <a:pt x="59073" y="46377"/>
                    </a:lnTo>
                    <a:lnTo>
                      <a:pt x="59459" y="45478"/>
                    </a:lnTo>
                    <a:lnTo>
                      <a:pt x="59813" y="44513"/>
                    </a:lnTo>
                    <a:lnTo>
                      <a:pt x="60070" y="43549"/>
                    </a:lnTo>
                    <a:lnTo>
                      <a:pt x="60327" y="42521"/>
                    </a:lnTo>
                    <a:lnTo>
                      <a:pt x="60488" y="41492"/>
                    </a:lnTo>
                    <a:lnTo>
                      <a:pt x="60616" y="40399"/>
                    </a:lnTo>
                    <a:lnTo>
                      <a:pt x="60713" y="39307"/>
                    </a:lnTo>
                    <a:lnTo>
                      <a:pt x="60713" y="38214"/>
                    </a:lnTo>
                    <a:lnTo>
                      <a:pt x="60680" y="37057"/>
                    </a:lnTo>
                    <a:lnTo>
                      <a:pt x="60616" y="35900"/>
                    </a:lnTo>
                    <a:lnTo>
                      <a:pt x="60488" y="34743"/>
                    </a:lnTo>
                    <a:lnTo>
                      <a:pt x="60295" y="33554"/>
                    </a:lnTo>
                    <a:lnTo>
                      <a:pt x="60070" y="32365"/>
                    </a:lnTo>
                    <a:lnTo>
                      <a:pt x="59781" y="31143"/>
                    </a:lnTo>
                    <a:lnTo>
                      <a:pt x="59459" y="29922"/>
                    </a:lnTo>
                    <a:lnTo>
                      <a:pt x="59073" y="28701"/>
                    </a:lnTo>
                    <a:lnTo>
                      <a:pt x="58623" y="27447"/>
                    </a:lnTo>
                    <a:lnTo>
                      <a:pt x="58141" y="26226"/>
                    </a:lnTo>
                    <a:lnTo>
                      <a:pt x="57595" y="24972"/>
                    </a:lnTo>
                    <a:lnTo>
                      <a:pt x="57017" y="23751"/>
                    </a:lnTo>
                    <a:lnTo>
                      <a:pt x="56374" y="22498"/>
                    </a:lnTo>
                    <a:lnTo>
                      <a:pt x="55699" y="21276"/>
                    </a:lnTo>
                    <a:lnTo>
                      <a:pt x="54960" y="20055"/>
                    </a:lnTo>
                    <a:lnTo>
                      <a:pt x="54188" y="18834"/>
                    </a:lnTo>
                    <a:lnTo>
                      <a:pt x="53353" y="17613"/>
                    </a:lnTo>
                    <a:lnTo>
                      <a:pt x="52485" y="16423"/>
                    </a:lnTo>
                    <a:lnTo>
                      <a:pt x="51649" y="15363"/>
                    </a:lnTo>
                    <a:lnTo>
                      <a:pt x="50814" y="14334"/>
                    </a:lnTo>
                    <a:lnTo>
                      <a:pt x="49721" y="13081"/>
                    </a:lnTo>
                    <a:lnTo>
                      <a:pt x="48596" y="11892"/>
                    </a:lnTo>
                    <a:lnTo>
                      <a:pt x="47471" y="10767"/>
                    </a:lnTo>
                    <a:lnTo>
                      <a:pt x="46282" y="9674"/>
                    </a:lnTo>
                    <a:lnTo>
                      <a:pt x="45093" y="8646"/>
                    </a:lnTo>
                    <a:lnTo>
                      <a:pt x="43904" y="7649"/>
                    </a:lnTo>
                    <a:lnTo>
                      <a:pt x="42650" y="6717"/>
                    </a:lnTo>
                    <a:lnTo>
                      <a:pt x="41429" y="5849"/>
                    </a:lnTo>
                    <a:lnTo>
                      <a:pt x="40625" y="5303"/>
                    </a:lnTo>
                    <a:lnTo>
                      <a:pt x="39822" y="4821"/>
                    </a:lnTo>
                    <a:lnTo>
                      <a:pt x="39018" y="4307"/>
                    </a:lnTo>
                    <a:lnTo>
                      <a:pt x="38183" y="3857"/>
                    </a:lnTo>
                    <a:lnTo>
                      <a:pt x="37379" y="3439"/>
                    </a:lnTo>
                    <a:lnTo>
                      <a:pt x="36576" y="3021"/>
                    </a:lnTo>
                    <a:lnTo>
                      <a:pt x="35772" y="2635"/>
                    </a:lnTo>
                    <a:lnTo>
                      <a:pt x="34937" y="2282"/>
                    </a:lnTo>
                    <a:lnTo>
                      <a:pt x="34069" y="1896"/>
                    </a:lnTo>
                    <a:lnTo>
                      <a:pt x="33233" y="1575"/>
                    </a:lnTo>
                    <a:lnTo>
                      <a:pt x="32365" y="1286"/>
                    </a:lnTo>
                    <a:lnTo>
                      <a:pt x="31530" y="1028"/>
                    </a:lnTo>
                    <a:lnTo>
                      <a:pt x="30662" y="804"/>
                    </a:lnTo>
                    <a:lnTo>
                      <a:pt x="29826" y="579"/>
                    </a:lnTo>
                    <a:lnTo>
                      <a:pt x="28991" y="418"/>
                    </a:lnTo>
                    <a:lnTo>
                      <a:pt x="28187" y="257"/>
                    </a:lnTo>
                    <a:lnTo>
                      <a:pt x="27223" y="129"/>
                    </a:lnTo>
                    <a:lnTo>
                      <a:pt x="26291" y="64"/>
                    </a:lnTo>
                    <a:lnTo>
                      <a:pt x="25391" y="0"/>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8" name="Google Shape;2628;g29c0ca99db8_3_1"/>
              <p:cNvSpPr/>
              <p:nvPr/>
            </p:nvSpPr>
            <p:spPr>
              <a:xfrm>
                <a:off x="3167575" y="3375750"/>
                <a:ext cx="1517825" cy="1537100"/>
              </a:xfrm>
              <a:custGeom>
                <a:avLst/>
                <a:gdLst/>
                <a:ahLst/>
                <a:cxnLst/>
                <a:rect l="l" t="t" r="r" b="b"/>
                <a:pathLst>
                  <a:path w="60713" h="61484" fill="none" extrusionOk="0">
                    <a:moveTo>
                      <a:pt x="55602" y="51070"/>
                    </a:moveTo>
                    <a:lnTo>
                      <a:pt x="55602" y="51070"/>
                    </a:lnTo>
                    <a:lnTo>
                      <a:pt x="54124" y="52291"/>
                    </a:lnTo>
                    <a:lnTo>
                      <a:pt x="52678" y="53448"/>
                    </a:lnTo>
                    <a:lnTo>
                      <a:pt x="51231" y="54509"/>
                    </a:lnTo>
                    <a:lnTo>
                      <a:pt x="49785" y="55473"/>
                    </a:lnTo>
                    <a:lnTo>
                      <a:pt x="48339" y="56373"/>
                    </a:lnTo>
                    <a:lnTo>
                      <a:pt x="46893" y="57208"/>
                    </a:lnTo>
                    <a:lnTo>
                      <a:pt x="45446" y="57948"/>
                    </a:lnTo>
                    <a:lnTo>
                      <a:pt x="44000" y="58623"/>
                    </a:lnTo>
                    <a:lnTo>
                      <a:pt x="44000" y="58623"/>
                    </a:lnTo>
                    <a:lnTo>
                      <a:pt x="42586" y="59201"/>
                    </a:lnTo>
                    <a:lnTo>
                      <a:pt x="41204" y="59715"/>
                    </a:lnTo>
                    <a:lnTo>
                      <a:pt x="39822" y="60165"/>
                    </a:lnTo>
                    <a:lnTo>
                      <a:pt x="38440" y="60551"/>
                    </a:lnTo>
                    <a:lnTo>
                      <a:pt x="37090" y="60872"/>
                    </a:lnTo>
                    <a:lnTo>
                      <a:pt x="35708" y="61097"/>
                    </a:lnTo>
                    <a:lnTo>
                      <a:pt x="34358" y="61290"/>
                    </a:lnTo>
                    <a:lnTo>
                      <a:pt x="33040" y="61419"/>
                    </a:lnTo>
                    <a:lnTo>
                      <a:pt x="33040" y="61419"/>
                    </a:lnTo>
                    <a:lnTo>
                      <a:pt x="31626" y="61483"/>
                    </a:lnTo>
                    <a:lnTo>
                      <a:pt x="30244" y="61483"/>
                    </a:lnTo>
                    <a:lnTo>
                      <a:pt x="28894" y="61419"/>
                    </a:lnTo>
                    <a:lnTo>
                      <a:pt x="27545" y="61290"/>
                    </a:lnTo>
                    <a:lnTo>
                      <a:pt x="26195" y="61097"/>
                    </a:lnTo>
                    <a:lnTo>
                      <a:pt x="24877" y="60840"/>
                    </a:lnTo>
                    <a:lnTo>
                      <a:pt x="23591" y="60519"/>
                    </a:lnTo>
                    <a:lnTo>
                      <a:pt x="22306" y="60165"/>
                    </a:lnTo>
                    <a:lnTo>
                      <a:pt x="22306" y="60165"/>
                    </a:lnTo>
                    <a:lnTo>
                      <a:pt x="21534" y="59908"/>
                    </a:lnTo>
                    <a:lnTo>
                      <a:pt x="20795" y="59619"/>
                    </a:lnTo>
                    <a:lnTo>
                      <a:pt x="20056" y="59330"/>
                    </a:lnTo>
                    <a:lnTo>
                      <a:pt x="19317" y="59008"/>
                    </a:lnTo>
                    <a:lnTo>
                      <a:pt x="18578" y="58687"/>
                    </a:lnTo>
                    <a:lnTo>
                      <a:pt x="17838" y="58333"/>
                    </a:lnTo>
                    <a:lnTo>
                      <a:pt x="17131" y="57948"/>
                    </a:lnTo>
                    <a:lnTo>
                      <a:pt x="16424" y="57562"/>
                    </a:lnTo>
                    <a:lnTo>
                      <a:pt x="15717" y="57144"/>
                    </a:lnTo>
                    <a:lnTo>
                      <a:pt x="15042" y="56726"/>
                    </a:lnTo>
                    <a:lnTo>
                      <a:pt x="14367" y="56276"/>
                    </a:lnTo>
                    <a:lnTo>
                      <a:pt x="13692" y="55794"/>
                    </a:lnTo>
                    <a:lnTo>
                      <a:pt x="13050" y="55312"/>
                    </a:lnTo>
                    <a:lnTo>
                      <a:pt x="12375" y="54798"/>
                    </a:lnTo>
                    <a:lnTo>
                      <a:pt x="11764" y="54284"/>
                    </a:lnTo>
                    <a:lnTo>
                      <a:pt x="11121" y="53737"/>
                    </a:lnTo>
                    <a:lnTo>
                      <a:pt x="11121" y="53737"/>
                    </a:lnTo>
                    <a:lnTo>
                      <a:pt x="11121" y="53737"/>
                    </a:lnTo>
                    <a:lnTo>
                      <a:pt x="10157" y="52870"/>
                    </a:lnTo>
                    <a:lnTo>
                      <a:pt x="9225" y="51938"/>
                    </a:lnTo>
                    <a:lnTo>
                      <a:pt x="8293" y="50973"/>
                    </a:lnTo>
                    <a:lnTo>
                      <a:pt x="7425" y="49977"/>
                    </a:lnTo>
                    <a:lnTo>
                      <a:pt x="7425" y="49977"/>
                    </a:lnTo>
                    <a:lnTo>
                      <a:pt x="6718" y="49141"/>
                    </a:lnTo>
                    <a:lnTo>
                      <a:pt x="6075" y="48306"/>
                    </a:lnTo>
                    <a:lnTo>
                      <a:pt x="5433" y="47438"/>
                    </a:lnTo>
                    <a:lnTo>
                      <a:pt x="4854" y="46570"/>
                    </a:lnTo>
                    <a:lnTo>
                      <a:pt x="4275" y="45735"/>
                    </a:lnTo>
                    <a:lnTo>
                      <a:pt x="3729" y="44867"/>
                    </a:lnTo>
                    <a:lnTo>
                      <a:pt x="3247" y="43967"/>
                    </a:lnTo>
                    <a:lnTo>
                      <a:pt x="2765" y="43099"/>
                    </a:lnTo>
                    <a:lnTo>
                      <a:pt x="2347" y="42231"/>
                    </a:lnTo>
                    <a:lnTo>
                      <a:pt x="1961" y="41332"/>
                    </a:lnTo>
                    <a:lnTo>
                      <a:pt x="1576" y="40432"/>
                    </a:lnTo>
                    <a:lnTo>
                      <a:pt x="1254" y="39532"/>
                    </a:lnTo>
                    <a:lnTo>
                      <a:pt x="965" y="38600"/>
                    </a:lnTo>
                    <a:lnTo>
                      <a:pt x="708" y="37700"/>
                    </a:lnTo>
                    <a:lnTo>
                      <a:pt x="515" y="36768"/>
                    </a:lnTo>
                    <a:lnTo>
                      <a:pt x="322" y="35836"/>
                    </a:lnTo>
                    <a:lnTo>
                      <a:pt x="194" y="34904"/>
                    </a:lnTo>
                    <a:lnTo>
                      <a:pt x="65" y="33972"/>
                    </a:lnTo>
                    <a:lnTo>
                      <a:pt x="1" y="33040"/>
                    </a:lnTo>
                    <a:lnTo>
                      <a:pt x="1" y="32075"/>
                    </a:lnTo>
                    <a:lnTo>
                      <a:pt x="1" y="31111"/>
                    </a:lnTo>
                    <a:lnTo>
                      <a:pt x="65" y="30147"/>
                    </a:lnTo>
                    <a:lnTo>
                      <a:pt x="162" y="29183"/>
                    </a:lnTo>
                    <a:lnTo>
                      <a:pt x="290" y="28186"/>
                    </a:lnTo>
                    <a:lnTo>
                      <a:pt x="451" y="27190"/>
                    </a:lnTo>
                    <a:lnTo>
                      <a:pt x="676" y="26194"/>
                    </a:lnTo>
                    <a:lnTo>
                      <a:pt x="933" y="25197"/>
                    </a:lnTo>
                    <a:lnTo>
                      <a:pt x="1222" y="24201"/>
                    </a:lnTo>
                    <a:lnTo>
                      <a:pt x="1576" y="23173"/>
                    </a:lnTo>
                    <a:lnTo>
                      <a:pt x="1961" y="22144"/>
                    </a:lnTo>
                    <a:lnTo>
                      <a:pt x="2379" y="21116"/>
                    </a:lnTo>
                    <a:lnTo>
                      <a:pt x="2861" y="20055"/>
                    </a:lnTo>
                    <a:lnTo>
                      <a:pt x="2861" y="20055"/>
                    </a:lnTo>
                    <a:lnTo>
                      <a:pt x="3279" y="19187"/>
                    </a:lnTo>
                    <a:lnTo>
                      <a:pt x="3761" y="18320"/>
                    </a:lnTo>
                    <a:lnTo>
                      <a:pt x="4243" y="17420"/>
                    </a:lnTo>
                    <a:lnTo>
                      <a:pt x="4758" y="16552"/>
                    </a:lnTo>
                    <a:lnTo>
                      <a:pt x="5304" y="15652"/>
                    </a:lnTo>
                    <a:lnTo>
                      <a:pt x="5882" y="14752"/>
                    </a:lnTo>
                    <a:lnTo>
                      <a:pt x="6525" y="13820"/>
                    </a:lnTo>
                    <a:lnTo>
                      <a:pt x="7168" y="12920"/>
                    </a:lnTo>
                    <a:lnTo>
                      <a:pt x="7843" y="11988"/>
                    </a:lnTo>
                    <a:lnTo>
                      <a:pt x="8550" y="11056"/>
                    </a:lnTo>
                    <a:lnTo>
                      <a:pt x="9321" y="10156"/>
                    </a:lnTo>
                    <a:lnTo>
                      <a:pt x="10093" y="9192"/>
                    </a:lnTo>
                    <a:lnTo>
                      <a:pt x="10896" y="8260"/>
                    </a:lnTo>
                    <a:lnTo>
                      <a:pt x="11764" y="7328"/>
                    </a:lnTo>
                    <a:lnTo>
                      <a:pt x="12632" y="6364"/>
                    </a:lnTo>
                    <a:lnTo>
                      <a:pt x="13564" y="5399"/>
                    </a:lnTo>
                    <a:lnTo>
                      <a:pt x="13564" y="5399"/>
                    </a:lnTo>
                    <a:lnTo>
                      <a:pt x="13692" y="5239"/>
                    </a:lnTo>
                    <a:lnTo>
                      <a:pt x="13692" y="5239"/>
                    </a:lnTo>
                    <a:lnTo>
                      <a:pt x="15364" y="3600"/>
                    </a:lnTo>
                    <a:lnTo>
                      <a:pt x="15364" y="3600"/>
                    </a:lnTo>
                    <a:lnTo>
                      <a:pt x="15974" y="3021"/>
                    </a:lnTo>
                    <a:lnTo>
                      <a:pt x="16617" y="2507"/>
                    </a:lnTo>
                    <a:lnTo>
                      <a:pt x="17292" y="2057"/>
                    </a:lnTo>
                    <a:lnTo>
                      <a:pt x="17999" y="1639"/>
                    </a:lnTo>
                    <a:lnTo>
                      <a:pt x="18738" y="1286"/>
                    </a:lnTo>
                    <a:lnTo>
                      <a:pt x="19478" y="964"/>
                    </a:lnTo>
                    <a:lnTo>
                      <a:pt x="20249" y="675"/>
                    </a:lnTo>
                    <a:lnTo>
                      <a:pt x="21052" y="450"/>
                    </a:lnTo>
                    <a:lnTo>
                      <a:pt x="21888" y="289"/>
                    </a:lnTo>
                    <a:lnTo>
                      <a:pt x="22756" y="161"/>
                    </a:lnTo>
                    <a:lnTo>
                      <a:pt x="23591" y="64"/>
                    </a:lnTo>
                    <a:lnTo>
                      <a:pt x="24491" y="0"/>
                    </a:lnTo>
                    <a:lnTo>
                      <a:pt x="25391" y="0"/>
                    </a:lnTo>
                    <a:lnTo>
                      <a:pt x="26291" y="64"/>
                    </a:lnTo>
                    <a:lnTo>
                      <a:pt x="27223" y="129"/>
                    </a:lnTo>
                    <a:lnTo>
                      <a:pt x="28187" y="257"/>
                    </a:lnTo>
                    <a:lnTo>
                      <a:pt x="28187" y="257"/>
                    </a:lnTo>
                    <a:lnTo>
                      <a:pt x="28991" y="418"/>
                    </a:lnTo>
                    <a:lnTo>
                      <a:pt x="29826" y="579"/>
                    </a:lnTo>
                    <a:lnTo>
                      <a:pt x="30662" y="804"/>
                    </a:lnTo>
                    <a:lnTo>
                      <a:pt x="31530" y="1028"/>
                    </a:lnTo>
                    <a:lnTo>
                      <a:pt x="32365" y="1286"/>
                    </a:lnTo>
                    <a:lnTo>
                      <a:pt x="33233" y="1575"/>
                    </a:lnTo>
                    <a:lnTo>
                      <a:pt x="34069" y="1896"/>
                    </a:lnTo>
                    <a:lnTo>
                      <a:pt x="34937" y="2282"/>
                    </a:lnTo>
                    <a:lnTo>
                      <a:pt x="34937" y="2282"/>
                    </a:lnTo>
                    <a:lnTo>
                      <a:pt x="35772" y="2635"/>
                    </a:lnTo>
                    <a:lnTo>
                      <a:pt x="36576" y="3021"/>
                    </a:lnTo>
                    <a:lnTo>
                      <a:pt x="37379" y="3439"/>
                    </a:lnTo>
                    <a:lnTo>
                      <a:pt x="38183" y="3857"/>
                    </a:lnTo>
                    <a:lnTo>
                      <a:pt x="39018" y="4307"/>
                    </a:lnTo>
                    <a:lnTo>
                      <a:pt x="39822" y="4821"/>
                    </a:lnTo>
                    <a:lnTo>
                      <a:pt x="40625" y="5303"/>
                    </a:lnTo>
                    <a:lnTo>
                      <a:pt x="41429" y="5849"/>
                    </a:lnTo>
                    <a:lnTo>
                      <a:pt x="41429" y="5849"/>
                    </a:lnTo>
                    <a:lnTo>
                      <a:pt x="42650" y="6717"/>
                    </a:lnTo>
                    <a:lnTo>
                      <a:pt x="43904" y="7649"/>
                    </a:lnTo>
                    <a:lnTo>
                      <a:pt x="45093" y="8646"/>
                    </a:lnTo>
                    <a:lnTo>
                      <a:pt x="46282" y="9674"/>
                    </a:lnTo>
                    <a:lnTo>
                      <a:pt x="47471" y="10767"/>
                    </a:lnTo>
                    <a:lnTo>
                      <a:pt x="48596" y="11892"/>
                    </a:lnTo>
                    <a:lnTo>
                      <a:pt x="49721" y="13081"/>
                    </a:lnTo>
                    <a:lnTo>
                      <a:pt x="50814" y="14334"/>
                    </a:lnTo>
                    <a:lnTo>
                      <a:pt x="50814" y="14334"/>
                    </a:lnTo>
                    <a:lnTo>
                      <a:pt x="51649" y="15363"/>
                    </a:lnTo>
                    <a:lnTo>
                      <a:pt x="52485" y="16423"/>
                    </a:lnTo>
                    <a:lnTo>
                      <a:pt x="52485" y="16423"/>
                    </a:lnTo>
                    <a:lnTo>
                      <a:pt x="53353" y="17613"/>
                    </a:lnTo>
                    <a:lnTo>
                      <a:pt x="54188" y="18834"/>
                    </a:lnTo>
                    <a:lnTo>
                      <a:pt x="54960" y="20055"/>
                    </a:lnTo>
                    <a:lnTo>
                      <a:pt x="55699" y="21276"/>
                    </a:lnTo>
                    <a:lnTo>
                      <a:pt x="56374" y="22498"/>
                    </a:lnTo>
                    <a:lnTo>
                      <a:pt x="57017" y="23751"/>
                    </a:lnTo>
                    <a:lnTo>
                      <a:pt x="57595" y="24972"/>
                    </a:lnTo>
                    <a:lnTo>
                      <a:pt x="58141" y="26226"/>
                    </a:lnTo>
                    <a:lnTo>
                      <a:pt x="58623" y="27447"/>
                    </a:lnTo>
                    <a:lnTo>
                      <a:pt x="59073" y="28701"/>
                    </a:lnTo>
                    <a:lnTo>
                      <a:pt x="59459" y="29922"/>
                    </a:lnTo>
                    <a:lnTo>
                      <a:pt x="59781" y="31143"/>
                    </a:lnTo>
                    <a:lnTo>
                      <a:pt x="60070" y="32365"/>
                    </a:lnTo>
                    <a:lnTo>
                      <a:pt x="60295" y="33554"/>
                    </a:lnTo>
                    <a:lnTo>
                      <a:pt x="60488" y="34743"/>
                    </a:lnTo>
                    <a:lnTo>
                      <a:pt x="60616" y="35900"/>
                    </a:lnTo>
                    <a:lnTo>
                      <a:pt x="60680" y="37057"/>
                    </a:lnTo>
                    <a:lnTo>
                      <a:pt x="60713" y="38214"/>
                    </a:lnTo>
                    <a:lnTo>
                      <a:pt x="60713" y="39307"/>
                    </a:lnTo>
                    <a:lnTo>
                      <a:pt x="60616" y="40399"/>
                    </a:lnTo>
                    <a:lnTo>
                      <a:pt x="60488" y="41492"/>
                    </a:lnTo>
                    <a:lnTo>
                      <a:pt x="60327" y="42521"/>
                    </a:lnTo>
                    <a:lnTo>
                      <a:pt x="60070" y="43549"/>
                    </a:lnTo>
                    <a:lnTo>
                      <a:pt x="59813" y="44513"/>
                    </a:lnTo>
                    <a:lnTo>
                      <a:pt x="59459" y="45478"/>
                    </a:lnTo>
                    <a:lnTo>
                      <a:pt x="59073" y="46377"/>
                    </a:lnTo>
                    <a:lnTo>
                      <a:pt x="58623" y="47277"/>
                    </a:lnTo>
                    <a:lnTo>
                      <a:pt x="58141" y="48113"/>
                    </a:lnTo>
                    <a:lnTo>
                      <a:pt x="57563" y="48916"/>
                    </a:lnTo>
                    <a:lnTo>
                      <a:pt x="56952" y="49688"/>
                    </a:lnTo>
                    <a:lnTo>
                      <a:pt x="56309" y="50395"/>
                    </a:lnTo>
                    <a:lnTo>
                      <a:pt x="55602" y="5107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9" name="Google Shape;2629;g29c0ca99db8_3_1"/>
              <p:cNvSpPr/>
              <p:nvPr/>
            </p:nvSpPr>
            <p:spPr>
              <a:xfrm>
                <a:off x="3374075" y="3375750"/>
                <a:ext cx="1311325" cy="1465575"/>
              </a:xfrm>
              <a:custGeom>
                <a:avLst/>
                <a:gdLst/>
                <a:ahLst/>
                <a:cxnLst/>
                <a:rect l="l" t="t" r="r" b="b"/>
                <a:pathLst>
                  <a:path w="52453" h="58623" extrusionOk="0">
                    <a:moveTo>
                      <a:pt x="19220" y="6299"/>
                    </a:moveTo>
                    <a:lnTo>
                      <a:pt x="19799" y="6332"/>
                    </a:lnTo>
                    <a:lnTo>
                      <a:pt x="20409" y="6364"/>
                    </a:lnTo>
                    <a:lnTo>
                      <a:pt x="21020" y="6396"/>
                    </a:lnTo>
                    <a:lnTo>
                      <a:pt x="21631" y="6492"/>
                    </a:lnTo>
                    <a:lnTo>
                      <a:pt x="22274" y="6589"/>
                    </a:lnTo>
                    <a:lnTo>
                      <a:pt x="22884" y="6717"/>
                    </a:lnTo>
                    <a:lnTo>
                      <a:pt x="23527" y="6878"/>
                    </a:lnTo>
                    <a:lnTo>
                      <a:pt x="24170" y="7039"/>
                    </a:lnTo>
                    <a:lnTo>
                      <a:pt x="24813" y="7231"/>
                    </a:lnTo>
                    <a:lnTo>
                      <a:pt x="25455" y="7424"/>
                    </a:lnTo>
                    <a:lnTo>
                      <a:pt x="26098" y="7681"/>
                    </a:lnTo>
                    <a:lnTo>
                      <a:pt x="26741" y="7906"/>
                    </a:lnTo>
                    <a:lnTo>
                      <a:pt x="28026" y="8485"/>
                    </a:lnTo>
                    <a:lnTo>
                      <a:pt x="29312" y="9160"/>
                    </a:lnTo>
                    <a:lnTo>
                      <a:pt x="30630" y="9899"/>
                    </a:lnTo>
                    <a:lnTo>
                      <a:pt x="31883" y="10703"/>
                    </a:lnTo>
                    <a:lnTo>
                      <a:pt x="33169" y="11602"/>
                    </a:lnTo>
                    <a:lnTo>
                      <a:pt x="34422" y="12567"/>
                    </a:lnTo>
                    <a:lnTo>
                      <a:pt x="35644" y="13627"/>
                    </a:lnTo>
                    <a:lnTo>
                      <a:pt x="36833" y="14752"/>
                    </a:lnTo>
                    <a:lnTo>
                      <a:pt x="37990" y="15973"/>
                    </a:lnTo>
                    <a:lnTo>
                      <a:pt x="39115" y="17227"/>
                    </a:lnTo>
                    <a:lnTo>
                      <a:pt x="39918" y="18191"/>
                    </a:lnTo>
                    <a:lnTo>
                      <a:pt x="40657" y="19155"/>
                    </a:lnTo>
                    <a:lnTo>
                      <a:pt x="41364" y="20152"/>
                    </a:lnTo>
                    <a:lnTo>
                      <a:pt x="42039" y="21148"/>
                    </a:lnTo>
                    <a:lnTo>
                      <a:pt x="42650" y="22144"/>
                    </a:lnTo>
                    <a:lnTo>
                      <a:pt x="43229" y="23173"/>
                    </a:lnTo>
                    <a:lnTo>
                      <a:pt x="43775" y="24169"/>
                    </a:lnTo>
                    <a:lnTo>
                      <a:pt x="44257" y="25197"/>
                    </a:lnTo>
                    <a:lnTo>
                      <a:pt x="44707" y="26226"/>
                    </a:lnTo>
                    <a:lnTo>
                      <a:pt x="45125" y="27222"/>
                    </a:lnTo>
                    <a:lnTo>
                      <a:pt x="45510" y="28251"/>
                    </a:lnTo>
                    <a:lnTo>
                      <a:pt x="45832" y="29279"/>
                    </a:lnTo>
                    <a:lnTo>
                      <a:pt x="46121" y="30276"/>
                    </a:lnTo>
                    <a:lnTo>
                      <a:pt x="46346" y="31272"/>
                    </a:lnTo>
                    <a:lnTo>
                      <a:pt x="46539" y="32236"/>
                    </a:lnTo>
                    <a:lnTo>
                      <a:pt x="46667" y="33232"/>
                    </a:lnTo>
                    <a:lnTo>
                      <a:pt x="46796" y="34197"/>
                    </a:lnTo>
                    <a:lnTo>
                      <a:pt x="46860" y="35129"/>
                    </a:lnTo>
                    <a:lnTo>
                      <a:pt x="46860" y="36061"/>
                    </a:lnTo>
                    <a:lnTo>
                      <a:pt x="46828" y="36961"/>
                    </a:lnTo>
                    <a:lnTo>
                      <a:pt x="46764" y="37860"/>
                    </a:lnTo>
                    <a:lnTo>
                      <a:pt x="46635" y="38728"/>
                    </a:lnTo>
                    <a:lnTo>
                      <a:pt x="46475" y="39564"/>
                    </a:lnTo>
                    <a:lnTo>
                      <a:pt x="46250" y="40399"/>
                    </a:lnTo>
                    <a:lnTo>
                      <a:pt x="45993" y="41171"/>
                    </a:lnTo>
                    <a:lnTo>
                      <a:pt x="45671" y="41942"/>
                    </a:lnTo>
                    <a:lnTo>
                      <a:pt x="45318" y="42649"/>
                    </a:lnTo>
                    <a:lnTo>
                      <a:pt x="44932" y="43356"/>
                    </a:lnTo>
                    <a:lnTo>
                      <a:pt x="44482" y="44031"/>
                    </a:lnTo>
                    <a:lnTo>
                      <a:pt x="43968" y="44642"/>
                    </a:lnTo>
                    <a:lnTo>
                      <a:pt x="43421" y="45220"/>
                    </a:lnTo>
                    <a:lnTo>
                      <a:pt x="42843" y="45767"/>
                    </a:lnTo>
                    <a:lnTo>
                      <a:pt x="42457" y="46088"/>
                    </a:lnTo>
                    <a:lnTo>
                      <a:pt x="42039" y="46377"/>
                    </a:lnTo>
                    <a:lnTo>
                      <a:pt x="41622" y="46667"/>
                    </a:lnTo>
                    <a:lnTo>
                      <a:pt x="41172" y="46924"/>
                    </a:lnTo>
                    <a:lnTo>
                      <a:pt x="40754" y="47149"/>
                    </a:lnTo>
                    <a:lnTo>
                      <a:pt x="40272" y="47342"/>
                    </a:lnTo>
                    <a:lnTo>
                      <a:pt x="39822" y="47534"/>
                    </a:lnTo>
                    <a:lnTo>
                      <a:pt x="39340" y="47727"/>
                    </a:lnTo>
                    <a:lnTo>
                      <a:pt x="38858" y="47856"/>
                    </a:lnTo>
                    <a:lnTo>
                      <a:pt x="38343" y="47984"/>
                    </a:lnTo>
                    <a:lnTo>
                      <a:pt x="37861" y="48113"/>
                    </a:lnTo>
                    <a:lnTo>
                      <a:pt x="37347" y="48209"/>
                    </a:lnTo>
                    <a:lnTo>
                      <a:pt x="36833" y="48274"/>
                    </a:lnTo>
                    <a:lnTo>
                      <a:pt x="36286" y="48306"/>
                    </a:lnTo>
                    <a:lnTo>
                      <a:pt x="35740" y="48338"/>
                    </a:lnTo>
                    <a:lnTo>
                      <a:pt x="35226" y="48370"/>
                    </a:lnTo>
                    <a:lnTo>
                      <a:pt x="34615" y="48338"/>
                    </a:lnTo>
                    <a:lnTo>
                      <a:pt x="34004" y="48306"/>
                    </a:lnTo>
                    <a:lnTo>
                      <a:pt x="33394" y="48242"/>
                    </a:lnTo>
                    <a:lnTo>
                      <a:pt x="32783" y="48177"/>
                    </a:lnTo>
                    <a:lnTo>
                      <a:pt x="32140" y="48081"/>
                    </a:lnTo>
                    <a:lnTo>
                      <a:pt x="31530" y="47952"/>
                    </a:lnTo>
                    <a:lnTo>
                      <a:pt x="30887" y="47792"/>
                    </a:lnTo>
                    <a:lnTo>
                      <a:pt x="30244" y="47631"/>
                    </a:lnTo>
                    <a:lnTo>
                      <a:pt x="29601" y="47438"/>
                    </a:lnTo>
                    <a:lnTo>
                      <a:pt x="28959" y="47213"/>
                    </a:lnTo>
                    <a:lnTo>
                      <a:pt x="28316" y="46988"/>
                    </a:lnTo>
                    <a:lnTo>
                      <a:pt x="27673" y="46731"/>
                    </a:lnTo>
                    <a:lnTo>
                      <a:pt x="26387" y="46152"/>
                    </a:lnTo>
                    <a:lnTo>
                      <a:pt x="25102" y="45510"/>
                    </a:lnTo>
                    <a:lnTo>
                      <a:pt x="23816" y="44770"/>
                    </a:lnTo>
                    <a:lnTo>
                      <a:pt x="22531" y="43967"/>
                    </a:lnTo>
                    <a:lnTo>
                      <a:pt x="21245" y="43067"/>
                    </a:lnTo>
                    <a:lnTo>
                      <a:pt x="20024" y="42071"/>
                    </a:lnTo>
                    <a:lnTo>
                      <a:pt x="18770" y="41042"/>
                    </a:lnTo>
                    <a:lnTo>
                      <a:pt x="17581" y="39917"/>
                    </a:lnTo>
                    <a:lnTo>
                      <a:pt x="16424" y="38696"/>
                    </a:lnTo>
                    <a:lnTo>
                      <a:pt x="15299" y="37443"/>
                    </a:lnTo>
                    <a:lnTo>
                      <a:pt x="14496" y="36478"/>
                    </a:lnTo>
                    <a:lnTo>
                      <a:pt x="13757" y="35482"/>
                    </a:lnTo>
                    <a:lnTo>
                      <a:pt x="13049" y="34518"/>
                    </a:lnTo>
                    <a:lnTo>
                      <a:pt x="12375" y="33522"/>
                    </a:lnTo>
                    <a:lnTo>
                      <a:pt x="11764" y="32493"/>
                    </a:lnTo>
                    <a:lnTo>
                      <a:pt x="11185" y="31497"/>
                    </a:lnTo>
                    <a:lnTo>
                      <a:pt x="10639" y="30468"/>
                    </a:lnTo>
                    <a:lnTo>
                      <a:pt x="10157" y="29472"/>
                    </a:lnTo>
                    <a:lnTo>
                      <a:pt x="9707" y="28444"/>
                    </a:lnTo>
                    <a:lnTo>
                      <a:pt x="9289" y="27415"/>
                    </a:lnTo>
                    <a:lnTo>
                      <a:pt x="8903" y="26419"/>
                    </a:lnTo>
                    <a:lnTo>
                      <a:pt x="8582" y="25390"/>
                    </a:lnTo>
                    <a:lnTo>
                      <a:pt x="8325" y="24394"/>
                    </a:lnTo>
                    <a:lnTo>
                      <a:pt x="8068" y="23398"/>
                    </a:lnTo>
                    <a:lnTo>
                      <a:pt x="7875" y="22401"/>
                    </a:lnTo>
                    <a:lnTo>
                      <a:pt x="7746" y="21437"/>
                    </a:lnTo>
                    <a:lnTo>
                      <a:pt x="7618" y="20473"/>
                    </a:lnTo>
                    <a:lnTo>
                      <a:pt x="7586" y="19541"/>
                    </a:lnTo>
                    <a:lnTo>
                      <a:pt x="7554" y="18609"/>
                    </a:lnTo>
                    <a:lnTo>
                      <a:pt x="7586" y="17677"/>
                    </a:lnTo>
                    <a:lnTo>
                      <a:pt x="7650" y="16809"/>
                    </a:lnTo>
                    <a:lnTo>
                      <a:pt x="7779" y="15941"/>
                    </a:lnTo>
                    <a:lnTo>
                      <a:pt x="7971" y="15106"/>
                    </a:lnTo>
                    <a:lnTo>
                      <a:pt x="8164" y="14270"/>
                    </a:lnTo>
                    <a:lnTo>
                      <a:pt x="8421" y="13499"/>
                    </a:lnTo>
                    <a:lnTo>
                      <a:pt x="8743" y="12727"/>
                    </a:lnTo>
                    <a:lnTo>
                      <a:pt x="9096" y="11988"/>
                    </a:lnTo>
                    <a:lnTo>
                      <a:pt x="9482" y="11313"/>
                    </a:lnTo>
                    <a:lnTo>
                      <a:pt x="9932" y="10638"/>
                    </a:lnTo>
                    <a:lnTo>
                      <a:pt x="10446" y="10028"/>
                    </a:lnTo>
                    <a:lnTo>
                      <a:pt x="10993" y="9449"/>
                    </a:lnTo>
                    <a:lnTo>
                      <a:pt x="11571" y="8903"/>
                    </a:lnTo>
                    <a:lnTo>
                      <a:pt x="11989" y="8581"/>
                    </a:lnTo>
                    <a:lnTo>
                      <a:pt x="12375" y="8292"/>
                    </a:lnTo>
                    <a:lnTo>
                      <a:pt x="12792" y="8003"/>
                    </a:lnTo>
                    <a:lnTo>
                      <a:pt x="13242" y="7746"/>
                    </a:lnTo>
                    <a:lnTo>
                      <a:pt x="13692" y="7521"/>
                    </a:lnTo>
                    <a:lnTo>
                      <a:pt x="14142" y="7296"/>
                    </a:lnTo>
                    <a:lnTo>
                      <a:pt x="14592" y="7103"/>
                    </a:lnTo>
                    <a:lnTo>
                      <a:pt x="15074" y="6942"/>
                    </a:lnTo>
                    <a:lnTo>
                      <a:pt x="15556" y="6781"/>
                    </a:lnTo>
                    <a:lnTo>
                      <a:pt x="16071" y="6653"/>
                    </a:lnTo>
                    <a:lnTo>
                      <a:pt x="16553" y="6557"/>
                    </a:lnTo>
                    <a:lnTo>
                      <a:pt x="17067" y="6460"/>
                    </a:lnTo>
                    <a:lnTo>
                      <a:pt x="17613" y="6396"/>
                    </a:lnTo>
                    <a:lnTo>
                      <a:pt x="18128" y="6332"/>
                    </a:lnTo>
                    <a:lnTo>
                      <a:pt x="18674" y="6299"/>
                    </a:lnTo>
                    <a:close/>
                    <a:moveTo>
                      <a:pt x="16713" y="0"/>
                    </a:moveTo>
                    <a:lnTo>
                      <a:pt x="16006" y="32"/>
                    </a:lnTo>
                    <a:lnTo>
                      <a:pt x="15331" y="64"/>
                    </a:lnTo>
                    <a:lnTo>
                      <a:pt x="14624" y="129"/>
                    </a:lnTo>
                    <a:lnTo>
                      <a:pt x="13982" y="225"/>
                    </a:lnTo>
                    <a:lnTo>
                      <a:pt x="13307" y="354"/>
                    </a:lnTo>
                    <a:lnTo>
                      <a:pt x="12664" y="482"/>
                    </a:lnTo>
                    <a:lnTo>
                      <a:pt x="12053" y="675"/>
                    </a:lnTo>
                    <a:lnTo>
                      <a:pt x="11442" y="868"/>
                    </a:lnTo>
                    <a:lnTo>
                      <a:pt x="10832" y="1125"/>
                    </a:lnTo>
                    <a:lnTo>
                      <a:pt x="10253" y="1382"/>
                    </a:lnTo>
                    <a:lnTo>
                      <a:pt x="9675" y="1671"/>
                    </a:lnTo>
                    <a:lnTo>
                      <a:pt x="9128" y="1993"/>
                    </a:lnTo>
                    <a:lnTo>
                      <a:pt x="8582" y="2346"/>
                    </a:lnTo>
                    <a:lnTo>
                      <a:pt x="8068" y="2732"/>
                    </a:lnTo>
                    <a:lnTo>
                      <a:pt x="7554" y="3150"/>
                    </a:lnTo>
                    <a:lnTo>
                      <a:pt x="7104" y="3600"/>
                    </a:lnTo>
                    <a:lnTo>
                      <a:pt x="5432" y="5239"/>
                    </a:lnTo>
                    <a:lnTo>
                      <a:pt x="5304" y="5432"/>
                    </a:lnTo>
                    <a:lnTo>
                      <a:pt x="4886" y="6010"/>
                    </a:lnTo>
                    <a:lnTo>
                      <a:pt x="4468" y="6621"/>
                    </a:lnTo>
                    <a:lnTo>
                      <a:pt x="4083" y="7264"/>
                    </a:lnTo>
                    <a:lnTo>
                      <a:pt x="3697" y="7874"/>
                    </a:lnTo>
                    <a:lnTo>
                      <a:pt x="3343" y="8517"/>
                    </a:lnTo>
                    <a:lnTo>
                      <a:pt x="2990" y="9192"/>
                    </a:lnTo>
                    <a:lnTo>
                      <a:pt x="2668" y="9835"/>
                    </a:lnTo>
                    <a:lnTo>
                      <a:pt x="2379" y="10510"/>
                    </a:lnTo>
                    <a:lnTo>
                      <a:pt x="2090" y="11185"/>
                    </a:lnTo>
                    <a:lnTo>
                      <a:pt x="1833" y="11860"/>
                    </a:lnTo>
                    <a:lnTo>
                      <a:pt x="1576" y="12567"/>
                    </a:lnTo>
                    <a:lnTo>
                      <a:pt x="1351" y="13274"/>
                    </a:lnTo>
                    <a:lnTo>
                      <a:pt x="1126" y="13981"/>
                    </a:lnTo>
                    <a:lnTo>
                      <a:pt x="933" y="14688"/>
                    </a:lnTo>
                    <a:lnTo>
                      <a:pt x="611" y="16134"/>
                    </a:lnTo>
                    <a:lnTo>
                      <a:pt x="354" y="17613"/>
                    </a:lnTo>
                    <a:lnTo>
                      <a:pt x="161" y="19123"/>
                    </a:lnTo>
                    <a:lnTo>
                      <a:pt x="65" y="20634"/>
                    </a:lnTo>
                    <a:lnTo>
                      <a:pt x="1" y="22144"/>
                    </a:lnTo>
                    <a:lnTo>
                      <a:pt x="33" y="23687"/>
                    </a:lnTo>
                    <a:lnTo>
                      <a:pt x="161" y="25230"/>
                    </a:lnTo>
                    <a:lnTo>
                      <a:pt x="322" y="26772"/>
                    </a:lnTo>
                    <a:lnTo>
                      <a:pt x="579" y="28315"/>
                    </a:lnTo>
                    <a:lnTo>
                      <a:pt x="804" y="29440"/>
                    </a:lnTo>
                    <a:lnTo>
                      <a:pt x="1061" y="30565"/>
                    </a:lnTo>
                    <a:lnTo>
                      <a:pt x="1383" y="31690"/>
                    </a:lnTo>
                    <a:lnTo>
                      <a:pt x="1736" y="32815"/>
                    </a:lnTo>
                    <a:lnTo>
                      <a:pt x="2122" y="33939"/>
                    </a:lnTo>
                    <a:lnTo>
                      <a:pt x="2540" y="35032"/>
                    </a:lnTo>
                    <a:lnTo>
                      <a:pt x="2990" y="36125"/>
                    </a:lnTo>
                    <a:lnTo>
                      <a:pt x="3504" y="37250"/>
                    </a:lnTo>
                    <a:lnTo>
                      <a:pt x="4018" y="38310"/>
                    </a:lnTo>
                    <a:lnTo>
                      <a:pt x="4597" y="39403"/>
                    </a:lnTo>
                    <a:lnTo>
                      <a:pt x="5207" y="40464"/>
                    </a:lnTo>
                    <a:lnTo>
                      <a:pt x="5882" y="41492"/>
                    </a:lnTo>
                    <a:lnTo>
                      <a:pt x="6557" y="42553"/>
                    </a:lnTo>
                    <a:lnTo>
                      <a:pt x="7296" y="43549"/>
                    </a:lnTo>
                    <a:lnTo>
                      <a:pt x="8068" y="44578"/>
                    </a:lnTo>
                    <a:lnTo>
                      <a:pt x="8871" y="45574"/>
                    </a:lnTo>
                    <a:lnTo>
                      <a:pt x="8903" y="45606"/>
                    </a:lnTo>
                    <a:lnTo>
                      <a:pt x="9611" y="46377"/>
                    </a:lnTo>
                    <a:lnTo>
                      <a:pt x="10285" y="47149"/>
                    </a:lnTo>
                    <a:lnTo>
                      <a:pt x="11025" y="47888"/>
                    </a:lnTo>
                    <a:lnTo>
                      <a:pt x="11732" y="48595"/>
                    </a:lnTo>
                    <a:lnTo>
                      <a:pt x="12471" y="49302"/>
                    </a:lnTo>
                    <a:lnTo>
                      <a:pt x="13242" y="49945"/>
                    </a:lnTo>
                    <a:lnTo>
                      <a:pt x="14014" y="50620"/>
                    </a:lnTo>
                    <a:lnTo>
                      <a:pt x="14785" y="51231"/>
                    </a:lnTo>
                    <a:lnTo>
                      <a:pt x="15588" y="51809"/>
                    </a:lnTo>
                    <a:lnTo>
                      <a:pt x="16392" y="52388"/>
                    </a:lnTo>
                    <a:lnTo>
                      <a:pt x="17195" y="52934"/>
                    </a:lnTo>
                    <a:lnTo>
                      <a:pt x="18031" y="53448"/>
                    </a:lnTo>
                    <a:lnTo>
                      <a:pt x="18867" y="53962"/>
                    </a:lnTo>
                    <a:lnTo>
                      <a:pt x="19702" y="54444"/>
                    </a:lnTo>
                    <a:lnTo>
                      <a:pt x="20538" y="54894"/>
                    </a:lnTo>
                    <a:lnTo>
                      <a:pt x="21406" y="55312"/>
                    </a:lnTo>
                    <a:lnTo>
                      <a:pt x="22274" y="55698"/>
                    </a:lnTo>
                    <a:lnTo>
                      <a:pt x="23141" y="56084"/>
                    </a:lnTo>
                    <a:lnTo>
                      <a:pt x="24009" y="56437"/>
                    </a:lnTo>
                    <a:lnTo>
                      <a:pt x="24877" y="56759"/>
                    </a:lnTo>
                    <a:lnTo>
                      <a:pt x="25745" y="57048"/>
                    </a:lnTo>
                    <a:lnTo>
                      <a:pt x="26644" y="57305"/>
                    </a:lnTo>
                    <a:lnTo>
                      <a:pt x="27544" y="57562"/>
                    </a:lnTo>
                    <a:lnTo>
                      <a:pt x="28412" y="57787"/>
                    </a:lnTo>
                    <a:lnTo>
                      <a:pt x="29312" y="57980"/>
                    </a:lnTo>
                    <a:lnTo>
                      <a:pt x="30212" y="58141"/>
                    </a:lnTo>
                    <a:lnTo>
                      <a:pt x="31112" y="58301"/>
                    </a:lnTo>
                    <a:lnTo>
                      <a:pt x="32012" y="58398"/>
                    </a:lnTo>
                    <a:lnTo>
                      <a:pt x="32912" y="58494"/>
                    </a:lnTo>
                    <a:lnTo>
                      <a:pt x="33779" y="58558"/>
                    </a:lnTo>
                    <a:lnTo>
                      <a:pt x="34679" y="58623"/>
                    </a:lnTo>
                    <a:lnTo>
                      <a:pt x="35740" y="58623"/>
                    </a:lnTo>
                    <a:lnTo>
                      <a:pt x="37186" y="57948"/>
                    </a:lnTo>
                    <a:lnTo>
                      <a:pt x="38633" y="57208"/>
                    </a:lnTo>
                    <a:lnTo>
                      <a:pt x="40079" y="56373"/>
                    </a:lnTo>
                    <a:lnTo>
                      <a:pt x="41525" y="55473"/>
                    </a:lnTo>
                    <a:lnTo>
                      <a:pt x="42971" y="54509"/>
                    </a:lnTo>
                    <a:lnTo>
                      <a:pt x="44418" y="53448"/>
                    </a:lnTo>
                    <a:lnTo>
                      <a:pt x="45864" y="52291"/>
                    </a:lnTo>
                    <a:lnTo>
                      <a:pt x="47342" y="51070"/>
                    </a:lnTo>
                    <a:lnTo>
                      <a:pt x="47953" y="50491"/>
                    </a:lnTo>
                    <a:lnTo>
                      <a:pt x="48532" y="49881"/>
                    </a:lnTo>
                    <a:lnTo>
                      <a:pt x="49078" y="49206"/>
                    </a:lnTo>
                    <a:lnTo>
                      <a:pt x="49592" y="48531"/>
                    </a:lnTo>
                    <a:lnTo>
                      <a:pt x="50042" y="47824"/>
                    </a:lnTo>
                    <a:lnTo>
                      <a:pt x="50460" y="47085"/>
                    </a:lnTo>
                    <a:lnTo>
                      <a:pt x="50846" y="46313"/>
                    </a:lnTo>
                    <a:lnTo>
                      <a:pt x="51199" y="45510"/>
                    </a:lnTo>
                    <a:lnTo>
                      <a:pt x="51488" y="44674"/>
                    </a:lnTo>
                    <a:lnTo>
                      <a:pt x="51745" y="43838"/>
                    </a:lnTo>
                    <a:lnTo>
                      <a:pt x="51970" y="42938"/>
                    </a:lnTo>
                    <a:lnTo>
                      <a:pt x="52131" y="42039"/>
                    </a:lnTo>
                    <a:lnTo>
                      <a:pt x="52292" y="41139"/>
                    </a:lnTo>
                    <a:lnTo>
                      <a:pt x="52388" y="40207"/>
                    </a:lnTo>
                    <a:lnTo>
                      <a:pt x="52453" y="39242"/>
                    </a:lnTo>
                    <a:lnTo>
                      <a:pt x="52453" y="38278"/>
                    </a:lnTo>
                    <a:lnTo>
                      <a:pt x="52420" y="36993"/>
                    </a:lnTo>
                    <a:lnTo>
                      <a:pt x="52324" y="35675"/>
                    </a:lnTo>
                    <a:lnTo>
                      <a:pt x="52163" y="34357"/>
                    </a:lnTo>
                    <a:lnTo>
                      <a:pt x="51938" y="33007"/>
                    </a:lnTo>
                    <a:lnTo>
                      <a:pt x="51649" y="31658"/>
                    </a:lnTo>
                    <a:lnTo>
                      <a:pt x="51296" y="30276"/>
                    </a:lnTo>
                    <a:lnTo>
                      <a:pt x="50878" y="28894"/>
                    </a:lnTo>
                    <a:lnTo>
                      <a:pt x="50396" y="27479"/>
                    </a:lnTo>
                    <a:lnTo>
                      <a:pt x="49817" y="26097"/>
                    </a:lnTo>
                    <a:lnTo>
                      <a:pt x="49206" y="24683"/>
                    </a:lnTo>
                    <a:lnTo>
                      <a:pt x="48532" y="23301"/>
                    </a:lnTo>
                    <a:lnTo>
                      <a:pt x="47792" y="21919"/>
                    </a:lnTo>
                    <a:lnTo>
                      <a:pt x="46989" y="20505"/>
                    </a:lnTo>
                    <a:lnTo>
                      <a:pt x="46121" y="19123"/>
                    </a:lnTo>
                    <a:lnTo>
                      <a:pt x="45221" y="17773"/>
                    </a:lnTo>
                    <a:lnTo>
                      <a:pt x="44225" y="16423"/>
                    </a:lnTo>
                    <a:lnTo>
                      <a:pt x="43389" y="15363"/>
                    </a:lnTo>
                    <a:lnTo>
                      <a:pt x="42554" y="14334"/>
                    </a:lnTo>
                    <a:lnTo>
                      <a:pt x="41461" y="13081"/>
                    </a:lnTo>
                    <a:lnTo>
                      <a:pt x="40336" y="11892"/>
                    </a:lnTo>
                    <a:lnTo>
                      <a:pt x="39211" y="10767"/>
                    </a:lnTo>
                    <a:lnTo>
                      <a:pt x="38022" y="9674"/>
                    </a:lnTo>
                    <a:lnTo>
                      <a:pt x="36833" y="8646"/>
                    </a:lnTo>
                    <a:lnTo>
                      <a:pt x="35644" y="7649"/>
                    </a:lnTo>
                    <a:lnTo>
                      <a:pt x="34390" y="6717"/>
                    </a:lnTo>
                    <a:lnTo>
                      <a:pt x="33169" y="5849"/>
                    </a:lnTo>
                    <a:lnTo>
                      <a:pt x="32365" y="5303"/>
                    </a:lnTo>
                    <a:lnTo>
                      <a:pt x="31562" y="4821"/>
                    </a:lnTo>
                    <a:lnTo>
                      <a:pt x="30758" y="4307"/>
                    </a:lnTo>
                    <a:lnTo>
                      <a:pt x="29923" y="3857"/>
                    </a:lnTo>
                    <a:lnTo>
                      <a:pt x="29119" y="3439"/>
                    </a:lnTo>
                    <a:lnTo>
                      <a:pt x="28316" y="3021"/>
                    </a:lnTo>
                    <a:lnTo>
                      <a:pt x="27512" y="2635"/>
                    </a:lnTo>
                    <a:lnTo>
                      <a:pt x="26677" y="2282"/>
                    </a:lnTo>
                    <a:lnTo>
                      <a:pt x="25809" y="1896"/>
                    </a:lnTo>
                    <a:lnTo>
                      <a:pt x="24973" y="1575"/>
                    </a:lnTo>
                    <a:lnTo>
                      <a:pt x="24105" y="1286"/>
                    </a:lnTo>
                    <a:lnTo>
                      <a:pt x="23270" y="1028"/>
                    </a:lnTo>
                    <a:lnTo>
                      <a:pt x="22402" y="804"/>
                    </a:lnTo>
                    <a:lnTo>
                      <a:pt x="21566" y="579"/>
                    </a:lnTo>
                    <a:lnTo>
                      <a:pt x="20731" y="418"/>
                    </a:lnTo>
                    <a:lnTo>
                      <a:pt x="19927" y="257"/>
                    </a:lnTo>
                    <a:lnTo>
                      <a:pt x="19092" y="161"/>
                    </a:lnTo>
                    <a:lnTo>
                      <a:pt x="18288" y="64"/>
                    </a:lnTo>
                    <a:lnTo>
                      <a:pt x="17485" y="32"/>
                    </a:lnTo>
                    <a:lnTo>
                      <a:pt x="16713" y="0"/>
                    </a:lnTo>
                    <a:close/>
                  </a:path>
                </a:pathLst>
              </a:custGeom>
              <a:solidFill>
                <a:srgbClr val="80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0" name="Google Shape;2630;g29c0ca99db8_3_1"/>
              <p:cNvSpPr/>
              <p:nvPr/>
            </p:nvSpPr>
            <p:spPr>
              <a:xfrm>
                <a:off x="3562900" y="3533225"/>
                <a:ext cx="982700" cy="1051800"/>
              </a:xfrm>
              <a:custGeom>
                <a:avLst/>
                <a:gdLst/>
                <a:ahLst/>
                <a:cxnLst/>
                <a:rect l="l" t="t" r="r" b="b"/>
                <a:pathLst>
                  <a:path w="39308" h="42072" fill="none" extrusionOk="0">
                    <a:moveTo>
                      <a:pt x="27673" y="42071"/>
                    </a:moveTo>
                    <a:lnTo>
                      <a:pt x="27673" y="42071"/>
                    </a:lnTo>
                    <a:lnTo>
                      <a:pt x="27062" y="42039"/>
                    </a:lnTo>
                    <a:lnTo>
                      <a:pt x="26451" y="42007"/>
                    </a:lnTo>
                    <a:lnTo>
                      <a:pt x="25841" y="41943"/>
                    </a:lnTo>
                    <a:lnTo>
                      <a:pt x="25230" y="41878"/>
                    </a:lnTo>
                    <a:lnTo>
                      <a:pt x="24587" y="41782"/>
                    </a:lnTo>
                    <a:lnTo>
                      <a:pt x="23977" y="41653"/>
                    </a:lnTo>
                    <a:lnTo>
                      <a:pt x="23334" y="41493"/>
                    </a:lnTo>
                    <a:lnTo>
                      <a:pt x="22691" y="41332"/>
                    </a:lnTo>
                    <a:lnTo>
                      <a:pt x="22048" y="41139"/>
                    </a:lnTo>
                    <a:lnTo>
                      <a:pt x="21406" y="40914"/>
                    </a:lnTo>
                    <a:lnTo>
                      <a:pt x="20763" y="40689"/>
                    </a:lnTo>
                    <a:lnTo>
                      <a:pt x="20120" y="40432"/>
                    </a:lnTo>
                    <a:lnTo>
                      <a:pt x="18834" y="39853"/>
                    </a:lnTo>
                    <a:lnTo>
                      <a:pt x="17549" y="39211"/>
                    </a:lnTo>
                    <a:lnTo>
                      <a:pt x="16263" y="38471"/>
                    </a:lnTo>
                    <a:lnTo>
                      <a:pt x="14978" y="37668"/>
                    </a:lnTo>
                    <a:lnTo>
                      <a:pt x="13692" y="36768"/>
                    </a:lnTo>
                    <a:lnTo>
                      <a:pt x="12471" y="35772"/>
                    </a:lnTo>
                    <a:lnTo>
                      <a:pt x="11217" y="34743"/>
                    </a:lnTo>
                    <a:lnTo>
                      <a:pt x="10028" y="33618"/>
                    </a:lnTo>
                    <a:lnTo>
                      <a:pt x="8871" y="32397"/>
                    </a:lnTo>
                    <a:lnTo>
                      <a:pt x="7746" y="31144"/>
                    </a:lnTo>
                    <a:lnTo>
                      <a:pt x="7746" y="31144"/>
                    </a:lnTo>
                    <a:lnTo>
                      <a:pt x="6943" y="30179"/>
                    </a:lnTo>
                    <a:lnTo>
                      <a:pt x="6204" y="29183"/>
                    </a:lnTo>
                    <a:lnTo>
                      <a:pt x="5496" y="28219"/>
                    </a:lnTo>
                    <a:lnTo>
                      <a:pt x="4822" y="27223"/>
                    </a:lnTo>
                    <a:lnTo>
                      <a:pt x="4211" y="26194"/>
                    </a:lnTo>
                    <a:lnTo>
                      <a:pt x="3632" y="25198"/>
                    </a:lnTo>
                    <a:lnTo>
                      <a:pt x="3086" y="24169"/>
                    </a:lnTo>
                    <a:lnTo>
                      <a:pt x="2604" y="23173"/>
                    </a:lnTo>
                    <a:lnTo>
                      <a:pt x="2154" y="22145"/>
                    </a:lnTo>
                    <a:lnTo>
                      <a:pt x="1736" y="21116"/>
                    </a:lnTo>
                    <a:lnTo>
                      <a:pt x="1350" y="20120"/>
                    </a:lnTo>
                    <a:lnTo>
                      <a:pt x="1029" y="19091"/>
                    </a:lnTo>
                    <a:lnTo>
                      <a:pt x="772" y="18095"/>
                    </a:lnTo>
                    <a:lnTo>
                      <a:pt x="515" y="17099"/>
                    </a:lnTo>
                    <a:lnTo>
                      <a:pt x="322" y="16102"/>
                    </a:lnTo>
                    <a:lnTo>
                      <a:pt x="193" y="15138"/>
                    </a:lnTo>
                    <a:lnTo>
                      <a:pt x="65" y="14174"/>
                    </a:lnTo>
                    <a:lnTo>
                      <a:pt x="33" y="13242"/>
                    </a:lnTo>
                    <a:lnTo>
                      <a:pt x="1" y="12310"/>
                    </a:lnTo>
                    <a:lnTo>
                      <a:pt x="33" y="11378"/>
                    </a:lnTo>
                    <a:lnTo>
                      <a:pt x="97" y="10510"/>
                    </a:lnTo>
                    <a:lnTo>
                      <a:pt x="226" y="9642"/>
                    </a:lnTo>
                    <a:lnTo>
                      <a:pt x="418" y="8807"/>
                    </a:lnTo>
                    <a:lnTo>
                      <a:pt x="611" y="7971"/>
                    </a:lnTo>
                    <a:lnTo>
                      <a:pt x="868" y="7200"/>
                    </a:lnTo>
                    <a:lnTo>
                      <a:pt x="1190" y="6428"/>
                    </a:lnTo>
                    <a:lnTo>
                      <a:pt x="1543" y="5689"/>
                    </a:lnTo>
                    <a:lnTo>
                      <a:pt x="1929" y="5014"/>
                    </a:lnTo>
                    <a:lnTo>
                      <a:pt x="2379" y="4339"/>
                    </a:lnTo>
                    <a:lnTo>
                      <a:pt x="2893" y="3729"/>
                    </a:lnTo>
                    <a:lnTo>
                      <a:pt x="3440" y="3150"/>
                    </a:lnTo>
                    <a:lnTo>
                      <a:pt x="4018" y="2604"/>
                    </a:lnTo>
                    <a:lnTo>
                      <a:pt x="4018" y="2604"/>
                    </a:lnTo>
                    <a:lnTo>
                      <a:pt x="4436" y="2282"/>
                    </a:lnTo>
                    <a:lnTo>
                      <a:pt x="4822" y="1993"/>
                    </a:lnTo>
                    <a:lnTo>
                      <a:pt x="5239" y="1704"/>
                    </a:lnTo>
                    <a:lnTo>
                      <a:pt x="5689" y="1447"/>
                    </a:lnTo>
                    <a:lnTo>
                      <a:pt x="6139" y="1222"/>
                    </a:lnTo>
                    <a:lnTo>
                      <a:pt x="6589" y="997"/>
                    </a:lnTo>
                    <a:lnTo>
                      <a:pt x="7039" y="804"/>
                    </a:lnTo>
                    <a:lnTo>
                      <a:pt x="7521" y="643"/>
                    </a:lnTo>
                    <a:lnTo>
                      <a:pt x="8003" y="482"/>
                    </a:lnTo>
                    <a:lnTo>
                      <a:pt x="8518" y="354"/>
                    </a:lnTo>
                    <a:lnTo>
                      <a:pt x="9000" y="258"/>
                    </a:lnTo>
                    <a:lnTo>
                      <a:pt x="9514" y="161"/>
                    </a:lnTo>
                    <a:lnTo>
                      <a:pt x="10060" y="97"/>
                    </a:lnTo>
                    <a:lnTo>
                      <a:pt x="10575" y="33"/>
                    </a:lnTo>
                    <a:lnTo>
                      <a:pt x="11121" y="0"/>
                    </a:lnTo>
                    <a:lnTo>
                      <a:pt x="11667" y="0"/>
                    </a:lnTo>
                    <a:lnTo>
                      <a:pt x="11667" y="0"/>
                    </a:lnTo>
                    <a:lnTo>
                      <a:pt x="12246" y="33"/>
                    </a:lnTo>
                    <a:lnTo>
                      <a:pt x="12856" y="65"/>
                    </a:lnTo>
                    <a:lnTo>
                      <a:pt x="13467" y="97"/>
                    </a:lnTo>
                    <a:lnTo>
                      <a:pt x="14078" y="193"/>
                    </a:lnTo>
                    <a:lnTo>
                      <a:pt x="14721" y="290"/>
                    </a:lnTo>
                    <a:lnTo>
                      <a:pt x="15331" y="418"/>
                    </a:lnTo>
                    <a:lnTo>
                      <a:pt x="15974" y="579"/>
                    </a:lnTo>
                    <a:lnTo>
                      <a:pt x="16617" y="740"/>
                    </a:lnTo>
                    <a:lnTo>
                      <a:pt x="17260" y="932"/>
                    </a:lnTo>
                    <a:lnTo>
                      <a:pt x="17902" y="1125"/>
                    </a:lnTo>
                    <a:lnTo>
                      <a:pt x="18545" y="1382"/>
                    </a:lnTo>
                    <a:lnTo>
                      <a:pt x="19188" y="1607"/>
                    </a:lnTo>
                    <a:lnTo>
                      <a:pt x="20473" y="2186"/>
                    </a:lnTo>
                    <a:lnTo>
                      <a:pt x="21759" y="2861"/>
                    </a:lnTo>
                    <a:lnTo>
                      <a:pt x="23077" y="3600"/>
                    </a:lnTo>
                    <a:lnTo>
                      <a:pt x="24330" y="4404"/>
                    </a:lnTo>
                    <a:lnTo>
                      <a:pt x="25616" y="5303"/>
                    </a:lnTo>
                    <a:lnTo>
                      <a:pt x="26869" y="6268"/>
                    </a:lnTo>
                    <a:lnTo>
                      <a:pt x="28091" y="7328"/>
                    </a:lnTo>
                    <a:lnTo>
                      <a:pt x="29280" y="8453"/>
                    </a:lnTo>
                    <a:lnTo>
                      <a:pt x="30437" y="9674"/>
                    </a:lnTo>
                    <a:lnTo>
                      <a:pt x="31562" y="10928"/>
                    </a:lnTo>
                    <a:lnTo>
                      <a:pt x="31562" y="10928"/>
                    </a:lnTo>
                    <a:lnTo>
                      <a:pt x="32365" y="11892"/>
                    </a:lnTo>
                    <a:lnTo>
                      <a:pt x="33104" y="12856"/>
                    </a:lnTo>
                    <a:lnTo>
                      <a:pt x="33811" y="13853"/>
                    </a:lnTo>
                    <a:lnTo>
                      <a:pt x="34486" y="14849"/>
                    </a:lnTo>
                    <a:lnTo>
                      <a:pt x="35097" y="15845"/>
                    </a:lnTo>
                    <a:lnTo>
                      <a:pt x="35676" y="16874"/>
                    </a:lnTo>
                    <a:lnTo>
                      <a:pt x="36222" y="17870"/>
                    </a:lnTo>
                    <a:lnTo>
                      <a:pt x="36704" y="18898"/>
                    </a:lnTo>
                    <a:lnTo>
                      <a:pt x="37154" y="19927"/>
                    </a:lnTo>
                    <a:lnTo>
                      <a:pt x="37572" y="20923"/>
                    </a:lnTo>
                    <a:lnTo>
                      <a:pt x="37957" y="21952"/>
                    </a:lnTo>
                    <a:lnTo>
                      <a:pt x="38279" y="22980"/>
                    </a:lnTo>
                    <a:lnTo>
                      <a:pt x="38568" y="23977"/>
                    </a:lnTo>
                    <a:lnTo>
                      <a:pt x="38793" y="24973"/>
                    </a:lnTo>
                    <a:lnTo>
                      <a:pt x="38986" y="25937"/>
                    </a:lnTo>
                    <a:lnTo>
                      <a:pt x="39114" y="26933"/>
                    </a:lnTo>
                    <a:lnTo>
                      <a:pt x="39243" y="27898"/>
                    </a:lnTo>
                    <a:lnTo>
                      <a:pt x="39307" y="28830"/>
                    </a:lnTo>
                    <a:lnTo>
                      <a:pt x="39307" y="29762"/>
                    </a:lnTo>
                    <a:lnTo>
                      <a:pt x="39275" y="30662"/>
                    </a:lnTo>
                    <a:lnTo>
                      <a:pt x="39211" y="31561"/>
                    </a:lnTo>
                    <a:lnTo>
                      <a:pt x="39082" y="32429"/>
                    </a:lnTo>
                    <a:lnTo>
                      <a:pt x="38922" y="33265"/>
                    </a:lnTo>
                    <a:lnTo>
                      <a:pt x="38697" y="34100"/>
                    </a:lnTo>
                    <a:lnTo>
                      <a:pt x="38440" y="34872"/>
                    </a:lnTo>
                    <a:lnTo>
                      <a:pt x="38118" y="35643"/>
                    </a:lnTo>
                    <a:lnTo>
                      <a:pt x="37765" y="36350"/>
                    </a:lnTo>
                    <a:lnTo>
                      <a:pt x="37379" y="37057"/>
                    </a:lnTo>
                    <a:lnTo>
                      <a:pt x="36929" y="37732"/>
                    </a:lnTo>
                    <a:lnTo>
                      <a:pt x="36415" y="38343"/>
                    </a:lnTo>
                    <a:lnTo>
                      <a:pt x="35868" y="38921"/>
                    </a:lnTo>
                    <a:lnTo>
                      <a:pt x="35290" y="39468"/>
                    </a:lnTo>
                    <a:lnTo>
                      <a:pt x="35290" y="39468"/>
                    </a:lnTo>
                    <a:lnTo>
                      <a:pt x="34904" y="39789"/>
                    </a:lnTo>
                    <a:lnTo>
                      <a:pt x="34486" y="40078"/>
                    </a:lnTo>
                    <a:lnTo>
                      <a:pt x="34069" y="40368"/>
                    </a:lnTo>
                    <a:lnTo>
                      <a:pt x="33619" y="40625"/>
                    </a:lnTo>
                    <a:lnTo>
                      <a:pt x="33201" y="40850"/>
                    </a:lnTo>
                    <a:lnTo>
                      <a:pt x="32719" y="41043"/>
                    </a:lnTo>
                    <a:lnTo>
                      <a:pt x="32269" y="41235"/>
                    </a:lnTo>
                    <a:lnTo>
                      <a:pt x="31787" y="41428"/>
                    </a:lnTo>
                    <a:lnTo>
                      <a:pt x="31305" y="41557"/>
                    </a:lnTo>
                    <a:lnTo>
                      <a:pt x="30790" y="41685"/>
                    </a:lnTo>
                    <a:lnTo>
                      <a:pt x="30308" y="41814"/>
                    </a:lnTo>
                    <a:lnTo>
                      <a:pt x="29794" y="41910"/>
                    </a:lnTo>
                    <a:lnTo>
                      <a:pt x="29280" y="41975"/>
                    </a:lnTo>
                    <a:lnTo>
                      <a:pt x="28733" y="42007"/>
                    </a:lnTo>
                    <a:lnTo>
                      <a:pt x="28187" y="42039"/>
                    </a:lnTo>
                    <a:lnTo>
                      <a:pt x="27673" y="4207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1" name="Google Shape;2631;g29c0ca99db8_3_1"/>
              <p:cNvSpPr/>
              <p:nvPr/>
            </p:nvSpPr>
            <p:spPr>
              <a:xfrm>
                <a:off x="3374075" y="3375750"/>
                <a:ext cx="1311325" cy="1465575"/>
              </a:xfrm>
              <a:custGeom>
                <a:avLst/>
                <a:gdLst/>
                <a:ahLst/>
                <a:cxnLst/>
                <a:rect l="l" t="t" r="r" b="b"/>
                <a:pathLst>
                  <a:path w="52453" h="58623" fill="none" extrusionOk="0">
                    <a:moveTo>
                      <a:pt x="16713" y="0"/>
                    </a:moveTo>
                    <a:lnTo>
                      <a:pt x="16713" y="0"/>
                    </a:lnTo>
                    <a:lnTo>
                      <a:pt x="16006" y="32"/>
                    </a:lnTo>
                    <a:lnTo>
                      <a:pt x="15331" y="64"/>
                    </a:lnTo>
                    <a:lnTo>
                      <a:pt x="14624" y="129"/>
                    </a:lnTo>
                    <a:lnTo>
                      <a:pt x="13982" y="225"/>
                    </a:lnTo>
                    <a:lnTo>
                      <a:pt x="13307" y="354"/>
                    </a:lnTo>
                    <a:lnTo>
                      <a:pt x="12664" y="482"/>
                    </a:lnTo>
                    <a:lnTo>
                      <a:pt x="12053" y="675"/>
                    </a:lnTo>
                    <a:lnTo>
                      <a:pt x="11442" y="868"/>
                    </a:lnTo>
                    <a:lnTo>
                      <a:pt x="10832" y="1125"/>
                    </a:lnTo>
                    <a:lnTo>
                      <a:pt x="10253" y="1382"/>
                    </a:lnTo>
                    <a:lnTo>
                      <a:pt x="9675" y="1671"/>
                    </a:lnTo>
                    <a:lnTo>
                      <a:pt x="9128" y="1993"/>
                    </a:lnTo>
                    <a:lnTo>
                      <a:pt x="8582" y="2346"/>
                    </a:lnTo>
                    <a:lnTo>
                      <a:pt x="8068" y="2732"/>
                    </a:lnTo>
                    <a:lnTo>
                      <a:pt x="7554" y="3150"/>
                    </a:lnTo>
                    <a:lnTo>
                      <a:pt x="7104" y="3600"/>
                    </a:lnTo>
                    <a:lnTo>
                      <a:pt x="7104" y="3600"/>
                    </a:lnTo>
                    <a:lnTo>
                      <a:pt x="5432" y="5239"/>
                    </a:lnTo>
                    <a:lnTo>
                      <a:pt x="5432" y="5239"/>
                    </a:lnTo>
                    <a:lnTo>
                      <a:pt x="5432" y="5239"/>
                    </a:lnTo>
                    <a:lnTo>
                      <a:pt x="5304" y="5432"/>
                    </a:lnTo>
                    <a:lnTo>
                      <a:pt x="5304" y="5432"/>
                    </a:lnTo>
                    <a:lnTo>
                      <a:pt x="4886" y="6010"/>
                    </a:lnTo>
                    <a:lnTo>
                      <a:pt x="4468" y="6621"/>
                    </a:lnTo>
                    <a:lnTo>
                      <a:pt x="4083" y="7264"/>
                    </a:lnTo>
                    <a:lnTo>
                      <a:pt x="3697" y="7874"/>
                    </a:lnTo>
                    <a:lnTo>
                      <a:pt x="3343" y="8517"/>
                    </a:lnTo>
                    <a:lnTo>
                      <a:pt x="2990" y="9192"/>
                    </a:lnTo>
                    <a:lnTo>
                      <a:pt x="2668" y="9835"/>
                    </a:lnTo>
                    <a:lnTo>
                      <a:pt x="2379" y="10510"/>
                    </a:lnTo>
                    <a:lnTo>
                      <a:pt x="2090" y="11185"/>
                    </a:lnTo>
                    <a:lnTo>
                      <a:pt x="1833" y="11860"/>
                    </a:lnTo>
                    <a:lnTo>
                      <a:pt x="1576" y="12567"/>
                    </a:lnTo>
                    <a:lnTo>
                      <a:pt x="1351" y="13274"/>
                    </a:lnTo>
                    <a:lnTo>
                      <a:pt x="1126" y="13981"/>
                    </a:lnTo>
                    <a:lnTo>
                      <a:pt x="933" y="14688"/>
                    </a:lnTo>
                    <a:lnTo>
                      <a:pt x="611" y="16134"/>
                    </a:lnTo>
                    <a:lnTo>
                      <a:pt x="354" y="17613"/>
                    </a:lnTo>
                    <a:lnTo>
                      <a:pt x="161" y="19123"/>
                    </a:lnTo>
                    <a:lnTo>
                      <a:pt x="65" y="20634"/>
                    </a:lnTo>
                    <a:lnTo>
                      <a:pt x="1" y="22144"/>
                    </a:lnTo>
                    <a:lnTo>
                      <a:pt x="33" y="23687"/>
                    </a:lnTo>
                    <a:lnTo>
                      <a:pt x="161" y="25230"/>
                    </a:lnTo>
                    <a:lnTo>
                      <a:pt x="322" y="26772"/>
                    </a:lnTo>
                    <a:lnTo>
                      <a:pt x="579" y="28315"/>
                    </a:lnTo>
                    <a:lnTo>
                      <a:pt x="579" y="28315"/>
                    </a:lnTo>
                    <a:lnTo>
                      <a:pt x="804" y="29440"/>
                    </a:lnTo>
                    <a:lnTo>
                      <a:pt x="1061" y="30565"/>
                    </a:lnTo>
                    <a:lnTo>
                      <a:pt x="1383" y="31690"/>
                    </a:lnTo>
                    <a:lnTo>
                      <a:pt x="1736" y="32815"/>
                    </a:lnTo>
                    <a:lnTo>
                      <a:pt x="2122" y="33939"/>
                    </a:lnTo>
                    <a:lnTo>
                      <a:pt x="2540" y="35032"/>
                    </a:lnTo>
                    <a:lnTo>
                      <a:pt x="2990" y="36125"/>
                    </a:lnTo>
                    <a:lnTo>
                      <a:pt x="3504" y="37250"/>
                    </a:lnTo>
                    <a:lnTo>
                      <a:pt x="4018" y="38310"/>
                    </a:lnTo>
                    <a:lnTo>
                      <a:pt x="4597" y="39403"/>
                    </a:lnTo>
                    <a:lnTo>
                      <a:pt x="5207" y="40464"/>
                    </a:lnTo>
                    <a:lnTo>
                      <a:pt x="5882" y="41492"/>
                    </a:lnTo>
                    <a:lnTo>
                      <a:pt x="6557" y="42553"/>
                    </a:lnTo>
                    <a:lnTo>
                      <a:pt x="7296" y="43549"/>
                    </a:lnTo>
                    <a:lnTo>
                      <a:pt x="8068" y="44578"/>
                    </a:lnTo>
                    <a:lnTo>
                      <a:pt x="8871" y="45574"/>
                    </a:lnTo>
                    <a:lnTo>
                      <a:pt x="8871" y="45574"/>
                    </a:lnTo>
                    <a:lnTo>
                      <a:pt x="8903" y="45606"/>
                    </a:lnTo>
                    <a:lnTo>
                      <a:pt x="8903" y="45606"/>
                    </a:lnTo>
                    <a:lnTo>
                      <a:pt x="9611" y="46377"/>
                    </a:lnTo>
                    <a:lnTo>
                      <a:pt x="10285" y="47149"/>
                    </a:lnTo>
                    <a:lnTo>
                      <a:pt x="11025" y="47888"/>
                    </a:lnTo>
                    <a:lnTo>
                      <a:pt x="11732" y="48595"/>
                    </a:lnTo>
                    <a:lnTo>
                      <a:pt x="12471" y="49302"/>
                    </a:lnTo>
                    <a:lnTo>
                      <a:pt x="13242" y="49945"/>
                    </a:lnTo>
                    <a:lnTo>
                      <a:pt x="14014" y="50620"/>
                    </a:lnTo>
                    <a:lnTo>
                      <a:pt x="14785" y="51231"/>
                    </a:lnTo>
                    <a:lnTo>
                      <a:pt x="15588" y="51809"/>
                    </a:lnTo>
                    <a:lnTo>
                      <a:pt x="16392" y="52388"/>
                    </a:lnTo>
                    <a:lnTo>
                      <a:pt x="17195" y="52934"/>
                    </a:lnTo>
                    <a:lnTo>
                      <a:pt x="18031" y="53448"/>
                    </a:lnTo>
                    <a:lnTo>
                      <a:pt x="18867" y="53962"/>
                    </a:lnTo>
                    <a:lnTo>
                      <a:pt x="19702" y="54444"/>
                    </a:lnTo>
                    <a:lnTo>
                      <a:pt x="20538" y="54894"/>
                    </a:lnTo>
                    <a:lnTo>
                      <a:pt x="21406" y="55312"/>
                    </a:lnTo>
                    <a:lnTo>
                      <a:pt x="22274" y="55698"/>
                    </a:lnTo>
                    <a:lnTo>
                      <a:pt x="23141" y="56084"/>
                    </a:lnTo>
                    <a:lnTo>
                      <a:pt x="24009" y="56437"/>
                    </a:lnTo>
                    <a:lnTo>
                      <a:pt x="24877" y="56759"/>
                    </a:lnTo>
                    <a:lnTo>
                      <a:pt x="25745" y="57048"/>
                    </a:lnTo>
                    <a:lnTo>
                      <a:pt x="26644" y="57305"/>
                    </a:lnTo>
                    <a:lnTo>
                      <a:pt x="27544" y="57562"/>
                    </a:lnTo>
                    <a:lnTo>
                      <a:pt x="28412" y="57787"/>
                    </a:lnTo>
                    <a:lnTo>
                      <a:pt x="29312" y="57980"/>
                    </a:lnTo>
                    <a:lnTo>
                      <a:pt x="30212" y="58141"/>
                    </a:lnTo>
                    <a:lnTo>
                      <a:pt x="31112" y="58301"/>
                    </a:lnTo>
                    <a:lnTo>
                      <a:pt x="32012" y="58398"/>
                    </a:lnTo>
                    <a:lnTo>
                      <a:pt x="32912" y="58494"/>
                    </a:lnTo>
                    <a:lnTo>
                      <a:pt x="33779" y="58558"/>
                    </a:lnTo>
                    <a:lnTo>
                      <a:pt x="34679" y="58623"/>
                    </a:lnTo>
                    <a:lnTo>
                      <a:pt x="35579" y="58623"/>
                    </a:lnTo>
                    <a:lnTo>
                      <a:pt x="35579" y="58623"/>
                    </a:lnTo>
                    <a:lnTo>
                      <a:pt x="35740" y="58623"/>
                    </a:lnTo>
                    <a:lnTo>
                      <a:pt x="35740" y="58623"/>
                    </a:lnTo>
                    <a:lnTo>
                      <a:pt x="37186" y="57948"/>
                    </a:lnTo>
                    <a:lnTo>
                      <a:pt x="38633" y="57208"/>
                    </a:lnTo>
                    <a:lnTo>
                      <a:pt x="40079" y="56373"/>
                    </a:lnTo>
                    <a:lnTo>
                      <a:pt x="41525" y="55473"/>
                    </a:lnTo>
                    <a:lnTo>
                      <a:pt x="42971" y="54509"/>
                    </a:lnTo>
                    <a:lnTo>
                      <a:pt x="44418" y="53448"/>
                    </a:lnTo>
                    <a:lnTo>
                      <a:pt x="45864" y="52291"/>
                    </a:lnTo>
                    <a:lnTo>
                      <a:pt x="47342" y="51070"/>
                    </a:lnTo>
                    <a:lnTo>
                      <a:pt x="47342" y="51070"/>
                    </a:lnTo>
                    <a:lnTo>
                      <a:pt x="47953" y="50491"/>
                    </a:lnTo>
                    <a:lnTo>
                      <a:pt x="48532" y="49881"/>
                    </a:lnTo>
                    <a:lnTo>
                      <a:pt x="49078" y="49206"/>
                    </a:lnTo>
                    <a:lnTo>
                      <a:pt x="49592" y="48531"/>
                    </a:lnTo>
                    <a:lnTo>
                      <a:pt x="50042" y="47824"/>
                    </a:lnTo>
                    <a:lnTo>
                      <a:pt x="50460" y="47085"/>
                    </a:lnTo>
                    <a:lnTo>
                      <a:pt x="50846" y="46313"/>
                    </a:lnTo>
                    <a:lnTo>
                      <a:pt x="51199" y="45510"/>
                    </a:lnTo>
                    <a:lnTo>
                      <a:pt x="51488" y="44674"/>
                    </a:lnTo>
                    <a:lnTo>
                      <a:pt x="51745" y="43838"/>
                    </a:lnTo>
                    <a:lnTo>
                      <a:pt x="51970" y="42938"/>
                    </a:lnTo>
                    <a:lnTo>
                      <a:pt x="52131" y="42039"/>
                    </a:lnTo>
                    <a:lnTo>
                      <a:pt x="52292" y="41139"/>
                    </a:lnTo>
                    <a:lnTo>
                      <a:pt x="52388" y="40207"/>
                    </a:lnTo>
                    <a:lnTo>
                      <a:pt x="52453" y="39242"/>
                    </a:lnTo>
                    <a:lnTo>
                      <a:pt x="52453" y="38278"/>
                    </a:lnTo>
                    <a:lnTo>
                      <a:pt x="52453" y="38278"/>
                    </a:lnTo>
                    <a:lnTo>
                      <a:pt x="52420" y="36993"/>
                    </a:lnTo>
                    <a:lnTo>
                      <a:pt x="52324" y="35675"/>
                    </a:lnTo>
                    <a:lnTo>
                      <a:pt x="52163" y="34357"/>
                    </a:lnTo>
                    <a:lnTo>
                      <a:pt x="51938" y="33007"/>
                    </a:lnTo>
                    <a:lnTo>
                      <a:pt x="51649" y="31658"/>
                    </a:lnTo>
                    <a:lnTo>
                      <a:pt x="51296" y="30276"/>
                    </a:lnTo>
                    <a:lnTo>
                      <a:pt x="50878" y="28894"/>
                    </a:lnTo>
                    <a:lnTo>
                      <a:pt x="50396" y="27479"/>
                    </a:lnTo>
                    <a:lnTo>
                      <a:pt x="49817" y="26097"/>
                    </a:lnTo>
                    <a:lnTo>
                      <a:pt x="49206" y="24683"/>
                    </a:lnTo>
                    <a:lnTo>
                      <a:pt x="48532" y="23301"/>
                    </a:lnTo>
                    <a:lnTo>
                      <a:pt x="47792" y="21919"/>
                    </a:lnTo>
                    <a:lnTo>
                      <a:pt x="46989" y="20505"/>
                    </a:lnTo>
                    <a:lnTo>
                      <a:pt x="46121" y="19123"/>
                    </a:lnTo>
                    <a:lnTo>
                      <a:pt x="45221" y="17773"/>
                    </a:lnTo>
                    <a:lnTo>
                      <a:pt x="44225" y="16423"/>
                    </a:lnTo>
                    <a:lnTo>
                      <a:pt x="44225" y="16423"/>
                    </a:lnTo>
                    <a:lnTo>
                      <a:pt x="43389" y="15363"/>
                    </a:lnTo>
                    <a:lnTo>
                      <a:pt x="42554" y="14334"/>
                    </a:lnTo>
                    <a:lnTo>
                      <a:pt x="42554" y="14334"/>
                    </a:lnTo>
                    <a:lnTo>
                      <a:pt x="41461" y="13081"/>
                    </a:lnTo>
                    <a:lnTo>
                      <a:pt x="40336" y="11892"/>
                    </a:lnTo>
                    <a:lnTo>
                      <a:pt x="39211" y="10767"/>
                    </a:lnTo>
                    <a:lnTo>
                      <a:pt x="38022" y="9674"/>
                    </a:lnTo>
                    <a:lnTo>
                      <a:pt x="36833" y="8646"/>
                    </a:lnTo>
                    <a:lnTo>
                      <a:pt x="35644" y="7649"/>
                    </a:lnTo>
                    <a:lnTo>
                      <a:pt x="34390" y="6717"/>
                    </a:lnTo>
                    <a:lnTo>
                      <a:pt x="33169" y="5849"/>
                    </a:lnTo>
                    <a:lnTo>
                      <a:pt x="33169" y="5849"/>
                    </a:lnTo>
                    <a:lnTo>
                      <a:pt x="32365" y="5303"/>
                    </a:lnTo>
                    <a:lnTo>
                      <a:pt x="31562" y="4821"/>
                    </a:lnTo>
                    <a:lnTo>
                      <a:pt x="30758" y="4307"/>
                    </a:lnTo>
                    <a:lnTo>
                      <a:pt x="29923" y="3857"/>
                    </a:lnTo>
                    <a:lnTo>
                      <a:pt x="29119" y="3439"/>
                    </a:lnTo>
                    <a:lnTo>
                      <a:pt x="28316" y="3021"/>
                    </a:lnTo>
                    <a:lnTo>
                      <a:pt x="27512" y="2635"/>
                    </a:lnTo>
                    <a:lnTo>
                      <a:pt x="26677" y="2282"/>
                    </a:lnTo>
                    <a:lnTo>
                      <a:pt x="26677" y="2282"/>
                    </a:lnTo>
                    <a:lnTo>
                      <a:pt x="25809" y="1896"/>
                    </a:lnTo>
                    <a:lnTo>
                      <a:pt x="24973" y="1575"/>
                    </a:lnTo>
                    <a:lnTo>
                      <a:pt x="24105" y="1286"/>
                    </a:lnTo>
                    <a:lnTo>
                      <a:pt x="23270" y="1028"/>
                    </a:lnTo>
                    <a:lnTo>
                      <a:pt x="22402" y="804"/>
                    </a:lnTo>
                    <a:lnTo>
                      <a:pt x="21566" y="579"/>
                    </a:lnTo>
                    <a:lnTo>
                      <a:pt x="20731" y="418"/>
                    </a:lnTo>
                    <a:lnTo>
                      <a:pt x="19927" y="257"/>
                    </a:lnTo>
                    <a:lnTo>
                      <a:pt x="19927" y="257"/>
                    </a:lnTo>
                    <a:lnTo>
                      <a:pt x="19092" y="161"/>
                    </a:lnTo>
                    <a:lnTo>
                      <a:pt x="18288" y="64"/>
                    </a:lnTo>
                    <a:lnTo>
                      <a:pt x="17485" y="32"/>
                    </a:lnTo>
                    <a:lnTo>
                      <a:pt x="1671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2" name="Google Shape;2632;g29c0ca99db8_3_1"/>
              <p:cNvSpPr/>
              <p:nvPr/>
            </p:nvSpPr>
            <p:spPr>
              <a:xfrm>
                <a:off x="3562900" y="3533225"/>
                <a:ext cx="982700" cy="1051800"/>
              </a:xfrm>
              <a:custGeom>
                <a:avLst/>
                <a:gdLst/>
                <a:ahLst/>
                <a:cxnLst/>
                <a:rect l="l" t="t" r="r" b="b"/>
                <a:pathLst>
                  <a:path w="39308" h="42072" extrusionOk="0">
                    <a:moveTo>
                      <a:pt x="11603" y="0"/>
                    </a:moveTo>
                    <a:lnTo>
                      <a:pt x="10735" y="33"/>
                    </a:lnTo>
                    <a:lnTo>
                      <a:pt x="9900" y="97"/>
                    </a:lnTo>
                    <a:lnTo>
                      <a:pt x="9064" y="225"/>
                    </a:lnTo>
                    <a:lnTo>
                      <a:pt x="8260" y="418"/>
                    </a:lnTo>
                    <a:lnTo>
                      <a:pt x="7489" y="643"/>
                    </a:lnTo>
                    <a:lnTo>
                      <a:pt x="6750" y="932"/>
                    </a:lnTo>
                    <a:lnTo>
                      <a:pt x="6011" y="1254"/>
                    </a:lnTo>
                    <a:lnTo>
                      <a:pt x="5336" y="1672"/>
                    </a:lnTo>
                    <a:lnTo>
                      <a:pt x="4661" y="2089"/>
                    </a:lnTo>
                    <a:lnTo>
                      <a:pt x="4018" y="2604"/>
                    </a:lnTo>
                    <a:lnTo>
                      <a:pt x="3440" y="3150"/>
                    </a:lnTo>
                    <a:lnTo>
                      <a:pt x="2893" y="3729"/>
                    </a:lnTo>
                    <a:lnTo>
                      <a:pt x="2379" y="4339"/>
                    </a:lnTo>
                    <a:lnTo>
                      <a:pt x="1929" y="5014"/>
                    </a:lnTo>
                    <a:lnTo>
                      <a:pt x="1543" y="5689"/>
                    </a:lnTo>
                    <a:lnTo>
                      <a:pt x="1190" y="6428"/>
                    </a:lnTo>
                    <a:lnTo>
                      <a:pt x="868" y="7200"/>
                    </a:lnTo>
                    <a:lnTo>
                      <a:pt x="611" y="7971"/>
                    </a:lnTo>
                    <a:lnTo>
                      <a:pt x="418" y="8807"/>
                    </a:lnTo>
                    <a:lnTo>
                      <a:pt x="226" y="9642"/>
                    </a:lnTo>
                    <a:lnTo>
                      <a:pt x="97" y="10510"/>
                    </a:lnTo>
                    <a:lnTo>
                      <a:pt x="33" y="11378"/>
                    </a:lnTo>
                    <a:lnTo>
                      <a:pt x="1" y="12310"/>
                    </a:lnTo>
                    <a:lnTo>
                      <a:pt x="33" y="13242"/>
                    </a:lnTo>
                    <a:lnTo>
                      <a:pt x="65" y="14174"/>
                    </a:lnTo>
                    <a:lnTo>
                      <a:pt x="193" y="15138"/>
                    </a:lnTo>
                    <a:lnTo>
                      <a:pt x="322" y="16102"/>
                    </a:lnTo>
                    <a:lnTo>
                      <a:pt x="515" y="17099"/>
                    </a:lnTo>
                    <a:lnTo>
                      <a:pt x="772" y="18095"/>
                    </a:lnTo>
                    <a:lnTo>
                      <a:pt x="1029" y="19091"/>
                    </a:lnTo>
                    <a:lnTo>
                      <a:pt x="1350" y="20120"/>
                    </a:lnTo>
                    <a:lnTo>
                      <a:pt x="1736" y="21116"/>
                    </a:lnTo>
                    <a:lnTo>
                      <a:pt x="2154" y="22145"/>
                    </a:lnTo>
                    <a:lnTo>
                      <a:pt x="2604" y="23173"/>
                    </a:lnTo>
                    <a:lnTo>
                      <a:pt x="3086" y="24169"/>
                    </a:lnTo>
                    <a:lnTo>
                      <a:pt x="3632" y="25198"/>
                    </a:lnTo>
                    <a:lnTo>
                      <a:pt x="4211" y="26194"/>
                    </a:lnTo>
                    <a:lnTo>
                      <a:pt x="4822" y="27223"/>
                    </a:lnTo>
                    <a:lnTo>
                      <a:pt x="5496" y="28219"/>
                    </a:lnTo>
                    <a:lnTo>
                      <a:pt x="6204" y="29183"/>
                    </a:lnTo>
                    <a:lnTo>
                      <a:pt x="6943" y="30179"/>
                    </a:lnTo>
                    <a:lnTo>
                      <a:pt x="7746" y="31144"/>
                    </a:lnTo>
                    <a:lnTo>
                      <a:pt x="8550" y="32076"/>
                    </a:lnTo>
                    <a:lnTo>
                      <a:pt x="9417" y="32976"/>
                    </a:lnTo>
                    <a:lnTo>
                      <a:pt x="10253" y="33811"/>
                    </a:lnTo>
                    <a:lnTo>
                      <a:pt x="11121" y="34647"/>
                    </a:lnTo>
                    <a:lnTo>
                      <a:pt x="12021" y="35418"/>
                    </a:lnTo>
                    <a:lnTo>
                      <a:pt x="12921" y="36157"/>
                    </a:lnTo>
                    <a:lnTo>
                      <a:pt x="13853" y="36864"/>
                    </a:lnTo>
                    <a:lnTo>
                      <a:pt x="14753" y="37507"/>
                    </a:lnTo>
                    <a:lnTo>
                      <a:pt x="15685" y="38118"/>
                    </a:lnTo>
                    <a:lnTo>
                      <a:pt x="16617" y="38696"/>
                    </a:lnTo>
                    <a:lnTo>
                      <a:pt x="17581" y="39243"/>
                    </a:lnTo>
                    <a:lnTo>
                      <a:pt x="18513" y="39725"/>
                    </a:lnTo>
                    <a:lnTo>
                      <a:pt x="19445" y="40143"/>
                    </a:lnTo>
                    <a:lnTo>
                      <a:pt x="20409" y="40561"/>
                    </a:lnTo>
                    <a:lnTo>
                      <a:pt x="21341" y="40914"/>
                    </a:lnTo>
                    <a:lnTo>
                      <a:pt x="22273" y="41203"/>
                    </a:lnTo>
                    <a:lnTo>
                      <a:pt x="23205" y="41460"/>
                    </a:lnTo>
                    <a:lnTo>
                      <a:pt x="24137" y="41685"/>
                    </a:lnTo>
                    <a:lnTo>
                      <a:pt x="25037" y="41846"/>
                    </a:lnTo>
                    <a:lnTo>
                      <a:pt x="25969" y="41975"/>
                    </a:lnTo>
                    <a:lnTo>
                      <a:pt x="26837" y="42039"/>
                    </a:lnTo>
                    <a:lnTo>
                      <a:pt x="27705" y="42071"/>
                    </a:lnTo>
                    <a:lnTo>
                      <a:pt x="28573" y="42039"/>
                    </a:lnTo>
                    <a:lnTo>
                      <a:pt x="29408" y="41943"/>
                    </a:lnTo>
                    <a:lnTo>
                      <a:pt x="30244" y="41814"/>
                    </a:lnTo>
                    <a:lnTo>
                      <a:pt x="31047" y="41653"/>
                    </a:lnTo>
                    <a:lnTo>
                      <a:pt x="31819" y="41396"/>
                    </a:lnTo>
                    <a:lnTo>
                      <a:pt x="32558" y="41139"/>
                    </a:lnTo>
                    <a:lnTo>
                      <a:pt x="33297" y="40786"/>
                    </a:lnTo>
                    <a:lnTo>
                      <a:pt x="33972" y="40400"/>
                    </a:lnTo>
                    <a:lnTo>
                      <a:pt x="34647" y="39950"/>
                    </a:lnTo>
                    <a:lnTo>
                      <a:pt x="35290" y="39468"/>
                    </a:lnTo>
                    <a:lnTo>
                      <a:pt x="35868" y="38921"/>
                    </a:lnTo>
                    <a:lnTo>
                      <a:pt x="36415" y="38343"/>
                    </a:lnTo>
                    <a:lnTo>
                      <a:pt x="36929" y="37732"/>
                    </a:lnTo>
                    <a:lnTo>
                      <a:pt x="37379" y="37057"/>
                    </a:lnTo>
                    <a:lnTo>
                      <a:pt x="37765" y="36350"/>
                    </a:lnTo>
                    <a:lnTo>
                      <a:pt x="38118" y="35643"/>
                    </a:lnTo>
                    <a:lnTo>
                      <a:pt x="38440" y="34872"/>
                    </a:lnTo>
                    <a:lnTo>
                      <a:pt x="38697" y="34100"/>
                    </a:lnTo>
                    <a:lnTo>
                      <a:pt x="38922" y="33265"/>
                    </a:lnTo>
                    <a:lnTo>
                      <a:pt x="39082" y="32429"/>
                    </a:lnTo>
                    <a:lnTo>
                      <a:pt x="39211" y="31561"/>
                    </a:lnTo>
                    <a:lnTo>
                      <a:pt x="39275" y="30662"/>
                    </a:lnTo>
                    <a:lnTo>
                      <a:pt x="39307" y="29762"/>
                    </a:lnTo>
                    <a:lnTo>
                      <a:pt x="39307" y="28830"/>
                    </a:lnTo>
                    <a:lnTo>
                      <a:pt x="39243" y="27898"/>
                    </a:lnTo>
                    <a:lnTo>
                      <a:pt x="39114" y="26933"/>
                    </a:lnTo>
                    <a:lnTo>
                      <a:pt x="38986" y="25937"/>
                    </a:lnTo>
                    <a:lnTo>
                      <a:pt x="38793" y="24973"/>
                    </a:lnTo>
                    <a:lnTo>
                      <a:pt x="38568" y="23977"/>
                    </a:lnTo>
                    <a:lnTo>
                      <a:pt x="38279" y="22980"/>
                    </a:lnTo>
                    <a:lnTo>
                      <a:pt x="37957" y="21952"/>
                    </a:lnTo>
                    <a:lnTo>
                      <a:pt x="37572" y="20923"/>
                    </a:lnTo>
                    <a:lnTo>
                      <a:pt x="37154" y="19927"/>
                    </a:lnTo>
                    <a:lnTo>
                      <a:pt x="36704" y="18898"/>
                    </a:lnTo>
                    <a:lnTo>
                      <a:pt x="36222" y="17870"/>
                    </a:lnTo>
                    <a:lnTo>
                      <a:pt x="35676" y="16874"/>
                    </a:lnTo>
                    <a:lnTo>
                      <a:pt x="35097" y="15845"/>
                    </a:lnTo>
                    <a:lnTo>
                      <a:pt x="34486" y="14849"/>
                    </a:lnTo>
                    <a:lnTo>
                      <a:pt x="33811" y="13853"/>
                    </a:lnTo>
                    <a:lnTo>
                      <a:pt x="33104" y="12856"/>
                    </a:lnTo>
                    <a:lnTo>
                      <a:pt x="32365" y="11892"/>
                    </a:lnTo>
                    <a:lnTo>
                      <a:pt x="31562" y="10928"/>
                    </a:lnTo>
                    <a:lnTo>
                      <a:pt x="30758" y="9996"/>
                    </a:lnTo>
                    <a:lnTo>
                      <a:pt x="29923" y="9096"/>
                    </a:lnTo>
                    <a:lnTo>
                      <a:pt x="29055" y="8228"/>
                    </a:lnTo>
                    <a:lnTo>
                      <a:pt x="28187" y="7425"/>
                    </a:lnTo>
                    <a:lnTo>
                      <a:pt x="27287" y="6653"/>
                    </a:lnTo>
                    <a:lnTo>
                      <a:pt x="26387" y="5914"/>
                    </a:lnTo>
                    <a:lnTo>
                      <a:pt x="25487" y="5207"/>
                    </a:lnTo>
                    <a:lnTo>
                      <a:pt x="24555" y="4564"/>
                    </a:lnTo>
                    <a:lnTo>
                      <a:pt x="23623" y="3921"/>
                    </a:lnTo>
                    <a:lnTo>
                      <a:pt x="22691" y="3375"/>
                    </a:lnTo>
                    <a:lnTo>
                      <a:pt x="21727" y="2829"/>
                    </a:lnTo>
                    <a:lnTo>
                      <a:pt x="20795" y="2347"/>
                    </a:lnTo>
                    <a:lnTo>
                      <a:pt x="19863" y="1897"/>
                    </a:lnTo>
                    <a:lnTo>
                      <a:pt x="18899" y="1511"/>
                    </a:lnTo>
                    <a:lnTo>
                      <a:pt x="17967" y="1157"/>
                    </a:lnTo>
                    <a:lnTo>
                      <a:pt x="17035" y="868"/>
                    </a:lnTo>
                    <a:lnTo>
                      <a:pt x="16103" y="579"/>
                    </a:lnTo>
                    <a:lnTo>
                      <a:pt x="15170" y="386"/>
                    </a:lnTo>
                    <a:lnTo>
                      <a:pt x="14271" y="225"/>
                    </a:lnTo>
                    <a:lnTo>
                      <a:pt x="13371" y="97"/>
                    </a:lnTo>
                    <a:lnTo>
                      <a:pt x="12471" y="33"/>
                    </a:lnTo>
                    <a:lnTo>
                      <a:pt x="11603"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3" name="Google Shape;2633;g29c0ca99db8_3_1"/>
              <p:cNvSpPr/>
              <p:nvPr/>
            </p:nvSpPr>
            <p:spPr>
              <a:xfrm>
                <a:off x="3562900" y="3533225"/>
                <a:ext cx="982700" cy="1051800"/>
              </a:xfrm>
              <a:custGeom>
                <a:avLst/>
                <a:gdLst/>
                <a:ahLst/>
                <a:cxnLst/>
                <a:rect l="l" t="t" r="r" b="b"/>
                <a:pathLst>
                  <a:path w="39308" h="42072" fill="none" extrusionOk="0">
                    <a:moveTo>
                      <a:pt x="31562" y="10928"/>
                    </a:moveTo>
                    <a:lnTo>
                      <a:pt x="31562" y="10928"/>
                    </a:lnTo>
                    <a:lnTo>
                      <a:pt x="32365" y="11892"/>
                    </a:lnTo>
                    <a:lnTo>
                      <a:pt x="33104" y="12856"/>
                    </a:lnTo>
                    <a:lnTo>
                      <a:pt x="33811" y="13853"/>
                    </a:lnTo>
                    <a:lnTo>
                      <a:pt x="34486" y="14849"/>
                    </a:lnTo>
                    <a:lnTo>
                      <a:pt x="35097" y="15845"/>
                    </a:lnTo>
                    <a:lnTo>
                      <a:pt x="35676" y="16874"/>
                    </a:lnTo>
                    <a:lnTo>
                      <a:pt x="36222" y="17870"/>
                    </a:lnTo>
                    <a:lnTo>
                      <a:pt x="36704" y="18898"/>
                    </a:lnTo>
                    <a:lnTo>
                      <a:pt x="37154" y="19927"/>
                    </a:lnTo>
                    <a:lnTo>
                      <a:pt x="37572" y="20923"/>
                    </a:lnTo>
                    <a:lnTo>
                      <a:pt x="37957" y="21952"/>
                    </a:lnTo>
                    <a:lnTo>
                      <a:pt x="38279" y="22980"/>
                    </a:lnTo>
                    <a:lnTo>
                      <a:pt x="38568" y="23977"/>
                    </a:lnTo>
                    <a:lnTo>
                      <a:pt x="38793" y="24973"/>
                    </a:lnTo>
                    <a:lnTo>
                      <a:pt x="38986" y="25937"/>
                    </a:lnTo>
                    <a:lnTo>
                      <a:pt x="39114" y="26933"/>
                    </a:lnTo>
                    <a:lnTo>
                      <a:pt x="39243" y="27898"/>
                    </a:lnTo>
                    <a:lnTo>
                      <a:pt x="39307" y="28830"/>
                    </a:lnTo>
                    <a:lnTo>
                      <a:pt x="39307" y="29762"/>
                    </a:lnTo>
                    <a:lnTo>
                      <a:pt x="39275" y="30662"/>
                    </a:lnTo>
                    <a:lnTo>
                      <a:pt x="39211" y="31561"/>
                    </a:lnTo>
                    <a:lnTo>
                      <a:pt x="39082" y="32429"/>
                    </a:lnTo>
                    <a:lnTo>
                      <a:pt x="38922" y="33265"/>
                    </a:lnTo>
                    <a:lnTo>
                      <a:pt x="38697" y="34100"/>
                    </a:lnTo>
                    <a:lnTo>
                      <a:pt x="38440" y="34872"/>
                    </a:lnTo>
                    <a:lnTo>
                      <a:pt x="38118" y="35643"/>
                    </a:lnTo>
                    <a:lnTo>
                      <a:pt x="37765" y="36350"/>
                    </a:lnTo>
                    <a:lnTo>
                      <a:pt x="37379" y="37057"/>
                    </a:lnTo>
                    <a:lnTo>
                      <a:pt x="36929" y="37732"/>
                    </a:lnTo>
                    <a:lnTo>
                      <a:pt x="36415" y="38343"/>
                    </a:lnTo>
                    <a:lnTo>
                      <a:pt x="35868" y="38921"/>
                    </a:lnTo>
                    <a:lnTo>
                      <a:pt x="35290" y="39468"/>
                    </a:lnTo>
                    <a:lnTo>
                      <a:pt x="35290" y="39468"/>
                    </a:lnTo>
                    <a:lnTo>
                      <a:pt x="34647" y="39950"/>
                    </a:lnTo>
                    <a:lnTo>
                      <a:pt x="33972" y="40400"/>
                    </a:lnTo>
                    <a:lnTo>
                      <a:pt x="33297" y="40786"/>
                    </a:lnTo>
                    <a:lnTo>
                      <a:pt x="32558" y="41139"/>
                    </a:lnTo>
                    <a:lnTo>
                      <a:pt x="31819" y="41396"/>
                    </a:lnTo>
                    <a:lnTo>
                      <a:pt x="31047" y="41653"/>
                    </a:lnTo>
                    <a:lnTo>
                      <a:pt x="30244" y="41814"/>
                    </a:lnTo>
                    <a:lnTo>
                      <a:pt x="29408" y="41943"/>
                    </a:lnTo>
                    <a:lnTo>
                      <a:pt x="28573" y="42039"/>
                    </a:lnTo>
                    <a:lnTo>
                      <a:pt x="27705" y="42071"/>
                    </a:lnTo>
                    <a:lnTo>
                      <a:pt x="26837" y="42039"/>
                    </a:lnTo>
                    <a:lnTo>
                      <a:pt x="25969" y="41975"/>
                    </a:lnTo>
                    <a:lnTo>
                      <a:pt x="25037" y="41846"/>
                    </a:lnTo>
                    <a:lnTo>
                      <a:pt x="24137" y="41685"/>
                    </a:lnTo>
                    <a:lnTo>
                      <a:pt x="23205" y="41460"/>
                    </a:lnTo>
                    <a:lnTo>
                      <a:pt x="22273" y="41203"/>
                    </a:lnTo>
                    <a:lnTo>
                      <a:pt x="21341" y="40914"/>
                    </a:lnTo>
                    <a:lnTo>
                      <a:pt x="20409" y="40561"/>
                    </a:lnTo>
                    <a:lnTo>
                      <a:pt x="19445" y="40143"/>
                    </a:lnTo>
                    <a:lnTo>
                      <a:pt x="18513" y="39725"/>
                    </a:lnTo>
                    <a:lnTo>
                      <a:pt x="17581" y="39243"/>
                    </a:lnTo>
                    <a:lnTo>
                      <a:pt x="16617" y="38696"/>
                    </a:lnTo>
                    <a:lnTo>
                      <a:pt x="15685" y="38118"/>
                    </a:lnTo>
                    <a:lnTo>
                      <a:pt x="14753" y="37507"/>
                    </a:lnTo>
                    <a:lnTo>
                      <a:pt x="13853" y="36864"/>
                    </a:lnTo>
                    <a:lnTo>
                      <a:pt x="12921" y="36157"/>
                    </a:lnTo>
                    <a:lnTo>
                      <a:pt x="12021" y="35418"/>
                    </a:lnTo>
                    <a:lnTo>
                      <a:pt x="11121" y="34647"/>
                    </a:lnTo>
                    <a:lnTo>
                      <a:pt x="10253" y="33811"/>
                    </a:lnTo>
                    <a:lnTo>
                      <a:pt x="9417" y="32976"/>
                    </a:lnTo>
                    <a:lnTo>
                      <a:pt x="8550" y="32076"/>
                    </a:lnTo>
                    <a:lnTo>
                      <a:pt x="7746" y="31144"/>
                    </a:lnTo>
                    <a:lnTo>
                      <a:pt x="7746" y="31144"/>
                    </a:lnTo>
                    <a:lnTo>
                      <a:pt x="6943" y="30179"/>
                    </a:lnTo>
                    <a:lnTo>
                      <a:pt x="6204" y="29183"/>
                    </a:lnTo>
                    <a:lnTo>
                      <a:pt x="5496" y="28219"/>
                    </a:lnTo>
                    <a:lnTo>
                      <a:pt x="4822" y="27223"/>
                    </a:lnTo>
                    <a:lnTo>
                      <a:pt x="4211" y="26194"/>
                    </a:lnTo>
                    <a:lnTo>
                      <a:pt x="3632" y="25198"/>
                    </a:lnTo>
                    <a:lnTo>
                      <a:pt x="3086" y="24169"/>
                    </a:lnTo>
                    <a:lnTo>
                      <a:pt x="2604" y="23173"/>
                    </a:lnTo>
                    <a:lnTo>
                      <a:pt x="2154" y="22145"/>
                    </a:lnTo>
                    <a:lnTo>
                      <a:pt x="1736" y="21116"/>
                    </a:lnTo>
                    <a:lnTo>
                      <a:pt x="1350" y="20120"/>
                    </a:lnTo>
                    <a:lnTo>
                      <a:pt x="1029" y="19091"/>
                    </a:lnTo>
                    <a:lnTo>
                      <a:pt x="772" y="18095"/>
                    </a:lnTo>
                    <a:lnTo>
                      <a:pt x="515" y="17099"/>
                    </a:lnTo>
                    <a:lnTo>
                      <a:pt x="322" y="16102"/>
                    </a:lnTo>
                    <a:lnTo>
                      <a:pt x="193" y="15138"/>
                    </a:lnTo>
                    <a:lnTo>
                      <a:pt x="65" y="14174"/>
                    </a:lnTo>
                    <a:lnTo>
                      <a:pt x="33" y="13242"/>
                    </a:lnTo>
                    <a:lnTo>
                      <a:pt x="1" y="12310"/>
                    </a:lnTo>
                    <a:lnTo>
                      <a:pt x="33" y="11378"/>
                    </a:lnTo>
                    <a:lnTo>
                      <a:pt x="97" y="10510"/>
                    </a:lnTo>
                    <a:lnTo>
                      <a:pt x="226" y="9642"/>
                    </a:lnTo>
                    <a:lnTo>
                      <a:pt x="418" y="8807"/>
                    </a:lnTo>
                    <a:lnTo>
                      <a:pt x="611" y="7971"/>
                    </a:lnTo>
                    <a:lnTo>
                      <a:pt x="868" y="7200"/>
                    </a:lnTo>
                    <a:lnTo>
                      <a:pt x="1190" y="6428"/>
                    </a:lnTo>
                    <a:lnTo>
                      <a:pt x="1543" y="5689"/>
                    </a:lnTo>
                    <a:lnTo>
                      <a:pt x="1929" y="5014"/>
                    </a:lnTo>
                    <a:lnTo>
                      <a:pt x="2379" y="4339"/>
                    </a:lnTo>
                    <a:lnTo>
                      <a:pt x="2893" y="3729"/>
                    </a:lnTo>
                    <a:lnTo>
                      <a:pt x="3440" y="3150"/>
                    </a:lnTo>
                    <a:lnTo>
                      <a:pt x="4018" y="2604"/>
                    </a:lnTo>
                    <a:lnTo>
                      <a:pt x="4018" y="2604"/>
                    </a:lnTo>
                    <a:lnTo>
                      <a:pt x="4661" y="2089"/>
                    </a:lnTo>
                    <a:lnTo>
                      <a:pt x="5336" y="1672"/>
                    </a:lnTo>
                    <a:lnTo>
                      <a:pt x="6011" y="1254"/>
                    </a:lnTo>
                    <a:lnTo>
                      <a:pt x="6750" y="932"/>
                    </a:lnTo>
                    <a:lnTo>
                      <a:pt x="7489" y="643"/>
                    </a:lnTo>
                    <a:lnTo>
                      <a:pt x="8260" y="418"/>
                    </a:lnTo>
                    <a:lnTo>
                      <a:pt x="9064" y="225"/>
                    </a:lnTo>
                    <a:lnTo>
                      <a:pt x="9900" y="97"/>
                    </a:lnTo>
                    <a:lnTo>
                      <a:pt x="10735" y="33"/>
                    </a:lnTo>
                    <a:lnTo>
                      <a:pt x="11603" y="0"/>
                    </a:lnTo>
                    <a:lnTo>
                      <a:pt x="12471" y="33"/>
                    </a:lnTo>
                    <a:lnTo>
                      <a:pt x="13371" y="97"/>
                    </a:lnTo>
                    <a:lnTo>
                      <a:pt x="14271" y="225"/>
                    </a:lnTo>
                    <a:lnTo>
                      <a:pt x="15170" y="386"/>
                    </a:lnTo>
                    <a:lnTo>
                      <a:pt x="16103" y="579"/>
                    </a:lnTo>
                    <a:lnTo>
                      <a:pt x="17035" y="868"/>
                    </a:lnTo>
                    <a:lnTo>
                      <a:pt x="17967" y="1157"/>
                    </a:lnTo>
                    <a:lnTo>
                      <a:pt x="18899" y="1511"/>
                    </a:lnTo>
                    <a:lnTo>
                      <a:pt x="19863" y="1897"/>
                    </a:lnTo>
                    <a:lnTo>
                      <a:pt x="20795" y="2347"/>
                    </a:lnTo>
                    <a:lnTo>
                      <a:pt x="21727" y="2829"/>
                    </a:lnTo>
                    <a:lnTo>
                      <a:pt x="22691" y="3375"/>
                    </a:lnTo>
                    <a:lnTo>
                      <a:pt x="23623" y="3921"/>
                    </a:lnTo>
                    <a:lnTo>
                      <a:pt x="24555" y="4564"/>
                    </a:lnTo>
                    <a:lnTo>
                      <a:pt x="25487" y="5207"/>
                    </a:lnTo>
                    <a:lnTo>
                      <a:pt x="26387" y="5914"/>
                    </a:lnTo>
                    <a:lnTo>
                      <a:pt x="27287" y="6653"/>
                    </a:lnTo>
                    <a:lnTo>
                      <a:pt x="28187" y="7425"/>
                    </a:lnTo>
                    <a:lnTo>
                      <a:pt x="29055" y="8228"/>
                    </a:lnTo>
                    <a:lnTo>
                      <a:pt x="29923" y="9096"/>
                    </a:lnTo>
                    <a:lnTo>
                      <a:pt x="30758" y="9996"/>
                    </a:lnTo>
                    <a:lnTo>
                      <a:pt x="31562" y="1092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4" name="Google Shape;2634;g29c0ca99db8_3_1"/>
              <p:cNvSpPr/>
              <p:nvPr/>
            </p:nvSpPr>
            <p:spPr>
              <a:xfrm>
                <a:off x="2453275" y="238125"/>
                <a:ext cx="1410150" cy="1561200"/>
              </a:xfrm>
              <a:custGeom>
                <a:avLst/>
                <a:gdLst/>
                <a:ahLst/>
                <a:cxnLst/>
                <a:rect l="l" t="t" r="r" b="b"/>
                <a:pathLst>
                  <a:path w="56406" h="62448" extrusionOk="0">
                    <a:moveTo>
                      <a:pt x="34390" y="0"/>
                    </a:moveTo>
                    <a:lnTo>
                      <a:pt x="33876" y="32"/>
                    </a:lnTo>
                    <a:lnTo>
                      <a:pt x="33362" y="96"/>
                    </a:lnTo>
                    <a:lnTo>
                      <a:pt x="32880" y="193"/>
                    </a:lnTo>
                    <a:lnTo>
                      <a:pt x="30566" y="611"/>
                    </a:lnTo>
                    <a:lnTo>
                      <a:pt x="28348" y="1093"/>
                    </a:lnTo>
                    <a:lnTo>
                      <a:pt x="26259" y="1607"/>
                    </a:lnTo>
                    <a:lnTo>
                      <a:pt x="24234" y="2185"/>
                    </a:lnTo>
                    <a:lnTo>
                      <a:pt x="22306" y="2796"/>
                    </a:lnTo>
                    <a:lnTo>
                      <a:pt x="20474" y="3439"/>
                    </a:lnTo>
                    <a:lnTo>
                      <a:pt x="18706" y="4114"/>
                    </a:lnTo>
                    <a:lnTo>
                      <a:pt x="17035" y="4821"/>
                    </a:lnTo>
                    <a:lnTo>
                      <a:pt x="15460" y="5592"/>
                    </a:lnTo>
                    <a:lnTo>
                      <a:pt x="13982" y="6364"/>
                    </a:lnTo>
                    <a:lnTo>
                      <a:pt x="12567" y="7199"/>
                    </a:lnTo>
                    <a:lnTo>
                      <a:pt x="11218" y="8067"/>
                    </a:lnTo>
                    <a:lnTo>
                      <a:pt x="9964" y="8999"/>
                    </a:lnTo>
                    <a:lnTo>
                      <a:pt x="9386" y="9449"/>
                    </a:lnTo>
                    <a:lnTo>
                      <a:pt x="8807" y="9931"/>
                    </a:lnTo>
                    <a:lnTo>
                      <a:pt x="8229" y="10413"/>
                    </a:lnTo>
                    <a:lnTo>
                      <a:pt x="7714" y="10895"/>
                    </a:lnTo>
                    <a:lnTo>
                      <a:pt x="7200" y="11410"/>
                    </a:lnTo>
                    <a:lnTo>
                      <a:pt x="6686" y="11924"/>
                    </a:lnTo>
                    <a:lnTo>
                      <a:pt x="6204" y="12438"/>
                    </a:lnTo>
                    <a:lnTo>
                      <a:pt x="5754" y="12984"/>
                    </a:lnTo>
                    <a:lnTo>
                      <a:pt x="5304" y="13499"/>
                    </a:lnTo>
                    <a:lnTo>
                      <a:pt x="4886" y="14045"/>
                    </a:lnTo>
                    <a:lnTo>
                      <a:pt x="4468" y="14624"/>
                    </a:lnTo>
                    <a:lnTo>
                      <a:pt x="4083" y="15170"/>
                    </a:lnTo>
                    <a:lnTo>
                      <a:pt x="3729" y="15748"/>
                    </a:lnTo>
                    <a:lnTo>
                      <a:pt x="3375" y="16327"/>
                    </a:lnTo>
                    <a:lnTo>
                      <a:pt x="3054" y="16905"/>
                    </a:lnTo>
                    <a:lnTo>
                      <a:pt x="2733" y="17516"/>
                    </a:lnTo>
                    <a:lnTo>
                      <a:pt x="2443" y="18095"/>
                    </a:lnTo>
                    <a:lnTo>
                      <a:pt x="2154" y="18705"/>
                    </a:lnTo>
                    <a:lnTo>
                      <a:pt x="1640" y="19959"/>
                    </a:lnTo>
                    <a:lnTo>
                      <a:pt x="1222" y="21244"/>
                    </a:lnTo>
                    <a:lnTo>
                      <a:pt x="836" y="22562"/>
                    </a:lnTo>
                    <a:lnTo>
                      <a:pt x="547" y="23880"/>
                    </a:lnTo>
                    <a:lnTo>
                      <a:pt x="322" y="25262"/>
                    </a:lnTo>
                    <a:lnTo>
                      <a:pt x="129" y="26644"/>
                    </a:lnTo>
                    <a:lnTo>
                      <a:pt x="33" y="28090"/>
                    </a:lnTo>
                    <a:lnTo>
                      <a:pt x="1" y="29536"/>
                    </a:lnTo>
                    <a:lnTo>
                      <a:pt x="1" y="31015"/>
                    </a:lnTo>
                    <a:lnTo>
                      <a:pt x="97" y="32525"/>
                    </a:lnTo>
                    <a:lnTo>
                      <a:pt x="226" y="34068"/>
                    </a:lnTo>
                    <a:lnTo>
                      <a:pt x="387" y="35321"/>
                    </a:lnTo>
                    <a:lnTo>
                      <a:pt x="579" y="36575"/>
                    </a:lnTo>
                    <a:lnTo>
                      <a:pt x="804" y="37796"/>
                    </a:lnTo>
                    <a:lnTo>
                      <a:pt x="1094" y="39017"/>
                    </a:lnTo>
                    <a:lnTo>
                      <a:pt x="1415" y="40207"/>
                    </a:lnTo>
                    <a:lnTo>
                      <a:pt x="1769" y="41396"/>
                    </a:lnTo>
                    <a:lnTo>
                      <a:pt x="2186" y="42553"/>
                    </a:lnTo>
                    <a:lnTo>
                      <a:pt x="2636" y="43710"/>
                    </a:lnTo>
                    <a:lnTo>
                      <a:pt x="3118" y="44803"/>
                    </a:lnTo>
                    <a:lnTo>
                      <a:pt x="3665" y="45895"/>
                    </a:lnTo>
                    <a:lnTo>
                      <a:pt x="4211" y="46988"/>
                    </a:lnTo>
                    <a:lnTo>
                      <a:pt x="4822" y="48017"/>
                    </a:lnTo>
                    <a:lnTo>
                      <a:pt x="5497" y="49045"/>
                    </a:lnTo>
                    <a:lnTo>
                      <a:pt x="6172" y="50041"/>
                    </a:lnTo>
                    <a:lnTo>
                      <a:pt x="6911" y="51006"/>
                    </a:lnTo>
                    <a:lnTo>
                      <a:pt x="7682" y="51938"/>
                    </a:lnTo>
                    <a:lnTo>
                      <a:pt x="8518" y="52837"/>
                    </a:lnTo>
                    <a:lnTo>
                      <a:pt x="9353" y="53705"/>
                    </a:lnTo>
                    <a:lnTo>
                      <a:pt x="10253" y="54541"/>
                    </a:lnTo>
                    <a:lnTo>
                      <a:pt x="11185" y="55344"/>
                    </a:lnTo>
                    <a:lnTo>
                      <a:pt x="12182" y="56116"/>
                    </a:lnTo>
                    <a:lnTo>
                      <a:pt x="13210" y="56823"/>
                    </a:lnTo>
                    <a:lnTo>
                      <a:pt x="14271" y="57530"/>
                    </a:lnTo>
                    <a:lnTo>
                      <a:pt x="15364" y="58173"/>
                    </a:lnTo>
                    <a:lnTo>
                      <a:pt x="16488" y="58783"/>
                    </a:lnTo>
                    <a:lnTo>
                      <a:pt x="17678" y="59330"/>
                    </a:lnTo>
                    <a:lnTo>
                      <a:pt x="18899" y="59876"/>
                    </a:lnTo>
                    <a:lnTo>
                      <a:pt x="20152" y="60358"/>
                    </a:lnTo>
                    <a:lnTo>
                      <a:pt x="21470" y="60776"/>
                    </a:lnTo>
                    <a:lnTo>
                      <a:pt x="22788" y="61162"/>
                    </a:lnTo>
                    <a:lnTo>
                      <a:pt x="24170" y="61515"/>
                    </a:lnTo>
                    <a:lnTo>
                      <a:pt x="25584" y="61804"/>
                    </a:lnTo>
                    <a:lnTo>
                      <a:pt x="27159" y="62062"/>
                    </a:lnTo>
                    <a:lnTo>
                      <a:pt x="28766" y="62254"/>
                    </a:lnTo>
                    <a:lnTo>
                      <a:pt x="30437" y="62383"/>
                    </a:lnTo>
                    <a:lnTo>
                      <a:pt x="32140" y="62447"/>
                    </a:lnTo>
                    <a:lnTo>
                      <a:pt x="33908" y="62447"/>
                    </a:lnTo>
                    <a:lnTo>
                      <a:pt x="35708" y="62383"/>
                    </a:lnTo>
                    <a:lnTo>
                      <a:pt x="37540" y="62254"/>
                    </a:lnTo>
                    <a:lnTo>
                      <a:pt x="39436" y="62062"/>
                    </a:lnTo>
                    <a:lnTo>
                      <a:pt x="39950" y="61997"/>
                    </a:lnTo>
                    <a:lnTo>
                      <a:pt x="40465" y="61901"/>
                    </a:lnTo>
                    <a:lnTo>
                      <a:pt x="40947" y="61804"/>
                    </a:lnTo>
                    <a:lnTo>
                      <a:pt x="41461" y="61676"/>
                    </a:lnTo>
                    <a:lnTo>
                      <a:pt x="42425" y="61354"/>
                    </a:lnTo>
                    <a:lnTo>
                      <a:pt x="43389" y="60969"/>
                    </a:lnTo>
                    <a:lnTo>
                      <a:pt x="44321" y="60519"/>
                    </a:lnTo>
                    <a:lnTo>
                      <a:pt x="45221" y="59972"/>
                    </a:lnTo>
                    <a:lnTo>
                      <a:pt x="46089" y="59394"/>
                    </a:lnTo>
                    <a:lnTo>
                      <a:pt x="46957" y="58751"/>
                    </a:lnTo>
                    <a:lnTo>
                      <a:pt x="47760" y="58012"/>
                    </a:lnTo>
                    <a:lnTo>
                      <a:pt x="48564" y="57241"/>
                    </a:lnTo>
                    <a:lnTo>
                      <a:pt x="49303" y="56405"/>
                    </a:lnTo>
                    <a:lnTo>
                      <a:pt x="50042" y="55537"/>
                    </a:lnTo>
                    <a:lnTo>
                      <a:pt x="50717" y="54573"/>
                    </a:lnTo>
                    <a:lnTo>
                      <a:pt x="51392" y="53577"/>
                    </a:lnTo>
                    <a:lnTo>
                      <a:pt x="52003" y="52548"/>
                    </a:lnTo>
                    <a:lnTo>
                      <a:pt x="52613" y="51455"/>
                    </a:lnTo>
                    <a:lnTo>
                      <a:pt x="53160" y="50298"/>
                    </a:lnTo>
                    <a:lnTo>
                      <a:pt x="53674" y="49109"/>
                    </a:lnTo>
                    <a:lnTo>
                      <a:pt x="54124" y="47888"/>
                    </a:lnTo>
                    <a:lnTo>
                      <a:pt x="54542" y="46635"/>
                    </a:lnTo>
                    <a:lnTo>
                      <a:pt x="54960" y="45317"/>
                    </a:lnTo>
                    <a:lnTo>
                      <a:pt x="55281" y="43967"/>
                    </a:lnTo>
                    <a:lnTo>
                      <a:pt x="55602" y="42585"/>
                    </a:lnTo>
                    <a:lnTo>
                      <a:pt x="55859" y="41203"/>
                    </a:lnTo>
                    <a:lnTo>
                      <a:pt x="56052" y="39757"/>
                    </a:lnTo>
                    <a:lnTo>
                      <a:pt x="56213" y="38278"/>
                    </a:lnTo>
                    <a:lnTo>
                      <a:pt x="56342" y="36800"/>
                    </a:lnTo>
                    <a:lnTo>
                      <a:pt x="56406" y="35289"/>
                    </a:lnTo>
                    <a:lnTo>
                      <a:pt x="56406" y="33747"/>
                    </a:lnTo>
                    <a:lnTo>
                      <a:pt x="56374" y="32172"/>
                    </a:lnTo>
                    <a:lnTo>
                      <a:pt x="56277" y="30597"/>
                    </a:lnTo>
                    <a:lnTo>
                      <a:pt x="56149" y="28990"/>
                    </a:lnTo>
                    <a:lnTo>
                      <a:pt x="55956" y="27415"/>
                    </a:lnTo>
                    <a:lnTo>
                      <a:pt x="55699" y="25840"/>
                    </a:lnTo>
                    <a:lnTo>
                      <a:pt x="55409" y="24298"/>
                    </a:lnTo>
                    <a:lnTo>
                      <a:pt x="55056" y="22787"/>
                    </a:lnTo>
                    <a:lnTo>
                      <a:pt x="54670" y="21276"/>
                    </a:lnTo>
                    <a:lnTo>
                      <a:pt x="54252" y="19830"/>
                    </a:lnTo>
                    <a:lnTo>
                      <a:pt x="53802" y="18416"/>
                    </a:lnTo>
                    <a:lnTo>
                      <a:pt x="53288" y="17002"/>
                    </a:lnTo>
                    <a:lnTo>
                      <a:pt x="52742" y="15652"/>
                    </a:lnTo>
                    <a:lnTo>
                      <a:pt x="52131" y="14366"/>
                    </a:lnTo>
                    <a:lnTo>
                      <a:pt x="51521" y="13081"/>
                    </a:lnTo>
                    <a:lnTo>
                      <a:pt x="50846" y="11860"/>
                    </a:lnTo>
                    <a:lnTo>
                      <a:pt x="50171" y="10670"/>
                    </a:lnTo>
                    <a:lnTo>
                      <a:pt x="49464" y="9545"/>
                    </a:lnTo>
                    <a:lnTo>
                      <a:pt x="48692" y="8485"/>
                    </a:lnTo>
                    <a:lnTo>
                      <a:pt x="47921" y="7456"/>
                    </a:lnTo>
                    <a:lnTo>
                      <a:pt x="47117" y="6492"/>
                    </a:lnTo>
                    <a:lnTo>
                      <a:pt x="46282" y="5592"/>
                    </a:lnTo>
                    <a:lnTo>
                      <a:pt x="45446" y="4725"/>
                    </a:lnTo>
                    <a:lnTo>
                      <a:pt x="44546" y="3953"/>
                    </a:lnTo>
                    <a:lnTo>
                      <a:pt x="43646" y="3214"/>
                    </a:lnTo>
                    <a:lnTo>
                      <a:pt x="42746" y="2571"/>
                    </a:lnTo>
                    <a:lnTo>
                      <a:pt x="41814" y="1993"/>
                    </a:lnTo>
                    <a:lnTo>
                      <a:pt x="40850" y="1446"/>
                    </a:lnTo>
                    <a:lnTo>
                      <a:pt x="39886" y="1028"/>
                    </a:lnTo>
                    <a:lnTo>
                      <a:pt x="38922" y="643"/>
                    </a:lnTo>
                    <a:lnTo>
                      <a:pt x="38408" y="514"/>
                    </a:lnTo>
                    <a:lnTo>
                      <a:pt x="37926" y="354"/>
                    </a:lnTo>
                    <a:lnTo>
                      <a:pt x="37443" y="257"/>
                    </a:lnTo>
                    <a:lnTo>
                      <a:pt x="36929" y="161"/>
                    </a:lnTo>
                    <a:lnTo>
                      <a:pt x="36415" y="96"/>
                    </a:lnTo>
                    <a:lnTo>
                      <a:pt x="35933" y="32"/>
                    </a:lnTo>
                    <a:lnTo>
                      <a:pt x="35419"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5" name="Google Shape;2635;g29c0ca99db8_3_1"/>
              <p:cNvSpPr/>
              <p:nvPr/>
            </p:nvSpPr>
            <p:spPr>
              <a:xfrm>
                <a:off x="2453275" y="238125"/>
                <a:ext cx="1410150" cy="1561200"/>
              </a:xfrm>
              <a:custGeom>
                <a:avLst/>
                <a:gdLst/>
                <a:ahLst/>
                <a:cxnLst/>
                <a:rect l="l" t="t" r="r" b="b"/>
                <a:pathLst>
                  <a:path w="56406" h="62448" fill="none" extrusionOk="0">
                    <a:moveTo>
                      <a:pt x="56149" y="28990"/>
                    </a:moveTo>
                    <a:lnTo>
                      <a:pt x="56149" y="28990"/>
                    </a:lnTo>
                    <a:lnTo>
                      <a:pt x="56277" y="30597"/>
                    </a:lnTo>
                    <a:lnTo>
                      <a:pt x="56374" y="32172"/>
                    </a:lnTo>
                    <a:lnTo>
                      <a:pt x="56406" y="33747"/>
                    </a:lnTo>
                    <a:lnTo>
                      <a:pt x="56406" y="35289"/>
                    </a:lnTo>
                    <a:lnTo>
                      <a:pt x="56342" y="36800"/>
                    </a:lnTo>
                    <a:lnTo>
                      <a:pt x="56213" y="38278"/>
                    </a:lnTo>
                    <a:lnTo>
                      <a:pt x="56052" y="39757"/>
                    </a:lnTo>
                    <a:lnTo>
                      <a:pt x="55859" y="41203"/>
                    </a:lnTo>
                    <a:lnTo>
                      <a:pt x="55602" y="42585"/>
                    </a:lnTo>
                    <a:lnTo>
                      <a:pt x="55281" y="43967"/>
                    </a:lnTo>
                    <a:lnTo>
                      <a:pt x="54960" y="45317"/>
                    </a:lnTo>
                    <a:lnTo>
                      <a:pt x="54542" y="46635"/>
                    </a:lnTo>
                    <a:lnTo>
                      <a:pt x="54124" y="47888"/>
                    </a:lnTo>
                    <a:lnTo>
                      <a:pt x="53674" y="49109"/>
                    </a:lnTo>
                    <a:lnTo>
                      <a:pt x="53160" y="50298"/>
                    </a:lnTo>
                    <a:lnTo>
                      <a:pt x="52613" y="51455"/>
                    </a:lnTo>
                    <a:lnTo>
                      <a:pt x="52003" y="52548"/>
                    </a:lnTo>
                    <a:lnTo>
                      <a:pt x="51392" y="53577"/>
                    </a:lnTo>
                    <a:lnTo>
                      <a:pt x="50717" y="54573"/>
                    </a:lnTo>
                    <a:lnTo>
                      <a:pt x="50042" y="55537"/>
                    </a:lnTo>
                    <a:lnTo>
                      <a:pt x="49303" y="56405"/>
                    </a:lnTo>
                    <a:lnTo>
                      <a:pt x="48564" y="57241"/>
                    </a:lnTo>
                    <a:lnTo>
                      <a:pt x="47760" y="58012"/>
                    </a:lnTo>
                    <a:lnTo>
                      <a:pt x="46957" y="58751"/>
                    </a:lnTo>
                    <a:lnTo>
                      <a:pt x="46089" y="59394"/>
                    </a:lnTo>
                    <a:lnTo>
                      <a:pt x="45221" y="59972"/>
                    </a:lnTo>
                    <a:lnTo>
                      <a:pt x="44321" y="60519"/>
                    </a:lnTo>
                    <a:lnTo>
                      <a:pt x="43389" y="60969"/>
                    </a:lnTo>
                    <a:lnTo>
                      <a:pt x="42425" y="61354"/>
                    </a:lnTo>
                    <a:lnTo>
                      <a:pt x="41461" y="61676"/>
                    </a:lnTo>
                    <a:lnTo>
                      <a:pt x="40947" y="61804"/>
                    </a:lnTo>
                    <a:lnTo>
                      <a:pt x="40465" y="61901"/>
                    </a:lnTo>
                    <a:lnTo>
                      <a:pt x="39950" y="61997"/>
                    </a:lnTo>
                    <a:lnTo>
                      <a:pt x="39436" y="62062"/>
                    </a:lnTo>
                    <a:lnTo>
                      <a:pt x="39436" y="62062"/>
                    </a:lnTo>
                    <a:lnTo>
                      <a:pt x="37540" y="62254"/>
                    </a:lnTo>
                    <a:lnTo>
                      <a:pt x="35708" y="62383"/>
                    </a:lnTo>
                    <a:lnTo>
                      <a:pt x="33908" y="62447"/>
                    </a:lnTo>
                    <a:lnTo>
                      <a:pt x="32140" y="62447"/>
                    </a:lnTo>
                    <a:lnTo>
                      <a:pt x="30437" y="62383"/>
                    </a:lnTo>
                    <a:lnTo>
                      <a:pt x="28766" y="62254"/>
                    </a:lnTo>
                    <a:lnTo>
                      <a:pt x="27159" y="62062"/>
                    </a:lnTo>
                    <a:lnTo>
                      <a:pt x="25584" y="61804"/>
                    </a:lnTo>
                    <a:lnTo>
                      <a:pt x="25584" y="61804"/>
                    </a:lnTo>
                    <a:lnTo>
                      <a:pt x="24170" y="61515"/>
                    </a:lnTo>
                    <a:lnTo>
                      <a:pt x="22788" y="61162"/>
                    </a:lnTo>
                    <a:lnTo>
                      <a:pt x="21470" y="60776"/>
                    </a:lnTo>
                    <a:lnTo>
                      <a:pt x="20152" y="60358"/>
                    </a:lnTo>
                    <a:lnTo>
                      <a:pt x="18899" y="59876"/>
                    </a:lnTo>
                    <a:lnTo>
                      <a:pt x="17678" y="59330"/>
                    </a:lnTo>
                    <a:lnTo>
                      <a:pt x="16488" y="58783"/>
                    </a:lnTo>
                    <a:lnTo>
                      <a:pt x="15364" y="58173"/>
                    </a:lnTo>
                    <a:lnTo>
                      <a:pt x="14271" y="57530"/>
                    </a:lnTo>
                    <a:lnTo>
                      <a:pt x="13210" y="56823"/>
                    </a:lnTo>
                    <a:lnTo>
                      <a:pt x="12182" y="56116"/>
                    </a:lnTo>
                    <a:lnTo>
                      <a:pt x="11185" y="55344"/>
                    </a:lnTo>
                    <a:lnTo>
                      <a:pt x="10253" y="54541"/>
                    </a:lnTo>
                    <a:lnTo>
                      <a:pt x="9353" y="53705"/>
                    </a:lnTo>
                    <a:lnTo>
                      <a:pt x="8518" y="52837"/>
                    </a:lnTo>
                    <a:lnTo>
                      <a:pt x="7682" y="51938"/>
                    </a:lnTo>
                    <a:lnTo>
                      <a:pt x="6911" y="51006"/>
                    </a:lnTo>
                    <a:lnTo>
                      <a:pt x="6172" y="50041"/>
                    </a:lnTo>
                    <a:lnTo>
                      <a:pt x="5497" y="49045"/>
                    </a:lnTo>
                    <a:lnTo>
                      <a:pt x="4822" y="48017"/>
                    </a:lnTo>
                    <a:lnTo>
                      <a:pt x="4211" y="46988"/>
                    </a:lnTo>
                    <a:lnTo>
                      <a:pt x="3665" y="45895"/>
                    </a:lnTo>
                    <a:lnTo>
                      <a:pt x="3118" y="44803"/>
                    </a:lnTo>
                    <a:lnTo>
                      <a:pt x="2636" y="43710"/>
                    </a:lnTo>
                    <a:lnTo>
                      <a:pt x="2186" y="42553"/>
                    </a:lnTo>
                    <a:lnTo>
                      <a:pt x="1769" y="41396"/>
                    </a:lnTo>
                    <a:lnTo>
                      <a:pt x="1415" y="40207"/>
                    </a:lnTo>
                    <a:lnTo>
                      <a:pt x="1094" y="39017"/>
                    </a:lnTo>
                    <a:lnTo>
                      <a:pt x="804" y="37796"/>
                    </a:lnTo>
                    <a:lnTo>
                      <a:pt x="579" y="36575"/>
                    </a:lnTo>
                    <a:lnTo>
                      <a:pt x="387" y="35321"/>
                    </a:lnTo>
                    <a:lnTo>
                      <a:pt x="226" y="34068"/>
                    </a:lnTo>
                    <a:lnTo>
                      <a:pt x="226" y="34068"/>
                    </a:lnTo>
                    <a:lnTo>
                      <a:pt x="97" y="32525"/>
                    </a:lnTo>
                    <a:lnTo>
                      <a:pt x="1" y="31015"/>
                    </a:lnTo>
                    <a:lnTo>
                      <a:pt x="1" y="29536"/>
                    </a:lnTo>
                    <a:lnTo>
                      <a:pt x="33" y="28090"/>
                    </a:lnTo>
                    <a:lnTo>
                      <a:pt x="129" y="26644"/>
                    </a:lnTo>
                    <a:lnTo>
                      <a:pt x="322" y="25262"/>
                    </a:lnTo>
                    <a:lnTo>
                      <a:pt x="547" y="23880"/>
                    </a:lnTo>
                    <a:lnTo>
                      <a:pt x="836" y="22562"/>
                    </a:lnTo>
                    <a:lnTo>
                      <a:pt x="1222" y="21244"/>
                    </a:lnTo>
                    <a:lnTo>
                      <a:pt x="1640" y="19959"/>
                    </a:lnTo>
                    <a:lnTo>
                      <a:pt x="2154" y="18705"/>
                    </a:lnTo>
                    <a:lnTo>
                      <a:pt x="2443" y="18095"/>
                    </a:lnTo>
                    <a:lnTo>
                      <a:pt x="2733" y="17516"/>
                    </a:lnTo>
                    <a:lnTo>
                      <a:pt x="3054" y="16905"/>
                    </a:lnTo>
                    <a:lnTo>
                      <a:pt x="3375" y="16327"/>
                    </a:lnTo>
                    <a:lnTo>
                      <a:pt x="3729" y="15748"/>
                    </a:lnTo>
                    <a:lnTo>
                      <a:pt x="4083" y="15170"/>
                    </a:lnTo>
                    <a:lnTo>
                      <a:pt x="4468" y="14624"/>
                    </a:lnTo>
                    <a:lnTo>
                      <a:pt x="4886" y="14045"/>
                    </a:lnTo>
                    <a:lnTo>
                      <a:pt x="5304" y="13499"/>
                    </a:lnTo>
                    <a:lnTo>
                      <a:pt x="5754" y="12984"/>
                    </a:lnTo>
                    <a:lnTo>
                      <a:pt x="6204" y="12438"/>
                    </a:lnTo>
                    <a:lnTo>
                      <a:pt x="6686" y="11924"/>
                    </a:lnTo>
                    <a:lnTo>
                      <a:pt x="7200" y="11410"/>
                    </a:lnTo>
                    <a:lnTo>
                      <a:pt x="7714" y="10895"/>
                    </a:lnTo>
                    <a:lnTo>
                      <a:pt x="8229" y="10413"/>
                    </a:lnTo>
                    <a:lnTo>
                      <a:pt x="8807" y="9931"/>
                    </a:lnTo>
                    <a:lnTo>
                      <a:pt x="9386" y="9449"/>
                    </a:lnTo>
                    <a:lnTo>
                      <a:pt x="9964" y="8999"/>
                    </a:lnTo>
                    <a:lnTo>
                      <a:pt x="11218" y="8067"/>
                    </a:lnTo>
                    <a:lnTo>
                      <a:pt x="12567" y="7199"/>
                    </a:lnTo>
                    <a:lnTo>
                      <a:pt x="13982" y="6364"/>
                    </a:lnTo>
                    <a:lnTo>
                      <a:pt x="15460" y="5592"/>
                    </a:lnTo>
                    <a:lnTo>
                      <a:pt x="17035" y="4821"/>
                    </a:lnTo>
                    <a:lnTo>
                      <a:pt x="18706" y="4114"/>
                    </a:lnTo>
                    <a:lnTo>
                      <a:pt x="20474" y="3439"/>
                    </a:lnTo>
                    <a:lnTo>
                      <a:pt x="22306" y="2796"/>
                    </a:lnTo>
                    <a:lnTo>
                      <a:pt x="24234" y="2185"/>
                    </a:lnTo>
                    <a:lnTo>
                      <a:pt x="26259" y="1607"/>
                    </a:lnTo>
                    <a:lnTo>
                      <a:pt x="28348" y="1093"/>
                    </a:lnTo>
                    <a:lnTo>
                      <a:pt x="30566" y="611"/>
                    </a:lnTo>
                    <a:lnTo>
                      <a:pt x="30566" y="611"/>
                    </a:lnTo>
                    <a:lnTo>
                      <a:pt x="32880" y="193"/>
                    </a:lnTo>
                    <a:lnTo>
                      <a:pt x="32880" y="193"/>
                    </a:lnTo>
                    <a:lnTo>
                      <a:pt x="33362" y="96"/>
                    </a:lnTo>
                    <a:lnTo>
                      <a:pt x="33876" y="32"/>
                    </a:lnTo>
                    <a:lnTo>
                      <a:pt x="34390" y="0"/>
                    </a:lnTo>
                    <a:lnTo>
                      <a:pt x="34904" y="0"/>
                    </a:lnTo>
                    <a:lnTo>
                      <a:pt x="35419" y="0"/>
                    </a:lnTo>
                    <a:lnTo>
                      <a:pt x="35933" y="32"/>
                    </a:lnTo>
                    <a:lnTo>
                      <a:pt x="36415" y="96"/>
                    </a:lnTo>
                    <a:lnTo>
                      <a:pt x="36929" y="161"/>
                    </a:lnTo>
                    <a:lnTo>
                      <a:pt x="37443" y="257"/>
                    </a:lnTo>
                    <a:lnTo>
                      <a:pt x="37926" y="354"/>
                    </a:lnTo>
                    <a:lnTo>
                      <a:pt x="38408" y="514"/>
                    </a:lnTo>
                    <a:lnTo>
                      <a:pt x="38922" y="643"/>
                    </a:lnTo>
                    <a:lnTo>
                      <a:pt x="39886" y="1028"/>
                    </a:lnTo>
                    <a:lnTo>
                      <a:pt x="40850" y="1446"/>
                    </a:lnTo>
                    <a:lnTo>
                      <a:pt x="41814" y="1993"/>
                    </a:lnTo>
                    <a:lnTo>
                      <a:pt x="42746" y="2571"/>
                    </a:lnTo>
                    <a:lnTo>
                      <a:pt x="43646" y="3214"/>
                    </a:lnTo>
                    <a:lnTo>
                      <a:pt x="44546" y="3953"/>
                    </a:lnTo>
                    <a:lnTo>
                      <a:pt x="45446" y="4725"/>
                    </a:lnTo>
                    <a:lnTo>
                      <a:pt x="46282" y="5592"/>
                    </a:lnTo>
                    <a:lnTo>
                      <a:pt x="47117" y="6492"/>
                    </a:lnTo>
                    <a:lnTo>
                      <a:pt x="47921" y="7456"/>
                    </a:lnTo>
                    <a:lnTo>
                      <a:pt x="48692" y="8485"/>
                    </a:lnTo>
                    <a:lnTo>
                      <a:pt x="49464" y="9545"/>
                    </a:lnTo>
                    <a:lnTo>
                      <a:pt x="50171" y="10670"/>
                    </a:lnTo>
                    <a:lnTo>
                      <a:pt x="50846" y="11860"/>
                    </a:lnTo>
                    <a:lnTo>
                      <a:pt x="51521" y="13081"/>
                    </a:lnTo>
                    <a:lnTo>
                      <a:pt x="52131" y="14366"/>
                    </a:lnTo>
                    <a:lnTo>
                      <a:pt x="52742" y="15652"/>
                    </a:lnTo>
                    <a:lnTo>
                      <a:pt x="53288" y="17002"/>
                    </a:lnTo>
                    <a:lnTo>
                      <a:pt x="53802" y="18416"/>
                    </a:lnTo>
                    <a:lnTo>
                      <a:pt x="54252" y="19830"/>
                    </a:lnTo>
                    <a:lnTo>
                      <a:pt x="54670" y="21276"/>
                    </a:lnTo>
                    <a:lnTo>
                      <a:pt x="55056" y="22787"/>
                    </a:lnTo>
                    <a:lnTo>
                      <a:pt x="55409" y="24298"/>
                    </a:lnTo>
                    <a:lnTo>
                      <a:pt x="55699" y="25840"/>
                    </a:lnTo>
                    <a:lnTo>
                      <a:pt x="55956" y="27415"/>
                    </a:lnTo>
                    <a:lnTo>
                      <a:pt x="56149" y="289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6" name="Google Shape;2636;g29c0ca99db8_3_1"/>
              <p:cNvSpPr/>
              <p:nvPr/>
            </p:nvSpPr>
            <p:spPr>
              <a:xfrm>
                <a:off x="2453275" y="238125"/>
                <a:ext cx="1410150" cy="1561200"/>
              </a:xfrm>
              <a:custGeom>
                <a:avLst/>
                <a:gdLst/>
                <a:ahLst/>
                <a:cxnLst/>
                <a:rect l="l" t="t" r="r" b="b"/>
                <a:pathLst>
                  <a:path w="56406" h="62448" extrusionOk="0">
                    <a:moveTo>
                      <a:pt x="34390" y="0"/>
                    </a:moveTo>
                    <a:lnTo>
                      <a:pt x="33876" y="32"/>
                    </a:lnTo>
                    <a:lnTo>
                      <a:pt x="33362" y="96"/>
                    </a:lnTo>
                    <a:lnTo>
                      <a:pt x="32880" y="193"/>
                    </a:lnTo>
                    <a:lnTo>
                      <a:pt x="30566" y="611"/>
                    </a:lnTo>
                    <a:lnTo>
                      <a:pt x="28348" y="1093"/>
                    </a:lnTo>
                    <a:lnTo>
                      <a:pt x="26259" y="1607"/>
                    </a:lnTo>
                    <a:lnTo>
                      <a:pt x="24234" y="2185"/>
                    </a:lnTo>
                    <a:lnTo>
                      <a:pt x="22306" y="2796"/>
                    </a:lnTo>
                    <a:lnTo>
                      <a:pt x="20474" y="3439"/>
                    </a:lnTo>
                    <a:lnTo>
                      <a:pt x="18706" y="4114"/>
                    </a:lnTo>
                    <a:lnTo>
                      <a:pt x="17035" y="4821"/>
                    </a:lnTo>
                    <a:lnTo>
                      <a:pt x="15460" y="5592"/>
                    </a:lnTo>
                    <a:lnTo>
                      <a:pt x="13982" y="6364"/>
                    </a:lnTo>
                    <a:lnTo>
                      <a:pt x="12567" y="7199"/>
                    </a:lnTo>
                    <a:lnTo>
                      <a:pt x="11218" y="8067"/>
                    </a:lnTo>
                    <a:lnTo>
                      <a:pt x="9964" y="8999"/>
                    </a:lnTo>
                    <a:lnTo>
                      <a:pt x="9386" y="9449"/>
                    </a:lnTo>
                    <a:lnTo>
                      <a:pt x="8807" y="9931"/>
                    </a:lnTo>
                    <a:lnTo>
                      <a:pt x="8229" y="10413"/>
                    </a:lnTo>
                    <a:lnTo>
                      <a:pt x="7714" y="10895"/>
                    </a:lnTo>
                    <a:lnTo>
                      <a:pt x="7200" y="11410"/>
                    </a:lnTo>
                    <a:lnTo>
                      <a:pt x="6686" y="11924"/>
                    </a:lnTo>
                    <a:lnTo>
                      <a:pt x="6204" y="12438"/>
                    </a:lnTo>
                    <a:lnTo>
                      <a:pt x="5754" y="12984"/>
                    </a:lnTo>
                    <a:lnTo>
                      <a:pt x="5304" y="13499"/>
                    </a:lnTo>
                    <a:lnTo>
                      <a:pt x="4886" y="14045"/>
                    </a:lnTo>
                    <a:lnTo>
                      <a:pt x="4468" y="14624"/>
                    </a:lnTo>
                    <a:lnTo>
                      <a:pt x="4083" y="15170"/>
                    </a:lnTo>
                    <a:lnTo>
                      <a:pt x="3729" y="15748"/>
                    </a:lnTo>
                    <a:lnTo>
                      <a:pt x="3375" y="16327"/>
                    </a:lnTo>
                    <a:lnTo>
                      <a:pt x="3054" y="16905"/>
                    </a:lnTo>
                    <a:lnTo>
                      <a:pt x="2733" y="17516"/>
                    </a:lnTo>
                    <a:lnTo>
                      <a:pt x="2443" y="18095"/>
                    </a:lnTo>
                    <a:lnTo>
                      <a:pt x="2154" y="18705"/>
                    </a:lnTo>
                    <a:lnTo>
                      <a:pt x="1640" y="19959"/>
                    </a:lnTo>
                    <a:lnTo>
                      <a:pt x="1222" y="21244"/>
                    </a:lnTo>
                    <a:lnTo>
                      <a:pt x="836" y="22562"/>
                    </a:lnTo>
                    <a:lnTo>
                      <a:pt x="547" y="23880"/>
                    </a:lnTo>
                    <a:lnTo>
                      <a:pt x="322" y="25262"/>
                    </a:lnTo>
                    <a:lnTo>
                      <a:pt x="129" y="26644"/>
                    </a:lnTo>
                    <a:lnTo>
                      <a:pt x="33" y="28090"/>
                    </a:lnTo>
                    <a:lnTo>
                      <a:pt x="1" y="29536"/>
                    </a:lnTo>
                    <a:lnTo>
                      <a:pt x="1" y="31015"/>
                    </a:lnTo>
                    <a:lnTo>
                      <a:pt x="97" y="32525"/>
                    </a:lnTo>
                    <a:lnTo>
                      <a:pt x="226" y="34068"/>
                    </a:lnTo>
                    <a:lnTo>
                      <a:pt x="387" y="35321"/>
                    </a:lnTo>
                    <a:lnTo>
                      <a:pt x="579" y="36575"/>
                    </a:lnTo>
                    <a:lnTo>
                      <a:pt x="804" y="37796"/>
                    </a:lnTo>
                    <a:lnTo>
                      <a:pt x="1094" y="39017"/>
                    </a:lnTo>
                    <a:lnTo>
                      <a:pt x="1415" y="40207"/>
                    </a:lnTo>
                    <a:lnTo>
                      <a:pt x="1769" y="41396"/>
                    </a:lnTo>
                    <a:lnTo>
                      <a:pt x="2186" y="42553"/>
                    </a:lnTo>
                    <a:lnTo>
                      <a:pt x="2636" y="43710"/>
                    </a:lnTo>
                    <a:lnTo>
                      <a:pt x="3118" y="44803"/>
                    </a:lnTo>
                    <a:lnTo>
                      <a:pt x="3665" y="45895"/>
                    </a:lnTo>
                    <a:lnTo>
                      <a:pt x="4211" y="46988"/>
                    </a:lnTo>
                    <a:lnTo>
                      <a:pt x="4822" y="48017"/>
                    </a:lnTo>
                    <a:lnTo>
                      <a:pt x="5497" y="49045"/>
                    </a:lnTo>
                    <a:lnTo>
                      <a:pt x="6172" y="50041"/>
                    </a:lnTo>
                    <a:lnTo>
                      <a:pt x="6911" y="51006"/>
                    </a:lnTo>
                    <a:lnTo>
                      <a:pt x="7682" y="51938"/>
                    </a:lnTo>
                    <a:lnTo>
                      <a:pt x="8518" y="52837"/>
                    </a:lnTo>
                    <a:lnTo>
                      <a:pt x="9353" y="53705"/>
                    </a:lnTo>
                    <a:lnTo>
                      <a:pt x="10253" y="54541"/>
                    </a:lnTo>
                    <a:lnTo>
                      <a:pt x="11185" y="55344"/>
                    </a:lnTo>
                    <a:lnTo>
                      <a:pt x="12182" y="56116"/>
                    </a:lnTo>
                    <a:lnTo>
                      <a:pt x="13210" y="56823"/>
                    </a:lnTo>
                    <a:lnTo>
                      <a:pt x="14271" y="57530"/>
                    </a:lnTo>
                    <a:lnTo>
                      <a:pt x="15364" y="58173"/>
                    </a:lnTo>
                    <a:lnTo>
                      <a:pt x="16488" y="58783"/>
                    </a:lnTo>
                    <a:lnTo>
                      <a:pt x="17678" y="59330"/>
                    </a:lnTo>
                    <a:lnTo>
                      <a:pt x="18899" y="59876"/>
                    </a:lnTo>
                    <a:lnTo>
                      <a:pt x="20152" y="60358"/>
                    </a:lnTo>
                    <a:lnTo>
                      <a:pt x="21470" y="60776"/>
                    </a:lnTo>
                    <a:lnTo>
                      <a:pt x="22788" y="61162"/>
                    </a:lnTo>
                    <a:lnTo>
                      <a:pt x="24170" y="61515"/>
                    </a:lnTo>
                    <a:lnTo>
                      <a:pt x="25584" y="61804"/>
                    </a:lnTo>
                    <a:lnTo>
                      <a:pt x="27159" y="62062"/>
                    </a:lnTo>
                    <a:lnTo>
                      <a:pt x="28766" y="62254"/>
                    </a:lnTo>
                    <a:lnTo>
                      <a:pt x="30437" y="62383"/>
                    </a:lnTo>
                    <a:lnTo>
                      <a:pt x="32140" y="62447"/>
                    </a:lnTo>
                    <a:lnTo>
                      <a:pt x="33908" y="62447"/>
                    </a:lnTo>
                    <a:lnTo>
                      <a:pt x="35708" y="62383"/>
                    </a:lnTo>
                    <a:lnTo>
                      <a:pt x="37540" y="62254"/>
                    </a:lnTo>
                    <a:lnTo>
                      <a:pt x="39436" y="62062"/>
                    </a:lnTo>
                    <a:lnTo>
                      <a:pt x="39950" y="61997"/>
                    </a:lnTo>
                    <a:lnTo>
                      <a:pt x="40465" y="61901"/>
                    </a:lnTo>
                    <a:lnTo>
                      <a:pt x="40947" y="61804"/>
                    </a:lnTo>
                    <a:lnTo>
                      <a:pt x="41461" y="61676"/>
                    </a:lnTo>
                    <a:lnTo>
                      <a:pt x="42425" y="61354"/>
                    </a:lnTo>
                    <a:lnTo>
                      <a:pt x="43389" y="60969"/>
                    </a:lnTo>
                    <a:lnTo>
                      <a:pt x="44321" y="60519"/>
                    </a:lnTo>
                    <a:lnTo>
                      <a:pt x="45221" y="59972"/>
                    </a:lnTo>
                    <a:lnTo>
                      <a:pt x="46089" y="59394"/>
                    </a:lnTo>
                    <a:lnTo>
                      <a:pt x="46957" y="58751"/>
                    </a:lnTo>
                    <a:lnTo>
                      <a:pt x="47760" y="58012"/>
                    </a:lnTo>
                    <a:lnTo>
                      <a:pt x="48564" y="57241"/>
                    </a:lnTo>
                    <a:lnTo>
                      <a:pt x="49303" y="56405"/>
                    </a:lnTo>
                    <a:lnTo>
                      <a:pt x="50042" y="55537"/>
                    </a:lnTo>
                    <a:lnTo>
                      <a:pt x="50717" y="54573"/>
                    </a:lnTo>
                    <a:lnTo>
                      <a:pt x="51392" y="53577"/>
                    </a:lnTo>
                    <a:lnTo>
                      <a:pt x="52003" y="52548"/>
                    </a:lnTo>
                    <a:lnTo>
                      <a:pt x="52613" y="51455"/>
                    </a:lnTo>
                    <a:lnTo>
                      <a:pt x="53160" y="50298"/>
                    </a:lnTo>
                    <a:lnTo>
                      <a:pt x="53674" y="49109"/>
                    </a:lnTo>
                    <a:lnTo>
                      <a:pt x="54124" y="47888"/>
                    </a:lnTo>
                    <a:lnTo>
                      <a:pt x="54542" y="46635"/>
                    </a:lnTo>
                    <a:lnTo>
                      <a:pt x="54960" y="45317"/>
                    </a:lnTo>
                    <a:lnTo>
                      <a:pt x="55281" y="43967"/>
                    </a:lnTo>
                    <a:lnTo>
                      <a:pt x="55602" y="42585"/>
                    </a:lnTo>
                    <a:lnTo>
                      <a:pt x="55859" y="41203"/>
                    </a:lnTo>
                    <a:lnTo>
                      <a:pt x="56052" y="39757"/>
                    </a:lnTo>
                    <a:lnTo>
                      <a:pt x="56213" y="38278"/>
                    </a:lnTo>
                    <a:lnTo>
                      <a:pt x="56342" y="36800"/>
                    </a:lnTo>
                    <a:lnTo>
                      <a:pt x="56406" y="35289"/>
                    </a:lnTo>
                    <a:lnTo>
                      <a:pt x="56406" y="33747"/>
                    </a:lnTo>
                    <a:lnTo>
                      <a:pt x="56374" y="32172"/>
                    </a:lnTo>
                    <a:lnTo>
                      <a:pt x="56277" y="30597"/>
                    </a:lnTo>
                    <a:lnTo>
                      <a:pt x="56149" y="28990"/>
                    </a:lnTo>
                    <a:lnTo>
                      <a:pt x="55956" y="27415"/>
                    </a:lnTo>
                    <a:lnTo>
                      <a:pt x="55699" y="25840"/>
                    </a:lnTo>
                    <a:lnTo>
                      <a:pt x="55409" y="24298"/>
                    </a:lnTo>
                    <a:lnTo>
                      <a:pt x="55056" y="22787"/>
                    </a:lnTo>
                    <a:lnTo>
                      <a:pt x="54670" y="21276"/>
                    </a:lnTo>
                    <a:lnTo>
                      <a:pt x="54252" y="19830"/>
                    </a:lnTo>
                    <a:lnTo>
                      <a:pt x="53802" y="18416"/>
                    </a:lnTo>
                    <a:lnTo>
                      <a:pt x="53288" y="17002"/>
                    </a:lnTo>
                    <a:lnTo>
                      <a:pt x="52742" y="15652"/>
                    </a:lnTo>
                    <a:lnTo>
                      <a:pt x="52131" y="14366"/>
                    </a:lnTo>
                    <a:lnTo>
                      <a:pt x="51521" y="13081"/>
                    </a:lnTo>
                    <a:lnTo>
                      <a:pt x="50846" y="11860"/>
                    </a:lnTo>
                    <a:lnTo>
                      <a:pt x="50171" y="10670"/>
                    </a:lnTo>
                    <a:lnTo>
                      <a:pt x="49464" y="9545"/>
                    </a:lnTo>
                    <a:lnTo>
                      <a:pt x="48692" y="8485"/>
                    </a:lnTo>
                    <a:lnTo>
                      <a:pt x="47921" y="7456"/>
                    </a:lnTo>
                    <a:lnTo>
                      <a:pt x="47117" y="6492"/>
                    </a:lnTo>
                    <a:lnTo>
                      <a:pt x="46282" y="5592"/>
                    </a:lnTo>
                    <a:lnTo>
                      <a:pt x="45446" y="4725"/>
                    </a:lnTo>
                    <a:lnTo>
                      <a:pt x="44546" y="3953"/>
                    </a:lnTo>
                    <a:lnTo>
                      <a:pt x="43646" y="3214"/>
                    </a:lnTo>
                    <a:lnTo>
                      <a:pt x="42746" y="2571"/>
                    </a:lnTo>
                    <a:lnTo>
                      <a:pt x="41814" y="1993"/>
                    </a:lnTo>
                    <a:lnTo>
                      <a:pt x="40850" y="1446"/>
                    </a:lnTo>
                    <a:lnTo>
                      <a:pt x="39886" y="1028"/>
                    </a:lnTo>
                    <a:lnTo>
                      <a:pt x="38922" y="643"/>
                    </a:lnTo>
                    <a:lnTo>
                      <a:pt x="38408" y="514"/>
                    </a:lnTo>
                    <a:lnTo>
                      <a:pt x="37926" y="354"/>
                    </a:lnTo>
                    <a:lnTo>
                      <a:pt x="37443" y="257"/>
                    </a:lnTo>
                    <a:lnTo>
                      <a:pt x="36929" y="161"/>
                    </a:lnTo>
                    <a:lnTo>
                      <a:pt x="36415" y="96"/>
                    </a:lnTo>
                    <a:lnTo>
                      <a:pt x="35933" y="32"/>
                    </a:lnTo>
                    <a:lnTo>
                      <a:pt x="35419" y="0"/>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7" name="Google Shape;2637;g29c0ca99db8_3_1"/>
              <p:cNvSpPr/>
              <p:nvPr/>
            </p:nvSpPr>
            <p:spPr>
              <a:xfrm>
                <a:off x="2453275" y="238125"/>
                <a:ext cx="1410150" cy="1561200"/>
              </a:xfrm>
              <a:custGeom>
                <a:avLst/>
                <a:gdLst/>
                <a:ahLst/>
                <a:cxnLst/>
                <a:rect l="l" t="t" r="r" b="b"/>
                <a:pathLst>
                  <a:path w="56406" h="62448" fill="none" extrusionOk="0">
                    <a:moveTo>
                      <a:pt x="56149" y="28990"/>
                    </a:moveTo>
                    <a:lnTo>
                      <a:pt x="56149" y="28990"/>
                    </a:lnTo>
                    <a:lnTo>
                      <a:pt x="56277" y="30597"/>
                    </a:lnTo>
                    <a:lnTo>
                      <a:pt x="56374" y="32172"/>
                    </a:lnTo>
                    <a:lnTo>
                      <a:pt x="56406" y="33747"/>
                    </a:lnTo>
                    <a:lnTo>
                      <a:pt x="56406" y="35289"/>
                    </a:lnTo>
                    <a:lnTo>
                      <a:pt x="56342" y="36800"/>
                    </a:lnTo>
                    <a:lnTo>
                      <a:pt x="56213" y="38278"/>
                    </a:lnTo>
                    <a:lnTo>
                      <a:pt x="56052" y="39757"/>
                    </a:lnTo>
                    <a:lnTo>
                      <a:pt x="55859" y="41203"/>
                    </a:lnTo>
                    <a:lnTo>
                      <a:pt x="55602" y="42585"/>
                    </a:lnTo>
                    <a:lnTo>
                      <a:pt x="55281" y="43967"/>
                    </a:lnTo>
                    <a:lnTo>
                      <a:pt x="54960" y="45317"/>
                    </a:lnTo>
                    <a:lnTo>
                      <a:pt x="54542" y="46635"/>
                    </a:lnTo>
                    <a:lnTo>
                      <a:pt x="54124" y="47888"/>
                    </a:lnTo>
                    <a:lnTo>
                      <a:pt x="53674" y="49109"/>
                    </a:lnTo>
                    <a:lnTo>
                      <a:pt x="53160" y="50298"/>
                    </a:lnTo>
                    <a:lnTo>
                      <a:pt x="52613" y="51455"/>
                    </a:lnTo>
                    <a:lnTo>
                      <a:pt x="52003" y="52548"/>
                    </a:lnTo>
                    <a:lnTo>
                      <a:pt x="51392" y="53577"/>
                    </a:lnTo>
                    <a:lnTo>
                      <a:pt x="50717" y="54573"/>
                    </a:lnTo>
                    <a:lnTo>
                      <a:pt x="50042" y="55537"/>
                    </a:lnTo>
                    <a:lnTo>
                      <a:pt x="49303" y="56405"/>
                    </a:lnTo>
                    <a:lnTo>
                      <a:pt x="48564" y="57241"/>
                    </a:lnTo>
                    <a:lnTo>
                      <a:pt x="47760" y="58012"/>
                    </a:lnTo>
                    <a:lnTo>
                      <a:pt x="46957" y="58751"/>
                    </a:lnTo>
                    <a:lnTo>
                      <a:pt x="46089" y="59394"/>
                    </a:lnTo>
                    <a:lnTo>
                      <a:pt x="45221" y="59972"/>
                    </a:lnTo>
                    <a:lnTo>
                      <a:pt x="44321" y="60519"/>
                    </a:lnTo>
                    <a:lnTo>
                      <a:pt x="43389" y="60969"/>
                    </a:lnTo>
                    <a:lnTo>
                      <a:pt x="42425" y="61354"/>
                    </a:lnTo>
                    <a:lnTo>
                      <a:pt x="41461" y="61676"/>
                    </a:lnTo>
                    <a:lnTo>
                      <a:pt x="40947" y="61804"/>
                    </a:lnTo>
                    <a:lnTo>
                      <a:pt x="40465" y="61901"/>
                    </a:lnTo>
                    <a:lnTo>
                      <a:pt x="39950" y="61997"/>
                    </a:lnTo>
                    <a:lnTo>
                      <a:pt x="39436" y="62062"/>
                    </a:lnTo>
                    <a:lnTo>
                      <a:pt x="39436" y="62062"/>
                    </a:lnTo>
                    <a:lnTo>
                      <a:pt x="37540" y="62254"/>
                    </a:lnTo>
                    <a:lnTo>
                      <a:pt x="35708" y="62383"/>
                    </a:lnTo>
                    <a:lnTo>
                      <a:pt x="33908" y="62447"/>
                    </a:lnTo>
                    <a:lnTo>
                      <a:pt x="32140" y="62447"/>
                    </a:lnTo>
                    <a:lnTo>
                      <a:pt x="30437" y="62383"/>
                    </a:lnTo>
                    <a:lnTo>
                      <a:pt x="28766" y="62254"/>
                    </a:lnTo>
                    <a:lnTo>
                      <a:pt x="27159" y="62062"/>
                    </a:lnTo>
                    <a:lnTo>
                      <a:pt x="25584" y="61804"/>
                    </a:lnTo>
                    <a:lnTo>
                      <a:pt x="25584" y="61804"/>
                    </a:lnTo>
                    <a:lnTo>
                      <a:pt x="24170" y="61515"/>
                    </a:lnTo>
                    <a:lnTo>
                      <a:pt x="22788" y="61162"/>
                    </a:lnTo>
                    <a:lnTo>
                      <a:pt x="21470" y="60776"/>
                    </a:lnTo>
                    <a:lnTo>
                      <a:pt x="20152" y="60358"/>
                    </a:lnTo>
                    <a:lnTo>
                      <a:pt x="18899" y="59876"/>
                    </a:lnTo>
                    <a:lnTo>
                      <a:pt x="17678" y="59330"/>
                    </a:lnTo>
                    <a:lnTo>
                      <a:pt x="16488" y="58783"/>
                    </a:lnTo>
                    <a:lnTo>
                      <a:pt x="15364" y="58173"/>
                    </a:lnTo>
                    <a:lnTo>
                      <a:pt x="14271" y="57530"/>
                    </a:lnTo>
                    <a:lnTo>
                      <a:pt x="13210" y="56823"/>
                    </a:lnTo>
                    <a:lnTo>
                      <a:pt x="12182" y="56116"/>
                    </a:lnTo>
                    <a:lnTo>
                      <a:pt x="11185" y="55344"/>
                    </a:lnTo>
                    <a:lnTo>
                      <a:pt x="10253" y="54541"/>
                    </a:lnTo>
                    <a:lnTo>
                      <a:pt x="9353" y="53705"/>
                    </a:lnTo>
                    <a:lnTo>
                      <a:pt x="8518" y="52837"/>
                    </a:lnTo>
                    <a:lnTo>
                      <a:pt x="7682" y="51938"/>
                    </a:lnTo>
                    <a:lnTo>
                      <a:pt x="6911" y="51006"/>
                    </a:lnTo>
                    <a:lnTo>
                      <a:pt x="6172" y="50041"/>
                    </a:lnTo>
                    <a:lnTo>
                      <a:pt x="5497" y="49045"/>
                    </a:lnTo>
                    <a:lnTo>
                      <a:pt x="4822" y="48017"/>
                    </a:lnTo>
                    <a:lnTo>
                      <a:pt x="4211" y="46988"/>
                    </a:lnTo>
                    <a:lnTo>
                      <a:pt x="3665" y="45895"/>
                    </a:lnTo>
                    <a:lnTo>
                      <a:pt x="3118" y="44803"/>
                    </a:lnTo>
                    <a:lnTo>
                      <a:pt x="2636" y="43710"/>
                    </a:lnTo>
                    <a:lnTo>
                      <a:pt x="2186" y="42553"/>
                    </a:lnTo>
                    <a:lnTo>
                      <a:pt x="1769" y="41396"/>
                    </a:lnTo>
                    <a:lnTo>
                      <a:pt x="1415" y="40207"/>
                    </a:lnTo>
                    <a:lnTo>
                      <a:pt x="1094" y="39017"/>
                    </a:lnTo>
                    <a:lnTo>
                      <a:pt x="804" y="37796"/>
                    </a:lnTo>
                    <a:lnTo>
                      <a:pt x="579" y="36575"/>
                    </a:lnTo>
                    <a:lnTo>
                      <a:pt x="387" y="35321"/>
                    </a:lnTo>
                    <a:lnTo>
                      <a:pt x="226" y="34068"/>
                    </a:lnTo>
                    <a:lnTo>
                      <a:pt x="226" y="34068"/>
                    </a:lnTo>
                    <a:lnTo>
                      <a:pt x="97" y="32525"/>
                    </a:lnTo>
                    <a:lnTo>
                      <a:pt x="1" y="31015"/>
                    </a:lnTo>
                    <a:lnTo>
                      <a:pt x="1" y="29536"/>
                    </a:lnTo>
                    <a:lnTo>
                      <a:pt x="33" y="28090"/>
                    </a:lnTo>
                    <a:lnTo>
                      <a:pt x="129" y="26644"/>
                    </a:lnTo>
                    <a:lnTo>
                      <a:pt x="322" y="25262"/>
                    </a:lnTo>
                    <a:lnTo>
                      <a:pt x="547" y="23880"/>
                    </a:lnTo>
                    <a:lnTo>
                      <a:pt x="836" y="22562"/>
                    </a:lnTo>
                    <a:lnTo>
                      <a:pt x="1222" y="21244"/>
                    </a:lnTo>
                    <a:lnTo>
                      <a:pt x="1640" y="19959"/>
                    </a:lnTo>
                    <a:lnTo>
                      <a:pt x="2154" y="18705"/>
                    </a:lnTo>
                    <a:lnTo>
                      <a:pt x="2443" y="18095"/>
                    </a:lnTo>
                    <a:lnTo>
                      <a:pt x="2733" y="17516"/>
                    </a:lnTo>
                    <a:lnTo>
                      <a:pt x="3054" y="16905"/>
                    </a:lnTo>
                    <a:lnTo>
                      <a:pt x="3375" y="16327"/>
                    </a:lnTo>
                    <a:lnTo>
                      <a:pt x="3729" y="15748"/>
                    </a:lnTo>
                    <a:lnTo>
                      <a:pt x="4083" y="15170"/>
                    </a:lnTo>
                    <a:lnTo>
                      <a:pt x="4468" y="14624"/>
                    </a:lnTo>
                    <a:lnTo>
                      <a:pt x="4886" y="14045"/>
                    </a:lnTo>
                    <a:lnTo>
                      <a:pt x="5304" y="13499"/>
                    </a:lnTo>
                    <a:lnTo>
                      <a:pt x="5754" y="12984"/>
                    </a:lnTo>
                    <a:lnTo>
                      <a:pt x="6204" y="12438"/>
                    </a:lnTo>
                    <a:lnTo>
                      <a:pt x="6686" y="11924"/>
                    </a:lnTo>
                    <a:lnTo>
                      <a:pt x="7200" y="11410"/>
                    </a:lnTo>
                    <a:lnTo>
                      <a:pt x="7714" y="10895"/>
                    </a:lnTo>
                    <a:lnTo>
                      <a:pt x="8229" y="10413"/>
                    </a:lnTo>
                    <a:lnTo>
                      <a:pt x="8807" y="9931"/>
                    </a:lnTo>
                    <a:lnTo>
                      <a:pt x="9386" y="9449"/>
                    </a:lnTo>
                    <a:lnTo>
                      <a:pt x="9964" y="8999"/>
                    </a:lnTo>
                    <a:lnTo>
                      <a:pt x="11218" y="8067"/>
                    </a:lnTo>
                    <a:lnTo>
                      <a:pt x="12567" y="7199"/>
                    </a:lnTo>
                    <a:lnTo>
                      <a:pt x="13982" y="6364"/>
                    </a:lnTo>
                    <a:lnTo>
                      <a:pt x="15460" y="5592"/>
                    </a:lnTo>
                    <a:lnTo>
                      <a:pt x="17035" y="4821"/>
                    </a:lnTo>
                    <a:lnTo>
                      <a:pt x="18706" y="4114"/>
                    </a:lnTo>
                    <a:lnTo>
                      <a:pt x="20474" y="3439"/>
                    </a:lnTo>
                    <a:lnTo>
                      <a:pt x="22306" y="2796"/>
                    </a:lnTo>
                    <a:lnTo>
                      <a:pt x="24234" y="2185"/>
                    </a:lnTo>
                    <a:lnTo>
                      <a:pt x="26259" y="1607"/>
                    </a:lnTo>
                    <a:lnTo>
                      <a:pt x="28348" y="1093"/>
                    </a:lnTo>
                    <a:lnTo>
                      <a:pt x="30566" y="611"/>
                    </a:lnTo>
                    <a:lnTo>
                      <a:pt x="30566" y="611"/>
                    </a:lnTo>
                    <a:lnTo>
                      <a:pt x="32880" y="193"/>
                    </a:lnTo>
                    <a:lnTo>
                      <a:pt x="32880" y="193"/>
                    </a:lnTo>
                    <a:lnTo>
                      <a:pt x="33362" y="96"/>
                    </a:lnTo>
                    <a:lnTo>
                      <a:pt x="33876" y="32"/>
                    </a:lnTo>
                    <a:lnTo>
                      <a:pt x="34390" y="0"/>
                    </a:lnTo>
                    <a:lnTo>
                      <a:pt x="34904" y="0"/>
                    </a:lnTo>
                    <a:lnTo>
                      <a:pt x="35419" y="0"/>
                    </a:lnTo>
                    <a:lnTo>
                      <a:pt x="35933" y="32"/>
                    </a:lnTo>
                    <a:lnTo>
                      <a:pt x="36415" y="96"/>
                    </a:lnTo>
                    <a:lnTo>
                      <a:pt x="36929" y="161"/>
                    </a:lnTo>
                    <a:lnTo>
                      <a:pt x="37443" y="257"/>
                    </a:lnTo>
                    <a:lnTo>
                      <a:pt x="37926" y="354"/>
                    </a:lnTo>
                    <a:lnTo>
                      <a:pt x="38408" y="514"/>
                    </a:lnTo>
                    <a:lnTo>
                      <a:pt x="38922" y="643"/>
                    </a:lnTo>
                    <a:lnTo>
                      <a:pt x="39886" y="1028"/>
                    </a:lnTo>
                    <a:lnTo>
                      <a:pt x="40850" y="1446"/>
                    </a:lnTo>
                    <a:lnTo>
                      <a:pt x="41814" y="1993"/>
                    </a:lnTo>
                    <a:lnTo>
                      <a:pt x="42746" y="2571"/>
                    </a:lnTo>
                    <a:lnTo>
                      <a:pt x="43646" y="3214"/>
                    </a:lnTo>
                    <a:lnTo>
                      <a:pt x="44546" y="3953"/>
                    </a:lnTo>
                    <a:lnTo>
                      <a:pt x="45446" y="4725"/>
                    </a:lnTo>
                    <a:lnTo>
                      <a:pt x="46282" y="5592"/>
                    </a:lnTo>
                    <a:lnTo>
                      <a:pt x="47117" y="6492"/>
                    </a:lnTo>
                    <a:lnTo>
                      <a:pt x="47921" y="7456"/>
                    </a:lnTo>
                    <a:lnTo>
                      <a:pt x="48692" y="8485"/>
                    </a:lnTo>
                    <a:lnTo>
                      <a:pt x="49464" y="9545"/>
                    </a:lnTo>
                    <a:lnTo>
                      <a:pt x="50171" y="10670"/>
                    </a:lnTo>
                    <a:lnTo>
                      <a:pt x="50846" y="11860"/>
                    </a:lnTo>
                    <a:lnTo>
                      <a:pt x="51521" y="13081"/>
                    </a:lnTo>
                    <a:lnTo>
                      <a:pt x="52131" y="14366"/>
                    </a:lnTo>
                    <a:lnTo>
                      <a:pt x="52742" y="15652"/>
                    </a:lnTo>
                    <a:lnTo>
                      <a:pt x="53288" y="17002"/>
                    </a:lnTo>
                    <a:lnTo>
                      <a:pt x="53802" y="18416"/>
                    </a:lnTo>
                    <a:lnTo>
                      <a:pt x="54252" y="19830"/>
                    </a:lnTo>
                    <a:lnTo>
                      <a:pt x="54670" y="21276"/>
                    </a:lnTo>
                    <a:lnTo>
                      <a:pt x="55056" y="22787"/>
                    </a:lnTo>
                    <a:lnTo>
                      <a:pt x="55409" y="24298"/>
                    </a:lnTo>
                    <a:lnTo>
                      <a:pt x="55699" y="25840"/>
                    </a:lnTo>
                    <a:lnTo>
                      <a:pt x="55956" y="27415"/>
                    </a:lnTo>
                    <a:lnTo>
                      <a:pt x="56149" y="289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8" name="Google Shape;2638;g29c0ca99db8_3_1"/>
              <p:cNvSpPr/>
              <p:nvPr/>
            </p:nvSpPr>
            <p:spPr>
              <a:xfrm>
                <a:off x="2716025" y="238125"/>
                <a:ext cx="1147400" cy="1561200"/>
              </a:xfrm>
              <a:custGeom>
                <a:avLst/>
                <a:gdLst/>
                <a:ahLst/>
                <a:cxnLst/>
                <a:rect l="l" t="t" r="r" b="b"/>
                <a:pathLst>
                  <a:path w="45896" h="62448" extrusionOk="0">
                    <a:moveTo>
                      <a:pt x="23912" y="0"/>
                    </a:moveTo>
                    <a:lnTo>
                      <a:pt x="23398" y="32"/>
                    </a:lnTo>
                    <a:lnTo>
                      <a:pt x="22884" y="96"/>
                    </a:lnTo>
                    <a:lnTo>
                      <a:pt x="22370" y="193"/>
                    </a:lnTo>
                    <a:lnTo>
                      <a:pt x="20056" y="611"/>
                    </a:lnTo>
                    <a:lnTo>
                      <a:pt x="18834" y="1061"/>
                    </a:lnTo>
                    <a:lnTo>
                      <a:pt x="17677" y="1575"/>
                    </a:lnTo>
                    <a:lnTo>
                      <a:pt x="16520" y="2121"/>
                    </a:lnTo>
                    <a:lnTo>
                      <a:pt x="15395" y="2732"/>
                    </a:lnTo>
                    <a:lnTo>
                      <a:pt x="14303" y="3407"/>
                    </a:lnTo>
                    <a:lnTo>
                      <a:pt x="13274" y="4146"/>
                    </a:lnTo>
                    <a:lnTo>
                      <a:pt x="12246" y="4885"/>
                    </a:lnTo>
                    <a:lnTo>
                      <a:pt x="11249" y="5721"/>
                    </a:lnTo>
                    <a:lnTo>
                      <a:pt x="10285" y="6589"/>
                    </a:lnTo>
                    <a:lnTo>
                      <a:pt x="9353" y="7489"/>
                    </a:lnTo>
                    <a:lnTo>
                      <a:pt x="8485" y="8453"/>
                    </a:lnTo>
                    <a:lnTo>
                      <a:pt x="7618" y="9449"/>
                    </a:lnTo>
                    <a:lnTo>
                      <a:pt x="6814" y="10478"/>
                    </a:lnTo>
                    <a:lnTo>
                      <a:pt x="6043" y="11570"/>
                    </a:lnTo>
                    <a:lnTo>
                      <a:pt x="5336" y="12695"/>
                    </a:lnTo>
                    <a:lnTo>
                      <a:pt x="4629" y="13852"/>
                    </a:lnTo>
                    <a:lnTo>
                      <a:pt x="3986" y="15009"/>
                    </a:lnTo>
                    <a:lnTo>
                      <a:pt x="3375" y="16230"/>
                    </a:lnTo>
                    <a:lnTo>
                      <a:pt x="2829" y="17484"/>
                    </a:lnTo>
                    <a:lnTo>
                      <a:pt x="2315" y="18770"/>
                    </a:lnTo>
                    <a:lnTo>
                      <a:pt x="1865" y="20087"/>
                    </a:lnTo>
                    <a:lnTo>
                      <a:pt x="1447" y="21437"/>
                    </a:lnTo>
                    <a:lnTo>
                      <a:pt x="1093" y="22787"/>
                    </a:lnTo>
                    <a:lnTo>
                      <a:pt x="772" y="24169"/>
                    </a:lnTo>
                    <a:lnTo>
                      <a:pt x="515" y="25583"/>
                    </a:lnTo>
                    <a:lnTo>
                      <a:pt x="322" y="27029"/>
                    </a:lnTo>
                    <a:lnTo>
                      <a:pt x="161" y="28476"/>
                    </a:lnTo>
                    <a:lnTo>
                      <a:pt x="65" y="29922"/>
                    </a:lnTo>
                    <a:lnTo>
                      <a:pt x="0" y="31400"/>
                    </a:lnTo>
                    <a:lnTo>
                      <a:pt x="33" y="32911"/>
                    </a:lnTo>
                    <a:lnTo>
                      <a:pt x="97" y="34421"/>
                    </a:lnTo>
                    <a:lnTo>
                      <a:pt x="225" y="35932"/>
                    </a:lnTo>
                    <a:lnTo>
                      <a:pt x="354" y="36961"/>
                    </a:lnTo>
                    <a:lnTo>
                      <a:pt x="515" y="38021"/>
                    </a:lnTo>
                    <a:lnTo>
                      <a:pt x="675" y="39017"/>
                    </a:lnTo>
                    <a:lnTo>
                      <a:pt x="900" y="40046"/>
                    </a:lnTo>
                    <a:lnTo>
                      <a:pt x="1125" y="41042"/>
                    </a:lnTo>
                    <a:lnTo>
                      <a:pt x="1350" y="42006"/>
                    </a:lnTo>
                    <a:lnTo>
                      <a:pt x="1640" y="42971"/>
                    </a:lnTo>
                    <a:lnTo>
                      <a:pt x="1929" y="43935"/>
                    </a:lnTo>
                    <a:lnTo>
                      <a:pt x="2250" y="44867"/>
                    </a:lnTo>
                    <a:lnTo>
                      <a:pt x="2604" y="45799"/>
                    </a:lnTo>
                    <a:lnTo>
                      <a:pt x="2989" y="46731"/>
                    </a:lnTo>
                    <a:lnTo>
                      <a:pt x="3375" y="47631"/>
                    </a:lnTo>
                    <a:lnTo>
                      <a:pt x="3793" y="48499"/>
                    </a:lnTo>
                    <a:lnTo>
                      <a:pt x="4211" y="49366"/>
                    </a:lnTo>
                    <a:lnTo>
                      <a:pt x="4661" y="50234"/>
                    </a:lnTo>
                    <a:lnTo>
                      <a:pt x="5143" y="51070"/>
                    </a:lnTo>
                    <a:lnTo>
                      <a:pt x="5625" y="51873"/>
                    </a:lnTo>
                    <a:lnTo>
                      <a:pt x="6139" y="52677"/>
                    </a:lnTo>
                    <a:lnTo>
                      <a:pt x="6686" y="53448"/>
                    </a:lnTo>
                    <a:lnTo>
                      <a:pt x="7232" y="54219"/>
                    </a:lnTo>
                    <a:lnTo>
                      <a:pt x="7778" y="54959"/>
                    </a:lnTo>
                    <a:lnTo>
                      <a:pt x="8389" y="55698"/>
                    </a:lnTo>
                    <a:lnTo>
                      <a:pt x="8967" y="56405"/>
                    </a:lnTo>
                    <a:lnTo>
                      <a:pt x="9610" y="57080"/>
                    </a:lnTo>
                    <a:lnTo>
                      <a:pt x="10221" y="57755"/>
                    </a:lnTo>
                    <a:lnTo>
                      <a:pt x="10896" y="58398"/>
                    </a:lnTo>
                    <a:lnTo>
                      <a:pt x="11539" y="59008"/>
                    </a:lnTo>
                    <a:lnTo>
                      <a:pt x="12214" y="59619"/>
                    </a:lnTo>
                    <a:lnTo>
                      <a:pt x="12921" y="60197"/>
                    </a:lnTo>
                    <a:lnTo>
                      <a:pt x="13628" y="60744"/>
                    </a:lnTo>
                    <a:lnTo>
                      <a:pt x="14335" y="61290"/>
                    </a:lnTo>
                    <a:lnTo>
                      <a:pt x="15074" y="61804"/>
                    </a:lnTo>
                    <a:lnTo>
                      <a:pt x="15974" y="61933"/>
                    </a:lnTo>
                    <a:lnTo>
                      <a:pt x="16906" y="62094"/>
                    </a:lnTo>
                    <a:lnTo>
                      <a:pt x="17806" y="62190"/>
                    </a:lnTo>
                    <a:lnTo>
                      <a:pt x="18770" y="62286"/>
                    </a:lnTo>
                    <a:lnTo>
                      <a:pt x="19702" y="62351"/>
                    </a:lnTo>
                    <a:lnTo>
                      <a:pt x="20698" y="62415"/>
                    </a:lnTo>
                    <a:lnTo>
                      <a:pt x="21663" y="62447"/>
                    </a:lnTo>
                    <a:lnTo>
                      <a:pt x="24202" y="62447"/>
                    </a:lnTo>
                    <a:lnTo>
                      <a:pt x="25744" y="62351"/>
                    </a:lnTo>
                    <a:lnTo>
                      <a:pt x="27319" y="62254"/>
                    </a:lnTo>
                    <a:lnTo>
                      <a:pt x="28926" y="62062"/>
                    </a:lnTo>
                    <a:lnTo>
                      <a:pt x="29858" y="61933"/>
                    </a:lnTo>
                    <a:lnTo>
                      <a:pt x="30758" y="61708"/>
                    </a:lnTo>
                    <a:lnTo>
                      <a:pt x="31626" y="61451"/>
                    </a:lnTo>
                    <a:lnTo>
                      <a:pt x="32494" y="61129"/>
                    </a:lnTo>
                    <a:lnTo>
                      <a:pt x="33329" y="60744"/>
                    </a:lnTo>
                    <a:lnTo>
                      <a:pt x="34165" y="60326"/>
                    </a:lnTo>
                    <a:lnTo>
                      <a:pt x="34968" y="59812"/>
                    </a:lnTo>
                    <a:lnTo>
                      <a:pt x="35772" y="59265"/>
                    </a:lnTo>
                    <a:lnTo>
                      <a:pt x="36511" y="58687"/>
                    </a:lnTo>
                    <a:lnTo>
                      <a:pt x="37250" y="58044"/>
                    </a:lnTo>
                    <a:lnTo>
                      <a:pt x="37957" y="57337"/>
                    </a:lnTo>
                    <a:lnTo>
                      <a:pt x="38664" y="56598"/>
                    </a:lnTo>
                    <a:lnTo>
                      <a:pt x="39307" y="55794"/>
                    </a:lnTo>
                    <a:lnTo>
                      <a:pt x="39950" y="54959"/>
                    </a:lnTo>
                    <a:lnTo>
                      <a:pt x="40561" y="54091"/>
                    </a:lnTo>
                    <a:lnTo>
                      <a:pt x="41139" y="53191"/>
                    </a:lnTo>
                    <a:lnTo>
                      <a:pt x="41686" y="52227"/>
                    </a:lnTo>
                    <a:lnTo>
                      <a:pt x="42200" y="51230"/>
                    </a:lnTo>
                    <a:lnTo>
                      <a:pt x="42682" y="50202"/>
                    </a:lnTo>
                    <a:lnTo>
                      <a:pt x="43132" y="49141"/>
                    </a:lnTo>
                    <a:lnTo>
                      <a:pt x="43582" y="48017"/>
                    </a:lnTo>
                    <a:lnTo>
                      <a:pt x="43967" y="46892"/>
                    </a:lnTo>
                    <a:lnTo>
                      <a:pt x="44321" y="45735"/>
                    </a:lnTo>
                    <a:lnTo>
                      <a:pt x="44642" y="44545"/>
                    </a:lnTo>
                    <a:lnTo>
                      <a:pt x="44932" y="43324"/>
                    </a:lnTo>
                    <a:lnTo>
                      <a:pt x="45189" y="42071"/>
                    </a:lnTo>
                    <a:lnTo>
                      <a:pt x="45414" y="40785"/>
                    </a:lnTo>
                    <a:lnTo>
                      <a:pt x="45574" y="39500"/>
                    </a:lnTo>
                    <a:lnTo>
                      <a:pt x="45703" y="38150"/>
                    </a:lnTo>
                    <a:lnTo>
                      <a:pt x="45832" y="36832"/>
                    </a:lnTo>
                    <a:lnTo>
                      <a:pt x="45896" y="35450"/>
                    </a:lnTo>
                    <a:lnTo>
                      <a:pt x="45896" y="34068"/>
                    </a:lnTo>
                    <a:lnTo>
                      <a:pt x="45896" y="32815"/>
                    </a:lnTo>
                    <a:lnTo>
                      <a:pt x="45832" y="31561"/>
                    </a:lnTo>
                    <a:lnTo>
                      <a:pt x="45735" y="30275"/>
                    </a:lnTo>
                    <a:lnTo>
                      <a:pt x="45639" y="28990"/>
                    </a:lnTo>
                    <a:lnTo>
                      <a:pt x="45510" y="27994"/>
                    </a:lnTo>
                    <a:lnTo>
                      <a:pt x="45382" y="26965"/>
                    </a:lnTo>
                    <a:lnTo>
                      <a:pt x="45221" y="25969"/>
                    </a:lnTo>
                    <a:lnTo>
                      <a:pt x="45028" y="24972"/>
                    </a:lnTo>
                    <a:lnTo>
                      <a:pt x="44835" y="24008"/>
                    </a:lnTo>
                    <a:lnTo>
                      <a:pt x="44610" y="23044"/>
                    </a:lnTo>
                    <a:lnTo>
                      <a:pt x="44385" y="22080"/>
                    </a:lnTo>
                    <a:lnTo>
                      <a:pt x="44128" y="21148"/>
                    </a:lnTo>
                    <a:lnTo>
                      <a:pt x="43871" y="20216"/>
                    </a:lnTo>
                    <a:lnTo>
                      <a:pt x="43582" y="19284"/>
                    </a:lnTo>
                    <a:lnTo>
                      <a:pt x="43260" y="18384"/>
                    </a:lnTo>
                    <a:lnTo>
                      <a:pt x="42939" y="17484"/>
                    </a:lnTo>
                    <a:lnTo>
                      <a:pt x="42618" y="16616"/>
                    </a:lnTo>
                    <a:lnTo>
                      <a:pt x="42264" y="15748"/>
                    </a:lnTo>
                    <a:lnTo>
                      <a:pt x="41878" y="14913"/>
                    </a:lnTo>
                    <a:lnTo>
                      <a:pt x="41493" y="14077"/>
                    </a:lnTo>
                    <a:lnTo>
                      <a:pt x="41107" y="13306"/>
                    </a:lnTo>
                    <a:lnTo>
                      <a:pt x="40721" y="12534"/>
                    </a:lnTo>
                    <a:lnTo>
                      <a:pt x="40304" y="11795"/>
                    </a:lnTo>
                    <a:lnTo>
                      <a:pt x="39886" y="11056"/>
                    </a:lnTo>
                    <a:lnTo>
                      <a:pt x="39436" y="10349"/>
                    </a:lnTo>
                    <a:lnTo>
                      <a:pt x="39018" y="9642"/>
                    </a:lnTo>
                    <a:lnTo>
                      <a:pt x="38536" y="8967"/>
                    </a:lnTo>
                    <a:lnTo>
                      <a:pt x="38086" y="8324"/>
                    </a:lnTo>
                    <a:lnTo>
                      <a:pt x="37604" y="7681"/>
                    </a:lnTo>
                    <a:lnTo>
                      <a:pt x="37122" y="7071"/>
                    </a:lnTo>
                    <a:lnTo>
                      <a:pt x="36607" y="6492"/>
                    </a:lnTo>
                    <a:lnTo>
                      <a:pt x="36093" y="5914"/>
                    </a:lnTo>
                    <a:lnTo>
                      <a:pt x="35579" y="5367"/>
                    </a:lnTo>
                    <a:lnTo>
                      <a:pt x="35065" y="4853"/>
                    </a:lnTo>
                    <a:lnTo>
                      <a:pt x="34518" y="4339"/>
                    </a:lnTo>
                    <a:lnTo>
                      <a:pt x="33972" y="3889"/>
                    </a:lnTo>
                    <a:lnTo>
                      <a:pt x="33426" y="3439"/>
                    </a:lnTo>
                    <a:lnTo>
                      <a:pt x="32847" y="2989"/>
                    </a:lnTo>
                    <a:lnTo>
                      <a:pt x="32301" y="2603"/>
                    </a:lnTo>
                    <a:lnTo>
                      <a:pt x="31722" y="2218"/>
                    </a:lnTo>
                    <a:lnTo>
                      <a:pt x="31144" y="1896"/>
                    </a:lnTo>
                    <a:lnTo>
                      <a:pt x="30565" y="1575"/>
                    </a:lnTo>
                    <a:lnTo>
                      <a:pt x="29955" y="1286"/>
                    </a:lnTo>
                    <a:lnTo>
                      <a:pt x="29376" y="1028"/>
                    </a:lnTo>
                    <a:lnTo>
                      <a:pt x="28765" y="771"/>
                    </a:lnTo>
                    <a:lnTo>
                      <a:pt x="28155" y="579"/>
                    </a:lnTo>
                    <a:lnTo>
                      <a:pt x="27544" y="386"/>
                    </a:lnTo>
                    <a:lnTo>
                      <a:pt x="26933" y="257"/>
                    </a:lnTo>
                    <a:lnTo>
                      <a:pt x="26323" y="161"/>
                    </a:lnTo>
                    <a:lnTo>
                      <a:pt x="25680" y="64"/>
                    </a:lnTo>
                    <a:lnTo>
                      <a:pt x="25069" y="0"/>
                    </a:lnTo>
                    <a:close/>
                  </a:path>
                </a:pathLst>
              </a:custGeom>
              <a:solidFill>
                <a:srgbClr val="807F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9" name="Google Shape;2639;g29c0ca99db8_3_1"/>
              <p:cNvSpPr/>
              <p:nvPr/>
            </p:nvSpPr>
            <p:spPr>
              <a:xfrm>
                <a:off x="2716025" y="238125"/>
                <a:ext cx="1147400" cy="1561200"/>
              </a:xfrm>
              <a:custGeom>
                <a:avLst/>
                <a:gdLst/>
                <a:ahLst/>
                <a:cxnLst/>
                <a:rect l="l" t="t" r="r" b="b"/>
                <a:pathLst>
                  <a:path w="45896" h="62448" fill="none" extrusionOk="0">
                    <a:moveTo>
                      <a:pt x="24427" y="0"/>
                    </a:moveTo>
                    <a:lnTo>
                      <a:pt x="24427" y="0"/>
                    </a:lnTo>
                    <a:lnTo>
                      <a:pt x="23912" y="0"/>
                    </a:lnTo>
                    <a:lnTo>
                      <a:pt x="23398" y="32"/>
                    </a:lnTo>
                    <a:lnTo>
                      <a:pt x="22884" y="96"/>
                    </a:lnTo>
                    <a:lnTo>
                      <a:pt x="22370" y="193"/>
                    </a:lnTo>
                    <a:lnTo>
                      <a:pt x="22370" y="193"/>
                    </a:lnTo>
                    <a:lnTo>
                      <a:pt x="20056" y="611"/>
                    </a:lnTo>
                    <a:lnTo>
                      <a:pt x="20056" y="611"/>
                    </a:lnTo>
                    <a:lnTo>
                      <a:pt x="20056" y="611"/>
                    </a:lnTo>
                    <a:lnTo>
                      <a:pt x="18834" y="1061"/>
                    </a:lnTo>
                    <a:lnTo>
                      <a:pt x="17677" y="1575"/>
                    </a:lnTo>
                    <a:lnTo>
                      <a:pt x="16520" y="2121"/>
                    </a:lnTo>
                    <a:lnTo>
                      <a:pt x="15395" y="2732"/>
                    </a:lnTo>
                    <a:lnTo>
                      <a:pt x="14303" y="3407"/>
                    </a:lnTo>
                    <a:lnTo>
                      <a:pt x="13274" y="4146"/>
                    </a:lnTo>
                    <a:lnTo>
                      <a:pt x="12246" y="4885"/>
                    </a:lnTo>
                    <a:lnTo>
                      <a:pt x="11249" y="5721"/>
                    </a:lnTo>
                    <a:lnTo>
                      <a:pt x="10285" y="6589"/>
                    </a:lnTo>
                    <a:lnTo>
                      <a:pt x="9353" y="7489"/>
                    </a:lnTo>
                    <a:lnTo>
                      <a:pt x="8485" y="8453"/>
                    </a:lnTo>
                    <a:lnTo>
                      <a:pt x="7618" y="9449"/>
                    </a:lnTo>
                    <a:lnTo>
                      <a:pt x="6814" y="10478"/>
                    </a:lnTo>
                    <a:lnTo>
                      <a:pt x="6043" y="11570"/>
                    </a:lnTo>
                    <a:lnTo>
                      <a:pt x="5336" y="12695"/>
                    </a:lnTo>
                    <a:lnTo>
                      <a:pt x="4629" y="13852"/>
                    </a:lnTo>
                    <a:lnTo>
                      <a:pt x="3986" y="15009"/>
                    </a:lnTo>
                    <a:lnTo>
                      <a:pt x="3375" y="16230"/>
                    </a:lnTo>
                    <a:lnTo>
                      <a:pt x="2829" y="17484"/>
                    </a:lnTo>
                    <a:lnTo>
                      <a:pt x="2315" y="18770"/>
                    </a:lnTo>
                    <a:lnTo>
                      <a:pt x="1865" y="20087"/>
                    </a:lnTo>
                    <a:lnTo>
                      <a:pt x="1447" y="21437"/>
                    </a:lnTo>
                    <a:lnTo>
                      <a:pt x="1093" y="22787"/>
                    </a:lnTo>
                    <a:lnTo>
                      <a:pt x="772" y="24169"/>
                    </a:lnTo>
                    <a:lnTo>
                      <a:pt x="515" y="25583"/>
                    </a:lnTo>
                    <a:lnTo>
                      <a:pt x="322" y="27029"/>
                    </a:lnTo>
                    <a:lnTo>
                      <a:pt x="161" y="28476"/>
                    </a:lnTo>
                    <a:lnTo>
                      <a:pt x="65" y="29922"/>
                    </a:lnTo>
                    <a:lnTo>
                      <a:pt x="0" y="31400"/>
                    </a:lnTo>
                    <a:lnTo>
                      <a:pt x="33" y="32911"/>
                    </a:lnTo>
                    <a:lnTo>
                      <a:pt x="97" y="34421"/>
                    </a:lnTo>
                    <a:lnTo>
                      <a:pt x="225" y="35932"/>
                    </a:lnTo>
                    <a:lnTo>
                      <a:pt x="225" y="35932"/>
                    </a:lnTo>
                    <a:lnTo>
                      <a:pt x="354" y="36961"/>
                    </a:lnTo>
                    <a:lnTo>
                      <a:pt x="515" y="38021"/>
                    </a:lnTo>
                    <a:lnTo>
                      <a:pt x="675" y="39017"/>
                    </a:lnTo>
                    <a:lnTo>
                      <a:pt x="900" y="40046"/>
                    </a:lnTo>
                    <a:lnTo>
                      <a:pt x="1125" y="41042"/>
                    </a:lnTo>
                    <a:lnTo>
                      <a:pt x="1350" y="42006"/>
                    </a:lnTo>
                    <a:lnTo>
                      <a:pt x="1640" y="42971"/>
                    </a:lnTo>
                    <a:lnTo>
                      <a:pt x="1929" y="43935"/>
                    </a:lnTo>
                    <a:lnTo>
                      <a:pt x="2250" y="44867"/>
                    </a:lnTo>
                    <a:lnTo>
                      <a:pt x="2604" y="45799"/>
                    </a:lnTo>
                    <a:lnTo>
                      <a:pt x="2989" y="46731"/>
                    </a:lnTo>
                    <a:lnTo>
                      <a:pt x="3375" y="47631"/>
                    </a:lnTo>
                    <a:lnTo>
                      <a:pt x="3793" y="48499"/>
                    </a:lnTo>
                    <a:lnTo>
                      <a:pt x="4211" y="49366"/>
                    </a:lnTo>
                    <a:lnTo>
                      <a:pt x="4661" y="50234"/>
                    </a:lnTo>
                    <a:lnTo>
                      <a:pt x="5143" y="51070"/>
                    </a:lnTo>
                    <a:lnTo>
                      <a:pt x="5625" y="51873"/>
                    </a:lnTo>
                    <a:lnTo>
                      <a:pt x="6139" y="52677"/>
                    </a:lnTo>
                    <a:lnTo>
                      <a:pt x="6686" y="53448"/>
                    </a:lnTo>
                    <a:lnTo>
                      <a:pt x="7232" y="54219"/>
                    </a:lnTo>
                    <a:lnTo>
                      <a:pt x="7778" y="54959"/>
                    </a:lnTo>
                    <a:lnTo>
                      <a:pt x="8389" y="55698"/>
                    </a:lnTo>
                    <a:lnTo>
                      <a:pt x="8967" y="56405"/>
                    </a:lnTo>
                    <a:lnTo>
                      <a:pt x="9610" y="57080"/>
                    </a:lnTo>
                    <a:lnTo>
                      <a:pt x="10221" y="57755"/>
                    </a:lnTo>
                    <a:lnTo>
                      <a:pt x="10896" y="58398"/>
                    </a:lnTo>
                    <a:lnTo>
                      <a:pt x="11539" y="59008"/>
                    </a:lnTo>
                    <a:lnTo>
                      <a:pt x="12214" y="59619"/>
                    </a:lnTo>
                    <a:lnTo>
                      <a:pt x="12921" y="60197"/>
                    </a:lnTo>
                    <a:lnTo>
                      <a:pt x="13628" y="60744"/>
                    </a:lnTo>
                    <a:lnTo>
                      <a:pt x="14335" y="61290"/>
                    </a:lnTo>
                    <a:lnTo>
                      <a:pt x="15074" y="61804"/>
                    </a:lnTo>
                    <a:lnTo>
                      <a:pt x="15074" y="61804"/>
                    </a:lnTo>
                    <a:lnTo>
                      <a:pt x="15974" y="61933"/>
                    </a:lnTo>
                    <a:lnTo>
                      <a:pt x="16906" y="62094"/>
                    </a:lnTo>
                    <a:lnTo>
                      <a:pt x="17806" y="62190"/>
                    </a:lnTo>
                    <a:lnTo>
                      <a:pt x="18770" y="62286"/>
                    </a:lnTo>
                    <a:lnTo>
                      <a:pt x="19702" y="62351"/>
                    </a:lnTo>
                    <a:lnTo>
                      <a:pt x="20698" y="62415"/>
                    </a:lnTo>
                    <a:lnTo>
                      <a:pt x="21663" y="62447"/>
                    </a:lnTo>
                    <a:lnTo>
                      <a:pt x="22659" y="62447"/>
                    </a:lnTo>
                    <a:lnTo>
                      <a:pt x="22659" y="62447"/>
                    </a:lnTo>
                    <a:lnTo>
                      <a:pt x="24202" y="62447"/>
                    </a:lnTo>
                    <a:lnTo>
                      <a:pt x="25744" y="62351"/>
                    </a:lnTo>
                    <a:lnTo>
                      <a:pt x="27319" y="62254"/>
                    </a:lnTo>
                    <a:lnTo>
                      <a:pt x="28926" y="62062"/>
                    </a:lnTo>
                    <a:lnTo>
                      <a:pt x="28926" y="62062"/>
                    </a:lnTo>
                    <a:lnTo>
                      <a:pt x="29858" y="61933"/>
                    </a:lnTo>
                    <a:lnTo>
                      <a:pt x="30758" y="61708"/>
                    </a:lnTo>
                    <a:lnTo>
                      <a:pt x="31626" y="61451"/>
                    </a:lnTo>
                    <a:lnTo>
                      <a:pt x="32494" y="61129"/>
                    </a:lnTo>
                    <a:lnTo>
                      <a:pt x="33329" y="60744"/>
                    </a:lnTo>
                    <a:lnTo>
                      <a:pt x="34165" y="60326"/>
                    </a:lnTo>
                    <a:lnTo>
                      <a:pt x="34968" y="59812"/>
                    </a:lnTo>
                    <a:lnTo>
                      <a:pt x="35772" y="59265"/>
                    </a:lnTo>
                    <a:lnTo>
                      <a:pt x="36511" y="58687"/>
                    </a:lnTo>
                    <a:lnTo>
                      <a:pt x="37250" y="58044"/>
                    </a:lnTo>
                    <a:lnTo>
                      <a:pt x="37957" y="57337"/>
                    </a:lnTo>
                    <a:lnTo>
                      <a:pt x="38664" y="56598"/>
                    </a:lnTo>
                    <a:lnTo>
                      <a:pt x="39307" y="55794"/>
                    </a:lnTo>
                    <a:lnTo>
                      <a:pt x="39950" y="54959"/>
                    </a:lnTo>
                    <a:lnTo>
                      <a:pt x="40561" y="54091"/>
                    </a:lnTo>
                    <a:lnTo>
                      <a:pt x="41139" y="53191"/>
                    </a:lnTo>
                    <a:lnTo>
                      <a:pt x="41686" y="52227"/>
                    </a:lnTo>
                    <a:lnTo>
                      <a:pt x="42200" y="51230"/>
                    </a:lnTo>
                    <a:lnTo>
                      <a:pt x="42682" y="50202"/>
                    </a:lnTo>
                    <a:lnTo>
                      <a:pt x="43132" y="49141"/>
                    </a:lnTo>
                    <a:lnTo>
                      <a:pt x="43582" y="48017"/>
                    </a:lnTo>
                    <a:lnTo>
                      <a:pt x="43967" y="46892"/>
                    </a:lnTo>
                    <a:lnTo>
                      <a:pt x="44321" y="45735"/>
                    </a:lnTo>
                    <a:lnTo>
                      <a:pt x="44642" y="44545"/>
                    </a:lnTo>
                    <a:lnTo>
                      <a:pt x="44932" y="43324"/>
                    </a:lnTo>
                    <a:lnTo>
                      <a:pt x="45189" y="42071"/>
                    </a:lnTo>
                    <a:lnTo>
                      <a:pt x="45414" y="40785"/>
                    </a:lnTo>
                    <a:lnTo>
                      <a:pt x="45574" y="39500"/>
                    </a:lnTo>
                    <a:lnTo>
                      <a:pt x="45703" y="38150"/>
                    </a:lnTo>
                    <a:lnTo>
                      <a:pt x="45832" y="36832"/>
                    </a:lnTo>
                    <a:lnTo>
                      <a:pt x="45896" y="35450"/>
                    </a:lnTo>
                    <a:lnTo>
                      <a:pt x="45896" y="34068"/>
                    </a:lnTo>
                    <a:lnTo>
                      <a:pt x="45896" y="34068"/>
                    </a:lnTo>
                    <a:lnTo>
                      <a:pt x="45896" y="32815"/>
                    </a:lnTo>
                    <a:lnTo>
                      <a:pt x="45832" y="31561"/>
                    </a:lnTo>
                    <a:lnTo>
                      <a:pt x="45735" y="30275"/>
                    </a:lnTo>
                    <a:lnTo>
                      <a:pt x="45639" y="28990"/>
                    </a:lnTo>
                    <a:lnTo>
                      <a:pt x="45639" y="28990"/>
                    </a:lnTo>
                    <a:lnTo>
                      <a:pt x="45510" y="27994"/>
                    </a:lnTo>
                    <a:lnTo>
                      <a:pt x="45382" y="26965"/>
                    </a:lnTo>
                    <a:lnTo>
                      <a:pt x="45221" y="25969"/>
                    </a:lnTo>
                    <a:lnTo>
                      <a:pt x="45028" y="24972"/>
                    </a:lnTo>
                    <a:lnTo>
                      <a:pt x="44835" y="24008"/>
                    </a:lnTo>
                    <a:lnTo>
                      <a:pt x="44610" y="23044"/>
                    </a:lnTo>
                    <a:lnTo>
                      <a:pt x="44385" y="22080"/>
                    </a:lnTo>
                    <a:lnTo>
                      <a:pt x="44128" y="21148"/>
                    </a:lnTo>
                    <a:lnTo>
                      <a:pt x="43871" y="20216"/>
                    </a:lnTo>
                    <a:lnTo>
                      <a:pt x="43582" y="19284"/>
                    </a:lnTo>
                    <a:lnTo>
                      <a:pt x="43260" y="18384"/>
                    </a:lnTo>
                    <a:lnTo>
                      <a:pt x="42939" y="17484"/>
                    </a:lnTo>
                    <a:lnTo>
                      <a:pt x="42618" y="16616"/>
                    </a:lnTo>
                    <a:lnTo>
                      <a:pt x="42264" y="15748"/>
                    </a:lnTo>
                    <a:lnTo>
                      <a:pt x="41878" y="14913"/>
                    </a:lnTo>
                    <a:lnTo>
                      <a:pt x="41493" y="14077"/>
                    </a:lnTo>
                    <a:lnTo>
                      <a:pt x="41493" y="14077"/>
                    </a:lnTo>
                    <a:lnTo>
                      <a:pt x="41107" y="13306"/>
                    </a:lnTo>
                    <a:lnTo>
                      <a:pt x="40721" y="12534"/>
                    </a:lnTo>
                    <a:lnTo>
                      <a:pt x="40304" y="11795"/>
                    </a:lnTo>
                    <a:lnTo>
                      <a:pt x="39886" y="11056"/>
                    </a:lnTo>
                    <a:lnTo>
                      <a:pt x="39436" y="10349"/>
                    </a:lnTo>
                    <a:lnTo>
                      <a:pt x="39018" y="9642"/>
                    </a:lnTo>
                    <a:lnTo>
                      <a:pt x="38536" y="8967"/>
                    </a:lnTo>
                    <a:lnTo>
                      <a:pt x="38086" y="8324"/>
                    </a:lnTo>
                    <a:lnTo>
                      <a:pt x="37604" y="7681"/>
                    </a:lnTo>
                    <a:lnTo>
                      <a:pt x="37122" y="7071"/>
                    </a:lnTo>
                    <a:lnTo>
                      <a:pt x="36607" y="6492"/>
                    </a:lnTo>
                    <a:lnTo>
                      <a:pt x="36093" y="5914"/>
                    </a:lnTo>
                    <a:lnTo>
                      <a:pt x="35579" y="5367"/>
                    </a:lnTo>
                    <a:lnTo>
                      <a:pt x="35065" y="4853"/>
                    </a:lnTo>
                    <a:lnTo>
                      <a:pt x="34518" y="4339"/>
                    </a:lnTo>
                    <a:lnTo>
                      <a:pt x="33972" y="3889"/>
                    </a:lnTo>
                    <a:lnTo>
                      <a:pt x="33426" y="3439"/>
                    </a:lnTo>
                    <a:lnTo>
                      <a:pt x="32847" y="2989"/>
                    </a:lnTo>
                    <a:lnTo>
                      <a:pt x="32301" y="2603"/>
                    </a:lnTo>
                    <a:lnTo>
                      <a:pt x="31722" y="2218"/>
                    </a:lnTo>
                    <a:lnTo>
                      <a:pt x="31144" y="1896"/>
                    </a:lnTo>
                    <a:lnTo>
                      <a:pt x="30565" y="1575"/>
                    </a:lnTo>
                    <a:lnTo>
                      <a:pt x="29955" y="1286"/>
                    </a:lnTo>
                    <a:lnTo>
                      <a:pt x="29376" y="1028"/>
                    </a:lnTo>
                    <a:lnTo>
                      <a:pt x="28765" y="771"/>
                    </a:lnTo>
                    <a:lnTo>
                      <a:pt x="28155" y="579"/>
                    </a:lnTo>
                    <a:lnTo>
                      <a:pt x="27544" y="386"/>
                    </a:lnTo>
                    <a:lnTo>
                      <a:pt x="26933" y="257"/>
                    </a:lnTo>
                    <a:lnTo>
                      <a:pt x="26323" y="161"/>
                    </a:lnTo>
                    <a:lnTo>
                      <a:pt x="25680" y="64"/>
                    </a:lnTo>
                    <a:lnTo>
                      <a:pt x="25069" y="0"/>
                    </a:lnTo>
                    <a:lnTo>
                      <a:pt x="2442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0" name="Google Shape;2640;g29c0ca99db8_3_1"/>
              <p:cNvSpPr/>
              <p:nvPr/>
            </p:nvSpPr>
            <p:spPr>
              <a:xfrm>
                <a:off x="2963500" y="414075"/>
                <a:ext cx="786650" cy="1204450"/>
              </a:xfrm>
              <a:custGeom>
                <a:avLst/>
                <a:gdLst/>
                <a:ahLst/>
                <a:cxnLst/>
                <a:rect l="l" t="t" r="r" b="b"/>
                <a:pathLst>
                  <a:path w="31466" h="48178" extrusionOk="0">
                    <a:moveTo>
                      <a:pt x="13981" y="1"/>
                    </a:moveTo>
                    <a:lnTo>
                      <a:pt x="13178" y="65"/>
                    </a:lnTo>
                    <a:lnTo>
                      <a:pt x="12406" y="161"/>
                    </a:lnTo>
                    <a:lnTo>
                      <a:pt x="11603" y="354"/>
                    </a:lnTo>
                    <a:lnTo>
                      <a:pt x="10864" y="579"/>
                    </a:lnTo>
                    <a:lnTo>
                      <a:pt x="10124" y="868"/>
                    </a:lnTo>
                    <a:lnTo>
                      <a:pt x="9385" y="1222"/>
                    </a:lnTo>
                    <a:lnTo>
                      <a:pt x="8678" y="1640"/>
                    </a:lnTo>
                    <a:lnTo>
                      <a:pt x="8003" y="2090"/>
                    </a:lnTo>
                    <a:lnTo>
                      <a:pt x="7328" y="2572"/>
                    </a:lnTo>
                    <a:lnTo>
                      <a:pt x="6718" y="3150"/>
                    </a:lnTo>
                    <a:lnTo>
                      <a:pt x="6107" y="3729"/>
                    </a:lnTo>
                    <a:lnTo>
                      <a:pt x="5496" y="4404"/>
                    </a:lnTo>
                    <a:lnTo>
                      <a:pt x="4950" y="5079"/>
                    </a:lnTo>
                    <a:lnTo>
                      <a:pt x="4404" y="5818"/>
                    </a:lnTo>
                    <a:lnTo>
                      <a:pt x="3889" y="6589"/>
                    </a:lnTo>
                    <a:lnTo>
                      <a:pt x="3407" y="7393"/>
                    </a:lnTo>
                    <a:lnTo>
                      <a:pt x="2957" y="8260"/>
                    </a:lnTo>
                    <a:lnTo>
                      <a:pt x="2539" y="9160"/>
                    </a:lnTo>
                    <a:lnTo>
                      <a:pt x="2122" y="10060"/>
                    </a:lnTo>
                    <a:lnTo>
                      <a:pt x="1768" y="11024"/>
                    </a:lnTo>
                    <a:lnTo>
                      <a:pt x="1447" y="12021"/>
                    </a:lnTo>
                    <a:lnTo>
                      <a:pt x="1125" y="13049"/>
                    </a:lnTo>
                    <a:lnTo>
                      <a:pt x="868" y="14078"/>
                    </a:lnTo>
                    <a:lnTo>
                      <a:pt x="643" y="15138"/>
                    </a:lnTo>
                    <a:lnTo>
                      <a:pt x="450" y="16263"/>
                    </a:lnTo>
                    <a:lnTo>
                      <a:pt x="258" y="17388"/>
                    </a:lnTo>
                    <a:lnTo>
                      <a:pt x="161" y="18513"/>
                    </a:lnTo>
                    <a:lnTo>
                      <a:pt x="65" y="19670"/>
                    </a:lnTo>
                    <a:lnTo>
                      <a:pt x="0" y="20859"/>
                    </a:lnTo>
                    <a:lnTo>
                      <a:pt x="0" y="22048"/>
                    </a:lnTo>
                    <a:lnTo>
                      <a:pt x="33" y="23270"/>
                    </a:lnTo>
                    <a:lnTo>
                      <a:pt x="97" y="24491"/>
                    </a:lnTo>
                    <a:lnTo>
                      <a:pt x="193" y="25744"/>
                    </a:lnTo>
                    <a:lnTo>
                      <a:pt x="354" y="26966"/>
                    </a:lnTo>
                    <a:lnTo>
                      <a:pt x="547" y="28187"/>
                    </a:lnTo>
                    <a:lnTo>
                      <a:pt x="772" y="29376"/>
                    </a:lnTo>
                    <a:lnTo>
                      <a:pt x="1029" y="30533"/>
                    </a:lnTo>
                    <a:lnTo>
                      <a:pt x="1318" y="31690"/>
                    </a:lnTo>
                    <a:lnTo>
                      <a:pt x="1672" y="32815"/>
                    </a:lnTo>
                    <a:lnTo>
                      <a:pt x="2025" y="33908"/>
                    </a:lnTo>
                    <a:lnTo>
                      <a:pt x="2411" y="34968"/>
                    </a:lnTo>
                    <a:lnTo>
                      <a:pt x="2861" y="35997"/>
                    </a:lnTo>
                    <a:lnTo>
                      <a:pt x="3311" y="36993"/>
                    </a:lnTo>
                    <a:lnTo>
                      <a:pt x="3793" y="37957"/>
                    </a:lnTo>
                    <a:lnTo>
                      <a:pt x="4275" y="38889"/>
                    </a:lnTo>
                    <a:lnTo>
                      <a:pt x="4821" y="39789"/>
                    </a:lnTo>
                    <a:lnTo>
                      <a:pt x="5368" y="40657"/>
                    </a:lnTo>
                    <a:lnTo>
                      <a:pt x="5946" y="41461"/>
                    </a:lnTo>
                    <a:lnTo>
                      <a:pt x="6557" y="42264"/>
                    </a:lnTo>
                    <a:lnTo>
                      <a:pt x="7168" y="42971"/>
                    </a:lnTo>
                    <a:lnTo>
                      <a:pt x="7843" y="43678"/>
                    </a:lnTo>
                    <a:lnTo>
                      <a:pt x="8485" y="44321"/>
                    </a:lnTo>
                    <a:lnTo>
                      <a:pt x="9160" y="44932"/>
                    </a:lnTo>
                    <a:lnTo>
                      <a:pt x="9867" y="45510"/>
                    </a:lnTo>
                    <a:lnTo>
                      <a:pt x="10574" y="45992"/>
                    </a:lnTo>
                    <a:lnTo>
                      <a:pt x="11314" y="46474"/>
                    </a:lnTo>
                    <a:lnTo>
                      <a:pt x="12053" y="46860"/>
                    </a:lnTo>
                    <a:lnTo>
                      <a:pt x="12792" y="47246"/>
                    </a:lnTo>
                    <a:lnTo>
                      <a:pt x="13563" y="47535"/>
                    </a:lnTo>
                    <a:lnTo>
                      <a:pt x="14335" y="47792"/>
                    </a:lnTo>
                    <a:lnTo>
                      <a:pt x="15106" y="47953"/>
                    </a:lnTo>
                    <a:lnTo>
                      <a:pt x="15910" y="48081"/>
                    </a:lnTo>
                    <a:lnTo>
                      <a:pt x="16681" y="48178"/>
                    </a:lnTo>
                    <a:lnTo>
                      <a:pt x="17484" y="48178"/>
                    </a:lnTo>
                    <a:lnTo>
                      <a:pt x="18288" y="48114"/>
                    </a:lnTo>
                    <a:lnTo>
                      <a:pt x="19091" y="48017"/>
                    </a:lnTo>
                    <a:lnTo>
                      <a:pt x="19863" y="47824"/>
                    </a:lnTo>
                    <a:lnTo>
                      <a:pt x="20634" y="47599"/>
                    </a:lnTo>
                    <a:lnTo>
                      <a:pt x="21373" y="47310"/>
                    </a:lnTo>
                    <a:lnTo>
                      <a:pt x="22080" y="46956"/>
                    </a:lnTo>
                    <a:lnTo>
                      <a:pt x="22787" y="46539"/>
                    </a:lnTo>
                    <a:lnTo>
                      <a:pt x="23462" y="46089"/>
                    </a:lnTo>
                    <a:lnTo>
                      <a:pt x="24137" y="45607"/>
                    </a:lnTo>
                    <a:lnTo>
                      <a:pt x="24780" y="45028"/>
                    </a:lnTo>
                    <a:lnTo>
                      <a:pt x="25391" y="44450"/>
                    </a:lnTo>
                    <a:lnTo>
                      <a:pt x="25969" y="43775"/>
                    </a:lnTo>
                    <a:lnTo>
                      <a:pt x="26548" y="43100"/>
                    </a:lnTo>
                    <a:lnTo>
                      <a:pt x="27062" y="42361"/>
                    </a:lnTo>
                    <a:lnTo>
                      <a:pt x="27576" y="41589"/>
                    </a:lnTo>
                    <a:lnTo>
                      <a:pt x="28058" y="40786"/>
                    </a:lnTo>
                    <a:lnTo>
                      <a:pt x="28508" y="39918"/>
                    </a:lnTo>
                    <a:lnTo>
                      <a:pt x="28958" y="39018"/>
                    </a:lnTo>
                    <a:lnTo>
                      <a:pt x="29344" y="38118"/>
                    </a:lnTo>
                    <a:lnTo>
                      <a:pt x="29697" y="37154"/>
                    </a:lnTo>
                    <a:lnTo>
                      <a:pt x="30051" y="36158"/>
                    </a:lnTo>
                    <a:lnTo>
                      <a:pt x="30340" y="35129"/>
                    </a:lnTo>
                    <a:lnTo>
                      <a:pt x="30597" y="34101"/>
                    </a:lnTo>
                    <a:lnTo>
                      <a:pt x="30854" y="33008"/>
                    </a:lnTo>
                    <a:lnTo>
                      <a:pt x="31047" y="31915"/>
                    </a:lnTo>
                    <a:lnTo>
                      <a:pt x="31208" y="30790"/>
                    </a:lnTo>
                    <a:lnTo>
                      <a:pt x="31337" y="29665"/>
                    </a:lnTo>
                    <a:lnTo>
                      <a:pt x="31401" y="28508"/>
                    </a:lnTo>
                    <a:lnTo>
                      <a:pt x="31465" y="27319"/>
                    </a:lnTo>
                    <a:lnTo>
                      <a:pt x="31465" y="26130"/>
                    </a:lnTo>
                    <a:lnTo>
                      <a:pt x="31433" y="24909"/>
                    </a:lnTo>
                    <a:lnTo>
                      <a:pt x="31369" y="23687"/>
                    </a:lnTo>
                    <a:lnTo>
                      <a:pt x="31272" y="22434"/>
                    </a:lnTo>
                    <a:lnTo>
                      <a:pt x="31112" y="21213"/>
                    </a:lnTo>
                    <a:lnTo>
                      <a:pt x="30919" y="19991"/>
                    </a:lnTo>
                    <a:lnTo>
                      <a:pt x="30694" y="18802"/>
                    </a:lnTo>
                    <a:lnTo>
                      <a:pt x="30437" y="17645"/>
                    </a:lnTo>
                    <a:lnTo>
                      <a:pt x="30147" y="16488"/>
                    </a:lnTo>
                    <a:lnTo>
                      <a:pt x="29826" y="15363"/>
                    </a:lnTo>
                    <a:lnTo>
                      <a:pt x="29440" y="14271"/>
                    </a:lnTo>
                    <a:lnTo>
                      <a:pt x="29055" y="13210"/>
                    </a:lnTo>
                    <a:lnTo>
                      <a:pt x="28637" y="12181"/>
                    </a:lnTo>
                    <a:lnTo>
                      <a:pt x="28187" y="11185"/>
                    </a:lnTo>
                    <a:lnTo>
                      <a:pt x="27705" y="10221"/>
                    </a:lnTo>
                    <a:lnTo>
                      <a:pt x="27191" y="9289"/>
                    </a:lnTo>
                    <a:lnTo>
                      <a:pt x="26644" y="8389"/>
                    </a:lnTo>
                    <a:lnTo>
                      <a:pt x="26098" y="7521"/>
                    </a:lnTo>
                    <a:lnTo>
                      <a:pt x="25519" y="6718"/>
                    </a:lnTo>
                    <a:lnTo>
                      <a:pt x="24909" y="5914"/>
                    </a:lnTo>
                    <a:lnTo>
                      <a:pt x="24298" y="5175"/>
                    </a:lnTo>
                    <a:lnTo>
                      <a:pt x="23655" y="4500"/>
                    </a:lnTo>
                    <a:lnTo>
                      <a:pt x="22980" y="3857"/>
                    </a:lnTo>
                    <a:lnTo>
                      <a:pt x="22305" y="3247"/>
                    </a:lnTo>
                    <a:lnTo>
                      <a:pt x="21598" y="2668"/>
                    </a:lnTo>
                    <a:lnTo>
                      <a:pt x="20891" y="2154"/>
                    </a:lnTo>
                    <a:lnTo>
                      <a:pt x="20184" y="1704"/>
                    </a:lnTo>
                    <a:lnTo>
                      <a:pt x="19445" y="1286"/>
                    </a:lnTo>
                    <a:lnTo>
                      <a:pt x="18674" y="933"/>
                    </a:lnTo>
                    <a:lnTo>
                      <a:pt x="17934" y="643"/>
                    </a:lnTo>
                    <a:lnTo>
                      <a:pt x="17163" y="386"/>
                    </a:lnTo>
                    <a:lnTo>
                      <a:pt x="16360" y="226"/>
                    </a:lnTo>
                    <a:lnTo>
                      <a:pt x="15588" y="65"/>
                    </a:lnTo>
                    <a:lnTo>
                      <a:pt x="14785"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1" name="Google Shape;2641;g29c0ca99db8_3_1"/>
              <p:cNvSpPr/>
              <p:nvPr/>
            </p:nvSpPr>
            <p:spPr>
              <a:xfrm>
                <a:off x="3228650" y="800550"/>
                <a:ext cx="98050" cy="144650"/>
              </a:xfrm>
              <a:custGeom>
                <a:avLst/>
                <a:gdLst/>
                <a:ahLst/>
                <a:cxnLst/>
                <a:rect l="l" t="t" r="r" b="b"/>
                <a:pathLst>
                  <a:path w="3922" h="5786" extrusionOk="0">
                    <a:moveTo>
                      <a:pt x="1575" y="1"/>
                    </a:moveTo>
                    <a:lnTo>
                      <a:pt x="1383" y="33"/>
                    </a:lnTo>
                    <a:lnTo>
                      <a:pt x="1190" y="97"/>
                    </a:lnTo>
                    <a:lnTo>
                      <a:pt x="1029" y="161"/>
                    </a:lnTo>
                    <a:lnTo>
                      <a:pt x="868" y="258"/>
                    </a:lnTo>
                    <a:lnTo>
                      <a:pt x="708" y="419"/>
                    </a:lnTo>
                    <a:lnTo>
                      <a:pt x="547" y="547"/>
                    </a:lnTo>
                    <a:lnTo>
                      <a:pt x="418" y="740"/>
                    </a:lnTo>
                    <a:lnTo>
                      <a:pt x="322" y="933"/>
                    </a:lnTo>
                    <a:lnTo>
                      <a:pt x="226" y="1126"/>
                    </a:lnTo>
                    <a:lnTo>
                      <a:pt x="161" y="1383"/>
                    </a:lnTo>
                    <a:lnTo>
                      <a:pt x="97" y="1608"/>
                    </a:lnTo>
                    <a:lnTo>
                      <a:pt x="33" y="1865"/>
                    </a:lnTo>
                    <a:lnTo>
                      <a:pt x="1" y="2122"/>
                    </a:lnTo>
                    <a:lnTo>
                      <a:pt x="1" y="2411"/>
                    </a:lnTo>
                    <a:lnTo>
                      <a:pt x="1" y="2700"/>
                    </a:lnTo>
                    <a:lnTo>
                      <a:pt x="33" y="2990"/>
                    </a:lnTo>
                    <a:lnTo>
                      <a:pt x="97" y="3279"/>
                    </a:lnTo>
                    <a:lnTo>
                      <a:pt x="161" y="3568"/>
                    </a:lnTo>
                    <a:lnTo>
                      <a:pt x="258" y="3857"/>
                    </a:lnTo>
                    <a:lnTo>
                      <a:pt x="354" y="4115"/>
                    </a:lnTo>
                    <a:lnTo>
                      <a:pt x="450" y="4372"/>
                    </a:lnTo>
                    <a:lnTo>
                      <a:pt x="579" y="4597"/>
                    </a:lnTo>
                    <a:lnTo>
                      <a:pt x="740" y="4822"/>
                    </a:lnTo>
                    <a:lnTo>
                      <a:pt x="900" y="5014"/>
                    </a:lnTo>
                    <a:lnTo>
                      <a:pt x="1061" y="5207"/>
                    </a:lnTo>
                    <a:lnTo>
                      <a:pt x="1222" y="5368"/>
                    </a:lnTo>
                    <a:lnTo>
                      <a:pt x="1383" y="5497"/>
                    </a:lnTo>
                    <a:lnTo>
                      <a:pt x="1575" y="5593"/>
                    </a:lnTo>
                    <a:lnTo>
                      <a:pt x="1768" y="5689"/>
                    </a:lnTo>
                    <a:lnTo>
                      <a:pt x="1961" y="5754"/>
                    </a:lnTo>
                    <a:lnTo>
                      <a:pt x="2154" y="5786"/>
                    </a:lnTo>
                    <a:lnTo>
                      <a:pt x="2540" y="5786"/>
                    </a:lnTo>
                    <a:lnTo>
                      <a:pt x="2732" y="5722"/>
                    </a:lnTo>
                    <a:lnTo>
                      <a:pt x="2925" y="5625"/>
                    </a:lnTo>
                    <a:lnTo>
                      <a:pt x="3086" y="5529"/>
                    </a:lnTo>
                    <a:lnTo>
                      <a:pt x="3247" y="5400"/>
                    </a:lnTo>
                    <a:lnTo>
                      <a:pt x="3375" y="5239"/>
                    </a:lnTo>
                    <a:lnTo>
                      <a:pt x="3504" y="5079"/>
                    </a:lnTo>
                    <a:lnTo>
                      <a:pt x="3600" y="4886"/>
                    </a:lnTo>
                    <a:lnTo>
                      <a:pt x="3697" y="4661"/>
                    </a:lnTo>
                    <a:lnTo>
                      <a:pt x="3793" y="4436"/>
                    </a:lnTo>
                    <a:lnTo>
                      <a:pt x="3857" y="4179"/>
                    </a:lnTo>
                    <a:lnTo>
                      <a:pt x="3889" y="3922"/>
                    </a:lnTo>
                    <a:lnTo>
                      <a:pt x="3922" y="3665"/>
                    </a:lnTo>
                    <a:lnTo>
                      <a:pt x="3922" y="3407"/>
                    </a:lnTo>
                    <a:lnTo>
                      <a:pt x="3922" y="3118"/>
                    </a:lnTo>
                    <a:lnTo>
                      <a:pt x="3889" y="2829"/>
                    </a:lnTo>
                    <a:lnTo>
                      <a:pt x="3857" y="2508"/>
                    </a:lnTo>
                    <a:lnTo>
                      <a:pt x="3761" y="2218"/>
                    </a:lnTo>
                    <a:lnTo>
                      <a:pt x="3697" y="1961"/>
                    </a:lnTo>
                    <a:lnTo>
                      <a:pt x="3600" y="1672"/>
                    </a:lnTo>
                    <a:lnTo>
                      <a:pt x="3472" y="1447"/>
                    </a:lnTo>
                    <a:lnTo>
                      <a:pt x="3343" y="1190"/>
                    </a:lnTo>
                    <a:lnTo>
                      <a:pt x="3214" y="997"/>
                    </a:lnTo>
                    <a:lnTo>
                      <a:pt x="3054" y="772"/>
                    </a:lnTo>
                    <a:lnTo>
                      <a:pt x="2893" y="611"/>
                    </a:lnTo>
                    <a:lnTo>
                      <a:pt x="2700" y="451"/>
                    </a:lnTo>
                    <a:lnTo>
                      <a:pt x="2540" y="322"/>
                    </a:lnTo>
                    <a:lnTo>
                      <a:pt x="2347" y="194"/>
                    </a:lnTo>
                    <a:lnTo>
                      <a:pt x="2154" y="97"/>
                    </a:lnTo>
                    <a:lnTo>
                      <a:pt x="1961" y="33"/>
                    </a:lnTo>
                    <a:lnTo>
                      <a:pt x="176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2" name="Google Shape;2642;g29c0ca99db8_3_1"/>
              <p:cNvSpPr/>
              <p:nvPr/>
            </p:nvSpPr>
            <p:spPr>
              <a:xfrm>
                <a:off x="3382125" y="797350"/>
                <a:ext cx="98050" cy="144650"/>
              </a:xfrm>
              <a:custGeom>
                <a:avLst/>
                <a:gdLst/>
                <a:ahLst/>
                <a:cxnLst/>
                <a:rect l="l" t="t" r="r" b="b"/>
                <a:pathLst>
                  <a:path w="3922" h="5786" extrusionOk="0">
                    <a:moveTo>
                      <a:pt x="1575" y="0"/>
                    </a:moveTo>
                    <a:lnTo>
                      <a:pt x="1382" y="32"/>
                    </a:lnTo>
                    <a:lnTo>
                      <a:pt x="1189" y="64"/>
                    </a:lnTo>
                    <a:lnTo>
                      <a:pt x="1029" y="161"/>
                    </a:lnTo>
                    <a:lnTo>
                      <a:pt x="868" y="257"/>
                    </a:lnTo>
                    <a:lnTo>
                      <a:pt x="707" y="386"/>
                    </a:lnTo>
                    <a:lnTo>
                      <a:pt x="547" y="547"/>
                    </a:lnTo>
                    <a:lnTo>
                      <a:pt x="418" y="739"/>
                    </a:lnTo>
                    <a:lnTo>
                      <a:pt x="322" y="932"/>
                    </a:lnTo>
                    <a:lnTo>
                      <a:pt x="225" y="1125"/>
                    </a:lnTo>
                    <a:lnTo>
                      <a:pt x="161" y="1350"/>
                    </a:lnTo>
                    <a:lnTo>
                      <a:pt x="97" y="1607"/>
                    </a:lnTo>
                    <a:lnTo>
                      <a:pt x="32" y="1864"/>
                    </a:lnTo>
                    <a:lnTo>
                      <a:pt x="0" y="2121"/>
                    </a:lnTo>
                    <a:lnTo>
                      <a:pt x="0" y="2411"/>
                    </a:lnTo>
                    <a:lnTo>
                      <a:pt x="0" y="2700"/>
                    </a:lnTo>
                    <a:lnTo>
                      <a:pt x="32" y="2989"/>
                    </a:lnTo>
                    <a:lnTo>
                      <a:pt x="97" y="3278"/>
                    </a:lnTo>
                    <a:lnTo>
                      <a:pt x="161" y="3568"/>
                    </a:lnTo>
                    <a:lnTo>
                      <a:pt x="257" y="3857"/>
                    </a:lnTo>
                    <a:lnTo>
                      <a:pt x="354" y="4114"/>
                    </a:lnTo>
                    <a:lnTo>
                      <a:pt x="450" y="4371"/>
                    </a:lnTo>
                    <a:lnTo>
                      <a:pt x="579" y="4596"/>
                    </a:lnTo>
                    <a:lnTo>
                      <a:pt x="739" y="4821"/>
                    </a:lnTo>
                    <a:lnTo>
                      <a:pt x="900" y="5014"/>
                    </a:lnTo>
                    <a:lnTo>
                      <a:pt x="1061" y="5207"/>
                    </a:lnTo>
                    <a:lnTo>
                      <a:pt x="1221" y="5367"/>
                    </a:lnTo>
                    <a:lnTo>
                      <a:pt x="1414" y="5496"/>
                    </a:lnTo>
                    <a:lnTo>
                      <a:pt x="1575" y="5592"/>
                    </a:lnTo>
                    <a:lnTo>
                      <a:pt x="1768" y="5689"/>
                    </a:lnTo>
                    <a:lnTo>
                      <a:pt x="1961" y="5753"/>
                    </a:lnTo>
                    <a:lnTo>
                      <a:pt x="2154" y="5785"/>
                    </a:lnTo>
                    <a:lnTo>
                      <a:pt x="2346" y="5785"/>
                    </a:lnTo>
                    <a:lnTo>
                      <a:pt x="2539" y="5753"/>
                    </a:lnTo>
                    <a:lnTo>
                      <a:pt x="2732" y="5721"/>
                    </a:lnTo>
                    <a:lnTo>
                      <a:pt x="2925" y="5625"/>
                    </a:lnTo>
                    <a:lnTo>
                      <a:pt x="3086" y="5528"/>
                    </a:lnTo>
                    <a:lnTo>
                      <a:pt x="3246" y="5400"/>
                    </a:lnTo>
                    <a:lnTo>
                      <a:pt x="3375" y="5239"/>
                    </a:lnTo>
                    <a:lnTo>
                      <a:pt x="3503" y="5078"/>
                    </a:lnTo>
                    <a:lnTo>
                      <a:pt x="3600" y="4885"/>
                    </a:lnTo>
                    <a:lnTo>
                      <a:pt x="3696" y="4660"/>
                    </a:lnTo>
                    <a:lnTo>
                      <a:pt x="3793" y="4435"/>
                    </a:lnTo>
                    <a:lnTo>
                      <a:pt x="3857" y="4178"/>
                    </a:lnTo>
                    <a:lnTo>
                      <a:pt x="3889" y="3921"/>
                    </a:lnTo>
                    <a:lnTo>
                      <a:pt x="3921" y="3664"/>
                    </a:lnTo>
                    <a:lnTo>
                      <a:pt x="3921" y="3375"/>
                    </a:lnTo>
                    <a:lnTo>
                      <a:pt x="3921" y="3118"/>
                    </a:lnTo>
                    <a:lnTo>
                      <a:pt x="3889" y="2828"/>
                    </a:lnTo>
                    <a:lnTo>
                      <a:pt x="3857" y="2507"/>
                    </a:lnTo>
                    <a:lnTo>
                      <a:pt x="3793" y="2218"/>
                    </a:lnTo>
                    <a:lnTo>
                      <a:pt x="3696" y="1961"/>
                    </a:lnTo>
                    <a:lnTo>
                      <a:pt x="3600" y="1671"/>
                    </a:lnTo>
                    <a:lnTo>
                      <a:pt x="3471" y="1414"/>
                    </a:lnTo>
                    <a:lnTo>
                      <a:pt x="3343" y="1189"/>
                    </a:lnTo>
                    <a:lnTo>
                      <a:pt x="3214" y="964"/>
                    </a:lnTo>
                    <a:lnTo>
                      <a:pt x="3053" y="771"/>
                    </a:lnTo>
                    <a:lnTo>
                      <a:pt x="2893" y="611"/>
                    </a:lnTo>
                    <a:lnTo>
                      <a:pt x="2700" y="450"/>
                    </a:lnTo>
                    <a:lnTo>
                      <a:pt x="2539" y="289"/>
                    </a:lnTo>
                    <a:lnTo>
                      <a:pt x="2346" y="193"/>
                    </a:lnTo>
                    <a:lnTo>
                      <a:pt x="2154" y="97"/>
                    </a:lnTo>
                    <a:lnTo>
                      <a:pt x="1961" y="32"/>
                    </a:lnTo>
                    <a:lnTo>
                      <a:pt x="176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3" name="Google Shape;2643;g29c0ca99db8_3_1"/>
              <p:cNvSpPr/>
              <p:nvPr/>
            </p:nvSpPr>
            <p:spPr>
              <a:xfrm>
                <a:off x="3325875" y="976525"/>
                <a:ext cx="98050" cy="144650"/>
              </a:xfrm>
              <a:custGeom>
                <a:avLst/>
                <a:gdLst/>
                <a:ahLst/>
                <a:cxnLst/>
                <a:rect l="l" t="t" r="r" b="b"/>
                <a:pathLst>
                  <a:path w="3922" h="5786" extrusionOk="0">
                    <a:moveTo>
                      <a:pt x="1575" y="0"/>
                    </a:moveTo>
                    <a:lnTo>
                      <a:pt x="1382" y="32"/>
                    </a:lnTo>
                    <a:lnTo>
                      <a:pt x="1190" y="97"/>
                    </a:lnTo>
                    <a:lnTo>
                      <a:pt x="1029" y="161"/>
                    </a:lnTo>
                    <a:lnTo>
                      <a:pt x="836" y="257"/>
                    </a:lnTo>
                    <a:lnTo>
                      <a:pt x="707" y="386"/>
                    </a:lnTo>
                    <a:lnTo>
                      <a:pt x="547" y="547"/>
                    </a:lnTo>
                    <a:lnTo>
                      <a:pt x="418" y="739"/>
                    </a:lnTo>
                    <a:lnTo>
                      <a:pt x="322" y="932"/>
                    </a:lnTo>
                    <a:lnTo>
                      <a:pt x="225" y="1125"/>
                    </a:lnTo>
                    <a:lnTo>
                      <a:pt x="161" y="1350"/>
                    </a:lnTo>
                    <a:lnTo>
                      <a:pt x="97" y="1607"/>
                    </a:lnTo>
                    <a:lnTo>
                      <a:pt x="33" y="1864"/>
                    </a:lnTo>
                    <a:lnTo>
                      <a:pt x="0" y="2121"/>
                    </a:lnTo>
                    <a:lnTo>
                      <a:pt x="0" y="2411"/>
                    </a:lnTo>
                    <a:lnTo>
                      <a:pt x="0" y="2700"/>
                    </a:lnTo>
                    <a:lnTo>
                      <a:pt x="33" y="2989"/>
                    </a:lnTo>
                    <a:lnTo>
                      <a:pt x="97" y="3279"/>
                    </a:lnTo>
                    <a:lnTo>
                      <a:pt x="161" y="3568"/>
                    </a:lnTo>
                    <a:lnTo>
                      <a:pt x="258" y="3857"/>
                    </a:lnTo>
                    <a:lnTo>
                      <a:pt x="354" y="4114"/>
                    </a:lnTo>
                    <a:lnTo>
                      <a:pt x="450" y="4371"/>
                    </a:lnTo>
                    <a:lnTo>
                      <a:pt x="579" y="4596"/>
                    </a:lnTo>
                    <a:lnTo>
                      <a:pt x="740" y="4821"/>
                    </a:lnTo>
                    <a:lnTo>
                      <a:pt x="900" y="5014"/>
                    </a:lnTo>
                    <a:lnTo>
                      <a:pt x="1061" y="5207"/>
                    </a:lnTo>
                    <a:lnTo>
                      <a:pt x="1222" y="5368"/>
                    </a:lnTo>
                    <a:lnTo>
                      <a:pt x="1382" y="5496"/>
                    </a:lnTo>
                    <a:lnTo>
                      <a:pt x="1575" y="5593"/>
                    </a:lnTo>
                    <a:lnTo>
                      <a:pt x="1768" y="5689"/>
                    </a:lnTo>
                    <a:lnTo>
                      <a:pt x="1961" y="5753"/>
                    </a:lnTo>
                    <a:lnTo>
                      <a:pt x="2154" y="5785"/>
                    </a:lnTo>
                    <a:lnTo>
                      <a:pt x="2539" y="5785"/>
                    </a:lnTo>
                    <a:lnTo>
                      <a:pt x="2732" y="5721"/>
                    </a:lnTo>
                    <a:lnTo>
                      <a:pt x="2925" y="5625"/>
                    </a:lnTo>
                    <a:lnTo>
                      <a:pt x="3086" y="5528"/>
                    </a:lnTo>
                    <a:lnTo>
                      <a:pt x="3247" y="5400"/>
                    </a:lnTo>
                    <a:lnTo>
                      <a:pt x="3375" y="5239"/>
                    </a:lnTo>
                    <a:lnTo>
                      <a:pt x="3504" y="5078"/>
                    </a:lnTo>
                    <a:lnTo>
                      <a:pt x="3600" y="4885"/>
                    </a:lnTo>
                    <a:lnTo>
                      <a:pt x="3696" y="4661"/>
                    </a:lnTo>
                    <a:lnTo>
                      <a:pt x="3793" y="4436"/>
                    </a:lnTo>
                    <a:lnTo>
                      <a:pt x="3857" y="4178"/>
                    </a:lnTo>
                    <a:lnTo>
                      <a:pt x="3889" y="3921"/>
                    </a:lnTo>
                    <a:lnTo>
                      <a:pt x="3921" y="3664"/>
                    </a:lnTo>
                    <a:lnTo>
                      <a:pt x="3921" y="3375"/>
                    </a:lnTo>
                    <a:lnTo>
                      <a:pt x="3921" y="3118"/>
                    </a:lnTo>
                    <a:lnTo>
                      <a:pt x="3889" y="2829"/>
                    </a:lnTo>
                    <a:lnTo>
                      <a:pt x="3857" y="2507"/>
                    </a:lnTo>
                    <a:lnTo>
                      <a:pt x="3761" y="2218"/>
                    </a:lnTo>
                    <a:lnTo>
                      <a:pt x="3696" y="1961"/>
                    </a:lnTo>
                    <a:lnTo>
                      <a:pt x="3600" y="1672"/>
                    </a:lnTo>
                    <a:lnTo>
                      <a:pt x="3471" y="1414"/>
                    </a:lnTo>
                    <a:lnTo>
                      <a:pt x="3343" y="1189"/>
                    </a:lnTo>
                    <a:lnTo>
                      <a:pt x="3214" y="964"/>
                    </a:lnTo>
                    <a:lnTo>
                      <a:pt x="3054" y="772"/>
                    </a:lnTo>
                    <a:lnTo>
                      <a:pt x="2893" y="611"/>
                    </a:lnTo>
                    <a:lnTo>
                      <a:pt x="2700" y="450"/>
                    </a:lnTo>
                    <a:lnTo>
                      <a:pt x="2539" y="290"/>
                    </a:lnTo>
                    <a:lnTo>
                      <a:pt x="2347" y="193"/>
                    </a:lnTo>
                    <a:lnTo>
                      <a:pt x="2154" y="97"/>
                    </a:lnTo>
                    <a:lnTo>
                      <a:pt x="1961" y="32"/>
                    </a:lnTo>
                    <a:lnTo>
                      <a:pt x="176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4" name="Google Shape;2644;g29c0ca99db8_3_1"/>
              <p:cNvSpPr/>
              <p:nvPr/>
            </p:nvSpPr>
            <p:spPr>
              <a:xfrm>
                <a:off x="3877875" y="4007275"/>
                <a:ext cx="125375" cy="122975"/>
              </a:xfrm>
              <a:custGeom>
                <a:avLst/>
                <a:gdLst/>
                <a:ahLst/>
                <a:cxnLst/>
                <a:rect l="l" t="t" r="r" b="b"/>
                <a:pathLst>
                  <a:path w="5015" h="4919" extrusionOk="0">
                    <a:moveTo>
                      <a:pt x="1511" y="1"/>
                    </a:moveTo>
                    <a:lnTo>
                      <a:pt x="1189" y="33"/>
                    </a:lnTo>
                    <a:lnTo>
                      <a:pt x="900" y="97"/>
                    </a:lnTo>
                    <a:lnTo>
                      <a:pt x="611" y="226"/>
                    </a:lnTo>
                    <a:lnTo>
                      <a:pt x="386" y="419"/>
                    </a:lnTo>
                    <a:lnTo>
                      <a:pt x="257" y="579"/>
                    </a:lnTo>
                    <a:lnTo>
                      <a:pt x="161" y="740"/>
                    </a:lnTo>
                    <a:lnTo>
                      <a:pt x="97" y="933"/>
                    </a:lnTo>
                    <a:lnTo>
                      <a:pt x="32" y="1126"/>
                    </a:lnTo>
                    <a:lnTo>
                      <a:pt x="32" y="1318"/>
                    </a:lnTo>
                    <a:lnTo>
                      <a:pt x="0" y="1543"/>
                    </a:lnTo>
                    <a:lnTo>
                      <a:pt x="32" y="1768"/>
                    </a:lnTo>
                    <a:lnTo>
                      <a:pt x="65" y="1993"/>
                    </a:lnTo>
                    <a:lnTo>
                      <a:pt x="129" y="2218"/>
                    </a:lnTo>
                    <a:lnTo>
                      <a:pt x="225" y="2475"/>
                    </a:lnTo>
                    <a:lnTo>
                      <a:pt x="322" y="2700"/>
                    </a:lnTo>
                    <a:lnTo>
                      <a:pt x="450" y="2925"/>
                    </a:lnTo>
                    <a:lnTo>
                      <a:pt x="611" y="3150"/>
                    </a:lnTo>
                    <a:lnTo>
                      <a:pt x="772" y="3408"/>
                    </a:lnTo>
                    <a:lnTo>
                      <a:pt x="964" y="3633"/>
                    </a:lnTo>
                    <a:lnTo>
                      <a:pt x="1189" y="3825"/>
                    </a:lnTo>
                    <a:lnTo>
                      <a:pt x="1447" y="4082"/>
                    </a:lnTo>
                    <a:lnTo>
                      <a:pt x="1736" y="4307"/>
                    </a:lnTo>
                    <a:lnTo>
                      <a:pt x="2025" y="4468"/>
                    </a:lnTo>
                    <a:lnTo>
                      <a:pt x="2346" y="4629"/>
                    </a:lnTo>
                    <a:lnTo>
                      <a:pt x="2636" y="4757"/>
                    </a:lnTo>
                    <a:lnTo>
                      <a:pt x="2925" y="4854"/>
                    </a:lnTo>
                    <a:lnTo>
                      <a:pt x="3214" y="4886"/>
                    </a:lnTo>
                    <a:lnTo>
                      <a:pt x="3504" y="4918"/>
                    </a:lnTo>
                    <a:lnTo>
                      <a:pt x="3825" y="4886"/>
                    </a:lnTo>
                    <a:lnTo>
                      <a:pt x="4114" y="4822"/>
                    </a:lnTo>
                    <a:lnTo>
                      <a:pt x="4371" y="4661"/>
                    </a:lnTo>
                    <a:lnTo>
                      <a:pt x="4628" y="4500"/>
                    </a:lnTo>
                    <a:lnTo>
                      <a:pt x="4725" y="4340"/>
                    </a:lnTo>
                    <a:lnTo>
                      <a:pt x="4853" y="4179"/>
                    </a:lnTo>
                    <a:lnTo>
                      <a:pt x="4918" y="3986"/>
                    </a:lnTo>
                    <a:lnTo>
                      <a:pt x="4982" y="3793"/>
                    </a:lnTo>
                    <a:lnTo>
                      <a:pt x="4982" y="3568"/>
                    </a:lnTo>
                    <a:lnTo>
                      <a:pt x="5014" y="3375"/>
                    </a:lnTo>
                    <a:lnTo>
                      <a:pt x="4982" y="3150"/>
                    </a:lnTo>
                    <a:lnTo>
                      <a:pt x="4950" y="2925"/>
                    </a:lnTo>
                    <a:lnTo>
                      <a:pt x="4886" y="2668"/>
                    </a:lnTo>
                    <a:lnTo>
                      <a:pt x="4789" y="2443"/>
                    </a:lnTo>
                    <a:lnTo>
                      <a:pt x="4693" y="2218"/>
                    </a:lnTo>
                    <a:lnTo>
                      <a:pt x="4564" y="1961"/>
                    </a:lnTo>
                    <a:lnTo>
                      <a:pt x="4403" y="1736"/>
                    </a:lnTo>
                    <a:lnTo>
                      <a:pt x="4243" y="1511"/>
                    </a:lnTo>
                    <a:lnTo>
                      <a:pt x="4050" y="1286"/>
                    </a:lnTo>
                    <a:lnTo>
                      <a:pt x="3825" y="1061"/>
                    </a:lnTo>
                    <a:lnTo>
                      <a:pt x="3568" y="836"/>
                    </a:lnTo>
                    <a:lnTo>
                      <a:pt x="3279" y="611"/>
                    </a:lnTo>
                    <a:lnTo>
                      <a:pt x="2989" y="419"/>
                    </a:lnTo>
                    <a:lnTo>
                      <a:pt x="2668" y="258"/>
                    </a:lnTo>
                    <a:lnTo>
                      <a:pt x="2379" y="161"/>
                    </a:lnTo>
                    <a:lnTo>
                      <a:pt x="2089" y="65"/>
                    </a:lnTo>
                    <a:lnTo>
                      <a:pt x="1800" y="1"/>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5" name="Google Shape;2645;g29c0ca99db8_3_1"/>
              <p:cNvSpPr/>
              <p:nvPr/>
            </p:nvSpPr>
            <p:spPr>
              <a:xfrm>
                <a:off x="3877875" y="4007275"/>
                <a:ext cx="125375" cy="122975"/>
              </a:xfrm>
              <a:custGeom>
                <a:avLst/>
                <a:gdLst/>
                <a:ahLst/>
                <a:cxnLst/>
                <a:rect l="l" t="t" r="r" b="b"/>
                <a:pathLst>
                  <a:path w="5015" h="4919" fill="none" extrusionOk="0">
                    <a:moveTo>
                      <a:pt x="1511" y="1"/>
                    </a:moveTo>
                    <a:lnTo>
                      <a:pt x="1511" y="1"/>
                    </a:lnTo>
                    <a:lnTo>
                      <a:pt x="1189" y="33"/>
                    </a:lnTo>
                    <a:lnTo>
                      <a:pt x="900" y="97"/>
                    </a:lnTo>
                    <a:lnTo>
                      <a:pt x="611" y="226"/>
                    </a:lnTo>
                    <a:lnTo>
                      <a:pt x="386" y="419"/>
                    </a:lnTo>
                    <a:lnTo>
                      <a:pt x="386" y="419"/>
                    </a:lnTo>
                    <a:lnTo>
                      <a:pt x="257" y="579"/>
                    </a:lnTo>
                    <a:lnTo>
                      <a:pt x="161" y="740"/>
                    </a:lnTo>
                    <a:lnTo>
                      <a:pt x="97" y="933"/>
                    </a:lnTo>
                    <a:lnTo>
                      <a:pt x="32" y="1126"/>
                    </a:lnTo>
                    <a:lnTo>
                      <a:pt x="32" y="1318"/>
                    </a:lnTo>
                    <a:lnTo>
                      <a:pt x="0" y="1543"/>
                    </a:lnTo>
                    <a:lnTo>
                      <a:pt x="32" y="1768"/>
                    </a:lnTo>
                    <a:lnTo>
                      <a:pt x="65" y="1993"/>
                    </a:lnTo>
                    <a:lnTo>
                      <a:pt x="129" y="2218"/>
                    </a:lnTo>
                    <a:lnTo>
                      <a:pt x="225" y="2475"/>
                    </a:lnTo>
                    <a:lnTo>
                      <a:pt x="322" y="2700"/>
                    </a:lnTo>
                    <a:lnTo>
                      <a:pt x="450" y="2925"/>
                    </a:lnTo>
                    <a:lnTo>
                      <a:pt x="611" y="3150"/>
                    </a:lnTo>
                    <a:lnTo>
                      <a:pt x="772" y="3408"/>
                    </a:lnTo>
                    <a:lnTo>
                      <a:pt x="964" y="3633"/>
                    </a:lnTo>
                    <a:lnTo>
                      <a:pt x="1189" y="3825"/>
                    </a:lnTo>
                    <a:lnTo>
                      <a:pt x="1189" y="3825"/>
                    </a:lnTo>
                    <a:lnTo>
                      <a:pt x="1447" y="4082"/>
                    </a:lnTo>
                    <a:lnTo>
                      <a:pt x="1736" y="4307"/>
                    </a:lnTo>
                    <a:lnTo>
                      <a:pt x="2025" y="4468"/>
                    </a:lnTo>
                    <a:lnTo>
                      <a:pt x="2346" y="4629"/>
                    </a:lnTo>
                    <a:lnTo>
                      <a:pt x="2636" y="4757"/>
                    </a:lnTo>
                    <a:lnTo>
                      <a:pt x="2925" y="4854"/>
                    </a:lnTo>
                    <a:lnTo>
                      <a:pt x="3214" y="4886"/>
                    </a:lnTo>
                    <a:lnTo>
                      <a:pt x="3504" y="4918"/>
                    </a:lnTo>
                    <a:lnTo>
                      <a:pt x="3504" y="4918"/>
                    </a:lnTo>
                    <a:lnTo>
                      <a:pt x="3825" y="4886"/>
                    </a:lnTo>
                    <a:lnTo>
                      <a:pt x="4114" y="4822"/>
                    </a:lnTo>
                    <a:lnTo>
                      <a:pt x="4371" y="4661"/>
                    </a:lnTo>
                    <a:lnTo>
                      <a:pt x="4628" y="4500"/>
                    </a:lnTo>
                    <a:lnTo>
                      <a:pt x="4628" y="4500"/>
                    </a:lnTo>
                    <a:lnTo>
                      <a:pt x="4725" y="4340"/>
                    </a:lnTo>
                    <a:lnTo>
                      <a:pt x="4853" y="4179"/>
                    </a:lnTo>
                    <a:lnTo>
                      <a:pt x="4918" y="3986"/>
                    </a:lnTo>
                    <a:lnTo>
                      <a:pt x="4982" y="3793"/>
                    </a:lnTo>
                    <a:lnTo>
                      <a:pt x="4982" y="3568"/>
                    </a:lnTo>
                    <a:lnTo>
                      <a:pt x="5014" y="3375"/>
                    </a:lnTo>
                    <a:lnTo>
                      <a:pt x="4982" y="3150"/>
                    </a:lnTo>
                    <a:lnTo>
                      <a:pt x="4950" y="2925"/>
                    </a:lnTo>
                    <a:lnTo>
                      <a:pt x="4886" y="2668"/>
                    </a:lnTo>
                    <a:lnTo>
                      <a:pt x="4789" y="2443"/>
                    </a:lnTo>
                    <a:lnTo>
                      <a:pt x="4693" y="2218"/>
                    </a:lnTo>
                    <a:lnTo>
                      <a:pt x="4564" y="1961"/>
                    </a:lnTo>
                    <a:lnTo>
                      <a:pt x="4403" y="1736"/>
                    </a:lnTo>
                    <a:lnTo>
                      <a:pt x="4243" y="1511"/>
                    </a:lnTo>
                    <a:lnTo>
                      <a:pt x="4050" y="1286"/>
                    </a:lnTo>
                    <a:lnTo>
                      <a:pt x="3825" y="1061"/>
                    </a:lnTo>
                    <a:lnTo>
                      <a:pt x="3825" y="1061"/>
                    </a:lnTo>
                    <a:lnTo>
                      <a:pt x="3568" y="836"/>
                    </a:lnTo>
                    <a:lnTo>
                      <a:pt x="3279" y="611"/>
                    </a:lnTo>
                    <a:lnTo>
                      <a:pt x="2989" y="419"/>
                    </a:lnTo>
                    <a:lnTo>
                      <a:pt x="2668" y="258"/>
                    </a:lnTo>
                    <a:lnTo>
                      <a:pt x="2379" y="161"/>
                    </a:lnTo>
                    <a:lnTo>
                      <a:pt x="2089" y="65"/>
                    </a:lnTo>
                    <a:lnTo>
                      <a:pt x="1800" y="1"/>
                    </a:lnTo>
                    <a:lnTo>
                      <a:pt x="151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6" name="Google Shape;2646;g29c0ca99db8_3_1"/>
              <p:cNvSpPr/>
              <p:nvPr/>
            </p:nvSpPr>
            <p:spPr>
              <a:xfrm>
                <a:off x="4002400" y="3917300"/>
                <a:ext cx="124575" cy="122950"/>
              </a:xfrm>
              <a:custGeom>
                <a:avLst/>
                <a:gdLst/>
                <a:ahLst/>
                <a:cxnLst/>
                <a:rect l="l" t="t" r="r" b="b"/>
                <a:pathLst>
                  <a:path w="4983" h="4918" extrusionOk="0">
                    <a:moveTo>
                      <a:pt x="1511" y="0"/>
                    </a:moveTo>
                    <a:lnTo>
                      <a:pt x="1190" y="32"/>
                    </a:lnTo>
                    <a:lnTo>
                      <a:pt x="901" y="97"/>
                    </a:lnTo>
                    <a:lnTo>
                      <a:pt x="612" y="225"/>
                    </a:lnTo>
                    <a:lnTo>
                      <a:pt x="387" y="418"/>
                    </a:lnTo>
                    <a:lnTo>
                      <a:pt x="258" y="579"/>
                    </a:lnTo>
                    <a:lnTo>
                      <a:pt x="162" y="739"/>
                    </a:lnTo>
                    <a:lnTo>
                      <a:pt x="97" y="932"/>
                    </a:lnTo>
                    <a:lnTo>
                      <a:pt x="33" y="1125"/>
                    </a:lnTo>
                    <a:lnTo>
                      <a:pt x="1" y="1318"/>
                    </a:lnTo>
                    <a:lnTo>
                      <a:pt x="1" y="1543"/>
                    </a:lnTo>
                    <a:lnTo>
                      <a:pt x="33" y="1768"/>
                    </a:lnTo>
                    <a:lnTo>
                      <a:pt x="65" y="1993"/>
                    </a:lnTo>
                    <a:lnTo>
                      <a:pt x="129" y="2218"/>
                    </a:lnTo>
                    <a:lnTo>
                      <a:pt x="226" y="2475"/>
                    </a:lnTo>
                    <a:lnTo>
                      <a:pt x="322" y="2700"/>
                    </a:lnTo>
                    <a:lnTo>
                      <a:pt x="451" y="2925"/>
                    </a:lnTo>
                    <a:lnTo>
                      <a:pt x="612" y="3182"/>
                    </a:lnTo>
                    <a:lnTo>
                      <a:pt x="772" y="3407"/>
                    </a:lnTo>
                    <a:lnTo>
                      <a:pt x="965" y="3632"/>
                    </a:lnTo>
                    <a:lnTo>
                      <a:pt x="1158" y="3825"/>
                    </a:lnTo>
                    <a:lnTo>
                      <a:pt x="1447" y="4082"/>
                    </a:lnTo>
                    <a:lnTo>
                      <a:pt x="1736" y="4307"/>
                    </a:lnTo>
                    <a:lnTo>
                      <a:pt x="2026" y="4500"/>
                    </a:lnTo>
                    <a:lnTo>
                      <a:pt x="2347" y="4628"/>
                    </a:lnTo>
                    <a:lnTo>
                      <a:pt x="2636" y="4757"/>
                    </a:lnTo>
                    <a:lnTo>
                      <a:pt x="2926" y="4853"/>
                    </a:lnTo>
                    <a:lnTo>
                      <a:pt x="3215" y="4885"/>
                    </a:lnTo>
                    <a:lnTo>
                      <a:pt x="3504" y="4917"/>
                    </a:lnTo>
                    <a:lnTo>
                      <a:pt x="3826" y="4885"/>
                    </a:lnTo>
                    <a:lnTo>
                      <a:pt x="4115" y="4821"/>
                    </a:lnTo>
                    <a:lnTo>
                      <a:pt x="4372" y="4692"/>
                    </a:lnTo>
                    <a:lnTo>
                      <a:pt x="4629" y="4500"/>
                    </a:lnTo>
                    <a:lnTo>
                      <a:pt x="4725" y="4339"/>
                    </a:lnTo>
                    <a:lnTo>
                      <a:pt x="4854" y="4178"/>
                    </a:lnTo>
                    <a:lnTo>
                      <a:pt x="4918" y="3985"/>
                    </a:lnTo>
                    <a:lnTo>
                      <a:pt x="4950" y="3793"/>
                    </a:lnTo>
                    <a:lnTo>
                      <a:pt x="4983" y="3600"/>
                    </a:lnTo>
                    <a:lnTo>
                      <a:pt x="4983" y="3375"/>
                    </a:lnTo>
                    <a:lnTo>
                      <a:pt x="4983" y="3150"/>
                    </a:lnTo>
                    <a:lnTo>
                      <a:pt x="4950" y="2925"/>
                    </a:lnTo>
                    <a:lnTo>
                      <a:pt x="4886" y="2700"/>
                    </a:lnTo>
                    <a:lnTo>
                      <a:pt x="4790" y="2443"/>
                    </a:lnTo>
                    <a:lnTo>
                      <a:pt x="4693" y="2218"/>
                    </a:lnTo>
                    <a:lnTo>
                      <a:pt x="4565" y="1993"/>
                    </a:lnTo>
                    <a:lnTo>
                      <a:pt x="4404" y="1736"/>
                    </a:lnTo>
                    <a:lnTo>
                      <a:pt x="4243" y="1511"/>
                    </a:lnTo>
                    <a:lnTo>
                      <a:pt x="4051" y="1286"/>
                    </a:lnTo>
                    <a:lnTo>
                      <a:pt x="3826" y="1093"/>
                    </a:lnTo>
                    <a:lnTo>
                      <a:pt x="3568" y="836"/>
                    </a:lnTo>
                    <a:lnTo>
                      <a:pt x="3279" y="611"/>
                    </a:lnTo>
                    <a:lnTo>
                      <a:pt x="2958" y="418"/>
                    </a:lnTo>
                    <a:lnTo>
                      <a:pt x="2669" y="289"/>
                    </a:lnTo>
                    <a:lnTo>
                      <a:pt x="2379" y="161"/>
                    </a:lnTo>
                    <a:lnTo>
                      <a:pt x="2090" y="64"/>
                    </a:lnTo>
                    <a:lnTo>
                      <a:pt x="1801" y="32"/>
                    </a:lnTo>
                    <a:lnTo>
                      <a:pt x="1511" y="0"/>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7" name="Google Shape;2647;g29c0ca99db8_3_1"/>
              <p:cNvSpPr/>
              <p:nvPr/>
            </p:nvSpPr>
            <p:spPr>
              <a:xfrm>
                <a:off x="4002400" y="3917300"/>
                <a:ext cx="124575" cy="122950"/>
              </a:xfrm>
              <a:custGeom>
                <a:avLst/>
                <a:gdLst/>
                <a:ahLst/>
                <a:cxnLst/>
                <a:rect l="l" t="t" r="r" b="b"/>
                <a:pathLst>
                  <a:path w="4983" h="4918" fill="none" extrusionOk="0">
                    <a:moveTo>
                      <a:pt x="1511" y="0"/>
                    </a:moveTo>
                    <a:lnTo>
                      <a:pt x="1511" y="0"/>
                    </a:lnTo>
                    <a:lnTo>
                      <a:pt x="1190" y="32"/>
                    </a:lnTo>
                    <a:lnTo>
                      <a:pt x="901" y="97"/>
                    </a:lnTo>
                    <a:lnTo>
                      <a:pt x="612" y="225"/>
                    </a:lnTo>
                    <a:lnTo>
                      <a:pt x="387" y="418"/>
                    </a:lnTo>
                    <a:lnTo>
                      <a:pt x="387" y="418"/>
                    </a:lnTo>
                    <a:lnTo>
                      <a:pt x="258" y="579"/>
                    </a:lnTo>
                    <a:lnTo>
                      <a:pt x="162" y="739"/>
                    </a:lnTo>
                    <a:lnTo>
                      <a:pt x="97" y="932"/>
                    </a:lnTo>
                    <a:lnTo>
                      <a:pt x="33" y="1125"/>
                    </a:lnTo>
                    <a:lnTo>
                      <a:pt x="1" y="1318"/>
                    </a:lnTo>
                    <a:lnTo>
                      <a:pt x="1" y="1543"/>
                    </a:lnTo>
                    <a:lnTo>
                      <a:pt x="33" y="1768"/>
                    </a:lnTo>
                    <a:lnTo>
                      <a:pt x="65" y="1993"/>
                    </a:lnTo>
                    <a:lnTo>
                      <a:pt x="129" y="2218"/>
                    </a:lnTo>
                    <a:lnTo>
                      <a:pt x="226" y="2475"/>
                    </a:lnTo>
                    <a:lnTo>
                      <a:pt x="322" y="2700"/>
                    </a:lnTo>
                    <a:lnTo>
                      <a:pt x="451" y="2925"/>
                    </a:lnTo>
                    <a:lnTo>
                      <a:pt x="612" y="3182"/>
                    </a:lnTo>
                    <a:lnTo>
                      <a:pt x="772" y="3407"/>
                    </a:lnTo>
                    <a:lnTo>
                      <a:pt x="965" y="3632"/>
                    </a:lnTo>
                    <a:lnTo>
                      <a:pt x="1158" y="3825"/>
                    </a:lnTo>
                    <a:lnTo>
                      <a:pt x="1158" y="3825"/>
                    </a:lnTo>
                    <a:lnTo>
                      <a:pt x="1447" y="4082"/>
                    </a:lnTo>
                    <a:lnTo>
                      <a:pt x="1736" y="4307"/>
                    </a:lnTo>
                    <a:lnTo>
                      <a:pt x="2026" y="4500"/>
                    </a:lnTo>
                    <a:lnTo>
                      <a:pt x="2347" y="4628"/>
                    </a:lnTo>
                    <a:lnTo>
                      <a:pt x="2636" y="4757"/>
                    </a:lnTo>
                    <a:lnTo>
                      <a:pt x="2926" y="4853"/>
                    </a:lnTo>
                    <a:lnTo>
                      <a:pt x="3215" y="4885"/>
                    </a:lnTo>
                    <a:lnTo>
                      <a:pt x="3504" y="4917"/>
                    </a:lnTo>
                    <a:lnTo>
                      <a:pt x="3504" y="4917"/>
                    </a:lnTo>
                    <a:lnTo>
                      <a:pt x="3826" y="4885"/>
                    </a:lnTo>
                    <a:lnTo>
                      <a:pt x="4115" y="4821"/>
                    </a:lnTo>
                    <a:lnTo>
                      <a:pt x="4372" y="4692"/>
                    </a:lnTo>
                    <a:lnTo>
                      <a:pt x="4629" y="4500"/>
                    </a:lnTo>
                    <a:lnTo>
                      <a:pt x="4629" y="4500"/>
                    </a:lnTo>
                    <a:lnTo>
                      <a:pt x="4725" y="4339"/>
                    </a:lnTo>
                    <a:lnTo>
                      <a:pt x="4854" y="4178"/>
                    </a:lnTo>
                    <a:lnTo>
                      <a:pt x="4918" y="3985"/>
                    </a:lnTo>
                    <a:lnTo>
                      <a:pt x="4950" y="3793"/>
                    </a:lnTo>
                    <a:lnTo>
                      <a:pt x="4983" y="3600"/>
                    </a:lnTo>
                    <a:lnTo>
                      <a:pt x="4983" y="3375"/>
                    </a:lnTo>
                    <a:lnTo>
                      <a:pt x="4983" y="3150"/>
                    </a:lnTo>
                    <a:lnTo>
                      <a:pt x="4950" y="2925"/>
                    </a:lnTo>
                    <a:lnTo>
                      <a:pt x="4886" y="2700"/>
                    </a:lnTo>
                    <a:lnTo>
                      <a:pt x="4790" y="2443"/>
                    </a:lnTo>
                    <a:lnTo>
                      <a:pt x="4693" y="2218"/>
                    </a:lnTo>
                    <a:lnTo>
                      <a:pt x="4565" y="1993"/>
                    </a:lnTo>
                    <a:lnTo>
                      <a:pt x="4404" y="1736"/>
                    </a:lnTo>
                    <a:lnTo>
                      <a:pt x="4243" y="1511"/>
                    </a:lnTo>
                    <a:lnTo>
                      <a:pt x="4051" y="1286"/>
                    </a:lnTo>
                    <a:lnTo>
                      <a:pt x="3826" y="1093"/>
                    </a:lnTo>
                    <a:lnTo>
                      <a:pt x="3826" y="1093"/>
                    </a:lnTo>
                    <a:lnTo>
                      <a:pt x="3568" y="836"/>
                    </a:lnTo>
                    <a:lnTo>
                      <a:pt x="3279" y="611"/>
                    </a:lnTo>
                    <a:lnTo>
                      <a:pt x="2958" y="418"/>
                    </a:lnTo>
                    <a:lnTo>
                      <a:pt x="2669" y="289"/>
                    </a:lnTo>
                    <a:lnTo>
                      <a:pt x="2379" y="161"/>
                    </a:lnTo>
                    <a:lnTo>
                      <a:pt x="2090" y="64"/>
                    </a:lnTo>
                    <a:lnTo>
                      <a:pt x="1801" y="32"/>
                    </a:lnTo>
                    <a:lnTo>
                      <a:pt x="15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8" name="Google Shape;2648;g29c0ca99db8_3_1"/>
              <p:cNvSpPr/>
              <p:nvPr/>
            </p:nvSpPr>
            <p:spPr>
              <a:xfrm>
                <a:off x="4057850" y="4096475"/>
                <a:ext cx="124575" cy="122950"/>
              </a:xfrm>
              <a:custGeom>
                <a:avLst/>
                <a:gdLst/>
                <a:ahLst/>
                <a:cxnLst/>
                <a:rect l="l" t="t" r="r" b="b"/>
                <a:pathLst>
                  <a:path w="4983" h="4918" extrusionOk="0">
                    <a:moveTo>
                      <a:pt x="1511" y="0"/>
                    </a:moveTo>
                    <a:lnTo>
                      <a:pt x="1190" y="32"/>
                    </a:lnTo>
                    <a:lnTo>
                      <a:pt x="900" y="129"/>
                    </a:lnTo>
                    <a:lnTo>
                      <a:pt x="611" y="257"/>
                    </a:lnTo>
                    <a:lnTo>
                      <a:pt x="386" y="450"/>
                    </a:lnTo>
                    <a:lnTo>
                      <a:pt x="258" y="579"/>
                    </a:lnTo>
                    <a:lnTo>
                      <a:pt x="161" y="772"/>
                    </a:lnTo>
                    <a:lnTo>
                      <a:pt x="97" y="932"/>
                    </a:lnTo>
                    <a:lnTo>
                      <a:pt x="33" y="1125"/>
                    </a:lnTo>
                    <a:lnTo>
                      <a:pt x="1" y="1350"/>
                    </a:lnTo>
                    <a:lnTo>
                      <a:pt x="1" y="1543"/>
                    </a:lnTo>
                    <a:lnTo>
                      <a:pt x="33" y="1768"/>
                    </a:lnTo>
                    <a:lnTo>
                      <a:pt x="65" y="1993"/>
                    </a:lnTo>
                    <a:lnTo>
                      <a:pt x="129" y="2250"/>
                    </a:lnTo>
                    <a:lnTo>
                      <a:pt x="226" y="2475"/>
                    </a:lnTo>
                    <a:lnTo>
                      <a:pt x="322" y="2700"/>
                    </a:lnTo>
                    <a:lnTo>
                      <a:pt x="451" y="2957"/>
                    </a:lnTo>
                    <a:lnTo>
                      <a:pt x="611" y="3182"/>
                    </a:lnTo>
                    <a:lnTo>
                      <a:pt x="772" y="3407"/>
                    </a:lnTo>
                    <a:lnTo>
                      <a:pt x="965" y="3632"/>
                    </a:lnTo>
                    <a:lnTo>
                      <a:pt x="1158" y="3857"/>
                    </a:lnTo>
                    <a:lnTo>
                      <a:pt x="1447" y="4082"/>
                    </a:lnTo>
                    <a:lnTo>
                      <a:pt x="1736" y="4307"/>
                    </a:lnTo>
                    <a:lnTo>
                      <a:pt x="2025" y="4500"/>
                    </a:lnTo>
                    <a:lnTo>
                      <a:pt x="2347" y="4660"/>
                    </a:lnTo>
                    <a:lnTo>
                      <a:pt x="2636" y="4757"/>
                    </a:lnTo>
                    <a:lnTo>
                      <a:pt x="2925" y="4853"/>
                    </a:lnTo>
                    <a:lnTo>
                      <a:pt x="3215" y="4918"/>
                    </a:lnTo>
                    <a:lnTo>
                      <a:pt x="3825" y="4918"/>
                    </a:lnTo>
                    <a:lnTo>
                      <a:pt x="4114" y="4821"/>
                    </a:lnTo>
                    <a:lnTo>
                      <a:pt x="4372" y="4693"/>
                    </a:lnTo>
                    <a:lnTo>
                      <a:pt x="4597" y="4500"/>
                    </a:lnTo>
                    <a:lnTo>
                      <a:pt x="4725" y="4339"/>
                    </a:lnTo>
                    <a:lnTo>
                      <a:pt x="4822" y="4178"/>
                    </a:lnTo>
                    <a:lnTo>
                      <a:pt x="4918" y="4018"/>
                    </a:lnTo>
                    <a:lnTo>
                      <a:pt x="4950" y="3793"/>
                    </a:lnTo>
                    <a:lnTo>
                      <a:pt x="4982" y="3600"/>
                    </a:lnTo>
                    <a:lnTo>
                      <a:pt x="4982" y="3375"/>
                    </a:lnTo>
                    <a:lnTo>
                      <a:pt x="4982" y="3150"/>
                    </a:lnTo>
                    <a:lnTo>
                      <a:pt x="4918" y="2925"/>
                    </a:lnTo>
                    <a:lnTo>
                      <a:pt x="4886" y="2700"/>
                    </a:lnTo>
                    <a:lnTo>
                      <a:pt x="4789" y="2475"/>
                    </a:lnTo>
                    <a:lnTo>
                      <a:pt x="4693" y="2218"/>
                    </a:lnTo>
                    <a:lnTo>
                      <a:pt x="4564" y="1993"/>
                    </a:lnTo>
                    <a:lnTo>
                      <a:pt x="4404" y="1768"/>
                    </a:lnTo>
                    <a:lnTo>
                      <a:pt x="4243" y="1543"/>
                    </a:lnTo>
                    <a:lnTo>
                      <a:pt x="4050" y="1318"/>
                    </a:lnTo>
                    <a:lnTo>
                      <a:pt x="3825" y="1093"/>
                    </a:lnTo>
                    <a:lnTo>
                      <a:pt x="3568" y="836"/>
                    </a:lnTo>
                    <a:lnTo>
                      <a:pt x="3279" y="611"/>
                    </a:lnTo>
                    <a:lnTo>
                      <a:pt x="2957" y="450"/>
                    </a:lnTo>
                    <a:lnTo>
                      <a:pt x="2668" y="289"/>
                    </a:lnTo>
                    <a:lnTo>
                      <a:pt x="2379" y="161"/>
                    </a:lnTo>
                    <a:lnTo>
                      <a:pt x="2057" y="97"/>
                    </a:lnTo>
                    <a:lnTo>
                      <a:pt x="1768" y="32"/>
                    </a:lnTo>
                    <a:lnTo>
                      <a:pt x="1511" y="0"/>
                    </a:lnTo>
                    <a:close/>
                  </a:path>
                </a:pathLst>
              </a:custGeom>
              <a:solidFill>
                <a:srgbClr val="0909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9" name="Google Shape;2649;g29c0ca99db8_3_1"/>
              <p:cNvSpPr/>
              <p:nvPr/>
            </p:nvSpPr>
            <p:spPr>
              <a:xfrm>
                <a:off x="4057850" y="4096475"/>
                <a:ext cx="124575" cy="122950"/>
              </a:xfrm>
              <a:custGeom>
                <a:avLst/>
                <a:gdLst/>
                <a:ahLst/>
                <a:cxnLst/>
                <a:rect l="l" t="t" r="r" b="b"/>
                <a:pathLst>
                  <a:path w="4983" h="4918" fill="none" extrusionOk="0">
                    <a:moveTo>
                      <a:pt x="1511" y="0"/>
                    </a:moveTo>
                    <a:lnTo>
                      <a:pt x="1511" y="0"/>
                    </a:lnTo>
                    <a:lnTo>
                      <a:pt x="1190" y="32"/>
                    </a:lnTo>
                    <a:lnTo>
                      <a:pt x="900" y="129"/>
                    </a:lnTo>
                    <a:lnTo>
                      <a:pt x="611" y="257"/>
                    </a:lnTo>
                    <a:lnTo>
                      <a:pt x="386" y="450"/>
                    </a:lnTo>
                    <a:lnTo>
                      <a:pt x="386" y="450"/>
                    </a:lnTo>
                    <a:lnTo>
                      <a:pt x="258" y="579"/>
                    </a:lnTo>
                    <a:lnTo>
                      <a:pt x="161" y="772"/>
                    </a:lnTo>
                    <a:lnTo>
                      <a:pt x="97" y="932"/>
                    </a:lnTo>
                    <a:lnTo>
                      <a:pt x="33" y="1125"/>
                    </a:lnTo>
                    <a:lnTo>
                      <a:pt x="1" y="1350"/>
                    </a:lnTo>
                    <a:lnTo>
                      <a:pt x="1" y="1543"/>
                    </a:lnTo>
                    <a:lnTo>
                      <a:pt x="33" y="1768"/>
                    </a:lnTo>
                    <a:lnTo>
                      <a:pt x="65" y="1993"/>
                    </a:lnTo>
                    <a:lnTo>
                      <a:pt x="129" y="2250"/>
                    </a:lnTo>
                    <a:lnTo>
                      <a:pt x="226" y="2475"/>
                    </a:lnTo>
                    <a:lnTo>
                      <a:pt x="322" y="2700"/>
                    </a:lnTo>
                    <a:lnTo>
                      <a:pt x="451" y="2957"/>
                    </a:lnTo>
                    <a:lnTo>
                      <a:pt x="611" y="3182"/>
                    </a:lnTo>
                    <a:lnTo>
                      <a:pt x="772" y="3407"/>
                    </a:lnTo>
                    <a:lnTo>
                      <a:pt x="965" y="3632"/>
                    </a:lnTo>
                    <a:lnTo>
                      <a:pt x="1158" y="3857"/>
                    </a:lnTo>
                    <a:lnTo>
                      <a:pt x="1158" y="3857"/>
                    </a:lnTo>
                    <a:lnTo>
                      <a:pt x="1447" y="4082"/>
                    </a:lnTo>
                    <a:lnTo>
                      <a:pt x="1736" y="4307"/>
                    </a:lnTo>
                    <a:lnTo>
                      <a:pt x="2025" y="4500"/>
                    </a:lnTo>
                    <a:lnTo>
                      <a:pt x="2347" y="4660"/>
                    </a:lnTo>
                    <a:lnTo>
                      <a:pt x="2636" y="4757"/>
                    </a:lnTo>
                    <a:lnTo>
                      <a:pt x="2925" y="4853"/>
                    </a:lnTo>
                    <a:lnTo>
                      <a:pt x="3215" y="4918"/>
                    </a:lnTo>
                    <a:lnTo>
                      <a:pt x="3504" y="4918"/>
                    </a:lnTo>
                    <a:lnTo>
                      <a:pt x="3504" y="4918"/>
                    </a:lnTo>
                    <a:lnTo>
                      <a:pt x="3825" y="4918"/>
                    </a:lnTo>
                    <a:lnTo>
                      <a:pt x="4114" y="4821"/>
                    </a:lnTo>
                    <a:lnTo>
                      <a:pt x="4372" y="4693"/>
                    </a:lnTo>
                    <a:lnTo>
                      <a:pt x="4597" y="4500"/>
                    </a:lnTo>
                    <a:lnTo>
                      <a:pt x="4597" y="4500"/>
                    </a:lnTo>
                    <a:lnTo>
                      <a:pt x="4725" y="4339"/>
                    </a:lnTo>
                    <a:lnTo>
                      <a:pt x="4822" y="4178"/>
                    </a:lnTo>
                    <a:lnTo>
                      <a:pt x="4918" y="4018"/>
                    </a:lnTo>
                    <a:lnTo>
                      <a:pt x="4950" y="3793"/>
                    </a:lnTo>
                    <a:lnTo>
                      <a:pt x="4982" y="3600"/>
                    </a:lnTo>
                    <a:lnTo>
                      <a:pt x="4982" y="3375"/>
                    </a:lnTo>
                    <a:lnTo>
                      <a:pt x="4982" y="3150"/>
                    </a:lnTo>
                    <a:lnTo>
                      <a:pt x="4918" y="2925"/>
                    </a:lnTo>
                    <a:lnTo>
                      <a:pt x="4886" y="2700"/>
                    </a:lnTo>
                    <a:lnTo>
                      <a:pt x="4789" y="2475"/>
                    </a:lnTo>
                    <a:lnTo>
                      <a:pt x="4693" y="2218"/>
                    </a:lnTo>
                    <a:lnTo>
                      <a:pt x="4564" y="1993"/>
                    </a:lnTo>
                    <a:lnTo>
                      <a:pt x="4404" y="1768"/>
                    </a:lnTo>
                    <a:lnTo>
                      <a:pt x="4243" y="1543"/>
                    </a:lnTo>
                    <a:lnTo>
                      <a:pt x="4050" y="1318"/>
                    </a:lnTo>
                    <a:lnTo>
                      <a:pt x="3825" y="1093"/>
                    </a:lnTo>
                    <a:lnTo>
                      <a:pt x="3825" y="1093"/>
                    </a:lnTo>
                    <a:lnTo>
                      <a:pt x="3568" y="836"/>
                    </a:lnTo>
                    <a:lnTo>
                      <a:pt x="3279" y="611"/>
                    </a:lnTo>
                    <a:lnTo>
                      <a:pt x="2957" y="450"/>
                    </a:lnTo>
                    <a:lnTo>
                      <a:pt x="2668" y="289"/>
                    </a:lnTo>
                    <a:lnTo>
                      <a:pt x="2379" y="161"/>
                    </a:lnTo>
                    <a:lnTo>
                      <a:pt x="2057" y="97"/>
                    </a:lnTo>
                    <a:lnTo>
                      <a:pt x="1768" y="32"/>
                    </a:lnTo>
                    <a:lnTo>
                      <a:pt x="151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0" name="Google Shape;2650;g29c0ca99db8_3_1"/>
              <p:cNvSpPr/>
              <p:nvPr/>
            </p:nvSpPr>
            <p:spPr>
              <a:xfrm>
                <a:off x="3240700" y="1076950"/>
                <a:ext cx="126975" cy="97250"/>
              </a:xfrm>
              <a:custGeom>
                <a:avLst/>
                <a:gdLst/>
                <a:ahLst/>
                <a:cxnLst/>
                <a:rect l="l" t="t" r="r" b="b"/>
                <a:pathLst>
                  <a:path w="5079" h="3890" extrusionOk="0">
                    <a:moveTo>
                      <a:pt x="3697" y="1"/>
                    </a:moveTo>
                    <a:lnTo>
                      <a:pt x="836" y="547"/>
                    </a:lnTo>
                    <a:lnTo>
                      <a:pt x="708" y="772"/>
                    </a:lnTo>
                    <a:lnTo>
                      <a:pt x="386" y="1318"/>
                    </a:lnTo>
                    <a:lnTo>
                      <a:pt x="226" y="1640"/>
                    </a:lnTo>
                    <a:lnTo>
                      <a:pt x="97" y="1961"/>
                    </a:lnTo>
                    <a:lnTo>
                      <a:pt x="33" y="2218"/>
                    </a:lnTo>
                    <a:lnTo>
                      <a:pt x="1" y="2411"/>
                    </a:lnTo>
                    <a:lnTo>
                      <a:pt x="33" y="2508"/>
                    </a:lnTo>
                    <a:lnTo>
                      <a:pt x="161" y="2604"/>
                    </a:lnTo>
                    <a:lnTo>
                      <a:pt x="515" y="2797"/>
                    </a:lnTo>
                    <a:lnTo>
                      <a:pt x="997" y="3054"/>
                    </a:lnTo>
                    <a:lnTo>
                      <a:pt x="1575" y="3311"/>
                    </a:lnTo>
                    <a:lnTo>
                      <a:pt x="2636" y="3697"/>
                    </a:lnTo>
                    <a:lnTo>
                      <a:pt x="3086" y="3890"/>
                    </a:lnTo>
                    <a:lnTo>
                      <a:pt x="3440" y="3568"/>
                    </a:lnTo>
                    <a:lnTo>
                      <a:pt x="4211" y="2829"/>
                    </a:lnTo>
                    <a:lnTo>
                      <a:pt x="4564" y="2443"/>
                    </a:lnTo>
                    <a:lnTo>
                      <a:pt x="4886" y="2058"/>
                    </a:lnTo>
                    <a:lnTo>
                      <a:pt x="4982" y="1929"/>
                    </a:lnTo>
                    <a:lnTo>
                      <a:pt x="5047" y="1801"/>
                    </a:lnTo>
                    <a:lnTo>
                      <a:pt x="5079" y="1704"/>
                    </a:lnTo>
                    <a:lnTo>
                      <a:pt x="5047" y="1640"/>
                    </a:lnTo>
                    <a:lnTo>
                      <a:pt x="4757" y="1415"/>
                    </a:lnTo>
                    <a:lnTo>
                      <a:pt x="4597" y="1286"/>
                    </a:lnTo>
                    <a:lnTo>
                      <a:pt x="4404" y="1126"/>
                    </a:lnTo>
                    <a:lnTo>
                      <a:pt x="4243" y="901"/>
                    </a:lnTo>
                    <a:lnTo>
                      <a:pt x="4050" y="644"/>
                    </a:lnTo>
                    <a:lnTo>
                      <a:pt x="3890" y="354"/>
                    </a:lnTo>
                    <a:lnTo>
                      <a:pt x="3697"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2651" name="Google Shape;2651;g29c0ca99db8_3_1"/>
          <p:cNvGrpSpPr/>
          <p:nvPr/>
        </p:nvGrpSpPr>
        <p:grpSpPr>
          <a:xfrm>
            <a:off x="7801413" y="4249233"/>
            <a:ext cx="436862" cy="399783"/>
            <a:chOff x="455950" y="1586537"/>
            <a:chExt cx="734150" cy="734113"/>
          </a:xfrm>
        </p:grpSpPr>
        <p:sp>
          <p:nvSpPr>
            <p:cNvPr id="2652" name="Google Shape;2652;g29c0ca99db8_3_1"/>
            <p:cNvSpPr/>
            <p:nvPr/>
          </p:nvSpPr>
          <p:spPr>
            <a:xfrm>
              <a:off x="456000" y="1586550"/>
              <a:ext cx="734100" cy="734100"/>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653" name="Google Shape;2653;g29c0ca99db8_3_1"/>
            <p:cNvGrpSpPr/>
            <p:nvPr/>
          </p:nvGrpSpPr>
          <p:grpSpPr>
            <a:xfrm>
              <a:off x="455950" y="1586537"/>
              <a:ext cx="733863" cy="732901"/>
              <a:chOff x="1187175" y="238125"/>
              <a:chExt cx="5245625" cy="5238750"/>
            </a:xfrm>
          </p:grpSpPr>
          <p:sp>
            <p:nvSpPr>
              <p:cNvPr id="2654" name="Google Shape;2654;g29c0ca99db8_3_1"/>
              <p:cNvSpPr/>
              <p:nvPr/>
            </p:nvSpPr>
            <p:spPr>
              <a:xfrm>
                <a:off x="1194050" y="238125"/>
                <a:ext cx="5238750" cy="5238750"/>
              </a:xfrm>
              <a:custGeom>
                <a:avLst/>
                <a:gdLst/>
                <a:ahLst/>
                <a:cxnLst/>
                <a:rect l="l" t="t" r="r" b="b"/>
                <a:pathLst>
                  <a:path w="209550" h="209550" fill="none" extrusionOk="0">
                    <a:moveTo>
                      <a:pt x="209550" y="104792"/>
                    </a:moveTo>
                    <a:lnTo>
                      <a:pt x="209550" y="104792"/>
                    </a:lnTo>
                    <a:lnTo>
                      <a:pt x="209516" y="107479"/>
                    </a:lnTo>
                    <a:lnTo>
                      <a:pt x="209412" y="110166"/>
                    </a:lnTo>
                    <a:lnTo>
                      <a:pt x="209240" y="112853"/>
                    </a:lnTo>
                    <a:lnTo>
                      <a:pt x="208999" y="115506"/>
                    </a:lnTo>
                    <a:lnTo>
                      <a:pt x="208689" y="118124"/>
                    </a:lnTo>
                    <a:lnTo>
                      <a:pt x="208344" y="120742"/>
                    </a:lnTo>
                    <a:lnTo>
                      <a:pt x="207896" y="123326"/>
                    </a:lnTo>
                    <a:lnTo>
                      <a:pt x="207414" y="125909"/>
                    </a:lnTo>
                    <a:lnTo>
                      <a:pt x="206863" y="128424"/>
                    </a:lnTo>
                    <a:lnTo>
                      <a:pt x="206243" y="130973"/>
                    </a:lnTo>
                    <a:lnTo>
                      <a:pt x="205554" y="133453"/>
                    </a:lnTo>
                    <a:lnTo>
                      <a:pt x="204831" y="135934"/>
                    </a:lnTo>
                    <a:lnTo>
                      <a:pt x="204038" y="138379"/>
                    </a:lnTo>
                    <a:lnTo>
                      <a:pt x="203177" y="140791"/>
                    </a:lnTo>
                    <a:lnTo>
                      <a:pt x="202281" y="143202"/>
                    </a:lnTo>
                    <a:lnTo>
                      <a:pt x="201317" y="145545"/>
                    </a:lnTo>
                    <a:lnTo>
                      <a:pt x="200283" y="147887"/>
                    </a:lnTo>
                    <a:lnTo>
                      <a:pt x="199215" y="150195"/>
                    </a:lnTo>
                    <a:lnTo>
                      <a:pt x="198079" y="152469"/>
                    </a:lnTo>
                    <a:lnTo>
                      <a:pt x="196907" y="154708"/>
                    </a:lnTo>
                    <a:lnTo>
                      <a:pt x="195667" y="156913"/>
                    </a:lnTo>
                    <a:lnTo>
                      <a:pt x="194358" y="159117"/>
                    </a:lnTo>
                    <a:lnTo>
                      <a:pt x="193015" y="161253"/>
                    </a:lnTo>
                    <a:lnTo>
                      <a:pt x="191637" y="163355"/>
                    </a:lnTo>
                    <a:lnTo>
                      <a:pt x="190190" y="165422"/>
                    </a:lnTo>
                    <a:lnTo>
                      <a:pt x="188709" y="167454"/>
                    </a:lnTo>
                    <a:lnTo>
                      <a:pt x="187193" y="169452"/>
                    </a:lnTo>
                    <a:lnTo>
                      <a:pt x="185608" y="171416"/>
                    </a:lnTo>
                    <a:lnTo>
                      <a:pt x="183989" y="173345"/>
                    </a:lnTo>
                    <a:lnTo>
                      <a:pt x="182336" y="175239"/>
                    </a:lnTo>
                    <a:lnTo>
                      <a:pt x="180613" y="177065"/>
                    </a:lnTo>
                    <a:lnTo>
                      <a:pt x="178857" y="178856"/>
                    </a:lnTo>
                    <a:lnTo>
                      <a:pt x="177065" y="180613"/>
                    </a:lnTo>
                    <a:lnTo>
                      <a:pt x="175205" y="182336"/>
                    </a:lnTo>
                    <a:lnTo>
                      <a:pt x="173345" y="183989"/>
                    </a:lnTo>
                    <a:lnTo>
                      <a:pt x="171416" y="185608"/>
                    </a:lnTo>
                    <a:lnTo>
                      <a:pt x="169452" y="187193"/>
                    </a:lnTo>
                    <a:lnTo>
                      <a:pt x="167454" y="188743"/>
                    </a:lnTo>
                    <a:lnTo>
                      <a:pt x="165422" y="190224"/>
                    </a:lnTo>
                    <a:lnTo>
                      <a:pt x="163355" y="191671"/>
                    </a:lnTo>
                    <a:lnTo>
                      <a:pt x="161253" y="193049"/>
                    </a:lnTo>
                    <a:lnTo>
                      <a:pt x="159083" y="194393"/>
                    </a:lnTo>
                    <a:lnTo>
                      <a:pt x="156913" y="195667"/>
                    </a:lnTo>
                    <a:lnTo>
                      <a:pt x="154708" y="196907"/>
                    </a:lnTo>
                    <a:lnTo>
                      <a:pt x="152469" y="198079"/>
                    </a:lnTo>
                    <a:lnTo>
                      <a:pt x="150195" y="199215"/>
                    </a:lnTo>
                    <a:lnTo>
                      <a:pt x="147887" y="200283"/>
                    </a:lnTo>
                    <a:lnTo>
                      <a:pt x="145545" y="201317"/>
                    </a:lnTo>
                    <a:lnTo>
                      <a:pt x="143168" y="202281"/>
                    </a:lnTo>
                    <a:lnTo>
                      <a:pt x="140791" y="203177"/>
                    </a:lnTo>
                    <a:lnTo>
                      <a:pt x="138380" y="204038"/>
                    </a:lnTo>
                    <a:lnTo>
                      <a:pt x="135934" y="204831"/>
                    </a:lnTo>
                    <a:lnTo>
                      <a:pt x="133454" y="205588"/>
                    </a:lnTo>
                    <a:lnTo>
                      <a:pt x="130939" y="206243"/>
                    </a:lnTo>
                    <a:lnTo>
                      <a:pt x="128424" y="206863"/>
                    </a:lnTo>
                    <a:lnTo>
                      <a:pt x="125875" y="207414"/>
                    </a:lnTo>
                    <a:lnTo>
                      <a:pt x="123326" y="207896"/>
                    </a:lnTo>
                    <a:lnTo>
                      <a:pt x="120708" y="208344"/>
                    </a:lnTo>
                    <a:lnTo>
                      <a:pt x="118124" y="208689"/>
                    </a:lnTo>
                    <a:lnTo>
                      <a:pt x="115472" y="208999"/>
                    </a:lnTo>
                    <a:lnTo>
                      <a:pt x="112819" y="209240"/>
                    </a:lnTo>
                    <a:lnTo>
                      <a:pt x="110166" y="209412"/>
                    </a:lnTo>
                    <a:lnTo>
                      <a:pt x="107479" y="209516"/>
                    </a:lnTo>
                    <a:lnTo>
                      <a:pt x="104758" y="209550"/>
                    </a:lnTo>
                    <a:lnTo>
                      <a:pt x="104758" y="209550"/>
                    </a:lnTo>
                    <a:lnTo>
                      <a:pt x="102071" y="209516"/>
                    </a:lnTo>
                    <a:lnTo>
                      <a:pt x="99384" y="209412"/>
                    </a:lnTo>
                    <a:lnTo>
                      <a:pt x="96697" y="209240"/>
                    </a:lnTo>
                    <a:lnTo>
                      <a:pt x="94045" y="208999"/>
                    </a:lnTo>
                    <a:lnTo>
                      <a:pt x="91427" y="208689"/>
                    </a:lnTo>
                    <a:lnTo>
                      <a:pt x="88808" y="208344"/>
                    </a:lnTo>
                    <a:lnTo>
                      <a:pt x="86225" y="207896"/>
                    </a:lnTo>
                    <a:lnTo>
                      <a:pt x="83641" y="207414"/>
                    </a:lnTo>
                    <a:lnTo>
                      <a:pt x="81092" y="206863"/>
                    </a:lnTo>
                    <a:lnTo>
                      <a:pt x="78577" y="206243"/>
                    </a:lnTo>
                    <a:lnTo>
                      <a:pt x="76097" y="205588"/>
                    </a:lnTo>
                    <a:lnTo>
                      <a:pt x="73617" y="204831"/>
                    </a:lnTo>
                    <a:lnTo>
                      <a:pt x="71171" y="204038"/>
                    </a:lnTo>
                    <a:lnTo>
                      <a:pt x="68760" y="203177"/>
                    </a:lnTo>
                    <a:lnTo>
                      <a:pt x="66348" y="202281"/>
                    </a:lnTo>
                    <a:lnTo>
                      <a:pt x="64006" y="201317"/>
                    </a:lnTo>
                    <a:lnTo>
                      <a:pt x="61663" y="200283"/>
                    </a:lnTo>
                    <a:lnTo>
                      <a:pt x="59355" y="199215"/>
                    </a:lnTo>
                    <a:lnTo>
                      <a:pt x="57082" y="198079"/>
                    </a:lnTo>
                    <a:lnTo>
                      <a:pt x="54842" y="196907"/>
                    </a:lnTo>
                    <a:lnTo>
                      <a:pt x="52638" y="195667"/>
                    </a:lnTo>
                    <a:lnTo>
                      <a:pt x="50433" y="194393"/>
                    </a:lnTo>
                    <a:lnTo>
                      <a:pt x="48297" y="193049"/>
                    </a:lnTo>
                    <a:lnTo>
                      <a:pt x="46196" y="191671"/>
                    </a:lnTo>
                    <a:lnTo>
                      <a:pt x="44129" y="190224"/>
                    </a:lnTo>
                    <a:lnTo>
                      <a:pt x="42096" y="188743"/>
                    </a:lnTo>
                    <a:lnTo>
                      <a:pt x="40098" y="187193"/>
                    </a:lnTo>
                    <a:lnTo>
                      <a:pt x="38135" y="185608"/>
                    </a:lnTo>
                    <a:lnTo>
                      <a:pt x="36206" y="183989"/>
                    </a:lnTo>
                    <a:lnTo>
                      <a:pt x="34311" y="182336"/>
                    </a:lnTo>
                    <a:lnTo>
                      <a:pt x="32485" y="180613"/>
                    </a:lnTo>
                    <a:lnTo>
                      <a:pt x="30694" y="178856"/>
                    </a:lnTo>
                    <a:lnTo>
                      <a:pt x="28937" y="177065"/>
                    </a:lnTo>
                    <a:lnTo>
                      <a:pt x="27215" y="175239"/>
                    </a:lnTo>
                    <a:lnTo>
                      <a:pt x="25561" y="173345"/>
                    </a:lnTo>
                    <a:lnTo>
                      <a:pt x="23942" y="171416"/>
                    </a:lnTo>
                    <a:lnTo>
                      <a:pt x="22358" y="169452"/>
                    </a:lnTo>
                    <a:lnTo>
                      <a:pt x="20807" y="167454"/>
                    </a:lnTo>
                    <a:lnTo>
                      <a:pt x="19326" y="165422"/>
                    </a:lnTo>
                    <a:lnTo>
                      <a:pt x="17879" y="163355"/>
                    </a:lnTo>
                    <a:lnTo>
                      <a:pt x="16501" y="161253"/>
                    </a:lnTo>
                    <a:lnTo>
                      <a:pt x="15158" y="159117"/>
                    </a:lnTo>
                    <a:lnTo>
                      <a:pt x="13883" y="156913"/>
                    </a:lnTo>
                    <a:lnTo>
                      <a:pt x="12643" y="154708"/>
                    </a:lnTo>
                    <a:lnTo>
                      <a:pt x="11472" y="152469"/>
                    </a:lnTo>
                    <a:lnTo>
                      <a:pt x="10335" y="150195"/>
                    </a:lnTo>
                    <a:lnTo>
                      <a:pt x="9267" y="147887"/>
                    </a:lnTo>
                    <a:lnTo>
                      <a:pt x="8234" y="145545"/>
                    </a:lnTo>
                    <a:lnTo>
                      <a:pt x="7269" y="143202"/>
                    </a:lnTo>
                    <a:lnTo>
                      <a:pt x="6374" y="140791"/>
                    </a:lnTo>
                    <a:lnTo>
                      <a:pt x="5512" y="138379"/>
                    </a:lnTo>
                    <a:lnTo>
                      <a:pt x="4720" y="135934"/>
                    </a:lnTo>
                    <a:lnTo>
                      <a:pt x="3962" y="133453"/>
                    </a:lnTo>
                    <a:lnTo>
                      <a:pt x="3308" y="130973"/>
                    </a:lnTo>
                    <a:lnTo>
                      <a:pt x="2688" y="128424"/>
                    </a:lnTo>
                    <a:lnTo>
                      <a:pt x="2136" y="125909"/>
                    </a:lnTo>
                    <a:lnTo>
                      <a:pt x="1654" y="123326"/>
                    </a:lnTo>
                    <a:lnTo>
                      <a:pt x="1206" y="120742"/>
                    </a:lnTo>
                    <a:lnTo>
                      <a:pt x="827" y="118124"/>
                    </a:lnTo>
                    <a:lnTo>
                      <a:pt x="552" y="115506"/>
                    </a:lnTo>
                    <a:lnTo>
                      <a:pt x="311" y="112853"/>
                    </a:lnTo>
                    <a:lnTo>
                      <a:pt x="138" y="110166"/>
                    </a:lnTo>
                    <a:lnTo>
                      <a:pt x="35" y="107479"/>
                    </a:lnTo>
                    <a:lnTo>
                      <a:pt x="1" y="104792"/>
                    </a:lnTo>
                    <a:lnTo>
                      <a:pt x="1" y="104792"/>
                    </a:lnTo>
                    <a:lnTo>
                      <a:pt x="35" y="102071"/>
                    </a:lnTo>
                    <a:lnTo>
                      <a:pt x="138" y="99384"/>
                    </a:lnTo>
                    <a:lnTo>
                      <a:pt x="311" y="96731"/>
                    </a:lnTo>
                    <a:lnTo>
                      <a:pt x="552" y="94079"/>
                    </a:lnTo>
                    <a:lnTo>
                      <a:pt x="827" y="91426"/>
                    </a:lnTo>
                    <a:lnTo>
                      <a:pt x="1206" y="88808"/>
                    </a:lnTo>
                    <a:lnTo>
                      <a:pt x="1654" y="86225"/>
                    </a:lnTo>
                    <a:lnTo>
                      <a:pt x="2136" y="83675"/>
                    </a:lnTo>
                    <a:lnTo>
                      <a:pt x="2688" y="81126"/>
                    </a:lnTo>
                    <a:lnTo>
                      <a:pt x="3308" y="78611"/>
                    </a:lnTo>
                    <a:lnTo>
                      <a:pt x="3962" y="76097"/>
                    </a:lnTo>
                    <a:lnTo>
                      <a:pt x="4720" y="73616"/>
                    </a:lnTo>
                    <a:lnTo>
                      <a:pt x="5512" y="71171"/>
                    </a:lnTo>
                    <a:lnTo>
                      <a:pt x="6374" y="68759"/>
                    </a:lnTo>
                    <a:lnTo>
                      <a:pt x="7269" y="66348"/>
                    </a:lnTo>
                    <a:lnTo>
                      <a:pt x="8234" y="64005"/>
                    </a:lnTo>
                    <a:lnTo>
                      <a:pt x="9267" y="61663"/>
                    </a:lnTo>
                    <a:lnTo>
                      <a:pt x="10335" y="59355"/>
                    </a:lnTo>
                    <a:lnTo>
                      <a:pt x="11472" y="57081"/>
                    </a:lnTo>
                    <a:lnTo>
                      <a:pt x="12643" y="54842"/>
                    </a:lnTo>
                    <a:lnTo>
                      <a:pt x="13883" y="52637"/>
                    </a:lnTo>
                    <a:lnTo>
                      <a:pt x="15158" y="50467"/>
                    </a:lnTo>
                    <a:lnTo>
                      <a:pt x="16501" y="48297"/>
                    </a:lnTo>
                    <a:lnTo>
                      <a:pt x="17879" y="46195"/>
                    </a:lnTo>
                    <a:lnTo>
                      <a:pt x="19326" y="44128"/>
                    </a:lnTo>
                    <a:lnTo>
                      <a:pt x="20807" y="42096"/>
                    </a:lnTo>
                    <a:lnTo>
                      <a:pt x="22358" y="40098"/>
                    </a:lnTo>
                    <a:lnTo>
                      <a:pt x="23942" y="38134"/>
                    </a:lnTo>
                    <a:lnTo>
                      <a:pt x="25561" y="36205"/>
                    </a:lnTo>
                    <a:lnTo>
                      <a:pt x="27215" y="34345"/>
                    </a:lnTo>
                    <a:lnTo>
                      <a:pt x="28937" y="32485"/>
                    </a:lnTo>
                    <a:lnTo>
                      <a:pt x="30694" y="30694"/>
                    </a:lnTo>
                    <a:lnTo>
                      <a:pt x="32485" y="28937"/>
                    </a:lnTo>
                    <a:lnTo>
                      <a:pt x="34311" y="27214"/>
                    </a:lnTo>
                    <a:lnTo>
                      <a:pt x="36206" y="25561"/>
                    </a:lnTo>
                    <a:lnTo>
                      <a:pt x="38135" y="23942"/>
                    </a:lnTo>
                    <a:lnTo>
                      <a:pt x="40098" y="22357"/>
                    </a:lnTo>
                    <a:lnTo>
                      <a:pt x="42096" y="20841"/>
                    </a:lnTo>
                    <a:lnTo>
                      <a:pt x="44129" y="19326"/>
                    </a:lnTo>
                    <a:lnTo>
                      <a:pt x="46196" y="17913"/>
                    </a:lnTo>
                    <a:lnTo>
                      <a:pt x="48297" y="16501"/>
                    </a:lnTo>
                    <a:lnTo>
                      <a:pt x="50433" y="15192"/>
                    </a:lnTo>
                    <a:lnTo>
                      <a:pt x="52638" y="13883"/>
                    </a:lnTo>
                    <a:lnTo>
                      <a:pt x="54842" y="12643"/>
                    </a:lnTo>
                    <a:lnTo>
                      <a:pt x="57082" y="11471"/>
                    </a:lnTo>
                    <a:lnTo>
                      <a:pt x="59355" y="10335"/>
                    </a:lnTo>
                    <a:lnTo>
                      <a:pt x="61663" y="9267"/>
                    </a:lnTo>
                    <a:lnTo>
                      <a:pt x="64006" y="8233"/>
                    </a:lnTo>
                    <a:lnTo>
                      <a:pt x="66348" y="7269"/>
                    </a:lnTo>
                    <a:lnTo>
                      <a:pt x="68760" y="6373"/>
                    </a:lnTo>
                    <a:lnTo>
                      <a:pt x="71171" y="5512"/>
                    </a:lnTo>
                    <a:lnTo>
                      <a:pt x="73617" y="4719"/>
                    </a:lnTo>
                    <a:lnTo>
                      <a:pt x="76097" y="3996"/>
                    </a:lnTo>
                    <a:lnTo>
                      <a:pt x="78577" y="3307"/>
                    </a:lnTo>
                    <a:lnTo>
                      <a:pt x="81092" y="2687"/>
                    </a:lnTo>
                    <a:lnTo>
                      <a:pt x="83641" y="2136"/>
                    </a:lnTo>
                    <a:lnTo>
                      <a:pt x="86225" y="1654"/>
                    </a:lnTo>
                    <a:lnTo>
                      <a:pt x="88808" y="1206"/>
                    </a:lnTo>
                    <a:lnTo>
                      <a:pt x="91427" y="861"/>
                    </a:lnTo>
                    <a:lnTo>
                      <a:pt x="94045" y="551"/>
                    </a:lnTo>
                    <a:lnTo>
                      <a:pt x="96697" y="310"/>
                    </a:lnTo>
                    <a:lnTo>
                      <a:pt x="99384" y="138"/>
                    </a:lnTo>
                    <a:lnTo>
                      <a:pt x="102071" y="34"/>
                    </a:lnTo>
                    <a:lnTo>
                      <a:pt x="104758" y="0"/>
                    </a:lnTo>
                    <a:lnTo>
                      <a:pt x="104758" y="0"/>
                    </a:lnTo>
                    <a:lnTo>
                      <a:pt x="107479" y="34"/>
                    </a:lnTo>
                    <a:lnTo>
                      <a:pt x="110166" y="138"/>
                    </a:lnTo>
                    <a:lnTo>
                      <a:pt x="112819" y="310"/>
                    </a:lnTo>
                    <a:lnTo>
                      <a:pt x="115472" y="551"/>
                    </a:lnTo>
                    <a:lnTo>
                      <a:pt x="118124" y="861"/>
                    </a:lnTo>
                    <a:lnTo>
                      <a:pt x="120708" y="1206"/>
                    </a:lnTo>
                    <a:lnTo>
                      <a:pt x="123326" y="1654"/>
                    </a:lnTo>
                    <a:lnTo>
                      <a:pt x="125875" y="2136"/>
                    </a:lnTo>
                    <a:lnTo>
                      <a:pt x="128424" y="2687"/>
                    </a:lnTo>
                    <a:lnTo>
                      <a:pt x="130939" y="3307"/>
                    </a:lnTo>
                    <a:lnTo>
                      <a:pt x="133454" y="3996"/>
                    </a:lnTo>
                    <a:lnTo>
                      <a:pt x="135934" y="4719"/>
                    </a:lnTo>
                    <a:lnTo>
                      <a:pt x="138380" y="5512"/>
                    </a:lnTo>
                    <a:lnTo>
                      <a:pt x="140791" y="6373"/>
                    </a:lnTo>
                    <a:lnTo>
                      <a:pt x="143168" y="7269"/>
                    </a:lnTo>
                    <a:lnTo>
                      <a:pt x="145545" y="8233"/>
                    </a:lnTo>
                    <a:lnTo>
                      <a:pt x="147887" y="9267"/>
                    </a:lnTo>
                    <a:lnTo>
                      <a:pt x="150195" y="10335"/>
                    </a:lnTo>
                    <a:lnTo>
                      <a:pt x="152469" y="11471"/>
                    </a:lnTo>
                    <a:lnTo>
                      <a:pt x="154708" y="12643"/>
                    </a:lnTo>
                    <a:lnTo>
                      <a:pt x="156913" y="13883"/>
                    </a:lnTo>
                    <a:lnTo>
                      <a:pt x="159083" y="15192"/>
                    </a:lnTo>
                    <a:lnTo>
                      <a:pt x="161253" y="16501"/>
                    </a:lnTo>
                    <a:lnTo>
                      <a:pt x="163355" y="17913"/>
                    </a:lnTo>
                    <a:lnTo>
                      <a:pt x="165422" y="19326"/>
                    </a:lnTo>
                    <a:lnTo>
                      <a:pt x="167454" y="20841"/>
                    </a:lnTo>
                    <a:lnTo>
                      <a:pt x="169452" y="22357"/>
                    </a:lnTo>
                    <a:lnTo>
                      <a:pt x="171416" y="23942"/>
                    </a:lnTo>
                    <a:lnTo>
                      <a:pt x="173345" y="25561"/>
                    </a:lnTo>
                    <a:lnTo>
                      <a:pt x="175205" y="27214"/>
                    </a:lnTo>
                    <a:lnTo>
                      <a:pt x="177065" y="28937"/>
                    </a:lnTo>
                    <a:lnTo>
                      <a:pt x="178857" y="30694"/>
                    </a:lnTo>
                    <a:lnTo>
                      <a:pt x="180613" y="32485"/>
                    </a:lnTo>
                    <a:lnTo>
                      <a:pt x="182336" y="34345"/>
                    </a:lnTo>
                    <a:lnTo>
                      <a:pt x="183989" y="36205"/>
                    </a:lnTo>
                    <a:lnTo>
                      <a:pt x="185608" y="38134"/>
                    </a:lnTo>
                    <a:lnTo>
                      <a:pt x="187193" y="40098"/>
                    </a:lnTo>
                    <a:lnTo>
                      <a:pt x="188709" y="42096"/>
                    </a:lnTo>
                    <a:lnTo>
                      <a:pt x="190190" y="44128"/>
                    </a:lnTo>
                    <a:lnTo>
                      <a:pt x="191637" y="46195"/>
                    </a:lnTo>
                    <a:lnTo>
                      <a:pt x="193015" y="48297"/>
                    </a:lnTo>
                    <a:lnTo>
                      <a:pt x="194358" y="50467"/>
                    </a:lnTo>
                    <a:lnTo>
                      <a:pt x="195667" y="52637"/>
                    </a:lnTo>
                    <a:lnTo>
                      <a:pt x="196907" y="54842"/>
                    </a:lnTo>
                    <a:lnTo>
                      <a:pt x="198079" y="57081"/>
                    </a:lnTo>
                    <a:lnTo>
                      <a:pt x="199215" y="59355"/>
                    </a:lnTo>
                    <a:lnTo>
                      <a:pt x="200283" y="61663"/>
                    </a:lnTo>
                    <a:lnTo>
                      <a:pt x="201317" y="64005"/>
                    </a:lnTo>
                    <a:lnTo>
                      <a:pt x="202281" y="66348"/>
                    </a:lnTo>
                    <a:lnTo>
                      <a:pt x="203177" y="68759"/>
                    </a:lnTo>
                    <a:lnTo>
                      <a:pt x="204038" y="71171"/>
                    </a:lnTo>
                    <a:lnTo>
                      <a:pt x="204831" y="73616"/>
                    </a:lnTo>
                    <a:lnTo>
                      <a:pt x="205554" y="76097"/>
                    </a:lnTo>
                    <a:lnTo>
                      <a:pt x="206243" y="78611"/>
                    </a:lnTo>
                    <a:lnTo>
                      <a:pt x="206863" y="81126"/>
                    </a:lnTo>
                    <a:lnTo>
                      <a:pt x="207414" y="83675"/>
                    </a:lnTo>
                    <a:lnTo>
                      <a:pt x="207896" y="86225"/>
                    </a:lnTo>
                    <a:lnTo>
                      <a:pt x="208344" y="88808"/>
                    </a:lnTo>
                    <a:lnTo>
                      <a:pt x="208689" y="91426"/>
                    </a:lnTo>
                    <a:lnTo>
                      <a:pt x="208999" y="94079"/>
                    </a:lnTo>
                    <a:lnTo>
                      <a:pt x="209240" y="96731"/>
                    </a:lnTo>
                    <a:lnTo>
                      <a:pt x="209412" y="99384"/>
                    </a:lnTo>
                    <a:lnTo>
                      <a:pt x="209516" y="102071"/>
                    </a:lnTo>
                    <a:lnTo>
                      <a:pt x="209550" y="10479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5" name="Google Shape;2655;g29c0ca99db8_3_1"/>
              <p:cNvSpPr/>
              <p:nvPr/>
            </p:nvSpPr>
            <p:spPr>
              <a:xfrm>
                <a:off x="5935875" y="1479125"/>
                <a:ext cx="27575" cy="31025"/>
              </a:xfrm>
              <a:custGeom>
                <a:avLst/>
                <a:gdLst/>
                <a:ahLst/>
                <a:cxnLst/>
                <a:rect l="l" t="t" r="r" b="b"/>
                <a:pathLst>
                  <a:path w="1103" h="1241" extrusionOk="0">
                    <a:moveTo>
                      <a:pt x="1103" y="0"/>
                    </a:moveTo>
                    <a:lnTo>
                      <a:pt x="0" y="793"/>
                    </a:lnTo>
                    <a:lnTo>
                      <a:pt x="379" y="1240"/>
                    </a:lnTo>
                    <a:lnTo>
                      <a:pt x="1103" y="724"/>
                    </a:lnTo>
                    <a:lnTo>
                      <a:pt x="1103" y="104"/>
                    </a:lnTo>
                    <a:lnTo>
                      <a:pt x="1103" y="0"/>
                    </a:lnTo>
                    <a:close/>
                  </a:path>
                </a:pathLst>
              </a:custGeom>
              <a:solidFill>
                <a:srgbClr val="C2C2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6" name="Google Shape;2656;g29c0ca99db8_3_1"/>
              <p:cNvSpPr/>
              <p:nvPr/>
            </p:nvSpPr>
            <p:spPr>
              <a:xfrm>
                <a:off x="5935875" y="1479125"/>
                <a:ext cx="27575" cy="31025"/>
              </a:xfrm>
              <a:custGeom>
                <a:avLst/>
                <a:gdLst/>
                <a:ahLst/>
                <a:cxnLst/>
                <a:rect l="l" t="t" r="r" b="b"/>
                <a:pathLst>
                  <a:path w="1103" h="1241" fill="none" extrusionOk="0">
                    <a:moveTo>
                      <a:pt x="1103" y="0"/>
                    </a:moveTo>
                    <a:lnTo>
                      <a:pt x="1103" y="0"/>
                    </a:lnTo>
                    <a:lnTo>
                      <a:pt x="0" y="793"/>
                    </a:lnTo>
                    <a:lnTo>
                      <a:pt x="0" y="793"/>
                    </a:lnTo>
                    <a:lnTo>
                      <a:pt x="379" y="1240"/>
                    </a:lnTo>
                    <a:lnTo>
                      <a:pt x="379" y="1240"/>
                    </a:lnTo>
                    <a:lnTo>
                      <a:pt x="1103" y="724"/>
                    </a:lnTo>
                    <a:lnTo>
                      <a:pt x="1103" y="724"/>
                    </a:lnTo>
                    <a:lnTo>
                      <a:pt x="1103" y="724"/>
                    </a:lnTo>
                    <a:lnTo>
                      <a:pt x="1103" y="724"/>
                    </a:lnTo>
                    <a:lnTo>
                      <a:pt x="1103" y="104"/>
                    </a:lnTo>
                    <a:lnTo>
                      <a:pt x="1103" y="104"/>
                    </a:lnTo>
                    <a:lnTo>
                      <a:pt x="110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7" name="Google Shape;2657;g29c0ca99db8_3_1"/>
              <p:cNvSpPr/>
              <p:nvPr/>
            </p:nvSpPr>
            <p:spPr>
              <a:xfrm>
                <a:off x="1187175" y="1497200"/>
                <a:ext cx="4778000" cy="2832550"/>
              </a:xfrm>
              <a:custGeom>
                <a:avLst/>
                <a:gdLst/>
                <a:ahLst/>
                <a:cxnLst/>
                <a:rect l="l" t="t" r="r" b="b"/>
                <a:pathLst>
                  <a:path w="191120" h="113302" extrusionOk="0">
                    <a:moveTo>
                      <a:pt x="191051" y="1"/>
                    </a:moveTo>
                    <a:lnTo>
                      <a:pt x="188467" y="1895"/>
                    </a:lnTo>
                    <a:lnTo>
                      <a:pt x="185780" y="3859"/>
                    </a:lnTo>
                    <a:lnTo>
                      <a:pt x="182921" y="5891"/>
                    </a:lnTo>
                    <a:lnTo>
                      <a:pt x="179958" y="7958"/>
                    </a:lnTo>
                    <a:lnTo>
                      <a:pt x="176858" y="10094"/>
                    </a:lnTo>
                    <a:lnTo>
                      <a:pt x="173689" y="12230"/>
                    </a:lnTo>
                    <a:lnTo>
                      <a:pt x="170416" y="14400"/>
                    </a:lnTo>
                    <a:lnTo>
                      <a:pt x="167075" y="16605"/>
                    </a:lnTo>
                    <a:lnTo>
                      <a:pt x="163630" y="18810"/>
                    </a:lnTo>
                    <a:lnTo>
                      <a:pt x="160185" y="21014"/>
                    </a:lnTo>
                    <a:lnTo>
                      <a:pt x="156637" y="23219"/>
                    </a:lnTo>
                    <a:lnTo>
                      <a:pt x="153123" y="25389"/>
                    </a:lnTo>
                    <a:lnTo>
                      <a:pt x="149540" y="27594"/>
                    </a:lnTo>
                    <a:lnTo>
                      <a:pt x="145992" y="29730"/>
                    </a:lnTo>
                    <a:lnTo>
                      <a:pt x="142410" y="31831"/>
                    </a:lnTo>
                    <a:lnTo>
                      <a:pt x="138861" y="33932"/>
                    </a:lnTo>
                    <a:lnTo>
                      <a:pt x="134900" y="36206"/>
                    </a:lnTo>
                    <a:lnTo>
                      <a:pt x="130973" y="38445"/>
                    </a:lnTo>
                    <a:lnTo>
                      <a:pt x="127114" y="40581"/>
                    </a:lnTo>
                    <a:lnTo>
                      <a:pt x="123360" y="42613"/>
                    </a:lnTo>
                    <a:lnTo>
                      <a:pt x="119708" y="44577"/>
                    </a:lnTo>
                    <a:lnTo>
                      <a:pt x="116160" y="46403"/>
                    </a:lnTo>
                    <a:lnTo>
                      <a:pt x="112784" y="48125"/>
                    </a:lnTo>
                    <a:lnTo>
                      <a:pt x="109546" y="49675"/>
                    </a:lnTo>
                    <a:lnTo>
                      <a:pt x="106514" y="51122"/>
                    </a:lnTo>
                    <a:lnTo>
                      <a:pt x="103655" y="52397"/>
                    </a:lnTo>
                    <a:lnTo>
                      <a:pt x="101003" y="53499"/>
                    </a:lnTo>
                    <a:lnTo>
                      <a:pt x="99762" y="53981"/>
                    </a:lnTo>
                    <a:lnTo>
                      <a:pt x="98591" y="54429"/>
                    </a:lnTo>
                    <a:lnTo>
                      <a:pt x="97454" y="54808"/>
                    </a:lnTo>
                    <a:lnTo>
                      <a:pt x="96387" y="55153"/>
                    </a:lnTo>
                    <a:lnTo>
                      <a:pt x="95422" y="55463"/>
                    </a:lnTo>
                    <a:lnTo>
                      <a:pt x="94492" y="55704"/>
                    </a:lnTo>
                    <a:lnTo>
                      <a:pt x="93631" y="55876"/>
                    </a:lnTo>
                    <a:lnTo>
                      <a:pt x="92873" y="56014"/>
                    </a:lnTo>
                    <a:lnTo>
                      <a:pt x="92149" y="56117"/>
                    </a:lnTo>
                    <a:lnTo>
                      <a:pt x="91529" y="56152"/>
                    </a:lnTo>
                    <a:lnTo>
                      <a:pt x="90703" y="56117"/>
                    </a:lnTo>
                    <a:lnTo>
                      <a:pt x="89807" y="56014"/>
                    </a:lnTo>
                    <a:lnTo>
                      <a:pt x="88808" y="55842"/>
                    </a:lnTo>
                    <a:lnTo>
                      <a:pt x="87740" y="55635"/>
                    </a:lnTo>
                    <a:lnTo>
                      <a:pt x="86603" y="55359"/>
                    </a:lnTo>
                    <a:lnTo>
                      <a:pt x="85398" y="55015"/>
                    </a:lnTo>
                    <a:lnTo>
                      <a:pt x="84088" y="54601"/>
                    </a:lnTo>
                    <a:lnTo>
                      <a:pt x="82745" y="54154"/>
                    </a:lnTo>
                    <a:lnTo>
                      <a:pt x="81333" y="53637"/>
                    </a:lnTo>
                    <a:lnTo>
                      <a:pt x="79851" y="53086"/>
                    </a:lnTo>
                    <a:lnTo>
                      <a:pt x="78301" y="52466"/>
                    </a:lnTo>
                    <a:lnTo>
                      <a:pt x="76682" y="51811"/>
                    </a:lnTo>
                    <a:lnTo>
                      <a:pt x="75029" y="51122"/>
                    </a:lnTo>
                    <a:lnTo>
                      <a:pt x="73341" y="50364"/>
                    </a:lnTo>
                    <a:lnTo>
                      <a:pt x="69758" y="48711"/>
                    </a:lnTo>
                    <a:lnTo>
                      <a:pt x="66038" y="46919"/>
                    </a:lnTo>
                    <a:lnTo>
                      <a:pt x="62145" y="44956"/>
                    </a:lnTo>
                    <a:lnTo>
                      <a:pt x="58149" y="42889"/>
                    </a:lnTo>
                    <a:lnTo>
                      <a:pt x="54049" y="40650"/>
                    </a:lnTo>
                    <a:lnTo>
                      <a:pt x="49881" y="38342"/>
                    </a:lnTo>
                    <a:lnTo>
                      <a:pt x="45610" y="35896"/>
                    </a:lnTo>
                    <a:lnTo>
                      <a:pt x="41338" y="33381"/>
                    </a:lnTo>
                    <a:lnTo>
                      <a:pt x="37066" y="30798"/>
                    </a:lnTo>
                    <a:lnTo>
                      <a:pt x="33415" y="28524"/>
                    </a:lnTo>
                    <a:lnTo>
                      <a:pt x="29763" y="26216"/>
                    </a:lnTo>
                    <a:lnTo>
                      <a:pt x="26181" y="23873"/>
                    </a:lnTo>
                    <a:lnTo>
                      <a:pt x="22633" y="21531"/>
                    </a:lnTo>
                    <a:lnTo>
                      <a:pt x="19119" y="19154"/>
                    </a:lnTo>
                    <a:lnTo>
                      <a:pt x="15743" y="16777"/>
                    </a:lnTo>
                    <a:lnTo>
                      <a:pt x="12401" y="14400"/>
                    </a:lnTo>
                    <a:lnTo>
                      <a:pt x="9198" y="12023"/>
                    </a:lnTo>
                    <a:lnTo>
                      <a:pt x="7958" y="15192"/>
                    </a:lnTo>
                    <a:lnTo>
                      <a:pt x="7372" y="16777"/>
                    </a:lnTo>
                    <a:lnTo>
                      <a:pt x="6786" y="18362"/>
                    </a:lnTo>
                    <a:lnTo>
                      <a:pt x="6235" y="19946"/>
                    </a:lnTo>
                    <a:lnTo>
                      <a:pt x="5684" y="21531"/>
                    </a:lnTo>
                    <a:lnTo>
                      <a:pt x="5202" y="23116"/>
                    </a:lnTo>
                    <a:lnTo>
                      <a:pt x="4719" y="24700"/>
                    </a:lnTo>
                    <a:lnTo>
                      <a:pt x="4237" y="26285"/>
                    </a:lnTo>
                    <a:lnTo>
                      <a:pt x="3824" y="27869"/>
                    </a:lnTo>
                    <a:lnTo>
                      <a:pt x="3376" y="29454"/>
                    </a:lnTo>
                    <a:lnTo>
                      <a:pt x="2997" y="31039"/>
                    </a:lnTo>
                    <a:lnTo>
                      <a:pt x="2618" y="32623"/>
                    </a:lnTo>
                    <a:lnTo>
                      <a:pt x="2274" y="34208"/>
                    </a:lnTo>
                    <a:lnTo>
                      <a:pt x="1964" y="35793"/>
                    </a:lnTo>
                    <a:lnTo>
                      <a:pt x="1654" y="37377"/>
                    </a:lnTo>
                    <a:lnTo>
                      <a:pt x="1378" y="38962"/>
                    </a:lnTo>
                    <a:lnTo>
                      <a:pt x="1137" y="40546"/>
                    </a:lnTo>
                    <a:lnTo>
                      <a:pt x="930" y="42131"/>
                    </a:lnTo>
                    <a:lnTo>
                      <a:pt x="723" y="43716"/>
                    </a:lnTo>
                    <a:lnTo>
                      <a:pt x="551" y="45300"/>
                    </a:lnTo>
                    <a:lnTo>
                      <a:pt x="379" y="46885"/>
                    </a:lnTo>
                    <a:lnTo>
                      <a:pt x="276" y="48470"/>
                    </a:lnTo>
                    <a:lnTo>
                      <a:pt x="172" y="50054"/>
                    </a:lnTo>
                    <a:lnTo>
                      <a:pt x="69" y="51639"/>
                    </a:lnTo>
                    <a:lnTo>
                      <a:pt x="34" y="53224"/>
                    </a:lnTo>
                    <a:lnTo>
                      <a:pt x="0" y="54808"/>
                    </a:lnTo>
                    <a:lnTo>
                      <a:pt x="0" y="56393"/>
                    </a:lnTo>
                    <a:lnTo>
                      <a:pt x="34" y="57977"/>
                    </a:lnTo>
                    <a:lnTo>
                      <a:pt x="103" y="59562"/>
                    </a:lnTo>
                    <a:lnTo>
                      <a:pt x="172" y="61147"/>
                    </a:lnTo>
                    <a:lnTo>
                      <a:pt x="276" y="62731"/>
                    </a:lnTo>
                    <a:lnTo>
                      <a:pt x="413" y="64316"/>
                    </a:lnTo>
                    <a:lnTo>
                      <a:pt x="551" y="65901"/>
                    </a:lnTo>
                    <a:lnTo>
                      <a:pt x="758" y="67485"/>
                    </a:lnTo>
                    <a:lnTo>
                      <a:pt x="965" y="69035"/>
                    </a:lnTo>
                    <a:lnTo>
                      <a:pt x="1206" y="70620"/>
                    </a:lnTo>
                    <a:lnTo>
                      <a:pt x="1447" y="72205"/>
                    </a:lnTo>
                    <a:lnTo>
                      <a:pt x="1757" y="73789"/>
                    </a:lnTo>
                    <a:lnTo>
                      <a:pt x="2067" y="75374"/>
                    </a:lnTo>
                    <a:lnTo>
                      <a:pt x="2411" y="76959"/>
                    </a:lnTo>
                    <a:lnTo>
                      <a:pt x="2790" y="78543"/>
                    </a:lnTo>
                    <a:lnTo>
                      <a:pt x="3204" y="80128"/>
                    </a:lnTo>
                    <a:lnTo>
                      <a:pt x="3617" y="81712"/>
                    </a:lnTo>
                    <a:lnTo>
                      <a:pt x="4099" y="83297"/>
                    </a:lnTo>
                    <a:lnTo>
                      <a:pt x="4582" y="84882"/>
                    </a:lnTo>
                    <a:lnTo>
                      <a:pt x="5098" y="86466"/>
                    </a:lnTo>
                    <a:lnTo>
                      <a:pt x="5650" y="88016"/>
                    </a:lnTo>
                    <a:lnTo>
                      <a:pt x="6201" y="89601"/>
                    </a:lnTo>
                    <a:lnTo>
                      <a:pt x="6821" y="91186"/>
                    </a:lnTo>
                    <a:lnTo>
                      <a:pt x="7441" y="92770"/>
                    </a:lnTo>
                    <a:lnTo>
                      <a:pt x="8095" y="94355"/>
                    </a:lnTo>
                    <a:lnTo>
                      <a:pt x="8784" y="95940"/>
                    </a:lnTo>
                    <a:lnTo>
                      <a:pt x="9508" y="97524"/>
                    </a:lnTo>
                    <a:lnTo>
                      <a:pt x="10266" y="99109"/>
                    </a:lnTo>
                    <a:lnTo>
                      <a:pt x="11058" y="100659"/>
                    </a:lnTo>
                    <a:lnTo>
                      <a:pt x="11850" y="102244"/>
                    </a:lnTo>
                    <a:lnTo>
                      <a:pt x="12711" y="103828"/>
                    </a:lnTo>
                    <a:lnTo>
                      <a:pt x="13573" y="105413"/>
                    </a:lnTo>
                    <a:lnTo>
                      <a:pt x="14468" y="106998"/>
                    </a:lnTo>
                    <a:lnTo>
                      <a:pt x="15398" y="108582"/>
                    </a:lnTo>
                    <a:lnTo>
                      <a:pt x="16363" y="110132"/>
                    </a:lnTo>
                    <a:lnTo>
                      <a:pt x="17362" y="111717"/>
                    </a:lnTo>
                    <a:lnTo>
                      <a:pt x="18395" y="113302"/>
                    </a:lnTo>
                    <a:lnTo>
                      <a:pt x="181681" y="113302"/>
                    </a:lnTo>
                    <a:lnTo>
                      <a:pt x="182232" y="113233"/>
                    </a:lnTo>
                    <a:lnTo>
                      <a:pt x="182783" y="113164"/>
                    </a:lnTo>
                    <a:lnTo>
                      <a:pt x="183300" y="113061"/>
                    </a:lnTo>
                    <a:lnTo>
                      <a:pt x="183851" y="112923"/>
                    </a:lnTo>
                    <a:lnTo>
                      <a:pt x="184333" y="112785"/>
                    </a:lnTo>
                    <a:lnTo>
                      <a:pt x="184850" y="112578"/>
                    </a:lnTo>
                    <a:lnTo>
                      <a:pt x="185332" y="112372"/>
                    </a:lnTo>
                    <a:lnTo>
                      <a:pt x="185780" y="112165"/>
                    </a:lnTo>
                    <a:lnTo>
                      <a:pt x="186262" y="111889"/>
                    </a:lnTo>
                    <a:lnTo>
                      <a:pt x="186676" y="111614"/>
                    </a:lnTo>
                    <a:lnTo>
                      <a:pt x="187124" y="111304"/>
                    </a:lnTo>
                    <a:lnTo>
                      <a:pt x="187537" y="110994"/>
                    </a:lnTo>
                    <a:lnTo>
                      <a:pt x="187916" y="110649"/>
                    </a:lnTo>
                    <a:lnTo>
                      <a:pt x="188295" y="110270"/>
                    </a:lnTo>
                    <a:lnTo>
                      <a:pt x="188639" y="109891"/>
                    </a:lnTo>
                    <a:lnTo>
                      <a:pt x="189190" y="109237"/>
                    </a:lnTo>
                    <a:lnTo>
                      <a:pt x="189673" y="108479"/>
                    </a:lnTo>
                    <a:lnTo>
                      <a:pt x="190086" y="107721"/>
                    </a:lnTo>
                    <a:lnTo>
                      <a:pt x="190465" y="106894"/>
                    </a:lnTo>
                    <a:lnTo>
                      <a:pt x="190741" y="106033"/>
                    </a:lnTo>
                    <a:lnTo>
                      <a:pt x="190844" y="105620"/>
                    </a:lnTo>
                    <a:lnTo>
                      <a:pt x="190947" y="105172"/>
                    </a:lnTo>
                    <a:lnTo>
                      <a:pt x="191016" y="104724"/>
                    </a:lnTo>
                    <a:lnTo>
                      <a:pt x="191085" y="104242"/>
                    </a:lnTo>
                    <a:lnTo>
                      <a:pt x="191120" y="103794"/>
                    </a:lnTo>
                    <a:lnTo>
                      <a:pt x="191120" y="103312"/>
                    </a:lnTo>
                    <a:lnTo>
                      <a:pt x="191120" y="17707"/>
                    </a:lnTo>
                    <a:lnTo>
                      <a:pt x="191120" y="15296"/>
                    </a:lnTo>
                    <a:lnTo>
                      <a:pt x="191085" y="14572"/>
                    </a:lnTo>
                    <a:lnTo>
                      <a:pt x="191085" y="14538"/>
                    </a:lnTo>
                    <a:lnTo>
                      <a:pt x="191051" y="7545"/>
                    </a:lnTo>
                    <a:lnTo>
                      <a:pt x="191016" y="3652"/>
                    </a:lnTo>
                    <a:lnTo>
                      <a:pt x="191051" y="1"/>
                    </a:lnTo>
                    <a:close/>
                  </a:path>
                </a:pathLst>
              </a:custGeom>
              <a:solidFill>
                <a:srgbClr val="F7F7F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8" name="Google Shape;2658;g29c0ca99db8_3_1"/>
              <p:cNvSpPr/>
              <p:nvPr/>
            </p:nvSpPr>
            <p:spPr>
              <a:xfrm>
                <a:off x="1187175" y="1497200"/>
                <a:ext cx="4778000" cy="2832550"/>
              </a:xfrm>
              <a:custGeom>
                <a:avLst/>
                <a:gdLst/>
                <a:ahLst/>
                <a:cxnLst/>
                <a:rect l="l" t="t" r="r" b="b"/>
                <a:pathLst>
                  <a:path w="191120" h="113302" fill="none" extrusionOk="0">
                    <a:moveTo>
                      <a:pt x="191120" y="15296"/>
                    </a:moveTo>
                    <a:lnTo>
                      <a:pt x="191120" y="17707"/>
                    </a:lnTo>
                    <a:lnTo>
                      <a:pt x="191120" y="17707"/>
                    </a:lnTo>
                    <a:lnTo>
                      <a:pt x="191120" y="103312"/>
                    </a:lnTo>
                    <a:lnTo>
                      <a:pt x="191120" y="103312"/>
                    </a:lnTo>
                    <a:lnTo>
                      <a:pt x="191120" y="103794"/>
                    </a:lnTo>
                    <a:lnTo>
                      <a:pt x="191085" y="104242"/>
                    </a:lnTo>
                    <a:lnTo>
                      <a:pt x="191016" y="104724"/>
                    </a:lnTo>
                    <a:lnTo>
                      <a:pt x="190947" y="105172"/>
                    </a:lnTo>
                    <a:lnTo>
                      <a:pt x="190844" y="105620"/>
                    </a:lnTo>
                    <a:lnTo>
                      <a:pt x="190741" y="106033"/>
                    </a:lnTo>
                    <a:lnTo>
                      <a:pt x="190465" y="106894"/>
                    </a:lnTo>
                    <a:lnTo>
                      <a:pt x="190086" y="107721"/>
                    </a:lnTo>
                    <a:lnTo>
                      <a:pt x="189673" y="108479"/>
                    </a:lnTo>
                    <a:lnTo>
                      <a:pt x="189190" y="109237"/>
                    </a:lnTo>
                    <a:lnTo>
                      <a:pt x="188639" y="109891"/>
                    </a:lnTo>
                    <a:lnTo>
                      <a:pt x="188639" y="109891"/>
                    </a:lnTo>
                    <a:lnTo>
                      <a:pt x="188295" y="110270"/>
                    </a:lnTo>
                    <a:lnTo>
                      <a:pt x="187916" y="110649"/>
                    </a:lnTo>
                    <a:lnTo>
                      <a:pt x="187537" y="110994"/>
                    </a:lnTo>
                    <a:lnTo>
                      <a:pt x="187124" y="111304"/>
                    </a:lnTo>
                    <a:lnTo>
                      <a:pt x="186676" y="111614"/>
                    </a:lnTo>
                    <a:lnTo>
                      <a:pt x="186262" y="111889"/>
                    </a:lnTo>
                    <a:lnTo>
                      <a:pt x="185780" y="112165"/>
                    </a:lnTo>
                    <a:lnTo>
                      <a:pt x="185332" y="112372"/>
                    </a:lnTo>
                    <a:lnTo>
                      <a:pt x="184850" y="112578"/>
                    </a:lnTo>
                    <a:lnTo>
                      <a:pt x="184333" y="112785"/>
                    </a:lnTo>
                    <a:lnTo>
                      <a:pt x="183851" y="112923"/>
                    </a:lnTo>
                    <a:lnTo>
                      <a:pt x="183300" y="113061"/>
                    </a:lnTo>
                    <a:lnTo>
                      <a:pt x="182783" y="113164"/>
                    </a:lnTo>
                    <a:lnTo>
                      <a:pt x="182232" y="113233"/>
                    </a:lnTo>
                    <a:lnTo>
                      <a:pt x="181681" y="113302"/>
                    </a:lnTo>
                    <a:lnTo>
                      <a:pt x="181130" y="113302"/>
                    </a:lnTo>
                    <a:lnTo>
                      <a:pt x="18395" y="113302"/>
                    </a:lnTo>
                    <a:lnTo>
                      <a:pt x="18395" y="113302"/>
                    </a:lnTo>
                    <a:lnTo>
                      <a:pt x="17362" y="111717"/>
                    </a:lnTo>
                    <a:lnTo>
                      <a:pt x="16363" y="110132"/>
                    </a:lnTo>
                    <a:lnTo>
                      <a:pt x="15398" y="108582"/>
                    </a:lnTo>
                    <a:lnTo>
                      <a:pt x="14468" y="106998"/>
                    </a:lnTo>
                    <a:lnTo>
                      <a:pt x="13573" y="105413"/>
                    </a:lnTo>
                    <a:lnTo>
                      <a:pt x="12711" y="103828"/>
                    </a:lnTo>
                    <a:lnTo>
                      <a:pt x="11850" y="102244"/>
                    </a:lnTo>
                    <a:lnTo>
                      <a:pt x="11058" y="100659"/>
                    </a:lnTo>
                    <a:lnTo>
                      <a:pt x="10266" y="99109"/>
                    </a:lnTo>
                    <a:lnTo>
                      <a:pt x="9508" y="97524"/>
                    </a:lnTo>
                    <a:lnTo>
                      <a:pt x="8784" y="95940"/>
                    </a:lnTo>
                    <a:lnTo>
                      <a:pt x="8095" y="94355"/>
                    </a:lnTo>
                    <a:lnTo>
                      <a:pt x="7441" y="92770"/>
                    </a:lnTo>
                    <a:lnTo>
                      <a:pt x="6821" y="91186"/>
                    </a:lnTo>
                    <a:lnTo>
                      <a:pt x="6201" y="89601"/>
                    </a:lnTo>
                    <a:lnTo>
                      <a:pt x="5650" y="88016"/>
                    </a:lnTo>
                    <a:lnTo>
                      <a:pt x="5098" y="86466"/>
                    </a:lnTo>
                    <a:lnTo>
                      <a:pt x="4582" y="84882"/>
                    </a:lnTo>
                    <a:lnTo>
                      <a:pt x="4099" y="83297"/>
                    </a:lnTo>
                    <a:lnTo>
                      <a:pt x="3617" y="81712"/>
                    </a:lnTo>
                    <a:lnTo>
                      <a:pt x="3204" y="80128"/>
                    </a:lnTo>
                    <a:lnTo>
                      <a:pt x="2790" y="78543"/>
                    </a:lnTo>
                    <a:lnTo>
                      <a:pt x="2411" y="76959"/>
                    </a:lnTo>
                    <a:lnTo>
                      <a:pt x="2067" y="75374"/>
                    </a:lnTo>
                    <a:lnTo>
                      <a:pt x="1757" y="73789"/>
                    </a:lnTo>
                    <a:lnTo>
                      <a:pt x="1447" y="72205"/>
                    </a:lnTo>
                    <a:lnTo>
                      <a:pt x="1206" y="70620"/>
                    </a:lnTo>
                    <a:lnTo>
                      <a:pt x="965" y="69035"/>
                    </a:lnTo>
                    <a:lnTo>
                      <a:pt x="758" y="67485"/>
                    </a:lnTo>
                    <a:lnTo>
                      <a:pt x="551" y="65901"/>
                    </a:lnTo>
                    <a:lnTo>
                      <a:pt x="413" y="64316"/>
                    </a:lnTo>
                    <a:lnTo>
                      <a:pt x="276" y="62731"/>
                    </a:lnTo>
                    <a:lnTo>
                      <a:pt x="172" y="61147"/>
                    </a:lnTo>
                    <a:lnTo>
                      <a:pt x="103" y="59562"/>
                    </a:lnTo>
                    <a:lnTo>
                      <a:pt x="34" y="57977"/>
                    </a:lnTo>
                    <a:lnTo>
                      <a:pt x="0" y="56393"/>
                    </a:lnTo>
                    <a:lnTo>
                      <a:pt x="0" y="54808"/>
                    </a:lnTo>
                    <a:lnTo>
                      <a:pt x="34" y="53224"/>
                    </a:lnTo>
                    <a:lnTo>
                      <a:pt x="69" y="51639"/>
                    </a:lnTo>
                    <a:lnTo>
                      <a:pt x="172" y="50054"/>
                    </a:lnTo>
                    <a:lnTo>
                      <a:pt x="276" y="48470"/>
                    </a:lnTo>
                    <a:lnTo>
                      <a:pt x="379" y="46885"/>
                    </a:lnTo>
                    <a:lnTo>
                      <a:pt x="551" y="45300"/>
                    </a:lnTo>
                    <a:lnTo>
                      <a:pt x="723" y="43716"/>
                    </a:lnTo>
                    <a:lnTo>
                      <a:pt x="930" y="42131"/>
                    </a:lnTo>
                    <a:lnTo>
                      <a:pt x="1137" y="40546"/>
                    </a:lnTo>
                    <a:lnTo>
                      <a:pt x="1378" y="38962"/>
                    </a:lnTo>
                    <a:lnTo>
                      <a:pt x="1654" y="37377"/>
                    </a:lnTo>
                    <a:lnTo>
                      <a:pt x="1964" y="35793"/>
                    </a:lnTo>
                    <a:lnTo>
                      <a:pt x="2274" y="34208"/>
                    </a:lnTo>
                    <a:lnTo>
                      <a:pt x="2618" y="32623"/>
                    </a:lnTo>
                    <a:lnTo>
                      <a:pt x="2997" y="31039"/>
                    </a:lnTo>
                    <a:lnTo>
                      <a:pt x="3376" y="29454"/>
                    </a:lnTo>
                    <a:lnTo>
                      <a:pt x="3824" y="27869"/>
                    </a:lnTo>
                    <a:lnTo>
                      <a:pt x="4237" y="26285"/>
                    </a:lnTo>
                    <a:lnTo>
                      <a:pt x="4719" y="24700"/>
                    </a:lnTo>
                    <a:lnTo>
                      <a:pt x="5202" y="23116"/>
                    </a:lnTo>
                    <a:lnTo>
                      <a:pt x="5684" y="21531"/>
                    </a:lnTo>
                    <a:lnTo>
                      <a:pt x="6235" y="19946"/>
                    </a:lnTo>
                    <a:lnTo>
                      <a:pt x="6786" y="18362"/>
                    </a:lnTo>
                    <a:lnTo>
                      <a:pt x="7372" y="16777"/>
                    </a:lnTo>
                    <a:lnTo>
                      <a:pt x="7958" y="15192"/>
                    </a:lnTo>
                    <a:lnTo>
                      <a:pt x="9198" y="12023"/>
                    </a:lnTo>
                    <a:lnTo>
                      <a:pt x="9198" y="12023"/>
                    </a:lnTo>
                    <a:lnTo>
                      <a:pt x="12401" y="14400"/>
                    </a:lnTo>
                    <a:lnTo>
                      <a:pt x="15743" y="16777"/>
                    </a:lnTo>
                    <a:lnTo>
                      <a:pt x="19119" y="19154"/>
                    </a:lnTo>
                    <a:lnTo>
                      <a:pt x="22633" y="21531"/>
                    </a:lnTo>
                    <a:lnTo>
                      <a:pt x="26181" y="23873"/>
                    </a:lnTo>
                    <a:lnTo>
                      <a:pt x="29763" y="26216"/>
                    </a:lnTo>
                    <a:lnTo>
                      <a:pt x="33415" y="28524"/>
                    </a:lnTo>
                    <a:lnTo>
                      <a:pt x="37066" y="30798"/>
                    </a:lnTo>
                    <a:lnTo>
                      <a:pt x="37066" y="30798"/>
                    </a:lnTo>
                    <a:lnTo>
                      <a:pt x="41338" y="33381"/>
                    </a:lnTo>
                    <a:lnTo>
                      <a:pt x="45610" y="35896"/>
                    </a:lnTo>
                    <a:lnTo>
                      <a:pt x="49881" y="38342"/>
                    </a:lnTo>
                    <a:lnTo>
                      <a:pt x="54049" y="40650"/>
                    </a:lnTo>
                    <a:lnTo>
                      <a:pt x="58149" y="42889"/>
                    </a:lnTo>
                    <a:lnTo>
                      <a:pt x="62145" y="44956"/>
                    </a:lnTo>
                    <a:lnTo>
                      <a:pt x="66038" y="46919"/>
                    </a:lnTo>
                    <a:lnTo>
                      <a:pt x="69758" y="48711"/>
                    </a:lnTo>
                    <a:lnTo>
                      <a:pt x="73341" y="50364"/>
                    </a:lnTo>
                    <a:lnTo>
                      <a:pt x="75029" y="51122"/>
                    </a:lnTo>
                    <a:lnTo>
                      <a:pt x="76682" y="51811"/>
                    </a:lnTo>
                    <a:lnTo>
                      <a:pt x="78301" y="52466"/>
                    </a:lnTo>
                    <a:lnTo>
                      <a:pt x="79851" y="53086"/>
                    </a:lnTo>
                    <a:lnTo>
                      <a:pt x="81333" y="53637"/>
                    </a:lnTo>
                    <a:lnTo>
                      <a:pt x="82745" y="54154"/>
                    </a:lnTo>
                    <a:lnTo>
                      <a:pt x="84088" y="54601"/>
                    </a:lnTo>
                    <a:lnTo>
                      <a:pt x="85398" y="55015"/>
                    </a:lnTo>
                    <a:lnTo>
                      <a:pt x="86603" y="55359"/>
                    </a:lnTo>
                    <a:lnTo>
                      <a:pt x="87740" y="55635"/>
                    </a:lnTo>
                    <a:lnTo>
                      <a:pt x="88808" y="55842"/>
                    </a:lnTo>
                    <a:lnTo>
                      <a:pt x="89807" y="56014"/>
                    </a:lnTo>
                    <a:lnTo>
                      <a:pt x="90703" y="56117"/>
                    </a:lnTo>
                    <a:lnTo>
                      <a:pt x="91529" y="56152"/>
                    </a:lnTo>
                    <a:lnTo>
                      <a:pt x="91529" y="56152"/>
                    </a:lnTo>
                    <a:lnTo>
                      <a:pt x="92149" y="56117"/>
                    </a:lnTo>
                    <a:lnTo>
                      <a:pt x="92873" y="56014"/>
                    </a:lnTo>
                    <a:lnTo>
                      <a:pt x="93631" y="55876"/>
                    </a:lnTo>
                    <a:lnTo>
                      <a:pt x="94492" y="55704"/>
                    </a:lnTo>
                    <a:lnTo>
                      <a:pt x="95422" y="55463"/>
                    </a:lnTo>
                    <a:lnTo>
                      <a:pt x="96387" y="55153"/>
                    </a:lnTo>
                    <a:lnTo>
                      <a:pt x="97454" y="54808"/>
                    </a:lnTo>
                    <a:lnTo>
                      <a:pt x="98591" y="54429"/>
                    </a:lnTo>
                    <a:lnTo>
                      <a:pt x="99762" y="53981"/>
                    </a:lnTo>
                    <a:lnTo>
                      <a:pt x="101003" y="53499"/>
                    </a:lnTo>
                    <a:lnTo>
                      <a:pt x="103655" y="52397"/>
                    </a:lnTo>
                    <a:lnTo>
                      <a:pt x="106514" y="51122"/>
                    </a:lnTo>
                    <a:lnTo>
                      <a:pt x="109546" y="49675"/>
                    </a:lnTo>
                    <a:lnTo>
                      <a:pt x="112784" y="48125"/>
                    </a:lnTo>
                    <a:lnTo>
                      <a:pt x="116160" y="46403"/>
                    </a:lnTo>
                    <a:lnTo>
                      <a:pt x="119708" y="44577"/>
                    </a:lnTo>
                    <a:lnTo>
                      <a:pt x="123360" y="42613"/>
                    </a:lnTo>
                    <a:lnTo>
                      <a:pt x="127114" y="40581"/>
                    </a:lnTo>
                    <a:lnTo>
                      <a:pt x="130973" y="38445"/>
                    </a:lnTo>
                    <a:lnTo>
                      <a:pt x="134900" y="36206"/>
                    </a:lnTo>
                    <a:lnTo>
                      <a:pt x="138861" y="33932"/>
                    </a:lnTo>
                    <a:lnTo>
                      <a:pt x="138861" y="33932"/>
                    </a:lnTo>
                    <a:lnTo>
                      <a:pt x="142410" y="31831"/>
                    </a:lnTo>
                    <a:lnTo>
                      <a:pt x="145992" y="29730"/>
                    </a:lnTo>
                    <a:lnTo>
                      <a:pt x="149540" y="27594"/>
                    </a:lnTo>
                    <a:lnTo>
                      <a:pt x="153123" y="25389"/>
                    </a:lnTo>
                    <a:lnTo>
                      <a:pt x="156637" y="23219"/>
                    </a:lnTo>
                    <a:lnTo>
                      <a:pt x="160185" y="21014"/>
                    </a:lnTo>
                    <a:lnTo>
                      <a:pt x="163630" y="18810"/>
                    </a:lnTo>
                    <a:lnTo>
                      <a:pt x="167075" y="16605"/>
                    </a:lnTo>
                    <a:lnTo>
                      <a:pt x="170416" y="14400"/>
                    </a:lnTo>
                    <a:lnTo>
                      <a:pt x="173689" y="12230"/>
                    </a:lnTo>
                    <a:lnTo>
                      <a:pt x="176858" y="10094"/>
                    </a:lnTo>
                    <a:lnTo>
                      <a:pt x="179958" y="7958"/>
                    </a:lnTo>
                    <a:lnTo>
                      <a:pt x="182921" y="5891"/>
                    </a:lnTo>
                    <a:lnTo>
                      <a:pt x="185780" y="3859"/>
                    </a:lnTo>
                    <a:lnTo>
                      <a:pt x="188467" y="1895"/>
                    </a:lnTo>
                    <a:lnTo>
                      <a:pt x="191051" y="1"/>
                    </a:lnTo>
                    <a:lnTo>
                      <a:pt x="191051" y="1"/>
                    </a:lnTo>
                    <a:lnTo>
                      <a:pt x="191016" y="3652"/>
                    </a:lnTo>
                    <a:lnTo>
                      <a:pt x="191051" y="7545"/>
                    </a:lnTo>
                    <a:lnTo>
                      <a:pt x="191085" y="14538"/>
                    </a:lnTo>
                    <a:lnTo>
                      <a:pt x="191085" y="14572"/>
                    </a:lnTo>
                    <a:lnTo>
                      <a:pt x="191085" y="14572"/>
                    </a:lnTo>
                    <a:lnTo>
                      <a:pt x="191120" y="1529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9" name="Google Shape;2659;g29c0ca99db8_3_1"/>
              <p:cNvSpPr/>
              <p:nvPr/>
            </p:nvSpPr>
            <p:spPr>
              <a:xfrm>
                <a:off x="1500650" y="2743375"/>
                <a:ext cx="4402525" cy="1586375"/>
              </a:xfrm>
              <a:custGeom>
                <a:avLst/>
                <a:gdLst/>
                <a:ahLst/>
                <a:cxnLst/>
                <a:rect l="l" t="t" r="r" b="b"/>
                <a:pathLst>
                  <a:path w="176101" h="63455" extrusionOk="0">
                    <a:moveTo>
                      <a:pt x="78164" y="1"/>
                    </a:moveTo>
                    <a:lnTo>
                      <a:pt x="77612" y="35"/>
                    </a:lnTo>
                    <a:lnTo>
                      <a:pt x="77027" y="104"/>
                    </a:lnTo>
                    <a:lnTo>
                      <a:pt x="76407" y="242"/>
                    </a:lnTo>
                    <a:lnTo>
                      <a:pt x="75718" y="448"/>
                    </a:lnTo>
                    <a:lnTo>
                      <a:pt x="74994" y="655"/>
                    </a:lnTo>
                    <a:lnTo>
                      <a:pt x="74236" y="931"/>
                    </a:lnTo>
                    <a:lnTo>
                      <a:pt x="73444" y="1241"/>
                    </a:lnTo>
                    <a:lnTo>
                      <a:pt x="72617" y="1620"/>
                    </a:lnTo>
                    <a:lnTo>
                      <a:pt x="71756" y="1999"/>
                    </a:lnTo>
                    <a:lnTo>
                      <a:pt x="70860" y="2446"/>
                    </a:lnTo>
                    <a:lnTo>
                      <a:pt x="68931" y="3445"/>
                    </a:lnTo>
                    <a:lnTo>
                      <a:pt x="66899" y="4582"/>
                    </a:lnTo>
                    <a:lnTo>
                      <a:pt x="64763" y="5857"/>
                    </a:lnTo>
                    <a:lnTo>
                      <a:pt x="62490" y="7235"/>
                    </a:lnTo>
                    <a:lnTo>
                      <a:pt x="60113" y="8750"/>
                    </a:lnTo>
                    <a:lnTo>
                      <a:pt x="57667" y="10404"/>
                    </a:lnTo>
                    <a:lnTo>
                      <a:pt x="55118" y="12126"/>
                    </a:lnTo>
                    <a:lnTo>
                      <a:pt x="52500" y="13952"/>
                    </a:lnTo>
                    <a:lnTo>
                      <a:pt x="49813" y="15847"/>
                    </a:lnTo>
                    <a:lnTo>
                      <a:pt x="47057" y="17845"/>
                    </a:lnTo>
                    <a:lnTo>
                      <a:pt x="44266" y="19877"/>
                    </a:lnTo>
                    <a:lnTo>
                      <a:pt x="38548" y="24115"/>
                    </a:lnTo>
                    <a:lnTo>
                      <a:pt x="32761" y="28524"/>
                    </a:lnTo>
                    <a:lnTo>
                      <a:pt x="26939" y="32968"/>
                    </a:lnTo>
                    <a:lnTo>
                      <a:pt x="21186" y="37446"/>
                    </a:lnTo>
                    <a:lnTo>
                      <a:pt x="10059" y="46058"/>
                    </a:lnTo>
                    <a:lnTo>
                      <a:pt x="4857" y="50089"/>
                    </a:lnTo>
                    <a:lnTo>
                      <a:pt x="0" y="53809"/>
                    </a:lnTo>
                    <a:lnTo>
                      <a:pt x="620" y="55153"/>
                    </a:lnTo>
                    <a:lnTo>
                      <a:pt x="1309" y="56462"/>
                    </a:lnTo>
                    <a:lnTo>
                      <a:pt x="1998" y="57736"/>
                    </a:lnTo>
                    <a:lnTo>
                      <a:pt x="2687" y="58942"/>
                    </a:lnTo>
                    <a:lnTo>
                      <a:pt x="3445" y="60148"/>
                    </a:lnTo>
                    <a:lnTo>
                      <a:pt x="4203" y="61284"/>
                    </a:lnTo>
                    <a:lnTo>
                      <a:pt x="4995" y="62387"/>
                    </a:lnTo>
                    <a:lnTo>
                      <a:pt x="5856" y="63455"/>
                    </a:lnTo>
                    <a:lnTo>
                      <a:pt x="169142" y="63455"/>
                    </a:lnTo>
                    <a:lnTo>
                      <a:pt x="169693" y="63386"/>
                    </a:lnTo>
                    <a:lnTo>
                      <a:pt x="170244" y="63317"/>
                    </a:lnTo>
                    <a:lnTo>
                      <a:pt x="170761" y="63214"/>
                    </a:lnTo>
                    <a:lnTo>
                      <a:pt x="171312" y="63076"/>
                    </a:lnTo>
                    <a:lnTo>
                      <a:pt x="171794" y="62938"/>
                    </a:lnTo>
                    <a:lnTo>
                      <a:pt x="172311" y="62731"/>
                    </a:lnTo>
                    <a:lnTo>
                      <a:pt x="172793" y="62525"/>
                    </a:lnTo>
                    <a:lnTo>
                      <a:pt x="173241" y="62318"/>
                    </a:lnTo>
                    <a:lnTo>
                      <a:pt x="173723" y="62042"/>
                    </a:lnTo>
                    <a:lnTo>
                      <a:pt x="174137" y="61767"/>
                    </a:lnTo>
                    <a:lnTo>
                      <a:pt x="174585" y="61457"/>
                    </a:lnTo>
                    <a:lnTo>
                      <a:pt x="174998" y="61147"/>
                    </a:lnTo>
                    <a:lnTo>
                      <a:pt x="175377" y="60802"/>
                    </a:lnTo>
                    <a:lnTo>
                      <a:pt x="175756" y="60423"/>
                    </a:lnTo>
                    <a:lnTo>
                      <a:pt x="176100" y="60044"/>
                    </a:lnTo>
                    <a:lnTo>
                      <a:pt x="167006" y="53671"/>
                    </a:lnTo>
                    <a:lnTo>
                      <a:pt x="161115" y="49606"/>
                    </a:lnTo>
                    <a:lnTo>
                      <a:pt x="154536" y="45059"/>
                    </a:lnTo>
                    <a:lnTo>
                      <a:pt x="147439" y="40236"/>
                    </a:lnTo>
                    <a:lnTo>
                      <a:pt x="139964" y="35172"/>
                    </a:lnTo>
                    <a:lnTo>
                      <a:pt x="132247" y="30074"/>
                    </a:lnTo>
                    <a:lnTo>
                      <a:pt x="124497" y="24976"/>
                    </a:lnTo>
                    <a:lnTo>
                      <a:pt x="120638" y="22495"/>
                    </a:lnTo>
                    <a:lnTo>
                      <a:pt x="116780" y="20050"/>
                    </a:lnTo>
                    <a:lnTo>
                      <a:pt x="113025" y="17707"/>
                    </a:lnTo>
                    <a:lnTo>
                      <a:pt x="109339" y="15399"/>
                    </a:lnTo>
                    <a:lnTo>
                      <a:pt x="105757" y="13229"/>
                    </a:lnTo>
                    <a:lnTo>
                      <a:pt x="102277" y="11162"/>
                    </a:lnTo>
                    <a:lnTo>
                      <a:pt x="98936" y="9233"/>
                    </a:lnTo>
                    <a:lnTo>
                      <a:pt x="95767" y="7407"/>
                    </a:lnTo>
                    <a:lnTo>
                      <a:pt x="92735" y="5788"/>
                    </a:lnTo>
                    <a:lnTo>
                      <a:pt x="89910" y="4307"/>
                    </a:lnTo>
                    <a:lnTo>
                      <a:pt x="87327" y="3032"/>
                    </a:lnTo>
                    <a:lnTo>
                      <a:pt x="86121" y="2481"/>
                    </a:lnTo>
                    <a:lnTo>
                      <a:pt x="84950" y="1964"/>
                    </a:lnTo>
                    <a:lnTo>
                      <a:pt x="83848" y="1516"/>
                    </a:lnTo>
                    <a:lnTo>
                      <a:pt x="82814" y="1103"/>
                    </a:lnTo>
                    <a:lnTo>
                      <a:pt x="81884" y="758"/>
                    </a:lnTo>
                    <a:lnTo>
                      <a:pt x="80988" y="483"/>
                    </a:lnTo>
                    <a:lnTo>
                      <a:pt x="80162" y="276"/>
                    </a:lnTo>
                    <a:lnTo>
                      <a:pt x="79404" y="104"/>
                    </a:lnTo>
                    <a:lnTo>
                      <a:pt x="78749" y="35"/>
                    </a:lnTo>
                    <a:lnTo>
                      <a:pt x="7816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0" name="Google Shape;2660;g29c0ca99db8_3_1"/>
              <p:cNvSpPr/>
              <p:nvPr/>
            </p:nvSpPr>
            <p:spPr>
              <a:xfrm>
                <a:off x="1500650" y="2743375"/>
                <a:ext cx="4402525" cy="1586375"/>
              </a:xfrm>
              <a:custGeom>
                <a:avLst/>
                <a:gdLst/>
                <a:ahLst/>
                <a:cxnLst/>
                <a:rect l="l" t="t" r="r" b="b"/>
                <a:pathLst>
                  <a:path w="176101" h="63455" fill="none" extrusionOk="0">
                    <a:moveTo>
                      <a:pt x="176100" y="60044"/>
                    </a:moveTo>
                    <a:lnTo>
                      <a:pt x="176100" y="60044"/>
                    </a:lnTo>
                    <a:lnTo>
                      <a:pt x="175756" y="60423"/>
                    </a:lnTo>
                    <a:lnTo>
                      <a:pt x="175377" y="60802"/>
                    </a:lnTo>
                    <a:lnTo>
                      <a:pt x="174998" y="61147"/>
                    </a:lnTo>
                    <a:lnTo>
                      <a:pt x="174585" y="61457"/>
                    </a:lnTo>
                    <a:lnTo>
                      <a:pt x="174137" y="61767"/>
                    </a:lnTo>
                    <a:lnTo>
                      <a:pt x="173723" y="62042"/>
                    </a:lnTo>
                    <a:lnTo>
                      <a:pt x="173241" y="62318"/>
                    </a:lnTo>
                    <a:lnTo>
                      <a:pt x="172793" y="62525"/>
                    </a:lnTo>
                    <a:lnTo>
                      <a:pt x="172311" y="62731"/>
                    </a:lnTo>
                    <a:lnTo>
                      <a:pt x="171794" y="62938"/>
                    </a:lnTo>
                    <a:lnTo>
                      <a:pt x="171312" y="63076"/>
                    </a:lnTo>
                    <a:lnTo>
                      <a:pt x="170761" y="63214"/>
                    </a:lnTo>
                    <a:lnTo>
                      <a:pt x="170244" y="63317"/>
                    </a:lnTo>
                    <a:lnTo>
                      <a:pt x="169693" y="63386"/>
                    </a:lnTo>
                    <a:lnTo>
                      <a:pt x="169142" y="63455"/>
                    </a:lnTo>
                    <a:lnTo>
                      <a:pt x="168591" y="63455"/>
                    </a:lnTo>
                    <a:lnTo>
                      <a:pt x="5856" y="63455"/>
                    </a:lnTo>
                    <a:lnTo>
                      <a:pt x="5856" y="63455"/>
                    </a:lnTo>
                    <a:lnTo>
                      <a:pt x="4995" y="62387"/>
                    </a:lnTo>
                    <a:lnTo>
                      <a:pt x="4203" y="61284"/>
                    </a:lnTo>
                    <a:lnTo>
                      <a:pt x="3445" y="60148"/>
                    </a:lnTo>
                    <a:lnTo>
                      <a:pt x="2687" y="58942"/>
                    </a:lnTo>
                    <a:lnTo>
                      <a:pt x="1998" y="57736"/>
                    </a:lnTo>
                    <a:lnTo>
                      <a:pt x="1309" y="56462"/>
                    </a:lnTo>
                    <a:lnTo>
                      <a:pt x="620" y="55153"/>
                    </a:lnTo>
                    <a:lnTo>
                      <a:pt x="0" y="53809"/>
                    </a:lnTo>
                    <a:lnTo>
                      <a:pt x="0" y="53809"/>
                    </a:lnTo>
                    <a:lnTo>
                      <a:pt x="4857" y="50089"/>
                    </a:lnTo>
                    <a:lnTo>
                      <a:pt x="10059" y="46058"/>
                    </a:lnTo>
                    <a:lnTo>
                      <a:pt x="21186" y="37446"/>
                    </a:lnTo>
                    <a:lnTo>
                      <a:pt x="26939" y="32968"/>
                    </a:lnTo>
                    <a:lnTo>
                      <a:pt x="32761" y="28524"/>
                    </a:lnTo>
                    <a:lnTo>
                      <a:pt x="38548" y="24115"/>
                    </a:lnTo>
                    <a:lnTo>
                      <a:pt x="44266" y="19877"/>
                    </a:lnTo>
                    <a:lnTo>
                      <a:pt x="47057" y="17845"/>
                    </a:lnTo>
                    <a:lnTo>
                      <a:pt x="49813" y="15847"/>
                    </a:lnTo>
                    <a:lnTo>
                      <a:pt x="52500" y="13952"/>
                    </a:lnTo>
                    <a:lnTo>
                      <a:pt x="55118" y="12126"/>
                    </a:lnTo>
                    <a:lnTo>
                      <a:pt x="57667" y="10404"/>
                    </a:lnTo>
                    <a:lnTo>
                      <a:pt x="60113" y="8750"/>
                    </a:lnTo>
                    <a:lnTo>
                      <a:pt x="62490" y="7235"/>
                    </a:lnTo>
                    <a:lnTo>
                      <a:pt x="64763" y="5857"/>
                    </a:lnTo>
                    <a:lnTo>
                      <a:pt x="66899" y="4582"/>
                    </a:lnTo>
                    <a:lnTo>
                      <a:pt x="68931" y="3445"/>
                    </a:lnTo>
                    <a:lnTo>
                      <a:pt x="70860" y="2446"/>
                    </a:lnTo>
                    <a:lnTo>
                      <a:pt x="71756" y="1999"/>
                    </a:lnTo>
                    <a:lnTo>
                      <a:pt x="72617" y="1620"/>
                    </a:lnTo>
                    <a:lnTo>
                      <a:pt x="73444" y="1241"/>
                    </a:lnTo>
                    <a:lnTo>
                      <a:pt x="74236" y="931"/>
                    </a:lnTo>
                    <a:lnTo>
                      <a:pt x="74994" y="655"/>
                    </a:lnTo>
                    <a:lnTo>
                      <a:pt x="75718" y="448"/>
                    </a:lnTo>
                    <a:lnTo>
                      <a:pt x="76407" y="242"/>
                    </a:lnTo>
                    <a:lnTo>
                      <a:pt x="77027" y="104"/>
                    </a:lnTo>
                    <a:lnTo>
                      <a:pt x="77612" y="35"/>
                    </a:lnTo>
                    <a:lnTo>
                      <a:pt x="78164" y="1"/>
                    </a:lnTo>
                    <a:lnTo>
                      <a:pt x="78164" y="1"/>
                    </a:lnTo>
                    <a:lnTo>
                      <a:pt x="78749" y="35"/>
                    </a:lnTo>
                    <a:lnTo>
                      <a:pt x="79404" y="104"/>
                    </a:lnTo>
                    <a:lnTo>
                      <a:pt x="80162" y="276"/>
                    </a:lnTo>
                    <a:lnTo>
                      <a:pt x="80988" y="483"/>
                    </a:lnTo>
                    <a:lnTo>
                      <a:pt x="81884" y="758"/>
                    </a:lnTo>
                    <a:lnTo>
                      <a:pt x="82814" y="1103"/>
                    </a:lnTo>
                    <a:lnTo>
                      <a:pt x="83848" y="1516"/>
                    </a:lnTo>
                    <a:lnTo>
                      <a:pt x="84950" y="1964"/>
                    </a:lnTo>
                    <a:lnTo>
                      <a:pt x="86121" y="2481"/>
                    </a:lnTo>
                    <a:lnTo>
                      <a:pt x="87327" y="3032"/>
                    </a:lnTo>
                    <a:lnTo>
                      <a:pt x="89910" y="4307"/>
                    </a:lnTo>
                    <a:lnTo>
                      <a:pt x="92735" y="5788"/>
                    </a:lnTo>
                    <a:lnTo>
                      <a:pt x="95767" y="7407"/>
                    </a:lnTo>
                    <a:lnTo>
                      <a:pt x="98936" y="9233"/>
                    </a:lnTo>
                    <a:lnTo>
                      <a:pt x="102277" y="11162"/>
                    </a:lnTo>
                    <a:lnTo>
                      <a:pt x="105757" y="13229"/>
                    </a:lnTo>
                    <a:lnTo>
                      <a:pt x="109339" y="15399"/>
                    </a:lnTo>
                    <a:lnTo>
                      <a:pt x="113025" y="17707"/>
                    </a:lnTo>
                    <a:lnTo>
                      <a:pt x="116780" y="20050"/>
                    </a:lnTo>
                    <a:lnTo>
                      <a:pt x="120638" y="22495"/>
                    </a:lnTo>
                    <a:lnTo>
                      <a:pt x="124497" y="24976"/>
                    </a:lnTo>
                    <a:lnTo>
                      <a:pt x="132247" y="30074"/>
                    </a:lnTo>
                    <a:lnTo>
                      <a:pt x="139964" y="35172"/>
                    </a:lnTo>
                    <a:lnTo>
                      <a:pt x="147439" y="40236"/>
                    </a:lnTo>
                    <a:lnTo>
                      <a:pt x="154536" y="45059"/>
                    </a:lnTo>
                    <a:lnTo>
                      <a:pt x="161115" y="49606"/>
                    </a:lnTo>
                    <a:lnTo>
                      <a:pt x="167006" y="53671"/>
                    </a:lnTo>
                    <a:lnTo>
                      <a:pt x="176100" y="6004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1" name="Google Shape;2661;g29c0ca99db8_3_1"/>
              <p:cNvSpPr/>
              <p:nvPr/>
            </p:nvSpPr>
            <p:spPr>
              <a:xfrm>
                <a:off x="1427450" y="1385250"/>
                <a:ext cx="4544625" cy="1705225"/>
              </a:xfrm>
              <a:custGeom>
                <a:avLst/>
                <a:gdLst/>
                <a:ahLst/>
                <a:cxnLst/>
                <a:rect l="l" t="t" r="r" b="b"/>
                <a:pathLst>
                  <a:path w="181785" h="68209" extrusionOk="0">
                    <a:moveTo>
                      <a:pt x="173861" y="0"/>
                    </a:moveTo>
                    <a:lnTo>
                      <a:pt x="7200" y="2343"/>
                    </a:lnTo>
                    <a:lnTo>
                      <a:pt x="6235" y="3824"/>
                    </a:lnTo>
                    <a:lnTo>
                      <a:pt x="5305" y="5374"/>
                    </a:lnTo>
                    <a:lnTo>
                      <a:pt x="4341" y="6924"/>
                    </a:lnTo>
                    <a:lnTo>
                      <a:pt x="3445" y="8544"/>
                    </a:lnTo>
                    <a:lnTo>
                      <a:pt x="2549" y="10232"/>
                    </a:lnTo>
                    <a:lnTo>
                      <a:pt x="1688" y="11954"/>
                    </a:lnTo>
                    <a:lnTo>
                      <a:pt x="827" y="13745"/>
                    </a:lnTo>
                    <a:lnTo>
                      <a:pt x="0" y="15571"/>
                    </a:lnTo>
                    <a:lnTo>
                      <a:pt x="10714" y="23598"/>
                    </a:lnTo>
                    <a:lnTo>
                      <a:pt x="22219" y="32279"/>
                    </a:lnTo>
                    <a:lnTo>
                      <a:pt x="28144" y="36654"/>
                    </a:lnTo>
                    <a:lnTo>
                      <a:pt x="34070" y="41028"/>
                    </a:lnTo>
                    <a:lnTo>
                      <a:pt x="39926" y="45300"/>
                    </a:lnTo>
                    <a:lnTo>
                      <a:pt x="45679" y="49399"/>
                    </a:lnTo>
                    <a:lnTo>
                      <a:pt x="48503" y="51363"/>
                    </a:lnTo>
                    <a:lnTo>
                      <a:pt x="51259" y="53258"/>
                    </a:lnTo>
                    <a:lnTo>
                      <a:pt x="53946" y="55083"/>
                    </a:lnTo>
                    <a:lnTo>
                      <a:pt x="56564" y="56806"/>
                    </a:lnTo>
                    <a:lnTo>
                      <a:pt x="59113" y="58459"/>
                    </a:lnTo>
                    <a:lnTo>
                      <a:pt x="61559" y="60010"/>
                    </a:lnTo>
                    <a:lnTo>
                      <a:pt x="63902" y="61456"/>
                    </a:lnTo>
                    <a:lnTo>
                      <a:pt x="66175" y="62765"/>
                    </a:lnTo>
                    <a:lnTo>
                      <a:pt x="68311" y="63971"/>
                    </a:lnTo>
                    <a:lnTo>
                      <a:pt x="70344" y="65039"/>
                    </a:lnTo>
                    <a:lnTo>
                      <a:pt x="72238" y="65969"/>
                    </a:lnTo>
                    <a:lnTo>
                      <a:pt x="73134" y="66383"/>
                    </a:lnTo>
                    <a:lnTo>
                      <a:pt x="73995" y="66727"/>
                    </a:lnTo>
                    <a:lnTo>
                      <a:pt x="74822" y="67072"/>
                    </a:lnTo>
                    <a:lnTo>
                      <a:pt x="75614" y="67347"/>
                    </a:lnTo>
                    <a:lnTo>
                      <a:pt x="76372" y="67623"/>
                    </a:lnTo>
                    <a:lnTo>
                      <a:pt x="77096" y="67829"/>
                    </a:lnTo>
                    <a:lnTo>
                      <a:pt x="77750" y="67967"/>
                    </a:lnTo>
                    <a:lnTo>
                      <a:pt x="78405" y="68105"/>
                    </a:lnTo>
                    <a:lnTo>
                      <a:pt x="78990" y="68174"/>
                    </a:lnTo>
                    <a:lnTo>
                      <a:pt x="79507" y="68208"/>
                    </a:lnTo>
                    <a:lnTo>
                      <a:pt x="80127" y="68174"/>
                    </a:lnTo>
                    <a:lnTo>
                      <a:pt x="80850" y="68071"/>
                    </a:lnTo>
                    <a:lnTo>
                      <a:pt x="81608" y="67898"/>
                    </a:lnTo>
                    <a:lnTo>
                      <a:pt x="82469" y="67657"/>
                    </a:lnTo>
                    <a:lnTo>
                      <a:pt x="83400" y="67347"/>
                    </a:lnTo>
                    <a:lnTo>
                      <a:pt x="84433" y="66968"/>
                    </a:lnTo>
                    <a:lnTo>
                      <a:pt x="85501" y="66520"/>
                    </a:lnTo>
                    <a:lnTo>
                      <a:pt x="86638" y="66038"/>
                    </a:lnTo>
                    <a:lnTo>
                      <a:pt x="87843" y="65487"/>
                    </a:lnTo>
                    <a:lnTo>
                      <a:pt x="89118" y="64867"/>
                    </a:lnTo>
                    <a:lnTo>
                      <a:pt x="90462" y="64178"/>
                    </a:lnTo>
                    <a:lnTo>
                      <a:pt x="91839" y="63489"/>
                    </a:lnTo>
                    <a:lnTo>
                      <a:pt x="94802" y="61904"/>
                    </a:lnTo>
                    <a:lnTo>
                      <a:pt x="97937" y="60113"/>
                    </a:lnTo>
                    <a:lnTo>
                      <a:pt x="101278" y="58184"/>
                    </a:lnTo>
                    <a:lnTo>
                      <a:pt x="104758" y="56082"/>
                    </a:lnTo>
                    <a:lnTo>
                      <a:pt x="108375" y="53843"/>
                    </a:lnTo>
                    <a:lnTo>
                      <a:pt x="112130" y="51501"/>
                    </a:lnTo>
                    <a:lnTo>
                      <a:pt x="115988" y="49055"/>
                    </a:lnTo>
                    <a:lnTo>
                      <a:pt x="119915" y="46506"/>
                    </a:lnTo>
                    <a:lnTo>
                      <a:pt x="123911" y="43888"/>
                    </a:lnTo>
                    <a:lnTo>
                      <a:pt x="127941" y="41201"/>
                    </a:lnTo>
                    <a:lnTo>
                      <a:pt x="132006" y="38479"/>
                    </a:lnTo>
                    <a:lnTo>
                      <a:pt x="136071" y="35723"/>
                    </a:lnTo>
                    <a:lnTo>
                      <a:pt x="144098" y="30212"/>
                    </a:lnTo>
                    <a:lnTo>
                      <a:pt x="151917" y="24803"/>
                    </a:lnTo>
                    <a:lnTo>
                      <a:pt x="159324" y="19602"/>
                    </a:lnTo>
                    <a:lnTo>
                      <a:pt x="166179" y="14710"/>
                    </a:lnTo>
                    <a:lnTo>
                      <a:pt x="172311" y="10335"/>
                    </a:lnTo>
                    <a:lnTo>
                      <a:pt x="181784" y="3480"/>
                    </a:lnTo>
                    <a:lnTo>
                      <a:pt x="181440" y="3066"/>
                    </a:lnTo>
                    <a:lnTo>
                      <a:pt x="181026" y="2722"/>
                    </a:lnTo>
                    <a:lnTo>
                      <a:pt x="180613" y="2343"/>
                    </a:lnTo>
                    <a:lnTo>
                      <a:pt x="180165" y="2033"/>
                    </a:lnTo>
                    <a:lnTo>
                      <a:pt x="179717" y="1688"/>
                    </a:lnTo>
                    <a:lnTo>
                      <a:pt x="179269" y="1413"/>
                    </a:lnTo>
                    <a:lnTo>
                      <a:pt x="178787" y="1137"/>
                    </a:lnTo>
                    <a:lnTo>
                      <a:pt x="178270" y="930"/>
                    </a:lnTo>
                    <a:lnTo>
                      <a:pt x="177754" y="689"/>
                    </a:lnTo>
                    <a:lnTo>
                      <a:pt x="177237" y="517"/>
                    </a:lnTo>
                    <a:lnTo>
                      <a:pt x="176686" y="345"/>
                    </a:lnTo>
                    <a:lnTo>
                      <a:pt x="176135" y="241"/>
                    </a:lnTo>
                    <a:lnTo>
                      <a:pt x="175583" y="138"/>
                    </a:lnTo>
                    <a:lnTo>
                      <a:pt x="175032" y="69"/>
                    </a:lnTo>
                    <a:lnTo>
                      <a:pt x="174447" y="35"/>
                    </a:lnTo>
                    <a:lnTo>
                      <a:pt x="17386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2" name="Google Shape;2662;g29c0ca99db8_3_1"/>
              <p:cNvSpPr/>
              <p:nvPr/>
            </p:nvSpPr>
            <p:spPr>
              <a:xfrm>
                <a:off x="1427450" y="1385250"/>
                <a:ext cx="4544625" cy="1705225"/>
              </a:xfrm>
              <a:custGeom>
                <a:avLst/>
                <a:gdLst/>
                <a:ahLst/>
                <a:cxnLst/>
                <a:rect l="l" t="t" r="r" b="b"/>
                <a:pathLst>
                  <a:path w="181785" h="68209" fill="none" extrusionOk="0">
                    <a:moveTo>
                      <a:pt x="181784" y="3480"/>
                    </a:moveTo>
                    <a:lnTo>
                      <a:pt x="181784" y="3480"/>
                    </a:lnTo>
                    <a:lnTo>
                      <a:pt x="181440" y="3066"/>
                    </a:lnTo>
                    <a:lnTo>
                      <a:pt x="181026" y="2722"/>
                    </a:lnTo>
                    <a:lnTo>
                      <a:pt x="180613" y="2343"/>
                    </a:lnTo>
                    <a:lnTo>
                      <a:pt x="180165" y="2033"/>
                    </a:lnTo>
                    <a:lnTo>
                      <a:pt x="179717" y="1688"/>
                    </a:lnTo>
                    <a:lnTo>
                      <a:pt x="179269" y="1413"/>
                    </a:lnTo>
                    <a:lnTo>
                      <a:pt x="178787" y="1137"/>
                    </a:lnTo>
                    <a:lnTo>
                      <a:pt x="178270" y="930"/>
                    </a:lnTo>
                    <a:lnTo>
                      <a:pt x="177754" y="689"/>
                    </a:lnTo>
                    <a:lnTo>
                      <a:pt x="177237" y="517"/>
                    </a:lnTo>
                    <a:lnTo>
                      <a:pt x="176686" y="345"/>
                    </a:lnTo>
                    <a:lnTo>
                      <a:pt x="176135" y="241"/>
                    </a:lnTo>
                    <a:lnTo>
                      <a:pt x="175583" y="138"/>
                    </a:lnTo>
                    <a:lnTo>
                      <a:pt x="175032" y="69"/>
                    </a:lnTo>
                    <a:lnTo>
                      <a:pt x="174447" y="35"/>
                    </a:lnTo>
                    <a:lnTo>
                      <a:pt x="173861" y="0"/>
                    </a:lnTo>
                    <a:lnTo>
                      <a:pt x="7200" y="2343"/>
                    </a:lnTo>
                    <a:lnTo>
                      <a:pt x="7200" y="2343"/>
                    </a:lnTo>
                    <a:lnTo>
                      <a:pt x="6235" y="3824"/>
                    </a:lnTo>
                    <a:lnTo>
                      <a:pt x="5305" y="5374"/>
                    </a:lnTo>
                    <a:lnTo>
                      <a:pt x="4341" y="6924"/>
                    </a:lnTo>
                    <a:lnTo>
                      <a:pt x="3445" y="8544"/>
                    </a:lnTo>
                    <a:lnTo>
                      <a:pt x="2549" y="10232"/>
                    </a:lnTo>
                    <a:lnTo>
                      <a:pt x="1688" y="11954"/>
                    </a:lnTo>
                    <a:lnTo>
                      <a:pt x="827" y="13745"/>
                    </a:lnTo>
                    <a:lnTo>
                      <a:pt x="0" y="15571"/>
                    </a:lnTo>
                    <a:lnTo>
                      <a:pt x="0" y="15571"/>
                    </a:lnTo>
                    <a:lnTo>
                      <a:pt x="10714" y="23598"/>
                    </a:lnTo>
                    <a:lnTo>
                      <a:pt x="22219" y="32279"/>
                    </a:lnTo>
                    <a:lnTo>
                      <a:pt x="28144" y="36654"/>
                    </a:lnTo>
                    <a:lnTo>
                      <a:pt x="34070" y="41028"/>
                    </a:lnTo>
                    <a:lnTo>
                      <a:pt x="39926" y="45300"/>
                    </a:lnTo>
                    <a:lnTo>
                      <a:pt x="45679" y="49399"/>
                    </a:lnTo>
                    <a:lnTo>
                      <a:pt x="48503" y="51363"/>
                    </a:lnTo>
                    <a:lnTo>
                      <a:pt x="51259" y="53258"/>
                    </a:lnTo>
                    <a:lnTo>
                      <a:pt x="53946" y="55083"/>
                    </a:lnTo>
                    <a:lnTo>
                      <a:pt x="56564" y="56806"/>
                    </a:lnTo>
                    <a:lnTo>
                      <a:pt x="59113" y="58459"/>
                    </a:lnTo>
                    <a:lnTo>
                      <a:pt x="61559" y="60010"/>
                    </a:lnTo>
                    <a:lnTo>
                      <a:pt x="63902" y="61456"/>
                    </a:lnTo>
                    <a:lnTo>
                      <a:pt x="66175" y="62765"/>
                    </a:lnTo>
                    <a:lnTo>
                      <a:pt x="68311" y="63971"/>
                    </a:lnTo>
                    <a:lnTo>
                      <a:pt x="70344" y="65039"/>
                    </a:lnTo>
                    <a:lnTo>
                      <a:pt x="72238" y="65969"/>
                    </a:lnTo>
                    <a:lnTo>
                      <a:pt x="73134" y="66383"/>
                    </a:lnTo>
                    <a:lnTo>
                      <a:pt x="73995" y="66727"/>
                    </a:lnTo>
                    <a:lnTo>
                      <a:pt x="74822" y="67072"/>
                    </a:lnTo>
                    <a:lnTo>
                      <a:pt x="75614" y="67347"/>
                    </a:lnTo>
                    <a:lnTo>
                      <a:pt x="76372" y="67623"/>
                    </a:lnTo>
                    <a:lnTo>
                      <a:pt x="77096" y="67829"/>
                    </a:lnTo>
                    <a:lnTo>
                      <a:pt x="77750" y="67967"/>
                    </a:lnTo>
                    <a:lnTo>
                      <a:pt x="78405" y="68105"/>
                    </a:lnTo>
                    <a:lnTo>
                      <a:pt x="78990" y="68174"/>
                    </a:lnTo>
                    <a:lnTo>
                      <a:pt x="79507" y="68208"/>
                    </a:lnTo>
                    <a:lnTo>
                      <a:pt x="79507" y="68208"/>
                    </a:lnTo>
                    <a:lnTo>
                      <a:pt x="80127" y="68174"/>
                    </a:lnTo>
                    <a:lnTo>
                      <a:pt x="80850" y="68071"/>
                    </a:lnTo>
                    <a:lnTo>
                      <a:pt x="81608" y="67898"/>
                    </a:lnTo>
                    <a:lnTo>
                      <a:pt x="82469" y="67657"/>
                    </a:lnTo>
                    <a:lnTo>
                      <a:pt x="83400" y="67347"/>
                    </a:lnTo>
                    <a:lnTo>
                      <a:pt x="84433" y="66968"/>
                    </a:lnTo>
                    <a:lnTo>
                      <a:pt x="85501" y="66520"/>
                    </a:lnTo>
                    <a:lnTo>
                      <a:pt x="86638" y="66038"/>
                    </a:lnTo>
                    <a:lnTo>
                      <a:pt x="87843" y="65487"/>
                    </a:lnTo>
                    <a:lnTo>
                      <a:pt x="89118" y="64867"/>
                    </a:lnTo>
                    <a:lnTo>
                      <a:pt x="90462" y="64178"/>
                    </a:lnTo>
                    <a:lnTo>
                      <a:pt x="91839" y="63489"/>
                    </a:lnTo>
                    <a:lnTo>
                      <a:pt x="94802" y="61904"/>
                    </a:lnTo>
                    <a:lnTo>
                      <a:pt x="97937" y="60113"/>
                    </a:lnTo>
                    <a:lnTo>
                      <a:pt x="101278" y="58184"/>
                    </a:lnTo>
                    <a:lnTo>
                      <a:pt x="104758" y="56082"/>
                    </a:lnTo>
                    <a:lnTo>
                      <a:pt x="108375" y="53843"/>
                    </a:lnTo>
                    <a:lnTo>
                      <a:pt x="112130" y="51501"/>
                    </a:lnTo>
                    <a:lnTo>
                      <a:pt x="115988" y="49055"/>
                    </a:lnTo>
                    <a:lnTo>
                      <a:pt x="119915" y="46506"/>
                    </a:lnTo>
                    <a:lnTo>
                      <a:pt x="123911" y="43888"/>
                    </a:lnTo>
                    <a:lnTo>
                      <a:pt x="127941" y="41201"/>
                    </a:lnTo>
                    <a:lnTo>
                      <a:pt x="132006" y="38479"/>
                    </a:lnTo>
                    <a:lnTo>
                      <a:pt x="136071" y="35723"/>
                    </a:lnTo>
                    <a:lnTo>
                      <a:pt x="144098" y="30212"/>
                    </a:lnTo>
                    <a:lnTo>
                      <a:pt x="151917" y="24803"/>
                    </a:lnTo>
                    <a:lnTo>
                      <a:pt x="159324" y="19602"/>
                    </a:lnTo>
                    <a:lnTo>
                      <a:pt x="166179" y="14710"/>
                    </a:lnTo>
                    <a:lnTo>
                      <a:pt x="172311" y="10335"/>
                    </a:lnTo>
                    <a:lnTo>
                      <a:pt x="181784" y="348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3" name="Google Shape;2663;g29c0ca99db8_3_1"/>
              <p:cNvSpPr/>
              <p:nvPr/>
            </p:nvSpPr>
            <p:spPr>
              <a:xfrm>
                <a:off x="5289100" y="1498925"/>
                <a:ext cx="656275" cy="461625"/>
              </a:xfrm>
              <a:custGeom>
                <a:avLst/>
                <a:gdLst/>
                <a:ahLst/>
                <a:cxnLst/>
                <a:rect l="l" t="t" r="r" b="b"/>
                <a:pathLst>
                  <a:path w="26251" h="18465" extrusionOk="0">
                    <a:moveTo>
                      <a:pt x="25871" y="1"/>
                    </a:moveTo>
                    <a:lnTo>
                      <a:pt x="20842" y="3618"/>
                    </a:lnTo>
                    <a:lnTo>
                      <a:pt x="14744" y="7993"/>
                    </a:lnTo>
                    <a:lnTo>
                      <a:pt x="7717" y="12988"/>
                    </a:lnTo>
                    <a:lnTo>
                      <a:pt x="1" y="18465"/>
                    </a:lnTo>
                    <a:lnTo>
                      <a:pt x="3652" y="16088"/>
                    </a:lnTo>
                    <a:lnTo>
                      <a:pt x="7235" y="13745"/>
                    </a:lnTo>
                    <a:lnTo>
                      <a:pt x="10714" y="11403"/>
                    </a:lnTo>
                    <a:lnTo>
                      <a:pt x="14090" y="9129"/>
                    </a:lnTo>
                    <a:lnTo>
                      <a:pt x="17363" y="6856"/>
                    </a:lnTo>
                    <a:lnTo>
                      <a:pt x="20463" y="4686"/>
                    </a:lnTo>
                    <a:lnTo>
                      <a:pt x="23460" y="2515"/>
                    </a:lnTo>
                    <a:lnTo>
                      <a:pt x="26250" y="448"/>
                    </a:lnTo>
                    <a:lnTo>
                      <a:pt x="25871" y="1"/>
                    </a:lnTo>
                    <a:close/>
                  </a:path>
                </a:pathLst>
              </a:custGeom>
              <a:solidFill>
                <a:srgbClr val="AEAE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4" name="Google Shape;2664;g29c0ca99db8_3_1"/>
              <p:cNvSpPr/>
              <p:nvPr/>
            </p:nvSpPr>
            <p:spPr>
              <a:xfrm>
                <a:off x="5289100" y="1498925"/>
                <a:ext cx="656275" cy="461625"/>
              </a:xfrm>
              <a:custGeom>
                <a:avLst/>
                <a:gdLst/>
                <a:ahLst/>
                <a:cxnLst/>
                <a:rect l="l" t="t" r="r" b="b"/>
                <a:pathLst>
                  <a:path w="26251" h="18465" fill="none" extrusionOk="0">
                    <a:moveTo>
                      <a:pt x="25871" y="1"/>
                    </a:moveTo>
                    <a:lnTo>
                      <a:pt x="25871" y="1"/>
                    </a:lnTo>
                    <a:lnTo>
                      <a:pt x="20842" y="3618"/>
                    </a:lnTo>
                    <a:lnTo>
                      <a:pt x="14744" y="7993"/>
                    </a:lnTo>
                    <a:lnTo>
                      <a:pt x="7717" y="12988"/>
                    </a:lnTo>
                    <a:lnTo>
                      <a:pt x="1" y="18465"/>
                    </a:lnTo>
                    <a:lnTo>
                      <a:pt x="1" y="18465"/>
                    </a:lnTo>
                    <a:lnTo>
                      <a:pt x="3652" y="16088"/>
                    </a:lnTo>
                    <a:lnTo>
                      <a:pt x="7235" y="13745"/>
                    </a:lnTo>
                    <a:lnTo>
                      <a:pt x="10714" y="11403"/>
                    </a:lnTo>
                    <a:lnTo>
                      <a:pt x="14090" y="9129"/>
                    </a:lnTo>
                    <a:lnTo>
                      <a:pt x="17363" y="6856"/>
                    </a:lnTo>
                    <a:lnTo>
                      <a:pt x="20463" y="4686"/>
                    </a:lnTo>
                    <a:lnTo>
                      <a:pt x="23460" y="2515"/>
                    </a:lnTo>
                    <a:lnTo>
                      <a:pt x="26250" y="448"/>
                    </a:lnTo>
                    <a:lnTo>
                      <a:pt x="26250" y="448"/>
                    </a:lnTo>
                    <a:lnTo>
                      <a:pt x="2587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5" name="Google Shape;2665;g29c0ca99db8_3_1"/>
              <p:cNvSpPr/>
              <p:nvPr/>
            </p:nvSpPr>
            <p:spPr>
              <a:xfrm>
                <a:off x="5962575" y="1530800"/>
                <a:ext cx="2600" cy="4325"/>
              </a:xfrm>
              <a:custGeom>
                <a:avLst/>
                <a:gdLst/>
                <a:ahLst/>
                <a:cxnLst/>
                <a:rect l="l" t="t" r="r" b="b"/>
                <a:pathLst>
                  <a:path w="104" h="173" extrusionOk="0">
                    <a:moveTo>
                      <a:pt x="0" y="0"/>
                    </a:moveTo>
                    <a:lnTo>
                      <a:pt x="0" y="172"/>
                    </a:lnTo>
                    <a:lnTo>
                      <a:pt x="104" y="103"/>
                    </a:lnTo>
                    <a:lnTo>
                      <a:pt x="0" y="0"/>
                    </a:lnTo>
                    <a:close/>
                  </a:path>
                </a:pathLst>
              </a:custGeom>
              <a:solidFill>
                <a:srgbClr val="CBCB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6" name="Google Shape;2666;g29c0ca99db8_3_1"/>
              <p:cNvSpPr/>
              <p:nvPr/>
            </p:nvSpPr>
            <p:spPr>
              <a:xfrm>
                <a:off x="5962575" y="1530800"/>
                <a:ext cx="2600" cy="4325"/>
              </a:xfrm>
              <a:custGeom>
                <a:avLst/>
                <a:gdLst/>
                <a:ahLst/>
                <a:cxnLst/>
                <a:rect l="l" t="t" r="r" b="b"/>
                <a:pathLst>
                  <a:path w="104" h="173" fill="none" extrusionOk="0">
                    <a:moveTo>
                      <a:pt x="0" y="0"/>
                    </a:moveTo>
                    <a:lnTo>
                      <a:pt x="0" y="0"/>
                    </a:lnTo>
                    <a:lnTo>
                      <a:pt x="0" y="172"/>
                    </a:lnTo>
                    <a:lnTo>
                      <a:pt x="0" y="172"/>
                    </a:lnTo>
                    <a:lnTo>
                      <a:pt x="104" y="103"/>
                    </a:lnTo>
                    <a:lnTo>
                      <a:pt x="104" y="103"/>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7" name="Google Shape;2667;g29c0ca99db8_3_1"/>
              <p:cNvSpPr/>
              <p:nvPr/>
            </p:nvSpPr>
            <p:spPr>
              <a:xfrm>
                <a:off x="3848300" y="1510125"/>
                <a:ext cx="2114300" cy="1423600"/>
              </a:xfrm>
              <a:custGeom>
                <a:avLst/>
                <a:gdLst/>
                <a:ahLst/>
                <a:cxnLst/>
                <a:rect l="l" t="t" r="r" b="b"/>
                <a:pathLst>
                  <a:path w="84572" h="56944" extrusionOk="0">
                    <a:moveTo>
                      <a:pt x="83882" y="0"/>
                    </a:moveTo>
                    <a:lnTo>
                      <a:pt x="81092" y="2067"/>
                    </a:lnTo>
                    <a:lnTo>
                      <a:pt x="78095" y="4238"/>
                    </a:lnTo>
                    <a:lnTo>
                      <a:pt x="74995" y="6408"/>
                    </a:lnTo>
                    <a:lnTo>
                      <a:pt x="71722" y="8681"/>
                    </a:lnTo>
                    <a:lnTo>
                      <a:pt x="68346" y="10955"/>
                    </a:lnTo>
                    <a:lnTo>
                      <a:pt x="64867" y="13297"/>
                    </a:lnTo>
                    <a:lnTo>
                      <a:pt x="61284" y="15640"/>
                    </a:lnTo>
                    <a:lnTo>
                      <a:pt x="57633" y="18017"/>
                    </a:lnTo>
                    <a:lnTo>
                      <a:pt x="50433" y="23046"/>
                    </a:lnTo>
                    <a:lnTo>
                      <a:pt x="42958" y="28179"/>
                    </a:lnTo>
                    <a:lnTo>
                      <a:pt x="35344" y="33346"/>
                    </a:lnTo>
                    <a:lnTo>
                      <a:pt x="27766" y="38410"/>
                    </a:lnTo>
                    <a:lnTo>
                      <a:pt x="24011" y="40891"/>
                    </a:lnTo>
                    <a:lnTo>
                      <a:pt x="20291" y="43302"/>
                    </a:lnTo>
                    <a:lnTo>
                      <a:pt x="16639" y="45645"/>
                    </a:lnTo>
                    <a:lnTo>
                      <a:pt x="13091" y="47884"/>
                    </a:lnTo>
                    <a:lnTo>
                      <a:pt x="9646" y="50054"/>
                    </a:lnTo>
                    <a:lnTo>
                      <a:pt x="6305" y="52086"/>
                    </a:lnTo>
                    <a:lnTo>
                      <a:pt x="3066" y="53981"/>
                    </a:lnTo>
                    <a:lnTo>
                      <a:pt x="0" y="55738"/>
                    </a:lnTo>
                    <a:lnTo>
                      <a:pt x="2171" y="56944"/>
                    </a:lnTo>
                    <a:lnTo>
                      <a:pt x="4617" y="55497"/>
                    </a:lnTo>
                    <a:lnTo>
                      <a:pt x="7131" y="53981"/>
                    </a:lnTo>
                    <a:lnTo>
                      <a:pt x="9749" y="52396"/>
                    </a:lnTo>
                    <a:lnTo>
                      <a:pt x="12436" y="50743"/>
                    </a:lnTo>
                    <a:lnTo>
                      <a:pt x="17983" y="47195"/>
                    </a:lnTo>
                    <a:lnTo>
                      <a:pt x="23770" y="43474"/>
                    </a:lnTo>
                    <a:lnTo>
                      <a:pt x="29661" y="39582"/>
                    </a:lnTo>
                    <a:lnTo>
                      <a:pt x="35620" y="35551"/>
                    </a:lnTo>
                    <a:lnTo>
                      <a:pt x="41545" y="31486"/>
                    </a:lnTo>
                    <a:lnTo>
                      <a:pt x="47470" y="27421"/>
                    </a:lnTo>
                    <a:lnTo>
                      <a:pt x="53223" y="23425"/>
                    </a:lnTo>
                    <a:lnTo>
                      <a:pt x="58804" y="19498"/>
                    </a:lnTo>
                    <a:lnTo>
                      <a:pt x="64109" y="15743"/>
                    </a:lnTo>
                    <a:lnTo>
                      <a:pt x="69104" y="12161"/>
                    </a:lnTo>
                    <a:lnTo>
                      <a:pt x="77888" y="5857"/>
                    </a:lnTo>
                    <a:lnTo>
                      <a:pt x="84571" y="999"/>
                    </a:lnTo>
                    <a:lnTo>
                      <a:pt x="84571" y="827"/>
                    </a:lnTo>
                    <a:lnTo>
                      <a:pt x="83882" y="0"/>
                    </a:lnTo>
                    <a:close/>
                  </a:path>
                </a:pathLst>
              </a:custGeom>
              <a:solidFill>
                <a:srgbClr val="DDDD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8" name="Google Shape;2668;g29c0ca99db8_3_1"/>
              <p:cNvSpPr/>
              <p:nvPr/>
            </p:nvSpPr>
            <p:spPr>
              <a:xfrm>
                <a:off x="3848300" y="1510125"/>
                <a:ext cx="2114300" cy="1423600"/>
              </a:xfrm>
              <a:custGeom>
                <a:avLst/>
                <a:gdLst/>
                <a:ahLst/>
                <a:cxnLst/>
                <a:rect l="l" t="t" r="r" b="b"/>
                <a:pathLst>
                  <a:path w="84572" h="56944" fill="none" extrusionOk="0">
                    <a:moveTo>
                      <a:pt x="83882" y="0"/>
                    </a:moveTo>
                    <a:lnTo>
                      <a:pt x="83882" y="0"/>
                    </a:lnTo>
                    <a:lnTo>
                      <a:pt x="81092" y="2067"/>
                    </a:lnTo>
                    <a:lnTo>
                      <a:pt x="78095" y="4238"/>
                    </a:lnTo>
                    <a:lnTo>
                      <a:pt x="74995" y="6408"/>
                    </a:lnTo>
                    <a:lnTo>
                      <a:pt x="71722" y="8681"/>
                    </a:lnTo>
                    <a:lnTo>
                      <a:pt x="68346" y="10955"/>
                    </a:lnTo>
                    <a:lnTo>
                      <a:pt x="64867" y="13297"/>
                    </a:lnTo>
                    <a:lnTo>
                      <a:pt x="61284" y="15640"/>
                    </a:lnTo>
                    <a:lnTo>
                      <a:pt x="57633" y="18017"/>
                    </a:lnTo>
                    <a:lnTo>
                      <a:pt x="57633" y="18017"/>
                    </a:lnTo>
                    <a:lnTo>
                      <a:pt x="50433" y="23046"/>
                    </a:lnTo>
                    <a:lnTo>
                      <a:pt x="42958" y="28179"/>
                    </a:lnTo>
                    <a:lnTo>
                      <a:pt x="35344" y="33346"/>
                    </a:lnTo>
                    <a:lnTo>
                      <a:pt x="27766" y="38410"/>
                    </a:lnTo>
                    <a:lnTo>
                      <a:pt x="24011" y="40891"/>
                    </a:lnTo>
                    <a:lnTo>
                      <a:pt x="20291" y="43302"/>
                    </a:lnTo>
                    <a:lnTo>
                      <a:pt x="16639" y="45645"/>
                    </a:lnTo>
                    <a:lnTo>
                      <a:pt x="13091" y="47884"/>
                    </a:lnTo>
                    <a:lnTo>
                      <a:pt x="9646" y="50054"/>
                    </a:lnTo>
                    <a:lnTo>
                      <a:pt x="6305" y="52086"/>
                    </a:lnTo>
                    <a:lnTo>
                      <a:pt x="3066" y="53981"/>
                    </a:lnTo>
                    <a:lnTo>
                      <a:pt x="0" y="55738"/>
                    </a:lnTo>
                    <a:lnTo>
                      <a:pt x="0" y="55738"/>
                    </a:lnTo>
                    <a:lnTo>
                      <a:pt x="2171" y="56944"/>
                    </a:lnTo>
                    <a:lnTo>
                      <a:pt x="2171" y="56944"/>
                    </a:lnTo>
                    <a:lnTo>
                      <a:pt x="4617" y="55497"/>
                    </a:lnTo>
                    <a:lnTo>
                      <a:pt x="7131" y="53981"/>
                    </a:lnTo>
                    <a:lnTo>
                      <a:pt x="9749" y="52396"/>
                    </a:lnTo>
                    <a:lnTo>
                      <a:pt x="12436" y="50743"/>
                    </a:lnTo>
                    <a:lnTo>
                      <a:pt x="17983" y="47195"/>
                    </a:lnTo>
                    <a:lnTo>
                      <a:pt x="23770" y="43474"/>
                    </a:lnTo>
                    <a:lnTo>
                      <a:pt x="29661" y="39582"/>
                    </a:lnTo>
                    <a:lnTo>
                      <a:pt x="35620" y="35551"/>
                    </a:lnTo>
                    <a:lnTo>
                      <a:pt x="41545" y="31486"/>
                    </a:lnTo>
                    <a:lnTo>
                      <a:pt x="47470" y="27421"/>
                    </a:lnTo>
                    <a:lnTo>
                      <a:pt x="53223" y="23425"/>
                    </a:lnTo>
                    <a:lnTo>
                      <a:pt x="58804" y="19498"/>
                    </a:lnTo>
                    <a:lnTo>
                      <a:pt x="64109" y="15743"/>
                    </a:lnTo>
                    <a:lnTo>
                      <a:pt x="69104" y="12161"/>
                    </a:lnTo>
                    <a:lnTo>
                      <a:pt x="77888" y="5857"/>
                    </a:lnTo>
                    <a:lnTo>
                      <a:pt x="84571" y="999"/>
                    </a:lnTo>
                    <a:lnTo>
                      <a:pt x="84571" y="999"/>
                    </a:lnTo>
                    <a:lnTo>
                      <a:pt x="84571" y="827"/>
                    </a:lnTo>
                    <a:lnTo>
                      <a:pt x="84571" y="827"/>
                    </a:lnTo>
                    <a:lnTo>
                      <a:pt x="8388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9" name="Google Shape;2669;g29c0ca99db8_3_1"/>
              <p:cNvSpPr/>
              <p:nvPr/>
            </p:nvSpPr>
            <p:spPr>
              <a:xfrm>
                <a:off x="1414525" y="1760725"/>
                <a:ext cx="19825" cy="42225"/>
              </a:xfrm>
              <a:custGeom>
                <a:avLst/>
                <a:gdLst/>
                <a:ahLst/>
                <a:cxnLst/>
                <a:rect l="l" t="t" r="r" b="b"/>
                <a:pathLst>
                  <a:path w="793" h="1689" extrusionOk="0">
                    <a:moveTo>
                      <a:pt x="793" y="1"/>
                    </a:moveTo>
                    <a:lnTo>
                      <a:pt x="0" y="1689"/>
                    </a:lnTo>
                    <a:lnTo>
                      <a:pt x="104" y="1482"/>
                    </a:lnTo>
                    <a:lnTo>
                      <a:pt x="552" y="518"/>
                    </a:lnTo>
                    <a:lnTo>
                      <a:pt x="793" y="1"/>
                    </a:lnTo>
                    <a:close/>
                  </a:path>
                </a:pathLst>
              </a:custGeom>
              <a:solidFill>
                <a:srgbClr val="E4E4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0" name="Google Shape;2670;g29c0ca99db8_3_1"/>
              <p:cNvSpPr/>
              <p:nvPr/>
            </p:nvSpPr>
            <p:spPr>
              <a:xfrm>
                <a:off x="1414525" y="1760725"/>
                <a:ext cx="19825" cy="42225"/>
              </a:xfrm>
              <a:custGeom>
                <a:avLst/>
                <a:gdLst/>
                <a:ahLst/>
                <a:cxnLst/>
                <a:rect l="l" t="t" r="r" b="b"/>
                <a:pathLst>
                  <a:path w="793" h="1689" fill="none" extrusionOk="0">
                    <a:moveTo>
                      <a:pt x="793" y="1"/>
                    </a:moveTo>
                    <a:lnTo>
                      <a:pt x="793" y="1"/>
                    </a:lnTo>
                    <a:lnTo>
                      <a:pt x="0" y="1689"/>
                    </a:lnTo>
                    <a:lnTo>
                      <a:pt x="0" y="1689"/>
                    </a:lnTo>
                    <a:lnTo>
                      <a:pt x="104" y="1482"/>
                    </a:lnTo>
                    <a:lnTo>
                      <a:pt x="104" y="1482"/>
                    </a:lnTo>
                    <a:lnTo>
                      <a:pt x="104" y="1482"/>
                    </a:lnTo>
                    <a:lnTo>
                      <a:pt x="104" y="1482"/>
                    </a:lnTo>
                    <a:lnTo>
                      <a:pt x="104" y="1482"/>
                    </a:lnTo>
                    <a:lnTo>
                      <a:pt x="104" y="1482"/>
                    </a:lnTo>
                    <a:lnTo>
                      <a:pt x="552" y="518"/>
                    </a:lnTo>
                    <a:lnTo>
                      <a:pt x="552" y="518"/>
                    </a:lnTo>
                    <a:lnTo>
                      <a:pt x="79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1" name="Google Shape;2671;g29c0ca99db8_3_1"/>
              <p:cNvSpPr/>
              <p:nvPr/>
            </p:nvSpPr>
            <p:spPr>
              <a:xfrm>
                <a:off x="1414525" y="1773650"/>
                <a:ext cx="13800" cy="30175"/>
              </a:xfrm>
              <a:custGeom>
                <a:avLst/>
                <a:gdLst/>
                <a:ahLst/>
                <a:cxnLst/>
                <a:rect l="l" t="t" r="r" b="b"/>
                <a:pathLst>
                  <a:path w="552" h="1207" extrusionOk="0">
                    <a:moveTo>
                      <a:pt x="552" y="1"/>
                    </a:moveTo>
                    <a:lnTo>
                      <a:pt x="517" y="35"/>
                    </a:lnTo>
                    <a:lnTo>
                      <a:pt x="104" y="965"/>
                    </a:lnTo>
                    <a:lnTo>
                      <a:pt x="552" y="1"/>
                    </a:lnTo>
                    <a:close/>
                    <a:moveTo>
                      <a:pt x="104" y="965"/>
                    </a:moveTo>
                    <a:lnTo>
                      <a:pt x="0" y="1172"/>
                    </a:lnTo>
                    <a:lnTo>
                      <a:pt x="0" y="1206"/>
                    </a:lnTo>
                    <a:lnTo>
                      <a:pt x="35" y="1206"/>
                    </a:lnTo>
                    <a:lnTo>
                      <a:pt x="104" y="965"/>
                    </a:lnTo>
                    <a:close/>
                  </a:path>
                </a:pathLst>
              </a:custGeom>
              <a:solidFill>
                <a:srgbClr val="CBCBC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2" name="Google Shape;2672;g29c0ca99db8_3_1"/>
              <p:cNvSpPr/>
              <p:nvPr/>
            </p:nvSpPr>
            <p:spPr>
              <a:xfrm>
                <a:off x="1414525" y="1797775"/>
                <a:ext cx="2600" cy="6050"/>
              </a:xfrm>
              <a:custGeom>
                <a:avLst/>
                <a:gdLst/>
                <a:ahLst/>
                <a:cxnLst/>
                <a:rect l="l" t="t" r="r" b="b"/>
                <a:pathLst>
                  <a:path w="104" h="242" fill="none" extrusionOk="0">
                    <a:moveTo>
                      <a:pt x="104" y="0"/>
                    </a:moveTo>
                    <a:lnTo>
                      <a:pt x="104" y="0"/>
                    </a:lnTo>
                    <a:lnTo>
                      <a:pt x="0" y="207"/>
                    </a:lnTo>
                    <a:lnTo>
                      <a:pt x="0" y="207"/>
                    </a:lnTo>
                    <a:lnTo>
                      <a:pt x="0" y="241"/>
                    </a:lnTo>
                    <a:lnTo>
                      <a:pt x="0" y="241"/>
                    </a:lnTo>
                    <a:lnTo>
                      <a:pt x="35" y="241"/>
                    </a:lnTo>
                    <a:lnTo>
                      <a:pt x="35" y="241"/>
                    </a:lnTo>
                    <a:lnTo>
                      <a:pt x="10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3" name="Google Shape;2673;g29c0ca99db8_3_1"/>
              <p:cNvSpPr/>
              <p:nvPr/>
            </p:nvSpPr>
            <p:spPr>
              <a:xfrm>
                <a:off x="1417100" y="1773650"/>
                <a:ext cx="11225" cy="24150"/>
              </a:xfrm>
              <a:custGeom>
                <a:avLst/>
                <a:gdLst/>
                <a:ahLst/>
                <a:cxnLst/>
                <a:rect l="l" t="t" r="r" b="b"/>
                <a:pathLst>
                  <a:path w="449" h="966" fill="none" extrusionOk="0">
                    <a:moveTo>
                      <a:pt x="449" y="1"/>
                    </a:moveTo>
                    <a:lnTo>
                      <a:pt x="449" y="1"/>
                    </a:lnTo>
                    <a:lnTo>
                      <a:pt x="1" y="965"/>
                    </a:lnTo>
                    <a:lnTo>
                      <a:pt x="414" y="35"/>
                    </a:lnTo>
                    <a:lnTo>
                      <a:pt x="414" y="35"/>
                    </a:lnTo>
                    <a:lnTo>
                      <a:pt x="414" y="35"/>
                    </a:lnTo>
                    <a:lnTo>
                      <a:pt x="414" y="35"/>
                    </a:lnTo>
                    <a:lnTo>
                      <a:pt x="44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4" name="Google Shape;2674;g29c0ca99db8_3_1"/>
              <p:cNvSpPr/>
              <p:nvPr/>
            </p:nvSpPr>
            <p:spPr>
              <a:xfrm>
                <a:off x="1417100" y="1797775"/>
                <a:ext cx="25" cy="25"/>
              </a:xfrm>
              <a:custGeom>
                <a:avLst/>
                <a:gdLst/>
                <a:ahLst/>
                <a:cxnLst/>
                <a:rect l="l" t="t" r="r" b="b"/>
                <a:pathLst>
                  <a:path w="1" h="1" extrusionOk="0">
                    <a:moveTo>
                      <a:pt x="1" y="0"/>
                    </a:moveTo>
                    <a:lnTo>
                      <a:pt x="1" y="0"/>
                    </a:lnTo>
                    <a:lnTo>
                      <a:pt x="1" y="0"/>
                    </a:lnTo>
                    <a:lnTo>
                      <a:pt x="1" y="0"/>
                    </a:lnTo>
                    <a:close/>
                  </a:path>
                </a:pathLst>
              </a:custGeom>
              <a:solidFill>
                <a:srgbClr val="BFBFC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5" name="Google Shape;2675;g29c0ca99db8_3_1"/>
              <p:cNvSpPr/>
              <p:nvPr/>
            </p:nvSpPr>
            <p:spPr>
              <a:xfrm>
                <a:off x="1417100" y="179777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6" name="Google Shape;2676;g29c0ca99db8_3_1"/>
              <p:cNvSpPr/>
              <p:nvPr/>
            </p:nvSpPr>
            <p:spPr>
              <a:xfrm>
                <a:off x="1417100" y="1774525"/>
                <a:ext cx="509875" cy="374650"/>
              </a:xfrm>
              <a:custGeom>
                <a:avLst/>
                <a:gdLst/>
                <a:ahLst/>
                <a:cxnLst/>
                <a:rect l="l" t="t" r="r" b="b"/>
                <a:pathLst>
                  <a:path w="20395" h="14986" extrusionOk="0">
                    <a:moveTo>
                      <a:pt x="414" y="0"/>
                    </a:moveTo>
                    <a:lnTo>
                      <a:pt x="1" y="930"/>
                    </a:lnTo>
                    <a:lnTo>
                      <a:pt x="2378" y="2687"/>
                    </a:lnTo>
                    <a:lnTo>
                      <a:pt x="4823" y="4444"/>
                    </a:lnTo>
                    <a:lnTo>
                      <a:pt x="7304" y="6235"/>
                    </a:lnTo>
                    <a:lnTo>
                      <a:pt x="9853" y="7992"/>
                    </a:lnTo>
                    <a:lnTo>
                      <a:pt x="12437" y="9749"/>
                    </a:lnTo>
                    <a:lnTo>
                      <a:pt x="15055" y="11506"/>
                    </a:lnTo>
                    <a:lnTo>
                      <a:pt x="17707" y="13263"/>
                    </a:lnTo>
                    <a:lnTo>
                      <a:pt x="20394" y="14985"/>
                    </a:lnTo>
                    <a:lnTo>
                      <a:pt x="20394" y="14985"/>
                    </a:lnTo>
                    <a:lnTo>
                      <a:pt x="10060" y="7234"/>
                    </a:lnTo>
                    <a:lnTo>
                      <a:pt x="414" y="0"/>
                    </a:lnTo>
                    <a:close/>
                  </a:path>
                </a:pathLst>
              </a:custGeom>
              <a:solidFill>
                <a:srgbClr val="AEAE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7" name="Google Shape;2677;g29c0ca99db8_3_1"/>
              <p:cNvSpPr/>
              <p:nvPr/>
            </p:nvSpPr>
            <p:spPr>
              <a:xfrm>
                <a:off x="1417100" y="1774525"/>
                <a:ext cx="509875" cy="374650"/>
              </a:xfrm>
              <a:custGeom>
                <a:avLst/>
                <a:gdLst/>
                <a:ahLst/>
                <a:cxnLst/>
                <a:rect l="l" t="t" r="r" b="b"/>
                <a:pathLst>
                  <a:path w="20395" h="14986" fill="none" extrusionOk="0">
                    <a:moveTo>
                      <a:pt x="414" y="0"/>
                    </a:moveTo>
                    <a:lnTo>
                      <a:pt x="1" y="930"/>
                    </a:lnTo>
                    <a:lnTo>
                      <a:pt x="1" y="930"/>
                    </a:lnTo>
                    <a:lnTo>
                      <a:pt x="1" y="930"/>
                    </a:lnTo>
                    <a:lnTo>
                      <a:pt x="2378" y="2687"/>
                    </a:lnTo>
                    <a:lnTo>
                      <a:pt x="4823" y="4444"/>
                    </a:lnTo>
                    <a:lnTo>
                      <a:pt x="7304" y="6235"/>
                    </a:lnTo>
                    <a:lnTo>
                      <a:pt x="9853" y="7992"/>
                    </a:lnTo>
                    <a:lnTo>
                      <a:pt x="12437" y="9749"/>
                    </a:lnTo>
                    <a:lnTo>
                      <a:pt x="15055" y="11506"/>
                    </a:lnTo>
                    <a:lnTo>
                      <a:pt x="17707" y="13263"/>
                    </a:lnTo>
                    <a:lnTo>
                      <a:pt x="20394" y="14985"/>
                    </a:lnTo>
                    <a:lnTo>
                      <a:pt x="20394" y="14985"/>
                    </a:lnTo>
                    <a:lnTo>
                      <a:pt x="10060" y="7234"/>
                    </a:lnTo>
                    <a:lnTo>
                      <a:pt x="41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8" name="Google Shape;2678;g29c0ca99db8_3_1"/>
              <p:cNvSpPr/>
              <p:nvPr/>
            </p:nvSpPr>
            <p:spPr>
              <a:xfrm>
                <a:off x="1415375" y="1797775"/>
                <a:ext cx="1632025" cy="1159200"/>
              </a:xfrm>
              <a:custGeom>
                <a:avLst/>
                <a:gdLst/>
                <a:ahLst/>
                <a:cxnLst/>
                <a:rect l="l" t="t" r="r" b="b"/>
                <a:pathLst>
                  <a:path w="65281" h="46368" extrusionOk="0">
                    <a:moveTo>
                      <a:pt x="70" y="0"/>
                    </a:moveTo>
                    <a:lnTo>
                      <a:pt x="1" y="241"/>
                    </a:lnTo>
                    <a:lnTo>
                      <a:pt x="3583" y="3169"/>
                    </a:lnTo>
                    <a:lnTo>
                      <a:pt x="7338" y="6166"/>
                    </a:lnTo>
                    <a:lnTo>
                      <a:pt x="11231" y="9267"/>
                    </a:lnTo>
                    <a:lnTo>
                      <a:pt x="15261" y="12402"/>
                    </a:lnTo>
                    <a:lnTo>
                      <a:pt x="19395" y="15571"/>
                    </a:lnTo>
                    <a:lnTo>
                      <a:pt x="23598" y="18740"/>
                    </a:lnTo>
                    <a:lnTo>
                      <a:pt x="27835" y="21909"/>
                    </a:lnTo>
                    <a:lnTo>
                      <a:pt x="32072" y="25044"/>
                    </a:lnTo>
                    <a:lnTo>
                      <a:pt x="36344" y="28110"/>
                    </a:lnTo>
                    <a:lnTo>
                      <a:pt x="40547" y="31142"/>
                    </a:lnTo>
                    <a:lnTo>
                      <a:pt x="44715" y="34035"/>
                    </a:lnTo>
                    <a:lnTo>
                      <a:pt x="48814" y="36826"/>
                    </a:lnTo>
                    <a:lnTo>
                      <a:pt x="52776" y="39478"/>
                    </a:lnTo>
                    <a:lnTo>
                      <a:pt x="56634" y="41958"/>
                    </a:lnTo>
                    <a:lnTo>
                      <a:pt x="60354" y="44266"/>
                    </a:lnTo>
                    <a:lnTo>
                      <a:pt x="62146" y="45334"/>
                    </a:lnTo>
                    <a:lnTo>
                      <a:pt x="63868" y="46368"/>
                    </a:lnTo>
                    <a:lnTo>
                      <a:pt x="65280" y="45472"/>
                    </a:lnTo>
                    <a:lnTo>
                      <a:pt x="62938" y="44060"/>
                    </a:lnTo>
                    <a:lnTo>
                      <a:pt x="60492" y="42544"/>
                    </a:lnTo>
                    <a:lnTo>
                      <a:pt x="57943" y="40890"/>
                    </a:lnTo>
                    <a:lnTo>
                      <a:pt x="55325" y="39168"/>
                    </a:lnTo>
                    <a:lnTo>
                      <a:pt x="52638" y="37377"/>
                    </a:lnTo>
                    <a:lnTo>
                      <a:pt x="49882" y="35482"/>
                    </a:lnTo>
                    <a:lnTo>
                      <a:pt x="47057" y="33519"/>
                    </a:lnTo>
                    <a:lnTo>
                      <a:pt x="44198" y="31486"/>
                    </a:lnTo>
                    <a:lnTo>
                      <a:pt x="38342" y="27283"/>
                    </a:lnTo>
                    <a:lnTo>
                      <a:pt x="32382" y="22943"/>
                    </a:lnTo>
                    <a:lnTo>
                      <a:pt x="26388" y="18499"/>
                    </a:lnTo>
                    <a:lnTo>
                      <a:pt x="20463" y="14055"/>
                    </a:lnTo>
                    <a:lnTo>
                      <a:pt x="17776" y="12333"/>
                    </a:lnTo>
                    <a:lnTo>
                      <a:pt x="15124" y="10576"/>
                    </a:lnTo>
                    <a:lnTo>
                      <a:pt x="12506" y="8819"/>
                    </a:lnTo>
                    <a:lnTo>
                      <a:pt x="9922" y="7062"/>
                    </a:lnTo>
                    <a:lnTo>
                      <a:pt x="7373" y="5305"/>
                    </a:lnTo>
                    <a:lnTo>
                      <a:pt x="4892" y="3514"/>
                    </a:lnTo>
                    <a:lnTo>
                      <a:pt x="2447" y="1757"/>
                    </a:lnTo>
                    <a:lnTo>
                      <a:pt x="70" y="0"/>
                    </a:lnTo>
                    <a:close/>
                  </a:path>
                </a:pathLst>
              </a:custGeom>
              <a:solidFill>
                <a:srgbClr val="DDDD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9" name="Google Shape;2679;g29c0ca99db8_3_1"/>
              <p:cNvSpPr/>
              <p:nvPr/>
            </p:nvSpPr>
            <p:spPr>
              <a:xfrm>
                <a:off x="1415375" y="1797775"/>
                <a:ext cx="1632025" cy="1159200"/>
              </a:xfrm>
              <a:custGeom>
                <a:avLst/>
                <a:gdLst/>
                <a:ahLst/>
                <a:cxnLst/>
                <a:rect l="l" t="t" r="r" b="b"/>
                <a:pathLst>
                  <a:path w="65281" h="46368" fill="none" extrusionOk="0">
                    <a:moveTo>
                      <a:pt x="70" y="0"/>
                    </a:moveTo>
                    <a:lnTo>
                      <a:pt x="70" y="0"/>
                    </a:lnTo>
                    <a:lnTo>
                      <a:pt x="70" y="0"/>
                    </a:lnTo>
                    <a:lnTo>
                      <a:pt x="70" y="0"/>
                    </a:lnTo>
                    <a:lnTo>
                      <a:pt x="1" y="241"/>
                    </a:lnTo>
                    <a:lnTo>
                      <a:pt x="1" y="241"/>
                    </a:lnTo>
                    <a:lnTo>
                      <a:pt x="3583" y="3169"/>
                    </a:lnTo>
                    <a:lnTo>
                      <a:pt x="7338" y="6166"/>
                    </a:lnTo>
                    <a:lnTo>
                      <a:pt x="11231" y="9267"/>
                    </a:lnTo>
                    <a:lnTo>
                      <a:pt x="15261" y="12402"/>
                    </a:lnTo>
                    <a:lnTo>
                      <a:pt x="19395" y="15571"/>
                    </a:lnTo>
                    <a:lnTo>
                      <a:pt x="23598" y="18740"/>
                    </a:lnTo>
                    <a:lnTo>
                      <a:pt x="27835" y="21909"/>
                    </a:lnTo>
                    <a:lnTo>
                      <a:pt x="32072" y="25044"/>
                    </a:lnTo>
                    <a:lnTo>
                      <a:pt x="36344" y="28110"/>
                    </a:lnTo>
                    <a:lnTo>
                      <a:pt x="40547" y="31142"/>
                    </a:lnTo>
                    <a:lnTo>
                      <a:pt x="44715" y="34035"/>
                    </a:lnTo>
                    <a:lnTo>
                      <a:pt x="48814" y="36826"/>
                    </a:lnTo>
                    <a:lnTo>
                      <a:pt x="52776" y="39478"/>
                    </a:lnTo>
                    <a:lnTo>
                      <a:pt x="56634" y="41958"/>
                    </a:lnTo>
                    <a:lnTo>
                      <a:pt x="60354" y="44266"/>
                    </a:lnTo>
                    <a:lnTo>
                      <a:pt x="62146" y="45334"/>
                    </a:lnTo>
                    <a:lnTo>
                      <a:pt x="63868" y="46368"/>
                    </a:lnTo>
                    <a:lnTo>
                      <a:pt x="63868" y="46368"/>
                    </a:lnTo>
                    <a:lnTo>
                      <a:pt x="65280" y="45472"/>
                    </a:lnTo>
                    <a:lnTo>
                      <a:pt x="65280" y="45472"/>
                    </a:lnTo>
                    <a:lnTo>
                      <a:pt x="62938" y="44060"/>
                    </a:lnTo>
                    <a:lnTo>
                      <a:pt x="60492" y="42544"/>
                    </a:lnTo>
                    <a:lnTo>
                      <a:pt x="57943" y="40890"/>
                    </a:lnTo>
                    <a:lnTo>
                      <a:pt x="55325" y="39168"/>
                    </a:lnTo>
                    <a:lnTo>
                      <a:pt x="52638" y="37377"/>
                    </a:lnTo>
                    <a:lnTo>
                      <a:pt x="49882" y="35482"/>
                    </a:lnTo>
                    <a:lnTo>
                      <a:pt x="47057" y="33519"/>
                    </a:lnTo>
                    <a:lnTo>
                      <a:pt x="44198" y="31486"/>
                    </a:lnTo>
                    <a:lnTo>
                      <a:pt x="38342" y="27283"/>
                    </a:lnTo>
                    <a:lnTo>
                      <a:pt x="32382" y="22943"/>
                    </a:lnTo>
                    <a:lnTo>
                      <a:pt x="26388" y="18499"/>
                    </a:lnTo>
                    <a:lnTo>
                      <a:pt x="20463" y="14055"/>
                    </a:lnTo>
                    <a:lnTo>
                      <a:pt x="20463" y="14055"/>
                    </a:lnTo>
                    <a:lnTo>
                      <a:pt x="17776" y="12333"/>
                    </a:lnTo>
                    <a:lnTo>
                      <a:pt x="15124" y="10576"/>
                    </a:lnTo>
                    <a:lnTo>
                      <a:pt x="12506" y="8819"/>
                    </a:lnTo>
                    <a:lnTo>
                      <a:pt x="9922" y="7062"/>
                    </a:lnTo>
                    <a:lnTo>
                      <a:pt x="7373" y="5305"/>
                    </a:lnTo>
                    <a:lnTo>
                      <a:pt x="4892" y="3514"/>
                    </a:lnTo>
                    <a:lnTo>
                      <a:pt x="2447" y="1757"/>
                    </a:lnTo>
                    <a:lnTo>
                      <a:pt x="70" y="0"/>
                    </a:lnTo>
                    <a:lnTo>
                      <a:pt x="70" y="0"/>
                    </a:lnTo>
                    <a:lnTo>
                      <a:pt x="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0" name="Google Shape;2680;g29c0ca99db8_3_1"/>
              <p:cNvSpPr/>
              <p:nvPr/>
            </p:nvSpPr>
            <p:spPr>
              <a:xfrm>
                <a:off x="3012075" y="2903550"/>
                <a:ext cx="890500" cy="233425"/>
              </a:xfrm>
              <a:custGeom>
                <a:avLst/>
                <a:gdLst/>
                <a:ahLst/>
                <a:cxnLst/>
                <a:rect l="l" t="t" r="r" b="b"/>
                <a:pathLst>
                  <a:path w="35620" h="9337" extrusionOk="0">
                    <a:moveTo>
                      <a:pt x="33449" y="1"/>
                    </a:moveTo>
                    <a:lnTo>
                      <a:pt x="30521" y="1655"/>
                    </a:lnTo>
                    <a:lnTo>
                      <a:pt x="27765" y="3101"/>
                    </a:lnTo>
                    <a:lnTo>
                      <a:pt x="25216" y="4376"/>
                    </a:lnTo>
                    <a:lnTo>
                      <a:pt x="24011" y="4927"/>
                    </a:lnTo>
                    <a:lnTo>
                      <a:pt x="22908" y="5444"/>
                    </a:lnTo>
                    <a:lnTo>
                      <a:pt x="21806" y="5926"/>
                    </a:lnTo>
                    <a:lnTo>
                      <a:pt x="20807" y="6305"/>
                    </a:lnTo>
                    <a:lnTo>
                      <a:pt x="19877" y="6650"/>
                    </a:lnTo>
                    <a:lnTo>
                      <a:pt x="18981" y="6960"/>
                    </a:lnTo>
                    <a:lnTo>
                      <a:pt x="18189" y="7166"/>
                    </a:lnTo>
                    <a:lnTo>
                      <a:pt x="17431" y="7339"/>
                    </a:lnTo>
                    <a:lnTo>
                      <a:pt x="16776" y="7442"/>
                    </a:lnTo>
                    <a:lnTo>
                      <a:pt x="16156" y="7476"/>
                    </a:lnTo>
                    <a:lnTo>
                      <a:pt x="16122" y="7476"/>
                    </a:lnTo>
                    <a:lnTo>
                      <a:pt x="15536" y="7442"/>
                    </a:lnTo>
                    <a:lnTo>
                      <a:pt x="14916" y="7339"/>
                    </a:lnTo>
                    <a:lnTo>
                      <a:pt x="14227" y="7201"/>
                    </a:lnTo>
                    <a:lnTo>
                      <a:pt x="13469" y="7028"/>
                    </a:lnTo>
                    <a:lnTo>
                      <a:pt x="12712" y="6787"/>
                    </a:lnTo>
                    <a:lnTo>
                      <a:pt x="11885" y="6512"/>
                    </a:lnTo>
                    <a:lnTo>
                      <a:pt x="10989" y="6167"/>
                    </a:lnTo>
                    <a:lnTo>
                      <a:pt x="10093" y="5788"/>
                    </a:lnTo>
                    <a:lnTo>
                      <a:pt x="9129" y="5341"/>
                    </a:lnTo>
                    <a:lnTo>
                      <a:pt x="8130" y="4893"/>
                    </a:lnTo>
                    <a:lnTo>
                      <a:pt x="6029" y="3825"/>
                    </a:lnTo>
                    <a:lnTo>
                      <a:pt x="3789" y="2585"/>
                    </a:lnTo>
                    <a:lnTo>
                      <a:pt x="1412" y="1241"/>
                    </a:lnTo>
                    <a:lnTo>
                      <a:pt x="0" y="2137"/>
                    </a:lnTo>
                    <a:lnTo>
                      <a:pt x="2790" y="3721"/>
                    </a:lnTo>
                    <a:lnTo>
                      <a:pt x="5408" y="5134"/>
                    </a:lnTo>
                    <a:lnTo>
                      <a:pt x="6683" y="5754"/>
                    </a:lnTo>
                    <a:lnTo>
                      <a:pt x="7889" y="6340"/>
                    </a:lnTo>
                    <a:lnTo>
                      <a:pt x="9026" y="6891"/>
                    </a:lnTo>
                    <a:lnTo>
                      <a:pt x="10162" y="7373"/>
                    </a:lnTo>
                    <a:lnTo>
                      <a:pt x="11196" y="7821"/>
                    </a:lnTo>
                    <a:lnTo>
                      <a:pt x="12229" y="8234"/>
                    </a:lnTo>
                    <a:lnTo>
                      <a:pt x="13194" y="8544"/>
                    </a:lnTo>
                    <a:lnTo>
                      <a:pt x="14089" y="8820"/>
                    </a:lnTo>
                    <a:lnTo>
                      <a:pt x="14916" y="9061"/>
                    </a:lnTo>
                    <a:lnTo>
                      <a:pt x="15709" y="9199"/>
                    </a:lnTo>
                    <a:lnTo>
                      <a:pt x="16432" y="9302"/>
                    </a:lnTo>
                    <a:lnTo>
                      <a:pt x="17086" y="9337"/>
                    </a:lnTo>
                    <a:lnTo>
                      <a:pt x="17121" y="9337"/>
                    </a:lnTo>
                    <a:lnTo>
                      <a:pt x="17775" y="9302"/>
                    </a:lnTo>
                    <a:lnTo>
                      <a:pt x="18464" y="9199"/>
                    </a:lnTo>
                    <a:lnTo>
                      <a:pt x="19257" y="9026"/>
                    </a:lnTo>
                    <a:lnTo>
                      <a:pt x="20118" y="8785"/>
                    </a:lnTo>
                    <a:lnTo>
                      <a:pt x="21048" y="8441"/>
                    </a:lnTo>
                    <a:lnTo>
                      <a:pt x="22081" y="8062"/>
                    </a:lnTo>
                    <a:lnTo>
                      <a:pt x="23149" y="7649"/>
                    </a:lnTo>
                    <a:lnTo>
                      <a:pt x="24321" y="7132"/>
                    </a:lnTo>
                    <a:lnTo>
                      <a:pt x="25526" y="6581"/>
                    </a:lnTo>
                    <a:lnTo>
                      <a:pt x="26801" y="5961"/>
                    </a:lnTo>
                    <a:lnTo>
                      <a:pt x="28144" y="5272"/>
                    </a:lnTo>
                    <a:lnTo>
                      <a:pt x="29522" y="4548"/>
                    </a:lnTo>
                    <a:lnTo>
                      <a:pt x="32450" y="2964"/>
                    </a:lnTo>
                    <a:lnTo>
                      <a:pt x="35620" y="1207"/>
                    </a:lnTo>
                    <a:lnTo>
                      <a:pt x="33449" y="1"/>
                    </a:lnTo>
                    <a:close/>
                  </a:path>
                </a:pathLst>
              </a:custGeom>
              <a:solidFill>
                <a:srgbClr val="E4E4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1" name="Google Shape;2681;g29c0ca99db8_3_1"/>
              <p:cNvSpPr/>
              <p:nvPr/>
            </p:nvSpPr>
            <p:spPr>
              <a:xfrm>
                <a:off x="3012075" y="2903550"/>
                <a:ext cx="890500" cy="233425"/>
              </a:xfrm>
              <a:custGeom>
                <a:avLst/>
                <a:gdLst/>
                <a:ahLst/>
                <a:cxnLst/>
                <a:rect l="l" t="t" r="r" b="b"/>
                <a:pathLst>
                  <a:path w="35620" h="9337" fill="none" extrusionOk="0">
                    <a:moveTo>
                      <a:pt x="33449" y="1"/>
                    </a:moveTo>
                    <a:lnTo>
                      <a:pt x="33449" y="1"/>
                    </a:lnTo>
                    <a:lnTo>
                      <a:pt x="30521" y="1655"/>
                    </a:lnTo>
                    <a:lnTo>
                      <a:pt x="27765" y="3101"/>
                    </a:lnTo>
                    <a:lnTo>
                      <a:pt x="25216" y="4376"/>
                    </a:lnTo>
                    <a:lnTo>
                      <a:pt x="24011" y="4927"/>
                    </a:lnTo>
                    <a:lnTo>
                      <a:pt x="22908" y="5444"/>
                    </a:lnTo>
                    <a:lnTo>
                      <a:pt x="21806" y="5926"/>
                    </a:lnTo>
                    <a:lnTo>
                      <a:pt x="20807" y="6305"/>
                    </a:lnTo>
                    <a:lnTo>
                      <a:pt x="19877" y="6650"/>
                    </a:lnTo>
                    <a:lnTo>
                      <a:pt x="18981" y="6960"/>
                    </a:lnTo>
                    <a:lnTo>
                      <a:pt x="18189" y="7166"/>
                    </a:lnTo>
                    <a:lnTo>
                      <a:pt x="17431" y="7339"/>
                    </a:lnTo>
                    <a:lnTo>
                      <a:pt x="16776" y="7442"/>
                    </a:lnTo>
                    <a:lnTo>
                      <a:pt x="16156" y="7476"/>
                    </a:lnTo>
                    <a:lnTo>
                      <a:pt x="16156" y="7476"/>
                    </a:lnTo>
                    <a:lnTo>
                      <a:pt x="16122" y="7476"/>
                    </a:lnTo>
                    <a:lnTo>
                      <a:pt x="16122" y="7476"/>
                    </a:lnTo>
                    <a:lnTo>
                      <a:pt x="15536" y="7442"/>
                    </a:lnTo>
                    <a:lnTo>
                      <a:pt x="14916" y="7339"/>
                    </a:lnTo>
                    <a:lnTo>
                      <a:pt x="14227" y="7201"/>
                    </a:lnTo>
                    <a:lnTo>
                      <a:pt x="13469" y="7028"/>
                    </a:lnTo>
                    <a:lnTo>
                      <a:pt x="12712" y="6787"/>
                    </a:lnTo>
                    <a:lnTo>
                      <a:pt x="11885" y="6512"/>
                    </a:lnTo>
                    <a:lnTo>
                      <a:pt x="10989" y="6167"/>
                    </a:lnTo>
                    <a:lnTo>
                      <a:pt x="10093" y="5788"/>
                    </a:lnTo>
                    <a:lnTo>
                      <a:pt x="9129" y="5341"/>
                    </a:lnTo>
                    <a:lnTo>
                      <a:pt x="8130" y="4893"/>
                    </a:lnTo>
                    <a:lnTo>
                      <a:pt x="6029" y="3825"/>
                    </a:lnTo>
                    <a:lnTo>
                      <a:pt x="3789" y="2585"/>
                    </a:lnTo>
                    <a:lnTo>
                      <a:pt x="1412" y="1241"/>
                    </a:lnTo>
                    <a:lnTo>
                      <a:pt x="1412" y="1241"/>
                    </a:lnTo>
                    <a:lnTo>
                      <a:pt x="0" y="2137"/>
                    </a:lnTo>
                    <a:lnTo>
                      <a:pt x="0" y="2137"/>
                    </a:lnTo>
                    <a:lnTo>
                      <a:pt x="2790" y="3721"/>
                    </a:lnTo>
                    <a:lnTo>
                      <a:pt x="5408" y="5134"/>
                    </a:lnTo>
                    <a:lnTo>
                      <a:pt x="6683" y="5754"/>
                    </a:lnTo>
                    <a:lnTo>
                      <a:pt x="7889" y="6340"/>
                    </a:lnTo>
                    <a:lnTo>
                      <a:pt x="9026" y="6891"/>
                    </a:lnTo>
                    <a:lnTo>
                      <a:pt x="10162" y="7373"/>
                    </a:lnTo>
                    <a:lnTo>
                      <a:pt x="11196" y="7821"/>
                    </a:lnTo>
                    <a:lnTo>
                      <a:pt x="12229" y="8234"/>
                    </a:lnTo>
                    <a:lnTo>
                      <a:pt x="13194" y="8544"/>
                    </a:lnTo>
                    <a:lnTo>
                      <a:pt x="14089" y="8820"/>
                    </a:lnTo>
                    <a:lnTo>
                      <a:pt x="14916" y="9061"/>
                    </a:lnTo>
                    <a:lnTo>
                      <a:pt x="15709" y="9199"/>
                    </a:lnTo>
                    <a:lnTo>
                      <a:pt x="16432" y="9302"/>
                    </a:lnTo>
                    <a:lnTo>
                      <a:pt x="17086" y="9337"/>
                    </a:lnTo>
                    <a:lnTo>
                      <a:pt x="17086" y="9337"/>
                    </a:lnTo>
                    <a:lnTo>
                      <a:pt x="17121" y="9337"/>
                    </a:lnTo>
                    <a:lnTo>
                      <a:pt x="17121" y="9337"/>
                    </a:lnTo>
                    <a:lnTo>
                      <a:pt x="17775" y="9302"/>
                    </a:lnTo>
                    <a:lnTo>
                      <a:pt x="18464" y="9199"/>
                    </a:lnTo>
                    <a:lnTo>
                      <a:pt x="19257" y="9026"/>
                    </a:lnTo>
                    <a:lnTo>
                      <a:pt x="20118" y="8785"/>
                    </a:lnTo>
                    <a:lnTo>
                      <a:pt x="21048" y="8441"/>
                    </a:lnTo>
                    <a:lnTo>
                      <a:pt x="22081" y="8062"/>
                    </a:lnTo>
                    <a:lnTo>
                      <a:pt x="23149" y="7649"/>
                    </a:lnTo>
                    <a:lnTo>
                      <a:pt x="24321" y="7132"/>
                    </a:lnTo>
                    <a:lnTo>
                      <a:pt x="25526" y="6581"/>
                    </a:lnTo>
                    <a:lnTo>
                      <a:pt x="26801" y="5961"/>
                    </a:lnTo>
                    <a:lnTo>
                      <a:pt x="28144" y="5272"/>
                    </a:lnTo>
                    <a:lnTo>
                      <a:pt x="29522" y="4548"/>
                    </a:lnTo>
                    <a:lnTo>
                      <a:pt x="32450" y="2964"/>
                    </a:lnTo>
                    <a:lnTo>
                      <a:pt x="35620" y="1207"/>
                    </a:lnTo>
                    <a:lnTo>
                      <a:pt x="35620" y="1207"/>
                    </a:lnTo>
                    <a:lnTo>
                      <a:pt x="3344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2" name="Google Shape;2682;g29c0ca99db8_3_1"/>
              <p:cNvSpPr/>
              <p:nvPr/>
            </p:nvSpPr>
            <p:spPr>
              <a:xfrm>
                <a:off x="1427450" y="1425725"/>
                <a:ext cx="4508450" cy="1664750"/>
              </a:xfrm>
              <a:custGeom>
                <a:avLst/>
                <a:gdLst/>
                <a:ahLst/>
                <a:cxnLst/>
                <a:rect l="l" t="t" r="r" b="b"/>
                <a:pathLst>
                  <a:path w="180338" h="66590" extrusionOk="0">
                    <a:moveTo>
                      <a:pt x="175308" y="0"/>
                    </a:moveTo>
                    <a:lnTo>
                      <a:pt x="6166" y="2412"/>
                    </a:lnTo>
                    <a:lnTo>
                      <a:pt x="5443" y="3514"/>
                    </a:lnTo>
                    <a:lnTo>
                      <a:pt x="4720" y="4720"/>
                    </a:lnTo>
                    <a:lnTo>
                      <a:pt x="3996" y="5960"/>
                    </a:lnTo>
                    <a:lnTo>
                      <a:pt x="3238" y="7304"/>
                    </a:lnTo>
                    <a:lnTo>
                      <a:pt x="2515" y="8716"/>
                    </a:lnTo>
                    <a:lnTo>
                      <a:pt x="1757" y="10197"/>
                    </a:lnTo>
                    <a:lnTo>
                      <a:pt x="1034" y="11747"/>
                    </a:lnTo>
                    <a:lnTo>
                      <a:pt x="276" y="13401"/>
                    </a:lnTo>
                    <a:lnTo>
                      <a:pt x="35" y="13918"/>
                    </a:lnTo>
                    <a:lnTo>
                      <a:pt x="0" y="13952"/>
                    </a:lnTo>
                    <a:lnTo>
                      <a:pt x="9646" y="21186"/>
                    </a:lnTo>
                    <a:lnTo>
                      <a:pt x="19980" y="28937"/>
                    </a:lnTo>
                    <a:lnTo>
                      <a:pt x="25905" y="33381"/>
                    </a:lnTo>
                    <a:lnTo>
                      <a:pt x="31899" y="37825"/>
                    </a:lnTo>
                    <a:lnTo>
                      <a:pt x="37859" y="42165"/>
                    </a:lnTo>
                    <a:lnTo>
                      <a:pt x="43715" y="46368"/>
                    </a:lnTo>
                    <a:lnTo>
                      <a:pt x="46574" y="48401"/>
                    </a:lnTo>
                    <a:lnTo>
                      <a:pt x="49399" y="50364"/>
                    </a:lnTo>
                    <a:lnTo>
                      <a:pt x="52155" y="52259"/>
                    </a:lnTo>
                    <a:lnTo>
                      <a:pt x="54842" y="54050"/>
                    </a:lnTo>
                    <a:lnTo>
                      <a:pt x="57460" y="55772"/>
                    </a:lnTo>
                    <a:lnTo>
                      <a:pt x="60009" y="57426"/>
                    </a:lnTo>
                    <a:lnTo>
                      <a:pt x="62455" y="58942"/>
                    </a:lnTo>
                    <a:lnTo>
                      <a:pt x="64797" y="60354"/>
                    </a:lnTo>
                    <a:lnTo>
                      <a:pt x="67174" y="61698"/>
                    </a:lnTo>
                    <a:lnTo>
                      <a:pt x="69414" y="62938"/>
                    </a:lnTo>
                    <a:lnTo>
                      <a:pt x="71515" y="64006"/>
                    </a:lnTo>
                    <a:lnTo>
                      <a:pt x="72514" y="64454"/>
                    </a:lnTo>
                    <a:lnTo>
                      <a:pt x="73478" y="64901"/>
                    </a:lnTo>
                    <a:lnTo>
                      <a:pt x="74374" y="65280"/>
                    </a:lnTo>
                    <a:lnTo>
                      <a:pt x="75270" y="65625"/>
                    </a:lnTo>
                    <a:lnTo>
                      <a:pt x="76097" y="65900"/>
                    </a:lnTo>
                    <a:lnTo>
                      <a:pt x="76854" y="66141"/>
                    </a:lnTo>
                    <a:lnTo>
                      <a:pt x="77612" y="66314"/>
                    </a:lnTo>
                    <a:lnTo>
                      <a:pt x="78301" y="66452"/>
                    </a:lnTo>
                    <a:lnTo>
                      <a:pt x="78921" y="66555"/>
                    </a:lnTo>
                    <a:lnTo>
                      <a:pt x="79507" y="66589"/>
                    </a:lnTo>
                    <a:lnTo>
                      <a:pt x="79541" y="66589"/>
                    </a:lnTo>
                    <a:lnTo>
                      <a:pt x="80161" y="66555"/>
                    </a:lnTo>
                    <a:lnTo>
                      <a:pt x="80816" y="66452"/>
                    </a:lnTo>
                    <a:lnTo>
                      <a:pt x="81574" y="66279"/>
                    </a:lnTo>
                    <a:lnTo>
                      <a:pt x="82366" y="66073"/>
                    </a:lnTo>
                    <a:lnTo>
                      <a:pt x="83262" y="65763"/>
                    </a:lnTo>
                    <a:lnTo>
                      <a:pt x="84192" y="65418"/>
                    </a:lnTo>
                    <a:lnTo>
                      <a:pt x="85191" y="65039"/>
                    </a:lnTo>
                    <a:lnTo>
                      <a:pt x="86293" y="64557"/>
                    </a:lnTo>
                    <a:lnTo>
                      <a:pt x="87396" y="64040"/>
                    </a:lnTo>
                    <a:lnTo>
                      <a:pt x="88601" y="63489"/>
                    </a:lnTo>
                    <a:lnTo>
                      <a:pt x="91150" y="62214"/>
                    </a:lnTo>
                    <a:lnTo>
                      <a:pt x="93906" y="60768"/>
                    </a:lnTo>
                    <a:lnTo>
                      <a:pt x="96834" y="59114"/>
                    </a:lnTo>
                    <a:lnTo>
                      <a:pt x="99900" y="57357"/>
                    </a:lnTo>
                    <a:lnTo>
                      <a:pt x="103139" y="55462"/>
                    </a:lnTo>
                    <a:lnTo>
                      <a:pt x="106480" y="53430"/>
                    </a:lnTo>
                    <a:lnTo>
                      <a:pt x="109925" y="51260"/>
                    </a:lnTo>
                    <a:lnTo>
                      <a:pt x="113473" y="49021"/>
                    </a:lnTo>
                    <a:lnTo>
                      <a:pt x="117125" y="46678"/>
                    </a:lnTo>
                    <a:lnTo>
                      <a:pt x="120845" y="44267"/>
                    </a:lnTo>
                    <a:lnTo>
                      <a:pt x="124600" y="41786"/>
                    </a:lnTo>
                    <a:lnTo>
                      <a:pt x="132178" y="36722"/>
                    </a:lnTo>
                    <a:lnTo>
                      <a:pt x="139792" y="31555"/>
                    </a:lnTo>
                    <a:lnTo>
                      <a:pt x="147267" y="26422"/>
                    </a:lnTo>
                    <a:lnTo>
                      <a:pt x="154467" y="21393"/>
                    </a:lnTo>
                    <a:lnTo>
                      <a:pt x="162183" y="15916"/>
                    </a:lnTo>
                    <a:lnTo>
                      <a:pt x="169210" y="10921"/>
                    </a:lnTo>
                    <a:lnTo>
                      <a:pt x="175308" y="6546"/>
                    </a:lnTo>
                    <a:lnTo>
                      <a:pt x="180337" y="2929"/>
                    </a:lnTo>
                    <a:lnTo>
                      <a:pt x="179821" y="2343"/>
                    </a:lnTo>
                    <a:lnTo>
                      <a:pt x="179338" y="1792"/>
                    </a:lnTo>
                    <a:lnTo>
                      <a:pt x="178822" y="1309"/>
                    </a:lnTo>
                    <a:lnTo>
                      <a:pt x="178546" y="1068"/>
                    </a:lnTo>
                    <a:lnTo>
                      <a:pt x="178270" y="862"/>
                    </a:lnTo>
                    <a:lnTo>
                      <a:pt x="177960" y="689"/>
                    </a:lnTo>
                    <a:lnTo>
                      <a:pt x="177650" y="517"/>
                    </a:lnTo>
                    <a:lnTo>
                      <a:pt x="177340" y="379"/>
                    </a:lnTo>
                    <a:lnTo>
                      <a:pt x="176996" y="242"/>
                    </a:lnTo>
                    <a:lnTo>
                      <a:pt x="176617" y="138"/>
                    </a:lnTo>
                    <a:lnTo>
                      <a:pt x="176238" y="69"/>
                    </a:lnTo>
                    <a:lnTo>
                      <a:pt x="175825" y="35"/>
                    </a:lnTo>
                    <a:lnTo>
                      <a:pt x="175377" y="0"/>
                    </a:lnTo>
                    <a:close/>
                  </a:path>
                </a:pathLst>
              </a:custGeom>
              <a:solidFill>
                <a:srgbClr val="E4E4E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3" name="Google Shape;2683;g29c0ca99db8_3_1"/>
              <p:cNvSpPr/>
              <p:nvPr/>
            </p:nvSpPr>
            <p:spPr>
              <a:xfrm>
                <a:off x="1427450" y="1425725"/>
                <a:ext cx="4508450" cy="1664750"/>
              </a:xfrm>
              <a:custGeom>
                <a:avLst/>
                <a:gdLst/>
                <a:ahLst/>
                <a:cxnLst/>
                <a:rect l="l" t="t" r="r" b="b"/>
                <a:pathLst>
                  <a:path w="180338" h="66590" fill="none" extrusionOk="0">
                    <a:moveTo>
                      <a:pt x="175377" y="0"/>
                    </a:moveTo>
                    <a:lnTo>
                      <a:pt x="175377" y="0"/>
                    </a:lnTo>
                    <a:lnTo>
                      <a:pt x="175308" y="0"/>
                    </a:lnTo>
                    <a:lnTo>
                      <a:pt x="6166" y="2412"/>
                    </a:lnTo>
                    <a:lnTo>
                      <a:pt x="6166" y="2412"/>
                    </a:lnTo>
                    <a:lnTo>
                      <a:pt x="5443" y="3514"/>
                    </a:lnTo>
                    <a:lnTo>
                      <a:pt x="4720" y="4720"/>
                    </a:lnTo>
                    <a:lnTo>
                      <a:pt x="3996" y="5960"/>
                    </a:lnTo>
                    <a:lnTo>
                      <a:pt x="3238" y="7304"/>
                    </a:lnTo>
                    <a:lnTo>
                      <a:pt x="2515" y="8716"/>
                    </a:lnTo>
                    <a:lnTo>
                      <a:pt x="1757" y="10197"/>
                    </a:lnTo>
                    <a:lnTo>
                      <a:pt x="1034" y="11747"/>
                    </a:lnTo>
                    <a:lnTo>
                      <a:pt x="276" y="13401"/>
                    </a:lnTo>
                    <a:lnTo>
                      <a:pt x="276" y="13401"/>
                    </a:lnTo>
                    <a:lnTo>
                      <a:pt x="35" y="13918"/>
                    </a:lnTo>
                    <a:lnTo>
                      <a:pt x="35" y="13918"/>
                    </a:lnTo>
                    <a:lnTo>
                      <a:pt x="0" y="13952"/>
                    </a:lnTo>
                    <a:lnTo>
                      <a:pt x="0" y="13952"/>
                    </a:lnTo>
                    <a:lnTo>
                      <a:pt x="0" y="13952"/>
                    </a:lnTo>
                    <a:lnTo>
                      <a:pt x="0" y="13952"/>
                    </a:lnTo>
                    <a:lnTo>
                      <a:pt x="9646" y="21186"/>
                    </a:lnTo>
                    <a:lnTo>
                      <a:pt x="19980" y="28937"/>
                    </a:lnTo>
                    <a:lnTo>
                      <a:pt x="19980" y="28937"/>
                    </a:lnTo>
                    <a:lnTo>
                      <a:pt x="25905" y="33381"/>
                    </a:lnTo>
                    <a:lnTo>
                      <a:pt x="31899" y="37825"/>
                    </a:lnTo>
                    <a:lnTo>
                      <a:pt x="37859" y="42165"/>
                    </a:lnTo>
                    <a:lnTo>
                      <a:pt x="43715" y="46368"/>
                    </a:lnTo>
                    <a:lnTo>
                      <a:pt x="46574" y="48401"/>
                    </a:lnTo>
                    <a:lnTo>
                      <a:pt x="49399" y="50364"/>
                    </a:lnTo>
                    <a:lnTo>
                      <a:pt x="52155" y="52259"/>
                    </a:lnTo>
                    <a:lnTo>
                      <a:pt x="54842" y="54050"/>
                    </a:lnTo>
                    <a:lnTo>
                      <a:pt x="57460" y="55772"/>
                    </a:lnTo>
                    <a:lnTo>
                      <a:pt x="60009" y="57426"/>
                    </a:lnTo>
                    <a:lnTo>
                      <a:pt x="62455" y="58942"/>
                    </a:lnTo>
                    <a:lnTo>
                      <a:pt x="64797" y="60354"/>
                    </a:lnTo>
                    <a:lnTo>
                      <a:pt x="64797" y="60354"/>
                    </a:lnTo>
                    <a:lnTo>
                      <a:pt x="67174" y="61698"/>
                    </a:lnTo>
                    <a:lnTo>
                      <a:pt x="69414" y="62938"/>
                    </a:lnTo>
                    <a:lnTo>
                      <a:pt x="71515" y="64006"/>
                    </a:lnTo>
                    <a:lnTo>
                      <a:pt x="72514" y="64454"/>
                    </a:lnTo>
                    <a:lnTo>
                      <a:pt x="73478" y="64901"/>
                    </a:lnTo>
                    <a:lnTo>
                      <a:pt x="74374" y="65280"/>
                    </a:lnTo>
                    <a:lnTo>
                      <a:pt x="75270" y="65625"/>
                    </a:lnTo>
                    <a:lnTo>
                      <a:pt x="76097" y="65900"/>
                    </a:lnTo>
                    <a:lnTo>
                      <a:pt x="76854" y="66141"/>
                    </a:lnTo>
                    <a:lnTo>
                      <a:pt x="77612" y="66314"/>
                    </a:lnTo>
                    <a:lnTo>
                      <a:pt x="78301" y="66452"/>
                    </a:lnTo>
                    <a:lnTo>
                      <a:pt x="78921" y="66555"/>
                    </a:lnTo>
                    <a:lnTo>
                      <a:pt x="79507" y="66589"/>
                    </a:lnTo>
                    <a:lnTo>
                      <a:pt x="79507" y="66589"/>
                    </a:lnTo>
                    <a:lnTo>
                      <a:pt x="79541" y="66589"/>
                    </a:lnTo>
                    <a:lnTo>
                      <a:pt x="79541" y="66589"/>
                    </a:lnTo>
                    <a:lnTo>
                      <a:pt x="80161" y="66555"/>
                    </a:lnTo>
                    <a:lnTo>
                      <a:pt x="80816" y="66452"/>
                    </a:lnTo>
                    <a:lnTo>
                      <a:pt x="81574" y="66279"/>
                    </a:lnTo>
                    <a:lnTo>
                      <a:pt x="82366" y="66073"/>
                    </a:lnTo>
                    <a:lnTo>
                      <a:pt x="83262" y="65763"/>
                    </a:lnTo>
                    <a:lnTo>
                      <a:pt x="84192" y="65418"/>
                    </a:lnTo>
                    <a:lnTo>
                      <a:pt x="85191" y="65039"/>
                    </a:lnTo>
                    <a:lnTo>
                      <a:pt x="86293" y="64557"/>
                    </a:lnTo>
                    <a:lnTo>
                      <a:pt x="87396" y="64040"/>
                    </a:lnTo>
                    <a:lnTo>
                      <a:pt x="88601" y="63489"/>
                    </a:lnTo>
                    <a:lnTo>
                      <a:pt x="91150" y="62214"/>
                    </a:lnTo>
                    <a:lnTo>
                      <a:pt x="93906" y="60768"/>
                    </a:lnTo>
                    <a:lnTo>
                      <a:pt x="96834" y="59114"/>
                    </a:lnTo>
                    <a:lnTo>
                      <a:pt x="96834" y="59114"/>
                    </a:lnTo>
                    <a:lnTo>
                      <a:pt x="99900" y="57357"/>
                    </a:lnTo>
                    <a:lnTo>
                      <a:pt x="103139" y="55462"/>
                    </a:lnTo>
                    <a:lnTo>
                      <a:pt x="106480" y="53430"/>
                    </a:lnTo>
                    <a:lnTo>
                      <a:pt x="109925" y="51260"/>
                    </a:lnTo>
                    <a:lnTo>
                      <a:pt x="113473" y="49021"/>
                    </a:lnTo>
                    <a:lnTo>
                      <a:pt x="117125" y="46678"/>
                    </a:lnTo>
                    <a:lnTo>
                      <a:pt x="120845" y="44267"/>
                    </a:lnTo>
                    <a:lnTo>
                      <a:pt x="124600" y="41786"/>
                    </a:lnTo>
                    <a:lnTo>
                      <a:pt x="132178" y="36722"/>
                    </a:lnTo>
                    <a:lnTo>
                      <a:pt x="139792" y="31555"/>
                    </a:lnTo>
                    <a:lnTo>
                      <a:pt x="147267" y="26422"/>
                    </a:lnTo>
                    <a:lnTo>
                      <a:pt x="154467" y="21393"/>
                    </a:lnTo>
                    <a:lnTo>
                      <a:pt x="154467" y="21393"/>
                    </a:lnTo>
                    <a:lnTo>
                      <a:pt x="162183" y="15916"/>
                    </a:lnTo>
                    <a:lnTo>
                      <a:pt x="169210" y="10921"/>
                    </a:lnTo>
                    <a:lnTo>
                      <a:pt x="175308" y="6546"/>
                    </a:lnTo>
                    <a:lnTo>
                      <a:pt x="180337" y="2929"/>
                    </a:lnTo>
                    <a:lnTo>
                      <a:pt x="180337" y="2929"/>
                    </a:lnTo>
                    <a:lnTo>
                      <a:pt x="179821" y="2343"/>
                    </a:lnTo>
                    <a:lnTo>
                      <a:pt x="179338" y="1792"/>
                    </a:lnTo>
                    <a:lnTo>
                      <a:pt x="178822" y="1309"/>
                    </a:lnTo>
                    <a:lnTo>
                      <a:pt x="178546" y="1068"/>
                    </a:lnTo>
                    <a:lnTo>
                      <a:pt x="178270" y="862"/>
                    </a:lnTo>
                    <a:lnTo>
                      <a:pt x="177960" y="689"/>
                    </a:lnTo>
                    <a:lnTo>
                      <a:pt x="177650" y="517"/>
                    </a:lnTo>
                    <a:lnTo>
                      <a:pt x="177340" y="379"/>
                    </a:lnTo>
                    <a:lnTo>
                      <a:pt x="176996" y="242"/>
                    </a:lnTo>
                    <a:lnTo>
                      <a:pt x="176617" y="138"/>
                    </a:lnTo>
                    <a:lnTo>
                      <a:pt x="176238" y="69"/>
                    </a:lnTo>
                    <a:lnTo>
                      <a:pt x="175825" y="35"/>
                    </a:lnTo>
                    <a:lnTo>
                      <a:pt x="17537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4" name="Google Shape;2684;g29c0ca99db8_3_1"/>
              <p:cNvSpPr/>
              <p:nvPr/>
            </p:nvSpPr>
            <p:spPr>
              <a:xfrm>
                <a:off x="1427450" y="1385250"/>
                <a:ext cx="4544625" cy="1705225"/>
              </a:xfrm>
              <a:custGeom>
                <a:avLst/>
                <a:gdLst/>
                <a:ahLst/>
                <a:cxnLst/>
                <a:rect l="l" t="t" r="r" b="b"/>
                <a:pathLst>
                  <a:path w="181785" h="68209" extrusionOk="0">
                    <a:moveTo>
                      <a:pt x="173861" y="0"/>
                    </a:moveTo>
                    <a:lnTo>
                      <a:pt x="7200" y="2343"/>
                    </a:lnTo>
                    <a:lnTo>
                      <a:pt x="6304" y="3755"/>
                    </a:lnTo>
                    <a:lnTo>
                      <a:pt x="5408" y="5237"/>
                    </a:lnTo>
                    <a:lnTo>
                      <a:pt x="4513" y="6752"/>
                    </a:lnTo>
                    <a:lnTo>
                      <a:pt x="3617" y="8371"/>
                    </a:lnTo>
                    <a:lnTo>
                      <a:pt x="2722" y="10025"/>
                    </a:lnTo>
                    <a:lnTo>
                      <a:pt x="1826" y="11782"/>
                    </a:lnTo>
                    <a:lnTo>
                      <a:pt x="930" y="13642"/>
                    </a:lnTo>
                    <a:lnTo>
                      <a:pt x="0" y="15571"/>
                    </a:lnTo>
                    <a:lnTo>
                      <a:pt x="10714" y="23598"/>
                    </a:lnTo>
                    <a:lnTo>
                      <a:pt x="22219" y="32279"/>
                    </a:lnTo>
                    <a:lnTo>
                      <a:pt x="28144" y="36654"/>
                    </a:lnTo>
                    <a:lnTo>
                      <a:pt x="34070" y="41028"/>
                    </a:lnTo>
                    <a:lnTo>
                      <a:pt x="39926" y="45300"/>
                    </a:lnTo>
                    <a:lnTo>
                      <a:pt x="45679" y="49399"/>
                    </a:lnTo>
                    <a:lnTo>
                      <a:pt x="48503" y="51363"/>
                    </a:lnTo>
                    <a:lnTo>
                      <a:pt x="51259" y="53258"/>
                    </a:lnTo>
                    <a:lnTo>
                      <a:pt x="53946" y="55083"/>
                    </a:lnTo>
                    <a:lnTo>
                      <a:pt x="56564" y="56806"/>
                    </a:lnTo>
                    <a:lnTo>
                      <a:pt x="59113" y="58459"/>
                    </a:lnTo>
                    <a:lnTo>
                      <a:pt x="61559" y="60010"/>
                    </a:lnTo>
                    <a:lnTo>
                      <a:pt x="63902" y="61456"/>
                    </a:lnTo>
                    <a:lnTo>
                      <a:pt x="66175" y="62765"/>
                    </a:lnTo>
                    <a:lnTo>
                      <a:pt x="68311" y="63971"/>
                    </a:lnTo>
                    <a:lnTo>
                      <a:pt x="70344" y="65039"/>
                    </a:lnTo>
                    <a:lnTo>
                      <a:pt x="72238" y="65969"/>
                    </a:lnTo>
                    <a:lnTo>
                      <a:pt x="73134" y="66383"/>
                    </a:lnTo>
                    <a:lnTo>
                      <a:pt x="73995" y="66727"/>
                    </a:lnTo>
                    <a:lnTo>
                      <a:pt x="74822" y="67072"/>
                    </a:lnTo>
                    <a:lnTo>
                      <a:pt x="75614" y="67347"/>
                    </a:lnTo>
                    <a:lnTo>
                      <a:pt x="76372" y="67623"/>
                    </a:lnTo>
                    <a:lnTo>
                      <a:pt x="77096" y="67829"/>
                    </a:lnTo>
                    <a:lnTo>
                      <a:pt x="77750" y="67967"/>
                    </a:lnTo>
                    <a:lnTo>
                      <a:pt x="78405" y="68105"/>
                    </a:lnTo>
                    <a:lnTo>
                      <a:pt x="78990" y="68174"/>
                    </a:lnTo>
                    <a:lnTo>
                      <a:pt x="79507" y="68208"/>
                    </a:lnTo>
                    <a:lnTo>
                      <a:pt x="80127" y="68174"/>
                    </a:lnTo>
                    <a:lnTo>
                      <a:pt x="80850" y="68071"/>
                    </a:lnTo>
                    <a:lnTo>
                      <a:pt x="81608" y="67898"/>
                    </a:lnTo>
                    <a:lnTo>
                      <a:pt x="82469" y="67657"/>
                    </a:lnTo>
                    <a:lnTo>
                      <a:pt x="83400" y="67347"/>
                    </a:lnTo>
                    <a:lnTo>
                      <a:pt x="84433" y="66968"/>
                    </a:lnTo>
                    <a:lnTo>
                      <a:pt x="85501" y="66520"/>
                    </a:lnTo>
                    <a:lnTo>
                      <a:pt x="86638" y="66038"/>
                    </a:lnTo>
                    <a:lnTo>
                      <a:pt x="87843" y="65487"/>
                    </a:lnTo>
                    <a:lnTo>
                      <a:pt x="89118" y="64867"/>
                    </a:lnTo>
                    <a:lnTo>
                      <a:pt x="90462" y="64178"/>
                    </a:lnTo>
                    <a:lnTo>
                      <a:pt x="91839" y="63489"/>
                    </a:lnTo>
                    <a:lnTo>
                      <a:pt x="94802" y="61904"/>
                    </a:lnTo>
                    <a:lnTo>
                      <a:pt x="97937" y="60113"/>
                    </a:lnTo>
                    <a:lnTo>
                      <a:pt x="101278" y="58184"/>
                    </a:lnTo>
                    <a:lnTo>
                      <a:pt x="104758" y="56082"/>
                    </a:lnTo>
                    <a:lnTo>
                      <a:pt x="108375" y="53843"/>
                    </a:lnTo>
                    <a:lnTo>
                      <a:pt x="112130" y="51501"/>
                    </a:lnTo>
                    <a:lnTo>
                      <a:pt x="115988" y="49055"/>
                    </a:lnTo>
                    <a:lnTo>
                      <a:pt x="119915" y="46506"/>
                    </a:lnTo>
                    <a:lnTo>
                      <a:pt x="123911" y="43888"/>
                    </a:lnTo>
                    <a:lnTo>
                      <a:pt x="127941" y="41201"/>
                    </a:lnTo>
                    <a:lnTo>
                      <a:pt x="132006" y="38479"/>
                    </a:lnTo>
                    <a:lnTo>
                      <a:pt x="136071" y="35723"/>
                    </a:lnTo>
                    <a:lnTo>
                      <a:pt x="144098" y="30212"/>
                    </a:lnTo>
                    <a:lnTo>
                      <a:pt x="151917" y="24803"/>
                    </a:lnTo>
                    <a:lnTo>
                      <a:pt x="159324" y="19602"/>
                    </a:lnTo>
                    <a:lnTo>
                      <a:pt x="166179" y="14710"/>
                    </a:lnTo>
                    <a:lnTo>
                      <a:pt x="172311" y="10335"/>
                    </a:lnTo>
                    <a:lnTo>
                      <a:pt x="181784" y="3480"/>
                    </a:lnTo>
                    <a:lnTo>
                      <a:pt x="181440" y="3066"/>
                    </a:lnTo>
                    <a:lnTo>
                      <a:pt x="181026" y="2722"/>
                    </a:lnTo>
                    <a:lnTo>
                      <a:pt x="180613" y="2343"/>
                    </a:lnTo>
                    <a:lnTo>
                      <a:pt x="180165" y="2033"/>
                    </a:lnTo>
                    <a:lnTo>
                      <a:pt x="179717" y="1688"/>
                    </a:lnTo>
                    <a:lnTo>
                      <a:pt x="179269" y="1413"/>
                    </a:lnTo>
                    <a:lnTo>
                      <a:pt x="178787" y="1137"/>
                    </a:lnTo>
                    <a:lnTo>
                      <a:pt x="178270" y="930"/>
                    </a:lnTo>
                    <a:lnTo>
                      <a:pt x="177754" y="689"/>
                    </a:lnTo>
                    <a:lnTo>
                      <a:pt x="177237" y="517"/>
                    </a:lnTo>
                    <a:lnTo>
                      <a:pt x="176686" y="345"/>
                    </a:lnTo>
                    <a:lnTo>
                      <a:pt x="176135" y="241"/>
                    </a:lnTo>
                    <a:lnTo>
                      <a:pt x="175583" y="138"/>
                    </a:lnTo>
                    <a:lnTo>
                      <a:pt x="175032" y="69"/>
                    </a:lnTo>
                    <a:lnTo>
                      <a:pt x="174447" y="35"/>
                    </a:lnTo>
                    <a:lnTo>
                      <a:pt x="17386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5" name="Google Shape;2685;g29c0ca99db8_3_1"/>
              <p:cNvSpPr/>
              <p:nvPr/>
            </p:nvSpPr>
            <p:spPr>
              <a:xfrm>
                <a:off x="2855325" y="2293825"/>
                <a:ext cx="1206575" cy="1253950"/>
              </a:xfrm>
              <a:custGeom>
                <a:avLst/>
                <a:gdLst/>
                <a:ahLst/>
                <a:cxnLst/>
                <a:rect l="l" t="t" r="r" b="b"/>
                <a:pathLst>
                  <a:path w="48263" h="50158" extrusionOk="0">
                    <a:moveTo>
                      <a:pt x="25492" y="14331"/>
                    </a:moveTo>
                    <a:lnTo>
                      <a:pt x="25837" y="14365"/>
                    </a:lnTo>
                    <a:lnTo>
                      <a:pt x="26181" y="14434"/>
                    </a:lnTo>
                    <a:lnTo>
                      <a:pt x="26526" y="14503"/>
                    </a:lnTo>
                    <a:lnTo>
                      <a:pt x="26870" y="14607"/>
                    </a:lnTo>
                    <a:lnTo>
                      <a:pt x="27215" y="14744"/>
                    </a:lnTo>
                    <a:lnTo>
                      <a:pt x="27559" y="14882"/>
                    </a:lnTo>
                    <a:lnTo>
                      <a:pt x="27904" y="15054"/>
                    </a:lnTo>
                    <a:lnTo>
                      <a:pt x="28248" y="15227"/>
                    </a:lnTo>
                    <a:lnTo>
                      <a:pt x="28593" y="15433"/>
                    </a:lnTo>
                    <a:lnTo>
                      <a:pt x="28903" y="15675"/>
                    </a:lnTo>
                    <a:lnTo>
                      <a:pt x="29247" y="15950"/>
                    </a:lnTo>
                    <a:lnTo>
                      <a:pt x="29557" y="16260"/>
                    </a:lnTo>
                    <a:lnTo>
                      <a:pt x="29902" y="16570"/>
                    </a:lnTo>
                    <a:lnTo>
                      <a:pt x="30212" y="16915"/>
                    </a:lnTo>
                    <a:lnTo>
                      <a:pt x="30522" y="17294"/>
                    </a:lnTo>
                    <a:lnTo>
                      <a:pt x="30832" y="17673"/>
                    </a:lnTo>
                    <a:lnTo>
                      <a:pt x="30625" y="18465"/>
                    </a:lnTo>
                    <a:lnTo>
                      <a:pt x="30418" y="19361"/>
                    </a:lnTo>
                    <a:lnTo>
                      <a:pt x="30005" y="21324"/>
                    </a:lnTo>
                    <a:lnTo>
                      <a:pt x="29557" y="23460"/>
                    </a:lnTo>
                    <a:lnTo>
                      <a:pt x="29316" y="24528"/>
                    </a:lnTo>
                    <a:lnTo>
                      <a:pt x="29040" y="25630"/>
                    </a:lnTo>
                    <a:lnTo>
                      <a:pt x="28730" y="26698"/>
                    </a:lnTo>
                    <a:lnTo>
                      <a:pt x="28420" y="27766"/>
                    </a:lnTo>
                    <a:lnTo>
                      <a:pt x="28041" y="28765"/>
                    </a:lnTo>
                    <a:lnTo>
                      <a:pt x="27663" y="29695"/>
                    </a:lnTo>
                    <a:lnTo>
                      <a:pt x="27215" y="30556"/>
                    </a:lnTo>
                    <a:lnTo>
                      <a:pt x="26974" y="30970"/>
                    </a:lnTo>
                    <a:lnTo>
                      <a:pt x="26698" y="31349"/>
                    </a:lnTo>
                    <a:lnTo>
                      <a:pt x="26457" y="31693"/>
                    </a:lnTo>
                    <a:lnTo>
                      <a:pt x="26181" y="32038"/>
                    </a:lnTo>
                    <a:lnTo>
                      <a:pt x="25871" y="32313"/>
                    </a:lnTo>
                    <a:lnTo>
                      <a:pt x="25561" y="32589"/>
                    </a:lnTo>
                    <a:lnTo>
                      <a:pt x="25148" y="32968"/>
                    </a:lnTo>
                    <a:lnTo>
                      <a:pt x="24734" y="33312"/>
                    </a:lnTo>
                    <a:lnTo>
                      <a:pt x="24287" y="33622"/>
                    </a:lnTo>
                    <a:lnTo>
                      <a:pt x="23839" y="33898"/>
                    </a:lnTo>
                    <a:lnTo>
                      <a:pt x="23391" y="34139"/>
                    </a:lnTo>
                    <a:lnTo>
                      <a:pt x="22943" y="34346"/>
                    </a:lnTo>
                    <a:lnTo>
                      <a:pt x="22461" y="34518"/>
                    </a:lnTo>
                    <a:lnTo>
                      <a:pt x="22013" y="34656"/>
                    </a:lnTo>
                    <a:lnTo>
                      <a:pt x="21565" y="34759"/>
                    </a:lnTo>
                    <a:lnTo>
                      <a:pt x="21083" y="34828"/>
                    </a:lnTo>
                    <a:lnTo>
                      <a:pt x="20635" y="34862"/>
                    </a:lnTo>
                    <a:lnTo>
                      <a:pt x="20187" y="34862"/>
                    </a:lnTo>
                    <a:lnTo>
                      <a:pt x="19739" y="34828"/>
                    </a:lnTo>
                    <a:lnTo>
                      <a:pt x="19292" y="34793"/>
                    </a:lnTo>
                    <a:lnTo>
                      <a:pt x="18878" y="34690"/>
                    </a:lnTo>
                    <a:lnTo>
                      <a:pt x="18465" y="34552"/>
                    </a:lnTo>
                    <a:lnTo>
                      <a:pt x="18051" y="34380"/>
                    </a:lnTo>
                    <a:lnTo>
                      <a:pt x="17673" y="34173"/>
                    </a:lnTo>
                    <a:lnTo>
                      <a:pt x="17294" y="33932"/>
                    </a:lnTo>
                    <a:lnTo>
                      <a:pt x="16949" y="33657"/>
                    </a:lnTo>
                    <a:lnTo>
                      <a:pt x="16639" y="33381"/>
                    </a:lnTo>
                    <a:lnTo>
                      <a:pt x="16329" y="33037"/>
                    </a:lnTo>
                    <a:lnTo>
                      <a:pt x="16053" y="32658"/>
                    </a:lnTo>
                    <a:lnTo>
                      <a:pt x="15778" y="32279"/>
                    </a:lnTo>
                    <a:lnTo>
                      <a:pt x="15571" y="31831"/>
                    </a:lnTo>
                    <a:lnTo>
                      <a:pt x="15364" y="31383"/>
                    </a:lnTo>
                    <a:lnTo>
                      <a:pt x="15227" y="30866"/>
                    </a:lnTo>
                    <a:lnTo>
                      <a:pt x="15089" y="30350"/>
                    </a:lnTo>
                    <a:lnTo>
                      <a:pt x="14986" y="29764"/>
                    </a:lnTo>
                    <a:lnTo>
                      <a:pt x="14917" y="29178"/>
                    </a:lnTo>
                    <a:lnTo>
                      <a:pt x="14917" y="28558"/>
                    </a:lnTo>
                    <a:lnTo>
                      <a:pt x="14951" y="27904"/>
                    </a:lnTo>
                    <a:lnTo>
                      <a:pt x="14882" y="27077"/>
                    </a:lnTo>
                    <a:lnTo>
                      <a:pt x="14882" y="26250"/>
                    </a:lnTo>
                    <a:lnTo>
                      <a:pt x="14951" y="25458"/>
                    </a:lnTo>
                    <a:lnTo>
                      <a:pt x="15089" y="24631"/>
                    </a:lnTo>
                    <a:lnTo>
                      <a:pt x="15261" y="23804"/>
                    </a:lnTo>
                    <a:lnTo>
                      <a:pt x="15502" y="23012"/>
                    </a:lnTo>
                    <a:lnTo>
                      <a:pt x="15778" y="22220"/>
                    </a:lnTo>
                    <a:lnTo>
                      <a:pt x="16122" y="21427"/>
                    </a:lnTo>
                    <a:lnTo>
                      <a:pt x="16501" y="20670"/>
                    </a:lnTo>
                    <a:lnTo>
                      <a:pt x="16915" y="19946"/>
                    </a:lnTo>
                    <a:lnTo>
                      <a:pt x="17362" y="19223"/>
                    </a:lnTo>
                    <a:lnTo>
                      <a:pt x="17845" y="18568"/>
                    </a:lnTo>
                    <a:lnTo>
                      <a:pt x="18396" y="17914"/>
                    </a:lnTo>
                    <a:lnTo>
                      <a:pt x="18947" y="17328"/>
                    </a:lnTo>
                    <a:lnTo>
                      <a:pt x="19498" y="16777"/>
                    </a:lnTo>
                    <a:lnTo>
                      <a:pt x="20118" y="16260"/>
                    </a:lnTo>
                    <a:lnTo>
                      <a:pt x="20738" y="15812"/>
                    </a:lnTo>
                    <a:lnTo>
                      <a:pt x="21393" y="15399"/>
                    </a:lnTo>
                    <a:lnTo>
                      <a:pt x="22047" y="15054"/>
                    </a:lnTo>
                    <a:lnTo>
                      <a:pt x="22702" y="14779"/>
                    </a:lnTo>
                    <a:lnTo>
                      <a:pt x="23391" y="14538"/>
                    </a:lnTo>
                    <a:lnTo>
                      <a:pt x="24080" y="14400"/>
                    </a:lnTo>
                    <a:lnTo>
                      <a:pt x="24803" y="14331"/>
                    </a:lnTo>
                    <a:close/>
                    <a:moveTo>
                      <a:pt x="25079" y="0"/>
                    </a:moveTo>
                    <a:lnTo>
                      <a:pt x="24218" y="35"/>
                    </a:lnTo>
                    <a:lnTo>
                      <a:pt x="23356" y="69"/>
                    </a:lnTo>
                    <a:lnTo>
                      <a:pt x="22495" y="173"/>
                    </a:lnTo>
                    <a:lnTo>
                      <a:pt x="21669" y="276"/>
                    </a:lnTo>
                    <a:lnTo>
                      <a:pt x="20807" y="414"/>
                    </a:lnTo>
                    <a:lnTo>
                      <a:pt x="19981" y="552"/>
                    </a:lnTo>
                    <a:lnTo>
                      <a:pt x="19119" y="758"/>
                    </a:lnTo>
                    <a:lnTo>
                      <a:pt x="18293" y="965"/>
                    </a:lnTo>
                    <a:lnTo>
                      <a:pt x="17500" y="1206"/>
                    </a:lnTo>
                    <a:lnTo>
                      <a:pt x="16673" y="1482"/>
                    </a:lnTo>
                    <a:lnTo>
                      <a:pt x="15881" y="1757"/>
                    </a:lnTo>
                    <a:lnTo>
                      <a:pt x="15089" y="2102"/>
                    </a:lnTo>
                    <a:lnTo>
                      <a:pt x="14331" y="2446"/>
                    </a:lnTo>
                    <a:lnTo>
                      <a:pt x="13573" y="2825"/>
                    </a:lnTo>
                    <a:lnTo>
                      <a:pt x="12815" y="3239"/>
                    </a:lnTo>
                    <a:lnTo>
                      <a:pt x="12092" y="3686"/>
                    </a:lnTo>
                    <a:lnTo>
                      <a:pt x="11403" y="4134"/>
                    </a:lnTo>
                    <a:lnTo>
                      <a:pt x="10714" y="4617"/>
                    </a:lnTo>
                    <a:lnTo>
                      <a:pt x="10025" y="5133"/>
                    </a:lnTo>
                    <a:lnTo>
                      <a:pt x="9370" y="5684"/>
                    </a:lnTo>
                    <a:lnTo>
                      <a:pt x="8750" y="6270"/>
                    </a:lnTo>
                    <a:lnTo>
                      <a:pt x="8130" y="6890"/>
                    </a:lnTo>
                    <a:lnTo>
                      <a:pt x="7545" y="7510"/>
                    </a:lnTo>
                    <a:lnTo>
                      <a:pt x="6615" y="8578"/>
                    </a:lnTo>
                    <a:lnTo>
                      <a:pt x="5753" y="9681"/>
                    </a:lnTo>
                    <a:lnTo>
                      <a:pt x="4961" y="10748"/>
                    </a:lnTo>
                    <a:lnTo>
                      <a:pt x="4203" y="11851"/>
                    </a:lnTo>
                    <a:lnTo>
                      <a:pt x="3549" y="12953"/>
                    </a:lnTo>
                    <a:lnTo>
                      <a:pt x="2929" y="14055"/>
                    </a:lnTo>
                    <a:lnTo>
                      <a:pt x="2377" y="15158"/>
                    </a:lnTo>
                    <a:lnTo>
                      <a:pt x="1895" y="16260"/>
                    </a:lnTo>
                    <a:lnTo>
                      <a:pt x="1447" y="17397"/>
                    </a:lnTo>
                    <a:lnTo>
                      <a:pt x="1068" y="18499"/>
                    </a:lnTo>
                    <a:lnTo>
                      <a:pt x="758" y="19602"/>
                    </a:lnTo>
                    <a:lnTo>
                      <a:pt x="517" y="20704"/>
                    </a:lnTo>
                    <a:lnTo>
                      <a:pt x="311" y="21806"/>
                    </a:lnTo>
                    <a:lnTo>
                      <a:pt x="138" y="22909"/>
                    </a:lnTo>
                    <a:lnTo>
                      <a:pt x="35" y="24011"/>
                    </a:lnTo>
                    <a:lnTo>
                      <a:pt x="0" y="25079"/>
                    </a:lnTo>
                    <a:lnTo>
                      <a:pt x="0" y="26147"/>
                    </a:lnTo>
                    <a:lnTo>
                      <a:pt x="69" y="27215"/>
                    </a:lnTo>
                    <a:lnTo>
                      <a:pt x="173" y="28283"/>
                    </a:lnTo>
                    <a:lnTo>
                      <a:pt x="311" y="29316"/>
                    </a:lnTo>
                    <a:lnTo>
                      <a:pt x="517" y="30350"/>
                    </a:lnTo>
                    <a:lnTo>
                      <a:pt x="758" y="31383"/>
                    </a:lnTo>
                    <a:lnTo>
                      <a:pt x="1034" y="32382"/>
                    </a:lnTo>
                    <a:lnTo>
                      <a:pt x="1378" y="33347"/>
                    </a:lnTo>
                    <a:lnTo>
                      <a:pt x="1757" y="34346"/>
                    </a:lnTo>
                    <a:lnTo>
                      <a:pt x="2171" y="35276"/>
                    </a:lnTo>
                    <a:lnTo>
                      <a:pt x="2619" y="36206"/>
                    </a:lnTo>
                    <a:lnTo>
                      <a:pt x="3135" y="37136"/>
                    </a:lnTo>
                    <a:lnTo>
                      <a:pt x="3652" y="38032"/>
                    </a:lnTo>
                    <a:lnTo>
                      <a:pt x="4238" y="38893"/>
                    </a:lnTo>
                    <a:lnTo>
                      <a:pt x="4858" y="39754"/>
                    </a:lnTo>
                    <a:lnTo>
                      <a:pt x="5512" y="40546"/>
                    </a:lnTo>
                    <a:lnTo>
                      <a:pt x="6201" y="41373"/>
                    </a:lnTo>
                    <a:lnTo>
                      <a:pt x="6890" y="42131"/>
                    </a:lnTo>
                    <a:lnTo>
                      <a:pt x="7648" y="42854"/>
                    </a:lnTo>
                    <a:lnTo>
                      <a:pt x="8440" y="43578"/>
                    </a:lnTo>
                    <a:lnTo>
                      <a:pt x="9233" y="44267"/>
                    </a:lnTo>
                    <a:lnTo>
                      <a:pt x="10094" y="44921"/>
                    </a:lnTo>
                    <a:lnTo>
                      <a:pt x="10955" y="45541"/>
                    </a:lnTo>
                    <a:lnTo>
                      <a:pt x="11851" y="46127"/>
                    </a:lnTo>
                    <a:lnTo>
                      <a:pt x="12781" y="46678"/>
                    </a:lnTo>
                    <a:lnTo>
                      <a:pt x="13745" y="47195"/>
                    </a:lnTo>
                    <a:lnTo>
                      <a:pt x="14710" y="47643"/>
                    </a:lnTo>
                    <a:lnTo>
                      <a:pt x="15709" y="48091"/>
                    </a:lnTo>
                    <a:lnTo>
                      <a:pt x="16742" y="48504"/>
                    </a:lnTo>
                    <a:lnTo>
                      <a:pt x="17776" y="48848"/>
                    </a:lnTo>
                    <a:lnTo>
                      <a:pt x="18844" y="49193"/>
                    </a:lnTo>
                    <a:lnTo>
                      <a:pt x="19946" y="49468"/>
                    </a:lnTo>
                    <a:lnTo>
                      <a:pt x="21048" y="49675"/>
                    </a:lnTo>
                    <a:lnTo>
                      <a:pt x="22185" y="49882"/>
                    </a:lnTo>
                    <a:lnTo>
                      <a:pt x="23322" y="50020"/>
                    </a:lnTo>
                    <a:lnTo>
                      <a:pt x="24459" y="50123"/>
                    </a:lnTo>
                    <a:lnTo>
                      <a:pt x="25630" y="50157"/>
                    </a:lnTo>
                    <a:lnTo>
                      <a:pt x="26836" y="50157"/>
                    </a:lnTo>
                    <a:lnTo>
                      <a:pt x="28007" y="50123"/>
                    </a:lnTo>
                    <a:lnTo>
                      <a:pt x="29213" y="50020"/>
                    </a:lnTo>
                    <a:lnTo>
                      <a:pt x="30453" y="49882"/>
                    </a:lnTo>
                    <a:lnTo>
                      <a:pt x="31693" y="49675"/>
                    </a:lnTo>
                    <a:lnTo>
                      <a:pt x="32933" y="49400"/>
                    </a:lnTo>
                    <a:lnTo>
                      <a:pt x="34173" y="49090"/>
                    </a:lnTo>
                    <a:lnTo>
                      <a:pt x="35413" y="48711"/>
                    </a:lnTo>
                    <a:lnTo>
                      <a:pt x="36688" y="48297"/>
                    </a:lnTo>
                    <a:lnTo>
                      <a:pt x="37928" y="47815"/>
                    </a:lnTo>
                    <a:lnTo>
                      <a:pt x="39203" y="47264"/>
                    </a:lnTo>
                    <a:lnTo>
                      <a:pt x="39099" y="46954"/>
                    </a:lnTo>
                    <a:lnTo>
                      <a:pt x="38996" y="46713"/>
                    </a:lnTo>
                    <a:lnTo>
                      <a:pt x="38858" y="46471"/>
                    </a:lnTo>
                    <a:lnTo>
                      <a:pt x="38720" y="46265"/>
                    </a:lnTo>
                    <a:lnTo>
                      <a:pt x="38548" y="46058"/>
                    </a:lnTo>
                    <a:lnTo>
                      <a:pt x="38342" y="45886"/>
                    </a:lnTo>
                    <a:lnTo>
                      <a:pt x="38135" y="45714"/>
                    </a:lnTo>
                    <a:lnTo>
                      <a:pt x="37894" y="45610"/>
                    </a:lnTo>
                    <a:lnTo>
                      <a:pt x="37618" y="45472"/>
                    </a:lnTo>
                    <a:lnTo>
                      <a:pt x="37343" y="45369"/>
                    </a:lnTo>
                    <a:lnTo>
                      <a:pt x="36757" y="45231"/>
                    </a:lnTo>
                    <a:lnTo>
                      <a:pt x="36102" y="45128"/>
                    </a:lnTo>
                    <a:lnTo>
                      <a:pt x="35379" y="45059"/>
                    </a:lnTo>
                    <a:lnTo>
                      <a:pt x="34587" y="45059"/>
                    </a:lnTo>
                    <a:lnTo>
                      <a:pt x="33760" y="45094"/>
                    </a:lnTo>
                    <a:lnTo>
                      <a:pt x="32864" y="45162"/>
                    </a:lnTo>
                    <a:lnTo>
                      <a:pt x="31934" y="45231"/>
                    </a:lnTo>
                    <a:lnTo>
                      <a:pt x="29936" y="45472"/>
                    </a:lnTo>
                    <a:lnTo>
                      <a:pt x="27800" y="45679"/>
                    </a:lnTo>
                    <a:lnTo>
                      <a:pt x="26698" y="45748"/>
                    </a:lnTo>
                    <a:lnTo>
                      <a:pt x="25596" y="45851"/>
                    </a:lnTo>
                    <a:lnTo>
                      <a:pt x="24459" y="45886"/>
                    </a:lnTo>
                    <a:lnTo>
                      <a:pt x="22151" y="45886"/>
                    </a:lnTo>
                    <a:lnTo>
                      <a:pt x="20980" y="45817"/>
                    </a:lnTo>
                    <a:lnTo>
                      <a:pt x="19808" y="45679"/>
                    </a:lnTo>
                    <a:lnTo>
                      <a:pt x="18637" y="45507"/>
                    </a:lnTo>
                    <a:lnTo>
                      <a:pt x="17500" y="45231"/>
                    </a:lnTo>
                    <a:lnTo>
                      <a:pt x="16363" y="44921"/>
                    </a:lnTo>
                    <a:lnTo>
                      <a:pt x="15778" y="44715"/>
                    </a:lnTo>
                    <a:lnTo>
                      <a:pt x="15227" y="44508"/>
                    </a:lnTo>
                    <a:lnTo>
                      <a:pt x="14675" y="44267"/>
                    </a:lnTo>
                    <a:lnTo>
                      <a:pt x="14124" y="43991"/>
                    </a:lnTo>
                    <a:lnTo>
                      <a:pt x="13573" y="43716"/>
                    </a:lnTo>
                    <a:lnTo>
                      <a:pt x="13022" y="43406"/>
                    </a:lnTo>
                    <a:lnTo>
                      <a:pt x="12505" y="43061"/>
                    </a:lnTo>
                    <a:lnTo>
                      <a:pt x="11989" y="42717"/>
                    </a:lnTo>
                    <a:lnTo>
                      <a:pt x="11472" y="42303"/>
                    </a:lnTo>
                    <a:lnTo>
                      <a:pt x="10955" y="41890"/>
                    </a:lnTo>
                    <a:lnTo>
                      <a:pt x="10473" y="41442"/>
                    </a:lnTo>
                    <a:lnTo>
                      <a:pt x="9991" y="40994"/>
                    </a:lnTo>
                    <a:lnTo>
                      <a:pt x="9370" y="40409"/>
                    </a:lnTo>
                    <a:lnTo>
                      <a:pt x="8819" y="39823"/>
                    </a:lnTo>
                    <a:lnTo>
                      <a:pt x="8268" y="39203"/>
                    </a:lnTo>
                    <a:lnTo>
                      <a:pt x="7786" y="38548"/>
                    </a:lnTo>
                    <a:lnTo>
                      <a:pt x="7304" y="37894"/>
                    </a:lnTo>
                    <a:lnTo>
                      <a:pt x="6856" y="37239"/>
                    </a:lnTo>
                    <a:lnTo>
                      <a:pt x="6477" y="36550"/>
                    </a:lnTo>
                    <a:lnTo>
                      <a:pt x="6098" y="35861"/>
                    </a:lnTo>
                    <a:lnTo>
                      <a:pt x="5753" y="35138"/>
                    </a:lnTo>
                    <a:lnTo>
                      <a:pt x="5443" y="34414"/>
                    </a:lnTo>
                    <a:lnTo>
                      <a:pt x="5168" y="33691"/>
                    </a:lnTo>
                    <a:lnTo>
                      <a:pt x="4927" y="32933"/>
                    </a:lnTo>
                    <a:lnTo>
                      <a:pt x="4720" y="32210"/>
                    </a:lnTo>
                    <a:lnTo>
                      <a:pt x="4548" y="31417"/>
                    </a:lnTo>
                    <a:lnTo>
                      <a:pt x="4375" y="30660"/>
                    </a:lnTo>
                    <a:lnTo>
                      <a:pt x="4238" y="29867"/>
                    </a:lnTo>
                    <a:lnTo>
                      <a:pt x="4169" y="29109"/>
                    </a:lnTo>
                    <a:lnTo>
                      <a:pt x="4100" y="28317"/>
                    </a:lnTo>
                    <a:lnTo>
                      <a:pt x="4031" y="27525"/>
                    </a:lnTo>
                    <a:lnTo>
                      <a:pt x="4031" y="26732"/>
                    </a:lnTo>
                    <a:lnTo>
                      <a:pt x="4065" y="25906"/>
                    </a:lnTo>
                    <a:lnTo>
                      <a:pt x="4100" y="25113"/>
                    </a:lnTo>
                    <a:lnTo>
                      <a:pt x="4169" y="24321"/>
                    </a:lnTo>
                    <a:lnTo>
                      <a:pt x="4272" y="23529"/>
                    </a:lnTo>
                    <a:lnTo>
                      <a:pt x="4375" y="22736"/>
                    </a:lnTo>
                    <a:lnTo>
                      <a:pt x="4548" y="21944"/>
                    </a:lnTo>
                    <a:lnTo>
                      <a:pt x="4720" y="21152"/>
                    </a:lnTo>
                    <a:lnTo>
                      <a:pt x="4892" y="20360"/>
                    </a:lnTo>
                    <a:lnTo>
                      <a:pt x="5133" y="19602"/>
                    </a:lnTo>
                    <a:lnTo>
                      <a:pt x="5374" y="18809"/>
                    </a:lnTo>
                    <a:lnTo>
                      <a:pt x="5650" y="18051"/>
                    </a:lnTo>
                    <a:lnTo>
                      <a:pt x="5960" y="17294"/>
                    </a:lnTo>
                    <a:lnTo>
                      <a:pt x="6270" y="16570"/>
                    </a:lnTo>
                    <a:lnTo>
                      <a:pt x="6615" y="15812"/>
                    </a:lnTo>
                    <a:lnTo>
                      <a:pt x="6959" y="15089"/>
                    </a:lnTo>
                    <a:lnTo>
                      <a:pt x="7372" y="14400"/>
                    </a:lnTo>
                    <a:lnTo>
                      <a:pt x="7786" y="13677"/>
                    </a:lnTo>
                    <a:lnTo>
                      <a:pt x="8199" y="13022"/>
                    </a:lnTo>
                    <a:lnTo>
                      <a:pt x="8647" y="12333"/>
                    </a:lnTo>
                    <a:lnTo>
                      <a:pt x="9129" y="11679"/>
                    </a:lnTo>
                    <a:lnTo>
                      <a:pt x="9612" y="11058"/>
                    </a:lnTo>
                    <a:lnTo>
                      <a:pt x="10128" y="10438"/>
                    </a:lnTo>
                    <a:lnTo>
                      <a:pt x="10679" y="9853"/>
                    </a:lnTo>
                    <a:lnTo>
                      <a:pt x="11231" y="9267"/>
                    </a:lnTo>
                    <a:lnTo>
                      <a:pt x="11782" y="8716"/>
                    </a:lnTo>
                    <a:lnTo>
                      <a:pt x="12402" y="8199"/>
                    </a:lnTo>
                    <a:lnTo>
                      <a:pt x="12988" y="7682"/>
                    </a:lnTo>
                    <a:lnTo>
                      <a:pt x="13642" y="7200"/>
                    </a:lnTo>
                    <a:lnTo>
                      <a:pt x="14262" y="6752"/>
                    </a:lnTo>
                    <a:lnTo>
                      <a:pt x="14951" y="6305"/>
                    </a:lnTo>
                    <a:lnTo>
                      <a:pt x="15606" y="5926"/>
                    </a:lnTo>
                    <a:lnTo>
                      <a:pt x="16329" y="5547"/>
                    </a:lnTo>
                    <a:lnTo>
                      <a:pt x="17018" y="5202"/>
                    </a:lnTo>
                    <a:lnTo>
                      <a:pt x="17741" y="4858"/>
                    </a:lnTo>
                    <a:lnTo>
                      <a:pt x="18499" y="4582"/>
                    </a:lnTo>
                    <a:lnTo>
                      <a:pt x="19257" y="4341"/>
                    </a:lnTo>
                    <a:lnTo>
                      <a:pt x="20049" y="4100"/>
                    </a:lnTo>
                    <a:lnTo>
                      <a:pt x="20842" y="3928"/>
                    </a:lnTo>
                    <a:lnTo>
                      <a:pt x="21634" y="3790"/>
                    </a:lnTo>
                    <a:lnTo>
                      <a:pt x="22461" y="3652"/>
                    </a:lnTo>
                    <a:lnTo>
                      <a:pt x="23288" y="3583"/>
                    </a:lnTo>
                    <a:lnTo>
                      <a:pt x="24114" y="3549"/>
                    </a:lnTo>
                    <a:lnTo>
                      <a:pt x="24976" y="3549"/>
                    </a:lnTo>
                    <a:lnTo>
                      <a:pt x="25837" y="3583"/>
                    </a:lnTo>
                    <a:lnTo>
                      <a:pt x="27008" y="3514"/>
                    </a:lnTo>
                    <a:lnTo>
                      <a:pt x="28145" y="3480"/>
                    </a:lnTo>
                    <a:lnTo>
                      <a:pt x="29213" y="3549"/>
                    </a:lnTo>
                    <a:lnTo>
                      <a:pt x="30246" y="3652"/>
                    </a:lnTo>
                    <a:lnTo>
                      <a:pt x="31245" y="3790"/>
                    </a:lnTo>
                    <a:lnTo>
                      <a:pt x="32210" y="3997"/>
                    </a:lnTo>
                    <a:lnTo>
                      <a:pt x="33105" y="4272"/>
                    </a:lnTo>
                    <a:lnTo>
                      <a:pt x="34001" y="4582"/>
                    </a:lnTo>
                    <a:lnTo>
                      <a:pt x="34828" y="4927"/>
                    </a:lnTo>
                    <a:lnTo>
                      <a:pt x="35620" y="5306"/>
                    </a:lnTo>
                    <a:lnTo>
                      <a:pt x="36378" y="5753"/>
                    </a:lnTo>
                    <a:lnTo>
                      <a:pt x="37067" y="6236"/>
                    </a:lnTo>
                    <a:lnTo>
                      <a:pt x="37756" y="6752"/>
                    </a:lnTo>
                    <a:lnTo>
                      <a:pt x="38410" y="7269"/>
                    </a:lnTo>
                    <a:lnTo>
                      <a:pt x="38996" y="7855"/>
                    </a:lnTo>
                    <a:lnTo>
                      <a:pt x="39547" y="8475"/>
                    </a:lnTo>
                    <a:lnTo>
                      <a:pt x="40098" y="9129"/>
                    </a:lnTo>
                    <a:lnTo>
                      <a:pt x="40581" y="9784"/>
                    </a:lnTo>
                    <a:lnTo>
                      <a:pt x="41028" y="10473"/>
                    </a:lnTo>
                    <a:lnTo>
                      <a:pt x="41476" y="11196"/>
                    </a:lnTo>
                    <a:lnTo>
                      <a:pt x="41855" y="11920"/>
                    </a:lnTo>
                    <a:lnTo>
                      <a:pt x="42200" y="12678"/>
                    </a:lnTo>
                    <a:lnTo>
                      <a:pt x="42510" y="13435"/>
                    </a:lnTo>
                    <a:lnTo>
                      <a:pt x="42820" y="14193"/>
                    </a:lnTo>
                    <a:lnTo>
                      <a:pt x="43061" y="14986"/>
                    </a:lnTo>
                    <a:lnTo>
                      <a:pt x="43268" y="15812"/>
                    </a:lnTo>
                    <a:lnTo>
                      <a:pt x="43474" y="16605"/>
                    </a:lnTo>
                    <a:lnTo>
                      <a:pt x="43612" y="17431"/>
                    </a:lnTo>
                    <a:lnTo>
                      <a:pt x="43750" y="18258"/>
                    </a:lnTo>
                    <a:lnTo>
                      <a:pt x="43853" y="19085"/>
                    </a:lnTo>
                    <a:lnTo>
                      <a:pt x="43922" y="19877"/>
                    </a:lnTo>
                    <a:lnTo>
                      <a:pt x="43957" y="20704"/>
                    </a:lnTo>
                    <a:lnTo>
                      <a:pt x="43957" y="21531"/>
                    </a:lnTo>
                    <a:lnTo>
                      <a:pt x="43922" y="22323"/>
                    </a:lnTo>
                    <a:lnTo>
                      <a:pt x="43888" y="23115"/>
                    </a:lnTo>
                    <a:lnTo>
                      <a:pt x="43819" y="23908"/>
                    </a:lnTo>
                    <a:lnTo>
                      <a:pt x="43715" y="24700"/>
                    </a:lnTo>
                    <a:lnTo>
                      <a:pt x="43578" y="25458"/>
                    </a:lnTo>
                    <a:lnTo>
                      <a:pt x="43405" y="26181"/>
                    </a:lnTo>
                    <a:lnTo>
                      <a:pt x="43233" y="26905"/>
                    </a:lnTo>
                    <a:lnTo>
                      <a:pt x="43027" y="27594"/>
                    </a:lnTo>
                    <a:lnTo>
                      <a:pt x="42785" y="28283"/>
                    </a:lnTo>
                    <a:lnTo>
                      <a:pt x="42544" y="28937"/>
                    </a:lnTo>
                    <a:lnTo>
                      <a:pt x="42269" y="29557"/>
                    </a:lnTo>
                    <a:lnTo>
                      <a:pt x="41959" y="30143"/>
                    </a:lnTo>
                    <a:lnTo>
                      <a:pt x="41614" y="30694"/>
                    </a:lnTo>
                    <a:lnTo>
                      <a:pt x="41270" y="31245"/>
                    </a:lnTo>
                    <a:lnTo>
                      <a:pt x="40891" y="31728"/>
                    </a:lnTo>
                    <a:lnTo>
                      <a:pt x="40512" y="32175"/>
                    </a:lnTo>
                    <a:lnTo>
                      <a:pt x="40098" y="32589"/>
                    </a:lnTo>
                    <a:lnTo>
                      <a:pt x="39651" y="32968"/>
                    </a:lnTo>
                    <a:lnTo>
                      <a:pt x="39203" y="33312"/>
                    </a:lnTo>
                    <a:lnTo>
                      <a:pt x="38720" y="33588"/>
                    </a:lnTo>
                    <a:lnTo>
                      <a:pt x="38204" y="33794"/>
                    </a:lnTo>
                    <a:lnTo>
                      <a:pt x="37687" y="34001"/>
                    </a:lnTo>
                    <a:lnTo>
                      <a:pt x="37170" y="34104"/>
                    </a:lnTo>
                    <a:lnTo>
                      <a:pt x="36619" y="34173"/>
                    </a:lnTo>
                    <a:lnTo>
                      <a:pt x="36033" y="34208"/>
                    </a:lnTo>
                    <a:lnTo>
                      <a:pt x="35448" y="34173"/>
                    </a:lnTo>
                    <a:lnTo>
                      <a:pt x="34862" y="34070"/>
                    </a:lnTo>
                    <a:lnTo>
                      <a:pt x="34208" y="33898"/>
                    </a:lnTo>
                    <a:lnTo>
                      <a:pt x="33588" y="33657"/>
                    </a:lnTo>
                    <a:lnTo>
                      <a:pt x="32933" y="33347"/>
                    </a:lnTo>
                    <a:lnTo>
                      <a:pt x="32279" y="33002"/>
                    </a:lnTo>
                    <a:lnTo>
                      <a:pt x="32313" y="32348"/>
                    </a:lnTo>
                    <a:lnTo>
                      <a:pt x="32451" y="31417"/>
                    </a:lnTo>
                    <a:lnTo>
                      <a:pt x="32658" y="30281"/>
                    </a:lnTo>
                    <a:lnTo>
                      <a:pt x="32899" y="28903"/>
                    </a:lnTo>
                    <a:lnTo>
                      <a:pt x="33588" y="25768"/>
                    </a:lnTo>
                    <a:lnTo>
                      <a:pt x="34380" y="22289"/>
                    </a:lnTo>
                    <a:lnTo>
                      <a:pt x="35930" y="15606"/>
                    </a:lnTo>
                    <a:lnTo>
                      <a:pt x="36550" y="13022"/>
                    </a:lnTo>
                    <a:lnTo>
                      <a:pt x="36929" y="11300"/>
                    </a:lnTo>
                    <a:lnTo>
                      <a:pt x="36481" y="11334"/>
                    </a:lnTo>
                    <a:lnTo>
                      <a:pt x="35999" y="11334"/>
                    </a:lnTo>
                    <a:lnTo>
                      <a:pt x="35069" y="11265"/>
                    </a:lnTo>
                    <a:lnTo>
                      <a:pt x="34208" y="11231"/>
                    </a:lnTo>
                    <a:lnTo>
                      <a:pt x="33794" y="11265"/>
                    </a:lnTo>
                    <a:lnTo>
                      <a:pt x="33415" y="11300"/>
                    </a:lnTo>
                    <a:lnTo>
                      <a:pt x="33036" y="11403"/>
                    </a:lnTo>
                    <a:lnTo>
                      <a:pt x="32726" y="11506"/>
                    </a:lnTo>
                    <a:lnTo>
                      <a:pt x="32451" y="11713"/>
                    </a:lnTo>
                    <a:lnTo>
                      <a:pt x="32313" y="11851"/>
                    </a:lnTo>
                    <a:lnTo>
                      <a:pt x="32175" y="11989"/>
                    </a:lnTo>
                    <a:lnTo>
                      <a:pt x="32072" y="12126"/>
                    </a:lnTo>
                    <a:lnTo>
                      <a:pt x="32003" y="12299"/>
                    </a:lnTo>
                    <a:lnTo>
                      <a:pt x="31831" y="12746"/>
                    </a:lnTo>
                    <a:lnTo>
                      <a:pt x="31762" y="13263"/>
                    </a:lnTo>
                    <a:lnTo>
                      <a:pt x="31727" y="13883"/>
                    </a:lnTo>
                    <a:lnTo>
                      <a:pt x="31314" y="13401"/>
                    </a:lnTo>
                    <a:lnTo>
                      <a:pt x="30866" y="12988"/>
                    </a:lnTo>
                    <a:lnTo>
                      <a:pt x="30418" y="12609"/>
                    </a:lnTo>
                    <a:lnTo>
                      <a:pt x="29936" y="12264"/>
                    </a:lnTo>
                    <a:lnTo>
                      <a:pt x="29454" y="11954"/>
                    </a:lnTo>
                    <a:lnTo>
                      <a:pt x="28937" y="11644"/>
                    </a:lnTo>
                    <a:lnTo>
                      <a:pt x="28386" y="11403"/>
                    </a:lnTo>
                    <a:lnTo>
                      <a:pt x="27835" y="11196"/>
                    </a:lnTo>
                    <a:lnTo>
                      <a:pt x="27284" y="10990"/>
                    </a:lnTo>
                    <a:lnTo>
                      <a:pt x="26698" y="10852"/>
                    </a:lnTo>
                    <a:lnTo>
                      <a:pt x="26112" y="10714"/>
                    </a:lnTo>
                    <a:lnTo>
                      <a:pt x="25527" y="10645"/>
                    </a:lnTo>
                    <a:lnTo>
                      <a:pt x="24907" y="10576"/>
                    </a:lnTo>
                    <a:lnTo>
                      <a:pt x="23701" y="10576"/>
                    </a:lnTo>
                    <a:lnTo>
                      <a:pt x="23115" y="10611"/>
                    </a:lnTo>
                    <a:lnTo>
                      <a:pt x="22495" y="10714"/>
                    </a:lnTo>
                    <a:lnTo>
                      <a:pt x="21875" y="10817"/>
                    </a:lnTo>
                    <a:lnTo>
                      <a:pt x="21290" y="10955"/>
                    </a:lnTo>
                    <a:lnTo>
                      <a:pt x="20670" y="11162"/>
                    </a:lnTo>
                    <a:lnTo>
                      <a:pt x="20084" y="11368"/>
                    </a:lnTo>
                    <a:lnTo>
                      <a:pt x="19498" y="11610"/>
                    </a:lnTo>
                    <a:lnTo>
                      <a:pt x="18913" y="11885"/>
                    </a:lnTo>
                    <a:lnTo>
                      <a:pt x="18327" y="12195"/>
                    </a:lnTo>
                    <a:lnTo>
                      <a:pt x="17776" y="12540"/>
                    </a:lnTo>
                    <a:lnTo>
                      <a:pt x="17259" y="12919"/>
                    </a:lnTo>
                    <a:lnTo>
                      <a:pt x="16708" y="13332"/>
                    </a:lnTo>
                    <a:lnTo>
                      <a:pt x="16226" y="13780"/>
                    </a:lnTo>
                    <a:lnTo>
                      <a:pt x="15709" y="14262"/>
                    </a:lnTo>
                    <a:lnTo>
                      <a:pt x="15261" y="14744"/>
                    </a:lnTo>
                    <a:lnTo>
                      <a:pt x="14813" y="15296"/>
                    </a:lnTo>
                    <a:lnTo>
                      <a:pt x="14400" y="15881"/>
                    </a:lnTo>
                    <a:lnTo>
                      <a:pt x="13918" y="16364"/>
                    </a:lnTo>
                    <a:lnTo>
                      <a:pt x="13470" y="16846"/>
                    </a:lnTo>
                    <a:lnTo>
                      <a:pt x="13022" y="17363"/>
                    </a:lnTo>
                    <a:lnTo>
                      <a:pt x="12643" y="17879"/>
                    </a:lnTo>
                    <a:lnTo>
                      <a:pt x="12299" y="18430"/>
                    </a:lnTo>
                    <a:lnTo>
                      <a:pt x="11954" y="18982"/>
                    </a:lnTo>
                    <a:lnTo>
                      <a:pt x="11678" y="19533"/>
                    </a:lnTo>
                    <a:lnTo>
                      <a:pt x="11403" y="20118"/>
                    </a:lnTo>
                    <a:lnTo>
                      <a:pt x="11162" y="20704"/>
                    </a:lnTo>
                    <a:lnTo>
                      <a:pt x="10921" y="21290"/>
                    </a:lnTo>
                    <a:lnTo>
                      <a:pt x="10748" y="21910"/>
                    </a:lnTo>
                    <a:lnTo>
                      <a:pt x="10576" y="22495"/>
                    </a:lnTo>
                    <a:lnTo>
                      <a:pt x="10438" y="23115"/>
                    </a:lnTo>
                    <a:lnTo>
                      <a:pt x="10335" y="23735"/>
                    </a:lnTo>
                    <a:lnTo>
                      <a:pt x="10266" y="24356"/>
                    </a:lnTo>
                    <a:lnTo>
                      <a:pt x="10197" y="24976"/>
                    </a:lnTo>
                    <a:lnTo>
                      <a:pt x="10163" y="25561"/>
                    </a:lnTo>
                    <a:lnTo>
                      <a:pt x="10163" y="26181"/>
                    </a:lnTo>
                    <a:lnTo>
                      <a:pt x="10197" y="26801"/>
                    </a:lnTo>
                    <a:lnTo>
                      <a:pt x="10232" y="27421"/>
                    </a:lnTo>
                    <a:lnTo>
                      <a:pt x="10266" y="28042"/>
                    </a:lnTo>
                    <a:lnTo>
                      <a:pt x="10369" y="28627"/>
                    </a:lnTo>
                    <a:lnTo>
                      <a:pt x="10473" y="29247"/>
                    </a:lnTo>
                    <a:lnTo>
                      <a:pt x="10576" y="29833"/>
                    </a:lnTo>
                    <a:lnTo>
                      <a:pt x="10748" y="30418"/>
                    </a:lnTo>
                    <a:lnTo>
                      <a:pt x="10921" y="30970"/>
                    </a:lnTo>
                    <a:lnTo>
                      <a:pt x="11093" y="31521"/>
                    </a:lnTo>
                    <a:lnTo>
                      <a:pt x="11300" y="32072"/>
                    </a:lnTo>
                    <a:lnTo>
                      <a:pt x="11506" y="32623"/>
                    </a:lnTo>
                    <a:lnTo>
                      <a:pt x="11747" y="33140"/>
                    </a:lnTo>
                    <a:lnTo>
                      <a:pt x="12023" y="33657"/>
                    </a:lnTo>
                    <a:lnTo>
                      <a:pt x="12299" y="34139"/>
                    </a:lnTo>
                    <a:lnTo>
                      <a:pt x="12609" y="34621"/>
                    </a:lnTo>
                    <a:lnTo>
                      <a:pt x="12919" y="35069"/>
                    </a:lnTo>
                    <a:lnTo>
                      <a:pt x="13229" y="35482"/>
                    </a:lnTo>
                    <a:lnTo>
                      <a:pt x="13573" y="35896"/>
                    </a:lnTo>
                    <a:lnTo>
                      <a:pt x="13918" y="36309"/>
                    </a:lnTo>
                    <a:lnTo>
                      <a:pt x="14297" y="36654"/>
                    </a:lnTo>
                    <a:lnTo>
                      <a:pt x="14675" y="36998"/>
                    </a:lnTo>
                    <a:lnTo>
                      <a:pt x="15089" y="37308"/>
                    </a:lnTo>
                    <a:lnTo>
                      <a:pt x="15502" y="37618"/>
                    </a:lnTo>
                    <a:lnTo>
                      <a:pt x="15916" y="37894"/>
                    </a:lnTo>
                    <a:lnTo>
                      <a:pt x="16363" y="38100"/>
                    </a:lnTo>
                    <a:lnTo>
                      <a:pt x="16811" y="38307"/>
                    </a:lnTo>
                    <a:lnTo>
                      <a:pt x="17259" y="38479"/>
                    </a:lnTo>
                    <a:lnTo>
                      <a:pt x="17741" y="38617"/>
                    </a:lnTo>
                    <a:lnTo>
                      <a:pt x="18224" y="38721"/>
                    </a:lnTo>
                    <a:lnTo>
                      <a:pt x="18706" y="38824"/>
                    </a:lnTo>
                    <a:lnTo>
                      <a:pt x="19223" y="38858"/>
                    </a:lnTo>
                    <a:lnTo>
                      <a:pt x="19705" y="38858"/>
                    </a:lnTo>
                    <a:lnTo>
                      <a:pt x="20222" y="38824"/>
                    </a:lnTo>
                    <a:lnTo>
                      <a:pt x="20773" y="38721"/>
                    </a:lnTo>
                    <a:lnTo>
                      <a:pt x="21290" y="38617"/>
                    </a:lnTo>
                    <a:lnTo>
                      <a:pt x="21841" y="38445"/>
                    </a:lnTo>
                    <a:lnTo>
                      <a:pt x="22357" y="38273"/>
                    </a:lnTo>
                    <a:lnTo>
                      <a:pt x="22909" y="37997"/>
                    </a:lnTo>
                    <a:lnTo>
                      <a:pt x="23494" y="37722"/>
                    </a:lnTo>
                    <a:lnTo>
                      <a:pt x="24045" y="37377"/>
                    </a:lnTo>
                    <a:lnTo>
                      <a:pt x="24597" y="36998"/>
                    </a:lnTo>
                    <a:lnTo>
                      <a:pt x="25182" y="36585"/>
                    </a:lnTo>
                    <a:lnTo>
                      <a:pt x="25733" y="36102"/>
                    </a:lnTo>
                    <a:lnTo>
                      <a:pt x="26319" y="35586"/>
                    </a:lnTo>
                    <a:lnTo>
                      <a:pt x="26905" y="35000"/>
                    </a:lnTo>
                    <a:lnTo>
                      <a:pt x="27490" y="34380"/>
                    </a:lnTo>
                    <a:lnTo>
                      <a:pt x="27766" y="34931"/>
                    </a:lnTo>
                    <a:lnTo>
                      <a:pt x="28076" y="35448"/>
                    </a:lnTo>
                    <a:lnTo>
                      <a:pt x="28420" y="35896"/>
                    </a:lnTo>
                    <a:lnTo>
                      <a:pt x="28765" y="36344"/>
                    </a:lnTo>
                    <a:lnTo>
                      <a:pt x="29109" y="36757"/>
                    </a:lnTo>
                    <a:lnTo>
                      <a:pt x="29454" y="37101"/>
                    </a:lnTo>
                    <a:lnTo>
                      <a:pt x="29833" y="37446"/>
                    </a:lnTo>
                    <a:lnTo>
                      <a:pt x="30212" y="37722"/>
                    </a:lnTo>
                    <a:lnTo>
                      <a:pt x="30625" y="37963"/>
                    </a:lnTo>
                    <a:lnTo>
                      <a:pt x="31004" y="38204"/>
                    </a:lnTo>
                    <a:lnTo>
                      <a:pt x="31417" y="38376"/>
                    </a:lnTo>
                    <a:lnTo>
                      <a:pt x="31865" y="38548"/>
                    </a:lnTo>
                    <a:lnTo>
                      <a:pt x="32279" y="38686"/>
                    </a:lnTo>
                    <a:lnTo>
                      <a:pt x="32726" y="38755"/>
                    </a:lnTo>
                    <a:lnTo>
                      <a:pt x="33140" y="38824"/>
                    </a:lnTo>
                    <a:lnTo>
                      <a:pt x="33588" y="38858"/>
                    </a:lnTo>
                    <a:lnTo>
                      <a:pt x="34035" y="38893"/>
                    </a:lnTo>
                    <a:lnTo>
                      <a:pt x="34518" y="38858"/>
                    </a:lnTo>
                    <a:lnTo>
                      <a:pt x="34966" y="38824"/>
                    </a:lnTo>
                    <a:lnTo>
                      <a:pt x="35413" y="38755"/>
                    </a:lnTo>
                    <a:lnTo>
                      <a:pt x="35896" y="38652"/>
                    </a:lnTo>
                    <a:lnTo>
                      <a:pt x="36344" y="38514"/>
                    </a:lnTo>
                    <a:lnTo>
                      <a:pt x="36826" y="38376"/>
                    </a:lnTo>
                    <a:lnTo>
                      <a:pt x="37274" y="38204"/>
                    </a:lnTo>
                    <a:lnTo>
                      <a:pt x="37756" y="37997"/>
                    </a:lnTo>
                    <a:lnTo>
                      <a:pt x="38204" y="37790"/>
                    </a:lnTo>
                    <a:lnTo>
                      <a:pt x="39134" y="37274"/>
                    </a:lnTo>
                    <a:lnTo>
                      <a:pt x="40029" y="36688"/>
                    </a:lnTo>
                    <a:lnTo>
                      <a:pt x="40925" y="36034"/>
                    </a:lnTo>
                    <a:lnTo>
                      <a:pt x="41752" y="35345"/>
                    </a:lnTo>
                    <a:lnTo>
                      <a:pt x="42613" y="34552"/>
                    </a:lnTo>
                    <a:lnTo>
                      <a:pt x="43405" y="33691"/>
                    </a:lnTo>
                    <a:lnTo>
                      <a:pt x="44129" y="32795"/>
                    </a:lnTo>
                    <a:lnTo>
                      <a:pt x="44852" y="31865"/>
                    </a:lnTo>
                    <a:lnTo>
                      <a:pt x="45507" y="30901"/>
                    </a:lnTo>
                    <a:lnTo>
                      <a:pt x="46092" y="29867"/>
                    </a:lnTo>
                    <a:lnTo>
                      <a:pt x="46644" y="28834"/>
                    </a:lnTo>
                    <a:lnTo>
                      <a:pt x="47126" y="27766"/>
                    </a:lnTo>
                    <a:lnTo>
                      <a:pt x="47505" y="26698"/>
                    </a:lnTo>
                    <a:lnTo>
                      <a:pt x="47815" y="25596"/>
                    </a:lnTo>
                    <a:lnTo>
                      <a:pt x="47953" y="25045"/>
                    </a:lnTo>
                    <a:lnTo>
                      <a:pt x="48056" y="24493"/>
                    </a:lnTo>
                    <a:lnTo>
                      <a:pt x="48159" y="23942"/>
                    </a:lnTo>
                    <a:lnTo>
                      <a:pt x="48194" y="23391"/>
                    </a:lnTo>
                    <a:lnTo>
                      <a:pt x="48228" y="22840"/>
                    </a:lnTo>
                    <a:lnTo>
                      <a:pt x="48263" y="22289"/>
                    </a:lnTo>
                    <a:lnTo>
                      <a:pt x="48263" y="21772"/>
                    </a:lnTo>
                    <a:lnTo>
                      <a:pt x="48194" y="21221"/>
                    </a:lnTo>
                    <a:lnTo>
                      <a:pt x="48159" y="20704"/>
                    </a:lnTo>
                    <a:lnTo>
                      <a:pt x="48056" y="20153"/>
                    </a:lnTo>
                    <a:lnTo>
                      <a:pt x="48056" y="19188"/>
                    </a:lnTo>
                    <a:lnTo>
                      <a:pt x="48056" y="18258"/>
                    </a:lnTo>
                    <a:lnTo>
                      <a:pt x="47987" y="17363"/>
                    </a:lnTo>
                    <a:lnTo>
                      <a:pt x="47849" y="16467"/>
                    </a:lnTo>
                    <a:lnTo>
                      <a:pt x="47711" y="15606"/>
                    </a:lnTo>
                    <a:lnTo>
                      <a:pt x="47539" y="14744"/>
                    </a:lnTo>
                    <a:lnTo>
                      <a:pt x="47298" y="13918"/>
                    </a:lnTo>
                    <a:lnTo>
                      <a:pt x="47023" y="13125"/>
                    </a:lnTo>
                    <a:lnTo>
                      <a:pt x="46747" y="12367"/>
                    </a:lnTo>
                    <a:lnTo>
                      <a:pt x="46402" y="11610"/>
                    </a:lnTo>
                    <a:lnTo>
                      <a:pt x="46058" y="10852"/>
                    </a:lnTo>
                    <a:lnTo>
                      <a:pt x="45645" y="10163"/>
                    </a:lnTo>
                    <a:lnTo>
                      <a:pt x="45231" y="9474"/>
                    </a:lnTo>
                    <a:lnTo>
                      <a:pt x="44783" y="8785"/>
                    </a:lnTo>
                    <a:lnTo>
                      <a:pt x="44267" y="8165"/>
                    </a:lnTo>
                    <a:lnTo>
                      <a:pt x="43784" y="7545"/>
                    </a:lnTo>
                    <a:lnTo>
                      <a:pt x="43233" y="6959"/>
                    </a:lnTo>
                    <a:lnTo>
                      <a:pt x="42682" y="6373"/>
                    </a:lnTo>
                    <a:lnTo>
                      <a:pt x="42062" y="5822"/>
                    </a:lnTo>
                    <a:lnTo>
                      <a:pt x="41476" y="5306"/>
                    </a:lnTo>
                    <a:lnTo>
                      <a:pt x="40822" y="4789"/>
                    </a:lnTo>
                    <a:lnTo>
                      <a:pt x="40167" y="4341"/>
                    </a:lnTo>
                    <a:lnTo>
                      <a:pt x="39478" y="3859"/>
                    </a:lnTo>
                    <a:lnTo>
                      <a:pt x="38789" y="3445"/>
                    </a:lnTo>
                    <a:lnTo>
                      <a:pt x="38100" y="3032"/>
                    </a:lnTo>
                    <a:lnTo>
                      <a:pt x="37343" y="2653"/>
                    </a:lnTo>
                    <a:lnTo>
                      <a:pt x="36619" y="2309"/>
                    </a:lnTo>
                    <a:lnTo>
                      <a:pt x="35827" y="1964"/>
                    </a:lnTo>
                    <a:lnTo>
                      <a:pt x="35069" y="1688"/>
                    </a:lnTo>
                    <a:lnTo>
                      <a:pt x="34277" y="1413"/>
                    </a:lnTo>
                    <a:lnTo>
                      <a:pt x="33484" y="1137"/>
                    </a:lnTo>
                    <a:lnTo>
                      <a:pt x="32658" y="896"/>
                    </a:lnTo>
                    <a:lnTo>
                      <a:pt x="31865" y="724"/>
                    </a:lnTo>
                    <a:lnTo>
                      <a:pt x="31004" y="517"/>
                    </a:lnTo>
                    <a:lnTo>
                      <a:pt x="30177" y="379"/>
                    </a:lnTo>
                    <a:lnTo>
                      <a:pt x="29351" y="242"/>
                    </a:lnTo>
                    <a:lnTo>
                      <a:pt x="28489" y="138"/>
                    </a:lnTo>
                    <a:lnTo>
                      <a:pt x="27628" y="69"/>
                    </a:lnTo>
                    <a:lnTo>
                      <a:pt x="26801" y="0"/>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6" name="Google Shape;2686;g29c0ca99db8_3_1"/>
              <p:cNvSpPr/>
              <p:nvPr/>
            </p:nvSpPr>
            <p:spPr>
              <a:xfrm>
                <a:off x="2829500" y="2261100"/>
                <a:ext cx="1262550" cy="1311650"/>
              </a:xfrm>
              <a:custGeom>
                <a:avLst/>
                <a:gdLst/>
                <a:ahLst/>
                <a:cxnLst/>
                <a:rect l="l" t="t" r="r" b="b"/>
                <a:pathLst>
                  <a:path w="50502" h="52466" extrusionOk="0">
                    <a:moveTo>
                      <a:pt x="39523" y="11655"/>
                    </a:moveTo>
                    <a:lnTo>
                      <a:pt x="39891" y="12023"/>
                    </a:lnTo>
                    <a:lnTo>
                      <a:pt x="40477" y="12677"/>
                    </a:lnTo>
                    <a:lnTo>
                      <a:pt x="41062" y="13366"/>
                    </a:lnTo>
                    <a:lnTo>
                      <a:pt x="41579" y="14055"/>
                    </a:lnTo>
                    <a:lnTo>
                      <a:pt x="42061" y="14779"/>
                    </a:lnTo>
                    <a:lnTo>
                      <a:pt x="42509" y="15502"/>
                    </a:lnTo>
                    <a:lnTo>
                      <a:pt x="42923" y="16226"/>
                    </a:lnTo>
                    <a:lnTo>
                      <a:pt x="43267" y="16984"/>
                    </a:lnTo>
                    <a:lnTo>
                      <a:pt x="43612" y="17741"/>
                    </a:lnTo>
                    <a:lnTo>
                      <a:pt x="43887" y="18534"/>
                    </a:lnTo>
                    <a:lnTo>
                      <a:pt x="44128" y="19292"/>
                    </a:lnTo>
                    <a:lnTo>
                      <a:pt x="44301" y="20084"/>
                    </a:lnTo>
                    <a:lnTo>
                      <a:pt x="44438" y="20876"/>
                    </a:lnTo>
                    <a:lnTo>
                      <a:pt x="44542" y="21669"/>
                    </a:lnTo>
                    <a:lnTo>
                      <a:pt x="44576" y="22461"/>
                    </a:lnTo>
                    <a:lnTo>
                      <a:pt x="44542" y="23253"/>
                    </a:lnTo>
                    <a:lnTo>
                      <a:pt x="44473" y="24045"/>
                    </a:lnTo>
                    <a:lnTo>
                      <a:pt x="44370" y="24803"/>
                    </a:lnTo>
                    <a:lnTo>
                      <a:pt x="44163" y="25596"/>
                    </a:lnTo>
                    <a:lnTo>
                      <a:pt x="43922" y="26354"/>
                    </a:lnTo>
                    <a:lnTo>
                      <a:pt x="43612" y="27111"/>
                    </a:lnTo>
                    <a:lnTo>
                      <a:pt x="43267" y="27869"/>
                    </a:lnTo>
                    <a:lnTo>
                      <a:pt x="42819" y="28627"/>
                    </a:lnTo>
                    <a:lnTo>
                      <a:pt x="42337" y="29316"/>
                    </a:lnTo>
                    <a:lnTo>
                      <a:pt x="41751" y="30040"/>
                    </a:lnTo>
                    <a:lnTo>
                      <a:pt x="41131" y="30728"/>
                    </a:lnTo>
                    <a:lnTo>
                      <a:pt x="40442" y="31383"/>
                    </a:lnTo>
                    <a:lnTo>
                      <a:pt x="39650" y="32038"/>
                    </a:lnTo>
                    <a:lnTo>
                      <a:pt x="38823" y="32658"/>
                    </a:lnTo>
                    <a:lnTo>
                      <a:pt x="37893" y="33243"/>
                    </a:lnTo>
                    <a:lnTo>
                      <a:pt x="36894" y="33829"/>
                    </a:lnTo>
                    <a:lnTo>
                      <a:pt x="35826" y="34346"/>
                    </a:lnTo>
                    <a:lnTo>
                      <a:pt x="34655" y="34862"/>
                    </a:lnTo>
                    <a:lnTo>
                      <a:pt x="34655" y="34552"/>
                    </a:lnTo>
                    <a:lnTo>
                      <a:pt x="34655" y="34173"/>
                    </a:lnTo>
                    <a:lnTo>
                      <a:pt x="34758" y="33174"/>
                    </a:lnTo>
                    <a:lnTo>
                      <a:pt x="34965" y="31900"/>
                    </a:lnTo>
                    <a:lnTo>
                      <a:pt x="35206" y="30418"/>
                    </a:lnTo>
                    <a:lnTo>
                      <a:pt x="35551" y="28799"/>
                    </a:lnTo>
                    <a:lnTo>
                      <a:pt x="35930" y="27008"/>
                    </a:lnTo>
                    <a:lnTo>
                      <a:pt x="36791" y="23253"/>
                    </a:lnTo>
                    <a:lnTo>
                      <a:pt x="38548" y="15985"/>
                    </a:lnTo>
                    <a:lnTo>
                      <a:pt x="39202" y="13160"/>
                    </a:lnTo>
                    <a:lnTo>
                      <a:pt x="39443" y="12092"/>
                    </a:lnTo>
                    <a:lnTo>
                      <a:pt x="39523" y="11655"/>
                    </a:lnTo>
                    <a:close/>
                    <a:moveTo>
                      <a:pt x="25802" y="16949"/>
                    </a:moveTo>
                    <a:lnTo>
                      <a:pt x="26560" y="16984"/>
                    </a:lnTo>
                    <a:lnTo>
                      <a:pt x="26904" y="17018"/>
                    </a:lnTo>
                    <a:lnTo>
                      <a:pt x="27214" y="17087"/>
                    </a:lnTo>
                    <a:lnTo>
                      <a:pt x="27524" y="17156"/>
                    </a:lnTo>
                    <a:lnTo>
                      <a:pt x="27834" y="17259"/>
                    </a:lnTo>
                    <a:lnTo>
                      <a:pt x="28075" y="17362"/>
                    </a:lnTo>
                    <a:lnTo>
                      <a:pt x="28317" y="17500"/>
                    </a:lnTo>
                    <a:lnTo>
                      <a:pt x="28558" y="17638"/>
                    </a:lnTo>
                    <a:lnTo>
                      <a:pt x="28764" y="17810"/>
                    </a:lnTo>
                    <a:lnTo>
                      <a:pt x="28971" y="17983"/>
                    </a:lnTo>
                    <a:lnTo>
                      <a:pt x="29143" y="18155"/>
                    </a:lnTo>
                    <a:lnTo>
                      <a:pt x="29453" y="18568"/>
                    </a:lnTo>
                    <a:lnTo>
                      <a:pt x="29695" y="19050"/>
                    </a:lnTo>
                    <a:lnTo>
                      <a:pt x="29867" y="19567"/>
                    </a:lnTo>
                    <a:lnTo>
                      <a:pt x="30005" y="20084"/>
                    </a:lnTo>
                    <a:lnTo>
                      <a:pt x="30073" y="20670"/>
                    </a:lnTo>
                    <a:lnTo>
                      <a:pt x="30108" y="21290"/>
                    </a:lnTo>
                    <a:lnTo>
                      <a:pt x="30073" y="21910"/>
                    </a:lnTo>
                    <a:lnTo>
                      <a:pt x="30039" y="22599"/>
                    </a:lnTo>
                    <a:lnTo>
                      <a:pt x="29936" y="23253"/>
                    </a:lnTo>
                    <a:lnTo>
                      <a:pt x="29798" y="23942"/>
                    </a:lnTo>
                    <a:lnTo>
                      <a:pt x="29626" y="24666"/>
                    </a:lnTo>
                    <a:lnTo>
                      <a:pt x="29419" y="25355"/>
                    </a:lnTo>
                    <a:lnTo>
                      <a:pt x="29212" y="26043"/>
                    </a:lnTo>
                    <a:lnTo>
                      <a:pt x="28937" y="26767"/>
                    </a:lnTo>
                    <a:lnTo>
                      <a:pt x="28696" y="27456"/>
                    </a:lnTo>
                    <a:lnTo>
                      <a:pt x="28110" y="28799"/>
                    </a:lnTo>
                    <a:lnTo>
                      <a:pt x="27490" y="30040"/>
                    </a:lnTo>
                    <a:lnTo>
                      <a:pt x="26870" y="31176"/>
                    </a:lnTo>
                    <a:lnTo>
                      <a:pt x="26250" y="32175"/>
                    </a:lnTo>
                    <a:lnTo>
                      <a:pt x="25699" y="32968"/>
                    </a:lnTo>
                    <a:lnTo>
                      <a:pt x="25182" y="33381"/>
                    </a:lnTo>
                    <a:lnTo>
                      <a:pt x="24665" y="33725"/>
                    </a:lnTo>
                    <a:lnTo>
                      <a:pt x="24148" y="34036"/>
                    </a:lnTo>
                    <a:lnTo>
                      <a:pt x="23701" y="34311"/>
                    </a:lnTo>
                    <a:lnTo>
                      <a:pt x="23218" y="34518"/>
                    </a:lnTo>
                    <a:lnTo>
                      <a:pt x="22805" y="34690"/>
                    </a:lnTo>
                    <a:lnTo>
                      <a:pt x="22391" y="34828"/>
                    </a:lnTo>
                    <a:lnTo>
                      <a:pt x="21978" y="34931"/>
                    </a:lnTo>
                    <a:lnTo>
                      <a:pt x="21599" y="35000"/>
                    </a:lnTo>
                    <a:lnTo>
                      <a:pt x="21220" y="35000"/>
                    </a:lnTo>
                    <a:lnTo>
                      <a:pt x="20876" y="34966"/>
                    </a:lnTo>
                    <a:lnTo>
                      <a:pt x="20531" y="34931"/>
                    </a:lnTo>
                    <a:lnTo>
                      <a:pt x="20221" y="34828"/>
                    </a:lnTo>
                    <a:lnTo>
                      <a:pt x="19946" y="34724"/>
                    </a:lnTo>
                    <a:lnTo>
                      <a:pt x="19670" y="34552"/>
                    </a:lnTo>
                    <a:lnTo>
                      <a:pt x="19394" y="34380"/>
                    </a:lnTo>
                    <a:lnTo>
                      <a:pt x="19153" y="34173"/>
                    </a:lnTo>
                    <a:lnTo>
                      <a:pt x="18912" y="33932"/>
                    </a:lnTo>
                    <a:lnTo>
                      <a:pt x="18706" y="33657"/>
                    </a:lnTo>
                    <a:lnTo>
                      <a:pt x="18533" y="33381"/>
                    </a:lnTo>
                    <a:lnTo>
                      <a:pt x="18361" y="33071"/>
                    </a:lnTo>
                    <a:lnTo>
                      <a:pt x="18189" y="32726"/>
                    </a:lnTo>
                    <a:lnTo>
                      <a:pt x="18051" y="32382"/>
                    </a:lnTo>
                    <a:lnTo>
                      <a:pt x="17913" y="32003"/>
                    </a:lnTo>
                    <a:lnTo>
                      <a:pt x="17706" y="31211"/>
                    </a:lnTo>
                    <a:lnTo>
                      <a:pt x="17569" y="30384"/>
                    </a:lnTo>
                    <a:lnTo>
                      <a:pt x="17500" y="29454"/>
                    </a:lnTo>
                    <a:lnTo>
                      <a:pt x="17465" y="28524"/>
                    </a:lnTo>
                    <a:lnTo>
                      <a:pt x="17534" y="27559"/>
                    </a:lnTo>
                    <a:lnTo>
                      <a:pt x="17638" y="26560"/>
                    </a:lnTo>
                    <a:lnTo>
                      <a:pt x="17775" y="25561"/>
                    </a:lnTo>
                    <a:lnTo>
                      <a:pt x="18017" y="24597"/>
                    </a:lnTo>
                    <a:lnTo>
                      <a:pt x="18292" y="23598"/>
                    </a:lnTo>
                    <a:lnTo>
                      <a:pt x="18637" y="22668"/>
                    </a:lnTo>
                    <a:lnTo>
                      <a:pt x="19016" y="21737"/>
                    </a:lnTo>
                    <a:lnTo>
                      <a:pt x="19498" y="20876"/>
                    </a:lnTo>
                    <a:lnTo>
                      <a:pt x="19980" y="20084"/>
                    </a:lnTo>
                    <a:lnTo>
                      <a:pt x="20256" y="19705"/>
                    </a:lnTo>
                    <a:lnTo>
                      <a:pt x="20531" y="19360"/>
                    </a:lnTo>
                    <a:lnTo>
                      <a:pt x="20841" y="19016"/>
                    </a:lnTo>
                    <a:lnTo>
                      <a:pt x="21151" y="18706"/>
                    </a:lnTo>
                    <a:lnTo>
                      <a:pt x="21496" y="18396"/>
                    </a:lnTo>
                    <a:lnTo>
                      <a:pt x="21806" y="18120"/>
                    </a:lnTo>
                    <a:lnTo>
                      <a:pt x="22185" y="17879"/>
                    </a:lnTo>
                    <a:lnTo>
                      <a:pt x="22529" y="17673"/>
                    </a:lnTo>
                    <a:lnTo>
                      <a:pt x="22908" y="17466"/>
                    </a:lnTo>
                    <a:lnTo>
                      <a:pt x="23287" y="17328"/>
                    </a:lnTo>
                    <a:lnTo>
                      <a:pt x="23701" y="17190"/>
                    </a:lnTo>
                    <a:lnTo>
                      <a:pt x="24114" y="17087"/>
                    </a:lnTo>
                    <a:lnTo>
                      <a:pt x="24527" y="17018"/>
                    </a:lnTo>
                    <a:lnTo>
                      <a:pt x="24975" y="16984"/>
                    </a:lnTo>
                    <a:lnTo>
                      <a:pt x="25802" y="16949"/>
                    </a:lnTo>
                    <a:close/>
                    <a:moveTo>
                      <a:pt x="29350" y="2515"/>
                    </a:moveTo>
                    <a:lnTo>
                      <a:pt x="30108" y="2550"/>
                    </a:lnTo>
                    <a:lnTo>
                      <a:pt x="30866" y="2619"/>
                    </a:lnTo>
                    <a:lnTo>
                      <a:pt x="31624" y="2687"/>
                    </a:lnTo>
                    <a:lnTo>
                      <a:pt x="32382" y="2825"/>
                    </a:lnTo>
                    <a:lnTo>
                      <a:pt x="33105" y="2997"/>
                    </a:lnTo>
                    <a:lnTo>
                      <a:pt x="33794" y="3170"/>
                    </a:lnTo>
                    <a:lnTo>
                      <a:pt x="34483" y="3376"/>
                    </a:lnTo>
                    <a:lnTo>
                      <a:pt x="35172" y="3618"/>
                    </a:lnTo>
                    <a:lnTo>
                      <a:pt x="35826" y="3859"/>
                    </a:lnTo>
                    <a:lnTo>
                      <a:pt x="36481" y="4134"/>
                    </a:lnTo>
                    <a:lnTo>
                      <a:pt x="37135" y="4444"/>
                    </a:lnTo>
                    <a:lnTo>
                      <a:pt x="37755" y="4789"/>
                    </a:lnTo>
                    <a:lnTo>
                      <a:pt x="38341" y="5133"/>
                    </a:lnTo>
                    <a:lnTo>
                      <a:pt x="38961" y="5512"/>
                    </a:lnTo>
                    <a:lnTo>
                      <a:pt x="39512" y="5891"/>
                    </a:lnTo>
                    <a:lnTo>
                      <a:pt x="40063" y="6305"/>
                    </a:lnTo>
                    <a:lnTo>
                      <a:pt x="40615" y="6752"/>
                    </a:lnTo>
                    <a:lnTo>
                      <a:pt x="41131" y="7200"/>
                    </a:lnTo>
                    <a:lnTo>
                      <a:pt x="41648" y="7682"/>
                    </a:lnTo>
                    <a:lnTo>
                      <a:pt x="42130" y="8165"/>
                    </a:lnTo>
                    <a:lnTo>
                      <a:pt x="42613" y="8681"/>
                    </a:lnTo>
                    <a:lnTo>
                      <a:pt x="43061" y="9198"/>
                    </a:lnTo>
                    <a:lnTo>
                      <a:pt x="43474" y="9715"/>
                    </a:lnTo>
                    <a:lnTo>
                      <a:pt x="43887" y="10266"/>
                    </a:lnTo>
                    <a:lnTo>
                      <a:pt x="44301" y="10852"/>
                    </a:lnTo>
                    <a:lnTo>
                      <a:pt x="44680" y="11437"/>
                    </a:lnTo>
                    <a:lnTo>
                      <a:pt x="45024" y="12023"/>
                    </a:lnTo>
                    <a:lnTo>
                      <a:pt x="45369" y="12609"/>
                    </a:lnTo>
                    <a:lnTo>
                      <a:pt x="45679" y="13229"/>
                    </a:lnTo>
                    <a:lnTo>
                      <a:pt x="45989" y="13849"/>
                    </a:lnTo>
                    <a:lnTo>
                      <a:pt x="46264" y="14469"/>
                    </a:lnTo>
                    <a:lnTo>
                      <a:pt x="46505" y="15123"/>
                    </a:lnTo>
                    <a:lnTo>
                      <a:pt x="46746" y="15778"/>
                    </a:lnTo>
                    <a:lnTo>
                      <a:pt x="46953" y="16432"/>
                    </a:lnTo>
                    <a:lnTo>
                      <a:pt x="47160" y="17087"/>
                    </a:lnTo>
                    <a:lnTo>
                      <a:pt x="47332" y="17741"/>
                    </a:lnTo>
                    <a:lnTo>
                      <a:pt x="47470" y="18430"/>
                    </a:lnTo>
                    <a:lnTo>
                      <a:pt x="47608" y="19119"/>
                    </a:lnTo>
                    <a:lnTo>
                      <a:pt x="47711" y="19774"/>
                    </a:lnTo>
                    <a:lnTo>
                      <a:pt x="47780" y="20463"/>
                    </a:lnTo>
                    <a:lnTo>
                      <a:pt x="47849" y="21152"/>
                    </a:lnTo>
                    <a:lnTo>
                      <a:pt x="47883" y="21841"/>
                    </a:lnTo>
                    <a:lnTo>
                      <a:pt x="47883" y="22530"/>
                    </a:lnTo>
                    <a:lnTo>
                      <a:pt x="47883" y="23219"/>
                    </a:lnTo>
                    <a:lnTo>
                      <a:pt x="47849" y="23908"/>
                    </a:lnTo>
                    <a:lnTo>
                      <a:pt x="47780" y="24597"/>
                    </a:lnTo>
                    <a:lnTo>
                      <a:pt x="47677" y="25286"/>
                    </a:lnTo>
                    <a:lnTo>
                      <a:pt x="47573" y="25975"/>
                    </a:lnTo>
                    <a:lnTo>
                      <a:pt x="47435" y="26629"/>
                    </a:lnTo>
                    <a:lnTo>
                      <a:pt x="47263" y="27318"/>
                    </a:lnTo>
                    <a:lnTo>
                      <a:pt x="47091" y="27973"/>
                    </a:lnTo>
                    <a:lnTo>
                      <a:pt x="46850" y="28627"/>
                    </a:lnTo>
                    <a:lnTo>
                      <a:pt x="46609" y="29282"/>
                    </a:lnTo>
                    <a:lnTo>
                      <a:pt x="46333" y="29936"/>
                    </a:lnTo>
                    <a:lnTo>
                      <a:pt x="46058" y="30591"/>
                    </a:lnTo>
                    <a:lnTo>
                      <a:pt x="45713" y="31211"/>
                    </a:lnTo>
                    <a:lnTo>
                      <a:pt x="45369" y="31831"/>
                    </a:lnTo>
                    <a:lnTo>
                      <a:pt x="44990" y="32451"/>
                    </a:lnTo>
                    <a:lnTo>
                      <a:pt x="44576" y="33037"/>
                    </a:lnTo>
                    <a:lnTo>
                      <a:pt x="44163" y="33657"/>
                    </a:lnTo>
                    <a:lnTo>
                      <a:pt x="43681" y="34208"/>
                    </a:lnTo>
                    <a:lnTo>
                      <a:pt x="43302" y="34690"/>
                    </a:lnTo>
                    <a:lnTo>
                      <a:pt x="42854" y="35138"/>
                    </a:lnTo>
                    <a:lnTo>
                      <a:pt x="42372" y="35551"/>
                    </a:lnTo>
                    <a:lnTo>
                      <a:pt x="41889" y="35965"/>
                    </a:lnTo>
                    <a:lnTo>
                      <a:pt x="41338" y="36344"/>
                    </a:lnTo>
                    <a:lnTo>
                      <a:pt x="40787" y="36723"/>
                    </a:lnTo>
                    <a:lnTo>
                      <a:pt x="40201" y="37033"/>
                    </a:lnTo>
                    <a:lnTo>
                      <a:pt x="39581" y="37343"/>
                    </a:lnTo>
                    <a:lnTo>
                      <a:pt x="38996" y="37653"/>
                    </a:lnTo>
                    <a:lnTo>
                      <a:pt x="38341" y="37894"/>
                    </a:lnTo>
                    <a:lnTo>
                      <a:pt x="37721" y="38100"/>
                    </a:lnTo>
                    <a:lnTo>
                      <a:pt x="37101" y="38273"/>
                    </a:lnTo>
                    <a:lnTo>
                      <a:pt x="36446" y="38410"/>
                    </a:lnTo>
                    <a:lnTo>
                      <a:pt x="35826" y="38548"/>
                    </a:lnTo>
                    <a:lnTo>
                      <a:pt x="35206" y="38617"/>
                    </a:lnTo>
                    <a:lnTo>
                      <a:pt x="34001" y="38617"/>
                    </a:lnTo>
                    <a:lnTo>
                      <a:pt x="33449" y="38548"/>
                    </a:lnTo>
                    <a:lnTo>
                      <a:pt x="32898" y="38445"/>
                    </a:lnTo>
                    <a:lnTo>
                      <a:pt x="32347" y="38307"/>
                    </a:lnTo>
                    <a:lnTo>
                      <a:pt x="31865" y="38100"/>
                    </a:lnTo>
                    <a:lnTo>
                      <a:pt x="31417" y="37859"/>
                    </a:lnTo>
                    <a:lnTo>
                      <a:pt x="31004" y="37549"/>
                    </a:lnTo>
                    <a:lnTo>
                      <a:pt x="30625" y="37170"/>
                    </a:lnTo>
                    <a:lnTo>
                      <a:pt x="30280" y="36757"/>
                    </a:lnTo>
                    <a:lnTo>
                      <a:pt x="30005" y="36309"/>
                    </a:lnTo>
                    <a:lnTo>
                      <a:pt x="29763" y="35758"/>
                    </a:lnTo>
                    <a:lnTo>
                      <a:pt x="29591" y="35172"/>
                    </a:lnTo>
                    <a:lnTo>
                      <a:pt x="29488" y="34518"/>
                    </a:lnTo>
                    <a:lnTo>
                      <a:pt x="29453" y="33794"/>
                    </a:lnTo>
                    <a:lnTo>
                      <a:pt x="29488" y="33002"/>
                    </a:lnTo>
                    <a:lnTo>
                      <a:pt x="29557" y="32141"/>
                    </a:lnTo>
                    <a:lnTo>
                      <a:pt x="30590" y="29419"/>
                    </a:lnTo>
                    <a:lnTo>
                      <a:pt x="31141" y="27973"/>
                    </a:lnTo>
                    <a:lnTo>
                      <a:pt x="31624" y="26491"/>
                    </a:lnTo>
                    <a:lnTo>
                      <a:pt x="32071" y="25010"/>
                    </a:lnTo>
                    <a:lnTo>
                      <a:pt x="32278" y="24252"/>
                    </a:lnTo>
                    <a:lnTo>
                      <a:pt x="32416" y="23529"/>
                    </a:lnTo>
                    <a:lnTo>
                      <a:pt x="32554" y="22771"/>
                    </a:lnTo>
                    <a:lnTo>
                      <a:pt x="32657" y="22082"/>
                    </a:lnTo>
                    <a:lnTo>
                      <a:pt x="32726" y="21358"/>
                    </a:lnTo>
                    <a:lnTo>
                      <a:pt x="32760" y="20670"/>
                    </a:lnTo>
                    <a:lnTo>
                      <a:pt x="32760" y="20015"/>
                    </a:lnTo>
                    <a:lnTo>
                      <a:pt x="32692" y="19360"/>
                    </a:lnTo>
                    <a:lnTo>
                      <a:pt x="32588" y="18775"/>
                    </a:lnTo>
                    <a:lnTo>
                      <a:pt x="32416" y="18189"/>
                    </a:lnTo>
                    <a:lnTo>
                      <a:pt x="32175" y="17604"/>
                    </a:lnTo>
                    <a:lnTo>
                      <a:pt x="31899" y="17087"/>
                    </a:lnTo>
                    <a:lnTo>
                      <a:pt x="31555" y="16605"/>
                    </a:lnTo>
                    <a:lnTo>
                      <a:pt x="31141" y="16157"/>
                    </a:lnTo>
                    <a:lnTo>
                      <a:pt x="30659" y="15778"/>
                    </a:lnTo>
                    <a:lnTo>
                      <a:pt x="30108" y="15399"/>
                    </a:lnTo>
                    <a:lnTo>
                      <a:pt x="29453" y="15123"/>
                    </a:lnTo>
                    <a:lnTo>
                      <a:pt x="28730" y="14848"/>
                    </a:lnTo>
                    <a:lnTo>
                      <a:pt x="27938" y="14641"/>
                    </a:lnTo>
                    <a:lnTo>
                      <a:pt x="27042" y="14503"/>
                    </a:lnTo>
                    <a:lnTo>
                      <a:pt x="26043" y="14434"/>
                    </a:lnTo>
                    <a:lnTo>
                      <a:pt x="24975" y="14400"/>
                    </a:lnTo>
                    <a:lnTo>
                      <a:pt x="24355" y="14434"/>
                    </a:lnTo>
                    <a:lnTo>
                      <a:pt x="23735" y="14503"/>
                    </a:lnTo>
                    <a:lnTo>
                      <a:pt x="23115" y="14641"/>
                    </a:lnTo>
                    <a:lnTo>
                      <a:pt x="22564" y="14813"/>
                    </a:lnTo>
                    <a:lnTo>
                      <a:pt x="22013" y="15020"/>
                    </a:lnTo>
                    <a:lnTo>
                      <a:pt x="21461" y="15261"/>
                    </a:lnTo>
                    <a:lnTo>
                      <a:pt x="20945" y="15537"/>
                    </a:lnTo>
                    <a:lnTo>
                      <a:pt x="20462" y="15847"/>
                    </a:lnTo>
                    <a:lnTo>
                      <a:pt x="19980" y="16191"/>
                    </a:lnTo>
                    <a:lnTo>
                      <a:pt x="19532" y="16570"/>
                    </a:lnTo>
                    <a:lnTo>
                      <a:pt x="19119" y="16984"/>
                    </a:lnTo>
                    <a:lnTo>
                      <a:pt x="18706" y="17431"/>
                    </a:lnTo>
                    <a:lnTo>
                      <a:pt x="18292" y="17879"/>
                    </a:lnTo>
                    <a:lnTo>
                      <a:pt x="17913" y="18361"/>
                    </a:lnTo>
                    <a:lnTo>
                      <a:pt x="17569" y="18878"/>
                    </a:lnTo>
                    <a:lnTo>
                      <a:pt x="17259" y="19395"/>
                    </a:lnTo>
                    <a:lnTo>
                      <a:pt x="16949" y="19946"/>
                    </a:lnTo>
                    <a:lnTo>
                      <a:pt x="16639" y="20497"/>
                    </a:lnTo>
                    <a:lnTo>
                      <a:pt x="16397" y="21083"/>
                    </a:lnTo>
                    <a:lnTo>
                      <a:pt x="16156" y="21703"/>
                    </a:lnTo>
                    <a:lnTo>
                      <a:pt x="15915" y="22289"/>
                    </a:lnTo>
                    <a:lnTo>
                      <a:pt x="15708" y="22909"/>
                    </a:lnTo>
                    <a:lnTo>
                      <a:pt x="15536" y="23529"/>
                    </a:lnTo>
                    <a:lnTo>
                      <a:pt x="15364" y="24149"/>
                    </a:lnTo>
                    <a:lnTo>
                      <a:pt x="15226" y="24803"/>
                    </a:lnTo>
                    <a:lnTo>
                      <a:pt x="15123" y="25423"/>
                    </a:lnTo>
                    <a:lnTo>
                      <a:pt x="15020" y="26078"/>
                    </a:lnTo>
                    <a:lnTo>
                      <a:pt x="14951" y="26698"/>
                    </a:lnTo>
                    <a:lnTo>
                      <a:pt x="14882" y="27353"/>
                    </a:lnTo>
                    <a:lnTo>
                      <a:pt x="14882" y="27973"/>
                    </a:lnTo>
                    <a:lnTo>
                      <a:pt x="14847" y="28593"/>
                    </a:lnTo>
                    <a:lnTo>
                      <a:pt x="14882" y="29213"/>
                    </a:lnTo>
                    <a:lnTo>
                      <a:pt x="14916" y="29833"/>
                    </a:lnTo>
                    <a:lnTo>
                      <a:pt x="14985" y="30418"/>
                    </a:lnTo>
                    <a:lnTo>
                      <a:pt x="15054" y="31039"/>
                    </a:lnTo>
                    <a:lnTo>
                      <a:pt x="15157" y="31590"/>
                    </a:lnTo>
                    <a:lnTo>
                      <a:pt x="15295" y="32141"/>
                    </a:lnTo>
                    <a:lnTo>
                      <a:pt x="15433" y="32692"/>
                    </a:lnTo>
                    <a:lnTo>
                      <a:pt x="15605" y="33209"/>
                    </a:lnTo>
                    <a:lnTo>
                      <a:pt x="15812" y="33725"/>
                    </a:lnTo>
                    <a:lnTo>
                      <a:pt x="16019" y="34173"/>
                    </a:lnTo>
                    <a:lnTo>
                      <a:pt x="16260" y="34621"/>
                    </a:lnTo>
                    <a:lnTo>
                      <a:pt x="16535" y="35069"/>
                    </a:lnTo>
                    <a:lnTo>
                      <a:pt x="16811" y="35448"/>
                    </a:lnTo>
                    <a:lnTo>
                      <a:pt x="17121" y="35827"/>
                    </a:lnTo>
                    <a:lnTo>
                      <a:pt x="17465" y="36171"/>
                    </a:lnTo>
                    <a:lnTo>
                      <a:pt x="17810" y="36447"/>
                    </a:lnTo>
                    <a:lnTo>
                      <a:pt x="18189" y="36723"/>
                    </a:lnTo>
                    <a:lnTo>
                      <a:pt x="18602" y="36964"/>
                    </a:lnTo>
                    <a:lnTo>
                      <a:pt x="19050" y="37136"/>
                    </a:lnTo>
                    <a:lnTo>
                      <a:pt x="19498" y="37308"/>
                    </a:lnTo>
                    <a:lnTo>
                      <a:pt x="19946" y="37411"/>
                    </a:lnTo>
                    <a:lnTo>
                      <a:pt x="20462" y="37480"/>
                    </a:lnTo>
                    <a:lnTo>
                      <a:pt x="20979" y="37480"/>
                    </a:lnTo>
                    <a:lnTo>
                      <a:pt x="21530" y="37446"/>
                    </a:lnTo>
                    <a:lnTo>
                      <a:pt x="22116" y="37377"/>
                    </a:lnTo>
                    <a:lnTo>
                      <a:pt x="22702" y="37239"/>
                    </a:lnTo>
                    <a:lnTo>
                      <a:pt x="23322" y="37067"/>
                    </a:lnTo>
                    <a:lnTo>
                      <a:pt x="23976" y="36826"/>
                    </a:lnTo>
                    <a:lnTo>
                      <a:pt x="24631" y="36550"/>
                    </a:lnTo>
                    <a:lnTo>
                      <a:pt x="25320" y="36206"/>
                    </a:lnTo>
                    <a:lnTo>
                      <a:pt x="26043" y="35792"/>
                    </a:lnTo>
                    <a:lnTo>
                      <a:pt x="26801" y="35310"/>
                    </a:lnTo>
                    <a:lnTo>
                      <a:pt x="27559" y="34793"/>
                    </a:lnTo>
                    <a:lnTo>
                      <a:pt x="26387" y="35620"/>
                    </a:lnTo>
                    <a:lnTo>
                      <a:pt x="25251" y="36344"/>
                    </a:lnTo>
                    <a:lnTo>
                      <a:pt x="24183" y="36929"/>
                    </a:lnTo>
                    <a:lnTo>
                      <a:pt x="23149" y="37446"/>
                    </a:lnTo>
                    <a:lnTo>
                      <a:pt x="22185" y="37859"/>
                    </a:lnTo>
                    <a:lnTo>
                      <a:pt x="21255" y="38169"/>
                    </a:lnTo>
                    <a:lnTo>
                      <a:pt x="20393" y="38410"/>
                    </a:lnTo>
                    <a:lnTo>
                      <a:pt x="19601" y="38548"/>
                    </a:lnTo>
                    <a:lnTo>
                      <a:pt x="18843" y="38583"/>
                    </a:lnTo>
                    <a:lnTo>
                      <a:pt x="18120" y="38583"/>
                    </a:lnTo>
                    <a:lnTo>
                      <a:pt x="17465" y="38479"/>
                    </a:lnTo>
                    <a:lnTo>
                      <a:pt x="16845" y="38307"/>
                    </a:lnTo>
                    <a:lnTo>
                      <a:pt x="16294" y="38032"/>
                    </a:lnTo>
                    <a:lnTo>
                      <a:pt x="15777" y="37722"/>
                    </a:lnTo>
                    <a:lnTo>
                      <a:pt x="15295" y="37343"/>
                    </a:lnTo>
                    <a:lnTo>
                      <a:pt x="14847" y="36929"/>
                    </a:lnTo>
                    <a:lnTo>
                      <a:pt x="14468" y="36447"/>
                    </a:lnTo>
                    <a:lnTo>
                      <a:pt x="14124" y="35896"/>
                    </a:lnTo>
                    <a:lnTo>
                      <a:pt x="13848" y="35310"/>
                    </a:lnTo>
                    <a:lnTo>
                      <a:pt x="13573" y="34690"/>
                    </a:lnTo>
                    <a:lnTo>
                      <a:pt x="13366" y="34001"/>
                    </a:lnTo>
                    <a:lnTo>
                      <a:pt x="13194" y="33278"/>
                    </a:lnTo>
                    <a:lnTo>
                      <a:pt x="13090" y="32554"/>
                    </a:lnTo>
                    <a:lnTo>
                      <a:pt x="12987" y="31762"/>
                    </a:lnTo>
                    <a:lnTo>
                      <a:pt x="12918" y="30970"/>
                    </a:lnTo>
                    <a:lnTo>
                      <a:pt x="12918" y="30143"/>
                    </a:lnTo>
                    <a:lnTo>
                      <a:pt x="12953" y="29316"/>
                    </a:lnTo>
                    <a:lnTo>
                      <a:pt x="12987" y="28455"/>
                    </a:lnTo>
                    <a:lnTo>
                      <a:pt x="13090" y="27594"/>
                    </a:lnTo>
                    <a:lnTo>
                      <a:pt x="13228" y="26732"/>
                    </a:lnTo>
                    <a:lnTo>
                      <a:pt x="13400" y="25837"/>
                    </a:lnTo>
                    <a:lnTo>
                      <a:pt x="13573" y="24976"/>
                    </a:lnTo>
                    <a:lnTo>
                      <a:pt x="13814" y="24080"/>
                    </a:lnTo>
                    <a:lnTo>
                      <a:pt x="14089" y="23219"/>
                    </a:lnTo>
                    <a:lnTo>
                      <a:pt x="14365" y="22357"/>
                    </a:lnTo>
                    <a:lnTo>
                      <a:pt x="14709" y="21496"/>
                    </a:lnTo>
                    <a:lnTo>
                      <a:pt x="15054" y="20670"/>
                    </a:lnTo>
                    <a:lnTo>
                      <a:pt x="15433" y="19877"/>
                    </a:lnTo>
                    <a:lnTo>
                      <a:pt x="15846" y="19085"/>
                    </a:lnTo>
                    <a:lnTo>
                      <a:pt x="16294" y="18327"/>
                    </a:lnTo>
                    <a:lnTo>
                      <a:pt x="16776" y="17604"/>
                    </a:lnTo>
                    <a:lnTo>
                      <a:pt x="17259" y="16915"/>
                    </a:lnTo>
                    <a:lnTo>
                      <a:pt x="17775" y="16260"/>
                    </a:lnTo>
                    <a:lnTo>
                      <a:pt x="18327" y="15674"/>
                    </a:lnTo>
                    <a:lnTo>
                      <a:pt x="18912" y="15089"/>
                    </a:lnTo>
                    <a:lnTo>
                      <a:pt x="19498" y="14607"/>
                    </a:lnTo>
                    <a:lnTo>
                      <a:pt x="20118" y="14124"/>
                    </a:lnTo>
                    <a:lnTo>
                      <a:pt x="20772" y="13745"/>
                    </a:lnTo>
                    <a:lnTo>
                      <a:pt x="21427" y="13401"/>
                    </a:lnTo>
                    <a:lnTo>
                      <a:pt x="22116" y="13125"/>
                    </a:lnTo>
                    <a:lnTo>
                      <a:pt x="22805" y="12919"/>
                    </a:lnTo>
                    <a:lnTo>
                      <a:pt x="23528" y="12781"/>
                    </a:lnTo>
                    <a:lnTo>
                      <a:pt x="24252" y="12746"/>
                    </a:lnTo>
                    <a:lnTo>
                      <a:pt x="25010" y="12746"/>
                    </a:lnTo>
                    <a:lnTo>
                      <a:pt x="25802" y="12850"/>
                    </a:lnTo>
                    <a:lnTo>
                      <a:pt x="26594" y="13056"/>
                    </a:lnTo>
                    <a:lnTo>
                      <a:pt x="27386" y="13332"/>
                    </a:lnTo>
                    <a:lnTo>
                      <a:pt x="28213" y="13711"/>
                    </a:lnTo>
                    <a:lnTo>
                      <a:pt x="29040" y="14193"/>
                    </a:lnTo>
                    <a:lnTo>
                      <a:pt x="29901" y="14744"/>
                    </a:lnTo>
                    <a:lnTo>
                      <a:pt x="30762" y="15433"/>
                    </a:lnTo>
                    <a:lnTo>
                      <a:pt x="31624" y="16226"/>
                    </a:lnTo>
                    <a:lnTo>
                      <a:pt x="32519" y="17121"/>
                    </a:lnTo>
                    <a:lnTo>
                      <a:pt x="33415" y="18120"/>
                    </a:lnTo>
                    <a:lnTo>
                      <a:pt x="33518" y="17810"/>
                    </a:lnTo>
                    <a:lnTo>
                      <a:pt x="33587" y="17466"/>
                    </a:lnTo>
                    <a:lnTo>
                      <a:pt x="33725" y="16673"/>
                    </a:lnTo>
                    <a:lnTo>
                      <a:pt x="33863" y="15847"/>
                    </a:lnTo>
                    <a:lnTo>
                      <a:pt x="33966" y="15468"/>
                    </a:lnTo>
                    <a:lnTo>
                      <a:pt x="34069" y="15089"/>
                    </a:lnTo>
                    <a:lnTo>
                      <a:pt x="34207" y="14744"/>
                    </a:lnTo>
                    <a:lnTo>
                      <a:pt x="34380" y="14434"/>
                    </a:lnTo>
                    <a:lnTo>
                      <a:pt x="34552" y="14193"/>
                    </a:lnTo>
                    <a:lnTo>
                      <a:pt x="34793" y="13987"/>
                    </a:lnTo>
                    <a:lnTo>
                      <a:pt x="34965" y="13918"/>
                    </a:lnTo>
                    <a:lnTo>
                      <a:pt x="35103" y="13849"/>
                    </a:lnTo>
                    <a:lnTo>
                      <a:pt x="35275" y="13814"/>
                    </a:lnTo>
                    <a:lnTo>
                      <a:pt x="35447" y="13780"/>
                    </a:lnTo>
                    <a:lnTo>
                      <a:pt x="35654" y="13780"/>
                    </a:lnTo>
                    <a:lnTo>
                      <a:pt x="35861" y="13814"/>
                    </a:lnTo>
                    <a:lnTo>
                      <a:pt x="36343" y="13918"/>
                    </a:lnTo>
                    <a:lnTo>
                      <a:pt x="35895" y="15640"/>
                    </a:lnTo>
                    <a:lnTo>
                      <a:pt x="35379" y="17673"/>
                    </a:lnTo>
                    <a:lnTo>
                      <a:pt x="34758" y="19981"/>
                    </a:lnTo>
                    <a:lnTo>
                      <a:pt x="34173" y="22461"/>
                    </a:lnTo>
                    <a:lnTo>
                      <a:pt x="33587" y="25010"/>
                    </a:lnTo>
                    <a:lnTo>
                      <a:pt x="33346" y="26285"/>
                    </a:lnTo>
                    <a:lnTo>
                      <a:pt x="33105" y="27559"/>
                    </a:lnTo>
                    <a:lnTo>
                      <a:pt x="32898" y="28799"/>
                    </a:lnTo>
                    <a:lnTo>
                      <a:pt x="32726" y="29971"/>
                    </a:lnTo>
                    <a:lnTo>
                      <a:pt x="32623" y="31142"/>
                    </a:lnTo>
                    <a:lnTo>
                      <a:pt x="32554" y="32244"/>
                    </a:lnTo>
                    <a:lnTo>
                      <a:pt x="32519" y="33278"/>
                    </a:lnTo>
                    <a:lnTo>
                      <a:pt x="32588" y="34242"/>
                    </a:lnTo>
                    <a:lnTo>
                      <a:pt x="32623" y="34656"/>
                    </a:lnTo>
                    <a:lnTo>
                      <a:pt x="32692" y="35069"/>
                    </a:lnTo>
                    <a:lnTo>
                      <a:pt x="32795" y="35482"/>
                    </a:lnTo>
                    <a:lnTo>
                      <a:pt x="32898" y="35861"/>
                    </a:lnTo>
                    <a:lnTo>
                      <a:pt x="33036" y="36171"/>
                    </a:lnTo>
                    <a:lnTo>
                      <a:pt x="33174" y="36481"/>
                    </a:lnTo>
                    <a:lnTo>
                      <a:pt x="33346" y="36757"/>
                    </a:lnTo>
                    <a:lnTo>
                      <a:pt x="33518" y="37033"/>
                    </a:lnTo>
                    <a:lnTo>
                      <a:pt x="33725" y="37239"/>
                    </a:lnTo>
                    <a:lnTo>
                      <a:pt x="33966" y="37411"/>
                    </a:lnTo>
                    <a:lnTo>
                      <a:pt x="34242" y="37549"/>
                    </a:lnTo>
                    <a:lnTo>
                      <a:pt x="34517" y="37653"/>
                    </a:lnTo>
                    <a:lnTo>
                      <a:pt x="34827" y="37722"/>
                    </a:lnTo>
                    <a:lnTo>
                      <a:pt x="35551" y="37722"/>
                    </a:lnTo>
                    <a:lnTo>
                      <a:pt x="35930" y="37653"/>
                    </a:lnTo>
                    <a:lnTo>
                      <a:pt x="36378" y="37549"/>
                    </a:lnTo>
                    <a:lnTo>
                      <a:pt x="36825" y="37411"/>
                    </a:lnTo>
                    <a:lnTo>
                      <a:pt x="37308" y="37205"/>
                    </a:lnTo>
                    <a:lnTo>
                      <a:pt x="37824" y="36964"/>
                    </a:lnTo>
                    <a:lnTo>
                      <a:pt x="38376" y="36654"/>
                    </a:lnTo>
                    <a:lnTo>
                      <a:pt x="38961" y="36309"/>
                    </a:lnTo>
                    <a:lnTo>
                      <a:pt x="39581" y="35896"/>
                    </a:lnTo>
                    <a:lnTo>
                      <a:pt x="40201" y="35448"/>
                    </a:lnTo>
                    <a:lnTo>
                      <a:pt x="40890" y="34931"/>
                    </a:lnTo>
                    <a:lnTo>
                      <a:pt x="41614" y="34380"/>
                    </a:lnTo>
                    <a:lnTo>
                      <a:pt x="42372" y="33725"/>
                    </a:lnTo>
                    <a:lnTo>
                      <a:pt x="43164" y="33037"/>
                    </a:lnTo>
                    <a:lnTo>
                      <a:pt x="43577" y="32485"/>
                    </a:lnTo>
                    <a:lnTo>
                      <a:pt x="43956" y="31934"/>
                    </a:lnTo>
                    <a:lnTo>
                      <a:pt x="44301" y="31349"/>
                    </a:lnTo>
                    <a:lnTo>
                      <a:pt x="44645" y="30763"/>
                    </a:lnTo>
                    <a:lnTo>
                      <a:pt x="44921" y="30177"/>
                    </a:lnTo>
                    <a:lnTo>
                      <a:pt x="45196" y="29557"/>
                    </a:lnTo>
                    <a:lnTo>
                      <a:pt x="45472" y="28972"/>
                    </a:lnTo>
                    <a:lnTo>
                      <a:pt x="45679" y="28352"/>
                    </a:lnTo>
                    <a:lnTo>
                      <a:pt x="45885" y="27731"/>
                    </a:lnTo>
                    <a:lnTo>
                      <a:pt x="46058" y="27111"/>
                    </a:lnTo>
                    <a:lnTo>
                      <a:pt x="46230" y="26457"/>
                    </a:lnTo>
                    <a:lnTo>
                      <a:pt x="46333" y="25837"/>
                    </a:lnTo>
                    <a:lnTo>
                      <a:pt x="46471" y="25217"/>
                    </a:lnTo>
                    <a:lnTo>
                      <a:pt x="46540" y="24562"/>
                    </a:lnTo>
                    <a:lnTo>
                      <a:pt x="46609" y="23908"/>
                    </a:lnTo>
                    <a:lnTo>
                      <a:pt x="46643" y="23288"/>
                    </a:lnTo>
                    <a:lnTo>
                      <a:pt x="46643" y="22633"/>
                    </a:lnTo>
                    <a:lnTo>
                      <a:pt x="46643" y="22013"/>
                    </a:lnTo>
                    <a:lnTo>
                      <a:pt x="46609" y="21358"/>
                    </a:lnTo>
                    <a:lnTo>
                      <a:pt x="46574" y="20704"/>
                    </a:lnTo>
                    <a:lnTo>
                      <a:pt x="46505" y="20084"/>
                    </a:lnTo>
                    <a:lnTo>
                      <a:pt x="46402" y="19464"/>
                    </a:lnTo>
                    <a:lnTo>
                      <a:pt x="46299" y="18809"/>
                    </a:lnTo>
                    <a:lnTo>
                      <a:pt x="46161" y="18189"/>
                    </a:lnTo>
                    <a:lnTo>
                      <a:pt x="45989" y="17569"/>
                    </a:lnTo>
                    <a:lnTo>
                      <a:pt x="45816" y="16949"/>
                    </a:lnTo>
                    <a:lnTo>
                      <a:pt x="45403" y="15743"/>
                    </a:lnTo>
                    <a:lnTo>
                      <a:pt x="44921" y="14538"/>
                    </a:lnTo>
                    <a:lnTo>
                      <a:pt x="44370" y="13401"/>
                    </a:lnTo>
                    <a:lnTo>
                      <a:pt x="44060" y="12815"/>
                    </a:lnTo>
                    <a:lnTo>
                      <a:pt x="43749" y="12264"/>
                    </a:lnTo>
                    <a:lnTo>
                      <a:pt x="43405" y="11747"/>
                    </a:lnTo>
                    <a:lnTo>
                      <a:pt x="43026" y="11196"/>
                    </a:lnTo>
                    <a:lnTo>
                      <a:pt x="42647" y="10679"/>
                    </a:lnTo>
                    <a:lnTo>
                      <a:pt x="42268" y="10163"/>
                    </a:lnTo>
                    <a:lnTo>
                      <a:pt x="41855" y="9680"/>
                    </a:lnTo>
                    <a:lnTo>
                      <a:pt x="41407" y="9198"/>
                    </a:lnTo>
                    <a:lnTo>
                      <a:pt x="40994" y="8750"/>
                    </a:lnTo>
                    <a:lnTo>
                      <a:pt x="40511" y="8303"/>
                    </a:lnTo>
                    <a:lnTo>
                      <a:pt x="40029" y="7855"/>
                    </a:lnTo>
                    <a:lnTo>
                      <a:pt x="39547" y="7441"/>
                    </a:lnTo>
                    <a:lnTo>
                      <a:pt x="39030" y="7062"/>
                    </a:lnTo>
                    <a:lnTo>
                      <a:pt x="38513" y="6683"/>
                    </a:lnTo>
                    <a:lnTo>
                      <a:pt x="37997" y="6305"/>
                    </a:lnTo>
                    <a:lnTo>
                      <a:pt x="37445" y="5960"/>
                    </a:lnTo>
                    <a:lnTo>
                      <a:pt x="36860" y="5650"/>
                    </a:lnTo>
                    <a:lnTo>
                      <a:pt x="36309" y="5340"/>
                    </a:lnTo>
                    <a:lnTo>
                      <a:pt x="35689" y="5064"/>
                    </a:lnTo>
                    <a:lnTo>
                      <a:pt x="35103" y="4789"/>
                    </a:lnTo>
                    <a:lnTo>
                      <a:pt x="34483" y="4548"/>
                    </a:lnTo>
                    <a:lnTo>
                      <a:pt x="33863" y="4341"/>
                    </a:lnTo>
                    <a:lnTo>
                      <a:pt x="33208" y="4134"/>
                    </a:lnTo>
                    <a:lnTo>
                      <a:pt x="32554" y="3996"/>
                    </a:lnTo>
                    <a:lnTo>
                      <a:pt x="31865" y="3824"/>
                    </a:lnTo>
                    <a:lnTo>
                      <a:pt x="31210" y="3721"/>
                    </a:lnTo>
                    <a:lnTo>
                      <a:pt x="30521" y="3618"/>
                    </a:lnTo>
                    <a:lnTo>
                      <a:pt x="29798" y="3549"/>
                    </a:lnTo>
                    <a:lnTo>
                      <a:pt x="29074" y="3514"/>
                    </a:lnTo>
                    <a:lnTo>
                      <a:pt x="28351" y="3514"/>
                    </a:lnTo>
                    <a:lnTo>
                      <a:pt x="27628" y="3549"/>
                    </a:lnTo>
                    <a:lnTo>
                      <a:pt x="26870" y="3583"/>
                    </a:lnTo>
                    <a:lnTo>
                      <a:pt x="25974" y="3549"/>
                    </a:lnTo>
                    <a:lnTo>
                      <a:pt x="25044" y="3549"/>
                    </a:lnTo>
                    <a:lnTo>
                      <a:pt x="24148" y="3583"/>
                    </a:lnTo>
                    <a:lnTo>
                      <a:pt x="23287" y="3686"/>
                    </a:lnTo>
                    <a:lnTo>
                      <a:pt x="22391" y="3790"/>
                    </a:lnTo>
                    <a:lnTo>
                      <a:pt x="21565" y="3962"/>
                    </a:lnTo>
                    <a:lnTo>
                      <a:pt x="20704" y="4169"/>
                    </a:lnTo>
                    <a:lnTo>
                      <a:pt x="19877" y="4410"/>
                    </a:lnTo>
                    <a:lnTo>
                      <a:pt x="19084" y="4685"/>
                    </a:lnTo>
                    <a:lnTo>
                      <a:pt x="18292" y="4961"/>
                    </a:lnTo>
                    <a:lnTo>
                      <a:pt x="17534" y="5306"/>
                    </a:lnTo>
                    <a:lnTo>
                      <a:pt x="16776" y="5684"/>
                    </a:lnTo>
                    <a:lnTo>
                      <a:pt x="16019" y="6063"/>
                    </a:lnTo>
                    <a:lnTo>
                      <a:pt x="15295" y="6511"/>
                    </a:lnTo>
                    <a:lnTo>
                      <a:pt x="14606" y="6959"/>
                    </a:lnTo>
                    <a:lnTo>
                      <a:pt x="13917" y="7441"/>
                    </a:lnTo>
                    <a:lnTo>
                      <a:pt x="13263" y="7958"/>
                    </a:lnTo>
                    <a:lnTo>
                      <a:pt x="12608" y="8509"/>
                    </a:lnTo>
                    <a:lnTo>
                      <a:pt x="11988" y="9060"/>
                    </a:lnTo>
                    <a:lnTo>
                      <a:pt x="11368" y="9646"/>
                    </a:lnTo>
                    <a:lnTo>
                      <a:pt x="10782" y="10266"/>
                    </a:lnTo>
                    <a:lnTo>
                      <a:pt x="10231" y="10886"/>
                    </a:lnTo>
                    <a:lnTo>
                      <a:pt x="9680" y="11541"/>
                    </a:lnTo>
                    <a:lnTo>
                      <a:pt x="9163" y="12195"/>
                    </a:lnTo>
                    <a:lnTo>
                      <a:pt x="8647" y="12884"/>
                    </a:lnTo>
                    <a:lnTo>
                      <a:pt x="8164" y="13608"/>
                    </a:lnTo>
                    <a:lnTo>
                      <a:pt x="7716" y="14331"/>
                    </a:lnTo>
                    <a:lnTo>
                      <a:pt x="7269" y="15054"/>
                    </a:lnTo>
                    <a:lnTo>
                      <a:pt x="6855" y="15812"/>
                    </a:lnTo>
                    <a:lnTo>
                      <a:pt x="6476" y="16605"/>
                    </a:lnTo>
                    <a:lnTo>
                      <a:pt x="6132" y="17362"/>
                    </a:lnTo>
                    <a:lnTo>
                      <a:pt x="5787" y="18155"/>
                    </a:lnTo>
                    <a:lnTo>
                      <a:pt x="5477" y="18947"/>
                    </a:lnTo>
                    <a:lnTo>
                      <a:pt x="5167" y="19774"/>
                    </a:lnTo>
                    <a:lnTo>
                      <a:pt x="4926" y="20566"/>
                    </a:lnTo>
                    <a:lnTo>
                      <a:pt x="4685" y="21393"/>
                    </a:lnTo>
                    <a:lnTo>
                      <a:pt x="4478" y="22254"/>
                    </a:lnTo>
                    <a:lnTo>
                      <a:pt x="4306" y="23081"/>
                    </a:lnTo>
                    <a:lnTo>
                      <a:pt x="4134" y="23908"/>
                    </a:lnTo>
                    <a:lnTo>
                      <a:pt x="3996" y="24769"/>
                    </a:lnTo>
                    <a:lnTo>
                      <a:pt x="3893" y="25596"/>
                    </a:lnTo>
                    <a:lnTo>
                      <a:pt x="3824" y="26457"/>
                    </a:lnTo>
                    <a:lnTo>
                      <a:pt x="3789" y="27284"/>
                    </a:lnTo>
                    <a:lnTo>
                      <a:pt x="3789" y="28145"/>
                    </a:lnTo>
                    <a:lnTo>
                      <a:pt x="3789" y="28972"/>
                    </a:lnTo>
                    <a:lnTo>
                      <a:pt x="3824" y="29833"/>
                    </a:lnTo>
                    <a:lnTo>
                      <a:pt x="3927" y="30660"/>
                    </a:lnTo>
                    <a:lnTo>
                      <a:pt x="4030" y="31486"/>
                    </a:lnTo>
                    <a:lnTo>
                      <a:pt x="4168" y="32313"/>
                    </a:lnTo>
                    <a:lnTo>
                      <a:pt x="4306" y="33140"/>
                    </a:lnTo>
                    <a:lnTo>
                      <a:pt x="4513" y="33932"/>
                    </a:lnTo>
                    <a:lnTo>
                      <a:pt x="4754" y="34759"/>
                    </a:lnTo>
                    <a:lnTo>
                      <a:pt x="5030" y="35551"/>
                    </a:lnTo>
                    <a:lnTo>
                      <a:pt x="5305" y="36309"/>
                    </a:lnTo>
                    <a:lnTo>
                      <a:pt x="5650" y="37067"/>
                    </a:lnTo>
                    <a:lnTo>
                      <a:pt x="5994" y="37825"/>
                    </a:lnTo>
                    <a:lnTo>
                      <a:pt x="6407" y="38583"/>
                    </a:lnTo>
                    <a:lnTo>
                      <a:pt x="6821" y="39306"/>
                    </a:lnTo>
                    <a:lnTo>
                      <a:pt x="7303" y="39995"/>
                    </a:lnTo>
                    <a:lnTo>
                      <a:pt x="7785" y="40684"/>
                    </a:lnTo>
                    <a:lnTo>
                      <a:pt x="8337" y="41373"/>
                    </a:lnTo>
                    <a:lnTo>
                      <a:pt x="8888" y="42028"/>
                    </a:lnTo>
                    <a:lnTo>
                      <a:pt x="9508" y="42648"/>
                    </a:lnTo>
                    <a:lnTo>
                      <a:pt x="10162" y="43268"/>
                    </a:lnTo>
                    <a:lnTo>
                      <a:pt x="10748" y="43888"/>
                    </a:lnTo>
                    <a:lnTo>
                      <a:pt x="11368" y="44473"/>
                    </a:lnTo>
                    <a:lnTo>
                      <a:pt x="12057" y="44990"/>
                    </a:lnTo>
                    <a:lnTo>
                      <a:pt x="12780" y="45472"/>
                    </a:lnTo>
                    <a:lnTo>
                      <a:pt x="13538" y="45920"/>
                    </a:lnTo>
                    <a:lnTo>
                      <a:pt x="14331" y="46299"/>
                    </a:lnTo>
                    <a:lnTo>
                      <a:pt x="15157" y="46678"/>
                    </a:lnTo>
                    <a:lnTo>
                      <a:pt x="16053" y="46988"/>
                    </a:lnTo>
                    <a:lnTo>
                      <a:pt x="16949" y="47264"/>
                    </a:lnTo>
                    <a:lnTo>
                      <a:pt x="17844" y="47505"/>
                    </a:lnTo>
                    <a:lnTo>
                      <a:pt x="18809" y="47712"/>
                    </a:lnTo>
                    <a:lnTo>
                      <a:pt x="19773" y="47884"/>
                    </a:lnTo>
                    <a:lnTo>
                      <a:pt x="20738" y="48022"/>
                    </a:lnTo>
                    <a:lnTo>
                      <a:pt x="21737" y="48159"/>
                    </a:lnTo>
                    <a:lnTo>
                      <a:pt x="22736" y="48228"/>
                    </a:lnTo>
                    <a:lnTo>
                      <a:pt x="23735" y="48297"/>
                    </a:lnTo>
                    <a:lnTo>
                      <a:pt x="25767" y="48401"/>
                    </a:lnTo>
                    <a:lnTo>
                      <a:pt x="27765" y="48401"/>
                    </a:lnTo>
                    <a:lnTo>
                      <a:pt x="29763" y="48366"/>
                    </a:lnTo>
                    <a:lnTo>
                      <a:pt x="31693" y="48263"/>
                    </a:lnTo>
                    <a:lnTo>
                      <a:pt x="35275" y="48091"/>
                    </a:lnTo>
                    <a:lnTo>
                      <a:pt x="36860" y="47987"/>
                    </a:lnTo>
                    <a:lnTo>
                      <a:pt x="38341" y="47918"/>
                    </a:lnTo>
                    <a:lnTo>
                      <a:pt x="38341" y="47918"/>
                    </a:lnTo>
                    <a:lnTo>
                      <a:pt x="37445" y="48263"/>
                    </a:lnTo>
                    <a:lnTo>
                      <a:pt x="36550" y="48573"/>
                    </a:lnTo>
                    <a:lnTo>
                      <a:pt x="35654" y="48848"/>
                    </a:lnTo>
                    <a:lnTo>
                      <a:pt x="34793" y="49090"/>
                    </a:lnTo>
                    <a:lnTo>
                      <a:pt x="33932" y="49331"/>
                    </a:lnTo>
                    <a:lnTo>
                      <a:pt x="33070" y="49503"/>
                    </a:lnTo>
                    <a:lnTo>
                      <a:pt x="32209" y="49710"/>
                    </a:lnTo>
                    <a:lnTo>
                      <a:pt x="31383" y="49847"/>
                    </a:lnTo>
                    <a:lnTo>
                      <a:pt x="30556" y="49985"/>
                    </a:lnTo>
                    <a:lnTo>
                      <a:pt x="29763" y="50089"/>
                    </a:lnTo>
                    <a:lnTo>
                      <a:pt x="28937" y="50157"/>
                    </a:lnTo>
                    <a:lnTo>
                      <a:pt x="28144" y="50226"/>
                    </a:lnTo>
                    <a:lnTo>
                      <a:pt x="27386" y="50295"/>
                    </a:lnTo>
                    <a:lnTo>
                      <a:pt x="25836" y="50295"/>
                    </a:lnTo>
                    <a:lnTo>
                      <a:pt x="25113" y="50261"/>
                    </a:lnTo>
                    <a:lnTo>
                      <a:pt x="24355" y="50226"/>
                    </a:lnTo>
                    <a:lnTo>
                      <a:pt x="23632" y="50157"/>
                    </a:lnTo>
                    <a:lnTo>
                      <a:pt x="22908" y="50089"/>
                    </a:lnTo>
                    <a:lnTo>
                      <a:pt x="22219" y="49985"/>
                    </a:lnTo>
                    <a:lnTo>
                      <a:pt x="20841" y="49744"/>
                    </a:lnTo>
                    <a:lnTo>
                      <a:pt x="19498" y="49400"/>
                    </a:lnTo>
                    <a:lnTo>
                      <a:pt x="18223" y="48986"/>
                    </a:lnTo>
                    <a:lnTo>
                      <a:pt x="16983" y="48538"/>
                    </a:lnTo>
                    <a:lnTo>
                      <a:pt x="15812" y="47987"/>
                    </a:lnTo>
                    <a:lnTo>
                      <a:pt x="14675" y="47402"/>
                    </a:lnTo>
                    <a:lnTo>
                      <a:pt x="13573" y="46747"/>
                    </a:lnTo>
                    <a:lnTo>
                      <a:pt x="12505" y="46024"/>
                    </a:lnTo>
                    <a:lnTo>
                      <a:pt x="11540" y="45266"/>
                    </a:lnTo>
                    <a:lnTo>
                      <a:pt x="10576" y="44439"/>
                    </a:lnTo>
                    <a:lnTo>
                      <a:pt x="9680" y="43578"/>
                    </a:lnTo>
                    <a:lnTo>
                      <a:pt x="8853" y="42682"/>
                    </a:lnTo>
                    <a:lnTo>
                      <a:pt x="8061" y="41718"/>
                    </a:lnTo>
                    <a:lnTo>
                      <a:pt x="7303" y="40753"/>
                    </a:lnTo>
                    <a:lnTo>
                      <a:pt x="6614" y="39720"/>
                    </a:lnTo>
                    <a:lnTo>
                      <a:pt x="5994" y="38652"/>
                    </a:lnTo>
                    <a:lnTo>
                      <a:pt x="5408" y="37584"/>
                    </a:lnTo>
                    <a:lnTo>
                      <a:pt x="4892" y="36481"/>
                    </a:lnTo>
                    <a:lnTo>
                      <a:pt x="4409" y="35345"/>
                    </a:lnTo>
                    <a:lnTo>
                      <a:pt x="3996" y="34173"/>
                    </a:lnTo>
                    <a:lnTo>
                      <a:pt x="3617" y="33002"/>
                    </a:lnTo>
                    <a:lnTo>
                      <a:pt x="3307" y="31796"/>
                    </a:lnTo>
                    <a:lnTo>
                      <a:pt x="3066" y="30591"/>
                    </a:lnTo>
                    <a:lnTo>
                      <a:pt x="2894" y="29385"/>
                    </a:lnTo>
                    <a:lnTo>
                      <a:pt x="2756" y="28179"/>
                    </a:lnTo>
                    <a:lnTo>
                      <a:pt x="2687" y="26939"/>
                    </a:lnTo>
                    <a:lnTo>
                      <a:pt x="2687" y="25699"/>
                    </a:lnTo>
                    <a:lnTo>
                      <a:pt x="2721" y="24493"/>
                    </a:lnTo>
                    <a:lnTo>
                      <a:pt x="2825" y="23253"/>
                    </a:lnTo>
                    <a:lnTo>
                      <a:pt x="2997" y="22047"/>
                    </a:lnTo>
                    <a:lnTo>
                      <a:pt x="3238" y="20842"/>
                    </a:lnTo>
                    <a:lnTo>
                      <a:pt x="3548" y="19671"/>
                    </a:lnTo>
                    <a:lnTo>
                      <a:pt x="3893" y="18499"/>
                    </a:lnTo>
                    <a:lnTo>
                      <a:pt x="4306" y="17328"/>
                    </a:lnTo>
                    <a:lnTo>
                      <a:pt x="4788" y="16191"/>
                    </a:lnTo>
                    <a:lnTo>
                      <a:pt x="5340" y="15089"/>
                    </a:lnTo>
                    <a:lnTo>
                      <a:pt x="5960" y="13987"/>
                    </a:lnTo>
                    <a:lnTo>
                      <a:pt x="6649" y="12953"/>
                    </a:lnTo>
                    <a:lnTo>
                      <a:pt x="7372" y="11920"/>
                    </a:lnTo>
                    <a:lnTo>
                      <a:pt x="8199" y="10955"/>
                    </a:lnTo>
                    <a:lnTo>
                      <a:pt x="9094" y="9990"/>
                    </a:lnTo>
                    <a:lnTo>
                      <a:pt x="10025" y="9095"/>
                    </a:lnTo>
                    <a:lnTo>
                      <a:pt x="11058" y="8234"/>
                    </a:lnTo>
                    <a:lnTo>
                      <a:pt x="12126" y="7441"/>
                    </a:lnTo>
                    <a:lnTo>
                      <a:pt x="13297" y="6683"/>
                    </a:lnTo>
                    <a:lnTo>
                      <a:pt x="13883" y="6305"/>
                    </a:lnTo>
                    <a:lnTo>
                      <a:pt x="14537" y="5960"/>
                    </a:lnTo>
                    <a:lnTo>
                      <a:pt x="15157" y="5650"/>
                    </a:lnTo>
                    <a:lnTo>
                      <a:pt x="15812" y="5306"/>
                    </a:lnTo>
                    <a:lnTo>
                      <a:pt x="16501" y="5030"/>
                    </a:lnTo>
                    <a:lnTo>
                      <a:pt x="17190" y="4720"/>
                    </a:lnTo>
                    <a:lnTo>
                      <a:pt x="17913" y="4444"/>
                    </a:lnTo>
                    <a:lnTo>
                      <a:pt x="18637" y="4203"/>
                    </a:lnTo>
                    <a:lnTo>
                      <a:pt x="19394" y="3962"/>
                    </a:lnTo>
                    <a:lnTo>
                      <a:pt x="20152" y="3721"/>
                    </a:lnTo>
                    <a:lnTo>
                      <a:pt x="20945" y="3514"/>
                    </a:lnTo>
                    <a:lnTo>
                      <a:pt x="21737" y="3342"/>
                    </a:lnTo>
                    <a:lnTo>
                      <a:pt x="22564" y="3170"/>
                    </a:lnTo>
                    <a:lnTo>
                      <a:pt x="23390" y="2997"/>
                    </a:lnTo>
                    <a:lnTo>
                      <a:pt x="24252" y="2894"/>
                    </a:lnTo>
                    <a:lnTo>
                      <a:pt x="25113" y="2756"/>
                    </a:lnTo>
                    <a:lnTo>
                      <a:pt x="26009" y="2653"/>
                    </a:lnTo>
                    <a:lnTo>
                      <a:pt x="26939" y="2584"/>
                    </a:lnTo>
                    <a:lnTo>
                      <a:pt x="27765" y="2515"/>
                    </a:lnTo>
                    <a:close/>
                    <a:moveTo>
                      <a:pt x="26181" y="0"/>
                    </a:moveTo>
                    <a:lnTo>
                      <a:pt x="25285" y="35"/>
                    </a:lnTo>
                    <a:lnTo>
                      <a:pt x="24355" y="104"/>
                    </a:lnTo>
                    <a:lnTo>
                      <a:pt x="23459" y="173"/>
                    </a:lnTo>
                    <a:lnTo>
                      <a:pt x="22564" y="276"/>
                    </a:lnTo>
                    <a:lnTo>
                      <a:pt x="21668" y="414"/>
                    </a:lnTo>
                    <a:lnTo>
                      <a:pt x="20807" y="586"/>
                    </a:lnTo>
                    <a:lnTo>
                      <a:pt x="19911" y="793"/>
                    </a:lnTo>
                    <a:lnTo>
                      <a:pt x="19050" y="999"/>
                    </a:lnTo>
                    <a:lnTo>
                      <a:pt x="18189" y="1275"/>
                    </a:lnTo>
                    <a:lnTo>
                      <a:pt x="17328" y="1551"/>
                    </a:lnTo>
                    <a:lnTo>
                      <a:pt x="16466" y="1861"/>
                    </a:lnTo>
                    <a:lnTo>
                      <a:pt x="15640" y="2205"/>
                    </a:lnTo>
                    <a:lnTo>
                      <a:pt x="14847" y="2550"/>
                    </a:lnTo>
                    <a:lnTo>
                      <a:pt x="14021" y="2963"/>
                    </a:lnTo>
                    <a:lnTo>
                      <a:pt x="13228" y="3411"/>
                    </a:lnTo>
                    <a:lnTo>
                      <a:pt x="12470" y="3859"/>
                    </a:lnTo>
                    <a:lnTo>
                      <a:pt x="11712" y="4341"/>
                    </a:lnTo>
                    <a:lnTo>
                      <a:pt x="10989" y="4858"/>
                    </a:lnTo>
                    <a:lnTo>
                      <a:pt x="10266" y="5409"/>
                    </a:lnTo>
                    <a:lnTo>
                      <a:pt x="9577" y="5994"/>
                    </a:lnTo>
                    <a:lnTo>
                      <a:pt x="8922" y="6615"/>
                    </a:lnTo>
                    <a:lnTo>
                      <a:pt x="8268" y="7269"/>
                    </a:lnTo>
                    <a:lnTo>
                      <a:pt x="7648" y="7924"/>
                    </a:lnTo>
                    <a:lnTo>
                      <a:pt x="6924" y="8716"/>
                    </a:lnTo>
                    <a:lnTo>
                      <a:pt x="6235" y="9508"/>
                    </a:lnTo>
                    <a:lnTo>
                      <a:pt x="5546" y="10335"/>
                    </a:lnTo>
                    <a:lnTo>
                      <a:pt x="4926" y="11162"/>
                    </a:lnTo>
                    <a:lnTo>
                      <a:pt x="4375" y="12023"/>
                    </a:lnTo>
                    <a:lnTo>
                      <a:pt x="3824" y="12884"/>
                    </a:lnTo>
                    <a:lnTo>
                      <a:pt x="3307" y="13780"/>
                    </a:lnTo>
                    <a:lnTo>
                      <a:pt x="2825" y="14675"/>
                    </a:lnTo>
                    <a:lnTo>
                      <a:pt x="2411" y="15571"/>
                    </a:lnTo>
                    <a:lnTo>
                      <a:pt x="1998" y="16501"/>
                    </a:lnTo>
                    <a:lnTo>
                      <a:pt x="1654" y="17431"/>
                    </a:lnTo>
                    <a:lnTo>
                      <a:pt x="1344" y="18361"/>
                    </a:lnTo>
                    <a:lnTo>
                      <a:pt x="1033" y="19292"/>
                    </a:lnTo>
                    <a:lnTo>
                      <a:pt x="792" y="20256"/>
                    </a:lnTo>
                    <a:lnTo>
                      <a:pt x="586" y="21221"/>
                    </a:lnTo>
                    <a:lnTo>
                      <a:pt x="379" y="22151"/>
                    </a:lnTo>
                    <a:lnTo>
                      <a:pt x="241" y="23115"/>
                    </a:lnTo>
                    <a:lnTo>
                      <a:pt x="138" y="24080"/>
                    </a:lnTo>
                    <a:lnTo>
                      <a:pt x="69" y="25044"/>
                    </a:lnTo>
                    <a:lnTo>
                      <a:pt x="0" y="26009"/>
                    </a:lnTo>
                    <a:lnTo>
                      <a:pt x="0" y="26974"/>
                    </a:lnTo>
                    <a:lnTo>
                      <a:pt x="34" y="27938"/>
                    </a:lnTo>
                    <a:lnTo>
                      <a:pt x="103" y="28903"/>
                    </a:lnTo>
                    <a:lnTo>
                      <a:pt x="172" y="29867"/>
                    </a:lnTo>
                    <a:lnTo>
                      <a:pt x="310" y="30797"/>
                    </a:lnTo>
                    <a:lnTo>
                      <a:pt x="448" y="31727"/>
                    </a:lnTo>
                    <a:lnTo>
                      <a:pt x="655" y="32692"/>
                    </a:lnTo>
                    <a:lnTo>
                      <a:pt x="861" y="33588"/>
                    </a:lnTo>
                    <a:lnTo>
                      <a:pt x="1102" y="34518"/>
                    </a:lnTo>
                    <a:lnTo>
                      <a:pt x="1378" y="35413"/>
                    </a:lnTo>
                    <a:lnTo>
                      <a:pt x="1688" y="36309"/>
                    </a:lnTo>
                    <a:lnTo>
                      <a:pt x="2032" y="37205"/>
                    </a:lnTo>
                    <a:lnTo>
                      <a:pt x="2411" y="38066"/>
                    </a:lnTo>
                    <a:lnTo>
                      <a:pt x="2825" y="38927"/>
                    </a:lnTo>
                    <a:lnTo>
                      <a:pt x="3238" y="39754"/>
                    </a:lnTo>
                    <a:lnTo>
                      <a:pt x="3720" y="40581"/>
                    </a:lnTo>
                    <a:lnTo>
                      <a:pt x="4203" y="41373"/>
                    </a:lnTo>
                    <a:lnTo>
                      <a:pt x="4719" y="42165"/>
                    </a:lnTo>
                    <a:lnTo>
                      <a:pt x="5271" y="42923"/>
                    </a:lnTo>
                    <a:lnTo>
                      <a:pt x="5856" y="43681"/>
                    </a:lnTo>
                    <a:lnTo>
                      <a:pt x="6442" y="44370"/>
                    </a:lnTo>
                    <a:lnTo>
                      <a:pt x="7096" y="45093"/>
                    </a:lnTo>
                    <a:lnTo>
                      <a:pt x="7751" y="45748"/>
                    </a:lnTo>
                    <a:lnTo>
                      <a:pt x="8440" y="46403"/>
                    </a:lnTo>
                    <a:lnTo>
                      <a:pt x="9163" y="47023"/>
                    </a:lnTo>
                    <a:lnTo>
                      <a:pt x="9887" y="47608"/>
                    </a:lnTo>
                    <a:lnTo>
                      <a:pt x="10679" y="48159"/>
                    </a:lnTo>
                    <a:lnTo>
                      <a:pt x="11471" y="48711"/>
                    </a:lnTo>
                    <a:lnTo>
                      <a:pt x="12298" y="49227"/>
                    </a:lnTo>
                    <a:lnTo>
                      <a:pt x="13125" y="49675"/>
                    </a:lnTo>
                    <a:lnTo>
                      <a:pt x="13986" y="50123"/>
                    </a:lnTo>
                    <a:lnTo>
                      <a:pt x="14882" y="50536"/>
                    </a:lnTo>
                    <a:lnTo>
                      <a:pt x="15812" y="50881"/>
                    </a:lnTo>
                    <a:lnTo>
                      <a:pt x="16776" y="51225"/>
                    </a:lnTo>
                    <a:lnTo>
                      <a:pt x="17741" y="51535"/>
                    </a:lnTo>
                    <a:lnTo>
                      <a:pt x="18740" y="51776"/>
                    </a:lnTo>
                    <a:lnTo>
                      <a:pt x="19739" y="51983"/>
                    </a:lnTo>
                    <a:lnTo>
                      <a:pt x="20772" y="52190"/>
                    </a:lnTo>
                    <a:lnTo>
                      <a:pt x="21840" y="52328"/>
                    </a:lnTo>
                    <a:lnTo>
                      <a:pt x="22943" y="52397"/>
                    </a:lnTo>
                    <a:lnTo>
                      <a:pt x="24045" y="52465"/>
                    </a:lnTo>
                    <a:lnTo>
                      <a:pt x="25182" y="52465"/>
                    </a:lnTo>
                    <a:lnTo>
                      <a:pt x="26319" y="52431"/>
                    </a:lnTo>
                    <a:lnTo>
                      <a:pt x="27490" y="52328"/>
                    </a:lnTo>
                    <a:lnTo>
                      <a:pt x="28523" y="52328"/>
                    </a:lnTo>
                    <a:lnTo>
                      <a:pt x="29522" y="52293"/>
                    </a:lnTo>
                    <a:lnTo>
                      <a:pt x="30521" y="52224"/>
                    </a:lnTo>
                    <a:lnTo>
                      <a:pt x="31486" y="52155"/>
                    </a:lnTo>
                    <a:lnTo>
                      <a:pt x="32416" y="52018"/>
                    </a:lnTo>
                    <a:lnTo>
                      <a:pt x="33381" y="51880"/>
                    </a:lnTo>
                    <a:lnTo>
                      <a:pt x="34276" y="51742"/>
                    </a:lnTo>
                    <a:lnTo>
                      <a:pt x="35206" y="51535"/>
                    </a:lnTo>
                    <a:lnTo>
                      <a:pt x="36102" y="51329"/>
                    </a:lnTo>
                    <a:lnTo>
                      <a:pt x="36998" y="51088"/>
                    </a:lnTo>
                    <a:lnTo>
                      <a:pt x="37859" y="50812"/>
                    </a:lnTo>
                    <a:lnTo>
                      <a:pt x="38720" y="50536"/>
                    </a:lnTo>
                    <a:lnTo>
                      <a:pt x="39581" y="50226"/>
                    </a:lnTo>
                    <a:lnTo>
                      <a:pt x="40442" y="49882"/>
                    </a:lnTo>
                    <a:lnTo>
                      <a:pt x="41269" y="49537"/>
                    </a:lnTo>
                    <a:lnTo>
                      <a:pt x="42130" y="49158"/>
                    </a:lnTo>
                    <a:lnTo>
                      <a:pt x="38823" y="43784"/>
                    </a:lnTo>
                    <a:lnTo>
                      <a:pt x="37790" y="44232"/>
                    </a:lnTo>
                    <a:lnTo>
                      <a:pt x="36756" y="44680"/>
                    </a:lnTo>
                    <a:lnTo>
                      <a:pt x="35757" y="45059"/>
                    </a:lnTo>
                    <a:lnTo>
                      <a:pt x="34724" y="45404"/>
                    </a:lnTo>
                    <a:lnTo>
                      <a:pt x="33691" y="45679"/>
                    </a:lnTo>
                    <a:lnTo>
                      <a:pt x="32692" y="45920"/>
                    </a:lnTo>
                    <a:lnTo>
                      <a:pt x="31693" y="46127"/>
                    </a:lnTo>
                    <a:lnTo>
                      <a:pt x="30694" y="46299"/>
                    </a:lnTo>
                    <a:lnTo>
                      <a:pt x="29729" y="46403"/>
                    </a:lnTo>
                    <a:lnTo>
                      <a:pt x="28730" y="46506"/>
                    </a:lnTo>
                    <a:lnTo>
                      <a:pt x="27765" y="46540"/>
                    </a:lnTo>
                    <a:lnTo>
                      <a:pt x="26835" y="46540"/>
                    </a:lnTo>
                    <a:lnTo>
                      <a:pt x="25871" y="46506"/>
                    </a:lnTo>
                    <a:lnTo>
                      <a:pt x="24941" y="46437"/>
                    </a:lnTo>
                    <a:lnTo>
                      <a:pt x="24011" y="46299"/>
                    </a:lnTo>
                    <a:lnTo>
                      <a:pt x="23115" y="46161"/>
                    </a:lnTo>
                    <a:lnTo>
                      <a:pt x="22219" y="45989"/>
                    </a:lnTo>
                    <a:lnTo>
                      <a:pt x="21358" y="45782"/>
                    </a:lnTo>
                    <a:lnTo>
                      <a:pt x="20497" y="45541"/>
                    </a:lnTo>
                    <a:lnTo>
                      <a:pt x="19636" y="45231"/>
                    </a:lnTo>
                    <a:lnTo>
                      <a:pt x="18809" y="44921"/>
                    </a:lnTo>
                    <a:lnTo>
                      <a:pt x="18017" y="44577"/>
                    </a:lnTo>
                    <a:lnTo>
                      <a:pt x="17224" y="44232"/>
                    </a:lnTo>
                    <a:lnTo>
                      <a:pt x="16466" y="43819"/>
                    </a:lnTo>
                    <a:lnTo>
                      <a:pt x="15708" y="43371"/>
                    </a:lnTo>
                    <a:lnTo>
                      <a:pt x="14985" y="42923"/>
                    </a:lnTo>
                    <a:lnTo>
                      <a:pt x="14296" y="42441"/>
                    </a:lnTo>
                    <a:lnTo>
                      <a:pt x="13607" y="41924"/>
                    </a:lnTo>
                    <a:lnTo>
                      <a:pt x="12953" y="41407"/>
                    </a:lnTo>
                    <a:lnTo>
                      <a:pt x="12333" y="40856"/>
                    </a:lnTo>
                    <a:lnTo>
                      <a:pt x="11712" y="40271"/>
                    </a:lnTo>
                    <a:lnTo>
                      <a:pt x="11161" y="39651"/>
                    </a:lnTo>
                    <a:lnTo>
                      <a:pt x="10610" y="39031"/>
                    </a:lnTo>
                    <a:lnTo>
                      <a:pt x="10059" y="38376"/>
                    </a:lnTo>
                    <a:lnTo>
                      <a:pt x="9577" y="37722"/>
                    </a:lnTo>
                    <a:lnTo>
                      <a:pt x="9129" y="37033"/>
                    </a:lnTo>
                    <a:lnTo>
                      <a:pt x="8681" y="36309"/>
                    </a:lnTo>
                    <a:lnTo>
                      <a:pt x="8302" y="35586"/>
                    </a:lnTo>
                    <a:lnTo>
                      <a:pt x="7923" y="34862"/>
                    </a:lnTo>
                    <a:lnTo>
                      <a:pt x="7579" y="34104"/>
                    </a:lnTo>
                    <a:lnTo>
                      <a:pt x="7269" y="33347"/>
                    </a:lnTo>
                    <a:lnTo>
                      <a:pt x="7028" y="32554"/>
                    </a:lnTo>
                    <a:lnTo>
                      <a:pt x="6786" y="31762"/>
                    </a:lnTo>
                    <a:lnTo>
                      <a:pt x="6580" y="30935"/>
                    </a:lnTo>
                    <a:lnTo>
                      <a:pt x="6442" y="30108"/>
                    </a:lnTo>
                    <a:lnTo>
                      <a:pt x="6304" y="29282"/>
                    </a:lnTo>
                    <a:lnTo>
                      <a:pt x="6235" y="28420"/>
                    </a:lnTo>
                    <a:lnTo>
                      <a:pt x="6166" y="27594"/>
                    </a:lnTo>
                    <a:lnTo>
                      <a:pt x="6166" y="26732"/>
                    </a:lnTo>
                    <a:lnTo>
                      <a:pt x="6201" y="25837"/>
                    </a:lnTo>
                    <a:lnTo>
                      <a:pt x="6304" y="24976"/>
                    </a:lnTo>
                    <a:lnTo>
                      <a:pt x="6407" y="24080"/>
                    </a:lnTo>
                    <a:lnTo>
                      <a:pt x="6580" y="23184"/>
                    </a:lnTo>
                    <a:lnTo>
                      <a:pt x="6786" y="22289"/>
                    </a:lnTo>
                    <a:lnTo>
                      <a:pt x="7028" y="21393"/>
                    </a:lnTo>
                    <a:lnTo>
                      <a:pt x="7338" y="20497"/>
                    </a:lnTo>
                    <a:lnTo>
                      <a:pt x="7682" y="19602"/>
                    </a:lnTo>
                    <a:lnTo>
                      <a:pt x="8095" y="18706"/>
                    </a:lnTo>
                    <a:lnTo>
                      <a:pt x="8509" y="17776"/>
                    </a:lnTo>
                    <a:lnTo>
                      <a:pt x="9026" y="16880"/>
                    </a:lnTo>
                    <a:lnTo>
                      <a:pt x="9542" y="15985"/>
                    </a:lnTo>
                    <a:lnTo>
                      <a:pt x="10128" y="15089"/>
                    </a:lnTo>
                    <a:lnTo>
                      <a:pt x="10782" y="14193"/>
                    </a:lnTo>
                    <a:lnTo>
                      <a:pt x="11471" y="13298"/>
                    </a:lnTo>
                    <a:lnTo>
                      <a:pt x="12229" y="12402"/>
                    </a:lnTo>
                    <a:lnTo>
                      <a:pt x="13090" y="11472"/>
                    </a:lnTo>
                    <a:lnTo>
                      <a:pt x="13986" y="10645"/>
                    </a:lnTo>
                    <a:lnTo>
                      <a:pt x="14882" y="9887"/>
                    </a:lnTo>
                    <a:lnTo>
                      <a:pt x="15812" y="9164"/>
                    </a:lnTo>
                    <a:lnTo>
                      <a:pt x="16707" y="8544"/>
                    </a:lnTo>
                    <a:lnTo>
                      <a:pt x="17638" y="7992"/>
                    </a:lnTo>
                    <a:lnTo>
                      <a:pt x="18568" y="7510"/>
                    </a:lnTo>
                    <a:lnTo>
                      <a:pt x="19532" y="7097"/>
                    </a:lnTo>
                    <a:lnTo>
                      <a:pt x="20462" y="6718"/>
                    </a:lnTo>
                    <a:lnTo>
                      <a:pt x="21427" y="6408"/>
                    </a:lnTo>
                    <a:lnTo>
                      <a:pt x="22391" y="6167"/>
                    </a:lnTo>
                    <a:lnTo>
                      <a:pt x="23322" y="5994"/>
                    </a:lnTo>
                    <a:lnTo>
                      <a:pt x="24286" y="5891"/>
                    </a:lnTo>
                    <a:lnTo>
                      <a:pt x="25216" y="5822"/>
                    </a:lnTo>
                    <a:lnTo>
                      <a:pt x="26146" y="5788"/>
                    </a:lnTo>
                    <a:lnTo>
                      <a:pt x="27076" y="5822"/>
                    </a:lnTo>
                    <a:lnTo>
                      <a:pt x="28007" y="5926"/>
                    </a:lnTo>
                    <a:lnTo>
                      <a:pt x="28937" y="6063"/>
                    </a:lnTo>
                    <a:lnTo>
                      <a:pt x="29832" y="6236"/>
                    </a:lnTo>
                    <a:lnTo>
                      <a:pt x="30728" y="6442"/>
                    </a:lnTo>
                    <a:lnTo>
                      <a:pt x="31589" y="6718"/>
                    </a:lnTo>
                    <a:lnTo>
                      <a:pt x="32450" y="7028"/>
                    </a:lnTo>
                    <a:lnTo>
                      <a:pt x="33312" y="7372"/>
                    </a:lnTo>
                    <a:lnTo>
                      <a:pt x="34138" y="7786"/>
                    </a:lnTo>
                    <a:lnTo>
                      <a:pt x="34931" y="8199"/>
                    </a:lnTo>
                    <a:lnTo>
                      <a:pt x="35723" y="8647"/>
                    </a:lnTo>
                    <a:lnTo>
                      <a:pt x="36481" y="9129"/>
                    </a:lnTo>
                    <a:lnTo>
                      <a:pt x="37239" y="9680"/>
                    </a:lnTo>
                    <a:lnTo>
                      <a:pt x="37928" y="10232"/>
                    </a:lnTo>
                    <a:lnTo>
                      <a:pt x="38617" y="10783"/>
                    </a:lnTo>
                    <a:lnTo>
                      <a:pt x="39245" y="11378"/>
                    </a:lnTo>
                    <a:lnTo>
                      <a:pt x="39245" y="11378"/>
                    </a:lnTo>
                    <a:lnTo>
                      <a:pt x="38996" y="11403"/>
                    </a:lnTo>
                    <a:lnTo>
                      <a:pt x="37928" y="11368"/>
                    </a:lnTo>
                    <a:lnTo>
                      <a:pt x="36584" y="11265"/>
                    </a:lnTo>
                    <a:lnTo>
                      <a:pt x="35137" y="11196"/>
                    </a:lnTo>
                    <a:lnTo>
                      <a:pt x="34448" y="11196"/>
                    </a:lnTo>
                    <a:lnTo>
                      <a:pt x="33794" y="11231"/>
                    </a:lnTo>
                    <a:lnTo>
                      <a:pt x="33208" y="11334"/>
                    </a:lnTo>
                    <a:lnTo>
                      <a:pt x="32692" y="11437"/>
                    </a:lnTo>
                    <a:lnTo>
                      <a:pt x="32485" y="11541"/>
                    </a:lnTo>
                    <a:lnTo>
                      <a:pt x="32313" y="11644"/>
                    </a:lnTo>
                    <a:lnTo>
                      <a:pt x="32175" y="11747"/>
                    </a:lnTo>
                    <a:lnTo>
                      <a:pt x="32037" y="11885"/>
                    </a:lnTo>
                    <a:lnTo>
                      <a:pt x="31968" y="12057"/>
                    </a:lnTo>
                    <a:lnTo>
                      <a:pt x="31934" y="12230"/>
                    </a:lnTo>
                    <a:lnTo>
                      <a:pt x="31968" y="12436"/>
                    </a:lnTo>
                    <a:lnTo>
                      <a:pt x="32003" y="12677"/>
                    </a:lnTo>
                    <a:lnTo>
                      <a:pt x="31486" y="12333"/>
                    </a:lnTo>
                    <a:lnTo>
                      <a:pt x="30969" y="12023"/>
                    </a:lnTo>
                    <a:lnTo>
                      <a:pt x="30418" y="11747"/>
                    </a:lnTo>
                    <a:lnTo>
                      <a:pt x="29867" y="11506"/>
                    </a:lnTo>
                    <a:lnTo>
                      <a:pt x="29316" y="11300"/>
                    </a:lnTo>
                    <a:lnTo>
                      <a:pt x="28730" y="11093"/>
                    </a:lnTo>
                    <a:lnTo>
                      <a:pt x="28179" y="10955"/>
                    </a:lnTo>
                    <a:lnTo>
                      <a:pt x="27593" y="10817"/>
                    </a:lnTo>
                    <a:lnTo>
                      <a:pt x="27008" y="10714"/>
                    </a:lnTo>
                    <a:lnTo>
                      <a:pt x="26422" y="10645"/>
                    </a:lnTo>
                    <a:lnTo>
                      <a:pt x="25836" y="10576"/>
                    </a:lnTo>
                    <a:lnTo>
                      <a:pt x="24631" y="10576"/>
                    </a:lnTo>
                    <a:lnTo>
                      <a:pt x="24045" y="10611"/>
                    </a:lnTo>
                    <a:lnTo>
                      <a:pt x="23459" y="10679"/>
                    </a:lnTo>
                    <a:lnTo>
                      <a:pt x="22839" y="10783"/>
                    </a:lnTo>
                    <a:lnTo>
                      <a:pt x="22254" y="10921"/>
                    </a:lnTo>
                    <a:lnTo>
                      <a:pt x="21668" y="11093"/>
                    </a:lnTo>
                    <a:lnTo>
                      <a:pt x="21117" y="11265"/>
                    </a:lnTo>
                    <a:lnTo>
                      <a:pt x="20531" y="11472"/>
                    </a:lnTo>
                    <a:lnTo>
                      <a:pt x="19946" y="11747"/>
                    </a:lnTo>
                    <a:lnTo>
                      <a:pt x="19394" y="11989"/>
                    </a:lnTo>
                    <a:lnTo>
                      <a:pt x="18843" y="12299"/>
                    </a:lnTo>
                    <a:lnTo>
                      <a:pt x="18292" y="12643"/>
                    </a:lnTo>
                    <a:lnTo>
                      <a:pt x="17775" y="13022"/>
                    </a:lnTo>
                    <a:lnTo>
                      <a:pt x="17259" y="13401"/>
                    </a:lnTo>
                    <a:lnTo>
                      <a:pt x="16742" y="13814"/>
                    </a:lnTo>
                    <a:lnTo>
                      <a:pt x="16260" y="14262"/>
                    </a:lnTo>
                    <a:lnTo>
                      <a:pt x="15777" y="14744"/>
                    </a:lnTo>
                    <a:lnTo>
                      <a:pt x="15295" y="15261"/>
                    </a:lnTo>
                    <a:lnTo>
                      <a:pt x="14847" y="15812"/>
                    </a:lnTo>
                    <a:lnTo>
                      <a:pt x="14399" y="16363"/>
                    </a:lnTo>
                    <a:lnTo>
                      <a:pt x="13917" y="16880"/>
                    </a:lnTo>
                    <a:lnTo>
                      <a:pt x="13469" y="17362"/>
                    </a:lnTo>
                    <a:lnTo>
                      <a:pt x="13056" y="17914"/>
                    </a:lnTo>
                    <a:lnTo>
                      <a:pt x="12677" y="18430"/>
                    </a:lnTo>
                    <a:lnTo>
                      <a:pt x="12298" y="18982"/>
                    </a:lnTo>
                    <a:lnTo>
                      <a:pt x="11954" y="19567"/>
                    </a:lnTo>
                    <a:lnTo>
                      <a:pt x="11644" y="20153"/>
                    </a:lnTo>
                    <a:lnTo>
                      <a:pt x="11368" y="20738"/>
                    </a:lnTo>
                    <a:lnTo>
                      <a:pt x="11127" y="21324"/>
                    </a:lnTo>
                    <a:lnTo>
                      <a:pt x="10886" y="21944"/>
                    </a:lnTo>
                    <a:lnTo>
                      <a:pt x="10679" y="22564"/>
                    </a:lnTo>
                    <a:lnTo>
                      <a:pt x="10507" y="23184"/>
                    </a:lnTo>
                    <a:lnTo>
                      <a:pt x="10335" y="23839"/>
                    </a:lnTo>
                    <a:lnTo>
                      <a:pt x="10231" y="24459"/>
                    </a:lnTo>
                    <a:lnTo>
                      <a:pt x="10128" y="25113"/>
                    </a:lnTo>
                    <a:lnTo>
                      <a:pt x="10025" y="25733"/>
                    </a:lnTo>
                    <a:lnTo>
                      <a:pt x="9990" y="26388"/>
                    </a:lnTo>
                    <a:lnTo>
                      <a:pt x="9956" y="27042"/>
                    </a:lnTo>
                    <a:lnTo>
                      <a:pt x="9956" y="27697"/>
                    </a:lnTo>
                    <a:lnTo>
                      <a:pt x="9956" y="28317"/>
                    </a:lnTo>
                    <a:lnTo>
                      <a:pt x="9990" y="28972"/>
                    </a:lnTo>
                    <a:lnTo>
                      <a:pt x="10059" y="29592"/>
                    </a:lnTo>
                    <a:lnTo>
                      <a:pt x="10128" y="30246"/>
                    </a:lnTo>
                    <a:lnTo>
                      <a:pt x="10231" y="30866"/>
                    </a:lnTo>
                    <a:lnTo>
                      <a:pt x="10369" y="31486"/>
                    </a:lnTo>
                    <a:lnTo>
                      <a:pt x="10507" y="32072"/>
                    </a:lnTo>
                    <a:lnTo>
                      <a:pt x="10679" y="32692"/>
                    </a:lnTo>
                    <a:lnTo>
                      <a:pt x="10851" y="33278"/>
                    </a:lnTo>
                    <a:lnTo>
                      <a:pt x="11058" y="33863"/>
                    </a:lnTo>
                    <a:lnTo>
                      <a:pt x="11299" y="34414"/>
                    </a:lnTo>
                    <a:lnTo>
                      <a:pt x="11540" y="34966"/>
                    </a:lnTo>
                    <a:lnTo>
                      <a:pt x="11781" y="35517"/>
                    </a:lnTo>
                    <a:lnTo>
                      <a:pt x="12057" y="36034"/>
                    </a:lnTo>
                    <a:lnTo>
                      <a:pt x="12367" y="36550"/>
                    </a:lnTo>
                    <a:lnTo>
                      <a:pt x="12677" y="37033"/>
                    </a:lnTo>
                    <a:lnTo>
                      <a:pt x="13022" y="37480"/>
                    </a:lnTo>
                    <a:lnTo>
                      <a:pt x="13366" y="37928"/>
                    </a:lnTo>
                    <a:lnTo>
                      <a:pt x="13745" y="38342"/>
                    </a:lnTo>
                    <a:lnTo>
                      <a:pt x="14124" y="38755"/>
                    </a:lnTo>
                    <a:lnTo>
                      <a:pt x="14503" y="39134"/>
                    </a:lnTo>
                    <a:lnTo>
                      <a:pt x="14916" y="39478"/>
                    </a:lnTo>
                    <a:lnTo>
                      <a:pt x="15364" y="39823"/>
                    </a:lnTo>
                    <a:lnTo>
                      <a:pt x="15812" y="40133"/>
                    </a:lnTo>
                    <a:lnTo>
                      <a:pt x="16260" y="40408"/>
                    </a:lnTo>
                    <a:lnTo>
                      <a:pt x="16742" y="40650"/>
                    </a:lnTo>
                    <a:lnTo>
                      <a:pt x="17224" y="40856"/>
                    </a:lnTo>
                    <a:lnTo>
                      <a:pt x="17706" y="41029"/>
                    </a:lnTo>
                    <a:lnTo>
                      <a:pt x="18223" y="41201"/>
                    </a:lnTo>
                    <a:lnTo>
                      <a:pt x="18774" y="41304"/>
                    </a:lnTo>
                    <a:lnTo>
                      <a:pt x="19291" y="41373"/>
                    </a:lnTo>
                    <a:lnTo>
                      <a:pt x="19842" y="41442"/>
                    </a:lnTo>
                    <a:lnTo>
                      <a:pt x="20428" y="41442"/>
                    </a:lnTo>
                    <a:lnTo>
                      <a:pt x="20979" y="41407"/>
                    </a:lnTo>
                    <a:lnTo>
                      <a:pt x="21565" y="41339"/>
                    </a:lnTo>
                    <a:lnTo>
                      <a:pt x="22185" y="41235"/>
                    </a:lnTo>
                    <a:lnTo>
                      <a:pt x="22770" y="41097"/>
                    </a:lnTo>
                    <a:lnTo>
                      <a:pt x="23390" y="40891"/>
                    </a:lnTo>
                    <a:lnTo>
                      <a:pt x="24011" y="40684"/>
                    </a:lnTo>
                    <a:lnTo>
                      <a:pt x="24665" y="40374"/>
                    </a:lnTo>
                    <a:lnTo>
                      <a:pt x="25320" y="40064"/>
                    </a:lnTo>
                    <a:lnTo>
                      <a:pt x="25974" y="39685"/>
                    </a:lnTo>
                    <a:lnTo>
                      <a:pt x="26629" y="39272"/>
                    </a:lnTo>
                    <a:lnTo>
                      <a:pt x="27283" y="38824"/>
                    </a:lnTo>
                    <a:lnTo>
                      <a:pt x="27972" y="38307"/>
                    </a:lnTo>
                    <a:lnTo>
                      <a:pt x="28420" y="38721"/>
                    </a:lnTo>
                    <a:lnTo>
                      <a:pt x="28902" y="39099"/>
                    </a:lnTo>
                    <a:lnTo>
                      <a:pt x="29384" y="39478"/>
                    </a:lnTo>
                    <a:lnTo>
                      <a:pt x="29867" y="39788"/>
                    </a:lnTo>
                    <a:lnTo>
                      <a:pt x="30349" y="40098"/>
                    </a:lnTo>
                    <a:lnTo>
                      <a:pt x="30831" y="40340"/>
                    </a:lnTo>
                    <a:lnTo>
                      <a:pt x="31314" y="40581"/>
                    </a:lnTo>
                    <a:lnTo>
                      <a:pt x="31830" y="40787"/>
                    </a:lnTo>
                    <a:lnTo>
                      <a:pt x="32313" y="40960"/>
                    </a:lnTo>
                    <a:lnTo>
                      <a:pt x="32829" y="41097"/>
                    </a:lnTo>
                    <a:lnTo>
                      <a:pt x="33312" y="41201"/>
                    </a:lnTo>
                    <a:lnTo>
                      <a:pt x="33828" y="41270"/>
                    </a:lnTo>
                    <a:lnTo>
                      <a:pt x="34311" y="41339"/>
                    </a:lnTo>
                    <a:lnTo>
                      <a:pt x="34827" y="41373"/>
                    </a:lnTo>
                    <a:lnTo>
                      <a:pt x="35310" y="41373"/>
                    </a:lnTo>
                    <a:lnTo>
                      <a:pt x="35826" y="41339"/>
                    </a:lnTo>
                    <a:lnTo>
                      <a:pt x="36343" y="41304"/>
                    </a:lnTo>
                    <a:lnTo>
                      <a:pt x="36825" y="41235"/>
                    </a:lnTo>
                    <a:lnTo>
                      <a:pt x="37308" y="41132"/>
                    </a:lnTo>
                    <a:lnTo>
                      <a:pt x="37824" y="40994"/>
                    </a:lnTo>
                    <a:lnTo>
                      <a:pt x="38307" y="40856"/>
                    </a:lnTo>
                    <a:lnTo>
                      <a:pt x="38789" y="40684"/>
                    </a:lnTo>
                    <a:lnTo>
                      <a:pt x="39271" y="40512"/>
                    </a:lnTo>
                    <a:lnTo>
                      <a:pt x="39753" y="40305"/>
                    </a:lnTo>
                    <a:lnTo>
                      <a:pt x="40718" y="39823"/>
                    </a:lnTo>
                    <a:lnTo>
                      <a:pt x="41648" y="39272"/>
                    </a:lnTo>
                    <a:lnTo>
                      <a:pt x="42544" y="38652"/>
                    </a:lnTo>
                    <a:lnTo>
                      <a:pt x="43405" y="37963"/>
                    </a:lnTo>
                    <a:lnTo>
                      <a:pt x="44232" y="37205"/>
                    </a:lnTo>
                    <a:lnTo>
                      <a:pt x="45059" y="36378"/>
                    </a:lnTo>
                    <a:lnTo>
                      <a:pt x="45816" y="35517"/>
                    </a:lnTo>
                    <a:lnTo>
                      <a:pt x="46540" y="34587"/>
                    </a:lnTo>
                    <a:lnTo>
                      <a:pt x="47194" y="33622"/>
                    </a:lnTo>
                    <a:lnTo>
                      <a:pt x="47814" y="32623"/>
                    </a:lnTo>
                    <a:lnTo>
                      <a:pt x="48366" y="31590"/>
                    </a:lnTo>
                    <a:lnTo>
                      <a:pt x="48882" y="30522"/>
                    </a:lnTo>
                    <a:lnTo>
                      <a:pt x="49330" y="29419"/>
                    </a:lnTo>
                    <a:lnTo>
                      <a:pt x="49709" y="28317"/>
                    </a:lnTo>
                    <a:lnTo>
                      <a:pt x="50019" y="27180"/>
                    </a:lnTo>
                    <a:lnTo>
                      <a:pt x="50226" y="26043"/>
                    </a:lnTo>
                    <a:lnTo>
                      <a:pt x="50398" y="24907"/>
                    </a:lnTo>
                    <a:lnTo>
                      <a:pt x="50467" y="23770"/>
                    </a:lnTo>
                    <a:lnTo>
                      <a:pt x="50501" y="23184"/>
                    </a:lnTo>
                    <a:lnTo>
                      <a:pt x="50467" y="22599"/>
                    </a:lnTo>
                    <a:lnTo>
                      <a:pt x="50432" y="22047"/>
                    </a:lnTo>
                    <a:lnTo>
                      <a:pt x="50398" y="21462"/>
                    </a:lnTo>
                    <a:lnTo>
                      <a:pt x="50398" y="20463"/>
                    </a:lnTo>
                    <a:lnTo>
                      <a:pt x="50364" y="19464"/>
                    </a:lnTo>
                    <a:lnTo>
                      <a:pt x="50295" y="18499"/>
                    </a:lnTo>
                    <a:lnTo>
                      <a:pt x="50191" y="17569"/>
                    </a:lnTo>
                    <a:lnTo>
                      <a:pt x="50019" y="16639"/>
                    </a:lnTo>
                    <a:lnTo>
                      <a:pt x="49812" y="15743"/>
                    </a:lnTo>
                    <a:lnTo>
                      <a:pt x="49606" y="14882"/>
                    </a:lnTo>
                    <a:lnTo>
                      <a:pt x="49330" y="14021"/>
                    </a:lnTo>
                    <a:lnTo>
                      <a:pt x="48986" y="13229"/>
                    </a:lnTo>
                    <a:lnTo>
                      <a:pt x="48641" y="12402"/>
                    </a:lnTo>
                    <a:lnTo>
                      <a:pt x="48262" y="11644"/>
                    </a:lnTo>
                    <a:lnTo>
                      <a:pt x="47849" y="10886"/>
                    </a:lnTo>
                    <a:lnTo>
                      <a:pt x="47401" y="10163"/>
                    </a:lnTo>
                    <a:lnTo>
                      <a:pt x="46919" y="9439"/>
                    </a:lnTo>
                    <a:lnTo>
                      <a:pt x="46402" y="8750"/>
                    </a:lnTo>
                    <a:lnTo>
                      <a:pt x="45885" y="8096"/>
                    </a:lnTo>
                    <a:lnTo>
                      <a:pt x="45300" y="7476"/>
                    </a:lnTo>
                    <a:lnTo>
                      <a:pt x="44714" y="6856"/>
                    </a:lnTo>
                    <a:lnTo>
                      <a:pt x="44094" y="6270"/>
                    </a:lnTo>
                    <a:lnTo>
                      <a:pt x="43439" y="5719"/>
                    </a:lnTo>
                    <a:lnTo>
                      <a:pt x="42785" y="5202"/>
                    </a:lnTo>
                    <a:lnTo>
                      <a:pt x="42096" y="4685"/>
                    </a:lnTo>
                    <a:lnTo>
                      <a:pt x="41373" y="4203"/>
                    </a:lnTo>
                    <a:lnTo>
                      <a:pt x="40649" y="3755"/>
                    </a:lnTo>
                    <a:lnTo>
                      <a:pt x="39891" y="3307"/>
                    </a:lnTo>
                    <a:lnTo>
                      <a:pt x="39133" y="2894"/>
                    </a:lnTo>
                    <a:lnTo>
                      <a:pt x="38341" y="2515"/>
                    </a:lnTo>
                    <a:lnTo>
                      <a:pt x="37514" y="2171"/>
                    </a:lnTo>
                    <a:lnTo>
                      <a:pt x="36722" y="1861"/>
                    </a:lnTo>
                    <a:lnTo>
                      <a:pt x="35895" y="1551"/>
                    </a:lnTo>
                    <a:lnTo>
                      <a:pt x="35034" y="1275"/>
                    </a:lnTo>
                    <a:lnTo>
                      <a:pt x="34173" y="1034"/>
                    </a:lnTo>
                    <a:lnTo>
                      <a:pt x="33312" y="793"/>
                    </a:lnTo>
                    <a:lnTo>
                      <a:pt x="32450" y="621"/>
                    </a:lnTo>
                    <a:lnTo>
                      <a:pt x="31555" y="448"/>
                    </a:lnTo>
                    <a:lnTo>
                      <a:pt x="30694" y="310"/>
                    </a:lnTo>
                    <a:lnTo>
                      <a:pt x="29798" y="173"/>
                    </a:lnTo>
                    <a:lnTo>
                      <a:pt x="28902" y="104"/>
                    </a:lnTo>
                    <a:lnTo>
                      <a:pt x="27972" y="35"/>
                    </a:lnTo>
                    <a:lnTo>
                      <a:pt x="27076" y="0"/>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2687" name="Google Shape;2687;g29c0ca99db8_3_1"/>
          <p:cNvGrpSpPr/>
          <p:nvPr/>
        </p:nvGrpSpPr>
        <p:grpSpPr>
          <a:xfrm>
            <a:off x="6819886" y="4249232"/>
            <a:ext cx="436119" cy="399776"/>
            <a:chOff x="455991" y="1586525"/>
            <a:chExt cx="749752" cy="734101"/>
          </a:xfrm>
        </p:grpSpPr>
        <p:sp>
          <p:nvSpPr>
            <p:cNvPr id="2688" name="Google Shape;2688;g29c0ca99db8_3_1"/>
            <p:cNvSpPr/>
            <p:nvPr/>
          </p:nvSpPr>
          <p:spPr>
            <a:xfrm>
              <a:off x="455999" y="1586525"/>
              <a:ext cx="734100" cy="734101"/>
            </a:xfrm>
            <a:prstGeom prst="ellipse">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689" name="Google Shape;2689;g29c0ca99db8_3_1"/>
            <p:cNvGrpSpPr/>
            <p:nvPr/>
          </p:nvGrpSpPr>
          <p:grpSpPr>
            <a:xfrm>
              <a:off x="455991" y="1586597"/>
              <a:ext cx="749752" cy="733949"/>
              <a:chOff x="1134225" y="238125"/>
              <a:chExt cx="5351550" cy="5238750"/>
            </a:xfrm>
          </p:grpSpPr>
          <p:sp>
            <p:nvSpPr>
              <p:cNvPr id="2690" name="Google Shape;2690;g29c0ca99db8_3_1"/>
              <p:cNvSpPr/>
              <p:nvPr/>
            </p:nvSpPr>
            <p:spPr>
              <a:xfrm>
                <a:off x="1134225" y="238125"/>
                <a:ext cx="5237875" cy="5238750"/>
              </a:xfrm>
              <a:custGeom>
                <a:avLst/>
                <a:gdLst/>
                <a:ahLst/>
                <a:cxnLst/>
                <a:rect l="l" t="t" r="r" b="b"/>
                <a:pathLst>
                  <a:path w="209515" h="209550" fill="none" extrusionOk="0">
                    <a:moveTo>
                      <a:pt x="209515" y="104792"/>
                    </a:moveTo>
                    <a:lnTo>
                      <a:pt x="209515" y="104792"/>
                    </a:lnTo>
                    <a:lnTo>
                      <a:pt x="209480" y="107479"/>
                    </a:lnTo>
                    <a:lnTo>
                      <a:pt x="209377" y="110166"/>
                    </a:lnTo>
                    <a:lnTo>
                      <a:pt x="209205" y="112853"/>
                    </a:lnTo>
                    <a:lnTo>
                      <a:pt x="208964" y="115471"/>
                    </a:lnTo>
                    <a:lnTo>
                      <a:pt x="208688" y="118124"/>
                    </a:lnTo>
                    <a:lnTo>
                      <a:pt x="208309" y="120742"/>
                    </a:lnTo>
                    <a:lnTo>
                      <a:pt x="207896" y="123326"/>
                    </a:lnTo>
                    <a:lnTo>
                      <a:pt x="207379" y="125875"/>
                    </a:lnTo>
                    <a:lnTo>
                      <a:pt x="206828" y="128424"/>
                    </a:lnTo>
                    <a:lnTo>
                      <a:pt x="206208" y="130973"/>
                    </a:lnTo>
                    <a:lnTo>
                      <a:pt x="205553" y="133453"/>
                    </a:lnTo>
                    <a:lnTo>
                      <a:pt x="204795" y="135934"/>
                    </a:lnTo>
                    <a:lnTo>
                      <a:pt x="204003" y="138379"/>
                    </a:lnTo>
                    <a:lnTo>
                      <a:pt x="203176" y="140791"/>
                    </a:lnTo>
                    <a:lnTo>
                      <a:pt x="202246" y="143202"/>
                    </a:lnTo>
                    <a:lnTo>
                      <a:pt x="201282" y="145545"/>
                    </a:lnTo>
                    <a:lnTo>
                      <a:pt x="200283" y="147887"/>
                    </a:lnTo>
                    <a:lnTo>
                      <a:pt x="199180" y="150195"/>
                    </a:lnTo>
                    <a:lnTo>
                      <a:pt x="198044" y="152469"/>
                    </a:lnTo>
                    <a:lnTo>
                      <a:pt x="196872" y="154708"/>
                    </a:lnTo>
                    <a:lnTo>
                      <a:pt x="195632" y="156913"/>
                    </a:lnTo>
                    <a:lnTo>
                      <a:pt x="194358" y="159117"/>
                    </a:lnTo>
                    <a:lnTo>
                      <a:pt x="193014" y="161253"/>
                    </a:lnTo>
                    <a:lnTo>
                      <a:pt x="191636" y="163355"/>
                    </a:lnTo>
                    <a:lnTo>
                      <a:pt x="190189" y="165422"/>
                    </a:lnTo>
                    <a:lnTo>
                      <a:pt x="188708" y="167454"/>
                    </a:lnTo>
                    <a:lnTo>
                      <a:pt x="187192" y="169452"/>
                    </a:lnTo>
                    <a:lnTo>
                      <a:pt x="185608" y="171416"/>
                    </a:lnTo>
                    <a:lnTo>
                      <a:pt x="183989" y="173345"/>
                    </a:lnTo>
                    <a:lnTo>
                      <a:pt x="182301" y="175205"/>
                    </a:lnTo>
                    <a:lnTo>
                      <a:pt x="180578" y="177065"/>
                    </a:lnTo>
                    <a:lnTo>
                      <a:pt x="178821" y="178856"/>
                    </a:lnTo>
                    <a:lnTo>
                      <a:pt x="177030" y="180613"/>
                    </a:lnTo>
                    <a:lnTo>
                      <a:pt x="175204" y="182336"/>
                    </a:lnTo>
                    <a:lnTo>
                      <a:pt x="173310" y="183989"/>
                    </a:lnTo>
                    <a:lnTo>
                      <a:pt x="171381" y="185608"/>
                    </a:lnTo>
                    <a:lnTo>
                      <a:pt x="169451" y="187193"/>
                    </a:lnTo>
                    <a:lnTo>
                      <a:pt x="167453" y="188743"/>
                    </a:lnTo>
                    <a:lnTo>
                      <a:pt x="165386" y="190224"/>
                    </a:lnTo>
                    <a:lnTo>
                      <a:pt x="163320" y="191637"/>
                    </a:lnTo>
                    <a:lnTo>
                      <a:pt x="161218" y="193049"/>
                    </a:lnTo>
                    <a:lnTo>
                      <a:pt x="159082" y="194393"/>
                    </a:lnTo>
                    <a:lnTo>
                      <a:pt x="156912" y="195667"/>
                    </a:lnTo>
                    <a:lnTo>
                      <a:pt x="154708" y="196907"/>
                    </a:lnTo>
                    <a:lnTo>
                      <a:pt x="152434" y="198079"/>
                    </a:lnTo>
                    <a:lnTo>
                      <a:pt x="150160" y="199215"/>
                    </a:lnTo>
                    <a:lnTo>
                      <a:pt x="147887" y="200283"/>
                    </a:lnTo>
                    <a:lnTo>
                      <a:pt x="145544" y="201317"/>
                    </a:lnTo>
                    <a:lnTo>
                      <a:pt x="143167" y="202281"/>
                    </a:lnTo>
                    <a:lnTo>
                      <a:pt x="140790" y="203177"/>
                    </a:lnTo>
                    <a:lnTo>
                      <a:pt x="138345" y="204038"/>
                    </a:lnTo>
                    <a:lnTo>
                      <a:pt x="135899" y="204831"/>
                    </a:lnTo>
                    <a:lnTo>
                      <a:pt x="133418" y="205554"/>
                    </a:lnTo>
                    <a:lnTo>
                      <a:pt x="130938" y="206243"/>
                    </a:lnTo>
                    <a:lnTo>
                      <a:pt x="128423" y="206863"/>
                    </a:lnTo>
                    <a:lnTo>
                      <a:pt x="125874" y="207414"/>
                    </a:lnTo>
                    <a:lnTo>
                      <a:pt x="123291" y="207896"/>
                    </a:lnTo>
                    <a:lnTo>
                      <a:pt x="120707" y="208344"/>
                    </a:lnTo>
                    <a:lnTo>
                      <a:pt x="118089" y="208689"/>
                    </a:lnTo>
                    <a:lnTo>
                      <a:pt x="115471" y="208999"/>
                    </a:lnTo>
                    <a:lnTo>
                      <a:pt x="112818" y="209240"/>
                    </a:lnTo>
                    <a:lnTo>
                      <a:pt x="110131" y="209412"/>
                    </a:lnTo>
                    <a:lnTo>
                      <a:pt x="107444" y="209516"/>
                    </a:lnTo>
                    <a:lnTo>
                      <a:pt x="104757" y="209550"/>
                    </a:lnTo>
                    <a:lnTo>
                      <a:pt x="104757" y="209550"/>
                    </a:lnTo>
                    <a:lnTo>
                      <a:pt x="102036" y="209516"/>
                    </a:lnTo>
                    <a:lnTo>
                      <a:pt x="99349" y="209412"/>
                    </a:lnTo>
                    <a:lnTo>
                      <a:pt x="96697" y="209240"/>
                    </a:lnTo>
                    <a:lnTo>
                      <a:pt x="94044" y="208999"/>
                    </a:lnTo>
                    <a:lnTo>
                      <a:pt x="91426" y="208689"/>
                    </a:lnTo>
                    <a:lnTo>
                      <a:pt x="88808" y="208344"/>
                    </a:lnTo>
                    <a:lnTo>
                      <a:pt x="86224" y="207896"/>
                    </a:lnTo>
                    <a:lnTo>
                      <a:pt x="83641" y="207414"/>
                    </a:lnTo>
                    <a:lnTo>
                      <a:pt x="81091" y="206863"/>
                    </a:lnTo>
                    <a:lnTo>
                      <a:pt x="78577" y="206243"/>
                    </a:lnTo>
                    <a:lnTo>
                      <a:pt x="76062" y="205554"/>
                    </a:lnTo>
                    <a:lnTo>
                      <a:pt x="73616" y="204831"/>
                    </a:lnTo>
                    <a:lnTo>
                      <a:pt x="71136" y="204038"/>
                    </a:lnTo>
                    <a:lnTo>
                      <a:pt x="68724" y="203177"/>
                    </a:lnTo>
                    <a:lnTo>
                      <a:pt x="66348" y="202281"/>
                    </a:lnTo>
                    <a:lnTo>
                      <a:pt x="63971" y="201317"/>
                    </a:lnTo>
                    <a:lnTo>
                      <a:pt x="61628" y="200283"/>
                    </a:lnTo>
                    <a:lnTo>
                      <a:pt x="59320" y="199215"/>
                    </a:lnTo>
                    <a:lnTo>
                      <a:pt x="57046" y="198079"/>
                    </a:lnTo>
                    <a:lnTo>
                      <a:pt x="54807" y="196907"/>
                    </a:lnTo>
                    <a:lnTo>
                      <a:pt x="52603" y="195667"/>
                    </a:lnTo>
                    <a:lnTo>
                      <a:pt x="50432" y="194393"/>
                    </a:lnTo>
                    <a:lnTo>
                      <a:pt x="48297" y="193049"/>
                    </a:lnTo>
                    <a:lnTo>
                      <a:pt x="46195" y="191637"/>
                    </a:lnTo>
                    <a:lnTo>
                      <a:pt x="44094" y="190224"/>
                    </a:lnTo>
                    <a:lnTo>
                      <a:pt x="42061" y="188743"/>
                    </a:lnTo>
                    <a:lnTo>
                      <a:pt x="40063" y="187193"/>
                    </a:lnTo>
                    <a:lnTo>
                      <a:pt x="38100" y="185608"/>
                    </a:lnTo>
                    <a:lnTo>
                      <a:pt x="36205" y="183989"/>
                    </a:lnTo>
                    <a:lnTo>
                      <a:pt x="34311" y="182336"/>
                    </a:lnTo>
                    <a:lnTo>
                      <a:pt x="32485" y="180613"/>
                    </a:lnTo>
                    <a:lnTo>
                      <a:pt x="30659" y="178856"/>
                    </a:lnTo>
                    <a:lnTo>
                      <a:pt x="28902" y="177065"/>
                    </a:lnTo>
                    <a:lnTo>
                      <a:pt x="27214" y="175205"/>
                    </a:lnTo>
                    <a:lnTo>
                      <a:pt x="25526" y="173345"/>
                    </a:lnTo>
                    <a:lnTo>
                      <a:pt x="23907" y="171416"/>
                    </a:lnTo>
                    <a:lnTo>
                      <a:pt x="22323" y="169452"/>
                    </a:lnTo>
                    <a:lnTo>
                      <a:pt x="20807" y="167454"/>
                    </a:lnTo>
                    <a:lnTo>
                      <a:pt x="19326" y="165422"/>
                    </a:lnTo>
                    <a:lnTo>
                      <a:pt x="17879" y="163355"/>
                    </a:lnTo>
                    <a:lnTo>
                      <a:pt x="16501" y="161253"/>
                    </a:lnTo>
                    <a:lnTo>
                      <a:pt x="15157" y="159117"/>
                    </a:lnTo>
                    <a:lnTo>
                      <a:pt x="13883" y="156913"/>
                    </a:lnTo>
                    <a:lnTo>
                      <a:pt x="12643" y="154708"/>
                    </a:lnTo>
                    <a:lnTo>
                      <a:pt x="11437" y="152469"/>
                    </a:lnTo>
                    <a:lnTo>
                      <a:pt x="10335" y="150195"/>
                    </a:lnTo>
                    <a:lnTo>
                      <a:pt x="9232" y="147887"/>
                    </a:lnTo>
                    <a:lnTo>
                      <a:pt x="8233" y="145545"/>
                    </a:lnTo>
                    <a:lnTo>
                      <a:pt x="7269" y="143202"/>
                    </a:lnTo>
                    <a:lnTo>
                      <a:pt x="6338" y="140791"/>
                    </a:lnTo>
                    <a:lnTo>
                      <a:pt x="5477" y="138379"/>
                    </a:lnTo>
                    <a:lnTo>
                      <a:pt x="4685" y="135934"/>
                    </a:lnTo>
                    <a:lnTo>
                      <a:pt x="3962" y="133453"/>
                    </a:lnTo>
                    <a:lnTo>
                      <a:pt x="3273" y="130973"/>
                    </a:lnTo>
                    <a:lnTo>
                      <a:pt x="2687" y="128424"/>
                    </a:lnTo>
                    <a:lnTo>
                      <a:pt x="2101" y="125875"/>
                    </a:lnTo>
                    <a:lnTo>
                      <a:pt x="1619" y="123326"/>
                    </a:lnTo>
                    <a:lnTo>
                      <a:pt x="1206" y="120742"/>
                    </a:lnTo>
                    <a:lnTo>
                      <a:pt x="827" y="118124"/>
                    </a:lnTo>
                    <a:lnTo>
                      <a:pt x="517" y="115471"/>
                    </a:lnTo>
                    <a:lnTo>
                      <a:pt x="310" y="112853"/>
                    </a:lnTo>
                    <a:lnTo>
                      <a:pt x="138" y="110166"/>
                    </a:lnTo>
                    <a:lnTo>
                      <a:pt x="34" y="107479"/>
                    </a:lnTo>
                    <a:lnTo>
                      <a:pt x="0" y="104792"/>
                    </a:lnTo>
                    <a:lnTo>
                      <a:pt x="0" y="104792"/>
                    </a:lnTo>
                    <a:lnTo>
                      <a:pt x="34" y="102071"/>
                    </a:lnTo>
                    <a:lnTo>
                      <a:pt x="138" y="99384"/>
                    </a:lnTo>
                    <a:lnTo>
                      <a:pt x="310" y="96731"/>
                    </a:lnTo>
                    <a:lnTo>
                      <a:pt x="517" y="94079"/>
                    </a:lnTo>
                    <a:lnTo>
                      <a:pt x="827" y="91426"/>
                    </a:lnTo>
                    <a:lnTo>
                      <a:pt x="1206" y="88808"/>
                    </a:lnTo>
                    <a:lnTo>
                      <a:pt x="1619" y="86225"/>
                    </a:lnTo>
                    <a:lnTo>
                      <a:pt x="2101" y="83675"/>
                    </a:lnTo>
                    <a:lnTo>
                      <a:pt x="2687" y="81126"/>
                    </a:lnTo>
                    <a:lnTo>
                      <a:pt x="3273" y="78577"/>
                    </a:lnTo>
                    <a:lnTo>
                      <a:pt x="3962" y="76097"/>
                    </a:lnTo>
                    <a:lnTo>
                      <a:pt x="4685" y="73616"/>
                    </a:lnTo>
                    <a:lnTo>
                      <a:pt x="5477" y="71171"/>
                    </a:lnTo>
                    <a:lnTo>
                      <a:pt x="6338" y="68759"/>
                    </a:lnTo>
                    <a:lnTo>
                      <a:pt x="7269" y="66348"/>
                    </a:lnTo>
                    <a:lnTo>
                      <a:pt x="8233" y="64005"/>
                    </a:lnTo>
                    <a:lnTo>
                      <a:pt x="9232" y="61663"/>
                    </a:lnTo>
                    <a:lnTo>
                      <a:pt x="10335" y="59355"/>
                    </a:lnTo>
                    <a:lnTo>
                      <a:pt x="11437" y="57081"/>
                    </a:lnTo>
                    <a:lnTo>
                      <a:pt x="12643" y="54842"/>
                    </a:lnTo>
                    <a:lnTo>
                      <a:pt x="13883" y="52637"/>
                    </a:lnTo>
                    <a:lnTo>
                      <a:pt x="15157" y="50467"/>
                    </a:lnTo>
                    <a:lnTo>
                      <a:pt x="16501" y="48297"/>
                    </a:lnTo>
                    <a:lnTo>
                      <a:pt x="17879" y="46195"/>
                    </a:lnTo>
                    <a:lnTo>
                      <a:pt x="19326" y="44128"/>
                    </a:lnTo>
                    <a:lnTo>
                      <a:pt x="20807" y="42096"/>
                    </a:lnTo>
                    <a:lnTo>
                      <a:pt x="22323" y="40098"/>
                    </a:lnTo>
                    <a:lnTo>
                      <a:pt x="23907" y="38134"/>
                    </a:lnTo>
                    <a:lnTo>
                      <a:pt x="25526" y="36205"/>
                    </a:lnTo>
                    <a:lnTo>
                      <a:pt x="27214" y="34345"/>
                    </a:lnTo>
                    <a:lnTo>
                      <a:pt x="28902" y="32485"/>
                    </a:lnTo>
                    <a:lnTo>
                      <a:pt x="30659" y="30694"/>
                    </a:lnTo>
                    <a:lnTo>
                      <a:pt x="32485" y="28937"/>
                    </a:lnTo>
                    <a:lnTo>
                      <a:pt x="34311" y="27214"/>
                    </a:lnTo>
                    <a:lnTo>
                      <a:pt x="36205" y="25561"/>
                    </a:lnTo>
                    <a:lnTo>
                      <a:pt x="38100" y="23942"/>
                    </a:lnTo>
                    <a:lnTo>
                      <a:pt x="40063" y="22357"/>
                    </a:lnTo>
                    <a:lnTo>
                      <a:pt x="42061" y="20807"/>
                    </a:lnTo>
                    <a:lnTo>
                      <a:pt x="44094" y="19326"/>
                    </a:lnTo>
                    <a:lnTo>
                      <a:pt x="46195" y="17913"/>
                    </a:lnTo>
                    <a:lnTo>
                      <a:pt x="48297" y="16501"/>
                    </a:lnTo>
                    <a:lnTo>
                      <a:pt x="50432" y="15192"/>
                    </a:lnTo>
                    <a:lnTo>
                      <a:pt x="52603" y="13883"/>
                    </a:lnTo>
                    <a:lnTo>
                      <a:pt x="54807" y="12643"/>
                    </a:lnTo>
                    <a:lnTo>
                      <a:pt x="57046" y="11471"/>
                    </a:lnTo>
                    <a:lnTo>
                      <a:pt x="59320" y="10335"/>
                    </a:lnTo>
                    <a:lnTo>
                      <a:pt x="61628" y="9267"/>
                    </a:lnTo>
                    <a:lnTo>
                      <a:pt x="63971" y="8233"/>
                    </a:lnTo>
                    <a:lnTo>
                      <a:pt x="66348" y="7269"/>
                    </a:lnTo>
                    <a:lnTo>
                      <a:pt x="68724" y="6373"/>
                    </a:lnTo>
                    <a:lnTo>
                      <a:pt x="71136" y="5512"/>
                    </a:lnTo>
                    <a:lnTo>
                      <a:pt x="73616" y="4719"/>
                    </a:lnTo>
                    <a:lnTo>
                      <a:pt x="76062" y="3996"/>
                    </a:lnTo>
                    <a:lnTo>
                      <a:pt x="78577" y="3307"/>
                    </a:lnTo>
                    <a:lnTo>
                      <a:pt x="81091" y="2687"/>
                    </a:lnTo>
                    <a:lnTo>
                      <a:pt x="83641" y="2136"/>
                    </a:lnTo>
                    <a:lnTo>
                      <a:pt x="86224" y="1654"/>
                    </a:lnTo>
                    <a:lnTo>
                      <a:pt x="88808" y="1206"/>
                    </a:lnTo>
                    <a:lnTo>
                      <a:pt x="91426" y="861"/>
                    </a:lnTo>
                    <a:lnTo>
                      <a:pt x="94044" y="551"/>
                    </a:lnTo>
                    <a:lnTo>
                      <a:pt x="96697" y="310"/>
                    </a:lnTo>
                    <a:lnTo>
                      <a:pt x="99349" y="138"/>
                    </a:lnTo>
                    <a:lnTo>
                      <a:pt x="102036" y="34"/>
                    </a:lnTo>
                    <a:lnTo>
                      <a:pt x="104757" y="0"/>
                    </a:lnTo>
                    <a:lnTo>
                      <a:pt x="104757" y="0"/>
                    </a:lnTo>
                    <a:lnTo>
                      <a:pt x="107444" y="34"/>
                    </a:lnTo>
                    <a:lnTo>
                      <a:pt x="110131" y="138"/>
                    </a:lnTo>
                    <a:lnTo>
                      <a:pt x="112818" y="310"/>
                    </a:lnTo>
                    <a:lnTo>
                      <a:pt x="115471" y="551"/>
                    </a:lnTo>
                    <a:lnTo>
                      <a:pt x="118089" y="861"/>
                    </a:lnTo>
                    <a:lnTo>
                      <a:pt x="120707" y="1206"/>
                    </a:lnTo>
                    <a:lnTo>
                      <a:pt x="123291" y="1654"/>
                    </a:lnTo>
                    <a:lnTo>
                      <a:pt x="125874" y="2136"/>
                    </a:lnTo>
                    <a:lnTo>
                      <a:pt x="128423" y="2687"/>
                    </a:lnTo>
                    <a:lnTo>
                      <a:pt x="130938" y="3307"/>
                    </a:lnTo>
                    <a:lnTo>
                      <a:pt x="133418" y="3996"/>
                    </a:lnTo>
                    <a:lnTo>
                      <a:pt x="135899" y="4719"/>
                    </a:lnTo>
                    <a:lnTo>
                      <a:pt x="138345" y="5512"/>
                    </a:lnTo>
                    <a:lnTo>
                      <a:pt x="140790" y="6373"/>
                    </a:lnTo>
                    <a:lnTo>
                      <a:pt x="143167" y="7269"/>
                    </a:lnTo>
                    <a:lnTo>
                      <a:pt x="145544" y="8233"/>
                    </a:lnTo>
                    <a:lnTo>
                      <a:pt x="147887" y="9267"/>
                    </a:lnTo>
                    <a:lnTo>
                      <a:pt x="150160" y="10335"/>
                    </a:lnTo>
                    <a:lnTo>
                      <a:pt x="152434" y="11471"/>
                    </a:lnTo>
                    <a:lnTo>
                      <a:pt x="154708" y="12643"/>
                    </a:lnTo>
                    <a:lnTo>
                      <a:pt x="156912" y="13883"/>
                    </a:lnTo>
                    <a:lnTo>
                      <a:pt x="159082" y="15192"/>
                    </a:lnTo>
                    <a:lnTo>
                      <a:pt x="161218" y="16501"/>
                    </a:lnTo>
                    <a:lnTo>
                      <a:pt x="163320" y="17913"/>
                    </a:lnTo>
                    <a:lnTo>
                      <a:pt x="165386" y="19326"/>
                    </a:lnTo>
                    <a:lnTo>
                      <a:pt x="167453" y="20807"/>
                    </a:lnTo>
                    <a:lnTo>
                      <a:pt x="169451" y="22357"/>
                    </a:lnTo>
                    <a:lnTo>
                      <a:pt x="171381" y="23942"/>
                    </a:lnTo>
                    <a:lnTo>
                      <a:pt x="173310" y="25561"/>
                    </a:lnTo>
                    <a:lnTo>
                      <a:pt x="175204" y="27214"/>
                    </a:lnTo>
                    <a:lnTo>
                      <a:pt x="177030" y="28937"/>
                    </a:lnTo>
                    <a:lnTo>
                      <a:pt x="178821" y="30694"/>
                    </a:lnTo>
                    <a:lnTo>
                      <a:pt x="180578" y="32485"/>
                    </a:lnTo>
                    <a:lnTo>
                      <a:pt x="182301" y="34345"/>
                    </a:lnTo>
                    <a:lnTo>
                      <a:pt x="183989" y="36205"/>
                    </a:lnTo>
                    <a:lnTo>
                      <a:pt x="185608" y="38134"/>
                    </a:lnTo>
                    <a:lnTo>
                      <a:pt x="187192" y="40098"/>
                    </a:lnTo>
                    <a:lnTo>
                      <a:pt x="188708" y="42096"/>
                    </a:lnTo>
                    <a:lnTo>
                      <a:pt x="190189" y="44128"/>
                    </a:lnTo>
                    <a:lnTo>
                      <a:pt x="191636" y="46195"/>
                    </a:lnTo>
                    <a:lnTo>
                      <a:pt x="193014" y="48297"/>
                    </a:lnTo>
                    <a:lnTo>
                      <a:pt x="194358" y="50467"/>
                    </a:lnTo>
                    <a:lnTo>
                      <a:pt x="195632" y="52637"/>
                    </a:lnTo>
                    <a:lnTo>
                      <a:pt x="196872" y="54842"/>
                    </a:lnTo>
                    <a:lnTo>
                      <a:pt x="198044" y="57081"/>
                    </a:lnTo>
                    <a:lnTo>
                      <a:pt x="199180" y="59355"/>
                    </a:lnTo>
                    <a:lnTo>
                      <a:pt x="200283" y="61663"/>
                    </a:lnTo>
                    <a:lnTo>
                      <a:pt x="201282" y="64005"/>
                    </a:lnTo>
                    <a:lnTo>
                      <a:pt x="202246" y="66348"/>
                    </a:lnTo>
                    <a:lnTo>
                      <a:pt x="203176" y="68759"/>
                    </a:lnTo>
                    <a:lnTo>
                      <a:pt x="204003" y="71171"/>
                    </a:lnTo>
                    <a:lnTo>
                      <a:pt x="204795" y="73616"/>
                    </a:lnTo>
                    <a:lnTo>
                      <a:pt x="205553" y="76097"/>
                    </a:lnTo>
                    <a:lnTo>
                      <a:pt x="206208" y="78577"/>
                    </a:lnTo>
                    <a:lnTo>
                      <a:pt x="206828" y="81126"/>
                    </a:lnTo>
                    <a:lnTo>
                      <a:pt x="207379" y="83675"/>
                    </a:lnTo>
                    <a:lnTo>
                      <a:pt x="207896" y="86225"/>
                    </a:lnTo>
                    <a:lnTo>
                      <a:pt x="208309" y="88808"/>
                    </a:lnTo>
                    <a:lnTo>
                      <a:pt x="208688" y="91426"/>
                    </a:lnTo>
                    <a:lnTo>
                      <a:pt x="208964" y="94079"/>
                    </a:lnTo>
                    <a:lnTo>
                      <a:pt x="209205" y="96731"/>
                    </a:lnTo>
                    <a:lnTo>
                      <a:pt x="209377" y="99384"/>
                    </a:lnTo>
                    <a:lnTo>
                      <a:pt x="209480" y="102071"/>
                    </a:lnTo>
                    <a:lnTo>
                      <a:pt x="209515" y="10479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1" name="Google Shape;2691;g29c0ca99db8_3_1"/>
              <p:cNvSpPr/>
              <p:nvPr/>
            </p:nvSpPr>
            <p:spPr>
              <a:xfrm>
                <a:off x="1473525" y="974450"/>
                <a:ext cx="4363775" cy="3084025"/>
              </a:xfrm>
              <a:custGeom>
                <a:avLst/>
                <a:gdLst/>
                <a:ahLst/>
                <a:cxnLst/>
                <a:rect l="l" t="t" r="r" b="b"/>
                <a:pathLst>
                  <a:path w="174551" h="123361" extrusionOk="0">
                    <a:moveTo>
                      <a:pt x="18362" y="0"/>
                    </a:moveTo>
                    <a:lnTo>
                      <a:pt x="17018" y="1344"/>
                    </a:lnTo>
                    <a:lnTo>
                      <a:pt x="15675" y="2722"/>
                    </a:lnTo>
                    <a:lnTo>
                      <a:pt x="14366" y="4134"/>
                    </a:lnTo>
                    <a:lnTo>
                      <a:pt x="13091" y="5512"/>
                    </a:lnTo>
                    <a:lnTo>
                      <a:pt x="11851" y="6959"/>
                    </a:lnTo>
                    <a:lnTo>
                      <a:pt x="10611" y="8406"/>
                    </a:lnTo>
                    <a:lnTo>
                      <a:pt x="9405" y="9853"/>
                    </a:lnTo>
                    <a:lnTo>
                      <a:pt x="8268" y="11334"/>
                    </a:lnTo>
                    <a:lnTo>
                      <a:pt x="7131" y="12815"/>
                    </a:lnTo>
                    <a:lnTo>
                      <a:pt x="6029" y="14331"/>
                    </a:lnTo>
                    <a:lnTo>
                      <a:pt x="4927" y="15847"/>
                    </a:lnTo>
                    <a:lnTo>
                      <a:pt x="3893" y="17397"/>
                    </a:lnTo>
                    <a:lnTo>
                      <a:pt x="2860" y="18947"/>
                    </a:lnTo>
                    <a:lnTo>
                      <a:pt x="1895" y="20532"/>
                    </a:lnTo>
                    <a:lnTo>
                      <a:pt x="931" y="22116"/>
                    </a:lnTo>
                    <a:lnTo>
                      <a:pt x="1" y="23701"/>
                    </a:lnTo>
                    <a:lnTo>
                      <a:pt x="1" y="119123"/>
                    </a:lnTo>
                    <a:lnTo>
                      <a:pt x="1" y="119537"/>
                    </a:lnTo>
                    <a:lnTo>
                      <a:pt x="70" y="119984"/>
                    </a:lnTo>
                    <a:lnTo>
                      <a:pt x="173" y="120398"/>
                    </a:lnTo>
                    <a:lnTo>
                      <a:pt x="311" y="120777"/>
                    </a:lnTo>
                    <a:lnTo>
                      <a:pt x="517" y="121156"/>
                    </a:lnTo>
                    <a:lnTo>
                      <a:pt x="724" y="121500"/>
                    </a:lnTo>
                    <a:lnTo>
                      <a:pt x="965" y="121810"/>
                    </a:lnTo>
                    <a:lnTo>
                      <a:pt x="1241" y="122120"/>
                    </a:lnTo>
                    <a:lnTo>
                      <a:pt x="1551" y="122396"/>
                    </a:lnTo>
                    <a:lnTo>
                      <a:pt x="1861" y="122637"/>
                    </a:lnTo>
                    <a:lnTo>
                      <a:pt x="2205" y="122878"/>
                    </a:lnTo>
                    <a:lnTo>
                      <a:pt x="2584" y="123050"/>
                    </a:lnTo>
                    <a:lnTo>
                      <a:pt x="2998" y="123188"/>
                    </a:lnTo>
                    <a:lnTo>
                      <a:pt x="3377" y="123291"/>
                    </a:lnTo>
                    <a:lnTo>
                      <a:pt x="3824" y="123360"/>
                    </a:lnTo>
                    <a:lnTo>
                      <a:pt x="170727" y="123360"/>
                    </a:lnTo>
                    <a:lnTo>
                      <a:pt x="171140" y="123291"/>
                    </a:lnTo>
                    <a:lnTo>
                      <a:pt x="171553" y="123188"/>
                    </a:lnTo>
                    <a:lnTo>
                      <a:pt x="171932" y="123050"/>
                    </a:lnTo>
                    <a:lnTo>
                      <a:pt x="172311" y="122878"/>
                    </a:lnTo>
                    <a:lnTo>
                      <a:pt x="172656" y="122637"/>
                    </a:lnTo>
                    <a:lnTo>
                      <a:pt x="173000" y="122396"/>
                    </a:lnTo>
                    <a:lnTo>
                      <a:pt x="173310" y="122120"/>
                    </a:lnTo>
                    <a:lnTo>
                      <a:pt x="173586" y="121810"/>
                    </a:lnTo>
                    <a:lnTo>
                      <a:pt x="173827" y="121500"/>
                    </a:lnTo>
                    <a:lnTo>
                      <a:pt x="174034" y="121156"/>
                    </a:lnTo>
                    <a:lnTo>
                      <a:pt x="174206" y="120777"/>
                    </a:lnTo>
                    <a:lnTo>
                      <a:pt x="174344" y="120398"/>
                    </a:lnTo>
                    <a:lnTo>
                      <a:pt x="174447" y="119984"/>
                    </a:lnTo>
                    <a:lnTo>
                      <a:pt x="174516" y="119537"/>
                    </a:lnTo>
                    <a:lnTo>
                      <a:pt x="174550" y="119123"/>
                    </a:lnTo>
                    <a:lnTo>
                      <a:pt x="174550" y="4238"/>
                    </a:lnTo>
                    <a:lnTo>
                      <a:pt x="174516" y="3824"/>
                    </a:lnTo>
                    <a:lnTo>
                      <a:pt x="174447" y="3376"/>
                    </a:lnTo>
                    <a:lnTo>
                      <a:pt x="174344" y="2997"/>
                    </a:lnTo>
                    <a:lnTo>
                      <a:pt x="174206" y="2584"/>
                    </a:lnTo>
                    <a:lnTo>
                      <a:pt x="174034" y="2205"/>
                    </a:lnTo>
                    <a:lnTo>
                      <a:pt x="173827" y="1861"/>
                    </a:lnTo>
                    <a:lnTo>
                      <a:pt x="173586" y="1551"/>
                    </a:lnTo>
                    <a:lnTo>
                      <a:pt x="173310" y="1241"/>
                    </a:lnTo>
                    <a:lnTo>
                      <a:pt x="173000" y="965"/>
                    </a:lnTo>
                    <a:lnTo>
                      <a:pt x="172656" y="724"/>
                    </a:lnTo>
                    <a:lnTo>
                      <a:pt x="172311" y="517"/>
                    </a:lnTo>
                    <a:lnTo>
                      <a:pt x="171932" y="310"/>
                    </a:lnTo>
                    <a:lnTo>
                      <a:pt x="171553" y="173"/>
                    </a:lnTo>
                    <a:lnTo>
                      <a:pt x="171140" y="69"/>
                    </a:lnTo>
                    <a:lnTo>
                      <a:pt x="170727" y="0"/>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2" name="Google Shape;2692;g29c0ca99db8_3_1"/>
              <p:cNvSpPr/>
              <p:nvPr/>
            </p:nvSpPr>
            <p:spPr>
              <a:xfrm>
                <a:off x="1473525" y="974450"/>
                <a:ext cx="4363775" cy="3084025"/>
              </a:xfrm>
              <a:custGeom>
                <a:avLst/>
                <a:gdLst/>
                <a:ahLst/>
                <a:cxnLst/>
                <a:rect l="l" t="t" r="r" b="b"/>
                <a:pathLst>
                  <a:path w="174551" h="123361" fill="none" extrusionOk="0">
                    <a:moveTo>
                      <a:pt x="170279" y="123360"/>
                    </a:moveTo>
                    <a:lnTo>
                      <a:pt x="4238" y="123360"/>
                    </a:lnTo>
                    <a:lnTo>
                      <a:pt x="4238" y="123360"/>
                    </a:lnTo>
                    <a:lnTo>
                      <a:pt x="3824" y="123360"/>
                    </a:lnTo>
                    <a:lnTo>
                      <a:pt x="3377" y="123291"/>
                    </a:lnTo>
                    <a:lnTo>
                      <a:pt x="2998" y="123188"/>
                    </a:lnTo>
                    <a:lnTo>
                      <a:pt x="2584" y="123050"/>
                    </a:lnTo>
                    <a:lnTo>
                      <a:pt x="2205" y="122878"/>
                    </a:lnTo>
                    <a:lnTo>
                      <a:pt x="1861" y="122637"/>
                    </a:lnTo>
                    <a:lnTo>
                      <a:pt x="1551" y="122396"/>
                    </a:lnTo>
                    <a:lnTo>
                      <a:pt x="1241" y="122120"/>
                    </a:lnTo>
                    <a:lnTo>
                      <a:pt x="965" y="121810"/>
                    </a:lnTo>
                    <a:lnTo>
                      <a:pt x="724" y="121500"/>
                    </a:lnTo>
                    <a:lnTo>
                      <a:pt x="517" y="121156"/>
                    </a:lnTo>
                    <a:lnTo>
                      <a:pt x="311" y="120777"/>
                    </a:lnTo>
                    <a:lnTo>
                      <a:pt x="173" y="120398"/>
                    </a:lnTo>
                    <a:lnTo>
                      <a:pt x="70" y="119984"/>
                    </a:lnTo>
                    <a:lnTo>
                      <a:pt x="1" y="119537"/>
                    </a:lnTo>
                    <a:lnTo>
                      <a:pt x="1" y="119123"/>
                    </a:lnTo>
                    <a:lnTo>
                      <a:pt x="1" y="23701"/>
                    </a:lnTo>
                    <a:lnTo>
                      <a:pt x="1" y="23701"/>
                    </a:lnTo>
                    <a:lnTo>
                      <a:pt x="931" y="22116"/>
                    </a:lnTo>
                    <a:lnTo>
                      <a:pt x="1895" y="20532"/>
                    </a:lnTo>
                    <a:lnTo>
                      <a:pt x="2860" y="18947"/>
                    </a:lnTo>
                    <a:lnTo>
                      <a:pt x="3893" y="17397"/>
                    </a:lnTo>
                    <a:lnTo>
                      <a:pt x="4927" y="15847"/>
                    </a:lnTo>
                    <a:lnTo>
                      <a:pt x="6029" y="14331"/>
                    </a:lnTo>
                    <a:lnTo>
                      <a:pt x="7131" y="12815"/>
                    </a:lnTo>
                    <a:lnTo>
                      <a:pt x="8268" y="11334"/>
                    </a:lnTo>
                    <a:lnTo>
                      <a:pt x="9405" y="9853"/>
                    </a:lnTo>
                    <a:lnTo>
                      <a:pt x="10611" y="8406"/>
                    </a:lnTo>
                    <a:lnTo>
                      <a:pt x="11851" y="6959"/>
                    </a:lnTo>
                    <a:lnTo>
                      <a:pt x="13091" y="5512"/>
                    </a:lnTo>
                    <a:lnTo>
                      <a:pt x="14366" y="4134"/>
                    </a:lnTo>
                    <a:lnTo>
                      <a:pt x="15675" y="2722"/>
                    </a:lnTo>
                    <a:lnTo>
                      <a:pt x="17018" y="1344"/>
                    </a:lnTo>
                    <a:lnTo>
                      <a:pt x="18362" y="0"/>
                    </a:lnTo>
                    <a:lnTo>
                      <a:pt x="170279" y="0"/>
                    </a:lnTo>
                    <a:lnTo>
                      <a:pt x="170279" y="0"/>
                    </a:lnTo>
                    <a:lnTo>
                      <a:pt x="170727" y="0"/>
                    </a:lnTo>
                    <a:lnTo>
                      <a:pt x="171140" y="69"/>
                    </a:lnTo>
                    <a:lnTo>
                      <a:pt x="171553" y="173"/>
                    </a:lnTo>
                    <a:lnTo>
                      <a:pt x="171932" y="310"/>
                    </a:lnTo>
                    <a:lnTo>
                      <a:pt x="172311" y="517"/>
                    </a:lnTo>
                    <a:lnTo>
                      <a:pt x="172656" y="724"/>
                    </a:lnTo>
                    <a:lnTo>
                      <a:pt x="173000" y="965"/>
                    </a:lnTo>
                    <a:lnTo>
                      <a:pt x="173310" y="1241"/>
                    </a:lnTo>
                    <a:lnTo>
                      <a:pt x="173586" y="1551"/>
                    </a:lnTo>
                    <a:lnTo>
                      <a:pt x="173827" y="1861"/>
                    </a:lnTo>
                    <a:lnTo>
                      <a:pt x="174034" y="2205"/>
                    </a:lnTo>
                    <a:lnTo>
                      <a:pt x="174206" y="2584"/>
                    </a:lnTo>
                    <a:lnTo>
                      <a:pt x="174344" y="2997"/>
                    </a:lnTo>
                    <a:lnTo>
                      <a:pt x="174447" y="3376"/>
                    </a:lnTo>
                    <a:lnTo>
                      <a:pt x="174516" y="3824"/>
                    </a:lnTo>
                    <a:lnTo>
                      <a:pt x="174550" y="4238"/>
                    </a:lnTo>
                    <a:lnTo>
                      <a:pt x="174550" y="119123"/>
                    </a:lnTo>
                    <a:lnTo>
                      <a:pt x="174550" y="119123"/>
                    </a:lnTo>
                    <a:lnTo>
                      <a:pt x="174516" y="119537"/>
                    </a:lnTo>
                    <a:lnTo>
                      <a:pt x="174447" y="119984"/>
                    </a:lnTo>
                    <a:lnTo>
                      <a:pt x="174344" y="120398"/>
                    </a:lnTo>
                    <a:lnTo>
                      <a:pt x="174206" y="120777"/>
                    </a:lnTo>
                    <a:lnTo>
                      <a:pt x="174034" y="121156"/>
                    </a:lnTo>
                    <a:lnTo>
                      <a:pt x="173827" y="121500"/>
                    </a:lnTo>
                    <a:lnTo>
                      <a:pt x="173586" y="121810"/>
                    </a:lnTo>
                    <a:lnTo>
                      <a:pt x="173310" y="122120"/>
                    </a:lnTo>
                    <a:lnTo>
                      <a:pt x="173000" y="122396"/>
                    </a:lnTo>
                    <a:lnTo>
                      <a:pt x="172656" y="122637"/>
                    </a:lnTo>
                    <a:lnTo>
                      <a:pt x="172311" y="122878"/>
                    </a:lnTo>
                    <a:lnTo>
                      <a:pt x="171932" y="123050"/>
                    </a:lnTo>
                    <a:lnTo>
                      <a:pt x="171553" y="123188"/>
                    </a:lnTo>
                    <a:lnTo>
                      <a:pt x="171140" y="123291"/>
                    </a:lnTo>
                    <a:lnTo>
                      <a:pt x="170727" y="123360"/>
                    </a:lnTo>
                    <a:lnTo>
                      <a:pt x="170279" y="12336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3" name="Google Shape;2693;g29c0ca99db8_3_1"/>
              <p:cNvSpPr/>
              <p:nvPr/>
            </p:nvSpPr>
            <p:spPr>
              <a:xfrm>
                <a:off x="1556200" y="1051950"/>
                <a:ext cx="4194125" cy="2776575"/>
              </a:xfrm>
              <a:custGeom>
                <a:avLst/>
                <a:gdLst/>
                <a:ahLst/>
                <a:cxnLst/>
                <a:rect l="l" t="t" r="r" b="b"/>
                <a:pathLst>
                  <a:path w="167765" h="111063" extrusionOk="0">
                    <a:moveTo>
                      <a:pt x="11954" y="1"/>
                    </a:moveTo>
                    <a:lnTo>
                      <a:pt x="10232" y="1895"/>
                    </a:lnTo>
                    <a:lnTo>
                      <a:pt x="8578" y="3790"/>
                    </a:lnTo>
                    <a:lnTo>
                      <a:pt x="6959" y="5685"/>
                    </a:lnTo>
                    <a:lnTo>
                      <a:pt x="5444" y="7579"/>
                    </a:lnTo>
                    <a:lnTo>
                      <a:pt x="3962" y="9474"/>
                    </a:lnTo>
                    <a:lnTo>
                      <a:pt x="2584" y="11369"/>
                    </a:lnTo>
                    <a:lnTo>
                      <a:pt x="1275" y="13229"/>
                    </a:lnTo>
                    <a:lnTo>
                      <a:pt x="1" y="15124"/>
                    </a:lnTo>
                    <a:lnTo>
                      <a:pt x="1" y="106825"/>
                    </a:lnTo>
                    <a:lnTo>
                      <a:pt x="35" y="107239"/>
                    </a:lnTo>
                    <a:lnTo>
                      <a:pt x="104" y="107652"/>
                    </a:lnTo>
                    <a:lnTo>
                      <a:pt x="207" y="108066"/>
                    </a:lnTo>
                    <a:lnTo>
                      <a:pt x="345" y="108479"/>
                    </a:lnTo>
                    <a:lnTo>
                      <a:pt x="517" y="108823"/>
                    </a:lnTo>
                    <a:lnTo>
                      <a:pt x="724" y="109202"/>
                    </a:lnTo>
                    <a:lnTo>
                      <a:pt x="1000" y="109512"/>
                    </a:lnTo>
                    <a:lnTo>
                      <a:pt x="1275" y="109823"/>
                    </a:lnTo>
                    <a:lnTo>
                      <a:pt x="1551" y="110098"/>
                    </a:lnTo>
                    <a:lnTo>
                      <a:pt x="1895" y="110339"/>
                    </a:lnTo>
                    <a:lnTo>
                      <a:pt x="2240" y="110546"/>
                    </a:lnTo>
                    <a:lnTo>
                      <a:pt x="2619" y="110718"/>
                    </a:lnTo>
                    <a:lnTo>
                      <a:pt x="2998" y="110890"/>
                    </a:lnTo>
                    <a:lnTo>
                      <a:pt x="3411" y="110994"/>
                    </a:lnTo>
                    <a:lnTo>
                      <a:pt x="3824" y="111028"/>
                    </a:lnTo>
                    <a:lnTo>
                      <a:pt x="4272" y="111063"/>
                    </a:lnTo>
                    <a:lnTo>
                      <a:pt x="163527" y="111063"/>
                    </a:lnTo>
                    <a:lnTo>
                      <a:pt x="163940" y="111028"/>
                    </a:lnTo>
                    <a:lnTo>
                      <a:pt x="164388" y="110994"/>
                    </a:lnTo>
                    <a:lnTo>
                      <a:pt x="164802" y="110890"/>
                    </a:lnTo>
                    <a:lnTo>
                      <a:pt x="165180" y="110718"/>
                    </a:lnTo>
                    <a:lnTo>
                      <a:pt x="165559" y="110546"/>
                    </a:lnTo>
                    <a:lnTo>
                      <a:pt x="165904" y="110339"/>
                    </a:lnTo>
                    <a:lnTo>
                      <a:pt x="166214" y="110098"/>
                    </a:lnTo>
                    <a:lnTo>
                      <a:pt x="166524" y="109823"/>
                    </a:lnTo>
                    <a:lnTo>
                      <a:pt x="166800" y="109512"/>
                    </a:lnTo>
                    <a:lnTo>
                      <a:pt x="167041" y="109202"/>
                    </a:lnTo>
                    <a:lnTo>
                      <a:pt x="167247" y="108823"/>
                    </a:lnTo>
                    <a:lnTo>
                      <a:pt x="167454" y="108479"/>
                    </a:lnTo>
                    <a:lnTo>
                      <a:pt x="167592" y="108066"/>
                    </a:lnTo>
                    <a:lnTo>
                      <a:pt x="167695" y="107652"/>
                    </a:lnTo>
                    <a:lnTo>
                      <a:pt x="167764" y="107239"/>
                    </a:lnTo>
                    <a:lnTo>
                      <a:pt x="167764" y="106825"/>
                    </a:lnTo>
                    <a:lnTo>
                      <a:pt x="167764" y="4272"/>
                    </a:lnTo>
                    <a:lnTo>
                      <a:pt x="167764" y="3825"/>
                    </a:lnTo>
                    <a:lnTo>
                      <a:pt x="167695" y="3411"/>
                    </a:lnTo>
                    <a:lnTo>
                      <a:pt x="167592" y="2998"/>
                    </a:lnTo>
                    <a:lnTo>
                      <a:pt x="167454" y="2619"/>
                    </a:lnTo>
                    <a:lnTo>
                      <a:pt x="167247" y="2240"/>
                    </a:lnTo>
                    <a:lnTo>
                      <a:pt x="167041" y="1895"/>
                    </a:lnTo>
                    <a:lnTo>
                      <a:pt x="166800" y="1551"/>
                    </a:lnTo>
                    <a:lnTo>
                      <a:pt x="166524" y="1275"/>
                    </a:lnTo>
                    <a:lnTo>
                      <a:pt x="166214" y="1000"/>
                    </a:lnTo>
                    <a:lnTo>
                      <a:pt x="165904" y="724"/>
                    </a:lnTo>
                    <a:lnTo>
                      <a:pt x="165559" y="518"/>
                    </a:lnTo>
                    <a:lnTo>
                      <a:pt x="165180" y="345"/>
                    </a:lnTo>
                    <a:lnTo>
                      <a:pt x="164802" y="207"/>
                    </a:lnTo>
                    <a:lnTo>
                      <a:pt x="164388" y="104"/>
                    </a:lnTo>
                    <a:lnTo>
                      <a:pt x="163940" y="35"/>
                    </a:lnTo>
                    <a:lnTo>
                      <a:pt x="163527" y="1"/>
                    </a:lnTo>
                    <a:close/>
                  </a:path>
                </a:pathLst>
              </a:custGeom>
              <a:solidFill>
                <a:srgbClr val="E3E3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4" name="Google Shape;2694;g29c0ca99db8_3_1"/>
              <p:cNvSpPr/>
              <p:nvPr/>
            </p:nvSpPr>
            <p:spPr>
              <a:xfrm>
                <a:off x="1556200" y="1051950"/>
                <a:ext cx="4194125" cy="2776575"/>
              </a:xfrm>
              <a:custGeom>
                <a:avLst/>
                <a:gdLst/>
                <a:ahLst/>
                <a:cxnLst/>
                <a:rect l="l" t="t" r="r" b="b"/>
                <a:pathLst>
                  <a:path w="167765" h="111063" fill="none" extrusionOk="0">
                    <a:moveTo>
                      <a:pt x="163527" y="111063"/>
                    </a:moveTo>
                    <a:lnTo>
                      <a:pt x="4272" y="111063"/>
                    </a:lnTo>
                    <a:lnTo>
                      <a:pt x="4272" y="111063"/>
                    </a:lnTo>
                    <a:lnTo>
                      <a:pt x="3824" y="111028"/>
                    </a:lnTo>
                    <a:lnTo>
                      <a:pt x="3411" y="110994"/>
                    </a:lnTo>
                    <a:lnTo>
                      <a:pt x="2998" y="110890"/>
                    </a:lnTo>
                    <a:lnTo>
                      <a:pt x="2619" y="110718"/>
                    </a:lnTo>
                    <a:lnTo>
                      <a:pt x="2240" y="110546"/>
                    </a:lnTo>
                    <a:lnTo>
                      <a:pt x="1895" y="110339"/>
                    </a:lnTo>
                    <a:lnTo>
                      <a:pt x="1551" y="110098"/>
                    </a:lnTo>
                    <a:lnTo>
                      <a:pt x="1275" y="109823"/>
                    </a:lnTo>
                    <a:lnTo>
                      <a:pt x="1000" y="109512"/>
                    </a:lnTo>
                    <a:lnTo>
                      <a:pt x="724" y="109202"/>
                    </a:lnTo>
                    <a:lnTo>
                      <a:pt x="517" y="108823"/>
                    </a:lnTo>
                    <a:lnTo>
                      <a:pt x="345" y="108479"/>
                    </a:lnTo>
                    <a:lnTo>
                      <a:pt x="207" y="108066"/>
                    </a:lnTo>
                    <a:lnTo>
                      <a:pt x="104" y="107652"/>
                    </a:lnTo>
                    <a:lnTo>
                      <a:pt x="35" y="107239"/>
                    </a:lnTo>
                    <a:lnTo>
                      <a:pt x="1" y="106825"/>
                    </a:lnTo>
                    <a:lnTo>
                      <a:pt x="1" y="15124"/>
                    </a:lnTo>
                    <a:lnTo>
                      <a:pt x="1" y="15124"/>
                    </a:lnTo>
                    <a:lnTo>
                      <a:pt x="1275" y="13229"/>
                    </a:lnTo>
                    <a:lnTo>
                      <a:pt x="2584" y="11369"/>
                    </a:lnTo>
                    <a:lnTo>
                      <a:pt x="3962" y="9474"/>
                    </a:lnTo>
                    <a:lnTo>
                      <a:pt x="5444" y="7579"/>
                    </a:lnTo>
                    <a:lnTo>
                      <a:pt x="6959" y="5685"/>
                    </a:lnTo>
                    <a:lnTo>
                      <a:pt x="8578" y="3790"/>
                    </a:lnTo>
                    <a:lnTo>
                      <a:pt x="10232" y="1895"/>
                    </a:lnTo>
                    <a:lnTo>
                      <a:pt x="11954" y="1"/>
                    </a:lnTo>
                    <a:lnTo>
                      <a:pt x="163527" y="1"/>
                    </a:lnTo>
                    <a:lnTo>
                      <a:pt x="163527" y="1"/>
                    </a:lnTo>
                    <a:lnTo>
                      <a:pt x="163940" y="35"/>
                    </a:lnTo>
                    <a:lnTo>
                      <a:pt x="164388" y="104"/>
                    </a:lnTo>
                    <a:lnTo>
                      <a:pt x="164802" y="207"/>
                    </a:lnTo>
                    <a:lnTo>
                      <a:pt x="165180" y="345"/>
                    </a:lnTo>
                    <a:lnTo>
                      <a:pt x="165559" y="518"/>
                    </a:lnTo>
                    <a:lnTo>
                      <a:pt x="165904" y="724"/>
                    </a:lnTo>
                    <a:lnTo>
                      <a:pt x="166214" y="1000"/>
                    </a:lnTo>
                    <a:lnTo>
                      <a:pt x="166524" y="1275"/>
                    </a:lnTo>
                    <a:lnTo>
                      <a:pt x="166800" y="1551"/>
                    </a:lnTo>
                    <a:lnTo>
                      <a:pt x="167041" y="1895"/>
                    </a:lnTo>
                    <a:lnTo>
                      <a:pt x="167247" y="2240"/>
                    </a:lnTo>
                    <a:lnTo>
                      <a:pt x="167454" y="2619"/>
                    </a:lnTo>
                    <a:lnTo>
                      <a:pt x="167592" y="2998"/>
                    </a:lnTo>
                    <a:lnTo>
                      <a:pt x="167695" y="3411"/>
                    </a:lnTo>
                    <a:lnTo>
                      <a:pt x="167764" y="3825"/>
                    </a:lnTo>
                    <a:lnTo>
                      <a:pt x="167764" y="4272"/>
                    </a:lnTo>
                    <a:lnTo>
                      <a:pt x="167764" y="106825"/>
                    </a:lnTo>
                    <a:lnTo>
                      <a:pt x="167764" y="106825"/>
                    </a:lnTo>
                    <a:lnTo>
                      <a:pt x="167764" y="107239"/>
                    </a:lnTo>
                    <a:lnTo>
                      <a:pt x="167695" y="107652"/>
                    </a:lnTo>
                    <a:lnTo>
                      <a:pt x="167592" y="108066"/>
                    </a:lnTo>
                    <a:lnTo>
                      <a:pt x="167454" y="108479"/>
                    </a:lnTo>
                    <a:lnTo>
                      <a:pt x="167247" y="108823"/>
                    </a:lnTo>
                    <a:lnTo>
                      <a:pt x="167041" y="109202"/>
                    </a:lnTo>
                    <a:lnTo>
                      <a:pt x="166800" y="109512"/>
                    </a:lnTo>
                    <a:lnTo>
                      <a:pt x="166524" y="109823"/>
                    </a:lnTo>
                    <a:lnTo>
                      <a:pt x="166214" y="110098"/>
                    </a:lnTo>
                    <a:lnTo>
                      <a:pt x="165904" y="110339"/>
                    </a:lnTo>
                    <a:lnTo>
                      <a:pt x="165559" y="110546"/>
                    </a:lnTo>
                    <a:lnTo>
                      <a:pt x="165180" y="110718"/>
                    </a:lnTo>
                    <a:lnTo>
                      <a:pt x="164802" y="110890"/>
                    </a:lnTo>
                    <a:lnTo>
                      <a:pt x="164388" y="110994"/>
                    </a:lnTo>
                    <a:lnTo>
                      <a:pt x="163940" y="111028"/>
                    </a:lnTo>
                    <a:lnTo>
                      <a:pt x="163527" y="1110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5" name="Google Shape;2695;g29c0ca99db8_3_1"/>
              <p:cNvSpPr/>
              <p:nvPr/>
            </p:nvSpPr>
            <p:spPr>
              <a:xfrm>
                <a:off x="1702600" y="4483875"/>
                <a:ext cx="4783175" cy="256675"/>
              </a:xfrm>
              <a:custGeom>
                <a:avLst/>
                <a:gdLst/>
                <a:ahLst/>
                <a:cxnLst/>
                <a:rect l="l" t="t" r="r" b="b"/>
                <a:pathLst>
                  <a:path w="191327" h="10267" extrusionOk="0">
                    <a:moveTo>
                      <a:pt x="56255" y="1"/>
                    </a:moveTo>
                    <a:lnTo>
                      <a:pt x="26182" y="70"/>
                    </a:lnTo>
                    <a:lnTo>
                      <a:pt x="1" y="139"/>
                    </a:lnTo>
                    <a:lnTo>
                      <a:pt x="2240" y="2757"/>
                    </a:lnTo>
                    <a:lnTo>
                      <a:pt x="4445" y="5272"/>
                    </a:lnTo>
                    <a:lnTo>
                      <a:pt x="5547" y="6477"/>
                    </a:lnTo>
                    <a:lnTo>
                      <a:pt x="6649" y="7648"/>
                    </a:lnTo>
                    <a:lnTo>
                      <a:pt x="7717" y="8820"/>
                    </a:lnTo>
                    <a:lnTo>
                      <a:pt x="8820" y="9922"/>
                    </a:lnTo>
                    <a:lnTo>
                      <a:pt x="61319" y="10060"/>
                    </a:lnTo>
                    <a:lnTo>
                      <a:pt x="118262" y="10198"/>
                    </a:lnTo>
                    <a:lnTo>
                      <a:pt x="164802" y="10267"/>
                    </a:lnTo>
                    <a:lnTo>
                      <a:pt x="183886" y="10267"/>
                    </a:lnTo>
                    <a:lnTo>
                      <a:pt x="186022" y="10232"/>
                    </a:lnTo>
                    <a:lnTo>
                      <a:pt x="186608" y="10198"/>
                    </a:lnTo>
                    <a:lnTo>
                      <a:pt x="187159" y="10129"/>
                    </a:lnTo>
                    <a:lnTo>
                      <a:pt x="187641" y="9991"/>
                    </a:lnTo>
                    <a:lnTo>
                      <a:pt x="188089" y="9853"/>
                    </a:lnTo>
                    <a:lnTo>
                      <a:pt x="188502" y="9681"/>
                    </a:lnTo>
                    <a:lnTo>
                      <a:pt x="188916" y="9509"/>
                    </a:lnTo>
                    <a:lnTo>
                      <a:pt x="189260" y="9268"/>
                    </a:lnTo>
                    <a:lnTo>
                      <a:pt x="189570" y="9026"/>
                    </a:lnTo>
                    <a:lnTo>
                      <a:pt x="189846" y="8751"/>
                    </a:lnTo>
                    <a:lnTo>
                      <a:pt x="190087" y="8475"/>
                    </a:lnTo>
                    <a:lnTo>
                      <a:pt x="190328" y="8165"/>
                    </a:lnTo>
                    <a:lnTo>
                      <a:pt x="190535" y="7821"/>
                    </a:lnTo>
                    <a:lnTo>
                      <a:pt x="190707" y="7511"/>
                    </a:lnTo>
                    <a:lnTo>
                      <a:pt x="190845" y="7166"/>
                    </a:lnTo>
                    <a:lnTo>
                      <a:pt x="190983" y="6787"/>
                    </a:lnTo>
                    <a:lnTo>
                      <a:pt x="191086" y="6443"/>
                    </a:lnTo>
                    <a:lnTo>
                      <a:pt x="191224" y="5685"/>
                    </a:lnTo>
                    <a:lnTo>
                      <a:pt x="191293" y="4962"/>
                    </a:lnTo>
                    <a:lnTo>
                      <a:pt x="191327" y="4204"/>
                    </a:lnTo>
                    <a:lnTo>
                      <a:pt x="191327" y="3515"/>
                    </a:lnTo>
                    <a:lnTo>
                      <a:pt x="191293" y="2826"/>
                    </a:lnTo>
                    <a:lnTo>
                      <a:pt x="191224" y="2240"/>
                    </a:lnTo>
                    <a:lnTo>
                      <a:pt x="191120" y="1241"/>
                    </a:lnTo>
                    <a:lnTo>
                      <a:pt x="191086" y="1207"/>
                    </a:lnTo>
                    <a:lnTo>
                      <a:pt x="191017" y="1172"/>
                    </a:lnTo>
                    <a:lnTo>
                      <a:pt x="190741" y="1103"/>
                    </a:lnTo>
                    <a:lnTo>
                      <a:pt x="190259" y="1034"/>
                    </a:lnTo>
                    <a:lnTo>
                      <a:pt x="189639" y="965"/>
                    </a:lnTo>
                    <a:lnTo>
                      <a:pt x="187848" y="862"/>
                    </a:lnTo>
                    <a:lnTo>
                      <a:pt x="185436" y="724"/>
                    </a:lnTo>
                    <a:lnTo>
                      <a:pt x="182370" y="655"/>
                    </a:lnTo>
                    <a:lnTo>
                      <a:pt x="178788" y="552"/>
                    </a:lnTo>
                    <a:lnTo>
                      <a:pt x="169969" y="380"/>
                    </a:lnTo>
                    <a:lnTo>
                      <a:pt x="159324" y="242"/>
                    </a:lnTo>
                    <a:lnTo>
                      <a:pt x="147095" y="139"/>
                    </a:lnTo>
                    <a:lnTo>
                      <a:pt x="133523" y="70"/>
                    </a:lnTo>
                    <a:lnTo>
                      <a:pt x="118985" y="35"/>
                    </a:lnTo>
                    <a:lnTo>
                      <a:pt x="87948"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6" name="Google Shape;2696;g29c0ca99db8_3_1"/>
              <p:cNvSpPr/>
              <p:nvPr/>
            </p:nvSpPr>
            <p:spPr>
              <a:xfrm>
                <a:off x="1702600" y="4483875"/>
                <a:ext cx="4783175" cy="256675"/>
              </a:xfrm>
              <a:custGeom>
                <a:avLst/>
                <a:gdLst/>
                <a:ahLst/>
                <a:cxnLst/>
                <a:rect l="l" t="t" r="r" b="b"/>
                <a:pathLst>
                  <a:path w="191327" h="10267" fill="none" extrusionOk="0">
                    <a:moveTo>
                      <a:pt x="1" y="139"/>
                    </a:moveTo>
                    <a:lnTo>
                      <a:pt x="1" y="139"/>
                    </a:lnTo>
                    <a:lnTo>
                      <a:pt x="26182" y="70"/>
                    </a:lnTo>
                    <a:lnTo>
                      <a:pt x="56255" y="1"/>
                    </a:lnTo>
                    <a:lnTo>
                      <a:pt x="87948" y="1"/>
                    </a:lnTo>
                    <a:lnTo>
                      <a:pt x="118985" y="35"/>
                    </a:lnTo>
                    <a:lnTo>
                      <a:pt x="133523" y="70"/>
                    </a:lnTo>
                    <a:lnTo>
                      <a:pt x="147095" y="139"/>
                    </a:lnTo>
                    <a:lnTo>
                      <a:pt x="159324" y="242"/>
                    </a:lnTo>
                    <a:lnTo>
                      <a:pt x="169969" y="380"/>
                    </a:lnTo>
                    <a:lnTo>
                      <a:pt x="178788" y="552"/>
                    </a:lnTo>
                    <a:lnTo>
                      <a:pt x="182370" y="655"/>
                    </a:lnTo>
                    <a:lnTo>
                      <a:pt x="185436" y="724"/>
                    </a:lnTo>
                    <a:lnTo>
                      <a:pt x="187848" y="862"/>
                    </a:lnTo>
                    <a:lnTo>
                      <a:pt x="189639" y="965"/>
                    </a:lnTo>
                    <a:lnTo>
                      <a:pt x="190259" y="1034"/>
                    </a:lnTo>
                    <a:lnTo>
                      <a:pt x="190741" y="1103"/>
                    </a:lnTo>
                    <a:lnTo>
                      <a:pt x="191017" y="1172"/>
                    </a:lnTo>
                    <a:lnTo>
                      <a:pt x="191086" y="1207"/>
                    </a:lnTo>
                    <a:lnTo>
                      <a:pt x="191120" y="1241"/>
                    </a:lnTo>
                    <a:lnTo>
                      <a:pt x="191120" y="1241"/>
                    </a:lnTo>
                    <a:lnTo>
                      <a:pt x="191224" y="2240"/>
                    </a:lnTo>
                    <a:lnTo>
                      <a:pt x="191293" y="2826"/>
                    </a:lnTo>
                    <a:lnTo>
                      <a:pt x="191327" y="3515"/>
                    </a:lnTo>
                    <a:lnTo>
                      <a:pt x="191327" y="4204"/>
                    </a:lnTo>
                    <a:lnTo>
                      <a:pt x="191293" y="4962"/>
                    </a:lnTo>
                    <a:lnTo>
                      <a:pt x="191224" y="5685"/>
                    </a:lnTo>
                    <a:lnTo>
                      <a:pt x="191086" y="6443"/>
                    </a:lnTo>
                    <a:lnTo>
                      <a:pt x="190983" y="6787"/>
                    </a:lnTo>
                    <a:lnTo>
                      <a:pt x="190845" y="7166"/>
                    </a:lnTo>
                    <a:lnTo>
                      <a:pt x="190707" y="7511"/>
                    </a:lnTo>
                    <a:lnTo>
                      <a:pt x="190535" y="7821"/>
                    </a:lnTo>
                    <a:lnTo>
                      <a:pt x="190328" y="8165"/>
                    </a:lnTo>
                    <a:lnTo>
                      <a:pt x="190087" y="8475"/>
                    </a:lnTo>
                    <a:lnTo>
                      <a:pt x="189846" y="8751"/>
                    </a:lnTo>
                    <a:lnTo>
                      <a:pt x="189570" y="9026"/>
                    </a:lnTo>
                    <a:lnTo>
                      <a:pt x="189260" y="9268"/>
                    </a:lnTo>
                    <a:lnTo>
                      <a:pt x="188916" y="9509"/>
                    </a:lnTo>
                    <a:lnTo>
                      <a:pt x="188502" y="9681"/>
                    </a:lnTo>
                    <a:lnTo>
                      <a:pt x="188089" y="9853"/>
                    </a:lnTo>
                    <a:lnTo>
                      <a:pt x="187641" y="9991"/>
                    </a:lnTo>
                    <a:lnTo>
                      <a:pt x="187159" y="10129"/>
                    </a:lnTo>
                    <a:lnTo>
                      <a:pt x="186608" y="10198"/>
                    </a:lnTo>
                    <a:lnTo>
                      <a:pt x="186022" y="10232"/>
                    </a:lnTo>
                    <a:lnTo>
                      <a:pt x="186022" y="10232"/>
                    </a:lnTo>
                    <a:lnTo>
                      <a:pt x="183886" y="10267"/>
                    </a:lnTo>
                    <a:lnTo>
                      <a:pt x="179511" y="10267"/>
                    </a:lnTo>
                    <a:lnTo>
                      <a:pt x="164802" y="10267"/>
                    </a:lnTo>
                    <a:lnTo>
                      <a:pt x="118262" y="10198"/>
                    </a:lnTo>
                    <a:lnTo>
                      <a:pt x="61319" y="10060"/>
                    </a:lnTo>
                    <a:lnTo>
                      <a:pt x="8820" y="9922"/>
                    </a:lnTo>
                    <a:lnTo>
                      <a:pt x="8820" y="9922"/>
                    </a:lnTo>
                    <a:lnTo>
                      <a:pt x="7717" y="8820"/>
                    </a:lnTo>
                    <a:lnTo>
                      <a:pt x="6649" y="7648"/>
                    </a:lnTo>
                    <a:lnTo>
                      <a:pt x="5547" y="6477"/>
                    </a:lnTo>
                    <a:lnTo>
                      <a:pt x="4445" y="5272"/>
                    </a:lnTo>
                    <a:lnTo>
                      <a:pt x="2240" y="2757"/>
                    </a:lnTo>
                    <a:lnTo>
                      <a:pt x="1" y="13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7" name="Google Shape;2697;g29c0ca99db8_3_1"/>
              <p:cNvSpPr/>
              <p:nvPr/>
            </p:nvSpPr>
            <p:spPr>
              <a:xfrm>
                <a:off x="1394300" y="3950800"/>
                <a:ext cx="5085450" cy="564125"/>
              </a:xfrm>
              <a:custGeom>
                <a:avLst/>
                <a:gdLst/>
                <a:ahLst/>
                <a:cxnLst/>
                <a:rect l="l" t="t" r="r" b="b"/>
                <a:pathLst>
                  <a:path w="203418" h="22565" extrusionOk="0">
                    <a:moveTo>
                      <a:pt x="177754" y="0"/>
                    </a:moveTo>
                    <a:lnTo>
                      <a:pt x="3583" y="69"/>
                    </a:lnTo>
                    <a:lnTo>
                      <a:pt x="3273" y="104"/>
                    </a:lnTo>
                    <a:lnTo>
                      <a:pt x="2894" y="207"/>
                    </a:lnTo>
                    <a:lnTo>
                      <a:pt x="2515" y="345"/>
                    </a:lnTo>
                    <a:lnTo>
                      <a:pt x="2067" y="552"/>
                    </a:lnTo>
                    <a:lnTo>
                      <a:pt x="1585" y="793"/>
                    </a:lnTo>
                    <a:lnTo>
                      <a:pt x="1103" y="1103"/>
                    </a:lnTo>
                    <a:lnTo>
                      <a:pt x="552" y="1447"/>
                    </a:lnTo>
                    <a:lnTo>
                      <a:pt x="0" y="1861"/>
                    </a:lnTo>
                    <a:lnTo>
                      <a:pt x="655" y="3204"/>
                    </a:lnTo>
                    <a:lnTo>
                      <a:pt x="1309" y="4513"/>
                    </a:lnTo>
                    <a:lnTo>
                      <a:pt x="1998" y="5822"/>
                    </a:lnTo>
                    <a:lnTo>
                      <a:pt x="2687" y="7097"/>
                    </a:lnTo>
                    <a:lnTo>
                      <a:pt x="3445" y="8371"/>
                    </a:lnTo>
                    <a:lnTo>
                      <a:pt x="4169" y="9646"/>
                    </a:lnTo>
                    <a:lnTo>
                      <a:pt x="4961" y="10920"/>
                    </a:lnTo>
                    <a:lnTo>
                      <a:pt x="5719" y="12161"/>
                    </a:lnTo>
                    <a:lnTo>
                      <a:pt x="7338" y="14606"/>
                    </a:lnTo>
                    <a:lnTo>
                      <a:pt x="9026" y="17052"/>
                    </a:lnTo>
                    <a:lnTo>
                      <a:pt x="10783" y="19429"/>
                    </a:lnTo>
                    <a:lnTo>
                      <a:pt x="12574" y="21772"/>
                    </a:lnTo>
                    <a:lnTo>
                      <a:pt x="203418" y="22564"/>
                    </a:lnTo>
                    <a:lnTo>
                      <a:pt x="203418" y="22564"/>
                    </a:lnTo>
                    <a:lnTo>
                      <a:pt x="199594" y="19050"/>
                    </a:lnTo>
                    <a:lnTo>
                      <a:pt x="195667" y="15433"/>
                    </a:lnTo>
                    <a:lnTo>
                      <a:pt x="191120" y="11265"/>
                    </a:lnTo>
                    <a:lnTo>
                      <a:pt x="186469" y="7131"/>
                    </a:lnTo>
                    <a:lnTo>
                      <a:pt x="184333" y="5236"/>
                    </a:lnTo>
                    <a:lnTo>
                      <a:pt x="182335" y="3514"/>
                    </a:lnTo>
                    <a:lnTo>
                      <a:pt x="180648" y="2067"/>
                    </a:lnTo>
                    <a:lnTo>
                      <a:pt x="179270" y="965"/>
                    </a:lnTo>
                    <a:lnTo>
                      <a:pt x="178718" y="552"/>
                    </a:lnTo>
                    <a:lnTo>
                      <a:pt x="178271" y="241"/>
                    </a:lnTo>
                    <a:lnTo>
                      <a:pt x="177961" y="69"/>
                    </a:lnTo>
                    <a:lnTo>
                      <a:pt x="177754" y="0"/>
                    </a:lnTo>
                    <a:close/>
                  </a:path>
                </a:pathLst>
              </a:custGeom>
              <a:solidFill>
                <a:srgbClr val="9292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8" name="Google Shape;2698;g29c0ca99db8_3_1"/>
              <p:cNvSpPr/>
              <p:nvPr/>
            </p:nvSpPr>
            <p:spPr>
              <a:xfrm>
                <a:off x="1394300" y="3950800"/>
                <a:ext cx="5085450" cy="564125"/>
              </a:xfrm>
              <a:custGeom>
                <a:avLst/>
                <a:gdLst/>
                <a:ahLst/>
                <a:cxnLst/>
                <a:rect l="l" t="t" r="r" b="b"/>
                <a:pathLst>
                  <a:path w="203418" h="22565" fill="none" extrusionOk="0">
                    <a:moveTo>
                      <a:pt x="0" y="1861"/>
                    </a:moveTo>
                    <a:lnTo>
                      <a:pt x="0" y="1861"/>
                    </a:lnTo>
                    <a:lnTo>
                      <a:pt x="552" y="1447"/>
                    </a:lnTo>
                    <a:lnTo>
                      <a:pt x="1103" y="1103"/>
                    </a:lnTo>
                    <a:lnTo>
                      <a:pt x="1585" y="793"/>
                    </a:lnTo>
                    <a:lnTo>
                      <a:pt x="2067" y="552"/>
                    </a:lnTo>
                    <a:lnTo>
                      <a:pt x="2515" y="345"/>
                    </a:lnTo>
                    <a:lnTo>
                      <a:pt x="2894" y="207"/>
                    </a:lnTo>
                    <a:lnTo>
                      <a:pt x="3273" y="104"/>
                    </a:lnTo>
                    <a:lnTo>
                      <a:pt x="3583" y="69"/>
                    </a:lnTo>
                    <a:lnTo>
                      <a:pt x="3583" y="69"/>
                    </a:lnTo>
                    <a:lnTo>
                      <a:pt x="177754" y="0"/>
                    </a:lnTo>
                    <a:lnTo>
                      <a:pt x="177754" y="0"/>
                    </a:lnTo>
                    <a:lnTo>
                      <a:pt x="177961" y="69"/>
                    </a:lnTo>
                    <a:lnTo>
                      <a:pt x="178271" y="241"/>
                    </a:lnTo>
                    <a:lnTo>
                      <a:pt x="178718" y="552"/>
                    </a:lnTo>
                    <a:lnTo>
                      <a:pt x="179270" y="965"/>
                    </a:lnTo>
                    <a:lnTo>
                      <a:pt x="180648" y="2067"/>
                    </a:lnTo>
                    <a:lnTo>
                      <a:pt x="182335" y="3514"/>
                    </a:lnTo>
                    <a:lnTo>
                      <a:pt x="184333" y="5236"/>
                    </a:lnTo>
                    <a:lnTo>
                      <a:pt x="186469" y="7131"/>
                    </a:lnTo>
                    <a:lnTo>
                      <a:pt x="191120" y="11265"/>
                    </a:lnTo>
                    <a:lnTo>
                      <a:pt x="195667" y="15433"/>
                    </a:lnTo>
                    <a:lnTo>
                      <a:pt x="199594" y="19050"/>
                    </a:lnTo>
                    <a:lnTo>
                      <a:pt x="203418" y="22564"/>
                    </a:lnTo>
                    <a:lnTo>
                      <a:pt x="12574" y="21772"/>
                    </a:lnTo>
                    <a:lnTo>
                      <a:pt x="12574" y="21772"/>
                    </a:lnTo>
                    <a:lnTo>
                      <a:pt x="10783" y="19429"/>
                    </a:lnTo>
                    <a:lnTo>
                      <a:pt x="9026" y="17052"/>
                    </a:lnTo>
                    <a:lnTo>
                      <a:pt x="7338" y="14606"/>
                    </a:lnTo>
                    <a:lnTo>
                      <a:pt x="5719" y="12161"/>
                    </a:lnTo>
                    <a:lnTo>
                      <a:pt x="4961" y="10920"/>
                    </a:lnTo>
                    <a:lnTo>
                      <a:pt x="4169" y="9646"/>
                    </a:lnTo>
                    <a:lnTo>
                      <a:pt x="3445" y="8371"/>
                    </a:lnTo>
                    <a:lnTo>
                      <a:pt x="2687" y="7097"/>
                    </a:lnTo>
                    <a:lnTo>
                      <a:pt x="1998" y="5822"/>
                    </a:lnTo>
                    <a:lnTo>
                      <a:pt x="1309" y="4513"/>
                    </a:lnTo>
                    <a:lnTo>
                      <a:pt x="655" y="3204"/>
                    </a:lnTo>
                    <a:lnTo>
                      <a:pt x="0" y="186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9" name="Google Shape;2699;g29c0ca99db8_3_1"/>
              <p:cNvSpPr/>
              <p:nvPr/>
            </p:nvSpPr>
            <p:spPr>
              <a:xfrm>
                <a:off x="1560500" y="4011075"/>
                <a:ext cx="4237175" cy="246325"/>
              </a:xfrm>
              <a:custGeom>
                <a:avLst/>
                <a:gdLst/>
                <a:ahLst/>
                <a:cxnLst/>
                <a:rect l="l" t="t" r="r" b="b"/>
                <a:pathLst>
                  <a:path w="169487" h="9853" extrusionOk="0">
                    <a:moveTo>
                      <a:pt x="159083" y="1"/>
                    </a:moveTo>
                    <a:lnTo>
                      <a:pt x="7373" y="207"/>
                    </a:lnTo>
                    <a:lnTo>
                      <a:pt x="7166" y="242"/>
                    </a:lnTo>
                    <a:lnTo>
                      <a:pt x="6959" y="311"/>
                    </a:lnTo>
                    <a:lnTo>
                      <a:pt x="6753" y="449"/>
                    </a:lnTo>
                    <a:lnTo>
                      <a:pt x="6581" y="586"/>
                    </a:lnTo>
                    <a:lnTo>
                      <a:pt x="242" y="8165"/>
                    </a:lnTo>
                    <a:lnTo>
                      <a:pt x="173" y="8303"/>
                    </a:lnTo>
                    <a:lnTo>
                      <a:pt x="104" y="8441"/>
                    </a:lnTo>
                    <a:lnTo>
                      <a:pt x="35" y="8578"/>
                    </a:lnTo>
                    <a:lnTo>
                      <a:pt x="1" y="8716"/>
                    </a:lnTo>
                    <a:lnTo>
                      <a:pt x="35" y="8992"/>
                    </a:lnTo>
                    <a:lnTo>
                      <a:pt x="104" y="9267"/>
                    </a:lnTo>
                    <a:lnTo>
                      <a:pt x="242" y="9474"/>
                    </a:lnTo>
                    <a:lnTo>
                      <a:pt x="449" y="9681"/>
                    </a:lnTo>
                    <a:lnTo>
                      <a:pt x="587" y="9750"/>
                    </a:lnTo>
                    <a:lnTo>
                      <a:pt x="724" y="9784"/>
                    </a:lnTo>
                    <a:lnTo>
                      <a:pt x="862" y="9819"/>
                    </a:lnTo>
                    <a:lnTo>
                      <a:pt x="1034" y="9853"/>
                    </a:lnTo>
                    <a:lnTo>
                      <a:pt x="168453" y="9853"/>
                    </a:lnTo>
                    <a:lnTo>
                      <a:pt x="168626" y="9819"/>
                    </a:lnTo>
                    <a:lnTo>
                      <a:pt x="168798" y="9784"/>
                    </a:lnTo>
                    <a:lnTo>
                      <a:pt x="168936" y="9715"/>
                    </a:lnTo>
                    <a:lnTo>
                      <a:pt x="169073" y="9646"/>
                    </a:lnTo>
                    <a:lnTo>
                      <a:pt x="169177" y="9543"/>
                    </a:lnTo>
                    <a:lnTo>
                      <a:pt x="169280" y="9440"/>
                    </a:lnTo>
                    <a:lnTo>
                      <a:pt x="169349" y="9302"/>
                    </a:lnTo>
                    <a:lnTo>
                      <a:pt x="169418" y="9164"/>
                    </a:lnTo>
                    <a:lnTo>
                      <a:pt x="169452" y="9026"/>
                    </a:lnTo>
                    <a:lnTo>
                      <a:pt x="169487" y="8888"/>
                    </a:lnTo>
                    <a:lnTo>
                      <a:pt x="169452" y="8716"/>
                    </a:lnTo>
                    <a:lnTo>
                      <a:pt x="169452" y="8578"/>
                    </a:lnTo>
                    <a:lnTo>
                      <a:pt x="169383" y="8441"/>
                    </a:lnTo>
                    <a:lnTo>
                      <a:pt x="169315" y="8303"/>
                    </a:lnTo>
                    <a:lnTo>
                      <a:pt x="169211" y="8165"/>
                    </a:lnTo>
                    <a:lnTo>
                      <a:pt x="169108" y="8027"/>
                    </a:lnTo>
                    <a:lnTo>
                      <a:pt x="159738" y="242"/>
                    </a:lnTo>
                    <a:lnTo>
                      <a:pt x="159600" y="139"/>
                    </a:lnTo>
                    <a:lnTo>
                      <a:pt x="159428" y="70"/>
                    </a:lnTo>
                    <a:lnTo>
                      <a:pt x="15925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0" name="Google Shape;2700;g29c0ca99db8_3_1"/>
              <p:cNvSpPr/>
              <p:nvPr/>
            </p:nvSpPr>
            <p:spPr>
              <a:xfrm>
                <a:off x="2761900" y="4279775"/>
                <a:ext cx="1759475" cy="175725"/>
              </a:xfrm>
              <a:custGeom>
                <a:avLst/>
                <a:gdLst/>
                <a:ahLst/>
                <a:cxnLst/>
                <a:rect l="l" t="t" r="r" b="b"/>
                <a:pathLst>
                  <a:path w="70379" h="7029" extrusionOk="0">
                    <a:moveTo>
                      <a:pt x="65866" y="1"/>
                    </a:moveTo>
                    <a:lnTo>
                      <a:pt x="5202" y="414"/>
                    </a:lnTo>
                    <a:lnTo>
                      <a:pt x="0" y="6821"/>
                    </a:lnTo>
                    <a:lnTo>
                      <a:pt x="70378" y="7028"/>
                    </a:lnTo>
                    <a:lnTo>
                      <a:pt x="65866" y="1"/>
                    </a:lnTo>
                    <a:close/>
                  </a:path>
                </a:pathLst>
              </a:custGeom>
              <a:solidFill>
                <a:srgbClr val="8181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1" name="Google Shape;2701;g29c0ca99db8_3_1"/>
              <p:cNvSpPr/>
              <p:nvPr/>
            </p:nvSpPr>
            <p:spPr>
              <a:xfrm>
                <a:off x="2761900" y="4279775"/>
                <a:ext cx="1759475" cy="175725"/>
              </a:xfrm>
              <a:custGeom>
                <a:avLst/>
                <a:gdLst/>
                <a:ahLst/>
                <a:cxnLst/>
                <a:rect l="l" t="t" r="r" b="b"/>
                <a:pathLst>
                  <a:path w="70379" h="7029" fill="none" extrusionOk="0">
                    <a:moveTo>
                      <a:pt x="65866" y="1"/>
                    </a:moveTo>
                    <a:lnTo>
                      <a:pt x="5202" y="414"/>
                    </a:lnTo>
                    <a:lnTo>
                      <a:pt x="0" y="6821"/>
                    </a:lnTo>
                    <a:lnTo>
                      <a:pt x="70378" y="7028"/>
                    </a:lnTo>
                    <a:lnTo>
                      <a:pt x="6586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2" name="Google Shape;2702;g29c0ca99db8_3_1"/>
              <p:cNvSpPr/>
              <p:nvPr/>
            </p:nvSpPr>
            <p:spPr>
              <a:xfrm>
                <a:off x="3192500" y="4501100"/>
                <a:ext cx="913775" cy="74100"/>
              </a:xfrm>
              <a:custGeom>
                <a:avLst/>
                <a:gdLst/>
                <a:ahLst/>
                <a:cxnLst/>
                <a:rect l="l" t="t" r="r" b="b"/>
                <a:pathLst>
                  <a:path w="36551" h="2964" extrusionOk="0">
                    <a:moveTo>
                      <a:pt x="1" y="1"/>
                    </a:move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5995" y="2929"/>
                    </a:lnTo>
                    <a:lnTo>
                      <a:pt x="10817"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close/>
                  </a:path>
                </a:pathLst>
              </a:custGeom>
              <a:solidFill>
                <a:srgbClr val="BABAB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3" name="Google Shape;2703;g29c0ca99db8_3_1"/>
              <p:cNvSpPr/>
              <p:nvPr/>
            </p:nvSpPr>
            <p:spPr>
              <a:xfrm>
                <a:off x="3192500" y="4501100"/>
                <a:ext cx="913775" cy="74100"/>
              </a:xfrm>
              <a:custGeom>
                <a:avLst/>
                <a:gdLst/>
                <a:ahLst/>
                <a:cxnLst/>
                <a:rect l="l" t="t" r="r" b="b"/>
                <a:pathLst>
                  <a:path w="36551" h="2964" fill="none" extrusionOk="0">
                    <a:moveTo>
                      <a:pt x="1" y="1"/>
                    </a:moveTo>
                    <a:lnTo>
                      <a:pt x="1" y="1"/>
                    </a:lnTo>
                    <a:lnTo>
                      <a:pt x="173" y="380"/>
                    </a:lnTo>
                    <a:lnTo>
                      <a:pt x="414" y="793"/>
                    </a:lnTo>
                    <a:lnTo>
                      <a:pt x="690" y="1275"/>
                    </a:lnTo>
                    <a:lnTo>
                      <a:pt x="1068" y="1723"/>
                    </a:lnTo>
                    <a:lnTo>
                      <a:pt x="1310" y="1964"/>
                    </a:lnTo>
                    <a:lnTo>
                      <a:pt x="1551" y="2171"/>
                    </a:lnTo>
                    <a:lnTo>
                      <a:pt x="1792" y="2343"/>
                    </a:lnTo>
                    <a:lnTo>
                      <a:pt x="2102" y="2516"/>
                    </a:lnTo>
                    <a:lnTo>
                      <a:pt x="2412" y="2688"/>
                    </a:lnTo>
                    <a:lnTo>
                      <a:pt x="2756" y="2791"/>
                    </a:lnTo>
                    <a:lnTo>
                      <a:pt x="3101" y="2860"/>
                    </a:lnTo>
                    <a:lnTo>
                      <a:pt x="3514" y="2895"/>
                    </a:lnTo>
                    <a:lnTo>
                      <a:pt x="3514" y="2895"/>
                    </a:lnTo>
                    <a:lnTo>
                      <a:pt x="5995" y="2929"/>
                    </a:lnTo>
                    <a:lnTo>
                      <a:pt x="10817" y="2963"/>
                    </a:lnTo>
                    <a:lnTo>
                      <a:pt x="23288" y="2963"/>
                    </a:lnTo>
                    <a:lnTo>
                      <a:pt x="23288" y="2963"/>
                    </a:lnTo>
                    <a:lnTo>
                      <a:pt x="33863" y="2963"/>
                    </a:lnTo>
                    <a:lnTo>
                      <a:pt x="33863" y="2963"/>
                    </a:lnTo>
                    <a:lnTo>
                      <a:pt x="34173" y="2929"/>
                    </a:lnTo>
                    <a:lnTo>
                      <a:pt x="34483" y="2860"/>
                    </a:lnTo>
                    <a:lnTo>
                      <a:pt x="34759" y="2757"/>
                    </a:lnTo>
                    <a:lnTo>
                      <a:pt x="35000" y="2585"/>
                    </a:lnTo>
                    <a:lnTo>
                      <a:pt x="35241" y="2412"/>
                    </a:lnTo>
                    <a:lnTo>
                      <a:pt x="35448" y="2206"/>
                    </a:lnTo>
                    <a:lnTo>
                      <a:pt x="35655" y="1964"/>
                    </a:lnTo>
                    <a:lnTo>
                      <a:pt x="35827" y="1723"/>
                    </a:lnTo>
                    <a:lnTo>
                      <a:pt x="36102" y="1241"/>
                    </a:lnTo>
                    <a:lnTo>
                      <a:pt x="36344" y="759"/>
                    </a:lnTo>
                    <a:lnTo>
                      <a:pt x="36481" y="414"/>
                    </a:lnTo>
                    <a:lnTo>
                      <a:pt x="36550" y="173"/>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4" name="Google Shape;2704;g29c0ca99db8_3_1"/>
              <p:cNvSpPr/>
              <p:nvPr/>
            </p:nvSpPr>
            <p:spPr>
              <a:xfrm>
                <a:off x="3192500" y="4500250"/>
                <a:ext cx="914625" cy="5200"/>
              </a:xfrm>
              <a:custGeom>
                <a:avLst/>
                <a:gdLst/>
                <a:ahLst/>
                <a:cxnLst/>
                <a:rect l="l" t="t" r="r" b="b"/>
                <a:pathLst>
                  <a:path w="36585" h="208" extrusionOk="0">
                    <a:moveTo>
                      <a:pt x="1" y="0"/>
                    </a:moveTo>
                    <a:lnTo>
                      <a:pt x="1" y="35"/>
                    </a:lnTo>
                    <a:lnTo>
                      <a:pt x="36550" y="207"/>
                    </a:lnTo>
                    <a:lnTo>
                      <a:pt x="36585" y="138"/>
                    </a:lnTo>
                    <a:lnTo>
                      <a:pt x="1" y="0"/>
                    </a:lnTo>
                    <a:close/>
                  </a:path>
                </a:pathLst>
              </a:custGeom>
              <a:solidFill>
                <a:srgbClr val="C1C1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5" name="Google Shape;2705;g29c0ca99db8_3_1"/>
              <p:cNvSpPr/>
              <p:nvPr/>
            </p:nvSpPr>
            <p:spPr>
              <a:xfrm>
                <a:off x="3192500" y="4500250"/>
                <a:ext cx="914625" cy="5200"/>
              </a:xfrm>
              <a:custGeom>
                <a:avLst/>
                <a:gdLst/>
                <a:ahLst/>
                <a:cxnLst/>
                <a:rect l="l" t="t" r="r" b="b"/>
                <a:pathLst>
                  <a:path w="36585" h="208" fill="none" extrusionOk="0">
                    <a:moveTo>
                      <a:pt x="1" y="0"/>
                    </a:moveTo>
                    <a:lnTo>
                      <a:pt x="1" y="0"/>
                    </a:lnTo>
                    <a:lnTo>
                      <a:pt x="1" y="35"/>
                    </a:lnTo>
                    <a:lnTo>
                      <a:pt x="36550" y="207"/>
                    </a:lnTo>
                    <a:lnTo>
                      <a:pt x="36550" y="207"/>
                    </a:lnTo>
                    <a:lnTo>
                      <a:pt x="36585" y="138"/>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6" name="Google Shape;2706;g29c0ca99db8_3_1"/>
              <p:cNvSpPr/>
              <p:nvPr/>
            </p:nvSpPr>
            <p:spPr>
              <a:xfrm>
                <a:off x="2202975" y="1414525"/>
                <a:ext cx="447000" cy="447000"/>
              </a:xfrm>
              <a:custGeom>
                <a:avLst/>
                <a:gdLst/>
                <a:ahLst/>
                <a:cxnLst/>
                <a:rect l="l" t="t" r="r" b="b"/>
                <a:pathLst>
                  <a:path w="17880" h="17880" extrusionOk="0">
                    <a:moveTo>
                      <a:pt x="8475" y="1"/>
                    </a:moveTo>
                    <a:lnTo>
                      <a:pt x="8027" y="35"/>
                    </a:lnTo>
                    <a:lnTo>
                      <a:pt x="7579" y="104"/>
                    </a:lnTo>
                    <a:lnTo>
                      <a:pt x="7131" y="173"/>
                    </a:lnTo>
                    <a:lnTo>
                      <a:pt x="6718" y="276"/>
                    </a:lnTo>
                    <a:lnTo>
                      <a:pt x="6270" y="414"/>
                    </a:lnTo>
                    <a:lnTo>
                      <a:pt x="5857" y="552"/>
                    </a:lnTo>
                    <a:lnTo>
                      <a:pt x="5478" y="690"/>
                    </a:lnTo>
                    <a:lnTo>
                      <a:pt x="5064" y="896"/>
                    </a:lnTo>
                    <a:lnTo>
                      <a:pt x="4685" y="1069"/>
                    </a:lnTo>
                    <a:lnTo>
                      <a:pt x="4306" y="1310"/>
                    </a:lnTo>
                    <a:lnTo>
                      <a:pt x="3962" y="1516"/>
                    </a:lnTo>
                    <a:lnTo>
                      <a:pt x="3273" y="2033"/>
                    </a:lnTo>
                    <a:lnTo>
                      <a:pt x="2618" y="2619"/>
                    </a:lnTo>
                    <a:lnTo>
                      <a:pt x="2033" y="3273"/>
                    </a:lnTo>
                    <a:lnTo>
                      <a:pt x="1516" y="3928"/>
                    </a:lnTo>
                    <a:lnTo>
                      <a:pt x="1309" y="4307"/>
                    </a:lnTo>
                    <a:lnTo>
                      <a:pt x="1068" y="4686"/>
                    </a:lnTo>
                    <a:lnTo>
                      <a:pt x="896" y="5065"/>
                    </a:lnTo>
                    <a:lnTo>
                      <a:pt x="724" y="5478"/>
                    </a:lnTo>
                    <a:lnTo>
                      <a:pt x="552" y="5857"/>
                    </a:lnTo>
                    <a:lnTo>
                      <a:pt x="414" y="6270"/>
                    </a:lnTo>
                    <a:lnTo>
                      <a:pt x="276" y="6718"/>
                    </a:lnTo>
                    <a:lnTo>
                      <a:pt x="173" y="7131"/>
                    </a:lnTo>
                    <a:lnTo>
                      <a:pt x="104" y="7579"/>
                    </a:lnTo>
                    <a:lnTo>
                      <a:pt x="35" y="8027"/>
                    </a:lnTo>
                    <a:lnTo>
                      <a:pt x="0" y="8475"/>
                    </a:lnTo>
                    <a:lnTo>
                      <a:pt x="0" y="8923"/>
                    </a:lnTo>
                    <a:lnTo>
                      <a:pt x="35" y="9543"/>
                    </a:lnTo>
                    <a:lnTo>
                      <a:pt x="69" y="10128"/>
                    </a:lnTo>
                    <a:lnTo>
                      <a:pt x="173" y="10714"/>
                    </a:lnTo>
                    <a:lnTo>
                      <a:pt x="310" y="11265"/>
                    </a:lnTo>
                    <a:lnTo>
                      <a:pt x="552" y="12058"/>
                    </a:lnTo>
                    <a:lnTo>
                      <a:pt x="896" y="12815"/>
                    </a:lnTo>
                    <a:lnTo>
                      <a:pt x="1275" y="13539"/>
                    </a:lnTo>
                    <a:lnTo>
                      <a:pt x="1723" y="14193"/>
                    </a:lnTo>
                    <a:lnTo>
                      <a:pt x="2205" y="14813"/>
                    </a:lnTo>
                    <a:lnTo>
                      <a:pt x="2653" y="15296"/>
                    </a:lnTo>
                    <a:lnTo>
                      <a:pt x="3066" y="15675"/>
                    </a:lnTo>
                    <a:lnTo>
                      <a:pt x="3480" y="16019"/>
                    </a:lnTo>
                    <a:lnTo>
                      <a:pt x="3893" y="16329"/>
                    </a:lnTo>
                    <a:lnTo>
                      <a:pt x="4375" y="16605"/>
                    </a:lnTo>
                    <a:lnTo>
                      <a:pt x="4720" y="16811"/>
                    </a:lnTo>
                    <a:lnTo>
                      <a:pt x="4823" y="16880"/>
                    </a:lnTo>
                    <a:lnTo>
                      <a:pt x="5443" y="17156"/>
                    </a:lnTo>
                    <a:lnTo>
                      <a:pt x="5615" y="17225"/>
                    </a:lnTo>
                    <a:lnTo>
                      <a:pt x="6167" y="17432"/>
                    </a:lnTo>
                    <a:lnTo>
                      <a:pt x="6718" y="17604"/>
                    </a:lnTo>
                    <a:lnTo>
                      <a:pt x="7303" y="17742"/>
                    </a:lnTo>
                    <a:lnTo>
                      <a:pt x="7889" y="17810"/>
                    </a:lnTo>
                    <a:lnTo>
                      <a:pt x="8130" y="17845"/>
                    </a:lnTo>
                    <a:lnTo>
                      <a:pt x="8957" y="17879"/>
                    </a:lnTo>
                    <a:lnTo>
                      <a:pt x="9543" y="17845"/>
                    </a:lnTo>
                    <a:lnTo>
                      <a:pt x="10094" y="17810"/>
                    </a:lnTo>
                    <a:lnTo>
                      <a:pt x="10369" y="17776"/>
                    </a:lnTo>
                    <a:lnTo>
                      <a:pt x="11024" y="17638"/>
                    </a:lnTo>
                    <a:lnTo>
                      <a:pt x="11678" y="17432"/>
                    </a:lnTo>
                    <a:lnTo>
                      <a:pt x="12126" y="17294"/>
                    </a:lnTo>
                    <a:lnTo>
                      <a:pt x="12574" y="17121"/>
                    </a:lnTo>
                    <a:lnTo>
                      <a:pt x="12746" y="17018"/>
                    </a:lnTo>
                    <a:lnTo>
                      <a:pt x="13263" y="16777"/>
                    </a:lnTo>
                    <a:lnTo>
                      <a:pt x="13780" y="16467"/>
                    </a:lnTo>
                    <a:lnTo>
                      <a:pt x="14055" y="16295"/>
                    </a:lnTo>
                    <a:lnTo>
                      <a:pt x="14400" y="16019"/>
                    </a:lnTo>
                    <a:lnTo>
                      <a:pt x="14744" y="15744"/>
                    </a:lnTo>
                    <a:lnTo>
                      <a:pt x="15089" y="15434"/>
                    </a:lnTo>
                    <a:lnTo>
                      <a:pt x="15399" y="15123"/>
                    </a:lnTo>
                    <a:lnTo>
                      <a:pt x="15674" y="14813"/>
                    </a:lnTo>
                    <a:lnTo>
                      <a:pt x="16053" y="14331"/>
                    </a:lnTo>
                    <a:lnTo>
                      <a:pt x="16329" y="13952"/>
                    </a:lnTo>
                    <a:lnTo>
                      <a:pt x="16432" y="13849"/>
                    </a:lnTo>
                    <a:lnTo>
                      <a:pt x="16432" y="13814"/>
                    </a:lnTo>
                    <a:lnTo>
                      <a:pt x="16604" y="13539"/>
                    </a:lnTo>
                    <a:lnTo>
                      <a:pt x="16983" y="12850"/>
                    </a:lnTo>
                    <a:lnTo>
                      <a:pt x="17293" y="12126"/>
                    </a:lnTo>
                    <a:lnTo>
                      <a:pt x="17535" y="11437"/>
                    </a:lnTo>
                    <a:lnTo>
                      <a:pt x="17672" y="10817"/>
                    </a:lnTo>
                    <a:lnTo>
                      <a:pt x="17776" y="10197"/>
                    </a:lnTo>
                    <a:lnTo>
                      <a:pt x="17845" y="9577"/>
                    </a:lnTo>
                    <a:lnTo>
                      <a:pt x="17879" y="8923"/>
                    </a:lnTo>
                    <a:lnTo>
                      <a:pt x="17879" y="8716"/>
                    </a:lnTo>
                    <a:lnTo>
                      <a:pt x="17845" y="8268"/>
                    </a:lnTo>
                    <a:lnTo>
                      <a:pt x="17810" y="7820"/>
                    </a:lnTo>
                    <a:lnTo>
                      <a:pt x="17741" y="7407"/>
                    </a:lnTo>
                    <a:lnTo>
                      <a:pt x="17672" y="6959"/>
                    </a:lnTo>
                    <a:lnTo>
                      <a:pt x="17569" y="6546"/>
                    </a:lnTo>
                    <a:lnTo>
                      <a:pt x="17431" y="6132"/>
                    </a:lnTo>
                    <a:lnTo>
                      <a:pt x="17293" y="5719"/>
                    </a:lnTo>
                    <a:lnTo>
                      <a:pt x="17121" y="5340"/>
                    </a:lnTo>
                    <a:lnTo>
                      <a:pt x="16742" y="4548"/>
                    </a:lnTo>
                    <a:lnTo>
                      <a:pt x="16294" y="3859"/>
                    </a:lnTo>
                    <a:lnTo>
                      <a:pt x="15778" y="3170"/>
                    </a:lnTo>
                    <a:lnTo>
                      <a:pt x="15192" y="2550"/>
                    </a:lnTo>
                    <a:lnTo>
                      <a:pt x="14572" y="1999"/>
                    </a:lnTo>
                    <a:lnTo>
                      <a:pt x="13883" y="1482"/>
                    </a:lnTo>
                    <a:lnTo>
                      <a:pt x="13160" y="1069"/>
                    </a:lnTo>
                    <a:lnTo>
                      <a:pt x="12367" y="690"/>
                    </a:lnTo>
                    <a:lnTo>
                      <a:pt x="11988" y="517"/>
                    </a:lnTo>
                    <a:lnTo>
                      <a:pt x="11575" y="380"/>
                    </a:lnTo>
                    <a:lnTo>
                      <a:pt x="11127" y="276"/>
                    </a:lnTo>
                    <a:lnTo>
                      <a:pt x="10714" y="173"/>
                    </a:lnTo>
                    <a:lnTo>
                      <a:pt x="10266" y="104"/>
                    </a:lnTo>
                    <a:lnTo>
                      <a:pt x="9853" y="35"/>
                    </a:lnTo>
                    <a:lnTo>
                      <a:pt x="940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7" name="Google Shape;2707;g29c0ca99db8_3_1"/>
              <p:cNvSpPr/>
              <p:nvPr/>
            </p:nvSpPr>
            <p:spPr>
              <a:xfrm>
                <a:off x="2202975" y="1414525"/>
                <a:ext cx="447000" cy="447000"/>
              </a:xfrm>
              <a:custGeom>
                <a:avLst/>
                <a:gdLst/>
                <a:ahLst/>
                <a:cxnLst/>
                <a:rect l="l" t="t" r="r" b="b"/>
                <a:pathLst>
                  <a:path w="17880" h="17880" fill="none" extrusionOk="0">
                    <a:moveTo>
                      <a:pt x="17879" y="8923"/>
                    </a:moveTo>
                    <a:lnTo>
                      <a:pt x="17879" y="8923"/>
                    </a:lnTo>
                    <a:lnTo>
                      <a:pt x="17845" y="9577"/>
                    </a:lnTo>
                    <a:lnTo>
                      <a:pt x="17776" y="10197"/>
                    </a:lnTo>
                    <a:lnTo>
                      <a:pt x="17672" y="10817"/>
                    </a:lnTo>
                    <a:lnTo>
                      <a:pt x="17535" y="11437"/>
                    </a:lnTo>
                    <a:lnTo>
                      <a:pt x="17535" y="11437"/>
                    </a:lnTo>
                    <a:lnTo>
                      <a:pt x="17293" y="12126"/>
                    </a:lnTo>
                    <a:lnTo>
                      <a:pt x="17293" y="12126"/>
                    </a:lnTo>
                    <a:lnTo>
                      <a:pt x="16983" y="12850"/>
                    </a:lnTo>
                    <a:lnTo>
                      <a:pt x="16604" y="13539"/>
                    </a:lnTo>
                    <a:lnTo>
                      <a:pt x="16604" y="13539"/>
                    </a:lnTo>
                    <a:lnTo>
                      <a:pt x="16432" y="13814"/>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4"/>
                    </a:lnTo>
                    <a:lnTo>
                      <a:pt x="14744" y="15744"/>
                    </a:lnTo>
                    <a:lnTo>
                      <a:pt x="14400" y="16019"/>
                    </a:lnTo>
                    <a:lnTo>
                      <a:pt x="14400" y="16019"/>
                    </a:lnTo>
                    <a:lnTo>
                      <a:pt x="14055" y="16295"/>
                    </a:lnTo>
                    <a:lnTo>
                      <a:pt x="14055" y="16295"/>
                    </a:lnTo>
                    <a:lnTo>
                      <a:pt x="13780" y="16467"/>
                    </a:lnTo>
                    <a:lnTo>
                      <a:pt x="13780" y="16467"/>
                    </a:lnTo>
                    <a:lnTo>
                      <a:pt x="13263" y="16777"/>
                    </a:lnTo>
                    <a:lnTo>
                      <a:pt x="12746" y="17018"/>
                    </a:lnTo>
                    <a:lnTo>
                      <a:pt x="12746" y="17018"/>
                    </a:lnTo>
                    <a:lnTo>
                      <a:pt x="12574" y="17121"/>
                    </a:lnTo>
                    <a:lnTo>
                      <a:pt x="12574" y="17121"/>
                    </a:lnTo>
                    <a:lnTo>
                      <a:pt x="12126" y="17294"/>
                    </a:lnTo>
                    <a:lnTo>
                      <a:pt x="11678" y="17432"/>
                    </a:lnTo>
                    <a:lnTo>
                      <a:pt x="11678" y="17432"/>
                    </a:lnTo>
                    <a:lnTo>
                      <a:pt x="11024" y="17638"/>
                    </a:lnTo>
                    <a:lnTo>
                      <a:pt x="10369" y="17776"/>
                    </a:lnTo>
                    <a:lnTo>
                      <a:pt x="10369" y="17776"/>
                    </a:lnTo>
                    <a:lnTo>
                      <a:pt x="10094" y="17810"/>
                    </a:lnTo>
                    <a:lnTo>
                      <a:pt x="10094" y="17810"/>
                    </a:lnTo>
                    <a:lnTo>
                      <a:pt x="9543" y="17845"/>
                    </a:lnTo>
                    <a:lnTo>
                      <a:pt x="8957" y="17879"/>
                    </a:lnTo>
                    <a:lnTo>
                      <a:pt x="8957" y="17879"/>
                    </a:lnTo>
                    <a:lnTo>
                      <a:pt x="8130" y="17845"/>
                    </a:lnTo>
                    <a:lnTo>
                      <a:pt x="8130" y="17845"/>
                    </a:lnTo>
                    <a:lnTo>
                      <a:pt x="7889" y="17810"/>
                    </a:lnTo>
                    <a:lnTo>
                      <a:pt x="7889" y="17810"/>
                    </a:lnTo>
                    <a:lnTo>
                      <a:pt x="7303" y="17742"/>
                    </a:lnTo>
                    <a:lnTo>
                      <a:pt x="6718" y="17604"/>
                    </a:lnTo>
                    <a:lnTo>
                      <a:pt x="6167" y="17432"/>
                    </a:lnTo>
                    <a:lnTo>
                      <a:pt x="5615" y="17225"/>
                    </a:lnTo>
                    <a:lnTo>
                      <a:pt x="5615" y="17225"/>
                    </a:lnTo>
                    <a:lnTo>
                      <a:pt x="5443" y="17156"/>
                    </a:lnTo>
                    <a:lnTo>
                      <a:pt x="5443" y="17156"/>
                    </a:lnTo>
                    <a:lnTo>
                      <a:pt x="4823" y="16880"/>
                    </a:lnTo>
                    <a:lnTo>
                      <a:pt x="4823" y="16880"/>
                    </a:lnTo>
                    <a:lnTo>
                      <a:pt x="4720" y="16811"/>
                    </a:lnTo>
                    <a:lnTo>
                      <a:pt x="4720" y="16811"/>
                    </a:lnTo>
                    <a:lnTo>
                      <a:pt x="4375" y="16605"/>
                    </a:lnTo>
                    <a:lnTo>
                      <a:pt x="4375" y="16605"/>
                    </a:lnTo>
                    <a:lnTo>
                      <a:pt x="3893" y="16329"/>
                    </a:lnTo>
                    <a:lnTo>
                      <a:pt x="3480" y="16019"/>
                    </a:lnTo>
                    <a:lnTo>
                      <a:pt x="3066" y="15675"/>
                    </a:lnTo>
                    <a:lnTo>
                      <a:pt x="2653" y="15296"/>
                    </a:lnTo>
                    <a:lnTo>
                      <a:pt x="2653" y="15296"/>
                    </a:lnTo>
                    <a:lnTo>
                      <a:pt x="2205" y="14813"/>
                    </a:lnTo>
                    <a:lnTo>
                      <a:pt x="2205" y="14813"/>
                    </a:lnTo>
                    <a:lnTo>
                      <a:pt x="1723" y="14193"/>
                    </a:lnTo>
                    <a:lnTo>
                      <a:pt x="1723" y="14193"/>
                    </a:lnTo>
                    <a:lnTo>
                      <a:pt x="1275" y="13539"/>
                    </a:lnTo>
                    <a:lnTo>
                      <a:pt x="896" y="12815"/>
                    </a:lnTo>
                    <a:lnTo>
                      <a:pt x="552" y="12058"/>
                    </a:lnTo>
                    <a:lnTo>
                      <a:pt x="310" y="11265"/>
                    </a:lnTo>
                    <a:lnTo>
                      <a:pt x="310" y="11265"/>
                    </a:lnTo>
                    <a:lnTo>
                      <a:pt x="173" y="10714"/>
                    </a:lnTo>
                    <a:lnTo>
                      <a:pt x="69" y="10128"/>
                    </a:lnTo>
                    <a:lnTo>
                      <a:pt x="35" y="9543"/>
                    </a:lnTo>
                    <a:lnTo>
                      <a:pt x="0" y="8923"/>
                    </a:lnTo>
                    <a:lnTo>
                      <a:pt x="0" y="8923"/>
                    </a:lnTo>
                    <a:lnTo>
                      <a:pt x="0" y="8475"/>
                    </a:lnTo>
                    <a:lnTo>
                      <a:pt x="35" y="8027"/>
                    </a:lnTo>
                    <a:lnTo>
                      <a:pt x="104" y="7579"/>
                    </a:lnTo>
                    <a:lnTo>
                      <a:pt x="173" y="7131"/>
                    </a:lnTo>
                    <a:lnTo>
                      <a:pt x="276" y="6718"/>
                    </a:lnTo>
                    <a:lnTo>
                      <a:pt x="414" y="6270"/>
                    </a:lnTo>
                    <a:lnTo>
                      <a:pt x="552" y="5857"/>
                    </a:lnTo>
                    <a:lnTo>
                      <a:pt x="724" y="5478"/>
                    </a:lnTo>
                    <a:lnTo>
                      <a:pt x="896" y="5065"/>
                    </a:lnTo>
                    <a:lnTo>
                      <a:pt x="1068" y="4686"/>
                    </a:lnTo>
                    <a:lnTo>
                      <a:pt x="1309" y="4307"/>
                    </a:lnTo>
                    <a:lnTo>
                      <a:pt x="1516" y="3928"/>
                    </a:lnTo>
                    <a:lnTo>
                      <a:pt x="2033" y="3273"/>
                    </a:lnTo>
                    <a:lnTo>
                      <a:pt x="2618" y="2619"/>
                    </a:lnTo>
                    <a:lnTo>
                      <a:pt x="3273" y="2033"/>
                    </a:lnTo>
                    <a:lnTo>
                      <a:pt x="3962" y="1516"/>
                    </a:lnTo>
                    <a:lnTo>
                      <a:pt x="4306" y="1310"/>
                    </a:lnTo>
                    <a:lnTo>
                      <a:pt x="4685" y="1069"/>
                    </a:lnTo>
                    <a:lnTo>
                      <a:pt x="5064" y="896"/>
                    </a:lnTo>
                    <a:lnTo>
                      <a:pt x="5478" y="690"/>
                    </a:lnTo>
                    <a:lnTo>
                      <a:pt x="5857" y="552"/>
                    </a:lnTo>
                    <a:lnTo>
                      <a:pt x="6270" y="414"/>
                    </a:lnTo>
                    <a:lnTo>
                      <a:pt x="6718" y="276"/>
                    </a:lnTo>
                    <a:lnTo>
                      <a:pt x="7131" y="173"/>
                    </a:lnTo>
                    <a:lnTo>
                      <a:pt x="7579" y="104"/>
                    </a:lnTo>
                    <a:lnTo>
                      <a:pt x="8027" y="35"/>
                    </a:lnTo>
                    <a:lnTo>
                      <a:pt x="8475" y="1"/>
                    </a:lnTo>
                    <a:lnTo>
                      <a:pt x="8957" y="1"/>
                    </a:lnTo>
                    <a:lnTo>
                      <a:pt x="8957" y="1"/>
                    </a:lnTo>
                    <a:lnTo>
                      <a:pt x="9405" y="1"/>
                    </a:lnTo>
                    <a:lnTo>
                      <a:pt x="9853" y="35"/>
                    </a:lnTo>
                    <a:lnTo>
                      <a:pt x="10266" y="104"/>
                    </a:lnTo>
                    <a:lnTo>
                      <a:pt x="10714" y="173"/>
                    </a:lnTo>
                    <a:lnTo>
                      <a:pt x="11127" y="276"/>
                    </a:lnTo>
                    <a:lnTo>
                      <a:pt x="11575" y="380"/>
                    </a:lnTo>
                    <a:lnTo>
                      <a:pt x="11988" y="517"/>
                    </a:lnTo>
                    <a:lnTo>
                      <a:pt x="12367" y="690"/>
                    </a:lnTo>
                    <a:lnTo>
                      <a:pt x="13160" y="1069"/>
                    </a:lnTo>
                    <a:lnTo>
                      <a:pt x="13883" y="1482"/>
                    </a:lnTo>
                    <a:lnTo>
                      <a:pt x="14572" y="1999"/>
                    </a:lnTo>
                    <a:lnTo>
                      <a:pt x="15192" y="2550"/>
                    </a:lnTo>
                    <a:lnTo>
                      <a:pt x="15778" y="3170"/>
                    </a:lnTo>
                    <a:lnTo>
                      <a:pt x="16294" y="3859"/>
                    </a:lnTo>
                    <a:lnTo>
                      <a:pt x="16742" y="4548"/>
                    </a:lnTo>
                    <a:lnTo>
                      <a:pt x="17121" y="5340"/>
                    </a:lnTo>
                    <a:lnTo>
                      <a:pt x="17293" y="5719"/>
                    </a:lnTo>
                    <a:lnTo>
                      <a:pt x="17431" y="6132"/>
                    </a:lnTo>
                    <a:lnTo>
                      <a:pt x="17569" y="6546"/>
                    </a:lnTo>
                    <a:lnTo>
                      <a:pt x="17672" y="6959"/>
                    </a:lnTo>
                    <a:lnTo>
                      <a:pt x="17741" y="7407"/>
                    </a:lnTo>
                    <a:lnTo>
                      <a:pt x="17810" y="7820"/>
                    </a:lnTo>
                    <a:lnTo>
                      <a:pt x="17845" y="8268"/>
                    </a:lnTo>
                    <a:lnTo>
                      <a:pt x="17879" y="8716"/>
                    </a:lnTo>
                    <a:lnTo>
                      <a:pt x="17879" y="8716"/>
                    </a:lnTo>
                    <a:lnTo>
                      <a:pt x="17879" y="892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8" name="Google Shape;2708;g29c0ca99db8_3_1"/>
              <p:cNvSpPr/>
              <p:nvPr/>
            </p:nvSpPr>
            <p:spPr>
              <a:xfrm>
                <a:off x="2376075" y="1523050"/>
                <a:ext cx="93025" cy="157625"/>
              </a:xfrm>
              <a:custGeom>
                <a:avLst/>
                <a:gdLst/>
                <a:ahLst/>
                <a:cxnLst/>
                <a:rect l="l" t="t" r="r" b="b"/>
                <a:pathLst>
                  <a:path w="3721" h="6305" extrusionOk="0">
                    <a:moveTo>
                      <a:pt x="1310" y="0"/>
                    </a:moveTo>
                    <a:lnTo>
                      <a:pt x="621" y="1929"/>
                    </a:lnTo>
                    <a:lnTo>
                      <a:pt x="655" y="2101"/>
                    </a:lnTo>
                    <a:lnTo>
                      <a:pt x="689" y="2343"/>
                    </a:lnTo>
                    <a:lnTo>
                      <a:pt x="724" y="2997"/>
                    </a:lnTo>
                    <a:lnTo>
                      <a:pt x="724" y="3376"/>
                    </a:lnTo>
                    <a:lnTo>
                      <a:pt x="689" y="3755"/>
                    </a:lnTo>
                    <a:lnTo>
                      <a:pt x="621" y="4134"/>
                    </a:lnTo>
                    <a:lnTo>
                      <a:pt x="552" y="4444"/>
                    </a:lnTo>
                    <a:lnTo>
                      <a:pt x="483" y="4616"/>
                    </a:lnTo>
                    <a:lnTo>
                      <a:pt x="448" y="4788"/>
                    </a:lnTo>
                    <a:lnTo>
                      <a:pt x="379" y="5202"/>
                    </a:lnTo>
                    <a:lnTo>
                      <a:pt x="345" y="5409"/>
                    </a:lnTo>
                    <a:lnTo>
                      <a:pt x="276" y="5650"/>
                    </a:lnTo>
                    <a:lnTo>
                      <a:pt x="173" y="5891"/>
                    </a:lnTo>
                    <a:lnTo>
                      <a:pt x="35" y="6132"/>
                    </a:lnTo>
                    <a:lnTo>
                      <a:pt x="1" y="6201"/>
                    </a:lnTo>
                    <a:lnTo>
                      <a:pt x="1" y="6270"/>
                    </a:lnTo>
                    <a:lnTo>
                      <a:pt x="69" y="6304"/>
                    </a:lnTo>
                    <a:lnTo>
                      <a:pt x="414" y="6304"/>
                    </a:lnTo>
                    <a:lnTo>
                      <a:pt x="724" y="6270"/>
                    </a:lnTo>
                    <a:lnTo>
                      <a:pt x="1378" y="6132"/>
                    </a:lnTo>
                    <a:lnTo>
                      <a:pt x="1688" y="6063"/>
                    </a:lnTo>
                    <a:lnTo>
                      <a:pt x="3721" y="5512"/>
                    </a:lnTo>
                    <a:lnTo>
                      <a:pt x="3686" y="5098"/>
                    </a:lnTo>
                    <a:lnTo>
                      <a:pt x="3583" y="4651"/>
                    </a:lnTo>
                    <a:lnTo>
                      <a:pt x="3411" y="4134"/>
                    </a:lnTo>
                    <a:lnTo>
                      <a:pt x="3239" y="3583"/>
                    </a:lnTo>
                    <a:lnTo>
                      <a:pt x="2860" y="2584"/>
                    </a:lnTo>
                    <a:lnTo>
                      <a:pt x="2687" y="2136"/>
                    </a:lnTo>
                    <a:lnTo>
                      <a:pt x="2619" y="1757"/>
                    </a:lnTo>
                    <a:lnTo>
                      <a:pt x="2515" y="1412"/>
                    </a:lnTo>
                    <a:lnTo>
                      <a:pt x="2343" y="1102"/>
                    </a:lnTo>
                    <a:lnTo>
                      <a:pt x="2136" y="792"/>
                    </a:lnTo>
                    <a:lnTo>
                      <a:pt x="1895" y="551"/>
                    </a:lnTo>
                    <a:lnTo>
                      <a:pt x="1482" y="138"/>
                    </a:lnTo>
                    <a:lnTo>
                      <a:pt x="1310"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9" name="Google Shape;2709;g29c0ca99db8_3_1"/>
              <p:cNvSpPr/>
              <p:nvPr/>
            </p:nvSpPr>
            <p:spPr>
              <a:xfrm>
                <a:off x="2376075" y="1523050"/>
                <a:ext cx="93025" cy="157625"/>
              </a:xfrm>
              <a:custGeom>
                <a:avLst/>
                <a:gdLst/>
                <a:ahLst/>
                <a:cxnLst/>
                <a:rect l="l" t="t" r="r" b="b"/>
                <a:pathLst>
                  <a:path w="3721" h="6305" fill="none" extrusionOk="0">
                    <a:moveTo>
                      <a:pt x="1688" y="6063"/>
                    </a:moveTo>
                    <a:lnTo>
                      <a:pt x="3721" y="5512"/>
                    </a:lnTo>
                    <a:lnTo>
                      <a:pt x="3721" y="5512"/>
                    </a:lnTo>
                    <a:lnTo>
                      <a:pt x="3686" y="5098"/>
                    </a:lnTo>
                    <a:lnTo>
                      <a:pt x="3583" y="4651"/>
                    </a:lnTo>
                    <a:lnTo>
                      <a:pt x="3411" y="4134"/>
                    </a:lnTo>
                    <a:lnTo>
                      <a:pt x="3239" y="3583"/>
                    </a:lnTo>
                    <a:lnTo>
                      <a:pt x="2860" y="2584"/>
                    </a:lnTo>
                    <a:lnTo>
                      <a:pt x="2687" y="2136"/>
                    </a:lnTo>
                    <a:lnTo>
                      <a:pt x="2619" y="1757"/>
                    </a:lnTo>
                    <a:lnTo>
                      <a:pt x="2619" y="1757"/>
                    </a:lnTo>
                    <a:lnTo>
                      <a:pt x="2515" y="1412"/>
                    </a:lnTo>
                    <a:lnTo>
                      <a:pt x="2343" y="1102"/>
                    </a:lnTo>
                    <a:lnTo>
                      <a:pt x="2136" y="792"/>
                    </a:lnTo>
                    <a:lnTo>
                      <a:pt x="1895" y="551"/>
                    </a:lnTo>
                    <a:lnTo>
                      <a:pt x="1482" y="138"/>
                    </a:lnTo>
                    <a:lnTo>
                      <a:pt x="1310" y="0"/>
                    </a:lnTo>
                    <a:lnTo>
                      <a:pt x="621" y="1929"/>
                    </a:lnTo>
                    <a:lnTo>
                      <a:pt x="655" y="2101"/>
                    </a:lnTo>
                    <a:lnTo>
                      <a:pt x="655" y="2101"/>
                    </a:lnTo>
                    <a:lnTo>
                      <a:pt x="689" y="2343"/>
                    </a:lnTo>
                    <a:lnTo>
                      <a:pt x="724" y="2997"/>
                    </a:lnTo>
                    <a:lnTo>
                      <a:pt x="724" y="3376"/>
                    </a:lnTo>
                    <a:lnTo>
                      <a:pt x="689" y="3755"/>
                    </a:lnTo>
                    <a:lnTo>
                      <a:pt x="621" y="4134"/>
                    </a:lnTo>
                    <a:lnTo>
                      <a:pt x="552" y="4444"/>
                    </a:lnTo>
                    <a:lnTo>
                      <a:pt x="552" y="4444"/>
                    </a:lnTo>
                    <a:lnTo>
                      <a:pt x="483" y="4616"/>
                    </a:lnTo>
                    <a:lnTo>
                      <a:pt x="448" y="4788"/>
                    </a:lnTo>
                    <a:lnTo>
                      <a:pt x="379" y="5202"/>
                    </a:lnTo>
                    <a:lnTo>
                      <a:pt x="345" y="5409"/>
                    </a:lnTo>
                    <a:lnTo>
                      <a:pt x="276" y="5650"/>
                    </a:lnTo>
                    <a:lnTo>
                      <a:pt x="173" y="5891"/>
                    </a:lnTo>
                    <a:lnTo>
                      <a:pt x="35" y="6132"/>
                    </a:lnTo>
                    <a:lnTo>
                      <a:pt x="35" y="6132"/>
                    </a:lnTo>
                    <a:lnTo>
                      <a:pt x="1" y="6201"/>
                    </a:lnTo>
                    <a:lnTo>
                      <a:pt x="1" y="6270"/>
                    </a:lnTo>
                    <a:lnTo>
                      <a:pt x="69" y="6304"/>
                    </a:lnTo>
                    <a:lnTo>
                      <a:pt x="138" y="6304"/>
                    </a:lnTo>
                    <a:lnTo>
                      <a:pt x="414" y="6304"/>
                    </a:lnTo>
                    <a:lnTo>
                      <a:pt x="724" y="6270"/>
                    </a:lnTo>
                    <a:lnTo>
                      <a:pt x="1378" y="6132"/>
                    </a:lnTo>
                    <a:lnTo>
                      <a:pt x="1688" y="60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0" name="Google Shape;2710;g29c0ca99db8_3_1"/>
              <p:cNvSpPr/>
              <p:nvPr/>
            </p:nvSpPr>
            <p:spPr>
              <a:xfrm>
                <a:off x="2393300" y="1584175"/>
                <a:ext cx="875" cy="21575"/>
              </a:xfrm>
              <a:custGeom>
                <a:avLst/>
                <a:gdLst/>
                <a:ahLst/>
                <a:cxnLst/>
                <a:rect l="l" t="t" r="r" b="b"/>
                <a:pathLst>
                  <a:path w="35" h="863" extrusionOk="0">
                    <a:moveTo>
                      <a:pt x="0" y="1"/>
                    </a:moveTo>
                    <a:lnTo>
                      <a:pt x="0" y="242"/>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1" name="Google Shape;2711;g29c0ca99db8_3_1"/>
              <p:cNvSpPr/>
              <p:nvPr/>
            </p:nvSpPr>
            <p:spPr>
              <a:xfrm>
                <a:off x="2392450" y="16246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2" name="Google Shape;2712;g29c0ca99db8_3_1"/>
              <p:cNvSpPr/>
              <p:nvPr/>
            </p:nvSpPr>
            <p:spPr>
              <a:xfrm>
                <a:off x="2393300" y="1584175"/>
                <a:ext cx="875" cy="21575"/>
              </a:xfrm>
              <a:custGeom>
                <a:avLst/>
                <a:gdLst/>
                <a:ahLst/>
                <a:cxnLst/>
                <a:rect l="l" t="t" r="r" b="b"/>
                <a:pathLst>
                  <a:path w="35" h="863" fill="none" extrusionOk="0">
                    <a:moveTo>
                      <a:pt x="0" y="1"/>
                    </a:moveTo>
                    <a:lnTo>
                      <a:pt x="0" y="1"/>
                    </a:lnTo>
                    <a:lnTo>
                      <a:pt x="0" y="1"/>
                    </a:lnTo>
                    <a:lnTo>
                      <a:pt x="0" y="242"/>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3" name="Google Shape;2713;g29c0ca99db8_3_1"/>
              <p:cNvSpPr/>
              <p:nvPr/>
            </p:nvSpPr>
            <p:spPr>
              <a:xfrm>
                <a:off x="2392450" y="1575575"/>
                <a:ext cx="42200" cy="52550"/>
              </a:xfrm>
              <a:custGeom>
                <a:avLst/>
                <a:gdLst/>
                <a:ahLst/>
                <a:cxnLst/>
                <a:rect l="l" t="t" r="r" b="b"/>
                <a:pathLst>
                  <a:path w="1688" h="2102" extrusionOk="0">
                    <a:moveTo>
                      <a:pt x="689" y="0"/>
                    </a:moveTo>
                    <a:lnTo>
                      <a:pt x="34" y="345"/>
                    </a:lnTo>
                    <a:lnTo>
                      <a:pt x="69" y="724"/>
                    </a:lnTo>
                    <a:lnTo>
                      <a:pt x="69" y="1206"/>
                    </a:lnTo>
                    <a:lnTo>
                      <a:pt x="34" y="1620"/>
                    </a:lnTo>
                    <a:lnTo>
                      <a:pt x="0" y="1964"/>
                    </a:lnTo>
                    <a:lnTo>
                      <a:pt x="276"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378" y="552"/>
                    </a:lnTo>
                    <a:lnTo>
                      <a:pt x="1068" y="311"/>
                    </a:lnTo>
                    <a:lnTo>
                      <a:pt x="689" y="0"/>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4" name="Google Shape;2714;g29c0ca99db8_3_1"/>
              <p:cNvSpPr/>
              <p:nvPr/>
            </p:nvSpPr>
            <p:spPr>
              <a:xfrm>
                <a:off x="2392450" y="1575575"/>
                <a:ext cx="42200" cy="52550"/>
              </a:xfrm>
              <a:custGeom>
                <a:avLst/>
                <a:gdLst/>
                <a:ahLst/>
                <a:cxnLst/>
                <a:rect l="l" t="t" r="r" b="b"/>
                <a:pathLst>
                  <a:path w="1688" h="2102" fill="none" extrusionOk="0">
                    <a:moveTo>
                      <a:pt x="689" y="0"/>
                    </a:moveTo>
                    <a:lnTo>
                      <a:pt x="34" y="345"/>
                    </a:lnTo>
                    <a:lnTo>
                      <a:pt x="34" y="345"/>
                    </a:lnTo>
                    <a:lnTo>
                      <a:pt x="69" y="724"/>
                    </a:lnTo>
                    <a:lnTo>
                      <a:pt x="69" y="1206"/>
                    </a:lnTo>
                    <a:lnTo>
                      <a:pt x="69" y="1206"/>
                    </a:lnTo>
                    <a:lnTo>
                      <a:pt x="34" y="1620"/>
                    </a:lnTo>
                    <a:lnTo>
                      <a:pt x="0" y="1964"/>
                    </a:lnTo>
                    <a:lnTo>
                      <a:pt x="0" y="1964"/>
                    </a:lnTo>
                    <a:lnTo>
                      <a:pt x="0" y="1964"/>
                    </a:lnTo>
                    <a:lnTo>
                      <a:pt x="0" y="1964"/>
                    </a:lnTo>
                    <a:lnTo>
                      <a:pt x="276" y="2102"/>
                    </a:lnTo>
                    <a:lnTo>
                      <a:pt x="551" y="2102"/>
                    </a:lnTo>
                    <a:lnTo>
                      <a:pt x="551" y="2102"/>
                    </a:lnTo>
                    <a:lnTo>
                      <a:pt x="723" y="2102"/>
                    </a:lnTo>
                    <a:lnTo>
                      <a:pt x="861" y="2067"/>
                    </a:lnTo>
                    <a:lnTo>
                      <a:pt x="999" y="2033"/>
                    </a:lnTo>
                    <a:lnTo>
                      <a:pt x="1137" y="1964"/>
                    </a:lnTo>
                    <a:lnTo>
                      <a:pt x="1344" y="1757"/>
                    </a:lnTo>
                    <a:lnTo>
                      <a:pt x="1516" y="1551"/>
                    </a:lnTo>
                    <a:lnTo>
                      <a:pt x="1619" y="1310"/>
                    </a:lnTo>
                    <a:lnTo>
                      <a:pt x="1688" y="1103"/>
                    </a:lnTo>
                    <a:lnTo>
                      <a:pt x="1688" y="896"/>
                    </a:lnTo>
                    <a:lnTo>
                      <a:pt x="1654" y="827"/>
                    </a:lnTo>
                    <a:lnTo>
                      <a:pt x="1619" y="758"/>
                    </a:lnTo>
                    <a:lnTo>
                      <a:pt x="1619" y="758"/>
                    </a:lnTo>
                    <a:lnTo>
                      <a:pt x="1378" y="552"/>
                    </a:lnTo>
                    <a:lnTo>
                      <a:pt x="1068" y="311"/>
                    </a:lnTo>
                    <a:lnTo>
                      <a:pt x="68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5" name="Google Shape;2715;g29c0ca99db8_3_1"/>
              <p:cNvSpPr/>
              <p:nvPr/>
            </p:nvSpPr>
            <p:spPr>
              <a:xfrm>
                <a:off x="2349375" y="1504100"/>
                <a:ext cx="94750" cy="101650"/>
              </a:xfrm>
              <a:custGeom>
                <a:avLst/>
                <a:gdLst/>
                <a:ahLst/>
                <a:cxnLst/>
                <a:rect l="l" t="t" r="r" b="b"/>
                <a:pathLst>
                  <a:path w="3790" h="4066" extrusionOk="0">
                    <a:moveTo>
                      <a:pt x="3721" y="0"/>
                    </a:moveTo>
                    <a:lnTo>
                      <a:pt x="483" y="138"/>
                    </a:lnTo>
                    <a:lnTo>
                      <a:pt x="448" y="448"/>
                    </a:lnTo>
                    <a:lnTo>
                      <a:pt x="345" y="827"/>
                    </a:lnTo>
                    <a:lnTo>
                      <a:pt x="138" y="1550"/>
                    </a:lnTo>
                    <a:lnTo>
                      <a:pt x="35" y="1895"/>
                    </a:lnTo>
                    <a:lnTo>
                      <a:pt x="1" y="2170"/>
                    </a:lnTo>
                    <a:lnTo>
                      <a:pt x="35" y="2274"/>
                    </a:lnTo>
                    <a:lnTo>
                      <a:pt x="35" y="2343"/>
                    </a:lnTo>
                    <a:lnTo>
                      <a:pt x="104" y="2377"/>
                    </a:lnTo>
                    <a:lnTo>
                      <a:pt x="173" y="2412"/>
                    </a:lnTo>
                    <a:lnTo>
                      <a:pt x="276" y="2412"/>
                    </a:lnTo>
                    <a:lnTo>
                      <a:pt x="345" y="2481"/>
                    </a:lnTo>
                    <a:lnTo>
                      <a:pt x="380" y="2549"/>
                    </a:lnTo>
                    <a:lnTo>
                      <a:pt x="414" y="2653"/>
                    </a:lnTo>
                    <a:lnTo>
                      <a:pt x="414" y="2928"/>
                    </a:lnTo>
                    <a:lnTo>
                      <a:pt x="414" y="3238"/>
                    </a:lnTo>
                    <a:lnTo>
                      <a:pt x="414" y="3548"/>
                    </a:lnTo>
                    <a:lnTo>
                      <a:pt x="448" y="3790"/>
                    </a:lnTo>
                    <a:lnTo>
                      <a:pt x="448" y="3893"/>
                    </a:lnTo>
                    <a:lnTo>
                      <a:pt x="517" y="3996"/>
                    </a:lnTo>
                    <a:lnTo>
                      <a:pt x="586" y="4031"/>
                    </a:lnTo>
                    <a:lnTo>
                      <a:pt x="690" y="4065"/>
                    </a:lnTo>
                    <a:lnTo>
                      <a:pt x="1206" y="4031"/>
                    </a:lnTo>
                    <a:lnTo>
                      <a:pt x="1689" y="3927"/>
                    </a:lnTo>
                    <a:lnTo>
                      <a:pt x="2205" y="3755"/>
                    </a:lnTo>
                    <a:lnTo>
                      <a:pt x="2653" y="3548"/>
                    </a:lnTo>
                    <a:lnTo>
                      <a:pt x="3067" y="3307"/>
                    </a:lnTo>
                    <a:lnTo>
                      <a:pt x="3377" y="3032"/>
                    </a:lnTo>
                    <a:lnTo>
                      <a:pt x="3618" y="2756"/>
                    </a:lnTo>
                    <a:lnTo>
                      <a:pt x="3687" y="2618"/>
                    </a:lnTo>
                    <a:lnTo>
                      <a:pt x="3721" y="2515"/>
                    </a:lnTo>
                    <a:lnTo>
                      <a:pt x="3755" y="2205"/>
                    </a:lnTo>
                    <a:lnTo>
                      <a:pt x="3790" y="1826"/>
                    </a:lnTo>
                    <a:lnTo>
                      <a:pt x="3790" y="999"/>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6" name="Google Shape;2716;g29c0ca99db8_3_1"/>
              <p:cNvSpPr/>
              <p:nvPr/>
            </p:nvSpPr>
            <p:spPr>
              <a:xfrm>
                <a:off x="2349375" y="1506675"/>
                <a:ext cx="94750" cy="99075"/>
              </a:xfrm>
              <a:custGeom>
                <a:avLst/>
                <a:gdLst/>
                <a:ahLst/>
                <a:cxnLst/>
                <a:rect l="l" t="t" r="r" b="b"/>
                <a:pathLst>
                  <a:path w="3790" h="3963" extrusionOk="0">
                    <a:moveTo>
                      <a:pt x="3721" y="1"/>
                    </a:moveTo>
                    <a:lnTo>
                      <a:pt x="2481" y="380"/>
                    </a:lnTo>
                    <a:lnTo>
                      <a:pt x="1310" y="793"/>
                    </a:lnTo>
                    <a:lnTo>
                      <a:pt x="690" y="1068"/>
                    </a:lnTo>
                    <a:lnTo>
                      <a:pt x="173" y="1344"/>
                    </a:lnTo>
                    <a:lnTo>
                      <a:pt x="70" y="1723"/>
                    </a:lnTo>
                    <a:lnTo>
                      <a:pt x="1" y="2033"/>
                    </a:lnTo>
                    <a:lnTo>
                      <a:pt x="1" y="2136"/>
                    </a:lnTo>
                    <a:lnTo>
                      <a:pt x="35" y="2240"/>
                    </a:lnTo>
                    <a:lnTo>
                      <a:pt x="104" y="2274"/>
                    </a:lnTo>
                    <a:lnTo>
                      <a:pt x="173" y="2309"/>
                    </a:lnTo>
                    <a:lnTo>
                      <a:pt x="276" y="2309"/>
                    </a:lnTo>
                    <a:lnTo>
                      <a:pt x="311" y="2343"/>
                    </a:lnTo>
                    <a:lnTo>
                      <a:pt x="345" y="2412"/>
                    </a:lnTo>
                    <a:lnTo>
                      <a:pt x="380" y="2481"/>
                    </a:lnTo>
                    <a:lnTo>
                      <a:pt x="414" y="2688"/>
                    </a:lnTo>
                    <a:lnTo>
                      <a:pt x="414" y="2894"/>
                    </a:lnTo>
                    <a:lnTo>
                      <a:pt x="414" y="3273"/>
                    </a:lnTo>
                    <a:lnTo>
                      <a:pt x="414" y="3618"/>
                    </a:lnTo>
                    <a:lnTo>
                      <a:pt x="448" y="3755"/>
                    </a:lnTo>
                    <a:lnTo>
                      <a:pt x="483" y="3859"/>
                    </a:lnTo>
                    <a:lnTo>
                      <a:pt x="552" y="3928"/>
                    </a:lnTo>
                    <a:lnTo>
                      <a:pt x="690" y="3962"/>
                    </a:lnTo>
                    <a:lnTo>
                      <a:pt x="1137" y="3928"/>
                    </a:lnTo>
                    <a:lnTo>
                      <a:pt x="1620" y="3824"/>
                    </a:lnTo>
                    <a:lnTo>
                      <a:pt x="1999" y="3721"/>
                    </a:lnTo>
                    <a:lnTo>
                      <a:pt x="2343" y="3583"/>
                    </a:lnTo>
                    <a:lnTo>
                      <a:pt x="2653" y="3411"/>
                    </a:lnTo>
                    <a:lnTo>
                      <a:pt x="2963" y="3239"/>
                    </a:lnTo>
                    <a:lnTo>
                      <a:pt x="3239" y="3067"/>
                    </a:lnTo>
                    <a:lnTo>
                      <a:pt x="3445" y="2860"/>
                    </a:lnTo>
                    <a:lnTo>
                      <a:pt x="3583" y="2688"/>
                    </a:lnTo>
                    <a:lnTo>
                      <a:pt x="3687" y="2481"/>
                    </a:lnTo>
                    <a:lnTo>
                      <a:pt x="3721" y="2412"/>
                    </a:lnTo>
                    <a:lnTo>
                      <a:pt x="3755" y="2136"/>
                    </a:lnTo>
                    <a:lnTo>
                      <a:pt x="3790" y="1826"/>
                    </a:lnTo>
                    <a:lnTo>
                      <a:pt x="3790" y="1137"/>
                    </a:lnTo>
                    <a:lnTo>
                      <a:pt x="3721"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7" name="Google Shape;2717;g29c0ca99db8_3_1"/>
              <p:cNvSpPr/>
              <p:nvPr/>
            </p:nvSpPr>
            <p:spPr>
              <a:xfrm>
                <a:off x="2337325" y="1457600"/>
                <a:ext cx="138675" cy="111975"/>
              </a:xfrm>
              <a:custGeom>
                <a:avLst/>
                <a:gdLst/>
                <a:ahLst/>
                <a:cxnLst/>
                <a:rect l="l" t="t" r="r" b="b"/>
                <a:pathLst>
                  <a:path w="5547" h="4479" extrusionOk="0">
                    <a:moveTo>
                      <a:pt x="2308" y="0"/>
                    </a:moveTo>
                    <a:lnTo>
                      <a:pt x="2067" y="34"/>
                    </a:lnTo>
                    <a:lnTo>
                      <a:pt x="1895" y="103"/>
                    </a:lnTo>
                    <a:lnTo>
                      <a:pt x="1757" y="207"/>
                    </a:lnTo>
                    <a:lnTo>
                      <a:pt x="1654" y="345"/>
                    </a:lnTo>
                    <a:lnTo>
                      <a:pt x="1447" y="551"/>
                    </a:lnTo>
                    <a:lnTo>
                      <a:pt x="1378" y="620"/>
                    </a:lnTo>
                    <a:lnTo>
                      <a:pt x="1240" y="620"/>
                    </a:lnTo>
                    <a:lnTo>
                      <a:pt x="827" y="586"/>
                    </a:lnTo>
                    <a:lnTo>
                      <a:pt x="620" y="586"/>
                    </a:lnTo>
                    <a:lnTo>
                      <a:pt x="414" y="620"/>
                    </a:lnTo>
                    <a:lnTo>
                      <a:pt x="241" y="689"/>
                    </a:lnTo>
                    <a:lnTo>
                      <a:pt x="173" y="758"/>
                    </a:lnTo>
                    <a:lnTo>
                      <a:pt x="104" y="827"/>
                    </a:lnTo>
                    <a:lnTo>
                      <a:pt x="69" y="930"/>
                    </a:lnTo>
                    <a:lnTo>
                      <a:pt x="35" y="1033"/>
                    </a:lnTo>
                    <a:lnTo>
                      <a:pt x="0" y="1171"/>
                    </a:lnTo>
                    <a:lnTo>
                      <a:pt x="35" y="1344"/>
                    </a:lnTo>
                    <a:lnTo>
                      <a:pt x="69" y="1550"/>
                    </a:lnTo>
                    <a:lnTo>
                      <a:pt x="173" y="1722"/>
                    </a:lnTo>
                    <a:lnTo>
                      <a:pt x="310" y="1826"/>
                    </a:lnTo>
                    <a:lnTo>
                      <a:pt x="483" y="1929"/>
                    </a:lnTo>
                    <a:lnTo>
                      <a:pt x="655" y="1998"/>
                    </a:lnTo>
                    <a:lnTo>
                      <a:pt x="862" y="2032"/>
                    </a:lnTo>
                    <a:lnTo>
                      <a:pt x="1309" y="2067"/>
                    </a:lnTo>
                    <a:lnTo>
                      <a:pt x="1447" y="2136"/>
                    </a:lnTo>
                    <a:lnTo>
                      <a:pt x="1551" y="2205"/>
                    </a:lnTo>
                    <a:lnTo>
                      <a:pt x="1585" y="2274"/>
                    </a:lnTo>
                    <a:lnTo>
                      <a:pt x="1585" y="2377"/>
                    </a:lnTo>
                    <a:lnTo>
                      <a:pt x="1551" y="2584"/>
                    </a:lnTo>
                    <a:lnTo>
                      <a:pt x="1585" y="2653"/>
                    </a:lnTo>
                    <a:lnTo>
                      <a:pt x="1654" y="2721"/>
                    </a:lnTo>
                    <a:lnTo>
                      <a:pt x="1861" y="2790"/>
                    </a:lnTo>
                    <a:lnTo>
                      <a:pt x="1998" y="2790"/>
                    </a:lnTo>
                    <a:lnTo>
                      <a:pt x="2412" y="2687"/>
                    </a:lnTo>
                    <a:lnTo>
                      <a:pt x="2687" y="2687"/>
                    </a:lnTo>
                    <a:lnTo>
                      <a:pt x="2791" y="2721"/>
                    </a:lnTo>
                    <a:lnTo>
                      <a:pt x="2860" y="2756"/>
                    </a:lnTo>
                    <a:lnTo>
                      <a:pt x="2894" y="2859"/>
                    </a:lnTo>
                    <a:lnTo>
                      <a:pt x="2894" y="2963"/>
                    </a:lnTo>
                    <a:lnTo>
                      <a:pt x="2825" y="3135"/>
                    </a:lnTo>
                    <a:lnTo>
                      <a:pt x="2722" y="3342"/>
                    </a:lnTo>
                    <a:lnTo>
                      <a:pt x="2618" y="3548"/>
                    </a:lnTo>
                    <a:lnTo>
                      <a:pt x="2618" y="3686"/>
                    </a:lnTo>
                    <a:lnTo>
                      <a:pt x="2653" y="3755"/>
                    </a:lnTo>
                    <a:lnTo>
                      <a:pt x="2756" y="3824"/>
                    </a:lnTo>
                    <a:lnTo>
                      <a:pt x="2860" y="3824"/>
                    </a:lnTo>
                    <a:lnTo>
                      <a:pt x="3032" y="3755"/>
                    </a:lnTo>
                    <a:lnTo>
                      <a:pt x="3170" y="3686"/>
                    </a:lnTo>
                    <a:lnTo>
                      <a:pt x="3307" y="3583"/>
                    </a:lnTo>
                    <a:lnTo>
                      <a:pt x="3480" y="3376"/>
                    </a:lnTo>
                    <a:lnTo>
                      <a:pt x="3617" y="3204"/>
                    </a:lnTo>
                    <a:lnTo>
                      <a:pt x="3686" y="3135"/>
                    </a:lnTo>
                    <a:lnTo>
                      <a:pt x="3790" y="3135"/>
                    </a:lnTo>
                    <a:lnTo>
                      <a:pt x="3893" y="3169"/>
                    </a:lnTo>
                    <a:lnTo>
                      <a:pt x="3996" y="3238"/>
                    </a:lnTo>
                    <a:lnTo>
                      <a:pt x="4065" y="3342"/>
                    </a:lnTo>
                    <a:lnTo>
                      <a:pt x="4100" y="3479"/>
                    </a:lnTo>
                    <a:lnTo>
                      <a:pt x="4100" y="3824"/>
                    </a:lnTo>
                    <a:lnTo>
                      <a:pt x="4100" y="4203"/>
                    </a:lnTo>
                    <a:lnTo>
                      <a:pt x="4100" y="4341"/>
                    </a:lnTo>
                    <a:lnTo>
                      <a:pt x="4169" y="4444"/>
                    </a:lnTo>
                    <a:lnTo>
                      <a:pt x="4237" y="4478"/>
                    </a:lnTo>
                    <a:lnTo>
                      <a:pt x="4341" y="4444"/>
                    </a:lnTo>
                    <a:lnTo>
                      <a:pt x="4582" y="4272"/>
                    </a:lnTo>
                    <a:lnTo>
                      <a:pt x="4858" y="4030"/>
                    </a:lnTo>
                    <a:lnTo>
                      <a:pt x="5133" y="3686"/>
                    </a:lnTo>
                    <a:lnTo>
                      <a:pt x="5374" y="3307"/>
                    </a:lnTo>
                    <a:lnTo>
                      <a:pt x="5478" y="3100"/>
                    </a:lnTo>
                    <a:lnTo>
                      <a:pt x="5512" y="2894"/>
                    </a:lnTo>
                    <a:lnTo>
                      <a:pt x="5547" y="2721"/>
                    </a:lnTo>
                    <a:lnTo>
                      <a:pt x="5512" y="2515"/>
                    </a:lnTo>
                    <a:lnTo>
                      <a:pt x="5443" y="2343"/>
                    </a:lnTo>
                    <a:lnTo>
                      <a:pt x="5340" y="2205"/>
                    </a:lnTo>
                    <a:lnTo>
                      <a:pt x="5236" y="2101"/>
                    </a:lnTo>
                    <a:lnTo>
                      <a:pt x="5133" y="1964"/>
                    </a:lnTo>
                    <a:lnTo>
                      <a:pt x="5030" y="1722"/>
                    </a:lnTo>
                    <a:lnTo>
                      <a:pt x="4961" y="1447"/>
                    </a:lnTo>
                    <a:lnTo>
                      <a:pt x="4961" y="1171"/>
                    </a:lnTo>
                    <a:lnTo>
                      <a:pt x="4926" y="930"/>
                    </a:lnTo>
                    <a:lnTo>
                      <a:pt x="4858" y="689"/>
                    </a:lnTo>
                    <a:lnTo>
                      <a:pt x="4789" y="551"/>
                    </a:lnTo>
                    <a:lnTo>
                      <a:pt x="4720" y="413"/>
                    </a:lnTo>
                    <a:lnTo>
                      <a:pt x="4616" y="310"/>
                    </a:lnTo>
                    <a:lnTo>
                      <a:pt x="4479" y="207"/>
                    </a:lnTo>
                    <a:lnTo>
                      <a:pt x="4306" y="103"/>
                    </a:lnTo>
                    <a:lnTo>
                      <a:pt x="3962" y="103"/>
                    </a:lnTo>
                    <a:lnTo>
                      <a:pt x="3790" y="138"/>
                    </a:lnTo>
                    <a:lnTo>
                      <a:pt x="3480" y="276"/>
                    </a:lnTo>
                    <a:lnTo>
                      <a:pt x="3342" y="310"/>
                    </a:lnTo>
                    <a:lnTo>
                      <a:pt x="3204" y="345"/>
                    </a:lnTo>
                    <a:lnTo>
                      <a:pt x="3066" y="310"/>
                    </a:lnTo>
                    <a:lnTo>
                      <a:pt x="2963" y="276"/>
                    </a:lnTo>
                    <a:lnTo>
                      <a:pt x="2791" y="138"/>
                    </a:lnTo>
                    <a:lnTo>
                      <a:pt x="2584" y="34"/>
                    </a:lnTo>
                    <a:lnTo>
                      <a:pt x="2446" y="0"/>
                    </a:lnTo>
                    <a:close/>
                  </a:path>
                </a:pathLst>
              </a:custGeom>
              <a:solidFill>
                <a:srgbClr val="5435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8" name="Google Shape;2718;g29c0ca99db8_3_1"/>
              <p:cNvSpPr/>
              <p:nvPr/>
            </p:nvSpPr>
            <p:spPr>
              <a:xfrm>
                <a:off x="2340775" y="1614325"/>
                <a:ext cx="222200" cy="247200"/>
              </a:xfrm>
              <a:custGeom>
                <a:avLst/>
                <a:gdLst/>
                <a:ahLst/>
                <a:cxnLst/>
                <a:rect l="l" t="t" r="r" b="b"/>
                <a:pathLst>
                  <a:path w="8888" h="9888" extrusionOk="0">
                    <a:moveTo>
                      <a:pt x="4478" y="1"/>
                    </a:moveTo>
                    <a:lnTo>
                      <a:pt x="4306" y="104"/>
                    </a:lnTo>
                    <a:lnTo>
                      <a:pt x="4168" y="242"/>
                    </a:lnTo>
                    <a:lnTo>
                      <a:pt x="4031" y="414"/>
                    </a:lnTo>
                    <a:lnTo>
                      <a:pt x="3755" y="759"/>
                    </a:lnTo>
                    <a:lnTo>
                      <a:pt x="3617" y="965"/>
                    </a:lnTo>
                    <a:lnTo>
                      <a:pt x="3479" y="1103"/>
                    </a:lnTo>
                    <a:lnTo>
                      <a:pt x="3342" y="1206"/>
                    </a:lnTo>
                    <a:lnTo>
                      <a:pt x="3204" y="1275"/>
                    </a:lnTo>
                    <a:lnTo>
                      <a:pt x="2997" y="1344"/>
                    </a:lnTo>
                    <a:lnTo>
                      <a:pt x="2825" y="1344"/>
                    </a:lnTo>
                    <a:lnTo>
                      <a:pt x="2687" y="1310"/>
                    </a:lnTo>
                    <a:lnTo>
                      <a:pt x="2618" y="1241"/>
                    </a:lnTo>
                    <a:lnTo>
                      <a:pt x="2549" y="1172"/>
                    </a:lnTo>
                    <a:lnTo>
                      <a:pt x="2480" y="1069"/>
                    </a:lnTo>
                    <a:lnTo>
                      <a:pt x="2412" y="931"/>
                    </a:lnTo>
                    <a:lnTo>
                      <a:pt x="2308" y="827"/>
                    </a:lnTo>
                    <a:lnTo>
                      <a:pt x="2205" y="759"/>
                    </a:lnTo>
                    <a:lnTo>
                      <a:pt x="2067" y="759"/>
                    </a:lnTo>
                    <a:lnTo>
                      <a:pt x="1998" y="793"/>
                    </a:lnTo>
                    <a:lnTo>
                      <a:pt x="1929" y="862"/>
                    </a:lnTo>
                    <a:lnTo>
                      <a:pt x="1585" y="1275"/>
                    </a:lnTo>
                    <a:lnTo>
                      <a:pt x="1309" y="1689"/>
                    </a:lnTo>
                    <a:lnTo>
                      <a:pt x="1034" y="2102"/>
                    </a:lnTo>
                    <a:lnTo>
                      <a:pt x="792" y="2584"/>
                    </a:lnTo>
                    <a:lnTo>
                      <a:pt x="620" y="3067"/>
                    </a:lnTo>
                    <a:lnTo>
                      <a:pt x="448" y="3549"/>
                    </a:lnTo>
                    <a:lnTo>
                      <a:pt x="310" y="4100"/>
                    </a:lnTo>
                    <a:lnTo>
                      <a:pt x="207" y="4617"/>
                    </a:lnTo>
                    <a:lnTo>
                      <a:pt x="138" y="5168"/>
                    </a:lnTo>
                    <a:lnTo>
                      <a:pt x="69" y="5754"/>
                    </a:lnTo>
                    <a:lnTo>
                      <a:pt x="35" y="6305"/>
                    </a:lnTo>
                    <a:lnTo>
                      <a:pt x="0" y="6890"/>
                    </a:lnTo>
                    <a:lnTo>
                      <a:pt x="35" y="8062"/>
                    </a:lnTo>
                    <a:lnTo>
                      <a:pt x="103" y="9233"/>
                    </a:lnTo>
                    <a:lnTo>
                      <a:pt x="655" y="9440"/>
                    </a:lnTo>
                    <a:lnTo>
                      <a:pt x="1206" y="9612"/>
                    </a:lnTo>
                    <a:lnTo>
                      <a:pt x="1791" y="9750"/>
                    </a:lnTo>
                    <a:lnTo>
                      <a:pt x="2377" y="9818"/>
                    </a:lnTo>
                    <a:lnTo>
                      <a:pt x="2618" y="9853"/>
                    </a:lnTo>
                    <a:lnTo>
                      <a:pt x="3445" y="9887"/>
                    </a:lnTo>
                    <a:lnTo>
                      <a:pt x="4031" y="9853"/>
                    </a:lnTo>
                    <a:lnTo>
                      <a:pt x="4582" y="9818"/>
                    </a:lnTo>
                    <a:lnTo>
                      <a:pt x="4857" y="9784"/>
                    </a:lnTo>
                    <a:lnTo>
                      <a:pt x="5512" y="9646"/>
                    </a:lnTo>
                    <a:lnTo>
                      <a:pt x="6166" y="9440"/>
                    </a:lnTo>
                    <a:lnTo>
                      <a:pt x="6614" y="9302"/>
                    </a:lnTo>
                    <a:lnTo>
                      <a:pt x="7062" y="9129"/>
                    </a:lnTo>
                    <a:lnTo>
                      <a:pt x="7234" y="9026"/>
                    </a:lnTo>
                    <a:lnTo>
                      <a:pt x="7751" y="8785"/>
                    </a:lnTo>
                    <a:lnTo>
                      <a:pt x="8268" y="8475"/>
                    </a:lnTo>
                    <a:lnTo>
                      <a:pt x="8543" y="8303"/>
                    </a:lnTo>
                    <a:lnTo>
                      <a:pt x="8888" y="8027"/>
                    </a:lnTo>
                    <a:lnTo>
                      <a:pt x="8474" y="5581"/>
                    </a:lnTo>
                    <a:lnTo>
                      <a:pt x="8371" y="5065"/>
                    </a:lnTo>
                    <a:lnTo>
                      <a:pt x="8233" y="4410"/>
                    </a:lnTo>
                    <a:lnTo>
                      <a:pt x="8130" y="3721"/>
                    </a:lnTo>
                    <a:lnTo>
                      <a:pt x="7854" y="2205"/>
                    </a:lnTo>
                    <a:lnTo>
                      <a:pt x="7510" y="1999"/>
                    </a:lnTo>
                    <a:lnTo>
                      <a:pt x="6580" y="1413"/>
                    </a:lnTo>
                    <a:lnTo>
                      <a:pt x="5719" y="793"/>
                    </a:lnTo>
                    <a:lnTo>
                      <a:pt x="5271" y="414"/>
                    </a:lnTo>
                    <a:lnTo>
                      <a:pt x="482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9" name="Google Shape;2719;g29c0ca99db8_3_1"/>
              <p:cNvSpPr/>
              <p:nvPr/>
            </p:nvSpPr>
            <p:spPr>
              <a:xfrm>
                <a:off x="2340775" y="1614325"/>
                <a:ext cx="222200" cy="247200"/>
              </a:xfrm>
              <a:custGeom>
                <a:avLst/>
                <a:gdLst/>
                <a:ahLst/>
                <a:cxnLst/>
                <a:rect l="l" t="t" r="r" b="b"/>
                <a:pathLst>
                  <a:path w="8888" h="9888" fill="none" extrusionOk="0">
                    <a:moveTo>
                      <a:pt x="8888" y="8027"/>
                    </a:moveTo>
                    <a:lnTo>
                      <a:pt x="8888" y="8027"/>
                    </a:lnTo>
                    <a:lnTo>
                      <a:pt x="8543" y="8303"/>
                    </a:lnTo>
                    <a:lnTo>
                      <a:pt x="8543" y="8303"/>
                    </a:lnTo>
                    <a:lnTo>
                      <a:pt x="8268" y="8475"/>
                    </a:lnTo>
                    <a:lnTo>
                      <a:pt x="8268" y="8475"/>
                    </a:lnTo>
                    <a:lnTo>
                      <a:pt x="7751" y="8785"/>
                    </a:lnTo>
                    <a:lnTo>
                      <a:pt x="7234" y="9026"/>
                    </a:lnTo>
                    <a:lnTo>
                      <a:pt x="7234" y="9026"/>
                    </a:lnTo>
                    <a:lnTo>
                      <a:pt x="7062" y="9129"/>
                    </a:lnTo>
                    <a:lnTo>
                      <a:pt x="7062" y="9129"/>
                    </a:lnTo>
                    <a:lnTo>
                      <a:pt x="6614" y="9302"/>
                    </a:lnTo>
                    <a:lnTo>
                      <a:pt x="6166" y="9440"/>
                    </a:lnTo>
                    <a:lnTo>
                      <a:pt x="6166" y="9440"/>
                    </a:lnTo>
                    <a:lnTo>
                      <a:pt x="5512" y="9646"/>
                    </a:lnTo>
                    <a:lnTo>
                      <a:pt x="4857" y="9784"/>
                    </a:lnTo>
                    <a:lnTo>
                      <a:pt x="4857" y="9784"/>
                    </a:lnTo>
                    <a:lnTo>
                      <a:pt x="4582" y="9818"/>
                    </a:lnTo>
                    <a:lnTo>
                      <a:pt x="4582" y="9818"/>
                    </a:lnTo>
                    <a:lnTo>
                      <a:pt x="4031" y="9853"/>
                    </a:lnTo>
                    <a:lnTo>
                      <a:pt x="3445" y="9887"/>
                    </a:lnTo>
                    <a:lnTo>
                      <a:pt x="3445" y="9887"/>
                    </a:lnTo>
                    <a:lnTo>
                      <a:pt x="2618" y="9853"/>
                    </a:lnTo>
                    <a:lnTo>
                      <a:pt x="2618" y="9853"/>
                    </a:lnTo>
                    <a:lnTo>
                      <a:pt x="2377" y="9818"/>
                    </a:lnTo>
                    <a:lnTo>
                      <a:pt x="2377" y="9818"/>
                    </a:lnTo>
                    <a:lnTo>
                      <a:pt x="1791" y="9750"/>
                    </a:lnTo>
                    <a:lnTo>
                      <a:pt x="1206" y="9612"/>
                    </a:lnTo>
                    <a:lnTo>
                      <a:pt x="655" y="9440"/>
                    </a:lnTo>
                    <a:lnTo>
                      <a:pt x="103" y="9233"/>
                    </a:lnTo>
                    <a:lnTo>
                      <a:pt x="103" y="9233"/>
                    </a:lnTo>
                    <a:lnTo>
                      <a:pt x="35" y="8062"/>
                    </a:lnTo>
                    <a:lnTo>
                      <a:pt x="0" y="6890"/>
                    </a:lnTo>
                    <a:lnTo>
                      <a:pt x="35" y="6305"/>
                    </a:lnTo>
                    <a:lnTo>
                      <a:pt x="69" y="5754"/>
                    </a:lnTo>
                    <a:lnTo>
                      <a:pt x="138" y="5168"/>
                    </a:lnTo>
                    <a:lnTo>
                      <a:pt x="207" y="4617"/>
                    </a:lnTo>
                    <a:lnTo>
                      <a:pt x="310" y="4100"/>
                    </a:lnTo>
                    <a:lnTo>
                      <a:pt x="448" y="3549"/>
                    </a:lnTo>
                    <a:lnTo>
                      <a:pt x="620" y="3067"/>
                    </a:lnTo>
                    <a:lnTo>
                      <a:pt x="792" y="2584"/>
                    </a:lnTo>
                    <a:lnTo>
                      <a:pt x="1034" y="2102"/>
                    </a:lnTo>
                    <a:lnTo>
                      <a:pt x="1309" y="1689"/>
                    </a:lnTo>
                    <a:lnTo>
                      <a:pt x="1585" y="1275"/>
                    </a:lnTo>
                    <a:lnTo>
                      <a:pt x="1929" y="862"/>
                    </a:lnTo>
                    <a:lnTo>
                      <a:pt x="1929" y="862"/>
                    </a:lnTo>
                    <a:lnTo>
                      <a:pt x="1929" y="862"/>
                    </a:lnTo>
                    <a:lnTo>
                      <a:pt x="1998" y="793"/>
                    </a:lnTo>
                    <a:lnTo>
                      <a:pt x="2067" y="759"/>
                    </a:lnTo>
                    <a:lnTo>
                      <a:pt x="2136" y="759"/>
                    </a:lnTo>
                    <a:lnTo>
                      <a:pt x="2205" y="759"/>
                    </a:lnTo>
                    <a:lnTo>
                      <a:pt x="2308" y="827"/>
                    </a:lnTo>
                    <a:lnTo>
                      <a:pt x="2412" y="931"/>
                    </a:lnTo>
                    <a:lnTo>
                      <a:pt x="2412" y="931"/>
                    </a:lnTo>
                    <a:lnTo>
                      <a:pt x="2480" y="1069"/>
                    </a:lnTo>
                    <a:lnTo>
                      <a:pt x="2549" y="1172"/>
                    </a:lnTo>
                    <a:lnTo>
                      <a:pt x="2618" y="1241"/>
                    </a:lnTo>
                    <a:lnTo>
                      <a:pt x="2687" y="1310"/>
                    </a:lnTo>
                    <a:lnTo>
                      <a:pt x="2687" y="1310"/>
                    </a:lnTo>
                    <a:lnTo>
                      <a:pt x="2825" y="1344"/>
                    </a:lnTo>
                    <a:lnTo>
                      <a:pt x="2997" y="1344"/>
                    </a:lnTo>
                    <a:lnTo>
                      <a:pt x="2997" y="1344"/>
                    </a:lnTo>
                    <a:lnTo>
                      <a:pt x="2997" y="1344"/>
                    </a:lnTo>
                    <a:lnTo>
                      <a:pt x="3204" y="1275"/>
                    </a:lnTo>
                    <a:lnTo>
                      <a:pt x="3204" y="1275"/>
                    </a:lnTo>
                    <a:lnTo>
                      <a:pt x="3342" y="1206"/>
                    </a:lnTo>
                    <a:lnTo>
                      <a:pt x="3479" y="1103"/>
                    </a:lnTo>
                    <a:lnTo>
                      <a:pt x="3479" y="1103"/>
                    </a:lnTo>
                    <a:lnTo>
                      <a:pt x="3617" y="965"/>
                    </a:lnTo>
                    <a:lnTo>
                      <a:pt x="3755" y="759"/>
                    </a:lnTo>
                    <a:lnTo>
                      <a:pt x="4031" y="414"/>
                    </a:lnTo>
                    <a:lnTo>
                      <a:pt x="4168" y="242"/>
                    </a:lnTo>
                    <a:lnTo>
                      <a:pt x="4306" y="104"/>
                    </a:lnTo>
                    <a:lnTo>
                      <a:pt x="4478" y="1"/>
                    </a:lnTo>
                    <a:lnTo>
                      <a:pt x="4651" y="1"/>
                    </a:lnTo>
                    <a:lnTo>
                      <a:pt x="4651" y="1"/>
                    </a:lnTo>
                    <a:lnTo>
                      <a:pt x="4823" y="1"/>
                    </a:lnTo>
                    <a:lnTo>
                      <a:pt x="4823" y="1"/>
                    </a:lnTo>
                    <a:lnTo>
                      <a:pt x="5271" y="414"/>
                    </a:lnTo>
                    <a:lnTo>
                      <a:pt x="5719" y="793"/>
                    </a:lnTo>
                    <a:lnTo>
                      <a:pt x="6580" y="1413"/>
                    </a:lnTo>
                    <a:lnTo>
                      <a:pt x="6580" y="1413"/>
                    </a:lnTo>
                    <a:lnTo>
                      <a:pt x="7510" y="1999"/>
                    </a:lnTo>
                    <a:lnTo>
                      <a:pt x="7854" y="2205"/>
                    </a:lnTo>
                    <a:lnTo>
                      <a:pt x="7854" y="2205"/>
                    </a:lnTo>
                    <a:lnTo>
                      <a:pt x="8130" y="3721"/>
                    </a:lnTo>
                    <a:lnTo>
                      <a:pt x="8130" y="3721"/>
                    </a:lnTo>
                    <a:lnTo>
                      <a:pt x="8233" y="4410"/>
                    </a:lnTo>
                    <a:lnTo>
                      <a:pt x="8233" y="4410"/>
                    </a:lnTo>
                    <a:lnTo>
                      <a:pt x="8371" y="5065"/>
                    </a:lnTo>
                    <a:lnTo>
                      <a:pt x="8371" y="5065"/>
                    </a:lnTo>
                    <a:lnTo>
                      <a:pt x="8474" y="5581"/>
                    </a:lnTo>
                    <a:lnTo>
                      <a:pt x="8474" y="5581"/>
                    </a:lnTo>
                    <a:lnTo>
                      <a:pt x="8888" y="802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0" name="Google Shape;2720;g29c0ca99db8_3_1"/>
              <p:cNvSpPr/>
              <p:nvPr/>
            </p:nvSpPr>
            <p:spPr>
              <a:xfrm>
                <a:off x="2258100" y="1635850"/>
                <a:ext cx="148150" cy="224800"/>
              </a:xfrm>
              <a:custGeom>
                <a:avLst/>
                <a:gdLst/>
                <a:ahLst/>
                <a:cxnLst/>
                <a:rect l="l" t="t" r="r" b="b"/>
                <a:pathLst>
                  <a:path w="5926" h="8992" extrusionOk="0">
                    <a:moveTo>
                      <a:pt x="5236" y="1"/>
                    </a:moveTo>
                    <a:lnTo>
                      <a:pt x="4237" y="828"/>
                    </a:lnTo>
                    <a:lnTo>
                      <a:pt x="3376" y="1620"/>
                    </a:lnTo>
                    <a:lnTo>
                      <a:pt x="2618" y="2378"/>
                    </a:lnTo>
                    <a:lnTo>
                      <a:pt x="1929" y="3170"/>
                    </a:lnTo>
                    <a:lnTo>
                      <a:pt x="1344" y="3894"/>
                    </a:lnTo>
                    <a:lnTo>
                      <a:pt x="861" y="4617"/>
                    </a:lnTo>
                    <a:lnTo>
                      <a:pt x="413" y="5306"/>
                    </a:lnTo>
                    <a:lnTo>
                      <a:pt x="0" y="5960"/>
                    </a:lnTo>
                    <a:lnTo>
                      <a:pt x="448" y="6443"/>
                    </a:lnTo>
                    <a:lnTo>
                      <a:pt x="861" y="6822"/>
                    </a:lnTo>
                    <a:lnTo>
                      <a:pt x="1275" y="7166"/>
                    </a:lnTo>
                    <a:lnTo>
                      <a:pt x="1688" y="7476"/>
                    </a:lnTo>
                    <a:lnTo>
                      <a:pt x="2170" y="7752"/>
                    </a:lnTo>
                    <a:lnTo>
                      <a:pt x="2515" y="7958"/>
                    </a:lnTo>
                    <a:lnTo>
                      <a:pt x="2859" y="7407"/>
                    </a:lnTo>
                    <a:lnTo>
                      <a:pt x="2963" y="7269"/>
                    </a:lnTo>
                    <a:lnTo>
                      <a:pt x="2997" y="7235"/>
                    </a:lnTo>
                    <a:lnTo>
                      <a:pt x="3100" y="7304"/>
                    </a:lnTo>
                    <a:lnTo>
                      <a:pt x="3135" y="7407"/>
                    </a:lnTo>
                    <a:lnTo>
                      <a:pt x="3238" y="7648"/>
                    </a:lnTo>
                    <a:lnTo>
                      <a:pt x="3238" y="7958"/>
                    </a:lnTo>
                    <a:lnTo>
                      <a:pt x="3238" y="8303"/>
                    </a:lnTo>
                    <a:lnTo>
                      <a:pt x="3410" y="8372"/>
                    </a:lnTo>
                    <a:lnTo>
                      <a:pt x="3962" y="8579"/>
                    </a:lnTo>
                    <a:lnTo>
                      <a:pt x="4513" y="8751"/>
                    </a:lnTo>
                    <a:lnTo>
                      <a:pt x="5098" y="8889"/>
                    </a:lnTo>
                    <a:lnTo>
                      <a:pt x="5684" y="8957"/>
                    </a:lnTo>
                    <a:lnTo>
                      <a:pt x="5925" y="8992"/>
                    </a:lnTo>
                    <a:lnTo>
                      <a:pt x="5822" y="8131"/>
                    </a:lnTo>
                    <a:lnTo>
                      <a:pt x="5684" y="7338"/>
                    </a:lnTo>
                    <a:lnTo>
                      <a:pt x="5340" y="5857"/>
                    </a:lnTo>
                    <a:lnTo>
                      <a:pt x="5167" y="5134"/>
                    </a:lnTo>
                    <a:lnTo>
                      <a:pt x="5064" y="4376"/>
                    </a:lnTo>
                    <a:lnTo>
                      <a:pt x="5030" y="3997"/>
                    </a:lnTo>
                    <a:lnTo>
                      <a:pt x="5030" y="3618"/>
                    </a:lnTo>
                    <a:lnTo>
                      <a:pt x="5030" y="3205"/>
                    </a:lnTo>
                    <a:lnTo>
                      <a:pt x="5064" y="2826"/>
                    </a:lnTo>
                    <a:lnTo>
                      <a:pt x="5202" y="1792"/>
                    </a:lnTo>
                    <a:lnTo>
                      <a:pt x="5236" y="1069"/>
                    </a:lnTo>
                    <a:lnTo>
                      <a:pt x="5236" y="518"/>
                    </a:lnTo>
                    <a:lnTo>
                      <a:pt x="5236" y="35"/>
                    </a:lnTo>
                    <a:lnTo>
                      <a:pt x="5236"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1" name="Google Shape;2721;g29c0ca99db8_3_1"/>
              <p:cNvSpPr/>
              <p:nvPr/>
            </p:nvSpPr>
            <p:spPr>
              <a:xfrm>
                <a:off x="2457900" y="1614325"/>
                <a:ext cx="136950" cy="244625"/>
              </a:xfrm>
              <a:custGeom>
                <a:avLst/>
                <a:gdLst/>
                <a:ahLst/>
                <a:cxnLst/>
                <a:rect l="l" t="t" r="r" b="b"/>
                <a:pathLst>
                  <a:path w="5478" h="9785" extrusionOk="0">
                    <a:moveTo>
                      <a:pt x="138" y="1"/>
                    </a:moveTo>
                    <a:lnTo>
                      <a:pt x="103" y="380"/>
                    </a:lnTo>
                    <a:lnTo>
                      <a:pt x="35" y="1964"/>
                    </a:lnTo>
                    <a:lnTo>
                      <a:pt x="35" y="2688"/>
                    </a:lnTo>
                    <a:lnTo>
                      <a:pt x="0" y="3239"/>
                    </a:lnTo>
                    <a:lnTo>
                      <a:pt x="0" y="3997"/>
                    </a:lnTo>
                    <a:lnTo>
                      <a:pt x="0" y="4548"/>
                    </a:lnTo>
                    <a:lnTo>
                      <a:pt x="0" y="5754"/>
                    </a:lnTo>
                    <a:lnTo>
                      <a:pt x="0" y="6994"/>
                    </a:lnTo>
                    <a:lnTo>
                      <a:pt x="69" y="8268"/>
                    </a:lnTo>
                    <a:lnTo>
                      <a:pt x="138" y="9508"/>
                    </a:lnTo>
                    <a:lnTo>
                      <a:pt x="172" y="9784"/>
                    </a:lnTo>
                    <a:lnTo>
                      <a:pt x="827" y="9646"/>
                    </a:lnTo>
                    <a:lnTo>
                      <a:pt x="1481" y="9440"/>
                    </a:lnTo>
                    <a:lnTo>
                      <a:pt x="1929" y="9302"/>
                    </a:lnTo>
                    <a:lnTo>
                      <a:pt x="2377" y="9129"/>
                    </a:lnTo>
                    <a:lnTo>
                      <a:pt x="2549" y="9026"/>
                    </a:lnTo>
                    <a:lnTo>
                      <a:pt x="3066" y="8785"/>
                    </a:lnTo>
                    <a:lnTo>
                      <a:pt x="3583" y="8475"/>
                    </a:lnTo>
                    <a:lnTo>
                      <a:pt x="3858" y="8303"/>
                    </a:lnTo>
                    <a:lnTo>
                      <a:pt x="4203" y="8027"/>
                    </a:lnTo>
                    <a:lnTo>
                      <a:pt x="4547" y="7752"/>
                    </a:lnTo>
                    <a:lnTo>
                      <a:pt x="4892" y="7442"/>
                    </a:lnTo>
                    <a:lnTo>
                      <a:pt x="5202" y="7131"/>
                    </a:lnTo>
                    <a:lnTo>
                      <a:pt x="5477" y="6821"/>
                    </a:lnTo>
                    <a:lnTo>
                      <a:pt x="5408" y="5857"/>
                    </a:lnTo>
                    <a:lnTo>
                      <a:pt x="5305" y="5271"/>
                    </a:lnTo>
                    <a:lnTo>
                      <a:pt x="5167" y="4548"/>
                    </a:lnTo>
                    <a:lnTo>
                      <a:pt x="4961" y="3687"/>
                    </a:lnTo>
                    <a:lnTo>
                      <a:pt x="4857" y="3308"/>
                    </a:lnTo>
                    <a:lnTo>
                      <a:pt x="4720" y="2929"/>
                    </a:lnTo>
                    <a:lnTo>
                      <a:pt x="4444" y="2412"/>
                    </a:lnTo>
                    <a:lnTo>
                      <a:pt x="4306" y="2205"/>
                    </a:lnTo>
                    <a:lnTo>
                      <a:pt x="4168" y="2033"/>
                    </a:lnTo>
                    <a:lnTo>
                      <a:pt x="3824" y="1689"/>
                    </a:lnTo>
                    <a:lnTo>
                      <a:pt x="3479" y="1379"/>
                    </a:lnTo>
                    <a:lnTo>
                      <a:pt x="3135" y="1103"/>
                    </a:lnTo>
                    <a:lnTo>
                      <a:pt x="2790" y="896"/>
                    </a:lnTo>
                    <a:lnTo>
                      <a:pt x="2446" y="690"/>
                    </a:lnTo>
                    <a:lnTo>
                      <a:pt x="2101" y="517"/>
                    </a:lnTo>
                    <a:lnTo>
                      <a:pt x="1481" y="276"/>
                    </a:lnTo>
                    <a:lnTo>
                      <a:pt x="930" y="138"/>
                    </a:lnTo>
                    <a:lnTo>
                      <a:pt x="517" y="35"/>
                    </a:lnTo>
                    <a:lnTo>
                      <a:pt x="138"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2" name="Google Shape;2722;g29c0ca99db8_3_1"/>
              <p:cNvSpPr/>
              <p:nvPr/>
            </p:nvSpPr>
            <p:spPr>
              <a:xfrm>
                <a:off x="2457900" y="1614325"/>
                <a:ext cx="136950" cy="244625"/>
              </a:xfrm>
              <a:custGeom>
                <a:avLst/>
                <a:gdLst/>
                <a:ahLst/>
                <a:cxnLst/>
                <a:rect l="l" t="t" r="r" b="b"/>
                <a:pathLst>
                  <a:path w="5478" h="9785" fill="none" extrusionOk="0">
                    <a:moveTo>
                      <a:pt x="5477" y="6821"/>
                    </a:moveTo>
                    <a:lnTo>
                      <a:pt x="5477" y="6821"/>
                    </a:lnTo>
                    <a:lnTo>
                      <a:pt x="5202" y="7131"/>
                    </a:lnTo>
                    <a:lnTo>
                      <a:pt x="4892" y="7442"/>
                    </a:lnTo>
                    <a:lnTo>
                      <a:pt x="4547" y="7752"/>
                    </a:lnTo>
                    <a:lnTo>
                      <a:pt x="4203" y="8027"/>
                    </a:lnTo>
                    <a:lnTo>
                      <a:pt x="4203" y="8027"/>
                    </a:lnTo>
                    <a:lnTo>
                      <a:pt x="3858" y="8303"/>
                    </a:lnTo>
                    <a:lnTo>
                      <a:pt x="3858" y="8303"/>
                    </a:lnTo>
                    <a:lnTo>
                      <a:pt x="3583" y="8475"/>
                    </a:lnTo>
                    <a:lnTo>
                      <a:pt x="3583" y="8475"/>
                    </a:lnTo>
                    <a:lnTo>
                      <a:pt x="3066" y="8785"/>
                    </a:lnTo>
                    <a:lnTo>
                      <a:pt x="2549" y="9026"/>
                    </a:lnTo>
                    <a:lnTo>
                      <a:pt x="2549" y="9026"/>
                    </a:lnTo>
                    <a:lnTo>
                      <a:pt x="2377" y="9129"/>
                    </a:lnTo>
                    <a:lnTo>
                      <a:pt x="2377" y="9129"/>
                    </a:lnTo>
                    <a:lnTo>
                      <a:pt x="1929" y="9302"/>
                    </a:lnTo>
                    <a:lnTo>
                      <a:pt x="1481" y="9440"/>
                    </a:lnTo>
                    <a:lnTo>
                      <a:pt x="1481" y="9440"/>
                    </a:lnTo>
                    <a:lnTo>
                      <a:pt x="827" y="9646"/>
                    </a:lnTo>
                    <a:lnTo>
                      <a:pt x="172" y="9784"/>
                    </a:lnTo>
                    <a:lnTo>
                      <a:pt x="172" y="9784"/>
                    </a:lnTo>
                    <a:lnTo>
                      <a:pt x="138" y="9508"/>
                    </a:lnTo>
                    <a:lnTo>
                      <a:pt x="138" y="9508"/>
                    </a:lnTo>
                    <a:lnTo>
                      <a:pt x="69" y="8268"/>
                    </a:lnTo>
                    <a:lnTo>
                      <a:pt x="0" y="6994"/>
                    </a:lnTo>
                    <a:lnTo>
                      <a:pt x="0" y="5754"/>
                    </a:lnTo>
                    <a:lnTo>
                      <a:pt x="0" y="4548"/>
                    </a:lnTo>
                    <a:lnTo>
                      <a:pt x="0" y="4548"/>
                    </a:lnTo>
                    <a:lnTo>
                      <a:pt x="0" y="3997"/>
                    </a:lnTo>
                    <a:lnTo>
                      <a:pt x="0" y="3997"/>
                    </a:lnTo>
                    <a:lnTo>
                      <a:pt x="0" y="3239"/>
                    </a:lnTo>
                    <a:lnTo>
                      <a:pt x="0" y="3239"/>
                    </a:lnTo>
                    <a:lnTo>
                      <a:pt x="35" y="2688"/>
                    </a:lnTo>
                    <a:lnTo>
                      <a:pt x="35" y="2688"/>
                    </a:lnTo>
                    <a:lnTo>
                      <a:pt x="35" y="1964"/>
                    </a:lnTo>
                    <a:lnTo>
                      <a:pt x="35" y="1964"/>
                    </a:lnTo>
                    <a:lnTo>
                      <a:pt x="103" y="380"/>
                    </a:lnTo>
                    <a:lnTo>
                      <a:pt x="103" y="380"/>
                    </a:lnTo>
                    <a:lnTo>
                      <a:pt x="103" y="380"/>
                    </a:lnTo>
                    <a:lnTo>
                      <a:pt x="138" y="1"/>
                    </a:lnTo>
                    <a:lnTo>
                      <a:pt x="138" y="1"/>
                    </a:lnTo>
                    <a:lnTo>
                      <a:pt x="138" y="1"/>
                    </a:lnTo>
                    <a:lnTo>
                      <a:pt x="517" y="35"/>
                    </a:lnTo>
                    <a:lnTo>
                      <a:pt x="930" y="138"/>
                    </a:lnTo>
                    <a:lnTo>
                      <a:pt x="1481" y="276"/>
                    </a:lnTo>
                    <a:lnTo>
                      <a:pt x="2101" y="517"/>
                    </a:lnTo>
                    <a:lnTo>
                      <a:pt x="2446" y="690"/>
                    </a:lnTo>
                    <a:lnTo>
                      <a:pt x="2790" y="896"/>
                    </a:lnTo>
                    <a:lnTo>
                      <a:pt x="3135" y="1103"/>
                    </a:lnTo>
                    <a:lnTo>
                      <a:pt x="3479" y="1379"/>
                    </a:lnTo>
                    <a:lnTo>
                      <a:pt x="3824" y="1689"/>
                    </a:lnTo>
                    <a:lnTo>
                      <a:pt x="4168" y="2033"/>
                    </a:lnTo>
                    <a:lnTo>
                      <a:pt x="4168" y="2033"/>
                    </a:lnTo>
                    <a:lnTo>
                      <a:pt x="4306" y="2205"/>
                    </a:lnTo>
                    <a:lnTo>
                      <a:pt x="4444" y="2412"/>
                    </a:lnTo>
                    <a:lnTo>
                      <a:pt x="4720" y="2929"/>
                    </a:lnTo>
                    <a:lnTo>
                      <a:pt x="4720" y="2929"/>
                    </a:lnTo>
                    <a:lnTo>
                      <a:pt x="4857" y="3308"/>
                    </a:lnTo>
                    <a:lnTo>
                      <a:pt x="4961" y="3687"/>
                    </a:lnTo>
                    <a:lnTo>
                      <a:pt x="4961" y="3687"/>
                    </a:lnTo>
                    <a:lnTo>
                      <a:pt x="5167" y="4548"/>
                    </a:lnTo>
                    <a:lnTo>
                      <a:pt x="5167" y="4548"/>
                    </a:lnTo>
                    <a:lnTo>
                      <a:pt x="5305" y="5271"/>
                    </a:lnTo>
                    <a:lnTo>
                      <a:pt x="5305" y="5271"/>
                    </a:lnTo>
                    <a:lnTo>
                      <a:pt x="5408" y="5857"/>
                    </a:lnTo>
                    <a:lnTo>
                      <a:pt x="5408" y="5857"/>
                    </a:lnTo>
                    <a:lnTo>
                      <a:pt x="5477" y="682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3" name="Google Shape;2723;g29c0ca99db8_3_1"/>
              <p:cNvSpPr/>
              <p:nvPr/>
            </p:nvSpPr>
            <p:spPr>
              <a:xfrm>
                <a:off x="2480275" y="1648775"/>
                <a:ext cx="135250" cy="173125"/>
              </a:xfrm>
              <a:custGeom>
                <a:avLst/>
                <a:gdLst/>
                <a:ahLst/>
                <a:cxnLst/>
                <a:rect l="l" t="t" r="r" b="b"/>
                <a:pathLst>
                  <a:path w="5410" h="6925" extrusionOk="0">
                    <a:moveTo>
                      <a:pt x="1310" y="1"/>
                    </a:moveTo>
                    <a:lnTo>
                      <a:pt x="1000" y="35"/>
                    </a:lnTo>
                    <a:lnTo>
                      <a:pt x="793" y="69"/>
                    </a:lnTo>
                    <a:lnTo>
                      <a:pt x="621" y="104"/>
                    </a:lnTo>
                    <a:lnTo>
                      <a:pt x="449" y="207"/>
                    </a:lnTo>
                    <a:lnTo>
                      <a:pt x="276" y="276"/>
                    </a:lnTo>
                    <a:lnTo>
                      <a:pt x="173" y="414"/>
                    </a:lnTo>
                    <a:lnTo>
                      <a:pt x="70" y="552"/>
                    </a:lnTo>
                    <a:lnTo>
                      <a:pt x="35" y="724"/>
                    </a:lnTo>
                    <a:lnTo>
                      <a:pt x="1" y="896"/>
                    </a:lnTo>
                    <a:lnTo>
                      <a:pt x="35" y="1241"/>
                    </a:lnTo>
                    <a:lnTo>
                      <a:pt x="70" y="1551"/>
                    </a:lnTo>
                    <a:lnTo>
                      <a:pt x="207" y="2067"/>
                    </a:lnTo>
                    <a:lnTo>
                      <a:pt x="311" y="2412"/>
                    </a:lnTo>
                    <a:lnTo>
                      <a:pt x="414" y="2653"/>
                    </a:lnTo>
                    <a:lnTo>
                      <a:pt x="586" y="3032"/>
                    </a:lnTo>
                    <a:lnTo>
                      <a:pt x="690" y="3135"/>
                    </a:lnTo>
                    <a:lnTo>
                      <a:pt x="828" y="3377"/>
                    </a:lnTo>
                    <a:lnTo>
                      <a:pt x="1138" y="3928"/>
                    </a:lnTo>
                    <a:lnTo>
                      <a:pt x="2963" y="6925"/>
                    </a:lnTo>
                    <a:lnTo>
                      <a:pt x="3308" y="6649"/>
                    </a:lnTo>
                    <a:lnTo>
                      <a:pt x="3652" y="6374"/>
                    </a:lnTo>
                    <a:lnTo>
                      <a:pt x="3997" y="6064"/>
                    </a:lnTo>
                    <a:lnTo>
                      <a:pt x="4307" y="5753"/>
                    </a:lnTo>
                    <a:lnTo>
                      <a:pt x="4582" y="5443"/>
                    </a:lnTo>
                    <a:lnTo>
                      <a:pt x="4961" y="4961"/>
                    </a:lnTo>
                    <a:lnTo>
                      <a:pt x="5237" y="4582"/>
                    </a:lnTo>
                    <a:lnTo>
                      <a:pt x="5409" y="4582"/>
                    </a:lnTo>
                    <a:lnTo>
                      <a:pt x="5340" y="4479"/>
                    </a:lnTo>
                    <a:lnTo>
                      <a:pt x="5271" y="4376"/>
                    </a:lnTo>
                    <a:lnTo>
                      <a:pt x="5134" y="4066"/>
                    </a:lnTo>
                    <a:lnTo>
                      <a:pt x="4755" y="3342"/>
                    </a:lnTo>
                    <a:lnTo>
                      <a:pt x="4651" y="3170"/>
                    </a:lnTo>
                    <a:lnTo>
                      <a:pt x="4203" y="2309"/>
                    </a:lnTo>
                    <a:lnTo>
                      <a:pt x="3825" y="1551"/>
                    </a:lnTo>
                    <a:lnTo>
                      <a:pt x="3480" y="965"/>
                    </a:lnTo>
                    <a:lnTo>
                      <a:pt x="3273" y="655"/>
                    </a:lnTo>
                    <a:lnTo>
                      <a:pt x="3101" y="483"/>
                    </a:lnTo>
                    <a:lnTo>
                      <a:pt x="2860" y="345"/>
                    </a:lnTo>
                    <a:lnTo>
                      <a:pt x="2619" y="242"/>
                    </a:lnTo>
                    <a:lnTo>
                      <a:pt x="2309" y="138"/>
                    </a:lnTo>
                    <a:lnTo>
                      <a:pt x="1999" y="69"/>
                    </a:lnTo>
                    <a:lnTo>
                      <a:pt x="1654" y="1"/>
                    </a:lnTo>
                    <a:close/>
                  </a:path>
                </a:pathLst>
              </a:custGeom>
              <a:solidFill>
                <a:srgbClr val="E73C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4" name="Google Shape;2724;g29c0ca99db8_3_1"/>
              <p:cNvSpPr/>
              <p:nvPr/>
            </p:nvSpPr>
            <p:spPr>
              <a:xfrm>
                <a:off x="2480275" y="1648775"/>
                <a:ext cx="135250" cy="173125"/>
              </a:xfrm>
              <a:custGeom>
                <a:avLst/>
                <a:gdLst/>
                <a:ahLst/>
                <a:cxnLst/>
                <a:rect l="l" t="t" r="r" b="b"/>
                <a:pathLst>
                  <a:path w="5410" h="6925" fill="none" extrusionOk="0">
                    <a:moveTo>
                      <a:pt x="5409" y="4582"/>
                    </a:moveTo>
                    <a:lnTo>
                      <a:pt x="5409" y="4582"/>
                    </a:lnTo>
                    <a:lnTo>
                      <a:pt x="5237" y="4582"/>
                    </a:lnTo>
                    <a:lnTo>
                      <a:pt x="5237" y="4582"/>
                    </a:lnTo>
                    <a:lnTo>
                      <a:pt x="4961" y="4961"/>
                    </a:lnTo>
                    <a:lnTo>
                      <a:pt x="4961" y="4961"/>
                    </a:lnTo>
                    <a:lnTo>
                      <a:pt x="4582" y="5443"/>
                    </a:lnTo>
                    <a:lnTo>
                      <a:pt x="4582" y="5443"/>
                    </a:lnTo>
                    <a:lnTo>
                      <a:pt x="4307" y="5753"/>
                    </a:lnTo>
                    <a:lnTo>
                      <a:pt x="3997" y="6064"/>
                    </a:lnTo>
                    <a:lnTo>
                      <a:pt x="3652" y="6374"/>
                    </a:lnTo>
                    <a:lnTo>
                      <a:pt x="3308" y="6649"/>
                    </a:lnTo>
                    <a:lnTo>
                      <a:pt x="3308" y="6649"/>
                    </a:lnTo>
                    <a:lnTo>
                      <a:pt x="2963" y="6925"/>
                    </a:lnTo>
                    <a:lnTo>
                      <a:pt x="2963" y="6925"/>
                    </a:lnTo>
                    <a:lnTo>
                      <a:pt x="1138" y="3928"/>
                    </a:lnTo>
                    <a:lnTo>
                      <a:pt x="1138" y="3928"/>
                    </a:lnTo>
                    <a:lnTo>
                      <a:pt x="828" y="3377"/>
                    </a:lnTo>
                    <a:lnTo>
                      <a:pt x="828" y="3377"/>
                    </a:lnTo>
                    <a:lnTo>
                      <a:pt x="690" y="3135"/>
                    </a:lnTo>
                    <a:lnTo>
                      <a:pt x="690" y="3135"/>
                    </a:lnTo>
                    <a:lnTo>
                      <a:pt x="586" y="3032"/>
                    </a:lnTo>
                    <a:lnTo>
                      <a:pt x="414" y="2653"/>
                    </a:lnTo>
                    <a:lnTo>
                      <a:pt x="414" y="2653"/>
                    </a:lnTo>
                    <a:lnTo>
                      <a:pt x="311" y="2412"/>
                    </a:lnTo>
                    <a:lnTo>
                      <a:pt x="207" y="2067"/>
                    </a:lnTo>
                    <a:lnTo>
                      <a:pt x="207" y="2067"/>
                    </a:lnTo>
                    <a:lnTo>
                      <a:pt x="70" y="1551"/>
                    </a:lnTo>
                    <a:lnTo>
                      <a:pt x="35" y="1241"/>
                    </a:lnTo>
                    <a:lnTo>
                      <a:pt x="1" y="896"/>
                    </a:lnTo>
                    <a:lnTo>
                      <a:pt x="1" y="896"/>
                    </a:lnTo>
                    <a:lnTo>
                      <a:pt x="35" y="724"/>
                    </a:lnTo>
                    <a:lnTo>
                      <a:pt x="70" y="552"/>
                    </a:lnTo>
                    <a:lnTo>
                      <a:pt x="173" y="414"/>
                    </a:lnTo>
                    <a:lnTo>
                      <a:pt x="276" y="276"/>
                    </a:lnTo>
                    <a:lnTo>
                      <a:pt x="449" y="207"/>
                    </a:lnTo>
                    <a:lnTo>
                      <a:pt x="621" y="104"/>
                    </a:lnTo>
                    <a:lnTo>
                      <a:pt x="793" y="69"/>
                    </a:lnTo>
                    <a:lnTo>
                      <a:pt x="1000" y="35"/>
                    </a:lnTo>
                    <a:lnTo>
                      <a:pt x="1000" y="35"/>
                    </a:lnTo>
                    <a:lnTo>
                      <a:pt x="1310" y="1"/>
                    </a:lnTo>
                    <a:lnTo>
                      <a:pt x="1654" y="1"/>
                    </a:lnTo>
                    <a:lnTo>
                      <a:pt x="1999" y="69"/>
                    </a:lnTo>
                    <a:lnTo>
                      <a:pt x="2309" y="138"/>
                    </a:lnTo>
                    <a:lnTo>
                      <a:pt x="2619" y="242"/>
                    </a:lnTo>
                    <a:lnTo>
                      <a:pt x="2860" y="345"/>
                    </a:lnTo>
                    <a:lnTo>
                      <a:pt x="3101" y="483"/>
                    </a:lnTo>
                    <a:lnTo>
                      <a:pt x="3273" y="655"/>
                    </a:lnTo>
                    <a:lnTo>
                      <a:pt x="3273" y="655"/>
                    </a:lnTo>
                    <a:lnTo>
                      <a:pt x="3480" y="965"/>
                    </a:lnTo>
                    <a:lnTo>
                      <a:pt x="3825" y="1551"/>
                    </a:lnTo>
                    <a:lnTo>
                      <a:pt x="3825" y="1551"/>
                    </a:lnTo>
                    <a:lnTo>
                      <a:pt x="4203" y="2309"/>
                    </a:lnTo>
                    <a:lnTo>
                      <a:pt x="4203" y="2309"/>
                    </a:lnTo>
                    <a:lnTo>
                      <a:pt x="4651" y="3170"/>
                    </a:lnTo>
                    <a:lnTo>
                      <a:pt x="4651" y="3170"/>
                    </a:lnTo>
                    <a:lnTo>
                      <a:pt x="4755" y="3342"/>
                    </a:lnTo>
                    <a:lnTo>
                      <a:pt x="4755" y="3342"/>
                    </a:lnTo>
                    <a:lnTo>
                      <a:pt x="5134" y="4066"/>
                    </a:lnTo>
                    <a:lnTo>
                      <a:pt x="5134" y="4066"/>
                    </a:lnTo>
                    <a:lnTo>
                      <a:pt x="5271" y="4376"/>
                    </a:lnTo>
                    <a:lnTo>
                      <a:pt x="5271" y="4376"/>
                    </a:lnTo>
                    <a:lnTo>
                      <a:pt x="5271" y="4376"/>
                    </a:lnTo>
                    <a:lnTo>
                      <a:pt x="5340" y="4479"/>
                    </a:lnTo>
                    <a:lnTo>
                      <a:pt x="5340" y="4479"/>
                    </a:lnTo>
                    <a:lnTo>
                      <a:pt x="5409" y="458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5" name="Google Shape;2725;g29c0ca99db8_3_1"/>
              <p:cNvSpPr/>
              <p:nvPr/>
            </p:nvSpPr>
            <p:spPr>
              <a:xfrm>
                <a:off x="2596550" y="1728000"/>
                <a:ext cx="2600" cy="4350"/>
              </a:xfrm>
              <a:custGeom>
                <a:avLst/>
                <a:gdLst/>
                <a:ahLst/>
                <a:cxnLst/>
                <a:rect l="l" t="t" r="r" b="b"/>
                <a:pathLst>
                  <a:path w="104" h="174" extrusionOk="0">
                    <a:moveTo>
                      <a:pt x="0" y="1"/>
                    </a:moveTo>
                    <a:lnTo>
                      <a:pt x="104" y="173"/>
                    </a:lnTo>
                    <a:lnTo>
                      <a:pt x="104" y="173"/>
                    </a:lnTo>
                    <a:lnTo>
                      <a:pt x="69"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6" name="Google Shape;2726;g29c0ca99db8_3_1"/>
              <p:cNvSpPr/>
              <p:nvPr/>
            </p:nvSpPr>
            <p:spPr>
              <a:xfrm>
                <a:off x="2596550" y="1728000"/>
                <a:ext cx="2600" cy="4350"/>
              </a:xfrm>
              <a:custGeom>
                <a:avLst/>
                <a:gdLst/>
                <a:ahLst/>
                <a:cxnLst/>
                <a:rect l="l" t="t" r="r" b="b"/>
                <a:pathLst>
                  <a:path w="104" h="174" fill="none" extrusionOk="0">
                    <a:moveTo>
                      <a:pt x="69" y="1"/>
                    </a:moveTo>
                    <a:lnTo>
                      <a:pt x="69" y="1"/>
                    </a:lnTo>
                    <a:lnTo>
                      <a:pt x="35" y="1"/>
                    </a:lnTo>
                    <a:lnTo>
                      <a:pt x="35" y="1"/>
                    </a:lnTo>
                    <a:lnTo>
                      <a:pt x="0" y="1"/>
                    </a:lnTo>
                    <a:lnTo>
                      <a:pt x="0" y="1"/>
                    </a:lnTo>
                    <a:lnTo>
                      <a:pt x="0" y="1"/>
                    </a:lnTo>
                    <a:lnTo>
                      <a:pt x="0" y="1"/>
                    </a:lnTo>
                    <a:lnTo>
                      <a:pt x="104" y="173"/>
                    </a:lnTo>
                    <a:lnTo>
                      <a:pt x="104" y="173"/>
                    </a:lnTo>
                    <a:lnTo>
                      <a:pt x="104" y="173"/>
                    </a:lnTo>
                    <a:lnTo>
                      <a:pt x="104" y="173"/>
                    </a:lnTo>
                    <a:lnTo>
                      <a:pt x="6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7" name="Google Shape;2727;g29c0ca99db8_3_1"/>
              <p:cNvSpPr/>
              <p:nvPr/>
            </p:nvSpPr>
            <p:spPr>
              <a:xfrm>
                <a:off x="2613775" y="1759875"/>
                <a:ext cx="1750" cy="3475"/>
              </a:xfrm>
              <a:custGeom>
                <a:avLst/>
                <a:gdLst/>
                <a:ahLst/>
                <a:cxnLst/>
                <a:rect l="l" t="t" r="r" b="b"/>
                <a:pathLst>
                  <a:path w="70" h="139" extrusionOk="0">
                    <a:moveTo>
                      <a:pt x="0" y="0"/>
                    </a:moveTo>
                    <a:lnTo>
                      <a:pt x="0" y="35"/>
                    </a:lnTo>
                    <a:lnTo>
                      <a:pt x="69" y="138"/>
                    </a:lnTo>
                    <a:lnTo>
                      <a:pt x="0" y="0"/>
                    </a:lnTo>
                    <a:close/>
                  </a:path>
                </a:pathLst>
              </a:custGeom>
              <a:solidFill>
                <a:srgbClr val="C0C0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8" name="Google Shape;2728;g29c0ca99db8_3_1"/>
              <p:cNvSpPr/>
              <p:nvPr/>
            </p:nvSpPr>
            <p:spPr>
              <a:xfrm>
                <a:off x="2613775" y="1759875"/>
                <a:ext cx="1750" cy="3475"/>
              </a:xfrm>
              <a:custGeom>
                <a:avLst/>
                <a:gdLst/>
                <a:ahLst/>
                <a:cxnLst/>
                <a:rect l="l" t="t" r="r" b="b"/>
                <a:pathLst>
                  <a:path w="70" h="139" fill="none" extrusionOk="0">
                    <a:moveTo>
                      <a:pt x="0" y="0"/>
                    </a:moveTo>
                    <a:lnTo>
                      <a:pt x="0" y="0"/>
                    </a:lnTo>
                    <a:lnTo>
                      <a:pt x="0" y="35"/>
                    </a:lnTo>
                    <a:lnTo>
                      <a:pt x="0" y="35"/>
                    </a:lnTo>
                    <a:lnTo>
                      <a:pt x="69" y="138"/>
                    </a:lnTo>
                    <a:lnTo>
                      <a:pt x="69" y="138"/>
                    </a:lnTo>
                    <a:lnTo>
                      <a:pt x="69" y="138"/>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9" name="Google Shape;2729;g29c0ca99db8_3_1"/>
              <p:cNvSpPr/>
              <p:nvPr/>
            </p:nvSpPr>
            <p:spPr>
              <a:xfrm>
                <a:off x="2612050" y="1758150"/>
                <a:ext cx="1750" cy="2600"/>
              </a:xfrm>
              <a:custGeom>
                <a:avLst/>
                <a:gdLst/>
                <a:ahLst/>
                <a:cxnLst/>
                <a:rect l="l" t="t" r="r" b="b"/>
                <a:pathLst>
                  <a:path w="70" h="104" extrusionOk="0">
                    <a:moveTo>
                      <a:pt x="0" y="1"/>
                    </a:moveTo>
                    <a:lnTo>
                      <a:pt x="69" y="104"/>
                    </a:lnTo>
                    <a:lnTo>
                      <a:pt x="69" y="69"/>
                    </a:lnTo>
                    <a:lnTo>
                      <a:pt x="0" y="1"/>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0" name="Google Shape;2730;g29c0ca99db8_3_1"/>
              <p:cNvSpPr/>
              <p:nvPr/>
            </p:nvSpPr>
            <p:spPr>
              <a:xfrm>
                <a:off x="2612050" y="1758150"/>
                <a:ext cx="1750" cy="2600"/>
              </a:xfrm>
              <a:custGeom>
                <a:avLst/>
                <a:gdLst/>
                <a:ahLst/>
                <a:cxnLst/>
                <a:rect l="l" t="t" r="r" b="b"/>
                <a:pathLst>
                  <a:path w="70" h="104" fill="none" extrusionOk="0">
                    <a:moveTo>
                      <a:pt x="0" y="1"/>
                    </a:moveTo>
                    <a:lnTo>
                      <a:pt x="0" y="1"/>
                    </a:lnTo>
                    <a:lnTo>
                      <a:pt x="0" y="1"/>
                    </a:lnTo>
                    <a:lnTo>
                      <a:pt x="0" y="1"/>
                    </a:lnTo>
                    <a:lnTo>
                      <a:pt x="69" y="104"/>
                    </a:lnTo>
                    <a:lnTo>
                      <a:pt x="69" y="104"/>
                    </a:lnTo>
                    <a:lnTo>
                      <a:pt x="69" y="69"/>
                    </a:lnTo>
                    <a:lnTo>
                      <a:pt x="69" y="69"/>
                    </a:lnTo>
                    <a:lnTo>
                      <a:pt x="69" y="69"/>
                    </a:lnTo>
                    <a:lnTo>
                      <a:pt x="69" y="69"/>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1" name="Google Shape;2731;g29c0ca99db8_3_1"/>
              <p:cNvSpPr/>
              <p:nvPr/>
            </p:nvSpPr>
            <p:spPr>
              <a:xfrm>
                <a:off x="2415700" y="1645325"/>
                <a:ext cx="5175" cy="2625"/>
              </a:xfrm>
              <a:custGeom>
                <a:avLst/>
                <a:gdLst/>
                <a:ahLst/>
                <a:cxnLst/>
                <a:rect l="l" t="t" r="r" b="b"/>
                <a:pathLst>
                  <a:path w="207" h="105" extrusionOk="0">
                    <a:moveTo>
                      <a:pt x="103" y="1"/>
                    </a:moveTo>
                    <a:lnTo>
                      <a:pt x="35" y="35"/>
                    </a:lnTo>
                    <a:lnTo>
                      <a:pt x="0" y="104"/>
                    </a:lnTo>
                    <a:lnTo>
                      <a:pt x="207" y="35"/>
                    </a:lnTo>
                    <a:lnTo>
                      <a:pt x="172" y="35"/>
                    </a:lnTo>
                    <a:lnTo>
                      <a:pt x="103" y="1"/>
                    </a:lnTo>
                    <a:close/>
                  </a:path>
                </a:pathLst>
              </a:custGeom>
              <a:solidFill>
                <a:srgbClr val="D2918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2" name="Google Shape;2732;g29c0ca99db8_3_1"/>
              <p:cNvSpPr/>
              <p:nvPr/>
            </p:nvSpPr>
            <p:spPr>
              <a:xfrm>
                <a:off x="2415700" y="1645325"/>
                <a:ext cx="5175" cy="2625"/>
              </a:xfrm>
              <a:custGeom>
                <a:avLst/>
                <a:gdLst/>
                <a:ahLst/>
                <a:cxnLst/>
                <a:rect l="l" t="t" r="r" b="b"/>
                <a:pathLst>
                  <a:path w="207" h="105" fill="none" extrusionOk="0">
                    <a:moveTo>
                      <a:pt x="103" y="1"/>
                    </a:moveTo>
                    <a:lnTo>
                      <a:pt x="103" y="1"/>
                    </a:lnTo>
                    <a:lnTo>
                      <a:pt x="35" y="35"/>
                    </a:lnTo>
                    <a:lnTo>
                      <a:pt x="0" y="104"/>
                    </a:lnTo>
                    <a:lnTo>
                      <a:pt x="0" y="104"/>
                    </a:lnTo>
                    <a:lnTo>
                      <a:pt x="0" y="104"/>
                    </a:lnTo>
                    <a:lnTo>
                      <a:pt x="207" y="35"/>
                    </a:lnTo>
                    <a:lnTo>
                      <a:pt x="207" y="35"/>
                    </a:lnTo>
                    <a:lnTo>
                      <a:pt x="207" y="35"/>
                    </a:lnTo>
                    <a:lnTo>
                      <a:pt x="207" y="35"/>
                    </a:lnTo>
                    <a:lnTo>
                      <a:pt x="172" y="35"/>
                    </a:lnTo>
                    <a:lnTo>
                      <a:pt x="172" y="35"/>
                    </a:lnTo>
                    <a:lnTo>
                      <a:pt x="10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3" name="Google Shape;2733;g29c0ca99db8_3_1"/>
              <p:cNvSpPr/>
              <p:nvPr/>
            </p:nvSpPr>
            <p:spPr>
              <a:xfrm>
                <a:off x="2414825" y="1646200"/>
                <a:ext cx="43100" cy="81825"/>
              </a:xfrm>
              <a:custGeom>
                <a:avLst/>
                <a:gdLst/>
                <a:ahLst/>
                <a:cxnLst/>
                <a:rect l="l" t="t" r="r" b="b"/>
                <a:pathLst>
                  <a:path w="1724" h="3273" extrusionOk="0">
                    <a:moveTo>
                      <a:pt x="242" y="0"/>
                    </a:moveTo>
                    <a:lnTo>
                      <a:pt x="35" y="69"/>
                    </a:lnTo>
                    <a:lnTo>
                      <a:pt x="1" y="172"/>
                    </a:lnTo>
                    <a:lnTo>
                      <a:pt x="35" y="345"/>
                    </a:lnTo>
                    <a:lnTo>
                      <a:pt x="104" y="448"/>
                    </a:lnTo>
                    <a:lnTo>
                      <a:pt x="173" y="483"/>
                    </a:lnTo>
                    <a:lnTo>
                      <a:pt x="242" y="586"/>
                    </a:lnTo>
                    <a:lnTo>
                      <a:pt x="414" y="1068"/>
                    </a:lnTo>
                    <a:lnTo>
                      <a:pt x="586" y="1585"/>
                    </a:lnTo>
                    <a:lnTo>
                      <a:pt x="862" y="2136"/>
                    </a:lnTo>
                    <a:lnTo>
                      <a:pt x="1000" y="2446"/>
                    </a:lnTo>
                    <a:lnTo>
                      <a:pt x="1206" y="2687"/>
                    </a:lnTo>
                    <a:lnTo>
                      <a:pt x="1379" y="2963"/>
                    </a:lnTo>
                    <a:lnTo>
                      <a:pt x="1620" y="3169"/>
                    </a:lnTo>
                    <a:lnTo>
                      <a:pt x="1723" y="3273"/>
                    </a:lnTo>
                    <a:lnTo>
                      <a:pt x="1723" y="2722"/>
                    </a:lnTo>
                    <a:lnTo>
                      <a:pt x="1723" y="1964"/>
                    </a:lnTo>
                    <a:lnTo>
                      <a:pt x="1482" y="1723"/>
                    </a:lnTo>
                    <a:lnTo>
                      <a:pt x="1241" y="1482"/>
                    </a:lnTo>
                    <a:lnTo>
                      <a:pt x="827" y="965"/>
                    </a:lnTo>
                    <a:lnTo>
                      <a:pt x="586" y="620"/>
                    </a:lnTo>
                    <a:lnTo>
                      <a:pt x="483" y="414"/>
                    </a:lnTo>
                    <a:lnTo>
                      <a:pt x="449" y="241"/>
                    </a:lnTo>
                    <a:lnTo>
                      <a:pt x="380" y="104"/>
                    </a:lnTo>
                    <a:lnTo>
                      <a:pt x="311" y="35"/>
                    </a:lnTo>
                    <a:lnTo>
                      <a:pt x="242" y="0"/>
                    </a:lnTo>
                    <a:close/>
                  </a:path>
                </a:pathLst>
              </a:custGeom>
              <a:solidFill>
                <a:srgbClr val="D7D7D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4" name="Google Shape;2734;g29c0ca99db8_3_1"/>
              <p:cNvSpPr/>
              <p:nvPr/>
            </p:nvSpPr>
            <p:spPr>
              <a:xfrm>
                <a:off x="2414825" y="1646200"/>
                <a:ext cx="43100" cy="81825"/>
              </a:xfrm>
              <a:custGeom>
                <a:avLst/>
                <a:gdLst/>
                <a:ahLst/>
                <a:cxnLst/>
                <a:rect l="l" t="t" r="r" b="b"/>
                <a:pathLst>
                  <a:path w="1724" h="3273" fill="none" extrusionOk="0">
                    <a:moveTo>
                      <a:pt x="242" y="0"/>
                    </a:moveTo>
                    <a:lnTo>
                      <a:pt x="242" y="0"/>
                    </a:lnTo>
                    <a:lnTo>
                      <a:pt x="242" y="0"/>
                    </a:lnTo>
                    <a:lnTo>
                      <a:pt x="35" y="69"/>
                    </a:lnTo>
                    <a:lnTo>
                      <a:pt x="35" y="69"/>
                    </a:lnTo>
                    <a:lnTo>
                      <a:pt x="35" y="69"/>
                    </a:lnTo>
                    <a:lnTo>
                      <a:pt x="1" y="172"/>
                    </a:lnTo>
                    <a:lnTo>
                      <a:pt x="35" y="345"/>
                    </a:lnTo>
                    <a:lnTo>
                      <a:pt x="104" y="448"/>
                    </a:lnTo>
                    <a:lnTo>
                      <a:pt x="173" y="483"/>
                    </a:lnTo>
                    <a:lnTo>
                      <a:pt x="173" y="483"/>
                    </a:lnTo>
                    <a:lnTo>
                      <a:pt x="173" y="483"/>
                    </a:lnTo>
                    <a:lnTo>
                      <a:pt x="173" y="483"/>
                    </a:lnTo>
                    <a:lnTo>
                      <a:pt x="173" y="483"/>
                    </a:lnTo>
                    <a:lnTo>
                      <a:pt x="173" y="483"/>
                    </a:lnTo>
                    <a:lnTo>
                      <a:pt x="242" y="586"/>
                    </a:lnTo>
                    <a:lnTo>
                      <a:pt x="242" y="586"/>
                    </a:lnTo>
                    <a:lnTo>
                      <a:pt x="414" y="1068"/>
                    </a:lnTo>
                    <a:lnTo>
                      <a:pt x="414" y="1068"/>
                    </a:lnTo>
                    <a:lnTo>
                      <a:pt x="586" y="1585"/>
                    </a:lnTo>
                    <a:lnTo>
                      <a:pt x="862" y="2136"/>
                    </a:lnTo>
                    <a:lnTo>
                      <a:pt x="1000" y="2446"/>
                    </a:lnTo>
                    <a:lnTo>
                      <a:pt x="1206" y="2687"/>
                    </a:lnTo>
                    <a:lnTo>
                      <a:pt x="1379" y="2963"/>
                    </a:lnTo>
                    <a:lnTo>
                      <a:pt x="1620" y="3169"/>
                    </a:lnTo>
                    <a:lnTo>
                      <a:pt x="1620" y="3169"/>
                    </a:lnTo>
                    <a:lnTo>
                      <a:pt x="1723" y="3273"/>
                    </a:lnTo>
                    <a:lnTo>
                      <a:pt x="1723" y="3273"/>
                    </a:lnTo>
                    <a:lnTo>
                      <a:pt x="1723" y="3273"/>
                    </a:lnTo>
                    <a:lnTo>
                      <a:pt x="1723" y="2722"/>
                    </a:lnTo>
                    <a:lnTo>
                      <a:pt x="1723" y="2722"/>
                    </a:lnTo>
                    <a:lnTo>
                      <a:pt x="1723" y="1964"/>
                    </a:lnTo>
                    <a:lnTo>
                      <a:pt x="1723" y="1964"/>
                    </a:lnTo>
                    <a:lnTo>
                      <a:pt x="1723" y="1964"/>
                    </a:lnTo>
                    <a:lnTo>
                      <a:pt x="1723" y="1964"/>
                    </a:lnTo>
                    <a:lnTo>
                      <a:pt x="1482" y="1723"/>
                    </a:lnTo>
                    <a:lnTo>
                      <a:pt x="1241" y="1482"/>
                    </a:lnTo>
                    <a:lnTo>
                      <a:pt x="827" y="965"/>
                    </a:lnTo>
                    <a:lnTo>
                      <a:pt x="827" y="965"/>
                    </a:lnTo>
                    <a:lnTo>
                      <a:pt x="586" y="620"/>
                    </a:lnTo>
                    <a:lnTo>
                      <a:pt x="586" y="620"/>
                    </a:lnTo>
                    <a:lnTo>
                      <a:pt x="483" y="414"/>
                    </a:lnTo>
                    <a:lnTo>
                      <a:pt x="449" y="241"/>
                    </a:lnTo>
                    <a:lnTo>
                      <a:pt x="380" y="104"/>
                    </a:lnTo>
                    <a:lnTo>
                      <a:pt x="311" y="35"/>
                    </a:lnTo>
                    <a:lnTo>
                      <a:pt x="24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5" name="Google Shape;2735;g29c0ca99db8_3_1"/>
              <p:cNvSpPr/>
              <p:nvPr/>
            </p:nvSpPr>
            <p:spPr>
              <a:xfrm>
                <a:off x="2457900" y="1695275"/>
                <a:ext cx="50825" cy="51700"/>
              </a:xfrm>
              <a:custGeom>
                <a:avLst/>
                <a:gdLst/>
                <a:ahLst/>
                <a:cxnLst/>
                <a:rect l="l" t="t" r="r" b="b"/>
                <a:pathLst>
                  <a:path w="2033" h="2068" extrusionOk="0">
                    <a:moveTo>
                      <a:pt x="0" y="1"/>
                    </a:moveTo>
                    <a:lnTo>
                      <a:pt x="0" y="759"/>
                    </a:lnTo>
                    <a:lnTo>
                      <a:pt x="0" y="1310"/>
                    </a:lnTo>
                    <a:lnTo>
                      <a:pt x="379" y="1551"/>
                    </a:lnTo>
                    <a:lnTo>
                      <a:pt x="586" y="1689"/>
                    </a:lnTo>
                    <a:lnTo>
                      <a:pt x="792" y="1758"/>
                    </a:lnTo>
                    <a:lnTo>
                      <a:pt x="1309" y="1895"/>
                    </a:lnTo>
                    <a:lnTo>
                      <a:pt x="2033" y="2068"/>
                    </a:lnTo>
                    <a:lnTo>
                      <a:pt x="1723" y="1517"/>
                    </a:lnTo>
                    <a:lnTo>
                      <a:pt x="1585" y="1275"/>
                    </a:lnTo>
                    <a:lnTo>
                      <a:pt x="1481" y="1172"/>
                    </a:lnTo>
                    <a:lnTo>
                      <a:pt x="1309" y="793"/>
                    </a:lnTo>
                    <a:lnTo>
                      <a:pt x="1206" y="759"/>
                    </a:lnTo>
                    <a:lnTo>
                      <a:pt x="930" y="655"/>
                    </a:lnTo>
                    <a:lnTo>
                      <a:pt x="655" y="483"/>
                    </a:lnTo>
                    <a:lnTo>
                      <a:pt x="413" y="345"/>
                    </a:lnTo>
                    <a:lnTo>
                      <a:pt x="172" y="139"/>
                    </a:lnTo>
                    <a:lnTo>
                      <a:pt x="0" y="1"/>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6" name="Google Shape;2736;g29c0ca99db8_3_1"/>
              <p:cNvSpPr/>
              <p:nvPr/>
            </p:nvSpPr>
            <p:spPr>
              <a:xfrm>
                <a:off x="2457900" y="1695275"/>
                <a:ext cx="50825" cy="51700"/>
              </a:xfrm>
              <a:custGeom>
                <a:avLst/>
                <a:gdLst/>
                <a:ahLst/>
                <a:cxnLst/>
                <a:rect l="l" t="t" r="r" b="b"/>
                <a:pathLst>
                  <a:path w="2033" h="2068" fill="none" extrusionOk="0">
                    <a:moveTo>
                      <a:pt x="0" y="1"/>
                    </a:moveTo>
                    <a:lnTo>
                      <a:pt x="0" y="1"/>
                    </a:lnTo>
                    <a:lnTo>
                      <a:pt x="0" y="1"/>
                    </a:lnTo>
                    <a:lnTo>
                      <a:pt x="0" y="759"/>
                    </a:lnTo>
                    <a:lnTo>
                      <a:pt x="0" y="759"/>
                    </a:lnTo>
                    <a:lnTo>
                      <a:pt x="0" y="1310"/>
                    </a:lnTo>
                    <a:lnTo>
                      <a:pt x="0" y="1310"/>
                    </a:lnTo>
                    <a:lnTo>
                      <a:pt x="379" y="1551"/>
                    </a:lnTo>
                    <a:lnTo>
                      <a:pt x="586" y="1689"/>
                    </a:lnTo>
                    <a:lnTo>
                      <a:pt x="792" y="1758"/>
                    </a:lnTo>
                    <a:lnTo>
                      <a:pt x="792" y="1758"/>
                    </a:lnTo>
                    <a:lnTo>
                      <a:pt x="1309" y="1895"/>
                    </a:lnTo>
                    <a:lnTo>
                      <a:pt x="2033" y="2068"/>
                    </a:lnTo>
                    <a:lnTo>
                      <a:pt x="2033" y="2068"/>
                    </a:lnTo>
                    <a:lnTo>
                      <a:pt x="1723" y="1517"/>
                    </a:lnTo>
                    <a:lnTo>
                      <a:pt x="1723" y="1517"/>
                    </a:lnTo>
                    <a:lnTo>
                      <a:pt x="1585" y="1275"/>
                    </a:lnTo>
                    <a:lnTo>
                      <a:pt x="1585" y="1275"/>
                    </a:lnTo>
                    <a:lnTo>
                      <a:pt x="1481" y="1172"/>
                    </a:lnTo>
                    <a:lnTo>
                      <a:pt x="1309" y="793"/>
                    </a:lnTo>
                    <a:lnTo>
                      <a:pt x="1309" y="793"/>
                    </a:lnTo>
                    <a:lnTo>
                      <a:pt x="1309" y="793"/>
                    </a:lnTo>
                    <a:lnTo>
                      <a:pt x="1206" y="759"/>
                    </a:lnTo>
                    <a:lnTo>
                      <a:pt x="1206" y="759"/>
                    </a:lnTo>
                    <a:lnTo>
                      <a:pt x="930" y="655"/>
                    </a:lnTo>
                    <a:lnTo>
                      <a:pt x="655" y="483"/>
                    </a:lnTo>
                    <a:lnTo>
                      <a:pt x="413" y="345"/>
                    </a:lnTo>
                    <a:lnTo>
                      <a:pt x="172" y="139"/>
                    </a:lnTo>
                    <a:lnTo>
                      <a:pt x="172" y="139"/>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7" name="Google Shape;2737;g29c0ca99db8_3_1"/>
              <p:cNvSpPr/>
              <p:nvPr/>
            </p:nvSpPr>
            <p:spPr>
              <a:xfrm>
                <a:off x="2490625" y="1715100"/>
                <a:ext cx="124900" cy="48250"/>
              </a:xfrm>
              <a:custGeom>
                <a:avLst/>
                <a:gdLst/>
                <a:ahLst/>
                <a:cxnLst/>
                <a:rect l="l" t="t" r="r" b="b"/>
                <a:pathLst>
                  <a:path w="4996" h="1930" extrusionOk="0">
                    <a:moveTo>
                      <a:pt x="0" y="0"/>
                    </a:moveTo>
                    <a:lnTo>
                      <a:pt x="172" y="379"/>
                    </a:lnTo>
                    <a:lnTo>
                      <a:pt x="276" y="482"/>
                    </a:lnTo>
                    <a:lnTo>
                      <a:pt x="414" y="724"/>
                    </a:lnTo>
                    <a:lnTo>
                      <a:pt x="724" y="1275"/>
                    </a:lnTo>
                    <a:lnTo>
                      <a:pt x="2480" y="1550"/>
                    </a:lnTo>
                    <a:lnTo>
                      <a:pt x="4099" y="1826"/>
                    </a:lnTo>
                    <a:lnTo>
                      <a:pt x="4823" y="1929"/>
                    </a:lnTo>
                    <a:lnTo>
                      <a:pt x="4995" y="1929"/>
                    </a:lnTo>
                    <a:lnTo>
                      <a:pt x="4926" y="1826"/>
                    </a:lnTo>
                    <a:lnTo>
                      <a:pt x="4857" y="1723"/>
                    </a:lnTo>
                    <a:lnTo>
                      <a:pt x="4651" y="1378"/>
                    </a:lnTo>
                    <a:lnTo>
                      <a:pt x="4478" y="1102"/>
                    </a:lnTo>
                    <a:lnTo>
                      <a:pt x="4341" y="689"/>
                    </a:lnTo>
                    <a:lnTo>
                      <a:pt x="4237" y="517"/>
                    </a:lnTo>
                    <a:lnTo>
                      <a:pt x="3858" y="517"/>
                    </a:lnTo>
                    <a:lnTo>
                      <a:pt x="3100" y="448"/>
                    </a:lnTo>
                    <a:lnTo>
                      <a:pt x="2239" y="379"/>
                    </a:lnTo>
                    <a:lnTo>
                      <a:pt x="930" y="207"/>
                    </a:lnTo>
                    <a:lnTo>
                      <a:pt x="379" y="103"/>
                    </a:lnTo>
                    <a:lnTo>
                      <a:pt x="0" y="0"/>
                    </a:lnTo>
                    <a:close/>
                  </a:path>
                </a:pathLst>
              </a:custGeom>
              <a:solidFill>
                <a:srgbClr val="C3373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8" name="Google Shape;2738;g29c0ca99db8_3_1"/>
              <p:cNvSpPr/>
              <p:nvPr/>
            </p:nvSpPr>
            <p:spPr>
              <a:xfrm>
                <a:off x="2490625" y="1715100"/>
                <a:ext cx="124900" cy="48250"/>
              </a:xfrm>
              <a:custGeom>
                <a:avLst/>
                <a:gdLst/>
                <a:ahLst/>
                <a:cxnLst/>
                <a:rect l="l" t="t" r="r" b="b"/>
                <a:pathLst>
                  <a:path w="4996" h="1930" fill="none" extrusionOk="0">
                    <a:moveTo>
                      <a:pt x="0" y="0"/>
                    </a:moveTo>
                    <a:lnTo>
                      <a:pt x="0" y="0"/>
                    </a:lnTo>
                    <a:lnTo>
                      <a:pt x="0" y="0"/>
                    </a:lnTo>
                    <a:lnTo>
                      <a:pt x="172" y="379"/>
                    </a:lnTo>
                    <a:lnTo>
                      <a:pt x="276" y="482"/>
                    </a:lnTo>
                    <a:lnTo>
                      <a:pt x="276" y="482"/>
                    </a:lnTo>
                    <a:lnTo>
                      <a:pt x="414" y="724"/>
                    </a:lnTo>
                    <a:lnTo>
                      <a:pt x="414" y="724"/>
                    </a:lnTo>
                    <a:lnTo>
                      <a:pt x="724" y="1275"/>
                    </a:lnTo>
                    <a:lnTo>
                      <a:pt x="724" y="1275"/>
                    </a:lnTo>
                    <a:lnTo>
                      <a:pt x="724" y="1275"/>
                    </a:lnTo>
                    <a:lnTo>
                      <a:pt x="2480" y="1550"/>
                    </a:lnTo>
                    <a:lnTo>
                      <a:pt x="2480" y="1550"/>
                    </a:lnTo>
                    <a:lnTo>
                      <a:pt x="4099" y="1826"/>
                    </a:lnTo>
                    <a:lnTo>
                      <a:pt x="4099" y="1826"/>
                    </a:lnTo>
                    <a:lnTo>
                      <a:pt x="4823" y="1929"/>
                    </a:lnTo>
                    <a:lnTo>
                      <a:pt x="4823" y="1929"/>
                    </a:lnTo>
                    <a:lnTo>
                      <a:pt x="4995" y="1929"/>
                    </a:lnTo>
                    <a:lnTo>
                      <a:pt x="4995" y="1929"/>
                    </a:lnTo>
                    <a:lnTo>
                      <a:pt x="4926" y="1826"/>
                    </a:lnTo>
                    <a:lnTo>
                      <a:pt x="4926" y="1826"/>
                    </a:lnTo>
                    <a:lnTo>
                      <a:pt x="4926" y="1826"/>
                    </a:lnTo>
                    <a:lnTo>
                      <a:pt x="4857" y="1723"/>
                    </a:lnTo>
                    <a:lnTo>
                      <a:pt x="4857" y="1723"/>
                    </a:lnTo>
                    <a:lnTo>
                      <a:pt x="4857" y="1723"/>
                    </a:lnTo>
                    <a:lnTo>
                      <a:pt x="4857" y="1723"/>
                    </a:lnTo>
                    <a:lnTo>
                      <a:pt x="4651" y="1378"/>
                    </a:lnTo>
                    <a:lnTo>
                      <a:pt x="4651" y="1378"/>
                    </a:lnTo>
                    <a:lnTo>
                      <a:pt x="4478" y="1102"/>
                    </a:lnTo>
                    <a:lnTo>
                      <a:pt x="4341" y="689"/>
                    </a:lnTo>
                    <a:lnTo>
                      <a:pt x="4341" y="689"/>
                    </a:lnTo>
                    <a:lnTo>
                      <a:pt x="4341" y="689"/>
                    </a:lnTo>
                    <a:lnTo>
                      <a:pt x="4237" y="517"/>
                    </a:lnTo>
                    <a:lnTo>
                      <a:pt x="4237" y="517"/>
                    </a:lnTo>
                    <a:lnTo>
                      <a:pt x="4237" y="517"/>
                    </a:lnTo>
                    <a:lnTo>
                      <a:pt x="4134" y="517"/>
                    </a:lnTo>
                    <a:lnTo>
                      <a:pt x="4134" y="517"/>
                    </a:lnTo>
                    <a:lnTo>
                      <a:pt x="3858" y="517"/>
                    </a:lnTo>
                    <a:lnTo>
                      <a:pt x="3858" y="517"/>
                    </a:lnTo>
                    <a:lnTo>
                      <a:pt x="3100" y="448"/>
                    </a:lnTo>
                    <a:lnTo>
                      <a:pt x="2239" y="379"/>
                    </a:lnTo>
                    <a:lnTo>
                      <a:pt x="2239" y="379"/>
                    </a:lnTo>
                    <a:lnTo>
                      <a:pt x="930" y="207"/>
                    </a:lnTo>
                    <a:lnTo>
                      <a:pt x="379" y="103"/>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9" name="Google Shape;2739;g29c0ca99db8_3_1"/>
              <p:cNvSpPr/>
              <p:nvPr/>
            </p:nvSpPr>
            <p:spPr>
              <a:xfrm>
                <a:off x="2407075" y="1639300"/>
                <a:ext cx="228250" cy="113700"/>
              </a:xfrm>
              <a:custGeom>
                <a:avLst/>
                <a:gdLst/>
                <a:ahLst/>
                <a:cxnLst/>
                <a:rect l="l" t="t" r="r" b="b"/>
                <a:pathLst>
                  <a:path w="9130" h="4548" extrusionOk="0">
                    <a:moveTo>
                      <a:pt x="414" y="1"/>
                    </a:moveTo>
                    <a:lnTo>
                      <a:pt x="311" y="35"/>
                    </a:lnTo>
                    <a:lnTo>
                      <a:pt x="242" y="70"/>
                    </a:lnTo>
                    <a:lnTo>
                      <a:pt x="138" y="173"/>
                    </a:lnTo>
                    <a:lnTo>
                      <a:pt x="70" y="311"/>
                    </a:lnTo>
                    <a:lnTo>
                      <a:pt x="35" y="311"/>
                    </a:lnTo>
                    <a:lnTo>
                      <a:pt x="1" y="448"/>
                    </a:lnTo>
                    <a:lnTo>
                      <a:pt x="1" y="586"/>
                    </a:lnTo>
                    <a:lnTo>
                      <a:pt x="1" y="724"/>
                    </a:lnTo>
                    <a:lnTo>
                      <a:pt x="35" y="793"/>
                    </a:lnTo>
                    <a:lnTo>
                      <a:pt x="70" y="827"/>
                    </a:lnTo>
                    <a:lnTo>
                      <a:pt x="207" y="862"/>
                    </a:lnTo>
                    <a:lnTo>
                      <a:pt x="311" y="896"/>
                    </a:lnTo>
                    <a:lnTo>
                      <a:pt x="483" y="827"/>
                    </a:lnTo>
                    <a:lnTo>
                      <a:pt x="552" y="862"/>
                    </a:lnTo>
                    <a:lnTo>
                      <a:pt x="793" y="1310"/>
                    </a:lnTo>
                    <a:lnTo>
                      <a:pt x="1000" y="1689"/>
                    </a:lnTo>
                    <a:lnTo>
                      <a:pt x="1275" y="2136"/>
                    </a:lnTo>
                    <a:lnTo>
                      <a:pt x="1620" y="2584"/>
                    </a:lnTo>
                    <a:lnTo>
                      <a:pt x="2033" y="2998"/>
                    </a:lnTo>
                    <a:lnTo>
                      <a:pt x="2240" y="3170"/>
                    </a:lnTo>
                    <a:lnTo>
                      <a:pt x="2481" y="3342"/>
                    </a:lnTo>
                    <a:lnTo>
                      <a:pt x="2722" y="3480"/>
                    </a:lnTo>
                    <a:lnTo>
                      <a:pt x="2998" y="3583"/>
                    </a:lnTo>
                    <a:lnTo>
                      <a:pt x="3342" y="3687"/>
                    </a:lnTo>
                    <a:lnTo>
                      <a:pt x="3756" y="3756"/>
                    </a:lnTo>
                    <a:lnTo>
                      <a:pt x="4686" y="3928"/>
                    </a:lnTo>
                    <a:lnTo>
                      <a:pt x="5719" y="4066"/>
                    </a:lnTo>
                    <a:lnTo>
                      <a:pt x="6546" y="4169"/>
                    </a:lnTo>
                    <a:lnTo>
                      <a:pt x="7338" y="4272"/>
                    </a:lnTo>
                    <a:lnTo>
                      <a:pt x="7993" y="4410"/>
                    </a:lnTo>
                    <a:lnTo>
                      <a:pt x="8062" y="4445"/>
                    </a:lnTo>
                    <a:lnTo>
                      <a:pt x="8372" y="4513"/>
                    </a:lnTo>
                    <a:lnTo>
                      <a:pt x="8440" y="4548"/>
                    </a:lnTo>
                    <a:lnTo>
                      <a:pt x="8819" y="3859"/>
                    </a:lnTo>
                    <a:lnTo>
                      <a:pt x="9129" y="3135"/>
                    </a:lnTo>
                    <a:lnTo>
                      <a:pt x="9061" y="3101"/>
                    </a:lnTo>
                    <a:lnTo>
                      <a:pt x="8647" y="2929"/>
                    </a:lnTo>
                    <a:lnTo>
                      <a:pt x="8165" y="2791"/>
                    </a:lnTo>
                    <a:lnTo>
                      <a:pt x="7648" y="2722"/>
                    </a:lnTo>
                    <a:lnTo>
                      <a:pt x="7131" y="2688"/>
                    </a:lnTo>
                    <a:lnTo>
                      <a:pt x="6236" y="2688"/>
                    </a:lnTo>
                    <a:lnTo>
                      <a:pt x="5478" y="2722"/>
                    </a:lnTo>
                    <a:lnTo>
                      <a:pt x="4272" y="2722"/>
                    </a:lnTo>
                    <a:lnTo>
                      <a:pt x="3790" y="2688"/>
                    </a:lnTo>
                    <a:lnTo>
                      <a:pt x="3549" y="2653"/>
                    </a:lnTo>
                    <a:lnTo>
                      <a:pt x="3377" y="2584"/>
                    </a:lnTo>
                    <a:lnTo>
                      <a:pt x="3135" y="2446"/>
                    </a:lnTo>
                    <a:lnTo>
                      <a:pt x="2825" y="2309"/>
                    </a:lnTo>
                    <a:lnTo>
                      <a:pt x="2550" y="2102"/>
                    </a:lnTo>
                    <a:lnTo>
                      <a:pt x="2309" y="1930"/>
                    </a:lnTo>
                    <a:lnTo>
                      <a:pt x="2068" y="1689"/>
                    </a:lnTo>
                    <a:lnTo>
                      <a:pt x="1758" y="1413"/>
                    </a:lnTo>
                    <a:lnTo>
                      <a:pt x="1516" y="1137"/>
                    </a:lnTo>
                    <a:lnTo>
                      <a:pt x="1275" y="793"/>
                    </a:lnTo>
                    <a:lnTo>
                      <a:pt x="1034" y="448"/>
                    </a:lnTo>
                    <a:lnTo>
                      <a:pt x="931" y="242"/>
                    </a:lnTo>
                    <a:lnTo>
                      <a:pt x="827" y="104"/>
                    </a:lnTo>
                    <a:lnTo>
                      <a:pt x="724" y="70"/>
                    </a:lnTo>
                    <a:lnTo>
                      <a:pt x="621" y="35"/>
                    </a:lnTo>
                    <a:lnTo>
                      <a:pt x="517" y="1"/>
                    </a:lnTo>
                    <a:close/>
                  </a:path>
                </a:pathLst>
              </a:custGeom>
              <a:solidFill>
                <a:srgbClr val="FCBF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0" name="Google Shape;2740;g29c0ca99db8_3_1"/>
              <p:cNvSpPr/>
              <p:nvPr/>
            </p:nvSpPr>
            <p:spPr>
              <a:xfrm>
                <a:off x="2734350" y="1487725"/>
                <a:ext cx="1147150" cy="56000"/>
              </a:xfrm>
              <a:custGeom>
                <a:avLst/>
                <a:gdLst/>
                <a:ahLst/>
                <a:cxnLst/>
                <a:rect l="l" t="t" r="r" b="b"/>
                <a:pathLst>
                  <a:path w="45886" h="2240" extrusionOk="0">
                    <a:moveTo>
                      <a:pt x="999" y="1"/>
                    </a:moveTo>
                    <a:lnTo>
                      <a:pt x="792" y="35"/>
                    </a:lnTo>
                    <a:lnTo>
                      <a:pt x="620" y="104"/>
                    </a:lnTo>
                    <a:lnTo>
                      <a:pt x="448" y="173"/>
                    </a:lnTo>
                    <a:lnTo>
                      <a:pt x="310" y="311"/>
                    </a:lnTo>
                    <a:lnTo>
                      <a:pt x="172" y="449"/>
                    </a:lnTo>
                    <a:lnTo>
                      <a:pt x="69" y="621"/>
                    </a:lnTo>
                    <a:lnTo>
                      <a:pt x="34" y="827"/>
                    </a:lnTo>
                    <a:lnTo>
                      <a:pt x="0" y="1034"/>
                    </a:lnTo>
                    <a:lnTo>
                      <a:pt x="0" y="1241"/>
                    </a:lnTo>
                    <a:lnTo>
                      <a:pt x="34" y="1448"/>
                    </a:lnTo>
                    <a:lnTo>
                      <a:pt x="69" y="1620"/>
                    </a:lnTo>
                    <a:lnTo>
                      <a:pt x="172" y="1792"/>
                    </a:lnTo>
                    <a:lnTo>
                      <a:pt x="310" y="1930"/>
                    </a:lnTo>
                    <a:lnTo>
                      <a:pt x="448" y="2068"/>
                    </a:lnTo>
                    <a:lnTo>
                      <a:pt x="620" y="2171"/>
                    </a:lnTo>
                    <a:lnTo>
                      <a:pt x="792" y="2205"/>
                    </a:lnTo>
                    <a:lnTo>
                      <a:pt x="999" y="2240"/>
                    </a:lnTo>
                    <a:lnTo>
                      <a:pt x="44886" y="2240"/>
                    </a:lnTo>
                    <a:lnTo>
                      <a:pt x="45093" y="2205"/>
                    </a:lnTo>
                    <a:lnTo>
                      <a:pt x="45265" y="2171"/>
                    </a:lnTo>
                    <a:lnTo>
                      <a:pt x="45437" y="2068"/>
                    </a:lnTo>
                    <a:lnTo>
                      <a:pt x="45575" y="1930"/>
                    </a:lnTo>
                    <a:lnTo>
                      <a:pt x="45713" y="1792"/>
                    </a:lnTo>
                    <a:lnTo>
                      <a:pt x="45816" y="1620"/>
                    </a:lnTo>
                    <a:lnTo>
                      <a:pt x="45851" y="1448"/>
                    </a:lnTo>
                    <a:lnTo>
                      <a:pt x="45885" y="1241"/>
                    </a:lnTo>
                    <a:lnTo>
                      <a:pt x="45885" y="1034"/>
                    </a:lnTo>
                    <a:lnTo>
                      <a:pt x="45851" y="827"/>
                    </a:lnTo>
                    <a:lnTo>
                      <a:pt x="45816" y="621"/>
                    </a:lnTo>
                    <a:lnTo>
                      <a:pt x="45713" y="449"/>
                    </a:lnTo>
                    <a:lnTo>
                      <a:pt x="45575" y="311"/>
                    </a:lnTo>
                    <a:lnTo>
                      <a:pt x="45437" y="173"/>
                    </a:lnTo>
                    <a:lnTo>
                      <a:pt x="45265" y="104"/>
                    </a:lnTo>
                    <a:lnTo>
                      <a:pt x="45093" y="35"/>
                    </a:lnTo>
                    <a:lnTo>
                      <a:pt x="4488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1" name="Google Shape;2741;g29c0ca99db8_3_1"/>
              <p:cNvSpPr/>
              <p:nvPr/>
            </p:nvSpPr>
            <p:spPr>
              <a:xfrm>
                <a:off x="2734350" y="1487725"/>
                <a:ext cx="1147150" cy="56000"/>
              </a:xfrm>
              <a:custGeom>
                <a:avLst/>
                <a:gdLst/>
                <a:ahLst/>
                <a:cxnLst/>
                <a:rect l="l" t="t" r="r" b="b"/>
                <a:pathLst>
                  <a:path w="45886" h="2240" fill="none" extrusionOk="0">
                    <a:moveTo>
                      <a:pt x="44886" y="1"/>
                    </a:moveTo>
                    <a:lnTo>
                      <a:pt x="999" y="1"/>
                    </a:lnTo>
                    <a:lnTo>
                      <a:pt x="999" y="1"/>
                    </a:lnTo>
                    <a:lnTo>
                      <a:pt x="792" y="35"/>
                    </a:lnTo>
                    <a:lnTo>
                      <a:pt x="620" y="104"/>
                    </a:lnTo>
                    <a:lnTo>
                      <a:pt x="448" y="173"/>
                    </a:lnTo>
                    <a:lnTo>
                      <a:pt x="310" y="311"/>
                    </a:lnTo>
                    <a:lnTo>
                      <a:pt x="172" y="449"/>
                    </a:lnTo>
                    <a:lnTo>
                      <a:pt x="69" y="621"/>
                    </a:lnTo>
                    <a:lnTo>
                      <a:pt x="34" y="827"/>
                    </a:lnTo>
                    <a:lnTo>
                      <a:pt x="0" y="1034"/>
                    </a:lnTo>
                    <a:lnTo>
                      <a:pt x="0" y="1241"/>
                    </a:lnTo>
                    <a:lnTo>
                      <a:pt x="0" y="1241"/>
                    </a:lnTo>
                    <a:lnTo>
                      <a:pt x="34" y="1448"/>
                    </a:lnTo>
                    <a:lnTo>
                      <a:pt x="69" y="1620"/>
                    </a:lnTo>
                    <a:lnTo>
                      <a:pt x="172" y="1792"/>
                    </a:lnTo>
                    <a:lnTo>
                      <a:pt x="310" y="1930"/>
                    </a:lnTo>
                    <a:lnTo>
                      <a:pt x="448" y="2068"/>
                    </a:lnTo>
                    <a:lnTo>
                      <a:pt x="620" y="2171"/>
                    </a:lnTo>
                    <a:lnTo>
                      <a:pt x="792" y="2205"/>
                    </a:lnTo>
                    <a:lnTo>
                      <a:pt x="999" y="2240"/>
                    </a:lnTo>
                    <a:lnTo>
                      <a:pt x="44886" y="2240"/>
                    </a:lnTo>
                    <a:lnTo>
                      <a:pt x="44886" y="2240"/>
                    </a:lnTo>
                    <a:lnTo>
                      <a:pt x="45093" y="2205"/>
                    </a:lnTo>
                    <a:lnTo>
                      <a:pt x="45265" y="2171"/>
                    </a:lnTo>
                    <a:lnTo>
                      <a:pt x="45437" y="2068"/>
                    </a:lnTo>
                    <a:lnTo>
                      <a:pt x="45575" y="1930"/>
                    </a:lnTo>
                    <a:lnTo>
                      <a:pt x="45713" y="1792"/>
                    </a:lnTo>
                    <a:lnTo>
                      <a:pt x="45816" y="1620"/>
                    </a:lnTo>
                    <a:lnTo>
                      <a:pt x="45851" y="1448"/>
                    </a:lnTo>
                    <a:lnTo>
                      <a:pt x="45885" y="1241"/>
                    </a:lnTo>
                    <a:lnTo>
                      <a:pt x="45885" y="1034"/>
                    </a:lnTo>
                    <a:lnTo>
                      <a:pt x="45885" y="1034"/>
                    </a:lnTo>
                    <a:lnTo>
                      <a:pt x="45851" y="827"/>
                    </a:lnTo>
                    <a:lnTo>
                      <a:pt x="45816" y="621"/>
                    </a:lnTo>
                    <a:lnTo>
                      <a:pt x="45713" y="449"/>
                    </a:lnTo>
                    <a:lnTo>
                      <a:pt x="45575" y="311"/>
                    </a:lnTo>
                    <a:lnTo>
                      <a:pt x="45437" y="173"/>
                    </a:lnTo>
                    <a:lnTo>
                      <a:pt x="45265" y="104"/>
                    </a:lnTo>
                    <a:lnTo>
                      <a:pt x="45093" y="35"/>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2" name="Google Shape;2742;g29c0ca99db8_3_1"/>
              <p:cNvSpPr/>
              <p:nvPr/>
            </p:nvSpPr>
            <p:spPr>
              <a:xfrm>
                <a:off x="2734350" y="1591925"/>
                <a:ext cx="516750" cy="56025"/>
              </a:xfrm>
              <a:custGeom>
                <a:avLst/>
                <a:gdLst/>
                <a:ahLst/>
                <a:cxnLst/>
                <a:rect l="l" t="t" r="r" b="b"/>
                <a:pathLst>
                  <a:path w="20670" h="2241" extrusionOk="0">
                    <a:moveTo>
                      <a:pt x="999" y="1"/>
                    </a:moveTo>
                    <a:lnTo>
                      <a:pt x="792" y="35"/>
                    </a:lnTo>
                    <a:lnTo>
                      <a:pt x="620" y="70"/>
                    </a:lnTo>
                    <a:lnTo>
                      <a:pt x="448" y="173"/>
                    </a:lnTo>
                    <a:lnTo>
                      <a:pt x="310" y="311"/>
                    </a:lnTo>
                    <a:lnTo>
                      <a:pt x="172" y="449"/>
                    </a:lnTo>
                    <a:lnTo>
                      <a:pt x="69" y="621"/>
                    </a:lnTo>
                    <a:lnTo>
                      <a:pt x="34" y="793"/>
                    </a:lnTo>
                    <a:lnTo>
                      <a:pt x="0" y="1000"/>
                    </a:lnTo>
                    <a:lnTo>
                      <a:pt x="0" y="1207"/>
                    </a:lnTo>
                    <a:lnTo>
                      <a:pt x="34" y="1413"/>
                    </a:lnTo>
                    <a:lnTo>
                      <a:pt x="69" y="1620"/>
                    </a:lnTo>
                    <a:lnTo>
                      <a:pt x="172" y="1792"/>
                    </a:lnTo>
                    <a:lnTo>
                      <a:pt x="310" y="1930"/>
                    </a:lnTo>
                    <a:lnTo>
                      <a:pt x="448" y="2068"/>
                    </a:lnTo>
                    <a:lnTo>
                      <a:pt x="620" y="2137"/>
                    </a:lnTo>
                    <a:lnTo>
                      <a:pt x="792" y="2206"/>
                    </a:lnTo>
                    <a:lnTo>
                      <a:pt x="999" y="2240"/>
                    </a:lnTo>
                    <a:lnTo>
                      <a:pt x="19636" y="2240"/>
                    </a:lnTo>
                    <a:lnTo>
                      <a:pt x="19842" y="2206"/>
                    </a:lnTo>
                    <a:lnTo>
                      <a:pt x="20049" y="2137"/>
                    </a:lnTo>
                    <a:lnTo>
                      <a:pt x="20221" y="2068"/>
                    </a:lnTo>
                    <a:lnTo>
                      <a:pt x="20359" y="1930"/>
                    </a:lnTo>
                    <a:lnTo>
                      <a:pt x="20497" y="1792"/>
                    </a:lnTo>
                    <a:lnTo>
                      <a:pt x="20566" y="1620"/>
                    </a:lnTo>
                    <a:lnTo>
                      <a:pt x="20635" y="1413"/>
                    </a:lnTo>
                    <a:lnTo>
                      <a:pt x="20669" y="1207"/>
                    </a:lnTo>
                    <a:lnTo>
                      <a:pt x="20669" y="1000"/>
                    </a:lnTo>
                    <a:lnTo>
                      <a:pt x="20635" y="793"/>
                    </a:lnTo>
                    <a:lnTo>
                      <a:pt x="20566" y="621"/>
                    </a:lnTo>
                    <a:lnTo>
                      <a:pt x="20497" y="449"/>
                    </a:lnTo>
                    <a:lnTo>
                      <a:pt x="20359" y="311"/>
                    </a:lnTo>
                    <a:lnTo>
                      <a:pt x="20221" y="173"/>
                    </a:lnTo>
                    <a:lnTo>
                      <a:pt x="20049" y="70"/>
                    </a:lnTo>
                    <a:lnTo>
                      <a:pt x="19842" y="35"/>
                    </a:lnTo>
                    <a:lnTo>
                      <a:pt x="1963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3" name="Google Shape;2743;g29c0ca99db8_3_1"/>
              <p:cNvSpPr/>
              <p:nvPr/>
            </p:nvSpPr>
            <p:spPr>
              <a:xfrm>
                <a:off x="2734350" y="1591925"/>
                <a:ext cx="516750" cy="56025"/>
              </a:xfrm>
              <a:custGeom>
                <a:avLst/>
                <a:gdLst/>
                <a:ahLst/>
                <a:cxnLst/>
                <a:rect l="l" t="t" r="r" b="b"/>
                <a:pathLst>
                  <a:path w="20670" h="2241" fill="none" extrusionOk="0">
                    <a:moveTo>
                      <a:pt x="19636" y="1"/>
                    </a:moveTo>
                    <a:lnTo>
                      <a:pt x="999" y="1"/>
                    </a:lnTo>
                    <a:lnTo>
                      <a:pt x="999" y="1"/>
                    </a:lnTo>
                    <a:lnTo>
                      <a:pt x="792" y="35"/>
                    </a:lnTo>
                    <a:lnTo>
                      <a:pt x="620" y="70"/>
                    </a:lnTo>
                    <a:lnTo>
                      <a:pt x="448" y="173"/>
                    </a:lnTo>
                    <a:lnTo>
                      <a:pt x="310" y="311"/>
                    </a:lnTo>
                    <a:lnTo>
                      <a:pt x="172" y="449"/>
                    </a:lnTo>
                    <a:lnTo>
                      <a:pt x="69" y="621"/>
                    </a:lnTo>
                    <a:lnTo>
                      <a:pt x="34" y="793"/>
                    </a:lnTo>
                    <a:lnTo>
                      <a:pt x="0" y="1000"/>
                    </a:lnTo>
                    <a:lnTo>
                      <a:pt x="0" y="1207"/>
                    </a:lnTo>
                    <a:lnTo>
                      <a:pt x="0" y="1207"/>
                    </a:lnTo>
                    <a:lnTo>
                      <a:pt x="34" y="1413"/>
                    </a:lnTo>
                    <a:lnTo>
                      <a:pt x="69" y="1620"/>
                    </a:lnTo>
                    <a:lnTo>
                      <a:pt x="172" y="1792"/>
                    </a:lnTo>
                    <a:lnTo>
                      <a:pt x="310" y="1930"/>
                    </a:lnTo>
                    <a:lnTo>
                      <a:pt x="448" y="2068"/>
                    </a:lnTo>
                    <a:lnTo>
                      <a:pt x="620" y="2137"/>
                    </a:lnTo>
                    <a:lnTo>
                      <a:pt x="792" y="2206"/>
                    </a:lnTo>
                    <a:lnTo>
                      <a:pt x="999" y="2240"/>
                    </a:lnTo>
                    <a:lnTo>
                      <a:pt x="19636" y="2240"/>
                    </a:lnTo>
                    <a:lnTo>
                      <a:pt x="19636" y="2240"/>
                    </a:lnTo>
                    <a:lnTo>
                      <a:pt x="19842" y="2206"/>
                    </a:lnTo>
                    <a:lnTo>
                      <a:pt x="20049" y="2137"/>
                    </a:lnTo>
                    <a:lnTo>
                      <a:pt x="20221" y="2068"/>
                    </a:lnTo>
                    <a:lnTo>
                      <a:pt x="20359" y="1930"/>
                    </a:lnTo>
                    <a:lnTo>
                      <a:pt x="20497" y="1792"/>
                    </a:lnTo>
                    <a:lnTo>
                      <a:pt x="20566" y="1620"/>
                    </a:lnTo>
                    <a:lnTo>
                      <a:pt x="20635" y="1413"/>
                    </a:lnTo>
                    <a:lnTo>
                      <a:pt x="20669" y="1207"/>
                    </a:lnTo>
                    <a:lnTo>
                      <a:pt x="20669" y="1000"/>
                    </a:lnTo>
                    <a:lnTo>
                      <a:pt x="20669" y="1000"/>
                    </a:lnTo>
                    <a:lnTo>
                      <a:pt x="20635" y="793"/>
                    </a:lnTo>
                    <a:lnTo>
                      <a:pt x="20566" y="621"/>
                    </a:lnTo>
                    <a:lnTo>
                      <a:pt x="20497" y="449"/>
                    </a:lnTo>
                    <a:lnTo>
                      <a:pt x="20359" y="311"/>
                    </a:lnTo>
                    <a:lnTo>
                      <a:pt x="20221" y="173"/>
                    </a:lnTo>
                    <a:lnTo>
                      <a:pt x="20049" y="70"/>
                    </a:lnTo>
                    <a:lnTo>
                      <a:pt x="19842"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4" name="Google Shape;2744;g29c0ca99db8_3_1"/>
              <p:cNvSpPr/>
              <p:nvPr/>
            </p:nvSpPr>
            <p:spPr>
              <a:xfrm>
                <a:off x="3295850" y="1591925"/>
                <a:ext cx="516750" cy="56025"/>
              </a:xfrm>
              <a:custGeom>
                <a:avLst/>
                <a:gdLst/>
                <a:ahLst/>
                <a:cxnLst/>
                <a:rect l="l" t="t" r="r" b="b"/>
                <a:pathLst>
                  <a:path w="20670" h="2241" extrusionOk="0">
                    <a:moveTo>
                      <a:pt x="999" y="1"/>
                    </a:moveTo>
                    <a:lnTo>
                      <a:pt x="793" y="35"/>
                    </a:lnTo>
                    <a:lnTo>
                      <a:pt x="620" y="70"/>
                    </a:lnTo>
                    <a:lnTo>
                      <a:pt x="448" y="173"/>
                    </a:lnTo>
                    <a:lnTo>
                      <a:pt x="310" y="311"/>
                    </a:lnTo>
                    <a:lnTo>
                      <a:pt x="173" y="449"/>
                    </a:lnTo>
                    <a:lnTo>
                      <a:pt x="69" y="621"/>
                    </a:lnTo>
                    <a:lnTo>
                      <a:pt x="35" y="793"/>
                    </a:lnTo>
                    <a:lnTo>
                      <a:pt x="0" y="1000"/>
                    </a:lnTo>
                    <a:lnTo>
                      <a:pt x="0" y="1207"/>
                    </a:lnTo>
                    <a:lnTo>
                      <a:pt x="35" y="1413"/>
                    </a:lnTo>
                    <a:lnTo>
                      <a:pt x="69" y="1620"/>
                    </a:lnTo>
                    <a:lnTo>
                      <a:pt x="173" y="1792"/>
                    </a:lnTo>
                    <a:lnTo>
                      <a:pt x="310" y="1930"/>
                    </a:lnTo>
                    <a:lnTo>
                      <a:pt x="448" y="2068"/>
                    </a:lnTo>
                    <a:lnTo>
                      <a:pt x="620" y="2137"/>
                    </a:lnTo>
                    <a:lnTo>
                      <a:pt x="793" y="2206"/>
                    </a:lnTo>
                    <a:lnTo>
                      <a:pt x="999" y="2240"/>
                    </a:lnTo>
                    <a:lnTo>
                      <a:pt x="19636" y="2240"/>
                    </a:lnTo>
                    <a:lnTo>
                      <a:pt x="19843" y="2206"/>
                    </a:lnTo>
                    <a:lnTo>
                      <a:pt x="20049" y="2137"/>
                    </a:lnTo>
                    <a:lnTo>
                      <a:pt x="20222" y="2068"/>
                    </a:lnTo>
                    <a:lnTo>
                      <a:pt x="20359" y="1930"/>
                    </a:lnTo>
                    <a:lnTo>
                      <a:pt x="20497" y="1792"/>
                    </a:lnTo>
                    <a:lnTo>
                      <a:pt x="20566" y="1620"/>
                    </a:lnTo>
                    <a:lnTo>
                      <a:pt x="20635" y="1413"/>
                    </a:lnTo>
                    <a:lnTo>
                      <a:pt x="20669" y="1207"/>
                    </a:lnTo>
                    <a:lnTo>
                      <a:pt x="20669" y="1000"/>
                    </a:lnTo>
                    <a:lnTo>
                      <a:pt x="20635" y="793"/>
                    </a:lnTo>
                    <a:lnTo>
                      <a:pt x="20566" y="621"/>
                    </a:lnTo>
                    <a:lnTo>
                      <a:pt x="20497" y="449"/>
                    </a:lnTo>
                    <a:lnTo>
                      <a:pt x="20359" y="311"/>
                    </a:lnTo>
                    <a:lnTo>
                      <a:pt x="20222" y="173"/>
                    </a:lnTo>
                    <a:lnTo>
                      <a:pt x="20049" y="70"/>
                    </a:lnTo>
                    <a:lnTo>
                      <a:pt x="19843" y="35"/>
                    </a:lnTo>
                    <a:lnTo>
                      <a:pt x="19636" y="1"/>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5" name="Google Shape;2745;g29c0ca99db8_3_1"/>
              <p:cNvSpPr/>
              <p:nvPr/>
            </p:nvSpPr>
            <p:spPr>
              <a:xfrm>
                <a:off x="3295850" y="1591925"/>
                <a:ext cx="516750" cy="56025"/>
              </a:xfrm>
              <a:custGeom>
                <a:avLst/>
                <a:gdLst/>
                <a:ahLst/>
                <a:cxnLst/>
                <a:rect l="l" t="t" r="r" b="b"/>
                <a:pathLst>
                  <a:path w="20670" h="2241" fill="none" extrusionOk="0">
                    <a:moveTo>
                      <a:pt x="19636" y="1"/>
                    </a:moveTo>
                    <a:lnTo>
                      <a:pt x="999" y="1"/>
                    </a:lnTo>
                    <a:lnTo>
                      <a:pt x="999" y="1"/>
                    </a:lnTo>
                    <a:lnTo>
                      <a:pt x="793" y="35"/>
                    </a:lnTo>
                    <a:lnTo>
                      <a:pt x="620" y="70"/>
                    </a:lnTo>
                    <a:lnTo>
                      <a:pt x="448" y="173"/>
                    </a:lnTo>
                    <a:lnTo>
                      <a:pt x="310" y="311"/>
                    </a:lnTo>
                    <a:lnTo>
                      <a:pt x="173" y="449"/>
                    </a:lnTo>
                    <a:lnTo>
                      <a:pt x="69" y="621"/>
                    </a:lnTo>
                    <a:lnTo>
                      <a:pt x="35" y="793"/>
                    </a:lnTo>
                    <a:lnTo>
                      <a:pt x="0" y="1000"/>
                    </a:lnTo>
                    <a:lnTo>
                      <a:pt x="0" y="1207"/>
                    </a:lnTo>
                    <a:lnTo>
                      <a:pt x="0" y="1207"/>
                    </a:lnTo>
                    <a:lnTo>
                      <a:pt x="35" y="1413"/>
                    </a:lnTo>
                    <a:lnTo>
                      <a:pt x="69" y="1620"/>
                    </a:lnTo>
                    <a:lnTo>
                      <a:pt x="173" y="1792"/>
                    </a:lnTo>
                    <a:lnTo>
                      <a:pt x="310" y="1930"/>
                    </a:lnTo>
                    <a:lnTo>
                      <a:pt x="448" y="2068"/>
                    </a:lnTo>
                    <a:lnTo>
                      <a:pt x="620" y="2137"/>
                    </a:lnTo>
                    <a:lnTo>
                      <a:pt x="793" y="2206"/>
                    </a:lnTo>
                    <a:lnTo>
                      <a:pt x="999" y="2240"/>
                    </a:lnTo>
                    <a:lnTo>
                      <a:pt x="19636" y="2240"/>
                    </a:lnTo>
                    <a:lnTo>
                      <a:pt x="19636" y="2240"/>
                    </a:lnTo>
                    <a:lnTo>
                      <a:pt x="19843" y="2206"/>
                    </a:lnTo>
                    <a:lnTo>
                      <a:pt x="20049" y="2137"/>
                    </a:lnTo>
                    <a:lnTo>
                      <a:pt x="20222" y="2068"/>
                    </a:lnTo>
                    <a:lnTo>
                      <a:pt x="20359" y="1930"/>
                    </a:lnTo>
                    <a:lnTo>
                      <a:pt x="20497" y="1792"/>
                    </a:lnTo>
                    <a:lnTo>
                      <a:pt x="20566" y="1620"/>
                    </a:lnTo>
                    <a:lnTo>
                      <a:pt x="20635" y="1413"/>
                    </a:lnTo>
                    <a:lnTo>
                      <a:pt x="20669" y="1207"/>
                    </a:lnTo>
                    <a:lnTo>
                      <a:pt x="20669" y="1000"/>
                    </a:lnTo>
                    <a:lnTo>
                      <a:pt x="20669" y="1000"/>
                    </a:lnTo>
                    <a:lnTo>
                      <a:pt x="20635" y="793"/>
                    </a:lnTo>
                    <a:lnTo>
                      <a:pt x="20566" y="621"/>
                    </a:lnTo>
                    <a:lnTo>
                      <a:pt x="20497" y="449"/>
                    </a:lnTo>
                    <a:lnTo>
                      <a:pt x="20359" y="311"/>
                    </a:lnTo>
                    <a:lnTo>
                      <a:pt x="20222" y="173"/>
                    </a:lnTo>
                    <a:lnTo>
                      <a:pt x="20049" y="70"/>
                    </a:lnTo>
                    <a:lnTo>
                      <a:pt x="19843"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6" name="Google Shape;2746;g29c0ca99db8_3_1"/>
              <p:cNvSpPr/>
              <p:nvPr/>
            </p:nvSpPr>
            <p:spPr>
              <a:xfrm>
                <a:off x="2734350" y="1696150"/>
                <a:ext cx="707925" cy="55125"/>
              </a:xfrm>
              <a:custGeom>
                <a:avLst/>
                <a:gdLst/>
                <a:ahLst/>
                <a:cxnLst/>
                <a:rect l="l" t="t" r="r" b="b"/>
                <a:pathLst>
                  <a:path w="28317" h="2205" extrusionOk="0">
                    <a:moveTo>
                      <a:pt x="792" y="0"/>
                    </a:moveTo>
                    <a:lnTo>
                      <a:pt x="620" y="69"/>
                    </a:lnTo>
                    <a:lnTo>
                      <a:pt x="448" y="172"/>
                    </a:lnTo>
                    <a:lnTo>
                      <a:pt x="310" y="276"/>
                    </a:lnTo>
                    <a:lnTo>
                      <a:pt x="172" y="448"/>
                    </a:lnTo>
                    <a:lnTo>
                      <a:pt x="69" y="620"/>
                    </a:lnTo>
                    <a:lnTo>
                      <a:pt x="34" y="793"/>
                    </a:lnTo>
                    <a:lnTo>
                      <a:pt x="0" y="999"/>
                    </a:lnTo>
                    <a:lnTo>
                      <a:pt x="0" y="1206"/>
                    </a:lnTo>
                    <a:lnTo>
                      <a:pt x="34" y="1413"/>
                    </a:lnTo>
                    <a:lnTo>
                      <a:pt x="69" y="1619"/>
                    </a:lnTo>
                    <a:lnTo>
                      <a:pt x="172" y="1757"/>
                    </a:lnTo>
                    <a:lnTo>
                      <a:pt x="310" y="1929"/>
                    </a:lnTo>
                    <a:lnTo>
                      <a:pt x="448" y="2033"/>
                    </a:lnTo>
                    <a:lnTo>
                      <a:pt x="620" y="2136"/>
                    </a:lnTo>
                    <a:lnTo>
                      <a:pt x="792" y="2205"/>
                    </a:lnTo>
                    <a:lnTo>
                      <a:pt x="27524" y="2205"/>
                    </a:lnTo>
                    <a:lnTo>
                      <a:pt x="27696" y="2136"/>
                    </a:lnTo>
                    <a:lnTo>
                      <a:pt x="27869" y="2033"/>
                    </a:lnTo>
                    <a:lnTo>
                      <a:pt x="28007" y="1929"/>
                    </a:lnTo>
                    <a:lnTo>
                      <a:pt x="28144" y="1757"/>
                    </a:lnTo>
                    <a:lnTo>
                      <a:pt x="28248" y="1619"/>
                    </a:lnTo>
                    <a:lnTo>
                      <a:pt x="28282" y="1413"/>
                    </a:lnTo>
                    <a:lnTo>
                      <a:pt x="28317" y="1206"/>
                    </a:lnTo>
                    <a:lnTo>
                      <a:pt x="28317" y="999"/>
                    </a:lnTo>
                    <a:lnTo>
                      <a:pt x="28282" y="793"/>
                    </a:lnTo>
                    <a:lnTo>
                      <a:pt x="28248" y="620"/>
                    </a:lnTo>
                    <a:lnTo>
                      <a:pt x="28144" y="448"/>
                    </a:lnTo>
                    <a:lnTo>
                      <a:pt x="28007" y="276"/>
                    </a:lnTo>
                    <a:lnTo>
                      <a:pt x="27869" y="172"/>
                    </a:lnTo>
                    <a:lnTo>
                      <a:pt x="27696" y="69"/>
                    </a:lnTo>
                    <a:lnTo>
                      <a:pt x="27524" y="0"/>
                    </a:lnTo>
                    <a:close/>
                  </a:path>
                </a:pathLst>
              </a:custGeom>
              <a:solidFill>
                <a:srgbClr val="7A7A7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7" name="Google Shape;2747;g29c0ca99db8_3_1"/>
              <p:cNvSpPr/>
              <p:nvPr/>
            </p:nvSpPr>
            <p:spPr>
              <a:xfrm>
                <a:off x="2734350" y="1696150"/>
                <a:ext cx="707925" cy="55125"/>
              </a:xfrm>
              <a:custGeom>
                <a:avLst/>
                <a:gdLst/>
                <a:ahLst/>
                <a:cxnLst/>
                <a:rect l="l" t="t" r="r" b="b"/>
                <a:pathLst>
                  <a:path w="28317" h="2205" fill="none" extrusionOk="0">
                    <a:moveTo>
                      <a:pt x="27318" y="0"/>
                    </a:moveTo>
                    <a:lnTo>
                      <a:pt x="999" y="0"/>
                    </a:lnTo>
                    <a:lnTo>
                      <a:pt x="999" y="0"/>
                    </a:lnTo>
                    <a:lnTo>
                      <a:pt x="792" y="0"/>
                    </a:lnTo>
                    <a:lnTo>
                      <a:pt x="620" y="69"/>
                    </a:lnTo>
                    <a:lnTo>
                      <a:pt x="448" y="172"/>
                    </a:lnTo>
                    <a:lnTo>
                      <a:pt x="310" y="276"/>
                    </a:lnTo>
                    <a:lnTo>
                      <a:pt x="172" y="448"/>
                    </a:lnTo>
                    <a:lnTo>
                      <a:pt x="69" y="620"/>
                    </a:lnTo>
                    <a:lnTo>
                      <a:pt x="34" y="793"/>
                    </a:lnTo>
                    <a:lnTo>
                      <a:pt x="0" y="999"/>
                    </a:lnTo>
                    <a:lnTo>
                      <a:pt x="0" y="1206"/>
                    </a:lnTo>
                    <a:lnTo>
                      <a:pt x="0" y="1206"/>
                    </a:lnTo>
                    <a:lnTo>
                      <a:pt x="34" y="1413"/>
                    </a:lnTo>
                    <a:lnTo>
                      <a:pt x="69" y="1619"/>
                    </a:lnTo>
                    <a:lnTo>
                      <a:pt x="172" y="1757"/>
                    </a:lnTo>
                    <a:lnTo>
                      <a:pt x="310" y="1929"/>
                    </a:lnTo>
                    <a:lnTo>
                      <a:pt x="448" y="2033"/>
                    </a:lnTo>
                    <a:lnTo>
                      <a:pt x="620" y="2136"/>
                    </a:lnTo>
                    <a:lnTo>
                      <a:pt x="792" y="2205"/>
                    </a:lnTo>
                    <a:lnTo>
                      <a:pt x="999" y="2205"/>
                    </a:lnTo>
                    <a:lnTo>
                      <a:pt x="27318" y="2205"/>
                    </a:lnTo>
                    <a:lnTo>
                      <a:pt x="27318" y="2205"/>
                    </a:lnTo>
                    <a:lnTo>
                      <a:pt x="27524" y="2205"/>
                    </a:lnTo>
                    <a:lnTo>
                      <a:pt x="27696" y="2136"/>
                    </a:lnTo>
                    <a:lnTo>
                      <a:pt x="27869" y="2033"/>
                    </a:lnTo>
                    <a:lnTo>
                      <a:pt x="28007" y="1929"/>
                    </a:lnTo>
                    <a:lnTo>
                      <a:pt x="28144" y="1757"/>
                    </a:lnTo>
                    <a:lnTo>
                      <a:pt x="28248" y="1619"/>
                    </a:lnTo>
                    <a:lnTo>
                      <a:pt x="28282" y="1413"/>
                    </a:lnTo>
                    <a:lnTo>
                      <a:pt x="28317" y="1206"/>
                    </a:lnTo>
                    <a:lnTo>
                      <a:pt x="28317" y="999"/>
                    </a:lnTo>
                    <a:lnTo>
                      <a:pt x="28317" y="999"/>
                    </a:lnTo>
                    <a:lnTo>
                      <a:pt x="28282" y="793"/>
                    </a:lnTo>
                    <a:lnTo>
                      <a:pt x="28248" y="620"/>
                    </a:lnTo>
                    <a:lnTo>
                      <a:pt x="28144" y="448"/>
                    </a:lnTo>
                    <a:lnTo>
                      <a:pt x="28007" y="276"/>
                    </a:lnTo>
                    <a:lnTo>
                      <a:pt x="27869" y="172"/>
                    </a:lnTo>
                    <a:lnTo>
                      <a:pt x="27696" y="69"/>
                    </a:lnTo>
                    <a:lnTo>
                      <a:pt x="27524" y="0"/>
                    </a:lnTo>
                    <a:lnTo>
                      <a:pt x="273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8" name="Google Shape;2748;g29c0ca99db8_3_1"/>
              <p:cNvSpPr/>
              <p:nvPr/>
            </p:nvSpPr>
            <p:spPr>
              <a:xfrm>
                <a:off x="2724875" y="2040625"/>
                <a:ext cx="1147150" cy="55150"/>
              </a:xfrm>
              <a:custGeom>
                <a:avLst/>
                <a:gdLst/>
                <a:ahLst/>
                <a:cxnLst/>
                <a:rect l="l" t="t" r="r" b="b"/>
                <a:pathLst>
                  <a:path w="45886" h="2206" extrusionOk="0">
                    <a:moveTo>
                      <a:pt x="827" y="1"/>
                    </a:moveTo>
                    <a:lnTo>
                      <a:pt x="620" y="70"/>
                    </a:lnTo>
                    <a:lnTo>
                      <a:pt x="448" y="173"/>
                    </a:lnTo>
                    <a:lnTo>
                      <a:pt x="310" y="276"/>
                    </a:lnTo>
                    <a:lnTo>
                      <a:pt x="172" y="448"/>
                    </a:lnTo>
                    <a:lnTo>
                      <a:pt x="103" y="621"/>
                    </a:lnTo>
                    <a:lnTo>
                      <a:pt x="35" y="793"/>
                    </a:lnTo>
                    <a:lnTo>
                      <a:pt x="0" y="1000"/>
                    </a:lnTo>
                    <a:lnTo>
                      <a:pt x="0" y="1206"/>
                    </a:lnTo>
                    <a:lnTo>
                      <a:pt x="35" y="1413"/>
                    </a:lnTo>
                    <a:lnTo>
                      <a:pt x="103" y="1620"/>
                    </a:lnTo>
                    <a:lnTo>
                      <a:pt x="172" y="1758"/>
                    </a:lnTo>
                    <a:lnTo>
                      <a:pt x="310" y="1930"/>
                    </a:lnTo>
                    <a:lnTo>
                      <a:pt x="448" y="2033"/>
                    </a:lnTo>
                    <a:lnTo>
                      <a:pt x="620" y="2136"/>
                    </a:lnTo>
                    <a:lnTo>
                      <a:pt x="827" y="2205"/>
                    </a:lnTo>
                    <a:lnTo>
                      <a:pt x="45093" y="2205"/>
                    </a:lnTo>
                    <a:lnTo>
                      <a:pt x="45265" y="2136"/>
                    </a:lnTo>
                    <a:lnTo>
                      <a:pt x="45437" y="2033"/>
                    </a:lnTo>
                    <a:lnTo>
                      <a:pt x="45610" y="1930"/>
                    </a:lnTo>
                    <a:lnTo>
                      <a:pt x="45713" y="1758"/>
                    </a:lnTo>
                    <a:lnTo>
                      <a:pt x="45816" y="1620"/>
                    </a:lnTo>
                    <a:lnTo>
                      <a:pt x="45851" y="1413"/>
                    </a:lnTo>
                    <a:lnTo>
                      <a:pt x="45885" y="1206"/>
                    </a:lnTo>
                    <a:lnTo>
                      <a:pt x="45885" y="1000"/>
                    </a:lnTo>
                    <a:lnTo>
                      <a:pt x="45851" y="793"/>
                    </a:lnTo>
                    <a:lnTo>
                      <a:pt x="45816" y="621"/>
                    </a:lnTo>
                    <a:lnTo>
                      <a:pt x="45713" y="448"/>
                    </a:lnTo>
                    <a:lnTo>
                      <a:pt x="45610" y="276"/>
                    </a:lnTo>
                    <a:lnTo>
                      <a:pt x="45437" y="173"/>
                    </a:lnTo>
                    <a:lnTo>
                      <a:pt x="45265" y="70"/>
                    </a:lnTo>
                    <a:lnTo>
                      <a:pt x="45093" y="1"/>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9" name="Google Shape;2749;g29c0ca99db8_3_1"/>
              <p:cNvSpPr/>
              <p:nvPr/>
            </p:nvSpPr>
            <p:spPr>
              <a:xfrm>
                <a:off x="2724875" y="2040625"/>
                <a:ext cx="1147150" cy="55150"/>
              </a:xfrm>
              <a:custGeom>
                <a:avLst/>
                <a:gdLst/>
                <a:ahLst/>
                <a:cxnLst/>
                <a:rect l="l" t="t" r="r" b="b"/>
                <a:pathLst>
                  <a:path w="45886" h="2206" fill="none" extrusionOk="0">
                    <a:moveTo>
                      <a:pt x="44886" y="1"/>
                    </a:moveTo>
                    <a:lnTo>
                      <a:pt x="999" y="1"/>
                    </a:lnTo>
                    <a:lnTo>
                      <a:pt x="999" y="1"/>
                    </a:lnTo>
                    <a:lnTo>
                      <a:pt x="827" y="1"/>
                    </a:lnTo>
                    <a:lnTo>
                      <a:pt x="620" y="70"/>
                    </a:lnTo>
                    <a:lnTo>
                      <a:pt x="448" y="173"/>
                    </a:lnTo>
                    <a:lnTo>
                      <a:pt x="310" y="276"/>
                    </a:lnTo>
                    <a:lnTo>
                      <a:pt x="172" y="448"/>
                    </a:lnTo>
                    <a:lnTo>
                      <a:pt x="103" y="621"/>
                    </a:lnTo>
                    <a:lnTo>
                      <a:pt x="35" y="793"/>
                    </a:lnTo>
                    <a:lnTo>
                      <a:pt x="0" y="1000"/>
                    </a:lnTo>
                    <a:lnTo>
                      <a:pt x="0" y="1206"/>
                    </a:lnTo>
                    <a:lnTo>
                      <a:pt x="0" y="1206"/>
                    </a:lnTo>
                    <a:lnTo>
                      <a:pt x="35" y="1413"/>
                    </a:lnTo>
                    <a:lnTo>
                      <a:pt x="103" y="1620"/>
                    </a:lnTo>
                    <a:lnTo>
                      <a:pt x="172" y="1758"/>
                    </a:lnTo>
                    <a:lnTo>
                      <a:pt x="310" y="1930"/>
                    </a:lnTo>
                    <a:lnTo>
                      <a:pt x="448" y="2033"/>
                    </a:lnTo>
                    <a:lnTo>
                      <a:pt x="620" y="2136"/>
                    </a:lnTo>
                    <a:lnTo>
                      <a:pt x="827" y="2205"/>
                    </a:lnTo>
                    <a:lnTo>
                      <a:pt x="999" y="2205"/>
                    </a:lnTo>
                    <a:lnTo>
                      <a:pt x="44886" y="2205"/>
                    </a:lnTo>
                    <a:lnTo>
                      <a:pt x="44886" y="2205"/>
                    </a:lnTo>
                    <a:lnTo>
                      <a:pt x="45093" y="2205"/>
                    </a:lnTo>
                    <a:lnTo>
                      <a:pt x="45265" y="2136"/>
                    </a:lnTo>
                    <a:lnTo>
                      <a:pt x="45437" y="2033"/>
                    </a:lnTo>
                    <a:lnTo>
                      <a:pt x="45610" y="1930"/>
                    </a:lnTo>
                    <a:lnTo>
                      <a:pt x="45713" y="1758"/>
                    </a:lnTo>
                    <a:lnTo>
                      <a:pt x="45816" y="1620"/>
                    </a:lnTo>
                    <a:lnTo>
                      <a:pt x="45851" y="1413"/>
                    </a:lnTo>
                    <a:lnTo>
                      <a:pt x="45885" y="1206"/>
                    </a:lnTo>
                    <a:lnTo>
                      <a:pt x="45885" y="1000"/>
                    </a:lnTo>
                    <a:lnTo>
                      <a:pt x="45885" y="1000"/>
                    </a:lnTo>
                    <a:lnTo>
                      <a:pt x="45851" y="793"/>
                    </a:lnTo>
                    <a:lnTo>
                      <a:pt x="45816" y="621"/>
                    </a:lnTo>
                    <a:lnTo>
                      <a:pt x="45713" y="448"/>
                    </a:lnTo>
                    <a:lnTo>
                      <a:pt x="45610" y="276"/>
                    </a:lnTo>
                    <a:lnTo>
                      <a:pt x="45437" y="173"/>
                    </a:lnTo>
                    <a:lnTo>
                      <a:pt x="45265" y="70"/>
                    </a:lnTo>
                    <a:lnTo>
                      <a:pt x="45093" y="1"/>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0" name="Google Shape;2750;g29c0ca99db8_3_1"/>
              <p:cNvSpPr/>
              <p:nvPr/>
            </p:nvSpPr>
            <p:spPr>
              <a:xfrm>
                <a:off x="2724875" y="2143975"/>
                <a:ext cx="516750" cy="56000"/>
              </a:xfrm>
              <a:custGeom>
                <a:avLst/>
                <a:gdLst/>
                <a:ahLst/>
                <a:cxnLst/>
                <a:rect l="l" t="t" r="r" b="b"/>
                <a:pathLst>
                  <a:path w="20670" h="2240" extrusionOk="0">
                    <a:moveTo>
                      <a:pt x="999" y="0"/>
                    </a:moveTo>
                    <a:lnTo>
                      <a:pt x="827" y="35"/>
                    </a:lnTo>
                    <a:lnTo>
                      <a:pt x="620" y="104"/>
                    </a:lnTo>
                    <a:lnTo>
                      <a:pt x="448" y="173"/>
                    </a:lnTo>
                    <a:lnTo>
                      <a:pt x="310" y="310"/>
                    </a:lnTo>
                    <a:lnTo>
                      <a:pt x="172" y="448"/>
                    </a:lnTo>
                    <a:lnTo>
                      <a:pt x="103" y="621"/>
                    </a:lnTo>
                    <a:lnTo>
                      <a:pt x="35" y="827"/>
                    </a:lnTo>
                    <a:lnTo>
                      <a:pt x="0" y="1034"/>
                    </a:lnTo>
                    <a:lnTo>
                      <a:pt x="0" y="1241"/>
                    </a:lnTo>
                    <a:lnTo>
                      <a:pt x="35" y="1447"/>
                    </a:lnTo>
                    <a:lnTo>
                      <a:pt x="103" y="1620"/>
                    </a:lnTo>
                    <a:lnTo>
                      <a:pt x="172" y="1792"/>
                    </a:lnTo>
                    <a:lnTo>
                      <a:pt x="310" y="1930"/>
                    </a:lnTo>
                    <a:lnTo>
                      <a:pt x="448" y="2067"/>
                    </a:lnTo>
                    <a:lnTo>
                      <a:pt x="620" y="2171"/>
                    </a:lnTo>
                    <a:lnTo>
                      <a:pt x="827" y="2205"/>
                    </a:lnTo>
                    <a:lnTo>
                      <a:pt x="999" y="2240"/>
                    </a:lnTo>
                    <a:lnTo>
                      <a:pt x="19670" y="2240"/>
                    </a:lnTo>
                    <a:lnTo>
                      <a:pt x="19842" y="2205"/>
                    </a:lnTo>
                    <a:lnTo>
                      <a:pt x="20049" y="2171"/>
                    </a:lnTo>
                    <a:lnTo>
                      <a:pt x="20221" y="2067"/>
                    </a:lnTo>
                    <a:lnTo>
                      <a:pt x="20359" y="1930"/>
                    </a:lnTo>
                    <a:lnTo>
                      <a:pt x="20497" y="1792"/>
                    </a:lnTo>
                    <a:lnTo>
                      <a:pt x="20566" y="1620"/>
                    </a:lnTo>
                    <a:lnTo>
                      <a:pt x="20635" y="1447"/>
                    </a:lnTo>
                    <a:lnTo>
                      <a:pt x="20669" y="1241"/>
                    </a:lnTo>
                    <a:lnTo>
                      <a:pt x="20669" y="1034"/>
                    </a:lnTo>
                    <a:lnTo>
                      <a:pt x="20635" y="827"/>
                    </a:lnTo>
                    <a:lnTo>
                      <a:pt x="20566" y="621"/>
                    </a:lnTo>
                    <a:lnTo>
                      <a:pt x="20497" y="448"/>
                    </a:lnTo>
                    <a:lnTo>
                      <a:pt x="20359" y="310"/>
                    </a:lnTo>
                    <a:lnTo>
                      <a:pt x="20221" y="173"/>
                    </a:lnTo>
                    <a:lnTo>
                      <a:pt x="20049" y="104"/>
                    </a:lnTo>
                    <a:lnTo>
                      <a:pt x="19842" y="35"/>
                    </a:lnTo>
                    <a:lnTo>
                      <a:pt x="19670" y="0"/>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1" name="Google Shape;2751;g29c0ca99db8_3_1"/>
              <p:cNvSpPr/>
              <p:nvPr/>
            </p:nvSpPr>
            <p:spPr>
              <a:xfrm>
                <a:off x="2724875" y="2143975"/>
                <a:ext cx="516750" cy="56000"/>
              </a:xfrm>
              <a:custGeom>
                <a:avLst/>
                <a:gdLst/>
                <a:ahLst/>
                <a:cxnLst/>
                <a:rect l="l" t="t" r="r" b="b"/>
                <a:pathLst>
                  <a:path w="20670" h="2240" fill="none" extrusionOk="0">
                    <a:moveTo>
                      <a:pt x="19670" y="0"/>
                    </a:moveTo>
                    <a:lnTo>
                      <a:pt x="999" y="0"/>
                    </a:lnTo>
                    <a:lnTo>
                      <a:pt x="999" y="0"/>
                    </a:lnTo>
                    <a:lnTo>
                      <a:pt x="827" y="35"/>
                    </a:lnTo>
                    <a:lnTo>
                      <a:pt x="620" y="104"/>
                    </a:lnTo>
                    <a:lnTo>
                      <a:pt x="448" y="173"/>
                    </a:lnTo>
                    <a:lnTo>
                      <a:pt x="310" y="310"/>
                    </a:lnTo>
                    <a:lnTo>
                      <a:pt x="172" y="448"/>
                    </a:lnTo>
                    <a:lnTo>
                      <a:pt x="103" y="621"/>
                    </a:lnTo>
                    <a:lnTo>
                      <a:pt x="35" y="827"/>
                    </a:lnTo>
                    <a:lnTo>
                      <a:pt x="0" y="1034"/>
                    </a:lnTo>
                    <a:lnTo>
                      <a:pt x="0" y="1241"/>
                    </a:lnTo>
                    <a:lnTo>
                      <a:pt x="0" y="1241"/>
                    </a:lnTo>
                    <a:lnTo>
                      <a:pt x="35" y="1447"/>
                    </a:lnTo>
                    <a:lnTo>
                      <a:pt x="103" y="1620"/>
                    </a:lnTo>
                    <a:lnTo>
                      <a:pt x="172" y="1792"/>
                    </a:lnTo>
                    <a:lnTo>
                      <a:pt x="310" y="1930"/>
                    </a:lnTo>
                    <a:lnTo>
                      <a:pt x="448" y="2067"/>
                    </a:lnTo>
                    <a:lnTo>
                      <a:pt x="620" y="2171"/>
                    </a:lnTo>
                    <a:lnTo>
                      <a:pt x="827" y="2205"/>
                    </a:lnTo>
                    <a:lnTo>
                      <a:pt x="999" y="2240"/>
                    </a:lnTo>
                    <a:lnTo>
                      <a:pt x="19670" y="2240"/>
                    </a:lnTo>
                    <a:lnTo>
                      <a:pt x="19670" y="2240"/>
                    </a:lnTo>
                    <a:lnTo>
                      <a:pt x="19842" y="2205"/>
                    </a:lnTo>
                    <a:lnTo>
                      <a:pt x="20049" y="2171"/>
                    </a:lnTo>
                    <a:lnTo>
                      <a:pt x="20221" y="2067"/>
                    </a:lnTo>
                    <a:lnTo>
                      <a:pt x="20359" y="1930"/>
                    </a:lnTo>
                    <a:lnTo>
                      <a:pt x="20497" y="1792"/>
                    </a:lnTo>
                    <a:lnTo>
                      <a:pt x="20566" y="1620"/>
                    </a:lnTo>
                    <a:lnTo>
                      <a:pt x="20635" y="1447"/>
                    </a:lnTo>
                    <a:lnTo>
                      <a:pt x="20669" y="1241"/>
                    </a:lnTo>
                    <a:lnTo>
                      <a:pt x="20669" y="1034"/>
                    </a:lnTo>
                    <a:lnTo>
                      <a:pt x="20669" y="1034"/>
                    </a:lnTo>
                    <a:lnTo>
                      <a:pt x="20635" y="827"/>
                    </a:lnTo>
                    <a:lnTo>
                      <a:pt x="20566" y="621"/>
                    </a:lnTo>
                    <a:lnTo>
                      <a:pt x="20497" y="448"/>
                    </a:lnTo>
                    <a:lnTo>
                      <a:pt x="20359" y="310"/>
                    </a:lnTo>
                    <a:lnTo>
                      <a:pt x="20221" y="173"/>
                    </a:lnTo>
                    <a:lnTo>
                      <a:pt x="20049" y="104"/>
                    </a:lnTo>
                    <a:lnTo>
                      <a:pt x="19842" y="35"/>
                    </a:lnTo>
                    <a:lnTo>
                      <a:pt x="196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2" name="Google Shape;2752;g29c0ca99db8_3_1"/>
              <p:cNvSpPr/>
              <p:nvPr/>
            </p:nvSpPr>
            <p:spPr>
              <a:xfrm>
                <a:off x="3286375" y="2143975"/>
                <a:ext cx="516750" cy="56000"/>
              </a:xfrm>
              <a:custGeom>
                <a:avLst/>
                <a:gdLst/>
                <a:ahLst/>
                <a:cxnLst/>
                <a:rect l="l" t="t" r="r" b="b"/>
                <a:pathLst>
                  <a:path w="20670" h="2240" extrusionOk="0">
                    <a:moveTo>
                      <a:pt x="999" y="0"/>
                    </a:moveTo>
                    <a:lnTo>
                      <a:pt x="793" y="35"/>
                    </a:lnTo>
                    <a:lnTo>
                      <a:pt x="620" y="104"/>
                    </a:lnTo>
                    <a:lnTo>
                      <a:pt x="448" y="173"/>
                    </a:lnTo>
                    <a:lnTo>
                      <a:pt x="310" y="310"/>
                    </a:lnTo>
                    <a:lnTo>
                      <a:pt x="173" y="448"/>
                    </a:lnTo>
                    <a:lnTo>
                      <a:pt x="69" y="621"/>
                    </a:lnTo>
                    <a:lnTo>
                      <a:pt x="35" y="827"/>
                    </a:lnTo>
                    <a:lnTo>
                      <a:pt x="0" y="1034"/>
                    </a:lnTo>
                    <a:lnTo>
                      <a:pt x="0" y="1241"/>
                    </a:lnTo>
                    <a:lnTo>
                      <a:pt x="35" y="1447"/>
                    </a:lnTo>
                    <a:lnTo>
                      <a:pt x="69" y="1620"/>
                    </a:lnTo>
                    <a:lnTo>
                      <a:pt x="173" y="1792"/>
                    </a:lnTo>
                    <a:lnTo>
                      <a:pt x="310" y="1930"/>
                    </a:lnTo>
                    <a:lnTo>
                      <a:pt x="448" y="2067"/>
                    </a:lnTo>
                    <a:lnTo>
                      <a:pt x="620" y="2171"/>
                    </a:lnTo>
                    <a:lnTo>
                      <a:pt x="793" y="2205"/>
                    </a:lnTo>
                    <a:lnTo>
                      <a:pt x="999" y="2240"/>
                    </a:lnTo>
                    <a:lnTo>
                      <a:pt x="19636" y="2240"/>
                    </a:lnTo>
                    <a:lnTo>
                      <a:pt x="19843" y="2205"/>
                    </a:lnTo>
                    <a:lnTo>
                      <a:pt x="20049" y="2171"/>
                    </a:lnTo>
                    <a:lnTo>
                      <a:pt x="20222" y="2067"/>
                    </a:lnTo>
                    <a:lnTo>
                      <a:pt x="20359" y="1930"/>
                    </a:lnTo>
                    <a:lnTo>
                      <a:pt x="20497" y="1792"/>
                    </a:lnTo>
                    <a:lnTo>
                      <a:pt x="20566" y="1620"/>
                    </a:lnTo>
                    <a:lnTo>
                      <a:pt x="20635" y="1447"/>
                    </a:lnTo>
                    <a:lnTo>
                      <a:pt x="20669" y="1241"/>
                    </a:lnTo>
                    <a:lnTo>
                      <a:pt x="20669" y="1034"/>
                    </a:lnTo>
                    <a:lnTo>
                      <a:pt x="20635" y="827"/>
                    </a:lnTo>
                    <a:lnTo>
                      <a:pt x="20566" y="621"/>
                    </a:lnTo>
                    <a:lnTo>
                      <a:pt x="20497" y="448"/>
                    </a:lnTo>
                    <a:lnTo>
                      <a:pt x="20359" y="310"/>
                    </a:lnTo>
                    <a:lnTo>
                      <a:pt x="20222" y="173"/>
                    </a:lnTo>
                    <a:lnTo>
                      <a:pt x="20049" y="104"/>
                    </a:lnTo>
                    <a:lnTo>
                      <a:pt x="19843" y="35"/>
                    </a:lnTo>
                    <a:lnTo>
                      <a:pt x="19636" y="0"/>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3" name="Google Shape;2753;g29c0ca99db8_3_1"/>
              <p:cNvSpPr/>
              <p:nvPr/>
            </p:nvSpPr>
            <p:spPr>
              <a:xfrm>
                <a:off x="3286375" y="2143975"/>
                <a:ext cx="516750" cy="56000"/>
              </a:xfrm>
              <a:custGeom>
                <a:avLst/>
                <a:gdLst/>
                <a:ahLst/>
                <a:cxnLst/>
                <a:rect l="l" t="t" r="r" b="b"/>
                <a:pathLst>
                  <a:path w="20670" h="2240" fill="none" extrusionOk="0">
                    <a:moveTo>
                      <a:pt x="19636" y="0"/>
                    </a:moveTo>
                    <a:lnTo>
                      <a:pt x="999" y="0"/>
                    </a:lnTo>
                    <a:lnTo>
                      <a:pt x="999" y="0"/>
                    </a:lnTo>
                    <a:lnTo>
                      <a:pt x="793" y="35"/>
                    </a:lnTo>
                    <a:lnTo>
                      <a:pt x="620" y="104"/>
                    </a:lnTo>
                    <a:lnTo>
                      <a:pt x="448" y="173"/>
                    </a:lnTo>
                    <a:lnTo>
                      <a:pt x="310" y="310"/>
                    </a:lnTo>
                    <a:lnTo>
                      <a:pt x="173" y="448"/>
                    </a:lnTo>
                    <a:lnTo>
                      <a:pt x="69" y="621"/>
                    </a:lnTo>
                    <a:lnTo>
                      <a:pt x="35" y="827"/>
                    </a:lnTo>
                    <a:lnTo>
                      <a:pt x="0" y="1034"/>
                    </a:lnTo>
                    <a:lnTo>
                      <a:pt x="0" y="1241"/>
                    </a:lnTo>
                    <a:lnTo>
                      <a:pt x="0" y="1241"/>
                    </a:lnTo>
                    <a:lnTo>
                      <a:pt x="35" y="1447"/>
                    </a:lnTo>
                    <a:lnTo>
                      <a:pt x="69" y="1620"/>
                    </a:lnTo>
                    <a:lnTo>
                      <a:pt x="173" y="1792"/>
                    </a:lnTo>
                    <a:lnTo>
                      <a:pt x="310" y="1930"/>
                    </a:lnTo>
                    <a:lnTo>
                      <a:pt x="448" y="2067"/>
                    </a:lnTo>
                    <a:lnTo>
                      <a:pt x="620" y="2171"/>
                    </a:lnTo>
                    <a:lnTo>
                      <a:pt x="793" y="2205"/>
                    </a:lnTo>
                    <a:lnTo>
                      <a:pt x="999" y="2240"/>
                    </a:lnTo>
                    <a:lnTo>
                      <a:pt x="19636" y="2240"/>
                    </a:lnTo>
                    <a:lnTo>
                      <a:pt x="19636" y="2240"/>
                    </a:lnTo>
                    <a:lnTo>
                      <a:pt x="19843" y="2205"/>
                    </a:lnTo>
                    <a:lnTo>
                      <a:pt x="20049" y="2171"/>
                    </a:lnTo>
                    <a:lnTo>
                      <a:pt x="20222" y="2067"/>
                    </a:lnTo>
                    <a:lnTo>
                      <a:pt x="20359" y="1930"/>
                    </a:lnTo>
                    <a:lnTo>
                      <a:pt x="20497" y="1792"/>
                    </a:lnTo>
                    <a:lnTo>
                      <a:pt x="20566" y="1620"/>
                    </a:lnTo>
                    <a:lnTo>
                      <a:pt x="20635" y="1447"/>
                    </a:lnTo>
                    <a:lnTo>
                      <a:pt x="20669" y="1241"/>
                    </a:lnTo>
                    <a:lnTo>
                      <a:pt x="20669" y="1034"/>
                    </a:lnTo>
                    <a:lnTo>
                      <a:pt x="20669" y="1034"/>
                    </a:lnTo>
                    <a:lnTo>
                      <a:pt x="20635" y="827"/>
                    </a:lnTo>
                    <a:lnTo>
                      <a:pt x="20566" y="621"/>
                    </a:lnTo>
                    <a:lnTo>
                      <a:pt x="20497" y="448"/>
                    </a:lnTo>
                    <a:lnTo>
                      <a:pt x="20359" y="310"/>
                    </a:lnTo>
                    <a:lnTo>
                      <a:pt x="20222" y="173"/>
                    </a:lnTo>
                    <a:lnTo>
                      <a:pt x="20049" y="104"/>
                    </a:lnTo>
                    <a:lnTo>
                      <a:pt x="19843" y="35"/>
                    </a:lnTo>
                    <a:lnTo>
                      <a:pt x="1963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4" name="Google Shape;2754;g29c0ca99db8_3_1"/>
              <p:cNvSpPr/>
              <p:nvPr/>
            </p:nvSpPr>
            <p:spPr>
              <a:xfrm>
                <a:off x="2724875" y="2248175"/>
                <a:ext cx="707925" cy="56000"/>
              </a:xfrm>
              <a:custGeom>
                <a:avLst/>
                <a:gdLst/>
                <a:ahLst/>
                <a:cxnLst/>
                <a:rect l="l" t="t" r="r" b="b"/>
                <a:pathLst>
                  <a:path w="28317" h="2240" extrusionOk="0">
                    <a:moveTo>
                      <a:pt x="999" y="1"/>
                    </a:moveTo>
                    <a:lnTo>
                      <a:pt x="827" y="35"/>
                    </a:lnTo>
                    <a:lnTo>
                      <a:pt x="620" y="70"/>
                    </a:lnTo>
                    <a:lnTo>
                      <a:pt x="448" y="173"/>
                    </a:lnTo>
                    <a:lnTo>
                      <a:pt x="310" y="311"/>
                    </a:lnTo>
                    <a:lnTo>
                      <a:pt x="172" y="449"/>
                    </a:lnTo>
                    <a:lnTo>
                      <a:pt x="103" y="621"/>
                    </a:lnTo>
                    <a:lnTo>
                      <a:pt x="35" y="793"/>
                    </a:lnTo>
                    <a:lnTo>
                      <a:pt x="0" y="1000"/>
                    </a:lnTo>
                    <a:lnTo>
                      <a:pt x="0" y="1241"/>
                    </a:lnTo>
                    <a:lnTo>
                      <a:pt x="35" y="1413"/>
                    </a:lnTo>
                    <a:lnTo>
                      <a:pt x="103" y="1620"/>
                    </a:lnTo>
                    <a:lnTo>
                      <a:pt x="172" y="1792"/>
                    </a:lnTo>
                    <a:lnTo>
                      <a:pt x="310" y="1930"/>
                    </a:lnTo>
                    <a:lnTo>
                      <a:pt x="448" y="2068"/>
                    </a:lnTo>
                    <a:lnTo>
                      <a:pt x="620" y="2137"/>
                    </a:lnTo>
                    <a:lnTo>
                      <a:pt x="827" y="2205"/>
                    </a:lnTo>
                    <a:lnTo>
                      <a:pt x="999" y="2240"/>
                    </a:lnTo>
                    <a:lnTo>
                      <a:pt x="27318" y="2240"/>
                    </a:lnTo>
                    <a:lnTo>
                      <a:pt x="27524" y="2205"/>
                    </a:lnTo>
                    <a:lnTo>
                      <a:pt x="27697" y="2137"/>
                    </a:lnTo>
                    <a:lnTo>
                      <a:pt x="27869" y="2068"/>
                    </a:lnTo>
                    <a:lnTo>
                      <a:pt x="28007" y="1930"/>
                    </a:lnTo>
                    <a:lnTo>
                      <a:pt x="28144" y="1792"/>
                    </a:lnTo>
                    <a:lnTo>
                      <a:pt x="28248" y="1620"/>
                    </a:lnTo>
                    <a:lnTo>
                      <a:pt x="28282" y="1413"/>
                    </a:lnTo>
                    <a:lnTo>
                      <a:pt x="28317" y="1241"/>
                    </a:lnTo>
                    <a:lnTo>
                      <a:pt x="28317" y="1000"/>
                    </a:lnTo>
                    <a:lnTo>
                      <a:pt x="28282" y="793"/>
                    </a:lnTo>
                    <a:lnTo>
                      <a:pt x="28248" y="621"/>
                    </a:lnTo>
                    <a:lnTo>
                      <a:pt x="28144" y="449"/>
                    </a:lnTo>
                    <a:lnTo>
                      <a:pt x="28007" y="311"/>
                    </a:lnTo>
                    <a:lnTo>
                      <a:pt x="27869" y="173"/>
                    </a:lnTo>
                    <a:lnTo>
                      <a:pt x="27697" y="70"/>
                    </a:lnTo>
                    <a:lnTo>
                      <a:pt x="27524" y="35"/>
                    </a:lnTo>
                    <a:lnTo>
                      <a:pt x="27318" y="1"/>
                    </a:lnTo>
                    <a:close/>
                  </a:path>
                </a:pathLst>
              </a:custGeom>
              <a:solidFill>
                <a:srgbClr val="7F7F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5" name="Google Shape;2755;g29c0ca99db8_3_1"/>
              <p:cNvSpPr/>
              <p:nvPr/>
            </p:nvSpPr>
            <p:spPr>
              <a:xfrm>
                <a:off x="2724875" y="2248175"/>
                <a:ext cx="707925" cy="56000"/>
              </a:xfrm>
              <a:custGeom>
                <a:avLst/>
                <a:gdLst/>
                <a:ahLst/>
                <a:cxnLst/>
                <a:rect l="l" t="t" r="r" b="b"/>
                <a:pathLst>
                  <a:path w="28317" h="2240" fill="none" extrusionOk="0">
                    <a:moveTo>
                      <a:pt x="27318" y="1"/>
                    </a:moveTo>
                    <a:lnTo>
                      <a:pt x="999" y="1"/>
                    </a:lnTo>
                    <a:lnTo>
                      <a:pt x="999" y="1"/>
                    </a:lnTo>
                    <a:lnTo>
                      <a:pt x="827" y="35"/>
                    </a:lnTo>
                    <a:lnTo>
                      <a:pt x="620" y="70"/>
                    </a:lnTo>
                    <a:lnTo>
                      <a:pt x="448" y="173"/>
                    </a:lnTo>
                    <a:lnTo>
                      <a:pt x="310" y="311"/>
                    </a:lnTo>
                    <a:lnTo>
                      <a:pt x="172" y="449"/>
                    </a:lnTo>
                    <a:lnTo>
                      <a:pt x="103" y="621"/>
                    </a:lnTo>
                    <a:lnTo>
                      <a:pt x="35" y="793"/>
                    </a:lnTo>
                    <a:lnTo>
                      <a:pt x="0" y="1000"/>
                    </a:lnTo>
                    <a:lnTo>
                      <a:pt x="0" y="1241"/>
                    </a:lnTo>
                    <a:lnTo>
                      <a:pt x="0" y="1241"/>
                    </a:lnTo>
                    <a:lnTo>
                      <a:pt x="35" y="1413"/>
                    </a:lnTo>
                    <a:lnTo>
                      <a:pt x="103" y="1620"/>
                    </a:lnTo>
                    <a:lnTo>
                      <a:pt x="172" y="1792"/>
                    </a:lnTo>
                    <a:lnTo>
                      <a:pt x="310" y="1930"/>
                    </a:lnTo>
                    <a:lnTo>
                      <a:pt x="448" y="2068"/>
                    </a:lnTo>
                    <a:lnTo>
                      <a:pt x="620" y="2137"/>
                    </a:lnTo>
                    <a:lnTo>
                      <a:pt x="827" y="2205"/>
                    </a:lnTo>
                    <a:lnTo>
                      <a:pt x="999" y="2240"/>
                    </a:lnTo>
                    <a:lnTo>
                      <a:pt x="27318" y="2240"/>
                    </a:lnTo>
                    <a:lnTo>
                      <a:pt x="27318" y="2240"/>
                    </a:lnTo>
                    <a:lnTo>
                      <a:pt x="27524" y="2205"/>
                    </a:lnTo>
                    <a:lnTo>
                      <a:pt x="27697" y="2137"/>
                    </a:lnTo>
                    <a:lnTo>
                      <a:pt x="27869" y="2068"/>
                    </a:lnTo>
                    <a:lnTo>
                      <a:pt x="28007" y="1930"/>
                    </a:lnTo>
                    <a:lnTo>
                      <a:pt x="28144" y="1792"/>
                    </a:lnTo>
                    <a:lnTo>
                      <a:pt x="28248" y="1620"/>
                    </a:lnTo>
                    <a:lnTo>
                      <a:pt x="28282" y="1413"/>
                    </a:lnTo>
                    <a:lnTo>
                      <a:pt x="28317" y="1241"/>
                    </a:lnTo>
                    <a:lnTo>
                      <a:pt x="28317" y="1000"/>
                    </a:lnTo>
                    <a:lnTo>
                      <a:pt x="28317" y="1000"/>
                    </a:lnTo>
                    <a:lnTo>
                      <a:pt x="28282" y="793"/>
                    </a:lnTo>
                    <a:lnTo>
                      <a:pt x="28248" y="621"/>
                    </a:lnTo>
                    <a:lnTo>
                      <a:pt x="28144" y="449"/>
                    </a:lnTo>
                    <a:lnTo>
                      <a:pt x="28007" y="311"/>
                    </a:lnTo>
                    <a:lnTo>
                      <a:pt x="27869" y="173"/>
                    </a:lnTo>
                    <a:lnTo>
                      <a:pt x="27697" y="70"/>
                    </a:lnTo>
                    <a:lnTo>
                      <a:pt x="27524" y="35"/>
                    </a:lnTo>
                    <a:lnTo>
                      <a:pt x="273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6" name="Google Shape;2756;g29c0ca99db8_3_1"/>
              <p:cNvSpPr/>
              <p:nvPr/>
            </p:nvSpPr>
            <p:spPr>
              <a:xfrm>
                <a:off x="2214175" y="1952775"/>
                <a:ext cx="437500" cy="437525"/>
              </a:xfrm>
              <a:custGeom>
                <a:avLst/>
                <a:gdLst/>
                <a:ahLst/>
                <a:cxnLst/>
                <a:rect l="l" t="t" r="r" b="b"/>
                <a:pathLst>
                  <a:path w="17500" h="17501" extrusionOk="0">
                    <a:moveTo>
                      <a:pt x="8302" y="1"/>
                    </a:moveTo>
                    <a:lnTo>
                      <a:pt x="7889" y="35"/>
                    </a:lnTo>
                    <a:lnTo>
                      <a:pt x="7441" y="104"/>
                    </a:lnTo>
                    <a:lnTo>
                      <a:pt x="7028" y="173"/>
                    </a:lnTo>
                    <a:lnTo>
                      <a:pt x="6614" y="276"/>
                    </a:lnTo>
                    <a:lnTo>
                      <a:pt x="6201" y="380"/>
                    </a:lnTo>
                    <a:lnTo>
                      <a:pt x="5409" y="655"/>
                    </a:lnTo>
                    <a:lnTo>
                      <a:pt x="4651" y="1034"/>
                    </a:lnTo>
                    <a:lnTo>
                      <a:pt x="3927" y="1448"/>
                    </a:lnTo>
                    <a:lnTo>
                      <a:pt x="3273" y="1930"/>
                    </a:lnTo>
                    <a:lnTo>
                      <a:pt x="2653" y="2481"/>
                    </a:lnTo>
                    <a:lnTo>
                      <a:pt x="2067" y="3101"/>
                    </a:lnTo>
                    <a:lnTo>
                      <a:pt x="1585" y="3756"/>
                    </a:lnTo>
                    <a:lnTo>
                      <a:pt x="1137" y="4445"/>
                    </a:lnTo>
                    <a:lnTo>
                      <a:pt x="758" y="5203"/>
                    </a:lnTo>
                    <a:lnTo>
                      <a:pt x="448" y="5995"/>
                    </a:lnTo>
                    <a:lnTo>
                      <a:pt x="345" y="6408"/>
                    </a:lnTo>
                    <a:lnTo>
                      <a:pt x="241" y="6822"/>
                    </a:lnTo>
                    <a:lnTo>
                      <a:pt x="138" y="7235"/>
                    </a:lnTo>
                    <a:lnTo>
                      <a:pt x="69" y="7648"/>
                    </a:lnTo>
                    <a:lnTo>
                      <a:pt x="35" y="8096"/>
                    </a:lnTo>
                    <a:lnTo>
                      <a:pt x="35" y="8544"/>
                    </a:lnTo>
                    <a:lnTo>
                      <a:pt x="0" y="8751"/>
                    </a:lnTo>
                    <a:lnTo>
                      <a:pt x="35" y="9371"/>
                    </a:lnTo>
                    <a:lnTo>
                      <a:pt x="104" y="9991"/>
                    </a:lnTo>
                    <a:lnTo>
                      <a:pt x="207" y="10577"/>
                    </a:lnTo>
                    <a:lnTo>
                      <a:pt x="345" y="11162"/>
                    </a:lnTo>
                    <a:lnTo>
                      <a:pt x="620" y="11955"/>
                    </a:lnTo>
                    <a:lnTo>
                      <a:pt x="930" y="12678"/>
                    </a:lnTo>
                    <a:lnTo>
                      <a:pt x="1344" y="13367"/>
                    </a:lnTo>
                    <a:lnTo>
                      <a:pt x="1792" y="14021"/>
                    </a:lnTo>
                    <a:lnTo>
                      <a:pt x="2274" y="14607"/>
                    </a:lnTo>
                    <a:lnTo>
                      <a:pt x="2825" y="15158"/>
                    </a:lnTo>
                    <a:lnTo>
                      <a:pt x="3411" y="15640"/>
                    </a:lnTo>
                    <a:lnTo>
                      <a:pt x="4031" y="16088"/>
                    </a:lnTo>
                    <a:lnTo>
                      <a:pt x="4513" y="16398"/>
                    </a:lnTo>
                    <a:lnTo>
                      <a:pt x="5030" y="16640"/>
                    </a:lnTo>
                    <a:lnTo>
                      <a:pt x="5202" y="16743"/>
                    </a:lnTo>
                    <a:lnTo>
                      <a:pt x="5650" y="16915"/>
                    </a:lnTo>
                    <a:lnTo>
                      <a:pt x="6063" y="17053"/>
                    </a:lnTo>
                    <a:lnTo>
                      <a:pt x="6821" y="17260"/>
                    </a:lnTo>
                    <a:lnTo>
                      <a:pt x="7613" y="17397"/>
                    </a:lnTo>
                    <a:lnTo>
                      <a:pt x="8199" y="17466"/>
                    </a:lnTo>
                    <a:lnTo>
                      <a:pt x="8750" y="17501"/>
                    </a:lnTo>
                    <a:lnTo>
                      <a:pt x="9267" y="17466"/>
                    </a:lnTo>
                    <a:lnTo>
                      <a:pt x="9784" y="17432"/>
                    </a:lnTo>
                    <a:lnTo>
                      <a:pt x="10576" y="17294"/>
                    </a:lnTo>
                    <a:lnTo>
                      <a:pt x="11368" y="17087"/>
                    </a:lnTo>
                    <a:lnTo>
                      <a:pt x="12092" y="16846"/>
                    </a:lnTo>
                    <a:lnTo>
                      <a:pt x="12781" y="16502"/>
                    </a:lnTo>
                    <a:lnTo>
                      <a:pt x="13228" y="16261"/>
                    </a:lnTo>
                    <a:lnTo>
                      <a:pt x="13676" y="15951"/>
                    </a:lnTo>
                    <a:lnTo>
                      <a:pt x="14124" y="15640"/>
                    </a:lnTo>
                    <a:lnTo>
                      <a:pt x="14537" y="15330"/>
                    </a:lnTo>
                    <a:lnTo>
                      <a:pt x="14916" y="14952"/>
                    </a:lnTo>
                    <a:lnTo>
                      <a:pt x="15399" y="14435"/>
                    </a:lnTo>
                    <a:lnTo>
                      <a:pt x="15812" y="13884"/>
                    </a:lnTo>
                    <a:lnTo>
                      <a:pt x="16260" y="13229"/>
                    </a:lnTo>
                    <a:lnTo>
                      <a:pt x="16639" y="12540"/>
                    </a:lnTo>
                    <a:lnTo>
                      <a:pt x="16949" y="11782"/>
                    </a:lnTo>
                    <a:lnTo>
                      <a:pt x="17190" y="11024"/>
                    </a:lnTo>
                    <a:lnTo>
                      <a:pt x="17328" y="10473"/>
                    </a:lnTo>
                    <a:lnTo>
                      <a:pt x="17431" y="9922"/>
                    </a:lnTo>
                    <a:lnTo>
                      <a:pt x="17500" y="9336"/>
                    </a:lnTo>
                    <a:lnTo>
                      <a:pt x="17500" y="8751"/>
                    </a:lnTo>
                    <a:lnTo>
                      <a:pt x="17500" y="8303"/>
                    </a:lnTo>
                    <a:lnTo>
                      <a:pt x="17466" y="7855"/>
                    </a:lnTo>
                    <a:lnTo>
                      <a:pt x="17397" y="7407"/>
                    </a:lnTo>
                    <a:lnTo>
                      <a:pt x="17328" y="6994"/>
                    </a:lnTo>
                    <a:lnTo>
                      <a:pt x="17224" y="6546"/>
                    </a:lnTo>
                    <a:lnTo>
                      <a:pt x="17121" y="6133"/>
                    </a:lnTo>
                    <a:lnTo>
                      <a:pt x="16983" y="5719"/>
                    </a:lnTo>
                    <a:lnTo>
                      <a:pt x="16811" y="5340"/>
                    </a:lnTo>
                    <a:lnTo>
                      <a:pt x="16639" y="4961"/>
                    </a:lnTo>
                    <a:lnTo>
                      <a:pt x="16432" y="4583"/>
                    </a:lnTo>
                    <a:lnTo>
                      <a:pt x="16019" y="3859"/>
                    </a:lnTo>
                    <a:lnTo>
                      <a:pt x="15502" y="3170"/>
                    </a:lnTo>
                    <a:lnTo>
                      <a:pt x="14951" y="2550"/>
                    </a:lnTo>
                    <a:lnTo>
                      <a:pt x="14331" y="1999"/>
                    </a:lnTo>
                    <a:lnTo>
                      <a:pt x="13642" y="1482"/>
                    </a:lnTo>
                    <a:lnTo>
                      <a:pt x="12918" y="1069"/>
                    </a:lnTo>
                    <a:lnTo>
                      <a:pt x="12539" y="862"/>
                    </a:lnTo>
                    <a:lnTo>
                      <a:pt x="12160" y="690"/>
                    </a:lnTo>
                    <a:lnTo>
                      <a:pt x="11782" y="518"/>
                    </a:lnTo>
                    <a:lnTo>
                      <a:pt x="11368" y="380"/>
                    </a:lnTo>
                    <a:lnTo>
                      <a:pt x="10955" y="276"/>
                    </a:lnTo>
                    <a:lnTo>
                      <a:pt x="10507" y="173"/>
                    </a:lnTo>
                    <a:lnTo>
                      <a:pt x="10094" y="104"/>
                    </a:lnTo>
                    <a:lnTo>
                      <a:pt x="9646" y="35"/>
                    </a:lnTo>
                    <a:lnTo>
                      <a:pt x="91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7" name="Google Shape;2757;g29c0ca99db8_3_1"/>
              <p:cNvSpPr/>
              <p:nvPr/>
            </p:nvSpPr>
            <p:spPr>
              <a:xfrm>
                <a:off x="2214175" y="1952775"/>
                <a:ext cx="437500" cy="437525"/>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68"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40"/>
                    </a:lnTo>
                    <a:lnTo>
                      <a:pt x="2825" y="15158"/>
                    </a:lnTo>
                    <a:lnTo>
                      <a:pt x="2274" y="14607"/>
                    </a:lnTo>
                    <a:lnTo>
                      <a:pt x="1792" y="14021"/>
                    </a:lnTo>
                    <a:lnTo>
                      <a:pt x="1792" y="14021"/>
                    </a:lnTo>
                    <a:lnTo>
                      <a:pt x="1344" y="13367"/>
                    </a:lnTo>
                    <a:lnTo>
                      <a:pt x="930" y="12678"/>
                    </a:lnTo>
                    <a:lnTo>
                      <a:pt x="620" y="11955"/>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32"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8" name="Google Shape;2758;g29c0ca99db8_3_1"/>
              <p:cNvSpPr/>
              <p:nvPr/>
            </p:nvSpPr>
            <p:spPr>
              <a:xfrm>
                <a:off x="2214175" y="1952775"/>
                <a:ext cx="437500" cy="437525"/>
              </a:xfrm>
              <a:custGeom>
                <a:avLst/>
                <a:gdLst/>
                <a:ahLst/>
                <a:cxnLst/>
                <a:rect l="l" t="t" r="r" b="b"/>
                <a:pathLst>
                  <a:path w="17500" h="17501" extrusionOk="0">
                    <a:moveTo>
                      <a:pt x="8302" y="1"/>
                    </a:moveTo>
                    <a:lnTo>
                      <a:pt x="7889" y="35"/>
                    </a:lnTo>
                    <a:lnTo>
                      <a:pt x="7441" y="104"/>
                    </a:lnTo>
                    <a:lnTo>
                      <a:pt x="7028" y="173"/>
                    </a:lnTo>
                    <a:lnTo>
                      <a:pt x="6614" y="276"/>
                    </a:lnTo>
                    <a:lnTo>
                      <a:pt x="6201" y="380"/>
                    </a:lnTo>
                    <a:lnTo>
                      <a:pt x="5409" y="655"/>
                    </a:lnTo>
                    <a:lnTo>
                      <a:pt x="4651" y="1034"/>
                    </a:lnTo>
                    <a:lnTo>
                      <a:pt x="3927" y="1448"/>
                    </a:lnTo>
                    <a:lnTo>
                      <a:pt x="3273" y="1930"/>
                    </a:lnTo>
                    <a:lnTo>
                      <a:pt x="2653" y="2481"/>
                    </a:lnTo>
                    <a:lnTo>
                      <a:pt x="2067" y="3101"/>
                    </a:lnTo>
                    <a:lnTo>
                      <a:pt x="1585" y="3756"/>
                    </a:lnTo>
                    <a:lnTo>
                      <a:pt x="1137" y="4445"/>
                    </a:lnTo>
                    <a:lnTo>
                      <a:pt x="758" y="5203"/>
                    </a:lnTo>
                    <a:lnTo>
                      <a:pt x="448" y="5995"/>
                    </a:lnTo>
                    <a:lnTo>
                      <a:pt x="345" y="6408"/>
                    </a:lnTo>
                    <a:lnTo>
                      <a:pt x="241" y="6822"/>
                    </a:lnTo>
                    <a:lnTo>
                      <a:pt x="138" y="7235"/>
                    </a:lnTo>
                    <a:lnTo>
                      <a:pt x="69" y="7648"/>
                    </a:lnTo>
                    <a:lnTo>
                      <a:pt x="35" y="8096"/>
                    </a:lnTo>
                    <a:lnTo>
                      <a:pt x="35" y="8544"/>
                    </a:lnTo>
                    <a:lnTo>
                      <a:pt x="0" y="8751"/>
                    </a:lnTo>
                    <a:lnTo>
                      <a:pt x="35" y="9371"/>
                    </a:lnTo>
                    <a:lnTo>
                      <a:pt x="104" y="9991"/>
                    </a:lnTo>
                    <a:lnTo>
                      <a:pt x="207" y="10577"/>
                    </a:lnTo>
                    <a:lnTo>
                      <a:pt x="345" y="11162"/>
                    </a:lnTo>
                    <a:lnTo>
                      <a:pt x="620" y="11955"/>
                    </a:lnTo>
                    <a:lnTo>
                      <a:pt x="930" y="12678"/>
                    </a:lnTo>
                    <a:lnTo>
                      <a:pt x="1344" y="13367"/>
                    </a:lnTo>
                    <a:lnTo>
                      <a:pt x="1792" y="14021"/>
                    </a:lnTo>
                    <a:lnTo>
                      <a:pt x="2274" y="14607"/>
                    </a:lnTo>
                    <a:lnTo>
                      <a:pt x="2825" y="15158"/>
                    </a:lnTo>
                    <a:lnTo>
                      <a:pt x="3411" y="15675"/>
                    </a:lnTo>
                    <a:lnTo>
                      <a:pt x="4031" y="16088"/>
                    </a:lnTo>
                    <a:lnTo>
                      <a:pt x="4513" y="16398"/>
                    </a:lnTo>
                    <a:lnTo>
                      <a:pt x="5030" y="16640"/>
                    </a:lnTo>
                    <a:lnTo>
                      <a:pt x="5202" y="16743"/>
                    </a:lnTo>
                    <a:lnTo>
                      <a:pt x="5650" y="16915"/>
                    </a:lnTo>
                    <a:lnTo>
                      <a:pt x="6063" y="17053"/>
                    </a:lnTo>
                    <a:lnTo>
                      <a:pt x="6821" y="17260"/>
                    </a:lnTo>
                    <a:lnTo>
                      <a:pt x="7613" y="17397"/>
                    </a:lnTo>
                    <a:lnTo>
                      <a:pt x="8199" y="17466"/>
                    </a:lnTo>
                    <a:lnTo>
                      <a:pt x="8750" y="17501"/>
                    </a:lnTo>
                    <a:lnTo>
                      <a:pt x="9267" y="17466"/>
                    </a:lnTo>
                    <a:lnTo>
                      <a:pt x="9784" y="17432"/>
                    </a:lnTo>
                    <a:lnTo>
                      <a:pt x="10576" y="17294"/>
                    </a:lnTo>
                    <a:lnTo>
                      <a:pt x="11334" y="17087"/>
                    </a:lnTo>
                    <a:lnTo>
                      <a:pt x="12092" y="16846"/>
                    </a:lnTo>
                    <a:lnTo>
                      <a:pt x="12781" y="16502"/>
                    </a:lnTo>
                    <a:lnTo>
                      <a:pt x="13228" y="16261"/>
                    </a:lnTo>
                    <a:lnTo>
                      <a:pt x="13676" y="15951"/>
                    </a:lnTo>
                    <a:lnTo>
                      <a:pt x="14124" y="15640"/>
                    </a:lnTo>
                    <a:lnTo>
                      <a:pt x="14537" y="15330"/>
                    </a:lnTo>
                    <a:lnTo>
                      <a:pt x="14916" y="14952"/>
                    </a:lnTo>
                    <a:lnTo>
                      <a:pt x="15399" y="14435"/>
                    </a:lnTo>
                    <a:lnTo>
                      <a:pt x="15812" y="13884"/>
                    </a:lnTo>
                    <a:lnTo>
                      <a:pt x="16260" y="13229"/>
                    </a:lnTo>
                    <a:lnTo>
                      <a:pt x="16639" y="12540"/>
                    </a:lnTo>
                    <a:lnTo>
                      <a:pt x="16949" y="11782"/>
                    </a:lnTo>
                    <a:lnTo>
                      <a:pt x="17190" y="11024"/>
                    </a:lnTo>
                    <a:lnTo>
                      <a:pt x="17328" y="10473"/>
                    </a:lnTo>
                    <a:lnTo>
                      <a:pt x="17431" y="9922"/>
                    </a:lnTo>
                    <a:lnTo>
                      <a:pt x="17500" y="9336"/>
                    </a:lnTo>
                    <a:lnTo>
                      <a:pt x="17500" y="8751"/>
                    </a:lnTo>
                    <a:lnTo>
                      <a:pt x="17500" y="8303"/>
                    </a:lnTo>
                    <a:lnTo>
                      <a:pt x="17466" y="7855"/>
                    </a:lnTo>
                    <a:lnTo>
                      <a:pt x="17397" y="7407"/>
                    </a:lnTo>
                    <a:lnTo>
                      <a:pt x="17328" y="6994"/>
                    </a:lnTo>
                    <a:lnTo>
                      <a:pt x="17224" y="6546"/>
                    </a:lnTo>
                    <a:lnTo>
                      <a:pt x="17121" y="6133"/>
                    </a:lnTo>
                    <a:lnTo>
                      <a:pt x="16983" y="5719"/>
                    </a:lnTo>
                    <a:lnTo>
                      <a:pt x="16811" y="5340"/>
                    </a:lnTo>
                    <a:lnTo>
                      <a:pt x="16639" y="4961"/>
                    </a:lnTo>
                    <a:lnTo>
                      <a:pt x="16467" y="4583"/>
                    </a:lnTo>
                    <a:lnTo>
                      <a:pt x="16019" y="3859"/>
                    </a:lnTo>
                    <a:lnTo>
                      <a:pt x="15502" y="3170"/>
                    </a:lnTo>
                    <a:lnTo>
                      <a:pt x="14951" y="2550"/>
                    </a:lnTo>
                    <a:lnTo>
                      <a:pt x="14331" y="1999"/>
                    </a:lnTo>
                    <a:lnTo>
                      <a:pt x="13642" y="1482"/>
                    </a:lnTo>
                    <a:lnTo>
                      <a:pt x="12918" y="1069"/>
                    </a:lnTo>
                    <a:lnTo>
                      <a:pt x="12539" y="862"/>
                    </a:lnTo>
                    <a:lnTo>
                      <a:pt x="12160" y="690"/>
                    </a:lnTo>
                    <a:lnTo>
                      <a:pt x="11782" y="518"/>
                    </a:lnTo>
                    <a:lnTo>
                      <a:pt x="11368" y="380"/>
                    </a:lnTo>
                    <a:lnTo>
                      <a:pt x="10955" y="276"/>
                    </a:lnTo>
                    <a:lnTo>
                      <a:pt x="10507" y="173"/>
                    </a:lnTo>
                    <a:lnTo>
                      <a:pt x="10094" y="104"/>
                    </a:lnTo>
                    <a:lnTo>
                      <a:pt x="9646" y="35"/>
                    </a:lnTo>
                    <a:lnTo>
                      <a:pt x="91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9" name="Google Shape;2759;g29c0ca99db8_3_1"/>
              <p:cNvSpPr/>
              <p:nvPr/>
            </p:nvSpPr>
            <p:spPr>
              <a:xfrm>
                <a:off x="2214175" y="1952775"/>
                <a:ext cx="437500" cy="437525"/>
              </a:xfrm>
              <a:custGeom>
                <a:avLst/>
                <a:gdLst/>
                <a:ahLst/>
                <a:cxnLst/>
                <a:rect l="l" t="t" r="r" b="b"/>
                <a:pathLst>
                  <a:path w="17500" h="17501" fill="none" extrusionOk="0">
                    <a:moveTo>
                      <a:pt x="17500" y="8751"/>
                    </a:moveTo>
                    <a:lnTo>
                      <a:pt x="17500" y="8751"/>
                    </a:lnTo>
                    <a:lnTo>
                      <a:pt x="17500" y="9336"/>
                    </a:lnTo>
                    <a:lnTo>
                      <a:pt x="17431" y="9922"/>
                    </a:lnTo>
                    <a:lnTo>
                      <a:pt x="17328" y="10473"/>
                    </a:lnTo>
                    <a:lnTo>
                      <a:pt x="17190" y="11024"/>
                    </a:lnTo>
                    <a:lnTo>
                      <a:pt x="17190" y="11024"/>
                    </a:lnTo>
                    <a:lnTo>
                      <a:pt x="16949" y="11782"/>
                    </a:lnTo>
                    <a:lnTo>
                      <a:pt x="16639" y="12540"/>
                    </a:lnTo>
                    <a:lnTo>
                      <a:pt x="16260" y="13229"/>
                    </a:lnTo>
                    <a:lnTo>
                      <a:pt x="15812" y="13884"/>
                    </a:lnTo>
                    <a:lnTo>
                      <a:pt x="15812" y="13884"/>
                    </a:lnTo>
                    <a:lnTo>
                      <a:pt x="15399" y="14435"/>
                    </a:lnTo>
                    <a:lnTo>
                      <a:pt x="14916" y="14952"/>
                    </a:lnTo>
                    <a:lnTo>
                      <a:pt x="14916" y="14952"/>
                    </a:lnTo>
                    <a:lnTo>
                      <a:pt x="14537" y="15330"/>
                    </a:lnTo>
                    <a:lnTo>
                      <a:pt x="14124" y="15640"/>
                    </a:lnTo>
                    <a:lnTo>
                      <a:pt x="13676" y="15951"/>
                    </a:lnTo>
                    <a:lnTo>
                      <a:pt x="13228" y="16261"/>
                    </a:lnTo>
                    <a:lnTo>
                      <a:pt x="13228" y="16261"/>
                    </a:lnTo>
                    <a:lnTo>
                      <a:pt x="12781" y="16502"/>
                    </a:lnTo>
                    <a:lnTo>
                      <a:pt x="12781" y="16502"/>
                    </a:lnTo>
                    <a:lnTo>
                      <a:pt x="12092" y="16846"/>
                    </a:lnTo>
                    <a:lnTo>
                      <a:pt x="11334" y="17087"/>
                    </a:lnTo>
                    <a:lnTo>
                      <a:pt x="10576" y="17294"/>
                    </a:lnTo>
                    <a:lnTo>
                      <a:pt x="9784" y="17432"/>
                    </a:lnTo>
                    <a:lnTo>
                      <a:pt x="9784" y="17432"/>
                    </a:lnTo>
                    <a:lnTo>
                      <a:pt x="9267" y="17466"/>
                    </a:lnTo>
                    <a:lnTo>
                      <a:pt x="8750" y="17501"/>
                    </a:lnTo>
                    <a:lnTo>
                      <a:pt x="8750" y="17501"/>
                    </a:lnTo>
                    <a:lnTo>
                      <a:pt x="8199" y="17466"/>
                    </a:lnTo>
                    <a:lnTo>
                      <a:pt x="7613" y="17397"/>
                    </a:lnTo>
                    <a:lnTo>
                      <a:pt x="7613" y="17397"/>
                    </a:lnTo>
                    <a:lnTo>
                      <a:pt x="6821" y="17260"/>
                    </a:lnTo>
                    <a:lnTo>
                      <a:pt x="6063" y="17053"/>
                    </a:lnTo>
                    <a:lnTo>
                      <a:pt x="6063" y="17053"/>
                    </a:lnTo>
                    <a:lnTo>
                      <a:pt x="5650" y="16915"/>
                    </a:lnTo>
                    <a:lnTo>
                      <a:pt x="5202" y="16743"/>
                    </a:lnTo>
                    <a:lnTo>
                      <a:pt x="5202" y="16743"/>
                    </a:lnTo>
                    <a:lnTo>
                      <a:pt x="5030" y="16640"/>
                    </a:lnTo>
                    <a:lnTo>
                      <a:pt x="5030" y="16640"/>
                    </a:lnTo>
                    <a:lnTo>
                      <a:pt x="4513" y="16398"/>
                    </a:lnTo>
                    <a:lnTo>
                      <a:pt x="4031" y="16088"/>
                    </a:lnTo>
                    <a:lnTo>
                      <a:pt x="4031" y="16088"/>
                    </a:lnTo>
                    <a:lnTo>
                      <a:pt x="3411" y="15675"/>
                    </a:lnTo>
                    <a:lnTo>
                      <a:pt x="2825" y="15158"/>
                    </a:lnTo>
                    <a:lnTo>
                      <a:pt x="2274" y="14607"/>
                    </a:lnTo>
                    <a:lnTo>
                      <a:pt x="1792" y="14021"/>
                    </a:lnTo>
                    <a:lnTo>
                      <a:pt x="1792" y="14021"/>
                    </a:lnTo>
                    <a:lnTo>
                      <a:pt x="1344" y="13367"/>
                    </a:lnTo>
                    <a:lnTo>
                      <a:pt x="930" y="12678"/>
                    </a:lnTo>
                    <a:lnTo>
                      <a:pt x="620" y="11955"/>
                    </a:lnTo>
                    <a:lnTo>
                      <a:pt x="345" y="11162"/>
                    </a:lnTo>
                    <a:lnTo>
                      <a:pt x="345" y="11162"/>
                    </a:lnTo>
                    <a:lnTo>
                      <a:pt x="345" y="11162"/>
                    </a:lnTo>
                    <a:lnTo>
                      <a:pt x="207" y="10577"/>
                    </a:lnTo>
                    <a:lnTo>
                      <a:pt x="104" y="9991"/>
                    </a:lnTo>
                    <a:lnTo>
                      <a:pt x="35" y="9371"/>
                    </a:lnTo>
                    <a:lnTo>
                      <a:pt x="0" y="8751"/>
                    </a:lnTo>
                    <a:lnTo>
                      <a:pt x="0" y="8751"/>
                    </a:lnTo>
                    <a:lnTo>
                      <a:pt x="35" y="8544"/>
                    </a:lnTo>
                    <a:lnTo>
                      <a:pt x="35" y="8544"/>
                    </a:lnTo>
                    <a:lnTo>
                      <a:pt x="35" y="8096"/>
                    </a:lnTo>
                    <a:lnTo>
                      <a:pt x="69" y="7648"/>
                    </a:lnTo>
                    <a:lnTo>
                      <a:pt x="138" y="7235"/>
                    </a:lnTo>
                    <a:lnTo>
                      <a:pt x="241" y="6822"/>
                    </a:lnTo>
                    <a:lnTo>
                      <a:pt x="345" y="6408"/>
                    </a:lnTo>
                    <a:lnTo>
                      <a:pt x="448" y="5995"/>
                    </a:lnTo>
                    <a:lnTo>
                      <a:pt x="758" y="5203"/>
                    </a:lnTo>
                    <a:lnTo>
                      <a:pt x="1137" y="4445"/>
                    </a:lnTo>
                    <a:lnTo>
                      <a:pt x="1585" y="3756"/>
                    </a:lnTo>
                    <a:lnTo>
                      <a:pt x="2067" y="3101"/>
                    </a:lnTo>
                    <a:lnTo>
                      <a:pt x="2653" y="2481"/>
                    </a:lnTo>
                    <a:lnTo>
                      <a:pt x="3273" y="1930"/>
                    </a:lnTo>
                    <a:lnTo>
                      <a:pt x="3927" y="1448"/>
                    </a:lnTo>
                    <a:lnTo>
                      <a:pt x="4651" y="1034"/>
                    </a:lnTo>
                    <a:lnTo>
                      <a:pt x="5409" y="655"/>
                    </a:lnTo>
                    <a:lnTo>
                      <a:pt x="6201" y="380"/>
                    </a:lnTo>
                    <a:lnTo>
                      <a:pt x="6614" y="276"/>
                    </a:lnTo>
                    <a:lnTo>
                      <a:pt x="7028" y="173"/>
                    </a:lnTo>
                    <a:lnTo>
                      <a:pt x="7441" y="104"/>
                    </a:lnTo>
                    <a:lnTo>
                      <a:pt x="7889" y="35"/>
                    </a:lnTo>
                    <a:lnTo>
                      <a:pt x="8302" y="1"/>
                    </a:lnTo>
                    <a:lnTo>
                      <a:pt x="8750" y="1"/>
                    </a:lnTo>
                    <a:lnTo>
                      <a:pt x="8750" y="1"/>
                    </a:lnTo>
                    <a:lnTo>
                      <a:pt x="9198" y="1"/>
                    </a:lnTo>
                    <a:lnTo>
                      <a:pt x="9646" y="35"/>
                    </a:lnTo>
                    <a:lnTo>
                      <a:pt x="10094" y="104"/>
                    </a:lnTo>
                    <a:lnTo>
                      <a:pt x="10507" y="173"/>
                    </a:lnTo>
                    <a:lnTo>
                      <a:pt x="10955" y="276"/>
                    </a:lnTo>
                    <a:lnTo>
                      <a:pt x="11368" y="380"/>
                    </a:lnTo>
                    <a:lnTo>
                      <a:pt x="11782" y="518"/>
                    </a:lnTo>
                    <a:lnTo>
                      <a:pt x="12160" y="690"/>
                    </a:lnTo>
                    <a:lnTo>
                      <a:pt x="12539" y="862"/>
                    </a:lnTo>
                    <a:lnTo>
                      <a:pt x="12918" y="1069"/>
                    </a:lnTo>
                    <a:lnTo>
                      <a:pt x="13642" y="1482"/>
                    </a:lnTo>
                    <a:lnTo>
                      <a:pt x="14331" y="1999"/>
                    </a:lnTo>
                    <a:lnTo>
                      <a:pt x="14951" y="2550"/>
                    </a:lnTo>
                    <a:lnTo>
                      <a:pt x="15502" y="3170"/>
                    </a:lnTo>
                    <a:lnTo>
                      <a:pt x="16019" y="3859"/>
                    </a:lnTo>
                    <a:lnTo>
                      <a:pt x="16467" y="4583"/>
                    </a:lnTo>
                    <a:lnTo>
                      <a:pt x="16639" y="4961"/>
                    </a:lnTo>
                    <a:lnTo>
                      <a:pt x="16811" y="5340"/>
                    </a:lnTo>
                    <a:lnTo>
                      <a:pt x="16983" y="5719"/>
                    </a:lnTo>
                    <a:lnTo>
                      <a:pt x="17121" y="6133"/>
                    </a:lnTo>
                    <a:lnTo>
                      <a:pt x="17224" y="6546"/>
                    </a:lnTo>
                    <a:lnTo>
                      <a:pt x="17328" y="6994"/>
                    </a:lnTo>
                    <a:lnTo>
                      <a:pt x="17397" y="7407"/>
                    </a:lnTo>
                    <a:lnTo>
                      <a:pt x="17466" y="7855"/>
                    </a:lnTo>
                    <a:lnTo>
                      <a:pt x="17500" y="8303"/>
                    </a:lnTo>
                    <a:lnTo>
                      <a:pt x="17500" y="87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0" name="Google Shape;2760;g29c0ca99db8_3_1"/>
              <p:cNvSpPr/>
              <p:nvPr/>
            </p:nvSpPr>
            <p:spPr>
              <a:xfrm>
                <a:off x="2404500" y="2183600"/>
                <a:ext cx="140400" cy="206700"/>
              </a:xfrm>
              <a:custGeom>
                <a:avLst/>
                <a:gdLst/>
                <a:ahLst/>
                <a:cxnLst/>
                <a:rect l="l" t="t" r="r" b="b"/>
                <a:pathLst>
                  <a:path w="5616" h="8268" extrusionOk="0">
                    <a:moveTo>
                      <a:pt x="1826" y="0"/>
                    </a:moveTo>
                    <a:lnTo>
                      <a:pt x="1413" y="35"/>
                    </a:lnTo>
                    <a:lnTo>
                      <a:pt x="207" y="172"/>
                    </a:lnTo>
                    <a:lnTo>
                      <a:pt x="104" y="172"/>
                    </a:lnTo>
                    <a:lnTo>
                      <a:pt x="104" y="448"/>
                    </a:lnTo>
                    <a:lnTo>
                      <a:pt x="104" y="827"/>
                    </a:lnTo>
                    <a:lnTo>
                      <a:pt x="138" y="1068"/>
                    </a:lnTo>
                    <a:lnTo>
                      <a:pt x="138" y="1275"/>
                    </a:lnTo>
                    <a:lnTo>
                      <a:pt x="138" y="2584"/>
                    </a:lnTo>
                    <a:lnTo>
                      <a:pt x="138" y="4237"/>
                    </a:lnTo>
                    <a:lnTo>
                      <a:pt x="104" y="6132"/>
                    </a:lnTo>
                    <a:lnTo>
                      <a:pt x="0" y="8164"/>
                    </a:lnTo>
                    <a:lnTo>
                      <a:pt x="586" y="8233"/>
                    </a:lnTo>
                    <a:lnTo>
                      <a:pt x="1137" y="8268"/>
                    </a:lnTo>
                    <a:lnTo>
                      <a:pt x="1654" y="8233"/>
                    </a:lnTo>
                    <a:lnTo>
                      <a:pt x="2171" y="8199"/>
                    </a:lnTo>
                    <a:lnTo>
                      <a:pt x="2963" y="8061"/>
                    </a:lnTo>
                    <a:lnTo>
                      <a:pt x="3755" y="7854"/>
                    </a:lnTo>
                    <a:lnTo>
                      <a:pt x="4479" y="7613"/>
                    </a:lnTo>
                    <a:lnTo>
                      <a:pt x="5168" y="7269"/>
                    </a:lnTo>
                    <a:lnTo>
                      <a:pt x="5615" y="7028"/>
                    </a:lnTo>
                    <a:lnTo>
                      <a:pt x="3273" y="517"/>
                    </a:lnTo>
                    <a:lnTo>
                      <a:pt x="3101" y="448"/>
                    </a:lnTo>
                    <a:lnTo>
                      <a:pt x="182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1" name="Google Shape;2761;g29c0ca99db8_3_1"/>
              <p:cNvSpPr/>
              <p:nvPr/>
            </p:nvSpPr>
            <p:spPr>
              <a:xfrm>
                <a:off x="2404500" y="2183600"/>
                <a:ext cx="140400" cy="206700"/>
              </a:xfrm>
              <a:custGeom>
                <a:avLst/>
                <a:gdLst/>
                <a:ahLst/>
                <a:cxnLst/>
                <a:rect l="l" t="t" r="r" b="b"/>
                <a:pathLst>
                  <a:path w="5616" h="8268" fill="none" extrusionOk="0">
                    <a:moveTo>
                      <a:pt x="5615" y="7028"/>
                    </a:moveTo>
                    <a:lnTo>
                      <a:pt x="5615" y="7028"/>
                    </a:lnTo>
                    <a:lnTo>
                      <a:pt x="5168" y="7269"/>
                    </a:lnTo>
                    <a:lnTo>
                      <a:pt x="5168" y="7269"/>
                    </a:lnTo>
                    <a:lnTo>
                      <a:pt x="4479" y="7613"/>
                    </a:lnTo>
                    <a:lnTo>
                      <a:pt x="3755" y="7854"/>
                    </a:lnTo>
                    <a:lnTo>
                      <a:pt x="2963" y="8061"/>
                    </a:lnTo>
                    <a:lnTo>
                      <a:pt x="2171" y="8199"/>
                    </a:lnTo>
                    <a:lnTo>
                      <a:pt x="2171" y="8199"/>
                    </a:lnTo>
                    <a:lnTo>
                      <a:pt x="1654" y="8233"/>
                    </a:lnTo>
                    <a:lnTo>
                      <a:pt x="1137" y="8268"/>
                    </a:lnTo>
                    <a:lnTo>
                      <a:pt x="1137" y="8268"/>
                    </a:lnTo>
                    <a:lnTo>
                      <a:pt x="586" y="8233"/>
                    </a:lnTo>
                    <a:lnTo>
                      <a:pt x="0" y="8164"/>
                    </a:lnTo>
                    <a:lnTo>
                      <a:pt x="0" y="8164"/>
                    </a:lnTo>
                    <a:lnTo>
                      <a:pt x="104" y="6132"/>
                    </a:lnTo>
                    <a:lnTo>
                      <a:pt x="138" y="4237"/>
                    </a:lnTo>
                    <a:lnTo>
                      <a:pt x="138" y="2584"/>
                    </a:lnTo>
                    <a:lnTo>
                      <a:pt x="138" y="1275"/>
                    </a:lnTo>
                    <a:lnTo>
                      <a:pt x="138" y="1275"/>
                    </a:lnTo>
                    <a:lnTo>
                      <a:pt x="138" y="1068"/>
                    </a:lnTo>
                    <a:lnTo>
                      <a:pt x="138" y="1068"/>
                    </a:lnTo>
                    <a:lnTo>
                      <a:pt x="104" y="827"/>
                    </a:lnTo>
                    <a:lnTo>
                      <a:pt x="104" y="827"/>
                    </a:lnTo>
                    <a:lnTo>
                      <a:pt x="104" y="448"/>
                    </a:lnTo>
                    <a:lnTo>
                      <a:pt x="104" y="448"/>
                    </a:lnTo>
                    <a:lnTo>
                      <a:pt x="104" y="172"/>
                    </a:lnTo>
                    <a:lnTo>
                      <a:pt x="207" y="172"/>
                    </a:lnTo>
                    <a:lnTo>
                      <a:pt x="1413" y="35"/>
                    </a:lnTo>
                    <a:lnTo>
                      <a:pt x="1826" y="0"/>
                    </a:lnTo>
                    <a:lnTo>
                      <a:pt x="3101" y="448"/>
                    </a:lnTo>
                    <a:lnTo>
                      <a:pt x="3101" y="448"/>
                    </a:lnTo>
                    <a:lnTo>
                      <a:pt x="3273" y="517"/>
                    </a:lnTo>
                    <a:lnTo>
                      <a:pt x="5615" y="702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2" name="Google Shape;2762;g29c0ca99db8_3_1"/>
              <p:cNvSpPr/>
              <p:nvPr/>
            </p:nvSpPr>
            <p:spPr>
              <a:xfrm>
                <a:off x="2258950" y="2185300"/>
                <a:ext cx="207575" cy="205000"/>
              </a:xfrm>
              <a:custGeom>
                <a:avLst/>
                <a:gdLst/>
                <a:ahLst/>
                <a:cxnLst/>
                <a:rect l="l" t="t" r="r" b="b"/>
                <a:pathLst>
                  <a:path w="8303" h="8200" extrusionOk="0">
                    <a:moveTo>
                      <a:pt x="5788" y="1"/>
                    </a:moveTo>
                    <a:lnTo>
                      <a:pt x="5202" y="208"/>
                    </a:lnTo>
                    <a:lnTo>
                      <a:pt x="4617" y="483"/>
                    </a:lnTo>
                    <a:lnTo>
                      <a:pt x="4169" y="724"/>
                    </a:lnTo>
                    <a:lnTo>
                      <a:pt x="3755" y="1034"/>
                    </a:lnTo>
                    <a:lnTo>
                      <a:pt x="3308" y="1344"/>
                    </a:lnTo>
                    <a:lnTo>
                      <a:pt x="2860" y="1689"/>
                    </a:lnTo>
                    <a:lnTo>
                      <a:pt x="2446" y="2068"/>
                    </a:lnTo>
                    <a:lnTo>
                      <a:pt x="1999" y="2481"/>
                    </a:lnTo>
                    <a:lnTo>
                      <a:pt x="1482" y="2998"/>
                    </a:lnTo>
                    <a:lnTo>
                      <a:pt x="965" y="3549"/>
                    </a:lnTo>
                    <a:lnTo>
                      <a:pt x="483" y="4135"/>
                    </a:lnTo>
                    <a:lnTo>
                      <a:pt x="1" y="4720"/>
                    </a:lnTo>
                    <a:lnTo>
                      <a:pt x="483" y="5306"/>
                    </a:lnTo>
                    <a:lnTo>
                      <a:pt x="1034" y="5857"/>
                    </a:lnTo>
                    <a:lnTo>
                      <a:pt x="1620" y="6339"/>
                    </a:lnTo>
                    <a:lnTo>
                      <a:pt x="2240" y="6787"/>
                    </a:lnTo>
                    <a:lnTo>
                      <a:pt x="2515" y="6615"/>
                    </a:lnTo>
                    <a:lnTo>
                      <a:pt x="2619" y="6546"/>
                    </a:lnTo>
                    <a:lnTo>
                      <a:pt x="2688" y="6581"/>
                    </a:lnTo>
                    <a:lnTo>
                      <a:pt x="2825" y="6684"/>
                    </a:lnTo>
                    <a:lnTo>
                      <a:pt x="2963" y="6856"/>
                    </a:lnTo>
                    <a:lnTo>
                      <a:pt x="3101" y="7097"/>
                    </a:lnTo>
                    <a:lnTo>
                      <a:pt x="3239" y="7339"/>
                    </a:lnTo>
                    <a:lnTo>
                      <a:pt x="3411" y="7442"/>
                    </a:lnTo>
                    <a:lnTo>
                      <a:pt x="3859" y="7614"/>
                    </a:lnTo>
                    <a:lnTo>
                      <a:pt x="4272" y="7752"/>
                    </a:lnTo>
                    <a:lnTo>
                      <a:pt x="5030" y="7959"/>
                    </a:lnTo>
                    <a:lnTo>
                      <a:pt x="5822" y="8096"/>
                    </a:lnTo>
                    <a:lnTo>
                      <a:pt x="6408" y="8165"/>
                    </a:lnTo>
                    <a:lnTo>
                      <a:pt x="6959" y="8200"/>
                    </a:lnTo>
                    <a:lnTo>
                      <a:pt x="7476" y="8165"/>
                    </a:lnTo>
                    <a:lnTo>
                      <a:pt x="7993" y="8131"/>
                    </a:lnTo>
                    <a:lnTo>
                      <a:pt x="8130" y="7786"/>
                    </a:lnTo>
                    <a:lnTo>
                      <a:pt x="8199" y="7476"/>
                    </a:lnTo>
                    <a:lnTo>
                      <a:pt x="8268" y="7132"/>
                    </a:lnTo>
                    <a:lnTo>
                      <a:pt x="8303" y="6822"/>
                    </a:lnTo>
                    <a:lnTo>
                      <a:pt x="8303" y="6477"/>
                    </a:lnTo>
                    <a:lnTo>
                      <a:pt x="8268" y="6167"/>
                    </a:lnTo>
                    <a:lnTo>
                      <a:pt x="8199" y="5857"/>
                    </a:lnTo>
                    <a:lnTo>
                      <a:pt x="8027" y="5547"/>
                    </a:lnTo>
                    <a:lnTo>
                      <a:pt x="7820" y="5065"/>
                    </a:lnTo>
                    <a:lnTo>
                      <a:pt x="7545" y="4548"/>
                    </a:lnTo>
                    <a:lnTo>
                      <a:pt x="7062" y="3342"/>
                    </a:lnTo>
                    <a:lnTo>
                      <a:pt x="6546" y="2102"/>
                    </a:lnTo>
                    <a:lnTo>
                      <a:pt x="6167" y="1000"/>
                    </a:lnTo>
                    <a:lnTo>
                      <a:pt x="6132" y="897"/>
                    </a:lnTo>
                    <a:lnTo>
                      <a:pt x="6063" y="793"/>
                    </a:lnTo>
                    <a:lnTo>
                      <a:pt x="5926" y="380"/>
                    </a:lnTo>
                    <a:lnTo>
                      <a:pt x="5788" y="1"/>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3" name="Google Shape;2763;g29c0ca99db8_3_1"/>
              <p:cNvSpPr/>
              <p:nvPr/>
            </p:nvSpPr>
            <p:spPr>
              <a:xfrm>
                <a:off x="2258950" y="2185300"/>
                <a:ext cx="207575" cy="205000"/>
              </a:xfrm>
              <a:custGeom>
                <a:avLst/>
                <a:gdLst/>
                <a:ahLst/>
                <a:cxnLst/>
                <a:rect l="l" t="t" r="r" b="b"/>
                <a:pathLst>
                  <a:path w="8303" h="8200" fill="none" extrusionOk="0">
                    <a:moveTo>
                      <a:pt x="7993" y="8131"/>
                    </a:moveTo>
                    <a:lnTo>
                      <a:pt x="7993" y="8131"/>
                    </a:lnTo>
                    <a:lnTo>
                      <a:pt x="7476" y="8165"/>
                    </a:lnTo>
                    <a:lnTo>
                      <a:pt x="6959" y="8200"/>
                    </a:lnTo>
                    <a:lnTo>
                      <a:pt x="6959" y="8200"/>
                    </a:lnTo>
                    <a:lnTo>
                      <a:pt x="6408" y="8165"/>
                    </a:lnTo>
                    <a:lnTo>
                      <a:pt x="5822" y="8096"/>
                    </a:lnTo>
                    <a:lnTo>
                      <a:pt x="5822" y="8096"/>
                    </a:lnTo>
                    <a:lnTo>
                      <a:pt x="5030" y="7959"/>
                    </a:lnTo>
                    <a:lnTo>
                      <a:pt x="4272" y="7752"/>
                    </a:lnTo>
                    <a:lnTo>
                      <a:pt x="4272" y="7752"/>
                    </a:lnTo>
                    <a:lnTo>
                      <a:pt x="3859" y="7614"/>
                    </a:lnTo>
                    <a:lnTo>
                      <a:pt x="3411" y="7442"/>
                    </a:lnTo>
                    <a:lnTo>
                      <a:pt x="3411" y="7442"/>
                    </a:lnTo>
                    <a:lnTo>
                      <a:pt x="3239" y="7339"/>
                    </a:lnTo>
                    <a:lnTo>
                      <a:pt x="3239" y="7339"/>
                    </a:lnTo>
                    <a:lnTo>
                      <a:pt x="3101" y="7097"/>
                    </a:lnTo>
                    <a:lnTo>
                      <a:pt x="2963" y="6856"/>
                    </a:lnTo>
                    <a:lnTo>
                      <a:pt x="2825" y="6684"/>
                    </a:lnTo>
                    <a:lnTo>
                      <a:pt x="2688" y="6581"/>
                    </a:lnTo>
                    <a:lnTo>
                      <a:pt x="2688" y="6581"/>
                    </a:lnTo>
                    <a:lnTo>
                      <a:pt x="2619" y="6546"/>
                    </a:lnTo>
                    <a:lnTo>
                      <a:pt x="2515" y="6615"/>
                    </a:lnTo>
                    <a:lnTo>
                      <a:pt x="2240" y="6787"/>
                    </a:lnTo>
                    <a:lnTo>
                      <a:pt x="2240" y="6787"/>
                    </a:lnTo>
                    <a:lnTo>
                      <a:pt x="1620" y="6339"/>
                    </a:lnTo>
                    <a:lnTo>
                      <a:pt x="1034" y="5857"/>
                    </a:lnTo>
                    <a:lnTo>
                      <a:pt x="483" y="5306"/>
                    </a:lnTo>
                    <a:lnTo>
                      <a:pt x="1" y="4720"/>
                    </a:lnTo>
                    <a:lnTo>
                      <a:pt x="1" y="4720"/>
                    </a:lnTo>
                    <a:lnTo>
                      <a:pt x="483" y="4135"/>
                    </a:lnTo>
                    <a:lnTo>
                      <a:pt x="965" y="3549"/>
                    </a:lnTo>
                    <a:lnTo>
                      <a:pt x="1482" y="2998"/>
                    </a:lnTo>
                    <a:lnTo>
                      <a:pt x="1999" y="2481"/>
                    </a:lnTo>
                    <a:lnTo>
                      <a:pt x="1999" y="2481"/>
                    </a:lnTo>
                    <a:lnTo>
                      <a:pt x="2446" y="2068"/>
                    </a:lnTo>
                    <a:lnTo>
                      <a:pt x="2860" y="1689"/>
                    </a:lnTo>
                    <a:lnTo>
                      <a:pt x="2860" y="1689"/>
                    </a:lnTo>
                    <a:lnTo>
                      <a:pt x="3308" y="1344"/>
                    </a:lnTo>
                    <a:lnTo>
                      <a:pt x="3755" y="1034"/>
                    </a:lnTo>
                    <a:lnTo>
                      <a:pt x="4169" y="724"/>
                    </a:lnTo>
                    <a:lnTo>
                      <a:pt x="4617" y="483"/>
                    </a:lnTo>
                    <a:lnTo>
                      <a:pt x="4617" y="483"/>
                    </a:lnTo>
                    <a:lnTo>
                      <a:pt x="5202" y="208"/>
                    </a:lnTo>
                    <a:lnTo>
                      <a:pt x="5788" y="1"/>
                    </a:lnTo>
                    <a:lnTo>
                      <a:pt x="5788" y="1"/>
                    </a:lnTo>
                    <a:lnTo>
                      <a:pt x="5926" y="380"/>
                    </a:lnTo>
                    <a:lnTo>
                      <a:pt x="5926" y="380"/>
                    </a:lnTo>
                    <a:lnTo>
                      <a:pt x="6063" y="793"/>
                    </a:lnTo>
                    <a:lnTo>
                      <a:pt x="6063" y="793"/>
                    </a:lnTo>
                    <a:lnTo>
                      <a:pt x="6132" y="897"/>
                    </a:lnTo>
                    <a:lnTo>
                      <a:pt x="6132" y="897"/>
                    </a:lnTo>
                    <a:lnTo>
                      <a:pt x="6167" y="1000"/>
                    </a:lnTo>
                    <a:lnTo>
                      <a:pt x="6167" y="1000"/>
                    </a:lnTo>
                    <a:lnTo>
                      <a:pt x="6546" y="2102"/>
                    </a:lnTo>
                    <a:lnTo>
                      <a:pt x="7062" y="3342"/>
                    </a:lnTo>
                    <a:lnTo>
                      <a:pt x="7545" y="4548"/>
                    </a:lnTo>
                    <a:lnTo>
                      <a:pt x="7820" y="5065"/>
                    </a:lnTo>
                    <a:lnTo>
                      <a:pt x="8027" y="5547"/>
                    </a:lnTo>
                    <a:lnTo>
                      <a:pt x="8027" y="5547"/>
                    </a:lnTo>
                    <a:lnTo>
                      <a:pt x="8199" y="5857"/>
                    </a:lnTo>
                    <a:lnTo>
                      <a:pt x="8268" y="6167"/>
                    </a:lnTo>
                    <a:lnTo>
                      <a:pt x="8303" y="6477"/>
                    </a:lnTo>
                    <a:lnTo>
                      <a:pt x="8303" y="6822"/>
                    </a:lnTo>
                    <a:lnTo>
                      <a:pt x="8268" y="7132"/>
                    </a:lnTo>
                    <a:lnTo>
                      <a:pt x="8199" y="7476"/>
                    </a:lnTo>
                    <a:lnTo>
                      <a:pt x="8130" y="7786"/>
                    </a:lnTo>
                    <a:lnTo>
                      <a:pt x="7993" y="813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4" name="Google Shape;2764;g29c0ca99db8_3_1"/>
              <p:cNvSpPr/>
              <p:nvPr/>
            </p:nvSpPr>
            <p:spPr>
              <a:xfrm>
                <a:off x="2481150" y="2191350"/>
                <a:ext cx="162775" cy="173975"/>
              </a:xfrm>
              <a:custGeom>
                <a:avLst/>
                <a:gdLst/>
                <a:ahLst/>
                <a:cxnLst/>
                <a:rect l="l" t="t" r="r" b="b"/>
                <a:pathLst>
                  <a:path w="6511" h="6959" extrusionOk="0">
                    <a:moveTo>
                      <a:pt x="0" y="0"/>
                    </a:moveTo>
                    <a:lnTo>
                      <a:pt x="35" y="138"/>
                    </a:lnTo>
                    <a:lnTo>
                      <a:pt x="35" y="172"/>
                    </a:lnTo>
                    <a:lnTo>
                      <a:pt x="35" y="207"/>
                    </a:lnTo>
                    <a:lnTo>
                      <a:pt x="310" y="1137"/>
                    </a:lnTo>
                    <a:lnTo>
                      <a:pt x="482" y="1860"/>
                    </a:lnTo>
                    <a:lnTo>
                      <a:pt x="655" y="2687"/>
                    </a:lnTo>
                    <a:lnTo>
                      <a:pt x="793" y="3273"/>
                    </a:lnTo>
                    <a:lnTo>
                      <a:pt x="896" y="3789"/>
                    </a:lnTo>
                    <a:lnTo>
                      <a:pt x="1034" y="4272"/>
                    </a:lnTo>
                    <a:lnTo>
                      <a:pt x="1171" y="4685"/>
                    </a:lnTo>
                    <a:lnTo>
                      <a:pt x="1550" y="5615"/>
                    </a:lnTo>
                    <a:lnTo>
                      <a:pt x="2067" y="6786"/>
                    </a:lnTo>
                    <a:lnTo>
                      <a:pt x="2102" y="6959"/>
                    </a:lnTo>
                    <a:lnTo>
                      <a:pt x="2549" y="6718"/>
                    </a:lnTo>
                    <a:lnTo>
                      <a:pt x="2997" y="6408"/>
                    </a:lnTo>
                    <a:lnTo>
                      <a:pt x="3445" y="6097"/>
                    </a:lnTo>
                    <a:lnTo>
                      <a:pt x="3858" y="5787"/>
                    </a:lnTo>
                    <a:lnTo>
                      <a:pt x="4237" y="5409"/>
                    </a:lnTo>
                    <a:lnTo>
                      <a:pt x="3962" y="4754"/>
                    </a:lnTo>
                    <a:lnTo>
                      <a:pt x="3893" y="4582"/>
                    </a:lnTo>
                    <a:lnTo>
                      <a:pt x="3893" y="4513"/>
                    </a:lnTo>
                    <a:lnTo>
                      <a:pt x="3893" y="4478"/>
                    </a:lnTo>
                    <a:lnTo>
                      <a:pt x="4134" y="4410"/>
                    </a:lnTo>
                    <a:lnTo>
                      <a:pt x="4410" y="4375"/>
                    </a:lnTo>
                    <a:lnTo>
                      <a:pt x="5133" y="4341"/>
                    </a:lnTo>
                    <a:lnTo>
                      <a:pt x="5581" y="3686"/>
                    </a:lnTo>
                    <a:lnTo>
                      <a:pt x="5960" y="2997"/>
                    </a:lnTo>
                    <a:lnTo>
                      <a:pt x="6270" y="2239"/>
                    </a:lnTo>
                    <a:lnTo>
                      <a:pt x="6511" y="1481"/>
                    </a:lnTo>
                    <a:lnTo>
                      <a:pt x="5788" y="1413"/>
                    </a:lnTo>
                    <a:lnTo>
                      <a:pt x="5064" y="1344"/>
                    </a:lnTo>
                    <a:lnTo>
                      <a:pt x="4375" y="1206"/>
                    </a:lnTo>
                    <a:lnTo>
                      <a:pt x="3790" y="1068"/>
                    </a:lnTo>
                    <a:lnTo>
                      <a:pt x="1309" y="345"/>
                    </a:lnTo>
                    <a:lnTo>
                      <a:pt x="0" y="0"/>
                    </a:lnTo>
                    <a:close/>
                  </a:path>
                </a:pathLst>
              </a:custGeom>
              <a:solidFill>
                <a:srgbClr val="DC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5" name="Google Shape;2765;g29c0ca99db8_3_1"/>
              <p:cNvSpPr/>
              <p:nvPr/>
            </p:nvSpPr>
            <p:spPr>
              <a:xfrm>
                <a:off x="2409650" y="2081975"/>
                <a:ext cx="80125" cy="194650"/>
              </a:xfrm>
              <a:custGeom>
                <a:avLst/>
                <a:gdLst/>
                <a:ahLst/>
                <a:cxnLst/>
                <a:rect l="l" t="t" r="r" b="b"/>
                <a:pathLst>
                  <a:path w="3205" h="7786" extrusionOk="0">
                    <a:moveTo>
                      <a:pt x="2102" y="0"/>
                    </a:moveTo>
                    <a:lnTo>
                      <a:pt x="1999" y="69"/>
                    </a:lnTo>
                    <a:lnTo>
                      <a:pt x="1861" y="241"/>
                    </a:lnTo>
                    <a:lnTo>
                      <a:pt x="1758" y="517"/>
                    </a:lnTo>
                    <a:lnTo>
                      <a:pt x="1172" y="1791"/>
                    </a:lnTo>
                    <a:lnTo>
                      <a:pt x="621" y="2997"/>
                    </a:lnTo>
                    <a:lnTo>
                      <a:pt x="1" y="4203"/>
                    </a:lnTo>
                    <a:lnTo>
                      <a:pt x="104" y="4444"/>
                    </a:lnTo>
                    <a:lnTo>
                      <a:pt x="380" y="5030"/>
                    </a:lnTo>
                    <a:lnTo>
                      <a:pt x="552" y="5340"/>
                    </a:lnTo>
                    <a:lnTo>
                      <a:pt x="759" y="5650"/>
                    </a:lnTo>
                    <a:lnTo>
                      <a:pt x="966" y="5925"/>
                    </a:lnTo>
                    <a:lnTo>
                      <a:pt x="1172" y="6098"/>
                    </a:lnTo>
                    <a:lnTo>
                      <a:pt x="1379" y="6270"/>
                    </a:lnTo>
                    <a:lnTo>
                      <a:pt x="1620" y="6511"/>
                    </a:lnTo>
                    <a:lnTo>
                      <a:pt x="2102" y="7097"/>
                    </a:lnTo>
                    <a:lnTo>
                      <a:pt x="2550" y="7579"/>
                    </a:lnTo>
                    <a:lnTo>
                      <a:pt x="2688" y="7751"/>
                    </a:lnTo>
                    <a:lnTo>
                      <a:pt x="2826" y="7786"/>
                    </a:lnTo>
                    <a:lnTo>
                      <a:pt x="2895" y="7786"/>
                    </a:lnTo>
                    <a:lnTo>
                      <a:pt x="2998" y="7682"/>
                    </a:lnTo>
                    <a:lnTo>
                      <a:pt x="3032" y="7544"/>
                    </a:lnTo>
                    <a:lnTo>
                      <a:pt x="3101" y="7372"/>
                    </a:lnTo>
                    <a:lnTo>
                      <a:pt x="3170" y="6959"/>
                    </a:lnTo>
                    <a:lnTo>
                      <a:pt x="3205" y="6442"/>
                    </a:lnTo>
                    <a:lnTo>
                      <a:pt x="3205" y="5925"/>
                    </a:lnTo>
                    <a:lnTo>
                      <a:pt x="3170" y="5443"/>
                    </a:lnTo>
                    <a:lnTo>
                      <a:pt x="3101" y="5030"/>
                    </a:lnTo>
                    <a:lnTo>
                      <a:pt x="3067" y="4892"/>
                    </a:lnTo>
                    <a:lnTo>
                      <a:pt x="3032" y="4788"/>
                    </a:lnTo>
                    <a:lnTo>
                      <a:pt x="2929" y="4616"/>
                    </a:lnTo>
                    <a:lnTo>
                      <a:pt x="2860" y="4375"/>
                    </a:lnTo>
                    <a:lnTo>
                      <a:pt x="2791" y="4134"/>
                    </a:lnTo>
                    <a:lnTo>
                      <a:pt x="2757" y="3824"/>
                    </a:lnTo>
                    <a:lnTo>
                      <a:pt x="2757" y="3445"/>
                    </a:lnTo>
                    <a:lnTo>
                      <a:pt x="2757" y="3032"/>
                    </a:lnTo>
                    <a:lnTo>
                      <a:pt x="2826" y="2549"/>
                    </a:lnTo>
                    <a:lnTo>
                      <a:pt x="2895" y="1998"/>
                    </a:lnTo>
                    <a:lnTo>
                      <a:pt x="2826" y="1516"/>
                    </a:lnTo>
                    <a:lnTo>
                      <a:pt x="2722" y="1068"/>
                    </a:lnTo>
                    <a:lnTo>
                      <a:pt x="2585" y="620"/>
                    </a:lnTo>
                    <a:lnTo>
                      <a:pt x="2516" y="414"/>
                    </a:lnTo>
                    <a:lnTo>
                      <a:pt x="2412" y="241"/>
                    </a:lnTo>
                    <a:lnTo>
                      <a:pt x="2309" y="104"/>
                    </a:lnTo>
                    <a:lnTo>
                      <a:pt x="2206" y="35"/>
                    </a:lnTo>
                    <a:lnTo>
                      <a:pt x="2102"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6" name="Google Shape;2766;g29c0ca99db8_3_1"/>
              <p:cNvSpPr/>
              <p:nvPr/>
            </p:nvSpPr>
            <p:spPr>
              <a:xfrm>
                <a:off x="2409650" y="2081975"/>
                <a:ext cx="80125" cy="194650"/>
              </a:xfrm>
              <a:custGeom>
                <a:avLst/>
                <a:gdLst/>
                <a:ahLst/>
                <a:cxnLst/>
                <a:rect l="l" t="t" r="r" b="b"/>
                <a:pathLst>
                  <a:path w="3205" h="7786" fill="none" extrusionOk="0">
                    <a:moveTo>
                      <a:pt x="2895" y="1998"/>
                    </a:moveTo>
                    <a:lnTo>
                      <a:pt x="2895" y="1998"/>
                    </a:lnTo>
                    <a:lnTo>
                      <a:pt x="2826" y="2549"/>
                    </a:lnTo>
                    <a:lnTo>
                      <a:pt x="2757" y="3032"/>
                    </a:lnTo>
                    <a:lnTo>
                      <a:pt x="2757" y="3445"/>
                    </a:lnTo>
                    <a:lnTo>
                      <a:pt x="2757" y="3824"/>
                    </a:lnTo>
                    <a:lnTo>
                      <a:pt x="2791" y="4134"/>
                    </a:lnTo>
                    <a:lnTo>
                      <a:pt x="2860" y="4375"/>
                    </a:lnTo>
                    <a:lnTo>
                      <a:pt x="2929" y="4616"/>
                    </a:lnTo>
                    <a:lnTo>
                      <a:pt x="3032" y="4788"/>
                    </a:lnTo>
                    <a:lnTo>
                      <a:pt x="3032" y="4788"/>
                    </a:lnTo>
                    <a:lnTo>
                      <a:pt x="3067" y="4892"/>
                    </a:lnTo>
                    <a:lnTo>
                      <a:pt x="3101" y="5030"/>
                    </a:lnTo>
                    <a:lnTo>
                      <a:pt x="3170" y="5443"/>
                    </a:lnTo>
                    <a:lnTo>
                      <a:pt x="3205" y="5925"/>
                    </a:lnTo>
                    <a:lnTo>
                      <a:pt x="3205" y="6442"/>
                    </a:lnTo>
                    <a:lnTo>
                      <a:pt x="3170" y="6959"/>
                    </a:lnTo>
                    <a:lnTo>
                      <a:pt x="3101" y="7372"/>
                    </a:lnTo>
                    <a:lnTo>
                      <a:pt x="3032" y="7544"/>
                    </a:lnTo>
                    <a:lnTo>
                      <a:pt x="2998" y="7682"/>
                    </a:lnTo>
                    <a:lnTo>
                      <a:pt x="2895" y="7786"/>
                    </a:lnTo>
                    <a:lnTo>
                      <a:pt x="2826" y="7786"/>
                    </a:lnTo>
                    <a:lnTo>
                      <a:pt x="2826" y="7786"/>
                    </a:lnTo>
                    <a:lnTo>
                      <a:pt x="2688" y="7751"/>
                    </a:lnTo>
                    <a:lnTo>
                      <a:pt x="2550" y="7579"/>
                    </a:lnTo>
                    <a:lnTo>
                      <a:pt x="2102" y="7097"/>
                    </a:lnTo>
                    <a:lnTo>
                      <a:pt x="1620" y="6511"/>
                    </a:lnTo>
                    <a:lnTo>
                      <a:pt x="1379" y="6270"/>
                    </a:lnTo>
                    <a:lnTo>
                      <a:pt x="1172" y="6098"/>
                    </a:lnTo>
                    <a:lnTo>
                      <a:pt x="1172" y="6098"/>
                    </a:lnTo>
                    <a:lnTo>
                      <a:pt x="966" y="5925"/>
                    </a:lnTo>
                    <a:lnTo>
                      <a:pt x="759" y="5650"/>
                    </a:lnTo>
                    <a:lnTo>
                      <a:pt x="552" y="5340"/>
                    </a:lnTo>
                    <a:lnTo>
                      <a:pt x="380" y="5030"/>
                    </a:lnTo>
                    <a:lnTo>
                      <a:pt x="104" y="4444"/>
                    </a:lnTo>
                    <a:lnTo>
                      <a:pt x="1" y="4203"/>
                    </a:lnTo>
                    <a:lnTo>
                      <a:pt x="1" y="4203"/>
                    </a:lnTo>
                    <a:lnTo>
                      <a:pt x="621" y="2997"/>
                    </a:lnTo>
                    <a:lnTo>
                      <a:pt x="1172" y="1791"/>
                    </a:lnTo>
                    <a:lnTo>
                      <a:pt x="1758" y="517"/>
                    </a:lnTo>
                    <a:lnTo>
                      <a:pt x="1758" y="517"/>
                    </a:lnTo>
                    <a:lnTo>
                      <a:pt x="1861" y="241"/>
                    </a:lnTo>
                    <a:lnTo>
                      <a:pt x="1999" y="69"/>
                    </a:lnTo>
                    <a:lnTo>
                      <a:pt x="2102" y="0"/>
                    </a:lnTo>
                    <a:lnTo>
                      <a:pt x="2206" y="35"/>
                    </a:lnTo>
                    <a:lnTo>
                      <a:pt x="2309" y="104"/>
                    </a:lnTo>
                    <a:lnTo>
                      <a:pt x="2412" y="241"/>
                    </a:lnTo>
                    <a:lnTo>
                      <a:pt x="2516" y="414"/>
                    </a:lnTo>
                    <a:lnTo>
                      <a:pt x="2585" y="620"/>
                    </a:lnTo>
                    <a:lnTo>
                      <a:pt x="2722" y="1068"/>
                    </a:lnTo>
                    <a:lnTo>
                      <a:pt x="2826" y="1516"/>
                    </a:lnTo>
                    <a:lnTo>
                      <a:pt x="2895" y="199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7" name="Google Shape;2767;g29c0ca99db8_3_1"/>
              <p:cNvSpPr/>
              <p:nvPr/>
            </p:nvSpPr>
            <p:spPr>
              <a:xfrm>
                <a:off x="2432925" y="2125900"/>
                <a:ext cx="47375" cy="42225"/>
              </a:xfrm>
              <a:custGeom>
                <a:avLst/>
                <a:gdLst/>
                <a:ahLst/>
                <a:cxnLst/>
                <a:rect l="l" t="t" r="r" b="b"/>
                <a:pathLst>
                  <a:path w="1895" h="1689" extrusionOk="0">
                    <a:moveTo>
                      <a:pt x="172" y="0"/>
                    </a:moveTo>
                    <a:lnTo>
                      <a:pt x="103" y="69"/>
                    </a:lnTo>
                    <a:lnTo>
                      <a:pt x="35" y="138"/>
                    </a:lnTo>
                    <a:lnTo>
                      <a:pt x="0" y="276"/>
                    </a:lnTo>
                    <a:lnTo>
                      <a:pt x="69" y="413"/>
                    </a:lnTo>
                    <a:lnTo>
                      <a:pt x="276" y="0"/>
                    </a:lnTo>
                    <a:close/>
                    <a:moveTo>
                      <a:pt x="1895" y="723"/>
                    </a:moveTo>
                    <a:lnTo>
                      <a:pt x="1890" y="797"/>
                    </a:lnTo>
                    <a:lnTo>
                      <a:pt x="1895" y="758"/>
                    </a:lnTo>
                    <a:lnTo>
                      <a:pt x="1895" y="723"/>
                    </a:lnTo>
                    <a:close/>
                    <a:moveTo>
                      <a:pt x="1890" y="797"/>
                    </a:moveTo>
                    <a:lnTo>
                      <a:pt x="1860" y="1033"/>
                    </a:lnTo>
                    <a:lnTo>
                      <a:pt x="1826" y="1688"/>
                    </a:lnTo>
                    <a:lnTo>
                      <a:pt x="1860" y="1240"/>
                    </a:lnTo>
                    <a:lnTo>
                      <a:pt x="1890" y="797"/>
                    </a:lnTo>
                    <a:close/>
                  </a:path>
                </a:pathLst>
              </a:custGeom>
              <a:solidFill>
                <a:srgbClr val="D0D0D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8" name="Google Shape;2768;g29c0ca99db8_3_1"/>
              <p:cNvSpPr/>
              <p:nvPr/>
            </p:nvSpPr>
            <p:spPr>
              <a:xfrm>
                <a:off x="2478550" y="2143975"/>
                <a:ext cx="1750" cy="24150"/>
              </a:xfrm>
              <a:custGeom>
                <a:avLst/>
                <a:gdLst/>
                <a:ahLst/>
                <a:cxnLst/>
                <a:rect l="l" t="t" r="r" b="b"/>
                <a:pathLst>
                  <a:path w="70" h="966" fill="none" extrusionOk="0">
                    <a:moveTo>
                      <a:pt x="70" y="0"/>
                    </a:moveTo>
                    <a:lnTo>
                      <a:pt x="70" y="0"/>
                    </a:lnTo>
                    <a:lnTo>
                      <a:pt x="35" y="517"/>
                    </a:lnTo>
                    <a:lnTo>
                      <a:pt x="1" y="965"/>
                    </a:lnTo>
                    <a:lnTo>
                      <a:pt x="1" y="965"/>
                    </a:lnTo>
                    <a:lnTo>
                      <a:pt x="35" y="310"/>
                    </a:lnTo>
                    <a:lnTo>
                      <a:pt x="35" y="310"/>
                    </a:lnTo>
                    <a:lnTo>
                      <a:pt x="70" y="35"/>
                    </a:lnTo>
                    <a:lnTo>
                      <a:pt x="70" y="35"/>
                    </a:lnTo>
                    <a:lnTo>
                      <a:pt x="7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9" name="Google Shape;2769;g29c0ca99db8_3_1"/>
              <p:cNvSpPr/>
              <p:nvPr/>
            </p:nvSpPr>
            <p:spPr>
              <a:xfrm>
                <a:off x="2432925" y="2125900"/>
                <a:ext cx="6900" cy="10350"/>
              </a:xfrm>
              <a:custGeom>
                <a:avLst/>
                <a:gdLst/>
                <a:ahLst/>
                <a:cxnLst/>
                <a:rect l="l" t="t" r="r" b="b"/>
                <a:pathLst>
                  <a:path w="276" h="414" fill="none" extrusionOk="0">
                    <a:moveTo>
                      <a:pt x="276" y="0"/>
                    </a:moveTo>
                    <a:lnTo>
                      <a:pt x="276" y="0"/>
                    </a:lnTo>
                    <a:lnTo>
                      <a:pt x="172" y="0"/>
                    </a:lnTo>
                    <a:lnTo>
                      <a:pt x="103" y="69"/>
                    </a:lnTo>
                    <a:lnTo>
                      <a:pt x="35" y="138"/>
                    </a:lnTo>
                    <a:lnTo>
                      <a:pt x="0" y="276"/>
                    </a:lnTo>
                    <a:lnTo>
                      <a:pt x="0" y="276"/>
                    </a:lnTo>
                    <a:lnTo>
                      <a:pt x="69" y="413"/>
                    </a:lnTo>
                    <a:lnTo>
                      <a:pt x="69" y="413"/>
                    </a:lnTo>
                    <a:lnTo>
                      <a:pt x="27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0" name="Google Shape;2770;g29c0ca99db8_3_1"/>
              <p:cNvSpPr/>
              <p:nvPr/>
            </p:nvSpPr>
            <p:spPr>
              <a:xfrm>
                <a:off x="2434650" y="2125025"/>
                <a:ext cx="45650" cy="48250"/>
              </a:xfrm>
              <a:custGeom>
                <a:avLst/>
                <a:gdLst/>
                <a:ahLst/>
                <a:cxnLst/>
                <a:rect l="l" t="t" r="r" b="b"/>
                <a:pathLst>
                  <a:path w="1826" h="1930" extrusionOk="0">
                    <a:moveTo>
                      <a:pt x="276" y="1"/>
                    </a:moveTo>
                    <a:lnTo>
                      <a:pt x="207" y="35"/>
                    </a:lnTo>
                    <a:lnTo>
                      <a:pt x="0" y="448"/>
                    </a:lnTo>
                    <a:lnTo>
                      <a:pt x="207" y="793"/>
                    </a:lnTo>
                    <a:lnTo>
                      <a:pt x="379" y="965"/>
                    </a:lnTo>
                    <a:lnTo>
                      <a:pt x="586" y="1172"/>
                    </a:lnTo>
                    <a:lnTo>
                      <a:pt x="827" y="1379"/>
                    </a:lnTo>
                    <a:lnTo>
                      <a:pt x="1102" y="1585"/>
                    </a:lnTo>
                    <a:lnTo>
                      <a:pt x="1412" y="1792"/>
                    </a:lnTo>
                    <a:lnTo>
                      <a:pt x="1757" y="1930"/>
                    </a:lnTo>
                    <a:lnTo>
                      <a:pt x="1757" y="1723"/>
                    </a:lnTo>
                    <a:lnTo>
                      <a:pt x="1791" y="1275"/>
                    </a:lnTo>
                    <a:lnTo>
                      <a:pt x="1826" y="758"/>
                    </a:lnTo>
                    <a:lnTo>
                      <a:pt x="1688" y="655"/>
                    </a:lnTo>
                    <a:lnTo>
                      <a:pt x="1550" y="621"/>
                    </a:lnTo>
                    <a:lnTo>
                      <a:pt x="1343" y="552"/>
                    </a:lnTo>
                    <a:lnTo>
                      <a:pt x="1240" y="483"/>
                    </a:lnTo>
                    <a:lnTo>
                      <a:pt x="1137" y="380"/>
                    </a:lnTo>
                    <a:lnTo>
                      <a:pt x="999" y="276"/>
                    </a:lnTo>
                    <a:lnTo>
                      <a:pt x="758" y="138"/>
                    </a:lnTo>
                    <a:lnTo>
                      <a:pt x="517" y="69"/>
                    </a:lnTo>
                    <a:lnTo>
                      <a:pt x="276" y="1"/>
                    </a:lnTo>
                    <a:close/>
                  </a:path>
                </a:pathLst>
              </a:custGeom>
              <a:solidFill>
                <a:srgbClr val="C892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1" name="Google Shape;2771;g29c0ca99db8_3_1"/>
              <p:cNvSpPr/>
              <p:nvPr/>
            </p:nvSpPr>
            <p:spPr>
              <a:xfrm>
                <a:off x="2434650" y="2125025"/>
                <a:ext cx="45650" cy="48250"/>
              </a:xfrm>
              <a:custGeom>
                <a:avLst/>
                <a:gdLst/>
                <a:ahLst/>
                <a:cxnLst/>
                <a:rect l="l" t="t" r="r" b="b"/>
                <a:pathLst>
                  <a:path w="1826" h="1930" fill="none" extrusionOk="0">
                    <a:moveTo>
                      <a:pt x="276" y="1"/>
                    </a:moveTo>
                    <a:lnTo>
                      <a:pt x="276" y="1"/>
                    </a:lnTo>
                    <a:lnTo>
                      <a:pt x="207" y="35"/>
                    </a:lnTo>
                    <a:lnTo>
                      <a:pt x="207" y="35"/>
                    </a:lnTo>
                    <a:lnTo>
                      <a:pt x="0" y="448"/>
                    </a:lnTo>
                    <a:lnTo>
                      <a:pt x="0" y="448"/>
                    </a:lnTo>
                    <a:lnTo>
                      <a:pt x="207" y="793"/>
                    </a:lnTo>
                    <a:lnTo>
                      <a:pt x="379" y="965"/>
                    </a:lnTo>
                    <a:lnTo>
                      <a:pt x="586" y="1172"/>
                    </a:lnTo>
                    <a:lnTo>
                      <a:pt x="827" y="1379"/>
                    </a:lnTo>
                    <a:lnTo>
                      <a:pt x="1102" y="1585"/>
                    </a:lnTo>
                    <a:lnTo>
                      <a:pt x="1412" y="1792"/>
                    </a:lnTo>
                    <a:lnTo>
                      <a:pt x="1757" y="1930"/>
                    </a:lnTo>
                    <a:lnTo>
                      <a:pt x="1757" y="1930"/>
                    </a:lnTo>
                    <a:lnTo>
                      <a:pt x="1757" y="1723"/>
                    </a:lnTo>
                    <a:lnTo>
                      <a:pt x="1757" y="1723"/>
                    </a:lnTo>
                    <a:lnTo>
                      <a:pt x="1791" y="1275"/>
                    </a:lnTo>
                    <a:lnTo>
                      <a:pt x="1826" y="758"/>
                    </a:lnTo>
                    <a:lnTo>
                      <a:pt x="1826" y="758"/>
                    </a:lnTo>
                    <a:lnTo>
                      <a:pt x="1688" y="655"/>
                    </a:lnTo>
                    <a:lnTo>
                      <a:pt x="1550" y="621"/>
                    </a:lnTo>
                    <a:lnTo>
                      <a:pt x="1550" y="621"/>
                    </a:lnTo>
                    <a:lnTo>
                      <a:pt x="1343" y="552"/>
                    </a:lnTo>
                    <a:lnTo>
                      <a:pt x="1240" y="483"/>
                    </a:lnTo>
                    <a:lnTo>
                      <a:pt x="1137" y="380"/>
                    </a:lnTo>
                    <a:lnTo>
                      <a:pt x="1137" y="380"/>
                    </a:lnTo>
                    <a:lnTo>
                      <a:pt x="999" y="276"/>
                    </a:lnTo>
                    <a:lnTo>
                      <a:pt x="758" y="138"/>
                    </a:lnTo>
                    <a:lnTo>
                      <a:pt x="517" y="69"/>
                    </a:lnTo>
                    <a:lnTo>
                      <a:pt x="27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2" name="Google Shape;2772;g29c0ca99db8_3_1"/>
              <p:cNvSpPr/>
              <p:nvPr/>
            </p:nvSpPr>
            <p:spPr>
              <a:xfrm>
                <a:off x="2329575" y="2349800"/>
                <a:ext cx="36200" cy="29300"/>
              </a:xfrm>
              <a:custGeom>
                <a:avLst/>
                <a:gdLst/>
                <a:ahLst/>
                <a:cxnLst/>
                <a:rect l="l" t="t" r="r" b="b"/>
                <a:pathLst>
                  <a:path w="1448" h="1172" extrusionOk="0">
                    <a:moveTo>
                      <a:pt x="0" y="1"/>
                    </a:moveTo>
                    <a:lnTo>
                      <a:pt x="173" y="138"/>
                    </a:lnTo>
                    <a:lnTo>
                      <a:pt x="310" y="311"/>
                    </a:lnTo>
                    <a:lnTo>
                      <a:pt x="448" y="552"/>
                    </a:lnTo>
                    <a:lnTo>
                      <a:pt x="586" y="862"/>
                    </a:lnTo>
                    <a:lnTo>
                      <a:pt x="1034" y="1034"/>
                    </a:lnTo>
                    <a:lnTo>
                      <a:pt x="1447" y="1172"/>
                    </a:lnTo>
                    <a:lnTo>
                      <a:pt x="1447" y="1172"/>
                    </a:lnTo>
                    <a:lnTo>
                      <a:pt x="1137" y="827"/>
                    </a:lnTo>
                    <a:lnTo>
                      <a:pt x="793" y="517"/>
                    </a:lnTo>
                    <a:lnTo>
                      <a:pt x="414" y="242"/>
                    </a:lnTo>
                    <a:lnTo>
                      <a:pt x="0" y="1"/>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3" name="Google Shape;2773;g29c0ca99db8_3_1"/>
              <p:cNvSpPr/>
              <p:nvPr/>
            </p:nvSpPr>
            <p:spPr>
              <a:xfrm>
                <a:off x="2329575" y="2349800"/>
                <a:ext cx="36200" cy="29300"/>
              </a:xfrm>
              <a:custGeom>
                <a:avLst/>
                <a:gdLst/>
                <a:ahLst/>
                <a:cxnLst/>
                <a:rect l="l" t="t" r="r" b="b"/>
                <a:pathLst>
                  <a:path w="1448" h="1172" fill="none" extrusionOk="0">
                    <a:moveTo>
                      <a:pt x="0" y="1"/>
                    </a:moveTo>
                    <a:lnTo>
                      <a:pt x="0" y="1"/>
                    </a:lnTo>
                    <a:lnTo>
                      <a:pt x="173" y="138"/>
                    </a:lnTo>
                    <a:lnTo>
                      <a:pt x="310" y="311"/>
                    </a:lnTo>
                    <a:lnTo>
                      <a:pt x="448" y="552"/>
                    </a:lnTo>
                    <a:lnTo>
                      <a:pt x="586" y="862"/>
                    </a:lnTo>
                    <a:lnTo>
                      <a:pt x="586" y="862"/>
                    </a:lnTo>
                    <a:lnTo>
                      <a:pt x="1034" y="1034"/>
                    </a:lnTo>
                    <a:lnTo>
                      <a:pt x="1447" y="1172"/>
                    </a:lnTo>
                    <a:lnTo>
                      <a:pt x="1447" y="1172"/>
                    </a:lnTo>
                    <a:lnTo>
                      <a:pt x="1137" y="827"/>
                    </a:lnTo>
                    <a:lnTo>
                      <a:pt x="793" y="517"/>
                    </a:lnTo>
                    <a:lnTo>
                      <a:pt x="414" y="242"/>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4" name="Google Shape;2774;g29c0ca99db8_3_1"/>
              <p:cNvSpPr/>
              <p:nvPr/>
            </p:nvSpPr>
            <p:spPr>
              <a:xfrm>
                <a:off x="2410525" y="2205125"/>
                <a:ext cx="4325" cy="5175"/>
              </a:xfrm>
              <a:custGeom>
                <a:avLst/>
                <a:gdLst/>
                <a:ahLst/>
                <a:cxnLst/>
                <a:rect l="l" t="t" r="r" b="b"/>
                <a:pathLst>
                  <a:path w="173" h="207" extrusionOk="0">
                    <a:moveTo>
                      <a:pt x="0" y="0"/>
                    </a:moveTo>
                    <a:lnTo>
                      <a:pt x="69" y="104"/>
                    </a:lnTo>
                    <a:lnTo>
                      <a:pt x="104" y="207"/>
                    </a:lnTo>
                    <a:lnTo>
                      <a:pt x="173" y="35"/>
                    </a:lnTo>
                    <a:lnTo>
                      <a:pt x="0" y="0"/>
                    </a:lnTo>
                    <a:close/>
                  </a:path>
                </a:pathLst>
              </a:custGeom>
              <a:solidFill>
                <a:srgbClr val="BABAB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5" name="Google Shape;2775;g29c0ca99db8_3_1"/>
              <p:cNvSpPr/>
              <p:nvPr/>
            </p:nvSpPr>
            <p:spPr>
              <a:xfrm>
                <a:off x="2410525" y="2205125"/>
                <a:ext cx="4325" cy="5175"/>
              </a:xfrm>
              <a:custGeom>
                <a:avLst/>
                <a:gdLst/>
                <a:ahLst/>
                <a:cxnLst/>
                <a:rect l="l" t="t" r="r" b="b"/>
                <a:pathLst>
                  <a:path w="173" h="207" fill="none" extrusionOk="0">
                    <a:moveTo>
                      <a:pt x="0" y="0"/>
                    </a:moveTo>
                    <a:lnTo>
                      <a:pt x="0" y="0"/>
                    </a:lnTo>
                    <a:lnTo>
                      <a:pt x="0" y="0"/>
                    </a:lnTo>
                    <a:lnTo>
                      <a:pt x="0" y="0"/>
                    </a:lnTo>
                    <a:lnTo>
                      <a:pt x="69" y="104"/>
                    </a:lnTo>
                    <a:lnTo>
                      <a:pt x="69" y="104"/>
                    </a:lnTo>
                    <a:lnTo>
                      <a:pt x="104" y="207"/>
                    </a:lnTo>
                    <a:lnTo>
                      <a:pt x="104" y="207"/>
                    </a:lnTo>
                    <a:lnTo>
                      <a:pt x="104" y="207"/>
                    </a:lnTo>
                    <a:lnTo>
                      <a:pt x="104" y="207"/>
                    </a:lnTo>
                    <a:lnTo>
                      <a:pt x="173" y="35"/>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6" name="Google Shape;2776;g29c0ca99db8_3_1"/>
              <p:cNvSpPr/>
              <p:nvPr/>
            </p:nvSpPr>
            <p:spPr>
              <a:xfrm>
                <a:off x="2312350" y="2197375"/>
                <a:ext cx="100775" cy="49975"/>
              </a:xfrm>
              <a:custGeom>
                <a:avLst/>
                <a:gdLst/>
                <a:ahLst/>
                <a:cxnLst/>
                <a:rect l="l" t="t" r="r" b="b"/>
                <a:pathLst>
                  <a:path w="4031" h="1999" extrusionOk="0">
                    <a:moveTo>
                      <a:pt x="2618" y="0"/>
                    </a:moveTo>
                    <a:lnTo>
                      <a:pt x="1964" y="414"/>
                    </a:lnTo>
                    <a:lnTo>
                      <a:pt x="1309" y="861"/>
                    </a:lnTo>
                    <a:lnTo>
                      <a:pt x="655" y="1413"/>
                    </a:lnTo>
                    <a:lnTo>
                      <a:pt x="0" y="1998"/>
                    </a:lnTo>
                    <a:lnTo>
                      <a:pt x="0" y="1998"/>
                    </a:lnTo>
                    <a:lnTo>
                      <a:pt x="689" y="1964"/>
                    </a:lnTo>
                    <a:lnTo>
                      <a:pt x="1103" y="1929"/>
                    </a:lnTo>
                    <a:lnTo>
                      <a:pt x="1551" y="1826"/>
                    </a:lnTo>
                    <a:lnTo>
                      <a:pt x="2067" y="1688"/>
                    </a:lnTo>
                    <a:lnTo>
                      <a:pt x="2550" y="1482"/>
                    </a:lnTo>
                    <a:lnTo>
                      <a:pt x="3032" y="1240"/>
                    </a:lnTo>
                    <a:lnTo>
                      <a:pt x="3445" y="999"/>
                    </a:lnTo>
                    <a:lnTo>
                      <a:pt x="3790" y="758"/>
                    </a:lnTo>
                    <a:lnTo>
                      <a:pt x="4031" y="517"/>
                    </a:lnTo>
                    <a:lnTo>
                      <a:pt x="3996" y="414"/>
                    </a:lnTo>
                    <a:lnTo>
                      <a:pt x="3927" y="310"/>
                    </a:lnTo>
                    <a:lnTo>
                      <a:pt x="2618" y="0"/>
                    </a:lnTo>
                    <a:close/>
                  </a:path>
                </a:pathLst>
              </a:custGeom>
              <a:solidFill>
                <a:srgbClr val="A13E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7" name="Google Shape;2777;g29c0ca99db8_3_1"/>
              <p:cNvSpPr/>
              <p:nvPr/>
            </p:nvSpPr>
            <p:spPr>
              <a:xfrm>
                <a:off x="2312350" y="2197375"/>
                <a:ext cx="100775" cy="49975"/>
              </a:xfrm>
              <a:custGeom>
                <a:avLst/>
                <a:gdLst/>
                <a:ahLst/>
                <a:cxnLst/>
                <a:rect l="l" t="t" r="r" b="b"/>
                <a:pathLst>
                  <a:path w="4031" h="1999" fill="none" extrusionOk="0">
                    <a:moveTo>
                      <a:pt x="2618" y="0"/>
                    </a:moveTo>
                    <a:lnTo>
                      <a:pt x="2618" y="0"/>
                    </a:lnTo>
                    <a:lnTo>
                      <a:pt x="1964" y="414"/>
                    </a:lnTo>
                    <a:lnTo>
                      <a:pt x="1309" y="861"/>
                    </a:lnTo>
                    <a:lnTo>
                      <a:pt x="655" y="1413"/>
                    </a:lnTo>
                    <a:lnTo>
                      <a:pt x="0" y="1998"/>
                    </a:lnTo>
                    <a:lnTo>
                      <a:pt x="0" y="1998"/>
                    </a:lnTo>
                    <a:lnTo>
                      <a:pt x="689" y="1964"/>
                    </a:lnTo>
                    <a:lnTo>
                      <a:pt x="689" y="1964"/>
                    </a:lnTo>
                    <a:lnTo>
                      <a:pt x="1103" y="1929"/>
                    </a:lnTo>
                    <a:lnTo>
                      <a:pt x="1551" y="1826"/>
                    </a:lnTo>
                    <a:lnTo>
                      <a:pt x="2067" y="1688"/>
                    </a:lnTo>
                    <a:lnTo>
                      <a:pt x="2550" y="1482"/>
                    </a:lnTo>
                    <a:lnTo>
                      <a:pt x="3032" y="1240"/>
                    </a:lnTo>
                    <a:lnTo>
                      <a:pt x="3445" y="999"/>
                    </a:lnTo>
                    <a:lnTo>
                      <a:pt x="3790" y="758"/>
                    </a:lnTo>
                    <a:lnTo>
                      <a:pt x="4031" y="517"/>
                    </a:lnTo>
                    <a:lnTo>
                      <a:pt x="4031" y="517"/>
                    </a:lnTo>
                    <a:lnTo>
                      <a:pt x="4031" y="517"/>
                    </a:lnTo>
                    <a:lnTo>
                      <a:pt x="4031" y="517"/>
                    </a:lnTo>
                    <a:lnTo>
                      <a:pt x="3996" y="414"/>
                    </a:lnTo>
                    <a:lnTo>
                      <a:pt x="3996" y="414"/>
                    </a:lnTo>
                    <a:lnTo>
                      <a:pt x="3927" y="310"/>
                    </a:lnTo>
                    <a:lnTo>
                      <a:pt x="3927" y="310"/>
                    </a:lnTo>
                    <a:lnTo>
                      <a:pt x="3927" y="310"/>
                    </a:lnTo>
                    <a:lnTo>
                      <a:pt x="26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8" name="Google Shape;2778;g29c0ca99db8_3_1"/>
              <p:cNvSpPr/>
              <p:nvPr/>
            </p:nvSpPr>
            <p:spPr>
              <a:xfrm>
                <a:off x="2426875" y="2044925"/>
                <a:ext cx="102525" cy="112000"/>
              </a:xfrm>
              <a:custGeom>
                <a:avLst/>
                <a:gdLst/>
                <a:ahLst/>
                <a:cxnLst/>
                <a:rect l="l" t="t" r="r" b="b"/>
                <a:pathLst>
                  <a:path w="4101" h="4480" extrusionOk="0">
                    <a:moveTo>
                      <a:pt x="3067" y="1"/>
                    </a:moveTo>
                    <a:lnTo>
                      <a:pt x="518" y="518"/>
                    </a:lnTo>
                    <a:lnTo>
                      <a:pt x="1" y="2137"/>
                    </a:lnTo>
                    <a:lnTo>
                      <a:pt x="35" y="2309"/>
                    </a:lnTo>
                    <a:lnTo>
                      <a:pt x="242" y="2722"/>
                    </a:lnTo>
                    <a:lnTo>
                      <a:pt x="380" y="2963"/>
                    </a:lnTo>
                    <a:lnTo>
                      <a:pt x="518" y="3205"/>
                    </a:lnTo>
                    <a:lnTo>
                      <a:pt x="724" y="3446"/>
                    </a:lnTo>
                    <a:lnTo>
                      <a:pt x="966" y="3618"/>
                    </a:lnTo>
                    <a:lnTo>
                      <a:pt x="1172" y="3790"/>
                    </a:lnTo>
                    <a:lnTo>
                      <a:pt x="1482" y="3928"/>
                    </a:lnTo>
                    <a:lnTo>
                      <a:pt x="2206" y="4238"/>
                    </a:lnTo>
                    <a:lnTo>
                      <a:pt x="2550" y="4341"/>
                    </a:lnTo>
                    <a:lnTo>
                      <a:pt x="2895" y="4445"/>
                    </a:lnTo>
                    <a:lnTo>
                      <a:pt x="3170" y="4479"/>
                    </a:lnTo>
                    <a:lnTo>
                      <a:pt x="3377" y="4445"/>
                    </a:lnTo>
                    <a:lnTo>
                      <a:pt x="3515" y="4376"/>
                    </a:lnTo>
                    <a:lnTo>
                      <a:pt x="3549" y="4272"/>
                    </a:lnTo>
                    <a:lnTo>
                      <a:pt x="3584" y="4100"/>
                    </a:lnTo>
                    <a:lnTo>
                      <a:pt x="3549" y="3962"/>
                    </a:lnTo>
                    <a:lnTo>
                      <a:pt x="3515" y="3618"/>
                    </a:lnTo>
                    <a:lnTo>
                      <a:pt x="3515" y="3480"/>
                    </a:lnTo>
                    <a:lnTo>
                      <a:pt x="3515" y="3377"/>
                    </a:lnTo>
                    <a:lnTo>
                      <a:pt x="3584" y="3239"/>
                    </a:lnTo>
                    <a:lnTo>
                      <a:pt x="3549" y="3170"/>
                    </a:lnTo>
                    <a:lnTo>
                      <a:pt x="3446" y="3136"/>
                    </a:lnTo>
                    <a:lnTo>
                      <a:pt x="3342" y="3067"/>
                    </a:lnTo>
                    <a:lnTo>
                      <a:pt x="3342" y="3032"/>
                    </a:lnTo>
                    <a:lnTo>
                      <a:pt x="3377" y="3032"/>
                    </a:lnTo>
                    <a:lnTo>
                      <a:pt x="3549" y="2963"/>
                    </a:lnTo>
                    <a:lnTo>
                      <a:pt x="3618" y="2895"/>
                    </a:lnTo>
                    <a:lnTo>
                      <a:pt x="3652" y="2860"/>
                    </a:lnTo>
                    <a:lnTo>
                      <a:pt x="3652" y="2791"/>
                    </a:lnTo>
                    <a:lnTo>
                      <a:pt x="3652" y="2722"/>
                    </a:lnTo>
                    <a:lnTo>
                      <a:pt x="3584" y="2550"/>
                    </a:lnTo>
                    <a:lnTo>
                      <a:pt x="3515" y="2412"/>
                    </a:lnTo>
                    <a:lnTo>
                      <a:pt x="3515" y="2343"/>
                    </a:lnTo>
                    <a:lnTo>
                      <a:pt x="3584" y="2309"/>
                    </a:lnTo>
                    <a:lnTo>
                      <a:pt x="3756" y="2240"/>
                    </a:lnTo>
                    <a:lnTo>
                      <a:pt x="3928" y="2171"/>
                    </a:lnTo>
                    <a:lnTo>
                      <a:pt x="4031" y="2102"/>
                    </a:lnTo>
                    <a:lnTo>
                      <a:pt x="4066" y="2033"/>
                    </a:lnTo>
                    <a:lnTo>
                      <a:pt x="4100" y="1964"/>
                    </a:lnTo>
                    <a:lnTo>
                      <a:pt x="4066" y="1930"/>
                    </a:lnTo>
                    <a:lnTo>
                      <a:pt x="3928" y="1792"/>
                    </a:lnTo>
                    <a:lnTo>
                      <a:pt x="3721" y="1654"/>
                    </a:lnTo>
                    <a:lnTo>
                      <a:pt x="3411" y="1413"/>
                    </a:lnTo>
                    <a:lnTo>
                      <a:pt x="3274" y="1207"/>
                    </a:lnTo>
                    <a:lnTo>
                      <a:pt x="3205" y="1034"/>
                    </a:lnTo>
                    <a:lnTo>
                      <a:pt x="3170" y="897"/>
                    </a:lnTo>
                    <a:lnTo>
                      <a:pt x="3170" y="724"/>
                    </a:lnTo>
                    <a:lnTo>
                      <a:pt x="3170" y="380"/>
                    </a:lnTo>
                    <a:lnTo>
                      <a:pt x="3136" y="208"/>
                    </a:lnTo>
                    <a:lnTo>
                      <a:pt x="3067"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9" name="Google Shape;2779;g29c0ca99db8_3_1"/>
              <p:cNvSpPr/>
              <p:nvPr/>
            </p:nvSpPr>
            <p:spPr>
              <a:xfrm>
                <a:off x="2214175" y="2006175"/>
                <a:ext cx="291975" cy="246325"/>
              </a:xfrm>
              <a:custGeom>
                <a:avLst/>
                <a:gdLst/>
                <a:ahLst/>
                <a:cxnLst/>
                <a:rect l="l" t="t" r="r" b="b"/>
                <a:pathLst>
                  <a:path w="11679" h="9853" extrusionOk="0">
                    <a:moveTo>
                      <a:pt x="9301" y="1"/>
                    </a:moveTo>
                    <a:lnTo>
                      <a:pt x="8785" y="70"/>
                    </a:lnTo>
                    <a:lnTo>
                      <a:pt x="8268" y="173"/>
                    </a:lnTo>
                    <a:lnTo>
                      <a:pt x="7889" y="311"/>
                    </a:lnTo>
                    <a:lnTo>
                      <a:pt x="7579" y="483"/>
                    </a:lnTo>
                    <a:lnTo>
                      <a:pt x="7303" y="724"/>
                    </a:lnTo>
                    <a:lnTo>
                      <a:pt x="7062" y="1000"/>
                    </a:lnTo>
                    <a:lnTo>
                      <a:pt x="6855" y="1275"/>
                    </a:lnTo>
                    <a:lnTo>
                      <a:pt x="6649" y="1620"/>
                    </a:lnTo>
                    <a:lnTo>
                      <a:pt x="6511" y="1930"/>
                    </a:lnTo>
                    <a:lnTo>
                      <a:pt x="6339" y="2274"/>
                    </a:lnTo>
                    <a:lnTo>
                      <a:pt x="6132" y="2963"/>
                    </a:lnTo>
                    <a:lnTo>
                      <a:pt x="5925" y="3549"/>
                    </a:lnTo>
                    <a:lnTo>
                      <a:pt x="5753" y="3997"/>
                    </a:lnTo>
                    <a:lnTo>
                      <a:pt x="5684" y="4169"/>
                    </a:lnTo>
                    <a:lnTo>
                      <a:pt x="5581" y="4272"/>
                    </a:lnTo>
                    <a:lnTo>
                      <a:pt x="5409" y="4376"/>
                    </a:lnTo>
                    <a:lnTo>
                      <a:pt x="5236" y="4410"/>
                    </a:lnTo>
                    <a:lnTo>
                      <a:pt x="5064" y="4445"/>
                    </a:lnTo>
                    <a:lnTo>
                      <a:pt x="4582" y="4445"/>
                    </a:lnTo>
                    <a:lnTo>
                      <a:pt x="4237" y="4479"/>
                    </a:lnTo>
                    <a:lnTo>
                      <a:pt x="3790" y="4513"/>
                    </a:lnTo>
                    <a:lnTo>
                      <a:pt x="3204" y="4651"/>
                    </a:lnTo>
                    <a:lnTo>
                      <a:pt x="2894" y="4720"/>
                    </a:lnTo>
                    <a:lnTo>
                      <a:pt x="2653" y="4823"/>
                    </a:lnTo>
                    <a:lnTo>
                      <a:pt x="2446" y="4927"/>
                    </a:lnTo>
                    <a:lnTo>
                      <a:pt x="2274" y="5030"/>
                    </a:lnTo>
                    <a:lnTo>
                      <a:pt x="2170" y="5134"/>
                    </a:lnTo>
                    <a:lnTo>
                      <a:pt x="2067" y="5271"/>
                    </a:lnTo>
                    <a:lnTo>
                      <a:pt x="1929" y="5512"/>
                    </a:lnTo>
                    <a:lnTo>
                      <a:pt x="1826" y="5754"/>
                    </a:lnTo>
                    <a:lnTo>
                      <a:pt x="1757" y="5995"/>
                    </a:lnTo>
                    <a:lnTo>
                      <a:pt x="1688" y="6201"/>
                    </a:lnTo>
                    <a:lnTo>
                      <a:pt x="1619" y="6270"/>
                    </a:lnTo>
                    <a:lnTo>
                      <a:pt x="1516" y="6339"/>
                    </a:lnTo>
                    <a:lnTo>
                      <a:pt x="1413" y="6408"/>
                    </a:lnTo>
                    <a:lnTo>
                      <a:pt x="1240" y="6443"/>
                    </a:lnTo>
                    <a:lnTo>
                      <a:pt x="896" y="6443"/>
                    </a:lnTo>
                    <a:lnTo>
                      <a:pt x="35" y="6408"/>
                    </a:lnTo>
                    <a:lnTo>
                      <a:pt x="0" y="6615"/>
                    </a:lnTo>
                    <a:lnTo>
                      <a:pt x="35" y="7235"/>
                    </a:lnTo>
                    <a:lnTo>
                      <a:pt x="104" y="7855"/>
                    </a:lnTo>
                    <a:lnTo>
                      <a:pt x="207" y="8441"/>
                    </a:lnTo>
                    <a:lnTo>
                      <a:pt x="345" y="9026"/>
                    </a:lnTo>
                    <a:lnTo>
                      <a:pt x="586" y="9130"/>
                    </a:lnTo>
                    <a:lnTo>
                      <a:pt x="793" y="9267"/>
                    </a:lnTo>
                    <a:lnTo>
                      <a:pt x="1034" y="9405"/>
                    </a:lnTo>
                    <a:lnTo>
                      <a:pt x="1275" y="9612"/>
                    </a:lnTo>
                    <a:lnTo>
                      <a:pt x="1447" y="9750"/>
                    </a:lnTo>
                    <a:lnTo>
                      <a:pt x="1619" y="9819"/>
                    </a:lnTo>
                    <a:lnTo>
                      <a:pt x="1792" y="9853"/>
                    </a:lnTo>
                    <a:lnTo>
                      <a:pt x="1964" y="9853"/>
                    </a:lnTo>
                    <a:lnTo>
                      <a:pt x="2102" y="9784"/>
                    </a:lnTo>
                    <a:lnTo>
                      <a:pt x="2274" y="9715"/>
                    </a:lnTo>
                    <a:lnTo>
                      <a:pt x="2618" y="9508"/>
                    </a:lnTo>
                    <a:lnTo>
                      <a:pt x="2928" y="9233"/>
                    </a:lnTo>
                    <a:lnTo>
                      <a:pt x="3273" y="8992"/>
                    </a:lnTo>
                    <a:lnTo>
                      <a:pt x="3445" y="8888"/>
                    </a:lnTo>
                    <a:lnTo>
                      <a:pt x="3617" y="8820"/>
                    </a:lnTo>
                    <a:lnTo>
                      <a:pt x="3824" y="8751"/>
                    </a:lnTo>
                    <a:lnTo>
                      <a:pt x="3996" y="8751"/>
                    </a:lnTo>
                    <a:lnTo>
                      <a:pt x="4341" y="8785"/>
                    </a:lnTo>
                    <a:lnTo>
                      <a:pt x="4616" y="8820"/>
                    </a:lnTo>
                    <a:lnTo>
                      <a:pt x="5064" y="8957"/>
                    </a:lnTo>
                    <a:lnTo>
                      <a:pt x="5615" y="8957"/>
                    </a:lnTo>
                    <a:lnTo>
                      <a:pt x="5994" y="8888"/>
                    </a:lnTo>
                    <a:lnTo>
                      <a:pt x="6477" y="8785"/>
                    </a:lnTo>
                    <a:lnTo>
                      <a:pt x="7165" y="8475"/>
                    </a:lnTo>
                    <a:lnTo>
                      <a:pt x="7751" y="8165"/>
                    </a:lnTo>
                    <a:lnTo>
                      <a:pt x="8233" y="7855"/>
                    </a:lnTo>
                    <a:lnTo>
                      <a:pt x="8647" y="7579"/>
                    </a:lnTo>
                    <a:lnTo>
                      <a:pt x="8922" y="7269"/>
                    </a:lnTo>
                    <a:lnTo>
                      <a:pt x="9163" y="6994"/>
                    </a:lnTo>
                    <a:lnTo>
                      <a:pt x="9336" y="6718"/>
                    </a:lnTo>
                    <a:lnTo>
                      <a:pt x="9439" y="6443"/>
                    </a:lnTo>
                    <a:lnTo>
                      <a:pt x="9508" y="6167"/>
                    </a:lnTo>
                    <a:lnTo>
                      <a:pt x="9542" y="5926"/>
                    </a:lnTo>
                    <a:lnTo>
                      <a:pt x="9542" y="5478"/>
                    </a:lnTo>
                    <a:lnTo>
                      <a:pt x="9508" y="5065"/>
                    </a:lnTo>
                    <a:lnTo>
                      <a:pt x="9542" y="4892"/>
                    </a:lnTo>
                    <a:lnTo>
                      <a:pt x="9577" y="4720"/>
                    </a:lnTo>
                    <a:lnTo>
                      <a:pt x="9611" y="4582"/>
                    </a:lnTo>
                    <a:lnTo>
                      <a:pt x="9611" y="4376"/>
                    </a:lnTo>
                    <a:lnTo>
                      <a:pt x="9577" y="4203"/>
                    </a:lnTo>
                    <a:lnTo>
                      <a:pt x="9474" y="4066"/>
                    </a:lnTo>
                    <a:lnTo>
                      <a:pt x="9336" y="3893"/>
                    </a:lnTo>
                    <a:lnTo>
                      <a:pt x="9198" y="3687"/>
                    </a:lnTo>
                    <a:lnTo>
                      <a:pt x="9163" y="3583"/>
                    </a:lnTo>
                    <a:lnTo>
                      <a:pt x="9129" y="3480"/>
                    </a:lnTo>
                    <a:lnTo>
                      <a:pt x="9129" y="3377"/>
                    </a:lnTo>
                    <a:lnTo>
                      <a:pt x="9163" y="3273"/>
                    </a:lnTo>
                    <a:lnTo>
                      <a:pt x="9232" y="3204"/>
                    </a:lnTo>
                    <a:lnTo>
                      <a:pt x="9301" y="3136"/>
                    </a:lnTo>
                    <a:lnTo>
                      <a:pt x="9405" y="3101"/>
                    </a:lnTo>
                    <a:lnTo>
                      <a:pt x="9680" y="3101"/>
                    </a:lnTo>
                    <a:lnTo>
                      <a:pt x="9749" y="3170"/>
                    </a:lnTo>
                    <a:lnTo>
                      <a:pt x="9784" y="3204"/>
                    </a:lnTo>
                    <a:lnTo>
                      <a:pt x="9956" y="3480"/>
                    </a:lnTo>
                    <a:lnTo>
                      <a:pt x="10059" y="3549"/>
                    </a:lnTo>
                    <a:lnTo>
                      <a:pt x="10128" y="3583"/>
                    </a:lnTo>
                    <a:lnTo>
                      <a:pt x="10197" y="3549"/>
                    </a:lnTo>
                    <a:lnTo>
                      <a:pt x="10266" y="3480"/>
                    </a:lnTo>
                    <a:lnTo>
                      <a:pt x="10300" y="3377"/>
                    </a:lnTo>
                    <a:lnTo>
                      <a:pt x="10300" y="3170"/>
                    </a:lnTo>
                    <a:lnTo>
                      <a:pt x="10335" y="2860"/>
                    </a:lnTo>
                    <a:lnTo>
                      <a:pt x="10404" y="2584"/>
                    </a:lnTo>
                    <a:lnTo>
                      <a:pt x="10507" y="2343"/>
                    </a:lnTo>
                    <a:lnTo>
                      <a:pt x="10645" y="2171"/>
                    </a:lnTo>
                    <a:lnTo>
                      <a:pt x="10783" y="2068"/>
                    </a:lnTo>
                    <a:lnTo>
                      <a:pt x="10920" y="1964"/>
                    </a:lnTo>
                    <a:lnTo>
                      <a:pt x="11161" y="1861"/>
                    </a:lnTo>
                    <a:lnTo>
                      <a:pt x="11299" y="1826"/>
                    </a:lnTo>
                    <a:lnTo>
                      <a:pt x="11437" y="1758"/>
                    </a:lnTo>
                    <a:lnTo>
                      <a:pt x="11506" y="1689"/>
                    </a:lnTo>
                    <a:lnTo>
                      <a:pt x="11575" y="1620"/>
                    </a:lnTo>
                    <a:lnTo>
                      <a:pt x="11678" y="1448"/>
                    </a:lnTo>
                    <a:lnTo>
                      <a:pt x="11678" y="1241"/>
                    </a:lnTo>
                    <a:lnTo>
                      <a:pt x="11644" y="1069"/>
                    </a:lnTo>
                    <a:lnTo>
                      <a:pt x="11575" y="896"/>
                    </a:lnTo>
                    <a:lnTo>
                      <a:pt x="11403" y="621"/>
                    </a:lnTo>
                    <a:lnTo>
                      <a:pt x="11196" y="414"/>
                    </a:lnTo>
                    <a:lnTo>
                      <a:pt x="10920" y="242"/>
                    </a:lnTo>
                    <a:lnTo>
                      <a:pt x="10576" y="104"/>
                    </a:lnTo>
                    <a:lnTo>
                      <a:pt x="10197" y="35"/>
                    </a:lnTo>
                    <a:lnTo>
                      <a:pt x="974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0" name="Google Shape;2780;g29c0ca99db8_3_1"/>
              <p:cNvSpPr/>
              <p:nvPr/>
            </p:nvSpPr>
            <p:spPr>
              <a:xfrm>
                <a:off x="2202975" y="2523775"/>
                <a:ext cx="447000" cy="446975"/>
              </a:xfrm>
              <a:custGeom>
                <a:avLst/>
                <a:gdLst/>
                <a:ahLst/>
                <a:cxnLst/>
                <a:rect l="l" t="t" r="r" b="b"/>
                <a:pathLst>
                  <a:path w="17880" h="17879" extrusionOk="0">
                    <a:moveTo>
                      <a:pt x="8957" y="0"/>
                    </a:moveTo>
                    <a:lnTo>
                      <a:pt x="8475" y="35"/>
                    </a:lnTo>
                    <a:lnTo>
                      <a:pt x="8027" y="69"/>
                    </a:lnTo>
                    <a:lnTo>
                      <a:pt x="7579" y="104"/>
                    </a:lnTo>
                    <a:lnTo>
                      <a:pt x="7131" y="207"/>
                    </a:lnTo>
                    <a:lnTo>
                      <a:pt x="6718" y="276"/>
                    </a:lnTo>
                    <a:lnTo>
                      <a:pt x="6270" y="414"/>
                    </a:lnTo>
                    <a:lnTo>
                      <a:pt x="5857" y="551"/>
                    </a:lnTo>
                    <a:lnTo>
                      <a:pt x="5478" y="724"/>
                    </a:lnTo>
                    <a:lnTo>
                      <a:pt x="5064" y="896"/>
                    </a:lnTo>
                    <a:lnTo>
                      <a:pt x="4685" y="1103"/>
                    </a:lnTo>
                    <a:lnTo>
                      <a:pt x="4306" y="1309"/>
                    </a:lnTo>
                    <a:lnTo>
                      <a:pt x="3962" y="1550"/>
                    </a:lnTo>
                    <a:lnTo>
                      <a:pt x="3273" y="2067"/>
                    </a:lnTo>
                    <a:lnTo>
                      <a:pt x="2618" y="2618"/>
                    </a:lnTo>
                    <a:lnTo>
                      <a:pt x="2033" y="3273"/>
                    </a:lnTo>
                    <a:lnTo>
                      <a:pt x="1516" y="3962"/>
                    </a:lnTo>
                    <a:lnTo>
                      <a:pt x="1309" y="4306"/>
                    </a:lnTo>
                    <a:lnTo>
                      <a:pt x="1068" y="4685"/>
                    </a:lnTo>
                    <a:lnTo>
                      <a:pt x="896" y="5064"/>
                    </a:lnTo>
                    <a:lnTo>
                      <a:pt x="724" y="5478"/>
                    </a:lnTo>
                    <a:lnTo>
                      <a:pt x="552" y="5891"/>
                    </a:lnTo>
                    <a:lnTo>
                      <a:pt x="414" y="6304"/>
                    </a:lnTo>
                    <a:lnTo>
                      <a:pt x="276" y="6718"/>
                    </a:lnTo>
                    <a:lnTo>
                      <a:pt x="173" y="7131"/>
                    </a:lnTo>
                    <a:lnTo>
                      <a:pt x="104" y="7579"/>
                    </a:lnTo>
                    <a:lnTo>
                      <a:pt x="35" y="8027"/>
                    </a:lnTo>
                    <a:lnTo>
                      <a:pt x="0" y="8475"/>
                    </a:lnTo>
                    <a:lnTo>
                      <a:pt x="0" y="8957"/>
                    </a:lnTo>
                    <a:lnTo>
                      <a:pt x="35" y="9542"/>
                    </a:lnTo>
                    <a:lnTo>
                      <a:pt x="69" y="10128"/>
                    </a:lnTo>
                    <a:lnTo>
                      <a:pt x="173" y="10714"/>
                    </a:lnTo>
                    <a:lnTo>
                      <a:pt x="310" y="11265"/>
                    </a:lnTo>
                    <a:lnTo>
                      <a:pt x="552" y="12057"/>
                    </a:lnTo>
                    <a:lnTo>
                      <a:pt x="896" y="12815"/>
                    </a:lnTo>
                    <a:lnTo>
                      <a:pt x="1275" y="13538"/>
                    </a:lnTo>
                    <a:lnTo>
                      <a:pt x="1723" y="14227"/>
                    </a:lnTo>
                    <a:lnTo>
                      <a:pt x="2205" y="14848"/>
                    </a:lnTo>
                    <a:lnTo>
                      <a:pt x="2653" y="15295"/>
                    </a:lnTo>
                    <a:lnTo>
                      <a:pt x="3066" y="15674"/>
                    </a:lnTo>
                    <a:lnTo>
                      <a:pt x="3480" y="16019"/>
                    </a:lnTo>
                    <a:lnTo>
                      <a:pt x="3893" y="16329"/>
                    </a:lnTo>
                    <a:lnTo>
                      <a:pt x="4375" y="16639"/>
                    </a:lnTo>
                    <a:lnTo>
                      <a:pt x="4720" y="16811"/>
                    </a:lnTo>
                    <a:lnTo>
                      <a:pt x="4823" y="16880"/>
                    </a:lnTo>
                    <a:lnTo>
                      <a:pt x="5443" y="17156"/>
                    </a:lnTo>
                    <a:lnTo>
                      <a:pt x="5615" y="17259"/>
                    </a:lnTo>
                    <a:lnTo>
                      <a:pt x="6167" y="17431"/>
                    </a:lnTo>
                    <a:lnTo>
                      <a:pt x="6718" y="17603"/>
                    </a:lnTo>
                    <a:lnTo>
                      <a:pt x="7303" y="17741"/>
                    </a:lnTo>
                    <a:lnTo>
                      <a:pt x="7889" y="17810"/>
                    </a:lnTo>
                    <a:lnTo>
                      <a:pt x="8130" y="17845"/>
                    </a:lnTo>
                    <a:lnTo>
                      <a:pt x="8957" y="17879"/>
                    </a:lnTo>
                    <a:lnTo>
                      <a:pt x="9543" y="17879"/>
                    </a:lnTo>
                    <a:lnTo>
                      <a:pt x="10094" y="17810"/>
                    </a:lnTo>
                    <a:lnTo>
                      <a:pt x="10369" y="17776"/>
                    </a:lnTo>
                    <a:lnTo>
                      <a:pt x="11024" y="17638"/>
                    </a:lnTo>
                    <a:lnTo>
                      <a:pt x="11678" y="17466"/>
                    </a:lnTo>
                    <a:lnTo>
                      <a:pt x="12126" y="17293"/>
                    </a:lnTo>
                    <a:lnTo>
                      <a:pt x="12574" y="17121"/>
                    </a:lnTo>
                    <a:lnTo>
                      <a:pt x="12746" y="17052"/>
                    </a:lnTo>
                    <a:lnTo>
                      <a:pt x="13263" y="16777"/>
                    </a:lnTo>
                    <a:lnTo>
                      <a:pt x="13780" y="16467"/>
                    </a:lnTo>
                    <a:lnTo>
                      <a:pt x="14055" y="16294"/>
                    </a:lnTo>
                    <a:lnTo>
                      <a:pt x="14400" y="16019"/>
                    </a:lnTo>
                    <a:lnTo>
                      <a:pt x="14744" y="15743"/>
                    </a:lnTo>
                    <a:lnTo>
                      <a:pt x="15089" y="15433"/>
                    </a:lnTo>
                    <a:lnTo>
                      <a:pt x="15399" y="15123"/>
                    </a:lnTo>
                    <a:lnTo>
                      <a:pt x="15674" y="14813"/>
                    </a:lnTo>
                    <a:lnTo>
                      <a:pt x="16053" y="14331"/>
                    </a:lnTo>
                    <a:lnTo>
                      <a:pt x="16329" y="13952"/>
                    </a:lnTo>
                    <a:lnTo>
                      <a:pt x="16432" y="13849"/>
                    </a:lnTo>
                    <a:lnTo>
                      <a:pt x="16604" y="13538"/>
                    </a:lnTo>
                    <a:lnTo>
                      <a:pt x="16983" y="12850"/>
                    </a:lnTo>
                    <a:lnTo>
                      <a:pt x="17293" y="12126"/>
                    </a:lnTo>
                    <a:lnTo>
                      <a:pt x="17535" y="11437"/>
                    </a:lnTo>
                    <a:lnTo>
                      <a:pt x="17672" y="10817"/>
                    </a:lnTo>
                    <a:lnTo>
                      <a:pt x="17776" y="10231"/>
                    </a:lnTo>
                    <a:lnTo>
                      <a:pt x="17845" y="9577"/>
                    </a:lnTo>
                    <a:lnTo>
                      <a:pt x="17879" y="8957"/>
                    </a:lnTo>
                    <a:lnTo>
                      <a:pt x="17879" y="8750"/>
                    </a:lnTo>
                    <a:lnTo>
                      <a:pt x="17845" y="8302"/>
                    </a:lnTo>
                    <a:lnTo>
                      <a:pt x="17810" y="7854"/>
                    </a:lnTo>
                    <a:lnTo>
                      <a:pt x="17741" y="7407"/>
                    </a:lnTo>
                    <a:lnTo>
                      <a:pt x="17672" y="6959"/>
                    </a:lnTo>
                    <a:lnTo>
                      <a:pt x="17569" y="6545"/>
                    </a:lnTo>
                    <a:lnTo>
                      <a:pt x="17431" y="6132"/>
                    </a:lnTo>
                    <a:lnTo>
                      <a:pt x="17293" y="5719"/>
                    </a:lnTo>
                    <a:lnTo>
                      <a:pt x="17121" y="5340"/>
                    </a:lnTo>
                    <a:lnTo>
                      <a:pt x="16742" y="4582"/>
                    </a:lnTo>
                    <a:lnTo>
                      <a:pt x="16294" y="3858"/>
                    </a:lnTo>
                    <a:lnTo>
                      <a:pt x="15778" y="3169"/>
                    </a:lnTo>
                    <a:lnTo>
                      <a:pt x="15192" y="2549"/>
                    </a:lnTo>
                    <a:lnTo>
                      <a:pt x="14572" y="1998"/>
                    </a:lnTo>
                    <a:lnTo>
                      <a:pt x="13883" y="1482"/>
                    </a:lnTo>
                    <a:lnTo>
                      <a:pt x="13160" y="1068"/>
                    </a:lnTo>
                    <a:lnTo>
                      <a:pt x="12367" y="689"/>
                    </a:lnTo>
                    <a:lnTo>
                      <a:pt x="11988" y="551"/>
                    </a:lnTo>
                    <a:lnTo>
                      <a:pt x="11575" y="414"/>
                    </a:lnTo>
                    <a:lnTo>
                      <a:pt x="11127" y="276"/>
                    </a:lnTo>
                    <a:lnTo>
                      <a:pt x="10714" y="172"/>
                    </a:lnTo>
                    <a:lnTo>
                      <a:pt x="10266" y="104"/>
                    </a:lnTo>
                    <a:lnTo>
                      <a:pt x="9853" y="69"/>
                    </a:lnTo>
                    <a:lnTo>
                      <a:pt x="9405" y="35"/>
                    </a:lnTo>
                    <a:lnTo>
                      <a:pt x="895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1" name="Google Shape;2781;g29c0ca99db8_3_1"/>
              <p:cNvSpPr/>
              <p:nvPr/>
            </p:nvSpPr>
            <p:spPr>
              <a:xfrm>
                <a:off x="2202975" y="2523775"/>
                <a:ext cx="447000" cy="446975"/>
              </a:xfrm>
              <a:custGeom>
                <a:avLst/>
                <a:gdLst/>
                <a:ahLst/>
                <a:cxnLst/>
                <a:rect l="l" t="t" r="r" b="b"/>
                <a:pathLst>
                  <a:path w="17880" h="17879" fill="none" extrusionOk="0">
                    <a:moveTo>
                      <a:pt x="17879" y="8957"/>
                    </a:moveTo>
                    <a:lnTo>
                      <a:pt x="17879" y="8957"/>
                    </a:lnTo>
                    <a:lnTo>
                      <a:pt x="17845" y="9577"/>
                    </a:lnTo>
                    <a:lnTo>
                      <a:pt x="17776" y="10231"/>
                    </a:lnTo>
                    <a:lnTo>
                      <a:pt x="17672" y="10817"/>
                    </a:lnTo>
                    <a:lnTo>
                      <a:pt x="17535" y="11437"/>
                    </a:lnTo>
                    <a:lnTo>
                      <a:pt x="17535" y="11437"/>
                    </a:lnTo>
                    <a:lnTo>
                      <a:pt x="17293" y="12126"/>
                    </a:lnTo>
                    <a:lnTo>
                      <a:pt x="17293" y="12126"/>
                    </a:lnTo>
                    <a:lnTo>
                      <a:pt x="16983" y="12850"/>
                    </a:lnTo>
                    <a:lnTo>
                      <a:pt x="16604" y="13538"/>
                    </a:lnTo>
                    <a:lnTo>
                      <a:pt x="16604" y="13538"/>
                    </a:lnTo>
                    <a:lnTo>
                      <a:pt x="16432" y="13849"/>
                    </a:lnTo>
                    <a:lnTo>
                      <a:pt x="16432" y="13849"/>
                    </a:lnTo>
                    <a:lnTo>
                      <a:pt x="16432" y="13849"/>
                    </a:lnTo>
                    <a:lnTo>
                      <a:pt x="16329" y="13952"/>
                    </a:lnTo>
                    <a:lnTo>
                      <a:pt x="16329" y="13952"/>
                    </a:lnTo>
                    <a:lnTo>
                      <a:pt x="16053" y="14331"/>
                    </a:lnTo>
                    <a:lnTo>
                      <a:pt x="16053" y="14331"/>
                    </a:lnTo>
                    <a:lnTo>
                      <a:pt x="15674" y="14813"/>
                    </a:lnTo>
                    <a:lnTo>
                      <a:pt x="15674" y="14813"/>
                    </a:lnTo>
                    <a:lnTo>
                      <a:pt x="15399" y="15123"/>
                    </a:lnTo>
                    <a:lnTo>
                      <a:pt x="15089" y="15433"/>
                    </a:lnTo>
                    <a:lnTo>
                      <a:pt x="14744" y="15743"/>
                    </a:lnTo>
                    <a:lnTo>
                      <a:pt x="14400" y="16019"/>
                    </a:lnTo>
                    <a:lnTo>
                      <a:pt x="14400" y="16019"/>
                    </a:lnTo>
                    <a:lnTo>
                      <a:pt x="14055" y="16294"/>
                    </a:lnTo>
                    <a:lnTo>
                      <a:pt x="14055" y="16294"/>
                    </a:lnTo>
                    <a:lnTo>
                      <a:pt x="13780" y="16467"/>
                    </a:lnTo>
                    <a:lnTo>
                      <a:pt x="13780" y="16467"/>
                    </a:lnTo>
                    <a:lnTo>
                      <a:pt x="13263" y="16777"/>
                    </a:lnTo>
                    <a:lnTo>
                      <a:pt x="12746" y="17052"/>
                    </a:lnTo>
                    <a:lnTo>
                      <a:pt x="12746" y="17052"/>
                    </a:lnTo>
                    <a:lnTo>
                      <a:pt x="12574" y="17121"/>
                    </a:lnTo>
                    <a:lnTo>
                      <a:pt x="12574" y="17121"/>
                    </a:lnTo>
                    <a:lnTo>
                      <a:pt x="12126" y="17293"/>
                    </a:lnTo>
                    <a:lnTo>
                      <a:pt x="11678" y="17466"/>
                    </a:lnTo>
                    <a:lnTo>
                      <a:pt x="11678" y="17466"/>
                    </a:lnTo>
                    <a:lnTo>
                      <a:pt x="11024" y="17638"/>
                    </a:lnTo>
                    <a:lnTo>
                      <a:pt x="10369" y="17776"/>
                    </a:lnTo>
                    <a:lnTo>
                      <a:pt x="10369" y="17776"/>
                    </a:lnTo>
                    <a:lnTo>
                      <a:pt x="10094" y="17810"/>
                    </a:lnTo>
                    <a:lnTo>
                      <a:pt x="10094" y="17810"/>
                    </a:lnTo>
                    <a:lnTo>
                      <a:pt x="9543" y="17879"/>
                    </a:lnTo>
                    <a:lnTo>
                      <a:pt x="8957" y="17879"/>
                    </a:lnTo>
                    <a:lnTo>
                      <a:pt x="8957" y="17879"/>
                    </a:lnTo>
                    <a:lnTo>
                      <a:pt x="8130" y="17845"/>
                    </a:lnTo>
                    <a:lnTo>
                      <a:pt x="8130" y="17845"/>
                    </a:lnTo>
                    <a:lnTo>
                      <a:pt x="7889" y="17810"/>
                    </a:lnTo>
                    <a:lnTo>
                      <a:pt x="7889" y="17810"/>
                    </a:lnTo>
                    <a:lnTo>
                      <a:pt x="7303" y="17741"/>
                    </a:lnTo>
                    <a:lnTo>
                      <a:pt x="6718" y="17603"/>
                    </a:lnTo>
                    <a:lnTo>
                      <a:pt x="6167" y="17431"/>
                    </a:lnTo>
                    <a:lnTo>
                      <a:pt x="5615" y="17259"/>
                    </a:lnTo>
                    <a:lnTo>
                      <a:pt x="5615" y="17259"/>
                    </a:lnTo>
                    <a:lnTo>
                      <a:pt x="5443" y="17156"/>
                    </a:lnTo>
                    <a:lnTo>
                      <a:pt x="5443" y="17156"/>
                    </a:lnTo>
                    <a:lnTo>
                      <a:pt x="4823" y="16880"/>
                    </a:lnTo>
                    <a:lnTo>
                      <a:pt x="4823" y="16880"/>
                    </a:lnTo>
                    <a:lnTo>
                      <a:pt x="4720" y="16811"/>
                    </a:lnTo>
                    <a:lnTo>
                      <a:pt x="4720" y="16811"/>
                    </a:lnTo>
                    <a:lnTo>
                      <a:pt x="4375" y="16639"/>
                    </a:lnTo>
                    <a:lnTo>
                      <a:pt x="4375" y="16639"/>
                    </a:lnTo>
                    <a:lnTo>
                      <a:pt x="3893" y="16329"/>
                    </a:lnTo>
                    <a:lnTo>
                      <a:pt x="3480" y="16019"/>
                    </a:lnTo>
                    <a:lnTo>
                      <a:pt x="3066" y="15674"/>
                    </a:lnTo>
                    <a:lnTo>
                      <a:pt x="2653" y="15295"/>
                    </a:lnTo>
                    <a:lnTo>
                      <a:pt x="2653" y="15295"/>
                    </a:lnTo>
                    <a:lnTo>
                      <a:pt x="2205" y="14848"/>
                    </a:lnTo>
                    <a:lnTo>
                      <a:pt x="2205" y="14848"/>
                    </a:lnTo>
                    <a:lnTo>
                      <a:pt x="1723" y="14227"/>
                    </a:lnTo>
                    <a:lnTo>
                      <a:pt x="1723" y="14227"/>
                    </a:lnTo>
                    <a:lnTo>
                      <a:pt x="1275" y="13538"/>
                    </a:lnTo>
                    <a:lnTo>
                      <a:pt x="896" y="12815"/>
                    </a:lnTo>
                    <a:lnTo>
                      <a:pt x="552" y="12057"/>
                    </a:lnTo>
                    <a:lnTo>
                      <a:pt x="310" y="11265"/>
                    </a:lnTo>
                    <a:lnTo>
                      <a:pt x="310" y="11265"/>
                    </a:lnTo>
                    <a:lnTo>
                      <a:pt x="173" y="10714"/>
                    </a:lnTo>
                    <a:lnTo>
                      <a:pt x="69" y="10128"/>
                    </a:lnTo>
                    <a:lnTo>
                      <a:pt x="35" y="9542"/>
                    </a:lnTo>
                    <a:lnTo>
                      <a:pt x="0" y="8957"/>
                    </a:lnTo>
                    <a:lnTo>
                      <a:pt x="0" y="8957"/>
                    </a:lnTo>
                    <a:lnTo>
                      <a:pt x="0" y="8475"/>
                    </a:lnTo>
                    <a:lnTo>
                      <a:pt x="35" y="8027"/>
                    </a:lnTo>
                    <a:lnTo>
                      <a:pt x="104" y="7579"/>
                    </a:lnTo>
                    <a:lnTo>
                      <a:pt x="173" y="7131"/>
                    </a:lnTo>
                    <a:lnTo>
                      <a:pt x="276" y="6718"/>
                    </a:lnTo>
                    <a:lnTo>
                      <a:pt x="414" y="6304"/>
                    </a:lnTo>
                    <a:lnTo>
                      <a:pt x="552" y="5891"/>
                    </a:lnTo>
                    <a:lnTo>
                      <a:pt x="724" y="5478"/>
                    </a:lnTo>
                    <a:lnTo>
                      <a:pt x="896" y="5064"/>
                    </a:lnTo>
                    <a:lnTo>
                      <a:pt x="1068" y="4685"/>
                    </a:lnTo>
                    <a:lnTo>
                      <a:pt x="1309" y="4306"/>
                    </a:lnTo>
                    <a:lnTo>
                      <a:pt x="1516" y="3962"/>
                    </a:lnTo>
                    <a:lnTo>
                      <a:pt x="2033" y="3273"/>
                    </a:lnTo>
                    <a:lnTo>
                      <a:pt x="2618" y="2618"/>
                    </a:lnTo>
                    <a:lnTo>
                      <a:pt x="3273" y="2067"/>
                    </a:lnTo>
                    <a:lnTo>
                      <a:pt x="3962" y="1550"/>
                    </a:lnTo>
                    <a:lnTo>
                      <a:pt x="4306" y="1309"/>
                    </a:lnTo>
                    <a:lnTo>
                      <a:pt x="4685" y="1103"/>
                    </a:lnTo>
                    <a:lnTo>
                      <a:pt x="5064" y="896"/>
                    </a:lnTo>
                    <a:lnTo>
                      <a:pt x="5478" y="724"/>
                    </a:lnTo>
                    <a:lnTo>
                      <a:pt x="5857" y="551"/>
                    </a:lnTo>
                    <a:lnTo>
                      <a:pt x="6270" y="414"/>
                    </a:lnTo>
                    <a:lnTo>
                      <a:pt x="6718" y="276"/>
                    </a:lnTo>
                    <a:lnTo>
                      <a:pt x="7131" y="207"/>
                    </a:lnTo>
                    <a:lnTo>
                      <a:pt x="7579" y="104"/>
                    </a:lnTo>
                    <a:lnTo>
                      <a:pt x="8027" y="69"/>
                    </a:lnTo>
                    <a:lnTo>
                      <a:pt x="8475" y="35"/>
                    </a:lnTo>
                    <a:lnTo>
                      <a:pt x="8957" y="0"/>
                    </a:lnTo>
                    <a:lnTo>
                      <a:pt x="8957" y="0"/>
                    </a:lnTo>
                    <a:lnTo>
                      <a:pt x="9405" y="35"/>
                    </a:lnTo>
                    <a:lnTo>
                      <a:pt x="9853" y="69"/>
                    </a:lnTo>
                    <a:lnTo>
                      <a:pt x="10266" y="104"/>
                    </a:lnTo>
                    <a:lnTo>
                      <a:pt x="10714" y="172"/>
                    </a:lnTo>
                    <a:lnTo>
                      <a:pt x="11127" y="276"/>
                    </a:lnTo>
                    <a:lnTo>
                      <a:pt x="11575" y="414"/>
                    </a:lnTo>
                    <a:lnTo>
                      <a:pt x="11988" y="551"/>
                    </a:lnTo>
                    <a:lnTo>
                      <a:pt x="12367" y="689"/>
                    </a:lnTo>
                    <a:lnTo>
                      <a:pt x="13160" y="1068"/>
                    </a:lnTo>
                    <a:lnTo>
                      <a:pt x="13883" y="1482"/>
                    </a:lnTo>
                    <a:lnTo>
                      <a:pt x="14572" y="1998"/>
                    </a:lnTo>
                    <a:lnTo>
                      <a:pt x="15192" y="2549"/>
                    </a:lnTo>
                    <a:lnTo>
                      <a:pt x="15778" y="3169"/>
                    </a:lnTo>
                    <a:lnTo>
                      <a:pt x="16294" y="3858"/>
                    </a:lnTo>
                    <a:lnTo>
                      <a:pt x="16742" y="4582"/>
                    </a:lnTo>
                    <a:lnTo>
                      <a:pt x="17121" y="5340"/>
                    </a:lnTo>
                    <a:lnTo>
                      <a:pt x="17293" y="5719"/>
                    </a:lnTo>
                    <a:lnTo>
                      <a:pt x="17431" y="6132"/>
                    </a:lnTo>
                    <a:lnTo>
                      <a:pt x="17569" y="6545"/>
                    </a:lnTo>
                    <a:lnTo>
                      <a:pt x="17672" y="6959"/>
                    </a:lnTo>
                    <a:lnTo>
                      <a:pt x="17741" y="7407"/>
                    </a:lnTo>
                    <a:lnTo>
                      <a:pt x="17810" y="7854"/>
                    </a:lnTo>
                    <a:lnTo>
                      <a:pt x="17845" y="8302"/>
                    </a:lnTo>
                    <a:lnTo>
                      <a:pt x="17879" y="8750"/>
                    </a:lnTo>
                    <a:lnTo>
                      <a:pt x="17879" y="8750"/>
                    </a:lnTo>
                    <a:lnTo>
                      <a:pt x="17879" y="895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2" name="Google Shape;2782;g29c0ca99db8_3_1"/>
              <p:cNvSpPr/>
              <p:nvPr/>
            </p:nvSpPr>
            <p:spPr>
              <a:xfrm>
                <a:off x="2376075" y="2632275"/>
                <a:ext cx="93025" cy="157625"/>
              </a:xfrm>
              <a:custGeom>
                <a:avLst/>
                <a:gdLst/>
                <a:ahLst/>
                <a:cxnLst/>
                <a:rect l="l" t="t" r="r" b="b"/>
                <a:pathLst>
                  <a:path w="3721" h="6305" extrusionOk="0">
                    <a:moveTo>
                      <a:pt x="1310" y="1"/>
                    </a:moveTo>
                    <a:lnTo>
                      <a:pt x="621" y="1930"/>
                    </a:lnTo>
                    <a:lnTo>
                      <a:pt x="655" y="2102"/>
                    </a:lnTo>
                    <a:lnTo>
                      <a:pt x="689" y="2378"/>
                    </a:lnTo>
                    <a:lnTo>
                      <a:pt x="724" y="2998"/>
                    </a:lnTo>
                    <a:lnTo>
                      <a:pt x="724" y="3377"/>
                    </a:lnTo>
                    <a:lnTo>
                      <a:pt x="689" y="3756"/>
                    </a:lnTo>
                    <a:lnTo>
                      <a:pt x="621" y="4135"/>
                    </a:lnTo>
                    <a:lnTo>
                      <a:pt x="552" y="4445"/>
                    </a:lnTo>
                    <a:lnTo>
                      <a:pt x="483" y="4617"/>
                    </a:lnTo>
                    <a:lnTo>
                      <a:pt x="448" y="4789"/>
                    </a:lnTo>
                    <a:lnTo>
                      <a:pt x="379" y="5202"/>
                    </a:lnTo>
                    <a:lnTo>
                      <a:pt x="345" y="5409"/>
                    </a:lnTo>
                    <a:lnTo>
                      <a:pt x="276" y="5650"/>
                    </a:lnTo>
                    <a:lnTo>
                      <a:pt x="173" y="5891"/>
                    </a:lnTo>
                    <a:lnTo>
                      <a:pt x="35" y="6133"/>
                    </a:lnTo>
                    <a:lnTo>
                      <a:pt x="1" y="6201"/>
                    </a:lnTo>
                    <a:lnTo>
                      <a:pt x="1" y="6270"/>
                    </a:lnTo>
                    <a:lnTo>
                      <a:pt x="69" y="6305"/>
                    </a:lnTo>
                    <a:lnTo>
                      <a:pt x="414" y="6305"/>
                    </a:lnTo>
                    <a:lnTo>
                      <a:pt x="724" y="6270"/>
                    </a:lnTo>
                    <a:lnTo>
                      <a:pt x="1378" y="6167"/>
                    </a:lnTo>
                    <a:lnTo>
                      <a:pt x="1688" y="6064"/>
                    </a:lnTo>
                    <a:lnTo>
                      <a:pt x="3721" y="5512"/>
                    </a:lnTo>
                    <a:lnTo>
                      <a:pt x="3686" y="5099"/>
                    </a:lnTo>
                    <a:lnTo>
                      <a:pt x="3583" y="4651"/>
                    </a:lnTo>
                    <a:lnTo>
                      <a:pt x="3411" y="4135"/>
                    </a:lnTo>
                    <a:lnTo>
                      <a:pt x="3239" y="3618"/>
                    </a:lnTo>
                    <a:lnTo>
                      <a:pt x="2860" y="2584"/>
                    </a:lnTo>
                    <a:lnTo>
                      <a:pt x="2687" y="2137"/>
                    </a:lnTo>
                    <a:lnTo>
                      <a:pt x="2619" y="1792"/>
                    </a:lnTo>
                    <a:lnTo>
                      <a:pt x="2515" y="1448"/>
                    </a:lnTo>
                    <a:lnTo>
                      <a:pt x="2343" y="1103"/>
                    </a:lnTo>
                    <a:lnTo>
                      <a:pt x="2136" y="827"/>
                    </a:lnTo>
                    <a:lnTo>
                      <a:pt x="1895" y="552"/>
                    </a:lnTo>
                    <a:lnTo>
                      <a:pt x="1482" y="173"/>
                    </a:lnTo>
                    <a:lnTo>
                      <a:pt x="1310" y="1"/>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3" name="Google Shape;2783;g29c0ca99db8_3_1"/>
              <p:cNvSpPr/>
              <p:nvPr/>
            </p:nvSpPr>
            <p:spPr>
              <a:xfrm>
                <a:off x="2376075" y="2632275"/>
                <a:ext cx="93025" cy="157625"/>
              </a:xfrm>
              <a:custGeom>
                <a:avLst/>
                <a:gdLst/>
                <a:ahLst/>
                <a:cxnLst/>
                <a:rect l="l" t="t" r="r" b="b"/>
                <a:pathLst>
                  <a:path w="3721" h="6305" fill="none" extrusionOk="0">
                    <a:moveTo>
                      <a:pt x="1688" y="6064"/>
                    </a:moveTo>
                    <a:lnTo>
                      <a:pt x="3721" y="5512"/>
                    </a:lnTo>
                    <a:lnTo>
                      <a:pt x="3721" y="5512"/>
                    </a:lnTo>
                    <a:lnTo>
                      <a:pt x="3686" y="5099"/>
                    </a:lnTo>
                    <a:lnTo>
                      <a:pt x="3583" y="4651"/>
                    </a:lnTo>
                    <a:lnTo>
                      <a:pt x="3411" y="4135"/>
                    </a:lnTo>
                    <a:lnTo>
                      <a:pt x="3239" y="3618"/>
                    </a:lnTo>
                    <a:lnTo>
                      <a:pt x="2860" y="2584"/>
                    </a:lnTo>
                    <a:lnTo>
                      <a:pt x="2687" y="2137"/>
                    </a:lnTo>
                    <a:lnTo>
                      <a:pt x="2619" y="1792"/>
                    </a:lnTo>
                    <a:lnTo>
                      <a:pt x="2619" y="1792"/>
                    </a:lnTo>
                    <a:lnTo>
                      <a:pt x="2515" y="1448"/>
                    </a:lnTo>
                    <a:lnTo>
                      <a:pt x="2343" y="1103"/>
                    </a:lnTo>
                    <a:lnTo>
                      <a:pt x="2136" y="827"/>
                    </a:lnTo>
                    <a:lnTo>
                      <a:pt x="1895" y="552"/>
                    </a:lnTo>
                    <a:lnTo>
                      <a:pt x="1482" y="173"/>
                    </a:lnTo>
                    <a:lnTo>
                      <a:pt x="1310" y="1"/>
                    </a:lnTo>
                    <a:lnTo>
                      <a:pt x="621" y="1930"/>
                    </a:lnTo>
                    <a:lnTo>
                      <a:pt x="655" y="2102"/>
                    </a:lnTo>
                    <a:lnTo>
                      <a:pt x="655" y="2102"/>
                    </a:lnTo>
                    <a:lnTo>
                      <a:pt x="689" y="2378"/>
                    </a:lnTo>
                    <a:lnTo>
                      <a:pt x="724" y="2998"/>
                    </a:lnTo>
                    <a:lnTo>
                      <a:pt x="724" y="3377"/>
                    </a:lnTo>
                    <a:lnTo>
                      <a:pt x="689" y="3756"/>
                    </a:lnTo>
                    <a:lnTo>
                      <a:pt x="621" y="4135"/>
                    </a:lnTo>
                    <a:lnTo>
                      <a:pt x="552" y="4445"/>
                    </a:lnTo>
                    <a:lnTo>
                      <a:pt x="552" y="4445"/>
                    </a:lnTo>
                    <a:lnTo>
                      <a:pt x="483" y="4617"/>
                    </a:lnTo>
                    <a:lnTo>
                      <a:pt x="448" y="4789"/>
                    </a:lnTo>
                    <a:lnTo>
                      <a:pt x="379" y="5202"/>
                    </a:lnTo>
                    <a:lnTo>
                      <a:pt x="345" y="5409"/>
                    </a:lnTo>
                    <a:lnTo>
                      <a:pt x="276" y="5650"/>
                    </a:lnTo>
                    <a:lnTo>
                      <a:pt x="173" y="5891"/>
                    </a:lnTo>
                    <a:lnTo>
                      <a:pt x="35" y="6133"/>
                    </a:lnTo>
                    <a:lnTo>
                      <a:pt x="35" y="6133"/>
                    </a:lnTo>
                    <a:lnTo>
                      <a:pt x="1" y="6201"/>
                    </a:lnTo>
                    <a:lnTo>
                      <a:pt x="1" y="6270"/>
                    </a:lnTo>
                    <a:lnTo>
                      <a:pt x="69" y="6305"/>
                    </a:lnTo>
                    <a:lnTo>
                      <a:pt x="138" y="6305"/>
                    </a:lnTo>
                    <a:lnTo>
                      <a:pt x="414" y="6305"/>
                    </a:lnTo>
                    <a:lnTo>
                      <a:pt x="724" y="6270"/>
                    </a:lnTo>
                    <a:lnTo>
                      <a:pt x="1378" y="6167"/>
                    </a:lnTo>
                    <a:lnTo>
                      <a:pt x="1688" y="60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4" name="Google Shape;2784;g29c0ca99db8_3_1"/>
              <p:cNvSpPr/>
              <p:nvPr/>
            </p:nvSpPr>
            <p:spPr>
              <a:xfrm>
                <a:off x="2393300" y="2693425"/>
                <a:ext cx="875" cy="21550"/>
              </a:xfrm>
              <a:custGeom>
                <a:avLst/>
                <a:gdLst/>
                <a:ahLst/>
                <a:cxnLst/>
                <a:rect l="l" t="t" r="r" b="b"/>
                <a:pathLst>
                  <a:path w="35" h="862" extrusionOk="0">
                    <a:moveTo>
                      <a:pt x="0" y="1"/>
                    </a:moveTo>
                    <a:lnTo>
                      <a:pt x="0" y="276"/>
                    </a:lnTo>
                    <a:lnTo>
                      <a:pt x="35" y="862"/>
                    </a:lnTo>
                    <a:lnTo>
                      <a:pt x="35" y="380"/>
                    </a:lnTo>
                    <a:lnTo>
                      <a:pt x="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5" name="Google Shape;2785;g29c0ca99db8_3_1"/>
              <p:cNvSpPr/>
              <p:nvPr/>
            </p:nvSpPr>
            <p:spPr>
              <a:xfrm>
                <a:off x="2392450" y="27347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6" name="Google Shape;2786;g29c0ca99db8_3_1"/>
              <p:cNvSpPr/>
              <p:nvPr/>
            </p:nvSpPr>
            <p:spPr>
              <a:xfrm>
                <a:off x="2393300" y="2693425"/>
                <a:ext cx="875" cy="21550"/>
              </a:xfrm>
              <a:custGeom>
                <a:avLst/>
                <a:gdLst/>
                <a:ahLst/>
                <a:cxnLst/>
                <a:rect l="l" t="t" r="r" b="b"/>
                <a:pathLst>
                  <a:path w="35" h="862" fill="none" extrusionOk="0">
                    <a:moveTo>
                      <a:pt x="0" y="1"/>
                    </a:moveTo>
                    <a:lnTo>
                      <a:pt x="0" y="1"/>
                    </a:lnTo>
                    <a:lnTo>
                      <a:pt x="0" y="1"/>
                    </a:lnTo>
                    <a:lnTo>
                      <a:pt x="0" y="276"/>
                    </a:lnTo>
                    <a:lnTo>
                      <a:pt x="35" y="862"/>
                    </a:lnTo>
                    <a:lnTo>
                      <a:pt x="35" y="862"/>
                    </a:lnTo>
                    <a:lnTo>
                      <a:pt x="35" y="3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7" name="Google Shape;2787;g29c0ca99db8_3_1"/>
              <p:cNvSpPr/>
              <p:nvPr/>
            </p:nvSpPr>
            <p:spPr>
              <a:xfrm>
                <a:off x="2392450" y="2685675"/>
                <a:ext cx="42200" cy="52550"/>
              </a:xfrm>
              <a:custGeom>
                <a:avLst/>
                <a:gdLst/>
                <a:ahLst/>
                <a:cxnLst/>
                <a:rect l="l" t="t" r="r" b="b"/>
                <a:pathLst>
                  <a:path w="1688" h="2102" extrusionOk="0">
                    <a:moveTo>
                      <a:pt x="689" y="1"/>
                    </a:moveTo>
                    <a:lnTo>
                      <a:pt x="34" y="311"/>
                    </a:lnTo>
                    <a:lnTo>
                      <a:pt x="69" y="690"/>
                    </a:lnTo>
                    <a:lnTo>
                      <a:pt x="69" y="1172"/>
                    </a:lnTo>
                    <a:lnTo>
                      <a:pt x="34" y="1585"/>
                    </a:lnTo>
                    <a:lnTo>
                      <a:pt x="0" y="1964"/>
                    </a:lnTo>
                    <a:lnTo>
                      <a:pt x="276" y="2067"/>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378" y="517"/>
                    </a:lnTo>
                    <a:lnTo>
                      <a:pt x="1068" y="276"/>
                    </a:lnTo>
                    <a:lnTo>
                      <a:pt x="689" y="1"/>
                    </a:lnTo>
                    <a:close/>
                  </a:path>
                </a:pathLst>
              </a:custGeom>
              <a:solidFill>
                <a:srgbClr val="DB96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8" name="Google Shape;2788;g29c0ca99db8_3_1"/>
              <p:cNvSpPr/>
              <p:nvPr/>
            </p:nvSpPr>
            <p:spPr>
              <a:xfrm>
                <a:off x="2392450" y="2685675"/>
                <a:ext cx="42200" cy="52550"/>
              </a:xfrm>
              <a:custGeom>
                <a:avLst/>
                <a:gdLst/>
                <a:ahLst/>
                <a:cxnLst/>
                <a:rect l="l" t="t" r="r" b="b"/>
                <a:pathLst>
                  <a:path w="1688" h="2102" fill="none" extrusionOk="0">
                    <a:moveTo>
                      <a:pt x="689" y="1"/>
                    </a:moveTo>
                    <a:lnTo>
                      <a:pt x="34" y="311"/>
                    </a:lnTo>
                    <a:lnTo>
                      <a:pt x="34" y="311"/>
                    </a:lnTo>
                    <a:lnTo>
                      <a:pt x="69" y="690"/>
                    </a:lnTo>
                    <a:lnTo>
                      <a:pt x="69" y="1172"/>
                    </a:lnTo>
                    <a:lnTo>
                      <a:pt x="69" y="1172"/>
                    </a:lnTo>
                    <a:lnTo>
                      <a:pt x="34" y="1585"/>
                    </a:lnTo>
                    <a:lnTo>
                      <a:pt x="0" y="1964"/>
                    </a:lnTo>
                    <a:lnTo>
                      <a:pt x="0" y="1964"/>
                    </a:lnTo>
                    <a:lnTo>
                      <a:pt x="0" y="1964"/>
                    </a:lnTo>
                    <a:lnTo>
                      <a:pt x="0" y="1964"/>
                    </a:lnTo>
                    <a:lnTo>
                      <a:pt x="276" y="2067"/>
                    </a:lnTo>
                    <a:lnTo>
                      <a:pt x="551" y="2102"/>
                    </a:lnTo>
                    <a:lnTo>
                      <a:pt x="551" y="2102"/>
                    </a:lnTo>
                    <a:lnTo>
                      <a:pt x="723" y="2067"/>
                    </a:lnTo>
                    <a:lnTo>
                      <a:pt x="861" y="2033"/>
                    </a:lnTo>
                    <a:lnTo>
                      <a:pt x="999" y="1999"/>
                    </a:lnTo>
                    <a:lnTo>
                      <a:pt x="1137" y="1930"/>
                    </a:lnTo>
                    <a:lnTo>
                      <a:pt x="1344" y="1723"/>
                    </a:lnTo>
                    <a:lnTo>
                      <a:pt x="1516" y="1516"/>
                    </a:lnTo>
                    <a:lnTo>
                      <a:pt x="1619" y="1310"/>
                    </a:lnTo>
                    <a:lnTo>
                      <a:pt x="1688" y="1068"/>
                    </a:lnTo>
                    <a:lnTo>
                      <a:pt x="1688" y="862"/>
                    </a:lnTo>
                    <a:lnTo>
                      <a:pt x="1654" y="793"/>
                    </a:lnTo>
                    <a:lnTo>
                      <a:pt x="1619" y="724"/>
                    </a:lnTo>
                    <a:lnTo>
                      <a:pt x="1619" y="724"/>
                    </a:lnTo>
                    <a:lnTo>
                      <a:pt x="1378" y="517"/>
                    </a:lnTo>
                    <a:lnTo>
                      <a:pt x="1068" y="276"/>
                    </a:lnTo>
                    <a:lnTo>
                      <a:pt x="68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9" name="Google Shape;2789;g29c0ca99db8_3_1"/>
              <p:cNvSpPr/>
              <p:nvPr/>
            </p:nvSpPr>
            <p:spPr>
              <a:xfrm>
                <a:off x="2349375" y="2614200"/>
                <a:ext cx="94750" cy="100775"/>
              </a:xfrm>
              <a:custGeom>
                <a:avLst/>
                <a:gdLst/>
                <a:ahLst/>
                <a:cxnLst/>
                <a:rect l="l" t="t" r="r" b="b"/>
                <a:pathLst>
                  <a:path w="3790" h="4031" extrusionOk="0">
                    <a:moveTo>
                      <a:pt x="3721" y="0"/>
                    </a:moveTo>
                    <a:lnTo>
                      <a:pt x="483" y="104"/>
                    </a:lnTo>
                    <a:lnTo>
                      <a:pt x="448" y="414"/>
                    </a:lnTo>
                    <a:lnTo>
                      <a:pt x="345" y="793"/>
                    </a:lnTo>
                    <a:lnTo>
                      <a:pt x="138" y="1550"/>
                    </a:lnTo>
                    <a:lnTo>
                      <a:pt x="35" y="1861"/>
                    </a:lnTo>
                    <a:lnTo>
                      <a:pt x="1" y="2136"/>
                    </a:lnTo>
                    <a:lnTo>
                      <a:pt x="35" y="2239"/>
                    </a:lnTo>
                    <a:lnTo>
                      <a:pt x="35" y="2308"/>
                    </a:lnTo>
                    <a:lnTo>
                      <a:pt x="104" y="2377"/>
                    </a:lnTo>
                    <a:lnTo>
                      <a:pt x="173" y="2377"/>
                    </a:lnTo>
                    <a:lnTo>
                      <a:pt x="276" y="2412"/>
                    </a:lnTo>
                    <a:lnTo>
                      <a:pt x="345" y="2446"/>
                    </a:lnTo>
                    <a:lnTo>
                      <a:pt x="380" y="2515"/>
                    </a:lnTo>
                    <a:lnTo>
                      <a:pt x="414" y="2618"/>
                    </a:lnTo>
                    <a:lnTo>
                      <a:pt x="414" y="2894"/>
                    </a:lnTo>
                    <a:lnTo>
                      <a:pt x="414" y="3204"/>
                    </a:lnTo>
                    <a:lnTo>
                      <a:pt x="414" y="3514"/>
                    </a:lnTo>
                    <a:lnTo>
                      <a:pt x="448" y="3790"/>
                    </a:lnTo>
                    <a:lnTo>
                      <a:pt x="448" y="3893"/>
                    </a:lnTo>
                    <a:lnTo>
                      <a:pt x="517" y="3962"/>
                    </a:lnTo>
                    <a:lnTo>
                      <a:pt x="586" y="4031"/>
                    </a:lnTo>
                    <a:lnTo>
                      <a:pt x="690" y="4031"/>
                    </a:lnTo>
                    <a:lnTo>
                      <a:pt x="1206" y="3996"/>
                    </a:lnTo>
                    <a:lnTo>
                      <a:pt x="1689" y="3893"/>
                    </a:lnTo>
                    <a:lnTo>
                      <a:pt x="2205" y="3721"/>
                    </a:lnTo>
                    <a:lnTo>
                      <a:pt x="2653" y="3514"/>
                    </a:lnTo>
                    <a:lnTo>
                      <a:pt x="3067" y="3273"/>
                    </a:lnTo>
                    <a:lnTo>
                      <a:pt x="3377" y="2997"/>
                    </a:lnTo>
                    <a:lnTo>
                      <a:pt x="3618" y="2722"/>
                    </a:lnTo>
                    <a:lnTo>
                      <a:pt x="3687" y="2618"/>
                    </a:lnTo>
                    <a:lnTo>
                      <a:pt x="3721" y="2481"/>
                    </a:lnTo>
                    <a:lnTo>
                      <a:pt x="3755" y="2171"/>
                    </a:lnTo>
                    <a:lnTo>
                      <a:pt x="3790" y="1792"/>
                    </a:lnTo>
                    <a:lnTo>
                      <a:pt x="3790" y="965"/>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0" name="Google Shape;2790;g29c0ca99db8_3_1"/>
              <p:cNvSpPr/>
              <p:nvPr/>
            </p:nvSpPr>
            <p:spPr>
              <a:xfrm>
                <a:off x="2349375" y="2615925"/>
                <a:ext cx="94750" cy="99050"/>
              </a:xfrm>
              <a:custGeom>
                <a:avLst/>
                <a:gdLst/>
                <a:ahLst/>
                <a:cxnLst/>
                <a:rect l="l" t="t" r="r" b="b"/>
                <a:pathLst>
                  <a:path w="3790" h="3962" extrusionOk="0">
                    <a:moveTo>
                      <a:pt x="3721" y="0"/>
                    </a:moveTo>
                    <a:lnTo>
                      <a:pt x="2481" y="379"/>
                    </a:lnTo>
                    <a:lnTo>
                      <a:pt x="1310" y="827"/>
                    </a:lnTo>
                    <a:lnTo>
                      <a:pt x="690" y="1103"/>
                    </a:lnTo>
                    <a:lnTo>
                      <a:pt x="173" y="1344"/>
                    </a:lnTo>
                    <a:lnTo>
                      <a:pt x="70" y="1723"/>
                    </a:lnTo>
                    <a:lnTo>
                      <a:pt x="1" y="2033"/>
                    </a:lnTo>
                    <a:lnTo>
                      <a:pt x="1" y="2170"/>
                    </a:lnTo>
                    <a:lnTo>
                      <a:pt x="35" y="2239"/>
                    </a:lnTo>
                    <a:lnTo>
                      <a:pt x="104" y="2308"/>
                    </a:lnTo>
                    <a:lnTo>
                      <a:pt x="276" y="2308"/>
                    </a:lnTo>
                    <a:lnTo>
                      <a:pt x="311" y="2343"/>
                    </a:lnTo>
                    <a:lnTo>
                      <a:pt x="345" y="2412"/>
                    </a:lnTo>
                    <a:lnTo>
                      <a:pt x="380" y="2480"/>
                    </a:lnTo>
                    <a:lnTo>
                      <a:pt x="414" y="2687"/>
                    </a:lnTo>
                    <a:lnTo>
                      <a:pt x="414" y="2928"/>
                    </a:lnTo>
                    <a:lnTo>
                      <a:pt x="414" y="3273"/>
                    </a:lnTo>
                    <a:lnTo>
                      <a:pt x="414" y="3617"/>
                    </a:lnTo>
                    <a:lnTo>
                      <a:pt x="448" y="3755"/>
                    </a:lnTo>
                    <a:lnTo>
                      <a:pt x="483" y="3858"/>
                    </a:lnTo>
                    <a:lnTo>
                      <a:pt x="552" y="3927"/>
                    </a:lnTo>
                    <a:lnTo>
                      <a:pt x="690" y="3962"/>
                    </a:lnTo>
                    <a:lnTo>
                      <a:pt x="1137" y="3927"/>
                    </a:lnTo>
                    <a:lnTo>
                      <a:pt x="1620" y="3858"/>
                    </a:lnTo>
                    <a:lnTo>
                      <a:pt x="1999" y="3721"/>
                    </a:lnTo>
                    <a:lnTo>
                      <a:pt x="2343" y="3583"/>
                    </a:lnTo>
                    <a:lnTo>
                      <a:pt x="2653" y="3445"/>
                    </a:lnTo>
                    <a:lnTo>
                      <a:pt x="2963" y="3273"/>
                    </a:lnTo>
                    <a:lnTo>
                      <a:pt x="3239" y="3066"/>
                    </a:lnTo>
                    <a:lnTo>
                      <a:pt x="3445" y="2859"/>
                    </a:lnTo>
                    <a:lnTo>
                      <a:pt x="3583" y="2687"/>
                    </a:lnTo>
                    <a:lnTo>
                      <a:pt x="3687" y="2480"/>
                    </a:lnTo>
                    <a:lnTo>
                      <a:pt x="3721" y="2412"/>
                    </a:lnTo>
                    <a:lnTo>
                      <a:pt x="3755" y="2170"/>
                    </a:lnTo>
                    <a:lnTo>
                      <a:pt x="3790" y="1826"/>
                    </a:lnTo>
                    <a:lnTo>
                      <a:pt x="3790" y="1137"/>
                    </a:lnTo>
                    <a:lnTo>
                      <a:pt x="3721" y="0"/>
                    </a:lnTo>
                    <a:close/>
                  </a:path>
                </a:pathLst>
              </a:custGeom>
              <a:solidFill>
                <a:srgbClr val="FAAA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1" name="Google Shape;2791;g29c0ca99db8_3_1"/>
              <p:cNvSpPr/>
              <p:nvPr/>
            </p:nvSpPr>
            <p:spPr>
              <a:xfrm>
                <a:off x="2337325" y="2566825"/>
                <a:ext cx="138675" cy="111975"/>
              </a:xfrm>
              <a:custGeom>
                <a:avLst/>
                <a:gdLst/>
                <a:ahLst/>
                <a:cxnLst/>
                <a:rect l="l" t="t" r="r" b="b"/>
                <a:pathLst>
                  <a:path w="5547" h="4479" extrusionOk="0">
                    <a:moveTo>
                      <a:pt x="2308" y="1"/>
                    </a:moveTo>
                    <a:lnTo>
                      <a:pt x="2067" y="35"/>
                    </a:lnTo>
                    <a:lnTo>
                      <a:pt x="1895" y="104"/>
                    </a:lnTo>
                    <a:lnTo>
                      <a:pt x="1757" y="207"/>
                    </a:lnTo>
                    <a:lnTo>
                      <a:pt x="1654" y="345"/>
                    </a:lnTo>
                    <a:lnTo>
                      <a:pt x="1447" y="552"/>
                    </a:lnTo>
                    <a:lnTo>
                      <a:pt x="1378" y="621"/>
                    </a:lnTo>
                    <a:lnTo>
                      <a:pt x="1240" y="655"/>
                    </a:lnTo>
                    <a:lnTo>
                      <a:pt x="827" y="586"/>
                    </a:lnTo>
                    <a:lnTo>
                      <a:pt x="620" y="586"/>
                    </a:lnTo>
                    <a:lnTo>
                      <a:pt x="414" y="621"/>
                    </a:lnTo>
                    <a:lnTo>
                      <a:pt x="241" y="690"/>
                    </a:lnTo>
                    <a:lnTo>
                      <a:pt x="173" y="759"/>
                    </a:lnTo>
                    <a:lnTo>
                      <a:pt x="104" y="827"/>
                    </a:lnTo>
                    <a:lnTo>
                      <a:pt x="69" y="931"/>
                    </a:lnTo>
                    <a:lnTo>
                      <a:pt x="35" y="1069"/>
                    </a:lnTo>
                    <a:lnTo>
                      <a:pt x="0" y="1206"/>
                    </a:lnTo>
                    <a:lnTo>
                      <a:pt x="35" y="1344"/>
                    </a:lnTo>
                    <a:lnTo>
                      <a:pt x="69" y="1551"/>
                    </a:lnTo>
                    <a:lnTo>
                      <a:pt x="173" y="1723"/>
                    </a:lnTo>
                    <a:lnTo>
                      <a:pt x="310" y="1861"/>
                    </a:lnTo>
                    <a:lnTo>
                      <a:pt x="483" y="1930"/>
                    </a:lnTo>
                    <a:lnTo>
                      <a:pt x="655" y="1999"/>
                    </a:lnTo>
                    <a:lnTo>
                      <a:pt x="862" y="2033"/>
                    </a:lnTo>
                    <a:lnTo>
                      <a:pt x="1309" y="2102"/>
                    </a:lnTo>
                    <a:lnTo>
                      <a:pt x="1447" y="2136"/>
                    </a:lnTo>
                    <a:lnTo>
                      <a:pt x="1551" y="2205"/>
                    </a:lnTo>
                    <a:lnTo>
                      <a:pt x="1585" y="2274"/>
                    </a:lnTo>
                    <a:lnTo>
                      <a:pt x="1585" y="2378"/>
                    </a:lnTo>
                    <a:lnTo>
                      <a:pt x="1551" y="2584"/>
                    </a:lnTo>
                    <a:lnTo>
                      <a:pt x="1585" y="2653"/>
                    </a:lnTo>
                    <a:lnTo>
                      <a:pt x="1654" y="2722"/>
                    </a:lnTo>
                    <a:lnTo>
                      <a:pt x="1861" y="2791"/>
                    </a:lnTo>
                    <a:lnTo>
                      <a:pt x="1998" y="2791"/>
                    </a:lnTo>
                    <a:lnTo>
                      <a:pt x="2136" y="2757"/>
                    </a:lnTo>
                    <a:lnTo>
                      <a:pt x="2412" y="2688"/>
                    </a:lnTo>
                    <a:lnTo>
                      <a:pt x="2687" y="2688"/>
                    </a:lnTo>
                    <a:lnTo>
                      <a:pt x="2791" y="2722"/>
                    </a:lnTo>
                    <a:lnTo>
                      <a:pt x="2860" y="2757"/>
                    </a:lnTo>
                    <a:lnTo>
                      <a:pt x="2894" y="2860"/>
                    </a:lnTo>
                    <a:lnTo>
                      <a:pt x="2894" y="2963"/>
                    </a:lnTo>
                    <a:lnTo>
                      <a:pt x="2825" y="3135"/>
                    </a:lnTo>
                    <a:lnTo>
                      <a:pt x="2722" y="3342"/>
                    </a:lnTo>
                    <a:lnTo>
                      <a:pt x="2618" y="3549"/>
                    </a:lnTo>
                    <a:lnTo>
                      <a:pt x="2618" y="3687"/>
                    </a:lnTo>
                    <a:lnTo>
                      <a:pt x="2653" y="3790"/>
                    </a:lnTo>
                    <a:lnTo>
                      <a:pt x="2756" y="3824"/>
                    </a:lnTo>
                    <a:lnTo>
                      <a:pt x="2860" y="3824"/>
                    </a:lnTo>
                    <a:lnTo>
                      <a:pt x="3032" y="3790"/>
                    </a:lnTo>
                    <a:lnTo>
                      <a:pt x="3170" y="3687"/>
                    </a:lnTo>
                    <a:lnTo>
                      <a:pt x="3307" y="3583"/>
                    </a:lnTo>
                    <a:lnTo>
                      <a:pt x="3480" y="3377"/>
                    </a:lnTo>
                    <a:lnTo>
                      <a:pt x="3617" y="3204"/>
                    </a:lnTo>
                    <a:lnTo>
                      <a:pt x="3686" y="3170"/>
                    </a:lnTo>
                    <a:lnTo>
                      <a:pt x="3790" y="3135"/>
                    </a:lnTo>
                    <a:lnTo>
                      <a:pt x="3893" y="3170"/>
                    </a:lnTo>
                    <a:lnTo>
                      <a:pt x="3996" y="3239"/>
                    </a:lnTo>
                    <a:lnTo>
                      <a:pt x="4065" y="3342"/>
                    </a:lnTo>
                    <a:lnTo>
                      <a:pt x="4100" y="3480"/>
                    </a:lnTo>
                    <a:lnTo>
                      <a:pt x="4100" y="3824"/>
                    </a:lnTo>
                    <a:lnTo>
                      <a:pt x="4100" y="4203"/>
                    </a:lnTo>
                    <a:lnTo>
                      <a:pt x="4100" y="4341"/>
                    </a:lnTo>
                    <a:lnTo>
                      <a:pt x="4169" y="4444"/>
                    </a:lnTo>
                    <a:lnTo>
                      <a:pt x="4237" y="4479"/>
                    </a:lnTo>
                    <a:lnTo>
                      <a:pt x="4341" y="4444"/>
                    </a:lnTo>
                    <a:lnTo>
                      <a:pt x="4582" y="4307"/>
                    </a:lnTo>
                    <a:lnTo>
                      <a:pt x="4858" y="4031"/>
                    </a:lnTo>
                    <a:lnTo>
                      <a:pt x="5133" y="3687"/>
                    </a:lnTo>
                    <a:lnTo>
                      <a:pt x="5374" y="3308"/>
                    </a:lnTo>
                    <a:lnTo>
                      <a:pt x="5478" y="3101"/>
                    </a:lnTo>
                    <a:lnTo>
                      <a:pt x="5512" y="2894"/>
                    </a:lnTo>
                    <a:lnTo>
                      <a:pt x="5547" y="2722"/>
                    </a:lnTo>
                    <a:lnTo>
                      <a:pt x="5512" y="2550"/>
                    </a:lnTo>
                    <a:lnTo>
                      <a:pt x="5443" y="2378"/>
                    </a:lnTo>
                    <a:lnTo>
                      <a:pt x="5340" y="2205"/>
                    </a:lnTo>
                    <a:lnTo>
                      <a:pt x="5236" y="2102"/>
                    </a:lnTo>
                    <a:lnTo>
                      <a:pt x="5133" y="1964"/>
                    </a:lnTo>
                    <a:lnTo>
                      <a:pt x="5030" y="1723"/>
                    </a:lnTo>
                    <a:lnTo>
                      <a:pt x="4961" y="1447"/>
                    </a:lnTo>
                    <a:lnTo>
                      <a:pt x="4961" y="1206"/>
                    </a:lnTo>
                    <a:lnTo>
                      <a:pt x="4926" y="931"/>
                    </a:lnTo>
                    <a:lnTo>
                      <a:pt x="4858" y="690"/>
                    </a:lnTo>
                    <a:lnTo>
                      <a:pt x="4789" y="552"/>
                    </a:lnTo>
                    <a:lnTo>
                      <a:pt x="4720" y="448"/>
                    </a:lnTo>
                    <a:lnTo>
                      <a:pt x="4616" y="311"/>
                    </a:lnTo>
                    <a:lnTo>
                      <a:pt x="4479" y="207"/>
                    </a:lnTo>
                    <a:lnTo>
                      <a:pt x="4306" y="138"/>
                    </a:lnTo>
                    <a:lnTo>
                      <a:pt x="4134" y="104"/>
                    </a:lnTo>
                    <a:lnTo>
                      <a:pt x="3962" y="104"/>
                    </a:lnTo>
                    <a:lnTo>
                      <a:pt x="3790" y="173"/>
                    </a:lnTo>
                    <a:lnTo>
                      <a:pt x="3480" y="276"/>
                    </a:lnTo>
                    <a:lnTo>
                      <a:pt x="3342" y="311"/>
                    </a:lnTo>
                    <a:lnTo>
                      <a:pt x="3204" y="345"/>
                    </a:lnTo>
                    <a:lnTo>
                      <a:pt x="3066" y="311"/>
                    </a:lnTo>
                    <a:lnTo>
                      <a:pt x="2963" y="276"/>
                    </a:lnTo>
                    <a:lnTo>
                      <a:pt x="2791" y="173"/>
                    </a:lnTo>
                    <a:lnTo>
                      <a:pt x="2584" y="70"/>
                    </a:lnTo>
                    <a:lnTo>
                      <a:pt x="2446" y="1"/>
                    </a:lnTo>
                    <a:close/>
                  </a:path>
                </a:pathLst>
              </a:custGeom>
              <a:solidFill>
                <a:srgbClr val="7549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2" name="Google Shape;2792;g29c0ca99db8_3_1"/>
              <p:cNvSpPr/>
              <p:nvPr/>
            </p:nvSpPr>
            <p:spPr>
              <a:xfrm>
                <a:off x="2340775" y="2723575"/>
                <a:ext cx="222200" cy="247175"/>
              </a:xfrm>
              <a:custGeom>
                <a:avLst/>
                <a:gdLst/>
                <a:ahLst/>
                <a:cxnLst/>
                <a:rect l="l" t="t" r="r" b="b"/>
                <a:pathLst>
                  <a:path w="8888" h="9887" extrusionOk="0">
                    <a:moveTo>
                      <a:pt x="4651" y="0"/>
                    </a:moveTo>
                    <a:lnTo>
                      <a:pt x="4478" y="35"/>
                    </a:lnTo>
                    <a:lnTo>
                      <a:pt x="4306" y="104"/>
                    </a:lnTo>
                    <a:lnTo>
                      <a:pt x="4168" y="241"/>
                    </a:lnTo>
                    <a:lnTo>
                      <a:pt x="4031" y="414"/>
                    </a:lnTo>
                    <a:lnTo>
                      <a:pt x="3755" y="793"/>
                    </a:lnTo>
                    <a:lnTo>
                      <a:pt x="3617" y="965"/>
                    </a:lnTo>
                    <a:lnTo>
                      <a:pt x="3479" y="1137"/>
                    </a:lnTo>
                    <a:lnTo>
                      <a:pt x="3342" y="1206"/>
                    </a:lnTo>
                    <a:lnTo>
                      <a:pt x="3204" y="1275"/>
                    </a:lnTo>
                    <a:lnTo>
                      <a:pt x="2997" y="1344"/>
                    </a:lnTo>
                    <a:lnTo>
                      <a:pt x="2825" y="1344"/>
                    </a:lnTo>
                    <a:lnTo>
                      <a:pt x="2687" y="1309"/>
                    </a:lnTo>
                    <a:lnTo>
                      <a:pt x="2618" y="1275"/>
                    </a:lnTo>
                    <a:lnTo>
                      <a:pt x="2549" y="1172"/>
                    </a:lnTo>
                    <a:lnTo>
                      <a:pt x="2480" y="1068"/>
                    </a:lnTo>
                    <a:lnTo>
                      <a:pt x="2412" y="930"/>
                    </a:lnTo>
                    <a:lnTo>
                      <a:pt x="2308" y="861"/>
                    </a:lnTo>
                    <a:lnTo>
                      <a:pt x="2205" y="793"/>
                    </a:lnTo>
                    <a:lnTo>
                      <a:pt x="2136" y="758"/>
                    </a:lnTo>
                    <a:lnTo>
                      <a:pt x="2067" y="793"/>
                    </a:lnTo>
                    <a:lnTo>
                      <a:pt x="1998" y="827"/>
                    </a:lnTo>
                    <a:lnTo>
                      <a:pt x="1929" y="861"/>
                    </a:lnTo>
                    <a:lnTo>
                      <a:pt x="1929" y="896"/>
                    </a:lnTo>
                    <a:lnTo>
                      <a:pt x="1585" y="1275"/>
                    </a:lnTo>
                    <a:lnTo>
                      <a:pt x="1309" y="1688"/>
                    </a:lnTo>
                    <a:lnTo>
                      <a:pt x="1034" y="2136"/>
                    </a:lnTo>
                    <a:lnTo>
                      <a:pt x="792" y="2584"/>
                    </a:lnTo>
                    <a:lnTo>
                      <a:pt x="620" y="3066"/>
                    </a:lnTo>
                    <a:lnTo>
                      <a:pt x="448" y="3583"/>
                    </a:lnTo>
                    <a:lnTo>
                      <a:pt x="310" y="4100"/>
                    </a:lnTo>
                    <a:lnTo>
                      <a:pt x="207" y="4616"/>
                    </a:lnTo>
                    <a:lnTo>
                      <a:pt x="138" y="5168"/>
                    </a:lnTo>
                    <a:lnTo>
                      <a:pt x="69" y="5753"/>
                    </a:lnTo>
                    <a:lnTo>
                      <a:pt x="35" y="6304"/>
                    </a:lnTo>
                    <a:lnTo>
                      <a:pt x="0" y="6890"/>
                    </a:lnTo>
                    <a:lnTo>
                      <a:pt x="35" y="8061"/>
                    </a:lnTo>
                    <a:lnTo>
                      <a:pt x="103" y="9267"/>
                    </a:lnTo>
                    <a:lnTo>
                      <a:pt x="655" y="9439"/>
                    </a:lnTo>
                    <a:lnTo>
                      <a:pt x="1206" y="9611"/>
                    </a:lnTo>
                    <a:lnTo>
                      <a:pt x="1791" y="9749"/>
                    </a:lnTo>
                    <a:lnTo>
                      <a:pt x="2377" y="9818"/>
                    </a:lnTo>
                    <a:lnTo>
                      <a:pt x="2618" y="9853"/>
                    </a:lnTo>
                    <a:lnTo>
                      <a:pt x="3445" y="9887"/>
                    </a:lnTo>
                    <a:lnTo>
                      <a:pt x="4031" y="9887"/>
                    </a:lnTo>
                    <a:lnTo>
                      <a:pt x="4582" y="9818"/>
                    </a:lnTo>
                    <a:lnTo>
                      <a:pt x="4857" y="9784"/>
                    </a:lnTo>
                    <a:lnTo>
                      <a:pt x="5512" y="9646"/>
                    </a:lnTo>
                    <a:lnTo>
                      <a:pt x="6166" y="9474"/>
                    </a:lnTo>
                    <a:lnTo>
                      <a:pt x="6614" y="9301"/>
                    </a:lnTo>
                    <a:lnTo>
                      <a:pt x="7062" y="9129"/>
                    </a:lnTo>
                    <a:lnTo>
                      <a:pt x="7234" y="9060"/>
                    </a:lnTo>
                    <a:lnTo>
                      <a:pt x="7751" y="8785"/>
                    </a:lnTo>
                    <a:lnTo>
                      <a:pt x="8268" y="8475"/>
                    </a:lnTo>
                    <a:lnTo>
                      <a:pt x="8543" y="8302"/>
                    </a:lnTo>
                    <a:lnTo>
                      <a:pt x="8888" y="8027"/>
                    </a:lnTo>
                    <a:lnTo>
                      <a:pt x="8474" y="5615"/>
                    </a:lnTo>
                    <a:lnTo>
                      <a:pt x="8371" y="5064"/>
                    </a:lnTo>
                    <a:lnTo>
                      <a:pt x="8233" y="4410"/>
                    </a:lnTo>
                    <a:lnTo>
                      <a:pt x="8130" y="3721"/>
                    </a:lnTo>
                    <a:lnTo>
                      <a:pt x="7854" y="2205"/>
                    </a:lnTo>
                    <a:lnTo>
                      <a:pt x="7510" y="1998"/>
                    </a:lnTo>
                    <a:lnTo>
                      <a:pt x="6580" y="1413"/>
                    </a:lnTo>
                    <a:lnTo>
                      <a:pt x="5719" y="793"/>
                    </a:lnTo>
                    <a:lnTo>
                      <a:pt x="5271" y="414"/>
                    </a:lnTo>
                    <a:lnTo>
                      <a:pt x="4823" y="35"/>
                    </a:lnTo>
                    <a:lnTo>
                      <a:pt x="465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3" name="Google Shape;2793;g29c0ca99db8_3_1"/>
              <p:cNvSpPr/>
              <p:nvPr/>
            </p:nvSpPr>
            <p:spPr>
              <a:xfrm>
                <a:off x="2258100" y="2745950"/>
                <a:ext cx="148150" cy="223950"/>
              </a:xfrm>
              <a:custGeom>
                <a:avLst/>
                <a:gdLst/>
                <a:ahLst/>
                <a:cxnLst/>
                <a:rect l="l" t="t" r="r" b="b"/>
                <a:pathLst>
                  <a:path w="5926" h="8958" extrusionOk="0">
                    <a:moveTo>
                      <a:pt x="5236" y="1"/>
                    </a:moveTo>
                    <a:lnTo>
                      <a:pt x="4237" y="793"/>
                    </a:lnTo>
                    <a:lnTo>
                      <a:pt x="3376" y="1586"/>
                    </a:lnTo>
                    <a:lnTo>
                      <a:pt x="2618" y="2378"/>
                    </a:lnTo>
                    <a:lnTo>
                      <a:pt x="1929" y="3136"/>
                    </a:lnTo>
                    <a:lnTo>
                      <a:pt x="1344" y="3859"/>
                    </a:lnTo>
                    <a:lnTo>
                      <a:pt x="861" y="4583"/>
                    </a:lnTo>
                    <a:lnTo>
                      <a:pt x="413" y="5272"/>
                    </a:lnTo>
                    <a:lnTo>
                      <a:pt x="0" y="5961"/>
                    </a:lnTo>
                    <a:lnTo>
                      <a:pt x="448" y="6408"/>
                    </a:lnTo>
                    <a:lnTo>
                      <a:pt x="861" y="6787"/>
                    </a:lnTo>
                    <a:lnTo>
                      <a:pt x="1275" y="7132"/>
                    </a:lnTo>
                    <a:lnTo>
                      <a:pt x="1688" y="7442"/>
                    </a:lnTo>
                    <a:lnTo>
                      <a:pt x="2170" y="7752"/>
                    </a:lnTo>
                    <a:lnTo>
                      <a:pt x="2515" y="7924"/>
                    </a:lnTo>
                    <a:lnTo>
                      <a:pt x="2859" y="7407"/>
                    </a:lnTo>
                    <a:lnTo>
                      <a:pt x="2963" y="7270"/>
                    </a:lnTo>
                    <a:lnTo>
                      <a:pt x="2997" y="7201"/>
                    </a:lnTo>
                    <a:lnTo>
                      <a:pt x="3100" y="7304"/>
                    </a:lnTo>
                    <a:lnTo>
                      <a:pt x="3135" y="7373"/>
                    </a:lnTo>
                    <a:lnTo>
                      <a:pt x="3238" y="7648"/>
                    </a:lnTo>
                    <a:lnTo>
                      <a:pt x="3238" y="7924"/>
                    </a:lnTo>
                    <a:lnTo>
                      <a:pt x="3238" y="8269"/>
                    </a:lnTo>
                    <a:lnTo>
                      <a:pt x="3410" y="8372"/>
                    </a:lnTo>
                    <a:lnTo>
                      <a:pt x="3962" y="8544"/>
                    </a:lnTo>
                    <a:lnTo>
                      <a:pt x="4513" y="8716"/>
                    </a:lnTo>
                    <a:lnTo>
                      <a:pt x="5098" y="8854"/>
                    </a:lnTo>
                    <a:lnTo>
                      <a:pt x="5684" y="8923"/>
                    </a:lnTo>
                    <a:lnTo>
                      <a:pt x="5925" y="8958"/>
                    </a:lnTo>
                    <a:lnTo>
                      <a:pt x="5925" y="8958"/>
                    </a:lnTo>
                    <a:lnTo>
                      <a:pt x="5822" y="8131"/>
                    </a:lnTo>
                    <a:lnTo>
                      <a:pt x="5684" y="7338"/>
                    </a:lnTo>
                    <a:lnTo>
                      <a:pt x="5340" y="5823"/>
                    </a:lnTo>
                    <a:lnTo>
                      <a:pt x="5167" y="5099"/>
                    </a:lnTo>
                    <a:lnTo>
                      <a:pt x="5064" y="4341"/>
                    </a:lnTo>
                    <a:lnTo>
                      <a:pt x="5030" y="3963"/>
                    </a:lnTo>
                    <a:lnTo>
                      <a:pt x="5030" y="3584"/>
                    </a:lnTo>
                    <a:lnTo>
                      <a:pt x="5030" y="3170"/>
                    </a:lnTo>
                    <a:lnTo>
                      <a:pt x="5064" y="2791"/>
                    </a:lnTo>
                    <a:lnTo>
                      <a:pt x="5202" y="1758"/>
                    </a:lnTo>
                    <a:lnTo>
                      <a:pt x="5236" y="1034"/>
                    </a:lnTo>
                    <a:lnTo>
                      <a:pt x="5236" y="518"/>
                    </a:lnTo>
                    <a:lnTo>
                      <a:pt x="5236"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4" name="Google Shape;2794;g29c0ca99db8_3_1"/>
              <p:cNvSpPr/>
              <p:nvPr/>
            </p:nvSpPr>
            <p:spPr>
              <a:xfrm>
                <a:off x="2457900" y="2724425"/>
                <a:ext cx="136950" cy="243750"/>
              </a:xfrm>
              <a:custGeom>
                <a:avLst/>
                <a:gdLst/>
                <a:ahLst/>
                <a:cxnLst/>
                <a:rect l="l" t="t" r="r" b="b"/>
                <a:pathLst>
                  <a:path w="5478" h="9750" extrusionOk="0">
                    <a:moveTo>
                      <a:pt x="138" y="1"/>
                    </a:moveTo>
                    <a:lnTo>
                      <a:pt x="103" y="345"/>
                    </a:lnTo>
                    <a:lnTo>
                      <a:pt x="35" y="1930"/>
                    </a:lnTo>
                    <a:lnTo>
                      <a:pt x="35" y="2653"/>
                    </a:lnTo>
                    <a:lnTo>
                      <a:pt x="0" y="3204"/>
                    </a:lnTo>
                    <a:lnTo>
                      <a:pt x="0" y="3962"/>
                    </a:lnTo>
                    <a:lnTo>
                      <a:pt x="0" y="4513"/>
                    </a:lnTo>
                    <a:lnTo>
                      <a:pt x="0" y="5719"/>
                    </a:lnTo>
                    <a:lnTo>
                      <a:pt x="0" y="6994"/>
                    </a:lnTo>
                    <a:lnTo>
                      <a:pt x="69" y="8234"/>
                    </a:lnTo>
                    <a:lnTo>
                      <a:pt x="138" y="9474"/>
                    </a:lnTo>
                    <a:lnTo>
                      <a:pt x="172" y="9750"/>
                    </a:lnTo>
                    <a:lnTo>
                      <a:pt x="827" y="9612"/>
                    </a:lnTo>
                    <a:lnTo>
                      <a:pt x="1481" y="9440"/>
                    </a:lnTo>
                    <a:lnTo>
                      <a:pt x="1929" y="9267"/>
                    </a:lnTo>
                    <a:lnTo>
                      <a:pt x="2377" y="9095"/>
                    </a:lnTo>
                    <a:lnTo>
                      <a:pt x="2549" y="9026"/>
                    </a:lnTo>
                    <a:lnTo>
                      <a:pt x="3066" y="8751"/>
                    </a:lnTo>
                    <a:lnTo>
                      <a:pt x="3583" y="8441"/>
                    </a:lnTo>
                    <a:lnTo>
                      <a:pt x="3858" y="8268"/>
                    </a:lnTo>
                    <a:lnTo>
                      <a:pt x="4203" y="7993"/>
                    </a:lnTo>
                    <a:lnTo>
                      <a:pt x="4547" y="7717"/>
                    </a:lnTo>
                    <a:lnTo>
                      <a:pt x="4892" y="7407"/>
                    </a:lnTo>
                    <a:lnTo>
                      <a:pt x="5202" y="7097"/>
                    </a:lnTo>
                    <a:lnTo>
                      <a:pt x="5477" y="6787"/>
                    </a:lnTo>
                    <a:lnTo>
                      <a:pt x="5408" y="5823"/>
                    </a:lnTo>
                    <a:lnTo>
                      <a:pt x="5305" y="5237"/>
                    </a:lnTo>
                    <a:lnTo>
                      <a:pt x="5167" y="4513"/>
                    </a:lnTo>
                    <a:lnTo>
                      <a:pt x="4961" y="3652"/>
                    </a:lnTo>
                    <a:lnTo>
                      <a:pt x="4857" y="3273"/>
                    </a:lnTo>
                    <a:lnTo>
                      <a:pt x="4720" y="2929"/>
                    </a:lnTo>
                    <a:lnTo>
                      <a:pt x="4444" y="2378"/>
                    </a:lnTo>
                    <a:lnTo>
                      <a:pt x="4306" y="2171"/>
                    </a:lnTo>
                    <a:lnTo>
                      <a:pt x="4168" y="1999"/>
                    </a:lnTo>
                    <a:lnTo>
                      <a:pt x="3824" y="1654"/>
                    </a:lnTo>
                    <a:lnTo>
                      <a:pt x="3479" y="1344"/>
                    </a:lnTo>
                    <a:lnTo>
                      <a:pt x="3135" y="1069"/>
                    </a:lnTo>
                    <a:lnTo>
                      <a:pt x="2790" y="862"/>
                    </a:lnTo>
                    <a:lnTo>
                      <a:pt x="2446" y="655"/>
                    </a:lnTo>
                    <a:lnTo>
                      <a:pt x="2101" y="483"/>
                    </a:lnTo>
                    <a:lnTo>
                      <a:pt x="1481" y="242"/>
                    </a:lnTo>
                    <a:lnTo>
                      <a:pt x="930" y="104"/>
                    </a:lnTo>
                    <a:lnTo>
                      <a:pt x="517" y="35"/>
                    </a:lnTo>
                    <a:lnTo>
                      <a:pt x="138"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5" name="Google Shape;2795;g29c0ca99db8_3_1"/>
              <p:cNvSpPr/>
              <p:nvPr/>
            </p:nvSpPr>
            <p:spPr>
              <a:xfrm>
                <a:off x="2480275" y="2758025"/>
                <a:ext cx="135250" cy="173125"/>
              </a:xfrm>
              <a:custGeom>
                <a:avLst/>
                <a:gdLst/>
                <a:ahLst/>
                <a:cxnLst/>
                <a:rect l="l" t="t" r="r" b="b"/>
                <a:pathLst>
                  <a:path w="5410" h="6925" extrusionOk="0">
                    <a:moveTo>
                      <a:pt x="1310" y="0"/>
                    </a:moveTo>
                    <a:lnTo>
                      <a:pt x="1000" y="35"/>
                    </a:lnTo>
                    <a:lnTo>
                      <a:pt x="793" y="69"/>
                    </a:lnTo>
                    <a:lnTo>
                      <a:pt x="621" y="138"/>
                    </a:lnTo>
                    <a:lnTo>
                      <a:pt x="449" y="207"/>
                    </a:lnTo>
                    <a:lnTo>
                      <a:pt x="276" y="310"/>
                    </a:lnTo>
                    <a:lnTo>
                      <a:pt x="173" y="414"/>
                    </a:lnTo>
                    <a:lnTo>
                      <a:pt x="70" y="551"/>
                    </a:lnTo>
                    <a:lnTo>
                      <a:pt x="35" y="724"/>
                    </a:lnTo>
                    <a:lnTo>
                      <a:pt x="1" y="930"/>
                    </a:lnTo>
                    <a:lnTo>
                      <a:pt x="35" y="1240"/>
                    </a:lnTo>
                    <a:lnTo>
                      <a:pt x="70" y="1550"/>
                    </a:lnTo>
                    <a:lnTo>
                      <a:pt x="207" y="2102"/>
                    </a:lnTo>
                    <a:lnTo>
                      <a:pt x="311" y="2412"/>
                    </a:lnTo>
                    <a:lnTo>
                      <a:pt x="414" y="2687"/>
                    </a:lnTo>
                    <a:lnTo>
                      <a:pt x="586" y="3032"/>
                    </a:lnTo>
                    <a:lnTo>
                      <a:pt x="690" y="3169"/>
                    </a:lnTo>
                    <a:lnTo>
                      <a:pt x="828" y="3411"/>
                    </a:lnTo>
                    <a:lnTo>
                      <a:pt x="1138" y="3927"/>
                    </a:lnTo>
                    <a:lnTo>
                      <a:pt x="2963" y="6924"/>
                    </a:lnTo>
                    <a:lnTo>
                      <a:pt x="3308" y="6649"/>
                    </a:lnTo>
                    <a:lnTo>
                      <a:pt x="3652" y="6373"/>
                    </a:lnTo>
                    <a:lnTo>
                      <a:pt x="3997" y="6063"/>
                    </a:lnTo>
                    <a:lnTo>
                      <a:pt x="4307" y="5753"/>
                    </a:lnTo>
                    <a:lnTo>
                      <a:pt x="4582" y="5443"/>
                    </a:lnTo>
                    <a:lnTo>
                      <a:pt x="4961" y="4961"/>
                    </a:lnTo>
                    <a:lnTo>
                      <a:pt x="5237" y="4582"/>
                    </a:lnTo>
                    <a:lnTo>
                      <a:pt x="5409" y="4616"/>
                    </a:lnTo>
                    <a:lnTo>
                      <a:pt x="5340" y="4479"/>
                    </a:lnTo>
                    <a:lnTo>
                      <a:pt x="5271" y="4375"/>
                    </a:lnTo>
                    <a:lnTo>
                      <a:pt x="5134" y="4065"/>
                    </a:lnTo>
                    <a:lnTo>
                      <a:pt x="4755" y="3342"/>
                    </a:lnTo>
                    <a:lnTo>
                      <a:pt x="4651" y="3169"/>
                    </a:lnTo>
                    <a:lnTo>
                      <a:pt x="4203" y="2308"/>
                    </a:lnTo>
                    <a:lnTo>
                      <a:pt x="3825" y="1585"/>
                    </a:lnTo>
                    <a:lnTo>
                      <a:pt x="3480" y="965"/>
                    </a:lnTo>
                    <a:lnTo>
                      <a:pt x="3273" y="655"/>
                    </a:lnTo>
                    <a:lnTo>
                      <a:pt x="3101" y="482"/>
                    </a:lnTo>
                    <a:lnTo>
                      <a:pt x="2860" y="345"/>
                    </a:lnTo>
                    <a:lnTo>
                      <a:pt x="2619" y="241"/>
                    </a:lnTo>
                    <a:lnTo>
                      <a:pt x="2309" y="138"/>
                    </a:lnTo>
                    <a:lnTo>
                      <a:pt x="1999" y="69"/>
                    </a:lnTo>
                    <a:lnTo>
                      <a:pt x="1654" y="35"/>
                    </a:lnTo>
                    <a:lnTo>
                      <a:pt x="1310" y="0"/>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6" name="Google Shape;2796;g29c0ca99db8_3_1"/>
              <p:cNvSpPr/>
              <p:nvPr/>
            </p:nvSpPr>
            <p:spPr>
              <a:xfrm>
                <a:off x="2734350" y="2597825"/>
                <a:ext cx="1147150" cy="55150"/>
              </a:xfrm>
              <a:custGeom>
                <a:avLst/>
                <a:gdLst/>
                <a:ahLst/>
                <a:cxnLst/>
                <a:rect l="l" t="t" r="r" b="b"/>
                <a:pathLst>
                  <a:path w="45886" h="2206" extrusionOk="0">
                    <a:moveTo>
                      <a:pt x="792" y="1"/>
                    </a:moveTo>
                    <a:lnTo>
                      <a:pt x="620" y="70"/>
                    </a:lnTo>
                    <a:lnTo>
                      <a:pt x="448" y="173"/>
                    </a:lnTo>
                    <a:lnTo>
                      <a:pt x="310" y="276"/>
                    </a:lnTo>
                    <a:lnTo>
                      <a:pt x="172" y="414"/>
                    </a:lnTo>
                    <a:lnTo>
                      <a:pt x="69" y="586"/>
                    </a:lnTo>
                    <a:lnTo>
                      <a:pt x="34" y="793"/>
                    </a:lnTo>
                    <a:lnTo>
                      <a:pt x="0" y="1000"/>
                    </a:lnTo>
                    <a:lnTo>
                      <a:pt x="0" y="1206"/>
                    </a:lnTo>
                    <a:lnTo>
                      <a:pt x="34" y="1413"/>
                    </a:lnTo>
                    <a:lnTo>
                      <a:pt x="69" y="1585"/>
                    </a:lnTo>
                    <a:lnTo>
                      <a:pt x="172" y="1758"/>
                    </a:lnTo>
                    <a:lnTo>
                      <a:pt x="310" y="1930"/>
                    </a:lnTo>
                    <a:lnTo>
                      <a:pt x="448" y="2033"/>
                    </a:lnTo>
                    <a:lnTo>
                      <a:pt x="620" y="2137"/>
                    </a:lnTo>
                    <a:lnTo>
                      <a:pt x="792" y="2205"/>
                    </a:lnTo>
                    <a:lnTo>
                      <a:pt x="45093" y="2205"/>
                    </a:lnTo>
                    <a:lnTo>
                      <a:pt x="45265" y="2137"/>
                    </a:lnTo>
                    <a:lnTo>
                      <a:pt x="45437" y="2033"/>
                    </a:lnTo>
                    <a:lnTo>
                      <a:pt x="45575" y="1930"/>
                    </a:lnTo>
                    <a:lnTo>
                      <a:pt x="45713" y="1758"/>
                    </a:lnTo>
                    <a:lnTo>
                      <a:pt x="45816" y="1585"/>
                    </a:lnTo>
                    <a:lnTo>
                      <a:pt x="45851" y="1413"/>
                    </a:lnTo>
                    <a:lnTo>
                      <a:pt x="45885" y="1206"/>
                    </a:lnTo>
                    <a:lnTo>
                      <a:pt x="45885" y="1000"/>
                    </a:lnTo>
                    <a:lnTo>
                      <a:pt x="45851" y="793"/>
                    </a:lnTo>
                    <a:lnTo>
                      <a:pt x="45816" y="586"/>
                    </a:lnTo>
                    <a:lnTo>
                      <a:pt x="45713" y="414"/>
                    </a:lnTo>
                    <a:lnTo>
                      <a:pt x="45575" y="276"/>
                    </a:lnTo>
                    <a:lnTo>
                      <a:pt x="45437" y="173"/>
                    </a:lnTo>
                    <a:lnTo>
                      <a:pt x="45265" y="70"/>
                    </a:lnTo>
                    <a:lnTo>
                      <a:pt x="45093"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7" name="Google Shape;2797;g29c0ca99db8_3_1"/>
              <p:cNvSpPr/>
              <p:nvPr/>
            </p:nvSpPr>
            <p:spPr>
              <a:xfrm>
                <a:off x="2734350" y="2597825"/>
                <a:ext cx="1147150" cy="55150"/>
              </a:xfrm>
              <a:custGeom>
                <a:avLst/>
                <a:gdLst/>
                <a:ahLst/>
                <a:cxnLst/>
                <a:rect l="l" t="t" r="r" b="b"/>
                <a:pathLst>
                  <a:path w="45886" h="2206" fill="none" extrusionOk="0">
                    <a:moveTo>
                      <a:pt x="44886" y="1"/>
                    </a:moveTo>
                    <a:lnTo>
                      <a:pt x="999" y="1"/>
                    </a:lnTo>
                    <a:lnTo>
                      <a:pt x="999" y="1"/>
                    </a:lnTo>
                    <a:lnTo>
                      <a:pt x="792" y="1"/>
                    </a:lnTo>
                    <a:lnTo>
                      <a:pt x="620" y="70"/>
                    </a:lnTo>
                    <a:lnTo>
                      <a:pt x="448" y="173"/>
                    </a:lnTo>
                    <a:lnTo>
                      <a:pt x="310" y="276"/>
                    </a:lnTo>
                    <a:lnTo>
                      <a:pt x="172" y="414"/>
                    </a:lnTo>
                    <a:lnTo>
                      <a:pt x="69" y="586"/>
                    </a:lnTo>
                    <a:lnTo>
                      <a:pt x="34" y="793"/>
                    </a:lnTo>
                    <a:lnTo>
                      <a:pt x="0" y="1000"/>
                    </a:lnTo>
                    <a:lnTo>
                      <a:pt x="0" y="1206"/>
                    </a:lnTo>
                    <a:lnTo>
                      <a:pt x="0" y="1206"/>
                    </a:lnTo>
                    <a:lnTo>
                      <a:pt x="34" y="1413"/>
                    </a:lnTo>
                    <a:lnTo>
                      <a:pt x="69" y="1585"/>
                    </a:lnTo>
                    <a:lnTo>
                      <a:pt x="172" y="1758"/>
                    </a:lnTo>
                    <a:lnTo>
                      <a:pt x="310" y="1930"/>
                    </a:lnTo>
                    <a:lnTo>
                      <a:pt x="448" y="2033"/>
                    </a:lnTo>
                    <a:lnTo>
                      <a:pt x="620" y="2137"/>
                    </a:lnTo>
                    <a:lnTo>
                      <a:pt x="792" y="2205"/>
                    </a:lnTo>
                    <a:lnTo>
                      <a:pt x="999" y="2205"/>
                    </a:lnTo>
                    <a:lnTo>
                      <a:pt x="44886" y="2205"/>
                    </a:lnTo>
                    <a:lnTo>
                      <a:pt x="44886" y="2205"/>
                    </a:lnTo>
                    <a:lnTo>
                      <a:pt x="45093" y="2205"/>
                    </a:lnTo>
                    <a:lnTo>
                      <a:pt x="45265" y="2137"/>
                    </a:lnTo>
                    <a:lnTo>
                      <a:pt x="45437" y="2033"/>
                    </a:lnTo>
                    <a:lnTo>
                      <a:pt x="45575" y="1930"/>
                    </a:lnTo>
                    <a:lnTo>
                      <a:pt x="45713" y="1758"/>
                    </a:lnTo>
                    <a:lnTo>
                      <a:pt x="45816" y="1585"/>
                    </a:lnTo>
                    <a:lnTo>
                      <a:pt x="45851" y="1413"/>
                    </a:lnTo>
                    <a:lnTo>
                      <a:pt x="45885" y="1206"/>
                    </a:lnTo>
                    <a:lnTo>
                      <a:pt x="45885" y="1000"/>
                    </a:lnTo>
                    <a:lnTo>
                      <a:pt x="45885" y="1000"/>
                    </a:lnTo>
                    <a:lnTo>
                      <a:pt x="45851" y="793"/>
                    </a:lnTo>
                    <a:lnTo>
                      <a:pt x="45816" y="586"/>
                    </a:lnTo>
                    <a:lnTo>
                      <a:pt x="45713" y="414"/>
                    </a:lnTo>
                    <a:lnTo>
                      <a:pt x="45575" y="276"/>
                    </a:lnTo>
                    <a:lnTo>
                      <a:pt x="45437" y="173"/>
                    </a:lnTo>
                    <a:lnTo>
                      <a:pt x="45265" y="70"/>
                    </a:lnTo>
                    <a:lnTo>
                      <a:pt x="45093" y="1"/>
                    </a:lnTo>
                    <a:lnTo>
                      <a:pt x="4488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8" name="Google Shape;2798;g29c0ca99db8_3_1"/>
              <p:cNvSpPr/>
              <p:nvPr/>
            </p:nvSpPr>
            <p:spPr>
              <a:xfrm>
                <a:off x="2734350" y="2701175"/>
                <a:ext cx="516750" cy="56000"/>
              </a:xfrm>
              <a:custGeom>
                <a:avLst/>
                <a:gdLst/>
                <a:ahLst/>
                <a:cxnLst/>
                <a:rect l="l" t="t" r="r" b="b"/>
                <a:pathLst>
                  <a:path w="20670" h="2240" extrusionOk="0">
                    <a:moveTo>
                      <a:pt x="999" y="1"/>
                    </a:moveTo>
                    <a:lnTo>
                      <a:pt x="792" y="35"/>
                    </a:lnTo>
                    <a:lnTo>
                      <a:pt x="620" y="104"/>
                    </a:lnTo>
                    <a:lnTo>
                      <a:pt x="448" y="173"/>
                    </a:lnTo>
                    <a:lnTo>
                      <a:pt x="310" y="311"/>
                    </a:lnTo>
                    <a:lnTo>
                      <a:pt x="172" y="448"/>
                    </a:lnTo>
                    <a:lnTo>
                      <a:pt x="69" y="621"/>
                    </a:lnTo>
                    <a:lnTo>
                      <a:pt x="34" y="827"/>
                    </a:lnTo>
                    <a:lnTo>
                      <a:pt x="0" y="1000"/>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1" y="173"/>
                    </a:lnTo>
                    <a:lnTo>
                      <a:pt x="20049" y="104"/>
                    </a:lnTo>
                    <a:lnTo>
                      <a:pt x="19842"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9" name="Google Shape;2799;g29c0ca99db8_3_1"/>
              <p:cNvSpPr/>
              <p:nvPr/>
            </p:nvSpPr>
            <p:spPr>
              <a:xfrm>
                <a:off x="2734350" y="2701175"/>
                <a:ext cx="516750" cy="56000"/>
              </a:xfrm>
              <a:custGeom>
                <a:avLst/>
                <a:gdLst/>
                <a:ahLst/>
                <a:cxnLst/>
                <a:rect l="l" t="t" r="r" b="b"/>
                <a:pathLst>
                  <a:path w="20670" h="2240" fill="none" extrusionOk="0">
                    <a:moveTo>
                      <a:pt x="19636" y="1"/>
                    </a:moveTo>
                    <a:lnTo>
                      <a:pt x="999" y="1"/>
                    </a:lnTo>
                    <a:lnTo>
                      <a:pt x="999" y="1"/>
                    </a:lnTo>
                    <a:lnTo>
                      <a:pt x="792" y="35"/>
                    </a:lnTo>
                    <a:lnTo>
                      <a:pt x="620" y="104"/>
                    </a:lnTo>
                    <a:lnTo>
                      <a:pt x="448" y="173"/>
                    </a:lnTo>
                    <a:lnTo>
                      <a:pt x="310" y="311"/>
                    </a:lnTo>
                    <a:lnTo>
                      <a:pt x="172" y="448"/>
                    </a:lnTo>
                    <a:lnTo>
                      <a:pt x="69" y="621"/>
                    </a:lnTo>
                    <a:lnTo>
                      <a:pt x="34" y="827"/>
                    </a:lnTo>
                    <a:lnTo>
                      <a:pt x="0" y="1000"/>
                    </a:lnTo>
                    <a:lnTo>
                      <a:pt x="0" y="1241"/>
                    </a:lnTo>
                    <a:lnTo>
                      <a:pt x="0" y="1241"/>
                    </a:lnTo>
                    <a:lnTo>
                      <a:pt x="34" y="1447"/>
                    </a:lnTo>
                    <a:lnTo>
                      <a:pt x="69" y="1620"/>
                    </a:lnTo>
                    <a:lnTo>
                      <a:pt x="172" y="1792"/>
                    </a:lnTo>
                    <a:lnTo>
                      <a:pt x="310" y="1930"/>
                    </a:lnTo>
                    <a:lnTo>
                      <a:pt x="448" y="2068"/>
                    </a:lnTo>
                    <a:lnTo>
                      <a:pt x="620" y="2171"/>
                    </a:lnTo>
                    <a:lnTo>
                      <a:pt x="792" y="2205"/>
                    </a:lnTo>
                    <a:lnTo>
                      <a:pt x="999" y="2240"/>
                    </a:lnTo>
                    <a:lnTo>
                      <a:pt x="19636" y="2240"/>
                    </a:lnTo>
                    <a:lnTo>
                      <a:pt x="19636" y="2240"/>
                    </a:lnTo>
                    <a:lnTo>
                      <a:pt x="19842" y="2205"/>
                    </a:lnTo>
                    <a:lnTo>
                      <a:pt x="20049" y="2171"/>
                    </a:lnTo>
                    <a:lnTo>
                      <a:pt x="20221"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1" y="173"/>
                    </a:lnTo>
                    <a:lnTo>
                      <a:pt x="20049" y="104"/>
                    </a:lnTo>
                    <a:lnTo>
                      <a:pt x="19842"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0" name="Google Shape;2800;g29c0ca99db8_3_1"/>
              <p:cNvSpPr/>
              <p:nvPr/>
            </p:nvSpPr>
            <p:spPr>
              <a:xfrm>
                <a:off x="3295850" y="2701175"/>
                <a:ext cx="516750" cy="56000"/>
              </a:xfrm>
              <a:custGeom>
                <a:avLst/>
                <a:gdLst/>
                <a:ahLst/>
                <a:cxnLst/>
                <a:rect l="l" t="t" r="r" b="b"/>
                <a:pathLst>
                  <a:path w="20670" h="2240" extrusionOk="0">
                    <a:moveTo>
                      <a:pt x="999" y="1"/>
                    </a:moveTo>
                    <a:lnTo>
                      <a:pt x="793" y="35"/>
                    </a:lnTo>
                    <a:lnTo>
                      <a:pt x="620" y="104"/>
                    </a:lnTo>
                    <a:lnTo>
                      <a:pt x="448" y="173"/>
                    </a:lnTo>
                    <a:lnTo>
                      <a:pt x="310" y="311"/>
                    </a:lnTo>
                    <a:lnTo>
                      <a:pt x="173" y="448"/>
                    </a:lnTo>
                    <a:lnTo>
                      <a:pt x="69" y="621"/>
                    </a:lnTo>
                    <a:lnTo>
                      <a:pt x="35" y="827"/>
                    </a:lnTo>
                    <a:lnTo>
                      <a:pt x="0" y="1000"/>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35" y="827"/>
                    </a:lnTo>
                    <a:lnTo>
                      <a:pt x="20566" y="621"/>
                    </a:lnTo>
                    <a:lnTo>
                      <a:pt x="20497" y="448"/>
                    </a:lnTo>
                    <a:lnTo>
                      <a:pt x="20359" y="311"/>
                    </a:lnTo>
                    <a:lnTo>
                      <a:pt x="20222" y="173"/>
                    </a:lnTo>
                    <a:lnTo>
                      <a:pt x="20049" y="104"/>
                    </a:lnTo>
                    <a:lnTo>
                      <a:pt x="19843" y="35"/>
                    </a:lnTo>
                    <a:lnTo>
                      <a:pt x="19636"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1" name="Google Shape;2801;g29c0ca99db8_3_1"/>
              <p:cNvSpPr/>
              <p:nvPr/>
            </p:nvSpPr>
            <p:spPr>
              <a:xfrm>
                <a:off x="3295850" y="2701175"/>
                <a:ext cx="516750" cy="56000"/>
              </a:xfrm>
              <a:custGeom>
                <a:avLst/>
                <a:gdLst/>
                <a:ahLst/>
                <a:cxnLst/>
                <a:rect l="l" t="t" r="r" b="b"/>
                <a:pathLst>
                  <a:path w="20670" h="2240" fill="none" extrusionOk="0">
                    <a:moveTo>
                      <a:pt x="19636" y="1"/>
                    </a:moveTo>
                    <a:lnTo>
                      <a:pt x="999" y="1"/>
                    </a:lnTo>
                    <a:lnTo>
                      <a:pt x="999" y="1"/>
                    </a:lnTo>
                    <a:lnTo>
                      <a:pt x="793" y="35"/>
                    </a:lnTo>
                    <a:lnTo>
                      <a:pt x="620" y="104"/>
                    </a:lnTo>
                    <a:lnTo>
                      <a:pt x="448" y="173"/>
                    </a:lnTo>
                    <a:lnTo>
                      <a:pt x="310" y="311"/>
                    </a:lnTo>
                    <a:lnTo>
                      <a:pt x="173" y="448"/>
                    </a:lnTo>
                    <a:lnTo>
                      <a:pt x="69" y="621"/>
                    </a:lnTo>
                    <a:lnTo>
                      <a:pt x="35" y="827"/>
                    </a:lnTo>
                    <a:lnTo>
                      <a:pt x="0" y="1000"/>
                    </a:lnTo>
                    <a:lnTo>
                      <a:pt x="0" y="1241"/>
                    </a:lnTo>
                    <a:lnTo>
                      <a:pt x="0" y="1241"/>
                    </a:lnTo>
                    <a:lnTo>
                      <a:pt x="35" y="1447"/>
                    </a:lnTo>
                    <a:lnTo>
                      <a:pt x="69" y="1620"/>
                    </a:lnTo>
                    <a:lnTo>
                      <a:pt x="173" y="1792"/>
                    </a:lnTo>
                    <a:lnTo>
                      <a:pt x="310" y="1930"/>
                    </a:lnTo>
                    <a:lnTo>
                      <a:pt x="448" y="2068"/>
                    </a:lnTo>
                    <a:lnTo>
                      <a:pt x="620" y="2171"/>
                    </a:lnTo>
                    <a:lnTo>
                      <a:pt x="793" y="2205"/>
                    </a:lnTo>
                    <a:lnTo>
                      <a:pt x="999" y="2240"/>
                    </a:lnTo>
                    <a:lnTo>
                      <a:pt x="19636" y="2240"/>
                    </a:lnTo>
                    <a:lnTo>
                      <a:pt x="19636" y="2240"/>
                    </a:lnTo>
                    <a:lnTo>
                      <a:pt x="19843" y="2205"/>
                    </a:lnTo>
                    <a:lnTo>
                      <a:pt x="20049" y="2171"/>
                    </a:lnTo>
                    <a:lnTo>
                      <a:pt x="20222" y="2068"/>
                    </a:lnTo>
                    <a:lnTo>
                      <a:pt x="20359" y="1930"/>
                    </a:lnTo>
                    <a:lnTo>
                      <a:pt x="20497" y="1792"/>
                    </a:lnTo>
                    <a:lnTo>
                      <a:pt x="20566" y="1620"/>
                    </a:lnTo>
                    <a:lnTo>
                      <a:pt x="20635" y="1447"/>
                    </a:lnTo>
                    <a:lnTo>
                      <a:pt x="20669" y="1241"/>
                    </a:lnTo>
                    <a:lnTo>
                      <a:pt x="20669" y="1000"/>
                    </a:lnTo>
                    <a:lnTo>
                      <a:pt x="20669" y="1000"/>
                    </a:lnTo>
                    <a:lnTo>
                      <a:pt x="20635" y="827"/>
                    </a:lnTo>
                    <a:lnTo>
                      <a:pt x="20566" y="621"/>
                    </a:lnTo>
                    <a:lnTo>
                      <a:pt x="20497" y="448"/>
                    </a:lnTo>
                    <a:lnTo>
                      <a:pt x="20359" y="311"/>
                    </a:lnTo>
                    <a:lnTo>
                      <a:pt x="20222" y="173"/>
                    </a:lnTo>
                    <a:lnTo>
                      <a:pt x="20049" y="104"/>
                    </a:lnTo>
                    <a:lnTo>
                      <a:pt x="19843" y="35"/>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2" name="Google Shape;2802;g29c0ca99db8_3_1"/>
              <p:cNvSpPr/>
              <p:nvPr/>
            </p:nvSpPr>
            <p:spPr>
              <a:xfrm>
                <a:off x="2734350" y="2805375"/>
                <a:ext cx="707925" cy="56025"/>
              </a:xfrm>
              <a:custGeom>
                <a:avLst/>
                <a:gdLst/>
                <a:ahLst/>
                <a:cxnLst/>
                <a:rect l="l" t="t" r="r" b="b"/>
                <a:pathLst>
                  <a:path w="28317" h="2241" extrusionOk="0">
                    <a:moveTo>
                      <a:pt x="999" y="1"/>
                    </a:moveTo>
                    <a:lnTo>
                      <a:pt x="792" y="35"/>
                    </a:lnTo>
                    <a:lnTo>
                      <a:pt x="620" y="70"/>
                    </a:lnTo>
                    <a:lnTo>
                      <a:pt x="448" y="173"/>
                    </a:lnTo>
                    <a:lnTo>
                      <a:pt x="310" y="311"/>
                    </a:lnTo>
                    <a:lnTo>
                      <a:pt x="172" y="449"/>
                    </a:lnTo>
                    <a:lnTo>
                      <a:pt x="69" y="621"/>
                    </a:lnTo>
                    <a:lnTo>
                      <a:pt x="34" y="793"/>
                    </a:lnTo>
                    <a:lnTo>
                      <a:pt x="0" y="1000"/>
                    </a:lnTo>
                    <a:lnTo>
                      <a:pt x="0" y="1207"/>
                    </a:lnTo>
                    <a:lnTo>
                      <a:pt x="34" y="1413"/>
                    </a:lnTo>
                    <a:lnTo>
                      <a:pt x="69" y="1620"/>
                    </a:lnTo>
                    <a:lnTo>
                      <a:pt x="172" y="1792"/>
                    </a:lnTo>
                    <a:lnTo>
                      <a:pt x="310" y="1930"/>
                    </a:lnTo>
                    <a:lnTo>
                      <a:pt x="448" y="2068"/>
                    </a:lnTo>
                    <a:lnTo>
                      <a:pt x="620" y="2137"/>
                    </a:lnTo>
                    <a:lnTo>
                      <a:pt x="792" y="2206"/>
                    </a:lnTo>
                    <a:lnTo>
                      <a:pt x="999" y="2240"/>
                    </a:lnTo>
                    <a:lnTo>
                      <a:pt x="27318" y="2240"/>
                    </a:lnTo>
                    <a:lnTo>
                      <a:pt x="27524" y="2206"/>
                    </a:lnTo>
                    <a:lnTo>
                      <a:pt x="27696" y="2137"/>
                    </a:lnTo>
                    <a:lnTo>
                      <a:pt x="27869" y="2068"/>
                    </a:lnTo>
                    <a:lnTo>
                      <a:pt x="28007" y="1930"/>
                    </a:lnTo>
                    <a:lnTo>
                      <a:pt x="28144" y="1792"/>
                    </a:lnTo>
                    <a:lnTo>
                      <a:pt x="28248" y="1620"/>
                    </a:lnTo>
                    <a:lnTo>
                      <a:pt x="28282" y="1413"/>
                    </a:lnTo>
                    <a:lnTo>
                      <a:pt x="28317" y="1207"/>
                    </a:lnTo>
                    <a:lnTo>
                      <a:pt x="28317" y="1000"/>
                    </a:lnTo>
                    <a:lnTo>
                      <a:pt x="28282" y="793"/>
                    </a:lnTo>
                    <a:lnTo>
                      <a:pt x="28248" y="621"/>
                    </a:lnTo>
                    <a:lnTo>
                      <a:pt x="28144" y="449"/>
                    </a:lnTo>
                    <a:lnTo>
                      <a:pt x="28007" y="311"/>
                    </a:lnTo>
                    <a:lnTo>
                      <a:pt x="27869" y="173"/>
                    </a:lnTo>
                    <a:lnTo>
                      <a:pt x="27696" y="70"/>
                    </a:lnTo>
                    <a:lnTo>
                      <a:pt x="27524" y="35"/>
                    </a:lnTo>
                    <a:lnTo>
                      <a:pt x="27318"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3" name="Google Shape;2803;g29c0ca99db8_3_1"/>
              <p:cNvSpPr/>
              <p:nvPr/>
            </p:nvSpPr>
            <p:spPr>
              <a:xfrm>
                <a:off x="2734350" y="2805375"/>
                <a:ext cx="707925" cy="56025"/>
              </a:xfrm>
              <a:custGeom>
                <a:avLst/>
                <a:gdLst/>
                <a:ahLst/>
                <a:cxnLst/>
                <a:rect l="l" t="t" r="r" b="b"/>
                <a:pathLst>
                  <a:path w="28317" h="2241" fill="none" extrusionOk="0">
                    <a:moveTo>
                      <a:pt x="27318" y="1"/>
                    </a:moveTo>
                    <a:lnTo>
                      <a:pt x="999" y="1"/>
                    </a:lnTo>
                    <a:lnTo>
                      <a:pt x="999" y="1"/>
                    </a:lnTo>
                    <a:lnTo>
                      <a:pt x="792" y="35"/>
                    </a:lnTo>
                    <a:lnTo>
                      <a:pt x="620" y="70"/>
                    </a:lnTo>
                    <a:lnTo>
                      <a:pt x="448" y="173"/>
                    </a:lnTo>
                    <a:lnTo>
                      <a:pt x="310" y="311"/>
                    </a:lnTo>
                    <a:lnTo>
                      <a:pt x="172" y="449"/>
                    </a:lnTo>
                    <a:lnTo>
                      <a:pt x="69" y="621"/>
                    </a:lnTo>
                    <a:lnTo>
                      <a:pt x="34" y="793"/>
                    </a:lnTo>
                    <a:lnTo>
                      <a:pt x="0" y="1000"/>
                    </a:lnTo>
                    <a:lnTo>
                      <a:pt x="0" y="1207"/>
                    </a:lnTo>
                    <a:lnTo>
                      <a:pt x="0" y="1207"/>
                    </a:lnTo>
                    <a:lnTo>
                      <a:pt x="34" y="1413"/>
                    </a:lnTo>
                    <a:lnTo>
                      <a:pt x="69" y="1620"/>
                    </a:lnTo>
                    <a:lnTo>
                      <a:pt x="172" y="1792"/>
                    </a:lnTo>
                    <a:lnTo>
                      <a:pt x="310" y="1930"/>
                    </a:lnTo>
                    <a:lnTo>
                      <a:pt x="448" y="2068"/>
                    </a:lnTo>
                    <a:lnTo>
                      <a:pt x="620" y="2137"/>
                    </a:lnTo>
                    <a:lnTo>
                      <a:pt x="792" y="2206"/>
                    </a:lnTo>
                    <a:lnTo>
                      <a:pt x="999" y="2240"/>
                    </a:lnTo>
                    <a:lnTo>
                      <a:pt x="27318" y="2240"/>
                    </a:lnTo>
                    <a:lnTo>
                      <a:pt x="27318" y="2240"/>
                    </a:lnTo>
                    <a:lnTo>
                      <a:pt x="27524" y="2206"/>
                    </a:lnTo>
                    <a:lnTo>
                      <a:pt x="27696" y="2137"/>
                    </a:lnTo>
                    <a:lnTo>
                      <a:pt x="27869" y="2068"/>
                    </a:lnTo>
                    <a:lnTo>
                      <a:pt x="28007" y="1930"/>
                    </a:lnTo>
                    <a:lnTo>
                      <a:pt x="28144" y="1792"/>
                    </a:lnTo>
                    <a:lnTo>
                      <a:pt x="28248" y="1620"/>
                    </a:lnTo>
                    <a:lnTo>
                      <a:pt x="28282" y="1413"/>
                    </a:lnTo>
                    <a:lnTo>
                      <a:pt x="28317" y="1207"/>
                    </a:lnTo>
                    <a:lnTo>
                      <a:pt x="28317" y="1000"/>
                    </a:lnTo>
                    <a:lnTo>
                      <a:pt x="28317" y="1000"/>
                    </a:lnTo>
                    <a:lnTo>
                      <a:pt x="28282" y="793"/>
                    </a:lnTo>
                    <a:lnTo>
                      <a:pt x="28248" y="621"/>
                    </a:lnTo>
                    <a:lnTo>
                      <a:pt x="28144" y="449"/>
                    </a:lnTo>
                    <a:lnTo>
                      <a:pt x="28007" y="311"/>
                    </a:lnTo>
                    <a:lnTo>
                      <a:pt x="27869" y="173"/>
                    </a:lnTo>
                    <a:lnTo>
                      <a:pt x="27696" y="70"/>
                    </a:lnTo>
                    <a:lnTo>
                      <a:pt x="27524" y="35"/>
                    </a:lnTo>
                    <a:lnTo>
                      <a:pt x="273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4" name="Google Shape;2804;g29c0ca99db8_3_1"/>
              <p:cNvSpPr/>
              <p:nvPr/>
            </p:nvSpPr>
            <p:spPr>
              <a:xfrm>
                <a:off x="2724875" y="3149875"/>
                <a:ext cx="1147150" cy="56000"/>
              </a:xfrm>
              <a:custGeom>
                <a:avLst/>
                <a:gdLst/>
                <a:ahLst/>
                <a:cxnLst/>
                <a:rect l="l" t="t" r="r" b="b"/>
                <a:pathLst>
                  <a:path w="45886" h="2240" extrusionOk="0">
                    <a:moveTo>
                      <a:pt x="999" y="0"/>
                    </a:moveTo>
                    <a:lnTo>
                      <a:pt x="827" y="35"/>
                    </a:lnTo>
                    <a:lnTo>
                      <a:pt x="620" y="69"/>
                    </a:lnTo>
                    <a:lnTo>
                      <a:pt x="448" y="172"/>
                    </a:lnTo>
                    <a:lnTo>
                      <a:pt x="310" y="310"/>
                    </a:lnTo>
                    <a:lnTo>
                      <a:pt x="172" y="448"/>
                    </a:lnTo>
                    <a:lnTo>
                      <a:pt x="103" y="620"/>
                    </a:lnTo>
                    <a:lnTo>
                      <a:pt x="35" y="793"/>
                    </a:lnTo>
                    <a:lnTo>
                      <a:pt x="0" y="999"/>
                    </a:lnTo>
                    <a:lnTo>
                      <a:pt x="0" y="1206"/>
                    </a:lnTo>
                    <a:lnTo>
                      <a:pt x="35" y="1413"/>
                    </a:lnTo>
                    <a:lnTo>
                      <a:pt x="103" y="1619"/>
                    </a:lnTo>
                    <a:lnTo>
                      <a:pt x="172" y="1792"/>
                    </a:lnTo>
                    <a:lnTo>
                      <a:pt x="310" y="1929"/>
                    </a:lnTo>
                    <a:lnTo>
                      <a:pt x="448" y="2067"/>
                    </a:lnTo>
                    <a:lnTo>
                      <a:pt x="620" y="2136"/>
                    </a:lnTo>
                    <a:lnTo>
                      <a:pt x="827" y="2205"/>
                    </a:lnTo>
                    <a:lnTo>
                      <a:pt x="999" y="2239"/>
                    </a:lnTo>
                    <a:lnTo>
                      <a:pt x="44886" y="2239"/>
                    </a:lnTo>
                    <a:lnTo>
                      <a:pt x="45093" y="2205"/>
                    </a:lnTo>
                    <a:lnTo>
                      <a:pt x="45265" y="2136"/>
                    </a:lnTo>
                    <a:lnTo>
                      <a:pt x="45437" y="2067"/>
                    </a:lnTo>
                    <a:lnTo>
                      <a:pt x="45610" y="1929"/>
                    </a:lnTo>
                    <a:lnTo>
                      <a:pt x="45713" y="1792"/>
                    </a:lnTo>
                    <a:lnTo>
                      <a:pt x="45816" y="1619"/>
                    </a:lnTo>
                    <a:lnTo>
                      <a:pt x="45851" y="1413"/>
                    </a:lnTo>
                    <a:lnTo>
                      <a:pt x="45885" y="1206"/>
                    </a:lnTo>
                    <a:lnTo>
                      <a:pt x="45885" y="999"/>
                    </a:lnTo>
                    <a:lnTo>
                      <a:pt x="45851" y="793"/>
                    </a:lnTo>
                    <a:lnTo>
                      <a:pt x="45816" y="620"/>
                    </a:lnTo>
                    <a:lnTo>
                      <a:pt x="45713" y="448"/>
                    </a:lnTo>
                    <a:lnTo>
                      <a:pt x="45610" y="310"/>
                    </a:lnTo>
                    <a:lnTo>
                      <a:pt x="45437" y="172"/>
                    </a:lnTo>
                    <a:lnTo>
                      <a:pt x="45265" y="69"/>
                    </a:lnTo>
                    <a:lnTo>
                      <a:pt x="45093" y="35"/>
                    </a:lnTo>
                    <a:lnTo>
                      <a:pt x="44886" y="0"/>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5" name="Google Shape;2805;g29c0ca99db8_3_1"/>
              <p:cNvSpPr/>
              <p:nvPr/>
            </p:nvSpPr>
            <p:spPr>
              <a:xfrm>
                <a:off x="2724875" y="3149875"/>
                <a:ext cx="1147150" cy="56000"/>
              </a:xfrm>
              <a:custGeom>
                <a:avLst/>
                <a:gdLst/>
                <a:ahLst/>
                <a:cxnLst/>
                <a:rect l="l" t="t" r="r" b="b"/>
                <a:pathLst>
                  <a:path w="45886" h="2240" fill="none" extrusionOk="0">
                    <a:moveTo>
                      <a:pt x="44886" y="0"/>
                    </a:moveTo>
                    <a:lnTo>
                      <a:pt x="999" y="0"/>
                    </a:lnTo>
                    <a:lnTo>
                      <a:pt x="999" y="0"/>
                    </a:lnTo>
                    <a:lnTo>
                      <a:pt x="827" y="35"/>
                    </a:lnTo>
                    <a:lnTo>
                      <a:pt x="620" y="69"/>
                    </a:lnTo>
                    <a:lnTo>
                      <a:pt x="448" y="172"/>
                    </a:lnTo>
                    <a:lnTo>
                      <a:pt x="310" y="310"/>
                    </a:lnTo>
                    <a:lnTo>
                      <a:pt x="172" y="448"/>
                    </a:lnTo>
                    <a:lnTo>
                      <a:pt x="103" y="620"/>
                    </a:lnTo>
                    <a:lnTo>
                      <a:pt x="35" y="793"/>
                    </a:lnTo>
                    <a:lnTo>
                      <a:pt x="0" y="999"/>
                    </a:lnTo>
                    <a:lnTo>
                      <a:pt x="0" y="1206"/>
                    </a:lnTo>
                    <a:lnTo>
                      <a:pt x="0" y="1206"/>
                    </a:lnTo>
                    <a:lnTo>
                      <a:pt x="35" y="1413"/>
                    </a:lnTo>
                    <a:lnTo>
                      <a:pt x="103" y="1619"/>
                    </a:lnTo>
                    <a:lnTo>
                      <a:pt x="172" y="1792"/>
                    </a:lnTo>
                    <a:lnTo>
                      <a:pt x="310" y="1929"/>
                    </a:lnTo>
                    <a:lnTo>
                      <a:pt x="448" y="2067"/>
                    </a:lnTo>
                    <a:lnTo>
                      <a:pt x="620" y="2136"/>
                    </a:lnTo>
                    <a:lnTo>
                      <a:pt x="827" y="2205"/>
                    </a:lnTo>
                    <a:lnTo>
                      <a:pt x="999" y="2239"/>
                    </a:lnTo>
                    <a:lnTo>
                      <a:pt x="44886" y="2239"/>
                    </a:lnTo>
                    <a:lnTo>
                      <a:pt x="44886" y="2239"/>
                    </a:lnTo>
                    <a:lnTo>
                      <a:pt x="45093" y="2205"/>
                    </a:lnTo>
                    <a:lnTo>
                      <a:pt x="45265" y="2136"/>
                    </a:lnTo>
                    <a:lnTo>
                      <a:pt x="45437" y="2067"/>
                    </a:lnTo>
                    <a:lnTo>
                      <a:pt x="45610" y="1929"/>
                    </a:lnTo>
                    <a:lnTo>
                      <a:pt x="45713" y="1792"/>
                    </a:lnTo>
                    <a:lnTo>
                      <a:pt x="45816" y="1619"/>
                    </a:lnTo>
                    <a:lnTo>
                      <a:pt x="45851" y="1413"/>
                    </a:lnTo>
                    <a:lnTo>
                      <a:pt x="45885" y="1206"/>
                    </a:lnTo>
                    <a:lnTo>
                      <a:pt x="45885" y="999"/>
                    </a:lnTo>
                    <a:lnTo>
                      <a:pt x="45885" y="999"/>
                    </a:lnTo>
                    <a:lnTo>
                      <a:pt x="45851" y="793"/>
                    </a:lnTo>
                    <a:lnTo>
                      <a:pt x="45816" y="620"/>
                    </a:lnTo>
                    <a:lnTo>
                      <a:pt x="45713" y="448"/>
                    </a:lnTo>
                    <a:lnTo>
                      <a:pt x="45610" y="310"/>
                    </a:lnTo>
                    <a:lnTo>
                      <a:pt x="45437" y="172"/>
                    </a:lnTo>
                    <a:lnTo>
                      <a:pt x="45265" y="69"/>
                    </a:lnTo>
                    <a:lnTo>
                      <a:pt x="45093" y="35"/>
                    </a:lnTo>
                    <a:lnTo>
                      <a:pt x="448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6" name="Google Shape;2806;g29c0ca99db8_3_1"/>
              <p:cNvSpPr/>
              <p:nvPr/>
            </p:nvSpPr>
            <p:spPr>
              <a:xfrm>
                <a:off x="2724875" y="3254075"/>
                <a:ext cx="516750" cy="55150"/>
              </a:xfrm>
              <a:custGeom>
                <a:avLst/>
                <a:gdLst/>
                <a:ahLst/>
                <a:cxnLst/>
                <a:rect l="l" t="t" r="r" b="b"/>
                <a:pathLst>
                  <a:path w="20670" h="2206" extrusionOk="0">
                    <a:moveTo>
                      <a:pt x="827" y="1"/>
                    </a:moveTo>
                    <a:lnTo>
                      <a:pt x="620" y="69"/>
                    </a:lnTo>
                    <a:lnTo>
                      <a:pt x="448" y="173"/>
                    </a:lnTo>
                    <a:lnTo>
                      <a:pt x="310" y="276"/>
                    </a:lnTo>
                    <a:lnTo>
                      <a:pt x="172" y="448"/>
                    </a:lnTo>
                    <a:lnTo>
                      <a:pt x="103" y="621"/>
                    </a:lnTo>
                    <a:lnTo>
                      <a:pt x="35" y="793"/>
                    </a:lnTo>
                    <a:lnTo>
                      <a:pt x="0" y="1000"/>
                    </a:lnTo>
                    <a:lnTo>
                      <a:pt x="0" y="1206"/>
                    </a:lnTo>
                    <a:lnTo>
                      <a:pt x="35" y="1413"/>
                    </a:lnTo>
                    <a:lnTo>
                      <a:pt x="103" y="1585"/>
                    </a:lnTo>
                    <a:lnTo>
                      <a:pt x="172" y="1757"/>
                    </a:lnTo>
                    <a:lnTo>
                      <a:pt x="310" y="1930"/>
                    </a:lnTo>
                    <a:lnTo>
                      <a:pt x="448" y="2033"/>
                    </a:lnTo>
                    <a:lnTo>
                      <a:pt x="620" y="2136"/>
                    </a:lnTo>
                    <a:lnTo>
                      <a:pt x="827"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35" y="793"/>
                    </a:lnTo>
                    <a:lnTo>
                      <a:pt x="20566" y="621"/>
                    </a:lnTo>
                    <a:lnTo>
                      <a:pt x="20497" y="448"/>
                    </a:lnTo>
                    <a:lnTo>
                      <a:pt x="20359" y="276"/>
                    </a:lnTo>
                    <a:lnTo>
                      <a:pt x="20221" y="173"/>
                    </a:lnTo>
                    <a:lnTo>
                      <a:pt x="20049" y="69"/>
                    </a:lnTo>
                    <a:lnTo>
                      <a:pt x="19842"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7" name="Google Shape;2807;g29c0ca99db8_3_1"/>
              <p:cNvSpPr/>
              <p:nvPr/>
            </p:nvSpPr>
            <p:spPr>
              <a:xfrm>
                <a:off x="2724875" y="3254075"/>
                <a:ext cx="516750" cy="55150"/>
              </a:xfrm>
              <a:custGeom>
                <a:avLst/>
                <a:gdLst/>
                <a:ahLst/>
                <a:cxnLst/>
                <a:rect l="l" t="t" r="r" b="b"/>
                <a:pathLst>
                  <a:path w="20670" h="2206" fill="none" extrusionOk="0">
                    <a:moveTo>
                      <a:pt x="19670" y="1"/>
                    </a:moveTo>
                    <a:lnTo>
                      <a:pt x="999" y="1"/>
                    </a:lnTo>
                    <a:lnTo>
                      <a:pt x="999" y="1"/>
                    </a:lnTo>
                    <a:lnTo>
                      <a:pt x="827" y="1"/>
                    </a:lnTo>
                    <a:lnTo>
                      <a:pt x="620" y="69"/>
                    </a:lnTo>
                    <a:lnTo>
                      <a:pt x="448" y="173"/>
                    </a:lnTo>
                    <a:lnTo>
                      <a:pt x="310" y="276"/>
                    </a:lnTo>
                    <a:lnTo>
                      <a:pt x="172" y="448"/>
                    </a:lnTo>
                    <a:lnTo>
                      <a:pt x="103" y="621"/>
                    </a:lnTo>
                    <a:lnTo>
                      <a:pt x="35" y="793"/>
                    </a:lnTo>
                    <a:lnTo>
                      <a:pt x="0" y="1000"/>
                    </a:lnTo>
                    <a:lnTo>
                      <a:pt x="0" y="1206"/>
                    </a:lnTo>
                    <a:lnTo>
                      <a:pt x="0" y="1206"/>
                    </a:lnTo>
                    <a:lnTo>
                      <a:pt x="35" y="1413"/>
                    </a:lnTo>
                    <a:lnTo>
                      <a:pt x="103" y="1585"/>
                    </a:lnTo>
                    <a:lnTo>
                      <a:pt x="172" y="1757"/>
                    </a:lnTo>
                    <a:lnTo>
                      <a:pt x="310" y="1930"/>
                    </a:lnTo>
                    <a:lnTo>
                      <a:pt x="448" y="2033"/>
                    </a:lnTo>
                    <a:lnTo>
                      <a:pt x="620" y="2136"/>
                    </a:lnTo>
                    <a:lnTo>
                      <a:pt x="827" y="2205"/>
                    </a:lnTo>
                    <a:lnTo>
                      <a:pt x="999" y="2205"/>
                    </a:lnTo>
                    <a:lnTo>
                      <a:pt x="19670" y="2205"/>
                    </a:lnTo>
                    <a:lnTo>
                      <a:pt x="19670" y="2205"/>
                    </a:lnTo>
                    <a:lnTo>
                      <a:pt x="19842" y="2205"/>
                    </a:lnTo>
                    <a:lnTo>
                      <a:pt x="20049" y="2136"/>
                    </a:lnTo>
                    <a:lnTo>
                      <a:pt x="20221"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1" y="173"/>
                    </a:lnTo>
                    <a:lnTo>
                      <a:pt x="20049" y="69"/>
                    </a:lnTo>
                    <a:lnTo>
                      <a:pt x="19842" y="1"/>
                    </a:lnTo>
                    <a:lnTo>
                      <a:pt x="1967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8" name="Google Shape;2808;g29c0ca99db8_3_1"/>
              <p:cNvSpPr/>
              <p:nvPr/>
            </p:nvSpPr>
            <p:spPr>
              <a:xfrm>
                <a:off x="3286375" y="3254075"/>
                <a:ext cx="516750" cy="55150"/>
              </a:xfrm>
              <a:custGeom>
                <a:avLst/>
                <a:gdLst/>
                <a:ahLst/>
                <a:cxnLst/>
                <a:rect l="l" t="t" r="r" b="b"/>
                <a:pathLst>
                  <a:path w="20670" h="2206" extrusionOk="0">
                    <a:moveTo>
                      <a:pt x="793" y="1"/>
                    </a:moveTo>
                    <a:lnTo>
                      <a:pt x="620" y="69"/>
                    </a:lnTo>
                    <a:lnTo>
                      <a:pt x="448" y="173"/>
                    </a:lnTo>
                    <a:lnTo>
                      <a:pt x="310" y="276"/>
                    </a:lnTo>
                    <a:lnTo>
                      <a:pt x="173" y="448"/>
                    </a:lnTo>
                    <a:lnTo>
                      <a:pt x="69" y="621"/>
                    </a:lnTo>
                    <a:lnTo>
                      <a:pt x="35" y="793"/>
                    </a:lnTo>
                    <a:lnTo>
                      <a:pt x="0" y="1000"/>
                    </a:lnTo>
                    <a:lnTo>
                      <a:pt x="0" y="1206"/>
                    </a:lnTo>
                    <a:lnTo>
                      <a:pt x="35" y="1413"/>
                    </a:lnTo>
                    <a:lnTo>
                      <a:pt x="69" y="1585"/>
                    </a:lnTo>
                    <a:lnTo>
                      <a:pt x="173" y="1757"/>
                    </a:lnTo>
                    <a:lnTo>
                      <a:pt x="310" y="1930"/>
                    </a:lnTo>
                    <a:lnTo>
                      <a:pt x="448" y="2033"/>
                    </a:lnTo>
                    <a:lnTo>
                      <a:pt x="620" y="2136"/>
                    </a:lnTo>
                    <a:lnTo>
                      <a:pt x="793" y="2205"/>
                    </a:lnTo>
                    <a:lnTo>
                      <a:pt x="19843" y="2205"/>
                    </a:lnTo>
                    <a:lnTo>
                      <a:pt x="20049" y="2136"/>
                    </a:lnTo>
                    <a:lnTo>
                      <a:pt x="20222" y="2033"/>
                    </a:lnTo>
                    <a:lnTo>
                      <a:pt x="20359" y="1930"/>
                    </a:lnTo>
                    <a:lnTo>
                      <a:pt x="20497" y="1757"/>
                    </a:lnTo>
                    <a:lnTo>
                      <a:pt x="20566" y="1585"/>
                    </a:lnTo>
                    <a:lnTo>
                      <a:pt x="20635" y="1413"/>
                    </a:lnTo>
                    <a:lnTo>
                      <a:pt x="20669" y="1206"/>
                    </a:lnTo>
                    <a:lnTo>
                      <a:pt x="20669" y="1000"/>
                    </a:lnTo>
                    <a:lnTo>
                      <a:pt x="20635" y="793"/>
                    </a:lnTo>
                    <a:lnTo>
                      <a:pt x="20566" y="621"/>
                    </a:lnTo>
                    <a:lnTo>
                      <a:pt x="20497" y="448"/>
                    </a:lnTo>
                    <a:lnTo>
                      <a:pt x="20359" y="276"/>
                    </a:lnTo>
                    <a:lnTo>
                      <a:pt x="20222" y="173"/>
                    </a:lnTo>
                    <a:lnTo>
                      <a:pt x="20049" y="69"/>
                    </a:lnTo>
                    <a:lnTo>
                      <a:pt x="19843" y="1"/>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9" name="Google Shape;2809;g29c0ca99db8_3_1"/>
              <p:cNvSpPr/>
              <p:nvPr/>
            </p:nvSpPr>
            <p:spPr>
              <a:xfrm>
                <a:off x="3286375" y="3254075"/>
                <a:ext cx="516750" cy="55150"/>
              </a:xfrm>
              <a:custGeom>
                <a:avLst/>
                <a:gdLst/>
                <a:ahLst/>
                <a:cxnLst/>
                <a:rect l="l" t="t" r="r" b="b"/>
                <a:pathLst>
                  <a:path w="20670" h="2206" fill="none" extrusionOk="0">
                    <a:moveTo>
                      <a:pt x="19636" y="1"/>
                    </a:moveTo>
                    <a:lnTo>
                      <a:pt x="999" y="1"/>
                    </a:lnTo>
                    <a:lnTo>
                      <a:pt x="999" y="1"/>
                    </a:lnTo>
                    <a:lnTo>
                      <a:pt x="793" y="1"/>
                    </a:lnTo>
                    <a:lnTo>
                      <a:pt x="620" y="69"/>
                    </a:lnTo>
                    <a:lnTo>
                      <a:pt x="448" y="173"/>
                    </a:lnTo>
                    <a:lnTo>
                      <a:pt x="310" y="276"/>
                    </a:lnTo>
                    <a:lnTo>
                      <a:pt x="173" y="448"/>
                    </a:lnTo>
                    <a:lnTo>
                      <a:pt x="69" y="621"/>
                    </a:lnTo>
                    <a:lnTo>
                      <a:pt x="35" y="793"/>
                    </a:lnTo>
                    <a:lnTo>
                      <a:pt x="0" y="1000"/>
                    </a:lnTo>
                    <a:lnTo>
                      <a:pt x="0" y="1206"/>
                    </a:lnTo>
                    <a:lnTo>
                      <a:pt x="0" y="1206"/>
                    </a:lnTo>
                    <a:lnTo>
                      <a:pt x="35" y="1413"/>
                    </a:lnTo>
                    <a:lnTo>
                      <a:pt x="69" y="1585"/>
                    </a:lnTo>
                    <a:lnTo>
                      <a:pt x="173" y="1757"/>
                    </a:lnTo>
                    <a:lnTo>
                      <a:pt x="310" y="1930"/>
                    </a:lnTo>
                    <a:lnTo>
                      <a:pt x="448" y="2033"/>
                    </a:lnTo>
                    <a:lnTo>
                      <a:pt x="620" y="2136"/>
                    </a:lnTo>
                    <a:lnTo>
                      <a:pt x="793" y="2205"/>
                    </a:lnTo>
                    <a:lnTo>
                      <a:pt x="999" y="2205"/>
                    </a:lnTo>
                    <a:lnTo>
                      <a:pt x="19636" y="2205"/>
                    </a:lnTo>
                    <a:lnTo>
                      <a:pt x="19636" y="2205"/>
                    </a:lnTo>
                    <a:lnTo>
                      <a:pt x="19843" y="2205"/>
                    </a:lnTo>
                    <a:lnTo>
                      <a:pt x="20049" y="2136"/>
                    </a:lnTo>
                    <a:lnTo>
                      <a:pt x="20222" y="2033"/>
                    </a:lnTo>
                    <a:lnTo>
                      <a:pt x="20359" y="1930"/>
                    </a:lnTo>
                    <a:lnTo>
                      <a:pt x="20497" y="1757"/>
                    </a:lnTo>
                    <a:lnTo>
                      <a:pt x="20566" y="1585"/>
                    </a:lnTo>
                    <a:lnTo>
                      <a:pt x="20635" y="1413"/>
                    </a:lnTo>
                    <a:lnTo>
                      <a:pt x="20669" y="1206"/>
                    </a:lnTo>
                    <a:lnTo>
                      <a:pt x="20669" y="1000"/>
                    </a:lnTo>
                    <a:lnTo>
                      <a:pt x="20669" y="1000"/>
                    </a:lnTo>
                    <a:lnTo>
                      <a:pt x="20635" y="793"/>
                    </a:lnTo>
                    <a:lnTo>
                      <a:pt x="20566" y="621"/>
                    </a:lnTo>
                    <a:lnTo>
                      <a:pt x="20497" y="448"/>
                    </a:lnTo>
                    <a:lnTo>
                      <a:pt x="20359" y="276"/>
                    </a:lnTo>
                    <a:lnTo>
                      <a:pt x="20222" y="173"/>
                    </a:lnTo>
                    <a:lnTo>
                      <a:pt x="20049" y="69"/>
                    </a:lnTo>
                    <a:lnTo>
                      <a:pt x="19843" y="1"/>
                    </a:lnTo>
                    <a:lnTo>
                      <a:pt x="196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0" name="Google Shape;2810;g29c0ca99db8_3_1"/>
              <p:cNvSpPr/>
              <p:nvPr/>
            </p:nvSpPr>
            <p:spPr>
              <a:xfrm>
                <a:off x="2724875" y="3357425"/>
                <a:ext cx="707925" cy="56000"/>
              </a:xfrm>
              <a:custGeom>
                <a:avLst/>
                <a:gdLst/>
                <a:ahLst/>
                <a:cxnLst/>
                <a:rect l="l" t="t" r="r" b="b"/>
                <a:pathLst>
                  <a:path w="28317" h="2240" extrusionOk="0">
                    <a:moveTo>
                      <a:pt x="999" y="0"/>
                    </a:moveTo>
                    <a:lnTo>
                      <a:pt x="827" y="35"/>
                    </a:lnTo>
                    <a:lnTo>
                      <a:pt x="620" y="104"/>
                    </a:lnTo>
                    <a:lnTo>
                      <a:pt x="448" y="173"/>
                    </a:lnTo>
                    <a:lnTo>
                      <a:pt x="310" y="310"/>
                    </a:lnTo>
                    <a:lnTo>
                      <a:pt x="172" y="448"/>
                    </a:lnTo>
                    <a:lnTo>
                      <a:pt x="103" y="620"/>
                    </a:lnTo>
                    <a:lnTo>
                      <a:pt x="35" y="827"/>
                    </a:lnTo>
                    <a:lnTo>
                      <a:pt x="0" y="1034"/>
                    </a:lnTo>
                    <a:lnTo>
                      <a:pt x="0" y="1240"/>
                    </a:lnTo>
                    <a:lnTo>
                      <a:pt x="35" y="1447"/>
                    </a:lnTo>
                    <a:lnTo>
                      <a:pt x="103" y="1619"/>
                    </a:lnTo>
                    <a:lnTo>
                      <a:pt x="172" y="1792"/>
                    </a:lnTo>
                    <a:lnTo>
                      <a:pt x="310" y="1929"/>
                    </a:lnTo>
                    <a:lnTo>
                      <a:pt x="448" y="2067"/>
                    </a:lnTo>
                    <a:lnTo>
                      <a:pt x="620" y="2171"/>
                    </a:lnTo>
                    <a:lnTo>
                      <a:pt x="827" y="2205"/>
                    </a:lnTo>
                    <a:lnTo>
                      <a:pt x="999" y="2239"/>
                    </a:lnTo>
                    <a:lnTo>
                      <a:pt x="27318" y="2239"/>
                    </a:lnTo>
                    <a:lnTo>
                      <a:pt x="27524" y="2205"/>
                    </a:lnTo>
                    <a:lnTo>
                      <a:pt x="27697" y="2171"/>
                    </a:lnTo>
                    <a:lnTo>
                      <a:pt x="27869" y="2067"/>
                    </a:lnTo>
                    <a:lnTo>
                      <a:pt x="28007" y="1929"/>
                    </a:lnTo>
                    <a:lnTo>
                      <a:pt x="28144" y="1792"/>
                    </a:lnTo>
                    <a:lnTo>
                      <a:pt x="28248" y="1619"/>
                    </a:lnTo>
                    <a:lnTo>
                      <a:pt x="28282" y="1447"/>
                    </a:lnTo>
                    <a:lnTo>
                      <a:pt x="28317" y="1240"/>
                    </a:lnTo>
                    <a:lnTo>
                      <a:pt x="28317" y="1034"/>
                    </a:lnTo>
                    <a:lnTo>
                      <a:pt x="28282" y="827"/>
                    </a:lnTo>
                    <a:lnTo>
                      <a:pt x="28248" y="620"/>
                    </a:lnTo>
                    <a:lnTo>
                      <a:pt x="28144" y="448"/>
                    </a:lnTo>
                    <a:lnTo>
                      <a:pt x="28007" y="310"/>
                    </a:lnTo>
                    <a:lnTo>
                      <a:pt x="27869" y="173"/>
                    </a:lnTo>
                    <a:lnTo>
                      <a:pt x="27697" y="104"/>
                    </a:lnTo>
                    <a:lnTo>
                      <a:pt x="27524" y="35"/>
                    </a:lnTo>
                    <a:lnTo>
                      <a:pt x="27318" y="0"/>
                    </a:lnTo>
                    <a:close/>
                  </a:path>
                </a:pathLst>
              </a:custGeom>
              <a:solidFill>
                <a:srgbClr val="7C7C7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1" name="Google Shape;2811;g29c0ca99db8_3_1"/>
              <p:cNvSpPr/>
              <p:nvPr/>
            </p:nvSpPr>
            <p:spPr>
              <a:xfrm>
                <a:off x="2724875" y="3357425"/>
                <a:ext cx="707925" cy="56000"/>
              </a:xfrm>
              <a:custGeom>
                <a:avLst/>
                <a:gdLst/>
                <a:ahLst/>
                <a:cxnLst/>
                <a:rect l="l" t="t" r="r" b="b"/>
                <a:pathLst>
                  <a:path w="28317" h="2240" fill="none" extrusionOk="0">
                    <a:moveTo>
                      <a:pt x="27318" y="0"/>
                    </a:moveTo>
                    <a:lnTo>
                      <a:pt x="999" y="0"/>
                    </a:lnTo>
                    <a:lnTo>
                      <a:pt x="999" y="0"/>
                    </a:lnTo>
                    <a:lnTo>
                      <a:pt x="827" y="35"/>
                    </a:lnTo>
                    <a:lnTo>
                      <a:pt x="620" y="104"/>
                    </a:lnTo>
                    <a:lnTo>
                      <a:pt x="448" y="173"/>
                    </a:lnTo>
                    <a:lnTo>
                      <a:pt x="310" y="310"/>
                    </a:lnTo>
                    <a:lnTo>
                      <a:pt x="172" y="448"/>
                    </a:lnTo>
                    <a:lnTo>
                      <a:pt x="103" y="620"/>
                    </a:lnTo>
                    <a:lnTo>
                      <a:pt x="35" y="827"/>
                    </a:lnTo>
                    <a:lnTo>
                      <a:pt x="0" y="1034"/>
                    </a:lnTo>
                    <a:lnTo>
                      <a:pt x="0" y="1240"/>
                    </a:lnTo>
                    <a:lnTo>
                      <a:pt x="0" y="1240"/>
                    </a:lnTo>
                    <a:lnTo>
                      <a:pt x="35" y="1447"/>
                    </a:lnTo>
                    <a:lnTo>
                      <a:pt x="103" y="1619"/>
                    </a:lnTo>
                    <a:lnTo>
                      <a:pt x="172" y="1792"/>
                    </a:lnTo>
                    <a:lnTo>
                      <a:pt x="310" y="1929"/>
                    </a:lnTo>
                    <a:lnTo>
                      <a:pt x="448" y="2067"/>
                    </a:lnTo>
                    <a:lnTo>
                      <a:pt x="620" y="2171"/>
                    </a:lnTo>
                    <a:lnTo>
                      <a:pt x="827" y="2205"/>
                    </a:lnTo>
                    <a:lnTo>
                      <a:pt x="999" y="2239"/>
                    </a:lnTo>
                    <a:lnTo>
                      <a:pt x="27318" y="2239"/>
                    </a:lnTo>
                    <a:lnTo>
                      <a:pt x="27318" y="2239"/>
                    </a:lnTo>
                    <a:lnTo>
                      <a:pt x="27524" y="2205"/>
                    </a:lnTo>
                    <a:lnTo>
                      <a:pt x="27697" y="2171"/>
                    </a:lnTo>
                    <a:lnTo>
                      <a:pt x="27869" y="2067"/>
                    </a:lnTo>
                    <a:lnTo>
                      <a:pt x="28007" y="1929"/>
                    </a:lnTo>
                    <a:lnTo>
                      <a:pt x="28144" y="1792"/>
                    </a:lnTo>
                    <a:lnTo>
                      <a:pt x="28248" y="1619"/>
                    </a:lnTo>
                    <a:lnTo>
                      <a:pt x="28282" y="1447"/>
                    </a:lnTo>
                    <a:lnTo>
                      <a:pt x="28317" y="1240"/>
                    </a:lnTo>
                    <a:lnTo>
                      <a:pt x="28317" y="1034"/>
                    </a:lnTo>
                    <a:lnTo>
                      <a:pt x="28317" y="1034"/>
                    </a:lnTo>
                    <a:lnTo>
                      <a:pt x="28282" y="827"/>
                    </a:lnTo>
                    <a:lnTo>
                      <a:pt x="28248" y="620"/>
                    </a:lnTo>
                    <a:lnTo>
                      <a:pt x="28144" y="448"/>
                    </a:lnTo>
                    <a:lnTo>
                      <a:pt x="28007" y="310"/>
                    </a:lnTo>
                    <a:lnTo>
                      <a:pt x="27869" y="173"/>
                    </a:lnTo>
                    <a:lnTo>
                      <a:pt x="27697" y="104"/>
                    </a:lnTo>
                    <a:lnTo>
                      <a:pt x="27524" y="35"/>
                    </a:lnTo>
                    <a:lnTo>
                      <a:pt x="273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2" name="Google Shape;2812;g29c0ca99db8_3_1"/>
              <p:cNvSpPr/>
              <p:nvPr/>
            </p:nvSpPr>
            <p:spPr>
              <a:xfrm>
                <a:off x="2339900" y="1498925"/>
                <a:ext cx="110275" cy="105950"/>
              </a:xfrm>
              <a:custGeom>
                <a:avLst/>
                <a:gdLst/>
                <a:ahLst/>
                <a:cxnLst/>
                <a:rect l="l" t="t" r="r" b="b"/>
                <a:pathLst>
                  <a:path w="4411" h="4238" extrusionOk="0">
                    <a:moveTo>
                      <a:pt x="724" y="1"/>
                    </a:moveTo>
                    <a:lnTo>
                      <a:pt x="655" y="345"/>
                    </a:lnTo>
                    <a:lnTo>
                      <a:pt x="517" y="724"/>
                    </a:lnTo>
                    <a:lnTo>
                      <a:pt x="173" y="1516"/>
                    </a:lnTo>
                    <a:lnTo>
                      <a:pt x="70" y="1861"/>
                    </a:lnTo>
                    <a:lnTo>
                      <a:pt x="1" y="2136"/>
                    </a:lnTo>
                    <a:lnTo>
                      <a:pt x="1" y="2240"/>
                    </a:lnTo>
                    <a:lnTo>
                      <a:pt x="35" y="2343"/>
                    </a:lnTo>
                    <a:lnTo>
                      <a:pt x="70" y="2377"/>
                    </a:lnTo>
                    <a:lnTo>
                      <a:pt x="173" y="2412"/>
                    </a:lnTo>
                    <a:lnTo>
                      <a:pt x="276" y="2446"/>
                    </a:lnTo>
                    <a:lnTo>
                      <a:pt x="345" y="2481"/>
                    </a:lnTo>
                    <a:lnTo>
                      <a:pt x="380" y="2584"/>
                    </a:lnTo>
                    <a:lnTo>
                      <a:pt x="414" y="2688"/>
                    </a:lnTo>
                    <a:lnTo>
                      <a:pt x="414" y="2998"/>
                    </a:lnTo>
                    <a:lnTo>
                      <a:pt x="345" y="3308"/>
                    </a:lnTo>
                    <a:lnTo>
                      <a:pt x="311" y="3652"/>
                    </a:lnTo>
                    <a:lnTo>
                      <a:pt x="311" y="3928"/>
                    </a:lnTo>
                    <a:lnTo>
                      <a:pt x="345" y="4031"/>
                    </a:lnTo>
                    <a:lnTo>
                      <a:pt x="380" y="4134"/>
                    </a:lnTo>
                    <a:lnTo>
                      <a:pt x="483" y="4203"/>
                    </a:lnTo>
                    <a:lnTo>
                      <a:pt x="586" y="4238"/>
                    </a:lnTo>
                    <a:lnTo>
                      <a:pt x="862" y="4238"/>
                    </a:lnTo>
                    <a:lnTo>
                      <a:pt x="1172" y="4203"/>
                    </a:lnTo>
                    <a:lnTo>
                      <a:pt x="1758" y="4134"/>
                    </a:lnTo>
                    <a:lnTo>
                      <a:pt x="2343" y="3997"/>
                    </a:lnTo>
                    <a:lnTo>
                      <a:pt x="2860" y="3790"/>
                    </a:lnTo>
                    <a:lnTo>
                      <a:pt x="3342" y="3583"/>
                    </a:lnTo>
                    <a:lnTo>
                      <a:pt x="3721" y="3308"/>
                    </a:lnTo>
                    <a:lnTo>
                      <a:pt x="3893" y="3170"/>
                    </a:lnTo>
                    <a:lnTo>
                      <a:pt x="4031" y="3032"/>
                    </a:lnTo>
                    <a:lnTo>
                      <a:pt x="4134" y="2894"/>
                    </a:lnTo>
                    <a:lnTo>
                      <a:pt x="4169" y="2791"/>
                    </a:lnTo>
                    <a:lnTo>
                      <a:pt x="4272" y="2446"/>
                    </a:lnTo>
                    <a:lnTo>
                      <a:pt x="4307" y="2067"/>
                    </a:lnTo>
                    <a:lnTo>
                      <a:pt x="4376" y="1172"/>
                    </a:lnTo>
                    <a:lnTo>
                      <a:pt x="4410" y="104"/>
                    </a:lnTo>
                    <a:lnTo>
                      <a:pt x="724"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3" name="Google Shape;2813;g29c0ca99db8_3_1"/>
              <p:cNvSpPr/>
              <p:nvPr/>
            </p:nvSpPr>
            <p:spPr>
              <a:xfrm>
                <a:off x="2343350" y="1444675"/>
                <a:ext cx="142975" cy="160200"/>
              </a:xfrm>
              <a:custGeom>
                <a:avLst/>
                <a:gdLst/>
                <a:ahLst/>
                <a:cxnLst/>
                <a:rect l="l" t="t" r="r" b="b"/>
                <a:pathLst>
                  <a:path w="5719" h="6408" extrusionOk="0">
                    <a:moveTo>
                      <a:pt x="2067" y="0"/>
                    </a:moveTo>
                    <a:lnTo>
                      <a:pt x="1826" y="35"/>
                    </a:lnTo>
                    <a:lnTo>
                      <a:pt x="1620" y="104"/>
                    </a:lnTo>
                    <a:lnTo>
                      <a:pt x="1482" y="207"/>
                    </a:lnTo>
                    <a:lnTo>
                      <a:pt x="1378" y="345"/>
                    </a:lnTo>
                    <a:lnTo>
                      <a:pt x="1206" y="517"/>
                    </a:lnTo>
                    <a:lnTo>
                      <a:pt x="1103" y="586"/>
                    </a:lnTo>
                    <a:lnTo>
                      <a:pt x="999" y="586"/>
                    </a:lnTo>
                    <a:lnTo>
                      <a:pt x="793" y="551"/>
                    </a:lnTo>
                    <a:lnTo>
                      <a:pt x="586" y="551"/>
                    </a:lnTo>
                    <a:lnTo>
                      <a:pt x="414" y="620"/>
                    </a:lnTo>
                    <a:lnTo>
                      <a:pt x="276" y="724"/>
                    </a:lnTo>
                    <a:lnTo>
                      <a:pt x="173" y="862"/>
                    </a:lnTo>
                    <a:lnTo>
                      <a:pt x="69" y="999"/>
                    </a:lnTo>
                    <a:lnTo>
                      <a:pt x="35" y="1172"/>
                    </a:lnTo>
                    <a:lnTo>
                      <a:pt x="0" y="1309"/>
                    </a:lnTo>
                    <a:lnTo>
                      <a:pt x="0" y="1550"/>
                    </a:lnTo>
                    <a:lnTo>
                      <a:pt x="35" y="1757"/>
                    </a:lnTo>
                    <a:lnTo>
                      <a:pt x="104" y="1895"/>
                    </a:lnTo>
                    <a:lnTo>
                      <a:pt x="242" y="1998"/>
                    </a:lnTo>
                    <a:lnTo>
                      <a:pt x="379" y="2102"/>
                    </a:lnTo>
                    <a:lnTo>
                      <a:pt x="517" y="2171"/>
                    </a:lnTo>
                    <a:lnTo>
                      <a:pt x="965" y="2274"/>
                    </a:lnTo>
                    <a:lnTo>
                      <a:pt x="1137" y="2343"/>
                    </a:lnTo>
                    <a:lnTo>
                      <a:pt x="1241" y="2412"/>
                    </a:lnTo>
                    <a:lnTo>
                      <a:pt x="1241" y="2515"/>
                    </a:lnTo>
                    <a:lnTo>
                      <a:pt x="1241" y="2618"/>
                    </a:lnTo>
                    <a:lnTo>
                      <a:pt x="1206" y="2825"/>
                    </a:lnTo>
                    <a:lnTo>
                      <a:pt x="1206" y="2928"/>
                    </a:lnTo>
                    <a:lnTo>
                      <a:pt x="1310" y="2997"/>
                    </a:lnTo>
                    <a:lnTo>
                      <a:pt x="1413" y="3032"/>
                    </a:lnTo>
                    <a:lnTo>
                      <a:pt x="1516" y="3066"/>
                    </a:lnTo>
                    <a:lnTo>
                      <a:pt x="1826" y="3066"/>
                    </a:lnTo>
                    <a:lnTo>
                      <a:pt x="1930" y="3101"/>
                    </a:lnTo>
                    <a:lnTo>
                      <a:pt x="2067" y="3170"/>
                    </a:lnTo>
                    <a:lnTo>
                      <a:pt x="2171" y="3238"/>
                    </a:lnTo>
                    <a:lnTo>
                      <a:pt x="2240" y="3376"/>
                    </a:lnTo>
                    <a:lnTo>
                      <a:pt x="2309" y="3548"/>
                    </a:lnTo>
                    <a:lnTo>
                      <a:pt x="2377" y="3755"/>
                    </a:lnTo>
                    <a:lnTo>
                      <a:pt x="2412" y="3962"/>
                    </a:lnTo>
                    <a:lnTo>
                      <a:pt x="2446" y="4203"/>
                    </a:lnTo>
                    <a:lnTo>
                      <a:pt x="2412" y="4444"/>
                    </a:lnTo>
                    <a:lnTo>
                      <a:pt x="2377" y="4651"/>
                    </a:lnTo>
                    <a:lnTo>
                      <a:pt x="2309" y="4754"/>
                    </a:lnTo>
                    <a:lnTo>
                      <a:pt x="2240" y="4789"/>
                    </a:lnTo>
                    <a:lnTo>
                      <a:pt x="2102" y="4823"/>
                    </a:lnTo>
                    <a:lnTo>
                      <a:pt x="1585" y="4823"/>
                    </a:lnTo>
                    <a:lnTo>
                      <a:pt x="1172" y="4789"/>
                    </a:lnTo>
                    <a:lnTo>
                      <a:pt x="793" y="4754"/>
                    </a:lnTo>
                    <a:lnTo>
                      <a:pt x="448" y="4720"/>
                    </a:lnTo>
                    <a:lnTo>
                      <a:pt x="345" y="4754"/>
                    </a:lnTo>
                    <a:lnTo>
                      <a:pt x="242" y="4789"/>
                    </a:lnTo>
                    <a:lnTo>
                      <a:pt x="207" y="4858"/>
                    </a:lnTo>
                    <a:lnTo>
                      <a:pt x="207" y="4926"/>
                    </a:lnTo>
                    <a:lnTo>
                      <a:pt x="242" y="4995"/>
                    </a:lnTo>
                    <a:lnTo>
                      <a:pt x="311" y="5064"/>
                    </a:lnTo>
                    <a:lnTo>
                      <a:pt x="552" y="5133"/>
                    </a:lnTo>
                    <a:lnTo>
                      <a:pt x="1482" y="5133"/>
                    </a:lnTo>
                    <a:lnTo>
                      <a:pt x="1757" y="5168"/>
                    </a:lnTo>
                    <a:lnTo>
                      <a:pt x="1895" y="5236"/>
                    </a:lnTo>
                    <a:lnTo>
                      <a:pt x="1964" y="5271"/>
                    </a:lnTo>
                    <a:lnTo>
                      <a:pt x="2033" y="5340"/>
                    </a:lnTo>
                    <a:lnTo>
                      <a:pt x="2067" y="5443"/>
                    </a:lnTo>
                    <a:lnTo>
                      <a:pt x="2067" y="5547"/>
                    </a:lnTo>
                    <a:lnTo>
                      <a:pt x="1998" y="5650"/>
                    </a:lnTo>
                    <a:lnTo>
                      <a:pt x="1930" y="5719"/>
                    </a:lnTo>
                    <a:lnTo>
                      <a:pt x="1792" y="5753"/>
                    </a:lnTo>
                    <a:lnTo>
                      <a:pt x="1516" y="5822"/>
                    </a:lnTo>
                    <a:lnTo>
                      <a:pt x="827" y="5822"/>
                    </a:lnTo>
                    <a:lnTo>
                      <a:pt x="517" y="5891"/>
                    </a:lnTo>
                    <a:lnTo>
                      <a:pt x="379" y="5925"/>
                    </a:lnTo>
                    <a:lnTo>
                      <a:pt x="276" y="5994"/>
                    </a:lnTo>
                    <a:lnTo>
                      <a:pt x="242" y="6063"/>
                    </a:lnTo>
                    <a:lnTo>
                      <a:pt x="207" y="6201"/>
                    </a:lnTo>
                    <a:lnTo>
                      <a:pt x="242" y="6270"/>
                    </a:lnTo>
                    <a:lnTo>
                      <a:pt x="311" y="6339"/>
                    </a:lnTo>
                    <a:lnTo>
                      <a:pt x="448" y="6408"/>
                    </a:lnTo>
                    <a:lnTo>
                      <a:pt x="999" y="6408"/>
                    </a:lnTo>
                    <a:lnTo>
                      <a:pt x="1447" y="6373"/>
                    </a:lnTo>
                    <a:lnTo>
                      <a:pt x="1930" y="6270"/>
                    </a:lnTo>
                    <a:lnTo>
                      <a:pt x="2377" y="6132"/>
                    </a:lnTo>
                    <a:lnTo>
                      <a:pt x="2722" y="5994"/>
                    </a:lnTo>
                    <a:lnTo>
                      <a:pt x="2963" y="5857"/>
                    </a:lnTo>
                    <a:lnTo>
                      <a:pt x="2997" y="5753"/>
                    </a:lnTo>
                    <a:lnTo>
                      <a:pt x="3032" y="5547"/>
                    </a:lnTo>
                    <a:lnTo>
                      <a:pt x="3066" y="4892"/>
                    </a:lnTo>
                    <a:lnTo>
                      <a:pt x="3066" y="4203"/>
                    </a:lnTo>
                    <a:lnTo>
                      <a:pt x="3066" y="3893"/>
                    </a:lnTo>
                    <a:lnTo>
                      <a:pt x="3101" y="3686"/>
                    </a:lnTo>
                    <a:lnTo>
                      <a:pt x="3170" y="3514"/>
                    </a:lnTo>
                    <a:lnTo>
                      <a:pt x="3273" y="3411"/>
                    </a:lnTo>
                    <a:lnTo>
                      <a:pt x="3376" y="3376"/>
                    </a:lnTo>
                    <a:lnTo>
                      <a:pt x="3480" y="3411"/>
                    </a:lnTo>
                    <a:lnTo>
                      <a:pt x="3618" y="3480"/>
                    </a:lnTo>
                    <a:lnTo>
                      <a:pt x="3721" y="3548"/>
                    </a:lnTo>
                    <a:lnTo>
                      <a:pt x="3928" y="3721"/>
                    </a:lnTo>
                    <a:lnTo>
                      <a:pt x="3962" y="3790"/>
                    </a:lnTo>
                    <a:lnTo>
                      <a:pt x="3996" y="3859"/>
                    </a:lnTo>
                    <a:lnTo>
                      <a:pt x="3962" y="4100"/>
                    </a:lnTo>
                    <a:lnTo>
                      <a:pt x="3893" y="4341"/>
                    </a:lnTo>
                    <a:lnTo>
                      <a:pt x="3790" y="4547"/>
                    </a:lnTo>
                    <a:lnTo>
                      <a:pt x="3686" y="4685"/>
                    </a:lnTo>
                    <a:lnTo>
                      <a:pt x="3652" y="4823"/>
                    </a:lnTo>
                    <a:lnTo>
                      <a:pt x="3652" y="4961"/>
                    </a:lnTo>
                    <a:lnTo>
                      <a:pt x="3686" y="5030"/>
                    </a:lnTo>
                    <a:lnTo>
                      <a:pt x="3721" y="5133"/>
                    </a:lnTo>
                    <a:lnTo>
                      <a:pt x="3790" y="5168"/>
                    </a:lnTo>
                    <a:lnTo>
                      <a:pt x="3859" y="5202"/>
                    </a:lnTo>
                    <a:lnTo>
                      <a:pt x="3893" y="5202"/>
                    </a:lnTo>
                    <a:lnTo>
                      <a:pt x="4100" y="5099"/>
                    </a:lnTo>
                    <a:lnTo>
                      <a:pt x="4410" y="4892"/>
                    </a:lnTo>
                    <a:lnTo>
                      <a:pt x="4789" y="4616"/>
                    </a:lnTo>
                    <a:lnTo>
                      <a:pt x="5133" y="4237"/>
                    </a:lnTo>
                    <a:lnTo>
                      <a:pt x="5306" y="4065"/>
                    </a:lnTo>
                    <a:lnTo>
                      <a:pt x="5478" y="3859"/>
                    </a:lnTo>
                    <a:lnTo>
                      <a:pt x="5581" y="3652"/>
                    </a:lnTo>
                    <a:lnTo>
                      <a:pt x="5684" y="3445"/>
                    </a:lnTo>
                    <a:lnTo>
                      <a:pt x="5719" y="3273"/>
                    </a:lnTo>
                    <a:lnTo>
                      <a:pt x="5719" y="3066"/>
                    </a:lnTo>
                    <a:lnTo>
                      <a:pt x="5650" y="2894"/>
                    </a:lnTo>
                    <a:lnTo>
                      <a:pt x="5512" y="2722"/>
                    </a:lnTo>
                    <a:lnTo>
                      <a:pt x="5409" y="2584"/>
                    </a:lnTo>
                    <a:lnTo>
                      <a:pt x="5340" y="2446"/>
                    </a:lnTo>
                    <a:lnTo>
                      <a:pt x="5271" y="2343"/>
                    </a:lnTo>
                    <a:lnTo>
                      <a:pt x="5237" y="2205"/>
                    </a:lnTo>
                    <a:lnTo>
                      <a:pt x="5237" y="1964"/>
                    </a:lnTo>
                    <a:lnTo>
                      <a:pt x="5237" y="1757"/>
                    </a:lnTo>
                    <a:lnTo>
                      <a:pt x="5271" y="1516"/>
                    </a:lnTo>
                    <a:lnTo>
                      <a:pt x="5237" y="1275"/>
                    </a:lnTo>
                    <a:lnTo>
                      <a:pt x="5168" y="1172"/>
                    </a:lnTo>
                    <a:lnTo>
                      <a:pt x="5099" y="1068"/>
                    </a:lnTo>
                    <a:lnTo>
                      <a:pt x="4995" y="930"/>
                    </a:lnTo>
                    <a:lnTo>
                      <a:pt x="4858" y="793"/>
                    </a:lnTo>
                    <a:lnTo>
                      <a:pt x="4651" y="689"/>
                    </a:lnTo>
                    <a:lnTo>
                      <a:pt x="4444" y="620"/>
                    </a:lnTo>
                    <a:lnTo>
                      <a:pt x="4238" y="586"/>
                    </a:lnTo>
                    <a:lnTo>
                      <a:pt x="4031" y="586"/>
                    </a:lnTo>
                    <a:lnTo>
                      <a:pt x="3618" y="620"/>
                    </a:lnTo>
                    <a:lnTo>
                      <a:pt x="3480" y="620"/>
                    </a:lnTo>
                    <a:lnTo>
                      <a:pt x="3342" y="586"/>
                    </a:lnTo>
                    <a:lnTo>
                      <a:pt x="3135" y="517"/>
                    </a:lnTo>
                    <a:lnTo>
                      <a:pt x="2997" y="414"/>
                    </a:lnTo>
                    <a:lnTo>
                      <a:pt x="2722" y="241"/>
                    </a:lnTo>
                    <a:lnTo>
                      <a:pt x="2584" y="138"/>
                    </a:lnTo>
                    <a:lnTo>
                      <a:pt x="2446" y="69"/>
                    </a:lnTo>
                    <a:lnTo>
                      <a:pt x="2274" y="35"/>
                    </a:lnTo>
                    <a:lnTo>
                      <a:pt x="206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814" name="Google Shape;2814;g29c0ca99db8_3_1"/>
          <p:cNvSpPr txBox="1"/>
          <p:nvPr/>
        </p:nvSpPr>
        <p:spPr>
          <a:xfrm>
            <a:off x="6645583" y="4717693"/>
            <a:ext cx="814200" cy="123111"/>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000000"/>
              </a:buClr>
              <a:buSzPts val="1000"/>
              <a:buFont typeface="Arial"/>
              <a:buNone/>
            </a:pPr>
            <a:r>
              <a:rPr lang="no-NO" sz="800" b="0" i="0" u="none" strike="noStrike" cap="none">
                <a:solidFill>
                  <a:schemeClr val="dk1"/>
                </a:solidFill>
                <a:latin typeface="Arial"/>
                <a:ea typeface="Arial"/>
                <a:cs typeface="Arial"/>
                <a:sym typeface="Arial"/>
              </a:rPr>
              <a:t>NTNU HJELP</a:t>
            </a:r>
            <a:endParaRPr sz="800" b="0" i="0" u="none" strike="noStrike" cap="none">
              <a:solidFill>
                <a:schemeClr val="dk1"/>
              </a:solidFill>
              <a:latin typeface="Arial"/>
              <a:ea typeface="Arial"/>
              <a:cs typeface="Arial"/>
              <a:sym typeface="Arial"/>
            </a:endParaRPr>
          </a:p>
        </p:txBody>
      </p:sp>
      <p:pic>
        <p:nvPicPr>
          <p:cNvPr id="2815" name="Google Shape;2815;g29c0ca99db8_3_1"/>
          <p:cNvPicPr preferRelativeResize="0"/>
          <p:nvPr/>
        </p:nvPicPr>
        <p:blipFill rotWithShape="1">
          <a:blip r:embed="rId3">
            <a:alphaModFix/>
          </a:blip>
          <a:srcRect l="31895" t="61464" r="59225" b="20763"/>
          <a:stretch/>
        </p:blipFill>
        <p:spPr>
          <a:xfrm>
            <a:off x="4031088" y="1479790"/>
            <a:ext cx="366606" cy="337486"/>
          </a:xfrm>
          <a:prstGeom prst="rect">
            <a:avLst/>
          </a:prstGeom>
          <a:noFill/>
          <a:ln>
            <a:noFill/>
          </a:ln>
        </p:spPr>
      </p:pic>
      <p:sp>
        <p:nvSpPr>
          <p:cNvPr id="2816" name="Google Shape;2816;g29c0ca99db8_3_1"/>
          <p:cNvSpPr/>
          <p:nvPr/>
        </p:nvSpPr>
        <p:spPr>
          <a:xfrm>
            <a:off x="419021" y="1972523"/>
            <a:ext cx="632400" cy="999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600" b="1" i="0" u="none" strike="noStrike" cap="none">
                <a:solidFill>
                  <a:srgbClr val="000000"/>
                </a:solidFill>
                <a:latin typeface="Arial"/>
                <a:ea typeface="Arial"/>
                <a:cs typeface="Arial"/>
                <a:sym typeface="Arial"/>
              </a:rPr>
              <a:t>Nyansettelser</a:t>
            </a:r>
            <a:endParaRPr sz="600" b="1" i="0" u="none" strike="noStrike" cap="none">
              <a:solidFill>
                <a:srgbClr val="000000"/>
              </a:solidFill>
              <a:latin typeface="Arial"/>
              <a:ea typeface="Arial"/>
              <a:cs typeface="Arial"/>
              <a:sym typeface="Arial"/>
            </a:endParaRPr>
          </a:p>
        </p:txBody>
      </p:sp>
      <p:sp>
        <p:nvSpPr>
          <p:cNvPr id="2817" name="Google Shape;2817;g29c0ca99db8_3_1"/>
          <p:cNvSpPr/>
          <p:nvPr/>
        </p:nvSpPr>
        <p:spPr>
          <a:xfrm>
            <a:off x="1825305" y="1979958"/>
            <a:ext cx="632400" cy="849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600" b="1" i="0" u="none" strike="noStrike" cap="none">
                <a:solidFill>
                  <a:srgbClr val="000000"/>
                </a:solidFill>
                <a:latin typeface="Arial"/>
                <a:ea typeface="Arial"/>
                <a:cs typeface="Arial"/>
                <a:sym typeface="Arial"/>
              </a:rPr>
              <a:t>Endringer i arbeidsforhold</a:t>
            </a:r>
            <a:endParaRPr sz="600" b="1" i="0" u="none" strike="noStrike" cap="none">
              <a:solidFill>
                <a:srgbClr val="000000"/>
              </a:solidFill>
              <a:latin typeface="Arial"/>
              <a:ea typeface="Arial"/>
              <a:cs typeface="Arial"/>
              <a:sym typeface="Arial"/>
            </a:endParaRPr>
          </a:p>
        </p:txBody>
      </p:sp>
      <p:sp>
        <p:nvSpPr>
          <p:cNvPr id="2818" name="Google Shape;2818;g29c0ca99db8_3_1"/>
          <p:cNvSpPr/>
          <p:nvPr/>
        </p:nvSpPr>
        <p:spPr>
          <a:xfrm>
            <a:off x="2528446" y="1979958"/>
            <a:ext cx="632400" cy="849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600" b="1" i="0" u="none" strike="noStrike" cap="none">
                <a:solidFill>
                  <a:srgbClr val="000000"/>
                </a:solidFill>
                <a:latin typeface="Arial"/>
                <a:ea typeface="Arial"/>
                <a:cs typeface="Arial"/>
                <a:sym typeface="Arial"/>
              </a:rPr>
              <a:t>Forlengelser</a:t>
            </a:r>
            <a:endParaRPr sz="600" b="1" i="0" u="none" strike="noStrike" cap="none">
              <a:solidFill>
                <a:srgbClr val="000000"/>
              </a:solidFill>
              <a:latin typeface="Arial"/>
              <a:ea typeface="Arial"/>
              <a:cs typeface="Arial"/>
              <a:sym typeface="Arial"/>
            </a:endParaRPr>
          </a:p>
        </p:txBody>
      </p:sp>
      <p:sp>
        <p:nvSpPr>
          <p:cNvPr id="2819" name="Google Shape;2819;g29c0ca99db8_3_1"/>
          <p:cNvSpPr/>
          <p:nvPr/>
        </p:nvSpPr>
        <p:spPr>
          <a:xfrm>
            <a:off x="3231588" y="1979958"/>
            <a:ext cx="632400" cy="849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600" b="1" i="0" u="none" strike="noStrike" cap="none">
                <a:solidFill>
                  <a:srgbClr val="000000"/>
                </a:solidFill>
                <a:latin typeface="Arial"/>
                <a:ea typeface="Arial"/>
                <a:cs typeface="Arial"/>
                <a:sym typeface="Arial"/>
              </a:rPr>
              <a:t>Pensjon</a:t>
            </a:r>
            <a:endParaRPr sz="600" b="1" i="0" u="none" strike="noStrike" cap="none">
              <a:solidFill>
                <a:srgbClr val="000000"/>
              </a:solidFill>
              <a:latin typeface="Arial"/>
              <a:ea typeface="Arial"/>
              <a:cs typeface="Arial"/>
              <a:sym typeface="Arial"/>
            </a:endParaRPr>
          </a:p>
        </p:txBody>
      </p:sp>
      <p:sp>
        <p:nvSpPr>
          <p:cNvPr id="2820" name="Google Shape;2820;g29c0ca99db8_3_1"/>
          <p:cNvSpPr/>
          <p:nvPr/>
        </p:nvSpPr>
        <p:spPr>
          <a:xfrm>
            <a:off x="3934730" y="1860269"/>
            <a:ext cx="632400" cy="3246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600" b="1" i="0" u="none" strike="noStrike" cap="none">
                <a:solidFill>
                  <a:srgbClr val="000000"/>
                </a:solidFill>
                <a:latin typeface="Arial"/>
                <a:ea typeface="Arial"/>
                <a:cs typeface="Arial"/>
                <a:sym typeface="Arial"/>
              </a:rPr>
              <a:t>Unge arbeidstakere 15-18 år</a:t>
            </a:r>
            <a:endParaRPr sz="600" b="1" i="0" u="none" strike="noStrike" cap="none">
              <a:solidFill>
                <a:srgbClr val="000000"/>
              </a:solidFill>
              <a:latin typeface="Arial"/>
              <a:ea typeface="Arial"/>
              <a:cs typeface="Arial"/>
              <a:sym typeface="Arial"/>
            </a:endParaRPr>
          </a:p>
        </p:txBody>
      </p:sp>
      <p:sp>
        <p:nvSpPr>
          <p:cNvPr id="2821" name="Google Shape;2821;g29c0ca99db8_3_1"/>
          <p:cNvSpPr/>
          <p:nvPr/>
        </p:nvSpPr>
        <p:spPr>
          <a:xfrm>
            <a:off x="1122163" y="1989725"/>
            <a:ext cx="632400" cy="657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900"/>
              <a:buFont typeface="Arial"/>
              <a:buNone/>
            </a:pPr>
            <a:r>
              <a:rPr lang="no-NO" sz="600" b="1" i="0" u="none" strike="noStrike" cap="none">
                <a:solidFill>
                  <a:srgbClr val="000000"/>
                </a:solidFill>
                <a:latin typeface="Arial"/>
                <a:ea typeface="Arial"/>
                <a:cs typeface="Arial"/>
                <a:sym typeface="Arial"/>
              </a:rPr>
              <a:t>Sluttoppgjør</a:t>
            </a:r>
            <a:endParaRPr sz="600" b="1" i="0" u="none" strike="noStrike" cap="none">
              <a:solidFill>
                <a:srgbClr val="000000"/>
              </a:solidFill>
              <a:latin typeface="Arial"/>
              <a:ea typeface="Arial"/>
              <a:cs typeface="Arial"/>
              <a:sym typeface="Arial"/>
            </a:endParaRPr>
          </a:p>
        </p:txBody>
      </p:sp>
      <p:pic>
        <p:nvPicPr>
          <p:cNvPr id="2822" name="Google Shape;2822;g29c0ca99db8_3_1"/>
          <p:cNvPicPr preferRelativeResize="0"/>
          <p:nvPr/>
        </p:nvPicPr>
        <p:blipFill rotWithShape="1">
          <a:blip r:embed="rId4">
            <a:alphaModFix/>
          </a:blip>
          <a:srcRect l="24561" t="16745" r="34772" b="16752"/>
          <a:stretch/>
        </p:blipFill>
        <p:spPr>
          <a:xfrm>
            <a:off x="1294441" y="1446658"/>
            <a:ext cx="235514" cy="403748"/>
          </a:xfrm>
          <a:prstGeom prst="rect">
            <a:avLst/>
          </a:prstGeom>
          <a:noFill/>
          <a:ln>
            <a:noFill/>
          </a:ln>
        </p:spPr>
      </p:pic>
      <p:grpSp>
        <p:nvGrpSpPr>
          <p:cNvPr id="2823" name="Google Shape;2823;g29c0ca99db8_3_1"/>
          <p:cNvGrpSpPr/>
          <p:nvPr/>
        </p:nvGrpSpPr>
        <p:grpSpPr>
          <a:xfrm>
            <a:off x="537385" y="1491442"/>
            <a:ext cx="444388" cy="313801"/>
            <a:chOff x="1066850" y="238125"/>
            <a:chExt cx="5486275" cy="5238750"/>
          </a:xfrm>
        </p:grpSpPr>
        <p:sp>
          <p:nvSpPr>
            <p:cNvPr id="2824" name="Google Shape;2824;g29c0ca99db8_3_1"/>
            <p:cNvSpPr/>
            <p:nvPr/>
          </p:nvSpPr>
          <p:spPr>
            <a:xfrm>
              <a:off x="1066850" y="2727625"/>
              <a:ext cx="3065750" cy="1832175"/>
            </a:xfrm>
            <a:custGeom>
              <a:avLst/>
              <a:gdLst/>
              <a:ahLst/>
              <a:cxnLst/>
              <a:rect l="l" t="t" r="r" b="b"/>
              <a:pathLst>
                <a:path w="122630" h="73287" extrusionOk="0">
                  <a:moveTo>
                    <a:pt x="82943" y="1"/>
                  </a:moveTo>
                  <a:lnTo>
                    <a:pt x="82213" y="163"/>
                  </a:lnTo>
                  <a:lnTo>
                    <a:pt x="81483" y="326"/>
                  </a:lnTo>
                  <a:lnTo>
                    <a:pt x="79941" y="812"/>
                  </a:lnTo>
                  <a:lnTo>
                    <a:pt x="78317" y="1462"/>
                  </a:lnTo>
                  <a:lnTo>
                    <a:pt x="76694" y="2192"/>
                  </a:lnTo>
                  <a:lnTo>
                    <a:pt x="75152" y="3004"/>
                  </a:lnTo>
                  <a:lnTo>
                    <a:pt x="72312" y="4465"/>
                  </a:lnTo>
                  <a:lnTo>
                    <a:pt x="71744" y="4789"/>
                  </a:lnTo>
                  <a:lnTo>
                    <a:pt x="71175" y="5114"/>
                  </a:lnTo>
                  <a:lnTo>
                    <a:pt x="70120" y="6007"/>
                  </a:lnTo>
                  <a:lnTo>
                    <a:pt x="69065" y="6899"/>
                  </a:lnTo>
                  <a:lnTo>
                    <a:pt x="68173" y="7873"/>
                  </a:lnTo>
                  <a:lnTo>
                    <a:pt x="67442" y="8685"/>
                  </a:lnTo>
                  <a:lnTo>
                    <a:pt x="66712" y="9334"/>
                  </a:lnTo>
                  <a:lnTo>
                    <a:pt x="66468" y="9496"/>
                  </a:lnTo>
                  <a:lnTo>
                    <a:pt x="66144" y="9659"/>
                  </a:lnTo>
                  <a:lnTo>
                    <a:pt x="65900" y="9659"/>
                  </a:lnTo>
                  <a:lnTo>
                    <a:pt x="65738" y="9578"/>
                  </a:lnTo>
                  <a:lnTo>
                    <a:pt x="65494" y="9415"/>
                  </a:lnTo>
                  <a:lnTo>
                    <a:pt x="65332" y="9091"/>
                  </a:lnTo>
                  <a:lnTo>
                    <a:pt x="65089" y="8117"/>
                  </a:lnTo>
                  <a:lnTo>
                    <a:pt x="64683" y="5601"/>
                  </a:lnTo>
                  <a:lnTo>
                    <a:pt x="64439" y="4302"/>
                  </a:lnTo>
                  <a:lnTo>
                    <a:pt x="64115" y="3166"/>
                  </a:lnTo>
                  <a:lnTo>
                    <a:pt x="63871" y="2679"/>
                  </a:lnTo>
                  <a:lnTo>
                    <a:pt x="63628" y="2273"/>
                  </a:lnTo>
                  <a:lnTo>
                    <a:pt x="63384" y="1949"/>
                  </a:lnTo>
                  <a:lnTo>
                    <a:pt x="63060" y="1705"/>
                  </a:lnTo>
                  <a:lnTo>
                    <a:pt x="62654" y="1705"/>
                  </a:lnTo>
                  <a:lnTo>
                    <a:pt x="62167" y="1786"/>
                  </a:lnTo>
                  <a:lnTo>
                    <a:pt x="61518" y="1949"/>
                  </a:lnTo>
                  <a:lnTo>
                    <a:pt x="60787" y="2192"/>
                  </a:lnTo>
                  <a:lnTo>
                    <a:pt x="59164" y="2841"/>
                  </a:lnTo>
                  <a:lnTo>
                    <a:pt x="57297" y="3653"/>
                  </a:lnTo>
                  <a:lnTo>
                    <a:pt x="54863" y="4708"/>
                  </a:lnTo>
                  <a:lnTo>
                    <a:pt x="53727" y="5114"/>
                  </a:lnTo>
                  <a:lnTo>
                    <a:pt x="52590" y="5438"/>
                  </a:lnTo>
                  <a:lnTo>
                    <a:pt x="51616" y="5601"/>
                  </a:lnTo>
                  <a:lnTo>
                    <a:pt x="50724" y="5682"/>
                  </a:lnTo>
                  <a:lnTo>
                    <a:pt x="50399" y="5601"/>
                  </a:lnTo>
                  <a:lnTo>
                    <a:pt x="50074" y="5520"/>
                  </a:lnTo>
                  <a:lnTo>
                    <a:pt x="49750" y="5357"/>
                  </a:lnTo>
                  <a:lnTo>
                    <a:pt x="49506" y="5114"/>
                  </a:lnTo>
                  <a:lnTo>
                    <a:pt x="48776" y="4302"/>
                  </a:lnTo>
                  <a:lnTo>
                    <a:pt x="48208" y="3734"/>
                  </a:lnTo>
                  <a:lnTo>
                    <a:pt x="47883" y="3572"/>
                  </a:lnTo>
                  <a:lnTo>
                    <a:pt x="47477" y="3410"/>
                  </a:lnTo>
                  <a:lnTo>
                    <a:pt x="46747" y="3166"/>
                  </a:lnTo>
                  <a:lnTo>
                    <a:pt x="45773" y="3085"/>
                  </a:lnTo>
                  <a:lnTo>
                    <a:pt x="44475" y="3166"/>
                  </a:lnTo>
                  <a:lnTo>
                    <a:pt x="40822" y="3410"/>
                  </a:lnTo>
                  <a:lnTo>
                    <a:pt x="39686" y="3572"/>
                  </a:lnTo>
                  <a:lnTo>
                    <a:pt x="38793" y="3815"/>
                  </a:lnTo>
                  <a:lnTo>
                    <a:pt x="37982" y="4140"/>
                  </a:lnTo>
                  <a:lnTo>
                    <a:pt x="37333" y="4546"/>
                  </a:lnTo>
                  <a:lnTo>
                    <a:pt x="36683" y="5033"/>
                  </a:lnTo>
                  <a:lnTo>
                    <a:pt x="36196" y="5520"/>
                  </a:lnTo>
                  <a:lnTo>
                    <a:pt x="35223" y="6656"/>
                  </a:lnTo>
                  <a:lnTo>
                    <a:pt x="34249" y="7711"/>
                  </a:lnTo>
                  <a:lnTo>
                    <a:pt x="33681" y="8279"/>
                  </a:lnTo>
                  <a:lnTo>
                    <a:pt x="33112" y="8766"/>
                  </a:lnTo>
                  <a:lnTo>
                    <a:pt x="32382" y="9253"/>
                  </a:lnTo>
                  <a:lnTo>
                    <a:pt x="31570" y="9659"/>
                  </a:lnTo>
                  <a:lnTo>
                    <a:pt x="30678" y="9902"/>
                  </a:lnTo>
                  <a:lnTo>
                    <a:pt x="29623" y="10146"/>
                  </a:lnTo>
                  <a:lnTo>
                    <a:pt x="28568" y="10308"/>
                  </a:lnTo>
                  <a:lnTo>
                    <a:pt x="27756" y="10551"/>
                  </a:lnTo>
                  <a:lnTo>
                    <a:pt x="27107" y="10714"/>
                  </a:lnTo>
                  <a:lnTo>
                    <a:pt x="26620" y="10957"/>
                  </a:lnTo>
                  <a:lnTo>
                    <a:pt x="26295" y="11201"/>
                  </a:lnTo>
                  <a:lnTo>
                    <a:pt x="26052" y="11525"/>
                  </a:lnTo>
                  <a:lnTo>
                    <a:pt x="25889" y="11769"/>
                  </a:lnTo>
                  <a:lnTo>
                    <a:pt x="25889" y="12093"/>
                  </a:lnTo>
                  <a:lnTo>
                    <a:pt x="25808" y="12743"/>
                  </a:lnTo>
                  <a:lnTo>
                    <a:pt x="25646" y="13392"/>
                  </a:lnTo>
                  <a:lnTo>
                    <a:pt x="25565" y="13798"/>
                  </a:lnTo>
                  <a:lnTo>
                    <a:pt x="25321" y="14204"/>
                  </a:lnTo>
                  <a:lnTo>
                    <a:pt x="24997" y="14609"/>
                  </a:lnTo>
                  <a:lnTo>
                    <a:pt x="24510" y="15015"/>
                  </a:lnTo>
                  <a:lnTo>
                    <a:pt x="23942" y="15340"/>
                  </a:lnTo>
                  <a:lnTo>
                    <a:pt x="23455" y="15502"/>
                  </a:lnTo>
                  <a:lnTo>
                    <a:pt x="22887" y="15502"/>
                  </a:lnTo>
                  <a:lnTo>
                    <a:pt x="22400" y="15340"/>
                  </a:lnTo>
                  <a:lnTo>
                    <a:pt x="21831" y="15096"/>
                  </a:lnTo>
                  <a:lnTo>
                    <a:pt x="21426" y="14690"/>
                  </a:lnTo>
                  <a:lnTo>
                    <a:pt x="20939" y="14285"/>
                  </a:lnTo>
                  <a:lnTo>
                    <a:pt x="20533" y="13798"/>
                  </a:lnTo>
                  <a:lnTo>
                    <a:pt x="19803" y="12824"/>
                  </a:lnTo>
                  <a:lnTo>
                    <a:pt x="19234" y="11931"/>
                  </a:lnTo>
                  <a:lnTo>
                    <a:pt x="18747" y="10957"/>
                  </a:lnTo>
                  <a:lnTo>
                    <a:pt x="17774" y="12012"/>
                  </a:lnTo>
                  <a:lnTo>
                    <a:pt x="16719" y="13067"/>
                  </a:lnTo>
                  <a:lnTo>
                    <a:pt x="16069" y="13554"/>
                  </a:lnTo>
                  <a:lnTo>
                    <a:pt x="15339" y="14122"/>
                  </a:lnTo>
                  <a:lnTo>
                    <a:pt x="14608" y="14609"/>
                  </a:lnTo>
                  <a:lnTo>
                    <a:pt x="13797" y="15096"/>
                  </a:lnTo>
                  <a:lnTo>
                    <a:pt x="12904" y="15421"/>
                  </a:lnTo>
                  <a:lnTo>
                    <a:pt x="12093" y="15664"/>
                  </a:lnTo>
                  <a:lnTo>
                    <a:pt x="11200" y="15827"/>
                  </a:lnTo>
                  <a:lnTo>
                    <a:pt x="10388" y="15827"/>
                  </a:lnTo>
                  <a:lnTo>
                    <a:pt x="9901" y="15746"/>
                  </a:lnTo>
                  <a:lnTo>
                    <a:pt x="9495" y="15583"/>
                  </a:lnTo>
                  <a:lnTo>
                    <a:pt x="9090" y="15421"/>
                  </a:lnTo>
                  <a:lnTo>
                    <a:pt x="8684" y="15177"/>
                  </a:lnTo>
                  <a:lnTo>
                    <a:pt x="7872" y="14772"/>
                  </a:lnTo>
                  <a:lnTo>
                    <a:pt x="7223" y="14447"/>
                  </a:lnTo>
                  <a:lnTo>
                    <a:pt x="6655" y="14285"/>
                  </a:lnTo>
                  <a:lnTo>
                    <a:pt x="6168" y="14285"/>
                  </a:lnTo>
                  <a:lnTo>
                    <a:pt x="5681" y="14366"/>
                  </a:lnTo>
                  <a:lnTo>
                    <a:pt x="5275" y="14528"/>
                  </a:lnTo>
                  <a:lnTo>
                    <a:pt x="4869" y="14853"/>
                  </a:lnTo>
                  <a:lnTo>
                    <a:pt x="4545" y="15259"/>
                  </a:lnTo>
                  <a:lnTo>
                    <a:pt x="3733" y="16395"/>
                  </a:lnTo>
                  <a:lnTo>
                    <a:pt x="2841" y="17774"/>
                  </a:lnTo>
                  <a:lnTo>
                    <a:pt x="1623" y="19479"/>
                  </a:lnTo>
                  <a:lnTo>
                    <a:pt x="893" y="20372"/>
                  </a:lnTo>
                  <a:lnTo>
                    <a:pt x="0" y="21264"/>
                  </a:lnTo>
                  <a:lnTo>
                    <a:pt x="243" y="23861"/>
                  </a:lnTo>
                  <a:lnTo>
                    <a:pt x="9658" y="39363"/>
                  </a:lnTo>
                  <a:lnTo>
                    <a:pt x="84485" y="73287"/>
                  </a:lnTo>
                  <a:lnTo>
                    <a:pt x="122630" y="30679"/>
                  </a:lnTo>
                  <a:lnTo>
                    <a:pt x="122630" y="28406"/>
                  </a:lnTo>
                  <a:lnTo>
                    <a:pt x="122630" y="26215"/>
                  </a:lnTo>
                  <a:lnTo>
                    <a:pt x="122467" y="23618"/>
                  </a:lnTo>
                  <a:lnTo>
                    <a:pt x="122224" y="21102"/>
                  </a:lnTo>
                  <a:lnTo>
                    <a:pt x="122062" y="19966"/>
                  </a:lnTo>
                  <a:lnTo>
                    <a:pt x="121899" y="18911"/>
                  </a:lnTo>
                  <a:lnTo>
                    <a:pt x="121656" y="18018"/>
                  </a:lnTo>
                  <a:lnTo>
                    <a:pt x="121331" y="17450"/>
                  </a:lnTo>
                  <a:lnTo>
                    <a:pt x="121169" y="17206"/>
                  </a:lnTo>
                  <a:lnTo>
                    <a:pt x="121006" y="17044"/>
                  </a:lnTo>
                  <a:lnTo>
                    <a:pt x="120763" y="16963"/>
                  </a:lnTo>
                  <a:lnTo>
                    <a:pt x="120195" y="16963"/>
                  </a:lnTo>
                  <a:lnTo>
                    <a:pt x="119789" y="16719"/>
                  </a:lnTo>
                  <a:lnTo>
                    <a:pt x="119464" y="16395"/>
                  </a:lnTo>
                  <a:lnTo>
                    <a:pt x="119221" y="15827"/>
                  </a:lnTo>
                  <a:lnTo>
                    <a:pt x="118896" y="15177"/>
                  </a:lnTo>
                  <a:lnTo>
                    <a:pt x="118653" y="14447"/>
                  </a:lnTo>
                  <a:lnTo>
                    <a:pt x="118166" y="12743"/>
                  </a:lnTo>
                  <a:lnTo>
                    <a:pt x="117517" y="10876"/>
                  </a:lnTo>
                  <a:lnTo>
                    <a:pt x="117192" y="9983"/>
                  </a:lnTo>
                  <a:lnTo>
                    <a:pt x="116786" y="9091"/>
                  </a:lnTo>
                  <a:lnTo>
                    <a:pt x="116380" y="8198"/>
                  </a:lnTo>
                  <a:lnTo>
                    <a:pt x="115894" y="7386"/>
                  </a:lnTo>
                  <a:lnTo>
                    <a:pt x="115325" y="6656"/>
                  </a:lnTo>
                  <a:lnTo>
                    <a:pt x="114676" y="6088"/>
                  </a:lnTo>
                  <a:lnTo>
                    <a:pt x="114027" y="5601"/>
                  </a:lnTo>
                  <a:lnTo>
                    <a:pt x="113459" y="5195"/>
                  </a:lnTo>
                  <a:lnTo>
                    <a:pt x="112810" y="4952"/>
                  </a:lnTo>
                  <a:lnTo>
                    <a:pt x="112241" y="4708"/>
                  </a:lnTo>
                  <a:lnTo>
                    <a:pt x="111673" y="4546"/>
                  </a:lnTo>
                  <a:lnTo>
                    <a:pt x="110618" y="4546"/>
                  </a:lnTo>
                  <a:lnTo>
                    <a:pt x="110131" y="4708"/>
                  </a:lnTo>
                  <a:lnTo>
                    <a:pt x="109644" y="4870"/>
                  </a:lnTo>
                  <a:lnTo>
                    <a:pt x="109157" y="5114"/>
                  </a:lnTo>
                  <a:lnTo>
                    <a:pt x="108670" y="5438"/>
                  </a:lnTo>
                  <a:lnTo>
                    <a:pt x="108184" y="5844"/>
                  </a:lnTo>
                  <a:lnTo>
                    <a:pt x="107210" y="6737"/>
                  </a:lnTo>
                  <a:lnTo>
                    <a:pt x="106155" y="7873"/>
                  </a:lnTo>
                  <a:lnTo>
                    <a:pt x="105586" y="8441"/>
                  </a:lnTo>
                  <a:lnTo>
                    <a:pt x="105018" y="8847"/>
                  </a:lnTo>
                  <a:lnTo>
                    <a:pt x="104450" y="9009"/>
                  </a:lnTo>
                  <a:lnTo>
                    <a:pt x="103882" y="9091"/>
                  </a:lnTo>
                  <a:lnTo>
                    <a:pt x="103314" y="9009"/>
                  </a:lnTo>
                  <a:lnTo>
                    <a:pt x="102746" y="8847"/>
                  </a:lnTo>
                  <a:lnTo>
                    <a:pt x="102178" y="8522"/>
                  </a:lnTo>
                  <a:lnTo>
                    <a:pt x="101610" y="8117"/>
                  </a:lnTo>
                  <a:lnTo>
                    <a:pt x="101042" y="7630"/>
                  </a:lnTo>
                  <a:lnTo>
                    <a:pt x="100555" y="7062"/>
                  </a:lnTo>
                  <a:lnTo>
                    <a:pt x="100068" y="6494"/>
                  </a:lnTo>
                  <a:lnTo>
                    <a:pt x="99662" y="5763"/>
                  </a:lnTo>
                  <a:lnTo>
                    <a:pt x="99175" y="5033"/>
                  </a:lnTo>
                  <a:lnTo>
                    <a:pt x="98850" y="4221"/>
                  </a:lnTo>
                  <a:lnTo>
                    <a:pt x="98526" y="3491"/>
                  </a:lnTo>
                  <a:lnTo>
                    <a:pt x="98201" y="2679"/>
                  </a:lnTo>
                  <a:lnTo>
                    <a:pt x="97795" y="1381"/>
                  </a:lnTo>
                  <a:lnTo>
                    <a:pt x="97390" y="569"/>
                  </a:lnTo>
                  <a:lnTo>
                    <a:pt x="97227" y="326"/>
                  </a:lnTo>
                  <a:lnTo>
                    <a:pt x="97146" y="244"/>
                  </a:lnTo>
                  <a:lnTo>
                    <a:pt x="96984" y="326"/>
                  </a:lnTo>
                  <a:lnTo>
                    <a:pt x="96821" y="407"/>
                  </a:lnTo>
                  <a:lnTo>
                    <a:pt x="96497" y="975"/>
                  </a:lnTo>
                  <a:lnTo>
                    <a:pt x="96010" y="1868"/>
                  </a:lnTo>
                  <a:lnTo>
                    <a:pt x="95442" y="3004"/>
                  </a:lnTo>
                  <a:lnTo>
                    <a:pt x="94711" y="4465"/>
                  </a:lnTo>
                  <a:lnTo>
                    <a:pt x="94468" y="4789"/>
                  </a:lnTo>
                  <a:lnTo>
                    <a:pt x="94224" y="5114"/>
                  </a:lnTo>
                  <a:lnTo>
                    <a:pt x="93981" y="5276"/>
                  </a:lnTo>
                  <a:lnTo>
                    <a:pt x="93737" y="5438"/>
                  </a:lnTo>
                  <a:lnTo>
                    <a:pt x="93413" y="5601"/>
                  </a:lnTo>
                  <a:lnTo>
                    <a:pt x="92520" y="5601"/>
                  </a:lnTo>
                  <a:lnTo>
                    <a:pt x="91871" y="5357"/>
                  </a:lnTo>
                  <a:lnTo>
                    <a:pt x="91222" y="5033"/>
                  </a:lnTo>
                  <a:lnTo>
                    <a:pt x="90491" y="4546"/>
                  </a:lnTo>
                  <a:lnTo>
                    <a:pt x="89761" y="4059"/>
                  </a:lnTo>
                  <a:lnTo>
                    <a:pt x="88300" y="2841"/>
                  </a:lnTo>
                  <a:lnTo>
                    <a:pt x="86920" y="1624"/>
                  </a:lnTo>
                  <a:lnTo>
                    <a:pt x="86190" y="1056"/>
                  </a:lnTo>
                  <a:lnTo>
                    <a:pt x="85459" y="650"/>
                  </a:lnTo>
                  <a:lnTo>
                    <a:pt x="84810" y="326"/>
                  </a:lnTo>
                  <a:lnTo>
                    <a:pt x="84242" y="82"/>
                  </a:lnTo>
                  <a:lnTo>
                    <a:pt x="8359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5" name="Google Shape;2825;g29c0ca99db8_3_1"/>
            <p:cNvSpPr/>
            <p:nvPr/>
          </p:nvSpPr>
          <p:spPr>
            <a:xfrm>
              <a:off x="1066850" y="2727625"/>
              <a:ext cx="3065750" cy="1832175"/>
            </a:xfrm>
            <a:custGeom>
              <a:avLst/>
              <a:gdLst/>
              <a:ahLst/>
              <a:cxnLst/>
              <a:rect l="l" t="t" r="r" b="b"/>
              <a:pathLst>
                <a:path w="122630" h="73287" fill="none" extrusionOk="0">
                  <a:moveTo>
                    <a:pt x="0" y="21264"/>
                  </a:moveTo>
                  <a:lnTo>
                    <a:pt x="0" y="21264"/>
                  </a:lnTo>
                  <a:lnTo>
                    <a:pt x="893" y="20372"/>
                  </a:lnTo>
                  <a:lnTo>
                    <a:pt x="1623" y="19479"/>
                  </a:lnTo>
                  <a:lnTo>
                    <a:pt x="2841" y="17774"/>
                  </a:lnTo>
                  <a:lnTo>
                    <a:pt x="3733" y="16395"/>
                  </a:lnTo>
                  <a:lnTo>
                    <a:pt x="4545" y="15259"/>
                  </a:lnTo>
                  <a:lnTo>
                    <a:pt x="4869" y="14853"/>
                  </a:lnTo>
                  <a:lnTo>
                    <a:pt x="5275" y="14528"/>
                  </a:lnTo>
                  <a:lnTo>
                    <a:pt x="5681" y="14366"/>
                  </a:lnTo>
                  <a:lnTo>
                    <a:pt x="6168" y="14285"/>
                  </a:lnTo>
                  <a:lnTo>
                    <a:pt x="6655" y="14285"/>
                  </a:lnTo>
                  <a:lnTo>
                    <a:pt x="7223" y="14447"/>
                  </a:lnTo>
                  <a:lnTo>
                    <a:pt x="7872" y="14772"/>
                  </a:lnTo>
                  <a:lnTo>
                    <a:pt x="8684" y="15177"/>
                  </a:lnTo>
                  <a:lnTo>
                    <a:pt x="8684" y="15177"/>
                  </a:lnTo>
                  <a:lnTo>
                    <a:pt x="9090" y="15421"/>
                  </a:lnTo>
                  <a:lnTo>
                    <a:pt x="9495" y="15583"/>
                  </a:lnTo>
                  <a:lnTo>
                    <a:pt x="9901" y="15746"/>
                  </a:lnTo>
                  <a:lnTo>
                    <a:pt x="10388" y="15827"/>
                  </a:lnTo>
                  <a:lnTo>
                    <a:pt x="11200" y="15827"/>
                  </a:lnTo>
                  <a:lnTo>
                    <a:pt x="12093" y="15664"/>
                  </a:lnTo>
                  <a:lnTo>
                    <a:pt x="12904" y="15421"/>
                  </a:lnTo>
                  <a:lnTo>
                    <a:pt x="13797" y="15096"/>
                  </a:lnTo>
                  <a:lnTo>
                    <a:pt x="14608" y="14609"/>
                  </a:lnTo>
                  <a:lnTo>
                    <a:pt x="15339" y="14122"/>
                  </a:lnTo>
                  <a:lnTo>
                    <a:pt x="16069" y="13554"/>
                  </a:lnTo>
                  <a:lnTo>
                    <a:pt x="16719" y="13067"/>
                  </a:lnTo>
                  <a:lnTo>
                    <a:pt x="17774" y="12012"/>
                  </a:lnTo>
                  <a:lnTo>
                    <a:pt x="18747" y="10957"/>
                  </a:lnTo>
                  <a:lnTo>
                    <a:pt x="18747" y="10957"/>
                  </a:lnTo>
                  <a:lnTo>
                    <a:pt x="19234" y="11931"/>
                  </a:lnTo>
                  <a:lnTo>
                    <a:pt x="19803" y="12824"/>
                  </a:lnTo>
                  <a:lnTo>
                    <a:pt x="20533" y="13798"/>
                  </a:lnTo>
                  <a:lnTo>
                    <a:pt x="20939" y="14285"/>
                  </a:lnTo>
                  <a:lnTo>
                    <a:pt x="21426" y="14690"/>
                  </a:lnTo>
                  <a:lnTo>
                    <a:pt x="21831" y="15096"/>
                  </a:lnTo>
                  <a:lnTo>
                    <a:pt x="22400" y="15340"/>
                  </a:lnTo>
                  <a:lnTo>
                    <a:pt x="22887" y="15502"/>
                  </a:lnTo>
                  <a:lnTo>
                    <a:pt x="23455" y="15502"/>
                  </a:lnTo>
                  <a:lnTo>
                    <a:pt x="23942" y="15340"/>
                  </a:lnTo>
                  <a:lnTo>
                    <a:pt x="24510" y="15015"/>
                  </a:lnTo>
                  <a:lnTo>
                    <a:pt x="24510" y="15015"/>
                  </a:lnTo>
                  <a:lnTo>
                    <a:pt x="24997" y="14609"/>
                  </a:lnTo>
                  <a:lnTo>
                    <a:pt x="25321" y="14204"/>
                  </a:lnTo>
                  <a:lnTo>
                    <a:pt x="25565" y="13798"/>
                  </a:lnTo>
                  <a:lnTo>
                    <a:pt x="25646" y="13392"/>
                  </a:lnTo>
                  <a:lnTo>
                    <a:pt x="25808" y="12743"/>
                  </a:lnTo>
                  <a:lnTo>
                    <a:pt x="25889" y="12093"/>
                  </a:lnTo>
                  <a:lnTo>
                    <a:pt x="25889" y="11769"/>
                  </a:lnTo>
                  <a:lnTo>
                    <a:pt x="26052" y="11525"/>
                  </a:lnTo>
                  <a:lnTo>
                    <a:pt x="26295" y="11201"/>
                  </a:lnTo>
                  <a:lnTo>
                    <a:pt x="26620" y="10957"/>
                  </a:lnTo>
                  <a:lnTo>
                    <a:pt x="27107" y="10714"/>
                  </a:lnTo>
                  <a:lnTo>
                    <a:pt x="27756" y="10551"/>
                  </a:lnTo>
                  <a:lnTo>
                    <a:pt x="28568" y="10308"/>
                  </a:lnTo>
                  <a:lnTo>
                    <a:pt x="29623" y="10146"/>
                  </a:lnTo>
                  <a:lnTo>
                    <a:pt x="29623" y="10146"/>
                  </a:lnTo>
                  <a:lnTo>
                    <a:pt x="30678" y="9902"/>
                  </a:lnTo>
                  <a:lnTo>
                    <a:pt x="31570" y="9659"/>
                  </a:lnTo>
                  <a:lnTo>
                    <a:pt x="32382" y="9253"/>
                  </a:lnTo>
                  <a:lnTo>
                    <a:pt x="33112" y="8766"/>
                  </a:lnTo>
                  <a:lnTo>
                    <a:pt x="33681" y="8279"/>
                  </a:lnTo>
                  <a:lnTo>
                    <a:pt x="34249" y="7711"/>
                  </a:lnTo>
                  <a:lnTo>
                    <a:pt x="35223" y="6656"/>
                  </a:lnTo>
                  <a:lnTo>
                    <a:pt x="36196" y="5520"/>
                  </a:lnTo>
                  <a:lnTo>
                    <a:pt x="36683" y="5033"/>
                  </a:lnTo>
                  <a:lnTo>
                    <a:pt x="37333" y="4546"/>
                  </a:lnTo>
                  <a:lnTo>
                    <a:pt x="37982" y="4140"/>
                  </a:lnTo>
                  <a:lnTo>
                    <a:pt x="38793" y="3815"/>
                  </a:lnTo>
                  <a:lnTo>
                    <a:pt x="39686" y="3572"/>
                  </a:lnTo>
                  <a:lnTo>
                    <a:pt x="40822" y="3410"/>
                  </a:lnTo>
                  <a:lnTo>
                    <a:pt x="40822" y="3410"/>
                  </a:lnTo>
                  <a:lnTo>
                    <a:pt x="44475" y="3166"/>
                  </a:lnTo>
                  <a:lnTo>
                    <a:pt x="45773" y="3085"/>
                  </a:lnTo>
                  <a:lnTo>
                    <a:pt x="46747" y="3166"/>
                  </a:lnTo>
                  <a:lnTo>
                    <a:pt x="47477" y="3410"/>
                  </a:lnTo>
                  <a:lnTo>
                    <a:pt x="47883" y="3572"/>
                  </a:lnTo>
                  <a:lnTo>
                    <a:pt x="48208" y="3734"/>
                  </a:lnTo>
                  <a:lnTo>
                    <a:pt x="48776" y="4302"/>
                  </a:lnTo>
                  <a:lnTo>
                    <a:pt x="49506" y="5114"/>
                  </a:lnTo>
                  <a:lnTo>
                    <a:pt x="49506" y="5114"/>
                  </a:lnTo>
                  <a:lnTo>
                    <a:pt x="49750" y="5357"/>
                  </a:lnTo>
                  <a:lnTo>
                    <a:pt x="50074" y="5520"/>
                  </a:lnTo>
                  <a:lnTo>
                    <a:pt x="50399" y="5601"/>
                  </a:lnTo>
                  <a:lnTo>
                    <a:pt x="50724" y="5682"/>
                  </a:lnTo>
                  <a:lnTo>
                    <a:pt x="51616" y="5601"/>
                  </a:lnTo>
                  <a:lnTo>
                    <a:pt x="52590" y="5438"/>
                  </a:lnTo>
                  <a:lnTo>
                    <a:pt x="53727" y="5114"/>
                  </a:lnTo>
                  <a:lnTo>
                    <a:pt x="54863" y="4708"/>
                  </a:lnTo>
                  <a:lnTo>
                    <a:pt x="57297" y="3653"/>
                  </a:lnTo>
                  <a:lnTo>
                    <a:pt x="57297" y="3653"/>
                  </a:lnTo>
                  <a:lnTo>
                    <a:pt x="59164" y="2841"/>
                  </a:lnTo>
                  <a:lnTo>
                    <a:pt x="60787" y="2192"/>
                  </a:lnTo>
                  <a:lnTo>
                    <a:pt x="61518" y="1949"/>
                  </a:lnTo>
                  <a:lnTo>
                    <a:pt x="62167" y="1786"/>
                  </a:lnTo>
                  <a:lnTo>
                    <a:pt x="62654" y="1705"/>
                  </a:lnTo>
                  <a:lnTo>
                    <a:pt x="63060" y="1705"/>
                  </a:lnTo>
                  <a:lnTo>
                    <a:pt x="63060" y="1705"/>
                  </a:lnTo>
                  <a:lnTo>
                    <a:pt x="63384" y="1949"/>
                  </a:lnTo>
                  <a:lnTo>
                    <a:pt x="63628" y="2273"/>
                  </a:lnTo>
                  <a:lnTo>
                    <a:pt x="63871" y="2679"/>
                  </a:lnTo>
                  <a:lnTo>
                    <a:pt x="64115" y="3166"/>
                  </a:lnTo>
                  <a:lnTo>
                    <a:pt x="64439" y="4302"/>
                  </a:lnTo>
                  <a:lnTo>
                    <a:pt x="64683" y="5601"/>
                  </a:lnTo>
                  <a:lnTo>
                    <a:pt x="65089" y="8117"/>
                  </a:lnTo>
                  <a:lnTo>
                    <a:pt x="65332" y="9091"/>
                  </a:lnTo>
                  <a:lnTo>
                    <a:pt x="65494" y="9415"/>
                  </a:lnTo>
                  <a:lnTo>
                    <a:pt x="65738" y="9578"/>
                  </a:lnTo>
                  <a:lnTo>
                    <a:pt x="65738" y="9578"/>
                  </a:lnTo>
                  <a:lnTo>
                    <a:pt x="65900" y="9659"/>
                  </a:lnTo>
                  <a:lnTo>
                    <a:pt x="66144" y="9659"/>
                  </a:lnTo>
                  <a:lnTo>
                    <a:pt x="66468" y="9496"/>
                  </a:lnTo>
                  <a:lnTo>
                    <a:pt x="66712" y="9334"/>
                  </a:lnTo>
                  <a:lnTo>
                    <a:pt x="67442" y="8685"/>
                  </a:lnTo>
                  <a:lnTo>
                    <a:pt x="68173" y="7873"/>
                  </a:lnTo>
                  <a:lnTo>
                    <a:pt x="69065" y="6899"/>
                  </a:lnTo>
                  <a:lnTo>
                    <a:pt x="70120" y="6007"/>
                  </a:lnTo>
                  <a:lnTo>
                    <a:pt x="71175" y="5114"/>
                  </a:lnTo>
                  <a:lnTo>
                    <a:pt x="71744" y="4789"/>
                  </a:lnTo>
                  <a:lnTo>
                    <a:pt x="72312" y="4465"/>
                  </a:lnTo>
                  <a:lnTo>
                    <a:pt x="72312" y="4465"/>
                  </a:lnTo>
                  <a:lnTo>
                    <a:pt x="75152" y="3004"/>
                  </a:lnTo>
                  <a:lnTo>
                    <a:pt x="76694" y="2192"/>
                  </a:lnTo>
                  <a:lnTo>
                    <a:pt x="78317" y="1462"/>
                  </a:lnTo>
                  <a:lnTo>
                    <a:pt x="79941" y="812"/>
                  </a:lnTo>
                  <a:lnTo>
                    <a:pt x="81483" y="326"/>
                  </a:lnTo>
                  <a:lnTo>
                    <a:pt x="82213" y="163"/>
                  </a:lnTo>
                  <a:lnTo>
                    <a:pt x="82943" y="1"/>
                  </a:lnTo>
                  <a:lnTo>
                    <a:pt x="83593" y="1"/>
                  </a:lnTo>
                  <a:lnTo>
                    <a:pt x="84242" y="82"/>
                  </a:lnTo>
                  <a:lnTo>
                    <a:pt x="84242" y="82"/>
                  </a:lnTo>
                  <a:lnTo>
                    <a:pt x="84810" y="326"/>
                  </a:lnTo>
                  <a:lnTo>
                    <a:pt x="85459" y="650"/>
                  </a:lnTo>
                  <a:lnTo>
                    <a:pt x="86190" y="1056"/>
                  </a:lnTo>
                  <a:lnTo>
                    <a:pt x="86920" y="1624"/>
                  </a:lnTo>
                  <a:lnTo>
                    <a:pt x="88300" y="2841"/>
                  </a:lnTo>
                  <a:lnTo>
                    <a:pt x="89761" y="4059"/>
                  </a:lnTo>
                  <a:lnTo>
                    <a:pt x="90491" y="4546"/>
                  </a:lnTo>
                  <a:lnTo>
                    <a:pt x="91222" y="5033"/>
                  </a:lnTo>
                  <a:lnTo>
                    <a:pt x="91871" y="5357"/>
                  </a:lnTo>
                  <a:lnTo>
                    <a:pt x="92520" y="5601"/>
                  </a:lnTo>
                  <a:lnTo>
                    <a:pt x="93169" y="5601"/>
                  </a:lnTo>
                  <a:lnTo>
                    <a:pt x="93413" y="5601"/>
                  </a:lnTo>
                  <a:lnTo>
                    <a:pt x="93737" y="5438"/>
                  </a:lnTo>
                  <a:lnTo>
                    <a:pt x="93981" y="5276"/>
                  </a:lnTo>
                  <a:lnTo>
                    <a:pt x="94224" y="5114"/>
                  </a:lnTo>
                  <a:lnTo>
                    <a:pt x="94468" y="4789"/>
                  </a:lnTo>
                  <a:lnTo>
                    <a:pt x="94711" y="4465"/>
                  </a:lnTo>
                  <a:lnTo>
                    <a:pt x="94711" y="4465"/>
                  </a:lnTo>
                  <a:lnTo>
                    <a:pt x="95442" y="3004"/>
                  </a:lnTo>
                  <a:lnTo>
                    <a:pt x="96010" y="1868"/>
                  </a:lnTo>
                  <a:lnTo>
                    <a:pt x="96497" y="975"/>
                  </a:lnTo>
                  <a:lnTo>
                    <a:pt x="96821" y="407"/>
                  </a:lnTo>
                  <a:lnTo>
                    <a:pt x="96984" y="326"/>
                  </a:lnTo>
                  <a:lnTo>
                    <a:pt x="97146" y="244"/>
                  </a:lnTo>
                  <a:lnTo>
                    <a:pt x="97227" y="326"/>
                  </a:lnTo>
                  <a:lnTo>
                    <a:pt x="97390" y="569"/>
                  </a:lnTo>
                  <a:lnTo>
                    <a:pt x="97795" y="1381"/>
                  </a:lnTo>
                  <a:lnTo>
                    <a:pt x="98201" y="2679"/>
                  </a:lnTo>
                  <a:lnTo>
                    <a:pt x="98201" y="2679"/>
                  </a:lnTo>
                  <a:lnTo>
                    <a:pt x="98526" y="3491"/>
                  </a:lnTo>
                  <a:lnTo>
                    <a:pt x="98850" y="4221"/>
                  </a:lnTo>
                  <a:lnTo>
                    <a:pt x="99175" y="5033"/>
                  </a:lnTo>
                  <a:lnTo>
                    <a:pt x="99662" y="5763"/>
                  </a:lnTo>
                  <a:lnTo>
                    <a:pt x="100068" y="6494"/>
                  </a:lnTo>
                  <a:lnTo>
                    <a:pt x="100555" y="7062"/>
                  </a:lnTo>
                  <a:lnTo>
                    <a:pt x="101042" y="7630"/>
                  </a:lnTo>
                  <a:lnTo>
                    <a:pt x="101610" y="8117"/>
                  </a:lnTo>
                  <a:lnTo>
                    <a:pt x="102178" y="8522"/>
                  </a:lnTo>
                  <a:lnTo>
                    <a:pt x="102746" y="8847"/>
                  </a:lnTo>
                  <a:lnTo>
                    <a:pt x="103314" y="9009"/>
                  </a:lnTo>
                  <a:lnTo>
                    <a:pt x="103882" y="9091"/>
                  </a:lnTo>
                  <a:lnTo>
                    <a:pt x="104450" y="9009"/>
                  </a:lnTo>
                  <a:lnTo>
                    <a:pt x="105018" y="8847"/>
                  </a:lnTo>
                  <a:lnTo>
                    <a:pt x="105586" y="8441"/>
                  </a:lnTo>
                  <a:lnTo>
                    <a:pt x="106155" y="7873"/>
                  </a:lnTo>
                  <a:lnTo>
                    <a:pt x="106155" y="7873"/>
                  </a:lnTo>
                  <a:lnTo>
                    <a:pt x="107210" y="6737"/>
                  </a:lnTo>
                  <a:lnTo>
                    <a:pt x="108184" y="5844"/>
                  </a:lnTo>
                  <a:lnTo>
                    <a:pt x="108670" y="5438"/>
                  </a:lnTo>
                  <a:lnTo>
                    <a:pt x="109157" y="5114"/>
                  </a:lnTo>
                  <a:lnTo>
                    <a:pt x="109644" y="4870"/>
                  </a:lnTo>
                  <a:lnTo>
                    <a:pt x="110131" y="4708"/>
                  </a:lnTo>
                  <a:lnTo>
                    <a:pt x="110618" y="4546"/>
                  </a:lnTo>
                  <a:lnTo>
                    <a:pt x="111186" y="4546"/>
                  </a:lnTo>
                  <a:lnTo>
                    <a:pt x="111673" y="4546"/>
                  </a:lnTo>
                  <a:lnTo>
                    <a:pt x="112241" y="4708"/>
                  </a:lnTo>
                  <a:lnTo>
                    <a:pt x="112810" y="4952"/>
                  </a:lnTo>
                  <a:lnTo>
                    <a:pt x="113459" y="5195"/>
                  </a:lnTo>
                  <a:lnTo>
                    <a:pt x="114027" y="5601"/>
                  </a:lnTo>
                  <a:lnTo>
                    <a:pt x="114676" y="6088"/>
                  </a:lnTo>
                  <a:lnTo>
                    <a:pt x="114676" y="6088"/>
                  </a:lnTo>
                  <a:lnTo>
                    <a:pt x="115325" y="6656"/>
                  </a:lnTo>
                  <a:lnTo>
                    <a:pt x="115894" y="7386"/>
                  </a:lnTo>
                  <a:lnTo>
                    <a:pt x="116380" y="8198"/>
                  </a:lnTo>
                  <a:lnTo>
                    <a:pt x="116786" y="9091"/>
                  </a:lnTo>
                  <a:lnTo>
                    <a:pt x="117192" y="9983"/>
                  </a:lnTo>
                  <a:lnTo>
                    <a:pt x="117517" y="10876"/>
                  </a:lnTo>
                  <a:lnTo>
                    <a:pt x="118166" y="12743"/>
                  </a:lnTo>
                  <a:lnTo>
                    <a:pt x="118653" y="14447"/>
                  </a:lnTo>
                  <a:lnTo>
                    <a:pt x="118896" y="15177"/>
                  </a:lnTo>
                  <a:lnTo>
                    <a:pt x="119221" y="15827"/>
                  </a:lnTo>
                  <a:lnTo>
                    <a:pt x="119464" y="16395"/>
                  </a:lnTo>
                  <a:lnTo>
                    <a:pt x="119789" y="16719"/>
                  </a:lnTo>
                  <a:lnTo>
                    <a:pt x="120195" y="16963"/>
                  </a:lnTo>
                  <a:lnTo>
                    <a:pt x="120357" y="16963"/>
                  </a:lnTo>
                  <a:lnTo>
                    <a:pt x="120601" y="16963"/>
                  </a:lnTo>
                  <a:lnTo>
                    <a:pt x="120601" y="16963"/>
                  </a:lnTo>
                  <a:lnTo>
                    <a:pt x="120763" y="16963"/>
                  </a:lnTo>
                  <a:lnTo>
                    <a:pt x="121006" y="17044"/>
                  </a:lnTo>
                  <a:lnTo>
                    <a:pt x="121169" y="17206"/>
                  </a:lnTo>
                  <a:lnTo>
                    <a:pt x="121331" y="17450"/>
                  </a:lnTo>
                  <a:lnTo>
                    <a:pt x="121656" y="18018"/>
                  </a:lnTo>
                  <a:lnTo>
                    <a:pt x="121899" y="18911"/>
                  </a:lnTo>
                  <a:lnTo>
                    <a:pt x="122062" y="19966"/>
                  </a:lnTo>
                  <a:lnTo>
                    <a:pt x="122224" y="21102"/>
                  </a:lnTo>
                  <a:lnTo>
                    <a:pt x="122467" y="23618"/>
                  </a:lnTo>
                  <a:lnTo>
                    <a:pt x="122630" y="26215"/>
                  </a:lnTo>
                  <a:lnTo>
                    <a:pt x="122630" y="28406"/>
                  </a:lnTo>
                  <a:lnTo>
                    <a:pt x="122630" y="30679"/>
                  </a:lnTo>
                  <a:lnTo>
                    <a:pt x="84485" y="73287"/>
                  </a:lnTo>
                  <a:lnTo>
                    <a:pt x="9658" y="39363"/>
                  </a:lnTo>
                  <a:lnTo>
                    <a:pt x="243" y="23861"/>
                  </a:lnTo>
                  <a:lnTo>
                    <a:pt x="0" y="212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6" name="Google Shape;2826;g29c0ca99db8_3_1"/>
            <p:cNvSpPr/>
            <p:nvPr/>
          </p:nvSpPr>
          <p:spPr>
            <a:xfrm>
              <a:off x="1066850" y="2727625"/>
              <a:ext cx="3065750" cy="1832175"/>
            </a:xfrm>
            <a:custGeom>
              <a:avLst/>
              <a:gdLst/>
              <a:ahLst/>
              <a:cxnLst/>
              <a:rect l="l" t="t" r="r" b="b"/>
              <a:pathLst>
                <a:path w="122630" h="73287" extrusionOk="0">
                  <a:moveTo>
                    <a:pt x="82943" y="1"/>
                  </a:moveTo>
                  <a:lnTo>
                    <a:pt x="82213" y="163"/>
                  </a:lnTo>
                  <a:lnTo>
                    <a:pt x="81483" y="326"/>
                  </a:lnTo>
                  <a:lnTo>
                    <a:pt x="79941" y="812"/>
                  </a:lnTo>
                  <a:lnTo>
                    <a:pt x="78317" y="1462"/>
                  </a:lnTo>
                  <a:lnTo>
                    <a:pt x="76694" y="2192"/>
                  </a:lnTo>
                  <a:lnTo>
                    <a:pt x="75152" y="3004"/>
                  </a:lnTo>
                  <a:lnTo>
                    <a:pt x="72312" y="4465"/>
                  </a:lnTo>
                  <a:lnTo>
                    <a:pt x="71744" y="4789"/>
                  </a:lnTo>
                  <a:lnTo>
                    <a:pt x="71175" y="5114"/>
                  </a:lnTo>
                  <a:lnTo>
                    <a:pt x="70120" y="6007"/>
                  </a:lnTo>
                  <a:lnTo>
                    <a:pt x="69065" y="6899"/>
                  </a:lnTo>
                  <a:lnTo>
                    <a:pt x="68173" y="7873"/>
                  </a:lnTo>
                  <a:lnTo>
                    <a:pt x="67442" y="8685"/>
                  </a:lnTo>
                  <a:lnTo>
                    <a:pt x="66712" y="9334"/>
                  </a:lnTo>
                  <a:lnTo>
                    <a:pt x="66468" y="9496"/>
                  </a:lnTo>
                  <a:lnTo>
                    <a:pt x="66144" y="9659"/>
                  </a:lnTo>
                  <a:lnTo>
                    <a:pt x="65900" y="9659"/>
                  </a:lnTo>
                  <a:lnTo>
                    <a:pt x="65738" y="9578"/>
                  </a:lnTo>
                  <a:lnTo>
                    <a:pt x="65494" y="9415"/>
                  </a:lnTo>
                  <a:lnTo>
                    <a:pt x="65332" y="9091"/>
                  </a:lnTo>
                  <a:lnTo>
                    <a:pt x="65089" y="8117"/>
                  </a:lnTo>
                  <a:lnTo>
                    <a:pt x="64683" y="5601"/>
                  </a:lnTo>
                  <a:lnTo>
                    <a:pt x="64439" y="4302"/>
                  </a:lnTo>
                  <a:lnTo>
                    <a:pt x="64115" y="3166"/>
                  </a:lnTo>
                  <a:lnTo>
                    <a:pt x="63871" y="2679"/>
                  </a:lnTo>
                  <a:lnTo>
                    <a:pt x="63628" y="2273"/>
                  </a:lnTo>
                  <a:lnTo>
                    <a:pt x="63384" y="1949"/>
                  </a:lnTo>
                  <a:lnTo>
                    <a:pt x="63060" y="1705"/>
                  </a:lnTo>
                  <a:lnTo>
                    <a:pt x="62654" y="1705"/>
                  </a:lnTo>
                  <a:lnTo>
                    <a:pt x="62167" y="1786"/>
                  </a:lnTo>
                  <a:lnTo>
                    <a:pt x="61518" y="1949"/>
                  </a:lnTo>
                  <a:lnTo>
                    <a:pt x="60787" y="2192"/>
                  </a:lnTo>
                  <a:lnTo>
                    <a:pt x="59164" y="2841"/>
                  </a:lnTo>
                  <a:lnTo>
                    <a:pt x="57297" y="3653"/>
                  </a:lnTo>
                  <a:lnTo>
                    <a:pt x="54863" y="4708"/>
                  </a:lnTo>
                  <a:lnTo>
                    <a:pt x="53727" y="5114"/>
                  </a:lnTo>
                  <a:lnTo>
                    <a:pt x="52590" y="5438"/>
                  </a:lnTo>
                  <a:lnTo>
                    <a:pt x="51616" y="5601"/>
                  </a:lnTo>
                  <a:lnTo>
                    <a:pt x="50724" y="5682"/>
                  </a:lnTo>
                  <a:lnTo>
                    <a:pt x="50399" y="5601"/>
                  </a:lnTo>
                  <a:lnTo>
                    <a:pt x="50074" y="5520"/>
                  </a:lnTo>
                  <a:lnTo>
                    <a:pt x="49750" y="5357"/>
                  </a:lnTo>
                  <a:lnTo>
                    <a:pt x="49506" y="5114"/>
                  </a:lnTo>
                  <a:lnTo>
                    <a:pt x="48776" y="4302"/>
                  </a:lnTo>
                  <a:lnTo>
                    <a:pt x="48208" y="3734"/>
                  </a:lnTo>
                  <a:lnTo>
                    <a:pt x="47883" y="3572"/>
                  </a:lnTo>
                  <a:lnTo>
                    <a:pt x="47477" y="3410"/>
                  </a:lnTo>
                  <a:lnTo>
                    <a:pt x="46747" y="3166"/>
                  </a:lnTo>
                  <a:lnTo>
                    <a:pt x="45773" y="3085"/>
                  </a:lnTo>
                  <a:lnTo>
                    <a:pt x="44475" y="3166"/>
                  </a:lnTo>
                  <a:lnTo>
                    <a:pt x="40822" y="3410"/>
                  </a:lnTo>
                  <a:lnTo>
                    <a:pt x="39686" y="3572"/>
                  </a:lnTo>
                  <a:lnTo>
                    <a:pt x="38793" y="3815"/>
                  </a:lnTo>
                  <a:lnTo>
                    <a:pt x="37982" y="4140"/>
                  </a:lnTo>
                  <a:lnTo>
                    <a:pt x="37333" y="4546"/>
                  </a:lnTo>
                  <a:lnTo>
                    <a:pt x="36683" y="5033"/>
                  </a:lnTo>
                  <a:lnTo>
                    <a:pt x="36196" y="5520"/>
                  </a:lnTo>
                  <a:lnTo>
                    <a:pt x="35223" y="6656"/>
                  </a:lnTo>
                  <a:lnTo>
                    <a:pt x="34249" y="7711"/>
                  </a:lnTo>
                  <a:lnTo>
                    <a:pt x="33681" y="8279"/>
                  </a:lnTo>
                  <a:lnTo>
                    <a:pt x="33112" y="8766"/>
                  </a:lnTo>
                  <a:lnTo>
                    <a:pt x="32382" y="9253"/>
                  </a:lnTo>
                  <a:lnTo>
                    <a:pt x="31570" y="9659"/>
                  </a:lnTo>
                  <a:lnTo>
                    <a:pt x="30678" y="9902"/>
                  </a:lnTo>
                  <a:lnTo>
                    <a:pt x="29623" y="10146"/>
                  </a:lnTo>
                  <a:lnTo>
                    <a:pt x="28568" y="10308"/>
                  </a:lnTo>
                  <a:lnTo>
                    <a:pt x="27756" y="10551"/>
                  </a:lnTo>
                  <a:lnTo>
                    <a:pt x="27107" y="10714"/>
                  </a:lnTo>
                  <a:lnTo>
                    <a:pt x="26620" y="10957"/>
                  </a:lnTo>
                  <a:lnTo>
                    <a:pt x="26295" y="11201"/>
                  </a:lnTo>
                  <a:lnTo>
                    <a:pt x="26052" y="11525"/>
                  </a:lnTo>
                  <a:lnTo>
                    <a:pt x="25889" y="11769"/>
                  </a:lnTo>
                  <a:lnTo>
                    <a:pt x="25889" y="12093"/>
                  </a:lnTo>
                  <a:lnTo>
                    <a:pt x="25808" y="12743"/>
                  </a:lnTo>
                  <a:lnTo>
                    <a:pt x="25646" y="13392"/>
                  </a:lnTo>
                  <a:lnTo>
                    <a:pt x="25565" y="13798"/>
                  </a:lnTo>
                  <a:lnTo>
                    <a:pt x="25321" y="14204"/>
                  </a:lnTo>
                  <a:lnTo>
                    <a:pt x="24997" y="14609"/>
                  </a:lnTo>
                  <a:lnTo>
                    <a:pt x="24510" y="15015"/>
                  </a:lnTo>
                  <a:lnTo>
                    <a:pt x="23942" y="15340"/>
                  </a:lnTo>
                  <a:lnTo>
                    <a:pt x="23455" y="15502"/>
                  </a:lnTo>
                  <a:lnTo>
                    <a:pt x="22887" y="15502"/>
                  </a:lnTo>
                  <a:lnTo>
                    <a:pt x="22400" y="15340"/>
                  </a:lnTo>
                  <a:lnTo>
                    <a:pt x="21831" y="15096"/>
                  </a:lnTo>
                  <a:lnTo>
                    <a:pt x="21426" y="14690"/>
                  </a:lnTo>
                  <a:lnTo>
                    <a:pt x="20939" y="14285"/>
                  </a:lnTo>
                  <a:lnTo>
                    <a:pt x="20533" y="13798"/>
                  </a:lnTo>
                  <a:lnTo>
                    <a:pt x="19803" y="12824"/>
                  </a:lnTo>
                  <a:lnTo>
                    <a:pt x="19234" y="11931"/>
                  </a:lnTo>
                  <a:lnTo>
                    <a:pt x="18747" y="10957"/>
                  </a:lnTo>
                  <a:lnTo>
                    <a:pt x="17774" y="12012"/>
                  </a:lnTo>
                  <a:lnTo>
                    <a:pt x="16719" y="13067"/>
                  </a:lnTo>
                  <a:lnTo>
                    <a:pt x="16069" y="13554"/>
                  </a:lnTo>
                  <a:lnTo>
                    <a:pt x="15339" y="14122"/>
                  </a:lnTo>
                  <a:lnTo>
                    <a:pt x="14608" y="14609"/>
                  </a:lnTo>
                  <a:lnTo>
                    <a:pt x="13797" y="15096"/>
                  </a:lnTo>
                  <a:lnTo>
                    <a:pt x="12904" y="15421"/>
                  </a:lnTo>
                  <a:lnTo>
                    <a:pt x="12093" y="15664"/>
                  </a:lnTo>
                  <a:lnTo>
                    <a:pt x="11200" y="15827"/>
                  </a:lnTo>
                  <a:lnTo>
                    <a:pt x="10388" y="15827"/>
                  </a:lnTo>
                  <a:lnTo>
                    <a:pt x="9901" y="15746"/>
                  </a:lnTo>
                  <a:lnTo>
                    <a:pt x="9495" y="15583"/>
                  </a:lnTo>
                  <a:lnTo>
                    <a:pt x="9090" y="15421"/>
                  </a:lnTo>
                  <a:lnTo>
                    <a:pt x="8684" y="15177"/>
                  </a:lnTo>
                  <a:lnTo>
                    <a:pt x="7872" y="14772"/>
                  </a:lnTo>
                  <a:lnTo>
                    <a:pt x="7223" y="14447"/>
                  </a:lnTo>
                  <a:lnTo>
                    <a:pt x="6655" y="14285"/>
                  </a:lnTo>
                  <a:lnTo>
                    <a:pt x="6168" y="14285"/>
                  </a:lnTo>
                  <a:lnTo>
                    <a:pt x="5681" y="14366"/>
                  </a:lnTo>
                  <a:lnTo>
                    <a:pt x="5275" y="14528"/>
                  </a:lnTo>
                  <a:lnTo>
                    <a:pt x="4869" y="14853"/>
                  </a:lnTo>
                  <a:lnTo>
                    <a:pt x="4545" y="15259"/>
                  </a:lnTo>
                  <a:lnTo>
                    <a:pt x="3733" y="16395"/>
                  </a:lnTo>
                  <a:lnTo>
                    <a:pt x="2841" y="17774"/>
                  </a:lnTo>
                  <a:lnTo>
                    <a:pt x="1623" y="19479"/>
                  </a:lnTo>
                  <a:lnTo>
                    <a:pt x="893" y="20372"/>
                  </a:lnTo>
                  <a:lnTo>
                    <a:pt x="0" y="21264"/>
                  </a:lnTo>
                  <a:lnTo>
                    <a:pt x="243" y="23861"/>
                  </a:lnTo>
                  <a:lnTo>
                    <a:pt x="9658" y="39363"/>
                  </a:lnTo>
                  <a:lnTo>
                    <a:pt x="84485" y="73287"/>
                  </a:lnTo>
                  <a:lnTo>
                    <a:pt x="122630" y="30679"/>
                  </a:lnTo>
                  <a:lnTo>
                    <a:pt x="122630" y="28406"/>
                  </a:lnTo>
                  <a:lnTo>
                    <a:pt x="122630" y="26215"/>
                  </a:lnTo>
                  <a:lnTo>
                    <a:pt x="122467" y="23618"/>
                  </a:lnTo>
                  <a:lnTo>
                    <a:pt x="122224" y="21102"/>
                  </a:lnTo>
                  <a:lnTo>
                    <a:pt x="122062" y="19966"/>
                  </a:lnTo>
                  <a:lnTo>
                    <a:pt x="121899" y="18911"/>
                  </a:lnTo>
                  <a:lnTo>
                    <a:pt x="121656" y="18018"/>
                  </a:lnTo>
                  <a:lnTo>
                    <a:pt x="121331" y="17450"/>
                  </a:lnTo>
                  <a:lnTo>
                    <a:pt x="121169" y="17206"/>
                  </a:lnTo>
                  <a:lnTo>
                    <a:pt x="121006" y="17044"/>
                  </a:lnTo>
                  <a:lnTo>
                    <a:pt x="120763" y="16963"/>
                  </a:lnTo>
                  <a:lnTo>
                    <a:pt x="120195" y="16963"/>
                  </a:lnTo>
                  <a:lnTo>
                    <a:pt x="119789" y="16719"/>
                  </a:lnTo>
                  <a:lnTo>
                    <a:pt x="119464" y="16395"/>
                  </a:lnTo>
                  <a:lnTo>
                    <a:pt x="119221" y="15827"/>
                  </a:lnTo>
                  <a:lnTo>
                    <a:pt x="118896" y="15177"/>
                  </a:lnTo>
                  <a:lnTo>
                    <a:pt x="118653" y="14447"/>
                  </a:lnTo>
                  <a:lnTo>
                    <a:pt x="118166" y="12743"/>
                  </a:lnTo>
                  <a:lnTo>
                    <a:pt x="117517" y="10876"/>
                  </a:lnTo>
                  <a:lnTo>
                    <a:pt x="117192" y="9983"/>
                  </a:lnTo>
                  <a:lnTo>
                    <a:pt x="116786" y="9091"/>
                  </a:lnTo>
                  <a:lnTo>
                    <a:pt x="116380" y="8198"/>
                  </a:lnTo>
                  <a:lnTo>
                    <a:pt x="115894" y="7386"/>
                  </a:lnTo>
                  <a:lnTo>
                    <a:pt x="115325" y="6656"/>
                  </a:lnTo>
                  <a:lnTo>
                    <a:pt x="114676" y="6088"/>
                  </a:lnTo>
                  <a:lnTo>
                    <a:pt x="114027" y="5601"/>
                  </a:lnTo>
                  <a:lnTo>
                    <a:pt x="113459" y="5195"/>
                  </a:lnTo>
                  <a:lnTo>
                    <a:pt x="112810" y="4952"/>
                  </a:lnTo>
                  <a:lnTo>
                    <a:pt x="112241" y="4708"/>
                  </a:lnTo>
                  <a:lnTo>
                    <a:pt x="111673" y="4546"/>
                  </a:lnTo>
                  <a:lnTo>
                    <a:pt x="110618" y="4546"/>
                  </a:lnTo>
                  <a:lnTo>
                    <a:pt x="110131" y="4708"/>
                  </a:lnTo>
                  <a:lnTo>
                    <a:pt x="109644" y="4870"/>
                  </a:lnTo>
                  <a:lnTo>
                    <a:pt x="109157" y="5114"/>
                  </a:lnTo>
                  <a:lnTo>
                    <a:pt x="108670" y="5438"/>
                  </a:lnTo>
                  <a:lnTo>
                    <a:pt x="108184" y="5844"/>
                  </a:lnTo>
                  <a:lnTo>
                    <a:pt x="107210" y="6737"/>
                  </a:lnTo>
                  <a:lnTo>
                    <a:pt x="106155" y="7873"/>
                  </a:lnTo>
                  <a:lnTo>
                    <a:pt x="105586" y="8441"/>
                  </a:lnTo>
                  <a:lnTo>
                    <a:pt x="105018" y="8847"/>
                  </a:lnTo>
                  <a:lnTo>
                    <a:pt x="104450" y="9009"/>
                  </a:lnTo>
                  <a:lnTo>
                    <a:pt x="103882" y="9091"/>
                  </a:lnTo>
                  <a:lnTo>
                    <a:pt x="103314" y="9009"/>
                  </a:lnTo>
                  <a:lnTo>
                    <a:pt x="102746" y="8847"/>
                  </a:lnTo>
                  <a:lnTo>
                    <a:pt x="102178" y="8522"/>
                  </a:lnTo>
                  <a:lnTo>
                    <a:pt x="101610" y="8117"/>
                  </a:lnTo>
                  <a:lnTo>
                    <a:pt x="101042" y="7630"/>
                  </a:lnTo>
                  <a:lnTo>
                    <a:pt x="100555" y="7062"/>
                  </a:lnTo>
                  <a:lnTo>
                    <a:pt x="100068" y="6494"/>
                  </a:lnTo>
                  <a:lnTo>
                    <a:pt x="99662" y="5763"/>
                  </a:lnTo>
                  <a:lnTo>
                    <a:pt x="99175" y="5033"/>
                  </a:lnTo>
                  <a:lnTo>
                    <a:pt x="98850" y="4221"/>
                  </a:lnTo>
                  <a:lnTo>
                    <a:pt x="98526" y="3491"/>
                  </a:lnTo>
                  <a:lnTo>
                    <a:pt x="98201" y="2679"/>
                  </a:lnTo>
                  <a:lnTo>
                    <a:pt x="97795" y="1381"/>
                  </a:lnTo>
                  <a:lnTo>
                    <a:pt x="97390" y="569"/>
                  </a:lnTo>
                  <a:lnTo>
                    <a:pt x="97227" y="326"/>
                  </a:lnTo>
                  <a:lnTo>
                    <a:pt x="97146" y="244"/>
                  </a:lnTo>
                  <a:lnTo>
                    <a:pt x="96984" y="326"/>
                  </a:lnTo>
                  <a:lnTo>
                    <a:pt x="96821" y="407"/>
                  </a:lnTo>
                  <a:lnTo>
                    <a:pt x="96497" y="975"/>
                  </a:lnTo>
                  <a:lnTo>
                    <a:pt x="96010" y="1868"/>
                  </a:lnTo>
                  <a:lnTo>
                    <a:pt x="95442" y="3004"/>
                  </a:lnTo>
                  <a:lnTo>
                    <a:pt x="94711" y="4465"/>
                  </a:lnTo>
                  <a:lnTo>
                    <a:pt x="94468" y="4789"/>
                  </a:lnTo>
                  <a:lnTo>
                    <a:pt x="94224" y="5114"/>
                  </a:lnTo>
                  <a:lnTo>
                    <a:pt x="93981" y="5276"/>
                  </a:lnTo>
                  <a:lnTo>
                    <a:pt x="93737" y="5438"/>
                  </a:lnTo>
                  <a:lnTo>
                    <a:pt x="93413" y="5601"/>
                  </a:lnTo>
                  <a:lnTo>
                    <a:pt x="92520" y="5601"/>
                  </a:lnTo>
                  <a:lnTo>
                    <a:pt x="91871" y="5357"/>
                  </a:lnTo>
                  <a:lnTo>
                    <a:pt x="91222" y="5033"/>
                  </a:lnTo>
                  <a:lnTo>
                    <a:pt x="90491" y="4546"/>
                  </a:lnTo>
                  <a:lnTo>
                    <a:pt x="89761" y="4059"/>
                  </a:lnTo>
                  <a:lnTo>
                    <a:pt x="88300" y="2841"/>
                  </a:lnTo>
                  <a:lnTo>
                    <a:pt x="86920" y="1624"/>
                  </a:lnTo>
                  <a:lnTo>
                    <a:pt x="86190" y="1056"/>
                  </a:lnTo>
                  <a:lnTo>
                    <a:pt x="85459" y="650"/>
                  </a:lnTo>
                  <a:lnTo>
                    <a:pt x="84810" y="326"/>
                  </a:lnTo>
                  <a:lnTo>
                    <a:pt x="84242" y="82"/>
                  </a:lnTo>
                  <a:lnTo>
                    <a:pt x="83593" y="1"/>
                  </a:lnTo>
                  <a:close/>
                </a:path>
              </a:pathLst>
            </a:custGeom>
            <a:solidFill>
              <a:srgbClr val="7E7E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7" name="Google Shape;2827;g29c0ca99db8_3_1"/>
            <p:cNvSpPr/>
            <p:nvPr/>
          </p:nvSpPr>
          <p:spPr>
            <a:xfrm>
              <a:off x="1066850" y="2727625"/>
              <a:ext cx="3065750" cy="1832175"/>
            </a:xfrm>
            <a:custGeom>
              <a:avLst/>
              <a:gdLst/>
              <a:ahLst/>
              <a:cxnLst/>
              <a:rect l="l" t="t" r="r" b="b"/>
              <a:pathLst>
                <a:path w="122630" h="73287" fill="none" extrusionOk="0">
                  <a:moveTo>
                    <a:pt x="0" y="21264"/>
                  </a:moveTo>
                  <a:lnTo>
                    <a:pt x="0" y="21264"/>
                  </a:lnTo>
                  <a:lnTo>
                    <a:pt x="893" y="20372"/>
                  </a:lnTo>
                  <a:lnTo>
                    <a:pt x="1623" y="19479"/>
                  </a:lnTo>
                  <a:lnTo>
                    <a:pt x="2841" y="17774"/>
                  </a:lnTo>
                  <a:lnTo>
                    <a:pt x="3733" y="16395"/>
                  </a:lnTo>
                  <a:lnTo>
                    <a:pt x="4545" y="15259"/>
                  </a:lnTo>
                  <a:lnTo>
                    <a:pt x="4869" y="14853"/>
                  </a:lnTo>
                  <a:lnTo>
                    <a:pt x="5275" y="14528"/>
                  </a:lnTo>
                  <a:lnTo>
                    <a:pt x="5681" y="14366"/>
                  </a:lnTo>
                  <a:lnTo>
                    <a:pt x="6168" y="14285"/>
                  </a:lnTo>
                  <a:lnTo>
                    <a:pt x="6655" y="14285"/>
                  </a:lnTo>
                  <a:lnTo>
                    <a:pt x="7223" y="14447"/>
                  </a:lnTo>
                  <a:lnTo>
                    <a:pt x="7872" y="14772"/>
                  </a:lnTo>
                  <a:lnTo>
                    <a:pt x="8684" y="15177"/>
                  </a:lnTo>
                  <a:lnTo>
                    <a:pt x="8684" y="15177"/>
                  </a:lnTo>
                  <a:lnTo>
                    <a:pt x="9090" y="15421"/>
                  </a:lnTo>
                  <a:lnTo>
                    <a:pt x="9495" y="15583"/>
                  </a:lnTo>
                  <a:lnTo>
                    <a:pt x="9901" y="15746"/>
                  </a:lnTo>
                  <a:lnTo>
                    <a:pt x="10388" y="15827"/>
                  </a:lnTo>
                  <a:lnTo>
                    <a:pt x="11200" y="15827"/>
                  </a:lnTo>
                  <a:lnTo>
                    <a:pt x="12093" y="15664"/>
                  </a:lnTo>
                  <a:lnTo>
                    <a:pt x="12904" y="15421"/>
                  </a:lnTo>
                  <a:lnTo>
                    <a:pt x="13797" y="15096"/>
                  </a:lnTo>
                  <a:lnTo>
                    <a:pt x="14608" y="14609"/>
                  </a:lnTo>
                  <a:lnTo>
                    <a:pt x="15339" y="14122"/>
                  </a:lnTo>
                  <a:lnTo>
                    <a:pt x="16069" y="13554"/>
                  </a:lnTo>
                  <a:lnTo>
                    <a:pt x="16719" y="13067"/>
                  </a:lnTo>
                  <a:lnTo>
                    <a:pt x="17774" y="12012"/>
                  </a:lnTo>
                  <a:lnTo>
                    <a:pt x="18747" y="10957"/>
                  </a:lnTo>
                  <a:lnTo>
                    <a:pt x="18747" y="10957"/>
                  </a:lnTo>
                  <a:lnTo>
                    <a:pt x="19234" y="11931"/>
                  </a:lnTo>
                  <a:lnTo>
                    <a:pt x="19803" y="12824"/>
                  </a:lnTo>
                  <a:lnTo>
                    <a:pt x="20533" y="13798"/>
                  </a:lnTo>
                  <a:lnTo>
                    <a:pt x="20939" y="14285"/>
                  </a:lnTo>
                  <a:lnTo>
                    <a:pt x="21426" y="14690"/>
                  </a:lnTo>
                  <a:lnTo>
                    <a:pt x="21831" y="15096"/>
                  </a:lnTo>
                  <a:lnTo>
                    <a:pt x="22400" y="15340"/>
                  </a:lnTo>
                  <a:lnTo>
                    <a:pt x="22887" y="15502"/>
                  </a:lnTo>
                  <a:lnTo>
                    <a:pt x="23455" y="15502"/>
                  </a:lnTo>
                  <a:lnTo>
                    <a:pt x="23942" y="15340"/>
                  </a:lnTo>
                  <a:lnTo>
                    <a:pt x="24510" y="15015"/>
                  </a:lnTo>
                  <a:lnTo>
                    <a:pt x="24510" y="15015"/>
                  </a:lnTo>
                  <a:lnTo>
                    <a:pt x="24997" y="14609"/>
                  </a:lnTo>
                  <a:lnTo>
                    <a:pt x="25321" y="14204"/>
                  </a:lnTo>
                  <a:lnTo>
                    <a:pt x="25565" y="13798"/>
                  </a:lnTo>
                  <a:lnTo>
                    <a:pt x="25646" y="13392"/>
                  </a:lnTo>
                  <a:lnTo>
                    <a:pt x="25808" y="12743"/>
                  </a:lnTo>
                  <a:lnTo>
                    <a:pt x="25889" y="12093"/>
                  </a:lnTo>
                  <a:lnTo>
                    <a:pt x="25889" y="11769"/>
                  </a:lnTo>
                  <a:lnTo>
                    <a:pt x="26052" y="11525"/>
                  </a:lnTo>
                  <a:lnTo>
                    <a:pt x="26295" y="11201"/>
                  </a:lnTo>
                  <a:lnTo>
                    <a:pt x="26620" y="10957"/>
                  </a:lnTo>
                  <a:lnTo>
                    <a:pt x="27107" y="10714"/>
                  </a:lnTo>
                  <a:lnTo>
                    <a:pt x="27756" y="10551"/>
                  </a:lnTo>
                  <a:lnTo>
                    <a:pt x="28568" y="10308"/>
                  </a:lnTo>
                  <a:lnTo>
                    <a:pt x="29623" y="10146"/>
                  </a:lnTo>
                  <a:lnTo>
                    <a:pt x="29623" y="10146"/>
                  </a:lnTo>
                  <a:lnTo>
                    <a:pt x="30678" y="9902"/>
                  </a:lnTo>
                  <a:lnTo>
                    <a:pt x="31570" y="9659"/>
                  </a:lnTo>
                  <a:lnTo>
                    <a:pt x="32382" y="9253"/>
                  </a:lnTo>
                  <a:lnTo>
                    <a:pt x="33112" y="8766"/>
                  </a:lnTo>
                  <a:lnTo>
                    <a:pt x="33681" y="8279"/>
                  </a:lnTo>
                  <a:lnTo>
                    <a:pt x="34249" y="7711"/>
                  </a:lnTo>
                  <a:lnTo>
                    <a:pt x="35223" y="6656"/>
                  </a:lnTo>
                  <a:lnTo>
                    <a:pt x="36196" y="5520"/>
                  </a:lnTo>
                  <a:lnTo>
                    <a:pt x="36683" y="5033"/>
                  </a:lnTo>
                  <a:lnTo>
                    <a:pt x="37333" y="4546"/>
                  </a:lnTo>
                  <a:lnTo>
                    <a:pt x="37982" y="4140"/>
                  </a:lnTo>
                  <a:lnTo>
                    <a:pt x="38793" y="3815"/>
                  </a:lnTo>
                  <a:lnTo>
                    <a:pt x="39686" y="3572"/>
                  </a:lnTo>
                  <a:lnTo>
                    <a:pt x="40822" y="3410"/>
                  </a:lnTo>
                  <a:lnTo>
                    <a:pt x="40822" y="3410"/>
                  </a:lnTo>
                  <a:lnTo>
                    <a:pt x="44475" y="3166"/>
                  </a:lnTo>
                  <a:lnTo>
                    <a:pt x="45773" y="3085"/>
                  </a:lnTo>
                  <a:lnTo>
                    <a:pt x="46747" y="3166"/>
                  </a:lnTo>
                  <a:lnTo>
                    <a:pt x="47477" y="3410"/>
                  </a:lnTo>
                  <a:lnTo>
                    <a:pt x="47883" y="3572"/>
                  </a:lnTo>
                  <a:lnTo>
                    <a:pt x="48208" y="3734"/>
                  </a:lnTo>
                  <a:lnTo>
                    <a:pt x="48776" y="4302"/>
                  </a:lnTo>
                  <a:lnTo>
                    <a:pt x="49506" y="5114"/>
                  </a:lnTo>
                  <a:lnTo>
                    <a:pt x="49506" y="5114"/>
                  </a:lnTo>
                  <a:lnTo>
                    <a:pt x="49750" y="5357"/>
                  </a:lnTo>
                  <a:lnTo>
                    <a:pt x="50074" y="5520"/>
                  </a:lnTo>
                  <a:lnTo>
                    <a:pt x="50399" y="5601"/>
                  </a:lnTo>
                  <a:lnTo>
                    <a:pt x="50724" y="5682"/>
                  </a:lnTo>
                  <a:lnTo>
                    <a:pt x="51616" y="5601"/>
                  </a:lnTo>
                  <a:lnTo>
                    <a:pt x="52590" y="5438"/>
                  </a:lnTo>
                  <a:lnTo>
                    <a:pt x="53727" y="5114"/>
                  </a:lnTo>
                  <a:lnTo>
                    <a:pt x="54863" y="4708"/>
                  </a:lnTo>
                  <a:lnTo>
                    <a:pt x="57297" y="3653"/>
                  </a:lnTo>
                  <a:lnTo>
                    <a:pt x="57297" y="3653"/>
                  </a:lnTo>
                  <a:lnTo>
                    <a:pt x="59164" y="2841"/>
                  </a:lnTo>
                  <a:lnTo>
                    <a:pt x="60787" y="2192"/>
                  </a:lnTo>
                  <a:lnTo>
                    <a:pt x="61518" y="1949"/>
                  </a:lnTo>
                  <a:lnTo>
                    <a:pt x="62167" y="1786"/>
                  </a:lnTo>
                  <a:lnTo>
                    <a:pt x="62654" y="1705"/>
                  </a:lnTo>
                  <a:lnTo>
                    <a:pt x="63060" y="1705"/>
                  </a:lnTo>
                  <a:lnTo>
                    <a:pt x="63060" y="1705"/>
                  </a:lnTo>
                  <a:lnTo>
                    <a:pt x="63384" y="1949"/>
                  </a:lnTo>
                  <a:lnTo>
                    <a:pt x="63628" y="2273"/>
                  </a:lnTo>
                  <a:lnTo>
                    <a:pt x="63871" y="2679"/>
                  </a:lnTo>
                  <a:lnTo>
                    <a:pt x="64115" y="3166"/>
                  </a:lnTo>
                  <a:lnTo>
                    <a:pt x="64439" y="4302"/>
                  </a:lnTo>
                  <a:lnTo>
                    <a:pt x="64683" y="5601"/>
                  </a:lnTo>
                  <a:lnTo>
                    <a:pt x="65089" y="8117"/>
                  </a:lnTo>
                  <a:lnTo>
                    <a:pt x="65332" y="9091"/>
                  </a:lnTo>
                  <a:lnTo>
                    <a:pt x="65494" y="9415"/>
                  </a:lnTo>
                  <a:lnTo>
                    <a:pt x="65738" y="9578"/>
                  </a:lnTo>
                  <a:lnTo>
                    <a:pt x="65738" y="9578"/>
                  </a:lnTo>
                  <a:lnTo>
                    <a:pt x="65900" y="9659"/>
                  </a:lnTo>
                  <a:lnTo>
                    <a:pt x="66144" y="9659"/>
                  </a:lnTo>
                  <a:lnTo>
                    <a:pt x="66468" y="9496"/>
                  </a:lnTo>
                  <a:lnTo>
                    <a:pt x="66712" y="9334"/>
                  </a:lnTo>
                  <a:lnTo>
                    <a:pt x="67442" y="8685"/>
                  </a:lnTo>
                  <a:lnTo>
                    <a:pt x="68173" y="7873"/>
                  </a:lnTo>
                  <a:lnTo>
                    <a:pt x="69065" y="6899"/>
                  </a:lnTo>
                  <a:lnTo>
                    <a:pt x="70120" y="6007"/>
                  </a:lnTo>
                  <a:lnTo>
                    <a:pt x="71175" y="5114"/>
                  </a:lnTo>
                  <a:lnTo>
                    <a:pt x="71744" y="4789"/>
                  </a:lnTo>
                  <a:lnTo>
                    <a:pt x="72312" y="4465"/>
                  </a:lnTo>
                  <a:lnTo>
                    <a:pt x="72312" y="4465"/>
                  </a:lnTo>
                  <a:lnTo>
                    <a:pt x="75152" y="3004"/>
                  </a:lnTo>
                  <a:lnTo>
                    <a:pt x="76694" y="2192"/>
                  </a:lnTo>
                  <a:lnTo>
                    <a:pt x="78317" y="1462"/>
                  </a:lnTo>
                  <a:lnTo>
                    <a:pt x="79941" y="812"/>
                  </a:lnTo>
                  <a:lnTo>
                    <a:pt x="81483" y="326"/>
                  </a:lnTo>
                  <a:lnTo>
                    <a:pt x="82213" y="163"/>
                  </a:lnTo>
                  <a:lnTo>
                    <a:pt x="82943" y="1"/>
                  </a:lnTo>
                  <a:lnTo>
                    <a:pt x="83593" y="1"/>
                  </a:lnTo>
                  <a:lnTo>
                    <a:pt x="84242" y="82"/>
                  </a:lnTo>
                  <a:lnTo>
                    <a:pt x="84242" y="82"/>
                  </a:lnTo>
                  <a:lnTo>
                    <a:pt x="84810" y="326"/>
                  </a:lnTo>
                  <a:lnTo>
                    <a:pt x="85459" y="650"/>
                  </a:lnTo>
                  <a:lnTo>
                    <a:pt x="86190" y="1056"/>
                  </a:lnTo>
                  <a:lnTo>
                    <a:pt x="86920" y="1624"/>
                  </a:lnTo>
                  <a:lnTo>
                    <a:pt x="88300" y="2841"/>
                  </a:lnTo>
                  <a:lnTo>
                    <a:pt x="89761" y="4059"/>
                  </a:lnTo>
                  <a:lnTo>
                    <a:pt x="90491" y="4546"/>
                  </a:lnTo>
                  <a:lnTo>
                    <a:pt x="91222" y="5033"/>
                  </a:lnTo>
                  <a:lnTo>
                    <a:pt x="91871" y="5357"/>
                  </a:lnTo>
                  <a:lnTo>
                    <a:pt x="92520" y="5601"/>
                  </a:lnTo>
                  <a:lnTo>
                    <a:pt x="93169" y="5601"/>
                  </a:lnTo>
                  <a:lnTo>
                    <a:pt x="93413" y="5601"/>
                  </a:lnTo>
                  <a:lnTo>
                    <a:pt x="93737" y="5438"/>
                  </a:lnTo>
                  <a:lnTo>
                    <a:pt x="93981" y="5276"/>
                  </a:lnTo>
                  <a:lnTo>
                    <a:pt x="94224" y="5114"/>
                  </a:lnTo>
                  <a:lnTo>
                    <a:pt x="94468" y="4789"/>
                  </a:lnTo>
                  <a:lnTo>
                    <a:pt x="94711" y="4465"/>
                  </a:lnTo>
                  <a:lnTo>
                    <a:pt x="94711" y="4465"/>
                  </a:lnTo>
                  <a:lnTo>
                    <a:pt x="95442" y="3004"/>
                  </a:lnTo>
                  <a:lnTo>
                    <a:pt x="96010" y="1868"/>
                  </a:lnTo>
                  <a:lnTo>
                    <a:pt x="96497" y="975"/>
                  </a:lnTo>
                  <a:lnTo>
                    <a:pt x="96821" y="407"/>
                  </a:lnTo>
                  <a:lnTo>
                    <a:pt x="96984" y="326"/>
                  </a:lnTo>
                  <a:lnTo>
                    <a:pt x="97146" y="244"/>
                  </a:lnTo>
                  <a:lnTo>
                    <a:pt x="97227" y="326"/>
                  </a:lnTo>
                  <a:lnTo>
                    <a:pt x="97390" y="569"/>
                  </a:lnTo>
                  <a:lnTo>
                    <a:pt x="97795" y="1381"/>
                  </a:lnTo>
                  <a:lnTo>
                    <a:pt x="98201" y="2679"/>
                  </a:lnTo>
                  <a:lnTo>
                    <a:pt x="98201" y="2679"/>
                  </a:lnTo>
                  <a:lnTo>
                    <a:pt x="98526" y="3491"/>
                  </a:lnTo>
                  <a:lnTo>
                    <a:pt x="98850" y="4221"/>
                  </a:lnTo>
                  <a:lnTo>
                    <a:pt x="99175" y="5033"/>
                  </a:lnTo>
                  <a:lnTo>
                    <a:pt x="99662" y="5763"/>
                  </a:lnTo>
                  <a:lnTo>
                    <a:pt x="100068" y="6494"/>
                  </a:lnTo>
                  <a:lnTo>
                    <a:pt x="100555" y="7062"/>
                  </a:lnTo>
                  <a:lnTo>
                    <a:pt x="101042" y="7630"/>
                  </a:lnTo>
                  <a:lnTo>
                    <a:pt x="101610" y="8117"/>
                  </a:lnTo>
                  <a:lnTo>
                    <a:pt x="102178" y="8522"/>
                  </a:lnTo>
                  <a:lnTo>
                    <a:pt x="102746" y="8847"/>
                  </a:lnTo>
                  <a:lnTo>
                    <a:pt x="103314" y="9009"/>
                  </a:lnTo>
                  <a:lnTo>
                    <a:pt x="103882" y="9091"/>
                  </a:lnTo>
                  <a:lnTo>
                    <a:pt x="104450" y="9009"/>
                  </a:lnTo>
                  <a:lnTo>
                    <a:pt x="105018" y="8847"/>
                  </a:lnTo>
                  <a:lnTo>
                    <a:pt x="105586" y="8441"/>
                  </a:lnTo>
                  <a:lnTo>
                    <a:pt x="106155" y="7873"/>
                  </a:lnTo>
                  <a:lnTo>
                    <a:pt x="106155" y="7873"/>
                  </a:lnTo>
                  <a:lnTo>
                    <a:pt x="107210" y="6737"/>
                  </a:lnTo>
                  <a:lnTo>
                    <a:pt x="108184" y="5844"/>
                  </a:lnTo>
                  <a:lnTo>
                    <a:pt x="108670" y="5438"/>
                  </a:lnTo>
                  <a:lnTo>
                    <a:pt x="109157" y="5114"/>
                  </a:lnTo>
                  <a:lnTo>
                    <a:pt x="109644" y="4870"/>
                  </a:lnTo>
                  <a:lnTo>
                    <a:pt x="110131" y="4708"/>
                  </a:lnTo>
                  <a:lnTo>
                    <a:pt x="110618" y="4546"/>
                  </a:lnTo>
                  <a:lnTo>
                    <a:pt x="111186" y="4546"/>
                  </a:lnTo>
                  <a:lnTo>
                    <a:pt x="111673" y="4546"/>
                  </a:lnTo>
                  <a:lnTo>
                    <a:pt x="112241" y="4708"/>
                  </a:lnTo>
                  <a:lnTo>
                    <a:pt x="112810" y="4952"/>
                  </a:lnTo>
                  <a:lnTo>
                    <a:pt x="113459" y="5195"/>
                  </a:lnTo>
                  <a:lnTo>
                    <a:pt x="114027" y="5601"/>
                  </a:lnTo>
                  <a:lnTo>
                    <a:pt x="114676" y="6088"/>
                  </a:lnTo>
                  <a:lnTo>
                    <a:pt x="114676" y="6088"/>
                  </a:lnTo>
                  <a:lnTo>
                    <a:pt x="115325" y="6656"/>
                  </a:lnTo>
                  <a:lnTo>
                    <a:pt x="115894" y="7386"/>
                  </a:lnTo>
                  <a:lnTo>
                    <a:pt x="116380" y="8198"/>
                  </a:lnTo>
                  <a:lnTo>
                    <a:pt x="116786" y="9091"/>
                  </a:lnTo>
                  <a:lnTo>
                    <a:pt x="117192" y="9983"/>
                  </a:lnTo>
                  <a:lnTo>
                    <a:pt x="117517" y="10876"/>
                  </a:lnTo>
                  <a:lnTo>
                    <a:pt x="118166" y="12743"/>
                  </a:lnTo>
                  <a:lnTo>
                    <a:pt x="118653" y="14447"/>
                  </a:lnTo>
                  <a:lnTo>
                    <a:pt x="118896" y="15177"/>
                  </a:lnTo>
                  <a:lnTo>
                    <a:pt x="119221" y="15827"/>
                  </a:lnTo>
                  <a:lnTo>
                    <a:pt x="119464" y="16395"/>
                  </a:lnTo>
                  <a:lnTo>
                    <a:pt x="119789" y="16719"/>
                  </a:lnTo>
                  <a:lnTo>
                    <a:pt x="120195" y="16963"/>
                  </a:lnTo>
                  <a:lnTo>
                    <a:pt x="120357" y="16963"/>
                  </a:lnTo>
                  <a:lnTo>
                    <a:pt x="120601" y="16963"/>
                  </a:lnTo>
                  <a:lnTo>
                    <a:pt x="120601" y="16963"/>
                  </a:lnTo>
                  <a:lnTo>
                    <a:pt x="120763" y="16963"/>
                  </a:lnTo>
                  <a:lnTo>
                    <a:pt x="121006" y="17044"/>
                  </a:lnTo>
                  <a:lnTo>
                    <a:pt x="121169" y="17206"/>
                  </a:lnTo>
                  <a:lnTo>
                    <a:pt x="121331" y="17450"/>
                  </a:lnTo>
                  <a:lnTo>
                    <a:pt x="121656" y="18018"/>
                  </a:lnTo>
                  <a:lnTo>
                    <a:pt x="121899" y="18911"/>
                  </a:lnTo>
                  <a:lnTo>
                    <a:pt x="122062" y="19966"/>
                  </a:lnTo>
                  <a:lnTo>
                    <a:pt x="122224" y="21102"/>
                  </a:lnTo>
                  <a:lnTo>
                    <a:pt x="122467" y="23618"/>
                  </a:lnTo>
                  <a:lnTo>
                    <a:pt x="122630" y="26215"/>
                  </a:lnTo>
                  <a:lnTo>
                    <a:pt x="122630" y="28406"/>
                  </a:lnTo>
                  <a:lnTo>
                    <a:pt x="122630" y="30679"/>
                  </a:lnTo>
                  <a:lnTo>
                    <a:pt x="84485" y="73287"/>
                  </a:lnTo>
                  <a:lnTo>
                    <a:pt x="9658" y="39363"/>
                  </a:lnTo>
                  <a:lnTo>
                    <a:pt x="243" y="23861"/>
                  </a:lnTo>
                  <a:lnTo>
                    <a:pt x="0" y="212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8" name="Google Shape;2828;g29c0ca99db8_3_1"/>
            <p:cNvSpPr/>
            <p:nvPr/>
          </p:nvSpPr>
          <p:spPr>
            <a:xfrm>
              <a:off x="4931975" y="2630250"/>
              <a:ext cx="1621150" cy="2325200"/>
            </a:xfrm>
            <a:custGeom>
              <a:avLst/>
              <a:gdLst/>
              <a:ahLst/>
              <a:cxnLst/>
              <a:rect l="l" t="t" r="r" b="b"/>
              <a:pathLst>
                <a:path w="64846" h="93008" extrusionOk="0">
                  <a:moveTo>
                    <a:pt x="7873" y="0"/>
                  </a:moveTo>
                  <a:lnTo>
                    <a:pt x="6169" y="1380"/>
                  </a:lnTo>
                  <a:lnTo>
                    <a:pt x="1" y="15583"/>
                  </a:lnTo>
                  <a:lnTo>
                    <a:pt x="12986" y="84486"/>
                  </a:lnTo>
                  <a:lnTo>
                    <a:pt x="56081" y="93007"/>
                  </a:lnTo>
                  <a:lnTo>
                    <a:pt x="57623" y="91790"/>
                  </a:lnTo>
                  <a:lnTo>
                    <a:pt x="59165" y="90491"/>
                  </a:lnTo>
                  <a:lnTo>
                    <a:pt x="60869" y="88949"/>
                  </a:lnTo>
                  <a:lnTo>
                    <a:pt x="62574" y="87407"/>
                  </a:lnTo>
                  <a:lnTo>
                    <a:pt x="63304" y="86596"/>
                  </a:lnTo>
                  <a:lnTo>
                    <a:pt x="63953" y="85865"/>
                  </a:lnTo>
                  <a:lnTo>
                    <a:pt x="64440" y="85216"/>
                  </a:lnTo>
                  <a:lnTo>
                    <a:pt x="64684" y="84648"/>
                  </a:lnTo>
                  <a:lnTo>
                    <a:pt x="64765" y="84405"/>
                  </a:lnTo>
                  <a:lnTo>
                    <a:pt x="64846" y="84242"/>
                  </a:lnTo>
                  <a:lnTo>
                    <a:pt x="64765" y="83999"/>
                  </a:lnTo>
                  <a:lnTo>
                    <a:pt x="64684" y="83837"/>
                  </a:lnTo>
                  <a:lnTo>
                    <a:pt x="64034" y="83350"/>
                  </a:lnTo>
                  <a:lnTo>
                    <a:pt x="63385" y="82863"/>
                  </a:lnTo>
                  <a:lnTo>
                    <a:pt x="62574" y="82376"/>
                  </a:lnTo>
                  <a:lnTo>
                    <a:pt x="61843" y="81808"/>
                  </a:lnTo>
                  <a:lnTo>
                    <a:pt x="61194" y="81158"/>
                  </a:lnTo>
                  <a:lnTo>
                    <a:pt x="60950" y="80753"/>
                  </a:lnTo>
                  <a:lnTo>
                    <a:pt x="60707" y="80266"/>
                  </a:lnTo>
                  <a:lnTo>
                    <a:pt x="60545" y="79779"/>
                  </a:lnTo>
                  <a:lnTo>
                    <a:pt x="60382" y="79211"/>
                  </a:lnTo>
                  <a:lnTo>
                    <a:pt x="60301" y="78561"/>
                  </a:lnTo>
                  <a:lnTo>
                    <a:pt x="60382" y="77912"/>
                  </a:lnTo>
                  <a:lnTo>
                    <a:pt x="60463" y="77182"/>
                  </a:lnTo>
                  <a:lnTo>
                    <a:pt x="60626" y="76532"/>
                  </a:lnTo>
                  <a:lnTo>
                    <a:pt x="60869" y="75883"/>
                  </a:lnTo>
                  <a:lnTo>
                    <a:pt x="61113" y="75234"/>
                  </a:lnTo>
                  <a:lnTo>
                    <a:pt x="61681" y="74179"/>
                  </a:lnTo>
                  <a:lnTo>
                    <a:pt x="62249" y="73205"/>
                  </a:lnTo>
                  <a:lnTo>
                    <a:pt x="62655" y="72393"/>
                  </a:lnTo>
                  <a:lnTo>
                    <a:pt x="62736" y="72069"/>
                  </a:lnTo>
                  <a:lnTo>
                    <a:pt x="62736" y="71825"/>
                  </a:lnTo>
                  <a:lnTo>
                    <a:pt x="62574" y="71582"/>
                  </a:lnTo>
                  <a:lnTo>
                    <a:pt x="62249" y="71419"/>
                  </a:lnTo>
                  <a:lnTo>
                    <a:pt x="61843" y="71257"/>
                  </a:lnTo>
                  <a:lnTo>
                    <a:pt x="61194" y="71176"/>
                  </a:lnTo>
                  <a:lnTo>
                    <a:pt x="60545" y="71095"/>
                  </a:lnTo>
                  <a:lnTo>
                    <a:pt x="60058" y="70932"/>
                  </a:lnTo>
                  <a:lnTo>
                    <a:pt x="59652" y="70770"/>
                  </a:lnTo>
                  <a:lnTo>
                    <a:pt x="59246" y="70527"/>
                  </a:lnTo>
                  <a:lnTo>
                    <a:pt x="59084" y="70283"/>
                  </a:lnTo>
                  <a:lnTo>
                    <a:pt x="58921" y="70040"/>
                  </a:lnTo>
                  <a:lnTo>
                    <a:pt x="58840" y="69715"/>
                  </a:lnTo>
                  <a:lnTo>
                    <a:pt x="58840" y="69309"/>
                  </a:lnTo>
                  <a:lnTo>
                    <a:pt x="58921" y="68985"/>
                  </a:lnTo>
                  <a:lnTo>
                    <a:pt x="59084" y="68498"/>
                  </a:lnTo>
                  <a:lnTo>
                    <a:pt x="59571" y="67605"/>
                  </a:lnTo>
                  <a:lnTo>
                    <a:pt x="60220" y="66631"/>
                  </a:lnTo>
                  <a:lnTo>
                    <a:pt x="61032" y="65495"/>
                  </a:lnTo>
                  <a:lnTo>
                    <a:pt x="61843" y="64359"/>
                  </a:lnTo>
                  <a:lnTo>
                    <a:pt x="62574" y="63222"/>
                  </a:lnTo>
                  <a:lnTo>
                    <a:pt x="63061" y="62249"/>
                  </a:lnTo>
                  <a:lnTo>
                    <a:pt x="63142" y="61762"/>
                  </a:lnTo>
                  <a:lnTo>
                    <a:pt x="63304" y="61356"/>
                  </a:lnTo>
                  <a:lnTo>
                    <a:pt x="63304" y="60950"/>
                  </a:lnTo>
                  <a:lnTo>
                    <a:pt x="63223" y="60625"/>
                  </a:lnTo>
                  <a:lnTo>
                    <a:pt x="63061" y="60301"/>
                  </a:lnTo>
                  <a:lnTo>
                    <a:pt x="62817" y="60057"/>
                  </a:lnTo>
                  <a:lnTo>
                    <a:pt x="62492" y="59895"/>
                  </a:lnTo>
                  <a:lnTo>
                    <a:pt x="62005" y="59814"/>
                  </a:lnTo>
                  <a:lnTo>
                    <a:pt x="61437" y="59733"/>
                  </a:lnTo>
                  <a:lnTo>
                    <a:pt x="60788" y="59733"/>
                  </a:lnTo>
                  <a:lnTo>
                    <a:pt x="59977" y="59814"/>
                  </a:lnTo>
                  <a:lnTo>
                    <a:pt x="59246" y="59733"/>
                  </a:lnTo>
                  <a:lnTo>
                    <a:pt x="58435" y="59570"/>
                  </a:lnTo>
                  <a:lnTo>
                    <a:pt x="57623" y="59327"/>
                  </a:lnTo>
                  <a:lnTo>
                    <a:pt x="56893" y="59002"/>
                  </a:lnTo>
                  <a:lnTo>
                    <a:pt x="56081" y="58596"/>
                  </a:lnTo>
                  <a:lnTo>
                    <a:pt x="55351" y="58191"/>
                  </a:lnTo>
                  <a:lnTo>
                    <a:pt x="54539" y="57704"/>
                  </a:lnTo>
                  <a:lnTo>
                    <a:pt x="53240" y="56649"/>
                  </a:lnTo>
                  <a:lnTo>
                    <a:pt x="52023" y="55594"/>
                  </a:lnTo>
                  <a:lnTo>
                    <a:pt x="51130" y="54457"/>
                  </a:lnTo>
                  <a:lnTo>
                    <a:pt x="50806" y="53970"/>
                  </a:lnTo>
                  <a:lnTo>
                    <a:pt x="50481" y="53483"/>
                  </a:lnTo>
                  <a:lnTo>
                    <a:pt x="50400" y="52996"/>
                  </a:lnTo>
                  <a:lnTo>
                    <a:pt x="50319" y="52510"/>
                  </a:lnTo>
                  <a:lnTo>
                    <a:pt x="50400" y="52104"/>
                  </a:lnTo>
                  <a:lnTo>
                    <a:pt x="50562" y="51617"/>
                  </a:lnTo>
                  <a:lnTo>
                    <a:pt x="50968" y="50805"/>
                  </a:lnTo>
                  <a:lnTo>
                    <a:pt x="51455" y="49994"/>
                  </a:lnTo>
                  <a:lnTo>
                    <a:pt x="51861" y="49263"/>
                  </a:lnTo>
                  <a:lnTo>
                    <a:pt x="52023" y="48857"/>
                  </a:lnTo>
                  <a:lnTo>
                    <a:pt x="52104" y="48533"/>
                  </a:lnTo>
                  <a:lnTo>
                    <a:pt x="52023" y="48208"/>
                  </a:lnTo>
                  <a:lnTo>
                    <a:pt x="51942" y="47884"/>
                  </a:lnTo>
                  <a:lnTo>
                    <a:pt x="51617" y="47559"/>
                  </a:lnTo>
                  <a:lnTo>
                    <a:pt x="51211" y="47234"/>
                  </a:lnTo>
                  <a:lnTo>
                    <a:pt x="50643" y="46991"/>
                  </a:lnTo>
                  <a:lnTo>
                    <a:pt x="50075" y="46747"/>
                  </a:lnTo>
                  <a:lnTo>
                    <a:pt x="48614" y="46342"/>
                  </a:lnTo>
                  <a:lnTo>
                    <a:pt x="47072" y="46017"/>
                  </a:lnTo>
                  <a:lnTo>
                    <a:pt x="45530" y="45773"/>
                  </a:lnTo>
                  <a:lnTo>
                    <a:pt x="44070" y="45449"/>
                  </a:lnTo>
                  <a:lnTo>
                    <a:pt x="42852" y="45205"/>
                  </a:lnTo>
                  <a:lnTo>
                    <a:pt x="42446" y="45043"/>
                  </a:lnTo>
                  <a:lnTo>
                    <a:pt x="42041" y="44881"/>
                  </a:lnTo>
                  <a:lnTo>
                    <a:pt x="41878" y="44718"/>
                  </a:lnTo>
                  <a:lnTo>
                    <a:pt x="41797" y="44475"/>
                  </a:lnTo>
                  <a:lnTo>
                    <a:pt x="41878" y="43907"/>
                  </a:lnTo>
                  <a:lnTo>
                    <a:pt x="42041" y="42933"/>
                  </a:lnTo>
                  <a:lnTo>
                    <a:pt x="42528" y="40417"/>
                  </a:lnTo>
                  <a:lnTo>
                    <a:pt x="42771" y="39118"/>
                  </a:lnTo>
                  <a:lnTo>
                    <a:pt x="42933" y="37820"/>
                  </a:lnTo>
                  <a:lnTo>
                    <a:pt x="43015" y="36765"/>
                  </a:lnTo>
                  <a:lnTo>
                    <a:pt x="43015" y="36359"/>
                  </a:lnTo>
                  <a:lnTo>
                    <a:pt x="42933" y="35953"/>
                  </a:lnTo>
                  <a:lnTo>
                    <a:pt x="42690" y="35304"/>
                  </a:lnTo>
                  <a:lnTo>
                    <a:pt x="42284" y="34492"/>
                  </a:lnTo>
                  <a:lnTo>
                    <a:pt x="41473" y="32545"/>
                  </a:lnTo>
                  <a:lnTo>
                    <a:pt x="41067" y="31490"/>
                  </a:lnTo>
                  <a:lnTo>
                    <a:pt x="40742" y="30435"/>
                  </a:lnTo>
                  <a:lnTo>
                    <a:pt x="40661" y="29948"/>
                  </a:lnTo>
                  <a:lnTo>
                    <a:pt x="40661" y="29380"/>
                  </a:lnTo>
                  <a:lnTo>
                    <a:pt x="40661" y="28893"/>
                  </a:lnTo>
                  <a:lnTo>
                    <a:pt x="40823" y="28406"/>
                  </a:lnTo>
                  <a:lnTo>
                    <a:pt x="40986" y="27513"/>
                  </a:lnTo>
                  <a:lnTo>
                    <a:pt x="41067" y="26782"/>
                  </a:lnTo>
                  <a:lnTo>
                    <a:pt x="41067" y="26133"/>
                  </a:lnTo>
                  <a:lnTo>
                    <a:pt x="40823" y="25484"/>
                  </a:lnTo>
                  <a:lnTo>
                    <a:pt x="40336" y="24754"/>
                  </a:lnTo>
                  <a:lnTo>
                    <a:pt x="39687" y="23942"/>
                  </a:lnTo>
                  <a:lnTo>
                    <a:pt x="37739" y="21507"/>
                  </a:lnTo>
                  <a:lnTo>
                    <a:pt x="37090" y="20777"/>
                  </a:lnTo>
                  <a:lnTo>
                    <a:pt x="36441" y="20290"/>
                  </a:lnTo>
                  <a:lnTo>
                    <a:pt x="35791" y="19884"/>
                  </a:lnTo>
                  <a:lnTo>
                    <a:pt x="35223" y="19559"/>
                  </a:lnTo>
                  <a:lnTo>
                    <a:pt x="34574" y="19397"/>
                  </a:lnTo>
                  <a:lnTo>
                    <a:pt x="33925" y="19235"/>
                  </a:lnTo>
                  <a:lnTo>
                    <a:pt x="32707" y="19154"/>
                  </a:lnTo>
                  <a:lnTo>
                    <a:pt x="31409" y="18991"/>
                  </a:lnTo>
                  <a:lnTo>
                    <a:pt x="30841" y="18910"/>
                  </a:lnTo>
                  <a:lnTo>
                    <a:pt x="30192" y="18748"/>
                  </a:lnTo>
                  <a:lnTo>
                    <a:pt x="29542" y="18504"/>
                  </a:lnTo>
                  <a:lnTo>
                    <a:pt x="28812" y="18099"/>
                  </a:lnTo>
                  <a:lnTo>
                    <a:pt x="28163" y="17612"/>
                  </a:lnTo>
                  <a:lnTo>
                    <a:pt x="27513" y="16962"/>
                  </a:lnTo>
                  <a:lnTo>
                    <a:pt x="26864" y="16313"/>
                  </a:lnTo>
                  <a:lnTo>
                    <a:pt x="26296" y="15826"/>
                  </a:lnTo>
                  <a:lnTo>
                    <a:pt x="25809" y="15501"/>
                  </a:lnTo>
                  <a:lnTo>
                    <a:pt x="25484" y="15258"/>
                  </a:lnTo>
                  <a:lnTo>
                    <a:pt x="25079" y="15177"/>
                  </a:lnTo>
                  <a:lnTo>
                    <a:pt x="24592" y="15177"/>
                  </a:lnTo>
                  <a:lnTo>
                    <a:pt x="24348" y="15258"/>
                  </a:lnTo>
                  <a:lnTo>
                    <a:pt x="23861" y="15583"/>
                  </a:lnTo>
                  <a:lnTo>
                    <a:pt x="23293" y="15826"/>
                  </a:lnTo>
                  <a:lnTo>
                    <a:pt x="22969" y="15907"/>
                  </a:lnTo>
                  <a:lnTo>
                    <a:pt x="22563" y="15988"/>
                  </a:lnTo>
                  <a:lnTo>
                    <a:pt x="22157" y="15907"/>
                  </a:lnTo>
                  <a:lnTo>
                    <a:pt x="21589" y="15826"/>
                  </a:lnTo>
                  <a:lnTo>
                    <a:pt x="21102" y="15583"/>
                  </a:lnTo>
                  <a:lnTo>
                    <a:pt x="20777" y="15258"/>
                  </a:lnTo>
                  <a:lnTo>
                    <a:pt x="20453" y="14852"/>
                  </a:lnTo>
                  <a:lnTo>
                    <a:pt x="20290" y="14446"/>
                  </a:lnTo>
                  <a:lnTo>
                    <a:pt x="20290" y="13959"/>
                  </a:lnTo>
                  <a:lnTo>
                    <a:pt x="20290" y="13473"/>
                  </a:lnTo>
                  <a:lnTo>
                    <a:pt x="20371" y="12986"/>
                  </a:lnTo>
                  <a:lnTo>
                    <a:pt x="20453" y="12417"/>
                  </a:lnTo>
                  <a:lnTo>
                    <a:pt x="20777" y="11444"/>
                  </a:lnTo>
                  <a:lnTo>
                    <a:pt x="21183" y="10632"/>
                  </a:lnTo>
                  <a:lnTo>
                    <a:pt x="21589" y="9820"/>
                  </a:lnTo>
                  <a:lnTo>
                    <a:pt x="20371" y="9658"/>
                  </a:lnTo>
                  <a:lnTo>
                    <a:pt x="19154" y="9415"/>
                  </a:lnTo>
                  <a:lnTo>
                    <a:pt x="17693" y="8928"/>
                  </a:lnTo>
                  <a:lnTo>
                    <a:pt x="16963" y="8684"/>
                  </a:lnTo>
                  <a:lnTo>
                    <a:pt x="16314" y="8360"/>
                  </a:lnTo>
                  <a:lnTo>
                    <a:pt x="15583" y="7954"/>
                  </a:lnTo>
                  <a:lnTo>
                    <a:pt x="15015" y="7467"/>
                  </a:lnTo>
                  <a:lnTo>
                    <a:pt x="14528" y="6899"/>
                  </a:lnTo>
                  <a:lnTo>
                    <a:pt x="14122" y="6331"/>
                  </a:lnTo>
                  <a:lnTo>
                    <a:pt x="13798" y="5600"/>
                  </a:lnTo>
                  <a:lnTo>
                    <a:pt x="13717" y="4789"/>
                  </a:lnTo>
                  <a:lnTo>
                    <a:pt x="13635" y="3409"/>
                  </a:lnTo>
                  <a:lnTo>
                    <a:pt x="13554" y="2354"/>
                  </a:lnTo>
                  <a:lnTo>
                    <a:pt x="13473" y="1948"/>
                  </a:lnTo>
                  <a:lnTo>
                    <a:pt x="13311" y="1542"/>
                  </a:lnTo>
                  <a:lnTo>
                    <a:pt x="13148" y="1299"/>
                  </a:lnTo>
                  <a:lnTo>
                    <a:pt x="12905" y="1055"/>
                  </a:lnTo>
                  <a:lnTo>
                    <a:pt x="12580" y="893"/>
                  </a:lnTo>
                  <a:lnTo>
                    <a:pt x="12256" y="731"/>
                  </a:lnTo>
                  <a:lnTo>
                    <a:pt x="11201" y="487"/>
                  </a:lnTo>
                  <a:lnTo>
                    <a:pt x="7873" y="0"/>
                  </a:lnTo>
                  <a:close/>
                </a:path>
              </a:pathLst>
            </a:custGeom>
            <a:solidFill>
              <a:srgbClr val="7E7E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9" name="Google Shape;2829;g29c0ca99db8_3_1"/>
            <p:cNvSpPr/>
            <p:nvPr/>
          </p:nvSpPr>
          <p:spPr>
            <a:xfrm>
              <a:off x="3775475" y="2642425"/>
              <a:ext cx="2558525" cy="2834450"/>
            </a:xfrm>
            <a:custGeom>
              <a:avLst/>
              <a:gdLst/>
              <a:ahLst/>
              <a:cxnLst/>
              <a:rect l="l" t="t" r="r" b="b"/>
              <a:pathLst>
                <a:path w="102341" h="113378" extrusionOk="0">
                  <a:moveTo>
                    <a:pt x="53322" y="0"/>
                  </a:moveTo>
                  <a:lnTo>
                    <a:pt x="50562" y="1461"/>
                  </a:lnTo>
                  <a:lnTo>
                    <a:pt x="47884" y="3003"/>
                  </a:lnTo>
                  <a:lnTo>
                    <a:pt x="45206" y="4626"/>
                  </a:lnTo>
                  <a:lnTo>
                    <a:pt x="42446" y="6412"/>
                  </a:lnTo>
                  <a:lnTo>
                    <a:pt x="39038" y="8684"/>
                  </a:lnTo>
                  <a:lnTo>
                    <a:pt x="35710" y="11200"/>
                  </a:lnTo>
                  <a:lnTo>
                    <a:pt x="32626" y="13554"/>
                  </a:lnTo>
                  <a:lnTo>
                    <a:pt x="29705" y="15988"/>
                  </a:lnTo>
                  <a:lnTo>
                    <a:pt x="26945" y="18423"/>
                  </a:lnTo>
                  <a:lnTo>
                    <a:pt x="24267" y="20939"/>
                  </a:lnTo>
                  <a:lnTo>
                    <a:pt x="21751" y="23455"/>
                  </a:lnTo>
                  <a:lnTo>
                    <a:pt x="19398" y="25971"/>
                  </a:lnTo>
                  <a:lnTo>
                    <a:pt x="17206" y="28568"/>
                  </a:lnTo>
                  <a:lnTo>
                    <a:pt x="15096" y="31165"/>
                  </a:lnTo>
                  <a:lnTo>
                    <a:pt x="13148" y="33762"/>
                  </a:lnTo>
                  <a:lnTo>
                    <a:pt x="11363" y="36440"/>
                  </a:lnTo>
                  <a:lnTo>
                    <a:pt x="9659" y="39037"/>
                  </a:lnTo>
                  <a:lnTo>
                    <a:pt x="8117" y="41715"/>
                  </a:lnTo>
                  <a:lnTo>
                    <a:pt x="6737" y="44394"/>
                  </a:lnTo>
                  <a:lnTo>
                    <a:pt x="5438" y="47072"/>
                  </a:lnTo>
                  <a:lnTo>
                    <a:pt x="4302" y="49669"/>
                  </a:lnTo>
                  <a:lnTo>
                    <a:pt x="3328" y="52347"/>
                  </a:lnTo>
                  <a:lnTo>
                    <a:pt x="2436" y="55025"/>
                  </a:lnTo>
                  <a:lnTo>
                    <a:pt x="1705" y="57704"/>
                  </a:lnTo>
                  <a:lnTo>
                    <a:pt x="1137" y="60301"/>
                  </a:lnTo>
                  <a:lnTo>
                    <a:pt x="650" y="62979"/>
                  </a:lnTo>
                  <a:lnTo>
                    <a:pt x="244" y="65576"/>
                  </a:lnTo>
                  <a:lnTo>
                    <a:pt x="82" y="68173"/>
                  </a:lnTo>
                  <a:lnTo>
                    <a:pt x="1" y="70689"/>
                  </a:lnTo>
                  <a:lnTo>
                    <a:pt x="1" y="73286"/>
                  </a:lnTo>
                  <a:lnTo>
                    <a:pt x="163" y="75802"/>
                  </a:lnTo>
                  <a:lnTo>
                    <a:pt x="488" y="78318"/>
                  </a:lnTo>
                  <a:lnTo>
                    <a:pt x="894" y="80752"/>
                  </a:lnTo>
                  <a:lnTo>
                    <a:pt x="1462" y="83187"/>
                  </a:lnTo>
                  <a:lnTo>
                    <a:pt x="2111" y="85541"/>
                  </a:lnTo>
                  <a:lnTo>
                    <a:pt x="2923" y="87894"/>
                  </a:lnTo>
                  <a:lnTo>
                    <a:pt x="3815" y="90167"/>
                  </a:lnTo>
                  <a:lnTo>
                    <a:pt x="4870" y="92439"/>
                  </a:lnTo>
                  <a:lnTo>
                    <a:pt x="5601" y="93900"/>
                  </a:lnTo>
                  <a:lnTo>
                    <a:pt x="6412" y="95280"/>
                  </a:lnTo>
                  <a:lnTo>
                    <a:pt x="7305" y="96578"/>
                  </a:lnTo>
                  <a:lnTo>
                    <a:pt x="8198" y="97958"/>
                  </a:lnTo>
                  <a:lnTo>
                    <a:pt x="9091" y="99013"/>
                  </a:lnTo>
                  <a:lnTo>
                    <a:pt x="9983" y="100068"/>
                  </a:lnTo>
                  <a:lnTo>
                    <a:pt x="10957" y="101123"/>
                  </a:lnTo>
                  <a:lnTo>
                    <a:pt x="11931" y="102097"/>
                  </a:lnTo>
                  <a:lnTo>
                    <a:pt x="12986" y="103071"/>
                  </a:lnTo>
                  <a:lnTo>
                    <a:pt x="14041" y="103964"/>
                  </a:lnTo>
                  <a:lnTo>
                    <a:pt x="15177" y="104775"/>
                  </a:lnTo>
                  <a:lnTo>
                    <a:pt x="16314" y="105587"/>
                  </a:lnTo>
                  <a:lnTo>
                    <a:pt x="17450" y="106398"/>
                  </a:lnTo>
                  <a:lnTo>
                    <a:pt x="18748" y="107210"/>
                  </a:lnTo>
                  <a:lnTo>
                    <a:pt x="19966" y="107859"/>
                  </a:lnTo>
                  <a:lnTo>
                    <a:pt x="21264" y="108509"/>
                  </a:lnTo>
                  <a:lnTo>
                    <a:pt x="22644" y="109158"/>
                  </a:lnTo>
                  <a:lnTo>
                    <a:pt x="24024" y="109726"/>
                  </a:lnTo>
                  <a:lnTo>
                    <a:pt x="25403" y="110294"/>
                  </a:lnTo>
                  <a:lnTo>
                    <a:pt x="26783" y="110781"/>
                  </a:lnTo>
                  <a:lnTo>
                    <a:pt x="28244" y="111187"/>
                  </a:lnTo>
                  <a:lnTo>
                    <a:pt x="29786" y="111593"/>
                  </a:lnTo>
                  <a:lnTo>
                    <a:pt x="32789" y="112323"/>
                  </a:lnTo>
                  <a:lnTo>
                    <a:pt x="35954" y="112810"/>
                  </a:lnTo>
                  <a:lnTo>
                    <a:pt x="39200" y="113135"/>
                  </a:lnTo>
                  <a:lnTo>
                    <a:pt x="42528" y="113297"/>
                  </a:lnTo>
                  <a:lnTo>
                    <a:pt x="45936" y="113378"/>
                  </a:lnTo>
                  <a:lnTo>
                    <a:pt x="49345" y="113135"/>
                  </a:lnTo>
                  <a:lnTo>
                    <a:pt x="52916" y="112810"/>
                  </a:lnTo>
                  <a:lnTo>
                    <a:pt x="56487" y="112323"/>
                  </a:lnTo>
                  <a:lnTo>
                    <a:pt x="60139" y="111674"/>
                  </a:lnTo>
                  <a:lnTo>
                    <a:pt x="63791" y="110862"/>
                  </a:lnTo>
                  <a:lnTo>
                    <a:pt x="67524" y="109807"/>
                  </a:lnTo>
                  <a:lnTo>
                    <a:pt x="70527" y="108914"/>
                  </a:lnTo>
                  <a:lnTo>
                    <a:pt x="73611" y="107859"/>
                  </a:lnTo>
                  <a:lnTo>
                    <a:pt x="76614" y="106723"/>
                  </a:lnTo>
                  <a:lnTo>
                    <a:pt x="79617" y="105506"/>
                  </a:lnTo>
                  <a:lnTo>
                    <a:pt x="82701" y="104126"/>
                  </a:lnTo>
                  <a:lnTo>
                    <a:pt x="85704" y="102665"/>
                  </a:lnTo>
                  <a:lnTo>
                    <a:pt x="88788" y="101123"/>
                  </a:lnTo>
                  <a:lnTo>
                    <a:pt x="91790" y="99500"/>
                  </a:lnTo>
                  <a:lnTo>
                    <a:pt x="93251" y="98688"/>
                  </a:lnTo>
                  <a:lnTo>
                    <a:pt x="94225" y="98120"/>
                  </a:lnTo>
                  <a:lnTo>
                    <a:pt x="95443" y="97552"/>
                  </a:lnTo>
                  <a:lnTo>
                    <a:pt x="96011" y="97309"/>
                  </a:lnTo>
                  <a:lnTo>
                    <a:pt x="96660" y="96822"/>
                  </a:lnTo>
                  <a:lnTo>
                    <a:pt x="99013" y="95117"/>
                  </a:lnTo>
                  <a:lnTo>
                    <a:pt x="102341" y="92520"/>
                  </a:lnTo>
                  <a:lnTo>
                    <a:pt x="102179" y="91547"/>
                  </a:lnTo>
                  <a:lnTo>
                    <a:pt x="102016" y="90978"/>
                  </a:lnTo>
                  <a:lnTo>
                    <a:pt x="101773" y="90248"/>
                  </a:lnTo>
                  <a:lnTo>
                    <a:pt x="101448" y="89518"/>
                  </a:lnTo>
                  <a:lnTo>
                    <a:pt x="101124" y="88949"/>
                  </a:lnTo>
                  <a:lnTo>
                    <a:pt x="100718" y="88544"/>
                  </a:lnTo>
                  <a:lnTo>
                    <a:pt x="100393" y="88219"/>
                  </a:lnTo>
                  <a:lnTo>
                    <a:pt x="99987" y="88057"/>
                  </a:lnTo>
                  <a:lnTo>
                    <a:pt x="99582" y="87894"/>
                  </a:lnTo>
                  <a:lnTo>
                    <a:pt x="98851" y="87732"/>
                  </a:lnTo>
                  <a:lnTo>
                    <a:pt x="98121" y="87732"/>
                  </a:lnTo>
                  <a:lnTo>
                    <a:pt x="97471" y="87570"/>
                  </a:lnTo>
                  <a:lnTo>
                    <a:pt x="97228" y="87489"/>
                  </a:lnTo>
                  <a:lnTo>
                    <a:pt x="96985" y="87245"/>
                  </a:lnTo>
                  <a:lnTo>
                    <a:pt x="96822" y="87002"/>
                  </a:lnTo>
                  <a:lnTo>
                    <a:pt x="96660" y="86596"/>
                  </a:lnTo>
                  <a:lnTo>
                    <a:pt x="96335" y="85216"/>
                  </a:lnTo>
                  <a:lnTo>
                    <a:pt x="96254" y="84486"/>
                  </a:lnTo>
                  <a:lnTo>
                    <a:pt x="96335" y="83836"/>
                  </a:lnTo>
                  <a:lnTo>
                    <a:pt x="96579" y="82538"/>
                  </a:lnTo>
                  <a:lnTo>
                    <a:pt x="96741" y="81483"/>
                  </a:lnTo>
                  <a:lnTo>
                    <a:pt x="96985" y="80103"/>
                  </a:lnTo>
                  <a:lnTo>
                    <a:pt x="97309" y="78561"/>
                  </a:lnTo>
                  <a:lnTo>
                    <a:pt x="97634" y="77019"/>
                  </a:lnTo>
                  <a:lnTo>
                    <a:pt x="97796" y="75640"/>
                  </a:lnTo>
                  <a:lnTo>
                    <a:pt x="97796" y="75071"/>
                  </a:lnTo>
                  <a:lnTo>
                    <a:pt x="97715" y="74584"/>
                  </a:lnTo>
                  <a:lnTo>
                    <a:pt x="97553" y="74179"/>
                  </a:lnTo>
                  <a:lnTo>
                    <a:pt x="97309" y="73854"/>
                  </a:lnTo>
                  <a:lnTo>
                    <a:pt x="97066" y="73773"/>
                  </a:lnTo>
                  <a:lnTo>
                    <a:pt x="96660" y="73773"/>
                  </a:lnTo>
                  <a:lnTo>
                    <a:pt x="94306" y="74503"/>
                  </a:lnTo>
                  <a:lnTo>
                    <a:pt x="93008" y="74828"/>
                  </a:lnTo>
                  <a:lnTo>
                    <a:pt x="91628" y="75071"/>
                  </a:lnTo>
                  <a:lnTo>
                    <a:pt x="89843" y="75071"/>
                  </a:lnTo>
                  <a:lnTo>
                    <a:pt x="89356" y="74909"/>
                  </a:lnTo>
                  <a:lnTo>
                    <a:pt x="88950" y="74747"/>
                  </a:lnTo>
                  <a:lnTo>
                    <a:pt x="88625" y="74422"/>
                  </a:lnTo>
                  <a:lnTo>
                    <a:pt x="88382" y="74016"/>
                  </a:lnTo>
                  <a:lnTo>
                    <a:pt x="88219" y="73529"/>
                  </a:lnTo>
                  <a:lnTo>
                    <a:pt x="88138" y="72312"/>
                  </a:lnTo>
                  <a:lnTo>
                    <a:pt x="88219" y="70851"/>
                  </a:lnTo>
                  <a:lnTo>
                    <a:pt x="88463" y="67930"/>
                  </a:lnTo>
                  <a:lnTo>
                    <a:pt x="88463" y="66631"/>
                  </a:lnTo>
                  <a:lnTo>
                    <a:pt x="88463" y="66063"/>
                  </a:lnTo>
                  <a:lnTo>
                    <a:pt x="88382" y="65657"/>
                  </a:lnTo>
                  <a:lnTo>
                    <a:pt x="88301" y="65251"/>
                  </a:lnTo>
                  <a:lnTo>
                    <a:pt x="88057" y="64927"/>
                  </a:lnTo>
                  <a:lnTo>
                    <a:pt x="87814" y="64846"/>
                  </a:lnTo>
                  <a:lnTo>
                    <a:pt x="87489" y="64764"/>
                  </a:lnTo>
                  <a:lnTo>
                    <a:pt x="86028" y="65089"/>
                  </a:lnTo>
                  <a:lnTo>
                    <a:pt x="85298" y="65170"/>
                  </a:lnTo>
                  <a:lnTo>
                    <a:pt x="84649" y="65170"/>
                  </a:lnTo>
                  <a:lnTo>
                    <a:pt x="84080" y="65089"/>
                  </a:lnTo>
                  <a:lnTo>
                    <a:pt x="83756" y="64927"/>
                  </a:lnTo>
                  <a:lnTo>
                    <a:pt x="83593" y="64846"/>
                  </a:lnTo>
                  <a:lnTo>
                    <a:pt x="83350" y="64602"/>
                  </a:lnTo>
                  <a:lnTo>
                    <a:pt x="83188" y="64359"/>
                  </a:lnTo>
                  <a:lnTo>
                    <a:pt x="83025" y="64034"/>
                  </a:lnTo>
                  <a:lnTo>
                    <a:pt x="82944" y="63709"/>
                  </a:lnTo>
                  <a:lnTo>
                    <a:pt x="82863" y="63304"/>
                  </a:lnTo>
                  <a:lnTo>
                    <a:pt x="82863" y="62817"/>
                  </a:lnTo>
                  <a:lnTo>
                    <a:pt x="82944" y="61843"/>
                  </a:lnTo>
                  <a:lnTo>
                    <a:pt x="83269" y="59733"/>
                  </a:lnTo>
                  <a:lnTo>
                    <a:pt x="83350" y="58759"/>
                  </a:lnTo>
                  <a:lnTo>
                    <a:pt x="83269" y="57866"/>
                  </a:lnTo>
                  <a:lnTo>
                    <a:pt x="83188" y="57460"/>
                  </a:lnTo>
                  <a:lnTo>
                    <a:pt x="83025" y="57136"/>
                  </a:lnTo>
                  <a:lnTo>
                    <a:pt x="82863" y="56892"/>
                  </a:lnTo>
                  <a:lnTo>
                    <a:pt x="82538" y="56649"/>
                  </a:lnTo>
                  <a:lnTo>
                    <a:pt x="81889" y="56405"/>
                  </a:lnTo>
                  <a:lnTo>
                    <a:pt x="81240" y="56324"/>
                  </a:lnTo>
                  <a:lnTo>
                    <a:pt x="80591" y="56243"/>
                  </a:lnTo>
                  <a:lnTo>
                    <a:pt x="79941" y="56324"/>
                  </a:lnTo>
                  <a:lnTo>
                    <a:pt x="79211" y="56324"/>
                  </a:lnTo>
                  <a:lnTo>
                    <a:pt x="78399" y="56243"/>
                  </a:lnTo>
                  <a:lnTo>
                    <a:pt x="77669" y="56080"/>
                  </a:lnTo>
                  <a:lnTo>
                    <a:pt x="77344" y="55918"/>
                  </a:lnTo>
                  <a:lnTo>
                    <a:pt x="77020" y="55675"/>
                  </a:lnTo>
                  <a:lnTo>
                    <a:pt x="76614" y="55512"/>
                  </a:lnTo>
                  <a:lnTo>
                    <a:pt x="76208" y="55350"/>
                  </a:lnTo>
                  <a:lnTo>
                    <a:pt x="75315" y="55188"/>
                  </a:lnTo>
                  <a:lnTo>
                    <a:pt x="74341" y="55107"/>
                  </a:lnTo>
                  <a:lnTo>
                    <a:pt x="73286" y="55025"/>
                  </a:lnTo>
                  <a:lnTo>
                    <a:pt x="72231" y="54944"/>
                  </a:lnTo>
                  <a:lnTo>
                    <a:pt x="71257" y="54701"/>
                  </a:lnTo>
                  <a:lnTo>
                    <a:pt x="70852" y="54538"/>
                  </a:lnTo>
                  <a:lnTo>
                    <a:pt x="70446" y="54376"/>
                  </a:lnTo>
                  <a:lnTo>
                    <a:pt x="70121" y="54051"/>
                  </a:lnTo>
                  <a:lnTo>
                    <a:pt x="69878" y="53727"/>
                  </a:lnTo>
                  <a:lnTo>
                    <a:pt x="69553" y="52996"/>
                  </a:lnTo>
                  <a:lnTo>
                    <a:pt x="69391" y="52591"/>
                  </a:lnTo>
                  <a:lnTo>
                    <a:pt x="69391" y="52185"/>
                  </a:lnTo>
                  <a:lnTo>
                    <a:pt x="69391" y="51860"/>
                  </a:lnTo>
                  <a:lnTo>
                    <a:pt x="69553" y="51454"/>
                  </a:lnTo>
                  <a:lnTo>
                    <a:pt x="69553" y="50805"/>
                  </a:lnTo>
                  <a:lnTo>
                    <a:pt x="69553" y="49994"/>
                  </a:lnTo>
                  <a:lnTo>
                    <a:pt x="69391" y="48857"/>
                  </a:lnTo>
                  <a:lnTo>
                    <a:pt x="69147" y="47721"/>
                  </a:lnTo>
                  <a:lnTo>
                    <a:pt x="68904" y="46991"/>
                  </a:lnTo>
                  <a:lnTo>
                    <a:pt x="68742" y="46504"/>
                  </a:lnTo>
                  <a:lnTo>
                    <a:pt x="68660" y="46260"/>
                  </a:lnTo>
                  <a:lnTo>
                    <a:pt x="68742" y="46017"/>
                  </a:lnTo>
                  <a:lnTo>
                    <a:pt x="68985" y="45855"/>
                  </a:lnTo>
                  <a:lnTo>
                    <a:pt x="70284" y="44962"/>
                  </a:lnTo>
                  <a:lnTo>
                    <a:pt x="70689" y="44637"/>
                  </a:lnTo>
                  <a:lnTo>
                    <a:pt x="71014" y="44231"/>
                  </a:lnTo>
                  <a:lnTo>
                    <a:pt x="71257" y="43663"/>
                  </a:lnTo>
                  <a:lnTo>
                    <a:pt x="71420" y="43176"/>
                  </a:lnTo>
                  <a:lnTo>
                    <a:pt x="71420" y="42608"/>
                  </a:lnTo>
                  <a:lnTo>
                    <a:pt x="71501" y="41959"/>
                  </a:lnTo>
                  <a:lnTo>
                    <a:pt x="71420" y="41391"/>
                  </a:lnTo>
                  <a:lnTo>
                    <a:pt x="71339" y="40823"/>
                  </a:lnTo>
                  <a:lnTo>
                    <a:pt x="71014" y="39605"/>
                  </a:lnTo>
                  <a:lnTo>
                    <a:pt x="70608" y="38550"/>
                  </a:lnTo>
                  <a:lnTo>
                    <a:pt x="70202" y="37739"/>
                  </a:lnTo>
                  <a:lnTo>
                    <a:pt x="69797" y="37171"/>
                  </a:lnTo>
                  <a:lnTo>
                    <a:pt x="69229" y="36765"/>
                  </a:lnTo>
                  <a:lnTo>
                    <a:pt x="68417" y="36278"/>
                  </a:lnTo>
                  <a:lnTo>
                    <a:pt x="66063" y="35223"/>
                  </a:lnTo>
                  <a:lnTo>
                    <a:pt x="62087" y="33437"/>
                  </a:lnTo>
                  <a:lnTo>
                    <a:pt x="60869" y="32869"/>
                  </a:lnTo>
                  <a:lnTo>
                    <a:pt x="60220" y="32545"/>
                  </a:lnTo>
                  <a:lnTo>
                    <a:pt x="59652" y="32058"/>
                  </a:lnTo>
                  <a:lnTo>
                    <a:pt x="59408" y="31733"/>
                  </a:lnTo>
                  <a:lnTo>
                    <a:pt x="59246" y="31408"/>
                  </a:lnTo>
                  <a:lnTo>
                    <a:pt x="59084" y="31003"/>
                  </a:lnTo>
                  <a:lnTo>
                    <a:pt x="59003" y="30516"/>
                  </a:lnTo>
                  <a:lnTo>
                    <a:pt x="59084" y="30029"/>
                  </a:lnTo>
                  <a:lnTo>
                    <a:pt x="59165" y="29461"/>
                  </a:lnTo>
                  <a:lnTo>
                    <a:pt x="59327" y="28811"/>
                  </a:lnTo>
                  <a:lnTo>
                    <a:pt x="59571" y="28162"/>
                  </a:lnTo>
                  <a:lnTo>
                    <a:pt x="59977" y="27432"/>
                  </a:lnTo>
                  <a:lnTo>
                    <a:pt x="60301" y="26864"/>
                  </a:lnTo>
                  <a:lnTo>
                    <a:pt x="60707" y="26295"/>
                  </a:lnTo>
                  <a:lnTo>
                    <a:pt x="61113" y="25890"/>
                  </a:lnTo>
                  <a:lnTo>
                    <a:pt x="61924" y="25240"/>
                  </a:lnTo>
                  <a:lnTo>
                    <a:pt x="62655" y="24672"/>
                  </a:lnTo>
                  <a:lnTo>
                    <a:pt x="63304" y="24267"/>
                  </a:lnTo>
                  <a:lnTo>
                    <a:pt x="63466" y="24023"/>
                  </a:lnTo>
                  <a:lnTo>
                    <a:pt x="63629" y="23861"/>
                  </a:lnTo>
                  <a:lnTo>
                    <a:pt x="63710" y="23617"/>
                  </a:lnTo>
                  <a:lnTo>
                    <a:pt x="63791" y="23293"/>
                  </a:lnTo>
                  <a:lnTo>
                    <a:pt x="63710" y="23049"/>
                  </a:lnTo>
                  <a:lnTo>
                    <a:pt x="63547" y="22643"/>
                  </a:lnTo>
                  <a:lnTo>
                    <a:pt x="63223" y="22319"/>
                  </a:lnTo>
                  <a:lnTo>
                    <a:pt x="62898" y="21994"/>
                  </a:lnTo>
                  <a:lnTo>
                    <a:pt x="62492" y="21832"/>
                  </a:lnTo>
                  <a:lnTo>
                    <a:pt x="62005" y="21669"/>
                  </a:lnTo>
                  <a:lnTo>
                    <a:pt x="60950" y="21507"/>
                  </a:lnTo>
                  <a:lnTo>
                    <a:pt x="59733" y="21426"/>
                  </a:lnTo>
                  <a:lnTo>
                    <a:pt x="58516" y="21426"/>
                  </a:lnTo>
                  <a:lnTo>
                    <a:pt x="57298" y="21264"/>
                  </a:lnTo>
                  <a:lnTo>
                    <a:pt x="56649" y="21182"/>
                  </a:lnTo>
                  <a:lnTo>
                    <a:pt x="56162" y="20939"/>
                  </a:lnTo>
                  <a:lnTo>
                    <a:pt x="55675" y="20696"/>
                  </a:lnTo>
                  <a:lnTo>
                    <a:pt x="55188" y="20371"/>
                  </a:lnTo>
                  <a:lnTo>
                    <a:pt x="54864" y="19965"/>
                  </a:lnTo>
                  <a:lnTo>
                    <a:pt x="54539" y="19478"/>
                  </a:lnTo>
                  <a:lnTo>
                    <a:pt x="54377" y="18991"/>
                  </a:lnTo>
                  <a:lnTo>
                    <a:pt x="54295" y="18342"/>
                  </a:lnTo>
                  <a:lnTo>
                    <a:pt x="54214" y="17693"/>
                  </a:lnTo>
                  <a:lnTo>
                    <a:pt x="54214" y="17043"/>
                  </a:lnTo>
                  <a:lnTo>
                    <a:pt x="54295" y="15583"/>
                  </a:lnTo>
                  <a:lnTo>
                    <a:pt x="54539" y="14203"/>
                  </a:lnTo>
                  <a:lnTo>
                    <a:pt x="54782" y="12823"/>
                  </a:lnTo>
                  <a:lnTo>
                    <a:pt x="55026" y="11687"/>
                  </a:lnTo>
                  <a:lnTo>
                    <a:pt x="55026" y="10713"/>
                  </a:lnTo>
                  <a:lnTo>
                    <a:pt x="55107" y="10307"/>
                  </a:lnTo>
                  <a:lnTo>
                    <a:pt x="55269" y="9983"/>
                  </a:lnTo>
                  <a:lnTo>
                    <a:pt x="55432" y="9577"/>
                  </a:lnTo>
                  <a:lnTo>
                    <a:pt x="55675" y="9252"/>
                  </a:lnTo>
                  <a:lnTo>
                    <a:pt x="56324" y="8603"/>
                  </a:lnTo>
                  <a:lnTo>
                    <a:pt x="57055" y="7954"/>
                  </a:lnTo>
                  <a:lnTo>
                    <a:pt x="57623" y="7304"/>
                  </a:lnTo>
                  <a:lnTo>
                    <a:pt x="57785" y="6980"/>
                  </a:lnTo>
                  <a:lnTo>
                    <a:pt x="57866" y="6574"/>
                  </a:lnTo>
                  <a:lnTo>
                    <a:pt x="57866" y="6249"/>
                  </a:lnTo>
                  <a:lnTo>
                    <a:pt x="57785" y="5844"/>
                  </a:lnTo>
                  <a:lnTo>
                    <a:pt x="57461" y="5357"/>
                  </a:lnTo>
                  <a:lnTo>
                    <a:pt x="57055" y="4951"/>
                  </a:lnTo>
                  <a:lnTo>
                    <a:pt x="56081" y="3896"/>
                  </a:lnTo>
                  <a:lnTo>
                    <a:pt x="55107" y="2678"/>
                  </a:lnTo>
                  <a:lnTo>
                    <a:pt x="54214" y="1380"/>
                  </a:lnTo>
                  <a:lnTo>
                    <a:pt x="53322" y="81"/>
                  </a:lnTo>
                  <a:lnTo>
                    <a:pt x="53322" y="0"/>
                  </a:lnTo>
                  <a:close/>
                </a:path>
              </a:pathLst>
            </a:custGeom>
            <a:solidFill>
              <a:srgbClr val="E5E8E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0" name="Google Shape;2830;g29c0ca99db8_3_1"/>
            <p:cNvSpPr/>
            <p:nvPr/>
          </p:nvSpPr>
          <p:spPr>
            <a:xfrm>
              <a:off x="3775475" y="2642425"/>
              <a:ext cx="2558525" cy="2834450"/>
            </a:xfrm>
            <a:custGeom>
              <a:avLst/>
              <a:gdLst/>
              <a:ahLst/>
              <a:cxnLst/>
              <a:rect l="l" t="t" r="r" b="b"/>
              <a:pathLst>
                <a:path w="102341" h="113378" fill="none" extrusionOk="0">
                  <a:moveTo>
                    <a:pt x="102341" y="92520"/>
                  </a:moveTo>
                  <a:lnTo>
                    <a:pt x="102341" y="92520"/>
                  </a:lnTo>
                  <a:lnTo>
                    <a:pt x="99013" y="95117"/>
                  </a:lnTo>
                  <a:lnTo>
                    <a:pt x="99013" y="95117"/>
                  </a:lnTo>
                  <a:lnTo>
                    <a:pt x="96660" y="96822"/>
                  </a:lnTo>
                  <a:lnTo>
                    <a:pt x="96011" y="97309"/>
                  </a:lnTo>
                  <a:lnTo>
                    <a:pt x="95443" y="97552"/>
                  </a:lnTo>
                  <a:lnTo>
                    <a:pt x="94225" y="98120"/>
                  </a:lnTo>
                  <a:lnTo>
                    <a:pt x="93251" y="98688"/>
                  </a:lnTo>
                  <a:lnTo>
                    <a:pt x="91790" y="99500"/>
                  </a:lnTo>
                  <a:lnTo>
                    <a:pt x="91790" y="99500"/>
                  </a:lnTo>
                  <a:lnTo>
                    <a:pt x="88788" y="101123"/>
                  </a:lnTo>
                  <a:lnTo>
                    <a:pt x="85704" y="102665"/>
                  </a:lnTo>
                  <a:lnTo>
                    <a:pt x="82701" y="104126"/>
                  </a:lnTo>
                  <a:lnTo>
                    <a:pt x="79617" y="105506"/>
                  </a:lnTo>
                  <a:lnTo>
                    <a:pt x="76614" y="106723"/>
                  </a:lnTo>
                  <a:lnTo>
                    <a:pt x="73611" y="107859"/>
                  </a:lnTo>
                  <a:lnTo>
                    <a:pt x="70527" y="108914"/>
                  </a:lnTo>
                  <a:lnTo>
                    <a:pt x="67524" y="109807"/>
                  </a:lnTo>
                  <a:lnTo>
                    <a:pt x="67524" y="109807"/>
                  </a:lnTo>
                  <a:lnTo>
                    <a:pt x="63791" y="110862"/>
                  </a:lnTo>
                  <a:lnTo>
                    <a:pt x="60139" y="111674"/>
                  </a:lnTo>
                  <a:lnTo>
                    <a:pt x="56487" y="112323"/>
                  </a:lnTo>
                  <a:lnTo>
                    <a:pt x="52916" y="112810"/>
                  </a:lnTo>
                  <a:lnTo>
                    <a:pt x="49345" y="113135"/>
                  </a:lnTo>
                  <a:lnTo>
                    <a:pt x="45936" y="113378"/>
                  </a:lnTo>
                  <a:lnTo>
                    <a:pt x="42528" y="113297"/>
                  </a:lnTo>
                  <a:lnTo>
                    <a:pt x="39200" y="113135"/>
                  </a:lnTo>
                  <a:lnTo>
                    <a:pt x="35954" y="112810"/>
                  </a:lnTo>
                  <a:lnTo>
                    <a:pt x="32789" y="112323"/>
                  </a:lnTo>
                  <a:lnTo>
                    <a:pt x="29786" y="111593"/>
                  </a:lnTo>
                  <a:lnTo>
                    <a:pt x="28244" y="111187"/>
                  </a:lnTo>
                  <a:lnTo>
                    <a:pt x="26783" y="110781"/>
                  </a:lnTo>
                  <a:lnTo>
                    <a:pt x="25403" y="110294"/>
                  </a:lnTo>
                  <a:lnTo>
                    <a:pt x="24024" y="109726"/>
                  </a:lnTo>
                  <a:lnTo>
                    <a:pt x="22644" y="109158"/>
                  </a:lnTo>
                  <a:lnTo>
                    <a:pt x="21264" y="108509"/>
                  </a:lnTo>
                  <a:lnTo>
                    <a:pt x="19966" y="107859"/>
                  </a:lnTo>
                  <a:lnTo>
                    <a:pt x="18748" y="107210"/>
                  </a:lnTo>
                  <a:lnTo>
                    <a:pt x="17450" y="106398"/>
                  </a:lnTo>
                  <a:lnTo>
                    <a:pt x="16314" y="105587"/>
                  </a:lnTo>
                  <a:lnTo>
                    <a:pt x="16314" y="105587"/>
                  </a:lnTo>
                  <a:lnTo>
                    <a:pt x="15177" y="104775"/>
                  </a:lnTo>
                  <a:lnTo>
                    <a:pt x="14041" y="103964"/>
                  </a:lnTo>
                  <a:lnTo>
                    <a:pt x="12986" y="103071"/>
                  </a:lnTo>
                  <a:lnTo>
                    <a:pt x="11931" y="102097"/>
                  </a:lnTo>
                  <a:lnTo>
                    <a:pt x="10957" y="101123"/>
                  </a:lnTo>
                  <a:lnTo>
                    <a:pt x="9983" y="100068"/>
                  </a:lnTo>
                  <a:lnTo>
                    <a:pt x="9091" y="99013"/>
                  </a:lnTo>
                  <a:lnTo>
                    <a:pt x="8198" y="97958"/>
                  </a:lnTo>
                  <a:lnTo>
                    <a:pt x="8198" y="97958"/>
                  </a:lnTo>
                  <a:lnTo>
                    <a:pt x="7305" y="96578"/>
                  </a:lnTo>
                  <a:lnTo>
                    <a:pt x="6412" y="95280"/>
                  </a:lnTo>
                  <a:lnTo>
                    <a:pt x="5601" y="93900"/>
                  </a:lnTo>
                  <a:lnTo>
                    <a:pt x="4870" y="92439"/>
                  </a:lnTo>
                  <a:lnTo>
                    <a:pt x="4870" y="92439"/>
                  </a:lnTo>
                  <a:lnTo>
                    <a:pt x="3815" y="90167"/>
                  </a:lnTo>
                  <a:lnTo>
                    <a:pt x="2923" y="87894"/>
                  </a:lnTo>
                  <a:lnTo>
                    <a:pt x="2111" y="85541"/>
                  </a:lnTo>
                  <a:lnTo>
                    <a:pt x="1462" y="83187"/>
                  </a:lnTo>
                  <a:lnTo>
                    <a:pt x="894" y="80752"/>
                  </a:lnTo>
                  <a:lnTo>
                    <a:pt x="488" y="78318"/>
                  </a:lnTo>
                  <a:lnTo>
                    <a:pt x="163" y="75802"/>
                  </a:lnTo>
                  <a:lnTo>
                    <a:pt x="1" y="73286"/>
                  </a:lnTo>
                  <a:lnTo>
                    <a:pt x="1" y="70689"/>
                  </a:lnTo>
                  <a:lnTo>
                    <a:pt x="82" y="68173"/>
                  </a:lnTo>
                  <a:lnTo>
                    <a:pt x="244" y="65576"/>
                  </a:lnTo>
                  <a:lnTo>
                    <a:pt x="650" y="62979"/>
                  </a:lnTo>
                  <a:lnTo>
                    <a:pt x="1137" y="60301"/>
                  </a:lnTo>
                  <a:lnTo>
                    <a:pt x="1705" y="57704"/>
                  </a:lnTo>
                  <a:lnTo>
                    <a:pt x="2436" y="55025"/>
                  </a:lnTo>
                  <a:lnTo>
                    <a:pt x="3328" y="52347"/>
                  </a:lnTo>
                  <a:lnTo>
                    <a:pt x="4302" y="49669"/>
                  </a:lnTo>
                  <a:lnTo>
                    <a:pt x="5438" y="47072"/>
                  </a:lnTo>
                  <a:lnTo>
                    <a:pt x="6737" y="44394"/>
                  </a:lnTo>
                  <a:lnTo>
                    <a:pt x="8117" y="41715"/>
                  </a:lnTo>
                  <a:lnTo>
                    <a:pt x="9659" y="39037"/>
                  </a:lnTo>
                  <a:lnTo>
                    <a:pt x="11363" y="36440"/>
                  </a:lnTo>
                  <a:lnTo>
                    <a:pt x="13148" y="33762"/>
                  </a:lnTo>
                  <a:lnTo>
                    <a:pt x="15096" y="31165"/>
                  </a:lnTo>
                  <a:lnTo>
                    <a:pt x="17206" y="28568"/>
                  </a:lnTo>
                  <a:lnTo>
                    <a:pt x="19398" y="25971"/>
                  </a:lnTo>
                  <a:lnTo>
                    <a:pt x="21751" y="23455"/>
                  </a:lnTo>
                  <a:lnTo>
                    <a:pt x="24267" y="20939"/>
                  </a:lnTo>
                  <a:lnTo>
                    <a:pt x="26945" y="18423"/>
                  </a:lnTo>
                  <a:lnTo>
                    <a:pt x="29705" y="15988"/>
                  </a:lnTo>
                  <a:lnTo>
                    <a:pt x="32626" y="13554"/>
                  </a:lnTo>
                  <a:lnTo>
                    <a:pt x="35710" y="11200"/>
                  </a:lnTo>
                  <a:lnTo>
                    <a:pt x="35710" y="11200"/>
                  </a:lnTo>
                  <a:lnTo>
                    <a:pt x="39038" y="8684"/>
                  </a:lnTo>
                  <a:lnTo>
                    <a:pt x="42446" y="6412"/>
                  </a:lnTo>
                  <a:lnTo>
                    <a:pt x="42446" y="6412"/>
                  </a:lnTo>
                  <a:lnTo>
                    <a:pt x="45206" y="4626"/>
                  </a:lnTo>
                  <a:lnTo>
                    <a:pt x="47884" y="3003"/>
                  </a:lnTo>
                  <a:lnTo>
                    <a:pt x="50562" y="1461"/>
                  </a:lnTo>
                  <a:lnTo>
                    <a:pt x="53322" y="0"/>
                  </a:lnTo>
                  <a:lnTo>
                    <a:pt x="53322" y="0"/>
                  </a:lnTo>
                  <a:lnTo>
                    <a:pt x="53322" y="81"/>
                  </a:lnTo>
                  <a:lnTo>
                    <a:pt x="53322" y="81"/>
                  </a:lnTo>
                  <a:lnTo>
                    <a:pt x="54214" y="1380"/>
                  </a:lnTo>
                  <a:lnTo>
                    <a:pt x="55107" y="2678"/>
                  </a:lnTo>
                  <a:lnTo>
                    <a:pt x="56081" y="3896"/>
                  </a:lnTo>
                  <a:lnTo>
                    <a:pt x="57055" y="4951"/>
                  </a:lnTo>
                  <a:lnTo>
                    <a:pt x="57055" y="4951"/>
                  </a:lnTo>
                  <a:lnTo>
                    <a:pt x="57461" y="5357"/>
                  </a:lnTo>
                  <a:lnTo>
                    <a:pt x="57785" y="5844"/>
                  </a:lnTo>
                  <a:lnTo>
                    <a:pt x="57866" y="6249"/>
                  </a:lnTo>
                  <a:lnTo>
                    <a:pt x="57866" y="6574"/>
                  </a:lnTo>
                  <a:lnTo>
                    <a:pt x="57785" y="6980"/>
                  </a:lnTo>
                  <a:lnTo>
                    <a:pt x="57623" y="7304"/>
                  </a:lnTo>
                  <a:lnTo>
                    <a:pt x="57055" y="7954"/>
                  </a:lnTo>
                  <a:lnTo>
                    <a:pt x="56324" y="8603"/>
                  </a:lnTo>
                  <a:lnTo>
                    <a:pt x="55675" y="9252"/>
                  </a:lnTo>
                  <a:lnTo>
                    <a:pt x="55432" y="9577"/>
                  </a:lnTo>
                  <a:lnTo>
                    <a:pt x="55269" y="9983"/>
                  </a:lnTo>
                  <a:lnTo>
                    <a:pt x="55107" y="10307"/>
                  </a:lnTo>
                  <a:lnTo>
                    <a:pt x="55026" y="10713"/>
                  </a:lnTo>
                  <a:lnTo>
                    <a:pt x="55026" y="10713"/>
                  </a:lnTo>
                  <a:lnTo>
                    <a:pt x="55026" y="11687"/>
                  </a:lnTo>
                  <a:lnTo>
                    <a:pt x="54782" y="12823"/>
                  </a:lnTo>
                  <a:lnTo>
                    <a:pt x="54539" y="14203"/>
                  </a:lnTo>
                  <a:lnTo>
                    <a:pt x="54295" y="15583"/>
                  </a:lnTo>
                  <a:lnTo>
                    <a:pt x="54214" y="17043"/>
                  </a:lnTo>
                  <a:lnTo>
                    <a:pt x="54214" y="17693"/>
                  </a:lnTo>
                  <a:lnTo>
                    <a:pt x="54295" y="18342"/>
                  </a:lnTo>
                  <a:lnTo>
                    <a:pt x="54377" y="18991"/>
                  </a:lnTo>
                  <a:lnTo>
                    <a:pt x="54539" y="19478"/>
                  </a:lnTo>
                  <a:lnTo>
                    <a:pt x="54864" y="19965"/>
                  </a:lnTo>
                  <a:lnTo>
                    <a:pt x="55188" y="20371"/>
                  </a:lnTo>
                  <a:lnTo>
                    <a:pt x="55188" y="20371"/>
                  </a:lnTo>
                  <a:lnTo>
                    <a:pt x="55675" y="20696"/>
                  </a:lnTo>
                  <a:lnTo>
                    <a:pt x="56162" y="20939"/>
                  </a:lnTo>
                  <a:lnTo>
                    <a:pt x="56649" y="21182"/>
                  </a:lnTo>
                  <a:lnTo>
                    <a:pt x="57298" y="21264"/>
                  </a:lnTo>
                  <a:lnTo>
                    <a:pt x="58516" y="21426"/>
                  </a:lnTo>
                  <a:lnTo>
                    <a:pt x="59733" y="21426"/>
                  </a:lnTo>
                  <a:lnTo>
                    <a:pt x="60950" y="21507"/>
                  </a:lnTo>
                  <a:lnTo>
                    <a:pt x="62005" y="21669"/>
                  </a:lnTo>
                  <a:lnTo>
                    <a:pt x="62492" y="21832"/>
                  </a:lnTo>
                  <a:lnTo>
                    <a:pt x="62898" y="21994"/>
                  </a:lnTo>
                  <a:lnTo>
                    <a:pt x="63223" y="22319"/>
                  </a:lnTo>
                  <a:lnTo>
                    <a:pt x="63547" y="22643"/>
                  </a:lnTo>
                  <a:lnTo>
                    <a:pt x="63547" y="22643"/>
                  </a:lnTo>
                  <a:lnTo>
                    <a:pt x="63710" y="23049"/>
                  </a:lnTo>
                  <a:lnTo>
                    <a:pt x="63791" y="23293"/>
                  </a:lnTo>
                  <a:lnTo>
                    <a:pt x="63710" y="23617"/>
                  </a:lnTo>
                  <a:lnTo>
                    <a:pt x="63629" y="23861"/>
                  </a:lnTo>
                  <a:lnTo>
                    <a:pt x="63466" y="24023"/>
                  </a:lnTo>
                  <a:lnTo>
                    <a:pt x="63304" y="24267"/>
                  </a:lnTo>
                  <a:lnTo>
                    <a:pt x="62655" y="24672"/>
                  </a:lnTo>
                  <a:lnTo>
                    <a:pt x="61924" y="25240"/>
                  </a:lnTo>
                  <a:lnTo>
                    <a:pt x="61113" y="25890"/>
                  </a:lnTo>
                  <a:lnTo>
                    <a:pt x="60707" y="26295"/>
                  </a:lnTo>
                  <a:lnTo>
                    <a:pt x="60301" y="26864"/>
                  </a:lnTo>
                  <a:lnTo>
                    <a:pt x="59977" y="27432"/>
                  </a:lnTo>
                  <a:lnTo>
                    <a:pt x="59571" y="28162"/>
                  </a:lnTo>
                  <a:lnTo>
                    <a:pt x="59571" y="28162"/>
                  </a:lnTo>
                  <a:lnTo>
                    <a:pt x="59327" y="28811"/>
                  </a:lnTo>
                  <a:lnTo>
                    <a:pt x="59165" y="29461"/>
                  </a:lnTo>
                  <a:lnTo>
                    <a:pt x="59084" y="30029"/>
                  </a:lnTo>
                  <a:lnTo>
                    <a:pt x="59003" y="30516"/>
                  </a:lnTo>
                  <a:lnTo>
                    <a:pt x="59084" y="31003"/>
                  </a:lnTo>
                  <a:lnTo>
                    <a:pt x="59246" y="31408"/>
                  </a:lnTo>
                  <a:lnTo>
                    <a:pt x="59408" y="31733"/>
                  </a:lnTo>
                  <a:lnTo>
                    <a:pt x="59652" y="32058"/>
                  </a:lnTo>
                  <a:lnTo>
                    <a:pt x="60220" y="32545"/>
                  </a:lnTo>
                  <a:lnTo>
                    <a:pt x="60869" y="32869"/>
                  </a:lnTo>
                  <a:lnTo>
                    <a:pt x="62087" y="33437"/>
                  </a:lnTo>
                  <a:lnTo>
                    <a:pt x="62087" y="33437"/>
                  </a:lnTo>
                  <a:lnTo>
                    <a:pt x="66063" y="35223"/>
                  </a:lnTo>
                  <a:lnTo>
                    <a:pt x="68417" y="36278"/>
                  </a:lnTo>
                  <a:lnTo>
                    <a:pt x="69229" y="36765"/>
                  </a:lnTo>
                  <a:lnTo>
                    <a:pt x="69797" y="37171"/>
                  </a:lnTo>
                  <a:lnTo>
                    <a:pt x="69797" y="37171"/>
                  </a:lnTo>
                  <a:lnTo>
                    <a:pt x="70202" y="37739"/>
                  </a:lnTo>
                  <a:lnTo>
                    <a:pt x="70608" y="38550"/>
                  </a:lnTo>
                  <a:lnTo>
                    <a:pt x="71014" y="39605"/>
                  </a:lnTo>
                  <a:lnTo>
                    <a:pt x="71339" y="40823"/>
                  </a:lnTo>
                  <a:lnTo>
                    <a:pt x="71420" y="41391"/>
                  </a:lnTo>
                  <a:lnTo>
                    <a:pt x="71501" y="41959"/>
                  </a:lnTo>
                  <a:lnTo>
                    <a:pt x="71420" y="42608"/>
                  </a:lnTo>
                  <a:lnTo>
                    <a:pt x="71420" y="43176"/>
                  </a:lnTo>
                  <a:lnTo>
                    <a:pt x="71257" y="43663"/>
                  </a:lnTo>
                  <a:lnTo>
                    <a:pt x="71014" y="44231"/>
                  </a:lnTo>
                  <a:lnTo>
                    <a:pt x="70689" y="44637"/>
                  </a:lnTo>
                  <a:lnTo>
                    <a:pt x="70284" y="44962"/>
                  </a:lnTo>
                  <a:lnTo>
                    <a:pt x="70284" y="44962"/>
                  </a:lnTo>
                  <a:lnTo>
                    <a:pt x="68985" y="45855"/>
                  </a:lnTo>
                  <a:lnTo>
                    <a:pt x="68742" y="46017"/>
                  </a:lnTo>
                  <a:lnTo>
                    <a:pt x="68660" y="46260"/>
                  </a:lnTo>
                  <a:lnTo>
                    <a:pt x="68742" y="46504"/>
                  </a:lnTo>
                  <a:lnTo>
                    <a:pt x="68904" y="46991"/>
                  </a:lnTo>
                  <a:lnTo>
                    <a:pt x="69147" y="47721"/>
                  </a:lnTo>
                  <a:lnTo>
                    <a:pt x="69391" y="48857"/>
                  </a:lnTo>
                  <a:lnTo>
                    <a:pt x="69391" y="48857"/>
                  </a:lnTo>
                  <a:lnTo>
                    <a:pt x="69553" y="49994"/>
                  </a:lnTo>
                  <a:lnTo>
                    <a:pt x="69553" y="50805"/>
                  </a:lnTo>
                  <a:lnTo>
                    <a:pt x="69553" y="51454"/>
                  </a:lnTo>
                  <a:lnTo>
                    <a:pt x="69391" y="51860"/>
                  </a:lnTo>
                  <a:lnTo>
                    <a:pt x="69391" y="52185"/>
                  </a:lnTo>
                  <a:lnTo>
                    <a:pt x="69391" y="52591"/>
                  </a:lnTo>
                  <a:lnTo>
                    <a:pt x="69553" y="52996"/>
                  </a:lnTo>
                  <a:lnTo>
                    <a:pt x="69878" y="53727"/>
                  </a:lnTo>
                  <a:lnTo>
                    <a:pt x="69878" y="53727"/>
                  </a:lnTo>
                  <a:lnTo>
                    <a:pt x="70121" y="54051"/>
                  </a:lnTo>
                  <a:lnTo>
                    <a:pt x="70446" y="54376"/>
                  </a:lnTo>
                  <a:lnTo>
                    <a:pt x="70852" y="54538"/>
                  </a:lnTo>
                  <a:lnTo>
                    <a:pt x="71257" y="54701"/>
                  </a:lnTo>
                  <a:lnTo>
                    <a:pt x="72231" y="54944"/>
                  </a:lnTo>
                  <a:lnTo>
                    <a:pt x="73286" y="55025"/>
                  </a:lnTo>
                  <a:lnTo>
                    <a:pt x="74341" y="55107"/>
                  </a:lnTo>
                  <a:lnTo>
                    <a:pt x="75315" y="55188"/>
                  </a:lnTo>
                  <a:lnTo>
                    <a:pt x="76208" y="55350"/>
                  </a:lnTo>
                  <a:lnTo>
                    <a:pt x="76614" y="55512"/>
                  </a:lnTo>
                  <a:lnTo>
                    <a:pt x="77020" y="55675"/>
                  </a:lnTo>
                  <a:lnTo>
                    <a:pt x="77020" y="55675"/>
                  </a:lnTo>
                  <a:lnTo>
                    <a:pt x="77344" y="55918"/>
                  </a:lnTo>
                  <a:lnTo>
                    <a:pt x="77669" y="56080"/>
                  </a:lnTo>
                  <a:lnTo>
                    <a:pt x="78399" y="56243"/>
                  </a:lnTo>
                  <a:lnTo>
                    <a:pt x="79211" y="56324"/>
                  </a:lnTo>
                  <a:lnTo>
                    <a:pt x="79941" y="56324"/>
                  </a:lnTo>
                  <a:lnTo>
                    <a:pt x="79941" y="56324"/>
                  </a:lnTo>
                  <a:lnTo>
                    <a:pt x="80591" y="56243"/>
                  </a:lnTo>
                  <a:lnTo>
                    <a:pt x="81240" y="56324"/>
                  </a:lnTo>
                  <a:lnTo>
                    <a:pt x="81889" y="56405"/>
                  </a:lnTo>
                  <a:lnTo>
                    <a:pt x="82538" y="56649"/>
                  </a:lnTo>
                  <a:lnTo>
                    <a:pt x="82538" y="56649"/>
                  </a:lnTo>
                  <a:lnTo>
                    <a:pt x="82863" y="56892"/>
                  </a:lnTo>
                  <a:lnTo>
                    <a:pt x="83025" y="57136"/>
                  </a:lnTo>
                  <a:lnTo>
                    <a:pt x="83188" y="57460"/>
                  </a:lnTo>
                  <a:lnTo>
                    <a:pt x="83269" y="57866"/>
                  </a:lnTo>
                  <a:lnTo>
                    <a:pt x="83350" y="58759"/>
                  </a:lnTo>
                  <a:lnTo>
                    <a:pt x="83269" y="59733"/>
                  </a:lnTo>
                  <a:lnTo>
                    <a:pt x="82944" y="61843"/>
                  </a:lnTo>
                  <a:lnTo>
                    <a:pt x="82863" y="62817"/>
                  </a:lnTo>
                  <a:lnTo>
                    <a:pt x="82863" y="63304"/>
                  </a:lnTo>
                  <a:lnTo>
                    <a:pt x="82944" y="63709"/>
                  </a:lnTo>
                  <a:lnTo>
                    <a:pt x="82944" y="63709"/>
                  </a:lnTo>
                  <a:lnTo>
                    <a:pt x="83025" y="64034"/>
                  </a:lnTo>
                  <a:lnTo>
                    <a:pt x="83188" y="64359"/>
                  </a:lnTo>
                  <a:lnTo>
                    <a:pt x="83350" y="64602"/>
                  </a:lnTo>
                  <a:lnTo>
                    <a:pt x="83593" y="64846"/>
                  </a:lnTo>
                  <a:lnTo>
                    <a:pt x="83756" y="64927"/>
                  </a:lnTo>
                  <a:lnTo>
                    <a:pt x="84080" y="65089"/>
                  </a:lnTo>
                  <a:lnTo>
                    <a:pt x="84649" y="65170"/>
                  </a:lnTo>
                  <a:lnTo>
                    <a:pt x="85298" y="65170"/>
                  </a:lnTo>
                  <a:lnTo>
                    <a:pt x="86028" y="65089"/>
                  </a:lnTo>
                  <a:lnTo>
                    <a:pt x="87489" y="64764"/>
                  </a:lnTo>
                  <a:lnTo>
                    <a:pt x="87489" y="64764"/>
                  </a:lnTo>
                  <a:lnTo>
                    <a:pt x="87814" y="64846"/>
                  </a:lnTo>
                  <a:lnTo>
                    <a:pt x="88057" y="64927"/>
                  </a:lnTo>
                  <a:lnTo>
                    <a:pt x="88301" y="65251"/>
                  </a:lnTo>
                  <a:lnTo>
                    <a:pt x="88382" y="65657"/>
                  </a:lnTo>
                  <a:lnTo>
                    <a:pt x="88463" y="66063"/>
                  </a:lnTo>
                  <a:lnTo>
                    <a:pt x="88463" y="66631"/>
                  </a:lnTo>
                  <a:lnTo>
                    <a:pt x="88463" y="67930"/>
                  </a:lnTo>
                  <a:lnTo>
                    <a:pt x="88219" y="70851"/>
                  </a:lnTo>
                  <a:lnTo>
                    <a:pt x="88138" y="72312"/>
                  </a:lnTo>
                  <a:lnTo>
                    <a:pt x="88219" y="73529"/>
                  </a:lnTo>
                  <a:lnTo>
                    <a:pt x="88219" y="73529"/>
                  </a:lnTo>
                  <a:lnTo>
                    <a:pt x="88382" y="74016"/>
                  </a:lnTo>
                  <a:lnTo>
                    <a:pt x="88625" y="74422"/>
                  </a:lnTo>
                  <a:lnTo>
                    <a:pt x="88950" y="74747"/>
                  </a:lnTo>
                  <a:lnTo>
                    <a:pt x="89356" y="74909"/>
                  </a:lnTo>
                  <a:lnTo>
                    <a:pt x="89843" y="75071"/>
                  </a:lnTo>
                  <a:lnTo>
                    <a:pt x="90411" y="75071"/>
                  </a:lnTo>
                  <a:lnTo>
                    <a:pt x="90979" y="75071"/>
                  </a:lnTo>
                  <a:lnTo>
                    <a:pt x="91628" y="75071"/>
                  </a:lnTo>
                  <a:lnTo>
                    <a:pt x="93008" y="74828"/>
                  </a:lnTo>
                  <a:lnTo>
                    <a:pt x="94306" y="74503"/>
                  </a:lnTo>
                  <a:lnTo>
                    <a:pt x="96660" y="73773"/>
                  </a:lnTo>
                  <a:lnTo>
                    <a:pt x="96660" y="73773"/>
                  </a:lnTo>
                  <a:lnTo>
                    <a:pt x="97066" y="73773"/>
                  </a:lnTo>
                  <a:lnTo>
                    <a:pt x="97309" y="73854"/>
                  </a:lnTo>
                  <a:lnTo>
                    <a:pt x="97553" y="74179"/>
                  </a:lnTo>
                  <a:lnTo>
                    <a:pt x="97715" y="74584"/>
                  </a:lnTo>
                  <a:lnTo>
                    <a:pt x="97796" y="75071"/>
                  </a:lnTo>
                  <a:lnTo>
                    <a:pt x="97796" y="75640"/>
                  </a:lnTo>
                  <a:lnTo>
                    <a:pt x="97634" y="77019"/>
                  </a:lnTo>
                  <a:lnTo>
                    <a:pt x="97309" y="78561"/>
                  </a:lnTo>
                  <a:lnTo>
                    <a:pt x="96985" y="80103"/>
                  </a:lnTo>
                  <a:lnTo>
                    <a:pt x="96741" y="81483"/>
                  </a:lnTo>
                  <a:lnTo>
                    <a:pt x="96579" y="82538"/>
                  </a:lnTo>
                  <a:lnTo>
                    <a:pt x="96579" y="82538"/>
                  </a:lnTo>
                  <a:lnTo>
                    <a:pt x="96335" y="83836"/>
                  </a:lnTo>
                  <a:lnTo>
                    <a:pt x="96254" y="84486"/>
                  </a:lnTo>
                  <a:lnTo>
                    <a:pt x="96335" y="85216"/>
                  </a:lnTo>
                  <a:lnTo>
                    <a:pt x="96660" y="86596"/>
                  </a:lnTo>
                  <a:lnTo>
                    <a:pt x="96660" y="86596"/>
                  </a:lnTo>
                  <a:lnTo>
                    <a:pt x="96822" y="87002"/>
                  </a:lnTo>
                  <a:lnTo>
                    <a:pt x="96985" y="87245"/>
                  </a:lnTo>
                  <a:lnTo>
                    <a:pt x="97228" y="87489"/>
                  </a:lnTo>
                  <a:lnTo>
                    <a:pt x="97471" y="87570"/>
                  </a:lnTo>
                  <a:lnTo>
                    <a:pt x="98121" y="87732"/>
                  </a:lnTo>
                  <a:lnTo>
                    <a:pt x="98851" y="87732"/>
                  </a:lnTo>
                  <a:lnTo>
                    <a:pt x="99582" y="87894"/>
                  </a:lnTo>
                  <a:lnTo>
                    <a:pt x="99987" y="88057"/>
                  </a:lnTo>
                  <a:lnTo>
                    <a:pt x="100393" y="88219"/>
                  </a:lnTo>
                  <a:lnTo>
                    <a:pt x="100718" y="88544"/>
                  </a:lnTo>
                  <a:lnTo>
                    <a:pt x="101124" y="88949"/>
                  </a:lnTo>
                  <a:lnTo>
                    <a:pt x="101448" y="89518"/>
                  </a:lnTo>
                  <a:lnTo>
                    <a:pt x="101773" y="90248"/>
                  </a:lnTo>
                  <a:lnTo>
                    <a:pt x="101773" y="90248"/>
                  </a:lnTo>
                  <a:lnTo>
                    <a:pt x="102016" y="90978"/>
                  </a:lnTo>
                  <a:lnTo>
                    <a:pt x="102179" y="91547"/>
                  </a:lnTo>
                  <a:lnTo>
                    <a:pt x="102341" y="9252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1" name="Google Shape;2831;g29c0ca99db8_3_1"/>
            <p:cNvSpPr/>
            <p:nvPr/>
          </p:nvSpPr>
          <p:spPr>
            <a:xfrm>
              <a:off x="3775475" y="2642425"/>
              <a:ext cx="2558525" cy="2834450"/>
            </a:xfrm>
            <a:custGeom>
              <a:avLst/>
              <a:gdLst/>
              <a:ahLst/>
              <a:cxnLst/>
              <a:rect l="l" t="t" r="r" b="b"/>
              <a:pathLst>
                <a:path w="102341" h="113378" extrusionOk="0">
                  <a:moveTo>
                    <a:pt x="53322" y="0"/>
                  </a:moveTo>
                  <a:lnTo>
                    <a:pt x="50562" y="1461"/>
                  </a:lnTo>
                  <a:lnTo>
                    <a:pt x="47884" y="3003"/>
                  </a:lnTo>
                  <a:lnTo>
                    <a:pt x="45206" y="4626"/>
                  </a:lnTo>
                  <a:lnTo>
                    <a:pt x="42446" y="6412"/>
                  </a:lnTo>
                  <a:lnTo>
                    <a:pt x="39038" y="8684"/>
                  </a:lnTo>
                  <a:lnTo>
                    <a:pt x="35710" y="11200"/>
                  </a:lnTo>
                  <a:lnTo>
                    <a:pt x="32626" y="13554"/>
                  </a:lnTo>
                  <a:lnTo>
                    <a:pt x="29705" y="15988"/>
                  </a:lnTo>
                  <a:lnTo>
                    <a:pt x="26945" y="18423"/>
                  </a:lnTo>
                  <a:lnTo>
                    <a:pt x="24267" y="20939"/>
                  </a:lnTo>
                  <a:lnTo>
                    <a:pt x="21751" y="23455"/>
                  </a:lnTo>
                  <a:lnTo>
                    <a:pt x="19398" y="25971"/>
                  </a:lnTo>
                  <a:lnTo>
                    <a:pt x="17206" y="28568"/>
                  </a:lnTo>
                  <a:lnTo>
                    <a:pt x="15096" y="31165"/>
                  </a:lnTo>
                  <a:lnTo>
                    <a:pt x="13148" y="33762"/>
                  </a:lnTo>
                  <a:lnTo>
                    <a:pt x="11363" y="36440"/>
                  </a:lnTo>
                  <a:lnTo>
                    <a:pt x="9659" y="39037"/>
                  </a:lnTo>
                  <a:lnTo>
                    <a:pt x="8117" y="41715"/>
                  </a:lnTo>
                  <a:lnTo>
                    <a:pt x="6737" y="44394"/>
                  </a:lnTo>
                  <a:lnTo>
                    <a:pt x="5438" y="47072"/>
                  </a:lnTo>
                  <a:lnTo>
                    <a:pt x="4302" y="49669"/>
                  </a:lnTo>
                  <a:lnTo>
                    <a:pt x="3328" y="52347"/>
                  </a:lnTo>
                  <a:lnTo>
                    <a:pt x="2436" y="55025"/>
                  </a:lnTo>
                  <a:lnTo>
                    <a:pt x="1705" y="57704"/>
                  </a:lnTo>
                  <a:lnTo>
                    <a:pt x="1137" y="60301"/>
                  </a:lnTo>
                  <a:lnTo>
                    <a:pt x="650" y="62979"/>
                  </a:lnTo>
                  <a:lnTo>
                    <a:pt x="244" y="65576"/>
                  </a:lnTo>
                  <a:lnTo>
                    <a:pt x="82" y="68173"/>
                  </a:lnTo>
                  <a:lnTo>
                    <a:pt x="1" y="70689"/>
                  </a:lnTo>
                  <a:lnTo>
                    <a:pt x="1" y="73286"/>
                  </a:lnTo>
                  <a:lnTo>
                    <a:pt x="163" y="75802"/>
                  </a:lnTo>
                  <a:lnTo>
                    <a:pt x="488" y="78318"/>
                  </a:lnTo>
                  <a:lnTo>
                    <a:pt x="894" y="80752"/>
                  </a:lnTo>
                  <a:lnTo>
                    <a:pt x="1462" y="83187"/>
                  </a:lnTo>
                  <a:lnTo>
                    <a:pt x="2111" y="85541"/>
                  </a:lnTo>
                  <a:lnTo>
                    <a:pt x="2923" y="87894"/>
                  </a:lnTo>
                  <a:lnTo>
                    <a:pt x="3815" y="90167"/>
                  </a:lnTo>
                  <a:lnTo>
                    <a:pt x="4870" y="92439"/>
                  </a:lnTo>
                  <a:lnTo>
                    <a:pt x="5601" y="93900"/>
                  </a:lnTo>
                  <a:lnTo>
                    <a:pt x="6412" y="95280"/>
                  </a:lnTo>
                  <a:lnTo>
                    <a:pt x="7305" y="96578"/>
                  </a:lnTo>
                  <a:lnTo>
                    <a:pt x="8198" y="97958"/>
                  </a:lnTo>
                  <a:lnTo>
                    <a:pt x="9091" y="99013"/>
                  </a:lnTo>
                  <a:lnTo>
                    <a:pt x="9983" y="100068"/>
                  </a:lnTo>
                  <a:lnTo>
                    <a:pt x="10957" y="101123"/>
                  </a:lnTo>
                  <a:lnTo>
                    <a:pt x="11931" y="102097"/>
                  </a:lnTo>
                  <a:lnTo>
                    <a:pt x="12986" y="103071"/>
                  </a:lnTo>
                  <a:lnTo>
                    <a:pt x="14041" y="103964"/>
                  </a:lnTo>
                  <a:lnTo>
                    <a:pt x="15177" y="104775"/>
                  </a:lnTo>
                  <a:lnTo>
                    <a:pt x="16314" y="105587"/>
                  </a:lnTo>
                  <a:lnTo>
                    <a:pt x="17450" y="106398"/>
                  </a:lnTo>
                  <a:lnTo>
                    <a:pt x="18748" y="107210"/>
                  </a:lnTo>
                  <a:lnTo>
                    <a:pt x="19966" y="107859"/>
                  </a:lnTo>
                  <a:lnTo>
                    <a:pt x="21264" y="108509"/>
                  </a:lnTo>
                  <a:lnTo>
                    <a:pt x="22644" y="109158"/>
                  </a:lnTo>
                  <a:lnTo>
                    <a:pt x="24024" y="109726"/>
                  </a:lnTo>
                  <a:lnTo>
                    <a:pt x="25403" y="110294"/>
                  </a:lnTo>
                  <a:lnTo>
                    <a:pt x="26783" y="110781"/>
                  </a:lnTo>
                  <a:lnTo>
                    <a:pt x="28244" y="111187"/>
                  </a:lnTo>
                  <a:lnTo>
                    <a:pt x="29786" y="111593"/>
                  </a:lnTo>
                  <a:lnTo>
                    <a:pt x="32789" y="112323"/>
                  </a:lnTo>
                  <a:lnTo>
                    <a:pt x="35954" y="112810"/>
                  </a:lnTo>
                  <a:lnTo>
                    <a:pt x="39200" y="113135"/>
                  </a:lnTo>
                  <a:lnTo>
                    <a:pt x="42528" y="113297"/>
                  </a:lnTo>
                  <a:lnTo>
                    <a:pt x="45936" y="113378"/>
                  </a:lnTo>
                  <a:lnTo>
                    <a:pt x="49345" y="113135"/>
                  </a:lnTo>
                  <a:lnTo>
                    <a:pt x="52916" y="112810"/>
                  </a:lnTo>
                  <a:lnTo>
                    <a:pt x="56487" y="112323"/>
                  </a:lnTo>
                  <a:lnTo>
                    <a:pt x="60139" y="111674"/>
                  </a:lnTo>
                  <a:lnTo>
                    <a:pt x="63791" y="110862"/>
                  </a:lnTo>
                  <a:lnTo>
                    <a:pt x="67524" y="109807"/>
                  </a:lnTo>
                  <a:lnTo>
                    <a:pt x="70527" y="108914"/>
                  </a:lnTo>
                  <a:lnTo>
                    <a:pt x="73611" y="107859"/>
                  </a:lnTo>
                  <a:lnTo>
                    <a:pt x="76614" y="106723"/>
                  </a:lnTo>
                  <a:lnTo>
                    <a:pt x="79617" y="105506"/>
                  </a:lnTo>
                  <a:lnTo>
                    <a:pt x="82701" y="104126"/>
                  </a:lnTo>
                  <a:lnTo>
                    <a:pt x="85704" y="102665"/>
                  </a:lnTo>
                  <a:lnTo>
                    <a:pt x="88788" y="101123"/>
                  </a:lnTo>
                  <a:lnTo>
                    <a:pt x="91790" y="99500"/>
                  </a:lnTo>
                  <a:lnTo>
                    <a:pt x="93251" y="98688"/>
                  </a:lnTo>
                  <a:lnTo>
                    <a:pt x="94225" y="98120"/>
                  </a:lnTo>
                  <a:lnTo>
                    <a:pt x="95443" y="97552"/>
                  </a:lnTo>
                  <a:lnTo>
                    <a:pt x="96011" y="97309"/>
                  </a:lnTo>
                  <a:lnTo>
                    <a:pt x="96660" y="96822"/>
                  </a:lnTo>
                  <a:lnTo>
                    <a:pt x="99013" y="95117"/>
                  </a:lnTo>
                  <a:lnTo>
                    <a:pt x="102341" y="92520"/>
                  </a:lnTo>
                  <a:lnTo>
                    <a:pt x="102179" y="91547"/>
                  </a:lnTo>
                  <a:lnTo>
                    <a:pt x="102016" y="90978"/>
                  </a:lnTo>
                  <a:lnTo>
                    <a:pt x="101773" y="90248"/>
                  </a:lnTo>
                  <a:lnTo>
                    <a:pt x="101448" y="89518"/>
                  </a:lnTo>
                  <a:lnTo>
                    <a:pt x="101124" y="88949"/>
                  </a:lnTo>
                  <a:lnTo>
                    <a:pt x="100718" y="88544"/>
                  </a:lnTo>
                  <a:lnTo>
                    <a:pt x="100393" y="88219"/>
                  </a:lnTo>
                  <a:lnTo>
                    <a:pt x="99987" y="88057"/>
                  </a:lnTo>
                  <a:lnTo>
                    <a:pt x="99582" y="87894"/>
                  </a:lnTo>
                  <a:lnTo>
                    <a:pt x="98851" y="87732"/>
                  </a:lnTo>
                  <a:lnTo>
                    <a:pt x="98121" y="87732"/>
                  </a:lnTo>
                  <a:lnTo>
                    <a:pt x="97471" y="87570"/>
                  </a:lnTo>
                  <a:lnTo>
                    <a:pt x="97228" y="87489"/>
                  </a:lnTo>
                  <a:lnTo>
                    <a:pt x="96985" y="87245"/>
                  </a:lnTo>
                  <a:lnTo>
                    <a:pt x="96822" y="87002"/>
                  </a:lnTo>
                  <a:lnTo>
                    <a:pt x="96660" y="86596"/>
                  </a:lnTo>
                  <a:lnTo>
                    <a:pt x="96335" y="85216"/>
                  </a:lnTo>
                  <a:lnTo>
                    <a:pt x="96254" y="84486"/>
                  </a:lnTo>
                  <a:lnTo>
                    <a:pt x="96335" y="83836"/>
                  </a:lnTo>
                  <a:lnTo>
                    <a:pt x="96579" y="82538"/>
                  </a:lnTo>
                  <a:lnTo>
                    <a:pt x="96741" y="81483"/>
                  </a:lnTo>
                  <a:lnTo>
                    <a:pt x="96985" y="80103"/>
                  </a:lnTo>
                  <a:lnTo>
                    <a:pt x="97309" y="78561"/>
                  </a:lnTo>
                  <a:lnTo>
                    <a:pt x="97634" y="77019"/>
                  </a:lnTo>
                  <a:lnTo>
                    <a:pt x="97796" y="75640"/>
                  </a:lnTo>
                  <a:lnTo>
                    <a:pt x="97796" y="75071"/>
                  </a:lnTo>
                  <a:lnTo>
                    <a:pt x="97715" y="74584"/>
                  </a:lnTo>
                  <a:lnTo>
                    <a:pt x="97553" y="74179"/>
                  </a:lnTo>
                  <a:lnTo>
                    <a:pt x="97309" y="73854"/>
                  </a:lnTo>
                  <a:lnTo>
                    <a:pt x="97066" y="73773"/>
                  </a:lnTo>
                  <a:lnTo>
                    <a:pt x="96660" y="73773"/>
                  </a:lnTo>
                  <a:lnTo>
                    <a:pt x="94306" y="74503"/>
                  </a:lnTo>
                  <a:lnTo>
                    <a:pt x="93008" y="74828"/>
                  </a:lnTo>
                  <a:lnTo>
                    <a:pt x="91628" y="75071"/>
                  </a:lnTo>
                  <a:lnTo>
                    <a:pt x="89843" y="75071"/>
                  </a:lnTo>
                  <a:lnTo>
                    <a:pt x="89356" y="74909"/>
                  </a:lnTo>
                  <a:lnTo>
                    <a:pt x="88950" y="74747"/>
                  </a:lnTo>
                  <a:lnTo>
                    <a:pt x="88625" y="74422"/>
                  </a:lnTo>
                  <a:lnTo>
                    <a:pt x="88382" y="74016"/>
                  </a:lnTo>
                  <a:lnTo>
                    <a:pt x="88219" y="73529"/>
                  </a:lnTo>
                  <a:lnTo>
                    <a:pt x="88138" y="72312"/>
                  </a:lnTo>
                  <a:lnTo>
                    <a:pt x="88219" y="70851"/>
                  </a:lnTo>
                  <a:lnTo>
                    <a:pt x="88463" y="67930"/>
                  </a:lnTo>
                  <a:lnTo>
                    <a:pt x="88463" y="66631"/>
                  </a:lnTo>
                  <a:lnTo>
                    <a:pt x="88463" y="66063"/>
                  </a:lnTo>
                  <a:lnTo>
                    <a:pt x="88382" y="65657"/>
                  </a:lnTo>
                  <a:lnTo>
                    <a:pt x="88301" y="65251"/>
                  </a:lnTo>
                  <a:lnTo>
                    <a:pt x="88057" y="64927"/>
                  </a:lnTo>
                  <a:lnTo>
                    <a:pt x="87814" y="64846"/>
                  </a:lnTo>
                  <a:lnTo>
                    <a:pt x="87489" y="64764"/>
                  </a:lnTo>
                  <a:lnTo>
                    <a:pt x="86028" y="65089"/>
                  </a:lnTo>
                  <a:lnTo>
                    <a:pt x="85298" y="65170"/>
                  </a:lnTo>
                  <a:lnTo>
                    <a:pt x="84649" y="65170"/>
                  </a:lnTo>
                  <a:lnTo>
                    <a:pt x="84080" y="65089"/>
                  </a:lnTo>
                  <a:lnTo>
                    <a:pt x="83756" y="64927"/>
                  </a:lnTo>
                  <a:lnTo>
                    <a:pt x="83593" y="64846"/>
                  </a:lnTo>
                  <a:lnTo>
                    <a:pt x="83350" y="64602"/>
                  </a:lnTo>
                  <a:lnTo>
                    <a:pt x="83188" y="64359"/>
                  </a:lnTo>
                  <a:lnTo>
                    <a:pt x="83025" y="64034"/>
                  </a:lnTo>
                  <a:lnTo>
                    <a:pt x="82944" y="63709"/>
                  </a:lnTo>
                  <a:lnTo>
                    <a:pt x="82863" y="63304"/>
                  </a:lnTo>
                  <a:lnTo>
                    <a:pt x="82863" y="62817"/>
                  </a:lnTo>
                  <a:lnTo>
                    <a:pt x="82944" y="61843"/>
                  </a:lnTo>
                  <a:lnTo>
                    <a:pt x="83269" y="59733"/>
                  </a:lnTo>
                  <a:lnTo>
                    <a:pt x="83350" y="58759"/>
                  </a:lnTo>
                  <a:lnTo>
                    <a:pt x="83269" y="57866"/>
                  </a:lnTo>
                  <a:lnTo>
                    <a:pt x="83188" y="57460"/>
                  </a:lnTo>
                  <a:lnTo>
                    <a:pt x="83025" y="57136"/>
                  </a:lnTo>
                  <a:lnTo>
                    <a:pt x="82863" y="56892"/>
                  </a:lnTo>
                  <a:lnTo>
                    <a:pt x="82538" y="56649"/>
                  </a:lnTo>
                  <a:lnTo>
                    <a:pt x="81889" y="56405"/>
                  </a:lnTo>
                  <a:lnTo>
                    <a:pt x="81240" y="56324"/>
                  </a:lnTo>
                  <a:lnTo>
                    <a:pt x="80591" y="56243"/>
                  </a:lnTo>
                  <a:lnTo>
                    <a:pt x="79941" y="56324"/>
                  </a:lnTo>
                  <a:lnTo>
                    <a:pt x="79211" y="56324"/>
                  </a:lnTo>
                  <a:lnTo>
                    <a:pt x="78399" y="56243"/>
                  </a:lnTo>
                  <a:lnTo>
                    <a:pt x="77669" y="56080"/>
                  </a:lnTo>
                  <a:lnTo>
                    <a:pt x="77344" y="55918"/>
                  </a:lnTo>
                  <a:lnTo>
                    <a:pt x="77020" y="55675"/>
                  </a:lnTo>
                  <a:lnTo>
                    <a:pt x="76614" y="55512"/>
                  </a:lnTo>
                  <a:lnTo>
                    <a:pt x="76208" y="55350"/>
                  </a:lnTo>
                  <a:lnTo>
                    <a:pt x="75315" y="55188"/>
                  </a:lnTo>
                  <a:lnTo>
                    <a:pt x="74341" y="55107"/>
                  </a:lnTo>
                  <a:lnTo>
                    <a:pt x="73286" y="55025"/>
                  </a:lnTo>
                  <a:lnTo>
                    <a:pt x="72231" y="54944"/>
                  </a:lnTo>
                  <a:lnTo>
                    <a:pt x="71257" y="54701"/>
                  </a:lnTo>
                  <a:lnTo>
                    <a:pt x="70852" y="54538"/>
                  </a:lnTo>
                  <a:lnTo>
                    <a:pt x="70446" y="54376"/>
                  </a:lnTo>
                  <a:lnTo>
                    <a:pt x="70121" y="54051"/>
                  </a:lnTo>
                  <a:lnTo>
                    <a:pt x="69878" y="53727"/>
                  </a:lnTo>
                  <a:lnTo>
                    <a:pt x="69553" y="52996"/>
                  </a:lnTo>
                  <a:lnTo>
                    <a:pt x="69391" y="52591"/>
                  </a:lnTo>
                  <a:lnTo>
                    <a:pt x="69391" y="52185"/>
                  </a:lnTo>
                  <a:lnTo>
                    <a:pt x="69391" y="51860"/>
                  </a:lnTo>
                  <a:lnTo>
                    <a:pt x="69553" y="51454"/>
                  </a:lnTo>
                  <a:lnTo>
                    <a:pt x="69553" y="50805"/>
                  </a:lnTo>
                  <a:lnTo>
                    <a:pt x="69553" y="49994"/>
                  </a:lnTo>
                  <a:lnTo>
                    <a:pt x="69391" y="48857"/>
                  </a:lnTo>
                  <a:lnTo>
                    <a:pt x="69147" y="47721"/>
                  </a:lnTo>
                  <a:lnTo>
                    <a:pt x="68904" y="46991"/>
                  </a:lnTo>
                  <a:lnTo>
                    <a:pt x="68742" y="46504"/>
                  </a:lnTo>
                  <a:lnTo>
                    <a:pt x="68660" y="46260"/>
                  </a:lnTo>
                  <a:lnTo>
                    <a:pt x="68742" y="46017"/>
                  </a:lnTo>
                  <a:lnTo>
                    <a:pt x="68985" y="45855"/>
                  </a:lnTo>
                  <a:lnTo>
                    <a:pt x="70284" y="44962"/>
                  </a:lnTo>
                  <a:lnTo>
                    <a:pt x="70689" y="44637"/>
                  </a:lnTo>
                  <a:lnTo>
                    <a:pt x="71014" y="44231"/>
                  </a:lnTo>
                  <a:lnTo>
                    <a:pt x="71257" y="43663"/>
                  </a:lnTo>
                  <a:lnTo>
                    <a:pt x="71420" y="43176"/>
                  </a:lnTo>
                  <a:lnTo>
                    <a:pt x="71420" y="42608"/>
                  </a:lnTo>
                  <a:lnTo>
                    <a:pt x="71501" y="41959"/>
                  </a:lnTo>
                  <a:lnTo>
                    <a:pt x="71420" y="41391"/>
                  </a:lnTo>
                  <a:lnTo>
                    <a:pt x="71339" y="40823"/>
                  </a:lnTo>
                  <a:lnTo>
                    <a:pt x="71014" y="39605"/>
                  </a:lnTo>
                  <a:lnTo>
                    <a:pt x="70608" y="38550"/>
                  </a:lnTo>
                  <a:lnTo>
                    <a:pt x="70202" y="37739"/>
                  </a:lnTo>
                  <a:lnTo>
                    <a:pt x="69797" y="37171"/>
                  </a:lnTo>
                  <a:lnTo>
                    <a:pt x="69229" y="36765"/>
                  </a:lnTo>
                  <a:lnTo>
                    <a:pt x="68417" y="36278"/>
                  </a:lnTo>
                  <a:lnTo>
                    <a:pt x="66063" y="35223"/>
                  </a:lnTo>
                  <a:lnTo>
                    <a:pt x="62087" y="33437"/>
                  </a:lnTo>
                  <a:lnTo>
                    <a:pt x="60869" y="32869"/>
                  </a:lnTo>
                  <a:lnTo>
                    <a:pt x="60220" y="32545"/>
                  </a:lnTo>
                  <a:lnTo>
                    <a:pt x="59652" y="32058"/>
                  </a:lnTo>
                  <a:lnTo>
                    <a:pt x="59408" y="31733"/>
                  </a:lnTo>
                  <a:lnTo>
                    <a:pt x="59246" y="31408"/>
                  </a:lnTo>
                  <a:lnTo>
                    <a:pt x="59084" y="31003"/>
                  </a:lnTo>
                  <a:lnTo>
                    <a:pt x="59003" y="30516"/>
                  </a:lnTo>
                  <a:lnTo>
                    <a:pt x="59084" y="30029"/>
                  </a:lnTo>
                  <a:lnTo>
                    <a:pt x="59165" y="29461"/>
                  </a:lnTo>
                  <a:lnTo>
                    <a:pt x="59327" y="28811"/>
                  </a:lnTo>
                  <a:lnTo>
                    <a:pt x="59571" y="28162"/>
                  </a:lnTo>
                  <a:lnTo>
                    <a:pt x="59977" y="27432"/>
                  </a:lnTo>
                  <a:lnTo>
                    <a:pt x="60301" y="26864"/>
                  </a:lnTo>
                  <a:lnTo>
                    <a:pt x="60707" y="26295"/>
                  </a:lnTo>
                  <a:lnTo>
                    <a:pt x="61113" y="25890"/>
                  </a:lnTo>
                  <a:lnTo>
                    <a:pt x="61924" y="25240"/>
                  </a:lnTo>
                  <a:lnTo>
                    <a:pt x="62655" y="24672"/>
                  </a:lnTo>
                  <a:lnTo>
                    <a:pt x="63304" y="24267"/>
                  </a:lnTo>
                  <a:lnTo>
                    <a:pt x="63466" y="24023"/>
                  </a:lnTo>
                  <a:lnTo>
                    <a:pt x="63629" y="23861"/>
                  </a:lnTo>
                  <a:lnTo>
                    <a:pt x="63710" y="23617"/>
                  </a:lnTo>
                  <a:lnTo>
                    <a:pt x="63791" y="23293"/>
                  </a:lnTo>
                  <a:lnTo>
                    <a:pt x="63710" y="23049"/>
                  </a:lnTo>
                  <a:lnTo>
                    <a:pt x="63547" y="22643"/>
                  </a:lnTo>
                  <a:lnTo>
                    <a:pt x="63223" y="22319"/>
                  </a:lnTo>
                  <a:lnTo>
                    <a:pt x="62898" y="21994"/>
                  </a:lnTo>
                  <a:lnTo>
                    <a:pt x="62492" y="21832"/>
                  </a:lnTo>
                  <a:lnTo>
                    <a:pt x="62005" y="21669"/>
                  </a:lnTo>
                  <a:lnTo>
                    <a:pt x="60950" y="21507"/>
                  </a:lnTo>
                  <a:lnTo>
                    <a:pt x="59733" y="21426"/>
                  </a:lnTo>
                  <a:lnTo>
                    <a:pt x="58516" y="21426"/>
                  </a:lnTo>
                  <a:lnTo>
                    <a:pt x="57298" y="21264"/>
                  </a:lnTo>
                  <a:lnTo>
                    <a:pt x="56649" y="21182"/>
                  </a:lnTo>
                  <a:lnTo>
                    <a:pt x="56162" y="20939"/>
                  </a:lnTo>
                  <a:lnTo>
                    <a:pt x="55675" y="20696"/>
                  </a:lnTo>
                  <a:lnTo>
                    <a:pt x="55188" y="20371"/>
                  </a:lnTo>
                  <a:lnTo>
                    <a:pt x="54864" y="19965"/>
                  </a:lnTo>
                  <a:lnTo>
                    <a:pt x="54539" y="19478"/>
                  </a:lnTo>
                  <a:lnTo>
                    <a:pt x="54377" y="18991"/>
                  </a:lnTo>
                  <a:lnTo>
                    <a:pt x="54295" y="18342"/>
                  </a:lnTo>
                  <a:lnTo>
                    <a:pt x="54214" y="17693"/>
                  </a:lnTo>
                  <a:lnTo>
                    <a:pt x="54214" y="17043"/>
                  </a:lnTo>
                  <a:lnTo>
                    <a:pt x="54295" y="15583"/>
                  </a:lnTo>
                  <a:lnTo>
                    <a:pt x="54539" y="14203"/>
                  </a:lnTo>
                  <a:lnTo>
                    <a:pt x="54782" y="12823"/>
                  </a:lnTo>
                  <a:lnTo>
                    <a:pt x="55026" y="11687"/>
                  </a:lnTo>
                  <a:lnTo>
                    <a:pt x="55026" y="10713"/>
                  </a:lnTo>
                  <a:lnTo>
                    <a:pt x="55107" y="10307"/>
                  </a:lnTo>
                  <a:lnTo>
                    <a:pt x="55269" y="9983"/>
                  </a:lnTo>
                  <a:lnTo>
                    <a:pt x="55432" y="9577"/>
                  </a:lnTo>
                  <a:lnTo>
                    <a:pt x="55675" y="9252"/>
                  </a:lnTo>
                  <a:lnTo>
                    <a:pt x="56324" y="8603"/>
                  </a:lnTo>
                  <a:lnTo>
                    <a:pt x="57055" y="7954"/>
                  </a:lnTo>
                  <a:lnTo>
                    <a:pt x="57623" y="7304"/>
                  </a:lnTo>
                  <a:lnTo>
                    <a:pt x="57785" y="6980"/>
                  </a:lnTo>
                  <a:lnTo>
                    <a:pt x="57866" y="6574"/>
                  </a:lnTo>
                  <a:lnTo>
                    <a:pt x="57866" y="6249"/>
                  </a:lnTo>
                  <a:lnTo>
                    <a:pt x="57785" y="5844"/>
                  </a:lnTo>
                  <a:lnTo>
                    <a:pt x="57461" y="5357"/>
                  </a:lnTo>
                  <a:lnTo>
                    <a:pt x="57055" y="4951"/>
                  </a:lnTo>
                  <a:lnTo>
                    <a:pt x="56081" y="3896"/>
                  </a:lnTo>
                  <a:lnTo>
                    <a:pt x="55107" y="2678"/>
                  </a:lnTo>
                  <a:lnTo>
                    <a:pt x="54214" y="1380"/>
                  </a:lnTo>
                  <a:lnTo>
                    <a:pt x="53322" y="81"/>
                  </a:lnTo>
                  <a:lnTo>
                    <a:pt x="53322" y="0"/>
                  </a:lnTo>
                  <a:close/>
                </a:path>
              </a:pathLst>
            </a:custGeom>
            <a:solidFill>
              <a:srgbClr val="F6F6F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2" name="Google Shape;2832;g29c0ca99db8_3_1"/>
            <p:cNvSpPr/>
            <p:nvPr/>
          </p:nvSpPr>
          <p:spPr>
            <a:xfrm>
              <a:off x="3775475" y="2642425"/>
              <a:ext cx="2558525" cy="2834450"/>
            </a:xfrm>
            <a:custGeom>
              <a:avLst/>
              <a:gdLst/>
              <a:ahLst/>
              <a:cxnLst/>
              <a:rect l="l" t="t" r="r" b="b"/>
              <a:pathLst>
                <a:path w="102341" h="113378" fill="none" extrusionOk="0">
                  <a:moveTo>
                    <a:pt x="102341" y="92520"/>
                  </a:moveTo>
                  <a:lnTo>
                    <a:pt x="102341" y="92520"/>
                  </a:lnTo>
                  <a:lnTo>
                    <a:pt x="99013" y="95117"/>
                  </a:lnTo>
                  <a:lnTo>
                    <a:pt x="99013" y="95117"/>
                  </a:lnTo>
                  <a:lnTo>
                    <a:pt x="96660" y="96822"/>
                  </a:lnTo>
                  <a:lnTo>
                    <a:pt x="96011" y="97309"/>
                  </a:lnTo>
                  <a:lnTo>
                    <a:pt x="95443" y="97552"/>
                  </a:lnTo>
                  <a:lnTo>
                    <a:pt x="94225" y="98120"/>
                  </a:lnTo>
                  <a:lnTo>
                    <a:pt x="93251" y="98688"/>
                  </a:lnTo>
                  <a:lnTo>
                    <a:pt x="91790" y="99500"/>
                  </a:lnTo>
                  <a:lnTo>
                    <a:pt x="91790" y="99500"/>
                  </a:lnTo>
                  <a:lnTo>
                    <a:pt x="88788" y="101123"/>
                  </a:lnTo>
                  <a:lnTo>
                    <a:pt x="85704" y="102665"/>
                  </a:lnTo>
                  <a:lnTo>
                    <a:pt x="82701" y="104126"/>
                  </a:lnTo>
                  <a:lnTo>
                    <a:pt x="79617" y="105506"/>
                  </a:lnTo>
                  <a:lnTo>
                    <a:pt x="76614" y="106723"/>
                  </a:lnTo>
                  <a:lnTo>
                    <a:pt x="73611" y="107859"/>
                  </a:lnTo>
                  <a:lnTo>
                    <a:pt x="70527" y="108914"/>
                  </a:lnTo>
                  <a:lnTo>
                    <a:pt x="67524" y="109807"/>
                  </a:lnTo>
                  <a:lnTo>
                    <a:pt x="67524" y="109807"/>
                  </a:lnTo>
                  <a:lnTo>
                    <a:pt x="63791" y="110862"/>
                  </a:lnTo>
                  <a:lnTo>
                    <a:pt x="60139" y="111674"/>
                  </a:lnTo>
                  <a:lnTo>
                    <a:pt x="56487" y="112323"/>
                  </a:lnTo>
                  <a:lnTo>
                    <a:pt x="52916" y="112810"/>
                  </a:lnTo>
                  <a:lnTo>
                    <a:pt x="49345" y="113135"/>
                  </a:lnTo>
                  <a:lnTo>
                    <a:pt x="45936" y="113378"/>
                  </a:lnTo>
                  <a:lnTo>
                    <a:pt x="42528" y="113297"/>
                  </a:lnTo>
                  <a:lnTo>
                    <a:pt x="39200" y="113135"/>
                  </a:lnTo>
                  <a:lnTo>
                    <a:pt x="35954" y="112810"/>
                  </a:lnTo>
                  <a:lnTo>
                    <a:pt x="32789" y="112323"/>
                  </a:lnTo>
                  <a:lnTo>
                    <a:pt x="29786" y="111593"/>
                  </a:lnTo>
                  <a:lnTo>
                    <a:pt x="28244" y="111187"/>
                  </a:lnTo>
                  <a:lnTo>
                    <a:pt x="26783" y="110781"/>
                  </a:lnTo>
                  <a:lnTo>
                    <a:pt x="25403" y="110294"/>
                  </a:lnTo>
                  <a:lnTo>
                    <a:pt x="24024" y="109726"/>
                  </a:lnTo>
                  <a:lnTo>
                    <a:pt x="22644" y="109158"/>
                  </a:lnTo>
                  <a:lnTo>
                    <a:pt x="21264" y="108509"/>
                  </a:lnTo>
                  <a:lnTo>
                    <a:pt x="19966" y="107859"/>
                  </a:lnTo>
                  <a:lnTo>
                    <a:pt x="18748" y="107210"/>
                  </a:lnTo>
                  <a:lnTo>
                    <a:pt x="17450" y="106398"/>
                  </a:lnTo>
                  <a:lnTo>
                    <a:pt x="16314" y="105587"/>
                  </a:lnTo>
                  <a:lnTo>
                    <a:pt x="16314" y="105587"/>
                  </a:lnTo>
                  <a:lnTo>
                    <a:pt x="15177" y="104775"/>
                  </a:lnTo>
                  <a:lnTo>
                    <a:pt x="14041" y="103964"/>
                  </a:lnTo>
                  <a:lnTo>
                    <a:pt x="12986" y="103071"/>
                  </a:lnTo>
                  <a:lnTo>
                    <a:pt x="11931" y="102097"/>
                  </a:lnTo>
                  <a:lnTo>
                    <a:pt x="10957" y="101123"/>
                  </a:lnTo>
                  <a:lnTo>
                    <a:pt x="9983" y="100068"/>
                  </a:lnTo>
                  <a:lnTo>
                    <a:pt x="9091" y="99013"/>
                  </a:lnTo>
                  <a:lnTo>
                    <a:pt x="8198" y="97958"/>
                  </a:lnTo>
                  <a:lnTo>
                    <a:pt x="8198" y="97958"/>
                  </a:lnTo>
                  <a:lnTo>
                    <a:pt x="7305" y="96578"/>
                  </a:lnTo>
                  <a:lnTo>
                    <a:pt x="6412" y="95280"/>
                  </a:lnTo>
                  <a:lnTo>
                    <a:pt x="5601" y="93900"/>
                  </a:lnTo>
                  <a:lnTo>
                    <a:pt x="4870" y="92439"/>
                  </a:lnTo>
                  <a:lnTo>
                    <a:pt x="4870" y="92439"/>
                  </a:lnTo>
                  <a:lnTo>
                    <a:pt x="3815" y="90167"/>
                  </a:lnTo>
                  <a:lnTo>
                    <a:pt x="2923" y="87894"/>
                  </a:lnTo>
                  <a:lnTo>
                    <a:pt x="2111" y="85541"/>
                  </a:lnTo>
                  <a:lnTo>
                    <a:pt x="1462" y="83187"/>
                  </a:lnTo>
                  <a:lnTo>
                    <a:pt x="894" y="80752"/>
                  </a:lnTo>
                  <a:lnTo>
                    <a:pt x="488" y="78318"/>
                  </a:lnTo>
                  <a:lnTo>
                    <a:pt x="163" y="75802"/>
                  </a:lnTo>
                  <a:lnTo>
                    <a:pt x="1" y="73286"/>
                  </a:lnTo>
                  <a:lnTo>
                    <a:pt x="1" y="70689"/>
                  </a:lnTo>
                  <a:lnTo>
                    <a:pt x="82" y="68173"/>
                  </a:lnTo>
                  <a:lnTo>
                    <a:pt x="244" y="65576"/>
                  </a:lnTo>
                  <a:lnTo>
                    <a:pt x="650" y="62979"/>
                  </a:lnTo>
                  <a:lnTo>
                    <a:pt x="1137" y="60301"/>
                  </a:lnTo>
                  <a:lnTo>
                    <a:pt x="1705" y="57704"/>
                  </a:lnTo>
                  <a:lnTo>
                    <a:pt x="2436" y="55025"/>
                  </a:lnTo>
                  <a:lnTo>
                    <a:pt x="3328" y="52347"/>
                  </a:lnTo>
                  <a:lnTo>
                    <a:pt x="4302" y="49669"/>
                  </a:lnTo>
                  <a:lnTo>
                    <a:pt x="5438" y="47072"/>
                  </a:lnTo>
                  <a:lnTo>
                    <a:pt x="6737" y="44394"/>
                  </a:lnTo>
                  <a:lnTo>
                    <a:pt x="8117" y="41715"/>
                  </a:lnTo>
                  <a:lnTo>
                    <a:pt x="9659" y="39037"/>
                  </a:lnTo>
                  <a:lnTo>
                    <a:pt x="11363" y="36440"/>
                  </a:lnTo>
                  <a:lnTo>
                    <a:pt x="13148" y="33762"/>
                  </a:lnTo>
                  <a:lnTo>
                    <a:pt x="15096" y="31165"/>
                  </a:lnTo>
                  <a:lnTo>
                    <a:pt x="17206" y="28568"/>
                  </a:lnTo>
                  <a:lnTo>
                    <a:pt x="19398" y="25971"/>
                  </a:lnTo>
                  <a:lnTo>
                    <a:pt x="21751" y="23455"/>
                  </a:lnTo>
                  <a:lnTo>
                    <a:pt x="24267" y="20939"/>
                  </a:lnTo>
                  <a:lnTo>
                    <a:pt x="26945" y="18423"/>
                  </a:lnTo>
                  <a:lnTo>
                    <a:pt x="29705" y="15988"/>
                  </a:lnTo>
                  <a:lnTo>
                    <a:pt x="32626" y="13554"/>
                  </a:lnTo>
                  <a:lnTo>
                    <a:pt x="35710" y="11200"/>
                  </a:lnTo>
                  <a:lnTo>
                    <a:pt x="35710" y="11200"/>
                  </a:lnTo>
                  <a:lnTo>
                    <a:pt x="39038" y="8684"/>
                  </a:lnTo>
                  <a:lnTo>
                    <a:pt x="42446" y="6412"/>
                  </a:lnTo>
                  <a:lnTo>
                    <a:pt x="42446" y="6412"/>
                  </a:lnTo>
                  <a:lnTo>
                    <a:pt x="45206" y="4626"/>
                  </a:lnTo>
                  <a:lnTo>
                    <a:pt x="47884" y="3003"/>
                  </a:lnTo>
                  <a:lnTo>
                    <a:pt x="50562" y="1461"/>
                  </a:lnTo>
                  <a:lnTo>
                    <a:pt x="53322" y="0"/>
                  </a:lnTo>
                  <a:lnTo>
                    <a:pt x="53322" y="0"/>
                  </a:lnTo>
                  <a:lnTo>
                    <a:pt x="53322" y="81"/>
                  </a:lnTo>
                  <a:lnTo>
                    <a:pt x="53322" y="81"/>
                  </a:lnTo>
                  <a:lnTo>
                    <a:pt x="54214" y="1380"/>
                  </a:lnTo>
                  <a:lnTo>
                    <a:pt x="55107" y="2678"/>
                  </a:lnTo>
                  <a:lnTo>
                    <a:pt x="56081" y="3896"/>
                  </a:lnTo>
                  <a:lnTo>
                    <a:pt x="57055" y="4951"/>
                  </a:lnTo>
                  <a:lnTo>
                    <a:pt x="57055" y="4951"/>
                  </a:lnTo>
                  <a:lnTo>
                    <a:pt x="57461" y="5357"/>
                  </a:lnTo>
                  <a:lnTo>
                    <a:pt x="57785" y="5844"/>
                  </a:lnTo>
                  <a:lnTo>
                    <a:pt x="57866" y="6249"/>
                  </a:lnTo>
                  <a:lnTo>
                    <a:pt x="57866" y="6574"/>
                  </a:lnTo>
                  <a:lnTo>
                    <a:pt x="57785" y="6980"/>
                  </a:lnTo>
                  <a:lnTo>
                    <a:pt x="57623" y="7304"/>
                  </a:lnTo>
                  <a:lnTo>
                    <a:pt x="57055" y="7954"/>
                  </a:lnTo>
                  <a:lnTo>
                    <a:pt x="56324" y="8603"/>
                  </a:lnTo>
                  <a:lnTo>
                    <a:pt x="55675" y="9252"/>
                  </a:lnTo>
                  <a:lnTo>
                    <a:pt x="55432" y="9577"/>
                  </a:lnTo>
                  <a:lnTo>
                    <a:pt x="55269" y="9983"/>
                  </a:lnTo>
                  <a:lnTo>
                    <a:pt x="55107" y="10307"/>
                  </a:lnTo>
                  <a:lnTo>
                    <a:pt x="55026" y="10713"/>
                  </a:lnTo>
                  <a:lnTo>
                    <a:pt x="55026" y="10713"/>
                  </a:lnTo>
                  <a:lnTo>
                    <a:pt x="55026" y="11687"/>
                  </a:lnTo>
                  <a:lnTo>
                    <a:pt x="54782" y="12823"/>
                  </a:lnTo>
                  <a:lnTo>
                    <a:pt x="54539" y="14203"/>
                  </a:lnTo>
                  <a:lnTo>
                    <a:pt x="54295" y="15583"/>
                  </a:lnTo>
                  <a:lnTo>
                    <a:pt x="54214" y="17043"/>
                  </a:lnTo>
                  <a:lnTo>
                    <a:pt x="54214" y="17693"/>
                  </a:lnTo>
                  <a:lnTo>
                    <a:pt x="54295" y="18342"/>
                  </a:lnTo>
                  <a:lnTo>
                    <a:pt x="54377" y="18991"/>
                  </a:lnTo>
                  <a:lnTo>
                    <a:pt x="54539" y="19478"/>
                  </a:lnTo>
                  <a:lnTo>
                    <a:pt x="54864" y="19965"/>
                  </a:lnTo>
                  <a:lnTo>
                    <a:pt x="55188" y="20371"/>
                  </a:lnTo>
                  <a:lnTo>
                    <a:pt x="55188" y="20371"/>
                  </a:lnTo>
                  <a:lnTo>
                    <a:pt x="55675" y="20696"/>
                  </a:lnTo>
                  <a:lnTo>
                    <a:pt x="56162" y="20939"/>
                  </a:lnTo>
                  <a:lnTo>
                    <a:pt x="56649" y="21182"/>
                  </a:lnTo>
                  <a:lnTo>
                    <a:pt x="57298" y="21264"/>
                  </a:lnTo>
                  <a:lnTo>
                    <a:pt x="58516" y="21426"/>
                  </a:lnTo>
                  <a:lnTo>
                    <a:pt x="59733" y="21426"/>
                  </a:lnTo>
                  <a:lnTo>
                    <a:pt x="60950" y="21507"/>
                  </a:lnTo>
                  <a:lnTo>
                    <a:pt x="62005" y="21669"/>
                  </a:lnTo>
                  <a:lnTo>
                    <a:pt x="62492" y="21832"/>
                  </a:lnTo>
                  <a:lnTo>
                    <a:pt x="62898" y="21994"/>
                  </a:lnTo>
                  <a:lnTo>
                    <a:pt x="63223" y="22319"/>
                  </a:lnTo>
                  <a:lnTo>
                    <a:pt x="63547" y="22643"/>
                  </a:lnTo>
                  <a:lnTo>
                    <a:pt x="63547" y="22643"/>
                  </a:lnTo>
                  <a:lnTo>
                    <a:pt x="63710" y="23049"/>
                  </a:lnTo>
                  <a:lnTo>
                    <a:pt x="63791" y="23293"/>
                  </a:lnTo>
                  <a:lnTo>
                    <a:pt x="63710" y="23617"/>
                  </a:lnTo>
                  <a:lnTo>
                    <a:pt x="63629" y="23861"/>
                  </a:lnTo>
                  <a:lnTo>
                    <a:pt x="63466" y="24023"/>
                  </a:lnTo>
                  <a:lnTo>
                    <a:pt x="63304" y="24267"/>
                  </a:lnTo>
                  <a:lnTo>
                    <a:pt x="62655" y="24672"/>
                  </a:lnTo>
                  <a:lnTo>
                    <a:pt x="61924" y="25240"/>
                  </a:lnTo>
                  <a:lnTo>
                    <a:pt x="61113" y="25890"/>
                  </a:lnTo>
                  <a:lnTo>
                    <a:pt x="60707" y="26295"/>
                  </a:lnTo>
                  <a:lnTo>
                    <a:pt x="60301" y="26864"/>
                  </a:lnTo>
                  <a:lnTo>
                    <a:pt x="59977" y="27432"/>
                  </a:lnTo>
                  <a:lnTo>
                    <a:pt x="59571" y="28162"/>
                  </a:lnTo>
                  <a:lnTo>
                    <a:pt x="59571" y="28162"/>
                  </a:lnTo>
                  <a:lnTo>
                    <a:pt x="59327" y="28811"/>
                  </a:lnTo>
                  <a:lnTo>
                    <a:pt x="59165" y="29461"/>
                  </a:lnTo>
                  <a:lnTo>
                    <a:pt x="59084" y="30029"/>
                  </a:lnTo>
                  <a:lnTo>
                    <a:pt x="59003" y="30516"/>
                  </a:lnTo>
                  <a:lnTo>
                    <a:pt x="59084" y="31003"/>
                  </a:lnTo>
                  <a:lnTo>
                    <a:pt x="59246" y="31408"/>
                  </a:lnTo>
                  <a:lnTo>
                    <a:pt x="59408" y="31733"/>
                  </a:lnTo>
                  <a:lnTo>
                    <a:pt x="59652" y="32058"/>
                  </a:lnTo>
                  <a:lnTo>
                    <a:pt x="60220" y="32545"/>
                  </a:lnTo>
                  <a:lnTo>
                    <a:pt x="60869" y="32869"/>
                  </a:lnTo>
                  <a:lnTo>
                    <a:pt x="62087" y="33437"/>
                  </a:lnTo>
                  <a:lnTo>
                    <a:pt x="62087" y="33437"/>
                  </a:lnTo>
                  <a:lnTo>
                    <a:pt x="66063" y="35223"/>
                  </a:lnTo>
                  <a:lnTo>
                    <a:pt x="68417" y="36278"/>
                  </a:lnTo>
                  <a:lnTo>
                    <a:pt x="69229" y="36765"/>
                  </a:lnTo>
                  <a:lnTo>
                    <a:pt x="69797" y="37171"/>
                  </a:lnTo>
                  <a:lnTo>
                    <a:pt x="69797" y="37171"/>
                  </a:lnTo>
                  <a:lnTo>
                    <a:pt x="70202" y="37739"/>
                  </a:lnTo>
                  <a:lnTo>
                    <a:pt x="70608" y="38550"/>
                  </a:lnTo>
                  <a:lnTo>
                    <a:pt x="71014" y="39605"/>
                  </a:lnTo>
                  <a:lnTo>
                    <a:pt x="71339" y="40823"/>
                  </a:lnTo>
                  <a:lnTo>
                    <a:pt x="71420" y="41391"/>
                  </a:lnTo>
                  <a:lnTo>
                    <a:pt x="71501" y="41959"/>
                  </a:lnTo>
                  <a:lnTo>
                    <a:pt x="71420" y="42608"/>
                  </a:lnTo>
                  <a:lnTo>
                    <a:pt x="71420" y="43176"/>
                  </a:lnTo>
                  <a:lnTo>
                    <a:pt x="71257" y="43663"/>
                  </a:lnTo>
                  <a:lnTo>
                    <a:pt x="71014" y="44231"/>
                  </a:lnTo>
                  <a:lnTo>
                    <a:pt x="70689" y="44637"/>
                  </a:lnTo>
                  <a:lnTo>
                    <a:pt x="70284" y="44962"/>
                  </a:lnTo>
                  <a:lnTo>
                    <a:pt x="70284" y="44962"/>
                  </a:lnTo>
                  <a:lnTo>
                    <a:pt x="68985" y="45855"/>
                  </a:lnTo>
                  <a:lnTo>
                    <a:pt x="68742" y="46017"/>
                  </a:lnTo>
                  <a:lnTo>
                    <a:pt x="68660" y="46260"/>
                  </a:lnTo>
                  <a:lnTo>
                    <a:pt x="68742" y="46504"/>
                  </a:lnTo>
                  <a:lnTo>
                    <a:pt x="68904" y="46991"/>
                  </a:lnTo>
                  <a:lnTo>
                    <a:pt x="69147" y="47721"/>
                  </a:lnTo>
                  <a:lnTo>
                    <a:pt x="69391" y="48857"/>
                  </a:lnTo>
                  <a:lnTo>
                    <a:pt x="69391" y="48857"/>
                  </a:lnTo>
                  <a:lnTo>
                    <a:pt x="69553" y="49994"/>
                  </a:lnTo>
                  <a:lnTo>
                    <a:pt x="69553" y="50805"/>
                  </a:lnTo>
                  <a:lnTo>
                    <a:pt x="69553" y="51454"/>
                  </a:lnTo>
                  <a:lnTo>
                    <a:pt x="69391" y="51860"/>
                  </a:lnTo>
                  <a:lnTo>
                    <a:pt x="69391" y="52185"/>
                  </a:lnTo>
                  <a:lnTo>
                    <a:pt x="69391" y="52591"/>
                  </a:lnTo>
                  <a:lnTo>
                    <a:pt x="69553" y="52996"/>
                  </a:lnTo>
                  <a:lnTo>
                    <a:pt x="69878" y="53727"/>
                  </a:lnTo>
                  <a:lnTo>
                    <a:pt x="69878" y="53727"/>
                  </a:lnTo>
                  <a:lnTo>
                    <a:pt x="70121" y="54051"/>
                  </a:lnTo>
                  <a:lnTo>
                    <a:pt x="70446" y="54376"/>
                  </a:lnTo>
                  <a:lnTo>
                    <a:pt x="70852" y="54538"/>
                  </a:lnTo>
                  <a:lnTo>
                    <a:pt x="71257" y="54701"/>
                  </a:lnTo>
                  <a:lnTo>
                    <a:pt x="72231" y="54944"/>
                  </a:lnTo>
                  <a:lnTo>
                    <a:pt x="73286" y="55025"/>
                  </a:lnTo>
                  <a:lnTo>
                    <a:pt x="74341" y="55107"/>
                  </a:lnTo>
                  <a:lnTo>
                    <a:pt x="75315" y="55188"/>
                  </a:lnTo>
                  <a:lnTo>
                    <a:pt x="76208" y="55350"/>
                  </a:lnTo>
                  <a:lnTo>
                    <a:pt x="76614" y="55512"/>
                  </a:lnTo>
                  <a:lnTo>
                    <a:pt x="77020" y="55675"/>
                  </a:lnTo>
                  <a:lnTo>
                    <a:pt x="77020" y="55675"/>
                  </a:lnTo>
                  <a:lnTo>
                    <a:pt x="77344" y="55918"/>
                  </a:lnTo>
                  <a:lnTo>
                    <a:pt x="77669" y="56080"/>
                  </a:lnTo>
                  <a:lnTo>
                    <a:pt x="78399" y="56243"/>
                  </a:lnTo>
                  <a:lnTo>
                    <a:pt x="79211" y="56324"/>
                  </a:lnTo>
                  <a:lnTo>
                    <a:pt x="79941" y="56324"/>
                  </a:lnTo>
                  <a:lnTo>
                    <a:pt x="79941" y="56324"/>
                  </a:lnTo>
                  <a:lnTo>
                    <a:pt x="80591" y="56243"/>
                  </a:lnTo>
                  <a:lnTo>
                    <a:pt x="81240" y="56324"/>
                  </a:lnTo>
                  <a:lnTo>
                    <a:pt x="81889" y="56405"/>
                  </a:lnTo>
                  <a:lnTo>
                    <a:pt x="82538" y="56649"/>
                  </a:lnTo>
                  <a:lnTo>
                    <a:pt x="82538" y="56649"/>
                  </a:lnTo>
                  <a:lnTo>
                    <a:pt x="82863" y="56892"/>
                  </a:lnTo>
                  <a:lnTo>
                    <a:pt x="83025" y="57136"/>
                  </a:lnTo>
                  <a:lnTo>
                    <a:pt x="83188" y="57460"/>
                  </a:lnTo>
                  <a:lnTo>
                    <a:pt x="83269" y="57866"/>
                  </a:lnTo>
                  <a:lnTo>
                    <a:pt x="83350" y="58759"/>
                  </a:lnTo>
                  <a:lnTo>
                    <a:pt x="83269" y="59733"/>
                  </a:lnTo>
                  <a:lnTo>
                    <a:pt x="82944" y="61843"/>
                  </a:lnTo>
                  <a:lnTo>
                    <a:pt x="82863" y="62817"/>
                  </a:lnTo>
                  <a:lnTo>
                    <a:pt x="82863" y="63304"/>
                  </a:lnTo>
                  <a:lnTo>
                    <a:pt x="82944" y="63709"/>
                  </a:lnTo>
                  <a:lnTo>
                    <a:pt x="82944" y="63709"/>
                  </a:lnTo>
                  <a:lnTo>
                    <a:pt x="83025" y="64034"/>
                  </a:lnTo>
                  <a:lnTo>
                    <a:pt x="83188" y="64359"/>
                  </a:lnTo>
                  <a:lnTo>
                    <a:pt x="83350" y="64602"/>
                  </a:lnTo>
                  <a:lnTo>
                    <a:pt x="83593" y="64846"/>
                  </a:lnTo>
                  <a:lnTo>
                    <a:pt x="83756" y="64927"/>
                  </a:lnTo>
                  <a:lnTo>
                    <a:pt x="84080" y="65089"/>
                  </a:lnTo>
                  <a:lnTo>
                    <a:pt x="84649" y="65170"/>
                  </a:lnTo>
                  <a:lnTo>
                    <a:pt x="85298" y="65170"/>
                  </a:lnTo>
                  <a:lnTo>
                    <a:pt x="86028" y="65089"/>
                  </a:lnTo>
                  <a:lnTo>
                    <a:pt x="87489" y="64764"/>
                  </a:lnTo>
                  <a:lnTo>
                    <a:pt x="87489" y="64764"/>
                  </a:lnTo>
                  <a:lnTo>
                    <a:pt x="87814" y="64846"/>
                  </a:lnTo>
                  <a:lnTo>
                    <a:pt x="88057" y="64927"/>
                  </a:lnTo>
                  <a:lnTo>
                    <a:pt x="88301" y="65251"/>
                  </a:lnTo>
                  <a:lnTo>
                    <a:pt x="88382" y="65657"/>
                  </a:lnTo>
                  <a:lnTo>
                    <a:pt x="88463" y="66063"/>
                  </a:lnTo>
                  <a:lnTo>
                    <a:pt x="88463" y="66631"/>
                  </a:lnTo>
                  <a:lnTo>
                    <a:pt x="88463" y="67930"/>
                  </a:lnTo>
                  <a:lnTo>
                    <a:pt x="88219" y="70851"/>
                  </a:lnTo>
                  <a:lnTo>
                    <a:pt x="88138" y="72312"/>
                  </a:lnTo>
                  <a:lnTo>
                    <a:pt x="88219" y="73529"/>
                  </a:lnTo>
                  <a:lnTo>
                    <a:pt x="88219" y="73529"/>
                  </a:lnTo>
                  <a:lnTo>
                    <a:pt x="88382" y="74016"/>
                  </a:lnTo>
                  <a:lnTo>
                    <a:pt x="88625" y="74422"/>
                  </a:lnTo>
                  <a:lnTo>
                    <a:pt x="88950" y="74747"/>
                  </a:lnTo>
                  <a:lnTo>
                    <a:pt x="89356" y="74909"/>
                  </a:lnTo>
                  <a:lnTo>
                    <a:pt x="89843" y="75071"/>
                  </a:lnTo>
                  <a:lnTo>
                    <a:pt x="90411" y="75071"/>
                  </a:lnTo>
                  <a:lnTo>
                    <a:pt x="90979" y="75071"/>
                  </a:lnTo>
                  <a:lnTo>
                    <a:pt x="91628" y="75071"/>
                  </a:lnTo>
                  <a:lnTo>
                    <a:pt x="93008" y="74828"/>
                  </a:lnTo>
                  <a:lnTo>
                    <a:pt x="94306" y="74503"/>
                  </a:lnTo>
                  <a:lnTo>
                    <a:pt x="96660" y="73773"/>
                  </a:lnTo>
                  <a:lnTo>
                    <a:pt x="96660" y="73773"/>
                  </a:lnTo>
                  <a:lnTo>
                    <a:pt x="97066" y="73773"/>
                  </a:lnTo>
                  <a:lnTo>
                    <a:pt x="97309" y="73854"/>
                  </a:lnTo>
                  <a:lnTo>
                    <a:pt x="97553" y="74179"/>
                  </a:lnTo>
                  <a:lnTo>
                    <a:pt x="97715" y="74584"/>
                  </a:lnTo>
                  <a:lnTo>
                    <a:pt x="97796" y="75071"/>
                  </a:lnTo>
                  <a:lnTo>
                    <a:pt x="97796" y="75640"/>
                  </a:lnTo>
                  <a:lnTo>
                    <a:pt x="97634" y="77019"/>
                  </a:lnTo>
                  <a:lnTo>
                    <a:pt x="97309" y="78561"/>
                  </a:lnTo>
                  <a:lnTo>
                    <a:pt x="96985" y="80103"/>
                  </a:lnTo>
                  <a:lnTo>
                    <a:pt x="96741" y="81483"/>
                  </a:lnTo>
                  <a:lnTo>
                    <a:pt x="96579" y="82538"/>
                  </a:lnTo>
                  <a:lnTo>
                    <a:pt x="96579" y="82538"/>
                  </a:lnTo>
                  <a:lnTo>
                    <a:pt x="96335" y="83836"/>
                  </a:lnTo>
                  <a:lnTo>
                    <a:pt x="96254" y="84486"/>
                  </a:lnTo>
                  <a:lnTo>
                    <a:pt x="96335" y="85216"/>
                  </a:lnTo>
                  <a:lnTo>
                    <a:pt x="96660" y="86596"/>
                  </a:lnTo>
                  <a:lnTo>
                    <a:pt x="96660" y="86596"/>
                  </a:lnTo>
                  <a:lnTo>
                    <a:pt x="96822" y="87002"/>
                  </a:lnTo>
                  <a:lnTo>
                    <a:pt x="96985" y="87245"/>
                  </a:lnTo>
                  <a:lnTo>
                    <a:pt x="97228" y="87489"/>
                  </a:lnTo>
                  <a:lnTo>
                    <a:pt x="97471" y="87570"/>
                  </a:lnTo>
                  <a:lnTo>
                    <a:pt x="98121" y="87732"/>
                  </a:lnTo>
                  <a:lnTo>
                    <a:pt x="98851" y="87732"/>
                  </a:lnTo>
                  <a:lnTo>
                    <a:pt x="99582" y="87894"/>
                  </a:lnTo>
                  <a:lnTo>
                    <a:pt x="99987" y="88057"/>
                  </a:lnTo>
                  <a:lnTo>
                    <a:pt x="100393" y="88219"/>
                  </a:lnTo>
                  <a:lnTo>
                    <a:pt x="100718" y="88544"/>
                  </a:lnTo>
                  <a:lnTo>
                    <a:pt x="101124" y="88949"/>
                  </a:lnTo>
                  <a:lnTo>
                    <a:pt x="101448" y="89518"/>
                  </a:lnTo>
                  <a:lnTo>
                    <a:pt x="101773" y="90248"/>
                  </a:lnTo>
                  <a:lnTo>
                    <a:pt x="101773" y="90248"/>
                  </a:lnTo>
                  <a:lnTo>
                    <a:pt x="102016" y="90978"/>
                  </a:lnTo>
                  <a:lnTo>
                    <a:pt x="102179" y="91547"/>
                  </a:lnTo>
                  <a:lnTo>
                    <a:pt x="102341" y="9252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3" name="Google Shape;2833;g29c0ca99db8_3_1"/>
            <p:cNvSpPr/>
            <p:nvPr/>
          </p:nvSpPr>
          <p:spPr>
            <a:xfrm>
              <a:off x="3897225" y="4953400"/>
              <a:ext cx="2173025" cy="523475"/>
            </a:xfrm>
            <a:custGeom>
              <a:avLst/>
              <a:gdLst/>
              <a:ahLst/>
              <a:cxnLst/>
              <a:rect l="l" t="t" r="r" b="b"/>
              <a:pathLst>
                <a:path w="86921" h="20939" extrusionOk="0">
                  <a:moveTo>
                    <a:pt x="0" y="0"/>
                  </a:moveTo>
                  <a:lnTo>
                    <a:pt x="731" y="1461"/>
                  </a:lnTo>
                  <a:lnTo>
                    <a:pt x="1542" y="2841"/>
                  </a:lnTo>
                  <a:lnTo>
                    <a:pt x="2435" y="4139"/>
                  </a:lnTo>
                  <a:lnTo>
                    <a:pt x="3328" y="5519"/>
                  </a:lnTo>
                  <a:lnTo>
                    <a:pt x="4221" y="6574"/>
                  </a:lnTo>
                  <a:lnTo>
                    <a:pt x="5113" y="7629"/>
                  </a:lnTo>
                  <a:lnTo>
                    <a:pt x="6087" y="8684"/>
                  </a:lnTo>
                  <a:lnTo>
                    <a:pt x="7061" y="9658"/>
                  </a:lnTo>
                  <a:lnTo>
                    <a:pt x="8116" y="10632"/>
                  </a:lnTo>
                  <a:lnTo>
                    <a:pt x="9171" y="11525"/>
                  </a:lnTo>
                  <a:lnTo>
                    <a:pt x="10307" y="12336"/>
                  </a:lnTo>
                  <a:lnTo>
                    <a:pt x="11444" y="13148"/>
                  </a:lnTo>
                  <a:lnTo>
                    <a:pt x="12823" y="14122"/>
                  </a:lnTo>
                  <a:lnTo>
                    <a:pt x="14284" y="15014"/>
                  </a:lnTo>
                  <a:lnTo>
                    <a:pt x="15826" y="15826"/>
                  </a:lnTo>
                  <a:lnTo>
                    <a:pt x="17449" y="16556"/>
                  </a:lnTo>
                  <a:lnTo>
                    <a:pt x="19072" y="17287"/>
                  </a:lnTo>
                  <a:lnTo>
                    <a:pt x="20696" y="17936"/>
                  </a:lnTo>
                  <a:lnTo>
                    <a:pt x="22400" y="18504"/>
                  </a:lnTo>
                  <a:lnTo>
                    <a:pt x="24185" y="18991"/>
                  </a:lnTo>
                  <a:lnTo>
                    <a:pt x="25971" y="19478"/>
                  </a:lnTo>
                  <a:lnTo>
                    <a:pt x="27756" y="19803"/>
                  </a:lnTo>
                  <a:lnTo>
                    <a:pt x="29623" y="20209"/>
                  </a:lnTo>
                  <a:lnTo>
                    <a:pt x="31490" y="20452"/>
                  </a:lnTo>
                  <a:lnTo>
                    <a:pt x="33437" y="20614"/>
                  </a:lnTo>
                  <a:lnTo>
                    <a:pt x="35385" y="20777"/>
                  </a:lnTo>
                  <a:lnTo>
                    <a:pt x="37414" y="20858"/>
                  </a:lnTo>
                  <a:lnTo>
                    <a:pt x="39443" y="20939"/>
                  </a:lnTo>
                  <a:lnTo>
                    <a:pt x="42202" y="20858"/>
                  </a:lnTo>
                  <a:lnTo>
                    <a:pt x="45043" y="20696"/>
                  </a:lnTo>
                  <a:lnTo>
                    <a:pt x="47883" y="20452"/>
                  </a:lnTo>
                  <a:lnTo>
                    <a:pt x="50805" y="20046"/>
                  </a:lnTo>
                  <a:lnTo>
                    <a:pt x="53727" y="19559"/>
                  </a:lnTo>
                  <a:lnTo>
                    <a:pt x="56649" y="18910"/>
                  </a:lnTo>
                  <a:lnTo>
                    <a:pt x="59651" y="18261"/>
                  </a:lnTo>
                  <a:lnTo>
                    <a:pt x="62654" y="17368"/>
                  </a:lnTo>
                  <a:lnTo>
                    <a:pt x="65657" y="16475"/>
                  </a:lnTo>
                  <a:lnTo>
                    <a:pt x="68741" y="15420"/>
                  </a:lnTo>
                  <a:lnTo>
                    <a:pt x="71744" y="14284"/>
                  </a:lnTo>
                  <a:lnTo>
                    <a:pt x="74747" y="13067"/>
                  </a:lnTo>
                  <a:lnTo>
                    <a:pt x="77831" y="11687"/>
                  </a:lnTo>
                  <a:lnTo>
                    <a:pt x="80834" y="10226"/>
                  </a:lnTo>
                  <a:lnTo>
                    <a:pt x="83918" y="8684"/>
                  </a:lnTo>
                  <a:lnTo>
                    <a:pt x="86920" y="7061"/>
                  </a:lnTo>
                  <a:lnTo>
                    <a:pt x="83431" y="7467"/>
                  </a:lnTo>
                  <a:lnTo>
                    <a:pt x="79941" y="7873"/>
                  </a:lnTo>
                  <a:lnTo>
                    <a:pt x="76370" y="8197"/>
                  </a:lnTo>
                  <a:lnTo>
                    <a:pt x="72718" y="8441"/>
                  </a:lnTo>
                  <a:lnTo>
                    <a:pt x="69066" y="8603"/>
                  </a:lnTo>
                  <a:lnTo>
                    <a:pt x="65414" y="8765"/>
                  </a:lnTo>
                  <a:lnTo>
                    <a:pt x="61761" y="8846"/>
                  </a:lnTo>
                  <a:lnTo>
                    <a:pt x="53727" y="8846"/>
                  </a:lnTo>
                  <a:lnTo>
                    <a:pt x="49425" y="8684"/>
                  </a:lnTo>
                  <a:lnTo>
                    <a:pt x="45124" y="8522"/>
                  </a:lnTo>
                  <a:lnTo>
                    <a:pt x="40823" y="8278"/>
                  </a:lnTo>
                  <a:lnTo>
                    <a:pt x="36684" y="7954"/>
                  </a:lnTo>
                  <a:lnTo>
                    <a:pt x="32626" y="7548"/>
                  </a:lnTo>
                  <a:lnTo>
                    <a:pt x="28649" y="7061"/>
                  </a:lnTo>
                  <a:lnTo>
                    <a:pt x="24753" y="6493"/>
                  </a:lnTo>
                  <a:lnTo>
                    <a:pt x="21020" y="5925"/>
                  </a:lnTo>
                  <a:lnTo>
                    <a:pt x="17449" y="5194"/>
                  </a:lnTo>
                  <a:lnTo>
                    <a:pt x="14041" y="4464"/>
                  </a:lnTo>
                  <a:lnTo>
                    <a:pt x="10794" y="3734"/>
                  </a:lnTo>
                  <a:lnTo>
                    <a:pt x="7791" y="2841"/>
                  </a:lnTo>
                  <a:lnTo>
                    <a:pt x="4951" y="1948"/>
                  </a:lnTo>
                  <a:lnTo>
                    <a:pt x="2354" y="974"/>
                  </a:lnTo>
                  <a:lnTo>
                    <a:pt x="0" y="0"/>
                  </a:lnTo>
                  <a:close/>
                </a:path>
              </a:pathLst>
            </a:custGeom>
            <a:solidFill>
              <a:srgbClr val="E9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4" name="Google Shape;2834;g29c0ca99db8_3_1"/>
            <p:cNvSpPr/>
            <p:nvPr/>
          </p:nvSpPr>
          <p:spPr>
            <a:xfrm>
              <a:off x="3897225" y="4953400"/>
              <a:ext cx="2173025" cy="523475"/>
            </a:xfrm>
            <a:custGeom>
              <a:avLst/>
              <a:gdLst/>
              <a:ahLst/>
              <a:cxnLst/>
              <a:rect l="l" t="t" r="r" b="b"/>
              <a:pathLst>
                <a:path w="86921" h="20939" fill="none" extrusionOk="0">
                  <a:moveTo>
                    <a:pt x="0" y="0"/>
                  </a:moveTo>
                  <a:lnTo>
                    <a:pt x="0" y="0"/>
                  </a:lnTo>
                  <a:lnTo>
                    <a:pt x="731" y="1461"/>
                  </a:lnTo>
                  <a:lnTo>
                    <a:pt x="1542" y="2841"/>
                  </a:lnTo>
                  <a:lnTo>
                    <a:pt x="2435" y="4139"/>
                  </a:lnTo>
                  <a:lnTo>
                    <a:pt x="3328" y="5519"/>
                  </a:lnTo>
                  <a:lnTo>
                    <a:pt x="3328" y="5519"/>
                  </a:lnTo>
                  <a:lnTo>
                    <a:pt x="4221" y="6574"/>
                  </a:lnTo>
                  <a:lnTo>
                    <a:pt x="5113" y="7629"/>
                  </a:lnTo>
                  <a:lnTo>
                    <a:pt x="6087" y="8684"/>
                  </a:lnTo>
                  <a:lnTo>
                    <a:pt x="7061" y="9658"/>
                  </a:lnTo>
                  <a:lnTo>
                    <a:pt x="8116" y="10632"/>
                  </a:lnTo>
                  <a:lnTo>
                    <a:pt x="9171" y="11525"/>
                  </a:lnTo>
                  <a:lnTo>
                    <a:pt x="10307" y="12336"/>
                  </a:lnTo>
                  <a:lnTo>
                    <a:pt x="11444" y="13148"/>
                  </a:lnTo>
                  <a:lnTo>
                    <a:pt x="11444" y="13148"/>
                  </a:lnTo>
                  <a:lnTo>
                    <a:pt x="12823" y="14122"/>
                  </a:lnTo>
                  <a:lnTo>
                    <a:pt x="14284" y="15014"/>
                  </a:lnTo>
                  <a:lnTo>
                    <a:pt x="15826" y="15826"/>
                  </a:lnTo>
                  <a:lnTo>
                    <a:pt x="17449" y="16556"/>
                  </a:lnTo>
                  <a:lnTo>
                    <a:pt x="19072" y="17287"/>
                  </a:lnTo>
                  <a:lnTo>
                    <a:pt x="20696" y="17936"/>
                  </a:lnTo>
                  <a:lnTo>
                    <a:pt x="22400" y="18504"/>
                  </a:lnTo>
                  <a:lnTo>
                    <a:pt x="24185" y="18991"/>
                  </a:lnTo>
                  <a:lnTo>
                    <a:pt x="25971" y="19478"/>
                  </a:lnTo>
                  <a:lnTo>
                    <a:pt x="27756" y="19803"/>
                  </a:lnTo>
                  <a:lnTo>
                    <a:pt x="29623" y="20209"/>
                  </a:lnTo>
                  <a:lnTo>
                    <a:pt x="31490" y="20452"/>
                  </a:lnTo>
                  <a:lnTo>
                    <a:pt x="33437" y="20614"/>
                  </a:lnTo>
                  <a:lnTo>
                    <a:pt x="35385" y="20777"/>
                  </a:lnTo>
                  <a:lnTo>
                    <a:pt x="37414" y="20858"/>
                  </a:lnTo>
                  <a:lnTo>
                    <a:pt x="39443" y="20939"/>
                  </a:lnTo>
                  <a:lnTo>
                    <a:pt x="39443" y="20939"/>
                  </a:lnTo>
                  <a:lnTo>
                    <a:pt x="42202" y="20858"/>
                  </a:lnTo>
                  <a:lnTo>
                    <a:pt x="45043" y="20696"/>
                  </a:lnTo>
                  <a:lnTo>
                    <a:pt x="47883" y="20452"/>
                  </a:lnTo>
                  <a:lnTo>
                    <a:pt x="50805" y="20046"/>
                  </a:lnTo>
                  <a:lnTo>
                    <a:pt x="53727" y="19559"/>
                  </a:lnTo>
                  <a:lnTo>
                    <a:pt x="56649" y="18910"/>
                  </a:lnTo>
                  <a:lnTo>
                    <a:pt x="59651" y="18261"/>
                  </a:lnTo>
                  <a:lnTo>
                    <a:pt x="62654" y="17368"/>
                  </a:lnTo>
                  <a:lnTo>
                    <a:pt x="62654" y="17368"/>
                  </a:lnTo>
                  <a:lnTo>
                    <a:pt x="65657" y="16475"/>
                  </a:lnTo>
                  <a:lnTo>
                    <a:pt x="68741" y="15420"/>
                  </a:lnTo>
                  <a:lnTo>
                    <a:pt x="71744" y="14284"/>
                  </a:lnTo>
                  <a:lnTo>
                    <a:pt x="74747" y="13067"/>
                  </a:lnTo>
                  <a:lnTo>
                    <a:pt x="77831" y="11687"/>
                  </a:lnTo>
                  <a:lnTo>
                    <a:pt x="80834" y="10226"/>
                  </a:lnTo>
                  <a:lnTo>
                    <a:pt x="83918" y="8684"/>
                  </a:lnTo>
                  <a:lnTo>
                    <a:pt x="86920" y="7061"/>
                  </a:lnTo>
                  <a:lnTo>
                    <a:pt x="86920" y="7061"/>
                  </a:lnTo>
                  <a:lnTo>
                    <a:pt x="83431" y="7467"/>
                  </a:lnTo>
                  <a:lnTo>
                    <a:pt x="79941" y="7873"/>
                  </a:lnTo>
                  <a:lnTo>
                    <a:pt x="76370" y="8197"/>
                  </a:lnTo>
                  <a:lnTo>
                    <a:pt x="72718" y="8441"/>
                  </a:lnTo>
                  <a:lnTo>
                    <a:pt x="69066" y="8603"/>
                  </a:lnTo>
                  <a:lnTo>
                    <a:pt x="65414" y="8765"/>
                  </a:lnTo>
                  <a:lnTo>
                    <a:pt x="61761" y="8846"/>
                  </a:lnTo>
                  <a:lnTo>
                    <a:pt x="58109" y="8846"/>
                  </a:lnTo>
                  <a:lnTo>
                    <a:pt x="58109" y="8846"/>
                  </a:lnTo>
                  <a:lnTo>
                    <a:pt x="53727" y="8846"/>
                  </a:lnTo>
                  <a:lnTo>
                    <a:pt x="49425" y="8684"/>
                  </a:lnTo>
                  <a:lnTo>
                    <a:pt x="45124" y="8522"/>
                  </a:lnTo>
                  <a:lnTo>
                    <a:pt x="40823" y="8278"/>
                  </a:lnTo>
                  <a:lnTo>
                    <a:pt x="36684" y="7954"/>
                  </a:lnTo>
                  <a:lnTo>
                    <a:pt x="32626" y="7548"/>
                  </a:lnTo>
                  <a:lnTo>
                    <a:pt x="28649" y="7061"/>
                  </a:lnTo>
                  <a:lnTo>
                    <a:pt x="24753" y="6493"/>
                  </a:lnTo>
                  <a:lnTo>
                    <a:pt x="21020" y="5925"/>
                  </a:lnTo>
                  <a:lnTo>
                    <a:pt x="17449" y="5194"/>
                  </a:lnTo>
                  <a:lnTo>
                    <a:pt x="14041" y="4464"/>
                  </a:lnTo>
                  <a:lnTo>
                    <a:pt x="10794" y="3734"/>
                  </a:lnTo>
                  <a:lnTo>
                    <a:pt x="7791" y="2841"/>
                  </a:lnTo>
                  <a:lnTo>
                    <a:pt x="4951" y="1948"/>
                  </a:lnTo>
                  <a:lnTo>
                    <a:pt x="2354" y="974"/>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5" name="Google Shape;2835;g29c0ca99db8_3_1"/>
            <p:cNvSpPr/>
            <p:nvPr/>
          </p:nvSpPr>
          <p:spPr>
            <a:xfrm>
              <a:off x="2030600" y="238125"/>
              <a:ext cx="578275" cy="267825"/>
            </a:xfrm>
            <a:custGeom>
              <a:avLst/>
              <a:gdLst/>
              <a:ahLst/>
              <a:cxnLst/>
              <a:rect l="l" t="t" r="r" b="b"/>
              <a:pathLst>
                <a:path w="23131" h="10713" extrusionOk="0">
                  <a:moveTo>
                    <a:pt x="14203" y="0"/>
                  </a:moveTo>
                  <a:lnTo>
                    <a:pt x="13229" y="81"/>
                  </a:lnTo>
                  <a:lnTo>
                    <a:pt x="12336" y="243"/>
                  </a:lnTo>
                  <a:lnTo>
                    <a:pt x="11524" y="406"/>
                  </a:lnTo>
                  <a:lnTo>
                    <a:pt x="10145" y="812"/>
                  </a:lnTo>
                  <a:lnTo>
                    <a:pt x="9252" y="1299"/>
                  </a:lnTo>
                  <a:lnTo>
                    <a:pt x="8603" y="1785"/>
                  </a:lnTo>
                  <a:lnTo>
                    <a:pt x="8035" y="2354"/>
                  </a:lnTo>
                  <a:lnTo>
                    <a:pt x="6980" y="3571"/>
                  </a:lnTo>
                  <a:lnTo>
                    <a:pt x="6330" y="4139"/>
                  </a:lnTo>
                  <a:lnTo>
                    <a:pt x="5519" y="4707"/>
                  </a:lnTo>
                  <a:lnTo>
                    <a:pt x="5032" y="4869"/>
                  </a:lnTo>
                  <a:lnTo>
                    <a:pt x="4464" y="5113"/>
                  </a:lnTo>
                  <a:lnTo>
                    <a:pt x="3896" y="5275"/>
                  </a:lnTo>
                  <a:lnTo>
                    <a:pt x="3165" y="5356"/>
                  </a:lnTo>
                  <a:lnTo>
                    <a:pt x="2272" y="5600"/>
                  </a:lnTo>
                  <a:lnTo>
                    <a:pt x="1704" y="5762"/>
                  </a:lnTo>
                  <a:lnTo>
                    <a:pt x="1380" y="6006"/>
                  </a:lnTo>
                  <a:lnTo>
                    <a:pt x="1217" y="6249"/>
                  </a:lnTo>
                  <a:lnTo>
                    <a:pt x="1055" y="6493"/>
                  </a:lnTo>
                  <a:lnTo>
                    <a:pt x="893" y="6817"/>
                  </a:lnTo>
                  <a:lnTo>
                    <a:pt x="568" y="7142"/>
                  </a:lnTo>
                  <a:lnTo>
                    <a:pt x="0" y="7467"/>
                  </a:lnTo>
                  <a:lnTo>
                    <a:pt x="162" y="8035"/>
                  </a:lnTo>
                  <a:lnTo>
                    <a:pt x="568" y="9171"/>
                  </a:lnTo>
                  <a:lnTo>
                    <a:pt x="893" y="9820"/>
                  </a:lnTo>
                  <a:lnTo>
                    <a:pt x="1217" y="10307"/>
                  </a:lnTo>
                  <a:lnTo>
                    <a:pt x="1380" y="10469"/>
                  </a:lnTo>
                  <a:lnTo>
                    <a:pt x="1623" y="10632"/>
                  </a:lnTo>
                  <a:lnTo>
                    <a:pt x="1867" y="10713"/>
                  </a:lnTo>
                  <a:lnTo>
                    <a:pt x="2110" y="10713"/>
                  </a:lnTo>
                  <a:lnTo>
                    <a:pt x="3490" y="10388"/>
                  </a:lnTo>
                  <a:lnTo>
                    <a:pt x="5681" y="9658"/>
                  </a:lnTo>
                  <a:lnTo>
                    <a:pt x="8035" y="8684"/>
                  </a:lnTo>
                  <a:lnTo>
                    <a:pt x="9171" y="8197"/>
                  </a:lnTo>
                  <a:lnTo>
                    <a:pt x="10226" y="7710"/>
                  </a:lnTo>
                  <a:lnTo>
                    <a:pt x="10794" y="7467"/>
                  </a:lnTo>
                  <a:lnTo>
                    <a:pt x="11362" y="7385"/>
                  </a:lnTo>
                  <a:lnTo>
                    <a:pt x="11930" y="7304"/>
                  </a:lnTo>
                  <a:lnTo>
                    <a:pt x="12498" y="7385"/>
                  </a:lnTo>
                  <a:lnTo>
                    <a:pt x="13635" y="7548"/>
                  </a:lnTo>
                  <a:lnTo>
                    <a:pt x="14690" y="7872"/>
                  </a:lnTo>
                  <a:lnTo>
                    <a:pt x="15582" y="8197"/>
                  </a:lnTo>
                  <a:lnTo>
                    <a:pt x="16313" y="8359"/>
                  </a:lnTo>
                  <a:lnTo>
                    <a:pt x="16637" y="8359"/>
                  </a:lnTo>
                  <a:lnTo>
                    <a:pt x="16881" y="8278"/>
                  </a:lnTo>
                  <a:lnTo>
                    <a:pt x="17043" y="8116"/>
                  </a:lnTo>
                  <a:lnTo>
                    <a:pt x="17124" y="7791"/>
                  </a:lnTo>
                  <a:lnTo>
                    <a:pt x="17124" y="7467"/>
                  </a:lnTo>
                  <a:lnTo>
                    <a:pt x="17043" y="7142"/>
                  </a:lnTo>
                  <a:lnTo>
                    <a:pt x="16881" y="6817"/>
                  </a:lnTo>
                  <a:lnTo>
                    <a:pt x="16719" y="6574"/>
                  </a:lnTo>
                  <a:lnTo>
                    <a:pt x="16150" y="6006"/>
                  </a:lnTo>
                  <a:lnTo>
                    <a:pt x="15501" y="5600"/>
                  </a:lnTo>
                  <a:lnTo>
                    <a:pt x="14933" y="5113"/>
                  </a:lnTo>
                  <a:lnTo>
                    <a:pt x="14446" y="4707"/>
                  </a:lnTo>
                  <a:lnTo>
                    <a:pt x="14365" y="4545"/>
                  </a:lnTo>
                  <a:lnTo>
                    <a:pt x="14284" y="4383"/>
                  </a:lnTo>
                  <a:lnTo>
                    <a:pt x="14284" y="4220"/>
                  </a:lnTo>
                  <a:lnTo>
                    <a:pt x="14365" y="4058"/>
                  </a:lnTo>
                  <a:lnTo>
                    <a:pt x="14771" y="3814"/>
                  </a:lnTo>
                  <a:lnTo>
                    <a:pt x="15339" y="3571"/>
                  </a:lnTo>
                  <a:lnTo>
                    <a:pt x="16719" y="3571"/>
                  </a:lnTo>
                  <a:lnTo>
                    <a:pt x="18261" y="3652"/>
                  </a:lnTo>
                  <a:lnTo>
                    <a:pt x="19884" y="3977"/>
                  </a:lnTo>
                  <a:lnTo>
                    <a:pt x="21345" y="4139"/>
                  </a:lnTo>
                  <a:lnTo>
                    <a:pt x="21913" y="4220"/>
                  </a:lnTo>
                  <a:lnTo>
                    <a:pt x="22481" y="4220"/>
                  </a:lnTo>
                  <a:lnTo>
                    <a:pt x="22805" y="4139"/>
                  </a:lnTo>
                  <a:lnTo>
                    <a:pt x="23049" y="3977"/>
                  </a:lnTo>
                  <a:lnTo>
                    <a:pt x="23130" y="3896"/>
                  </a:lnTo>
                  <a:lnTo>
                    <a:pt x="23130" y="3733"/>
                  </a:lnTo>
                  <a:lnTo>
                    <a:pt x="22968" y="3327"/>
                  </a:lnTo>
                  <a:lnTo>
                    <a:pt x="22643" y="2759"/>
                  </a:lnTo>
                  <a:lnTo>
                    <a:pt x="22237" y="2272"/>
                  </a:lnTo>
                  <a:lnTo>
                    <a:pt x="21913" y="1867"/>
                  </a:lnTo>
                  <a:lnTo>
                    <a:pt x="21426" y="1542"/>
                  </a:lnTo>
                  <a:lnTo>
                    <a:pt x="21020" y="1217"/>
                  </a:lnTo>
                  <a:lnTo>
                    <a:pt x="20533" y="974"/>
                  </a:lnTo>
                  <a:lnTo>
                    <a:pt x="19559" y="568"/>
                  </a:lnTo>
                  <a:lnTo>
                    <a:pt x="18585" y="325"/>
                  </a:lnTo>
                  <a:lnTo>
                    <a:pt x="17449" y="162"/>
                  </a:lnTo>
                  <a:lnTo>
                    <a:pt x="15177" y="0"/>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6" name="Google Shape;2836;g29c0ca99db8_3_1"/>
            <p:cNvSpPr/>
            <p:nvPr/>
          </p:nvSpPr>
          <p:spPr>
            <a:xfrm>
              <a:off x="2531750" y="625650"/>
              <a:ext cx="318550" cy="527550"/>
            </a:xfrm>
            <a:custGeom>
              <a:avLst/>
              <a:gdLst/>
              <a:ahLst/>
              <a:cxnLst/>
              <a:rect l="l" t="t" r="r" b="b"/>
              <a:pathLst>
                <a:path w="12742" h="21102" extrusionOk="0">
                  <a:moveTo>
                    <a:pt x="3652" y="0"/>
                  </a:moveTo>
                  <a:lnTo>
                    <a:pt x="1542" y="6493"/>
                  </a:lnTo>
                  <a:lnTo>
                    <a:pt x="1704" y="6980"/>
                  </a:lnTo>
                  <a:lnTo>
                    <a:pt x="1785" y="7873"/>
                  </a:lnTo>
                  <a:lnTo>
                    <a:pt x="2029" y="9983"/>
                  </a:lnTo>
                  <a:lnTo>
                    <a:pt x="2029" y="11281"/>
                  </a:lnTo>
                  <a:lnTo>
                    <a:pt x="2029" y="12580"/>
                  </a:lnTo>
                  <a:lnTo>
                    <a:pt x="1867" y="13797"/>
                  </a:lnTo>
                  <a:lnTo>
                    <a:pt x="1785" y="14284"/>
                  </a:lnTo>
                  <a:lnTo>
                    <a:pt x="1623" y="14771"/>
                  </a:lnTo>
                  <a:lnTo>
                    <a:pt x="1461" y="15339"/>
                  </a:lnTo>
                  <a:lnTo>
                    <a:pt x="1380" y="15988"/>
                  </a:lnTo>
                  <a:lnTo>
                    <a:pt x="1217" y="17368"/>
                  </a:lnTo>
                  <a:lnTo>
                    <a:pt x="1136" y="18098"/>
                  </a:lnTo>
                  <a:lnTo>
                    <a:pt x="893" y="18829"/>
                  </a:lnTo>
                  <a:lnTo>
                    <a:pt x="568" y="19640"/>
                  </a:lnTo>
                  <a:lnTo>
                    <a:pt x="162" y="20452"/>
                  </a:lnTo>
                  <a:lnTo>
                    <a:pt x="0" y="20695"/>
                  </a:lnTo>
                  <a:lnTo>
                    <a:pt x="81" y="20939"/>
                  </a:lnTo>
                  <a:lnTo>
                    <a:pt x="243" y="21020"/>
                  </a:lnTo>
                  <a:lnTo>
                    <a:pt x="568" y="21101"/>
                  </a:lnTo>
                  <a:lnTo>
                    <a:pt x="1461" y="21101"/>
                  </a:lnTo>
                  <a:lnTo>
                    <a:pt x="2516" y="20858"/>
                  </a:lnTo>
                  <a:lnTo>
                    <a:pt x="4788" y="20371"/>
                  </a:lnTo>
                  <a:lnTo>
                    <a:pt x="5762" y="20046"/>
                  </a:lnTo>
                  <a:lnTo>
                    <a:pt x="12742" y="17855"/>
                  </a:lnTo>
                  <a:lnTo>
                    <a:pt x="12661" y="17287"/>
                  </a:lnTo>
                  <a:lnTo>
                    <a:pt x="12498" y="16556"/>
                  </a:lnTo>
                  <a:lnTo>
                    <a:pt x="12093" y="15014"/>
                  </a:lnTo>
                  <a:lnTo>
                    <a:pt x="11443" y="13391"/>
                  </a:lnTo>
                  <a:lnTo>
                    <a:pt x="10713" y="11606"/>
                  </a:lnTo>
                  <a:lnTo>
                    <a:pt x="9252" y="8278"/>
                  </a:lnTo>
                  <a:lnTo>
                    <a:pt x="8684" y="6817"/>
                  </a:lnTo>
                  <a:lnTo>
                    <a:pt x="8278" y="5681"/>
                  </a:lnTo>
                  <a:lnTo>
                    <a:pt x="8116" y="5113"/>
                  </a:lnTo>
                  <a:lnTo>
                    <a:pt x="7872" y="4545"/>
                  </a:lnTo>
                  <a:lnTo>
                    <a:pt x="7629" y="3977"/>
                  </a:lnTo>
                  <a:lnTo>
                    <a:pt x="7304" y="3490"/>
                  </a:lnTo>
                  <a:lnTo>
                    <a:pt x="6493" y="2516"/>
                  </a:lnTo>
                  <a:lnTo>
                    <a:pt x="5681" y="1705"/>
                  </a:lnTo>
                  <a:lnTo>
                    <a:pt x="4951" y="974"/>
                  </a:lnTo>
                  <a:lnTo>
                    <a:pt x="4220" y="406"/>
                  </a:lnTo>
                  <a:lnTo>
                    <a:pt x="3652" y="0"/>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7" name="Google Shape;2837;g29c0ca99db8_3_1"/>
            <p:cNvSpPr/>
            <p:nvPr/>
          </p:nvSpPr>
          <p:spPr>
            <a:xfrm>
              <a:off x="2531750" y="625650"/>
              <a:ext cx="318550" cy="527550"/>
            </a:xfrm>
            <a:custGeom>
              <a:avLst/>
              <a:gdLst/>
              <a:ahLst/>
              <a:cxnLst/>
              <a:rect l="l" t="t" r="r" b="b"/>
              <a:pathLst>
                <a:path w="12742" h="21102" fill="none" extrusionOk="0">
                  <a:moveTo>
                    <a:pt x="5762" y="20046"/>
                  </a:moveTo>
                  <a:lnTo>
                    <a:pt x="12742" y="17855"/>
                  </a:lnTo>
                  <a:lnTo>
                    <a:pt x="12742" y="17855"/>
                  </a:lnTo>
                  <a:lnTo>
                    <a:pt x="12661" y="17287"/>
                  </a:lnTo>
                  <a:lnTo>
                    <a:pt x="12498" y="16556"/>
                  </a:lnTo>
                  <a:lnTo>
                    <a:pt x="12093" y="15014"/>
                  </a:lnTo>
                  <a:lnTo>
                    <a:pt x="11443" y="13391"/>
                  </a:lnTo>
                  <a:lnTo>
                    <a:pt x="10713" y="11606"/>
                  </a:lnTo>
                  <a:lnTo>
                    <a:pt x="9252" y="8278"/>
                  </a:lnTo>
                  <a:lnTo>
                    <a:pt x="8684" y="6817"/>
                  </a:lnTo>
                  <a:lnTo>
                    <a:pt x="8278" y="5681"/>
                  </a:lnTo>
                  <a:lnTo>
                    <a:pt x="8278" y="5681"/>
                  </a:lnTo>
                  <a:lnTo>
                    <a:pt x="8116" y="5113"/>
                  </a:lnTo>
                  <a:lnTo>
                    <a:pt x="7872" y="4545"/>
                  </a:lnTo>
                  <a:lnTo>
                    <a:pt x="7629" y="3977"/>
                  </a:lnTo>
                  <a:lnTo>
                    <a:pt x="7304" y="3490"/>
                  </a:lnTo>
                  <a:lnTo>
                    <a:pt x="6493" y="2516"/>
                  </a:lnTo>
                  <a:lnTo>
                    <a:pt x="5681" y="1705"/>
                  </a:lnTo>
                  <a:lnTo>
                    <a:pt x="4951" y="974"/>
                  </a:lnTo>
                  <a:lnTo>
                    <a:pt x="4220" y="406"/>
                  </a:lnTo>
                  <a:lnTo>
                    <a:pt x="3652" y="0"/>
                  </a:lnTo>
                  <a:lnTo>
                    <a:pt x="1542" y="6493"/>
                  </a:lnTo>
                  <a:lnTo>
                    <a:pt x="1704" y="6980"/>
                  </a:lnTo>
                  <a:lnTo>
                    <a:pt x="1704" y="6980"/>
                  </a:lnTo>
                  <a:lnTo>
                    <a:pt x="1785" y="7873"/>
                  </a:lnTo>
                  <a:lnTo>
                    <a:pt x="2029" y="9983"/>
                  </a:lnTo>
                  <a:lnTo>
                    <a:pt x="2029" y="11281"/>
                  </a:lnTo>
                  <a:lnTo>
                    <a:pt x="2029" y="12580"/>
                  </a:lnTo>
                  <a:lnTo>
                    <a:pt x="1867" y="13797"/>
                  </a:lnTo>
                  <a:lnTo>
                    <a:pt x="1785" y="14284"/>
                  </a:lnTo>
                  <a:lnTo>
                    <a:pt x="1623" y="14771"/>
                  </a:lnTo>
                  <a:lnTo>
                    <a:pt x="1623" y="14771"/>
                  </a:lnTo>
                  <a:lnTo>
                    <a:pt x="1461" y="15339"/>
                  </a:lnTo>
                  <a:lnTo>
                    <a:pt x="1380" y="15988"/>
                  </a:lnTo>
                  <a:lnTo>
                    <a:pt x="1217" y="17368"/>
                  </a:lnTo>
                  <a:lnTo>
                    <a:pt x="1136" y="18098"/>
                  </a:lnTo>
                  <a:lnTo>
                    <a:pt x="893" y="18829"/>
                  </a:lnTo>
                  <a:lnTo>
                    <a:pt x="568" y="19640"/>
                  </a:lnTo>
                  <a:lnTo>
                    <a:pt x="162" y="20452"/>
                  </a:lnTo>
                  <a:lnTo>
                    <a:pt x="162" y="20452"/>
                  </a:lnTo>
                  <a:lnTo>
                    <a:pt x="0" y="20695"/>
                  </a:lnTo>
                  <a:lnTo>
                    <a:pt x="81" y="20939"/>
                  </a:lnTo>
                  <a:lnTo>
                    <a:pt x="243" y="21020"/>
                  </a:lnTo>
                  <a:lnTo>
                    <a:pt x="568" y="21101"/>
                  </a:lnTo>
                  <a:lnTo>
                    <a:pt x="1461" y="21101"/>
                  </a:lnTo>
                  <a:lnTo>
                    <a:pt x="2516" y="20858"/>
                  </a:lnTo>
                  <a:lnTo>
                    <a:pt x="4788" y="20371"/>
                  </a:lnTo>
                  <a:lnTo>
                    <a:pt x="5762" y="2004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8" name="Google Shape;2838;g29c0ca99db8_3_1"/>
            <p:cNvSpPr/>
            <p:nvPr/>
          </p:nvSpPr>
          <p:spPr>
            <a:xfrm>
              <a:off x="2576375" y="828525"/>
              <a:ext cx="6100" cy="73075"/>
            </a:xfrm>
            <a:custGeom>
              <a:avLst/>
              <a:gdLst/>
              <a:ahLst/>
              <a:cxnLst/>
              <a:rect l="l" t="t" r="r" b="b"/>
              <a:pathLst>
                <a:path w="244" h="2923" extrusionOk="0">
                  <a:moveTo>
                    <a:pt x="0" y="1"/>
                  </a:moveTo>
                  <a:lnTo>
                    <a:pt x="124" y="681"/>
                  </a:lnTo>
                  <a:lnTo>
                    <a:pt x="82" y="1"/>
                  </a:lnTo>
                  <a:close/>
                  <a:moveTo>
                    <a:pt x="124" y="681"/>
                  </a:moveTo>
                  <a:lnTo>
                    <a:pt x="163" y="1300"/>
                  </a:lnTo>
                  <a:lnTo>
                    <a:pt x="244" y="2923"/>
                  </a:lnTo>
                  <a:lnTo>
                    <a:pt x="163" y="894"/>
                  </a:lnTo>
                  <a:lnTo>
                    <a:pt x="124" y="681"/>
                  </a:lnTo>
                  <a:close/>
                </a:path>
              </a:pathLst>
            </a:custGeom>
            <a:solidFill>
              <a:srgbClr val="CBC8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9" name="Google Shape;2839;g29c0ca99db8_3_1"/>
            <p:cNvSpPr/>
            <p:nvPr/>
          </p:nvSpPr>
          <p:spPr>
            <a:xfrm>
              <a:off x="2578400" y="966500"/>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0" name="Google Shape;2840;g29c0ca99db8_3_1"/>
            <p:cNvSpPr/>
            <p:nvPr/>
          </p:nvSpPr>
          <p:spPr>
            <a:xfrm>
              <a:off x="2576375" y="828525"/>
              <a:ext cx="6100" cy="73075"/>
            </a:xfrm>
            <a:custGeom>
              <a:avLst/>
              <a:gdLst/>
              <a:ahLst/>
              <a:cxnLst/>
              <a:rect l="l" t="t" r="r" b="b"/>
              <a:pathLst>
                <a:path w="244" h="2923" fill="none" extrusionOk="0">
                  <a:moveTo>
                    <a:pt x="82" y="1"/>
                  </a:moveTo>
                  <a:lnTo>
                    <a:pt x="0" y="1"/>
                  </a:lnTo>
                  <a:lnTo>
                    <a:pt x="0" y="1"/>
                  </a:lnTo>
                  <a:lnTo>
                    <a:pt x="163" y="894"/>
                  </a:lnTo>
                  <a:lnTo>
                    <a:pt x="244" y="2923"/>
                  </a:lnTo>
                  <a:lnTo>
                    <a:pt x="244" y="2923"/>
                  </a:lnTo>
                  <a:lnTo>
                    <a:pt x="163" y="1300"/>
                  </a:lnTo>
                  <a:lnTo>
                    <a:pt x="8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1" name="Google Shape;2841;g29c0ca99db8_3_1"/>
            <p:cNvSpPr/>
            <p:nvPr/>
          </p:nvSpPr>
          <p:spPr>
            <a:xfrm>
              <a:off x="2578400" y="800125"/>
              <a:ext cx="142050" cy="174525"/>
            </a:xfrm>
            <a:custGeom>
              <a:avLst/>
              <a:gdLst/>
              <a:ahLst/>
              <a:cxnLst/>
              <a:rect l="l" t="t" r="r" b="b"/>
              <a:pathLst>
                <a:path w="5682" h="6981" extrusionOk="0">
                  <a:moveTo>
                    <a:pt x="2111" y="1"/>
                  </a:moveTo>
                  <a:lnTo>
                    <a:pt x="1" y="1137"/>
                  </a:lnTo>
                  <a:lnTo>
                    <a:pt x="82" y="2436"/>
                  </a:lnTo>
                  <a:lnTo>
                    <a:pt x="163" y="4059"/>
                  </a:lnTo>
                  <a:lnTo>
                    <a:pt x="163" y="5357"/>
                  </a:lnTo>
                  <a:lnTo>
                    <a:pt x="1" y="6656"/>
                  </a:lnTo>
                  <a:lnTo>
                    <a:pt x="975" y="6899"/>
                  </a:lnTo>
                  <a:lnTo>
                    <a:pt x="1867" y="6980"/>
                  </a:lnTo>
                  <a:lnTo>
                    <a:pt x="2435" y="6980"/>
                  </a:lnTo>
                  <a:lnTo>
                    <a:pt x="2922" y="6818"/>
                  </a:lnTo>
                  <a:lnTo>
                    <a:pt x="3409" y="6656"/>
                  </a:lnTo>
                  <a:lnTo>
                    <a:pt x="3896" y="6412"/>
                  </a:lnTo>
                  <a:lnTo>
                    <a:pt x="4302" y="6088"/>
                  </a:lnTo>
                  <a:lnTo>
                    <a:pt x="4627" y="5763"/>
                  </a:lnTo>
                  <a:lnTo>
                    <a:pt x="4951" y="5438"/>
                  </a:lnTo>
                  <a:lnTo>
                    <a:pt x="5195" y="5033"/>
                  </a:lnTo>
                  <a:lnTo>
                    <a:pt x="5519" y="4221"/>
                  </a:lnTo>
                  <a:lnTo>
                    <a:pt x="5682" y="3491"/>
                  </a:lnTo>
                  <a:lnTo>
                    <a:pt x="5682" y="3166"/>
                  </a:lnTo>
                  <a:lnTo>
                    <a:pt x="5682" y="2841"/>
                  </a:lnTo>
                  <a:lnTo>
                    <a:pt x="5601" y="2598"/>
                  </a:lnTo>
                  <a:lnTo>
                    <a:pt x="5438" y="2354"/>
                  </a:lnTo>
                  <a:lnTo>
                    <a:pt x="4627" y="1705"/>
                  </a:lnTo>
                  <a:lnTo>
                    <a:pt x="3490" y="894"/>
                  </a:lnTo>
                  <a:lnTo>
                    <a:pt x="2111" y="1"/>
                  </a:lnTo>
                  <a:close/>
                </a:path>
              </a:pathLst>
            </a:custGeom>
            <a:solidFill>
              <a:srgbClr val="C590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2" name="Google Shape;2842;g29c0ca99db8_3_1"/>
            <p:cNvSpPr/>
            <p:nvPr/>
          </p:nvSpPr>
          <p:spPr>
            <a:xfrm>
              <a:off x="2578400" y="800125"/>
              <a:ext cx="142050" cy="174525"/>
            </a:xfrm>
            <a:custGeom>
              <a:avLst/>
              <a:gdLst/>
              <a:ahLst/>
              <a:cxnLst/>
              <a:rect l="l" t="t" r="r" b="b"/>
              <a:pathLst>
                <a:path w="5682" h="6981" fill="none" extrusionOk="0">
                  <a:moveTo>
                    <a:pt x="2111" y="1"/>
                  </a:moveTo>
                  <a:lnTo>
                    <a:pt x="1" y="1137"/>
                  </a:lnTo>
                  <a:lnTo>
                    <a:pt x="1" y="1137"/>
                  </a:lnTo>
                  <a:lnTo>
                    <a:pt x="82" y="2436"/>
                  </a:lnTo>
                  <a:lnTo>
                    <a:pt x="163" y="4059"/>
                  </a:lnTo>
                  <a:lnTo>
                    <a:pt x="163" y="4059"/>
                  </a:lnTo>
                  <a:lnTo>
                    <a:pt x="163" y="5357"/>
                  </a:lnTo>
                  <a:lnTo>
                    <a:pt x="1" y="6656"/>
                  </a:lnTo>
                  <a:lnTo>
                    <a:pt x="1" y="6656"/>
                  </a:lnTo>
                  <a:lnTo>
                    <a:pt x="1" y="6656"/>
                  </a:lnTo>
                  <a:lnTo>
                    <a:pt x="1" y="6656"/>
                  </a:lnTo>
                  <a:lnTo>
                    <a:pt x="975" y="6899"/>
                  </a:lnTo>
                  <a:lnTo>
                    <a:pt x="1867" y="6980"/>
                  </a:lnTo>
                  <a:lnTo>
                    <a:pt x="1867" y="6980"/>
                  </a:lnTo>
                  <a:lnTo>
                    <a:pt x="2435" y="6980"/>
                  </a:lnTo>
                  <a:lnTo>
                    <a:pt x="2922" y="6818"/>
                  </a:lnTo>
                  <a:lnTo>
                    <a:pt x="3409" y="6656"/>
                  </a:lnTo>
                  <a:lnTo>
                    <a:pt x="3896" y="6412"/>
                  </a:lnTo>
                  <a:lnTo>
                    <a:pt x="4302" y="6088"/>
                  </a:lnTo>
                  <a:lnTo>
                    <a:pt x="4627" y="5763"/>
                  </a:lnTo>
                  <a:lnTo>
                    <a:pt x="4951" y="5438"/>
                  </a:lnTo>
                  <a:lnTo>
                    <a:pt x="5195" y="5033"/>
                  </a:lnTo>
                  <a:lnTo>
                    <a:pt x="5519" y="4221"/>
                  </a:lnTo>
                  <a:lnTo>
                    <a:pt x="5682" y="3491"/>
                  </a:lnTo>
                  <a:lnTo>
                    <a:pt x="5682" y="3166"/>
                  </a:lnTo>
                  <a:lnTo>
                    <a:pt x="5682" y="2841"/>
                  </a:lnTo>
                  <a:lnTo>
                    <a:pt x="5601" y="2598"/>
                  </a:lnTo>
                  <a:lnTo>
                    <a:pt x="5438" y="2354"/>
                  </a:lnTo>
                  <a:lnTo>
                    <a:pt x="5438" y="2354"/>
                  </a:lnTo>
                  <a:lnTo>
                    <a:pt x="4627" y="1705"/>
                  </a:lnTo>
                  <a:lnTo>
                    <a:pt x="3490" y="894"/>
                  </a:lnTo>
                  <a:lnTo>
                    <a:pt x="211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3" name="Google Shape;2843;g29c0ca99db8_3_1"/>
            <p:cNvSpPr/>
            <p:nvPr/>
          </p:nvSpPr>
          <p:spPr>
            <a:xfrm>
              <a:off x="2134075" y="2206200"/>
              <a:ext cx="1225500" cy="3088075"/>
            </a:xfrm>
            <a:custGeom>
              <a:avLst/>
              <a:gdLst/>
              <a:ahLst/>
              <a:cxnLst/>
              <a:rect l="l" t="t" r="r" b="b"/>
              <a:pathLst>
                <a:path w="49020" h="123523" extrusionOk="0">
                  <a:moveTo>
                    <a:pt x="29542" y="0"/>
                  </a:moveTo>
                  <a:lnTo>
                    <a:pt x="26133" y="244"/>
                  </a:lnTo>
                  <a:lnTo>
                    <a:pt x="22887" y="568"/>
                  </a:lnTo>
                  <a:lnTo>
                    <a:pt x="19803" y="974"/>
                  </a:lnTo>
                  <a:lnTo>
                    <a:pt x="17124" y="1380"/>
                  </a:lnTo>
                  <a:lnTo>
                    <a:pt x="12985" y="2029"/>
                  </a:lnTo>
                  <a:lnTo>
                    <a:pt x="11443" y="2354"/>
                  </a:lnTo>
                  <a:lnTo>
                    <a:pt x="10551" y="8684"/>
                  </a:lnTo>
                  <a:lnTo>
                    <a:pt x="9171" y="17449"/>
                  </a:lnTo>
                  <a:lnTo>
                    <a:pt x="5681" y="38469"/>
                  </a:lnTo>
                  <a:lnTo>
                    <a:pt x="2435" y="57947"/>
                  </a:lnTo>
                  <a:lnTo>
                    <a:pt x="568" y="68498"/>
                  </a:lnTo>
                  <a:lnTo>
                    <a:pt x="325" y="70283"/>
                  </a:lnTo>
                  <a:lnTo>
                    <a:pt x="162" y="72799"/>
                  </a:lnTo>
                  <a:lnTo>
                    <a:pt x="0" y="75883"/>
                  </a:lnTo>
                  <a:lnTo>
                    <a:pt x="0" y="79454"/>
                  </a:lnTo>
                  <a:lnTo>
                    <a:pt x="0" y="87651"/>
                  </a:lnTo>
                  <a:lnTo>
                    <a:pt x="81" y="96497"/>
                  </a:lnTo>
                  <a:lnTo>
                    <a:pt x="325" y="104938"/>
                  </a:lnTo>
                  <a:lnTo>
                    <a:pt x="487" y="112161"/>
                  </a:lnTo>
                  <a:lnTo>
                    <a:pt x="730" y="119059"/>
                  </a:lnTo>
                  <a:lnTo>
                    <a:pt x="1136" y="119627"/>
                  </a:lnTo>
                  <a:lnTo>
                    <a:pt x="1623" y="120195"/>
                  </a:lnTo>
                  <a:lnTo>
                    <a:pt x="2191" y="120763"/>
                  </a:lnTo>
                  <a:lnTo>
                    <a:pt x="2759" y="121250"/>
                  </a:lnTo>
                  <a:lnTo>
                    <a:pt x="3490" y="121737"/>
                  </a:lnTo>
                  <a:lnTo>
                    <a:pt x="4220" y="122143"/>
                  </a:lnTo>
                  <a:lnTo>
                    <a:pt x="4951" y="122549"/>
                  </a:lnTo>
                  <a:lnTo>
                    <a:pt x="5762" y="122874"/>
                  </a:lnTo>
                  <a:lnTo>
                    <a:pt x="6655" y="123198"/>
                  </a:lnTo>
                  <a:lnTo>
                    <a:pt x="7467" y="123360"/>
                  </a:lnTo>
                  <a:lnTo>
                    <a:pt x="8359" y="123523"/>
                  </a:lnTo>
                  <a:lnTo>
                    <a:pt x="9171" y="123523"/>
                  </a:lnTo>
                  <a:lnTo>
                    <a:pt x="10064" y="123442"/>
                  </a:lnTo>
                  <a:lnTo>
                    <a:pt x="10875" y="123279"/>
                  </a:lnTo>
                  <a:lnTo>
                    <a:pt x="11687" y="123036"/>
                  </a:lnTo>
                  <a:lnTo>
                    <a:pt x="12498" y="122711"/>
                  </a:lnTo>
                  <a:lnTo>
                    <a:pt x="12580" y="122468"/>
                  </a:lnTo>
                  <a:lnTo>
                    <a:pt x="12661" y="122062"/>
                  </a:lnTo>
                  <a:lnTo>
                    <a:pt x="12823" y="120601"/>
                  </a:lnTo>
                  <a:lnTo>
                    <a:pt x="12985" y="118572"/>
                  </a:lnTo>
                  <a:lnTo>
                    <a:pt x="13066" y="115894"/>
                  </a:lnTo>
                  <a:lnTo>
                    <a:pt x="13148" y="109158"/>
                  </a:lnTo>
                  <a:lnTo>
                    <a:pt x="13229" y="101042"/>
                  </a:lnTo>
                  <a:lnTo>
                    <a:pt x="13391" y="92358"/>
                  </a:lnTo>
                  <a:lnTo>
                    <a:pt x="13553" y="88057"/>
                  </a:lnTo>
                  <a:lnTo>
                    <a:pt x="13716" y="83837"/>
                  </a:lnTo>
                  <a:lnTo>
                    <a:pt x="14040" y="79779"/>
                  </a:lnTo>
                  <a:lnTo>
                    <a:pt x="14365" y="75964"/>
                  </a:lnTo>
                  <a:lnTo>
                    <a:pt x="14771" y="72556"/>
                  </a:lnTo>
                  <a:lnTo>
                    <a:pt x="15095" y="71014"/>
                  </a:lnTo>
                  <a:lnTo>
                    <a:pt x="15339" y="69634"/>
                  </a:lnTo>
                  <a:lnTo>
                    <a:pt x="16232" y="66063"/>
                  </a:lnTo>
                  <a:lnTo>
                    <a:pt x="17287" y="62248"/>
                  </a:lnTo>
                  <a:lnTo>
                    <a:pt x="18423" y="58272"/>
                  </a:lnTo>
                  <a:lnTo>
                    <a:pt x="19640" y="54295"/>
                  </a:lnTo>
                  <a:lnTo>
                    <a:pt x="22075" y="46828"/>
                  </a:lnTo>
                  <a:lnTo>
                    <a:pt x="24266" y="40498"/>
                  </a:lnTo>
                  <a:lnTo>
                    <a:pt x="26376" y="34736"/>
                  </a:lnTo>
                  <a:lnTo>
                    <a:pt x="28324" y="47884"/>
                  </a:lnTo>
                  <a:lnTo>
                    <a:pt x="29055" y="52266"/>
                  </a:lnTo>
                  <a:lnTo>
                    <a:pt x="29542" y="55918"/>
                  </a:lnTo>
                  <a:lnTo>
                    <a:pt x="29947" y="59408"/>
                  </a:lnTo>
                  <a:lnTo>
                    <a:pt x="30272" y="63141"/>
                  </a:lnTo>
                  <a:lnTo>
                    <a:pt x="30597" y="67686"/>
                  </a:lnTo>
                  <a:lnTo>
                    <a:pt x="30921" y="73529"/>
                  </a:lnTo>
                  <a:lnTo>
                    <a:pt x="31733" y="90167"/>
                  </a:lnTo>
                  <a:lnTo>
                    <a:pt x="32463" y="105343"/>
                  </a:lnTo>
                  <a:lnTo>
                    <a:pt x="33112" y="120601"/>
                  </a:lnTo>
                  <a:lnTo>
                    <a:pt x="36927" y="121332"/>
                  </a:lnTo>
                  <a:lnTo>
                    <a:pt x="38550" y="121575"/>
                  </a:lnTo>
                  <a:lnTo>
                    <a:pt x="40011" y="121737"/>
                  </a:lnTo>
                  <a:lnTo>
                    <a:pt x="41391" y="121656"/>
                  </a:lnTo>
                  <a:lnTo>
                    <a:pt x="42689" y="121494"/>
                  </a:lnTo>
                  <a:lnTo>
                    <a:pt x="44069" y="121169"/>
                  </a:lnTo>
                  <a:lnTo>
                    <a:pt x="45530" y="120601"/>
                  </a:lnTo>
                  <a:lnTo>
                    <a:pt x="45773" y="112972"/>
                  </a:lnTo>
                  <a:lnTo>
                    <a:pt x="46098" y="99662"/>
                  </a:lnTo>
                  <a:lnTo>
                    <a:pt x="46260" y="92196"/>
                  </a:lnTo>
                  <a:lnTo>
                    <a:pt x="46422" y="84892"/>
                  </a:lnTo>
                  <a:lnTo>
                    <a:pt x="46422" y="78155"/>
                  </a:lnTo>
                  <a:lnTo>
                    <a:pt x="46341" y="72474"/>
                  </a:lnTo>
                  <a:lnTo>
                    <a:pt x="46341" y="67280"/>
                  </a:lnTo>
                  <a:lnTo>
                    <a:pt x="46422" y="61680"/>
                  </a:lnTo>
                  <a:lnTo>
                    <a:pt x="46585" y="55756"/>
                  </a:lnTo>
                  <a:lnTo>
                    <a:pt x="46909" y="49994"/>
                  </a:lnTo>
                  <a:lnTo>
                    <a:pt x="47234" y="44556"/>
                  </a:lnTo>
                  <a:lnTo>
                    <a:pt x="47640" y="39687"/>
                  </a:lnTo>
                  <a:lnTo>
                    <a:pt x="47964" y="35710"/>
                  </a:lnTo>
                  <a:lnTo>
                    <a:pt x="48289" y="32788"/>
                  </a:lnTo>
                  <a:lnTo>
                    <a:pt x="48533" y="30435"/>
                  </a:lnTo>
                  <a:lnTo>
                    <a:pt x="48776" y="28243"/>
                  </a:lnTo>
                  <a:lnTo>
                    <a:pt x="48938" y="24672"/>
                  </a:lnTo>
                  <a:lnTo>
                    <a:pt x="49019" y="21588"/>
                  </a:lnTo>
                  <a:lnTo>
                    <a:pt x="48938" y="18910"/>
                  </a:lnTo>
                  <a:lnTo>
                    <a:pt x="48857" y="16475"/>
                  </a:lnTo>
                  <a:lnTo>
                    <a:pt x="48695" y="13797"/>
                  </a:lnTo>
                  <a:lnTo>
                    <a:pt x="48614" y="11038"/>
                  </a:lnTo>
                  <a:lnTo>
                    <a:pt x="48614" y="8928"/>
                  </a:lnTo>
                  <a:lnTo>
                    <a:pt x="48451" y="6655"/>
                  </a:lnTo>
                  <a:lnTo>
                    <a:pt x="48370" y="6087"/>
                  </a:lnTo>
                  <a:lnTo>
                    <a:pt x="48289" y="5600"/>
                  </a:lnTo>
                  <a:lnTo>
                    <a:pt x="48127" y="5113"/>
                  </a:lnTo>
                  <a:lnTo>
                    <a:pt x="47883" y="4626"/>
                  </a:lnTo>
                  <a:lnTo>
                    <a:pt x="47640" y="4220"/>
                  </a:lnTo>
                  <a:lnTo>
                    <a:pt x="47315" y="3815"/>
                  </a:lnTo>
                  <a:lnTo>
                    <a:pt x="46585" y="3084"/>
                  </a:lnTo>
                  <a:lnTo>
                    <a:pt x="45692" y="2354"/>
                  </a:lnTo>
                  <a:lnTo>
                    <a:pt x="44637" y="1867"/>
                  </a:lnTo>
                  <a:lnTo>
                    <a:pt x="43501" y="1380"/>
                  </a:lnTo>
                  <a:lnTo>
                    <a:pt x="42202" y="974"/>
                  </a:lnTo>
                  <a:lnTo>
                    <a:pt x="40904" y="650"/>
                  </a:lnTo>
                  <a:lnTo>
                    <a:pt x="39443" y="406"/>
                  </a:lnTo>
                  <a:lnTo>
                    <a:pt x="37901" y="163"/>
                  </a:lnTo>
                  <a:lnTo>
                    <a:pt x="36278" y="81"/>
                  </a:lnTo>
                  <a:lnTo>
                    <a:pt x="34654" y="0"/>
                  </a:lnTo>
                  <a:close/>
                </a:path>
              </a:pathLst>
            </a:custGeom>
            <a:solidFill>
              <a:srgbClr val="4747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4" name="Google Shape;2844;g29c0ca99db8_3_1"/>
            <p:cNvSpPr/>
            <p:nvPr/>
          </p:nvSpPr>
          <p:spPr>
            <a:xfrm>
              <a:off x="2134075" y="2206200"/>
              <a:ext cx="1225500" cy="3088075"/>
            </a:xfrm>
            <a:custGeom>
              <a:avLst/>
              <a:gdLst/>
              <a:ahLst/>
              <a:cxnLst/>
              <a:rect l="l" t="t" r="r" b="b"/>
              <a:pathLst>
                <a:path w="49020" h="123523" fill="none" extrusionOk="0">
                  <a:moveTo>
                    <a:pt x="48776" y="28243"/>
                  </a:moveTo>
                  <a:lnTo>
                    <a:pt x="48776" y="28243"/>
                  </a:lnTo>
                  <a:lnTo>
                    <a:pt x="48533" y="30435"/>
                  </a:lnTo>
                  <a:lnTo>
                    <a:pt x="48289" y="32788"/>
                  </a:lnTo>
                  <a:lnTo>
                    <a:pt x="48289" y="32788"/>
                  </a:lnTo>
                  <a:lnTo>
                    <a:pt x="47964" y="35710"/>
                  </a:lnTo>
                  <a:lnTo>
                    <a:pt x="47640" y="39687"/>
                  </a:lnTo>
                  <a:lnTo>
                    <a:pt x="47234" y="44556"/>
                  </a:lnTo>
                  <a:lnTo>
                    <a:pt x="46909" y="49994"/>
                  </a:lnTo>
                  <a:lnTo>
                    <a:pt x="46585" y="55756"/>
                  </a:lnTo>
                  <a:lnTo>
                    <a:pt x="46422" y="61680"/>
                  </a:lnTo>
                  <a:lnTo>
                    <a:pt x="46341" y="67280"/>
                  </a:lnTo>
                  <a:lnTo>
                    <a:pt x="46341" y="72474"/>
                  </a:lnTo>
                  <a:lnTo>
                    <a:pt x="46341" y="72474"/>
                  </a:lnTo>
                  <a:lnTo>
                    <a:pt x="46422" y="78155"/>
                  </a:lnTo>
                  <a:lnTo>
                    <a:pt x="46422" y="84892"/>
                  </a:lnTo>
                  <a:lnTo>
                    <a:pt x="46260" y="92196"/>
                  </a:lnTo>
                  <a:lnTo>
                    <a:pt x="46098" y="99662"/>
                  </a:lnTo>
                  <a:lnTo>
                    <a:pt x="45773" y="112972"/>
                  </a:lnTo>
                  <a:lnTo>
                    <a:pt x="45530" y="120601"/>
                  </a:lnTo>
                  <a:lnTo>
                    <a:pt x="45530" y="120601"/>
                  </a:lnTo>
                  <a:lnTo>
                    <a:pt x="44069" y="121169"/>
                  </a:lnTo>
                  <a:lnTo>
                    <a:pt x="42689" y="121494"/>
                  </a:lnTo>
                  <a:lnTo>
                    <a:pt x="41391" y="121656"/>
                  </a:lnTo>
                  <a:lnTo>
                    <a:pt x="40011" y="121737"/>
                  </a:lnTo>
                  <a:lnTo>
                    <a:pt x="38550" y="121575"/>
                  </a:lnTo>
                  <a:lnTo>
                    <a:pt x="36927" y="121332"/>
                  </a:lnTo>
                  <a:lnTo>
                    <a:pt x="33112" y="120601"/>
                  </a:lnTo>
                  <a:lnTo>
                    <a:pt x="33112" y="120601"/>
                  </a:lnTo>
                  <a:lnTo>
                    <a:pt x="32463" y="105343"/>
                  </a:lnTo>
                  <a:lnTo>
                    <a:pt x="31733" y="90167"/>
                  </a:lnTo>
                  <a:lnTo>
                    <a:pt x="30921" y="73529"/>
                  </a:lnTo>
                  <a:lnTo>
                    <a:pt x="30921" y="73529"/>
                  </a:lnTo>
                  <a:lnTo>
                    <a:pt x="30597" y="67686"/>
                  </a:lnTo>
                  <a:lnTo>
                    <a:pt x="30272" y="63141"/>
                  </a:lnTo>
                  <a:lnTo>
                    <a:pt x="29947" y="59408"/>
                  </a:lnTo>
                  <a:lnTo>
                    <a:pt x="29542" y="55918"/>
                  </a:lnTo>
                  <a:lnTo>
                    <a:pt x="29055" y="52266"/>
                  </a:lnTo>
                  <a:lnTo>
                    <a:pt x="28324" y="47884"/>
                  </a:lnTo>
                  <a:lnTo>
                    <a:pt x="26376" y="34736"/>
                  </a:lnTo>
                  <a:lnTo>
                    <a:pt x="26376" y="34736"/>
                  </a:lnTo>
                  <a:lnTo>
                    <a:pt x="26376" y="34736"/>
                  </a:lnTo>
                  <a:lnTo>
                    <a:pt x="24266" y="40498"/>
                  </a:lnTo>
                  <a:lnTo>
                    <a:pt x="24266" y="40498"/>
                  </a:lnTo>
                  <a:lnTo>
                    <a:pt x="22075" y="46828"/>
                  </a:lnTo>
                  <a:lnTo>
                    <a:pt x="19640" y="54295"/>
                  </a:lnTo>
                  <a:lnTo>
                    <a:pt x="18423" y="58272"/>
                  </a:lnTo>
                  <a:lnTo>
                    <a:pt x="17287" y="62248"/>
                  </a:lnTo>
                  <a:lnTo>
                    <a:pt x="16232" y="66063"/>
                  </a:lnTo>
                  <a:lnTo>
                    <a:pt x="15339" y="69634"/>
                  </a:lnTo>
                  <a:lnTo>
                    <a:pt x="15339" y="69634"/>
                  </a:lnTo>
                  <a:lnTo>
                    <a:pt x="15095" y="71014"/>
                  </a:lnTo>
                  <a:lnTo>
                    <a:pt x="14771" y="72556"/>
                  </a:lnTo>
                  <a:lnTo>
                    <a:pt x="14365" y="75964"/>
                  </a:lnTo>
                  <a:lnTo>
                    <a:pt x="14040" y="79779"/>
                  </a:lnTo>
                  <a:lnTo>
                    <a:pt x="13716" y="83837"/>
                  </a:lnTo>
                  <a:lnTo>
                    <a:pt x="13553" y="88057"/>
                  </a:lnTo>
                  <a:lnTo>
                    <a:pt x="13391" y="92358"/>
                  </a:lnTo>
                  <a:lnTo>
                    <a:pt x="13229" y="101042"/>
                  </a:lnTo>
                  <a:lnTo>
                    <a:pt x="13148" y="109158"/>
                  </a:lnTo>
                  <a:lnTo>
                    <a:pt x="13066" y="115894"/>
                  </a:lnTo>
                  <a:lnTo>
                    <a:pt x="12985" y="118572"/>
                  </a:lnTo>
                  <a:lnTo>
                    <a:pt x="12823" y="120601"/>
                  </a:lnTo>
                  <a:lnTo>
                    <a:pt x="12661" y="122062"/>
                  </a:lnTo>
                  <a:lnTo>
                    <a:pt x="12580" y="122468"/>
                  </a:lnTo>
                  <a:lnTo>
                    <a:pt x="12498" y="122711"/>
                  </a:lnTo>
                  <a:lnTo>
                    <a:pt x="12498" y="122711"/>
                  </a:lnTo>
                  <a:lnTo>
                    <a:pt x="11687" y="123036"/>
                  </a:lnTo>
                  <a:lnTo>
                    <a:pt x="10875" y="123279"/>
                  </a:lnTo>
                  <a:lnTo>
                    <a:pt x="10064" y="123442"/>
                  </a:lnTo>
                  <a:lnTo>
                    <a:pt x="9171" y="123523"/>
                  </a:lnTo>
                  <a:lnTo>
                    <a:pt x="8359" y="123523"/>
                  </a:lnTo>
                  <a:lnTo>
                    <a:pt x="7467" y="123360"/>
                  </a:lnTo>
                  <a:lnTo>
                    <a:pt x="6655" y="123198"/>
                  </a:lnTo>
                  <a:lnTo>
                    <a:pt x="5762" y="122874"/>
                  </a:lnTo>
                  <a:lnTo>
                    <a:pt x="4951" y="122549"/>
                  </a:lnTo>
                  <a:lnTo>
                    <a:pt x="4220" y="122143"/>
                  </a:lnTo>
                  <a:lnTo>
                    <a:pt x="3490" y="121737"/>
                  </a:lnTo>
                  <a:lnTo>
                    <a:pt x="2759" y="121250"/>
                  </a:lnTo>
                  <a:lnTo>
                    <a:pt x="2191" y="120763"/>
                  </a:lnTo>
                  <a:lnTo>
                    <a:pt x="1623" y="120195"/>
                  </a:lnTo>
                  <a:lnTo>
                    <a:pt x="1136" y="119627"/>
                  </a:lnTo>
                  <a:lnTo>
                    <a:pt x="730" y="119059"/>
                  </a:lnTo>
                  <a:lnTo>
                    <a:pt x="730" y="119059"/>
                  </a:lnTo>
                  <a:lnTo>
                    <a:pt x="487" y="112161"/>
                  </a:lnTo>
                  <a:lnTo>
                    <a:pt x="325" y="104938"/>
                  </a:lnTo>
                  <a:lnTo>
                    <a:pt x="81" y="96497"/>
                  </a:lnTo>
                  <a:lnTo>
                    <a:pt x="0" y="87651"/>
                  </a:lnTo>
                  <a:lnTo>
                    <a:pt x="0" y="79454"/>
                  </a:lnTo>
                  <a:lnTo>
                    <a:pt x="0" y="75883"/>
                  </a:lnTo>
                  <a:lnTo>
                    <a:pt x="162" y="72799"/>
                  </a:lnTo>
                  <a:lnTo>
                    <a:pt x="325" y="70283"/>
                  </a:lnTo>
                  <a:lnTo>
                    <a:pt x="568" y="68498"/>
                  </a:lnTo>
                  <a:lnTo>
                    <a:pt x="568" y="68498"/>
                  </a:lnTo>
                  <a:lnTo>
                    <a:pt x="2435" y="57947"/>
                  </a:lnTo>
                  <a:lnTo>
                    <a:pt x="5681" y="38469"/>
                  </a:lnTo>
                  <a:lnTo>
                    <a:pt x="9171" y="17449"/>
                  </a:lnTo>
                  <a:lnTo>
                    <a:pt x="10551" y="8684"/>
                  </a:lnTo>
                  <a:lnTo>
                    <a:pt x="11443" y="2354"/>
                  </a:lnTo>
                  <a:lnTo>
                    <a:pt x="11443" y="2354"/>
                  </a:lnTo>
                  <a:lnTo>
                    <a:pt x="12985" y="2029"/>
                  </a:lnTo>
                  <a:lnTo>
                    <a:pt x="17124" y="1380"/>
                  </a:lnTo>
                  <a:lnTo>
                    <a:pt x="19803" y="974"/>
                  </a:lnTo>
                  <a:lnTo>
                    <a:pt x="22887" y="568"/>
                  </a:lnTo>
                  <a:lnTo>
                    <a:pt x="26133" y="244"/>
                  </a:lnTo>
                  <a:lnTo>
                    <a:pt x="29542" y="0"/>
                  </a:lnTo>
                  <a:lnTo>
                    <a:pt x="32950" y="0"/>
                  </a:lnTo>
                  <a:lnTo>
                    <a:pt x="34654" y="0"/>
                  </a:lnTo>
                  <a:lnTo>
                    <a:pt x="36278" y="81"/>
                  </a:lnTo>
                  <a:lnTo>
                    <a:pt x="37901" y="163"/>
                  </a:lnTo>
                  <a:lnTo>
                    <a:pt x="39443" y="406"/>
                  </a:lnTo>
                  <a:lnTo>
                    <a:pt x="40904" y="650"/>
                  </a:lnTo>
                  <a:lnTo>
                    <a:pt x="42202" y="974"/>
                  </a:lnTo>
                  <a:lnTo>
                    <a:pt x="43501" y="1380"/>
                  </a:lnTo>
                  <a:lnTo>
                    <a:pt x="44637" y="1867"/>
                  </a:lnTo>
                  <a:lnTo>
                    <a:pt x="45692" y="2354"/>
                  </a:lnTo>
                  <a:lnTo>
                    <a:pt x="46585" y="3084"/>
                  </a:lnTo>
                  <a:lnTo>
                    <a:pt x="47315" y="3815"/>
                  </a:lnTo>
                  <a:lnTo>
                    <a:pt x="47640" y="4220"/>
                  </a:lnTo>
                  <a:lnTo>
                    <a:pt x="47883" y="4626"/>
                  </a:lnTo>
                  <a:lnTo>
                    <a:pt x="48127" y="5113"/>
                  </a:lnTo>
                  <a:lnTo>
                    <a:pt x="48289" y="5600"/>
                  </a:lnTo>
                  <a:lnTo>
                    <a:pt x="48370" y="6087"/>
                  </a:lnTo>
                  <a:lnTo>
                    <a:pt x="48451" y="6655"/>
                  </a:lnTo>
                  <a:lnTo>
                    <a:pt x="48451" y="6655"/>
                  </a:lnTo>
                  <a:lnTo>
                    <a:pt x="48614" y="8928"/>
                  </a:lnTo>
                  <a:lnTo>
                    <a:pt x="48614" y="11038"/>
                  </a:lnTo>
                  <a:lnTo>
                    <a:pt x="48614" y="11038"/>
                  </a:lnTo>
                  <a:lnTo>
                    <a:pt x="48695" y="13797"/>
                  </a:lnTo>
                  <a:lnTo>
                    <a:pt x="48857" y="16475"/>
                  </a:lnTo>
                  <a:lnTo>
                    <a:pt x="48857" y="16475"/>
                  </a:lnTo>
                  <a:lnTo>
                    <a:pt x="48938" y="18910"/>
                  </a:lnTo>
                  <a:lnTo>
                    <a:pt x="49019" y="21588"/>
                  </a:lnTo>
                  <a:lnTo>
                    <a:pt x="48938" y="24672"/>
                  </a:lnTo>
                  <a:lnTo>
                    <a:pt x="48776" y="2824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5" name="Google Shape;2845;g29c0ca99db8_3_1"/>
            <p:cNvSpPr/>
            <p:nvPr/>
          </p:nvSpPr>
          <p:spPr>
            <a:xfrm>
              <a:off x="2868550" y="2910250"/>
              <a:ext cx="4075" cy="2050"/>
            </a:xfrm>
            <a:custGeom>
              <a:avLst/>
              <a:gdLst/>
              <a:ahLst/>
              <a:cxnLst/>
              <a:rect l="l" t="t" r="r" b="b"/>
              <a:pathLst>
                <a:path w="163" h="82" extrusionOk="0">
                  <a:moveTo>
                    <a:pt x="0" y="0"/>
                  </a:moveTo>
                  <a:lnTo>
                    <a:pt x="0" y="0"/>
                  </a:lnTo>
                  <a:lnTo>
                    <a:pt x="163" y="81"/>
                  </a:lnTo>
                  <a:lnTo>
                    <a:pt x="163" y="81"/>
                  </a:lnTo>
                  <a:lnTo>
                    <a:pt x="0" y="0"/>
                  </a:lnTo>
                  <a:close/>
                </a:path>
              </a:pathLst>
            </a:custGeom>
            <a:solidFill>
              <a:srgbClr val="3435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6" name="Google Shape;2846;g29c0ca99db8_3_1"/>
            <p:cNvSpPr/>
            <p:nvPr/>
          </p:nvSpPr>
          <p:spPr>
            <a:xfrm>
              <a:off x="2868550" y="2910250"/>
              <a:ext cx="4075" cy="2050"/>
            </a:xfrm>
            <a:custGeom>
              <a:avLst/>
              <a:gdLst/>
              <a:ahLst/>
              <a:cxnLst/>
              <a:rect l="l" t="t" r="r" b="b"/>
              <a:pathLst>
                <a:path w="163" h="82" fill="none" extrusionOk="0">
                  <a:moveTo>
                    <a:pt x="0" y="0"/>
                  </a:moveTo>
                  <a:lnTo>
                    <a:pt x="0" y="0"/>
                  </a:lnTo>
                  <a:lnTo>
                    <a:pt x="163" y="81"/>
                  </a:lnTo>
                  <a:lnTo>
                    <a:pt x="163" y="81"/>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7" name="Google Shape;2847;g29c0ca99db8_3_1"/>
            <p:cNvSpPr/>
            <p:nvPr/>
          </p:nvSpPr>
          <p:spPr>
            <a:xfrm>
              <a:off x="2761000" y="3074575"/>
              <a:ext cx="32500" cy="85250"/>
            </a:xfrm>
            <a:custGeom>
              <a:avLst/>
              <a:gdLst/>
              <a:ahLst/>
              <a:cxnLst/>
              <a:rect l="l" t="t" r="r" b="b"/>
              <a:pathLst>
                <a:path w="1300" h="3410" extrusionOk="0">
                  <a:moveTo>
                    <a:pt x="1299" y="1"/>
                  </a:moveTo>
                  <a:lnTo>
                    <a:pt x="1299" y="1"/>
                  </a:lnTo>
                  <a:lnTo>
                    <a:pt x="1" y="3410"/>
                  </a:lnTo>
                  <a:lnTo>
                    <a:pt x="1" y="3410"/>
                  </a:lnTo>
                  <a:lnTo>
                    <a:pt x="1299" y="1"/>
                  </a:lnTo>
                  <a:close/>
                </a:path>
              </a:pathLst>
            </a:custGeom>
            <a:solidFill>
              <a:srgbClr val="3E3D3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8" name="Google Shape;2848;g29c0ca99db8_3_1"/>
            <p:cNvSpPr/>
            <p:nvPr/>
          </p:nvSpPr>
          <p:spPr>
            <a:xfrm>
              <a:off x="2761000" y="3074575"/>
              <a:ext cx="32500" cy="85250"/>
            </a:xfrm>
            <a:custGeom>
              <a:avLst/>
              <a:gdLst/>
              <a:ahLst/>
              <a:cxnLst/>
              <a:rect l="l" t="t" r="r" b="b"/>
              <a:pathLst>
                <a:path w="1300" h="3410" fill="none" extrusionOk="0">
                  <a:moveTo>
                    <a:pt x="1299" y="1"/>
                  </a:moveTo>
                  <a:lnTo>
                    <a:pt x="1299" y="1"/>
                  </a:lnTo>
                  <a:lnTo>
                    <a:pt x="1" y="3410"/>
                  </a:lnTo>
                  <a:lnTo>
                    <a:pt x="1" y="3410"/>
                  </a:lnTo>
                  <a:lnTo>
                    <a:pt x="129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9" name="Google Shape;2849;g29c0ca99db8_3_1"/>
            <p:cNvSpPr/>
            <p:nvPr/>
          </p:nvSpPr>
          <p:spPr>
            <a:xfrm>
              <a:off x="2724500" y="2926475"/>
              <a:ext cx="69000" cy="330750"/>
            </a:xfrm>
            <a:custGeom>
              <a:avLst/>
              <a:gdLst/>
              <a:ahLst/>
              <a:cxnLst/>
              <a:rect l="l" t="t" r="r" b="b"/>
              <a:pathLst>
                <a:path w="2760" h="13230" extrusionOk="0">
                  <a:moveTo>
                    <a:pt x="1299" y="0"/>
                  </a:moveTo>
                  <a:lnTo>
                    <a:pt x="0" y="13229"/>
                  </a:lnTo>
                  <a:lnTo>
                    <a:pt x="81" y="13229"/>
                  </a:lnTo>
                  <a:lnTo>
                    <a:pt x="1461" y="9334"/>
                  </a:lnTo>
                  <a:lnTo>
                    <a:pt x="2759" y="5925"/>
                  </a:lnTo>
                  <a:lnTo>
                    <a:pt x="1867" y="2841"/>
                  </a:lnTo>
                  <a:lnTo>
                    <a:pt x="1461" y="1055"/>
                  </a:lnTo>
                  <a:lnTo>
                    <a:pt x="1299" y="244"/>
                  </a:lnTo>
                  <a:lnTo>
                    <a:pt x="1299" y="0"/>
                  </a:lnTo>
                  <a:close/>
                </a:path>
              </a:pathLst>
            </a:custGeom>
            <a:solidFill>
              <a:srgbClr val="333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0" name="Google Shape;2850;g29c0ca99db8_3_1"/>
            <p:cNvSpPr/>
            <p:nvPr/>
          </p:nvSpPr>
          <p:spPr>
            <a:xfrm>
              <a:off x="2724500" y="2926475"/>
              <a:ext cx="69000" cy="330750"/>
            </a:xfrm>
            <a:custGeom>
              <a:avLst/>
              <a:gdLst/>
              <a:ahLst/>
              <a:cxnLst/>
              <a:rect l="l" t="t" r="r" b="b"/>
              <a:pathLst>
                <a:path w="2760" h="13230" fill="none" extrusionOk="0">
                  <a:moveTo>
                    <a:pt x="1299" y="0"/>
                  </a:moveTo>
                  <a:lnTo>
                    <a:pt x="0" y="13229"/>
                  </a:lnTo>
                  <a:lnTo>
                    <a:pt x="0" y="13229"/>
                  </a:lnTo>
                  <a:lnTo>
                    <a:pt x="81" y="13229"/>
                  </a:lnTo>
                  <a:lnTo>
                    <a:pt x="81" y="13229"/>
                  </a:lnTo>
                  <a:lnTo>
                    <a:pt x="1461" y="9334"/>
                  </a:lnTo>
                  <a:lnTo>
                    <a:pt x="1461" y="9334"/>
                  </a:lnTo>
                  <a:lnTo>
                    <a:pt x="2759" y="5925"/>
                  </a:lnTo>
                  <a:lnTo>
                    <a:pt x="2759" y="5925"/>
                  </a:lnTo>
                  <a:lnTo>
                    <a:pt x="2759" y="5925"/>
                  </a:lnTo>
                  <a:lnTo>
                    <a:pt x="2759" y="5925"/>
                  </a:lnTo>
                  <a:lnTo>
                    <a:pt x="2759" y="5925"/>
                  </a:lnTo>
                  <a:lnTo>
                    <a:pt x="1867" y="2841"/>
                  </a:lnTo>
                  <a:lnTo>
                    <a:pt x="1461" y="1055"/>
                  </a:lnTo>
                  <a:lnTo>
                    <a:pt x="1299" y="244"/>
                  </a:lnTo>
                  <a:lnTo>
                    <a:pt x="129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1" name="Google Shape;2851;g29c0ca99db8_3_1"/>
            <p:cNvSpPr/>
            <p:nvPr/>
          </p:nvSpPr>
          <p:spPr>
            <a:xfrm>
              <a:off x="3357525" y="2739800"/>
              <a:ext cx="2050" cy="83225"/>
            </a:xfrm>
            <a:custGeom>
              <a:avLst/>
              <a:gdLst/>
              <a:ahLst/>
              <a:cxnLst/>
              <a:rect l="l" t="t" r="r" b="b"/>
              <a:pathLst>
                <a:path w="82" h="3329" extrusionOk="0">
                  <a:moveTo>
                    <a:pt x="81" y="1"/>
                  </a:moveTo>
                  <a:lnTo>
                    <a:pt x="0" y="3328"/>
                  </a:lnTo>
                  <a:lnTo>
                    <a:pt x="81" y="1867"/>
                  </a:lnTo>
                  <a:lnTo>
                    <a:pt x="81" y="1"/>
                  </a:lnTo>
                  <a:close/>
                </a:path>
              </a:pathLst>
            </a:custGeom>
            <a:solidFill>
              <a:srgbClr val="9E9A9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2" name="Google Shape;2852;g29c0ca99db8_3_1"/>
            <p:cNvSpPr/>
            <p:nvPr/>
          </p:nvSpPr>
          <p:spPr>
            <a:xfrm>
              <a:off x="3357525" y="2739800"/>
              <a:ext cx="2050" cy="83225"/>
            </a:xfrm>
            <a:custGeom>
              <a:avLst/>
              <a:gdLst/>
              <a:ahLst/>
              <a:cxnLst/>
              <a:rect l="l" t="t" r="r" b="b"/>
              <a:pathLst>
                <a:path w="82" h="3329" fill="none" extrusionOk="0">
                  <a:moveTo>
                    <a:pt x="81" y="1"/>
                  </a:moveTo>
                  <a:lnTo>
                    <a:pt x="81" y="1"/>
                  </a:lnTo>
                  <a:lnTo>
                    <a:pt x="0" y="3328"/>
                  </a:lnTo>
                  <a:lnTo>
                    <a:pt x="0" y="3328"/>
                  </a:lnTo>
                  <a:lnTo>
                    <a:pt x="81" y="1867"/>
                  </a:lnTo>
                  <a:lnTo>
                    <a:pt x="8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3" name="Google Shape;2853;g29c0ca99db8_3_1"/>
            <p:cNvSpPr/>
            <p:nvPr/>
          </p:nvSpPr>
          <p:spPr>
            <a:xfrm>
              <a:off x="2957825" y="2583575"/>
              <a:ext cx="401750" cy="239450"/>
            </a:xfrm>
            <a:custGeom>
              <a:avLst/>
              <a:gdLst/>
              <a:ahLst/>
              <a:cxnLst/>
              <a:rect l="l" t="t" r="r" b="b"/>
              <a:pathLst>
                <a:path w="16070" h="9578" extrusionOk="0">
                  <a:moveTo>
                    <a:pt x="0" y="1"/>
                  </a:moveTo>
                  <a:lnTo>
                    <a:pt x="244" y="569"/>
                  </a:lnTo>
                  <a:lnTo>
                    <a:pt x="487" y="1218"/>
                  </a:lnTo>
                  <a:lnTo>
                    <a:pt x="812" y="1786"/>
                  </a:lnTo>
                  <a:lnTo>
                    <a:pt x="1218" y="2354"/>
                  </a:lnTo>
                  <a:lnTo>
                    <a:pt x="1623" y="2841"/>
                  </a:lnTo>
                  <a:lnTo>
                    <a:pt x="2191" y="3328"/>
                  </a:lnTo>
                  <a:lnTo>
                    <a:pt x="3246" y="4302"/>
                  </a:lnTo>
                  <a:lnTo>
                    <a:pt x="4464" y="5195"/>
                  </a:lnTo>
                  <a:lnTo>
                    <a:pt x="5844" y="6006"/>
                  </a:lnTo>
                  <a:lnTo>
                    <a:pt x="7223" y="6656"/>
                  </a:lnTo>
                  <a:lnTo>
                    <a:pt x="8603" y="7305"/>
                  </a:lnTo>
                  <a:lnTo>
                    <a:pt x="9983" y="7873"/>
                  </a:lnTo>
                  <a:lnTo>
                    <a:pt x="11281" y="8279"/>
                  </a:lnTo>
                  <a:lnTo>
                    <a:pt x="13635" y="9009"/>
                  </a:lnTo>
                  <a:lnTo>
                    <a:pt x="15339" y="9496"/>
                  </a:lnTo>
                  <a:lnTo>
                    <a:pt x="15988" y="9577"/>
                  </a:lnTo>
                  <a:lnTo>
                    <a:pt x="16069" y="6250"/>
                  </a:lnTo>
                  <a:lnTo>
                    <a:pt x="15988" y="3977"/>
                  </a:lnTo>
                  <a:lnTo>
                    <a:pt x="14446" y="4627"/>
                  </a:lnTo>
                  <a:lnTo>
                    <a:pt x="12904" y="5114"/>
                  </a:lnTo>
                  <a:lnTo>
                    <a:pt x="11281" y="5357"/>
                  </a:lnTo>
                  <a:lnTo>
                    <a:pt x="10551" y="5438"/>
                  </a:lnTo>
                  <a:lnTo>
                    <a:pt x="8603" y="5438"/>
                  </a:lnTo>
                  <a:lnTo>
                    <a:pt x="7467" y="5276"/>
                  </a:lnTo>
                  <a:lnTo>
                    <a:pt x="6330" y="5032"/>
                  </a:lnTo>
                  <a:lnTo>
                    <a:pt x="5275" y="4627"/>
                  </a:lnTo>
                  <a:lnTo>
                    <a:pt x="4220" y="4140"/>
                  </a:lnTo>
                  <a:lnTo>
                    <a:pt x="3165" y="3572"/>
                  </a:lnTo>
                  <a:lnTo>
                    <a:pt x="2191" y="2841"/>
                  </a:lnTo>
                  <a:lnTo>
                    <a:pt x="1299" y="2030"/>
                  </a:lnTo>
                  <a:lnTo>
                    <a:pt x="893" y="1543"/>
                  </a:lnTo>
                  <a:lnTo>
                    <a:pt x="487" y="1056"/>
                  </a:lnTo>
                  <a:lnTo>
                    <a:pt x="244" y="488"/>
                  </a:lnTo>
                  <a:lnTo>
                    <a:pt x="0" y="1"/>
                  </a:lnTo>
                  <a:close/>
                </a:path>
              </a:pathLst>
            </a:custGeom>
            <a:solidFill>
              <a:srgbClr val="3E3E3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4" name="Google Shape;2854;g29c0ca99db8_3_1"/>
            <p:cNvSpPr/>
            <p:nvPr/>
          </p:nvSpPr>
          <p:spPr>
            <a:xfrm>
              <a:off x="2957825" y="2583575"/>
              <a:ext cx="401750" cy="239450"/>
            </a:xfrm>
            <a:custGeom>
              <a:avLst/>
              <a:gdLst/>
              <a:ahLst/>
              <a:cxnLst/>
              <a:rect l="l" t="t" r="r" b="b"/>
              <a:pathLst>
                <a:path w="16070" h="9578" fill="none" extrusionOk="0">
                  <a:moveTo>
                    <a:pt x="0" y="1"/>
                  </a:moveTo>
                  <a:lnTo>
                    <a:pt x="0" y="1"/>
                  </a:lnTo>
                  <a:lnTo>
                    <a:pt x="244" y="569"/>
                  </a:lnTo>
                  <a:lnTo>
                    <a:pt x="487" y="1218"/>
                  </a:lnTo>
                  <a:lnTo>
                    <a:pt x="812" y="1786"/>
                  </a:lnTo>
                  <a:lnTo>
                    <a:pt x="1218" y="2354"/>
                  </a:lnTo>
                  <a:lnTo>
                    <a:pt x="1623" y="2841"/>
                  </a:lnTo>
                  <a:lnTo>
                    <a:pt x="2191" y="3328"/>
                  </a:lnTo>
                  <a:lnTo>
                    <a:pt x="3246" y="4302"/>
                  </a:lnTo>
                  <a:lnTo>
                    <a:pt x="4464" y="5195"/>
                  </a:lnTo>
                  <a:lnTo>
                    <a:pt x="5844" y="6006"/>
                  </a:lnTo>
                  <a:lnTo>
                    <a:pt x="7223" y="6656"/>
                  </a:lnTo>
                  <a:lnTo>
                    <a:pt x="8603" y="7305"/>
                  </a:lnTo>
                  <a:lnTo>
                    <a:pt x="9983" y="7873"/>
                  </a:lnTo>
                  <a:lnTo>
                    <a:pt x="11281" y="8279"/>
                  </a:lnTo>
                  <a:lnTo>
                    <a:pt x="13635" y="9009"/>
                  </a:lnTo>
                  <a:lnTo>
                    <a:pt x="15339" y="9496"/>
                  </a:lnTo>
                  <a:lnTo>
                    <a:pt x="15988" y="9577"/>
                  </a:lnTo>
                  <a:lnTo>
                    <a:pt x="15988" y="9577"/>
                  </a:lnTo>
                  <a:lnTo>
                    <a:pt x="15988" y="9577"/>
                  </a:lnTo>
                  <a:lnTo>
                    <a:pt x="15988" y="9577"/>
                  </a:lnTo>
                  <a:lnTo>
                    <a:pt x="16069" y="6250"/>
                  </a:lnTo>
                  <a:lnTo>
                    <a:pt x="16069" y="6250"/>
                  </a:lnTo>
                  <a:lnTo>
                    <a:pt x="15988" y="3977"/>
                  </a:lnTo>
                  <a:lnTo>
                    <a:pt x="15988" y="3977"/>
                  </a:lnTo>
                  <a:lnTo>
                    <a:pt x="14446" y="4627"/>
                  </a:lnTo>
                  <a:lnTo>
                    <a:pt x="12904" y="5114"/>
                  </a:lnTo>
                  <a:lnTo>
                    <a:pt x="11281" y="5357"/>
                  </a:lnTo>
                  <a:lnTo>
                    <a:pt x="10551" y="5438"/>
                  </a:lnTo>
                  <a:lnTo>
                    <a:pt x="9739" y="5438"/>
                  </a:lnTo>
                  <a:lnTo>
                    <a:pt x="9739" y="5438"/>
                  </a:lnTo>
                  <a:lnTo>
                    <a:pt x="8603" y="5438"/>
                  </a:lnTo>
                  <a:lnTo>
                    <a:pt x="7467" y="5276"/>
                  </a:lnTo>
                  <a:lnTo>
                    <a:pt x="6330" y="5032"/>
                  </a:lnTo>
                  <a:lnTo>
                    <a:pt x="5275" y="4627"/>
                  </a:lnTo>
                  <a:lnTo>
                    <a:pt x="4220" y="4140"/>
                  </a:lnTo>
                  <a:lnTo>
                    <a:pt x="3165" y="3572"/>
                  </a:lnTo>
                  <a:lnTo>
                    <a:pt x="2191" y="2841"/>
                  </a:lnTo>
                  <a:lnTo>
                    <a:pt x="1299" y="2030"/>
                  </a:lnTo>
                  <a:lnTo>
                    <a:pt x="1299" y="2030"/>
                  </a:lnTo>
                  <a:lnTo>
                    <a:pt x="893" y="1543"/>
                  </a:lnTo>
                  <a:lnTo>
                    <a:pt x="487" y="1056"/>
                  </a:lnTo>
                  <a:lnTo>
                    <a:pt x="244" y="488"/>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5" name="Google Shape;2855;g29c0ca99db8_3_1"/>
            <p:cNvSpPr/>
            <p:nvPr/>
          </p:nvSpPr>
          <p:spPr>
            <a:xfrm>
              <a:off x="2391750" y="938100"/>
              <a:ext cx="888700" cy="1633325"/>
            </a:xfrm>
            <a:custGeom>
              <a:avLst/>
              <a:gdLst/>
              <a:ahLst/>
              <a:cxnLst/>
              <a:rect l="l" t="t" r="r" b="b"/>
              <a:pathLst>
                <a:path w="35548" h="65333" extrusionOk="0">
                  <a:moveTo>
                    <a:pt x="16556" y="1"/>
                  </a:moveTo>
                  <a:lnTo>
                    <a:pt x="16069" y="82"/>
                  </a:lnTo>
                  <a:lnTo>
                    <a:pt x="15582" y="244"/>
                  </a:lnTo>
                  <a:lnTo>
                    <a:pt x="15177" y="406"/>
                  </a:lnTo>
                  <a:lnTo>
                    <a:pt x="14852" y="731"/>
                  </a:lnTo>
                  <a:lnTo>
                    <a:pt x="14446" y="1056"/>
                  </a:lnTo>
                  <a:lnTo>
                    <a:pt x="13797" y="1948"/>
                  </a:lnTo>
                  <a:lnTo>
                    <a:pt x="13148" y="2841"/>
                  </a:lnTo>
                  <a:lnTo>
                    <a:pt x="12417" y="3653"/>
                  </a:lnTo>
                  <a:lnTo>
                    <a:pt x="12011" y="3977"/>
                  </a:lnTo>
                  <a:lnTo>
                    <a:pt x="11606" y="4221"/>
                  </a:lnTo>
                  <a:lnTo>
                    <a:pt x="11119" y="4464"/>
                  </a:lnTo>
                  <a:lnTo>
                    <a:pt x="10551" y="4545"/>
                  </a:lnTo>
                  <a:lnTo>
                    <a:pt x="9983" y="4545"/>
                  </a:lnTo>
                  <a:lnTo>
                    <a:pt x="9658" y="4464"/>
                  </a:lnTo>
                  <a:lnTo>
                    <a:pt x="9333" y="4383"/>
                  </a:lnTo>
                  <a:lnTo>
                    <a:pt x="9171" y="4221"/>
                  </a:lnTo>
                  <a:lnTo>
                    <a:pt x="8927" y="3734"/>
                  </a:lnTo>
                  <a:lnTo>
                    <a:pt x="8684" y="3490"/>
                  </a:lnTo>
                  <a:lnTo>
                    <a:pt x="8441" y="3247"/>
                  </a:lnTo>
                  <a:lnTo>
                    <a:pt x="8116" y="2841"/>
                  </a:lnTo>
                  <a:lnTo>
                    <a:pt x="7710" y="2679"/>
                  </a:lnTo>
                  <a:lnTo>
                    <a:pt x="7548" y="2598"/>
                  </a:lnTo>
                  <a:lnTo>
                    <a:pt x="7304" y="2679"/>
                  </a:lnTo>
                  <a:lnTo>
                    <a:pt x="7061" y="2760"/>
                  </a:lnTo>
                  <a:lnTo>
                    <a:pt x="6817" y="3003"/>
                  </a:lnTo>
                  <a:lnTo>
                    <a:pt x="6087" y="3734"/>
                  </a:lnTo>
                  <a:lnTo>
                    <a:pt x="5438" y="4545"/>
                  </a:lnTo>
                  <a:lnTo>
                    <a:pt x="4788" y="5276"/>
                  </a:lnTo>
                  <a:lnTo>
                    <a:pt x="4220" y="6169"/>
                  </a:lnTo>
                  <a:lnTo>
                    <a:pt x="3733" y="6980"/>
                  </a:lnTo>
                  <a:lnTo>
                    <a:pt x="3246" y="7873"/>
                  </a:lnTo>
                  <a:lnTo>
                    <a:pt x="2354" y="9739"/>
                  </a:lnTo>
                  <a:lnTo>
                    <a:pt x="1623" y="11687"/>
                  </a:lnTo>
                  <a:lnTo>
                    <a:pt x="1055" y="13716"/>
                  </a:lnTo>
                  <a:lnTo>
                    <a:pt x="649" y="15826"/>
                  </a:lnTo>
                  <a:lnTo>
                    <a:pt x="325" y="18018"/>
                  </a:lnTo>
                  <a:lnTo>
                    <a:pt x="81" y="20209"/>
                  </a:lnTo>
                  <a:lnTo>
                    <a:pt x="0" y="22481"/>
                  </a:lnTo>
                  <a:lnTo>
                    <a:pt x="0" y="24754"/>
                  </a:lnTo>
                  <a:lnTo>
                    <a:pt x="81" y="27026"/>
                  </a:lnTo>
                  <a:lnTo>
                    <a:pt x="244" y="29299"/>
                  </a:lnTo>
                  <a:lnTo>
                    <a:pt x="487" y="31652"/>
                  </a:lnTo>
                  <a:lnTo>
                    <a:pt x="731" y="33925"/>
                  </a:lnTo>
                  <a:lnTo>
                    <a:pt x="1055" y="36197"/>
                  </a:lnTo>
                  <a:lnTo>
                    <a:pt x="1786" y="40580"/>
                  </a:lnTo>
                  <a:lnTo>
                    <a:pt x="2678" y="44719"/>
                  </a:lnTo>
                  <a:lnTo>
                    <a:pt x="3490" y="48533"/>
                  </a:lnTo>
                  <a:lnTo>
                    <a:pt x="4301" y="51942"/>
                  </a:lnTo>
                  <a:lnTo>
                    <a:pt x="4951" y="54863"/>
                  </a:lnTo>
                  <a:lnTo>
                    <a:pt x="5438" y="57217"/>
                  </a:lnTo>
                  <a:lnTo>
                    <a:pt x="5600" y="58191"/>
                  </a:lnTo>
                  <a:lnTo>
                    <a:pt x="5600" y="58921"/>
                  </a:lnTo>
                  <a:lnTo>
                    <a:pt x="5600" y="59489"/>
                  </a:lnTo>
                  <a:lnTo>
                    <a:pt x="5438" y="59814"/>
                  </a:lnTo>
                  <a:lnTo>
                    <a:pt x="5357" y="60057"/>
                  </a:lnTo>
                  <a:lnTo>
                    <a:pt x="5275" y="60301"/>
                  </a:lnTo>
                  <a:lnTo>
                    <a:pt x="5357" y="60544"/>
                  </a:lnTo>
                  <a:lnTo>
                    <a:pt x="5519" y="60788"/>
                  </a:lnTo>
                  <a:lnTo>
                    <a:pt x="6006" y="61275"/>
                  </a:lnTo>
                  <a:lnTo>
                    <a:pt x="6655" y="61843"/>
                  </a:lnTo>
                  <a:lnTo>
                    <a:pt x="7629" y="62411"/>
                  </a:lnTo>
                  <a:lnTo>
                    <a:pt x="8846" y="62898"/>
                  </a:lnTo>
                  <a:lnTo>
                    <a:pt x="10145" y="63466"/>
                  </a:lnTo>
                  <a:lnTo>
                    <a:pt x="11606" y="63953"/>
                  </a:lnTo>
                  <a:lnTo>
                    <a:pt x="13229" y="64359"/>
                  </a:lnTo>
                  <a:lnTo>
                    <a:pt x="14852" y="64765"/>
                  </a:lnTo>
                  <a:lnTo>
                    <a:pt x="16637" y="65008"/>
                  </a:lnTo>
                  <a:lnTo>
                    <a:pt x="18423" y="65252"/>
                  </a:lnTo>
                  <a:lnTo>
                    <a:pt x="20127" y="65333"/>
                  </a:lnTo>
                  <a:lnTo>
                    <a:pt x="21913" y="65333"/>
                  </a:lnTo>
                  <a:lnTo>
                    <a:pt x="23536" y="65252"/>
                  </a:lnTo>
                  <a:lnTo>
                    <a:pt x="25159" y="64927"/>
                  </a:lnTo>
                  <a:lnTo>
                    <a:pt x="26214" y="64683"/>
                  </a:lnTo>
                  <a:lnTo>
                    <a:pt x="27107" y="64359"/>
                  </a:lnTo>
                  <a:lnTo>
                    <a:pt x="28000" y="63953"/>
                  </a:lnTo>
                  <a:lnTo>
                    <a:pt x="28892" y="63547"/>
                  </a:lnTo>
                  <a:lnTo>
                    <a:pt x="29623" y="63060"/>
                  </a:lnTo>
                  <a:lnTo>
                    <a:pt x="30353" y="62573"/>
                  </a:lnTo>
                  <a:lnTo>
                    <a:pt x="31002" y="62086"/>
                  </a:lnTo>
                  <a:lnTo>
                    <a:pt x="31571" y="61518"/>
                  </a:lnTo>
                  <a:lnTo>
                    <a:pt x="32139" y="60950"/>
                  </a:lnTo>
                  <a:lnTo>
                    <a:pt x="32626" y="60301"/>
                  </a:lnTo>
                  <a:lnTo>
                    <a:pt x="33437" y="59002"/>
                  </a:lnTo>
                  <a:lnTo>
                    <a:pt x="34086" y="57704"/>
                  </a:lnTo>
                  <a:lnTo>
                    <a:pt x="34655" y="56405"/>
                  </a:lnTo>
                  <a:lnTo>
                    <a:pt x="35060" y="55026"/>
                  </a:lnTo>
                  <a:lnTo>
                    <a:pt x="35304" y="53727"/>
                  </a:lnTo>
                  <a:lnTo>
                    <a:pt x="35466" y="52510"/>
                  </a:lnTo>
                  <a:lnTo>
                    <a:pt x="35547" y="51374"/>
                  </a:lnTo>
                  <a:lnTo>
                    <a:pt x="35547" y="50318"/>
                  </a:lnTo>
                  <a:lnTo>
                    <a:pt x="35547" y="49426"/>
                  </a:lnTo>
                  <a:lnTo>
                    <a:pt x="35466" y="48127"/>
                  </a:lnTo>
                  <a:lnTo>
                    <a:pt x="34086" y="40823"/>
                  </a:lnTo>
                  <a:lnTo>
                    <a:pt x="31489" y="26945"/>
                  </a:lnTo>
                  <a:lnTo>
                    <a:pt x="27837" y="7386"/>
                  </a:lnTo>
                  <a:lnTo>
                    <a:pt x="26863" y="6899"/>
                  </a:lnTo>
                  <a:lnTo>
                    <a:pt x="24347" y="5357"/>
                  </a:lnTo>
                  <a:lnTo>
                    <a:pt x="22724" y="4302"/>
                  </a:lnTo>
                  <a:lnTo>
                    <a:pt x="20858" y="3085"/>
                  </a:lnTo>
                  <a:lnTo>
                    <a:pt x="18991" y="1705"/>
                  </a:lnTo>
                  <a:lnTo>
                    <a:pt x="17124" y="163"/>
                  </a:lnTo>
                  <a:lnTo>
                    <a:pt x="165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6" name="Google Shape;2856;g29c0ca99db8_3_1"/>
            <p:cNvSpPr/>
            <p:nvPr/>
          </p:nvSpPr>
          <p:spPr>
            <a:xfrm>
              <a:off x="2391750" y="938100"/>
              <a:ext cx="888700" cy="1633325"/>
            </a:xfrm>
            <a:custGeom>
              <a:avLst/>
              <a:gdLst/>
              <a:ahLst/>
              <a:cxnLst/>
              <a:rect l="l" t="t" r="r" b="b"/>
              <a:pathLst>
                <a:path w="35548" h="65333" fill="none" extrusionOk="0">
                  <a:moveTo>
                    <a:pt x="17124" y="163"/>
                  </a:moveTo>
                  <a:lnTo>
                    <a:pt x="17124" y="163"/>
                  </a:lnTo>
                  <a:lnTo>
                    <a:pt x="16556" y="1"/>
                  </a:lnTo>
                  <a:lnTo>
                    <a:pt x="16069" y="82"/>
                  </a:lnTo>
                  <a:lnTo>
                    <a:pt x="15582" y="244"/>
                  </a:lnTo>
                  <a:lnTo>
                    <a:pt x="15177" y="406"/>
                  </a:lnTo>
                  <a:lnTo>
                    <a:pt x="14852" y="731"/>
                  </a:lnTo>
                  <a:lnTo>
                    <a:pt x="14446" y="1056"/>
                  </a:lnTo>
                  <a:lnTo>
                    <a:pt x="13797" y="1948"/>
                  </a:lnTo>
                  <a:lnTo>
                    <a:pt x="13148" y="2841"/>
                  </a:lnTo>
                  <a:lnTo>
                    <a:pt x="12417" y="3653"/>
                  </a:lnTo>
                  <a:lnTo>
                    <a:pt x="12011" y="3977"/>
                  </a:lnTo>
                  <a:lnTo>
                    <a:pt x="11606" y="4221"/>
                  </a:lnTo>
                  <a:lnTo>
                    <a:pt x="11119" y="4464"/>
                  </a:lnTo>
                  <a:lnTo>
                    <a:pt x="10551" y="4545"/>
                  </a:lnTo>
                  <a:lnTo>
                    <a:pt x="10551" y="4545"/>
                  </a:lnTo>
                  <a:lnTo>
                    <a:pt x="9983" y="4545"/>
                  </a:lnTo>
                  <a:lnTo>
                    <a:pt x="9658" y="4464"/>
                  </a:lnTo>
                  <a:lnTo>
                    <a:pt x="9333" y="4383"/>
                  </a:lnTo>
                  <a:lnTo>
                    <a:pt x="9171" y="4221"/>
                  </a:lnTo>
                  <a:lnTo>
                    <a:pt x="8927" y="3734"/>
                  </a:lnTo>
                  <a:lnTo>
                    <a:pt x="8684" y="3490"/>
                  </a:lnTo>
                  <a:lnTo>
                    <a:pt x="8441" y="3247"/>
                  </a:lnTo>
                  <a:lnTo>
                    <a:pt x="8441" y="3247"/>
                  </a:lnTo>
                  <a:lnTo>
                    <a:pt x="8116" y="2841"/>
                  </a:lnTo>
                  <a:lnTo>
                    <a:pt x="7710" y="2679"/>
                  </a:lnTo>
                  <a:lnTo>
                    <a:pt x="7548" y="2598"/>
                  </a:lnTo>
                  <a:lnTo>
                    <a:pt x="7304" y="2679"/>
                  </a:lnTo>
                  <a:lnTo>
                    <a:pt x="7061" y="2760"/>
                  </a:lnTo>
                  <a:lnTo>
                    <a:pt x="6817" y="3003"/>
                  </a:lnTo>
                  <a:lnTo>
                    <a:pt x="6817" y="3003"/>
                  </a:lnTo>
                  <a:lnTo>
                    <a:pt x="6087" y="3734"/>
                  </a:lnTo>
                  <a:lnTo>
                    <a:pt x="5438" y="4545"/>
                  </a:lnTo>
                  <a:lnTo>
                    <a:pt x="4788" y="5276"/>
                  </a:lnTo>
                  <a:lnTo>
                    <a:pt x="4220" y="6169"/>
                  </a:lnTo>
                  <a:lnTo>
                    <a:pt x="3733" y="6980"/>
                  </a:lnTo>
                  <a:lnTo>
                    <a:pt x="3246" y="7873"/>
                  </a:lnTo>
                  <a:lnTo>
                    <a:pt x="2354" y="9739"/>
                  </a:lnTo>
                  <a:lnTo>
                    <a:pt x="1623" y="11687"/>
                  </a:lnTo>
                  <a:lnTo>
                    <a:pt x="1055" y="13716"/>
                  </a:lnTo>
                  <a:lnTo>
                    <a:pt x="649" y="15826"/>
                  </a:lnTo>
                  <a:lnTo>
                    <a:pt x="325" y="18018"/>
                  </a:lnTo>
                  <a:lnTo>
                    <a:pt x="81" y="20209"/>
                  </a:lnTo>
                  <a:lnTo>
                    <a:pt x="0" y="22481"/>
                  </a:lnTo>
                  <a:lnTo>
                    <a:pt x="0" y="24754"/>
                  </a:lnTo>
                  <a:lnTo>
                    <a:pt x="81" y="27026"/>
                  </a:lnTo>
                  <a:lnTo>
                    <a:pt x="244" y="29299"/>
                  </a:lnTo>
                  <a:lnTo>
                    <a:pt x="487" y="31652"/>
                  </a:lnTo>
                  <a:lnTo>
                    <a:pt x="731" y="33925"/>
                  </a:lnTo>
                  <a:lnTo>
                    <a:pt x="1055" y="36197"/>
                  </a:lnTo>
                  <a:lnTo>
                    <a:pt x="1786" y="40580"/>
                  </a:lnTo>
                  <a:lnTo>
                    <a:pt x="2678" y="44719"/>
                  </a:lnTo>
                  <a:lnTo>
                    <a:pt x="3490" y="48533"/>
                  </a:lnTo>
                  <a:lnTo>
                    <a:pt x="4301" y="51942"/>
                  </a:lnTo>
                  <a:lnTo>
                    <a:pt x="4951" y="54863"/>
                  </a:lnTo>
                  <a:lnTo>
                    <a:pt x="5438" y="57217"/>
                  </a:lnTo>
                  <a:lnTo>
                    <a:pt x="5600" y="58191"/>
                  </a:lnTo>
                  <a:lnTo>
                    <a:pt x="5600" y="58921"/>
                  </a:lnTo>
                  <a:lnTo>
                    <a:pt x="5600" y="59489"/>
                  </a:lnTo>
                  <a:lnTo>
                    <a:pt x="5438" y="59814"/>
                  </a:lnTo>
                  <a:lnTo>
                    <a:pt x="5438" y="59814"/>
                  </a:lnTo>
                  <a:lnTo>
                    <a:pt x="5357" y="60057"/>
                  </a:lnTo>
                  <a:lnTo>
                    <a:pt x="5275" y="60301"/>
                  </a:lnTo>
                  <a:lnTo>
                    <a:pt x="5357" y="60544"/>
                  </a:lnTo>
                  <a:lnTo>
                    <a:pt x="5519" y="60788"/>
                  </a:lnTo>
                  <a:lnTo>
                    <a:pt x="6006" y="61275"/>
                  </a:lnTo>
                  <a:lnTo>
                    <a:pt x="6655" y="61843"/>
                  </a:lnTo>
                  <a:lnTo>
                    <a:pt x="7629" y="62411"/>
                  </a:lnTo>
                  <a:lnTo>
                    <a:pt x="8846" y="62898"/>
                  </a:lnTo>
                  <a:lnTo>
                    <a:pt x="10145" y="63466"/>
                  </a:lnTo>
                  <a:lnTo>
                    <a:pt x="11606" y="63953"/>
                  </a:lnTo>
                  <a:lnTo>
                    <a:pt x="13229" y="64359"/>
                  </a:lnTo>
                  <a:lnTo>
                    <a:pt x="14852" y="64765"/>
                  </a:lnTo>
                  <a:lnTo>
                    <a:pt x="16637" y="65008"/>
                  </a:lnTo>
                  <a:lnTo>
                    <a:pt x="18423" y="65252"/>
                  </a:lnTo>
                  <a:lnTo>
                    <a:pt x="20127" y="65333"/>
                  </a:lnTo>
                  <a:lnTo>
                    <a:pt x="21913" y="65333"/>
                  </a:lnTo>
                  <a:lnTo>
                    <a:pt x="23536" y="65252"/>
                  </a:lnTo>
                  <a:lnTo>
                    <a:pt x="25159" y="64927"/>
                  </a:lnTo>
                  <a:lnTo>
                    <a:pt x="25159" y="64927"/>
                  </a:lnTo>
                  <a:lnTo>
                    <a:pt x="26214" y="64683"/>
                  </a:lnTo>
                  <a:lnTo>
                    <a:pt x="27107" y="64359"/>
                  </a:lnTo>
                  <a:lnTo>
                    <a:pt x="28000" y="63953"/>
                  </a:lnTo>
                  <a:lnTo>
                    <a:pt x="28892" y="63547"/>
                  </a:lnTo>
                  <a:lnTo>
                    <a:pt x="29623" y="63060"/>
                  </a:lnTo>
                  <a:lnTo>
                    <a:pt x="30353" y="62573"/>
                  </a:lnTo>
                  <a:lnTo>
                    <a:pt x="31002" y="62086"/>
                  </a:lnTo>
                  <a:lnTo>
                    <a:pt x="31571" y="61518"/>
                  </a:lnTo>
                  <a:lnTo>
                    <a:pt x="32139" y="60950"/>
                  </a:lnTo>
                  <a:lnTo>
                    <a:pt x="32626" y="60301"/>
                  </a:lnTo>
                  <a:lnTo>
                    <a:pt x="33437" y="59002"/>
                  </a:lnTo>
                  <a:lnTo>
                    <a:pt x="34086" y="57704"/>
                  </a:lnTo>
                  <a:lnTo>
                    <a:pt x="34655" y="56405"/>
                  </a:lnTo>
                  <a:lnTo>
                    <a:pt x="35060" y="55026"/>
                  </a:lnTo>
                  <a:lnTo>
                    <a:pt x="35304" y="53727"/>
                  </a:lnTo>
                  <a:lnTo>
                    <a:pt x="35466" y="52510"/>
                  </a:lnTo>
                  <a:lnTo>
                    <a:pt x="35547" y="51374"/>
                  </a:lnTo>
                  <a:lnTo>
                    <a:pt x="35547" y="50318"/>
                  </a:lnTo>
                  <a:lnTo>
                    <a:pt x="35547" y="49426"/>
                  </a:lnTo>
                  <a:lnTo>
                    <a:pt x="35466" y="48127"/>
                  </a:lnTo>
                  <a:lnTo>
                    <a:pt x="35466" y="48127"/>
                  </a:lnTo>
                  <a:lnTo>
                    <a:pt x="34086" y="40823"/>
                  </a:lnTo>
                  <a:lnTo>
                    <a:pt x="31489" y="26945"/>
                  </a:lnTo>
                  <a:lnTo>
                    <a:pt x="27837" y="7386"/>
                  </a:lnTo>
                  <a:lnTo>
                    <a:pt x="27837" y="7386"/>
                  </a:lnTo>
                  <a:lnTo>
                    <a:pt x="26863" y="6899"/>
                  </a:lnTo>
                  <a:lnTo>
                    <a:pt x="24347" y="5357"/>
                  </a:lnTo>
                  <a:lnTo>
                    <a:pt x="22724" y="4302"/>
                  </a:lnTo>
                  <a:lnTo>
                    <a:pt x="20858" y="3085"/>
                  </a:lnTo>
                  <a:lnTo>
                    <a:pt x="18991" y="1705"/>
                  </a:lnTo>
                  <a:lnTo>
                    <a:pt x="17124" y="16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7" name="Google Shape;2857;g29c0ca99db8_3_1"/>
            <p:cNvSpPr/>
            <p:nvPr/>
          </p:nvSpPr>
          <p:spPr>
            <a:xfrm>
              <a:off x="1505100" y="256375"/>
              <a:ext cx="1124050" cy="2448975"/>
            </a:xfrm>
            <a:custGeom>
              <a:avLst/>
              <a:gdLst/>
              <a:ahLst/>
              <a:cxnLst/>
              <a:rect l="l" t="t" r="r" b="b"/>
              <a:pathLst>
                <a:path w="44962" h="97959" extrusionOk="0">
                  <a:moveTo>
                    <a:pt x="27188" y="0"/>
                  </a:moveTo>
                  <a:lnTo>
                    <a:pt x="26620" y="244"/>
                  </a:lnTo>
                  <a:lnTo>
                    <a:pt x="25484" y="893"/>
                  </a:lnTo>
                  <a:lnTo>
                    <a:pt x="23942" y="1948"/>
                  </a:lnTo>
                  <a:lnTo>
                    <a:pt x="21913" y="3328"/>
                  </a:lnTo>
                  <a:lnTo>
                    <a:pt x="19640" y="4951"/>
                  </a:lnTo>
                  <a:lnTo>
                    <a:pt x="17043" y="6899"/>
                  </a:lnTo>
                  <a:lnTo>
                    <a:pt x="14446" y="9009"/>
                  </a:lnTo>
                  <a:lnTo>
                    <a:pt x="11768" y="11200"/>
                  </a:lnTo>
                  <a:lnTo>
                    <a:pt x="9090" y="13554"/>
                  </a:lnTo>
                  <a:lnTo>
                    <a:pt x="6574" y="15989"/>
                  </a:lnTo>
                  <a:lnTo>
                    <a:pt x="5357" y="17206"/>
                  </a:lnTo>
                  <a:lnTo>
                    <a:pt x="4301" y="18342"/>
                  </a:lnTo>
                  <a:lnTo>
                    <a:pt x="3246" y="19560"/>
                  </a:lnTo>
                  <a:lnTo>
                    <a:pt x="2435" y="20696"/>
                  </a:lnTo>
                  <a:lnTo>
                    <a:pt x="1623" y="21751"/>
                  </a:lnTo>
                  <a:lnTo>
                    <a:pt x="974" y="22887"/>
                  </a:lnTo>
                  <a:lnTo>
                    <a:pt x="487" y="23861"/>
                  </a:lnTo>
                  <a:lnTo>
                    <a:pt x="162" y="24835"/>
                  </a:lnTo>
                  <a:lnTo>
                    <a:pt x="0" y="25728"/>
                  </a:lnTo>
                  <a:lnTo>
                    <a:pt x="0" y="26539"/>
                  </a:lnTo>
                  <a:lnTo>
                    <a:pt x="162" y="26945"/>
                  </a:lnTo>
                  <a:lnTo>
                    <a:pt x="244" y="27351"/>
                  </a:lnTo>
                  <a:lnTo>
                    <a:pt x="487" y="27675"/>
                  </a:lnTo>
                  <a:lnTo>
                    <a:pt x="649" y="28000"/>
                  </a:lnTo>
                  <a:lnTo>
                    <a:pt x="1461" y="28812"/>
                  </a:lnTo>
                  <a:lnTo>
                    <a:pt x="2273" y="29623"/>
                  </a:lnTo>
                  <a:lnTo>
                    <a:pt x="3165" y="30435"/>
                  </a:lnTo>
                  <a:lnTo>
                    <a:pt x="4139" y="31246"/>
                  </a:lnTo>
                  <a:lnTo>
                    <a:pt x="6249" y="32788"/>
                  </a:lnTo>
                  <a:lnTo>
                    <a:pt x="8603" y="34249"/>
                  </a:lnTo>
                  <a:lnTo>
                    <a:pt x="10388" y="35304"/>
                  </a:lnTo>
                  <a:lnTo>
                    <a:pt x="12255" y="36359"/>
                  </a:lnTo>
                  <a:lnTo>
                    <a:pt x="16069" y="38307"/>
                  </a:lnTo>
                  <a:lnTo>
                    <a:pt x="19884" y="40174"/>
                  </a:lnTo>
                  <a:lnTo>
                    <a:pt x="23536" y="41959"/>
                  </a:lnTo>
                  <a:lnTo>
                    <a:pt x="26945" y="43582"/>
                  </a:lnTo>
                  <a:lnTo>
                    <a:pt x="29866" y="45205"/>
                  </a:lnTo>
                  <a:lnTo>
                    <a:pt x="31165" y="45936"/>
                  </a:lnTo>
                  <a:lnTo>
                    <a:pt x="32220" y="46666"/>
                  </a:lnTo>
                  <a:lnTo>
                    <a:pt x="33113" y="47397"/>
                  </a:lnTo>
                  <a:lnTo>
                    <a:pt x="33843" y="48046"/>
                  </a:lnTo>
                  <a:lnTo>
                    <a:pt x="34086" y="48452"/>
                  </a:lnTo>
                  <a:lnTo>
                    <a:pt x="34249" y="48939"/>
                  </a:lnTo>
                  <a:lnTo>
                    <a:pt x="34411" y="49588"/>
                  </a:lnTo>
                  <a:lnTo>
                    <a:pt x="34492" y="50318"/>
                  </a:lnTo>
                  <a:lnTo>
                    <a:pt x="34736" y="52185"/>
                  </a:lnTo>
                  <a:lnTo>
                    <a:pt x="34817" y="54295"/>
                  </a:lnTo>
                  <a:lnTo>
                    <a:pt x="34817" y="56405"/>
                  </a:lnTo>
                  <a:lnTo>
                    <a:pt x="34817" y="58434"/>
                  </a:lnTo>
                  <a:lnTo>
                    <a:pt x="34736" y="60220"/>
                  </a:lnTo>
                  <a:lnTo>
                    <a:pt x="34573" y="61599"/>
                  </a:lnTo>
                  <a:lnTo>
                    <a:pt x="34005" y="64927"/>
                  </a:lnTo>
                  <a:lnTo>
                    <a:pt x="33599" y="67767"/>
                  </a:lnTo>
                  <a:lnTo>
                    <a:pt x="32869" y="72880"/>
                  </a:lnTo>
                  <a:lnTo>
                    <a:pt x="32463" y="76532"/>
                  </a:lnTo>
                  <a:lnTo>
                    <a:pt x="32220" y="78480"/>
                  </a:lnTo>
                  <a:lnTo>
                    <a:pt x="32057" y="80509"/>
                  </a:lnTo>
                  <a:lnTo>
                    <a:pt x="31976" y="82538"/>
                  </a:lnTo>
                  <a:lnTo>
                    <a:pt x="31976" y="84567"/>
                  </a:lnTo>
                  <a:lnTo>
                    <a:pt x="32057" y="86596"/>
                  </a:lnTo>
                  <a:lnTo>
                    <a:pt x="32301" y="88544"/>
                  </a:lnTo>
                  <a:lnTo>
                    <a:pt x="32544" y="90329"/>
                  </a:lnTo>
                  <a:lnTo>
                    <a:pt x="33031" y="91952"/>
                  </a:lnTo>
                  <a:lnTo>
                    <a:pt x="33356" y="92764"/>
                  </a:lnTo>
                  <a:lnTo>
                    <a:pt x="33599" y="93413"/>
                  </a:lnTo>
                  <a:lnTo>
                    <a:pt x="34005" y="94144"/>
                  </a:lnTo>
                  <a:lnTo>
                    <a:pt x="34411" y="94712"/>
                  </a:lnTo>
                  <a:lnTo>
                    <a:pt x="34979" y="95361"/>
                  </a:lnTo>
                  <a:lnTo>
                    <a:pt x="35628" y="95929"/>
                  </a:lnTo>
                  <a:lnTo>
                    <a:pt x="36197" y="96497"/>
                  </a:lnTo>
                  <a:lnTo>
                    <a:pt x="36846" y="96903"/>
                  </a:lnTo>
                  <a:lnTo>
                    <a:pt x="37414" y="97228"/>
                  </a:lnTo>
                  <a:lnTo>
                    <a:pt x="37982" y="97552"/>
                  </a:lnTo>
                  <a:lnTo>
                    <a:pt x="38550" y="97715"/>
                  </a:lnTo>
                  <a:lnTo>
                    <a:pt x="39118" y="97877"/>
                  </a:lnTo>
                  <a:lnTo>
                    <a:pt x="39686" y="97958"/>
                  </a:lnTo>
                  <a:lnTo>
                    <a:pt x="40660" y="97958"/>
                  </a:lnTo>
                  <a:lnTo>
                    <a:pt x="41147" y="97796"/>
                  </a:lnTo>
                  <a:lnTo>
                    <a:pt x="41634" y="97715"/>
                  </a:lnTo>
                  <a:lnTo>
                    <a:pt x="42040" y="97471"/>
                  </a:lnTo>
                  <a:lnTo>
                    <a:pt x="42527" y="97228"/>
                  </a:lnTo>
                  <a:lnTo>
                    <a:pt x="43338" y="96660"/>
                  </a:lnTo>
                  <a:lnTo>
                    <a:pt x="43744" y="96173"/>
                  </a:lnTo>
                  <a:lnTo>
                    <a:pt x="44069" y="95686"/>
                  </a:lnTo>
                  <a:lnTo>
                    <a:pt x="44312" y="95036"/>
                  </a:lnTo>
                  <a:lnTo>
                    <a:pt x="44556" y="94306"/>
                  </a:lnTo>
                  <a:lnTo>
                    <a:pt x="44718" y="93413"/>
                  </a:lnTo>
                  <a:lnTo>
                    <a:pt x="44799" y="92521"/>
                  </a:lnTo>
                  <a:lnTo>
                    <a:pt x="44962" y="90492"/>
                  </a:lnTo>
                  <a:lnTo>
                    <a:pt x="44880" y="87976"/>
                  </a:lnTo>
                  <a:lnTo>
                    <a:pt x="44799" y="85216"/>
                  </a:lnTo>
                  <a:lnTo>
                    <a:pt x="44475" y="79048"/>
                  </a:lnTo>
                  <a:lnTo>
                    <a:pt x="44393" y="75721"/>
                  </a:lnTo>
                  <a:lnTo>
                    <a:pt x="44312" y="72393"/>
                  </a:lnTo>
                  <a:lnTo>
                    <a:pt x="44393" y="68904"/>
                  </a:lnTo>
                  <a:lnTo>
                    <a:pt x="44637" y="65414"/>
                  </a:lnTo>
                  <a:lnTo>
                    <a:pt x="44799" y="63466"/>
                  </a:lnTo>
                  <a:lnTo>
                    <a:pt x="44799" y="61599"/>
                  </a:lnTo>
                  <a:lnTo>
                    <a:pt x="44637" y="59814"/>
                  </a:lnTo>
                  <a:lnTo>
                    <a:pt x="44475" y="58110"/>
                  </a:lnTo>
                  <a:lnTo>
                    <a:pt x="44231" y="56486"/>
                  </a:lnTo>
                  <a:lnTo>
                    <a:pt x="43907" y="54863"/>
                  </a:lnTo>
                  <a:lnTo>
                    <a:pt x="43176" y="51779"/>
                  </a:lnTo>
                  <a:lnTo>
                    <a:pt x="42446" y="48776"/>
                  </a:lnTo>
                  <a:lnTo>
                    <a:pt x="42121" y="47316"/>
                  </a:lnTo>
                  <a:lnTo>
                    <a:pt x="41878" y="45855"/>
                  </a:lnTo>
                  <a:lnTo>
                    <a:pt x="41634" y="44313"/>
                  </a:lnTo>
                  <a:lnTo>
                    <a:pt x="41553" y="42771"/>
                  </a:lnTo>
                  <a:lnTo>
                    <a:pt x="41553" y="41148"/>
                  </a:lnTo>
                  <a:lnTo>
                    <a:pt x="41715" y="39524"/>
                  </a:lnTo>
                  <a:lnTo>
                    <a:pt x="41959" y="37577"/>
                  </a:lnTo>
                  <a:lnTo>
                    <a:pt x="42121" y="35872"/>
                  </a:lnTo>
                  <a:lnTo>
                    <a:pt x="42283" y="33519"/>
                  </a:lnTo>
                  <a:lnTo>
                    <a:pt x="42365" y="31814"/>
                  </a:lnTo>
                  <a:lnTo>
                    <a:pt x="42283" y="30678"/>
                  </a:lnTo>
                  <a:lnTo>
                    <a:pt x="42283" y="30272"/>
                  </a:lnTo>
                  <a:lnTo>
                    <a:pt x="39686" y="30759"/>
                  </a:lnTo>
                  <a:lnTo>
                    <a:pt x="37252" y="31084"/>
                  </a:lnTo>
                  <a:lnTo>
                    <a:pt x="34817" y="31327"/>
                  </a:lnTo>
                  <a:lnTo>
                    <a:pt x="32544" y="31490"/>
                  </a:lnTo>
                  <a:lnTo>
                    <a:pt x="30353" y="31490"/>
                  </a:lnTo>
                  <a:lnTo>
                    <a:pt x="28162" y="31327"/>
                  </a:lnTo>
                  <a:lnTo>
                    <a:pt x="26133" y="31165"/>
                  </a:lnTo>
                  <a:lnTo>
                    <a:pt x="24185" y="30840"/>
                  </a:lnTo>
                  <a:lnTo>
                    <a:pt x="22319" y="30435"/>
                  </a:lnTo>
                  <a:lnTo>
                    <a:pt x="20614" y="29948"/>
                  </a:lnTo>
                  <a:lnTo>
                    <a:pt x="18910" y="29298"/>
                  </a:lnTo>
                  <a:lnTo>
                    <a:pt x="17368" y="28649"/>
                  </a:lnTo>
                  <a:lnTo>
                    <a:pt x="15907" y="27838"/>
                  </a:lnTo>
                  <a:lnTo>
                    <a:pt x="14609" y="27026"/>
                  </a:lnTo>
                  <a:lnTo>
                    <a:pt x="13391" y="26133"/>
                  </a:lnTo>
                  <a:lnTo>
                    <a:pt x="12255" y="25078"/>
                  </a:lnTo>
                  <a:lnTo>
                    <a:pt x="12174" y="24997"/>
                  </a:lnTo>
                  <a:lnTo>
                    <a:pt x="12255" y="24754"/>
                  </a:lnTo>
                  <a:lnTo>
                    <a:pt x="12336" y="24510"/>
                  </a:lnTo>
                  <a:lnTo>
                    <a:pt x="12580" y="24186"/>
                  </a:lnTo>
                  <a:lnTo>
                    <a:pt x="13391" y="23374"/>
                  </a:lnTo>
                  <a:lnTo>
                    <a:pt x="14365" y="22400"/>
                  </a:lnTo>
                  <a:lnTo>
                    <a:pt x="17206" y="20046"/>
                  </a:lnTo>
                  <a:lnTo>
                    <a:pt x="20533" y="17368"/>
                  </a:lnTo>
                  <a:lnTo>
                    <a:pt x="24104" y="14609"/>
                  </a:lnTo>
                  <a:lnTo>
                    <a:pt x="27350" y="12012"/>
                  </a:lnTo>
                  <a:lnTo>
                    <a:pt x="28730" y="10794"/>
                  </a:lnTo>
                  <a:lnTo>
                    <a:pt x="29866" y="9739"/>
                  </a:lnTo>
                  <a:lnTo>
                    <a:pt x="30678" y="8847"/>
                  </a:lnTo>
                  <a:lnTo>
                    <a:pt x="31246" y="8116"/>
                  </a:lnTo>
                  <a:lnTo>
                    <a:pt x="31165" y="7061"/>
                  </a:lnTo>
                  <a:lnTo>
                    <a:pt x="31084" y="5763"/>
                  </a:lnTo>
                  <a:lnTo>
                    <a:pt x="30840" y="4221"/>
                  </a:lnTo>
                  <a:lnTo>
                    <a:pt x="30678" y="3409"/>
                  </a:lnTo>
                  <a:lnTo>
                    <a:pt x="30353" y="2597"/>
                  </a:lnTo>
                  <a:lnTo>
                    <a:pt x="30029" y="1948"/>
                  </a:lnTo>
                  <a:lnTo>
                    <a:pt x="29623" y="1299"/>
                  </a:lnTo>
                  <a:lnTo>
                    <a:pt x="29136" y="731"/>
                  </a:lnTo>
                  <a:lnTo>
                    <a:pt x="28568" y="325"/>
                  </a:lnTo>
                  <a:lnTo>
                    <a:pt x="27918" y="82"/>
                  </a:lnTo>
                  <a:lnTo>
                    <a:pt x="27188" y="0"/>
                  </a:lnTo>
                  <a:close/>
                </a:path>
              </a:pathLst>
            </a:custGeom>
            <a:solidFill>
              <a:srgbClr val="CF4D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8" name="Google Shape;2858;g29c0ca99db8_3_1"/>
            <p:cNvSpPr/>
            <p:nvPr/>
          </p:nvSpPr>
          <p:spPr>
            <a:xfrm>
              <a:off x="3456950" y="2502425"/>
              <a:ext cx="223200" cy="450450"/>
            </a:xfrm>
            <a:custGeom>
              <a:avLst/>
              <a:gdLst/>
              <a:ahLst/>
              <a:cxnLst/>
              <a:rect l="l" t="t" r="r" b="b"/>
              <a:pathLst>
                <a:path w="8928" h="18018" extrusionOk="0">
                  <a:moveTo>
                    <a:pt x="3977" y="0"/>
                  </a:moveTo>
                  <a:lnTo>
                    <a:pt x="3084" y="4870"/>
                  </a:lnTo>
                  <a:lnTo>
                    <a:pt x="2922" y="5681"/>
                  </a:lnTo>
                  <a:lnTo>
                    <a:pt x="2678" y="6412"/>
                  </a:lnTo>
                  <a:lnTo>
                    <a:pt x="2354" y="7142"/>
                  </a:lnTo>
                  <a:lnTo>
                    <a:pt x="2029" y="7792"/>
                  </a:lnTo>
                  <a:lnTo>
                    <a:pt x="1380" y="8847"/>
                  </a:lnTo>
                  <a:lnTo>
                    <a:pt x="730" y="9739"/>
                  </a:lnTo>
                  <a:lnTo>
                    <a:pt x="244" y="10470"/>
                  </a:lnTo>
                  <a:lnTo>
                    <a:pt x="81" y="10713"/>
                  </a:lnTo>
                  <a:lnTo>
                    <a:pt x="0" y="10957"/>
                  </a:lnTo>
                  <a:lnTo>
                    <a:pt x="0" y="11119"/>
                  </a:lnTo>
                  <a:lnTo>
                    <a:pt x="162" y="11200"/>
                  </a:lnTo>
                  <a:lnTo>
                    <a:pt x="406" y="11281"/>
                  </a:lnTo>
                  <a:lnTo>
                    <a:pt x="1136" y="11281"/>
                  </a:lnTo>
                  <a:lnTo>
                    <a:pt x="1461" y="11362"/>
                  </a:lnTo>
                  <a:lnTo>
                    <a:pt x="1623" y="11525"/>
                  </a:lnTo>
                  <a:lnTo>
                    <a:pt x="1704" y="11687"/>
                  </a:lnTo>
                  <a:lnTo>
                    <a:pt x="1704" y="12012"/>
                  </a:lnTo>
                  <a:lnTo>
                    <a:pt x="1704" y="12255"/>
                  </a:lnTo>
                  <a:lnTo>
                    <a:pt x="1542" y="12986"/>
                  </a:lnTo>
                  <a:lnTo>
                    <a:pt x="1380" y="13878"/>
                  </a:lnTo>
                  <a:lnTo>
                    <a:pt x="1299" y="14284"/>
                  </a:lnTo>
                  <a:lnTo>
                    <a:pt x="1299" y="14771"/>
                  </a:lnTo>
                  <a:lnTo>
                    <a:pt x="1380" y="15177"/>
                  </a:lnTo>
                  <a:lnTo>
                    <a:pt x="1542" y="15664"/>
                  </a:lnTo>
                  <a:lnTo>
                    <a:pt x="1786" y="16151"/>
                  </a:lnTo>
                  <a:lnTo>
                    <a:pt x="2110" y="16638"/>
                  </a:lnTo>
                  <a:lnTo>
                    <a:pt x="2516" y="17044"/>
                  </a:lnTo>
                  <a:lnTo>
                    <a:pt x="2922" y="17368"/>
                  </a:lnTo>
                  <a:lnTo>
                    <a:pt x="3409" y="17693"/>
                  </a:lnTo>
                  <a:lnTo>
                    <a:pt x="3896" y="17855"/>
                  </a:lnTo>
                  <a:lnTo>
                    <a:pt x="4383" y="18017"/>
                  </a:lnTo>
                  <a:lnTo>
                    <a:pt x="4951" y="18017"/>
                  </a:lnTo>
                  <a:lnTo>
                    <a:pt x="5438" y="17936"/>
                  </a:lnTo>
                  <a:lnTo>
                    <a:pt x="5925" y="17774"/>
                  </a:lnTo>
                  <a:lnTo>
                    <a:pt x="6412" y="17449"/>
                  </a:lnTo>
                  <a:lnTo>
                    <a:pt x="6817" y="16962"/>
                  </a:lnTo>
                  <a:lnTo>
                    <a:pt x="7223" y="16394"/>
                  </a:lnTo>
                  <a:lnTo>
                    <a:pt x="7629" y="15664"/>
                  </a:lnTo>
                  <a:lnTo>
                    <a:pt x="7954" y="14771"/>
                  </a:lnTo>
                  <a:lnTo>
                    <a:pt x="8197" y="13635"/>
                  </a:lnTo>
                  <a:lnTo>
                    <a:pt x="8359" y="12418"/>
                  </a:lnTo>
                  <a:lnTo>
                    <a:pt x="8522" y="10957"/>
                  </a:lnTo>
                  <a:lnTo>
                    <a:pt x="8846" y="6006"/>
                  </a:lnTo>
                  <a:lnTo>
                    <a:pt x="8927" y="3084"/>
                  </a:lnTo>
                  <a:lnTo>
                    <a:pt x="8927" y="1705"/>
                  </a:lnTo>
                  <a:lnTo>
                    <a:pt x="8846" y="1299"/>
                  </a:lnTo>
                  <a:lnTo>
                    <a:pt x="3977" y="0"/>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9" name="Google Shape;2859;g29c0ca99db8_3_1"/>
            <p:cNvSpPr/>
            <p:nvPr/>
          </p:nvSpPr>
          <p:spPr>
            <a:xfrm>
              <a:off x="2805650" y="942150"/>
              <a:ext cx="606675" cy="1777400"/>
            </a:xfrm>
            <a:custGeom>
              <a:avLst/>
              <a:gdLst/>
              <a:ahLst/>
              <a:cxnLst/>
              <a:rect l="l" t="t" r="r" b="b"/>
              <a:pathLst>
                <a:path w="24267" h="71096" extrusionOk="0">
                  <a:moveTo>
                    <a:pt x="568" y="1"/>
                  </a:moveTo>
                  <a:lnTo>
                    <a:pt x="244" y="4627"/>
                  </a:lnTo>
                  <a:lnTo>
                    <a:pt x="163" y="8198"/>
                  </a:lnTo>
                  <a:lnTo>
                    <a:pt x="0" y="12337"/>
                  </a:lnTo>
                  <a:lnTo>
                    <a:pt x="0" y="16963"/>
                  </a:lnTo>
                  <a:lnTo>
                    <a:pt x="0" y="21751"/>
                  </a:lnTo>
                  <a:lnTo>
                    <a:pt x="163" y="26702"/>
                  </a:lnTo>
                  <a:lnTo>
                    <a:pt x="487" y="31490"/>
                  </a:lnTo>
                  <a:lnTo>
                    <a:pt x="731" y="33844"/>
                  </a:lnTo>
                  <a:lnTo>
                    <a:pt x="1137" y="36360"/>
                  </a:lnTo>
                  <a:lnTo>
                    <a:pt x="1705" y="38957"/>
                  </a:lnTo>
                  <a:lnTo>
                    <a:pt x="2273" y="41554"/>
                  </a:lnTo>
                  <a:lnTo>
                    <a:pt x="2922" y="44070"/>
                  </a:lnTo>
                  <a:lnTo>
                    <a:pt x="3571" y="46504"/>
                  </a:lnTo>
                  <a:lnTo>
                    <a:pt x="4789" y="50643"/>
                  </a:lnTo>
                  <a:lnTo>
                    <a:pt x="5113" y="51942"/>
                  </a:lnTo>
                  <a:lnTo>
                    <a:pt x="5357" y="53078"/>
                  </a:lnTo>
                  <a:lnTo>
                    <a:pt x="5600" y="54214"/>
                  </a:lnTo>
                  <a:lnTo>
                    <a:pt x="5681" y="55351"/>
                  </a:lnTo>
                  <a:lnTo>
                    <a:pt x="5844" y="57380"/>
                  </a:lnTo>
                  <a:lnTo>
                    <a:pt x="5763" y="59165"/>
                  </a:lnTo>
                  <a:lnTo>
                    <a:pt x="5681" y="62411"/>
                  </a:lnTo>
                  <a:lnTo>
                    <a:pt x="5681" y="63872"/>
                  </a:lnTo>
                  <a:lnTo>
                    <a:pt x="5763" y="64521"/>
                  </a:lnTo>
                  <a:lnTo>
                    <a:pt x="5925" y="65171"/>
                  </a:lnTo>
                  <a:lnTo>
                    <a:pt x="6168" y="65820"/>
                  </a:lnTo>
                  <a:lnTo>
                    <a:pt x="6493" y="66469"/>
                  </a:lnTo>
                  <a:lnTo>
                    <a:pt x="6899" y="67037"/>
                  </a:lnTo>
                  <a:lnTo>
                    <a:pt x="7386" y="67687"/>
                  </a:lnTo>
                  <a:lnTo>
                    <a:pt x="8197" y="68417"/>
                  </a:lnTo>
                  <a:lnTo>
                    <a:pt x="9090" y="69066"/>
                  </a:lnTo>
                  <a:lnTo>
                    <a:pt x="10064" y="69634"/>
                  </a:lnTo>
                  <a:lnTo>
                    <a:pt x="10957" y="70121"/>
                  </a:lnTo>
                  <a:lnTo>
                    <a:pt x="12012" y="70527"/>
                  </a:lnTo>
                  <a:lnTo>
                    <a:pt x="12986" y="70771"/>
                  </a:lnTo>
                  <a:lnTo>
                    <a:pt x="14041" y="71014"/>
                  </a:lnTo>
                  <a:lnTo>
                    <a:pt x="15096" y="71095"/>
                  </a:lnTo>
                  <a:lnTo>
                    <a:pt x="16151" y="71095"/>
                  </a:lnTo>
                  <a:lnTo>
                    <a:pt x="17206" y="71014"/>
                  </a:lnTo>
                  <a:lnTo>
                    <a:pt x="18261" y="70933"/>
                  </a:lnTo>
                  <a:lnTo>
                    <a:pt x="19235" y="70689"/>
                  </a:lnTo>
                  <a:lnTo>
                    <a:pt x="20290" y="70365"/>
                  </a:lnTo>
                  <a:lnTo>
                    <a:pt x="21264" y="69959"/>
                  </a:lnTo>
                  <a:lnTo>
                    <a:pt x="22238" y="69553"/>
                  </a:lnTo>
                  <a:lnTo>
                    <a:pt x="23212" y="68985"/>
                  </a:lnTo>
                  <a:lnTo>
                    <a:pt x="23455" y="68823"/>
                  </a:lnTo>
                  <a:lnTo>
                    <a:pt x="23617" y="68579"/>
                  </a:lnTo>
                  <a:lnTo>
                    <a:pt x="23942" y="68011"/>
                  </a:lnTo>
                  <a:lnTo>
                    <a:pt x="24185" y="67281"/>
                  </a:lnTo>
                  <a:lnTo>
                    <a:pt x="24267" y="66388"/>
                  </a:lnTo>
                  <a:lnTo>
                    <a:pt x="24267" y="65333"/>
                  </a:lnTo>
                  <a:lnTo>
                    <a:pt x="24185" y="64116"/>
                  </a:lnTo>
                  <a:lnTo>
                    <a:pt x="24023" y="62817"/>
                  </a:lnTo>
                  <a:lnTo>
                    <a:pt x="23861" y="61437"/>
                  </a:lnTo>
                  <a:lnTo>
                    <a:pt x="23293" y="58435"/>
                  </a:lnTo>
                  <a:lnTo>
                    <a:pt x="22562" y="55269"/>
                  </a:lnTo>
                  <a:lnTo>
                    <a:pt x="21020" y="48777"/>
                  </a:lnTo>
                  <a:lnTo>
                    <a:pt x="20371" y="46017"/>
                  </a:lnTo>
                  <a:lnTo>
                    <a:pt x="19803" y="43420"/>
                  </a:lnTo>
                  <a:lnTo>
                    <a:pt x="19478" y="41229"/>
                  </a:lnTo>
                  <a:lnTo>
                    <a:pt x="19397" y="40255"/>
                  </a:lnTo>
                  <a:lnTo>
                    <a:pt x="19397" y="39362"/>
                  </a:lnTo>
                  <a:lnTo>
                    <a:pt x="19478" y="36035"/>
                  </a:lnTo>
                  <a:lnTo>
                    <a:pt x="19559" y="33763"/>
                  </a:lnTo>
                  <a:lnTo>
                    <a:pt x="19722" y="31003"/>
                  </a:lnTo>
                  <a:lnTo>
                    <a:pt x="19722" y="28244"/>
                  </a:lnTo>
                  <a:lnTo>
                    <a:pt x="19641" y="27676"/>
                  </a:lnTo>
                  <a:lnTo>
                    <a:pt x="19478" y="23050"/>
                  </a:lnTo>
                  <a:lnTo>
                    <a:pt x="19316" y="20777"/>
                  </a:lnTo>
                  <a:lnTo>
                    <a:pt x="18991" y="18424"/>
                  </a:lnTo>
                  <a:lnTo>
                    <a:pt x="18585" y="15989"/>
                  </a:lnTo>
                  <a:lnTo>
                    <a:pt x="18099" y="13717"/>
                  </a:lnTo>
                  <a:lnTo>
                    <a:pt x="17368" y="11525"/>
                  </a:lnTo>
                  <a:lnTo>
                    <a:pt x="17043" y="10470"/>
                  </a:lnTo>
                  <a:lnTo>
                    <a:pt x="16638" y="9577"/>
                  </a:lnTo>
                  <a:lnTo>
                    <a:pt x="16232" y="8685"/>
                  </a:lnTo>
                  <a:lnTo>
                    <a:pt x="15745" y="7873"/>
                  </a:lnTo>
                  <a:lnTo>
                    <a:pt x="15339" y="7224"/>
                  </a:lnTo>
                  <a:lnTo>
                    <a:pt x="14771" y="6656"/>
                  </a:lnTo>
                  <a:lnTo>
                    <a:pt x="13554" y="5520"/>
                  </a:lnTo>
                  <a:lnTo>
                    <a:pt x="12336" y="4465"/>
                  </a:lnTo>
                  <a:lnTo>
                    <a:pt x="11119" y="3653"/>
                  </a:lnTo>
                  <a:lnTo>
                    <a:pt x="9902" y="2841"/>
                  </a:lnTo>
                  <a:lnTo>
                    <a:pt x="8684" y="2192"/>
                  </a:lnTo>
                  <a:lnTo>
                    <a:pt x="7467" y="1705"/>
                  </a:lnTo>
                  <a:lnTo>
                    <a:pt x="6331" y="1218"/>
                  </a:lnTo>
                  <a:lnTo>
                    <a:pt x="5276" y="894"/>
                  </a:lnTo>
                  <a:lnTo>
                    <a:pt x="3328" y="325"/>
                  </a:lnTo>
                  <a:lnTo>
                    <a:pt x="1867" y="82"/>
                  </a:lnTo>
                  <a:lnTo>
                    <a:pt x="893" y="1"/>
                  </a:lnTo>
                  <a:close/>
                </a:path>
              </a:pathLst>
            </a:custGeom>
            <a:solidFill>
              <a:srgbClr val="CF4D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0" name="Google Shape;2860;g29c0ca99db8_3_1"/>
            <p:cNvSpPr/>
            <p:nvPr/>
          </p:nvSpPr>
          <p:spPr>
            <a:xfrm>
              <a:off x="2805650" y="942150"/>
              <a:ext cx="606675" cy="1777400"/>
            </a:xfrm>
            <a:custGeom>
              <a:avLst/>
              <a:gdLst/>
              <a:ahLst/>
              <a:cxnLst/>
              <a:rect l="l" t="t" r="r" b="b"/>
              <a:pathLst>
                <a:path w="24267" h="71096" fill="none" extrusionOk="0">
                  <a:moveTo>
                    <a:pt x="23212" y="68985"/>
                  </a:moveTo>
                  <a:lnTo>
                    <a:pt x="23212" y="68985"/>
                  </a:lnTo>
                  <a:lnTo>
                    <a:pt x="22238" y="69553"/>
                  </a:lnTo>
                  <a:lnTo>
                    <a:pt x="21264" y="69959"/>
                  </a:lnTo>
                  <a:lnTo>
                    <a:pt x="20290" y="70365"/>
                  </a:lnTo>
                  <a:lnTo>
                    <a:pt x="19235" y="70689"/>
                  </a:lnTo>
                  <a:lnTo>
                    <a:pt x="18261" y="70933"/>
                  </a:lnTo>
                  <a:lnTo>
                    <a:pt x="17206" y="71014"/>
                  </a:lnTo>
                  <a:lnTo>
                    <a:pt x="16151" y="71095"/>
                  </a:lnTo>
                  <a:lnTo>
                    <a:pt x="15096" y="71095"/>
                  </a:lnTo>
                  <a:lnTo>
                    <a:pt x="14041" y="71014"/>
                  </a:lnTo>
                  <a:lnTo>
                    <a:pt x="12986" y="70771"/>
                  </a:lnTo>
                  <a:lnTo>
                    <a:pt x="12012" y="70527"/>
                  </a:lnTo>
                  <a:lnTo>
                    <a:pt x="10957" y="70121"/>
                  </a:lnTo>
                  <a:lnTo>
                    <a:pt x="10064" y="69634"/>
                  </a:lnTo>
                  <a:lnTo>
                    <a:pt x="9090" y="69066"/>
                  </a:lnTo>
                  <a:lnTo>
                    <a:pt x="8197" y="68417"/>
                  </a:lnTo>
                  <a:lnTo>
                    <a:pt x="7386" y="67687"/>
                  </a:lnTo>
                  <a:lnTo>
                    <a:pt x="7386" y="67687"/>
                  </a:lnTo>
                  <a:lnTo>
                    <a:pt x="6899" y="67037"/>
                  </a:lnTo>
                  <a:lnTo>
                    <a:pt x="6493" y="66469"/>
                  </a:lnTo>
                  <a:lnTo>
                    <a:pt x="6168" y="65820"/>
                  </a:lnTo>
                  <a:lnTo>
                    <a:pt x="5925" y="65171"/>
                  </a:lnTo>
                  <a:lnTo>
                    <a:pt x="5925" y="65171"/>
                  </a:lnTo>
                  <a:lnTo>
                    <a:pt x="5763" y="64521"/>
                  </a:lnTo>
                  <a:lnTo>
                    <a:pt x="5681" y="63872"/>
                  </a:lnTo>
                  <a:lnTo>
                    <a:pt x="5681" y="62411"/>
                  </a:lnTo>
                  <a:lnTo>
                    <a:pt x="5763" y="59165"/>
                  </a:lnTo>
                  <a:lnTo>
                    <a:pt x="5844" y="57380"/>
                  </a:lnTo>
                  <a:lnTo>
                    <a:pt x="5681" y="55351"/>
                  </a:lnTo>
                  <a:lnTo>
                    <a:pt x="5600" y="54214"/>
                  </a:lnTo>
                  <a:lnTo>
                    <a:pt x="5357" y="53078"/>
                  </a:lnTo>
                  <a:lnTo>
                    <a:pt x="5113" y="51942"/>
                  </a:lnTo>
                  <a:lnTo>
                    <a:pt x="4789" y="50643"/>
                  </a:lnTo>
                  <a:lnTo>
                    <a:pt x="4789" y="50643"/>
                  </a:lnTo>
                  <a:lnTo>
                    <a:pt x="3571" y="46504"/>
                  </a:lnTo>
                  <a:lnTo>
                    <a:pt x="2922" y="44070"/>
                  </a:lnTo>
                  <a:lnTo>
                    <a:pt x="2273" y="41554"/>
                  </a:lnTo>
                  <a:lnTo>
                    <a:pt x="1705" y="38957"/>
                  </a:lnTo>
                  <a:lnTo>
                    <a:pt x="1137" y="36360"/>
                  </a:lnTo>
                  <a:lnTo>
                    <a:pt x="731" y="33844"/>
                  </a:lnTo>
                  <a:lnTo>
                    <a:pt x="487" y="31490"/>
                  </a:lnTo>
                  <a:lnTo>
                    <a:pt x="487" y="31490"/>
                  </a:lnTo>
                  <a:lnTo>
                    <a:pt x="163" y="26702"/>
                  </a:lnTo>
                  <a:lnTo>
                    <a:pt x="0" y="21751"/>
                  </a:lnTo>
                  <a:lnTo>
                    <a:pt x="0" y="16963"/>
                  </a:lnTo>
                  <a:lnTo>
                    <a:pt x="0" y="12337"/>
                  </a:lnTo>
                  <a:lnTo>
                    <a:pt x="163" y="8198"/>
                  </a:lnTo>
                  <a:lnTo>
                    <a:pt x="244" y="4627"/>
                  </a:lnTo>
                  <a:lnTo>
                    <a:pt x="568" y="1"/>
                  </a:lnTo>
                  <a:lnTo>
                    <a:pt x="568" y="1"/>
                  </a:lnTo>
                  <a:lnTo>
                    <a:pt x="893" y="1"/>
                  </a:lnTo>
                  <a:lnTo>
                    <a:pt x="1867" y="82"/>
                  </a:lnTo>
                  <a:lnTo>
                    <a:pt x="3328" y="325"/>
                  </a:lnTo>
                  <a:lnTo>
                    <a:pt x="5276" y="894"/>
                  </a:lnTo>
                  <a:lnTo>
                    <a:pt x="6331" y="1218"/>
                  </a:lnTo>
                  <a:lnTo>
                    <a:pt x="7467" y="1705"/>
                  </a:lnTo>
                  <a:lnTo>
                    <a:pt x="8684" y="2192"/>
                  </a:lnTo>
                  <a:lnTo>
                    <a:pt x="9902" y="2841"/>
                  </a:lnTo>
                  <a:lnTo>
                    <a:pt x="11119" y="3653"/>
                  </a:lnTo>
                  <a:lnTo>
                    <a:pt x="12336" y="4465"/>
                  </a:lnTo>
                  <a:lnTo>
                    <a:pt x="13554" y="5520"/>
                  </a:lnTo>
                  <a:lnTo>
                    <a:pt x="14771" y="6656"/>
                  </a:lnTo>
                  <a:lnTo>
                    <a:pt x="14771" y="6656"/>
                  </a:lnTo>
                  <a:lnTo>
                    <a:pt x="15339" y="7224"/>
                  </a:lnTo>
                  <a:lnTo>
                    <a:pt x="15745" y="7873"/>
                  </a:lnTo>
                  <a:lnTo>
                    <a:pt x="16232" y="8685"/>
                  </a:lnTo>
                  <a:lnTo>
                    <a:pt x="16638" y="9577"/>
                  </a:lnTo>
                  <a:lnTo>
                    <a:pt x="17043" y="10470"/>
                  </a:lnTo>
                  <a:lnTo>
                    <a:pt x="17368" y="11525"/>
                  </a:lnTo>
                  <a:lnTo>
                    <a:pt x="18099" y="13717"/>
                  </a:lnTo>
                  <a:lnTo>
                    <a:pt x="18585" y="15989"/>
                  </a:lnTo>
                  <a:lnTo>
                    <a:pt x="18991" y="18424"/>
                  </a:lnTo>
                  <a:lnTo>
                    <a:pt x="19316" y="20777"/>
                  </a:lnTo>
                  <a:lnTo>
                    <a:pt x="19478" y="23050"/>
                  </a:lnTo>
                  <a:lnTo>
                    <a:pt x="19478" y="23050"/>
                  </a:lnTo>
                  <a:lnTo>
                    <a:pt x="19641" y="27676"/>
                  </a:lnTo>
                  <a:lnTo>
                    <a:pt x="19641" y="27676"/>
                  </a:lnTo>
                  <a:lnTo>
                    <a:pt x="19722" y="28244"/>
                  </a:lnTo>
                  <a:lnTo>
                    <a:pt x="19722" y="28244"/>
                  </a:lnTo>
                  <a:lnTo>
                    <a:pt x="19722" y="28244"/>
                  </a:lnTo>
                  <a:lnTo>
                    <a:pt x="19722" y="31003"/>
                  </a:lnTo>
                  <a:lnTo>
                    <a:pt x="19722" y="31003"/>
                  </a:lnTo>
                  <a:lnTo>
                    <a:pt x="19722" y="31003"/>
                  </a:lnTo>
                  <a:lnTo>
                    <a:pt x="19559" y="33763"/>
                  </a:lnTo>
                  <a:lnTo>
                    <a:pt x="19559" y="33763"/>
                  </a:lnTo>
                  <a:lnTo>
                    <a:pt x="19478" y="36035"/>
                  </a:lnTo>
                  <a:lnTo>
                    <a:pt x="19478" y="36035"/>
                  </a:lnTo>
                  <a:lnTo>
                    <a:pt x="19478" y="36035"/>
                  </a:lnTo>
                  <a:lnTo>
                    <a:pt x="19397" y="39362"/>
                  </a:lnTo>
                  <a:lnTo>
                    <a:pt x="19397" y="39362"/>
                  </a:lnTo>
                  <a:lnTo>
                    <a:pt x="19397" y="40255"/>
                  </a:lnTo>
                  <a:lnTo>
                    <a:pt x="19478" y="41229"/>
                  </a:lnTo>
                  <a:lnTo>
                    <a:pt x="19803" y="43420"/>
                  </a:lnTo>
                  <a:lnTo>
                    <a:pt x="20371" y="46017"/>
                  </a:lnTo>
                  <a:lnTo>
                    <a:pt x="21020" y="48777"/>
                  </a:lnTo>
                  <a:lnTo>
                    <a:pt x="21020" y="48777"/>
                  </a:lnTo>
                  <a:lnTo>
                    <a:pt x="21020" y="48777"/>
                  </a:lnTo>
                  <a:lnTo>
                    <a:pt x="22562" y="55269"/>
                  </a:lnTo>
                  <a:lnTo>
                    <a:pt x="23293" y="58435"/>
                  </a:lnTo>
                  <a:lnTo>
                    <a:pt x="23861" y="61437"/>
                  </a:lnTo>
                  <a:lnTo>
                    <a:pt x="24023" y="62817"/>
                  </a:lnTo>
                  <a:lnTo>
                    <a:pt x="24185" y="64116"/>
                  </a:lnTo>
                  <a:lnTo>
                    <a:pt x="24267" y="65333"/>
                  </a:lnTo>
                  <a:lnTo>
                    <a:pt x="24267" y="66388"/>
                  </a:lnTo>
                  <a:lnTo>
                    <a:pt x="24185" y="67281"/>
                  </a:lnTo>
                  <a:lnTo>
                    <a:pt x="23942" y="68011"/>
                  </a:lnTo>
                  <a:lnTo>
                    <a:pt x="23617" y="68579"/>
                  </a:lnTo>
                  <a:lnTo>
                    <a:pt x="23455" y="68823"/>
                  </a:lnTo>
                  <a:lnTo>
                    <a:pt x="23212" y="6898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1" name="Google Shape;2861;g29c0ca99db8_3_1"/>
            <p:cNvSpPr/>
            <p:nvPr/>
          </p:nvSpPr>
          <p:spPr>
            <a:xfrm>
              <a:off x="2819850" y="1055775"/>
              <a:ext cx="955650" cy="1613050"/>
            </a:xfrm>
            <a:custGeom>
              <a:avLst/>
              <a:gdLst/>
              <a:ahLst/>
              <a:cxnLst/>
              <a:rect l="l" t="t" r="r" b="b"/>
              <a:pathLst>
                <a:path w="38226" h="64522" extrusionOk="0">
                  <a:moveTo>
                    <a:pt x="5357" y="1"/>
                  </a:moveTo>
                  <a:lnTo>
                    <a:pt x="4139" y="82"/>
                  </a:lnTo>
                  <a:lnTo>
                    <a:pt x="3084" y="163"/>
                  </a:lnTo>
                  <a:lnTo>
                    <a:pt x="2111" y="406"/>
                  </a:lnTo>
                  <a:lnTo>
                    <a:pt x="1299" y="731"/>
                  </a:lnTo>
                  <a:lnTo>
                    <a:pt x="650" y="1137"/>
                  </a:lnTo>
                  <a:lnTo>
                    <a:pt x="325" y="1380"/>
                  </a:lnTo>
                  <a:lnTo>
                    <a:pt x="163" y="1624"/>
                  </a:lnTo>
                  <a:lnTo>
                    <a:pt x="0" y="1948"/>
                  </a:lnTo>
                  <a:lnTo>
                    <a:pt x="0" y="2192"/>
                  </a:lnTo>
                  <a:lnTo>
                    <a:pt x="0" y="2598"/>
                  </a:lnTo>
                  <a:lnTo>
                    <a:pt x="82" y="3004"/>
                  </a:lnTo>
                  <a:lnTo>
                    <a:pt x="325" y="3734"/>
                  </a:lnTo>
                  <a:lnTo>
                    <a:pt x="569" y="4464"/>
                  </a:lnTo>
                  <a:lnTo>
                    <a:pt x="1218" y="5763"/>
                  </a:lnTo>
                  <a:lnTo>
                    <a:pt x="1867" y="6899"/>
                  </a:lnTo>
                  <a:lnTo>
                    <a:pt x="2597" y="7873"/>
                  </a:lnTo>
                  <a:lnTo>
                    <a:pt x="3247" y="8603"/>
                  </a:lnTo>
                  <a:lnTo>
                    <a:pt x="3734" y="9172"/>
                  </a:lnTo>
                  <a:lnTo>
                    <a:pt x="4221" y="9577"/>
                  </a:lnTo>
                  <a:lnTo>
                    <a:pt x="17774" y="22238"/>
                  </a:lnTo>
                  <a:lnTo>
                    <a:pt x="21832" y="26052"/>
                  </a:lnTo>
                  <a:lnTo>
                    <a:pt x="24510" y="28731"/>
                  </a:lnTo>
                  <a:lnTo>
                    <a:pt x="26214" y="30516"/>
                  </a:lnTo>
                  <a:lnTo>
                    <a:pt x="26783" y="31165"/>
                  </a:lnTo>
                  <a:lnTo>
                    <a:pt x="27188" y="31815"/>
                  </a:lnTo>
                  <a:lnTo>
                    <a:pt x="27513" y="32383"/>
                  </a:lnTo>
                  <a:lnTo>
                    <a:pt x="27756" y="32951"/>
                  </a:lnTo>
                  <a:lnTo>
                    <a:pt x="28243" y="34331"/>
                  </a:lnTo>
                  <a:lnTo>
                    <a:pt x="28406" y="34817"/>
                  </a:lnTo>
                  <a:lnTo>
                    <a:pt x="28487" y="35386"/>
                  </a:lnTo>
                  <a:lnTo>
                    <a:pt x="28649" y="36846"/>
                  </a:lnTo>
                  <a:lnTo>
                    <a:pt x="28649" y="38551"/>
                  </a:lnTo>
                  <a:lnTo>
                    <a:pt x="28649" y="40661"/>
                  </a:lnTo>
                  <a:lnTo>
                    <a:pt x="28487" y="42933"/>
                  </a:lnTo>
                  <a:lnTo>
                    <a:pt x="28325" y="45368"/>
                  </a:lnTo>
                  <a:lnTo>
                    <a:pt x="27919" y="50319"/>
                  </a:lnTo>
                  <a:lnTo>
                    <a:pt x="27351" y="55188"/>
                  </a:lnTo>
                  <a:lnTo>
                    <a:pt x="26864" y="59246"/>
                  </a:lnTo>
                  <a:lnTo>
                    <a:pt x="26377" y="63223"/>
                  </a:lnTo>
                  <a:lnTo>
                    <a:pt x="27838" y="63547"/>
                  </a:lnTo>
                  <a:lnTo>
                    <a:pt x="31084" y="64116"/>
                  </a:lnTo>
                  <a:lnTo>
                    <a:pt x="32869" y="64359"/>
                  </a:lnTo>
                  <a:lnTo>
                    <a:pt x="34411" y="64521"/>
                  </a:lnTo>
                  <a:lnTo>
                    <a:pt x="35061" y="64521"/>
                  </a:lnTo>
                  <a:lnTo>
                    <a:pt x="35548" y="64440"/>
                  </a:lnTo>
                  <a:lnTo>
                    <a:pt x="35953" y="64278"/>
                  </a:lnTo>
                  <a:lnTo>
                    <a:pt x="36035" y="64197"/>
                  </a:lnTo>
                  <a:lnTo>
                    <a:pt x="36116" y="64034"/>
                  </a:lnTo>
                  <a:lnTo>
                    <a:pt x="36359" y="62492"/>
                  </a:lnTo>
                  <a:lnTo>
                    <a:pt x="36765" y="59165"/>
                  </a:lnTo>
                  <a:lnTo>
                    <a:pt x="37252" y="54539"/>
                  </a:lnTo>
                  <a:lnTo>
                    <a:pt x="37658" y="49264"/>
                  </a:lnTo>
                  <a:lnTo>
                    <a:pt x="37982" y="43745"/>
                  </a:lnTo>
                  <a:lnTo>
                    <a:pt x="38145" y="38713"/>
                  </a:lnTo>
                  <a:lnTo>
                    <a:pt x="38226" y="36441"/>
                  </a:lnTo>
                  <a:lnTo>
                    <a:pt x="38145" y="34574"/>
                  </a:lnTo>
                  <a:lnTo>
                    <a:pt x="37982" y="33032"/>
                  </a:lnTo>
                  <a:lnTo>
                    <a:pt x="37820" y="31896"/>
                  </a:lnTo>
                  <a:lnTo>
                    <a:pt x="37495" y="30922"/>
                  </a:lnTo>
                  <a:lnTo>
                    <a:pt x="37090" y="29948"/>
                  </a:lnTo>
                  <a:lnTo>
                    <a:pt x="36603" y="28893"/>
                  </a:lnTo>
                  <a:lnTo>
                    <a:pt x="36035" y="27838"/>
                  </a:lnTo>
                  <a:lnTo>
                    <a:pt x="34736" y="25565"/>
                  </a:lnTo>
                  <a:lnTo>
                    <a:pt x="33194" y="23212"/>
                  </a:lnTo>
                  <a:lnTo>
                    <a:pt x="31490" y="20858"/>
                  </a:lnTo>
                  <a:lnTo>
                    <a:pt x="29623" y="18424"/>
                  </a:lnTo>
                  <a:lnTo>
                    <a:pt x="27675" y="16070"/>
                  </a:lnTo>
                  <a:lnTo>
                    <a:pt x="25646" y="13716"/>
                  </a:lnTo>
                  <a:lnTo>
                    <a:pt x="23699" y="11444"/>
                  </a:lnTo>
                  <a:lnTo>
                    <a:pt x="21751" y="9415"/>
                  </a:lnTo>
                  <a:lnTo>
                    <a:pt x="18099" y="5682"/>
                  </a:lnTo>
                  <a:lnTo>
                    <a:pt x="15339" y="3004"/>
                  </a:lnTo>
                  <a:lnTo>
                    <a:pt x="14284" y="2111"/>
                  </a:lnTo>
                  <a:lnTo>
                    <a:pt x="13635" y="1624"/>
                  </a:lnTo>
                  <a:lnTo>
                    <a:pt x="12986" y="1299"/>
                  </a:lnTo>
                  <a:lnTo>
                    <a:pt x="12174" y="975"/>
                  </a:lnTo>
                  <a:lnTo>
                    <a:pt x="11200" y="731"/>
                  </a:lnTo>
                  <a:lnTo>
                    <a:pt x="10145" y="488"/>
                  </a:lnTo>
                  <a:lnTo>
                    <a:pt x="9009" y="244"/>
                  </a:lnTo>
                  <a:lnTo>
                    <a:pt x="7792" y="82"/>
                  </a:lnTo>
                  <a:lnTo>
                    <a:pt x="6574" y="1"/>
                  </a:lnTo>
                  <a:close/>
                </a:path>
              </a:pathLst>
            </a:custGeom>
            <a:solidFill>
              <a:srgbClr val="CF4D2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2" name="Google Shape;2862;g29c0ca99db8_3_1"/>
            <p:cNvSpPr/>
            <p:nvPr/>
          </p:nvSpPr>
          <p:spPr>
            <a:xfrm>
              <a:off x="2819850" y="1055775"/>
              <a:ext cx="955650" cy="1613050"/>
            </a:xfrm>
            <a:custGeom>
              <a:avLst/>
              <a:gdLst/>
              <a:ahLst/>
              <a:cxnLst/>
              <a:rect l="l" t="t" r="r" b="b"/>
              <a:pathLst>
                <a:path w="38226" h="64522" fill="none" extrusionOk="0">
                  <a:moveTo>
                    <a:pt x="4221" y="9577"/>
                  </a:moveTo>
                  <a:lnTo>
                    <a:pt x="4221" y="9577"/>
                  </a:lnTo>
                  <a:lnTo>
                    <a:pt x="17774" y="22238"/>
                  </a:lnTo>
                  <a:lnTo>
                    <a:pt x="21832" y="26052"/>
                  </a:lnTo>
                  <a:lnTo>
                    <a:pt x="24510" y="28731"/>
                  </a:lnTo>
                  <a:lnTo>
                    <a:pt x="26214" y="30516"/>
                  </a:lnTo>
                  <a:lnTo>
                    <a:pt x="26783" y="31165"/>
                  </a:lnTo>
                  <a:lnTo>
                    <a:pt x="27188" y="31815"/>
                  </a:lnTo>
                  <a:lnTo>
                    <a:pt x="27513" y="32383"/>
                  </a:lnTo>
                  <a:lnTo>
                    <a:pt x="27756" y="32951"/>
                  </a:lnTo>
                  <a:lnTo>
                    <a:pt x="28243" y="34331"/>
                  </a:lnTo>
                  <a:lnTo>
                    <a:pt x="28243" y="34331"/>
                  </a:lnTo>
                  <a:lnTo>
                    <a:pt x="28406" y="34817"/>
                  </a:lnTo>
                  <a:lnTo>
                    <a:pt x="28487" y="35386"/>
                  </a:lnTo>
                  <a:lnTo>
                    <a:pt x="28649" y="36846"/>
                  </a:lnTo>
                  <a:lnTo>
                    <a:pt x="28649" y="38551"/>
                  </a:lnTo>
                  <a:lnTo>
                    <a:pt x="28649" y="40661"/>
                  </a:lnTo>
                  <a:lnTo>
                    <a:pt x="28487" y="42933"/>
                  </a:lnTo>
                  <a:lnTo>
                    <a:pt x="28325" y="45368"/>
                  </a:lnTo>
                  <a:lnTo>
                    <a:pt x="27919" y="50319"/>
                  </a:lnTo>
                  <a:lnTo>
                    <a:pt x="27351" y="55188"/>
                  </a:lnTo>
                  <a:lnTo>
                    <a:pt x="26864" y="59246"/>
                  </a:lnTo>
                  <a:lnTo>
                    <a:pt x="26377" y="63223"/>
                  </a:lnTo>
                  <a:lnTo>
                    <a:pt x="26377" y="63223"/>
                  </a:lnTo>
                  <a:lnTo>
                    <a:pt x="27838" y="63547"/>
                  </a:lnTo>
                  <a:lnTo>
                    <a:pt x="31084" y="64116"/>
                  </a:lnTo>
                  <a:lnTo>
                    <a:pt x="32869" y="64359"/>
                  </a:lnTo>
                  <a:lnTo>
                    <a:pt x="34411" y="64521"/>
                  </a:lnTo>
                  <a:lnTo>
                    <a:pt x="35061" y="64521"/>
                  </a:lnTo>
                  <a:lnTo>
                    <a:pt x="35548" y="64440"/>
                  </a:lnTo>
                  <a:lnTo>
                    <a:pt x="35953" y="64278"/>
                  </a:lnTo>
                  <a:lnTo>
                    <a:pt x="36035" y="64197"/>
                  </a:lnTo>
                  <a:lnTo>
                    <a:pt x="36116" y="64034"/>
                  </a:lnTo>
                  <a:lnTo>
                    <a:pt x="36116" y="64034"/>
                  </a:lnTo>
                  <a:lnTo>
                    <a:pt x="36359" y="62492"/>
                  </a:lnTo>
                  <a:lnTo>
                    <a:pt x="36765" y="59165"/>
                  </a:lnTo>
                  <a:lnTo>
                    <a:pt x="37252" y="54539"/>
                  </a:lnTo>
                  <a:lnTo>
                    <a:pt x="37658" y="49264"/>
                  </a:lnTo>
                  <a:lnTo>
                    <a:pt x="37982" y="43745"/>
                  </a:lnTo>
                  <a:lnTo>
                    <a:pt x="38145" y="38713"/>
                  </a:lnTo>
                  <a:lnTo>
                    <a:pt x="38226" y="36441"/>
                  </a:lnTo>
                  <a:lnTo>
                    <a:pt x="38145" y="34574"/>
                  </a:lnTo>
                  <a:lnTo>
                    <a:pt x="37982" y="33032"/>
                  </a:lnTo>
                  <a:lnTo>
                    <a:pt x="37820" y="31896"/>
                  </a:lnTo>
                  <a:lnTo>
                    <a:pt x="37820" y="31896"/>
                  </a:lnTo>
                  <a:lnTo>
                    <a:pt x="37495" y="30922"/>
                  </a:lnTo>
                  <a:lnTo>
                    <a:pt x="37090" y="29948"/>
                  </a:lnTo>
                  <a:lnTo>
                    <a:pt x="36603" y="28893"/>
                  </a:lnTo>
                  <a:lnTo>
                    <a:pt x="36035" y="27838"/>
                  </a:lnTo>
                  <a:lnTo>
                    <a:pt x="34736" y="25565"/>
                  </a:lnTo>
                  <a:lnTo>
                    <a:pt x="33194" y="23212"/>
                  </a:lnTo>
                  <a:lnTo>
                    <a:pt x="31490" y="20858"/>
                  </a:lnTo>
                  <a:lnTo>
                    <a:pt x="29623" y="18424"/>
                  </a:lnTo>
                  <a:lnTo>
                    <a:pt x="27675" y="16070"/>
                  </a:lnTo>
                  <a:lnTo>
                    <a:pt x="25646" y="13716"/>
                  </a:lnTo>
                  <a:lnTo>
                    <a:pt x="23699" y="11444"/>
                  </a:lnTo>
                  <a:lnTo>
                    <a:pt x="21751" y="9415"/>
                  </a:lnTo>
                  <a:lnTo>
                    <a:pt x="18099" y="5682"/>
                  </a:lnTo>
                  <a:lnTo>
                    <a:pt x="15339" y="3004"/>
                  </a:lnTo>
                  <a:lnTo>
                    <a:pt x="14284" y="2111"/>
                  </a:lnTo>
                  <a:lnTo>
                    <a:pt x="13635" y="1624"/>
                  </a:lnTo>
                  <a:lnTo>
                    <a:pt x="13635" y="1624"/>
                  </a:lnTo>
                  <a:lnTo>
                    <a:pt x="12986" y="1299"/>
                  </a:lnTo>
                  <a:lnTo>
                    <a:pt x="12174" y="975"/>
                  </a:lnTo>
                  <a:lnTo>
                    <a:pt x="11200" y="731"/>
                  </a:lnTo>
                  <a:lnTo>
                    <a:pt x="10145" y="488"/>
                  </a:lnTo>
                  <a:lnTo>
                    <a:pt x="9009" y="244"/>
                  </a:lnTo>
                  <a:lnTo>
                    <a:pt x="7792" y="82"/>
                  </a:lnTo>
                  <a:lnTo>
                    <a:pt x="6574" y="1"/>
                  </a:lnTo>
                  <a:lnTo>
                    <a:pt x="5357" y="1"/>
                  </a:lnTo>
                  <a:lnTo>
                    <a:pt x="4139" y="82"/>
                  </a:lnTo>
                  <a:lnTo>
                    <a:pt x="3084" y="163"/>
                  </a:lnTo>
                  <a:lnTo>
                    <a:pt x="2111" y="406"/>
                  </a:lnTo>
                  <a:lnTo>
                    <a:pt x="1299" y="731"/>
                  </a:lnTo>
                  <a:lnTo>
                    <a:pt x="650" y="1137"/>
                  </a:lnTo>
                  <a:lnTo>
                    <a:pt x="325" y="1380"/>
                  </a:lnTo>
                  <a:lnTo>
                    <a:pt x="163" y="1624"/>
                  </a:lnTo>
                  <a:lnTo>
                    <a:pt x="0" y="1948"/>
                  </a:lnTo>
                  <a:lnTo>
                    <a:pt x="0" y="2192"/>
                  </a:lnTo>
                  <a:lnTo>
                    <a:pt x="0" y="2598"/>
                  </a:lnTo>
                  <a:lnTo>
                    <a:pt x="82" y="3004"/>
                  </a:lnTo>
                  <a:lnTo>
                    <a:pt x="82" y="3004"/>
                  </a:lnTo>
                  <a:lnTo>
                    <a:pt x="325" y="3734"/>
                  </a:lnTo>
                  <a:lnTo>
                    <a:pt x="569" y="4464"/>
                  </a:lnTo>
                  <a:lnTo>
                    <a:pt x="1218" y="5763"/>
                  </a:lnTo>
                  <a:lnTo>
                    <a:pt x="1867" y="6899"/>
                  </a:lnTo>
                  <a:lnTo>
                    <a:pt x="2597" y="7873"/>
                  </a:lnTo>
                  <a:lnTo>
                    <a:pt x="3247" y="8603"/>
                  </a:lnTo>
                  <a:lnTo>
                    <a:pt x="3734" y="9172"/>
                  </a:lnTo>
                  <a:lnTo>
                    <a:pt x="4221" y="957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3" name="Google Shape;2863;g29c0ca99db8_3_1"/>
            <p:cNvSpPr/>
            <p:nvPr/>
          </p:nvSpPr>
          <p:spPr>
            <a:xfrm>
              <a:off x="3298675" y="1644175"/>
              <a:ext cx="25" cy="4075"/>
            </a:xfrm>
            <a:custGeom>
              <a:avLst/>
              <a:gdLst/>
              <a:ahLst/>
              <a:cxnLst/>
              <a:rect l="l" t="t" r="r" b="b"/>
              <a:pathLst>
                <a:path w="1" h="163" extrusionOk="0">
                  <a:moveTo>
                    <a:pt x="1" y="1"/>
                  </a:moveTo>
                  <a:lnTo>
                    <a:pt x="1" y="1"/>
                  </a:lnTo>
                  <a:lnTo>
                    <a:pt x="1" y="163"/>
                  </a:lnTo>
                  <a:lnTo>
                    <a:pt x="1" y="163"/>
                  </a:lnTo>
                  <a:lnTo>
                    <a:pt x="1" y="163"/>
                  </a:lnTo>
                  <a:lnTo>
                    <a:pt x="1" y="163"/>
                  </a:lnTo>
                  <a:lnTo>
                    <a:pt x="1" y="163"/>
                  </a:lnTo>
                  <a:lnTo>
                    <a:pt x="1" y="1"/>
                  </a:lnTo>
                  <a:lnTo>
                    <a:pt x="1" y="1"/>
                  </a:lnTo>
                  <a:lnTo>
                    <a:pt x="1" y="1"/>
                  </a:lnTo>
                  <a:close/>
                </a:path>
              </a:pathLst>
            </a:custGeom>
            <a:solidFill>
              <a:srgbClr val="B1AD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4" name="Google Shape;2864;g29c0ca99db8_3_1"/>
            <p:cNvSpPr/>
            <p:nvPr/>
          </p:nvSpPr>
          <p:spPr>
            <a:xfrm>
              <a:off x="3298675" y="1644175"/>
              <a:ext cx="25" cy="4075"/>
            </a:xfrm>
            <a:custGeom>
              <a:avLst/>
              <a:gdLst/>
              <a:ahLst/>
              <a:cxnLst/>
              <a:rect l="l" t="t" r="r" b="b"/>
              <a:pathLst>
                <a:path w="1" h="163" fill="none" extrusionOk="0">
                  <a:moveTo>
                    <a:pt x="1" y="1"/>
                  </a:moveTo>
                  <a:lnTo>
                    <a:pt x="1" y="1"/>
                  </a:lnTo>
                  <a:lnTo>
                    <a:pt x="1" y="163"/>
                  </a:lnTo>
                  <a:lnTo>
                    <a:pt x="1" y="163"/>
                  </a:lnTo>
                  <a:lnTo>
                    <a:pt x="1" y="163"/>
                  </a:lnTo>
                  <a:lnTo>
                    <a:pt x="1" y="163"/>
                  </a:lnTo>
                  <a:lnTo>
                    <a:pt x="1" y="163"/>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5" name="Google Shape;2865;g29c0ca99db8_3_1"/>
            <p:cNvSpPr/>
            <p:nvPr/>
          </p:nvSpPr>
          <p:spPr>
            <a:xfrm>
              <a:off x="3126225" y="1483900"/>
              <a:ext cx="172475" cy="442325"/>
            </a:xfrm>
            <a:custGeom>
              <a:avLst/>
              <a:gdLst/>
              <a:ahLst/>
              <a:cxnLst/>
              <a:rect l="l" t="t" r="r" b="b"/>
              <a:pathLst>
                <a:path w="6899" h="17693" extrusionOk="0">
                  <a:moveTo>
                    <a:pt x="0" y="0"/>
                  </a:moveTo>
                  <a:lnTo>
                    <a:pt x="81" y="1867"/>
                  </a:lnTo>
                  <a:lnTo>
                    <a:pt x="244" y="3490"/>
                  </a:lnTo>
                  <a:lnTo>
                    <a:pt x="568" y="5438"/>
                  </a:lnTo>
                  <a:lnTo>
                    <a:pt x="1055" y="7710"/>
                  </a:lnTo>
                  <a:lnTo>
                    <a:pt x="1380" y="8846"/>
                  </a:lnTo>
                  <a:lnTo>
                    <a:pt x="1786" y="9982"/>
                  </a:lnTo>
                  <a:lnTo>
                    <a:pt x="2192" y="11200"/>
                  </a:lnTo>
                  <a:lnTo>
                    <a:pt x="2678" y="12336"/>
                  </a:lnTo>
                  <a:lnTo>
                    <a:pt x="3247" y="13472"/>
                  </a:lnTo>
                  <a:lnTo>
                    <a:pt x="3896" y="14608"/>
                  </a:lnTo>
                  <a:lnTo>
                    <a:pt x="4464" y="15420"/>
                  </a:lnTo>
                  <a:lnTo>
                    <a:pt x="5113" y="16232"/>
                  </a:lnTo>
                  <a:lnTo>
                    <a:pt x="5762" y="16962"/>
                  </a:lnTo>
                  <a:lnTo>
                    <a:pt x="6574" y="17692"/>
                  </a:lnTo>
                  <a:lnTo>
                    <a:pt x="6655" y="14365"/>
                  </a:lnTo>
                  <a:lnTo>
                    <a:pt x="6736" y="12093"/>
                  </a:lnTo>
                  <a:lnTo>
                    <a:pt x="6899" y="9333"/>
                  </a:lnTo>
                  <a:lnTo>
                    <a:pt x="6818" y="8522"/>
                  </a:lnTo>
                  <a:lnTo>
                    <a:pt x="6899" y="6574"/>
                  </a:lnTo>
                  <a:lnTo>
                    <a:pt x="6899" y="6412"/>
                  </a:lnTo>
                  <a:lnTo>
                    <a:pt x="0" y="0"/>
                  </a:lnTo>
                  <a:close/>
                </a:path>
              </a:pathLst>
            </a:custGeom>
            <a:solidFill>
              <a:srgbClr val="9E4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6" name="Google Shape;2866;g29c0ca99db8_3_1"/>
            <p:cNvSpPr/>
            <p:nvPr/>
          </p:nvSpPr>
          <p:spPr>
            <a:xfrm>
              <a:off x="3126225" y="1483900"/>
              <a:ext cx="172475" cy="442325"/>
            </a:xfrm>
            <a:custGeom>
              <a:avLst/>
              <a:gdLst/>
              <a:ahLst/>
              <a:cxnLst/>
              <a:rect l="l" t="t" r="r" b="b"/>
              <a:pathLst>
                <a:path w="6899" h="17693" fill="none" extrusionOk="0">
                  <a:moveTo>
                    <a:pt x="0" y="0"/>
                  </a:moveTo>
                  <a:lnTo>
                    <a:pt x="0" y="0"/>
                  </a:lnTo>
                  <a:lnTo>
                    <a:pt x="81" y="1867"/>
                  </a:lnTo>
                  <a:lnTo>
                    <a:pt x="244" y="3490"/>
                  </a:lnTo>
                  <a:lnTo>
                    <a:pt x="568" y="5438"/>
                  </a:lnTo>
                  <a:lnTo>
                    <a:pt x="1055" y="7710"/>
                  </a:lnTo>
                  <a:lnTo>
                    <a:pt x="1380" y="8846"/>
                  </a:lnTo>
                  <a:lnTo>
                    <a:pt x="1786" y="9982"/>
                  </a:lnTo>
                  <a:lnTo>
                    <a:pt x="2192" y="11200"/>
                  </a:lnTo>
                  <a:lnTo>
                    <a:pt x="2678" y="12336"/>
                  </a:lnTo>
                  <a:lnTo>
                    <a:pt x="3247" y="13472"/>
                  </a:lnTo>
                  <a:lnTo>
                    <a:pt x="3896" y="14608"/>
                  </a:lnTo>
                  <a:lnTo>
                    <a:pt x="3896" y="14608"/>
                  </a:lnTo>
                  <a:lnTo>
                    <a:pt x="3896" y="14608"/>
                  </a:lnTo>
                  <a:lnTo>
                    <a:pt x="4464" y="15420"/>
                  </a:lnTo>
                  <a:lnTo>
                    <a:pt x="5113" y="16232"/>
                  </a:lnTo>
                  <a:lnTo>
                    <a:pt x="5762" y="16962"/>
                  </a:lnTo>
                  <a:lnTo>
                    <a:pt x="6574" y="17692"/>
                  </a:lnTo>
                  <a:lnTo>
                    <a:pt x="6574" y="17692"/>
                  </a:lnTo>
                  <a:lnTo>
                    <a:pt x="6655" y="14365"/>
                  </a:lnTo>
                  <a:lnTo>
                    <a:pt x="6655" y="14365"/>
                  </a:lnTo>
                  <a:lnTo>
                    <a:pt x="6655" y="14365"/>
                  </a:lnTo>
                  <a:lnTo>
                    <a:pt x="6655" y="14365"/>
                  </a:lnTo>
                  <a:lnTo>
                    <a:pt x="6736" y="12093"/>
                  </a:lnTo>
                  <a:lnTo>
                    <a:pt x="6736" y="12093"/>
                  </a:lnTo>
                  <a:lnTo>
                    <a:pt x="6899" y="9333"/>
                  </a:lnTo>
                  <a:lnTo>
                    <a:pt x="6899" y="9333"/>
                  </a:lnTo>
                  <a:lnTo>
                    <a:pt x="6899" y="9333"/>
                  </a:lnTo>
                  <a:lnTo>
                    <a:pt x="6899" y="9333"/>
                  </a:lnTo>
                  <a:lnTo>
                    <a:pt x="6818" y="8522"/>
                  </a:lnTo>
                  <a:lnTo>
                    <a:pt x="6818" y="8522"/>
                  </a:lnTo>
                  <a:lnTo>
                    <a:pt x="6899" y="6574"/>
                  </a:lnTo>
                  <a:lnTo>
                    <a:pt x="6899" y="6574"/>
                  </a:lnTo>
                  <a:lnTo>
                    <a:pt x="6899" y="6574"/>
                  </a:lnTo>
                  <a:lnTo>
                    <a:pt x="6899" y="6412"/>
                  </a:lnTo>
                  <a:lnTo>
                    <a:pt x="6899" y="6412"/>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7" name="Google Shape;2867;g29c0ca99db8_3_1"/>
            <p:cNvSpPr/>
            <p:nvPr/>
          </p:nvSpPr>
          <p:spPr>
            <a:xfrm>
              <a:off x="3126225" y="1481850"/>
              <a:ext cx="172475" cy="162350"/>
            </a:xfrm>
            <a:custGeom>
              <a:avLst/>
              <a:gdLst/>
              <a:ahLst/>
              <a:cxnLst/>
              <a:rect l="l" t="t" r="r" b="b"/>
              <a:pathLst>
                <a:path w="6899" h="6494" extrusionOk="0">
                  <a:moveTo>
                    <a:pt x="0" y="1"/>
                  </a:moveTo>
                  <a:lnTo>
                    <a:pt x="0" y="82"/>
                  </a:lnTo>
                  <a:lnTo>
                    <a:pt x="6899" y="6494"/>
                  </a:lnTo>
                  <a:lnTo>
                    <a:pt x="6899" y="5276"/>
                  </a:lnTo>
                  <a:lnTo>
                    <a:pt x="6818" y="6088"/>
                  </a:lnTo>
                  <a:lnTo>
                    <a:pt x="1380" y="1218"/>
                  </a:lnTo>
                  <a:lnTo>
                    <a:pt x="0" y="1"/>
                  </a:lnTo>
                  <a:close/>
                </a:path>
              </a:pathLst>
            </a:custGeom>
            <a:solidFill>
              <a:srgbClr val="9E4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8" name="Google Shape;2868;g29c0ca99db8_3_1"/>
            <p:cNvSpPr/>
            <p:nvPr/>
          </p:nvSpPr>
          <p:spPr>
            <a:xfrm>
              <a:off x="3126225" y="1481850"/>
              <a:ext cx="172475" cy="162350"/>
            </a:xfrm>
            <a:custGeom>
              <a:avLst/>
              <a:gdLst/>
              <a:ahLst/>
              <a:cxnLst/>
              <a:rect l="l" t="t" r="r" b="b"/>
              <a:pathLst>
                <a:path w="6899" h="6494" fill="none" extrusionOk="0">
                  <a:moveTo>
                    <a:pt x="0" y="1"/>
                  </a:moveTo>
                  <a:lnTo>
                    <a:pt x="0" y="1"/>
                  </a:lnTo>
                  <a:lnTo>
                    <a:pt x="0" y="82"/>
                  </a:lnTo>
                  <a:lnTo>
                    <a:pt x="0" y="82"/>
                  </a:lnTo>
                  <a:lnTo>
                    <a:pt x="6899" y="6494"/>
                  </a:lnTo>
                  <a:lnTo>
                    <a:pt x="6899" y="6494"/>
                  </a:lnTo>
                  <a:lnTo>
                    <a:pt x="6899" y="6494"/>
                  </a:lnTo>
                  <a:lnTo>
                    <a:pt x="6899" y="6494"/>
                  </a:lnTo>
                  <a:lnTo>
                    <a:pt x="6899" y="5276"/>
                  </a:lnTo>
                  <a:lnTo>
                    <a:pt x="6818" y="6088"/>
                  </a:lnTo>
                  <a:lnTo>
                    <a:pt x="1380" y="1218"/>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9" name="Google Shape;2869;g29c0ca99db8_3_1"/>
            <p:cNvSpPr/>
            <p:nvPr/>
          </p:nvSpPr>
          <p:spPr>
            <a:xfrm>
              <a:off x="3282450" y="1205925"/>
              <a:ext cx="101475" cy="105525"/>
            </a:xfrm>
            <a:custGeom>
              <a:avLst/>
              <a:gdLst/>
              <a:ahLst/>
              <a:cxnLst/>
              <a:rect l="l" t="t" r="r" b="b"/>
              <a:pathLst>
                <a:path w="4059" h="4221" extrusionOk="0">
                  <a:moveTo>
                    <a:pt x="650" y="0"/>
                  </a:moveTo>
                  <a:lnTo>
                    <a:pt x="0" y="82"/>
                  </a:lnTo>
                  <a:lnTo>
                    <a:pt x="1948" y="2029"/>
                  </a:lnTo>
                  <a:lnTo>
                    <a:pt x="4058" y="4221"/>
                  </a:lnTo>
                  <a:lnTo>
                    <a:pt x="2679" y="2760"/>
                  </a:lnTo>
                  <a:lnTo>
                    <a:pt x="2029" y="2029"/>
                  </a:lnTo>
                  <a:lnTo>
                    <a:pt x="650" y="0"/>
                  </a:lnTo>
                  <a:close/>
                </a:path>
              </a:pathLst>
            </a:custGeom>
            <a:solidFill>
              <a:srgbClr val="B1AD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0" name="Google Shape;2870;g29c0ca99db8_3_1"/>
            <p:cNvSpPr/>
            <p:nvPr/>
          </p:nvSpPr>
          <p:spPr>
            <a:xfrm>
              <a:off x="3282450" y="1205925"/>
              <a:ext cx="101475" cy="105525"/>
            </a:xfrm>
            <a:custGeom>
              <a:avLst/>
              <a:gdLst/>
              <a:ahLst/>
              <a:cxnLst/>
              <a:rect l="l" t="t" r="r" b="b"/>
              <a:pathLst>
                <a:path w="4059" h="4221" fill="none" extrusionOk="0">
                  <a:moveTo>
                    <a:pt x="650" y="0"/>
                  </a:moveTo>
                  <a:lnTo>
                    <a:pt x="650" y="0"/>
                  </a:lnTo>
                  <a:lnTo>
                    <a:pt x="0" y="82"/>
                  </a:lnTo>
                  <a:lnTo>
                    <a:pt x="0" y="82"/>
                  </a:lnTo>
                  <a:lnTo>
                    <a:pt x="1948" y="2029"/>
                  </a:lnTo>
                  <a:lnTo>
                    <a:pt x="4058" y="4221"/>
                  </a:lnTo>
                  <a:lnTo>
                    <a:pt x="4058" y="4221"/>
                  </a:lnTo>
                  <a:lnTo>
                    <a:pt x="2679" y="2760"/>
                  </a:lnTo>
                  <a:lnTo>
                    <a:pt x="2029" y="2029"/>
                  </a:lnTo>
                  <a:lnTo>
                    <a:pt x="65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1" name="Google Shape;2871;g29c0ca99db8_3_1"/>
            <p:cNvSpPr/>
            <p:nvPr/>
          </p:nvSpPr>
          <p:spPr>
            <a:xfrm>
              <a:off x="2655500" y="1029400"/>
              <a:ext cx="32500" cy="22350"/>
            </a:xfrm>
            <a:custGeom>
              <a:avLst/>
              <a:gdLst/>
              <a:ahLst/>
              <a:cxnLst/>
              <a:rect l="l" t="t" r="r" b="b"/>
              <a:pathLst>
                <a:path w="1300" h="894" extrusionOk="0">
                  <a:moveTo>
                    <a:pt x="488" y="1"/>
                  </a:moveTo>
                  <a:lnTo>
                    <a:pt x="163" y="82"/>
                  </a:lnTo>
                  <a:lnTo>
                    <a:pt x="1" y="244"/>
                  </a:lnTo>
                  <a:lnTo>
                    <a:pt x="1" y="569"/>
                  </a:lnTo>
                  <a:lnTo>
                    <a:pt x="82" y="812"/>
                  </a:lnTo>
                  <a:lnTo>
                    <a:pt x="82" y="893"/>
                  </a:lnTo>
                  <a:lnTo>
                    <a:pt x="731" y="731"/>
                  </a:lnTo>
                  <a:lnTo>
                    <a:pt x="1299" y="406"/>
                  </a:lnTo>
                  <a:lnTo>
                    <a:pt x="1056" y="163"/>
                  </a:lnTo>
                  <a:lnTo>
                    <a:pt x="812" y="82"/>
                  </a:lnTo>
                  <a:lnTo>
                    <a:pt x="650" y="1"/>
                  </a:lnTo>
                  <a:close/>
                </a:path>
              </a:pathLst>
            </a:custGeom>
            <a:solidFill>
              <a:srgbClr val="AD7F8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2" name="Google Shape;2872;g29c0ca99db8_3_1"/>
            <p:cNvSpPr/>
            <p:nvPr/>
          </p:nvSpPr>
          <p:spPr>
            <a:xfrm>
              <a:off x="2655500" y="1029400"/>
              <a:ext cx="32500" cy="22350"/>
            </a:xfrm>
            <a:custGeom>
              <a:avLst/>
              <a:gdLst/>
              <a:ahLst/>
              <a:cxnLst/>
              <a:rect l="l" t="t" r="r" b="b"/>
              <a:pathLst>
                <a:path w="1300" h="894" fill="none" extrusionOk="0">
                  <a:moveTo>
                    <a:pt x="488" y="1"/>
                  </a:moveTo>
                  <a:lnTo>
                    <a:pt x="488" y="1"/>
                  </a:lnTo>
                  <a:lnTo>
                    <a:pt x="163" y="82"/>
                  </a:lnTo>
                  <a:lnTo>
                    <a:pt x="1" y="244"/>
                  </a:lnTo>
                  <a:lnTo>
                    <a:pt x="1" y="569"/>
                  </a:lnTo>
                  <a:lnTo>
                    <a:pt x="82" y="812"/>
                  </a:lnTo>
                  <a:lnTo>
                    <a:pt x="82" y="812"/>
                  </a:lnTo>
                  <a:lnTo>
                    <a:pt x="82" y="893"/>
                  </a:lnTo>
                  <a:lnTo>
                    <a:pt x="82" y="893"/>
                  </a:lnTo>
                  <a:lnTo>
                    <a:pt x="731" y="731"/>
                  </a:lnTo>
                  <a:lnTo>
                    <a:pt x="1299" y="406"/>
                  </a:lnTo>
                  <a:lnTo>
                    <a:pt x="1299" y="406"/>
                  </a:lnTo>
                  <a:lnTo>
                    <a:pt x="1056" y="163"/>
                  </a:lnTo>
                  <a:lnTo>
                    <a:pt x="812" y="82"/>
                  </a:lnTo>
                  <a:lnTo>
                    <a:pt x="650" y="1"/>
                  </a:lnTo>
                  <a:lnTo>
                    <a:pt x="650" y="1"/>
                  </a:lnTo>
                  <a:lnTo>
                    <a:pt x="48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3" name="Google Shape;2873;g29c0ca99db8_3_1"/>
            <p:cNvSpPr/>
            <p:nvPr/>
          </p:nvSpPr>
          <p:spPr>
            <a:xfrm>
              <a:off x="2657525" y="1039550"/>
              <a:ext cx="150175" cy="211025"/>
            </a:xfrm>
            <a:custGeom>
              <a:avLst/>
              <a:gdLst/>
              <a:ahLst/>
              <a:cxnLst/>
              <a:rect l="l" t="t" r="r" b="b"/>
              <a:pathLst>
                <a:path w="6007" h="8441" extrusionOk="0">
                  <a:moveTo>
                    <a:pt x="1218" y="0"/>
                  </a:moveTo>
                  <a:lnTo>
                    <a:pt x="650" y="325"/>
                  </a:lnTo>
                  <a:lnTo>
                    <a:pt x="1" y="487"/>
                  </a:lnTo>
                  <a:lnTo>
                    <a:pt x="82" y="731"/>
                  </a:lnTo>
                  <a:lnTo>
                    <a:pt x="244" y="1055"/>
                  </a:lnTo>
                  <a:lnTo>
                    <a:pt x="407" y="1218"/>
                  </a:lnTo>
                  <a:lnTo>
                    <a:pt x="569" y="1299"/>
                  </a:lnTo>
                  <a:lnTo>
                    <a:pt x="650" y="1299"/>
                  </a:lnTo>
                  <a:lnTo>
                    <a:pt x="812" y="1461"/>
                  </a:lnTo>
                  <a:lnTo>
                    <a:pt x="1218" y="2029"/>
                  </a:lnTo>
                  <a:lnTo>
                    <a:pt x="2273" y="3896"/>
                  </a:lnTo>
                  <a:lnTo>
                    <a:pt x="3004" y="5113"/>
                  </a:lnTo>
                  <a:lnTo>
                    <a:pt x="3815" y="6250"/>
                  </a:lnTo>
                  <a:lnTo>
                    <a:pt x="4870" y="7467"/>
                  </a:lnTo>
                  <a:lnTo>
                    <a:pt x="5357" y="7954"/>
                  </a:lnTo>
                  <a:lnTo>
                    <a:pt x="5925" y="8441"/>
                  </a:lnTo>
                  <a:lnTo>
                    <a:pt x="6006" y="4708"/>
                  </a:lnTo>
                  <a:lnTo>
                    <a:pt x="4951" y="3896"/>
                  </a:lnTo>
                  <a:lnTo>
                    <a:pt x="3896" y="3084"/>
                  </a:lnTo>
                  <a:lnTo>
                    <a:pt x="2922" y="2273"/>
                  </a:lnTo>
                  <a:lnTo>
                    <a:pt x="2111" y="1380"/>
                  </a:lnTo>
                  <a:lnTo>
                    <a:pt x="1867" y="1055"/>
                  </a:lnTo>
                  <a:lnTo>
                    <a:pt x="1624" y="650"/>
                  </a:lnTo>
                  <a:lnTo>
                    <a:pt x="1218" y="0"/>
                  </a:lnTo>
                  <a:close/>
                </a:path>
              </a:pathLst>
            </a:custGeom>
            <a:solidFill>
              <a:srgbClr val="B1AD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4" name="Google Shape;2874;g29c0ca99db8_3_1"/>
            <p:cNvSpPr/>
            <p:nvPr/>
          </p:nvSpPr>
          <p:spPr>
            <a:xfrm>
              <a:off x="2657525" y="1039550"/>
              <a:ext cx="150175" cy="211025"/>
            </a:xfrm>
            <a:custGeom>
              <a:avLst/>
              <a:gdLst/>
              <a:ahLst/>
              <a:cxnLst/>
              <a:rect l="l" t="t" r="r" b="b"/>
              <a:pathLst>
                <a:path w="6007" h="8441" fill="none" extrusionOk="0">
                  <a:moveTo>
                    <a:pt x="1218" y="0"/>
                  </a:moveTo>
                  <a:lnTo>
                    <a:pt x="1218" y="0"/>
                  </a:lnTo>
                  <a:lnTo>
                    <a:pt x="650" y="325"/>
                  </a:lnTo>
                  <a:lnTo>
                    <a:pt x="1" y="487"/>
                  </a:lnTo>
                  <a:lnTo>
                    <a:pt x="1" y="487"/>
                  </a:lnTo>
                  <a:lnTo>
                    <a:pt x="82" y="731"/>
                  </a:lnTo>
                  <a:lnTo>
                    <a:pt x="244" y="1055"/>
                  </a:lnTo>
                  <a:lnTo>
                    <a:pt x="407" y="1218"/>
                  </a:lnTo>
                  <a:lnTo>
                    <a:pt x="569" y="1299"/>
                  </a:lnTo>
                  <a:lnTo>
                    <a:pt x="569" y="1299"/>
                  </a:lnTo>
                  <a:lnTo>
                    <a:pt x="650" y="1299"/>
                  </a:lnTo>
                  <a:lnTo>
                    <a:pt x="650" y="1299"/>
                  </a:lnTo>
                  <a:lnTo>
                    <a:pt x="650" y="1299"/>
                  </a:lnTo>
                  <a:lnTo>
                    <a:pt x="650" y="1299"/>
                  </a:lnTo>
                  <a:lnTo>
                    <a:pt x="812" y="1461"/>
                  </a:lnTo>
                  <a:lnTo>
                    <a:pt x="1218" y="2029"/>
                  </a:lnTo>
                  <a:lnTo>
                    <a:pt x="2273" y="3896"/>
                  </a:lnTo>
                  <a:lnTo>
                    <a:pt x="3004" y="5113"/>
                  </a:lnTo>
                  <a:lnTo>
                    <a:pt x="3815" y="6250"/>
                  </a:lnTo>
                  <a:lnTo>
                    <a:pt x="4870" y="7467"/>
                  </a:lnTo>
                  <a:lnTo>
                    <a:pt x="5357" y="7954"/>
                  </a:lnTo>
                  <a:lnTo>
                    <a:pt x="5925" y="8441"/>
                  </a:lnTo>
                  <a:lnTo>
                    <a:pt x="5925" y="8441"/>
                  </a:lnTo>
                  <a:lnTo>
                    <a:pt x="6006" y="4708"/>
                  </a:lnTo>
                  <a:lnTo>
                    <a:pt x="6006" y="4708"/>
                  </a:lnTo>
                  <a:lnTo>
                    <a:pt x="4951" y="3896"/>
                  </a:lnTo>
                  <a:lnTo>
                    <a:pt x="3896" y="3084"/>
                  </a:lnTo>
                  <a:lnTo>
                    <a:pt x="2922" y="2273"/>
                  </a:lnTo>
                  <a:lnTo>
                    <a:pt x="2111" y="1380"/>
                  </a:lnTo>
                  <a:lnTo>
                    <a:pt x="2111" y="1380"/>
                  </a:lnTo>
                  <a:lnTo>
                    <a:pt x="1867" y="1055"/>
                  </a:lnTo>
                  <a:lnTo>
                    <a:pt x="1624" y="650"/>
                  </a:lnTo>
                  <a:lnTo>
                    <a:pt x="121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5" name="Google Shape;2875;g29c0ca99db8_3_1"/>
            <p:cNvSpPr/>
            <p:nvPr/>
          </p:nvSpPr>
          <p:spPr>
            <a:xfrm>
              <a:off x="2805650" y="1157225"/>
              <a:ext cx="131900" cy="148150"/>
            </a:xfrm>
            <a:custGeom>
              <a:avLst/>
              <a:gdLst/>
              <a:ahLst/>
              <a:cxnLst/>
              <a:rect l="l" t="t" r="r" b="b"/>
              <a:pathLst>
                <a:path w="5276" h="5926" extrusionOk="0">
                  <a:moveTo>
                    <a:pt x="81" y="1"/>
                  </a:moveTo>
                  <a:lnTo>
                    <a:pt x="0" y="3734"/>
                  </a:lnTo>
                  <a:lnTo>
                    <a:pt x="568" y="4221"/>
                  </a:lnTo>
                  <a:lnTo>
                    <a:pt x="1137" y="4545"/>
                  </a:lnTo>
                  <a:lnTo>
                    <a:pt x="1948" y="5032"/>
                  </a:lnTo>
                  <a:lnTo>
                    <a:pt x="2841" y="5357"/>
                  </a:lnTo>
                  <a:lnTo>
                    <a:pt x="3734" y="5682"/>
                  </a:lnTo>
                  <a:lnTo>
                    <a:pt x="4626" y="5844"/>
                  </a:lnTo>
                  <a:lnTo>
                    <a:pt x="5276" y="5925"/>
                  </a:lnTo>
                  <a:lnTo>
                    <a:pt x="4789" y="5519"/>
                  </a:lnTo>
                  <a:lnTo>
                    <a:pt x="4464" y="5195"/>
                  </a:lnTo>
                  <a:lnTo>
                    <a:pt x="3571" y="4302"/>
                  </a:lnTo>
                  <a:lnTo>
                    <a:pt x="3003" y="3653"/>
                  </a:lnTo>
                  <a:lnTo>
                    <a:pt x="2435" y="2841"/>
                  </a:lnTo>
                  <a:lnTo>
                    <a:pt x="1867" y="1867"/>
                  </a:lnTo>
                  <a:lnTo>
                    <a:pt x="1299" y="731"/>
                  </a:lnTo>
                  <a:lnTo>
                    <a:pt x="81" y="1"/>
                  </a:lnTo>
                  <a:close/>
                </a:path>
              </a:pathLst>
            </a:custGeom>
            <a:solidFill>
              <a:srgbClr val="9E4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6" name="Google Shape;2876;g29c0ca99db8_3_1"/>
            <p:cNvSpPr/>
            <p:nvPr/>
          </p:nvSpPr>
          <p:spPr>
            <a:xfrm>
              <a:off x="2805650" y="1157225"/>
              <a:ext cx="131900" cy="148150"/>
            </a:xfrm>
            <a:custGeom>
              <a:avLst/>
              <a:gdLst/>
              <a:ahLst/>
              <a:cxnLst/>
              <a:rect l="l" t="t" r="r" b="b"/>
              <a:pathLst>
                <a:path w="5276" h="5926" fill="none" extrusionOk="0">
                  <a:moveTo>
                    <a:pt x="81" y="1"/>
                  </a:moveTo>
                  <a:lnTo>
                    <a:pt x="81" y="1"/>
                  </a:lnTo>
                  <a:lnTo>
                    <a:pt x="0" y="3734"/>
                  </a:lnTo>
                  <a:lnTo>
                    <a:pt x="0" y="3734"/>
                  </a:lnTo>
                  <a:lnTo>
                    <a:pt x="568" y="4221"/>
                  </a:lnTo>
                  <a:lnTo>
                    <a:pt x="1137" y="4545"/>
                  </a:lnTo>
                  <a:lnTo>
                    <a:pt x="1137" y="4545"/>
                  </a:lnTo>
                  <a:lnTo>
                    <a:pt x="1948" y="5032"/>
                  </a:lnTo>
                  <a:lnTo>
                    <a:pt x="2841" y="5357"/>
                  </a:lnTo>
                  <a:lnTo>
                    <a:pt x="3734" y="5682"/>
                  </a:lnTo>
                  <a:lnTo>
                    <a:pt x="4626" y="5844"/>
                  </a:lnTo>
                  <a:lnTo>
                    <a:pt x="4626" y="5844"/>
                  </a:lnTo>
                  <a:lnTo>
                    <a:pt x="5276" y="5925"/>
                  </a:lnTo>
                  <a:lnTo>
                    <a:pt x="5276" y="5925"/>
                  </a:lnTo>
                  <a:lnTo>
                    <a:pt x="4789" y="5519"/>
                  </a:lnTo>
                  <a:lnTo>
                    <a:pt x="4789" y="5519"/>
                  </a:lnTo>
                  <a:lnTo>
                    <a:pt x="4464" y="5195"/>
                  </a:lnTo>
                  <a:lnTo>
                    <a:pt x="3571" y="4302"/>
                  </a:lnTo>
                  <a:lnTo>
                    <a:pt x="3003" y="3653"/>
                  </a:lnTo>
                  <a:lnTo>
                    <a:pt x="2435" y="2841"/>
                  </a:lnTo>
                  <a:lnTo>
                    <a:pt x="1867" y="1867"/>
                  </a:lnTo>
                  <a:lnTo>
                    <a:pt x="1299" y="731"/>
                  </a:lnTo>
                  <a:lnTo>
                    <a:pt x="1299" y="731"/>
                  </a:lnTo>
                  <a:lnTo>
                    <a:pt x="8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7" name="Google Shape;2877;g29c0ca99db8_3_1"/>
            <p:cNvSpPr/>
            <p:nvPr/>
          </p:nvSpPr>
          <p:spPr>
            <a:xfrm>
              <a:off x="2838100" y="1175500"/>
              <a:ext cx="545825" cy="137975"/>
            </a:xfrm>
            <a:custGeom>
              <a:avLst/>
              <a:gdLst/>
              <a:ahLst/>
              <a:cxnLst/>
              <a:rect l="l" t="t" r="r" b="b"/>
              <a:pathLst>
                <a:path w="21833" h="5519" extrusionOk="0">
                  <a:moveTo>
                    <a:pt x="1" y="0"/>
                  </a:moveTo>
                  <a:lnTo>
                    <a:pt x="569" y="1136"/>
                  </a:lnTo>
                  <a:lnTo>
                    <a:pt x="1137" y="2110"/>
                  </a:lnTo>
                  <a:lnTo>
                    <a:pt x="1705" y="2922"/>
                  </a:lnTo>
                  <a:lnTo>
                    <a:pt x="2273" y="3571"/>
                  </a:lnTo>
                  <a:lnTo>
                    <a:pt x="3166" y="4464"/>
                  </a:lnTo>
                  <a:lnTo>
                    <a:pt x="3491" y="4788"/>
                  </a:lnTo>
                  <a:lnTo>
                    <a:pt x="3978" y="5194"/>
                  </a:lnTo>
                  <a:lnTo>
                    <a:pt x="5925" y="5356"/>
                  </a:lnTo>
                  <a:lnTo>
                    <a:pt x="8279" y="5519"/>
                  </a:lnTo>
                  <a:lnTo>
                    <a:pt x="18180" y="5519"/>
                  </a:lnTo>
                  <a:lnTo>
                    <a:pt x="21832" y="5438"/>
                  </a:lnTo>
                  <a:lnTo>
                    <a:pt x="19722" y="3246"/>
                  </a:lnTo>
                  <a:lnTo>
                    <a:pt x="17774" y="1299"/>
                  </a:lnTo>
                  <a:lnTo>
                    <a:pt x="15664" y="1542"/>
                  </a:lnTo>
                  <a:lnTo>
                    <a:pt x="13230" y="1704"/>
                  </a:lnTo>
                  <a:lnTo>
                    <a:pt x="10633" y="1785"/>
                  </a:lnTo>
                  <a:lnTo>
                    <a:pt x="8117" y="1867"/>
                  </a:lnTo>
                  <a:lnTo>
                    <a:pt x="5763" y="1785"/>
                  </a:lnTo>
                  <a:lnTo>
                    <a:pt x="4870" y="1785"/>
                  </a:lnTo>
                  <a:lnTo>
                    <a:pt x="4221" y="1623"/>
                  </a:lnTo>
                  <a:lnTo>
                    <a:pt x="3166" y="1380"/>
                  </a:lnTo>
                  <a:lnTo>
                    <a:pt x="2192" y="1055"/>
                  </a:lnTo>
                  <a:lnTo>
                    <a:pt x="1218" y="649"/>
                  </a:lnTo>
                  <a:lnTo>
                    <a:pt x="325" y="243"/>
                  </a:lnTo>
                  <a:lnTo>
                    <a:pt x="1" y="0"/>
                  </a:lnTo>
                  <a:close/>
                </a:path>
              </a:pathLst>
            </a:custGeom>
            <a:solidFill>
              <a:srgbClr val="9E43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8" name="Google Shape;2878;g29c0ca99db8_3_1"/>
            <p:cNvSpPr/>
            <p:nvPr/>
          </p:nvSpPr>
          <p:spPr>
            <a:xfrm>
              <a:off x="2838100" y="1175500"/>
              <a:ext cx="545825" cy="137975"/>
            </a:xfrm>
            <a:custGeom>
              <a:avLst/>
              <a:gdLst/>
              <a:ahLst/>
              <a:cxnLst/>
              <a:rect l="l" t="t" r="r" b="b"/>
              <a:pathLst>
                <a:path w="21833" h="5519" fill="none" extrusionOk="0">
                  <a:moveTo>
                    <a:pt x="1" y="0"/>
                  </a:moveTo>
                  <a:lnTo>
                    <a:pt x="1" y="0"/>
                  </a:lnTo>
                  <a:lnTo>
                    <a:pt x="569" y="1136"/>
                  </a:lnTo>
                  <a:lnTo>
                    <a:pt x="1137" y="2110"/>
                  </a:lnTo>
                  <a:lnTo>
                    <a:pt x="1705" y="2922"/>
                  </a:lnTo>
                  <a:lnTo>
                    <a:pt x="2273" y="3571"/>
                  </a:lnTo>
                  <a:lnTo>
                    <a:pt x="3166" y="4464"/>
                  </a:lnTo>
                  <a:lnTo>
                    <a:pt x="3491" y="4788"/>
                  </a:lnTo>
                  <a:lnTo>
                    <a:pt x="3491" y="4788"/>
                  </a:lnTo>
                  <a:lnTo>
                    <a:pt x="3978" y="5194"/>
                  </a:lnTo>
                  <a:lnTo>
                    <a:pt x="3978" y="5194"/>
                  </a:lnTo>
                  <a:lnTo>
                    <a:pt x="5925" y="5356"/>
                  </a:lnTo>
                  <a:lnTo>
                    <a:pt x="8279" y="5519"/>
                  </a:lnTo>
                  <a:lnTo>
                    <a:pt x="13798" y="5519"/>
                  </a:lnTo>
                  <a:lnTo>
                    <a:pt x="13798" y="5519"/>
                  </a:lnTo>
                  <a:lnTo>
                    <a:pt x="18180" y="5519"/>
                  </a:lnTo>
                  <a:lnTo>
                    <a:pt x="21832" y="5438"/>
                  </a:lnTo>
                  <a:lnTo>
                    <a:pt x="21832" y="5438"/>
                  </a:lnTo>
                  <a:lnTo>
                    <a:pt x="21832" y="5438"/>
                  </a:lnTo>
                  <a:lnTo>
                    <a:pt x="21832" y="5438"/>
                  </a:lnTo>
                  <a:lnTo>
                    <a:pt x="19722" y="3246"/>
                  </a:lnTo>
                  <a:lnTo>
                    <a:pt x="17774" y="1299"/>
                  </a:lnTo>
                  <a:lnTo>
                    <a:pt x="17774" y="1299"/>
                  </a:lnTo>
                  <a:lnTo>
                    <a:pt x="15664" y="1542"/>
                  </a:lnTo>
                  <a:lnTo>
                    <a:pt x="13230" y="1704"/>
                  </a:lnTo>
                  <a:lnTo>
                    <a:pt x="10633" y="1785"/>
                  </a:lnTo>
                  <a:lnTo>
                    <a:pt x="8117" y="1867"/>
                  </a:lnTo>
                  <a:lnTo>
                    <a:pt x="8117" y="1867"/>
                  </a:lnTo>
                  <a:lnTo>
                    <a:pt x="5763" y="1785"/>
                  </a:lnTo>
                  <a:lnTo>
                    <a:pt x="4870" y="1785"/>
                  </a:lnTo>
                  <a:lnTo>
                    <a:pt x="4221" y="1623"/>
                  </a:lnTo>
                  <a:lnTo>
                    <a:pt x="4221" y="1623"/>
                  </a:lnTo>
                  <a:lnTo>
                    <a:pt x="3166" y="1380"/>
                  </a:lnTo>
                  <a:lnTo>
                    <a:pt x="2192" y="1055"/>
                  </a:lnTo>
                  <a:lnTo>
                    <a:pt x="1218" y="649"/>
                  </a:lnTo>
                  <a:lnTo>
                    <a:pt x="325" y="243"/>
                  </a:lnTo>
                  <a:lnTo>
                    <a:pt x="325" y="243"/>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9" name="Google Shape;2879;g29c0ca99db8_3_1"/>
            <p:cNvSpPr/>
            <p:nvPr/>
          </p:nvSpPr>
          <p:spPr>
            <a:xfrm>
              <a:off x="2629125" y="1007075"/>
              <a:ext cx="1842300" cy="517425"/>
            </a:xfrm>
            <a:custGeom>
              <a:avLst/>
              <a:gdLst/>
              <a:ahLst/>
              <a:cxnLst/>
              <a:rect l="l" t="t" r="r" b="b"/>
              <a:pathLst>
                <a:path w="73692" h="20697" extrusionOk="0">
                  <a:moveTo>
                    <a:pt x="1461" y="1"/>
                  </a:moveTo>
                  <a:lnTo>
                    <a:pt x="1137" y="82"/>
                  </a:lnTo>
                  <a:lnTo>
                    <a:pt x="812" y="163"/>
                  </a:lnTo>
                  <a:lnTo>
                    <a:pt x="569" y="407"/>
                  </a:lnTo>
                  <a:lnTo>
                    <a:pt x="406" y="569"/>
                  </a:lnTo>
                  <a:lnTo>
                    <a:pt x="244" y="812"/>
                  </a:lnTo>
                  <a:lnTo>
                    <a:pt x="82" y="1218"/>
                  </a:lnTo>
                  <a:lnTo>
                    <a:pt x="1" y="1705"/>
                  </a:lnTo>
                  <a:lnTo>
                    <a:pt x="1" y="2273"/>
                  </a:lnTo>
                  <a:lnTo>
                    <a:pt x="82" y="2679"/>
                  </a:lnTo>
                  <a:lnTo>
                    <a:pt x="163" y="2841"/>
                  </a:lnTo>
                  <a:lnTo>
                    <a:pt x="325" y="2923"/>
                  </a:lnTo>
                  <a:lnTo>
                    <a:pt x="812" y="3085"/>
                  </a:lnTo>
                  <a:lnTo>
                    <a:pt x="1218" y="3085"/>
                  </a:lnTo>
                  <a:lnTo>
                    <a:pt x="1543" y="2923"/>
                  </a:lnTo>
                  <a:lnTo>
                    <a:pt x="1867" y="2841"/>
                  </a:lnTo>
                  <a:lnTo>
                    <a:pt x="2030" y="2841"/>
                  </a:lnTo>
                  <a:lnTo>
                    <a:pt x="2192" y="3004"/>
                  </a:lnTo>
                  <a:lnTo>
                    <a:pt x="2841" y="3815"/>
                  </a:lnTo>
                  <a:lnTo>
                    <a:pt x="3734" y="4870"/>
                  </a:lnTo>
                  <a:lnTo>
                    <a:pt x="4951" y="6169"/>
                  </a:lnTo>
                  <a:lnTo>
                    <a:pt x="5600" y="6899"/>
                  </a:lnTo>
                  <a:lnTo>
                    <a:pt x="6331" y="7549"/>
                  </a:lnTo>
                  <a:lnTo>
                    <a:pt x="7142" y="8198"/>
                  </a:lnTo>
                  <a:lnTo>
                    <a:pt x="8035" y="8766"/>
                  </a:lnTo>
                  <a:lnTo>
                    <a:pt x="8928" y="9334"/>
                  </a:lnTo>
                  <a:lnTo>
                    <a:pt x="9902" y="9821"/>
                  </a:lnTo>
                  <a:lnTo>
                    <a:pt x="10957" y="10146"/>
                  </a:lnTo>
                  <a:lnTo>
                    <a:pt x="12012" y="10389"/>
                  </a:lnTo>
                  <a:lnTo>
                    <a:pt x="12986" y="10551"/>
                  </a:lnTo>
                  <a:lnTo>
                    <a:pt x="14122" y="10633"/>
                  </a:lnTo>
                  <a:lnTo>
                    <a:pt x="16557" y="10633"/>
                  </a:lnTo>
                  <a:lnTo>
                    <a:pt x="19235" y="10551"/>
                  </a:lnTo>
                  <a:lnTo>
                    <a:pt x="21994" y="10470"/>
                  </a:lnTo>
                  <a:lnTo>
                    <a:pt x="24673" y="10389"/>
                  </a:lnTo>
                  <a:lnTo>
                    <a:pt x="27189" y="10308"/>
                  </a:lnTo>
                  <a:lnTo>
                    <a:pt x="29461" y="10308"/>
                  </a:lnTo>
                  <a:lnTo>
                    <a:pt x="30435" y="10389"/>
                  </a:lnTo>
                  <a:lnTo>
                    <a:pt x="31328" y="10551"/>
                  </a:lnTo>
                  <a:lnTo>
                    <a:pt x="32139" y="10795"/>
                  </a:lnTo>
                  <a:lnTo>
                    <a:pt x="33032" y="11120"/>
                  </a:lnTo>
                  <a:lnTo>
                    <a:pt x="33925" y="11525"/>
                  </a:lnTo>
                  <a:lnTo>
                    <a:pt x="34817" y="12093"/>
                  </a:lnTo>
                  <a:lnTo>
                    <a:pt x="36684" y="13311"/>
                  </a:lnTo>
                  <a:lnTo>
                    <a:pt x="38632" y="14690"/>
                  </a:lnTo>
                  <a:lnTo>
                    <a:pt x="40742" y="16151"/>
                  </a:lnTo>
                  <a:lnTo>
                    <a:pt x="41797" y="16882"/>
                  </a:lnTo>
                  <a:lnTo>
                    <a:pt x="42933" y="17531"/>
                  </a:lnTo>
                  <a:lnTo>
                    <a:pt x="44069" y="18099"/>
                  </a:lnTo>
                  <a:lnTo>
                    <a:pt x="45287" y="18667"/>
                  </a:lnTo>
                  <a:lnTo>
                    <a:pt x="46504" y="19073"/>
                  </a:lnTo>
                  <a:lnTo>
                    <a:pt x="47721" y="19479"/>
                  </a:lnTo>
                  <a:lnTo>
                    <a:pt x="48614" y="19641"/>
                  </a:lnTo>
                  <a:lnTo>
                    <a:pt x="49832" y="19803"/>
                  </a:lnTo>
                  <a:lnTo>
                    <a:pt x="52753" y="20128"/>
                  </a:lnTo>
                  <a:lnTo>
                    <a:pt x="56162" y="20372"/>
                  </a:lnTo>
                  <a:lnTo>
                    <a:pt x="59733" y="20534"/>
                  </a:lnTo>
                  <a:lnTo>
                    <a:pt x="63223" y="20615"/>
                  </a:lnTo>
                  <a:lnTo>
                    <a:pt x="66307" y="20696"/>
                  </a:lnTo>
                  <a:lnTo>
                    <a:pt x="68741" y="20615"/>
                  </a:lnTo>
                  <a:lnTo>
                    <a:pt x="69553" y="20615"/>
                  </a:lnTo>
                  <a:lnTo>
                    <a:pt x="70040" y="20534"/>
                  </a:lnTo>
                  <a:lnTo>
                    <a:pt x="70770" y="20290"/>
                  </a:lnTo>
                  <a:lnTo>
                    <a:pt x="71420" y="19966"/>
                  </a:lnTo>
                  <a:lnTo>
                    <a:pt x="71988" y="19641"/>
                  </a:lnTo>
                  <a:lnTo>
                    <a:pt x="72475" y="19235"/>
                  </a:lnTo>
                  <a:lnTo>
                    <a:pt x="72962" y="18748"/>
                  </a:lnTo>
                  <a:lnTo>
                    <a:pt x="73286" y="18343"/>
                  </a:lnTo>
                  <a:lnTo>
                    <a:pt x="73530" y="17937"/>
                  </a:lnTo>
                  <a:lnTo>
                    <a:pt x="73692" y="17531"/>
                  </a:lnTo>
                  <a:lnTo>
                    <a:pt x="73692" y="17206"/>
                  </a:lnTo>
                  <a:lnTo>
                    <a:pt x="73530" y="16882"/>
                  </a:lnTo>
                  <a:lnTo>
                    <a:pt x="73205" y="16557"/>
                  </a:lnTo>
                  <a:lnTo>
                    <a:pt x="72799" y="16314"/>
                  </a:lnTo>
                  <a:lnTo>
                    <a:pt x="72231" y="15989"/>
                  </a:lnTo>
                  <a:lnTo>
                    <a:pt x="71501" y="15746"/>
                  </a:lnTo>
                  <a:lnTo>
                    <a:pt x="69796" y="15177"/>
                  </a:lnTo>
                  <a:lnTo>
                    <a:pt x="69309" y="15096"/>
                  </a:lnTo>
                  <a:lnTo>
                    <a:pt x="68579" y="15096"/>
                  </a:lnTo>
                  <a:lnTo>
                    <a:pt x="66631" y="15177"/>
                  </a:lnTo>
                  <a:lnTo>
                    <a:pt x="61518" y="15583"/>
                  </a:lnTo>
                  <a:lnTo>
                    <a:pt x="58515" y="15746"/>
                  </a:lnTo>
                  <a:lnTo>
                    <a:pt x="56892" y="15827"/>
                  </a:lnTo>
                  <a:lnTo>
                    <a:pt x="55269" y="15746"/>
                  </a:lnTo>
                  <a:lnTo>
                    <a:pt x="53646" y="15664"/>
                  </a:lnTo>
                  <a:lnTo>
                    <a:pt x="52023" y="15502"/>
                  </a:lnTo>
                  <a:lnTo>
                    <a:pt x="50319" y="15259"/>
                  </a:lnTo>
                  <a:lnTo>
                    <a:pt x="48695" y="14853"/>
                  </a:lnTo>
                  <a:lnTo>
                    <a:pt x="47153" y="14447"/>
                  </a:lnTo>
                  <a:lnTo>
                    <a:pt x="45774" y="13879"/>
                  </a:lnTo>
                  <a:lnTo>
                    <a:pt x="44556" y="13311"/>
                  </a:lnTo>
                  <a:lnTo>
                    <a:pt x="43420" y="12743"/>
                  </a:lnTo>
                  <a:lnTo>
                    <a:pt x="42446" y="12093"/>
                  </a:lnTo>
                  <a:lnTo>
                    <a:pt x="41472" y="11444"/>
                  </a:lnTo>
                  <a:lnTo>
                    <a:pt x="39849" y="10064"/>
                  </a:lnTo>
                  <a:lnTo>
                    <a:pt x="38307" y="8685"/>
                  </a:lnTo>
                  <a:lnTo>
                    <a:pt x="36765" y="7386"/>
                  </a:lnTo>
                  <a:lnTo>
                    <a:pt x="35872" y="6818"/>
                  </a:lnTo>
                  <a:lnTo>
                    <a:pt x="34980" y="6331"/>
                  </a:lnTo>
                  <a:lnTo>
                    <a:pt x="34006" y="5844"/>
                  </a:lnTo>
                  <a:lnTo>
                    <a:pt x="32951" y="5438"/>
                  </a:lnTo>
                  <a:lnTo>
                    <a:pt x="31815" y="5195"/>
                  </a:lnTo>
                  <a:lnTo>
                    <a:pt x="30597" y="5033"/>
                  </a:lnTo>
                  <a:lnTo>
                    <a:pt x="29299" y="4952"/>
                  </a:lnTo>
                  <a:lnTo>
                    <a:pt x="27919" y="5033"/>
                  </a:lnTo>
                  <a:lnTo>
                    <a:pt x="26539" y="5114"/>
                  </a:lnTo>
                  <a:lnTo>
                    <a:pt x="25078" y="5357"/>
                  </a:lnTo>
                  <a:lnTo>
                    <a:pt x="22238" y="5763"/>
                  </a:lnTo>
                  <a:lnTo>
                    <a:pt x="19478" y="6331"/>
                  </a:lnTo>
                  <a:lnTo>
                    <a:pt x="16881" y="6737"/>
                  </a:lnTo>
                  <a:lnTo>
                    <a:pt x="15745" y="6899"/>
                  </a:lnTo>
                  <a:lnTo>
                    <a:pt x="14690" y="6980"/>
                  </a:lnTo>
                  <a:lnTo>
                    <a:pt x="13716" y="6980"/>
                  </a:lnTo>
                  <a:lnTo>
                    <a:pt x="12905" y="6899"/>
                  </a:lnTo>
                  <a:lnTo>
                    <a:pt x="11363" y="6494"/>
                  </a:lnTo>
                  <a:lnTo>
                    <a:pt x="9983" y="6007"/>
                  </a:lnTo>
                  <a:lnTo>
                    <a:pt x="8684" y="5276"/>
                  </a:lnTo>
                  <a:lnTo>
                    <a:pt x="7467" y="4546"/>
                  </a:lnTo>
                  <a:lnTo>
                    <a:pt x="6331" y="3734"/>
                  </a:lnTo>
                  <a:lnTo>
                    <a:pt x="5357" y="2923"/>
                  </a:lnTo>
                  <a:lnTo>
                    <a:pt x="4383" y="2030"/>
                  </a:lnTo>
                  <a:lnTo>
                    <a:pt x="3572" y="1218"/>
                  </a:lnTo>
                  <a:lnTo>
                    <a:pt x="2841" y="407"/>
                  </a:lnTo>
                  <a:lnTo>
                    <a:pt x="2516" y="163"/>
                  </a:lnTo>
                  <a:lnTo>
                    <a:pt x="1948" y="1"/>
                  </a:lnTo>
                  <a:close/>
                </a:path>
              </a:pathLst>
            </a:custGeom>
            <a:solidFill>
              <a:srgbClr val="FDB51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0" name="Google Shape;2880;g29c0ca99db8_3_1"/>
            <p:cNvSpPr/>
            <p:nvPr/>
          </p:nvSpPr>
          <p:spPr>
            <a:xfrm>
              <a:off x="2412025" y="587100"/>
              <a:ext cx="300325" cy="373350"/>
            </a:xfrm>
            <a:custGeom>
              <a:avLst/>
              <a:gdLst/>
              <a:ahLst/>
              <a:cxnLst/>
              <a:rect l="l" t="t" r="r" b="b"/>
              <a:pathLst>
                <a:path w="12013" h="14934" extrusionOk="0">
                  <a:moveTo>
                    <a:pt x="9740" y="0"/>
                  </a:moveTo>
                  <a:lnTo>
                    <a:pt x="1" y="3328"/>
                  </a:lnTo>
                  <a:lnTo>
                    <a:pt x="163" y="4302"/>
                  </a:lnTo>
                  <a:lnTo>
                    <a:pt x="244" y="5519"/>
                  </a:lnTo>
                  <a:lnTo>
                    <a:pt x="244" y="7954"/>
                  </a:lnTo>
                  <a:lnTo>
                    <a:pt x="244" y="9009"/>
                  </a:lnTo>
                  <a:lnTo>
                    <a:pt x="406" y="9820"/>
                  </a:lnTo>
                  <a:lnTo>
                    <a:pt x="488" y="10145"/>
                  </a:lnTo>
                  <a:lnTo>
                    <a:pt x="650" y="10307"/>
                  </a:lnTo>
                  <a:lnTo>
                    <a:pt x="893" y="10470"/>
                  </a:lnTo>
                  <a:lnTo>
                    <a:pt x="1137" y="10388"/>
                  </a:lnTo>
                  <a:lnTo>
                    <a:pt x="1462" y="10388"/>
                  </a:lnTo>
                  <a:lnTo>
                    <a:pt x="1705" y="10470"/>
                  </a:lnTo>
                  <a:lnTo>
                    <a:pt x="1867" y="10632"/>
                  </a:lnTo>
                  <a:lnTo>
                    <a:pt x="2030" y="10957"/>
                  </a:lnTo>
                  <a:lnTo>
                    <a:pt x="2354" y="11687"/>
                  </a:lnTo>
                  <a:lnTo>
                    <a:pt x="2598" y="12661"/>
                  </a:lnTo>
                  <a:lnTo>
                    <a:pt x="2841" y="13554"/>
                  </a:lnTo>
                  <a:lnTo>
                    <a:pt x="3166" y="14284"/>
                  </a:lnTo>
                  <a:lnTo>
                    <a:pt x="3328" y="14609"/>
                  </a:lnTo>
                  <a:lnTo>
                    <a:pt x="3572" y="14771"/>
                  </a:lnTo>
                  <a:lnTo>
                    <a:pt x="3815" y="14933"/>
                  </a:lnTo>
                  <a:lnTo>
                    <a:pt x="4140" y="14852"/>
                  </a:lnTo>
                  <a:lnTo>
                    <a:pt x="4870" y="14609"/>
                  </a:lnTo>
                  <a:lnTo>
                    <a:pt x="5601" y="14284"/>
                  </a:lnTo>
                  <a:lnTo>
                    <a:pt x="6412" y="13878"/>
                  </a:lnTo>
                  <a:lnTo>
                    <a:pt x="7143" y="13472"/>
                  </a:lnTo>
                  <a:lnTo>
                    <a:pt x="8441" y="12499"/>
                  </a:lnTo>
                  <a:lnTo>
                    <a:pt x="9658" y="11443"/>
                  </a:lnTo>
                  <a:lnTo>
                    <a:pt x="10632" y="10388"/>
                  </a:lnTo>
                  <a:lnTo>
                    <a:pt x="11363" y="9333"/>
                  </a:lnTo>
                  <a:lnTo>
                    <a:pt x="11687" y="8765"/>
                  </a:lnTo>
                  <a:lnTo>
                    <a:pt x="11850" y="8278"/>
                  </a:lnTo>
                  <a:lnTo>
                    <a:pt x="11931" y="7873"/>
                  </a:lnTo>
                  <a:lnTo>
                    <a:pt x="12012" y="7467"/>
                  </a:lnTo>
                  <a:lnTo>
                    <a:pt x="11850" y="6493"/>
                  </a:lnTo>
                  <a:lnTo>
                    <a:pt x="11606" y="5357"/>
                  </a:lnTo>
                  <a:lnTo>
                    <a:pt x="10795" y="2922"/>
                  </a:lnTo>
                  <a:lnTo>
                    <a:pt x="10064" y="893"/>
                  </a:lnTo>
                  <a:lnTo>
                    <a:pt x="9740" y="0"/>
                  </a:lnTo>
                  <a:close/>
                </a:path>
              </a:pathLst>
            </a:custGeom>
            <a:solidFill>
              <a:srgbClr val="EFAEA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1" name="Google Shape;2881;g29c0ca99db8_3_1"/>
            <p:cNvSpPr/>
            <p:nvPr/>
          </p:nvSpPr>
          <p:spPr>
            <a:xfrm>
              <a:off x="2318700" y="455200"/>
              <a:ext cx="460600" cy="324675"/>
            </a:xfrm>
            <a:custGeom>
              <a:avLst/>
              <a:gdLst/>
              <a:ahLst/>
              <a:cxnLst/>
              <a:rect l="l" t="t" r="r" b="b"/>
              <a:pathLst>
                <a:path w="18424" h="12987" extrusionOk="0">
                  <a:moveTo>
                    <a:pt x="12174" y="1"/>
                  </a:moveTo>
                  <a:lnTo>
                    <a:pt x="11606" y="82"/>
                  </a:lnTo>
                  <a:lnTo>
                    <a:pt x="11119" y="326"/>
                  </a:lnTo>
                  <a:lnTo>
                    <a:pt x="10632" y="569"/>
                  </a:lnTo>
                  <a:lnTo>
                    <a:pt x="9821" y="1218"/>
                  </a:lnTo>
                  <a:lnTo>
                    <a:pt x="9496" y="1462"/>
                  </a:lnTo>
                  <a:lnTo>
                    <a:pt x="9090" y="1624"/>
                  </a:lnTo>
                  <a:lnTo>
                    <a:pt x="8684" y="1705"/>
                  </a:lnTo>
                  <a:lnTo>
                    <a:pt x="8279" y="1705"/>
                  </a:lnTo>
                  <a:lnTo>
                    <a:pt x="7629" y="1543"/>
                  </a:lnTo>
                  <a:lnTo>
                    <a:pt x="7305" y="1462"/>
                  </a:lnTo>
                  <a:lnTo>
                    <a:pt x="6980" y="1381"/>
                  </a:lnTo>
                  <a:lnTo>
                    <a:pt x="6574" y="1381"/>
                  </a:lnTo>
                  <a:lnTo>
                    <a:pt x="6006" y="1462"/>
                  </a:lnTo>
                  <a:lnTo>
                    <a:pt x="5681" y="1624"/>
                  </a:lnTo>
                  <a:lnTo>
                    <a:pt x="5357" y="1786"/>
                  </a:lnTo>
                  <a:lnTo>
                    <a:pt x="4951" y="2192"/>
                  </a:lnTo>
                  <a:lnTo>
                    <a:pt x="4626" y="2598"/>
                  </a:lnTo>
                  <a:lnTo>
                    <a:pt x="4383" y="3085"/>
                  </a:lnTo>
                  <a:lnTo>
                    <a:pt x="3977" y="3896"/>
                  </a:lnTo>
                  <a:lnTo>
                    <a:pt x="3734" y="4221"/>
                  </a:lnTo>
                  <a:lnTo>
                    <a:pt x="3571" y="4302"/>
                  </a:lnTo>
                  <a:lnTo>
                    <a:pt x="3409" y="4383"/>
                  </a:lnTo>
                  <a:lnTo>
                    <a:pt x="2111" y="4546"/>
                  </a:lnTo>
                  <a:lnTo>
                    <a:pt x="1380" y="4789"/>
                  </a:lnTo>
                  <a:lnTo>
                    <a:pt x="812" y="5033"/>
                  </a:lnTo>
                  <a:lnTo>
                    <a:pt x="569" y="5195"/>
                  </a:lnTo>
                  <a:lnTo>
                    <a:pt x="325" y="5438"/>
                  </a:lnTo>
                  <a:lnTo>
                    <a:pt x="163" y="5682"/>
                  </a:lnTo>
                  <a:lnTo>
                    <a:pt x="82" y="6007"/>
                  </a:lnTo>
                  <a:lnTo>
                    <a:pt x="0" y="6331"/>
                  </a:lnTo>
                  <a:lnTo>
                    <a:pt x="82" y="6656"/>
                  </a:lnTo>
                  <a:lnTo>
                    <a:pt x="163" y="7143"/>
                  </a:lnTo>
                  <a:lnTo>
                    <a:pt x="325" y="7549"/>
                  </a:lnTo>
                  <a:lnTo>
                    <a:pt x="731" y="8198"/>
                  </a:lnTo>
                  <a:lnTo>
                    <a:pt x="1137" y="8523"/>
                  </a:lnTo>
                  <a:lnTo>
                    <a:pt x="1624" y="8766"/>
                  </a:lnTo>
                  <a:lnTo>
                    <a:pt x="2192" y="8847"/>
                  </a:lnTo>
                  <a:lnTo>
                    <a:pt x="3490" y="8847"/>
                  </a:lnTo>
                  <a:lnTo>
                    <a:pt x="4870" y="8604"/>
                  </a:lnTo>
                  <a:lnTo>
                    <a:pt x="5519" y="8604"/>
                  </a:lnTo>
                  <a:lnTo>
                    <a:pt x="5681" y="8685"/>
                  </a:lnTo>
                  <a:lnTo>
                    <a:pt x="5844" y="8928"/>
                  </a:lnTo>
                  <a:lnTo>
                    <a:pt x="5925" y="9253"/>
                  </a:lnTo>
                  <a:lnTo>
                    <a:pt x="6006" y="9578"/>
                  </a:lnTo>
                  <a:lnTo>
                    <a:pt x="6087" y="9821"/>
                  </a:lnTo>
                  <a:lnTo>
                    <a:pt x="6250" y="10065"/>
                  </a:lnTo>
                  <a:lnTo>
                    <a:pt x="6331" y="10146"/>
                  </a:lnTo>
                  <a:lnTo>
                    <a:pt x="6493" y="10146"/>
                  </a:lnTo>
                  <a:lnTo>
                    <a:pt x="7142" y="10227"/>
                  </a:lnTo>
                  <a:lnTo>
                    <a:pt x="7548" y="10065"/>
                  </a:lnTo>
                  <a:lnTo>
                    <a:pt x="8035" y="9821"/>
                  </a:lnTo>
                  <a:lnTo>
                    <a:pt x="8765" y="9415"/>
                  </a:lnTo>
                  <a:lnTo>
                    <a:pt x="9171" y="9253"/>
                  </a:lnTo>
                  <a:lnTo>
                    <a:pt x="9577" y="9091"/>
                  </a:lnTo>
                  <a:lnTo>
                    <a:pt x="9902" y="9091"/>
                  </a:lnTo>
                  <a:lnTo>
                    <a:pt x="10145" y="9172"/>
                  </a:lnTo>
                  <a:lnTo>
                    <a:pt x="10389" y="9415"/>
                  </a:lnTo>
                  <a:lnTo>
                    <a:pt x="10470" y="9740"/>
                  </a:lnTo>
                  <a:lnTo>
                    <a:pt x="10470" y="10308"/>
                  </a:lnTo>
                  <a:lnTo>
                    <a:pt x="10307" y="10957"/>
                  </a:lnTo>
                  <a:lnTo>
                    <a:pt x="10226" y="11688"/>
                  </a:lnTo>
                  <a:lnTo>
                    <a:pt x="10226" y="11931"/>
                  </a:lnTo>
                  <a:lnTo>
                    <a:pt x="10307" y="12093"/>
                  </a:lnTo>
                  <a:lnTo>
                    <a:pt x="10389" y="12256"/>
                  </a:lnTo>
                  <a:lnTo>
                    <a:pt x="10470" y="12337"/>
                  </a:lnTo>
                  <a:lnTo>
                    <a:pt x="10794" y="12418"/>
                  </a:lnTo>
                  <a:lnTo>
                    <a:pt x="11200" y="12256"/>
                  </a:lnTo>
                  <a:lnTo>
                    <a:pt x="11606" y="12012"/>
                  </a:lnTo>
                  <a:lnTo>
                    <a:pt x="11931" y="11688"/>
                  </a:lnTo>
                  <a:lnTo>
                    <a:pt x="12255" y="11282"/>
                  </a:lnTo>
                  <a:lnTo>
                    <a:pt x="12580" y="10389"/>
                  </a:lnTo>
                  <a:lnTo>
                    <a:pt x="12905" y="9821"/>
                  </a:lnTo>
                  <a:lnTo>
                    <a:pt x="13067" y="9578"/>
                  </a:lnTo>
                  <a:lnTo>
                    <a:pt x="13310" y="9496"/>
                  </a:lnTo>
                  <a:lnTo>
                    <a:pt x="13635" y="9415"/>
                  </a:lnTo>
                  <a:lnTo>
                    <a:pt x="14122" y="9578"/>
                  </a:lnTo>
                  <a:lnTo>
                    <a:pt x="14284" y="9659"/>
                  </a:lnTo>
                  <a:lnTo>
                    <a:pt x="14447" y="9740"/>
                  </a:lnTo>
                  <a:lnTo>
                    <a:pt x="14609" y="10146"/>
                  </a:lnTo>
                  <a:lnTo>
                    <a:pt x="14771" y="10633"/>
                  </a:lnTo>
                  <a:lnTo>
                    <a:pt x="14933" y="11201"/>
                  </a:lnTo>
                  <a:lnTo>
                    <a:pt x="15015" y="11769"/>
                  </a:lnTo>
                  <a:lnTo>
                    <a:pt x="15177" y="12337"/>
                  </a:lnTo>
                  <a:lnTo>
                    <a:pt x="15420" y="12743"/>
                  </a:lnTo>
                  <a:lnTo>
                    <a:pt x="15583" y="12905"/>
                  </a:lnTo>
                  <a:lnTo>
                    <a:pt x="15745" y="12986"/>
                  </a:lnTo>
                  <a:lnTo>
                    <a:pt x="15907" y="12986"/>
                  </a:lnTo>
                  <a:lnTo>
                    <a:pt x="16151" y="12824"/>
                  </a:lnTo>
                  <a:lnTo>
                    <a:pt x="16394" y="12499"/>
                  </a:lnTo>
                  <a:lnTo>
                    <a:pt x="16719" y="12175"/>
                  </a:lnTo>
                  <a:lnTo>
                    <a:pt x="17368" y="11120"/>
                  </a:lnTo>
                  <a:lnTo>
                    <a:pt x="17936" y="9821"/>
                  </a:lnTo>
                  <a:lnTo>
                    <a:pt x="18180" y="9172"/>
                  </a:lnTo>
                  <a:lnTo>
                    <a:pt x="18342" y="8441"/>
                  </a:lnTo>
                  <a:lnTo>
                    <a:pt x="18423" y="7792"/>
                  </a:lnTo>
                  <a:lnTo>
                    <a:pt x="18423" y="7143"/>
                  </a:lnTo>
                  <a:lnTo>
                    <a:pt x="18342" y="6575"/>
                  </a:lnTo>
                  <a:lnTo>
                    <a:pt x="18099" y="6007"/>
                  </a:lnTo>
                  <a:lnTo>
                    <a:pt x="17693" y="5601"/>
                  </a:lnTo>
                  <a:lnTo>
                    <a:pt x="17206" y="5276"/>
                  </a:lnTo>
                  <a:lnTo>
                    <a:pt x="16800" y="5033"/>
                  </a:lnTo>
                  <a:lnTo>
                    <a:pt x="16394" y="4708"/>
                  </a:lnTo>
                  <a:lnTo>
                    <a:pt x="16070" y="4383"/>
                  </a:lnTo>
                  <a:lnTo>
                    <a:pt x="15826" y="4059"/>
                  </a:lnTo>
                  <a:lnTo>
                    <a:pt x="15420" y="3328"/>
                  </a:lnTo>
                  <a:lnTo>
                    <a:pt x="15177" y="2598"/>
                  </a:lnTo>
                  <a:lnTo>
                    <a:pt x="14852" y="1868"/>
                  </a:lnTo>
                  <a:lnTo>
                    <a:pt x="14365" y="1137"/>
                  </a:lnTo>
                  <a:lnTo>
                    <a:pt x="14122" y="812"/>
                  </a:lnTo>
                  <a:lnTo>
                    <a:pt x="13716" y="569"/>
                  </a:lnTo>
                  <a:lnTo>
                    <a:pt x="13310" y="326"/>
                  </a:lnTo>
                  <a:lnTo>
                    <a:pt x="12823" y="82"/>
                  </a:lnTo>
                  <a:lnTo>
                    <a:pt x="12499" y="1"/>
                  </a:lnTo>
                  <a:close/>
                </a:path>
              </a:pathLst>
            </a:custGeom>
            <a:solidFill>
              <a:srgbClr val="01010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2" name="Google Shape;2882;g29c0ca99db8_3_1"/>
            <p:cNvSpPr/>
            <p:nvPr/>
          </p:nvSpPr>
          <p:spPr>
            <a:xfrm>
              <a:off x="1072925" y="3200375"/>
              <a:ext cx="3065775" cy="2237950"/>
            </a:xfrm>
            <a:custGeom>
              <a:avLst/>
              <a:gdLst/>
              <a:ahLst/>
              <a:cxnLst/>
              <a:rect l="l" t="t" r="r" b="b"/>
              <a:pathLst>
                <a:path w="122631" h="89518" extrusionOk="0">
                  <a:moveTo>
                    <a:pt x="58434" y="1"/>
                  </a:moveTo>
                  <a:lnTo>
                    <a:pt x="57460" y="82"/>
                  </a:lnTo>
                  <a:lnTo>
                    <a:pt x="56568" y="163"/>
                  </a:lnTo>
                  <a:lnTo>
                    <a:pt x="55837" y="325"/>
                  </a:lnTo>
                  <a:lnTo>
                    <a:pt x="55107" y="569"/>
                  </a:lnTo>
                  <a:lnTo>
                    <a:pt x="53808" y="1137"/>
                  </a:lnTo>
                  <a:lnTo>
                    <a:pt x="52266" y="1867"/>
                  </a:lnTo>
                  <a:lnTo>
                    <a:pt x="51860" y="2030"/>
                  </a:lnTo>
                  <a:lnTo>
                    <a:pt x="51536" y="2273"/>
                  </a:lnTo>
                  <a:lnTo>
                    <a:pt x="50886" y="2841"/>
                  </a:lnTo>
                  <a:lnTo>
                    <a:pt x="50400" y="3491"/>
                  </a:lnTo>
                  <a:lnTo>
                    <a:pt x="49994" y="4221"/>
                  </a:lnTo>
                  <a:lnTo>
                    <a:pt x="49588" y="4951"/>
                  </a:lnTo>
                  <a:lnTo>
                    <a:pt x="49182" y="5682"/>
                  </a:lnTo>
                  <a:lnTo>
                    <a:pt x="48614" y="6331"/>
                  </a:lnTo>
                  <a:lnTo>
                    <a:pt x="48289" y="6575"/>
                  </a:lnTo>
                  <a:lnTo>
                    <a:pt x="47965" y="6818"/>
                  </a:lnTo>
                  <a:lnTo>
                    <a:pt x="47559" y="6980"/>
                  </a:lnTo>
                  <a:lnTo>
                    <a:pt x="47153" y="7061"/>
                  </a:lnTo>
                  <a:lnTo>
                    <a:pt x="46747" y="6980"/>
                  </a:lnTo>
                  <a:lnTo>
                    <a:pt x="46342" y="6818"/>
                  </a:lnTo>
                  <a:lnTo>
                    <a:pt x="45855" y="6656"/>
                  </a:lnTo>
                  <a:lnTo>
                    <a:pt x="45368" y="6331"/>
                  </a:lnTo>
                  <a:lnTo>
                    <a:pt x="44475" y="5682"/>
                  </a:lnTo>
                  <a:lnTo>
                    <a:pt x="42527" y="4059"/>
                  </a:lnTo>
                  <a:lnTo>
                    <a:pt x="41553" y="3409"/>
                  </a:lnTo>
                  <a:lnTo>
                    <a:pt x="41066" y="3166"/>
                  </a:lnTo>
                  <a:lnTo>
                    <a:pt x="40661" y="2922"/>
                  </a:lnTo>
                  <a:lnTo>
                    <a:pt x="40174" y="2841"/>
                  </a:lnTo>
                  <a:lnTo>
                    <a:pt x="39849" y="2760"/>
                  </a:lnTo>
                  <a:lnTo>
                    <a:pt x="39443" y="2841"/>
                  </a:lnTo>
                  <a:lnTo>
                    <a:pt x="39119" y="2922"/>
                  </a:lnTo>
                  <a:lnTo>
                    <a:pt x="38875" y="3085"/>
                  </a:lnTo>
                  <a:lnTo>
                    <a:pt x="38632" y="3247"/>
                  </a:lnTo>
                  <a:lnTo>
                    <a:pt x="38145" y="3815"/>
                  </a:lnTo>
                  <a:lnTo>
                    <a:pt x="37739" y="4464"/>
                  </a:lnTo>
                  <a:lnTo>
                    <a:pt x="37414" y="5276"/>
                  </a:lnTo>
                  <a:lnTo>
                    <a:pt x="36765" y="6899"/>
                  </a:lnTo>
                  <a:lnTo>
                    <a:pt x="36522" y="7224"/>
                  </a:lnTo>
                  <a:lnTo>
                    <a:pt x="36278" y="7386"/>
                  </a:lnTo>
                  <a:lnTo>
                    <a:pt x="35872" y="7386"/>
                  </a:lnTo>
                  <a:lnTo>
                    <a:pt x="35385" y="7305"/>
                  </a:lnTo>
                  <a:lnTo>
                    <a:pt x="34898" y="7061"/>
                  </a:lnTo>
                  <a:lnTo>
                    <a:pt x="34330" y="6737"/>
                  </a:lnTo>
                  <a:lnTo>
                    <a:pt x="33032" y="5925"/>
                  </a:lnTo>
                  <a:lnTo>
                    <a:pt x="30272" y="3896"/>
                  </a:lnTo>
                  <a:lnTo>
                    <a:pt x="28893" y="3004"/>
                  </a:lnTo>
                  <a:lnTo>
                    <a:pt x="28243" y="2598"/>
                  </a:lnTo>
                  <a:lnTo>
                    <a:pt x="27594" y="2273"/>
                  </a:lnTo>
                  <a:lnTo>
                    <a:pt x="27026" y="2111"/>
                  </a:lnTo>
                  <a:lnTo>
                    <a:pt x="26458" y="2111"/>
                  </a:lnTo>
                  <a:lnTo>
                    <a:pt x="25971" y="2273"/>
                  </a:lnTo>
                  <a:lnTo>
                    <a:pt x="25484" y="2598"/>
                  </a:lnTo>
                  <a:lnTo>
                    <a:pt x="25078" y="3004"/>
                  </a:lnTo>
                  <a:lnTo>
                    <a:pt x="24672" y="3572"/>
                  </a:lnTo>
                  <a:lnTo>
                    <a:pt x="24348" y="4140"/>
                  </a:lnTo>
                  <a:lnTo>
                    <a:pt x="24023" y="4789"/>
                  </a:lnTo>
                  <a:lnTo>
                    <a:pt x="23455" y="6331"/>
                  </a:lnTo>
                  <a:lnTo>
                    <a:pt x="22968" y="7873"/>
                  </a:lnTo>
                  <a:lnTo>
                    <a:pt x="22238" y="10551"/>
                  </a:lnTo>
                  <a:lnTo>
                    <a:pt x="21994" y="11038"/>
                  </a:lnTo>
                  <a:lnTo>
                    <a:pt x="21913" y="11119"/>
                  </a:lnTo>
                  <a:lnTo>
                    <a:pt x="21670" y="11282"/>
                  </a:lnTo>
                  <a:lnTo>
                    <a:pt x="21345" y="11282"/>
                  </a:lnTo>
                  <a:lnTo>
                    <a:pt x="20858" y="11201"/>
                  </a:lnTo>
                  <a:lnTo>
                    <a:pt x="20290" y="10957"/>
                  </a:lnTo>
                  <a:lnTo>
                    <a:pt x="19722" y="10632"/>
                  </a:lnTo>
                  <a:lnTo>
                    <a:pt x="18423" y="9577"/>
                  </a:lnTo>
                  <a:lnTo>
                    <a:pt x="17044" y="8441"/>
                  </a:lnTo>
                  <a:lnTo>
                    <a:pt x="15664" y="7143"/>
                  </a:lnTo>
                  <a:lnTo>
                    <a:pt x="14447" y="6006"/>
                  </a:lnTo>
                  <a:lnTo>
                    <a:pt x="13473" y="5195"/>
                  </a:lnTo>
                  <a:lnTo>
                    <a:pt x="12336" y="4221"/>
                  </a:lnTo>
                  <a:lnTo>
                    <a:pt x="11768" y="3734"/>
                  </a:lnTo>
                  <a:lnTo>
                    <a:pt x="11444" y="3572"/>
                  </a:lnTo>
                  <a:lnTo>
                    <a:pt x="10957" y="3409"/>
                  </a:lnTo>
                  <a:lnTo>
                    <a:pt x="9415" y="2922"/>
                  </a:lnTo>
                  <a:lnTo>
                    <a:pt x="8928" y="2760"/>
                  </a:lnTo>
                  <a:lnTo>
                    <a:pt x="8522" y="2760"/>
                  </a:lnTo>
                  <a:lnTo>
                    <a:pt x="8197" y="2922"/>
                  </a:lnTo>
                  <a:lnTo>
                    <a:pt x="7873" y="3085"/>
                  </a:lnTo>
                  <a:lnTo>
                    <a:pt x="7629" y="3328"/>
                  </a:lnTo>
                  <a:lnTo>
                    <a:pt x="7386" y="3653"/>
                  </a:lnTo>
                  <a:lnTo>
                    <a:pt x="6899" y="4302"/>
                  </a:lnTo>
                  <a:lnTo>
                    <a:pt x="6655" y="4708"/>
                  </a:lnTo>
                  <a:lnTo>
                    <a:pt x="6331" y="5033"/>
                  </a:lnTo>
                  <a:lnTo>
                    <a:pt x="5925" y="5357"/>
                  </a:lnTo>
                  <a:lnTo>
                    <a:pt x="5519" y="5601"/>
                  </a:lnTo>
                  <a:lnTo>
                    <a:pt x="4951" y="5763"/>
                  </a:lnTo>
                  <a:lnTo>
                    <a:pt x="4302" y="5925"/>
                  </a:lnTo>
                  <a:lnTo>
                    <a:pt x="3571" y="5925"/>
                  </a:lnTo>
                  <a:lnTo>
                    <a:pt x="2598" y="5763"/>
                  </a:lnTo>
                  <a:lnTo>
                    <a:pt x="1786" y="5601"/>
                  </a:lnTo>
                  <a:lnTo>
                    <a:pt x="1056" y="5438"/>
                  </a:lnTo>
                  <a:lnTo>
                    <a:pt x="487" y="5195"/>
                  </a:lnTo>
                  <a:lnTo>
                    <a:pt x="0" y="4951"/>
                  </a:lnTo>
                  <a:lnTo>
                    <a:pt x="569" y="8928"/>
                  </a:lnTo>
                  <a:lnTo>
                    <a:pt x="1299" y="12743"/>
                  </a:lnTo>
                  <a:lnTo>
                    <a:pt x="2029" y="16557"/>
                  </a:lnTo>
                  <a:lnTo>
                    <a:pt x="2922" y="20371"/>
                  </a:lnTo>
                  <a:lnTo>
                    <a:pt x="3896" y="24023"/>
                  </a:lnTo>
                  <a:lnTo>
                    <a:pt x="4951" y="27676"/>
                  </a:lnTo>
                  <a:lnTo>
                    <a:pt x="6087" y="31165"/>
                  </a:lnTo>
                  <a:lnTo>
                    <a:pt x="7305" y="34655"/>
                  </a:lnTo>
                  <a:lnTo>
                    <a:pt x="8603" y="38064"/>
                  </a:lnTo>
                  <a:lnTo>
                    <a:pt x="9983" y="41391"/>
                  </a:lnTo>
                  <a:lnTo>
                    <a:pt x="11363" y="44556"/>
                  </a:lnTo>
                  <a:lnTo>
                    <a:pt x="12905" y="47722"/>
                  </a:lnTo>
                  <a:lnTo>
                    <a:pt x="14528" y="50806"/>
                  </a:lnTo>
                  <a:lnTo>
                    <a:pt x="16151" y="53727"/>
                  </a:lnTo>
                  <a:lnTo>
                    <a:pt x="17855" y="56649"/>
                  </a:lnTo>
                  <a:lnTo>
                    <a:pt x="19641" y="59408"/>
                  </a:lnTo>
                  <a:lnTo>
                    <a:pt x="21507" y="62087"/>
                  </a:lnTo>
                  <a:lnTo>
                    <a:pt x="23455" y="64602"/>
                  </a:lnTo>
                  <a:lnTo>
                    <a:pt x="25403" y="67118"/>
                  </a:lnTo>
                  <a:lnTo>
                    <a:pt x="27432" y="69391"/>
                  </a:lnTo>
                  <a:lnTo>
                    <a:pt x="29461" y="71663"/>
                  </a:lnTo>
                  <a:lnTo>
                    <a:pt x="31571" y="73773"/>
                  </a:lnTo>
                  <a:lnTo>
                    <a:pt x="33762" y="75802"/>
                  </a:lnTo>
                  <a:lnTo>
                    <a:pt x="35953" y="77669"/>
                  </a:lnTo>
                  <a:lnTo>
                    <a:pt x="38226" y="79373"/>
                  </a:lnTo>
                  <a:lnTo>
                    <a:pt x="40498" y="80996"/>
                  </a:lnTo>
                  <a:lnTo>
                    <a:pt x="42771" y="82538"/>
                  </a:lnTo>
                  <a:lnTo>
                    <a:pt x="45124" y="83837"/>
                  </a:lnTo>
                  <a:lnTo>
                    <a:pt x="47559" y="85054"/>
                  </a:lnTo>
                  <a:lnTo>
                    <a:pt x="49994" y="86191"/>
                  </a:lnTo>
                  <a:lnTo>
                    <a:pt x="52428" y="87083"/>
                  </a:lnTo>
                  <a:lnTo>
                    <a:pt x="54863" y="87895"/>
                  </a:lnTo>
                  <a:lnTo>
                    <a:pt x="56811" y="88382"/>
                  </a:lnTo>
                  <a:lnTo>
                    <a:pt x="58759" y="88788"/>
                  </a:lnTo>
                  <a:lnTo>
                    <a:pt x="60707" y="89112"/>
                  </a:lnTo>
                  <a:lnTo>
                    <a:pt x="62654" y="89356"/>
                  </a:lnTo>
                  <a:lnTo>
                    <a:pt x="64602" y="89518"/>
                  </a:lnTo>
                  <a:lnTo>
                    <a:pt x="68579" y="89518"/>
                  </a:lnTo>
                  <a:lnTo>
                    <a:pt x="70608" y="89356"/>
                  </a:lnTo>
                  <a:lnTo>
                    <a:pt x="73205" y="88950"/>
                  </a:lnTo>
                  <a:lnTo>
                    <a:pt x="75558" y="88463"/>
                  </a:lnTo>
                  <a:lnTo>
                    <a:pt x="77993" y="87895"/>
                  </a:lnTo>
                  <a:lnTo>
                    <a:pt x="80347" y="87083"/>
                  </a:lnTo>
                  <a:lnTo>
                    <a:pt x="82700" y="86191"/>
                  </a:lnTo>
                  <a:lnTo>
                    <a:pt x="85054" y="85135"/>
                  </a:lnTo>
                  <a:lnTo>
                    <a:pt x="87326" y="83918"/>
                  </a:lnTo>
                  <a:lnTo>
                    <a:pt x="89680" y="82620"/>
                  </a:lnTo>
                  <a:lnTo>
                    <a:pt x="91871" y="81078"/>
                  </a:lnTo>
                  <a:lnTo>
                    <a:pt x="94144" y="79536"/>
                  </a:lnTo>
                  <a:lnTo>
                    <a:pt x="96254" y="77750"/>
                  </a:lnTo>
                  <a:lnTo>
                    <a:pt x="98364" y="75883"/>
                  </a:lnTo>
                  <a:lnTo>
                    <a:pt x="100474" y="73936"/>
                  </a:lnTo>
                  <a:lnTo>
                    <a:pt x="102422" y="71826"/>
                  </a:lnTo>
                  <a:lnTo>
                    <a:pt x="104370" y="69553"/>
                  </a:lnTo>
                  <a:lnTo>
                    <a:pt x="106236" y="67200"/>
                  </a:lnTo>
                  <a:lnTo>
                    <a:pt x="108022" y="64684"/>
                  </a:lnTo>
                  <a:lnTo>
                    <a:pt x="109807" y="62087"/>
                  </a:lnTo>
                  <a:lnTo>
                    <a:pt x="111430" y="59327"/>
                  </a:lnTo>
                  <a:lnTo>
                    <a:pt x="112972" y="56487"/>
                  </a:lnTo>
                  <a:lnTo>
                    <a:pt x="114352" y="53484"/>
                  </a:lnTo>
                  <a:lnTo>
                    <a:pt x="115732" y="50481"/>
                  </a:lnTo>
                  <a:lnTo>
                    <a:pt x="116949" y="47235"/>
                  </a:lnTo>
                  <a:lnTo>
                    <a:pt x="118085" y="43988"/>
                  </a:lnTo>
                  <a:lnTo>
                    <a:pt x="119140" y="40580"/>
                  </a:lnTo>
                  <a:lnTo>
                    <a:pt x="120033" y="37090"/>
                  </a:lnTo>
                  <a:lnTo>
                    <a:pt x="120845" y="33438"/>
                  </a:lnTo>
                  <a:lnTo>
                    <a:pt x="121413" y="29705"/>
                  </a:lnTo>
                  <a:lnTo>
                    <a:pt x="121981" y="25890"/>
                  </a:lnTo>
                  <a:lnTo>
                    <a:pt x="122305" y="21995"/>
                  </a:lnTo>
                  <a:lnTo>
                    <a:pt x="122549" y="18018"/>
                  </a:lnTo>
                  <a:lnTo>
                    <a:pt x="122630" y="13879"/>
                  </a:lnTo>
                  <a:lnTo>
                    <a:pt x="122630" y="9740"/>
                  </a:lnTo>
                  <a:lnTo>
                    <a:pt x="122387" y="5519"/>
                  </a:lnTo>
                  <a:lnTo>
                    <a:pt x="121981" y="1137"/>
                  </a:lnTo>
                  <a:lnTo>
                    <a:pt x="121575" y="1299"/>
                  </a:lnTo>
                  <a:lnTo>
                    <a:pt x="121088" y="1543"/>
                  </a:lnTo>
                  <a:lnTo>
                    <a:pt x="120682" y="2030"/>
                  </a:lnTo>
                  <a:lnTo>
                    <a:pt x="120277" y="2598"/>
                  </a:lnTo>
                  <a:lnTo>
                    <a:pt x="119465" y="3977"/>
                  </a:lnTo>
                  <a:lnTo>
                    <a:pt x="118735" y="5601"/>
                  </a:lnTo>
                  <a:lnTo>
                    <a:pt x="117923" y="7305"/>
                  </a:lnTo>
                  <a:lnTo>
                    <a:pt x="117193" y="8766"/>
                  </a:lnTo>
                  <a:lnTo>
                    <a:pt x="116787" y="9415"/>
                  </a:lnTo>
                  <a:lnTo>
                    <a:pt x="116462" y="9902"/>
                  </a:lnTo>
                  <a:lnTo>
                    <a:pt x="116056" y="10308"/>
                  </a:lnTo>
                  <a:lnTo>
                    <a:pt x="115651" y="10470"/>
                  </a:lnTo>
                  <a:lnTo>
                    <a:pt x="115001" y="10632"/>
                  </a:lnTo>
                  <a:lnTo>
                    <a:pt x="114352" y="10714"/>
                  </a:lnTo>
                  <a:lnTo>
                    <a:pt x="113865" y="10714"/>
                  </a:lnTo>
                  <a:lnTo>
                    <a:pt x="113459" y="10632"/>
                  </a:lnTo>
                  <a:lnTo>
                    <a:pt x="113135" y="10470"/>
                  </a:lnTo>
                  <a:lnTo>
                    <a:pt x="112891" y="10227"/>
                  </a:lnTo>
                  <a:lnTo>
                    <a:pt x="112648" y="9983"/>
                  </a:lnTo>
                  <a:lnTo>
                    <a:pt x="112404" y="9659"/>
                  </a:lnTo>
                  <a:lnTo>
                    <a:pt x="111755" y="8279"/>
                  </a:lnTo>
                  <a:lnTo>
                    <a:pt x="111511" y="7873"/>
                  </a:lnTo>
                  <a:lnTo>
                    <a:pt x="111268" y="7548"/>
                  </a:lnTo>
                  <a:lnTo>
                    <a:pt x="111025" y="7305"/>
                  </a:lnTo>
                  <a:lnTo>
                    <a:pt x="110619" y="7061"/>
                  </a:lnTo>
                  <a:lnTo>
                    <a:pt x="109726" y="6412"/>
                  </a:lnTo>
                  <a:lnTo>
                    <a:pt x="108671" y="5519"/>
                  </a:lnTo>
                  <a:lnTo>
                    <a:pt x="107454" y="4464"/>
                  </a:lnTo>
                  <a:lnTo>
                    <a:pt x="106155" y="3328"/>
                  </a:lnTo>
                  <a:lnTo>
                    <a:pt x="104775" y="2354"/>
                  </a:lnTo>
                  <a:lnTo>
                    <a:pt x="104126" y="1949"/>
                  </a:lnTo>
                  <a:lnTo>
                    <a:pt x="103477" y="1624"/>
                  </a:lnTo>
                  <a:lnTo>
                    <a:pt x="102746" y="1380"/>
                  </a:lnTo>
                  <a:lnTo>
                    <a:pt x="102097" y="1218"/>
                  </a:lnTo>
                  <a:lnTo>
                    <a:pt x="101448" y="1218"/>
                  </a:lnTo>
                  <a:lnTo>
                    <a:pt x="100799" y="1299"/>
                  </a:lnTo>
                  <a:lnTo>
                    <a:pt x="100231" y="1543"/>
                  </a:lnTo>
                  <a:lnTo>
                    <a:pt x="99662" y="1949"/>
                  </a:lnTo>
                  <a:lnTo>
                    <a:pt x="99175" y="2354"/>
                  </a:lnTo>
                  <a:lnTo>
                    <a:pt x="98689" y="2841"/>
                  </a:lnTo>
                  <a:lnTo>
                    <a:pt x="97796" y="3977"/>
                  </a:lnTo>
                  <a:lnTo>
                    <a:pt x="97065" y="5276"/>
                  </a:lnTo>
                  <a:lnTo>
                    <a:pt x="96254" y="6412"/>
                  </a:lnTo>
                  <a:lnTo>
                    <a:pt x="95848" y="6899"/>
                  </a:lnTo>
                  <a:lnTo>
                    <a:pt x="95442" y="7386"/>
                  </a:lnTo>
                  <a:lnTo>
                    <a:pt x="95036" y="7792"/>
                  </a:lnTo>
                  <a:lnTo>
                    <a:pt x="94549" y="8117"/>
                  </a:lnTo>
                  <a:lnTo>
                    <a:pt x="94063" y="8279"/>
                  </a:lnTo>
                  <a:lnTo>
                    <a:pt x="92764" y="8279"/>
                  </a:lnTo>
                  <a:lnTo>
                    <a:pt x="92277" y="8117"/>
                  </a:lnTo>
                  <a:lnTo>
                    <a:pt x="92196" y="8035"/>
                  </a:lnTo>
                  <a:lnTo>
                    <a:pt x="92115" y="7954"/>
                  </a:lnTo>
                  <a:lnTo>
                    <a:pt x="92115" y="7630"/>
                  </a:lnTo>
                  <a:lnTo>
                    <a:pt x="92034" y="7061"/>
                  </a:lnTo>
                  <a:lnTo>
                    <a:pt x="91871" y="6331"/>
                  </a:lnTo>
                  <a:lnTo>
                    <a:pt x="91709" y="5763"/>
                  </a:lnTo>
                  <a:lnTo>
                    <a:pt x="91465" y="5195"/>
                  </a:lnTo>
                  <a:lnTo>
                    <a:pt x="91060" y="4546"/>
                  </a:lnTo>
                  <a:lnTo>
                    <a:pt x="90573" y="3815"/>
                  </a:lnTo>
                  <a:lnTo>
                    <a:pt x="90005" y="3085"/>
                  </a:lnTo>
                  <a:lnTo>
                    <a:pt x="89437" y="2517"/>
                  </a:lnTo>
                  <a:lnTo>
                    <a:pt x="88787" y="2111"/>
                  </a:lnTo>
                  <a:lnTo>
                    <a:pt x="88057" y="1786"/>
                  </a:lnTo>
                  <a:lnTo>
                    <a:pt x="87408" y="1543"/>
                  </a:lnTo>
                  <a:lnTo>
                    <a:pt x="86677" y="1380"/>
                  </a:lnTo>
                  <a:lnTo>
                    <a:pt x="85297" y="1380"/>
                  </a:lnTo>
                  <a:lnTo>
                    <a:pt x="84567" y="1462"/>
                  </a:lnTo>
                  <a:lnTo>
                    <a:pt x="83918" y="1624"/>
                  </a:lnTo>
                  <a:lnTo>
                    <a:pt x="82700" y="1949"/>
                  </a:lnTo>
                  <a:lnTo>
                    <a:pt x="81726" y="2354"/>
                  </a:lnTo>
                  <a:lnTo>
                    <a:pt x="80996" y="2760"/>
                  </a:lnTo>
                  <a:lnTo>
                    <a:pt x="79698" y="3653"/>
                  </a:lnTo>
                  <a:lnTo>
                    <a:pt x="78074" y="4546"/>
                  </a:lnTo>
                  <a:lnTo>
                    <a:pt x="76532" y="5357"/>
                  </a:lnTo>
                  <a:lnTo>
                    <a:pt x="75802" y="5601"/>
                  </a:lnTo>
                  <a:lnTo>
                    <a:pt x="75153" y="5844"/>
                  </a:lnTo>
                  <a:lnTo>
                    <a:pt x="73367" y="6331"/>
                  </a:lnTo>
                  <a:lnTo>
                    <a:pt x="72069" y="6656"/>
                  </a:lnTo>
                  <a:lnTo>
                    <a:pt x="70770" y="6818"/>
                  </a:lnTo>
                  <a:lnTo>
                    <a:pt x="69553" y="6818"/>
                  </a:lnTo>
                  <a:lnTo>
                    <a:pt x="68985" y="6737"/>
                  </a:lnTo>
                  <a:lnTo>
                    <a:pt x="68498" y="6575"/>
                  </a:lnTo>
                  <a:lnTo>
                    <a:pt x="68092" y="6331"/>
                  </a:lnTo>
                  <a:lnTo>
                    <a:pt x="67767" y="5925"/>
                  </a:lnTo>
                  <a:lnTo>
                    <a:pt x="67524" y="5438"/>
                  </a:lnTo>
                  <a:lnTo>
                    <a:pt x="67362" y="4870"/>
                  </a:lnTo>
                  <a:lnTo>
                    <a:pt x="67280" y="3085"/>
                  </a:lnTo>
                  <a:lnTo>
                    <a:pt x="67280" y="2679"/>
                  </a:lnTo>
                  <a:lnTo>
                    <a:pt x="67199" y="2598"/>
                  </a:lnTo>
                  <a:lnTo>
                    <a:pt x="67118" y="2517"/>
                  </a:lnTo>
                  <a:lnTo>
                    <a:pt x="66793" y="2435"/>
                  </a:lnTo>
                  <a:lnTo>
                    <a:pt x="66225" y="2273"/>
                  </a:lnTo>
                  <a:lnTo>
                    <a:pt x="65333" y="2111"/>
                  </a:lnTo>
                  <a:lnTo>
                    <a:pt x="64034" y="1624"/>
                  </a:lnTo>
                  <a:lnTo>
                    <a:pt x="61843" y="812"/>
                  </a:lnTo>
                  <a:lnTo>
                    <a:pt x="60788" y="325"/>
                  </a:lnTo>
                  <a:lnTo>
                    <a:pt x="60382" y="163"/>
                  </a:lnTo>
                  <a:lnTo>
                    <a:pt x="59976" y="82"/>
                  </a:lnTo>
                  <a:lnTo>
                    <a:pt x="5843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3" name="Google Shape;2883;g29c0ca99db8_3_1"/>
            <p:cNvSpPr/>
            <p:nvPr/>
          </p:nvSpPr>
          <p:spPr>
            <a:xfrm>
              <a:off x="1072925" y="3200375"/>
              <a:ext cx="3065775" cy="2237950"/>
            </a:xfrm>
            <a:custGeom>
              <a:avLst/>
              <a:gdLst/>
              <a:ahLst/>
              <a:cxnLst/>
              <a:rect l="l" t="t" r="r" b="b"/>
              <a:pathLst>
                <a:path w="122631" h="89518" fill="none" extrusionOk="0">
                  <a:moveTo>
                    <a:pt x="73205" y="88950"/>
                  </a:moveTo>
                  <a:lnTo>
                    <a:pt x="73205" y="88950"/>
                  </a:lnTo>
                  <a:lnTo>
                    <a:pt x="70608" y="89356"/>
                  </a:lnTo>
                  <a:lnTo>
                    <a:pt x="70608" y="89356"/>
                  </a:lnTo>
                  <a:lnTo>
                    <a:pt x="68579" y="89518"/>
                  </a:lnTo>
                  <a:lnTo>
                    <a:pt x="66631" y="89518"/>
                  </a:lnTo>
                  <a:lnTo>
                    <a:pt x="64602" y="89518"/>
                  </a:lnTo>
                  <a:lnTo>
                    <a:pt x="62654" y="89356"/>
                  </a:lnTo>
                  <a:lnTo>
                    <a:pt x="60707" y="89112"/>
                  </a:lnTo>
                  <a:lnTo>
                    <a:pt x="58759" y="88788"/>
                  </a:lnTo>
                  <a:lnTo>
                    <a:pt x="56811" y="88382"/>
                  </a:lnTo>
                  <a:lnTo>
                    <a:pt x="54863" y="87895"/>
                  </a:lnTo>
                  <a:lnTo>
                    <a:pt x="54863" y="87895"/>
                  </a:lnTo>
                  <a:lnTo>
                    <a:pt x="52428" y="87083"/>
                  </a:lnTo>
                  <a:lnTo>
                    <a:pt x="49994" y="86191"/>
                  </a:lnTo>
                  <a:lnTo>
                    <a:pt x="47559" y="85054"/>
                  </a:lnTo>
                  <a:lnTo>
                    <a:pt x="45124" y="83837"/>
                  </a:lnTo>
                  <a:lnTo>
                    <a:pt x="42771" y="82538"/>
                  </a:lnTo>
                  <a:lnTo>
                    <a:pt x="40498" y="80996"/>
                  </a:lnTo>
                  <a:lnTo>
                    <a:pt x="38226" y="79373"/>
                  </a:lnTo>
                  <a:lnTo>
                    <a:pt x="35953" y="77669"/>
                  </a:lnTo>
                  <a:lnTo>
                    <a:pt x="33762" y="75802"/>
                  </a:lnTo>
                  <a:lnTo>
                    <a:pt x="31571" y="73773"/>
                  </a:lnTo>
                  <a:lnTo>
                    <a:pt x="29461" y="71663"/>
                  </a:lnTo>
                  <a:lnTo>
                    <a:pt x="27432" y="69391"/>
                  </a:lnTo>
                  <a:lnTo>
                    <a:pt x="25403" y="67118"/>
                  </a:lnTo>
                  <a:lnTo>
                    <a:pt x="23455" y="64602"/>
                  </a:lnTo>
                  <a:lnTo>
                    <a:pt x="21507" y="62087"/>
                  </a:lnTo>
                  <a:lnTo>
                    <a:pt x="19641" y="59408"/>
                  </a:lnTo>
                  <a:lnTo>
                    <a:pt x="17855" y="56649"/>
                  </a:lnTo>
                  <a:lnTo>
                    <a:pt x="16151" y="53727"/>
                  </a:lnTo>
                  <a:lnTo>
                    <a:pt x="14528" y="50806"/>
                  </a:lnTo>
                  <a:lnTo>
                    <a:pt x="12905" y="47722"/>
                  </a:lnTo>
                  <a:lnTo>
                    <a:pt x="11363" y="44556"/>
                  </a:lnTo>
                  <a:lnTo>
                    <a:pt x="9983" y="41391"/>
                  </a:lnTo>
                  <a:lnTo>
                    <a:pt x="8603" y="38064"/>
                  </a:lnTo>
                  <a:lnTo>
                    <a:pt x="7305" y="34655"/>
                  </a:lnTo>
                  <a:lnTo>
                    <a:pt x="6087" y="31165"/>
                  </a:lnTo>
                  <a:lnTo>
                    <a:pt x="4951" y="27676"/>
                  </a:lnTo>
                  <a:lnTo>
                    <a:pt x="3896" y="24023"/>
                  </a:lnTo>
                  <a:lnTo>
                    <a:pt x="2922" y="20371"/>
                  </a:lnTo>
                  <a:lnTo>
                    <a:pt x="2029" y="16557"/>
                  </a:lnTo>
                  <a:lnTo>
                    <a:pt x="1299" y="12743"/>
                  </a:lnTo>
                  <a:lnTo>
                    <a:pt x="569" y="8928"/>
                  </a:lnTo>
                  <a:lnTo>
                    <a:pt x="0" y="4951"/>
                  </a:lnTo>
                  <a:lnTo>
                    <a:pt x="0" y="4951"/>
                  </a:lnTo>
                  <a:lnTo>
                    <a:pt x="487" y="5195"/>
                  </a:lnTo>
                  <a:lnTo>
                    <a:pt x="1056" y="5438"/>
                  </a:lnTo>
                  <a:lnTo>
                    <a:pt x="1786" y="5601"/>
                  </a:lnTo>
                  <a:lnTo>
                    <a:pt x="2598" y="5763"/>
                  </a:lnTo>
                  <a:lnTo>
                    <a:pt x="2598" y="5763"/>
                  </a:lnTo>
                  <a:lnTo>
                    <a:pt x="3571" y="5925"/>
                  </a:lnTo>
                  <a:lnTo>
                    <a:pt x="4302" y="5925"/>
                  </a:lnTo>
                  <a:lnTo>
                    <a:pt x="4951" y="5763"/>
                  </a:lnTo>
                  <a:lnTo>
                    <a:pt x="5519" y="5601"/>
                  </a:lnTo>
                  <a:lnTo>
                    <a:pt x="5925" y="5357"/>
                  </a:lnTo>
                  <a:lnTo>
                    <a:pt x="6331" y="5033"/>
                  </a:lnTo>
                  <a:lnTo>
                    <a:pt x="6655" y="4708"/>
                  </a:lnTo>
                  <a:lnTo>
                    <a:pt x="6899" y="4302"/>
                  </a:lnTo>
                  <a:lnTo>
                    <a:pt x="6899" y="4302"/>
                  </a:lnTo>
                  <a:lnTo>
                    <a:pt x="7386" y="3653"/>
                  </a:lnTo>
                  <a:lnTo>
                    <a:pt x="7629" y="3328"/>
                  </a:lnTo>
                  <a:lnTo>
                    <a:pt x="7873" y="3085"/>
                  </a:lnTo>
                  <a:lnTo>
                    <a:pt x="8197" y="2922"/>
                  </a:lnTo>
                  <a:lnTo>
                    <a:pt x="8522" y="2760"/>
                  </a:lnTo>
                  <a:lnTo>
                    <a:pt x="8928" y="2760"/>
                  </a:lnTo>
                  <a:lnTo>
                    <a:pt x="9415" y="2922"/>
                  </a:lnTo>
                  <a:lnTo>
                    <a:pt x="9415" y="2922"/>
                  </a:lnTo>
                  <a:lnTo>
                    <a:pt x="10957" y="3409"/>
                  </a:lnTo>
                  <a:lnTo>
                    <a:pt x="11444" y="3572"/>
                  </a:lnTo>
                  <a:lnTo>
                    <a:pt x="11768" y="3734"/>
                  </a:lnTo>
                  <a:lnTo>
                    <a:pt x="12336" y="4221"/>
                  </a:lnTo>
                  <a:lnTo>
                    <a:pt x="13473" y="5195"/>
                  </a:lnTo>
                  <a:lnTo>
                    <a:pt x="13473" y="5195"/>
                  </a:lnTo>
                  <a:lnTo>
                    <a:pt x="14447" y="6006"/>
                  </a:lnTo>
                  <a:lnTo>
                    <a:pt x="15664" y="7143"/>
                  </a:lnTo>
                  <a:lnTo>
                    <a:pt x="17044" y="8441"/>
                  </a:lnTo>
                  <a:lnTo>
                    <a:pt x="18423" y="9577"/>
                  </a:lnTo>
                  <a:lnTo>
                    <a:pt x="19722" y="10632"/>
                  </a:lnTo>
                  <a:lnTo>
                    <a:pt x="20290" y="10957"/>
                  </a:lnTo>
                  <a:lnTo>
                    <a:pt x="20858" y="11201"/>
                  </a:lnTo>
                  <a:lnTo>
                    <a:pt x="21345" y="11282"/>
                  </a:lnTo>
                  <a:lnTo>
                    <a:pt x="21670" y="11282"/>
                  </a:lnTo>
                  <a:lnTo>
                    <a:pt x="21913" y="11119"/>
                  </a:lnTo>
                  <a:lnTo>
                    <a:pt x="21994" y="11038"/>
                  </a:lnTo>
                  <a:lnTo>
                    <a:pt x="22238" y="10551"/>
                  </a:lnTo>
                  <a:lnTo>
                    <a:pt x="22238" y="10551"/>
                  </a:lnTo>
                  <a:lnTo>
                    <a:pt x="22968" y="7873"/>
                  </a:lnTo>
                  <a:lnTo>
                    <a:pt x="23455" y="6331"/>
                  </a:lnTo>
                  <a:lnTo>
                    <a:pt x="24023" y="4789"/>
                  </a:lnTo>
                  <a:lnTo>
                    <a:pt x="24348" y="4140"/>
                  </a:lnTo>
                  <a:lnTo>
                    <a:pt x="24672" y="3572"/>
                  </a:lnTo>
                  <a:lnTo>
                    <a:pt x="25078" y="3004"/>
                  </a:lnTo>
                  <a:lnTo>
                    <a:pt x="25484" y="2598"/>
                  </a:lnTo>
                  <a:lnTo>
                    <a:pt x="25971" y="2273"/>
                  </a:lnTo>
                  <a:lnTo>
                    <a:pt x="26458" y="2111"/>
                  </a:lnTo>
                  <a:lnTo>
                    <a:pt x="27026" y="2111"/>
                  </a:lnTo>
                  <a:lnTo>
                    <a:pt x="27594" y="2273"/>
                  </a:lnTo>
                  <a:lnTo>
                    <a:pt x="27594" y="2273"/>
                  </a:lnTo>
                  <a:lnTo>
                    <a:pt x="28243" y="2598"/>
                  </a:lnTo>
                  <a:lnTo>
                    <a:pt x="28893" y="3004"/>
                  </a:lnTo>
                  <a:lnTo>
                    <a:pt x="30272" y="3896"/>
                  </a:lnTo>
                  <a:lnTo>
                    <a:pt x="33032" y="5925"/>
                  </a:lnTo>
                  <a:lnTo>
                    <a:pt x="34330" y="6737"/>
                  </a:lnTo>
                  <a:lnTo>
                    <a:pt x="34898" y="7061"/>
                  </a:lnTo>
                  <a:lnTo>
                    <a:pt x="35385" y="7305"/>
                  </a:lnTo>
                  <a:lnTo>
                    <a:pt x="35872" y="7386"/>
                  </a:lnTo>
                  <a:lnTo>
                    <a:pt x="36278" y="7386"/>
                  </a:lnTo>
                  <a:lnTo>
                    <a:pt x="36522" y="7224"/>
                  </a:lnTo>
                  <a:lnTo>
                    <a:pt x="36765" y="6899"/>
                  </a:lnTo>
                  <a:lnTo>
                    <a:pt x="36765" y="6899"/>
                  </a:lnTo>
                  <a:lnTo>
                    <a:pt x="37414" y="5276"/>
                  </a:lnTo>
                  <a:lnTo>
                    <a:pt x="37739" y="4464"/>
                  </a:lnTo>
                  <a:lnTo>
                    <a:pt x="38145" y="3815"/>
                  </a:lnTo>
                  <a:lnTo>
                    <a:pt x="38632" y="3247"/>
                  </a:lnTo>
                  <a:lnTo>
                    <a:pt x="38875" y="3085"/>
                  </a:lnTo>
                  <a:lnTo>
                    <a:pt x="39119" y="2922"/>
                  </a:lnTo>
                  <a:lnTo>
                    <a:pt x="39443" y="2841"/>
                  </a:lnTo>
                  <a:lnTo>
                    <a:pt x="39849" y="2760"/>
                  </a:lnTo>
                  <a:lnTo>
                    <a:pt x="40174" y="2841"/>
                  </a:lnTo>
                  <a:lnTo>
                    <a:pt x="40661" y="2922"/>
                  </a:lnTo>
                  <a:lnTo>
                    <a:pt x="40661" y="2922"/>
                  </a:lnTo>
                  <a:lnTo>
                    <a:pt x="41066" y="3166"/>
                  </a:lnTo>
                  <a:lnTo>
                    <a:pt x="41553" y="3409"/>
                  </a:lnTo>
                  <a:lnTo>
                    <a:pt x="42527" y="4059"/>
                  </a:lnTo>
                  <a:lnTo>
                    <a:pt x="44475" y="5682"/>
                  </a:lnTo>
                  <a:lnTo>
                    <a:pt x="45368" y="6331"/>
                  </a:lnTo>
                  <a:lnTo>
                    <a:pt x="45855" y="6656"/>
                  </a:lnTo>
                  <a:lnTo>
                    <a:pt x="46342" y="6818"/>
                  </a:lnTo>
                  <a:lnTo>
                    <a:pt x="46747" y="6980"/>
                  </a:lnTo>
                  <a:lnTo>
                    <a:pt x="47153" y="7061"/>
                  </a:lnTo>
                  <a:lnTo>
                    <a:pt x="47559" y="6980"/>
                  </a:lnTo>
                  <a:lnTo>
                    <a:pt x="47965" y="6818"/>
                  </a:lnTo>
                  <a:lnTo>
                    <a:pt x="47965" y="6818"/>
                  </a:lnTo>
                  <a:lnTo>
                    <a:pt x="48289" y="6575"/>
                  </a:lnTo>
                  <a:lnTo>
                    <a:pt x="48614" y="6331"/>
                  </a:lnTo>
                  <a:lnTo>
                    <a:pt x="49182" y="5682"/>
                  </a:lnTo>
                  <a:lnTo>
                    <a:pt x="49588" y="4951"/>
                  </a:lnTo>
                  <a:lnTo>
                    <a:pt x="49994" y="4221"/>
                  </a:lnTo>
                  <a:lnTo>
                    <a:pt x="50400" y="3491"/>
                  </a:lnTo>
                  <a:lnTo>
                    <a:pt x="50886" y="2841"/>
                  </a:lnTo>
                  <a:lnTo>
                    <a:pt x="51536" y="2273"/>
                  </a:lnTo>
                  <a:lnTo>
                    <a:pt x="51860" y="2030"/>
                  </a:lnTo>
                  <a:lnTo>
                    <a:pt x="52266" y="1867"/>
                  </a:lnTo>
                  <a:lnTo>
                    <a:pt x="52266" y="1867"/>
                  </a:lnTo>
                  <a:lnTo>
                    <a:pt x="53808" y="1137"/>
                  </a:lnTo>
                  <a:lnTo>
                    <a:pt x="55107" y="569"/>
                  </a:lnTo>
                  <a:lnTo>
                    <a:pt x="55837" y="325"/>
                  </a:lnTo>
                  <a:lnTo>
                    <a:pt x="56568" y="163"/>
                  </a:lnTo>
                  <a:lnTo>
                    <a:pt x="57460" y="82"/>
                  </a:lnTo>
                  <a:lnTo>
                    <a:pt x="58434" y="1"/>
                  </a:lnTo>
                  <a:lnTo>
                    <a:pt x="58434" y="1"/>
                  </a:lnTo>
                  <a:lnTo>
                    <a:pt x="59976" y="82"/>
                  </a:lnTo>
                  <a:lnTo>
                    <a:pt x="60382" y="163"/>
                  </a:lnTo>
                  <a:lnTo>
                    <a:pt x="60788" y="325"/>
                  </a:lnTo>
                  <a:lnTo>
                    <a:pt x="61843" y="812"/>
                  </a:lnTo>
                  <a:lnTo>
                    <a:pt x="64034" y="1624"/>
                  </a:lnTo>
                  <a:lnTo>
                    <a:pt x="64034" y="1624"/>
                  </a:lnTo>
                  <a:lnTo>
                    <a:pt x="65333" y="2111"/>
                  </a:lnTo>
                  <a:lnTo>
                    <a:pt x="66225" y="2273"/>
                  </a:lnTo>
                  <a:lnTo>
                    <a:pt x="66793" y="2435"/>
                  </a:lnTo>
                  <a:lnTo>
                    <a:pt x="67118" y="2517"/>
                  </a:lnTo>
                  <a:lnTo>
                    <a:pt x="67199" y="2598"/>
                  </a:lnTo>
                  <a:lnTo>
                    <a:pt x="67280" y="2679"/>
                  </a:lnTo>
                  <a:lnTo>
                    <a:pt x="67280" y="3085"/>
                  </a:lnTo>
                  <a:lnTo>
                    <a:pt x="67362" y="4870"/>
                  </a:lnTo>
                  <a:lnTo>
                    <a:pt x="67362" y="4870"/>
                  </a:lnTo>
                  <a:lnTo>
                    <a:pt x="67524" y="5438"/>
                  </a:lnTo>
                  <a:lnTo>
                    <a:pt x="67767" y="5925"/>
                  </a:lnTo>
                  <a:lnTo>
                    <a:pt x="68092" y="6331"/>
                  </a:lnTo>
                  <a:lnTo>
                    <a:pt x="68498" y="6575"/>
                  </a:lnTo>
                  <a:lnTo>
                    <a:pt x="68985" y="6737"/>
                  </a:lnTo>
                  <a:lnTo>
                    <a:pt x="69553" y="6818"/>
                  </a:lnTo>
                  <a:lnTo>
                    <a:pt x="70202" y="6818"/>
                  </a:lnTo>
                  <a:lnTo>
                    <a:pt x="70770" y="6818"/>
                  </a:lnTo>
                  <a:lnTo>
                    <a:pt x="72069" y="6656"/>
                  </a:lnTo>
                  <a:lnTo>
                    <a:pt x="73367" y="6331"/>
                  </a:lnTo>
                  <a:lnTo>
                    <a:pt x="75153" y="5844"/>
                  </a:lnTo>
                  <a:lnTo>
                    <a:pt x="75153" y="5844"/>
                  </a:lnTo>
                  <a:lnTo>
                    <a:pt x="75802" y="5601"/>
                  </a:lnTo>
                  <a:lnTo>
                    <a:pt x="76532" y="5357"/>
                  </a:lnTo>
                  <a:lnTo>
                    <a:pt x="78074" y="4546"/>
                  </a:lnTo>
                  <a:lnTo>
                    <a:pt x="79698" y="3653"/>
                  </a:lnTo>
                  <a:lnTo>
                    <a:pt x="80996" y="2760"/>
                  </a:lnTo>
                  <a:lnTo>
                    <a:pt x="80996" y="2760"/>
                  </a:lnTo>
                  <a:lnTo>
                    <a:pt x="81726" y="2354"/>
                  </a:lnTo>
                  <a:lnTo>
                    <a:pt x="82700" y="1949"/>
                  </a:lnTo>
                  <a:lnTo>
                    <a:pt x="83918" y="1624"/>
                  </a:lnTo>
                  <a:lnTo>
                    <a:pt x="84567" y="1462"/>
                  </a:lnTo>
                  <a:lnTo>
                    <a:pt x="85297" y="1380"/>
                  </a:lnTo>
                  <a:lnTo>
                    <a:pt x="85947" y="1380"/>
                  </a:lnTo>
                  <a:lnTo>
                    <a:pt x="86677" y="1380"/>
                  </a:lnTo>
                  <a:lnTo>
                    <a:pt x="87408" y="1543"/>
                  </a:lnTo>
                  <a:lnTo>
                    <a:pt x="88057" y="1786"/>
                  </a:lnTo>
                  <a:lnTo>
                    <a:pt x="88787" y="2111"/>
                  </a:lnTo>
                  <a:lnTo>
                    <a:pt x="89437" y="2517"/>
                  </a:lnTo>
                  <a:lnTo>
                    <a:pt x="90005" y="3085"/>
                  </a:lnTo>
                  <a:lnTo>
                    <a:pt x="90573" y="3815"/>
                  </a:lnTo>
                  <a:lnTo>
                    <a:pt x="90573" y="3815"/>
                  </a:lnTo>
                  <a:lnTo>
                    <a:pt x="91060" y="4546"/>
                  </a:lnTo>
                  <a:lnTo>
                    <a:pt x="91465" y="5195"/>
                  </a:lnTo>
                  <a:lnTo>
                    <a:pt x="91709" y="5763"/>
                  </a:lnTo>
                  <a:lnTo>
                    <a:pt x="91871" y="6331"/>
                  </a:lnTo>
                  <a:lnTo>
                    <a:pt x="92034" y="7061"/>
                  </a:lnTo>
                  <a:lnTo>
                    <a:pt x="92115" y="7630"/>
                  </a:lnTo>
                  <a:lnTo>
                    <a:pt x="92115" y="7954"/>
                  </a:lnTo>
                  <a:lnTo>
                    <a:pt x="92196" y="8035"/>
                  </a:lnTo>
                  <a:lnTo>
                    <a:pt x="92277" y="8117"/>
                  </a:lnTo>
                  <a:lnTo>
                    <a:pt x="92764" y="8279"/>
                  </a:lnTo>
                  <a:lnTo>
                    <a:pt x="93576" y="8279"/>
                  </a:lnTo>
                  <a:lnTo>
                    <a:pt x="93576" y="8279"/>
                  </a:lnTo>
                  <a:lnTo>
                    <a:pt x="94063" y="8279"/>
                  </a:lnTo>
                  <a:lnTo>
                    <a:pt x="94549" y="8117"/>
                  </a:lnTo>
                  <a:lnTo>
                    <a:pt x="95036" y="7792"/>
                  </a:lnTo>
                  <a:lnTo>
                    <a:pt x="95442" y="7386"/>
                  </a:lnTo>
                  <a:lnTo>
                    <a:pt x="95848" y="6899"/>
                  </a:lnTo>
                  <a:lnTo>
                    <a:pt x="96254" y="6412"/>
                  </a:lnTo>
                  <a:lnTo>
                    <a:pt x="97065" y="5276"/>
                  </a:lnTo>
                  <a:lnTo>
                    <a:pt x="97796" y="3977"/>
                  </a:lnTo>
                  <a:lnTo>
                    <a:pt x="98689" y="2841"/>
                  </a:lnTo>
                  <a:lnTo>
                    <a:pt x="99175" y="2354"/>
                  </a:lnTo>
                  <a:lnTo>
                    <a:pt x="99662" y="1949"/>
                  </a:lnTo>
                  <a:lnTo>
                    <a:pt x="100231" y="1543"/>
                  </a:lnTo>
                  <a:lnTo>
                    <a:pt x="100799" y="1299"/>
                  </a:lnTo>
                  <a:lnTo>
                    <a:pt x="100799" y="1299"/>
                  </a:lnTo>
                  <a:lnTo>
                    <a:pt x="101448" y="1218"/>
                  </a:lnTo>
                  <a:lnTo>
                    <a:pt x="102097" y="1218"/>
                  </a:lnTo>
                  <a:lnTo>
                    <a:pt x="102746" y="1380"/>
                  </a:lnTo>
                  <a:lnTo>
                    <a:pt x="103477" y="1624"/>
                  </a:lnTo>
                  <a:lnTo>
                    <a:pt x="104126" y="1949"/>
                  </a:lnTo>
                  <a:lnTo>
                    <a:pt x="104775" y="2354"/>
                  </a:lnTo>
                  <a:lnTo>
                    <a:pt x="106155" y="3328"/>
                  </a:lnTo>
                  <a:lnTo>
                    <a:pt x="107454" y="4464"/>
                  </a:lnTo>
                  <a:lnTo>
                    <a:pt x="108671" y="5519"/>
                  </a:lnTo>
                  <a:lnTo>
                    <a:pt x="109726" y="6412"/>
                  </a:lnTo>
                  <a:lnTo>
                    <a:pt x="110619" y="7061"/>
                  </a:lnTo>
                  <a:lnTo>
                    <a:pt x="110619" y="7061"/>
                  </a:lnTo>
                  <a:lnTo>
                    <a:pt x="111025" y="7305"/>
                  </a:lnTo>
                  <a:lnTo>
                    <a:pt x="111268" y="7548"/>
                  </a:lnTo>
                  <a:lnTo>
                    <a:pt x="111511" y="7873"/>
                  </a:lnTo>
                  <a:lnTo>
                    <a:pt x="111755" y="8279"/>
                  </a:lnTo>
                  <a:lnTo>
                    <a:pt x="112404" y="9659"/>
                  </a:lnTo>
                  <a:lnTo>
                    <a:pt x="112648" y="9983"/>
                  </a:lnTo>
                  <a:lnTo>
                    <a:pt x="112891" y="10227"/>
                  </a:lnTo>
                  <a:lnTo>
                    <a:pt x="113135" y="10470"/>
                  </a:lnTo>
                  <a:lnTo>
                    <a:pt x="113459" y="10632"/>
                  </a:lnTo>
                  <a:lnTo>
                    <a:pt x="113865" y="10714"/>
                  </a:lnTo>
                  <a:lnTo>
                    <a:pt x="114352" y="10714"/>
                  </a:lnTo>
                  <a:lnTo>
                    <a:pt x="115001" y="10632"/>
                  </a:lnTo>
                  <a:lnTo>
                    <a:pt x="115651" y="10470"/>
                  </a:lnTo>
                  <a:lnTo>
                    <a:pt x="115651" y="10470"/>
                  </a:lnTo>
                  <a:lnTo>
                    <a:pt x="116056" y="10308"/>
                  </a:lnTo>
                  <a:lnTo>
                    <a:pt x="116462" y="9902"/>
                  </a:lnTo>
                  <a:lnTo>
                    <a:pt x="116787" y="9415"/>
                  </a:lnTo>
                  <a:lnTo>
                    <a:pt x="117193" y="8766"/>
                  </a:lnTo>
                  <a:lnTo>
                    <a:pt x="117923" y="7305"/>
                  </a:lnTo>
                  <a:lnTo>
                    <a:pt x="118735" y="5601"/>
                  </a:lnTo>
                  <a:lnTo>
                    <a:pt x="119465" y="3977"/>
                  </a:lnTo>
                  <a:lnTo>
                    <a:pt x="120277" y="2598"/>
                  </a:lnTo>
                  <a:lnTo>
                    <a:pt x="120682" y="2030"/>
                  </a:lnTo>
                  <a:lnTo>
                    <a:pt x="121088" y="1543"/>
                  </a:lnTo>
                  <a:lnTo>
                    <a:pt x="121575" y="1299"/>
                  </a:lnTo>
                  <a:lnTo>
                    <a:pt x="121981" y="1137"/>
                  </a:lnTo>
                  <a:lnTo>
                    <a:pt x="121981" y="1137"/>
                  </a:lnTo>
                  <a:lnTo>
                    <a:pt x="122387" y="5519"/>
                  </a:lnTo>
                  <a:lnTo>
                    <a:pt x="122630" y="9740"/>
                  </a:lnTo>
                  <a:lnTo>
                    <a:pt x="122630" y="9740"/>
                  </a:lnTo>
                  <a:lnTo>
                    <a:pt x="122630" y="13879"/>
                  </a:lnTo>
                  <a:lnTo>
                    <a:pt x="122549" y="18018"/>
                  </a:lnTo>
                  <a:lnTo>
                    <a:pt x="122305" y="21995"/>
                  </a:lnTo>
                  <a:lnTo>
                    <a:pt x="121981" y="25890"/>
                  </a:lnTo>
                  <a:lnTo>
                    <a:pt x="121413" y="29705"/>
                  </a:lnTo>
                  <a:lnTo>
                    <a:pt x="120845" y="33438"/>
                  </a:lnTo>
                  <a:lnTo>
                    <a:pt x="120033" y="37090"/>
                  </a:lnTo>
                  <a:lnTo>
                    <a:pt x="119140" y="40580"/>
                  </a:lnTo>
                  <a:lnTo>
                    <a:pt x="118085" y="43988"/>
                  </a:lnTo>
                  <a:lnTo>
                    <a:pt x="116949" y="47235"/>
                  </a:lnTo>
                  <a:lnTo>
                    <a:pt x="115732" y="50481"/>
                  </a:lnTo>
                  <a:lnTo>
                    <a:pt x="114352" y="53484"/>
                  </a:lnTo>
                  <a:lnTo>
                    <a:pt x="112972" y="56487"/>
                  </a:lnTo>
                  <a:lnTo>
                    <a:pt x="111430" y="59327"/>
                  </a:lnTo>
                  <a:lnTo>
                    <a:pt x="109807" y="62087"/>
                  </a:lnTo>
                  <a:lnTo>
                    <a:pt x="108022" y="64684"/>
                  </a:lnTo>
                  <a:lnTo>
                    <a:pt x="106236" y="67200"/>
                  </a:lnTo>
                  <a:lnTo>
                    <a:pt x="104370" y="69553"/>
                  </a:lnTo>
                  <a:lnTo>
                    <a:pt x="102422" y="71826"/>
                  </a:lnTo>
                  <a:lnTo>
                    <a:pt x="100474" y="73936"/>
                  </a:lnTo>
                  <a:lnTo>
                    <a:pt x="98364" y="75883"/>
                  </a:lnTo>
                  <a:lnTo>
                    <a:pt x="96254" y="77750"/>
                  </a:lnTo>
                  <a:lnTo>
                    <a:pt x="94144" y="79536"/>
                  </a:lnTo>
                  <a:lnTo>
                    <a:pt x="91871" y="81078"/>
                  </a:lnTo>
                  <a:lnTo>
                    <a:pt x="89680" y="82620"/>
                  </a:lnTo>
                  <a:lnTo>
                    <a:pt x="87326" y="83918"/>
                  </a:lnTo>
                  <a:lnTo>
                    <a:pt x="85054" y="85135"/>
                  </a:lnTo>
                  <a:lnTo>
                    <a:pt x="82700" y="86191"/>
                  </a:lnTo>
                  <a:lnTo>
                    <a:pt x="80347" y="87083"/>
                  </a:lnTo>
                  <a:lnTo>
                    <a:pt x="77993" y="87895"/>
                  </a:lnTo>
                  <a:lnTo>
                    <a:pt x="75558" y="88463"/>
                  </a:lnTo>
                  <a:lnTo>
                    <a:pt x="73205" y="8895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4" name="Google Shape;2884;g29c0ca99db8_3_1"/>
            <p:cNvSpPr/>
            <p:nvPr/>
          </p:nvSpPr>
          <p:spPr>
            <a:xfrm>
              <a:off x="2444500" y="3443850"/>
              <a:ext cx="1694200" cy="1994475"/>
            </a:xfrm>
            <a:custGeom>
              <a:avLst/>
              <a:gdLst/>
              <a:ahLst/>
              <a:cxnLst/>
              <a:rect l="l" t="t" r="r" b="b"/>
              <a:pathLst>
                <a:path w="67768" h="79779" extrusionOk="0">
                  <a:moveTo>
                    <a:pt x="67767" y="1"/>
                  </a:moveTo>
                  <a:lnTo>
                    <a:pt x="64521" y="8198"/>
                  </a:lnTo>
                  <a:lnTo>
                    <a:pt x="61193" y="16070"/>
                  </a:lnTo>
                  <a:lnTo>
                    <a:pt x="59570" y="19884"/>
                  </a:lnTo>
                  <a:lnTo>
                    <a:pt x="57947" y="23618"/>
                  </a:lnTo>
                  <a:lnTo>
                    <a:pt x="56243" y="27189"/>
                  </a:lnTo>
                  <a:lnTo>
                    <a:pt x="54538" y="30760"/>
                  </a:lnTo>
                  <a:lnTo>
                    <a:pt x="52834" y="34168"/>
                  </a:lnTo>
                  <a:lnTo>
                    <a:pt x="51130" y="37496"/>
                  </a:lnTo>
                  <a:lnTo>
                    <a:pt x="49344" y="40661"/>
                  </a:lnTo>
                  <a:lnTo>
                    <a:pt x="47478" y="43745"/>
                  </a:lnTo>
                  <a:lnTo>
                    <a:pt x="45692" y="46748"/>
                  </a:lnTo>
                  <a:lnTo>
                    <a:pt x="43826" y="49669"/>
                  </a:lnTo>
                  <a:lnTo>
                    <a:pt x="41878" y="52348"/>
                  </a:lnTo>
                  <a:lnTo>
                    <a:pt x="39930" y="55026"/>
                  </a:lnTo>
                  <a:lnTo>
                    <a:pt x="37901" y="57542"/>
                  </a:lnTo>
                  <a:lnTo>
                    <a:pt x="35872" y="59895"/>
                  </a:lnTo>
                  <a:lnTo>
                    <a:pt x="33762" y="62168"/>
                  </a:lnTo>
                  <a:lnTo>
                    <a:pt x="31571" y="64278"/>
                  </a:lnTo>
                  <a:lnTo>
                    <a:pt x="29298" y="66226"/>
                  </a:lnTo>
                  <a:lnTo>
                    <a:pt x="27026" y="68092"/>
                  </a:lnTo>
                  <a:lnTo>
                    <a:pt x="24672" y="69797"/>
                  </a:lnTo>
                  <a:lnTo>
                    <a:pt x="22237" y="71339"/>
                  </a:lnTo>
                  <a:lnTo>
                    <a:pt x="19722" y="72718"/>
                  </a:lnTo>
                  <a:lnTo>
                    <a:pt x="17206" y="73936"/>
                  </a:lnTo>
                  <a:lnTo>
                    <a:pt x="14527" y="75072"/>
                  </a:lnTo>
                  <a:lnTo>
                    <a:pt x="11768" y="75965"/>
                  </a:lnTo>
                  <a:lnTo>
                    <a:pt x="9009" y="76776"/>
                  </a:lnTo>
                  <a:lnTo>
                    <a:pt x="6087" y="77425"/>
                  </a:lnTo>
                  <a:lnTo>
                    <a:pt x="3084" y="77831"/>
                  </a:lnTo>
                  <a:lnTo>
                    <a:pt x="0" y="78156"/>
                  </a:lnTo>
                  <a:lnTo>
                    <a:pt x="1461" y="78562"/>
                  </a:lnTo>
                  <a:lnTo>
                    <a:pt x="2841" y="78886"/>
                  </a:lnTo>
                  <a:lnTo>
                    <a:pt x="4302" y="79130"/>
                  </a:lnTo>
                  <a:lnTo>
                    <a:pt x="5762" y="79373"/>
                  </a:lnTo>
                  <a:lnTo>
                    <a:pt x="7223" y="79536"/>
                  </a:lnTo>
                  <a:lnTo>
                    <a:pt x="8684" y="79698"/>
                  </a:lnTo>
                  <a:lnTo>
                    <a:pt x="10145" y="79779"/>
                  </a:lnTo>
                  <a:lnTo>
                    <a:pt x="13635" y="79779"/>
                  </a:lnTo>
                  <a:lnTo>
                    <a:pt x="15745" y="79617"/>
                  </a:lnTo>
                  <a:lnTo>
                    <a:pt x="18342" y="79211"/>
                  </a:lnTo>
                  <a:lnTo>
                    <a:pt x="20614" y="78805"/>
                  </a:lnTo>
                  <a:lnTo>
                    <a:pt x="22968" y="78156"/>
                  </a:lnTo>
                  <a:lnTo>
                    <a:pt x="25240" y="77425"/>
                  </a:lnTo>
                  <a:lnTo>
                    <a:pt x="27513" y="76533"/>
                  </a:lnTo>
                  <a:lnTo>
                    <a:pt x="29866" y="75559"/>
                  </a:lnTo>
                  <a:lnTo>
                    <a:pt x="32058" y="74423"/>
                  </a:lnTo>
                  <a:lnTo>
                    <a:pt x="34330" y="73124"/>
                  </a:lnTo>
                  <a:lnTo>
                    <a:pt x="36521" y="71744"/>
                  </a:lnTo>
                  <a:lnTo>
                    <a:pt x="38631" y="70202"/>
                  </a:lnTo>
                  <a:lnTo>
                    <a:pt x="40742" y="68579"/>
                  </a:lnTo>
                  <a:lnTo>
                    <a:pt x="42852" y="66794"/>
                  </a:lnTo>
                  <a:lnTo>
                    <a:pt x="44881" y="64927"/>
                  </a:lnTo>
                  <a:lnTo>
                    <a:pt x="46828" y="62898"/>
                  </a:lnTo>
                  <a:lnTo>
                    <a:pt x="48695" y="60788"/>
                  </a:lnTo>
                  <a:lnTo>
                    <a:pt x="50562" y="58516"/>
                  </a:lnTo>
                  <a:lnTo>
                    <a:pt x="52347" y="56162"/>
                  </a:lnTo>
                  <a:lnTo>
                    <a:pt x="54051" y="53646"/>
                  </a:lnTo>
                  <a:lnTo>
                    <a:pt x="55675" y="51049"/>
                  </a:lnTo>
                  <a:lnTo>
                    <a:pt x="57217" y="48371"/>
                  </a:lnTo>
                  <a:lnTo>
                    <a:pt x="58677" y="45530"/>
                  </a:lnTo>
                  <a:lnTo>
                    <a:pt x="60057" y="42609"/>
                  </a:lnTo>
                  <a:lnTo>
                    <a:pt x="61274" y="39606"/>
                  </a:lnTo>
                  <a:lnTo>
                    <a:pt x="62492" y="36522"/>
                  </a:lnTo>
                  <a:lnTo>
                    <a:pt x="63547" y="33275"/>
                  </a:lnTo>
                  <a:lnTo>
                    <a:pt x="64521" y="29948"/>
                  </a:lnTo>
                  <a:lnTo>
                    <a:pt x="65332" y="26539"/>
                  </a:lnTo>
                  <a:lnTo>
                    <a:pt x="66063" y="22968"/>
                  </a:lnTo>
                  <a:lnTo>
                    <a:pt x="66712" y="19397"/>
                  </a:lnTo>
                  <a:lnTo>
                    <a:pt x="67199" y="15664"/>
                  </a:lnTo>
                  <a:lnTo>
                    <a:pt x="67524" y="11850"/>
                  </a:lnTo>
                  <a:lnTo>
                    <a:pt x="67686" y="7954"/>
                  </a:lnTo>
                  <a:lnTo>
                    <a:pt x="67767" y="3977"/>
                  </a:lnTo>
                  <a:lnTo>
                    <a:pt x="67767" y="1"/>
                  </a:lnTo>
                  <a:close/>
                </a:path>
              </a:pathLst>
            </a:custGeom>
            <a:solidFill>
              <a:srgbClr val="EDEB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5" name="Google Shape;2885;g29c0ca99db8_3_1"/>
            <p:cNvSpPr/>
            <p:nvPr/>
          </p:nvSpPr>
          <p:spPr>
            <a:xfrm>
              <a:off x="2444500" y="3443850"/>
              <a:ext cx="1694200" cy="1994475"/>
            </a:xfrm>
            <a:custGeom>
              <a:avLst/>
              <a:gdLst/>
              <a:ahLst/>
              <a:cxnLst/>
              <a:rect l="l" t="t" r="r" b="b"/>
              <a:pathLst>
                <a:path w="67768" h="79779" fill="none" extrusionOk="0">
                  <a:moveTo>
                    <a:pt x="67767" y="1"/>
                  </a:moveTo>
                  <a:lnTo>
                    <a:pt x="67767" y="1"/>
                  </a:lnTo>
                  <a:lnTo>
                    <a:pt x="64521" y="8198"/>
                  </a:lnTo>
                  <a:lnTo>
                    <a:pt x="61193" y="16070"/>
                  </a:lnTo>
                  <a:lnTo>
                    <a:pt x="59570" y="19884"/>
                  </a:lnTo>
                  <a:lnTo>
                    <a:pt x="57947" y="23618"/>
                  </a:lnTo>
                  <a:lnTo>
                    <a:pt x="56243" y="27189"/>
                  </a:lnTo>
                  <a:lnTo>
                    <a:pt x="54538" y="30760"/>
                  </a:lnTo>
                  <a:lnTo>
                    <a:pt x="52834" y="34168"/>
                  </a:lnTo>
                  <a:lnTo>
                    <a:pt x="51130" y="37496"/>
                  </a:lnTo>
                  <a:lnTo>
                    <a:pt x="49344" y="40661"/>
                  </a:lnTo>
                  <a:lnTo>
                    <a:pt x="47478" y="43745"/>
                  </a:lnTo>
                  <a:lnTo>
                    <a:pt x="45692" y="46748"/>
                  </a:lnTo>
                  <a:lnTo>
                    <a:pt x="43826" y="49669"/>
                  </a:lnTo>
                  <a:lnTo>
                    <a:pt x="41878" y="52348"/>
                  </a:lnTo>
                  <a:lnTo>
                    <a:pt x="39930" y="55026"/>
                  </a:lnTo>
                  <a:lnTo>
                    <a:pt x="37901" y="57542"/>
                  </a:lnTo>
                  <a:lnTo>
                    <a:pt x="35872" y="59895"/>
                  </a:lnTo>
                  <a:lnTo>
                    <a:pt x="33762" y="62168"/>
                  </a:lnTo>
                  <a:lnTo>
                    <a:pt x="31571" y="64278"/>
                  </a:lnTo>
                  <a:lnTo>
                    <a:pt x="29298" y="66226"/>
                  </a:lnTo>
                  <a:lnTo>
                    <a:pt x="27026" y="68092"/>
                  </a:lnTo>
                  <a:lnTo>
                    <a:pt x="24672" y="69797"/>
                  </a:lnTo>
                  <a:lnTo>
                    <a:pt x="22237" y="71339"/>
                  </a:lnTo>
                  <a:lnTo>
                    <a:pt x="19722" y="72718"/>
                  </a:lnTo>
                  <a:lnTo>
                    <a:pt x="17206" y="73936"/>
                  </a:lnTo>
                  <a:lnTo>
                    <a:pt x="14527" y="75072"/>
                  </a:lnTo>
                  <a:lnTo>
                    <a:pt x="11768" y="75965"/>
                  </a:lnTo>
                  <a:lnTo>
                    <a:pt x="9009" y="76776"/>
                  </a:lnTo>
                  <a:lnTo>
                    <a:pt x="6087" y="77425"/>
                  </a:lnTo>
                  <a:lnTo>
                    <a:pt x="3084" y="77831"/>
                  </a:lnTo>
                  <a:lnTo>
                    <a:pt x="0" y="78156"/>
                  </a:lnTo>
                  <a:lnTo>
                    <a:pt x="0" y="78156"/>
                  </a:lnTo>
                  <a:lnTo>
                    <a:pt x="1461" y="78562"/>
                  </a:lnTo>
                  <a:lnTo>
                    <a:pt x="2841" y="78886"/>
                  </a:lnTo>
                  <a:lnTo>
                    <a:pt x="4302" y="79130"/>
                  </a:lnTo>
                  <a:lnTo>
                    <a:pt x="5762" y="79373"/>
                  </a:lnTo>
                  <a:lnTo>
                    <a:pt x="7223" y="79536"/>
                  </a:lnTo>
                  <a:lnTo>
                    <a:pt x="8684" y="79698"/>
                  </a:lnTo>
                  <a:lnTo>
                    <a:pt x="10145" y="79779"/>
                  </a:lnTo>
                  <a:lnTo>
                    <a:pt x="11606" y="79779"/>
                  </a:lnTo>
                  <a:lnTo>
                    <a:pt x="11606" y="79779"/>
                  </a:lnTo>
                  <a:lnTo>
                    <a:pt x="13635" y="79779"/>
                  </a:lnTo>
                  <a:lnTo>
                    <a:pt x="15745" y="79617"/>
                  </a:lnTo>
                  <a:lnTo>
                    <a:pt x="15745" y="79617"/>
                  </a:lnTo>
                  <a:lnTo>
                    <a:pt x="18342" y="79211"/>
                  </a:lnTo>
                  <a:lnTo>
                    <a:pt x="18342" y="79211"/>
                  </a:lnTo>
                  <a:lnTo>
                    <a:pt x="20614" y="78805"/>
                  </a:lnTo>
                  <a:lnTo>
                    <a:pt x="22968" y="78156"/>
                  </a:lnTo>
                  <a:lnTo>
                    <a:pt x="25240" y="77425"/>
                  </a:lnTo>
                  <a:lnTo>
                    <a:pt x="27513" y="76533"/>
                  </a:lnTo>
                  <a:lnTo>
                    <a:pt x="29866" y="75559"/>
                  </a:lnTo>
                  <a:lnTo>
                    <a:pt x="32058" y="74423"/>
                  </a:lnTo>
                  <a:lnTo>
                    <a:pt x="34330" y="73124"/>
                  </a:lnTo>
                  <a:lnTo>
                    <a:pt x="36521" y="71744"/>
                  </a:lnTo>
                  <a:lnTo>
                    <a:pt x="38631" y="70202"/>
                  </a:lnTo>
                  <a:lnTo>
                    <a:pt x="40742" y="68579"/>
                  </a:lnTo>
                  <a:lnTo>
                    <a:pt x="42852" y="66794"/>
                  </a:lnTo>
                  <a:lnTo>
                    <a:pt x="44881" y="64927"/>
                  </a:lnTo>
                  <a:lnTo>
                    <a:pt x="46828" y="62898"/>
                  </a:lnTo>
                  <a:lnTo>
                    <a:pt x="48695" y="60788"/>
                  </a:lnTo>
                  <a:lnTo>
                    <a:pt x="50562" y="58516"/>
                  </a:lnTo>
                  <a:lnTo>
                    <a:pt x="52347" y="56162"/>
                  </a:lnTo>
                  <a:lnTo>
                    <a:pt x="54051" y="53646"/>
                  </a:lnTo>
                  <a:lnTo>
                    <a:pt x="55675" y="51049"/>
                  </a:lnTo>
                  <a:lnTo>
                    <a:pt x="57217" y="48371"/>
                  </a:lnTo>
                  <a:lnTo>
                    <a:pt x="58677" y="45530"/>
                  </a:lnTo>
                  <a:lnTo>
                    <a:pt x="60057" y="42609"/>
                  </a:lnTo>
                  <a:lnTo>
                    <a:pt x="61274" y="39606"/>
                  </a:lnTo>
                  <a:lnTo>
                    <a:pt x="62492" y="36522"/>
                  </a:lnTo>
                  <a:lnTo>
                    <a:pt x="63547" y="33275"/>
                  </a:lnTo>
                  <a:lnTo>
                    <a:pt x="64521" y="29948"/>
                  </a:lnTo>
                  <a:lnTo>
                    <a:pt x="65332" y="26539"/>
                  </a:lnTo>
                  <a:lnTo>
                    <a:pt x="66063" y="22968"/>
                  </a:lnTo>
                  <a:lnTo>
                    <a:pt x="66712" y="19397"/>
                  </a:lnTo>
                  <a:lnTo>
                    <a:pt x="67199" y="15664"/>
                  </a:lnTo>
                  <a:lnTo>
                    <a:pt x="67524" y="11850"/>
                  </a:lnTo>
                  <a:lnTo>
                    <a:pt x="67686" y="7954"/>
                  </a:lnTo>
                  <a:lnTo>
                    <a:pt x="67767" y="3977"/>
                  </a:lnTo>
                  <a:lnTo>
                    <a:pt x="67767" y="3977"/>
                  </a:lnTo>
                  <a:lnTo>
                    <a:pt x="67767" y="1"/>
                  </a:lnTo>
                  <a:lnTo>
                    <a:pt x="6776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2886" name="Google Shape;2886;g29c0ca99db8_3_1"/>
          <p:cNvPicPr preferRelativeResize="0"/>
          <p:nvPr/>
        </p:nvPicPr>
        <p:blipFill rotWithShape="1">
          <a:blip r:embed="rId5">
            <a:alphaModFix/>
          </a:blip>
          <a:srcRect/>
          <a:stretch/>
        </p:blipFill>
        <p:spPr>
          <a:xfrm>
            <a:off x="1842891" y="1463318"/>
            <a:ext cx="444211" cy="370425"/>
          </a:xfrm>
          <a:prstGeom prst="rect">
            <a:avLst/>
          </a:prstGeom>
          <a:noFill/>
          <a:ln>
            <a:noFill/>
          </a:ln>
        </p:spPr>
      </p:pic>
      <p:grpSp>
        <p:nvGrpSpPr>
          <p:cNvPr id="2887" name="Google Shape;2887;g29c0ca99db8_3_1"/>
          <p:cNvGrpSpPr/>
          <p:nvPr/>
        </p:nvGrpSpPr>
        <p:grpSpPr>
          <a:xfrm>
            <a:off x="2600376" y="1446710"/>
            <a:ext cx="601452" cy="403804"/>
            <a:chOff x="7772671" y="3636380"/>
            <a:chExt cx="2469016" cy="1764108"/>
          </a:xfrm>
        </p:grpSpPr>
        <p:grpSp>
          <p:nvGrpSpPr>
            <p:cNvPr id="2888" name="Google Shape;2888;g29c0ca99db8_3_1"/>
            <p:cNvGrpSpPr/>
            <p:nvPr/>
          </p:nvGrpSpPr>
          <p:grpSpPr>
            <a:xfrm>
              <a:off x="8832112" y="3636380"/>
              <a:ext cx="1409575" cy="1328642"/>
              <a:chOff x="8003182" y="640422"/>
              <a:chExt cx="732247" cy="690204"/>
            </a:xfrm>
          </p:grpSpPr>
          <p:sp>
            <p:nvSpPr>
              <p:cNvPr id="2889" name="Google Shape;2889;g29c0ca99db8_3_1"/>
              <p:cNvSpPr/>
              <p:nvPr/>
            </p:nvSpPr>
            <p:spPr>
              <a:xfrm>
                <a:off x="8534706" y="640422"/>
                <a:ext cx="55553" cy="55553"/>
              </a:xfrm>
              <a:custGeom>
                <a:avLst/>
                <a:gdLst/>
                <a:ahLst/>
                <a:cxnLst/>
                <a:rect l="l" t="t" r="r" b="b"/>
                <a:pathLst>
                  <a:path w="3335" h="3335" extrusionOk="0">
                    <a:moveTo>
                      <a:pt x="2644" y="1"/>
                    </a:moveTo>
                    <a:lnTo>
                      <a:pt x="2477" y="48"/>
                    </a:lnTo>
                    <a:lnTo>
                      <a:pt x="2168" y="215"/>
                    </a:lnTo>
                    <a:lnTo>
                      <a:pt x="2001" y="286"/>
                    </a:lnTo>
                    <a:lnTo>
                      <a:pt x="1834" y="358"/>
                    </a:lnTo>
                    <a:lnTo>
                      <a:pt x="1739" y="358"/>
                    </a:lnTo>
                    <a:lnTo>
                      <a:pt x="1668" y="334"/>
                    </a:lnTo>
                    <a:lnTo>
                      <a:pt x="1620" y="263"/>
                    </a:lnTo>
                    <a:lnTo>
                      <a:pt x="1572" y="191"/>
                    </a:lnTo>
                    <a:lnTo>
                      <a:pt x="1525" y="143"/>
                    </a:lnTo>
                    <a:lnTo>
                      <a:pt x="1477" y="96"/>
                    </a:lnTo>
                    <a:lnTo>
                      <a:pt x="1382" y="72"/>
                    </a:lnTo>
                    <a:lnTo>
                      <a:pt x="1239" y="120"/>
                    </a:lnTo>
                    <a:lnTo>
                      <a:pt x="1191" y="143"/>
                    </a:lnTo>
                    <a:lnTo>
                      <a:pt x="1144" y="191"/>
                    </a:lnTo>
                    <a:lnTo>
                      <a:pt x="1096" y="310"/>
                    </a:lnTo>
                    <a:lnTo>
                      <a:pt x="1001" y="667"/>
                    </a:lnTo>
                    <a:lnTo>
                      <a:pt x="906" y="882"/>
                    </a:lnTo>
                    <a:lnTo>
                      <a:pt x="739" y="1144"/>
                    </a:lnTo>
                    <a:lnTo>
                      <a:pt x="644" y="1286"/>
                    </a:lnTo>
                    <a:lnTo>
                      <a:pt x="501" y="1429"/>
                    </a:lnTo>
                    <a:lnTo>
                      <a:pt x="334" y="1572"/>
                    </a:lnTo>
                    <a:lnTo>
                      <a:pt x="144" y="1739"/>
                    </a:lnTo>
                    <a:lnTo>
                      <a:pt x="96" y="1787"/>
                    </a:lnTo>
                    <a:lnTo>
                      <a:pt x="48" y="1882"/>
                    </a:lnTo>
                    <a:lnTo>
                      <a:pt x="1" y="2120"/>
                    </a:lnTo>
                    <a:lnTo>
                      <a:pt x="1" y="2429"/>
                    </a:lnTo>
                    <a:lnTo>
                      <a:pt x="24" y="2763"/>
                    </a:lnTo>
                    <a:lnTo>
                      <a:pt x="96" y="3049"/>
                    </a:lnTo>
                    <a:lnTo>
                      <a:pt x="144" y="3168"/>
                    </a:lnTo>
                    <a:lnTo>
                      <a:pt x="191" y="3263"/>
                    </a:lnTo>
                    <a:lnTo>
                      <a:pt x="239" y="3311"/>
                    </a:lnTo>
                    <a:lnTo>
                      <a:pt x="310" y="3334"/>
                    </a:lnTo>
                    <a:lnTo>
                      <a:pt x="405" y="3311"/>
                    </a:lnTo>
                    <a:lnTo>
                      <a:pt x="477" y="3239"/>
                    </a:lnTo>
                    <a:lnTo>
                      <a:pt x="644" y="3072"/>
                    </a:lnTo>
                    <a:lnTo>
                      <a:pt x="810" y="2906"/>
                    </a:lnTo>
                    <a:lnTo>
                      <a:pt x="1120" y="2691"/>
                    </a:lnTo>
                    <a:lnTo>
                      <a:pt x="1406" y="2525"/>
                    </a:lnTo>
                    <a:lnTo>
                      <a:pt x="1668" y="2429"/>
                    </a:lnTo>
                    <a:lnTo>
                      <a:pt x="2168" y="2263"/>
                    </a:lnTo>
                    <a:lnTo>
                      <a:pt x="2382" y="2168"/>
                    </a:lnTo>
                    <a:lnTo>
                      <a:pt x="2596" y="2025"/>
                    </a:lnTo>
                    <a:lnTo>
                      <a:pt x="2858" y="1834"/>
                    </a:lnTo>
                    <a:lnTo>
                      <a:pt x="3072" y="1620"/>
                    </a:lnTo>
                    <a:lnTo>
                      <a:pt x="3215" y="1406"/>
                    </a:lnTo>
                    <a:lnTo>
                      <a:pt x="3263" y="1310"/>
                    </a:lnTo>
                    <a:lnTo>
                      <a:pt x="3311" y="1191"/>
                    </a:lnTo>
                    <a:lnTo>
                      <a:pt x="3334" y="1096"/>
                    </a:lnTo>
                    <a:lnTo>
                      <a:pt x="3334" y="977"/>
                    </a:lnTo>
                    <a:lnTo>
                      <a:pt x="3334" y="858"/>
                    </a:lnTo>
                    <a:lnTo>
                      <a:pt x="3311" y="739"/>
                    </a:lnTo>
                    <a:lnTo>
                      <a:pt x="3263" y="596"/>
                    </a:lnTo>
                    <a:lnTo>
                      <a:pt x="3215" y="477"/>
                    </a:lnTo>
                    <a:lnTo>
                      <a:pt x="3049" y="191"/>
                    </a:lnTo>
                    <a:lnTo>
                      <a:pt x="2977" y="120"/>
                    </a:lnTo>
                    <a:lnTo>
                      <a:pt x="2906" y="48"/>
                    </a:lnTo>
                    <a:lnTo>
                      <a:pt x="2858" y="24"/>
                    </a:lnTo>
                    <a:lnTo>
                      <a:pt x="2787"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0" name="Google Shape;2890;g29c0ca99db8_3_1"/>
              <p:cNvSpPr/>
              <p:nvPr/>
            </p:nvSpPr>
            <p:spPr>
              <a:xfrm>
                <a:off x="8618010" y="1143778"/>
                <a:ext cx="60700" cy="53571"/>
              </a:xfrm>
              <a:custGeom>
                <a:avLst/>
                <a:gdLst/>
                <a:ahLst/>
                <a:cxnLst/>
                <a:rect l="l" t="t" r="r" b="b"/>
                <a:pathLst>
                  <a:path w="3644" h="3216" extrusionOk="0">
                    <a:moveTo>
                      <a:pt x="1405" y="1"/>
                    </a:moveTo>
                    <a:lnTo>
                      <a:pt x="0" y="1358"/>
                    </a:lnTo>
                    <a:lnTo>
                      <a:pt x="2120" y="3215"/>
                    </a:lnTo>
                    <a:lnTo>
                      <a:pt x="3644" y="2882"/>
                    </a:lnTo>
                    <a:lnTo>
                      <a:pt x="3263" y="1787"/>
                    </a:lnTo>
                    <a:lnTo>
                      <a:pt x="2763" y="1287"/>
                    </a:lnTo>
                    <a:lnTo>
                      <a:pt x="2143" y="691"/>
                    </a:lnTo>
                    <a:lnTo>
                      <a:pt x="1405"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1" name="Google Shape;2891;g29c0ca99db8_3_1"/>
              <p:cNvSpPr/>
              <p:nvPr/>
            </p:nvSpPr>
            <p:spPr>
              <a:xfrm>
                <a:off x="8648943" y="1144178"/>
                <a:ext cx="86486" cy="73393"/>
              </a:xfrm>
              <a:custGeom>
                <a:avLst/>
                <a:gdLst/>
                <a:ahLst/>
                <a:cxnLst/>
                <a:rect l="l" t="t" r="r" b="b"/>
                <a:pathLst>
                  <a:path w="5192" h="4406" extrusionOk="0">
                    <a:moveTo>
                      <a:pt x="4573" y="0"/>
                    </a:moveTo>
                    <a:lnTo>
                      <a:pt x="4525" y="24"/>
                    </a:lnTo>
                    <a:lnTo>
                      <a:pt x="4049" y="429"/>
                    </a:lnTo>
                    <a:lnTo>
                      <a:pt x="3668" y="739"/>
                    </a:lnTo>
                    <a:lnTo>
                      <a:pt x="3263" y="1048"/>
                    </a:lnTo>
                    <a:lnTo>
                      <a:pt x="2811" y="1358"/>
                    </a:lnTo>
                    <a:lnTo>
                      <a:pt x="2596" y="1477"/>
                    </a:lnTo>
                    <a:lnTo>
                      <a:pt x="2406" y="1572"/>
                    </a:lnTo>
                    <a:lnTo>
                      <a:pt x="2215" y="1644"/>
                    </a:lnTo>
                    <a:lnTo>
                      <a:pt x="2025" y="1691"/>
                    </a:lnTo>
                    <a:lnTo>
                      <a:pt x="1882" y="1691"/>
                    </a:lnTo>
                    <a:lnTo>
                      <a:pt x="1739" y="1644"/>
                    </a:lnTo>
                    <a:lnTo>
                      <a:pt x="1572" y="1501"/>
                    </a:lnTo>
                    <a:lnTo>
                      <a:pt x="1453" y="1405"/>
                    </a:lnTo>
                    <a:lnTo>
                      <a:pt x="1406" y="1382"/>
                    </a:lnTo>
                    <a:lnTo>
                      <a:pt x="1382" y="1382"/>
                    </a:lnTo>
                    <a:lnTo>
                      <a:pt x="1334" y="1405"/>
                    </a:lnTo>
                    <a:lnTo>
                      <a:pt x="1287" y="1453"/>
                    </a:lnTo>
                    <a:lnTo>
                      <a:pt x="1120" y="1715"/>
                    </a:lnTo>
                    <a:lnTo>
                      <a:pt x="929" y="1953"/>
                    </a:lnTo>
                    <a:lnTo>
                      <a:pt x="548" y="2358"/>
                    </a:lnTo>
                    <a:lnTo>
                      <a:pt x="239" y="2691"/>
                    </a:lnTo>
                    <a:lnTo>
                      <a:pt x="120" y="2834"/>
                    </a:lnTo>
                    <a:lnTo>
                      <a:pt x="24" y="2977"/>
                    </a:lnTo>
                    <a:lnTo>
                      <a:pt x="1" y="3025"/>
                    </a:lnTo>
                    <a:lnTo>
                      <a:pt x="1" y="3072"/>
                    </a:lnTo>
                    <a:lnTo>
                      <a:pt x="48" y="3215"/>
                    </a:lnTo>
                    <a:lnTo>
                      <a:pt x="144" y="3406"/>
                    </a:lnTo>
                    <a:lnTo>
                      <a:pt x="286" y="3596"/>
                    </a:lnTo>
                    <a:lnTo>
                      <a:pt x="477" y="3787"/>
                    </a:lnTo>
                    <a:lnTo>
                      <a:pt x="691" y="4001"/>
                    </a:lnTo>
                    <a:lnTo>
                      <a:pt x="929" y="4168"/>
                    </a:lnTo>
                    <a:lnTo>
                      <a:pt x="1144" y="4334"/>
                    </a:lnTo>
                    <a:lnTo>
                      <a:pt x="1287" y="4382"/>
                    </a:lnTo>
                    <a:lnTo>
                      <a:pt x="1429" y="4406"/>
                    </a:lnTo>
                    <a:lnTo>
                      <a:pt x="1548" y="4358"/>
                    </a:lnTo>
                    <a:lnTo>
                      <a:pt x="1668" y="4287"/>
                    </a:lnTo>
                    <a:lnTo>
                      <a:pt x="4954" y="1120"/>
                    </a:lnTo>
                    <a:lnTo>
                      <a:pt x="5049" y="977"/>
                    </a:lnTo>
                    <a:lnTo>
                      <a:pt x="5144" y="858"/>
                    </a:lnTo>
                    <a:lnTo>
                      <a:pt x="5192" y="739"/>
                    </a:lnTo>
                    <a:lnTo>
                      <a:pt x="5192" y="643"/>
                    </a:lnTo>
                    <a:lnTo>
                      <a:pt x="5192" y="524"/>
                    </a:lnTo>
                    <a:lnTo>
                      <a:pt x="5168" y="429"/>
                    </a:lnTo>
                    <a:lnTo>
                      <a:pt x="5120" y="334"/>
                    </a:lnTo>
                    <a:lnTo>
                      <a:pt x="5073" y="262"/>
                    </a:lnTo>
                    <a:lnTo>
                      <a:pt x="4930" y="143"/>
                    </a:lnTo>
                    <a:lnTo>
                      <a:pt x="4763" y="48"/>
                    </a:lnTo>
                    <a:lnTo>
                      <a:pt x="462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2" name="Google Shape;2892;g29c0ca99db8_3_1"/>
              <p:cNvSpPr/>
              <p:nvPr/>
            </p:nvSpPr>
            <p:spPr>
              <a:xfrm>
                <a:off x="8090850" y="1215972"/>
                <a:ext cx="58318" cy="48007"/>
              </a:xfrm>
              <a:custGeom>
                <a:avLst/>
                <a:gdLst/>
                <a:ahLst/>
                <a:cxnLst/>
                <a:rect l="l" t="t" r="r" b="b"/>
                <a:pathLst>
                  <a:path w="3501" h="2882" extrusionOk="0">
                    <a:moveTo>
                      <a:pt x="2715" y="1"/>
                    </a:moveTo>
                    <a:lnTo>
                      <a:pt x="239" y="1310"/>
                    </a:lnTo>
                    <a:lnTo>
                      <a:pt x="0" y="2858"/>
                    </a:lnTo>
                    <a:lnTo>
                      <a:pt x="1143" y="2882"/>
                    </a:lnTo>
                    <a:lnTo>
                      <a:pt x="1810" y="2620"/>
                    </a:lnTo>
                    <a:lnTo>
                      <a:pt x="2572" y="2239"/>
                    </a:lnTo>
                    <a:lnTo>
                      <a:pt x="3501" y="1786"/>
                    </a:lnTo>
                    <a:lnTo>
                      <a:pt x="2715"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3" name="Google Shape;2893;g29c0ca99db8_3_1"/>
              <p:cNvSpPr/>
              <p:nvPr/>
            </p:nvSpPr>
            <p:spPr>
              <a:xfrm>
                <a:off x="8068629" y="1234212"/>
                <a:ext cx="50006" cy="96414"/>
              </a:xfrm>
              <a:custGeom>
                <a:avLst/>
                <a:gdLst/>
                <a:ahLst/>
                <a:cxnLst/>
                <a:rect l="l" t="t" r="r" b="b"/>
                <a:pathLst>
                  <a:path w="3002" h="5788" extrusionOk="0">
                    <a:moveTo>
                      <a:pt x="1620" y="1"/>
                    </a:moveTo>
                    <a:lnTo>
                      <a:pt x="1406" y="25"/>
                    </a:lnTo>
                    <a:lnTo>
                      <a:pt x="1168" y="96"/>
                    </a:lnTo>
                    <a:lnTo>
                      <a:pt x="930" y="215"/>
                    </a:lnTo>
                    <a:lnTo>
                      <a:pt x="668" y="334"/>
                    </a:lnTo>
                    <a:lnTo>
                      <a:pt x="406" y="477"/>
                    </a:lnTo>
                    <a:lnTo>
                      <a:pt x="191" y="644"/>
                    </a:lnTo>
                    <a:lnTo>
                      <a:pt x="72" y="739"/>
                    </a:lnTo>
                    <a:lnTo>
                      <a:pt x="25" y="858"/>
                    </a:lnTo>
                    <a:lnTo>
                      <a:pt x="1" y="1001"/>
                    </a:lnTo>
                    <a:lnTo>
                      <a:pt x="49" y="1144"/>
                    </a:lnTo>
                    <a:lnTo>
                      <a:pt x="1835" y="5335"/>
                    </a:lnTo>
                    <a:lnTo>
                      <a:pt x="1906" y="5478"/>
                    </a:lnTo>
                    <a:lnTo>
                      <a:pt x="2001" y="5597"/>
                    </a:lnTo>
                    <a:lnTo>
                      <a:pt x="2096" y="5692"/>
                    </a:lnTo>
                    <a:lnTo>
                      <a:pt x="2192" y="5740"/>
                    </a:lnTo>
                    <a:lnTo>
                      <a:pt x="2287" y="5764"/>
                    </a:lnTo>
                    <a:lnTo>
                      <a:pt x="2382" y="5787"/>
                    </a:lnTo>
                    <a:lnTo>
                      <a:pt x="2501" y="5787"/>
                    </a:lnTo>
                    <a:lnTo>
                      <a:pt x="2597" y="5740"/>
                    </a:lnTo>
                    <a:lnTo>
                      <a:pt x="2763" y="5668"/>
                    </a:lnTo>
                    <a:lnTo>
                      <a:pt x="2906" y="5549"/>
                    </a:lnTo>
                    <a:lnTo>
                      <a:pt x="2978" y="5430"/>
                    </a:lnTo>
                    <a:lnTo>
                      <a:pt x="3001" y="5383"/>
                    </a:lnTo>
                    <a:lnTo>
                      <a:pt x="3001" y="5335"/>
                    </a:lnTo>
                    <a:lnTo>
                      <a:pt x="2811" y="4740"/>
                    </a:lnTo>
                    <a:lnTo>
                      <a:pt x="2644" y="4287"/>
                    </a:lnTo>
                    <a:lnTo>
                      <a:pt x="2501" y="3763"/>
                    </a:lnTo>
                    <a:lnTo>
                      <a:pt x="2382" y="3263"/>
                    </a:lnTo>
                    <a:lnTo>
                      <a:pt x="2335" y="3025"/>
                    </a:lnTo>
                    <a:lnTo>
                      <a:pt x="2311" y="2787"/>
                    </a:lnTo>
                    <a:lnTo>
                      <a:pt x="2311" y="2573"/>
                    </a:lnTo>
                    <a:lnTo>
                      <a:pt x="2335" y="2406"/>
                    </a:lnTo>
                    <a:lnTo>
                      <a:pt x="2406" y="2263"/>
                    </a:lnTo>
                    <a:lnTo>
                      <a:pt x="2477" y="2168"/>
                    </a:lnTo>
                    <a:lnTo>
                      <a:pt x="2668" y="2049"/>
                    </a:lnTo>
                    <a:lnTo>
                      <a:pt x="2787" y="1977"/>
                    </a:lnTo>
                    <a:lnTo>
                      <a:pt x="2835" y="1930"/>
                    </a:lnTo>
                    <a:lnTo>
                      <a:pt x="2858" y="1906"/>
                    </a:lnTo>
                    <a:lnTo>
                      <a:pt x="2858" y="1858"/>
                    </a:lnTo>
                    <a:lnTo>
                      <a:pt x="2835" y="1811"/>
                    </a:lnTo>
                    <a:lnTo>
                      <a:pt x="2644" y="1549"/>
                    </a:lnTo>
                    <a:lnTo>
                      <a:pt x="2501" y="1287"/>
                    </a:lnTo>
                    <a:lnTo>
                      <a:pt x="2239" y="787"/>
                    </a:lnTo>
                    <a:lnTo>
                      <a:pt x="2049" y="358"/>
                    </a:lnTo>
                    <a:lnTo>
                      <a:pt x="1954" y="191"/>
                    </a:lnTo>
                    <a:lnTo>
                      <a:pt x="1858" y="72"/>
                    </a:lnTo>
                    <a:lnTo>
                      <a:pt x="1811" y="25"/>
                    </a:lnTo>
                    <a:lnTo>
                      <a:pt x="176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4" name="Google Shape;2894;g29c0ca99db8_3_1"/>
              <p:cNvSpPr/>
              <p:nvPr/>
            </p:nvSpPr>
            <p:spPr>
              <a:xfrm>
                <a:off x="8103943" y="926015"/>
                <a:ext cx="560092" cy="337181"/>
              </a:xfrm>
              <a:custGeom>
                <a:avLst/>
                <a:gdLst/>
                <a:ahLst/>
                <a:cxnLst/>
                <a:rect l="l" t="t" r="r" b="b"/>
                <a:pathLst>
                  <a:path w="33624" h="20242" extrusionOk="0">
                    <a:moveTo>
                      <a:pt x="9192" y="1"/>
                    </a:moveTo>
                    <a:lnTo>
                      <a:pt x="8930" y="24"/>
                    </a:lnTo>
                    <a:lnTo>
                      <a:pt x="8692" y="72"/>
                    </a:lnTo>
                    <a:lnTo>
                      <a:pt x="8478" y="143"/>
                    </a:lnTo>
                    <a:lnTo>
                      <a:pt x="8263" y="191"/>
                    </a:lnTo>
                    <a:lnTo>
                      <a:pt x="8073" y="263"/>
                    </a:lnTo>
                    <a:lnTo>
                      <a:pt x="7906" y="358"/>
                    </a:lnTo>
                    <a:lnTo>
                      <a:pt x="7763" y="453"/>
                    </a:lnTo>
                    <a:lnTo>
                      <a:pt x="7668" y="524"/>
                    </a:lnTo>
                    <a:lnTo>
                      <a:pt x="7596" y="620"/>
                    </a:lnTo>
                    <a:lnTo>
                      <a:pt x="7573" y="691"/>
                    </a:lnTo>
                    <a:lnTo>
                      <a:pt x="7477" y="1453"/>
                    </a:lnTo>
                    <a:lnTo>
                      <a:pt x="7382" y="2096"/>
                    </a:lnTo>
                    <a:lnTo>
                      <a:pt x="7311" y="2834"/>
                    </a:lnTo>
                    <a:lnTo>
                      <a:pt x="7287" y="3168"/>
                    </a:lnTo>
                    <a:lnTo>
                      <a:pt x="7311" y="3525"/>
                    </a:lnTo>
                    <a:lnTo>
                      <a:pt x="7335" y="3882"/>
                    </a:lnTo>
                    <a:lnTo>
                      <a:pt x="7406" y="4287"/>
                    </a:lnTo>
                    <a:lnTo>
                      <a:pt x="7525" y="4715"/>
                    </a:lnTo>
                    <a:lnTo>
                      <a:pt x="7668" y="5239"/>
                    </a:lnTo>
                    <a:lnTo>
                      <a:pt x="7882" y="5930"/>
                    </a:lnTo>
                    <a:lnTo>
                      <a:pt x="8168" y="6930"/>
                    </a:lnTo>
                    <a:lnTo>
                      <a:pt x="8382" y="7859"/>
                    </a:lnTo>
                    <a:lnTo>
                      <a:pt x="8573" y="8716"/>
                    </a:lnTo>
                    <a:lnTo>
                      <a:pt x="8692" y="9478"/>
                    </a:lnTo>
                    <a:lnTo>
                      <a:pt x="8787" y="10216"/>
                    </a:lnTo>
                    <a:lnTo>
                      <a:pt x="8859" y="10907"/>
                    </a:lnTo>
                    <a:lnTo>
                      <a:pt x="8978" y="12240"/>
                    </a:lnTo>
                    <a:lnTo>
                      <a:pt x="8954" y="12335"/>
                    </a:lnTo>
                    <a:lnTo>
                      <a:pt x="8882" y="12455"/>
                    </a:lnTo>
                    <a:lnTo>
                      <a:pt x="8787" y="12597"/>
                    </a:lnTo>
                    <a:lnTo>
                      <a:pt x="8668" y="12740"/>
                    </a:lnTo>
                    <a:lnTo>
                      <a:pt x="8478" y="12907"/>
                    </a:lnTo>
                    <a:lnTo>
                      <a:pt x="8287" y="13050"/>
                    </a:lnTo>
                    <a:lnTo>
                      <a:pt x="7787" y="13407"/>
                    </a:lnTo>
                    <a:lnTo>
                      <a:pt x="7192" y="13788"/>
                    </a:lnTo>
                    <a:lnTo>
                      <a:pt x="6525" y="14193"/>
                    </a:lnTo>
                    <a:lnTo>
                      <a:pt x="5025" y="15026"/>
                    </a:lnTo>
                    <a:lnTo>
                      <a:pt x="3453" y="15860"/>
                    </a:lnTo>
                    <a:lnTo>
                      <a:pt x="1977" y="16669"/>
                    </a:lnTo>
                    <a:lnTo>
                      <a:pt x="1334" y="17027"/>
                    </a:lnTo>
                    <a:lnTo>
                      <a:pt x="786" y="17360"/>
                    </a:lnTo>
                    <a:lnTo>
                      <a:pt x="334" y="17669"/>
                    </a:lnTo>
                    <a:lnTo>
                      <a:pt x="0" y="17931"/>
                    </a:lnTo>
                    <a:lnTo>
                      <a:pt x="0" y="18003"/>
                    </a:lnTo>
                    <a:lnTo>
                      <a:pt x="48" y="18122"/>
                    </a:lnTo>
                    <a:lnTo>
                      <a:pt x="238" y="18431"/>
                    </a:lnTo>
                    <a:lnTo>
                      <a:pt x="500" y="18812"/>
                    </a:lnTo>
                    <a:lnTo>
                      <a:pt x="834" y="19217"/>
                    </a:lnTo>
                    <a:lnTo>
                      <a:pt x="1167" y="19622"/>
                    </a:lnTo>
                    <a:lnTo>
                      <a:pt x="1500" y="19955"/>
                    </a:lnTo>
                    <a:lnTo>
                      <a:pt x="1643" y="20098"/>
                    </a:lnTo>
                    <a:lnTo>
                      <a:pt x="1762" y="20194"/>
                    </a:lnTo>
                    <a:lnTo>
                      <a:pt x="1881" y="20241"/>
                    </a:lnTo>
                    <a:lnTo>
                      <a:pt x="1953" y="20241"/>
                    </a:lnTo>
                    <a:lnTo>
                      <a:pt x="2477" y="20027"/>
                    </a:lnTo>
                    <a:lnTo>
                      <a:pt x="3715" y="19432"/>
                    </a:lnTo>
                    <a:lnTo>
                      <a:pt x="5406" y="18598"/>
                    </a:lnTo>
                    <a:lnTo>
                      <a:pt x="7358" y="17598"/>
                    </a:lnTo>
                    <a:lnTo>
                      <a:pt x="8335" y="17074"/>
                    </a:lnTo>
                    <a:lnTo>
                      <a:pt x="9311" y="16550"/>
                    </a:lnTo>
                    <a:lnTo>
                      <a:pt x="10240" y="16003"/>
                    </a:lnTo>
                    <a:lnTo>
                      <a:pt x="11073" y="15503"/>
                    </a:lnTo>
                    <a:lnTo>
                      <a:pt x="11811" y="15002"/>
                    </a:lnTo>
                    <a:lnTo>
                      <a:pt x="12407" y="14550"/>
                    </a:lnTo>
                    <a:lnTo>
                      <a:pt x="12645" y="14336"/>
                    </a:lnTo>
                    <a:lnTo>
                      <a:pt x="12859" y="14145"/>
                    </a:lnTo>
                    <a:lnTo>
                      <a:pt x="13002" y="13979"/>
                    </a:lnTo>
                    <a:lnTo>
                      <a:pt x="13097" y="13812"/>
                    </a:lnTo>
                    <a:lnTo>
                      <a:pt x="13192" y="13550"/>
                    </a:lnTo>
                    <a:lnTo>
                      <a:pt x="13288" y="13240"/>
                    </a:lnTo>
                    <a:lnTo>
                      <a:pt x="13359" y="12859"/>
                    </a:lnTo>
                    <a:lnTo>
                      <a:pt x="13407" y="12455"/>
                    </a:lnTo>
                    <a:lnTo>
                      <a:pt x="13431" y="12002"/>
                    </a:lnTo>
                    <a:lnTo>
                      <a:pt x="13454" y="11502"/>
                    </a:lnTo>
                    <a:lnTo>
                      <a:pt x="13454" y="10478"/>
                    </a:lnTo>
                    <a:lnTo>
                      <a:pt x="13407" y="9359"/>
                    </a:lnTo>
                    <a:lnTo>
                      <a:pt x="13311" y="8240"/>
                    </a:lnTo>
                    <a:lnTo>
                      <a:pt x="13192" y="7144"/>
                    </a:lnTo>
                    <a:lnTo>
                      <a:pt x="13073" y="6120"/>
                    </a:lnTo>
                    <a:lnTo>
                      <a:pt x="14526" y="6192"/>
                    </a:lnTo>
                    <a:lnTo>
                      <a:pt x="16074" y="6263"/>
                    </a:lnTo>
                    <a:lnTo>
                      <a:pt x="17883" y="6382"/>
                    </a:lnTo>
                    <a:lnTo>
                      <a:pt x="19812" y="6525"/>
                    </a:lnTo>
                    <a:lnTo>
                      <a:pt x="20765" y="6620"/>
                    </a:lnTo>
                    <a:lnTo>
                      <a:pt x="21646" y="6716"/>
                    </a:lnTo>
                    <a:lnTo>
                      <a:pt x="22479" y="6835"/>
                    </a:lnTo>
                    <a:lnTo>
                      <a:pt x="23217" y="6954"/>
                    </a:lnTo>
                    <a:lnTo>
                      <a:pt x="23837" y="7097"/>
                    </a:lnTo>
                    <a:lnTo>
                      <a:pt x="24099" y="7168"/>
                    </a:lnTo>
                    <a:lnTo>
                      <a:pt x="24337" y="7240"/>
                    </a:lnTo>
                    <a:lnTo>
                      <a:pt x="24456" y="7311"/>
                    </a:lnTo>
                    <a:lnTo>
                      <a:pt x="24622" y="7406"/>
                    </a:lnTo>
                    <a:lnTo>
                      <a:pt x="24956" y="7716"/>
                    </a:lnTo>
                    <a:lnTo>
                      <a:pt x="25384" y="8121"/>
                    </a:lnTo>
                    <a:lnTo>
                      <a:pt x="25837" y="8645"/>
                    </a:lnTo>
                    <a:lnTo>
                      <a:pt x="26337" y="9240"/>
                    </a:lnTo>
                    <a:lnTo>
                      <a:pt x="26861" y="9907"/>
                    </a:lnTo>
                    <a:lnTo>
                      <a:pt x="27980" y="11335"/>
                    </a:lnTo>
                    <a:lnTo>
                      <a:pt x="29075" y="12740"/>
                    </a:lnTo>
                    <a:lnTo>
                      <a:pt x="30075" y="14026"/>
                    </a:lnTo>
                    <a:lnTo>
                      <a:pt x="30528" y="14574"/>
                    </a:lnTo>
                    <a:lnTo>
                      <a:pt x="30933" y="15002"/>
                    </a:lnTo>
                    <a:lnTo>
                      <a:pt x="31266" y="15336"/>
                    </a:lnTo>
                    <a:lnTo>
                      <a:pt x="31409" y="15455"/>
                    </a:lnTo>
                    <a:lnTo>
                      <a:pt x="31528" y="15526"/>
                    </a:lnTo>
                    <a:lnTo>
                      <a:pt x="31719" y="15455"/>
                    </a:lnTo>
                    <a:lnTo>
                      <a:pt x="31957" y="15312"/>
                    </a:lnTo>
                    <a:lnTo>
                      <a:pt x="32242" y="15122"/>
                    </a:lnTo>
                    <a:lnTo>
                      <a:pt x="32576" y="14836"/>
                    </a:lnTo>
                    <a:lnTo>
                      <a:pt x="32766" y="14669"/>
                    </a:lnTo>
                    <a:lnTo>
                      <a:pt x="32933" y="14455"/>
                    </a:lnTo>
                    <a:lnTo>
                      <a:pt x="33100" y="14240"/>
                    </a:lnTo>
                    <a:lnTo>
                      <a:pt x="33290" y="13979"/>
                    </a:lnTo>
                    <a:lnTo>
                      <a:pt x="33457" y="13693"/>
                    </a:lnTo>
                    <a:lnTo>
                      <a:pt x="33624" y="13383"/>
                    </a:lnTo>
                    <a:lnTo>
                      <a:pt x="33219" y="12883"/>
                    </a:lnTo>
                    <a:lnTo>
                      <a:pt x="32409" y="11812"/>
                    </a:lnTo>
                    <a:lnTo>
                      <a:pt x="31314" y="10335"/>
                    </a:lnTo>
                    <a:lnTo>
                      <a:pt x="30028" y="8668"/>
                    </a:lnTo>
                    <a:lnTo>
                      <a:pt x="28694" y="6954"/>
                    </a:lnTo>
                    <a:lnTo>
                      <a:pt x="27432" y="5430"/>
                    </a:lnTo>
                    <a:lnTo>
                      <a:pt x="26885" y="4787"/>
                    </a:lnTo>
                    <a:lnTo>
                      <a:pt x="26385" y="4239"/>
                    </a:lnTo>
                    <a:lnTo>
                      <a:pt x="25980" y="3834"/>
                    </a:lnTo>
                    <a:lnTo>
                      <a:pt x="25813" y="3692"/>
                    </a:lnTo>
                    <a:lnTo>
                      <a:pt x="25670" y="3596"/>
                    </a:lnTo>
                    <a:lnTo>
                      <a:pt x="25456" y="3477"/>
                    </a:lnTo>
                    <a:lnTo>
                      <a:pt x="25242" y="3358"/>
                    </a:lnTo>
                    <a:lnTo>
                      <a:pt x="24765" y="3168"/>
                    </a:lnTo>
                    <a:lnTo>
                      <a:pt x="24218" y="2977"/>
                    </a:lnTo>
                    <a:lnTo>
                      <a:pt x="23622" y="2810"/>
                    </a:lnTo>
                    <a:lnTo>
                      <a:pt x="22265" y="2501"/>
                    </a:lnTo>
                    <a:lnTo>
                      <a:pt x="20812" y="2168"/>
                    </a:lnTo>
                    <a:lnTo>
                      <a:pt x="20074" y="1977"/>
                    </a:lnTo>
                    <a:lnTo>
                      <a:pt x="19312" y="1787"/>
                    </a:lnTo>
                    <a:lnTo>
                      <a:pt x="18550" y="1572"/>
                    </a:lnTo>
                    <a:lnTo>
                      <a:pt x="17836" y="1334"/>
                    </a:lnTo>
                    <a:lnTo>
                      <a:pt x="17121" y="1072"/>
                    </a:lnTo>
                    <a:lnTo>
                      <a:pt x="16431" y="763"/>
                    </a:lnTo>
                    <a:lnTo>
                      <a:pt x="16121" y="596"/>
                    </a:lnTo>
                    <a:lnTo>
                      <a:pt x="15812" y="429"/>
                    </a:lnTo>
                    <a:lnTo>
                      <a:pt x="15502" y="239"/>
                    </a:lnTo>
                    <a:lnTo>
                      <a:pt x="15216" y="48"/>
                    </a:lnTo>
                    <a:lnTo>
                      <a:pt x="15121" y="120"/>
                    </a:lnTo>
                    <a:lnTo>
                      <a:pt x="14859" y="286"/>
                    </a:lnTo>
                    <a:lnTo>
                      <a:pt x="14669" y="405"/>
                    </a:lnTo>
                    <a:lnTo>
                      <a:pt x="14431" y="501"/>
                    </a:lnTo>
                    <a:lnTo>
                      <a:pt x="14169" y="620"/>
                    </a:lnTo>
                    <a:lnTo>
                      <a:pt x="13859" y="715"/>
                    </a:lnTo>
                    <a:lnTo>
                      <a:pt x="13550" y="810"/>
                    </a:lnTo>
                    <a:lnTo>
                      <a:pt x="13192" y="858"/>
                    </a:lnTo>
                    <a:lnTo>
                      <a:pt x="12811" y="905"/>
                    </a:lnTo>
                    <a:lnTo>
                      <a:pt x="12407" y="882"/>
                    </a:lnTo>
                    <a:lnTo>
                      <a:pt x="12002" y="834"/>
                    </a:lnTo>
                    <a:lnTo>
                      <a:pt x="11573" y="715"/>
                    </a:lnTo>
                    <a:lnTo>
                      <a:pt x="11121" y="548"/>
                    </a:lnTo>
                    <a:lnTo>
                      <a:pt x="10906" y="429"/>
                    </a:lnTo>
                    <a:lnTo>
                      <a:pt x="10668" y="310"/>
                    </a:lnTo>
                    <a:lnTo>
                      <a:pt x="10430" y="191"/>
                    </a:lnTo>
                    <a:lnTo>
                      <a:pt x="10192" y="96"/>
                    </a:lnTo>
                    <a:lnTo>
                      <a:pt x="9954" y="48"/>
                    </a:lnTo>
                    <a:lnTo>
                      <a:pt x="9692" y="24"/>
                    </a:lnTo>
                    <a:lnTo>
                      <a:pt x="9430" y="1"/>
                    </a:lnTo>
                    <a:close/>
                  </a:path>
                </a:pathLst>
              </a:custGeom>
              <a:solidFill>
                <a:srgbClr val="3C3C3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5" name="Google Shape;2895;g29c0ca99db8_3_1"/>
              <p:cNvSpPr/>
              <p:nvPr/>
            </p:nvSpPr>
            <p:spPr>
              <a:xfrm>
                <a:off x="8103943" y="926015"/>
                <a:ext cx="560092" cy="337181"/>
              </a:xfrm>
              <a:custGeom>
                <a:avLst/>
                <a:gdLst/>
                <a:ahLst/>
                <a:cxnLst/>
                <a:rect l="l" t="t" r="r" b="b"/>
                <a:pathLst>
                  <a:path w="33624" h="20242" fill="none" extrusionOk="0">
                    <a:moveTo>
                      <a:pt x="1953" y="20241"/>
                    </a:moveTo>
                    <a:lnTo>
                      <a:pt x="1953" y="20241"/>
                    </a:lnTo>
                    <a:lnTo>
                      <a:pt x="2477" y="20027"/>
                    </a:lnTo>
                    <a:lnTo>
                      <a:pt x="3715" y="19432"/>
                    </a:lnTo>
                    <a:lnTo>
                      <a:pt x="5406" y="18598"/>
                    </a:lnTo>
                    <a:lnTo>
                      <a:pt x="7358" y="17598"/>
                    </a:lnTo>
                    <a:lnTo>
                      <a:pt x="8335" y="17074"/>
                    </a:lnTo>
                    <a:lnTo>
                      <a:pt x="9311" y="16550"/>
                    </a:lnTo>
                    <a:lnTo>
                      <a:pt x="10240" y="16003"/>
                    </a:lnTo>
                    <a:lnTo>
                      <a:pt x="11073" y="15503"/>
                    </a:lnTo>
                    <a:lnTo>
                      <a:pt x="11811" y="15002"/>
                    </a:lnTo>
                    <a:lnTo>
                      <a:pt x="12407" y="14550"/>
                    </a:lnTo>
                    <a:lnTo>
                      <a:pt x="12645" y="14336"/>
                    </a:lnTo>
                    <a:lnTo>
                      <a:pt x="12859" y="14145"/>
                    </a:lnTo>
                    <a:lnTo>
                      <a:pt x="13002" y="13979"/>
                    </a:lnTo>
                    <a:lnTo>
                      <a:pt x="13097" y="13812"/>
                    </a:lnTo>
                    <a:lnTo>
                      <a:pt x="13097" y="13812"/>
                    </a:lnTo>
                    <a:lnTo>
                      <a:pt x="13192" y="13550"/>
                    </a:lnTo>
                    <a:lnTo>
                      <a:pt x="13288" y="13240"/>
                    </a:lnTo>
                    <a:lnTo>
                      <a:pt x="13359" y="12859"/>
                    </a:lnTo>
                    <a:lnTo>
                      <a:pt x="13407" y="12455"/>
                    </a:lnTo>
                    <a:lnTo>
                      <a:pt x="13431" y="12002"/>
                    </a:lnTo>
                    <a:lnTo>
                      <a:pt x="13454" y="11502"/>
                    </a:lnTo>
                    <a:lnTo>
                      <a:pt x="13454" y="10478"/>
                    </a:lnTo>
                    <a:lnTo>
                      <a:pt x="13407" y="9359"/>
                    </a:lnTo>
                    <a:lnTo>
                      <a:pt x="13311" y="8240"/>
                    </a:lnTo>
                    <a:lnTo>
                      <a:pt x="13192" y="7144"/>
                    </a:lnTo>
                    <a:lnTo>
                      <a:pt x="13073" y="6120"/>
                    </a:lnTo>
                    <a:lnTo>
                      <a:pt x="13073" y="6120"/>
                    </a:lnTo>
                    <a:lnTo>
                      <a:pt x="13073" y="6120"/>
                    </a:lnTo>
                    <a:lnTo>
                      <a:pt x="14526" y="6192"/>
                    </a:lnTo>
                    <a:lnTo>
                      <a:pt x="16074" y="6263"/>
                    </a:lnTo>
                    <a:lnTo>
                      <a:pt x="17883" y="6382"/>
                    </a:lnTo>
                    <a:lnTo>
                      <a:pt x="19812" y="6525"/>
                    </a:lnTo>
                    <a:lnTo>
                      <a:pt x="20765" y="6620"/>
                    </a:lnTo>
                    <a:lnTo>
                      <a:pt x="21646" y="6716"/>
                    </a:lnTo>
                    <a:lnTo>
                      <a:pt x="22479" y="6835"/>
                    </a:lnTo>
                    <a:lnTo>
                      <a:pt x="23217" y="6954"/>
                    </a:lnTo>
                    <a:lnTo>
                      <a:pt x="23837" y="7097"/>
                    </a:lnTo>
                    <a:lnTo>
                      <a:pt x="24099" y="7168"/>
                    </a:lnTo>
                    <a:lnTo>
                      <a:pt x="24337" y="7240"/>
                    </a:lnTo>
                    <a:lnTo>
                      <a:pt x="24337" y="7240"/>
                    </a:lnTo>
                    <a:lnTo>
                      <a:pt x="24456" y="7311"/>
                    </a:lnTo>
                    <a:lnTo>
                      <a:pt x="24622" y="7406"/>
                    </a:lnTo>
                    <a:lnTo>
                      <a:pt x="24956" y="7716"/>
                    </a:lnTo>
                    <a:lnTo>
                      <a:pt x="25384" y="8121"/>
                    </a:lnTo>
                    <a:lnTo>
                      <a:pt x="25837" y="8645"/>
                    </a:lnTo>
                    <a:lnTo>
                      <a:pt x="26337" y="9240"/>
                    </a:lnTo>
                    <a:lnTo>
                      <a:pt x="26861" y="9907"/>
                    </a:lnTo>
                    <a:lnTo>
                      <a:pt x="27980" y="11335"/>
                    </a:lnTo>
                    <a:lnTo>
                      <a:pt x="29075" y="12740"/>
                    </a:lnTo>
                    <a:lnTo>
                      <a:pt x="30075" y="14026"/>
                    </a:lnTo>
                    <a:lnTo>
                      <a:pt x="30528" y="14574"/>
                    </a:lnTo>
                    <a:lnTo>
                      <a:pt x="30933" y="15002"/>
                    </a:lnTo>
                    <a:lnTo>
                      <a:pt x="31266" y="15336"/>
                    </a:lnTo>
                    <a:lnTo>
                      <a:pt x="31409" y="15455"/>
                    </a:lnTo>
                    <a:lnTo>
                      <a:pt x="31528" y="15526"/>
                    </a:lnTo>
                    <a:lnTo>
                      <a:pt x="31528" y="15526"/>
                    </a:lnTo>
                    <a:lnTo>
                      <a:pt x="31719" y="15455"/>
                    </a:lnTo>
                    <a:lnTo>
                      <a:pt x="31957" y="15312"/>
                    </a:lnTo>
                    <a:lnTo>
                      <a:pt x="32242" y="15122"/>
                    </a:lnTo>
                    <a:lnTo>
                      <a:pt x="32576" y="14836"/>
                    </a:lnTo>
                    <a:lnTo>
                      <a:pt x="32766" y="14669"/>
                    </a:lnTo>
                    <a:lnTo>
                      <a:pt x="32933" y="14455"/>
                    </a:lnTo>
                    <a:lnTo>
                      <a:pt x="33100" y="14240"/>
                    </a:lnTo>
                    <a:lnTo>
                      <a:pt x="33290" y="13979"/>
                    </a:lnTo>
                    <a:lnTo>
                      <a:pt x="33457" y="13693"/>
                    </a:lnTo>
                    <a:lnTo>
                      <a:pt x="33624" y="13383"/>
                    </a:lnTo>
                    <a:lnTo>
                      <a:pt x="33624" y="13383"/>
                    </a:lnTo>
                    <a:lnTo>
                      <a:pt x="33219" y="12883"/>
                    </a:lnTo>
                    <a:lnTo>
                      <a:pt x="32409" y="11812"/>
                    </a:lnTo>
                    <a:lnTo>
                      <a:pt x="31314" y="10335"/>
                    </a:lnTo>
                    <a:lnTo>
                      <a:pt x="30028" y="8668"/>
                    </a:lnTo>
                    <a:lnTo>
                      <a:pt x="28694" y="6954"/>
                    </a:lnTo>
                    <a:lnTo>
                      <a:pt x="27432" y="5430"/>
                    </a:lnTo>
                    <a:lnTo>
                      <a:pt x="26885" y="4787"/>
                    </a:lnTo>
                    <a:lnTo>
                      <a:pt x="26385" y="4239"/>
                    </a:lnTo>
                    <a:lnTo>
                      <a:pt x="25980" y="3834"/>
                    </a:lnTo>
                    <a:lnTo>
                      <a:pt x="25813" y="3692"/>
                    </a:lnTo>
                    <a:lnTo>
                      <a:pt x="25670" y="3596"/>
                    </a:lnTo>
                    <a:lnTo>
                      <a:pt x="25670" y="3596"/>
                    </a:lnTo>
                    <a:lnTo>
                      <a:pt x="25456" y="3477"/>
                    </a:lnTo>
                    <a:lnTo>
                      <a:pt x="25242" y="3358"/>
                    </a:lnTo>
                    <a:lnTo>
                      <a:pt x="24765" y="3168"/>
                    </a:lnTo>
                    <a:lnTo>
                      <a:pt x="24218" y="2977"/>
                    </a:lnTo>
                    <a:lnTo>
                      <a:pt x="23622" y="2810"/>
                    </a:lnTo>
                    <a:lnTo>
                      <a:pt x="22265" y="2501"/>
                    </a:lnTo>
                    <a:lnTo>
                      <a:pt x="20812" y="2168"/>
                    </a:lnTo>
                    <a:lnTo>
                      <a:pt x="20074" y="1977"/>
                    </a:lnTo>
                    <a:lnTo>
                      <a:pt x="19312" y="1787"/>
                    </a:lnTo>
                    <a:lnTo>
                      <a:pt x="18550" y="1572"/>
                    </a:lnTo>
                    <a:lnTo>
                      <a:pt x="17836" y="1334"/>
                    </a:lnTo>
                    <a:lnTo>
                      <a:pt x="17121" y="1072"/>
                    </a:lnTo>
                    <a:lnTo>
                      <a:pt x="16431" y="763"/>
                    </a:lnTo>
                    <a:lnTo>
                      <a:pt x="16121" y="596"/>
                    </a:lnTo>
                    <a:lnTo>
                      <a:pt x="15812" y="429"/>
                    </a:lnTo>
                    <a:lnTo>
                      <a:pt x="15502" y="239"/>
                    </a:lnTo>
                    <a:lnTo>
                      <a:pt x="15216" y="48"/>
                    </a:lnTo>
                    <a:lnTo>
                      <a:pt x="15216" y="48"/>
                    </a:lnTo>
                    <a:lnTo>
                      <a:pt x="15121" y="120"/>
                    </a:lnTo>
                    <a:lnTo>
                      <a:pt x="14859" y="286"/>
                    </a:lnTo>
                    <a:lnTo>
                      <a:pt x="14669" y="405"/>
                    </a:lnTo>
                    <a:lnTo>
                      <a:pt x="14431" y="501"/>
                    </a:lnTo>
                    <a:lnTo>
                      <a:pt x="14169" y="620"/>
                    </a:lnTo>
                    <a:lnTo>
                      <a:pt x="13859" y="715"/>
                    </a:lnTo>
                    <a:lnTo>
                      <a:pt x="13550" y="810"/>
                    </a:lnTo>
                    <a:lnTo>
                      <a:pt x="13192" y="858"/>
                    </a:lnTo>
                    <a:lnTo>
                      <a:pt x="12811" y="905"/>
                    </a:lnTo>
                    <a:lnTo>
                      <a:pt x="12407" y="882"/>
                    </a:lnTo>
                    <a:lnTo>
                      <a:pt x="12002" y="834"/>
                    </a:lnTo>
                    <a:lnTo>
                      <a:pt x="11573" y="715"/>
                    </a:lnTo>
                    <a:lnTo>
                      <a:pt x="11121" y="548"/>
                    </a:lnTo>
                    <a:lnTo>
                      <a:pt x="10906" y="429"/>
                    </a:lnTo>
                    <a:lnTo>
                      <a:pt x="10668" y="310"/>
                    </a:lnTo>
                    <a:lnTo>
                      <a:pt x="10668" y="310"/>
                    </a:lnTo>
                    <a:lnTo>
                      <a:pt x="10430" y="191"/>
                    </a:lnTo>
                    <a:lnTo>
                      <a:pt x="10192" y="96"/>
                    </a:lnTo>
                    <a:lnTo>
                      <a:pt x="9954" y="48"/>
                    </a:lnTo>
                    <a:lnTo>
                      <a:pt x="9692" y="24"/>
                    </a:lnTo>
                    <a:lnTo>
                      <a:pt x="9430" y="1"/>
                    </a:lnTo>
                    <a:lnTo>
                      <a:pt x="9192" y="1"/>
                    </a:lnTo>
                    <a:lnTo>
                      <a:pt x="8930" y="24"/>
                    </a:lnTo>
                    <a:lnTo>
                      <a:pt x="8692" y="72"/>
                    </a:lnTo>
                    <a:lnTo>
                      <a:pt x="8478" y="143"/>
                    </a:lnTo>
                    <a:lnTo>
                      <a:pt x="8263" y="191"/>
                    </a:lnTo>
                    <a:lnTo>
                      <a:pt x="8073" y="263"/>
                    </a:lnTo>
                    <a:lnTo>
                      <a:pt x="7906" y="358"/>
                    </a:lnTo>
                    <a:lnTo>
                      <a:pt x="7763" y="453"/>
                    </a:lnTo>
                    <a:lnTo>
                      <a:pt x="7668" y="524"/>
                    </a:lnTo>
                    <a:lnTo>
                      <a:pt x="7596" y="620"/>
                    </a:lnTo>
                    <a:lnTo>
                      <a:pt x="7573" y="691"/>
                    </a:lnTo>
                    <a:lnTo>
                      <a:pt x="7573" y="691"/>
                    </a:lnTo>
                    <a:lnTo>
                      <a:pt x="7477" y="1453"/>
                    </a:lnTo>
                    <a:lnTo>
                      <a:pt x="7382" y="2096"/>
                    </a:lnTo>
                    <a:lnTo>
                      <a:pt x="7382" y="2096"/>
                    </a:lnTo>
                    <a:lnTo>
                      <a:pt x="7311" y="2834"/>
                    </a:lnTo>
                    <a:lnTo>
                      <a:pt x="7287" y="3168"/>
                    </a:lnTo>
                    <a:lnTo>
                      <a:pt x="7311" y="3525"/>
                    </a:lnTo>
                    <a:lnTo>
                      <a:pt x="7335" y="3882"/>
                    </a:lnTo>
                    <a:lnTo>
                      <a:pt x="7406" y="4287"/>
                    </a:lnTo>
                    <a:lnTo>
                      <a:pt x="7525" y="4715"/>
                    </a:lnTo>
                    <a:lnTo>
                      <a:pt x="7668" y="5239"/>
                    </a:lnTo>
                    <a:lnTo>
                      <a:pt x="7668" y="5239"/>
                    </a:lnTo>
                    <a:lnTo>
                      <a:pt x="7882" y="5930"/>
                    </a:lnTo>
                    <a:lnTo>
                      <a:pt x="7882" y="5930"/>
                    </a:lnTo>
                    <a:lnTo>
                      <a:pt x="8168" y="6930"/>
                    </a:lnTo>
                    <a:lnTo>
                      <a:pt x="8382" y="7859"/>
                    </a:lnTo>
                    <a:lnTo>
                      <a:pt x="8573" y="8716"/>
                    </a:lnTo>
                    <a:lnTo>
                      <a:pt x="8692" y="9478"/>
                    </a:lnTo>
                    <a:lnTo>
                      <a:pt x="8787" y="10216"/>
                    </a:lnTo>
                    <a:lnTo>
                      <a:pt x="8859" y="10907"/>
                    </a:lnTo>
                    <a:lnTo>
                      <a:pt x="8978" y="12240"/>
                    </a:lnTo>
                    <a:lnTo>
                      <a:pt x="8978" y="12240"/>
                    </a:lnTo>
                    <a:lnTo>
                      <a:pt x="8954" y="12335"/>
                    </a:lnTo>
                    <a:lnTo>
                      <a:pt x="8882" y="12455"/>
                    </a:lnTo>
                    <a:lnTo>
                      <a:pt x="8787" y="12597"/>
                    </a:lnTo>
                    <a:lnTo>
                      <a:pt x="8668" y="12740"/>
                    </a:lnTo>
                    <a:lnTo>
                      <a:pt x="8478" y="12907"/>
                    </a:lnTo>
                    <a:lnTo>
                      <a:pt x="8287" y="13050"/>
                    </a:lnTo>
                    <a:lnTo>
                      <a:pt x="7787" y="13407"/>
                    </a:lnTo>
                    <a:lnTo>
                      <a:pt x="7192" y="13788"/>
                    </a:lnTo>
                    <a:lnTo>
                      <a:pt x="6525" y="14193"/>
                    </a:lnTo>
                    <a:lnTo>
                      <a:pt x="5025" y="15026"/>
                    </a:lnTo>
                    <a:lnTo>
                      <a:pt x="3453" y="15860"/>
                    </a:lnTo>
                    <a:lnTo>
                      <a:pt x="1977" y="16669"/>
                    </a:lnTo>
                    <a:lnTo>
                      <a:pt x="1334" y="17027"/>
                    </a:lnTo>
                    <a:lnTo>
                      <a:pt x="786" y="17360"/>
                    </a:lnTo>
                    <a:lnTo>
                      <a:pt x="334" y="17669"/>
                    </a:lnTo>
                    <a:lnTo>
                      <a:pt x="0" y="17931"/>
                    </a:lnTo>
                    <a:lnTo>
                      <a:pt x="0" y="17931"/>
                    </a:lnTo>
                    <a:lnTo>
                      <a:pt x="0" y="18003"/>
                    </a:lnTo>
                    <a:lnTo>
                      <a:pt x="48" y="18122"/>
                    </a:lnTo>
                    <a:lnTo>
                      <a:pt x="238" y="18431"/>
                    </a:lnTo>
                    <a:lnTo>
                      <a:pt x="500" y="18812"/>
                    </a:lnTo>
                    <a:lnTo>
                      <a:pt x="834" y="19217"/>
                    </a:lnTo>
                    <a:lnTo>
                      <a:pt x="1167" y="19622"/>
                    </a:lnTo>
                    <a:lnTo>
                      <a:pt x="1500" y="19955"/>
                    </a:lnTo>
                    <a:lnTo>
                      <a:pt x="1643" y="20098"/>
                    </a:lnTo>
                    <a:lnTo>
                      <a:pt x="1762" y="20194"/>
                    </a:lnTo>
                    <a:lnTo>
                      <a:pt x="1881" y="20241"/>
                    </a:lnTo>
                    <a:lnTo>
                      <a:pt x="1953" y="2024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6" name="Google Shape;2896;g29c0ca99db8_3_1"/>
              <p:cNvSpPr/>
              <p:nvPr/>
            </p:nvSpPr>
            <p:spPr>
              <a:xfrm>
                <a:off x="8239202" y="732838"/>
                <a:ext cx="117019" cy="217780"/>
              </a:xfrm>
              <a:custGeom>
                <a:avLst/>
                <a:gdLst/>
                <a:ahLst/>
                <a:cxnLst/>
                <a:rect l="l" t="t" r="r" b="b"/>
                <a:pathLst>
                  <a:path w="7025" h="13074" extrusionOk="0">
                    <a:moveTo>
                      <a:pt x="3644" y="1"/>
                    </a:moveTo>
                    <a:lnTo>
                      <a:pt x="3286" y="334"/>
                    </a:lnTo>
                    <a:lnTo>
                      <a:pt x="2977" y="620"/>
                    </a:lnTo>
                    <a:lnTo>
                      <a:pt x="2715" y="906"/>
                    </a:lnTo>
                    <a:lnTo>
                      <a:pt x="2501" y="1144"/>
                    </a:lnTo>
                    <a:lnTo>
                      <a:pt x="2239" y="1501"/>
                    </a:lnTo>
                    <a:lnTo>
                      <a:pt x="2143" y="1644"/>
                    </a:lnTo>
                    <a:lnTo>
                      <a:pt x="1310" y="4978"/>
                    </a:lnTo>
                    <a:lnTo>
                      <a:pt x="167" y="9693"/>
                    </a:lnTo>
                    <a:lnTo>
                      <a:pt x="24" y="10074"/>
                    </a:lnTo>
                    <a:lnTo>
                      <a:pt x="0" y="10312"/>
                    </a:lnTo>
                    <a:lnTo>
                      <a:pt x="0" y="10455"/>
                    </a:lnTo>
                    <a:lnTo>
                      <a:pt x="0" y="10597"/>
                    </a:lnTo>
                    <a:lnTo>
                      <a:pt x="48" y="10764"/>
                    </a:lnTo>
                    <a:lnTo>
                      <a:pt x="96" y="10931"/>
                    </a:lnTo>
                    <a:lnTo>
                      <a:pt x="167" y="11121"/>
                    </a:lnTo>
                    <a:lnTo>
                      <a:pt x="286" y="11312"/>
                    </a:lnTo>
                    <a:lnTo>
                      <a:pt x="429" y="11550"/>
                    </a:lnTo>
                    <a:lnTo>
                      <a:pt x="619" y="11788"/>
                    </a:lnTo>
                    <a:lnTo>
                      <a:pt x="858" y="12050"/>
                    </a:lnTo>
                    <a:lnTo>
                      <a:pt x="1120" y="12312"/>
                    </a:lnTo>
                    <a:lnTo>
                      <a:pt x="1310" y="12479"/>
                    </a:lnTo>
                    <a:lnTo>
                      <a:pt x="1501" y="12622"/>
                    </a:lnTo>
                    <a:lnTo>
                      <a:pt x="1715" y="12741"/>
                    </a:lnTo>
                    <a:lnTo>
                      <a:pt x="1929" y="12836"/>
                    </a:lnTo>
                    <a:lnTo>
                      <a:pt x="2167" y="12907"/>
                    </a:lnTo>
                    <a:lnTo>
                      <a:pt x="2382" y="12979"/>
                    </a:lnTo>
                    <a:lnTo>
                      <a:pt x="2620" y="13026"/>
                    </a:lnTo>
                    <a:lnTo>
                      <a:pt x="2882" y="13050"/>
                    </a:lnTo>
                    <a:lnTo>
                      <a:pt x="3358" y="13074"/>
                    </a:lnTo>
                    <a:lnTo>
                      <a:pt x="3858" y="13026"/>
                    </a:lnTo>
                    <a:lnTo>
                      <a:pt x="4358" y="12955"/>
                    </a:lnTo>
                    <a:lnTo>
                      <a:pt x="4810" y="12860"/>
                    </a:lnTo>
                    <a:lnTo>
                      <a:pt x="5263" y="12717"/>
                    </a:lnTo>
                    <a:lnTo>
                      <a:pt x="5668" y="12574"/>
                    </a:lnTo>
                    <a:lnTo>
                      <a:pt x="6025" y="12431"/>
                    </a:lnTo>
                    <a:lnTo>
                      <a:pt x="6334" y="12288"/>
                    </a:lnTo>
                    <a:lnTo>
                      <a:pt x="6573" y="12145"/>
                    </a:lnTo>
                    <a:lnTo>
                      <a:pt x="6739" y="12050"/>
                    </a:lnTo>
                    <a:lnTo>
                      <a:pt x="6811" y="11955"/>
                    </a:lnTo>
                    <a:lnTo>
                      <a:pt x="6811" y="11931"/>
                    </a:lnTo>
                    <a:lnTo>
                      <a:pt x="6787" y="11931"/>
                    </a:lnTo>
                    <a:lnTo>
                      <a:pt x="6620" y="11860"/>
                    </a:lnTo>
                    <a:lnTo>
                      <a:pt x="6501" y="11764"/>
                    </a:lnTo>
                    <a:lnTo>
                      <a:pt x="6382" y="11621"/>
                    </a:lnTo>
                    <a:lnTo>
                      <a:pt x="6311" y="11455"/>
                    </a:lnTo>
                    <a:lnTo>
                      <a:pt x="6263" y="11240"/>
                    </a:lnTo>
                    <a:lnTo>
                      <a:pt x="6239" y="11002"/>
                    </a:lnTo>
                    <a:lnTo>
                      <a:pt x="6239" y="10740"/>
                    </a:lnTo>
                    <a:lnTo>
                      <a:pt x="6239" y="10431"/>
                    </a:lnTo>
                    <a:lnTo>
                      <a:pt x="6311" y="9764"/>
                    </a:lnTo>
                    <a:lnTo>
                      <a:pt x="6430" y="9026"/>
                    </a:lnTo>
                    <a:lnTo>
                      <a:pt x="6715" y="7359"/>
                    </a:lnTo>
                    <a:lnTo>
                      <a:pt x="6858" y="6454"/>
                    </a:lnTo>
                    <a:lnTo>
                      <a:pt x="6954" y="5525"/>
                    </a:lnTo>
                    <a:lnTo>
                      <a:pt x="6977" y="5073"/>
                    </a:lnTo>
                    <a:lnTo>
                      <a:pt x="7001" y="4597"/>
                    </a:lnTo>
                    <a:lnTo>
                      <a:pt x="7025" y="4144"/>
                    </a:lnTo>
                    <a:lnTo>
                      <a:pt x="7001" y="3692"/>
                    </a:lnTo>
                    <a:lnTo>
                      <a:pt x="6954" y="3239"/>
                    </a:lnTo>
                    <a:lnTo>
                      <a:pt x="6906" y="2811"/>
                    </a:lnTo>
                    <a:lnTo>
                      <a:pt x="6811" y="2382"/>
                    </a:lnTo>
                    <a:lnTo>
                      <a:pt x="6715" y="1977"/>
                    </a:lnTo>
                    <a:lnTo>
                      <a:pt x="6549" y="1573"/>
                    </a:lnTo>
                    <a:lnTo>
                      <a:pt x="6382" y="1192"/>
                    </a:lnTo>
                    <a:lnTo>
                      <a:pt x="6168" y="834"/>
                    </a:lnTo>
                    <a:lnTo>
                      <a:pt x="5930" y="501"/>
                    </a:lnTo>
                    <a:lnTo>
                      <a:pt x="5834" y="430"/>
                    </a:lnTo>
                    <a:lnTo>
                      <a:pt x="5763" y="382"/>
                    </a:lnTo>
                    <a:lnTo>
                      <a:pt x="5549" y="287"/>
                    </a:lnTo>
                    <a:lnTo>
                      <a:pt x="5358" y="263"/>
                    </a:lnTo>
                    <a:lnTo>
                      <a:pt x="5287" y="287"/>
                    </a:lnTo>
                    <a:lnTo>
                      <a:pt x="5239" y="310"/>
                    </a:lnTo>
                    <a:lnTo>
                      <a:pt x="5191" y="382"/>
                    </a:lnTo>
                    <a:lnTo>
                      <a:pt x="5168" y="501"/>
                    </a:lnTo>
                    <a:lnTo>
                      <a:pt x="5168" y="763"/>
                    </a:lnTo>
                    <a:lnTo>
                      <a:pt x="5144" y="882"/>
                    </a:lnTo>
                    <a:lnTo>
                      <a:pt x="5120" y="1001"/>
                    </a:lnTo>
                    <a:lnTo>
                      <a:pt x="5096" y="1025"/>
                    </a:lnTo>
                    <a:lnTo>
                      <a:pt x="5049" y="1049"/>
                    </a:lnTo>
                    <a:lnTo>
                      <a:pt x="5001" y="1072"/>
                    </a:lnTo>
                    <a:lnTo>
                      <a:pt x="4953" y="1072"/>
                    </a:lnTo>
                    <a:lnTo>
                      <a:pt x="4858" y="1049"/>
                    </a:lnTo>
                    <a:lnTo>
                      <a:pt x="4763" y="1001"/>
                    </a:lnTo>
                    <a:lnTo>
                      <a:pt x="4691" y="930"/>
                    </a:lnTo>
                    <a:lnTo>
                      <a:pt x="4620" y="858"/>
                    </a:lnTo>
                    <a:lnTo>
                      <a:pt x="4477" y="668"/>
                    </a:lnTo>
                    <a:lnTo>
                      <a:pt x="4358" y="453"/>
                    </a:lnTo>
                    <a:lnTo>
                      <a:pt x="4215" y="263"/>
                    </a:lnTo>
                    <a:lnTo>
                      <a:pt x="4144" y="168"/>
                    </a:lnTo>
                    <a:lnTo>
                      <a:pt x="4072" y="96"/>
                    </a:lnTo>
                    <a:lnTo>
                      <a:pt x="3977" y="49"/>
                    </a:lnTo>
                    <a:lnTo>
                      <a:pt x="388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7" name="Google Shape;2897;g29c0ca99db8_3_1"/>
              <p:cNvSpPr/>
              <p:nvPr/>
            </p:nvSpPr>
            <p:spPr>
              <a:xfrm>
                <a:off x="8239202" y="732838"/>
                <a:ext cx="117019" cy="217780"/>
              </a:xfrm>
              <a:custGeom>
                <a:avLst/>
                <a:gdLst/>
                <a:ahLst/>
                <a:cxnLst/>
                <a:rect l="l" t="t" r="r" b="b"/>
                <a:pathLst>
                  <a:path w="7025" h="13074" fill="none" extrusionOk="0">
                    <a:moveTo>
                      <a:pt x="3644" y="1"/>
                    </a:moveTo>
                    <a:lnTo>
                      <a:pt x="3644" y="1"/>
                    </a:lnTo>
                    <a:lnTo>
                      <a:pt x="3763" y="1"/>
                    </a:lnTo>
                    <a:lnTo>
                      <a:pt x="3882" y="1"/>
                    </a:lnTo>
                    <a:lnTo>
                      <a:pt x="3977" y="49"/>
                    </a:lnTo>
                    <a:lnTo>
                      <a:pt x="4072" y="96"/>
                    </a:lnTo>
                    <a:lnTo>
                      <a:pt x="4144" y="168"/>
                    </a:lnTo>
                    <a:lnTo>
                      <a:pt x="4215" y="263"/>
                    </a:lnTo>
                    <a:lnTo>
                      <a:pt x="4358" y="453"/>
                    </a:lnTo>
                    <a:lnTo>
                      <a:pt x="4477" y="668"/>
                    </a:lnTo>
                    <a:lnTo>
                      <a:pt x="4620" y="858"/>
                    </a:lnTo>
                    <a:lnTo>
                      <a:pt x="4691" y="930"/>
                    </a:lnTo>
                    <a:lnTo>
                      <a:pt x="4763" y="1001"/>
                    </a:lnTo>
                    <a:lnTo>
                      <a:pt x="4858" y="1049"/>
                    </a:lnTo>
                    <a:lnTo>
                      <a:pt x="4953" y="1072"/>
                    </a:lnTo>
                    <a:lnTo>
                      <a:pt x="4953" y="1072"/>
                    </a:lnTo>
                    <a:lnTo>
                      <a:pt x="5001" y="1072"/>
                    </a:lnTo>
                    <a:lnTo>
                      <a:pt x="5049" y="1049"/>
                    </a:lnTo>
                    <a:lnTo>
                      <a:pt x="5096" y="1025"/>
                    </a:lnTo>
                    <a:lnTo>
                      <a:pt x="5120" y="1001"/>
                    </a:lnTo>
                    <a:lnTo>
                      <a:pt x="5144" y="882"/>
                    </a:lnTo>
                    <a:lnTo>
                      <a:pt x="5168" y="763"/>
                    </a:lnTo>
                    <a:lnTo>
                      <a:pt x="5168" y="501"/>
                    </a:lnTo>
                    <a:lnTo>
                      <a:pt x="5191" y="382"/>
                    </a:lnTo>
                    <a:lnTo>
                      <a:pt x="5239" y="310"/>
                    </a:lnTo>
                    <a:lnTo>
                      <a:pt x="5239" y="310"/>
                    </a:lnTo>
                    <a:lnTo>
                      <a:pt x="5287" y="287"/>
                    </a:lnTo>
                    <a:lnTo>
                      <a:pt x="5358" y="263"/>
                    </a:lnTo>
                    <a:lnTo>
                      <a:pt x="5549" y="287"/>
                    </a:lnTo>
                    <a:lnTo>
                      <a:pt x="5763" y="382"/>
                    </a:lnTo>
                    <a:lnTo>
                      <a:pt x="5834" y="430"/>
                    </a:lnTo>
                    <a:lnTo>
                      <a:pt x="5930" y="501"/>
                    </a:lnTo>
                    <a:lnTo>
                      <a:pt x="5930" y="501"/>
                    </a:lnTo>
                    <a:lnTo>
                      <a:pt x="6168" y="834"/>
                    </a:lnTo>
                    <a:lnTo>
                      <a:pt x="6382" y="1192"/>
                    </a:lnTo>
                    <a:lnTo>
                      <a:pt x="6549" y="1573"/>
                    </a:lnTo>
                    <a:lnTo>
                      <a:pt x="6715" y="1977"/>
                    </a:lnTo>
                    <a:lnTo>
                      <a:pt x="6811" y="2382"/>
                    </a:lnTo>
                    <a:lnTo>
                      <a:pt x="6906" y="2811"/>
                    </a:lnTo>
                    <a:lnTo>
                      <a:pt x="6954" y="3239"/>
                    </a:lnTo>
                    <a:lnTo>
                      <a:pt x="7001" y="3692"/>
                    </a:lnTo>
                    <a:lnTo>
                      <a:pt x="7025" y="4144"/>
                    </a:lnTo>
                    <a:lnTo>
                      <a:pt x="7001" y="4597"/>
                    </a:lnTo>
                    <a:lnTo>
                      <a:pt x="6977" y="5073"/>
                    </a:lnTo>
                    <a:lnTo>
                      <a:pt x="6954" y="5525"/>
                    </a:lnTo>
                    <a:lnTo>
                      <a:pt x="6858" y="6454"/>
                    </a:lnTo>
                    <a:lnTo>
                      <a:pt x="6715" y="7359"/>
                    </a:lnTo>
                    <a:lnTo>
                      <a:pt x="6430" y="9026"/>
                    </a:lnTo>
                    <a:lnTo>
                      <a:pt x="6311" y="9764"/>
                    </a:lnTo>
                    <a:lnTo>
                      <a:pt x="6239" y="10431"/>
                    </a:lnTo>
                    <a:lnTo>
                      <a:pt x="6239" y="10740"/>
                    </a:lnTo>
                    <a:lnTo>
                      <a:pt x="6239" y="11002"/>
                    </a:lnTo>
                    <a:lnTo>
                      <a:pt x="6263" y="11240"/>
                    </a:lnTo>
                    <a:lnTo>
                      <a:pt x="6311" y="11455"/>
                    </a:lnTo>
                    <a:lnTo>
                      <a:pt x="6382" y="11621"/>
                    </a:lnTo>
                    <a:lnTo>
                      <a:pt x="6501" y="11764"/>
                    </a:lnTo>
                    <a:lnTo>
                      <a:pt x="6620" y="11860"/>
                    </a:lnTo>
                    <a:lnTo>
                      <a:pt x="6787" y="11931"/>
                    </a:lnTo>
                    <a:lnTo>
                      <a:pt x="6787" y="11931"/>
                    </a:lnTo>
                    <a:lnTo>
                      <a:pt x="6811" y="11931"/>
                    </a:lnTo>
                    <a:lnTo>
                      <a:pt x="6811" y="11955"/>
                    </a:lnTo>
                    <a:lnTo>
                      <a:pt x="6739" y="12050"/>
                    </a:lnTo>
                    <a:lnTo>
                      <a:pt x="6573" y="12145"/>
                    </a:lnTo>
                    <a:lnTo>
                      <a:pt x="6334" y="12288"/>
                    </a:lnTo>
                    <a:lnTo>
                      <a:pt x="6025" y="12431"/>
                    </a:lnTo>
                    <a:lnTo>
                      <a:pt x="5668" y="12574"/>
                    </a:lnTo>
                    <a:lnTo>
                      <a:pt x="5263" y="12717"/>
                    </a:lnTo>
                    <a:lnTo>
                      <a:pt x="4810" y="12860"/>
                    </a:lnTo>
                    <a:lnTo>
                      <a:pt x="4358" y="12955"/>
                    </a:lnTo>
                    <a:lnTo>
                      <a:pt x="3858" y="13026"/>
                    </a:lnTo>
                    <a:lnTo>
                      <a:pt x="3358" y="13074"/>
                    </a:lnTo>
                    <a:lnTo>
                      <a:pt x="2882" y="13050"/>
                    </a:lnTo>
                    <a:lnTo>
                      <a:pt x="2620" y="13026"/>
                    </a:lnTo>
                    <a:lnTo>
                      <a:pt x="2382" y="12979"/>
                    </a:lnTo>
                    <a:lnTo>
                      <a:pt x="2167" y="12907"/>
                    </a:lnTo>
                    <a:lnTo>
                      <a:pt x="1929" y="12836"/>
                    </a:lnTo>
                    <a:lnTo>
                      <a:pt x="1715" y="12741"/>
                    </a:lnTo>
                    <a:lnTo>
                      <a:pt x="1501" y="12622"/>
                    </a:lnTo>
                    <a:lnTo>
                      <a:pt x="1310" y="12479"/>
                    </a:lnTo>
                    <a:lnTo>
                      <a:pt x="1120" y="12312"/>
                    </a:lnTo>
                    <a:lnTo>
                      <a:pt x="1120" y="12312"/>
                    </a:lnTo>
                    <a:lnTo>
                      <a:pt x="858" y="12050"/>
                    </a:lnTo>
                    <a:lnTo>
                      <a:pt x="619" y="11788"/>
                    </a:lnTo>
                    <a:lnTo>
                      <a:pt x="429" y="11550"/>
                    </a:lnTo>
                    <a:lnTo>
                      <a:pt x="286" y="11312"/>
                    </a:lnTo>
                    <a:lnTo>
                      <a:pt x="167" y="11121"/>
                    </a:lnTo>
                    <a:lnTo>
                      <a:pt x="96" y="10931"/>
                    </a:lnTo>
                    <a:lnTo>
                      <a:pt x="48" y="10764"/>
                    </a:lnTo>
                    <a:lnTo>
                      <a:pt x="0" y="10597"/>
                    </a:lnTo>
                    <a:lnTo>
                      <a:pt x="0" y="10455"/>
                    </a:lnTo>
                    <a:lnTo>
                      <a:pt x="0" y="10312"/>
                    </a:lnTo>
                    <a:lnTo>
                      <a:pt x="24" y="10074"/>
                    </a:lnTo>
                    <a:lnTo>
                      <a:pt x="167" y="9693"/>
                    </a:lnTo>
                    <a:lnTo>
                      <a:pt x="167" y="9693"/>
                    </a:lnTo>
                    <a:lnTo>
                      <a:pt x="1310" y="4978"/>
                    </a:lnTo>
                    <a:lnTo>
                      <a:pt x="2143" y="1644"/>
                    </a:lnTo>
                    <a:lnTo>
                      <a:pt x="2143" y="1644"/>
                    </a:lnTo>
                    <a:lnTo>
                      <a:pt x="2239" y="1501"/>
                    </a:lnTo>
                    <a:lnTo>
                      <a:pt x="2501" y="1144"/>
                    </a:lnTo>
                    <a:lnTo>
                      <a:pt x="2715" y="906"/>
                    </a:lnTo>
                    <a:lnTo>
                      <a:pt x="2977" y="620"/>
                    </a:lnTo>
                    <a:lnTo>
                      <a:pt x="3286" y="334"/>
                    </a:lnTo>
                    <a:lnTo>
                      <a:pt x="364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8" name="Google Shape;2898;g29c0ca99db8_3_1"/>
              <p:cNvSpPr/>
              <p:nvPr/>
            </p:nvSpPr>
            <p:spPr>
              <a:xfrm>
                <a:off x="8328053" y="661444"/>
                <a:ext cx="233255" cy="301084"/>
              </a:xfrm>
              <a:custGeom>
                <a:avLst/>
                <a:gdLst/>
                <a:ahLst/>
                <a:cxnLst/>
                <a:rect l="l" t="t" r="r" b="b"/>
                <a:pathLst>
                  <a:path w="14003" h="18075" extrusionOk="0">
                    <a:moveTo>
                      <a:pt x="12859" y="1"/>
                    </a:moveTo>
                    <a:lnTo>
                      <a:pt x="12811" y="24"/>
                    </a:lnTo>
                    <a:lnTo>
                      <a:pt x="12097" y="548"/>
                    </a:lnTo>
                    <a:lnTo>
                      <a:pt x="10573" y="1644"/>
                    </a:lnTo>
                    <a:lnTo>
                      <a:pt x="9692" y="2239"/>
                    </a:lnTo>
                    <a:lnTo>
                      <a:pt x="8859" y="2811"/>
                    </a:lnTo>
                    <a:lnTo>
                      <a:pt x="8120" y="3263"/>
                    </a:lnTo>
                    <a:lnTo>
                      <a:pt x="7811" y="3430"/>
                    </a:lnTo>
                    <a:lnTo>
                      <a:pt x="7549" y="3549"/>
                    </a:lnTo>
                    <a:lnTo>
                      <a:pt x="7311" y="3620"/>
                    </a:lnTo>
                    <a:lnTo>
                      <a:pt x="6977" y="3715"/>
                    </a:lnTo>
                    <a:lnTo>
                      <a:pt x="6168" y="3906"/>
                    </a:lnTo>
                    <a:lnTo>
                      <a:pt x="5191" y="4096"/>
                    </a:lnTo>
                    <a:lnTo>
                      <a:pt x="4120" y="4287"/>
                    </a:lnTo>
                    <a:lnTo>
                      <a:pt x="3048" y="4454"/>
                    </a:lnTo>
                    <a:lnTo>
                      <a:pt x="2024" y="4573"/>
                    </a:lnTo>
                    <a:lnTo>
                      <a:pt x="1167" y="4668"/>
                    </a:lnTo>
                    <a:lnTo>
                      <a:pt x="477" y="4692"/>
                    </a:lnTo>
                    <a:lnTo>
                      <a:pt x="572" y="4882"/>
                    </a:lnTo>
                    <a:lnTo>
                      <a:pt x="739" y="5430"/>
                    </a:lnTo>
                    <a:lnTo>
                      <a:pt x="834" y="5811"/>
                    </a:lnTo>
                    <a:lnTo>
                      <a:pt x="929" y="6240"/>
                    </a:lnTo>
                    <a:lnTo>
                      <a:pt x="1000" y="6740"/>
                    </a:lnTo>
                    <a:lnTo>
                      <a:pt x="1048" y="7263"/>
                    </a:lnTo>
                    <a:lnTo>
                      <a:pt x="1048" y="7621"/>
                    </a:lnTo>
                    <a:lnTo>
                      <a:pt x="1048" y="7954"/>
                    </a:lnTo>
                    <a:lnTo>
                      <a:pt x="1024" y="8287"/>
                    </a:lnTo>
                    <a:lnTo>
                      <a:pt x="977" y="8597"/>
                    </a:lnTo>
                    <a:lnTo>
                      <a:pt x="858" y="9240"/>
                    </a:lnTo>
                    <a:lnTo>
                      <a:pt x="715" y="9883"/>
                    </a:lnTo>
                    <a:lnTo>
                      <a:pt x="548" y="10526"/>
                    </a:lnTo>
                    <a:lnTo>
                      <a:pt x="381" y="11216"/>
                    </a:lnTo>
                    <a:lnTo>
                      <a:pt x="215" y="11955"/>
                    </a:lnTo>
                    <a:lnTo>
                      <a:pt x="167" y="12359"/>
                    </a:lnTo>
                    <a:lnTo>
                      <a:pt x="96" y="12788"/>
                    </a:lnTo>
                    <a:lnTo>
                      <a:pt x="48" y="13407"/>
                    </a:lnTo>
                    <a:lnTo>
                      <a:pt x="0" y="13955"/>
                    </a:lnTo>
                    <a:lnTo>
                      <a:pt x="0" y="14455"/>
                    </a:lnTo>
                    <a:lnTo>
                      <a:pt x="0" y="14907"/>
                    </a:lnTo>
                    <a:lnTo>
                      <a:pt x="24" y="15312"/>
                    </a:lnTo>
                    <a:lnTo>
                      <a:pt x="48" y="15669"/>
                    </a:lnTo>
                    <a:lnTo>
                      <a:pt x="96" y="15979"/>
                    </a:lnTo>
                    <a:lnTo>
                      <a:pt x="167" y="16265"/>
                    </a:lnTo>
                    <a:lnTo>
                      <a:pt x="238" y="16503"/>
                    </a:lnTo>
                    <a:lnTo>
                      <a:pt x="334" y="16741"/>
                    </a:lnTo>
                    <a:lnTo>
                      <a:pt x="429" y="16931"/>
                    </a:lnTo>
                    <a:lnTo>
                      <a:pt x="548" y="17098"/>
                    </a:lnTo>
                    <a:lnTo>
                      <a:pt x="762" y="17408"/>
                    </a:lnTo>
                    <a:lnTo>
                      <a:pt x="1000" y="17670"/>
                    </a:lnTo>
                    <a:lnTo>
                      <a:pt x="1167" y="17812"/>
                    </a:lnTo>
                    <a:lnTo>
                      <a:pt x="1381" y="17931"/>
                    </a:lnTo>
                    <a:lnTo>
                      <a:pt x="1620" y="18003"/>
                    </a:lnTo>
                    <a:lnTo>
                      <a:pt x="1858" y="18074"/>
                    </a:lnTo>
                    <a:lnTo>
                      <a:pt x="2096" y="18074"/>
                    </a:lnTo>
                    <a:lnTo>
                      <a:pt x="2310" y="18051"/>
                    </a:lnTo>
                    <a:lnTo>
                      <a:pt x="2501" y="18003"/>
                    </a:lnTo>
                    <a:lnTo>
                      <a:pt x="2572" y="17955"/>
                    </a:lnTo>
                    <a:lnTo>
                      <a:pt x="2644" y="17908"/>
                    </a:lnTo>
                    <a:lnTo>
                      <a:pt x="2739" y="17812"/>
                    </a:lnTo>
                    <a:lnTo>
                      <a:pt x="2786" y="17693"/>
                    </a:lnTo>
                    <a:lnTo>
                      <a:pt x="2858" y="17574"/>
                    </a:lnTo>
                    <a:lnTo>
                      <a:pt x="2882" y="17455"/>
                    </a:lnTo>
                    <a:lnTo>
                      <a:pt x="2929" y="17146"/>
                    </a:lnTo>
                    <a:lnTo>
                      <a:pt x="2929" y="16812"/>
                    </a:lnTo>
                    <a:lnTo>
                      <a:pt x="2905" y="16431"/>
                    </a:lnTo>
                    <a:lnTo>
                      <a:pt x="2858" y="16050"/>
                    </a:lnTo>
                    <a:lnTo>
                      <a:pt x="2763" y="15645"/>
                    </a:lnTo>
                    <a:lnTo>
                      <a:pt x="2667" y="15241"/>
                    </a:lnTo>
                    <a:lnTo>
                      <a:pt x="2429" y="14431"/>
                    </a:lnTo>
                    <a:lnTo>
                      <a:pt x="2191" y="13669"/>
                    </a:lnTo>
                    <a:lnTo>
                      <a:pt x="2024" y="13050"/>
                    </a:lnTo>
                    <a:lnTo>
                      <a:pt x="1953" y="12788"/>
                    </a:lnTo>
                    <a:lnTo>
                      <a:pt x="1929" y="12597"/>
                    </a:lnTo>
                    <a:lnTo>
                      <a:pt x="1929" y="12407"/>
                    </a:lnTo>
                    <a:lnTo>
                      <a:pt x="1953" y="12169"/>
                    </a:lnTo>
                    <a:lnTo>
                      <a:pt x="2024" y="11621"/>
                    </a:lnTo>
                    <a:lnTo>
                      <a:pt x="2143" y="10978"/>
                    </a:lnTo>
                    <a:lnTo>
                      <a:pt x="2310" y="10311"/>
                    </a:lnTo>
                    <a:lnTo>
                      <a:pt x="2477" y="9645"/>
                    </a:lnTo>
                    <a:lnTo>
                      <a:pt x="2667" y="9026"/>
                    </a:lnTo>
                    <a:lnTo>
                      <a:pt x="2858" y="8549"/>
                    </a:lnTo>
                    <a:lnTo>
                      <a:pt x="2929" y="8359"/>
                    </a:lnTo>
                    <a:lnTo>
                      <a:pt x="3025" y="8192"/>
                    </a:lnTo>
                    <a:lnTo>
                      <a:pt x="3239" y="7930"/>
                    </a:lnTo>
                    <a:lnTo>
                      <a:pt x="3501" y="7668"/>
                    </a:lnTo>
                    <a:lnTo>
                      <a:pt x="3787" y="7430"/>
                    </a:lnTo>
                    <a:lnTo>
                      <a:pt x="4120" y="7240"/>
                    </a:lnTo>
                    <a:lnTo>
                      <a:pt x="4453" y="7049"/>
                    </a:lnTo>
                    <a:lnTo>
                      <a:pt x="4810" y="6882"/>
                    </a:lnTo>
                    <a:lnTo>
                      <a:pt x="5191" y="6716"/>
                    </a:lnTo>
                    <a:lnTo>
                      <a:pt x="5572" y="6597"/>
                    </a:lnTo>
                    <a:lnTo>
                      <a:pt x="6358" y="6359"/>
                    </a:lnTo>
                    <a:lnTo>
                      <a:pt x="7096" y="6144"/>
                    </a:lnTo>
                    <a:lnTo>
                      <a:pt x="7763" y="5954"/>
                    </a:lnTo>
                    <a:lnTo>
                      <a:pt x="8073" y="5835"/>
                    </a:lnTo>
                    <a:lnTo>
                      <a:pt x="8335" y="5739"/>
                    </a:lnTo>
                    <a:lnTo>
                      <a:pt x="8573" y="5620"/>
                    </a:lnTo>
                    <a:lnTo>
                      <a:pt x="8882" y="5454"/>
                    </a:lnTo>
                    <a:lnTo>
                      <a:pt x="9644" y="4954"/>
                    </a:lnTo>
                    <a:lnTo>
                      <a:pt x="10549" y="4335"/>
                    </a:lnTo>
                    <a:lnTo>
                      <a:pt x="11478" y="3668"/>
                    </a:lnTo>
                    <a:lnTo>
                      <a:pt x="13145" y="2430"/>
                    </a:lnTo>
                    <a:lnTo>
                      <a:pt x="13954" y="1810"/>
                    </a:lnTo>
                    <a:lnTo>
                      <a:pt x="14002" y="1739"/>
                    </a:lnTo>
                    <a:lnTo>
                      <a:pt x="14002" y="1644"/>
                    </a:lnTo>
                    <a:lnTo>
                      <a:pt x="13978" y="1525"/>
                    </a:lnTo>
                    <a:lnTo>
                      <a:pt x="13954" y="1382"/>
                    </a:lnTo>
                    <a:lnTo>
                      <a:pt x="13788" y="1072"/>
                    </a:lnTo>
                    <a:lnTo>
                      <a:pt x="13597" y="715"/>
                    </a:lnTo>
                    <a:lnTo>
                      <a:pt x="13383" y="405"/>
                    </a:lnTo>
                    <a:lnTo>
                      <a:pt x="13145" y="167"/>
                    </a:lnTo>
                    <a:lnTo>
                      <a:pt x="13050" y="72"/>
                    </a:lnTo>
                    <a:lnTo>
                      <a:pt x="12954" y="24"/>
                    </a:lnTo>
                    <a:lnTo>
                      <a:pt x="12859" y="1"/>
                    </a:lnTo>
                    <a:close/>
                  </a:path>
                </a:pathLst>
              </a:custGeom>
              <a:solidFill>
                <a:srgbClr val="E37C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9" name="Google Shape;2899;g29c0ca99db8_3_1"/>
              <p:cNvSpPr/>
              <p:nvPr/>
            </p:nvSpPr>
            <p:spPr>
              <a:xfrm>
                <a:off x="8225310" y="945854"/>
                <a:ext cx="43659" cy="78940"/>
              </a:xfrm>
              <a:custGeom>
                <a:avLst/>
                <a:gdLst/>
                <a:ahLst/>
                <a:cxnLst/>
                <a:rect l="l" t="t" r="r" b="b"/>
                <a:pathLst>
                  <a:path w="2621" h="4739" extrusionOk="0">
                    <a:moveTo>
                      <a:pt x="2620" y="0"/>
                    </a:moveTo>
                    <a:lnTo>
                      <a:pt x="2549" y="215"/>
                    </a:lnTo>
                    <a:lnTo>
                      <a:pt x="2454" y="405"/>
                    </a:lnTo>
                    <a:lnTo>
                      <a:pt x="2311" y="572"/>
                    </a:lnTo>
                    <a:lnTo>
                      <a:pt x="2168" y="738"/>
                    </a:lnTo>
                    <a:lnTo>
                      <a:pt x="1977" y="857"/>
                    </a:lnTo>
                    <a:lnTo>
                      <a:pt x="1787" y="953"/>
                    </a:lnTo>
                    <a:lnTo>
                      <a:pt x="1573" y="1024"/>
                    </a:lnTo>
                    <a:lnTo>
                      <a:pt x="1334" y="1072"/>
                    </a:lnTo>
                    <a:lnTo>
                      <a:pt x="1096" y="1119"/>
                    </a:lnTo>
                    <a:lnTo>
                      <a:pt x="572" y="1191"/>
                    </a:lnTo>
                    <a:lnTo>
                      <a:pt x="49" y="1215"/>
                    </a:lnTo>
                    <a:lnTo>
                      <a:pt x="25" y="1619"/>
                    </a:lnTo>
                    <a:lnTo>
                      <a:pt x="1" y="2024"/>
                    </a:lnTo>
                    <a:lnTo>
                      <a:pt x="25" y="2453"/>
                    </a:lnTo>
                    <a:lnTo>
                      <a:pt x="96" y="2905"/>
                    </a:lnTo>
                    <a:lnTo>
                      <a:pt x="215" y="3429"/>
                    </a:lnTo>
                    <a:lnTo>
                      <a:pt x="382" y="4048"/>
                    </a:lnTo>
                    <a:lnTo>
                      <a:pt x="596" y="4739"/>
                    </a:lnTo>
                    <a:lnTo>
                      <a:pt x="811" y="4548"/>
                    </a:lnTo>
                    <a:lnTo>
                      <a:pt x="1001" y="4334"/>
                    </a:lnTo>
                    <a:lnTo>
                      <a:pt x="1192" y="4072"/>
                    </a:lnTo>
                    <a:lnTo>
                      <a:pt x="1358" y="3834"/>
                    </a:lnTo>
                    <a:lnTo>
                      <a:pt x="1525" y="3548"/>
                    </a:lnTo>
                    <a:lnTo>
                      <a:pt x="1668" y="3239"/>
                    </a:lnTo>
                    <a:lnTo>
                      <a:pt x="1811" y="2953"/>
                    </a:lnTo>
                    <a:lnTo>
                      <a:pt x="1930" y="2620"/>
                    </a:lnTo>
                    <a:lnTo>
                      <a:pt x="2168" y="1953"/>
                    </a:lnTo>
                    <a:lnTo>
                      <a:pt x="2358" y="1286"/>
                    </a:lnTo>
                    <a:lnTo>
                      <a:pt x="2501" y="619"/>
                    </a:lnTo>
                    <a:lnTo>
                      <a:pt x="2620" y="0"/>
                    </a:lnTo>
                    <a:close/>
                  </a:path>
                </a:pathLst>
              </a:custGeom>
              <a:solidFill>
                <a:srgbClr val="17171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0" name="Google Shape;2900;g29c0ca99db8_3_1"/>
              <p:cNvSpPr/>
              <p:nvPr/>
            </p:nvSpPr>
            <p:spPr>
              <a:xfrm>
                <a:off x="8225310" y="945854"/>
                <a:ext cx="43659" cy="78940"/>
              </a:xfrm>
              <a:custGeom>
                <a:avLst/>
                <a:gdLst/>
                <a:ahLst/>
                <a:cxnLst/>
                <a:rect l="l" t="t" r="r" b="b"/>
                <a:pathLst>
                  <a:path w="2621" h="4739" fill="none" extrusionOk="0">
                    <a:moveTo>
                      <a:pt x="2620" y="0"/>
                    </a:moveTo>
                    <a:lnTo>
                      <a:pt x="2620" y="0"/>
                    </a:lnTo>
                    <a:lnTo>
                      <a:pt x="2549" y="215"/>
                    </a:lnTo>
                    <a:lnTo>
                      <a:pt x="2549" y="215"/>
                    </a:lnTo>
                    <a:lnTo>
                      <a:pt x="2454" y="405"/>
                    </a:lnTo>
                    <a:lnTo>
                      <a:pt x="2311" y="572"/>
                    </a:lnTo>
                    <a:lnTo>
                      <a:pt x="2168" y="738"/>
                    </a:lnTo>
                    <a:lnTo>
                      <a:pt x="1977" y="857"/>
                    </a:lnTo>
                    <a:lnTo>
                      <a:pt x="1977" y="857"/>
                    </a:lnTo>
                    <a:lnTo>
                      <a:pt x="1787" y="953"/>
                    </a:lnTo>
                    <a:lnTo>
                      <a:pt x="1573" y="1024"/>
                    </a:lnTo>
                    <a:lnTo>
                      <a:pt x="1334" y="1072"/>
                    </a:lnTo>
                    <a:lnTo>
                      <a:pt x="1096" y="1119"/>
                    </a:lnTo>
                    <a:lnTo>
                      <a:pt x="572" y="1191"/>
                    </a:lnTo>
                    <a:lnTo>
                      <a:pt x="49" y="1215"/>
                    </a:lnTo>
                    <a:lnTo>
                      <a:pt x="49" y="1215"/>
                    </a:lnTo>
                    <a:lnTo>
                      <a:pt x="25" y="1619"/>
                    </a:lnTo>
                    <a:lnTo>
                      <a:pt x="1" y="2024"/>
                    </a:lnTo>
                    <a:lnTo>
                      <a:pt x="1" y="2024"/>
                    </a:lnTo>
                    <a:lnTo>
                      <a:pt x="25" y="2453"/>
                    </a:lnTo>
                    <a:lnTo>
                      <a:pt x="96" y="2905"/>
                    </a:lnTo>
                    <a:lnTo>
                      <a:pt x="215" y="3429"/>
                    </a:lnTo>
                    <a:lnTo>
                      <a:pt x="382" y="4048"/>
                    </a:lnTo>
                    <a:lnTo>
                      <a:pt x="382" y="4048"/>
                    </a:lnTo>
                    <a:lnTo>
                      <a:pt x="596" y="4739"/>
                    </a:lnTo>
                    <a:lnTo>
                      <a:pt x="596" y="4739"/>
                    </a:lnTo>
                    <a:lnTo>
                      <a:pt x="811" y="4548"/>
                    </a:lnTo>
                    <a:lnTo>
                      <a:pt x="1001" y="4334"/>
                    </a:lnTo>
                    <a:lnTo>
                      <a:pt x="1192" y="4072"/>
                    </a:lnTo>
                    <a:lnTo>
                      <a:pt x="1358" y="3834"/>
                    </a:lnTo>
                    <a:lnTo>
                      <a:pt x="1525" y="3548"/>
                    </a:lnTo>
                    <a:lnTo>
                      <a:pt x="1668" y="3239"/>
                    </a:lnTo>
                    <a:lnTo>
                      <a:pt x="1811" y="2953"/>
                    </a:lnTo>
                    <a:lnTo>
                      <a:pt x="1930" y="2620"/>
                    </a:lnTo>
                    <a:lnTo>
                      <a:pt x="2168" y="1953"/>
                    </a:lnTo>
                    <a:lnTo>
                      <a:pt x="2358" y="1286"/>
                    </a:lnTo>
                    <a:lnTo>
                      <a:pt x="2501" y="619"/>
                    </a:lnTo>
                    <a:lnTo>
                      <a:pt x="2620" y="0"/>
                    </a:lnTo>
                    <a:lnTo>
                      <a:pt x="2620" y="0"/>
                    </a:lnTo>
                    <a:lnTo>
                      <a:pt x="262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1" name="Google Shape;2901;g29c0ca99db8_3_1"/>
              <p:cNvSpPr/>
              <p:nvPr/>
            </p:nvSpPr>
            <p:spPr>
              <a:xfrm>
                <a:off x="8268952" y="945454"/>
                <a:ext cx="416" cy="416"/>
              </a:xfrm>
              <a:custGeom>
                <a:avLst/>
                <a:gdLst/>
                <a:ahLst/>
                <a:cxnLst/>
                <a:rect l="l" t="t" r="r" b="b"/>
                <a:pathLst>
                  <a:path w="25" h="25" extrusionOk="0">
                    <a:moveTo>
                      <a:pt x="24" y="0"/>
                    </a:moveTo>
                    <a:lnTo>
                      <a:pt x="24" y="0"/>
                    </a:lnTo>
                    <a:lnTo>
                      <a:pt x="24" y="0"/>
                    </a:lnTo>
                    <a:lnTo>
                      <a:pt x="0" y="24"/>
                    </a:lnTo>
                    <a:lnTo>
                      <a:pt x="0" y="24"/>
                    </a:lnTo>
                    <a:lnTo>
                      <a:pt x="0" y="24"/>
                    </a:lnTo>
                    <a:lnTo>
                      <a:pt x="0" y="24"/>
                    </a:lnTo>
                    <a:lnTo>
                      <a:pt x="24" y="0"/>
                    </a:lnTo>
                    <a:close/>
                  </a:path>
                </a:pathLst>
              </a:custGeom>
              <a:solidFill>
                <a:srgbClr val="616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2" name="Google Shape;2902;g29c0ca99db8_3_1"/>
              <p:cNvSpPr/>
              <p:nvPr/>
            </p:nvSpPr>
            <p:spPr>
              <a:xfrm>
                <a:off x="8268952" y="945454"/>
                <a:ext cx="416" cy="416"/>
              </a:xfrm>
              <a:custGeom>
                <a:avLst/>
                <a:gdLst/>
                <a:ahLst/>
                <a:cxnLst/>
                <a:rect l="l" t="t" r="r" b="b"/>
                <a:pathLst>
                  <a:path w="25" h="25" fill="none" extrusionOk="0">
                    <a:moveTo>
                      <a:pt x="24" y="0"/>
                    </a:moveTo>
                    <a:lnTo>
                      <a:pt x="24" y="0"/>
                    </a:lnTo>
                    <a:lnTo>
                      <a:pt x="24" y="0"/>
                    </a:lnTo>
                    <a:lnTo>
                      <a:pt x="0" y="24"/>
                    </a:lnTo>
                    <a:lnTo>
                      <a:pt x="0" y="24"/>
                    </a:lnTo>
                    <a:lnTo>
                      <a:pt x="0" y="24"/>
                    </a:lnTo>
                    <a:lnTo>
                      <a:pt x="0" y="24"/>
                    </a:lnTo>
                    <a:lnTo>
                      <a:pt x="2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3" name="Google Shape;2903;g29c0ca99db8_3_1"/>
              <p:cNvSpPr/>
              <p:nvPr/>
            </p:nvSpPr>
            <p:spPr>
              <a:xfrm>
                <a:off x="8294338" y="698340"/>
                <a:ext cx="34514" cy="56735"/>
              </a:xfrm>
              <a:custGeom>
                <a:avLst/>
                <a:gdLst/>
                <a:ahLst/>
                <a:cxnLst/>
                <a:rect l="l" t="t" r="r" b="b"/>
                <a:pathLst>
                  <a:path w="2072" h="3406" extrusionOk="0">
                    <a:moveTo>
                      <a:pt x="953" y="0"/>
                    </a:moveTo>
                    <a:lnTo>
                      <a:pt x="905" y="24"/>
                    </a:lnTo>
                    <a:lnTo>
                      <a:pt x="762" y="119"/>
                    </a:lnTo>
                    <a:lnTo>
                      <a:pt x="691" y="215"/>
                    </a:lnTo>
                    <a:lnTo>
                      <a:pt x="596" y="357"/>
                    </a:lnTo>
                    <a:lnTo>
                      <a:pt x="477" y="524"/>
                    </a:lnTo>
                    <a:lnTo>
                      <a:pt x="381" y="762"/>
                    </a:lnTo>
                    <a:lnTo>
                      <a:pt x="262" y="1000"/>
                    </a:lnTo>
                    <a:lnTo>
                      <a:pt x="191" y="1286"/>
                    </a:lnTo>
                    <a:lnTo>
                      <a:pt x="96" y="1572"/>
                    </a:lnTo>
                    <a:lnTo>
                      <a:pt x="48" y="1858"/>
                    </a:lnTo>
                    <a:lnTo>
                      <a:pt x="0" y="2167"/>
                    </a:lnTo>
                    <a:lnTo>
                      <a:pt x="0" y="2453"/>
                    </a:lnTo>
                    <a:lnTo>
                      <a:pt x="0" y="2739"/>
                    </a:lnTo>
                    <a:lnTo>
                      <a:pt x="48" y="3001"/>
                    </a:lnTo>
                    <a:lnTo>
                      <a:pt x="524" y="3167"/>
                    </a:lnTo>
                    <a:lnTo>
                      <a:pt x="977" y="3310"/>
                    </a:lnTo>
                    <a:lnTo>
                      <a:pt x="1405" y="3405"/>
                    </a:lnTo>
                    <a:lnTo>
                      <a:pt x="1667" y="3286"/>
                    </a:lnTo>
                    <a:lnTo>
                      <a:pt x="1834" y="3167"/>
                    </a:lnTo>
                    <a:lnTo>
                      <a:pt x="1905" y="3072"/>
                    </a:lnTo>
                    <a:lnTo>
                      <a:pt x="2001" y="2929"/>
                    </a:lnTo>
                    <a:lnTo>
                      <a:pt x="1905" y="2691"/>
                    </a:lnTo>
                    <a:lnTo>
                      <a:pt x="1881" y="2524"/>
                    </a:lnTo>
                    <a:lnTo>
                      <a:pt x="1881" y="2429"/>
                    </a:lnTo>
                    <a:lnTo>
                      <a:pt x="1881" y="2358"/>
                    </a:lnTo>
                    <a:lnTo>
                      <a:pt x="1929" y="2191"/>
                    </a:lnTo>
                    <a:lnTo>
                      <a:pt x="1929" y="2096"/>
                    </a:lnTo>
                    <a:lnTo>
                      <a:pt x="1929" y="1834"/>
                    </a:lnTo>
                    <a:lnTo>
                      <a:pt x="1977" y="1643"/>
                    </a:lnTo>
                    <a:lnTo>
                      <a:pt x="2001" y="1500"/>
                    </a:lnTo>
                    <a:lnTo>
                      <a:pt x="2048" y="1358"/>
                    </a:lnTo>
                    <a:lnTo>
                      <a:pt x="2072" y="1310"/>
                    </a:lnTo>
                    <a:lnTo>
                      <a:pt x="1620" y="857"/>
                    </a:lnTo>
                    <a:lnTo>
                      <a:pt x="953"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4" name="Google Shape;2904;g29c0ca99db8_3_1"/>
              <p:cNvSpPr/>
              <p:nvPr/>
            </p:nvSpPr>
            <p:spPr>
              <a:xfrm>
                <a:off x="8294338" y="698340"/>
                <a:ext cx="34514" cy="56735"/>
              </a:xfrm>
              <a:custGeom>
                <a:avLst/>
                <a:gdLst/>
                <a:ahLst/>
                <a:cxnLst/>
                <a:rect l="l" t="t" r="r" b="b"/>
                <a:pathLst>
                  <a:path w="2072" h="3406" fill="none" extrusionOk="0">
                    <a:moveTo>
                      <a:pt x="48" y="3001"/>
                    </a:moveTo>
                    <a:lnTo>
                      <a:pt x="48" y="3001"/>
                    </a:lnTo>
                    <a:lnTo>
                      <a:pt x="524" y="3167"/>
                    </a:lnTo>
                    <a:lnTo>
                      <a:pt x="977" y="3310"/>
                    </a:lnTo>
                    <a:lnTo>
                      <a:pt x="1405" y="3405"/>
                    </a:lnTo>
                    <a:lnTo>
                      <a:pt x="1405" y="3405"/>
                    </a:lnTo>
                    <a:lnTo>
                      <a:pt x="1667" y="3286"/>
                    </a:lnTo>
                    <a:lnTo>
                      <a:pt x="1834" y="3167"/>
                    </a:lnTo>
                    <a:lnTo>
                      <a:pt x="1905" y="3072"/>
                    </a:lnTo>
                    <a:lnTo>
                      <a:pt x="2001" y="2929"/>
                    </a:lnTo>
                    <a:lnTo>
                      <a:pt x="2001" y="2929"/>
                    </a:lnTo>
                    <a:lnTo>
                      <a:pt x="1905" y="2691"/>
                    </a:lnTo>
                    <a:lnTo>
                      <a:pt x="1881" y="2524"/>
                    </a:lnTo>
                    <a:lnTo>
                      <a:pt x="1881" y="2524"/>
                    </a:lnTo>
                    <a:lnTo>
                      <a:pt x="1881" y="2429"/>
                    </a:lnTo>
                    <a:lnTo>
                      <a:pt x="1881" y="2358"/>
                    </a:lnTo>
                    <a:lnTo>
                      <a:pt x="1929" y="2191"/>
                    </a:lnTo>
                    <a:lnTo>
                      <a:pt x="1929" y="2191"/>
                    </a:lnTo>
                    <a:lnTo>
                      <a:pt x="1929" y="2096"/>
                    </a:lnTo>
                    <a:lnTo>
                      <a:pt x="1929" y="2096"/>
                    </a:lnTo>
                    <a:lnTo>
                      <a:pt x="1929" y="1834"/>
                    </a:lnTo>
                    <a:lnTo>
                      <a:pt x="1977" y="1643"/>
                    </a:lnTo>
                    <a:lnTo>
                      <a:pt x="1977" y="1643"/>
                    </a:lnTo>
                    <a:lnTo>
                      <a:pt x="2001" y="1500"/>
                    </a:lnTo>
                    <a:lnTo>
                      <a:pt x="2001" y="1500"/>
                    </a:lnTo>
                    <a:lnTo>
                      <a:pt x="2048" y="1358"/>
                    </a:lnTo>
                    <a:lnTo>
                      <a:pt x="2072" y="1310"/>
                    </a:lnTo>
                    <a:lnTo>
                      <a:pt x="1620" y="857"/>
                    </a:lnTo>
                    <a:lnTo>
                      <a:pt x="953" y="0"/>
                    </a:lnTo>
                    <a:lnTo>
                      <a:pt x="953" y="0"/>
                    </a:lnTo>
                    <a:lnTo>
                      <a:pt x="905" y="24"/>
                    </a:lnTo>
                    <a:lnTo>
                      <a:pt x="762" y="119"/>
                    </a:lnTo>
                    <a:lnTo>
                      <a:pt x="691" y="215"/>
                    </a:lnTo>
                    <a:lnTo>
                      <a:pt x="596" y="357"/>
                    </a:lnTo>
                    <a:lnTo>
                      <a:pt x="477" y="524"/>
                    </a:lnTo>
                    <a:lnTo>
                      <a:pt x="381" y="762"/>
                    </a:lnTo>
                    <a:lnTo>
                      <a:pt x="381" y="762"/>
                    </a:lnTo>
                    <a:lnTo>
                      <a:pt x="262" y="1000"/>
                    </a:lnTo>
                    <a:lnTo>
                      <a:pt x="191" y="1286"/>
                    </a:lnTo>
                    <a:lnTo>
                      <a:pt x="96" y="1572"/>
                    </a:lnTo>
                    <a:lnTo>
                      <a:pt x="48" y="1858"/>
                    </a:lnTo>
                    <a:lnTo>
                      <a:pt x="0" y="2167"/>
                    </a:lnTo>
                    <a:lnTo>
                      <a:pt x="0" y="2453"/>
                    </a:lnTo>
                    <a:lnTo>
                      <a:pt x="0" y="2739"/>
                    </a:lnTo>
                    <a:lnTo>
                      <a:pt x="48" y="300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5" name="Google Shape;2905;g29c0ca99db8_3_1"/>
              <p:cNvSpPr/>
              <p:nvPr/>
            </p:nvSpPr>
            <p:spPr>
              <a:xfrm>
                <a:off x="8309014" y="718962"/>
                <a:ext cx="18656" cy="21438"/>
              </a:xfrm>
              <a:custGeom>
                <a:avLst/>
                <a:gdLst/>
                <a:ahLst/>
                <a:cxnLst/>
                <a:rect l="l" t="t" r="r" b="b"/>
                <a:pathLst>
                  <a:path w="1120" h="1287" extrusionOk="0">
                    <a:moveTo>
                      <a:pt x="167" y="0"/>
                    </a:moveTo>
                    <a:lnTo>
                      <a:pt x="96" y="48"/>
                    </a:lnTo>
                    <a:lnTo>
                      <a:pt x="48" y="96"/>
                    </a:lnTo>
                    <a:lnTo>
                      <a:pt x="24" y="167"/>
                    </a:lnTo>
                    <a:lnTo>
                      <a:pt x="0" y="239"/>
                    </a:lnTo>
                    <a:lnTo>
                      <a:pt x="24" y="429"/>
                    </a:lnTo>
                    <a:lnTo>
                      <a:pt x="96" y="620"/>
                    </a:lnTo>
                    <a:lnTo>
                      <a:pt x="143" y="739"/>
                    </a:lnTo>
                    <a:lnTo>
                      <a:pt x="215" y="834"/>
                    </a:lnTo>
                    <a:lnTo>
                      <a:pt x="310" y="929"/>
                    </a:lnTo>
                    <a:lnTo>
                      <a:pt x="405" y="1024"/>
                    </a:lnTo>
                    <a:lnTo>
                      <a:pt x="524" y="1096"/>
                    </a:lnTo>
                    <a:lnTo>
                      <a:pt x="667" y="1167"/>
                    </a:lnTo>
                    <a:lnTo>
                      <a:pt x="834" y="1239"/>
                    </a:lnTo>
                    <a:lnTo>
                      <a:pt x="1000" y="1286"/>
                    </a:lnTo>
                    <a:lnTo>
                      <a:pt x="1000" y="1239"/>
                    </a:lnTo>
                    <a:lnTo>
                      <a:pt x="1000" y="1120"/>
                    </a:lnTo>
                    <a:lnTo>
                      <a:pt x="1048" y="953"/>
                    </a:lnTo>
                    <a:lnTo>
                      <a:pt x="1048" y="858"/>
                    </a:lnTo>
                    <a:lnTo>
                      <a:pt x="1048" y="596"/>
                    </a:lnTo>
                    <a:lnTo>
                      <a:pt x="1096" y="405"/>
                    </a:lnTo>
                    <a:lnTo>
                      <a:pt x="1120" y="262"/>
                    </a:lnTo>
                    <a:lnTo>
                      <a:pt x="762" y="120"/>
                    </a:lnTo>
                    <a:lnTo>
                      <a:pt x="500" y="24"/>
                    </a:lnTo>
                    <a:lnTo>
                      <a:pt x="358" y="0"/>
                    </a:lnTo>
                    <a:close/>
                  </a:path>
                </a:pathLst>
              </a:custGeom>
              <a:solidFill>
                <a:srgbClr val="D29A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6" name="Google Shape;2906;g29c0ca99db8_3_1"/>
              <p:cNvSpPr/>
              <p:nvPr/>
            </p:nvSpPr>
            <p:spPr>
              <a:xfrm>
                <a:off x="8309014" y="718962"/>
                <a:ext cx="18656" cy="21438"/>
              </a:xfrm>
              <a:custGeom>
                <a:avLst/>
                <a:gdLst/>
                <a:ahLst/>
                <a:cxnLst/>
                <a:rect l="l" t="t" r="r" b="b"/>
                <a:pathLst>
                  <a:path w="1120" h="1287" fill="none" extrusionOk="0">
                    <a:moveTo>
                      <a:pt x="238" y="0"/>
                    </a:moveTo>
                    <a:lnTo>
                      <a:pt x="238" y="0"/>
                    </a:lnTo>
                    <a:lnTo>
                      <a:pt x="167" y="0"/>
                    </a:lnTo>
                    <a:lnTo>
                      <a:pt x="167" y="0"/>
                    </a:lnTo>
                    <a:lnTo>
                      <a:pt x="96" y="48"/>
                    </a:lnTo>
                    <a:lnTo>
                      <a:pt x="48" y="96"/>
                    </a:lnTo>
                    <a:lnTo>
                      <a:pt x="24" y="167"/>
                    </a:lnTo>
                    <a:lnTo>
                      <a:pt x="0" y="239"/>
                    </a:lnTo>
                    <a:lnTo>
                      <a:pt x="24" y="429"/>
                    </a:lnTo>
                    <a:lnTo>
                      <a:pt x="96" y="620"/>
                    </a:lnTo>
                    <a:lnTo>
                      <a:pt x="143" y="739"/>
                    </a:lnTo>
                    <a:lnTo>
                      <a:pt x="215" y="834"/>
                    </a:lnTo>
                    <a:lnTo>
                      <a:pt x="310" y="929"/>
                    </a:lnTo>
                    <a:lnTo>
                      <a:pt x="405" y="1024"/>
                    </a:lnTo>
                    <a:lnTo>
                      <a:pt x="524" y="1096"/>
                    </a:lnTo>
                    <a:lnTo>
                      <a:pt x="667" y="1167"/>
                    </a:lnTo>
                    <a:lnTo>
                      <a:pt x="834" y="1239"/>
                    </a:lnTo>
                    <a:lnTo>
                      <a:pt x="1000" y="1286"/>
                    </a:lnTo>
                    <a:lnTo>
                      <a:pt x="1000" y="1286"/>
                    </a:lnTo>
                    <a:lnTo>
                      <a:pt x="1000" y="1239"/>
                    </a:lnTo>
                    <a:lnTo>
                      <a:pt x="1000" y="1239"/>
                    </a:lnTo>
                    <a:lnTo>
                      <a:pt x="1000" y="1239"/>
                    </a:lnTo>
                    <a:lnTo>
                      <a:pt x="1000" y="1239"/>
                    </a:lnTo>
                    <a:lnTo>
                      <a:pt x="1000" y="1120"/>
                    </a:lnTo>
                    <a:lnTo>
                      <a:pt x="1048" y="953"/>
                    </a:lnTo>
                    <a:lnTo>
                      <a:pt x="1048" y="953"/>
                    </a:lnTo>
                    <a:lnTo>
                      <a:pt x="1048" y="858"/>
                    </a:lnTo>
                    <a:lnTo>
                      <a:pt x="1048" y="858"/>
                    </a:lnTo>
                    <a:lnTo>
                      <a:pt x="1048" y="858"/>
                    </a:lnTo>
                    <a:lnTo>
                      <a:pt x="1048" y="858"/>
                    </a:lnTo>
                    <a:lnTo>
                      <a:pt x="1048" y="858"/>
                    </a:lnTo>
                    <a:lnTo>
                      <a:pt x="1048" y="858"/>
                    </a:lnTo>
                    <a:lnTo>
                      <a:pt x="1048" y="596"/>
                    </a:lnTo>
                    <a:lnTo>
                      <a:pt x="1096" y="405"/>
                    </a:lnTo>
                    <a:lnTo>
                      <a:pt x="1096" y="405"/>
                    </a:lnTo>
                    <a:lnTo>
                      <a:pt x="1120" y="262"/>
                    </a:lnTo>
                    <a:lnTo>
                      <a:pt x="1120" y="262"/>
                    </a:lnTo>
                    <a:lnTo>
                      <a:pt x="762" y="120"/>
                    </a:lnTo>
                    <a:lnTo>
                      <a:pt x="500" y="24"/>
                    </a:lnTo>
                    <a:lnTo>
                      <a:pt x="358" y="0"/>
                    </a:lnTo>
                    <a:lnTo>
                      <a:pt x="23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7" name="Google Shape;2907;g29c0ca99db8_3_1"/>
              <p:cNvSpPr/>
              <p:nvPr/>
            </p:nvSpPr>
            <p:spPr>
              <a:xfrm>
                <a:off x="8299102" y="686830"/>
                <a:ext cx="45225" cy="46824"/>
              </a:xfrm>
              <a:custGeom>
                <a:avLst/>
                <a:gdLst/>
                <a:ahLst/>
                <a:cxnLst/>
                <a:rect l="l" t="t" r="r" b="b"/>
                <a:pathLst>
                  <a:path w="2715" h="2811" extrusionOk="0">
                    <a:moveTo>
                      <a:pt x="2286" y="1"/>
                    </a:moveTo>
                    <a:lnTo>
                      <a:pt x="0" y="48"/>
                    </a:lnTo>
                    <a:lnTo>
                      <a:pt x="0" y="763"/>
                    </a:lnTo>
                    <a:lnTo>
                      <a:pt x="48" y="1358"/>
                    </a:lnTo>
                    <a:lnTo>
                      <a:pt x="71" y="1620"/>
                    </a:lnTo>
                    <a:lnTo>
                      <a:pt x="119" y="1810"/>
                    </a:lnTo>
                    <a:lnTo>
                      <a:pt x="143" y="1906"/>
                    </a:lnTo>
                    <a:lnTo>
                      <a:pt x="214" y="2001"/>
                    </a:lnTo>
                    <a:lnTo>
                      <a:pt x="381" y="2168"/>
                    </a:lnTo>
                    <a:lnTo>
                      <a:pt x="619" y="2358"/>
                    </a:lnTo>
                    <a:lnTo>
                      <a:pt x="929" y="2501"/>
                    </a:lnTo>
                    <a:lnTo>
                      <a:pt x="1262" y="2644"/>
                    </a:lnTo>
                    <a:lnTo>
                      <a:pt x="1619" y="2739"/>
                    </a:lnTo>
                    <a:lnTo>
                      <a:pt x="1976" y="2787"/>
                    </a:lnTo>
                    <a:lnTo>
                      <a:pt x="2334" y="2811"/>
                    </a:lnTo>
                    <a:lnTo>
                      <a:pt x="2405" y="2787"/>
                    </a:lnTo>
                    <a:lnTo>
                      <a:pt x="2453" y="2739"/>
                    </a:lnTo>
                    <a:lnTo>
                      <a:pt x="2477" y="2691"/>
                    </a:lnTo>
                    <a:lnTo>
                      <a:pt x="2500" y="2596"/>
                    </a:lnTo>
                    <a:lnTo>
                      <a:pt x="2500" y="2406"/>
                    </a:lnTo>
                    <a:lnTo>
                      <a:pt x="2477" y="2191"/>
                    </a:lnTo>
                    <a:lnTo>
                      <a:pt x="2477" y="1977"/>
                    </a:lnTo>
                    <a:lnTo>
                      <a:pt x="2477" y="1787"/>
                    </a:lnTo>
                    <a:lnTo>
                      <a:pt x="2477" y="1715"/>
                    </a:lnTo>
                    <a:lnTo>
                      <a:pt x="2500" y="1668"/>
                    </a:lnTo>
                    <a:lnTo>
                      <a:pt x="2548" y="1620"/>
                    </a:lnTo>
                    <a:lnTo>
                      <a:pt x="2619" y="1620"/>
                    </a:lnTo>
                    <a:lnTo>
                      <a:pt x="2667" y="1596"/>
                    </a:lnTo>
                    <a:lnTo>
                      <a:pt x="2715" y="1572"/>
                    </a:lnTo>
                    <a:lnTo>
                      <a:pt x="2715" y="1501"/>
                    </a:lnTo>
                    <a:lnTo>
                      <a:pt x="2715" y="1429"/>
                    </a:lnTo>
                    <a:lnTo>
                      <a:pt x="2691" y="1239"/>
                    </a:lnTo>
                    <a:lnTo>
                      <a:pt x="2619" y="1025"/>
                    </a:lnTo>
                    <a:lnTo>
                      <a:pt x="2429" y="501"/>
                    </a:lnTo>
                    <a:lnTo>
                      <a:pt x="2334" y="239"/>
                    </a:lnTo>
                    <a:lnTo>
                      <a:pt x="2286"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8" name="Google Shape;2908;g29c0ca99db8_3_1"/>
              <p:cNvSpPr/>
              <p:nvPr/>
            </p:nvSpPr>
            <p:spPr>
              <a:xfrm>
                <a:off x="8284027" y="664226"/>
                <a:ext cx="63865" cy="53954"/>
              </a:xfrm>
              <a:custGeom>
                <a:avLst/>
                <a:gdLst/>
                <a:ahLst/>
                <a:cxnLst/>
                <a:rect l="l" t="t" r="r" b="b"/>
                <a:pathLst>
                  <a:path w="3834" h="3239" extrusionOk="0">
                    <a:moveTo>
                      <a:pt x="2167" y="0"/>
                    </a:moveTo>
                    <a:lnTo>
                      <a:pt x="2048" y="24"/>
                    </a:lnTo>
                    <a:lnTo>
                      <a:pt x="1977" y="48"/>
                    </a:lnTo>
                    <a:lnTo>
                      <a:pt x="1834" y="143"/>
                    </a:lnTo>
                    <a:lnTo>
                      <a:pt x="1715" y="238"/>
                    </a:lnTo>
                    <a:lnTo>
                      <a:pt x="1643" y="262"/>
                    </a:lnTo>
                    <a:lnTo>
                      <a:pt x="1524" y="286"/>
                    </a:lnTo>
                    <a:lnTo>
                      <a:pt x="1453" y="286"/>
                    </a:lnTo>
                    <a:lnTo>
                      <a:pt x="1357" y="262"/>
                    </a:lnTo>
                    <a:lnTo>
                      <a:pt x="1143" y="191"/>
                    </a:lnTo>
                    <a:lnTo>
                      <a:pt x="1000" y="167"/>
                    </a:lnTo>
                    <a:lnTo>
                      <a:pt x="881" y="143"/>
                    </a:lnTo>
                    <a:lnTo>
                      <a:pt x="762" y="167"/>
                    </a:lnTo>
                    <a:lnTo>
                      <a:pt x="643" y="238"/>
                    </a:lnTo>
                    <a:lnTo>
                      <a:pt x="572" y="334"/>
                    </a:lnTo>
                    <a:lnTo>
                      <a:pt x="500" y="405"/>
                    </a:lnTo>
                    <a:lnTo>
                      <a:pt x="429" y="500"/>
                    </a:lnTo>
                    <a:lnTo>
                      <a:pt x="405" y="596"/>
                    </a:lnTo>
                    <a:lnTo>
                      <a:pt x="357" y="786"/>
                    </a:lnTo>
                    <a:lnTo>
                      <a:pt x="357" y="953"/>
                    </a:lnTo>
                    <a:lnTo>
                      <a:pt x="357" y="1143"/>
                    </a:lnTo>
                    <a:lnTo>
                      <a:pt x="334" y="1334"/>
                    </a:lnTo>
                    <a:lnTo>
                      <a:pt x="262" y="1524"/>
                    </a:lnTo>
                    <a:lnTo>
                      <a:pt x="214" y="1596"/>
                    </a:lnTo>
                    <a:lnTo>
                      <a:pt x="119" y="1691"/>
                    </a:lnTo>
                    <a:lnTo>
                      <a:pt x="48" y="1810"/>
                    </a:lnTo>
                    <a:lnTo>
                      <a:pt x="0" y="1929"/>
                    </a:lnTo>
                    <a:lnTo>
                      <a:pt x="0" y="2048"/>
                    </a:lnTo>
                    <a:lnTo>
                      <a:pt x="24" y="2191"/>
                    </a:lnTo>
                    <a:lnTo>
                      <a:pt x="72" y="2334"/>
                    </a:lnTo>
                    <a:lnTo>
                      <a:pt x="143" y="2477"/>
                    </a:lnTo>
                    <a:lnTo>
                      <a:pt x="334" y="2739"/>
                    </a:lnTo>
                    <a:lnTo>
                      <a:pt x="548" y="2953"/>
                    </a:lnTo>
                    <a:lnTo>
                      <a:pt x="762" y="3144"/>
                    </a:lnTo>
                    <a:lnTo>
                      <a:pt x="953" y="3239"/>
                    </a:lnTo>
                    <a:lnTo>
                      <a:pt x="1048" y="3239"/>
                    </a:lnTo>
                    <a:lnTo>
                      <a:pt x="1096" y="3144"/>
                    </a:lnTo>
                    <a:lnTo>
                      <a:pt x="1096" y="3048"/>
                    </a:lnTo>
                    <a:lnTo>
                      <a:pt x="1072" y="2786"/>
                    </a:lnTo>
                    <a:lnTo>
                      <a:pt x="1048" y="2548"/>
                    </a:lnTo>
                    <a:lnTo>
                      <a:pt x="1072" y="2453"/>
                    </a:lnTo>
                    <a:lnTo>
                      <a:pt x="1119" y="2382"/>
                    </a:lnTo>
                    <a:lnTo>
                      <a:pt x="1191" y="2310"/>
                    </a:lnTo>
                    <a:lnTo>
                      <a:pt x="1262" y="2286"/>
                    </a:lnTo>
                    <a:lnTo>
                      <a:pt x="1334" y="2286"/>
                    </a:lnTo>
                    <a:lnTo>
                      <a:pt x="1381" y="2334"/>
                    </a:lnTo>
                    <a:lnTo>
                      <a:pt x="1500" y="2453"/>
                    </a:lnTo>
                    <a:lnTo>
                      <a:pt x="1643" y="2596"/>
                    </a:lnTo>
                    <a:lnTo>
                      <a:pt x="1738" y="2667"/>
                    </a:lnTo>
                    <a:lnTo>
                      <a:pt x="1834" y="2715"/>
                    </a:lnTo>
                    <a:lnTo>
                      <a:pt x="1929" y="2739"/>
                    </a:lnTo>
                    <a:lnTo>
                      <a:pt x="2024" y="2715"/>
                    </a:lnTo>
                    <a:lnTo>
                      <a:pt x="2096" y="2691"/>
                    </a:lnTo>
                    <a:lnTo>
                      <a:pt x="2119" y="2620"/>
                    </a:lnTo>
                    <a:lnTo>
                      <a:pt x="2096" y="2524"/>
                    </a:lnTo>
                    <a:lnTo>
                      <a:pt x="2024" y="2382"/>
                    </a:lnTo>
                    <a:lnTo>
                      <a:pt x="1929" y="2239"/>
                    </a:lnTo>
                    <a:lnTo>
                      <a:pt x="1881" y="2143"/>
                    </a:lnTo>
                    <a:lnTo>
                      <a:pt x="1881" y="2048"/>
                    </a:lnTo>
                    <a:lnTo>
                      <a:pt x="1905" y="1977"/>
                    </a:lnTo>
                    <a:lnTo>
                      <a:pt x="1953" y="1953"/>
                    </a:lnTo>
                    <a:lnTo>
                      <a:pt x="2024" y="1929"/>
                    </a:lnTo>
                    <a:lnTo>
                      <a:pt x="2215" y="1929"/>
                    </a:lnTo>
                    <a:lnTo>
                      <a:pt x="2405" y="1953"/>
                    </a:lnTo>
                    <a:lnTo>
                      <a:pt x="2524" y="1977"/>
                    </a:lnTo>
                    <a:lnTo>
                      <a:pt x="2620" y="1977"/>
                    </a:lnTo>
                    <a:lnTo>
                      <a:pt x="2739" y="1905"/>
                    </a:lnTo>
                    <a:lnTo>
                      <a:pt x="2810" y="1858"/>
                    </a:lnTo>
                    <a:lnTo>
                      <a:pt x="2810" y="1810"/>
                    </a:lnTo>
                    <a:lnTo>
                      <a:pt x="2786" y="1667"/>
                    </a:lnTo>
                    <a:lnTo>
                      <a:pt x="2786" y="1596"/>
                    </a:lnTo>
                    <a:lnTo>
                      <a:pt x="2810" y="1524"/>
                    </a:lnTo>
                    <a:lnTo>
                      <a:pt x="2858" y="1477"/>
                    </a:lnTo>
                    <a:lnTo>
                      <a:pt x="2977" y="1453"/>
                    </a:lnTo>
                    <a:lnTo>
                      <a:pt x="3262" y="1381"/>
                    </a:lnTo>
                    <a:lnTo>
                      <a:pt x="3405" y="1358"/>
                    </a:lnTo>
                    <a:lnTo>
                      <a:pt x="3548" y="1310"/>
                    </a:lnTo>
                    <a:lnTo>
                      <a:pt x="3643" y="1239"/>
                    </a:lnTo>
                    <a:lnTo>
                      <a:pt x="3739" y="1143"/>
                    </a:lnTo>
                    <a:lnTo>
                      <a:pt x="3810" y="1024"/>
                    </a:lnTo>
                    <a:lnTo>
                      <a:pt x="3834" y="881"/>
                    </a:lnTo>
                    <a:lnTo>
                      <a:pt x="3834" y="762"/>
                    </a:lnTo>
                    <a:lnTo>
                      <a:pt x="3810" y="667"/>
                    </a:lnTo>
                    <a:lnTo>
                      <a:pt x="3786" y="572"/>
                    </a:lnTo>
                    <a:lnTo>
                      <a:pt x="3763" y="524"/>
                    </a:lnTo>
                    <a:lnTo>
                      <a:pt x="3715" y="453"/>
                    </a:lnTo>
                    <a:lnTo>
                      <a:pt x="3667" y="429"/>
                    </a:lnTo>
                    <a:lnTo>
                      <a:pt x="3524" y="381"/>
                    </a:lnTo>
                    <a:lnTo>
                      <a:pt x="3382" y="358"/>
                    </a:lnTo>
                    <a:lnTo>
                      <a:pt x="3239" y="358"/>
                    </a:lnTo>
                    <a:lnTo>
                      <a:pt x="2929" y="429"/>
                    </a:lnTo>
                    <a:lnTo>
                      <a:pt x="2858" y="429"/>
                    </a:lnTo>
                    <a:lnTo>
                      <a:pt x="2786" y="381"/>
                    </a:lnTo>
                    <a:lnTo>
                      <a:pt x="2643" y="215"/>
                    </a:lnTo>
                    <a:lnTo>
                      <a:pt x="2548" y="143"/>
                    </a:lnTo>
                    <a:lnTo>
                      <a:pt x="2453" y="72"/>
                    </a:lnTo>
                    <a:lnTo>
                      <a:pt x="2334" y="24"/>
                    </a:lnTo>
                    <a:lnTo>
                      <a:pt x="216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9" name="Google Shape;2909;g29c0ca99db8_3_1"/>
              <p:cNvSpPr/>
              <p:nvPr/>
            </p:nvSpPr>
            <p:spPr>
              <a:xfrm>
                <a:off x="8075375" y="967276"/>
                <a:ext cx="41677" cy="34514"/>
              </a:xfrm>
              <a:custGeom>
                <a:avLst/>
                <a:gdLst/>
                <a:ahLst/>
                <a:cxnLst/>
                <a:rect l="l" t="t" r="r" b="b"/>
                <a:pathLst>
                  <a:path w="2502" h="2072" extrusionOk="0">
                    <a:moveTo>
                      <a:pt x="763" y="0"/>
                    </a:moveTo>
                    <a:lnTo>
                      <a:pt x="620" y="48"/>
                    </a:lnTo>
                    <a:lnTo>
                      <a:pt x="501" y="119"/>
                    </a:lnTo>
                    <a:lnTo>
                      <a:pt x="406" y="262"/>
                    </a:lnTo>
                    <a:lnTo>
                      <a:pt x="334" y="405"/>
                    </a:lnTo>
                    <a:lnTo>
                      <a:pt x="215" y="738"/>
                    </a:lnTo>
                    <a:lnTo>
                      <a:pt x="1" y="1238"/>
                    </a:lnTo>
                    <a:lnTo>
                      <a:pt x="263" y="1357"/>
                    </a:lnTo>
                    <a:lnTo>
                      <a:pt x="477" y="834"/>
                    </a:lnTo>
                    <a:lnTo>
                      <a:pt x="501" y="762"/>
                    </a:lnTo>
                    <a:lnTo>
                      <a:pt x="548" y="643"/>
                    </a:lnTo>
                    <a:lnTo>
                      <a:pt x="644" y="548"/>
                    </a:lnTo>
                    <a:lnTo>
                      <a:pt x="715" y="476"/>
                    </a:lnTo>
                    <a:lnTo>
                      <a:pt x="810" y="453"/>
                    </a:lnTo>
                    <a:lnTo>
                      <a:pt x="953" y="453"/>
                    </a:lnTo>
                    <a:lnTo>
                      <a:pt x="1882" y="834"/>
                    </a:lnTo>
                    <a:lnTo>
                      <a:pt x="1953" y="857"/>
                    </a:lnTo>
                    <a:lnTo>
                      <a:pt x="2025" y="881"/>
                    </a:lnTo>
                    <a:lnTo>
                      <a:pt x="2072" y="929"/>
                    </a:lnTo>
                    <a:lnTo>
                      <a:pt x="2120" y="1048"/>
                    </a:lnTo>
                    <a:lnTo>
                      <a:pt x="2144" y="1191"/>
                    </a:lnTo>
                    <a:lnTo>
                      <a:pt x="2096" y="1357"/>
                    </a:lnTo>
                    <a:lnTo>
                      <a:pt x="2072" y="1429"/>
                    </a:lnTo>
                    <a:lnTo>
                      <a:pt x="1858" y="1953"/>
                    </a:lnTo>
                    <a:lnTo>
                      <a:pt x="2144" y="2072"/>
                    </a:lnTo>
                    <a:lnTo>
                      <a:pt x="2334" y="1524"/>
                    </a:lnTo>
                    <a:lnTo>
                      <a:pt x="2453" y="1215"/>
                    </a:lnTo>
                    <a:lnTo>
                      <a:pt x="2477" y="1167"/>
                    </a:lnTo>
                    <a:lnTo>
                      <a:pt x="2501" y="1095"/>
                    </a:lnTo>
                    <a:lnTo>
                      <a:pt x="2501" y="929"/>
                    </a:lnTo>
                    <a:lnTo>
                      <a:pt x="2501" y="786"/>
                    </a:lnTo>
                    <a:lnTo>
                      <a:pt x="2453" y="714"/>
                    </a:lnTo>
                    <a:lnTo>
                      <a:pt x="2406" y="643"/>
                    </a:lnTo>
                    <a:lnTo>
                      <a:pt x="2358" y="572"/>
                    </a:lnTo>
                    <a:lnTo>
                      <a:pt x="2287" y="548"/>
                    </a:lnTo>
                    <a:lnTo>
                      <a:pt x="2025" y="429"/>
                    </a:lnTo>
                    <a:lnTo>
                      <a:pt x="1977" y="429"/>
                    </a:lnTo>
                    <a:lnTo>
                      <a:pt x="906" y="24"/>
                    </a:lnTo>
                    <a:lnTo>
                      <a:pt x="83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0" name="Google Shape;2910;g29c0ca99db8_3_1"/>
              <p:cNvSpPr/>
              <p:nvPr/>
            </p:nvSpPr>
            <p:spPr>
              <a:xfrm>
                <a:off x="8088068" y="943472"/>
                <a:ext cx="29767" cy="38879"/>
              </a:xfrm>
              <a:custGeom>
                <a:avLst/>
                <a:gdLst/>
                <a:ahLst/>
                <a:cxnLst/>
                <a:rect l="l" t="t" r="r" b="b"/>
                <a:pathLst>
                  <a:path w="1787" h="2334" extrusionOk="0">
                    <a:moveTo>
                      <a:pt x="691" y="0"/>
                    </a:moveTo>
                    <a:lnTo>
                      <a:pt x="668" y="24"/>
                    </a:lnTo>
                    <a:lnTo>
                      <a:pt x="382" y="453"/>
                    </a:lnTo>
                    <a:lnTo>
                      <a:pt x="191" y="762"/>
                    </a:lnTo>
                    <a:lnTo>
                      <a:pt x="120" y="929"/>
                    </a:lnTo>
                    <a:lnTo>
                      <a:pt x="48" y="1072"/>
                    </a:lnTo>
                    <a:lnTo>
                      <a:pt x="25" y="1239"/>
                    </a:lnTo>
                    <a:lnTo>
                      <a:pt x="1" y="1381"/>
                    </a:lnTo>
                    <a:lnTo>
                      <a:pt x="1" y="1524"/>
                    </a:lnTo>
                    <a:lnTo>
                      <a:pt x="1" y="1643"/>
                    </a:lnTo>
                    <a:lnTo>
                      <a:pt x="25" y="1786"/>
                    </a:lnTo>
                    <a:lnTo>
                      <a:pt x="72" y="1905"/>
                    </a:lnTo>
                    <a:lnTo>
                      <a:pt x="120" y="2001"/>
                    </a:lnTo>
                    <a:lnTo>
                      <a:pt x="167" y="2096"/>
                    </a:lnTo>
                    <a:lnTo>
                      <a:pt x="263" y="2191"/>
                    </a:lnTo>
                    <a:lnTo>
                      <a:pt x="382" y="2239"/>
                    </a:lnTo>
                    <a:lnTo>
                      <a:pt x="501" y="2286"/>
                    </a:lnTo>
                    <a:lnTo>
                      <a:pt x="644" y="2310"/>
                    </a:lnTo>
                    <a:lnTo>
                      <a:pt x="787" y="2334"/>
                    </a:lnTo>
                    <a:lnTo>
                      <a:pt x="929" y="2334"/>
                    </a:lnTo>
                    <a:lnTo>
                      <a:pt x="1049" y="2286"/>
                    </a:lnTo>
                    <a:lnTo>
                      <a:pt x="1120" y="2239"/>
                    </a:lnTo>
                    <a:lnTo>
                      <a:pt x="1191" y="2191"/>
                    </a:lnTo>
                    <a:lnTo>
                      <a:pt x="1215" y="2120"/>
                    </a:lnTo>
                    <a:lnTo>
                      <a:pt x="1239" y="1953"/>
                    </a:lnTo>
                    <a:lnTo>
                      <a:pt x="1215" y="1858"/>
                    </a:lnTo>
                    <a:lnTo>
                      <a:pt x="1239" y="1834"/>
                    </a:lnTo>
                    <a:lnTo>
                      <a:pt x="1263" y="1858"/>
                    </a:lnTo>
                    <a:lnTo>
                      <a:pt x="1310" y="1953"/>
                    </a:lnTo>
                    <a:lnTo>
                      <a:pt x="1406" y="2096"/>
                    </a:lnTo>
                    <a:lnTo>
                      <a:pt x="1453" y="2143"/>
                    </a:lnTo>
                    <a:lnTo>
                      <a:pt x="1501" y="2191"/>
                    </a:lnTo>
                    <a:lnTo>
                      <a:pt x="1572" y="2239"/>
                    </a:lnTo>
                    <a:lnTo>
                      <a:pt x="1644" y="2263"/>
                    </a:lnTo>
                    <a:lnTo>
                      <a:pt x="1691" y="2239"/>
                    </a:lnTo>
                    <a:lnTo>
                      <a:pt x="1715" y="2215"/>
                    </a:lnTo>
                    <a:lnTo>
                      <a:pt x="1763" y="2143"/>
                    </a:lnTo>
                    <a:lnTo>
                      <a:pt x="1787" y="2024"/>
                    </a:lnTo>
                    <a:lnTo>
                      <a:pt x="1787" y="1858"/>
                    </a:lnTo>
                    <a:lnTo>
                      <a:pt x="1763" y="1501"/>
                    </a:lnTo>
                    <a:lnTo>
                      <a:pt x="1763" y="1120"/>
                    </a:lnTo>
                    <a:lnTo>
                      <a:pt x="1763" y="881"/>
                    </a:lnTo>
                    <a:lnTo>
                      <a:pt x="1739" y="715"/>
                    </a:lnTo>
                    <a:lnTo>
                      <a:pt x="1715" y="596"/>
                    </a:lnTo>
                    <a:lnTo>
                      <a:pt x="1739" y="405"/>
                    </a:lnTo>
                    <a:lnTo>
                      <a:pt x="1572" y="334"/>
                    </a:lnTo>
                    <a:lnTo>
                      <a:pt x="1239" y="143"/>
                    </a:lnTo>
                    <a:lnTo>
                      <a:pt x="1049" y="72"/>
                    </a:lnTo>
                    <a:lnTo>
                      <a:pt x="882" y="0"/>
                    </a:lnTo>
                    <a:close/>
                  </a:path>
                </a:pathLst>
              </a:custGeom>
              <a:solidFill>
                <a:srgbClr val="EEAD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1" name="Google Shape;2911;g29c0ca99db8_3_1"/>
              <p:cNvSpPr/>
              <p:nvPr/>
            </p:nvSpPr>
            <p:spPr>
              <a:xfrm>
                <a:off x="8106325" y="974405"/>
                <a:ext cx="10727" cy="26985"/>
              </a:xfrm>
              <a:custGeom>
                <a:avLst/>
                <a:gdLst/>
                <a:ahLst/>
                <a:cxnLst/>
                <a:rect l="l" t="t" r="r" b="b"/>
                <a:pathLst>
                  <a:path w="644" h="1620" extrusionOk="0">
                    <a:moveTo>
                      <a:pt x="143" y="1"/>
                    </a:moveTo>
                    <a:lnTo>
                      <a:pt x="143" y="96"/>
                    </a:lnTo>
                    <a:lnTo>
                      <a:pt x="119" y="239"/>
                    </a:lnTo>
                    <a:lnTo>
                      <a:pt x="119" y="429"/>
                    </a:lnTo>
                    <a:lnTo>
                      <a:pt x="167" y="453"/>
                    </a:lnTo>
                    <a:lnTo>
                      <a:pt x="214" y="501"/>
                    </a:lnTo>
                    <a:lnTo>
                      <a:pt x="262" y="620"/>
                    </a:lnTo>
                    <a:lnTo>
                      <a:pt x="286" y="763"/>
                    </a:lnTo>
                    <a:lnTo>
                      <a:pt x="238" y="929"/>
                    </a:lnTo>
                    <a:lnTo>
                      <a:pt x="214" y="1001"/>
                    </a:lnTo>
                    <a:lnTo>
                      <a:pt x="0" y="1525"/>
                    </a:lnTo>
                    <a:lnTo>
                      <a:pt x="286" y="1620"/>
                    </a:lnTo>
                    <a:lnTo>
                      <a:pt x="476" y="1096"/>
                    </a:lnTo>
                    <a:lnTo>
                      <a:pt x="595" y="787"/>
                    </a:lnTo>
                    <a:lnTo>
                      <a:pt x="619" y="739"/>
                    </a:lnTo>
                    <a:lnTo>
                      <a:pt x="643" y="667"/>
                    </a:lnTo>
                    <a:lnTo>
                      <a:pt x="643" y="501"/>
                    </a:lnTo>
                    <a:lnTo>
                      <a:pt x="643" y="358"/>
                    </a:lnTo>
                    <a:lnTo>
                      <a:pt x="595" y="263"/>
                    </a:lnTo>
                    <a:lnTo>
                      <a:pt x="548" y="191"/>
                    </a:lnTo>
                    <a:lnTo>
                      <a:pt x="500" y="144"/>
                    </a:lnTo>
                    <a:lnTo>
                      <a:pt x="429" y="96"/>
                    </a:lnTo>
                    <a:lnTo>
                      <a:pt x="16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2" name="Google Shape;2912;g29c0ca99db8_3_1"/>
              <p:cNvSpPr/>
              <p:nvPr/>
            </p:nvSpPr>
            <p:spPr>
              <a:xfrm>
                <a:off x="8003182" y="966076"/>
                <a:ext cx="159879" cy="130512"/>
              </a:xfrm>
              <a:custGeom>
                <a:avLst/>
                <a:gdLst/>
                <a:ahLst/>
                <a:cxnLst/>
                <a:rect l="l" t="t" r="r" b="b"/>
                <a:pathLst>
                  <a:path w="9598" h="7835" extrusionOk="0">
                    <a:moveTo>
                      <a:pt x="2120" y="1"/>
                    </a:moveTo>
                    <a:lnTo>
                      <a:pt x="1930" y="48"/>
                    </a:lnTo>
                    <a:lnTo>
                      <a:pt x="1763" y="120"/>
                    </a:lnTo>
                    <a:lnTo>
                      <a:pt x="1620" y="215"/>
                    </a:lnTo>
                    <a:lnTo>
                      <a:pt x="1501" y="334"/>
                    </a:lnTo>
                    <a:lnTo>
                      <a:pt x="1406" y="453"/>
                    </a:lnTo>
                    <a:lnTo>
                      <a:pt x="1358" y="548"/>
                    </a:lnTo>
                    <a:lnTo>
                      <a:pt x="96" y="4239"/>
                    </a:lnTo>
                    <a:lnTo>
                      <a:pt x="25" y="4454"/>
                    </a:lnTo>
                    <a:lnTo>
                      <a:pt x="1" y="4596"/>
                    </a:lnTo>
                    <a:lnTo>
                      <a:pt x="1" y="4739"/>
                    </a:lnTo>
                    <a:lnTo>
                      <a:pt x="49" y="4882"/>
                    </a:lnTo>
                    <a:lnTo>
                      <a:pt x="144" y="5049"/>
                    </a:lnTo>
                    <a:lnTo>
                      <a:pt x="215" y="5120"/>
                    </a:lnTo>
                    <a:lnTo>
                      <a:pt x="310" y="5168"/>
                    </a:lnTo>
                    <a:lnTo>
                      <a:pt x="430" y="5239"/>
                    </a:lnTo>
                    <a:lnTo>
                      <a:pt x="572" y="5287"/>
                    </a:lnTo>
                    <a:lnTo>
                      <a:pt x="7478" y="7811"/>
                    </a:lnTo>
                    <a:lnTo>
                      <a:pt x="7502" y="7811"/>
                    </a:lnTo>
                    <a:lnTo>
                      <a:pt x="7597" y="7835"/>
                    </a:lnTo>
                    <a:lnTo>
                      <a:pt x="7764" y="7835"/>
                    </a:lnTo>
                    <a:lnTo>
                      <a:pt x="7835" y="7811"/>
                    </a:lnTo>
                    <a:lnTo>
                      <a:pt x="7907" y="7764"/>
                    </a:lnTo>
                    <a:lnTo>
                      <a:pt x="7978" y="7716"/>
                    </a:lnTo>
                    <a:lnTo>
                      <a:pt x="8026" y="7644"/>
                    </a:lnTo>
                    <a:lnTo>
                      <a:pt x="8073" y="7549"/>
                    </a:lnTo>
                    <a:lnTo>
                      <a:pt x="9526" y="3692"/>
                    </a:lnTo>
                    <a:lnTo>
                      <a:pt x="9574" y="3501"/>
                    </a:lnTo>
                    <a:lnTo>
                      <a:pt x="9597" y="3311"/>
                    </a:lnTo>
                    <a:lnTo>
                      <a:pt x="9550" y="3120"/>
                    </a:lnTo>
                    <a:lnTo>
                      <a:pt x="9502" y="2953"/>
                    </a:lnTo>
                    <a:lnTo>
                      <a:pt x="9383" y="2787"/>
                    </a:lnTo>
                    <a:lnTo>
                      <a:pt x="9264" y="2644"/>
                    </a:lnTo>
                    <a:lnTo>
                      <a:pt x="9097" y="2549"/>
                    </a:lnTo>
                    <a:lnTo>
                      <a:pt x="8931" y="2453"/>
                    </a:lnTo>
                    <a:lnTo>
                      <a:pt x="8692" y="2358"/>
                    </a:lnTo>
                    <a:lnTo>
                      <a:pt x="2573" y="48"/>
                    </a:lnTo>
                    <a:lnTo>
                      <a:pt x="2454" y="24"/>
                    </a:lnTo>
                    <a:lnTo>
                      <a:pt x="2335" y="1"/>
                    </a:lnTo>
                    <a:close/>
                  </a:path>
                </a:pathLst>
              </a:custGeom>
              <a:solidFill>
                <a:srgbClr val="6463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3" name="Google Shape;2913;g29c0ca99db8_3_1"/>
              <p:cNvSpPr/>
              <p:nvPr/>
            </p:nvSpPr>
            <p:spPr>
              <a:xfrm>
                <a:off x="8127747" y="1005355"/>
                <a:ext cx="35314" cy="91233"/>
              </a:xfrm>
              <a:custGeom>
                <a:avLst/>
                <a:gdLst/>
                <a:ahLst/>
                <a:cxnLst/>
                <a:rect l="l" t="t" r="r" b="b"/>
                <a:pathLst>
                  <a:path w="2120" h="5477" extrusionOk="0">
                    <a:moveTo>
                      <a:pt x="1214" y="0"/>
                    </a:moveTo>
                    <a:lnTo>
                      <a:pt x="1191" y="476"/>
                    </a:lnTo>
                    <a:lnTo>
                      <a:pt x="1143" y="976"/>
                    </a:lnTo>
                    <a:lnTo>
                      <a:pt x="1072" y="1524"/>
                    </a:lnTo>
                    <a:lnTo>
                      <a:pt x="1000" y="2072"/>
                    </a:lnTo>
                    <a:lnTo>
                      <a:pt x="881" y="2643"/>
                    </a:lnTo>
                    <a:lnTo>
                      <a:pt x="738" y="3191"/>
                    </a:lnTo>
                    <a:lnTo>
                      <a:pt x="572" y="3739"/>
                    </a:lnTo>
                    <a:lnTo>
                      <a:pt x="357" y="4263"/>
                    </a:lnTo>
                    <a:lnTo>
                      <a:pt x="191" y="4644"/>
                    </a:lnTo>
                    <a:lnTo>
                      <a:pt x="95" y="4977"/>
                    </a:lnTo>
                    <a:lnTo>
                      <a:pt x="24" y="5239"/>
                    </a:lnTo>
                    <a:lnTo>
                      <a:pt x="0" y="5453"/>
                    </a:lnTo>
                    <a:lnTo>
                      <a:pt x="24" y="5453"/>
                    </a:lnTo>
                    <a:lnTo>
                      <a:pt x="119" y="5477"/>
                    </a:lnTo>
                    <a:lnTo>
                      <a:pt x="286" y="5477"/>
                    </a:lnTo>
                    <a:lnTo>
                      <a:pt x="357" y="5453"/>
                    </a:lnTo>
                    <a:lnTo>
                      <a:pt x="429" y="5406"/>
                    </a:lnTo>
                    <a:lnTo>
                      <a:pt x="500" y="5358"/>
                    </a:lnTo>
                    <a:lnTo>
                      <a:pt x="548" y="5286"/>
                    </a:lnTo>
                    <a:lnTo>
                      <a:pt x="595" y="5191"/>
                    </a:lnTo>
                    <a:lnTo>
                      <a:pt x="2048" y="1334"/>
                    </a:lnTo>
                    <a:lnTo>
                      <a:pt x="2096" y="1143"/>
                    </a:lnTo>
                    <a:lnTo>
                      <a:pt x="2119" y="953"/>
                    </a:lnTo>
                    <a:lnTo>
                      <a:pt x="2072" y="762"/>
                    </a:lnTo>
                    <a:lnTo>
                      <a:pt x="2024" y="595"/>
                    </a:lnTo>
                    <a:lnTo>
                      <a:pt x="1905" y="429"/>
                    </a:lnTo>
                    <a:lnTo>
                      <a:pt x="1786" y="286"/>
                    </a:lnTo>
                    <a:lnTo>
                      <a:pt x="1619" y="191"/>
                    </a:lnTo>
                    <a:lnTo>
                      <a:pt x="1453" y="95"/>
                    </a:lnTo>
                    <a:lnTo>
                      <a:pt x="1214" y="0"/>
                    </a:lnTo>
                    <a:close/>
                  </a:path>
                </a:pathLst>
              </a:custGeom>
              <a:solidFill>
                <a:srgbClr val="9292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4" name="Google Shape;2914;g29c0ca99db8_3_1"/>
              <p:cNvSpPr/>
              <p:nvPr/>
            </p:nvSpPr>
            <p:spPr>
              <a:xfrm>
                <a:off x="8092433" y="738002"/>
                <a:ext cx="201922" cy="230873"/>
              </a:xfrm>
              <a:custGeom>
                <a:avLst/>
                <a:gdLst/>
                <a:ahLst/>
                <a:cxnLst/>
                <a:rect l="l" t="t" r="r" b="b"/>
                <a:pathLst>
                  <a:path w="12122" h="13860" extrusionOk="0">
                    <a:moveTo>
                      <a:pt x="12097" y="0"/>
                    </a:moveTo>
                    <a:lnTo>
                      <a:pt x="11764" y="120"/>
                    </a:lnTo>
                    <a:lnTo>
                      <a:pt x="10859" y="429"/>
                    </a:lnTo>
                    <a:lnTo>
                      <a:pt x="10312" y="643"/>
                    </a:lnTo>
                    <a:lnTo>
                      <a:pt x="9740" y="882"/>
                    </a:lnTo>
                    <a:lnTo>
                      <a:pt x="9145" y="1167"/>
                    </a:lnTo>
                    <a:lnTo>
                      <a:pt x="8621" y="1453"/>
                    </a:lnTo>
                    <a:lnTo>
                      <a:pt x="8168" y="1739"/>
                    </a:lnTo>
                    <a:lnTo>
                      <a:pt x="7383" y="2358"/>
                    </a:lnTo>
                    <a:lnTo>
                      <a:pt x="6597" y="2977"/>
                    </a:lnTo>
                    <a:lnTo>
                      <a:pt x="5763" y="3691"/>
                    </a:lnTo>
                    <a:lnTo>
                      <a:pt x="4930" y="4430"/>
                    </a:lnTo>
                    <a:lnTo>
                      <a:pt x="4096" y="5192"/>
                    </a:lnTo>
                    <a:lnTo>
                      <a:pt x="3358" y="5930"/>
                    </a:lnTo>
                    <a:lnTo>
                      <a:pt x="2715" y="6620"/>
                    </a:lnTo>
                    <a:lnTo>
                      <a:pt x="2453" y="6954"/>
                    </a:lnTo>
                    <a:lnTo>
                      <a:pt x="2215" y="7263"/>
                    </a:lnTo>
                    <a:lnTo>
                      <a:pt x="2049" y="7525"/>
                    </a:lnTo>
                    <a:lnTo>
                      <a:pt x="1906" y="7787"/>
                    </a:lnTo>
                    <a:lnTo>
                      <a:pt x="1644" y="8382"/>
                    </a:lnTo>
                    <a:lnTo>
                      <a:pt x="1334" y="9002"/>
                    </a:lnTo>
                    <a:lnTo>
                      <a:pt x="691" y="10335"/>
                    </a:lnTo>
                    <a:lnTo>
                      <a:pt x="406" y="10954"/>
                    </a:lnTo>
                    <a:lnTo>
                      <a:pt x="191" y="11550"/>
                    </a:lnTo>
                    <a:lnTo>
                      <a:pt x="96" y="11811"/>
                    </a:lnTo>
                    <a:lnTo>
                      <a:pt x="48" y="12073"/>
                    </a:lnTo>
                    <a:lnTo>
                      <a:pt x="1" y="12288"/>
                    </a:lnTo>
                    <a:lnTo>
                      <a:pt x="1" y="12478"/>
                    </a:lnTo>
                    <a:lnTo>
                      <a:pt x="72" y="12550"/>
                    </a:lnTo>
                    <a:lnTo>
                      <a:pt x="215" y="12645"/>
                    </a:lnTo>
                    <a:lnTo>
                      <a:pt x="477" y="12764"/>
                    </a:lnTo>
                    <a:lnTo>
                      <a:pt x="787" y="12883"/>
                    </a:lnTo>
                    <a:lnTo>
                      <a:pt x="1477" y="13097"/>
                    </a:lnTo>
                    <a:lnTo>
                      <a:pt x="1763" y="13193"/>
                    </a:lnTo>
                    <a:lnTo>
                      <a:pt x="1787" y="13193"/>
                    </a:lnTo>
                    <a:lnTo>
                      <a:pt x="2001" y="12621"/>
                    </a:lnTo>
                    <a:lnTo>
                      <a:pt x="2358" y="11669"/>
                    </a:lnTo>
                    <a:lnTo>
                      <a:pt x="2620" y="11049"/>
                    </a:lnTo>
                    <a:lnTo>
                      <a:pt x="2906" y="10359"/>
                    </a:lnTo>
                    <a:lnTo>
                      <a:pt x="3263" y="9597"/>
                    </a:lnTo>
                    <a:lnTo>
                      <a:pt x="3668" y="8787"/>
                    </a:lnTo>
                    <a:lnTo>
                      <a:pt x="3882" y="8478"/>
                    </a:lnTo>
                    <a:lnTo>
                      <a:pt x="4120" y="8192"/>
                    </a:lnTo>
                    <a:lnTo>
                      <a:pt x="4406" y="7882"/>
                    </a:lnTo>
                    <a:lnTo>
                      <a:pt x="4716" y="7597"/>
                    </a:lnTo>
                    <a:lnTo>
                      <a:pt x="5049" y="7311"/>
                    </a:lnTo>
                    <a:lnTo>
                      <a:pt x="5406" y="7025"/>
                    </a:lnTo>
                    <a:lnTo>
                      <a:pt x="6121" y="6501"/>
                    </a:lnTo>
                    <a:lnTo>
                      <a:pt x="6787" y="6025"/>
                    </a:lnTo>
                    <a:lnTo>
                      <a:pt x="7383" y="5644"/>
                    </a:lnTo>
                    <a:lnTo>
                      <a:pt x="7835" y="5382"/>
                    </a:lnTo>
                    <a:lnTo>
                      <a:pt x="8049" y="5263"/>
                    </a:lnTo>
                    <a:lnTo>
                      <a:pt x="8049" y="5287"/>
                    </a:lnTo>
                    <a:lnTo>
                      <a:pt x="8049" y="5358"/>
                    </a:lnTo>
                    <a:lnTo>
                      <a:pt x="8049" y="5382"/>
                    </a:lnTo>
                    <a:lnTo>
                      <a:pt x="8049" y="5406"/>
                    </a:lnTo>
                    <a:lnTo>
                      <a:pt x="8049" y="5501"/>
                    </a:lnTo>
                    <a:lnTo>
                      <a:pt x="8049" y="5549"/>
                    </a:lnTo>
                    <a:lnTo>
                      <a:pt x="8049" y="5573"/>
                    </a:lnTo>
                    <a:lnTo>
                      <a:pt x="8073" y="5715"/>
                    </a:lnTo>
                    <a:lnTo>
                      <a:pt x="8073" y="5858"/>
                    </a:lnTo>
                    <a:lnTo>
                      <a:pt x="8097" y="5930"/>
                    </a:lnTo>
                    <a:lnTo>
                      <a:pt x="8121" y="6096"/>
                    </a:lnTo>
                    <a:lnTo>
                      <a:pt x="8168" y="6430"/>
                    </a:lnTo>
                    <a:lnTo>
                      <a:pt x="8168" y="6573"/>
                    </a:lnTo>
                    <a:lnTo>
                      <a:pt x="8240" y="7073"/>
                    </a:lnTo>
                    <a:lnTo>
                      <a:pt x="8264" y="7311"/>
                    </a:lnTo>
                    <a:lnTo>
                      <a:pt x="8264" y="7525"/>
                    </a:lnTo>
                    <a:lnTo>
                      <a:pt x="8264" y="7644"/>
                    </a:lnTo>
                    <a:lnTo>
                      <a:pt x="8264" y="7692"/>
                    </a:lnTo>
                    <a:lnTo>
                      <a:pt x="8264" y="7763"/>
                    </a:lnTo>
                    <a:lnTo>
                      <a:pt x="8264" y="7859"/>
                    </a:lnTo>
                    <a:lnTo>
                      <a:pt x="8240" y="8001"/>
                    </a:lnTo>
                    <a:lnTo>
                      <a:pt x="8240" y="8049"/>
                    </a:lnTo>
                    <a:lnTo>
                      <a:pt x="8216" y="8168"/>
                    </a:lnTo>
                    <a:lnTo>
                      <a:pt x="8192" y="8287"/>
                    </a:lnTo>
                    <a:lnTo>
                      <a:pt x="8145" y="8573"/>
                    </a:lnTo>
                    <a:lnTo>
                      <a:pt x="8073" y="8859"/>
                    </a:lnTo>
                    <a:lnTo>
                      <a:pt x="7978" y="9192"/>
                    </a:lnTo>
                    <a:lnTo>
                      <a:pt x="7835" y="9525"/>
                    </a:lnTo>
                    <a:lnTo>
                      <a:pt x="7645" y="10002"/>
                    </a:lnTo>
                    <a:lnTo>
                      <a:pt x="7406" y="10502"/>
                    </a:lnTo>
                    <a:lnTo>
                      <a:pt x="7121" y="11002"/>
                    </a:lnTo>
                    <a:lnTo>
                      <a:pt x="6787" y="11478"/>
                    </a:lnTo>
                    <a:lnTo>
                      <a:pt x="6454" y="11954"/>
                    </a:lnTo>
                    <a:lnTo>
                      <a:pt x="6073" y="12383"/>
                    </a:lnTo>
                    <a:lnTo>
                      <a:pt x="5668" y="12788"/>
                    </a:lnTo>
                    <a:lnTo>
                      <a:pt x="5454" y="12978"/>
                    </a:lnTo>
                    <a:lnTo>
                      <a:pt x="5239" y="13145"/>
                    </a:lnTo>
                    <a:lnTo>
                      <a:pt x="5120" y="13240"/>
                    </a:lnTo>
                    <a:lnTo>
                      <a:pt x="5073" y="13335"/>
                    </a:lnTo>
                    <a:lnTo>
                      <a:pt x="5049" y="13431"/>
                    </a:lnTo>
                    <a:lnTo>
                      <a:pt x="5097" y="13502"/>
                    </a:lnTo>
                    <a:lnTo>
                      <a:pt x="5192" y="13574"/>
                    </a:lnTo>
                    <a:lnTo>
                      <a:pt x="5311" y="13645"/>
                    </a:lnTo>
                    <a:lnTo>
                      <a:pt x="5454" y="13693"/>
                    </a:lnTo>
                    <a:lnTo>
                      <a:pt x="5597" y="13740"/>
                    </a:lnTo>
                    <a:lnTo>
                      <a:pt x="5978" y="13812"/>
                    </a:lnTo>
                    <a:lnTo>
                      <a:pt x="6335" y="13859"/>
                    </a:lnTo>
                    <a:lnTo>
                      <a:pt x="6668" y="13859"/>
                    </a:lnTo>
                    <a:lnTo>
                      <a:pt x="6787" y="13836"/>
                    </a:lnTo>
                    <a:lnTo>
                      <a:pt x="6906" y="13812"/>
                    </a:lnTo>
                    <a:lnTo>
                      <a:pt x="7097" y="13764"/>
                    </a:lnTo>
                    <a:lnTo>
                      <a:pt x="7406" y="13740"/>
                    </a:lnTo>
                    <a:lnTo>
                      <a:pt x="8240" y="13693"/>
                    </a:lnTo>
                    <a:lnTo>
                      <a:pt x="8716" y="13645"/>
                    </a:lnTo>
                    <a:lnTo>
                      <a:pt x="9169" y="13574"/>
                    </a:lnTo>
                    <a:lnTo>
                      <a:pt x="9597" y="13478"/>
                    </a:lnTo>
                    <a:lnTo>
                      <a:pt x="9788" y="13407"/>
                    </a:lnTo>
                    <a:lnTo>
                      <a:pt x="9954" y="13335"/>
                    </a:lnTo>
                    <a:lnTo>
                      <a:pt x="10145" y="13216"/>
                    </a:lnTo>
                    <a:lnTo>
                      <a:pt x="10288" y="13050"/>
                    </a:lnTo>
                    <a:lnTo>
                      <a:pt x="10431" y="12883"/>
                    </a:lnTo>
                    <a:lnTo>
                      <a:pt x="10526" y="12693"/>
                    </a:lnTo>
                    <a:lnTo>
                      <a:pt x="10621" y="12431"/>
                    </a:lnTo>
                    <a:lnTo>
                      <a:pt x="10669" y="12169"/>
                    </a:lnTo>
                    <a:lnTo>
                      <a:pt x="10716" y="11907"/>
                    </a:lnTo>
                    <a:lnTo>
                      <a:pt x="10764" y="11621"/>
                    </a:lnTo>
                    <a:lnTo>
                      <a:pt x="10788" y="11049"/>
                    </a:lnTo>
                    <a:lnTo>
                      <a:pt x="10812" y="10549"/>
                    </a:lnTo>
                    <a:lnTo>
                      <a:pt x="10859" y="10335"/>
                    </a:lnTo>
                    <a:lnTo>
                      <a:pt x="10907" y="10121"/>
                    </a:lnTo>
                    <a:lnTo>
                      <a:pt x="11074" y="9597"/>
                    </a:lnTo>
                    <a:lnTo>
                      <a:pt x="11312" y="9025"/>
                    </a:lnTo>
                    <a:lnTo>
                      <a:pt x="11526" y="8406"/>
                    </a:lnTo>
                    <a:lnTo>
                      <a:pt x="11645" y="7906"/>
                    </a:lnTo>
                    <a:lnTo>
                      <a:pt x="11740" y="7406"/>
                    </a:lnTo>
                    <a:lnTo>
                      <a:pt x="11788" y="7073"/>
                    </a:lnTo>
                    <a:lnTo>
                      <a:pt x="11788" y="6716"/>
                    </a:lnTo>
                    <a:lnTo>
                      <a:pt x="11764" y="6358"/>
                    </a:lnTo>
                    <a:lnTo>
                      <a:pt x="11716" y="6001"/>
                    </a:lnTo>
                    <a:lnTo>
                      <a:pt x="11645" y="5620"/>
                    </a:lnTo>
                    <a:lnTo>
                      <a:pt x="11597" y="5239"/>
                    </a:lnTo>
                    <a:lnTo>
                      <a:pt x="11574" y="4834"/>
                    </a:lnTo>
                    <a:lnTo>
                      <a:pt x="11574" y="4453"/>
                    </a:lnTo>
                    <a:lnTo>
                      <a:pt x="11597" y="3668"/>
                    </a:lnTo>
                    <a:lnTo>
                      <a:pt x="11669" y="2906"/>
                    </a:lnTo>
                    <a:lnTo>
                      <a:pt x="11788" y="1977"/>
                    </a:lnTo>
                    <a:lnTo>
                      <a:pt x="12026" y="762"/>
                    </a:lnTo>
                    <a:lnTo>
                      <a:pt x="12097" y="334"/>
                    </a:lnTo>
                    <a:lnTo>
                      <a:pt x="12121" y="24"/>
                    </a:lnTo>
                    <a:lnTo>
                      <a:pt x="12097" y="0"/>
                    </a:lnTo>
                    <a:close/>
                  </a:path>
                </a:pathLst>
              </a:custGeom>
              <a:solidFill>
                <a:srgbClr val="E37C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5" name="Google Shape;2915;g29c0ca99db8_3_1"/>
              <p:cNvSpPr/>
              <p:nvPr/>
            </p:nvSpPr>
            <p:spPr>
              <a:xfrm>
                <a:off x="8092433" y="738002"/>
                <a:ext cx="201922" cy="230873"/>
              </a:xfrm>
              <a:custGeom>
                <a:avLst/>
                <a:gdLst/>
                <a:ahLst/>
                <a:cxnLst/>
                <a:rect l="l" t="t" r="r" b="b"/>
                <a:pathLst>
                  <a:path w="12122" h="13860" fill="none" extrusionOk="0">
                    <a:moveTo>
                      <a:pt x="11740" y="7406"/>
                    </a:moveTo>
                    <a:lnTo>
                      <a:pt x="11740" y="7406"/>
                    </a:lnTo>
                    <a:lnTo>
                      <a:pt x="11645" y="7906"/>
                    </a:lnTo>
                    <a:lnTo>
                      <a:pt x="11526" y="8406"/>
                    </a:lnTo>
                    <a:lnTo>
                      <a:pt x="11526" y="8406"/>
                    </a:lnTo>
                    <a:lnTo>
                      <a:pt x="11312" y="9025"/>
                    </a:lnTo>
                    <a:lnTo>
                      <a:pt x="11074" y="9597"/>
                    </a:lnTo>
                    <a:lnTo>
                      <a:pt x="10907" y="10121"/>
                    </a:lnTo>
                    <a:lnTo>
                      <a:pt x="10859" y="10335"/>
                    </a:lnTo>
                    <a:lnTo>
                      <a:pt x="10812" y="10549"/>
                    </a:lnTo>
                    <a:lnTo>
                      <a:pt x="10812" y="10549"/>
                    </a:lnTo>
                    <a:lnTo>
                      <a:pt x="10788" y="11049"/>
                    </a:lnTo>
                    <a:lnTo>
                      <a:pt x="10764" y="11621"/>
                    </a:lnTo>
                    <a:lnTo>
                      <a:pt x="10716" y="11907"/>
                    </a:lnTo>
                    <a:lnTo>
                      <a:pt x="10669" y="12169"/>
                    </a:lnTo>
                    <a:lnTo>
                      <a:pt x="10621" y="12431"/>
                    </a:lnTo>
                    <a:lnTo>
                      <a:pt x="10526" y="12693"/>
                    </a:lnTo>
                    <a:lnTo>
                      <a:pt x="10526" y="12693"/>
                    </a:lnTo>
                    <a:lnTo>
                      <a:pt x="10431" y="12883"/>
                    </a:lnTo>
                    <a:lnTo>
                      <a:pt x="10288" y="13050"/>
                    </a:lnTo>
                    <a:lnTo>
                      <a:pt x="10145" y="13216"/>
                    </a:lnTo>
                    <a:lnTo>
                      <a:pt x="9954" y="13335"/>
                    </a:lnTo>
                    <a:lnTo>
                      <a:pt x="9954" y="13335"/>
                    </a:lnTo>
                    <a:lnTo>
                      <a:pt x="9788" y="13407"/>
                    </a:lnTo>
                    <a:lnTo>
                      <a:pt x="9597" y="13478"/>
                    </a:lnTo>
                    <a:lnTo>
                      <a:pt x="9169" y="13574"/>
                    </a:lnTo>
                    <a:lnTo>
                      <a:pt x="8716" y="13645"/>
                    </a:lnTo>
                    <a:lnTo>
                      <a:pt x="8240" y="13693"/>
                    </a:lnTo>
                    <a:lnTo>
                      <a:pt x="7406" y="13740"/>
                    </a:lnTo>
                    <a:lnTo>
                      <a:pt x="7097" y="13764"/>
                    </a:lnTo>
                    <a:lnTo>
                      <a:pt x="6906" y="13812"/>
                    </a:lnTo>
                    <a:lnTo>
                      <a:pt x="6906" y="13812"/>
                    </a:lnTo>
                    <a:lnTo>
                      <a:pt x="6787" y="13836"/>
                    </a:lnTo>
                    <a:lnTo>
                      <a:pt x="6668" y="13859"/>
                    </a:lnTo>
                    <a:lnTo>
                      <a:pt x="6335" y="13859"/>
                    </a:lnTo>
                    <a:lnTo>
                      <a:pt x="5978" y="13812"/>
                    </a:lnTo>
                    <a:lnTo>
                      <a:pt x="5597" y="13740"/>
                    </a:lnTo>
                    <a:lnTo>
                      <a:pt x="5454" y="13693"/>
                    </a:lnTo>
                    <a:lnTo>
                      <a:pt x="5311" y="13645"/>
                    </a:lnTo>
                    <a:lnTo>
                      <a:pt x="5192" y="13574"/>
                    </a:lnTo>
                    <a:lnTo>
                      <a:pt x="5097" y="13502"/>
                    </a:lnTo>
                    <a:lnTo>
                      <a:pt x="5049" y="13431"/>
                    </a:lnTo>
                    <a:lnTo>
                      <a:pt x="5073" y="13335"/>
                    </a:lnTo>
                    <a:lnTo>
                      <a:pt x="5120" y="13240"/>
                    </a:lnTo>
                    <a:lnTo>
                      <a:pt x="5239" y="13145"/>
                    </a:lnTo>
                    <a:lnTo>
                      <a:pt x="5239" y="13145"/>
                    </a:lnTo>
                    <a:lnTo>
                      <a:pt x="5454" y="12978"/>
                    </a:lnTo>
                    <a:lnTo>
                      <a:pt x="5668" y="12788"/>
                    </a:lnTo>
                    <a:lnTo>
                      <a:pt x="6073" y="12383"/>
                    </a:lnTo>
                    <a:lnTo>
                      <a:pt x="6454" y="11954"/>
                    </a:lnTo>
                    <a:lnTo>
                      <a:pt x="6787" y="11478"/>
                    </a:lnTo>
                    <a:lnTo>
                      <a:pt x="7121" y="11002"/>
                    </a:lnTo>
                    <a:lnTo>
                      <a:pt x="7406" y="10502"/>
                    </a:lnTo>
                    <a:lnTo>
                      <a:pt x="7645" y="10002"/>
                    </a:lnTo>
                    <a:lnTo>
                      <a:pt x="7835" y="9525"/>
                    </a:lnTo>
                    <a:lnTo>
                      <a:pt x="7835" y="9525"/>
                    </a:lnTo>
                    <a:lnTo>
                      <a:pt x="7978" y="9192"/>
                    </a:lnTo>
                    <a:lnTo>
                      <a:pt x="8073" y="8859"/>
                    </a:lnTo>
                    <a:lnTo>
                      <a:pt x="8145" y="8573"/>
                    </a:lnTo>
                    <a:lnTo>
                      <a:pt x="8192" y="8287"/>
                    </a:lnTo>
                    <a:lnTo>
                      <a:pt x="8192" y="8287"/>
                    </a:lnTo>
                    <a:lnTo>
                      <a:pt x="8216" y="8168"/>
                    </a:lnTo>
                    <a:lnTo>
                      <a:pt x="8216" y="8168"/>
                    </a:lnTo>
                    <a:lnTo>
                      <a:pt x="8240" y="8049"/>
                    </a:lnTo>
                    <a:lnTo>
                      <a:pt x="8240" y="8049"/>
                    </a:lnTo>
                    <a:lnTo>
                      <a:pt x="8240" y="8001"/>
                    </a:lnTo>
                    <a:lnTo>
                      <a:pt x="8240" y="8001"/>
                    </a:lnTo>
                    <a:lnTo>
                      <a:pt x="8264" y="7859"/>
                    </a:lnTo>
                    <a:lnTo>
                      <a:pt x="8264" y="7859"/>
                    </a:lnTo>
                    <a:lnTo>
                      <a:pt x="8264" y="7763"/>
                    </a:lnTo>
                    <a:lnTo>
                      <a:pt x="8264" y="7763"/>
                    </a:lnTo>
                    <a:lnTo>
                      <a:pt x="8264" y="7692"/>
                    </a:lnTo>
                    <a:lnTo>
                      <a:pt x="8264" y="7692"/>
                    </a:lnTo>
                    <a:lnTo>
                      <a:pt x="8264" y="7644"/>
                    </a:lnTo>
                    <a:lnTo>
                      <a:pt x="8264" y="7644"/>
                    </a:lnTo>
                    <a:lnTo>
                      <a:pt x="8264" y="7525"/>
                    </a:lnTo>
                    <a:lnTo>
                      <a:pt x="8264" y="7525"/>
                    </a:lnTo>
                    <a:lnTo>
                      <a:pt x="8264" y="7311"/>
                    </a:lnTo>
                    <a:lnTo>
                      <a:pt x="8264" y="7311"/>
                    </a:lnTo>
                    <a:lnTo>
                      <a:pt x="8240" y="7073"/>
                    </a:lnTo>
                    <a:lnTo>
                      <a:pt x="8240" y="7073"/>
                    </a:lnTo>
                    <a:lnTo>
                      <a:pt x="8168" y="6573"/>
                    </a:lnTo>
                    <a:lnTo>
                      <a:pt x="8168" y="6573"/>
                    </a:lnTo>
                    <a:lnTo>
                      <a:pt x="8168" y="6430"/>
                    </a:lnTo>
                    <a:lnTo>
                      <a:pt x="8168" y="6430"/>
                    </a:lnTo>
                    <a:lnTo>
                      <a:pt x="8121" y="6096"/>
                    </a:lnTo>
                    <a:lnTo>
                      <a:pt x="8121" y="6096"/>
                    </a:lnTo>
                    <a:lnTo>
                      <a:pt x="8097" y="5930"/>
                    </a:lnTo>
                    <a:lnTo>
                      <a:pt x="8097" y="5930"/>
                    </a:lnTo>
                    <a:lnTo>
                      <a:pt x="8073" y="5858"/>
                    </a:lnTo>
                    <a:lnTo>
                      <a:pt x="8073" y="5858"/>
                    </a:lnTo>
                    <a:lnTo>
                      <a:pt x="8073" y="5715"/>
                    </a:lnTo>
                    <a:lnTo>
                      <a:pt x="8073" y="5715"/>
                    </a:lnTo>
                    <a:lnTo>
                      <a:pt x="8049" y="5573"/>
                    </a:lnTo>
                    <a:lnTo>
                      <a:pt x="8049" y="5573"/>
                    </a:lnTo>
                    <a:lnTo>
                      <a:pt x="8049" y="5549"/>
                    </a:lnTo>
                    <a:lnTo>
                      <a:pt x="8049" y="5549"/>
                    </a:lnTo>
                    <a:lnTo>
                      <a:pt x="8049" y="5501"/>
                    </a:lnTo>
                    <a:lnTo>
                      <a:pt x="8049" y="5501"/>
                    </a:lnTo>
                    <a:lnTo>
                      <a:pt x="8049" y="5406"/>
                    </a:lnTo>
                    <a:lnTo>
                      <a:pt x="8049" y="5406"/>
                    </a:lnTo>
                    <a:lnTo>
                      <a:pt x="8049" y="5406"/>
                    </a:lnTo>
                    <a:lnTo>
                      <a:pt x="8049" y="5382"/>
                    </a:lnTo>
                    <a:lnTo>
                      <a:pt x="8049" y="5358"/>
                    </a:lnTo>
                    <a:lnTo>
                      <a:pt x="8049" y="5358"/>
                    </a:lnTo>
                    <a:lnTo>
                      <a:pt x="8049" y="5287"/>
                    </a:lnTo>
                    <a:lnTo>
                      <a:pt x="8049" y="5263"/>
                    </a:lnTo>
                    <a:lnTo>
                      <a:pt x="8049" y="5263"/>
                    </a:lnTo>
                    <a:lnTo>
                      <a:pt x="7835" y="5382"/>
                    </a:lnTo>
                    <a:lnTo>
                      <a:pt x="7383" y="5644"/>
                    </a:lnTo>
                    <a:lnTo>
                      <a:pt x="6787" y="6025"/>
                    </a:lnTo>
                    <a:lnTo>
                      <a:pt x="6121" y="6501"/>
                    </a:lnTo>
                    <a:lnTo>
                      <a:pt x="5406" y="7025"/>
                    </a:lnTo>
                    <a:lnTo>
                      <a:pt x="5049" y="7311"/>
                    </a:lnTo>
                    <a:lnTo>
                      <a:pt x="4716" y="7597"/>
                    </a:lnTo>
                    <a:lnTo>
                      <a:pt x="4406" y="7882"/>
                    </a:lnTo>
                    <a:lnTo>
                      <a:pt x="4120" y="8192"/>
                    </a:lnTo>
                    <a:lnTo>
                      <a:pt x="3882" y="8478"/>
                    </a:lnTo>
                    <a:lnTo>
                      <a:pt x="3668" y="8787"/>
                    </a:lnTo>
                    <a:lnTo>
                      <a:pt x="3668" y="8787"/>
                    </a:lnTo>
                    <a:lnTo>
                      <a:pt x="3263" y="9597"/>
                    </a:lnTo>
                    <a:lnTo>
                      <a:pt x="2906" y="10359"/>
                    </a:lnTo>
                    <a:lnTo>
                      <a:pt x="2620" y="11049"/>
                    </a:lnTo>
                    <a:lnTo>
                      <a:pt x="2358" y="11669"/>
                    </a:lnTo>
                    <a:lnTo>
                      <a:pt x="2001" y="12621"/>
                    </a:lnTo>
                    <a:lnTo>
                      <a:pt x="1787" y="13193"/>
                    </a:lnTo>
                    <a:lnTo>
                      <a:pt x="1763" y="13193"/>
                    </a:lnTo>
                    <a:lnTo>
                      <a:pt x="1763" y="13193"/>
                    </a:lnTo>
                    <a:lnTo>
                      <a:pt x="1477" y="13097"/>
                    </a:lnTo>
                    <a:lnTo>
                      <a:pt x="1477" y="13097"/>
                    </a:lnTo>
                    <a:lnTo>
                      <a:pt x="787" y="12883"/>
                    </a:lnTo>
                    <a:lnTo>
                      <a:pt x="477" y="12764"/>
                    </a:lnTo>
                    <a:lnTo>
                      <a:pt x="215" y="12645"/>
                    </a:lnTo>
                    <a:lnTo>
                      <a:pt x="215" y="12645"/>
                    </a:lnTo>
                    <a:lnTo>
                      <a:pt x="72" y="12550"/>
                    </a:lnTo>
                    <a:lnTo>
                      <a:pt x="1" y="12478"/>
                    </a:lnTo>
                    <a:lnTo>
                      <a:pt x="1" y="12478"/>
                    </a:lnTo>
                    <a:lnTo>
                      <a:pt x="1" y="12478"/>
                    </a:lnTo>
                    <a:lnTo>
                      <a:pt x="1" y="12288"/>
                    </a:lnTo>
                    <a:lnTo>
                      <a:pt x="48" y="12073"/>
                    </a:lnTo>
                    <a:lnTo>
                      <a:pt x="96" y="11811"/>
                    </a:lnTo>
                    <a:lnTo>
                      <a:pt x="191" y="11550"/>
                    </a:lnTo>
                    <a:lnTo>
                      <a:pt x="406" y="10954"/>
                    </a:lnTo>
                    <a:lnTo>
                      <a:pt x="691" y="10335"/>
                    </a:lnTo>
                    <a:lnTo>
                      <a:pt x="1334" y="9002"/>
                    </a:lnTo>
                    <a:lnTo>
                      <a:pt x="1644" y="8382"/>
                    </a:lnTo>
                    <a:lnTo>
                      <a:pt x="1906" y="7787"/>
                    </a:lnTo>
                    <a:lnTo>
                      <a:pt x="1906" y="7787"/>
                    </a:lnTo>
                    <a:lnTo>
                      <a:pt x="2049" y="7525"/>
                    </a:lnTo>
                    <a:lnTo>
                      <a:pt x="2215" y="7263"/>
                    </a:lnTo>
                    <a:lnTo>
                      <a:pt x="2453" y="6954"/>
                    </a:lnTo>
                    <a:lnTo>
                      <a:pt x="2715" y="6620"/>
                    </a:lnTo>
                    <a:lnTo>
                      <a:pt x="3358" y="5930"/>
                    </a:lnTo>
                    <a:lnTo>
                      <a:pt x="4096" y="5192"/>
                    </a:lnTo>
                    <a:lnTo>
                      <a:pt x="4930" y="4430"/>
                    </a:lnTo>
                    <a:lnTo>
                      <a:pt x="5763" y="3691"/>
                    </a:lnTo>
                    <a:lnTo>
                      <a:pt x="6597" y="2977"/>
                    </a:lnTo>
                    <a:lnTo>
                      <a:pt x="7383" y="2358"/>
                    </a:lnTo>
                    <a:lnTo>
                      <a:pt x="7383" y="2358"/>
                    </a:lnTo>
                    <a:lnTo>
                      <a:pt x="8168" y="1739"/>
                    </a:lnTo>
                    <a:lnTo>
                      <a:pt x="8168" y="1739"/>
                    </a:lnTo>
                    <a:lnTo>
                      <a:pt x="8621" y="1453"/>
                    </a:lnTo>
                    <a:lnTo>
                      <a:pt x="8621" y="1453"/>
                    </a:lnTo>
                    <a:lnTo>
                      <a:pt x="9145" y="1167"/>
                    </a:lnTo>
                    <a:lnTo>
                      <a:pt x="9740" y="882"/>
                    </a:lnTo>
                    <a:lnTo>
                      <a:pt x="10312" y="643"/>
                    </a:lnTo>
                    <a:lnTo>
                      <a:pt x="10859" y="429"/>
                    </a:lnTo>
                    <a:lnTo>
                      <a:pt x="11764" y="120"/>
                    </a:lnTo>
                    <a:lnTo>
                      <a:pt x="12097" y="0"/>
                    </a:lnTo>
                    <a:lnTo>
                      <a:pt x="12121" y="24"/>
                    </a:lnTo>
                    <a:lnTo>
                      <a:pt x="12121" y="24"/>
                    </a:lnTo>
                    <a:lnTo>
                      <a:pt x="12097" y="334"/>
                    </a:lnTo>
                    <a:lnTo>
                      <a:pt x="12026" y="762"/>
                    </a:lnTo>
                    <a:lnTo>
                      <a:pt x="11788" y="1977"/>
                    </a:lnTo>
                    <a:lnTo>
                      <a:pt x="11788" y="1977"/>
                    </a:lnTo>
                    <a:lnTo>
                      <a:pt x="11669" y="2906"/>
                    </a:lnTo>
                    <a:lnTo>
                      <a:pt x="11669" y="2906"/>
                    </a:lnTo>
                    <a:lnTo>
                      <a:pt x="11597" y="3668"/>
                    </a:lnTo>
                    <a:lnTo>
                      <a:pt x="11574" y="4453"/>
                    </a:lnTo>
                    <a:lnTo>
                      <a:pt x="11574" y="4834"/>
                    </a:lnTo>
                    <a:lnTo>
                      <a:pt x="11597" y="5239"/>
                    </a:lnTo>
                    <a:lnTo>
                      <a:pt x="11645" y="5620"/>
                    </a:lnTo>
                    <a:lnTo>
                      <a:pt x="11716" y="6001"/>
                    </a:lnTo>
                    <a:lnTo>
                      <a:pt x="11716" y="6001"/>
                    </a:lnTo>
                    <a:lnTo>
                      <a:pt x="11764" y="6358"/>
                    </a:lnTo>
                    <a:lnTo>
                      <a:pt x="11788" y="6716"/>
                    </a:lnTo>
                    <a:lnTo>
                      <a:pt x="11788" y="7073"/>
                    </a:lnTo>
                    <a:lnTo>
                      <a:pt x="11740" y="740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6" name="Google Shape;2916;g29c0ca99db8_3_1"/>
              <p:cNvSpPr/>
              <p:nvPr/>
            </p:nvSpPr>
            <p:spPr>
              <a:xfrm>
                <a:off x="8226909" y="835182"/>
                <a:ext cx="1599" cy="11127"/>
              </a:xfrm>
              <a:custGeom>
                <a:avLst/>
                <a:gdLst/>
                <a:ahLst/>
                <a:cxnLst/>
                <a:rect l="l" t="t" r="r" b="b"/>
                <a:pathLst>
                  <a:path w="96" h="668" extrusionOk="0">
                    <a:moveTo>
                      <a:pt x="0" y="1"/>
                    </a:moveTo>
                    <a:lnTo>
                      <a:pt x="0" y="24"/>
                    </a:lnTo>
                    <a:lnTo>
                      <a:pt x="24" y="72"/>
                    </a:lnTo>
                    <a:lnTo>
                      <a:pt x="0" y="1"/>
                    </a:lnTo>
                    <a:close/>
                    <a:moveTo>
                      <a:pt x="24" y="167"/>
                    </a:moveTo>
                    <a:lnTo>
                      <a:pt x="95" y="667"/>
                    </a:lnTo>
                    <a:lnTo>
                      <a:pt x="95" y="596"/>
                    </a:lnTo>
                    <a:lnTo>
                      <a:pt x="48" y="262"/>
                    </a:lnTo>
                    <a:lnTo>
                      <a:pt x="24" y="167"/>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7" name="Google Shape;2917;g29c0ca99db8_3_1"/>
              <p:cNvSpPr/>
              <p:nvPr/>
            </p:nvSpPr>
            <p:spPr>
              <a:xfrm>
                <a:off x="8229674" y="871678"/>
                <a:ext cx="17" cy="416"/>
              </a:xfrm>
              <a:custGeom>
                <a:avLst/>
                <a:gdLst/>
                <a:ahLst/>
                <a:cxnLst/>
                <a:rect l="l" t="t" r="r" b="b"/>
                <a:pathLst>
                  <a:path w="1" h="25" fill="none" extrusionOk="0">
                    <a:moveTo>
                      <a:pt x="1" y="0"/>
                    </a:moveTo>
                    <a:lnTo>
                      <a:pt x="1" y="0"/>
                    </a:lnTo>
                    <a:lnTo>
                      <a:pt x="1" y="24"/>
                    </a:lnTo>
                    <a:lnTo>
                      <a:pt x="1" y="24"/>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8" name="Google Shape;2918;g29c0ca99db8_3_1"/>
              <p:cNvSpPr/>
              <p:nvPr/>
            </p:nvSpPr>
            <p:spPr>
              <a:xfrm>
                <a:off x="8230074" y="866514"/>
                <a:ext cx="17" cy="2798"/>
              </a:xfrm>
              <a:custGeom>
                <a:avLst/>
                <a:gdLst/>
                <a:ahLst/>
                <a:cxnLst/>
                <a:rect l="l" t="t" r="r" b="b"/>
                <a:pathLst>
                  <a:path w="1" h="168" fill="none" extrusionOk="0">
                    <a:moveTo>
                      <a:pt x="1" y="1"/>
                    </a:moveTo>
                    <a:lnTo>
                      <a:pt x="1" y="1"/>
                    </a:lnTo>
                    <a:lnTo>
                      <a:pt x="1" y="167"/>
                    </a:lnTo>
                    <a:lnTo>
                      <a:pt x="1" y="167"/>
                    </a:lnTo>
                    <a:lnTo>
                      <a:pt x="1" y="144"/>
                    </a:lnTo>
                    <a:lnTo>
                      <a:pt x="1" y="144"/>
                    </a:lnTo>
                    <a:lnTo>
                      <a:pt x="1" y="48"/>
                    </a:lnTo>
                    <a:lnTo>
                      <a:pt x="1" y="48"/>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9" name="Google Shape;2919;g29c0ca99db8_3_1"/>
              <p:cNvSpPr/>
              <p:nvPr/>
            </p:nvSpPr>
            <p:spPr>
              <a:xfrm>
                <a:off x="8230074" y="865332"/>
                <a:ext cx="17" cy="17"/>
              </a:xfrm>
              <a:custGeom>
                <a:avLst/>
                <a:gdLst/>
                <a:ahLst/>
                <a:cxnLst/>
                <a:rect l="l" t="t" r="r" b="b"/>
                <a:pathLst>
                  <a:path w="1" h="1" fill="none" extrusionOk="0">
                    <a:moveTo>
                      <a:pt x="1" y="0"/>
                    </a:move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0" name="Google Shape;2920;g29c0ca99db8_3_1"/>
              <p:cNvSpPr/>
              <p:nvPr/>
            </p:nvSpPr>
            <p:spPr>
              <a:xfrm>
                <a:off x="8229291" y="851839"/>
                <a:ext cx="800" cy="7946"/>
              </a:xfrm>
              <a:custGeom>
                <a:avLst/>
                <a:gdLst/>
                <a:ahLst/>
                <a:cxnLst/>
                <a:rect l="l" t="t" r="r" b="b"/>
                <a:pathLst>
                  <a:path w="48" h="477" fill="none" extrusionOk="0">
                    <a:moveTo>
                      <a:pt x="0" y="1"/>
                    </a:moveTo>
                    <a:lnTo>
                      <a:pt x="0" y="1"/>
                    </a:lnTo>
                    <a:lnTo>
                      <a:pt x="24" y="239"/>
                    </a:lnTo>
                    <a:lnTo>
                      <a:pt x="24" y="239"/>
                    </a:lnTo>
                    <a:lnTo>
                      <a:pt x="48" y="477"/>
                    </a:lnTo>
                    <a:lnTo>
                      <a:pt x="48" y="477"/>
                    </a:lnTo>
                    <a:lnTo>
                      <a:pt x="48" y="477"/>
                    </a:lnTo>
                    <a:lnTo>
                      <a:pt x="48" y="477"/>
                    </a:lnTo>
                    <a:lnTo>
                      <a:pt x="24" y="239"/>
                    </a:lnTo>
                    <a:lnTo>
                      <a:pt x="24" y="239"/>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1" name="Google Shape;2921;g29c0ca99db8_3_1"/>
              <p:cNvSpPr/>
              <p:nvPr/>
            </p:nvSpPr>
            <p:spPr>
              <a:xfrm>
                <a:off x="8227292" y="837963"/>
                <a:ext cx="1216" cy="8345"/>
              </a:xfrm>
              <a:custGeom>
                <a:avLst/>
                <a:gdLst/>
                <a:ahLst/>
                <a:cxnLst/>
                <a:rect l="l" t="t" r="r" b="b"/>
                <a:pathLst>
                  <a:path w="73" h="501" fill="none" extrusionOk="0">
                    <a:moveTo>
                      <a:pt x="1" y="0"/>
                    </a:moveTo>
                    <a:lnTo>
                      <a:pt x="1" y="0"/>
                    </a:lnTo>
                    <a:lnTo>
                      <a:pt x="72" y="500"/>
                    </a:lnTo>
                    <a:lnTo>
                      <a:pt x="72" y="500"/>
                    </a:lnTo>
                    <a:lnTo>
                      <a:pt x="72" y="429"/>
                    </a:lnTo>
                    <a:lnTo>
                      <a:pt x="72" y="429"/>
                    </a:lnTo>
                    <a:lnTo>
                      <a:pt x="25" y="95"/>
                    </a:lnTo>
                    <a:lnTo>
                      <a:pt x="25" y="95"/>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2" name="Google Shape;2922;g29c0ca99db8_3_1"/>
              <p:cNvSpPr/>
              <p:nvPr/>
            </p:nvSpPr>
            <p:spPr>
              <a:xfrm>
                <a:off x="8226909" y="835182"/>
                <a:ext cx="400" cy="1199"/>
              </a:xfrm>
              <a:custGeom>
                <a:avLst/>
                <a:gdLst/>
                <a:ahLst/>
                <a:cxnLst/>
                <a:rect l="l" t="t" r="r" b="b"/>
                <a:pathLst>
                  <a:path w="24" h="72" fill="none" extrusionOk="0">
                    <a:moveTo>
                      <a:pt x="0" y="1"/>
                    </a:moveTo>
                    <a:lnTo>
                      <a:pt x="0" y="1"/>
                    </a:lnTo>
                    <a:lnTo>
                      <a:pt x="24" y="72"/>
                    </a:lnTo>
                    <a:lnTo>
                      <a:pt x="24" y="72"/>
                    </a:lnTo>
                    <a:lnTo>
                      <a:pt x="0" y="24"/>
                    </a:lnTo>
                    <a:lnTo>
                      <a:pt x="0" y="24"/>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3" name="Google Shape;2923;g29c0ca99db8_3_1"/>
              <p:cNvSpPr/>
              <p:nvPr/>
            </p:nvSpPr>
            <p:spPr>
              <a:xfrm>
                <a:off x="8226909" y="832800"/>
                <a:ext cx="17" cy="816"/>
              </a:xfrm>
              <a:custGeom>
                <a:avLst/>
                <a:gdLst/>
                <a:ahLst/>
                <a:cxnLst/>
                <a:rect l="l" t="t" r="r" b="b"/>
                <a:pathLst>
                  <a:path w="1" h="49" fill="none" extrusionOk="0">
                    <a:moveTo>
                      <a:pt x="0" y="1"/>
                    </a:moveTo>
                    <a:lnTo>
                      <a:pt x="0" y="1"/>
                    </a:lnTo>
                    <a:lnTo>
                      <a:pt x="0" y="48"/>
                    </a:lnTo>
                    <a:lnTo>
                      <a:pt x="0" y="48"/>
                    </a:lnTo>
                    <a:lnTo>
                      <a:pt x="0" y="24"/>
                    </a:lnTo>
                    <a:lnTo>
                      <a:pt x="0" y="24"/>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4" name="Google Shape;2924;g29c0ca99db8_3_1"/>
              <p:cNvSpPr/>
              <p:nvPr/>
            </p:nvSpPr>
            <p:spPr>
              <a:xfrm>
                <a:off x="8226509" y="830817"/>
                <a:ext cx="17" cy="816"/>
              </a:xfrm>
              <a:custGeom>
                <a:avLst/>
                <a:gdLst/>
                <a:ahLst/>
                <a:cxnLst/>
                <a:rect l="l" t="t" r="r" b="b"/>
                <a:pathLst>
                  <a:path w="1" h="49" fill="none" extrusionOk="0">
                    <a:moveTo>
                      <a:pt x="0" y="1"/>
                    </a:moveTo>
                    <a:lnTo>
                      <a:pt x="0" y="1"/>
                    </a:lnTo>
                    <a:lnTo>
                      <a:pt x="0" y="48"/>
                    </a:lnTo>
                    <a:lnTo>
                      <a:pt x="0" y="48"/>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5" name="Google Shape;2925;g29c0ca99db8_3_1"/>
              <p:cNvSpPr/>
              <p:nvPr/>
            </p:nvSpPr>
            <p:spPr>
              <a:xfrm>
                <a:off x="8226509" y="830418"/>
                <a:ext cx="17" cy="416"/>
              </a:xfrm>
              <a:custGeom>
                <a:avLst/>
                <a:gdLst/>
                <a:ahLst/>
                <a:cxnLst/>
                <a:rect l="l" t="t" r="r" b="b"/>
                <a:pathLst>
                  <a:path w="1" h="25" fill="none" extrusionOk="0">
                    <a:moveTo>
                      <a:pt x="0" y="1"/>
                    </a:moveTo>
                    <a:lnTo>
                      <a:pt x="0" y="1"/>
                    </a:lnTo>
                    <a:lnTo>
                      <a:pt x="0" y="25"/>
                    </a:lnTo>
                    <a:lnTo>
                      <a:pt x="0" y="25"/>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6" name="Google Shape;2926;g29c0ca99db8_3_1"/>
              <p:cNvSpPr/>
              <p:nvPr/>
            </p:nvSpPr>
            <p:spPr>
              <a:xfrm>
                <a:off x="8226509" y="828036"/>
                <a:ext cx="17" cy="2399"/>
              </a:xfrm>
              <a:custGeom>
                <a:avLst/>
                <a:gdLst/>
                <a:ahLst/>
                <a:cxnLst/>
                <a:rect l="l" t="t" r="r" b="b"/>
                <a:pathLst>
                  <a:path w="1" h="144" fill="none" extrusionOk="0">
                    <a:moveTo>
                      <a:pt x="0" y="1"/>
                    </a:moveTo>
                    <a:lnTo>
                      <a:pt x="0" y="1"/>
                    </a:lnTo>
                    <a:lnTo>
                      <a:pt x="0" y="1"/>
                    </a:lnTo>
                    <a:lnTo>
                      <a:pt x="0" y="144"/>
                    </a:lnTo>
                    <a:lnTo>
                      <a:pt x="0" y="144"/>
                    </a:lnTo>
                    <a:lnTo>
                      <a:pt x="0" y="96"/>
                    </a:lnTo>
                    <a:lnTo>
                      <a:pt x="0" y="96"/>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7" name="Google Shape;2927;g29c0ca99db8_3_1"/>
              <p:cNvSpPr/>
              <p:nvPr/>
            </p:nvSpPr>
            <p:spPr>
              <a:xfrm>
                <a:off x="8226509" y="816942"/>
                <a:ext cx="19056" cy="73793"/>
              </a:xfrm>
              <a:custGeom>
                <a:avLst/>
                <a:gdLst/>
                <a:ahLst/>
                <a:cxnLst/>
                <a:rect l="l" t="t" r="r" b="b"/>
                <a:pathLst>
                  <a:path w="1144" h="4430" extrusionOk="0">
                    <a:moveTo>
                      <a:pt x="1143" y="0"/>
                    </a:moveTo>
                    <a:lnTo>
                      <a:pt x="715" y="167"/>
                    </a:lnTo>
                    <a:lnTo>
                      <a:pt x="334" y="334"/>
                    </a:lnTo>
                    <a:lnTo>
                      <a:pt x="167" y="429"/>
                    </a:lnTo>
                    <a:lnTo>
                      <a:pt x="0" y="548"/>
                    </a:lnTo>
                    <a:lnTo>
                      <a:pt x="0" y="667"/>
                    </a:lnTo>
                    <a:lnTo>
                      <a:pt x="0" y="762"/>
                    </a:lnTo>
                    <a:lnTo>
                      <a:pt x="0" y="810"/>
                    </a:lnTo>
                    <a:lnTo>
                      <a:pt x="0" y="834"/>
                    </a:lnTo>
                    <a:lnTo>
                      <a:pt x="0" y="881"/>
                    </a:lnTo>
                    <a:lnTo>
                      <a:pt x="24" y="953"/>
                    </a:lnTo>
                    <a:lnTo>
                      <a:pt x="24" y="976"/>
                    </a:lnTo>
                    <a:lnTo>
                      <a:pt x="24" y="1000"/>
                    </a:lnTo>
                    <a:lnTo>
                      <a:pt x="24" y="1096"/>
                    </a:lnTo>
                    <a:lnTo>
                      <a:pt x="24" y="1119"/>
                    </a:lnTo>
                    <a:lnTo>
                      <a:pt x="48" y="1167"/>
                    </a:lnTo>
                    <a:lnTo>
                      <a:pt x="48" y="1262"/>
                    </a:lnTo>
                    <a:lnTo>
                      <a:pt x="72" y="1357"/>
                    </a:lnTo>
                    <a:lnTo>
                      <a:pt x="119" y="1691"/>
                    </a:lnTo>
                    <a:lnTo>
                      <a:pt x="119" y="1762"/>
                    </a:lnTo>
                    <a:lnTo>
                      <a:pt x="167" y="2096"/>
                    </a:lnTo>
                    <a:lnTo>
                      <a:pt x="191" y="2334"/>
                    </a:lnTo>
                    <a:lnTo>
                      <a:pt x="215" y="2572"/>
                    </a:lnTo>
                    <a:lnTo>
                      <a:pt x="215" y="2786"/>
                    </a:lnTo>
                    <a:lnTo>
                      <a:pt x="215" y="2905"/>
                    </a:lnTo>
                    <a:lnTo>
                      <a:pt x="215" y="2977"/>
                    </a:lnTo>
                    <a:lnTo>
                      <a:pt x="215" y="3024"/>
                    </a:lnTo>
                    <a:lnTo>
                      <a:pt x="215" y="3120"/>
                    </a:lnTo>
                    <a:lnTo>
                      <a:pt x="215" y="3143"/>
                    </a:lnTo>
                    <a:lnTo>
                      <a:pt x="191" y="3286"/>
                    </a:lnTo>
                    <a:lnTo>
                      <a:pt x="191" y="3310"/>
                    </a:lnTo>
                    <a:lnTo>
                      <a:pt x="143" y="3548"/>
                    </a:lnTo>
                    <a:lnTo>
                      <a:pt x="143" y="3763"/>
                    </a:lnTo>
                    <a:lnTo>
                      <a:pt x="119" y="3977"/>
                    </a:lnTo>
                    <a:lnTo>
                      <a:pt x="96" y="4191"/>
                    </a:lnTo>
                    <a:lnTo>
                      <a:pt x="72" y="4429"/>
                    </a:lnTo>
                    <a:lnTo>
                      <a:pt x="96" y="4382"/>
                    </a:lnTo>
                    <a:lnTo>
                      <a:pt x="96" y="4334"/>
                    </a:lnTo>
                    <a:lnTo>
                      <a:pt x="96" y="4310"/>
                    </a:lnTo>
                    <a:lnTo>
                      <a:pt x="119" y="4263"/>
                    </a:lnTo>
                    <a:lnTo>
                      <a:pt x="238" y="4001"/>
                    </a:lnTo>
                    <a:lnTo>
                      <a:pt x="381" y="3548"/>
                    </a:lnTo>
                    <a:lnTo>
                      <a:pt x="548" y="2953"/>
                    </a:lnTo>
                    <a:lnTo>
                      <a:pt x="715" y="2262"/>
                    </a:lnTo>
                    <a:lnTo>
                      <a:pt x="881" y="1548"/>
                    </a:lnTo>
                    <a:lnTo>
                      <a:pt x="1024" y="905"/>
                    </a:lnTo>
                    <a:lnTo>
                      <a:pt x="1096" y="357"/>
                    </a:lnTo>
                    <a:lnTo>
                      <a:pt x="1120" y="167"/>
                    </a:lnTo>
                    <a:lnTo>
                      <a:pt x="1143" y="0"/>
                    </a:lnTo>
                    <a:close/>
                  </a:path>
                </a:pathLst>
              </a:custGeom>
              <a:solidFill>
                <a:srgbClr val="AC621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8" name="Google Shape;2928;g29c0ca99db8_3_1"/>
              <p:cNvSpPr/>
              <p:nvPr/>
            </p:nvSpPr>
            <p:spPr>
              <a:xfrm>
                <a:off x="8226509" y="816942"/>
                <a:ext cx="19056" cy="73793"/>
              </a:xfrm>
              <a:custGeom>
                <a:avLst/>
                <a:gdLst/>
                <a:ahLst/>
                <a:cxnLst/>
                <a:rect l="l" t="t" r="r" b="b"/>
                <a:pathLst>
                  <a:path w="1144" h="4430" fill="none" extrusionOk="0">
                    <a:moveTo>
                      <a:pt x="1143" y="0"/>
                    </a:moveTo>
                    <a:lnTo>
                      <a:pt x="1143" y="0"/>
                    </a:lnTo>
                    <a:lnTo>
                      <a:pt x="715" y="167"/>
                    </a:lnTo>
                    <a:lnTo>
                      <a:pt x="334" y="334"/>
                    </a:lnTo>
                    <a:lnTo>
                      <a:pt x="167" y="429"/>
                    </a:lnTo>
                    <a:lnTo>
                      <a:pt x="0" y="548"/>
                    </a:lnTo>
                    <a:lnTo>
                      <a:pt x="0" y="667"/>
                    </a:lnTo>
                    <a:lnTo>
                      <a:pt x="0" y="667"/>
                    </a:lnTo>
                    <a:lnTo>
                      <a:pt x="0" y="667"/>
                    </a:lnTo>
                    <a:lnTo>
                      <a:pt x="0" y="667"/>
                    </a:lnTo>
                    <a:lnTo>
                      <a:pt x="0" y="762"/>
                    </a:lnTo>
                    <a:lnTo>
                      <a:pt x="0" y="762"/>
                    </a:lnTo>
                    <a:lnTo>
                      <a:pt x="0" y="810"/>
                    </a:lnTo>
                    <a:lnTo>
                      <a:pt x="0" y="810"/>
                    </a:lnTo>
                    <a:lnTo>
                      <a:pt x="0" y="810"/>
                    </a:lnTo>
                    <a:lnTo>
                      <a:pt x="0" y="810"/>
                    </a:lnTo>
                    <a:lnTo>
                      <a:pt x="0" y="834"/>
                    </a:lnTo>
                    <a:lnTo>
                      <a:pt x="0" y="834"/>
                    </a:lnTo>
                    <a:lnTo>
                      <a:pt x="0" y="834"/>
                    </a:lnTo>
                    <a:lnTo>
                      <a:pt x="0" y="834"/>
                    </a:lnTo>
                    <a:lnTo>
                      <a:pt x="0" y="881"/>
                    </a:lnTo>
                    <a:lnTo>
                      <a:pt x="0" y="881"/>
                    </a:lnTo>
                    <a:lnTo>
                      <a:pt x="24" y="953"/>
                    </a:lnTo>
                    <a:lnTo>
                      <a:pt x="24" y="953"/>
                    </a:lnTo>
                    <a:lnTo>
                      <a:pt x="24" y="976"/>
                    </a:lnTo>
                    <a:lnTo>
                      <a:pt x="24" y="976"/>
                    </a:lnTo>
                    <a:lnTo>
                      <a:pt x="24" y="1000"/>
                    </a:lnTo>
                    <a:lnTo>
                      <a:pt x="24" y="1000"/>
                    </a:lnTo>
                    <a:lnTo>
                      <a:pt x="24" y="1096"/>
                    </a:lnTo>
                    <a:lnTo>
                      <a:pt x="24" y="1096"/>
                    </a:lnTo>
                    <a:lnTo>
                      <a:pt x="24" y="1119"/>
                    </a:lnTo>
                    <a:lnTo>
                      <a:pt x="24" y="1119"/>
                    </a:lnTo>
                    <a:lnTo>
                      <a:pt x="48" y="1167"/>
                    </a:lnTo>
                    <a:lnTo>
                      <a:pt x="48" y="1167"/>
                    </a:lnTo>
                    <a:lnTo>
                      <a:pt x="48" y="1262"/>
                    </a:lnTo>
                    <a:lnTo>
                      <a:pt x="48" y="1262"/>
                    </a:lnTo>
                    <a:lnTo>
                      <a:pt x="72" y="1357"/>
                    </a:lnTo>
                    <a:lnTo>
                      <a:pt x="72" y="1357"/>
                    </a:lnTo>
                    <a:lnTo>
                      <a:pt x="119" y="1691"/>
                    </a:lnTo>
                    <a:lnTo>
                      <a:pt x="119" y="1691"/>
                    </a:lnTo>
                    <a:lnTo>
                      <a:pt x="119" y="1762"/>
                    </a:lnTo>
                    <a:lnTo>
                      <a:pt x="119" y="1762"/>
                    </a:lnTo>
                    <a:lnTo>
                      <a:pt x="167" y="2096"/>
                    </a:lnTo>
                    <a:lnTo>
                      <a:pt x="167" y="2096"/>
                    </a:lnTo>
                    <a:lnTo>
                      <a:pt x="191" y="2334"/>
                    </a:lnTo>
                    <a:lnTo>
                      <a:pt x="191" y="2334"/>
                    </a:lnTo>
                    <a:lnTo>
                      <a:pt x="215" y="2572"/>
                    </a:lnTo>
                    <a:lnTo>
                      <a:pt x="215" y="2572"/>
                    </a:lnTo>
                    <a:lnTo>
                      <a:pt x="215" y="2572"/>
                    </a:lnTo>
                    <a:lnTo>
                      <a:pt x="215" y="2572"/>
                    </a:lnTo>
                    <a:lnTo>
                      <a:pt x="215" y="2786"/>
                    </a:lnTo>
                    <a:lnTo>
                      <a:pt x="215" y="2786"/>
                    </a:lnTo>
                    <a:lnTo>
                      <a:pt x="215" y="2905"/>
                    </a:lnTo>
                    <a:lnTo>
                      <a:pt x="215" y="2905"/>
                    </a:lnTo>
                    <a:lnTo>
                      <a:pt x="215" y="2905"/>
                    </a:lnTo>
                    <a:lnTo>
                      <a:pt x="215" y="2905"/>
                    </a:lnTo>
                    <a:lnTo>
                      <a:pt x="215" y="2905"/>
                    </a:lnTo>
                    <a:lnTo>
                      <a:pt x="215" y="2905"/>
                    </a:lnTo>
                    <a:lnTo>
                      <a:pt x="215" y="2977"/>
                    </a:lnTo>
                    <a:lnTo>
                      <a:pt x="215" y="2977"/>
                    </a:lnTo>
                    <a:lnTo>
                      <a:pt x="215" y="3024"/>
                    </a:lnTo>
                    <a:lnTo>
                      <a:pt x="215" y="3024"/>
                    </a:lnTo>
                    <a:lnTo>
                      <a:pt x="215" y="3120"/>
                    </a:lnTo>
                    <a:lnTo>
                      <a:pt x="215" y="3120"/>
                    </a:lnTo>
                    <a:lnTo>
                      <a:pt x="215" y="3143"/>
                    </a:lnTo>
                    <a:lnTo>
                      <a:pt x="215" y="3143"/>
                    </a:lnTo>
                    <a:lnTo>
                      <a:pt x="191" y="3286"/>
                    </a:lnTo>
                    <a:lnTo>
                      <a:pt x="191" y="3286"/>
                    </a:lnTo>
                    <a:lnTo>
                      <a:pt x="191" y="3310"/>
                    </a:lnTo>
                    <a:lnTo>
                      <a:pt x="191" y="3310"/>
                    </a:lnTo>
                    <a:lnTo>
                      <a:pt x="143" y="3548"/>
                    </a:lnTo>
                    <a:lnTo>
                      <a:pt x="143" y="3548"/>
                    </a:lnTo>
                    <a:lnTo>
                      <a:pt x="143" y="3763"/>
                    </a:lnTo>
                    <a:lnTo>
                      <a:pt x="119" y="3977"/>
                    </a:lnTo>
                    <a:lnTo>
                      <a:pt x="96" y="4191"/>
                    </a:lnTo>
                    <a:lnTo>
                      <a:pt x="72" y="4429"/>
                    </a:lnTo>
                    <a:lnTo>
                      <a:pt x="72" y="4429"/>
                    </a:lnTo>
                    <a:lnTo>
                      <a:pt x="96" y="4382"/>
                    </a:lnTo>
                    <a:lnTo>
                      <a:pt x="96" y="4334"/>
                    </a:lnTo>
                    <a:lnTo>
                      <a:pt x="96" y="4310"/>
                    </a:lnTo>
                    <a:lnTo>
                      <a:pt x="119" y="4263"/>
                    </a:lnTo>
                    <a:lnTo>
                      <a:pt x="119" y="4263"/>
                    </a:lnTo>
                    <a:lnTo>
                      <a:pt x="238" y="4001"/>
                    </a:lnTo>
                    <a:lnTo>
                      <a:pt x="381" y="3548"/>
                    </a:lnTo>
                    <a:lnTo>
                      <a:pt x="548" y="2953"/>
                    </a:lnTo>
                    <a:lnTo>
                      <a:pt x="715" y="2262"/>
                    </a:lnTo>
                    <a:lnTo>
                      <a:pt x="881" y="1548"/>
                    </a:lnTo>
                    <a:lnTo>
                      <a:pt x="1024" y="905"/>
                    </a:lnTo>
                    <a:lnTo>
                      <a:pt x="1096" y="357"/>
                    </a:lnTo>
                    <a:lnTo>
                      <a:pt x="1120" y="167"/>
                    </a:lnTo>
                    <a:lnTo>
                      <a:pt x="114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9" name="Google Shape;2929;g29c0ca99db8_3_1"/>
              <p:cNvSpPr/>
              <p:nvPr/>
            </p:nvSpPr>
            <p:spPr>
              <a:xfrm>
                <a:off x="8320124" y="753477"/>
                <a:ext cx="1599" cy="1199"/>
              </a:xfrm>
              <a:custGeom>
                <a:avLst/>
                <a:gdLst/>
                <a:ahLst/>
                <a:cxnLst/>
                <a:rect l="l" t="t" r="r" b="b"/>
                <a:pathLst>
                  <a:path w="96" h="72" extrusionOk="0">
                    <a:moveTo>
                      <a:pt x="95" y="0"/>
                    </a:moveTo>
                    <a:lnTo>
                      <a:pt x="0" y="48"/>
                    </a:lnTo>
                    <a:lnTo>
                      <a:pt x="0" y="72"/>
                    </a:lnTo>
                    <a:lnTo>
                      <a:pt x="72" y="72"/>
                    </a:lnTo>
                    <a:lnTo>
                      <a:pt x="95" y="48"/>
                    </a:lnTo>
                    <a:lnTo>
                      <a:pt x="95" y="24"/>
                    </a:lnTo>
                    <a:lnTo>
                      <a:pt x="95" y="0"/>
                    </a:lnTo>
                    <a:close/>
                  </a:path>
                </a:pathLst>
              </a:custGeom>
              <a:solidFill>
                <a:srgbClr val="C5C5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0" name="Google Shape;2930;g29c0ca99db8_3_1"/>
              <p:cNvSpPr/>
              <p:nvPr/>
            </p:nvSpPr>
            <p:spPr>
              <a:xfrm>
                <a:off x="8320124" y="753477"/>
                <a:ext cx="1599" cy="1199"/>
              </a:xfrm>
              <a:custGeom>
                <a:avLst/>
                <a:gdLst/>
                <a:ahLst/>
                <a:cxnLst/>
                <a:rect l="l" t="t" r="r" b="b"/>
                <a:pathLst>
                  <a:path w="96" h="72" fill="none" extrusionOk="0">
                    <a:moveTo>
                      <a:pt x="95" y="0"/>
                    </a:moveTo>
                    <a:lnTo>
                      <a:pt x="95" y="0"/>
                    </a:lnTo>
                    <a:lnTo>
                      <a:pt x="0" y="48"/>
                    </a:lnTo>
                    <a:lnTo>
                      <a:pt x="0" y="48"/>
                    </a:lnTo>
                    <a:lnTo>
                      <a:pt x="0" y="72"/>
                    </a:lnTo>
                    <a:lnTo>
                      <a:pt x="0" y="72"/>
                    </a:lnTo>
                    <a:lnTo>
                      <a:pt x="72" y="72"/>
                    </a:lnTo>
                    <a:lnTo>
                      <a:pt x="95" y="48"/>
                    </a:lnTo>
                    <a:lnTo>
                      <a:pt x="95" y="24"/>
                    </a:lnTo>
                    <a:lnTo>
                      <a:pt x="9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1" name="Google Shape;2931;g29c0ca99db8_3_1"/>
              <p:cNvSpPr/>
              <p:nvPr/>
            </p:nvSpPr>
            <p:spPr>
              <a:xfrm>
                <a:off x="8319724" y="752277"/>
                <a:ext cx="1999" cy="1999"/>
              </a:xfrm>
              <a:custGeom>
                <a:avLst/>
                <a:gdLst/>
                <a:ahLst/>
                <a:cxnLst/>
                <a:rect l="l" t="t" r="r" b="b"/>
                <a:pathLst>
                  <a:path w="120" h="120" extrusionOk="0">
                    <a:moveTo>
                      <a:pt x="0" y="1"/>
                    </a:moveTo>
                    <a:lnTo>
                      <a:pt x="0" y="48"/>
                    </a:lnTo>
                    <a:lnTo>
                      <a:pt x="24" y="120"/>
                    </a:lnTo>
                    <a:lnTo>
                      <a:pt x="119" y="72"/>
                    </a:lnTo>
                    <a:lnTo>
                      <a:pt x="72" y="25"/>
                    </a:lnTo>
                    <a:lnTo>
                      <a:pt x="24" y="1"/>
                    </a:lnTo>
                    <a:close/>
                  </a:path>
                </a:pathLst>
              </a:custGeom>
              <a:solidFill>
                <a:srgbClr val="B989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2" name="Google Shape;2932;g29c0ca99db8_3_1"/>
              <p:cNvSpPr/>
              <p:nvPr/>
            </p:nvSpPr>
            <p:spPr>
              <a:xfrm>
                <a:off x="8319724" y="752277"/>
                <a:ext cx="1999" cy="1999"/>
              </a:xfrm>
              <a:custGeom>
                <a:avLst/>
                <a:gdLst/>
                <a:ahLst/>
                <a:cxnLst/>
                <a:rect l="l" t="t" r="r" b="b"/>
                <a:pathLst>
                  <a:path w="120" h="120" fill="none" extrusionOk="0">
                    <a:moveTo>
                      <a:pt x="24" y="1"/>
                    </a:moveTo>
                    <a:lnTo>
                      <a:pt x="24" y="1"/>
                    </a:lnTo>
                    <a:lnTo>
                      <a:pt x="0" y="1"/>
                    </a:lnTo>
                    <a:lnTo>
                      <a:pt x="0" y="48"/>
                    </a:lnTo>
                    <a:lnTo>
                      <a:pt x="0" y="48"/>
                    </a:lnTo>
                    <a:lnTo>
                      <a:pt x="24" y="120"/>
                    </a:lnTo>
                    <a:lnTo>
                      <a:pt x="24" y="120"/>
                    </a:lnTo>
                    <a:lnTo>
                      <a:pt x="119" y="72"/>
                    </a:lnTo>
                    <a:lnTo>
                      <a:pt x="119" y="72"/>
                    </a:lnTo>
                    <a:lnTo>
                      <a:pt x="72" y="25"/>
                    </a:lnTo>
                    <a:lnTo>
                      <a:pt x="2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3" name="Google Shape;2933;g29c0ca99db8_3_1"/>
              <p:cNvSpPr/>
              <p:nvPr/>
            </p:nvSpPr>
            <p:spPr>
              <a:xfrm>
                <a:off x="8286792" y="754659"/>
                <a:ext cx="36513" cy="31749"/>
              </a:xfrm>
              <a:custGeom>
                <a:avLst/>
                <a:gdLst/>
                <a:ahLst/>
                <a:cxnLst/>
                <a:rect l="l" t="t" r="r" b="b"/>
                <a:pathLst>
                  <a:path w="2192" h="1906" extrusionOk="0">
                    <a:moveTo>
                      <a:pt x="2001" y="1"/>
                    </a:moveTo>
                    <a:lnTo>
                      <a:pt x="1858" y="24"/>
                    </a:lnTo>
                    <a:lnTo>
                      <a:pt x="1834" y="24"/>
                    </a:lnTo>
                    <a:lnTo>
                      <a:pt x="1787" y="48"/>
                    </a:lnTo>
                    <a:lnTo>
                      <a:pt x="1715" y="96"/>
                    </a:lnTo>
                    <a:lnTo>
                      <a:pt x="1549" y="239"/>
                    </a:lnTo>
                    <a:lnTo>
                      <a:pt x="1239" y="429"/>
                    </a:lnTo>
                    <a:lnTo>
                      <a:pt x="906" y="620"/>
                    </a:lnTo>
                    <a:lnTo>
                      <a:pt x="525" y="810"/>
                    </a:lnTo>
                    <a:lnTo>
                      <a:pt x="120" y="977"/>
                    </a:lnTo>
                    <a:lnTo>
                      <a:pt x="1" y="1906"/>
                    </a:lnTo>
                    <a:lnTo>
                      <a:pt x="358" y="1715"/>
                    </a:lnTo>
                    <a:lnTo>
                      <a:pt x="668" y="1525"/>
                    </a:lnTo>
                    <a:lnTo>
                      <a:pt x="953" y="1310"/>
                    </a:lnTo>
                    <a:lnTo>
                      <a:pt x="1215" y="1096"/>
                    </a:lnTo>
                    <a:lnTo>
                      <a:pt x="1620" y="763"/>
                    </a:lnTo>
                    <a:lnTo>
                      <a:pt x="1739" y="667"/>
                    </a:lnTo>
                    <a:lnTo>
                      <a:pt x="1811" y="620"/>
                    </a:lnTo>
                    <a:lnTo>
                      <a:pt x="1834" y="644"/>
                    </a:lnTo>
                    <a:lnTo>
                      <a:pt x="1882" y="620"/>
                    </a:lnTo>
                    <a:lnTo>
                      <a:pt x="1906" y="596"/>
                    </a:lnTo>
                    <a:lnTo>
                      <a:pt x="1953" y="524"/>
                    </a:lnTo>
                    <a:lnTo>
                      <a:pt x="2049" y="429"/>
                    </a:lnTo>
                    <a:lnTo>
                      <a:pt x="2096" y="405"/>
                    </a:lnTo>
                    <a:lnTo>
                      <a:pt x="2168" y="382"/>
                    </a:lnTo>
                    <a:lnTo>
                      <a:pt x="2192" y="358"/>
                    </a:lnTo>
                    <a:lnTo>
                      <a:pt x="2192" y="334"/>
                    </a:lnTo>
                    <a:lnTo>
                      <a:pt x="2144" y="239"/>
                    </a:lnTo>
                    <a:lnTo>
                      <a:pt x="2001" y="1"/>
                    </a:lnTo>
                    <a:close/>
                  </a:path>
                </a:pathLst>
              </a:custGeom>
              <a:solidFill>
                <a:srgbClr val="C5C5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4" name="Google Shape;2934;g29c0ca99db8_3_1"/>
              <p:cNvSpPr/>
              <p:nvPr/>
            </p:nvSpPr>
            <p:spPr>
              <a:xfrm>
                <a:off x="8286792" y="754659"/>
                <a:ext cx="36513" cy="31749"/>
              </a:xfrm>
              <a:custGeom>
                <a:avLst/>
                <a:gdLst/>
                <a:ahLst/>
                <a:cxnLst/>
                <a:rect l="l" t="t" r="r" b="b"/>
                <a:pathLst>
                  <a:path w="2192" h="1906" fill="none" extrusionOk="0">
                    <a:moveTo>
                      <a:pt x="2001" y="1"/>
                    </a:moveTo>
                    <a:lnTo>
                      <a:pt x="2001" y="1"/>
                    </a:lnTo>
                    <a:lnTo>
                      <a:pt x="2001" y="1"/>
                    </a:lnTo>
                    <a:lnTo>
                      <a:pt x="1858" y="24"/>
                    </a:lnTo>
                    <a:lnTo>
                      <a:pt x="1858" y="24"/>
                    </a:lnTo>
                    <a:lnTo>
                      <a:pt x="1858" y="24"/>
                    </a:lnTo>
                    <a:lnTo>
                      <a:pt x="1858" y="24"/>
                    </a:lnTo>
                    <a:lnTo>
                      <a:pt x="1834" y="24"/>
                    </a:lnTo>
                    <a:lnTo>
                      <a:pt x="1834" y="24"/>
                    </a:lnTo>
                    <a:lnTo>
                      <a:pt x="1787" y="48"/>
                    </a:lnTo>
                    <a:lnTo>
                      <a:pt x="1715" y="96"/>
                    </a:lnTo>
                    <a:lnTo>
                      <a:pt x="1549" y="239"/>
                    </a:lnTo>
                    <a:lnTo>
                      <a:pt x="1549" y="239"/>
                    </a:lnTo>
                    <a:lnTo>
                      <a:pt x="1239" y="429"/>
                    </a:lnTo>
                    <a:lnTo>
                      <a:pt x="906" y="620"/>
                    </a:lnTo>
                    <a:lnTo>
                      <a:pt x="525" y="810"/>
                    </a:lnTo>
                    <a:lnTo>
                      <a:pt x="120" y="977"/>
                    </a:lnTo>
                    <a:lnTo>
                      <a:pt x="120" y="977"/>
                    </a:lnTo>
                    <a:lnTo>
                      <a:pt x="120" y="977"/>
                    </a:lnTo>
                    <a:lnTo>
                      <a:pt x="1" y="1906"/>
                    </a:lnTo>
                    <a:lnTo>
                      <a:pt x="1" y="1906"/>
                    </a:lnTo>
                    <a:lnTo>
                      <a:pt x="358" y="1715"/>
                    </a:lnTo>
                    <a:lnTo>
                      <a:pt x="668" y="1525"/>
                    </a:lnTo>
                    <a:lnTo>
                      <a:pt x="953" y="1310"/>
                    </a:lnTo>
                    <a:lnTo>
                      <a:pt x="1215" y="1096"/>
                    </a:lnTo>
                    <a:lnTo>
                      <a:pt x="1620" y="763"/>
                    </a:lnTo>
                    <a:lnTo>
                      <a:pt x="1739" y="667"/>
                    </a:lnTo>
                    <a:lnTo>
                      <a:pt x="1811" y="620"/>
                    </a:lnTo>
                    <a:lnTo>
                      <a:pt x="1811" y="620"/>
                    </a:lnTo>
                    <a:lnTo>
                      <a:pt x="1811" y="620"/>
                    </a:lnTo>
                    <a:lnTo>
                      <a:pt x="1811" y="620"/>
                    </a:lnTo>
                    <a:lnTo>
                      <a:pt x="1834" y="644"/>
                    </a:lnTo>
                    <a:lnTo>
                      <a:pt x="1834" y="644"/>
                    </a:lnTo>
                    <a:lnTo>
                      <a:pt x="1882" y="620"/>
                    </a:lnTo>
                    <a:lnTo>
                      <a:pt x="1906" y="596"/>
                    </a:lnTo>
                    <a:lnTo>
                      <a:pt x="1953" y="524"/>
                    </a:lnTo>
                    <a:lnTo>
                      <a:pt x="1953" y="524"/>
                    </a:lnTo>
                    <a:lnTo>
                      <a:pt x="2049" y="429"/>
                    </a:lnTo>
                    <a:lnTo>
                      <a:pt x="2096" y="405"/>
                    </a:lnTo>
                    <a:lnTo>
                      <a:pt x="2168" y="382"/>
                    </a:lnTo>
                    <a:lnTo>
                      <a:pt x="2168" y="382"/>
                    </a:lnTo>
                    <a:lnTo>
                      <a:pt x="2192" y="358"/>
                    </a:lnTo>
                    <a:lnTo>
                      <a:pt x="2192" y="334"/>
                    </a:lnTo>
                    <a:lnTo>
                      <a:pt x="2144" y="239"/>
                    </a:lnTo>
                    <a:lnTo>
                      <a:pt x="200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5" name="Google Shape;2935;g29c0ca99db8_3_1"/>
              <p:cNvSpPr/>
              <p:nvPr/>
            </p:nvSpPr>
            <p:spPr>
              <a:xfrm>
                <a:off x="8317342" y="755059"/>
                <a:ext cx="416" cy="17"/>
              </a:xfrm>
              <a:custGeom>
                <a:avLst/>
                <a:gdLst/>
                <a:ahLst/>
                <a:cxnLst/>
                <a:rect l="l" t="t" r="r" b="b"/>
                <a:pathLst>
                  <a:path w="25" h="1" extrusionOk="0">
                    <a:moveTo>
                      <a:pt x="24" y="0"/>
                    </a:moveTo>
                    <a:lnTo>
                      <a:pt x="24" y="0"/>
                    </a:lnTo>
                    <a:lnTo>
                      <a:pt x="0" y="0"/>
                    </a:lnTo>
                    <a:lnTo>
                      <a:pt x="0" y="0"/>
                    </a:lnTo>
                    <a:lnTo>
                      <a:pt x="24" y="0"/>
                    </a:lnTo>
                    <a:lnTo>
                      <a:pt x="24" y="0"/>
                    </a:lnTo>
                    <a:lnTo>
                      <a:pt x="24" y="0"/>
                    </a:lnTo>
                    <a:close/>
                  </a:path>
                </a:pathLst>
              </a:custGeom>
              <a:solidFill>
                <a:srgbClr val="B989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6" name="Google Shape;2936;g29c0ca99db8_3_1"/>
              <p:cNvSpPr/>
              <p:nvPr/>
            </p:nvSpPr>
            <p:spPr>
              <a:xfrm>
                <a:off x="8317342" y="755059"/>
                <a:ext cx="416" cy="17"/>
              </a:xfrm>
              <a:custGeom>
                <a:avLst/>
                <a:gdLst/>
                <a:ahLst/>
                <a:cxnLst/>
                <a:rect l="l" t="t" r="r" b="b"/>
                <a:pathLst>
                  <a:path w="25" h="1" fill="none" extrusionOk="0">
                    <a:moveTo>
                      <a:pt x="24" y="0"/>
                    </a:moveTo>
                    <a:lnTo>
                      <a:pt x="24" y="0"/>
                    </a:lnTo>
                    <a:lnTo>
                      <a:pt x="0" y="0"/>
                    </a:lnTo>
                    <a:lnTo>
                      <a:pt x="0" y="0"/>
                    </a:lnTo>
                    <a:lnTo>
                      <a:pt x="24" y="0"/>
                    </a:lnTo>
                    <a:lnTo>
                      <a:pt x="24" y="0"/>
                    </a:lnTo>
                    <a:lnTo>
                      <a:pt x="2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7" name="Google Shape;2937;g29c0ca99db8_3_1"/>
              <p:cNvSpPr/>
              <p:nvPr/>
            </p:nvSpPr>
            <p:spPr>
              <a:xfrm>
                <a:off x="8215398" y="762205"/>
                <a:ext cx="73393" cy="27385"/>
              </a:xfrm>
              <a:custGeom>
                <a:avLst/>
                <a:gdLst/>
                <a:ahLst/>
                <a:cxnLst/>
                <a:rect l="l" t="t" r="r" b="b"/>
                <a:pathLst>
                  <a:path w="4406" h="1644" extrusionOk="0">
                    <a:moveTo>
                      <a:pt x="1239" y="0"/>
                    </a:moveTo>
                    <a:lnTo>
                      <a:pt x="786" y="286"/>
                    </a:lnTo>
                    <a:lnTo>
                      <a:pt x="1" y="905"/>
                    </a:lnTo>
                    <a:lnTo>
                      <a:pt x="1834" y="1381"/>
                    </a:lnTo>
                    <a:lnTo>
                      <a:pt x="2358" y="1500"/>
                    </a:lnTo>
                    <a:lnTo>
                      <a:pt x="2858" y="1595"/>
                    </a:lnTo>
                    <a:lnTo>
                      <a:pt x="3287" y="1643"/>
                    </a:lnTo>
                    <a:lnTo>
                      <a:pt x="3382" y="1643"/>
                    </a:lnTo>
                    <a:lnTo>
                      <a:pt x="3620" y="1619"/>
                    </a:lnTo>
                    <a:lnTo>
                      <a:pt x="3834" y="1595"/>
                    </a:lnTo>
                    <a:lnTo>
                      <a:pt x="4073" y="1524"/>
                    </a:lnTo>
                    <a:lnTo>
                      <a:pt x="4287" y="1453"/>
                    </a:lnTo>
                    <a:lnTo>
                      <a:pt x="4406" y="524"/>
                    </a:lnTo>
                    <a:lnTo>
                      <a:pt x="3977" y="643"/>
                    </a:lnTo>
                    <a:lnTo>
                      <a:pt x="3739" y="691"/>
                    </a:lnTo>
                    <a:lnTo>
                      <a:pt x="3501" y="714"/>
                    </a:lnTo>
                    <a:lnTo>
                      <a:pt x="3287" y="714"/>
                    </a:lnTo>
                    <a:lnTo>
                      <a:pt x="3025" y="691"/>
                    </a:lnTo>
                    <a:lnTo>
                      <a:pt x="2715" y="619"/>
                    </a:lnTo>
                    <a:lnTo>
                      <a:pt x="2382" y="500"/>
                    </a:lnTo>
                    <a:lnTo>
                      <a:pt x="2025" y="357"/>
                    </a:lnTo>
                    <a:lnTo>
                      <a:pt x="1239" y="0"/>
                    </a:lnTo>
                    <a:close/>
                  </a:path>
                </a:pathLst>
              </a:custGeom>
              <a:solidFill>
                <a:srgbClr val="B0641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8" name="Google Shape;2938;g29c0ca99db8_3_1"/>
              <p:cNvSpPr/>
              <p:nvPr/>
            </p:nvSpPr>
            <p:spPr>
              <a:xfrm>
                <a:off x="8215398" y="762205"/>
                <a:ext cx="73393" cy="27385"/>
              </a:xfrm>
              <a:custGeom>
                <a:avLst/>
                <a:gdLst/>
                <a:ahLst/>
                <a:cxnLst/>
                <a:rect l="l" t="t" r="r" b="b"/>
                <a:pathLst>
                  <a:path w="4406" h="1644" fill="none" extrusionOk="0">
                    <a:moveTo>
                      <a:pt x="1239" y="0"/>
                    </a:moveTo>
                    <a:lnTo>
                      <a:pt x="1239" y="0"/>
                    </a:lnTo>
                    <a:lnTo>
                      <a:pt x="1239" y="0"/>
                    </a:lnTo>
                    <a:lnTo>
                      <a:pt x="786" y="286"/>
                    </a:lnTo>
                    <a:lnTo>
                      <a:pt x="786" y="286"/>
                    </a:lnTo>
                    <a:lnTo>
                      <a:pt x="1" y="905"/>
                    </a:lnTo>
                    <a:lnTo>
                      <a:pt x="1" y="905"/>
                    </a:lnTo>
                    <a:lnTo>
                      <a:pt x="1834" y="1381"/>
                    </a:lnTo>
                    <a:lnTo>
                      <a:pt x="1834" y="1381"/>
                    </a:lnTo>
                    <a:lnTo>
                      <a:pt x="2358" y="1500"/>
                    </a:lnTo>
                    <a:lnTo>
                      <a:pt x="2858" y="1595"/>
                    </a:lnTo>
                    <a:lnTo>
                      <a:pt x="2858" y="1595"/>
                    </a:lnTo>
                    <a:lnTo>
                      <a:pt x="3287" y="1643"/>
                    </a:lnTo>
                    <a:lnTo>
                      <a:pt x="3287" y="1643"/>
                    </a:lnTo>
                    <a:lnTo>
                      <a:pt x="3382" y="1643"/>
                    </a:lnTo>
                    <a:lnTo>
                      <a:pt x="3382" y="1643"/>
                    </a:lnTo>
                    <a:lnTo>
                      <a:pt x="3620" y="1619"/>
                    </a:lnTo>
                    <a:lnTo>
                      <a:pt x="3834" y="1595"/>
                    </a:lnTo>
                    <a:lnTo>
                      <a:pt x="4073" y="1524"/>
                    </a:lnTo>
                    <a:lnTo>
                      <a:pt x="4287" y="1453"/>
                    </a:lnTo>
                    <a:lnTo>
                      <a:pt x="4287" y="1453"/>
                    </a:lnTo>
                    <a:lnTo>
                      <a:pt x="4287" y="1453"/>
                    </a:lnTo>
                    <a:lnTo>
                      <a:pt x="4406" y="524"/>
                    </a:lnTo>
                    <a:lnTo>
                      <a:pt x="4406" y="524"/>
                    </a:lnTo>
                    <a:lnTo>
                      <a:pt x="4406" y="524"/>
                    </a:lnTo>
                    <a:lnTo>
                      <a:pt x="4406" y="524"/>
                    </a:lnTo>
                    <a:lnTo>
                      <a:pt x="3977" y="643"/>
                    </a:lnTo>
                    <a:lnTo>
                      <a:pt x="3739" y="691"/>
                    </a:lnTo>
                    <a:lnTo>
                      <a:pt x="3501" y="714"/>
                    </a:lnTo>
                    <a:lnTo>
                      <a:pt x="3501" y="714"/>
                    </a:lnTo>
                    <a:lnTo>
                      <a:pt x="3287" y="714"/>
                    </a:lnTo>
                    <a:lnTo>
                      <a:pt x="3287" y="714"/>
                    </a:lnTo>
                    <a:lnTo>
                      <a:pt x="3025" y="691"/>
                    </a:lnTo>
                    <a:lnTo>
                      <a:pt x="2715" y="619"/>
                    </a:lnTo>
                    <a:lnTo>
                      <a:pt x="2715" y="619"/>
                    </a:lnTo>
                    <a:lnTo>
                      <a:pt x="2382" y="500"/>
                    </a:lnTo>
                    <a:lnTo>
                      <a:pt x="2025" y="357"/>
                    </a:lnTo>
                    <a:lnTo>
                      <a:pt x="123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9" name="Google Shape;2939;g29c0ca99db8_3_1"/>
              <p:cNvSpPr/>
              <p:nvPr/>
            </p:nvSpPr>
            <p:spPr>
              <a:xfrm>
                <a:off x="8017474" y="745531"/>
                <a:ext cx="307414" cy="46041"/>
              </a:xfrm>
              <a:custGeom>
                <a:avLst/>
                <a:gdLst/>
                <a:ahLst/>
                <a:cxnLst/>
                <a:rect l="l" t="t" r="r" b="b"/>
                <a:pathLst>
                  <a:path w="18455" h="2764" extrusionOk="0">
                    <a:moveTo>
                      <a:pt x="10382" y="1"/>
                    </a:moveTo>
                    <a:lnTo>
                      <a:pt x="10120" y="49"/>
                    </a:lnTo>
                    <a:lnTo>
                      <a:pt x="9859" y="120"/>
                    </a:lnTo>
                    <a:lnTo>
                      <a:pt x="9620" y="191"/>
                    </a:lnTo>
                    <a:lnTo>
                      <a:pt x="9382" y="310"/>
                    </a:lnTo>
                    <a:lnTo>
                      <a:pt x="8930" y="549"/>
                    </a:lnTo>
                    <a:lnTo>
                      <a:pt x="8501" y="811"/>
                    </a:lnTo>
                    <a:lnTo>
                      <a:pt x="8001" y="1072"/>
                    </a:lnTo>
                    <a:lnTo>
                      <a:pt x="7763" y="1192"/>
                    </a:lnTo>
                    <a:lnTo>
                      <a:pt x="7477" y="1287"/>
                    </a:lnTo>
                    <a:lnTo>
                      <a:pt x="7168" y="1382"/>
                    </a:lnTo>
                    <a:lnTo>
                      <a:pt x="6834" y="1477"/>
                    </a:lnTo>
                    <a:lnTo>
                      <a:pt x="6477" y="1525"/>
                    </a:lnTo>
                    <a:lnTo>
                      <a:pt x="6096" y="1573"/>
                    </a:lnTo>
                    <a:lnTo>
                      <a:pt x="5691" y="1573"/>
                    </a:lnTo>
                    <a:lnTo>
                      <a:pt x="5287" y="1549"/>
                    </a:lnTo>
                    <a:lnTo>
                      <a:pt x="4882" y="1501"/>
                    </a:lnTo>
                    <a:lnTo>
                      <a:pt x="4477" y="1453"/>
                    </a:lnTo>
                    <a:lnTo>
                      <a:pt x="4096" y="1358"/>
                    </a:lnTo>
                    <a:lnTo>
                      <a:pt x="3715" y="1287"/>
                    </a:lnTo>
                    <a:lnTo>
                      <a:pt x="3001" y="1072"/>
                    </a:lnTo>
                    <a:lnTo>
                      <a:pt x="1810" y="715"/>
                    </a:lnTo>
                    <a:lnTo>
                      <a:pt x="1381" y="596"/>
                    </a:lnTo>
                    <a:lnTo>
                      <a:pt x="1215" y="572"/>
                    </a:lnTo>
                    <a:lnTo>
                      <a:pt x="1072" y="549"/>
                    </a:lnTo>
                    <a:lnTo>
                      <a:pt x="619" y="596"/>
                    </a:lnTo>
                    <a:lnTo>
                      <a:pt x="453" y="620"/>
                    </a:lnTo>
                    <a:lnTo>
                      <a:pt x="310" y="668"/>
                    </a:lnTo>
                    <a:lnTo>
                      <a:pt x="191" y="715"/>
                    </a:lnTo>
                    <a:lnTo>
                      <a:pt x="95" y="787"/>
                    </a:lnTo>
                    <a:lnTo>
                      <a:pt x="24" y="858"/>
                    </a:lnTo>
                    <a:lnTo>
                      <a:pt x="0" y="953"/>
                    </a:lnTo>
                    <a:lnTo>
                      <a:pt x="24" y="1049"/>
                    </a:lnTo>
                    <a:lnTo>
                      <a:pt x="48" y="1168"/>
                    </a:lnTo>
                    <a:lnTo>
                      <a:pt x="119" y="1287"/>
                    </a:lnTo>
                    <a:lnTo>
                      <a:pt x="191" y="1406"/>
                    </a:lnTo>
                    <a:lnTo>
                      <a:pt x="286" y="1549"/>
                    </a:lnTo>
                    <a:lnTo>
                      <a:pt x="405" y="1668"/>
                    </a:lnTo>
                    <a:lnTo>
                      <a:pt x="548" y="1787"/>
                    </a:lnTo>
                    <a:lnTo>
                      <a:pt x="691" y="1882"/>
                    </a:lnTo>
                    <a:lnTo>
                      <a:pt x="953" y="1954"/>
                    </a:lnTo>
                    <a:lnTo>
                      <a:pt x="1429" y="2073"/>
                    </a:lnTo>
                    <a:lnTo>
                      <a:pt x="2572" y="2311"/>
                    </a:lnTo>
                    <a:lnTo>
                      <a:pt x="3929" y="2525"/>
                    </a:lnTo>
                    <a:lnTo>
                      <a:pt x="5167" y="2692"/>
                    </a:lnTo>
                    <a:lnTo>
                      <a:pt x="5668" y="2739"/>
                    </a:lnTo>
                    <a:lnTo>
                      <a:pt x="6049" y="2763"/>
                    </a:lnTo>
                    <a:lnTo>
                      <a:pt x="6358" y="2739"/>
                    </a:lnTo>
                    <a:lnTo>
                      <a:pt x="6691" y="2692"/>
                    </a:lnTo>
                    <a:lnTo>
                      <a:pt x="7001" y="2620"/>
                    </a:lnTo>
                    <a:lnTo>
                      <a:pt x="7287" y="2525"/>
                    </a:lnTo>
                    <a:lnTo>
                      <a:pt x="7882" y="2311"/>
                    </a:lnTo>
                    <a:lnTo>
                      <a:pt x="8477" y="2049"/>
                    </a:lnTo>
                    <a:lnTo>
                      <a:pt x="9025" y="1787"/>
                    </a:lnTo>
                    <a:lnTo>
                      <a:pt x="9549" y="1573"/>
                    </a:lnTo>
                    <a:lnTo>
                      <a:pt x="9787" y="1501"/>
                    </a:lnTo>
                    <a:lnTo>
                      <a:pt x="10025" y="1430"/>
                    </a:lnTo>
                    <a:lnTo>
                      <a:pt x="10263" y="1382"/>
                    </a:lnTo>
                    <a:lnTo>
                      <a:pt x="10692" y="1382"/>
                    </a:lnTo>
                    <a:lnTo>
                      <a:pt x="10930" y="1406"/>
                    </a:lnTo>
                    <a:lnTo>
                      <a:pt x="11430" y="1501"/>
                    </a:lnTo>
                    <a:lnTo>
                      <a:pt x="12025" y="1644"/>
                    </a:lnTo>
                    <a:lnTo>
                      <a:pt x="12621" y="1811"/>
                    </a:lnTo>
                    <a:lnTo>
                      <a:pt x="13859" y="2120"/>
                    </a:lnTo>
                    <a:lnTo>
                      <a:pt x="14431" y="2239"/>
                    </a:lnTo>
                    <a:lnTo>
                      <a:pt x="14954" y="2311"/>
                    </a:lnTo>
                    <a:lnTo>
                      <a:pt x="15073" y="2335"/>
                    </a:lnTo>
                    <a:lnTo>
                      <a:pt x="15335" y="2335"/>
                    </a:lnTo>
                    <a:lnTo>
                      <a:pt x="15597" y="2287"/>
                    </a:lnTo>
                    <a:lnTo>
                      <a:pt x="15859" y="2215"/>
                    </a:lnTo>
                    <a:lnTo>
                      <a:pt x="16097" y="2144"/>
                    </a:lnTo>
                    <a:lnTo>
                      <a:pt x="16359" y="2025"/>
                    </a:lnTo>
                    <a:lnTo>
                      <a:pt x="16574" y="1906"/>
                    </a:lnTo>
                    <a:lnTo>
                      <a:pt x="17002" y="1644"/>
                    </a:lnTo>
                    <a:lnTo>
                      <a:pt x="17359" y="1382"/>
                    </a:lnTo>
                    <a:lnTo>
                      <a:pt x="17645" y="1144"/>
                    </a:lnTo>
                    <a:lnTo>
                      <a:pt x="17836" y="977"/>
                    </a:lnTo>
                    <a:lnTo>
                      <a:pt x="17883" y="953"/>
                    </a:lnTo>
                    <a:lnTo>
                      <a:pt x="17931" y="953"/>
                    </a:lnTo>
                    <a:lnTo>
                      <a:pt x="18026" y="1025"/>
                    </a:lnTo>
                    <a:lnTo>
                      <a:pt x="18121" y="1072"/>
                    </a:lnTo>
                    <a:lnTo>
                      <a:pt x="18288" y="1072"/>
                    </a:lnTo>
                    <a:lnTo>
                      <a:pt x="18312" y="1049"/>
                    </a:lnTo>
                    <a:lnTo>
                      <a:pt x="18360" y="1001"/>
                    </a:lnTo>
                    <a:lnTo>
                      <a:pt x="18407" y="906"/>
                    </a:lnTo>
                    <a:lnTo>
                      <a:pt x="18431" y="763"/>
                    </a:lnTo>
                    <a:lnTo>
                      <a:pt x="18455" y="644"/>
                    </a:lnTo>
                    <a:lnTo>
                      <a:pt x="18431" y="525"/>
                    </a:lnTo>
                    <a:lnTo>
                      <a:pt x="18383" y="406"/>
                    </a:lnTo>
                    <a:lnTo>
                      <a:pt x="18336" y="358"/>
                    </a:lnTo>
                    <a:lnTo>
                      <a:pt x="18264" y="310"/>
                    </a:lnTo>
                    <a:lnTo>
                      <a:pt x="18193" y="263"/>
                    </a:lnTo>
                    <a:lnTo>
                      <a:pt x="18074" y="239"/>
                    </a:lnTo>
                    <a:lnTo>
                      <a:pt x="17931" y="263"/>
                    </a:lnTo>
                    <a:lnTo>
                      <a:pt x="17836" y="287"/>
                    </a:lnTo>
                    <a:lnTo>
                      <a:pt x="17621" y="453"/>
                    </a:lnTo>
                    <a:lnTo>
                      <a:pt x="17193" y="739"/>
                    </a:lnTo>
                    <a:lnTo>
                      <a:pt x="16717" y="1001"/>
                    </a:lnTo>
                    <a:lnTo>
                      <a:pt x="16478" y="1120"/>
                    </a:lnTo>
                    <a:lnTo>
                      <a:pt x="16193" y="1215"/>
                    </a:lnTo>
                    <a:lnTo>
                      <a:pt x="15907" y="1287"/>
                    </a:lnTo>
                    <a:lnTo>
                      <a:pt x="15621" y="1358"/>
                    </a:lnTo>
                    <a:lnTo>
                      <a:pt x="15359" y="1406"/>
                    </a:lnTo>
                    <a:lnTo>
                      <a:pt x="14883" y="1406"/>
                    </a:lnTo>
                    <a:lnTo>
                      <a:pt x="14692" y="1358"/>
                    </a:lnTo>
                    <a:lnTo>
                      <a:pt x="14454" y="1287"/>
                    </a:lnTo>
                    <a:lnTo>
                      <a:pt x="14216" y="1215"/>
                    </a:lnTo>
                    <a:lnTo>
                      <a:pt x="13692" y="1001"/>
                    </a:lnTo>
                    <a:lnTo>
                      <a:pt x="13145" y="739"/>
                    </a:lnTo>
                    <a:lnTo>
                      <a:pt x="12549" y="501"/>
                    </a:lnTo>
                    <a:lnTo>
                      <a:pt x="11954" y="263"/>
                    </a:lnTo>
                    <a:lnTo>
                      <a:pt x="11644" y="168"/>
                    </a:lnTo>
                    <a:lnTo>
                      <a:pt x="11359" y="96"/>
                    </a:lnTo>
                    <a:lnTo>
                      <a:pt x="11073" y="25"/>
                    </a:lnTo>
                    <a:lnTo>
                      <a:pt x="10787" y="1"/>
                    </a:lnTo>
                    <a:close/>
                  </a:path>
                </a:pathLst>
              </a:custGeom>
              <a:solidFill>
                <a:srgbClr val="FCBF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0" name="Google Shape;2940;g29c0ca99db8_3_1"/>
              <p:cNvSpPr/>
              <p:nvPr/>
            </p:nvSpPr>
            <p:spPr>
              <a:xfrm>
                <a:off x="8321707" y="1027959"/>
                <a:ext cx="17" cy="17"/>
              </a:xfrm>
              <a:custGeom>
                <a:avLst/>
                <a:gdLst/>
                <a:ahLst/>
                <a:cxnLst/>
                <a:rect l="l" t="t" r="r" b="b"/>
                <a:pathLst>
                  <a:path w="1" h="1" extrusionOk="0">
                    <a:moveTo>
                      <a:pt x="0" y="0"/>
                    </a:moveTo>
                    <a:lnTo>
                      <a:pt x="0" y="0"/>
                    </a:lnTo>
                    <a:lnTo>
                      <a:pt x="0" y="0"/>
                    </a:lnTo>
                    <a:lnTo>
                      <a:pt x="0" y="0"/>
                    </a:lnTo>
                    <a:lnTo>
                      <a:pt x="0" y="0"/>
                    </a:lnTo>
                    <a:close/>
                  </a:path>
                </a:pathLst>
              </a:custGeom>
              <a:solidFill>
                <a:srgbClr val="61616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1" name="Google Shape;2941;g29c0ca99db8_3_1"/>
              <p:cNvSpPr/>
              <p:nvPr/>
            </p:nvSpPr>
            <p:spPr>
              <a:xfrm>
                <a:off x="8321707" y="1027959"/>
                <a:ext cx="17" cy="17"/>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2" name="Google Shape;2942;g29c0ca99db8_3_1"/>
              <p:cNvSpPr/>
              <p:nvPr/>
            </p:nvSpPr>
            <p:spPr>
              <a:xfrm>
                <a:off x="8317742" y="1001773"/>
                <a:ext cx="67446" cy="28984"/>
              </a:xfrm>
              <a:custGeom>
                <a:avLst/>
                <a:gdLst/>
                <a:ahLst/>
                <a:cxnLst/>
                <a:rect l="l" t="t" r="r" b="b"/>
                <a:pathLst>
                  <a:path w="4049" h="1740" extrusionOk="0">
                    <a:moveTo>
                      <a:pt x="0" y="1"/>
                    </a:moveTo>
                    <a:lnTo>
                      <a:pt x="238" y="1572"/>
                    </a:lnTo>
                    <a:lnTo>
                      <a:pt x="4048" y="1739"/>
                    </a:lnTo>
                    <a:lnTo>
                      <a:pt x="0" y="1"/>
                    </a:lnTo>
                    <a:close/>
                  </a:path>
                </a:pathLst>
              </a:custGeom>
              <a:solidFill>
                <a:srgbClr val="17171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3" name="Google Shape;2943;g29c0ca99db8_3_1"/>
              <p:cNvSpPr/>
              <p:nvPr/>
            </p:nvSpPr>
            <p:spPr>
              <a:xfrm>
                <a:off x="8317742" y="1001773"/>
                <a:ext cx="67446" cy="28984"/>
              </a:xfrm>
              <a:custGeom>
                <a:avLst/>
                <a:gdLst/>
                <a:ahLst/>
                <a:cxnLst/>
                <a:rect l="l" t="t" r="r" b="b"/>
                <a:pathLst>
                  <a:path w="4049" h="1740" fill="none" extrusionOk="0">
                    <a:moveTo>
                      <a:pt x="0" y="1"/>
                    </a:moveTo>
                    <a:lnTo>
                      <a:pt x="238" y="1572"/>
                    </a:lnTo>
                    <a:lnTo>
                      <a:pt x="238" y="1572"/>
                    </a:lnTo>
                    <a:lnTo>
                      <a:pt x="238" y="1572"/>
                    </a:lnTo>
                    <a:lnTo>
                      <a:pt x="238" y="1572"/>
                    </a:lnTo>
                    <a:lnTo>
                      <a:pt x="4048" y="1739"/>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44" name="Google Shape;2944;g29c0ca99db8_3_1"/>
            <p:cNvGrpSpPr/>
            <p:nvPr/>
          </p:nvGrpSpPr>
          <p:grpSpPr>
            <a:xfrm>
              <a:off x="7772671" y="4568971"/>
              <a:ext cx="1155266" cy="831516"/>
              <a:chOff x="7493479" y="1133068"/>
              <a:chExt cx="600169" cy="431979"/>
            </a:xfrm>
          </p:grpSpPr>
          <p:sp>
            <p:nvSpPr>
              <p:cNvPr id="2945" name="Google Shape;2945;g29c0ca99db8_3_1"/>
              <p:cNvSpPr/>
              <p:nvPr/>
            </p:nvSpPr>
            <p:spPr>
              <a:xfrm>
                <a:off x="7584312" y="1178693"/>
                <a:ext cx="418886" cy="280845"/>
              </a:xfrm>
              <a:custGeom>
                <a:avLst/>
                <a:gdLst/>
                <a:ahLst/>
                <a:cxnLst/>
                <a:rect l="l" t="t" r="r" b="b"/>
                <a:pathLst>
                  <a:path w="25147" h="16860" extrusionOk="0">
                    <a:moveTo>
                      <a:pt x="23813" y="0"/>
                    </a:moveTo>
                    <a:lnTo>
                      <a:pt x="22766" y="24"/>
                    </a:lnTo>
                    <a:lnTo>
                      <a:pt x="21742" y="95"/>
                    </a:lnTo>
                    <a:lnTo>
                      <a:pt x="20718" y="214"/>
                    </a:lnTo>
                    <a:lnTo>
                      <a:pt x="19694" y="357"/>
                    </a:lnTo>
                    <a:lnTo>
                      <a:pt x="18670" y="548"/>
                    </a:lnTo>
                    <a:lnTo>
                      <a:pt x="17670" y="786"/>
                    </a:lnTo>
                    <a:lnTo>
                      <a:pt x="16670" y="1072"/>
                    </a:lnTo>
                    <a:lnTo>
                      <a:pt x="15693" y="1405"/>
                    </a:lnTo>
                    <a:lnTo>
                      <a:pt x="14717" y="1786"/>
                    </a:lnTo>
                    <a:lnTo>
                      <a:pt x="13765" y="2191"/>
                    </a:lnTo>
                    <a:lnTo>
                      <a:pt x="12812" y="2643"/>
                    </a:lnTo>
                    <a:lnTo>
                      <a:pt x="11883" y="3143"/>
                    </a:lnTo>
                    <a:lnTo>
                      <a:pt x="10955" y="3667"/>
                    </a:lnTo>
                    <a:lnTo>
                      <a:pt x="10050" y="4263"/>
                    </a:lnTo>
                    <a:lnTo>
                      <a:pt x="9169" y="4882"/>
                    </a:lnTo>
                    <a:lnTo>
                      <a:pt x="8407" y="5453"/>
                    </a:lnTo>
                    <a:lnTo>
                      <a:pt x="7669" y="6049"/>
                    </a:lnTo>
                    <a:lnTo>
                      <a:pt x="6954" y="6668"/>
                    </a:lnTo>
                    <a:lnTo>
                      <a:pt x="6264" y="7311"/>
                    </a:lnTo>
                    <a:lnTo>
                      <a:pt x="5573" y="7977"/>
                    </a:lnTo>
                    <a:lnTo>
                      <a:pt x="4930" y="8668"/>
                    </a:lnTo>
                    <a:lnTo>
                      <a:pt x="4311" y="9382"/>
                    </a:lnTo>
                    <a:lnTo>
                      <a:pt x="3716" y="10120"/>
                    </a:lnTo>
                    <a:lnTo>
                      <a:pt x="3144" y="10859"/>
                    </a:lnTo>
                    <a:lnTo>
                      <a:pt x="2620" y="11621"/>
                    </a:lnTo>
                    <a:lnTo>
                      <a:pt x="2096" y="12383"/>
                    </a:lnTo>
                    <a:lnTo>
                      <a:pt x="1620" y="13192"/>
                    </a:lnTo>
                    <a:lnTo>
                      <a:pt x="1168" y="13978"/>
                    </a:lnTo>
                    <a:lnTo>
                      <a:pt x="763" y="14788"/>
                    </a:lnTo>
                    <a:lnTo>
                      <a:pt x="358" y="15621"/>
                    </a:lnTo>
                    <a:lnTo>
                      <a:pt x="25" y="16455"/>
                    </a:lnTo>
                    <a:lnTo>
                      <a:pt x="1" y="16574"/>
                    </a:lnTo>
                    <a:lnTo>
                      <a:pt x="25" y="16693"/>
                    </a:lnTo>
                    <a:lnTo>
                      <a:pt x="96" y="16788"/>
                    </a:lnTo>
                    <a:lnTo>
                      <a:pt x="191" y="16859"/>
                    </a:lnTo>
                    <a:lnTo>
                      <a:pt x="382" y="16859"/>
                    </a:lnTo>
                    <a:lnTo>
                      <a:pt x="477" y="16812"/>
                    </a:lnTo>
                    <a:lnTo>
                      <a:pt x="525" y="16764"/>
                    </a:lnTo>
                    <a:lnTo>
                      <a:pt x="572" y="16669"/>
                    </a:lnTo>
                    <a:lnTo>
                      <a:pt x="930" y="15859"/>
                    </a:lnTo>
                    <a:lnTo>
                      <a:pt x="1311" y="15050"/>
                    </a:lnTo>
                    <a:lnTo>
                      <a:pt x="1715" y="14264"/>
                    </a:lnTo>
                    <a:lnTo>
                      <a:pt x="2144" y="13478"/>
                    </a:lnTo>
                    <a:lnTo>
                      <a:pt x="2620" y="12716"/>
                    </a:lnTo>
                    <a:lnTo>
                      <a:pt x="3120" y="11954"/>
                    </a:lnTo>
                    <a:lnTo>
                      <a:pt x="3644" y="11216"/>
                    </a:lnTo>
                    <a:lnTo>
                      <a:pt x="4192" y="10478"/>
                    </a:lnTo>
                    <a:lnTo>
                      <a:pt x="4787" y="9763"/>
                    </a:lnTo>
                    <a:lnTo>
                      <a:pt x="5383" y="9073"/>
                    </a:lnTo>
                    <a:lnTo>
                      <a:pt x="6025" y="8406"/>
                    </a:lnTo>
                    <a:lnTo>
                      <a:pt x="6668" y="7763"/>
                    </a:lnTo>
                    <a:lnTo>
                      <a:pt x="7359" y="7120"/>
                    </a:lnTo>
                    <a:lnTo>
                      <a:pt x="8050" y="6525"/>
                    </a:lnTo>
                    <a:lnTo>
                      <a:pt x="8788" y="5929"/>
                    </a:lnTo>
                    <a:lnTo>
                      <a:pt x="9526" y="5358"/>
                    </a:lnTo>
                    <a:lnTo>
                      <a:pt x="10383" y="4763"/>
                    </a:lnTo>
                    <a:lnTo>
                      <a:pt x="11264" y="4191"/>
                    </a:lnTo>
                    <a:lnTo>
                      <a:pt x="12169" y="3667"/>
                    </a:lnTo>
                    <a:lnTo>
                      <a:pt x="13074" y="3191"/>
                    </a:lnTo>
                    <a:lnTo>
                      <a:pt x="14003" y="2739"/>
                    </a:lnTo>
                    <a:lnTo>
                      <a:pt x="14931" y="2334"/>
                    </a:lnTo>
                    <a:lnTo>
                      <a:pt x="15884" y="1977"/>
                    </a:lnTo>
                    <a:lnTo>
                      <a:pt x="16860" y="1667"/>
                    </a:lnTo>
                    <a:lnTo>
                      <a:pt x="17813" y="1381"/>
                    </a:lnTo>
                    <a:lnTo>
                      <a:pt x="18789" y="1143"/>
                    </a:lnTo>
                    <a:lnTo>
                      <a:pt x="19789" y="953"/>
                    </a:lnTo>
                    <a:lnTo>
                      <a:pt x="20789" y="810"/>
                    </a:lnTo>
                    <a:lnTo>
                      <a:pt x="21789" y="691"/>
                    </a:lnTo>
                    <a:lnTo>
                      <a:pt x="22789" y="643"/>
                    </a:lnTo>
                    <a:lnTo>
                      <a:pt x="23813" y="619"/>
                    </a:lnTo>
                    <a:lnTo>
                      <a:pt x="24837" y="643"/>
                    </a:lnTo>
                    <a:lnTo>
                      <a:pt x="24956" y="619"/>
                    </a:lnTo>
                    <a:lnTo>
                      <a:pt x="25052" y="548"/>
                    </a:lnTo>
                    <a:lnTo>
                      <a:pt x="25123" y="453"/>
                    </a:lnTo>
                    <a:lnTo>
                      <a:pt x="25147" y="334"/>
                    </a:lnTo>
                    <a:lnTo>
                      <a:pt x="25123" y="214"/>
                    </a:lnTo>
                    <a:lnTo>
                      <a:pt x="25075" y="119"/>
                    </a:lnTo>
                    <a:lnTo>
                      <a:pt x="24980" y="48"/>
                    </a:lnTo>
                    <a:lnTo>
                      <a:pt x="24861" y="24"/>
                    </a:lnTo>
                    <a:lnTo>
                      <a:pt x="23813" y="0"/>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6" name="Google Shape;2946;g29c0ca99db8_3_1"/>
              <p:cNvSpPr/>
              <p:nvPr/>
            </p:nvSpPr>
            <p:spPr>
              <a:xfrm>
                <a:off x="7833425" y="1133068"/>
                <a:ext cx="260223" cy="40478"/>
              </a:xfrm>
              <a:custGeom>
                <a:avLst/>
                <a:gdLst/>
                <a:ahLst/>
                <a:cxnLst/>
                <a:rect l="l" t="t" r="r" b="b"/>
                <a:pathLst>
                  <a:path w="15622" h="2430" extrusionOk="0">
                    <a:moveTo>
                      <a:pt x="9025" y="1"/>
                    </a:moveTo>
                    <a:lnTo>
                      <a:pt x="8025" y="48"/>
                    </a:lnTo>
                    <a:lnTo>
                      <a:pt x="7001" y="144"/>
                    </a:lnTo>
                    <a:lnTo>
                      <a:pt x="5977" y="263"/>
                    </a:lnTo>
                    <a:lnTo>
                      <a:pt x="4953" y="406"/>
                    </a:lnTo>
                    <a:lnTo>
                      <a:pt x="3953" y="620"/>
                    </a:lnTo>
                    <a:lnTo>
                      <a:pt x="2977" y="858"/>
                    </a:lnTo>
                    <a:lnTo>
                      <a:pt x="2000" y="1144"/>
                    </a:lnTo>
                    <a:lnTo>
                      <a:pt x="1072" y="1477"/>
                    </a:lnTo>
                    <a:lnTo>
                      <a:pt x="619" y="1668"/>
                    </a:lnTo>
                    <a:lnTo>
                      <a:pt x="191" y="1858"/>
                    </a:lnTo>
                    <a:lnTo>
                      <a:pt x="95" y="1930"/>
                    </a:lnTo>
                    <a:lnTo>
                      <a:pt x="24" y="2025"/>
                    </a:lnTo>
                    <a:lnTo>
                      <a:pt x="0" y="2144"/>
                    </a:lnTo>
                    <a:lnTo>
                      <a:pt x="48" y="2263"/>
                    </a:lnTo>
                    <a:lnTo>
                      <a:pt x="95" y="2334"/>
                    </a:lnTo>
                    <a:lnTo>
                      <a:pt x="143" y="2382"/>
                    </a:lnTo>
                    <a:lnTo>
                      <a:pt x="238" y="2406"/>
                    </a:lnTo>
                    <a:lnTo>
                      <a:pt x="310" y="2430"/>
                    </a:lnTo>
                    <a:lnTo>
                      <a:pt x="381" y="2430"/>
                    </a:lnTo>
                    <a:lnTo>
                      <a:pt x="429" y="2406"/>
                    </a:lnTo>
                    <a:lnTo>
                      <a:pt x="857" y="2215"/>
                    </a:lnTo>
                    <a:lnTo>
                      <a:pt x="1310" y="2025"/>
                    </a:lnTo>
                    <a:lnTo>
                      <a:pt x="2215" y="1715"/>
                    </a:lnTo>
                    <a:lnTo>
                      <a:pt x="3143" y="1429"/>
                    </a:lnTo>
                    <a:lnTo>
                      <a:pt x="4120" y="1191"/>
                    </a:lnTo>
                    <a:lnTo>
                      <a:pt x="5096" y="1001"/>
                    </a:lnTo>
                    <a:lnTo>
                      <a:pt x="6072" y="858"/>
                    </a:lnTo>
                    <a:lnTo>
                      <a:pt x="7072" y="739"/>
                    </a:lnTo>
                    <a:lnTo>
                      <a:pt x="8073" y="644"/>
                    </a:lnTo>
                    <a:lnTo>
                      <a:pt x="9049" y="596"/>
                    </a:lnTo>
                    <a:lnTo>
                      <a:pt x="10025" y="596"/>
                    </a:lnTo>
                    <a:lnTo>
                      <a:pt x="10978" y="620"/>
                    </a:lnTo>
                    <a:lnTo>
                      <a:pt x="11906" y="644"/>
                    </a:lnTo>
                    <a:lnTo>
                      <a:pt x="12811" y="739"/>
                    </a:lnTo>
                    <a:lnTo>
                      <a:pt x="13692" y="834"/>
                    </a:lnTo>
                    <a:lnTo>
                      <a:pt x="14502" y="953"/>
                    </a:lnTo>
                    <a:lnTo>
                      <a:pt x="15264" y="1096"/>
                    </a:lnTo>
                    <a:lnTo>
                      <a:pt x="15383" y="1096"/>
                    </a:lnTo>
                    <a:lnTo>
                      <a:pt x="15502" y="1048"/>
                    </a:lnTo>
                    <a:lnTo>
                      <a:pt x="15574" y="977"/>
                    </a:lnTo>
                    <a:lnTo>
                      <a:pt x="15621" y="858"/>
                    </a:lnTo>
                    <a:lnTo>
                      <a:pt x="15621" y="739"/>
                    </a:lnTo>
                    <a:lnTo>
                      <a:pt x="15597" y="644"/>
                    </a:lnTo>
                    <a:lnTo>
                      <a:pt x="15502" y="548"/>
                    </a:lnTo>
                    <a:lnTo>
                      <a:pt x="15407" y="501"/>
                    </a:lnTo>
                    <a:lnTo>
                      <a:pt x="14597" y="358"/>
                    </a:lnTo>
                    <a:lnTo>
                      <a:pt x="13764" y="239"/>
                    </a:lnTo>
                    <a:lnTo>
                      <a:pt x="12883" y="120"/>
                    </a:lnTo>
                    <a:lnTo>
                      <a:pt x="11954" y="48"/>
                    </a:lnTo>
                    <a:lnTo>
                      <a:pt x="11002"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7" name="Google Shape;2947;g29c0ca99db8_3_1"/>
              <p:cNvSpPr/>
              <p:nvPr/>
            </p:nvSpPr>
            <p:spPr>
              <a:xfrm>
                <a:off x="7493479" y="1484508"/>
                <a:ext cx="89667" cy="80539"/>
              </a:xfrm>
              <a:custGeom>
                <a:avLst/>
                <a:gdLst/>
                <a:ahLst/>
                <a:cxnLst/>
                <a:rect l="l" t="t" r="r" b="b"/>
                <a:pathLst>
                  <a:path w="5383" h="4835" extrusionOk="0">
                    <a:moveTo>
                      <a:pt x="2192" y="1"/>
                    </a:moveTo>
                    <a:lnTo>
                      <a:pt x="2144" y="48"/>
                    </a:lnTo>
                    <a:lnTo>
                      <a:pt x="2120" y="72"/>
                    </a:lnTo>
                    <a:lnTo>
                      <a:pt x="2120" y="120"/>
                    </a:lnTo>
                    <a:lnTo>
                      <a:pt x="2120" y="358"/>
                    </a:lnTo>
                    <a:lnTo>
                      <a:pt x="2120" y="572"/>
                    </a:lnTo>
                    <a:lnTo>
                      <a:pt x="2096" y="739"/>
                    </a:lnTo>
                    <a:lnTo>
                      <a:pt x="2073" y="810"/>
                    </a:lnTo>
                    <a:lnTo>
                      <a:pt x="2025" y="882"/>
                    </a:lnTo>
                    <a:lnTo>
                      <a:pt x="1977" y="905"/>
                    </a:lnTo>
                    <a:lnTo>
                      <a:pt x="1906" y="953"/>
                    </a:lnTo>
                    <a:lnTo>
                      <a:pt x="1715" y="953"/>
                    </a:lnTo>
                    <a:lnTo>
                      <a:pt x="1453" y="905"/>
                    </a:lnTo>
                    <a:lnTo>
                      <a:pt x="1096" y="810"/>
                    </a:lnTo>
                    <a:lnTo>
                      <a:pt x="1049" y="786"/>
                    </a:lnTo>
                    <a:lnTo>
                      <a:pt x="977" y="834"/>
                    </a:lnTo>
                    <a:lnTo>
                      <a:pt x="953" y="882"/>
                    </a:lnTo>
                    <a:lnTo>
                      <a:pt x="977" y="953"/>
                    </a:lnTo>
                    <a:lnTo>
                      <a:pt x="1072" y="1144"/>
                    </a:lnTo>
                    <a:lnTo>
                      <a:pt x="1120" y="1334"/>
                    </a:lnTo>
                    <a:lnTo>
                      <a:pt x="1168" y="1501"/>
                    </a:lnTo>
                    <a:lnTo>
                      <a:pt x="1191" y="1667"/>
                    </a:lnTo>
                    <a:lnTo>
                      <a:pt x="1191" y="1787"/>
                    </a:lnTo>
                    <a:lnTo>
                      <a:pt x="1144" y="1906"/>
                    </a:lnTo>
                    <a:lnTo>
                      <a:pt x="1096" y="2025"/>
                    </a:lnTo>
                    <a:lnTo>
                      <a:pt x="1049" y="2120"/>
                    </a:lnTo>
                    <a:lnTo>
                      <a:pt x="953" y="2215"/>
                    </a:lnTo>
                    <a:lnTo>
                      <a:pt x="858" y="2287"/>
                    </a:lnTo>
                    <a:lnTo>
                      <a:pt x="644" y="2429"/>
                    </a:lnTo>
                    <a:lnTo>
                      <a:pt x="358" y="2549"/>
                    </a:lnTo>
                    <a:lnTo>
                      <a:pt x="72" y="2668"/>
                    </a:lnTo>
                    <a:lnTo>
                      <a:pt x="25" y="2715"/>
                    </a:lnTo>
                    <a:lnTo>
                      <a:pt x="1" y="2763"/>
                    </a:lnTo>
                    <a:lnTo>
                      <a:pt x="1" y="2810"/>
                    </a:lnTo>
                    <a:lnTo>
                      <a:pt x="48" y="2858"/>
                    </a:lnTo>
                    <a:lnTo>
                      <a:pt x="191" y="2953"/>
                    </a:lnTo>
                    <a:lnTo>
                      <a:pt x="358" y="3001"/>
                    </a:lnTo>
                    <a:lnTo>
                      <a:pt x="501" y="3025"/>
                    </a:lnTo>
                    <a:lnTo>
                      <a:pt x="644" y="3049"/>
                    </a:lnTo>
                    <a:lnTo>
                      <a:pt x="930" y="3072"/>
                    </a:lnTo>
                    <a:lnTo>
                      <a:pt x="1191" y="3120"/>
                    </a:lnTo>
                    <a:lnTo>
                      <a:pt x="1287" y="3144"/>
                    </a:lnTo>
                    <a:lnTo>
                      <a:pt x="1382" y="3191"/>
                    </a:lnTo>
                    <a:lnTo>
                      <a:pt x="1453" y="3239"/>
                    </a:lnTo>
                    <a:lnTo>
                      <a:pt x="1501" y="3334"/>
                    </a:lnTo>
                    <a:lnTo>
                      <a:pt x="1525" y="3453"/>
                    </a:lnTo>
                    <a:lnTo>
                      <a:pt x="1501" y="3596"/>
                    </a:lnTo>
                    <a:lnTo>
                      <a:pt x="1453" y="3787"/>
                    </a:lnTo>
                    <a:lnTo>
                      <a:pt x="1382" y="4025"/>
                    </a:lnTo>
                    <a:lnTo>
                      <a:pt x="1382" y="4096"/>
                    </a:lnTo>
                    <a:lnTo>
                      <a:pt x="1430" y="4144"/>
                    </a:lnTo>
                    <a:lnTo>
                      <a:pt x="1477" y="4168"/>
                    </a:lnTo>
                    <a:lnTo>
                      <a:pt x="1549" y="4168"/>
                    </a:lnTo>
                    <a:lnTo>
                      <a:pt x="1906" y="3977"/>
                    </a:lnTo>
                    <a:lnTo>
                      <a:pt x="2168" y="3882"/>
                    </a:lnTo>
                    <a:lnTo>
                      <a:pt x="2263" y="3858"/>
                    </a:lnTo>
                    <a:lnTo>
                      <a:pt x="2358" y="3858"/>
                    </a:lnTo>
                    <a:lnTo>
                      <a:pt x="2430" y="3882"/>
                    </a:lnTo>
                    <a:lnTo>
                      <a:pt x="2501" y="3906"/>
                    </a:lnTo>
                    <a:lnTo>
                      <a:pt x="2573" y="3953"/>
                    </a:lnTo>
                    <a:lnTo>
                      <a:pt x="2620" y="4025"/>
                    </a:lnTo>
                    <a:lnTo>
                      <a:pt x="2763" y="4215"/>
                    </a:lnTo>
                    <a:lnTo>
                      <a:pt x="2930" y="4477"/>
                    </a:lnTo>
                    <a:lnTo>
                      <a:pt x="3144" y="4787"/>
                    </a:lnTo>
                    <a:lnTo>
                      <a:pt x="3192" y="4835"/>
                    </a:lnTo>
                    <a:lnTo>
                      <a:pt x="3263" y="4835"/>
                    </a:lnTo>
                    <a:lnTo>
                      <a:pt x="3335" y="4811"/>
                    </a:lnTo>
                    <a:lnTo>
                      <a:pt x="3358" y="4739"/>
                    </a:lnTo>
                    <a:lnTo>
                      <a:pt x="3358" y="4549"/>
                    </a:lnTo>
                    <a:lnTo>
                      <a:pt x="3406" y="4382"/>
                    </a:lnTo>
                    <a:lnTo>
                      <a:pt x="3430" y="4239"/>
                    </a:lnTo>
                    <a:lnTo>
                      <a:pt x="3477" y="4120"/>
                    </a:lnTo>
                    <a:lnTo>
                      <a:pt x="3549" y="4025"/>
                    </a:lnTo>
                    <a:lnTo>
                      <a:pt x="3620" y="3953"/>
                    </a:lnTo>
                    <a:lnTo>
                      <a:pt x="3692" y="3882"/>
                    </a:lnTo>
                    <a:lnTo>
                      <a:pt x="3787" y="3834"/>
                    </a:lnTo>
                    <a:lnTo>
                      <a:pt x="3954" y="3763"/>
                    </a:lnTo>
                    <a:lnTo>
                      <a:pt x="4168" y="3739"/>
                    </a:lnTo>
                    <a:lnTo>
                      <a:pt x="4382" y="3763"/>
                    </a:lnTo>
                    <a:lnTo>
                      <a:pt x="4620" y="3787"/>
                    </a:lnTo>
                    <a:lnTo>
                      <a:pt x="4692" y="3763"/>
                    </a:lnTo>
                    <a:lnTo>
                      <a:pt x="4740" y="3715"/>
                    </a:lnTo>
                    <a:lnTo>
                      <a:pt x="4740" y="3644"/>
                    </a:lnTo>
                    <a:lnTo>
                      <a:pt x="4692" y="3596"/>
                    </a:lnTo>
                    <a:lnTo>
                      <a:pt x="4525" y="3430"/>
                    </a:lnTo>
                    <a:lnTo>
                      <a:pt x="4406" y="3263"/>
                    </a:lnTo>
                    <a:lnTo>
                      <a:pt x="4311" y="3144"/>
                    </a:lnTo>
                    <a:lnTo>
                      <a:pt x="4263" y="3001"/>
                    </a:lnTo>
                    <a:lnTo>
                      <a:pt x="4263" y="2906"/>
                    </a:lnTo>
                    <a:lnTo>
                      <a:pt x="4263" y="2787"/>
                    </a:lnTo>
                    <a:lnTo>
                      <a:pt x="4311" y="2691"/>
                    </a:lnTo>
                    <a:lnTo>
                      <a:pt x="4382" y="2620"/>
                    </a:lnTo>
                    <a:lnTo>
                      <a:pt x="4454" y="2549"/>
                    </a:lnTo>
                    <a:lnTo>
                      <a:pt x="4549" y="2477"/>
                    </a:lnTo>
                    <a:lnTo>
                      <a:pt x="4787" y="2382"/>
                    </a:lnTo>
                    <a:lnTo>
                      <a:pt x="5049" y="2310"/>
                    </a:lnTo>
                    <a:lnTo>
                      <a:pt x="5311" y="2239"/>
                    </a:lnTo>
                    <a:lnTo>
                      <a:pt x="5335" y="2239"/>
                    </a:lnTo>
                    <a:lnTo>
                      <a:pt x="5382" y="2215"/>
                    </a:lnTo>
                    <a:lnTo>
                      <a:pt x="5382" y="2144"/>
                    </a:lnTo>
                    <a:lnTo>
                      <a:pt x="5359" y="2072"/>
                    </a:lnTo>
                    <a:lnTo>
                      <a:pt x="5335" y="2048"/>
                    </a:lnTo>
                    <a:lnTo>
                      <a:pt x="5311" y="2025"/>
                    </a:lnTo>
                    <a:lnTo>
                      <a:pt x="4716" y="1906"/>
                    </a:lnTo>
                    <a:lnTo>
                      <a:pt x="4478" y="1834"/>
                    </a:lnTo>
                    <a:lnTo>
                      <a:pt x="4382" y="1787"/>
                    </a:lnTo>
                    <a:lnTo>
                      <a:pt x="4311" y="1739"/>
                    </a:lnTo>
                    <a:lnTo>
                      <a:pt x="4239" y="1667"/>
                    </a:lnTo>
                    <a:lnTo>
                      <a:pt x="4192" y="1596"/>
                    </a:lnTo>
                    <a:lnTo>
                      <a:pt x="4144" y="1477"/>
                    </a:lnTo>
                    <a:lnTo>
                      <a:pt x="4144" y="1358"/>
                    </a:lnTo>
                    <a:lnTo>
                      <a:pt x="4144" y="1215"/>
                    </a:lnTo>
                    <a:lnTo>
                      <a:pt x="4144" y="1048"/>
                    </a:lnTo>
                    <a:lnTo>
                      <a:pt x="4239" y="620"/>
                    </a:lnTo>
                    <a:lnTo>
                      <a:pt x="4239" y="548"/>
                    </a:lnTo>
                    <a:lnTo>
                      <a:pt x="4192" y="501"/>
                    </a:lnTo>
                    <a:lnTo>
                      <a:pt x="4120" y="477"/>
                    </a:lnTo>
                    <a:lnTo>
                      <a:pt x="4073" y="477"/>
                    </a:lnTo>
                    <a:lnTo>
                      <a:pt x="3882" y="572"/>
                    </a:lnTo>
                    <a:lnTo>
                      <a:pt x="3716" y="620"/>
                    </a:lnTo>
                    <a:lnTo>
                      <a:pt x="3573" y="667"/>
                    </a:lnTo>
                    <a:lnTo>
                      <a:pt x="3430" y="691"/>
                    </a:lnTo>
                    <a:lnTo>
                      <a:pt x="3168" y="691"/>
                    </a:lnTo>
                    <a:lnTo>
                      <a:pt x="3049" y="667"/>
                    </a:lnTo>
                    <a:lnTo>
                      <a:pt x="2930" y="620"/>
                    </a:lnTo>
                    <a:lnTo>
                      <a:pt x="2739" y="524"/>
                    </a:lnTo>
                    <a:lnTo>
                      <a:pt x="2573" y="382"/>
                    </a:lnTo>
                    <a:lnTo>
                      <a:pt x="2454" y="215"/>
                    </a:lnTo>
                    <a:lnTo>
                      <a:pt x="2334" y="48"/>
                    </a:lnTo>
                    <a:lnTo>
                      <a:pt x="2263" y="1"/>
                    </a:lnTo>
                    <a:close/>
                  </a:path>
                </a:pathLst>
              </a:custGeom>
              <a:solidFill>
                <a:srgbClr val="D760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2948" name="Google Shape;2948;g29c0ca99db8_3_1"/>
          <p:cNvGrpSpPr/>
          <p:nvPr/>
        </p:nvGrpSpPr>
        <p:grpSpPr>
          <a:xfrm>
            <a:off x="3514231" y="1446655"/>
            <a:ext cx="203779" cy="403743"/>
            <a:chOff x="2792275" y="992725"/>
            <a:chExt cx="1381550" cy="3893375"/>
          </a:xfrm>
        </p:grpSpPr>
        <p:sp>
          <p:nvSpPr>
            <p:cNvPr id="2949" name="Google Shape;2949;g29c0ca99db8_3_1"/>
            <p:cNvSpPr/>
            <p:nvPr/>
          </p:nvSpPr>
          <p:spPr>
            <a:xfrm>
              <a:off x="3885750" y="2637700"/>
              <a:ext cx="262125" cy="214350"/>
            </a:xfrm>
            <a:custGeom>
              <a:avLst/>
              <a:gdLst/>
              <a:ahLst/>
              <a:cxnLst/>
              <a:rect l="l" t="t" r="r" b="b"/>
              <a:pathLst>
                <a:path w="10485" h="8574" extrusionOk="0">
                  <a:moveTo>
                    <a:pt x="3168" y="1"/>
                  </a:moveTo>
                  <a:lnTo>
                    <a:pt x="2622" y="110"/>
                  </a:lnTo>
                  <a:lnTo>
                    <a:pt x="2076" y="274"/>
                  </a:lnTo>
                  <a:lnTo>
                    <a:pt x="1530" y="547"/>
                  </a:lnTo>
                  <a:lnTo>
                    <a:pt x="1038" y="874"/>
                  </a:lnTo>
                  <a:lnTo>
                    <a:pt x="656" y="1311"/>
                  </a:lnTo>
                  <a:lnTo>
                    <a:pt x="328" y="1748"/>
                  </a:lnTo>
                  <a:lnTo>
                    <a:pt x="55" y="2239"/>
                  </a:lnTo>
                  <a:lnTo>
                    <a:pt x="1" y="2512"/>
                  </a:lnTo>
                  <a:lnTo>
                    <a:pt x="1" y="2785"/>
                  </a:lnTo>
                  <a:lnTo>
                    <a:pt x="1" y="3168"/>
                  </a:lnTo>
                  <a:lnTo>
                    <a:pt x="164" y="3605"/>
                  </a:lnTo>
                  <a:lnTo>
                    <a:pt x="383" y="4096"/>
                  </a:lnTo>
                  <a:lnTo>
                    <a:pt x="710" y="4751"/>
                  </a:lnTo>
                  <a:lnTo>
                    <a:pt x="1202" y="5570"/>
                  </a:lnTo>
                  <a:lnTo>
                    <a:pt x="1857" y="6444"/>
                  </a:lnTo>
                  <a:lnTo>
                    <a:pt x="2458" y="7263"/>
                  </a:lnTo>
                  <a:lnTo>
                    <a:pt x="2949" y="7918"/>
                  </a:lnTo>
                  <a:lnTo>
                    <a:pt x="3386" y="8301"/>
                  </a:lnTo>
                  <a:lnTo>
                    <a:pt x="3550" y="8464"/>
                  </a:lnTo>
                  <a:lnTo>
                    <a:pt x="3768" y="8574"/>
                  </a:lnTo>
                  <a:lnTo>
                    <a:pt x="5789" y="8574"/>
                  </a:lnTo>
                  <a:lnTo>
                    <a:pt x="8519" y="8519"/>
                  </a:lnTo>
                  <a:lnTo>
                    <a:pt x="9229" y="8574"/>
                  </a:lnTo>
                  <a:lnTo>
                    <a:pt x="9502" y="8574"/>
                  </a:lnTo>
                  <a:lnTo>
                    <a:pt x="9720" y="8519"/>
                  </a:lnTo>
                  <a:lnTo>
                    <a:pt x="9830" y="8355"/>
                  </a:lnTo>
                  <a:lnTo>
                    <a:pt x="9993" y="8246"/>
                  </a:lnTo>
                  <a:lnTo>
                    <a:pt x="10157" y="7864"/>
                  </a:lnTo>
                  <a:lnTo>
                    <a:pt x="10266" y="7372"/>
                  </a:lnTo>
                  <a:lnTo>
                    <a:pt x="10430" y="6772"/>
                  </a:lnTo>
                  <a:lnTo>
                    <a:pt x="10485" y="6062"/>
                  </a:lnTo>
                  <a:lnTo>
                    <a:pt x="10485" y="4970"/>
                  </a:lnTo>
                  <a:lnTo>
                    <a:pt x="10485" y="4424"/>
                  </a:lnTo>
                  <a:lnTo>
                    <a:pt x="10485" y="4041"/>
                  </a:lnTo>
                  <a:lnTo>
                    <a:pt x="10430" y="3768"/>
                  </a:lnTo>
                  <a:lnTo>
                    <a:pt x="10266" y="3550"/>
                  </a:lnTo>
                  <a:lnTo>
                    <a:pt x="10048" y="3277"/>
                  </a:lnTo>
                  <a:lnTo>
                    <a:pt x="9611" y="3004"/>
                  </a:lnTo>
                  <a:lnTo>
                    <a:pt x="8574" y="2349"/>
                  </a:lnTo>
                  <a:lnTo>
                    <a:pt x="8191" y="2185"/>
                  </a:lnTo>
                  <a:lnTo>
                    <a:pt x="6772" y="1475"/>
                  </a:lnTo>
                  <a:lnTo>
                    <a:pt x="5898" y="1038"/>
                  </a:lnTo>
                  <a:lnTo>
                    <a:pt x="4096" y="274"/>
                  </a:lnTo>
                  <a:lnTo>
                    <a:pt x="3550" y="55"/>
                  </a:lnTo>
                  <a:lnTo>
                    <a:pt x="3168" y="1"/>
                  </a:lnTo>
                  <a:close/>
                </a:path>
              </a:pathLst>
            </a:custGeom>
            <a:solidFill>
              <a:srgbClr val="E6816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0" name="Google Shape;2950;g29c0ca99db8_3_1"/>
            <p:cNvSpPr/>
            <p:nvPr/>
          </p:nvSpPr>
          <p:spPr>
            <a:xfrm>
              <a:off x="3933525" y="2734625"/>
              <a:ext cx="170675" cy="117425"/>
            </a:xfrm>
            <a:custGeom>
              <a:avLst/>
              <a:gdLst/>
              <a:ahLst/>
              <a:cxnLst/>
              <a:rect l="l" t="t" r="r" b="b"/>
              <a:pathLst>
                <a:path w="6827" h="4697" extrusionOk="0">
                  <a:moveTo>
                    <a:pt x="3386" y="1"/>
                  </a:moveTo>
                  <a:lnTo>
                    <a:pt x="3277" y="55"/>
                  </a:lnTo>
                  <a:lnTo>
                    <a:pt x="3004" y="110"/>
                  </a:lnTo>
                  <a:lnTo>
                    <a:pt x="2731" y="219"/>
                  </a:lnTo>
                  <a:lnTo>
                    <a:pt x="2567" y="274"/>
                  </a:lnTo>
                  <a:lnTo>
                    <a:pt x="2349" y="274"/>
                  </a:lnTo>
                  <a:lnTo>
                    <a:pt x="2076" y="219"/>
                  </a:lnTo>
                  <a:lnTo>
                    <a:pt x="1912" y="110"/>
                  </a:lnTo>
                  <a:lnTo>
                    <a:pt x="1694" y="55"/>
                  </a:lnTo>
                  <a:lnTo>
                    <a:pt x="984" y="55"/>
                  </a:lnTo>
                  <a:lnTo>
                    <a:pt x="765" y="164"/>
                  </a:lnTo>
                  <a:lnTo>
                    <a:pt x="547" y="328"/>
                  </a:lnTo>
                  <a:lnTo>
                    <a:pt x="492" y="383"/>
                  </a:lnTo>
                  <a:lnTo>
                    <a:pt x="492" y="492"/>
                  </a:lnTo>
                  <a:lnTo>
                    <a:pt x="383" y="820"/>
                  </a:lnTo>
                  <a:lnTo>
                    <a:pt x="274" y="1147"/>
                  </a:lnTo>
                  <a:lnTo>
                    <a:pt x="165" y="1366"/>
                  </a:lnTo>
                  <a:lnTo>
                    <a:pt x="110" y="1529"/>
                  </a:lnTo>
                  <a:lnTo>
                    <a:pt x="55" y="1803"/>
                  </a:lnTo>
                  <a:lnTo>
                    <a:pt x="1" y="2731"/>
                  </a:lnTo>
                  <a:lnTo>
                    <a:pt x="601" y="3495"/>
                  </a:lnTo>
                  <a:lnTo>
                    <a:pt x="1093" y="4041"/>
                  </a:lnTo>
                  <a:lnTo>
                    <a:pt x="1475" y="4478"/>
                  </a:lnTo>
                  <a:lnTo>
                    <a:pt x="1694" y="4587"/>
                  </a:lnTo>
                  <a:lnTo>
                    <a:pt x="1857" y="4697"/>
                  </a:lnTo>
                  <a:lnTo>
                    <a:pt x="3878" y="4697"/>
                  </a:lnTo>
                  <a:lnTo>
                    <a:pt x="6608" y="4642"/>
                  </a:lnTo>
                  <a:lnTo>
                    <a:pt x="6826" y="4697"/>
                  </a:lnTo>
                  <a:lnTo>
                    <a:pt x="6772" y="4096"/>
                  </a:lnTo>
                  <a:lnTo>
                    <a:pt x="6608" y="3495"/>
                  </a:lnTo>
                  <a:lnTo>
                    <a:pt x="6390" y="2949"/>
                  </a:lnTo>
                  <a:lnTo>
                    <a:pt x="6280" y="2731"/>
                  </a:lnTo>
                  <a:lnTo>
                    <a:pt x="6117" y="2567"/>
                  </a:lnTo>
                  <a:lnTo>
                    <a:pt x="5844" y="2239"/>
                  </a:lnTo>
                  <a:lnTo>
                    <a:pt x="5625" y="2076"/>
                  </a:lnTo>
                  <a:lnTo>
                    <a:pt x="5407" y="1966"/>
                  </a:lnTo>
                  <a:lnTo>
                    <a:pt x="4642" y="1966"/>
                  </a:lnTo>
                  <a:lnTo>
                    <a:pt x="4478" y="1912"/>
                  </a:lnTo>
                  <a:lnTo>
                    <a:pt x="4478" y="1857"/>
                  </a:lnTo>
                  <a:lnTo>
                    <a:pt x="4424" y="1748"/>
                  </a:lnTo>
                  <a:lnTo>
                    <a:pt x="4478" y="1584"/>
                  </a:lnTo>
                  <a:lnTo>
                    <a:pt x="4478" y="1311"/>
                  </a:lnTo>
                  <a:lnTo>
                    <a:pt x="4478" y="1038"/>
                  </a:lnTo>
                  <a:lnTo>
                    <a:pt x="4369" y="710"/>
                  </a:lnTo>
                  <a:lnTo>
                    <a:pt x="4151" y="383"/>
                  </a:lnTo>
                  <a:lnTo>
                    <a:pt x="3878" y="164"/>
                  </a:lnTo>
                  <a:lnTo>
                    <a:pt x="3550" y="55"/>
                  </a:lnTo>
                  <a:lnTo>
                    <a:pt x="3386" y="1"/>
                  </a:lnTo>
                  <a:close/>
                </a:path>
              </a:pathLst>
            </a:custGeom>
            <a:solidFill>
              <a:srgbClr val="DE73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1" name="Google Shape;2951;g29c0ca99db8_3_1"/>
            <p:cNvSpPr/>
            <p:nvPr/>
          </p:nvSpPr>
          <p:spPr>
            <a:xfrm>
              <a:off x="3895300" y="2745550"/>
              <a:ext cx="278525" cy="2125525"/>
            </a:xfrm>
            <a:custGeom>
              <a:avLst/>
              <a:gdLst/>
              <a:ahLst/>
              <a:cxnLst/>
              <a:rect l="l" t="t" r="r" b="b"/>
              <a:pathLst>
                <a:path w="11141" h="85021" extrusionOk="0">
                  <a:moveTo>
                    <a:pt x="5352" y="0"/>
                  </a:moveTo>
                  <a:lnTo>
                    <a:pt x="4588" y="55"/>
                  </a:lnTo>
                  <a:lnTo>
                    <a:pt x="3823" y="219"/>
                  </a:lnTo>
                  <a:lnTo>
                    <a:pt x="3059" y="492"/>
                  </a:lnTo>
                  <a:lnTo>
                    <a:pt x="2349" y="819"/>
                  </a:lnTo>
                  <a:lnTo>
                    <a:pt x="2021" y="1038"/>
                  </a:lnTo>
                  <a:lnTo>
                    <a:pt x="1694" y="1311"/>
                  </a:lnTo>
                  <a:lnTo>
                    <a:pt x="1421" y="1584"/>
                  </a:lnTo>
                  <a:lnTo>
                    <a:pt x="1148" y="1857"/>
                  </a:lnTo>
                  <a:lnTo>
                    <a:pt x="929" y="2185"/>
                  </a:lnTo>
                  <a:lnTo>
                    <a:pt x="711" y="2512"/>
                  </a:lnTo>
                  <a:lnTo>
                    <a:pt x="492" y="3004"/>
                  </a:lnTo>
                  <a:lnTo>
                    <a:pt x="328" y="3495"/>
                  </a:lnTo>
                  <a:lnTo>
                    <a:pt x="165" y="4587"/>
                  </a:lnTo>
                  <a:lnTo>
                    <a:pt x="55" y="5352"/>
                  </a:lnTo>
                  <a:lnTo>
                    <a:pt x="1" y="6116"/>
                  </a:lnTo>
                  <a:lnTo>
                    <a:pt x="1" y="6881"/>
                  </a:lnTo>
                  <a:lnTo>
                    <a:pt x="1" y="7645"/>
                  </a:lnTo>
                  <a:lnTo>
                    <a:pt x="55" y="7864"/>
                  </a:lnTo>
                  <a:lnTo>
                    <a:pt x="110" y="8027"/>
                  </a:lnTo>
                  <a:lnTo>
                    <a:pt x="219" y="8246"/>
                  </a:lnTo>
                  <a:lnTo>
                    <a:pt x="328" y="8355"/>
                  </a:lnTo>
                  <a:lnTo>
                    <a:pt x="492" y="8464"/>
                  </a:lnTo>
                  <a:lnTo>
                    <a:pt x="711" y="8573"/>
                  </a:lnTo>
                  <a:lnTo>
                    <a:pt x="929" y="8628"/>
                  </a:lnTo>
                  <a:lnTo>
                    <a:pt x="1093" y="8628"/>
                  </a:lnTo>
                  <a:lnTo>
                    <a:pt x="1311" y="8573"/>
                  </a:lnTo>
                  <a:lnTo>
                    <a:pt x="1475" y="8519"/>
                  </a:lnTo>
                  <a:lnTo>
                    <a:pt x="1639" y="8410"/>
                  </a:lnTo>
                  <a:lnTo>
                    <a:pt x="1748" y="8246"/>
                  </a:lnTo>
                  <a:lnTo>
                    <a:pt x="1857" y="8137"/>
                  </a:lnTo>
                  <a:lnTo>
                    <a:pt x="1967" y="7973"/>
                  </a:lnTo>
                  <a:lnTo>
                    <a:pt x="2021" y="7754"/>
                  </a:lnTo>
                  <a:lnTo>
                    <a:pt x="2021" y="7590"/>
                  </a:lnTo>
                  <a:lnTo>
                    <a:pt x="2021" y="6225"/>
                  </a:lnTo>
                  <a:lnTo>
                    <a:pt x="2130" y="4915"/>
                  </a:lnTo>
                  <a:lnTo>
                    <a:pt x="2294" y="3987"/>
                  </a:lnTo>
                  <a:lnTo>
                    <a:pt x="2349" y="3714"/>
                  </a:lnTo>
                  <a:lnTo>
                    <a:pt x="2458" y="3495"/>
                  </a:lnTo>
                  <a:lnTo>
                    <a:pt x="2731" y="3113"/>
                  </a:lnTo>
                  <a:lnTo>
                    <a:pt x="3059" y="2785"/>
                  </a:lnTo>
                  <a:lnTo>
                    <a:pt x="3496" y="2512"/>
                  </a:lnTo>
                  <a:lnTo>
                    <a:pt x="3932" y="2294"/>
                  </a:lnTo>
                  <a:lnTo>
                    <a:pt x="4424" y="2130"/>
                  </a:lnTo>
                  <a:lnTo>
                    <a:pt x="4970" y="2021"/>
                  </a:lnTo>
                  <a:lnTo>
                    <a:pt x="5953" y="2021"/>
                  </a:lnTo>
                  <a:lnTo>
                    <a:pt x="6444" y="2075"/>
                  </a:lnTo>
                  <a:lnTo>
                    <a:pt x="6881" y="2239"/>
                  </a:lnTo>
                  <a:lnTo>
                    <a:pt x="7263" y="2403"/>
                  </a:lnTo>
                  <a:lnTo>
                    <a:pt x="7591" y="2621"/>
                  </a:lnTo>
                  <a:lnTo>
                    <a:pt x="7864" y="2840"/>
                  </a:lnTo>
                  <a:lnTo>
                    <a:pt x="8137" y="3113"/>
                  </a:lnTo>
                  <a:lnTo>
                    <a:pt x="8355" y="3441"/>
                  </a:lnTo>
                  <a:lnTo>
                    <a:pt x="8519" y="3714"/>
                  </a:lnTo>
                  <a:lnTo>
                    <a:pt x="8738" y="4314"/>
                  </a:lnTo>
                  <a:lnTo>
                    <a:pt x="8902" y="4806"/>
                  </a:lnTo>
                  <a:lnTo>
                    <a:pt x="8956" y="5406"/>
                  </a:lnTo>
                  <a:lnTo>
                    <a:pt x="9120" y="83983"/>
                  </a:lnTo>
                  <a:lnTo>
                    <a:pt x="9175" y="84201"/>
                  </a:lnTo>
                  <a:lnTo>
                    <a:pt x="9229" y="84420"/>
                  </a:lnTo>
                  <a:lnTo>
                    <a:pt x="9338" y="84584"/>
                  </a:lnTo>
                  <a:lnTo>
                    <a:pt x="9448" y="84693"/>
                  </a:lnTo>
                  <a:lnTo>
                    <a:pt x="9611" y="84857"/>
                  </a:lnTo>
                  <a:lnTo>
                    <a:pt x="9775" y="84911"/>
                  </a:lnTo>
                  <a:lnTo>
                    <a:pt x="9939" y="84966"/>
                  </a:lnTo>
                  <a:lnTo>
                    <a:pt x="10157" y="85021"/>
                  </a:lnTo>
                  <a:lnTo>
                    <a:pt x="10376" y="84966"/>
                  </a:lnTo>
                  <a:lnTo>
                    <a:pt x="10540" y="84911"/>
                  </a:lnTo>
                  <a:lnTo>
                    <a:pt x="10704" y="84857"/>
                  </a:lnTo>
                  <a:lnTo>
                    <a:pt x="10867" y="84693"/>
                  </a:lnTo>
                  <a:lnTo>
                    <a:pt x="10977" y="84584"/>
                  </a:lnTo>
                  <a:lnTo>
                    <a:pt x="11086" y="84365"/>
                  </a:lnTo>
                  <a:lnTo>
                    <a:pt x="11140" y="84201"/>
                  </a:lnTo>
                  <a:lnTo>
                    <a:pt x="11140" y="83983"/>
                  </a:lnTo>
                  <a:lnTo>
                    <a:pt x="10977" y="5352"/>
                  </a:lnTo>
                  <a:lnTo>
                    <a:pt x="10922" y="4642"/>
                  </a:lnTo>
                  <a:lnTo>
                    <a:pt x="10704" y="3823"/>
                  </a:lnTo>
                  <a:lnTo>
                    <a:pt x="10594" y="3441"/>
                  </a:lnTo>
                  <a:lnTo>
                    <a:pt x="10376" y="3004"/>
                  </a:lnTo>
                  <a:lnTo>
                    <a:pt x="10157" y="2567"/>
                  </a:lnTo>
                  <a:lnTo>
                    <a:pt x="9939" y="2185"/>
                  </a:lnTo>
                  <a:lnTo>
                    <a:pt x="9611" y="1748"/>
                  </a:lnTo>
                  <a:lnTo>
                    <a:pt x="9284" y="1420"/>
                  </a:lnTo>
                  <a:lnTo>
                    <a:pt x="8847" y="1038"/>
                  </a:lnTo>
                  <a:lnTo>
                    <a:pt x="8410" y="765"/>
                  </a:lnTo>
                  <a:lnTo>
                    <a:pt x="7919" y="492"/>
                  </a:lnTo>
                  <a:lnTo>
                    <a:pt x="7373" y="273"/>
                  </a:lnTo>
                  <a:lnTo>
                    <a:pt x="6772" y="110"/>
                  </a:lnTo>
                  <a:lnTo>
                    <a:pt x="6117" y="0"/>
                  </a:lnTo>
                  <a:close/>
                </a:path>
              </a:pathLst>
            </a:custGeom>
            <a:solidFill>
              <a:srgbClr val="1C283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2" name="Google Shape;2952;g29c0ca99db8_3_1"/>
            <p:cNvSpPr/>
            <p:nvPr/>
          </p:nvSpPr>
          <p:spPr>
            <a:xfrm>
              <a:off x="3207275" y="4622600"/>
              <a:ext cx="535175" cy="263500"/>
            </a:xfrm>
            <a:custGeom>
              <a:avLst/>
              <a:gdLst/>
              <a:ahLst/>
              <a:cxnLst/>
              <a:rect l="l" t="t" r="r" b="b"/>
              <a:pathLst>
                <a:path w="21407" h="10540" extrusionOk="0">
                  <a:moveTo>
                    <a:pt x="5297" y="0"/>
                  </a:moveTo>
                  <a:lnTo>
                    <a:pt x="4642" y="55"/>
                  </a:lnTo>
                  <a:lnTo>
                    <a:pt x="4042" y="164"/>
                  </a:lnTo>
                  <a:lnTo>
                    <a:pt x="3441" y="273"/>
                  </a:lnTo>
                  <a:lnTo>
                    <a:pt x="2895" y="437"/>
                  </a:lnTo>
                  <a:lnTo>
                    <a:pt x="2349" y="710"/>
                  </a:lnTo>
                  <a:lnTo>
                    <a:pt x="1857" y="983"/>
                  </a:lnTo>
                  <a:lnTo>
                    <a:pt x="1420" y="1366"/>
                  </a:lnTo>
                  <a:lnTo>
                    <a:pt x="1038" y="1748"/>
                  </a:lnTo>
                  <a:lnTo>
                    <a:pt x="765" y="2130"/>
                  </a:lnTo>
                  <a:lnTo>
                    <a:pt x="601" y="2567"/>
                  </a:lnTo>
                  <a:lnTo>
                    <a:pt x="438" y="3004"/>
                  </a:lnTo>
                  <a:lnTo>
                    <a:pt x="328" y="3550"/>
                  </a:lnTo>
                  <a:lnTo>
                    <a:pt x="219" y="4205"/>
                  </a:lnTo>
                  <a:lnTo>
                    <a:pt x="165" y="4915"/>
                  </a:lnTo>
                  <a:lnTo>
                    <a:pt x="110" y="6608"/>
                  </a:lnTo>
                  <a:lnTo>
                    <a:pt x="55" y="7973"/>
                  </a:lnTo>
                  <a:lnTo>
                    <a:pt x="1" y="9010"/>
                  </a:lnTo>
                  <a:lnTo>
                    <a:pt x="1" y="9447"/>
                  </a:lnTo>
                  <a:lnTo>
                    <a:pt x="110" y="9775"/>
                  </a:lnTo>
                  <a:lnTo>
                    <a:pt x="274" y="10048"/>
                  </a:lnTo>
                  <a:lnTo>
                    <a:pt x="492" y="10212"/>
                  </a:lnTo>
                  <a:lnTo>
                    <a:pt x="820" y="10266"/>
                  </a:lnTo>
                  <a:lnTo>
                    <a:pt x="1530" y="10321"/>
                  </a:lnTo>
                  <a:lnTo>
                    <a:pt x="3714" y="10430"/>
                  </a:lnTo>
                  <a:lnTo>
                    <a:pt x="6663" y="10485"/>
                  </a:lnTo>
                  <a:lnTo>
                    <a:pt x="10048" y="10539"/>
                  </a:lnTo>
                  <a:lnTo>
                    <a:pt x="13379" y="10539"/>
                  </a:lnTo>
                  <a:lnTo>
                    <a:pt x="16437" y="10485"/>
                  </a:lnTo>
                  <a:lnTo>
                    <a:pt x="18785" y="10430"/>
                  </a:lnTo>
                  <a:lnTo>
                    <a:pt x="19549" y="10321"/>
                  </a:lnTo>
                  <a:lnTo>
                    <a:pt x="20041" y="10266"/>
                  </a:lnTo>
                  <a:lnTo>
                    <a:pt x="20423" y="10157"/>
                  </a:lnTo>
                  <a:lnTo>
                    <a:pt x="20751" y="9993"/>
                  </a:lnTo>
                  <a:lnTo>
                    <a:pt x="20969" y="9884"/>
                  </a:lnTo>
                  <a:lnTo>
                    <a:pt x="21133" y="9720"/>
                  </a:lnTo>
                  <a:lnTo>
                    <a:pt x="21297" y="9556"/>
                  </a:lnTo>
                  <a:lnTo>
                    <a:pt x="21351" y="9393"/>
                  </a:lnTo>
                  <a:lnTo>
                    <a:pt x="21406" y="9065"/>
                  </a:lnTo>
                  <a:lnTo>
                    <a:pt x="21351" y="8683"/>
                  </a:lnTo>
                  <a:lnTo>
                    <a:pt x="21242" y="8355"/>
                  </a:lnTo>
                  <a:lnTo>
                    <a:pt x="21133" y="8027"/>
                  </a:lnTo>
                  <a:lnTo>
                    <a:pt x="20915" y="7700"/>
                  </a:lnTo>
                  <a:lnTo>
                    <a:pt x="20696" y="7372"/>
                  </a:lnTo>
                  <a:lnTo>
                    <a:pt x="20478" y="7099"/>
                  </a:lnTo>
                  <a:lnTo>
                    <a:pt x="20205" y="6881"/>
                  </a:lnTo>
                  <a:lnTo>
                    <a:pt x="19932" y="6662"/>
                  </a:lnTo>
                  <a:lnTo>
                    <a:pt x="19549" y="6498"/>
                  </a:lnTo>
                  <a:lnTo>
                    <a:pt x="19222" y="6389"/>
                  </a:lnTo>
                  <a:lnTo>
                    <a:pt x="18894" y="6335"/>
                  </a:lnTo>
                  <a:lnTo>
                    <a:pt x="17693" y="6335"/>
                  </a:lnTo>
                  <a:lnTo>
                    <a:pt x="17092" y="6225"/>
                  </a:lnTo>
                  <a:lnTo>
                    <a:pt x="16382" y="6116"/>
                  </a:lnTo>
                  <a:lnTo>
                    <a:pt x="15891" y="6007"/>
                  </a:lnTo>
                  <a:lnTo>
                    <a:pt x="15236" y="5843"/>
                  </a:lnTo>
                  <a:lnTo>
                    <a:pt x="14526" y="5516"/>
                  </a:lnTo>
                  <a:lnTo>
                    <a:pt x="13707" y="5133"/>
                  </a:lnTo>
                  <a:lnTo>
                    <a:pt x="12942" y="4642"/>
                  </a:lnTo>
                  <a:lnTo>
                    <a:pt x="12287" y="4150"/>
                  </a:lnTo>
                  <a:lnTo>
                    <a:pt x="11632" y="3604"/>
                  </a:lnTo>
                  <a:lnTo>
                    <a:pt x="11031" y="2949"/>
                  </a:lnTo>
                  <a:lnTo>
                    <a:pt x="10485" y="2403"/>
                  </a:lnTo>
                  <a:lnTo>
                    <a:pt x="10103" y="2021"/>
                  </a:lnTo>
                  <a:lnTo>
                    <a:pt x="9611" y="1420"/>
                  </a:lnTo>
                  <a:lnTo>
                    <a:pt x="9229" y="1093"/>
                  </a:lnTo>
                  <a:lnTo>
                    <a:pt x="8738" y="820"/>
                  </a:lnTo>
                  <a:lnTo>
                    <a:pt x="8246" y="546"/>
                  </a:lnTo>
                  <a:lnTo>
                    <a:pt x="7700" y="383"/>
                  </a:lnTo>
                  <a:lnTo>
                    <a:pt x="7154" y="219"/>
                  </a:lnTo>
                  <a:lnTo>
                    <a:pt x="6553" y="110"/>
                  </a:lnTo>
                  <a:lnTo>
                    <a:pt x="5898" y="55"/>
                  </a:lnTo>
                  <a:lnTo>
                    <a:pt x="5297"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3" name="Google Shape;2953;g29c0ca99db8_3_1"/>
            <p:cNvSpPr/>
            <p:nvPr/>
          </p:nvSpPr>
          <p:spPr>
            <a:xfrm>
              <a:off x="3195000" y="2727800"/>
              <a:ext cx="319450" cy="1952150"/>
            </a:xfrm>
            <a:custGeom>
              <a:avLst/>
              <a:gdLst/>
              <a:ahLst/>
              <a:cxnLst/>
              <a:rect l="l" t="t" r="r" b="b"/>
              <a:pathLst>
                <a:path w="12778" h="78086" extrusionOk="0">
                  <a:moveTo>
                    <a:pt x="10266" y="1"/>
                  </a:moveTo>
                  <a:lnTo>
                    <a:pt x="10102" y="55"/>
                  </a:lnTo>
                  <a:lnTo>
                    <a:pt x="9938" y="164"/>
                  </a:lnTo>
                  <a:lnTo>
                    <a:pt x="9720" y="274"/>
                  </a:lnTo>
                  <a:lnTo>
                    <a:pt x="9392" y="710"/>
                  </a:lnTo>
                  <a:lnTo>
                    <a:pt x="9010" y="1366"/>
                  </a:lnTo>
                  <a:lnTo>
                    <a:pt x="8573" y="2076"/>
                  </a:lnTo>
                  <a:lnTo>
                    <a:pt x="8136" y="3004"/>
                  </a:lnTo>
                  <a:lnTo>
                    <a:pt x="7700" y="3987"/>
                  </a:lnTo>
                  <a:lnTo>
                    <a:pt x="7263" y="5079"/>
                  </a:lnTo>
                  <a:lnTo>
                    <a:pt x="6444" y="7536"/>
                  </a:lnTo>
                  <a:lnTo>
                    <a:pt x="5570" y="10102"/>
                  </a:lnTo>
                  <a:lnTo>
                    <a:pt x="4806" y="12724"/>
                  </a:lnTo>
                  <a:lnTo>
                    <a:pt x="4150" y="15290"/>
                  </a:lnTo>
                  <a:lnTo>
                    <a:pt x="3713" y="17037"/>
                  </a:lnTo>
                  <a:lnTo>
                    <a:pt x="3386" y="18839"/>
                  </a:lnTo>
                  <a:lnTo>
                    <a:pt x="3113" y="20860"/>
                  </a:lnTo>
                  <a:lnTo>
                    <a:pt x="2840" y="23372"/>
                  </a:lnTo>
                  <a:lnTo>
                    <a:pt x="2621" y="26593"/>
                  </a:lnTo>
                  <a:lnTo>
                    <a:pt x="2348" y="30743"/>
                  </a:lnTo>
                  <a:lnTo>
                    <a:pt x="1748" y="42647"/>
                  </a:lnTo>
                  <a:lnTo>
                    <a:pt x="983" y="60558"/>
                  </a:lnTo>
                  <a:lnTo>
                    <a:pt x="601" y="69731"/>
                  </a:lnTo>
                  <a:lnTo>
                    <a:pt x="492" y="72025"/>
                  </a:lnTo>
                  <a:lnTo>
                    <a:pt x="383" y="73335"/>
                  </a:lnTo>
                  <a:lnTo>
                    <a:pt x="273" y="74045"/>
                  </a:lnTo>
                  <a:lnTo>
                    <a:pt x="109" y="74537"/>
                  </a:lnTo>
                  <a:lnTo>
                    <a:pt x="0" y="74973"/>
                  </a:lnTo>
                  <a:lnTo>
                    <a:pt x="0" y="75519"/>
                  </a:lnTo>
                  <a:lnTo>
                    <a:pt x="0" y="76120"/>
                  </a:lnTo>
                  <a:lnTo>
                    <a:pt x="109" y="76666"/>
                  </a:lnTo>
                  <a:lnTo>
                    <a:pt x="273" y="77649"/>
                  </a:lnTo>
                  <a:lnTo>
                    <a:pt x="383" y="78086"/>
                  </a:lnTo>
                  <a:lnTo>
                    <a:pt x="10703" y="77922"/>
                  </a:lnTo>
                  <a:lnTo>
                    <a:pt x="11413" y="67056"/>
                  </a:lnTo>
                  <a:lnTo>
                    <a:pt x="12450" y="50729"/>
                  </a:lnTo>
                  <a:lnTo>
                    <a:pt x="12669" y="47125"/>
                  </a:lnTo>
                  <a:lnTo>
                    <a:pt x="12723" y="44121"/>
                  </a:lnTo>
                  <a:lnTo>
                    <a:pt x="12778" y="41500"/>
                  </a:lnTo>
                  <a:lnTo>
                    <a:pt x="12723" y="39152"/>
                  </a:lnTo>
                  <a:lnTo>
                    <a:pt x="12560" y="36914"/>
                  </a:lnTo>
                  <a:lnTo>
                    <a:pt x="12450" y="34675"/>
                  </a:lnTo>
                  <a:lnTo>
                    <a:pt x="12123" y="29433"/>
                  </a:lnTo>
                  <a:lnTo>
                    <a:pt x="11959" y="27030"/>
                  </a:lnTo>
                  <a:lnTo>
                    <a:pt x="11740" y="24409"/>
                  </a:lnTo>
                  <a:lnTo>
                    <a:pt x="11249" y="19112"/>
                  </a:lnTo>
                  <a:lnTo>
                    <a:pt x="10648" y="13215"/>
                  </a:lnTo>
                  <a:lnTo>
                    <a:pt x="10703" y="12341"/>
                  </a:lnTo>
                  <a:lnTo>
                    <a:pt x="10758" y="11468"/>
                  </a:lnTo>
                  <a:lnTo>
                    <a:pt x="10976" y="10430"/>
                  </a:lnTo>
                  <a:lnTo>
                    <a:pt x="11140" y="9502"/>
                  </a:lnTo>
                  <a:lnTo>
                    <a:pt x="11304" y="8574"/>
                  </a:lnTo>
                  <a:lnTo>
                    <a:pt x="11413" y="7700"/>
                  </a:lnTo>
                  <a:lnTo>
                    <a:pt x="11522" y="6772"/>
                  </a:lnTo>
                  <a:lnTo>
                    <a:pt x="11577" y="5079"/>
                  </a:lnTo>
                  <a:lnTo>
                    <a:pt x="11522" y="3495"/>
                  </a:lnTo>
                  <a:lnTo>
                    <a:pt x="11358" y="2076"/>
                  </a:lnTo>
                  <a:lnTo>
                    <a:pt x="11249" y="1529"/>
                  </a:lnTo>
                  <a:lnTo>
                    <a:pt x="11140" y="1038"/>
                  </a:lnTo>
                  <a:lnTo>
                    <a:pt x="10976" y="601"/>
                  </a:lnTo>
                  <a:lnTo>
                    <a:pt x="10812" y="274"/>
                  </a:lnTo>
                  <a:lnTo>
                    <a:pt x="10594" y="55"/>
                  </a:lnTo>
                  <a:lnTo>
                    <a:pt x="10375" y="1"/>
                  </a:lnTo>
                  <a:close/>
                </a:path>
              </a:pathLst>
            </a:custGeom>
            <a:solidFill>
              <a:srgbClr val="7E7E7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4" name="Google Shape;2954;g29c0ca99db8_3_1"/>
            <p:cNvSpPr/>
            <p:nvPr/>
          </p:nvSpPr>
          <p:spPr>
            <a:xfrm>
              <a:off x="2997050" y="4622600"/>
              <a:ext cx="535150" cy="263500"/>
            </a:xfrm>
            <a:custGeom>
              <a:avLst/>
              <a:gdLst/>
              <a:ahLst/>
              <a:cxnLst/>
              <a:rect l="l" t="t" r="r" b="b"/>
              <a:pathLst>
                <a:path w="21406" h="10540" extrusionOk="0">
                  <a:moveTo>
                    <a:pt x="5297" y="0"/>
                  </a:moveTo>
                  <a:lnTo>
                    <a:pt x="4697" y="55"/>
                  </a:lnTo>
                  <a:lnTo>
                    <a:pt x="4096" y="164"/>
                  </a:lnTo>
                  <a:lnTo>
                    <a:pt x="3495" y="273"/>
                  </a:lnTo>
                  <a:lnTo>
                    <a:pt x="2895" y="437"/>
                  </a:lnTo>
                  <a:lnTo>
                    <a:pt x="2349" y="710"/>
                  </a:lnTo>
                  <a:lnTo>
                    <a:pt x="1857" y="983"/>
                  </a:lnTo>
                  <a:lnTo>
                    <a:pt x="1420" y="1366"/>
                  </a:lnTo>
                  <a:lnTo>
                    <a:pt x="1038" y="1748"/>
                  </a:lnTo>
                  <a:lnTo>
                    <a:pt x="820" y="2130"/>
                  </a:lnTo>
                  <a:lnTo>
                    <a:pt x="601" y="2567"/>
                  </a:lnTo>
                  <a:lnTo>
                    <a:pt x="437" y="3004"/>
                  </a:lnTo>
                  <a:lnTo>
                    <a:pt x="328" y="3550"/>
                  </a:lnTo>
                  <a:lnTo>
                    <a:pt x="274" y="4205"/>
                  </a:lnTo>
                  <a:lnTo>
                    <a:pt x="219" y="4915"/>
                  </a:lnTo>
                  <a:lnTo>
                    <a:pt x="110" y="6608"/>
                  </a:lnTo>
                  <a:lnTo>
                    <a:pt x="55" y="7973"/>
                  </a:lnTo>
                  <a:lnTo>
                    <a:pt x="0" y="9010"/>
                  </a:lnTo>
                  <a:lnTo>
                    <a:pt x="55" y="9447"/>
                  </a:lnTo>
                  <a:lnTo>
                    <a:pt x="110" y="9775"/>
                  </a:lnTo>
                  <a:lnTo>
                    <a:pt x="274" y="10048"/>
                  </a:lnTo>
                  <a:lnTo>
                    <a:pt x="492" y="10212"/>
                  </a:lnTo>
                  <a:lnTo>
                    <a:pt x="874" y="10266"/>
                  </a:lnTo>
                  <a:lnTo>
                    <a:pt x="1584" y="10321"/>
                  </a:lnTo>
                  <a:lnTo>
                    <a:pt x="3768" y="10430"/>
                  </a:lnTo>
                  <a:lnTo>
                    <a:pt x="6717" y="10485"/>
                  </a:lnTo>
                  <a:lnTo>
                    <a:pt x="10048" y="10539"/>
                  </a:lnTo>
                  <a:lnTo>
                    <a:pt x="13433" y="10539"/>
                  </a:lnTo>
                  <a:lnTo>
                    <a:pt x="16437" y="10485"/>
                  </a:lnTo>
                  <a:lnTo>
                    <a:pt x="18785" y="10430"/>
                  </a:lnTo>
                  <a:lnTo>
                    <a:pt x="19604" y="10321"/>
                  </a:lnTo>
                  <a:lnTo>
                    <a:pt x="20041" y="10266"/>
                  </a:lnTo>
                  <a:lnTo>
                    <a:pt x="20423" y="10157"/>
                  </a:lnTo>
                  <a:lnTo>
                    <a:pt x="20751" y="9993"/>
                  </a:lnTo>
                  <a:lnTo>
                    <a:pt x="21024" y="9884"/>
                  </a:lnTo>
                  <a:lnTo>
                    <a:pt x="21187" y="9720"/>
                  </a:lnTo>
                  <a:lnTo>
                    <a:pt x="21297" y="9556"/>
                  </a:lnTo>
                  <a:lnTo>
                    <a:pt x="21351" y="9393"/>
                  </a:lnTo>
                  <a:lnTo>
                    <a:pt x="21406" y="9065"/>
                  </a:lnTo>
                  <a:lnTo>
                    <a:pt x="21351" y="8683"/>
                  </a:lnTo>
                  <a:lnTo>
                    <a:pt x="21297" y="8355"/>
                  </a:lnTo>
                  <a:lnTo>
                    <a:pt x="21133" y="8027"/>
                  </a:lnTo>
                  <a:lnTo>
                    <a:pt x="20969" y="7700"/>
                  </a:lnTo>
                  <a:lnTo>
                    <a:pt x="20751" y="7372"/>
                  </a:lnTo>
                  <a:lnTo>
                    <a:pt x="20478" y="7099"/>
                  </a:lnTo>
                  <a:lnTo>
                    <a:pt x="20204" y="6881"/>
                  </a:lnTo>
                  <a:lnTo>
                    <a:pt x="19931" y="6662"/>
                  </a:lnTo>
                  <a:lnTo>
                    <a:pt x="19604" y="6498"/>
                  </a:lnTo>
                  <a:lnTo>
                    <a:pt x="19276" y="6389"/>
                  </a:lnTo>
                  <a:lnTo>
                    <a:pt x="18949" y="6335"/>
                  </a:lnTo>
                  <a:lnTo>
                    <a:pt x="17693" y="6335"/>
                  </a:lnTo>
                  <a:lnTo>
                    <a:pt x="17092" y="6225"/>
                  </a:lnTo>
                  <a:lnTo>
                    <a:pt x="16437" y="6116"/>
                  </a:lnTo>
                  <a:lnTo>
                    <a:pt x="15891" y="6007"/>
                  </a:lnTo>
                  <a:lnTo>
                    <a:pt x="15290" y="5843"/>
                  </a:lnTo>
                  <a:lnTo>
                    <a:pt x="14526" y="5516"/>
                  </a:lnTo>
                  <a:lnTo>
                    <a:pt x="13706" y="5133"/>
                  </a:lnTo>
                  <a:lnTo>
                    <a:pt x="12942" y="4642"/>
                  </a:lnTo>
                  <a:lnTo>
                    <a:pt x="12287" y="4150"/>
                  </a:lnTo>
                  <a:lnTo>
                    <a:pt x="11686" y="3604"/>
                  </a:lnTo>
                  <a:lnTo>
                    <a:pt x="11031" y="2949"/>
                  </a:lnTo>
                  <a:lnTo>
                    <a:pt x="10485" y="2403"/>
                  </a:lnTo>
                  <a:lnTo>
                    <a:pt x="10157" y="2021"/>
                  </a:lnTo>
                  <a:lnTo>
                    <a:pt x="9611" y="1420"/>
                  </a:lnTo>
                  <a:lnTo>
                    <a:pt x="9229" y="1093"/>
                  </a:lnTo>
                  <a:lnTo>
                    <a:pt x="8792" y="820"/>
                  </a:lnTo>
                  <a:lnTo>
                    <a:pt x="8301" y="546"/>
                  </a:lnTo>
                  <a:lnTo>
                    <a:pt x="7754" y="383"/>
                  </a:lnTo>
                  <a:lnTo>
                    <a:pt x="7154" y="219"/>
                  </a:lnTo>
                  <a:lnTo>
                    <a:pt x="6553" y="110"/>
                  </a:lnTo>
                  <a:lnTo>
                    <a:pt x="5952" y="55"/>
                  </a:lnTo>
                  <a:lnTo>
                    <a:pt x="5297" y="0"/>
                  </a:lnTo>
                  <a:close/>
                </a:path>
              </a:pathLst>
            </a:custGeom>
            <a:solidFill>
              <a:srgbClr val="46464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5" name="Google Shape;2955;g29c0ca99db8_3_1"/>
            <p:cNvSpPr/>
            <p:nvPr/>
          </p:nvSpPr>
          <p:spPr>
            <a:xfrm>
              <a:off x="2793650" y="2585825"/>
              <a:ext cx="696250" cy="2106425"/>
            </a:xfrm>
            <a:custGeom>
              <a:avLst/>
              <a:gdLst/>
              <a:ahLst/>
              <a:cxnLst/>
              <a:rect l="l" t="t" r="r" b="b"/>
              <a:pathLst>
                <a:path w="27850" h="84257" extrusionOk="0">
                  <a:moveTo>
                    <a:pt x="15017" y="1"/>
                  </a:moveTo>
                  <a:lnTo>
                    <a:pt x="13379" y="110"/>
                  </a:lnTo>
                  <a:lnTo>
                    <a:pt x="11795" y="383"/>
                  </a:lnTo>
                  <a:lnTo>
                    <a:pt x="10266" y="765"/>
                  </a:lnTo>
                  <a:lnTo>
                    <a:pt x="8737" y="1257"/>
                  </a:lnTo>
                  <a:lnTo>
                    <a:pt x="7973" y="1530"/>
                  </a:lnTo>
                  <a:lnTo>
                    <a:pt x="7263" y="1857"/>
                  </a:lnTo>
                  <a:lnTo>
                    <a:pt x="6553" y="2239"/>
                  </a:lnTo>
                  <a:lnTo>
                    <a:pt x="5898" y="2622"/>
                  </a:lnTo>
                  <a:lnTo>
                    <a:pt x="5242" y="3004"/>
                  </a:lnTo>
                  <a:lnTo>
                    <a:pt x="4642" y="3441"/>
                  </a:lnTo>
                  <a:lnTo>
                    <a:pt x="4041" y="3878"/>
                  </a:lnTo>
                  <a:lnTo>
                    <a:pt x="3495" y="4369"/>
                  </a:lnTo>
                  <a:lnTo>
                    <a:pt x="2949" y="4915"/>
                  </a:lnTo>
                  <a:lnTo>
                    <a:pt x="2458" y="5461"/>
                  </a:lnTo>
                  <a:lnTo>
                    <a:pt x="2021" y="6007"/>
                  </a:lnTo>
                  <a:lnTo>
                    <a:pt x="1638" y="6608"/>
                  </a:lnTo>
                  <a:lnTo>
                    <a:pt x="1256" y="7208"/>
                  </a:lnTo>
                  <a:lnTo>
                    <a:pt x="929" y="7864"/>
                  </a:lnTo>
                  <a:lnTo>
                    <a:pt x="601" y="8792"/>
                  </a:lnTo>
                  <a:lnTo>
                    <a:pt x="383" y="9666"/>
                  </a:lnTo>
                  <a:lnTo>
                    <a:pt x="219" y="10539"/>
                  </a:lnTo>
                  <a:lnTo>
                    <a:pt x="110" y="11304"/>
                  </a:lnTo>
                  <a:lnTo>
                    <a:pt x="55" y="12014"/>
                  </a:lnTo>
                  <a:lnTo>
                    <a:pt x="0" y="12614"/>
                  </a:lnTo>
                  <a:lnTo>
                    <a:pt x="55" y="13488"/>
                  </a:lnTo>
                  <a:lnTo>
                    <a:pt x="110" y="14034"/>
                  </a:lnTo>
                  <a:lnTo>
                    <a:pt x="219" y="14635"/>
                  </a:lnTo>
                  <a:lnTo>
                    <a:pt x="383" y="15290"/>
                  </a:lnTo>
                  <a:lnTo>
                    <a:pt x="656" y="16164"/>
                  </a:lnTo>
                  <a:lnTo>
                    <a:pt x="1092" y="17310"/>
                  </a:lnTo>
                  <a:lnTo>
                    <a:pt x="1748" y="18785"/>
                  </a:lnTo>
                  <a:lnTo>
                    <a:pt x="3604" y="22989"/>
                  </a:lnTo>
                  <a:lnTo>
                    <a:pt x="4587" y="25228"/>
                  </a:lnTo>
                  <a:lnTo>
                    <a:pt x="5297" y="26921"/>
                  </a:lnTo>
                  <a:lnTo>
                    <a:pt x="5898" y="28395"/>
                  </a:lnTo>
                  <a:lnTo>
                    <a:pt x="6389" y="29924"/>
                  </a:lnTo>
                  <a:lnTo>
                    <a:pt x="6826" y="31453"/>
                  </a:lnTo>
                  <a:lnTo>
                    <a:pt x="7099" y="32764"/>
                  </a:lnTo>
                  <a:lnTo>
                    <a:pt x="7317" y="33856"/>
                  </a:lnTo>
                  <a:lnTo>
                    <a:pt x="7427" y="34675"/>
                  </a:lnTo>
                  <a:lnTo>
                    <a:pt x="7590" y="36422"/>
                  </a:lnTo>
                  <a:lnTo>
                    <a:pt x="7645" y="37897"/>
                  </a:lnTo>
                  <a:lnTo>
                    <a:pt x="7645" y="39043"/>
                  </a:lnTo>
                  <a:lnTo>
                    <a:pt x="7590" y="39753"/>
                  </a:lnTo>
                  <a:lnTo>
                    <a:pt x="7536" y="41937"/>
                  </a:lnTo>
                  <a:lnTo>
                    <a:pt x="7481" y="44122"/>
                  </a:lnTo>
                  <a:lnTo>
                    <a:pt x="7536" y="46306"/>
                  </a:lnTo>
                  <a:lnTo>
                    <a:pt x="7590" y="48435"/>
                  </a:lnTo>
                  <a:lnTo>
                    <a:pt x="7754" y="52804"/>
                  </a:lnTo>
                  <a:lnTo>
                    <a:pt x="7863" y="57118"/>
                  </a:lnTo>
                  <a:lnTo>
                    <a:pt x="8027" y="66127"/>
                  </a:lnTo>
                  <a:lnTo>
                    <a:pt x="8136" y="70496"/>
                  </a:lnTo>
                  <a:lnTo>
                    <a:pt x="8191" y="72243"/>
                  </a:lnTo>
                  <a:lnTo>
                    <a:pt x="8082" y="73390"/>
                  </a:lnTo>
                  <a:lnTo>
                    <a:pt x="7809" y="76994"/>
                  </a:lnTo>
                  <a:lnTo>
                    <a:pt x="7700" y="79451"/>
                  </a:lnTo>
                  <a:lnTo>
                    <a:pt x="7590" y="81308"/>
                  </a:lnTo>
                  <a:lnTo>
                    <a:pt x="7536" y="83110"/>
                  </a:lnTo>
                  <a:lnTo>
                    <a:pt x="7536" y="83219"/>
                  </a:lnTo>
                  <a:lnTo>
                    <a:pt x="7645" y="83383"/>
                  </a:lnTo>
                  <a:lnTo>
                    <a:pt x="7863" y="83492"/>
                  </a:lnTo>
                  <a:lnTo>
                    <a:pt x="8082" y="83601"/>
                  </a:lnTo>
                  <a:lnTo>
                    <a:pt x="8737" y="83765"/>
                  </a:lnTo>
                  <a:lnTo>
                    <a:pt x="9556" y="83929"/>
                  </a:lnTo>
                  <a:lnTo>
                    <a:pt x="10594" y="84038"/>
                  </a:lnTo>
                  <a:lnTo>
                    <a:pt x="11740" y="84147"/>
                  </a:lnTo>
                  <a:lnTo>
                    <a:pt x="14143" y="84256"/>
                  </a:lnTo>
                  <a:lnTo>
                    <a:pt x="16600" y="84256"/>
                  </a:lnTo>
                  <a:lnTo>
                    <a:pt x="18730" y="84202"/>
                  </a:lnTo>
                  <a:lnTo>
                    <a:pt x="19549" y="84092"/>
                  </a:lnTo>
                  <a:lnTo>
                    <a:pt x="20204" y="83983"/>
                  </a:lnTo>
                  <a:lnTo>
                    <a:pt x="20641" y="83819"/>
                  </a:lnTo>
                  <a:lnTo>
                    <a:pt x="20696" y="83765"/>
                  </a:lnTo>
                  <a:lnTo>
                    <a:pt x="20750" y="83710"/>
                  </a:lnTo>
                  <a:lnTo>
                    <a:pt x="20696" y="83219"/>
                  </a:lnTo>
                  <a:lnTo>
                    <a:pt x="20696" y="82345"/>
                  </a:lnTo>
                  <a:lnTo>
                    <a:pt x="20750" y="79506"/>
                  </a:lnTo>
                  <a:lnTo>
                    <a:pt x="20860" y="75519"/>
                  </a:lnTo>
                  <a:lnTo>
                    <a:pt x="21023" y="70878"/>
                  </a:lnTo>
                  <a:lnTo>
                    <a:pt x="21242" y="65909"/>
                  </a:lnTo>
                  <a:lnTo>
                    <a:pt x="21460" y="60940"/>
                  </a:lnTo>
                  <a:lnTo>
                    <a:pt x="21733" y="56462"/>
                  </a:lnTo>
                  <a:lnTo>
                    <a:pt x="22006" y="52858"/>
                  </a:lnTo>
                  <a:lnTo>
                    <a:pt x="22170" y="50456"/>
                  </a:lnTo>
                  <a:lnTo>
                    <a:pt x="22279" y="48545"/>
                  </a:lnTo>
                  <a:lnTo>
                    <a:pt x="22334" y="45268"/>
                  </a:lnTo>
                  <a:lnTo>
                    <a:pt x="22443" y="41719"/>
                  </a:lnTo>
                  <a:lnTo>
                    <a:pt x="22552" y="39316"/>
                  </a:lnTo>
                  <a:lnTo>
                    <a:pt x="22716" y="36313"/>
                  </a:lnTo>
                  <a:lnTo>
                    <a:pt x="23808" y="25064"/>
                  </a:lnTo>
                  <a:lnTo>
                    <a:pt x="24027" y="22771"/>
                  </a:lnTo>
                  <a:lnTo>
                    <a:pt x="24245" y="20969"/>
                  </a:lnTo>
                  <a:lnTo>
                    <a:pt x="24464" y="19604"/>
                  </a:lnTo>
                  <a:lnTo>
                    <a:pt x="24737" y="18512"/>
                  </a:lnTo>
                  <a:lnTo>
                    <a:pt x="25119" y="17310"/>
                  </a:lnTo>
                  <a:lnTo>
                    <a:pt x="25501" y="16328"/>
                  </a:lnTo>
                  <a:lnTo>
                    <a:pt x="26265" y="14580"/>
                  </a:lnTo>
                  <a:lnTo>
                    <a:pt x="26648" y="13761"/>
                  </a:lnTo>
                  <a:lnTo>
                    <a:pt x="26975" y="12887"/>
                  </a:lnTo>
                  <a:lnTo>
                    <a:pt x="27248" y="11850"/>
                  </a:lnTo>
                  <a:lnTo>
                    <a:pt x="27521" y="10649"/>
                  </a:lnTo>
                  <a:lnTo>
                    <a:pt x="27740" y="9338"/>
                  </a:lnTo>
                  <a:lnTo>
                    <a:pt x="27794" y="8683"/>
                  </a:lnTo>
                  <a:lnTo>
                    <a:pt x="27849" y="8028"/>
                  </a:lnTo>
                  <a:lnTo>
                    <a:pt x="27794" y="7372"/>
                  </a:lnTo>
                  <a:lnTo>
                    <a:pt x="27740" y="6717"/>
                  </a:lnTo>
                  <a:lnTo>
                    <a:pt x="27576" y="6062"/>
                  </a:lnTo>
                  <a:lnTo>
                    <a:pt x="27358" y="5406"/>
                  </a:lnTo>
                  <a:lnTo>
                    <a:pt x="27139" y="4970"/>
                  </a:lnTo>
                  <a:lnTo>
                    <a:pt x="26866" y="4533"/>
                  </a:lnTo>
                  <a:lnTo>
                    <a:pt x="26593" y="4096"/>
                  </a:lnTo>
                  <a:lnTo>
                    <a:pt x="26265" y="3714"/>
                  </a:lnTo>
                  <a:lnTo>
                    <a:pt x="25610" y="3058"/>
                  </a:lnTo>
                  <a:lnTo>
                    <a:pt x="24955" y="2512"/>
                  </a:lnTo>
                  <a:lnTo>
                    <a:pt x="24245" y="2076"/>
                  </a:lnTo>
                  <a:lnTo>
                    <a:pt x="23590" y="1748"/>
                  </a:lnTo>
                  <a:lnTo>
                    <a:pt x="22498" y="1202"/>
                  </a:lnTo>
                  <a:lnTo>
                    <a:pt x="21842" y="929"/>
                  </a:lnTo>
                  <a:lnTo>
                    <a:pt x="21133" y="710"/>
                  </a:lnTo>
                  <a:lnTo>
                    <a:pt x="20423" y="492"/>
                  </a:lnTo>
                  <a:lnTo>
                    <a:pt x="19658" y="328"/>
                  </a:lnTo>
                  <a:lnTo>
                    <a:pt x="18894" y="219"/>
                  </a:lnTo>
                  <a:lnTo>
                    <a:pt x="18129" y="110"/>
                  </a:lnTo>
                  <a:lnTo>
                    <a:pt x="16600" y="1"/>
                  </a:lnTo>
                  <a:close/>
                </a:path>
              </a:pathLst>
            </a:custGeom>
            <a:solidFill>
              <a:srgbClr val="DFDED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6" name="Google Shape;2956;g29c0ca99db8_3_1"/>
            <p:cNvSpPr/>
            <p:nvPr/>
          </p:nvSpPr>
          <p:spPr>
            <a:xfrm>
              <a:off x="3472125" y="1829550"/>
              <a:ext cx="533775" cy="924225"/>
            </a:xfrm>
            <a:custGeom>
              <a:avLst/>
              <a:gdLst/>
              <a:ahLst/>
              <a:cxnLst/>
              <a:rect l="l" t="t" r="r" b="b"/>
              <a:pathLst>
                <a:path w="21351" h="36969" extrusionOk="0">
                  <a:moveTo>
                    <a:pt x="5515" y="0"/>
                  </a:moveTo>
                  <a:lnTo>
                    <a:pt x="5242" y="164"/>
                  </a:lnTo>
                  <a:lnTo>
                    <a:pt x="4969" y="383"/>
                  </a:lnTo>
                  <a:lnTo>
                    <a:pt x="4696" y="710"/>
                  </a:lnTo>
                  <a:lnTo>
                    <a:pt x="4423" y="1147"/>
                  </a:lnTo>
                  <a:lnTo>
                    <a:pt x="4096" y="1638"/>
                  </a:lnTo>
                  <a:lnTo>
                    <a:pt x="3440" y="2840"/>
                  </a:lnTo>
                  <a:lnTo>
                    <a:pt x="2730" y="4314"/>
                  </a:lnTo>
                  <a:lnTo>
                    <a:pt x="2075" y="6007"/>
                  </a:lnTo>
                  <a:lnTo>
                    <a:pt x="1475" y="7863"/>
                  </a:lnTo>
                  <a:lnTo>
                    <a:pt x="928" y="9884"/>
                  </a:lnTo>
                  <a:lnTo>
                    <a:pt x="492" y="11959"/>
                  </a:lnTo>
                  <a:lnTo>
                    <a:pt x="328" y="13051"/>
                  </a:lnTo>
                  <a:lnTo>
                    <a:pt x="164" y="14088"/>
                  </a:lnTo>
                  <a:lnTo>
                    <a:pt x="55" y="15181"/>
                  </a:lnTo>
                  <a:lnTo>
                    <a:pt x="0" y="16218"/>
                  </a:lnTo>
                  <a:lnTo>
                    <a:pt x="0" y="17256"/>
                  </a:lnTo>
                  <a:lnTo>
                    <a:pt x="0" y="18293"/>
                  </a:lnTo>
                  <a:lnTo>
                    <a:pt x="109" y="19276"/>
                  </a:lnTo>
                  <a:lnTo>
                    <a:pt x="219" y="20259"/>
                  </a:lnTo>
                  <a:lnTo>
                    <a:pt x="437" y="21187"/>
                  </a:lnTo>
                  <a:lnTo>
                    <a:pt x="710" y="22061"/>
                  </a:lnTo>
                  <a:lnTo>
                    <a:pt x="1038" y="22934"/>
                  </a:lnTo>
                  <a:lnTo>
                    <a:pt x="1420" y="23699"/>
                  </a:lnTo>
                  <a:lnTo>
                    <a:pt x="1857" y="24463"/>
                  </a:lnTo>
                  <a:lnTo>
                    <a:pt x="2403" y="25119"/>
                  </a:lnTo>
                  <a:lnTo>
                    <a:pt x="3222" y="25938"/>
                  </a:lnTo>
                  <a:lnTo>
                    <a:pt x="4314" y="26866"/>
                  </a:lnTo>
                  <a:lnTo>
                    <a:pt x="5570" y="27958"/>
                  </a:lnTo>
                  <a:lnTo>
                    <a:pt x="6935" y="29050"/>
                  </a:lnTo>
                  <a:lnTo>
                    <a:pt x="8355" y="30088"/>
                  </a:lnTo>
                  <a:lnTo>
                    <a:pt x="9720" y="31016"/>
                  </a:lnTo>
                  <a:lnTo>
                    <a:pt x="10921" y="31781"/>
                  </a:lnTo>
                  <a:lnTo>
                    <a:pt x="11904" y="32272"/>
                  </a:lnTo>
                  <a:lnTo>
                    <a:pt x="12177" y="32436"/>
                  </a:lnTo>
                  <a:lnTo>
                    <a:pt x="12669" y="32654"/>
                  </a:lnTo>
                  <a:lnTo>
                    <a:pt x="13215" y="33036"/>
                  </a:lnTo>
                  <a:lnTo>
                    <a:pt x="13870" y="33528"/>
                  </a:lnTo>
                  <a:lnTo>
                    <a:pt x="14198" y="33856"/>
                  </a:lnTo>
                  <a:lnTo>
                    <a:pt x="14525" y="34238"/>
                  </a:lnTo>
                  <a:lnTo>
                    <a:pt x="15344" y="35275"/>
                  </a:lnTo>
                  <a:lnTo>
                    <a:pt x="16382" y="36640"/>
                  </a:lnTo>
                  <a:lnTo>
                    <a:pt x="16655" y="36913"/>
                  </a:lnTo>
                  <a:lnTo>
                    <a:pt x="16764" y="36968"/>
                  </a:lnTo>
                  <a:lnTo>
                    <a:pt x="16873" y="36968"/>
                  </a:lnTo>
                  <a:lnTo>
                    <a:pt x="16982" y="36913"/>
                  </a:lnTo>
                  <a:lnTo>
                    <a:pt x="17037" y="36859"/>
                  </a:lnTo>
                  <a:lnTo>
                    <a:pt x="17146" y="36586"/>
                  </a:lnTo>
                  <a:lnTo>
                    <a:pt x="17310" y="36204"/>
                  </a:lnTo>
                  <a:lnTo>
                    <a:pt x="17474" y="35657"/>
                  </a:lnTo>
                  <a:lnTo>
                    <a:pt x="17638" y="35330"/>
                  </a:lnTo>
                  <a:lnTo>
                    <a:pt x="18075" y="34565"/>
                  </a:lnTo>
                  <a:lnTo>
                    <a:pt x="18402" y="34183"/>
                  </a:lnTo>
                  <a:lnTo>
                    <a:pt x="18839" y="33746"/>
                  </a:lnTo>
                  <a:lnTo>
                    <a:pt x="19276" y="33309"/>
                  </a:lnTo>
                  <a:lnTo>
                    <a:pt x="19877" y="32927"/>
                  </a:lnTo>
                  <a:lnTo>
                    <a:pt x="20423" y="32654"/>
                  </a:lnTo>
                  <a:lnTo>
                    <a:pt x="20914" y="32490"/>
                  </a:lnTo>
                  <a:lnTo>
                    <a:pt x="21187" y="32327"/>
                  </a:lnTo>
                  <a:lnTo>
                    <a:pt x="21296" y="32272"/>
                  </a:lnTo>
                  <a:lnTo>
                    <a:pt x="21351" y="32108"/>
                  </a:lnTo>
                  <a:lnTo>
                    <a:pt x="21351" y="31999"/>
                  </a:lnTo>
                  <a:lnTo>
                    <a:pt x="21296" y="31835"/>
                  </a:lnTo>
                  <a:lnTo>
                    <a:pt x="21023" y="31508"/>
                  </a:lnTo>
                  <a:lnTo>
                    <a:pt x="20532" y="31071"/>
                  </a:lnTo>
                  <a:lnTo>
                    <a:pt x="19931" y="30415"/>
                  </a:lnTo>
                  <a:lnTo>
                    <a:pt x="19549" y="29869"/>
                  </a:lnTo>
                  <a:lnTo>
                    <a:pt x="19221" y="29378"/>
                  </a:lnTo>
                  <a:lnTo>
                    <a:pt x="18894" y="28777"/>
                  </a:lnTo>
                  <a:lnTo>
                    <a:pt x="18566" y="28067"/>
                  </a:lnTo>
                  <a:lnTo>
                    <a:pt x="18348" y="27412"/>
                  </a:lnTo>
                  <a:lnTo>
                    <a:pt x="18129" y="26538"/>
                  </a:lnTo>
                  <a:lnTo>
                    <a:pt x="17965" y="25992"/>
                  </a:lnTo>
                  <a:lnTo>
                    <a:pt x="17692" y="25501"/>
                  </a:lnTo>
                  <a:lnTo>
                    <a:pt x="17365" y="25064"/>
                  </a:lnTo>
                  <a:lnTo>
                    <a:pt x="16928" y="24573"/>
                  </a:lnTo>
                  <a:lnTo>
                    <a:pt x="15727" y="23317"/>
                  </a:lnTo>
                  <a:lnTo>
                    <a:pt x="14907" y="22443"/>
                  </a:lnTo>
                  <a:lnTo>
                    <a:pt x="13925" y="21351"/>
                  </a:lnTo>
                  <a:lnTo>
                    <a:pt x="13542" y="20860"/>
                  </a:lnTo>
                  <a:lnTo>
                    <a:pt x="13160" y="20368"/>
                  </a:lnTo>
                  <a:lnTo>
                    <a:pt x="12505" y="19440"/>
                  </a:lnTo>
                  <a:lnTo>
                    <a:pt x="10976" y="17474"/>
                  </a:lnTo>
                  <a:lnTo>
                    <a:pt x="10102" y="16327"/>
                  </a:lnTo>
                  <a:lnTo>
                    <a:pt x="9775" y="15727"/>
                  </a:lnTo>
                  <a:lnTo>
                    <a:pt x="9392" y="15126"/>
                  </a:lnTo>
                  <a:lnTo>
                    <a:pt x="9119" y="14307"/>
                  </a:lnTo>
                  <a:lnTo>
                    <a:pt x="8901" y="13597"/>
                  </a:lnTo>
                  <a:lnTo>
                    <a:pt x="8737" y="12887"/>
                  </a:lnTo>
                  <a:lnTo>
                    <a:pt x="8573" y="12123"/>
                  </a:lnTo>
                  <a:lnTo>
                    <a:pt x="8082" y="9010"/>
                  </a:lnTo>
                  <a:lnTo>
                    <a:pt x="7754" y="7154"/>
                  </a:lnTo>
                  <a:lnTo>
                    <a:pt x="7481" y="5188"/>
                  </a:lnTo>
                  <a:lnTo>
                    <a:pt x="7263" y="4041"/>
                  </a:lnTo>
                  <a:lnTo>
                    <a:pt x="7044" y="2840"/>
                  </a:lnTo>
                  <a:lnTo>
                    <a:pt x="6771" y="1748"/>
                  </a:lnTo>
                  <a:lnTo>
                    <a:pt x="6444" y="874"/>
                  </a:lnTo>
                  <a:lnTo>
                    <a:pt x="6280" y="492"/>
                  </a:lnTo>
                  <a:lnTo>
                    <a:pt x="6116" y="219"/>
                  </a:lnTo>
                  <a:lnTo>
                    <a:pt x="5898" y="55"/>
                  </a:lnTo>
                  <a:lnTo>
                    <a:pt x="5734" y="0"/>
                  </a:lnTo>
                  <a:close/>
                </a:path>
              </a:pathLst>
            </a:custGeom>
            <a:solidFill>
              <a:srgbClr val="BC315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7" name="Google Shape;2957;g29c0ca99db8_3_1"/>
            <p:cNvSpPr/>
            <p:nvPr/>
          </p:nvSpPr>
          <p:spPr>
            <a:xfrm>
              <a:off x="2792275" y="1409075"/>
              <a:ext cx="858700" cy="1486650"/>
            </a:xfrm>
            <a:custGeom>
              <a:avLst/>
              <a:gdLst/>
              <a:ahLst/>
              <a:cxnLst/>
              <a:rect l="l" t="t" r="r" b="b"/>
              <a:pathLst>
                <a:path w="34348" h="59466" extrusionOk="0">
                  <a:moveTo>
                    <a:pt x="24846" y="1"/>
                  </a:moveTo>
                  <a:lnTo>
                    <a:pt x="24628" y="110"/>
                  </a:lnTo>
                  <a:lnTo>
                    <a:pt x="24409" y="274"/>
                  </a:lnTo>
                  <a:lnTo>
                    <a:pt x="23536" y="984"/>
                  </a:lnTo>
                  <a:lnTo>
                    <a:pt x="22771" y="1585"/>
                  </a:lnTo>
                  <a:lnTo>
                    <a:pt x="21734" y="2240"/>
                  </a:lnTo>
                  <a:lnTo>
                    <a:pt x="20860" y="2786"/>
                  </a:lnTo>
                  <a:lnTo>
                    <a:pt x="20150" y="3168"/>
                  </a:lnTo>
                  <a:lnTo>
                    <a:pt x="19167" y="3660"/>
                  </a:lnTo>
                  <a:lnTo>
                    <a:pt x="18348" y="4042"/>
                  </a:lnTo>
                  <a:lnTo>
                    <a:pt x="17584" y="4533"/>
                  </a:lnTo>
                  <a:lnTo>
                    <a:pt x="16819" y="4970"/>
                  </a:lnTo>
                  <a:lnTo>
                    <a:pt x="16164" y="5461"/>
                  </a:lnTo>
                  <a:lnTo>
                    <a:pt x="14853" y="6444"/>
                  </a:lnTo>
                  <a:lnTo>
                    <a:pt x="13761" y="7427"/>
                  </a:lnTo>
                  <a:lnTo>
                    <a:pt x="12888" y="8246"/>
                  </a:lnTo>
                  <a:lnTo>
                    <a:pt x="12232" y="8956"/>
                  </a:lnTo>
                  <a:lnTo>
                    <a:pt x="11686" y="9557"/>
                  </a:lnTo>
                  <a:lnTo>
                    <a:pt x="11195" y="10267"/>
                  </a:lnTo>
                  <a:lnTo>
                    <a:pt x="10703" y="10922"/>
                  </a:lnTo>
                  <a:lnTo>
                    <a:pt x="9939" y="12178"/>
                  </a:lnTo>
                  <a:lnTo>
                    <a:pt x="9338" y="13215"/>
                  </a:lnTo>
                  <a:lnTo>
                    <a:pt x="8901" y="14089"/>
                  </a:lnTo>
                  <a:lnTo>
                    <a:pt x="8246" y="15563"/>
                  </a:lnTo>
                  <a:lnTo>
                    <a:pt x="7482" y="17638"/>
                  </a:lnTo>
                  <a:lnTo>
                    <a:pt x="6936" y="19386"/>
                  </a:lnTo>
                  <a:lnTo>
                    <a:pt x="6444" y="21133"/>
                  </a:lnTo>
                  <a:lnTo>
                    <a:pt x="6007" y="23099"/>
                  </a:lnTo>
                  <a:lnTo>
                    <a:pt x="5461" y="25447"/>
                  </a:lnTo>
                  <a:lnTo>
                    <a:pt x="4151" y="31290"/>
                  </a:lnTo>
                  <a:lnTo>
                    <a:pt x="3768" y="33201"/>
                  </a:lnTo>
                  <a:lnTo>
                    <a:pt x="3550" y="34566"/>
                  </a:lnTo>
                  <a:lnTo>
                    <a:pt x="3332" y="36641"/>
                  </a:lnTo>
                  <a:lnTo>
                    <a:pt x="3222" y="38115"/>
                  </a:lnTo>
                  <a:lnTo>
                    <a:pt x="3113" y="39371"/>
                  </a:lnTo>
                  <a:lnTo>
                    <a:pt x="3004" y="40081"/>
                  </a:lnTo>
                  <a:lnTo>
                    <a:pt x="2840" y="40955"/>
                  </a:lnTo>
                  <a:lnTo>
                    <a:pt x="2403" y="42593"/>
                  </a:lnTo>
                  <a:lnTo>
                    <a:pt x="2021" y="43849"/>
                  </a:lnTo>
                  <a:lnTo>
                    <a:pt x="1639" y="45159"/>
                  </a:lnTo>
                  <a:lnTo>
                    <a:pt x="1420" y="45924"/>
                  </a:lnTo>
                  <a:lnTo>
                    <a:pt x="1257" y="46907"/>
                  </a:lnTo>
                  <a:lnTo>
                    <a:pt x="1093" y="47944"/>
                  </a:lnTo>
                  <a:lnTo>
                    <a:pt x="984" y="48818"/>
                  </a:lnTo>
                  <a:lnTo>
                    <a:pt x="874" y="49965"/>
                  </a:lnTo>
                  <a:lnTo>
                    <a:pt x="656" y="51930"/>
                  </a:lnTo>
                  <a:lnTo>
                    <a:pt x="328" y="54606"/>
                  </a:lnTo>
                  <a:lnTo>
                    <a:pt x="55" y="56353"/>
                  </a:lnTo>
                  <a:lnTo>
                    <a:pt x="1" y="57009"/>
                  </a:lnTo>
                  <a:lnTo>
                    <a:pt x="1" y="57446"/>
                  </a:lnTo>
                  <a:lnTo>
                    <a:pt x="110" y="57719"/>
                  </a:lnTo>
                  <a:lnTo>
                    <a:pt x="165" y="57828"/>
                  </a:lnTo>
                  <a:lnTo>
                    <a:pt x="274" y="57882"/>
                  </a:lnTo>
                  <a:lnTo>
                    <a:pt x="438" y="57937"/>
                  </a:lnTo>
                  <a:lnTo>
                    <a:pt x="656" y="57882"/>
                  </a:lnTo>
                  <a:lnTo>
                    <a:pt x="929" y="57773"/>
                  </a:lnTo>
                  <a:lnTo>
                    <a:pt x="1202" y="57555"/>
                  </a:lnTo>
                  <a:lnTo>
                    <a:pt x="3004" y="56190"/>
                  </a:lnTo>
                  <a:lnTo>
                    <a:pt x="4478" y="55098"/>
                  </a:lnTo>
                  <a:lnTo>
                    <a:pt x="5898" y="54169"/>
                  </a:lnTo>
                  <a:lnTo>
                    <a:pt x="7154" y="53459"/>
                  </a:lnTo>
                  <a:lnTo>
                    <a:pt x="8082" y="52968"/>
                  </a:lnTo>
                  <a:lnTo>
                    <a:pt x="9229" y="52476"/>
                  </a:lnTo>
                  <a:lnTo>
                    <a:pt x="10485" y="52094"/>
                  </a:lnTo>
                  <a:lnTo>
                    <a:pt x="11795" y="51821"/>
                  </a:lnTo>
                  <a:lnTo>
                    <a:pt x="12505" y="51712"/>
                  </a:lnTo>
                  <a:lnTo>
                    <a:pt x="13161" y="51657"/>
                  </a:lnTo>
                  <a:lnTo>
                    <a:pt x="14580" y="51657"/>
                  </a:lnTo>
                  <a:lnTo>
                    <a:pt x="15236" y="51712"/>
                  </a:lnTo>
                  <a:lnTo>
                    <a:pt x="15945" y="51821"/>
                  </a:lnTo>
                  <a:lnTo>
                    <a:pt x="16601" y="51930"/>
                  </a:lnTo>
                  <a:lnTo>
                    <a:pt x="17256" y="52149"/>
                  </a:lnTo>
                  <a:lnTo>
                    <a:pt x="17911" y="52367"/>
                  </a:lnTo>
                  <a:lnTo>
                    <a:pt x="18512" y="52640"/>
                  </a:lnTo>
                  <a:lnTo>
                    <a:pt x="19331" y="53077"/>
                  </a:lnTo>
                  <a:lnTo>
                    <a:pt x="20041" y="53569"/>
                  </a:lnTo>
                  <a:lnTo>
                    <a:pt x="20805" y="54115"/>
                  </a:lnTo>
                  <a:lnTo>
                    <a:pt x="21351" y="54551"/>
                  </a:lnTo>
                  <a:lnTo>
                    <a:pt x="21788" y="54934"/>
                  </a:lnTo>
                  <a:lnTo>
                    <a:pt x="22498" y="55698"/>
                  </a:lnTo>
                  <a:lnTo>
                    <a:pt x="23263" y="56572"/>
                  </a:lnTo>
                  <a:lnTo>
                    <a:pt x="24355" y="57555"/>
                  </a:lnTo>
                  <a:lnTo>
                    <a:pt x="25338" y="58428"/>
                  </a:lnTo>
                  <a:lnTo>
                    <a:pt x="25774" y="58756"/>
                  </a:lnTo>
                  <a:lnTo>
                    <a:pt x="26157" y="59084"/>
                  </a:lnTo>
                  <a:lnTo>
                    <a:pt x="26539" y="59248"/>
                  </a:lnTo>
                  <a:lnTo>
                    <a:pt x="26867" y="59411"/>
                  </a:lnTo>
                  <a:lnTo>
                    <a:pt x="27194" y="59466"/>
                  </a:lnTo>
                  <a:lnTo>
                    <a:pt x="27467" y="59411"/>
                  </a:lnTo>
                  <a:lnTo>
                    <a:pt x="27631" y="59302"/>
                  </a:lnTo>
                  <a:lnTo>
                    <a:pt x="27740" y="59193"/>
                  </a:lnTo>
                  <a:lnTo>
                    <a:pt x="27959" y="58811"/>
                  </a:lnTo>
                  <a:lnTo>
                    <a:pt x="28450" y="57336"/>
                  </a:lnTo>
                  <a:lnTo>
                    <a:pt x="28887" y="56299"/>
                  </a:lnTo>
                  <a:lnTo>
                    <a:pt x="29215" y="55534"/>
                  </a:lnTo>
                  <a:lnTo>
                    <a:pt x="29542" y="54879"/>
                  </a:lnTo>
                  <a:lnTo>
                    <a:pt x="29761" y="54278"/>
                  </a:lnTo>
                  <a:lnTo>
                    <a:pt x="30197" y="53241"/>
                  </a:lnTo>
                  <a:lnTo>
                    <a:pt x="30580" y="52149"/>
                  </a:lnTo>
                  <a:lnTo>
                    <a:pt x="31235" y="49801"/>
                  </a:lnTo>
                  <a:lnTo>
                    <a:pt x="31781" y="47453"/>
                  </a:lnTo>
                  <a:lnTo>
                    <a:pt x="32272" y="45159"/>
                  </a:lnTo>
                  <a:lnTo>
                    <a:pt x="32655" y="43139"/>
                  </a:lnTo>
                  <a:lnTo>
                    <a:pt x="32928" y="41555"/>
                  </a:lnTo>
                  <a:lnTo>
                    <a:pt x="33146" y="40081"/>
                  </a:lnTo>
                  <a:lnTo>
                    <a:pt x="33419" y="38006"/>
                  </a:lnTo>
                  <a:lnTo>
                    <a:pt x="33638" y="35713"/>
                  </a:lnTo>
                  <a:lnTo>
                    <a:pt x="33911" y="32709"/>
                  </a:lnTo>
                  <a:lnTo>
                    <a:pt x="34129" y="29269"/>
                  </a:lnTo>
                  <a:lnTo>
                    <a:pt x="34293" y="25447"/>
                  </a:lnTo>
                  <a:lnTo>
                    <a:pt x="34347" y="23427"/>
                  </a:lnTo>
                  <a:lnTo>
                    <a:pt x="34347" y="21406"/>
                  </a:lnTo>
                  <a:lnTo>
                    <a:pt x="34293" y="19386"/>
                  </a:lnTo>
                  <a:lnTo>
                    <a:pt x="34238" y="17365"/>
                  </a:lnTo>
                  <a:lnTo>
                    <a:pt x="34129" y="16273"/>
                  </a:lnTo>
                  <a:lnTo>
                    <a:pt x="33965" y="14635"/>
                  </a:lnTo>
                  <a:lnTo>
                    <a:pt x="33801" y="13652"/>
                  </a:lnTo>
                  <a:lnTo>
                    <a:pt x="33583" y="12560"/>
                  </a:lnTo>
                  <a:lnTo>
                    <a:pt x="33310" y="11413"/>
                  </a:lnTo>
                  <a:lnTo>
                    <a:pt x="32982" y="10212"/>
                  </a:lnTo>
                  <a:lnTo>
                    <a:pt x="32546" y="8738"/>
                  </a:lnTo>
                  <a:lnTo>
                    <a:pt x="32272" y="8137"/>
                  </a:lnTo>
                  <a:lnTo>
                    <a:pt x="31999" y="7591"/>
                  </a:lnTo>
                  <a:lnTo>
                    <a:pt x="31508" y="6772"/>
                  </a:lnTo>
                  <a:lnTo>
                    <a:pt x="30962" y="6117"/>
                  </a:lnTo>
                  <a:lnTo>
                    <a:pt x="30470" y="5625"/>
                  </a:lnTo>
                  <a:lnTo>
                    <a:pt x="29924" y="5134"/>
                  </a:lnTo>
                  <a:lnTo>
                    <a:pt x="29324" y="4697"/>
                  </a:lnTo>
                  <a:lnTo>
                    <a:pt x="28669" y="4096"/>
                  </a:lnTo>
                  <a:lnTo>
                    <a:pt x="28013" y="3386"/>
                  </a:lnTo>
                  <a:lnTo>
                    <a:pt x="27249" y="2513"/>
                  </a:lnTo>
                  <a:lnTo>
                    <a:pt x="26539" y="1530"/>
                  </a:lnTo>
                  <a:lnTo>
                    <a:pt x="25938" y="711"/>
                  </a:lnTo>
                  <a:lnTo>
                    <a:pt x="25665" y="383"/>
                  </a:lnTo>
                  <a:lnTo>
                    <a:pt x="25392" y="165"/>
                  </a:lnTo>
                  <a:lnTo>
                    <a:pt x="25119" y="56"/>
                  </a:lnTo>
                  <a:lnTo>
                    <a:pt x="24846" y="1"/>
                  </a:lnTo>
                  <a:close/>
                </a:path>
              </a:pathLst>
            </a:custGeom>
            <a:solidFill>
              <a:srgbClr val="DA38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8" name="Google Shape;2958;g29c0ca99db8_3_1"/>
            <p:cNvSpPr/>
            <p:nvPr/>
          </p:nvSpPr>
          <p:spPr>
            <a:xfrm>
              <a:off x="3431175" y="992725"/>
              <a:ext cx="565175" cy="673025"/>
            </a:xfrm>
            <a:custGeom>
              <a:avLst/>
              <a:gdLst/>
              <a:ahLst/>
              <a:cxnLst/>
              <a:rect l="l" t="t" r="r" b="b"/>
              <a:pathLst>
                <a:path w="22607" h="26921" extrusionOk="0">
                  <a:moveTo>
                    <a:pt x="11358" y="0"/>
                  </a:moveTo>
                  <a:lnTo>
                    <a:pt x="10320" y="55"/>
                  </a:lnTo>
                  <a:lnTo>
                    <a:pt x="9228" y="164"/>
                  </a:lnTo>
                  <a:lnTo>
                    <a:pt x="8682" y="273"/>
                  </a:lnTo>
                  <a:lnTo>
                    <a:pt x="8136" y="437"/>
                  </a:lnTo>
                  <a:lnTo>
                    <a:pt x="7590" y="656"/>
                  </a:lnTo>
                  <a:lnTo>
                    <a:pt x="7044" y="874"/>
                  </a:lnTo>
                  <a:lnTo>
                    <a:pt x="6443" y="1147"/>
                  </a:lnTo>
                  <a:lnTo>
                    <a:pt x="5897" y="1475"/>
                  </a:lnTo>
                  <a:lnTo>
                    <a:pt x="5024" y="2075"/>
                  </a:lnTo>
                  <a:lnTo>
                    <a:pt x="4478" y="2458"/>
                  </a:lnTo>
                  <a:lnTo>
                    <a:pt x="3932" y="3004"/>
                  </a:lnTo>
                  <a:lnTo>
                    <a:pt x="3331" y="3604"/>
                  </a:lnTo>
                  <a:lnTo>
                    <a:pt x="2839" y="4314"/>
                  </a:lnTo>
                  <a:lnTo>
                    <a:pt x="2621" y="4696"/>
                  </a:lnTo>
                  <a:lnTo>
                    <a:pt x="2403" y="5079"/>
                  </a:lnTo>
                  <a:lnTo>
                    <a:pt x="2239" y="5516"/>
                  </a:lnTo>
                  <a:lnTo>
                    <a:pt x="2130" y="5952"/>
                  </a:lnTo>
                  <a:lnTo>
                    <a:pt x="1966" y="6990"/>
                  </a:lnTo>
                  <a:lnTo>
                    <a:pt x="1911" y="7645"/>
                  </a:lnTo>
                  <a:lnTo>
                    <a:pt x="1857" y="8355"/>
                  </a:lnTo>
                  <a:lnTo>
                    <a:pt x="1911" y="9065"/>
                  </a:lnTo>
                  <a:lnTo>
                    <a:pt x="1966" y="9829"/>
                  </a:lnTo>
                  <a:lnTo>
                    <a:pt x="2075" y="10594"/>
                  </a:lnTo>
                  <a:lnTo>
                    <a:pt x="2239" y="11358"/>
                  </a:lnTo>
                  <a:lnTo>
                    <a:pt x="2348" y="11631"/>
                  </a:lnTo>
                  <a:lnTo>
                    <a:pt x="2457" y="12068"/>
                  </a:lnTo>
                  <a:lnTo>
                    <a:pt x="2512" y="12669"/>
                  </a:lnTo>
                  <a:lnTo>
                    <a:pt x="2512" y="12942"/>
                  </a:lnTo>
                  <a:lnTo>
                    <a:pt x="2457" y="13324"/>
                  </a:lnTo>
                  <a:lnTo>
                    <a:pt x="2293" y="13706"/>
                  </a:lnTo>
                  <a:lnTo>
                    <a:pt x="1966" y="14198"/>
                  </a:lnTo>
                  <a:lnTo>
                    <a:pt x="1147" y="15344"/>
                  </a:lnTo>
                  <a:lnTo>
                    <a:pt x="328" y="16382"/>
                  </a:lnTo>
                  <a:lnTo>
                    <a:pt x="55" y="16764"/>
                  </a:lnTo>
                  <a:lnTo>
                    <a:pt x="0" y="16928"/>
                  </a:lnTo>
                  <a:lnTo>
                    <a:pt x="1092" y="18566"/>
                  </a:lnTo>
                  <a:lnTo>
                    <a:pt x="3276" y="21569"/>
                  </a:lnTo>
                  <a:lnTo>
                    <a:pt x="4478" y="23208"/>
                  </a:lnTo>
                  <a:lnTo>
                    <a:pt x="5734" y="24737"/>
                  </a:lnTo>
                  <a:lnTo>
                    <a:pt x="6880" y="25992"/>
                  </a:lnTo>
                  <a:lnTo>
                    <a:pt x="7372" y="26484"/>
                  </a:lnTo>
                  <a:lnTo>
                    <a:pt x="7809" y="26866"/>
                  </a:lnTo>
                  <a:lnTo>
                    <a:pt x="7972" y="26921"/>
                  </a:lnTo>
                  <a:lnTo>
                    <a:pt x="8191" y="26921"/>
                  </a:lnTo>
                  <a:lnTo>
                    <a:pt x="8464" y="26812"/>
                  </a:lnTo>
                  <a:lnTo>
                    <a:pt x="8737" y="26648"/>
                  </a:lnTo>
                  <a:lnTo>
                    <a:pt x="9447" y="26211"/>
                  </a:lnTo>
                  <a:lnTo>
                    <a:pt x="10211" y="25610"/>
                  </a:lnTo>
                  <a:lnTo>
                    <a:pt x="11795" y="24190"/>
                  </a:lnTo>
                  <a:lnTo>
                    <a:pt x="12505" y="23590"/>
                  </a:lnTo>
                  <a:lnTo>
                    <a:pt x="13160" y="23044"/>
                  </a:lnTo>
                  <a:lnTo>
                    <a:pt x="13761" y="22662"/>
                  </a:lnTo>
                  <a:lnTo>
                    <a:pt x="14416" y="22334"/>
                  </a:lnTo>
                  <a:lnTo>
                    <a:pt x="15016" y="22061"/>
                  </a:lnTo>
                  <a:lnTo>
                    <a:pt x="15563" y="21897"/>
                  </a:lnTo>
                  <a:lnTo>
                    <a:pt x="16491" y="21624"/>
                  </a:lnTo>
                  <a:lnTo>
                    <a:pt x="16928" y="21569"/>
                  </a:lnTo>
                  <a:lnTo>
                    <a:pt x="17528" y="21515"/>
                  </a:lnTo>
                  <a:lnTo>
                    <a:pt x="18020" y="21515"/>
                  </a:lnTo>
                  <a:lnTo>
                    <a:pt x="18784" y="21569"/>
                  </a:lnTo>
                  <a:lnTo>
                    <a:pt x="19112" y="21569"/>
                  </a:lnTo>
                  <a:lnTo>
                    <a:pt x="19385" y="21515"/>
                  </a:lnTo>
                  <a:lnTo>
                    <a:pt x="19658" y="21406"/>
                  </a:lnTo>
                  <a:lnTo>
                    <a:pt x="19876" y="21242"/>
                  </a:lnTo>
                  <a:lnTo>
                    <a:pt x="20095" y="21078"/>
                  </a:lnTo>
                  <a:lnTo>
                    <a:pt x="20259" y="20805"/>
                  </a:lnTo>
                  <a:lnTo>
                    <a:pt x="20368" y="20532"/>
                  </a:lnTo>
                  <a:lnTo>
                    <a:pt x="20422" y="20259"/>
                  </a:lnTo>
                  <a:lnTo>
                    <a:pt x="20532" y="19549"/>
                  </a:lnTo>
                  <a:lnTo>
                    <a:pt x="20586" y="18675"/>
                  </a:lnTo>
                  <a:lnTo>
                    <a:pt x="20586" y="17911"/>
                  </a:lnTo>
                  <a:lnTo>
                    <a:pt x="20586" y="17092"/>
                  </a:lnTo>
                  <a:lnTo>
                    <a:pt x="20641" y="16273"/>
                  </a:lnTo>
                  <a:lnTo>
                    <a:pt x="20750" y="15344"/>
                  </a:lnTo>
                  <a:lnTo>
                    <a:pt x="20859" y="14908"/>
                  </a:lnTo>
                  <a:lnTo>
                    <a:pt x="20968" y="14744"/>
                  </a:lnTo>
                  <a:lnTo>
                    <a:pt x="21132" y="14525"/>
                  </a:lnTo>
                  <a:lnTo>
                    <a:pt x="21351" y="14362"/>
                  </a:lnTo>
                  <a:lnTo>
                    <a:pt x="21515" y="14252"/>
                  </a:lnTo>
                  <a:lnTo>
                    <a:pt x="21951" y="14198"/>
                  </a:lnTo>
                  <a:lnTo>
                    <a:pt x="22279" y="14089"/>
                  </a:lnTo>
                  <a:lnTo>
                    <a:pt x="22443" y="14034"/>
                  </a:lnTo>
                  <a:lnTo>
                    <a:pt x="22552" y="13925"/>
                  </a:lnTo>
                  <a:lnTo>
                    <a:pt x="22607" y="13815"/>
                  </a:lnTo>
                  <a:lnTo>
                    <a:pt x="22607" y="13706"/>
                  </a:lnTo>
                  <a:lnTo>
                    <a:pt x="22497" y="13269"/>
                  </a:lnTo>
                  <a:lnTo>
                    <a:pt x="21733" y="11358"/>
                  </a:lnTo>
                  <a:lnTo>
                    <a:pt x="21405" y="10430"/>
                  </a:lnTo>
                  <a:lnTo>
                    <a:pt x="21296" y="10048"/>
                  </a:lnTo>
                  <a:lnTo>
                    <a:pt x="21296" y="9556"/>
                  </a:lnTo>
                  <a:lnTo>
                    <a:pt x="21351" y="9174"/>
                  </a:lnTo>
                  <a:lnTo>
                    <a:pt x="21460" y="8737"/>
                  </a:lnTo>
                  <a:lnTo>
                    <a:pt x="21460" y="8246"/>
                  </a:lnTo>
                  <a:lnTo>
                    <a:pt x="21405" y="7973"/>
                  </a:lnTo>
                  <a:lnTo>
                    <a:pt x="21296" y="7700"/>
                  </a:lnTo>
                  <a:lnTo>
                    <a:pt x="21023" y="6935"/>
                  </a:lnTo>
                  <a:lnTo>
                    <a:pt x="20750" y="6280"/>
                  </a:lnTo>
                  <a:lnTo>
                    <a:pt x="20641" y="5789"/>
                  </a:lnTo>
                  <a:lnTo>
                    <a:pt x="20313" y="4806"/>
                  </a:lnTo>
                  <a:lnTo>
                    <a:pt x="20095" y="4096"/>
                  </a:lnTo>
                  <a:lnTo>
                    <a:pt x="19767" y="3386"/>
                  </a:lnTo>
                  <a:lnTo>
                    <a:pt x="19385" y="2731"/>
                  </a:lnTo>
                  <a:lnTo>
                    <a:pt x="19057" y="2130"/>
                  </a:lnTo>
                  <a:lnTo>
                    <a:pt x="18566" y="1639"/>
                  </a:lnTo>
                  <a:lnTo>
                    <a:pt x="18074" y="1256"/>
                  </a:lnTo>
                  <a:lnTo>
                    <a:pt x="17474" y="983"/>
                  </a:lnTo>
                  <a:lnTo>
                    <a:pt x="16873" y="710"/>
                  </a:lnTo>
                  <a:lnTo>
                    <a:pt x="16218" y="546"/>
                  </a:lnTo>
                  <a:lnTo>
                    <a:pt x="15563" y="437"/>
                  </a:lnTo>
                  <a:lnTo>
                    <a:pt x="14143" y="219"/>
                  </a:lnTo>
                  <a:lnTo>
                    <a:pt x="13324" y="110"/>
                  </a:lnTo>
                  <a:lnTo>
                    <a:pt x="12341" y="55"/>
                  </a:lnTo>
                  <a:lnTo>
                    <a:pt x="11358" y="0"/>
                  </a:lnTo>
                  <a:close/>
                </a:path>
              </a:pathLst>
            </a:custGeom>
            <a:solidFill>
              <a:srgbClr val="EB8F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9" name="Google Shape;2959;g29c0ca99db8_3_1"/>
            <p:cNvSpPr/>
            <p:nvPr/>
          </p:nvSpPr>
          <p:spPr>
            <a:xfrm>
              <a:off x="3392950" y="1376325"/>
              <a:ext cx="281225" cy="331750"/>
            </a:xfrm>
            <a:custGeom>
              <a:avLst/>
              <a:gdLst/>
              <a:ahLst/>
              <a:cxnLst/>
              <a:rect l="l" t="t" r="r" b="b"/>
              <a:pathLst>
                <a:path w="11249" h="13270" extrusionOk="0">
                  <a:moveTo>
                    <a:pt x="1256" y="0"/>
                  </a:moveTo>
                  <a:lnTo>
                    <a:pt x="1038" y="219"/>
                  </a:lnTo>
                  <a:lnTo>
                    <a:pt x="601" y="710"/>
                  </a:lnTo>
                  <a:lnTo>
                    <a:pt x="382" y="983"/>
                  </a:lnTo>
                  <a:lnTo>
                    <a:pt x="164" y="1311"/>
                  </a:lnTo>
                  <a:lnTo>
                    <a:pt x="0" y="1639"/>
                  </a:lnTo>
                  <a:lnTo>
                    <a:pt x="0" y="1912"/>
                  </a:lnTo>
                  <a:lnTo>
                    <a:pt x="55" y="2130"/>
                  </a:lnTo>
                  <a:lnTo>
                    <a:pt x="164" y="2348"/>
                  </a:lnTo>
                  <a:lnTo>
                    <a:pt x="601" y="2895"/>
                  </a:lnTo>
                  <a:lnTo>
                    <a:pt x="2403" y="4806"/>
                  </a:lnTo>
                  <a:lnTo>
                    <a:pt x="3713" y="6225"/>
                  </a:lnTo>
                  <a:lnTo>
                    <a:pt x="5297" y="8082"/>
                  </a:lnTo>
                  <a:lnTo>
                    <a:pt x="7153" y="10375"/>
                  </a:lnTo>
                  <a:lnTo>
                    <a:pt x="8191" y="11741"/>
                  </a:lnTo>
                  <a:lnTo>
                    <a:pt x="9283" y="13215"/>
                  </a:lnTo>
                  <a:lnTo>
                    <a:pt x="9338" y="13269"/>
                  </a:lnTo>
                  <a:lnTo>
                    <a:pt x="9447" y="13269"/>
                  </a:lnTo>
                  <a:lnTo>
                    <a:pt x="9720" y="13160"/>
                  </a:lnTo>
                  <a:lnTo>
                    <a:pt x="10047" y="12887"/>
                  </a:lnTo>
                  <a:lnTo>
                    <a:pt x="10375" y="12560"/>
                  </a:lnTo>
                  <a:lnTo>
                    <a:pt x="10976" y="11850"/>
                  </a:lnTo>
                  <a:lnTo>
                    <a:pt x="11140" y="11522"/>
                  </a:lnTo>
                  <a:lnTo>
                    <a:pt x="11249" y="11358"/>
                  </a:lnTo>
                  <a:lnTo>
                    <a:pt x="11194" y="11194"/>
                  </a:lnTo>
                  <a:lnTo>
                    <a:pt x="11140" y="11031"/>
                  </a:lnTo>
                  <a:lnTo>
                    <a:pt x="10812" y="10485"/>
                  </a:lnTo>
                  <a:lnTo>
                    <a:pt x="10375" y="9775"/>
                  </a:lnTo>
                  <a:lnTo>
                    <a:pt x="9774" y="9010"/>
                  </a:lnTo>
                  <a:lnTo>
                    <a:pt x="8245" y="7154"/>
                  </a:lnTo>
                  <a:lnTo>
                    <a:pt x="6498" y="5133"/>
                  </a:lnTo>
                  <a:lnTo>
                    <a:pt x="4696" y="3168"/>
                  </a:lnTo>
                  <a:lnTo>
                    <a:pt x="3113" y="1529"/>
                  </a:lnTo>
                  <a:lnTo>
                    <a:pt x="1857" y="383"/>
                  </a:lnTo>
                  <a:lnTo>
                    <a:pt x="1474" y="110"/>
                  </a:lnTo>
                  <a:lnTo>
                    <a:pt x="1365" y="55"/>
                  </a:lnTo>
                  <a:lnTo>
                    <a:pt x="12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0" name="Google Shape;2960;g29c0ca99db8_3_1"/>
            <p:cNvSpPr/>
            <p:nvPr/>
          </p:nvSpPr>
          <p:spPr>
            <a:xfrm>
              <a:off x="3459825" y="1076000"/>
              <a:ext cx="279875" cy="258025"/>
            </a:xfrm>
            <a:custGeom>
              <a:avLst/>
              <a:gdLst/>
              <a:ahLst/>
              <a:cxnLst/>
              <a:rect l="l" t="t" r="r" b="b"/>
              <a:pathLst>
                <a:path w="11195" h="10321" extrusionOk="0">
                  <a:moveTo>
                    <a:pt x="6717" y="0"/>
                  </a:moveTo>
                  <a:lnTo>
                    <a:pt x="6390" y="55"/>
                  </a:lnTo>
                  <a:lnTo>
                    <a:pt x="6062" y="110"/>
                  </a:lnTo>
                  <a:lnTo>
                    <a:pt x="5789" y="273"/>
                  </a:lnTo>
                  <a:lnTo>
                    <a:pt x="5516" y="492"/>
                  </a:lnTo>
                  <a:lnTo>
                    <a:pt x="5297" y="765"/>
                  </a:lnTo>
                  <a:lnTo>
                    <a:pt x="5079" y="1038"/>
                  </a:lnTo>
                  <a:lnTo>
                    <a:pt x="4915" y="1256"/>
                  </a:lnTo>
                  <a:lnTo>
                    <a:pt x="4861" y="1311"/>
                  </a:lnTo>
                  <a:lnTo>
                    <a:pt x="4697" y="1365"/>
                  </a:lnTo>
                  <a:lnTo>
                    <a:pt x="4533" y="1420"/>
                  </a:lnTo>
                  <a:lnTo>
                    <a:pt x="4369" y="1365"/>
                  </a:lnTo>
                  <a:lnTo>
                    <a:pt x="4096" y="1202"/>
                  </a:lnTo>
                  <a:lnTo>
                    <a:pt x="3823" y="983"/>
                  </a:lnTo>
                  <a:lnTo>
                    <a:pt x="3495" y="765"/>
                  </a:lnTo>
                  <a:lnTo>
                    <a:pt x="3168" y="656"/>
                  </a:lnTo>
                  <a:lnTo>
                    <a:pt x="2786" y="656"/>
                  </a:lnTo>
                  <a:lnTo>
                    <a:pt x="2349" y="765"/>
                  </a:lnTo>
                  <a:lnTo>
                    <a:pt x="1967" y="929"/>
                  </a:lnTo>
                  <a:lnTo>
                    <a:pt x="1584" y="1202"/>
                  </a:lnTo>
                  <a:lnTo>
                    <a:pt x="1202" y="1529"/>
                  </a:lnTo>
                  <a:lnTo>
                    <a:pt x="874" y="1966"/>
                  </a:lnTo>
                  <a:lnTo>
                    <a:pt x="601" y="2403"/>
                  </a:lnTo>
                  <a:lnTo>
                    <a:pt x="274" y="3058"/>
                  </a:lnTo>
                  <a:lnTo>
                    <a:pt x="110" y="3768"/>
                  </a:lnTo>
                  <a:lnTo>
                    <a:pt x="1" y="4478"/>
                  </a:lnTo>
                  <a:lnTo>
                    <a:pt x="1" y="5133"/>
                  </a:lnTo>
                  <a:lnTo>
                    <a:pt x="55" y="5843"/>
                  </a:lnTo>
                  <a:lnTo>
                    <a:pt x="110" y="6444"/>
                  </a:lnTo>
                  <a:lnTo>
                    <a:pt x="274" y="7536"/>
                  </a:lnTo>
                  <a:lnTo>
                    <a:pt x="383" y="8082"/>
                  </a:lnTo>
                  <a:lnTo>
                    <a:pt x="656" y="9010"/>
                  </a:lnTo>
                  <a:lnTo>
                    <a:pt x="874" y="9502"/>
                  </a:lnTo>
                  <a:lnTo>
                    <a:pt x="1093" y="9884"/>
                  </a:lnTo>
                  <a:lnTo>
                    <a:pt x="1311" y="10211"/>
                  </a:lnTo>
                  <a:lnTo>
                    <a:pt x="1475" y="10266"/>
                  </a:lnTo>
                  <a:lnTo>
                    <a:pt x="1584" y="10321"/>
                  </a:lnTo>
                  <a:lnTo>
                    <a:pt x="1748" y="10266"/>
                  </a:lnTo>
                  <a:lnTo>
                    <a:pt x="1967" y="10211"/>
                  </a:lnTo>
                  <a:lnTo>
                    <a:pt x="2294" y="9884"/>
                  </a:lnTo>
                  <a:lnTo>
                    <a:pt x="2567" y="9556"/>
                  </a:lnTo>
                  <a:lnTo>
                    <a:pt x="2676" y="9447"/>
                  </a:lnTo>
                  <a:lnTo>
                    <a:pt x="2895" y="9392"/>
                  </a:lnTo>
                  <a:lnTo>
                    <a:pt x="3277" y="9119"/>
                  </a:lnTo>
                  <a:lnTo>
                    <a:pt x="3550" y="8956"/>
                  </a:lnTo>
                  <a:lnTo>
                    <a:pt x="3768" y="8737"/>
                  </a:lnTo>
                  <a:lnTo>
                    <a:pt x="3987" y="8464"/>
                  </a:lnTo>
                  <a:lnTo>
                    <a:pt x="4205" y="8136"/>
                  </a:lnTo>
                  <a:lnTo>
                    <a:pt x="4315" y="7809"/>
                  </a:lnTo>
                  <a:lnTo>
                    <a:pt x="4424" y="7481"/>
                  </a:lnTo>
                  <a:lnTo>
                    <a:pt x="4478" y="6881"/>
                  </a:lnTo>
                  <a:lnTo>
                    <a:pt x="4478" y="6444"/>
                  </a:lnTo>
                  <a:lnTo>
                    <a:pt x="4533" y="6280"/>
                  </a:lnTo>
                  <a:lnTo>
                    <a:pt x="4588" y="6225"/>
                  </a:lnTo>
                  <a:lnTo>
                    <a:pt x="4751" y="6225"/>
                  </a:lnTo>
                  <a:lnTo>
                    <a:pt x="4861" y="6335"/>
                  </a:lnTo>
                  <a:lnTo>
                    <a:pt x="5134" y="6771"/>
                  </a:lnTo>
                  <a:lnTo>
                    <a:pt x="5297" y="7099"/>
                  </a:lnTo>
                  <a:lnTo>
                    <a:pt x="5516" y="7372"/>
                  </a:lnTo>
                  <a:lnTo>
                    <a:pt x="5789" y="7645"/>
                  </a:lnTo>
                  <a:lnTo>
                    <a:pt x="6117" y="7809"/>
                  </a:lnTo>
                  <a:lnTo>
                    <a:pt x="6499" y="7973"/>
                  </a:lnTo>
                  <a:lnTo>
                    <a:pt x="6936" y="7918"/>
                  </a:lnTo>
                  <a:lnTo>
                    <a:pt x="7154" y="7918"/>
                  </a:lnTo>
                  <a:lnTo>
                    <a:pt x="7372" y="7809"/>
                  </a:lnTo>
                  <a:lnTo>
                    <a:pt x="7536" y="7700"/>
                  </a:lnTo>
                  <a:lnTo>
                    <a:pt x="7700" y="7536"/>
                  </a:lnTo>
                  <a:lnTo>
                    <a:pt x="7864" y="7372"/>
                  </a:lnTo>
                  <a:lnTo>
                    <a:pt x="7973" y="7208"/>
                  </a:lnTo>
                  <a:lnTo>
                    <a:pt x="8082" y="6881"/>
                  </a:lnTo>
                  <a:lnTo>
                    <a:pt x="8192" y="6608"/>
                  </a:lnTo>
                  <a:lnTo>
                    <a:pt x="8301" y="6498"/>
                  </a:lnTo>
                  <a:lnTo>
                    <a:pt x="8410" y="6335"/>
                  </a:lnTo>
                  <a:lnTo>
                    <a:pt x="8628" y="6225"/>
                  </a:lnTo>
                  <a:lnTo>
                    <a:pt x="8847" y="6225"/>
                  </a:lnTo>
                  <a:lnTo>
                    <a:pt x="9065" y="6280"/>
                  </a:lnTo>
                  <a:lnTo>
                    <a:pt x="9284" y="6335"/>
                  </a:lnTo>
                  <a:lnTo>
                    <a:pt x="9502" y="6389"/>
                  </a:lnTo>
                  <a:lnTo>
                    <a:pt x="9720" y="6444"/>
                  </a:lnTo>
                  <a:lnTo>
                    <a:pt x="9994" y="6444"/>
                  </a:lnTo>
                  <a:lnTo>
                    <a:pt x="10212" y="6335"/>
                  </a:lnTo>
                  <a:lnTo>
                    <a:pt x="10485" y="6171"/>
                  </a:lnTo>
                  <a:lnTo>
                    <a:pt x="10649" y="5952"/>
                  </a:lnTo>
                  <a:lnTo>
                    <a:pt x="10813" y="5734"/>
                  </a:lnTo>
                  <a:lnTo>
                    <a:pt x="10922" y="5461"/>
                  </a:lnTo>
                  <a:lnTo>
                    <a:pt x="11086" y="5024"/>
                  </a:lnTo>
                  <a:lnTo>
                    <a:pt x="11140" y="4751"/>
                  </a:lnTo>
                  <a:lnTo>
                    <a:pt x="11195" y="4478"/>
                  </a:lnTo>
                  <a:lnTo>
                    <a:pt x="11195" y="3932"/>
                  </a:lnTo>
                  <a:lnTo>
                    <a:pt x="11195" y="3604"/>
                  </a:lnTo>
                  <a:lnTo>
                    <a:pt x="11140" y="3277"/>
                  </a:lnTo>
                  <a:lnTo>
                    <a:pt x="11086" y="3004"/>
                  </a:lnTo>
                  <a:lnTo>
                    <a:pt x="10922" y="2676"/>
                  </a:lnTo>
                  <a:lnTo>
                    <a:pt x="10703" y="2403"/>
                  </a:lnTo>
                  <a:lnTo>
                    <a:pt x="10376" y="2185"/>
                  </a:lnTo>
                  <a:lnTo>
                    <a:pt x="10048" y="2021"/>
                  </a:lnTo>
                  <a:lnTo>
                    <a:pt x="9720" y="1966"/>
                  </a:lnTo>
                  <a:lnTo>
                    <a:pt x="9174" y="1911"/>
                  </a:lnTo>
                  <a:lnTo>
                    <a:pt x="8956" y="1966"/>
                  </a:lnTo>
                  <a:lnTo>
                    <a:pt x="8628" y="1420"/>
                  </a:lnTo>
                  <a:lnTo>
                    <a:pt x="8301" y="929"/>
                  </a:lnTo>
                  <a:lnTo>
                    <a:pt x="7919" y="492"/>
                  </a:lnTo>
                  <a:lnTo>
                    <a:pt x="7645" y="273"/>
                  </a:lnTo>
                  <a:lnTo>
                    <a:pt x="7372" y="164"/>
                  </a:lnTo>
                  <a:lnTo>
                    <a:pt x="7045" y="55"/>
                  </a:lnTo>
                  <a:lnTo>
                    <a:pt x="6717" y="0"/>
                  </a:lnTo>
                  <a:close/>
                </a:path>
              </a:pathLst>
            </a:custGeom>
            <a:solidFill>
              <a:srgbClr val="F9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1" name="Google Shape;2961;g29c0ca99db8_3_1"/>
            <p:cNvSpPr/>
            <p:nvPr/>
          </p:nvSpPr>
          <p:spPr>
            <a:xfrm>
              <a:off x="3700100" y="1302600"/>
              <a:ext cx="1375" cy="1400"/>
            </a:xfrm>
            <a:custGeom>
              <a:avLst/>
              <a:gdLst/>
              <a:ahLst/>
              <a:cxnLst/>
              <a:rect l="l" t="t" r="r" b="b"/>
              <a:pathLst>
                <a:path w="55" h="56" extrusionOk="0">
                  <a:moveTo>
                    <a:pt x="55" y="55"/>
                  </a:moveTo>
                  <a:lnTo>
                    <a:pt x="55" y="55"/>
                  </a:lnTo>
                  <a:lnTo>
                    <a:pt x="0" y="1"/>
                  </a:lnTo>
                  <a:lnTo>
                    <a:pt x="0" y="1"/>
                  </a:lnTo>
                  <a:lnTo>
                    <a:pt x="55" y="55"/>
                  </a:lnTo>
                  <a:lnTo>
                    <a:pt x="55" y="55"/>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g29c0ca99db8_3_1"/>
            <p:cNvSpPr/>
            <p:nvPr/>
          </p:nvSpPr>
          <p:spPr>
            <a:xfrm>
              <a:off x="3697375" y="1301250"/>
              <a:ext cx="2750" cy="1375"/>
            </a:xfrm>
            <a:custGeom>
              <a:avLst/>
              <a:gdLst/>
              <a:ahLst/>
              <a:cxnLst/>
              <a:rect l="l" t="t" r="r" b="b"/>
              <a:pathLst>
                <a:path w="110" h="55" extrusionOk="0">
                  <a:moveTo>
                    <a:pt x="0" y="0"/>
                  </a:moveTo>
                  <a:lnTo>
                    <a:pt x="109" y="55"/>
                  </a:lnTo>
                  <a:lnTo>
                    <a:pt x="55"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3" name="Google Shape;2963;g29c0ca99db8_3_1"/>
            <p:cNvSpPr/>
            <p:nvPr/>
          </p:nvSpPr>
          <p:spPr>
            <a:xfrm>
              <a:off x="3697375" y="1338100"/>
              <a:ext cx="25" cy="25"/>
            </a:xfrm>
            <a:custGeom>
              <a:avLst/>
              <a:gdLst/>
              <a:ahLst/>
              <a:cxnLst/>
              <a:rect l="l" t="t" r="r" b="b"/>
              <a:pathLst>
                <a:path w="1" h="1" extrusionOk="0">
                  <a:moveTo>
                    <a:pt x="0" y="0"/>
                  </a:moveTo>
                  <a:lnTo>
                    <a:pt x="0" y="0"/>
                  </a:lnTo>
                  <a:lnTo>
                    <a:pt x="0"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4" name="Google Shape;2964;g29c0ca99db8_3_1"/>
            <p:cNvSpPr/>
            <p:nvPr/>
          </p:nvSpPr>
          <p:spPr>
            <a:xfrm>
              <a:off x="3717850" y="1429575"/>
              <a:ext cx="146075" cy="120150"/>
            </a:xfrm>
            <a:custGeom>
              <a:avLst/>
              <a:gdLst/>
              <a:ahLst/>
              <a:cxnLst/>
              <a:rect l="l" t="t" r="r" b="b"/>
              <a:pathLst>
                <a:path w="5843" h="4806" extrusionOk="0">
                  <a:moveTo>
                    <a:pt x="0" y="0"/>
                  </a:moveTo>
                  <a:lnTo>
                    <a:pt x="0" y="109"/>
                  </a:lnTo>
                  <a:lnTo>
                    <a:pt x="55" y="382"/>
                  </a:lnTo>
                  <a:lnTo>
                    <a:pt x="437" y="1147"/>
                  </a:lnTo>
                  <a:lnTo>
                    <a:pt x="1038" y="2184"/>
                  </a:lnTo>
                  <a:lnTo>
                    <a:pt x="1802" y="3331"/>
                  </a:lnTo>
                  <a:lnTo>
                    <a:pt x="2457" y="4095"/>
                  </a:lnTo>
                  <a:lnTo>
                    <a:pt x="3058" y="4805"/>
                  </a:lnTo>
                  <a:lnTo>
                    <a:pt x="3877" y="4478"/>
                  </a:lnTo>
                  <a:lnTo>
                    <a:pt x="4642" y="4259"/>
                  </a:lnTo>
                  <a:lnTo>
                    <a:pt x="5188" y="4150"/>
                  </a:lnTo>
                  <a:lnTo>
                    <a:pt x="5461" y="4095"/>
                  </a:lnTo>
                  <a:lnTo>
                    <a:pt x="5843" y="4041"/>
                  </a:lnTo>
                  <a:lnTo>
                    <a:pt x="5351" y="3932"/>
                  </a:lnTo>
                  <a:lnTo>
                    <a:pt x="4860" y="3768"/>
                  </a:lnTo>
                  <a:lnTo>
                    <a:pt x="4259" y="3549"/>
                  </a:lnTo>
                  <a:lnTo>
                    <a:pt x="3768" y="3276"/>
                  </a:lnTo>
                  <a:lnTo>
                    <a:pt x="3276" y="3003"/>
                  </a:lnTo>
                  <a:lnTo>
                    <a:pt x="2840" y="2676"/>
                  </a:lnTo>
                  <a:lnTo>
                    <a:pt x="2021" y="2075"/>
                  </a:lnTo>
                  <a:lnTo>
                    <a:pt x="1365" y="1420"/>
                  </a:lnTo>
                  <a:lnTo>
                    <a:pt x="819" y="819"/>
                  </a:lnTo>
                  <a:lnTo>
                    <a:pt x="437" y="382"/>
                  </a:lnTo>
                  <a:lnTo>
                    <a:pt x="164" y="55"/>
                  </a:lnTo>
                  <a:lnTo>
                    <a:pt x="55"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5" name="Google Shape;2965;g29c0ca99db8_3_1"/>
            <p:cNvSpPr/>
            <p:nvPr/>
          </p:nvSpPr>
          <p:spPr>
            <a:xfrm>
              <a:off x="3955375" y="2671825"/>
              <a:ext cx="195250" cy="166575"/>
            </a:xfrm>
            <a:custGeom>
              <a:avLst/>
              <a:gdLst/>
              <a:ahLst/>
              <a:cxnLst/>
              <a:rect l="l" t="t" r="r" b="b"/>
              <a:pathLst>
                <a:path w="7810" h="6663" extrusionOk="0">
                  <a:moveTo>
                    <a:pt x="2676" y="1"/>
                  </a:moveTo>
                  <a:lnTo>
                    <a:pt x="2130" y="55"/>
                  </a:lnTo>
                  <a:lnTo>
                    <a:pt x="1584" y="219"/>
                  </a:lnTo>
                  <a:lnTo>
                    <a:pt x="1147" y="492"/>
                  </a:lnTo>
                  <a:lnTo>
                    <a:pt x="710" y="765"/>
                  </a:lnTo>
                  <a:lnTo>
                    <a:pt x="383" y="1093"/>
                  </a:lnTo>
                  <a:lnTo>
                    <a:pt x="164" y="1366"/>
                  </a:lnTo>
                  <a:lnTo>
                    <a:pt x="55" y="1639"/>
                  </a:lnTo>
                  <a:lnTo>
                    <a:pt x="0" y="1803"/>
                  </a:lnTo>
                  <a:lnTo>
                    <a:pt x="55" y="1912"/>
                  </a:lnTo>
                  <a:lnTo>
                    <a:pt x="110" y="1966"/>
                  </a:lnTo>
                  <a:lnTo>
                    <a:pt x="274" y="2076"/>
                  </a:lnTo>
                  <a:lnTo>
                    <a:pt x="983" y="2349"/>
                  </a:lnTo>
                  <a:lnTo>
                    <a:pt x="1748" y="2622"/>
                  </a:lnTo>
                  <a:lnTo>
                    <a:pt x="2458" y="2840"/>
                  </a:lnTo>
                  <a:lnTo>
                    <a:pt x="3277" y="2949"/>
                  </a:lnTo>
                  <a:lnTo>
                    <a:pt x="3550" y="3004"/>
                  </a:lnTo>
                  <a:lnTo>
                    <a:pt x="3823" y="3113"/>
                  </a:lnTo>
                  <a:lnTo>
                    <a:pt x="4096" y="3277"/>
                  </a:lnTo>
                  <a:lnTo>
                    <a:pt x="4260" y="3495"/>
                  </a:lnTo>
                  <a:lnTo>
                    <a:pt x="4533" y="3714"/>
                  </a:lnTo>
                  <a:lnTo>
                    <a:pt x="4642" y="3987"/>
                  </a:lnTo>
                  <a:lnTo>
                    <a:pt x="4751" y="4205"/>
                  </a:lnTo>
                  <a:lnTo>
                    <a:pt x="4970" y="4806"/>
                  </a:lnTo>
                  <a:lnTo>
                    <a:pt x="5188" y="5352"/>
                  </a:lnTo>
                  <a:lnTo>
                    <a:pt x="5406" y="5789"/>
                  </a:lnTo>
                  <a:lnTo>
                    <a:pt x="5625" y="6116"/>
                  </a:lnTo>
                  <a:lnTo>
                    <a:pt x="5952" y="6390"/>
                  </a:lnTo>
                  <a:lnTo>
                    <a:pt x="6225" y="6499"/>
                  </a:lnTo>
                  <a:lnTo>
                    <a:pt x="6444" y="6608"/>
                  </a:lnTo>
                  <a:lnTo>
                    <a:pt x="6772" y="6663"/>
                  </a:lnTo>
                  <a:lnTo>
                    <a:pt x="6990" y="6663"/>
                  </a:lnTo>
                  <a:lnTo>
                    <a:pt x="7263" y="6608"/>
                  </a:lnTo>
                  <a:lnTo>
                    <a:pt x="7536" y="6553"/>
                  </a:lnTo>
                  <a:lnTo>
                    <a:pt x="7700" y="6444"/>
                  </a:lnTo>
                  <a:lnTo>
                    <a:pt x="7754" y="6335"/>
                  </a:lnTo>
                  <a:lnTo>
                    <a:pt x="7809" y="6226"/>
                  </a:lnTo>
                  <a:lnTo>
                    <a:pt x="7809" y="5953"/>
                  </a:lnTo>
                  <a:lnTo>
                    <a:pt x="7591" y="5352"/>
                  </a:lnTo>
                  <a:lnTo>
                    <a:pt x="7154" y="4369"/>
                  </a:lnTo>
                  <a:lnTo>
                    <a:pt x="6499" y="3168"/>
                  </a:lnTo>
                  <a:lnTo>
                    <a:pt x="5679" y="1639"/>
                  </a:lnTo>
                  <a:lnTo>
                    <a:pt x="5461" y="1311"/>
                  </a:lnTo>
                  <a:lnTo>
                    <a:pt x="5188" y="1038"/>
                  </a:lnTo>
                  <a:lnTo>
                    <a:pt x="4860" y="711"/>
                  </a:lnTo>
                  <a:lnTo>
                    <a:pt x="4478" y="492"/>
                  </a:lnTo>
                  <a:lnTo>
                    <a:pt x="4041" y="274"/>
                  </a:lnTo>
                  <a:lnTo>
                    <a:pt x="3604" y="110"/>
                  </a:lnTo>
                  <a:lnTo>
                    <a:pt x="3168" y="1"/>
                  </a:lnTo>
                  <a:close/>
                </a:path>
              </a:pathLst>
            </a:custGeom>
            <a:solidFill>
              <a:srgbClr val="EB8F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6" name="Google Shape;2966;g29c0ca99db8_3_1"/>
            <p:cNvSpPr/>
            <p:nvPr/>
          </p:nvSpPr>
          <p:spPr>
            <a:xfrm>
              <a:off x="3943100" y="2742825"/>
              <a:ext cx="166550" cy="109225"/>
            </a:xfrm>
            <a:custGeom>
              <a:avLst/>
              <a:gdLst/>
              <a:ahLst/>
              <a:cxnLst/>
              <a:rect l="l" t="t" r="r" b="b"/>
              <a:pathLst>
                <a:path w="6662" h="4369" extrusionOk="0">
                  <a:moveTo>
                    <a:pt x="928" y="0"/>
                  </a:moveTo>
                  <a:lnTo>
                    <a:pt x="710" y="109"/>
                  </a:lnTo>
                  <a:lnTo>
                    <a:pt x="601" y="273"/>
                  </a:lnTo>
                  <a:lnTo>
                    <a:pt x="546" y="382"/>
                  </a:lnTo>
                  <a:lnTo>
                    <a:pt x="546" y="546"/>
                  </a:lnTo>
                  <a:lnTo>
                    <a:pt x="546" y="765"/>
                  </a:lnTo>
                  <a:lnTo>
                    <a:pt x="601" y="983"/>
                  </a:lnTo>
                  <a:lnTo>
                    <a:pt x="601" y="1038"/>
                  </a:lnTo>
                  <a:lnTo>
                    <a:pt x="546" y="1092"/>
                  </a:lnTo>
                  <a:lnTo>
                    <a:pt x="491" y="1092"/>
                  </a:lnTo>
                  <a:lnTo>
                    <a:pt x="382" y="1038"/>
                  </a:lnTo>
                  <a:lnTo>
                    <a:pt x="273" y="983"/>
                  </a:lnTo>
                  <a:lnTo>
                    <a:pt x="164" y="983"/>
                  </a:lnTo>
                  <a:lnTo>
                    <a:pt x="109" y="1038"/>
                  </a:lnTo>
                  <a:lnTo>
                    <a:pt x="55" y="1201"/>
                  </a:lnTo>
                  <a:lnTo>
                    <a:pt x="0" y="1584"/>
                  </a:lnTo>
                  <a:lnTo>
                    <a:pt x="0" y="2184"/>
                  </a:lnTo>
                  <a:lnTo>
                    <a:pt x="55" y="2567"/>
                  </a:lnTo>
                  <a:lnTo>
                    <a:pt x="164" y="3113"/>
                  </a:lnTo>
                  <a:lnTo>
                    <a:pt x="546" y="3604"/>
                  </a:lnTo>
                  <a:lnTo>
                    <a:pt x="874" y="3932"/>
                  </a:lnTo>
                  <a:lnTo>
                    <a:pt x="1201" y="4205"/>
                  </a:lnTo>
                  <a:lnTo>
                    <a:pt x="1474" y="4369"/>
                  </a:lnTo>
                  <a:lnTo>
                    <a:pt x="3495" y="4369"/>
                  </a:lnTo>
                  <a:lnTo>
                    <a:pt x="6225" y="4314"/>
                  </a:lnTo>
                  <a:lnTo>
                    <a:pt x="6662" y="4369"/>
                  </a:lnTo>
                  <a:lnTo>
                    <a:pt x="6662" y="4369"/>
                  </a:lnTo>
                  <a:lnTo>
                    <a:pt x="5570" y="2840"/>
                  </a:lnTo>
                  <a:lnTo>
                    <a:pt x="5297" y="2512"/>
                  </a:lnTo>
                  <a:lnTo>
                    <a:pt x="5133" y="2348"/>
                  </a:lnTo>
                  <a:lnTo>
                    <a:pt x="4915" y="2239"/>
                  </a:lnTo>
                  <a:lnTo>
                    <a:pt x="4641" y="2184"/>
                  </a:lnTo>
                  <a:lnTo>
                    <a:pt x="4368" y="2184"/>
                  </a:lnTo>
                  <a:lnTo>
                    <a:pt x="4150" y="2239"/>
                  </a:lnTo>
                  <a:lnTo>
                    <a:pt x="4041" y="2239"/>
                  </a:lnTo>
                  <a:lnTo>
                    <a:pt x="3932" y="2184"/>
                  </a:lnTo>
                  <a:lnTo>
                    <a:pt x="3822" y="2021"/>
                  </a:lnTo>
                  <a:lnTo>
                    <a:pt x="3713" y="1857"/>
                  </a:lnTo>
                  <a:lnTo>
                    <a:pt x="3604" y="1147"/>
                  </a:lnTo>
                  <a:lnTo>
                    <a:pt x="3495" y="655"/>
                  </a:lnTo>
                  <a:lnTo>
                    <a:pt x="3495" y="546"/>
                  </a:lnTo>
                  <a:lnTo>
                    <a:pt x="3440" y="437"/>
                  </a:lnTo>
                  <a:lnTo>
                    <a:pt x="3222" y="219"/>
                  </a:lnTo>
                  <a:lnTo>
                    <a:pt x="2894" y="109"/>
                  </a:lnTo>
                  <a:lnTo>
                    <a:pt x="2566" y="109"/>
                  </a:lnTo>
                  <a:lnTo>
                    <a:pt x="2239" y="164"/>
                  </a:lnTo>
                  <a:lnTo>
                    <a:pt x="2020" y="273"/>
                  </a:lnTo>
                  <a:lnTo>
                    <a:pt x="1911" y="328"/>
                  </a:lnTo>
                  <a:lnTo>
                    <a:pt x="1802" y="328"/>
                  </a:lnTo>
                  <a:lnTo>
                    <a:pt x="1693" y="273"/>
                  </a:lnTo>
                  <a:lnTo>
                    <a:pt x="1584" y="219"/>
                  </a:lnTo>
                  <a:lnTo>
                    <a:pt x="1474" y="109"/>
                  </a:lnTo>
                  <a:lnTo>
                    <a:pt x="1365" y="0"/>
                  </a:lnTo>
                  <a:close/>
                </a:path>
              </a:pathLst>
            </a:custGeom>
            <a:solidFill>
              <a:srgbClr val="EB8F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7" name="Google Shape;2967;g29c0ca99db8_3_1"/>
            <p:cNvSpPr/>
            <p:nvPr/>
          </p:nvSpPr>
          <p:spPr>
            <a:xfrm>
              <a:off x="4104175" y="2802875"/>
              <a:ext cx="42350" cy="30075"/>
            </a:xfrm>
            <a:custGeom>
              <a:avLst/>
              <a:gdLst/>
              <a:ahLst/>
              <a:cxnLst/>
              <a:rect l="l" t="t" r="r" b="b"/>
              <a:pathLst>
                <a:path w="1694" h="1203" extrusionOk="0">
                  <a:moveTo>
                    <a:pt x="765" y="1"/>
                  </a:moveTo>
                  <a:lnTo>
                    <a:pt x="383" y="55"/>
                  </a:lnTo>
                  <a:lnTo>
                    <a:pt x="110" y="165"/>
                  </a:lnTo>
                  <a:lnTo>
                    <a:pt x="0" y="219"/>
                  </a:lnTo>
                  <a:lnTo>
                    <a:pt x="0" y="328"/>
                  </a:lnTo>
                  <a:lnTo>
                    <a:pt x="0" y="438"/>
                  </a:lnTo>
                  <a:lnTo>
                    <a:pt x="219" y="711"/>
                  </a:lnTo>
                  <a:lnTo>
                    <a:pt x="437" y="929"/>
                  </a:lnTo>
                  <a:lnTo>
                    <a:pt x="656" y="1093"/>
                  </a:lnTo>
                  <a:lnTo>
                    <a:pt x="929" y="1202"/>
                  </a:lnTo>
                  <a:lnTo>
                    <a:pt x="1202" y="1202"/>
                  </a:lnTo>
                  <a:lnTo>
                    <a:pt x="1475" y="1148"/>
                  </a:lnTo>
                  <a:lnTo>
                    <a:pt x="1584" y="1093"/>
                  </a:lnTo>
                  <a:lnTo>
                    <a:pt x="1639" y="1038"/>
                  </a:lnTo>
                  <a:lnTo>
                    <a:pt x="1693" y="929"/>
                  </a:lnTo>
                  <a:lnTo>
                    <a:pt x="1693" y="820"/>
                  </a:lnTo>
                  <a:lnTo>
                    <a:pt x="1584" y="547"/>
                  </a:lnTo>
                  <a:lnTo>
                    <a:pt x="1420" y="328"/>
                  </a:lnTo>
                  <a:lnTo>
                    <a:pt x="1202" y="110"/>
                  </a:lnTo>
                  <a:lnTo>
                    <a:pt x="983" y="55"/>
                  </a:lnTo>
                  <a:lnTo>
                    <a:pt x="765" y="1"/>
                  </a:lnTo>
                  <a:close/>
                </a:path>
              </a:pathLst>
            </a:custGeom>
            <a:solidFill>
              <a:srgbClr val="FBC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8" name="Google Shape;2968;g29c0ca99db8_3_1"/>
            <p:cNvSpPr/>
            <p:nvPr/>
          </p:nvSpPr>
          <p:spPr>
            <a:xfrm>
              <a:off x="3985400" y="2749650"/>
              <a:ext cx="58725" cy="99675"/>
            </a:xfrm>
            <a:custGeom>
              <a:avLst/>
              <a:gdLst/>
              <a:ahLst/>
              <a:cxnLst/>
              <a:rect l="l" t="t" r="r" b="b"/>
              <a:pathLst>
                <a:path w="2349" h="3987" extrusionOk="0">
                  <a:moveTo>
                    <a:pt x="219" y="0"/>
                  </a:moveTo>
                  <a:lnTo>
                    <a:pt x="1" y="55"/>
                  </a:lnTo>
                  <a:lnTo>
                    <a:pt x="1" y="109"/>
                  </a:lnTo>
                  <a:lnTo>
                    <a:pt x="165" y="874"/>
                  </a:lnTo>
                  <a:lnTo>
                    <a:pt x="328" y="1311"/>
                  </a:lnTo>
                  <a:lnTo>
                    <a:pt x="492" y="1693"/>
                  </a:lnTo>
                  <a:lnTo>
                    <a:pt x="656" y="2021"/>
                  </a:lnTo>
                  <a:lnTo>
                    <a:pt x="929" y="2512"/>
                  </a:lnTo>
                  <a:lnTo>
                    <a:pt x="1421" y="3222"/>
                  </a:lnTo>
                  <a:lnTo>
                    <a:pt x="2185" y="3986"/>
                  </a:lnTo>
                  <a:lnTo>
                    <a:pt x="2294" y="3986"/>
                  </a:lnTo>
                  <a:lnTo>
                    <a:pt x="2349" y="3932"/>
                  </a:lnTo>
                  <a:lnTo>
                    <a:pt x="2294" y="3823"/>
                  </a:lnTo>
                  <a:lnTo>
                    <a:pt x="1584" y="3058"/>
                  </a:lnTo>
                  <a:lnTo>
                    <a:pt x="1093" y="2403"/>
                  </a:lnTo>
                  <a:lnTo>
                    <a:pt x="820" y="1911"/>
                  </a:lnTo>
                  <a:lnTo>
                    <a:pt x="656" y="1584"/>
                  </a:lnTo>
                  <a:lnTo>
                    <a:pt x="492" y="1202"/>
                  </a:lnTo>
                  <a:lnTo>
                    <a:pt x="383" y="819"/>
                  </a:lnTo>
                  <a:lnTo>
                    <a:pt x="219" y="109"/>
                  </a:lnTo>
                  <a:lnTo>
                    <a:pt x="219"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9" name="Google Shape;2969;g29c0ca99db8_3_1"/>
            <p:cNvSpPr/>
            <p:nvPr/>
          </p:nvSpPr>
          <p:spPr>
            <a:xfrm>
              <a:off x="3955375" y="2768750"/>
              <a:ext cx="56000" cy="83300"/>
            </a:xfrm>
            <a:custGeom>
              <a:avLst/>
              <a:gdLst/>
              <a:ahLst/>
              <a:cxnLst/>
              <a:rect l="l" t="t" r="r" b="b"/>
              <a:pathLst>
                <a:path w="2240" h="3332" extrusionOk="0">
                  <a:moveTo>
                    <a:pt x="55" y="1"/>
                  </a:moveTo>
                  <a:lnTo>
                    <a:pt x="0" y="55"/>
                  </a:lnTo>
                  <a:lnTo>
                    <a:pt x="0" y="164"/>
                  </a:lnTo>
                  <a:lnTo>
                    <a:pt x="164" y="765"/>
                  </a:lnTo>
                  <a:lnTo>
                    <a:pt x="383" y="1311"/>
                  </a:lnTo>
                  <a:lnTo>
                    <a:pt x="656" y="1803"/>
                  </a:lnTo>
                  <a:lnTo>
                    <a:pt x="983" y="2239"/>
                  </a:lnTo>
                  <a:lnTo>
                    <a:pt x="1256" y="2567"/>
                  </a:lnTo>
                  <a:lnTo>
                    <a:pt x="1529" y="2840"/>
                  </a:lnTo>
                  <a:lnTo>
                    <a:pt x="1966" y="3222"/>
                  </a:lnTo>
                  <a:lnTo>
                    <a:pt x="2075" y="3332"/>
                  </a:lnTo>
                  <a:lnTo>
                    <a:pt x="2185" y="3332"/>
                  </a:lnTo>
                  <a:lnTo>
                    <a:pt x="2239" y="3222"/>
                  </a:lnTo>
                  <a:lnTo>
                    <a:pt x="2239" y="3168"/>
                  </a:lnTo>
                  <a:lnTo>
                    <a:pt x="2130" y="3059"/>
                  </a:lnTo>
                  <a:lnTo>
                    <a:pt x="1693" y="2731"/>
                  </a:lnTo>
                  <a:lnTo>
                    <a:pt x="1420" y="2458"/>
                  </a:lnTo>
                  <a:lnTo>
                    <a:pt x="1147" y="2076"/>
                  </a:lnTo>
                  <a:lnTo>
                    <a:pt x="820" y="1693"/>
                  </a:lnTo>
                  <a:lnTo>
                    <a:pt x="601" y="1257"/>
                  </a:lnTo>
                  <a:lnTo>
                    <a:pt x="328" y="711"/>
                  </a:lnTo>
                  <a:lnTo>
                    <a:pt x="164" y="110"/>
                  </a:lnTo>
                  <a:lnTo>
                    <a:pt x="164" y="55"/>
                  </a:lnTo>
                  <a:lnTo>
                    <a:pt x="55" y="1"/>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0" name="Google Shape;2970;g29c0ca99db8_3_1"/>
            <p:cNvSpPr/>
            <p:nvPr/>
          </p:nvSpPr>
          <p:spPr>
            <a:xfrm>
              <a:off x="4042750" y="2804250"/>
              <a:ext cx="36875" cy="46425"/>
            </a:xfrm>
            <a:custGeom>
              <a:avLst/>
              <a:gdLst/>
              <a:ahLst/>
              <a:cxnLst/>
              <a:rect l="l" t="t" r="r" b="b"/>
              <a:pathLst>
                <a:path w="1475" h="1857" extrusionOk="0">
                  <a:moveTo>
                    <a:pt x="109" y="0"/>
                  </a:moveTo>
                  <a:lnTo>
                    <a:pt x="0" y="55"/>
                  </a:lnTo>
                  <a:lnTo>
                    <a:pt x="0" y="110"/>
                  </a:lnTo>
                  <a:lnTo>
                    <a:pt x="0" y="164"/>
                  </a:lnTo>
                  <a:lnTo>
                    <a:pt x="437" y="819"/>
                  </a:lnTo>
                  <a:lnTo>
                    <a:pt x="1038" y="1529"/>
                  </a:lnTo>
                  <a:lnTo>
                    <a:pt x="1256" y="1802"/>
                  </a:lnTo>
                  <a:lnTo>
                    <a:pt x="1365" y="1857"/>
                  </a:lnTo>
                  <a:lnTo>
                    <a:pt x="1420" y="1857"/>
                  </a:lnTo>
                  <a:lnTo>
                    <a:pt x="1475" y="1748"/>
                  </a:lnTo>
                  <a:lnTo>
                    <a:pt x="1420" y="1693"/>
                  </a:lnTo>
                  <a:lnTo>
                    <a:pt x="1202" y="1420"/>
                  </a:lnTo>
                  <a:lnTo>
                    <a:pt x="601" y="656"/>
                  </a:lnTo>
                  <a:lnTo>
                    <a:pt x="164" y="55"/>
                  </a:lnTo>
                  <a:lnTo>
                    <a:pt x="109"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1" name="Google Shape;2971;g29c0ca99db8_3_1"/>
            <p:cNvSpPr/>
            <p:nvPr/>
          </p:nvSpPr>
          <p:spPr>
            <a:xfrm>
              <a:off x="3959475" y="2746900"/>
              <a:ext cx="23225" cy="30075"/>
            </a:xfrm>
            <a:custGeom>
              <a:avLst/>
              <a:gdLst/>
              <a:ahLst/>
              <a:cxnLst/>
              <a:rect l="l" t="t" r="r" b="b"/>
              <a:pathLst>
                <a:path w="929" h="1203" extrusionOk="0">
                  <a:moveTo>
                    <a:pt x="492" y="1"/>
                  </a:moveTo>
                  <a:lnTo>
                    <a:pt x="273" y="56"/>
                  </a:lnTo>
                  <a:lnTo>
                    <a:pt x="164" y="110"/>
                  </a:lnTo>
                  <a:lnTo>
                    <a:pt x="0" y="274"/>
                  </a:lnTo>
                  <a:lnTo>
                    <a:pt x="0" y="438"/>
                  </a:lnTo>
                  <a:lnTo>
                    <a:pt x="0" y="547"/>
                  </a:lnTo>
                  <a:lnTo>
                    <a:pt x="110" y="820"/>
                  </a:lnTo>
                  <a:lnTo>
                    <a:pt x="273" y="1038"/>
                  </a:lnTo>
                  <a:lnTo>
                    <a:pt x="492" y="1148"/>
                  </a:lnTo>
                  <a:lnTo>
                    <a:pt x="601" y="1202"/>
                  </a:lnTo>
                  <a:lnTo>
                    <a:pt x="710" y="1148"/>
                  </a:lnTo>
                  <a:lnTo>
                    <a:pt x="819" y="1038"/>
                  </a:lnTo>
                  <a:lnTo>
                    <a:pt x="874" y="929"/>
                  </a:lnTo>
                  <a:lnTo>
                    <a:pt x="929" y="602"/>
                  </a:lnTo>
                  <a:lnTo>
                    <a:pt x="874" y="274"/>
                  </a:lnTo>
                  <a:lnTo>
                    <a:pt x="819" y="165"/>
                  </a:lnTo>
                  <a:lnTo>
                    <a:pt x="765" y="56"/>
                  </a:lnTo>
                  <a:lnTo>
                    <a:pt x="656" y="1"/>
                  </a:lnTo>
                  <a:close/>
                </a:path>
              </a:pathLst>
            </a:custGeom>
            <a:solidFill>
              <a:srgbClr val="FBC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2" name="Google Shape;2972;g29c0ca99db8_3_1"/>
            <p:cNvSpPr/>
            <p:nvPr/>
          </p:nvSpPr>
          <p:spPr>
            <a:xfrm>
              <a:off x="3993600" y="2749650"/>
              <a:ext cx="20500" cy="30050"/>
            </a:xfrm>
            <a:custGeom>
              <a:avLst/>
              <a:gdLst/>
              <a:ahLst/>
              <a:cxnLst/>
              <a:rect l="l" t="t" r="r" b="b"/>
              <a:pathLst>
                <a:path w="820" h="1202" extrusionOk="0">
                  <a:moveTo>
                    <a:pt x="492" y="0"/>
                  </a:moveTo>
                  <a:lnTo>
                    <a:pt x="328" y="55"/>
                  </a:lnTo>
                  <a:lnTo>
                    <a:pt x="164" y="109"/>
                  </a:lnTo>
                  <a:lnTo>
                    <a:pt x="110" y="219"/>
                  </a:lnTo>
                  <a:lnTo>
                    <a:pt x="0" y="328"/>
                  </a:lnTo>
                  <a:lnTo>
                    <a:pt x="0" y="437"/>
                  </a:lnTo>
                  <a:lnTo>
                    <a:pt x="0" y="546"/>
                  </a:lnTo>
                  <a:lnTo>
                    <a:pt x="110" y="928"/>
                  </a:lnTo>
                  <a:lnTo>
                    <a:pt x="164" y="1038"/>
                  </a:lnTo>
                  <a:lnTo>
                    <a:pt x="273" y="1092"/>
                  </a:lnTo>
                  <a:lnTo>
                    <a:pt x="383" y="1147"/>
                  </a:lnTo>
                  <a:lnTo>
                    <a:pt x="492" y="1202"/>
                  </a:lnTo>
                  <a:lnTo>
                    <a:pt x="546" y="1147"/>
                  </a:lnTo>
                  <a:lnTo>
                    <a:pt x="710" y="1092"/>
                  </a:lnTo>
                  <a:lnTo>
                    <a:pt x="765" y="983"/>
                  </a:lnTo>
                  <a:lnTo>
                    <a:pt x="820" y="819"/>
                  </a:lnTo>
                  <a:lnTo>
                    <a:pt x="820" y="710"/>
                  </a:lnTo>
                  <a:lnTo>
                    <a:pt x="765" y="382"/>
                  </a:lnTo>
                  <a:lnTo>
                    <a:pt x="656" y="164"/>
                  </a:lnTo>
                  <a:lnTo>
                    <a:pt x="546" y="55"/>
                  </a:lnTo>
                  <a:lnTo>
                    <a:pt x="492" y="0"/>
                  </a:lnTo>
                  <a:close/>
                </a:path>
              </a:pathLst>
            </a:custGeom>
            <a:solidFill>
              <a:srgbClr val="FBC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3" name="Google Shape;2973;g29c0ca99db8_3_1"/>
            <p:cNvSpPr/>
            <p:nvPr/>
          </p:nvSpPr>
          <p:spPr>
            <a:xfrm>
              <a:off x="3943100" y="2772850"/>
              <a:ext cx="16400" cy="25950"/>
            </a:xfrm>
            <a:custGeom>
              <a:avLst/>
              <a:gdLst/>
              <a:ahLst/>
              <a:cxnLst/>
              <a:rect l="l" t="t" r="r" b="b"/>
              <a:pathLst>
                <a:path w="656" h="1038" extrusionOk="0">
                  <a:moveTo>
                    <a:pt x="218" y="0"/>
                  </a:moveTo>
                  <a:lnTo>
                    <a:pt x="55" y="110"/>
                  </a:lnTo>
                  <a:lnTo>
                    <a:pt x="0" y="219"/>
                  </a:lnTo>
                  <a:lnTo>
                    <a:pt x="55" y="437"/>
                  </a:lnTo>
                  <a:lnTo>
                    <a:pt x="109" y="656"/>
                  </a:lnTo>
                  <a:lnTo>
                    <a:pt x="164" y="820"/>
                  </a:lnTo>
                  <a:lnTo>
                    <a:pt x="273" y="929"/>
                  </a:lnTo>
                  <a:lnTo>
                    <a:pt x="382" y="983"/>
                  </a:lnTo>
                  <a:lnTo>
                    <a:pt x="491" y="1038"/>
                  </a:lnTo>
                  <a:lnTo>
                    <a:pt x="546" y="1038"/>
                  </a:lnTo>
                  <a:lnTo>
                    <a:pt x="601" y="929"/>
                  </a:lnTo>
                  <a:lnTo>
                    <a:pt x="655" y="765"/>
                  </a:lnTo>
                  <a:lnTo>
                    <a:pt x="601" y="437"/>
                  </a:lnTo>
                  <a:lnTo>
                    <a:pt x="491" y="164"/>
                  </a:lnTo>
                  <a:lnTo>
                    <a:pt x="437" y="110"/>
                  </a:lnTo>
                  <a:lnTo>
                    <a:pt x="382" y="55"/>
                  </a:lnTo>
                  <a:lnTo>
                    <a:pt x="218" y="0"/>
                  </a:lnTo>
                  <a:close/>
                </a:path>
              </a:pathLst>
            </a:custGeom>
            <a:solidFill>
              <a:srgbClr val="FBC7B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4" name="Google Shape;2974;g29c0ca99db8_3_1"/>
            <p:cNvSpPr/>
            <p:nvPr/>
          </p:nvSpPr>
          <p:spPr>
            <a:xfrm>
              <a:off x="3959475" y="2716875"/>
              <a:ext cx="180225" cy="121525"/>
            </a:xfrm>
            <a:custGeom>
              <a:avLst/>
              <a:gdLst/>
              <a:ahLst/>
              <a:cxnLst/>
              <a:rect l="l" t="t" r="r" b="b"/>
              <a:pathLst>
                <a:path w="7209" h="4861" extrusionOk="0">
                  <a:moveTo>
                    <a:pt x="55" y="1"/>
                  </a:moveTo>
                  <a:lnTo>
                    <a:pt x="0" y="55"/>
                  </a:lnTo>
                  <a:lnTo>
                    <a:pt x="0" y="164"/>
                  </a:lnTo>
                  <a:lnTo>
                    <a:pt x="0" y="219"/>
                  </a:lnTo>
                  <a:lnTo>
                    <a:pt x="656" y="492"/>
                  </a:lnTo>
                  <a:lnTo>
                    <a:pt x="1365" y="765"/>
                  </a:lnTo>
                  <a:lnTo>
                    <a:pt x="2348" y="984"/>
                  </a:lnTo>
                  <a:lnTo>
                    <a:pt x="2785" y="1038"/>
                  </a:lnTo>
                  <a:lnTo>
                    <a:pt x="2949" y="1093"/>
                  </a:lnTo>
                  <a:lnTo>
                    <a:pt x="3386" y="1147"/>
                  </a:lnTo>
                  <a:lnTo>
                    <a:pt x="3713" y="1311"/>
                  </a:lnTo>
                  <a:lnTo>
                    <a:pt x="4041" y="1584"/>
                  </a:lnTo>
                  <a:lnTo>
                    <a:pt x="4260" y="1803"/>
                  </a:lnTo>
                  <a:lnTo>
                    <a:pt x="4423" y="2076"/>
                  </a:lnTo>
                  <a:lnTo>
                    <a:pt x="4696" y="2676"/>
                  </a:lnTo>
                  <a:lnTo>
                    <a:pt x="4969" y="3386"/>
                  </a:lnTo>
                  <a:lnTo>
                    <a:pt x="5079" y="3659"/>
                  </a:lnTo>
                  <a:lnTo>
                    <a:pt x="5242" y="3932"/>
                  </a:lnTo>
                  <a:lnTo>
                    <a:pt x="5406" y="4260"/>
                  </a:lnTo>
                  <a:lnTo>
                    <a:pt x="5679" y="4533"/>
                  </a:lnTo>
                  <a:lnTo>
                    <a:pt x="6061" y="4697"/>
                  </a:lnTo>
                  <a:lnTo>
                    <a:pt x="6389" y="4806"/>
                  </a:lnTo>
                  <a:lnTo>
                    <a:pt x="6717" y="4861"/>
                  </a:lnTo>
                  <a:lnTo>
                    <a:pt x="7154" y="4806"/>
                  </a:lnTo>
                  <a:lnTo>
                    <a:pt x="7208" y="4751"/>
                  </a:lnTo>
                  <a:lnTo>
                    <a:pt x="7208" y="4697"/>
                  </a:lnTo>
                  <a:lnTo>
                    <a:pt x="7154" y="4642"/>
                  </a:lnTo>
                  <a:lnTo>
                    <a:pt x="7099" y="4588"/>
                  </a:lnTo>
                  <a:lnTo>
                    <a:pt x="6881" y="4642"/>
                  </a:lnTo>
                  <a:lnTo>
                    <a:pt x="6389" y="4642"/>
                  </a:lnTo>
                  <a:lnTo>
                    <a:pt x="6116" y="4533"/>
                  </a:lnTo>
                  <a:lnTo>
                    <a:pt x="5788" y="4369"/>
                  </a:lnTo>
                  <a:lnTo>
                    <a:pt x="5570" y="4096"/>
                  </a:lnTo>
                  <a:lnTo>
                    <a:pt x="5406" y="3823"/>
                  </a:lnTo>
                  <a:lnTo>
                    <a:pt x="5242" y="3605"/>
                  </a:lnTo>
                  <a:lnTo>
                    <a:pt x="5133" y="3332"/>
                  </a:lnTo>
                  <a:lnTo>
                    <a:pt x="4860" y="2622"/>
                  </a:lnTo>
                  <a:lnTo>
                    <a:pt x="4587" y="1966"/>
                  </a:lnTo>
                  <a:lnTo>
                    <a:pt x="4423" y="1693"/>
                  </a:lnTo>
                  <a:lnTo>
                    <a:pt x="4205" y="1420"/>
                  </a:lnTo>
                  <a:lnTo>
                    <a:pt x="4041" y="1257"/>
                  </a:lnTo>
                  <a:lnTo>
                    <a:pt x="3823" y="1147"/>
                  </a:lnTo>
                  <a:lnTo>
                    <a:pt x="3604" y="1038"/>
                  </a:lnTo>
                  <a:lnTo>
                    <a:pt x="3440" y="984"/>
                  </a:lnTo>
                  <a:lnTo>
                    <a:pt x="3004" y="874"/>
                  </a:lnTo>
                  <a:lnTo>
                    <a:pt x="2785" y="874"/>
                  </a:lnTo>
                  <a:lnTo>
                    <a:pt x="2403" y="765"/>
                  </a:lnTo>
                  <a:lnTo>
                    <a:pt x="1420" y="547"/>
                  </a:lnTo>
                  <a:lnTo>
                    <a:pt x="765" y="328"/>
                  </a:lnTo>
                  <a:lnTo>
                    <a:pt x="110" y="55"/>
                  </a:lnTo>
                  <a:lnTo>
                    <a:pt x="55" y="1"/>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5" name="Google Shape;2975;g29c0ca99db8_3_1"/>
            <p:cNvSpPr/>
            <p:nvPr/>
          </p:nvSpPr>
          <p:spPr>
            <a:xfrm>
              <a:off x="2946550" y="2382425"/>
              <a:ext cx="413650" cy="647100"/>
            </a:xfrm>
            <a:custGeom>
              <a:avLst/>
              <a:gdLst/>
              <a:ahLst/>
              <a:cxnLst/>
              <a:rect l="l" t="t" r="r" b="b"/>
              <a:pathLst>
                <a:path w="16546" h="25884" extrusionOk="0">
                  <a:moveTo>
                    <a:pt x="5351" y="0"/>
                  </a:moveTo>
                  <a:lnTo>
                    <a:pt x="4969" y="55"/>
                  </a:lnTo>
                  <a:lnTo>
                    <a:pt x="4478" y="164"/>
                  </a:lnTo>
                  <a:lnTo>
                    <a:pt x="3877" y="328"/>
                  </a:lnTo>
                  <a:lnTo>
                    <a:pt x="3331" y="492"/>
                  </a:lnTo>
                  <a:lnTo>
                    <a:pt x="2676" y="765"/>
                  </a:lnTo>
                  <a:lnTo>
                    <a:pt x="2075" y="1093"/>
                  </a:lnTo>
                  <a:lnTo>
                    <a:pt x="1474" y="1475"/>
                  </a:lnTo>
                  <a:lnTo>
                    <a:pt x="928" y="1912"/>
                  </a:lnTo>
                  <a:lnTo>
                    <a:pt x="492" y="2458"/>
                  </a:lnTo>
                  <a:lnTo>
                    <a:pt x="328" y="2731"/>
                  </a:lnTo>
                  <a:lnTo>
                    <a:pt x="164" y="3004"/>
                  </a:lnTo>
                  <a:lnTo>
                    <a:pt x="55" y="3277"/>
                  </a:lnTo>
                  <a:lnTo>
                    <a:pt x="0" y="3604"/>
                  </a:lnTo>
                  <a:lnTo>
                    <a:pt x="55" y="3877"/>
                  </a:lnTo>
                  <a:lnTo>
                    <a:pt x="109" y="4260"/>
                  </a:lnTo>
                  <a:lnTo>
                    <a:pt x="382" y="4751"/>
                  </a:lnTo>
                  <a:lnTo>
                    <a:pt x="765" y="5570"/>
                  </a:lnTo>
                  <a:lnTo>
                    <a:pt x="1857" y="7427"/>
                  </a:lnTo>
                  <a:lnTo>
                    <a:pt x="2785" y="9010"/>
                  </a:lnTo>
                  <a:lnTo>
                    <a:pt x="3877" y="10758"/>
                  </a:lnTo>
                  <a:lnTo>
                    <a:pt x="4969" y="12341"/>
                  </a:lnTo>
                  <a:lnTo>
                    <a:pt x="5406" y="12996"/>
                  </a:lnTo>
                  <a:lnTo>
                    <a:pt x="5843" y="13761"/>
                  </a:lnTo>
                  <a:lnTo>
                    <a:pt x="6498" y="15126"/>
                  </a:lnTo>
                  <a:lnTo>
                    <a:pt x="6826" y="15781"/>
                  </a:lnTo>
                  <a:lnTo>
                    <a:pt x="7153" y="16710"/>
                  </a:lnTo>
                  <a:lnTo>
                    <a:pt x="7317" y="17310"/>
                  </a:lnTo>
                  <a:lnTo>
                    <a:pt x="7426" y="17802"/>
                  </a:lnTo>
                  <a:lnTo>
                    <a:pt x="7645" y="18457"/>
                  </a:lnTo>
                  <a:lnTo>
                    <a:pt x="8300" y="19767"/>
                  </a:lnTo>
                  <a:lnTo>
                    <a:pt x="8846" y="20696"/>
                  </a:lnTo>
                  <a:lnTo>
                    <a:pt x="9392" y="21515"/>
                  </a:lnTo>
                  <a:lnTo>
                    <a:pt x="9556" y="21733"/>
                  </a:lnTo>
                  <a:lnTo>
                    <a:pt x="9720" y="22006"/>
                  </a:lnTo>
                  <a:lnTo>
                    <a:pt x="9829" y="22334"/>
                  </a:lnTo>
                  <a:lnTo>
                    <a:pt x="9829" y="22498"/>
                  </a:lnTo>
                  <a:lnTo>
                    <a:pt x="9829" y="22716"/>
                  </a:lnTo>
                  <a:lnTo>
                    <a:pt x="9774" y="22935"/>
                  </a:lnTo>
                  <a:lnTo>
                    <a:pt x="9665" y="23098"/>
                  </a:lnTo>
                  <a:lnTo>
                    <a:pt x="9556" y="23208"/>
                  </a:lnTo>
                  <a:lnTo>
                    <a:pt x="9447" y="23426"/>
                  </a:lnTo>
                  <a:lnTo>
                    <a:pt x="9447" y="23699"/>
                  </a:lnTo>
                  <a:lnTo>
                    <a:pt x="9447" y="23972"/>
                  </a:lnTo>
                  <a:lnTo>
                    <a:pt x="9556" y="24190"/>
                  </a:lnTo>
                  <a:lnTo>
                    <a:pt x="9665" y="24464"/>
                  </a:lnTo>
                  <a:lnTo>
                    <a:pt x="9774" y="24682"/>
                  </a:lnTo>
                  <a:lnTo>
                    <a:pt x="9993" y="24900"/>
                  </a:lnTo>
                  <a:lnTo>
                    <a:pt x="10157" y="25119"/>
                  </a:lnTo>
                  <a:lnTo>
                    <a:pt x="10375" y="25283"/>
                  </a:lnTo>
                  <a:lnTo>
                    <a:pt x="10594" y="25392"/>
                  </a:lnTo>
                  <a:lnTo>
                    <a:pt x="10921" y="25556"/>
                  </a:lnTo>
                  <a:lnTo>
                    <a:pt x="11249" y="25665"/>
                  </a:lnTo>
                  <a:lnTo>
                    <a:pt x="11467" y="25665"/>
                  </a:lnTo>
                  <a:lnTo>
                    <a:pt x="11631" y="25610"/>
                  </a:lnTo>
                  <a:lnTo>
                    <a:pt x="11904" y="25446"/>
                  </a:lnTo>
                  <a:lnTo>
                    <a:pt x="12177" y="25446"/>
                  </a:lnTo>
                  <a:lnTo>
                    <a:pt x="12286" y="25501"/>
                  </a:lnTo>
                  <a:lnTo>
                    <a:pt x="12341" y="25556"/>
                  </a:lnTo>
                  <a:lnTo>
                    <a:pt x="12559" y="25774"/>
                  </a:lnTo>
                  <a:lnTo>
                    <a:pt x="12723" y="25829"/>
                  </a:lnTo>
                  <a:lnTo>
                    <a:pt x="12887" y="25883"/>
                  </a:lnTo>
                  <a:lnTo>
                    <a:pt x="13215" y="25883"/>
                  </a:lnTo>
                  <a:lnTo>
                    <a:pt x="13597" y="25774"/>
                  </a:lnTo>
                  <a:lnTo>
                    <a:pt x="13924" y="25556"/>
                  </a:lnTo>
                  <a:lnTo>
                    <a:pt x="14088" y="25446"/>
                  </a:lnTo>
                  <a:lnTo>
                    <a:pt x="14198" y="25283"/>
                  </a:lnTo>
                  <a:lnTo>
                    <a:pt x="14252" y="25173"/>
                  </a:lnTo>
                  <a:lnTo>
                    <a:pt x="14416" y="25064"/>
                  </a:lnTo>
                  <a:lnTo>
                    <a:pt x="14525" y="25010"/>
                  </a:lnTo>
                  <a:lnTo>
                    <a:pt x="14689" y="25010"/>
                  </a:lnTo>
                  <a:lnTo>
                    <a:pt x="14962" y="25064"/>
                  </a:lnTo>
                  <a:lnTo>
                    <a:pt x="15290" y="25064"/>
                  </a:lnTo>
                  <a:lnTo>
                    <a:pt x="15399" y="25010"/>
                  </a:lnTo>
                  <a:lnTo>
                    <a:pt x="15453" y="24846"/>
                  </a:lnTo>
                  <a:lnTo>
                    <a:pt x="15508" y="24573"/>
                  </a:lnTo>
                  <a:lnTo>
                    <a:pt x="15563" y="24136"/>
                  </a:lnTo>
                  <a:lnTo>
                    <a:pt x="15563" y="24027"/>
                  </a:lnTo>
                  <a:lnTo>
                    <a:pt x="15617" y="23863"/>
                  </a:lnTo>
                  <a:lnTo>
                    <a:pt x="15672" y="23754"/>
                  </a:lnTo>
                  <a:lnTo>
                    <a:pt x="15945" y="23481"/>
                  </a:lnTo>
                  <a:lnTo>
                    <a:pt x="16382" y="23098"/>
                  </a:lnTo>
                  <a:lnTo>
                    <a:pt x="16491" y="22880"/>
                  </a:lnTo>
                  <a:lnTo>
                    <a:pt x="16546" y="22607"/>
                  </a:lnTo>
                  <a:lnTo>
                    <a:pt x="16546" y="22225"/>
                  </a:lnTo>
                  <a:lnTo>
                    <a:pt x="16491" y="21842"/>
                  </a:lnTo>
                  <a:lnTo>
                    <a:pt x="16218" y="21023"/>
                  </a:lnTo>
                  <a:lnTo>
                    <a:pt x="15945" y="20259"/>
                  </a:lnTo>
                  <a:lnTo>
                    <a:pt x="15672" y="19549"/>
                  </a:lnTo>
                  <a:lnTo>
                    <a:pt x="15344" y="19003"/>
                  </a:lnTo>
                  <a:lnTo>
                    <a:pt x="15071" y="18621"/>
                  </a:lnTo>
                  <a:lnTo>
                    <a:pt x="14798" y="18239"/>
                  </a:lnTo>
                  <a:lnTo>
                    <a:pt x="14088" y="17474"/>
                  </a:lnTo>
                  <a:lnTo>
                    <a:pt x="13761" y="17037"/>
                  </a:lnTo>
                  <a:lnTo>
                    <a:pt x="13542" y="16764"/>
                  </a:lnTo>
                  <a:lnTo>
                    <a:pt x="13324" y="16437"/>
                  </a:lnTo>
                  <a:lnTo>
                    <a:pt x="12942" y="15891"/>
                  </a:lnTo>
                  <a:lnTo>
                    <a:pt x="12341" y="15181"/>
                  </a:lnTo>
                  <a:lnTo>
                    <a:pt x="11904" y="14744"/>
                  </a:lnTo>
                  <a:lnTo>
                    <a:pt x="11576" y="14362"/>
                  </a:lnTo>
                  <a:lnTo>
                    <a:pt x="11249" y="13870"/>
                  </a:lnTo>
                  <a:lnTo>
                    <a:pt x="10976" y="13324"/>
                  </a:lnTo>
                  <a:lnTo>
                    <a:pt x="10757" y="12833"/>
                  </a:lnTo>
                  <a:lnTo>
                    <a:pt x="10539" y="12068"/>
                  </a:lnTo>
                  <a:lnTo>
                    <a:pt x="10266" y="11194"/>
                  </a:lnTo>
                  <a:lnTo>
                    <a:pt x="9993" y="10430"/>
                  </a:lnTo>
                  <a:lnTo>
                    <a:pt x="9665" y="9775"/>
                  </a:lnTo>
                  <a:lnTo>
                    <a:pt x="9338" y="9174"/>
                  </a:lnTo>
                  <a:lnTo>
                    <a:pt x="8628" y="7754"/>
                  </a:lnTo>
                  <a:lnTo>
                    <a:pt x="8246" y="6935"/>
                  </a:lnTo>
                  <a:lnTo>
                    <a:pt x="7863" y="5898"/>
                  </a:lnTo>
                  <a:lnTo>
                    <a:pt x="7481" y="4642"/>
                  </a:lnTo>
                  <a:lnTo>
                    <a:pt x="7208" y="3604"/>
                  </a:lnTo>
                  <a:lnTo>
                    <a:pt x="6826" y="1912"/>
                  </a:lnTo>
                  <a:lnTo>
                    <a:pt x="6662" y="1256"/>
                  </a:lnTo>
                  <a:lnTo>
                    <a:pt x="6444" y="765"/>
                  </a:lnTo>
                  <a:lnTo>
                    <a:pt x="6334" y="546"/>
                  </a:lnTo>
                  <a:lnTo>
                    <a:pt x="6171" y="383"/>
                  </a:lnTo>
                  <a:lnTo>
                    <a:pt x="6007" y="219"/>
                  </a:lnTo>
                  <a:lnTo>
                    <a:pt x="5788" y="110"/>
                  </a:lnTo>
                  <a:lnTo>
                    <a:pt x="5351" y="0"/>
                  </a:lnTo>
                  <a:close/>
                </a:path>
              </a:pathLst>
            </a:custGeom>
            <a:solidFill>
              <a:srgbClr val="EB8F6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6" name="Google Shape;2976;g29c0ca99db8_3_1"/>
            <p:cNvSpPr/>
            <p:nvPr/>
          </p:nvSpPr>
          <p:spPr>
            <a:xfrm>
              <a:off x="3249600" y="2957150"/>
              <a:ext cx="8225" cy="57350"/>
            </a:xfrm>
            <a:custGeom>
              <a:avLst/>
              <a:gdLst/>
              <a:ahLst/>
              <a:cxnLst/>
              <a:rect l="l" t="t" r="r" b="b"/>
              <a:pathLst>
                <a:path w="329" h="2294" extrusionOk="0">
                  <a:moveTo>
                    <a:pt x="55" y="0"/>
                  </a:moveTo>
                  <a:lnTo>
                    <a:pt x="55" y="109"/>
                  </a:lnTo>
                  <a:lnTo>
                    <a:pt x="110" y="546"/>
                  </a:lnTo>
                  <a:lnTo>
                    <a:pt x="164" y="983"/>
                  </a:lnTo>
                  <a:lnTo>
                    <a:pt x="110" y="1584"/>
                  </a:lnTo>
                  <a:lnTo>
                    <a:pt x="0" y="2184"/>
                  </a:lnTo>
                  <a:lnTo>
                    <a:pt x="0" y="2239"/>
                  </a:lnTo>
                  <a:lnTo>
                    <a:pt x="55" y="2294"/>
                  </a:lnTo>
                  <a:lnTo>
                    <a:pt x="164" y="2239"/>
                  </a:lnTo>
                  <a:lnTo>
                    <a:pt x="164" y="2184"/>
                  </a:lnTo>
                  <a:lnTo>
                    <a:pt x="274" y="1584"/>
                  </a:lnTo>
                  <a:lnTo>
                    <a:pt x="328" y="928"/>
                  </a:lnTo>
                  <a:lnTo>
                    <a:pt x="274" y="492"/>
                  </a:lnTo>
                  <a:lnTo>
                    <a:pt x="219" y="55"/>
                  </a:lnTo>
                  <a:lnTo>
                    <a:pt x="164"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7" name="Google Shape;2977;g29c0ca99db8_3_1"/>
            <p:cNvSpPr/>
            <p:nvPr/>
          </p:nvSpPr>
          <p:spPr>
            <a:xfrm>
              <a:off x="3249600" y="2955775"/>
              <a:ext cx="8225" cy="58725"/>
            </a:xfrm>
            <a:custGeom>
              <a:avLst/>
              <a:gdLst/>
              <a:ahLst/>
              <a:cxnLst/>
              <a:rect l="l" t="t" r="r" b="b"/>
              <a:pathLst>
                <a:path w="329" h="2349" extrusionOk="0">
                  <a:moveTo>
                    <a:pt x="110" y="1"/>
                  </a:moveTo>
                  <a:lnTo>
                    <a:pt x="55" y="55"/>
                  </a:lnTo>
                  <a:lnTo>
                    <a:pt x="0" y="164"/>
                  </a:lnTo>
                  <a:lnTo>
                    <a:pt x="110" y="601"/>
                  </a:lnTo>
                  <a:lnTo>
                    <a:pt x="55" y="164"/>
                  </a:lnTo>
                  <a:lnTo>
                    <a:pt x="55" y="110"/>
                  </a:lnTo>
                  <a:lnTo>
                    <a:pt x="110" y="55"/>
                  </a:lnTo>
                  <a:lnTo>
                    <a:pt x="164" y="55"/>
                  </a:lnTo>
                  <a:lnTo>
                    <a:pt x="219" y="110"/>
                  </a:lnTo>
                  <a:lnTo>
                    <a:pt x="219" y="55"/>
                  </a:lnTo>
                  <a:lnTo>
                    <a:pt x="110" y="1"/>
                  </a:lnTo>
                  <a:close/>
                  <a:moveTo>
                    <a:pt x="219" y="110"/>
                  </a:moveTo>
                  <a:lnTo>
                    <a:pt x="274" y="547"/>
                  </a:lnTo>
                  <a:lnTo>
                    <a:pt x="328" y="983"/>
                  </a:lnTo>
                  <a:lnTo>
                    <a:pt x="328" y="547"/>
                  </a:lnTo>
                  <a:lnTo>
                    <a:pt x="219" y="110"/>
                  </a:lnTo>
                  <a:close/>
                  <a:moveTo>
                    <a:pt x="110" y="601"/>
                  </a:moveTo>
                  <a:lnTo>
                    <a:pt x="110" y="1038"/>
                  </a:lnTo>
                  <a:lnTo>
                    <a:pt x="110" y="1639"/>
                  </a:lnTo>
                  <a:lnTo>
                    <a:pt x="164" y="1038"/>
                  </a:lnTo>
                  <a:lnTo>
                    <a:pt x="110" y="601"/>
                  </a:lnTo>
                  <a:close/>
                  <a:moveTo>
                    <a:pt x="110" y="1639"/>
                  </a:moveTo>
                  <a:lnTo>
                    <a:pt x="0" y="2185"/>
                  </a:lnTo>
                  <a:lnTo>
                    <a:pt x="0" y="2239"/>
                  </a:lnTo>
                  <a:lnTo>
                    <a:pt x="110" y="1639"/>
                  </a:lnTo>
                  <a:close/>
                  <a:moveTo>
                    <a:pt x="328" y="983"/>
                  </a:moveTo>
                  <a:lnTo>
                    <a:pt x="274" y="1639"/>
                  </a:lnTo>
                  <a:lnTo>
                    <a:pt x="164" y="2239"/>
                  </a:lnTo>
                  <a:lnTo>
                    <a:pt x="110" y="2294"/>
                  </a:lnTo>
                  <a:lnTo>
                    <a:pt x="55" y="2294"/>
                  </a:lnTo>
                  <a:lnTo>
                    <a:pt x="0" y="2239"/>
                  </a:lnTo>
                  <a:lnTo>
                    <a:pt x="0" y="2294"/>
                  </a:lnTo>
                  <a:lnTo>
                    <a:pt x="55" y="2349"/>
                  </a:lnTo>
                  <a:lnTo>
                    <a:pt x="164" y="2349"/>
                  </a:lnTo>
                  <a:lnTo>
                    <a:pt x="219" y="2239"/>
                  </a:lnTo>
                  <a:lnTo>
                    <a:pt x="328" y="1639"/>
                  </a:lnTo>
                  <a:lnTo>
                    <a:pt x="328" y="983"/>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8" name="Google Shape;2978;g29c0ca99db8_3_1"/>
            <p:cNvSpPr/>
            <p:nvPr/>
          </p:nvSpPr>
          <p:spPr>
            <a:xfrm>
              <a:off x="3294650" y="2950325"/>
              <a:ext cx="10950" cy="55975"/>
            </a:xfrm>
            <a:custGeom>
              <a:avLst/>
              <a:gdLst/>
              <a:ahLst/>
              <a:cxnLst/>
              <a:rect l="l" t="t" r="r" b="b"/>
              <a:pathLst>
                <a:path w="438" h="2239" extrusionOk="0">
                  <a:moveTo>
                    <a:pt x="55" y="0"/>
                  </a:moveTo>
                  <a:lnTo>
                    <a:pt x="0" y="55"/>
                  </a:lnTo>
                  <a:lnTo>
                    <a:pt x="0" y="109"/>
                  </a:lnTo>
                  <a:lnTo>
                    <a:pt x="110" y="765"/>
                  </a:lnTo>
                  <a:lnTo>
                    <a:pt x="219" y="1420"/>
                  </a:lnTo>
                  <a:lnTo>
                    <a:pt x="219" y="2130"/>
                  </a:lnTo>
                  <a:lnTo>
                    <a:pt x="274" y="2184"/>
                  </a:lnTo>
                  <a:lnTo>
                    <a:pt x="328" y="2239"/>
                  </a:lnTo>
                  <a:lnTo>
                    <a:pt x="383" y="2184"/>
                  </a:lnTo>
                  <a:lnTo>
                    <a:pt x="437" y="2130"/>
                  </a:lnTo>
                  <a:lnTo>
                    <a:pt x="383" y="1420"/>
                  </a:lnTo>
                  <a:lnTo>
                    <a:pt x="274" y="710"/>
                  </a:lnTo>
                  <a:lnTo>
                    <a:pt x="164" y="55"/>
                  </a:lnTo>
                  <a:lnTo>
                    <a:pt x="110"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9" name="Google Shape;2979;g29c0ca99db8_3_1"/>
            <p:cNvSpPr/>
            <p:nvPr/>
          </p:nvSpPr>
          <p:spPr>
            <a:xfrm>
              <a:off x="3293275" y="2950325"/>
              <a:ext cx="12325" cy="55975"/>
            </a:xfrm>
            <a:custGeom>
              <a:avLst/>
              <a:gdLst/>
              <a:ahLst/>
              <a:cxnLst/>
              <a:rect l="l" t="t" r="r" b="b"/>
              <a:pathLst>
                <a:path w="493" h="2239" extrusionOk="0">
                  <a:moveTo>
                    <a:pt x="110" y="0"/>
                  </a:moveTo>
                  <a:lnTo>
                    <a:pt x="1" y="55"/>
                  </a:lnTo>
                  <a:lnTo>
                    <a:pt x="1" y="109"/>
                  </a:lnTo>
                  <a:lnTo>
                    <a:pt x="165" y="765"/>
                  </a:lnTo>
                  <a:lnTo>
                    <a:pt x="219" y="1420"/>
                  </a:lnTo>
                  <a:lnTo>
                    <a:pt x="274" y="2130"/>
                  </a:lnTo>
                  <a:lnTo>
                    <a:pt x="274" y="2239"/>
                  </a:lnTo>
                  <a:lnTo>
                    <a:pt x="383" y="2239"/>
                  </a:lnTo>
                  <a:lnTo>
                    <a:pt x="329" y="2184"/>
                  </a:lnTo>
                  <a:lnTo>
                    <a:pt x="329" y="2130"/>
                  </a:lnTo>
                  <a:lnTo>
                    <a:pt x="274" y="1420"/>
                  </a:lnTo>
                  <a:lnTo>
                    <a:pt x="219" y="765"/>
                  </a:lnTo>
                  <a:lnTo>
                    <a:pt x="55" y="109"/>
                  </a:lnTo>
                  <a:lnTo>
                    <a:pt x="55" y="55"/>
                  </a:lnTo>
                  <a:lnTo>
                    <a:pt x="110" y="0"/>
                  </a:lnTo>
                  <a:close/>
                  <a:moveTo>
                    <a:pt x="110" y="0"/>
                  </a:moveTo>
                  <a:lnTo>
                    <a:pt x="165" y="55"/>
                  </a:lnTo>
                  <a:lnTo>
                    <a:pt x="329" y="710"/>
                  </a:lnTo>
                  <a:lnTo>
                    <a:pt x="438" y="1420"/>
                  </a:lnTo>
                  <a:lnTo>
                    <a:pt x="438" y="2130"/>
                  </a:lnTo>
                  <a:lnTo>
                    <a:pt x="438" y="2184"/>
                  </a:lnTo>
                  <a:lnTo>
                    <a:pt x="383" y="2239"/>
                  </a:lnTo>
                  <a:lnTo>
                    <a:pt x="492" y="2239"/>
                  </a:lnTo>
                  <a:lnTo>
                    <a:pt x="492" y="2130"/>
                  </a:lnTo>
                  <a:lnTo>
                    <a:pt x="492" y="1420"/>
                  </a:lnTo>
                  <a:lnTo>
                    <a:pt x="383" y="710"/>
                  </a:lnTo>
                  <a:lnTo>
                    <a:pt x="219" y="55"/>
                  </a:lnTo>
                  <a:lnTo>
                    <a:pt x="165"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0" name="Google Shape;2980;g29c0ca99db8_3_1"/>
            <p:cNvSpPr/>
            <p:nvPr/>
          </p:nvSpPr>
          <p:spPr>
            <a:xfrm>
              <a:off x="3326050" y="2921650"/>
              <a:ext cx="15050" cy="53275"/>
            </a:xfrm>
            <a:custGeom>
              <a:avLst/>
              <a:gdLst/>
              <a:ahLst/>
              <a:cxnLst/>
              <a:rect l="l" t="t" r="r" b="b"/>
              <a:pathLst>
                <a:path w="602" h="2131" extrusionOk="0">
                  <a:moveTo>
                    <a:pt x="55" y="0"/>
                  </a:moveTo>
                  <a:lnTo>
                    <a:pt x="0" y="55"/>
                  </a:lnTo>
                  <a:lnTo>
                    <a:pt x="0" y="110"/>
                  </a:lnTo>
                  <a:lnTo>
                    <a:pt x="164" y="437"/>
                  </a:lnTo>
                  <a:lnTo>
                    <a:pt x="328" y="765"/>
                  </a:lnTo>
                  <a:lnTo>
                    <a:pt x="383" y="1147"/>
                  </a:lnTo>
                  <a:lnTo>
                    <a:pt x="383" y="1475"/>
                  </a:lnTo>
                  <a:lnTo>
                    <a:pt x="383" y="1802"/>
                  </a:lnTo>
                  <a:lnTo>
                    <a:pt x="328" y="2021"/>
                  </a:lnTo>
                  <a:lnTo>
                    <a:pt x="328" y="2130"/>
                  </a:lnTo>
                  <a:lnTo>
                    <a:pt x="437" y="2130"/>
                  </a:lnTo>
                  <a:lnTo>
                    <a:pt x="492" y="2075"/>
                  </a:lnTo>
                  <a:lnTo>
                    <a:pt x="546" y="1802"/>
                  </a:lnTo>
                  <a:lnTo>
                    <a:pt x="601" y="1475"/>
                  </a:lnTo>
                  <a:lnTo>
                    <a:pt x="546" y="1093"/>
                  </a:lnTo>
                  <a:lnTo>
                    <a:pt x="492" y="710"/>
                  </a:lnTo>
                  <a:lnTo>
                    <a:pt x="383" y="383"/>
                  </a:lnTo>
                  <a:lnTo>
                    <a:pt x="164" y="0"/>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1" name="Google Shape;2981;g29c0ca99db8_3_1"/>
            <p:cNvSpPr/>
            <p:nvPr/>
          </p:nvSpPr>
          <p:spPr>
            <a:xfrm>
              <a:off x="3326050" y="2920275"/>
              <a:ext cx="15050" cy="56000"/>
            </a:xfrm>
            <a:custGeom>
              <a:avLst/>
              <a:gdLst/>
              <a:ahLst/>
              <a:cxnLst/>
              <a:rect l="l" t="t" r="r" b="b"/>
              <a:pathLst>
                <a:path w="602" h="2240" extrusionOk="0">
                  <a:moveTo>
                    <a:pt x="55" y="55"/>
                  </a:moveTo>
                  <a:lnTo>
                    <a:pt x="0" y="110"/>
                  </a:lnTo>
                  <a:lnTo>
                    <a:pt x="0" y="165"/>
                  </a:lnTo>
                  <a:lnTo>
                    <a:pt x="164" y="492"/>
                  </a:lnTo>
                  <a:lnTo>
                    <a:pt x="273" y="820"/>
                  </a:lnTo>
                  <a:lnTo>
                    <a:pt x="383" y="1202"/>
                  </a:lnTo>
                  <a:lnTo>
                    <a:pt x="328" y="820"/>
                  </a:lnTo>
                  <a:lnTo>
                    <a:pt x="219" y="492"/>
                  </a:lnTo>
                  <a:lnTo>
                    <a:pt x="55" y="165"/>
                  </a:lnTo>
                  <a:lnTo>
                    <a:pt x="55" y="110"/>
                  </a:lnTo>
                  <a:lnTo>
                    <a:pt x="55" y="55"/>
                  </a:lnTo>
                  <a:close/>
                  <a:moveTo>
                    <a:pt x="383" y="1202"/>
                  </a:moveTo>
                  <a:lnTo>
                    <a:pt x="383" y="1530"/>
                  </a:lnTo>
                  <a:lnTo>
                    <a:pt x="328" y="1857"/>
                  </a:lnTo>
                  <a:lnTo>
                    <a:pt x="328" y="2076"/>
                  </a:lnTo>
                  <a:lnTo>
                    <a:pt x="328" y="2130"/>
                  </a:lnTo>
                  <a:lnTo>
                    <a:pt x="383" y="1857"/>
                  </a:lnTo>
                  <a:lnTo>
                    <a:pt x="437" y="1530"/>
                  </a:lnTo>
                  <a:lnTo>
                    <a:pt x="383" y="1202"/>
                  </a:lnTo>
                  <a:close/>
                  <a:moveTo>
                    <a:pt x="110" y="1"/>
                  </a:moveTo>
                  <a:lnTo>
                    <a:pt x="55" y="55"/>
                  </a:lnTo>
                  <a:lnTo>
                    <a:pt x="110" y="55"/>
                  </a:lnTo>
                  <a:lnTo>
                    <a:pt x="164" y="110"/>
                  </a:lnTo>
                  <a:lnTo>
                    <a:pt x="328" y="438"/>
                  </a:lnTo>
                  <a:lnTo>
                    <a:pt x="437" y="765"/>
                  </a:lnTo>
                  <a:lnTo>
                    <a:pt x="546" y="1202"/>
                  </a:lnTo>
                  <a:lnTo>
                    <a:pt x="546" y="1530"/>
                  </a:lnTo>
                  <a:lnTo>
                    <a:pt x="546" y="1857"/>
                  </a:lnTo>
                  <a:lnTo>
                    <a:pt x="492" y="2130"/>
                  </a:lnTo>
                  <a:lnTo>
                    <a:pt x="437" y="2185"/>
                  </a:lnTo>
                  <a:lnTo>
                    <a:pt x="383" y="2185"/>
                  </a:lnTo>
                  <a:lnTo>
                    <a:pt x="328" y="2130"/>
                  </a:lnTo>
                  <a:lnTo>
                    <a:pt x="328" y="2185"/>
                  </a:lnTo>
                  <a:lnTo>
                    <a:pt x="383" y="2240"/>
                  </a:lnTo>
                  <a:lnTo>
                    <a:pt x="492" y="2240"/>
                  </a:lnTo>
                  <a:lnTo>
                    <a:pt x="546" y="2130"/>
                  </a:lnTo>
                  <a:lnTo>
                    <a:pt x="601" y="1857"/>
                  </a:lnTo>
                  <a:lnTo>
                    <a:pt x="601" y="1530"/>
                  </a:lnTo>
                  <a:lnTo>
                    <a:pt x="601" y="1148"/>
                  </a:lnTo>
                  <a:lnTo>
                    <a:pt x="492" y="765"/>
                  </a:lnTo>
                  <a:lnTo>
                    <a:pt x="383" y="383"/>
                  </a:lnTo>
                  <a:lnTo>
                    <a:pt x="219" y="55"/>
                  </a:lnTo>
                  <a:lnTo>
                    <a:pt x="110" y="1"/>
                  </a:lnTo>
                  <a:close/>
                </a:path>
              </a:pathLst>
            </a:custGeom>
            <a:solidFill>
              <a:srgbClr val="C5625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2" name="Google Shape;2982;g29c0ca99db8_3_1"/>
            <p:cNvSpPr/>
            <p:nvPr/>
          </p:nvSpPr>
          <p:spPr>
            <a:xfrm>
              <a:off x="3182700" y="2939400"/>
              <a:ext cx="27325" cy="64175"/>
            </a:xfrm>
            <a:custGeom>
              <a:avLst/>
              <a:gdLst/>
              <a:ahLst/>
              <a:cxnLst/>
              <a:rect l="l" t="t" r="r" b="b"/>
              <a:pathLst>
                <a:path w="1093" h="2567" extrusionOk="0">
                  <a:moveTo>
                    <a:pt x="383" y="0"/>
                  </a:moveTo>
                  <a:lnTo>
                    <a:pt x="383" y="219"/>
                  </a:lnTo>
                  <a:lnTo>
                    <a:pt x="383" y="437"/>
                  </a:lnTo>
                  <a:lnTo>
                    <a:pt x="328" y="656"/>
                  </a:lnTo>
                  <a:lnTo>
                    <a:pt x="219" y="819"/>
                  </a:lnTo>
                  <a:lnTo>
                    <a:pt x="110" y="929"/>
                  </a:lnTo>
                  <a:lnTo>
                    <a:pt x="1" y="1147"/>
                  </a:lnTo>
                  <a:lnTo>
                    <a:pt x="1" y="1529"/>
                  </a:lnTo>
                  <a:lnTo>
                    <a:pt x="55" y="1857"/>
                  </a:lnTo>
                  <a:lnTo>
                    <a:pt x="219" y="2185"/>
                  </a:lnTo>
                  <a:lnTo>
                    <a:pt x="438" y="2512"/>
                  </a:lnTo>
                  <a:lnTo>
                    <a:pt x="711" y="2567"/>
                  </a:lnTo>
                  <a:lnTo>
                    <a:pt x="820" y="2512"/>
                  </a:lnTo>
                  <a:lnTo>
                    <a:pt x="929" y="2458"/>
                  </a:lnTo>
                  <a:lnTo>
                    <a:pt x="1038" y="2348"/>
                  </a:lnTo>
                  <a:lnTo>
                    <a:pt x="1093" y="2130"/>
                  </a:lnTo>
                  <a:lnTo>
                    <a:pt x="1038" y="1693"/>
                  </a:lnTo>
                  <a:lnTo>
                    <a:pt x="984" y="1202"/>
                  </a:lnTo>
                  <a:lnTo>
                    <a:pt x="875" y="819"/>
                  </a:lnTo>
                  <a:lnTo>
                    <a:pt x="656" y="437"/>
                  </a:lnTo>
                  <a:lnTo>
                    <a:pt x="383" y="0"/>
                  </a:lnTo>
                  <a:close/>
                </a:path>
              </a:pathLst>
            </a:custGeom>
            <a:solidFill>
              <a:srgbClr val="DC785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3" name="Google Shape;2983;g29c0ca99db8_3_1"/>
            <p:cNvSpPr/>
            <p:nvPr/>
          </p:nvSpPr>
          <p:spPr>
            <a:xfrm>
              <a:off x="2853700" y="1594750"/>
              <a:ext cx="619800" cy="1230000"/>
            </a:xfrm>
            <a:custGeom>
              <a:avLst/>
              <a:gdLst/>
              <a:ahLst/>
              <a:cxnLst/>
              <a:rect l="l" t="t" r="r" b="b"/>
              <a:pathLst>
                <a:path w="24792" h="49200" extrusionOk="0">
                  <a:moveTo>
                    <a:pt x="17857" y="0"/>
                  </a:moveTo>
                  <a:lnTo>
                    <a:pt x="17147" y="55"/>
                  </a:lnTo>
                  <a:lnTo>
                    <a:pt x="16437" y="164"/>
                  </a:lnTo>
                  <a:lnTo>
                    <a:pt x="15782" y="382"/>
                  </a:lnTo>
                  <a:lnTo>
                    <a:pt x="15127" y="656"/>
                  </a:lnTo>
                  <a:lnTo>
                    <a:pt x="14471" y="983"/>
                  </a:lnTo>
                  <a:lnTo>
                    <a:pt x="13816" y="1311"/>
                  </a:lnTo>
                  <a:lnTo>
                    <a:pt x="13270" y="1748"/>
                  </a:lnTo>
                  <a:lnTo>
                    <a:pt x="12669" y="2184"/>
                  </a:lnTo>
                  <a:lnTo>
                    <a:pt x="12123" y="2676"/>
                  </a:lnTo>
                  <a:lnTo>
                    <a:pt x="11632" y="3167"/>
                  </a:lnTo>
                  <a:lnTo>
                    <a:pt x="11195" y="3659"/>
                  </a:lnTo>
                  <a:lnTo>
                    <a:pt x="10758" y="4150"/>
                  </a:lnTo>
                  <a:lnTo>
                    <a:pt x="10376" y="4696"/>
                  </a:lnTo>
                  <a:lnTo>
                    <a:pt x="10048" y="5188"/>
                  </a:lnTo>
                  <a:lnTo>
                    <a:pt x="8410" y="8191"/>
                  </a:lnTo>
                  <a:lnTo>
                    <a:pt x="5516" y="13652"/>
                  </a:lnTo>
                  <a:lnTo>
                    <a:pt x="4042" y="16655"/>
                  </a:lnTo>
                  <a:lnTo>
                    <a:pt x="2677" y="19330"/>
                  </a:lnTo>
                  <a:lnTo>
                    <a:pt x="1584" y="21569"/>
                  </a:lnTo>
                  <a:lnTo>
                    <a:pt x="1038" y="22934"/>
                  </a:lnTo>
                  <a:lnTo>
                    <a:pt x="765" y="23699"/>
                  </a:lnTo>
                  <a:lnTo>
                    <a:pt x="492" y="24682"/>
                  </a:lnTo>
                  <a:lnTo>
                    <a:pt x="219" y="25883"/>
                  </a:lnTo>
                  <a:lnTo>
                    <a:pt x="110" y="26593"/>
                  </a:lnTo>
                  <a:lnTo>
                    <a:pt x="56" y="27303"/>
                  </a:lnTo>
                  <a:lnTo>
                    <a:pt x="1" y="28286"/>
                  </a:lnTo>
                  <a:lnTo>
                    <a:pt x="110" y="29815"/>
                  </a:lnTo>
                  <a:lnTo>
                    <a:pt x="329" y="31780"/>
                  </a:lnTo>
                  <a:lnTo>
                    <a:pt x="711" y="33910"/>
                  </a:lnTo>
                  <a:lnTo>
                    <a:pt x="984" y="35057"/>
                  </a:lnTo>
                  <a:lnTo>
                    <a:pt x="1257" y="36203"/>
                  </a:lnTo>
                  <a:lnTo>
                    <a:pt x="1584" y="37296"/>
                  </a:lnTo>
                  <a:lnTo>
                    <a:pt x="1967" y="38388"/>
                  </a:lnTo>
                  <a:lnTo>
                    <a:pt x="2404" y="39371"/>
                  </a:lnTo>
                  <a:lnTo>
                    <a:pt x="2840" y="40353"/>
                  </a:lnTo>
                  <a:lnTo>
                    <a:pt x="3386" y="41173"/>
                  </a:lnTo>
                  <a:lnTo>
                    <a:pt x="3987" y="41937"/>
                  </a:lnTo>
                  <a:lnTo>
                    <a:pt x="4315" y="42265"/>
                  </a:lnTo>
                  <a:lnTo>
                    <a:pt x="4642" y="42483"/>
                  </a:lnTo>
                  <a:lnTo>
                    <a:pt x="5352" y="42865"/>
                  </a:lnTo>
                  <a:lnTo>
                    <a:pt x="5734" y="43029"/>
                  </a:lnTo>
                  <a:lnTo>
                    <a:pt x="6171" y="43248"/>
                  </a:lnTo>
                  <a:lnTo>
                    <a:pt x="6554" y="43575"/>
                  </a:lnTo>
                  <a:lnTo>
                    <a:pt x="7045" y="44012"/>
                  </a:lnTo>
                  <a:lnTo>
                    <a:pt x="7427" y="44394"/>
                  </a:lnTo>
                  <a:lnTo>
                    <a:pt x="7755" y="44831"/>
                  </a:lnTo>
                  <a:lnTo>
                    <a:pt x="8301" y="45650"/>
                  </a:lnTo>
                  <a:lnTo>
                    <a:pt x="8629" y="46251"/>
                  </a:lnTo>
                  <a:lnTo>
                    <a:pt x="8738" y="46524"/>
                  </a:lnTo>
                  <a:lnTo>
                    <a:pt x="8956" y="47015"/>
                  </a:lnTo>
                  <a:lnTo>
                    <a:pt x="9065" y="47452"/>
                  </a:lnTo>
                  <a:lnTo>
                    <a:pt x="9284" y="48162"/>
                  </a:lnTo>
                  <a:lnTo>
                    <a:pt x="9393" y="48435"/>
                  </a:lnTo>
                  <a:lnTo>
                    <a:pt x="9448" y="48653"/>
                  </a:lnTo>
                  <a:lnTo>
                    <a:pt x="9611" y="48817"/>
                  </a:lnTo>
                  <a:lnTo>
                    <a:pt x="9830" y="48981"/>
                  </a:lnTo>
                  <a:lnTo>
                    <a:pt x="10048" y="49090"/>
                  </a:lnTo>
                  <a:lnTo>
                    <a:pt x="10267" y="49199"/>
                  </a:lnTo>
                  <a:lnTo>
                    <a:pt x="10867" y="49199"/>
                  </a:lnTo>
                  <a:lnTo>
                    <a:pt x="11577" y="49090"/>
                  </a:lnTo>
                  <a:lnTo>
                    <a:pt x="12451" y="48817"/>
                  </a:lnTo>
                  <a:lnTo>
                    <a:pt x="13325" y="48544"/>
                  </a:lnTo>
                  <a:lnTo>
                    <a:pt x="14035" y="48217"/>
                  </a:lnTo>
                  <a:lnTo>
                    <a:pt x="14744" y="47834"/>
                  </a:lnTo>
                  <a:lnTo>
                    <a:pt x="15400" y="47452"/>
                  </a:lnTo>
                  <a:lnTo>
                    <a:pt x="16000" y="47015"/>
                  </a:lnTo>
                  <a:lnTo>
                    <a:pt x="16328" y="46742"/>
                  </a:lnTo>
                  <a:lnTo>
                    <a:pt x="16492" y="46578"/>
                  </a:lnTo>
                  <a:lnTo>
                    <a:pt x="16546" y="46469"/>
                  </a:lnTo>
                  <a:lnTo>
                    <a:pt x="16601" y="46251"/>
                  </a:lnTo>
                  <a:lnTo>
                    <a:pt x="16546" y="46032"/>
                  </a:lnTo>
                  <a:lnTo>
                    <a:pt x="16492" y="45814"/>
                  </a:lnTo>
                  <a:lnTo>
                    <a:pt x="16383" y="45541"/>
                  </a:lnTo>
                  <a:lnTo>
                    <a:pt x="16000" y="44886"/>
                  </a:lnTo>
                  <a:lnTo>
                    <a:pt x="15509" y="43903"/>
                  </a:lnTo>
                  <a:lnTo>
                    <a:pt x="15127" y="43138"/>
                  </a:lnTo>
                  <a:lnTo>
                    <a:pt x="14854" y="42428"/>
                  </a:lnTo>
                  <a:lnTo>
                    <a:pt x="14690" y="41937"/>
                  </a:lnTo>
                  <a:lnTo>
                    <a:pt x="14581" y="41500"/>
                  </a:lnTo>
                  <a:lnTo>
                    <a:pt x="14471" y="40736"/>
                  </a:lnTo>
                  <a:lnTo>
                    <a:pt x="14417" y="40026"/>
                  </a:lnTo>
                  <a:lnTo>
                    <a:pt x="14362" y="39207"/>
                  </a:lnTo>
                  <a:lnTo>
                    <a:pt x="14253" y="38770"/>
                  </a:lnTo>
                  <a:lnTo>
                    <a:pt x="14089" y="38224"/>
                  </a:lnTo>
                  <a:lnTo>
                    <a:pt x="13161" y="36094"/>
                  </a:lnTo>
                  <a:lnTo>
                    <a:pt x="11796" y="32982"/>
                  </a:lnTo>
                  <a:lnTo>
                    <a:pt x="11304" y="31835"/>
                  </a:lnTo>
                  <a:lnTo>
                    <a:pt x="10922" y="30907"/>
                  </a:lnTo>
                  <a:lnTo>
                    <a:pt x="10704" y="30197"/>
                  </a:lnTo>
                  <a:lnTo>
                    <a:pt x="10594" y="29596"/>
                  </a:lnTo>
                  <a:lnTo>
                    <a:pt x="10594" y="29323"/>
                  </a:lnTo>
                  <a:lnTo>
                    <a:pt x="10649" y="29050"/>
                  </a:lnTo>
                  <a:lnTo>
                    <a:pt x="10704" y="28832"/>
                  </a:lnTo>
                  <a:lnTo>
                    <a:pt x="10813" y="28613"/>
                  </a:lnTo>
                  <a:lnTo>
                    <a:pt x="11031" y="28286"/>
                  </a:lnTo>
                  <a:lnTo>
                    <a:pt x="11304" y="28013"/>
                  </a:lnTo>
                  <a:lnTo>
                    <a:pt x="11577" y="27794"/>
                  </a:lnTo>
                  <a:lnTo>
                    <a:pt x="11850" y="27630"/>
                  </a:lnTo>
                  <a:lnTo>
                    <a:pt x="12724" y="27030"/>
                  </a:lnTo>
                  <a:lnTo>
                    <a:pt x="13598" y="26320"/>
                  </a:lnTo>
                  <a:lnTo>
                    <a:pt x="14471" y="25392"/>
                  </a:lnTo>
                  <a:lnTo>
                    <a:pt x="15400" y="24354"/>
                  </a:lnTo>
                  <a:lnTo>
                    <a:pt x="16437" y="23098"/>
                  </a:lnTo>
                  <a:lnTo>
                    <a:pt x="17529" y="21624"/>
                  </a:lnTo>
                  <a:lnTo>
                    <a:pt x="20260" y="18020"/>
                  </a:lnTo>
                  <a:lnTo>
                    <a:pt x="21788" y="15945"/>
                  </a:lnTo>
                  <a:lnTo>
                    <a:pt x="22881" y="14361"/>
                  </a:lnTo>
                  <a:lnTo>
                    <a:pt x="23317" y="13706"/>
                  </a:lnTo>
                  <a:lnTo>
                    <a:pt x="23645" y="13105"/>
                  </a:lnTo>
                  <a:lnTo>
                    <a:pt x="23918" y="12505"/>
                  </a:lnTo>
                  <a:lnTo>
                    <a:pt x="24137" y="12013"/>
                  </a:lnTo>
                  <a:lnTo>
                    <a:pt x="24300" y="11467"/>
                  </a:lnTo>
                  <a:lnTo>
                    <a:pt x="24464" y="10703"/>
                  </a:lnTo>
                  <a:lnTo>
                    <a:pt x="24628" y="9829"/>
                  </a:lnTo>
                  <a:lnTo>
                    <a:pt x="24737" y="8846"/>
                  </a:lnTo>
                  <a:lnTo>
                    <a:pt x="24792" y="7754"/>
                  </a:lnTo>
                  <a:lnTo>
                    <a:pt x="24737" y="7154"/>
                  </a:lnTo>
                  <a:lnTo>
                    <a:pt x="24628" y="6553"/>
                  </a:lnTo>
                  <a:lnTo>
                    <a:pt x="24519" y="5952"/>
                  </a:lnTo>
                  <a:lnTo>
                    <a:pt x="24355" y="5352"/>
                  </a:lnTo>
                  <a:lnTo>
                    <a:pt x="24082" y="4751"/>
                  </a:lnTo>
                  <a:lnTo>
                    <a:pt x="23809" y="4096"/>
                  </a:lnTo>
                  <a:lnTo>
                    <a:pt x="23317" y="3331"/>
                  </a:lnTo>
                  <a:lnTo>
                    <a:pt x="22935" y="2785"/>
                  </a:lnTo>
                  <a:lnTo>
                    <a:pt x="22444" y="2184"/>
                  </a:lnTo>
                  <a:lnTo>
                    <a:pt x="21843" y="1529"/>
                  </a:lnTo>
                  <a:lnTo>
                    <a:pt x="21461" y="1256"/>
                  </a:lnTo>
                  <a:lnTo>
                    <a:pt x="21133" y="983"/>
                  </a:lnTo>
                  <a:lnTo>
                    <a:pt x="20696" y="710"/>
                  </a:lnTo>
                  <a:lnTo>
                    <a:pt x="20260" y="492"/>
                  </a:lnTo>
                  <a:lnTo>
                    <a:pt x="19768" y="328"/>
                  </a:lnTo>
                  <a:lnTo>
                    <a:pt x="19277" y="164"/>
                  </a:lnTo>
                  <a:lnTo>
                    <a:pt x="18567" y="55"/>
                  </a:lnTo>
                  <a:lnTo>
                    <a:pt x="17857" y="0"/>
                  </a:lnTo>
                  <a:close/>
                </a:path>
              </a:pathLst>
            </a:custGeom>
            <a:solidFill>
              <a:srgbClr val="BC315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984" name="Google Shape;2984;g29c0ca99db8_3_1"/>
          <p:cNvSpPr/>
          <p:nvPr/>
        </p:nvSpPr>
        <p:spPr>
          <a:xfrm>
            <a:off x="323897" y="2403976"/>
            <a:ext cx="4327800" cy="575100"/>
          </a:xfrm>
          <a:prstGeom prst="rect">
            <a:avLst/>
          </a:prstGeom>
          <a:solidFill>
            <a:srgbClr val="F3F3F3"/>
          </a:solidFill>
          <a:ln w="9525" cap="flat" cmpd="sng">
            <a:solidFill>
              <a:srgbClr val="F3F3F3"/>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t" anchorCtr="0">
            <a:noAutofit/>
          </a:bodyPr>
          <a:lstStyle/>
          <a:p>
            <a:pPr marL="0" lvl="0" indent="0" algn="l" rtl="0">
              <a:lnSpc>
                <a:spcPct val="115000"/>
              </a:lnSpc>
              <a:spcBef>
                <a:spcPts val="560"/>
              </a:spcBef>
              <a:spcAft>
                <a:spcPts val="1000"/>
              </a:spcAft>
              <a:buNone/>
            </a:pPr>
            <a:r>
              <a:rPr lang="no-NO" sz="1200"/>
              <a:t>           Kvalitetssikr</a:t>
            </a:r>
            <a:r>
              <a:rPr lang="nb-NO" sz="1200"/>
              <a:t>ing og oppfølging</a:t>
            </a:r>
            <a:endParaRPr sz="1200"/>
          </a:p>
        </p:txBody>
      </p:sp>
      <p:grpSp>
        <p:nvGrpSpPr>
          <p:cNvPr id="2985" name="Google Shape;2985;g29c0ca99db8_3_1"/>
          <p:cNvGrpSpPr/>
          <p:nvPr/>
        </p:nvGrpSpPr>
        <p:grpSpPr>
          <a:xfrm>
            <a:off x="356023" y="2437987"/>
            <a:ext cx="354423" cy="507323"/>
            <a:chOff x="-768547" y="3542885"/>
            <a:chExt cx="768480" cy="1074610"/>
          </a:xfrm>
        </p:grpSpPr>
        <p:sp>
          <p:nvSpPr>
            <p:cNvPr id="2986" name="Google Shape;2986;g29c0ca99db8_3_1"/>
            <p:cNvSpPr/>
            <p:nvPr/>
          </p:nvSpPr>
          <p:spPr>
            <a:xfrm rot="-898643">
              <a:off x="-455648" y="4050751"/>
              <a:ext cx="36612" cy="39959"/>
            </a:xfrm>
            <a:custGeom>
              <a:avLst/>
              <a:gdLst/>
              <a:ahLst/>
              <a:cxnLst/>
              <a:rect l="l" t="t" r="r" b="b"/>
              <a:pathLst>
                <a:path w="5700" h="6221" extrusionOk="0">
                  <a:moveTo>
                    <a:pt x="2543" y="1"/>
                  </a:moveTo>
                  <a:lnTo>
                    <a:pt x="1042" y="920"/>
                  </a:lnTo>
                  <a:lnTo>
                    <a:pt x="1655" y="1901"/>
                  </a:lnTo>
                  <a:lnTo>
                    <a:pt x="1747" y="2176"/>
                  </a:lnTo>
                  <a:lnTo>
                    <a:pt x="1931" y="2881"/>
                  </a:lnTo>
                  <a:lnTo>
                    <a:pt x="2145" y="3800"/>
                  </a:lnTo>
                  <a:lnTo>
                    <a:pt x="2206" y="4260"/>
                  </a:lnTo>
                  <a:lnTo>
                    <a:pt x="2268" y="4719"/>
                  </a:lnTo>
                  <a:lnTo>
                    <a:pt x="1869" y="4474"/>
                  </a:lnTo>
                  <a:lnTo>
                    <a:pt x="1502" y="4321"/>
                  </a:lnTo>
                  <a:lnTo>
                    <a:pt x="1165" y="4199"/>
                  </a:lnTo>
                  <a:lnTo>
                    <a:pt x="889" y="4137"/>
                  </a:lnTo>
                  <a:lnTo>
                    <a:pt x="613" y="4107"/>
                  </a:lnTo>
                  <a:lnTo>
                    <a:pt x="368" y="4137"/>
                  </a:lnTo>
                  <a:lnTo>
                    <a:pt x="184" y="4199"/>
                  </a:lnTo>
                  <a:lnTo>
                    <a:pt x="0" y="4290"/>
                  </a:lnTo>
                  <a:lnTo>
                    <a:pt x="0" y="4321"/>
                  </a:lnTo>
                  <a:lnTo>
                    <a:pt x="92" y="4413"/>
                  </a:lnTo>
                  <a:lnTo>
                    <a:pt x="399" y="4628"/>
                  </a:lnTo>
                  <a:lnTo>
                    <a:pt x="1379" y="5271"/>
                  </a:lnTo>
                  <a:lnTo>
                    <a:pt x="2482" y="5884"/>
                  </a:lnTo>
                  <a:lnTo>
                    <a:pt x="2911" y="6098"/>
                  </a:lnTo>
                  <a:lnTo>
                    <a:pt x="3156" y="6190"/>
                  </a:lnTo>
                  <a:lnTo>
                    <a:pt x="3401" y="6221"/>
                  </a:lnTo>
                  <a:lnTo>
                    <a:pt x="3616" y="6221"/>
                  </a:lnTo>
                  <a:lnTo>
                    <a:pt x="4045" y="6160"/>
                  </a:lnTo>
                  <a:lnTo>
                    <a:pt x="4474" y="6037"/>
                  </a:lnTo>
                  <a:lnTo>
                    <a:pt x="4811" y="5884"/>
                  </a:lnTo>
                  <a:lnTo>
                    <a:pt x="5117" y="5700"/>
                  </a:lnTo>
                  <a:lnTo>
                    <a:pt x="5362" y="5485"/>
                  </a:lnTo>
                  <a:lnTo>
                    <a:pt x="5546" y="5271"/>
                  </a:lnTo>
                  <a:lnTo>
                    <a:pt x="5638" y="5056"/>
                  </a:lnTo>
                  <a:lnTo>
                    <a:pt x="5699" y="4781"/>
                  </a:lnTo>
                  <a:lnTo>
                    <a:pt x="5699" y="4536"/>
                  </a:lnTo>
                  <a:lnTo>
                    <a:pt x="5669" y="4290"/>
                  </a:lnTo>
                  <a:lnTo>
                    <a:pt x="5638" y="4076"/>
                  </a:lnTo>
                  <a:lnTo>
                    <a:pt x="5516" y="3739"/>
                  </a:lnTo>
                  <a:lnTo>
                    <a:pt x="5424" y="3494"/>
                  </a:lnTo>
                  <a:lnTo>
                    <a:pt x="5362" y="3279"/>
                  </a:lnTo>
                  <a:lnTo>
                    <a:pt x="5148" y="2942"/>
                  </a:lnTo>
                  <a:lnTo>
                    <a:pt x="4535" y="2023"/>
                  </a:lnTo>
                  <a:lnTo>
                    <a:pt x="3677" y="767"/>
                  </a:lnTo>
                  <a:lnTo>
                    <a:pt x="2543" y="1"/>
                  </a:lnTo>
                  <a:close/>
                </a:path>
              </a:pathLst>
            </a:custGeom>
            <a:solidFill>
              <a:srgbClr val="BA7C7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7" name="Google Shape;2987;g29c0ca99db8_3_1"/>
            <p:cNvSpPr/>
            <p:nvPr/>
          </p:nvSpPr>
          <p:spPr>
            <a:xfrm rot="-898643">
              <a:off x="-455648" y="4050751"/>
              <a:ext cx="36612" cy="39959"/>
            </a:xfrm>
            <a:custGeom>
              <a:avLst/>
              <a:gdLst/>
              <a:ahLst/>
              <a:cxnLst/>
              <a:rect l="l" t="t" r="r" b="b"/>
              <a:pathLst>
                <a:path w="5700" h="6221" fill="none" extrusionOk="0">
                  <a:moveTo>
                    <a:pt x="3677" y="767"/>
                  </a:moveTo>
                  <a:lnTo>
                    <a:pt x="3677" y="767"/>
                  </a:lnTo>
                  <a:lnTo>
                    <a:pt x="4535" y="2023"/>
                  </a:lnTo>
                  <a:lnTo>
                    <a:pt x="5148" y="2942"/>
                  </a:lnTo>
                  <a:lnTo>
                    <a:pt x="5362" y="3279"/>
                  </a:lnTo>
                  <a:lnTo>
                    <a:pt x="5424" y="3494"/>
                  </a:lnTo>
                  <a:lnTo>
                    <a:pt x="5424" y="3494"/>
                  </a:lnTo>
                  <a:lnTo>
                    <a:pt x="5516" y="3739"/>
                  </a:lnTo>
                  <a:lnTo>
                    <a:pt x="5638" y="4076"/>
                  </a:lnTo>
                  <a:lnTo>
                    <a:pt x="5669" y="4290"/>
                  </a:lnTo>
                  <a:lnTo>
                    <a:pt x="5699" y="4536"/>
                  </a:lnTo>
                  <a:lnTo>
                    <a:pt x="5699" y="4781"/>
                  </a:lnTo>
                  <a:lnTo>
                    <a:pt x="5638" y="5056"/>
                  </a:lnTo>
                  <a:lnTo>
                    <a:pt x="5638" y="5056"/>
                  </a:lnTo>
                  <a:lnTo>
                    <a:pt x="5546" y="5271"/>
                  </a:lnTo>
                  <a:lnTo>
                    <a:pt x="5362" y="5485"/>
                  </a:lnTo>
                  <a:lnTo>
                    <a:pt x="5117" y="5700"/>
                  </a:lnTo>
                  <a:lnTo>
                    <a:pt x="4811" y="5884"/>
                  </a:lnTo>
                  <a:lnTo>
                    <a:pt x="4474" y="6037"/>
                  </a:lnTo>
                  <a:lnTo>
                    <a:pt x="4045" y="6160"/>
                  </a:lnTo>
                  <a:lnTo>
                    <a:pt x="3616" y="6221"/>
                  </a:lnTo>
                  <a:lnTo>
                    <a:pt x="3401" y="6221"/>
                  </a:lnTo>
                  <a:lnTo>
                    <a:pt x="3156" y="6190"/>
                  </a:lnTo>
                  <a:lnTo>
                    <a:pt x="3156" y="6190"/>
                  </a:lnTo>
                  <a:lnTo>
                    <a:pt x="2911" y="6098"/>
                  </a:lnTo>
                  <a:lnTo>
                    <a:pt x="2482" y="5884"/>
                  </a:lnTo>
                  <a:lnTo>
                    <a:pt x="1379" y="5271"/>
                  </a:lnTo>
                  <a:lnTo>
                    <a:pt x="399" y="4628"/>
                  </a:lnTo>
                  <a:lnTo>
                    <a:pt x="92" y="4413"/>
                  </a:lnTo>
                  <a:lnTo>
                    <a:pt x="0" y="4321"/>
                  </a:lnTo>
                  <a:lnTo>
                    <a:pt x="0" y="4290"/>
                  </a:lnTo>
                  <a:lnTo>
                    <a:pt x="0" y="4290"/>
                  </a:lnTo>
                  <a:lnTo>
                    <a:pt x="184" y="4199"/>
                  </a:lnTo>
                  <a:lnTo>
                    <a:pt x="368" y="4137"/>
                  </a:lnTo>
                  <a:lnTo>
                    <a:pt x="613" y="4107"/>
                  </a:lnTo>
                  <a:lnTo>
                    <a:pt x="889" y="4137"/>
                  </a:lnTo>
                  <a:lnTo>
                    <a:pt x="1165" y="4199"/>
                  </a:lnTo>
                  <a:lnTo>
                    <a:pt x="1502" y="4321"/>
                  </a:lnTo>
                  <a:lnTo>
                    <a:pt x="1869" y="4474"/>
                  </a:lnTo>
                  <a:lnTo>
                    <a:pt x="2268" y="4719"/>
                  </a:lnTo>
                  <a:lnTo>
                    <a:pt x="2268" y="4719"/>
                  </a:lnTo>
                  <a:lnTo>
                    <a:pt x="2206" y="4260"/>
                  </a:lnTo>
                  <a:lnTo>
                    <a:pt x="2145" y="3800"/>
                  </a:lnTo>
                  <a:lnTo>
                    <a:pt x="1931" y="2881"/>
                  </a:lnTo>
                  <a:lnTo>
                    <a:pt x="1747" y="2176"/>
                  </a:lnTo>
                  <a:lnTo>
                    <a:pt x="1655" y="1901"/>
                  </a:lnTo>
                  <a:lnTo>
                    <a:pt x="1042" y="920"/>
                  </a:lnTo>
                  <a:lnTo>
                    <a:pt x="2543" y="1"/>
                  </a:lnTo>
                  <a:lnTo>
                    <a:pt x="3677" y="76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8" name="Google Shape;2988;g29c0ca99db8_3_1"/>
            <p:cNvSpPr/>
            <p:nvPr/>
          </p:nvSpPr>
          <p:spPr>
            <a:xfrm rot="-898643">
              <a:off x="-404633" y="4107120"/>
              <a:ext cx="10245" cy="8864"/>
            </a:xfrm>
            <a:custGeom>
              <a:avLst/>
              <a:gdLst/>
              <a:ahLst/>
              <a:cxnLst/>
              <a:rect l="l" t="t" r="r" b="b"/>
              <a:pathLst>
                <a:path w="1595" h="1380" extrusionOk="0">
                  <a:moveTo>
                    <a:pt x="828" y="767"/>
                  </a:moveTo>
                  <a:lnTo>
                    <a:pt x="828" y="767"/>
                  </a:lnTo>
                  <a:lnTo>
                    <a:pt x="1" y="1379"/>
                  </a:lnTo>
                  <a:lnTo>
                    <a:pt x="1" y="1379"/>
                  </a:lnTo>
                  <a:lnTo>
                    <a:pt x="828" y="767"/>
                  </a:lnTo>
                  <a:close/>
                  <a:moveTo>
                    <a:pt x="1594" y="1"/>
                  </a:moveTo>
                  <a:lnTo>
                    <a:pt x="1594" y="1"/>
                  </a:lnTo>
                  <a:lnTo>
                    <a:pt x="1533" y="123"/>
                  </a:lnTo>
                  <a:lnTo>
                    <a:pt x="1441" y="246"/>
                  </a:lnTo>
                  <a:lnTo>
                    <a:pt x="1349" y="368"/>
                  </a:lnTo>
                  <a:lnTo>
                    <a:pt x="1226" y="460"/>
                  </a:lnTo>
                  <a:lnTo>
                    <a:pt x="1226" y="460"/>
                  </a:lnTo>
                  <a:lnTo>
                    <a:pt x="1349" y="368"/>
                  </a:lnTo>
                  <a:lnTo>
                    <a:pt x="1441" y="246"/>
                  </a:lnTo>
                  <a:lnTo>
                    <a:pt x="1533" y="123"/>
                  </a:lnTo>
                  <a:lnTo>
                    <a:pt x="1594" y="1"/>
                  </a:lnTo>
                  <a:lnTo>
                    <a:pt x="1594" y="1"/>
                  </a:lnTo>
                  <a:close/>
                </a:path>
              </a:pathLst>
            </a:custGeom>
            <a:solidFill>
              <a:srgbClr val="CFCF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9" name="Google Shape;2989;g29c0ca99db8_3_1"/>
            <p:cNvSpPr/>
            <p:nvPr/>
          </p:nvSpPr>
          <p:spPr>
            <a:xfrm rot="-898643">
              <a:off x="-403912" y="4112593"/>
              <a:ext cx="5325" cy="3944"/>
            </a:xfrm>
            <a:custGeom>
              <a:avLst/>
              <a:gdLst/>
              <a:ahLst/>
              <a:cxnLst/>
              <a:rect l="l" t="t" r="r" b="b"/>
              <a:pathLst>
                <a:path w="829" h="614" fill="none" extrusionOk="0">
                  <a:moveTo>
                    <a:pt x="828" y="1"/>
                  </a:moveTo>
                  <a:lnTo>
                    <a:pt x="828" y="1"/>
                  </a:lnTo>
                  <a:lnTo>
                    <a:pt x="1" y="613"/>
                  </a:lnTo>
                  <a:lnTo>
                    <a:pt x="1" y="613"/>
                  </a:lnTo>
                  <a:lnTo>
                    <a:pt x="82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0" name="Google Shape;2990;g29c0ca99db8_3_1"/>
            <p:cNvSpPr/>
            <p:nvPr/>
          </p:nvSpPr>
          <p:spPr>
            <a:xfrm rot="-898643">
              <a:off x="-238801" y="4048510"/>
              <a:ext cx="24209" cy="2364"/>
            </a:xfrm>
            <a:custGeom>
              <a:avLst/>
              <a:gdLst/>
              <a:ahLst/>
              <a:cxnLst/>
              <a:rect l="l" t="t" r="r" b="b"/>
              <a:pathLst>
                <a:path w="3769" h="368" fill="none" extrusionOk="0">
                  <a:moveTo>
                    <a:pt x="3769" y="0"/>
                  </a:moveTo>
                  <a:lnTo>
                    <a:pt x="3769" y="0"/>
                  </a:lnTo>
                  <a:lnTo>
                    <a:pt x="2850" y="123"/>
                  </a:lnTo>
                  <a:lnTo>
                    <a:pt x="1961" y="184"/>
                  </a:lnTo>
                  <a:lnTo>
                    <a:pt x="1042" y="245"/>
                  </a:lnTo>
                  <a:lnTo>
                    <a:pt x="123" y="245"/>
                  </a:lnTo>
                  <a:lnTo>
                    <a:pt x="123" y="245"/>
                  </a:lnTo>
                  <a:lnTo>
                    <a:pt x="0" y="368"/>
                  </a:lnTo>
                  <a:lnTo>
                    <a:pt x="0" y="368"/>
                  </a:lnTo>
                  <a:lnTo>
                    <a:pt x="950" y="337"/>
                  </a:lnTo>
                  <a:lnTo>
                    <a:pt x="1900" y="306"/>
                  </a:lnTo>
                  <a:lnTo>
                    <a:pt x="2850" y="215"/>
                  </a:lnTo>
                  <a:lnTo>
                    <a:pt x="3769" y="123"/>
                  </a:lnTo>
                  <a:lnTo>
                    <a:pt x="3769" y="123"/>
                  </a:lnTo>
                  <a:lnTo>
                    <a:pt x="376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1" name="Google Shape;2991;g29c0ca99db8_3_1"/>
            <p:cNvSpPr/>
            <p:nvPr/>
          </p:nvSpPr>
          <p:spPr>
            <a:xfrm rot="-898643">
              <a:off x="-238132" y="4048422"/>
              <a:ext cx="23425" cy="1580"/>
            </a:xfrm>
            <a:custGeom>
              <a:avLst/>
              <a:gdLst/>
              <a:ahLst/>
              <a:cxnLst/>
              <a:rect l="l" t="t" r="r" b="b"/>
              <a:pathLst>
                <a:path w="3647" h="246" fill="none" extrusionOk="0">
                  <a:moveTo>
                    <a:pt x="3647" y="0"/>
                  </a:moveTo>
                  <a:lnTo>
                    <a:pt x="3647" y="0"/>
                  </a:lnTo>
                  <a:lnTo>
                    <a:pt x="2728" y="123"/>
                  </a:lnTo>
                  <a:lnTo>
                    <a:pt x="1839" y="184"/>
                  </a:lnTo>
                  <a:lnTo>
                    <a:pt x="920" y="245"/>
                  </a:lnTo>
                  <a:lnTo>
                    <a:pt x="1" y="245"/>
                  </a:lnTo>
                  <a:lnTo>
                    <a:pt x="1" y="245"/>
                  </a:lnTo>
                  <a:lnTo>
                    <a:pt x="1" y="245"/>
                  </a:lnTo>
                  <a:lnTo>
                    <a:pt x="920" y="245"/>
                  </a:lnTo>
                  <a:lnTo>
                    <a:pt x="1839" y="184"/>
                  </a:lnTo>
                  <a:lnTo>
                    <a:pt x="2728" y="123"/>
                  </a:lnTo>
                  <a:lnTo>
                    <a:pt x="3647" y="0"/>
                  </a:lnTo>
                  <a:lnTo>
                    <a:pt x="364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2" name="Google Shape;2992;g29c0ca99db8_3_1"/>
            <p:cNvSpPr/>
            <p:nvPr/>
          </p:nvSpPr>
          <p:spPr>
            <a:xfrm rot="-898643">
              <a:off x="-240795" y="4053425"/>
              <a:ext cx="3353" cy="199"/>
            </a:xfrm>
            <a:custGeom>
              <a:avLst/>
              <a:gdLst/>
              <a:ahLst/>
              <a:cxnLst/>
              <a:rect l="l" t="t" r="r" b="b"/>
              <a:pathLst>
                <a:path w="522" h="31" extrusionOk="0">
                  <a:moveTo>
                    <a:pt x="522" y="0"/>
                  </a:moveTo>
                  <a:lnTo>
                    <a:pt x="522" y="0"/>
                  </a:lnTo>
                  <a:lnTo>
                    <a:pt x="1" y="31"/>
                  </a:lnTo>
                  <a:lnTo>
                    <a:pt x="1" y="31"/>
                  </a:lnTo>
                  <a:lnTo>
                    <a:pt x="522" y="0"/>
                  </a:lnTo>
                  <a:lnTo>
                    <a:pt x="522" y="0"/>
                  </a:lnTo>
                  <a:close/>
                </a:path>
              </a:pathLst>
            </a:custGeom>
            <a:solidFill>
              <a:srgbClr val="6357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3" name="Google Shape;2993;g29c0ca99db8_3_1"/>
            <p:cNvSpPr/>
            <p:nvPr/>
          </p:nvSpPr>
          <p:spPr>
            <a:xfrm rot="-898643">
              <a:off x="-240795" y="4053425"/>
              <a:ext cx="3353" cy="199"/>
            </a:xfrm>
            <a:custGeom>
              <a:avLst/>
              <a:gdLst/>
              <a:ahLst/>
              <a:cxnLst/>
              <a:rect l="l" t="t" r="r" b="b"/>
              <a:pathLst>
                <a:path w="522" h="31" fill="none" extrusionOk="0">
                  <a:moveTo>
                    <a:pt x="522" y="0"/>
                  </a:moveTo>
                  <a:lnTo>
                    <a:pt x="522" y="0"/>
                  </a:lnTo>
                  <a:lnTo>
                    <a:pt x="1" y="31"/>
                  </a:lnTo>
                  <a:lnTo>
                    <a:pt x="1" y="31"/>
                  </a:lnTo>
                  <a:lnTo>
                    <a:pt x="522" y="0"/>
                  </a:lnTo>
                  <a:lnTo>
                    <a:pt x="52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4" name="Google Shape;2994;g29c0ca99db8_3_1"/>
            <p:cNvSpPr/>
            <p:nvPr/>
          </p:nvSpPr>
          <p:spPr>
            <a:xfrm rot="-899107" flipH="1">
              <a:off x="-562882" y="3597303"/>
              <a:ext cx="484901" cy="485558"/>
            </a:xfrm>
            <a:custGeom>
              <a:avLst/>
              <a:gdLst/>
              <a:ahLst/>
              <a:cxnLst/>
              <a:rect l="l" t="t" r="r" b="b"/>
              <a:pathLst>
                <a:path w="108554" h="108568" extrusionOk="0">
                  <a:moveTo>
                    <a:pt x="54277" y="1"/>
                  </a:moveTo>
                  <a:lnTo>
                    <a:pt x="53570" y="14"/>
                  </a:lnTo>
                  <a:lnTo>
                    <a:pt x="52875" y="27"/>
                  </a:lnTo>
                  <a:lnTo>
                    <a:pt x="52181" y="41"/>
                  </a:lnTo>
                  <a:lnTo>
                    <a:pt x="51487" y="81"/>
                  </a:lnTo>
                  <a:lnTo>
                    <a:pt x="50793" y="121"/>
                  </a:lnTo>
                  <a:lnTo>
                    <a:pt x="50098" y="161"/>
                  </a:lnTo>
                  <a:lnTo>
                    <a:pt x="49417" y="228"/>
                  </a:lnTo>
                  <a:lnTo>
                    <a:pt x="48723" y="281"/>
                  </a:lnTo>
                  <a:lnTo>
                    <a:pt x="48042" y="361"/>
                  </a:lnTo>
                  <a:lnTo>
                    <a:pt x="47361" y="441"/>
                  </a:lnTo>
                  <a:lnTo>
                    <a:pt x="46680" y="535"/>
                  </a:lnTo>
                  <a:lnTo>
                    <a:pt x="46012" y="628"/>
                  </a:lnTo>
                  <a:lnTo>
                    <a:pt x="45331" y="735"/>
                  </a:lnTo>
                  <a:lnTo>
                    <a:pt x="44664" y="855"/>
                  </a:lnTo>
                  <a:lnTo>
                    <a:pt x="43996" y="975"/>
                  </a:lnTo>
                  <a:lnTo>
                    <a:pt x="43342" y="1109"/>
                  </a:lnTo>
                  <a:lnTo>
                    <a:pt x="42674" y="1256"/>
                  </a:lnTo>
                  <a:lnTo>
                    <a:pt x="42020" y="1403"/>
                  </a:lnTo>
                  <a:lnTo>
                    <a:pt x="41366" y="1549"/>
                  </a:lnTo>
                  <a:lnTo>
                    <a:pt x="40712" y="1710"/>
                  </a:lnTo>
                  <a:lnTo>
                    <a:pt x="40057" y="1883"/>
                  </a:lnTo>
                  <a:lnTo>
                    <a:pt x="39416" y="2070"/>
                  </a:lnTo>
                  <a:lnTo>
                    <a:pt x="38776" y="2257"/>
                  </a:lnTo>
                  <a:lnTo>
                    <a:pt x="38135" y="2444"/>
                  </a:lnTo>
                  <a:lnTo>
                    <a:pt x="37494" y="2644"/>
                  </a:lnTo>
                  <a:lnTo>
                    <a:pt x="36866" y="2858"/>
                  </a:lnTo>
                  <a:lnTo>
                    <a:pt x="36239" y="3072"/>
                  </a:lnTo>
                  <a:lnTo>
                    <a:pt x="35611" y="3299"/>
                  </a:lnTo>
                  <a:lnTo>
                    <a:pt x="34997" y="3539"/>
                  </a:lnTo>
                  <a:lnTo>
                    <a:pt x="34369" y="3766"/>
                  </a:lnTo>
                  <a:lnTo>
                    <a:pt x="33755" y="4020"/>
                  </a:lnTo>
                  <a:lnTo>
                    <a:pt x="33154" y="4273"/>
                  </a:lnTo>
                  <a:lnTo>
                    <a:pt x="32540" y="4527"/>
                  </a:lnTo>
                  <a:lnTo>
                    <a:pt x="31939" y="4807"/>
                  </a:lnTo>
                  <a:lnTo>
                    <a:pt x="31338" y="5074"/>
                  </a:lnTo>
                  <a:lnTo>
                    <a:pt x="30738" y="5355"/>
                  </a:lnTo>
                  <a:lnTo>
                    <a:pt x="30150" y="5649"/>
                  </a:lnTo>
                  <a:lnTo>
                    <a:pt x="29563" y="5942"/>
                  </a:lnTo>
                  <a:lnTo>
                    <a:pt x="28401" y="6556"/>
                  </a:lnTo>
                  <a:lnTo>
                    <a:pt x="27253" y="7197"/>
                  </a:lnTo>
                  <a:lnTo>
                    <a:pt x="26131" y="7865"/>
                  </a:lnTo>
                  <a:lnTo>
                    <a:pt x="25023" y="8559"/>
                  </a:lnTo>
                  <a:lnTo>
                    <a:pt x="23928" y="9280"/>
                  </a:lnTo>
                  <a:lnTo>
                    <a:pt x="22860" y="10015"/>
                  </a:lnTo>
                  <a:lnTo>
                    <a:pt x="21805" y="10789"/>
                  </a:lnTo>
                  <a:lnTo>
                    <a:pt x="20763" y="11590"/>
                  </a:lnTo>
                  <a:lnTo>
                    <a:pt x="19749" y="12405"/>
                  </a:lnTo>
                  <a:lnTo>
                    <a:pt x="18761" y="13246"/>
                  </a:lnTo>
                  <a:lnTo>
                    <a:pt x="17786" y="14114"/>
                  </a:lnTo>
                  <a:lnTo>
                    <a:pt x="16825" y="14995"/>
                  </a:lnTo>
                  <a:lnTo>
                    <a:pt x="15890" y="15903"/>
                  </a:lnTo>
                  <a:lnTo>
                    <a:pt x="14982" y="16838"/>
                  </a:lnTo>
                  <a:lnTo>
                    <a:pt x="14101" y="17786"/>
                  </a:lnTo>
                  <a:lnTo>
                    <a:pt x="13233" y="18760"/>
                  </a:lnTo>
                  <a:lnTo>
                    <a:pt x="12392" y="19762"/>
                  </a:lnTo>
                  <a:lnTo>
                    <a:pt x="11577" y="20777"/>
                  </a:lnTo>
                  <a:lnTo>
                    <a:pt x="10776" y="21805"/>
                  </a:lnTo>
                  <a:lnTo>
                    <a:pt x="10015" y="22860"/>
                  </a:lnTo>
                  <a:lnTo>
                    <a:pt x="9267" y="23941"/>
                  </a:lnTo>
                  <a:lnTo>
                    <a:pt x="8546" y="25036"/>
                  </a:lnTo>
                  <a:lnTo>
                    <a:pt x="7852" y="26144"/>
                  </a:lnTo>
                  <a:lnTo>
                    <a:pt x="7184" y="27266"/>
                  </a:lnTo>
                  <a:lnTo>
                    <a:pt x="6543" y="28414"/>
                  </a:lnTo>
                  <a:lnTo>
                    <a:pt x="5943" y="29576"/>
                  </a:lnTo>
                  <a:lnTo>
                    <a:pt x="5635" y="30163"/>
                  </a:lnTo>
                  <a:lnTo>
                    <a:pt x="5355" y="30751"/>
                  </a:lnTo>
                  <a:lnTo>
                    <a:pt x="5075" y="31352"/>
                  </a:lnTo>
                  <a:lnTo>
                    <a:pt x="4794" y="31952"/>
                  </a:lnTo>
                  <a:lnTo>
                    <a:pt x="4527" y="32553"/>
                  </a:lnTo>
                  <a:lnTo>
                    <a:pt x="4260" y="33154"/>
                  </a:lnTo>
                  <a:lnTo>
                    <a:pt x="4007" y="33768"/>
                  </a:lnTo>
                  <a:lnTo>
                    <a:pt x="3766" y="34383"/>
                  </a:lnTo>
                  <a:lnTo>
                    <a:pt x="3526" y="34997"/>
                  </a:lnTo>
                  <a:lnTo>
                    <a:pt x="3285" y="35624"/>
                  </a:lnTo>
                  <a:lnTo>
                    <a:pt x="3072" y="36252"/>
                  </a:lnTo>
                  <a:lnTo>
                    <a:pt x="2845" y="36879"/>
                  </a:lnTo>
                  <a:lnTo>
                    <a:pt x="2645" y="37507"/>
                  </a:lnTo>
                  <a:lnTo>
                    <a:pt x="2444" y="38148"/>
                  </a:lnTo>
                  <a:lnTo>
                    <a:pt x="2244" y="38789"/>
                  </a:lnTo>
                  <a:lnTo>
                    <a:pt x="2057" y="39430"/>
                  </a:lnTo>
                  <a:lnTo>
                    <a:pt x="1884" y="40071"/>
                  </a:lnTo>
                  <a:lnTo>
                    <a:pt x="1710" y="40725"/>
                  </a:lnTo>
                  <a:lnTo>
                    <a:pt x="1550" y="41366"/>
                  </a:lnTo>
                  <a:lnTo>
                    <a:pt x="1389" y="42033"/>
                  </a:lnTo>
                  <a:lnTo>
                    <a:pt x="1243" y="42688"/>
                  </a:lnTo>
                  <a:lnTo>
                    <a:pt x="1096" y="43342"/>
                  </a:lnTo>
                  <a:lnTo>
                    <a:pt x="976" y="44010"/>
                  </a:lnTo>
                  <a:lnTo>
                    <a:pt x="842" y="44677"/>
                  </a:lnTo>
                  <a:lnTo>
                    <a:pt x="735" y="45345"/>
                  </a:lnTo>
                  <a:lnTo>
                    <a:pt x="628" y="46012"/>
                  </a:lnTo>
                  <a:lnTo>
                    <a:pt x="522" y="46693"/>
                  </a:lnTo>
                  <a:lnTo>
                    <a:pt x="428" y="47374"/>
                  </a:lnTo>
                  <a:lnTo>
                    <a:pt x="348" y="48055"/>
                  </a:lnTo>
                  <a:lnTo>
                    <a:pt x="281" y="48736"/>
                  </a:lnTo>
                  <a:lnTo>
                    <a:pt x="215" y="49417"/>
                  </a:lnTo>
                  <a:lnTo>
                    <a:pt x="161" y="50111"/>
                  </a:lnTo>
                  <a:lnTo>
                    <a:pt x="108" y="50792"/>
                  </a:lnTo>
                  <a:lnTo>
                    <a:pt x="68" y="51487"/>
                  </a:lnTo>
                  <a:lnTo>
                    <a:pt x="41" y="52181"/>
                  </a:lnTo>
                  <a:lnTo>
                    <a:pt x="14" y="52889"/>
                  </a:lnTo>
                  <a:lnTo>
                    <a:pt x="1" y="53583"/>
                  </a:lnTo>
                  <a:lnTo>
                    <a:pt x="1" y="54291"/>
                  </a:lnTo>
                  <a:lnTo>
                    <a:pt x="1" y="54985"/>
                  </a:lnTo>
                  <a:lnTo>
                    <a:pt x="14" y="55679"/>
                  </a:lnTo>
                  <a:lnTo>
                    <a:pt x="41" y="56387"/>
                  </a:lnTo>
                  <a:lnTo>
                    <a:pt x="68" y="57081"/>
                  </a:lnTo>
                  <a:lnTo>
                    <a:pt x="108" y="57776"/>
                  </a:lnTo>
                  <a:lnTo>
                    <a:pt x="161" y="58457"/>
                  </a:lnTo>
                  <a:lnTo>
                    <a:pt x="215" y="59151"/>
                  </a:lnTo>
                  <a:lnTo>
                    <a:pt x="281" y="59832"/>
                  </a:lnTo>
                  <a:lnTo>
                    <a:pt x="348" y="60513"/>
                  </a:lnTo>
                  <a:lnTo>
                    <a:pt x="428" y="61194"/>
                  </a:lnTo>
                  <a:lnTo>
                    <a:pt x="522" y="61875"/>
                  </a:lnTo>
                  <a:lnTo>
                    <a:pt x="628" y="62556"/>
                  </a:lnTo>
                  <a:lnTo>
                    <a:pt x="735" y="63223"/>
                  </a:lnTo>
                  <a:lnTo>
                    <a:pt x="842" y="63891"/>
                  </a:lnTo>
                  <a:lnTo>
                    <a:pt x="976" y="64559"/>
                  </a:lnTo>
                  <a:lnTo>
                    <a:pt x="1096" y="65226"/>
                  </a:lnTo>
                  <a:lnTo>
                    <a:pt x="1243" y="65880"/>
                  </a:lnTo>
                  <a:lnTo>
                    <a:pt x="1389" y="66548"/>
                  </a:lnTo>
                  <a:lnTo>
                    <a:pt x="1550" y="67202"/>
                  </a:lnTo>
                  <a:lnTo>
                    <a:pt x="1710" y="67843"/>
                  </a:lnTo>
                  <a:lnTo>
                    <a:pt x="1884" y="68498"/>
                  </a:lnTo>
                  <a:lnTo>
                    <a:pt x="2057" y="69138"/>
                  </a:lnTo>
                  <a:lnTo>
                    <a:pt x="2244" y="69793"/>
                  </a:lnTo>
                  <a:lnTo>
                    <a:pt x="2444" y="70420"/>
                  </a:lnTo>
                  <a:lnTo>
                    <a:pt x="2645" y="71061"/>
                  </a:lnTo>
                  <a:lnTo>
                    <a:pt x="2845" y="71689"/>
                  </a:lnTo>
                  <a:lnTo>
                    <a:pt x="3072" y="72316"/>
                  </a:lnTo>
                  <a:lnTo>
                    <a:pt x="3285" y="72944"/>
                  </a:lnTo>
                  <a:lnTo>
                    <a:pt x="3526" y="73571"/>
                  </a:lnTo>
                  <a:lnTo>
                    <a:pt x="3766" y="74186"/>
                  </a:lnTo>
                  <a:lnTo>
                    <a:pt x="4007" y="74800"/>
                  </a:lnTo>
                  <a:lnTo>
                    <a:pt x="4260" y="75414"/>
                  </a:lnTo>
                  <a:lnTo>
                    <a:pt x="4527" y="76015"/>
                  </a:lnTo>
                  <a:lnTo>
                    <a:pt x="4794" y="76616"/>
                  </a:lnTo>
                  <a:lnTo>
                    <a:pt x="5075" y="77217"/>
                  </a:lnTo>
                  <a:lnTo>
                    <a:pt x="5355" y="77817"/>
                  </a:lnTo>
                  <a:lnTo>
                    <a:pt x="5635" y="78405"/>
                  </a:lnTo>
                  <a:lnTo>
                    <a:pt x="5943" y="78992"/>
                  </a:lnTo>
                  <a:lnTo>
                    <a:pt x="6543" y="80154"/>
                  </a:lnTo>
                  <a:lnTo>
                    <a:pt x="7184" y="81302"/>
                  </a:lnTo>
                  <a:lnTo>
                    <a:pt x="7852" y="82424"/>
                  </a:lnTo>
                  <a:lnTo>
                    <a:pt x="8546" y="83545"/>
                  </a:lnTo>
                  <a:lnTo>
                    <a:pt x="9267" y="84627"/>
                  </a:lnTo>
                  <a:lnTo>
                    <a:pt x="10015" y="85709"/>
                  </a:lnTo>
                  <a:lnTo>
                    <a:pt x="10776" y="86763"/>
                  </a:lnTo>
                  <a:lnTo>
                    <a:pt x="11577" y="87791"/>
                  </a:lnTo>
                  <a:lnTo>
                    <a:pt x="12392" y="88806"/>
                  </a:lnTo>
                  <a:lnTo>
                    <a:pt x="13233" y="89808"/>
                  </a:lnTo>
                  <a:lnTo>
                    <a:pt x="14101" y="90782"/>
                  </a:lnTo>
                  <a:lnTo>
                    <a:pt x="14982" y="91730"/>
                  </a:lnTo>
                  <a:lnTo>
                    <a:pt x="15890" y="92665"/>
                  </a:lnTo>
                  <a:lnTo>
                    <a:pt x="16825" y="93573"/>
                  </a:lnTo>
                  <a:lnTo>
                    <a:pt x="17786" y="94468"/>
                  </a:lnTo>
                  <a:lnTo>
                    <a:pt x="18761" y="95322"/>
                  </a:lnTo>
                  <a:lnTo>
                    <a:pt x="19749" y="96163"/>
                  </a:lnTo>
                  <a:lnTo>
                    <a:pt x="20763" y="96991"/>
                  </a:lnTo>
                  <a:lnTo>
                    <a:pt x="21805" y="97779"/>
                  </a:lnTo>
                  <a:lnTo>
                    <a:pt x="22860" y="98553"/>
                  </a:lnTo>
                  <a:lnTo>
                    <a:pt x="23928" y="99288"/>
                  </a:lnTo>
                  <a:lnTo>
                    <a:pt x="25023" y="100009"/>
                  </a:lnTo>
                  <a:lnTo>
                    <a:pt x="26131" y="100703"/>
                  </a:lnTo>
                  <a:lnTo>
                    <a:pt x="27253" y="101371"/>
                  </a:lnTo>
                  <a:lnTo>
                    <a:pt x="28401" y="102012"/>
                  </a:lnTo>
                  <a:lnTo>
                    <a:pt x="29563" y="102626"/>
                  </a:lnTo>
                  <a:lnTo>
                    <a:pt x="30150" y="102920"/>
                  </a:lnTo>
                  <a:lnTo>
                    <a:pt x="30738" y="103213"/>
                  </a:lnTo>
                  <a:lnTo>
                    <a:pt x="31338" y="103494"/>
                  </a:lnTo>
                  <a:lnTo>
                    <a:pt x="31939" y="103774"/>
                  </a:lnTo>
                  <a:lnTo>
                    <a:pt x="32540" y="104041"/>
                  </a:lnTo>
                  <a:lnTo>
                    <a:pt x="33154" y="104295"/>
                  </a:lnTo>
                  <a:lnTo>
                    <a:pt x="33755" y="104549"/>
                  </a:lnTo>
                  <a:lnTo>
                    <a:pt x="34369" y="104802"/>
                  </a:lnTo>
                  <a:lnTo>
                    <a:pt x="34997" y="105043"/>
                  </a:lnTo>
                  <a:lnTo>
                    <a:pt x="35611" y="105270"/>
                  </a:lnTo>
                  <a:lnTo>
                    <a:pt x="36239" y="105497"/>
                  </a:lnTo>
                  <a:lnTo>
                    <a:pt x="36866" y="105710"/>
                  </a:lnTo>
                  <a:lnTo>
                    <a:pt x="37494" y="105924"/>
                  </a:lnTo>
                  <a:lnTo>
                    <a:pt x="38135" y="106124"/>
                  </a:lnTo>
                  <a:lnTo>
                    <a:pt x="38776" y="106311"/>
                  </a:lnTo>
                  <a:lnTo>
                    <a:pt x="39416" y="106498"/>
                  </a:lnTo>
                  <a:lnTo>
                    <a:pt x="40057" y="106685"/>
                  </a:lnTo>
                  <a:lnTo>
                    <a:pt x="40712" y="106858"/>
                  </a:lnTo>
                  <a:lnTo>
                    <a:pt x="41366" y="107019"/>
                  </a:lnTo>
                  <a:lnTo>
                    <a:pt x="42020" y="107179"/>
                  </a:lnTo>
                  <a:lnTo>
                    <a:pt x="42674" y="107326"/>
                  </a:lnTo>
                  <a:lnTo>
                    <a:pt x="43342" y="107459"/>
                  </a:lnTo>
                  <a:lnTo>
                    <a:pt x="43996" y="107593"/>
                  </a:lnTo>
                  <a:lnTo>
                    <a:pt x="44664" y="107713"/>
                  </a:lnTo>
                  <a:lnTo>
                    <a:pt x="45331" y="107833"/>
                  </a:lnTo>
                  <a:lnTo>
                    <a:pt x="46012" y="107940"/>
                  </a:lnTo>
                  <a:lnTo>
                    <a:pt x="46680" y="108033"/>
                  </a:lnTo>
                  <a:lnTo>
                    <a:pt x="47361" y="108127"/>
                  </a:lnTo>
                  <a:lnTo>
                    <a:pt x="48042" y="108207"/>
                  </a:lnTo>
                  <a:lnTo>
                    <a:pt x="48723" y="108287"/>
                  </a:lnTo>
                  <a:lnTo>
                    <a:pt x="49417" y="108354"/>
                  </a:lnTo>
                  <a:lnTo>
                    <a:pt x="50098" y="108407"/>
                  </a:lnTo>
                  <a:lnTo>
                    <a:pt x="50793" y="108447"/>
                  </a:lnTo>
                  <a:lnTo>
                    <a:pt x="51487" y="108487"/>
                  </a:lnTo>
                  <a:lnTo>
                    <a:pt x="52181" y="108528"/>
                  </a:lnTo>
                  <a:lnTo>
                    <a:pt x="52875" y="108541"/>
                  </a:lnTo>
                  <a:lnTo>
                    <a:pt x="53570" y="108554"/>
                  </a:lnTo>
                  <a:lnTo>
                    <a:pt x="54277" y="108568"/>
                  </a:lnTo>
                  <a:lnTo>
                    <a:pt x="54972" y="108554"/>
                  </a:lnTo>
                  <a:lnTo>
                    <a:pt x="55679" y="108541"/>
                  </a:lnTo>
                  <a:lnTo>
                    <a:pt x="56374" y="108528"/>
                  </a:lnTo>
                  <a:lnTo>
                    <a:pt x="57068" y="108487"/>
                  </a:lnTo>
                  <a:lnTo>
                    <a:pt x="57762" y="108447"/>
                  </a:lnTo>
                  <a:lnTo>
                    <a:pt x="58457" y="108407"/>
                  </a:lnTo>
                  <a:lnTo>
                    <a:pt x="59138" y="108354"/>
                  </a:lnTo>
                  <a:lnTo>
                    <a:pt x="59819" y="108287"/>
                  </a:lnTo>
                  <a:lnTo>
                    <a:pt x="60513" y="108207"/>
                  </a:lnTo>
                  <a:lnTo>
                    <a:pt x="61194" y="108127"/>
                  </a:lnTo>
                  <a:lnTo>
                    <a:pt x="61861" y="108033"/>
                  </a:lnTo>
                  <a:lnTo>
                    <a:pt x="62542" y="107940"/>
                  </a:lnTo>
                  <a:lnTo>
                    <a:pt x="63210" y="107833"/>
                  </a:lnTo>
                  <a:lnTo>
                    <a:pt x="63878" y="107713"/>
                  </a:lnTo>
                  <a:lnTo>
                    <a:pt x="64545" y="107593"/>
                  </a:lnTo>
                  <a:lnTo>
                    <a:pt x="65213" y="107459"/>
                  </a:lnTo>
                  <a:lnTo>
                    <a:pt x="65880" y="107326"/>
                  </a:lnTo>
                  <a:lnTo>
                    <a:pt x="66535" y="107179"/>
                  </a:lnTo>
                  <a:lnTo>
                    <a:pt x="67189" y="107019"/>
                  </a:lnTo>
                  <a:lnTo>
                    <a:pt x="67843" y="106858"/>
                  </a:lnTo>
                  <a:lnTo>
                    <a:pt x="68484" y="106685"/>
                  </a:lnTo>
                  <a:lnTo>
                    <a:pt x="69138" y="106498"/>
                  </a:lnTo>
                  <a:lnTo>
                    <a:pt x="69779" y="106311"/>
                  </a:lnTo>
                  <a:lnTo>
                    <a:pt x="70420" y="106124"/>
                  </a:lnTo>
                  <a:lnTo>
                    <a:pt x="71048" y="105924"/>
                  </a:lnTo>
                  <a:lnTo>
                    <a:pt x="71689" y="105710"/>
                  </a:lnTo>
                  <a:lnTo>
                    <a:pt x="72316" y="105497"/>
                  </a:lnTo>
                  <a:lnTo>
                    <a:pt x="72944" y="105270"/>
                  </a:lnTo>
                  <a:lnTo>
                    <a:pt x="73558" y="105043"/>
                  </a:lnTo>
                  <a:lnTo>
                    <a:pt x="74172" y="104802"/>
                  </a:lnTo>
                  <a:lnTo>
                    <a:pt x="74786" y="104549"/>
                  </a:lnTo>
                  <a:lnTo>
                    <a:pt x="75401" y="104295"/>
                  </a:lnTo>
                  <a:lnTo>
                    <a:pt x="76015" y="104041"/>
                  </a:lnTo>
                  <a:lnTo>
                    <a:pt x="76616" y="103774"/>
                  </a:lnTo>
                  <a:lnTo>
                    <a:pt x="77216" y="103494"/>
                  </a:lnTo>
                  <a:lnTo>
                    <a:pt x="77804" y="103213"/>
                  </a:lnTo>
                  <a:lnTo>
                    <a:pt x="78405" y="102920"/>
                  </a:lnTo>
                  <a:lnTo>
                    <a:pt x="78979" y="102626"/>
                  </a:lnTo>
                  <a:lnTo>
                    <a:pt x="80154" y="102012"/>
                  </a:lnTo>
                  <a:lnTo>
                    <a:pt x="81289" y="101371"/>
                  </a:lnTo>
                  <a:lnTo>
                    <a:pt x="82424" y="100703"/>
                  </a:lnTo>
                  <a:lnTo>
                    <a:pt x="83532" y="100009"/>
                  </a:lnTo>
                  <a:lnTo>
                    <a:pt x="84627" y="99288"/>
                  </a:lnTo>
                  <a:lnTo>
                    <a:pt x="85695" y="98553"/>
                  </a:lnTo>
                  <a:lnTo>
                    <a:pt x="86750" y="97779"/>
                  </a:lnTo>
                  <a:lnTo>
                    <a:pt x="87791" y="96991"/>
                  </a:lnTo>
                  <a:lnTo>
                    <a:pt x="88806" y="96163"/>
                  </a:lnTo>
                  <a:lnTo>
                    <a:pt x="89794" y="95322"/>
                  </a:lnTo>
                  <a:lnTo>
                    <a:pt x="90769" y="94468"/>
                  </a:lnTo>
                  <a:lnTo>
                    <a:pt x="91730" y="93573"/>
                  </a:lnTo>
                  <a:lnTo>
                    <a:pt x="92652" y="92665"/>
                  </a:lnTo>
                  <a:lnTo>
                    <a:pt x="93559" y="91730"/>
                  </a:lnTo>
                  <a:lnTo>
                    <a:pt x="94454" y="90782"/>
                  </a:lnTo>
                  <a:lnTo>
                    <a:pt x="95322" y="89808"/>
                  </a:lnTo>
                  <a:lnTo>
                    <a:pt x="96163" y="88806"/>
                  </a:lnTo>
                  <a:lnTo>
                    <a:pt x="96978" y="87791"/>
                  </a:lnTo>
                  <a:lnTo>
                    <a:pt x="97765" y="86763"/>
                  </a:lnTo>
                  <a:lnTo>
                    <a:pt x="98540" y="85709"/>
                  </a:lnTo>
                  <a:lnTo>
                    <a:pt x="99288" y="84627"/>
                  </a:lnTo>
                  <a:lnTo>
                    <a:pt x="100009" y="83545"/>
                  </a:lnTo>
                  <a:lnTo>
                    <a:pt x="100690" y="82424"/>
                  </a:lnTo>
                  <a:lnTo>
                    <a:pt x="101357" y="81302"/>
                  </a:lnTo>
                  <a:lnTo>
                    <a:pt x="101998" y="80154"/>
                  </a:lnTo>
                  <a:lnTo>
                    <a:pt x="102612" y="78992"/>
                  </a:lnTo>
                  <a:lnTo>
                    <a:pt x="102906" y="78405"/>
                  </a:lnTo>
                  <a:lnTo>
                    <a:pt x="103200" y="77817"/>
                  </a:lnTo>
                  <a:lnTo>
                    <a:pt x="103480" y="77217"/>
                  </a:lnTo>
                  <a:lnTo>
                    <a:pt x="103761" y="76616"/>
                  </a:lnTo>
                  <a:lnTo>
                    <a:pt x="104028" y="76015"/>
                  </a:lnTo>
                  <a:lnTo>
                    <a:pt x="104281" y="75414"/>
                  </a:lnTo>
                  <a:lnTo>
                    <a:pt x="104548" y="74800"/>
                  </a:lnTo>
                  <a:lnTo>
                    <a:pt x="104789" y="74186"/>
                  </a:lnTo>
                  <a:lnTo>
                    <a:pt x="105029" y="73571"/>
                  </a:lnTo>
                  <a:lnTo>
                    <a:pt x="105256" y="72944"/>
                  </a:lnTo>
                  <a:lnTo>
                    <a:pt x="105483" y="72316"/>
                  </a:lnTo>
                  <a:lnTo>
                    <a:pt x="105697" y="71689"/>
                  </a:lnTo>
                  <a:lnTo>
                    <a:pt x="105910" y="71061"/>
                  </a:lnTo>
                  <a:lnTo>
                    <a:pt x="106111" y="70420"/>
                  </a:lnTo>
                  <a:lnTo>
                    <a:pt x="106311" y="69793"/>
                  </a:lnTo>
                  <a:lnTo>
                    <a:pt x="106498" y="69138"/>
                  </a:lnTo>
                  <a:lnTo>
                    <a:pt x="106671" y="68498"/>
                  </a:lnTo>
                  <a:lnTo>
                    <a:pt x="106845" y="67843"/>
                  </a:lnTo>
                  <a:lnTo>
                    <a:pt x="107005" y="67202"/>
                  </a:lnTo>
                  <a:lnTo>
                    <a:pt x="107165" y="66548"/>
                  </a:lnTo>
                  <a:lnTo>
                    <a:pt x="107312" y="65880"/>
                  </a:lnTo>
                  <a:lnTo>
                    <a:pt x="107446" y="65226"/>
                  </a:lnTo>
                  <a:lnTo>
                    <a:pt x="107579" y="64559"/>
                  </a:lnTo>
                  <a:lnTo>
                    <a:pt x="107699" y="63891"/>
                  </a:lnTo>
                  <a:lnTo>
                    <a:pt x="107820" y="63223"/>
                  </a:lnTo>
                  <a:lnTo>
                    <a:pt x="107926" y="62556"/>
                  </a:lnTo>
                  <a:lnTo>
                    <a:pt x="108033" y="61875"/>
                  </a:lnTo>
                  <a:lnTo>
                    <a:pt x="108113" y="61194"/>
                  </a:lnTo>
                  <a:lnTo>
                    <a:pt x="108193" y="60513"/>
                  </a:lnTo>
                  <a:lnTo>
                    <a:pt x="108274" y="59832"/>
                  </a:lnTo>
                  <a:lnTo>
                    <a:pt x="108340" y="59151"/>
                  </a:lnTo>
                  <a:lnTo>
                    <a:pt x="108394" y="58457"/>
                  </a:lnTo>
                  <a:lnTo>
                    <a:pt x="108447" y="57776"/>
                  </a:lnTo>
                  <a:lnTo>
                    <a:pt x="108487" y="57081"/>
                  </a:lnTo>
                  <a:lnTo>
                    <a:pt x="108514" y="56387"/>
                  </a:lnTo>
                  <a:lnTo>
                    <a:pt x="108541" y="55679"/>
                  </a:lnTo>
                  <a:lnTo>
                    <a:pt x="108554" y="54985"/>
                  </a:lnTo>
                  <a:lnTo>
                    <a:pt x="108554" y="54291"/>
                  </a:lnTo>
                  <a:lnTo>
                    <a:pt x="108554" y="53583"/>
                  </a:lnTo>
                  <a:lnTo>
                    <a:pt x="108541" y="52889"/>
                  </a:lnTo>
                  <a:lnTo>
                    <a:pt x="108514" y="52181"/>
                  </a:lnTo>
                  <a:lnTo>
                    <a:pt x="108487" y="51487"/>
                  </a:lnTo>
                  <a:lnTo>
                    <a:pt x="108447" y="50792"/>
                  </a:lnTo>
                  <a:lnTo>
                    <a:pt x="108394" y="50111"/>
                  </a:lnTo>
                  <a:lnTo>
                    <a:pt x="108340" y="49417"/>
                  </a:lnTo>
                  <a:lnTo>
                    <a:pt x="108274" y="48736"/>
                  </a:lnTo>
                  <a:lnTo>
                    <a:pt x="108193" y="48055"/>
                  </a:lnTo>
                  <a:lnTo>
                    <a:pt x="108113" y="47374"/>
                  </a:lnTo>
                  <a:lnTo>
                    <a:pt x="108033" y="46693"/>
                  </a:lnTo>
                  <a:lnTo>
                    <a:pt x="107926" y="46012"/>
                  </a:lnTo>
                  <a:lnTo>
                    <a:pt x="107820" y="45345"/>
                  </a:lnTo>
                  <a:lnTo>
                    <a:pt x="107699" y="44677"/>
                  </a:lnTo>
                  <a:lnTo>
                    <a:pt x="107579" y="44010"/>
                  </a:lnTo>
                  <a:lnTo>
                    <a:pt x="107446" y="43342"/>
                  </a:lnTo>
                  <a:lnTo>
                    <a:pt x="107312" y="42688"/>
                  </a:lnTo>
                  <a:lnTo>
                    <a:pt x="107165" y="42033"/>
                  </a:lnTo>
                  <a:lnTo>
                    <a:pt x="107005" y="41366"/>
                  </a:lnTo>
                  <a:lnTo>
                    <a:pt x="106845" y="40725"/>
                  </a:lnTo>
                  <a:lnTo>
                    <a:pt x="106671" y="40071"/>
                  </a:lnTo>
                  <a:lnTo>
                    <a:pt x="106498" y="39430"/>
                  </a:lnTo>
                  <a:lnTo>
                    <a:pt x="106311" y="38789"/>
                  </a:lnTo>
                  <a:lnTo>
                    <a:pt x="106111" y="38148"/>
                  </a:lnTo>
                  <a:lnTo>
                    <a:pt x="105910" y="37507"/>
                  </a:lnTo>
                  <a:lnTo>
                    <a:pt x="105697" y="36879"/>
                  </a:lnTo>
                  <a:lnTo>
                    <a:pt x="105483" y="36252"/>
                  </a:lnTo>
                  <a:lnTo>
                    <a:pt x="105256" y="35624"/>
                  </a:lnTo>
                  <a:lnTo>
                    <a:pt x="105029" y="34997"/>
                  </a:lnTo>
                  <a:lnTo>
                    <a:pt x="104789" y="34383"/>
                  </a:lnTo>
                  <a:lnTo>
                    <a:pt x="104548" y="33768"/>
                  </a:lnTo>
                  <a:lnTo>
                    <a:pt x="104281" y="33154"/>
                  </a:lnTo>
                  <a:lnTo>
                    <a:pt x="104028" y="32553"/>
                  </a:lnTo>
                  <a:lnTo>
                    <a:pt x="103761" y="31952"/>
                  </a:lnTo>
                  <a:lnTo>
                    <a:pt x="103480" y="31352"/>
                  </a:lnTo>
                  <a:lnTo>
                    <a:pt x="103200" y="30751"/>
                  </a:lnTo>
                  <a:lnTo>
                    <a:pt x="102906" y="30163"/>
                  </a:lnTo>
                  <a:lnTo>
                    <a:pt x="102612" y="29576"/>
                  </a:lnTo>
                  <a:lnTo>
                    <a:pt x="101998" y="28414"/>
                  </a:lnTo>
                  <a:lnTo>
                    <a:pt x="101357" y="27266"/>
                  </a:lnTo>
                  <a:lnTo>
                    <a:pt x="100690" y="26144"/>
                  </a:lnTo>
                  <a:lnTo>
                    <a:pt x="100009" y="25036"/>
                  </a:lnTo>
                  <a:lnTo>
                    <a:pt x="99288" y="23941"/>
                  </a:lnTo>
                  <a:lnTo>
                    <a:pt x="98540" y="22860"/>
                  </a:lnTo>
                  <a:lnTo>
                    <a:pt x="97765" y="21805"/>
                  </a:lnTo>
                  <a:lnTo>
                    <a:pt x="96978" y="20777"/>
                  </a:lnTo>
                  <a:lnTo>
                    <a:pt x="96163" y="19762"/>
                  </a:lnTo>
                  <a:lnTo>
                    <a:pt x="95322" y="18760"/>
                  </a:lnTo>
                  <a:lnTo>
                    <a:pt x="94454" y="17786"/>
                  </a:lnTo>
                  <a:lnTo>
                    <a:pt x="93559" y="16838"/>
                  </a:lnTo>
                  <a:lnTo>
                    <a:pt x="92652" y="15903"/>
                  </a:lnTo>
                  <a:lnTo>
                    <a:pt x="91730" y="14995"/>
                  </a:lnTo>
                  <a:lnTo>
                    <a:pt x="90769" y="14114"/>
                  </a:lnTo>
                  <a:lnTo>
                    <a:pt x="89794" y="13246"/>
                  </a:lnTo>
                  <a:lnTo>
                    <a:pt x="88806" y="12405"/>
                  </a:lnTo>
                  <a:lnTo>
                    <a:pt x="87791" y="11590"/>
                  </a:lnTo>
                  <a:lnTo>
                    <a:pt x="86750" y="10789"/>
                  </a:lnTo>
                  <a:lnTo>
                    <a:pt x="85695" y="10015"/>
                  </a:lnTo>
                  <a:lnTo>
                    <a:pt x="84627" y="9280"/>
                  </a:lnTo>
                  <a:lnTo>
                    <a:pt x="83532" y="8559"/>
                  </a:lnTo>
                  <a:lnTo>
                    <a:pt x="82424" y="7865"/>
                  </a:lnTo>
                  <a:lnTo>
                    <a:pt x="81289" y="7197"/>
                  </a:lnTo>
                  <a:lnTo>
                    <a:pt x="80154" y="6556"/>
                  </a:lnTo>
                  <a:lnTo>
                    <a:pt x="78979" y="5942"/>
                  </a:lnTo>
                  <a:lnTo>
                    <a:pt x="78405" y="5649"/>
                  </a:lnTo>
                  <a:lnTo>
                    <a:pt x="77804" y="5355"/>
                  </a:lnTo>
                  <a:lnTo>
                    <a:pt x="77216" y="5074"/>
                  </a:lnTo>
                  <a:lnTo>
                    <a:pt x="76616" y="4807"/>
                  </a:lnTo>
                  <a:lnTo>
                    <a:pt x="76015" y="4527"/>
                  </a:lnTo>
                  <a:lnTo>
                    <a:pt x="75401" y="4273"/>
                  </a:lnTo>
                  <a:lnTo>
                    <a:pt x="74786" y="4020"/>
                  </a:lnTo>
                  <a:lnTo>
                    <a:pt x="74172" y="3766"/>
                  </a:lnTo>
                  <a:lnTo>
                    <a:pt x="73558" y="3539"/>
                  </a:lnTo>
                  <a:lnTo>
                    <a:pt x="72944" y="3299"/>
                  </a:lnTo>
                  <a:lnTo>
                    <a:pt x="72316" y="3072"/>
                  </a:lnTo>
                  <a:lnTo>
                    <a:pt x="71689" y="2858"/>
                  </a:lnTo>
                  <a:lnTo>
                    <a:pt x="71048" y="2644"/>
                  </a:lnTo>
                  <a:lnTo>
                    <a:pt x="70420" y="2444"/>
                  </a:lnTo>
                  <a:lnTo>
                    <a:pt x="69779" y="2257"/>
                  </a:lnTo>
                  <a:lnTo>
                    <a:pt x="69138" y="2070"/>
                  </a:lnTo>
                  <a:lnTo>
                    <a:pt x="68484" y="1883"/>
                  </a:lnTo>
                  <a:lnTo>
                    <a:pt x="67843" y="1710"/>
                  </a:lnTo>
                  <a:lnTo>
                    <a:pt x="67189" y="1549"/>
                  </a:lnTo>
                  <a:lnTo>
                    <a:pt x="66535" y="1403"/>
                  </a:lnTo>
                  <a:lnTo>
                    <a:pt x="65880" y="1256"/>
                  </a:lnTo>
                  <a:lnTo>
                    <a:pt x="65213" y="1109"/>
                  </a:lnTo>
                  <a:lnTo>
                    <a:pt x="64545" y="975"/>
                  </a:lnTo>
                  <a:lnTo>
                    <a:pt x="63878" y="855"/>
                  </a:lnTo>
                  <a:lnTo>
                    <a:pt x="63210" y="735"/>
                  </a:lnTo>
                  <a:lnTo>
                    <a:pt x="62542" y="628"/>
                  </a:lnTo>
                  <a:lnTo>
                    <a:pt x="61861" y="535"/>
                  </a:lnTo>
                  <a:lnTo>
                    <a:pt x="61194" y="441"/>
                  </a:lnTo>
                  <a:lnTo>
                    <a:pt x="60513" y="361"/>
                  </a:lnTo>
                  <a:lnTo>
                    <a:pt x="59819" y="281"/>
                  </a:lnTo>
                  <a:lnTo>
                    <a:pt x="59138" y="228"/>
                  </a:lnTo>
                  <a:lnTo>
                    <a:pt x="58457" y="161"/>
                  </a:lnTo>
                  <a:lnTo>
                    <a:pt x="57762" y="121"/>
                  </a:lnTo>
                  <a:lnTo>
                    <a:pt x="57068" y="81"/>
                  </a:lnTo>
                  <a:lnTo>
                    <a:pt x="56374" y="41"/>
                  </a:lnTo>
                  <a:lnTo>
                    <a:pt x="55679" y="27"/>
                  </a:lnTo>
                  <a:lnTo>
                    <a:pt x="54972" y="14"/>
                  </a:lnTo>
                  <a:lnTo>
                    <a:pt x="54277" y="1"/>
                  </a:lnTo>
                  <a:close/>
                </a:path>
              </a:pathLst>
            </a:custGeom>
            <a:solidFill>
              <a:srgbClr val="29ABE2">
                <a:alpha val="2118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5" name="Google Shape;2995;g29c0ca99db8_3_1"/>
            <p:cNvSpPr/>
            <p:nvPr/>
          </p:nvSpPr>
          <p:spPr>
            <a:xfrm rot="195446" flipH="1">
              <a:off x="-518274" y="3631525"/>
              <a:ext cx="220855" cy="227328"/>
            </a:xfrm>
            <a:custGeom>
              <a:avLst/>
              <a:gdLst/>
              <a:ahLst/>
              <a:cxnLst/>
              <a:rect l="l" t="t" r="r" b="b"/>
              <a:pathLst>
                <a:path w="41486" h="42702" extrusionOk="0">
                  <a:moveTo>
                    <a:pt x="5274" y="1"/>
                  </a:moveTo>
                  <a:lnTo>
                    <a:pt x="4834" y="14"/>
                  </a:lnTo>
                  <a:lnTo>
                    <a:pt x="4407" y="27"/>
                  </a:lnTo>
                  <a:lnTo>
                    <a:pt x="3619" y="67"/>
                  </a:lnTo>
                  <a:lnTo>
                    <a:pt x="3245" y="94"/>
                  </a:lnTo>
                  <a:lnTo>
                    <a:pt x="2884" y="121"/>
                  </a:lnTo>
                  <a:lnTo>
                    <a:pt x="2243" y="188"/>
                  </a:lnTo>
                  <a:lnTo>
                    <a:pt x="1669" y="268"/>
                  </a:lnTo>
                  <a:lnTo>
                    <a:pt x="1175" y="348"/>
                  </a:lnTo>
                  <a:lnTo>
                    <a:pt x="775" y="428"/>
                  </a:lnTo>
                  <a:lnTo>
                    <a:pt x="454" y="495"/>
                  </a:lnTo>
                  <a:lnTo>
                    <a:pt x="227" y="561"/>
                  </a:lnTo>
                  <a:lnTo>
                    <a:pt x="80" y="601"/>
                  </a:lnTo>
                  <a:lnTo>
                    <a:pt x="27" y="615"/>
                  </a:lnTo>
                  <a:lnTo>
                    <a:pt x="0" y="1095"/>
                  </a:lnTo>
                  <a:lnTo>
                    <a:pt x="174" y="1109"/>
                  </a:lnTo>
                  <a:lnTo>
                    <a:pt x="695" y="1176"/>
                  </a:lnTo>
                  <a:lnTo>
                    <a:pt x="1536" y="1282"/>
                  </a:lnTo>
                  <a:lnTo>
                    <a:pt x="2070" y="1376"/>
                  </a:lnTo>
                  <a:lnTo>
                    <a:pt x="2671" y="1469"/>
                  </a:lnTo>
                  <a:lnTo>
                    <a:pt x="3338" y="1603"/>
                  </a:lnTo>
                  <a:lnTo>
                    <a:pt x="4059" y="1750"/>
                  </a:lnTo>
                  <a:lnTo>
                    <a:pt x="4847" y="1923"/>
                  </a:lnTo>
                  <a:lnTo>
                    <a:pt x="5688" y="2137"/>
                  </a:lnTo>
                  <a:lnTo>
                    <a:pt x="6583" y="2377"/>
                  </a:lnTo>
                  <a:lnTo>
                    <a:pt x="7531" y="2644"/>
                  </a:lnTo>
                  <a:lnTo>
                    <a:pt x="8519" y="2951"/>
                  </a:lnTo>
                  <a:lnTo>
                    <a:pt x="9547" y="3285"/>
                  </a:lnTo>
                  <a:lnTo>
                    <a:pt x="10068" y="3472"/>
                  </a:lnTo>
                  <a:lnTo>
                    <a:pt x="10602" y="3659"/>
                  </a:lnTo>
                  <a:lnTo>
                    <a:pt x="11149" y="3859"/>
                  </a:lnTo>
                  <a:lnTo>
                    <a:pt x="11697" y="4073"/>
                  </a:lnTo>
                  <a:lnTo>
                    <a:pt x="12258" y="4300"/>
                  </a:lnTo>
                  <a:lnTo>
                    <a:pt x="12818" y="4540"/>
                  </a:lnTo>
                  <a:lnTo>
                    <a:pt x="13379" y="4781"/>
                  </a:lnTo>
                  <a:lnTo>
                    <a:pt x="13953" y="5034"/>
                  </a:lnTo>
                  <a:lnTo>
                    <a:pt x="14527" y="5301"/>
                  </a:lnTo>
                  <a:lnTo>
                    <a:pt x="15115" y="5582"/>
                  </a:lnTo>
                  <a:lnTo>
                    <a:pt x="15689" y="5876"/>
                  </a:lnTo>
                  <a:lnTo>
                    <a:pt x="16277" y="6183"/>
                  </a:lnTo>
                  <a:lnTo>
                    <a:pt x="17452" y="6824"/>
                  </a:lnTo>
                  <a:lnTo>
                    <a:pt x="18052" y="7157"/>
                  </a:lnTo>
                  <a:lnTo>
                    <a:pt x="18640" y="7505"/>
                  </a:lnTo>
                  <a:lnTo>
                    <a:pt x="18934" y="7678"/>
                  </a:lnTo>
                  <a:lnTo>
                    <a:pt x="19227" y="7865"/>
                  </a:lnTo>
                  <a:lnTo>
                    <a:pt x="19815" y="8239"/>
                  </a:lnTo>
                  <a:lnTo>
                    <a:pt x="20402" y="8626"/>
                  </a:lnTo>
                  <a:lnTo>
                    <a:pt x="20696" y="8813"/>
                  </a:lnTo>
                  <a:lnTo>
                    <a:pt x="20990" y="9013"/>
                  </a:lnTo>
                  <a:lnTo>
                    <a:pt x="21564" y="9427"/>
                  </a:lnTo>
                  <a:lnTo>
                    <a:pt x="22152" y="9841"/>
                  </a:lnTo>
                  <a:lnTo>
                    <a:pt x="22432" y="10055"/>
                  </a:lnTo>
                  <a:lnTo>
                    <a:pt x="22726" y="10268"/>
                  </a:lnTo>
                  <a:lnTo>
                    <a:pt x="23286" y="10709"/>
                  </a:lnTo>
                  <a:lnTo>
                    <a:pt x="23847" y="11163"/>
                  </a:lnTo>
                  <a:lnTo>
                    <a:pt x="24408" y="11630"/>
                  </a:lnTo>
                  <a:lnTo>
                    <a:pt x="24956" y="12111"/>
                  </a:lnTo>
                  <a:lnTo>
                    <a:pt x="25503" y="12605"/>
                  </a:lnTo>
                  <a:lnTo>
                    <a:pt x="26037" y="13099"/>
                  </a:lnTo>
                  <a:lnTo>
                    <a:pt x="26571" y="13607"/>
                  </a:lnTo>
                  <a:lnTo>
                    <a:pt x="27092" y="14114"/>
                  </a:lnTo>
                  <a:lnTo>
                    <a:pt x="27599" y="14648"/>
                  </a:lnTo>
                  <a:lnTo>
                    <a:pt x="28107" y="15182"/>
                  </a:lnTo>
                  <a:lnTo>
                    <a:pt x="28601" y="15716"/>
                  </a:lnTo>
                  <a:lnTo>
                    <a:pt x="29081" y="16264"/>
                  </a:lnTo>
                  <a:lnTo>
                    <a:pt x="29549" y="16824"/>
                  </a:lnTo>
                  <a:lnTo>
                    <a:pt x="30016" y="17385"/>
                  </a:lnTo>
                  <a:lnTo>
                    <a:pt x="30470" y="17959"/>
                  </a:lnTo>
                  <a:lnTo>
                    <a:pt x="30911" y="18533"/>
                  </a:lnTo>
                  <a:lnTo>
                    <a:pt x="31338" y="19108"/>
                  </a:lnTo>
                  <a:lnTo>
                    <a:pt x="31765" y="19695"/>
                  </a:lnTo>
                  <a:lnTo>
                    <a:pt x="32166" y="20296"/>
                  </a:lnTo>
                  <a:lnTo>
                    <a:pt x="32566" y="20883"/>
                  </a:lnTo>
                  <a:lnTo>
                    <a:pt x="32953" y="21484"/>
                  </a:lnTo>
                  <a:lnTo>
                    <a:pt x="33327" y="22085"/>
                  </a:lnTo>
                  <a:lnTo>
                    <a:pt x="33674" y="22686"/>
                  </a:lnTo>
                  <a:lnTo>
                    <a:pt x="34035" y="23287"/>
                  </a:lnTo>
                  <a:lnTo>
                    <a:pt x="34369" y="23888"/>
                  </a:lnTo>
                  <a:lnTo>
                    <a:pt x="34689" y="24502"/>
                  </a:lnTo>
                  <a:lnTo>
                    <a:pt x="34996" y="25103"/>
                  </a:lnTo>
                  <a:lnTo>
                    <a:pt x="35303" y="25704"/>
                  </a:lnTo>
                  <a:lnTo>
                    <a:pt x="35597" y="26304"/>
                  </a:lnTo>
                  <a:lnTo>
                    <a:pt x="35878" y="26892"/>
                  </a:lnTo>
                  <a:lnTo>
                    <a:pt x="36145" y="27493"/>
                  </a:lnTo>
                  <a:lnTo>
                    <a:pt x="36412" y="28080"/>
                  </a:lnTo>
                  <a:lnTo>
                    <a:pt x="36652" y="28668"/>
                  </a:lnTo>
                  <a:lnTo>
                    <a:pt x="36892" y="29242"/>
                  </a:lnTo>
                  <a:lnTo>
                    <a:pt x="37013" y="29536"/>
                  </a:lnTo>
                  <a:lnTo>
                    <a:pt x="37119" y="29816"/>
                  </a:lnTo>
                  <a:lnTo>
                    <a:pt x="37547" y="30951"/>
                  </a:lnTo>
                  <a:lnTo>
                    <a:pt x="37934" y="32059"/>
                  </a:lnTo>
                  <a:lnTo>
                    <a:pt x="38121" y="32593"/>
                  </a:lnTo>
                  <a:lnTo>
                    <a:pt x="38281" y="33127"/>
                  </a:lnTo>
                  <a:lnTo>
                    <a:pt x="38601" y="34169"/>
                  </a:lnTo>
                  <a:lnTo>
                    <a:pt x="38882" y="35157"/>
                  </a:lnTo>
                  <a:lnTo>
                    <a:pt x="39015" y="35638"/>
                  </a:lnTo>
                  <a:lnTo>
                    <a:pt x="39136" y="36105"/>
                  </a:lnTo>
                  <a:lnTo>
                    <a:pt x="39362" y="37000"/>
                  </a:lnTo>
                  <a:lnTo>
                    <a:pt x="39469" y="37427"/>
                  </a:lnTo>
                  <a:lnTo>
                    <a:pt x="39563" y="37854"/>
                  </a:lnTo>
                  <a:lnTo>
                    <a:pt x="39736" y="38642"/>
                  </a:lnTo>
                  <a:lnTo>
                    <a:pt x="39830" y="39016"/>
                  </a:lnTo>
                  <a:lnTo>
                    <a:pt x="39897" y="39376"/>
                  </a:lnTo>
                  <a:lnTo>
                    <a:pt x="40030" y="40044"/>
                  </a:lnTo>
                  <a:lnTo>
                    <a:pt x="40150" y="40645"/>
                  </a:lnTo>
                  <a:lnTo>
                    <a:pt x="40204" y="40912"/>
                  </a:lnTo>
                  <a:lnTo>
                    <a:pt x="40244" y="41166"/>
                  </a:lnTo>
                  <a:lnTo>
                    <a:pt x="40391" y="42007"/>
                  </a:lnTo>
                  <a:lnTo>
                    <a:pt x="40511" y="42701"/>
                  </a:lnTo>
                  <a:lnTo>
                    <a:pt x="40991" y="42634"/>
                  </a:lnTo>
                  <a:lnTo>
                    <a:pt x="41018" y="42447"/>
                  </a:lnTo>
                  <a:lnTo>
                    <a:pt x="41112" y="41900"/>
                  </a:lnTo>
                  <a:lnTo>
                    <a:pt x="41178" y="41499"/>
                  </a:lnTo>
                  <a:lnTo>
                    <a:pt x="41245" y="41005"/>
                  </a:lnTo>
                  <a:lnTo>
                    <a:pt x="41285" y="40738"/>
                  </a:lnTo>
                  <a:lnTo>
                    <a:pt x="41312" y="40445"/>
                  </a:lnTo>
                  <a:lnTo>
                    <a:pt x="41365" y="39804"/>
                  </a:lnTo>
                  <a:lnTo>
                    <a:pt x="41419" y="39083"/>
                  </a:lnTo>
                  <a:lnTo>
                    <a:pt x="41445" y="38695"/>
                  </a:lnTo>
                  <a:lnTo>
                    <a:pt x="41459" y="38295"/>
                  </a:lnTo>
                  <a:lnTo>
                    <a:pt x="41472" y="37868"/>
                  </a:lnTo>
                  <a:lnTo>
                    <a:pt x="41485" y="37440"/>
                  </a:lnTo>
                  <a:lnTo>
                    <a:pt x="41485" y="36986"/>
                  </a:lnTo>
                  <a:lnTo>
                    <a:pt x="41485" y="36519"/>
                  </a:lnTo>
                  <a:lnTo>
                    <a:pt x="41459" y="35531"/>
                  </a:lnTo>
                  <a:lnTo>
                    <a:pt x="41432" y="35024"/>
                  </a:lnTo>
                  <a:lnTo>
                    <a:pt x="41392" y="34489"/>
                  </a:lnTo>
                  <a:lnTo>
                    <a:pt x="41299" y="33395"/>
                  </a:lnTo>
                  <a:lnTo>
                    <a:pt x="41245" y="32834"/>
                  </a:lnTo>
                  <a:lnTo>
                    <a:pt x="41165" y="32246"/>
                  </a:lnTo>
                  <a:lnTo>
                    <a:pt x="41085" y="31659"/>
                  </a:lnTo>
                  <a:lnTo>
                    <a:pt x="40991" y="31058"/>
                  </a:lnTo>
                  <a:lnTo>
                    <a:pt x="40764" y="29816"/>
                  </a:lnTo>
                  <a:lnTo>
                    <a:pt x="40631" y="29189"/>
                  </a:lnTo>
                  <a:lnTo>
                    <a:pt x="40484" y="28548"/>
                  </a:lnTo>
                  <a:lnTo>
                    <a:pt x="40324" y="27893"/>
                  </a:lnTo>
                  <a:lnTo>
                    <a:pt x="40150" y="27239"/>
                  </a:lnTo>
                  <a:lnTo>
                    <a:pt x="39963" y="26585"/>
                  </a:lnTo>
                  <a:lnTo>
                    <a:pt x="39763" y="25904"/>
                  </a:lnTo>
                  <a:lnTo>
                    <a:pt x="39536" y="25236"/>
                  </a:lnTo>
                  <a:lnTo>
                    <a:pt x="39309" y="24555"/>
                  </a:lnTo>
                  <a:lnTo>
                    <a:pt x="39055" y="23874"/>
                  </a:lnTo>
                  <a:lnTo>
                    <a:pt x="38788" y="23180"/>
                  </a:lnTo>
                  <a:lnTo>
                    <a:pt x="38508" y="22499"/>
                  </a:lnTo>
                  <a:lnTo>
                    <a:pt x="38201" y="21805"/>
                  </a:lnTo>
                  <a:lnTo>
                    <a:pt x="37880" y="21110"/>
                  </a:lnTo>
                  <a:lnTo>
                    <a:pt x="37547" y="20430"/>
                  </a:lnTo>
                  <a:lnTo>
                    <a:pt x="37199" y="19735"/>
                  </a:lnTo>
                  <a:lnTo>
                    <a:pt x="36826" y="19054"/>
                  </a:lnTo>
                  <a:lnTo>
                    <a:pt x="36438" y="18360"/>
                  </a:lnTo>
                  <a:lnTo>
                    <a:pt x="36038" y="17679"/>
                  </a:lnTo>
                  <a:lnTo>
                    <a:pt x="35624" y="17011"/>
                  </a:lnTo>
                  <a:lnTo>
                    <a:pt x="35183" y="16344"/>
                  </a:lnTo>
                  <a:lnTo>
                    <a:pt x="34729" y="15676"/>
                  </a:lnTo>
                  <a:lnTo>
                    <a:pt x="34249" y="15022"/>
                  </a:lnTo>
                  <a:lnTo>
                    <a:pt x="33768" y="14368"/>
                  </a:lnTo>
                  <a:lnTo>
                    <a:pt x="33274" y="13727"/>
                  </a:lnTo>
                  <a:lnTo>
                    <a:pt x="32753" y="13099"/>
                  </a:lnTo>
                  <a:lnTo>
                    <a:pt x="32219" y="12472"/>
                  </a:lnTo>
                  <a:lnTo>
                    <a:pt x="31672" y="11871"/>
                  </a:lnTo>
                  <a:lnTo>
                    <a:pt x="31111" y="11270"/>
                  </a:lnTo>
                  <a:lnTo>
                    <a:pt x="30537" y="10682"/>
                  </a:lnTo>
                  <a:lnTo>
                    <a:pt x="29949" y="10122"/>
                  </a:lnTo>
                  <a:lnTo>
                    <a:pt x="29362" y="9561"/>
                  </a:lnTo>
                  <a:lnTo>
                    <a:pt x="28748" y="9013"/>
                  </a:lnTo>
                  <a:lnTo>
                    <a:pt x="28133" y="8479"/>
                  </a:lnTo>
                  <a:lnTo>
                    <a:pt x="27506" y="7972"/>
                  </a:lnTo>
                  <a:lnTo>
                    <a:pt x="26865" y="7478"/>
                  </a:lnTo>
                  <a:lnTo>
                    <a:pt x="26224" y="6984"/>
                  </a:lnTo>
                  <a:lnTo>
                    <a:pt x="25570" y="6530"/>
                  </a:lnTo>
                  <a:lnTo>
                    <a:pt x="25249" y="6303"/>
                  </a:lnTo>
                  <a:lnTo>
                    <a:pt x="24915" y="6076"/>
                  </a:lnTo>
                  <a:lnTo>
                    <a:pt x="24248" y="5649"/>
                  </a:lnTo>
                  <a:lnTo>
                    <a:pt x="23580" y="5221"/>
                  </a:lnTo>
                  <a:lnTo>
                    <a:pt x="23246" y="5021"/>
                  </a:lnTo>
                  <a:lnTo>
                    <a:pt x="22913" y="4834"/>
                  </a:lnTo>
                  <a:lnTo>
                    <a:pt x="22232" y="4447"/>
                  </a:lnTo>
                  <a:lnTo>
                    <a:pt x="21551" y="4086"/>
                  </a:lnTo>
                  <a:lnTo>
                    <a:pt x="21217" y="3913"/>
                  </a:lnTo>
                  <a:lnTo>
                    <a:pt x="20883" y="3739"/>
                  </a:lnTo>
                  <a:lnTo>
                    <a:pt x="20202" y="3405"/>
                  </a:lnTo>
                  <a:lnTo>
                    <a:pt x="19521" y="3098"/>
                  </a:lnTo>
                  <a:lnTo>
                    <a:pt x="18840" y="2805"/>
                  </a:lnTo>
                  <a:lnTo>
                    <a:pt x="18173" y="2524"/>
                  </a:lnTo>
                  <a:lnTo>
                    <a:pt x="17492" y="2270"/>
                  </a:lnTo>
                  <a:lnTo>
                    <a:pt x="17158" y="2137"/>
                  </a:lnTo>
                  <a:lnTo>
                    <a:pt x="16824" y="2017"/>
                  </a:lnTo>
                  <a:lnTo>
                    <a:pt x="16156" y="1790"/>
                  </a:lnTo>
                  <a:lnTo>
                    <a:pt x="15502" y="1576"/>
                  </a:lnTo>
                  <a:lnTo>
                    <a:pt x="14848" y="1389"/>
                  </a:lnTo>
                  <a:lnTo>
                    <a:pt x="14207" y="1202"/>
                  </a:lnTo>
                  <a:lnTo>
                    <a:pt x="13566" y="1029"/>
                  </a:lnTo>
                  <a:lnTo>
                    <a:pt x="12925" y="882"/>
                  </a:lnTo>
                  <a:lnTo>
                    <a:pt x="12311" y="748"/>
                  </a:lnTo>
                  <a:lnTo>
                    <a:pt x="11697" y="615"/>
                  </a:lnTo>
                  <a:lnTo>
                    <a:pt x="11096" y="508"/>
                  </a:lnTo>
                  <a:lnTo>
                    <a:pt x="10495" y="415"/>
                  </a:lnTo>
                  <a:lnTo>
                    <a:pt x="9921" y="321"/>
                  </a:lnTo>
                  <a:lnTo>
                    <a:pt x="9347" y="241"/>
                  </a:lnTo>
                  <a:lnTo>
                    <a:pt x="8786" y="188"/>
                  </a:lnTo>
                  <a:lnTo>
                    <a:pt x="8239" y="134"/>
                  </a:lnTo>
                  <a:lnTo>
                    <a:pt x="7718" y="81"/>
                  </a:lnTo>
                  <a:lnTo>
                    <a:pt x="7197" y="54"/>
                  </a:lnTo>
                  <a:lnTo>
                    <a:pt x="6690" y="27"/>
                  </a:lnTo>
                  <a:lnTo>
                    <a:pt x="6209" y="14"/>
                  </a:lnTo>
                  <a:lnTo>
                    <a:pt x="572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6" name="Google Shape;2996;g29c0ca99db8_3_1"/>
            <p:cNvSpPr/>
            <p:nvPr/>
          </p:nvSpPr>
          <p:spPr>
            <a:xfrm rot="-898610" flipH="1">
              <a:off x="-683247" y="4162115"/>
              <a:ext cx="328576" cy="420058"/>
            </a:xfrm>
            <a:custGeom>
              <a:avLst/>
              <a:gdLst/>
              <a:ahLst/>
              <a:cxnLst/>
              <a:rect l="l" t="t" r="r" b="b"/>
              <a:pathLst>
                <a:path w="73518" h="93987" extrusionOk="0">
                  <a:moveTo>
                    <a:pt x="7197" y="1"/>
                  </a:moveTo>
                  <a:lnTo>
                    <a:pt x="2230" y="3686"/>
                  </a:lnTo>
                  <a:lnTo>
                    <a:pt x="2043" y="3833"/>
                  </a:lnTo>
                  <a:lnTo>
                    <a:pt x="1869" y="3980"/>
                  </a:lnTo>
                  <a:lnTo>
                    <a:pt x="1669" y="4167"/>
                  </a:lnTo>
                  <a:lnTo>
                    <a:pt x="1482" y="4353"/>
                  </a:lnTo>
                  <a:lnTo>
                    <a:pt x="1309" y="4554"/>
                  </a:lnTo>
                  <a:lnTo>
                    <a:pt x="1148" y="4754"/>
                  </a:lnTo>
                  <a:lnTo>
                    <a:pt x="1002" y="4954"/>
                  </a:lnTo>
                  <a:lnTo>
                    <a:pt x="855" y="5168"/>
                  </a:lnTo>
                  <a:lnTo>
                    <a:pt x="721" y="5395"/>
                  </a:lnTo>
                  <a:lnTo>
                    <a:pt x="601" y="5622"/>
                  </a:lnTo>
                  <a:lnTo>
                    <a:pt x="494" y="5849"/>
                  </a:lnTo>
                  <a:lnTo>
                    <a:pt x="387" y="6076"/>
                  </a:lnTo>
                  <a:lnTo>
                    <a:pt x="307" y="6316"/>
                  </a:lnTo>
                  <a:lnTo>
                    <a:pt x="227" y="6557"/>
                  </a:lnTo>
                  <a:lnTo>
                    <a:pt x="160" y="6810"/>
                  </a:lnTo>
                  <a:lnTo>
                    <a:pt x="107" y="7051"/>
                  </a:lnTo>
                  <a:lnTo>
                    <a:pt x="67" y="7304"/>
                  </a:lnTo>
                  <a:lnTo>
                    <a:pt x="27" y="7545"/>
                  </a:lnTo>
                  <a:lnTo>
                    <a:pt x="14" y="7798"/>
                  </a:lnTo>
                  <a:lnTo>
                    <a:pt x="0" y="8052"/>
                  </a:lnTo>
                  <a:lnTo>
                    <a:pt x="0" y="8306"/>
                  </a:lnTo>
                  <a:lnTo>
                    <a:pt x="14" y="8559"/>
                  </a:lnTo>
                  <a:lnTo>
                    <a:pt x="40" y="8813"/>
                  </a:lnTo>
                  <a:lnTo>
                    <a:pt x="80" y="9067"/>
                  </a:lnTo>
                  <a:lnTo>
                    <a:pt x="120" y="9307"/>
                  </a:lnTo>
                  <a:lnTo>
                    <a:pt x="187" y="9561"/>
                  </a:lnTo>
                  <a:lnTo>
                    <a:pt x="254" y="9815"/>
                  </a:lnTo>
                  <a:lnTo>
                    <a:pt x="334" y="10055"/>
                  </a:lnTo>
                  <a:lnTo>
                    <a:pt x="427" y="10295"/>
                  </a:lnTo>
                  <a:lnTo>
                    <a:pt x="548" y="10536"/>
                  </a:lnTo>
                  <a:lnTo>
                    <a:pt x="654" y="10763"/>
                  </a:lnTo>
                  <a:lnTo>
                    <a:pt x="788" y="11003"/>
                  </a:lnTo>
                  <a:lnTo>
                    <a:pt x="935" y="11230"/>
                  </a:lnTo>
                  <a:lnTo>
                    <a:pt x="1095" y="11443"/>
                  </a:lnTo>
                  <a:lnTo>
                    <a:pt x="60793" y="91744"/>
                  </a:lnTo>
                  <a:lnTo>
                    <a:pt x="60966" y="91971"/>
                  </a:lnTo>
                  <a:lnTo>
                    <a:pt x="61153" y="92184"/>
                  </a:lnTo>
                  <a:lnTo>
                    <a:pt x="61353" y="92385"/>
                  </a:lnTo>
                  <a:lnTo>
                    <a:pt x="61554" y="92585"/>
                  </a:lnTo>
                  <a:lnTo>
                    <a:pt x="61754" y="92759"/>
                  </a:lnTo>
                  <a:lnTo>
                    <a:pt x="61981" y="92919"/>
                  </a:lnTo>
                  <a:lnTo>
                    <a:pt x="62195" y="93079"/>
                  </a:lnTo>
                  <a:lnTo>
                    <a:pt x="62435" y="93226"/>
                  </a:lnTo>
                  <a:lnTo>
                    <a:pt x="62662" y="93346"/>
                  </a:lnTo>
                  <a:lnTo>
                    <a:pt x="62902" y="93466"/>
                  </a:lnTo>
                  <a:lnTo>
                    <a:pt x="63156" y="93573"/>
                  </a:lnTo>
                  <a:lnTo>
                    <a:pt x="63410" y="93667"/>
                  </a:lnTo>
                  <a:lnTo>
                    <a:pt x="63663" y="93760"/>
                  </a:lnTo>
                  <a:lnTo>
                    <a:pt x="63917" y="93827"/>
                  </a:lnTo>
                  <a:lnTo>
                    <a:pt x="64171" y="93880"/>
                  </a:lnTo>
                  <a:lnTo>
                    <a:pt x="64438" y="93934"/>
                  </a:lnTo>
                  <a:lnTo>
                    <a:pt x="64705" y="93960"/>
                  </a:lnTo>
                  <a:lnTo>
                    <a:pt x="64972" y="93974"/>
                  </a:lnTo>
                  <a:lnTo>
                    <a:pt x="65239" y="93987"/>
                  </a:lnTo>
                  <a:lnTo>
                    <a:pt x="65506" y="93987"/>
                  </a:lnTo>
                  <a:lnTo>
                    <a:pt x="65773" y="93960"/>
                  </a:lnTo>
                  <a:lnTo>
                    <a:pt x="66040" y="93934"/>
                  </a:lnTo>
                  <a:lnTo>
                    <a:pt x="66294" y="93894"/>
                  </a:lnTo>
                  <a:lnTo>
                    <a:pt x="66561" y="93827"/>
                  </a:lnTo>
                  <a:lnTo>
                    <a:pt x="66828" y="93760"/>
                  </a:lnTo>
                  <a:lnTo>
                    <a:pt x="67081" y="93680"/>
                  </a:lnTo>
                  <a:lnTo>
                    <a:pt x="67335" y="93573"/>
                  </a:lnTo>
                  <a:lnTo>
                    <a:pt x="67589" y="93466"/>
                  </a:lnTo>
                  <a:lnTo>
                    <a:pt x="67843" y="93346"/>
                  </a:lnTo>
                  <a:lnTo>
                    <a:pt x="68083" y="93213"/>
                  </a:lnTo>
                  <a:lnTo>
                    <a:pt x="68323" y="93052"/>
                  </a:lnTo>
                  <a:lnTo>
                    <a:pt x="68550" y="92892"/>
                  </a:lnTo>
                  <a:lnTo>
                    <a:pt x="73517" y="89207"/>
                  </a:lnTo>
                  <a:lnTo>
                    <a:pt x="9200" y="2698"/>
                  </a:lnTo>
                  <a:lnTo>
                    <a:pt x="7197" y="1"/>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7" name="Google Shape;2997;g29c0ca99db8_3_1"/>
            <p:cNvSpPr/>
            <p:nvPr/>
          </p:nvSpPr>
          <p:spPr>
            <a:xfrm rot="-898610" flipH="1">
              <a:off x="-719842" y="4149739"/>
              <a:ext cx="328576" cy="420116"/>
            </a:xfrm>
            <a:custGeom>
              <a:avLst/>
              <a:gdLst/>
              <a:ahLst/>
              <a:cxnLst/>
              <a:rect l="l" t="t" r="r" b="b"/>
              <a:pathLst>
                <a:path w="73518" h="94000" extrusionOk="0">
                  <a:moveTo>
                    <a:pt x="8293" y="0"/>
                  </a:moveTo>
                  <a:lnTo>
                    <a:pt x="8039" y="14"/>
                  </a:lnTo>
                  <a:lnTo>
                    <a:pt x="7785" y="27"/>
                  </a:lnTo>
                  <a:lnTo>
                    <a:pt x="7532" y="54"/>
                  </a:lnTo>
                  <a:lnTo>
                    <a:pt x="7278" y="94"/>
                  </a:lnTo>
                  <a:lnTo>
                    <a:pt x="7038" y="147"/>
                  </a:lnTo>
                  <a:lnTo>
                    <a:pt x="6784" y="214"/>
                  </a:lnTo>
                  <a:lnTo>
                    <a:pt x="6544" y="281"/>
                  </a:lnTo>
                  <a:lnTo>
                    <a:pt x="6290" y="374"/>
                  </a:lnTo>
                  <a:lnTo>
                    <a:pt x="6050" y="467"/>
                  </a:lnTo>
                  <a:lnTo>
                    <a:pt x="5823" y="574"/>
                  </a:lnTo>
                  <a:lnTo>
                    <a:pt x="5582" y="694"/>
                  </a:lnTo>
                  <a:lnTo>
                    <a:pt x="5355" y="841"/>
                  </a:lnTo>
                  <a:lnTo>
                    <a:pt x="5155" y="962"/>
                  </a:lnTo>
                  <a:lnTo>
                    <a:pt x="4955" y="1095"/>
                  </a:lnTo>
                  <a:lnTo>
                    <a:pt x="1" y="4794"/>
                  </a:lnTo>
                  <a:lnTo>
                    <a:pt x="2004" y="7491"/>
                  </a:lnTo>
                  <a:lnTo>
                    <a:pt x="66321" y="94000"/>
                  </a:lnTo>
                  <a:lnTo>
                    <a:pt x="71275" y="90315"/>
                  </a:lnTo>
                  <a:lnTo>
                    <a:pt x="71502" y="90128"/>
                  </a:lnTo>
                  <a:lnTo>
                    <a:pt x="71715" y="89954"/>
                  </a:lnTo>
                  <a:lnTo>
                    <a:pt x="71916" y="89754"/>
                  </a:lnTo>
                  <a:lnTo>
                    <a:pt x="72103" y="89554"/>
                  </a:lnTo>
                  <a:lnTo>
                    <a:pt x="72290" y="89340"/>
                  </a:lnTo>
                  <a:lnTo>
                    <a:pt x="72450" y="89126"/>
                  </a:lnTo>
                  <a:lnTo>
                    <a:pt x="72610" y="88899"/>
                  </a:lnTo>
                  <a:lnTo>
                    <a:pt x="72757" y="88672"/>
                  </a:lnTo>
                  <a:lnTo>
                    <a:pt x="72877" y="88432"/>
                  </a:lnTo>
                  <a:lnTo>
                    <a:pt x="72997" y="88192"/>
                  </a:lnTo>
                  <a:lnTo>
                    <a:pt x="73104" y="87951"/>
                  </a:lnTo>
                  <a:lnTo>
                    <a:pt x="73198" y="87698"/>
                  </a:lnTo>
                  <a:lnTo>
                    <a:pt x="73291" y="87444"/>
                  </a:lnTo>
                  <a:lnTo>
                    <a:pt x="73358" y="87190"/>
                  </a:lnTo>
                  <a:lnTo>
                    <a:pt x="73411" y="86923"/>
                  </a:lnTo>
                  <a:lnTo>
                    <a:pt x="73465" y="86670"/>
                  </a:lnTo>
                  <a:lnTo>
                    <a:pt x="73491" y="86402"/>
                  </a:lnTo>
                  <a:lnTo>
                    <a:pt x="73505" y="86135"/>
                  </a:lnTo>
                  <a:lnTo>
                    <a:pt x="73518" y="85868"/>
                  </a:lnTo>
                  <a:lnTo>
                    <a:pt x="73518" y="85601"/>
                  </a:lnTo>
                  <a:lnTo>
                    <a:pt x="73491" y="85334"/>
                  </a:lnTo>
                  <a:lnTo>
                    <a:pt x="73465" y="85067"/>
                  </a:lnTo>
                  <a:lnTo>
                    <a:pt x="73411" y="84800"/>
                  </a:lnTo>
                  <a:lnTo>
                    <a:pt x="73358" y="84533"/>
                  </a:lnTo>
                  <a:lnTo>
                    <a:pt x="73291" y="84279"/>
                  </a:lnTo>
                  <a:lnTo>
                    <a:pt x="73211" y="84012"/>
                  </a:lnTo>
                  <a:lnTo>
                    <a:pt x="73104" y="83759"/>
                  </a:lnTo>
                  <a:lnTo>
                    <a:pt x="72997" y="83505"/>
                  </a:lnTo>
                  <a:lnTo>
                    <a:pt x="72877" y="83265"/>
                  </a:lnTo>
                  <a:lnTo>
                    <a:pt x="72744" y="83024"/>
                  </a:lnTo>
                  <a:lnTo>
                    <a:pt x="72583" y="82784"/>
                  </a:lnTo>
                  <a:lnTo>
                    <a:pt x="72423" y="82544"/>
                  </a:lnTo>
                  <a:lnTo>
                    <a:pt x="12726" y="2243"/>
                  </a:lnTo>
                  <a:lnTo>
                    <a:pt x="12552" y="2030"/>
                  </a:lnTo>
                  <a:lnTo>
                    <a:pt x="12378" y="1829"/>
                  </a:lnTo>
                  <a:lnTo>
                    <a:pt x="12192" y="1629"/>
                  </a:lnTo>
                  <a:lnTo>
                    <a:pt x="12005" y="1456"/>
                  </a:lnTo>
                  <a:lnTo>
                    <a:pt x="11804" y="1282"/>
                  </a:lnTo>
                  <a:lnTo>
                    <a:pt x="11604" y="1122"/>
                  </a:lnTo>
                  <a:lnTo>
                    <a:pt x="11390" y="975"/>
                  </a:lnTo>
                  <a:lnTo>
                    <a:pt x="11177" y="828"/>
                  </a:lnTo>
                  <a:lnTo>
                    <a:pt x="10963" y="694"/>
                  </a:lnTo>
                  <a:lnTo>
                    <a:pt x="10736" y="588"/>
                  </a:lnTo>
                  <a:lnTo>
                    <a:pt x="10509" y="481"/>
                  </a:lnTo>
                  <a:lnTo>
                    <a:pt x="10269" y="374"/>
                  </a:lnTo>
                  <a:lnTo>
                    <a:pt x="10028" y="294"/>
                  </a:lnTo>
                  <a:lnTo>
                    <a:pt x="9788" y="214"/>
                  </a:lnTo>
                  <a:lnTo>
                    <a:pt x="9548" y="160"/>
                  </a:lnTo>
                  <a:lnTo>
                    <a:pt x="9294" y="107"/>
                  </a:lnTo>
                  <a:lnTo>
                    <a:pt x="9054" y="67"/>
                  </a:lnTo>
                  <a:lnTo>
                    <a:pt x="8800" y="27"/>
                  </a:lnTo>
                  <a:lnTo>
                    <a:pt x="8546" y="14"/>
                  </a:lnTo>
                  <a:lnTo>
                    <a:pt x="8293" y="0"/>
                  </a:lnTo>
                  <a:close/>
                </a:path>
              </a:pathLst>
            </a:custGeom>
            <a:solidFill>
              <a:srgbClr val="C68A0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8" name="Google Shape;2998;g29c0ca99db8_3_1"/>
            <p:cNvSpPr/>
            <p:nvPr/>
          </p:nvSpPr>
          <p:spPr>
            <a:xfrm rot="-898610" flipH="1">
              <a:off x="-478579" y="4067227"/>
              <a:ext cx="59500" cy="67558"/>
            </a:xfrm>
            <a:custGeom>
              <a:avLst/>
              <a:gdLst/>
              <a:ahLst/>
              <a:cxnLst/>
              <a:rect l="l" t="t" r="r" b="b"/>
              <a:pathLst>
                <a:path w="13313" h="15116" extrusionOk="0">
                  <a:moveTo>
                    <a:pt x="5021" y="1"/>
                  </a:moveTo>
                  <a:lnTo>
                    <a:pt x="4420" y="588"/>
                  </a:lnTo>
                  <a:lnTo>
                    <a:pt x="3805" y="1149"/>
                  </a:lnTo>
                  <a:lnTo>
                    <a:pt x="3191" y="1723"/>
                  </a:lnTo>
                  <a:lnTo>
                    <a:pt x="2577" y="2271"/>
                  </a:lnTo>
                  <a:lnTo>
                    <a:pt x="1936" y="2818"/>
                  </a:lnTo>
                  <a:lnTo>
                    <a:pt x="1309" y="3366"/>
                  </a:lnTo>
                  <a:lnTo>
                    <a:pt x="654" y="3886"/>
                  </a:lnTo>
                  <a:lnTo>
                    <a:pt x="0" y="4407"/>
                  </a:lnTo>
                  <a:lnTo>
                    <a:pt x="7958" y="15116"/>
                  </a:lnTo>
                  <a:lnTo>
                    <a:pt x="12912" y="11417"/>
                  </a:lnTo>
                  <a:lnTo>
                    <a:pt x="13112" y="11284"/>
                  </a:lnTo>
                  <a:lnTo>
                    <a:pt x="13312" y="11163"/>
                  </a:lnTo>
                  <a:lnTo>
                    <a:pt x="5021"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9" name="Google Shape;2999;g29c0ca99db8_3_1"/>
            <p:cNvSpPr/>
            <p:nvPr/>
          </p:nvSpPr>
          <p:spPr>
            <a:xfrm rot="-898610" flipH="1">
              <a:off x="-478250" y="3610388"/>
              <a:ext cx="423817" cy="476456"/>
            </a:xfrm>
            <a:custGeom>
              <a:avLst/>
              <a:gdLst/>
              <a:ahLst/>
              <a:cxnLst/>
              <a:rect l="l" t="t" r="r" b="b"/>
              <a:pathLst>
                <a:path w="94828" h="106606" extrusionOk="0">
                  <a:moveTo>
                    <a:pt x="24848" y="1"/>
                  </a:moveTo>
                  <a:lnTo>
                    <a:pt x="24141" y="508"/>
                  </a:lnTo>
                  <a:lnTo>
                    <a:pt x="23460" y="1016"/>
                  </a:lnTo>
                  <a:lnTo>
                    <a:pt x="22765" y="1550"/>
                  </a:lnTo>
                  <a:lnTo>
                    <a:pt x="22098" y="2070"/>
                  </a:lnTo>
                  <a:lnTo>
                    <a:pt x="21417" y="2618"/>
                  </a:lnTo>
                  <a:lnTo>
                    <a:pt x="20763" y="3165"/>
                  </a:lnTo>
                  <a:lnTo>
                    <a:pt x="20108" y="3726"/>
                  </a:lnTo>
                  <a:lnTo>
                    <a:pt x="19467" y="4300"/>
                  </a:lnTo>
                  <a:lnTo>
                    <a:pt x="18827" y="4888"/>
                  </a:lnTo>
                  <a:lnTo>
                    <a:pt x="18199" y="5475"/>
                  </a:lnTo>
                  <a:lnTo>
                    <a:pt x="17585" y="6063"/>
                  </a:lnTo>
                  <a:lnTo>
                    <a:pt x="16971" y="6677"/>
                  </a:lnTo>
                  <a:lnTo>
                    <a:pt x="16370" y="7291"/>
                  </a:lnTo>
                  <a:lnTo>
                    <a:pt x="15782" y="7919"/>
                  </a:lnTo>
                  <a:lnTo>
                    <a:pt x="15195" y="8546"/>
                  </a:lnTo>
                  <a:lnTo>
                    <a:pt x="14621" y="9187"/>
                  </a:lnTo>
                  <a:lnTo>
                    <a:pt x="14060" y="9841"/>
                  </a:lnTo>
                  <a:lnTo>
                    <a:pt x="13512" y="10496"/>
                  </a:lnTo>
                  <a:lnTo>
                    <a:pt x="12965" y="11163"/>
                  </a:lnTo>
                  <a:lnTo>
                    <a:pt x="12431" y="11844"/>
                  </a:lnTo>
                  <a:lnTo>
                    <a:pt x="11897" y="12525"/>
                  </a:lnTo>
                  <a:lnTo>
                    <a:pt x="11389" y="13220"/>
                  </a:lnTo>
                  <a:lnTo>
                    <a:pt x="10882" y="13914"/>
                  </a:lnTo>
                  <a:lnTo>
                    <a:pt x="10388" y="14622"/>
                  </a:lnTo>
                  <a:lnTo>
                    <a:pt x="9894" y="15329"/>
                  </a:lnTo>
                  <a:lnTo>
                    <a:pt x="9427" y="16050"/>
                  </a:lnTo>
                  <a:lnTo>
                    <a:pt x="8959" y="16785"/>
                  </a:lnTo>
                  <a:lnTo>
                    <a:pt x="8505" y="17519"/>
                  </a:lnTo>
                  <a:lnTo>
                    <a:pt x="8051" y="18267"/>
                  </a:lnTo>
                  <a:lnTo>
                    <a:pt x="7624" y="19014"/>
                  </a:lnTo>
                  <a:lnTo>
                    <a:pt x="7197" y="19762"/>
                  </a:lnTo>
                  <a:lnTo>
                    <a:pt x="6796" y="20537"/>
                  </a:lnTo>
                  <a:lnTo>
                    <a:pt x="6382" y="21298"/>
                  </a:lnTo>
                  <a:lnTo>
                    <a:pt x="5995" y="22072"/>
                  </a:lnTo>
                  <a:lnTo>
                    <a:pt x="5621" y="22860"/>
                  </a:lnTo>
                  <a:lnTo>
                    <a:pt x="5261" y="23648"/>
                  </a:lnTo>
                  <a:lnTo>
                    <a:pt x="4900" y="24449"/>
                  </a:lnTo>
                  <a:lnTo>
                    <a:pt x="4553" y="25250"/>
                  </a:lnTo>
                  <a:lnTo>
                    <a:pt x="4219" y="26064"/>
                  </a:lnTo>
                  <a:lnTo>
                    <a:pt x="3899" y="26879"/>
                  </a:lnTo>
                  <a:lnTo>
                    <a:pt x="3592" y="27693"/>
                  </a:lnTo>
                  <a:lnTo>
                    <a:pt x="3298" y="28521"/>
                  </a:lnTo>
                  <a:lnTo>
                    <a:pt x="3018" y="29349"/>
                  </a:lnTo>
                  <a:lnTo>
                    <a:pt x="2737" y="30190"/>
                  </a:lnTo>
                  <a:lnTo>
                    <a:pt x="2484" y="31031"/>
                  </a:lnTo>
                  <a:lnTo>
                    <a:pt x="2230" y="31886"/>
                  </a:lnTo>
                  <a:lnTo>
                    <a:pt x="1989" y="32727"/>
                  </a:lnTo>
                  <a:lnTo>
                    <a:pt x="1776" y="33595"/>
                  </a:lnTo>
                  <a:lnTo>
                    <a:pt x="1562" y="34450"/>
                  </a:lnTo>
                  <a:lnTo>
                    <a:pt x="1362" y="35318"/>
                  </a:lnTo>
                  <a:lnTo>
                    <a:pt x="1175" y="36199"/>
                  </a:lnTo>
                  <a:lnTo>
                    <a:pt x="1015" y="37080"/>
                  </a:lnTo>
                  <a:lnTo>
                    <a:pt x="855" y="37961"/>
                  </a:lnTo>
                  <a:lnTo>
                    <a:pt x="708" y="38843"/>
                  </a:lnTo>
                  <a:lnTo>
                    <a:pt x="574" y="39737"/>
                  </a:lnTo>
                  <a:lnTo>
                    <a:pt x="454" y="40632"/>
                  </a:lnTo>
                  <a:lnTo>
                    <a:pt x="347" y="41526"/>
                  </a:lnTo>
                  <a:lnTo>
                    <a:pt x="254" y="42434"/>
                  </a:lnTo>
                  <a:lnTo>
                    <a:pt x="187" y="43342"/>
                  </a:lnTo>
                  <a:lnTo>
                    <a:pt x="120" y="44264"/>
                  </a:lnTo>
                  <a:lnTo>
                    <a:pt x="67" y="45171"/>
                  </a:lnTo>
                  <a:lnTo>
                    <a:pt x="27" y="46093"/>
                  </a:lnTo>
                  <a:lnTo>
                    <a:pt x="13" y="47014"/>
                  </a:lnTo>
                  <a:lnTo>
                    <a:pt x="0" y="47949"/>
                  </a:lnTo>
                  <a:lnTo>
                    <a:pt x="13" y="48696"/>
                  </a:lnTo>
                  <a:lnTo>
                    <a:pt x="27" y="49458"/>
                  </a:lnTo>
                  <a:lnTo>
                    <a:pt x="53" y="50205"/>
                  </a:lnTo>
                  <a:lnTo>
                    <a:pt x="80" y="50966"/>
                  </a:lnTo>
                  <a:lnTo>
                    <a:pt x="120" y="51714"/>
                  </a:lnTo>
                  <a:lnTo>
                    <a:pt x="174" y="52462"/>
                  </a:lnTo>
                  <a:lnTo>
                    <a:pt x="240" y="53196"/>
                  </a:lnTo>
                  <a:lnTo>
                    <a:pt x="307" y="53944"/>
                  </a:lnTo>
                  <a:lnTo>
                    <a:pt x="387" y="54678"/>
                  </a:lnTo>
                  <a:lnTo>
                    <a:pt x="481" y="55413"/>
                  </a:lnTo>
                  <a:lnTo>
                    <a:pt x="574" y="56147"/>
                  </a:lnTo>
                  <a:lnTo>
                    <a:pt x="681" y="56881"/>
                  </a:lnTo>
                  <a:lnTo>
                    <a:pt x="801" y="57602"/>
                  </a:lnTo>
                  <a:lnTo>
                    <a:pt x="921" y="58323"/>
                  </a:lnTo>
                  <a:lnTo>
                    <a:pt x="1055" y="59044"/>
                  </a:lnTo>
                  <a:lnTo>
                    <a:pt x="1202" y="59765"/>
                  </a:lnTo>
                  <a:lnTo>
                    <a:pt x="1349" y="60486"/>
                  </a:lnTo>
                  <a:lnTo>
                    <a:pt x="1509" y="61194"/>
                  </a:lnTo>
                  <a:lnTo>
                    <a:pt x="1669" y="61902"/>
                  </a:lnTo>
                  <a:lnTo>
                    <a:pt x="1856" y="62609"/>
                  </a:lnTo>
                  <a:lnTo>
                    <a:pt x="2030" y="63304"/>
                  </a:lnTo>
                  <a:lnTo>
                    <a:pt x="2230" y="63998"/>
                  </a:lnTo>
                  <a:lnTo>
                    <a:pt x="2430" y="64692"/>
                  </a:lnTo>
                  <a:lnTo>
                    <a:pt x="2644" y="65387"/>
                  </a:lnTo>
                  <a:lnTo>
                    <a:pt x="2857" y="66081"/>
                  </a:lnTo>
                  <a:lnTo>
                    <a:pt x="3084" y="66762"/>
                  </a:lnTo>
                  <a:lnTo>
                    <a:pt x="3325" y="67443"/>
                  </a:lnTo>
                  <a:lnTo>
                    <a:pt x="3565" y="68111"/>
                  </a:lnTo>
                  <a:lnTo>
                    <a:pt x="3819" y="68792"/>
                  </a:lnTo>
                  <a:lnTo>
                    <a:pt x="4072" y="69459"/>
                  </a:lnTo>
                  <a:lnTo>
                    <a:pt x="4339" y="70113"/>
                  </a:lnTo>
                  <a:lnTo>
                    <a:pt x="4620" y="70781"/>
                  </a:lnTo>
                  <a:lnTo>
                    <a:pt x="4900" y="71435"/>
                  </a:lnTo>
                  <a:lnTo>
                    <a:pt x="5181" y="72090"/>
                  </a:lnTo>
                  <a:lnTo>
                    <a:pt x="5488" y="72730"/>
                  </a:lnTo>
                  <a:lnTo>
                    <a:pt x="5795" y="73371"/>
                  </a:lnTo>
                  <a:lnTo>
                    <a:pt x="6102" y="74012"/>
                  </a:lnTo>
                  <a:lnTo>
                    <a:pt x="6422" y="74653"/>
                  </a:lnTo>
                  <a:lnTo>
                    <a:pt x="6743" y="75281"/>
                  </a:lnTo>
                  <a:lnTo>
                    <a:pt x="7090" y="75908"/>
                  </a:lnTo>
                  <a:lnTo>
                    <a:pt x="7424" y="76523"/>
                  </a:lnTo>
                  <a:lnTo>
                    <a:pt x="7771" y="77137"/>
                  </a:lnTo>
                  <a:lnTo>
                    <a:pt x="8131" y="77751"/>
                  </a:lnTo>
                  <a:lnTo>
                    <a:pt x="8492" y="78365"/>
                  </a:lnTo>
                  <a:lnTo>
                    <a:pt x="8866" y="78966"/>
                  </a:lnTo>
                  <a:lnTo>
                    <a:pt x="9240" y="79567"/>
                  </a:lnTo>
                  <a:lnTo>
                    <a:pt x="9627" y="80154"/>
                  </a:lnTo>
                  <a:lnTo>
                    <a:pt x="10027" y="80742"/>
                  </a:lnTo>
                  <a:lnTo>
                    <a:pt x="10428" y="81329"/>
                  </a:lnTo>
                  <a:lnTo>
                    <a:pt x="10829" y="81903"/>
                  </a:lnTo>
                  <a:lnTo>
                    <a:pt x="11243" y="82478"/>
                  </a:lnTo>
                  <a:lnTo>
                    <a:pt x="11656" y="83038"/>
                  </a:lnTo>
                  <a:lnTo>
                    <a:pt x="12084" y="83599"/>
                  </a:lnTo>
                  <a:lnTo>
                    <a:pt x="12511" y="84160"/>
                  </a:lnTo>
                  <a:lnTo>
                    <a:pt x="12952" y="84707"/>
                  </a:lnTo>
                  <a:lnTo>
                    <a:pt x="13406" y="85255"/>
                  </a:lnTo>
                  <a:lnTo>
                    <a:pt x="13846" y="85802"/>
                  </a:lnTo>
                  <a:lnTo>
                    <a:pt x="14314" y="86336"/>
                  </a:lnTo>
                  <a:lnTo>
                    <a:pt x="14767" y="86857"/>
                  </a:lnTo>
                  <a:lnTo>
                    <a:pt x="15248" y="87391"/>
                  </a:lnTo>
                  <a:lnTo>
                    <a:pt x="15716" y="87899"/>
                  </a:lnTo>
                  <a:lnTo>
                    <a:pt x="16210" y="88419"/>
                  </a:lnTo>
                  <a:lnTo>
                    <a:pt x="16690" y="88927"/>
                  </a:lnTo>
                  <a:lnTo>
                    <a:pt x="17184" y="89421"/>
                  </a:lnTo>
                  <a:lnTo>
                    <a:pt x="17692" y="89915"/>
                  </a:lnTo>
                  <a:lnTo>
                    <a:pt x="18199" y="90409"/>
                  </a:lnTo>
                  <a:lnTo>
                    <a:pt x="18706" y="90890"/>
                  </a:lnTo>
                  <a:lnTo>
                    <a:pt x="19227" y="91370"/>
                  </a:lnTo>
                  <a:lnTo>
                    <a:pt x="19748" y="91838"/>
                  </a:lnTo>
                  <a:lnTo>
                    <a:pt x="20282" y="92305"/>
                  </a:lnTo>
                  <a:lnTo>
                    <a:pt x="20816" y="92759"/>
                  </a:lnTo>
                  <a:lnTo>
                    <a:pt x="21350" y="93213"/>
                  </a:lnTo>
                  <a:lnTo>
                    <a:pt x="21898" y="93653"/>
                  </a:lnTo>
                  <a:lnTo>
                    <a:pt x="22445" y="94094"/>
                  </a:lnTo>
                  <a:lnTo>
                    <a:pt x="23006" y="94521"/>
                  </a:lnTo>
                  <a:lnTo>
                    <a:pt x="23567" y="94949"/>
                  </a:lnTo>
                  <a:lnTo>
                    <a:pt x="24141" y="95376"/>
                  </a:lnTo>
                  <a:lnTo>
                    <a:pt x="24702" y="95790"/>
                  </a:lnTo>
                  <a:lnTo>
                    <a:pt x="25289" y="96190"/>
                  </a:lnTo>
                  <a:lnTo>
                    <a:pt x="25863" y="96591"/>
                  </a:lnTo>
                  <a:lnTo>
                    <a:pt x="26451" y="96978"/>
                  </a:lnTo>
                  <a:lnTo>
                    <a:pt x="27051" y="97365"/>
                  </a:lnTo>
                  <a:lnTo>
                    <a:pt x="27652" y="97739"/>
                  </a:lnTo>
                  <a:lnTo>
                    <a:pt x="28253" y="98113"/>
                  </a:lnTo>
                  <a:lnTo>
                    <a:pt x="28854" y="98474"/>
                  </a:lnTo>
                  <a:lnTo>
                    <a:pt x="29468" y="98834"/>
                  </a:lnTo>
                  <a:lnTo>
                    <a:pt x="30082" y="99181"/>
                  </a:lnTo>
                  <a:lnTo>
                    <a:pt x="30710" y="99528"/>
                  </a:lnTo>
                  <a:lnTo>
                    <a:pt x="31324" y="99862"/>
                  </a:lnTo>
                  <a:lnTo>
                    <a:pt x="31965" y="100183"/>
                  </a:lnTo>
                  <a:lnTo>
                    <a:pt x="32593" y="100503"/>
                  </a:lnTo>
                  <a:lnTo>
                    <a:pt x="33234" y="100824"/>
                  </a:lnTo>
                  <a:lnTo>
                    <a:pt x="33874" y="101131"/>
                  </a:lnTo>
                  <a:lnTo>
                    <a:pt x="34529" y="101424"/>
                  </a:lnTo>
                  <a:lnTo>
                    <a:pt x="35183" y="101718"/>
                  </a:lnTo>
                  <a:lnTo>
                    <a:pt x="35837" y="101999"/>
                  </a:lnTo>
                  <a:lnTo>
                    <a:pt x="36491" y="102266"/>
                  </a:lnTo>
                  <a:lnTo>
                    <a:pt x="37159" y="102533"/>
                  </a:lnTo>
                  <a:lnTo>
                    <a:pt x="37827" y="102800"/>
                  </a:lnTo>
                  <a:lnTo>
                    <a:pt x="38494" y="103053"/>
                  </a:lnTo>
                  <a:lnTo>
                    <a:pt x="39175" y="103294"/>
                  </a:lnTo>
                  <a:lnTo>
                    <a:pt x="39856" y="103521"/>
                  </a:lnTo>
                  <a:lnTo>
                    <a:pt x="40537" y="103748"/>
                  </a:lnTo>
                  <a:lnTo>
                    <a:pt x="41218" y="103975"/>
                  </a:lnTo>
                  <a:lnTo>
                    <a:pt x="41912" y="104175"/>
                  </a:lnTo>
                  <a:lnTo>
                    <a:pt x="42607" y="104375"/>
                  </a:lnTo>
                  <a:lnTo>
                    <a:pt x="43301" y="104576"/>
                  </a:lnTo>
                  <a:lnTo>
                    <a:pt x="44009" y="104762"/>
                  </a:lnTo>
                  <a:lnTo>
                    <a:pt x="44716" y="104936"/>
                  </a:lnTo>
                  <a:lnTo>
                    <a:pt x="45424" y="105110"/>
                  </a:lnTo>
                  <a:lnTo>
                    <a:pt x="46132" y="105270"/>
                  </a:lnTo>
                  <a:lnTo>
                    <a:pt x="46839" y="105417"/>
                  </a:lnTo>
                  <a:lnTo>
                    <a:pt x="47560" y="105564"/>
                  </a:lnTo>
                  <a:lnTo>
                    <a:pt x="48281" y="105684"/>
                  </a:lnTo>
                  <a:lnTo>
                    <a:pt x="49002" y="105817"/>
                  </a:lnTo>
                  <a:lnTo>
                    <a:pt x="49737" y="105924"/>
                  </a:lnTo>
                  <a:lnTo>
                    <a:pt x="50458" y="106031"/>
                  </a:lnTo>
                  <a:lnTo>
                    <a:pt x="51192" y="106138"/>
                  </a:lnTo>
                  <a:lnTo>
                    <a:pt x="51927" y="106218"/>
                  </a:lnTo>
                  <a:lnTo>
                    <a:pt x="52674" y="106298"/>
                  </a:lnTo>
                  <a:lnTo>
                    <a:pt x="53409" y="106378"/>
                  </a:lnTo>
                  <a:lnTo>
                    <a:pt x="54156" y="106432"/>
                  </a:lnTo>
                  <a:lnTo>
                    <a:pt x="54904" y="106485"/>
                  </a:lnTo>
                  <a:lnTo>
                    <a:pt x="55652" y="106525"/>
                  </a:lnTo>
                  <a:lnTo>
                    <a:pt x="56400" y="106565"/>
                  </a:lnTo>
                  <a:lnTo>
                    <a:pt x="57147" y="106592"/>
                  </a:lnTo>
                  <a:lnTo>
                    <a:pt x="57908" y="106605"/>
                  </a:lnTo>
                  <a:lnTo>
                    <a:pt x="58669" y="106605"/>
                  </a:lnTo>
                  <a:lnTo>
                    <a:pt x="59724" y="106592"/>
                  </a:lnTo>
                  <a:lnTo>
                    <a:pt x="60766" y="106565"/>
                  </a:lnTo>
                  <a:lnTo>
                    <a:pt x="61807" y="106525"/>
                  </a:lnTo>
                  <a:lnTo>
                    <a:pt x="62849" y="106458"/>
                  </a:lnTo>
                  <a:lnTo>
                    <a:pt x="63890" y="106378"/>
                  </a:lnTo>
                  <a:lnTo>
                    <a:pt x="64918" y="106271"/>
                  </a:lnTo>
                  <a:lnTo>
                    <a:pt x="65933" y="106164"/>
                  </a:lnTo>
                  <a:lnTo>
                    <a:pt x="66961" y="106031"/>
                  </a:lnTo>
                  <a:lnTo>
                    <a:pt x="67963" y="105871"/>
                  </a:lnTo>
                  <a:lnTo>
                    <a:pt x="68977" y="105697"/>
                  </a:lnTo>
                  <a:lnTo>
                    <a:pt x="69979" y="105524"/>
                  </a:lnTo>
                  <a:lnTo>
                    <a:pt x="70967" y="105310"/>
                  </a:lnTo>
                  <a:lnTo>
                    <a:pt x="71955" y="105096"/>
                  </a:lnTo>
                  <a:lnTo>
                    <a:pt x="72943" y="104856"/>
                  </a:lnTo>
                  <a:lnTo>
                    <a:pt x="73918" y="104602"/>
                  </a:lnTo>
                  <a:lnTo>
                    <a:pt x="74892" y="104335"/>
                  </a:lnTo>
                  <a:lnTo>
                    <a:pt x="75854" y="104055"/>
                  </a:lnTo>
                  <a:lnTo>
                    <a:pt x="76802" y="103748"/>
                  </a:lnTo>
                  <a:lnTo>
                    <a:pt x="77750" y="103427"/>
                  </a:lnTo>
                  <a:lnTo>
                    <a:pt x="78698" y="103093"/>
                  </a:lnTo>
                  <a:lnTo>
                    <a:pt x="79632" y="102746"/>
                  </a:lnTo>
                  <a:lnTo>
                    <a:pt x="80554" y="102386"/>
                  </a:lnTo>
                  <a:lnTo>
                    <a:pt x="81475" y="102012"/>
                  </a:lnTo>
                  <a:lnTo>
                    <a:pt x="82383" y="101611"/>
                  </a:lnTo>
                  <a:lnTo>
                    <a:pt x="83291" y="101211"/>
                  </a:lnTo>
                  <a:lnTo>
                    <a:pt x="84185" y="100784"/>
                  </a:lnTo>
                  <a:lnTo>
                    <a:pt x="85067" y="100343"/>
                  </a:lnTo>
                  <a:lnTo>
                    <a:pt x="85948" y="99889"/>
                  </a:lnTo>
                  <a:lnTo>
                    <a:pt x="86816" y="99422"/>
                  </a:lnTo>
                  <a:lnTo>
                    <a:pt x="87670" y="98941"/>
                  </a:lnTo>
                  <a:lnTo>
                    <a:pt x="88525" y="98447"/>
                  </a:lnTo>
                  <a:lnTo>
                    <a:pt x="89366" y="97940"/>
                  </a:lnTo>
                  <a:lnTo>
                    <a:pt x="90074" y="97499"/>
                  </a:lnTo>
                  <a:lnTo>
                    <a:pt x="90768" y="97045"/>
                  </a:lnTo>
                  <a:lnTo>
                    <a:pt x="91462" y="96591"/>
                  </a:lnTo>
                  <a:lnTo>
                    <a:pt x="92157" y="96110"/>
                  </a:lnTo>
                  <a:lnTo>
                    <a:pt x="92838" y="95630"/>
                  </a:lnTo>
                  <a:lnTo>
                    <a:pt x="93505" y="95149"/>
                  </a:lnTo>
                  <a:lnTo>
                    <a:pt x="94173" y="94642"/>
                  </a:lnTo>
                  <a:lnTo>
                    <a:pt x="94827" y="94134"/>
                  </a:lnTo>
                  <a:lnTo>
                    <a:pt x="92838" y="91464"/>
                  </a:lnTo>
                  <a:lnTo>
                    <a:pt x="90461" y="88272"/>
                  </a:lnTo>
                  <a:lnTo>
                    <a:pt x="89713" y="88860"/>
                  </a:lnTo>
                  <a:lnTo>
                    <a:pt x="88939" y="89434"/>
                  </a:lnTo>
                  <a:lnTo>
                    <a:pt x="88164" y="89982"/>
                  </a:lnTo>
                  <a:lnTo>
                    <a:pt x="87377" y="90529"/>
                  </a:lnTo>
                  <a:lnTo>
                    <a:pt x="86335" y="91210"/>
                  </a:lnTo>
                  <a:lnTo>
                    <a:pt x="85280" y="91864"/>
                  </a:lnTo>
                  <a:lnTo>
                    <a:pt x="84212" y="92505"/>
                  </a:lnTo>
                  <a:lnTo>
                    <a:pt x="83131" y="93106"/>
                  </a:lnTo>
                  <a:lnTo>
                    <a:pt x="82022" y="93693"/>
                  </a:lnTo>
                  <a:lnTo>
                    <a:pt x="80914" y="94241"/>
                  </a:lnTo>
                  <a:lnTo>
                    <a:pt x="79793" y="94762"/>
                  </a:lnTo>
                  <a:lnTo>
                    <a:pt x="78658" y="95269"/>
                  </a:lnTo>
                  <a:lnTo>
                    <a:pt x="78057" y="95509"/>
                  </a:lnTo>
                  <a:lnTo>
                    <a:pt x="77469" y="95750"/>
                  </a:lnTo>
                  <a:lnTo>
                    <a:pt x="76868" y="95977"/>
                  </a:lnTo>
                  <a:lnTo>
                    <a:pt x="76268" y="96204"/>
                  </a:lnTo>
                  <a:lnTo>
                    <a:pt x="75667" y="96417"/>
                  </a:lnTo>
                  <a:lnTo>
                    <a:pt x="75053" y="96631"/>
                  </a:lnTo>
                  <a:lnTo>
                    <a:pt x="74452" y="96831"/>
                  </a:lnTo>
                  <a:lnTo>
                    <a:pt x="73837" y="97018"/>
                  </a:lnTo>
                  <a:lnTo>
                    <a:pt x="73223" y="97205"/>
                  </a:lnTo>
                  <a:lnTo>
                    <a:pt x="72609" y="97379"/>
                  </a:lnTo>
                  <a:lnTo>
                    <a:pt x="71995" y="97552"/>
                  </a:lnTo>
                  <a:lnTo>
                    <a:pt x="71381" y="97713"/>
                  </a:lnTo>
                  <a:lnTo>
                    <a:pt x="70753" y="97873"/>
                  </a:lnTo>
                  <a:lnTo>
                    <a:pt x="70139" y="98020"/>
                  </a:lnTo>
                  <a:lnTo>
                    <a:pt x="69511" y="98153"/>
                  </a:lnTo>
                  <a:lnTo>
                    <a:pt x="68884" y="98287"/>
                  </a:lnTo>
                  <a:lnTo>
                    <a:pt x="68256" y="98407"/>
                  </a:lnTo>
                  <a:lnTo>
                    <a:pt x="67629" y="98514"/>
                  </a:lnTo>
                  <a:lnTo>
                    <a:pt x="67001" y="98620"/>
                  </a:lnTo>
                  <a:lnTo>
                    <a:pt x="66374" y="98727"/>
                  </a:lnTo>
                  <a:lnTo>
                    <a:pt x="65733" y="98821"/>
                  </a:lnTo>
                  <a:lnTo>
                    <a:pt x="65105" y="98901"/>
                  </a:lnTo>
                  <a:lnTo>
                    <a:pt x="64464" y="98968"/>
                  </a:lnTo>
                  <a:lnTo>
                    <a:pt x="63823" y="99048"/>
                  </a:lnTo>
                  <a:lnTo>
                    <a:pt x="62542" y="99155"/>
                  </a:lnTo>
                  <a:lnTo>
                    <a:pt x="61260" y="99235"/>
                  </a:lnTo>
                  <a:lnTo>
                    <a:pt x="59965" y="99275"/>
                  </a:lnTo>
                  <a:lnTo>
                    <a:pt x="58669" y="99301"/>
                  </a:lnTo>
                  <a:lnTo>
                    <a:pt x="57374" y="99275"/>
                  </a:lnTo>
                  <a:lnTo>
                    <a:pt x="56079" y="99235"/>
                  </a:lnTo>
                  <a:lnTo>
                    <a:pt x="54784" y="99155"/>
                  </a:lnTo>
                  <a:lnTo>
                    <a:pt x="53502" y="99048"/>
                  </a:lnTo>
                  <a:lnTo>
                    <a:pt x="52875" y="98968"/>
                  </a:lnTo>
                  <a:lnTo>
                    <a:pt x="52234" y="98901"/>
                  </a:lnTo>
                  <a:lnTo>
                    <a:pt x="51593" y="98821"/>
                  </a:lnTo>
                  <a:lnTo>
                    <a:pt x="50965" y="98727"/>
                  </a:lnTo>
                  <a:lnTo>
                    <a:pt x="50338" y="98620"/>
                  </a:lnTo>
                  <a:lnTo>
                    <a:pt x="49697" y="98514"/>
                  </a:lnTo>
                  <a:lnTo>
                    <a:pt x="49069" y="98407"/>
                  </a:lnTo>
                  <a:lnTo>
                    <a:pt x="48442" y="98287"/>
                  </a:lnTo>
                  <a:lnTo>
                    <a:pt x="47827" y="98153"/>
                  </a:lnTo>
                  <a:lnTo>
                    <a:pt x="47200" y="98020"/>
                  </a:lnTo>
                  <a:lnTo>
                    <a:pt x="46572" y="97873"/>
                  </a:lnTo>
                  <a:lnTo>
                    <a:pt x="45958" y="97713"/>
                  </a:lnTo>
                  <a:lnTo>
                    <a:pt x="45344" y="97552"/>
                  </a:lnTo>
                  <a:lnTo>
                    <a:pt x="44730" y="97379"/>
                  </a:lnTo>
                  <a:lnTo>
                    <a:pt x="44116" y="97205"/>
                  </a:lnTo>
                  <a:lnTo>
                    <a:pt x="43501" y="97018"/>
                  </a:lnTo>
                  <a:lnTo>
                    <a:pt x="42887" y="96831"/>
                  </a:lnTo>
                  <a:lnTo>
                    <a:pt x="42286" y="96631"/>
                  </a:lnTo>
                  <a:lnTo>
                    <a:pt x="41672" y="96417"/>
                  </a:lnTo>
                  <a:lnTo>
                    <a:pt x="41071" y="96204"/>
                  </a:lnTo>
                  <a:lnTo>
                    <a:pt x="40470" y="95977"/>
                  </a:lnTo>
                  <a:lnTo>
                    <a:pt x="39870" y="95750"/>
                  </a:lnTo>
                  <a:lnTo>
                    <a:pt x="39282" y="95509"/>
                  </a:lnTo>
                  <a:lnTo>
                    <a:pt x="38681" y="95269"/>
                  </a:lnTo>
                  <a:lnTo>
                    <a:pt x="37546" y="94762"/>
                  </a:lnTo>
                  <a:lnTo>
                    <a:pt x="36425" y="94241"/>
                  </a:lnTo>
                  <a:lnTo>
                    <a:pt x="35303" y="93693"/>
                  </a:lnTo>
                  <a:lnTo>
                    <a:pt x="34208" y="93106"/>
                  </a:lnTo>
                  <a:lnTo>
                    <a:pt x="33127" y="92505"/>
                  </a:lnTo>
                  <a:lnTo>
                    <a:pt x="32059" y="91864"/>
                  </a:lnTo>
                  <a:lnTo>
                    <a:pt x="31004" y="91210"/>
                  </a:lnTo>
                  <a:lnTo>
                    <a:pt x="29962" y="90529"/>
                  </a:lnTo>
                  <a:lnTo>
                    <a:pt x="28947" y="89821"/>
                  </a:lnTo>
                  <a:lnTo>
                    <a:pt x="27946" y="89100"/>
                  </a:lnTo>
                  <a:lnTo>
                    <a:pt x="26971" y="88353"/>
                  </a:lnTo>
                  <a:lnTo>
                    <a:pt x="26010" y="87578"/>
                  </a:lnTo>
                  <a:lnTo>
                    <a:pt x="25062" y="86777"/>
                  </a:lnTo>
                  <a:lnTo>
                    <a:pt x="24141" y="85963"/>
                  </a:lnTo>
                  <a:lnTo>
                    <a:pt x="23233" y="85121"/>
                  </a:lnTo>
                  <a:lnTo>
                    <a:pt x="22352" y="84253"/>
                  </a:lnTo>
                  <a:lnTo>
                    <a:pt x="21497" y="83372"/>
                  </a:lnTo>
                  <a:lnTo>
                    <a:pt x="20656" y="82464"/>
                  </a:lnTo>
                  <a:lnTo>
                    <a:pt x="19828" y="81543"/>
                  </a:lnTo>
                  <a:lnTo>
                    <a:pt x="19040" y="80595"/>
                  </a:lnTo>
                  <a:lnTo>
                    <a:pt x="18266" y="79634"/>
                  </a:lnTo>
                  <a:lnTo>
                    <a:pt x="17505" y="78659"/>
                  </a:lnTo>
                  <a:lnTo>
                    <a:pt x="16784" y="77657"/>
                  </a:lnTo>
                  <a:lnTo>
                    <a:pt x="16076" y="76643"/>
                  </a:lnTo>
                  <a:lnTo>
                    <a:pt x="15395" y="75615"/>
                  </a:lnTo>
                  <a:lnTo>
                    <a:pt x="14741" y="74560"/>
                  </a:lnTo>
                  <a:lnTo>
                    <a:pt x="14113" y="73492"/>
                  </a:lnTo>
                  <a:lnTo>
                    <a:pt x="13499" y="72397"/>
                  </a:lnTo>
                  <a:lnTo>
                    <a:pt x="12925" y="71302"/>
                  </a:lnTo>
                  <a:lnTo>
                    <a:pt x="12364" y="70194"/>
                  </a:lnTo>
                  <a:lnTo>
                    <a:pt x="11843" y="69059"/>
                  </a:lnTo>
                  <a:lnTo>
                    <a:pt x="11349" y="67924"/>
                  </a:lnTo>
                  <a:lnTo>
                    <a:pt x="11096" y="67336"/>
                  </a:lnTo>
                  <a:lnTo>
                    <a:pt x="10855" y="66735"/>
                  </a:lnTo>
                  <a:lnTo>
                    <a:pt x="10628" y="66134"/>
                  </a:lnTo>
                  <a:lnTo>
                    <a:pt x="10401" y="65534"/>
                  </a:lnTo>
                  <a:lnTo>
                    <a:pt x="10188" y="64933"/>
                  </a:lnTo>
                  <a:lnTo>
                    <a:pt x="9987" y="64332"/>
                  </a:lnTo>
                  <a:lnTo>
                    <a:pt x="9787" y="63718"/>
                  </a:lnTo>
                  <a:lnTo>
                    <a:pt x="9587" y="63117"/>
                  </a:lnTo>
                  <a:lnTo>
                    <a:pt x="9400" y="62503"/>
                  </a:lnTo>
                  <a:lnTo>
                    <a:pt x="9226" y="61888"/>
                  </a:lnTo>
                  <a:lnTo>
                    <a:pt x="9053" y="61274"/>
                  </a:lnTo>
                  <a:lnTo>
                    <a:pt x="8893" y="60660"/>
                  </a:lnTo>
                  <a:lnTo>
                    <a:pt x="8746" y="60033"/>
                  </a:lnTo>
                  <a:lnTo>
                    <a:pt x="8599" y="59418"/>
                  </a:lnTo>
                  <a:lnTo>
                    <a:pt x="8465" y="58791"/>
                  </a:lnTo>
                  <a:lnTo>
                    <a:pt x="8332" y="58163"/>
                  </a:lnTo>
                  <a:lnTo>
                    <a:pt x="8212" y="57536"/>
                  </a:lnTo>
                  <a:lnTo>
                    <a:pt x="8091" y="56908"/>
                  </a:lnTo>
                  <a:lnTo>
                    <a:pt x="7985" y="56281"/>
                  </a:lnTo>
                  <a:lnTo>
                    <a:pt x="7891" y="55653"/>
                  </a:lnTo>
                  <a:lnTo>
                    <a:pt x="7798" y="55012"/>
                  </a:lnTo>
                  <a:lnTo>
                    <a:pt x="7718" y="54371"/>
                  </a:lnTo>
                  <a:lnTo>
                    <a:pt x="7637" y="53744"/>
                  </a:lnTo>
                  <a:lnTo>
                    <a:pt x="7571" y="53103"/>
                  </a:lnTo>
                  <a:lnTo>
                    <a:pt x="7464" y="51821"/>
                  </a:lnTo>
                  <a:lnTo>
                    <a:pt x="7384" y="50539"/>
                  </a:lnTo>
                  <a:lnTo>
                    <a:pt x="7330" y="49244"/>
                  </a:lnTo>
                  <a:lnTo>
                    <a:pt x="7317" y="47949"/>
                  </a:lnTo>
                  <a:lnTo>
                    <a:pt x="7330" y="46640"/>
                  </a:lnTo>
                  <a:lnTo>
                    <a:pt x="7384" y="45358"/>
                  </a:lnTo>
                  <a:lnTo>
                    <a:pt x="7464" y="44063"/>
                  </a:lnTo>
                  <a:lnTo>
                    <a:pt x="7571" y="42781"/>
                  </a:lnTo>
                  <a:lnTo>
                    <a:pt x="7637" y="42141"/>
                  </a:lnTo>
                  <a:lnTo>
                    <a:pt x="7718" y="41513"/>
                  </a:lnTo>
                  <a:lnTo>
                    <a:pt x="7798" y="40872"/>
                  </a:lnTo>
                  <a:lnTo>
                    <a:pt x="7891" y="40244"/>
                  </a:lnTo>
                  <a:lnTo>
                    <a:pt x="7985" y="39604"/>
                  </a:lnTo>
                  <a:lnTo>
                    <a:pt x="8091" y="38976"/>
                  </a:lnTo>
                  <a:lnTo>
                    <a:pt x="8212" y="38348"/>
                  </a:lnTo>
                  <a:lnTo>
                    <a:pt x="8332" y="37721"/>
                  </a:lnTo>
                  <a:lnTo>
                    <a:pt x="8465" y="37093"/>
                  </a:lnTo>
                  <a:lnTo>
                    <a:pt x="8599" y="36479"/>
                  </a:lnTo>
                  <a:lnTo>
                    <a:pt x="8746" y="35852"/>
                  </a:lnTo>
                  <a:lnTo>
                    <a:pt x="8893" y="35237"/>
                  </a:lnTo>
                  <a:lnTo>
                    <a:pt x="9053" y="34610"/>
                  </a:lnTo>
                  <a:lnTo>
                    <a:pt x="9226" y="33996"/>
                  </a:lnTo>
                  <a:lnTo>
                    <a:pt x="9400" y="33381"/>
                  </a:lnTo>
                  <a:lnTo>
                    <a:pt x="9587" y="32767"/>
                  </a:lnTo>
                  <a:lnTo>
                    <a:pt x="9787" y="32166"/>
                  </a:lnTo>
                  <a:lnTo>
                    <a:pt x="9987" y="31552"/>
                  </a:lnTo>
                  <a:lnTo>
                    <a:pt x="10188" y="30951"/>
                  </a:lnTo>
                  <a:lnTo>
                    <a:pt x="10401" y="30350"/>
                  </a:lnTo>
                  <a:lnTo>
                    <a:pt x="10628" y="29750"/>
                  </a:lnTo>
                  <a:lnTo>
                    <a:pt x="10855" y="29149"/>
                  </a:lnTo>
                  <a:lnTo>
                    <a:pt x="11096" y="28548"/>
                  </a:lnTo>
                  <a:lnTo>
                    <a:pt x="11349" y="27960"/>
                  </a:lnTo>
                  <a:lnTo>
                    <a:pt x="11843" y="26825"/>
                  </a:lnTo>
                  <a:lnTo>
                    <a:pt x="12364" y="25691"/>
                  </a:lnTo>
                  <a:lnTo>
                    <a:pt x="12925" y="24582"/>
                  </a:lnTo>
                  <a:lnTo>
                    <a:pt x="13499" y="23487"/>
                  </a:lnTo>
                  <a:lnTo>
                    <a:pt x="14113" y="22406"/>
                  </a:lnTo>
                  <a:lnTo>
                    <a:pt x="14741" y="21324"/>
                  </a:lnTo>
                  <a:lnTo>
                    <a:pt x="15395" y="20270"/>
                  </a:lnTo>
                  <a:lnTo>
                    <a:pt x="16076" y="19241"/>
                  </a:lnTo>
                  <a:lnTo>
                    <a:pt x="16784" y="18227"/>
                  </a:lnTo>
                  <a:lnTo>
                    <a:pt x="17505" y="17225"/>
                  </a:lnTo>
                  <a:lnTo>
                    <a:pt x="18266" y="16251"/>
                  </a:lnTo>
                  <a:lnTo>
                    <a:pt x="19040" y="15289"/>
                  </a:lnTo>
                  <a:lnTo>
                    <a:pt x="19828" y="14341"/>
                  </a:lnTo>
                  <a:lnTo>
                    <a:pt x="20656" y="13420"/>
                  </a:lnTo>
                  <a:lnTo>
                    <a:pt x="21497" y="12512"/>
                  </a:lnTo>
                  <a:lnTo>
                    <a:pt x="22352" y="11631"/>
                  </a:lnTo>
                  <a:lnTo>
                    <a:pt x="23153" y="10843"/>
                  </a:lnTo>
                  <a:lnTo>
                    <a:pt x="23980" y="10082"/>
                  </a:lnTo>
                  <a:lnTo>
                    <a:pt x="24808" y="9334"/>
                  </a:lnTo>
                  <a:lnTo>
                    <a:pt x="25663" y="8600"/>
                  </a:lnTo>
                  <a:lnTo>
                    <a:pt x="26531" y="7892"/>
                  </a:lnTo>
                  <a:lnTo>
                    <a:pt x="27412" y="7198"/>
                  </a:lnTo>
                  <a:lnTo>
                    <a:pt x="28307" y="6530"/>
                  </a:lnTo>
                  <a:lnTo>
                    <a:pt x="29215" y="5876"/>
                  </a:lnTo>
                  <a:lnTo>
                    <a:pt x="24848" y="1"/>
                  </a:lnTo>
                  <a:close/>
                </a:path>
              </a:pathLst>
            </a:custGeom>
            <a:solidFill>
              <a:srgbClr val="7D7D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0" name="Google Shape;3000;g29c0ca99db8_3_1"/>
            <p:cNvSpPr/>
            <p:nvPr/>
          </p:nvSpPr>
          <p:spPr>
            <a:xfrm rot="-898610" flipH="1">
              <a:off x="-588586" y="3591598"/>
              <a:ext cx="413314" cy="468635"/>
            </a:xfrm>
            <a:custGeom>
              <a:avLst/>
              <a:gdLst/>
              <a:ahLst/>
              <a:cxnLst/>
              <a:rect l="l" t="t" r="r" b="b"/>
              <a:pathLst>
                <a:path w="92478" h="104856" extrusionOk="0">
                  <a:moveTo>
                    <a:pt x="33821" y="0"/>
                  </a:moveTo>
                  <a:lnTo>
                    <a:pt x="32646" y="13"/>
                  </a:lnTo>
                  <a:lnTo>
                    <a:pt x="31471" y="40"/>
                  </a:lnTo>
                  <a:lnTo>
                    <a:pt x="30296" y="107"/>
                  </a:lnTo>
                  <a:lnTo>
                    <a:pt x="29148" y="187"/>
                  </a:lnTo>
                  <a:lnTo>
                    <a:pt x="27987" y="280"/>
                  </a:lnTo>
                  <a:lnTo>
                    <a:pt x="26838" y="414"/>
                  </a:lnTo>
                  <a:lnTo>
                    <a:pt x="25703" y="561"/>
                  </a:lnTo>
                  <a:lnTo>
                    <a:pt x="24568" y="721"/>
                  </a:lnTo>
                  <a:lnTo>
                    <a:pt x="23433" y="921"/>
                  </a:lnTo>
                  <a:lnTo>
                    <a:pt x="22325" y="1122"/>
                  </a:lnTo>
                  <a:lnTo>
                    <a:pt x="21204" y="1362"/>
                  </a:lnTo>
                  <a:lnTo>
                    <a:pt x="20109" y="1616"/>
                  </a:lnTo>
                  <a:lnTo>
                    <a:pt x="19014" y="1883"/>
                  </a:lnTo>
                  <a:lnTo>
                    <a:pt x="17919" y="2176"/>
                  </a:lnTo>
                  <a:lnTo>
                    <a:pt x="16837" y="2497"/>
                  </a:lnTo>
                  <a:lnTo>
                    <a:pt x="15769" y="2831"/>
                  </a:lnTo>
                  <a:lnTo>
                    <a:pt x="14714" y="3178"/>
                  </a:lnTo>
                  <a:lnTo>
                    <a:pt x="13660" y="3552"/>
                  </a:lnTo>
                  <a:lnTo>
                    <a:pt x="12618" y="3952"/>
                  </a:lnTo>
                  <a:lnTo>
                    <a:pt x="11577" y="4366"/>
                  </a:lnTo>
                  <a:lnTo>
                    <a:pt x="10562" y="4793"/>
                  </a:lnTo>
                  <a:lnTo>
                    <a:pt x="9547" y="5247"/>
                  </a:lnTo>
                  <a:lnTo>
                    <a:pt x="8532" y="5715"/>
                  </a:lnTo>
                  <a:lnTo>
                    <a:pt x="7544" y="6195"/>
                  </a:lnTo>
                  <a:lnTo>
                    <a:pt x="6556" y="6703"/>
                  </a:lnTo>
                  <a:lnTo>
                    <a:pt x="5595" y="7224"/>
                  </a:lnTo>
                  <a:lnTo>
                    <a:pt x="4634" y="7771"/>
                  </a:lnTo>
                  <a:lnTo>
                    <a:pt x="3686" y="8318"/>
                  </a:lnTo>
                  <a:lnTo>
                    <a:pt x="2738" y="8906"/>
                  </a:lnTo>
                  <a:lnTo>
                    <a:pt x="1816" y="9493"/>
                  </a:lnTo>
                  <a:lnTo>
                    <a:pt x="895" y="10094"/>
                  </a:lnTo>
                  <a:lnTo>
                    <a:pt x="0" y="10722"/>
                  </a:lnTo>
                  <a:lnTo>
                    <a:pt x="4367" y="16597"/>
                  </a:lnTo>
                  <a:lnTo>
                    <a:pt x="5114" y="16076"/>
                  </a:lnTo>
                  <a:lnTo>
                    <a:pt x="6156" y="15395"/>
                  </a:lnTo>
                  <a:lnTo>
                    <a:pt x="7211" y="14741"/>
                  </a:lnTo>
                  <a:lnTo>
                    <a:pt x="8279" y="14100"/>
                  </a:lnTo>
                  <a:lnTo>
                    <a:pt x="9360" y="13499"/>
                  </a:lnTo>
                  <a:lnTo>
                    <a:pt x="10455" y="12912"/>
                  </a:lnTo>
                  <a:lnTo>
                    <a:pt x="11577" y="12364"/>
                  </a:lnTo>
                  <a:lnTo>
                    <a:pt x="12698" y="11843"/>
                  </a:lnTo>
                  <a:lnTo>
                    <a:pt x="13833" y="11349"/>
                  </a:lnTo>
                  <a:lnTo>
                    <a:pt x="14434" y="11096"/>
                  </a:lnTo>
                  <a:lnTo>
                    <a:pt x="15022" y="10855"/>
                  </a:lnTo>
                  <a:lnTo>
                    <a:pt x="15622" y="10628"/>
                  </a:lnTo>
                  <a:lnTo>
                    <a:pt x="16223" y="10401"/>
                  </a:lnTo>
                  <a:lnTo>
                    <a:pt x="16824" y="10188"/>
                  </a:lnTo>
                  <a:lnTo>
                    <a:pt x="17438" y="9974"/>
                  </a:lnTo>
                  <a:lnTo>
                    <a:pt x="18039" y="9774"/>
                  </a:lnTo>
                  <a:lnTo>
                    <a:pt x="18653" y="9587"/>
                  </a:lnTo>
                  <a:lnTo>
                    <a:pt x="19268" y="9400"/>
                  </a:lnTo>
                  <a:lnTo>
                    <a:pt x="19882" y="9226"/>
                  </a:lnTo>
                  <a:lnTo>
                    <a:pt x="20496" y="9053"/>
                  </a:lnTo>
                  <a:lnTo>
                    <a:pt x="21110" y="8893"/>
                  </a:lnTo>
                  <a:lnTo>
                    <a:pt x="21724" y="8732"/>
                  </a:lnTo>
                  <a:lnTo>
                    <a:pt x="22352" y="8599"/>
                  </a:lnTo>
                  <a:lnTo>
                    <a:pt x="22979" y="8452"/>
                  </a:lnTo>
                  <a:lnTo>
                    <a:pt x="23594" y="8318"/>
                  </a:lnTo>
                  <a:lnTo>
                    <a:pt x="24221" y="8198"/>
                  </a:lnTo>
                  <a:lnTo>
                    <a:pt x="24849" y="8091"/>
                  </a:lnTo>
                  <a:lnTo>
                    <a:pt x="25490" y="7985"/>
                  </a:lnTo>
                  <a:lnTo>
                    <a:pt x="26117" y="7878"/>
                  </a:lnTo>
                  <a:lnTo>
                    <a:pt x="26745" y="7784"/>
                  </a:lnTo>
                  <a:lnTo>
                    <a:pt x="27386" y="7704"/>
                  </a:lnTo>
                  <a:lnTo>
                    <a:pt x="28027" y="7637"/>
                  </a:lnTo>
                  <a:lnTo>
                    <a:pt x="28654" y="7571"/>
                  </a:lnTo>
                  <a:lnTo>
                    <a:pt x="29936" y="7451"/>
                  </a:lnTo>
                  <a:lnTo>
                    <a:pt x="31231" y="7370"/>
                  </a:lnTo>
                  <a:lnTo>
                    <a:pt x="32526" y="7330"/>
                  </a:lnTo>
                  <a:lnTo>
                    <a:pt x="33821" y="7317"/>
                  </a:lnTo>
                  <a:lnTo>
                    <a:pt x="35117" y="7330"/>
                  </a:lnTo>
                  <a:lnTo>
                    <a:pt x="36412" y="7370"/>
                  </a:lnTo>
                  <a:lnTo>
                    <a:pt x="37694" y="7451"/>
                  </a:lnTo>
                  <a:lnTo>
                    <a:pt x="38975" y="7571"/>
                  </a:lnTo>
                  <a:lnTo>
                    <a:pt x="39616" y="7637"/>
                  </a:lnTo>
                  <a:lnTo>
                    <a:pt x="40257" y="7704"/>
                  </a:lnTo>
                  <a:lnTo>
                    <a:pt x="40885" y="7784"/>
                  </a:lnTo>
                  <a:lnTo>
                    <a:pt x="41526" y="7878"/>
                  </a:lnTo>
                  <a:lnTo>
                    <a:pt x="42153" y="7985"/>
                  </a:lnTo>
                  <a:lnTo>
                    <a:pt x="42781" y="8091"/>
                  </a:lnTo>
                  <a:lnTo>
                    <a:pt x="43408" y="8198"/>
                  </a:lnTo>
                  <a:lnTo>
                    <a:pt x="44036" y="8318"/>
                  </a:lnTo>
                  <a:lnTo>
                    <a:pt x="44663" y="8452"/>
                  </a:lnTo>
                  <a:lnTo>
                    <a:pt x="45291" y="8599"/>
                  </a:lnTo>
                  <a:lnTo>
                    <a:pt x="45905" y="8732"/>
                  </a:lnTo>
                  <a:lnTo>
                    <a:pt x="46533" y="8893"/>
                  </a:lnTo>
                  <a:lnTo>
                    <a:pt x="47147" y="9053"/>
                  </a:lnTo>
                  <a:lnTo>
                    <a:pt x="47761" y="9226"/>
                  </a:lnTo>
                  <a:lnTo>
                    <a:pt x="48375" y="9400"/>
                  </a:lnTo>
                  <a:lnTo>
                    <a:pt x="48989" y="9587"/>
                  </a:lnTo>
                  <a:lnTo>
                    <a:pt x="49604" y="9774"/>
                  </a:lnTo>
                  <a:lnTo>
                    <a:pt x="50205" y="9974"/>
                  </a:lnTo>
                  <a:lnTo>
                    <a:pt x="50819" y="10188"/>
                  </a:lnTo>
                  <a:lnTo>
                    <a:pt x="51420" y="10401"/>
                  </a:lnTo>
                  <a:lnTo>
                    <a:pt x="52020" y="10628"/>
                  </a:lnTo>
                  <a:lnTo>
                    <a:pt x="52621" y="10855"/>
                  </a:lnTo>
                  <a:lnTo>
                    <a:pt x="53209" y="11096"/>
                  </a:lnTo>
                  <a:lnTo>
                    <a:pt x="53810" y="11349"/>
                  </a:lnTo>
                  <a:lnTo>
                    <a:pt x="54945" y="11843"/>
                  </a:lnTo>
                  <a:lnTo>
                    <a:pt x="56066" y="12364"/>
                  </a:lnTo>
                  <a:lnTo>
                    <a:pt x="57174" y="12912"/>
                  </a:lnTo>
                  <a:lnTo>
                    <a:pt x="58283" y="13499"/>
                  </a:lnTo>
                  <a:lnTo>
                    <a:pt x="59364" y="14100"/>
                  </a:lnTo>
                  <a:lnTo>
                    <a:pt x="60432" y="14741"/>
                  </a:lnTo>
                  <a:lnTo>
                    <a:pt x="61487" y="15395"/>
                  </a:lnTo>
                  <a:lnTo>
                    <a:pt x="62529" y="16076"/>
                  </a:lnTo>
                  <a:lnTo>
                    <a:pt x="63543" y="16784"/>
                  </a:lnTo>
                  <a:lnTo>
                    <a:pt x="64531" y="17505"/>
                  </a:lnTo>
                  <a:lnTo>
                    <a:pt x="65519" y="18253"/>
                  </a:lnTo>
                  <a:lnTo>
                    <a:pt x="66481" y="19027"/>
                  </a:lnTo>
                  <a:lnTo>
                    <a:pt x="67415" y="19828"/>
                  </a:lnTo>
                  <a:lnTo>
                    <a:pt x="68350" y="20643"/>
                  </a:lnTo>
                  <a:lnTo>
                    <a:pt x="69245" y="21484"/>
                  </a:lnTo>
                  <a:lnTo>
                    <a:pt x="70126" y="22352"/>
                  </a:lnTo>
                  <a:lnTo>
                    <a:pt x="70994" y="23233"/>
                  </a:lnTo>
                  <a:lnTo>
                    <a:pt x="71835" y="24141"/>
                  </a:lnTo>
                  <a:lnTo>
                    <a:pt x="72650" y="25062"/>
                  </a:lnTo>
                  <a:lnTo>
                    <a:pt x="73451" y="26010"/>
                  </a:lnTo>
                  <a:lnTo>
                    <a:pt x="74225" y="26972"/>
                  </a:lnTo>
                  <a:lnTo>
                    <a:pt x="74973" y="27946"/>
                  </a:lnTo>
                  <a:lnTo>
                    <a:pt x="75707" y="28948"/>
                  </a:lnTo>
                  <a:lnTo>
                    <a:pt x="76401" y="29962"/>
                  </a:lnTo>
                  <a:lnTo>
                    <a:pt x="77082" y="30991"/>
                  </a:lnTo>
                  <a:lnTo>
                    <a:pt x="77750" y="32045"/>
                  </a:lnTo>
                  <a:lnTo>
                    <a:pt x="78378" y="33127"/>
                  </a:lnTo>
                  <a:lnTo>
                    <a:pt x="78992" y="34208"/>
                  </a:lnTo>
                  <a:lnTo>
                    <a:pt x="79566" y="35303"/>
                  </a:lnTo>
                  <a:lnTo>
                    <a:pt x="80113" y="36412"/>
                  </a:lnTo>
                  <a:lnTo>
                    <a:pt x="80647" y="37546"/>
                  </a:lnTo>
                  <a:lnTo>
                    <a:pt x="81142" y="38681"/>
                  </a:lnTo>
                  <a:lnTo>
                    <a:pt x="81382" y="39269"/>
                  </a:lnTo>
                  <a:lnTo>
                    <a:pt x="81622" y="39870"/>
                  </a:lnTo>
                  <a:lnTo>
                    <a:pt x="81863" y="40471"/>
                  </a:lnTo>
                  <a:lnTo>
                    <a:pt x="82076" y="41071"/>
                  </a:lnTo>
                  <a:lnTo>
                    <a:pt x="82303" y="41672"/>
                  </a:lnTo>
                  <a:lnTo>
                    <a:pt x="82503" y="42273"/>
                  </a:lnTo>
                  <a:lnTo>
                    <a:pt x="82704" y="42887"/>
                  </a:lnTo>
                  <a:lnTo>
                    <a:pt x="82904" y="43488"/>
                  </a:lnTo>
                  <a:lnTo>
                    <a:pt x="83078" y="44102"/>
                  </a:lnTo>
                  <a:lnTo>
                    <a:pt x="83264" y="44717"/>
                  </a:lnTo>
                  <a:lnTo>
                    <a:pt x="83425" y="45331"/>
                  </a:lnTo>
                  <a:lnTo>
                    <a:pt x="83585" y="45958"/>
                  </a:lnTo>
                  <a:lnTo>
                    <a:pt x="83745" y="46573"/>
                  </a:lnTo>
                  <a:lnTo>
                    <a:pt x="83892" y="47200"/>
                  </a:lnTo>
                  <a:lnTo>
                    <a:pt x="84026" y="47814"/>
                  </a:lnTo>
                  <a:lnTo>
                    <a:pt x="84159" y="48442"/>
                  </a:lnTo>
                  <a:lnTo>
                    <a:pt x="84279" y="49069"/>
                  </a:lnTo>
                  <a:lnTo>
                    <a:pt x="84399" y="49697"/>
                  </a:lnTo>
                  <a:lnTo>
                    <a:pt x="84506" y="50325"/>
                  </a:lnTo>
                  <a:lnTo>
                    <a:pt x="84600" y="50965"/>
                  </a:lnTo>
                  <a:lnTo>
                    <a:pt x="84693" y="51593"/>
                  </a:lnTo>
                  <a:lnTo>
                    <a:pt x="84773" y="52234"/>
                  </a:lnTo>
                  <a:lnTo>
                    <a:pt x="84853" y="52862"/>
                  </a:lnTo>
                  <a:lnTo>
                    <a:pt x="84920" y="53502"/>
                  </a:lnTo>
                  <a:lnTo>
                    <a:pt x="85027" y="54784"/>
                  </a:lnTo>
                  <a:lnTo>
                    <a:pt x="85107" y="56079"/>
                  </a:lnTo>
                  <a:lnTo>
                    <a:pt x="85161" y="57361"/>
                  </a:lnTo>
                  <a:lnTo>
                    <a:pt x="85174" y="58670"/>
                  </a:lnTo>
                  <a:lnTo>
                    <a:pt x="85161" y="59965"/>
                  </a:lnTo>
                  <a:lnTo>
                    <a:pt x="85107" y="61260"/>
                  </a:lnTo>
                  <a:lnTo>
                    <a:pt x="85027" y="62542"/>
                  </a:lnTo>
                  <a:lnTo>
                    <a:pt x="84920" y="63824"/>
                  </a:lnTo>
                  <a:lnTo>
                    <a:pt x="84853" y="64465"/>
                  </a:lnTo>
                  <a:lnTo>
                    <a:pt x="84773" y="65092"/>
                  </a:lnTo>
                  <a:lnTo>
                    <a:pt x="84693" y="65733"/>
                  </a:lnTo>
                  <a:lnTo>
                    <a:pt x="84600" y="66374"/>
                  </a:lnTo>
                  <a:lnTo>
                    <a:pt x="84506" y="67002"/>
                  </a:lnTo>
                  <a:lnTo>
                    <a:pt x="84399" y="67629"/>
                  </a:lnTo>
                  <a:lnTo>
                    <a:pt x="84279" y="68257"/>
                  </a:lnTo>
                  <a:lnTo>
                    <a:pt x="84159" y="68884"/>
                  </a:lnTo>
                  <a:lnTo>
                    <a:pt x="84026" y="69512"/>
                  </a:lnTo>
                  <a:lnTo>
                    <a:pt x="83892" y="70139"/>
                  </a:lnTo>
                  <a:lnTo>
                    <a:pt x="83745" y="70754"/>
                  </a:lnTo>
                  <a:lnTo>
                    <a:pt x="83585" y="71381"/>
                  </a:lnTo>
                  <a:lnTo>
                    <a:pt x="83425" y="71995"/>
                  </a:lnTo>
                  <a:lnTo>
                    <a:pt x="83264" y="72609"/>
                  </a:lnTo>
                  <a:lnTo>
                    <a:pt x="83078" y="73224"/>
                  </a:lnTo>
                  <a:lnTo>
                    <a:pt x="82904" y="73838"/>
                  </a:lnTo>
                  <a:lnTo>
                    <a:pt x="82704" y="74439"/>
                  </a:lnTo>
                  <a:lnTo>
                    <a:pt x="82503" y="75053"/>
                  </a:lnTo>
                  <a:lnTo>
                    <a:pt x="82303" y="75654"/>
                  </a:lnTo>
                  <a:lnTo>
                    <a:pt x="82076" y="76255"/>
                  </a:lnTo>
                  <a:lnTo>
                    <a:pt x="81863" y="76855"/>
                  </a:lnTo>
                  <a:lnTo>
                    <a:pt x="81622" y="77456"/>
                  </a:lnTo>
                  <a:lnTo>
                    <a:pt x="81382" y="78057"/>
                  </a:lnTo>
                  <a:lnTo>
                    <a:pt x="81142" y="78645"/>
                  </a:lnTo>
                  <a:lnTo>
                    <a:pt x="80647" y="79780"/>
                  </a:lnTo>
                  <a:lnTo>
                    <a:pt x="80113" y="80915"/>
                  </a:lnTo>
                  <a:lnTo>
                    <a:pt x="79566" y="82023"/>
                  </a:lnTo>
                  <a:lnTo>
                    <a:pt x="78992" y="83118"/>
                  </a:lnTo>
                  <a:lnTo>
                    <a:pt x="78378" y="84213"/>
                  </a:lnTo>
                  <a:lnTo>
                    <a:pt x="77750" y="85281"/>
                  </a:lnTo>
                  <a:lnTo>
                    <a:pt x="77082" y="86336"/>
                  </a:lnTo>
                  <a:lnTo>
                    <a:pt x="76401" y="87364"/>
                  </a:lnTo>
                  <a:lnTo>
                    <a:pt x="75707" y="88378"/>
                  </a:lnTo>
                  <a:lnTo>
                    <a:pt x="74973" y="89380"/>
                  </a:lnTo>
                  <a:lnTo>
                    <a:pt x="74225" y="90355"/>
                  </a:lnTo>
                  <a:lnTo>
                    <a:pt x="73451" y="91316"/>
                  </a:lnTo>
                  <a:lnTo>
                    <a:pt x="72650" y="92264"/>
                  </a:lnTo>
                  <a:lnTo>
                    <a:pt x="71835" y="93185"/>
                  </a:lnTo>
                  <a:lnTo>
                    <a:pt x="70994" y="94093"/>
                  </a:lnTo>
                  <a:lnTo>
                    <a:pt x="70126" y="94974"/>
                  </a:lnTo>
                  <a:lnTo>
                    <a:pt x="69592" y="95509"/>
                  </a:lnTo>
                  <a:lnTo>
                    <a:pt x="69044" y="96029"/>
                  </a:lnTo>
                  <a:lnTo>
                    <a:pt x="68497" y="96537"/>
                  </a:lnTo>
                  <a:lnTo>
                    <a:pt x="67936" y="97044"/>
                  </a:lnTo>
                  <a:lnTo>
                    <a:pt x="67362" y="97551"/>
                  </a:lnTo>
                  <a:lnTo>
                    <a:pt x="66788" y="98032"/>
                  </a:lnTo>
                  <a:lnTo>
                    <a:pt x="66200" y="98513"/>
                  </a:lnTo>
                  <a:lnTo>
                    <a:pt x="65613" y="98993"/>
                  </a:lnTo>
                  <a:lnTo>
                    <a:pt x="67990" y="102185"/>
                  </a:lnTo>
                  <a:lnTo>
                    <a:pt x="69979" y="104855"/>
                  </a:lnTo>
                  <a:lnTo>
                    <a:pt x="70633" y="104334"/>
                  </a:lnTo>
                  <a:lnTo>
                    <a:pt x="71288" y="103814"/>
                  </a:lnTo>
                  <a:lnTo>
                    <a:pt x="71915" y="103266"/>
                  </a:lnTo>
                  <a:lnTo>
                    <a:pt x="72556" y="102719"/>
                  </a:lnTo>
                  <a:lnTo>
                    <a:pt x="73170" y="102171"/>
                  </a:lnTo>
                  <a:lnTo>
                    <a:pt x="73784" y="101597"/>
                  </a:lnTo>
                  <a:lnTo>
                    <a:pt x="74399" y="101036"/>
                  </a:lnTo>
                  <a:lnTo>
                    <a:pt x="75000" y="100449"/>
                  </a:lnTo>
                  <a:lnTo>
                    <a:pt x="75494" y="99941"/>
                  </a:lnTo>
                  <a:lnTo>
                    <a:pt x="76001" y="99434"/>
                  </a:lnTo>
                  <a:lnTo>
                    <a:pt x="76482" y="98927"/>
                  </a:lnTo>
                  <a:lnTo>
                    <a:pt x="76976" y="98406"/>
                  </a:lnTo>
                  <a:lnTo>
                    <a:pt x="77443" y="97885"/>
                  </a:lnTo>
                  <a:lnTo>
                    <a:pt x="77924" y="97351"/>
                  </a:lnTo>
                  <a:lnTo>
                    <a:pt x="78391" y="96817"/>
                  </a:lnTo>
                  <a:lnTo>
                    <a:pt x="78845" y="96270"/>
                  </a:lnTo>
                  <a:lnTo>
                    <a:pt x="79299" y="95722"/>
                  </a:lnTo>
                  <a:lnTo>
                    <a:pt x="79740" y="95161"/>
                  </a:lnTo>
                  <a:lnTo>
                    <a:pt x="80180" y="94614"/>
                  </a:lnTo>
                  <a:lnTo>
                    <a:pt x="80621" y="94040"/>
                  </a:lnTo>
                  <a:lnTo>
                    <a:pt x="81048" y="93479"/>
                  </a:lnTo>
                  <a:lnTo>
                    <a:pt x="81462" y="92892"/>
                  </a:lnTo>
                  <a:lnTo>
                    <a:pt x="81876" y="92317"/>
                  </a:lnTo>
                  <a:lnTo>
                    <a:pt x="82276" y="91730"/>
                  </a:lnTo>
                  <a:lnTo>
                    <a:pt x="82677" y="91142"/>
                  </a:lnTo>
                  <a:lnTo>
                    <a:pt x="83078" y="90542"/>
                  </a:lnTo>
                  <a:lnTo>
                    <a:pt x="83451" y="89941"/>
                  </a:lnTo>
                  <a:lnTo>
                    <a:pt x="83839" y="89340"/>
                  </a:lnTo>
                  <a:lnTo>
                    <a:pt x="84199" y="88726"/>
                  </a:lnTo>
                  <a:lnTo>
                    <a:pt x="84573" y="88111"/>
                  </a:lnTo>
                  <a:lnTo>
                    <a:pt x="84920" y="87484"/>
                  </a:lnTo>
                  <a:lnTo>
                    <a:pt x="85267" y="86870"/>
                  </a:lnTo>
                  <a:lnTo>
                    <a:pt x="85614" y="86229"/>
                  </a:lnTo>
                  <a:lnTo>
                    <a:pt x="85948" y="85601"/>
                  </a:lnTo>
                  <a:lnTo>
                    <a:pt x="86269" y="84960"/>
                  </a:lnTo>
                  <a:lnTo>
                    <a:pt x="86589" y="84319"/>
                  </a:lnTo>
                  <a:lnTo>
                    <a:pt x="86896" y="83665"/>
                  </a:lnTo>
                  <a:lnTo>
                    <a:pt x="87203" y="83011"/>
                  </a:lnTo>
                  <a:lnTo>
                    <a:pt x="87497" y="82357"/>
                  </a:lnTo>
                  <a:lnTo>
                    <a:pt x="87791" y="81702"/>
                  </a:lnTo>
                  <a:lnTo>
                    <a:pt x="88071" y="81035"/>
                  </a:lnTo>
                  <a:lnTo>
                    <a:pt x="88338" y="80367"/>
                  </a:lnTo>
                  <a:lnTo>
                    <a:pt x="88605" y="79686"/>
                  </a:lnTo>
                  <a:lnTo>
                    <a:pt x="88859" y="79019"/>
                  </a:lnTo>
                  <a:lnTo>
                    <a:pt x="89099" y="78338"/>
                  </a:lnTo>
                  <a:lnTo>
                    <a:pt x="89340" y="77643"/>
                  </a:lnTo>
                  <a:lnTo>
                    <a:pt x="89580" y="76962"/>
                  </a:lnTo>
                  <a:lnTo>
                    <a:pt x="89794" y="76268"/>
                  </a:lnTo>
                  <a:lnTo>
                    <a:pt x="90007" y="75574"/>
                  </a:lnTo>
                  <a:lnTo>
                    <a:pt x="90221" y="74866"/>
                  </a:lnTo>
                  <a:lnTo>
                    <a:pt x="90408" y="74172"/>
                  </a:lnTo>
                  <a:lnTo>
                    <a:pt x="90595" y="73464"/>
                  </a:lnTo>
                  <a:lnTo>
                    <a:pt x="90782" y="72743"/>
                  </a:lnTo>
                  <a:lnTo>
                    <a:pt x="90955" y="72035"/>
                  </a:lnTo>
                  <a:lnTo>
                    <a:pt x="91116" y="71314"/>
                  </a:lnTo>
                  <a:lnTo>
                    <a:pt x="91262" y="70593"/>
                  </a:lnTo>
                  <a:lnTo>
                    <a:pt x="91409" y="69872"/>
                  </a:lnTo>
                  <a:lnTo>
                    <a:pt x="91556" y="69151"/>
                  </a:lnTo>
                  <a:lnTo>
                    <a:pt x="91676" y="68417"/>
                  </a:lnTo>
                  <a:lnTo>
                    <a:pt x="91797" y="67682"/>
                  </a:lnTo>
                  <a:lnTo>
                    <a:pt x="91903" y="66948"/>
                  </a:lnTo>
                  <a:lnTo>
                    <a:pt x="91997" y="66200"/>
                  </a:lnTo>
                  <a:lnTo>
                    <a:pt x="92090" y="65466"/>
                  </a:lnTo>
                  <a:lnTo>
                    <a:pt x="92170" y="64718"/>
                  </a:lnTo>
                  <a:lnTo>
                    <a:pt x="92251" y="63971"/>
                  </a:lnTo>
                  <a:lnTo>
                    <a:pt x="92304" y="63223"/>
                  </a:lnTo>
                  <a:lnTo>
                    <a:pt x="92357" y="62462"/>
                  </a:lnTo>
                  <a:lnTo>
                    <a:pt x="92411" y="61714"/>
                  </a:lnTo>
                  <a:lnTo>
                    <a:pt x="92437" y="60953"/>
                  </a:lnTo>
                  <a:lnTo>
                    <a:pt x="92464" y="60192"/>
                  </a:lnTo>
                  <a:lnTo>
                    <a:pt x="92477" y="59431"/>
                  </a:lnTo>
                  <a:lnTo>
                    <a:pt x="92477" y="58670"/>
                  </a:lnTo>
                  <a:lnTo>
                    <a:pt x="92477" y="57909"/>
                  </a:lnTo>
                  <a:lnTo>
                    <a:pt x="92464" y="57148"/>
                  </a:lnTo>
                  <a:lnTo>
                    <a:pt x="92437" y="56400"/>
                  </a:lnTo>
                  <a:lnTo>
                    <a:pt x="92411" y="55639"/>
                  </a:lnTo>
                  <a:lnTo>
                    <a:pt x="92371" y="54891"/>
                  </a:lnTo>
                  <a:lnTo>
                    <a:pt x="92317" y="54157"/>
                  </a:lnTo>
                  <a:lnTo>
                    <a:pt x="92251" y="53409"/>
                  </a:lnTo>
                  <a:lnTo>
                    <a:pt x="92184" y="52661"/>
                  </a:lnTo>
                  <a:lnTo>
                    <a:pt x="92104" y="51927"/>
                  </a:lnTo>
                  <a:lnTo>
                    <a:pt x="92010" y="51192"/>
                  </a:lnTo>
                  <a:lnTo>
                    <a:pt x="91917" y="50458"/>
                  </a:lnTo>
                  <a:lnTo>
                    <a:pt x="91810" y="49724"/>
                  </a:lnTo>
                  <a:lnTo>
                    <a:pt x="91690" y="49003"/>
                  </a:lnTo>
                  <a:lnTo>
                    <a:pt x="91570" y="48282"/>
                  </a:lnTo>
                  <a:lnTo>
                    <a:pt x="91436" y="47561"/>
                  </a:lnTo>
                  <a:lnTo>
                    <a:pt x="91289" y="46840"/>
                  </a:lnTo>
                  <a:lnTo>
                    <a:pt x="91142" y="46132"/>
                  </a:lnTo>
                  <a:lnTo>
                    <a:pt x="90982" y="45411"/>
                  </a:lnTo>
                  <a:lnTo>
                    <a:pt x="90808" y="44703"/>
                  </a:lnTo>
                  <a:lnTo>
                    <a:pt x="90635" y="44009"/>
                  </a:lnTo>
                  <a:lnTo>
                    <a:pt x="90448" y="43301"/>
                  </a:lnTo>
                  <a:lnTo>
                    <a:pt x="90261" y="42607"/>
                  </a:lnTo>
                  <a:lnTo>
                    <a:pt x="90061" y="41913"/>
                  </a:lnTo>
                  <a:lnTo>
                    <a:pt x="89847" y="41218"/>
                  </a:lnTo>
                  <a:lnTo>
                    <a:pt x="89633" y="40537"/>
                  </a:lnTo>
                  <a:lnTo>
                    <a:pt x="89406" y="39843"/>
                  </a:lnTo>
                  <a:lnTo>
                    <a:pt x="89166" y="39175"/>
                  </a:lnTo>
                  <a:lnTo>
                    <a:pt x="88926" y="38494"/>
                  </a:lnTo>
                  <a:lnTo>
                    <a:pt x="88672" y="37827"/>
                  </a:lnTo>
                  <a:lnTo>
                    <a:pt x="88418" y="37159"/>
                  </a:lnTo>
                  <a:lnTo>
                    <a:pt x="88151" y="36492"/>
                  </a:lnTo>
                  <a:lnTo>
                    <a:pt x="87871" y="35824"/>
                  </a:lnTo>
                  <a:lnTo>
                    <a:pt x="87591" y="35170"/>
                  </a:lnTo>
                  <a:lnTo>
                    <a:pt x="87297" y="34516"/>
                  </a:lnTo>
                  <a:lnTo>
                    <a:pt x="87003" y="33875"/>
                  </a:lnTo>
                  <a:lnTo>
                    <a:pt x="86696" y="33234"/>
                  </a:lnTo>
                  <a:lnTo>
                    <a:pt x="86389" y="32593"/>
                  </a:lnTo>
                  <a:lnTo>
                    <a:pt x="86068" y="31952"/>
                  </a:lnTo>
                  <a:lnTo>
                    <a:pt x="85735" y="31324"/>
                  </a:lnTo>
                  <a:lnTo>
                    <a:pt x="85401" y="30697"/>
                  </a:lnTo>
                  <a:lnTo>
                    <a:pt x="85067" y="30083"/>
                  </a:lnTo>
                  <a:lnTo>
                    <a:pt x="84707" y="29468"/>
                  </a:lnTo>
                  <a:lnTo>
                    <a:pt x="84359" y="28854"/>
                  </a:lnTo>
                  <a:lnTo>
                    <a:pt x="83986" y="28240"/>
                  </a:lnTo>
                  <a:lnTo>
                    <a:pt x="83625" y="27639"/>
                  </a:lnTo>
                  <a:lnTo>
                    <a:pt x="83238" y="27038"/>
                  </a:lnTo>
                  <a:lnTo>
                    <a:pt x="82851" y="26451"/>
                  </a:lnTo>
                  <a:lnTo>
                    <a:pt x="82463" y="25863"/>
                  </a:lnTo>
                  <a:lnTo>
                    <a:pt x="82063" y="25276"/>
                  </a:lnTo>
                  <a:lnTo>
                    <a:pt x="81662" y="24702"/>
                  </a:lnTo>
                  <a:lnTo>
                    <a:pt x="81248" y="24127"/>
                  </a:lnTo>
                  <a:lnTo>
                    <a:pt x="80834" y="23567"/>
                  </a:lnTo>
                  <a:lnTo>
                    <a:pt x="80407" y="23006"/>
                  </a:lnTo>
                  <a:lnTo>
                    <a:pt x="79967" y="22445"/>
                  </a:lnTo>
                  <a:lnTo>
                    <a:pt x="79526" y="21898"/>
                  </a:lnTo>
                  <a:lnTo>
                    <a:pt x="79085" y="21350"/>
                  </a:lnTo>
                  <a:lnTo>
                    <a:pt x="78631" y="20803"/>
                  </a:lnTo>
                  <a:lnTo>
                    <a:pt x="78177" y="20269"/>
                  </a:lnTo>
                  <a:lnTo>
                    <a:pt x="77710" y="19748"/>
                  </a:lnTo>
                  <a:lnTo>
                    <a:pt x="77243" y="19214"/>
                  </a:lnTo>
                  <a:lnTo>
                    <a:pt x="76762" y="18706"/>
                  </a:lnTo>
                  <a:lnTo>
                    <a:pt x="76281" y="18186"/>
                  </a:lnTo>
                  <a:lnTo>
                    <a:pt x="75801" y="17678"/>
                  </a:lnTo>
                  <a:lnTo>
                    <a:pt x="75307" y="17184"/>
                  </a:lnTo>
                  <a:lnTo>
                    <a:pt x="74799" y="16690"/>
                  </a:lnTo>
                  <a:lnTo>
                    <a:pt x="74292" y="16196"/>
                  </a:lnTo>
                  <a:lnTo>
                    <a:pt x="73784" y="15716"/>
                  </a:lnTo>
                  <a:lnTo>
                    <a:pt x="73264" y="15235"/>
                  </a:lnTo>
                  <a:lnTo>
                    <a:pt x="72743" y="14768"/>
                  </a:lnTo>
                  <a:lnTo>
                    <a:pt x="72209" y="14300"/>
                  </a:lnTo>
                  <a:lnTo>
                    <a:pt x="71675" y="13846"/>
                  </a:lnTo>
                  <a:lnTo>
                    <a:pt x="71141" y="13392"/>
                  </a:lnTo>
                  <a:lnTo>
                    <a:pt x="70593" y="12952"/>
                  </a:lnTo>
                  <a:lnTo>
                    <a:pt x="70032" y="12511"/>
                  </a:lnTo>
                  <a:lnTo>
                    <a:pt x="69485" y="12084"/>
                  </a:lnTo>
                  <a:lnTo>
                    <a:pt x="68924" y="11657"/>
                  </a:lnTo>
                  <a:lnTo>
                    <a:pt x="68350" y="11229"/>
                  </a:lnTo>
                  <a:lnTo>
                    <a:pt x="67776" y="10829"/>
                  </a:lnTo>
                  <a:lnTo>
                    <a:pt x="67202" y="10415"/>
                  </a:lnTo>
                  <a:lnTo>
                    <a:pt x="66614" y="10014"/>
                  </a:lnTo>
                  <a:lnTo>
                    <a:pt x="66027" y="9627"/>
                  </a:lnTo>
                  <a:lnTo>
                    <a:pt x="65439" y="9240"/>
                  </a:lnTo>
                  <a:lnTo>
                    <a:pt x="64839" y="8866"/>
                  </a:lnTo>
                  <a:lnTo>
                    <a:pt x="64238" y="8492"/>
                  </a:lnTo>
                  <a:lnTo>
                    <a:pt x="63637" y="8132"/>
                  </a:lnTo>
                  <a:lnTo>
                    <a:pt x="63023" y="7771"/>
                  </a:lnTo>
                  <a:lnTo>
                    <a:pt x="62408" y="7424"/>
                  </a:lnTo>
                  <a:lnTo>
                    <a:pt x="61781" y="7077"/>
                  </a:lnTo>
                  <a:lnTo>
                    <a:pt x="61153" y="6743"/>
                  </a:lnTo>
                  <a:lnTo>
                    <a:pt x="60526" y="6422"/>
                  </a:lnTo>
                  <a:lnTo>
                    <a:pt x="59898" y="6102"/>
                  </a:lnTo>
                  <a:lnTo>
                    <a:pt x="59257" y="5782"/>
                  </a:lnTo>
                  <a:lnTo>
                    <a:pt x="58603" y="5474"/>
                  </a:lnTo>
                  <a:lnTo>
                    <a:pt x="57962" y="5181"/>
                  </a:lnTo>
                  <a:lnTo>
                    <a:pt x="57308" y="4887"/>
                  </a:lnTo>
                  <a:lnTo>
                    <a:pt x="56654" y="4607"/>
                  </a:lnTo>
                  <a:lnTo>
                    <a:pt x="55999" y="4339"/>
                  </a:lnTo>
                  <a:lnTo>
                    <a:pt x="55332" y="4072"/>
                  </a:lnTo>
                  <a:lnTo>
                    <a:pt x="54664" y="3805"/>
                  </a:lnTo>
                  <a:lnTo>
                    <a:pt x="53997" y="3565"/>
                  </a:lnTo>
                  <a:lnTo>
                    <a:pt x="53316" y="3311"/>
                  </a:lnTo>
                  <a:lnTo>
                    <a:pt x="52635" y="3084"/>
                  </a:lnTo>
                  <a:lnTo>
                    <a:pt x="51954" y="2857"/>
                  </a:lnTo>
                  <a:lnTo>
                    <a:pt x="51259" y="2644"/>
                  </a:lnTo>
                  <a:lnTo>
                    <a:pt x="50578" y="2430"/>
                  </a:lnTo>
                  <a:lnTo>
                    <a:pt x="49884" y="2230"/>
                  </a:lnTo>
                  <a:lnTo>
                    <a:pt x="49176" y="2030"/>
                  </a:lnTo>
                  <a:lnTo>
                    <a:pt x="48482" y="1843"/>
                  </a:lnTo>
                  <a:lnTo>
                    <a:pt x="47774" y="1669"/>
                  </a:lnTo>
                  <a:lnTo>
                    <a:pt x="47067" y="1495"/>
                  </a:lnTo>
                  <a:lnTo>
                    <a:pt x="46359" y="1349"/>
                  </a:lnTo>
                  <a:lnTo>
                    <a:pt x="45638" y="1188"/>
                  </a:lnTo>
                  <a:lnTo>
                    <a:pt x="44930" y="1055"/>
                  </a:lnTo>
                  <a:lnTo>
                    <a:pt x="44209" y="921"/>
                  </a:lnTo>
                  <a:lnTo>
                    <a:pt x="43475" y="788"/>
                  </a:lnTo>
                  <a:lnTo>
                    <a:pt x="42754" y="681"/>
                  </a:lnTo>
                  <a:lnTo>
                    <a:pt x="42020" y="574"/>
                  </a:lnTo>
                  <a:lnTo>
                    <a:pt x="41285" y="467"/>
                  </a:lnTo>
                  <a:lnTo>
                    <a:pt x="40551" y="387"/>
                  </a:lnTo>
                  <a:lnTo>
                    <a:pt x="39817" y="307"/>
                  </a:lnTo>
                  <a:lnTo>
                    <a:pt x="39082" y="227"/>
                  </a:lnTo>
                  <a:lnTo>
                    <a:pt x="38334" y="174"/>
                  </a:lnTo>
                  <a:lnTo>
                    <a:pt x="37587" y="120"/>
                  </a:lnTo>
                  <a:lnTo>
                    <a:pt x="36839" y="80"/>
                  </a:lnTo>
                  <a:lnTo>
                    <a:pt x="36091" y="40"/>
                  </a:lnTo>
                  <a:lnTo>
                    <a:pt x="35330" y="13"/>
                  </a:lnTo>
                  <a:lnTo>
                    <a:pt x="34582" y="0"/>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1" name="Google Shape;3001;g29c0ca99db8_3_1"/>
            <p:cNvSpPr/>
            <p:nvPr/>
          </p:nvSpPr>
          <p:spPr>
            <a:xfrm rot="-898610" flipH="1">
              <a:off x="-450624" y="4080035"/>
              <a:ext cx="59974" cy="65645"/>
            </a:xfrm>
            <a:custGeom>
              <a:avLst/>
              <a:gdLst/>
              <a:ahLst/>
              <a:cxnLst/>
              <a:rect l="l" t="t" r="r" b="b"/>
              <a:pathLst>
                <a:path w="13419" h="14688" extrusionOk="0">
                  <a:moveTo>
                    <a:pt x="5461" y="0"/>
                  </a:moveTo>
                  <a:lnTo>
                    <a:pt x="4807" y="508"/>
                  </a:lnTo>
                  <a:lnTo>
                    <a:pt x="4139" y="1015"/>
                  </a:lnTo>
                  <a:lnTo>
                    <a:pt x="3472" y="1496"/>
                  </a:lnTo>
                  <a:lnTo>
                    <a:pt x="2791" y="1976"/>
                  </a:lnTo>
                  <a:lnTo>
                    <a:pt x="2096" y="2457"/>
                  </a:lnTo>
                  <a:lnTo>
                    <a:pt x="1402" y="2911"/>
                  </a:lnTo>
                  <a:lnTo>
                    <a:pt x="708" y="3365"/>
                  </a:lnTo>
                  <a:lnTo>
                    <a:pt x="0" y="3806"/>
                  </a:lnTo>
                  <a:lnTo>
                    <a:pt x="8091" y="14688"/>
                  </a:lnTo>
                  <a:lnTo>
                    <a:pt x="8265" y="14541"/>
                  </a:lnTo>
                  <a:lnTo>
                    <a:pt x="8452" y="14394"/>
                  </a:lnTo>
                  <a:lnTo>
                    <a:pt x="13419" y="10709"/>
                  </a:lnTo>
                  <a:lnTo>
                    <a:pt x="5461" y="0"/>
                  </a:lnTo>
                  <a:close/>
                </a:path>
              </a:pathLst>
            </a:custGeom>
            <a:solidFill>
              <a:srgbClr val="7D7D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02" name="Google Shape;3002;g29c0ca99db8_3_1"/>
          <p:cNvGrpSpPr/>
          <p:nvPr/>
        </p:nvGrpSpPr>
        <p:grpSpPr>
          <a:xfrm flipH="1">
            <a:off x="3538008" y="2403767"/>
            <a:ext cx="815102" cy="575270"/>
            <a:chOff x="238125" y="656775"/>
            <a:chExt cx="7143750" cy="4401450"/>
          </a:xfrm>
        </p:grpSpPr>
        <p:sp>
          <p:nvSpPr>
            <p:cNvPr id="3003" name="Google Shape;3003;g29c0ca99db8_3_1"/>
            <p:cNvSpPr/>
            <p:nvPr/>
          </p:nvSpPr>
          <p:spPr>
            <a:xfrm>
              <a:off x="3691650" y="1704825"/>
              <a:ext cx="627075" cy="982375"/>
            </a:xfrm>
            <a:custGeom>
              <a:avLst/>
              <a:gdLst/>
              <a:ahLst/>
              <a:cxnLst/>
              <a:rect l="l" t="t" r="r" b="b"/>
              <a:pathLst>
                <a:path w="25083" h="39295" extrusionOk="0">
                  <a:moveTo>
                    <a:pt x="18525" y="4721"/>
                  </a:moveTo>
                  <a:lnTo>
                    <a:pt x="18882" y="4746"/>
                  </a:lnTo>
                  <a:lnTo>
                    <a:pt x="19240" y="4797"/>
                  </a:lnTo>
                  <a:lnTo>
                    <a:pt x="19571" y="4899"/>
                  </a:lnTo>
                  <a:lnTo>
                    <a:pt x="19878" y="5027"/>
                  </a:lnTo>
                  <a:lnTo>
                    <a:pt x="20184" y="5205"/>
                  </a:lnTo>
                  <a:lnTo>
                    <a:pt x="20464" y="5435"/>
                  </a:lnTo>
                  <a:lnTo>
                    <a:pt x="20720" y="5665"/>
                  </a:lnTo>
                  <a:lnTo>
                    <a:pt x="20949" y="5945"/>
                  </a:lnTo>
                  <a:lnTo>
                    <a:pt x="21179" y="6252"/>
                  </a:lnTo>
                  <a:lnTo>
                    <a:pt x="21357" y="6609"/>
                  </a:lnTo>
                  <a:lnTo>
                    <a:pt x="21536" y="6966"/>
                  </a:lnTo>
                  <a:lnTo>
                    <a:pt x="21664" y="7374"/>
                  </a:lnTo>
                  <a:lnTo>
                    <a:pt x="21791" y="7808"/>
                  </a:lnTo>
                  <a:lnTo>
                    <a:pt x="21893" y="8242"/>
                  </a:lnTo>
                  <a:lnTo>
                    <a:pt x="21970" y="8727"/>
                  </a:lnTo>
                  <a:lnTo>
                    <a:pt x="22021" y="9237"/>
                  </a:lnTo>
                  <a:lnTo>
                    <a:pt x="22046" y="9773"/>
                  </a:lnTo>
                  <a:lnTo>
                    <a:pt x="22072" y="10309"/>
                  </a:lnTo>
                  <a:lnTo>
                    <a:pt x="22046" y="10870"/>
                  </a:lnTo>
                  <a:lnTo>
                    <a:pt x="22021" y="11482"/>
                  </a:lnTo>
                  <a:lnTo>
                    <a:pt x="21970" y="12069"/>
                  </a:lnTo>
                  <a:lnTo>
                    <a:pt x="21893" y="12707"/>
                  </a:lnTo>
                  <a:lnTo>
                    <a:pt x="21791" y="13345"/>
                  </a:lnTo>
                  <a:lnTo>
                    <a:pt x="21664" y="14008"/>
                  </a:lnTo>
                  <a:lnTo>
                    <a:pt x="21536" y="14672"/>
                  </a:lnTo>
                  <a:lnTo>
                    <a:pt x="21357" y="15361"/>
                  </a:lnTo>
                  <a:lnTo>
                    <a:pt x="21179" y="16050"/>
                  </a:lnTo>
                  <a:lnTo>
                    <a:pt x="20975" y="16764"/>
                  </a:lnTo>
                  <a:lnTo>
                    <a:pt x="20745" y="17478"/>
                  </a:lnTo>
                  <a:lnTo>
                    <a:pt x="20515" y="18218"/>
                  </a:lnTo>
                  <a:lnTo>
                    <a:pt x="20235" y="18933"/>
                  </a:lnTo>
                  <a:lnTo>
                    <a:pt x="19954" y="19698"/>
                  </a:lnTo>
                  <a:lnTo>
                    <a:pt x="19648" y="20438"/>
                  </a:lnTo>
                  <a:lnTo>
                    <a:pt x="19316" y="21178"/>
                  </a:lnTo>
                  <a:lnTo>
                    <a:pt x="18959" y="21944"/>
                  </a:lnTo>
                  <a:lnTo>
                    <a:pt x="18602" y="22684"/>
                  </a:lnTo>
                  <a:lnTo>
                    <a:pt x="18219" y="23449"/>
                  </a:lnTo>
                  <a:lnTo>
                    <a:pt x="17811" y="24164"/>
                  </a:lnTo>
                  <a:lnTo>
                    <a:pt x="17403" y="24878"/>
                  </a:lnTo>
                  <a:lnTo>
                    <a:pt x="16994" y="25567"/>
                  </a:lnTo>
                  <a:lnTo>
                    <a:pt x="16561" y="26256"/>
                  </a:lnTo>
                  <a:lnTo>
                    <a:pt x="16152" y="26894"/>
                  </a:lnTo>
                  <a:lnTo>
                    <a:pt x="15693" y="27532"/>
                  </a:lnTo>
                  <a:lnTo>
                    <a:pt x="15259" y="28144"/>
                  </a:lnTo>
                  <a:lnTo>
                    <a:pt x="14825" y="28731"/>
                  </a:lnTo>
                  <a:lnTo>
                    <a:pt x="14366" y="29292"/>
                  </a:lnTo>
                  <a:lnTo>
                    <a:pt x="13907" y="29828"/>
                  </a:lnTo>
                  <a:lnTo>
                    <a:pt x="13448" y="30338"/>
                  </a:lnTo>
                  <a:lnTo>
                    <a:pt x="12988" y="30823"/>
                  </a:lnTo>
                  <a:lnTo>
                    <a:pt x="12529" y="31282"/>
                  </a:lnTo>
                  <a:lnTo>
                    <a:pt x="12095" y="31716"/>
                  </a:lnTo>
                  <a:lnTo>
                    <a:pt x="11636" y="32124"/>
                  </a:lnTo>
                  <a:lnTo>
                    <a:pt x="11177" y="32507"/>
                  </a:lnTo>
                  <a:lnTo>
                    <a:pt x="10717" y="32839"/>
                  </a:lnTo>
                  <a:lnTo>
                    <a:pt x="10284" y="33171"/>
                  </a:lnTo>
                  <a:lnTo>
                    <a:pt x="9824" y="33451"/>
                  </a:lnTo>
                  <a:lnTo>
                    <a:pt x="9391" y="33706"/>
                  </a:lnTo>
                  <a:lnTo>
                    <a:pt x="8957" y="33936"/>
                  </a:lnTo>
                  <a:lnTo>
                    <a:pt x="8549" y="34115"/>
                  </a:lnTo>
                  <a:lnTo>
                    <a:pt x="8115" y="34293"/>
                  </a:lnTo>
                  <a:lnTo>
                    <a:pt x="7707" y="34395"/>
                  </a:lnTo>
                  <a:lnTo>
                    <a:pt x="7324" y="34497"/>
                  </a:lnTo>
                  <a:lnTo>
                    <a:pt x="6941" y="34548"/>
                  </a:lnTo>
                  <a:lnTo>
                    <a:pt x="6201" y="34548"/>
                  </a:lnTo>
                  <a:lnTo>
                    <a:pt x="5844" y="34472"/>
                  </a:lnTo>
                  <a:lnTo>
                    <a:pt x="5512" y="34370"/>
                  </a:lnTo>
                  <a:lnTo>
                    <a:pt x="5181" y="34242"/>
                  </a:lnTo>
                  <a:lnTo>
                    <a:pt x="4874" y="34064"/>
                  </a:lnTo>
                  <a:lnTo>
                    <a:pt x="4594" y="33859"/>
                  </a:lnTo>
                  <a:lnTo>
                    <a:pt x="4339" y="33604"/>
                  </a:lnTo>
                  <a:lnTo>
                    <a:pt x="4109" y="33324"/>
                  </a:lnTo>
                  <a:lnTo>
                    <a:pt x="3905" y="33017"/>
                  </a:lnTo>
                  <a:lnTo>
                    <a:pt x="3726" y="32686"/>
                  </a:lnTo>
                  <a:lnTo>
                    <a:pt x="3548" y="32303"/>
                  </a:lnTo>
                  <a:lnTo>
                    <a:pt x="3394" y="31920"/>
                  </a:lnTo>
                  <a:lnTo>
                    <a:pt x="3292" y="31487"/>
                  </a:lnTo>
                  <a:lnTo>
                    <a:pt x="3190" y="31027"/>
                  </a:lnTo>
                  <a:lnTo>
                    <a:pt x="3114" y="30542"/>
                  </a:lnTo>
                  <a:lnTo>
                    <a:pt x="3063" y="30032"/>
                  </a:lnTo>
                  <a:lnTo>
                    <a:pt x="3012" y="29522"/>
                  </a:lnTo>
                  <a:lnTo>
                    <a:pt x="3012" y="28960"/>
                  </a:lnTo>
                  <a:lnTo>
                    <a:pt x="3012" y="28399"/>
                  </a:lnTo>
                  <a:lnTo>
                    <a:pt x="3063" y="27812"/>
                  </a:lnTo>
                  <a:lnTo>
                    <a:pt x="3114" y="27200"/>
                  </a:lnTo>
                  <a:lnTo>
                    <a:pt x="3190" y="26562"/>
                  </a:lnTo>
                  <a:lnTo>
                    <a:pt x="3292" y="25924"/>
                  </a:lnTo>
                  <a:lnTo>
                    <a:pt x="3394" y="25286"/>
                  </a:lnTo>
                  <a:lnTo>
                    <a:pt x="3548" y="24597"/>
                  </a:lnTo>
                  <a:lnTo>
                    <a:pt x="3701" y="23908"/>
                  </a:lnTo>
                  <a:lnTo>
                    <a:pt x="3879" y="23219"/>
                  </a:lnTo>
                  <a:lnTo>
                    <a:pt x="4083" y="22505"/>
                  </a:lnTo>
                  <a:lnTo>
                    <a:pt x="4313" y="21791"/>
                  </a:lnTo>
                  <a:lnTo>
                    <a:pt x="4568" y="21076"/>
                  </a:lnTo>
                  <a:lnTo>
                    <a:pt x="4823" y="20336"/>
                  </a:lnTo>
                  <a:lnTo>
                    <a:pt x="5104" y="19596"/>
                  </a:lnTo>
                  <a:lnTo>
                    <a:pt x="5436" y="18856"/>
                  </a:lnTo>
                  <a:lnTo>
                    <a:pt x="5742" y="18091"/>
                  </a:lnTo>
                  <a:lnTo>
                    <a:pt x="6099" y="17351"/>
                  </a:lnTo>
                  <a:lnTo>
                    <a:pt x="6482" y="16585"/>
                  </a:lnTo>
                  <a:lnTo>
                    <a:pt x="6865" y="15845"/>
                  </a:lnTo>
                  <a:lnTo>
                    <a:pt x="7247" y="15105"/>
                  </a:lnTo>
                  <a:lnTo>
                    <a:pt x="7656" y="14391"/>
                  </a:lnTo>
                  <a:lnTo>
                    <a:pt x="8089" y="13702"/>
                  </a:lnTo>
                  <a:lnTo>
                    <a:pt x="8498" y="13039"/>
                  </a:lnTo>
                  <a:lnTo>
                    <a:pt x="8931" y="12375"/>
                  </a:lnTo>
                  <a:lnTo>
                    <a:pt x="9365" y="11763"/>
                  </a:lnTo>
                  <a:lnTo>
                    <a:pt x="9799" y="11151"/>
                  </a:lnTo>
                  <a:lnTo>
                    <a:pt x="10258" y="10564"/>
                  </a:lnTo>
                  <a:lnTo>
                    <a:pt x="10717" y="10002"/>
                  </a:lnTo>
                  <a:lnTo>
                    <a:pt x="11151" y="9467"/>
                  </a:lnTo>
                  <a:lnTo>
                    <a:pt x="11610" y="8956"/>
                  </a:lnTo>
                  <a:lnTo>
                    <a:pt x="12070" y="8446"/>
                  </a:lnTo>
                  <a:lnTo>
                    <a:pt x="12529" y="7987"/>
                  </a:lnTo>
                  <a:lnTo>
                    <a:pt x="12988" y="7553"/>
                  </a:lnTo>
                  <a:lnTo>
                    <a:pt x="13448" y="7145"/>
                  </a:lnTo>
                  <a:lnTo>
                    <a:pt x="13907" y="6787"/>
                  </a:lnTo>
                  <a:lnTo>
                    <a:pt x="14341" y="6430"/>
                  </a:lnTo>
                  <a:lnTo>
                    <a:pt x="14800" y="6124"/>
                  </a:lnTo>
                  <a:lnTo>
                    <a:pt x="15234" y="5818"/>
                  </a:lnTo>
                  <a:lnTo>
                    <a:pt x="15667" y="5563"/>
                  </a:lnTo>
                  <a:lnTo>
                    <a:pt x="16101" y="5333"/>
                  </a:lnTo>
                  <a:lnTo>
                    <a:pt x="16535" y="5154"/>
                  </a:lnTo>
                  <a:lnTo>
                    <a:pt x="16943" y="5001"/>
                  </a:lnTo>
                  <a:lnTo>
                    <a:pt x="17352" y="4874"/>
                  </a:lnTo>
                  <a:lnTo>
                    <a:pt x="17760" y="4797"/>
                  </a:lnTo>
                  <a:lnTo>
                    <a:pt x="18142" y="4746"/>
                  </a:lnTo>
                  <a:lnTo>
                    <a:pt x="18525" y="4721"/>
                  </a:lnTo>
                  <a:close/>
                  <a:moveTo>
                    <a:pt x="19903" y="0"/>
                  </a:moveTo>
                  <a:lnTo>
                    <a:pt x="19393" y="77"/>
                  </a:lnTo>
                  <a:lnTo>
                    <a:pt x="18882" y="204"/>
                  </a:lnTo>
                  <a:lnTo>
                    <a:pt x="18347" y="357"/>
                  </a:lnTo>
                  <a:lnTo>
                    <a:pt x="17785" y="562"/>
                  </a:lnTo>
                  <a:lnTo>
                    <a:pt x="17249" y="817"/>
                  </a:lnTo>
                  <a:lnTo>
                    <a:pt x="16663" y="1097"/>
                  </a:lnTo>
                  <a:lnTo>
                    <a:pt x="16101" y="1455"/>
                  </a:lnTo>
                  <a:lnTo>
                    <a:pt x="15514" y="1837"/>
                  </a:lnTo>
                  <a:lnTo>
                    <a:pt x="14928" y="2246"/>
                  </a:lnTo>
                  <a:lnTo>
                    <a:pt x="14341" y="2705"/>
                  </a:lnTo>
                  <a:lnTo>
                    <a:pt x="13728" y="3190"/>
                  </a:lnTo>
                  <a:lnTo>
                    <a:pt x="13141" y="3726"/>
                  </a:lnTo>
                  <a:lnTo>
                    <a:pt x="12529" y="4312"/>
                  </a:lnTo>
                  <a:lnTo>
                    <a:pt x="11917" y="4925"/>
                  </a:lnTo>
                  <a:lnTo>
                    <a:pt x="11330" y="5563"/>
                  </a:lnTo>
                  <a:lnTo>
                    <a:pt x="10717" y="6226"/>
                  </a:lnTo>
                  <a:lnTo>
                    <a:pt x="10131" y="6940"/>
                  </a:lnTo>
                  <a:lnTo>
                    <a:pt x="9544" y="7680"/>
                  </a:lnTo>
                  <a:lnTo>
                    <a:pt x="8957" y="8446"/>
                  </a:lnTo>
                  <a:lnTo>
                    <a:pt x="8370" y="9262"/>
                  </a:lnTo>
                  <a:lnTo>
                    <a:pt x="7783" y="10079"/>
                  </a:lnTo>
                  <a:lnTo>
                    <a:pt x="7222" y="10946"/>
                  </a:lnTo>
                  <a:lnTo>
                    <a:pt x="6660" y="11839"/>
                  </a:lnTo>
                  <a:lnTo>
                    <a:pt x="6125" y="12733"/>
                  </a:lnTo>
                  <a:lnTo>
                    <a:pt x="5589" y="13677"/>
                  </a:lnTo>
                  <a:lnTo>
                    <a:pt x="5053" y="14646"/>
                  </a:lnTo>
                  <a:lnTo>
                    <a:pt x="4543" y="15616"/>
                  </a:lnTo>
                  <a:lnTo>
                    <a:pt x="4058" y="16611"/>
                  </a:lnTo>
                  <a:lnTo>
                    <a:pt x="3599" y="17606"/>
                  </a:lnTo>
                  <a:lnTo>
                    <a:pt x="3165" y="18601"/>
                  </a:lnTo>
                  <a:lnTo>
                    <a:pt x="2757" y="19571"/>
                  </a:lnTo>
                  <a:lnTo>
                    <a:pt x="2374" y="20566"/>
                  </a:lnTo>
                  <a:lnTo>
                    <a:pt x="2042" y="21510"/>
                  </a:lnTo>
                  <a:lnTo>
                    <a:pt x="1710" y="22480"/>
                  </a:lnTo>
                  <a:lnTo>
                    <a:pt x="1404" y="23424"/>
                  </a:lnTo>
                  <a:lnTo>
                    <a:pt x="1149" y="24368"/>
                  </a:lnTo>
                  <a:lnTo>
                    <a:pt x="894" y="25286"/>
                  </a:lnTo>
                  <a:lnTo>
                    <a:pt x="690" y="26179"/>
                  </a:lnTo>
                  <a:lnTo>
                    <a:pt x="511" y="27072"/>
                  </a:lnTo>
                  <a:lnTo>
                    <a:pt x="358" y="27940"/>
                  </a:lnTo>
                  <a:lnTo>
                    <a:pt x="230" y="28782"/>
                  </a:lnTo>
                  <a:lnTo>
                    <a:pt x="128" y="29598"/>
                  </a:lnTo>
                  <a:lnTo>
                    <a:pt x="52" y="30389"/>
                  </a:lnTo>
                  <a:lnTo>
                    <a:pt x="1" y="31180"/>
                  </a:lnTo>
                  <a:lnTo>
                    <a:pt x="1" y="31920"/>
                  </a:lnTo>
                  <a:lnTo>
                    <a:pt x="1" y="32635"/>
                  </a:lnTo>
                  <a:lnTo>
                    <a:pt x="52" y="33349"/>
                  </a:lnTo>
                  <a:lnTo>
                    <a:pt x="128" y="34013"/>
                  </a:lnTo>
                  <a:lnTo>
                    <a:pt x="230" y="34625"/>
                  </a:lnTo>
                  <a:lnTo>
                    <a:pt x="358" y="35237"/>
                  </a:lnTo>
                  <a:lnTo>
                    <a:pt x="511" y="35799"/>
                  </a:lnTo>
                  <a:lnTo>
                    <a:pt x="690" y="36335"/>
                  </a:lnTo>
                  <a:lnTo>
                    <a:pt x="919" y="36819"/>
                  </a:lnTo>
                  <a:lnTo>
                    <a:pt x="1175" y="37253"/>
                  </a:lnTo>
                  <a:lnTo>
                    <a:pt x="1455" y="37661"/>
                  </a:lnTo>
                  <a:lnTo>
                    <a:pt x="1761" y="38044"/>
                  </a:lnTo>
                  <a:lnTo>
                    <a:pt x="2093" y="38350"/>
                  </a:lnTo>
                  <a:lnTo>
                    <a:pt x="2450" y="38631"/>
                  </a:lnTo>
                  <a:lnTo>
                    <a:pt x="2859" y="38861"/>
                  </a:lnTo>
                  <a:lnTo>
                    <a:pt x="3292" y="39065"/>
                  </a:lnTo>
                  <a:lnTo>
                    <a:pt x="3726" y="39192"/>
                  </a:lnTo>
                  <a:lnTo>
                    <a:pt x="4185" y="39269"/>
                  </a:lnTo>
                  <a:lnTo>
                    <a:pt x="4670" y="39294"/>
                  </a:lnTo>
                  <a:lnTo>
                    <a:pt x="5155" y="39269"/>
                  </a:lnTo>
                  <a:lnTo>
                    <a:pt x="5665" y="39192"/>
                  </a:lnTo>
                  <a:lnTo>
                    <a:pt x="6201" y="39090"/>
                  </a:lnTo>
                  <a:lnTo>
                    <a:pt x="6737" y="38912"/>
                  </a:lnTo>
                  <a:lnTo>
                    <a:pt x="7273" y="38707"/>
                  </a:lnTo>
                  <a:lnTo>
                    <a:pt x="7834" y="38478"/>
                  </a:lnTo>
                  <a:lnTo>
                    <a:pt x="8396" y="38172"/>
                  </a:lnTo>
                  <a:lnTo>
                    <a:pt x="8982" y="37840"/>
                  </a:lnTo>
                  <a:lnTo>
                    <a:pt x="9569" y="37457"/>
                  </a:lnTo>
                  <a:lnTo>
                    <a:pt x="10156" y="37023"/>
                  </a:lnTo>
                  <a:lnTo>
                    <a:pt x="10743" y="36590"/>
                  </a:lnTo>
                  <a:lnTo>
                    <a:pt x="11330" y="36079"/>
                  </a:lnTo>
                  <a:lnTo>
                    <a:pt x="11942" y="35544"/>
                  </a:lnTo>
                  <a:lnTo>
                    <a:pt x="12529" y="34982"/>
                  </a:lnTo>
                  <a:lnTo>
                    <a:pt x="13141" y="34370"/>
                  </a:lnTo>
                  <a:lnTo>
                    <a:pt x="13754" y="33732"/>
                  </a:lnTo>
                  <a:lnTo>
                    <a:pt x="14341" y="33043"/>
                  </a:lnTo>
                  <a:lnTo>
                    <a:pt x="14953" y="32329"/>
                  </a:lnTo>
                  <a:lnTo>
                    <a:pt x="15540" y="31589"/>
                  </a:lnTo>
                  <a:lnTo>
                    <a:pt x="16127" y="30823"/>
                  </a:lnTo>
                  <a:lnTo>
                    <a:pt x="16714" y="30032"/>
                  </a:lnTo>
                  <a:lnTo>
                    <a:pt x="17275" y="29190"/>
                  </a:lnTo>
                  <a:lnTo>
                    <a:pt x="17862" y="28348"/>
                  </a:lnTo>
                  <a:lnTo>
                    <a:pt x="18398" y="27455"/>
                  </a:lnTo>
                  <a:lnTo>
                    <a:pt x="18959" y="26536"/>
                  </a:lnTo>
                  <a:lnTo>
                    <a:pt x="19495" y="25592"/>
                  </a:lnTo>
                  <a:lnTo>
                    <a:pt x="20005" y="24648"/>
                  </a:lnTo>
                  <a:lnTo>
                    <a:pt x="20515" y="23653"/>
                  </a:lnTo>
                  <a:lnTo>
                    <a:pt x="21000" y="22658"/>
                  </a:lnTo>
                  <a:lnTo>
                    <a:pt x="21460" y="21663"/>
                  </a:lnTo>
                  <a:lnTo>
                    <a:pt x="21893" y="20693"/>
                  </a:lnTo>
                  <a:lnTo>
                    <a:pt x="22302" y="19698"/>
                  </a:lnTo>
                  <a:lnTo>
                    <a:pt x="22684" y="18729"/>
                  </a:lnTo>
                  <a:lnTo>
                    <a:pt x="23042" y="17759"/>
                  </a:lnTo>
                  <a:lnTo>
                    <a:pt x="23373" y="16790"/>
                  </a:lnTo>
                  <a:lnTo>
                    <a:pt x="23654" y="15845"/>
                  </a:lnTo>
                  <a:lnTo>
                    <a:pt x="23935" y="14927"/>
                  </a:lnTo>
                  <a:lnTo>
                    <a:pt x="24164" y="14008"/>
                  </a:lnTo>
                  <a:lnTo>
                    <a:pt x="24394" y="13115"/>
                  </a:lnTo>
                  <a:lnTo>
                    <a:pt x="24572" y="12222"/>
                  </a:lnTo>
                  <a:lnTo>
                    <a:pt x="24726" y="11355"/>
                  </a:lnTo>
                  <a:lnTo>
                    <a:pt x="24853" y="10513"/>
                  </a:lnTo>
                  <a:lnTo>
                    <a:pt x="24955" y="9671"/>
                  </a:lnTo>
                  <a:lnTo>
                    <a:pt x="25032" y="8880"/>
                  </a:lnTo>
                  <a:lnTo>
                    <a:pt x="25057" y="8114"/>
                  </a:lnTo>
                  <a:lnTo>
                    <a:pt x="25083" y="7349"/>
                  </a:lnTo>
                  <a:lnTo>
                    <a:pt x="25057" y="6634"/>
                  </a:lnTo>
                  <a:lnTo>
                    <a:pt x="25032" y="5945"/>
                  </a:lnTo>
                  <a:lnTo>
                    <a:pt x="24955" y="5282"/>
                  </a:lnTo>
                  <a:lnTo>
                    <a:pt x="24853" y="4644"/>
                  </a:lnTo>
                  <a:lnTo>
                    <a:pt x="24726" y="4057"/>
                  </a:lnTo>
                  <a:lnTo>
                    <a:pt x="24572" y="3470"/>
                  </a:lnTo>
                  <a:lnTo>
                    <a:pt x="24368" y="2960"/>
                  </a:lnTo>
                  <a:lnTo>
                    <a:pt x="24164" y="2475"/>
                  </a:lnTo>
                  <a:lnTo>
                    <a:pt x="23909" y="2016"/>
                  </a:lnTo>
                  <a:lnTo>
                    <a:pt x="23628" y="1608"/>
                  </a:lnTo>
                  <a:lnTo>
                    <a:pt x="23322" y="1250"/>
                  </a:lnTo>
                  <a:lnTo>
                    <a:pt x="22990" y="919"/>
                  </a:lnTo>
                  <a:lnTo>
                    <a:pt x="22608" y="638"/>
                  </a:lnTo>
                  <a:lnTo>
                    <a:pt x="22225" y="408"/>
                  </a:lnTo>
                  <a:lnTo>
                    <a:pt x="21791" y="230"/>
                  </a:lnTo>
                  <a:lnTo>
                    <a:pt x="21357" y="102"/>
                  </a:lnTo>
                  <a:lnTo>
                    <a:pt x="20898" y="26"/>
                  </a:lnTo>
                  <a:lnTo>
                    <a:pt x="20413"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4" name="Google Shape;3004;g29c0ca99db8_3_1"/>
            <p:cNvSpPr/>
            <p:nvPr/>
          </p:nvSpPr>
          <p:spPr>
            <a:xfrm>
              <a:off x="3691650" y="1704825"/>
              <a:ext cx="627075" cy="982375"/>
            </a:xfrm>
            <a:custGeom>
              <a:avLst/>
              <a:gdLst/>
              <a:ahLst/>
              <a:cxnLst/>
              <a:rect l="l" t="t" r="r" b="b"/>
              <a:pathLst>
                <a:path w="25083" h="39295" fill="none" extrusionOk="0">
                  <a:moveTo>
                    <a:pt x="22225" y="408"/>
                  </a:moveTo>
                  <a:lnTo>
                    <a:pt x="22225" y="408"/>
                  </a:lnTo>
                  <a:lnTo>
                    <a:pt x="21791" y="230"/>
                  </a:lnTo>
                  <a:lnTo>
                    <a:pt x="21357" y="102"/>
                  </a:lnTo>
                  <a:lnTo>
                    <a:pt x="20898" y="26"/>
                  </a:lnTo>
                  <a:lnTo>
                    <a:pt x="20413" y="0"/>
                  </a:lnTo>
                  <a:lnTo>
                    <a:pt x="19903" y="0"/>
                  </a:lnTo>
                  <a:lnTo>
                    <a:pt x="19393" y="77"/>
                  </a:lnTo>
                  <a:lnTo>
                    <a:pt x="18882" y="204"/>
                  </a:lnTo>
                  <a:lnTo>
                    <a:pt x="18347" y="357"/>
                  </a:lnTo>
                  <a:lnTo>
                    <a:pt x="17785" y="562"/>
                  </a:lnTo>
                  <a:lnTo>
                    <a:pt x="17249" y="817"/>
                  </a:lnTo>
                  <a:lnTo>
                    <a:pt x="16663" y="1097"/>
                  </a:lnTo>
                  <a:lnTo>
                    <a:pt x="16101" y="1455"/>
                  </a:lnTo>
                  <a:lnTo>
                    <a:pt x="15514" y="1837"/>
                  </a:lnTo>
                  <a:lnTo>
                    <a:pt x="14928" y="2246"/>
                  </a:lnTo>
                  <a:lnTo>
                    <a:pt x="14341" y="2705"/>
                  </a:lnTo>
                  <a:lnTo>
                    <a:pt x="13728" y="3190"/>
                  </a:lnTo>
                  <a:lnTo>
                    <a:pt x="13141" y="3726"/>
                  </a:lnTo>
                  <a:lnTo>
                    <a:pt x="12529" y="4312"/>
                  </a:lnTo>
                  <a:lnTo>
                    <a:pt x="11917" y="4925"/>
                  </a:lnTo>
                  <a:lnTo>
                    <a:pt x="11330" y="5563"/>
                  </a:lnTo>
                  <a:lnTo>
                    <a:pt x="10717" y="6226"/>
                  </a:lnTo>
                  <a:lnTo>
                    <a:pt x="10131" y="6940"/>
                  </a:lnTo>
                  <a:lnTo>
                    <a:pt x="9544" y="7680"/>
                  </a:lnTo>
                  <a:lnTo>
                    <a:pt x="8957" y="8446"/>
                  </a:lnTo>
                  <a:lnTo>
                    <a:pt x="8370" y="9262"/>
                  </a:lnTo>
                  <a:lnTo>
                    <a:pt x="7783" y="10079"/>
                  </a:lnTo>
                  <a:lnTo>
                    <a:pt x="7222" y="10946"/>
                  </a:lnTo>
                  <a:lnTo>
                    <a:pt x="6660" y="11839"/>
                  </a:lnTo>
                  <a:lnTo>
                    <a:pt x="6125" y="12733"/>
                  </a:lnTo>
                  <a:lnTo>
                    <a:pt x="5589" y="13677"/>
                  </a:lnTo>
                  <a:lnTo>
                    <a:pt x="5053" y="14646"/>
                  </a:lnTo>
                  <a:lnTo>
                    <a:pt x="4543" y="15616"/>
                  </a:lnTo>
                  <a:lnTo>
                    <a:pt x="4543" y="15616"/>
                  </a:lnTo>
                  <a:lnTo>
                    <a:pt x="4058" y="16611"/>
                  </a:lnTo>
                  <a:lnTo>
                    <a:pt x="3599" y="17606"/>
                  </a:lnTo>
                  <a:lnTo>
                    <a:pt x="3165" y="18601"/>
                  </a:lnTo>
                  <a:lnTo>
                    <a:pt x="2757" y="19571"/>
                  </a:lnTo>
                  <a:lnTo>
                    <a:pt x="2374" y="20566"/>
                  </a:lnTo>
                  <a:lnTo>
                    <a:pt x="2042" y="21510"/>
                  </a:lnTo>
                  <a:lnTo>
                    <a:pt x="1710" y="22480"/>
                  </a:lnTo>
                  <a:lnTo>
                    <a:pt x="1404" y="23424"/>
                  </a:lnTo>
                  <a:lnTo>
                    <a:pt x="1149" y="24368"/>
                  </a:lnTo>
                  <a:lnTo>
                    <a:pt x="894" y="25286"/>
                  </a:lnTo>
                  <a:lnTo>
                    <a:pt x="690" y="26179"/>
                  </a:lnTo>
                  <a:lnTo>
                    <a:pt x="511" y="27072"/>
                  </a:lnTo>
                  <a:lnTo>
                    <a:pt x="358" y="27940"/>
                  </a:lnTo>
                  <a:lnTo>
                    <a:pt x="230" y="28782"/>
                  </a:lnTo>
                  <a:lnTo>
                    <a:pt x="128" y="29598"/>
                  </a:lnTo>
                  <a:lnTo>
                    <a:pt x="52" y="30389"/>
                  </a:lnTo>
                  <a:lnTo>
                    <a:pt x="1" y="31180"/>
                  </a:lnTo>
                  <a:lnTo>
                    <a:pt x="1" y="31920"/>
                  </a:lnTo>
                  <a:lnTo>
                    <a:pt x="1" y="32635"/>
                  </a:lnTo>
                  <a:lnTo>
                    <a:pt x="52" y="33349"/>
                  </a:lnTo>
                  <a:lnTo>
                    <a:pt x="128" y="34013"/>
                  </a:lnTo>
                  <a:lnTo>
                    <a:pt x="230" y="34625"/>
                  </a:lnTo>
                  <a:lnTo>
                    <a:pt x="358" y="35237"/>
                  </a:lnTo>
                  <a:lnTo>
                    <a:pt x="511" y="35799"/>
                  </a:lnTo>
                  <a:lnTo>
                    <a:pt x="690" y="36335"/>
                  </a:lnTo>
                  <a:lnTo>
                    <a:pt x="919" y="36819"/>
                  </a:lnTo>
                  <a:lnTo>
                    <a:pt x="1175" y="37253"/>
                  </a:lnTo>
                  <a:lnTo>
                    <a:pt x="1455" y="37661"/>
                  </a:lnTo>
                  <a:lnTo>
                    <a:pt x="1761" y="38044"/>
                  </a:lnTo>
                  <a:lnTo>
                    <a:pt x="2093" y="38350"/>
                  </a:lnTo>
                  <a:lnTo>
                    <a:pt x="2450" y="38631"/>
                  </a:lnTo>
                  <a:lnTo>
                    <a:pt x="2859" y="38861"/>
                  </a:lnTo>
                  <a:lnTo>
                    <a:pt x="2859" y="38861"/>
                  </a:lnTo>
                  <a:lnTo>
                    <a:pt x="3292" y="39065"/>
                  </a:lnTo>
                  <a:lnTo>
                    <a:pt x="3726" y="39192"/>
                  </a:lnTo>
                  <a:lnTo>
                    <a:pt x="4185" y="39269"/>
                  </a:lnTo>
                  <a:lnTo>
                    <a:pt x="4670" y="39294"/>
                  </a:lnTo>
                  <a:lnTo>
                    <a:pt x="5155" y="39269"/>
                  </a:lnTo>
                  <a:lnTo>
                    <a:pt x="5665" y="39192"/>
                  </a:lnTo>
                  <a:lnTo>
                    <a:pt x="6201" y="39090"/>
                  </a:lnTo>
                  <a:lnTo>
                    <a:pt x="6737" y="38912"/>
                  </a:lnTo>
                  <a:lnTo>
                    <a:pt x="7273" y="38707"/>
                  </a:lnTo>
                  <a:lnTo>
                    <a:pt x="7834" y="38478"/>
                  </a:lnTo>
                  <a:lnTo>
                    <a:pt x="8396" y="38172"/>
                  </a:lnTo>
                  <a:lnTo>
                    <a:pt x="8982" y="37840"/>
                  </a:lnTo>
                  <a:lnTo>
                    <a:pt x="9569" y="37457"/>
                  </a:lnTo>
                  <a:lnTo>
                    <a:pt x="10156" y="37023"/>
                  </a:lnTo>
                  <a:lnTo>
                    <a:pt x="10743" y="36590"/>
                  </a:lnTo>
                  <a:lnTo>
                    <a:pt x="11330" y="36079"/>
                  </a:lnTo>
                  <a:lnTo>
                    <a:pt x="11942" y="35544"/>
                  </a:lnTo>
                  <a:lnTo>
                    <a:pt x="12529" y="34982"/>
                  </a:lnTo>
                  <a:lnTo>
                    <a:pt x="13141" y="34370"/>
                  </a:lnTo>
                  <a:lnTo>
                    <a:pt x="13754" y="33732"/>
                  </a:lnTo>
                  <a:lnTo>
                    <a:pt x="14341" y="33043"/>
                  </a:lnTo>
                  <a:lnTo>
                    <a:pt x="14953" y="32329"/>
                  </a:lnTo>
                  <a:lnTo>
                    <a:pt x="15540" y="31589"/>
                  </a:lnTo>
                  <a:lnTo>
                    <a:pt x="16127" y="30823"/>
                  </a:lnTo>
                  <a:lnTo>
                    <a:pt x="16714" y="30032"/>
                  </a:lnTo>
                  <a:lnTo>
                    <a:pt x="17275" y="29190"/>
                  </a:lnTo>
                  <a:lnTo>
                    <a:pt x="17862" y="28348"/>
                  </a:lnTo>
                  <a:lnTo>
                    <a:pt x="18398" y="27455"/>
                  </a:lnTo>
                  <a:lnTo>
                    <a:pt x="18959" y="26536"/>
                  </a:lnTo>
                  <a:lnTo>
                    <a:pt x="19495" y="25592"/>
                  </a:lnTo>
                  <a:lnTo>
                    <a:pt x="20005" y="24648"/>
                  </a:lnTo>
                  <a:lnTo>
                    <a:pt x="20515" y="23653"/>
                  </a:lnTo>
                  <a:lnTo>
                    <a:pt x="20515" y="23653"/>
                  </a:lnTo>
                  <a:lnTo>
                    <a:pt x="21000" y="22658"/>
                  </a:lnTo>
                  <a:lnTo>
                    <a:pt x="21460" y="21663"/>
                  </a:lnTo>
                  <a:lnTo>
                    <a:pt x="21893" y="20693"/>
                  </a:lnTo>
                  <a:lnTo>
                    <a:pt x="22302" y="19698"/>
                  </a:lnTo>
                  <a:lnTo>
                    <a:pt x="22684" y="18729"/>
                  </a:lnTo>
                  <a:lnTo>
                    <a:pt x="23042" y="17759"/>
                  </a:lnTo>
                  <a:lnTo>
                    <a:pt x="23373" y="16790"/>
                  </a:lnTo>
                  <a:lnTo>
                    <a:pt x="23654" y="15845"/>
                  </a:lnTo>
                  <a:lnTo>
                    <a:pt x="23935" y="14927"/>
                  </a:lnTo>
                  <a:lnTo>
                    <a:pt x="24164" y="14008"/>
                  </a:lnTo>
                  <a:lnTo>
                    <a:pt x="24394" y="13115"/>
                  </a:lnTo>
                  <a:lnTo>
                    <a:pt x="24572" y="12222"/>
                  </a:lnTo>
                  <a:lnTo>
                    <a:pt x="24726" y="11355"/>
                  </a:lnTo>
                  <a:lnTo>
                    <a:pt x="24853" y="10513"/>
                  </a:lnTo>
                  <a:lnTo>
                    <a:pt x="24955" y="9671"/>
                  </a:lnTo>
                  <a:lnTo>
                    <a:pt x="25032" y="8880"/>
                  </a:lnTo>
                  <a:lnTo>
                    <a:pt x="25057" y="8114"/>
                  </a:lnTo>
                  <a:lnTo>
                    <a:pt x="25083" y="7349"/>
                  </a:lnTo>
                  <a:lnTo>
                    <a:pt x="25057" y="6634"/>
                  </a:lnTo>
                  <a:lnTo>
                    <a:pt x="25032" y="5945"/>
                  </a:lnTo>
                  <a:lnTo>
                    <a:pt x="24955" y="5282"/>
                  </a:lnTo>
                  <a:lnTo>
                    <a:pt x="24853" y="4644"/>
                  </a:lnTo>
                  <a:lnTo>
                    <a:pt x="24726" y="4057"/>
                  </a:lnTo>
                  <a:lnTo>
                    <a:pt x="24572" y="3470"/>
                  </a:lnTo>
                  <a:lnTo>
                    <a:pt x="24368" y="2960"/>
                  </a:lnTo>
                  <a:lnTo>
                    <a:pt x="24164" y="2475"/>
                  </a:lnTo>
                  <a:lnTo>
                    <a:pt x="23909" y="2016"/>
                  </a:lnTo>
                  <a:lnTo>
                    <a:pt x="23628" y="1608"/>
                  </a:lnTo>
                  <a:lnTo>
                    <a:pt x="23322" y="1250"/>
                  </a:lnTo>
                  <a:lnTo>
                    <a:pt x="22990" y="919"/>
                  </a:lnTo>
                  <a:lnTo>
                    <a:pt x="22608" y="638"/>
                  </a:lnTo>
                  <a:lnTo>
                    <a:pt x="22225" y="40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5" name="Google Shape;3005;g29c0ca99db8_3_1"/>
            <p:cNvSpPr/>
            <p:nvPr/>
          </p:nvSpPr>
          <p:spPr>
            <a:xfrm>
              <a:off x="3766925" y="1822825"/>
              <a:ext cx="476525" cy="745725"/>
            </a:xfrm>
            <a:custGeom>
              <a:avLst/>
              <a:gdLst/>
              <a:ahLst/>
              <a:cxnLst/>
              <a:rect l="l" t="t" r="r" b="b"/>
              <a:pathLst>
                <a:path w="19061" h="29829" fill="none" extrusionOk="0">
                  <a:moveTo>
                    <a:pt x="15591" y="17964"/>
                  </a:moveTo>
                  <a:lnTo>
                    <a:pt x="15591" y="17964"/>
                  </a:lnTo>
                  <a:lnTo>
                    <a:pt x="15208" y="18729"/>
                  </a:lnTo>
                  <a:lnTo>
                    <a:pt x="14800" y="19444"/>
                  </a:lnTo>
                  <a:lnTo>
                    <a:pt x="14392" y="20158"/>
                  </a:lnTo>
                  <a:lnTo>
                    <a:pt x="13983" y="20847"/>
                  </a:lnTo>
                  <a:lnTo>
                    <a:pt x="13550" y="21536"/>
                  </a:lnTo>
                  <a:lnTo>
                    <a:pt x="13141" y="22174"/>
                  </a:lnTo>
                  <a:lnTo>
                    <a:pt x="12682" y="22812"/>
                  </a:lnTo>
                  <a:lnTo>
                    <a:pt x="12248" y="23424"/>
                  </a:lnTo>
                  <a:lnTo>
                    <a:pt x="11814" y="24011"/>
                  </a:lnTo>
                  <a:lnTo>
                    <a:pt x="11355" y="24572"/>
                  </a:lnTo>
                  <a:lnTo>
                    <a:pt x="10896" y="25108"/>
                  </a:lnTo>
                  <a:lnTo>
                    <a:pt x="10437" y="25618"/>
                  </a:lnTo>
                  <a:lnTo>
                    <a:pt x="9977" y="26103"/>
                  </a:lnTo>
                  <a:lnTo>
                    <a:pt x="9518" y="26562"/>
                  </a:lnTo>
                  <a:lnTo>
                    <a:pt x="9084" y="26996"/>
                  </a:lnTo>
                  <a:lnTo>
                    <a:pt x="8625" y="27404"/>
                  </a:lnTo>
                  <a:lnTo>
                    <a:pt x="8166" y="27787"/>
                  </a:lnTo>
                  <a:lnTo>
                    <a:pt x="7706" y="28119"/>
                  </a:lnTo>
                  <a:lnTo>
                    <a:pt x="7273" y="28451"/>
                  </a:lnTo>
                  <a:lnTo>
                    <a:pt x="6813" y="28731"/>
                  </a:lnTo>
                  <a:lnTo>
                    <a:pt x="6380" y="28986"/>
                  </a:lnTo>
                  <a:lnTo>
                    <a:pt x="5946" y="29216"/>
                  </a:lnTo>
                  <a:lnTo>
                    <a:pt x="5538" y="29395"/>
                  </a:lnTo>
                  <a:lnTo>
                    <a:pt x="5104" y="29573"/>
                  </a:lnTo>
                  <a:lnTo>
                    <a:pt x="4696" y="29675"/>
                  </a:lnTo>
                  <a:lnTo>
                    <a:pt x="4313" y="29777"/>
                  </a:lnTo>
                  <a:lnTo>
                    <a:pt x="3930" y="29828"/>
                  </a:lnTo>
                  <a:lnTo>
                    <a:pt x="3547" y="29828"/>
                  </a:lnTo>
                  <a:lnTo>
                    <a:pt x="3190" y="29828"/>
                  </a:lnTo>
                  <a:lnTo>
                    <a:pt x="2833" y="29752"/>
                  </a:lnTo>
                  <a:lnTo>
                    <a:pt x="2501" y="29650"/>
                  </a:lnTo>
                  <a:lnTo>
                    <a:pt x="2170" y="29522"/>
                  </a:lnTo>
                  <a:lnTo>
                    <a:pt x="2170" y="29522"/>
                  </a:lnTo>
                  <a:lnTo>
                    <a:pt x="1863" y="29344"/>
                  </a:lnTo>
                  <a:lnTo>
                    <a:pt x="1583" y="29139"/>
                  </a:lnTo>
                  <a:lnTo>
                    <a:pt x="1328" y="28884"/>
                  </a:lnTo>
                  <a:lnTo>
                    <a:pt x="1098" y="28604"/>
                  </a:lnTo>
                  <a:lnTo>
                    <a:pt x="894" y="28297"/>
                  </a:lnTo>
                  <a:lnTo>
                    <a:pt x="715" y="27966"/>
                  </a:lnTo>
                  <a:lnTo>
                    <a:pt x="537" y="27583"/>
                  </a:lnTo>
                  <a:lnTo>
                    <a:pt x="383" y="27200"/>
                  </a:lnTo>
                  <a:lnTo>
                    <a:pt x="281" y="26767"/>
                  </a:lnTo>
                  <a:lnTo>
                    <a:pt x="179" y="26307"/>
                  </a:lnTo>
                  <a:lnTo>
                    <a:pt x="103" y="25822"/>
                  </a:lnTo>
                  <a:lnTo>
                    <a:pt x="52" y="25312"/>
                  </a:lnTo>
                  <a:lnTo>
                    <a:pt x="1" y="24802"/>
                  </a:lnTo>
                  <a:lnTo>
                    <a:pt x="1" y="24240"/>
                  </a:lnTo>
                  <a:lnTo>
                    <a:pt x="1" y="23679"/>
                  </a:lnTo>
                  <a:lnTo>
                    <a:pt x="52" y="23092"/>
                  </a:lnTo>
                  <a:lnTo>
                    <a:pt x="103" y="22480"/>
                  </a:lnTo>
                  <a:lnTo>
                    <a:pt x="179" y="21842"/>
                  </a:lnTo>
                  <a:lnTo>
                    <a:pt x="281" y="21204"/>
                  </a:lnTo>
                  <a:lnTo>
                    <a:pt x="383" y="20566"/>
                  </a:lnTo>
                  <a:lnTo>
                    <a:pt x="537" y="19877"/>
                  </a:lnTo>
                  <a:lnTo>
                    <a:pt x="690" y="19188"/>
                  </a:lnTo>
                  <a:lnTo>
                    <a:pt x="868" y="18499"/>
                  </a:lnTo>
                  <a:lnTo>
                    <a:pt x="1072" y="17785"/>
                  </a:lnTo>
                  <a:lnTo>
                    <a:pt x="1302" y="17071"/>
                  </a:lnTo>
                  <a:lnTo>
                    <a:pt x="1557" y="16356"/>
                  </a:lnTo>
                  <a:lnTo>
                    <a:pt x="1812" y="15616"/>
                  </a:lnTo>
                  <a:lnTo>
                    <a:pt x="2093" y="14876"/>
                  </a:lnTo>
                  <a:lnTo>
                    <a:pt x="2425" y="14136"/>
                  </a:lnTo>
                  <a:lnTo>
                    <a:pt x="2731" y="13371"/>
                  </a:lnTo>
                  <a:lnTo>
                    <a:pt x="3088" y="12631"/>
                  </a:lnTo>
                  <a:lnTo>
                    <a:pt x="3471" y="11865"/>
                  </a:lnTo>
                  <a:lnTo>
                    <a:pt x="3471" y="11865"/>
                  </a:lnTo>
                  <a:lnTo>
                    <a:pt x="3854" y="11125"/>
                  </a:lnTo>
                  <a:lnTo>
                    <a:pt x="4236" y="10385"/>
                  </a:lnTo>
                  <a:lnTo>
                    <a:pt x="4645" y="9671"/>
                  </a:lnTo>
                  <a:lnTo>
                    <a:pt x="5078" y="8982"/>
                  </a:lnTo>
                  <a:lnTo>
                    <a:pt x="5487" y="8319"/>
                  </a:lnTo>
                  <a:lnTo>
                    <a:pt x="5920" y="7655"/>
                  </a:lnTo>
                  <a:lnTo>
                    <a:pt x="6354" y="7043"/>
                  </a:lnTo>
                  <a:lnTo>
                    <a:pt x="6788" y="6431"/>
                  </a:lnTo>
                  <a:lnTo>
                    <a:pt x="7247" y="5844"/>
                  </a:lnTo>
                  <a:lnTo>
                    <a:pt x="7706" y="5282"/>
                  </a:lnTo>
                  <a:lnTo>
                    <a:pt x="8140" y="4747"/>
                  </a:lnTo>
                  <a:lnTo>
                    <a:pt x="8599" y="4236"/>
                  </a:lnTo>
                  <a:lnTo>
                    <a:pt x="9059" y="3726"/>
                  </a:lnTo>
                  <a:lnTo>
                    <a:pt x="9518" y="3267"/>
                  </a:lnTo>
                  <a:lnTo>
                    <a:pt x="9977" y="2833"/>
                  </a:lnTo>
                  <a:lnTo>
                    <a:pt x="10437" y="2425"/>
                  </a:lnTo>
                  <a:lnTo>
                    <a:pt x="10896" y="2067"/>
                  </a:lnTo>
                  <a:lnTo>
                    <a:pt x="11330" y="1710"/>
                  </a:lnTo>
                  <a:lnTo>
                    <a:pt x="11789" y="1404"/>
                  </a:lnTo>
                  <a:lnTo>
                    <a:pt x="12223" y="1098"/>
                  </a:lnTo>
                  <a:lnTo>
                    <a:pt x="12656" y="843"/>
                  </a:lnTo>
                  <a:lnTo>
                    <a:pt x="13090" y="613"/>
                  </a:lnTo>
                  <a:lnTo>
                    <a:pt x="13524" y="434"/>
                  </a:lnTo>
                  <a:lnTo>
                    <a:pt x="13932" y="281"/>
                  </a:lnTo>
                  <a:lnTo>
                    <a:pt x="14341" y="154"/>
                  </a:lnTo>
                  <a:lnTo>
                    <a:pt x="14749" y="77"/>
                  </a:lnTo>
                  <a:lnTo>
                    <a:pt x="15131" y="26"/>
                  </a:lnTo>
                  <a:lnTo>
                    <a:pt x="15514" y="1"/>
                  </a:lnTo>
                  <a:lnTo>
                    <a:pt x="15871" y="26"/>
                  </a:lnTo>
                  <a:lnTo>
                    <a:pt x="16229" y="77"/>
                  </a:lnTo>
                  <a:lnTo>
                    <a:pt x="16560" y="179"/>
                  </a:lnTo>
                  <a:lnTo>
                    <a:pt x="16867" y="307"/>
                  </a:lnTo>
                  <a:lnTo>
                    <a:pt x="16867" y="307"/>
                  </a:lnTo>
                  <a:lnTo>
                    <a:pt x="17173" y="485"/>
                  </a:lnTo>
                  <a:lnTo>
                    <a:pt x="17453" y="715"/>
                  </a:lnTo>
                  <a:lnTo>
                    <a:pt x="17709" y="945"/>
                  </a:lnTo>
                  <a:lnTo>
                    <a:pt x="17938" y="1225"/>
                  </a:lnTo>
                  <a:lnTo>
                    <a:pt x="18168" y="1532"/>
                  </a:lnTo>
                  <a:lnTo>
                    <a:pt x="18346" y="1889"/>
                  </a:lnTo>
                  <a:lnTo>
                    <a:pt x="18525" y="2246"/>
                  </a:lnTo>
                  <a:lnTo>
                    <a:pt x="18653" y="2654"/>
                  </a:lnTo>
                  <a:lnTo>
                    <a:pt x="18780" y="3088"/>
                  </a:lnTo>
                  <a:lnTo>
                    <a:pt x="18882" y="3522"/>
                  </a:lnTo>
                  <a:lnTo>
                    <a:pt x="18959" y="4007"/>
                  </a:lnTo>
                  <a:lnTo>
                    <a:pt x="19010" y="4517"/>
                  </a:lnTo>
                  <a:lnTo>
                    <a:pt x="19035" y="5053"/>
                  </a:lnTo>
                  <a:lnTo>
                    <a:pt x="19061" y="5589"/>
                  </a:lnTo>
                  <a:lnTo>
                    <a:pt x="19035" y="6150"/>
                  </a:lnTo>
                  <a:lnTo>
                    <a:pt x="19010" y="6762"/>
                  </a:lnTo>
                  <a:lnTo>
                    <a:pt x="18959" y="7349"/>
                  </a:lnTo>
                  <a:lnTo>
                    <a:pt x="18882" y="7987"/>
                  </a:lnTo>
                  <a:lnTo>
                    <a:pt x="18780" y="8625"/>
                  </a:lnTo>
                  <a:lnTo>
                    <a:pt x="18653" y="9288"/>
                  </a:lnTo>
                  <a:lnTo>
                    <a:pt x="18525" y="9952"/>
                  </a:lnTo>
                  <a:lnTo>
                    <a:pt x="18346" y="10641"/>
                  </a:lnTo>
                  <a:lnTo>
                    <a:pt x="18168" y="11330"/>
                  </a:lnTo>
                  <a:lnTo>
                    <a:pt x="17964" y="12044"/>
                  </a:lnTo>
                  <a:lnTo>
                    <a:pt x="17734" y="12758"/>
                  </a:lnTo>
                  <a:lnTo>
                    <a:pt x="17504" y="13498"/>
                  </a:lnTo>
                  <a:lnTo>
                    <a:pt x="17224" y="14213"/>
                  </a:lnTo>
                  <a:lnTo>
                    <a:pt x="16943" y="14978"/>
                  </a:lnTo>
                  <a:lnTo>
                    <a:pt x="16637" y="15718"/>
                  </a:lnTo>
                  <a:lnTo>
                    <a:pt x="16305" y="16458"/>
                  </a:lnTo>
                  <a:lnTo>
                    <a:pt x="15948" y="17224"/>
                  </a:lnTo>
                  <a:lnTo>
                    <a:pt x="15591" y="179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6" name="Google Shape;3006;g29c0ca99db8_3_1"/>
            <p:cNvSpPr/>
            <p:nvPr/>
          </p:nvSpPr>
          <p:spPr>
            <a:xfrm>
              <a:off x="3285325" y="2582550"/>
              <a:ext cx="548600" cy="935825"/>
            </a:xfrm>
            <a:custGeom>
              <a:avLst/>
              <a:gdLst/>
              <a:ahLst/>
              <a:cxnLst/>
              <a:rect l="l" t="t" r="r" b="b"/>
              <a:pathLst>
                <a:path w="21944" h="37433" extrusionOk="0">
                  <a:moveTo>
                    <a:pt x="19852" y="1"/>
                  </a:moveTo>
                  <a:lnTo>
                    <a:pt x="19698" y="26"/>
                  </a:lnTo>
                  <a:lnTo>
                    <a:pt x="19571" y="77"/>
                  </a:lnTo>
                  <a:lnTo>
                    <a:pt x="19418" y="179"/>
                  </a:lnTo>
                  <a:lnTo>
                    <a:pt x="19290" y="307"/>
                  </a:lnTo>
                  <a:lnTo>
                    <a:pt x="19163" y="460"/>
                  </a:lnTo>
                  <a:lnTo>
                    <a:pt x="19035" y="690"/>
                  </a:lnTo>
                  <a:lnTo>
                    <a:pt x="18907" y="945"/>
                  </a:lnTo>
                  <a:lnTo>
                    <a:pt x="18780" y="1251"/>
                  </a:lnTo>
                  <a:lnTo>
                    <a:pt x="18678" y="1608"/>
                  </a:lnTo>
                  <a:lnTo>
                    <a:pt x="18576" y="2016"/>
                  </a:lnTo>
                  <a:lnTo>
                    <a:pt x="18423" y="2501"/>
                  </a:lnTo>
                  <a:lnTo>
                    <a:pt x="18193" y="3088"/>
                  </a:lnTo>
                  <a:lnTo>
                    <a:pt x="17912" y="3777"/>
                  </a:lnTo>
                  <a:lnTo>
                    <a:pt x="17555" y="4568"/>
                  </a:lnTo>
                  <a:lnTo>
                    <a:pt x="17121" y="5410"/>
                  </a:lnTo>
                  <a:lnTo>
                    <a:pt x="16662" y="6329"/>
                  </a:lnTo>
                  <a:lnTo>
                    <a:pt x="15565" y="8395"/>
                  </a:lnTo>
                  <a:lnTo>
                    <a:pt x="14289" y="10641"/>
                  </a:lnTo>
                  <a:lnTo>
                    <a:pt x="12886" y="13039"/>
                  </a:lnTo>
                  <a:lnTo>
                    <a:pt x="11406" y="15540"/>
                  </a:lnTo>
                  <a:lnTo>
                    <a:pt x="9875" y="18091"/>
                  </a:lnTo>
                  <a:lnTo>
                    <a:pt x="6813" y="23067"/>
                  </a:lnTo>
                  <a:lnTo>
                    <a:pt x="4006" y="27583"/>
                  </a:lnTo>
                  <a:lnTo>
                    <a:pt x="1812" y="31130"/>
                  </a:lnTo>
                  <a:lnTo>
                    <a:pt x="1021" y="32406"/>
                  </a:lnTo>
                  <a:lnTo>
                    <a:pt x="485" y="33299"/>
                  </a:lnTo>
                  <a:lnTo>
                    <a:pt x="332" y="33630"/>
                  </a:lnTo>
                  <a:lnTo>
                    <a:pt x="179" y="33937"/>
                  </a:lnTo>
                  <a:lnTo>
                    <a:pt x="102" y="34268"/>
                  </a:lnTo>
                  <a:lnTo>
                    <a:pt x="26" y="34574"/>
                  </a:lnTo>
                  <a:lnTo>
                    <a:pt x="0" y="34855"/>
                  </a:lnTo>
                  <a:lnTo>
                    <a:pt x="0" y="35136"/>
                  </a:lnTo>
                  <a:lnTo>
                    <a:pt x="0" y="35416"/>
                  </a:lnTo>
                  <a:lnTo>
                    <a:pt x="51" y="35672"/>
                  </a:lnTo>
                  <a:lnTo>
                    <a:pt x="128" y="35901"/>
                  </a:lnTo>
                  <a:lnTo>
                    <a:pt x="230" y="36131"/>
                  </a:lnTo>
                  <a:lnTo>
                    <a:pt x="358" y="36361"/>
                  </a:lnTo>
                  <a:lnTo>
                    <a:pt x="485" y="36539"/>
                  </a:lnTo>
                  <a:lnTo>
                    <a:pt x="664" y="36718"/>
                  </a:lnTo>
                  <a:lnTo>
                    <a:pt x="817" y="36896"/>
                  </a:lnTo>
                  <a:lnTo>
                    <a:pt x="1021" y="37024"/>
                  </a:lnTo>
                  <a:lnTo>
                    <a:pt x="1225" y="37152"/>
                  </a:lnTo>
                  <a:lnTo>
                    <a:pt x="1429" y="37254"/>
                  </a:lnTo>
                  <a:lnTo>
                    <a:pt x="1659" y="37330"/>
                  </a:lnTo>
                  <a:lnTo>
                    <a:pt x="1889" y="37381"/>
                  </a:lnTo>
                  <a:lnTo>
                    <a:pt x="2118" y="37407"/>
                  </a:lnTo>
                  <a:lnTo>
                    <a:pt x="2348" y="37432"/>
                  </a:lnTo>
                  <a:lnTo>
                    <a:pt x="2603" y="37407"/>
                  </a:lnTo>
                  <a:lnTo>
                    <a:pt x="2833" y="37381"/>
                  </a:lnTo>
                  <a:lnTo>
                    <a:pt x="3088" y="37305"/>
                  </a:lnTo>
                  <a:lnTo>
                    <a:pt x="3317" y="37203"/>
                  </a:lnTo>
                  <a:lnTo>
                    <a:pt x="3547" y="37075"/>
                  </a:lnTo>
                  <a:lnTo>
                    <a:pt x="3777" y="36922"/>
                  </a:lnTo>
                  <a:lnTo>
                    <a:pt x="4006" y="36743"/>
                  </a:lnTo>
                  <a:lnTo>
                    <a:pt x="4210" y="36539"/>
                  </a:lnTo>
                  <a:lnTo>
                    <a:pt x="4415" y="36284"/>
                  </a:lnTo>
                  <a:lnTo>
                    <a:pt x="4593" y="36003"/>
                  </a:lnTo>
                  <a:lnTo>
                    <a:pt x="4772" y="35697"/>
                  </a:lnTo>
                  <a:lnTo>
                    <a:pt x="7783" y="29778"/>
                  </a:lnTo>
                  <a:lnTo>
                    <a:pt x="12886" y="19775"/>
                  </a:lnTo>
                  <a:lnTo>
                    <a:pt x="18219" y="9391"/>
                  </a:lnTo>
                  <a:lnTo>
                    <a:pt x="20413" y="5206"/>
                  </a:lnTo>
                  <a:lnTo>
                    <a:pt x="21944" y="2297"/>
                  </a:lnTo>
                  <a:lnTo>
                    <a:pt x="21842" y="2093"/>
                  </a:lnTo>
                  <a:lnTo>
                    <a:pt x="21587" y="1583"/>
                  </a:lnTo>
                  <a:lnTo>
                    <a:pt x="21383" y="1277"/>
                  </a:lnTo>
                  <a:lnTo>
                    <a:pt x="21178" y="970"/>
                  </a:lnTo>
                  <a:lnTo>
                    <a:pt x="20923" y="664"/>
                  </a:lnTo>
                  <a:lnTo>
                    <a:pt x="20668" y="383"/>
                  </a:lnTo>
                  <a:lnTo>
                    <a:pt x="20413" y="179"/>
                  </a:lnTo>
                  <a:lnTo>
                    <a:pt x="20260" y="103"/>
                  </a:lnTo>
                  <a:lnTo>
                    <a:pt x="20132" y="26"/>
                  </a:lnTo>
                  <a:lnTo>
                    <a:pt x="19979"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g29c0ca99db8_3_1"/>
            <p:cNvSpPr/>
            <p:nvPr/>
          </p:nvSpPr>
          <p:spPr>
            <a:xfrm>
              <a:off x="3891950" y="1871950"/>
              <a:ext cx="303675" cy="280050"/>
            </a:xfrm>
            <a:custGeom>
              <a:avLst/>
              <a:gdLst/>
              <a:ahLst/>
              <a:cxnLst/>
              <a:rect l="l" t="t" r="r" b="b"/>
              <a:pathLst>
                <a:path w="12147" h="11202" extrusionOk="0">
                  <a:moveTo>
                    <a:pt x="9340" y="0"/>
                  </a:moveTo>
                  <a:lnTo>
                    <a:pt x="9135" y="26"/>
                  </a:lnTo>
                  <a:lnTo>
                    <a:pt x="8727" y="128"/>
                  </a:lnTo>
                  <a:lnTo>
                    <a:pt x="8293" y="307"/>
                  </a:lnTo>
                  <a:lnTo>
                    <a:pt x="7809" y="536"/>
                  </a:lnTo>
                  <a:lnTo>
                    <a:pt x="7324" y="842"/>
                  </a:lnTo>
                  <a:lnTo>
                    <a:pt x="6813" y="1225"/>
                  </a:lnTo>
                  <a:lnTo>
                    <a:pt x="6252" y="1659"/>
                  </a:lnTo>
                  <a:lnTo>
                    <a:pt x="5691" y="2169"/>
                  </a:lnTo>
                  <a:lnTo>
                    <a:pt x="5155" y="2705"/>
                  </a:lnTo>
                  <a:lnTo>
                    <a:pt x="4619" y="3266"/>
                  </a:lnTo>
                  <a:lnTo>
                    <a:pt x="4083" y="3853"/>
                  </a:lnTo>
                  <a:lnTo>
                    <a:pt x="3573" y="4466"/>
                  </a:lnTo>
                  <a:lnTo>
                    <a:pt x="3063" y="5103"/>
                  </a:lnTo>
                  <a:lnTo>
                    <a:pt x="2603" y="5741"/>
                  </a:lnTo>
                  <a:lnTo>
                    <a:pt x="2170" y="6354"/>
                  </a:lnTo>
                  <a:lnTo>
                    <a:pt x="1787" y="6966"/>
                  </a:lnTo>
                  <a:lnTo>
                    <a:pt x="1328" y="7732"/>
                  </a:lnTo>
                  <a:lnTo>
                    <a:pt x="894" y="8548"/>
                  </a:lnTo>
                  <a:lnTo>
                    <a:pt x="460" y="9365"/>
                  </a:lnTo>
                  <a:lnTo>
                    <a:pt x="77" y="10232"/>
                  </a:lnTo>
                  <a:lnTo>
                    <a:pt x="26" y="10360"/>
                  </a:lnTo>
                  <a:lnTo>
                    <a:pt x="1" y="10487"/>
                  </a:lnTo>
                  <a:lnTo>
                    <a:pt x="26" y="10640"/>
                  </a:lnTo>
                  <a:lnTo>
                    <a:pt x="52" y="10768"/>
                  </a:lnTo>
                  <a:lnTo>
                    <a:pt x="103" y="10870"/>
                  </a:lnTo>
                  <a:lnTo>
                    <a:pt x="179" y="10998"/>
                  </a:lnTo>
                  <a:lnTo>
                    <a:pt x="281" y="11074"/>
                  </a:lnTo>
                  <a:lnTo>
                    <a:pt x="409" y="11151"/>
                  </a:lnTo>
                  <a:lnTo>
                    <a:pt x="562" y="11202"/>
                  </a:lnTo>
                  <a:lnTo>
                    <a:pt x="690" y="11202"/>
                  </a:lnTo>
                  <a:lnTo>
                    <a:pt x="894" y="11176"/>
                  </a:lnTo>
                  <a:lnTo>
                    <a:pt x="1072" y="11100"/>
                  </a:lnTo>
                  <a:lnTo>
                    <a:pt x="1226" y="10972"/>
                  </a:lnTo>
                  <a:lnTo>
                    <a:pt x="1277" y="10896"/>
                  </a:lnTo>
                  <a:lnTo>
                    <a:pt x="1328" y="10793"/>
                  </a:lnTo>
                  <a:lnTo>
                    <a:pt x="1710" y="9977"/>
                  </a:lnTo>
                  <a:lnTo>
                    <a:pt x="2119" y="9186"/>
                  </a:lnTo>
                  <a:lnTo>
                    <a:pt x="2527" y="8420"/>
                  </a:lnTo>
                  <a:lnTo>
                    <a:pt x="2961" y="7681"/>
                  </a:lnTo>
                  <a:lnTo>
                    <a:pt x="3343" y="7119"/>
                  </a:lnTo>
                  <a:lnTo>
                    <a:pt x="3726" y="6532"/>
                  </a:lnTo>
                  <a:lnTo>
                    <a:pt x="4185" y="5945"/>
                  </a:lnTo>
                  <a:lnTo>
                    <a:pt x="4645" y="5333"/>
                  </a:lnTo>
                  <a:lnTo>
                    <a:pt x="5129" y="4772"/>
                  </a:lnTo>
                  <a:lnTo>
                    <a:pt x="5640" y="4210"/>
                  </a:lnTo>
                  <a:lnTo>
                    <a:pt x="6150" y="3675"/>
                  </a:lnTo>
                  <a:lnTo>
                    <a:pt x="6635" y="3190"/>
                  </a:lnTo>
                  <a:lnTo>
                    <a:pt x="6967" y="2909"/>
                  </a:lnTo>
                  <a:lnTo>
                    <a:pt x="7298" y="2603"/>
                  </a:lnTo>
                  <a:lnTo>
                    <a:pt x="7681" y="2297"/>
                  </a:lnTo>
                  <a:lnTo>
                    <a:pt x="8089" y="2016"/>
                  </a:lnTo>
                  <a:lnTo>
                    <a:pt x="8472" y="1761"/>
                  </a:lnTo>
                  <a:lnTo>
                    <a:pt x="8855" y="1557"/>
                  </a:lnTo>
                  <a:lnTo>
                    <a:pt x="9212" y="1429"/>
                  </a:lnTo>
                  <a:lnTo>
                    <a:pt x="9365" y="1378"/>
                  </a:lnTo>
                  <a:lnTo>
                    <a:pt x="9620" y="1378"/>
                  </a:lnTo>
                  <a:lnTo>
                    <a:pt x="9748" y="1429"/>
                  </a:lnTo>
                  <a:lnTo>
                    <a:pt x="9850" y="1480"/>
                  </a:lnTo>
                  <a:lnTo>
                    <a:pt x="9952" y="1557"/>
                  </a:lnTo>
                  <a:lnTo>
                    <a:pt x="10054" y="1659"/>
                  </a:lnTo>
                  <a:lnTo>
                    <a:pt x="10130" y="1761"/>
                  </a:lnTo>
                  <a:lnTo>
                    <a:pt x="10309" y="2016"/>
                  </a:lnTo>
                  <a:lnTo>
                    <a:pt x="10437" y="2322"/>
                  </a:lnTo>
                  <a:lnTo>
                    <a:pt x="10539" y="2654"/>
                  </a:lnTo>
                  <a:lnTo>
                    <a:pt x="10641" y="3011"/>
                  </a:lnTo>
                  <a:lnTo>
                    <a:pt x="10692" y="3419"/>
                  </a:lnTo>
                  <a:lnTo>
                    <a:pt x="10743" y="3828"/>
                  </a:lnTo>
                  <a:lnTo>
                    <a:pt x="10768" y="4236"/>
                  </a:lnTo>
                  <a:lnTo>
                    <a:pt x="10768" y="4644"/>
                  </a:lnTo>
                  <a:lnTo>
                    <a:pt x="10768" y="5052"/>
                  </a:lnTo>
                  <a:lnTo>
                    <a:pt x="10717" y="5435"/>
                  </a:lnTo>
                  <a:lnTo>
                    <a:pt x="10692" y="5792"/>
                  </a:lnTo>
                  <a:lnTo>
                    <a:pt x="10615" y="6124"/>
                  </a:lnTo>
                  <a:lnTo>
                    <a:pt x="10564" y="6430"/>
                  </a:lnTo>
                  <a:lnTo>
                    <a:pt x="10488" y="6660"/>
                  </a:lnTo>
                  <a:lnTo>
                    <a:pt x="10437" y="6787"/>
                  </a:lnTo>
                  <a:lnTo>
                    <a:pt x="10437" y="6941"/>
                  </a:lnTo>
                  <a:lnTo>
                    <a:pt x="10437" y="7068"/>
                  </a:lnTo>
                  <a:lnTo>
                    <a:pt x="10488" y="7196"/>
                  </a:lnTo>
                  <a:lnTo>
                    <a:pt x="10539" y="7298"/>
                  </a:lnTo>
                  <a:lnTo>
                    <a:pt x="10641" y="7400"/>
                  </a:lnTo>
                  <a:lnTo>
                    <a:pt x="10743" y="7502"/>
                  </a:lnTo>
                  <a:lnTo>
                    <a:pt x="10870" y="7553"/>
                  </a:lnTo>
                  <a:lnTo>
                    <a:pt x="10998" y="7604"/>
                  </a:lnTo>
                  <a:lnTo>
                    <a:pt x="11126" y="7604"/>
                  </a:lnTo>
                  <a:lnTo>
                    <a:pt x="11330" y="7578"/>
                  </a:lnTo>
                  <a:lnTo>
                    <a:pt x="11508" y="7502"/>
                  </a:lnTo>
                  <a:lnTo>
                    <a:pt x="11585" y="7425"/>
                  </a:lnTo>
                  <a:lnTo>
                    <a:pt x="11661" y="7349"/>
                  </a:lnTo>
                  <a:lnTo>
                    <a:pt x="11712" y="7272"/>
                  </a:lnTo>
                  <a:lnTo>
                    <a:pt x="11763" y="7170"/>
                  </a:lnTo>
                  <a:lnTo>
                    <a:pt x="11866" y="6890"/>
                  </a:lnTo>
                  <a:lnTo>
                    <a:pt x="11942" y="6532"/>
                  </a:lnTo>
                  <a:lnTo>
                    <a:pt x="12019" y="6124"/>
                  </a:lnTo>
                  <a:lnTo>
                    <a:pt x="12095" y="5665"/>
                  </a:lnTo>
                  <a:lnTo>
                    <a:pt x="12146" y="5154"/>
                  </a:lnTo>
                  <a:lnTo>
                    <a:pt x="12146" y="4644"/>
                  </a:lnTo>
                  <a:lnTo>
                    <a:pt x="12146" y="4108"/>
                  </a:lnTo>
                  <a:lnTo>
                    <a:pt x="12121" y="3547"/>
                  </a:lnTo>
                  <a:lnTo>
                    <a:pt x="12044" y="3011"/>
                  </a:lnTo>
                  <a:lnTo>
                    <a:pt x="11942" y="2475"/>
                  </a:lnTo>
                  <a:lnTo>
                    <a:pt x="11789" y="1991"/>
                  </a:lnTo>
                  <a:lnTo>
                    <a:pt x="11585" y="1506"/>
                  </a:lnTo>
                  <a:lnTo>
                    <a:pt x="11483" y="1276"/>
                  </a:lnTo>
                  <a:lnTo>
                    <a:pt x="11355" y="1072"/>
                  </a:lnTo>
                  <a:lnTo>
                    <a:pt x="11202" y="893"/>
                  </a:lnTo>
                  <a:lnTo>
                    <a:pt x="11049" y="715"/>
                  </a:lnTo>
                  <a:lnTo>
                    <a:pt x="10896" y="536"/>
                  </a:lnTo>
                  <a:lnTo>
                    <a:pt x="10717" y="383"/>
                  </a:lnTo>
                  <a:lnTo>
                    <a:pt x="10513" y="255"/>
                  </a:lnTo>
                  <a:lnTo>
                    <a:pt x="10309" y="153"/>
                  </a:lnTo>
                  <a:lnTo>
                    <a:pt x="10130" y="77"/>
                  </a:lnTo>
                  <a:lnTo>
                    <a:pt x="9926" y="26"/>
                  </a:lnTo>
                  <a:lnTo>
                    <a:pt x="9748" y="0"/>
                  </a:ln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8" name="Google Shape;3008;g29c0ca99db8_3_1"/>
            <p:cNvSpPr/>
            <p:nvPr/>
          </p:nvSpPr>
          <p:spPr>
            <a:xfrm>
              <a:off x="3891950" y="1871950"/>
              <a:ext cx="303675" cy="280050"/>
            </a:xfrm>
            <a:custGeom>
              <a:avLst/>
              <a:gdLst/>
              <a:ahLst/>
              <a:cxnLst/>
              <a:rect l="l" t="t" r="r" b="b"/>
              <a:pathLst>
                <a:path w="12147" h="11202" fill="none" extrusionOk="0">
                  <a:moveTo>
                    <a:pt x="9544" y="0"/>
                  </a:moveTo>
                  <a:lnTo>
                    <a:pt x="9544" y="0"/>
                  </a:lnTo>
                  <a:lnTo>
                    <a:pt x="9340" y="0"/>
                  </a:lnTo>
                  <a:lnTo>
                    <a:pt x="9135" y="26"/>
                  </a:lnTo>
                  <a:lnTo>
                    <a:pt x="8727" y="128"/>
                  </a:lnTo>
                  <a:lnTo>
                    <a:pt x="8293" y="307"/>
                  </a:lnTo>
                  <a:lnTo>
                    <a:pt x="7809" y="536"/>
                  </a:lnTo>
                  <a:lnTo>
                    <a:pt x="7324" y="842"/>
                  </a:lnTo>
                  <a:lnTo>
                    <a:pt x="6813" y="1225"/>
                  </a:lnTo>
                  <a:lnTo>
                    <a:pt x="6252" y="1659"/>
                  </a:lnTo>
                  <a:lnTo>
                    <a:pt x="5691" y="2169"/>
                  </a:lnTo>
                  <a:lnTo>
                    <a:pt x="5691" y="2169"/>
                  </a:lnTo>
                  <a:lnTo>
                    <a:pt x="5155" y="2705"/>
                  </a:lnTo>
                  <a:lnTo>
                    <a:pt x="4619" y="3266"/>
                  </a:lnTo>
                  <a:lnTo>
                    <a:pt x="4083" y="3853"/>
                  </a:lnTo>
                  <a:lnTo>
                    <a:pt x="3573" y="4466"/>
                  </a:lnTo>
                  <a:lnTo>
                    <a:pt x="3063" y="5103"/>
                  </a:lnTo>
                  <a:lnTo>
                    <a:pt x="2603" y="5741"/>
                  </a:lnTo>
                  <a:lnTo>
                    <a:pt x="2170" y="6354"/>
                  </a:lnTo>
                  <a:lnTo>
                    <a:pt x="1787" y="6966"/>
                  </a:lnTo>
                  <a:lnTo>
                    <a:pt x="1787" y="6966"/>
                  </a:lnTo>
                  <a:lnTo>
                    <a:pt x="1328" y="7732"/>
                  </a:lnTo>
                  <a:lnTo>
                    <a:pt x="894" y="8548"/>
                  </a:lnTo>
                  <a:lnTo>
                    <a:pt x="460" y="9365"/>
                  </a:lnTo>
                  <a:lnTo>
                    <a:pt x="77" y="10232"/>
                  </a:lnTo>
                  <a:lnTo>
                    <a:pt x="77" y="10232"/>
                  </a:lnTo>
                  <a:lnTo>
                    <a:pt x="26" y="10360"/>
                  </a:lnTo>
                  <a:lnTo>
                    <a:pt x="1" y="10487"/>
                  </a:lnTo>
                  <a:lnTo>
                    <a:pt x="26" y="10640"/>
                  </a:lnTo>
                  <a:lnTo>
                    <a:pt x="52" y="10768"/>
                  </a:lnTo>
                  <a:lnTo>
                    <a:pt x="103" y="10870"/>
                  </a:lnTo>
                  <a:lnTo>
                    <a:pt x="179" y="10998"/>
                  </a:lnTo>
                  <a:lnTo>
                    <a:pt x="281" y="11074"/>
                  </a:lnTo>
                  <a:lnTo>
                    <a:pt x="409" y="11151"/>
                  </a:lnTo>
                  <a:lnTo>
                    <a:pt x="409" y="11151"/>
                  </a:lnTo>
                  <a:lnTo>
                    <a:pt x="562" y="11202"/>
                  </a:lnTo>
                  <a:lnTo>
                    <a:pt x="690" y="11202"/>
                  </a:lnTo>
                  <a:lnTo>
                    <a:pt x="690" y="11202"/>
                  </a:lnTo>
                  <a:lnTo>
                    <a:pt x="894" y="11176"/>
                  </a:lnTo>
                  <a:lnTo>
                    <a:pt x="1072" y="11100"/>
                  </a:lnTo>
                  <a:lnTo>
                    <a:pt x="1226" y="10972"/>
                  </a:lnTo>
                  <a:lnTo>
                    <a:pt x="1277" y="10896"/>
                  </a:lnTo>
                  <a:lnTo>
                    <a:pt x="1328" y="10793"/>
                  </a:lnTo>
                  <a:lnTo>
                    <a:pt x="1328" y="10793"/>
                  </a:lnTo>
                  <a:lnTo>
                    <a:pt x="1710" y="9977"/>
                  </a:lnTo>
                  <a:lnTo>
                    <a:pt x="2119" y="9186"/>
                  </a:lnTo>
                  <a:lnTo>
                    <a:pt x="2527" y="8420"/>
                  </a:lnTo>
                  <a:lnTo>
                    <a:pt x="2961" y="7681"/>
                  </a:lnTo>
                  <a:lnTo>
                    <a:pt x="2961" y="7681"/>
                  </a:lnTo>
                  <a:lnTo>
                    <a:pt x="3343" y="7119"/>
                  </a:lnTo>
                  <a:lnTo>
                    <a:pt x="3726" y="6532"/>
                  </a:lnTo>
                  <a:lnTo>
                    <a:pt x="4185" y="5945"/>
                  </a:lnTo>
                  <a:lnTo>
                    <a:pt x="4645" y="5333"/>
                  </a:lnTo>
                  <a:lnTo>
                    <a:pt x="5129" y="4772"/>
                  </a:lnTo>
                  <a:lnTo>
                    <a:pt x="5640" y="4210"/>
                  </a:lnTo>
                  <a:lnTo>
                    <a:pt x="6150" y="3675"/>
                  </a:lnTo>
                  <a:lnTo>
                    <a:pt x="6635" y="3190"/>
                  </a:lnTo>
                  <a:lnTo>
                    <a:pt x="6635" y="3190"/>
                  </a:lnTo>
                  <a:lnTo>
                    <a:pt x="6967" y="2909"/>
                  </a:lnTo>
                  <a:lnTo>
                    <a:pt x="7298" y="2603"/>
                  </a:lnTo>
                  <a:lnTo>
                    <a:pt x="7681" y="2297"/>
                  </a:lnTo>
                  <a:lnTo>
                    <a:pt x="8089" y="2016"/>
                  </a:lnTo>
                  <a:lnTo>
                    <a:pt x="8472" y="1761"/>
                  </a:lnTo>
                  <a:lnTo>
                    <a:pt x="8855" y="1557"/>
                  </a:lnTo>
                  <a:lnTo>
                    <a:pt x="9212" y="1429"/>
                  </a:lnTo>
                  <a:lnTo>
                    <a:pt x="9365" y="1378"/>
                  </a:lnTo>
                  <a:lnTo>
                    <a:pt x="9518" y="1378"/>
                  </a:lnTo>
                  <a:lnTo>
                    <a:pt x="9518" y="1378"/>
                  </a:lnTo>
                  <a:lnTo>
                    <a:pt x="9620" y="1378"/>
                  </a:lnTo>
                  <a:lnTo>
                    <a:pt x="9748" y="1429"/>
                  </a:lnTo>
                  <a:lnTo>
                    <a:pt x="9748" y="1429"/>
                  </a:lnTo>
                  <a:lnTo>
                    <a:pt x="9850" y="1480"/>
                  </a:lnTo>
                  <a:lnTo>
                    <a:pt x="9952" y="1557"/>
                  </a:lnTo>
                  <a:lnTo>
                    <a:pt x="10054" y="1659"/>
                  </a:lnTo>
                  <a:lnTo>
                    <a:pt x="10130" y="1761"/>
                  </a:lnTo>
                  <a:lnTo>
                    <a:pt x="10309" y="2016"/>
                  </a:lnTo>
                  <a:lnTo>
                    <a:pt x="10437" y="2322"/>
                  </a:lnTo>
                  <a:lnTo>
                    <a:pt x="10539" y="2654"/>
                  </a:lnTo>
                  <a:lnTo>
                    <a:pt x="10641" y="3011"/>
                  </a:lnTo>
                  <a:lnTo>
                    <a:pt x="10692" y="3419"/>
                  </a:lnTo>
                  <a:lnTo>
                    <a:pt x="10743" y="3828"/>
                  </a:lnTo>
                  <a:lnTo>
                    <a:pt x="10768" y="4236"/>
                  </a:lnTo>
                  <a:lnTo>
                    <a:pt x="10768" y="4644"/>
                  </a:lnTo>
                  <a:lnTo>
                    <a:pt x="10768" y="5052"/>
                  </a:lnTo>
                  <a:lnTo>
                    <a:pt x="10717" y="5435"/>
                  </a:lnTo>
                  <a:lnTo>
                    <a:pt x="10692" y="5792"/>
                  </a:lnTo>
                  <a:lnTo>
                    <a:pt x="10615" y="6124"/>
                  </a:lnTo>
                  <a:lnTo>
                    <a:pt x="10564" y="6430"/>
                  </a:lnTo>
                  <a:lnTo>
                    <a:pt x="10488" y="6660"/>
                  </a:lnTo>
                  <a:lnTo>
                    <a:pt x="10488" y="6660"/>
                  </a:lnTo>
                  <a:lnTo>
                    <a:pt x="10437" y="6787"/>
                  </a:lnTo>
                  <a:lnTo>
                    <a:pt x="10437" y="6941"/>
                  </a:lnTo>
                  <a:lnTo>
                    <a:pt x="10437" y="7068"/>
                  </a:lnTo>
                  <a:lnTo>
                    <a:pt x="10488" y="7196"/>
                  </a:lnTo>
                  <a:lnTo>
                    <a:pt x="10539" y="7298"/>
                  </a:lnTo>
                  <a:lnTo>
                    <a:pt x="10641" y="7400"/>
                  </a:lnTo>
                  <a:lnTo>
                    <a:pt x="10743" y="7502"/>
                  </a:lnTo>
                  <a:lnTo>
                    <a:pt x="10870" y="7553"/>
                  </a:lnTo>
                  <a:lnTo>
                    <a:pt x="10870" y="7553"/>
                  </a:lnTo>
                  <a:lnTo>
                    <a:pt x="10998" y="7604"/>
                  </a:lnTo>
                  <a:lnTo>
                    <a:pt x="11126" y="7604"/>
                  </a:lnTo>
                  <a:lnTo>
                    <a:pt x="11126" y="7604"/>
                  </a:lnTo>
                  <a:lnTo>
                    <a:pt x="11330" y="7578"/>
                  </a:lnTo>
                  <a:lnTo>
                    <a:pt x="11508" y="7502"/>
                  </a:lnTo>
                  <a:lnTo>
                    <a:pt x="11585" y="7425"/>
                  </a:lnTo>
                  <a:lnTo>
                    <a:pt x="11661" y="7349"/>
                  </a:lnTo>
                  <a:lnTo>
                    <a:pt x="11712" y="7272"/>
                  </a:lnTo>
                  <a:lnTo>
                    <a:pt x="11763" y="7170"/>
                  </a:lnTo>
                  <a:lnTo>
                    <a:pt x="11763" y="7170"/>
                  </a:lnTo>
                  <a:lnTo>
                    <a:pt x="11866" y="6890"/>
                  </a:lnTo>
                  <a:lnTo>
                    <a:pt x="11942" y="6532"/>
                  </a:lnTo>
                  <a:lnTo>
                    <a:pt x="12019" y="6124"/>
                  </a:lnTo>
                  <a:lnTo>
                    <a:pt x="12095" y="5665"/>
                  </a:lnTo>
                  <a:lnTo>
                    <a:pt x="12146" y="5154"/>
                  </a:lnTo>
                  <a:lnTo>
                    <a:pt x="12146" y="4644"/>
                  </a:lnTo>
                  <a:lnTo>
                    <a:pt x="12146" y="4108"/>
                  </a:lnTo>
                  <a:lnTo>
                    <a:pt x="12121" y="3547"/>
                  </a:lnTo>
                  <a:lnTo>
                    <a:pt x="12044" y="3011"/>
                  </a:lnTo>
                  <a:lnTo>
                    <a:pt x="11942" y="2475"/>
                  </a:lnTo>
                  <a:lnTo>
                    <a:pt x="11789" y="1991"/>
                  </a:lnTo>
                  <a:lnTo>
                    <a:pt x="11585" y="1506"/>
                  </a:lnTo>
                  <a:lnTo>
                    <a:pt x="11483" y="1276"/>
                  </a:lnTo>
                  <a:lnTo>
                    <a:pt x="11355" y="1072"/>
                  </a:lnTo>
                  <a:lnTo>
                    <a:pt x="11202" y="893"/>
                  </a:lnTo>
                  <a:lnTo>
                    <a:pt x="11049" y="715"/>
                  </a:lnTo>
                  <a:lnTo>
                    <a:pt x="10896" y="536"/>
                  </a:lnTo>
                  <a:lnTo>
                    <a:pt x="10717" y="383"/>
                  </a:lnTo>
                  <a:lnTo>
                    <a:pt x="10513" y="255"/>
                  </a:lnTo>
                  <a:lnTo>
                    <a:pt x="10309" y="153"/>
                  </a:lnTo>
                  <a:lnTo>
                    <a:pt x="10309" y="153"/>
                  </a:lnTo>
                  <a:lnTo>
                    <a:pt x="10130" y="77"/>
                  </a:lnTo>
                  <a:lnTo>
                    <a:pt x="9926" y="26"/>
                  </a:lnTo>
                  <a:lnTo>
                    <a:pt x="9748" y="0"/>
                  </a:lnTo>
                  <a:lnTo>
                    <a:pt x="954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9" name="Google Shape;3009;g29c0ca99db8_3_1"/>
            <p:cNvSpPr/>
            <p:nvPr/>
          </p:nvSpPr>
          <p:spPr>
            <a:xfrm>
              <a:off x="3829450" y="2209400"/>
              <a:ext cx="61900" cy="147375"/>
            </a:xfrm>
            <a:custGeom>
              <a:avLst/>
              <a:gdLst/>
              <a:ahLst/>
              <a:cxnLst/>
              <a:rect l="l" t="t" r="r" b="b"/>
              <a:pathLst>
                <a:path w="2476" h="5895" extrusionOk="0">
                  <a:moveTo>
                    <a:pt x="1684" y="0"/>
                  </a:moveTo>
                  <a:lnTo>
                    <a:pt x="1582" y="26"/>
                  </a:lnTo>
                  <a:lnTo>
                    <a:pt x="1480" y="51"/>
                  </a:lnTo>
                  <a:lnTo>
                    <a:pt x="1378" y="128"/>
                  </a:lnTo>
                  <a:lnTo>
                    <a:pt x="1302" y="179"/>
                  </a:lnTo>
                  <a:lnTo>
                    <a:pt x="1225" y="281"/>
                  </a:lnTo>
                  <a:lnTo>
                    <a:pt x="1174" y="357"/>
                  </a:lnTo>
                  <a:lnTo>
                    <a:pt x="1123" y="459"/>
                  </a:lnTo>
                  <a:lnTo>
                    <a:pt x="791" y="1608"/>
                  </a:lnTo>
                  <a:lnTo>
                    <a:pt x="485" y="2781"/>
                  </a:lnTo>
                  <a:lnTo>
                    <a:pt x="230" y="3930"/>
                  </a:lnTo>
                  <a:lnTo>
                    <a:pt x="26" y="5103"/>
                  </a:lnTo>
                  <a:lnTo>
                    <a:pt x="0" y="5231"/>
                  </a:lnTo>
                  <a:lnTo>
                    <a:pt x="26" y="5384"/>
                  </a:lnTo>
                  <a:lnTo>
                    <a:pt x="77" y="5511"/>
                  </a:lnTo>
                  <a:lnTo>
                    <a:pt x="128" y="5614"/>
                  </a:lnTo>
                  <a:lnTo>
                    <a:pt x="230" y="5716"/>
                  </a:lnTo>
                  <a:lnTo>
                    <a:pt x="332" y="5792"/>
                  </a:lnTo>
                  <a:lnTo>
                    <a:pt x="460" y="5869"/>
                  </a:lnTo>
                  <a:lnTo>
                    <a:pt x="587" y="5894"/>
                  </a:lnTo>
                  <a:lnTo>
                    <a:pt x="817" y="5894"/>
                  </a:lnTo>
                  <a:lnTo>
                    <a:pt x="944" y="5869"/>
                  </a:lnTo>
                  <a:lnTo>
                    <a:pt x="1046" y="5818"/>
                  </a:lnTo>
                  <a:lnTo>
                    <a:pt x="1148" y="5741"/>
                  </a:lnTo>
                  <a:lnTo>
                    <a:pt x="1225" y="5665"/>
                  </a:lnTo>
                  <a:lnTo>
                    <a:pt x="1302" y="5563"/>
                  </a:lnTo>
                  <a:lnTo>
                    <a:pt x="1353" y="5435"/>
                  </a:lnTo>
                  <a:lnTo>
                    <a:pt x="1378" y="5333"/>
                  </a:lnTo>
                  <a:lnTo>
                    <a:pt x="1582" y="4210"/>
                  </a:lnTo>
                  <a:lnTo>
                    <a:pt x="1837" y="3087"/>
                  </a:lnTo>
                  <a:lnTo>
                    <a:pt x="2118" y="1990"/>
                  </a:lnTo>
                  <a:lnTo>
                    <a:pt x="2450" y="893"/>
                  </a:lnTo>
                  <a:lnTo>
                    <a:pt x="2475" y="766"/>
                  </a:lnTo>
                  <a:lnTo>
                    <a:pt x="2475" y="612"/>
                  </a:lnTo>
                  <a:lnTo>
                    <a:pt x="2450" y="485"/>
                  </a:lnTo>
                  <a:lnTo>
                    <a:pt x="2399" y="357"/>
                  </a:lnTo>
                  <a:lnTo>
                    <a:pt x="2322" y="255"/>
                  </a:lnTo>
                  <a:lnTo>
                    <a:pt x="2246" y="153"/>
                  </a:lnTo>
                  <a:lnTo>
                    <a:pt x="2118" y="77"/>
                  </a:lnTo>
                  <a:lnTo>
                    <a:pt x="1990" y="26"/>
                  </a:lnTo>
                  <a:lnTo>
                    <a:pt x="1888" y="0"/>
                  </a:ln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0" name="Google Shape;3010;g29c0ca99db8_3_1"/>
            <p:cNvSpPr/>
            <p:nvPr/>
          </p:nvSpPr>
          <p:spPr>
            <a:xfrm>
              <a:off x="3829450" y="2209400"/>
              <a:ext cx="61900" cy="147375"/>
            </a:xfrm>
            <a:custGeom>
              <a:avLst/>
              <a:gdLst/>
              <a:ahLst/>
              <a:cxnLst/>
              <a:rect l="l" t="t" r="r" b="b"/>
              <a:pathLst>
                <a:path w="2476" h="5895" fill="none" extrusionOk="0">
                  <a:moveTo>
                    <a:pt x="1786" y="0"/>
                  </a:moveTo>
                  <a:lnTo>
                    <a:pt x="1786" y="0"/>
                  </a:lnTo>
                  <a:lnTo>
                    <a:pt x="1684" y="0"/>
                  </a:lnTo>
                  <a:lnTo>
                    <a:pt x="1582" y="26"/>
                  </a:lnTo>
                  <a:lnTo>
                    <a:pt x="1480" y="51"/>
                  </a:lnTo>
                  <a:lnTo>
                    <a:pt x="1378" y="128"/>
                  </a:lnTo>
                  <a:lnTo>
                    <a:pt x="1302" y="179"/>
                  </a:lnTo>
                  <a:lnTo>
                    <a:pt x="1225" y="281"/>
                  </a:lnTo>
                  <a:lnTo>
                    <a:pt x="1174" y="357"/>
                  </a:lnTo>
                  <a:lnTo>
                    <a:pt x="1123" y="459"/>
                  </a:lnTo>
                  <a:lnTo>
                    <a:pt x="1123" y="459"/>
                  </a:lnTo>
                  <a:lnTo>
                    <a:pt x="791" y="1608"/>
                  </a:lnTo>
                  <a:lnTo>
                    <a:pt x="485" y="2781"/>
                  </a:lnTo>
                  <a:lnTo>
                    <a:pt x="230" y="3930"/>
                  </a:lnTo>
                  <a:lnTo>
                    <a:pt x="26" y="5103"/>
                  </a:lnTo>
                  <a:lnTo>
                    <a:pt x="26" y="5103"/>
                  </a:lnTo>
                  <a:lnTo>
                    <a:pt x="0" y="5231"/>
                  </a:lnTo>
                  <a:lnTo>
                    <a:pt x="26" y="5384"/>
                  </a:lnTo>
                  <a:lnTo>
                    <a:pt x="77" y="5511"/>
                  </a:lnTo>
                  <a:lnTo>
                    <a:pt x="128" y="5614"/>
                  </a:lnTo>
                  <a:lnTo>
                    <a:pt x="230" y="5716"/>
                  </a:lnTo>
                  <a:lnTo>
                    <a:pt x="332" y="5792"/>
                  </a:lnTo>
                  <a:lnTo>
                    <a:pt x="460" y="5869"/>
                  </a:lnTo>
                  <a:lnTo>
                    <a:pt x="587" y="5894"/>
                  </a:lnTo>
                  <a:lnTo>
                    <a:pt x="587" y="5894"/>
                  </a:lnTo>
                  <a:lnTo>
                    <a:pt x="689" y="5894"/>
                  </a:lnTo>
                  <a:lnTo>
                    <a:pt x="689" y="5894"/>
                  </a:lnTo>
                  <a:lnTo>
                    <a:pt x="817" y="5894"/>
                  </a:lnTo>
                  <a:lnTo>
                    <a:pt x="944" y="5869"/>
                  </a:lnTo>
                  <a:lnTo>
                    <a:pt x="1046" y="5818"/>
                  </a:lnTo>
                  <a:lnTo>
                    <a:pt x="1148" y="5741"/>
                  </a:lnTo>
                  <a:lnTo>
                    <a:pt x="1225" y="5665"/>
                  </a:lnTo>
                  <a:lnTo>
                    <a:pt x="1302" y="5563"/>
                  </a:lnTo>
                  <a:lnTo>
                    <a:pt x="1353" y="5435"/>
                  </a:lnTo>
                  <a:lnTo>
                    <a:pt x="1378" y="5333"/>
                  </a:lnTo>
                  <a:lnTo>
                    <a:pt x="1378" y="5333"/>
                  </a:lnTo>
                  <a:lnTo>
                    <a:pt x="1582" y="4210"/>
                  </a:lnTo>
                  <a:lnTo>
                    <a:pt x="1837" y="3087"/>
                  </a:lnTo>
                  <a:lnTo>
                    <a:pt x="2118" y="1990"/>
                  </a:lnTo>
                  <a:lnTo>
                    <a:pt x="2450" y="893"/>
                  </a:lnTo>
                  <a:lnTo>
                    <a:pt x="2450" y="893"/>
                  </a:lnTo>
                  <a:lnTo>
                    <a:pt x="2475" y="766"/>
                  </a:lnTo>
                  <a:lnTo>
                    <a:pt x="2475" y="612"/>
                  </a:lnTo>
                  <a:lnTo>
                    <a:pt x="2450" y="485"/>
                  </a:lnTo>
                  <a:lnTo>
                    <a:pt x="2399" y="357"/>
                  </a:lnTo>
                  <a:lnTo>
                    <a:pt x="2322" y="255"/>
                  </a:lnTo>
                  <a:lnTo>
                    <a:pt x="2246" y="153"/>
                  </a:lnTo>
                  <a:lnTo>
                    <a:pt x="2118" y="77"/>
                  </a:lnTo>
                  <a:lnTo>
                    <a:pt x="1990" y="26"/>
                  </a:lnTo>
                  <a:lnTo>
                    <a:pt x="1990" y="26"/>
                  </a:lnTo>
                  <a:lnTo>
                    <a:pt x="1888" y="0"/>
                  </a:lnTo>
                  <a:lnTo>
                    <a:pt x="17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1" name="Google Shape;3011;g29c0ca99db8_3_1"/>
            <p:cNvSpPr/>
            <p:nvPr/>
          </p:nvSpPr>
          <p:spPr>
            <a:xfrm>
              <a:off x="2017825" y="2283375"/>
              <a:ext cx="2075725" cy="2771025"/>
            </a:xfrm>
            <a:custGeom>
              <a:avLst/>
              <a:gdLst/>
              <a:ahLst/>
              <a:cxnLst/>
              <a:rect l="l" t="t" r="r" b="b"/>
              <a:pathLst>
                <a:path w="83029" h="110841" extrusionOk="0">
                  <a:moveTo>
                    <a:pt x="16713" y="1"/>
                  </a:moveTo>
                  <a:lnTo>
                    <a:pt x="15923" y="26"/>
                  </a:lnTo>
                  <a:lnTo>
                    <a:pt x="15132" y="77"/>
                  </a:lnTo>
                  <a:lnTo>
                    <a:pt x="13779" y="180"/>
                  </a:lnTo>
                  <a:lnTo>
                    <a:pt x="12427" y="333"/>
                  </a:lnTo>
                  <a:lnTo>
                    <a:pt x="11075" y="511"/>
                  </a:lnTo>
                  <a:lnTo>
                    <a:pt x="9748" y="690"/>
                  </a:lnTo>
                  <a:lnTo>
                    <a:pt x="8446" y="919"/>
                  </a:lnTo>
                  <a:lnTo>
                    <a:pt x="7196" y="1149"/>
                  </a:lnTo>
                  <a:lnTo>
                    <a:pt x="5997" y="1404"/>
                  </a:lnTo>
                  <a:lnTo>
                    <a:pt x="4874" y="1634"/>
                  </a:lnTo>
                  <a:lnTo>
                    <a:pt x="2910" y="2093"/>
                  </a:lnTo>
                  <a:lnTo>
                    <a:pt x="1353" y="2476"/>
                  </a:lnTo>
                  <a:lnTo>
                    <a:pt x="1" y="2833"/>
                  </a:lnTo>
                  <a:lnTo>
                    <a:pt x="256" y="7528"/>
                  </a:lnTo>
                  <a:lnTo>
                    <a:pt x="511" y="12759"/>
                  </a:lnTo>
                  <a:lnTo>
                    <a:pt x="817" y="19418"/>
                  </a:lnTo>
                  <a:lnTo>
                    <a:pt x="1123" y="27073"/>
                  </a:lnTo>
                  <a:lnTo>
                    <a:pt x="1277" y="31130"/>
                  </a:lnTo>
                  <a:lnTo>
                    <a:pt x="1404" y="35315"/>
                  </a:lnTo>
                  <a:lnTo>
                    <a:pt x="1506" y="39525"/>
                  </a:lnTo>
                  <a:lnTo>
                    <a:pt x="1583" y="43760"/>
                  </a:lnTo>
                  <a:lnTo>
                    <a:pt x="1659" y="47919"/>
                  </a:lnTo>
                  <a:lnTo>
                    <a:pt x="1685" y="52002"/>
                  </a:lnTo>
                  <a:lnTo>
                    <a:pt x="1659" y="55446"/>
                  </a:lnTo>
                  <a:lnTo>
                    <a:pt x="1608" y="58763"/>
                  </a:lnTo>
                  <a:lnTo>
                    <a:pt x="1532" y="61876"/>
                  </a:lnTo>
                  <a:lnTo>
                    <a:pt x="1404" y="64785"/>
                  </a:lnTo>
                  <a:lnTo>
                    <a:pt x="1328" y="66137"/>
                  </a:lnTo>
                  <a:lnTo>
                    <a:pt x="1251" y="67439"/>
                  </a:lnTo>
                  <a:lnTo>
                    <a:pt x="1149" y="68664"/>
                  </a:lnTo>
                  <a:lnTo>
                    <a:pt x="1047" y="69786"/>
                  </a:lnTo>
                  <a:lnTo>
                    <a:pt x="919" y="70858"/>
                  </a:lnTo>
                  <a:lnTo>
                    <a:pt x="792" y="71827"/>
                  </a:lnTo>
                  <a:lnTo>
                    <a:pt x="639" y="72695"/>
                  </a:lnTo>
                  <a:lnTo>
                    <a:pt x="460" y="73486"/>
                  </a:lnTo>
                  <a:lnTo>
                    <a:pt x="409" y="73818"/>
                  </a:lnTo>
                  <a:lnTo>
                    <a:pt x="358" y="74149"/>
                  </a:lnTo>
                  <a:lnTo>
                    <a:pt x="332" y="74481"/>
                  </a:lnTo>
                  <a:lnTo>
                    <a:pt x="307" y="74813"/>
                  </a:lnTo>
                  <a:lnTo>
                    <a:pt x="307" y="75145"/>
                  </a:lnTo>
                  <a:lnTo>
                    <a:pt x="332" y="75476"/>
                  </a:lnTo>
                  <a:lnTo>
                    <a:pt x="383" y="75833"/>
                  </a:lnTo>
                  <a:lnTo>
                    <a:pt x="434" y="76165"/>
                  </a:lnTo>
                  <a:lnTo>
                    <a:pt x="511" y="76522"/>
                  </a:lnTo>
                  <a:lnTo>
                    <a:pt x="588" y="76905"/>
                  </a:lnTo>
                  <a:lnTo>
                    <a:pt x="690" y="77262"/>
                  </a:lnTo>
                  <a:lnTo>
                    <a:pt x="817" y="77620"/>
                  </a:lnTo>
                  <a:lnTo>
                    <a:pt x="1123" y="78385"/>
                  </a:lnTo>
                  <a:lnTo>
                    <a:pt x="1481" y="79125"/>
                  </a:lnTo>
                  <a:lnTo>
                    <a:pt x="1914" y="79890"/>
                  </a:lnTo>
                  <a:lnTo>
                    <a:pt x="2399" y="80656"/>
                  </a:lnTo>
                  <a:lnTo>
                    <a:pt x="2961" y="81447"/>
                  </a:lnTo>
                  <a:lnTo>
                    <a:pt x="3573" y="82212"/>
                  </a:lnTo>
                  <a:lnTo>
                    <a:pt x="4364" y="83182"/>
                  </a:lnTo>
                  <a:lnTo>
                    <a:pt x="5257" y="84152"/>
                  </a:lnTo>
                  <a:lnTo>
                    <a:pt x="6227" y="85121"/>
                  </a:lnTo>
                  <a:lnTo>
                    <a:pt x="7247" y="86116"/>
                  </a:lnTo>
                  <a:lnTo>
                    <a:pt x="8370" y="87111"/>
                  </a:lnTo>
                  <a:lnTo>
                    <a:pt x="9518" y="88081"/>
                  </a:lnTo>
                  <a:lnTo>
                    <a:pt x="10743" y="89076"/>
                  </a:lnTo>
                  <a:lnTo>
                    <a:pt x="12044" y="90097"/>
                  </a:lnTo>
                  <a:lnTo>
                    <a:pt x="13805" y="91398"/>
                  </a:lnTo>
                  <a:lnTo>
                    <a:pt x="15642" y="92699"/>
                  </a:lnTo>
                  <a:lnTo>
                    <a:pt x="17556" y="94001"/>
                  </a:lnTo>
                  <a:lnTo>
                    <a:pt x="19546" y="95302"/>
                  </a:lnTo>
                  <a:lnTo>
                    <a:pt x="21204" y="96374"/>
                  </a:lnTo>
                  <a:lnTo>
                    <a:pt x="22914" y="97420"/>
                  </a:lnTo>
                  <a:lnTo>
                    <a:pt x="24649" y="98466"/>
                  </a:lnTo>
                  <a:lnTo>
                    <a:pt x="26409" y="99486"/>
                  </a:lnTo>
                  <a:lnTo>
                    <a:pt x="28196" y="100507"/>
                  </a:lnTo>
                  <a:lnTo>
                    <a:pt x="30007" y="101528"/>
                  </a:lnTo>
                  <a:lnTo>
                    <a:pt x="31819" y="102523"/>
                  </a:lnTo>
                  <a:lnTo>
                    <a:pt x="33656" y="103518"/>
                  </a:lnTo>
                  <a:lnTo>
                    <a:pt x="37330" y="105457"/>
                  </a:lnTo>
                  <a:lnTo>
                    <a:pt x="41004" y="107320"/>
                  </a:lnTo>
                  <a:lnTo>
                    <a:pt x="44628" y="109131"/>
                  </a:lnTo>
                  <a:lnTo>
                    <a:pt x="48174" y="110841"/>
                  </a:lnTo>
                  <a:lnTo>
                    <a:pt x="83029" y="110841"/>
                  </a:lnTo>
                  <a:lnTo>
                    <a:pt x="80503" y="109412"/>
                  </a:lnTo>
                  <a:lnTo>
                    <a:pt x="77313" y="107677"/>
                  </a:lnTo>
                  <a:lnTo>
                    <a:pt x="69531" y="103416"/>
                  </a:lnTo>
                  <a:lnTo>
                    <a:pt x="65117" y="100966"/>
                  </a:lnTo>
                  <a:lnTo>
                    <a:pt x="60473" y="98364"/>
                  </a:lnTo>
                  <a:lnTo>
                    <a:pt x="55752" y="95659"/>
                  </a:lnTo>
                  <a:lnTo>
                    <a:pt x="53380" y="94281"/>
                  </a:lnTo>
                  <a:lnTo>
                    <a:pt x="51032" y="92903"/>
                  </a:lnTo>
                  <a:lnTo>
                    <a:pt x="48710" y="91500"/>
                  </a:lnTo>
                  <a:lnTo>
                    <a:pt x="46414" y="90122"/>
                  </a:lnTo>
                  <a:lnTo>
                    <a:pt x="44194" y="88719"/>
                  </a:lnTo>
                  <a:lnTo>
                    <a:pt x="42025" y="87341"/>
                  </a:lnTo>
                  <a:lnTo>
                    <a:pt x="39933" y="85989"/>
                  </a:lnTo>
                  <a:lnTo>
                    <a:pt x="37943" y="84662"/>
                  </a:lnTo>
                  <a:lnTo>
                    <a:pt x="36054" y="83361"/>
                  </a:lnTo>
                  <a:lnTo>
                    <a:pt x="34268" y="82085"/>
                  </a:lnTo>
                  <a:lnTo>
                    <a:pt x="32635" y="80860"/>
                  </a:lnTo>
                  <a:lnTo>
                    <a:pt x="31155" y="79686"/>
                  </a:lnTo>
                  <a:lnTo>
                    <a:pt x="30466" y="79099"/>
                  </a:lnTo>
                  <a:lnTo>
                    <a:pt x="29829" y="78538"/>
                  </a:lnTo>
                  <a:lnTo>
                    <a:pt x="29216" y="78002"/>
                  </a:lnTo>
                  <a:lnTo>
                    <a:pt x="28655" y="77466"/>
                  </a:lnTo>
                  <a:lnTo>
                    <a:pt x="28145" y="76956"/>
                  </a:lnTo>
                  <a:lnTo>
                    <a:pt x="27685" y="76446"/>
                  </a:lnTo>
                  <a:lnTo>
                    <a:pt x="27277" y="75987"/>
                  </a:lnTo>
                  <a:lnTo>
                    <a:pt x="26920" y="75502"/>
                  </a:lnTo>
                  <a:lnTo>
                    <a:pt x="26588" y="75068"/>
                  </a:lnTo>
                  <a:lnTo>
                    <a:pt x="26333" y="74634"/>
                  </a:lnTo>
                  <a:lnTo>
                    <a:pt x="26154" y="74226"/>
                  </a:lnTo>
                  <a:lnTo>
                    <a:pt x="26001" y="73843"/>
                  </a:lnTo>
                  <a:lnTo>
                    <a:pt x="25950" y="73588"/>
                  </a:lnTo>
                  <a:lnTo>
                    <a:pt x="25874" y="73256"/>
                  </a:lnTo>
                  <a:lnTo>
                    <a:pt x="25772" y="72414"/>
                  </a:lnTo>
                  <a:lnTo>
                    <a:pt x="25669" y="71266"/>
                  </a:lnTo>
                  <a:lnTo>
                    <a:pt x="25567" y="69888"/>
                  </a:lnTo>
                  <a:lnTo>
                    <a:pt x="25465" y="68255"/>
                  </a:lnTo>
                  <a:lnTo>
                    <a:pt x="25389" y="66418"/>
                  </a:lnTo>
                  <a:lnTo>
                    <a:pt x="25261" y="62183"/>
                  </a:lnTo>
                  <a:lnTo>
                    <a:pt x="25134" y="56773"/>
                  </a:lnTo>
                  <a:lnTo>
                    <a:pt x="25032" y="50777"/>
                  </a:lnTo>
                  <a:lnTo>
                    <a:pt x="24981" y="44449"/>
                  </a:lnTo>
                  <a:lnTo>
                    <a:pt x="24955" y="37994"/>
                  </a:lnTo>
                  <a:lnTo>
                    <a:pt x="24955" y="33452"/>
                  </a:lnTo>
                  <a:lnTo>
                    <a:pt x="24981" y="29038"/>
                  </a:lnTo>
                  <a:lnTo>
                    <a:pt x="25006" y="24802"/>
                  </a:lnTo>
                  <a:lnTo>
                    <a:pt x="25057" y="20847"/>
                  </a:lnTo>
                  <a:lnTo>
                    <a:pt x="25185" y="15668"/>
                  </a:lnTo>
                  <a:lnTo>
                    <a:pt x="25236" y="13448"/>
                  </a:lnTo>
                  <a:lnTo>
                    <a:pt x="25312" y="11483"/>
                  </a:lnTo>
                  <a:lnTo>
                    <a:pt x="25414" y="9850"/>
                  </a:lnTo>
                  <a:lnTo>
                    <a:pt x="25491" y="8549"/>
                  </a:lnTo>
                  <a:lnTo>
                    <a:pt x="25593" y="7605"/>
                  </a:lnTo>
                  <a:lnTo>
                    <a:pt x="25644" y="7273"/>
                  </a:lnTo>
                  <a:lnTo>
                    <a:pt x="25721" y="7043"/>
                  </a:lnTo>
                  <a:lnTo>
                    <a:pt x="25874" y="6533"/>
                  </a:lnTo>
                  <a:lnTo>
                    <a:pt x="26001" y="6023"/>
                  </a:lnTo>
                  <a:lnTo>
                    <a:pt x="26078" y="5538"/>
                  </a:lnTo>
                  <a:lnTo>
                    <a:pt x="26129" y="5079"/>
                  </a:lnTo>
                  <a:lnTo>
                    <a:pt x="26129" y="4670"/>
                  </a:lnTo>
                  <a:lnTo>
                    <a:pt x="26103" y="4262"/>
                  </a:lnTo>
                  <a:lnTo>
                    <a:pt x="26052" y="3879"/>
                  </a:lnTo>
                  <a:lnTo>
                    <a:pt x="25976" y="3497"/>
                  </a:lnTo>
                  <a:lnTo>
                    <a:pt x="25848" y="3165"/>
                  </a:lnTo>
                  <a:lnTo>
                    <a:pt x="25695" y="2833"/>
                  </a:lnTo>
                  <a:lnTo>
                    <a:pt x="25516" y="2527"/>
                  </a:lnTo>
                  <a:lnTo>
                    <a:pt x="25287" y="2246"/>
                  </a:lnTo>
                  <a:lnTo>
                    <a:pt x="25057" y="1991"/>
                  </a:lnTo>
                  <a:lnTo>
                    <a:pt x="24802" y="1736"/>
                  </a:lnTo>
                  <a:lnTo>
                    <a:pt x="24496" y="1532"/>
                  </a:lnTo>
                  <a:lnTo>
                    <a:pt x="24190" y="1302"/>
                  </a:lnTo>
                  <a:lnTo>
                    <a:pt x="23858" y="1124"/>
                  </a:lnTo>
                  <a:lnTo>
                    <a:pt x="23501" y="945"/>
                  </a:lnTo>
                  <a:lnTo>
                    <a:pt x="23118" y="792"/>
                  </a:lnTo>
                  <a:lnTo>
                    <a:pt x="22710" y="639"/>
                  </a:lnTo>
                  <a:lnTo>
                    <a:pt x="22301" y="511"/>
                  </a:lnTo>
                  <a:lnTo>
                    <a:pt x="21842" y="409"/>
                  </a:lnTo>
                  <a:lnTo>
                    <a:pt x="21408" y="307"/>
                  </a:lnTo>
                  <a:lnTo>
                    <a:pt x="20924" y="231"/>
                  </a:lnTo>
                  <a:lnTo>
                    <a:pt x="19928" y="103"/>
                  </a:lnTo>
                  <a:lnTo>
                    <a:pt x="18908" y="26"/>
                  </a:lnTo>
                  <a:lnTo>
                    <a:pt x="17811" y="1"/>
                  </a:lnTo>
                  <a:close/>
                </a:path>
              </a:pathLst>
            </a:custGeom>
            <a:solidFill>
              <a:srgbClr val="E030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2" name="Google Shape;3012;g29c0ca99db8_3_1"/>
            <p:cNvSpPr/>
            <p:nvPr/>
          </p:nvSpPr>
          <p:spPr>
            <a:xfrm>
              <a:off x="2017825" y="2283375"/>
              <a:ext cx="2075725" cy="2771025"/>
            </a:xfrm>
            <a:custGeom>
              <a:avLst/>
              <a:gdLst/>
              <a:ahLst/>
              <a:cxnLst/>
              <a:rect l="l" t="t" r="r" b="b"/>
              <a:pathLst>
                <a:path w="83029" h="110841" fill="none" extrusionOk="0">
                  <a:moveTo>
                    <a:pt x="83029" y="110841"/>
                  </a:moveTo>
                  <a:lnTo>
                    <a:pt x="48174" y="110841"/>
                  </a:lnTo>
                  <a:lnTo>
                    <a:pt x="48174" y="110841"/>
                  </a:lnTo>
                  <a:lnTo>
                    <a:pt x="44628" y="109131"/>
                  </a:lnTo>
                  <a:lnTo>
                    <a:pt x="41004" y="107320"/>
                  </a:lnTo>
                  <a:lnTo>
                    <a:pt x="37330" y="105457"/>
                  </a:lnTo>
                  <a:lnTo>
                    <a:pt x="33656" y="103518"/>
                  </a:lnTo>
                  <a:lnTo>
                    <a:pt x="31819" y="102523"/>
                  </a:lnTo>
                  <a:lnTo>
                    <a:pt x="30007" y="101528"/>
                  </a:lnTo>
                  <a:lnTo>
                    <a:pt x="28196" y="100507"/>
                  </a:lnTo>
                  <a:lnTo>
                    <a:pt x="26409" y="99486"/>
                  </a:lnTo>
                  <a:lnTo>
                    <a:pt x="24649" y="98466"/>
                  </a:lnTo>
                  <a:lnTo>
                    <a:pt x="22914" y="97420"/>
                  </a:lnTo>
                  <a:lnTo>
                    <a:pt x="21204" y="96374"/>
                  </a:lnTo>
                  <a:lnTo>
                    <a:pt x="19546" y="95302"/>
                  </a:lnTo>
                  <a:lnTo>
                    <a:pt x="19546" y="95302"/>
                  </a:lnTo>
                  <a:lnTo>
                    <a:pt x="17556" y="94001"/>
                  </a:lnTo>
                  <a:lnTo>
                    <a:pt x="15642" y="92699"/>
                  </a:lnTo>
                  <a:lnTo>
                    <a:pt x="13805" y="91398"/>
                  </a:lnTo>
                  <a:lnTo>
                    <a:pt x="12044" y="90097"/>
                  </a:lnTo>
                  <a:lnTo>
                    <a:pt x="12044" y="90097"/>
                  </a:lnTo>
                  <a:lnTo>
                    <a:pt x="10743" y="89076"/>
                  </a:lnTo>
                  <a:lnTo>
                    <a:pt x="9518" y="88081"/>
                  </a:lnTo>
                  <a:lnTo>
                    <a:pt x="8370" y="87111"/>
                  </a:lnTo>
                  <a:lnTo>
                    <a:pt x="7247" y="86116"/>
                  </a:lnTo>
                  <a:lnTo>
                    <a:pt x="6227" y="85121"/>
                  </a:lnTo>
                  <a:lnTo>
                    <a:pt x="5257" y="84152"/>
                  </a:lnTo>
                  <a:lnTo>
                    <a:pt x="4364" y="83182"/>
                  </a:lnTo>
                  <a:lnTo>
                    <a:pt x="3573" y="82212"/>
                  </a:lnTo>
                  <a:lnTo>
                    <a:pt x="3573" y="82212"/>
                  </a:lnTo>
                  <a:lnTo>
                    <a:pt x="2961" y="81447"/>
                  </a:lnTo>
                  <a:lnTo>
                    <a:pt x="2399" y="80656"/>
                  </a:lnTo>
                  <a:lnTo>
                    <a:pt x="1914" y="79890"/>
                  </a:lnTo>
                  <a:lnTo>
                    <a:pt x="1481" y="79125"/>
                  </a:lnTo>
                  <a:lnTo>
                    <a:pt x="1123" y="78385"/>
                  </a:lnTo>
                  <a:lnTo>
                    <a:pt x="817" y="77620"/>
                  </a:lnTo>
                  <a:lnTo>
                    <a:pt x="690" y="77262"/>
                  </a:lnTo>
                  <a:lnTo>
                    <a:pt x="588" y="76905"/>
                  </a:lnTo>
                  <a:lnTo>
                    <a:pt x="511" y="76522"/>
                  </a:lnTo>
                  <a:lnTo>
                    <a:pt x="434" y="76165"/>
                  </a:lnTo>
                  <a:lnTo>
                    <a:pt x="434" y="76165"/>
                  </a:lnTo>
                  <a:lnTo>
                    <a:pt x="383" y="75833"/>
                  </a:lnTo>
                  <a:lnTo>
                    <a:pt x="332" y="75476"/>
                  </a:lnTo>
                  <a:lnTo>
                    <a:pt x="307" y="75145"/>
                  </a:lnTo>
                  <a:lnTo>
                    <a:pt x="307" y="74813"/>
                  </a:lnTo>
                  <a:lnTo>
                    <a:pt x="332" y="74481"/>
                  </a:lnTo>
                  <a:lnTo>
                    <a:pt x="358" y="74149"/>
                  </a:lnTo>
                  <a:lnTo>
                    <a:pt x="409" y="73818"/>
                  </a:lnTo>
                  <a:lnTo>
                    <a:pt x="460" y="73486"/>
                  </a:lnTo>
                  <a:lnTo>
                    <a:pt x="460" y="73486"/>
                  </a:lnTo>
                  <a:lnTo>
                    <a:pt x="639" y="72695"/>
                  </a:lnTo>
                  <a:lnTo>
                    <a:pt x="792" y="71827"/>
                  </a:lnTo>
                  <a:lnTo>
                    <a:pt x="919" y="70858"/>
                  </a:lnTo>
                  <a:lnTo>
                    <a:pt x="1047" y="69786"/>
                  </a:lnTo>
                  <a:lnTo>
                    <a:pt x="1149" y="68664"/>
                  </a:lnTo>
                  <a:lnTo>
                    <a:pt x="1251" y="67439"/>
                  </a:lnTo>
                  <a:lnTo>
                    <a:pt x="1328" y="66137"/>
                  </a:lnTo>
                  <a:lnTo>
                    <a:pt x="1404" y="64785"/>
                  </a:lnTo>
                  <a:lnTo>
                    <a:pt x="1532" y="61876"/>
                  </a:lnTo>
                  <a:lnTo>
                    <a:pt x="1608" y="58763"/>
                  </a:lnTo>
                  <a:lnTo>
                    <a:pt x="1659" y="55446"/>
                  </a:lnTo>
                  <a:lnTo>
                    <a:pt x="1685" y="52002"/>
                  </a:lnTo>
                  <a:lnTo>
                    <a:pt x="1685" y="52002"/>
                  </a:lnTo>
                  <a:lnTo>
                    <a:pt x="1659" y="47919"/>
                  </a:lnTo>
                  <a:lnTo>
                    <a:pt x="1583" y="43760"/>
                  </a:lnTo>
                  <a:lnTo>
                    <a:pt x="1506" y="39525"/>
                  </a:lnTo>
                  <a:lnTo>
                    <a:pt x="1404" y="35315"/>
                  </a:lnTo>
                  <a:lnTo>
                    <a:pt x="1277" y="31130"/>
                  </a:lnTo>
                  <a:lnTo>
                    <a:pt x="1123" y="27073"/>
                  </a:lnTo>
                  <a:lnTo>
                    <a:pt x="817" y="19418"/>
                  </a:lnTo>
                  <a:lnTo>
                    <a:pt x="511" y="12759"/>
                  </a:lnTo>
                  <a:lnTo>
                    <a:pt x="256" y="7528"/>
                  </a:lnTo>
                  <a:lnTo>
                    <a:pt x="1" y="2833"/>
                  </a:lnTo>
                  <a:lnTo>
                    <a:pt x="1" y="2833"/>
                  </a:lnTo>
                  <a:lnTo>
                    <a:pt x="1353" y="2476"/>
                  </a:lnTo>
                  <a:lnTo>
                    <a:pt x="2910" y="2093"/>
                  </a:lnTo>
                  <a:lnTo>
                    <a:pt x="4874" y="1634"/>
                  </a:lnTo>
                  <a:lnTo>
                    <a:pt x="5997" y="1404"/>
                  </a:lnTo>
                  <a:lnTo>
                    <a:pt x="7196" y="1149"/>
                  </a:lnTo>
                  <a:lnTo>
                    <a:pt x="8446" y="919"/>
                  </a:lnTo>
                  <a:lnTo>
                    <a:pt x="9748" y="690"/>
                  </a:lnTo>
                  <a:lnTo>
                    <a:pt x="11075" y="511"/>
                  </a:lnTo>
                  <a:lnTo>
                    <a:pt x="12427" y="333"/>
                  </a:lnTo>
                  <a:lnTo>
                    <a:pt x="13779" y="180"/>
                  </a:lnTo>
                  <a:lnTo>
                    <a:pt x="15132" y="77"/>
                  </a:lnTo>
                  <a:lnTo>
                    <a:pt x="15132" y="77"/>
                  </a:lnTo>
                  <a:lnTo>
                    <a:pt x="15923" y="26"/>
                  </a:lnTo>
                  <a:lnTo>
                    <a:pt x="16713" y="1"/>
                  </a:lnTo>
                  <a:lnTo>
                    <a:pt x="16713" y="1"/>
                  </a:lnTo>
                  <a:lnTo>
                    <a:pt x="17811" y="1"/>
                  </a:lnTo>
                  <a:lnTo>
                    <a:pt x="18908" y="26"/>
                  </a:lnTo>
                  <a:lnTo>
                    <a:pt x="19928" y="103"/>
                  </a:lnTo>
                  <a:lnTo>
                    <a:pt x="20924" y="231"/>
                  </a:lnTo>
                  <a:lnTo>
                    <a:pt x="21408" y="307"/>
                  </a:lnTo>
                  <a:lnTo>
                    <a:pt x="21842" y="409"/>
                  </a:lnTo>
                  <a:lnTo>
                    <a:pt x="22301" y="511"/>
                  </a:lnTo>
                  <a:lnTo>
                    <a:pt x="22710" y="639"/>
                  </a:lnTo>
                  <a:lnTo>
                    <a:pt x="23118" y="792"/>
                  </a:lnTo>
                  <a:lnTo>
                    <a:pt x="23501" y="945"/>
                  </a:lnTo>
                  <a:lnTo>
                    <a:pt x="23858" y="1124"/>
                  </a:lnTo>
                  <a:lnTo>
                    <a:pt x="24190" y="1302"/>
                  </a:lnTo>
                  <a:lnTo>
                    <a:pt x="24496" y="1532"/>
                  </a:lnTo>
                  <a:lnTo>
                    <a:pt x="24802" y="1736"/>
                  </a:lnTo>
                  <a:lnTo>
                    <a:pt x="25057" y="1991"/>
                  </a:lnTo>
                  <a:lnTo>
                    <a:pt x="25287" y="2246"/>
                  </a:lnTo>
                  <a:lnTo>
                    <a:pt x="25516" y="2527"/>
                  </a:lnTo>
                  <a:lnTo>
                    <a:pt x="25695" y="2833"/>
                  </a:lnTo>
                  <a:lnTo>
                    <a:pt x="25848" y="3165"/>
                  </a:lnTo>
                  <a:lnTo>
                    <a:pt x="25976" y="3497"/>
                  </a:lnTo>
                  <a:lnTo>
                    <a:pt x="26052" y="3879"/>
                  </a:lnTo>
                  <a:lnTo>
                    <a:pt x="26103" y="4262"/>
                  </a:lnTo>
                  <a:lnTo>
                    <a:pt x="26129" y="4670"/>
                  </a:lnTo>
                  <a:lnTo>
                    <a:pt x="26129" y="5079"/>
                  </a:lnTo>
                  <a:lnTo>
                    <a:pt x="26078" y="5538"/>
                  </a:lnTo>
                  <a:lnTo>
                    <a:pt x="26001" y="6023"/>
                  </a:lnTo>
                  <a:lnTo>
                    <a:pt x="25874" y="6533"/>
                  </a:lnTo>
                  <a:lnTo>
                    <a:pt x="25721" y="7043"/>
                  </a:lnTo>
                  <a:lnTo>
                    <a:pt x="25721" y="7043"/>
                  </a:lnTo>
                  <a:lnTo>
                    <a:pt x="25644" y="7273"/>
                  </a:lnTo>
                  <a:lnTo>
                    <a:pt x="25593" y="7605"/>
                  </a:lnTo>
                  <a:lnTo>
                    <a:pt x="25491" y="8549"/>
                  </a:lnTo>
                  <a:lnTo>
                    <a:pt x="25414" y="9850"/>
                  </a:lnTo>
                  <a:lnTo>
                    <a:pt x="25312" y="11483"/>
                  </a:lnTo>
                  <a:lnTo>
                    <a:pt x="25236" y="13448"/>
                  </a:lnTo>
                  <a:lnTo>
                    <a:pt x="25185" y="15668"/>
                  </a:lnTo>
                  <a:lnTo>
                    <a:pt x="25057" y="20847"/>
                  </a:lnTo>
                  <a:lnTo>
                    <a:pt x="25057" y="20847"/>
                  </a:lnTo>
                  <a:lnTo>
                    <a:pt x="25006" y="24802"/>
                  </a:lnTo>
                  <a:lnTo>
                    <a:pt x="24981" y="29038"/>
                  </a:lnTo>
                  <a:lnTo>
                    <a:pt x="24955" y="33452"/>
                  </a:lnTo>
                  <a:lnTo>
                    <a:pt x="24955" y="37994"/>
                  </a:lnTo>
                  <a:lnTo>
                    <a:pt x="24955" y="37994"/>
                  </a:lnTo>
                  <a:lnTo>
                    <a:pt x="24981" y="44449"/>
                  </a:lnTo>
                  <a:lnTo>
                    <a:pt x="25032" y="50777"/>
                  </a:lnTo>
                  <a:lnTo>
                    <a:pt x="25134" y="56773"/>
                  </a:lnTo>
                  <a:lnTo>
                    <a:pt x="25261" y="62183"/>
                  </a:lnTo>
                  <a:lnTo>
                    <a:pt x="25261" y="62183"/>
                  </a:lnTo>
                  <a:lnTo>
                    <a:pt x="25389" y="66418"/>
                  </a:lnTo>
                  <a:lnTo>
                    <a:pt x="25465" y="68255"/>
                  </a:lnTo>
                  <a:lnTo>
                    <a:pt x="25567" y="69888"/>
                  </a:lnTo>
                  <a:lnTo>
                    <a:pt x="25669" y="71266"/>
                  </a:lnTo>
                  <a:lnTo>
                    <a:pt x="25772" y="72414"/>
                  </a:lnTo>
                  <a:lnTo>
                    <a:pt x="25874" y="73256"/>
                  </a:lnTo>
                  <a:lnTo>
                    <a:pt x="25950" y="73588"/>
                  </a:lnTo>
                  <a:lnTo>
                    <a:pt x="26001" y="73843"/>
                  </a:lnTo>
                  <a:lnTo>
                    <a:pt x="26001" y="73843"/>
                  </a:lnTo>
                  <a:lnTo>
                    <a:pt x="26154" y="74226"/>
                  </a:lnTo>
                  <a:lnTo>
                    <a:pt x="26333" y="74634"/>
                  </a:lnTo>
                  <a:lnTo>
                    <a:pt x="26588" y="75068"/>
                  </a:lnTo>
                  <a:lnTo>
                    <a:pt x="26920" y="75502"/>
                  </a:lnTo>
                  <a:lnTo>
                    <a:pt x="27277" y="75987"/>
                  </a:lnTo>
                  <a:lnTo>
                    <a:pt x="27685" y="76446"/>
                  </a:lnTo>
                  <a:lnTo>
                    <a:pt x="28145" y="76956"/>
                  </a:lnTo>
                  <a:lnTo>
                    <a:pt x="28655" y="77466"/>
                  </a:lnTo>
                  <a:lnTo>
                    <a:pt x="29216" y="78002"/>
                  </a:lnTo>
                  <a:lnTo>
                    <a:pt x="29829" y="78538"/>
                  </a:lnTo>
                  <a:lnTo>
                    <a:pt x="30466" y="79099"/>
                  </a:lnTo>
                  <a:lnTo>
                    <a:pt x="31155" y="79686"/>
                  </a:lnTo>
                  <a:lnTo>
                    <a:pt x="32635" y="80860"/>
                  </a:lnTo>
                  <a:lnTo>
                    <a:pt x="34268" y="82085"/>
                  </a:lnTo>
                  <a:lnTo>
                    <a:pt x="36054" y="83361"/>
                  </a:lnTo>
                  <a:lnTo>
                    <a:pt x="37943" y="84662"/>
                  </a:lnTo>
                  <a:lnTo>
                    <a:pt x="39933" y="85989"/>
                  </a:lnTo>
                  <a:lnTo>
                    <a:pt x="42025" y="87341"/>
                  </a:lnTo>
                  <a:lnTo>
                    <a:pt x="44194" y="88719"/>
                  </a:lnTo>
                  <a:lnTo>
                    <a:pt x="46414" y="90122"/>
                  </a:lnTo>
                  <a:lnTo>
                    <a:pt x="48710" y="91500"/>
                  </a:lnTo>
                  <a:lnTo>
                    <a:pt x="51032" y="92903"/>
                  </a:lnTo>
                  <a:lnTo>
                    <a:pt x="53380" y="94281"/>
                  </a:lnTo>
                  <a:lnTo>
                    <a:pt x="55752" y="95659"/>
                  </a:lnTo>
                  <a:lnTo>
                    <a:pt x="60473" y="98364"/>
                  </a:lnTo>
                  <a:lnTo>
                    <a:pt x="65117" y="100966"/>
                  </a:lnTo>
                  <a:lnTo>
                    <a:pt x="69531" y="103416"/>
                  </a:lnTo>
                  <a:lnTo>
                    <a:pt x="77313" y="107677"/>
                  </a:lnTo>
                  <a:lnTo>
                    <a:pt x="80503" y="109412"/>
                  </a:lnTo>
                  <a:lnTo>
                    <a:pt x="83029" y="11084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3" name="Google Shape;3013;g29c0ca99db8_3_1"/>
            <p:cNvSpPr/>
            <p:nvPr/>
          </p:nvSpPr>
          <p:spPr>
            <a:xfrm>
              <a:off x="1735250" y="1237250"/>
              <a:ext cx="591350" cy="1022550"/>
            </a:xfrm>
            <a:custGeom>
              <a:avLst/>
              <a:gdLst/>
              <a:ahLst/>
              <a:cxnLst/>
              <a:rect l="l" t="t" r="r" b="b"/>
              <a:pathLst>
                <a:path w="23654" h="40902" extrusionOk="0">
                  <a:moveTo>
                    <a:pt x="15029" y="0"/>
                  </a:moveTo>
                  <a:lnTo>
                    <a:pt x="14825" y="153"/>
                  </a:lnTo>
                  <a:lnTo>
                    <a:pt x="14238" y="587"/>
                  </a:lnTo>
                  <a:lnTo>
                    <a:pt x="13855" y="944"/>
                  </a:lnTo>
                  <a:lnTo>
                    <a:pt x="13396" y="1353"/>
                  </a:lnTo>
                  <a:lnTo>
                    <a:pt x="12886" y="1837"/>
                  </a:lnTo>
                  <a:lnTo>
                    <a:pt x="12324" y="2399"/>
                  </a:lnTo>
                  <a:lnTo>
                    <a:pt x="11737" y="3037"/>
                  </a:lnTo>
                  <a:lnTo>
                    <a:pt x="11125" y="3726"/>
                  </a:lnTo>
                  <a:lnTo>
                    <a:pt x="10513" y="4517"/>
                  </a:lnTo>
                  <a:lnTo>
                    <a:pt x="9900" y="5359"/>
                  </a:lnTo>
                  <a:lnTo>
                    <a:pt x="9288" y="6303"/>
                  </a:lnTo>
                  <a:lnTo>
                    <a:pt x="8701" y="7298"/>
                  </a:lnTo>
                  <a:lnTo>
                    <a:pt x="8420" y="7808"/>
                  </a:lnTo>
                  <a:lnTo>
                    <a:pt x="8165" y="8369"/>
                  </a:lnTo>
                  <a:lnTo>
                    <a:pt x="7885" y="8931"/>
                  </a:lnTo>
                  <a:lnTo>
                    <a:pt x="7655" y="9518"/>
                  </a:lnTo>
                  <a:lnTo>
                    <a:pt x="7170" y="10640"/>
                  </a:lnTo>
                  <a:lnTo>
                    <a:pt x="6685" y="11916"/>
                  </a:lnTo>
                  <a:lnTo>
                    <a:pt x="6175" y="13319"/>
                  </a:lnTo>
                  <a:lnTo>
                    <a:pt x="5639" y="14799"/>
                  </a:lnTo>
                  <a:lnTo>
                    <a:pt x="4542" y="17963"/>
                  </a:lnTo>
                  <a:lnTo>
                    <a:pt x="3445" y="21306"/>
                  </a:lnTo>
                  <a:lnTo>
                    <a:pt x="2909" y="23015"/>
                  </a:lnTo>
                  <a:lnTo>
                    <a:pt x="2399" y="24725"/>
                  </a:lnTo>
                  <a:lnTo>
                    <a:pt x="1888" y="26383"/>
                  </a:lnTo>
                  <a:lnTo>
                    <a:pt x="1429" y="28016"/>
                  </a:lnTo>
                  <a:lnTo>
                    <a:pt x="1021" y="29598"/>
                  </a:lnTo>
                  <a:lnTo>
                    <a:pt x="638" y="31129"/>
                  </a:lnTo>
                  <a:lnTo>
                    <a:pt x="281" y="32533"/>
                  </a:lnTo>
                  <a:lnTo>
                    <a:pt x="0" y="33860"/>
                  </a:lnTo>
                  <a:lnTo>
                    <a:pt x="15539" y="40902"/>
                  </a:lnTo>
                  <a:lnTo>
                    <a:pt x="15973" y="40621"/>
                  </a:lnTo>
                  <a:lnTo>
                    <a:pt x="17070" y="39881"/>
                  </a:lnTo>
                  <a:lnTo>
                    <a:pt x="17785" y="39345"/>
                  </a:lnTo>
                  <a:lnTo>
                    <a:pt x="18576" y="38759"/>
                  </a:lnTo>
                  <a:lnTo>
                    <a:pt x="19392" y="38070"/>
                  </a:lnTo>
                  <a:lnTo>
                    <a:pt x="20209" y="37355"/>
                  </a:lnTo>
                  <a:lnTo>
                    <a:pt x="21025" y="36590"/>
                  </a:lnTo>
                  <a:lnTo>
                    <a:pt x="21408" y="36181"/>
                  </a:lnTo>
                  <a:lnTo>
                    <a:pt x="21765" y="35799"/>
                  </a:lnTo>
                  <a:lnTo>
                    <a:pt x="22097" y="35390"/>
                  </a:lnTo>
                  <a:lnTo>
                    <a:pt x="22403" y="34982"/>
                  </a:lnTo>
                  <a:lnTo>
                    <a:pt x="22684" y="34574"/>
                  </a:lnTo>
                  <a:lnTo>
                    <a:pt x="22913" y="34191"/>
                  </a:lnTo>
                  <a:lnTo>
                    <a:pt x="23117" y="33783"/>
                  </a:lnTo>
                  <a:lnTo>
                    <a:pt x="23271" y="33375"/>
                  </a:lnTo>
                  <a:lnTo>
                    <a:pt x="23373" y="32992"/>
                  </a:lnTo>
                  <a:lnTo>
                    <a:pt x="23424" y="32609"/>
                  </a:lnTo>
                  <a:lnTo>
                    <a:pt x="23424" y="32227"/>
                  </a:lnTo>
                  <a:lnTo>
                    <a:pt x="23398" y="32048"/>
                  </a:lnTo>
                  <a:lnTo>
                    <a:pt x="23347" y="31869"/>
                  </a:lnTo>
                  <a:lnTo>
                    <a:pt x="23296" y="31691"/>
                  </a:lnTo>
                  <a:lnTo>
                    <a:pt x="23220" y="31538"/>
                  </a:lnTo>
                  <a:lnTo>
                    <a:pt x="23143" y="31359"/>
                  </a:lnTo>
                  <a:lnTo>
                    <a:pt x="23041" y="31206"/>
                  </a:lnTo>
                  <a:lnTo>
                    <a:pt x="22684" y="30696"/>
                  </a:lnTo>
                  <a:lnTo>
                    <a:pt x="22378" y="30160"/>
                  </a:lnTo>
                  <a:lnTo>
                    <a:pt x="22097" y="29624"/>
                  </a:lnTo>
                  <a:lnTo>
                    <a:pt x="21842" y="29063"/>
                  </a:lnTo>
                  <a:lnTo>
                    <a:pt x="21638" y="28476"/>
                  </a:lnTo>
                  <a:lnTo>
                    <a:pt x="21433" y="27889"/>
                  </a:lnTo>
                  <a:lnTo>
                    <a:pt x="21255" y="27302"/>
                  </a:lnTo>
                  <a:lnTo>
                    <a:pt x="21102" y="26690"/>
                  </a:lnTo>
                  <a:lnTo>
                    <a:pt x="21000" y="26052"/>
                  </a:lnTo>
                  <a:lnTo>
                    <a:pt x="20898" y="25439"/>
                  </a:lnTo>
                  <a:lnTo>
                    <a:pt x="20821" y="24801"/>
                  </a:lnTo>
                  <a:lnTo>
                    <a:pt x="20745" y="24189"/>
                  </a:lnTo>
                  <a:lnTo>
                    <a:pt x="20719" y="23551"/>
                  </a:lnTo>
                  <a:lnTo>
                    <a:pt x="20693" y="22913"/>
                  </a:lnTo>
                  <a:lnTo>
                    <a:pt x="20693" y="22275"/>
                  </a:lnTo>
                  <a:lnTo>
                    <a:pt x="20693" y="21663"/>
                  </a:lnTo>
                  <a:lnTo>
                    <a:pt x="20719" y="20974"/>
                  </a:lnTo>
                  <a:lnTo>
                    <a:pt x="20770" y="20285"/>
                  </a:lnTo>
                  <a:lnTo>
                    <a:pt x="20898" y="18958"/>
                  </a:lnTo>
                  <a:lnTo>
                    <a:pt x="21076" y="17683"/>
                  </a:lnTo>
                  <a:lnTo>
                    <a:pt x="21306" y="16509"/>
                  </a:lnTo>
                  <a:lnTo>
                    <a:pt x="21536" y="15412"/>
                  </a:lnTo>
                  <a:lnTo>
                    <a:pt x="21791" y="14442"/>
                  </a:lnTo>
                  <a:lnTo>
                    <a:pt x="22046" y="13600"/>
                  </a:lnTo>
                  <a:lnTo>
                    <a:pt x="22301" y="12911"/>
                  </a:lnTo>
                  <a:lnTo>
                    <a:pt x="22480" y="12503"/>
                  </a:lnTo>
                  <a:lnTo>
                    <a:pt x="22633" y="12171"/>
                  </a:lnTo>
                  <a:lnTo>
                    <a:pt x="22786" y="11865"/>
                  </a:lnTo>
                  <a:lnTo>
                    <a:pt x="22939" y="11635"/>
                  </a:lnTo>
                  <a:lnTo>
                    <a:pt x="23092" y="11457"/>
                  </a:lnTo>
                  <a:lnTo>
                    <a:pt x="23220" y="11329"/>
                  </a:lnTo>
                  <a:lnTo>
                    <a:pt x="23322" y="11227"/>
                  </a:lnTo>
                  <a:lnTo>
                    <a:pt x="23424" y="11151"/>
                  </a:lnTo>
                  <a:lnTo>
                    <a:pt x="23526" y="11100"/>
                  </a:lnTo>
                  <a:lnTo>
                    <a:pt x="23602" y="11074"/>
                  </a:lnTo>
                  <a:lnTo>
                    <a:pt x="23653" y="11049"/>
                  </a:lnTo>
                  <a:lnTo>
                    <a:pt x="23475" y="10946"/>
                  </a:lnTo>
                  <a:lnTo>
                    <a:pt x="17096" y="7119"/>
                  </a:lnTo>
                  <a:lnTo>
                    <a:pt x="16866" y="6354"/>
                  </a:lnTo>
                  <a:lnTo>
                    <a:pt x="15029" y="0"/>
                  </a:lnTo>
                  <a:close/>
                </a:path>
              </a:pathLst>
            </a:custGeom>
            <a:solidFill>
              <a:srgbClr val="FFAF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4" name="Google Shape;3014;g29c0ca99db8_3_1"/>
            <p:cNvSpPr/>
            <p:nvPr/>
          </p:nvSpPr>
          <p:spPr>
            <a:xfrm>
              <a:off x="1735250" y="1237250"/>
              <a:ext cx="591350" cy="1022550"/>
            </a:xfrm>
            <a:custGeom>
              <a:avLst/>
              <a:gdLst/>
              <a:ahLst/>
              <a:cxnLst/>
              <a:rect l="l" t="t" r="r" b="b"/>
              <a:pathLst>
                <a:path w="23654" h="40902" fill="none" extrusionOk="0">
                  <a:moveTo>
                    <a:pt x="0" y="33860"/>
                  </a:moveTo>
                  <a:lnTo>
                    <a:pt x="15539" y="40902"/>
                  </a:lnTo>
                  <a:lnTo>
                    <a:pt x="15539" y="40902"/>
                  </a:lnTo>
                  <a:lnTo>
                    <a:pt x="15973" y="40621"/>
                  </a:lnTo>
                  <a:lnTo>
                    <a:pt x="17070" y="39881"/>
                  </a:lnTo>
                  <a:lnTo>
                    <a:pt x="17785" y="39345"/>
                  </a:lnTo>
                  <a:lnTo>
                    <a:pt x="18576" y="38759"/>
                  </a:lnTo>
                  <a:lnTo>
                    <a:pt x="19392" y="38070"/>
                  </a:lnTo>
                  <a:lnTo>
                    <a:pt x="20209" y="37355"/>
                  </a:lnTo>
                  <a:lnTo>
                    <a:pt x="21025" y="36590"/>
                  </a:lnTo>
                  <a:lnTo>
                    <a:pt x="21408" y="36181"/>
                  </a:lnTo>
                  <a:lnTo>
                    <a:pt x="21765" y="35799"/>
                  </a:lnTo>
                  <a:lnTo>
                    <a:pt x="22097" y="35390"/>
                  </a:lnTo>
                  <a:lnTo>
                    <a:pt x="22403" y="34982"/>
                  </a:lnTo>
                  <a:lnTo>
                    <a:pt x="22684" y="34574"/>
                  </a:lnTo>
                  <a:lnTo>
                    <a:pt x="22913" y="34191"/>
                  </a:lnTo>
                  <a:lnTo>
                    <a:pt x="23117" y="33783"/>
                  </a:lnTo>
                  <a:lnTo>
                    <a:pt x="23271" y="33375"/>
                  </a:lnTo>
                  <a:lnTo>
                    <a:pt x="23373" y="32992"/>
                  </a:lnTo>
                  <a:lnTo>
                    <a:pt x="23424" y="32609"/>
                  </a:lnTo>
                  <a:lnTo>
                    <a:pt x="23424" y="32227"/>
                  </a:lnTo>
                  <a:lnTo>
                    <a:pt x="23398" y="32048"/>
                  </a:lnTo>
                  <a:lnTo>
                    <a:pt x="23347" y="31869"/>
                  </a:lnTo>
                  <a:lnTo>
                    <a:pt x="23296" y="31691"/>
                  </a:lnTo>
                  <a:lnTo>
                    <a:pt x="23220" y="31538"/>
                  </a:lnTo>
                  <a:lnTo>
                    <a:pt x="23143" y="31359"/>
                  </a:lnTo>
                  <a:lnTo>
                    <a:pt x="23041" y="31206"/>
                  </a:lnTo>
                  <a:lnTo>
                    <a:pt x="23041" y="31206"/>
                  </a:lnTo>
                  <a:lnTo>
                    <a:pt x="22684" y="30696"/>
                  </a:lnTo>
                  <a:lnTo>
                    <a:pt x="22378" y="30160"/>
                  </a:lnTo>
                  <a:lnTo>
                    <a:pt x="22097" y="29624"/>
                  </a:lnTo>
                  <a:lnTo>
                    <a:pt x="21842" y="29063"/>
                  </a:lnTo>
                  <a:lnTo>
                    <a:pt x="21638" y="28476"/>
                  </a:lnTo>
                  <a:lnTo>
                    <a:pt x="21433" y="27889"/>
                  </a:lnTo>
                  <a:lnTo>
                    <a:pt x="21255" y="27302"/>
                  </a:lnTo>
                  <a:lnTo>
                    <a:pt x="21102" y="26690"/>
                  </a:lnTo>
                  <a:lnTo>
                    <a:pt x="21000" y="26052"/>
                  </a:lnTo>
                  <a:lnTo>
                    <a:pt x="20898" y="25439"/>
                  </a:lnTo>
                  <a:lnTo>
                    <a:pt x="20821" y="24801"/>
                  </a:lnTo>
                  <a:lnTo>
                    <a:pt x="20745" y="24189"/>
                  </a:lnTo>
                  <a:lnTo>
                    <a:pt x="20719" y="23551"/>
                  </a:lnTo>
                  <a:lnTo>
                    <a:pt x="20693" y="22913"/>
                  </a:lnTo>
                  <a:lnTo>
                    <a:pt x="20693" y="22275"/>
                  </a:lnTo>
                  <a:lnTo>
                    <a:pt x="20693" y="21663"/>
                  </a:lnTo>
                  <a:lnTo>
                    <a:pt x="20693" y="21663"/>
                  </a:lnTo>
                  <a:lnTo>
                    <a:pt x="20719" y="20974"/>
                  </a:lnTo>
                  <a:lnTo>
                    <a:pt x="20770" y="20285"/>
                  </a:lnTo>
                  <a:lnTo>
                    <a:pt x="20898" y="18958"/>
                  </a:lnTo>
                  <a:lnTo>
                    <a:pt x="21076" y="17683"/>
                  </a:lnTo>
                  <a:lnTo>
                    <a:pt x="21306" y="16509"/>
                  </a:lnTo>
                  <a:lnTo>
                    <a:pt x="21536" y="15412"/>
                  </a:lnTo>
                  <a:lnTo>
                    <a:pt x="21791" y="14442"/>
                  </a:lnTo>
                  <a:lnTo>
                    <a:pt x="22046" y="13600"/>
                  </a:lnTo>
                  <a:lnTo>
                    <a:pt x="22301" y="12911"/>
                  </a:lnTo>
                  <a:lnTo>
                    <a:pt x="22301" y="12911"/>
                  </a:lnTo>
                  <a:lnTo>
                    <a:pt x="22480" y="12503"/>
                  </a:lnTo>
                  <a:lnTo>
                    <a:pt x="22633" y="12171"/>
                  </a:lnTo>
                  <a:lnTo>
                    <a:pt x="22786" y="11865"/>
                  </a:lnTo>
                  <a:lnTo>
                    <a:pt x="22939" y="11635"/>
                  </a:lnTo>
                  <a:lnTo>
                    <a:pt x="23092" y="11457"/>
                  </a:lnTo>
                  <a:lnTo>
                    <a:pt x="23220" y="11329"/>
                  </a:lnTo>
                  <a:lnTo>
                    <a:pt x="23322" y="11227"/>
                  </a:lnTo>
                  <a:lnTo>
                    <a:pt x="23424" y="11151"/>
                  </a:lnTo>
                  <a:lnTo>
                    <a:pt x="23424" y="11151"/>
                  </a:lnTo>
                  <a:lnTo>
                    <a:pt x="23526" y="11100"/>
                  </a:lnTo>
                  <a:lnTo>
                    <a:pt x="23602" y="11074"/>
                  </a:lnTo>
                  <a:lnTo>
                    <a:pt x="23653" y="11049"/>
                  </a:lnTo>
                  <a:lnTo>
                    <a:pt x="23475" y="10946"/>
                  </a:lnTo>
                  <a:lnTo>
                    <a:pt x="17096" y="7119"/>
                  </a:lnTo>
                  <a:lnTo>
                    <a:pt x="16866" y="6354"/>
                  </a:lnTo>
                  <a:lnTo>
                    <a:pt x="15029" y="0"/>
                  </a:lnTo>
                  <a:lnTo>
                    <a:pt x="15029" y="0"/>
                  </a:lnTo>
                  <a:lnTo>
                    <a:pt x="14825" y="153"/>
                  </a:lnTo>
                  <a:lnTo>
                    <a:pt x="14238" y="587"/>
                  </a:lnTo>
                  <a:lnTo>
                    <a:pt x="13855" y="944"/>
                  </a:lnTo>
                  <a:lnTo>
                    <a:pt x="13396" y="1353"/>
                  </a:lnTo>
                  <a:lnTo>
                    <a:pt x="12886" y="1837"/>
                  </a:lnTo>
                  <a:lnTo>
                    <a:pt x="12324" y="2399"/>
                  </a:lnTo>
                  <a:lnTo>
                    <a:pt x="11737" y="3037"/>
                  </a:lnTo>
                  <a:lnTo>
                    <a:pt x="11125" y="3726"/>
                  </a:lnTo>
                  <a:lnTo>
                    <a:pt x="10513" y="4517"/>
                  </a:lnTo>
                  <a:lnTo>
                    <a:pt x="9900" y="5359"/>
                  </a:lnTo>
                  <a:lnTo>
                    <a:pt x="9288" y="6303"/>
                  </a:lnTo>
                  <a:lnTo>
                    <a:pt x="8701" y="7298"/>
                  </a:lnTo>
                  <a:lnTo>
                    <a:pt x="8420" y="7808"/>
                  </a:lnTo>
                  <a:lnTo>
                    <a:pt x="8165" y="8369"/>
                  </a:lnTo>
                  <a:lnTo>
                    <a:pt x="7885" y="8931"/>
                  </a:lnTo>
                  <a:lnTo>
                    <a:pt x="7655" y="9518"/>
                  </a:lnTo>
                  <a:lnTo>
                    <a:pt x="7655" y="9518"/>
                  </a:lnTo>
                  <a:lnTo>
                    <a:pt x="7170" y="10640"/>
                  </a:lnTo>
                  <a:lnTo>
                    <a:pt x="6685" y="11916"/>
                  </a:lnTo>
                  <a:lnTo>
                    <a:pt x="6175" y="13319"/>
                  </a:lnTo>
                  <a:lnTo>
                    <a:pt x="5639" y="14799"/>
                  </a:lnTo>
                  <a:lnTo>
                    <a:pt x="4542" y="17963"/>
                  </a:lnTo>
                  <a:lnTo>
                    <a:pt x="3445" y="21306"/>
                  </a:lnTo>
                  <a:lnTo>
                    <a:pt x="2909" y="23015"/>
                  </a:lnTo>
                  <a:lnTo>
                    <a:pt x="2399" y="24725"/>
                  </a:lnTo>
                  <a:lnTo>
                    <a:pt x="1888" y="26383"/>
                  </a:lnTo>
                  <a:lnTo>
                    <a:pt x="1429" y="28016"/>
                  </a:lnTo>
                  <a:lnTo>
                    <a:pt x="1021" y="29598"/>
                  </a:lnTo>
                  <a:lnTo>
                    <a:pt x="638" y="31129"/>
                  </a:lnTo>
                  <a:lnTo>
                    <a:pt x="281" y="32533"/>
                  </a:lnTo>
                  <a:lnTo>
                    <a:pt x="0" y="3386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5" name="Google Shape;3015;g29c0ca99db8_3_1"/>
            <p:cNvSpPr/>
            <p:nvPr/>
          </p:nvSpPr>
          <p:spPr>
            <a:xfrm>
              <a:off x="2156900" y="1381400"/>
              <a:ext cx="169700" cy="129525"/>
            </a:xfrm>
            <a:custGeom>
              <a:avLst/>
              <a:gdLst/>
              <a:ahLst/>
              <a:cxnLst/>
              <a:rect l="l" t="t" r="r" b="b"/>
              <a:pathLst>
                <a:path w="6788" h="5181" extrusionOk="0">
                  <a:moveTo>
                    <a:pt x="1301" y="1"/>
                  </a:moveTo>
                  <a:lnTo>
                    <a:pt x="919" y="154"/>
                  </a:lnTo>
                  <a:lnTo>
                    <a:pt x="510" y="332"/>
                  </a:lnTo>
                  <a:lnTo>
                    <a:pt x="0" y="588"/>
                  </a:lnTo>
                  <a:lnTo>
                    <a:pt x="230" y="1353"/>
                  </a:lnTo>
                  <a:lnTo>
                    <a:pt x="6609" y="5180"/>
                  </a:lnTo>
                  <a:lnTo>
                    <a:pt x="6711" y="4747"/>
                  </a:lnTo>
                  <a:lnTo>
                    <a:pt x="6762" y="4338"/>
                  </a:lnTo>
                  <a:lnTo>
                    <a:pt x="6787" y="3956"/>
                  </a:lnTo>
                  <a:lnTo>
                    <a:pt x="6787" y="3573"/>
                  </a:lnTo>
                  <a:lnTo>
                    <a:pt x="6762" y="3241"/>
                  </a:lnTo>
                  <a:lnTo>
                    <a:pt x="6685" y="2910"/>
                  </a:lnTo>
                  <a:lnTo>
                    <a:pt x="6609" y="2629"/>
                  </a:lnTo>
                  <a:lnTo>
                    <a:pt x="6507" y="2348"/>
                  </a:lnTo>
                  <a:lnTo>
                    <a:pt x="6405" y="2093"/>
                  </a:lnTo>
                  <a:lnTo>
                    <a:pt x="6251" y="1838"/>
                  </a:lnTo>
                  <a:lnTo>
                    <a:pt x="6098" y="1634"/>
                  </a:lnTo>
                  <a:lnTo>
                    <a:pt x="5920" y="1430"/>
                  </a:lnTo>
                  <a:lnTo>
                    <a:pt x="5741" y="1251"/>
                  </a:lnTo>
                  <a:lnTo>
                    <a:pt x="5537" y="1072"/>
                  </a:lnTo>
                  <a:lnTo>
                    <a:pt x="5333" y="919"/>
                  </a:lnTo>
                  <a:lnTo>
                    <a:pt x="5129" y="792"/>
                  </a:lnTo>
                  <a:lnTo>
                    <a:pt x="4670" y="562"/>
                  </a:lnTo>
                  <a:lnTo>
                    <a:pt x="4185" y="358"/>
                  </a:lnTo>
                  <a:lnTo>
                    <a:pt x="3700" y="230"/>
                  </a:lnTo>
                  <a:lnTo>
                    <a:pt x="3241" y="128"/>
                  </a:lnTo>
                  <a:lnTo>
                    <a:pt x="2781" y="52"/>
                  </a:lnTo>
                  <a:lnTo>
                    <a:pt x="2373" y="26"/>
                  </a:lnTo>
                  <a:lnTo>
                    <a:pt x="1710"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6" name="Google Shape;3016;g29c0ca99db8_3_1"/>
            <p:cNvSpPr/>
            <p:nvPr/>
          </p:nvSpPr>
          <p:spPr>
            <a:xfrm>
              <a:off x="2156900" y="1381400"/>
              <a:ext cx="169700" cy="129525"/>
            </a:xfrm>
            <a:custGeom>
              <a:avLst/>
              <a:gdLst/>
              <a:ahLst/>
              <a:cxnLst/>
              <a:rect l="l" t="t" r="r" b="b"/>
              <a:pathLst>
                <a:path w="6788" h="5181" fill="none" extrusionOk="0">
                  <a:moveTo>
                    <a:pt x="1710" y="1"/>
                  </a:moveTo>
                  <a:lnTo>
                    <a:pt x="1710" y="1"/>
                  </a:lnTo>
                  <a:lnTo>
                    <a:pt x="1301" y="1"/>
                  </a:lnTo>
                  <a:lnTo>
                    <a:pt x="1301" y="1"/>
                  </a:lnTo>
                  <a:lnTo>
                    <a:pt x="919" y="154"/>
                  </a:lnTo>
                  <a:lnTo>
                    <a:pt x="510" y="332"/>
                  </a:lnTo>
                  <a:lnTo>
                    <a:pt x="0" y="588"/>
                  </a:lnTo>
                  <a:lnTo>
                    <a:pt x="0" y="588"/>
                  </a:lnTo>
                  <a:lnTo>
                    <a:pt x="230" y="1353"/>
                  </a:lnTo>
                  <a:lnTo>
                    <a:pt x="6609" y="5180"/>
                  </a:lnTo>
                  <a:lnTo>
                    <a:pt x="6609" y="5180"/>
                  </a:lnTo>
                  <a:lnTo>
                    <a:pt x="6609" y="5180"/>
                  </a:lnTo>
                  <a:lnTo>
                    <a:pt x="6711" y="4747"/>
                  </a:lnTo>
                  <a:lnTo>
                    <a:pt x="6762" y="4338"/>
                  </a:lnTo>
                  <a:lnTo>
                    <a:pt x="6787" y="3956"/>
                  </a:lnTo>
                  <a:lnTo>
                    <a:pt x="6787" y="3573"/>
                  </a:lnTo>
                  <a:lnTo>
                    <a:pt x="6762" y="3241"/>
                  </a:lnTo>
                  <a:lnTo>
                    <a:pt x="6685" y="2910"/>
                  </a:lnTo>
                  <a:lnTo>
                    <a:pt x="6609" y="2629"/>
                  </a:lnTo>
                  <a:lnTo>
                    <a:pt x="6507" y="2348"/>
                  </a:lnTo>
                  <a:lnTo>
                    <a:pt x="6405" y="2093"/>
                  </a:lnTo>
                  <a:lnTo>
                    <a:pt x="6251" y="1838"/>
                  </a:lnTo>
                  <a:lnTo>
                    <a:pt x="6098" y="1634"/>
                  </a:lnTo>
                  <a:lnTo>
                    <a:pt x="5920" y="1430"/>
                  </a:lnTo>
                  <a:lnTo>
                    <a:pt x="5741" y="1251"/>
                  </a:lnTo>
                  <a:lnTo>
                    <a:pt x="5537" y="1072"/>
                  </a:lnTo>
                  <a:lnTo>
                    <a:pt x="5333" y="919"/>
                  </a:lnTo>
                  <a:lnTo>
                    <a:pt x="5129" y="792"/>
                  </a:lnTo>
                  <a:lnTo>
                    <a:pt x="4670" y="562"/>
                  </a:lnTo>
                  <a:lnTo>
                    <a:pt x="4185" y="358"/>
                  </a:lnTo>
                  <a:lnTo>
                    <a:pt x="3700" y="230"/>
                  </a:lnTo>
                  <a:lnTo>
                    <a:pt x="3241" y="128"/>
                  </a:lnTo>
                  <a:lnTo>
                    <a:pt x="2781" y="52"/>
                  </a:lnTo>
                  <a:lnTo>
                    <a:pt x="2373" y="26"/>
                  </a:lnTo>
                  <a:lnTo>
                    <a:pt x="171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7" name="Google Shape;3017;g29c0ca99db8_3_1"/>
            <p:cNvSpPr/>
            <p:nvPr/>
          </p:nvSpPr>
          <p:spPr>
            <a:xfrm>
              <a:off x="2033775" y="1396075"/>
              <a:ext cx="288350" cy="385325"/>
            </a:xfrm>
            <a:custGeom>
              <a:avLst/>
              <a:gdLst/>
              <a:ahLst/>
              <a:cxnLst/>
              <a:rect l="l" t="t" r="r" b="b"/>
              <a:pathLst>
                <a:path w="11534" h="15413" extrusionOk="0">
                  <a:moveTo>
                    <a:pt x="4925" y="1"/>
                  </a:moveTo>
                  <a:lnTo>
                    <a:pt x="4491" y="230"/>
                  </a:lnTo>
                  <a:lnTo>
                    <a:pt x="4032" y="485"/>
                  </a:lnTo>
                  <a:lnTo>
                    <a:pt x="3573" y="766"/>
                  </a:lnTo>
                  <a:lnTo>
                    <a:pt x="3114" y="1072"/>
                  </a:lnTo>
                  <a:lnTo>
                    <a:pt x="2654" y="1404"/>
                  </a:lnTo>
                  <a:lnTo>
                    <a:pt x="2246" y="1761"/>
                  </a:lnTo>
                  <a:lnTo>
                    <a:pt x="1863" y="2118"/>
                  </a:lnTo>
                  <a:lnTo>
                    <a:pt x="1710" y="2323"/>
                  </a:lnTo>
                  <a:lnTo>
                    <a:pt x="1557" y="2527"/>
                  </a:lnTo>
                  <a:lnTo>
                    <a:pt x="1302" y="2935"/>
                  </a:lnTo>
                  <a:lnTo>
                    <a:pt x="1047" y="3394"/>
                  </a:lnTo>
                  <a:lnTo>
                    <a:pt x="817" y="3854"/>
                  </a:lnTo>
                  <a:lnTo>
                    <a:pt x="639" y="4338"/>
                  </a:lnTo>
                  <a:lnTo>
                    <a:pt x="460" y="4823"/>
                  </a:lnTo>
                  <a:lnTo>
                    <a:pt x="307" y="5333"/>
                  </a:lnTo>
                  <a:lnTo>
                    <a:pt x="205" y="5844"/>
                  </a:lnTo>
                  <a:lnTo>
                    <a:pt x="103" y="6380"/>
                  </a:lnTo>
                  <a:lnTo>
                    <a:pt x="52" y="6915"/>
                  </a:lnTo>
                  <a:lnTo>
                    <a:pt x="26" y="7451"/>
                  </a:lnTo>
                  <a:lnTo>
                    <a:pt x="1" y="7987"/>
                  </a:lnTo>
                  <a:lnTo>
                    <a:pt x="26" y="8523"/>
                  </a:lnTo>
                  <a:lnTo>
                    <a:pt x="77" y="9059"/>
                  </a:lnTo>
                  <a:lnTo>
                    <a:pt x="154" y="9569"/>
                  </a:lnTo>
                  <a:lnTo>
                    <a:pt x="281" y="10105"/>
                  </a:lnTo>
                  <a:lnTo>
                    <a:pt x="409" y="10615"/>
                  </a:lnTo>
                  <a:lnTo>
                    <a:pt x="587" y="11100"/>
                  </a:lnTo>
                  <a:lnTo>
                    <a:pt x="792" y="11585"/>
                  </a:lnTo>
                  <a:lnTo>
                    <a:pt x="1021" y="12044"/>
                  </a:lnTo>
                  <a:lnTo>
                    <a:pt x="1302" y="12478"/>
                  </a:lnTo>
                  <a:lnTo>
                    <a:pt x="1608" y="12912"/>
                  </a:lnTo>
                  <a:lnTo>
                    <a:pt x="1940" y="13294"/>
                  </a:lnTo>
                  <a:lnTo>
                    <a:pt x="2297" y="13677"/>
                  </a:lnTo>
                  <a:lnTo>
                    <a:pt x="2705" y="14009"/>
                  </a:lnTo>
                  <a:lnTo>
                    <a:pt x="3139" y="14315"/>
                  </a:lnTo>
                  <a:lnTo>
                    <a:pt x="3624" y="14596"/>
                  </a:lnTo>
                  <a:lnTo>
                    <a:pt x="4134" y="14825"/>
                  </a:lnTo>
                  <a:lnTo>
                    <a:pt x="4670" y="15029"/>
                  </a:lnTo>
                  <a:lnTo>
                    <a:pt x="5257" y="15182"/>
                  </a:lnTo>
                  <a:lnTo>
                    <a:pt x="5869" y="15310"/>
                  </a:lnTo>
                  <a:lnTo>
                    <a:pt x="6533" y="15387"/>
                  </a:lnTo>
                  <a:lnTo>
                    <a:pt x="7222" y="15412"/>
                  </a:lnTo>
                  <a:lnTo>
                    <a:pt x="7962" y="15387"/>
                  </a:lnTo>
                  <a:lnTo>
                    <a:pt x="8752" y="15310"/>
                  </a:lnTo>
                  <a:lnTo>
                    <a:pt x="8778" y="14621"/>
                  </a:lnTo>
                  <a:lnTo>
                    <a:pt x="8829" y="13932"/>
                  </a:lnTo>
                  <a:lnTo>
                    <a:pt x="8957" y="12605"/>
                  </a:lnTo>
                  <a:lnTo>
                    <a:pt x="9135" y="11330"/>
                  </a:lnTo>
                  <a:lnTo>
                    <a:pt x="9365" y="10156"/>
                  </a:lnTo>
                  <a:lnTo>
                    <a:pt x="9595" y="9059"/>
                  </a:lnTo>
                  <a:lnTo>
                    <a:pt x="9850" y="8089"/>
                  </a:lnTo>
                  <a:lnTo>
                    <a:pt x="10105" y="7247"/>
                  </a:lnTo>
                  <a:lnTo>
                    <a:pt x="10360" y="6558"/>
                  </a:lnTo>
                  <a:lnTo>
                    <a:pt x="10539" y="6150"/>
                  </a:lnTo>
                  <a:lnTo>
                    <a:pt x="10692" y="5818"/>
                  </a:lnTo>
                  <a:lnTo>
                    <a:pt x="10845" y="5512"/>
                  </a:lnTo>
                  <a:lnTo>
                    <a:pt x="10998" y="5282"/>
                  </a:lnTo>
                  <a:lnTo>
                    <a:pt x="11151" y="5104"/>
                  </a:lnTo>
                  <a:lnTo>
                    <a:pt x="11279" y="4976"/>
                  </a:lnTo>
                  <a:lnTo>
                    <a:pt x="11381" y="4874"/>
                  </a:lnTo>
                  <a:lnTo>
                    <a:pt x="11483" y="4798"/>
                  </a:lnTo>
                  <a:lnTo>
                    <a:pt x="11534" y="4593"/>
                  </a:lnTo>
                  <a:lnTo>
                    <a:pt x="5155" y="766"/>
                  </a:lnTo>
                  <a:lnTo>
                    <a:pt x="4925" y="1"/>
                  </a:lnTo>
                  <a:close/>
                </a:path>
              </a:pathLst>
            </a:custGeom>
            <a:solidFill>
              <a:srgbClr val="DF9A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8" name="Google Shape;3018;g29c0ca99db8_3_1"/>
            <p:cNvSpPr/>
            <p:nvPr/>
          </p:nvSpPr>
          <p:spPr>
            <a:xfrm>
              <a:off x="2033775" y="1396075"/>
              <a:ext cx="288350" cy="385325"/>
            </a:xfrm>
            <a:custGeom>
              <a:avLst/>
              <a:gdLst/>
              <a:ahLst/>
              <a:cxnLst/>
              <a:rect l="l" t="t" r="r" b="b"/>
              <a:pathLst>
                <a:path w="11534" h="15413" fill="none" extrusionOk="0">
                  <a:moveTo>
                    <a:pt x="4925" y="1"/>
                  </a:moveTo>
                  <a:lnTo>
                    <a:pt x="4925" y="1"/>
                  </a:lnTo>
                  <a:lnTo>
                    <a:pt x="4491" y="230"/>
                  </a:lnTo>
                  <a:lnTo>
                    <a:pt x="4032" y="485"/>
                  </a:lnTo>
                  <a:lnTo>
                    <a:pt x="3573" y="766"/>
                  </a:lnTo>
                  <a:lnTo>
                    <a:pt x="3114" y="1072"/>
                  </a:lnTo>
                  <a:lnTo>
                    <a:pt x="2654" y="1404"/>
                  </a:lnTo>
                  <a:lnTo>
                    <a:pt x="2246" y="1761"/>
                  </a:lnTo>
                  <a:lnTo>
                    <a:pt x="1863" y="2118"/>
                  </a:lnTo>
                  <a:lnTo>
                    <a:pt x="1710" y="2323"/>
                  </a:lnTo>
                  <a:lnTo>
                    <a:pt x="1557" y="2527"/>
                  </a:lnTo>
                  <a:lnTo>
                    <a:pt x="1557" y="2527"/>
                  </a:lnTo>
                  <a:lnTo>
                    <a:pt x="1302" y="2935"/>
                  </a:lnTo>
                  <a:lnTo>
                    <a:pt x="1047" y="3394"/>
                  </a:lnTo>
                  <a:lnTo>
                    <a:pt x="817" y="3854"/>
                  </a:lnTo>
                  <a:lnTo>
                    <a:pt x="639" y="4338"/>
                  </a:lnTo>
                  <a:lnTo>
                    <a:pt x="460" y="4823"/>
                  </a:lnTo>
                  <a:lnTo>
                    <a:pt x="307" y="5333"/>
                  </a:lnTo>
                  <a:lnTo>
                    <a:pt x="205" y="5844"/>
                  </a:lnTo>
                  <a:lnTo>
                    <a:pt x="103" y="6380"/>
                  </a:lnTo>
                  <a:lnTo>
                    <a:pt x="52" y="6915"/>
                  </a:lnTo>
                  <a:lnTo>
                    <a:pt x="26" y="7451"/>
                  </a:lnTo>
                  <a:lnTo>
                    <a:pt x="1" y="7987"/>
                  </a:lnTo>
                  <a:lnTo>
                    <a:pt x="26" y="8523"/>
                  </a:lnTo>
                  <a:lnTo>
                    <a:pt x="77" y="9059"/>
                  </a:lnTo>
                  <a:lnTo>
                    <a:pt x="154" y="9569"/>
                  </a:lnTo>
                  <a:lnTo>
                    <a:pt x="281" y="10105"/>
                  </a:lnTo>
                  <a:lnTo>
                    <a:pt x="409" y="10615"/>
                  </a:lnTo>
                  <a:lnTo>
                    <a:pt x="587" y="11100"/>
                  </a:lnTo>
                  <a:lnTo>
                    <a:pt x="792" y="11585"/>
                  </a:lnTo>
                  <a:lnTo>
                    <a:pt x="1021" y="12044"/>
                  </a:lnTo>
                  <a:lnTo>
                    <a:pt x="1302" y="12478"/>
                  </a:lnTo>
                  <a:lnTo>
                    <a:pt x="1608" y="12912"/>
                  </a:lnTo>
                  <a:lnTo>
                    <a:pt x="1940" y="13294"/>
                  </a:lnTo>
                  <a:lnTo>
                    <a:pt x="2297" y="13677"/>
                  </a:lnTo>
                  <a:lnTo>
                    <a:pt x="2705" y="14009"/>
                  </a:lnTo>
                  <a:lnTo>
                    <a:pt x="3139" y="14315"/>
                  </a:lnTo>
                  <a:lnTo>
                    <a:pt x="3624" y="14596"/>
                  </a:lnTo>
                  <a:lnTo>
                    <a:pt x="4134" y="14825"/>
                  </a:lnTo>
                  <a:lnTo>
                    <a:pt x="4670" y="15029"/>
                  </a:lnTo>
                  <a:lnTo>
                    <a:pt x="5257" y="15182"/>
                  </a:lnTo>
                  <a:lnTo>
                    <a:pt x="5869" y="15310"/>
                  </a:lnTo>
                  <a:lnTo>
                    <a:pt x="6533" y="15387"/>
                  </a:lnTo>
                  <a:lnTo>
                    <a:pt x="7222" y="15412"/>
                  </a:lnTo>
                  <a:lnTo>
                    <a:pt x="7222" y="15412"/>
                  </a:lnTo>
                  <a:lnTo>
                    <a:pt x="7962" y="15387"/>
                  </a:lnTo>
                  <a:lnTo>
                    <a:pt x="8752" y="15310"/>
                  </a:lnTo>
                  <a:lnTo>
                    <a:pt x="8752" y="15310"/>
                  </a:lnTo>
                  <a:lnTo>
                    <a:pt x="8778" y="14621"/>
                  </a:lnTo>
                  <a:lnTo>
                    <a:pt x="8829" y="13932"/>
                  </a:lnTo>
                  <a:lnTo>
                    <a:pt x="8957" y="12605"/>
                  </a:lnTo>
                  <a:lnTo>
                    <a:pt x="9135" y="11330"/>
                  </a:lnTo>
                  <a:lnTo>
                    <a:pt x="9365" y="10156"/>
                  </a:lnTo>
                  <a:lnTo>
                    <a:pt x="9595" y="9059"/>
                  </a:lnTo>
                  <a:lnTo>
                    <a:pt x="9850" y="8089"/>
                  </a:lnTo>
                  <a:lnTo>
                    <a:pt x="10105" y="7247"/>
                  </a:lnTo>
                  <a:lnTo>
                    <a:pt x="10360" y="6558"/>
                  </a:lnTo>
                  <a:lnTo>
                    <a:pt x="10360" y="6558"/>
                  </a:lnTo>
                  <a:lnTo>
                    <a:pt x="10539" y="6150"/>
                  </a:lnTo>
                  <a:lnTo>
                    <a:pt x="10692" y="5818"/>
                  </a:lnTo>
                  <a:lnTo>
                    <a:pt x="10845" y="5512"/>
                  </a:lnTo>
                  <a:lnTo>
                    <a:pt x="10998" y="5282"/>
                  </a:lnTo>
                  <a:lnTo>
                    <a:pt x="11151" y="5104"/>
                  </a:lnTo>
                  <a:lnTo>
                    <a:pt x="11279" y="4976"/>
                  </a:lnTo>
                  <a:lnTo>
                    <a:pt x="11381" y="4874"/>
                  </a:lnTo>
                  <a:lnTo>
                    <a:pt x="11483" y="4798"/>
                  </a:lnTo>
                  <a:lnTo>
                    <a:pt x="11483" y="4798"/>
                  </a:lnTo>
                  <a:lnTo>
                    <a:pt x="11534" y="4593"/>
                  </a:lnTo>
                  <a:lnTo>
                    <a:pt x="5155" y="766"/>
                  </a:lnTo>
                  <a:lnTo>
                    <a:pt x="492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9" name="Google Shape;3019;g29c0ca99db8_3_1"/>
            <p:cNvSpPr/>
            <p:nvPr/>
          </p:nvSpPr>
          <p:spPr>
            <a:xfrm>
              <a:off x="2506450" y="2804550"/>
              <a:ext cx="1587100" cy="2249850"/>
            </a:xfrm>
            <a:custGeom>
              <a:avLst/>
              <a:gdLst/>
              <a:ahLst/>
              <a:cxnLst/>
              <a:rect l="l" t="t" r="r" b="b"/>
              <a:pathLst>
                <a:path w="63484" h="89994" extrusionOk="0">
                  <a:moveTo>
                    <a:pt x="5512" y="0"/>
                  </a:moveTo>
                  <a:lnTo>
                    <a:pt x="5155" y="1531"/>
                  </a:lnTo>
                  <a:lnTo>
                    <a:pt x="4849" y="2781"/>
                  </a:lnTo>
                  <a:lnTo>
                    <a:pt x="4594" y="3725"/>
                  </a:lnTo>
                  <a:lnTo>
                    <a:pt x="4440" y="4338"/>
                  </a:lnTo>
                  <a:lnTo>
                    <a:pt x="4160" y="5818"/>
                  </a:lnTo>
                  <a:lnTo>
                    <a:pt x="3879" y="7451"/>
                  </a:lnTo>
                  <a:lnTo>
                    <a:pt x="3241" y="11176"/>
                  </a:lnTo>
                  <a:lnTo>
                    <a:pt x="2603" y="15284"/>
                  </a:lnTo>
                  <a:lnTo>
                    <a:pt x="1991" y="19545"/>
                  </a:lnTo>
                  <a:lnTo>
                    <a:pt x="5410" y="17147"/>
                  </a:lnTo>
                  <a:lnTo>
                    <a:pt x="5410" y="15896"/>
                  </a:lnTo>
                  <a:lnTo>
                    <a:pt x="5436" y="7604"/>
                  </a:lnTo>
                  <a:lnTo>
                    <a:pt x="5461" y="3674"/>
                  </a:lnTo>
                  <a:lnTo>
                    <a:pt x="5512" y="0"/>
                  </a:lnTo>
                  <a:close/>
                  <a:moveTo>
                    <a:pt x="5716" y="41336"/>
                  </a:moveTo>
                  <a:lnTo>
                    <a:pt x="3114" y="43096"/>
                  </a:lnTo>
                  <a:lnTo>
                    <a:pt x="511" y="44806"/>
                  </a:lnTo>
                  <a:lnTo>
                    <a:pt x="588" y="46158"/>
                  </a:lnTo>
                  <a:lnTo>
                    <a:pt x="664" y="47357"/>
                  </a:lnTo>
                  <a:lnTo>
                    <a:pt x="741" y="48863"/>
                  </a:lnTo>
                  <a:lnTo>
                    <a:pt x="766" y="50649"/>
                  </a:lnTo>
                  <a:lnTo>
                    <a:pt x="817" y="52639"/>
                  </a:lnTo>
                  <a:lnTo>
                    <a:pt x="817" y="54833"/>
                  </a:lnTo>
                  <a:lnTo>
                    <a:pt x="817" y="57053"/>
                  </a:lnTo>
                  <a:lnTo>
                    <a:pt x="766" y="59401"/>
                  </a:lnTo>
                  <a:lnTo>
                    <a:pt x="715" y="61850"/>
                  </a:lnTo>
                  <a:lnTo>
                    <a:pt x="639" y="64351"/>
                  </a:lnTo>
                  <a:lnTo>
                    <a:pt x="537" y="66902"/>
                  </a:lnTo>
                  <a:lnTo>
                    <a:pt x="383" y="69454"/>
                  </a:lnTo>
                  <a:lnTo>
                    <a:pt x="205" y="71980"/>
                  </a:lnTo>
                  <a:lnTo>
                    <a:pt x="1" y="74455"/>
                  </a:lnTo>
                  <a:lnTo>
                    <a:pt x="1659" y="75527"/>
                  </a:lnTo>
                  <a:lnTo>
                    <a:pt x="3369" y="76573"/>
                  </a:lnTo>
                  <a:lnTo>
                    <a:pt x="5104" y="77619"/>
                  </a:lnTo>
                  <a:lnTo>
                    <a:pt x="6864" y="78639"/>
                  </a:lnTo>
                  <a:lnTo>
                    <a:pt x="8651" y="79660"/>
                  </a:lnTo>
                  <a:lnTo>
                    <a:pt x="10462" y="80681"/>
                  </a:lnTo>
                  <a:lnTo>
                    <a:pt x="12274" y="81676"/>
                  </a:lnTo>
                  <a:lnTo>
                    <a:pt x="14111" y="82671"/>
                  </a:lnTo>
                  <a:lnTo>
                    <a:pt x="17785" y="84610"/>
                  </a:lnTo>
                  <a:lnTo>
                    <a:pt x="21459" y="86473"/>
                  </a:lnTo>
                  <a:lnTo>
                    <a:pt x="25083" y="88284"/>
                  </a:lnTo>
                  <a:lnTo>
                    <a:pt x="28629" y="89994"/>
                  </a:lnTo>
                  <a:lnTo>
                    <a:pt x="63484" y="89994"/>
                  </a:lnTo>
                  <a:lnTo>
                    <a:pt x="60958" y="88565"/>
                  </a:lnTo>
                  <a:lnTo>
                    <a:pt x="57768" y="86830"/>
                  </a:lnTo>
                  <a:lnTo>
                    <a:pt x="49986" y="82569"/>
                  </a:lnTo>
                  <a:lnTo>
                    <a:pt x="45572" y="80119"/>
                  </a:lnTo>
                  <a:lnTo>
                    <a:pt x="40928" y="77517"/>
                  </a:lnTo>
                  <a:lnTo>
                    <a:pt x="36207" y="74812"/>
                  </a:lnTo>
                  <a:lnTo>
                    <a:pt x="33835" y="73434"/>
                  </a:lnTo>
                  <a:lnTo>
                    <a:pt x="31487" y="72056"/>
                  </a:lnTo>
                  <a:lnTo>
                    <a:pt x="29165" y="70653"/>
                  </a:lnTo>
                  <a:lnTo>
                    <a:pt x="26869" y="69275"/>
                  </a:lnTo>
                  <a:lnTo>
                    <a:pt x="24649" y="67872"/>
                  </a:lnTo>
                  <a:lnTo>
                    <a:pt x="22480" y="66494"/>
                  </a:lnTo>
                  <a:lnTo>
                    <a:pt x="20388" y="65142"/>
                  </a:lnTo>
                  <a:lnTo>
                    <a:pt x="18398" y="63815"/>
                  </a:lnTo>
                  <a:lnTo>
                    <a:pt x="16509" y="62514"/>
                  </a:lnTo>
                  <a:lnTo>
                    <a:pt x="14723" y="61238"/>
                  </a:lnTo>
                  <a:lnTo>
                    <a:pt x="13090" y="60013"/>
                  </a:lnTo>
                  <a:lnTo>
                    <a:pt x="11610" y="58839"/>
                  </a:lnTo>
                  <a:lnTo>
                    <a:pt x="10921" y="58252"/>
                  </a:lnTo>
                  <a:lnTo>
                    <a:pt x="10284" y="57691"/>
                  </a:lnTo>
                  <a:lnTo>
                    <a:pt x="9671" y="57155"/>
                  </a:lnTo>
                  <a:lnTo>
                    <a:pt x="9110" y="56619"/>
                  </a:lnTo>
                  <a:lnTo>
                    <a:pt x="8600" y="56109"/>
                  </a:lnTo>
                  <a:lnTo>
                    <a:pt x="8140" y="55599"/>
                  </a:lnTo>
                  <a:lnTo>
                    <a:pt x="7732" y="55140"/>
                  </a:lnTo>
                  <a:lnTo>
                    <a:pt x="7375" y="54655"/>
                  </a:lnTo>
                  <a:lnTo>
                    <a:pt x="7043" y="54221"/>
                  </a:lnTo>
                  <a:lnTo>
                    <a:pt x="6788" y="53787"/>
                  </a:lnTo>
                  <a:lnTo>
                    <a:pt x="6609" y="53379"/>
                  </a:lnTo>
                  <a:lnTo>
                    <a:pt x="6456" y="52996"/>
                  </a:lnTo>
                  <a:lnTo>
                    <a:pt x="6405" y="52741"/>
                  </a:lnTo>
                  <a:lnTo>
                    <a:pt x="6329" y="52409"/>
                  </a:lnTo>
                  <a:lnTo>
                    <a:pt x="6227" y="51567"/>
                  </a:lnTo>
                  <a:lnTo>
                    <a:pt x="6124" y="50419"/>
                  </a:lnTo>
                  <a:lnTo>
                    <a:pt x="6022" y="49041"/>
                  </a:lnTo>
                  <a:lnTo>
                    <a:pt x="5920" y="47408"/>
                  </a:lnTo>
                  <a:lnTo>
                    <a:pt x="5844" y="45571"/>
                  </a:lnTo>
                  <a:lnTo>
                    <a:pt x="5716" y="41336"/>
                  </a:lnTo>
                  <a:close/>
                </a:path>
              </a:pathLst>
            </a:custGeom>
            <a:solidFill>
              <a:srgbClr val="B9291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0" name="Google Shape;3020;g29c0ca99db8_3_1"/>
            <p:cNvSpPr/>
            <p:nvPr/>
          </p:nvSpPr>
          <p:spPr>
            <a:xfrm>
              <a:off x="2506450" y="3837925"/>
              <a:ext cx="1587100" cy="1216475"/>
            </a:xfrm>
            <a:custGeom>
              <a:avLst/>
              <a:gdLst/>
              <a:ahLst/>
              <a:cxnLst/>
              <a:rect l="l" t="t" r="r" b="b"/>
              <a:pathLst>
                <a:path w="63484" h="48659" fill="none" extrusionOk="0">
                  <a:moveTo>
                    <a:pt x="5716" y="1"/>
                  </a:moveTo>
                  <a:lnTo>
                    <a:pt x="5716" y="1"/>
                  </a:lnTo>
                  <a:lnTo>
                    <a:pt x="3114" y="1761"/>
                  </a:lnTo>
                  <a:lnTo>
                    <a:pt x="511" y="3471"/>
                  </a:lnTo>
                  <a:lnTo>
                    <a:pt x="511" y="3471"/>
                  </a:lnTo>
                  <a:lnTo>
                    <a:pt x="588" y="4823"/>
                  </a:lnTo>
                  <a:lnTo>
                    <a:pt x="664" y="6022"/>
                  </a:lnTo>
                  <a:lnTo>
                    <a:pt x="664" y="6022"/>
                  </a:lnTo>
                  <a:lnTo>
                    <a:pt x="741" y="7528"/>
                  </a:lnTo>
                  <a:lnTo>
                    <a:pt x="766" y="9314"/>
                  </a:lnTo>
                  <a:lnTo>
                    <a:pt x="817" y="11304"/>
                  </a:lnTo>
                  <a:lnTo>
                    <a:pt x="817" y="13498"/>
                  </a:lnTo>
                  <a:lnTo>
                    <a:pt x="817" y="13498"/>
                  </a:lnTo>
                  <a:lnTo>
                    <a:pt x="817" y="15718"/>
                  </a:lnTo>
                  <a:lnTo>
                    <a:pt x="766" y="18066"/>
                  </a:lnTo>
                  <a:lnTo>
                    <a:pt x="715" y="20515"/>
                  </a:lnTo>
                  <a:lnTo>
                    <a:pt x="639" y="23016"/>
                  </a:lnTo>
                  <a:lnTo>
                    <a:pt x="537" y="25567"/>
                  </a:lnTo>
                  <a:lnTo>
                    <a:pt x="383" y="28119"/>
                  </a:lnTo>
                  <a:lnTo>
                    <a:pt x="205" y="30645"/>
                  </a:lnTo>
                  <a:lnTo>
                    <a:pt x="1" y="33120"/>
                  </a:lnTo>
                  <a:lnTo>
                    <a:pt x="1" y="33120"/>
                  </a:lnTo>
                  <a:lnTo>
                    <a:pt x="1" y="33120"/>
                  </a:lnTo>
                  <a:lnTo>
                    <a:pt x="1" y="33120"/>
                  </a:lnTo>
                  <a:lnTo>
                    <a:pt x="1659" y="34192"/>
                  </a:lnTo>
                  <a:lnTo>
                    <a:pt x="3369" y="35238"/>
                  </a:lnTo>
                  <a:lnTo>
                    <a:pt x="5104" y="36284"/>
                  </a:lnTo>
                  <a:lnTo>
                    <a:pt x="6864" y="37304"/>
                  </a:lnTo>
                  <a:lnTo>
                    <a:pt x="8651" y="38325"/>
                  </a:lnTo>
                  <a:lnTo>
                    <a:pt x="10462" y="39346"/>
                  </a:lnTo>
                  <a:lnTo>
                    <a:pt x="12274" y="40341"/>
                  </a:lnTo>
                  <a:lnTo>
                    <a:pt x="14111" y="41336"/>
                  </a:lnTo>
                  <a:lnTo>
                    <a:pt x="17785" y="43275"/>
                  </a:lnTo>
                  <a:lnTo>
                    <a:pt x="21459" y="45138"/>
                  </a:lnTo>
                  <a:lnTo>
                    <a:pt x="25083" y="46949"/>
                  </a:lnTo>
                  <a:lnTo>
                    <a:pt x="28629" y="48659"/>
                  </a:lnTo>
                  <a:lnTo>
                    <a:pt x="63484" y="48659"/>
                  </a:lnTo>
                  <a:lnTo>
                    <a:pt x="63484" y="48659"/>
                  </a:lnTo>
                  <a:lnTo>
                    <a:pt x="60958" y="47230"/>
                  </a:lnTo>
                  <a:lnTo>
                    <a:pt x="57768" y="45495"/>
                  </a:lnTo>
                  <a:lnTo>
                    <a:pt x="49986" y="41234"/>
                  </a:lnTo>
                  <a:lnTo>
                    <a:pt x="45572" y="38784"/>
                  </a:lnTo>
                  <a:lnTo>
                    <a:pt x="40928" y="36182"/>
                  </a:lnTo>
                  <a:lnTo>
                    <a:pt x="36207" y="33477"/>
                  </a:lnTo>
                  <a:lnTo>
                    <a:pt x="33835" y="32099"/>
                  </a:lnTo>
                  <a:lnTo>
                    <a:pt x="31487" y="30721"/>
                  </a:lnTo>
                  <a:lnTo>
                    <a:pt x="29165" y="29318"/>
                  </a:lnTo>
                  <a:lnTo>
                    <a:pt x="26869" y="27940"/>
                  </a:lnTo>
                  <a:lnTo>
                    <a:pt x="24649" y="26537"/>
                  </a:lnTo>
                  <a:lnTo>
                    <a:pt x="22480" y="25159"/>
                  </a:lnTo>
                  <a:lnTo>
                    <a:pt x="20388" y="23807"/>
                  </a:lnTo>
                  <a:lnTo>
                    <a:pt x="18398" y="22480"/>
                  </a:lnTo>
                  <a:lnTo>
                    <a:pt x="16509" y="21179"/>
                  </a:lnTo>
                  <a:lnTo>
                    <a:pt x="14723" y="19903"/>
                  </a:lnTo>
                  <a:lnTo>
                    <a:pt x="13090" y="18678"/>
                  </a:lnTo>
                  <a:lnTo>
                    <a:pt x="11610" y="17504"/>
                  </a:lnTo>
                  <a:lnTo>
                    <a:pt x="10921" y="16917"/>
                  </a:lnTo>
                  <a:lnTo>
                    <a:pt x="10284" y="16356"/>
                  </a:lnTo>
                  <a:lnTo>
                    <a:pt x="9671" y="15820"/>
                  </a:lnTo>
                  <a:lnTo>
                    <a:pt x="9110" y="15284"/>
                  </a:lnTo>
                  <a:lnTo>
                    <a:pt x="8600" y="14774"/>
                  </a:lnTo>
                  <a:lnTo>
                    <a:pt x="8140" y="14264"/>
                  </a:lnTo>
                  <a:lnTo>
                    <a:pt x="7732" y="13805"/>
                  </a:lnTo>
                  <a:lnTo>
                    <a:pt x="7375" y="13320"/>
                  </a:lnTo>
                  <a:lnTo>
                    <a:pt x="7043" y="12886"/>
                  </a:lnTo>
                  <a:lnTo>
                    <a:pt x="6788" y="12452"/>
                  </a:lnTo>
                  <a:lnTo>
                    <a:pt x="6609" y="12044"/>
                  </a:lnTo>
                  <a:lnTo>
                    <a:pt x="6456" y="11661"/>
                  </a:lnTo>
                  <a:lnTo>
                    <a:pt x="6456" y="11661"/>
                  </a:lnTo>
                  <a:lnTo>
                    <a:pt x="6405" y="11406"/>
                  </a:lnTo>
                  <a:lnTo>
                    <a:pt x="6329" y="11074"/>
                  </a:lnTo>
                  <a:lnTo>
                    <a:pt x="6227" y="10232"/>
                  </a:lnTo>
                  <a:lnTo>
                    <a:pt x="6124" y="9084"/>
                  </a:lnTo>
                  <a:lnTo>
                    <a:pt x="6022" y="7706"/>
                  </a:lnTo>
                  <a:lnTo>
                    <a:pt x="5920" y="6073"/>
                  </a:lnTo>
                  <a:lnTo>
                    <a:pt x="5844" y="4236"/>
                  </a:lnTo>
                  <a:lnTo>
                    <a:pt x="5716" y="1"/>
                  </a:lnTo>
                  <a:lnTo>
                    <a:pt x="5716" y="1"/>
                  </a:lnTo>
                  <a:lnTo>
                    <a:pt x="571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1" name="Google Shape;3021;g29c0ca99db8_3_1"/>
            <p:cNvSpPr/>
            <p:nvPr/>
          </p:nvSpPr>
          <p:spPr>
            <a:xfrm>
              <a:off x="2556200" y="2804550"/>
              <a:ext cx="88075" cy="488650"/>
            </a:xfrm>
            <a:custGeom>
              <a:avLst/>
              <a:gdLst/>
              <a:ahLst/>
              <a:cxnLst/>
              <a:rect l="l" t="t" r="r" b="b"/>
              <a:pathLst>
                <a:path w="3523" h="19546" fill="none" extrusionOk="0">
                  <a:moveTo>
                    <a:pt x="3522" y="0"/>
                  </a:moveTo>
                  <a:lnTo>
                    <a:pt x="3522" y="0"/>
                  </a:lnTo>
                  <a:lnTo>
                    <a:pt x="3165" y="1531"/>
                  </a:lnTo>
                  <a:lnTo>
                    <a:pt x="2859" y="2781"/>
                  </a:lnTo>
                  <a:lnTo>
                    <a:pt x="2604" y="3725"/>
                  </a:lnTo>
                  <a:lnTo>
                    <a:pt x="2450" y="4338"/>
                  </a:lnTo>
                  <a:lnTo>
                    <a:pt x="2450" y="4338"/>
                  </a:lnTo>
                  <a:lnTo>
                    <a:pt x="2170" y="5818"/>
                  </a:lnTo>
                  <a:lnTo>
                    <a:pt x="1889" y="7451"/>
                  </a:lnTo>
                  <a:lnTo>
                    <a:pt x="1251" y="11176"/>
                  </a:lnTo>
                  <a:lnTo>
                    <a:pt x="613" y="15284"/>
                  </a:lnTo>
                  <a:lnTo>
                    <a:pt x="1" y="19545"/>
                  </a:lnTo>
                  <a:lnTo>
                    <a:pt x="1" y="19545"/>
                  </a:lnTo>
                  <a:lnTo>
                    <a:pt x="3420" y="17147"/>
                  </a:lnTo>
                  <a:lnTo>
                    <a:pt x="3420" y="17147"/>
                  </a:lnTo>
                  <a:lnTo>
                    <a:pt x="3420" y="15896"/>
                  </a:lnTo>
                  <a:lnTo>
                    <a:pt x="3420" y="15896"/>
                  </a:lnTo>
                  <a:lnTo>
                    <a:pt x="3446" y="7604"/>
                  </a:lnTo>
                  <a:lnTo>
                    <a:pt x="3471" y="3674"/>
                  </a:lnTo>
                  <a:lnTo>
                    <a:pt x="352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2" name="Google Shape;3022;g29c0ca99db8_3_1"/>
            <p:cNvSpPr/>
            <p:nvPr/>
          </p:nvSpPr>
          <p:spPr>
            <a:xfrm>
              <a:off x="2072050" y="920850"/>
              <a:ext cx="650675" cy="826725"/>
            </a:xfrm>
            <a:custGeom>
              <a:avLst/>
              <a:gdLst/>
              <a:ahLst/>
              <a:cxnLst/>
              <a:rect l="l" t="t" r="r" b="b"/>
              <a:pathLst>
                <a:path w="26027" h="33069" extrusionOk="0">
                  <a:moveTo>
                    <a:pt x="7706" y="0"/>
                  </a:moveTo>
                  <a:lnTo>
                    <a:pt x="6660" y="1659"/>
                  </a:lnTo>
                  <a:lnTo>
                    <a:pt x="5588" y="3445"/>
                  </a:lnTo>
                  <a:lnTo>
                    <a:pt x="4338" y="5614"/>
                  </a:lnTo>
                  <a:lnTo>
                    <a:pt x="3675" y="6813"/>
                  </a:lnTo>
                  <a:lnTo>
                    <a:pt x="3011" y="8012"/>
                  </a:lnTo>
                  <a:lnTo>
                    <a:pt x="2374" y="9212"/>
                  </a:lnTo>
                  <a:lnTo>
                    <a:pt x="1787" y="10411"/>
                  </a:lnTo>
                  <a:lnTo>
                    <a:pt x="1251" y="11559"/>
                  </a:lnTo>
                  <a:lnTo>
                    <a:pt x="766" y="12631"/>
                  </a:lnTo>
                  <a:lnTo>
                    <a:pt x="409" y="13626"/>
                  </a:lnTo>
                  <a:lnTo>
                    <a:pt x="256" y="14060"/>
                  </a:lnTo>
                  <a:lnTo>
                    <a:pt x="128" y="14493"/>
                  </a:lnTo>
                  <a:lnTo>
                    <a:pt x="52" y="14902"/>
                  </a:lnTo>
                  <a:lnTo>
                    <a:pt x="1" y="15361"/>
                  </a:lnTo>
                  <a:lnTo>
                    <a:pt x="1" y="15846"/>
                  </a:lnTo>
                  <a:lnTo>
                    <a:pt x="52" y="16356"/>
                  </a:lnTo>
                  <a:lnTo>
                    <a:pt x="128" y="16892"/>
                  </a:lnTo>
                  <a:lnTo>
                    <a:pt x="230" y="17428"/>
                  </a:lnTo>
                  <a:lnTo>
                    <a:pt x="383" y="18015"/>
                  </a:lnTo>
                  <a:lnTo>
                    <a:pt x="587" y="18601"/>
                  </a:lnTo>
                  <a:lnTo>
                    <a:pt x="792" y="19214"/>
                  </a:lnTo>
                  <a:lnTo>
                    <a:pt x="1047" y="19852"/>
                  </a:lnTo>
                  <a:lnTo>
                    <a:pt x="1353" y="20490"/>
                  </a:lnTo>
                  <a:lnTo>
                    <a:pt x="1659" y="21127"/>
                  </a:lnTo>
                  <a:lnTo>
                    <a:pt x="2016" y="21791"/>
                  </a:lnTo>
                  <a:lnTo>
                    <a:pt x="2399" y="22429"/>
                  </a:lnTo>
                  <a:lnTo>
                    <a:pt x="2807" y="23092"/>
                  </a:lnTo>
                  <a:lnTo>
                    <a:pt x="3241" y="23756"/>
                  </a:lnTo>
                  <a:lnTo>
                    <a:pt x="3700" y="24419"/>
                  </a:lnTo>
                  <a:lnTo>
                    <a:pt x="4185" y="25082"/>
                  </a:lnTo>
                  <a:lnTo>
                    <a:pt x="4695" y="25746"/>
                  </a:lnTo>
                  <a:lnTo>
                    <a:pt x="5231" y="26409"/>
                  </a:lnTo>
                  <a:lnTo>
                    <a:pt x="5793" y="27047"/>
                  </a:lnTo>
                  <a:lnTo>
                    <a:pt x="6354" y="27659"/>
                  </a:lnTo>
                  <a:lnTo>
                    <a:pt x="6966" y="28297"/>
                  </a:lnTo>
                  <a:lnTo>
                    <a:pt x="7579" y="28884"/>
                  </a:lnTo>
                  <a:lnTo>
                    <a:pt x="8217" y="29471"/>
                  </a:lnTo>
                  <a:lnTo>
                    <a:pt x="8880" y="30032"/>
                  </a:lnTo>
                  <a:lnTo>
                    <a:pt x="9543" y="30594"/>
                  </a:lnTo>
                  <a:lnTo>
                    <a:pt x="10232" y="31104"/>
                  </a:lnTo>
                  <a:lnTo>
                    <a:pt x="10921" y="31589"/>
                  </a:lnTo>
                  <a:lnTo>
                    <a:pt x="11636" y="32074"/>
                  </a:lnTo>
                  <a:lnTo>
                    <a:pt x="12350" y="32507"/>
                  </a:lnTo>
                  <a:lnTo>
                    <a:pt x="13090" y="32916"/>
                  </a:lnTo>
                  <a:lnTo>
                    <a:pt x="13243" y="32967"/>
                  </a:lnTo>
                  <a:lnTo>
                    <a:pt x="13396" y="33018"/>
                  </a:lnTo>
                  <a:lnTo>
                    <a:pt x="13549" y="33069"/>
                  </a:lnTo>
                  <a:lnTo>
                    <a:pt x="13983" y="33069"/>
                  </a:lnTo>
                  <a:lnTo>
                    <a:pt x="14111" y="33018"/>
                  </a:lnTo>
                  <a:lnTo>
                    <a:pt x="14238" y="32967"/>
                  </a:lnTo>
                  <a:lnTo>
                    <a:pt x="14519" y="32839"/>
                  </a:lnTo>
                  <a:lnTo>
                    <a:pt x="14774" y="32635"/>
                  </a:lnTo>
                  <a:lnTo>
                    <a:pt x="15029" y="32405"/>
                  </a:lnTo>
                  <a:lnTo>
                    <a:pt x="15259" y="32099"/>
                  </a:lnTo>
                  <a:lnTo>
                    <a:pt x="15514" y="31793"/>
                  </a:lnTo>
                  <a:lnTo>
                    <a:pt x="15744" y="31410"/>
                  </a:lnTo>
                  <a:lnTo>
                    <a:pt x="15973" y="31028"/>
                  </a:lnTo>
                  <a:lnTo>
                    <a:pt x="16203" y="30619"/>
                  </a:lnTo>
                  <a:lnTo>
                    <a:pt x="16637" y="29752"/>
                  </a:lnTo>
                  <a:lnTo>
                    <a:pt x="17096" y="28833"/>
                  </a:lnTo>
                  <a:lnTo>
                    <a:pt x="17530" y="27889"/>
                  </a:lnTo>
                  <a:lnTo>
                    <a:pt x="17964" y="27022"/>
                  </a:lnTo>
                  <a:lnTo>
                    <a:pt x="18397" y="26231"/>
                  </a:lnTo>
                  <a:lnTo>
                    <a:pt x="18627" y="25848"/>
                  </a:lnTo>
                  <a:lnTo>
                    <a:pt x="18857" y="25542"/>
                  </a:lnTo>
                  <a:lnTo>
                    <a:pt x="19086" y="25235"/>
                  </a:lnTo>
                  <a:lnTo>
                    <a:pt x="19341" y="25006"/>
                  </a:lnTo>
                  <a:lnTo>
                    <a:pt x="19571" y="24802"/>
                  </a:lnTo>
                  <a:lnTo>
                    <a:pt x="19826" y="24674"/>
                  </a:lnTo>
                  <a:lnTo>
                    <a:pt x="20081" y="24598"/>
                  </a:lnTo>
                  <a:lnTo>
                    <a:pt x="20209" y="24572"/>
                  </a:lnTo>
                  <a:lnTo>
                    <a:pt x="20337" y="24572"/>
                  </a:lnTo>
                  <a:lnTo>
                    <a:pt x="20464" y="24598"/>
                  </a:lnTo>
                  <a:lnTo>
                    <a:pt x="20617" y="24623"/>
                  </a:lnTo>
                  <a:lnTo>
                    <a:pt x="20745" y="24674"/>
                  </a:lnTo>
                  <a:lnTo>
                    <a:pt x="20872" y="24751"/>
                  </a:lnTo>
                  <a:lnTo>
                    <a:pt x="21153" y="24853"/>
                  </a:lnTo>
                  <a:lnTo>
                    <a:pt x="21281" y="24904"/>
                  </a:lnTo>
                  <a:lnTo>
                    <a:pt x="21663" y="24904"/>
                  </a:lnTo>
                  <a:lnTo>
                    <a:pt x="21765" y="24853"/>
                  </a:lnTo>
                  <a:lnTo>
                    <a:pt x="21893" y="24802"/>
                  </a:lnTo>
                  <a:lnTo>
                    <a:pt x="22097" y="24674"/>
                  </a:lnTo>
                  <a:lnTo>
                    <a:pt x="22301" y="24470"/>
                  </a:lnTo>
                  <a:lnTo>
                    <a:pt x="22480" y="24215"/>
                  </a:lnTo>
                  <a:lnTo>
                    <a:pt x="22658" y="23909"/>
                  </a:lnTo>
                  <a:lnTo>
                    <a:pt x="22812" y="23551"/>
                  </a:lnTo>
                  <a:lnTo>
                    <a:pt x="22990" y="23143"/>
                  </a:lnTo>
                  <a:lnTo>
                    <a:pt x="23118" y="22709"/>
                  </a:lnTo>
                  <a:lnTo>
                    <a:pt x="23271" y="22225"/>
                  </a:lnTo>
                  <a:lnTo>
                    <a:pt x="23526" y="21178"/>
                  </a:lnTo>
                  <a:lnTo>
                    <a:pt x="23781" y="20030"/>
                  </a:lnTo>
                  <a:lnTo>
                    <a:pt x="24240" y="17530"/>
                  </a:lnTo>
                  <a:lnTo>
                    <a:pt x="24496" y="16228"/>
                  </a:lnTo>
                  <a:lnTo>
                    <a:pt x="24751" y="14953"/>
                  </a:lnTo>
                  <a:lnTo>
                    <a:pt x="25006" y="13728"/>
                  </a:lnTo>
                  <a:lnTo>
                    <a:pt x="25312" y="12554"/>
                  </a:lnTo>
                  <a:lnTo>
                    <a:pt x="25491" y="11993"/>
                  </a:lnTo>
                  <a:lnTo>
                    <a:pt x="25644" y="11483"/>
                  </a:lnTo>
                  <a:lnTo>
                    <a:pt x="25822" y="10972"/>
                  </a:lnTo>
                  <a:lnTo>
                    <a:pt x="26027" y="10513"/>
                  </a:lnTo>
                  <a:lnTo>
                    <a:pt x="7706" y="0"/>
                  </a:lnTo>
                  <a:close/>
                </a:path>
              </a:pathLst>
            </a:custGeom>
            <a:solidFill>
              <a:srgbClr val="FFAF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3" name="Google Shape;3023;g29c0ca99db8_3_1"/>
            <p:cNvSpPr/>
            <p:nvPr/>
          </p:nvSpPr>
          <p:spPr>
            <a:xfrm>
              <a:off x="1986575" y="656775"/>
              <a:ext cx="949200" cy="658325"/>
            </a:xfrm>
            <a:custGeom>
              <a:avLst/>
              <a:gdLst/>
              <a:ahLst/>
              <a:cxnLst/>
              <a:rect l="l" t="t" r="r" b="b"/>
              <a:pathLst>
                <a:path w="37968" h="26333" extrusionOk="0">
                  <a:moveTo>
                    <a:pt x="14953" y="0"/>
                  </a:moveTo>
                  <a:lnTo>
                    <a:pt x="14646" y="26"/>
                  </a:lnTo>
                  <a:lnTo>
                    <a:pt x="14034" y="128"/>
                  </a:lnTo>
                  <a:lnTo>
                    <a:pt x="13498" y="281"/>
                  </a:lnTo>
                  <a:lnTo>
                    <a:pt x="12988" y="434"/>
                  </a:lnTo>
                  <a:lnTo>
                    <a:pt x="12529" y="612"/>
                  </a:lnTo>
                  <a:lnTo>
                    <a:pt x="12095" y="842"/>
                  </a:lnTo>
                  <a:lnTo>
                    <a:pt x="11687" y="1072"/>
                  </a:lnTo>
                  <a:lnTo>
                    <a:pt x="11329" y="1327"/>
                  </a:lnTo>
                  <a:lnTo>
                    <a:pt x="10972" y="1607"/>
                  </a:lnTo>
                  <a:lnTo>
                    <a:pt x="10666" y="1914"/>
                  </a:lnTo>
                  <a:lnTo>
                    <a:pt x="10360" y="2220"/>
                  </a:lnTo>
                  <a:lnTo>
                    <a:pt x="10079" y="2552"/>
                  </a:lnTo>
                  <a:lnTo>
                    <a:pt x="9798" y="2883"/>
                  </a:lnTo>
                  <a:lnTo>
                    <a:pt x="9314" y="3572"/>
                  </a:lnTo>
                  <a:lnTo>
                    <a:pt x="8854" y="4287"/>
                  </a:lnTo>
                  <a:lnTo>
                    <a:pt x="8395" y="5027"/>
                  </a:lnTo>
                  <a:lnTo>
                    <a:pt x="7936" y="5741"/>
                  </a:lnTo>
                  <a:lnTo>
                    <a:pt x="7426" y="6430"/>
                  </a:lnTo>
                  <a:lnTo>
                    <a:pt x="7145" y="6787"/>
                  </a:lnTo>
                  <a:lnTo>
                    <a:pt x="6864" y="7093"/>
                  </a:lnTo>
                  <a:lnTo>
                    <a:pt x="6532" y="7400"/>
                  </a:lnTo>
                  <a:lnTo>
                    <a:pt x="6201" y="7706"/>
                  </a:lnTo>
                  <a:lnTo>
                    <a:pt x="5844" y="7986"/>
                  </a:lnTo>
                  <a:lnTo>
                    <a:pt x="5461" y="8242"/>
                  </a:lnTo>
                  <a:lnTo>
                    <a:pt x="5027" y="8497"/>
                  </a:lnTo>
                  <a:lnTo>
                    <a:pt x="4568" y="8701"/>
                  </a:lnTo>
                  <a:lnTo>
                    <a:pt x="4083" y="8905"/>
                  </a:lnTo>
                  <a:lnTo>
                    <a:pt x="3547" y="9058"/>
                  </a:lnTo>
                  <a:lnTo>
                    <a:pt x="3241" y="9160"/>
                  </a:lnTo>
                  <a:lnTo>
                    <a:pt x="2935" y="9262"/>
                  </a:lnTo>
                  <a:lnTo>
                    <a:pt x="2654" y="9415"/>
                  </a:lnTo>
                  <a:lnTo>
                    <a:pt x="2399" y="9568"/>
                  </a:lnTo>
                  <a:lnTo>
                    <a:pt x="2144" y="9721"/>
                  </a:lnTo>
                  <a:lnTo>
                    <a:pt x="1914" y="9900"/>
                  </a:lnTo>
                  <a:lnTo>
                    <a:pt x="1684" y="10104"/>
                  </a:lnTo>
                  <a:lnTo>
                    <a:pt x="1480" y="10334"/>
                  </a:lnTo>
                  <a:lnTo>
                    <a:pt x="1302" y="10563"/>
                  </a:lnTo>
                  <a:lnTo>
                    <a:pt x="1123" y="10793"/>
                  </a:lnTo>
                  <a:lnTo>
                    <a:pt x="970" y="11048"/>
                  </a:lnTo>
                  <a:lnTo>
                    <a:pt x="817" y="11329"/>
                  </a:lnTo>
                  <a:lnTo>
                    <a:pt x="689" y="11610"/>
                  </a:lnTo>
                  <a:lnTo>
                    <a:pt x="562" y="11890"/>
                  </a:lnTo>
                  <a:lnTo>
                    <a:pt x="383" y="12503"/>
                  </a:lnTo>
                  <a:lnTo>
                    <a:pt x="205" y="13141"/>
                  </a:lnTo>
                  <a:lnTo>
                    <a:pt x="103" y="13829"/>
                  </a:lnTo>
                  <a:lnTo>
                    <a:pt x="26" y="14518"/>
                  </a:lnTo>
                  <a:lnTo>
                    <a:pt x="0" y="15233"/>
                  </a:lnTo>
                  <a:lnTo>
                    <a:pt x="26" y="15973"/>
                  </a:lnTo>
                  <a:lnTo>
                    <a:pt x="51" y="16713"/>
                  </a:lnTo>
                  <a:lnTo>
                    <a:pt x="128" y="17478"/>
                  </a:lnTo>
                  <a:lnTo>
                    <a:pt x="230" y="18218"/>
                  </a:lnTo>
                  <a:lnTo>
                    <a:pt x="358" y="18958"/>
                  </a:lnTo>
                  <a:lnTo>
                    <a:pt x="511" y="19673"/>
                  </a:lnTo>
                  <a:lnTo>
                    <a:pt x="689" y="20387"/>
                  </a:lnTo>
                  <a:lnTo>
                    <a:pt x="868" y="21076"/>
                  </a:lnTo>
                  <a:lnTo>
                    <a:pt x="1072" y="21739"/>
                  </a:lnTo>
                  <a:lnTo>
                    <a:pt x="1276" y="22352"/>
                  </a:lnTo>
                  <a:lnTo>
                    <a:pt x="1506" y="22939"/>
                  </a:lnTo>
                  <a:lnTo>
                    <a:pt x="1736" y="23474"/>
                  </a:lnTo>
                  <a:lnTo>
                    <a:pt x="1965" y="23985"/>
                  </a:lnTo>
                  <a:lnTo>
                    <a:pt x="2195" y="24418"/>
                  </a:lnTo>
                  <a:lnTo>
                    <a:pt x="2424" y="24801"/>
                  </a:lnTo>
                  <a:lnTo>
                    <a:pt x="2654" y="25107"/>
                  </a:lnTo>
                  <a:lnTo>
                    <a:pt x="2884" y="25363"/>
                  </a:lnTo>
                  <a:lnTo>
                    <a:pt x="3088" y="25516"/>
                  </a:lnTo>
                  <a:lnTo>
                    <a:pt x="3190" y="25567"/>
                  </a:lnTo>
                  <a:lnTo>
                    <a:pt x="3266" y="25618"/>
                  </a:lnTo>
                  <a:lnTo>
                    <a:pt x="3445" y="25618"/>
                  </a:lnTo>
                  <a:lnTo>
                    <a:pt x="3649" y="25541"/>
                  </a:lnTo>
                  <a:lnTo>
                    <a:pt x="3828" y="25465"/>
                  </a:lnTo>
                  <a:lnTo>
                    <a:pt x="4006" y="25337"/>
                  </a:lnTo>
                  <a:lnTo>
                    <a:pt x="4185" y="25184"/>
                  </a:lnTo>
                  <a:lnTo>
                    <a:pt x="4338" y="25031"/>
                  </a:lnTo>
                  <a:lnTo>
                    <a:pt x="4491" y="24827"/>
                  </a:lnTo>
                  <a:lnTo>
                    <a:pt x="4797" y="24418"/>
                  </a:lnTo>
                  <a:lnTo>
                    <a:pt x="5078" y="23934"/>
                  </a:lnTo>
                  <a:lnTo>
                    <a:pt x="5333" y="23398"/>
                  </a:lnTo>
                  <a:lnTo>
                    <a:pt x="5818" y="22275"/>
                  </a:lnTo>
                  <a:lnTo>
                    <a:pt x="6303" y="21152"/>
                  </a:lnTo>
                  <a:lnTo>
                    <a:pt x="6558" y="20642"/>
                  </a:lnTo>
                  <a:lnTo>
                    <a:pt x="6839" y="20157"/>
                  </a:lnTo>
                  <a:lnTo>
                    <a:pt x="7119" y="19775"/>
                  </a:lnTo>
                  <a:lnTo>
                    <a:pt x="7272" y="19596"/>
                  </a:lnTo>
                  <a:lnTo>
                    <a:pt x="7426" y="19443"/>
                  </a:lnTo>
                  <a:lnTo>
                    <a:pt x="7579" y="19315"/>
                  </a:lnTo>
                  <a:lnTo>
                    <a:pt x="7757" y="19213"/>
                  </a:lnTo>
                  <a:lnTo>
                    <a:pt x="7910" y="19162"/>
                  </a:lnTo>
                  <a:lnTo>
                    <a:pt x="8114" y="19111"/>
                  </a:lnTo>
                  <a:lnTo>
                    <a:pt x="8625" y="19060"/>
                  </a:lnTo>
                  <a:lnTo>
                    <a:pt x="9059" y="19060"/>
                  </a:lnTo>
                  <a:lnTo>
                    <a:pt x="9441" y="19111"/>
                  </a:lnTo>
                  <a:lnTo>
                    <a:pt x="9594" y="19162"/>
                  </a:lnTo>
                  <a:lnTo>
                    <a:pt x="9747" y="19213"/>
                  </a:lnTo>
                  <a:lnTo>
                    <a:pt x="9875" y="19290"/>
                  </a:lnTo>
                  <a:lnTo>
                    <a:pt x="10003" y="19366"/>
                  </a:lnTo>
                  <a:lnTo>
                    <a:pt x="10105" y="19468"/>
                  </a:lnTo>
                  <a:lnTo>
                    <a:pt x="10181" y="19571"/>
                  </a:lnTo>
                  <a:lnTo>
                    <a:pt x="10360" y="19800"/>
                  </a:lnTo>
                  <a:lnTo>
                    <a:pt x="10462" y="20055"/>
                  </a:lnTo>
                  <a:lnTo>
                    <a:pt x="10564" y="20361"/>
                  </a:lnTo>
                  <a:lnTo>
                    <a:pt x="10640" y="20719"/>
                  </a:lnTo>
                  <a:lnTo>
                    <a:pt x="10794" y="21484"/>
                  </a:lnTo>
                  <a:lnTo>
                    <a:pt x="10947" y="22352"/>
                  </a:lnTo>
                  <a:lnTo>
                    <a:pt x="11074" y="22837"/>
                  </a:lnTo>
                  <a:lnTo>
                    <a:pt x="11202" y="23321"/>
                  </a:lnTo>
                  <a:lnTo>
                    <a:pt x="11406" y="23857"/>
                  </a:lnTo>
                  <a:lnTo>
                    <a:pt x="11636" y="24342"/>
                  </a:lnTo>
                  <a:lnTo>
                    <a:pt x="11916" y="24801"/>
                  </a:lnTo>
                  <a:lnTo>
                    <a:pt x="12248" y="25235"/>
                  </a:lnTo>
                  <a:lnTo>
                    <a:pt x="12580" y="25592"/>
                  </a:lnTo>
                  <a:lnTo>
                    <a:pt x="12937" y="25898"/>
                  </a:lnTo>
                  <a:lnTo>
                    <a:pt x="13116" y="26026"/>
                  </a:lnTo>
                  <a:lnTo>
                    <a:pt x="13294" y="26128"/>
                  </a:lnTo>
                  <a:lnTo>
                    <a:pt x="13473" y="26205"/>
                  </a:lnTo>
                  <a:lnTo>
                    <a:pt x="13651" y="26281"/>
                  </a:lnTo>
                  <a:lnTo>
                    <a:pt x="13830" y="26332"/>
                  </a:lnTo>
                  <a:lnTo>
                    <a:pt x="14162" y="26332"/>
                  </a:lnTo>
                  <a:lnTo>
                    <a:pt x="14315" y="26307"/>
                  </a:lnTo>
                  <a:lnTo>
                    <a:pt x="14468" y="26256"/>
                  </a:lnTo>
                  <a:lnTo>
                    <a:pt x="14595" y="26154"/>
                  </a:lnTo>
                  <a:lnTo>
                    <a:pt x="14723" y="26051"/>
                  </a:lnTo>
                  <a:lnTo>
                    <a:pt x="14851" y="25898"/>
                  </a:lnTo>
                  <a:lnTo>
                    <a:pt x="14953" y="25720"/>
                  </a:lnTo>
                  <a:lnTo>
                    <a:pt x="15029" y="25516"/>
                  </a:lnTo>
                  <a:lnTo>
                    <a:pt x="15106" y="25286"/>
                  </a:lnTo>
                  <a:lnTo>
                    <a:pt x="15182" y="25005"/>
                  </a:lnTo>
                  <a:lnTo>
                    <a:pt x="15208" y="24699"/>
                  </a:lnTo>
                  <a:lnTo>
                    <a:pt x="15233" y="24367"/>
                  </a:lnTo>
                  <a:lnTo>
                    <a:pt x="15233" y="23985"/>
                  </a:lnTo>
                  <a:lnTo>
                    <a:pt x="15233" y="23551"/>
                  </a:lnTo>
                  <a:lnTo>
                    <a:pt x="15182" y="22734"/>
                  </a:lnTo>
                  <a:lnTo>
                    <a:pt x="15208" y="22020"/>
                  </a:lnTo>
                  <a:lnTo>
                    <a:pt x="15284" y="21433"/>
                  </a:lnTo>
                  <a:lnTo>
                    <a:pt x="15335" y="21152"/>
                  </a:lnTo>
                  <a:lnTo>
                    <a:pt x="15386" y="20923"/>
                  </a:lnTo>
                  <a:lnTo>
                    <a:pt x="15463" y="20719"/>
                  </a:lnTo>
                  <a:lnTo>
                    <a:pt x="15565" y="20540"/>
                  </a:lnTo>
                  <a:lnTo>
                    <a:pt x="15642" y="20361"/>
                  </a:lnTo>
                  <a:lnTo>
                    <a:pt x="15744" y="20234"/>
                  </a:lnTo>
                  <a:lnTo>
                    <a:pt x="15871" y="20106"/>
                  </a:lnTo>
                  <a:lnTo>
                    <a:pt x="15973" y="20004"/>
                  </a:lnTo>
                  <a:lnTo>
                    <a:pt x="16101" y="19928"/>
                  </a:lnTo>
                  <a:lnTo>
                    <a:pt x="16228" y="19877"/>
                  </a:lnTo>
                  <a:lnTo>
                    <a:pt x="16382" y="19826"/>
                  </a:lnTo>
                  <a:lnTo>
                    <a:pt x="16535" y="19800"/>
                  </a:lnTo>
                  <a:lnTo>
                    <a:pt x="16841" y="19800"/>
                  </a:lnTo>
                  <a:lnTo>
                    <a:pt x="17173" y="19851"/>
                  </a:lnTo>
                  <a:lnTo>
                    <a:pt x="17530" y="19979"/>
                  </a:lnTo>
                  <a:lnTo>
                    <a:pt x="17887" y="20132"/>
                  </a:lnTo>
                  <a:lnTo>
                    <a:pt x="18270" y="20336"/>
                  </a:lnTo>
                  <a:lnTo>
                    <a:pt x="18652" y="20566"/>
                  </a:lnTo>
                  <a:lnTo>
                    <a:pt x="19035" y="20846"/>
                  </a:lnTo>
                  <a:lnTo>
                    <a:pt x="19775" y="21433"/>
                  </a:lnTo>
                  <a:lnTo>
                    <a:pt x="20336" y="21918"/>
                  </a:lnTo>
                  <a:lnTo>
                    <a:pt x="20796" y="22326"/>
                  </a:lnTo>
                  <a:lnTo>
                    <a:pt x="21178" y="22632"/>
                  </a:lnTo>
                  <a:lnTo>
                    <a:pt x="21357" y="22785"/>
                  </a:lnTo>
                  <a:lnTo>
                    <a:pt x="21561" y="22888"/>
                  </a:lnTo>
                  <a:lnTo>
                    <a:pt x="21765" y="22990"/>
                  </a:lnTo>
                  <a:lnTo>
                    <a:pt x="21995" y="23066"/>
                  </a:lnTo>
                  <a:lnTo>
                    <a:pt x="22250" y="23143"/>
                  </a:lnTo>
                  <a:lnTo>
                    <a:pt x="22531" y="23194"/>
                  </a:lnTo>
                  <a:lnTo>
                    <a:pt x="22862" y="23245"/>
                  </a:lnTo>
                  <a:lnTo>
                    <a:pt x="23245" y="23270"/>
                  </a:lnTo>
                  <a:lnTo>
                    <a:pt x="23628" y="23270"/>
                  </a:lnTo>
                  <a:lnTo>
                    <a:pt x="23781" y="23219"/>
                  </a:lnTo>
                  <a:lnTo>
                    <a:pt x="23909" y="23168"/>
                  </a:lnTo>
                  <a:lnTo>
                    <a:pt x="24036" y="23066"/>
                  </a:lnTo>
                  <a:lnTo>
                    <a:pt x="24138" y="22990"/>
                  </a:lnTo>
                  <a:lnTo>
                    <a:pt x="24240" y="22862"/>
                  </a:lnTo>
                  <a:lnTo>
                    <a:pt x="24317" y="22760"/>
                  </a:lnTo>
                  <a:lnTo>
                    <a:pt x="24444" y="22479"/>
                  </a:lnTo>
                  <a:lnTo>
                    <a:pt x="24572" y="22173"/>
                  </a:lnTo>
                  <a:lnTo>
                    <a:pt x="24776" y="21535"/>
                  </a:lnTo>
                  <a:lnTo>
                    <a:pt x="24904" y="21229"/>
                  </a:lnTo>
                  <a:lnTo>
                    <a:pt x="25057" y="20974"/>
                  </a:lnTo>
                  <a:lnTo>
                    <a:pt x="25159" y="20846"/>
                  </a:lnTo>
                  <a:lnTo>
                    <a:pt x="25261" y="20719"/>
                  </a:lnTo>
                  <a:lnTo>
                    <a:pt x="25363" y="20617"/>
                  </a:lnTo>
                  <a:lnTo>
                    <a:pt x="25491" y="20540"/>
                  </a:lnTo>
                  <a:lnTo>
                    <a:pt x="25644" y="20489"/>
                  </a:lnTo>
                  <a:lnTo>
                    <a:pt x="25822" y="20438"/>
                  </a:lnTo>
                  <a:lnTo>
                    <a:pt x="26001" y="20413"/>
                  </a:lnTo>
                  <a:lnTo>
                    <a:pt x="26205" y="20413"/>
                  </a:lnTo>
                  <a:lnTo>
                    <a:pt x="26435" y="20438"/>
                  </a:lnTo>
                  <a:lnTo>
                    <a:pt x="26715" y="20489"/>
                  </a:lnTo>
                  <a:lnTo>
                    <a:pt x="26996" y="20540"/>
                  </a:lnTo>
                  <a:lnTo>
                    <a:pt x="27302" y="20668"/>
                  </a:lnTo>
                  <a:lnTo>
                    <a:pt x="28629" y="21152"/>
                  </a:lnTo>
                  <a:lnTo>
                    <a:pt x="29930" y="21612"/>
                  </a:lnTo>
                  <a:lnTo>
                    <a:pt x="30568" y="21841"/>
                  </a:lnTo>
                  <a:lnTo>
                    <a:pt x="31232" y="21994"/>
                  </a:lnTo>
                  <a:lnTo>
                    <a:pt x="31844" y="22148"/>
                  </a:lnTo>
                  <a:lnTo>
                    <a:pt x="32482" y="22250"/>
                  </a:lnTo>
                  <a:lnTo>
                    <a:pt x="33094" y="22275"/>
                  </a:lnTo>
                  <a:lnTo>
                    <a:pt x="33375" y="22275"/>
                  </a:lnTo>
                  <a:lnTo>
                    <a:pt x="33681" y="22250"/>
                  </a:lnTo>
                  <a:lnTo>
                    <a:pt x="33962" y="22199"/>
                  </a:lnTo>
                  <a:lnTo>
                    <a:pt x="34268" y="22148"/>
                  </a:lnTo>
                  <a:lnTo>
                    <a:pt x="34549" y="22071"/>
                  </a:lnTo>
                  <a:lnTo>
                    <a:pt x="34829" y="21969"/>
                  </a:lnTo>
                  <a:lnTo>
                    <a:pt x="35085" y="21841"/>
                  </a:lnTo>
                  <a:lnTo>
                    <a:pt x="35365" y="21688"/>
                  </a:lnTo>
                  <a:lnTo>
                    <a:pt x="35620" y="21510"/>
                  </a:lnTo>
                  <a:lnTo>
                    <a:pt x="35875" y="21331"/>
                  </a:lnTo>
                  <a:lnTo>
                    <a:pt x="36131" y="21101"/>
                  </a:lnTo>
                  <a:lnTo>
                    <a:pt x="36360" y="20846"/>
                  </a:lnTo>
                  <a:lnTo>
                    <a:pt x="36590" y="20566"/>
                  </a:lnTo>
                  <a:lnTo>
                    <a:pt x="36820" y="20259"/>
                  </a:lnTo>
                  <a:lnTo>
                    <a:pt x="37126" y="19800"/>
                  </a:lnTo>
                  <a:lnTo>
                    <a:pt x="37381" y="19341"/>
                  </a:lnTo>
                  <a:lnTo>
                    <a:pt x="37585" y="18933"/>
                  </a:lnTo>
                  <a:lnTo>
                    <a:pt x="37738" y="18524"/>
                  </a:lnTo>
                  <a:lnTo>
                    <a:pt x="37866" y="18116"/>
                  </a:lnTo>
                  <a:lnTo>
                    <a:pt x="37942" y="17733"/>
                  </a:lnTo>
                  <a:lnTo>
                    <a:pt x="37968" y="17376"/>
                  </a:lnTo>
                  <a:lnTo>
                    <a:pt x="37968" y="17044"/>
                  </a:lnTo>
                  <a:lnTo>
                    <a:pt x="37942" y="16713"/>
                  </a:lnTo>
                  <a:lnTo>
                    <a:pt x="37866" y="16407"/>
                  </a:lnTo>
                  <a:lnTo>
                    <a:pt x="37764" y="16100"/>
                  </a:lnTo>
                  <a:lnTo>
                    <a:pt x="37636" y="15820"/>
                  </a:lnTo>
                  <a:lnTo>
                    <a:pt x="37483" y="15539"/>
                  </a:lnTo>
                  <a:lnTo>
                    <a:pt x="37304" y="15284"/>
                  </a:lnTo>
                  <a:lnTo>
                    <a:pt x="37100" y="15054"/>
                  </a:lnTo>
                  <a:lnTo>
                    <a:pt x="36871" y="14799"/>
                  </a:lnTo>
                  <a:lnTo>
                    <a:pt x="36641" y="14595"/>
                  </a:lnTo>
                  <a:lnTo>
                    <a:pt x="36360" y="14391"/>
                  </a:lnTo>
                  <a:lnTo>
                    <a:pt x="36080" y="14187"/>
                  </a:lnTo>
                  <a:lnTo>
                    <a:pt x="35799" y="13983"/>
                  </a:lnTo>
                  <a:lnTo>
                    <a:pt x="35161" y="13651"/>
                  </a:lnTo>
                  <a:lnTo>
                    <a:pt x="34523" y="13319"/>
                  </a:lnTo>
                  <a:lnTo>
                    <a:pt x="33860" y="13039"/>
                  </a:lnTo>
                  <a:lnTo>
                    <a:pt x="33171" y="12809"/>
                  </a:lnTo>
                  <a:lnTo>
                    <a:pt x="31895" y="12375"/>
                  </a:lnTo>
                  <a:lnTo>
                    <a:pt x="31716" y="12299"/>
                  </a:lnTo>
                  <a:lnTo>
                    <a:pt x="31538" y="12196"/>
                  </a:lnTo>
                  <a:lnTo>
                    <a:pt x="31410" y="12094"/>
                  </a:lnTo>
                  <a:lnTo>
                    <a:pt x="31283" y="11967"/>
                  </a:lnTo>
                  <a:lnTo>
                    <a:pt x="31155" y="11814"/>
                  </a:lnTo>
                  <a:lnTo>
                    <a:pt x="31053" y="11661"/>
                  </a:lnTo>
                  <a:lnTo>
                    <a:pt x="30976" y="11482"/>
                  </a:lnTo>
                  <a:lnTo>
                    <a:pt x="30900" y="11278"/>
                  </a:lnTo>
                  <a:lnTo>
                    <a:pt x="30798" y="10870"/>
                  </a:lnTo>
                  <a:lnTo>
                    <a:pt x="30696" y="10410"/>
                  </a:lnTo>
                  <a:lnTo>
                    <a:pt x="30492" y="9390"/>
                  </a:lnTo>
                  <a:lnTo>
                    <a:pt x="30390" y="8854"/>
                  </a:lnTo>
                  <a:lnTo>
                    <a:pt x="30237" y="8318"/>
                  </a:lnTo>
                  <a:lnTo>
                    <a:pt x="30032" y="7782"/>
                  </a:lnTo>
                  <a:lnTo>
                    <a:pt x="29905" y="7527"/>
                  </a:lnTo>
                  <a:lnTo>
                    <a:pt x="29752" y="7246"/>
                  </a:lnTo>
                  <a:lnTo>
                    <a:pt x="29599" y="6991"/>
                  </a:lnTo>
                  <a:lnTo>
                    <a:pt x="29420" y="6762"/>
                  </a:lnTo>
                  <a:lnTo>
                    <a:pt x="29216" y="6506"/>
                  </a:lnTo>
                  <a:lnTo>
                    <a:pt x="28986" y="6277"/>
                  </a:lnTo>
                  <a:lnTo>
                    <a:pt x="28731" y="6047"/>
                  </a:lnTo>
                  <a:lnTo>
                    <a:pt x="28450" y="5843"/>
                  </a:lnTo>
                  <a:lnTo>
                    <a:pt x="28144" y="5639"/>
                  </a:lnTo>
                  <a:lnTo>
                    <a:pt x="27787" y="5460"/>
                  </a:lnTo>
                  <a:lnTo>
                    <a:pt x="27251" y="5205"/>
                  </a:lnTo>
                  <a:lnTo>
                    <a:pt x="26766" y="5027"/>
                  </a:lnTo>
                  <a:lnTo>
                    <a:pt x="26333" y="4925"/>
                  </a:lnTo>
                  <a:lnTo>
                    <a:pt x="25924" y="4848"/>
                  </a:lnTo>
                  <a:lnTo>
                    <a:pt x="25542" y="4822"/>
                  </a:lnTo>
                  <a:lnTo>
                    <a:pt x="25184" y="4848"/>
                  </a:lnTo>
                  <a:lnTo>
                    <a:pt x="24853" y="4873"/>
                  </a:lnTo>
                  <a:lnTo>
                    <a:pt x="24521" y="4925"/>
                  </a:lnTo>
                  <a:lnTo>
                    <a:pt x="23858" y="5027"/>
                  </a:lnTo>
                  <a:lnTo>
                    <a:pt x="23526" y="5052"/>
                  </a:lnTo>
                  <a:lnTo>
                    <a:pt x="23169" y="5052"/>
                  </a:lnTo>
                  <a:lnTo>
                    <a:pt x="22786" y="5001"/>
                  </a:lnTo>
                  <a:lnTo>
                    <a:pt x="22378" y="4925"/>
                  </a:lnTo>
                  <a:lnTo>
                    <a:pt x="21918" y="4797"/>
                  </a:lnTo>
                  <a:lnTo>
                    <a:pt x="21434" y="4593"/>
                  </a:lnTo>
                  <a:lnTo>
                    <a:pt x="21281" y="4516"/>
                  </a:lnTo>
                  <a:lnTo>
                    <a:pt x="21127" y="4414"/>
                  </a:lnTo>
                  <a:lnTo>
                    <a:pt x="20796" y="4185"/>
                  </a:lnTo>
                  <a:lnTo>
                    <a:pt x="20490" y="3853"/>
                  </a:lnTo>
                  <a:lnTo>
                    <a:pt x="20158" y="3496"/>
                  </a:lnTo>
                  <a:lnTo>
                    <a:pt x="19494" y="2705"/>
                  </a:lnTo>
                  <a:lnTo>
                    <a:pt x="19112" y="2271"/>
                  </a:lnTo>
                  <a:lnTo>
                    <a:pt x="18729" y="1837"/>
                  </a:lnTo>
                  <a:lnTo>
                    <a:pt x="18321" y="1429"/>
                  </a:lnTo>
                  <a:lnTo>
                    <a:pt x="17887" y="1072"/>
                  </a:lnTo>
                  <a:lnTo>
                    <a:pt x="17453" y="714"/>
                  </a:lnTo>
                  <a:lnTo>
                    <a:pt x="17198" y="561"/>
                  </a:lnTo>
                  <a:lnTo>
                    <a:pt x="16943" y="434"/>
                  </a:lnTo>
                  <a:lnTo>
                    <a:pt x="16688" y="306"/>
                  </a:lnTo>
                  <a:lnTo>
                    <a:pt x="16433" y="204"/>
                  </a:lnTo>
                  <a:lnTo>
                    <a:pt x="16152" y="128"/>
                  </a:lnTo>
                  <a:lnTo>
                    <a:pt x="15871" y="51"/>
                  </a:lnTo>
                  <a:lnTo>
                    <a:pt x="15591"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4" name="Google Shape;3024;g29c0ca99db8_3_1"/>
            <p:cNvSpPr/>
            <p:nvPr/>
          </p:nvSpPr>
          <p:spPr>
            <a:xfrm>
              <a:off x="903425" y="1697800"/>
              <a:ext cx="1578175" cy="3360425"/>
            </a:xfrm>
            <a:custGeom>
              <a:avLst/>
              <a:gdLst/>
              <a:ahLst/>
              <a:cxnLst/>
              <a:rect l="l" t="t" r="r" b="b"/>
              <a:pathLst>
                <a:path w="63127" h="134417" extrusionOk="0">
                  <a:moveTo>
                    <a:pt x="35876" y="1"/>
                  </a:moveTo>
                  <a:lnTo>
                    <a:pt x="35595" y="26"/>
                  </a:lnTo>
                  <a:lnTo>
                    <a:pt x="35315" y="77"/>
                  </a:lnTo>
                  <a:lnTo>
                    <a:pt x="35008" y="154"/>
                  </a:lnTo>
                  <a:lnTo>
                    <a:pt x="34804" y="332"/>
                  </a:lnTo>
                  <a:lnTo>
                    <a:pt x="33937" y="1123"/>
                  </a:lnTo>
                  <a:lnTo>
                    <a:pt x="33095" y="1889"/>
                  </a:lnTo>
                  <a:lnTo>
                    <a:pt x="32278" y="2680"/>
                  </a:lnTo>
                  <a:lnTo>
                    <a:pt x="31513" y="3445"/>
                  </a:lnTo>
                  <a:lnTo>
                    <a:pt x="30033" y="4925"/>
                  </a:lnTo>
                  <a:lnTo>
                    <a:pt x="28706" y="6379"/>
                  </a:lnTo>
                  <a:lnTo>
                    <a:pt x="27481" y="7757"/>
                  </a:lnTo>
                  <a:lnTo>
                    <a:pt x="26384" y="9084"/>
                  </a:lnTo>
                  <a:lnTo>
                    <a:pt x="25389" y="10309"/>
                  </a:lnTo>
                  <a:lnTo>
                    <a:pt x="24521" y="11457"/>
                  </a:lnTo>
                  <a:lnTo>
                    <a:pt x="23756" y="12478"/>
                  </a:lnTo>
                  <a:lnTo>
                    <a:pt x="23118" y="13422"/>
                  </a:lnTo>
                  <a:lnTo>
                    <a:pt x="22557" y="14238"/>
                  </a:lnTo>
                  <a:lnTo>
                    <a:pt x="22123" y="14927"/>
                  </a:lnTo>
                  <a:lnTo>
                    <a:pt x="21536" y="15897"/>
                  </a:lnTo>
                  <a:lnTo>
                    <a:pt x="21357" y="16229"/>
                  </a:lnTo>
                  <a:lnTo>
                    <a:pt x="21332" y="16331"/>
                  </a:lnTo>
                  <a:lnTo>
                    <a:pt x="14009" y="59095"/>
                  </a:lnTo>
                  <a:lnTo>
                    <a:pt x="8013" y="93924"/>
                  </a:lnTo>
                  <a:lnTo>
                    <a:pt x="5869" y="106350"/>
                  </a:lnTo>
                  <a:lnTo>
                    <a:pt x="4823" y="112269"/>
                  </a:lnTo>
                  <a:lnTo>
                    <a:pt x="4721" y="112678"/>
                  </a:lnTo>
                  <a:lnTo>
                    <a:pt x="4568" y="113137"/>
                  </a:lnTo>
                  <a:lnTo>
                    <a:pt x="4364" y="113647"/>
                  </a:lnTo>
                  <a:lnTo>
                    <a:pt x="4134" y="114183"/>
                  </a:lnTo>
                  <a:lnTo>
                    <a:pt x="3599" y="115382"/>
                  </a:lnTo>
                  <a:lnTo>
                    <a:pt x="2961" y="116709"/>
                  </a:lnTo>
                  <a:lnTo>
                    <a:pt x="2297" y="118113"/>
                  </a:lnTo>
                  <a:lnTo>
                    <a:pt x="1966" y="118852"/>
                  </a:lnTo>
                  <a:lnTo>
                    <a:pt x="1634" y="119592"/>
                  </a:lnTo>
                  <a:lnTo>
                    <a:pt x="1328" y="120358"/>
                  </a:lnTo>
                  <a:lnTo>
                    <a:pt x="1021" y="121149"/>
                  </a:lnTo>
                  <a:lnTo>
                    <a:pt x="766" y="121940"/>
                  </a:lnTo>
                  <a:lnTo>
                    <a:pt x="537" y="122731"/>
                  </a:lnTo>
                  <a:lnTo>
                    <a:pt x="333" y="123547"/>
                  </a:lnTo>
                  <a:lnTo>
                    <a:pt x="179" y="124338"/>
                  </a:lnTo>
                  <a:lnTo>
                    <a:pt x="52" y="125129"/>
                  </a:lnTo>
                  <a:lnTo>
                    <a:pt x="1" y="125946"/>
                  </a:lnTo>
                  <a:lnTo>
                    <a:pt x="1" y="126329"/>
                  </a:lnTo>
                  <a:lnTo>
                    <a:pt x="26" y="126737"/>
                  </a:lnTo>
                  <a:lnTo>
                    <a:pt x="52" y="127120"/>
                  </a:lnTo>
                  <a:lnTo>
                    <a:pt x="77" y="127502"/>
                  </a:lnTo>
                  <a:lnTo>
                    <a:pt x="154" y="127911"/>
                  </a:lnTo>
                  <a:lnTo>
                    <a:pt x="230" y="128293"/>
                  </a:lnTo>
                  <a:lnTo>
                    <a:pt x="333" y="128650"/>
                  </a:lnTo>
                  <a:lnTo>
                    <a:pt x="460" y="129033"/>
                  </a:lnTo>
                  <a:lnTo>
                    <a:pt x="588" y="129416"/>
                  </a:lnTo>
                  <a:lnTo>
                    <a:pt x="741" y="129773"/>
                  </a:lnTo>
                  <a:lnTo>
                    <a:pt x="945" y="130130"/>
                  </a:lnTo>
                  <a:lnTo>
                    <a:pt x="1149" y="130488"/>
                  </a:lnTo>
                  <a:lnTo>
                    <a:pt x="1379" y="130845"/>
                  </a:lnTo>
                  <a:lnTo>
                    <a:pt x="1634" y="131202"/>
                  </a:lnTo>
                  <a:lnTo>
                    <a:pt x="1915" y="131534"/>
                  </a:lnTo>
                  <a:lnTo>
                    <a:pt x="2195" y="131865"/>
                  </a:lnTo>
                  <a:lnTo>
                    <a:pt x="2527" y="132197"/>
                  </a:lnTo>
                  <a:lnTo>
                    <a:pt x="2884" y="132503"/>
                  </a:lnTo>
                  <a:lnTo>
                    <a:pt x="3292" y="132835"/>
                  </a:lnTo>
                  <a:lnTo>
                    <a:pt x="3701" y="133116"/>
                  </a:lnTo>
                  <a:lnTo>
                    <a:pt x="4134" y="133422"/>
                  </a:lnTo>
                  <a:lnTo>
                    <a:pt x="4619" y="133703"/>
                  </a:lnTo>
                  <a:lnTo>
                    <a:pt x="5104" y="133983"/>
                  </a:lnTo>
                  <a:lnTo>
                    <a:pt x="5640" y="134264"/>
                  </a:lnTo>
                  <a:lnTo>
                    <a:pt x="50114" y="134264"/>
                  </a:lnTo>
                  <a:lnTo>
                    <a:pt x="50190" y="134417"/>
                  </a:lnTo>
                  <a:lnTo>
                    <a:pt x="50471" y="134264"/>
                  </a:lnTo>
                  <a:lnTo>
                    <a:pt x="51058" y="133907"/>
                  </a:lnTo>
                  <a:lnTo>
                    <a:pt x="51543" y="133575"/>
                  </a:lnTo>
                  <a:lnTo>
                    <a:pt x="51951" y="133269"/>
                  </a:lnTo>
                  <a:lnTo>
                    <a:pt x="52257" y="133014"/>
                  </a:lnTo>
                  <a:lnTo>
                    <a:pt x="52691" y="132631"/>
                  </a:lnTo>
                  <a:lnTo>
                    <a:pt x="52844" y="132503"/>
                  </a:lnTo>
                  <a:lnTo>
                    <a:pt x="53150" y="131151"/>
                  </a:lnTo>
                  <a:lnTo>
                    <a:pt x="53966" y="127324"/>
                  </a:lnTo>
                  <a:lnTo>
                    <a:pt x="54528" y="124593"/>
                  </a:lnTo>
                  <a:lnTo>
                    <a:pt x="55166" y="121327"/>
                  </a:lnTo>
                  <a:lnTo>
                    <a:pt x="55855" y="117628"/>
                  </a:lnTo>
                  <a:lnTo>
                    <a:pt x="56620" y="113520"/>
                  </a:lnTo>
                  <a:lnTo>
                    <a:pt x="57437" y="108672"/>
                  </a:lnTo>
                  <a:lnTo>
                    <a:pt x="58304" y="103441"/>
                  </a:lnTo>
                  <a:lnTo>
                    <a:pt x="58712" y="100685"/>
                  </a:lnTo>
                  <a:lnTo>
                    <a:pt x="59146" y="97853"/>
                  </a:lnTo>
                  <a:lnTo>
                    <a:pt x="59554" y="94970"/>
                  </a:lnTo>
                  <a:lnTo>
                    <a:pt x="59937" y="91984"/>
                  </a:lnTo>
                  <a:lnTo>
                    <a:pt x="60345" y="88923"/>
                  </a:lnTo>
                  <a:lnTo>
                    <a:pt x="60728" y="85810"/>
                  </a:lnTo>
                  <a:lnTo>
                    <a:pt x="61085" y="82646"/>
                  </a:lnTo>
                  <a:lnTo>
                    <a:pt x="61417" y="79431"/>
                  </a:lnTo>
                  <a:lnTo>
                    <a:pt x="61749" y="76165"/>
                  </a:lnTo>
                  <a:lnTo>
                    <a:pt x="62029" y="72899"/>
                  </a:lnTo>
                  <a:lnTo>
                    <a:pt x="62285" y="69582"/>
                  </a:lnTo>
                  <a:lnTo>
                    <a:pt x="62540" y="66265"/>
                  </a:lnTo>
                  <a:lnTo>
                    <a:pt x="62693" y="63483"/>
                  </a:lnTo>
                  <a:lnTo>
                    <a:pt x="62846" y="60702"/>
                  </a:lnTo>
                  <a:lnTo>
                    <a:pt x="62948" y="57921"/>
                  </a:lnTo>
                  <a:lnTo>
                    <a:pt x="63050" y="55114"/>
                  </a:lnTo>
                  <a:lnTo>
                    <a:pt x="63101" y="52359"/>
                  </a:lnTo>
                  <a:lnTo>
                    <a:pt x="63127" y="49577"/>
                  </a:lnTo>
                  <a:lnTo>
                    <a:pt x="63101" y="46847"/>
                  </a:lnTo>
                  <a:lnTo>
                    <a:pt x="63076" y="44117"/>
                  </a:lnTo>
                  <a:lnTo>
                    <a:pt x="62999" y="41412"/>
                  </a:lnTo>
                  <a:lnTo>
                    <a:pt x="62871" y="38733"/>
                  </a:lnTo>
                  <a:lnTo>
                    <a:pt x="62718" y="36080"/>
                  </a:lnTo>
                  <a:lnTo>
                    <a:pt x="62514" y="33452"/>
                  </a:lnTo>
                  <a:lnTo>
                    <a:pt x="62285" y="30874"/>
                  </a:lnTo>
                  <a:lnTo>
                    <a:pt x="62004" y="28348"/>
                  </a:lnTo>
                  <a:lnTo>
                    <a:pt x="61672" y="25848"/>
                  </a:lnTo>
                  <a:lnTo>
                    <a:pt x="61289" y="23424"/>
                  </a:lnTo>
                  <a:lnTo>
                    <a:pt x="61060" y="22097"/>
                  </a:lnTo>
                  <a:lnTo>
                    <a:pt x="60805" y="20796"/>
                  </a:lnTo>
                  <a:lnTo>
                    <a:pt x="60550" y="19495"/>
                  </a:lnTo>
                  <a:lnTo>
                    <a:pt x="60269" y="18244"/>
                  </a:lnTo>
                  <a:lnTo>
                    <a:pt x="59988" y="16994"/>
                  </a:lnTo>
                  <a:lnTo>
                    <a:pt x="59682" y="15744"/>
                  </a:lnTo>
                  <a:lnTo>
                    <a:pt x="59350" y="14544"/>
                  </a:lnTo>
                  <a:lnTo>
                    <a:pt x="59019" y="13345"/>
                  </a:lnTo>
                  <a:lnTo>
                    <a:pt x="58636" y="12172"/>
                  </a:lnTo>
                  <a:lnTo>
                    <a:pt x="58279" y="11023"/>
                  </a:lnTo>
                  <a:lnTo>
                    <a:pt x="57870" y="9901"/>
                  </a:lnTo>
                  <a:lnTo>
                    <a:pt x="57462" y="8803"/>
                  </a:lnTo>
                  <a:lnTo>
                    <a:pt x="57028" y="7732"/>
                  </a:lnTo>
                  <a:lnTo>
                    <a:pt x="56595" y="6660"/>
                  </a:lnTo>
                  <a:lnTo>
                    <a:pt x="56135" y="5640"/>
                  </a:lnTo>
                  <a:lnTo>
                    <a:pt x="55651" y="4644"/>
                  </a:lnTo>
                  <a:lnTo>
                    <a:pt x="55395" y="4185"/>
                  </a:lnTo>
                  <a:lnTo>
                    <a:pt x="55166" y="3853"/>
                  </a:lnTo>
                  <a:lnTo>
                    <a:pt x="54936" y="3598"/>
                  </a:lnTo>
                  <a:lnTo>
                    <a:pt x="54809" y="3522"/>
                  </a:lnTo>
                  <a:lnTo>
                    <a:pt x="54706" y="3445"/>
                  </a:lnTo>
                  <a:lnTo>
                    <a:pt x="54579" y="3394"/>
                  </a:lnTo>
                  <a:lnTo>
                    <a:pt x="54451" y="3343"/>
                  </a:lnTo>
                  <a:lnTo>
                    <a:pt x="54196" y="3343"/>
                  </a:lnTo>
                  <a:lnTo>
                    <a:pt x="54069" y="3369"/>
                  </a:lnTo>
                  <a:lnTo>
                    <a:pt x="53941" y="3420"/>
                  </a:lnTo>
                  <a:lnTo>
                    <a:pt x="53686" y="3547"/>
                  </a:lnTo>
                  <a:lnTo>
                    <a:pt x="53456" y="3726"/>
                  </a:lnTo>
                  <a:lnTo>
                    <a:pt x="53201" y="3955"/>
                  </a:lnTo>
                  <a:lnTo>
                    <a:pt x="52716" y="4440"/>
                  </a:lnTo>
                  <a:lnTo>
                    <a:pt x="52589" y="4568"/>
                  </a:lnTo>
                  <a:lnTo>
                    <a:pt x="52461" y="4746"/>
                  </a:lnTo>
                  <a:lnTo>
                    <a:pt x="52359" y="4925"/>
                  </a:lnTo>
                  <a:lnTo>
                    <a:pt x="52282" y="5129"/>
                  </a:lnTo>
                  <a:lnTo>
                    <a:pt x="52129" y="5563"/>
                  </a:lnTo>
                  <a:lnTo>
                    <a:pt x="52002" y="6048"/>
                  </a:lnTo>
                  <a:lnTo>
                    <a:pt x="51925" y="6558"/>
                  </a:lnTo>
                  <a:lnTo>
                    <a:pt x="51849" y="7068"/>
                  </a:lnTo>
                  <a:lnTo>
                    <a:pt x="51696" y="8140"/>
                  </a:lnTo>
                  <a:lnTo>
                    <a:pt x="51594" y="8625"/>
                  </a:lnTo>
                  <a:lnTo>
                    <a:pt x="51466" y="9084"/>
                  </a:lnTo>
                  <a:lnTo>
                    <a:pt x="51415" y="9314"/>
                  </a:lnTo>
                  <a:lnTo>
                    <a:pt x="51313" y="9518"/>
                  </a:lnTo>
                  <a:lnTo>
                    <a:pt x="51211" y="9696"/>
                  </a:lnTo>
                  <a:lnTo>
                    <a:pt x="51109" y="9875"/>
                  </a:lnTo>
                  <a:lnTo>
                    <a:pt x="50981" y="10003"/>
                  </a:lnTo>
                  <a:lnTo>
                    <a:pt x="50828" y="10156"/>
                  </a:lnTo>
                  <a:lnTo>
                    <a:pt x="50675" y="10258"/>
                  </a:lnTo>
                  <a:lnTo>
                    <a:pt x="50496" y="10334"/>
                  </a:lnTo>
                  <a:lnTo>
                    <a:pt x="50292" y="10411"/>
                  </a:lnTo>
                  <a:lnTo>
                    <a:pt x="50088" y="10436"/>
                  </a:lnTo>
                  <a:lnTo>
                    <a:pt x="49833" y="10436"/>
                  </a:lnTo>
                  <a:lnTo>
                    <a:pt x="49578" y="10411"/>
                  </a:lnTo>
                  <a:lnTo>
                    <a:pt x="49119" y="10309"/>
                  </a:lnTo>
                  <a:lnTo>
                    <a:pt x="48659" y="10156"/>
                  </a:lnTo>
                  <a:lnTo>
                    <a:pt x="48225" y="9952"/>
                  </a:lnTo>
                  <a:lnTo>
                    <a:pt x="47792" y="9722"/>
                  </a:lnTo>
                  <a:lnTo>
                    <a:pt x="47358" y="9416"/>
                  </a:lnTo>
                  <a:lnTo>
                    <a:pt x="46924" y="9084"/>
                  </a:lnTo>
                  <a:lnTo>
                    <a:pt x="46516" y="8701"/>
                  </a:lnTo>
                  <a:lnTo>
                    <a:pt x="46082" y="8293"/>
                  </a:lnTo>
                  <a:lnTo>
                    <a:pt x="45674" y="7885"/>
                  </a:lnTo>
                  <a:lnTo>
                    <a:pt x="45266" y="7426"/>
                  </a:lnTo>
                  <a:lnTo>
                    <a:pt x="44449" y="6456"/>
                  </a:lnTo>
                  <a:lnTo>
                    <a:pt x="42765" y="4440"/>
                  </a:lnTo>
                  <a:lnTo>
                    <a:pt x="41923" y="3471"/>
                  </a:lnTo>
                  <a:lnTo>
                    <a:pt x="41489" y="2986"/>
                  </a:lnTo>
                  <a:lnTo>
                    <a:pt x="41056" y="2552"/>
                  </a:lnTo>
                  <a:lnTo>
                    <a:pt x="40596" y="2118"/>
                  </a:lnTo>
                  <a:lnTo>
                    <a:pt x="40137" y="1710"/>
                  </a:lnTo>
                  <a:lnTo>
                    <a:pt x="39678" y="1353"/>
                  </a:lnTo>
                  <a:lnTo>
                    <a:pt x="39218" y="1021"/>
                  </a:lnTo>
                  <a:lnTo>
                    <a:pt x="38734" y="715"/>
                  </a:lnTo>
                  <a:lnTo>
                    <a:pt x="38249" y="460"/>
                  </a:lnTo>
                  <a:lnTo>
                    <a:pt x="37739" y="281"/>
                  </a:lnTo>
                  <a:lnTo>
                    <a:pt x="37228" y="128"/>
                  </a:lnTo>
                  <a:lnTo>
                    <a:pt x="36692" y="26"/>
                  </a:lnTo>
                  <a:lnTo>
                    <a:pt x="3641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5" name="Google Shape;3025;g29c0ca99db8_3_1"/>
            <p:cNvSpPr/>
            <p:nvPr/>
          </p:nvSpPr>
          <p:spPr>
            <a:xfrm>
              <a:off x="903425" y="1697800"/>
              <a:ext cx="1578175" cy="3360425"/>
            </a:xfrm>
            <a:custGeom>
              <a:avLst/>
              <a:gdLst/>
              <a:ahLst/>
              <a:cxnLst/>
              <a:rect l="l" t="t" r="r" b="b"/>
              <a:pathLst>
                <a:path w="63127" h="134417" fill="none" extrusionOk="0">
                  <a:moveTo>
                    <a:pt x="62540" y="66265"/>
                  </a:moveTo>
                  <a:lnTo>
                    <a:pt x="62540" y="66265"/>
                  </a:lnTo>
                  <a:lnTo>
                    <a:pt x="62285" y="69582"/>
                  </a:lnTo>
                  <a:lnTo>
                    <a:pt x="62029" y="72899"/>
                  </a:lnTo>
                  <a:lnTo>
                    <a:pt x="61749" y="76165"/>
                  </a:lnTo>
                  <a:lnTo>
                    <a:pt x="61417" y="79431"/>
                  </a:lnTo>
                  <a:lnTo>
                    <a:pt x="61085" y="82646"/>
                  </a:lnTo>
                  <a:lnTo>
                    <a:pt x="60728" y="85810"/>
                  </a:lnTo>
                  <a:lnTo>
                    <a:pt x="60345" y="88923"/>
                  </a:lnTo>
                  <a:lnTo>
                    <a:pt x="59937" y="91984"/>
                  </a:lnTo>
                  <a:lnTo>
                    <a:pt x="59937" y="91984"/>
                  </a:lnTo>
                  <a:lnTo>
                    <a:pt x="59554" y="94970"/>
                  </a:lnTo>
                  <a:lnTo>
                    <a:pt x="59146" y="97853"/>
                  </a:lnTo>
                  <a:lnTo>
                    <a:pt x="58712" y="100685"/>
                  </a:lnTo>
                  <a:lnTo>
                    <a:pt x="58304" y="103441"/>
                  </a:lnTo>
                  <a:lnTo>
                    <a:pt x="57437" y="108672"/>
                  </a:lnTo>
                  <a:lnTo>
                    <a:pt x="56620" y="113520"/>
                  </a:lnTo>
                  <a:lnTo>
                    <a:pt x="56620" y="113520"/>
                  </a:lnTo>
                  <a:lnTo>
                    <a:pt x="55855" y="117628"/>
                  </a:lnTo>
                  <a:lnTo>
                    <a:pt x="55166" y="121327"/>
                  </a:lnTo>
                  <a:lnTo>
                    <a:pt x="54528" y="124593"/>
                  </a:lnTo>
                  <a:lnTo>
                    <a:pt x="53966" y="127324"/>
                  </a:lnTo>
                  <a:lnTo>
                    <a:pt x="53150" y="131151"/>
                  </a:lnTo>
                  <a:lnTo>
                    <a:pt x="52844" y="132503"/>
                  </a:lnTo>
                  <a:lnTo>
                    <a:pt x="52844" y="132503"/>
                  </a:lnTo>
                  <a:lnTo>
                    <a:pt x="52691" y="132631"/>
                  </a:lnTo>
                  <a:lnTo>
                    <a:pt x="52257" y="133014"/>
                  </a:lnTo>
                  <a:lnTo>
                    <a:pt x="51951" y="133269"/>
                  </a:lnTo>
                  <a:lnTo>
                    <a:pt x="51543" y="133575"/>
                  </a:lnTo>
                  <a:lnTo>
                    <a:pt x="51058" y="133907"/>
                  </a:lnTo>
                  <a:lnTo>
                    <a:pt x="50471" y="134264"/>
                  </a:lnTo>
                  <a:lnTo>
                    <a:pt x="50471" y="134264"/>
                  </a:lnTo>
                  <a:lnTo>
                    <a:pt x="50190" y="134417"/>
                  </a:lnTo>
                  <a:lnTo>
                    <a:pt x="50190" y="134417"/>
                  </a:lnTo>
                  <a:lnTo>
                    <a:pt x="50114" y="134264"/>
                  </a:lnTo>
                  <a:lnTo>
                    <a:pt x="5640" y="134264"/>
                  </a:lnTo>
                  <a:lnTo>
                    <a:pt x="5640" y="134264"/>
                  </a:lnTo>
                  <a:lnTo>
                    <a:pt x="5104" y="133983"/>
                  </a:lnTo>
                  <a:lnTo>
                    <a:pt x="4619" y="133703"/>
                  </a:lnTo>
                  <a:lnTo>
                    <a:pt x="4134" y="133422"/>
                  </a:lnTo>
                  <a:lnTo>
                    <a:pt x="3701" y="133116"/>
                  </a:lnTo>
                  <a:lnTo>
                    <a:pt x="3292" y="132835"/>
                  </a:lnTo>
                  <a:lnTo>
                    <a:pt x="2884" y="132503"/>
                  </a:lnTo>
                  <a:lnTo>
                    <a:pt x="2527" y="132197"/>
                  </a:lnTo>
                  <a:lnTo>
                    <a:pt x="2195" y="131865"/>
                  </a:lnTo>
                  <a:lnTo>
                    <a:pt x="1915" y="131534"/>
                  </a:lnTo>
                  <a:lnTo>
                    <a:pt x="1634" y="131202"/>
                  </a:lnTo>
                  <a:lnTo>
                    <a:pt x="1379" y="130845"/>
                  </a:lnTo>
                  <a:lnTo>
                    <a:pt x="1149" y="130488"/>
                  </a:lnTo>
                  <a:lnTo>
                    <a:pt x="945" y="130130"/>
                  </a:lnTo>
                  <a:lnTo>
                    <a:pt x="741" y="129773"/>
                  </a:lnTo>
                  <a:lnTo>
                    <a:pt x="588" y="129416"/>
                  </a:lnTo>
                  <a:lnTo>
                    <a:pt x="460" y="129033"/>
                  </a:lnTo>
                  <a:lnTo>
                    <a:pt x="333" y="128650"/>
                  </a:lnTo>
                  <a:lnTo>
                    <a:pt x="230" y="128293"/>
                  </a:lnTo>
                  <a:lnTo>
                    <a:pt x="154" y="127911"/>
                  </a:lnTo>
                  <a:lnTo>
                    <a:pt x="77" y="127502"/>
                  </a:lnTo>
                  <a:lnTo>
                    <a:pt x="52" y="127120"/>
                  </a:lnTo>
                  <a:lnTo>
                    <a:pt x="26" y="126737"/>
                  </a:lnTo>
                  <a:lnTo>
                    <a:pt x="1" y="126329"/>
                  </a:lnTo>
                  <a:lnTo>
                    <a:pt x="1" y="125946"/>
                  </a:lnTo>
                  <a:lnTo>
                    <a:pt x="52" y="125129"/>
                  </a:lnTo>
                  <a:lnTo>
                    <a:pt x="179" y="124338"/>
                  </a:lnTo>
                  <a:lnTo>
                    <a:pt x="333" y="123547"/>
                  </a:lnTo>
                  <a:lnTo>
                    <a:pt x="537" y="122731"/>
                  </a:lnTo>
                  <a:lnTo>
                    <a:pt x="766" y="121940"/>
                  </a:lnTo>
                  <a:lnTo>
                    <a:pt x="1021" y="121149"/>
                  </a:lnTo>
                  <a:lnTo>
                    <a:pt x="1328" y="120358"/>
                  </a:lnTo>
                  <a:lnTo>
                    <a:pt x="1634" y="119592"/>
                  </a:lnTo>
                  <a:lnTo>
                    <a:pt x="1966" y="118852"/>
                  </a:lnTo>
                  <a:lnTo>
                    <a:pt x="2297" y="118113"/>
                  </a:lnTo>
                  <a:lnTo>
                    <a:pt x="2961" y="116709"/>
                  </a:lnTo>
                  <a:lnTo>
                    <a:pt x="3599" y="115382"/>
                  </a:lnTo>
                  <a:lnTo>
                    <a:pt x="4134" y="114183"/>
                  </a:lnTo>
                  <a:lnTo>
                    <a:pt x="4364" y="113647"/>
                  </a:lnTo>
                  <a:lnTo>
                    <a:pt x="4568" y="113137"/>
                  </a:lnTo>
                  <a:lnTo>
                    <a:pt x="4721" y="112678"/>
                  </a:lnTo>
                  <a:lnTo>
                    <a:pt x="4823" y="112269"/>
                  </a:lnTo>
                  <a:lnTo>
                    <a:pt x="4823" y="112269"/>
                  </a:lnTo>
                  <a:lnTo>
                    <a:pt x="5869" y="106350"/>
                  </a:lnTo>
                  <a:lnTo>
                    <a:pt x="8013" y="93924"/>
                  </a:lnTo>
                  <a:lnTo>
                    <a:pt x="14009" y="59095"/>
                  </a:lnTo>
                  <a:lnTo>
                    <a:pt x="14009" y="59095"/>
                  </a:lnTo>
                  <a:lnTo>
                    <a:pt x="21332" y="16331"/>
                  </a:lnTo>
                  <a:lnTo>
                    <a:pt x="21332" y="16331"/>
                  </a:lnTo>
                  <a:lnTo>
                    <a:pt x="21357" y="16229"/>
                  </a:lnTo>
                  <a:lnTo>
                    <a:pt x="21357" y="16229"/>
                  </a:lnTo>
                  <a:lnTo>
                    <a:pt x="21536" y="15897"/>
                  </a:lnTo>
                  <a:lnTo>
                    <a:pt x="22123" y="14927"/>
                  </a:lnTo>
                  <a:lnTo>
                    <a:pt x="22557" y="14238"/>
                  </a:lnTo>
                  <a:lnTo>
                    <a:pt x="23118" y="13422"/>
                  </a:lnTo>
                  <a:lnTo>
                    <a:pt x="23756" y="12478"/>
                  </a:lnTo>
                  <a:lnTo>
                    <a:pt x="24521" y="11457"/>
                  </a:lnTo>
                  <a:lnTo>
                    <a:pt x="25389" y="10309"/>
                  </a:lnTo>
                  <a:lnTo>
                    <a:pt x="26384" y="9084"/>
                  </a:lnTo>
                  <a:lnTo>
                    <a:pt x="27481" y="7757"/>
                  </a:lnTo>
                  <a:lnTo>
                    <a:pt x="28706" y="6379"/>
                  </a:lnTo>
                  <a:lnTo>
                    <a:pt x="30033" y="4925"/>
                  </a:lnTo>
                  <a:lnTo>
                    <a:pt x="31513" y="3445"/>
                  </a:lnTo>
                  <a:lnTo>
                    <a:pt x="32278" y="2680"/>
                  </a:lnTo>
                  <a:lnTo>
                    <a:pt x="33095" y="1889"/>
                  </a:lnTo>
                  <a:lnTo>
                    <a:pt x="33937" y="1123"/>
                  </a:lnTo>
                  <a:lnTo>
                    <a:pt x="34804" y="332"/>
                  </a:lnTo>
                  <a:lnTo>
                    <a:pt x="34804" y="332"/>
                  </a:lnTo>
                  <a:lnTo>
                    <a:pt x="35008" y="154"/>
                  </a:lnTo>
                  <a:lnTo>
                    <a:pt x="35008" y="154"/>
                  </a:lnTo>
                  <a:lnTo>
                    <a:pt x="35315" y="77"/>
                  </a:lnTo>
                  <a:lnTo>
                    <a:pt x="35595" y="26"/>
                  </a:lnTo>
                  <a:lnTo>
                    <a:pt x="35876" y="1"/>
                  </a:lnTo>
                  <a:lnTo>
                    <a:pt x="36157" y="1"/>
                  </a:lnTo>
                  <a:lnTo>
                    <a:pt x="36412" y="1"/>
                  </a:lnTo>
                  <a:lnTo>
                    <a:pt x="36692" y="26"/>
                  </a:lnTo>
                  <a:lnTo>
                    <a:pt x="37228" y="128"/>
                  </a:lnTo>
                  <a:lnTo>
                    <a:pt x="37739" y="281"/>
                  </a:lnTo>
                  <a:lnTo>
                    <a:pt x="38249" y="460"/>
                  </a:lnTo>
                  <a:lnTo>
                    <a:pt x="38734" y="715"/>
                  </a:lnTo>
                  <a:lnTo>
                    <a:pt x="39218" y="1021"/>
                  </a:lnTo>
                  <a:lnTo>
                    <a:pt x="39678" y="1353"/>
                  </a:lnTo>
                  <a:lnTo>
                    <a:pt x="40137" y="1710"/>
                  </a:lnTo>
                  <a:lnTo>
                    <a:pt x="40596" y="2118"/>
                  </a:lnTo>
                  <a:lnTo>
                    <a:pt x="41056" y="2552"/>
                  </a:lnTo>
                  <a:lnTo>
                    <a:pt x="41489" y="2986"/>
                  </a:lnTo>
                  <a:lnTo>
                    <a:pt x="41923" y="3471"/>
                  </a:lnTo>
                  <a:lnTo>
                    <a:pt x="42765" y="4440"/>
                  </a:lnTo>
                  <a:lnTo>
                    <a:pt x="44449" y="6456"/>
                  </a:lnTo>
                  <a:lnTo>
                    <a:pt x="45266" y="7426"/>
                  </a:lnTo>
                  <a:lnTo>
                    <a:pt x="45674" y="7885"/>
                  </a:lnTo>
                  <a:lnTo>
                    <a:pt x="46082" y="8293"/>
                  </a:lnTo>
                  <a:lnTo>
                    <a:pt x="46516" y="8701"/>
                  </a:lnTo>
                  <a:lnTo>
                    <a:pt x="46924" y="9084"/>
                  </a:lnTo>
                  <a:lnTo>
                    <a:pt x="47358" y="9416"/>
                  </a:lnTo>
                  <a:lnTo>
                    <a:pt x="47792" y="9722"/>
                  </a:lnTo>
                  <a:lnTo>
                    <a:pt x="48225" y="9952"/>
                  </a:lnTo>
                  <a:lnTo>
                    <a:pt x="48659" y="10156"/>
                  </a:lnTo>
                  <a:lnTo>
                    <a:pt x="49119" y="10309"/>
                  </a:lnTo>
                  <a:lnTo>
                    <a:pt x="49578" y="10411"/>
                  </a:lnTo>
                  <a:lnTo>
                    <a:pt x="49578" y="10411"/>
                  </a:lnTo>
                  <a:lnTo>
                    <a:pt x="49833" y="10436"/>
                  </a:lnTo>
                  <a:lnTo>
                    <a:pt x="50088" y="10436"/>
                  </a:lnTo>
                  <a:lnTo>
                    <a:pt x="50292" y="10411"/>
                  </a:lnTo>
                  <a:lnTo>
                    <a:pt x="50496" y="10334"/>
                  </a:lnTo>
                  <a:lnTo>
                    <a:pt x="50675" y="10258"/>
                  </a:lnTo>
                  <a:lnTo>
                    <a:pt x="50828" y="10156"/>
                  </a:lnTo>
                  <a:lnTo>
                    <a:pt x="50981" y="10003"/>
                  </a:lnTo>
                  <a:lnTo>
                    <a:pt x="51109" y="9875"/>
                  </a:lnTo>
                  <a:lnTo>
                    <a:pt x="51211" y="9696"/>
                  </a:lnTo>
                  <a:lnTo>
                    <a:pt x="51313" y="9518"/>
                  </a:lnTo>
                  <a:lnTo>
                    <a:pt x="51415" y="9314"/>
                  </a:lnTo>
                  <a:lnTo>
                    <a:pt x="51466" y="9084"/>
                  </a:lnTo>
                  <a:lnTo>
                    <a:pt x="51594" y="8625"/>
                  </a:lnTo>
                  <a:lnTo>
                    <a:pt x="51696" y="8140"/>
                  </a:lnTo>
                  <a:lnTo>
                    <a:pt x="51849" y="7068"/>
                  </a:lnTo>
                  <a:lnTo>
                    <a:pt x="51925" y="6558"/>
                  </a:lnTo>
                  <a:lnTo>
                    <a:pt x="52002" y="6048"/>
                  </a:lnTo>
                  <a:lnTo>
                    <a:pt x="52129" y="5563"/>
                  </a:lnTo>
                  <a:lnTo>
                    <a:pt x="52282" y="5129"/>
                  </a:lnTo>
                  <a:lnTo>
                    <a:pt x="52359" y="4925"/>
                  </a:lnTo>
                  <a:lnTo>
                    <a:pt x="52461" y="4746"/>
                  </a:lnTo>
                  <a:lnTo>
                    <a:pt x="52589" y="4568"/>
                  </a:lnTo>
                  <a:lnTo>
                    <a:pt x="52716" y="4440"/>
                  </a:lnTo>
                  <a:lnTo>
                    <a:pt x="52716" y="4440"/>
                  </a:lnTo>
                  <a:lnTo>
                    <a:pt x="53201" y="3955"/>
                  </a:lnTo>
                  <a:lnTo>
                    <a:pt x="53456" y="3726"/>
                  </a:lnTo>
                  <a:lnTo>
                    <a:pt x="53686" y="3547"/>
                  </a:lnTo>
                  <a:lnTo>
                    <a:pt x="53941" y="3420"/>
                  </a:lnTo>
                  <a:lnTo>
                    <a:pt x="54069" y="3369"/>
                  </a:lnTo>
                  <a:lnTo>
                    <a:pt x="54196" y="3343"/>
                  </a:lnTo>
                  <a:lnTo>
                    <a:pt x="54324" y="3343"/>
                  </a:lnTo>
                  <a:lnTo>
                    <a:pt x="54451" y="3343"/>
                  </a:lnTo>
                  <a:lnTo>
                    <a:pt x="54579" y="3394"/>
                  </a:lnTo>
                  <a:lnTo>
                    <a:pt x="54706" y="3445"/>
                  </a:lnTo>
                  <a:lnTo>
                    <a:pt x="54706" y="3445"/>
                  </a:lnTo>
                  <a:lnTo>
                    <a:pt x="54809" y="3522"/>
                  </a:lnTo>
                  <a:lnTo>
                    <a:pt x="54936" y="3598"/>
                  </a:lnTo>
                  <a:lnTo>
                    <a:pt x="55166" y="3853"/>
                  </a:lnTo>
                  <a:lnTo>
                    <a:pt x="55395" y="4185"/>
                  </a:lnTo>
                  <a:lnTo>
                    <a:pt x="55651" y="4644"/>
                  </a:lnTo>
                  <a:lnTo>
                    <a:pt x="55651" y="4644"/>
                  </a:lnTo>
                  <a:lnTo>
                    <a:pt x="56135" y="5640"/>
                  </a:lnTo>
                  <a:lnTo>
                    <a:pt x="56595" y="6660"/>
                  </a:lnTo>
                  <a:lnTo>
                    <a:pt x="57028" y="7732"/>
                  </a:lnTo>
                  <a:lnTo>
                    <a:pt x="57462" y="8803"/>
                  </a:lnTo>
                  <a:lnTo>
                    <a:pt x="57870" y="9901"/>
                  </a:lnTo>
                  <a:lnTo>
                    <a:pt x="58279" y="11023"/>
                  </a:lnTo>
                  <a:lnTo>
                    <a:pt x="58636" y="12172"/>
                  </a:lnTo>
                  <a:lnTo>
                    <a:pt x="59019" y="13345"/>
                  </a:lnTo>
                  <a:lnTo>
                    <a:pt x="59350" y="14544"/>
                  </a:lnTo>
                  <a:lnTo>
                    <a:pt x="59682" y="15744"/>
                  </a:lnTo>
                  <a:lnTo>
                    <a:pt x="59988" y="16994"/>
                  </a:lnTo>
                  <a:lnTo>
                    <a:pt x="60269" y="18244"/>
                  </a:lnTo>
                  <a:lnTo>
                    <a:pt x="60550" y="19495"/>
                  </a:lnTo>
                  <a:lnTo>
                    <a:pt x="60805" y="20796"/>
                  </a:lnTo>
                  <a:lnTo>
                    <a:pt x="61060" y="22097"/>
                  </a:lnTo>
                  <a:lnTo>
                    <a:pt x="61289" y="23424"/>
                  </a:lnTo>
                  <a:lnTo>
                    <a:pt x="61289" y="23424"/>
                  </a:lnTo>
                  <a:lnTo>
                    <a:pt x="61672" y="25848"/>
                  </a:lnTo>
                  <a:lnTo>
                    <a:pt x="62004" y="28348"/>
                  </a:lnTo>
                  <a:lnTo>
                    <a:pt x="62285" y="30874"/>
                  </a:lnTo>
                  <a:lnTo>
                    <a:pt x="62514" y="33452"/>
                  </a:lnTo>
                  <a:lnTo>
                    <a:pt x="62718" y="36080"/>
                  </a:lnTo>
                  <a:lnTo>
                    <a:pt x="62871" y="38733"/>
                  </a:lnTo>
                  <a:lnTo>
                    <a:pt x="62999" y="41412"/>
                  </a:lnTo>
                  <a:lnTo>
                    <a:pt x="63076" y="44117"/>
                  </a:lnTo>
                  <a:lnTo>
                    <a:pt x="63101" y="46847"/>
                  </a:lnTo>
                  <a:lnTo>
                    <a:pt x="63127" y="49577"/>
                  </a:lnTo>
                  <a:lnTo>
                    <a:pt x="63101" y="52359"/>
                  </a:lnTo>
                  <a:lnTo>
                    <a:pt x="63050" y="55114"/>
                  </a:lnTo>
                  <a:lnTo>
                    <a:pt x="62948" y="57921"/>
                  </a:lnTo>
                  <a:lnTo>
                    <a:pt x="62846" y="60702"/>
                  </a:lnTo>
                  <a:lnTo>
                    <a:pt x="62693" y="63483"/>
                  </a:lnTo>
                  <a:lnTo>
                    <a:pt x="62540" y="6626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6" name="Google Shape;3026;g29c0ca99db8_3_1"/>
            <p:cNvSpPr/>
            <p:nvPr/>
          </p:nvSpPr>
          <p:spPr>
            <a:xfrm>
              <a:off x="488800" y="1703550"/>
              <a:ext cx="1520775" cy="3350850"/>
            </a:xfrm>
            <a:custGeom>
              <a:avLst/>
              <a:gdLst/>
              <a:ahLst/>
              <a:cxnLst/>
              <a:rect l="l" t="t" r="r" b="b"/>
              <a:pathLst>
                <a:path w="60831" h="134034" extrusionOk="0">
                  <a:moveTo>
                    <a:pt x="51389" y="0"/>
                  </a:moveTo>
                  <a:lnTo>
                    <a:pt x="51211" y="26"/>
                  </a:lnTo>
                  <a:lnTo>
                    <a:pt x="50955" y="77"/>
                  </a:lnTo>
                  <a:lnTo>
                    <a:pt x="50573" y="153"/>
                  </a:lnTo>
                  <a:lnTo>
                    <a:pt x="50062" y="306"/>
                  </a:lnTo>
                  <a:lnTo>
                    <a:pt x="49425" y="511"/>
                  </a:lnTo>
                  <a:lnTo>
                    <a:pt x="48634" y="817"/>
                  </a:lnTo>
                  <a:lnTo>
                    <a:pt x="47689" y="1199"/>
                  </a:lnTo>
                  <a:lnTo>
                    <a:pt x="46592" y="1710"/>
                  </a:lnTo>
                  <a:lnTo>
                    <a:pt x="45291" y="2348"/>
                  </a:lnTo>
                  <a:lnTo>
                    <a:pt x="43811" y="3139"/>
                  </a:lnTo>
                  <a:lnTo>
                    <a:pt x="42127" y="4057"/>
                  </a:lnTo>
                  <a:lnTo>
                    <a:pt x="40239" y="5154"/>
                  </a:lnTo>
                  <a:lnTo>
                    <a:pt x="38147" y="6430"/>
                  </a:lnTo>
                  <a:lnTo>
                    <a:pt x="35825" y="7910"/>
                  </a:lnTo>
                  <a:lnTo>
                    <a:pt x="33273" y="9594"/>
                  </a:lnTo>
                  <a:lnTo>
                    <a:pt x="32839" y="9900"/>
                  </a:lnTo>
                  <a:lnTo>
                    <a:pt x="32406" y="10206"/>
                  </a:lnTo>
                  <a:lnTo>
                    <a:pt x="31997" y="10538"/>
                  </a:lnTo>
                  <a:lnTo>
                    <a:pt x="31615" y="10870"/>
                  </a:lnTo>
                  <a:lnTo>
                    <a:pt x="31206" y="11227"/>
                  </a:lnTo>
                  <a:lnTo>
                    <a:pt x="30824" y="11610"/>
                  </a:lnTo>
                  <a:lnTo>
                    <a:pt x="30058" y="12401"/>
                  </a:lnTo>
                  <a:lnTo>
                    <a:pt x="29344" y="13243"/>
                  </a:lnTo>
                  <a:lnTo>
                    <a:pt x="28629" y="14136"/>
                  </a:lnTo>
                  <a:lnTo>
                    <a:pt x="27966" y="15054"/>
                  </a:lnTo>
                  <a:lnTo>
                    <a:pt x="27302" y="16050"/>
                  </a:lnTo>
                  <a:lnTo>
                    <a:pt x="26690" y="17070"/>
                  </a:lnTo>
                  <a:lnTo>
                    <a:pt x="26103" y="18116"/>
                  </a:lnTo>
                  <a:lnTo>
                    <a:pt x="25542" y="19213"/>
                  </a:lnTo>
                  <a:lnTo>
                    <a:pt x="24981" y="20336"/>
                  </a:lnTo>
                  <a:lnTo>
                    <a:pt x="24470" y="21510"/>
                  </a:lnTo>
                  <a:lnTo>
                    <a:pt x="23985" y="22684"/>
                  </a:lnTo>
                  <a:lnTo>
                    <a:pt x="23526" y="23883"/>
                  </a:lnTo>
                  <a:lnTo>
                    <a:pt x="23067" y="25082"/>
                  </a:lnTo>
                  <a:lnTo>
                    <a:pt x="22659" y="26332"/>
                  </a:lnTo>
                  <a:lnTo>
                    <a:pt x="22250" y="27557"/>
                  </a:lnTo>
                  <a:lnTo>
                    <a:pt x="21893" y="28807"/>
                  </a:lnTo>
                  <a:lnTo>
                    <a:pt x="21536" y="30083"/>
                  </a:lnTo>
                  <a:lnTo>
                    <a:pt x="21204" y="31333"/>
                  </a:lnTo>
                  <a:lnTo>
                    <a:pt x="20898" y="32584"/>
                  </a:lnTo>
                  <a:lnTo>
                    <a:pt x="20617" y="33834"/>
                  </a:lnTo>
                  <a:lnTo>
                    <a:pt x="20337" y="35084"/>
                  </a:lnTo>
                  <a:lnTo>
                    <a:pt x="20081" y="36334"/>
                  </a:lnTo>
                  <a:lnTo>
                    <a:pt x="19852" y="37534"/>
                  </a:lnTo>
                  <a:lnTo>
                    <a:pt x="19648" y="38758"/>
                  </a:lnTo>
                  <a:lnTo>
                    <a:pt x="19469" y="39932"/>
                  </a:lnTo>
                  <a:lnTo>
                    <a:pt x="19137" y="42229"/>
                  </a:lnTo>
                  <a:lnTo>
                    <a:pt x="18908" y="44397"/>
                  </a:lnTo>
                  <a:lnTo>
                    <a:pt x="18372" y="49807"/>
                  </a:lnTo>
                  <a:lnTo>
                    <a:pt x="17887" y="55037"/>
                  </a:lnTo>
                  <a:lnTo>
                    <a:pt x="17071" y="64453"/>
                  </a:lnTo>
                  <a:lnTo>
                    <a:pt x="16662" y="68892"/>
                  </a:lnTo>
                  <a:lnTo>
                    <a:pt x="16433" y="71036"/>
                  </a:lnTo>
                  <a:lnTo>
                    <a:pt x="16203" y="73128"/>
                  </a:lnTo>
                  <a:lnTo>
                    <a:pt x="15973" y="75169"/>
                  </a:lnTo>
                  <a:lnTo>
                    <a:pt x="15718" y="77160"/>
                  </a:lnTo>
                  <a:lnTo>
                    <a:pt x="15438" y="79073"/>
                  </a:lnTo>
                  <a:lnTo>
                    <a:pt x="15131" y="80961"/>
                  </a:lnTo>
                  <a:lnTo>
                    <a:pt x="14825" y="82773"/>
                  </a:lnTo>
                  <a:lnTo>
                    <a:pt x="14468" y="84559"/>
                  </a:lnTo>
                  <a:lnTo>
                    <a:pt x="14111" y="86269"/>
                  </a:lnTo>
                  <a:lnTo>
                    <a:pt x="13703" y="87902"/>
                  </a:lnTo>
                  <a:lnTo>
                    <a:pt x="13422" y="88948"/>
                  </a:lnTo>
                  <a:lnTo>
                    <a:pt x="13192" y="89968"/>
                  </a:lnTo>
                  <a:lnTo>
                    <a:pt x="12758" y="92010"/>
                  </a:lnTo>
                  <a:lnTo>
                    <a:pt x="12376" y="94000"/>
                  </a:lnTo>
                  <a:lnTo>
                    <a:pt x="12044" y="95939"/>
                  </a:lnTo>
                  <a:lnTo>
                    <a:pt x="11712" y="97878"/>
                  </a:lnTo>
                  <a:lnTo>
                    <a:pt x="11381" y="99817"/>
                  </a:lnTo>
                  <a:lnTo>
                    <a:pt x="10998" y="101731"/>
                  </a:lnTo>
                  <a:lnTo>
                    <a:pt x="10590" y="103670"/>
                  </a:lnTo>
                  <a:lnTo>
                    <a:pt x="10360" y="104640"/>
                  </a:lnTo>
                  <a:lnTo>
                    <a:pt x="10105" y="105609"/>
                  </a:lnTo>
                  <a:lnTo>
                    <a:pt x="9824" y="106605"/>
                  </a:lnTo>
                  <a:lnTo>
                    <a:pt x="9544" y="107574"/>
                  </a:lnTo>
                  <a:lnTo>
                    <a:pt x="9212" y="108595"/>
                  </a:lnTo>
                  <a:lnTo>
                    <a:pt x="8855" y="109590"/>
                  </a:lnTo>
                  <a:lnTo>
                    <a:pt x="8446" y="110611"/>
                  </a:lnTo>
                  <a:lnTo>
                    <a:pt x="8038" y="111657"/>
                  </a:lnTo>
                  <a:lnTo>
                    <a:pt x="7553" y="112703"/>
                  </a:lnTo>
                  <a:lnTo>
                    <a:pt x="7069" y="113749"/>
                  </a:lnTo>
                  <a:lnTo>
                    <a:pt x="6507" y="114846"/>
                  </a:lnTo>
                  <a:lnTo>
                    <a:pt x="5920" y="115943"/>
                  </a:lnTo>
                  <a:lnTo>
                    <a:pt x="5282" y="117040"/>
                  </a:lnTo>
                  <a:lnTo>
                    <a:pt x="4593" y="118189"/>
                  </a:lnTo>
                  <a:lnTo>
                    <a:pt x="3854" y="119337"/>
                  </a:lnTo>
                  <a:lnTo>
                    <a:pt x="3037" y="120511"/>
                  </a:lnTo>
                  <a:lnTo>
                    <a:pt x="2858" y="120791"/>
                  </a:lnTo>
                  <a:lnTo>
                    <a:pt x="2705" y="121097"/>
                  </a:lnTo>
                  <a:lnTo>
                    <a:pt x="2578" y="121378"/>
                  </a:lnTo>
                  <a:lnTo>
                    <a:pt x="2450" y="121684"/>
                  </a:lnTo>
                  <a:lnTo>
                    <a:pt x="2374" y="121965"/>
                  </a:lnTo>
                  <a:lnTo>
                    <a:pt x="2323" y="122271"/>
                  </a:lnTo>
                  <a:lnTo>
                    <a:pt x="2272" y="122577"/>
                  </a:lnTo>
                  <a:lnTo>
                    <a:pt x="2246" y="122884"/>
                  </a:lnTo>
                  <a:lnTo>
                    <a:pt x="2246" y="123190"/>
                  </a:lnTo>
                  <a:lnTo>
                    <a:pt x="2246" y="123496"/>
                  </a:lnTo>
                  <a:lnTo>
                    <a:pt x="2297" y="124108"/>
                  </a:lnTo>
                  <a:lnTo>
                    <a:pt x="2399" y="124721"/>
                  </a:lnTo>
                  <a:lnTo>
                    <a:pt x="2527" y="125333"/>
                  </a:lnTo>
                  <a:lnTo>
                    <a:pt x="2833" y="126558"/>
                  </a:lnTo>
                  <a:lnTo>
                    <a:pt x="2960" y="127170"/>
                  </a:lnTo>
                  <a:lnTo>
                    <a:pt x="3088" y="127783"/>
                  </a:lnTo>
                  <a:lnTo>
                    <a:pt x="3165" y="128369"/>
                  </a:lnTo>
                  <a:lnTo>
                    <a:pt x="3190" y="128956"/>
                  </a:lnTo>
                  <a:lnTo>
                    <a:pt x="3190" y="129237"/>
                  </a:lnTo>
                  <a:lnTo>
                    <a:pt x="3165" y="129543"/>
                  </a:lnTo>
                  <a:lnTo>
                    <a:pt x="3139" y="129824"/>
                  </a:lnTo>
                  <a:lnTo>
                    <a:pt x="3088" y="130105"/>
                  </a:lnTo>
                  <a:lnTo>
                    <a:pt x="2221" y="131049"/>
                  </a:lnTo>
                  <a:lnTo>
                    <a:pt x="1404" y="132044"/>
                  </a:lnTo>
                  <a:lnTo>
                    <a:pt x="1021" y="132528"/>
                  </a:lnTo>
                  <a:lnTo>
                    <a:pt x="664" y="133039"/>
                  </a:lnTo>
                  <a:lnTo>
                    <a:pt x="332" y="133524"/>
                  </a:lnTo>
                  <a:lnTo>
                    <a:pt x="1" y="134034"/>
                  </a:lnTo>
                  <a:lnTo>
                    <a:pt x="38121" y="134034"/>
                  </a:lnTo>
                  <a:lnTo>
                    <a:pt x="38121" y="134008"/>
                  </a:lnTo>
                  <a:lnTo>
                    <a:pt x="38682" y="133473"/>
                  </a:lnTo>
                  <a:lnTo>
                    <a:pt x="39167" y="132937"/>
                  </a:lnTo>
                  <a:lnTo>
                    <a:pt x="39601" y="132426"/>
                  </a:lnTo>
                  <a:lnTo>
                    <a:pt x="39984" y="131967"/>
                  </a:lnTo>
                  <a:lnTo>
                    <a:pt x="40315" y="131482"/>
                  </a:lnTo>
                  <a:lnTo>
                    <a:pt x="40596" y="131049"/>
                  </a:lnTo>
                  <a:lnTo>
                    <a:pt x="40826" y="130589"/>
                  </a:lnTo>
                  <a:lnTo>
                    <a:pt x="41030" y="130156"/>
                  </a:lnTo>
                  <a:lnTo>
                    <a:pt x="41183" y="129747"/>
                  </a:lnTo>
                  <a:lnTo>
                    <a:pt x="41311" y="129314"/>
                  </a:lnTo>
                  <a:lnTo>
                    <a:pt x="41413" y="128905"/>
                  </a:lnTo>
                  <a:lnTo>
                    <a:pt x="41464" y="128497"/>
                  </a:lnTo>
                  <a:lnTo>
                    <a:pt x="41489" y="128063"/>
                  </a:lnTo>
                  <a:lnTo>
                    <a:pt x="41515" y="127629"/>
                  </a:lnTo>
                  <a:lnTo>
                    <a:pt x="41489" y="127196"/>
                  </a:lnTo>
                  <a:lnTo>
                    <a:pt x="41464" y="126762"/>
                  </a:lnTo>
                  <a:lnTo>
                    <a:pt x="41362" y="125818"/>
                  </a:lnTo>
                  <a:lnTo>
                    <a:pt x="41234" y="124823"/>
                  </a:lnTo>
                  <a:lnTo>
                    <a:pt x="41081" y="123726"/>
                  </a:lnTo>
                  <a:lnTo>
                    <a:pt x="40953" y="122526"/>
                  </a:lnTo>
                  <a:lnTo>
                    <a:pt x="40902" y="121888"/>
                  </a:lnTo>
                  <a:lnTo>
                    <a:pt x="40851" y="121200"/>
                  </a:lnTo>
                  <a:lnTo>
                    <a:pt x="40826" y="120485"/>
                  </a:lnTo>
                  <a:lnTo>
                    <a:pt x="40800" y="119720"/>
                  </a:lnTo>
                  <a:lnTo>
                    <a:pt x="40800" y="118929"/>
                  </a:lnTo>
                  <a:lnTo>
                    <a:pt x="40851" y="118087"/>
                  </a:lnTo>
                  <a:lnTo>
                    <a:pt x="40902" y="117194"/>
                  </a:lnTo>
                  <a:lnTo>
                    <a:pt x="40979" y="116250"/>
                  </a:lnTo>
                  <a:lnTo>
                    <a:pt x="41106" y="115280"/>
                  </a:lnTo>
                  <a:lnTo>
                    <a:pt x="41260" y="114285"/>
                  </a:lnTo>
                  <a:lnTo>
                    <a:pt x="41438" y="113213"/>
                  </a:lnTo>
                  <a:lnTo>
                    <a:pt x="41668" y="112116"/>
                  </a:lnTo>
                  <a:lnTo>
                    <a:pt x="42076" y="110304"/>
                  </a:lnTo>
                  <a:lnTo>
                    <a:pt x="42510" y="108467"/>
                  </a:lnTo>
                  <a:lnTo>
                    <a:pt x="43020" y="106554"/>
                  </a:lnTo>
                  <a:lnTo>
                    <a:pt x="43607" y="104589"/>
                  </a:lnTo>
                  <a:lnTo>
                    <a:pt x="43632" y="104538"/>
                  </a:lnTo>
                  <a:lnTo>
                    <a:pt x="43990" y="103415"/>
                  </a:lnTo>
                  <a:lnTo>
                    <a:pt x="44321" y="102420"/>
                  </a:lnTo>
                  <a:lnTo>
                    <a:pt x="44602" y="101527"/>
                  </a:lnTo>
                  <a:lnTo>
                    <a:pt x="44934" y="100659"/>
                  </a:lnTo>
                  <a:lnTo>
                    <a:pt x="45087" y="100226"/>
                  </a:lnTo>
                  <a:lnTo>
                    <a:pt x="45597" y="98924"/>
                  </a:lnTo>
                  <a:lnTo>
                    <a:pt x="45980" y="97980"/>
                  </a:lnTo>
                  <a:lnTo>
                    <a:pt x="46516" y="96756"/>
                  </a:lnTo>
                  <a:lnTo>
                    <a:pt x="47103" y="95454"/>
                  </a:lnTo>
                  <a:lnTo>
                    <a:pt x="48404" y="92699"/>
                  </a:lnTo>
                  <a:lnTo>
                    <a:pt x="49833" y="89790"/>
                  </a:lnTo>
                  <a:lnTo>
                    <a:pt x="51313" y="86753"/>
                  </a:lnTo>
                  <a:lnTo>
                    <a:pt x="52844" y="83615"/>
                  </a:lnTo>
                  <a:lnTo>
                    <a:pt x="54349" y="80426"/>
                  </a:lnTo>
                  <a:lnTo>
                    <a:pt x="55063" y="78818"/>
                  </a:lnTo>
                  <a:lnTo>
                    <a:pt x="55778" y="77211"/>
                  </a:lnTo>
                  <a:lnTo>
                    <a:pt x="56467" y="75603"/>
                  </a:lnTo>
                  <a:lnTo>
                    <a:pt x="57105" y="74021"/>
                  </a:lnTo>
                  <a:lnTo>
                    <a:pt x="57819" y="72184"/>
                  </a:lnTo>
                  <a:lnTo>
                    <a:pt x="58457" y="70372"/>
                  </a:lnTo>
                  <a:lnTo>
                    <a:pt x="58738" y="69479"/>
                  </a:lnTo>
                  <a:lnTo>
                    <a:pt x="59018" y="68612"/>
                  </a:lnTo>
                  <a:lnTo>
                    <a:pt x="59274" y="67744"/>
                  </a:lnTo>
                  <a:lnTo>
                    <a:pt x="59503" y="66877"/>
                  </a:lnTo>
                  <a:lnTo>
                    <a:pt x="59835" y="65524"/>
                  </a:lnTo>
                  <a:lnTo>
                    <a:pt x="60090" y="64198"/>
                  </a:lnTo>
                  <a:lnTo>
                    <a:pt x="60192" y="63662"/>
                  </a:lnTo>
                  <a:lnTo>
                    <a:pt x="60269" y="63100"/>
                  </a:lnTo>
                  <a:lnTo>
                    <a:pt x="60396" y="62080"/>
                  </a:lnTo>
                  <a:lnTo>
                    <a:pt x="60498" y="61059"/>
                  </a:lnTo>
                  <a:lnTo>
                    <a:pt x="60549" y="60523"/>
                  </a:lnTo>
                  <a:lnTo>
                    <a:pt x="60651" y="59273"/>
                  </a:lnTo>
                  <a:lnTo>
                    <a:pt x="60728" y="58023"/>
                  </a:lnTo>
                  <a:lnTo>
                    <a:pt x="60779" y="56747"/>
                  </a:lnTo>
                  <a:lnTo>
                    <a:pt x="60805" y="55497"/>
                  </a:lnTo>
                  <a:lnTo>
                    <a:pt x="60830" y="54221"/>
                  </a:lnTo>
                  <a:lnTo>
                    <a:pt x="60830" y="52920"/>
                  </a:lnTo>
                  <a:lnTo>
                    <a:pt x="60805" y="51644"/>
                  </a:lnTo>
                  <a:lnTo>
                    <a:pt x="60753" y="50343"/>
                  </a:lnTo>
                  <a:lnTo>
                    <a:pt x="60677" y="49041"/>
                  </a:lnTo>
                  <a:lnTo>
                    <a:pt x="60600" y="47765"/>
                  </a:lnTo>
                  <a:lnTo>
                    <a:pt x="60498" y="46464"/>
                  </a:lnTo>
                  <a:lnTo>
                    <a:pt x="60396" y="45163"/>
                  </a:lnTo>
                  <a:lnTo>
                    <a:pt x="60141" y="42560"/>
                  </a:lnTo>
                  <a:lnTo>
                    <a:pt x="59809" y="39983"/>
                  </a:lnTo>
                  <a:lnTo>
                    <a:pt x="59809" y="39907"/>
                  </a:lnTo>
                  <a:lnTo>
                    <a:pt x="59554" y="38172"/>
                  </a:lnTo>
                  <a:lnTo>
                    <a:pt x="59299" y="36462"/>
                  </a:lnTo>
                  <a:lnTo>
                    <a:pt x="59018" y="34753"/>
                  </a:lnTo>
                  <a:lnTo>
                    <a:pt x="58712" y="33043"/>
                  </a:lnTo>
                  <a:lnTo>
                    <a:pt x="58202" y="30211"/>
                  </a:lnTo>
                  <a:lnTo>
                    <a:pt x="57615" y="27430"/>
                  </a:lnTo>
                  <a:lnTo>
                    <a:pt x="57054" y="24699"/>
                  </a:lnTo>
                  <a:lnTo>
                    <a:pt x="56441" y="22071"/>
                  </a:lnTo>
                  <a:lnTo>
                    <a:pt x="55829" y="19520"/>
                  </a:lnTo>
                  <a:lnTo>
                    <a:pt x="55242" y="17045"/>
                  </a:lnTo>
                  <a:lnTo>
                    <a:pt x="54094" y="12477"/>
                  </a:lnTo>
                  <a:lnTo>
                    <a:pt x="53048" y="8395"/>
                  </a:lnTo>
                  <a:lnTo>
                    <a:pt x="52614" y="6583"/>
                  </a:lnTo>
                  <a:lnTo>
                    <a:pt x="52231" y="4925"/>
                  </a:lnTo>
                  <a:lnTo>
                    <a:pt x="51900" y="3445"/>
                  </a:lnTo>
                  <a:lnTo>
                    <a:pt x="51644" y="2118"/>
                  </a:lnTo>
                  <a:lnTo>
                    <a:pt x="51466" y="1021"/>
                  </a:lnTo>
                  <a:lnTo>
                    <a:pt x="51415" y="536"/>
                  </a:lnTo>
                  <a:lnTo>
                    <a:pt x="51389" y="102"/>
                  </a:lnTo>
                  <a:lnTo>
                    <a:pt x="51389" y="0"/>
                  </a:lnTo>
                  <a:close/>
                </a:path>
              </a:pathLst>
            </a:custGeom>
            <a:solidFill>
              <a:srgbClr val="E030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7" name="Google Shape;3027;g29c0ca99db8_3_1"/>
            <p:cNvSpPr/>
            <p:nvPr/>
          </p:nvSpPr>
          <p:spPr>
            <a:xfrm>
              <a:off x="488800" y="1703550"/>
              <a:ext cx="1520775" cy="3350850"/>
            </a:xfrm>
            <a:custGeom>
              <a:avLst/>
              <a:gdLst/>
              <a:ahLst/>
              <a:cxnLst/>
              <a:rect l="l" t="t" r="r" b="b"/>
              <a:pathLst>
                <a:path w="60831" h="134034" fill="none" extrusionOk="0">
                  <a:moveTo>
                    <a:pt x="59809" y="39983"/>
                  </a:moveTo>
                  <a:lnTo>
                    <a:pt x="59809" y="39983"/>
                  </a:lnTo>
                  <a:lnTo>
                    <a:pt x="59809" y="39907"/>
                  </a:lnTo>
                  <a:lnTo>
                    <a:pt x="59809" y="39907"/>
                  </a:lnTo>
                  <a:lnTo>
                    <a:pt x="59554" y="38172"/>
                  </a:lnTo>
                  <a:lnTo>
                    <a:pt x="59299" y="36462"/>
                  </a:lnTo>
                  <a:lnTo>
                    <a:pt x="59018" y="34753"/>
                  </a:lnTo>
                  <a:lnTo>
                    <a:pt x="58712" y="33043"/>
                  </a:lnTo>
                  <a:lnTo>
                    <a:pt x="58712" y="33043"/>
                  </a:lnTo>
                  <a:lnTo>
                    <a:pt x="58202" y="30211"/>
                  </a:lnTo>
                  <a:lnTo>
                    <a:pt x="57615" y="27430"/>
                  </a:lnTo>
                  <a:lnTo>
                    <a:pt x="57054" y="24699"/>
                  </a:lnTo>
                  <a:lnTo>
                    <a:pt x="56441" y="22071"/>
                  </a:lnTo>
                  <a:lnTo>
                    <a:pt x="55829" y="19520"/>
                  </a:lnTo>
                  <a:lnTo>
                    <a:pt x="55242" y="17045"/>
                  </a:lnTo>
                  <a:lnTo>
                    <a:pt x="54094" y="12477"/>
                  </a:lnTo>
                  <a:lnTo>
                    <a:pt x="53048" y="8395"/>
                  </a:lnTo>
                  <a:lnTo>
                    <a:pt x="52614" y="6583"/>
                  </a:lnTo>
                  <a:lnTo>
                    <a:pt x="52231" y="4925"/>
                  </a:lnTo>
                  <a:lnTo>
                    <a:pt x="51900" y="3445"/>
                  </a:lnTo>
                  <a:lnTo>
                    <a:pt x="51644" y="2118"/>
                  </a:lnTo>
                  <a:lnTo>
                    <a:pt x="51466" y="1021"/>
                  </a:lnTo>
                  <a:lnTo>
                    <a:pt x="51415" y="536"/>
                  </a:lnTo>
                  <a:lnTo>
                    <a:pt x="51389" y="102"/>
                  </a:lnTo>
                  <a:lnTo>
                    <a:pt x="51389" y="102"/>
                  </a:lnTo>
                  <a:lnTo>
                    <a:pt x="51389" y="0"/>
                  </a:lnTo>
                  <a:lnTo>
                    <a:pt x="51389" y="0"/>
                  </a:lnTo>
                  <a:lnTo>
                    <a:pt x="51211" y="26"/>
                  </a:lnTo>
                  <a:lnTo>
                    <a:pt x="50955" y="77"/>
                  </a:lnTo>
                  <a:lnTo>
                    <a:pt x="50573" y="153"/>
                  </a:lnTo>
                  <a:lnTo>
                    <a:pt x="50062" y="306"/>
                  </a:lnTo>
                  <a:lnTo>
                    <a:pt x="49425" y="511"/>
                  </a:lnTo>
                  <a:lnTo>
                    <a:pt x="48634" y="817"/>
                  </a:lnTo>
                  <a:lnTo>
                    <a:pt x="47689" y="1199"/>
                  </a:lnTo>
                  <a:lnTo>
                    <a:pt x="46592" y="1710"/>
                  </a:lnTo>
                  <a:lnTo>
                    <a:pt x="45291" y="2348"/>
                  </a:lnTo>
                  <a:lnTo>
                    <a:pt x="43811" y="3139"/>
                  </a:lnTo>
                  <a:lnTo>
                    <a:pt x="42127" y="4057"/>
                  </a:lnTo>
                  <a:lnTo>
                    <a:pt x="40239" y="5154"/>
                  </a:lnTo>
                  <a:lnTo>
                    <a:pt x="38147" y="6430"/>
                  </a:lnTo>
                  <a:lnTo>
                    <a:pt x="35825" y="7910"/>
                  </a:lnTo>
                  <a:lnTo>
                    <a:pt x="33273" y="9594"/>
                  </a:lnTo>
                  <a:lnTo>
                    <a:pt x="33273" y="9594"/>
                  </a:lnTo>
                  <a:lnTo>
                    <a:pt x="32839" y="9900"/>
                  </a:lnTo>
                  <a:lnTo>
                    <a:pt x="32406" y="10206"/>
                  </a:lnTo>
                  <a:lnTo>
                    <a:pt x="31997" y="10538"/>
                  </a:lnTo>
                  <a:lnTo>
                    <a:pt x="31615" y="10870"/>
                  </a:lnTo>
                  <a:lnTo>
                    <a:pt x="31206" y="11227"/>
                  </a:lnTo>
                  <a:lnTo>
                    <a:pt x="30824" y="11610"/>
                  </a:lnTo>
                  <a:lnTo>
                    <a:pt x="30058" y="12401"/>
                  </a:lnTo>
                  <a:lnTo>
                    <a:pt x="29344" y="13243"/>
                  </a:lnTo>
                  <a:lnTo>
                    <a:pt x="28629" y="14136"/>
                  </a:lnTo>
                  <a:lnTo>
                    <a:pt x="27966" y="15054"/>
                  </a:lnTo>
                  <a:lnTo>
                    <a:pt x="27302" y="16050"/>
                  </a:lnTo>
                  <a:lnTo>
                    <a:pt x="26690" y="17070"/>
                  </a:lnTo>
                  <a:lnTo>
                    <a:pt x="26103" y="18116"/>
                  </a:lnTo>
                  <a:lnTo>
                    <a:pt x="25542" y="19213"/>
                  </a:lnTo>
                  <a:lnTo>
                    <a:pt x="24981" y="20336"/>
                  </a:lnTo>
                  <a:lnTo>
                    <a:pt x="24470" y="21510"/>
                  </a:lnTo>
                  <a:lnTo>
                    <a:pt x="23985" y="22684"/>
                  </a:lnTo>
                  <a:lnTo>
                    <a:pt x="23526" y="23883"/>
                  </a:lnTo>
                  <a:lnTo>
                    <a:pt x="23067" y="25082"/>
                  </a:lnTo>
                  <a:lnTo>
                    <a:pt x="22659" y="26332"/>
                  </a:lnTo>
                  <a:lnTo>
                    <a:pt x="22250" y="27557"/>
                  </a:lnTo>
                  <a:lnTo>
                    <a:pt x="21893" y="28807"/>
                  </a:lnTo>
                  <a:lnTo>
                    <a:pt x="21536" y="30083"/>
                  </a:lnTo>
                  <a:lnTo>
                    <a:pt x="21204" y="31333"/>
                  </a:lnTo>
                  <a:lnTo>
                    <a:pt x="20898" y="32584"/>
                  </a:lnTo>
                  <a:lnTo>
                    <a:pt x="20617" y="33834"/>
                  </a:lnTo>
                  <a:lnTo>
                    <a:pt x="20337" y="35084"/>
                  </a:lnTo>
                  <a:lnTo>
                    <a:pt x="20081" y="36334"/>
                  </a:lnTo>
                  <a:lnTo>
                    <a:pt x="19852" y="37534"/>
                  </a:lnTo>
                  <a:lnTo>
                    <a:pt x="19648" y="38758"/>
                  </a:lnTo>
                  <a:lnTo>
                    <a:pt x="19469" y="39932"/>
                  </a:lnTo>
                  <a:lnTo>
                    <a:pt x="19137" y="42229"/>
                  </a:lnTo>
                  <a:lnTo>
                    <a:pt x="18908" y="44397"/>
                  </a:lnTo>
                  <a:lnTo>
                    <a:pt x="18908" y="44397"/>
                  </a:lnTo>
                  <a:lnTo>
                    <a:pt x="18372" y="49807"/>
                  </a:lnTo>
                  <a:lnTo>
                    <a:pt x="17887" y="55037"/>
                  </a:lnTo>
                  <a:lnTo>
                    <a:pt x="17887" y="55037"/>
                  </a:lnTo>
                  <a:lnTo>
                    <a:pt x="17071" y="64453"/>
                  </a:lnTo>
                  <a:lnTo>
                    <a:pt x="16662" y="68892"/>
                  </a:lnTo>
                  <a:lnTo>
                    <a:pt x="16433" y="71036"/>
                  </a:lnTo>
                  <a:lnTo>
                    <a:pt x="16203" y="73128"/>
                  </a:lnTo>
                  <a:lnTo>
                    <a:pt x="15973" y="75169"/>
                  </a:lnTo>
                  <a:lnTo>
                    <a:pt x="15718" y="77160"/>
                  </a:lnTo>
                  <a:lnTo>
                    <a:pt x="15438" y="79073"/>
                  </a:lnTo>
                  <a:lnTo>
                    <a:pt x="15131" y="80961"/>
                  </a:lnTo>
                  <a:lnTo>
                    <a:pt x="14825" y="82773"/>
                  </a:lnTo>
                  <a:lnTo>
                    <a:pt x="14468" y="84559"/>
                  </a:lnTo>
                  <a:lnTo>
                    <a:pt x="14111" y="86269"/>
                  </a:lnTo>
                  <a:lnTo>
                    <a:pt x="13703" y="87902"/>
                  </a:lnTo>
                  <a:lnTo>
                    <a:pt x="13703" y="87902"/>
                  </a:lnTo>
                  <a:lnTo>
                    <a:pt x="13422" y="88948"/>
                  </a:lnTo>
                  <a:lnTo>
                    <a:pt x="13192" y="89968"/>
                  </a:lnTo>
                  <a:lnTo>
                    <a:pt x="12758" y="92010"/>
                  </a:lnTo>
                  <a:lnTo>
                    <a:pt x="12376" y="94000"/>
                  </a:lnTo>
                  <a:lnTo>
                    <a:pt x="12044" y="95939"/>
                  </a:lnTo>
                  <a:lnTo>
                    <a:pt x="11712" y="97878"/>
                  </a:lnTo>
                  <a:lnTo>
                    <a:pt x="11381" y="99817"/>
                  </a:lnTo>
                  <a:lnTo>
                    <a:pt x="10998" y="101731"/>
                  </a:lnTo>
                  <a:lnTo>
                    <a:pt x="10590" y="103670"/>
                  </a:lnTo>
                  <a:lnTo>
                    <a:pt x="10360" y="104640"/>
                  </a:lnTo>
                  <a:lnTo>
                    <a:pt x="10105" y="105609"/>
                  </a:lnTo>
                  <a:lnTo>
                    <a:pt x="9824" y="106605"/>
                  </a:lnTo>
                  <a:lnTo>
                    <a:pt x="9544" y="107574"/>
                  </a:lnTo>
                  <a:lnTo>
                    <a:pt x="9212" y="108595"/>
                  </a:lnTo>
                  <a:lnTo>
                    <a:pt x="8855" y="109590"/>
                  </a:lnTo>
                  <a:lnTo>
                    <a:pt x="8446" y="110611"/>
                  </a:lnTo>
                  <a:lnTo>
                    <a:pt x="8038" y="111657"/>
                  </a:lnTo>
                  <a:lnTo>
                    <a:pt x="7553" y="112703"/>
                  </a:lnTo>
                  <a:lnTo>
                    <a:pt x="7069" y="113749"/>
                  </a:lnTo>
                  <a:lnTo>
                    <a:pt x="6507" y="114846"/>
                  </a:lnTo>
                  <a:lnTo>
                    <a:pt x="5920" y="115943"/>
                  </a:lnTo>
                  <a:lnTo>
                    <a:pt x="5282" y="117040"/>
                  </a:lnTo>
                  <a:lnTo>
                    <a:pt x="4593" y="118189"/>
                  </a:lnTo>
                  <a:lnTo>
                    <a:pt x="3854" y="119337"/>
                  </a:lnTo>
                  <a:lnTo>
                    <a:pt x="3037" y="120511"/>
                  </a:lnTo>
                  <a:lnTo>
                    <a:pt x="3037" y="120511"/>
                  </a:lnTo>
                  <a:lnTo>
                    <a:pt x="2858" y="120791"/>
                  </a:lnTo>
                  <a:lnTo>
                    <a:pt x="2705" y="121097"/>
                  </a:lnTo>
                  <a:lnTo>
                    <a:pt x="2578" y="121378"/>
                  </a:lnTo>
                  <a:lnTo>
                    <a:pt x="2450" y="121684"/>
                  </a:lnTo>
                  <a:lnTo>
                    <a:pt x="2374" y="121965"/>
                  </a:lnTo>
                  <a:lnTo>
                    <a:pt x="2323" y="122271"/>
                  </a:lnTo>
                  <a:lnTo>
                    <a:pt x="2272" y="122577"/>
                  </a:lnTo>
                  <a:lnTo>
                    <a:pt x="2246" y="122884"/>
                  </a:lnTo>
                  <a:lnTo>
                    <a:pt x="2246" y="123190"/>
                  </a:lnTo>
                  <a:lnTo>
                    <a:pt x="2246" y="123496"/>
                  </a:lnTo>
                  <a:lnTo>
                    <a:pt x="2297" y="124108"/>
                  </a:lnTo>
                  <a:lnTo>
                    <a:pt x="2399" y="124721"/>
                  </a:lnTo>
                  <a:lnTo>
                    <a:pt x="2527" y="125333"/>
                  </a:lnTo>
                  <a:lnTo>
                    <a:pt x="2833" y="126558"/>
                  </a:lnTo>
                  <a:lnTo>
                    <a:pt x="2960" y="127170"/>
                  </a:lnTo>
                  <a:lnTo>
                    <a:pt x="3088" y="127783"/>
                  </a:lnTo>
                  <a:lnTo>
                    <a:pt x="3165" y="128369"/>
                  </a:lnTo>
                  <a:lnTo>
                    <a:pt x="3190" y="128956"/>
                  </a:lnTo>
                  <a:lnTo>
                    <a:pt x="3190" y="129237"/>
                  </a:lnTo>
                  <a:lnTo>
                    <a:pt x="3165" y="129543"/>
                  </a:lnTo>
                  <a:lnTo>
                    <a:pt x="3139" y="129824"/>
                  </a:lnTo>
                  <a:lnTo>
                    <a:pt x="3088" y="130105"/>
                  </a:lnTo>
                  <a:lnTo>
                    <a:pt x="3088" y="130105"/>
                  </a:lnTo>
                  <a:lnTo>
                    <a:pt x="2221" y="131049"/>
                  </a:lnTo>
                  <a:lnTo>
                    <a:pt x="1404" y="132044"/>
                  </a:lnTo>
                  <a:lnTo>
                    <a:pt x="1021" y="132528"/>
                  </a:lnTo>
                  <a:lnTo>
                    <a:pt x="664" y="133039"/>
                  </a:lnTo>
                  <a:lnTo>
                    <a:pt x="332" y="133524"/>
                  </a:lnTo>
                  <a:lnTo>
                    <a:pt x="1" y="134034"/>
                  </a:lnTo>
                  <a:lnTo>
                    <a:pt x="38121" y="134034"/>
                  </a:lnTo>
                  <a:lnTo>
                    <a:pt x="38121" y="134008"/>
                  </a:lnTo>
                  <a:lnTo>
                    <a:pt x="38121" y="134008"/>
                  </a:lnTo>
                  <a:lnTo>
                    <a:pt x="38682" y="133473"/>
                  </a:lnTo>
                  <a:lnTo>
                    <a:pt x="39167" y="132937"/>
                  </a:lnTo>
                  <a:lnTo>
                    <a:pt x="39601" y="132426"/>
                  </a:lnTo>
                  <a:lnTo>
                    <a:pt x="39984" y="131967"/>
                  </a:lnTo>
                  <a:lnTo>
                    <a:pt x="40315" y="131482"/>
                  </a:lnTo>
                  <a:lnTo>
                    <a:pt x="40596" y="131049"/>
                  </a:lnTo>
                  <a:lnTo>
                    <a:pt x="40826" y="130589"/>
                  </a:lnTo>
                  <a:lnTo>
                    <a:pt x="41030" y="130156"/>
                  </a:lnTo>
                  <a:lnTo>
                    <a:pt x="41183" y="129747"/>
                  </a:lnTo>
                  <a:lnTo>
                    <a:pt x="41311" y="129314"/>
                  </a:lnTo>
                  <a:lnTo>
                    <a:pt x="41413" y="128905"/>
                  </a:lnTo>
                  <a:lnTo>
                    <a:pt x="41464" y="128497"/>
                  </a:lnTo>
                  <a:lnTo>
                    <a:pt x="41489" y="128063"/>
                  </a:lnTo>
                  <a:lnTo>
                    <a:pt x="41515" y="127629"/>
                  </a:lnTo>
                  <a:lnTo>
                    <a:pt x="41489" y="127196"/>
                  </a:lnTo>
                  <a:lnTo>
                    <a:pt x="41464" y="126762"/>
                  </a:lnTo>
                  <a:lnTo>
                    <a:pt x="41362" y="125818"/>
                  </a:lnTo>
                  <a:lnTo>
                    <a:pt x="41234" y="124823"/>
                  </a:lnTo>
                  <a:lnTo>
                    <a:pt x="41081" y="123726"/>
                  </a:lnTo>
                  <a:lnTo>
                    <a:pt x="40953" y="122526"/>
                  </a:lnTo>
                  <a:lnTo>
                    <a:pt x="40902" y="121888"/>
                  </a:lnTo>
                  <a:lnTo>
                    <a:pt x="40851" y="121200"/>
                  </a:lnTo>
                  <a:lnTo>
                    <a:pt x="40826" y="120485"/>
                  </a:lnTo>
                  <a:lnTo>
                    <a:pt x="40800" y="119720"/>
                  </a:lnTo>
                  <a:lnTo>
                    <a:pt x="40800" y="118929"/>
                  </a:lnTo>
                  <a:lnTo>
                    <a:pt x="40851" y="118087"/>
                  </a:lnTo>
                  <a:lnTo>
                    <a:pt x="40902" y="117194"/>
                  </a:lnTo>
                  <a:lnTo>
                    <a:pt x="40979" y="116250"/>
                  </a:lnTo>
                  <a:lnTo>
                    <a:pt x="40979" y="116250"/>
                  </a:lnTo>
                  <a:lnTo>
                    <a:pt x="41106" y="115280"/>
                  </a:lnTo>
                  <a:lnTo>
                    <a:pt x="41260" y="114285"/>
                  </a:lnTo>
                  <a:lnTo>
                    <a:pt x="41438" y="113213"/>
                  </a:lnTo>
                  <a:lnTo>
                    <a:pt x="41668" y="112116"/>
                  </a:lnTo>
                  <a:lnTo>
                    <a:pt x="41668" y="112116"/>
                  </a:lnTo>
                  <a:lnTo>
                    <a:pt x="42076" y="110304"/>
                  </a:lnTo>
                  <a:lnTo>
                    <a:pt x="42510" y="108467"/>
                  </a:lnTo>
                  <a:lnTo>
                    <a:pt x="43020" y="106554"/>
                  </a:lnTo>
                  <a:lnTo>
                    <a:pt x="43607" y="104589"/>
                  </a:lnTo>
                  <a:lnTo>
                    <a:pt x="43607" y="104589"/>
                  </a:lnTo>
                  <a:lnTo>
                    <a:pt x="43632" y="104538"/>
                  </a:lnTo>
                  <a:lnTo>
                    <a:pt x="43632" y="104538"/>
                  </a:lnTo>
                  <a:lnTo>
                    <a:pt x="43990" y="103415"/>
                  </a:lnTo>
                  <a:lnTo>
                    <a:pt x="43990" y="103415"/>
                  </a:lnTo>
                  <a:lnTo>
                    <a:pt x="44321" y="102420"/>
                  </a:lnTo>
                  <a:lnTo>
                    <a:pt x="44321" y="102420"/>
                  </a:lnTo>
                  <a:lnTo>
                    <a:pt x="44602" y="101527"/>
                  </a:lnTo>
                  <a:lnTo>
                    <a:pt x="44602" y="101527"/>
                  </a:lnTo>
                  <a:lnTo>
                    <a:pt x="44934" y="100659"/>
                  </a:lnTo>
                  <a:lnTo>
                    <a:pt x="44934" y="100659"/>
                  </a:lnTo>
                  <a:lnTo>
                    <a:pt x="45087" y="100226"/>
                  </a:lnTo>
                  <a:lnTo>
                    <a:pt x="45087" y="100226"/>
                  </a:lnTo>
                  <a:lnTo>
                    <a:pt x="45597" y="98924"/>
                  </a:lnTo>
                  <a:lnTo>
                    <a:pt x="45597" y="98924"/>
                  </a:lnTo>
                  <a:lnTo>
                    <a:pt x="45980" y="97980"/>
                  </a:lnTo>
                  <a:lnTo>
                    <a:pt x="45980" y="97980"/>
                  </a:lnTo>
                  <a:lnTo>
                    <a:pt x="45980" y="97980"/>
                  </a:lnTo>
                  <a:lnTo>
                    <a:pt x="46516" y="96756"/>
                  </a:lnTo>
                  <a:lnTo>
                    <a:pt x="47103" y="95454"/>
                  </a:lnTo>
                  <a:lnTo>
                    <a:pt x="48404" y="92699"/>
                  </a:lnTo>
                  <a:lnTo>
                    <a:pt x="49833" y="89790"/>
                  </a:lnTo>
                  <a:lnTo>
                    <a:pt x="51313" y="86753"/>
                  </a:lnTo>
                  <a:lnTo>
                    <a:pt x="52844" y="83615"/>
                  </a:lnTo>
                  <a:lnTo>
                    <a:pt x="54349" y="80426"/>
                  </a:lnTo>
                  <a:lnTo>
                    <a:pt x="55063" y="78818"/>
                  </a:lnTo>
                  <a:lnTo>
                    <a:pt x="55778" y="77211"/>
                  </a:lnTo>
                  <a:lnTo>
                    <a:pt x="56467" y="75603"/>
                  </a:lnTo>
                  <a:lnTo>
                    <a:pt x="57105" y="74021"/>
                  </a:lnTo>
                  <a:lnTo>
                    <a:pt x="57105" y="74021"/>
                  </a:lnTo>
                  <a:lnTo>
                    <a:pt x="57819" y="72184"/>
                  </a:lnTo>
                  <a:lnTo>
                    <a:pt x="58457" y="70372"/>
                  </a:lnTo>
                  <a:lnTo>
                    <a:pt x="58738" y="69479"/>
                  </a:lnTo>
                  <a:lnTo>
                    <a:pt x="59018" y="68612"/>
                  </a:lnTo>
                  <a:lnTo>
                    <a:pt x="59274" y="67744"/>
                  </a:lnTo>
                  <a:lnTo>
                    <a:pt x="59503" y="66877"/>
                  </a:lnTo>
                  <a:lnTo>
                    <a:pt x="59503" y="66877"/>
                  </a:lnTo>
                  <a:lnTo>
                    <a:pt x="59835" y="65524"/>
                  </a:lnTo>
                  <a:lnTo>
                    <a:pt x="60090" y="64198"/>
                  </a:lnTo>
                  <a:lnTo>
                    <a:pt x="60090" y="64198"/>
                  </a:lnTo>
                  <a:lnTo>
                    <a:pt x="60192" y="63662"/>
                  </a:lnTo>
                  <a:lnTo>
                    <a:pt x="60192" y="63662"/>
                  </a:lnTo>
                  <a:lnTo>
                    <a:pt x="60269" y="63100"/>
                  </a:lnTo>
                  <a:lnTo>
                    <a:pt x="60269" y="63100"/>
                  </a:lnTo>
                  <a:lnTo>
                    <a:pt x="60396" y="62080"/>
                  </a:lnTo>
                  <a:lnTo>
                    <a:pt x="60498" y="61059"/>
                  </a:lnTo>
                  <a:lnTo>
                    <a:pt x="60498" y="61059"/>
                  </a:lnTo>
                  <a:lnTo>
                    <a:pt x="60549" y="60523"/>
                  </a:lnTo>
                  <a:lnTo>
                    <a:pt x="60549" y="60523"/>
                  </a:lnTo>
                  <a:lnTo>
                    <a:pt x="60651" y="59273"/>
                  </a:lnTo>
                  <a:lnTo>
                    <a:pt x="60728" y="58023"/>
                  </a:lnTo>
                  <a:lnTo>
                    <a:pt x="60779" y="56747"/>
                  </a:lnTo>
                  <a:lnTo>
                    <a:pt x="60805" y="55497"/>
                  </a:lnTo>
                  <a:lnTo>
                    <a:pt x="60830" y="54221"/>
                  </a:lnTo>
                  <a:lnTo>
                    <a:pt x="60830" y="52920"/>
                  </a:lnTo>
                  <a:lnTo>
                    <a:pt x="60805" y="51644"/>
                  </a:lnTo>
                  <a:lnTo>
                    <a:pt x="60753" y="50343"/>
                  </a:lnTo>
                  <a:lnTo>
                    <a:pt x="60677" y="49041"/>
                  </a:lnTo>
                  <a:lnTo>
                    <a:pt x="60600" y="47765"/>
                  </a:lnTo>
                  <a:lnTo>
                    <a:pt x="60498" y="46464"/>
                  </a:lnTo>
                  <a:lnTo>
                    <a:pt x="60396" y="45163"/>
                  </a:lnTo>
                  <a:lnTo>
                    <a:pt x="60141" y="42560"/>
                  </a:lnTo>
                  <a:lnTo>
                    <a:pt x="59809" y="3998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8" name="Google Shape;3028;g29c0ca99db8_3_1"/>
            <p:cNvSpPr/>
            <p:nvPr/>
          </p:nvSpPr>
          <p:spPr>
            <a:xfrm>
              <a:off x="539200" y="4995700"/>
              <a:ext cx="5125" cy="5775"/>
            </a:xfrm>
            <a:custGeom>
              <a:avLst/>
              <a:gdLst/>
              <a:ahLst/>
              <a:cxnLst/>
              <a:rect l="l" t="t" r="r" b="b"/>
              <a:pathLst>
                <a:path w="205" h="231" fill="none" extrusionOk="0">
                  <a:moveTo>
                    <a:pt x="0" y="230"/>
                  </a:moveTo>
                  <a:lnTo>
                    <a:pt x="0" y="230"/>
                  </a:lnTo>
                  <a:lnTo>
                    <a:pt x="205" y="0"/>
                  </a:lnTo>
                  <a:lnTo>
                    <a:pt x="205" y="0"/>
                  </a:lnTo>
                  <a:lnTo>
                    <a:pt x="0" y="23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9" name="Google Shape;3029;g29c0ca99db8_3_1"/>
            <p:cNvSpPr/>
            <p:nvPr/>
          </p:nvSpPr>
          <p:spPr>
            <a:xfrm>
              <a:off x="2093100" y="1781375"/>
              <a:ext cx="592000" cy="3276850"/>
            </a:xfrm>
            <a:custGeom>
              <a:avLst/>
              <a:gdLst/>
              <a:ahLst/>
              <a:cxnLst/>
              <a:rect l="l" t="t" r="r" b="b"/>
              <a:pathLst>
                <a:path w="23680" h="131074" extrusionOk="0">
                  <a:moveTo>
                    <a:pt x="7068" y="0"/>
                  </a:moveTo>
                  <a:lnTo>
                    <a:pt x="7119" y="102"/>
                  </a:lnTo>
                  <a:lnTo>
                    <a:pt x="7400" y="817"/>
                  </a:lnTo>
                  <a:lnTo>
                    <a:pt x="7910" y="2143"/>
                  </a:lnTo>
                  <a:lnTo>
                    <a:pt x="8217" y="3011"/>
                  </a:lnTo>
                  <a:lnTo>
                    <a:pt x="8574" y="4032"/>
                  </a:lnTo>
                  <a:lnTo>
                    <a:pt x="8931" y="5180"/>
                  </a:lnTo>
                  <a:lnTo>
                    <a:pt x="9314" y="6456"/>
                  </a:lnTo>
                  <a:lnTo>
                    <a:pt x="9722" y="7833"/>
                  </a:lnTo>
                  <a:lnTo>
                    <a:pt x="10105" y="9339"/>
                  </a:lnTo>
                  <a:lnTo>
                    <a:pt x="10513" y="10921"/>
                  </a:lnTo>
                  <a:lnTo>
                    <a:pt x="10870" y="12605"/>
                  </a:lnTo>
                  <a:lnTo>
                    <a:pt x="11253" y="14391"/>
                  </a:lnTo>
                  <a:lnTo>
                    <a:pt x="11585" y="16228"/>
                  </a:lnTo>
                  <a:lnTo>
                    <a:pt x="11865" y="18167"/>
                  </a:lnTo>
                  <a:lnTo>
                    <a:pt x="12121" y="20157"/>
                  </a:lnTo>
                  <a:lnTo>
                    <a:pt x="12299" y="21816"/>
                  </a:lnTo>
                  <a:lnTo>
                    <a:pt x="12427" y="23526"/>
                  </a:lnTo>
                  <a:lnTo>
                    <a:pt x="12529" y="25031"/>
                  </a:lnTo>
                  <a:lnTo>
                    <a:pt x="12580" y="26485"/>
                  </a:lnTo>
                  <a:lnTo>
                    <a:pt x="12580" y="27940"/>
                  </a:lnTo>
                  <a:lnTo>
                    <a:pt x="12580" y="29343"/>
                  </a:lnTo>
                  <a:lnTo>
                    <a:pt x="12529" y="30772"/>
                  </a:lnTo>
                  <a:lnTo>
                    <a:pt x="12452" y="32150"/>
                  </a:lnTo>
                  <a:lnTo>
                    <a:pt x="12376" y="33528"/>
                  </a:lnTo>
                  <a:lnTo>
                    <a:pt x="12248" y="34880"/>
                  </a:lnTo>
                  <a:lnTo>
                    <a:pt x="12095" y="36232"/>
                  </a:lnTo>
                  <a:lnTo>
                    <a:pt x="11916" y="37585"/>
                  </a:lnTo>
                  <a:lnTo>
                    <a:pt x="11738" y="38911"/>
                  </a:lnTo>
                  <a:lnTo>
                    <a:pt x="11534" y="40238"/>
                  </a:lnTo>
                  <a:lnTo>
                    <a:pt x="11304" y="41565"/>
                  </a:lnTo>
                  <a:lnTo>
                    <a:pt x="11049" y="42892"/>
                  </a:lnTo>
                  <a:lnTo>
                    <a:pt x="10513" y="45571"/>
                  </a:lnTo>
                  <a:lnTo>
                    <a:pt x="9901" y="48250"/>
                  </a:lnTo>
                  <a:lnTo>
                    <a:pt x="9263" y="50980"/>
                  </a:lnTo>
                  <a:lnTo>
                    <a:pt x="7910" y="56594"/>
                  </a:lnTo>
                  <a:lnTo>
                    <a:pt x="7196" y="59528"/>
                  </a:lnTo>
                  <a:lnTo>
                    <a:pt x="6507" y="62564"/>
                  </a:lnTo>
                  <a:lnTo>
                    <a:pt x="5793" y="65728"/>
                  </a:lnTo>
                  <a:lnTo>
                    <a:pt x="5129" y="69020"/>
                  </a:lnTo>
                  <a:lnTo>
                    <a:pt x="4695" y="71316"/>
                  </a:lnTo>
                  <a:lnTo>
                    <a:pt x="4262" y="73715"/>
                  </a:lnTo>
                  <a:lnTo>
                    <a:pt x="3853" y="76164"/>
                  </a:lnTo>
                  <a:lnTo>
                    <a:pt x="3445" y="78716"/>
                  </a:lnTo>
                  <a:lnTo>
                    <a:pt x="3037" y="81293"/>
                  </a:lnTo>
                  <a:lnTo>
                    <a:pt x="2654" y="83921"/>
                  </a:lnTo>
                  <a:lnTo>
                    <a:pt x="2297" y="86549"/>
                  </a:lnTo>
                  <a:lnTo>
                    <a:pt x="1940" y="89228"/>
                  </a:lnTo>
                  <a:lnTo>
                    <a:pt x="1608" y="91907"/>
                  </a:lnTo>
                  <a:lnTo>
                    <a:pt x="1302" y="94587"/>
                  </a:lnTo>
                  <a:lnTo>
                    <a:pt x="894" y="98465"/>
                  </a:lnTo>
                  <a:lnTo>
                    <a:pt x="715" y="100404"/>
                  </a:lnTo>
                  <a:lnTo>
                    <a:pt x="562" y="102292"/>
                  </a:lnTo>
                  <a:lnTo>
                    <a:pt x="383" y="104640"/>
                  </a:lnTo>
                  <a:lnTo>
                    <a:pt x="230" y="106962"/>
                  </a:lnTo>
                  <a:lnTo>
                    <a:pt x="128" y="109233"/>
                  </a:lnTo>
                  <a:lnTo>
                    <a:pt x="52" y="111427"/>
                  </a:lnTo>
                  <a:lnTo>
                    <a:pt x="1" y="113570"/>
                  </a:lnTo>
                  <a:lnTo>
                    <a:pt x="1" y="115637"/>
                  </a:lnTo>
                  <a:lnTo>
                    <a:pt x="26" y="117653"/>
                  </a:lnTo>
                  <a:lnTo>
                    <a:pt x="103" y="119566"/>
                  </a:lnTo>
                  <a:lnTo>
                    <a:pt x="230" y="121378"/>
                  </a:lnTo>
                  <a:lnTo>
                    <a:pt x="409" y="123088"/>
                  </a:lnTo>
                  <a:lnTo>
                    <a:pt x="511" y="123930"/>
                  </a:lnTo>
                  <a:lnTo>
                    <a:pt x="613" y="124721"/>
                  </a:lnTo>
                  <a:lnTo>
                    <a:pt x="741" y="125486"/>
                  </a:lnTo>
                  <a:lnTo>
                    <a:pt x="894" y="126201"/>
                  </a:lnTo>
                  <a:lnTo>
                    <a:pt x="1047" y="126915"/>
                  </a:lnTo>
                  <a:lnTo>
                    <a:pt x="1225" y="127578"/>
                  </a:lnTo>
                  <a:lnTo>
                    <a:pt x="1404" y="128242"/>
                  </a:lnTo>
                  <a:lnTo>
                    <a:pt x="1583" y="128829"/>
                  </a:lnTo>
                  <a:lnTo>
                    <a:pt x="1812" y="129415"/>
                  </a:lnTo>
                  <a:lnTo>
                    <a:pt x="2016" y="129951"/>
                  </a:lnTo>
                  <a:lnTo>
                    <a:pt x="2271" y="130462"/>
                  </a:lnTo>
                  <a:lnTo>
                    <a:pt x="2527" y="130921"/>
                  </a:lnTo>
                  <a:lnTo>
                    <a:pt x="2603" y="131074"/>
                  </a:lnTo>
                  <a:lnTo>
                    <a:pt x="2884" y="130921"/>
                  </a:lnTo>
                  <a:lnTo>
                    <a:pt x="13141" y="130921"/>
                  </a:lnTo>
                  <a:lnTo>
                    <a:pt x="13473" y="130232"/>
                  </a:lnTo>
                  <a:lnTo>
                    <a:pt x="13830" y="129492"/>
                  </a:lnTo>
                  <a:lnTo>
                    <a:pt x="14060" y="128931"/>
                  </a:lnTo>
                  <a:lnTo>
                    <a:pt x="14289" y="128293"/>
                  </a:lnTo>
                  <a:lnTo>
                    <a:pt x="14519" y="127629"/>
                  </a:lnTo>
                  <a:lnTo>
                    <a:pt x="14723" y="126889"/>
                  </a:lnTo>
                  <a:lnTo>
                    <a:pt x="14927" y="126124"/>
                  </a:lnTo>
                  <a:lnTo>
                    <a:pt x="15106" y="125307"/>
                  </a:lnTo>
                  <a:lnTo>
                    <a:pt x="15284" y="124465"/>
                  </a:lnTo>
                  <a:lnTo>
                    <a:pt x="15463" y="123572"/>
                  </a:lnTo>
                  <a:lnTo>
                    <a:pt x="15795" y="121684"/>
                  </a:lnTo>
                  <a:lnTo>
                    <a:pt x="16075" y="119669"/>
                  </a:lnTo>
                  <a:lnTo>
                    <a:pt x="16331" y="117576"/>
                  </a:lnTo>
                  <a:lnTo>
                    <a:pt x="16535" y="115382"/>
                  </a:lnTo>
                  <a:lnTo>
                    <a:pt x="16688" y="113494"/>
                  </a:lnTo>
                  <a:lnTo>
                    <a:pt x="16841" y="111555"/>
                  </a:lnTo>
                  <a:lnTo>
                    <a:pt x="16968" y="109615"/>
                  </a:lnTo>
                  <a:lnTo>
                    <a:pt x="17071" y="107651"/>
                  </a:lnTo>
                  <a:lnTo>
                    <a:pt x="17147" y="105711"/>
                  </a:lnTo>
                  <a:lnTo>
                    <a:pt x="17224" y="103798"/>
                  </a:lnTo>
                  <a:lnTo>
                    <a:pt x="17326" y="100047"/>
                  </a:lnTo>
                  <a:lnTo>
                    <a:pt x="17351" y="96526"/>
                  </a:lnTo>
                  <a:lnTo>
                    <a:pt x="17326" y="93336"/>
                  </a:lnTo>
                  <a:lnTo>
                    <a:pt x="17275" y="90555"/>
                  </a:lnTo>
                  <a:lnTo>
                    <a:pt x="17198" y="88284"/>
                  </a:lnTo>
                  <a:lnTo>
                    <a:pt x="17122" y="87085"/>
                  </a:lnTo>
                  <a:lnTo>
                    <a:pt x="17045" y="85733"/>
                  </a:lnTo>
                  <a:lnTo>
                    <a:pt x="16943" y="84278"/>
                  </a:lnTo>
                  <a:lnTo>
                    <a:pt x="16866" y="82696"/>
                  </a:lnTo>
                  <a:lnTo>
                    <a:pt x="16815" y="80936"/>
                  </a:lnTo>
                  <a:lnTo>
                    <a:pt x="16790" y="78997"/>
                  </a:lnTo>
                  <a:lnTo>
                    <a:pt x="16815" y="76904"/>
                  </a:lnTo>
                  <a:lnTo>
                    <a:pt x="16866" y="75782"/>
                  </a:lnTo>
                  <a:lnTo>
                    <a:pt x="16917" y="74608"/>
                  </a:lnTo>
                  <a:lnTo>
                    <a:pt x="16994" y="73383"/>
                  </a:lnTo>
                  <a:lnTo>
                    <a:pt x="17096" y="72107"/>
                  </a:lnTo>
                  <a:lnTo>
                    <a:pt x="17224" y="70806"/>
                  </a:lnTo>
                  <a:lnTo>
                    <a:pt x="17377" y="69428"/>
                  </a:lnTo>
                  <a:lnTo>
                    <a:pt x="17887" y="65116"/>
                  </a:lnTo>
                  <a:lnTo>
                    <a:pt x="18525" y="60472"/>
                  </a:lnTo>
                  <a:lnTo>
                    <a:pt x="19137" y="56211"/>
                  </a:lnTo>
                  <a:lnTo>
                    <a:pt x="19775" y="52103"/>
                  </a:lnTo>
                  <a:lnTo>
                    <a:pt x="20413" y="48378"/>
                  </a:lnTo>
                  <a:lnTo>
                    <a:pt x="20694" y="46745"/>
                  </a:lnTo>
                  <a:lnTo>
                    <a:pt x="20974" y="45265"/>
                  </a:lnTo>
                  <a:lnTo>
                    <a:pt x="21128" y="44652"/>
                  </a:lnTo>
                  <a:lnTo>
                    <a:pt x="21383" y="43708"/>
                  </a:lnTo>
                  <a:lnTo>
                    <a:pt x="21689" y="42458"/>
                  </a:lnTo>
                  <a:lnTo>
                    <a:pt x="22046" y="40927"/>
                  </a:lnTo>
                  <a:lnTo>
                    <a:pt x="22480" y="38962"/>
                  </a:lnTo>
                  <a:lnTo>
                    <a:pt x="22684" y="37891"/>
                  </a:lnTo>
                  <a:lnTo>
                    <a:pt x="22888" y="36743"/>
                  </a:lnTo>
                  <a:lnTo>
                    <a:pt x="23067" y="35569"/>
                  </a:lnTo>
                  <a:lnTo>
                    <a:pt x="23245" y="34319"/>
                  </a:lnTo>
                  <a:lnTo>
                    <a:pt x="23373" y="33043"/>
                  </a:lnTo>
                  <a:lnTo>
                    <a:pt x="23501" y="31716"/>
                  </a:lnTo>
                  <a:lnTo>
                    <a:pt x="23603" y="30338"/>
                  </a:lnTo>
                  <a:lnTo>
                    <a:pt x="23654" y="28960"/>
                  </a:lnTo>
                  <a:lnTo>
                    <a:pt x="23679" y="27531"/>
                  </a:lnTo>
                  <a:lnTo>
                    <a:pt x="23654" y="26077"/>
                  </a:lnTo>
                  <a:lnTo>
                    <a:pt x="23577" y="24623"/>
                  </a:lnTo>
                  <a:lnTo>
                    <a:pt x="23449" y="23168"/>
                  </a:lnTo>
                  <a:lnTo>
                    <a:pt x="23271" y="21688"/>
                  </a:lnTo>
                  <a:lnTo>
                    <a:pt x="23143" y="20948"/>
                  </a:lnTo>
                  <a:lnTo>
                    <a:pt x="23016" y="20183"/>
                  </a:lnTo>
                  <a:lnTo>
                    <a:pt x="22863" y="19443"/>
                  </a:lnTo>
                  <a:lnTo>
                    <a:pt x="22710" y="18729"/>
                  </a:lnTo>
                  <a:lnTo>
                    <a:pt x="22531" y="17989"/>
                  </a:lnTo>
                  <a:lnTo>
                    <a:pt x="22327" y="17249"/>
                  </a:lnTo>
                  <a:lnTo>
                    <a:pt x="22097" y="16509"/>
                  </a:lnTo>
                  <a:lnTo>
                    <a:pt x="21868" y="15794"/>
                  </a:lnTo>
                  <a:lnTo>
                    <a:pt x="21612" y="15054"/>
                  </a:lnTo>
                  <a:lnTo>
                    <a:pt x="21332" y="14340"/>
                  </a:lnTo>
                  <a:lnTo>
                    <a:pt x="21025" y="13625"/>
                  </a:lnTo>
                  <a:lnTo>
                    <a:pt x="20719" y="12911"/>
                  </a:lnTo>
                  <a:lnTo>
                    <a:pt x="20362" y="12222"/>
                  </a:lnTo>
                  <a:lnTo>
                    <a:pt x="20005" y="11508"/>
                  </a:lnTo>
                  <a:lnTo>
                    <a:pt x="19622" y="10819"/>
                  </a:lnTo>
                  <a:lnTo>
                    <a:pt x="19188" y="10155"/>
                  </a:lnTo>
                  <a:lnTo>
                    <a:pt x="18755" y="9466"/>
                  </a:lnTo>
                  <a:lnTo>
                    <a:pt x="18295" y="8803"/>
                  </a:lnTo>
                  <a:lnTo>
                    <a:pt x="17811" y="8165"/>
                  </a:lnTo>
                  <a:lnTo>
                    <a:pt x="17300" y="7527"/>
                  </a:lnTo>
                  <a:lnTo>
                    <a:pt x="16764" y="6889"/>
                  </a:lnTo>
                  <a:lnTo>
                    <a:pt x="16203" y="6277"/>
                  </a:lnTo>
                  <a:lnTo>
                    <a:pt x="15591" y="5665"/>
                  </a:lnTo>
                  <a:lnTo>
                    <a:pt x="14978" y="5078"/>
                  </a:lnTo>
                  <a:lnTo>
                    <a:pt x="14315" y="4491"/>
                  </a:lnTo>
                  <a:lnTo>
                    <a:pt x="13651" y="3930"/>
                  </a:lnTo>
                  <a:lnTo>
                    <a:pt x="12937" y="3394"/>
                  </a:lnTo>
                  <a:lnTo>
                    <a:pt x="12197" y="2858"/>
                  </a:lnTo>
                  <a:lnTo>
                    <a:pt x="11432" y="2322"/>
                  </a:lnTo>
                  <a:lnTo>
                    <a:pt x="10615" y="1837"/>
                  </a:lnTo>
                  <a:lnTo>
                    <a:pt x="9773" y="1352"/>
                  </a:lnTo>
                  <a:lnTo>
                    <a:pt x="8906" y="868"/>
                  </a:lnTo>
                  <a:lnTo>
                    <a:pt x="8012" y="434"/>
                  </a:lnTo>
                  <a:lnTo>
                    <a:pt x="7068" y="0"/>
                  </a:lnTo>
                  <a:close/>
                </a:path>
              </a:pathLst>
            </a:custGeom>
            <a:solidFill>
              <a:srgbClr val="E030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0" name="Google Shape;3030;g29c0ca99db8_3_1"/>
            <p:cNvSpPr/>
            <p:nvPr/>
          </p:nvSpPr>
          <p:spPr>
            <a:xfrm>
              <a:off x="2093100" y="1781375"/>
              <a:ext cx="592000" cy="3276850"/>
            </a:xfrm>
            <a:custGeom>
              <a:avLst/>
              <a:gdLst/>
              <a:ahLst/>
              <a:cxnLst/>
              <a:rect l="l" t="t" r="r" b="b"/>
              <a:pathLst>
                <a:path w="23680" h="131074" fill="none" extrusionOk="0">
                  <a:moveTo>
                    <a:pt x="22046" y="40927"/>
                  </a:moveTo>
                  <a:lnTo>
                    <a:pt x="22046" y="40927"/>
                  </a:lnTo>
                  <a:lnTo>
                    <a:pt x="21689" y="42458"/>
                  </a:lnTo>
                  <a:lnTo>
                    <a:pt x="21383" y="43708"/>
                  </a:lnTo>
                  <a:lnTo>
                    <a:pt x="21128" y="44652"/>
                  </a:lnTo>
                  <a:lnTo>
                    <a:pt x="20974" y="45265"/>
                  </a:lnTo>
                  <a:lnTo>
                    <a:pt x="20974" y="45265"/>
                  </a:lnTo>
                  <a:lnTo>
                    <a:pt x="20694" y="46745"/>
                  </a:lnTo>
                  <a:lnTo>
                    <a:pt x="20413" y="48378"/>
                  </a:lnTo>
                  <a:lnTo>
                    <a:pt x="19775" y="52103"/>
                  </a:lnTo>
                  <a:lnTo>
                    <a:pt x="19137" y="56211"/>
                  </a:lnTo>
                  <a:lnTo>
                    <a:pt x="18525" y="60472"/>
                  </a:lnTo>
                  <a:lnTo>
                    <a:pt x="18525" y="60472"/>
                  </a:lnTo>
                  <a:lnTo>
                    <a:pt x="17887" y="65116"/>
                  </a:lnTo>
                  <a:lnTo>
                    <a:pt x="17377" y="69428"/>
                  </a:lnTo>
                  <a:lnTo>
                    <a:pt x="17377" y="69428"/>
                  </a:lnTo>
                  <a:lnTo>
                    <a:pt x="17224" y="70806"/>
                  </a:lnTo>
                  <a:lnTo>
                    <a:pt x="17096" y="72107"/>
                  </a:lnTo>
                  <a:lnTo>
                    <a:pt x="16994" y="73383"/>
                  </a:lnTo>
                  <a:lnTo>
                    <a:pt x="16917" y="74608"/>
                  </a:lnTo>
                  <a:lnTo>
                    <a:pt x="16866" y="75782"/>
                  </a:lnTo>
                  <a:lnTo>
                    <a:pt x="16815" y="76904"/>
                  </a:lnTo>
                  <a:lnTo>
                    <a:pt x="16790" y="78997"/>
                  </a:lnTo>
                  <a:lnTo>
                    <a:pt x="16815" y="80936"/>
                  </a:lnTo>
                  <a:lnTo>
                    <a:pt x="16866" y="82696"/>
                  </a:lnTo>
                  <a:lnTo>
                    <a:pt x="16943" y="84278"/>
                  </a:lnTo>
                  <a:lnTo>
                    <a:pt x="17045" y="85733"/>
                  </a:lnTo>
                  <a:lnTo>
                    <a:pt x="17045" y="85733"/>
                  </a:lnTo>
                  <a:lnTo>
                    <a:pt x="17122" y="87085"/>
                  </a:lnTo>
                  <a:lnTo>
                    <a:pt x="17198" y="88284"/>
                  </a:lnTo>
                  <a:lnTo>
                    <a:pt x="17198" y="88284"/>
                  </a:lnTo>
                  <a:lnTo>
                    <a:pt x="17275" y="90555"/>
                  </a:lnTo>
                  <a:lnTo>
                    <a:pt x="17326" y="93336"/>
                  </a:lnTo>
                  <a:lnTo>
                    <a:pt x="17351" y="96526"/>
                  </a:lnTo>
                  <a:lnTo>
                    <a:pt x="17326" y="100047"/>
                  </a:lnTo>
                  <a:lnTo>
                    <a:pt x="17224" y="103798"/>
                  </a:lnTo>
                  <a:lnTo>
                    <a:pt x="17147" y="105711"/>
                  </a:lnTo>
                  <a:lnTo>
                    <a:pt x="17071" y="107651"/>
                  </a:lnTo>
                  <a:lnTo>
                    <a:pt x="16968" y="109615"/>
                  </a:lnTo>
                  <a:lnTo>
                    <a:pt x="16841" y="111555"/>
                  </a:lnTo>
                  <a:lnTo>
                    <a:pt x="16688" y="113494"/>
                  </a:lnTo>
                  <a:lnTo>
                    <a:pt x="16535" y="115382"/>
                  </a:lnTo>
                  <a:lnTo>
                    <a:pt x="16535" y="115382"/>
                  </a:lnTo>
                  <a:lnTo>
                    <a:pt x="16331" y="117576"/>
                  </a:lnTo>
                  <a:lnTo>
                    <a:pt x="16075" y="119669"/>
                  </a:lnTo>
                  <a:lnTo>
                    <a:pt x="15795" y="121684"/>
                  </a:lnTo>
                  <a:lnTo>
                    <a:pt x="15463" y="123572"/>
                  </a:lnTo>
                  <a:lnTo>
                    <a:pt x="15284" y="124465"/>
                  </a:lnTo>
                  <a:lnTo>
                    <a:pt x="15106" y="125307"/>
                  </a:lnTo>
                  <a:lnTo>
                    <a:pt x="14927" y="126124"/>
                  </a:lnTo>
                  <a:lnTo>
                    <a:pt x="14723" y="126889"/>
                  </a:lnTo>
                  <a:lnTo>
                    <a:pt x="14519" y="127629"/>
                  </a:lnTo>
                  <a:lnTo>
                    <a:pt x="14289" y="128293"/>
                  </a:lnTo>
                  <a:lnTo>
                    <a:pt x="14060" y="128931"/>
                  </a:lnTo>
                  <a:lnTo>
                    <a:pt x="13830" y="129492"/>
                  </a:lnTo>
                  <a:lnTo>
                    <a:pt x="13830" y="129492"/>
                  </a:lnTo>
                  <a:lnTo>
                    <a:pt x="13473" y="130232"/>
                  </a:lnTo>
                  <a:lnTo>
                    <a:pt x="13141" y="130921"/>
                  </a:lnTo>
                  <a:lnTo>
                    <a:pt x="2884" y="130921"/>
                  </a:lnTo>
                  <a:lnTo>
                    <a:pt x="2884" y="130921"/>
                  </a:lnTo>
                  <a:lnTo>
                    <a:pt x="2603" y="131074"/>
                  </a:lnTo>
                  <a:lnTo>
                    <a:pt x="2603" y="131074"/>
                  </a:lnTo>
                  <a:lnTo>
                    <a:pt x="2527" y="130921"/>
                  </a:lnTo>
                  <a:lnTo>
                    <a:pt x="2527" y="130921"/>
                  </a:lnTo>
                  <a:lnTo>
                    <a:pt x="2271" y="130462"/>
                  </a:lnTo>
                  <a:lnTo>
                    <a:pt x="2016" y="129951"/>
                  </a:lnTo>
                  <a:lnTo>
                    <a:pt x="1812" y="129415"/>
                  </a:lnTo>
                  <a:lnTo>
                    <a:pt x="1583" y="128829"/>
                  </a:lnTo>
                  <a:lnTo>
                    <a:pt x="1404" y="128242"/>
                  </a:lnTo>
                  <a:lnTo>
                    <a:pt x="1225" y="127578"/>
                  </a:lnTo>
                  <a:lnTo>
                    <a:pt x="1047" y="126915"/>
                  </a:lnTo>
                  <a:lnTo>
                    <a:pt x="894" y="126201"/>
                  </a:lnTo>
                  <a:lnTo>
                    <a:pt x="741" y="125486"/>
                  </a:lnTo>
                  <a:lnTo>
                    <a:pt x="613" y="124721"/>
                  </a:lnTo>
                  <a:lnTo>
                    <a:pt x="511" y="123930"/>
                  </a:lnTo>
                  <a:lnTo>
                    <a:pt x="409" y="123088"/>
                  </a:lnTo>
                  <a:lnTo>
                    <a:pt x="230" y="121378"/>
                  </a:lnTo>
                  <a:lnTo>
                    <a:pt x="103" y="119566"/>
                  </a:lnTo>
                  <a:lnTo>
                    <a:pt x="26" y="117653"/>
                  </a:lnTo>
                  <a:lnTo>
                    <a:pt x="1" y="115637"/>
                  </a:lnTo>
                  <a:lnTo>
                    <a:pt x="1" y="113570"/>
                  </a:lnTo>
                  <a:lnTo>
                    <a:pt x="52" y="111427"/>
                  </a:lnTo>
                  <a:lnTo>
                    <a:pt x="128" y="109233"/>
                  </a:lnTo>
                  <a:lnTo>
                    <a:pt x="230" y="106962"/>
                  </a:lnTo>
                  <a:lnTo>
                    <a:pt x="383" y="104640"/>
                  </a:lnTo>
                  <a:lnTo>
                    <a:pt x="562" y="102292"/>
                  </a:lnTo>
                  <a:lnTo>
                    <a:pt x="562" y="102292"/>
                  </a:lnTo>
                  <a:lnTo>
                    <a:pt x="715" y="100404"/>
                  </a:lnTo>
                  <a:lnTo>
                    <a:pt x="894" y="98465"/>
                  </a:lnTo>
                  <a:lnTo>
                    <a:pt x="1302" y="94587"/>
                  </a:lnTo>
                  <a:lnTo>
                    <a:pt x="1302" y="94587"/>
                  </a:lnTo>
                  <a:lnTo>
                    <a:pt x="1608" y="91907"/>
                  </a:lnTo>
                  <a:lnTo>
                    <a:pt x="1940" y="89228"/>
                  </a:lnTo>
                  <a:lnTo>
                    <a:pt x="2297" y="86549"/>
                  </a:lnTo>
                  <a:lnTo>
                    <a:pt x="2654" y="83921"/>
                  </a:lnTo>
                  <a:lnTo>
                    <a:pt x="3037" y="81293"/>
                  </a:lnTo>
                  <a:lnTo>
                    <a:pt x="3445" y="78716"/>
                  </a:lnTo>
                  <a:lnTo>
                    <a:pt x="3853" y="76164"/>
                  </a:lnTo>
                  <a:lnTo>
                    <a:pt x="4262" y="73715"/>
                  </a:lnTo>
                  <a:lnTo>
                    <a:pt x="4262" y="73715"/>
                  </a:lnTo>
                  <a:lnTo>
                    <a:pt x="4695" y="71316"/>
                  </a:lnTo>
                  <a:lnTo>
                    <a:pt x="5129" y="69020"/>
                  </a:lnTo>
                  <a:lnTo>
                    <a:pt x="5129" y="69020"/>
                  </a:lnTo>
                  <a:lnTo>
                    <a:pt x="5793" y="65728"/>
                  </a:lnTo>
                  <a:lnTo>
                    <a:pt x="6507" y="62564"/>
                  </a:lnTo>
                  <a:lnTo>
                    <a:pt x="7196" y="59528"/>
                  </a:lnTo>
                  <a:lnTo>
                    <a:pt x="7910" y="56594"/>
                  </a:lnTo>
                  <a:lnTo>
                    <a:pt x="9263" y="50980"/>
                  </a:lnTo>
                  <a:lnTo>
                    <a:pt x="9901" y="48250"/>
                  </a:lnTo>
                  <a:lnTo>
                    <a:pt x="10513" y="45571"/>
                  </a:lnTo>
                  <a:lnTo>
                    <a:pt x="11049" y="42892"/>
                  </a:lnTo>
                  <a:lnTo>
                    <a:pt x="11304" y="41565"/>
                  </a:lnTo>
                  <a:lnTo>
                    <a:pt x="11534" y="40238"/>
                  </a:lnTo>
                  <a:lnTo>
                    <a:pt x="11738" y="38911"/>
                  </a:lnTo>
                  <a:lnTo>
                    <a:pt x="11916" y="37585"/>
                  </a:lnTo>
                  <a:lnTo>
                    <a:pt x="12095" y="36232"/>
                  </a:lnTo>
                  <a:lnTo>
                    <a:pt x="12248" y="34880"/>
                  </a:lnTo>
                  <a:lnTo>
                    <a:pt x="12376" y="33528"/>
                  </a:lnTo>
                  <a:lnTo>
                    <a:pt x="12452" y="32150"/>
                  </a:lnTo>
                  <a:lnTo>
                    <a:pt x="12529" y="30772"/>
                  </a:lnTo>
                  <a:lnTo>
                    <a:pt x="12580" y="29343"/>
                  </a:lnTo>
                  <a:lnTo>
                    <a:pt x="12580" y="27940"/>
                  </a:lnTo>
                  <a:lnTo>
                    <a:pt x="12580" y="26485"/>
                  </a:lnTo>
                  <a:lnTo>
                    <a:pt x="12529" y="25031"/>
                  </a:lnTo>
                  <a:lnTo>
                    <a:pt x="12427" y="23526"/>
                  </a:lnTo>
                  <a:lnTo>
                    <a:pt x="12427" y="23526"/>
                  </a:lnTo>
                  <a:lnTo>
                    <a:pt x="12299" y="21816"/>
                  </a:lnTo>
                  <a:lnTo>
                    <a:pt x="12121" y="20157"/>
                  </a:lnTo>
                  <a:lnTo>
                    <a:pt x="12121" y="20157"/>
                  </a:lnTo>
                  <a:lnTo>
                    <a:pt x="11865" y="18167"/>
                  </a:lnTo>
                  <a:lnTo>
                    <a:pt x="11585" y="16228"/>
                  </a:lnTo>
                  <a:lnTo>
                    <a:pt x="11253" y="14391"/>
                  </a:lnTo>
                  <a:lnTo>
                    <a:pt x="10870" y="12605"/>
                  </a:lnTo>
                  <a:lnTo>
                    <a:pt x="10513" y="10921"/>
                  </a:lnTo>
                  <a:lnTo>
                    <a:pt x="10105" y="9339"/>
                  </a:lnTo>
                  <a:lnTo>
                    <a:pt x="9722" y="7833"/>
                  </a:lnTo>
                  <a:lnTo>
                    <a:pt x="9314" y="6456"/>
                  </a:lnTo>
                  <a:lnTo>
                    <a:pt x="8931" y="5180"/>
                  </a:lnTo>
                  <a:lnTo>
                    <a:pt x="8574" y="4032"/>
                  </a:lnTo>
                  <a:lnTo>
                    <a:pt x="8217" y="3011"/>
                  </a:lnTo>
                  <a:lnTo>
                    <a:pt x="7910" y="2143"/>
                  </a:lnTo>
                  <a:lnTo>
                    <a:pt x="7400" y="817"/>
                  </a:lnTo>
                  <a:lnTo>
                    <a:pt x="7119" y="102"/>
                  </a:lnTo>
                  <a:lnTo>
                    <a:pt x="7119" y="102"/>
                  </a:lnTo>
                  <a:lnTo>
                    <a:pt x="7068" y="0"/>
                  </a:lnTo>
                  <a:lnTo>
                    <a:pt x="7068" y="0"/>
                  </a:lnTo>
                  <a:lnTo>
                    <a:pt x="8012" y="434"/>
                  </a:lnTo>
                  <a:lnTo>
                    <a:pt x="8906" y="868"/>
                  </a:lnTo>
                  <a:lnTo>
                    <a:pt x="9773" y="1352"/>
                  </a:lnTo>
                  <a:lnTo>
                    <a:pt x="10615" y="1837"/>
                  </a:lnTo>
                  <a:lnTo>
                    <a:pt x="11432" y="2322"/>
                  </a:lnTo>
                  <a:lnTo>
                    <a:pt x="12197" y="2858"/>
                  </a:lnTo>
                  <a:lnTo>
                    <a:pt x="12937" y="3394"/>
                  </a:lnTo>
                  <a:lnTo>
                    <a:pt x="13651" y="3930"/>
                  </a:lnTo>
                  <a:lnTo>
                    <a:pt x="14315" y="4491"/>
                  </a:lnTo>
                  <a:lnTo>
                    <a:pt x="14978" y="5078"/>
                  </a:lnTo>
                  <a:lnTo>
                    <a:pt x="15591" y="5665"/>
                  </a:lnTo>
                  <a:lnTo>
                    <a:pt x="16203" y="6277"/>
                  </a:lnTo>
                  <a:lnTo>
                    <a:pt x="16764" y="6889"/>
                  </a:lnTo>
                  <a:lnTo>
                    <a:pt x="17300" y="7527"/>
                  </a:lnTo>
                  <a:lnTo>
                    <a:pt x="17811" y="8165"/>
                  </a:lnTo>
                  <a:lnTo>
                    <a:pt x="18295" y="8803"/>
                  </a:lnTo>
                  <a:lnTo>
                    <a:pt x="18755" y="9466"/>
                  </a:lnTo>
                  <a:lnTo>
                    <a:pt x="19188" y="10155"/>
                  </a:lnTo>
                  <a:lnTo>
                    <a:pt x="19622" y="10819"/>
                  </a:lnTo>
                  <a:lnTo>
                    <a:pt x="20005" y="11508"/>
                  </a:lnTo>
                  <a:lnTo>
                    <a:pt x="20362" y="12222"/>
                  </a:lnTo>
                  <a:lnTo>
                    <a:pt x="20719" y="12911"/>
                  </a:lnTo>
                  <a:lnTo>
                    <a:pt x="21025" y="13625"/>
                  </a:lnTo>
                  <a:lnTo>
                    <a:pt x="21332" y="14340"/>
                  </a:lnTo>
                  <a:lnTo>
                    <a:pt x="21612" y="15054"/>
                  </a:lnTo>
                  <a:lnTo>
                    <a:pt x="21868" y="15794"/>
                  </a:lnTo>
                  <a:lnTo>
                    <a:pt x="22097" y="16509"/>
                  </a:lnTo>
                  <a:lnTo>
                    <a:pt x="22327" y="17249"/>
                  </a:lnTo>
                  <a:lnTo>
                    <a:pt x="22531" y="17989"/>
                  </a:lnTo>
                  <a:lnTo>
                    <a:pt x="22710" y="18729"/>
                  </a:lnTo>
                  <a:lnTo>
                    <a:pt x="22863" y="19443"/>
                  </a:lnTo>
                  <a:lnTo>
                    <a:pt x="23016" y="20183"/>
                  </a:lnTo>
                  <a:lnTo>
                    <a:pt x="23143" y="20948"/>
                  </a:lnTo>
                  <a:lnTo>
                    <a:pt x="23271" y="21688"/>
                  </a:lnTo>
                  <a:lnTo>
                    <a:pt x="23449" y="23168"/>
                  </a:lnTo>
                  <a:lnTo>
                    <a:pt x="23577" y="24623"/>
                  </a:lnTo>
                  <a:lnTo>
                    <a:pt x="23654" y="26077"/>
                  </a:lnTo>
                  <a:lnTo>
                    <a:pt x="23679" y="27531"/>
                  </a:lnTo>
                  <a:lnTo>
                    <a:pt x="23654" y="28960"/>
                  </a:lnTo>
                  <a:lnTo>
                    <a:pt x="23603" y="30338"/>
                  </a:lnTo>
                  <a:lnTo>
                    <a:pt x="23501" y="31716"/>
                  </a:lnTo>
                  <a:lnTo>
                    <a:pt x="23373" y="33043"/>
                  </a:lnTo>
                  <a:lnTo>
                    <a:pt x="23245" y="34319"/>
                  </a:lnTo>
                  <a:lnTo>
                    <a:pt x="23067" y="35569"/>
                  </a:lnTo>
                  <a:lnTo>
                    <a:pt x="22888" y="36743"/>
                  </a:lnTo>
                  <a:lnTo>
                    <a:pt x="22684" y="37891"/>
                  </a:lnTo>
                  <a:lnTo>
                    <a:pt x="22480" y="38962"/>
                  </a:lnTo>
                  <a:lnTo>
                    <a:pt x="22046" y="4092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1" name="Google Shape;3031;g29c0ca99db8_3_1"/>
            <p:cNvSpPr/>
            <p:nvPr/>
          </p:nvSpPr>
          <p:spPr>
            <a:xfrm>
              <a:off x="2093100" y="1781375"/>
              <a:ext cx="592000" cy="3276850"/>
            </a:xfrm>
            <a:custGeom>
              <a:avLst/>
              <a:gdLst/>
              <a:ahLst/>
              <a:cxnLst/>
              <a:rect l="l" t="t" r="r" b="b"/>
              <a:pathLst>
                <a:path w="23680" h="131074" extrusionOk="0">
                  <a:moveTo>
                    <a:pt x="7068" y="0"/>
                  </a:moveTo>
                  <a:lnTo>
                    <a:pt x="7119" y="102"/>
                  </a:lnTo>
                  <a:lnTo>
                    <a:pt x="7400" y="817"/>
                  </a:lnTo>
                  <a:lnTo>
                    <a:pt x="7910" y="2143"/>
                  </a:lnTo>
                  <a:lnTo>
                    <a:pt x="8217" y="3011"/>
                  </a:lnTo>
                  <a:lnTo>
                    <a:pt x="8574" y="4032"/>
                  </a:lnTo>
                  <a:lnTo>
                    <a:pt x="8931" y="5180"/>
                  </a:lnTo>
                  <a:lnTo>
                    <a:pt x="9314" y="6456"/>
                  </a:lnTo>
                  <a:lnTo>
                    <a:pt x="9722" y="7833"/>
                  </a:lnTo>
                  <a:lnTo>
                    <a:pt x="10105" y="9339"/>
                  </a:lnTo>
                  <a:lnTo>
                    <a:pt x="10513" y="10921"/>
                  </a:lnTo>
                  <a:lnTo>
                    <a:pt x="10870" y="12605"/>
                  </a:lnTo>
                  <a:lnTo>
                    <a:pt x="11253" y="14391"/>
                  </a:lnTo>
                  <a:lnTo>
                    <a:pt x="11585" y="16228"/>
                  </a:lnTo>
                  <a:lnTo>
                    <a:pt x="11865" y="18167"/>
                  </a:lnTo>
                  <a:lnTo>
                    <a:pt x="12121" y="20157"/>
                  </a:lnTo>
                  <a:lnTo>
                    <a:pt x="12299" y="21816"/>
                  </a:lnTo>
                  <a:lnTo>
                    <a:pt x="12427" y="23526"/>
                  </a:lnTo>
                  <a:lnTo>
                    <a:pt x="12503" y="24674"/>
                  </a:lnTo>
                  <a:lnTo>
                    <a:pt x="12554" y="25796"/>
                  </a:lnTo>
                  <a:lnTo>
                    <a:pt x="12580" y="26919"/>
                  </a:lnTo>
                  <a:lnTo>
                    <a:pt x="12580" y="28016"/>
                  </a:lnTo>
                  <a:lnTo>
                    <a:pt x="12580" y="29318"/>
                  </a:lnTo>
                  <a:lnTo>
                    <a:pt x="12529" y="30568"/>
                  </a:lnTo>
                  <a:lnTo>
                    <a:pt x="12478" y="31844"/>
                  </a:lnTo>
                  <a:lnTo>
                    <a:pt x="12401" y="33094"/>
                  </a:lnTo>
                  <a:lnTo>
                    <a:pt x="12299" y="34319"/>
                  </a:lnTo>
                  <a:lnTo>
                    <a:pt x="12172" y="35543"/>
                  </a:lnTo>
                  <a:lnTo>
                    <a:pt x="12018" y="36768"/>
                  </a:lnTo>
                  <a:lnTo>
                    <a:pt x="11865" y="37967"/>
                  </a:lnTo>
                  <a:lnTo>
                    <a:pt x="11687" y="39192"/>
                  </a:lnTo>
                  <a:lnTo>
                    <a:pt x="11508" y="40391"/>
                  </a:lnTo>
                  <a:lnTo>
                    <a:pt x="11074" y="42790"/>
                  </a:lnTo>
                  <a:lnTo>
                    <a:pt x="10590" y="45188"/>
                  </a:lnTo>
                  <a:lnTo>
                    <a:pt x="10054" y="47612"/>
                  </a:lnTo>
                  <a:lnTo>
                    <a:pt x="9492" y="50062"/>
                  </a:lnTo>
                  <a:lnTo>
                    <a:pt x="8880" y="52562"/>
                  </a:lnTo>
                  <a:lnTo>
                    <a:pt x="7630" y="57717"/>
                  </a:lnTo>
                  <a:lnTo>
                    <a:pt x="6992" y="60396"/>
                  </a:lnTo>
                  <a:lnTo>
                    <a:pt x="6354" y="63177"/>
                  </a:lnTo>
                  <a:lnTo>
                    <a:pt x="5742" y="66035"/>
                  </a:lnTo>
                  <a:lnTo>
                    <a:pt x="5129" y="69020"/>
                  </a:lnTo>
                  <a:lnTo>
                    <a:pt x="6660" y="68152"/>
                  </a:lnTo>
                  <a:lnTo>
                    <a:pt x="8268" y="67208"/>
                  </a:lnTo>
                  <a:lnTo>
                    <a:pt x="9901" y="66188"/>
                  </a:lnTo>
                  <a:lnTo>
                    <a:pt x="11585" y="65142"/>
                  </a:lnTo>
                  <a:lnTo>
                    <a:pt x="13294" y="64019"/>
                  </a:lnTo>
                  <a:lnTo>
                    <a:pt x="15029" y="62871"/>
                  </a:lnTo>
                  <a:lnTo>
                    <a:pt x="16764" y="61697"/>
                  </a:lnTo>
                  <a:lnTo>
                    <a:pt x="18525" y="60472"/>
                  </a:lnTo>
                  <a:lnTo>
                    <a:pt x="19137" y="56211"/>
                  </a:lnTo>
                  <a:lnTo>
                    <a:pt x="19775" y="52103"/>
                  </a:lnTo>
                  <a:lnTo>
                    <a:pt x="20413" y="48378"/>
                  </a:lnTo>
                  <a:lnTo>
                    <a:pt x="20694" y="46745"/>
                  </a:lnTo>
                  <a:lnTo>
                    <a:pt x="20974" y="45265"/>
                  </a:lnTo>
                  <a:lnTo>
                    <a:pt x="21128" y="44652"/>
                  </a:lnTo>
                  <a:lnTo>
                    <a:pt x="21383" y="43708"/>
                  </a:lnTo>
                  <a:lnTo>
                    <a:pt x="21689" y="42458"/>
                  </a:lnTo>
                  <a:lnTo>
                    <a:pt x="22046" y="40927"/>
                  </a:lnTo>
                  <a:lnTo>
                    <a:pt x="22352" y="39626"/>
                  </a:lnTo>
                  <a:lnTo>
                    <a:pt x="22633" y="38197"/>
                  </a:lnTo>
                  <a:lnTo>
                    <a:pt x="22888" y="36641"/>
                  </a:lnTo>
                  <a:lnTo>
                    <a:pt x="23143" y="35008"/>
                  </a:lnTo>
                  <a:lnTo>
                    <a:pt x="23347" y="33273"/>
                  </a:lnTo>
                  <a:lnTo>
                    <a:pt x="23526" y="31461"/>
                  </a:lnTo>
                  <a:lnTo>
                    <a:pt x="23577" y="30517"/>
                  </a:lnTo>
                  <a:lnTo>
                    <a:pt x="23628" y="29573"/>
                  </a:lnTo>
                  <a:lnTo>
                    <a:pt x="23654" y="28603"/>
                  </a:lnTo>
                  <a:lnTo>
                    <a:pt x="23679" y="27634"/>
                  </a:lnTo>
                  <a:lnTo>
                    <a:pt x="23654" y="26689"/>
                  </a:lnTo>
                  <a:lnTo>
                    <a:pt x="23628" y="25745"/>
                  </a:lnTo>
                  <a:lnTo>
                    <a:pt x="23577" y="24776"/>
                  </a:lnTo>
                  <a:lnTo>
                    <a:pt x="23501" y="23806"/>
                  </a:lnTo>
                  <a:lnTo>
                    <a:pt x="23398" y="22837"/>
                  </a:lnTo>
                  <a:lnTo>
                    <a:pt x="23296" y="21867"/>
                  </a:lnTo>
                  <a:lnTo>
                    <a:pt x="23143" y="20897"/>
                  </a:lnTo>
                  <a:lnTo>
                    <a:pt x="22965" y="19902"/>
                  </a:lnTo>
                  <a:lnTo>
                    <a:pt x="22761" y="18933"/>
                  </a:lnTo>
                  <a:lnTo>
                    <a:pt x="22505" y="17963"/>
                  </a:lnTo>
                  <a:lnTo>
                    <a:pt x="22250" y="16994"/>
                  </a:lnTo>
                  <a:lnTo>
                    <a:pt x="21944" y="16024"/>
                  </a:lnTo>
                  <a:lnTo>
                    <a:pt x="21612" y="15080"/>
                  </a:lnTo>
                  <a:lnTo>
                    <a:pt x="21255" y="14136"/>
                  </a:lnTo>
                  <a:lnTo>
                    <a:pt x="20847" y="13192"/>
                  </a:lnTo>
                  <a:lnTo>
                    <a:pt x="20388" y="12273"/>
                  </a:lnTo>
                  <a:lnTo>
                    <a:pt x="19903" y="11355"/>
                  </a:lnTo>
                  <a:lnTo>
                    <a:pt x="19392" y="10436"/>
                  </a:lnTo>
                  <a:lnTo>
                    <a:pt x="18831" y="9568"/>
                  </a:lnTo>
                  <a:lnTo>
                    <a:pt x="18219" y="8701"/>
                  </a:lnTo>
                  <a:lnTo>
                    <a:pt x="17555" y="7833"/>
                  </a:lnTo>
                  <a:lnTo>
                    <a:pt x="16866" y="6991"/>
                  </a:lnTo>
                  <a:lnTo>
                    <a:pt x="16101" y="6200"/>
                  </a:lnTo>
                  <a:lnTo>
                    <a:pt x="15310" y="5384"/>
                  </a:lnTo>
                  <a:lnTo>
                    <a:pt x="14468" y="4618"/>
                  </a:lnTo>
                  <a:lnTo>
                    <a:pt x="13575" y="3878"/>
                  </a:lnTo>
                  <a:lnTo>
                    <a:pt x="12631" y="3164"/>
                  </a:lnTo>
                  <a:lnTo>
                    <a:pt x="11636" y="2475"/>
                  </a:lnTo>
                  <a:lnTo>
                    <a:pt x="10590" y="1812"/>
                  </a:lnTo>
                  <a:lnTo>
                    <a:pt x="9467" y="1174"/>
                  </a:lnTo>
                  <a:lnTo>
                    <a:pt x="8293" y="561"/>
                  </a:lnTo>
                  <a:lnTo>
                    <a:pt x="7068" y="0"/>
                  </a:lnTo>
                  <a:close/>
                  <a:moveTo>
                    <a:pt x="17045" y="85733"/>
                  </a:moveTo>
                  <a:lnTo>
                    <a:pt x="15055" y="87008"/>
                  </a:lnTo>
                  <a:lnTo>
                    <a:pt x="13065" y="88233"/>
                  </a:lnTo>
                  <a:lnTo>
                    <a:pt x="11074" y="89432"/>
                  </a:lnTo>
                  <a:lnTo>
                    <a:pt x="9084" y="90581"/>
                  </a:lnTo>
                  <a:lnTo>
                    <a:pt x="7119" y="91678"/>
                  </a:lnTo>
                  <a:lnTo>
                    <a:pt x="5155" y="92698"/>
                  </a:lnTo>
                  <a:lnTo>
                    <a:pt x="3216" y="93694"/>
                  </a:lnTo>
                  <a:lnTo>
                    <a:pt x="1302" y="94587"/>
                  </a:lnTo>
                  <a:lnTo>
                    <a:pt x="894" y="98465"/>
                  </a:lnTo>
                  <a:lnTo>
                    <a:pt x="715" y="100404"/>
                  </a:lnTo>
                  <a:lnTo>
                    <a:pt x="562" y="102292"/>
                  </a:lnTo>
                  <a:lnTo>
                    <a:pt x="307" y="105584"/>
                  </a:lnTo>
                  <a:lnTo>
                    <a:pt x="154" y="108773"/>
                  </a:lnTo>
                  <a:lnTo>
                    <a:pt x="77" y="110330"/>
                  </a:lnTo>
                  <a:lnTo>
                    <a:pt x="26" y="111861"/>
                  </a:lnTo>
                  <a:lnTo>
                    <a:pt x="1" y="113341"/>
                  </a:lnTo>
                  <a:lnTo>
                    <a:pt x="1" y="114821"/>
                  </a:lnTo>
                  <a:lnTo>
                    <a:pt x="1" y="116147"/>
                  </a:lnTo>
                  <a:lnTo>
                    <a:pt x="26" y="117449"/>
                  </a:lnTo>
                  <a:lnTo>
                    <a:pt x="77" y="118699"/>
                  </a:lnTo>
                  <a:lnTo>
                    <a:pt x="128" y="119924"/>
                  </a:lnTo>
                  <a:lnTo>
                    <a:pt x="205" y="121097"/>
                  </a:lnTo>
                  <a:lnTo>
                    <a:pt x="307" y="122246"/>
                  </a:lnTo>
                  <a:lnTo>
                    <a:pt x="434" y="123343"/>
                  </a:lnTo>
                  <a:lnTo>
                    <a:pt x="587" y="124389"/>
                  </a:lnTo>
                  <a:lnTo>
                    <a:pt x="741" y="125410"/>
                  </a:lnTo>
                  <a:lnTo>
                    <a:pt x="919" y="126354"/>
                  </a:lnTo>
                  <a:lnTo>
                    <a:pt x="1123" y="127247"/>
                  </a:lnTo>
                  <a:lnTo>
                    <a:pt x="1353" y="128114"/>
                  </a:lnTo>
                  <a:lnTo>
                    <a:pt x="1608" y="128905"/>
                  </a:lnTo>
                  <a:lnTo>
                    <a:pt x="1889" y="129620"/>
                  </a:lnTo>
                  <a:lnTo>
                    <a:pt x="2195" y="130309"/>
                  </a:lnTo>
                  <a:lnTo>
                    <a:pt x="2527" y="130921"/>
                  </a:lnTo>
                  <a:lnTo>
                    <a:pt x="2603" y="131074"/>
                  </a:lnTo>
                  <a:lnTo>
                    <a:pt x="2884" y="130921"/>
                  </a:lnTo>
                  <a:lnTo>
                    <a:pt x="13141" y="130921"/>
                  </a:lnTo>
                  <a:lnTo>
                    <a:pt x="13473" y="130232"/>
                  </a:lnTo>
                  <a:lnTo>
                    <a:pt x="13830" y="129492"/>
                  </a:lnTo>
                  <a:lnTo>
                    <a:pt x="14060" y="128931"/>
                  </a:lnTo>
                  <a:lnTo>
                    <a:pt x="14289" y="128293"/>
                  </a:lnTo>
                  <a:lnTo>
                    <a:pt x="14519" y="127629"/>
                  </a:lnTo>
                  <a:lnTo>
                    <a:pt x="14723" y="126889"/>
                  </a:lnTo>
                  <a:lnTo>
                    <a:pt x="14927" y="126124"/>
                  </a:lnTo>
                  <a:lnTo>
                    <a:pt x="15106" y="125307"/>
                  </a:lnTo>
                  <a:lnTo>
                    <a:pt x="15284" y="124465"/>
                  </a:lnTo>
                  <a:lnTo>
                    <a:pt x="15463" y="123572"/>
                  </a:lnTo>
                  <a:lnTo>
                    <a:pt x="15795" y="121684"/>
                  </a:lnTo>
                  <a:lnTo>
                    <a:pt x="16075" y="119669"/>
                  </a:lnTo>
                  <a:lnTo>
                    <a:pt x="16331" y="117576"/>
                  </a:lnTo>
                  <a:lnTo>
                    <a:pt x="16535" y="115382"/>
                  </a:lnTo>
                  <a:lnTo>
                    <a:pt x="16739" y="112907"/>
                  </a:lnTo>
                  <a:lnTo>
                    <a:pt x="16917" y="110381"/>
                  </a:lnTo>
                  <a:lnTo>
                    <a:pt x="17071" y="107829"/>
                  </a:lnTo>
                  <a:lnTo>
                    <a:pt x="17173" y="105278"/>
                  </a:lnTo>
                  <a:lnTo>
                    <a:pt x="17249" y="102777"/>
                  </a:lnTo>
                  <a:lnTo>
                    <a:pt x="17300" y="100328"/>
                  </a:lnTo>
                  <a:lnTo>
                    <a:pt x="17351" y="97980"/>
                  </a:lnTo>
                  <a:lnTo>
                    <a:pt x="17351" y="95760"/>
                  </a:lnTo>
                  <a:lnTo>
                    <a:pt x="17351" y="93566"/>
                  </a:lnTo>
                  <a:lnTo>
                    <a:pt x="17300" y="91576"/>
                  </a:lnTo>
                  <a:lnTo>
                    <a:pt x="17275" y="89790"/>
                  </a:lnTo>
                  <a:lnTo>
                    <a:pt x="17198" y="88284"/>
                  </a:lnTo>
                  <a:lnTo>
                    <a:pt x="17122" y="87085"/>
                  </a:lnTo>
                  <a:lnTo>
                    <a:pt x="17045" y="85733"/>
                  </a:lnTo>
                  <a:close/>
                </a:path>
              </a:pathLst>
            </a:custGeom>
            <a:solidFill>
              <a:srgbClr val="B9291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2" name="Google Shape;3032;g29c0ca99db8_3_1"/>
            <p:cNvSpPr/>
            <p:nvPr/>
          </p:nvSpPr>
          <p:spPr>
            <a:xfrm>
              <a:off x="2093100" y="3924675"/>
              <a:ext cx="433800" cy="1133550"/>
            </a:xfrm>
            <a:custGeom>
              <a:avLst/>
              <a:gdLst/>
              <a:ahLst/>
              <a:cxnLst/>
              <a:rect l="l" t="t" r="r" b="b"/>
              <a:pathLst>
                <a:path w="17352" h="45342" fill="none" extrusionOk="0">
                  <a:moveTo>
                    <a:pt x="17045" y="1"/>
                  </a:moveTo>
                  <a:lnTo>
                    <a:pt x="17045" y="1"/>
                  </a:lnTo>
                  <a:lnTo>
                    <a:pt x="15055" y="1276"/>
                  </a:lnTo>
                  <a:lnTo>
                    <a:pt x="13065" y="2501"/>
                  </a:lnTo>
                  <a:lnTo>
                    <a:pt x="11074" y="3700"/>
                  </a:lnTo>
                  <a:lnTo>
                    <a:pt x="9084" y="4849"/>
                  </a:lnTo>
                  <a:lnTo>
                    <a:pt x="7119" y="5946"/>
                  </a:lnTo>
                  <a:lnTo>
                    <a:pt x="5155" y="6966"/>
                  </a:lnTo>
                  <a:lnTo>
                    <a:pt x="3216" y="7962"/>
                  </a:lnTo>
                  <a:lnTo>
                    <a:pt x="1302" y="8855"/>
                  </a:lnTo>
                  <a:lnTo>
                    <a:pt x="1302" y="8855"/>
                  </a:lnTo>
                  <a:lnTo>
                    <a:pt x="1302" y="8855"/>
                  </a:lnTo>
                  <a:lnTo>
                    <a:pt x="1302" y="8855"/>
                  </a:lnTo>
                  <a:lnTo>
                    <a:pt x="894" y="12733"/>
                  </a:lnTo>
                  <a:lnTo>
                    <a:pt x="715" y="14672"/>
                  </a:lnTo>
                  <a:lnTo>
                    <a:pt x="562" y="16560"/>
                  </a:lnTo>
                  <a:lnTo>
                    <a:pt x="562" y="16560"/>
                  </a:lnTo>
                  <a:lnTo>
                    <a:pt x="307" y="19852"/>
                  </a:lnTo>
                  <a:lnTo>
                    <a:pt x="154" y="23041"/>
                  </a:lnTo>
                  <a:lnTo>
                    <a:pt x="77" y="24598"/>
                  </a:lnTo>
                  <a:lnTo>
                    <a:pt x="26" y="26129"/>
                  </a:lnTo>
                  <a:lnTo>
                    <a:pt x="1" y="27609"/>
                  </a:lnTo>
                  <a:lnTo>
                    <a:pt x="1" y="29089"/>
                  </a:lnTo>
                  <a:lnTo>
                    <a:pt x="1" y="29089"/>
                  </a:lnTo>
                  <a:lnTo>
                    <a:pt x="1" y="30415"/>
                  </a:lnTo>
                  <a:lnTo>
                    <a:pt x="26" y="31717"/>
                  </a:lnTo>
                  <a:lnTo>
                    <a:pt x="77" y="32967"/>
                  </a:lnTo>
                  <a:lnTo>
                    <a:pt x="128" y="34192"/>
                  </a:lnTo>
                  <a:lnTo>
                    <a:pt x="205" y="35365"/>
                  </a:lnTo>
                  <a:lnTo>
                    <a:pt x="307" y="36514"/>
                  </a:lnTo>
                  <a:lnTo>
                    <a:pt x="434" y="37611"/>
                  </a:lnTo>
                  <a:lnTo>
                    <a:pt x="587" y="38657"/>
                  </a:lnTo>
                  <a:lnTo>
                    <a:pt x="741" y="39678"/>
                  </a:lnTo>
                  <a:lnTo>
                    <a:pt x="919" y="40622"/>
                  </a:lnTo>
                  <a:lnTo>
                    <a:pt x="1123" y="41515"/>
                  </a:lnTo>
                  <a:lnTo>
                    <a:pt x="1353" y="42382"/>
                  </a:lnTo>
                  <a:lnTo>
                    <a:pt x="1608" y="43173"/>
                  </a:lnTo>
                  <a:lnTo>
                    <a:pt x="1889" y="43888"/>
                  </a:lnTo>
                  <a:lnTo>
                    <a:pt x="2195" y="44577"/>
                  </a:lnTo>
                  <a:lnTo>
                    <a:pt x="2527" y="45189"/>
                  </a:lnTo>
                  <a:lnTo>
                    <a:pt x="2527" y="45189"/>
                  </a:lnTo>
                  <a:lnTo>
                    <a:pt x="2603" y="45342"/>
                  </a:lnTo>
                  <a:lnTo>
                    <a:pt x="2603" y="45342"/>
                  </a:lnTo>
                  <a:lnTo>
                    <a:pt x="2884" y="45189"/>
                  </a:lnTo>
                  <a:lnTo>
                    <a:pt x="13141" y="45189"/>
                  </a:lnTo>
                  <a:lnTo>
                    <a:pt x="13141" y="45189"/>
                  </a:lnTo>
                  <a:lnTo>
                    <a:pt x="13473" y="44500"/>
                  </a:lnTo>
                  <a:lnTo>
                    <a:pt x="13830" y="43760"/>
                  </a:lnTo>
                  <a:lnTo>
                    <a:pt x="13830" y="43760"/>
                  </a:lnTo>
                  <a:lnTo>
                    <a:pt x="14060" y="43199"/>
                  </a:lnTo>
                  <a:lnTo>
                    <a:pt x="14289" y="42561"/>
                  </a:lnTo>
                  <a:lnTo>
                    <a:pt x="14519" y="41897"/>
                  </a:lnTo>
                  <a:lnTo>
                    <a:pt x="14723" y="41157"/>
                  </a:lnTo>
                  <a:lnTo>
                    <a:pt x="14927" y="40392"/>
                  </a:lnTo>
                  <a:lnTo>
                    <a:pt x="15106" y="39575"/>
                  </a:lnTo>
                  <a:lnTo>
                    <a:pt x="15284" y="38733"/>
                  </a:lnTo>
                  <a:lnTo>
                    <a:pt x="15463" y="37840"/>
                  </a:lnTo>
                  <a:lnTo>
                    <a:pt x="15795" y="35952"/>
                  </a:lnTo>
                  <a:lnTo>
                    <a:pt x="16075" y="33937"/>
                  </a:lnTo>
                  <a:lnTo>
                    <a:pt x="16331" y="31844"/>
                  </a:lnTo>
                  <a:lnTo>
                    <a:pt x="16535" y="29650"/>
                  </a:lnTo>
                  <a:lnTo>
                    <a:pt x="16535" y="29650"/>
                  </a:lnTo>
                  <a:lnTo>
                    <a:pt x="16739" y="27175"/>
                  </a:lnTo>
                  <a:lnTo>
                    <a:pt x="16917" y="24649"/>
                  </a:lnTo>
                  <a:lnTo>
                    <a:pt x="17071" y="22097"/>
                  </a:lnTo>
                  <a:lnTo>
                    <a:pt x="17173" y="19546"/>
                  </a:lnTo>
                  <a:lnTo>
                    <a:pt x="17249" y="17045"/>
                  </a:lnTo>
                  <a:lnTo>
                    <a:pt x="17300" y="14596"/>
                  </a:lnTo>
                  <a:lnTo>
                    <a:pt x="17351" y="12248"/>
                  </a:lnTo>
                  <a:lnTo>
                    <a:pt x="17351" y="10028"/>
                  </a:lnTo>
                  <a:lnTo>
                    <a:pt x="17351" y="10028"/>
                  </a:lnTo>
                  <a:lnTo>
                    <a:pt x="17351" y="7834"/>
                  </a:lnTo>
                  <a:lnTo>
                    <a:pt x="17300" y="5844"/>
                  </a:lnTo>
                  <a:lnTo>
                    <a:pt x="17275" y="4058"/>
                  </a:lnTo>
                  <a:lnTo>
                    <a:pt x="17198" y="2552"/>
                  </a:lnTo>
                  <a:lnTo>
                    <a:pt x="17198" y="2552"/>
                  </a:lnTo>
                  <a:lnTo>
                    <a:pt x="17122" y="1353"/>
                  </a:lnTo>
                  <a:lnTo>
                    <a:pt x="1704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3" name="Google Shape;3033;g29c0ca99db8_3_1"/>
            <p:cNvSpPr/>
            <p:nvPr/>
          </p:nvSpPr>
          <p:spPr>
            <a:xfrm>
              <a:off x="2221325" y="1781375"/>
              <a:ext cx="463775" cy="1725500"/>
            </a:xfrm>
            <a:custGeom>
              <a:avLst/>
              <a:gdLst/>
              <a:ahLst/>
              <a:cxnLst/>
              <a:rect l="l" t="t" r="r" b="b"/>
              <a:pathLst>
                <a:path w="18551" h="69020" fill="none" extrusionOk="0">
                  <a:moveTo>
                    <a:pt x="1939" y="0"/>
                  </a:moveTo>
                  <a:lnTo>
                    <a:pt x="1939" y="0"/>
                  </a:lnTo>
                  <a:lnTo>
                    <a:pt x="1990" y="102"/>
                  </a:lnTo>
                  <a:lnTo>
                    <a:pt x="1990" y="102"/>
                  </a:lnTo>
                  <a:lnTo>
                    <a:pt x="2271" y="817"/>
                  </a:lnTo>
                  <a:lnTo>
                    <a:pt x="2781" y="2143"/>
                  </a:lnTo>
                  <a:lnTo>
                    <a:pt x="3088" y="3011"/>
                  </a:lnTo>
                  <a:lnTo>
                    <a:pt x="3445" y="4032"/>
                  </a:lnTo>
                  <a:lnTo>
                    <a:pt x="3802" y="5180"/>
                  </a:lnTo>
                  <a:lnTo>
                    <a:pt x="4185" y="6456"/>
                  </a:lnTo>
                  <a:lnTo>
                    <a:pt x="4593" y="7833"/>
                  </a:lnTo>
                  <a:lnTo>
                    <a:pt x="4976" y="9339"/>
                  </a:lnTo>
                  <a:lnTo>
                    <a:pt x="5384" y="10921"/>
                  </a:lnTo>
                  <a:lnTo>
                    <a:pt x="5741" y="12605"/>
                  </a:lnTo>
                  <a:lnTo>
                    <a:pt x="6124" y="14391"/>
                  </a:lnTo>
                  <a:lnTo>
                    <a:pt x="6456" y="16228"/>
                  </a:lnTo>
                  <a:lnTo>
                    <a:pt x="6736" y="18167"/>
                  </a:lnTo>
                  <a:lnTo>
                    <a:pt x="6992" y="20157"/>
                  </a:lnTo>
                  <a:lnTo>
                    <a:pt x="6992" y="20157"/>
                  </a:lnTo>
                  <a:lnTo>
                    <a:pt x="7170" y="21816"/>
                  </a:lnTo>
                  <a:lnTo>
                    <a:pt x="7298" y="23526"/>
                  </a:lnTo>
                  <a:lnTo>
                    <a:pt x="7298" y="23526"/>
                  </a:lnTo>
                  <a:lnTo>
                    <a:pt x="7374" y="24674"/>
                  </a:lnTo>
                  <a:lnTo>
                    <a:pt x="7425" y="25796"/>
                  </a:lnTo>
                  <a:lnTo>
                    <a:pt x="7451" y="26919"/>
                  </a:lnTo>
                  <a:lnTo>
                    <a:pt x="7451" y="28016"/>
                  </a:lnTo>
                  <a:lnTo>
                    <a:pt x="7451" y="28016"/>
                  </a:lnTo>
                  <a:lnTo>
                    <a:pt x="7451" y="29318"/>
                  </a:lnTo>
                  <a:lnTo>
                    <a:pt x="7400" y="30568"/>
                  </a:lnTo>
                  <a:lnTo>
                    <a:pt x="7349" y="31844"/>
                  </a:lnTo>
                  <a:lnTo>
                    <a:pt x="7272" y="33094"/>
                  </a:lnTo>
                  <a:lnTo>
                    <a:pt x="7170" y="34319"/>
                  </a:lnTo>
                  <a:lnTo>
                    <a:pt x="7043" y="35543"/>
                  </a:lnTo>
                  <a:lnTo>
                    <a:pt x="6889" y="36768"/>
                  </a:lnTo>
                  <a:lnTo>
                    <a:pt x="6736" y="37967"/>
                  </a:lnTo>
                  <a:lnTo>
                    <a:pt x="6558" y="39192"/>
                  </a:lnTo>
                  <a:lnTo>
                    <a:pt x="6379" y="40391"/>
                  </a:lnTo>
                  <a:lnTo>
                    <a:pt x="5945" y="42790"/>
                  </a:lnTo>
                  <a:lnTo>
                    <a:pt x="5461" y="45188"/>
                  </a:lnTo>
                  <a:lnTo>
                    <a:pt x="4925" y="47612"/>
                  </a:lnTo>
                  <a:lnTo>
                    <a:pt x="4363" y="50062"/>
                  </a:lnTo>
                  <a:lnTo>
                    <a:pt x="3751" y="52562"/>
                  </a:lnTo>
                  <a:lnTo>
                    <a:pt x="2501" y="57717"/>
                  </a:lnTo>
                  <a:lnTo>
                    <a:pt x="1863" y="60396"/>
                  </a:lnTo>
                  <a:lnTo>
                    <a:pt x="1225" y="63177"/>
                  </a:lnTo>
                  <a:lnTo>
                    <a:pt x="613" y="66035"/>
                  </a:lnTo>
                  <a:lnTo>
                    <a:pt x="0" y="69020"/>
                  </a:lnTo>
                  <a:lnTo>
                    <a:pt x="0" y="69020"/>
                  </a:lnTo>
                  <a:lnTo>
                    <a:pt x="1531" y="68152"/>
                  </a:lnTo>
                  <a:lnTo>
                    <a:pt x="3139" y="67208"/>
                  </a:lnTo>
                  <a:lnTo>
                    <a:pt x="4772" y="66188"/>
                  </a:lnTo>
                  <a:lnTo>
                    <a:pt x="6456" y="65142"/>
                  </a:lnTo>
                  <a:lnTo>
                    <a:pt x="8165" y="64019"/>
                  </a:lnTo>
                  <a:lnTo>
                    <a:pt x="9900" y="62871"/>
                  </a:lnTo>
                  <a:lnTo>
                    <a:pt x="11635" y="61697"/>
                  </a:lnTo>
                  <a:lnTo>
                    <a:pt x="13396" y="60472"/>
                  </a:lnTo>
                  <a:lnTo>
                    <a:pt x="13396" y="60472"/>
                  </a:lnTo>
                  <a:lnTo>
                    <a:pt x="14008" y="56211"/>
                  </a:lnTo>
                  <a:lnTo>
                    <a:pt x="14646" y="52103"/>
                  </a:lnTo>
                  <a:lnTo>
                    <a:pt x="15284" y="48378"/>
                  </a:lnTo>
                  <a:lnTo>
                    <a:pt x="15565" y="46745"/>
                  </a:lnTo>
                  <a:lnTo>
                    <a:pt x="15845" y="45265"/>
                  </a:lnTo>
                  <a:lnTo>
                    <a:pt x="15845" y="45265"/>
                  </a:lnTo>
                  <a:lnTo>
                    <a:pt x="15999" y="44652"/>
                  </a:lnTo>
                  <a:lnTo>
                    <a:pt x="16254" y="43708"/>
                  </a:lnTo>
                  <a:lnTo>
                    <a:pt x="16560" y="42458"/>
                  </a:lnTo>
                  <a:lnTo>
                    <a:pt x="16917" y="40927"/>
                  </a:lnTo>
                  <a:lnTo>
                    <a:pt x="16917" y="40927"/>
                  </a:lnTo>
                  <a:lnTo>
                    <a:pt x="17223" y="39626"/>
                  </a:lnTo>
                  <a:lnTo>
                    <a:pt x="17504" y="38197"/>
                  </a:lnTo>
                  <a:lnTo>
                    <a:pt x="17759" y="36641"/>
                  </a:lnTo>
                  <a:lnTo>
                    <a:pt x="18014" y="35008"/>
                  </a:lnTo>
                  <a:lnTo>
                    <a:pt x="18218" y="33273"/>
                  </a:lnTo>
                  <a:lnTo>
                    <a:pt x="18397" y="31461"/>
                  </a:lnTo>
                  <a:lnTo>
                    <a:pt x="18448" y="30517"/>
                  </a:lnTo>
                  <a:lnTo>
                    <a:pt x="18499" y="29573"/>
                  </a:lnTo>
                  <a:lnTo>
                    <a:pt x="18525" y="28603"/>
                  </a:lnTo>
                  <a:lnTo>
                    <a:pt x="18550" y="27634"/>
                  </a:lnTo>
                  <a:lnTo>
                    <a:pt x="18550" y="27634"/>
                  </a:lnTo>
                  <a:lnTo>
                    <a:pt x="18525" y="26689"/>
                  </a:lnTo>
                  <a:lnTo>
                    <a:pt x="18499" y="25745"/>
                  </a:lnTo>
                  <a:lnTo>
                    <a:pt x="18448" y="24776"/>
                  </a:lnTo>
                  <a:lnTo>
                    <a:pt x="18372" y="23806"/>
                  </a:lnTo>
                  <a:lnTo>
                    <a:pt x="18269" y="22837"/>
                  </a:lnTo>
                  <a:lnTo>
                    <a:pt x="18167" y="21867"/>
                  </a:lnTo>
                  <a:lnTo>
                    <a:pt x="18014" y="20897"/>
                  </a:lnTo>
                  <a:lnTo>
                    <a:pt x="17836" y="19902"/>
                  </a:lnTo>
                  <a:lnTo>
                    <a:pt x="17632" y="18933"/>
                  </a:lnTo>
                  <a:lnTo>
                    <a:pt x="17376" y="17963"/>
                  </a:lnTo>
                  <a:lnTo>
                    <a:pt x="17121" y="16994"/>
                  </a:lnTo>
                  <a:lnTo>
                    <a:pt x="16815" y="16024"/>
                  </a:lnTo>
                  <a:lnTo>
                    <a:pt x="16483" y="15080"/>
                  </a:lnTo>
                  <a:lnTo>
                    <a:pt x="16126" y="14136"/>
                  </a:lnTo>
                  <a:lnTo>
                    <a:pt x="15718" y="13192"/>
                  </a:lnTo>
                  <a:lnTo>
                    <a:pt x="15259" y="12273"/>
                  </a:lnTo>
                  <a:lnTo>
                    <a:pt x="14774" y="11355"/>
                  </a:lnTo>
                  <a:lnTo>
                    <a:pt x="14263" y="10436"/>
                  </a:lnTo>
                  <a:lnTo>
                    <a:pt x="13702" y="9568"/>
                  </a:lnTo>
                  <a:lnTo>
                    <a:pt x="13090" y="8701"/>
                  </a:lnTo>
                  <a:lnTo>
                    <a:pt x="12426" y="7833"/>
                  </a:lnTo>
                  <a:lnTo>
                    <a:pt x="11737" y="6991"/>
                  </a:lnTo>
                  <a:lnTo>
                    <a:pt x="10972" y="6200"/>
                  </a:lnTo>
                  <a:lnTo>
                    <a:pt x="10181" y="5384"/>
                  </a:lnTo>
                  <a:lnTo>
                    <a:pt x="9339" y="4618"/>
                  </a:lnTo>
                  <a:lnTo>
                    <a:pt x="8446" y="3878"/>
                  </a:lnTo>
                  <a:lnTo>
                    <a:pt x="7502" y="3164"/>
                  </a:lnTo>
                  <a:lnTo>
                    <a:pt x="6507" y="2475"/>
                  </a:lnTo>
                  <a:lnTo>
                    <a:pt x="5461" y="1812"/>
                  </a:lnTo>
                  <a:lnTo>
                    <a:pt x="4338" y="1174"/>
                  </a:lnTo>
                  <a:lnTo>
                    <a:pt x="3164" y="561"/>
                  </a:lnTo>
                  <a:lnTo>
                    <a:pt x="193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4" name="Google Shape;3034;g29c0ca99db8_3_1"/>
            <p:cNvSpPr/>
            <p:nvPr/>
          </p:nvSpPr>
          <p:spPr>
            <a:xfrm>
              <a:off x="3018050" y="2701850"/>
              <a:ext cx="811425" cy="599625"/>
            </a:xfrm>
            <a:custGeom>
              <a:avLst/>
              <a:gdLst/>
              <a:ahLst/>
              <a:cxnLst/>
              <a:rect l="l" t="t" r="r" b="b"/>
              <a:pathLst>
                <a:path w="32457" h="23985" extrusionOk="0">
                  <a:moveTo>
                    <a:pt x="23475" y="0"/>
                  </a:moveTo>
                  <a:lnTo>
                    <a:pt x="23194" y="26"/>
                  </a:lnTo>
                  <a:lnTo>
                    <a:pt x="22913" y="77"/>
                  </a:lnTo>
                  <a:lnTo>
                    <a:pt x="22633" y="153"/>
                  </a:lnTo>
                  <a:lnTo>
                    <a:pt x="22327" y="255"/>
                  </a:lnTo>
                  <a:lnTo>
                    <a:pt x="22046" y="383"/>
                  </a:lnTo>
                  <a:lnTo>
                    <a:pt x="21765" y="536"/>
                  </a:lnTo>
                  <a:lnTo>
                    <a:pt x="21178" y="868"/>
                  </a:lnTo>
                  <a:lnTo>
                    <a:pt x="20566" y="1276"/>
                  </a:lnTo>
                  <a:lnTo>
                    <a:pt x="19214" y="2246"/>
                  </a:lnTo>
                  <a:lnTo>
                    <a:pt x="18474" y="2756"/>
                  </a:lnTo>
                  <a:lnTo>
                    <a:pt x="17683" y="3317"/>
                  </a:lnTo>
                  <a:lnTo>
                    <a:pt x="16815" y="3853"/>
                  </a:lnTo>
                  <a:lnTo>
                    <a:pt x="15871" y="4389"/>
                  </a:lnTo>
                  <a:lnTo>
                    <a:pt x="15361" y="4644"/>
                  </a:lnTo>
                  <a:lnTo>
                    <a:pt x="14825" y="4899"/>
                  </a:lnTo>
                  <a:lnTo>
                    <a:pt x="14264" y="5154"/>
                  </a:lnTo>
                  <a:lnTo>
                    <a:pt x="13702" y="5384"/>
                  </a:lnTo>
                  <a:lnTo>
                    <a:pt x="13166" y="5614"/>
                  </a:lnTo>
                  <a:lnTo>
                    <a:pt x="12656" y="5843"/>
                  </a:lnTo>
                  <a:lnTo>
                    <a:pt x="12146" y="6124"/>
                  </a:lnTo>
                  <a:lnTo>
                    <a:pt x="11635" y="6405"/>
                  </a:lnTo>
                  <a:lnTo>
                    <a:pt x="11125" y="6736"/>
                  </a:lnTo>
                  <a:lnTo>
                    <a:pt x="10615" y="7068"/>
                  </a:lnTo>
                  <a:lnTo>
                    <a:pt x="10105" y="7425"/>
                  </a:lnTo>
                  <a:lnTo>
                    <a:pt x="9594" y="7782"/>
                  </a:lnTo>
                  <a:lnTo>
                    <a:pt x="8599" y="8573"/>
                  </a:lnTo>
                  <a:lnTo>
                    <a:pt x="7629" y="9415"/>
                  </a:lnTo>
                  <a:lnTo>
                    <a:pt x="6685" y="10257"/>
                  </a:lnTo>
                  <a:lnTo>
                    <a:pt x="5767" y="11125"/>
                  </a:lnTo>
                  <a:lnTo>
                    <a:pt x="4899" y="11993"/>
                  </a:lnTo>
                  <a:lnTo>
                    <a:pt x="4083" y="12835"/>
                  </a:lnTo>
                  <a:lnTo>
                    <a:pt x="2603" y="14391"/>
                  </a:lnTo>
                  <a:lnTo>
                    <a:pt x="1378" y="15667"/>
                  </a:lnTo>
                  <a:lnTo>
                    <a:pt x="893" y="16152"/>
                  </a:lnTo>
                  <a:lnTo>
                    <a:pt x="485" y="16534"/>
                  </a:lnTo>
                  <a:lnTo>
                    <a:pt x="332" y="16687"/>
                  </a:lnTo>
                  <a:lnTo>
                    <a:pt x="204" y="16892"/>
                  </a:lnTo>
                  <a:lnTo>
                    <a:pt x="102" y="17096"/>
                  </a:lnTo>
                  <a:lnTo>
                    <a:pt x="51" y="17325"/>
                  </a:lnTo>
                  <a:lnTo>
                    <a:pt x="0" y="17580"/>
                  </a:lnTo>
                  <a:lnTo>
                    <a:pt x="0" y="17836"/>
                  </a:lnTo>
                  <a:lnTo>
                    <a:pt x="26" y="18116"/>
                  </a:lnTo>
                  <a:lnTo>
                    <a:pt x="77" y="18397"/>
                  </a:lnTo>
                  <a:lnTo>
                    <a:pt x="153" y="18678"/>
                  </a:lnTo>
                  <a:lnTo>
                    <a:pt x="230" y="18984"/>
                  </a:lnTo>
                  <a:lnTo>
                    <a:pt x="485" y="19622"/>
                  </a:lnTo>
                  <a:lnTo>
                    <a:pt x="766" y="20260"/>
                  </a:lnTo>
                  <a:lnTo>
                    <a:pt x="1097" y="20872"/>
                  </a:lnTo>
                  <a:lnTo>
                    <a:pt x="1429" y="21484"/>
                  </a:lnTo>
                  <a:lnTo>
                    <a:pt x="1786" y="22071"/>
                  </a:lnTo>
                  <a:lnTo>
                    <a:pt x="2450" y="23066"/>
                  </a:lnTo>
                  <a:lnTo>
                    <a:pt x="2960" y="23730"/>
                  </a:lnTo>
                  <a:lnTo>
                    <a:pt x="3139" y="23985"/>
                  </a:lnTo>
                  <a:lnTo>
                    <a:pt x="3521" y="23857"/>
                  </a:lnTo>
                  <a:lnTo>
                    <a:pt x="3879" y="23755"/>
                  </a:lnTo>
                  <a:lnTo>
                    <a:pt x="4185" y="23679"/>
                  </a:lnTo>
                  <a:lnTo>
                    <a:pt x="4491" y="23628"/>
                  </a:lnTo>
                  <a:lnTo>
                    <a:pt x="4746" y="23602"/>
                  </a:lnTo>
                  <a:lnTo>
                    <a:pt x="5001" y="23577"/>
                  </a:lnTo>
                  <a:lnTo>
                    <a:pt x="5461" y="23577"/>
                  </a:lnTo>
                  <a:lnTo>
                    <a:pt x="5843" y="23628"/>
                  </a:lnTo>
                  <a:lnTo>
                    <a:pt x="6201" y="23730"/>
                  </a:lnTo>
                  <a:lnTo>
                    <a:pt x="6813" y="23883"/>
                  </a:lnTo>
                  <a:lnTo>
                    <a:pt x="7119" y="23934"/>
                  </a:lnTo>
                  <a:lnTo>
                    <a:pt x="7629" y="23934"/>
                  </a:lnTo>
                  <a:lnTo>
                    <a:pt x="7834" y="23883"/>
                  </a:lnTo>
                  <a:lnTo>
                    <a:pt x="8012" y="23832"/>
                  </a:lnTo>
                  <a:lnTo>
                    <a:pt x="8242" y="23755"/>
                  </a:lnTo>
                  <a:lnTo>
                    <a:pt x="8472" y="23653"/>
                  </a:lnTo>
                  <a:lnTo>
                    <a:pt x="8727" y="23526"/>
                  </a:lnTo>
                  <a:lnTo>
                    <a:pt x="9288" y="23168"/>
                  </a:lnTo>
                  <a:lnTo>
                    <a:pt x="9951" y="22684"/>
                  </a:lnTo>
                  <a:lnTo>
                    <a:pt x="10717" y="22020"/>
                  </a:lnTo>
                  <a:lnTo>
                    <a:pt x="11278" y="21561"/>
                  </a:lnTo>
                  <a:lnTo>
                    <a:pt x="11840" y="21127"/>
                  </a:lnTo>
                  <a:lnTo>
                    <a:pt x="12401" y="20719"/>
                  </a:lnTo>
                  <a:lnTo>
                    <a:pt x="12937" y="20387"/>
                  </a:lnTo>
                  <a:lnTo>
                    <a:pt x="13473" y="20055"/>
                  </a:lnTo>
                  <a:lnTo>
                    <a:pt x="13983" y="19800"/>
                  </a:lnTo>
                  <a:lnTo>
                    <a:pt x="14468" y="19571"/>
                  </a:lnTo>
                  <a:lnTo>
                    <a:pt x="14978" y="19367"/>
                  </a:lnTo>
                  <a:lnTo>
                    <a:pt x="15463" y="19188"/>
                  </a:lnTo>
                  <a:lnTo>
                    <a:pt x="15922" y="19035"/>
                  </a:lnTo>
                  <a:lnTo>
                    <a:pt x="16407" y="18933"/>
                  </a:lnTo>
                  <a:lnTo>
                    <a:pt x="16866" y="18831"/>
                  </a:lnTo>
                  <a:lnTo>
                    <a:pt x="17325" y="18754"/>
                  </a:lnTo>
                  <a:lnTo>
                    <a:pt x="17759" y="18703"/>
                  </a:lnTo>
                  <a:lnTo>
                    <a:pt x="18652" y="18627"/>
                  </a:lnTo>
                  <a:lnTo>
                    <a:pt x="20362" y="18627"/>
                  </a:lnTo>
                  <a:lnTo>
                    <a:pt x="22020" y="18678"/>
                  </a:lnTo>
                  <a:lnTo>
                    <a:pt x="22862" y="18652"/>
                  </a:lnTo>
                  <a:lnTo>
                    <a:pt x="23704" y="18601"/>
                  </a:lnTo>
                  <a:lnTo>
                    <a:pt x="24138" y="18550"/>
                  </a:lnTo>
                  <a:lnTo>
                    <a:pt x="24572" y="18474"/>
                  </a:lnTo>
                  <a:lnTo>
                    <a:pt x="25006" y="18397"/>
                  </a:lnTo>
                  <a:lnTo>
                    <a:pt x="25439" y="18269"/>
                  </a:lnTo>
                  <a:lnTo>
                    <a:pt x="26154" y="18040"/>
                  </a:lnTo>
                  <a:lnTo>
                    <a:pt x="26843" y="17759"/>
                  </a:lnTo>
                  <a:lnTo>
                    <a:pt x="27481" y="17453"/>
                  </a:lnTo>
                  <a:lnTo>
                    <a:pt x="27761" y="17274"/>
                  </a:lnTo>
                  <a:lnTo>
                    <a:pt x="28068" y="17096"/>
                  </a:lnTo>
                  <a:lnTo>
                    <a:pt x="28323" y="16892"/>
                  </a:lnTo>
                  <a:lnTo>
                    <a:pt x="28603" y="16687"/>
                  </a:lnTo>
                  <a:lnTo>
                    <a:pt x="28859" y="16458"/>
                  </a:lnTo>
                  <a:lnTo>
                    <a:pt x="29088" y="16228"/>
                  </a:lnTo>
                  <a:lnTo>
                    <a:pt x="29318" y="15998"/>
                  </a:lnTo>
                  <a:lnTo>
                    <a:pt x="29547" y="15743"/>
                  </a:lnTo>
                  <a:lnTo>
                    <a:pt x="29777" y="15463"/>
                  </a:lnTo>
                  <a:lnTo>
                    <a:pt x="29981" y="15182"/>
                  </a:lnTo>
                  <a:lnTo>
                    <a:pt x="30364" y="14570"/>
                  </a:lnTo>
                  <a:lnTo>
                    <a:pt x="30721" y="13881"/>
                  </a:lnTo>
                  <a:lnTo>
                    <a:pt x="31027" y="13141"/>
                  </a:lnTo>
                  <a:lnTo>
                    <a:pt x="31334" y="12324"/>
                  </a:lnTo>
                  <a:lnTo>
                    <a:pt x="31589" y="11457"/>
                  </a:lnTo>
                  <a:lnTo>
                    <a:pt x="31844" y="10513"/>
                  </a:lnTo>
                  <a:lnTo>
                    <a:pt x="32048" y="9466"/>
                  </a:lnTo>
                  <a:lnTo>
                    <a:pt x="32252" y="8369"/>
                  </a:lnTo>
                  <a:lnTo>
                    <a:pt x="32380" y="7374"/>
                  </a:lnTo>
                  <a:lnTo>
                    <a:pt x="32431" y="6940"/>
                  </a:lnTo>
                  <a:lnTo>
                    <a:pt x="32456" y="6532"/>
                  </a:lnTo>
                  <a:lnTo>
                    <a:pt x="32456" y="6175"/>
                  </a:lnTo>
                  <a:lnTo>
                    <a:pt x="32431" y="5818"/>
                  </a:lnTo>
                  <a:lnTo>
                    <a:pt x="32380" y="5537"/>
                  </a:lnTo>
                  <a:lnTo>
                    <a:pt x="32329" y="5256"/>
                  </a:lnTo>
                  <a:lnTo>
                    <a:pt x="32278" y="5027"/>
                  </a:lnTo>
                  <a:lnTo>
                    <a:pt x="32176" y="4823"/>
                  </a:lnTo>
                  <a:lnTo>
                    <a:pt x="32074" y="4619"/>
                  </a:lnTo>
                  <a:lnTo>
                    <a:pt x="31946" y="4465"/>
                  </a:lnTo>
                  <a:lnTo>
                    <a:pt x="31818" y="4338"/>
                  </a:lnTo>
                  <a:lnTo>
                    <a:pt x="31691" y="4210"/>
                  </a:lnTo>
                  <a:lnTo>
                    <a:pt x="31512" y="4134"/>
                  </a:lnTo>
                  <a:lnTo>
                    <a:pt x="31359" y="4057"/>
                  </a:lnTo>
                  <a:lnTo>
                    <a:pt x="31155" y="3981"/>
                  </a:lnTo>
                  <a:lnTo>
                    <a:pt x="30976" y="3930"/>
                  </a:lnTo>
                  <a:lnTo>
                    <a:pt x="30543" y="3879"/>
                  </a:lnTo>
                  <a:lnTo>
                    <a:pt x="30083" y="3879"/>
                  </a:lnTo>
                  <a:lnTo>
                    <a:pt x="29573" y="3904"/>
                  </a:lnTo>
                  <a:lnTo>
                    <a:pt x="28501" y="3955"/>
                  </a:lnTo>
                  <a:lnTo>
                    <a:pt x="27914" y="3981"/>
                  </a:lnTo>
                  <a:lnTo>
                    <a:pt x="27328" y="3981"/>
                  </a:lnTo>
                  <a:lnTo>
                    <a:pt x="26919" y="3955"/>
                  </a:lnTo>
                  <a:lnTo>
                    <a:pt x="26639" y="3904"/>
                  </a:lnTo>
                  <a:lnTo>
                    <a:pt x="26537" y="3879"/>
                  </a:lnTo>
                  <a:lnTo>
                    <a:pt x="26460" y="3828"/>
                  </a:lnTo>
                  <a:lnTo>
                    <a:pt x="26409" y="3777"/>
                  </a:lnTo>
                  <a:lnTo>
                    <a:pt x="26384" y="3700"/>
                  </a:lnTo>
                  <a:lnTo>
                    <a:pt x="26384" y="3649"/>
                  </a:lnTo>
                  <a:lnTo>
                    <a:pt x="26384" y="3572"/>
                  </a:lnTo>
                  <a:lnTo>
                    <a:pt x="26435" y="3394"/>
                  </a:lnTo>
                  <a:lnTo>
                    <a:pt x="26613" y="2986"/>
                  </a:lnTo>
                  <a:lnTo>
                    <a:pt x="26690" y="2730"/>
                  </a:lnTo>
                  <a:lnTo>
                    <a:pt x="26741" y="2475"/>
                  </a:lnTo>
                  <a:lnTo>
                    <a:pt x="26741" y="2322"/>
                  </a:lnTo>
                  <a:lnTo>
                    <a:pt x="26741" y="2195"/>
                  </a:lnTo>
                  <a:lnTo>
                    <a:pt x="26715" y="2041"/>
                  </a:lnTo>
                  <a:lnTo>
                    <a:pt x="26664" y="1888"/>
                  </a:lnTo>
                  <a:lnTo>
                    <a:pt x="26588" y="1735"/>
                  </a:lnTo>
                  <a:lnTo>
                    <a:pt x="26486" y="1557"/>
                  </a:lnTo>
                  <a:lnTo>
                    <a:pt x="26384" y="1404"/>
                  </a:lnTo>
                  <a:lnTo>
                    <a:pt x="26230" y="1225"/>
                  </a:lnTo>
                  <a:lnTo>
                    <a:pt x="26026" y="1046"/>
                  </a:lnTo>
                  <a:lnTo>
                    <a:pt x="25822" y="868"/>
                  </a:lnTo>
                  <a:lnTo>
                    <a:pt x="25567" y="689"/>
                  </a:lnTo>
                  <a:lnTo>
                    <a:pt x="25261" y="510"/>
                  </a:lnTo>
                  <a:lnTo>
                    <a:pt x="24955" y="332"/>
                  </a:lnTo>
                  <a:lnTo>
                    <a:pt x="24648" y="204"/>
                  </a:lnTo>
                  <a:lnTo>
                    <a:pt x="24342" y="102"/>
                  </a:lnTo>
                  <a:lnTo>
                    <a:pt x="24036" y="51"/>
                  </a:lnTo>
                  <a:lnTo>
                    <a:pt x="23755" y="0"/>
                  </a:lnTo>
                  <a:close/>
                </a:path>
              </a:pathLst>
            </a:custGeom>
            <a:solidFill>
              <a:srgbClr val="FFAF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5" name="Google Shape;3035;g29c0ca99db8_3_1"/>
            <p:cNvSpPr/>
            <p:nvPr/>
          </p:nvSpPr>
          <p:spPr>
            <a:xfrm>
              <a:off x="1513250" y="4316975"/>
              <a:ext cx="66375" cy="292825"/>
            </a:xfrm>
            <a:custGeom>
              <a:avLst/>
              <a:gdLst/>
              <a:ahLst/>
              <a:cxnLst/>
              <a:rect l="l" t="t" r="r" b="b"/>
              <a:pathLst>
                <a:path w="2655" h="11713" extrusionOk="0">
                  <a:moveTo>
                    <a:pt x="2654" y="1"/>
                  </a:moveTo>
                  <a:lnTo>
                    <a:pt x="2629" y="52"/>
                  </a:lnTo>
                  <a:lnTo>
                    <a:pt x="2042" y="2017"/>
                  </a:lnTo>
                  <a:lnTo>
                    <a:pt x="1532" y="3930"/>
                  </a:lnTo>
                  <a:lnTo>
                    <a:pt x="1098" y="5767"/>
                  </a:lnTo>
                  <a:lnTo>
                    <a:pt x="690" y="7579"/>
                  </a:lnTo>
                  <a:lnTo>
                    <a:pt x="460" y="8676"/>
                  </a:lnTo>
                  <a:lnTo>
                    <a:pt x="282" y="9748"/>
                  </a:lnTo>
                  <a:lnTo>
                    <a:pt x="128" y="10743"/>
                  </a:lnTo>
                  <a:lnTo>
                    <a:pt x="1" y="11713"/>
                  </a:lnTo>
                  <a:lnTo>
                    <a:pt x="1" y="11713"/>
                  </a:lnTo>
                  <a:lnTo>
                    <a:pt x="639" y="8651"/>
                  </a:lnTo>
                  <a:lnTo>
                    <a:pt x="1379" y="5283"/>
                  </a:lnTo>
                  <a:lnTo>
                    <a:pt x="1736" y="3675"/>
                  </a:lnTo>
                  <a:lnTo>
                    <a:pt x="2068" y="2195"/>
                  </a:lnTo>
                  <a:lnTo>
                    <a:pt x="2374" y="945"/>
                  </a:lnTo>
                  <a:lnTo>
                    <a:pt x="2654" y="1"/>
                  </a:lnTo>
                  <a:close/>
                </a:path>
              </a:pathLst>
            </a:custGeom>
            <a:solidFill>
              <a:srgbClr val="D3D3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6" name="Google Shape;3036;g29c0ca99db8_3_1"/>
            <p:cNvSpPr/>
            <p:nvPr/>
          </p:nvSpPr>
          <p:spPr>
            <a:xfrm>
              <a:off x="1513250" y="4316975"/>
              <a:ext cx="66375" cy="292825"/>
            </a:xfrm>
            <a:custGeom>
              <a:avLst/>
              <a:gdLst/>
              <a:ahLst/>
              <a:cxnLst/>
              <a:rect l="l" t="t" r="r" b="b"/>
              <a:pathLst>
                <a:path w="2655" h="11713" fill="none" extrusionOk="0">
                  <a:moveTo>
                    <a:pt x="2654" y="1"/>
                  </a:moveTo>
                  <a:lnTo>
                    <a:pt x="2654" y="1"/>
                  </a:lnTo>
                  <a:lnTo>
                    <a:pt x="2629" y="52"/>
                  </a:lnTo>
                  <a:lnTo>
                    <a:pt x="2629" y="52"/>
                  </a:lnTo>
                  <a:lnTo>
                    <a:pt x="2042" y="2017"/>
                  </a:lnTo>
                  <a:lnTo>
                    <a:pt x="1532" y="3930"/>
                  </a:lnTo>
                  <a:lnTo>
                    <a:pt x="1098" y="5767"/>
                  </a:lnTo>
                  <a:lnTo>
                    <a:pt x="690" y="7579"/>
                  </a:lnTo>
                  <a:lnTo>
                    <a:pt x="690" y="7579"/>
                  </a:lnTo>
                  <a:lnTo>
                    <a:pt x="460" y="8676"/>
                  </a:lnTo>
                  <a:lnTo>
                    <a:pt x="282" y="9748"/>
                  </a:lnTo>
                  <a:lnTo>
                    <a:pt x="128" y="10743"/>
                  </a:lnTo>
                  <a:lnTo>
                    <a:pt x="1" y="11713"/>
                  </a:lnTo>
                  <a:lnTo>
                    <a:pt x="1" y="11713"/>
                  </a:lnTo>
                  <a:lnTo>
                    <a:pt x="1" y="11713"/>
                  </a:lnTo>
                  <a:lnTo>
                    <a:pt x="1" y="11713"/>
                  </a:lnTo>
                  <a:lnTo>
                    <a:pt x="639" y="8651"/>
                  </a:lnTo>
                  <a:lnTo>
                    <a:pt x="1379" y="5283"/>
                  </a:lnTo>
                  <a:lnTo>
                    <a:pt x="1736" y="3675"/>
                  </a:lnTo>
                  <a:lnTo>
                    <a:pt x="2068" y="2195"/>
                  </a:lnTo>
                  <a:lnTo>
                    <a:pt x="2374" y="945"/>
                  </a:lnTo>
                  <a:lnTo>
                    <a:pt x="265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7" name="Google Shape;3037;g29c0ca99db8_3_1"/>
            <p:cNvSpPr/>
            <p:nvPr/>
          </p:nvSpPr>
          <p:spPr>
            <a:xfrm>
              <a:off x="1588525" y="4270425"/>
              <a:ext cx="5775" cy="16600"/>
            </a:xfrm>
            <a:custGeom>
              <a:avLst/>
              <a:gdLst/>
              <a:ahLst/>
              <a:cxnLst/>
              <a:rect l="l" t="t" r="r" b="b"/>
              <a:pathLst>
                <a:path w="231" h="664" fill="none" extrusionOk="0">
                  <a:moveTo>
                    <a:pt x="230" y="0"/>
                  </a:moveTo>
                  <a:lnTo>
                    <a:pt x="230" y="0"/>
                  </a:lnTo>
                  <a:lnTo>
                    <a:pt x="1" y="664"/>
                  </a:lnTo>
                  <a:lnTo>
                    <a:pt x="1" y="664"/>
                  </a:lnTo>
                  <a:lnTo>
                    <a:pt x="23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8" name="Google Shape;3038;g29c0ca99db8_3_1"/>
            <p:cNvSpPr/>
            <p:nvPr/>
          </p:nvSpPr>
          <p:spPr>
            <a:xfrm>
              <a:off x="1611500" y="4220025"/>
              <a:ext cx="650" cy="650"/>
            </a:xfrm>
            <a:custGeom>
              <a:avLst/>
              <a:gdLst/>
              <a:ahLst/>
              <a:cxnLst/>
              <a:rect l="l" t="t" r="r" b="b"/>
              <a:pathLst>
                <a:path w="26" h="26" fill="none" extrusionOk="0">
                  <a:moveTo>
                    <a:pt x="26" y="0"/>
                  </a:moveTo>
                  <a:lnTo>
                    <a:pt x="26" y="0"/>
                  </a:lnTo>
                  <a:lnTo>
                    <a:pt x="0" y="26"/>
                  </a:lnTo>
                  <a:lnTo>
                    <a:pt x="0" y="26"/>
                  </a:lnTo>
                  <a:lnTo>
                    <a:pt x="26" y="0"/>
                  </a:lnTo>
                  <a:lnTo>
                    <a:pt x="2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9" name="Google Shape;3039;g29c0ca99db8_3_1"/>
            <p:cNvSpPr/>
            <p:nvPr/>
          </p:nvSpPr>
          <p:spPr>
            <a:xfrm>
              <a:off x="1195600" y="2946800"/>
              <a:ext cx="416550" cy="1721675"/>
            </a:xfrm>
            <a:custGeom>
              <a:avLst/>
              <a:gdLst/>
              <a:ahLst/>
              <a:cxnLst/>
              <a:rect l="l" t="t" r="r" b="b"/>
              <a:pathLst>
                <a:path w="16662" h="68867" extrusionOk="0">
                  <a:moveTo>
                    <a:pt x="0" y="0"/>
                  </a:moveTo>
                  <a:lnTo>
                    <a:pt x="51" y="2373"/>
                  </a:lnTo>
                  <a:lnTo>
                    <a:pt x="179" y="4848"/>
                  </a:lnTo>
                  <a:lnTo>
                    <a:pt x="332" y="7425"/>
                  </a:lnTo>
                  <a:lnTo>
                    <a:pt x="536" y="10053"/>
                  </a:lnTo>
                  <a:lnTo>
                    <a:pt x="791" y="12784"/>
                  </a:lnTo>
                  <a:lnTo>
                    <a:pt x="1097" y="15539"/>
                  </a:lnTo>
                  <a:lnTo>
                    <a:pt x="1429" y="18346"/>
                  </a:lnTo>
                  <a:lnTo>
                    <a:pt x="1786" y="21204"/>
                  </a:lnTo>
                  <a:lnTo>
                    <a:pt x="2194" y="24061"/>
                  </a:lnTo>
                  <a:lnTo>
                    <a:pt x="2628" y="26919"/>
                  </a:lnTo>
                  <a:lnTo>
                    <a:pt x="3062" y="29802"/>
                  </a:lnTo>
                  <a:lnTo>
                    <a:pt x="3547" y="32660"/>
                  </a:lnTo>
                  <a:lnTo>
                    <a:pt x="4032" y="35492"/>
                  </a:lnTo>
                  <a:lnTo>
                    <a:pt x="4542" y="38274"/>
                  </a:lnTo>
                  <a:lnTo>
                    <a:pt x="5052" y="41029"/>
                  </a:lnTo>
                  <a:lnTo>
                    <a:pt x="5562" y="43709"/>
                  </a:lnTo>
                  <a:lnTo>
                    <a:pt x="6098" y="46311"/>
                  </a:lnTo>
                  <a:lnTo>
                    <a:pt x="6634" y="48837"/>
                  </a:lnTo>
                  <a:lnTo>
                    <a:pt x="7144" y="51261"/>
                  </a:lnTo>
                  <a:lnTo>
                    <a:pt x="7680" y="53583"/>
                  </a:lnTo>
                  <a:lnTo>
                    <a:pt x="8191" y="55803"/>
                  </a:lnTo>
                  <a:lnTo>
                    <a:pt x="8675" y="57870"/>
                  </a:lnTo>
                  <a:lnTo>
                    <a:pt x="9160" y="59809"/>
                  </a:lnTo>
                  <a:lnTo>
                    <a:pt x="9619" y="61569"/>
                  </a:lnTo>
                  <a:lnTo>
                    <a:pt x="10053" y="63202"/>
                  </a:lnTo>
                  <a:lnTo>
                    <a:pt x="10461" y="64631"/>
                  </a:lnTo>
                  <a:lnTo>
                    <a:pt x="10844" y="65882"/>
                  </a:lnTo>
                  <a:lnTo>
                    <a:pt x="11201" y="66928"/>
                  </a:lnTo>
                  <a:lnTo>
                    <a:pt x="11508" y="67744"/>
                  </a:lnTo>
                  <a:lnTo>
                    <a:pt x="11788" y="68357"/>
                  </a:lnTo>
                  <a:lnTo>
                    <a:pt x="11916" y="68586"/>
                  </a:lnTo>
                  <a:lnTo>
                    <a:pt x="12018" y="68739"/>
                  </a:lnTo>
                  <a:lnTo>
                    <a:pt x="12120" y="68841"/>
                  </a:lnTo>
                  <a:lnTo>
                    <a:pt x="12197" y="68867"/>
                  </a:lnTo>
                  <a:lnTo>
                    <a:pt x="12222" y="68867"/>
                  </a:lnTo>
                  <a:lnTo>
                    <a:pt x="12707" y="66520"/>
                  </a:lnTo>
                  <a:lnTo>
                    <a:pt x="12834" y="65550"/>
                  </a:lnTo>
                  <a:lnTo>
                    <a:pt x="12988" y="64555"/>
                  </a:lnTo>
                  <a:lnTo>
                    <a:pt x="13166" y="63483"/>
                  </a:lnTo>
                  <a:lnTo>
                    <a:pt x="13396" y="62386"/>
                  </a:lnTo>
                  <a:lnTo>
                    <a:pt x="13804" y="60574"/>
                  </a:lnTo>
                  <a:lnTo>
                    <a:pt x="14238" y="58737"/>
                  </a:lnTo>
                  <a:lnTo>
                    <a:pt x="14748" y="56824"/>
                  </a:lnTo>
                  <a:lnTo>
                    <a:pt x="15335" y="54859"/>
                  </a:lnTo>
                  <a:lnTo>
                    <a:pt x="15360" y="54808"/>
                  </a:lnTo>
                  <a:lnTo>
                    <a:pt x="15718" y="53685"/>
                  </a:lnTo>
                  <a:lnTo>
                    <a:pt x="15718" y="53609"/>
                  </a:lnTo>
                  <a:lnTo>
                    <a:pt x="15947" y="52945"/>
                  </a:lnTo>
                  <a:lnTo>
                    <a:pt x="16049" y="52690"/>
                  </a:lnTo>
                  <a:lnTo>
                    <a:pt x="16330" y="51797"/>
                  </a:lnTo>
                  <a:lnTo>
                    <a:pt x="16636" y="50955"/>
                  </a:lnTo>
                  <a:lnTo>
                    <a:pt x="16662" y="50929"/>
                  </a:lnTo>
                  <a:lnTo>
                    <a:pt x="16330" y="50751"/>
                  </a:lnTo>
                  <a:lnTo>
                    <a:pt x="16024" y="50547"/>
                  </a:lnTo>
                  <a:lnTo>
                    <a:pt x="15743" y="50343"/>
                  </a:lnTo>
                  <a:lnTo>
                    <a:pt x="15437" y="50113"/>
                  </a:lnTo>
                  <a:lnTo>
                    <a:pt x="15156" y="49858"/>
                  </a:lnTo>
                  <a:lnTo>
                    <a:pt x="14901" y="49603"/>
                  </a:lnTo>
                  <a:lnTo>
                    <a:pt x="14646" y="49347"/>
                  </a:lnTo>
                  <a:lnTo>
                    <a:pt x="14391" y="49067"/>
                  </a:lnTo>
                  <a:lnTo>
                    <a:pt x="14161" y="48761"/>
                  </a:lnTo>
                  <a:lnTo>
                    <a:pt x="13932" y="48429"/>
                  </a:lnTo>
                  <a:lnTo>
                    <a:pt x="13702" y="48123"/>
                  </a:lnTo>
                  <a:lnTo>
                    <a:pt x="13498" y="47765"/>
                  </a:lnTo>
                  <a:lnTo>
                    <a:pt x="13294" y="47408"/>
                  </a:lnTo>
                  <a:lnTo>
                    <a:pt x="13115" y="47026"/>
                  </a:lnTo>
                  <a:lnTo>
                    <a:pt x="12936" y="46643"/>
                  </a:lnTo>
                  <a:lnTo>
                    <a:pt x="12758" y="46235"/>
                  </a:lnTo>
                  <a:lnTo>
                    <a:pt x="12120" y="44499"/>
                  </a:lnTo>
                  <a:lnTo>
                    <a:pt x="11457" y="42509"/>
                  </a:lnTo>
                  <a:lnTo>
                    <a:pt x="10742" y="40264"/>
                  </a:lnTo>
                  <a:lnTo>
                    <a:pt x="10002" y="37814"/>
                  </a:lnTo>
                  <a:lnTo>
                    <a:pt x="9211" y="35161"/>
                  </a:lnTo>
                  <a:lnTo>
                    <a:pt x="8420" y="32329"/>
                  </a:lnTo>
                  <a:lnTo>
                    <a:pt x="7604" y="29369"/>
                  </a:lnTo>
                  <a:lnTo>
                    <a:pt x="6762" y="26281"/>
                  </a:lnTo>
                  <a:lnTo>
                    <a:pt x="5078" y="19826"/>
                  </a:lnTo>
                  <a:lnTo>
                    <a:pt x="3343" y="13166"/>
                  </a:lnTo>
                  <a:lnTo>
                    <a:pt x="0" y="0"/>
                  </a:lnTo>
                  <a:close/>
                </a:path>
              </a:pathLst>
            </a:custGeom>
            <a:solidFill>
              <a:srgbClr val="B9291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0" name="Google Shape;3040;g29c0ca99db8_3_1"/>
            <p:cNvSpPr/>
            <p:nvPr/>
          </p:nvSpPr>
          <p:spPr>
            <a:xfrm>
              <a:off x="1195600" y="2946800"/>
              <a:ext cx="416550" cy="1721675"/>
            </a:xfrm>
            <a:custGeom>
              <a:avLst/>
              <a:gdLst/>
              <a:ahLst/>
              <a:cxnLst/>
              <a:rect l="l" t="t" r="r" b="b"/>
              <a:pathLst>
                <a:path w="16662" h="68867" fill="none" extrusionOk="0">
                  <a:moveTo>
                    <a:pt x="0" y="0"/>
                  </a:moveTo>
                  <a:lnTo>
                    <a:pt x="0" y="0"/>
                  </a:lnTo>
                  <a:lnTo>
                    <a:pt x="0" y="0"/>
                  </a:lnTo>
                  <a:lnTo>
                    <a:pt x="51" y="2373"/>
                  </a:lnTo>
                  <a:lnTo>
                    <a:pt x="179" y="4848"/>
                  </a:lnTo>
                  <a:lnTo>
                    <a:pt x="332" y="7425"/>
                  </a:lnTo>
                  <a:lnTo>
                    <a:pt x="536" y="10053"/>
                  </a:lnTo>
                  <a:lnTo>
                    <a:pt x="791" y="12784"/>
                  </a:lnTo>
                  <a:lnTo>
                    <a:pt x="1097" y="15539"/>
                  </a:lnTo>
                  <a:lnTo>
                    <a:pt x="1429" y="18346"/>
                  </a:lnTo>
                  <a:lnTo>
                    <a:pt x="1786" y="21204"/>
                  </a:lnTo>
                  <a:lnTo>
                    <a:pt x="2194" y="24061"/>
                  </a:lnTo>
                  <a:lnTo>
                    <a:pt x="2628" y="26919"/>
                  </a:lnTo>
                  <a:lnTo>
                    <a:pt x="3062" y="29802"/>
                  </a:lnTo>
                  <a:lnTo>
                    <a:pt x="3547" y="32660"/>
                  </a:lnTo>
                  <a:lnTo>
                    <a:pt x="4032" y="35492"/>
                  </a:lnTo>
                  <a:lnTo>
                    <a:pt x="4542" y="38274"/>
                  </a:lnTo>
                  <a:lnTo>
                    <a:pt x="5052" y="41029"/>
                  </a:lnTo>
                  <a:lnTo>
                    <a:pt x="5562" y="43709"/>
                  </a:lnTo>
                  <a:lnTo>
                    <a:pt x="6098" y="46311"/>
                  </a:lnTo>
                  <a:lnTo>
                    <a:pt x="6634" y="48837"/>
                  </a:lnTo>
                  <a:lnTo>
                    <a:pt x="7144" y="51261"/>
                  </a:lnTo>
                  <a:lnTo>
                    <a:pt x="7680" y="53583"/>
                  </a:lnTo>
                  <a:lnTo>
                    <a:pt x="8191" y="55803"/>
                  </a:lnTo>
                  <a:lnTo>
                    <a:pt x="8675" y="57870"/>
                  </a:lnTo>
                  <a:lnTo>
                    <a:pt x="9160" y="59809"/>
                  </a:lnTo>
                  <a:lnTo>
                    <a:pt x="9619" y="61569"/>
                  </a:lnTo>
                  <a:lnTo>
                    <a:pt x="10053" y="63202"/>
                  </a:lnTo>
                  <a:lnTo>
                    <a:pt x="10461" y="64631"/>
                  </a:lnTo>
                  <a:lnTo>
                    <a:pt x="10844" y="65882"/>
                  </a:lnTo>
                  <a:lnTo>
                    <a:pt x="11201" y="66928"/>
                  </a:lnTo>
                  <a:lnTo>
                    <a:pt x="11508" y="67744"/>
                  </a:lnTo>
                  <a:lnTo>
                    <a:pt x="11788" y="68357"/>
                  </a:lnTo>
                  <a:lnTo>
                    <a:pt x="11916" y="68586"/>
                  </a:lnTo>
                  <a:lnTo>
                    <a:pt x="12018" y="68739"/>
                  </a:lnTo>
                  <a:lnTo>
                    <a:pt x="12120" y="68841"/>
                  </a:lnTo>
                  <a:lnTo>
                    <a:pt x="12197" y="68867"/>
                  </a:lnTo>
                  <a:lnTo>
                    <a:pt x="12197" y="68867"/>
                  </a:lnTo>
                  <a:lnTo>
                    <a:pt x="12222" y="68867"/>
                  </a:lnTo>
                  <a:lnTo>
                    <a:pt x="12222" y="68867"/>
                  </a:lnTo>
                  <a:lnTo>
                    <a:pt x="12707" y="66520"/>
                  </a:lnTo>
                  <a:lnTo>
                    <a:pt x="12707" y="66520"/>
                  </a:lnTo>
                  <a:lnTo>
                    <a:pt x="12707" y="66520"/>
                  </a:lnTo>
                  <a:lnTo>
                    <a:pt x="12707" y="66520"/>
                  </a:lnTo>
                  <a:lnTo>
                    <a:pt x="12834" y="65550"/>
                  </a:lnTo>
                  <a:lnTo>
                    <a:pt x="12988" y="64555"/>
                  </a:lnTo>
                  <a:lnTo>
                    <a:pt x="13166" y="63483"/>
                  </a:lnTo>
                  <a:lnTo>
                    <a:pt x="13396" y="62386"/>
                  </a:lnTo>
                  <a:lnTo>
                    <a:pt x="13396" y="62386"/>
                  </a:lnTo>
                  <a:lnTo>
                    <a:pt x="13804" y="60574"/>
                  </a:lnTo>
                  <a:lnTo>
                    <a:pt x="14238" y="58737"/>
                  </a:lnTo>
                  <a:lnTo>
                    <a:pt x="14748" y="56824"/>
                  </a:lnTo>
                  <a:lnTo>
                    <a:pt x="15335" y="54859"/>
                  </a:lnTo>
                  <a:lnTo>
                    <a:pt x="15335" y="54859"/>
                  </a:lnTo>
                  <a:lnTo>
                    <a:pt x="15360" y="54808"/>
                  </a:lnTo>
                  <a:lnTo>
                    <a:pt x="15360" y="54808"/>
                  </a:lnTo>
                  <a:lnTo>
                    <a:pt x="15360" y="54808"/>
                  </a:lnTo>
                  <a:lnTo>
                    <a:pt x="15360" y="54808"/>
                  </a:lnTo>
                  <a:lnTo>
                    <a:pt x="15718" y="53685"/>
                  </a:lnTo>
                  <a:lnTo>
                    <a:pt x="15718" y="53685"/>
                  </a:lnTo>
                  <a:lnTo>
                    <a:pt x="15718" y="53609"/>
                  </a:lnTo>
                  <a:lnTo>
                    <a:pt x="15718" y="53609"/>
                  </a:lnTo>
                  <a:lnTo>
                    <a:pt x="15947" y="52945"/>
                  </a:lnTo>
                  <a:lnTo>
                    <a:pt x="15947" y="52945"/>
                  </a:lnTo>
                  <a:lnTo>
                    <a:pt x="16049" y="52690"/>
                  </a:lnTo>
                  <a:lnTo>
                    <a:pt x="16049" y="52690"/>
                  </a:lnTo>
                  <a:lnTo>
                    <a:pt x="16330" y="51797"/>
                  </a:lnTo>
                  <a:lnTo>
                    <a:pt x="16330" y="51797"/>
                  </a:lnTo>
                  <a:lnTo>
                    <a:pt x="16636" y="50955"/>
                  </a:lnTo>
                  <a:lnTo>
                    <a:pt x="16636" y="50955"/>
                  </a:lnTo>
                  <a:lnTo>
                    <a:pt x="16662" y="50929"/>
                  </a:lnTo>
                  <a:lnTo>
                    <a:pt x="16662" y="50929"/>
                  </a:lnTo>
                  <a:lnTo>
                    <a:pt x="16330" y="50751"/>
                  </a:lnTo>
                  <a:lnTo>
                    <a:pt x="16024" y="50547"/>
                  </a:lnTo>
                  <a:lnTo>
                    <a:pt x="15743" y="50343"/>
                  </a:lnTo>
                  <a:lnTo>
                    <a:pt x="15437" y="50113"/>
                  </a:lnTo>
                  <a:lnTo>
                    <a:pt x="15156" y="49858"/>
                  </a:lnTo>
                  <a:lnTo>
                    <a:pt x="14901" y="49603"/>
                  </a:lnTo>
                  <a:lnTo>
                    <a:pt x="14646" y="49347"/>
                  </a:lnTo>
                  <a:lnTo>
                    <a:pt x="14391" y="49067"/>
                  </a:lnTo>
                  <a:lnTo>
                    <a:pt x="14161" y="48761"/>
                  </a:lnTo>
                  <a:lnTo>
                    <a:pt x="13932" y="48429"/>
                  </a:lnTo>
                  <a:lnTo>
                    <a:pt x="13702" y="48123"/>
                  </a:lnTo>
                  <a:lnTo>
                    <a:pt x="13498" y="47765"/>
                  </a:lnTo>
                  <a:lnTo>
                    <a:pt x="13294" y="47408"/>
                  </a:lnTo>
                  <a:lnTo>
                    <a:pt x="13115" y="47026"/>
                  </a:lnTo>
                  <a:lnTo>
                    <a:pt x="12936" y="46643"/>
                  </a:lnTo>
                  <a:lnTo>
                    <a:pt x="12758" y="46235"/>
                  </a:lnTo>
                  <a:lnTo>
                    <a:pt x="12758" y="46235"/>
                  </a:lnTo>
                  <a:lnTo>
                    <a:pt x="12120" y="44499"/>
                  </a:lnTo>
                  <a:lnTo>
                    <a:pt x="11457" y="42509"/>
                  </a:lnTo>
                  <a:lnTo>
                    <a:pt x="10742" y="40264"/>
                  </a:lnTo>
                  <a:lnTo>
                    <a:pt x="10002" y="37814"/>
                  </a:lnTo>
                  <a:lnTo>
                    <a:pt x="9211" y="35161"/>
                  </a:lnTo>
                  <a:lnTo>
                    <a:pt x="8420" y="32329"/>
                  </a:lnTo>
                  <a:lnTo>
                    <a:pt x="7604" y="29369"/>
                  </a:lnTo>
                  <a:lnTo>
                    <a:pt x="6762" y="26281"/>
                  </a:lnTo>
                  <a:lnTo>
                    <a:pt x="5078" y="19826"/>
                  </a:lnTo>
                  <a:lnTo>
                    <a:pt x="3343" y="13166"/>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1" name="Google Shape;3041;g29c0ca99db8_3_1"/>
            <p:cNvSpPr/>
            <p:nvPr/>
          </p:nvSpPr>
          <p:spPr>
            <a:xfrm>
              <a:off x="1964250" y="3375450"/>
              <a:ext cx="12150" cy="43400"/>
            </a:xfrm>
            <a:custGeom>
              <a:avLst/>
              <a:gdLst/>
              <a:ahLst/>
              <a:cxnLst/>
              <a:rect l="l" t="t" r="r" b="b"/>
              <a:pathLst>
                <a:path w="486" h="1736" extrusionOk="0">
                  <a:moveTo>
                    <a:pt x="485" y="1"/>
                  </a:moveTo>
                  <a:lnTo>
                    <a:pt x="256" y="843"/>
                  </a:lnTo>
                  <a:lnTo>
                    <a:pt x="0" y="1736"/>
                  </a:lnTo>
                  <a:lnTo>
                    <a:pt x="256" y="868"/>
                  </a:lnTo>
                  <a:lnTo>
                    <a:pt x="485" y="1"/>
                  </a:lnTo>
                  <a:close/>
                </a:path>
              </a:pathLst>
            </a:custGeom>
            <a:solidFill>
              <a:srgbClr val="D3D3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2" name="Google Shape;3042;g29c0ca99db8_3_1"/>
            <p:cNvSpPr/>
            <p:nvPr/>
          </p:nvSpPr>
          <p:spPr>
            <a:xfrm>
              <a:off x="1916400" y="3375450"/>
              <a:ext cx="60000" cy="178650"/>
            </a:xfrm>
            <a:custGeom>
              <a:avLst/>
              <a:gdLst/>
              <a:ahLst/>
              <a:cxnLst/>
              <a:rect l="l" t="t" r="r" b="b"/>
              <a:pathLst>
                <a:path w="2400" h="7146" fill="none" extrusionOk="0">
                  <a:moveTo>
                    <a:pt x="2399" y="1"/>
                  </a:moveTo>
                  <a:lnTo>
                    <a:pt x="2399" y="1"/>
                  </a:lnTo>
                  <a:lnTo>
                    <a:pt x="2399" y="1"/>
                  </a:lnTo>
                  <a:lnTo>
                    <a:pt x="2399" y="1"/>
                  </a:lnTo>
                  <a:lnTo>
                    <a:pt x="2170" y="868"/>
                  </a:lnTo>
                  <a:lnTo>
                    <a:pt x="1914" y="1736"/>
                  </a:lnTo>
                  <a:lnTo>
                    <a:pt x="1634" y="2603"/>
                  </a:lnTo>
                  <a:lnTo>
                    <a:pt x="1353" y="3496"/>
                  </a:lnTo>
                  <a:lnTo>
                    <a:pt x="715" y="5308"/>
                  </a:lnTo>
                  <a:lnTo>
                    <a:pt x="1" y="7145"/>
                  </a:lnTo>
                  <a:lnTo>
                    <a:pt x="1" y="7145"/>
                  </a:lnTo>
                  <a:lnTo>
                    <a:pt x="1" y="7145"/>
                  </a:lnTo>
                  <a:lnTo>
                    <a:pt x="1" y="7145"/>
                  </a:lnTo>
                  <a:lnTo>
                    <a:pt x="1" y="7145"/>
                  </a:lnTo>
                  <a:lnTo>
                    <a:pt x="715" y="5308"/>
                  </a:lnTo>
                  <a:lnTo>
                    <a:pt x="1353" y="3496"/>
                  </a:lnTo>
                  <a:lnTo>
                    <a:pt x="1634" y="2603"/>
                  </a:lnTo>
                  <a:lnTo>
                    <a:pt x="1914" y="1736"/>
                  </a:lnTo>
                  <a:lnTo>
                    <a:pt x="2170" y="843"/>
                  </a:lnTo>
                  <a:lnTo>
                    <a:pt x="2399" y="1"/>
                  </a:lnTo>
                  <a:lnTo>
                    <a:pt x="239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3" name="Google Shape;3043;g29c0ca99db8_3_1"/>
            <p:cNvSpPr/>
            <p:nvPr/>
          </p:nvSpPr>
          <p:spPr>
            <a:xfrm>
              <a:off x="1767775" y="2957625"/>
              <a:ext cx="208625" cy="596475"/>
            </a:xfrm>
            <a:custGeom>
              <a:avLst/>
              <a:gdLst/>
              <a:ahLst/>
              <a:cxnLst/>
              <a:rect l="l" t="t" r="r" b="b"/>
              <a:pathLst>
                <a:path w="8345" h="23859" extrusionOk="0">
                  <a:moveTo>
                    <a:pt x="1" y="1"/>
                  </a:moveTo>
                  <a:lnTo>
                    <a:pt x="1863" y="7809"/>
                  </a:lnTo>
                  <a:lnTo>
                    <a:pt x="3598" y="14826"/>
                  </a:lnTo>
                  <a:lnTo>
                    <a:pt x="5027" y="20388"/>
                  </a:lnTo>
                  <a:lnTo>
                    <a:pt x="5563" y="22429"/>
                  </a:lnTo>
                  <a:lnTo>
                    <a:pt x="5946" y="23858"/>
                  </a:lnTo>
                  <a:lnTo>
                    <a:pt x="6660" y="22021"/>
                  </a:lnTo>
                  <a:lnTo>
                    <a:pt x="7298" y="20209"/>
                  </a:lnTo>
                  <a:lnTo>
                    <a:pt x="7579" y="19316"/>
                  </a:lnTo>
                  <a:lnTo>
                    <a:pt x="7859" y="18449"/>
                  </a:lnTo>
                  <a:lnTo>
                    <a:pt x="8115" y="17581"/>
                  </a:lnTo>
                  <a:lnTo>
                    <a:pt x="8344" y="16714"/>
                  </a:lnTo>
                  <a:lnTo>
                    <a:pt x="1" y="1"/>
                  </a:lnTo>
                  <a:close/>
                </a:path>
              </a:pathLst>
            </a:custGeom>
            <a:solidFill>
              <a:srgbClr val="B9291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4" name="Google Shape;3044;g29c0ca99db8_3_1"/>
            <p:cNvSpPr/>
            <p:nvPr/>
          </p:nvSpPr>
          <p:spPr>
            <a:xfrm>
              <a:off x="1767775" y="2957625"/>
              <a:ext cx="208625" cy="596475"/>
            </a:xfrm>
            <a:custGeom>
              <a:avLst/>
              <a:gdLst/>
              <a:ahLst/>
              <a:cxnLst/>
              <a:rect l="l" t="t" r="r" b="b"/>
              <a:pathLst>
                <a:path w="8345" h="23859" fill="none" extrusionOk="0">
                  <a:moveTo>
                    <a:pt x="1" y="1"/>
                  </a:moveTo>
                  <a:lnTo>
                    <a:pt x="1" y="1"/>
                  </a:lnTo>
                  <a:lnTo>
                    <a:pt x="1863" y="7809"/>
                  </a:lnTo>
                  <a:lnTo>
                    <a:pt x="3598" y="14826"/>
                  </a:lnTo>
                  <a:lnTo>
                    <a:pt x="5027" y="20388"/>
                  </a:lnTo>
                  <a:lnTo>
                    <a:pt x="5563" y="22429"/>
                  </a:lnTo>
                  <a:lnTo>
                    <a:pt x="5946" y="23858"/>
                  </a:lnTo>
                  <a:lnTo>
                    <a:pt x="5946" y="23858"/>
                  </a:lnTo>
                  <a:lnTo>
                    <a:pt x="5946" y="23858"/>
                  </a:lnTo>
                  <a:lnTo>
                    <a:pt x="5946" y="23858"/>
                  </a:lnTo>
                  <a:lnTo>
                    <a:pt x="6660" y="22021"/>
                  </a:lnTo>
                  <a:lnTo>
                    <a:pt x="7298" y="20209"/>
                  </a:lnTo>
                  <a:lnTo>
                    <a:pt x="7579" y="19316"/>
                  </a:lnTo>
                  <a:lnTo>
                    <a:pt x="7859" y="18449"/>
                  </a:lnTo>
                  <a:lnTo>
                    <a:pt x="8115" y="17581"/>
                  </a:lnTo>
                  <a:lnTo>
                    <a:pt x="8344" y="16714"/>
                  </a:lnTo>
                  <a:lnTo>
                    <a:pt x="8344" y="16714"/>
                  </a:lnTo>
                  <a:lnTo>
                    <a:pt x="8344" y="16714"/>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5" name="Google Shape;3045;g29c0ca99db8_3_1"/>
            <p:cNvSpPr/>
            <p:nvPr/>
          </p:nvSpPr>
          <p:spPr>
            <a:xfrm>
              <a:off x="1064825" y="2102850"/>
              <a:ext cx="2310475" cy="2149100"/>
            </a:xfrm>
            <a:custGeom>
              <a:avLst/>
              <a:gdLst/>
              <a:ahLst/>
              <a:cxnLst/>
              <a:rect l="l" t="t" r="r" b="b"/>
              <a:pathLst>
                <a:path w="92419" h="85964" extrusionOk="0">
                  <a:moveTo>
                    <a:pt x="16254" y="1"/>
                  </a:moveTo>
                  <a:lnTo>
                    <a:pt x="15718" y="27"/>
                  </a:lnTo>
                  <a:lnTo>
                    <a:pt x="15182" y="78"/>
                  </a:lnTo>
                  <a:lnTo>
                    <a:pt x="14646" y="154"/>
                  </a:lnTo>
                  <a:lnTo>
                    <a:pt x="14085" y="256"/>
                  </a:lnTo>
                  <a:lnTo>
                    <a:pt x="13524" y="358"/>
                  </a:lnTo>
                  <a:lnTo>
                    <a:pt x="12962" y="511"/>
                  </a:lnTo>
                  <a:lnTo>
                    <a:pt x="12401" y="664"/>
                  </a:lnTo>
                  <a:lnTo>
                    <a:pt x="11814" y="843"/>
                  </a:lnTo>
                  <a:lnTo>
                    <a:pt x="11253" y="1047"/>
                  </a:lnTo>
                  <a:lnTo>
                    <a:pt x="10666" y="1251"/>
                  </a:lnTo>
                  <a:lnTo>
                    <a:pt x="10105" y="1481"/>
                  </a:lnTo>
                  <a:lnTo>
                    <a:pt x="9518" y="1736"/>
                  </a:lnTo>
                  <a:lnTo>
                    <a:pt x="8956" y="2017"/>
                  </a:lnTo>
                  <a:lnTo>
                    <a:pt x="8395" y="2297"/>
                  </a:lnTo>
                  <a:lnTo>
                    <a:pt x="7834" y="2604"/>
                  </a:lnTo>
                  <a:lnTo>
                    <a:pt x="7298" y="2910"/>
                  </a:lnTo>
                  <a:lnTo>
                    <a:pt x="6762" y="3267"/>
                  </a:lnTo>
                  <a:lnTo>
                    <a:pt x="6226" y="3599"/>
                  </a:lnTo>
                  <a:lnTo>
                    <a:pt x="5716" y="3956"/>
                  </a:lnTo>
                  <a:lnTo>
                    <a:pt x="5206" y="4339"/>
                  </a:lnTo>
                  <a:lnTo>
                    <a:pt x="4721" y="4721"/>
                  </a:lnTo>
                  <a:lnTo>
                    <a:pt x="4261" y="5130"/>
                  </a:lnTo>
                  <a:lnTo>
                    <a:pt x="3802" y="5538"/>
                  </a:lnTo>
                  <a:lnTo>
                    <a:pt x="3368" y="5972"/>
                  </a:lnTo>
                  <a:lnTo>
                    <a:pt x="2960" y="6405"/>
                  </a:lnTo>
                  <a:lnTo>
                    <a:pt x="2552" y="6839"/>
                  </a:lnTo>
                  <a:lnTo>
                    <a:pt x="2195" y="7298"/>
                  </a:lnTo>
                  <a:lnTo>
                    <a:pt x="1837" y="7758"/>
                  </a:lnTo>
                  <a:lnTo>
                    <a:pt x="1531" y="8243"/>
                  </a:lnTo>
                  <a:lnTo>
                    <a:pt x="1225" y="8727"/>
                  </a:lnTo>
                  <a:lnTo>
                    <a:pt x="970" y="9212"/>
                  </a:lnTo>
                  <a:lnTo>
                    <a:pt x="715" y="9697"/>
                  </a:lnTo>
                  <a:lnTo>
                    <a:pt x="511" y="10207"/>
                  </a:lnTo>
                  <a:lnTo>
                    <a:pt x="332" y="10718"/>
                  </a:lnTo>
                  <a:lnTo>
                    <a:pt x="204" y="11228"/>
                  </a:lnTo>
                  <a:lnTo>
                    <a:pt x="102" y="11738"/>
                  </a:lnTo>
                  <a:lnTo>
                    <a:pt x="26" y="12274"/>
                  </a:lnTo>
                  <a:lnTo>
                    <a:pt x="0" y="12784"/>
                  </a:lnTo>
                  <a:lnTo>
                    <a:pt x="0" y="13320"/>
                  </a:lnTo>
                  <a:lnTo>
                    <a:pt x="51" y="13856"/>
                  </a:lnTo>
                  <a:lnTo>
                    <a:pt x="153" y="14392"/>
                  </a:lnTo>
                  <a:lnTo>
                    <a:pt x="281" y="14928"/>
                  </a:lnTo>
                  <a:lnTo>
                    <a:pt x="1123" y="17938"/>
                  </a:lnTo>
                  <a:lnTo>
                    <a:pt x="2067" y="21434"/>
                  </a:lnTo>
                  <a:lnTo>
                    <a:pt x="3088" y="25313"/>
                  </a:lnTo>
                  <a:lnTo>
                    <a:pt x="4159" y="29548"/>
                  </a:lnTo>
                  <a:lnTo>
                    <a:pt x="6481" y="38734"/>
                  </a:lnTo>
                  <a:lnTo>
                    <a:pt x="8956" y="48353"/>
                  </a:lnTo>
                  <a:lnTo>
                    <a:pt x="10181" y="53176"/>
                  </a:lnTo>
                  <a:lnTo>
                    <a:pt x="11431" y="57870"/>
                  </a:lnTo>
                  <a:lnTo>
                    <a:pt x="12631" y="62412"/>
                  </a:lnTo>
                  <a:lnTo>
                    <a:pt x="13830" y="66699"/>
                  </a:lnTo>
                  <a:lnTo>
                    <a:pt x="14978" y="70679"/>
                  </a:lnTo>
                  <a:lnTo>
                    <a:pt x="15514" y="72542"/>
                  </a:lnTo>
                  <a:lnTo>
                    <a:pt x="16050" y="74277"/>
                  </a:lnTo>
                  <a:lnTo>
                    <a:pt x="16560" y="75885"/>
                  </a:lnTo>
                  <a:lnTo>
                    <a:pt x="17070" y="77390"/>
                  </a:lnTo>
                  <a:lnTo>
                    <a:pt x="17555" y="78768"/>
                  </a:lnTo>
                  <a:lnTo>
                    <a:pt x="17989" y="79993"/>
                  </a:lnTo>
                  <a:lnTo>
                    <a:pt x="18219" y="80528"/>
                  </a:lnTo>
                  <a:lnTo>
                    <a:pt x="18448" y="81039"/>
                  </a:lnTo>
                  <a:lnTo>
                    <a:pt x="18729" y="81498"/>
                  </a:lnTo>
                  <a:lnTo>
                    <a:pt x="18984" y="81957"/>
                  </a:lnTo>
                  <a:lnTo>
                    <a:pt x="19290" y="82391"/>
                  </a:lnTo>
                  <a:lnTo>
                    <a:pt x="19596" y="82799"/>
                  </a:lnTo>
                  <a:lnTo>
                    <a:pt x="19928" y="83157"/>
                  </a:lnTo>
                  <a:lnTo>
                    <a:pt x="20285" y="83514"/>
                  </a:lnTo>
                  <a:lnTo>
                    <a:pt x="20642" y="83845"/>
                  </a:lnTo>
                  <a:lnTo>
                    <a:pt x="21025" y="84152"/>
                  </a:lnTo>
                  <a:lnTo>
                    <a:pt x="21433" y="84407"/>
                  </a:lnTo>
                  <a:lnTo>
                    <a:pt x="21842" y="84662"/>
                  </a:lnTo>
                  <a:lnTo>
                    <a:pt x="22250" y="84892"/>
                  </a:lnTo>
                  <a:lnTo>
                    <a:pt x="22709" y="85096"/>
                  </a:lnTo>
                  <a:lnTo>
                    <a:pt x="23169" y="85274"/>
                  </a:lnTo>
                  <a:lnTo>
                    <a:pt x="23628" y="85427"/>
                  </a:lnTo>
                  <a:lnTo>
                    <a:pt x="24113" y="85580"/>
                  </a:lnTo>
                  <a:lnTo>
                    <a:pt x="24623" y="85683"/>
                  </a:lnTo>
                  <a:lnTo>
                    <a:pt x="25133" y="85785"/>
                  </a:lnTo>
                  <a:lnTo>
                    <a:pt x="25644" y="85861"/>
                  </a:lnTo>
                  <a:lnTo>
                    <a:pt x="26205" y="85912"/>
                  </a:lnTo>
                  <a:lnTo>
                    <a:pt x="26741" y="85938"/>
                  </a:lnTo>
                  <a:lnTo>
                    <a:pt x="27302" y="85963"/>
                  </a:lnTo>
                  <a:lnTo>
                    <a:pt x="27889" y="85938"/>
                  </a:lnTo>
                  <a:lnTo>
                    <a:pt x="28476" y="85912"/>
                  </a:lnTo>
                  <a:lnTo>
                    <a:pt x="29063" y="85861"/>
                  </a:lnTo>
                  <a:lnTo>
                    <a:pt x="29675" y="85810"/>
                  </a:lnTo>
                  <a:lnTo>
                    <a:pt x="30287" y="85708"/>
                  </a:lnTo>
                  <a:lnTo>
                    <a:pt x="30925" y="85606"/>
                  </a:lnTo>
                  <a:lnTo>
                    <a:pt x="31563" y="85504"/>
                  </a:lnTo>
                  <a:lnTo>
                    <a:pt x="32890" y="85198"/>
                  </a:lnTo>
                  <a:lnTo>
                    <a:pt x="34217" y="84866"/>
                  </a:lnTo>
                  <a:lnTo>
                    <a:pt x="35595" y="84432"/>
                  </a:lnTo>
                  <a:lnTo>
                    <a:pt x="37024" y="83947"/>
                  </a:lnTo>
                  <a:lnTo>
                    <a:pt x="38452" y="83437"/>
                  </a:lnTo>
                  <a:lnTo>
                    <a:pt x="39907" y="82825"/>
                  </a:lnTo>
                  <a:lnTo>
                    <a:pt x="41412" y="82187"/>
                  </a:lnTo>
                  <a:lnTo>
                    <a:pt x="42918" y="81498"/>
                  </a:lnTo>
                  <a:lnTo>
                    <a:pt x="44449" y="80784"/>
                  </a:lnTo>
                  <a:lnTo>
                    <a:pt x="45980" y="79993"/>
                  </a:lnTo>
                  <a:lnTo>
                    <a:pt x="47536" y="79176"/>
                  </a:lnTo>
                  <a:lnTo>
                    <a:pt x="49118" y="78334"/>
                  </a:lnTo>
                  <a:lnTo>
                    <a:pt x="50674" y="77441"/>
                  </a:lnTo>
                  <a:lnTo>
                    <a:pt x="52256" y="76522"/>
                  </a:lnTo>
                  <a:lnTo>
                    <a:pt x="53864" y="75578"/>
                  </a:lnTo>
                  <a:lnTo>
                    <a:pt x="55446" y="74609"/>
                  </a:lnTo>
                  <a:lnTo>
                    <a:pt x="57028" y="73614"/>
                  </a:lnTo>
                  <a:lnTo>
                    <a:pt x="58610" y="72593"/>
                  </a:lnTo>
                  <a:lnTo>
                    <a:pt x="60166" y="71572"/>
                  </a:lnTo>
                  <a:lnTo>
                    <a:pt x="61723" y="70526"/>
                  </a:lnTo>
                  <a:lnTo>
                    <a:pt x="63279" y="69455"/>
                  </a:lnTo>
                  <a:lnTo>
                    <a:pt x="66341" y="67337"/>
                  </a:lnTo>
                  <a:lnTo>
                    <a:pt x="69326" y="65193"/>
                  </a:lnTo>
                  <a:lnTo>
                    <a:pt x="72184" y="63076"/>
                  </a:lnTo>
                  <a:lnTo>
                    <a:pt x="74940" y="60983"/>
                  </a:lnTo>
                  <a:lnTo>
                    <a:pt x="77568" y="58942"/>
                  </a:lnTo>
                  <a:lnTo>
                    <a:pt x="80017" y="57003"/>
                  </a:lnTo>
                  <a:lnTo>
                    <a:pt x="82288" y="55140"/>
                  </a:lnTo>
                  <a:lnTo>
                    <a:pt x="84381" y="53431"/>
                  </a:lnTo>
                  <a:lnTo>
                    <a:pt x="86243" y="51874"/>
                  </a:lnTo>
                  <a:lnTo>
                    <a:pt x="87851" y="50496"/>
                  </a:lnTo>
                  <a:lnTo>
                    <a:pt x="89203" y="49297"/>
                  </a:lnTo>
                  <a:lnTo>
                    <a:pt x="90275" y="48328"/>
                  </a:lnTo>
                  <a:lnTo>
                    <a:pt x="91040" y="47613"/>
                  </a:lnTo>
                  <a:lnTo>
                    <a:pt x="91474" y="47154"/>
                  </a:lnTo>
                  <a:lnTo>
                    <a:pt x="91653" y="46950"/>
                  </a:lnTo>
                  <a:lnTo>
                    <a:pt x="91780" y="46746"/>
                  </a:lnTo>
                  <a:lnTo>
                    <a:pt x="91908" y="46516"/>
                  </a:lnTo>
                  <a:lnTo>
                    <a:pt x="92035" y="46261"/>
                  </a:lnTo>
                  <a:lnTo>
                    <a:pt x="92112" y="46006"/>
                  </a:lnTo>
                  <a:lnTo>
                    <a:pt x="92214" y="45751"/>
                  </a:lnTo>
                  <a:lnTo>
                    <a:pt x="92265" y="45470"/>
                  </a:lnTo>
                  <a:lnTo>
                    <a:pt x="92342" y="45164"/>
                  </a:lnTo>
                  <a:lnTo>
                    <a:pt x="92393" y="44551"/>
                  </a:lnTo>
                  <a:lnTo>
                    <a:pt x="92418" y="43888"/>
                  </a:lnTo>
                  <a:lnTo>
                    <a:pt x="92393" y="43199"/>
                  </a:lnTo>
                  <a:lnTo>
                    <a:pt x="92316" y="42485"/>
                  </a:lnTo>
                  <a:lnTo>
                    <a:pt x="92214" y="41745"/>
                  </a:lnTo>
                  <a:lnTo>
                    <a:pt x="92061" y="40979"/>
                  </a:lnTo>
                  <a:lnTo>
                    <a:pt x="91857" y="40188"/>
                  </a:lnTo>
                  <a:lnTo>
                    <a:pt x="91653" y="39397"/>
                  </a:lnTo>
                  <a:lnTo>
                    <a:pt x="91397" y="38606"/>
                  </a:lnTo>
                  <a:lnTo>
                    <a:pt x="91117" y="37815"/>
                  </a:lnTo>
                  <a:lnTo>
                    <a:pt x="90836" y="36999"/>
                  </a:lnTo>
                  <a:lnTo>
                    <a:pt x="90530" y="36233"/>
                  </a:lnTo>
                  <a:lnTo>
                    <a:pt x="90198" y="35442"/>
                  </a:lnTo>
                  <a:lnTo>
                    <a:pt x="89841" y="34702"/>
                  </a:lnTo>
                  <a:lnTo>
                    <a:pt x="89484" y="33962"/>
                  </a:lnTo>
                  <a:lnTo>
                    <a:pt x="89127" y="33273"/>
                  </a:lnTo>
                  <a:lnTo>
                    <a:pt x="88769" y="32584"/>
                  </a:lnTo>
                  <a:lnTo>
                    <a:pt x="88412" y="31972"/>
                  </a:lnTo>
                  <a:lnTo>
                    <a:pt x="88055" y="31385"/>
                  </a:lnTo>
                  <a:lnTo>
                    <a:pt x="87723" y="30824"/>
                  </a:lnTo>
                  <a:lnTo>
                    <a:pt x="87366" y="30339"/>
                  </a:lnTo>
                  <a:lnTo>
                    <a:pt x="87034" y="29905"/>
                  </a:lnTo>
                  <a:lnTo>
                    <a:pt x="86728" y="29548"/>
                  </a:lnTo>
                  <a:lnTo>
                    <a:pt x="86447" y="29242"/>
                  </a:lnTo>
                  <a:lnTo>
                    <a:pt x="86167" y="29012"/>
                  </a:lnTo>
                  <a:lnTo>
                    <a:pt x="85912" y="28834"/>
                  </a:lnTo>
                  <a:lnTo>
                    <a:pt x="85810" y="28808"/>
                  </a:lnTo>
                  <a:lnTo>
                    <a:pt x="85707" y="28757"/>
                  </a:lnTo>
                  <a:lnTo>
                    <a:pt x="85605" y="28757"/>
                  </a:lnTo>
                  <a:lnTo>
                    <a:pt x="85529" y="28783"/>
                  </a:lnTo>
                  <a:lnTo>
                    <a:pt x="85376" y="28834"/>
                  </a:lnTo>
                  <a:lnTo>
                    <a:pt x="85172" y="28961"/>
                  </a:lnTo>
                  <a:lnTo>
                    <a:pt x="84585" y="29344"/>
                  </a:lnTo>
                  <a:lnTo>
                    <a:pt x="83768" y="29905"/>
                  </a:lnTo>
                  <a:lnTo>
                    <a:pt x="82748" y="30645"/>
                  </a:lnTo>
                  <a:lnTo>
                    <a:pt x="80145" y="32584"/>
                  </a:lnTo>
                  <a:lnTo>
                    <a:pt x="76905" y="35034"/>
                  </a:lnTo>
                  <a:lnTo>
                    <a:pt x="73154" y="37841"/>
                  </a:lnTo>
                  <a:lnTo>
                    <a:pt x="68995" y="40928"/>
                  </a:lnTo>
                  <a:lnTo>
                    <a:pt x="66826" y="42510"/>
                  </a:lnTo>
                  <a:lnTo>
                    <a:pt x="64606" y="44143"/>
                  </a:lnTo>
                  <a:lnTo>
                    <a:pt x="62335" y="45751"/>
                  </a:lnTo>
                  <a:lnTo>
                    <a:pt x="60064" y="47333"/>
                  </a:lnTo>
                  <a:lnTo>
                    <a:pt x="57768" y="48914"/>
                  </a:lnTo>
                  <a:lnTo>
                    <a:pt x="55522" y="50445"/>
                  </a:lnTo>
                  <a:lnTo>
                    <a:pt x="53277" y="51900"/>
                  </a:lnTo>
                  <a:lnTo>
                    <a:pt x="51083" y="53303"/>
                  </a:lnTo>
                  <a:lnTo>
                    <a:pt x="48965" y="54604"/>
                  </a:lnTo>
                  <a:lnTo>
                    <a:pt x="46924" y="55804"/>
                  </a:lnTo>
                  <a:lnTo>
                    <a:pt x="45929" y="56340"/>
                  </a:lnTo>
                  <a:lnTo>
                    <a:pt x="44959" y="56875"/>
                  </a:lnTo>
                  <a:lnTo>
                    <a:pt x="44015" y="57360"/>
                  </a:lnTo>
                  <a:lnTo>
                    <a:pt x="43122" y="57819"/>
                  </a:lnTo>
                  <a:lnTo>
                    <a:pt x="42229" y="58228"/>
                  </a:lnTo>
                  <a:lnTo>
                    <a:pt x="41387" y="58585"/>
                  </a:lnTo>
                  <a:lnTo>
                    <a:pt x="40596" y="58917"/>
                  </a:lnTo>
                  <a:lnTo>
                    <a:pt x="39805" y="59197"/>
                  </a:lnTo>
                  <a:lnTo>
                    <a:pt x="39090" y="59452"/>
                  </a:lnTo>
                  <a:lnTo>
                    <a:pt x="38401" y="59631"/>
                  </a:lnTo>
                  <a:lnTo>
                    <a:pt x="37738" y="59784"/>
                  </a:lnTo>
                  <a:lnTo>
                    <a:pt x="37151" y="59861"/>
                  </a:lnTo>
                  <a:lnTo>
                    <a:pt x="36590" y="59912"/>
                  </a:lnTo>
                  <a:lnTo>
                    <a:pt x="36079" y="59886"/>
                  </a:lnTo>
                  <a:lnTo>
                    <a:pt x="35850" y="59861"/>
                  </a:lnTo>
                  <a:lnTo>
                    <a:pt x="35646" y="59810"/>
                  </a:lnTo>
                  <a:lnTo>
                    <a:pt x="35442" y="59759"/>
                  </a:lnTo>
                  <a:lnTo>
                    <a:pt x="35237" y="59682"/>
                  </a:lnTo>
                  <a:lnTo>
                    <a:pt x="35059" y="59580"/>
                  </a:lnTo>
                  <a:lnTo>
                    <a:pt x="34906" y="59478"/>
                  </a:lnTo>
                  <a:lnTo>
                    <a:pt x="34753" y="59350"/>
                  </a:lnTo>
                  <a:lnTo>
                    <a:pt x="34600" y="59223"/>
                  </a:lnTo>
                  <a:lnTo>
                    <a:pt x="34472" y="59070"/>
                  </a:lnTo>
                  <a:lnTo>
                    <a:pt x="34370" y="58891"/>
                  </a:lnTo>
                  <a:lnTo>
                    <a:pt x="34293" y="58713"/>
                  </a:lnTo>
                  <a:lnTo>
                    <a:pt x="34217" y="58508"/>
                  </a:lnTo>
                  <a:lnTo>
                    <a:pt x="33834" y="57207"/>
                  </a:lnTo>
                  <a:lnTo>
                    <a:pt x="33273" y="55115"/>
                  </a:lnTo>
                  <a:lnTo>
                    <a:pt x="32558" y="52308"/>
                  </a:lnTo>
                  <a:lnTo>
                    <a:pt x="31691" y="48940"/>
                  </a:lnTo>
                  <a:lnTo>
                    <a:pt x="29726" y="40903"/>
                  </a:lnTo>
                  <a:lnTo>
                    <a:pt x="28654" y="36488"/>
                  </a:lnTo>
                  <a:lnTo>
                    <a:pt x="27583" y="31972"/>
                  </a:lnTo>
                  <a:lnTo>
                    <a:pt x="26537" y="27456"/>
                  </a:lnTo>
                  <a:lnTo>
                    <a:pt x="25542" y="23093"/>
                  </a:lnTo>
                  <a:lnTo>
                    <a:pt x="24623" y="18985"/>
                  </a:lnTo>
                  <a:lnTo>
                    <a:pt x="23806" y="15234"/>
                  </a:lnTo>
                  <a:lnTo>
                    <a:pt x="23143" y="11968"/>
                  </a:lnTo>
                  <a:lnTo>
                    <a:pt x="22888" y="10564"/>
                  </a:lnTo>
                  <a:lnTo>
                    <a:pt x="22658" y="9314"/>
                  </a:lnTo>
                  <a:lnTo>
                    <a:pt x="22480" y="8243"/>
                  </a:lnTo>
                  <a:lnTo>
                    <a:pt x="22378" y="7375"/>
                  </a:lnTo>
                  <a:lnTo>
                    <a:pt x="22327" y="6737"/>
                  </a:lnTo>
                  <a:lnTo>
                    <a:pt x="22301" y="6482"/>
                  </a:lnTo>
                  <a:lnTo>
                    <a:pt x="22327" y="6303"/>
                  </a:lnTo>
                  <a:lnTo>
                    <a:pt x="22378" y="5691"/>
                  </a:lnTo>
                  <a:lnTo>
                    <a:pt x="22378" y="5104"/>
                  </a:lnTo>
                  <a:lnTo>
                    <a:pt x="22378" y="4568"/>
                  </a:lnTo>
                  <a:lnTo>
                    <a:pt x="22301" y="4058"/>
                  </a:lnTo>
                  <a:lnTo>
                    <a:pt x="22199" y="3573"/>
                  </a:lnTo>
                  <a:lnTo>
                    <a:pt x="22071" y="3114"/>
                  </a:lnTo>
                  <a:lnTo>
                    <a:pt x="21893" y="2706"/>
                  </a:lnTo>
                  <a:lnTo>
                    <a:pt x="21714" y="2323"/>
                  </a:lnTo>
                  <a:lnTo>
                    <a:pt x="21485" y="1966"/>
                  </a:lnTo>
                  <a:lnTo>
                    <a:pt x="21204" y="1660"/>
                  </a:lnTo>
                  <a:lnTo>
                    <a:pt x="20923" y="1379"/>
                  </a:lnTo>
                  <a:lnTo>
                    <a:pt x="20617" y="1098"/>
                  </a:lnTo>
                  <a:lnTo>
                    <a:pt x="20260" y="869"/>
                  </a:lnTo>
                  <a:lnTo>
                    <a:pt x="19903" y="664"/>
                  </a:lnTo>
                  <a:lnTo>
                    <a:pt x="19520" y="486"/>
                  </a:lnTo>
                  <a:lnTo>
                    <a:pt x="19086" y="358"/>
                  </a:lnTo>
                  <a:lnTo>
                    <a:pt x="18678" y="231"/>
                  </a:lnTo>
                  <a:lnTo>
                    <a:pt x="18219" y="129"/>
                  </a:lnTo>
                  <a:lnTo>
                    <a:pt x="17759" y="52"/>
                  </a:lnTo>
                  <a:lnTo>
                    <a:pt x="17274" y="27"/>
                  </a:lnTo>
                  <a:lnTo>
                    <a:pt x="16764" y="1"/>
                  </a:lnTo>
                  <a:close/>
                </a:path>
              </a:pathLst>
            </a:custGeom>
            <a:solidFill>
              <a:srgbClr val="E0301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6" name="Google Shape;3046;g29c0ca99db8_3_1"/>
            <p:cNvSpPr/>
            <p:nvPr/>
          </p:nvSpPr>
          <p:spPr>
            <a:xfrm>
              <a:off x="1064825" y="2102850"/>
              <a:ext cx="2310475" cy="2149100"/>
            </a:xfrm>
            <a:custGeom>
              <a:avLst/>
              <a:gdLst/>
              <a:ahLst/>
              <a:cxnLst/>
              <a:rect l="l" t="t" r="r" b="b"/>
              <a:pathLst>
                <a:path w="92419" h="85964" fill="none" extrusionOk="0">
                  <a:moveTo>
                    <a:pt x="34217" y="58508"/>
                  </a:moveTo>
                  <a:lnTo>
                    <a:pt x="34217" y="58508"/>
                  </a:lnTo>
                  <a:lnTo>
                    <a:pt x="34293" y="58713"/>
                  </a:lnTo>
                  <a:lnTo>
                    <a:pt x="34370" y="58891"/>
                  </a:lnTo>
                  <a:lnTo>
                    <a:pt x="34472" y="59070"/>
                  </a:lnTo>
                  <a:lnTo>
                    <a:pt x="34600" y="59223"/>
                  </a:lnTo>
                  <a:lnTo>
                    <a:pt x="34753" y="59350"/>
                  </a:lnTo>
                  <a:lnTo>
                    <a:pt x="34906" y="59478"/>
                  </a:lnTo>
                  <a:lnTo>
                    <a:pt x="35059" y="59580"/>
                  </a:lnTo>
                  <a:lnTo>
                    <a:pt x="35237" y="59682"/>
                  </a:lnTo>
                  <a:lnTo>
                    <a:pt x="35442" y="59759"/>
                  </a:lnTo>
                  <a:lnTo>
                    <a:pt x="35646" y="59810"/>
                  </a:lnTo>
                  <a:lnTo>
                    <a:pt x="35850" y="59861"/>
                  </a:lnTo>
                  <a:lnTo>
                    <a:pt x="36079" y="59886"/>
                  </a:lnTo>
                  <a:lnTo>
                    <a:pt x="36590" y="59912"/>
                  </a:lnTo>
                  <a:lnTo>
                    <a:pt x="37151" y="59861"/>
                  </a:lnTo>
                  <a:lnTo>
                    <a:pt x="37738" y="59784"/>
                  </a:lnTo>
                  <a:lnTo>
                    <a:pt x="38401" y="59631"/>
                  </a:lnTo>
                  <a:lnTo>
                    <a:pt x="39090" y="59452"/>
                  </a:lnTo>
                  <a:lnTo>
                    <a:pt x="39805" y="59197"/>
                  </a:lnTo>
                  <a:lnTo>
                    <a:pt x="40596" y="58917"/>
                  </a:lnTo>
                  <a:lnTo>
                    <a:pt x="41387" y="58585"/>
                  </a:lnTo>
                  <a:lnTo>
                    <a:pt x="42229" y="58228"/>
                  </a:lnTo>
                  <a:lnTo>
                    <a:pt x="43122" y="57819"/>
                  </a:lnTo>
                  <a:lnTo>
                    <a:pt x="44015" y="57360"/>
                  </a:lnTo>
                  <a:lnTo>
                    <a:pt x="44959" y="56875"/>
                  </a:lnTo>
                  <a:lnTo>
                    <a:pt x="45929" y="56340"/>
                  </a:lnTo>
                  <a:lnTo>
                    <a:pt x="46924" y="55804"/>
                  </a:lnTo>
                  <a:lnTo>
                    <a:pt x="48965" y="54604"/>
                  </a:lnTo>
                  <a:lnTo>
                    <a:pt x="51083" y="53303"/>
                  </a:lnTo>
                  <a:lnTo>
                    <a:pt x="53277" y="51900"/>
                  </a:lnTo>
                  <a:lnTo>
                    <a:pt x="55522" y="50445"/>
                  </a:lnTo>
                  <a:lnTo>
                    <a:pt x="57768" y="48914"/>
                  </a:lnTo>
                  <a:lnTo>
                    <a:pt x="60064" y="47333"/>
                  </a:lnTo>
                  <a:lnTo>
                    <a:pt x="62335" y="45751"/>
                  </a:lnTo>
                  <a:lnTo>
                    <a:pt x="64606" y="44143"/>
                  </a:lnTo>
                  <a:lnTo>
                    <a:pt x="66826" y="42510"/>
                  </a:lnTo>
                  <a:lnTo>
                    <a:pt x="68995" y="40928"/>
                  </a:lnTo>
                  <a:lnTo>
                    <a:pt x="73154" y="37841"/>
                  </a:lnTo>
                  <a:lnTo>
                    <a:pt x="76905" y="35034"/>
                  </a:lnTo>
                  <a:lnTo>
                    <a:pt x="80145" y="32584"/>
                  </a:lnTo>
                  <a:lnTo>
                    <a:pt x="82748" y="30645"/>
                  </a:lnTo>
                  <a:lnTo>
                    <a:pt x="83768" y="29905"/>
                  </a:lnTo>
                  <a:lnTo>
                    <a:pt x="84585" y="29344"/>
                  </a:lnTo>
                  <a:lnTo>
                    <a:pt x="85172" y="28961"/>
                  </a:lnTo>
                  <a:lnTo>
                    <a:pt x="85376" y="28834"/>
                  </a:lnTo>
                  <a:lnTo>
                    <a:pt x="85529" y="28783"/>
                  </a:lnTo>
                  <a:lnTo>
                    <a:pt x="85529" y="28783"/>
                  </a:lnTo>
                  <a:lnTo>
                    <a:pt x="85605" y="28757"/>
                  </a:lnTo>
                  <a:lnTo>
                    <a:pt x="85707" y="28757"/>
                  </a:lnTo>
                  <a:lnTo>
                    <a:pt x="85810" y="28808"/>
                  </a:lnTo>
                  <a:lnTo>
                    <a:pt x="85912" y="28834"/>
                  </a:lnTo>
                  <a:lnTo>
                    <a:pt x="86167" y="29012"/>
                  </a:lnTo>
                  <a:lnTo>
                    <a:pt x="86447" y="29242"/>
                  </a:lnTo>
                  <a:lnTo>
                    <a:pt x="86728" y="29548"/>
                  </a:lnTo>
                  <a:lnTo>
                    <a:pt x="87034" y="29905"/>
                  </a:lnTo>
                  <a:lnTo>
                    <a:pt x="87366" y="30339"/>
                  </a:lnTo>
                  <a:lnTo>
                    <a:pt x="87723" y="30824"/>
                  </a:lnTo>
                  <a:lnTo>
                    <a:pt x="88055" y="31385"/>
                  </a:lnTo>
                  <a:lnTo>
                    <a:pt x="88412" y="31972"/>
                  </a:lnTo>
                  <a:lnTo>
                    <a:pt x="88769" y="32584"/>
                  </a:lnTo>
                  <a:lnTo>
                    <a:pt x="89127" y="33273"/>
                  </a:lnTo>
                  <a:lnTo>
                    <a:pt x="89484" y="33962"/>
                  </a:lnTo>
                  <a:lnTo>
                    <a:pt x="89841" y="34702"/>
                  </a:lnTo>
                  <a:lnTo>
                    <a:pt x="90198" y="35442"/>
                  </a:lnTo>
                  <a:lnTo>
                    <a:pt x="90530" y="36233"/>
                  </a:lnTo>
                  <a:lnTo>
                    <a:pt x="90836" y="36999"/>
                  </a:lnTo>
                  <a:lnTo>
                    <a:pt x="91117" y="37815"/>
                  </a:lnTo>
                  <a:lnTo>
                    <a:pt x="91397" y="38606"/>
                  </a:lnTo>
                  <a:lnTo>
                    <a:pt x="91653" y="39397"/>
                  </a:lnTo>
                  <a:lnTo>
                    <a:pt x="91857" y="40188"/>
                  </a:lnTo>
                  <a:lnTo>
                    <a:pt x="92061" y="40979"/>
                  </a:lnTo>
                  <a:lnTo>
                    <a:pt x="92214" y="41745"/>
                  </a:lnTo>
                  <a:lnTo>
                    <a:pt x="92316" y="42485"/>
                  </a:lnTo>
                  <a:lnTo>
                    <a:pt x="92393" y="43199"/>
                  </a:lnTo>
                  <a:lnTo>
                    <a:pt x="92418" y="43888"/>
                  </a:lnTo>
                  <a:lnTo>
                    <a:pt x="92393" y="44551"/>
                  </a:lnTo>
                  <a:lnTo>
                    <a:pt x="92342" y="45164"/>
                  </a:lnTo>
                  <a:lnTo>
                    <a:pt x="92265" y="45470"/>
                  </a:lnTo>
                  <a:lnTo>
                    <a:pt x="92214" y="45751"/>
                  </a:lnTo>
                  <a:lnTo>
                    <a:pt x="92112" y="46006"/>
                  </a:lnTo>
                  <a:lnTo>
                    <a:pt x="92035" y="46261"/>
                  </a:lnTo>
                  <a:lnTo>
                    <a:pt x="91908" y="46516"/>
                  </a:lnTo>
                  <a:lnTo>
                    <a:pt x="91780" y="46746"/>
                  </a:lnTo>
                  <a:lnTo>
                    <a:pt x="91653" y="46950"/>
                  </a:lnTo>
                  <a:lnTo>
                    <a:pt x="91474" y="47154"/>
                  </a:lnTo>
                  <a:lnTo>
                    <a:pt x="91474" y="47154"/>
                  </a:lnTo>
                  <a:lnTo>
                    <a:pt x="91040" y="47613"/>
                  </a:lnTo>
                  <a:lnTo>
                    <a:pt x="90275" y="48328"/>
                  </a:lnTo>
                  <a:lnTo>
                    <a:pt x="89203" y="49297"/>
                  </a:lnTo>
                  <a:lnTo>
                    <a:pt x="87851" y="50496"/>
                  </a:lnTo>
                  <a:lnTo>
                    <a:pt x="86243" y="51874"/>
                  </a:lnTo>
                  <a:lnTo>
                    <a:pt x="84381" y="53431"/>
                  </a:lnTo>
                  <a:lnTo>
                    <a:pt x="82288" y="55140"/>
                  </a:lnTo>
                  <a:lnTo>
                    <a:pt x="80017" y="57003"/>
                  </a:lnTo>
                  <a:lnTo>
                    <a:pt x="77568" y="58942"/>
                  </a:lnTo>
                  <a:lnTo>
                    <a:pt x="74940" y="60983"/>
                  </a:lnTo>
                  <a:lnTo>
                    <a:pt x="72184" y="63076"/>
                  </a:lnTo>
                  <a:lnTo>
                    <a:pt x="69326" y="65193"/>
                  </a:lnTo>
                  <a:lnTo>
                    <a:pt x="66341" y="67337"/>
                  </a:lnTo>
                  <a:lnTo>
                    <a:pt x="63279" y="69455"/>
                  </a:lnTo>
                  <a:lnTo>
                    <a:pt x="61723" y="70526"/>
                  </a:lnTo>
                  <a:lnTo>
                    <a:pt x="60166" y="71572"/>
                  </a:lnTo>
                  <a:lnTo>
                    <a:pt x="58610" y="72593"/>
                  </a:lnTo>
                  <a:lnTo>
                    <a:pt x="57028" y="73614"/>
                  </a:lnTo>
                  <a:lnTo>
                    <a:pt x="55446" y="74609"/>
                  </a:lnTo>
                  <a:lnTo>
                    <a:pt x="53864" y="75578"/>
                  </a:lnTo>
                  <a:lnTo>
                    <a:pt x="52256" y="76522"/>
                  </a:lnTo>
                  <a:lnTo>
                    <a:pt x="50674" y="77441"/>
                  </a:lnTo>
                  <a:lnTo>
                    <a:pt x="49118" y="78334"/>
                  </a:lnTo>
                  <a:lnTo>
                    <a:pt x="47536" y="79176"/>
                  </a:lnTo>
                  <a:lnTo>
                    <a:pt x="45980" y="79993"/>
                  </a:lnTo>
                  <a:lnTo>
                    <a:pt x="44449" y="80784"/>
                  </a:lnTo>
                  <a:lnTo>
                    <a:pt x="42918" y="81498"/>
                  </a:lnTo>
                  <a:lnTo>
                    <a:pt x="41412" y="82187"/>
                  </a:lnTo>
                  <a:lnTo>
                    <a:pt x="39907" y="82825"/>
                  </a:lnTo>
                  <a:lnTo>
                    <a:pt x="38452" y="83437"/>
                  </a:lnTo>
                  <a:lnTo>
                    <a:pt x="37024" y="83947"/>
                  </a:lnTo>
                  <a:lnTo>
                    <a:pt x="35595" y="84432"/>
                  </a:lnTo>
                  <a:lnTo>
                    <a:pt x="34217" y="84866"/>
                  </a:lnTo>
                  <a:lnTo>
                    <a:pt x="32890" y="85198"/>
                  </a:lnTo>
                  <a:lnTo>
                    <a:pt x="31563" y="85504"/>
                  </a:lnTo>
                  <a:lnTo>
                    <a:pt x="30925" y="85606"/>
                  </a:lnTo>
                  <a:lnTo>
                    <a:pt x="30287" y="85708"/>
                  </a:lnTo>
                  <a:lnTo>
                    <a:pt x="29675" y="85810"/>
                  </a:lnTo>
                  <a:lnTo>
                    <a:pt x="29063" y="85861"/>
                  </a:lnTo>
                  <a:lnTo>
                    <a:pt x="28476" y="85912"/>
                  </a:lnTo>
                  <a:lnTo>
                    <a:pt x="27889" y="85938"/>
                  </a:lnTo>
                  <a:lnTo>
                    <a:pt x="27302" y="85963"/>
                  </a:lnTo>
                  <a:lnTo>
                    <a:pt x="26741" y="85938"/>
                  </a:lnTo>
                  <a:lnTo>
                    <a:pt x="26205" y="85912"/>
                  </a:lnTo>
                  <a:lnTo>
                    <a:pt x="25644" y="85861"/>
                  </a:lnTo>
                  <a:lnTo>
                    <a:pt x="25133" y="85785"/>
                  </a:lnTo>
                  <a:lnTo>
                    <a:pt x="24623" y="85683"/>
                  </a:lnTo>
                  <a:lnTo>
                    <a:pt x="24113" y="85580"/>
                  </a:lnTo>
                  <a:lnTo>
                    <a:pt x="23628" y="85427"/>
                  </a:lnTo>
                  <a:lnTo>
                    <a:pt x="23169" y="85274"/>
                  </a:lnTo>
                  <a:lnTo>
                    <a:pt x="22709" y="85096"/>
                  </a:lnTo>
                  <a:lnTo>
                    <a:pt x="22250" y="84892"/>
                  </a:lnTo>
                  <a:lnTo>
                    <a:pt x="21842" y="84662"/>
                  </a:lnTo>
                  <a:lnTo>
                    <a:pt x="21433" y="84407"/>
                  </a:lnTo>
                  <a:lnTo>
                    <a:pt x="21025" y="84152"/>
                  </a:lnTo>
                  <a:lnTo>
                    <a:pt x="20642" y="83845"/>
                  </a:lnTo>
                  <a:lnTo>
                    <a:pt x="20285" y="83514"/>
                  </a:lnTo>
                  <a:lnTo>
                    <a:pt x="19928" y="83157"/>
                  </a:lnTo>
                  <a:lnTo>
                    <a:pt x="19596" y="82799"/>
                  </a:lnTo>
                  <a:lnTo>
                    <a:pt x="19290" y="82391"/>
                  </a:lnTo>
                  <a:lnTo>
                    <a:pt x="18984" y="81957"/>
                  </a:lnTo>
                  <a:lnTo>
                    <a:pt x="18729" y="81498"/>
                  </a:lnTo>
                  <a:lnTo>
                    <a:pt x="18448" y="81039"/>
                  </a:lnTo>
                  <a:lnTo>
                    <a:pt x="18219" y="80528"/>
                  </a:lnTo>
                  <a:lnTo>
                    <a:pt x="17989" y="79993"/>
                  </a:lnTo>
                  <a:lnTo>
                    <a:pt x="17989" y="79993"/>
                  </a:lnTo>
                  <a:lnTo>
                    <a:pt x="17555" y="78768"/>
                  </a:lnTo>
                  <a:lnTo>
                    <a:pt x="17070" y="77390"/>
                  </a:lnTo>
                  <a:lnTo>
                    <a:pt x="16560" y="75885"/>
                  </a:lnTo>
                  <a:lnTo>
                    <a:pt x="16050" y="74277"/>
                  </a:lnTo>
                  <a:lnTo>
                    <a:pt x="15514" y="72542"/>
                  </a:lnTo>
                  <a:lnTo>
                    <a:pt x="14978" y="70679"/>
                  </a:lnTo>
                  <a:lnTo>
                    <a:pt x="13830" y="66699"/>
                  </a:lnTo>
                  <a:lnTo>
                    <a:pt x="12631" y="62412"/>
                  </a:lnTo>
                  <a:lnTo>
                    <a:pt x="11431" y="57870"/>
                  </a:lnTo>
                  <a:lnTo>
                    <a:pt x="10181" y="53176"/>
                  </a:lnTo>
                  <a:lnTo>
                    <a:pt x="8956" y="48353"/>
                  </a:lnTo>
                  <a:lnTo>
                    <a:pt x="6481" y="38734"/>
                  </a:lnTo>
                  <a:lnTo>
                    <a:pt x="4159" y="29548"/>
                  </a:lnTo>
                  <a:lnTo>
                    <a:pt x="3088" y="25313"/>
                  </a:lnTo>
                  <a:lnTo>
                    <a:pt x="2067" y="21434"/>
                  </a:lnTo>
                  <a:lnTo>
                    <a:pt x="1123" y="17938"/>
                  </a:lnTo>
                  <a:lnTo>
                    <a:pt x="281" y="14928"/>
                  </a:lnTo>
                  <a:lnTo>
                    <a:pt x="281" y="14928"/>
                  </a:lnTo>
                  <a:lnTo>
                    <a:pt x="153" y="14392"/>
                  </a:lnTo>
                  <a:lnTo>
                    <a:pt x="51" y="13856"/>
                  </a:lnTo>
                  <a:lnTo>
                    <a:pt x="0" y="13320"/>
                  </a:lnTo>
                  <a:lnTo>
                    <a:pt x="0" y="12784"/>
                  </a:lnTo>
                  <a:lnTo>
                    <a:pt x="26" y="12274"/>
                  </a:lnTo>
                  <a:lnTo>
                    <a:pt x="102" y="11738"/>
                  </a:lnTo>
                  <a:lnTo>
                    <a:pt x="204" y="11228"/>
                  </a:lnTo>
                  <a:lnTo>
                    <a:pt x="332" y="10718"/>
                  </a:lnTo>
                  <a:lnTo>
                    <a:pt x="511" y="10207"/>
                  </a:lnTo>
                  <a:lnTo>
                    <a:pt x="715" y="9697"/>
                  </a:lnTo>
                  <a:lnTo>
                    <a:pt x="970" y="9212"/>
                  </a:lnTo>
                  <a:lnTo>
                    <a:pt x="1225" y="8727"/>
                  </a:lnTo>
                  <a:lnTo>
                    <a:pt x="1531" y="8243"/>
                  </a:lnTo>
                  <a:lnTo>
                    <a:pt x="1837" y="7758"/>
                  </a:lnTo>
                  <a:lnTo>
                    <a:pt x="2195" y="7298"/>
                  </a:lnTo>
                  <a:lnTo>
                    <a:pt x="2552" y="6839"/>
                  </a:lnTo>
                  <a:lnTo>
                    <a:pt x="2960" y="6405"/>
                  </a:lnTo>
                  <a:lnTo>
                    <a:pt x="3368" y="5972"/>
                  </a:lnTo>
                  <a:lnTo>
                    <a:pt x="3802" y="5538"/>
                  </a:lnTo>
                  <a:lnTo>
                    <a:pt x="4261" y="5130"/>
                  </a:lnTo>
                  <a:lnTo>
                    <a:pt x="4721" y="4721"/>
                  </a:lnTo>
                  <a:lnTo>
                    <a:pt x="5206" y="4339"/>
                  </a:lnTo>
                  <a:lnTo>
                    <a:pt x="5716" y="3956"/>
                  </a:lnTo>
                  <a:lnTo>
                    <a:pt x="6226" y="3599"/>
                  </a:lnTo>
                  <a:lnTo>
                    <a:pt x="6762" y="3267"/>
                  </a:lnTo>
                  <a:lnTo>
                    <a:pt x="7298" y="2910"/>
                  </a:lnTo>
                  <a:lnTo>
                    <a:pt x="7834" y="2604"/>
                  </a:lnTo>
                  <a:lnTo>
                    <a:pt x="8395" y="2297"/>
                  </a:lnTo>
                  <a:lnTo>
                    <a:pt x="8956" y="2017"/>
                  </a:lnTo>
                  <a:lnTo>
                    <a:pt x="9518" y="1736"/>
                  </a:lnTo>
                  <a:lnTo>
                    <a:pt x="10105" y="1481"/>
                  </a:lnTo>
                  <a:lnTo>
                    <a:pt x="10666" y="1251"/>
                  </a:lnTo>
                  <a:lnTo>
                    <a:pt x="11253" y="1047"/>
                  </a:lnTo>
                  <a:lnTo>
                    <a:pt x="11814" y="843"/>
                  </a:lnTo>
                  <a:lnTo>
                    <a:pt x="12401" y="664"/>
                  </a:lnTo>
                  <a:lnTo>
                    <a:pt x="12962" y="511"/>
                  </a:lnTo>
                  <a:lnTo>
                    <a:pt x="13524" y="358"/>
                  </a:lnTo>
                  <a:lnTo>
                    <a:pt x="14085" y="256"/>
                  </a:lnTo>
                  <a:lnTo>
                    <a:pt x="14646" y="154"/>
                  </a:lnTo>
                  <a:lnTo>
                    <a:pt x="15182" y="78"/>
                  </a:lnTo>
                  <a:lnTo>
                    <a:pt x="15718" y="27"/>
                  </a:lnTo>
                  <a:lnTo>
                    <a:pt x="16254" y="1"/>
                  </a:lnTo>
                  <a:lnTo>
                    <a:pt x="16764" y="1"/>
                  </a:lnTo>
                  <a:lnTo>
                    <a:pt x="17274" y="27"/>
                  </a:lnTo>
                  <a:lnTo>
                    <a:pt x="17759" y="52"/>
                  </a:lnTo>
                  <a:lnTo>
                    <a:pt x="18219" y="129"/>
                  </a:lnTo>
                  <a:lnTo>
                    <a:pt x="18678" y="231"/>
                  </a:lnTo>
                  <a:lnTo>
                    <a:pt x="19086" y="358"/>
                  </a:lnTo>
                  <a:lnTo>
                    <a:pt x="19520" y="486"/>
                  </a:lnTo>
                  <a:lnTo>
                    <a:pt x="19903" y="664"/>
                  </a:lnTo>
                  <a:lnTo>
                    <a:pt x="20260" y="869"/>
                  </a:lnTo>
                  <a:lnTo>
                    <a:pt x="20617" y="1098"/>
                  </a:lnTo>
                  <a:lnTo>
                    <a:pt x="20923" y="1379"/>
                  </a:lnTo>
                  <a:lnTo>
                    <a:pt x="21204" y="1660"/>
                  </a:lnTo>
                  <a:lnTo>
                    <a:pt x="21485" y="1966"/>
                  </a:lnTo>
                  <a:lnTo>
                    <a:pt x="21714" y="2323"/>
                  </a:lnTo>
                  <a:lnTo>
                    <a:pt x="21893" y="2706"/>
                  </a:lnTo>
                  <a:lnTo>
                    <a:pt x="22071" y="3114"/>
                  </a:lnTo>
                  <a:lnTo>
                    <a:pt x="22199" y="3573"/>
                  </a:lnTo>
                  <a:lnTo>
                    <a:pt x="22301" y="4058"/>
                  </a:lnTo>
                  <a:lnTo>
                    <a:pt x="22378" y="4568"/>
                  </a:lnTo>
                  <a:lnTo>
                    <a:pt x="22378" y="5104"/>
                  </a:lnTo>
                  <a:lnTo>
                    <a:pt x="22378" y="5691"/>
                  </a:lnTo>
                  <a:lnTo>
                    <a:pt x="22327" y="6303"/>
                  </a:lnTo>
                  <a:lnTo>
                    <a:pt x="22327" y="6303"/>
                  </a:lnTo>
                  <a:lnTo>
                    <a:pt x="22301" y="6482"/>
                  </a:lnTo>
                  <a:lnTo>
                    <a:pt x="22327" y="6737"/>
                  </a:lnTo>
                  <a:lnTo>
                    <a:pt x="22378" y="7375"/>
                  </a:lnTo>
                  <a:lnTo>
                    <a:pt x="22480" y="8243"/>
                  </a:lnTo>
                  <a:lnTo>
                    <a:pt x="22658" y="9314"/>
                  </a:lnTo>
                  <a:lnTo>
                    <a:pt x="22888" y="10564"/>
                  </a:lnTo>
                  <a:lnTo>
                    <a:pt x="23143" y="11968"/>
                  </a:lnTo>
                  <a:lnTo>
                    <a:pt x="23806" y="15234"/>
                  </a:lnTo>
                  <a:lnTo>
                    <a:pt x="24623" y="18985"/>
                  </a:lnTo>
                  <a:lnTo>
                    <a:pt x="25542" y="23093"/>
                  </a:lnTo>
                  <a:lnTo>
                    <a:pt x="26537" y="27456"/>
                  </a:lnTo>
                  <a:lnTo>
                    <a:pt x="27583" y="31972"/>
                  </a:lnTo>
                  <a:lnTo>
                    <a:pt x="28654" y="36488"/>
                  </a:lnTo>
                  <a:lnTo>
                    <a:pt x="29726" y="40903"/>
                  </a:lnTo>
                  <a:lnTo>
                    <a:pt x="31691" y="48940"/>
                  </a:lnTo>
                  <a:lnTo>
                    <a:pt x="32558" y="52308"/>
                  </a:lnTo>
                  <a:lnTo>
                    <a:pt x="33273" y="55115"/>
                  </a:lnTo>
                  <a:lnTo>
                    <a:pt x="33834" y="57207"/>
                  </a:lnTo>
                  <a:lnTo>
                    <a:pt x="34217" y="5850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7" name="Google Shape;3047;g29c0ca99db8_3_1"/>
            <p:cNvSpPr/>
            <p:nvPr/>
          </p:nvSpPr>
          <p:spPr>
            <a:xfrm>
              <a:off x="2117350" y="1943400"/>
              <a:ext cx="44025" cy="15325"/>
            </a:xfrm>
            <a:custGeom>
              <a:avLst/>
              <a:gdLst/>
              <a:ahLst/>
              <a:cxnLst/>
              <a:rect l="l" t="t" r="r" b="b"/>
              <a:pathLst>
                <a:path w="1761" h="613" extrusionOk="0">
                  <a:moveTo>
                    <a:pt x="944" y="0"/>
                  </a:moveTo>
                  <a:lnTo>
                    <a:pt x="715" y="26"/>
                  </a:lnTo>
                  <a:lnTo>
                    <a:pt x="459" y="77"/>
                  </a:lnTo>
                  <a:lnTo>
                    <a:pt x="204" y="179"/>
                  </a:lnTo>
                  <a:lnTo>
                    <a:pt x="0" y="306"/>
                  </a:lnTo>
                  <a:lnTo>
                    <a:pt x="255" y="408"/>
                  </a:lnTo>
                  <a:lnTo>
                    <a:pt x="485" y="485"/>
                  </a:lnTo>
                  <a:lnTo>
                    <a:pt x="740" y="536"/>
                  </a:lnTo>
                  <a:lnTo>
                    <a:pt x="1021" y="587"/>
                  </a:lnTo>
                  <a:lnTo>
                    <a:pt x="1353" y="612"/>
                  </a:lnTo>
                  <a:lnTo>
                    <a:pt x="1557" y="612"/>
                  </a:lnTo>
                  <a:lnTo>
                    <a:pt x="1761" y="561"/>
                  </a:lnTo>
                  <a:lnTo>
                    <a:pt x="1710" y="459"/>
                  </a:lnTo>
                  <a:lnTo>
                    <a:pt x="1633" y="332"/>
                  </a:lnTo>
                  <a:lnTo>
                    <a:pt x="1557" y="255"/>
                  </a:lnTo>
                  <a:lnTo>
                    <a:pt x="1455" y="153"/>
                  </a:lnTo>
                  <a:lnTo>
                    <a:pt x="1353" y="102"/>
                  </a:lnTo>
                  <a:lnTo>
                    <a:pt x="1225" y="51"/>
                  </a:lnTo>
                  <a:lnTo>
                    <a:pt x="1097" y="26"/>
                  </a:lnTo>
                  <a:lnTo>
                    <a:pt x="944" y="0"/>
                  </a:lnTo>
                  <a:close/>
                </a:path>
              </a:pathLst>
            </a:custGeom>
            <a:solidFill>
              <a:srgbClr val="D694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8" name="Google Shape;3048;g29c0ca99db8_3_1"/>
            <p:cNvSpPr/>
            <p:nvPr/>
          </p:nvSpPr>
          <p:spPr>
            <a:xfrm>
              <a:off x="2117350" y="1943400"/>
              <a:ext cx="44025" cy="15325"/>
            </a:xfrm>
            <a:custGeom>
              <a:avLst/>
              <a:gdLst/>
              <a:ahLst/>
              <a:cxnLst/>
              <a:rect l="l" t="t" r="r" b="b"/>
              <a:pathLst>
                <a:path w="1761" h="613" fill="none" extrusionOk="0">
                  <a:moveTo>
                    <a:pt x="944" y="0"/>
                  </a:moveTo>
                  <a:lnTo>
                    <a:pt x="944" y="0"/>
                  </a:lnTo>
                  <a:lnTo>
                    <a:pt x="715" y="26"/>
                  </a:lnTo>
                  <a:lnTo>
                    <a:pt x="459" y="77"/>
                  </a:lnTo>
                  <a:lnTo>
                    <a:pt x="459" y="77"/>
                  </a:lnTo>
                  <a:lnTo>
                    <a:pt x="204" y="179"/>
                  </a:lnTo>
                  <a:lnTo>
                    <a:pt x="0" y="306"/>
                  </a:lnTo>
                  <a:lnTo>
                    <a:pt x="0" y="306"/>
                  </a:lnTo>
                  <a:lnTo>
                    <a:pt x="255" y="408"/>
                  </a:lnTo>
                  <a:lnTo>
                    <a:pt x="485" y="485"/>
                  </a:lnTo>
                  <a:lnTo>
                    <a:pt x="740" y="536"/>
                  </a:lnTo>
                  <a:lnTo>
                    <a:pt x="1021" y="587"/>
                  </a:lnTo>
                  <a:lnTo>
                    <a:pt x="1021" y="587"/>
                  </a:lnTo>
                  <a:lnTo>
                    <a:pt x="1353" y="612"/>
                  </a:lnTo>
                  <a:lnTo>
                    <a:pt x="1353" y="612"/>
                  </a:lnTo>
                  <a:lnTo>
                    <a:pt x="1557" y="612"/>
                  </a:lnTo>
                  <a:lnTo>
                    <a:pt x="1761" y="561"/>
                  </a:lnTo>
                  <a:lnTo>
                    <a:pt x="1761" y="561"/>
                  </a:lnTo>
                  <a:lnTo>
                    <a:pt x="1710" y="459"/>
                  </a:lnTo>
                  <a:lnTo>
                    <a:pt x="1633" y="332"/>
                  </a:lnTo>
                  <a:lnTo>
                    <a:pt x="1557" y="255"/>
                  </a:lnTo>
                  <a:lnTo>
                    <a:pt x="1455" y="153"/>
                  </a:lnTo>
                  <a:lnTo>
                    <a:pt x="1353" y="102"/>
                  </a:lnTo>
                  <a:lnTo>
                    <a:pt x="1225" y="51"/>
                  </a:lnTo>
                  <a:lnTo>
                    <a:pt x="1097" y="26"/>
                  </a:lnTo>
                  <a:lnTo>
                    <a:pt x="94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9" name="Google Shape;3049;g29c0ca99db8_3_1"/>
            <p:cNvSpPr/>
            <p:nvPr/>
          </p:nvSpPr>
          <p:spPr>
            <a:xfrm>
              <a:off x="1900450" y="1951050"/>
              <a:ext cx="264125" cy="495025"/>
            </a:xfrm>
            <a:custGeom>
              <a:avLst/>
              <a:gdLst/>
              <a:ahLst/>
              <a:cxnLst/>
              <a:rect l="l" t="t" r="r" b="b"/>
              <a:pathLst>
                <a:path w="10565" h="19801" extrusionOk="0">
                  <a:moveTo>
                    <a:pt x="8676" y="0"/>
                  </a:moveTo>
                  <a:lnTo>
                    <a:pt x="8447" y="153"/>
                  </a:lnTo>
                  <a:lnTo>
                    <a:pt x="8242" y="332"/>
                  </a:lnTo>
                  <a:lnTo>
                    <a:pt x="8064" y="536"/>
                  </a:lnTo>
                  <a:lnTo>
                    <a:pt x="7936" y="740"/>
                  </a:lnTo>
                  <a:lnTo>
                    <a:pt x="7783" y="995"/>
                  </a:lnTo>
                  <a:lnTo>
                    <a:pt x="7681" y="1251"/>
                  </a:lnTo>
                  <a:lnTo>
                    <a:pt x="7477" y="1786"/>
                  </a:lnTo>
                  <a:lnTo>
                    <a:pt x="7298" y="2373"/>
                  </a:lnTo>
                  <a:lnTo>
                    <a:pt x="7094" y="2986"/>
                  </a:lnTo>
                  <a:lnTo>
                    <a:pt x="6967" y="3292"/>
                  </a:lnTo>
                  <a:lnTo>
                    <a:pt x="6814" y="3598"/>
                  </a:lnTo>
                  <a:lnTo>
                    <a:pt x="6660" y="3904"/>
                  </a:lnTo>
                  <a:lnTo>
                    <a:pt x="6482" y="4210"/>
                  </a:lnTo>
                  <a:lnTo>
                    <a:pt x="5818" y="5180"/>
                  </a:lnTo>
                  <a:lnTo>
                    <a:pt x="5129" y="6175"/>
                  </a:lnTo>
                  <a:lnTo>
                    <a:pt x="4390" y="7170"/>
                  </a:lnTo>
                  <a:lnTo>
                    <a:pt x="3599" y="8191"/>
                  </a:lnTo>
                  <a:lnTo>
                    <a:pt x="2782" y="9211"/>
                  </a:lnTo>
                  <a:lnTo>
                    <a:pt x="1889" y="10258"/>
                  </a:lnTo>
                  <a:lnTo>
                    <a:pt x="970" y="11278"/>
                  </a:lnTo>
                  <a:lnTo>
                    <a:pt x="1" y="12273"/>
                  </a:lnTo>
                  <a:lnTo>
                    <a:pt x="843" y="15973"/>
                  </a:lnTo>
                  <a:lnTo>
                    <a:pt x="1226" y="17887"/>
                  </a:lnTo>
                  <a:lnTo>
                    <a:pt x="1634" y="19800"/>
                  </a:lnTo>
                  <a:lnTo>
                    <a:pt x="2093" y="19188"/>
                  </a:lnTo>
                  <a:lnTo>
                    <a:pt x="2527" y="18550"/>
                  </a:lnTo>
                  <a:lnTo>
                    <a:pt x="2961" y="17887"/>
                  </a:lnTo>
                  <a:lnTo>
                    <a:pt x="3369" y="17223"/>
                  </a:lnTo>
                  <a:lnTo>
                    <a:pt x="3777" y="16534"/>
                  </a:lnTo>
                  <a:lnTo>
                    <a:pt x="4160" y="15845"/>
                  </a:lnTo>
                  <a:lnTo>
                    <a:pt x="4874" y="14468"/>
                  </a:lnTo>
                  <a:lnTo>
                    <a:pt x="5538" y="13090"/>
                  </a:lnTo>
                  <a:lnTo>
                    <a:pt x="6125" y="11737"/>
                  </a:lnTo>
                  <a:lnTo>
                    <a:pt x="6686" y="10411"/>
                  </a:lnTo>
                  <a:lnTo>
                    <a:pt x="7171" y="9160"/>
                  </a:lnTo>
                  <a:lnTo>
                    <a:pt x="7605" y="7961"/>
                  </a:lnTo>
                  <a:lnTo>
                    <a:pt x="8013" y="6889"/>
                  </a:lnTo>
                  <a:lnTo>
                    <a:pt x="8651" y="5078"/>
                  </a:lnTo>
                  <a:lnTo>
                    <a:pt x="8906" y="4389"/>
                  </a:lnTo>
                  <a:lnTo>
                    <a:pt x="9110" y="3879"/>
                  </a:lnTo>
                  <a:lnTo>
                    <a:pt x="9212" y="3700"/>
                  </a:lnTo>
                  <a:lnTo>
                    <a:pt x="9289" y="3547"/>
                  </a:lnTo>
                  <a:lnTo>
                    <a:pt x="9365" y="3470"/>
                  </a:lnTo>
                  <a:lnTo>
                    <a:pt x="9416" y="3445"/>
                  </a:lnTo>
                  <a:lnTo>
                    <a:pt x="9595" y="3445"/>
                  </a:lnTo>
                  <a:lnTo>
                    <a:pt x="9671" y="3419"/>
                  </a:lnTo>
                  <a:lnTo>
                    <a:pt x="9824" y="3292"/>
                  </a:lnTo>
                  <a:lnTo>
                    <a:pt x="9977" y="3113"/>
                  </a:lnTo>
                  <a:lnTo>
                    <a:pt x="10131" y="2858"/>
                  </a:lnTo>
                  <a:lnTo>
                    <a:pt x="10258" y="2577"/>
                  </a:lnTo>
                  <a:lnTo>
                    <a:pt x="10360" y="2271"/>
                  </a:lnTo>
                  <a:lnTo>
                    <a:pt x="10462" y="1939"/>
                  </a:lnTo>
                  <a:lnTo>
                    <a:pt x="10513" y="1582"/>
                  </a:lnTo>
                  <a:lnTo>
                    <a:pt x="10564" y="1225"/>
                  </a:lnTo>
                  <a:lnTo>
                    <a:pt x="10564" y="868"/>
                  </a:lnTo>
                  <a:lnTo>
                    <a:pt x="10513" y="562"/>
                  </a:lnTo>
                  <a:lnTo>
                    <a:pt x="10437" y="255"/>
                  </a:lnTo>
                  <a:lnTo>
                    <a:pt x="10233" y="306"/>
                  </a:lnTo>
                  <a:lnTo>
                    <a:pt x="10029" y="306"/>
                  </a:lnTo>
                  <a:lnTo>
                    <a:pt x="9697" y="281"/>
                  </a:lnTo>
                  <a:lnTo>
                    <a:pt x="9416" y="230"/>
                  </a:lnTo>
                  <a:lnTo>
                    <a:pt x="9161" y="179"/>
                  </a:lnTo>
                  <a:lnTo>
                    <a:pt x="8931" y="102"/>
                  </a:lnTo>
                  <a:lnTo>
                    <a:pt x="8676" y="0"/>
                  </a:lnTo>
                  <a:close/>
                </a:path>
              </a:pathLst>
            </a:custGeom>
            <a:solidFill>
              <a:srgbClr val="D6D6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g29c0ca99db8_3_1"/>
            <p:cNvSpPr/>
            <p:nvPr/>
          </p:nvSpPr>
          <p:spPr>
            <a:xfrm>
              <a:off x="1900450" y="1951050"/>
              <a:ext cx="264125" cy="495025"/>
            </a:xfrm>
            <a:custGeom>
              <a:avLst/>
              <a:gdLst/>
              <a:ahLst/>
              <a:cxnLst/>
              <a:rect l="l" t="t" r="r" b="b"/>
              <a:pathLst>
                <a:path w="10565" h="19801" fill="none" extrusionOk="0">
                  <a:moveTo>
                    <a:pt x="8676" y="0"/>
                  </a:moveTo>
                  <a:lnTo>
                    <a:pt x="8676" y="0"/>
                  </a:lnTo>
                  <a:lnTo>
                    <a:pt x="8447" y="153"/>
                  </a:lnTo>
                  <a:lnTo>
                    <a:pt x="8242" y="332"/>
                  </a:lnTo>
                  <a:lnTo>
                    <a:pt x="8064" y="536"/>
                  </a:lnTo>
                  <a:lnTo>
                    <a:pt x="7936" y="740"/>
                  </a:lnTo>
                  <a:lnTo>
                    <a:pt x="7783" y="995"/>
                  </a:lnTo>
                  <a:lnTo>
                    <a:pt x="7681" y="1251"/>
                  </a:lnTo>
                  <a:lnTo>
                    <a:pt x="7477" y="1786"/>
                  </a:lnTo>
                  <a:lnTo>
                    <a:pt x="7298" y="2373"/>
                  </a:lnTo>
                  <a:lnTo>
                    <a:pt x="7094" y="2986"/>
                  </a:lnTo>
                  <a:lnTo>
                    <a:pt x="6967" y="3292"/>
                  </a:lnTo>
                  <a:lnTo>
                    <a:pt x="6814" y="3598"/>
                  </a:lnTo>
                  <a:lnTo>
                    <a:pt x="6660" y="3904"/>
                  </a:lnTo>
                  <a:lnTo>
                    <a:pt x="6482" y="4210"/>
                  </a:lnTo>
                  <a:lnTo>
                    <a:pt x="6482" y="4210"/>
                  </a:lnTo>
                  <a:lnTo>
                    <a:pt x="5818" y="5180"/>
                  </a:lnTo>
                  <a:lnTo>
                    <a:pt x="5129" y="6175"/>
                  </a:lnTo>
                  <a:lnTo>
                    <a:pt x="4390" y="7170"/>
                  </a:lnTo>
                  <a:lnTo>
                    <a:pt x="3599" y="8191"/>
                  </a:lnTo>
                  <a:lnTo>
                    <a:pt x="2782" y="9211"/>
                  </a:lnTo>
                  <a:lnTo>
                    <a:pt x="1889" y="10258"/>
                  </a:lnTo>
                  <a:lnTo>
                    <a:pt x="970" y="11278"/>
                  </a:lnTo>
                  <a:lnTo>
                    <a:pt x="1" y="12273"/>
                  </a:lnTo>
                  <a:lnTo>
                    <a:pt x="1" y="12273"/>
                  </a:lnTo>
                  <a:lnTo>
                    <a:pt x="843" y="15973"/>
                  </a:lnTo>
                  <a:lnTo>
                    <a:pt x="1226" y="17887"/>
                  </a:lnTo>
                  <a:lnTo>
                    <a:pt x="1634" y="19800"/>
                  </a:lnTo>
                  <a:lnTo>
                    <a:pt x="1634" y="19800"/>
                  </a:lnTo>
                  <a:lnTo>
                    <a:pt x="2093" y="19188"/>
                  </a:lnTo>
                  <a:lnTo>
                    <a:pt x="2527" y="18550"/>
                  </a:lnTo>
                  <a:lnTo>
                    <a:pt x="2961" y="17887"/>
                  </a:lnTo>
                  <a:lnTo>
                    <a:pt x="3369" y="17223"/>
                  </a:lnTo>
                  <a:lnTo>
                    <a:pt x="3777" y="16534"/>
                  </a:lnTo>
                  <a:lnTo>
                    <a:pt x="4160" y="15845"/>
                  </a:lnTo>
                  <a:lnTo>
                    <a:pt x="4874" y="14468"/>
                  </a:lnTo>
                  <a:lnTo>
                    <a:pt x="5538" y="13090"/>
                  </a:lnTo>
                  <a:lnTo>
                    <a:pt x="6125" y="11737"/>
                  </a:lnTo>
                  <a:lnTo>
                    <a:pt x="6686" y="10411"/>
                  </a:lnTo>
                  <a:lnTo>
                    <a:pt x="7171" y="9160"/>
                  </a:lnTo>
                  <a:lnTo>
                    <a:pt x="7605" y="7961"/>
                  </a:lnTo>
                  <a:lnTo>
                    <a:pt x="8013" y="6889"/>
                  </a:lnTo>
                  <a:lnTo>
                    <a:pt x="8651" y="5078"/>
                  </a:lnTo>
                  <a:lnTo>
                    <a:pt x="8906" y="4389"/>
                  </a:lnTo>
                  <a:lnTo>
                    <a:pt x="9110" y="3879"/>
                  </a:lnTo>
                  <a:lnTo>
                    <a:pt x="9212" y="3700"/>
                  </a:lnTo>
                  <a:lnTo>
                    <a:pt x="9289" y="3547"/>
                  </a:lnTo>
                  <a:lnTo>
                    <a:pt x="9365" y="3470"/>
                  </a:lnTo>
                  <a:lnTo>
                    <a:pt x="9416" y="3445"/>
                  </a:lnTo>
                  <a:lnTo>
                    <a:pt x="9416" y="3445"/>
                  </a:lnTo>
                  <a:lnTo>
                    <a:pt x="9442" y="3445"/>
                  </a:lnTo>
                  <a:lnTo>
                    <a:pt x="9442" y="3445"/>
                  </a:lnTo>
                  <a:lnTo>
                    <a:pt x="9518" y="3445"/>
                  </a:lnTo>
                  <a:lnTo>
                    <a:pt x="9518" y="3445"/>
                  </a:lnTo>
                  <a:lnTo>
                    <a:pt x="9595" y="3445"/>
                  </a:lnTo>
                  <a:lnTo>
                    <a:pt x="9671" y="3419"/>
                  </a:lnTo>
                  <a:lnTo>
                    <a:pt x="9824" y="3292"/>
                  </a:lnTo>
                  <a:lnTo>
                    <a:pt x="9977" y="3113"/>
                  </a:lnTo>
                  <a:lnTo>
                    <a:pt x="10131" y="2858"/>
                  </a:lnTo>
                  <a:lnTo>
                    <a:pt x="10258" y="2577"/>
                  </a:lnTo>
                  <a:lnTo>
                    <a:pt x="10360" y="2271"/>
                  </a:lnTo>
                  <a:lnTo>
                    <a:pt x="10462" y="1939"/>
                  </a:lnTo>
                  <a:lnTo>
                    <a:pt x="10513" y="1582"/>
                  </a:lnTo>
                  <a:lnTo>
                    <a:pt x="10513" y="1582"/>
                  </a:lnTo>
                  <a:lnTo>
                    <a:pt x="10564" y="1225"/>
                  </a:lnTo>
                  <a:lnTo>
                    <a:pt x="10564" y="868"/>
                  </a:lnTo>
                  <a:lnTo>
                    <a:pt x="10513" y="562"/>
                  </a:lnTo>
                  <a:lnTo>
                    <a:pt x="10437" y="255"/>
                  </a:lnTo>
                  <a:lnTo>
                    <a:pt x="10437" y="255"/>
                  </a:lnTo>
                  <a:lnTo>
                    <a:pt x="10233" y="306"/>
                  </a:lnTo>
                  <a:lnTo>
                    <a:pt x="10029" y="306"/>
                  </a:lnTo>
                  <a:lnTo>
                    <a:pt x="10029" y="306"/>
                  </a:lnTo>
                  <a:lnTo>
                    <a:pt x="9697" y="281"/>
                  </a:lnTo>
                  <a:lnTo>
                    <a:pt x="9697" y="281"/>
                  </a:lnTo>
                  <a:lnTo>
                    <a:pt x="9416" y="230"/>
                  </a:lnTo>
                  <a:lnTo>
                    <a:pt x="9161" y="179"/>
                  </a:lnTo>
                  <a:lnTo>
                    <a:pt x="8931" y="102"/>
                  </a:lnTo>
                  <a:lnTo>
                    <a:pt x="867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1" name="Google Shape;3051;g29c0ca99db8_3_1"/>
            <p:cNvSpPr/>
            <p:nvPr/>
          </p:nvSpPr>
          <p:spPr>
            <a:xfrm>
              <a:off x="972975" y="2257875"/>
              <a:ext cx="968325" cy="479075"/>
            </a:xfrm>
            <a:custGeom>
              <a:avLst/>
              <a:gdLst/>
              <a:ahLst/>
              <a:cxnLst/>
              <a:rect l="l" t="t" r="r" b="b"/>
              <a:pathLst>
                <a:path w="38733" h="19163" extrusionOk="0">
                  <a:moveTo>
                    <a:pt x="37100" y="0"/>
                  </a:moveTo>
                  <a:lnTo>
                    <a:pt x="36360" y="715"/>
                  </a:lnTo>
                  <a:lnTo>
                    <a:pt x="35620" y="1429"/>
                  </a:lnTo>
                  <a:lnTo>
                    <a:pt x="34829" y="2118"/>
                  </a:lnTo>
                  <a:lnTo>
                    <a:pt x="34038" y="2781"/>
                  </a:lnTo>
                  <a:lnTo>
                    <a:pt x="33247" y="3394"/>
                  </a:lnTo>
                  <a:lnTo>
                    <a:pt x="32430" y="3981"/>
                  </a:lnTo>
                  <a:lnTo>
                    <a:pt x="31588" y="4568"/>
                  </a:lnTo>
                  <a:lnTo>
                    <a:pt x="30721" y="5103"/>
                  </a:lnTo>
                  <a:lnTo>
                    <a:pt x="29853" y="5614"/>
                  </a:lnTo>
                  <a:lnTo>
                    <a:pt x="28935" y="6099"/>
                  </a:lnTo>
                  <a:lnTo>
                    <a:pt x="28016" y="6558"/>
                  </a:lnTo>
                  <a:lnTo>
                    <a:pt x="27072" y="6992"/>
                  </a:lnTo>
                  <a:lnTo>
                    <a:pt x="27812" y="10538"/>
                  </a:lnTo>
                  <a:lnTo>
                    <a:pt x="28680" y="14570"/>
                  </a:lnTo>
                  <a:lnTo>
                    <a:pt x="29471" y="14315"/>
                  </a:lnTo>
                  <a:lnTo>
                    <a:pt x="30364" y="13983"/>
                  </a:lnTo>
                  <a:lnTo>
                    <a:pt x="31257" y="13600"/>
                  </a:lnTo>
                  <a:lnTo>
                    <a:pt x="32124" y="13166"/>
                  </a:lnTo>
                  <a:lnTo>
                    <a:pt x="32966" y="12682"/>
                  </a:lnTo>
                  <a:lnTo>
                    <a:pt x="33783" y="12171"/>
                  </a:lnTo>
                  <a:lnTo>
                    <a:pt x="34548" y="11610"/>
                  </a:lnTo>
                  <a:lnTo>
                    <a:pt x="35314" y="11023"/>
                  </a:lnTo>
                  <a:lnTo>
                    <a:pt x="36054" y="10411"/>
                  </a:lnTo>
                  <a:lnTo>
                    <a:pt x="36768" y="9747"/>
                  </a:lnTo>
                  <a:lnTo>
                    <a:pt x="37457" y="9058"/>
                  </a:lnTo>
                  <a:lnTo>
                    <a:pt x="38095" y="8318"/>
                  </a:lnTo>
                  <a:lnTo>
                    <a:pt x="38733" y="7527"/>
                  </a:lnTo>
                  <a:lnTo>
                    <a:pt x="38325" y="5614"/>
                  </a:lnTo>
                  <a:lnTo>
                    <a:pt x="37942" y="3700"/>
                  </a:lnTo>
                  <a:lnTo>
                    <a:pt x="37100" y="0"/>
                  </a:lnTo>
                  <a:close/>
                  <a:moveTo>
                    <a:pt x="3955" y="8727"/>
                  </a:moveTo>
                  <a:lnTo>
                    <a:pt x="3496" y="9518"/>
                  </a:lnTo>
                  <a:lnTo>
                    <a:pt x="3087" y="10258"/>
                  </a:lnTo>
                  <a:lnTo>
                    <a:pt x="2705" y="10998"/>
                  </a:lnTo>
                  <a:lnTo>
                    <a:pt x="2373" y="11686"/>
                  </a:lnTo>
                  <a:lnTo>
                    <a:pt x="2067" y="12350"/>
                  </a:lnTo>
                  <a:lnTo>
                    <a:pt x="1786" y="12988"/>
                  </a:lnTo>
                  <a:lnTo>
                    <a:pt x="1557" y="13626"/>
                  </a:lnTo>
                  <a:lnTo>
                    <a:pt x="1327" y="14238"/>
                  </a:lnTo>
                  <a:lnTo>
                    <a:pt x="1123" y="14825"/>
                  </a:lnTo>
                  <a:lnTo>
                    <a:pt x="944" y="15437"/>
                  </a:lnTo>
                  <a:lnTo>
                    <a:pt x="612" y="16636"/>
                  </a:lnTo>
                  <a:lnTo>
                    <a:pt x="306" y="17861"/>
                  </a:lnTo>
                  <a:lnTo>
                    <a:pt x="0" y="19163"/>
                  </a:lnTo>
                  <a:lnTo>
                    <a:pt x="3190" y="18729"/>
                  </a:lnTo>
                  <a:lnTo>
                    <a:pt x="6532" y="18321"/>
                  </a:lnTo>
                  <a:lnTo>
                    <a:pt x="5154" y="13064"/>
                  </a:lnTo>
                  <a:lnTo>
                    <a:pt x="4542" y="10768"/>
                  </a:lnTo>
                  <a:lnTo>
                    <a:pt x="3955" y="8727"/>
                  </a:lnTo>
                  <a:close/>
                </a:path>
              </a:pathLst>
            </a:custGeom>
            <a:solidFill>
              <a:srgbClr val="BC2C2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2" name="Google Shape;3052;g29c0ca99db8_3_1"/>
            <p:cNvSpPr/>
            <p:nvPr/>
          </p:nvSpPr>
          <p:spPr>
            <a:xfrm>
              <a:off x="972975" y="2476025"/>
              <a:ext cx="163325" cy="260925"/>
            </a:xfrm>
            <a:custGeom>
              <a:avLst/>
              <a:gdLst/>
              <a:ahLst/>
              <a:cxnLst/>
              <a:rect l="l" t="t" r="r" b="b"/>
              <a:pathLst>
                <a:path w="6533" h="10437" fill="none" extrusionOk="0">
                  <a:moveTo>
                    <a:pt x="3955" y="1"/>
                  </a:moveTo>
                  <a:lnTo>
                    <a:pt x="3955" y="1"/>
                  </a:lnTo>
                  <a:lnTo>
                    <a:pt x="3496" y="792"/>
                  </a:lnTo>
                  <a:lnTo>
                    <a:pt x="3087" y="1532"/>
                  </a:lnTo>
                  <a:lnTo>
                    <a:pt x="2705" y="2272"/>
                  </a:lnTo>
                  <a:lnTo>
                    <a:pt x="2373" y="2960"/>
                  </a:lnTo>
                  <a:lnTo>
                    <a:pt x="2067" y="3624"/>
                  </a:lnTo>
                  <a:lnTo>
                    <a:pt x="1786" y="4262"/>
                  </a:lnTo>
                  <a:lnTo>
                    <a:pt x="1557" y="4900"/>
                  </a:lnTo>
                  <a:lnTo>
                    <a:pt x="1327" y="5512"/>
                  </a:lnTo>
                  <a:lnTo>
                    <a:pt x="1123" y="6099"/>
                  </a:lnTo>
                  <a:lnTo>
                    <a:pt x="944" y="6711"/>
                  </a:lnTo>
                  <a:lnTo>
                    <a:pt x="612" y="7910"/>
                  </a:lnTo>
                  <a:lnTo>
                    <a:pt x="306" y="9135"/>
                  </a:lnTo>
                  <a:lnTo>
                    <a:pt x="0" y="10437"/>
                  </a:lnTo>
                  <a:lnTo>
                    <a:pt x="0" y="10437"/>
                  </a:lnTo>
                  <a:lnTo>
                    <a:pt x="3190" y="10003"/>
                  </a:lnTo>
                  <a:lnTo>
                    <a:pt x="6532" y="9595"/>
                  </a:lnTo>
                  <a:lnTo>
                    <a:pt x="6532" y="9595"/>
                  </a:lnTo>
                  <a:lnTo>
                    <a:pt x="5154" y="4338"/>
                  </a:lnTo>
                  <a:lnTo>
                    <a:pt x="4542" y="2042"/>
                  </a:lnTo>
                  <a:lnTo>
                    <a:pt x="3955" y="1"/>
                  </a:lnTo>
                  <a:lnTo>
                    <a:pt x="395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3" name="Google Shape;3053;g29c0ca99db8_3_1"/>
            <p:cNvSpPr/>
            <p:nvPr/>
          </p:nvSpPr>
          <p:spPr>
            <a:xfrm>
              <a:off x="1649775" y="2257875"/>
              <a:ext cx="291525" cy="364250"/>
            </a:xfrm>
            <a:custGeom>
              <a:avLst/>
              <a:gdLst/>
              <a:ahLst/>
              <a:cxnLst/>
              <a:rect l="l" t="t" r="r" b="b"/>
              <a:pathLst>
                <a:path w="11661" h="14570" fill="none" extrusionOk="0">
                  <a:moveTo>
                    <a:pt x="10028" y="0"/>
                  </a:moveTo>
                  <a:lnTo>
                    <a:pt x="10028" y="0"/>
                  </a:lnTo>
                  <a:lnTo>
                    <a:pt x="9288" y="715"/>
                  </a:lnTo>
                  <a:lnTo>
                    <a:pt x="8548" y="1429"/>
                  </a:lnTo>
                  <a:lnTo>
                    <a:pt x="7757" y="2118"/>
                  </a:lnTo>
                  <a:lnTo>
                    <a:pt x="6966" y="2781"/>
                  </a:lnTo>
                  <a:lnTo>
                    <a:pt x="6966" y="2781"/>
                  </a:lnTo>
                  <a:lnTo>
                    <a:pt x="6175" y="3394"/>
                  </a:lnTo>
                  <a:lnTo>
                    <a:pt x="5358" y="3981"/>
                  </a:lnTo>
                  <a:lnTo>
                    <a:pt x="4516" y="4568"/>
                  </a:lnTo>
                  <a:lnTo>
                    <a:pt x="3649" y="5103"/>
                  </a:lnTo>
                  <a:lnTo>
                    <a:pt x="2781" y="5614"/>
                  </a:lnTo>
                  <a:lnTo>
                    <a:pt x="1863" y="6099"/>
                  </a:lnTo>
                  <a:lnTo>
                    <a:pt x="944" y="6558"/>
                  </a:lnTo>
                  <a:lnTo>
                    <a:pt x="0" y="6992"/>
                  </a:lnTo>
                  <a:lnTo>
                    <a:pt x="0" y="6992"/>
                  </a:lnTo>
                  <a:lnTo>
                    <a:pt x="740" y="10538"/>
                  </a:lnTo>
                  <a:lnTo>
                    <a:pt x="1608" y="14570"/>
                  </a:lnTo>
                  <a:lnTo>
                    <a:pt x="1608" y="14570"/>
                  </a:lnTo>
                  <a:lnTo>
                    <a:pt x="2399" y="14315"/>
                  </a:lnTo>
                  <a:lnTo>
                    <a:pt x="2399" y="14315"/>
                  </a:lnTo>
                  <a:lnTo>
                    <a:pt x="3292" y="13983"/>
                  </a:lnTo>
                  <a:lnTo>
                    <a:pt x="4185" y="13600"/>
                  </a:lnTo>
                  <a:lnTo>
                    <a:pt x="5052" y="13166"/>
                  </a:lnTo>
                  <a:lnTo>
                    <a:pt x="5894" y="12682"/>
                  </a:lnTo>
                  <a:lnTo>
                    <a:pt x="6711" y="12171"/>
                  </a:lnTo>
                  <a:lnTo>
                    <a:pt x="7476" y="11610"/>
                  </a:lnTo>
                  <a:lnTo>
                    <a:pt x="8242" y="11023"/>
                  </a:lnTo>
                  <a:lnTo>
                    <a:pt x="8982" y="10411"/>
                  </a:lnTo>
                  <a:lnTo>
                    <a:pt x="8982" y="10411"/>
                  </a:lnTo>
                  <a:lnTo>
                    <a:pt x="9696" y="9747"/>
                  </a:lnTo>
                  <a:lnTo>
                    <a:pt x="10385" y="9058"/>
                  </a:lnTo>
                  <a:lnTo>
                    <a:pt x="11023" y="8318"/>
                  </a:lnTo>
                  <a:lnTo>
                    <a:pt x="11661" y="7527"/>
                  </a:lnTo>
                  <a:lnTo>
                    <a:pt x="11661" y="7527"/>
                  </a:lnTo>
                  <a:lnTo>
                    <a:pt x="11253" y="5614"/>
                  </a:lnTo>
                  <a:lnTo>
                    <a:pt x="10870" y="3700"/>
                  </a:lnTo>
                  <a:lnTo>
                    <a:pt x="1002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4" name="Google Shape;3054;g29c0ca99db8_3_1"/>
            <p:cNvSpPr/>
            <p:nvPr/>
          </p:nvSpPr>
          <p:spPr>
            <a:xfrm>
              <a:off x="1071825" y="2432650"/>
              <a:ext cx="618150" cy="283250"/>
            </a:xfrm>
            <a:custGeom>
              <a:avLst/>
              <a:gdLst/>
              <a:ahLst/>
              <a:cxnLst/>
              <a:rect l="l" t="t" r="r" b="b"/>
              <a:pathLst>
                <a:path w="24726" h="11330" extrusionOk="0">
                  <a:moveTo>
                    <a:pt x="23118" y="1"/>
                  </a:moveTo>
                  <a:lnTo>
                    <a:pt x="22684" y="179"/>
                  </a:lnTo>
                  <a:lnTo>
                    <a:pt x="22072" y="383"/>
                  </a:lnTo>
                  <a:lnTo>
                    <a:pt x="21332" y="587"/>
                  </a:lnTo>
                  <a:lnTo>
                    <a:pt x="20516" y="766"/>
                  </a:lnTo>
                  <a:lnTo>
                    <a:pt x="19597" y="919"/>
                  </a:lnTo>
                  <a:lnTo>
                    <a:pt x="18602" y="1072"/>
                  </a:lnTo>
                  <a:lnTo>
                    <a:pt x="17505" y="1200"/>
                  </a:lnTo>
                  <a:lnTo>
                    <a:pt x="16382" y="1327"/>
                  </a:lnTo>
                  <a:lnTo>
                    <a:pt x="15183" y="1429"/>
                  </a:lnTo>
                  <a:lnTo>
                    <a:pt x="13958" y="1532"/>
                  </a:lnTo>
                  <a:lnTo>
                    <a:pt x="12682" y="1608"/>
                  </a:lnTo>
                  <a:lnTo>
                    <a:pt x="10054" y="1710"/>
                  </a:lnTo>
                  <a:lnTo>
                    <a:pt x="7401" y="1787"/>
                  </a:lnTo>
                  <a:lnTo>
                    <a:pt x="4798" y="1812"/>
                  </a:lnTo>
                  <a:lnTo>
                    <a:pt x="2297" y="1787"/>
                  </a:lnTo>
                  <a:lnTo>
                    <a:pt x="1" y="1736"/>
                  </a:lnTo>
                  <a:lnTo>
                    <a:pt x="588" y="3777"/>
                  </a:lnTo>
                  <a:lnTo>
                    <a:pt x="1200" y="6073"/>
                  </a:lnTo>
                  <a:lnTo>
                    <a:pt x="2578" y="11330"/>
                  </a:lnTo>
                  <a:lnTo>
                    <a:pt x="8574" y="10564"/>
                  </a:lnTo>
                  <a:lnTo>
                    <a:pt x="11560" y="10156"/>
                  </a:lnTo>
                  <a:lnTo>
                    <a:pt x="14468" y="9748"/>
                  </a:lnTo>
                  <a:lnTo>
                    <a:pt x="15897" y="9518"/>
                  </a:lnTo>
                  <a:lnTo>
                    <a:pt x="17301" y="9263"/>
                  </a:lnTo>
                  <a:lnTo>
                    <a:pt x="18653" y="9033"/>
                  </a:lnTo>
                  <a:lnTo>
                    <a:pt x="19980" y="8752"/>
                  </a:lnTo>
                  <a:lnTo>
                    <a:pt x="21256" y="8497"/>
                  </a:lnTo>
                  <a:lnTo>
                    <a:pt x="22480" y="8191"/>
                  </a:lnTo>
                  <a:lnTo>
                    <a:pt x="23628" y="7910"/>
                  </a:lnTo>
                  <a:lnTo>
                    <a:pt x="24726" y="7579"/>
                  </a:lnTo>
                  <a:lnTo>
                    <a:pt x="23858" y="3547"/>
                  </a:lnTo>
                  <a:lnTo>
                    <a:pt x="23118" y="1"/>
                  </a:lnTo>
                  <a:close/>
                </a:path>
              </a:pathLst>
            </a:custGeom>
            <a:solidFill>
              <a:srgbClr val="BC2C2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5" name="Google Shape;3055;g29c0ca99db8_3_1"/>
            <p:cNvSpPr/>
            <p:nvPr/>
          </p:nvSpPr>
          <p:spPr>
            <a:xfrm>
              <a:off x="1071825" y="2432650"/>
              <a:ext cx="618150" cy="283250"/>
            </a:xfrm>
            <a:custGeom>
              <a:avLst/>
              <a:gdLst/>
              <a:ahLst/>
              <a:cxnLst/>
              <a:rect l="l" t="t" r="r" b="b"/>
              <a:pathLst>
                <a:path w="24726" h="11330" fill="none" extrusionOk="0">
                  <a:moveTo>
                    <a:pt x="23118" y="1"/>
                  </a:moveTo>
                  <a:lnTo>
                    <a:pt x="23118" y="1"/>
                  </a:lnTo>
                  <a:lnTo>
                    <a:pt x="22684" y="179"/>
                  </a:lnTo>
                  <a:lnTo>
                    <a:pt x="22684" y="179"/>
                  </a:lnTo>
                  <a:lnTo>
                    <a:pt x="22072" y="383"/>
                  </a:lnTo>
                  <a:lnTo>
                    <a:pt x="21332" y="587"/>
                  </a:lnTo>
                  <a:lnTo>
                    <a:pt x="20516" y="766"/>
                  </a:lnTo>
                  <a:lnTo>
                    <a:pt x="19597" y="919"/>
                  </a:lnTo>
                  <a:lnTo>
                    <a:pt x="18602" y="1072"/>
                  </a:lnTo>
                  <a:lnTo>
                    <a:pt x="17505" y="1200"/>
                  </a:lnTo>
                  <a:lnTo>
                    <a:pt x="16382" y="1327"/>
                  </a:lnTo>
                  <a:lnTo>
                    <a:pt x="15183" y="1429"/>
                  </a:lnTo>
                  <a:lnTo>
                    <a:pt x="13958" y="1532"/>
                  </a:lnTo>
                  <a:lnTo>
                    <a:pt x="12682" y="1608"/>
                  </a:lnTo>
                  <a:lnTo>
                    <a:pt x="10054" y="1710"/>
                  </a:lnTo>
                  <a:lnTo>
                    <a:pt x="7401" y="1787"/>
                  </a:lnTo>
                  <a:lnTo>
                    <a:pt x="4798" y="1812"/>
                  </a:lnTo>
                  <a:lnTo>
                    <a:pt x="4798" y="1812"/>
                  </a:lnTo>
                  <a:lnTo>
                    <a:pt x="2297" y="1787"/>
                  </a:lnTo>
                  <a:lnTo>
                    <a:pt x="1" y="1736"/>
                  </a:lnTo>
                  <a:lnTo>
                    <a:pt x="1" y="1736"/>
                  </a:lnTo>
                  <a:lnTo>
                    <a:pt x="1" y="1736"/>
                  </a:lnTo>
                  <a:lnTo>
                    <a:pt x="1" y="1736"/>
                  </a:lnTo>
                  <a:lnTo>
                    <a:pt x="588" y="3777"/>
                  </a:lnTo>
                  <a:lnTo>
                    <a:pt x="1200" y="6073"/>
                  </a:lnTo>
                  <a:lnTo>
                    <a:pt x="2578" y="11330"/>
                  </a:lnTo>
                  <a:lnTo>
                    <a:pt x="2578" y="11330"/>
                  </a:lnTo>
                  <a:lnTo>
                    <a:pt x="8574" y="10564"/>
                  </a:lnTo>
                  <a:lnTo>
                    <a:pt x="11560" y="10156"/>
                  </a:lnTo>
                  <a:lnTo>
                    <a:pt x="14468" y="9748"/>
                  </a:lnTo>
                  <a:lnTo>
                    <a:pt x="15897" y="9518"/>
                  </a:lnTo>
                  <a:lnTo>
                    <a:pt x="17301" y="9263"/>
                  </a:lnTo>
                  <a:lnTo>
                    <a:pt x="18653" y="9033"/>
                  </a:lnTo>
                  <a:lnTo>
                    <a:pt x="19980" y="8752"/>
                  </a:lnTo>
                  <a:lnTo>
                    <a:pt x="21256" y="8497"/>
                  </a:lnTo>
                  <a:lnTo>
                    <a:pt x="22480" y="8191"/>
                  </a:lnTo>
                  <a:lnTo>
                    <a:pt x="23628" y="7910"/>
                  </a:lnTo>
                  <a:lnTo>
                    <a:pt x="24726" y="7579"/>
                  </a:lnTo>
                  <a:lnTo>
                    <a:pt x="24726" y="7579"/>
                  </a:lnTo>
                  <a:lnTo>
                    <a:pt x="23858" y="3547"/>
                  </a:lnTo>
                  <a:lnTo>
                    <a:pt x="2311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6" name="Google Shape;3056;g29c0ca99db8_3_1"/>
            <p:cNvSpPr/>
            <p:nvPr/>
          </p:nvSpPr>
          <p:spPr>
            <a:xfrm>
              <a:off x="238125" y="1896175"/>
              <a:ext cx="1986400" cy="1231800"/>
            </a:xfrm>
            <a:custGeom>
              <a:avLst/>
              <a:gdLst/>
              <a:ahLst/>
              <a:cxnLst/>
              <a:rect l="l" t="t" r="r" b="b"/>
              <a:pathLst>
                <a:path w="79456" h="49272" extrusionOk="0">
                  <a:moveTo>
                    <a:pt x="76088" y="1"/>
                  </a:moveTo>
                  <a:lnTo>
                    <a:pt x="75705" y="26"/>
                  </a:lnTo>
                  <a:lnTo>
                    <a:pt x="75297" y="77"/>
                  </a:lnTo>
                  <a:lnTo>
                    <a:pt x="74837" y="205"/>
                  </a:lnTo>
                  <a:lnTo>
                    <a:pt x="74531" y="307"/>
                  </a:lnTo>
                  <a:lnTo>
                    <a:pt x="74251" y="435"/>
                  </a:lnTo>
                  <a:lnTo>
                    <a:pt x="73995" y="562"/>
                  </a:lnTo>
                  <a:lnTo>
                    <a:pt x="73791" y="690"/>
                  </a:lnTo>
                  <a:lnTo>
                    <a:pt x="73587" y="843"/>
                  </a:lnTo>
                  <a:lnTo>
                    <a:pt x="73434" y="996"/>
                  </a:lnTo>
                  <a:lnTo>
                    <a:pt x="73281" y="1149"/>
                  </a:lnTo>
                  <a:lnTo>
                    <a:pt x="73128" y="1328"/>
                  </a:lnTo>
                  <a:lnTo>
                    <a:pt x="72873" y="1710"/>
                  </a:lnTo>
                  <a:lnTo>
                    <a:pt x="72618" y="2170"/>
                  </a:lnTo>
                  <a:lnTo>
                    <a:pt x="72311" y="2706"/>
                  </a:lnTo>
                  <a:lnTo>
                    <a:pt x="71903" y="3318"/>
                  </a:lnTo>
                  <a:lnTo>
                    <a:pt x="71240" y="4339"/>
                  </a:lnTo>
                  <a:lnTo>
                    <a:pt x="70500" y="5359"/>
                  </a:lnTo>
                  <a:lnTo>
                    <a:pt x="69734" y="6431"/>
                  </a:lnTo>
                  <a:lnTo>
                    <a:pt x="68892" y="7503"/>
                  </a:lnTo>
                  <a:lnTo>
                    <a:pt x="68025" y="8574"/>
                  </a:lnTo>
                  <a:lnTo>
                    <a:pt x="67106" y="9646"/>
                  </a:lnTo>
                  <a:lnTo>
                    <a:pt x="66111" y="10692"/>
                  </a:lnTo>
                  <a:lnTo>
                    <a:pt x="65090" y="11738"/>
                  </a:lnTo>
                  <a:lnTo>
                    <a:pt x="64019" y="12759"/>
                  </a:lnTo>
                  <a:lnTo>
                    <a:pt x="63457" y="13269"/>
                  </a:lnTo>
                  <a:lnTo>
                    <a:pt x="62871" y="13754"/>
                  </a:lnTo>
                  <a:lnTo>
                    <a:pt x="62284" y="14239"/>
                  </a:lnTo>
                  <a:lnTo>
                    <a:pt x="61697" y="14698"/>
                  </a:lnTo>
                  <a:lnTo>
                    <a:pt x="61085" y="15157"/>
                  </a:lnTo>
                  <a:lnTo>
                    <a:pt x="60447" y="15591"/>
                  </a:lnTo>
                  <a:lnTo>
                    <a:pt x="59809" y="16025"/>
                  </a:lnTo>
                  <a:lnTo>
                    <a:pt x="59171" y="16433"/>
                  </a:lnTo>
                  <a:lnTo>
                    <a:pt x="58507" y="16841"/>
                  </a:lnTo>
                  <a:lnTo>
                    <a:pt x="57819" y="17224"/>
                  </a:lnTo>
                  <a:lnTo>
                    <a:pt x="57130" y="17581"/>
                  </a:lnTo>
                  <a:lnTo>
                    <a:pt x="56415" y="17913"/>
                  </a:lnTo>
                  <a:lnTo>
                    <a:pt x="55701" y="18245"/>
                  </a:lnTo>
                  <a:lnTo>
                    <a:pt x="54961" y="18551"/>
                  </a:lnTo>
                  <a:lnTo>
                    <a:pt x="54578" y="18704"/>
                  </a:lnTo>
                  <a:lnTo>
                    <a:pt x="54195" y="18831"/>
                  </a:lnTo>
                  <a:lnTo>
                    <a:pt x="53762" y="18934"/>
                  </a:lnTo>
                  <a:lnTo>
                    <a:pt x="53328" y="19036"/>
                  </a:lnTo>
                  <a:lnTo>
                    <a:pt x="52409" y="19214"/>
                  </a:lnTo>
                  <a:lnTo>
                    <a:pt x="51414" y="19367"/>
                  </a:lnTo>
                  <a:lnTo>
                    <a:pt x="50342" y="19469"/>
                  </a:lnTo>
                  <a:lnTo>
                    <a:pt x="49220" y="19520"/>
                  </a:lnTo>
                  <a:lnTo>
                    <a:pt x="48072" y="19571"/>
                  </a:lnTo>
                  <a:lnTo>
                    <a:pt x="45571" y="19571"/>
                  </a:lnTo>
                  <a:lnTo>
                    <a:pt x="44270" y="19546"/>
                  </a:lnTo>
                  <a:lnTo>
                    <a:pt x="41565" y="19469"/>
                  </a:lnTo>
                  <a:lnTo>
                    <a:pt x="38733" y="19342"/>
                  </a:lnTo>
                  <a:lnTo>
                    <a:pt x="35850" y="19240"/>
                  </a:lnTo>
                  <a:lnTo>
                    <a:pt x="32890" y="19163"/>
                  </a:lnTo>
                  <a:lnTo>
                    <a:pt x="31435" y="19138"/>
                  </a:lnTo>
                  <a:lnTo>
                    <a:pt x="29955" y="19163"/>
                  </a:lnTo>
                  <a:lnTo>
                    <a:pt x="28501" y="19189"/>
                  </a:lnTo>
                  <a:lnTo>
                    <a:pt x="27047" y="19240"/>
                  </a:lnTo>
                  <a:lnTo>
                    <a:pt x="25592" y="19316"/>
                  </a:lnTo>
                  <a:lnTo>
                    <a:pt x="24189" y="19418"/>
                  </a:lnTo>
                  <a:lnTo>
                    <a:pt x="22785" y="19597"/>
                  </a:lnTo>
                  <a:lnTo>
                    <a:pt x="21433" y="19776"/>
                  </a:lnTo>
                  <a:lnTo>
                    <a:pt x="20106" y="20031"/>
                  </a:lnTo>
                  <a:lnTo>
                    <a:pt x="18831" y="20311"/>
                  </a:lnTo>
                  <a:lnTo>
                    <a:pt x="18193" y="20490"/>
                  </a:lnTo>
                  <a:lnTo>
                    <a:pt x="17580" y="20669"/>
                  </a:lnTo>
                  <a:lnTo>
                    <a:pt x="16968" y="20847"/>
                  </a:lnTo>
                  <a:lnTo>
                    <a:pt x="16381" y="21051"/>
                  </a:lnTo>
                  <a:lnTo>
                    <a:pt x="15794" y="21281"/>
                  </a:lnTo>
                  <a:lnTo>
                    <a:pt x="15233" y="21511"/>
                  </a:lnTo>
                  <a:lnTo>
                    <a:pt x="14672" y="21766"/>
                  </a:lnTo>
                  <a:lnTo>
                    <a:pt x="14136" y="22046"/>
                  </a:lnTo>
                  <a:lnTo>
                    <a:pt x="13523" y="22378"/>
                  </a:lnTo>
                  <a:lnTo>
                    <a:pt x="12936" y="22710"/>
                  </a:lnTo>
                  <a:lnTo>
                    <a:pt x="12375" y="23067"/>
                  </a:lnTo>
                  <a:lnTo>
                    <a:pt x="11839" y="23424"/>
                  </a:lnTo>
                  <a:lnTo>
                    <a:pt x="11303" y="23782"/>
                  </a:lnTo>
                  <a:lnTo>
                    <a:pt x="10793" y="24164"/>
                  </a:lnTo>
                  <a:lnTo>
                    <a:pt x="10283" y="24547"/>
                  </a:lnTo>
                  <a:lnTo>
                    <a:pt x="9798" y="24955"/>
                  </a:lnTo>
                  <a:lnTo>
                    <a:pt x="8879" y="25772"/>
                  </a:lnTo>
                  <a:lnTo>
                    <a:pt x="7986" y="26639"/>
                  </a:lnTo>
                  <a:lnTo>
                    <a:pt x="7144" y="27507"/>
                  </a:lnTo>
                  <a:lnTo>
                    <a:pt x="6328" y="28425"/>
                  </a:lnTo>
                  <a:lnTo>
                    <a:pt x="5537" y="29344"/>
                  </a:lnTo>
                  <a:lnTo>
                    <a:pt x="4746" y="30314"/>
                  </a:lnTo>
                  <a:lnTo>
                    <a:pt x="3215" y="32253"/>
                  </a:lnTo>
                  <a:lnTo>
                    <a:pt x="1659" y="34268"/>
                  </a:lnTo>
                  <a:lnTo>
                    <a:pt x="842" y="35264"/>
                  </a:lnTo>
                  <a:lnTo>
                    <a:pt x="0" y="36284"/>
                  </a:lnTo>
                  <a:lnTo>
                    <a:pt x="0" y="49272"/>
                  </a:lnTo>
                  <a:lnTo>
                    <a:pt x="1352" y="48021"/>
                  </a:lnTo>
                  <a:lnTo>
                    <a:pt x="2679" y="46720"/>
                  </a:lnTo>
                  <a:lnTo>
                    <a:pt x="3955" y="45444"/>
                  </a:lnTo>
                  <a:lnTo>
                    <a:pt x="5231" y="44143"/>
                  </a:lnTo>
                  <a:lnTo>
                    <a:pt x="7655" y="41591"/>
                  </a:lnTo>
                  <a:lnTo>
                    <a:pt x="8854" y="40367"/>
                  </a:lnTo>
                  <a:lnTo>
                    <a:pt x="10028" y="39193"/>
                  </a:lnTo>
                  <a:lnTo>
                    <a:pt x="11176" y="38045"/>
                  </a:lnTo>
                  <a:lnTo>
                    <a:pt x="12324" y="36973"/>
                  </a:lnTo>
                  <a:lnTo>
                    <a:pt x="13447" y="35952"/>
                  </a:lnTo>
                  <a:lnTo>
                    <a:pt x="14008" y="35493"/>
                  </a:lnTo>
                  <a:lnTo>
                    <a:pt x="14569" y="35034"/>
                  </a:lnTo>
                  <a:lnTo>
                    <a:pt x="15131" y="34626"/>
                  </a:lnTo>
                  <a:lnTo>
                    <a:pt x="15667" y="34217"/>
                  </a:lnTo>
                  <a:lnTo>
                    <a:pt x="16228" y="33835"/>
                  </a:lnTo>
                  <a:lnTo>
                    <a:pt x="16789" y="33503"/>
                  </a:lnTo>
                  <a:lnTo>
                    <a:pt x="17325" y="33171"/>
                  </a:lnTo>
                  <a:lnTo>
                    <a:pt x="17886" y="32891"/>
                  </a:lnTo>
                  <a:lnTo>
                    <a:pt x="18448" y="32635"/>
                  </a:lnTo>
                  <a:lnTo>
                    <a:pt x="18984" y="32406"/>
                  </a:lnTo>
                  <a:lnTo>
                    <a:pt x="19519" y="32227"/>
                  </a:lnTo>
                  <a:lnTo>
                    <a:pt x="20106" y="32049"/>
                  </a:lnTo>
                  <a:lnTo>
                    <a:pt x="21306" y="31691"/>
                  </a:lnTo>
                  <a:lnTo>
                    <a:pt x="22607" y="31360"/>
                  </a:lnTo>
                  <a:lnTo>
                    <a:pt x="24010" y="31079"/>
                  </a:lnTo>
                  <a:lnTo>
                    <a:pt x="25490" y="30798"/>
                  </a:lnTo>
                  <a:lnTo>
                    <a:pt x="27021" y="30543"/>
                  </a:lnTo>
                  <a:lnTo>
                    <a:pt x="28629" y="30288"/>
                  </a:lnTo>
                  <a:lnTo>
                    <a:pt x="30287" y="30058"/>
                  </a:lnTo>
                  <a:lnTo>
                    <a:pt x="33859" y="29599"/>
                  </a:lnTo>
                  <a:lnTo>
                    <a:pt x="37534" y="29165"/>
                  </a:lnTo>
                  <a:lnTo>
                    <a:pt x="41259" y="28732"/>
                  </a:lnTo>
                  <a:lnTo>
                    <a:pt x="44959" y="28272"/>
                  </a:lnTo>
                  <a:lnTo>
                    <a:pt x="46745" y="28043"/>
                  </a:lnTo>
                  <a:lnTo>
                    <a:pt x="48531" y="27787"/>
                  </a:lnTo>
                  <a:lnTo>
                    <a:pt x="50240" y="27507"/>
                  </a:lnTo>
                  <a:lnTo>
                    <a:pt x="51899" y="27201"/>
                  </a:lnTo>
                  <a:lnTo>
                    <a:pt x="53506" y="26869"/>
                  </a:lnTo>
                  <a:lnTo>
                    <a:pt x="55012" y="26512"/>
                  </a:lnTo>
                  <a:lnTo>
                    <a:pt x="56466" y="26129"/>
                  </a:lnTo>
                  <a:lnTo>
                    <a:pt x="57130" y="25925"/>
                  </a:lnTo>
                  <a:lnTo>
                    <a:pt x="57793" y="25721"/>
                  </a:lnTo>
                  <a:lnTo>
                    <a:pt x="58278" y="25542"/>
                  </a:lnTo>
                  <a:lnTo>
                    <a:pt x="58763" y="25363"/>
                  </a:lnTo>
                  <a:lnTo>
                    <a:pt x="59247" y="25159"/>
                  </a:lnTo>
                  <a:lnTo>
                    <a:pt x="59707" y="24930"/>
                  </a:lnTo>
                  <a:lnTo>
                    <a:pt x="60625" y="24470"/>
                  </a:lnTo>
                  <a:lnTo>
                    <a:pt x="61518" y="23935"/>
                  </a:lnTo>
                  <a:lnTo>
                    <a:pt x="62386" y="23373"/>
                  </a:lnTo>
                  <a:lnTo>
                    <a:pt x="63202" y="22761"/>
                  </a:lnTo>
                  <a:lnTo>
                    <a:pt x="64019" y="22123"/>
                  </a:lnTo>
                  <a:lnTo>
                    <a:pt x="64784" y="21460"/>
                  </a:lnTo>
                  <a:lnTo>
                    <a:pt x="65550" y="20745"/>
                  </a:lnTo>
                  <a:lnTo>
                    <a:pt x="66264" y="20031"/>
                  </a:lnTo>
                  <a:lnTo>
                    <a:pt x="66953" y="19291"/>
                  </a:lnTo>
                  <a:lnTo>
                    <a:pt x="67617" y="18525"/>
                  </a:lnTo>
                  <a:lnTo>
                    <a:pt x="68254" y="17734"/>
                  </a:lnTo>
                  <a:lnTo>
                    <a:pt x="68867" y="16969"/>
                  </a:lnTo>
                  <a:lnTo>
                    <a:pt x="69454" y="16178"/>
                  </a:lnTo>
                  <a:lnTo>
                    <a:pt x="70015" y="15387"/>
                  </a:lnTo>
                  <a:lnTo>
                    <a:pt x="70551" y="14621"/>
                  </a:lnTo>
                  <a:lnTo>
                    <a:pt x="71061" y="13856"/>
                  </a:lnTo>
                  <a:lnTo>
                    <a:pt x="72005" y="12350"/>
                  </a:lnTo>
                  <a:lnTo>
                    <a:pt x="72847" y="10947"/>
                  </a:lnTo>
                  <a:lnTo>
                    <a:pt x="73562" y="9646"/>
                  </a:lnTo>
                  <a:lnTo>
                    <a:pt x="74735" y="7554"/>
                  </a:lnTo>
                  <a:lnTo>
                    <a:pt x="75169" y="6839"/>
                  </a:lnTo>
                  <a:lnTo>
                    <a:pt x="75348" y="6558"/>
                  </a:lnTo>
                  <a:lnTo>
                    <a:pt x="75501" y="6354"/>
                  </a:lnTo>
                  <a:lnTo>
                    <a:pt x="75654" y="6176"/>
                  </a:lnTo>
                  <a:lnTo>
                    <a:pt x="75705" y="6150"/>
                  </a:lnTo>
                  <a:lnTo>
                    <a:pt x="75782" y="6150"/>
                  </a:lnTo>
                  <a:lnTo>
                    <a:pt x="76113" y="6252"/>
                  </a:lnTo>
                  <a:lnTo>
                    <a:pt x="76445" y="6354"/>
                  </a:lnTo>
                  <a:lnTo>
                    <a:pt x="76802" y="6431"/>
                  </a:lnTo>
                  <a:lnTo>
                    <a:pt x="77159" y="6456"/>
                  </a:lnTo>
                  <a:lnTo>
                    <a:pt x="77542" y="6456"/>
                  </a:lnTo>
                  <a:lnTo>
                    <a:pt x="77746" y="6405"/>
                  </a:lnTo>
                  <a:lnTo>
                    <a:pt x="77950" y="6380"/>
                  </a:lnTo>
                  <a:lnTo>
                    <a:pt x="78180" y="6303"/>
                  </a:lnTo>
                  <a:lnTo>
                    <a:pt x="78410" y="6201"/>
                  </a:lnTo>
                  <a:lnTo>
                    <a:pt x="78639" y="6099"/>
                  </a:lnTo>
                  <a:lnTo>
                    <a:pt x="78894" y="5972"/>
                  </a:lnTo>
                  <a:lnTo>
                    <a:pt x="79048" y="5844"/>
                  </a:lnTo>
                  <a:lnTo>
                    <a:pt x="79175" y="5691"/>
                  </a:lnTo>
                  <a:lnTo>
                    <a:pt x="79277" y="5512"/>
                  </a:lnTo>
                  <a:lnTo>
                    <a:pt x="79354" y="5308"/>
                  </a:lnTo>
                  <a:lnTo>
                    <a:pt x="79405" y="5079"/>
                  </a:lnTo>
                  <a:lnTo>
                    <a:pt x="79430" y="4849"/>
                  </a:lnTo>
                  <a:lnTo>
                    <a:pt x="79456" y="4594"/>
                  </a:lnTo>
                  <a:lnTo>
                    <a:pt x="79430" y="4313"/>
                  </a:lnTo>
                  <a:lnTo>
                    <a:pt x="79379" y="3777"/>
                  </a:lnTo>
                  <a:lnTo>
                    <a:pt x="79277" y="3216"/>
                  </a:lnTo>
                  <a:lnTo>
                    <a:pt x="79124" y="2680"/>
                  </a:lnTo>
                  <a:lnTo>
                    <a:pt x="78971" y="2221"/>
                  </a:lnTo>
                  <a:lnTo>
                    <a:pt x="78894" y="1991"/>
                  </a:lnTo>
                  <a:lnTo>
                    <a:pt x="78792" y="1787"/>
                  </a:lnTo>
                  <a:lnTo>
                    <a:pt x="78665" y="1557"/>
                  </a:lnTo>
                  <a:lnTo>
                    <a:pt x="78512" y="1328"/>
                  </a:lnTo>
                  <a:lnTo>
                    <a:pt x="78333" y="1098"/>
                  </a:lnTo>
                  <a:lnTo>
                    <a:pt x="78129" y="894"/>
                  </a:lnTo>
                  <a:lnTo>
                    <a:pt x="77925" y="690"/>
                  </a:lnTo>
                  <a:lnTo>
                    <a:pt x="77670" y="511"/>
                  </a:lnTo>
                  <a:lnTo>
                    <a:pt x="77415" y="333"/>
                  </a:lnTo>
                  <a:lnTo>
                    <a:pt x="77108" y="205"/>
                  </a:lnTo>
                  <a:lnTo>
                    <a:pt x="76802" y="103"/>
                  </a:lnTo>
                  <a:lnTo>
                    <a:pt x="76445" y="26"/>
                  </a:lnTo>
                  <a:lnTo>
                    <a:pt x="76088" y="1"/>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7" name="Google Shape;3057;g29c0ca99db8_3_1"/>
            <p:cNvSpPr/>
            <p:nvPr/>
          </p:nvSpPr>
          <p:spPr>
            <a:xfrm>
              <a:off x="6632350" y="4092450"/>
              <a:ext cx="593900" cy="32550"/>
            </a:xfrm>
            <a:custGeom>
              <a:avLst/>
              <a:gdLst/>
              <a:ahLst/>
              <a:cxnLst/>
              <a:rect l="l" t="t" r="r" b="b"/>
              <a:pathLst>
                <a:path w="23756" h="1302" extrusionOk="0">
                  <a:moveTo>
                    <a:pt x="9339" y="0"/>
                  </a:moveTo>
                  <a:lnTo>
                    <a:pt x="7144" y="51"/>
                  </a:lnTo>
                  <a:lnTo>
                    <a:pt x="5154" y="102"/>
                  </a:lnTo>
                  <a:lnTo>
                    <a:pt x="3419" y="179"/>
                  </a:lnTo>
                  <a:lnTo>
                    <a:pt x="1990" y="281"/>
                  </a:lnTo>
                  <a:lnTo>
                    <a:pt x="919" y="383"/>
                  </a:lnTo>
                  <a:lnTo>
                    <a:pt x="536" y="460"/>
                  </a:lnTo>
                  <a:lnTo>
                    <a:pt x="230" y="511"/>
                  </a:lnTo>
                  <a:lnTo>
                    <a:pt x="51" y="587"/>
                  </a:lnTo>
                  <a:lnTo>
                    <a:pt x="26" y="613"/>
                  </a:lnTo>
                  <a:lnTo>
                    <a:pt x="0" y="638"/>
                  </a:lnTo>
                  <a:lnTo>
                    <a:pt x="26" y="689"/>
                  </a:lnTo>
                  <a:lnTo>
                    <a:pt x="51" y="715"/>
                  </a:lnTo>
                  <a:lnTo>
                    <a:pt x="230" y="791"/>
                  </a:lnTo>
                  <a:lnTo>
                    <a:pt x="536" y="842"/>
                  </a:lnTo>
                  <a:lnTo>
                    <a:pt x="919" y="893"/>
                  </a:lnTo>
                  <a:lnTo>
                    <a:pt x="1990" y="1021"/>
                  </a:lnTo>
                  <a:lnTo>
                    <a:pt x="3419" y="1097"/>
                  </a:lnTo>
                  <a:lnTo>
                    <a:pt x="5154" y="1200"/>
                  </a:lnTo>
                  <a:lnTo>
                    <a:pt x="7144" y="1251"/>
                  </a:lnTo>
                  <a:lnTo>
                    <a:pt x="9339" y="1276"/>
                  </a:lnTo>
                  <a:lnTo>
                    <a:pt x="11686" y="1302"/>
                  </a:lnTo>
                  <a:lnTo>
                    <a:pt x="14059" y="1276"/>
                  </a:lnTo>
                  <a:lnTo>
                    <a:pt x="16305" y="1225"/>
                  </a:lnTo>
                  <a:lnTo>
                    <a:pt x="18346" y="1149"/>
                  </a:lnTo>
                  <a:lnTo>
                    <a:pt x="20132" y="1046"/>
                  </a:lnTo>
                  <a:lnTo>
                    <a:pt x="21637" y="919"/>
                  </a:lnTo>
                  <a:lnTo>
                    <a:pt x="22760" y="791"/>
                  </a:lnTo>
                  <a:lnTo>
                    <a:pt x="23194" y="715"/>
                  </a:lnTo>
                  <a:lnTo>
                    <a:pt x="23500" y="664"/>
                  </a:lnTo>
                  <a:lnTo>
                    <a:pt x="23679" y="587"/>
                  </a:lnTo>
                  <a:lnTo>
                    <a:pt x="23730" y="562"/>
                  </a:lnTo>
                  <a:lnTo>
                    <a:pt x="23755" y="511"/>
                  </a:lnTo>
                  <a:lnTo>
                    <a:pt x="23730" y="485"/>
                  </a:lnTo>
                  <a:lnTo>
                    <a:pt x="23679" y="460"/>
                  </a:lnTo>
                  <a:lnTo>
                    <a:pt x="23500" y="409"/>
                  </a:lnTo>
                  <a:lnTo>
                    <a:pt x="23194" y="332"/>
                  </a:lnTo>
                  <a:lnTo>
                    <a:pt x="22760" y="281"/>
                  </a:lnTo>
                  <a:lnTo>
                    <a:pt x="21637" y="204"/>
                  </a:lnTo>
                  <a:lnTo>
                    <a:pt x="20132" y="128"/>
                  </a:lnTo>
                  <a:lnTo>
                    <a:pt x="18346" y="77"/>
                  </a:lnTo>
                  <a:lnTo>
                    <a:pt x="16305" y="26"/>
                  </a:lnTo>
                  <a:lnTo>
                    <a:pt x="14059" y="0"/>
                  </a:lnTo>
                  <a:close/>
                </a:path>
              </a:pathLst>
            </a:custGeom>
            <a:solidFill>
              <a:srgbClr val="D0D0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8" name="Google Shape;3058;g29c0ca99db8_3_1"/>
            <p:cNvSpPr/>
            <p:nvPr/>
          </p:nvSpPr>
          <p:spPr>
            <a:xfrm>
              <a:off x="6632350" y="4092450"/>
              <a:ext cx="593900" cy="32550"/>
            </a:xfrm>
            <a:custGeom>
              <a:avLst/>
              <a:gdLst/>
              <a:ahLst/>
              <a:cxnLst/>
              <a:rect l="l" t="t" r="r" b="b"/>
              <a:pathLst>
                <a:path w="23756" h="1302" fill="none" extrusionOk="0">
                  <a:moveTo>
                    <a:pt x="11686" y="0"/>
                  </a:moveTo>
                  <a:lnTo>
                    <a:pt x="11686" y="0"/>
                  </a:lnTo>
                  <a:lnTo>
                    <a:pt x="9339" y="0"/>
                  </a:lnTo>
                  <a:lnTo>
                    <a:pt x="7144" y="51"/>
                  </a:lnTo>
                  <a:lnTo>
                    <a:pt x="5154" y="102"/>
                  </a:lnTo>
                  <a:lnTo>
                    <a:pt x="3419" y="179"/>
                  </a:lnTo>
                  <a:lnTo>
                    <a:pt x="1990" y="281"/>
                  </a:lnTo>
                  <a:lnTo>
                    <a:pt x="919" y="383"/>
                  </a:lnTo>
                  <a:lnTo>
                    <a:pt x="536" y="460"/>
                  </a:lnTo>
                  <a:lnTo>
                    <a:pt x="230" y="511"/>
                  </a:lnTo>
                  <a:lnTo>
                    <a:pt x="51" y="587"/>
                  </a:lnTo>
                  <a:lnTo>
                    <a:pt x="26" y="613"/>
                  </a:lnTo>
                  <a:lnTo>
                    <a:pt x="0" y="638"/>
                  </a:lnTo>
                  <a:lnTo>
                    <a:pt x="0" y="638"/>
                  </a:lnTo>
                  <a:lnTo>
                    <a:pt x="26" y="689"/>
                  </a:lnTo>
                  <a:lnTo>
                    <a:pt x="51" y="715"/>
                  </a:lnTo>
                  <a:lnTo>
                    <a:pt x="230" y="791"/>
                  </a:lnTo>
                  <a:lnTo>
                    <a:pt x="536" y="842"/>
                  </a:lnTo>
                  <a:lnTo>
                    <a:pt x="919" y="893"/>
                  </a:lnTo>
                  <a:lnTo>
                    <a:pt x="1990" y="1021"/>
                  </a:lnTo>
                  <a:lnTo>
                    <a:pt x="3419" y="1097"/>
                  </a:lnTo>
                  <a:lnTo>
                    <a:pt x="5154" y="1200"/>
                  </a:lnTo>
                  <a:lnTo>
                    <a:pt x="7144" y="1251"/>
                  </a:lnTo>
                  <a:lnTo>
                    <a:pt x="9339" y="1276"/>
                  </a:lnTo>
                  <a:lnTo>
                    <a:pt x="11686" y="1302"/>
                  </a:lnTo>
                  <a:lnTo>
                    <a:pt x="11686" y="1302"/>
                  </a:lnTo>
                  <a:lnTo>
                    <a:pt x="14059" y="1276"/>
                  </a:lnTo>
                  <a:lnTo>
                    <a:pt x="16305" y="1225"/>
                  </a:lnTo>
                  <a:lnTo>
                    <a:pt x="18346" y="1149"/>
                  </a:lnTo>
                  <a:lnTo>
                    <a:pt x="20132" y="1046"/>
                  </a:lnTo>
                  <a:lnTo>
                    <a:pt x="21637" y="919"/>
                  </a:lnTo>
                  <a:lnTo>
                    <a:pt x="22760" y="791"/>
                  </a:lnTo>
                  <a:lnTo>
                    <a:pt x="23194" y="715"/>
                  </a:lnTo>
                  <a:lnTo>
                    <a:pt x="23500" y="664"/>
                  </a:lnTo>
                  <a:lnTo>
                    <a:pt x="23679" y="587"/>
                  </a:lnTo>
                  <a:lnTo>
                    <a:pt x="23730" y="562"/>
                  </a:lnTo>
                  <a:lnTo>
                    <a:pt x="23755" y="511"/>
                  </a:lnTo>
                  <a:lnTo>
                    <a:pt x="23755" y="511"/>
                  </a:lnTo>
                  <a:lnTo>
                    <a:pt x="23730" y="485"/>
                  </a:lnTo>
                  <a:lnTo>
                    <a:pt x="23679" y="460"/>
                  </a:lnTo>
                  <a:lnTo>
                    <a:pt x="23500" y="409"/>
                  </a:lnTo>
                  <a:lnTo>
                    <a:pt x="23194" y="332"/>
                  </a:lnTo>
                  <a:lnTo>
                    <a:pt x="22760" y="281"/>
                  </a:lnTo>
                  <a:lnTo>
                    <a:pt x="21637" y="204"/>
                  </a:lnTo>
                  <a:lnTo>
                    <a:pt x="20132" y="128"/>
                  </a:lnTo>
                  <a:lnTo>
                    <a:pt x="18346" y="77"/>
                  </a:lnTo>
                  <a:lnTo>
                    <a:pt x="16305" y="26"/>
                  </a:lnTo>
                  <a:lnTo>
                    <a:pt x="14059" y="0"/>
                  </a:lnTo>
                  <a:lnTo>
                    <a:pt x="116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9" name="Google Shape;3059;g29c0ca99db8_3_1"/>
            <p:cNvSpPr/>
            <p:nvPr/>
          </p:nvSpPr>
          <p:spPr>
            <a:xfrm>
              <a:off x="7186675" y="3325050"/>
              <a:ext cx="66350" cy="102725"/>
            </a:xfrm>
            <a:custGeom>
              <a:avLst/>
              <a:gdLst/>
              <a:ahLst/>
              <a:cxnLst/>
              <a:rect l="l" t="t" r="r" b="b"/>
              <a:pathLst>
                <a:path w="2654" h="4109" extrusionOk="0">
                  <a:moveTo>
                    <a:pt x="689" y="1"/>
                  </a:moveTo>
                  <a:lnTo>
                    <a:pt x="0" y="690"/>
                  </a:lnTo>
                  <a:lnTo>
                    <a:pt x="51" y="945"/>
                  </a:lnTo>
                  <a:lnTo>
                    <a:pt x="153" y="1608"/>
                  </a:lnTo>
                  <a:lnTo>
                    <a:pt x="179" y="2017"/>
                  </a:lnTo>
                  <a:lnTo>
                    <a:pt x="230" y="2476"/>
                  </a:lnTo>
                  <a:lnTo>
                    <a:pt x="230" y="2935"/>
                  </a:lnTo>
                  <a:lnTo>
                    <a:pt x="230" y="3369"/>
                  </a:lnTo>
                  <a:lnTo>
                    <a:pt x="230" y="3573"/>
                  </a:lnTo>
                  <a:lnTo>
                    <a:pt x="281" y="3726"/>
                  </a:lnTo>
                  <a:lnTo>
                    <a:pt x="383" y="3879"/>
                  </a:lnTo>
                  <a:lnTo>
                    <a:pt x="511" y="3956"/>
                  </a:lnTo>
                  <a:lnTo>
                    <a:pt x="664" y="4032"/>
                  </a:lnTo>
                  <a:lnTo>
                    <a:pt x="868" y="4083"/>
                  </a:lnTo>
                  <a:lnTo>
                    <a:pt x="1046" y="4109"/>
                  </a:lnTo>
                  <a:lnTo>
                    <a:pt x="1276" y="4109"/>
                  </a:lnTo>
                  <a:lnTo>
                    <a:pt x="1480" y="4083"/>
                  </a:lnTo>
                  <a:lnTo>
                    <a:pt x="1684" y="4032"/>
                  </a:lnTo>
                  <a:lnTo>
                    <a:pt x="1888" y="3981"/>
                  </a:lnTo>
                  <a:lnTo>
                    <a:pt x="2093" y="3930"/>
                  </a:lnTo>
                  <a:lnTo>
                    <a:pt x="2246" y="3854"/>
                  </a:lnTo>
                  <a:lnTo>
                    <a:pt x="2399" y="3777"/>
                  </a:lnTo>
                  <a:lnTo>
                    <a:pt x="2501" y="3701"/>
                  </a:lnTo>
                  <a:lnTo>
                    <a:pt x="2577" y="3599"/>
                  </a:lnTo>
                  <a:lnTo>
                    <a:pt x="2628" y="3522"/>
                  </a:lnTo>
                  <a:lnTo>
                    <a:pt x="2654" y="3420"/>
                  </a:lnTo>
                  <a:lnTo>
                    <a:pt x="2654" y="3216"/>
                  </a:lnTo>
                  <a:lnTo>
                    <a:pt x="2628" y="3012"/>
                  </a:lnTo>
                  <a:lnTo>
                    <a:pt x="2577" y="2808"/>
                  </a:lnTo>
                  <a:lnTo>
                    <a:pt x="2424" y="2476"/>
                  </a:lnTo>
                  <a:lnTo>
                    <a:pt x="2348" y="2348"/>
                  </a:lnTo>
                  <a:lnTo>
                    <a:pt x="2297" y="2272"/>
                  </a:lnTo>
                  <a:lnTo>
                    <a:pt x="2169" y="1991"/>
                  </a:lnTo>
                  <a:lnTo>
                    <a:pt x="2067" y="1762"/>
                  </a:lnTo>
                  <a:lnTo>
                    <a:pt x="1990" y="1481"/>
                  </a:lnTo>
                  <a:lnTo>
                    <a:pt x="1888" y="1124"/>
                  </a:lnTo>
                  <a:lnTo>
                    <a:pt x="1786" y="690"/>
                  </a:lnTo>
                  <a:lnTo>
                    <a:pt x="689"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0" name="Google Shape;3060;g29c0ca99db8_3_1"/>
            <p:cNvSpPr/>
            <p:nvPr/>
          </p:nvSpPr>
          <p:spPr>
            <a:xfrm>
              <a:off x="7186675" y="3325050"/>
              <a:ext cx="66350" cy="102725"/>
            </a:xfrm>
            <a:custGeom>
              <a:avLst/>
              <a:gdLst/>
              <a:ahLst/>
              <a:cxnLst/>
              <a:rect l="l" t="t" r="r" b="b"/>
              <a:pathLst>
                <a:path w="2654" h="4109" fill="none" extrusionOk="0">
                  <a:moveTo>
                    <a:pt x="1786" y="690"/>
                  </a:moveTo>
                  <a:lnTo>
                    <a:pt x="1786" y="690"/>
                  </a:lnTo>
                  <a:lnTo>
                    <a:pt x="1888" y="1124"/>
                  </a:lnTo>
                  <a:lnTo>
                    <a:pt x="1990" y="1481"/>
                  </a:lnTo>
                  <a:lnTo>
                    <a:pt x="2067" y="1762"/>
                  </a:lnTo>
                  <a:lnTo>
                    <a:pt x="2169" y="1991"/>
                  </a:lnTo>
                  <a:lnTo>
                    <a:pt x="2297" y="2272"/>
                  </a:lnTo>
                  <a:lnTo>
                    <a:pt x="2348" y="2348"/>
                  </a:lnTo>
                  <a:lnTo>
                    <a:pt x="2348" y="2348"/>
                  </a:lnTo>
                  <a:lnTo>
                    <a:pt x="2424" y="2476"/>
                  </a:lnTo>
                  <a:lnTo>
                    <a:pt x="2577" y="2808"/>
                  </a:lnTo>
                  <a:lnTo>
                    <a:pt x="2628" y="3012"/>
                  </a:lnTo>
                  <a:lnTo>
                    <a:pt x="2654" y="3216"/>
                  </a:lnTo>
                  <a:lnTo>
                    <a:pt x="2654" y="3420"/>
                  </a:lnTo>
                  <a:lnTo>
                    <a:pt x="2628" y="3522"/>
                  </a:lnTo>
                  <a:lnTo>
                    <a:pt x="2577" y="3599"/>
                  </a:lnTo>
                  <a:lnTo>
                    <a:pt x="2577" y="3599"/>
                  </a:lnTo>
                  <a:lnTo>
                    <a:pt x="2501" y="3701"/>
                  </a:lnTo>
                  <a:lnTo>
                    <a:pt x="2399" y="3777"/>
                  </a:lnTo>
                  <a:lnTo>
                    <a:pt x="2246" y="3854"/>
                  </a:lnTo>
                  <a:lnTo>
                    <a:pt x="2093" y="3930"/>
                  </a:lnTo>
                  <a:lnTo>
                    <a:pt x="1888" y="3981"/>
                  </a:lnTo>
                  <a:lnTo>
                    <a:pt x="1684" y="4032"/>
                  </a:lnTo>
                  <a:lnTo>
                    <a:pt x="1480" y="4083"/>
                  </a:lnTo>
                  <a:lnTo>
                    <a:pt x="1276" y="4109"/>
                  </a:lnTo>
                  <a:lnTo>
                    <a:pt x="1046" y="4109"/>
                  </a:lnTo>
                  <a:lnTo>
                    <a:pt x="868" y="4083"/>
                  </a:lnTo>
                  <a:lnTo>
                    <a:pt x="664" y="4032"/>
                  </a:lnTo>
                  <a:lnTo>
                    <a:pt x="511" y="3956"/>
                  </a:lnTo>
                  <a:lnTo>
                    <a:pt x="383" y="3879"/>
                  </a:lnTo>
                  <a:lnTo>
                    <a:pt x="281" y="3726"/>
                  </a:lnTo>
                  <a:lnTo>
                    <a:pt x="230" y="3573"/>
                  </a:lnTo>
                  <a:lnTo>
                    <a:pt x="230" y="3369"/>
                  </a:lnTo>
                  <a:lnTo>
                    <a:pt x="230" y="3369"/>
                  </a:lnTo>
                  <a:lnTo>
                    <a:pt x="230" y="2935"/>
                  </a:lnTo>
                  <a:lnTo>
                    <a:pt x="230" y="2476"/>
                  </a:lnTo>
                  <a:lnTo>
                    <a:pt x="179" y="2017"/>
                  </a:lnTo>
                  <a:lnTo>
                    <a:pt x="153" y="1608"/>
                  </a:lnTo>
                  <a:lnTo>
                    <a:pt x="51" y="945"/>
                  </a:lnTo>
                  <a:lnTo>
                    <a:pt x="0" y="690"/>
                  </a:lnTo>
                  <a:lnTo>
                    <a:pt x="689" y="1"/>
                  </a:lnTo>
                  <a:lnTo>
                    <a:pt x="1786" y="69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1" name="Google Shape;3061;g29c0ca99db8_3_1"/>
            <p:cNvSpPr/>
            <p:nvPr/>
          </p:nvSpPr>
          <p:spPr>
            <a:xfrm>
              <a:off x="6773325" y="3956575"/>
              <a:ext cx="68900" cy="120575"/>
            </a:xfrm>
            <a:custGeom>
              <a:avLst/>
              <a:gdLst/>
              <a:ahLst/>
              <a:cxnLst/>
              <a:rect l="l" t="t" r="r" b="b"/>
              <a:pathLst>
                <a:path w="2756" h="4823" extrusionOk="0">
                  <a:moveTo>
                    <a:pt x="153" y="0"/>
                  </a:moveTo>
                  <a:lnTo>
                    <a:pt x="77" y="1353"/>
                  </a:lnTo>
                  <a:lnTo>
                    <a:pt x="26" y="2501"/>
                  </a:lnTo>
                  <a:lnTo>
                    <a:pt x="0" y="3011"/>
                  </a:lnTo>
                  <a:lnTo>
                    <a:pt x="26" y="3445"/>
                  </a:lnTo>
                  <a:lnTo>
                    <a:pt x="663" y="4823"/>
                  </a:lnTo>
                  <a:lnTo>
                    <a:pt x="2450" y="3726"/>
                  </a:lnTo>
                  <a:lnTo>
                    <a:pt x="2756" y="26"/>
                  </a:lnTo>
                  <a:lnTo>
                    <a:pt x="153"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2" name="Google Shape;3062;g29c0ca99db8_3_1"/>
            <p:cNvSpPr/>
            <p:nvPr/>
          </p:nvSpPr>
          <p:spPr>
            <a:xfrm>
              <a:off x="6651475" y="4031850"/>
              <a:ext cx="191400" cy="76575"/>
            </a:xfrm>
            <a:custGeom>
              <a:avLst/>
              <a:gdLst/>
              <a:ahLst/>
              <a:cxnLst/>
              <a:rect l="l" t="t" r="r" b="b"/>
              <a:pathLst>
                <a:path w="7656" h="3063" extrusionOk="0">
                  <a:moveTo>
                    <a:pt x="4619" y="0"/>
                  </a:moveTo>
                  <a:lnTo>
                    <a:pt x="4568" y="26"/>
                  </a:lnTo>
                  <a:lnTo>
                    <a:pt x="4542" y="51"/>
                  </a:lnTo>
                  <a:lnTo>
                    <a:pt x="4517" y="128"/>
                  </a:lnTo>
                  <a:lnTo>
                    <a:pt x="4491" y="332"/>
                  </a:lnTo>
                  <a:lnTo>
                    <a:pt x="4440" y="613"/>
                  </a:lnTo>
                  <a:lnTo>
                    <a:pt x="4415" y="689"/>
                  </a:lnTo>
                  <a:lnTo>
                    <a:pt x="4364" y="766"/>
                  </a:lnTo>
                  <a:lnTo>
                    <a:pt x="4236" y="919"/>
                  </a:lnTo>
                  <a:lnTo>
                    <a:pt x="4032" y="1046"/>
                  </a:lnTo>
                  <a:lnTo>
                    <a:pt x="3777" y="1149"/>
                  </a:lnTo>
                  <a:lnTo>
                    <a:pt x="3496" y="1251"/>
                  </a:lnTo>
                  <a:lnTo>
                    <a:pt x="3165" y="1327"/>
                  </a:lnTo>
                  <a:lnTo>
                    <a:pt x="2476" y="1455"/>
                  </a:lnTo>
                  <a:lnTo>
                    <a:pt x="1761" y="1531"/>
                  </a:lnTo>
                  <a:lnTo>
                    <a:pt x="1123" y="1582"/>
                  </a:lnTo>
                  <a:lnTo>
                    <a:pt x="613" y="1608"/>
                  </a:lnTo>
                  <a:lnTo>
                    <a:pt x="281" y="1633"/>
                  </a:lnTo>
                  <a:lnTo>
                    <a:pt x="230" y="1659"/>
                  </a:lnTo>
                  <a:lnTo>
                    <a:pt x="179" y="1710"/>
                  </a:lnTo>
                  <a:lnTo>
                    <a:pt x="77" y="1888"/>
                  </a:lnTo>
                  <a:lnTo>
                    <a:pt x="26" y="2118"/>
                  </a:lnTo>
                  <a:lnTo>
                    <a:pt x="1" y="2246"/>
                  </a:lnTo>
                  <a:lnTo>
                    <a:pt x="1" y="2373"/>
                  </a:lnTo>
                  <a:lnTo>
                    <a:pt x="26" y="2501"/>
                  </a:lnTo>
                  <a:lnTo>
                    <a:pt x="52" y="2628"/>
                  </a:lnTo>
                  <a:lnTo>
                    <a:pt x="128" y="2756"/>
                  </a:lnTo>
                  <a:lnTo>
                    <a:pt x="205" y="2858"/>
                  </a:lnTo>
                  <a:lnTo>
                    <a:pt x="332" y="2935"/>
                  </a:lnTo>
                  <a:lnTo>
                    <a:pt x="485" y="3011"/>
                  </a:lnTo>
                  <a:lnTo>
                    <a:pt x="689" y="3037"/>
                  </a:lnTo>
                  <a:lnTo>
                    <a:pt x="919" y="3062"/>
                  </a:lnTo>
                  <a:lnTo>
                    <a:pt x="7068" y="3062"/>
                  </a:lnTo>
                  <a:lnTo>
                    <a:pt x="7145" y="3037"/>
                  </a:lnTo>
                  <a:lnTo>
                    <a:pt x="7324" y="2960"/>
                  </a:lnTo>
                  <a:lnTo>
                    <a:pt x="7451" y="2807"/>
                  </a:lnTo>
                  <a:lnTo>
                    <a:pt x="7502" y="2730"/>
                  </a:lnTo>
                  <a:lnTo>
                    <a:pt x="7528" y="2628"/>
                  </a:lnTo>
                  <a:lnTo>
                    <a:pt x="7604" y="2271"/>
                  </a:lnTo>
                  <a:lnTo>
                    <a:pt x="7630" y="1888"/>
                  </a:lnTo>
                  <a:lnTo>
                    <a:pt x="7655" y="1506"/>
                  </a:lnTo>
                  <a:lnTo>
                    <a:pt x="7655" y="1149"/>
                  </a:lnTo>
                  <a:lnTo>
                    <a:pt x="7604" y="817"/>
                  </a:lnTo>
                  <a:lnTo>
                    <a:pt x="7553" y="536"/>
                  </a:lnTo>
                  <a:lnTo>
                    <a:pt x="7502" y="434"/>
                  </a:lnTo>
                  <a:lnTo>
                    <a:pt x="7451" y="358"/>
                  </a:lnTo>
                  <a:lnTo>
                    <a:pt x="7400" y="307"/>
                  </a:lnTo>
                  <a:lnTo>
                    <a:pt x="7349" y="307"/>
                  </a:lnTo>
                  <a:lnTo>
                    <a:pt x="7119" y="255"/>
                  </a:lnTo>
                  <a:lnTo>
                    <a:pt x="6864" y="204"/>
                  </a:lnTo>
                  <a:lnTo>
                    <a:pt x="6252" y="179"/>
                  </a:lnTo>
                  <a:lnTo>
                    <a:pt x="5895" y="179"/>
                  </a:lnTo>
                  <a:lnTo>
                    <a:pt x="5537" y="153"/>
                  </a:lnTo>
                  <a:lnTo>
                    <a:pt x="5129" y="102"/>
                  </a:lnTo>
                  <a:lnTo>
                    <a:pt x="472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3" name="Google Shape;3063;g29c0ca99db8_3_1"/>
            <p:cNvSpPr/>
            <p:nvPr/>
          </p:nvSpPr>
          <p:spPr>
            <a:xfrm>
              <a:off x="7186675" y="3398425"/>
              <a:ext cx="78475" cy="51700"/>
            </a:xfrm>
            <a:custGeom>
              <a:avLst/>
              <a:gdLst/>
              <a:ahLst/>
              <a:cxnLst/>
              <a:rect l="l" t="t" r="r" b="b"/>
              <a:pathLst>
                <a:path w="3139" h="2068" extrusionOk="0">
                  <a:moveTo>
                    <a:pt x="460" y="0"/>
                  </a:moveTo>
                  <a:lnTo>
                    <a:pt x="357" y="51"/>
                  </a:lnTo>
                  <a:lnTo>
                    <a:pt x="281" y="128"/>
                  </a:lnTo>
                  <a:lnTo>
                    <a:pt x="179" y="230"/>
                  </a:lnTo>
                  <a:lnTo>
                    <a:pt x="102" y="332"/>
                  </a:lnTo>
                  <a:lnTo>
                    <a:pt x="51" y="485"/>
                  </a:lnTo>
                  <a:lnTo>
                    <a:pt x="26" y="638"/>
                  </a:lnTo>
                  <a:lnTo>
                    <a:pt x="0" y="791"/>
                  </a:lnTo>
                  <a:lnTo>
                    <a:pt x="0" y="2016"/>
                  </a:lnTo>
                  <a:lnTo>
                    <a:pt x="383" y="2016"/>
                  </a:lnTo>
                  <a:lnTo>
                    <a:pt x="408" y="1148"/>
                  </a:lnTo>
                  <a:lnTo>
                    <a:pt x="408" y="1021"/>
                  </a:lnTo>
                  <a:lnTo>
                    <a:pt x="434" y="919"/>
                  </a:lnTo>
                  <a:lnTo>
                    <a:pt x="485" y="817"/>
                  </a:lnTo>
                  <a:lnTo>
                    <a:pt x="536" y="740"/>
                  </a:lnTo>
                  <a:lnTo>
                    <a:pt x="587" y="664"/>
                  </a:lnTo>
                  <a:lnTo>
                    <a:pt x="664" y="613"/>
                  </a:lnTo>
                  <a:lnTo>
                    <a:pt x="740" y="562"/>
                  </a:lnTo>
                  <a:lnTo>
                    <a:pt x="842" y="562"/>
                  </a:lnTo>
                  <a:lnTo>
                    <a:pt x="2348" y="587"/>
                  </a:lnTo>
                  <a:lnTo>
                    <a:pt x="2424" y="587"/>
                  </a:lnTo>
                  <a:lnTo>
                    <a:pt x="2501" y="638"/>
                  </a:lnTo>
                  <a:lnTo>
                    <a:pt x="2577" y="689"/>
                  </a:lnTo>
                  <a:lnTo>
                    <a:pt x="2628" y="766"/>
                  </a:lnTo>
                  <a:lnTo>
                    <a:pt x="2679" y="842"/>
                  </a:lnTo>
                  <a:lnTo>
                    <a:pt x="2730" y="944"/>
                  </a:lnTo>
                  <a:lnTo>
                    <a:pt x="2730" y="1072"/>
                  </a:lnTo>
                  <a:lnTo>
                    <a:pt x="2756" y="1200"/>
                  </a:lnTo>
                  <a:lnTo>
                    <a:pt x="2730" y="2042"/>
                  </a:lnTo>
                  <a:lnTo>
                    <a:pt x="2756" y="2067"/>
                  </a:lnTo>
                  <a:lnTo>
                    <a:pt x="3139" y="2067"/>
                  </a:lnTo>
                  <a:lnTo>
                    <a:pt x="3139" y="842"/>
                  </a:lnTo>
                  <a:lnTo>
                    <a:pt x="3139" y="664"/>
                  </a:lnTo>
                  <a:lnTo>
                    <a:pt x="3113" y="511"/>
                  </a:lnTo>
                  <a:lnTo>
                    <a:pt x="3062" y="383"/>
                  </a:lnTo>
                  <a:lnTo>
                    <a:pt x="2986" y="255"/>
                  </a:lnTo>
                  <a:lnTo>
                    <a:pt x="2909" y="179"/>
                  </a:lnTo>
                  <a:lnTo>
                    <a:pt x="2807" y="102"/>
                  </a:lnTo>
                  <a:lnTo>
                    <a:pt x="2705" y="51"/>
                  </a:lnTo>
                  <a:lnTo>
                    <a:pt x="2603" y="26"/>
                  </a:lnTo>
                  <a:lnTo>
                    <a:pt x="587" y="0"/>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4" name="Google Shape;3064;g29c0ca99db8_3_1"/>
            <p:cNvSpPr/>
            <p:nvPr/>
          </p:nvSpPr>
          <p:spPr>
            <a:xfrm>
              <a:off x="7241525" y="3399050"/>
              <a:ext cx="23625" cy="51075"/>
            </a:xfrm>
            <a:custGeom>
              <a:avLst/>
              <a:gdLst/>
              <a:ahLst/>
              <a:cxnLst/>
              <a:rect l="l" t="t" r="r" b="b"/>
              <a:pathLst>
                <a:path w="945" h="2043" extrusionOk="0">
                  <a:moveTo>
                    <a:pt x="1" y="1"/>
                  </a:moveTo>
                  <a:lnTo>
                    <a:pt x="154" y="562"/>
                  </a:lnTo>
                  <a:lnTo>
                    <a:pt x="230" y="562"/>
                  </a:lnTo>
                  <a:lnTo>
                    <a:pt x="307" y="613"/>
                  </a:lnTo>
                  <a:lnTo>
                    <a:pt x="383" y="664"/>
                  </a:lnTo>
                  <a:lnTo>
                    <a:pt x="434" y="741"/>
                  </a:lnTo>
                  <a:lnTo>
                    <a:pt x="485" y="817"/>
                  </a:lnTo>
                  <a:lnTo>
                    <a:pt x="536" y="919"/>
                  </a:lnTo>
                  <a:lnTo>
                    <a:pt x="536" y="1047"/>
                  </a:lnTo>
                  <a:lnTo>
                    <a:pt x="562" y="1149"/>
                  </a:lnTo>
                  <a:lnTo>
                    <a:pt x="536" y="2017"/>
                  </a:lnTo>
                  <a:lnTo>
                    <a:pt x="562" y="2042"/>
                  </a:lnTo>
                  <a:lnTo>
                    <a:pt x="919" y="2042"/>
                  </a:lnTo>
                  <a:lnTo>
                    <a:pt x="945" y="2017"/>
                  </a:lnTo>
                  <a:lnTo>
                    <a:pt x="945" y="792"/>
                  </a:lnTo>
                  <a:lnTo>
                    <a:pt x="945" y="639"/>
                  </a:lnTo>
                  <a:lnTo>
                    <a:pt x="919" y="486"/>
                  </a:lnTo>
                  <a:lnTo>
                    <a:pt x="868" y="358"/>
                  </a:lnTo>
                  <a:lnTo>
                    <a:pt x="792" y="230"/>
                  </a:lnTo>
                  <a:lnTo>
                    <a:pt x="715" y="128"/>
                  </a:lnTo>
                  <a:lnTo>
                    <a:pt x="613" y="52"/>
                  </a:lnTo>
                  <a:lnTo>
                    <a:pt x="511" y="26"/>
                  </a:lnTo>
                  <a:lnTo>
                    <a:pt x="409" y="1"/>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5" name="Google Shape;3065;g29c0ca99db8_3_1"/>
            <p:cNvSpPr/>
            <p:nvPr/>
          </p:nvSpPr>
          <p:spPr>
            <a:xfrm>
              <a:off x="7080775" y="3429050"/>
              <a:ext cx="301100" cy="193300"/>
            </a:xfrm>
            <a:custGeom>
              <a:avLst/>
              <a:gdLst/>
              <a:ahLst/>
              <a:cxnLst/>
              <a:rect l="l" t="t" r="r" b="b"/>
              <a:pathLst>
                <a:path w="12044" h="7732" extrusionOk="0">
                  <a:moveTo>
                    <a:pt x="1327" y="0"/>
                  </a:moveTo>
                  <a:lnTo>
                    <a:pt x="1174" y="26"/>
                  </a:lnTo>
                  <a:lnTo>
                    <a:pt x="1021" y="51"/>
                  </a:lnTo>
                  <a:lnTo>
                    <a:pt x="868" y="77"/>
                  </a:lnTo>
                  <a:lnTo>
                    <a:pt x="741" y="128"/>
                  </a:lnTo>
                  <a:lnTo>
                    <a:pt x="639" y="204"/>
                  </a:lnTo>
                  <a:lnTo>
                    <a:pt x="511" y="281"/>
                  </a:lnTo>
                  <a:lnTo>
                    <a:pt x="332" y="485"/>
                  </a:lnTo>
                  <a:lnTo>
                    <a:pt x="179" y="663"/>
                  </a:lnTo>
                  <a:lnTo>
                    <a:pt x="77" y="868"/>
                  </a:lnTo>
                  <a:lnTo>
                    <a:pt x="26" y="1046"/>
                  </a:lnTo>
                  <a:lnTo>
                    <a:pt x="1" y="1199"/>
                  </a:lnTo>
                  <a:lnTo>
                    <a:pt x="128" y="6558"/>
                  </a:lnTo>
                  <a:lnTo>
                    <a:pt x="128" y="6711"/>
                  </a:lnTo>
                  <a:lnTo>
                    <a:pt x="128" y="6889"/>
                  </a:lnTo>
                  <a:lnTo>
                    <a:pt x="179" y="7068"/>
                  </a:lnTo>
                  <a:lnTo>
                    <a:pt x="256" y="7272"/>
                  </a:lnTo>
                  <a:lnTo>
                    <a:pt x="307" y="7349"/>
                  </a:lnTo>
                  <a:lnTo>
                    <a:pt x="383" y="7451"/>
                  </a:lnTo>
                  <a:lnTo>
                    <a:pt x="485" y="7527"/>
                  </a:lnTo>
                  <a:lnTo>
                    <a:pt x="587" y="7578"/>
                  </a:lnTo>
                  <a:lnTo>
                    <a:pt x="715" y="7629"/>
                  </a:lnTo>
                  <a:lnTo>
                    <a:pt x="868" y="7680"/>
                  </a:lnTo>
                  <a:lnTo>
                    <a:pt x="1047" y="7706"/>
                  </a:lnTo>
                  <a:lnTo>
                    <a:pt x="1251" y="7731"/>
                  </a:lnTo>
                  <a:lnTo>
                    <a:pt x="11381" y="7680"/>
                  </a:lnTo>
                  <a:lnTo>
                    <a:pt x="11508" y="7680"/>
                  </a:lnTo>
                  <a:lnTo>
                    <a:pt x="11610" y="7629"/>
                  </a:lnTo>
                  <a:lnTo>
                    <a:pt x="11712" y="7578"/>
                  </a:lnTo>
                  <a:lnTo>
                    <a:pt x="11814" y="7502"/>
                  </a:lnTo>
                  <a:lnTo>
                    <a:pt x="11891" y="7425"/>
                  </a:lnTo>
                  <a:lnTo>
                    <a:pt x="11942" y="7323"/>
                  </a:lnTo>
                  <a:lnTo>
                    <a:pt x="11993" y="7195"/>
                  </a:lnTo>
                  <a:lnTo>
                    <a:pt x="11993" y="7068"/>
                  </a:lnTo>
                  <a:lnTo>
                    <a:pt x="12044" y="1403"/>
                  </a:lnTo>
                  <a:lnTo>
                    <a:pt x="12018" y="1123"/>
                  </a:lnTo>
                  <a:lnTo>
                    <a:pt x="11942" y="868"/>
                  </a:lnTo>
                  <a:lnTo>
                    <a:pt x="11814" y="663"/>
                  </a:lnTo>
                  <a:lnTo>
                    <a:pt x="11661" y="459"/>
                  </a:lnTo>
                  <a:lnTo>
                    <a:pt x="11457" y="306"/>
                  </a:lnTo>
                  <a:lnTo>
                    <a:pt x="11228" y="179"/>
                  </a:lnTo>
                  <a:lnTo>
                    <a:pt x="10947" y="128"/>
                  </a:lnTo>
                  <a:lnTo>
                    <a:pt x="10692" y="77"/>
                  </a:lnTo>
                  <a:lnTo>
                    <a:pt x="10360" y="77"/>
                  </a:lnTo>
                  <a:lnTo>
                    <a:pt x="1327" y="0"/>
                  </a:lnTo>
                  <a:close/>
                </a:path>
              </a:pathLst>
            </a:custGeom>
            <a:solidFill>
              <a:srgbClr val="7D7D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6" name="Google Shape;3066;g29c0ca99db8_3_1"/>
            <p:cNvSpPr/>
            <p:nvPr/>
          </p:nvSpPr>
          <p:spPr>
            <a:xfrm>
              <a:off x="7339750" y="3430950"/>
              <a:ext cx="42125" cy="190125"/>
            </a:xfrm>
            <a:custGeom>
              <a:avLst/>
              <a:gdLst/>
              <a:ahLst/>
              <a:cxnLst/>
              <a:rect l="l" t="t" r="r" b="b"/>
              <a:pathLst>
                <a:path w="1685" h="7605" extrusionOk="0">
                  <a:moveTo>
                    <a:pt x="1" y="1"/>
                  </a:moveTo>
                  <a:lnTo>
                    <a:pt x="1" y="26"/>
                  </a:lnTo>
                  <a:lnTo>
                    <a:pt x="180" y="638"/>
                  </a:lnTo>
                  <a:lnTo>
                    <a:pt x="358" y="1327"/>
                  </a:lnTo>
                  <a:lnTo>
                    <a:pt x="537" y="2042"/>
                  </a:lnTo>
                  <a:lnTo>
                    <a:pt x="690" y="2782"/>
                  </a:lnTo>
                  <a:lnTo>
                    <a:pt x="792" y="3573"/>
                  </a:lnTo>
                  <a:lnTo>
                    <a:pt x="894" y="4338"/>
                  </a:lnTo>
                  <a:lnTo>
                    <a:pt x="920" y="5129"/>
                  </a:lnTo>
                  <a:lnTo>
                    <a:pt x="920" y="5512"/>
                  </a:lnTo>
                  <a:lnTo>
                    <a:pt x="894" y="5895"/>
                  </a:lnTo>
                  <a:lnTo>
                    <a:pt x="869" y="6482"/>
                  </a:lnTo>
                  <a:lnTo>
                    <a:pt x="894" y="6941"/>
                  </a:lnTo>
                  <a:lnTo>
                    <a:pt x="945" y="7298"/>
                  </a:lnTo>
                  <a:lnTo>
                    <a:pt x="996" y="7604"/>
                  </a:lnTo>
                  <a:lnTo>
                    <a:pt x="1149" y="7604"/>
                  </a:lnTo>
                  <a:lnTo>
                    <a:pt x="1251" y="7553"/>
                  </a:lnTo>
                  <a:lnTo>
                    <a:pt x="1353" y="7502"/>
                  </a:lnTo>
                  <a:lnTo>
                    <a:pt x="1455" y="7426"/>
                  </a:lnTo>
                  <a:lnTo>
                    <a:pt x="1532" y="7349"/>
                  </a:lnTo>
                  <a:lnTo>
                    <a:pt x="1583" y="7247"/>
                  </a:lnTo>
                  <a:lnTo>
                    <a:pt x="1634" y="7119"/>
                  </a:lnTo>
                  <a:lnTo>
                    <a:pt x="1634" y="6992"/>
                  </a:lnTo>
                  <a:lnTo>
                    <a:pt x="1685" y="1327"/>
                  </a:lnTo>
                  <a:lnTo>
                    <a:pt x="1659" y="1047"/>
                  </a:lnTo>
                  <a:lnTo>
                    <a:pt x="1583" y="792"/>
                  </a:lnTo>
                  <a:lnTo>
                    <a:pt x="1455" y="587"/>
                  </a:lnTo>
                  <a:lnTo>
                    <a:pt x="1302" y="383"/>
                  </a:lnTo>
                  <a:lnTo>
                    <a:pt x="1098" y="230"/>
                  </a:lnTo>
                  <a:lnTo>
                    <a:pt x="869" y="103"/>
                  </a:lnTo>
                  <a:lnTo>
                    <a:pt x="588" y="52"/>
                  </a:lnTo>
                  <a:lnTo>
                    <a:pt x="333"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7" name="Google Shape;3067;g29c0ca99db8_3_1"/>
            <p:cNvSpPr/>
            <p:nvPr/>
          </p:nvSpPr>
          <p:spPr>
            <a:xfrm>
              <a:off x="7106300" y="2867050"/>
              <a:ext cx="139075" cy="503325"/>
            </a:xfrm>
            <a:custGeom>
              <a:avLst/>
              <a:gdLst/>
              <a:ahLst/>
              <a:cxnLst/>
              <a:rect l="l" t="t" r="r" b="b"/>
              <a:pathLst>
                <a:path w="5563" h="20133" extrusionOk="0">
                  <a:moveTo>
                    <a:pt x="0" y="1"/>
                  </a:moveTo>
                  <a:lnTo>
                    <a:pt x="460" y="3063"/>
                  </a:lnTo>
                  <a:lnTo>
                    <a:pt x="1429" y="9875"/>
                  </a:lnTo>
                  <a:lnTo>
                    <a:pt x="1965" y="13524"/>
                  </a:lnTo>
                  <a:lnTo>
                    <a:pt x="2450" y="16739"/>
                  </a:lnTo>
                  <a:lnTo>
                    <a:pt x="2832" y="19061"/>
                  </a:lnTo>
                  <a:lnTo>
                    <a:pt x="2960" y="19724"/>
                  </a:lnTo>
                  <a:lnTo>
                    <a:pt x="3037" y="20031"/>
                  </a:lnTo>
                  <a:lnTo>
                    <a:pt x="3113" y="20082"/>
                  </a:lnTo>
                  <a:lnTo>
                    <a:pt x="3215" y="20107"/>
                  </a:lnTo>
                  <a:lnTo>
                    <a:pt x="3368" y="20133"/>
                  </a:lnTo>
                  <a:lnTo>
                    <a:pt x="3547" y="20107"/>
                  </a:lnTo>
                  <a:lnTo>
                    <a:pt x="3955" y="20056"/>
                  </a:lnTo>
                  <a:lnTo>
                    <a:pt x="4389" y="19954"/>
                  </a:lnTo>
                  <a:lnTo>
                    <a:pt x="5205" y="19699"/>
                  </a:lnTo>
                  <a:lnTo>
                    <a:pt x="5563" y="19571"/>
                  </a:lnTo>
                  <a:lnTo>
                    <a:pt x="5129" y="16713"/>
                  </a:lnTo>
                  <a:lnTo>
                    <a:pt x="4670" y="13652"/>
                  </a:lnTo>
                  <a:lnTo>
                    <a:pt x="4083" y="10003"/>
                  </a:lnTo>
                  <a:lnTo>
                    <a:pt x="3777" y="8217"/>
                  </a:lnTo>
                  <a:lnTo>
                    <a:pt x="3445" y="6635"/>
                  </a:lnTo>
                  <a:lnTo>
                    <a:pt x="3088" y="5282"/>
                  </a:lnTo>
                  <a:lnTo>
                    <a:pt x="2756" y="4109"/>
                  </a:lnTo>
                  <a:lnTo>
                    <a:pt x="2399" y="3139"/>
                  </a:lnTo>
                  <a:lnTo>
                    <a:pt x="2067" y="2323"/>
                  </a:lnTo>
                  <a:lnTo>
                    <a:pt x="1735" y="1685"/>
                  </a:lnTo>
                  <a:lnTo>
                    <a:pt x="1429" y="1149"/>
                  </a:lnTo>
                  <a:lnTo>
                    <a:pt x="1123" y="766"/>
                  </a:lnTo>
                  <a:lnTo>
                    <a:pt x="868" y="460"/>
                  </a:lnTo>
                  <a:lnTo>
                    <a:pt x="613" y="256"/>
                  </a:lnTo>
                  <a:lnTo>
                    <a:pt x="408" y="128"/>
                  </a:lnTo>
                  <a:lnTo>
                    <a:pt x="255" y="52"/>
                  </a:lnTo>
                  <a:lnTo>
                    <a:pt x="128" y="1"/>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g29c0ca99db8_3_1"/>
            <p:cNvSpPr/>
            <p:nvPr/>
          </p:nvSpPr>
          <p:spPr>
            <a:xfrm>
              <a:off x="7106300" y="2867050"/>
              <a:ext cx="139075" cy="503325"/>
            </a:xfrm>
            <a:custGeom>
              <a:avLst/>
              <a:gdLst/>
              <a:ahLst/>
              <a:cxnLst/>
              <a:rect l="l" t="t" r="r" b="b"/>
              <a:pathLst>
                <a:path w="5563" h="20133" fill="none" extrusionOk="0">
                  <a:moveTo>
                    <a:pt x="4083" y="10003"/>
                  </a:moveTo>
                  <a:lnTo>
                    <a:pt x="4083" y="10003"/>
                  </a:lnTo>
                  <a:lnTo>
                    <a:pt x="4670" y="13652"/>
                  </a:lnTo>
                  <a:lnTo>
                    <a:pt x="5129" y="16713"/>
                  </a:lnTo>
                  <a:lnTo>
                    <a:pt x="5563" y="19571"/>
                  </a:lnTo>
                  <a:lnTo>
                    <a:pt x="5563" y="19571"/>
                  </a:lnTo>
                  <a:lnTo>
                    <a:pt x="5205" y="19699"/>
                  </a:lnTo>
                  <a:lnTo>
                    <a:pt x="4389" y="19954"/>
                  </a:lnTo>
                  <a:lnTo>
                    <a:pt x="3955" y="20056"/>
                  </a:lnTo>
                  <a:lnTo>
                    <a:pt x="3547" y="20107"/>
                  </a:lnTo>
                  <a:lnTo>
                    <a:pt x="3368" y="20133"/>
                  </a:lnTo>
                  <a:lnTo>
                    <a:pt x="3215" y="20107"/>
                  </a:lnTo>
                  <a:lnTo>
                    <a:pt x="3113" y="20082"/>
                  </a:lnTo>
                  <a:lnTo>
                    <a:pt x="3037" y="20031"/>
                  </a:lnTo>
                  <a:lnTo>
                    <a:pt x="3037" y="20031"/>
                  </a:lnTo>
                  <a:lnTo>
                    <a:pt x="2960" y="19724"/>
                  </a:lnTo>
                  <a:lnTo>
                    <a:pt x="2832" y="19061"/>
                  </a:lnTo>
                  <a:lnTo>
                    <a:pt x="2450" y="16739"/>
                  </a:lnTo>
                  <a:lnTo>
                    <a:pt x="1965" y="13524"/>
                  </a:lnTo>
                  <a:lnTo>
                    <a:pt x="1429" y="9875"/>
                  </a:lnTo>
                  <a:lnTo>
                    <a:pt x="460" y="3063"/>
                  </a:lnTo>
                  <a:lnTo>
                    <a:pt x="0" y="1"/>
                  </a:lnTo>
                  <a:lnTo>
                    <a:pt x="0" y="1"/>
                  </a:lnTo>
                  <a:lnTo>
                    <a:pt x="128" y="1"/>
                  </a:lnTo>
                  <a:lnTo>
                    <a:pt x="255" y="52"/>
                  </a:lnTo>
                  <a:lnTo>
                    <a:pt x="408" y="128"/>
                  </a:lnTo>
                  <a:lnTo>
                    <a:pt x="613" y="256"/>
                  </a:lnTo>
                  <a:lnTo>
                    <a:pt x="868" y="460"/>
                  </a:lnTo>
                  <a:lnTo>
                    <a:pt x="1123" y="766"/>
                  </a:lnTo>
                  <a:lnTo>
                    <a:pt x="1429" y="1149"/>
                  </a:lnTo>
                  <a:lnTo>
                    <a:pt x="1735" y="1685"/>
                  </a:lnTo>
                  <a:lnTo>
                    <a:pt x="2067" y="2323"/>
                  </a:lnTo>
                  <a:lnTo>
                    <a:pt x="2399" y="3139"/>
                  </a:lnTo>
                  <a:lnTo>
                    <a:pt x="2756" y="4109"/>
                  </a:lnTo>
                  <a:lnTo>
                    <a:pt x="3088" y="5282"/>
                  </a:lnTo>
                  <a:lnTo>
                    <a:pt x="3445" y="6635"/>
                  </a:lnTo>
                  <a:lnTo>
                    <a:pt x="3777" y="8217"/>
                  </a:lnTo>
                  <a:lnTo>
                    <a:pt x="4083" y="1000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9" name="Google Shape;3069;g29c0ca99db8_3_1"/>
            <p:cNvSpPr/>
            <p:nvPr/>
          </p:nvSpPr>
          <p:spPr>
            <a:xfrm>
              <a:off x="7170725" y="3060975"/>
              <a:ext cx="74650" cy="309400"/>
            </a:xfrm>
            <a:custGeom>
              <a:avLst/>
              <a:gdLst/>
              <a:ahLst/>
              <a:cxnLst/>
              <a:rect l="l" t="t" r="r" b="b"/>
              <a:pathLst>
                <a:path w="2986" h="12376" extrusionOk="0">
                  <a:moveTo>
                    <a:pt x="1098" y="0"/>
                  </a:moveTo>
                  <a:lnTo>
                    <a:pt x="1225" y="1353"/>
                  </a:lnTo>
                  <a:lnTo>
                    <a:pt x="1302" y="2501"/>
                  </a:lnTo>
                  <a:lnTo>
                    <a:pt x="1327" y="3445"/>
                  </a:lnTo>
                  <a:lnTo>
                    <a:pt x="1327" y="3777"/>
                  </a:lnTo>
                  <a:lnTo>
                    <a:pt x="1302" y="4057"/>
                  </a:lnTo>
                  <a:lnTo>
                    <a:pt x="1276" y="4160"/>
                  </a:lnTo>
                  <a:lnTo>
                    <a:pt x="1251" y="4236"/>
                  </a:lnTo>
                  <a:lnTo>
                    <a:pt x="1123" y="4415"/>
                  </a:lnTo>
                  <a:lnTo>
                    <a:pt x="970" y="4593"/>
                  </a:lnTo>
                  <a:lnTo>
                    <a:pt x="740" y="4746"/>
                  </a:lnTo>
                  <a:lnTo>
                    <a:pt x="0" y="9799"/>
                  </a:lnTo>
                  <a:lnTo>
                    <a:pt x="307" y="11534"/>
                  </a:lnTo>
                  <a:lnTo>
                    <a:pt x="409" y="12044"/>
                  </a:lnTo>
                  <a:lnTo>
                    <a:pt x="460" y="12274"/>
                  </a:lnTo>
                  <a:lnTo>
                    <a:pt x="511" y="12325"/>
                  </a:lnTo>
                  <a:lnTo>
                    <a:pt x="587" y="12350"/>
                  </a:lnTo>
                  <a:lnTo>
                    <a:pt x="791" y="12376"/>
                  </a:lnTo>
                  <a:lnTo>
                    <a:pt x="1072" y="12350"/>
                  </a:lnTo>
                  <a:lnTo>
                    <a:pt x="1429" y="12274"/>
                  </a:lnTo>
                  <a:lnTo>
                    <a:pt x="1786" y="12197"/>
                  </a:lnTo>
                  <a:lnTo>
                    <a:pt x="2144" y="12095"/>
                  </a:lnTo>
                  <a:lnTo>
                    <a:pt x="2731" y="11916"/>
                  </a:lnTo>
                  <a:lnTo>
                    <a:pt x="2986" y="11814"/>
                  </a:lnTo>
                  <a:lnTo>
                    <a:pt x="2552" y="8956"/>
                  </a:lnTo>
                  <a:lnTo>
                    <a:pt x="2093" y="5895"/>
                  </a:lnTo>
                  <a:lnTo>
                    <a:pt x="1506" y="2246"/>
                  </a:lnTo>
                  <a:lnTo>
                    <a:pt x="1302" y="1072"/>
                  </a:lnTo>
                  <a:lnTo>
                    <a:pt x="1098" y="0"/>
                  </a:lnTo>
                  <a:close/>
                </a:path>
              </a:pathLst>
            </a:custGeom>
            <a:solidFill>
              <a:srgbClr val="B26E1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0" name="Google Shape;3070;g29c0ca99db8_3_1"/>
            <p:cNvSpPr/>
            <p:nvPr/>
          </p:nvSpPr>
          <p:spPr>
            <a:xfrm>
              <a:off x="7170725" y="3060975"/>
              <a:ext cx="74650" cy="309400"/>
            </a:xfrm>
            <a:custGeom>
              <a:avLst/>
              <a:gdLst/>
              <a:ahLst/>
              <a:cxnLst/>
              <a:rect l="l" t="t" r="r" b="b"/>
              <a:pathLst>
                <a:path w="2986" h="12376" fill="none" extrusionOk="0">
                  <a:moveTo>
                    <a:pt x="1098" y="0"/>
                  </a:moveTo>
                  <a:lnTo>
                    <a:pt x="1098" y="0"/>
                  </a:lnTo>
                  <a:lnTo>
                    <a:pt x="1225" y="1353"/>
                  </a:lnTo>
                  <a:lnTo>
                    <a:pt x="1302" y="2501"/>
                  </a:lnTo>
                  <a:lnTo>
                    <a:pt x="1327" y="3445"/>
                  </a:lnTo>
                  <a:lnTo>
                    <a:pt x="1327" y="3777"/>
                  </a:lnTo>
                  <a:lnTo>
                    <a:pt x="1302" y="4057"/>
                  </a:lnTo>
                  <a:lnTo>
                    <a:pt x="1302" y="4057"/>
                  </a:lnTo>
                  <a:lnTo>
                    <a:pt x="1276" y="4160"/>
                  </a:lnTo>
                  <a:lnTo>
                    <a:pt x="1251" y="4236"/>
                  </a:lnTo>
                  <a:lnTo>
                    <a:pt x="1123" y="4415"/>
                  </a:lnTo>
                  <a:lnTo>
                    <a:pt x="970" y="4593"/>
                  </a:lnTo>
                  <a:lnTo>
                    <a:pt x="740" y="4746"/>
                  </a:lnTo>
                  <a:lnTo>
                    <a:pt x="740" y="4746"/>
                  </a:lnTo>
                  <a:lnTo>
                    <a:pt x="0" y="9799"/>
                  </a:lnTo>
                  <a:lnTo>
                    <a:pt x="0" y="9799"/>
                  </a:lnTo>
                  <a:lnTo>
                    <a:pt x="307" y="11534"/>
                  </a:lnTo>
                  <a:lnTo>
                    <a:pt x="409" y="12044"/>
                  </a:lnTo>
                  <a:lnTo>
                    <a:pt x="460" y="12274"/>
                  </a:lnTo>
                  <a:lnTo>
                    <a:pt x="460" y="12274"/>
                  </a:lnTo>
                  <a:lnTo>
                    <a:pt x="511" y="12325"/>
                  </a:lnTo>
                  <a:lnTo>
                    <a:pt x="587" y="12350"/>
                  </a:lnTo>
                  <a:lnTo>
                    <a:pt x="791" y="12376"/>
                  </a:lnTo>
                  <a:lnTo>
                    <a:pt x="791" y="12376"/>
                  </a:lnTo>
                  <a:lnTo>
                    <a:pt x="1072" y="12350"/>
                  </a:lnTo>
                  <a:lnTo>
                    <a:pt x="1429" y="12274"/>
                  </a:lnTo>
                  <a:lnTo>
                    <a:pt x="1786" y="12197"/>
                  </a:lnTo>
                  <a:lnTo>
                    <a:pt x="2144" y="12095"/>
                  </a:lnTo>
                  <a:lnTo>
                    <a:pt x="2731" y="11916"/>
                  </a:lnTo>
                  <a:lnTo>
                    <a:pt x="2986" y="11814"/>
                  </a:lnTo>
                  <a:lnTo>
                    <a:pt x="2986" y="11814"/>
                  </a:lnTo>
                  <a:lnTo>
                    <a:pt x="2552" y="8956"/>
                  </a:lnTo>
                  <a:lnTo>
                    <a:pt x="2093" y="5895"/>
                  </a:lnTo>
                  <a:lnTo>
                    <a:pt x="1506" y="2246"/>
                  </a:lnTo>
                  <a:lnTo>
                    <a:pt x="1506" y="2246"/>
                  </a:lnTo>
                  <a:lnTo>
                    <a:pt x="1302" y="1072"/>
                  </a:lnTo>
                  <a:lnTo>
                    <a:pt x="109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1" name="Google Shape;3071;g29c0ca99db8_3_1"/>
            <p:cNvSpPr/>
            <p:nvPr/>
          </p:nvSpPr>
          <p:spPr>
            <a:xfrm>
              <a:off x="7122875" y="3906825"/>
              <a:ext cx="85500" cy="130150"/>
            </a:xfrm>
            <a:custGeom>
              <a:avLst/>
              <a:gdLst/>
              <a:ahLst/>
              <a:cxnLst/>
              <a:rect l="l" t="t" r="r" b="b"/>
              <a:pathLst>
                <a:path w="3420" h="5206" extrusionOk="0">
                  <a:moveTo>
                    <a:pt x="2450" y="0"/>
                  </a:moveTo>
                  <a:lnTo>
                    <a:pt x="1" y="868"/>
                  </a:lnTo>
                  <a:lnTo>
                    <a:pt x="383" y="2169"/>
                  </a:lnTo>
                  <a:lnTo>
                    <a:pt x="741" y="3241"/>
                  </a:lnTo>
                  <a:lnTo>
                    <a:pt x="894" y="3751"/>
                  </a:lnTo>
                  <a:lnTo>
                    <a:pt x="1047" y="4134"/>
                  </a:lnTo>
                  <a:lnTo>
                    <a:pt x="2144" y="5205"/>
                  </a:lnTo>
                  <a:lnTo>
                    <a:pt x="3420" y="3572"/>
                  </a:lnTo>
                  <a:lnTo>
                    <a:pt x="2450"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2" name="Google Shape;3072;g29c0ca99db8_3_1"/>
            <p:cNvSpPr/>
            <p:nvPr/>
          </p:nvSpPr>
          <p:spPr>
            <a:xfrm>
              <a:off x="7048875" y="3985925"/>
              <a:ext cx="181200" cy="122500"/>
            </a:xfrm>
            <a:custGeom>
              <a:avLst/>
              <a:gdLst/>
              <a:ahLst/>
              <a:cxnLst/>
              <a:rect l="l" t="t" r="r" b="b"/>
              <a:pathLst>
                <a:path w="7248" h="4900" extrusionOk="0">
                  <a:moveTo>
                    <a:pt x="6278" y="0"/>
                  </a:moveTo>
                  <a:lnTo>
                    <a:pt x="6048" y="26"/>
                  </a:lnTo>
                  <a:lnTo>
                    <a:pt x="5793" y="102"/>
                  </a:lnTo>
                  <a:lnTo>
                    <a:pt x="5206" y="281"/>
                  </a:lnTo>
                  <a:lnTo>
                    <a:pt x="4874" y="383"/>
                  </a:lnTo>
                  <a:lnTo>
                    <a:pt x="4517" y="485"/>
                  </a:lnTo>
                  <a:lnTo>
                    <a:pt x="4134" y="587"/>
                  </a:lnTo>
                  <a:lnTo>
                    <a:pt x="3701" y="638"/>
                  </a:lnTo>
                  <a:lnTo>
                    <a:pt x="3624" y="664"/>
                  </a:lnTo>
                  <a:lnTo>
                    <a:pt x="3573" y="715"/>
                  </a:lnTo>
                  <a:lnTo>
                    <a:pt x="3548" y="766"/>
                  </a:lnTo>
                  <a:lnTo>
                    <a:pt x="3573" y="817"/>
                  </a:lnTo>
                  <a:lnTo>
                    <a:pt x="3624" y="1021"/>
                  </a:lnTo>
                  <a:lnTo>
                    <a:pt x="3675" y="1301"/>
                  </a:lnTo>
                  <a:lnTo>
                    <a:pt x="3675" y="1404"/>
                  </a:lnTo>
                  <a:lnTo>
                    <a:pt x="3650" y="1480"/>
                  </a:lnTo>
                  <a:lnTo>
                    <a:pt x="3548" y="1659"/>
                  </a:lnTo>
                  <a:lnTo>
                    <a:pt x="3420" y="1863"/>
                  </a:lnTo>
                  <a:lnTo>
                    <a:pt x="3216" y="2041"/>
                  </a:lnTo>
                  <a:lnTo>
                    <a:pt x="2986" y="2246"/>
                  </a:lnTo>
                  <a:lnTo>
                    <a:pt x="2705" y="2424"/>
                  </a:lnTo>
                  <a:lnTo>
                    <a:pt x="2093" y="2756"/>
                  </a:lnTo>
                  <a:lnTo>
                    <a:pt x="1455" y="3088"/>
                  </a:lnTo>
                  <a:lnTo>
                    <a:pt x="868" y="3343"/>
                  </a:lnTo>
                  <a:lnTo>
                    <a:pt x="409" y="3572"/>
                  </a:lnTo>
                  <a:lnTo>
                    <a:pt x="103" y="3700"/>
                  </a:lnTo>
                  <a:lnTo>
                    <a:pt x="77" y="3751"/>
                  </a:lnTo>
                  <a:lnTo>
                    <a:pt x="26" y="3802"/>
                  </a:lnTo>
                  <a:lnTo>
                    <a:pt x="1" y="4006"/>
                  </a:lnTo>
                  <a:lnTo>
                    <a:pt x="26" y="4236"/>
                  </a:lnTo>
                  <a:lnTo>
                    <a:pt x="52" y="4363"/>
                  </a:lnTo>
                  <a:lnTo>
                    <a:pt x="103" y="4491"/>
                  </a:lnTo>
                  <a:lnTo>
                    <a:pt x="154" y="4593"/>
                  </a:lnTo>
                  <a:lnTo>
                    <a:pt x="230" y="4695"/>
                  </a:lnTo>
                  <a:lnTo>
                    <a:pt x="333" y="4797"/>
                  </a:lnTo>
                  <a:lnTo>
                    <a:pt x="460" y="4848"/>
                  </a:lnTo>
                  <a:lnTo>
                    <a:pt x="613" y="4899"/>
                  </a:lnTo>
                  <a:lnTo>
                    <a:pt x="766" y="4899"/>
                  </a:lnTo>
                  <a:lnTo>
                    <a:pt x="970" y="4874"/>
                  </a:lnTo>
                  <a:lnTo>
                    <a:pt x="1175" y="4823"/>
                  </a:lnTo>
                  <a:lnTo>
                    <a:pt x="6865" y="2756"/>
                  </a:lnTo>
                  <a:lnTo>
                    <a:pt x="6967" y="2705"/>
                  </a:lnTo>
                  <a:lnTo>
                    <a:pt x="7043" y="2654"/>
                  </a:lnTo>
                  <a:lnTo>
                    <a:pt x="7171" y="2501"/>
                  </a:lnTo>
                  <a:lnTo>
                    <a:pt x="7196" y="2424"/>
                  </a:lnTo>
                  <a:lnTo>
                    <a:pt x="7222" y="2348"/>
                  </a:lnTo>
                  <a:lnTo>
                    <a:pt x="7247" y="2246"/>
                  </a:lnTo>
                  <a:lnTo>
                    <a:pt x="7247" y="2144"/>
                  </a:lnTo>
                  <a:lnTo>
                    <a:pt x="7196" y="1786"/>
                  </a:lnTo>
                  <a:lnTo>
                    <a:pt x="7094" y="1404"/>
                  </a:lnTo>
                  <a:lnTo>
                    <a:pt x="6992" y="1046"/>
                  </a:lnTo>
                  <a:lnTo>
                    <a:pt x="6839" y="689"/>
                  </a:lnTo>
                  <a:lnTo>
                    <a:pt x="6711" y="408"/>
                  </a:lnTo>
                  <a:lnTo>
                    <a:pt x="6558" y="179"/>
                  </a:lnTo>
                  <a:lnTo>
                    <a:pt x="6482" y="102"/>
                  </a:lnTo>
                  <a:lnTo>
                    <a:pt x="6405" y="26"/>
                  </a:lnTo>
                  <a:lnTo>
                    <a:pt x="6329"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3" name="Google Shape;3073;g29c0ca99db8_3_1"/>
            <p:cNvSpPr/>
            <p:nvPr/>
          </p:nvSpPr>
          <p:spPr>
            <a:xfrm>
              <a:off x="6760550" y="3129225"/>
              <a:ext cx="451650" cy="922425"/>
            </a:xfrm>
            <a:custGeom>
              <a:avLst/>
              <a:gdLst/>
              <a:ahLst/>
              <a:cxnLst/>
              <a:rect l="l" t="t" r="r" b="b"/>
              <a:pathLst>
                <a:path w="18066" h="36897" extrusionOk="0">
                  <a:moveTo>
                    <a:pt x="8549" y="1"/>
                  </a:moveTo>
                  <a:lnTo>
                    <a:pt x="6405" y="1251"/>
                  </a:lnTo>
                  <a:lnTo>
                    <a:pt x="6125" y="2093"/>
                  </a:lnTo>
                  <a:lnTo>
                    <a:pt x="5844" y="3114"/>
                  </a:lnTo>
                  <a:lnTo>
                    <a:pt x="5512" y="4262"/>
                  </a:lnTo>
                  <a:lnTo>
                    <a:pt x="5206" y="5512"/>
                  </a:lnTo>
                  <a:lnTo>
                    <a:pt x="4543" y="8242"/>
                  </a:lnTo>
                  <a:lnTo>
                    <a:pt x="3930" y="11074"/>
                  </a:lnTo>
                  <a:lnTo>
                    <a:pt x="3343" y="13805"/>
                  </a:lnTo>
                  <a:lnTo>
                    <a:pt x="2859" y="16254"/>
                  </a:lnTo>
                  <a:lnTo>
                    <a:pt x="2501" y="18193"/>
                  </a:lnTo>
                  <a:lnTo>
                    <a:pt x="2297" y="19418"/>
                  </a:lnTo>
                  <a:lnTo>
                    <a:pt x="996" y="28400"/>
                  </a:lnTo>
                  <a:lnTo>
                    <a:pt x="613" y="31232"/>
                  </a:lnTo>
                  <a:lnTo>
                    <a:pt x="256" y="33681"/>
                  </a:lnTo>
                  <a:lnTo>
                    <a:pt x="52" y="35467"/>
                  </a:lnTo>
                  <a:lnTo>
                    <a:pt x="1" y="36029"/>
                  </a:lnTo>
                  <a:lnTo>
                    <a:pt x="1" y="36309"/>
                  </a:lnTo>
                  <a:lnTo>
                    <a:pt x="1608" y="36641"/>
                  </a:lnTo>
                  <a:lnTo>
                    <a:pt x="2705" y="36820"/>
                  </a:lnTo>
                  <a:lnTo>
                    <a:pt x="3292" y="36871"/>
                  </a:lnTo>
                  <a:lnTo>
                    <a:pt x="3496" y="36896"/>
                  </a:lnTo>
                  <a:lnTo>
                    <a:pt x="3649" y="35799"/>
                  </a:lnTo>
                  <a:lnTo>
                    <a:pt x="3854" y="33962"/>
                  </a:lnTo>
                  <a:lnTo>
                    <a:pt x="4134" y="31615"/>
                  </a:lnTo>
                  <a:lnTo>
                    <a:pt x="4466" y="29012"/>
                  </a:lnTo>
                  <a:lnTo>
                    <a:pt x="4823" y="26333"/>
                  </a:lnTo>
                  <a:lnTo>
                    <a:pt x="5027" y="25057"/>
                  </a:lnTo>
                  <a:lnTo>
                    <a:pt x="5231" y="23832"/>
                  </a:lnTo>
                  <a:lnTo>
                    <a:pt x="5461" y="22710"/>
                  </a:lnTo>
                  <a:lnTo>
                    <a:pt x="5665" y="21714"/>
                  </a:lnTo>
                  <a:lnTo>
                    <a:pt x="5895" y="20872"/>
                  </a:lnTo>
                  <a:lnTo>
                    <a:pt x="6022" y="20515"/>
                  </a:lnTo>
                  <a:lnTo>
                    <a:pt x="6125" y="20184"/>
                  </a:lnTo>
                  <a:lnTo>
                    <a:pt x="6711" y="18831"/>
                  </a:lnTo>
                  <a:lnTo>
                    <a:pt x="7451" y="17122"/>
                  </a:lnTo>
                  <a:lnTo>
                    <a:pt x="9161" y="13345"/>
                  </a:lnTo>
                  <a:lnTo>
                    <a:pt x="11228" y="8753"/>
                  </a:lnTo>
                  <a:lnTo>
                    <a:pt x="11049" y="10641"/>
                  </a:lnTo>
                  <a:lnTo>
                    <a:pt x="10819" y="12656"/>
                  </a:lnTo>
                  <a:lnTo>
                    <a:pt x="10615" y="14749"/>
                  </a:lnTo>
                  <a:lnTo>
                    <a:pt x="10411" y="16764"/>
                  </a:lnTo>
                  <a:lnTo>
                    <a:pt x="10284" y="18653"/>
                  </a:lnTo>
                  <a:lnTo>
                    <a:pt x="10233" y="19520"/>
                  </a:lnTo>
                  <a:lnTo>
                    <a:pt x="10207" y="20311"/>
                  </a:lnTo>
                  <a:lnTo>
                    <a:pt x="10233" y="21000"/>
                  </a:lnTo>
                  <a:lnTo>
                    <a:pt x="10258" y="21587"/>
                  </a:lnTo>
                  <a:lnTo>
                    <a:pt x="10335" y="22072"/>
                  </a:lnTo>
                  <a:lnTo>
                    <a:pt x="10386" y="22250"/>
                  </a:lnTo>
                  <a:lnTo>
                    <a:pt x="10437" y="22429"/>
                  </a:lnTo>
                  <a:lnTo>
                    <a:pt x="11687" y="25823"/>
                  </a:lnTo>
                  <a:lnTo>
                    <a:pt x="13141" y="29982"/>
                  </a:lnTo>
                  <a:lnTo>
                    <a:pt x="14876" y="34983"/>
                  </a:lnTo>
                  <a:lnTo>
                    <a:pt x="15489" y="34906"/>
                  </a:lnTo>
                  <a:lnTo>
                    <a:pt x="16101" y="34804"/>
                  </a:lnTo>
                  <a:lnTo>
                    <a:pt x="16662" y="34676"/>
                  </a:lnTo>
                  <a:lnTo>
                    <a:pt x="17173" y="34523"/>
                  </a:lnTo>
                  <a:lnTo>
                    <a:pt x="17607" y="34396"/>
                  </a:lnTo>
                  <a:lnTo>
                    <a:pt x="17913" y="34268"/>
                  </a:lnTo>
                  <a:lnTo>
                    <a:pt x="18066" y="34166"/>
                  </a:lnTo>
                  <a:lnTo>
                    <a:pt x="18066" y="34115"/>
                  </a:lnTo>
                  <a:lnTo>
                    <a:pt x="18040" y="34090"/>
                  </a:lnTo>
                  <a:lnTo>
                    <a:pt x="17683" y="32967"/>
                  </a:lnTo>
                  <a:lnTo>
                    <a:pt x="17224" y="31461"/>
                  </a:lnTo>
                  <a:lnTo>
                    <a:pt x="16714" y="29701"/>
                  </a:lnTo>
                  <a:lnTo>
                    <a:pt x="16229" y="27813"/>
                  </a:lnTo>
                  <a:lnTo>
                    <a:pt x="15744" y="25950"/>
                  </a:lnTo>
                  <a:lnTo>
                    <a:pt x="15336" y="24190"/>
                  </a:lnTo>
                  <a:lnTo>
                    <a:pt x="15004" y="22710"/>
                  </a:lnTo>
                  <a:lnTo>
                    <a:pt x="14902" y="22097"/>
                  </a:lnTo>
                  <a:lnTo>
                    <a:pt x="14825" y="21587"/>
                  </a:lnTo>
                  <a:lnTo>
                    <a:pt x="14800" y="21332"/>
                  </a:lnTo>
                  <a:lnTo>
                    <a:pt x="14800" y="20975"/>
                  </a:lnTo>
                  <a:lnTo>
                    <a:pt x="14851" y="20005"/>
                  </a:lnTo>
                  <a:lnTo>
                    <a:pt x="14953" y="18780"/>
                  </a:lnTo>
                  <a:lnTo>
                    <a:pt x="15106" y="17300"/>
                  </a:lnTo>
                  <a:lnTo>
                    <a:pt x="15285" y="15667"/>
                  </a:lnTo>
                  <a:lnTo>
                    <a:pt x="15489" y="13881"/>
                  </a:lnTo>
                  <a:lnTo>
                    <a:pt x="15999" y="10156"/>
                  </a:lnTo>
                  <a:lnTo>
                    <a:pt x="16484" y="6533"/>
                  </a:lnTo>
                  <a:lnTo>
                    <a:pt x="16943" y="3445"/>
                  </a:lnTo>
                  <a:lnTo>
                    <a:pt x="17377" y="485"/>
                  </a:lnTo>
                  <a:lnTo>
                    <a:pt x="8549"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4" name="Google Shape;3074;g29c0ca99db8_3_1"/>
            <p:cNvSpPr/>
            <p:nvPr/>
          </p:nvSpPr>
          <p:spPr>
            <a:xfrm>
              <a:off x="6760550" y="3129225"/>
              <a:ext cx="451650" cy="922425"/>
            </a:xfrm>
            <a:custGeom>
              <a:avLst/>
              <a:gdLst/>
              <a:ahLst/>
              <a:cxnLst/>
              <a:rect l="l" t="t" r="r" b="b"/>
              <a:pathLst>
                <a:path w="18066" h="36897" fill="none" extrusionOk="0">
                  <a:moveTo>
                    <a:pt x="6405" y="1251"/>
                  </a:moveTo>
                  <a:lnTo>
                    <a:pt x="6405" y="1251"/>
                  </a:lnTo>
                  <a:lnTo>
                    <a:pt x="6125" y="2093"/>
                  </a:lnTo>
                  <a:lnTo>
                    <a:pt x="5844" y="3114"/>
                  </a:lnTo>
                  <a:lnTo>
                    <a:pt x="5512" y="4262"/>
                  </a:lnTo>
                  <a:lnTo>
                    <a:pt x="5206" y="5512"/>
                  </a:lnTo>
                  <a:lnTo>
                    <a:pt x="4543" y="8242"/>
                  </a:lnTo>
                  <a:lnTo>
                    <a:pt x="3930" y="11074"/>
                  </a:lnTo>
                  <a:lnTo>
                    <a:pt x="3343" y="13805"/>
                  </a:lnTo>
                  <a:lnTo>
                    <a:pt x="2859" y="16254"/>
                  </a:lnTo>
                  <a:lnTo>
                    <a:pt x="2501" y="18193"/>
                  </a:lnTo>
                  <a:lnTo>
                    <a:pt x="2297" y="19418"/>
                  </a:lnTo>
                  <a:lnTo>
                    <a:pt x="2297" y="19418"/>
                  </a:lnTo>
                  <a:lnTo>
                    <a:pt x="996" y="28400"/>
                  </a:lnTo>
                  <a:lnTo>
                    <a:pt x="613" y="31232"/>
                  </a:lnTo>
                  <a:lnTo>
                    <a:pt x="256" y="33681"/>
                  </a:lnTo>
                  <a:lnTo>
                    <a:pt x="52" y="35467"/>
                  </a:lnTo>
                  <a:lnTo>
                    <a:pt x="1" y="36029"/>
                  </a:lnTo>
                  <a:lnTo>
                    <a:pt x="1" y="36309"/>
                  </a:lnTo>
                  <a:lnTo>
                    <a:pt x="1" y="36309"/>
                  </a:lnTo>
                  <a:lnTo>
                    <a:pt x="1608" y="36641"/>
                  </a:lnTo>
                  <a:lnTo>
                    <a:pt x="2705" y="36820"/>
                  </a:lnTo>
                  <a:lnTo>
                    <a:pt x="3292" y="36871"/>
                  </a:lnTo>
                  <a:lnTo>
                    <a:pt x="3496" y="36896"/>
                  </a:lnTo>
                  <a:lnTo>
                    <a:pt x="3496" y="36896"/>
                  </a:lnTo>
                  <a:lnTo>
                    <a:pt x="3649" y="35799"/>
                  </a:lnTo>
                  <a:lnTo>
                    <a:pt x="3854" y="33962"/>
                  </a:lnTo>
                  <a:lnTo>
                    <a:pt x="4134" y="31615"/>
                  </a:lnTo>
                  <a:lnTo>
                    <a:pt x="4466" y="29012"/>
                  </a:lnTo>
                  <a:lnTo>
                    <a:pt x="4823" y="26333"/>
                  </a:lnTo>
                  <a:lnTo>
                    <a:pt x="5027" y="25057"/>
                  </a:lnTo>
                  <a:lnTo>
                    <a:pt x="5231" y="23832"/>
                  </a:lnTo>
                  <a:lnTo>
                    <a:pt x="5461" y="22710"/>
                  </a:lnTo>
                  <a:lnTo>
                    <a:pt x="5665" y="21714"/>
                  </a:lnTo>
                  <a:lnTo>
                    <a:pt x="5895" y="20872"/>
                  </a:lnTo>
                  <a:lnTo>
                    <a:pt x="6022" y="20515"/>
                  </a:lnTo>
                  <a:lnTo>
                    <a:pt x="6125" y="20184"/>
                  </a:lnTo>
                  <a:lnTo>
                    <a:pt x="6125" y="20184"/>
                  </a:lnTo>
                  <a:lnTo>
                    <a:pt x="6711" y="18831"/>
                  </a:lnTo>
                  <a:lnTo>
                    <a:pt x="7451" y="17122"/>
                  </a:lnTo>
                  <a:lnTo>
                    <a:pt x="9161" y="13345"/>
                  </a:lnTo>
                  <a:lnTo>
                    <a:pt x="11228" y="8753"/>
                  </a:lnTo>
                  <a:lnTo>
                    <a:pt x="11228" y="8753"/>
                  </a:lnTo>
                  <a:lnTo>
                    <a:pt x="11049" y="10641"/>
                  </a:lnTo>
                  <a:lnTo>
                    <a:pt x="10819" y="12656"/>
                  </a:lnTo>
                  <a:lnTo>
                    <a:pt x="10615" y="14749"/>
                  </a:lnTo>
                  <a:lnTo>
                    <a:pt x="10411" y="16764"/>
                  </a:lnTo>
                  <a:lnTo>
                    <a:pt x="10284" y="18653"/>
                  </a:lnTo>
                  <a:lnTo>
                    <a:pt x="10233" y="19520"/>
                  </a:lnTo>
                  <a:lnTo>
                    <a:pt x="10207" y="20311"/>
                  </a:lnTo>
                  <a:lnTo>
                    <a:pt x="10233" y="21000"/>
                  </a:lnTo>
                  <a:lnTo>
                    <a:pt x="10258" y="21587"/>
                  </a:lnTo>
                  <a:lnTo>
                    <a:pt x="10335" y="22072"/>
                  </a:lnTo>
                  <a:lnTo>
                    <a:pt x="10386" y="22250"/>
                  </a:lnTo>
                  <a:lnTo>
                    <a:pt x="10437" y="22429"/>
                  </a:lnTo>
                  <a:lnTo>
                    <a:pt x="10437" y="22429"/>
                  </a:lnTo>
                  <a:lnTo>
                    <a:pt x="11687" y="25823"/>
                  </a:lnTo>
                  <a:lnTo>
                    <a:pt x="13141" y="29982"/>
                  </a:lnTo>
                  <a:lnTo>
                    <a:pt x="14876" y="34983"/>
                  </a:lnTo>
                  <a:lnTo>
                    <a:pt x="14876" y="34983"/>
                  </a:lnTo>
                  <a:lnTo>
                    <a:pt x="15489" y="34906"/>
                  </a:lnTo>
                  <a:lnTo>
                    <a:pt x="16101" y="34804"/>
                  </a:lnTo>
                  <a:lnTo>
                    <a:pt x="16662" y="34676"/>
                  </a:lnTo>
                  <a:lnTo>
                    <a:pt x="17173" y="34523"/>
                  </a:lnTo>
                  <a:lnTo>
                    <a:pt x="17607" y="34396"/>
                  </a:lnTo>
                  <a:lnTo>
                    <a:pt x="17913" y="34268"/>
                  </a:lnTo>
                  <a:lnTo>
                    <a:pt x="18066" y="34166"/>
                  </a:lnTo>
                  <a:lnTo>
                    <a:pt x="18066" y="34115"/>
                  </a:lnTo>
                  <a:lnTo>
                    <a:pt x="18040" y="34090"/>
                  </a:lnTo>
                  <a:lnTo>
                    <a:pt x="18040" y="34090"/>
                  </a:lnTo>
                  <a:lnTo>
                    <a:pt x="17683" y="32967"/>
                  </a:lnTo>
                  <a:lnTo>
                    <a:pt x="17224" y="31461"/>
                  </a:lnTo>
                  <a:lnTo>
                    <a:pt x="16714" y="29701"/>
                  </a:lnTo>
                  <a:lnTo>
                    <a:pt x="16229" y="27813"/>
                  </a:lnTo>
                  <a:lnTo>
                    <a:pt x="15744" y="25950"/>
                  </a:lnTo>
                  <a:lnTo>
                    <a:pt x="15336" y="24190"/>
                  </a:lnTo>
                  <a:lnTo>
                    <a:pt x="15004" y="22710"/>
                  </a:lnTo>
                  <a:lnTo>
                    <a:pt x="14902" y="22097"/>
                  </a:lnTo>
                  <a:lnTo>
                    <a:pt x="14825" y="21587"/>
                  </a:lnTo>
                  <a:lnTo>
                    <a:pt x="14825" y="21587"/>
                  </a:lnTo>
                  <a:lnTo>
                    <a:pt x="14800" y="21332"/>
                  </a:lnTo>
                  <a:lnTo>
                    <a:pt x="14800" y="20975"/>
                  </a:lnTo>
                  <a:lnTo>
                    <a:pt x="14851" y="20005"/>
                  </a:lnTo>
                  <a:lnTo>
                    <a:pt x="14953" y="18780"/>
                  </a:lnTo>
                  <a:lnTo>
                    <a:pt x="15106" y="17300"/>
                  </a:lnTo>
                  <a:lnTo>
                    <a:pt x="15285" y="15667"/>
                  </a:lnTo>
                  <a:lnTo>
                    <a:pt x="15489" y="13881"/>
                  </a:lnTo>
                  <a:lnTo>
                    <a:pt x="15999" y="10156"/>
                  </a:lnTo>
                  <a:lnTo>
                    <a:pt x="16484" y="6533"/>
                  </a:lnTo>
                  <a:lnTo>
                    <a:pt x="16943" y="3445"/>
                  </a:lnTo>
                  <a:lnTo>
                    <a:pt x="17377" y="485"/>
                  </a:lnTo>
                  <a:lnTo>
                    <a:pt x="8549" y="1"/>
                  </a:lnTo>
                  <a:lnTo>
                    <a:pt x="6405" y="125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5" name="Google Shape;3075;g29c0ca99db8_3_1"/>
            <p:cNvSpPr/>
            <p:nvPr/>
          </p:nvSpPr>
          <p:spPr>
            <a:xfrm>
              <a:off x="7030375" y="3414375"/>
              <a:ext cx="4500" cy="41475"/>
            </a:xfrm>
            <a:custGeom>
              <a:avLst/>
              <a:gdLst/>
              <a:ahLst/>
              <a:cxnLst/>
              <a:rect l="l" t="t" r="r" b="b"/>
              <a:pathLst>
                <a:path w="180" h="1659" extrusionOk="0">
                  <a:moveTo>
                    <a:pt x="179" y="0"/>
                  </a:moveTo>
                  <a:lnTo>
                    <a:pt x="77" y="817"/>
                  </a:lnTo>
                  <a:lnTo>
                    <a:pt x="1" y="1659"/>
                  </a:lnTo>
                  <a:lnTo>
                    <a:pt x="179" y="0"/>
                  </a:lnTo>
                  <a:close/>
                </a:path>
              </a:pathLst>
            </a:custGeom>
            <a:solidFill>
              <a:srgbClr val="B8B8B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6" name="Google Shape;3076;g29c0ca99db8_3_1"/>
            <p:cNvSpPr/>
            <p:nvPr/>
          </p:nvSpPr>
          <p:spPr>
            <a:xfrm>
              <a:off x="7030375" y="3414375"/>
              <a:ext cx="4500" cy="41475"/>
            </a:xfrm>
            <a:custGeom>
              <a:avLst/>
              <a:gdLst/>
              <a:ahLst/>
              <a:cxnLst/>
              <a:rect l="l" t="t" r="r" b="b"/>
              <a:pathLst>
                <a:path w="180" h="1659" fill="none" extrusionOk="0">
                  <a:moveTo>
                    <a:pt x="179" y="0"/>
                  </a:moveTo>
                  <a:lnTo>
                    <a:pt x="179" y="0"/>
                  </a:lnTo>
                  <a:lnTo>
                    <a:pt x="77" y="817"/>
                  </a:lnTo>
                  <a:lnTo>
                    <a:pt x="1" y="1659"/>
                  </a:lnTo>
                  <a:lnTo>
                    <a:pt x="1" y="1659"/>
                  </a:lnTo>
                  <a:lnTo>
                    <a:pt x="17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7" name="Google Shape;3077;g29c0ca99db8_3_1"/>
            <p:cNvSpPr/>
            <p:nvPr/>
          </p:nvSpPr>
          <p:spPr>
            <a:xfrm>
              <a:off x="7030375" y="3279125"/>
              <a:ext cx="39575" cy="176725"/>
            </a:xfrm>
            <a:custGeom>
              <a:avLst/>
              <a:gdLst/>
              <a:ahLst/>
              <a:cxnLst/>
              <a:rect l="l" t="t" r="r" b="b"/>
              <a:pathLst>
                <a:path w="1583" h="7069" extrusionOk="0">
                  <a:moveTo>
                    <a:pt x="1583" y="1"/>
                  </a:moveTo>
                  <a:lnTo>
                    <a:pt x="1506" y="230"/>
                  </a:lnTo>
                  <a:lnTo>
                    <a:pt x="1328" y="817"/>
                  </a:lnTo>
                  <a:lnTo>
                    <a:pt x="1175" y="1226"/>
                  </a:lnTo>
                  <a:lnTo>
                    <a:pt x="970" y="1685"/>
                  </a:lnTo>
                  <a:lnTo>
                    <a:pt x="715" y="2221"/>
                  </a:lnTo>
                  <a:lnTo>
                    <a:pt x="435" y="2757"/>
                  </a:lnTo>
                  <a:lnTo>
                    <a:pt x="384" y="3394"/>
                  </a:lnTo>
                  <a:lnTo>
                    <a:pt x="333" y="4058"/>
                  </a:lnTo>
                  <a:lnTo>
                    <a:pt x="179" y="5410"/>
                  </a:lnTo>
                  <a:lnTo>
                    <a:pt x="1" y="7069"/>
                  </a:lnTo>
                  <a:lnTo>
                    <a:pt x="1583" y="1"/>
                  </a:lnTo>
                  <a:close/>
                </a:path>
              </a:pathLst>
            </a:custGeom>
            <a:solidFill>
              <a:srgbClr val="20202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8" name="Google Shape;3078;g29c0ca99db8_3_1"/>
            <p:cNvSpPr/>
            <p:nvPr/>
          </p:nvSpPr>
          <p:spPr>
            <a:xfrm>
              <a:off x="7030375" y="3279125"/>
              <a:ext cx="39575" cy="176725"/>
            </a:xfrm>
            <a:custGeom>
              <a:avLst/>
              <a:gdLst/>
              <a:ahLst/>
              <a:cxnLst/>
              <a:rect l="l" t="t" r="r" b="b"/>
              <a:pathLst>
                <a:path w="1583" h="7069" fill="none" extrusionOk="0">
                  <a:moveTo>
                    <a:pt x="1583" y="1"/>
                  </a:moveTo>
                  <a:lnTo>
                    <a:pt x="1583" y="1"/>
                  </a:lnTo>
                  <a:lnTo>
                    <a:pt x="1506" y="230"/>
                  </a:lnTo>
                  <a:lnTo>
                    <a:pt x="1328" y="817"/>
                  </a:lnTo>
                  <a:lnTo>
                    <a:pt x="1175" y="1226"/>
                  </a:lnTo>
                  <a:lnTo>
                    <a:pt x="970" y="1685"/>
                  </a:lnTo>
                  <a:lnTo>
                    <a:pt x="715" y="2221"/>
                  </a:lnTo>
                  <a:lnTo>
                    <a:pt x="435" y="2757"/>
                  </a:lnTo>
                  <a:lnTo>
                    <a:pt x="435" y="2757"/>
                  </a:lnTo>
                  <a:lnTo>
                    <a:pt x="384" y="3394"/>
                  </a:lnTo>
                  <a:lnTo>
                    <a:pt x="333" y="4058"/>
                  </a:lnTo>
                  <a:lnTo>
                    <a:pt x="179" y="5410"/>
                  </a:lnTo>
                  <a:lnTo>
                    <a:pt x="179" y="5410"/>
                  </a:lnTo>
                  <a:lnTo>
                    <a:pt x="1" y="7069"/>
                  </a:lnTo>
                  <a:lnTo>
                    <a:pt x="1" y="7069"/>
                  </a:lnTo>
                  <a:lnTo>
                    <a:pt x="1" y="7069"/>
                  </a:lnTo>
                  <a:lnTo>
                    <a:pt x="158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9" name="Google Shape;3079;g29c0ca99db8_3_1"/>
            <p:cNvSpPr/>
            <p:nvPr/>
          </p:nvSpPr>
          <p:spPr>
            <a:xfrm>
              <a:off x="6947450" y="2594675"/>
              <a:ext cx="111025" cy="201600"/>
            </a:xfrm>
            <a:custGeom>
              <a:avLst/>
              <a:gdLst/>
              <a:ahLst/>
              <a:cxnLst/>
              <a:rect l="l" t="t" r="r" b="b"/>
              <a:pathLst>
                <a:path w="4441" h="8064" extrusionOk="0">
                  <a:moveTo>
                    <a:pt x="2450" y="1"/>
                  </a:moveTo>
                  <a:lnTo>
                    <a:pt x="2170" y="52"/>
                  </a:lnTo>
                  <a:lnTo>
                    <a:pt x="1915" y="103"/>
                  </a:lnTo>
                  <a:lnTo>
                    <a:pt x="1659" y="179"/>
                  </a:lnTo>
                  <a:lnTo>
                    <a:pt x="1404" y="281"/>
                  </a:lnTo>
                  <a:lnTo>
                    <a:pt x="1175" y="383"/>
                  </a:lnTo>
                  <a:lnTo>
                    <a:pt x="970" y="485"/>
                  </a:lnTo>
                  <a:lnTo>
                    <a:pt x="792" y="613"/>
                  </a:lnTo>
                  <a:lnTo>
                    <a:pt x="639" y="741"/>
                  </a:lnTo>
                  <a:lnTo>
                    <a:pt x="511" y="843"/>
                  </a:lnTo>
                  <a:lnTo>
                    <a:pt x="435" y="970"/>
                  </a:lnTo>
                  <a:lnTo>
                    <a:pt x="409" y="1047"/>
                  </a:lnTo>
                  <a:lnTo>
                    <a:pt x="358" y="1634"/>
                  </a:lnTo>
                  <a:lnTo>
                    <a:pt x="282" y="2118"/>
                  </a:lnTo>
                  <a:lnTo>
                    <a:pt x="205" y="2476"/>
                  </a:lnTo>
                  <a:lnTo>
                    <a:pt x="128" y="2782"/>
                  </a:lnTo>
                  <a:lnTo>
                    <a:pt x="26" y="3164"/>
                  </a:lnTo>
                  <a:lnTo>
                    <a:pt x="1" y="3267"/>
                  </a:lnTo>
                  <a:lnTo>
                    <a:pt x="1" y="3369"/>
                  </a:lnTo>
                  <a:lnTo>
                    <a:pt x="128" y="3394"/>
                  </a:lnTo>
                  <a:lnTo>
                    <a:pt x="256" y="3394"/>
                  </a:lnTo>
                  <a:lnTo>
                    <a:pt x="256" y="3445"/>
                  </a:lnTo>
                  <a:lnTo>
                    <a:pt x="282" y="3981"/>
                  </a:lnTo>
                  <a:lnTo>
                    <a:pt x="307" y="4440"/>
                  </a:lnTo>
                  <a:lnTo>
                    <a:pt x="333" y="4849"/>
                  </a:lnTo>
                  <a:lnTo>
                    <a:pt x="384" y="5027"/>
                  </a:lnTo>
                  <a:lnTo>
                    <a:pt x="409" y="5180"/>
                  </a:lnTo>
                  <a:lnTo>
                    <a:pt x="486" y="5333"/>
                  </a:lnTo>
                  <a:lnTo>
                    <a:pt x="537" y="5435"/>
                  </a:lnTo>
                  <a:lnTo>
                    <a:pt x="639" y="5512"/>
                  </a:lnTo>
                  <a:lnTo>
                    <a:pt x="741" y="5563"/>
                  </a:lnTo>
                  <a:lnTo>
                    <a:pt x="868" y="5588"/>
                  </a:lnTo>
                  <a:lnTo>
                    <a:pt x="996" y="5563"/>
                  </a:lnTo>
                  <a:lnTo>
                    <a:pt x="1175" y="5512"/>
                  </a:lnTo>
                  <a:lnTo>
                    <a:pt x="1353" y="5410"/>
                  </a:lnTo>
                  <a:lnTo>
                    <a:pt x="1583" y="5282"/>
                  </a:lnTo>
                  <a:lnTo>
                    <a:pt x="1812" y="5078"/>
                  </a:lnTo>
                  <a:lnTo>
                    <a:pt x="1863" y="6354"/>
                  </a:lnTo>
                  <a:lnTo>
                    <a:pt x="2450" y="8064"/>
                  </a:lnTo>
                  <a:lnTo>
                    <a:pt x="4441" y="7043"/>
                  </a:lnTo>
                  <a:lnTo>
                    <a:pt x="4339" y="6737"/>
                  </a:lnTo>
                  <a:lnTo>
                    <a:pt x="4236" y="6379"/>
                  </a:lnTo>
                  <a:lnTo>
                    <a:pt x="4185" y="5971"/>
                  </a:lnTo>
                  <a:lnTo>
                    <a:pt x="4160" y="5512"/>
                  </a:lnTo>
                  <a:lnTo>
                    <a:pt x="4134" y="4491"/>
                  </a:lnTo>
                  <a:lnTo>
                    <a:pt x="4160" y="3445"/>
                  </a:lnTo>
                  <a:lnTo>
                    <a:pt x="4160" y="2425"/>
                  </a:lnTo>
                  <a:lnTo>
                    <a:pt x="4134" y="1965"/>
                  </a:lnTo>
                  <a:lnTo>
                    <a:pt x="4109" y="1531"/>
                  </a:lnTo>
                  <a:lnTo>
                    <a:pt x="4032" y="1123"/>
                  </a:lnTo>
                  <a:lnTo>
                    <a:pt x="3930" y="792"/>
                  </a:lnTo>
                  <a:lnTo>
                    <a:pt x="3879" y="638"/>
                  </a:lnTo>
                  <a:lnTo>
                    <a:pt x="3803" y="511"/>
                  </a:lnTo>
                  <a:lnTo>
                    <a:pt x="3726" y="409"/>
                  </a:lnTo>
                  <a:lnTo>
                    <a:pt x="3650" y="307"/>
                  </a:lnTo>
                  <a:lnTo>
                    <a:pt x="3445" y="179"/>
                  </a:lnTo>
                  <a:lnTo>
                    <a:pt x="3216" y="77"/>
                  </a:lnTo>
                  <a:lnTo>
                    <a:pt x="2961" y="26"/>
                  </a:lnTo>
                  <a:lnTo>
                    <a:pt x="2706"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g29c0ca99db8_3_1"/>
            <p:cNvSpPr/>
            <p:nvPr/>
          </p:nvSpPr>
          <p:spPr>
            <a:xfrm>
              <a:off x="6947450" y="2594675"/>
              <a:ext cx="111025" cy="201600"/>
            </a:xfrm>
            <a:custGeom>
              <a:avLst/>
              <a:gdLst/>
              <a:ahLst/>
              <a:cxnLst/>
              <a:rect l="l" t="t" r="r" b="b"/>
              <a:pathLst>
                <a:path w="4441" h="8064" fill="none" extrusionOk="0">
                  <a:moveTo>
                    <a:pt x="409" y="1047"/>
                  </a:moveTo>
                  <a:lnTo>
                    <a:pt x="409" y="1047"/>
                  </a:lnTo>
                  <a:lnTo>
                    <a:pt x="358" y="1634"/>
                  </a:lnTo>
                  <a:lnTo>
                    <a:pt x="282" y="2118"/>
                  </a:lnTo>
                  <a:lnTo>
                    <a:pt x="205" y="2476"/>
                  </a:lnTo>
                  <a:lnTo>
                    <a:pt x="128" y="2782"/>
                  </a:lnTo>
                  <a:lnTo>
                    <a:pt x="26" y="3164"/>
                  </a:lnTo>
                  <a:lnTo>
                    <a:pt x="1" y="3267"/>
                  </a:lnTo>
                  <a:lnTo>
                    <a:pt x="1" y="3369"/>
                  </a:lnTo>
                  <a:lnTo>
                    <a:pt x="1" y="3369"/>
                  </a:lnTo>
                  <a:lnTo>
                    <a:pt x="128" y="3394"/>
                  </a:lnTo>
                  <a:lnTo>
                    <a:pt x="205" y="3394"/>
                  </a:lnTo>
                  <a:lnTo>
                    <a:pt x="205" y="3394"/>
                  </a:lnTo>
                  <a:lnTo>
                    <a:pt x="256" y="3394"/>
                  </a:lnTo>
                  <a:lnTo>
                    <a:pt x="256" y="3445"/>
                  </a:lnTo>
                  <a:lnTo>
                    <a:pt x="282" y="3981"/>
                  </a:lnTo>
                  <a:lnTo>
                    <a:pt x="282" y="3981"/>
                  </a:lnTo>
                  <a:lnTo>
                    <a:pt x="307" y="4440"/>
                  </a:lnTo>
                  <a:lnTo>
                    <a:pt x="333" y="4849"/>
                  </a:lnTo>
                  <a:lnTo>
                    <a:pt x="384" y="5027"/>
                  </a:lnTo>
                  <a:lnTo>
                    <a:pt x="409" y="5180"/>
                  </a:lnTo>
                  <a:lnTo>
                    <a:pt x="486" y="5333"/>
                  </a:lnTo>
                  <a:lnTo>
                    <a:pt x="537" y="5435"/>
                  </a:lnTo>
                  <a:lnTo>
                    <a:pt x="639" y="5512"/>
                  </a:lnTo>
                  <a:lnTo>
                    <a:pt x="741" y="5563"/>
                  </a:lnTo>
                  <a:lnTo>
                    <a:pt x="868" y="5588"/>
                  </a:lnTo>
                  <a:lnTo>
                    <a:pt x="996" y="5563"/>
                  </a:lnTo>
                  <a:lnTo>
                    <a:pt x="1175" y="5512"/>
                  </a:lnTo>
                  <a:lnTo>
                    <a:pt x="1353" y="5410"/>
                  </a:lnTo>
                  <a:lnTo>
                    <a:pt x="1583" y="5282"/>
                  </a:lnTo>
                  <a:lnTo>
                    <a:pt x="1812" y="5078"/>
                  </a:lnTo>
                  <a:lnTo>
                    <a:pt x="1812" y="5078"/>
                  </a:lnTo>
                  <a:lnTo>
                    <a:pt x="1863" y="6354"/>
                  </a:lnTo>
                  <a:lnTo>
                    <a:pt x="2450" y="8064"/>
                  </a:lnTo>
                  <a:lnTo>
                    <a:pt x="4441" y="7043"/>
                  </a:lnTo>
                  <a:lnTo>
                    <a:pt x="4441" y="7043"/>
                  </a:lnTo>
                  <a:lnTo>
                    <a:pt x="4339" y="6737"/>
                  </a:lnTo>
                  <a:lnTo>
                    <a:pt x="4236" y="6379"/>
                  </a:lnTo>
                  <a:lnTo>
                    <a:pt x="4185" y="5971"/>
                  </a:lnTo>
                  <a:lnTo>
                    <a:pt x="4160" y="5512"/>
                  </a:lnTo>
                  <a:lnTo>
                    <a:pt x="4134" y="4491"/>
                  </a:lnTo>
                  <a:lnTo>
                    <a:pt x="4160" y="3445"/>
                  </a:lnTo>
                  <a:lnTo>
                    <a:pt x="4160" y="2425"/>
                  </a:lnTo>
                  <a:lnTo>
                    <a:pt x="4134" y="1965"/>
                  </a:lnTo>
                  <a:lnTo>
                    <a:pt x="4109" y="1531"/>
                  </a:lnTo>
                  <a:lnTo>
                    <a:pt x="4032" y="1123"/>
                  </a:lnTo>
                  <a:lnTo>
                    <a:pt x="3930" y="792"/>
                  </a:lnTo>
                  <a:lnTo>
                    <a:pt x="3879" y="638"/>
                  </a:lnTo>
                  <a:lnTo>
                    <a:pt x="3803" y="511"/>
                  </a:lnTo>
                  <a:lnTo>
                    <a:pt x="3726" y="409"/>
                  </a:lnTo>
                  <a:lnTo>
                    <a:pt x="3650" y="307"/>
                  </a:lnTo>
                  <a:lnTo>
                    <a:pt x="3650" y="307"/>
                  </a:lnTo>
                  <a:lnTo>
                    <a:pt x="3445" y="179"/>
                  </a:lnTo>
                  <a:lnTo>
                    <a:pt x="3216" y="77"/>
                  </a:lnTo>
                  <a:lnTo>
                    <a:pt x="2961" y="26"/>
                  </a:lnTo>
                  <a:lnTo>
                    <a:pt x="2706" y="1"/>
                  </a:lnTo>
                  <a:lnTo>
                    <a:pt x="2450" y="1"/>
                  </a:lnTo>
                  <a:lnTo>
                    <a:pt x="2170" y="52"/>
                  </a:lnTo>
                  <a:lnTo>
                    <a:pt x="1915" y="103"/>
                  </a:lnTo>
                  <a:lnTo>
                    <a:pt x="1659" y="179"/>
                  </a:lnTo>
                  <a:lnTo>
                    <a:pt x="1404" y="281"/>
                  </a:lnTo>
                  <a:lnTo>
                    <a:pt x="1175" y="383"/>
                  </a:lnTo>
                  <a:lnTo>
                    <a:pt x="970" y="485"/>
                  </a:lnTo>
                  <a:lnTo>
                    <a:pt x="792" y="613"/>
                  </a:lnTo>
                  <a:lnTo>
                    <a:pt x="639" y="741"/>
                  </a:lnTo>
                  <a:lnTo>
                    <a:pt x="511" y="843"/>
                  </a:lnTo>
                  <a:lnTo>
                    <a:pt x="435" y="970"/>
                  </a:lnTo>
                  <a:lnTo>
                    <a:pt x="409" y="104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1" name="Google Shape;3081;g29c0ca99db8_3_1"/>
            <p:cNvSpPr/>
            <p:nvPr/>
          </p:nvSpPr>
          <p:spPr>
            <a:xfrm>
              <a:off x="6943625" y="2564700"/>
              <a:ext cx="129525" cy="155675"/>
            </a:xfrm>
            <a:custGeom>
              <a:avLst/>
              <a:gdLst/>
              <a:ahLst/>
              <a:cxnLst/>
              <a:rect l="l" t="t" r="r" b="b"/>
              <a:pathLst>
                <a:path w="5181" h="6227" extrusionOk="0">
                  <a:moveTo>
                    <a:pt x="2986" y="0"/>
                  </a:moveTo>
                  <a:lnTo>
                    <a:pt x="2884" y="26"/>
                  </a:lnTo>
                  <a:lnTo>
                    <a:pt x="2629" y="128"/>
                  </a:lnTo>
                  <a:lnTo>
                    <a:pt x="2399" y="255"/>
                  </a:lnTo>
                  <a:lnTo>
                    <a:pt x="2195" y="460"/>
                  </a:lnTo>
                  <a:lnTo>
                    <a:pt x="1991" y="664"/>
                  </a:lnTo>
                  <a:lnTo>
                    <a:pt x="1863" y="766"/>
                  </a:lnTo>
                  <a:lnTo>
                    <a:pt x="1736" y="791"/>
                  </a:lnTo>
                  <a:lnTo>
                    <a:pt x="1659" y="791"/>
                  </a:lnTo>
                  <a:lnTo>
                    <a:pt x="1557" y="715"/>
                  </a:lnTo>
                  <a:lnTo>
                    <a:pt x="1455" y="613"/>
                  </a:lnTo>
                  <a:lnTo>
                    <a:pt x="1328" y="511"/>
                  </a:lnTo>
                  <a:lnTo>
                    <a:pt x="1174" y="383"/>
                  </a:lnTo>
                  <a:lnTo>
                    <a:pt x="1021" y="307"/>
                  </a:lnTo>
                  <a:lnTo>
                    <a:pt x="894" y="307"/>
                  </a:lnTo>
                  <a:lnTo>
                    <a:pt x="792" y="358"/>
                  </a:lnTo>
                  <a:lnTo>
                    <a:pt x="715" y="434"/>
                  </a:lnTo>
                  <a:lnTo>
                    <a:pt x="664" y="562"/>
                  </a:lnTo>
                  <a:lnTo>
                    <a:pt x="613" y="689"/>
                  </a:lnTo>
                  <a:lnTo>
                    <a:pt x="511" y="944"/>
                  </a:lnTo>
                  <a:lnTo>
                    <a:pt x="435" y="1123"/>
                  </a:lnTo>
                  <a:lnTo>
                    <a:pt x="332" y="1251"/>
                  </a:lnTo>
                  <a:lnTo>
                    <a:pt x="230" y="1378"/>
                  </a:lnTo>
                  <a:lnTo>
                    <a:pt x="103" y="1582"/>
                  </a:lnTo>
                  <a:lnTo>
                    <a:pt x="26" y="1786"/>
                  </a:lnTo>
                  <a:lnTo>
                    <a:pt x="1" y="1863"/>
                  </a:lnTo>
                  <a:lnTo>
                    <a:pt x="1" y="1965"/>
                  </a:lnTo>
                  <a:lnTo>
                    <a:pt x="26" y="2118"/>
                  </a:lnTo>
                  <a:lnTo>
                    <a:pt x="103" y="2246"/>
                  </a:lnTo>
                  <a:lnTo>
                    <a:pt x="230" y="2348"/>
                  </a:lnTo>
                  <a:lnTo>
                    <a:pt x="383" y="2475"/>
                  </a:lnTo>
                  <a:lnTo>
                    <a:pt x="715" y="2705"/>
                  </a:lnTo>
                  <a:lnTo>
                    <a:pt x="868" y="2807"/>
                  </a:lnTo>
                  <a:lnTo>
                    <a:pt x="1021" y="2858"/>
                  </a:lnTo>
                  <a:lnTo>
                    <a:pt x="1302" y="2935"/>
                  </a:lnTo>
                  <a:lnTo>
                    <a:pt x="1404" y="2986"/>
                  </a:lnTo>
                  <a:lnTo>
                    <a:pt x="1481" y="3062"/>
                  </a:lnTo>
                  <a:lnTo>
                    <a:pt x="1532" y="3164"/>
                  </a:lnTo>
                  <a:lnTo>
                    <a:pt x="1557" y="3343"/>
                  </a:lnTo>
                  <a:lnTo>
                    <a:pt x="1557" y="3649"/>
                  </a:lnTo>
                  <a:lnTo>
                    <a:pt x="1557" y="3751"/>
                  </a:lnTo>
                  <a:lnTo>
                    <a:pt x="1608" y="3802"/>
                  </a:lnTo>
                  <a:lnTo>
                    <a:pt x="1659" y="3853"/>
                  </a:lnTo>
                  <a:lnTo>
                    <a:pt x="1761" y="3879"/>
                  </a:lnTo>
                  <a:lnTo>
                    <a:pt x="2093" y="3904"/>
                  </a:lnTo>
                  <a:lnTo>
                    <a:pt x="2195" y="3802"/>
                  </a:lnTo>
                  <a:lnTo>
                    <a:pt x="2297" y="3726"/>
                  </a:lnTo>
                  <a:lnTo>
                    <a:pt x="2399" y="3675"/>
                  </a:lnTo>
                  <a:lnTo>
                    <a:pt x="2501" y="3675"/>
                  </a:lnTo>
                  <a:lnTo>
                    <a:pt x="2578" y="3700"/>
                  </a:lnTo>
                  <a:lnTo>
                    <a:pt x="2654" y="3726"/>
                  </a:lnTo>
                  <a:lnTo>
                    <a:pt x="2731" y="3777"/>
                  </a:lnTo>
                  <a:lnTo>
                    <a:pt x="2782" y="3853"/>
                  </a:lnTo>
                  <a:lnTo>
                    <a:pt x="2833" y="3955"/>
                  </a:lnTo>
                  <a:lnTo>
                    <a:pt x="2859" y="4057"/>
                  </a:lnTo>
                  <a:lnTo>
                    <a:pt x="2884" y="4159"/>
                  </a:lnTo>
                  <a:lnTo>
                    <a:pt x="2884" y="4261"/>
                  </a:lnTo>
                  <a:lnTo>
                    <a:pt x="2859" y="4389"/>
                  </a:lnTo>
                  <a:lnTo>
                    <a:pt x="2807" y="4491"/>
                  </a:lnTo>
                  <a:lnTo>
                    <a:pt x="2731" y="4593"/>
                  </a:lnTo>
                  <a:lnTo>
                    <a:pt x="2629" y="4695"/>
                  </a:lnTo>
                  <a:lnTo>
                    <a:pt x="2654" y="4899"/>
                  </a:lnTo>
                  <a:lnTo>
                    <a:pt x="2731" y="5154"/>
                  </a:lnTo>
                  <a:lnTo>
                    <a:pt x="2859" y="5410"/>
                  </a:lnTo>
                  <a:lnTo>
                    <a:pt x="2986" y="5665"/>
                  </a:lnTo>
                  <a:lnTo>
                    <a:pt x="3190" y="5869"/>
                  </a:lnTo>
                  <a:lnTo>
                    <a:pt x="3394" y="6073"/>
                  </a:lnTo>
                  <a:lnTo>
                    <a:pt x="3522" y="6124"/>
                  </a:lnTo>
                  <a:lnTo>
                    <a:pt x="3624" y="6175"/>
                  </a:lnTo>
                  <a:lnTo>
                    <a:pt x="3752" y="6226"/>
                  </a:lnTo>
                  <a:lnTo>
                    <a:pt x="4032" y="6226"/>
                  </a:lnTo>
                  <a:lnTo>
                    <a:pt x="4160" y="6175"/>
                  </a:lnTo>
                  <a:lnTo>
                    <a:pt x="4262" y="6124"/>
                  </a:lnTo>
                  <a:lnTo>
                    <a:pt x="4364" y="6048"/>
                  </a:lnTo>
                  <a:lnTo>
                    <a:pt x="4440" y="5971"/>
                  </a:lnTo>
                  <a:lnTo>
                    <a:pt x="4517" y="5869"/>
                  </a:lnTo>
                  <a:lnTo>
                    <a:pt x="4645" y="5614"/>
                  </a:lnTo>
                  <a:lnTo>
                    <a:pt x="4747" y="5308"/>
                  </a:lnTo>
                  <a:lnTo>
                    <a:pt x="4772" y="4976"/>
                  </a:lnTo>
                  <a:lnTo>
                    <a:pt x="4772" y="4619"/>
                  </a:lnTo>
                  <a:lnTo>
                    <a:pt x="4747" y="4261"/>
                  </a:lnTo>
                  <a:lnTo>
                    <a:pt x="4721" y="4108"/>
                  </a:lnTo>
                  <a:lnTo>
                    <a:pt x="4747" y="3955"/>
                  </a:lnTo>
                  <a:lnTo>
                    <a:pt x="4772" y="3802"/>
                  </a:lnTo>
                  <a:lnTo>
                    <a:pt x="4823" y="3700"/>
                  </a:lnTo>
                  <a:lnTo>
                    <a:pt x="4925" y="3470"/>
                  </a:lnTo>
                  <a:lnTo>
                    <a:pt x="5053" y="3215"/>
                  </a:lnTo>
                  <a:lnTo>
                    <a:pt x="5104" y="3088"/>
                  </a:lnTo>
                  <a:lnTo>
                    <a:pt x="5155" y="2960"/>
                  </a:lnTo>
                  <a:lnTo>
                    <a:pt x="5180" y="2807"/>
                  </a:lnTo>
                  <a:lnTo>
                    <a:pt x="5180" y="2628"/>
                  </a:lnTo>
                  <a:lnTo>
                    <a:pt x="5155" y="2424"/>
                  </a:lnTo>
                  <a:lnTo>
                    <a:pt x="5104" y="2220"/>
                  </a:lnTo>
                  <a:lnTo>
                    <a:pt x="5027" y="1965"/>
                  </a:lnTo>
                  <a:lnTo>
                    <a:pt x="4900" y="1684"/>
                  </a:lnTo>
                  <a:lnTo>
                    <a:pt x="4823" y="1531"/>
                  </a:lnTo>
                  <a:lnTo>
                    <a:pt x="4747" y="1404"/>
                  </a:lnTo>
                  <a:lnTo>
                    <a:pt x="4670" y="1327"/>
                  </a:lnTo>
                  <a:lnTo>
                    <a:pt x="4594" y="1251"/>
                  </a:lnTo>
                  <a:lnTo>
                    <a:pt x="4440" y="1200"/>
                  </a:lnTo>
                  <a:lnTo>
                    <a:pt x="4313" y="1174"/>
                  </a:lnTo>
                  <a:lnTo>
                    <a:pt x="4185" y="1149"/>
                  </a:lnTo>
                  <a:lnTo>
                    <a:pt x="4134" y="1123"/>
                  </a:lnTo>
                  <a:lnTo>
                    <a:pt x="4058" y="1072"/>
                  </a:lnTo>
                  <a:lnTo>
                    <a:pt x="4007" y="1021"/>
                  </a:lnTo>
                  <a:lnTo>
                    <a:pt x="3930" y="919"/>
                  </a:lnTo>
                  <a:lnTo>
                    <a:pt x="3803" y="638"/>
                  </a:lnTo>
                  <a:lnTo>
                    <a:pt x="3752" y="485"/>
                  </a:lnTo>
                  <a:lnTo>
                    <a:pt x="3675" y="358"/>
                  </a:lnTo>
                  <a:lnTo>
                    <a:pt x="3598" y="255"/>
                  </a:lnTo>
                  <a:lnTo>
                    <a:pt x="3496" y="179"/>
                  </a:lnTo>
                  <a:lnTo>
                    <a:pt x="3420" y="102"/>
                  </a:lnTo>
                  <a:lnTo>
                    <a:pt x="3318" y="51"/>
                  </a:lnTo>
                  <a:lnTo>
                    <a:pt x="3216" y="26"/>
                  </a:lnTo>
                  <a:lnTo>
                    <a:pt x="3088" y="0"/>
                  </a:lnTo>
                  <a:close/>
                </a:path>
              </a:pathLst>
            </a:custGeom>
            <a:solidFill>
              <a:srgbClr val="6D352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2" name="Google Shape;3082;g29c0ca99db8_3_1"/>
            <p:cNvSpPr/>
            <p:nvPr/>
          </p:nvSpPr>
          <p:spPr>
            <a:xfrm>
              <a:off x="6992750" y="2711400"/>
              <a:ext cx="30650" cy="43400"/>
            </a:xfrm>
            <a:custGeom>
              <a:avLst/>
              <a:gdLst/>
              <a:ahLst/>
              <a:cxnLst/>
              <a:rect l="l" t="t" r="r" b="b"/>
              <a:pathLst>
                <a:path w="1226" h="1736" extrusionOk="0">
                  <a:moveTo>
                    <a:pt x="562" y="1"/>
                  </a:moveTo>
                  <a:lnTo>
                    <a:pt x="460" y="26"/>
                  </a:lnTo>
                  <a:lnTo>
                    <a:pt x="332" y="77"/>
                  </a:lnTo>
                  <a:lnTo>
                    <a:pt x="179" y="205"/>
                  </a:lnTo>
                  <a:lnTo>
                    <a:pt x="0" y="409"/>
                  </a:lnTo>
                  <a:lnTo>
                    <a:pt x="51" y="1404"/>
                  </a:lnTo>
                  <a:lnTo>
                    <a:pt x="103" y="1736"/>
                  </a:lnTo>
                  <a:lnTo>
                    <a:pt x="638" y="1659"/>
                  </a:lnTo>
                  <a:lnTo>
                    <a:pt x="817" y="1481"/>
                  </a:lnTo>
                  <a:lnTo>
                    <a:pt x="970" y="1302"/>
                  </a:lnTo>
                  <a:lnTo>
                    <a:pt x="1098" y="1149"/>
                  </a:lnTo>
                  <a:lnTo>
                    <a:pt x="1200" y="971"/>
                  </a:lnTo>
                  <a:lnTo>
                    <a:pt x="1225" y="868"/>
                  </a:lnTo>
                  <a:lnTo>
                    <a:pt x="1225" y="766"/>
                  </a:lnTo>
                  <a:lnTo>
                    <a:pt x="1225" y="690"/>
                  </a:lnTo>
                  <a:lnTo>
                    <a:pt x="1174" y="562"/>
                  </a:lnTo>
                  <a:lnTo>
                    <a:pt x="1123" y="460"/>
                  </a:lnTo>
                  <a:lnTo>
                    <a:pt x="1021" y="333"/>
                  </a:lnTo>
                  <a:lnTo>
                    <a:pt x="894" y="205"/>
                  </a:lnTo>
                  <a:lnTo>
                    <a:pt x="740" y="52"/>
                  </a:lnTo>
                  <a:lnTo>
                    <a:pt x="664" y="26"/>
                  </a:lnTo>
                  <a:lnTo>
                    <a:pt x="562" y="1"/>
                  </a:lnTo>
                  <a:close/>
                </a:path>
              </a:pathLst>
            </a:custGeom>
            <a:solidFill>
              <a:srgbClr val="CE97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3" name="Google Shape;3083;g29c0ca99db8_3_1"/>
            <p:cNvSpPr/>
            <p:nvPr/>
          </p:nvSpPr>
          <p:spPr>
            <a:xfrm>
              <a:off x="6992750" y="2711400"/>
              <a:ext cx="30650" cy="43400"/>
            </a:xfrm>
            <a:custGeom>
              <a:avLst/>
              <a:gdLst/>
              <a:ahLst/>
              <a:cxnLst/>
              <a:rect l="l" t="t" r="r" b="b"/>
              <a:pathLst>
                <a:path w="1226" h="1736" fill="none" extrusionOk="0">
                  <a:moveTo>
                    <a:pt x="562" y="1"/>
                  </a:moveTo>
                  <a:lnTo>
                    <a:pt x="562" y="1"/>
                  </a:lnTo>
                  <a:lnTo>
                    <a:pt x="460" y="26"/>
                  </a:lnTo>
                  <a:lnTo>
                    <a:pt x="332" y="77"/>
                  </a:lnTo>
                  <a:lnTo>
                    <a:pt x="179" y="205"/>
                  </a:lnTo>
                  <a:lnTo>
                    <a:pt x="0" y="409"/>
                  </a:lnTo>
                  <a:lnTo>
                    <a:pt x="51" y="1404"/>
                  </a:lnTo>
                  <a:lnTo>
                    <a:pt x="51" y="1404"/>
                  </a:lnTo>
                  <a:lnTo>
                    <a:pt x="103" y="1736"/>
                  </a:lnTo>
                  <a:lnTo>
                    <a:pt x="103" y="1736"/>
                  </a:lnTo>
                  <a:lnTo>
                    <a:pt x="638" y="1659"/>
                  </a:lnTo>
                  <a:lnTo>
                    <a:pt x="638" y="1659"/>
                  </a:lnTo>
                  <a:lnTo>
                    <a:pt x="817" y="1481"/>
                  </a:lnTo>
                  <a:lnTo>
                    <a:pt x="970" y="1302"/>
                  </a:lnTo>
                  <a:lnTo>
                    <a:pt x="1098" y="1149"/>
                  </a:lnTo>
                  <a:lnTo>
                    <a:pt x="1200" y="971"/>
                  </a:lnTo>
                  <a:lnTo>
                    <a:pt x="1225" y="868"/>
                  </a:lnTo>
                  <a:lnTo>
                    <a:pt x="1225" y="766"/>
                  </a:lnTo>
                  <a:lnTo>
                    <a:pt x="1225" y="690"/>
                  </a:lnTo>
                  <a:lnTo>
                    <a:pt x="1174" y="562"/>
                  </a:lnTo>
                  <a:lnTo>
                    <a:pt x="1123" y="460"/>
                  </a:lnTo>
                  <a:lnTo>
                    <a:pt x="1021" y="333"/>
                  </a:lnTo>
                  <a:lnTo>
                    <a:pt x="894" y="205"/>
                  </a:lnTo>
                  <a:lnTo>
                    <a:pt x="740" y="52"/>
                  </a:lnTo>
                  <a:lnTo>
                    <a:pt x="740" y="52"/>
                  </a:lnTo>
                  <a:lnTo>
                    <a:pt x="664" y="26"/>
                  </a:lnTo>
                  <a:lnTo>
                    <a:pt x="56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4" name="Google Shape;3084;g29c0ca99db8_3_1"/>
            <p:cNvSpPr/>
            <p:nvPr/>
          </p:nvSpPr>
          <p:spPr>
            <a:xfrm>
              <a:off x="6919400" y="2511750"/>
              <a:ext cx="95050" cy="55525"/>
            </a:xfrm>
            <a:custGeom>
              <a:avLst/>
              <a:gdLst/>
              <a:ahLst/>
              <a:cxnLst/>
              <a:rect l="l" t="t" r="r" b="b"/>
              <a:pathLst>
                <a:path w="3802" h="2221" extrusionOk="0">
                  <a:moveTo>
                    <a:pt x="1506" y="1"/>
                  </a:moveTo>
                  <a:lnTo>
                    <a:pt x="1276" y="52"/>
                  </a:lnTo>
                  <a:lnTo>
                    <a:pt x="1097" y="128"/>
                  </a:lnTo>
                  <a:lnTo>
                    <a:pt x="919" y="230"/>
                  </a:lnTo>
                  <a:lnTo>
                    <a:pt x="536" y="460"/>
                  </a:lnTo>
                  <a:lnTo>
                    <a:pt x="26" y="817"/>
                  </a:lnTo>
                  <a:lnTo>
                    <a:pt x="0" y="868"/>
                  </a:lnTo>
                  <a:lnTo>
                    <a:pt x="0" y="919"/>
                  </a:lnTo>
                  <a:lnTo>
                    <a:pt x="26" y="1072"/>
                  </a:lnTo>
                  <a:lnTo>
                    <a:pt x="102" y="1276"/>
                  </a:lnTo>
                  <a:lnTo>
                    <a:pt x="204" y="1506"/>
                  </a:lnTo>
                  <a:lnTo>
                    <a:pt x="434" y="1914"/>
                  </a:lnTo>
                  <a:lnTo>
                    <a:pt x="536" y="2093"/>
                  </a:lnTo>
                  <a:lnTo>
                    <a:pt x="766" y="2067"/>
                  </a:lnTo>
                  <a:lnTo>
                    <a:pt x="919" y="2093"/>
                  </a:lnTo>
                  <a:lnTo>
                    <a:pt x="1097" y="2118"/>
                  </a:lnTo>
                  <a:lnTo>
                    <a:pt x="1404" y="2093"/>
                  </a:lnTo>
                  <a:lnTo>
                    <a:pt x="1608" y="2093"/>
                  </a:lnTo>
                  <a:lnTo>
                    <a:pt x="1837" y="2118"/>
                  </a:lnTo>
                  <a:lnTo>
                    <a:pt x="2246" y="2195"/>
                  </a:lnTo>
                  <a:lnTo>
                    <a:pt x="2424" y="2220"/>
                  </a:lnTo>
                  <a:lnTo>
                    <a:pt x="2577" y="2220"/>
                  </a:lnTo>
                  <a:lnTo>
                    <a:pt x="2654" y="2195"/>
                  </a:lnTo>
                  <a:lnTo>
                    <a:pt x="2679" y="2144"/>
                  </a:lnTo>
                  <a:lnTo>
                    <a:pt x="2679" y="2118"/>
                  </a:lnTo>
                  <a:lnTo>
                    <a:pt x="2679" y="2067"/>
                  </a:lnTo>
                  <a:lnTo>
                    <a:pt x="2654" y="2016"/>
                  </a:lnTo>
                  <a:lnTo>
                    <a:pt x="2552" y="1914"/>
                  </a:lnTo>
                  <a:lnTo>
                    <a:pt x="2399" y="1812"/>
                  </a:lnTo>
                  <a:lnTo>
                    <a:pt x="2271" y="1710"/>
                  </a:lnTo>
                  <a:lnTo>
                    <a:pt x="1990" y="1557"/>
                  </a:lnTo>
                  <a:lnTo>
                    <a:pt x="1914" y="1506"/>
                  </a:lnTo>
                  <a:lnTo>
                    <a:pt x="1888" y="1455"/>
                  </a:lnTo>
                  <a:lnTo>
                    <a:pt x="1888" y="1429"/>
                  </a:lnTo>
                  <a:lnTo>
                    <a:pt x="1965" y="1302"/>
                  </a:lnTo>
                  <a:lnTo>
                    <a:pt x="2041" y="1225"/>
                  </a:lnTo>
                  <a:lnTo>
                    <a:pt x="2143" y="1174"/>
                  </a:lnTo>
                  <a:lnTo>
                    <a:pt x="2399" y="1174"/>
                  </a:lnTo>
                  <a:lnTo>
                    <a:pt x="2526" y="1225"/>
                  </a:lnTo>
                  <a:lnTo>
                    <a:pt x="2781" y="1353"/>
                  </a:lnTo>
                  <a:lnTo>
                    <a:pt x="3266" y="1634"/>
                  </a:lnTo>
                  <a:lnTo>
                    <a:pt x="3470" y="1736"/>
                  </a:lnTo>
                  <a:lnTo>
                    <a:pt x="3547" y="1761"/>
                  </a:lnTo>
                  <a:lnTo>
                    <a:pt x="3623" y="1761"/>
                  </a:lnTo>
                  <a:lnTo>
                    <a:pt x="3700" y="1710"/>
                  </a:lnTo>
                  <a:lnTo>
                    <a:pt x="3751" y="1608"/>
                  </a:lnTo>
                  <a:lnTo>
                    <a:pt x="3776" y="1480"/>
                  </a:lnTo>
                  <a:lnTo>
                    <a:pt x="3802" y="1327"/>
                  </a:lnTo>
                  <a:lnTo>
                    <a:pt x="3776" y="1149"/>
                  </a:lnTo>
                  <a:lnTo>
                    <a:pt x="3700" y="945"/>
                  </a:lnTo>
                  <a:lnTo>
                    <a:pt x="3623" y="689"/>
                  </a:lnTo>
                  <a:lnTo>
                    <a:pt x="3496" y="434"/>
                  </a:lnTo>
                  <a:lnTo>
                    <a:pt x="3445" y="358"/>
                  </a:lnTo>
                  <a:lnTo>
                    <a:pt x="3368" y="307"/>
                  </a:lnTo>
                  <a:lnTo>
                    <a:pt x="3139" y="205"/>
                  </a:lnTo>
                  <a:lnTo>
                    <a:pt x="2858" y="128"/>
                  </a:lnTo>
                  <a:lnTo>
                    <a:pt x="2501" y="52"/>
                  </a:lnTo>
                  <a:lnTo>
                    <a:pt x="2143"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5" name="Google Shape;3085;g29c0ca99db8_3_1"/>
            <p:cNvSpPr/>
            <p:nvPr/>
          </p:nvSpPr>
          <p:spPr>
            <a:xfrm>
              <a:off x="6696775" y="2530250"/>
              <a:ext cx="507150" cy="673000"/>
            </a:xfrm>
            <a:custGeom>
              <a:avLst/>
              <a:gdLst/>
              <a:ahLst/>
              <a:cxnLst/>
              <a:rect l="l" t="t" r="r" b="b"/>
              <a:pathLst>
                <a:path w="20286" h="26920" extrusionOk="0">
                  <a:moveTo>
                    <a:pt x="8395" y="0"/>
                  </a:moveTo>
                  <a:lnTo>
                    <a:pt x="7808" y="256"/>
                  </a:lnTo>
                  <a:lnTo>
                    <a:pt x="6762" y="715"/>
                  </a:lnTo>
                  <a:lnTo>
                    <a:pt x="6124" y="996"/>
                  </a:lnTo>
                  <a:lnTo>
                    <a:pt x="5410" y="1327"/>
                  </a:lnTo>
                  <a:lnTo>
                    <a:pt x="4695" y="1710"/>
                  </a:lnTo>
                  <a:lnTo>
                    <a:pt x="3930" y="2144"/>
                  </a:lnTo>
                  <a:lnTo>
                    <a:pt x="3190" y="2603"/>
                  </a:lnTo>
                  <a:lnTo>
                    <a:pt x="2475" y="3113"/>
                  </a:lnTo>
                  <a:lnTo>
                    <a:pt x="2144" y="3369"/>
                  </a:lnTo>
                  <a:lnTo>
                    <a:pt x="1837" y="3649"/>
                  </a:lnTo>
                  <a:lnTo>
                    <a:pt x="1531" y="3930"/>
                  </a:lnTo>
                  <a:lnTo>
                    <a:pt x="1225" y="4236"/>
                  </a:lnTo>
                  <a:lnTo>
                    <a:pt x="970" y="4542"/>
                  </a:lnTo>
                  <a:lnTo>
                    <a:pt x="740" y="4848"/>
                  </a:lnTo>
                  <a:lnTo>
                    <a:pt x="536" y="5155"/>
                  </a:lnTo>
                  <a:lnTo>
                    <a:pt x="357" y="5486"/>
                  </a:lnTo>
                  <a:lnTo>
                    <a:pt x="204" y="5844"/>
                  </a:lnTo>
                  <a:lnTo>
                    <a:pt x="102" y="6175"/>
                  </a:lnTo>
                  <a:lnTo>
                    <a:pt x="26" y="6532"/>
                  </a:lnTo>
                  <a:lnTo>
                    <a:pt x="0" y="6890"/>
                  </a:lnTo>
                  <a:lnTo>
                    <a:pt x="26" y="7170"/>
                  </a:lnTo>
                  <a:lnTo>
                    <a:pt x="77" y="7426"/>
                  </a:lnTo>
                  <a:lnTo>
                    <a:pt x="204" y="7706"/>
                  </a:lnTo>
                  <a:lnTo>
                    <a:pt x="357" y="7987"/>
                  </a:lnTo>
                  <a:lnTo>
                    <a:pt x="562" y="8293"/>
                  </a:lnTo>
                  <a:lnTo>
                    <a:pt x="817" y="8599"/>
                  </a:lnTo>
                  <a:lnTo>
                    <a:pt x="1097" y="8905"/>
                  </a:lnTo>
                  <a:lnTo>
                    <a:pt x="1378" y="9212"/>
                  </a:lnTo>
                  <a:lnTo>
                    <a:pt x="2067" y="9850"/>
                  </a:lnTo>
                  <a:lnTo>
                    <a:pt x="2858" y="10487"/>
                  </a:lnTo>
                  <a:lnTo>
                    <a:pt x="3674" y="11151"/>
                  </a:lnTo>
                  <a:lnTo>
                    <a:pt x="4542" y="11763"/>
                  </a:lnTo>
                  <a:lnTo>
                    <a:pt x="6252" y="12988"/>
                  </a:lnTo>
                  <a:lnTo>
                    <a:pt x="7731" y="14034"/>
                  </a:lnTo>
                  <a:lnTo>
                    <a:pt x="8344" y="14493"/>
                  </a:lnTo>
                  <a:lnTo>
                    <a:pt x="8829" y="14876"/>
                  </a:lnTo>
                  <a:lnTo>
                    <a:pt x="9033" y="15055"/>
                  </a:lnTo>
                  <a:lnTo>
                    <a:pt x="9160" y="15208"/>
                  </a:lnTo>
                  <a:lnTo>
                    <a:pt x="9262" y="15335"/>
                  </a:lnTo>
                  <a:lnTo>
                    <a:pt x="9313" y="15463"/>
                  </a:lnTo>
                  <a:lnTo>
                    <a:pt x="9364" y="16407"/>
                  </a:lnTo>
                  <a:lnTo>
                    <a:pt x="9441" y="17326"/>
                  </a:lnTo>
                  <a:lnTo>
                    <a:pt x="9518" y="18244"/>
                  </a:lnTo>
                  <a:lnTo>
                    <a:pt x="9569" y="19239"/>
                  </a:lnTo>
                  <a:lnTo>
                    <a:pt x="9594" y="19801"/>
                  </a:lnTo>
                  <a:lnTo>
                    <a:pt x="9569" y="20387"/>
                  </a:lnTo>
                  <a:lnTo>
                    <a:pt x="9543" y="21025"/>
                  </a:lnTo>
                  <a:lnTo>
                    <a:pt x="9492" y="21714"/>
                  </a:lnTo>
                  <a:lnTo>
                    <a:pt x="9415" y="22454"/>
                  </a:lnTo>
                  <a:lnTo>
                    <a:pt x="9313" y="23296"/>
                  </a:lnTo>
                  <a:lnTo>
                    <a:pt x="9160" y="24215"/>
                  </a:lnTo>
                  <a:lnTo>
                    <a:pt x="8956" y="25210"/>
                  </a:lnTo>
                  <a:lnTo>
                    <a:pt x="9262" y="25440"/>
                  </a:lnTo>
                  <a:lnTo>
                    <a:pt x="9594" y="25669"/>
                  </a:lnTo>
                  <a:lnTo>
                    <a:pt x="9951" y="25873"/>
                  </a:lnTo>
                  <a:lnTo>
                    <a:pt x="10309" y="26077"/>
                  </a:lnTo>
                  <a:lnTo>
                    <a:pt x="10717" y="26231"/>
                  </a:lnTo>
                  <a:lnTo>
                    <a:pt x="11125" y="26384"/>
                  </a:lnTo>
                  <a:lnTo>
                    <a:pt x="11559" y="26511"/>
                  </a:lnTo>
                  <a:lnTo>
                    <a:pt x="11993" y="26613"/>
                  </a:lnTo>
                  <a:lnTo>
                    <a:pt x="12426" y="26715"/>
                  </a:lnTo>
                  <a:lnTo>
                    <a:pt x="12886" y="26792"/>
                  </a:lnTo>
                  <a:lnTo>
                    <a:pt x="13370" y="26843"/>
                  </a:lnTo>
                  <a:lnTo>
                    <a:pt x="13830" y="26894"/>
                  </a:lnTo>
                  <a:lnTo>
                    <a:pt x="14748" y="26919"/>
                  </a:lnTo>
                  <a:lnTo>
                    <a:pt x="15692" y="26919"/>
                  </a:lnTo>
                  <a:lnTo>
                    <a:pt x="16560" y="26843"/>
                  </a:lnTo>
                  <a:lnTo>
                    <a:pt x="17402" y="26715"/>
                  </a:lnTo>
                  <a:lnTo>
                    <a:pt x="18167" y="26562"/>
                  </a:lnTo>
                  <a:lnTo>
                    <a:pt x="18525" y="26486"/>
                  </a:lnTo>
                  <a:lnTo>
                    <a:pt x="18831" y="26384"/>
                  </a:lnTo>
                  <a:lnTo>
                    <a:pt x="19137" y="26256"/>
                  </a:lnTo>
                  <a:lnTo>
                    <a:pt x="19418" y="26154"/>
                  </a:lnTo>
                  <a:lnTo>
                    <a:pt x="19647" y="26026"/>
                  </a:lnTo>
                  <a:lnTo>
                    <a:pt x="19851" y="25873"/>
                  </a:lnTo>
                  <a:lnTo>
                    <a:pt x="20004" y="25746"/>
                  </a:lnTo>
                  <a:lnTo>
                    <a:pt x="20132" y="25593"/>
                  </a:lnTo>
                  <a:lnTo>
                    <a:pt x="20209" y="25440"/>
                  </a:lnTo>
                  <a:lnTo>
                    <a:pt x="20260" y="25286"/>
                  </a:lnTo>
                  <a:lnTo>
                    <a:pt x="20285" y="24878"/>
                  </a:lnTo>
                  <a:lnTo>
                    <a:pt x="20285" y="24291"/>
                  </a:lnTo>
                  <a:lnTo>
                    <a:pt x="20234" y="23577"/>
                  </a:lnTo>
                  <a:lnTo>
                    <a:pt x="20183" y="22735"/>
                  </a:lnTo>
                  <a:lnTo>
                    <a:pt x="20030" y="20821"/>
                  </a:lnTo>
                  <a:lnTo>
                    <a:pt x="19800" y="18703"/>
                  </a:lnTo>
                  <a:lnTo>
                    <a:pt x="19545" y="16637"/>
                  </a:lnTo>
                  <a:lnTo>
                    <a:pt x="19290" y="14774"/>
                  </a:lnTo>
                  <a:lnTo>
                    <a:pt x="19060" y="13345"/>
                  </a:lnTo>
                  <a:lnTo>
                    <a:pt x="18958" y="12835"/>
                  </a:lnTo>
                  <a:lnTo>
                    <a:pt x="18856" y="12503"/>
                  </a:lnTo>
                  <a:lnTo>
                    <a:pt x="18754" y="12222"/>
                  </a:lnTo>
                  <a:lnTo>
                    <a:pt x="18601" y="11916"/>
                  </a:lnTo>
                  <a:lnTo>
                    <a:pt x="18448" y="11636"/>
                  </a:lnTo>
                  <a:lnTo>
                    <a:pt x="18295" y="11355"/>
                  </a:lnTo>
                  <a:lnTo>
                    <a:pt x="18116" y="11074"/>
                  </a:lnTo>
                  <a:lnTo>
                    <a:pt x="17912" y="10819"/>
                  </a:lnTo>
                  <a:lnTo>
                    <a:pt x="17478" y="10309"/>
                  </a:lnTo>
                  <a:lnTo>
                    <a:pt x="17274" y="10079"/>
                  </a:lnTo>
                  <a:lnTo>
                    <a:pt x="17045" y="9875"/>
                  </a:lnTo>
                  <a:lnTo>
                    <a:pt x="16789" y="9671"/>
                  </a:lnTo>
                  <a:lnTo>
                    <a:pt x="16560" y="9492"/>
                  </a:lnTo>
                  <a:lnTo>
                    <a:pt x="16330" y="9339"/>
                  </a:lnTo>
                  <a:lnTo>
                    <a:pt x="16075" y="9212"/>
                  </a:lnTo>
                  <a:lnTo>
                    <a:pt x="15845" y="9084"/>
                  </a:lnTo>
                  <a:lnTo>
                    <a:pt x="15590" y="9007"/>
                  </a:lnTo>
                  <a:lnTo>
                    <a:pt x="15284" y="8956"/>
                  </a:lnTo>
                  <a:lnTo>
                    <a:pt x="14825" y="8905"/>
                  </a:lnTo>
                  <a:lnTo>
                    <a:pt x="14212" y="8880"/>
                  </a:lnTo>
                  <a:lnTo>
                    <a:pt x="13549" y="8854"/>
                  </a:lnTo>
                  <a:lnTo>
                    <a:pt x="12809" y="8905"/>
                  </a:lnTo>
                  <a:lnTo>
                    <a:pt x="12095" y="8956"/>
                  </a:lnTo>
                  <a:lnTo>
                    <a:pt x="11406" y="9059"/>
                  </a:lnTo>
                  <a:lnTo>
                    <a:pt x="11100" y="9135"/>
                  </a:lnTo>
                  <a:lnTo>
                    <a:pt x="10793" y="9237"/>
                  </a:lnTo>
                  <a:lnTo>
                    <a:pt x="10462" y="9365"/>
                  </a:lnTo>
                  <a:lnTo>
                    <a:pt x="10181" y="9492"/>
                  </a:lnTo>
                  <a:lnTo>
                    <a:pt x="9671" y="9773"/>
                  </a:lnTo>
                  <a:lnTo>
                    <a:pt x="9415" y="9901"/>
                  </a:lnTo>
                  <a:lnTo>
                    <a:pt x="9135" y="10003"/>
                  </a:lnTo>
                  <a:lnTo>
                    <a:pt x="8854" y="10079"/>
                  </a:lnTo>
                  <a:lnTo>
                    <a:pt x="8522" y="10130"/>
                  </a:lnTo>
                  <a:lnTo>
                    <a:pt x="8293" y="10130"/>
                  </a:lnTo>
                  <a:lnTo>
                    <a:pt x="8038" y="10079"/>
                  </a:lnTo>
                  <a:lnTo>
                    <a:pt x="7731" y="9977"/>
                  </a:lnTo>
                  <a:lnTo>
                    <a:pt x="7400" y="9824"/>
                  </a:lnTo>
                  <a:lnTo>
                    <a:pt x="7017" y="9645"/>
                  </a:lnTo>
                  <a:lnTo>
                    <a:pt x="6634" y="9441"/>
                  </a:lnTo>
                  <a:lnTo>
                    <a:pt x="5843" y="8931"/>
                  </a:lnTo>
                  <a:lnTo>
                    <a:pt x="5027" y="8370"/>
                  </a:lnTo>
                  <a:lnTo>
                    <a:pt x="4261" y="7783"/>
                  </a:lnTo>
                  <a:lnTo>
                    <a:pt x="3598" y="7221"/>
                  </a:lnTo>
                  <a:lnTo>
                    <a:pt x="3317" y="6941"/>
                  </a:lnTo>
                  <a:lnTo>
                    <a:pt x="3062" y="6686"/>
                  </a:lnTo>
                  <a:lnTo>
                    <a:pt x="3011" y="6584"/>
                  </a:lnTo>
                  <a:lnTo>
                    <a:pt x="2986" y="6456"/>
                  </a:lnTo>
                  <a:lnTo>
                    <a:pt x="3011" y="6303"/>
                  </a:lnTo>
                  <a:lnTo>
                    <a:pt x="3088" y="6150"/>
                  </a:lnTo>
                  <a:lnTo>
                    <a:pt x="3190" y="5997"/>
                  </a:lnTo>
                  <a:lnTo>
                    <a:pt x="3343" y="5818"/>
                  </a:lnTo>
                  <a:lnTo>
                    <a:pt x="3521" y="5639"/>
                  </a:lnTo>
                  <a:lnTo>
                    <a:pt x="3725" y="5461"/>
                  </a:lnTo>
                  <a:lnTo>
                    <a:pt x="4236" y="5053"/>
                  </a:lnTo>
                  <a:lnTo>
                    <a:pt x="4823" y="4644"/>
                  </a:lnTo>
                  <a:lnTo>
                    <a:pt x="5486" y="4236"/>
                  </a:lnTo>
                  <a:lnTo>
                    <a:pt x="6175" y="3828"/>
                  </a:lnTo>
                  <a:lnTo>
                    <a:pt x="7553" y="3037"/>
                  </a:lnTo>
                  <a:lnTo>
                    <a:pt x="8803" y="2399"/>
                  </a:lnTo>
                  <a:lnTo>
                    <a:pt x="10028" y="1787"/>
                  </a:lnTo>
                  <a:lnTo>
                    <a:pt x="10002" y="1710"/>
                  </a:lnTo>
                  <a:lnTo>
                    <a:pt x="9951" y="1582"/>
                  </a:lnTo>
                  <a:lnTo>
                    <a:pt x="9798" y="1327"/>
                  </a:lnTo>
                  <a:lnTo>
                    <a:pt x="9569" y="1047"/>
                  </a:lnTo>
                  <a:lnTo>
                    <a:pt x="9313" y="740"/>
                  </a:lnTo>
                  <a:lnTo>
                    <a:pt x="9033" y="485"/>
                  </a:lnTo>
                  <a:lnTo>
                    <a:pt x="8778" y="256"/>
                  </a:lnTo>
                  <a:lnTo>
                    <a:pt x="8548" y="77"/>
                  </a:lnTo>
                  <a:lnTo>
                    <a:pt x="8471" y="26"/>
                  </a:lnTo>
                  <a:lnTo>
                    <a:pt x="8395" y="0"/>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6" name="Google Shape;3086;g29c0ca99db8_3_1"/>
            <p:cNvSpPr/>
            <p:nvPr/>
          </p:nvSpPr>
          <p:spPr>
            <a:xfrm>
              <a:off x="6696775" y="2530250"/>
              <a:ext cx="507150" cy="673000"/>
            </a:xfrm>
            <a:custGeom>
              <a:avLst/>
              <a:gdLst/>
              <a:ahLst/>
              <a:cxnLst/>
              <a:rect l="l" t="t" r="r" b="b"/>
              <a:pathLst>
                <a:path w="20286" h="26920" fill="none" extrusionOk="0">
                  <a:moveTo>
                    <a:pt x="15590" y="9007"/>
                  </a:moveTo>
                  <a:lnTo>
                    <a:pt x="15590" y="9007"/>
                  </a:lnTo>
                  <a:lnTo>
                    <a:pt x="15284" y="8956"/>
                  </a:lnTo>
                  <a:lnTo>
                    <a:pt x="14825" y="8905"/>
                  </a:lnTo>
                  <a:lnTo>
                    <a:pt x="14212" y="8880"/>
                  </a:lnTo>
                  <a:lnTo>
                    <a:pt x="13549" y="8854"/>
                  </a:lnTo>
                  <a:lnTo>
                    <a:pt x="12809" y="8905"/>
                  </a:lnTo>
                  <a:lnTo>
                    <a:pt x="12095" y="8956"/>
                  </a:lnTo>
                  <a:lnTo>
                    <a:pt x="11406" y="9059"/>
                  </a:lnTo>
                  <a:lnTo>
                    <a:pt x="11100" y="9135"/>
                  </a:lnTo>
                  <a:lnTo>
                    <a:pt x="10793" y="9237"/>
                  </a:lnTo>
                  <a:lnTo>
                    <a:pt x="10793" y="9237"/>
                  </a:lnTo>
                  <a:lnTo>
                    <a:pt x="10462" y="9365"/>
                  </a:lnTo>
                  <a:lnTo>
                    <a:pt x="10181" y="9492"/>
                  </a:lnTo>
                  <a:lnTo>
                    <a:pt x="9671" y="9773"/>
                  </a:lnTo>
                  <a:lnTo>
                    <a:pt x="9415" y="9901"/>
                  </a:lnTo>
                  <a:lnTo>
                    <a:pt x="9135" y="10003"/>
                  </a:lnTo>
                  <a:lnTo>
                    <a:pt x="8854" y="10079"/>
                  </a:lnTo>
                  <a:lnTo>
                    <a:pt x="8522" y="10130"/>
                  </a:lnTo>
                  <a:lnTo>
                    <a:pt x="8522" y="10130"/>
                  </a:lnTo>
                  <a:lnTo>
                    <a:pt x="8293" y="10130"/>
                  </a:lnTo>
                  <a:lnTo>
                    <a:pt x="8038" y="10079"/>
                  </a:lnTo>
                  <a:lnTo>
                    <a:pt x="7731" y="9977"/>
                  </a:lnTo>
                  <a:lnTo>
                    <a:pt x="7400" y="9824"/>
                  </a:lnTo>
                  <a:lnTo>
                    <a:pt x="7017" y="9645"/>
                  </a:lnTo>
                  <a:lnTo>
                    <a:pt x="6634" y="9441"/>
                  </a:lnTo>
                  <a:lnTo>
                    <a:pt x="5843" y="8931"/>
                  </a:lnTo>
                  <a:lnTo>
                    <a:pt x="5027" y="8370"/>
                  </a:lnTo>
                  <a:lnTo>
                    <a:pt x="4261" y="7783"/>
                  </a:lnTo>
                  <a:lnTo>
                    <a:pt x="3598" y="7221"/>
                  </a:lnTo>
                  <a:lnTo>
                    <a:pt x="3317" y="6941"/>
                  </a:lnTo>
                  <a:lnTo>
                    <a:pt x="3062" y="6686"/>
                  </a:lnTo>
                  <a:lnTo>
                    <a:pt x="3062" y="6686"/>
                  </a:lnTo>
                  <a:lnTo>
                    <a:pt x="3011" y="6584"/>
                  </a:lnTo>
                  <a:lnTo>
                    <a:pt x="2986" y="6456"/>
                  </a:lnTo>
                  <a:lnTo>
                    <a:pt x="3011" y="6303"/>
                  </a:lnTo>
                  <a:lnTo>
                    <a:pt x="3088" y="6150"/>
                  </a:lnTo>
                  <a:lnTo>
                    <a:pt x="3190" y="5997"/>
                  </a:lnTo>
                  <a:lnTo>
                    <a:pt x="3343" y="5818"/>
                  </a:lnTo>
                  <a:lnTo>
                    <a:pt x="3521" y="5639"/>
                  </a:lnTo>
                  <a:lnTo>
                    <a:pt x="3725" y="5461"/>
                  </a:lnTo>
                  <a:lnTo>
                    <a:pt x="4236" y="5053"/>
                  </a:lnTo>
                  <a:lnTo>
                    <a:pt x="4823" y="4644"/>
                  </a:lnTo>
                  <a:lnTo>
                    <a:pt x="5486" y="4236"/>
                  </a:lnTo>
                  <a:lnTo>
                    <a:pt x="6175" y="3828"/>
                  </a:lnTo>
                  <a:lnTo>
                    <a:pt x="7553" y="3037"/>
                  </a:lnTo>
                  <a:lnTo>
                    <a:pt x="8803" y="2399"/>
                  </a:lnTo>
                  <a:lnTo>
                    <a:pt x="10028" y="1787"/>
                  </a:lnTo>
                  <a:lnTo>
                    <a:pt x="10028" y="1787"/>
                  </a:lnTo>
                  <a:lnTo>
                    <a:pt x="10002" y="1710"/>
                  </a:lnTo>
                  <a:lnTo>
                    <a:pt x="9951" y="1582"/>
                  </a:lnTo>
                  <a:lnTo>
                    <a:pt x="9798" y="1327"/>
                  </a:lnTo>
                  <a:lnTo>
                    <a:pt x="9569" y="1047"/>
                  </a:lnTo>
                  <a:lnTo>
                    <a:pt x="9313" y="740"/>
                  </a:lnTo>
                  <a:lnTo>
                    <a:pt x="9033" y="485"/>
                  </a:lnTo>
                  <a:lnTo>
                    <a:pt x="8778" y="256"/>
                  </a:lnTo>
                  <a:lnTo>
                    <a:pt x="8548" y="77"/>
                  </a:lnTo>
                  <a:lnTo>
                    <a:pt x="8471" y="26"/>
                  </a:lnTo>
                  <a:lnTo>
                    <a:pt x="8395" y="0"/>
                  </a:lnTo>
                  <a:lnTo>
                    <a:pt x="8395" y="0"/>
                  </a:lnTo>
                  <a:lnTo>
                    <a:pt x="7808" y="256"/>
                  </a:lnTo>
                  <a:lnTo>
                    <a:pt x="6762" y="715"/>
                  </a:lnTo>
                  <a:lnTo>
                    <a:pt x="6124" y="996"/>
                  </a:lnTo>
                  <a:lnTo>
                    <a:pt x="5410" y="1327"/>
                  </a:lnTo>
                  <a:lnTo>
                    <a:pt x="4695" y="1710"/>
                  </a:lnTo>
                  <a:lnTo>
                    <a:pt x="3930" y="2144"/>
                  </a:lnTo>
                  <a:lnTo>
                    <a:pt x="3190" y="2603"/>
                  </a:lnTo>
                  <a:lnTo>
                    <a:pt x="2475" y="3113"/>
                  </a:lnTo>
                  <a:lnTo>
                    <a:pt x="2144" y="3369"/>
                  </a:lnTo>
                  <a:lnTo>
                    <a:pt x="1837" y="3649"/>
                  </a:lnTo>
                  <a:lnTo>
                    <a:pt x="1531" y="3930"/>
                  </a:lnTo>
                  <a:lnTo>
                    <a:pt x="1225" y="4236"/>
                  </a:lnTo>
                  <a:lnTo>
                    <a:pt x="970" y="4542"/>
                  </a:lnTo>
                  <a:lnTo>
                    <a:pt x="740" y="4848"/>
                  </a:lnTo>
                  <a:lnTo>
                    <a:pt x="536" y="5155"/>
                  </a:lnTo>
                  <a:lnTo>
                    <a:pt x="357" y="5486"/>
                  </a:lnTo>
                  <a:lnTo>
                    <a:pt x="204" y="5844"/>
                  </a:lnTo>
                  <a:lnTo>
                    <a:pt x="102" y="6175"/>
                  </a:lnTo>
                  <a:lnTo>
                    <a:pt x="26" y="6532"/>
                  </a:lnTo>
                  <a:lnTo>
                    <a:pt x="0" y="6890"/>
                  </a:lnTo>
                  <a:lnTo>
                    <a:pt x="0" y="6890"/>
                  </a:lnTo>
                  <a:lnTo>
                    <a:pt x="26" y="7170"/>
                  </a:lnTo>
                  <a:lnTo>
                    <a:pt x="77" y="7426"/>
                  </a:lnTo>
                  <a:lnTo>
                    <a:pt x="204" y="7706"/>
                  </a:lnTo>
                  <a:lnTo>
                    <a:pt x="357" y="7987"/>
                  </a:lnTo>
                  <a:lnTo>
                    <a:pt x="562" y="8293"/>
                  </a:lnTo>
                  <a:lnTo>
                    <a:pt x="817" y="8599"/>
                  </a:lnTo>
                  <a:lnTo>
                    <a:pt x="1097" y="8905"/>
                  </a:lnTo>
                  <a:lnTo>
                    <a:pt x="1378" y="9212"/>
                  </a:lnTo>
                  <a:lnTo>
                    <a:pt x="2067" y="9850"/>
                  </a:lnTo>
                  <a:lnTo>
                    <a:pt x="2858" y="10487"/>
                  </a:lnTo>
                  <a:lnTo>
                    <a:pt x="3674" y="11151"/>
                  </a:lnTo>
                  <a:lnTo>
                    <a:pt x="4542" y="11763"/>
                  </a:lnTo>
                  <a:lnTo>
                    <a:pt x="6252" y="12988"/>
                  </a:lnTo>
                  <a:lnTo>
                    <a:pt x="7731" y="14034"/>
                  </a:lnTo>
                  <a:lnTo>
                    <a:pt x="8344" y="14493"/>
                  </a:lnTo>
                  <a:lnTo>
                    <a:pt x="8829" y="14876"/>
                  </a:lnTo>
                  <a:lnTo>
                    <a:pt x="9033" y="15055"/>
                  </a:lnTo>
                  <a:lnTo>
                    <a:pt x="9160" y="15208"/>
                  </a:lnTo>
                  <a:lnTo>
                    <a:pt x="9262" y="15335"/>
                  </a:lnTo>
                  <a:lnTo>
                    <a:pt x="9313" y="15463"/>
                  </a:lnTo>
                  <a:lnTo>
                    <a:pt x="9313" y="15463"/>
                  </a:lnTo>
                  <a:lnTo>
                    <a:pt x="9364" y="16407"/>
                  </a:lnTo>
                  <a:lnTo>
                    <a:pt x="9441" y="17326"/>
                  </a:lnTo>
                  <a:lnTo>
                    <a:pt x="9518" y="18244"/>
                  </a:lnTo>
                  <a:lnTo>
                    <a:pt x="9569" y="19239"/>
                  </a:lnTo>
                  <a:lnTo>
                    <a:pt x="9594" y="19801"/>
                  </a:lnTo>
                  <a:lnTo>
                    <a:pt x="9569" y="20387"/>
                  </a:lnTo>
                  <a:lnTo>
                    <a:pt x="9543" y="21025"/>
                  </a:lnTo>
                  <a:lnTo>
                    <a:pt x="9492" y="21714"/>
                  </a:lnTo>
                  <a:lnTo>
                    <a:pt x="9415" y="22454"/>
                  </a:lnTo>
                  <a:lnTo>
                    <a:pt x="9313" y="23296"/>
                  </a:lnTo>
                  <a:lnTo>
                    <a:pt x="9160" y="24215"/>
                  </a:lnTo>
                  <a:lnTo>
                    <a:pt x="8956" y="25210"/>
                  </a:lnTo>
                  <a:lnTo>
                    <a:pt x="8956" y="25210"/>
                  </a:lnTo>
                  <a:lnTo>
                    <a:pt x="9262" y="25440"/>
                  </a:lnTo>
                  <a:lnTo>
                    <a:pt x="9594" y="25669"/>
                  </a:lnTo>
                  <a:lnTo>
                    <a:pt x="9951" y="25873"/>
                  </a:lnTo>
                  <a:lnTo>
                    <a:pt x="10309" y="26077"/>
                  </a:lnTo>
                  <a:lnTo>
                    <a:pt x="10717" y="26231"/>
                  </a:lnTo>
                  <a:lnTo>
                    <a:pt x="11125" y="26384"/>
                  </a:lnTo>
                  <a:lnTo>
                    <a:pt x="11559" y="26511"/>
                  </a:lnTo>
                  <a:lnTo>
                    <a:pt x="11993" y="26613"/>
                  </a:lnTo>
                  <a:lnTo>
                    <a:pt x="12426" y="26715"/>
                  </a:lnTo>
                  <a:lnTo>
                    <a:pt x="12886" y="26792"/>
                  </a:lnTo>
                  <a:lnTo>
                    <a:pt x="13370" y="26843"/>
                  </a:lnTo>
                  <a:lnTo>
                    <a:pt x="13830" y="26894"/>
                  </a:lnTo>
                  <a:lnTo>
                    <a:pt x="14748" y="26919"/>
                  </a:lnTo>
                  <a:lnTo>
                    <a:pt x="15692" y="26919"/>
                  </a:lnTo>
                  <a:lnTo>
                    <a:pt x="16560" y="26843"/>
                  </a:lnTo>
                  <a:lnTo>
                    <a:pt x="17402" y="26715"/>
                  </a:lnTo>
                  <a:lnTo>
                    <a:pt x="18167" y="26562"/>
                  </a:lnTo>
                  <a:lnTo>
                    <a:pt x="18525" y="26486"/>
                  </a:lnTo>
                  <a:lnTo>
                    <a:pt x="18831" y="26384"/>
                  </a:lnTo>
                  <a:lnTo>
                    <a:pt x="19137" y="26256"/>
                  </a:lnTo>
                  <a:lnTo>
                    <a:pt x="19418" y="26154"/>
                  </a:lnTo>
                  <a:lnTo>
                    <a:pt x="19647" y="26026"/>
                  </a:lnTo>
                  <a:lnTo>
                    <a:pt x="19851" y="25873"/>
                  </a:lnTo>
                  <a:lnTo>
                    <a:pt x="20004" y="25746"/>
                  </a:lnTo>
                  <a:lnTo>
                    <a:pt x="20132" y="25593"/>
                  </a:lnTo>
                  <a:lnTo>
                    <a:pt x="20209" y="25440"/>
                  </a:lnTo>
                  <a:lnTo>
                    <a:pt x="20260" y="25286"/>
                  </a:lnTo>
                  <a:lnTo>
                    <a:pt x="20260" y="25286"/>
                  </a:lnTo>
                  <a:lnTo>
                    <a:pt x="20285" y="24878"/>
                  </a:lnTo>
                  <a:lnTo>
                    <a:pt x="20285" y="24291"/>
                  </a:lnTo>
                  <a:lnTo>
                    <a:pt x="20234" y="23577"/>
                  </a:lnTo>
                  <a:lnTo>
                    <a:pt x="20183" y="22735"/>
                  </a:lnTo>
                  <a:lnTo>
                    <a:pt x="20030" y="20821"/>
                  </a:lnTo>
                  <a:lnTo>
                    <a:pt x="19800" y="18703"/>
                  </a:lnTo>
                  <a:lnTo>
                    <a:pt x="19545" y="16637"/>
                  </a:lnTo>
                  <a:lnTo>
                    <a:pt x="19290" y="14774"/>
                  </a:lnTo>
                  <a:lnTo>
                    <a:pt x="19060" y="13345"/>
                  </a:lnTo>
                  <a:lnTo>
                    <a:pt x="18958" y="12835"/>
                  </a:lnTo>
                  <a:lnTo>
                    <a:pt x="18856" y="12503"/>
                  </a:lnTo>
                  <a:lnTo>
                    <a:pt x="18856" y="12503"/>
                  </a:lnTo>
                  <a:lnTo>
                    <a:pt x="18754" y="12222"/>
                  </a:lnTo>
                  <a:lnTo>
                    <a:pt x="18601" y="11916"/>
                  </a:lnTo>
                  <a:lnTo>
                    <a:pt x="18448" y="11636"/>
                  </a:lnTo>
                  <a:lnTo>
                    <a:pt x="18295" y="11355"/>
                  </a:lnTo>
                  <a:lnTo>
                    <a:pt x="18116" y="11074"/>
                  </a:lnTo>
                  <a:lnTo>
                    <a:pt x="17912" y="10819"/>
                  </a:lnTo>
                  <a:lnTo>
                    <a:pt x="17478" y="10309"/>
                  </a:lnTo>
                  <a:lnTo>
                    <a:pt x="17274" y="10079"/>
                  </a:lnTo>
                  <a:lnTo>
                    <a:pt x="17045" y="9875"/>
                  </a:lnTo>
                  <a:lnTo>
                    <a:pt x="16789" y="9671"/>
                  </a:lnTo>
                  <a:lnTo>
                    <a:pt x="16560" y="9492"/>
                  </a:lnTo>
                  <a:lnTo>
                    <a:pt x="16330" y="9339"/>
                  </a:lnTo>
                  <a:lnTo>
                    <a:pt x="16075" y="9212"/>
                  </a:lnTo>
                  <a:lnTo>
                    <a:pt x="15845" y="9084"/>
                  </a:lnTo>
                  <a:lnTo>
                    <a:pt x="15590" y="900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7" name="Google Shape;3087;g29c0ca99db8_3_1"/>
            <p:cNvSpPr/>
            <p:nvPr/>
          </p:nvSpPr>
          <p:spPr>
            <a:xfrm>
              <a:off x="6926400" y="3132425"/>
              <a:ext cx="25" cy="2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8" name="Google Shape;3088;g29c0ca99db8_3_1"/>
            <p:cNvSpPr/>
            <p:nvPr/>
          </p:nvSpPr>
          <p:spPr>
            <a:xfrm>
              <a:off x="6926400" y="3132425"/>
              <a:ext cx="25" cy="25"/>
            </a:xfrm>
            <a:custGeom>
              <a:avLst/>
              <a:gdLst/>
              <a:ahLst/>
              <a:cxnLst/>
              <a:rect l="l" t="t" r="r" b="b"/>
              <a:pathLst>
                <a:path w="1" h="1" fill="none" extrusionOk="0">
                  <a:moveTo>
                    <a:pt x="1" y="0"/>
                  </a:moveTo>
                  <a:lnTo>
                    <a:pt x="1" y="0"/>
                  </a:ln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9" name="Google Shape;3089;g29c0ca99db8_3_1"/>
            <p:cNvSpPr/>
            <p:nvPr/>
          </p:nvSpPr>
          <p:spPr>
            <a:xfrm>
              <a:off x="6926400" y="2911075"/>
              <a:ext cx="42125" cy="221375"/>
            </a:xfrm>
            <a:custGeom>
              <a:avLst/>
              <a:gdLst/>
              <a:ahLst/>
              <a:cxnLst/>
              <a:rect l="l" t="t" r="r" b="b"/>
              <a:pathLst>
                <a:path w="1685" h="8855" extrusionOk="0">
                  <a:moveTo>
                    <a:pt x="1" y="0"/>
                  </a:moveTo>
                  <a:lnTo>
                    <a:pt x="52" y="51"/>
                  </a:lnTo>
                  <a:lnTo>
                    <a:pt x="77" y="102"/>
                  </a:lnTo>
                  <a:lnTo>
                    <a:pt x="128" y="230"/>
                  </a:lnTo>
                  <a:lnTo>
                    <a:pt x="179" y="1097"/>
                  </a:lnTo>
                  <a:lnTo>
                    <a:pt x="256" y="1965"/>
                  </a:lnTo>
                  <a:lnTo>
                    <a:pt x="333" y="2858"/>
                  </a:lnTo>
                  <a:lnTo>
                    <a:pt x="409" y="3802"/>
                  </a:lnTo>
                  <a:lnTo>
                    <a:pt x="409" y="4312"/>
                  </a:lnTo>
                  <a:lnTo>
                    <a:pt x="435" y="4848"/>
                  </a:lnTo>
                  <a:lnTo>
                    <a:pt x="409" y="5435"/>
                  </a:lnTo>
                  <a:lnTo>
                    <a:pt x="384" y="6022"/>
                  </a:lnTo>
                  <a:lnTo>
                    <a:pt x="333" y="6660"/>
                  </a:lnTo>
                  <a:lnTo>
                    <a:pt x="256" y="7349"/>
                  </a:lnTo>
                  <a:lnTo>
                    <a:pt x="128" y="8089"/>
                  </a:lnTo>
                  <a:lnTo>
                    <a:pt x="1" y="8854"/>
                  </a:lnTo>
                  <a:lnTo>
                    <a:pt x="26" y="8829"/>
                  </a:lnTo>
                  <a:lnTo>
                    <a:pt x="103" y="8752"/>
                  </a:lnTo>
                  <a:lnTo>
                    <a:pt x="230" y="8497"/>
                  </a:lnTo>
                  <a:lnTo>
                    <a:pt x="358" y="8191"/>
                  </a:lnTo>
                  <a:lnTo>
                    <a:pt x="486" y="7936"/>
                  </a:lnTo>
                  <a:lnTo>
                    <a:pt x="613" y="7681"/>
                  </a:lnTo>
                  <a:lnTo>
                    <a:pt x="741" y="7323"/>
                  </a:lnTo>
                  <a:lnTo>
                    <a:pt x="868" y="6915"/>
                  </a:lnTo>
                  <a:lnTo>
                    <a:pt x="970" y="6456"/>
                  </a:lnTo>
                  <a:lnTo>
                    <a:pt x="1200" y="5384"/>
                  </a:lnTo>
                  <a:lnTo>
                    <a:pt x="1404" y="4261"/>
                  </a:lnTo>
                  <a:lnTo>
                    <a:pt x="1557" y="3139"/>
                  </a:lnTo>
                  <a:lnTo>
                    <a:pt x="1659" y="2195"/>
                  </a:lnTo>
                  <a:lnTo>
                    <a:pt x="1685" y="1455"/>
                  </a:lnTo>
                  <a:lnTo>
                    <a:pt x="1685" y="1225"/>
                  </a:lnTo>
                  <a:lnTo>
                    <a:pt x="1659" y="1097"/>
                  </a:lnTo>
                  <a:lnTo>
                    <a:pt x="1557" y="944"/>
                  </a:lnTo>
                  <a:lnTo>
                    <a:pt x="1455" y="791"/>
                  </a:lnTo>
                  <a:lnTo>
                    <a:pt x="1353" y="664"/>
                  </a:lnTo>
                  <a:lnTo>
                    <a:pt x="1200" y="562"/>
                  </a:lnTo>
                  <a:lnTo>
                    <a:pt x="996" y="434"/>
                  </a:lnTo>
                  <a:lnTo>
                    <a:pt x="741" y="307"/>
                  </a:lnTo>
                  <a:lnTo>
                    <a:pt x="1" y="0"/>
                  </a:lnTo>
                  <a:close/>
                </a:path>
              </a:pathLst>
            </a:custGeom>
            <a:solidFill>
              <a:srgbClr val="B26E1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0" name="Google Shape;3090;g29c0ca99db8_3_1"/>
            <p:cNvSpPr/>
            <p:nvPr/>
          </p:nvSpPr>
          <p:spPr>
            <a:xfrm>
              <a:off x="6926400" y="2911075"/>
              <a:ext cx="42125" cy="221375"/>
            </a:xfrm>
            <a:custGeom>
              <a:avLst/>
              <a:gdLst/>
              <a:ahLst/>
              <a:cxnLst/>
              <a:rect l="l" t="t" r="r" b="b"/>
              <a:pathLst>
                <a:path w="1685" h="8855" fill="none" extrusionOk="0">
                  <a:moveTo>
                    <a:pt x="1" y="0"/>
                  </a:moveTo>
                  <a:lnTo>
                    <a:pt x="1" y="0"/>
                  </a:lnTo>
                  <a:lnTo>
                    <a:pt x="52" y="51"/>
                  </a:lnTo>
                  <a:lnTo>
                    <a:pt x="77" y="102"/>
                  </a:lnTo>
                  <a:lnTo>
                    <a:pt x="128" y="230"/>
                  </a:lnTo>
                  <a:lnTo>
                    <a:pt x="128" y="230"/>
                  </a:lnTo>
                  <a:lnTo>
                    <a:pt x="179" y="1097"/>
                  </a:lnTo>
                  <a:lnTo>
                    <a:pt x="256" y="1965"/>
                  </a:lnTo>
                  <a:lnTo>
                    <a:pt x="333" y="2858"/>
                  </a:lnTo>
                  <a:lnTo>
                    <a:pt x="409" y="3802"/>
                  </a:lnTo>
                  <a:lnTo>
                    <a:pt x="409" y="4312"/>
                  </a:lnTo>
                  <a:lnTo>
                    <a:pt x="435" y="4848"/>
                  </a:lnTo>
                  <a:lnTo>
                    <a:pt x="409" y="5435"/>
                  </a:lnTo>
                  <a:lnTo>
                    <a:pt x="384" y="6022"/>
                  </a:lnTo>
                  <a:lnTo>
                    <a:pt x="333" y="6660"/>
                  </a:lnTo>
                  <a:lnTo>
                    <a:pt x="256" y="7349"/>
                  </a:lnTo>
                  <a:lnTo>
                    <a:pt x="128" y="8089"/>
                  </a:lnTo>
                  <a:lnTo>
                    <a:pt x="1" y="8854"/>
                  </a:lnTo>
                  <a:lnTo>
                    <a:pt x="1" y="8854"/>
                  </a:lnTo>
                  <a:lnTo>
                    <a:pt x="1" y="8854"/>
                  </a:lnTo>
                  <a:lnTo>
                    <a:pt x="1" y="8854"/>
                  </a:lnTo>
                  <a:lnTo>
                    <a:pt x="26" y="8829"/>
                  </a:lnTo>
                  <a:lnTo>
                    <a:pt x="103" y="8752"/>
                  </a:lnTo>
                  <a:lnTo>
                    <a:pt x="230" y="8497"/>
                  </a:lnTo>
                  <a:lnTo>
                    <a:pt x="358" y="8191"/>
                  </a:lnTo>
                  <a:lnTo>
                    <a:pt x="486" y="7936"/>
                  </a:lnTo>
                  <a:lnTo>
                    <a:pt x="486" y="7936"/>
                  </a:lnTo>
                  <a:lnTo>
                    <a:pt x="613" y="7681"/>
                  </a:lnTo>
                  <a:lnTo>
                    <a:pt x="741" y="7323"/>
                  </a:lnTo>
                  <a:lnTo>
                    <a:pt x="868" y="6915"/>
                  </a:lnTo>
                  <a:lnTo>
                    <a:pt x="970" y="6456"/>
                  </a:lnTo>
                  <a:lnTo>
                    <a:pt x="1200" y="5384"/>
                  </a:lnTo>
                  <a:lnTo>
                    <a:pt x="1404" y="4261"/>
                  </a:lnTo>
                  <a:lnTo>
                    <a:pt x="1557" y="3139"/>
                  </a:lnTo>
                  <a:lnTo>
                    <a:pt x="1659" y="2195"/>
                  </a:lnTo>
                  <a:lnTo>
                    <a:pt x="1685" y="1455"/>
                  </a:lnTo>
                  <a:lnTo>
                    <a:pt x="1685" y="1225"/>
                  </a:lnTo>
                  <a:lnTo>
                    <a:pt x="1659" y="1097"/>
                  </a:lnTo>
                  <a:lnTo>
                    <a:pt x="1659" y="1097"/>
                  </a:lnTo>
                  <a:lnTo>
                    <a:pt x="1557" y="944"/>
                  </a:lnTo>
                  <a:lnTo>
                    <a:pt x="1455" y="791"/>
                  </a:lnTo>
                  <a:lnTo>
                    <a:pt x="1353" y="664"/>
                  </a:lnTo>
                  <a:lnTo>
                    <a:pt x="1200" y="562"/>
                  </a:lnTo>
                  <a:lnTo>
                    <a:pt x="996" y="434"/>
                  </a:lnTo>
                  <a:lnTo>
                    <a:pt x="741" y="307"/>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1" name="Google Shape;3091;g29c0ca99db8_3_1"/>
            <p:cNvSpPr/>
            <p:nvPr/>
          </p:nvSpPr>
          <p:spPr>
            <a:xfrm>
              <a:off x="7198800" y="3386925"/>
              <a:ext cx="46575" cy="37025"/>
            </a:xfrm>
            <a:custGeom>
              <a:avLst/>
              <a:gdLst/>
              <a:ahLst/>
              <a:cxnLst/>
              <a:rect l="l" t="t" r="r" b="b"/>
              <a:pathLst>
                <a:path w="1863" h="1481" extrusionOk="0">
                  <a:moveTo>
                    <a:pt x="612" y="1"/>
                  </a:moveTo>
                  <a:lnTo>
                    <a:pt x="510" y="27"/>
                  </a:lnTo>
                  <a:lnTo>
                    <a:pt x="383" y="78"/>
                  </a:lnTo>
                  <a:lnTo>
                    <a:pt x="281" y="129"/>
                  </a:lnTo>
                  <a:lnTo>
                    <a:pt x="204" y="205"/>
                  </a:lnTo>
                  <a:lnTo>
                    <a:pt x="128" y="307"/>
                  </a:lnTo>
                  <a:lnTo>
                    <a:pt x="77" y="384"/>
                  </a:lnTo>
                  <a:lnTo>
                    <a:pt x="26" y="588"/>
                  </a:lnTo>
                  <a:lnTo>
                    <a:pt x="0" y="766"/>
                  </a:lnTo>
                  <a:lnTo>
                    <a:pt x="51" y="945"/>
                  </a:lnTo>
                  <a:lnTo>
                    <a:pt x="77" y="1098"/>
                  </a:lnTo>
                  <a:lnTo>
                    <a:pt x="153" y="1200"/>
                  </a:lnTo>
                  <a:lnTo>
                    <a:pt x="204" y="1328"/>
                  </a:lnTo>
                  <a:lnTo>
                    <a:pt x="1097" y="1481"/>
                  </a:lnTo>
                  <a:lnTo>
                    <a:pt x="1863" y="1047"/>
                  </a:lnTo>
                  <a:lnTo>
                    <a:pt x="1710" y="205"/>
                  </a:lnTo>
                  <a:lnTo>
                    <a:pt x="1531" y="154"/>
                  </a:lnTo>
                  <a:lnTo>
                    <a:pt x="1327" y="78"/>
                  </a:lnTo>
                  <a:lnTo>
                    <a:pt x="1123" y="27"/>
                  </a:lnTo>
                  <a:lnTo>
                    <a:pt x="868"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2" name="Google Shape;3092;g29c0ca99db8_3_1"/>
            <p:cNvSpPr/>
            <p:nvPr/>
          </p:nvSpPr>
          <p:spPr>
            <a:xfrm>
              <a:off x="5934475" y="3103075"/>
              <a:ext cx="105300" cy="144200"/>
            </a:xfrm>
            <a:custGeom>
              <a:avLst/>
              <a:gdLst/>
              <a:ahLst/>
              <a:cxnLst/>
              <a:rect l="l" t="t" r="r" b="b"/>
              <a:pathLst>
                <a:path w="4212" h="5768" extrusionOk="0">
                  <a:moveTo>
                    <a:pt x="2604" y="1"/>
                  </a:moveTo>
                  <a:lnTo>
                    <a:pt x="2501" y="103"/>
                  </a:lnTo>
                  <a:lnTo>
                    <a:pt x="2399" y="256"/>
                  </a:lnTo>
                  <a:lnTo>
                    <a:pt x="2170" y="664"/>
                  </a:lnTo>
                  <a:lnTo>
                    <a:pt x="1889" y="1123"/>
                  </a:lnTo>
                  <a:lnTo>
                    <a:pt x="1736" y="1353"/>
                  </a:lnTo>
                  <a:lnTo>
                    <a:pt x="1583" y="1583"/>
                  </a:lnTo>
                  <a:lnTo>
                    <a:pt x="1455" y="1710"/>
                  </a:lnTo>
                  <a:lnTo>
                    <a:pt x="1328" y="1838"/>
                  </a:lnTo>
                  <a:lnTo>
                    <a:pt x="1047" y="2016"/>
                  </a:lnTo>
                  <a:lnTo>
                    <a:pt x="766" y="2195"/>
                  </a:lnTo>
                  <a:lnTo>
                    <a:pt x="486" y="2322"/>
                  </a:lnTo>
                  <a:lnTo>
                    <a:pt x="282" y="2425"/>
                  </a:lnTo>
                  <a:lnTo>
                    <a:pt x="129" y="2527"/>
                  </a:lnTo>
                  <a:lnTo>
                    <a:pt x="103" y="2578"/>
                  </a:lnTo>
                  <a:lnTo>
                    <a:pt x="103" y="2603"/>
                  </a:lnTo>
                  <a:lnTo>
                    <a:pt x="129" y="2654"/>
                  </a:lnTo>
                  <a:lnTo>
                    <a:pt x="205" y="2680"/>
                  </a:lnTo>
                  <a:lnTo>
                    <a:pt x="358" y="2782"/>
                  </a:lnTo>
                  <a:lnTo>
                    <a:pt x="460" y="2909"/>
                  </a:lnTo>
                  <a:lnTo>
                    <a:pt x="511" y="3088"/>
                  </a:lnTo>
                  <a:lnTo>
                    <a:pt x="537" y="3292"/>
                  </a:lnTo>
                  <a:lnTo>
                    <a:pt x="486" y="3547"/>
                  </a:lnTo>
                  <a:lnTo>
                    <a:pt x="409" y="3853"/>
                  </a:lnTo>
                  <a:lnTo>
                    <a:pt x="256" y="4211"/>
                  </a:lnTo>
                  <a:lnTo>
                    <a:pt x="52" y="4619"/>
                  </a:lnTo>
                  <a:lnTo>
                    <a:pt x="1" y="4772"/>
                  </a:lnTo>
                  <a:lnTo>
                    <a:pt x="1" y="4951"/>
                  </a:lnTo>
                  <a:lnTo>
                    <a:pt x="26" y="5155"/>
                  </a:lnTo>
                  <a:lnTo>
                    <a:pt x="129" y="5359"/>
                  </a:lnTo>
                  <a:lnTo>
                    <a:pt x="256" y="5512"/>
                  </a:lnTo>
                  <a:lnTo>
                    <a:pt x="435" y="5665"/>
                  </a:lnTo>
                  <a:lnTo>
                    <a:pt x="511" y="5716"/>
                  </a:lnTo>
                  <a:lnTo>
                    <a:pt x="639" y="5742"/>
                  </a:lnTo>
                  <a:lnTo>
                    <a:pt x="766" y="5767"/>
                  </a:lnTo>
                  <a:lnTo>
                    <a:pt x="945" y="5767"/>
                  </a:lnTo>
                  <a:lnTo>
                    <a:pt x="996" y="5716"/>
                  </a:lnTo>
                  <a:lnTo>
                    <a:pt x="1175" y="5563"/>
                  </a:lnTo>
                  <a:lnTo>
                    <a:pt x="1379" y="5333"/>
                  </a:lnTo>
                  <a:lnTo>
                    <a:pt x="1608" y="5078"/>
                  </a:lnTo>
                  <a:lnTo>
                    <a:pt x="1813" y="4797"/>
                  </a:lnTo>
                  <a:lnTo>
                    <a:pt x="2017" y="4491"/>
                  </a:lnTo>
                  <a:lnTo>
                    <a:pt x="2170" y="4211"/>
                  </a:lnTo>
                  <a:lnTo>
                    <a:pt x="2272" y="3981"/>
                  </a:lnTo>
                  <a:lnTo>
                    <a:pt x="2323" y="3777"/>
                  </a:lnTo>
                  <a:lnTo>
                    <a:pt x="2425" y="3573"/>
                  </a:lnTo>
                  <a:lnTo>
                    <a:pt x="2501" y="3394"/>
                  </a:lnTo>
                  <a:lnTo>
                    <a:pt x="2629" y="3216"/>
                  </a:lnTo>
                  <a:lnTo>
                    <a:pt x="2884" y="2833"/>
                  </a:lnTo>
                  <a:lnTo>
                    <a:pt x="3216" y="2450"/>
                  </a:lnTo>
                  <a:lnTo>
                    <a:pt x="3548" y="2067"/>
                  </a:lnTo>
                  <a:lnTo>
                    <a:pt x="3777" y="1710"/>
                  </a:lnTo>
                  <a:lnTo>
                    <a:pt x="4211" y="1047"/>
                  </a:lnTo>
                  <a:lnTo>
                    <a:pt x="3981" y="868"/>
                  </a:lnTo>
                  <a:lnTo>
                    <a:pt x="3497" y="460"/>
                  </a:lnTo>
                  <a:lnTo>
                    <a:pt x="3241" y="256"/>
                  </a:lnTo>
                  <a:lnTo>
                    <a:pt x="2961" y="103"/>
                  </a:lnTo>
                  <a:lnTo>
                    <a:pt x="2859" y="26"/>
                  </a:lnTo>
                  <a:lnTo>
                    <a:pt x="2757" y="1"/>
                  </a:lnTo>
                  <a:close/>
                </a:path>
              </a:pathLst>
            </a:custGeom>
            <a:solidFill>
              <a:srgbClr val="FFB6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3" name="Google Shape;3093;g29c0ca99db8_3_1"/>
            <p:cNvSpPr/>
            <p:nvPr/>
          </p:nvSpPr>
          <p:spPr>
            <a:xfrm>
              <a:off x="5815200" y="4087350"/>
              <a:ext cx="669800" cy="31275"/>
            </a:xfrm>
            <a:custGeom>
              <a:avLst/>
              <a:gdLst/>
              <a:ahLst/>
              <a:cxnLst/>
              <a:rect l="l" t="t" r="r" b="b"/>
              <a:pathLst>
                <a:path w="26792" h="1251" extrusionOk="0">
                  <a:moveTo>
                    <a:pt x="10947" y="0"/>
                  </a:moveTo>
                  <a:lnTo>
                    <a:pt x="8421" y="26"/>
                  </a:lnTo>
                  <a:lnTo>
                    <a:pt x="6099" y="77"/>
                  </a:lnTo>
                  <a:lnTo>
                    <a:pt x="4083" y="128"/>
                  </a:lnTo>
                  <a:lnTo>
                    <a:pt x="2399" y="204"/>
                  </a:lnTo>
                  <a:lnTo>
                    <a:pt x="1123" y="281"/>
                  </a:lnTo>
                  <a:lnTo>
                    <a:pt x="638" y="332"/>
                  </a:lnTo>
                  <a:lnTo>
                    <a:pt x="307" y="383"/>
                  </a:lnTo>
                  <a:lnTo>
                    <a:pt x="77" y="434"/>
                  </a:lnTo>
                  <a:lnTo>
                    <a:pt x="26" y="459"/>
                  </a:lnTo>
                  <a:lnTo>
                    <a:pt x="1" y="510"/>
                  </a:lnTo>
                  <a:lnTo>
                    <a:pt x="26" y="536"/>
                  </a:lnTo>
                  <a:lnTo>
                    <a:pt x="77" y="562"/>
                  </a:lnTo>
                  <a:lnTo>
                    <a:pt x="307" y="638"/>
                  </a:lnTo>
                  <a:lnTo>
                    <a:pt x="638" y="689"/>
                  </a:lnTo>
                  <a:lnTo>
                    <a:pt x="1123" y="766"/>
                  </a:lnTo>
                  <a:lnTo>
                    <a:pt x="2399" y="893"/>
                  </a:lnTo>
                  <a:lnTo>
                    <a:pt x="4083" y="995"/>
                  </a:lnTo>
                  <a:lnTo>
                    <a:pt x="6099" y="1097"/>
                  </a:lnTo>
                  <a:lnTo>
                    <a:pt x="8421" y="1174"/>
                  </a:lnTo>
                  <a:lnTo>
                    <a:pt x="10947" y="1225"/>
                  </a:lnTo>
                  <a:lnTo>
                    <a:pt x="13600" y="1250"/>
                  </a:lnTo>
                  <a:lnTo>
                    <a:pt x="16254" y="1225"/>
                  </a:lnTo>
                  <a:lnTo>
                    <a:pt x="18729" y="1199"/>
                  </a:lnTo>
                  <a:lnTo>
                    <a:pt x="20974" y="1148"/>
                  </a:lnTo>
                  <a:lnTo>
                    <a:pt x="22939" y="1072"/>
                  </a:lnTo>
                  <a:lnTo>
                    <a:pt x="24547" y="970"/>
                  </a:lnTo>
                  <a:lnTo>
                    <a:pt x="25746" y="868"/>
                  </a:lnTo>
                  <a:lnTo>
                    <a:pt x="26205" y="817"/>
                  </a:lnTo>
                  <a:lnTo>
                    <a:pt x="26511" y="740"/>
                  </a:lnTo>
                  <a:lnTo>
                    <a:pt x="26715" y="689"/>
                  </a:lnTo>
                  <a:lnTo>
                    <a:pt x="26766" y="664"/>
                  </a:lnTo>
                  <a:lnTo>
                    <a:pt x="26792" y="613"/>
                  </a:lnTo>
                  <a:lnTo>
                    <a:pt x="26766" y="587"/>
                  </a:lnTo>
                  <a:lnTo>
                    <a:pt x="26715" y="562"/>
                  </a:lnTo>
                  <a:lnTo>
                    <a:pt x="26511" y="485"/>
                  </a:lnTo>
                  <a:lnTo>
                    <a:pt x="26205" y="434"/>
                  </a:lnTo>
                  <a:lnTo>
                    <a:pt x="25746" y="383"/>
                  </a:lnTo>
                  <a:lnTo>
                    <a:pt x="24547" y="281"/>
                  </a:lnTo>
                  <a:lnTo>
                    <a:pt x="22939" y="179"/>
                  </a:lnTo>
                  <a:lnTo>
                    <a:pt x="20974" y="102"/>
                  </a:lnTo>
                  <a:lnTo>
                    <a:pt x="18729" y="51"/>
                  </a:lnTo>
                  <a:lnTo>
                    <a:pt x="16254" y="0"/>
                  </a:lnTo>
                  <a:close/>
                </a:path>
              </a:pathLst>
            </a:custGeom>
            <a:solidFill>
              <a:srgbClr val="D0D0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g29c0ca99db8_3_1"/>
            <p:cNvSpPr/>
            <p:nvPr/>
          </p:nvSpPr>
          <p:spPr>
            <a:xfrm>
              <a:off x="5815200" y="4087350"/>
              <a:ext cx="669800" cy="31275"/>
            </a:xfrm>
            <a:custGeom>
              <a:avLst/>
              <a:gdLst/>
              <a:ahLst/>
              <a:cxnLst/>
              <a:rect l="l" t="t" r="r" b="b"/>
              <a:pathLst>
                <a:path w="26792" h="1251" fill="none" extrusionOk="0">
                  <a:moveTo>
                    <a:pt x="13600" y="0"/>
                  </a:moveTo>
                  <a:lnTo>
                    <a:pt x="13600" y="0"/>
                  </a:lnTo>
                  <a:lnTo>
                    <a:pt x="10947" y="0"/>
                  </a:lnTo>
                  <a:lnTo>
                    <a:pt x="8421" y="26"/>
                  </a:lnTo>
                  <a:lnTo>
                    <a:pt x="6099" y="77"/>
                  </a:lnTo>
                  <a:lnTo>
                    <a:pt x="4083" y="128"/>
                  </a:lnTo>
                  <a:lnTo>
                    <a:pt x="2399" y="204"/>
                  </a:lnTo>
                  <a:lnTo>
                    <a:pt x="1123" y="281"/>
                  </a:lnTo>
                  <a:lnTo>
                    <a:pt x="638" y="332"/>
                  </a:lnTo>
                  <a:lnTo>
                    <a:pt x="307" y="383"/>
                  </a:lnTo>
                  <a:lnTo>
                    <a:pt x="77" y="434"/>
                  </a:lnTo>
                  <a:lnTo>
                    <a:pt x="26" y="459"/>
                  </a:lnTo>
                  <a:lnTo>
                    <a:pt x="1" y="510"/>
                  </a:lnTo>
                  <a:lnTo>
                    <a:pt x="1" y="510"/>
                  </a:lnTo>
                  <a:lnTo>
                    <a:pt x="26" y="536"/>
                  </a:lnTo>
                  <a:lnTo>
                    <a:pt x="77" y="562"/>
                  </a:lnTo>
                  <a:lnTo>
                    <a:pt x="307" y="638"/>
                  </a:lnTo>
                  <a:lnTo>
                    <a:pt x="638" y="689"/>
                  </a:lnTo>
                  <a:lnTo>
                    <a:pt x="1123" y="766"/>
                  </a:lnTo>
                  <a:lnTo>
                    <a:pt x="2399" y="893"/>
                  </a:lnTo>
                  <a:lnTo>
                    <a:pt x="4083" y="995"/>
                  </a:lnTo>
                  <a:lnTo>
                    <a:pt x="6099" y="1097"/>
                  </a:lnTo>
                  <a:lnTo>
                    <a:pt x="8421" y="1174"/>
                  </a:lnTo>
                  <a:lnTo>
                    <a:pt x="10947" y="1225"/>
                  </a:lnTo>
                  <a:lnTo>
                    <a:pt x="13600" y="1250"/>
                  </a:lnTo>
                  <a:lnTo>
                    <a:pt x="13600" y="1250"/>
                  </a:lnTo>
                  <a:lnTo>
                    <a:pt x="16254" y="1225"/>
                  </a:lnTo>
                  <a:lnTo>
                    <a:pt x="18729" y="1199"/>
                  </a:lnTo>
                  <a:lnTo>
                    <a:pt x="20974" y="1148"/>
                  </a:lnTo>
                  <a:lnTo>
                    <a:pt x="22939" y="1072"/>
                  </a:lnTo>
                  <a:lnTo>
                    <a:pt x="24547" y="970"/>
                  </a:lnTo>
                  <a:lnTo>
                    <a:pt x="25746" y="868"/>
                  </a:lnTo>
                  <a:lnTo>
                    <a:pt x="26205" y="817"/>
                  </a:lnTo>
                  <a:lnTo>
                    <a:pt x="26511" y="740"/>
                  </a:lnTo>
                  <a:lnTo>
                    <a:pt x="26715" y="689"/>
                  </a:lnTo>
                  <a:lnTo>
                    <a:pt x="26766" y="664"/>
                  </a:lnTo>
                  <a:lnTo>
                    <a:pt x="26792" y="613"/>
                  </a:lnTo>
                  <a:lnTo>
                    <a:pt x="26792" y="613"/>
                  </a:lnTo>
                  <a:lnTo>
                    <a:pt x="26766" y="587"/>
                  </a:lnTo>
                  <a:lnTo>
                    <a:pt x="26715" y="562"/>
                  </a:lnTo>
                  <a:lnTo>
                    <a:pt x="26511" y="485"/>
                  </a:lnTo>
                  <a:lnTo>
                    <a:pt x="26205" y="434"/>
                  </a:lnTo>
                  <a:lnTo>
                    <a:pt x="25746" y="383"/>
                  </a:lnTo>
                  <a:lnTo>
                    <a:pt x="24547" y="281"/>
                  </a:lnTo>
                  <a:lnTo>
                    <a:pt x="22939" y="179"/>
                  </a:lnTo>
                  <a:lnTo>
                    <a:pt x="20974" y="102"/>
                  </a:lnTo>
                  <a:lnTo>
                    <a:pt x="18729" y="51"/>
                  </a:lnTo>
                  <a:lnTo>
                    <a:pt x="16254" y="0"/>
                  </a:lnTo>
                  <a:lnTo>
                    <a:pt x="1360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5" name="Google Shape;3095;g29c0ca99db8_3_1"/>
            <p:cNvSpPr/>
            <p:nvPr/>
          </p:nvSpPr>
          <p:spPr>
            <a:xfrm>
              <a:off x="6074825" y="3959125"/>
              <a:ext cx="62525" cy="117400"/>
            </a:xfrm>
            <a:custGeom>
              <a:avLst/>
              <a:gdLst/>
              <a:ahLst/>
              <a:cxnLst/>
              <a:rect l="l" t="t" r="r" b="b"/>
              <a:pathLst>
                <a:path w="2501" h="4696" extrusionOk="0">
                  <a:moveTo>
                    <a:pt x="2501" y="1"/>
                  </a:moveTo>
                  <a:lnTo>
                    <a:pt x="0" y="103"/>
                  </a:lnTo>
                  <a:lnTo>
                    <a:pt x="0" y="1404"/>
                  </a:lnTo>
                  <a:lnTo>
                    <a:pt x="0" y="2501"/>
                  </a:lnTo>
                  <a:lnTo>
                    <a:pt x="0" y="2986"/>
                  </a:lnTo>
                  <a:lnTo>
                    <a:pt x="26" y="3394"/>
                  </a:lnTo>
                  <a:lnTo>
                    <a:pt x="715" y="4695"/>
                  </a:lnTo>
                  <a:lnTo>
                    <a:pt x="2348" y="3573"/>
                  </a:lnTo>
                  <a:lnTo>
                    <a:pt x="25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6" name="Google Shape;3096;g29c0ca99db8_3_1"/>
            <p:cNvSpPr/>
            <p:nvPr/>
          </p:nvSpPr>
          <p:spPr>
            <a:xfrm>
              <a:off x="5958100" y="4022275"/>
              <a:ext cx="183725" cy="84225"/>
            </a:xfrm>
            <a:custGeom>
              <a:avLst/>
              <a:gdLst/>
              <a:ahLst/>
              <a:cxnLst/>
              <a:rect l="l" t="t" r="r" b="b"/>
              <a:pathLst>
                <a:path w="7349" h="3369" extrusionOk="0">
                  <a:moveTo>
                    <a:pt x="7093" y="1"/>
                  </a:moveTo>
                  <a:lnTo>
                    <a:pt x="6609" y="154"/>
                  </a:lnTo>
                  <a:lnTo>
                    <a:pt x="6277" y="256"/>
                  </a:lnTo>
                  <a:lnTo>
                    <a:pt x="5920" y="332"/>
                  </a:lnTo>
                  <a:lnTo>
                    <a:pt x="5562" y="383"/>
                  </a:lnTo>
                  <a:lnTo>
                    <a:pt x="5358" y="383"/>
                  </a:lnTo>
                  <a:lnTo>
                    <a:pt x="5180" y="358"/>
                  </a:lnTo>
                  <a:lnTo>
                    <a:pt x="5001" y="332"/>
                  </a:lnTo>
                  <a:lnTo>
                    <a:pt x="4822" y="281"/>
                  </a:lnTo>
                  <a:lnTo>
                    <a:pt x="4669" y="205"/>
                  </a:lnTo>
                  <a:lnTo>
                    <a:pt x="4491" y="103"/>
                  </a:lnTo>
                  <a:lnTo>
                    <a:pt x="4465" y="77"/>
                  </a:lnTo>
                  <a:lnTo>
                    <a:pt x="4414" y="77"/>
                  </a:lnTo>
                  <a:lnTo>
                    <a:pt x="4312" y="103"/>
                  </a:lnTo>
                  <a:lnTo>
                    <a:pt x="4185" y="179"/>
                  </a:lnTo>
                  <a:lnTo>
                    <a:pt x="4083" y="307"/>
                  </a:lnTo>
                  <a:lnTo>
                    <a:pt x="3955" y="434"/>
                  </a:lnTo>
                  <a:lnTo>
                    <a:pt x="3853" y="587"/>
                  </a:lnTo>
                  <a:lnTo>
                    <a:pt x="3776" y="766"/>
                  </a:lnTo>
                  <a:lnTo>
                    <a:pt x="3725" y="919"/>
                  </a:lnTo>
                  <a:lnTo>
                    <a:pt x="3674" y="1072"/>
                  </a:lnTo>
                  <a:lnTo>
                    <a:pt x="3547" y="1225"/>
                  </a:lnTo>
                  <a:lnTo>
                    <a:pt x="3368" y="1353"/>
                  </a:lnTo>
                  <a:lnTo>
                    <a:pt x="3164" y="1455"/>
                  </a:lnTo>
                  <a:lnTo>
                    <a:pt x="2934" y="1557"/>
                  </a:lnTo>
                  <a:lnTo>
                    <a:pt x="2679" y="1634"/>
                  </a:lnTo>
                  <a:lnTo>
                    <a:pt x="2092" y="1761"/>
                  </a:lnTo>
                  <a:lnTo>
                    <a:pt x="1505" y="1863"/>
                  </a:lnTo>
                  <a:lnTo>
                    <a:pt x="970" y="1940"/>
                  </a:lnTo>
                  <a:lnTo>
                    <a:pt x="255" y="2016"/>
                  </a:lnTo>
                  <a:lnTo>
                    <a:pt x="204" y="2042"/>
                  </a:lnTo>
                  <a:lnTo>
                    <a:pt x="153" y="2067"/>
                  </a:lnTo>
                  <a:lnTo>
                    <a:pt x="77" y="2246"/>
                  </a:lnTo>
                  <a:lnTo>
                    <a:pt x="0" y="2450"/>
                  </a:lnTo>
                  <a:lnTo>
                    <a:pt x="0" y="2578"/>
                  </a:lnTo>
                  <a:lnTo>
                    <a:pt x="0" y="2705"/>
                  </a:lnTo>
                  <a:lnTo>
                    <a:pt x="0" y="2833"/>
                  </a:lnTo>
                  <a:lnTo>
                    <a:pt x="51" y="2935"/>
                  </a:lnTo>
                  <a:lnTo>
                    <a:pt x="102" y="3062"/>
                  </a:lnTo>
                  <a:lnTo>
                    <a:pt x="204" y="3165"/>
                  </a:lnTo>
                  <a:lnTo>
                    <a:pt x="306" y="3241"/>
                  </a:lnTo>
                  <a:lnTo>
                    <a:pt x="459" y="3318"/>
                  </a:lnTo>
                  <a:lnTo>
                    <a:pt x="638" y="3343"/>
                  </a:lnTo>
                  <a:lnTo>
                    <a:pt x="868" y="3369"/>
                  </a:lnTo>
                  <a:lnTo>
                    <a:pt x="6660" y="3343"/>
                  </a:lnTo>
                  <a:lnTo>
                    <a:pt x="6736" y="3343"/>
                  </a:lnTo>
                  <a:lnTo>
                    <a:pt x="6838" y="3318"/>
                  </a:lnTo>
                  <a:lnTo>
                    <a:pt x="6991" y="3216"/>
                  </a:lnTo>
                  <a:lnTo>
                    <a:pt x="7119" y="3088"/>
                  </a:lnTo>
                  <a:lnTo>
                    <a:pt x="7144" y="3011"/>
                  </a:lnTo>
                  <a:lnTo>
                    <a:pt x="7170" y="2935"/>
                  </a:lnTo>
                  <a:lnTo>
                    <a:pt x="7246" y="2552"/>
                  </a:lnTo>
                  <a:lnTo>
                    <a:pt x="7298" y="2118"/>
                  </a:lnTo>
                  <a:lnTo>
                    <a:pt x="7323" y="1634"/>
                  </a:lnTo>
                  <a:lnTo>
                    <a:pt x="7349" y="1149"/>
                  </a:lnTo>
                  <a:lnTo>
                    <a:pt x="7323" y="715"/>
                  </a:lnTo>
                  <a:lnTo>
                    <a:pt x="7272" y="358"/>
                  </a:lnTo>
                  <a:lnTo>
                    <a:pt x="7246" y="205"/>
                  </a:lnTo>
                  <a:lnTo>
                    <a:pt x="7195" y="103"/>
                  </a:lnTo>
                  <a:lnTo>
                    <a:pt x="7144" y="26"/>
                  </a:lnTo>
                  <a:lnTo>
                    <a:pt x="709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7" name="Google Shape;3097;g29c0ca99db8_3_1"/>
            <p:cNvSpPr/>
            <p:nvPr/>
          </p:nvSpPr>
          <p:spPr>
            <a:xfrm>
              <a:off x="6312125" y="3959125"/>
              <a:ext cx="62525" cy="117400"/>
            </a:xfrm>
            <a:custGeom>
              <a:avLst/>
              <a:gdLst/>
              <a:ahLst/>
              <a:cxnLst/>
              <a:rect l="l" t="t" r="r" b="b"/>
              <a:pathLst>
                <a:path w="2501" h="4696" extrusionOk="0">
                  <a:moveTo>
                    <a:pt x="2501" y="1"/>
                  </a:moveTo>
                  <a:lnTo>
                    <a:pt x="26" y="103"/>
                  </a:lnTo>
                  <a:lnTo>
                    <a:pt x="0" y="1404"/>
                  </a:lnTo>
                  <a:lnTo>
                    <a:pt x="26" y="2501"/>
                  </a:lnTo>
                  <a:lnTo>
                    <a:pt x="26" y="3011"/>
                  </a:lnTo>
                  <a:lnTo>
                    <a:pt x="51" y="3420"/>
                  </a:lnTo>
                  <a:lnTo>
                    <a:pt x="740" y="4695"/>
                  </a:lnTo>
                  <a:lnTo>
                    <a:pt x="2373" y="3573"/>
                  </a:lnTo>
                  <a:lnTo>
                    <a:pt x="25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8" name="Google Shape;3098;g29c0ca99db8_3_1"/>
            <p:cNvSpPr/>
            <p:nvPr/>
          </p:nvSpPr>
          <p:spPr>
            <a:xfrm>
              <a:off x="6196025" y="4013350"/>
              <a:ext cx="184375" cy="94425"/>
            </a:xfrm>
            <a:custGeom>
              <a:avLst/>
              <a:gdLst/>
              <a:ahLst/>
              <a:cxnLst/>
              <a:rect l="l" t="t" r="r" b="b"/>
              <a:pathLst>
                <a:path w="7375" h="3777" extrusionOk="0">
                  <a:moveTo>
                    <a:pt x="7145" y="0"/>
                  </a:moveTo>
                  <a:lnTo>
                    <a:pt x="6966" y="26"/>
                  </a:lnTo>
                  <a:lnTo>
                    <a:pt x="6711" y="77"/>
                  </a:lnTo>
                  <a:lnTo>
                    <a:pt x="6073" y="102"/>
                  </a:lnTo>
                  <a:lnTo>
                    <a:pt x="5308" y="128"/>
                  </a:lnTo>
                  <a:lnTo>
                    <a:pt x="4440" y="179"/>
                  </a:lnTo>
                  <a:lnTo>
                    <a:pt x="4338" y="204"/>
                  </a:lnTo>
                  <a:lnTo>
                    <a:pt x="4287" y="230"/>
                  </a:lnTo>
                  <a:lnTo>
                    <a:pt x="4236" y="307"/>
                  </a:lnTo>
                  <a:lnTo>
                    <a:pt x="4210" y="383"/>
                  </a:lnTo>
                  <a:lnTo>
                    <a:pt x="4159" y="587"/>
                  </a:lnTo>
                  <a:lnTo>
                    <a:pt x="4134" y="842"/>
                  </a:lnTo>
                  <a:lnTo>
                    <a:pt x="4083" y="944"/>
                  </a:lnTo>
                  <a:lnTo>
                    <a:pt x="4057" y="1021"/>
                  </a:lnTo>
                  <a:lnTo>
                    <a:pt x="3904" y="1174"/>
                  </a:lnTo>
                  <a:lnTo>
                    <a:pt x="3726" y="1327"/>
                  </a:lnTo>
                  <a:lnTo>
                    <a:pt x="3496" y="1455"/>
                  </a:lnTo>
                  <a:lnTo>
                    <a:pt x="3241" y="1608"/>
                  </a:lnTo>
                  <a:lnTo>
                    <a:pt x="2935" y="1735"/>
                  </a:lnTo>
                  <a:lnTo>
                    <a:pt x="2297" y="1940"/>
                  </a:lnTo>
                  <a:lnTo>
                    <a:pt x="1659" y="2118"/>
                  </a:lnTo>
                  <a:lnTo>
                    <a:pt x="1047" y="2271"/>
                  </a:lnTo>
                  <a:lnTo>
                    <a:pt x="281" y="2424"/>
                  </a:lnTo>
                  <a:lnTo>
                    <a:pt x="230" y="2450"/>
                  </a:lnTo>
                  <a:lnTo>
                    <a:pt x="179" y="2501"/>
                  </a:lnTo>
                  <a:lnTo>
                    <a:pt x="77" y="2654"/>
                  </a:lnTo>
                  <a:lnTo>
                    <a:pt x="26" y="2884"/>
                  </a:lnTo>
                  <a:lnTo>
                    <a:pt x="0" y="2986"/>
                  </a:lnTo>
                  <a:lnTo>
                    <a:pt x="0" y="3113"/>
                  </a:lnTo>
                  <a:lnTo>
                    <a:pt x="26" y="3241"/>
                  </a:lnTo>
                  <a:lnTo>
                    <a:pt x="77" y="3368"/>
                  </a:lnTo>
                  <a:lnTo>
                    <a:pt x="128" y="3470"/>
                  </a:lnTo>
                  <a:lnTo>
                    <a:pt x="230" y="3573"/>
                  </a:lnTo>
                  <a:lnTo>
                    <a:pt x="332" y="3649"/>
                  </a:lnTo>
                  <a:lnTo>
                    <a:pt x="485" y="3726"/>
                  </a:lnTo>
                  <a:lnTo>
                    <a:pt x="664" y="3751"/>
                  </a:lnTo>
                  <a:lnTo>
                    <a:pt x="893" y="3777"/>
                  </a:lnTo>
                  <a:lnTo>
                    <a:pt x="6685" y="3700"/>
                  </a:lnTo>
                  <a:lnTo>
                    <a:pt x="6762" y="3700"/>
                  </a:lnTo>
                  <a:lnTo>
                    <a:pt x="6864" y="3675"/>
                  </a:lnTo>
                  <a:lnTo>
                    <a:pt x="7017" y="3573"/>
                  </a:lnTo>
                  <a:lnTo>
                    <a:pt x="7145" y="3445"/>
                  </a:lnTo>
                  <a:lnTo>
                    <a:pt x="7170" y="3368"/>
                  </a:lnTo>
                  <a:lnTo>
                    <a:pt x="7196" y="3292"/>
                  </a:lnTo>
                  <a:lnTo>
                    <a:pt x="7272" y="2884"/>
                  </a:lnTo>
                  <a:lnTo>
                    <a:pt x="7323" y="2399"/>
                  </a:lnTo>
                  <a:lnTo>
                    <a:pt x="7374" y="1863"/>
                  </a:lnTo>
                  <a:lnTo>
                    <a:pt x="7374" y="1327"/>
                  </a:lnTo>
                  <a:lnTo>
                    <a:pt x="7374" y="817"/>
                  </a:lnTo>
                  <a:lnTo>
                    <a:pt x="7323" y="409"/>
                  </a:lnTo>
                  <a:lnTo>
                    <a:pt x="7298" y="230"/>
                  </a:lnTo>
                  <a:lnTo>
                    <a:pt x="7272" y="102"/>
                  </a:lnTo>
                  <a:lnTo>
                    <a:pt x="7221" y="26"/>
                  </a:lnTo>
                  <a:lnTo>
                    <a:pt x="714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9" name="Google Shape;3099;g29c0ca99db8_3_1"/>
            <p:cNvSpPr/>
            <p:nvPr/>
          </p:nvSpPr>
          <p:spPr>
            <a:xfrm>
              <a:off x="6049950" y="3053950"/>
              <a:ext cx="354050" cy="961975"/>
            </a:xfrm>
            <a:custGeom>
              <a:avLst/>
              <a:gdLst/>
              <a:ahLst/>
              <a:cxnLst/>
              <a:rect l="l" t="t" r="r" b="b"/>
              <a:pathLst>
                <a:path w="14162" h="38479" extrusionOk="0">
                  <a:moveTo>
                    <a:pt x="9569" y="1"/>
                  </a:moveTo>
                  <a:lnTo>
                    <a:pt x="8574" y="26"/>
                  </a:lnTo>
                  <a:lnTo>
                    <a:pt x="7604" y="77"/>
                  </a:lnTo>
                  <a:lnTo>
                    <a:pt x="6660" y="179"/>
                  </a:lnTo>
                  <a:lnTo>
                    <a:pt x="5792" y="307"/>
                  </a:lnTo>
                  <a:lnTo>
                    <a:pt x="5001" y="435"/>
                  </a:lnTo>
                  <a:lnTo>
                    <a:pt x="3828" y="639"/>
                  </a:lnTo>
                  <a:lnTo>
                    <a:pt x="3368" y="741"/>
                  </a:lnTo>
                  <a:lnTo>
                    <a:pt x="3113" y="2705"/>
                  </a:lnTo>
                  <a:lnTo>
                    <a:pt x="2705" y="5410"/>
                  </a:lnTo>
                  <a:lnTo>
                    <a:pt x="1710" y="11891"/>
                  </a:lnTo>
                  <a:lnTo>
                    <a:pt x="766" y="17913"/>
                  </a:lnTo>
                  <a:lnTo>
                    <a:pt x="230" y="21179"/>
                  </a:lnTo>
                  <a:lnTo>
                    <a:pt x="179" y="21740"/>
                  </a:lnTo>
                  <a:lnTo>
                    <a:pt x="102" y="22557"/>
                  </a:lnTo>
                  <a:lnTo>
                    <a:pt x="77" y="23552"/>
                  </a:lnTo>
                  <a:lnTo>
                    <a:pt x="26" y="24725"/>
                  </a:lnTo>
                  <a:lnTo>
                    <a:pt x="0" y="27405"/>
                  </a:lnTo>
                  <a:lnTo>
                    <a:pt x="0" y="30313"/>
                  </a:lnTo>
                  <a:lnTo>
                    <a:pt x="26" y="35468"/>
                  </a:lnTo>
                  <a:lnTo>
                    <a:pt x="51" y="37738"/>
                  </a:lnTo>
                  <a:lnTo>
                    <a:pt x="153" y="37892"/>
                  </a:lnTo>
                  <a:lnTo>
                    <a:pt x="306" y="38045"/>
                  </a:lnTo>
                  <a:lnTo>
                    <a:pt x="485" y="38172"/>
                  </a:lnTo>
                  <a:lnTo>
                    <a:pt x="664" y="38274"/>
                  </a:lnTo>
                  <a:lnTo>
                    <a:pt x="893" y="38351"/>
                  </a:lnTo>
                  <a:lnTo>
                    <a:pt x="1123" y="38427"/>
                  </a:lnTo>
                  <a:lnTo>
                    <a:pt x="1353" y="38453"/>
                  </a:lnTo>
                  <a:lnTo>
                    <a:pt x="1633" y="38478"/>
                  </a:lnTo>
                  <a:lnTo>
                    <a:pt x="1888" y="38453"/>
                  </a:lnTo>
                  <a:lnTo>
                    <a:pt x="2144" y="38453"/>
                  </a:lnTo>
                  <a:lnTo>
                    <a:pt x="2424" y="38402"/>
                  </a:lnTo>
                  <a:lnTo>
                    <a:pt x="2679" y="38351"/>
                  </a:lnTo>
                  <a:lnTo>
                    <a:pt x="2960" y="38274"/>
                  </a:lnTo>
                  <a:lnTo>
                    <a:pt x="3215" y="38172"/>
                  </a:lnTo>
                  <a:lnTo>
                    <a:pt x="3445" y="38070"/>
                  </a:lnTo>
                  <a:lnTo>
                    <a:pt x="3675" y="37943"/>
                  </a:lnTo>
                  <a:lnTo>
                    <a:pt x="3700" y="37866"/>
                  </a:lnTo>
                  <a:lnTo>
                    <a:pt x="3726" y="37738"/>
                  </a:lnTo>
                  <a:lnTo>
                    <a:pt x="3777" y="37305"/>
                  </a:lnTo>
                  <a:lnTo>
                    <a:pt x="3802" y="36667"/>
                  </a:lnTo>
                  <a:lnTo>
                    <a:pt x="3828" y="35825"/>
                  </a:lnTo>
                  <a:lnTo>
                    <a:pt x="3853" y="33733"/>
                  </a:lnTo>
                  <a:lnTo>
                    <a:pt x="3879" y="31258"/>
                  </a:lnTo>
                  <a:lnTo>
                    <a:pt x="3930" y="28578"/>
                  </a:lnTo>
                  <a:lnTo>
                    <a:pt x="3981" y="27226"/>
                  </a:lnTo>
                  <a:lnTo>
                    <a:pt x="4032" y="25925"/>
                  </a:lnTo>
                  <a:lnTo>
                    <a:pt x="4108" y="24674"/>
                  </a:lnTo>
                  <a:lnTo>
                    <a:pt x="4210" y="23501"/>
                  </a:lnTo>
                  <a:lnTo>
                    <a:pt x="4338" y="22455"/>
                  </a:lnTo>
                  <a:lnTo>
                    <a:pt x="4491" y="21536"/>
                  </a:lnTo>
                  <a:lnTo>
                    <a:pt x="4746" y="20413"/>
                  </a:lnTo>
                  <a:lnTo>
                    <a:pt x="5052" y="19240"/>
                  </a:lnTo>
                  <a:lnTo>
                    <a:pt x="5384" y="18015"/>
                  </a:lnTo>
                  <a:lnTo>
                    <a:pt x="5716" y="16816"/>
                  </a:lnTo>
                  <a:lnTo>
                    <a:pt x="6430" y="14468"/>
                  </a:lnTo>
                  <a:lnTo>
                    <a:pt x="7068" y="12529"/>
                  </a:lnTo>
                  <a:lnTo>
                    <a:pt x="7655" y="10743"/>
                  </a:lnTo>
                  <a:lnTo>
                    <a:pt x="8242" y="14800"/>
                  </a:lnTo>
                  <a:lnTo>
                    <a:pt x="8420" y="16178"/>
                  </a:lnTo>
                  <a:lnTo>
                    <a:pt x="8574" y="17300"/>
                  </a:lnTo>
                  <a:lnTo>
                    <a:pt x="8701" y="18372"/>
                  </a:lnTo>
                  <a:lnTo>
                    <a:pt x="8803" y="19520"/>
                  </a:lnTo>
                  <a:lnTo>
                    <a:pt x="8880" y="20924"/>
                  </a:lnTo>
                  <a:lnTo>
                    <a:pt x="8982" y="22735"/>
                  </a:lnTo>
                  <a:lnTo>
                    <a:pt x="9211" y="27889"/>
                  </a:lnTo>
                  <a:lnTo>
                    <a:pt x="9416" y="32559"/>
                  </a:lnTo>
                  <a:lnTo>
                    <a:pt x="9594" y="37305"/>
                  </a:lnTo>
                  <a:lnTo>
                    <a:pt x="10691" y="37534"/>
                  </a:lnTo>
                  <a:lnTo>
                    <a:pt x="11151" y="37611"/>
                  </a:lnTo>
                  <a:lnTo>
                    <a:pt x="11584" y="37636"/>
                  </a:lnTo>
                  <a:lnTo>
                    <a:pt x="11967" y="37636"/>
                  </a:lnTo>
                  <a:lnTo>
                    <a:pt x="12350" y="37585"/>
                  </a:lnTo>
                  <a:lnTo>
                    <a:pt x="12758" y="37458"/>
                  </a:lnTo>
                  <a:lnTo>
                    <a:pt x="13166" y="37305"/>
                  </a:lnTo>
                  <a:lnTo>
                    <a:pt x="13217" y="34932"/>
                  </a:lnTo>
                  <a:lnTo>
                    <a:pt x="13345" y="30824"/>
                  </a:lnTo>
                  <a:lnTo>
                    <a:pt x="13396" y="28527"/>
                  </a:lnTo>
                  <a:lnTo>
                    <a:pt x="13422" y="26231"/>
                  </a:lnTo>
                  <a:lnTo>
                    <a:pt x="13422" y="24164"/>
                  </a:lnTo>
                  <a:lnTo>
                    <a:pt x="13422" y="22429"/>
                  </a:lnTo>
                  <a:lnTo>
                    <a:pt x="13396" y="20822"/>
                  </a:lnTo>
                  <a:lnTo>
                    <a:pt x="13422" y="19061"/>
                  </a:lnTo>
                  <a:lnTo>
                    <a:pt x="13473" y="17249"/>
                  </a:lnTo>
                  <a:lnTo>
                    <a:pt x="13575" y="15463"/>
                  </a:lnTo>
                  <a:lnTo>
                    <a:pt x="13677" y="13779"/>
                  </a:lnTo>
                  <a:lnTo>
                    <a:pt x="13779" y="12274"/>
                  </a:lnTo>
                  <a:lnTo>
                    <a:pt x="13881" y="11049"/>
                  </a:lnTo>
                  <a:lnTo>
                    <a:pt x="13957" y="10131"/>
                  </a:lnTo>
                  <a:lnTo>
                    <a:pt x="14085" y="8753"/>
                  </a:lnTo>
                  <a:lnTo>
                    <a:pt x="14161" y="7630"/>
                  </a:lnTo>
                  <a:lnTo>
                    <a:pt x="14161" y="6686"/>
                  </a:lnTo>
                  <a:lnTo>
                    <a:pt x="14161" y="5844"/>
                  </a:lnTo>
                  <a:lnTo>
                    <a:pt x="14110" y="5104"/>
                  </a:lnTo>
                  <a:lnTo>
                    <a:pt x="14085" y="4262"/>
                  </a:lnTo>
                  <a:lnTo>
                    <a:pt x="14059" y="3420"/>
                  </a:lnTo>
                  <a:lnTo>
                    <a:pt x="14059" y="2782"/>
                  </a:lnTo>
                  <a:lnTo>
                    <a:pt x="14008" y="2068"/>
                  </a:lnTo>
                  <a:lnTo>
                    <a:pt x="13983" y="1889"/>
                  </a:lnTo>
                  <a:lnTo>
                    <a:pt x="13957" y="1736"/>
                  </a:lnTo>
                  <a:lnTo>
                    <a:pt x="13906" y="1583"/>
                  </a:lnTo>
                  <a:lnTo>
                    <a:pt x="13855" y="1430"/>
                  </a:lnTo>
                  <a:lnTo>
                    <a:pt x="13677" y="1175"/>
                  </a:lnTo>
                  <a:lnTo>
                    <a:pt x="13473" y="945"/>
                  </a:lnTo>
                  <a:lnTo>
                    <a:pt x="13217" y="741"/>
                  </a:lnTo>
                  <a:lnTo>
                    <a:pt x="12911" y="562"/>
                  </a:lnTo>
                  <a:lnTo>
                    <a:pt x="12580" y="435"/>
                  </a:lnTo>
                  <a:lnTo>
                    <a:pt x="12222" y="307"/>
                  </a:lnTo>
                  <a:lnTo>
                    <a:pt x="11814" y="205"/>
                  </a:lnTo>
                  <a:lnTo>
                    <a:pt x="11406" y="128"/>
                  </a:lnTo>
                  <a:lnTo>
                    <a:pt x="10972" y="77"/>
                  </a:lnTo>
                  <a:lnTo>
                    <a:pt x="10513" y="26"/>
                  </a:lnTo>
                  <a:lnTo>
                    <a:pt x="10028"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0" name="Google Shape;3100;g29c0ca99db8_3_1"/>
            <p:cNvSpPr/>
            <p:nvPr/>
          </p:nvSpPr>
          <p:spPr>
            <a:xfrm>
              <a:off x="6049950" y="3053950"/>
              <a:ext cx="354050" cy="961975"/>
            </a:xfrm>
            <a:custGeom>
              <a:avLst/>
              <a:gdLst/>
              <a:ahLst/>
              <a:cxnLst/>
              <a:rect l="l" t="t" r="r" b="b"/>
              <a:pathLst>
                <a:path w="14162" h="38479" fill="none" extrusionOk="0">
                  <a:moveTo>
                    <a:pt x="14085" y="8753"/>
                  </a:moveTo>
                  <a:lnTo>
                    <a:pt x="14085" y="8753"/>
                  </a:lnTo>
                  <a:lnTo>
                    <a:pt x="13957" y="10131"/>
                  </a:lnTo>
                  <a:lnTo>
                    <a:pt x="13957" y="10131"/>
                  </a:lnTo>
                  <a:lnTo>
                    <a:pt x="13881" y="11049"/>
                  </a:lnTo>
                  <a:lnTo>
                    <a:pt x="13779" y="12274"/>
                  </a:lnTo>
                  <a:lnTo>
                    <a:pt x="13677" y="13779"/>
                  </a:lnTo>
                  <a:lnTo>
                    <a:pt x="13575" y="15463"/>
                  </a:lnTo>
                  <a:lnTo>
                    <a:pt x="13473" y="17249"/>
                  </a:lnTo>
                  <a:lnTo>
                    <a:pt x="13422" y="19061"/>
                  </a:lnTo>
                  <a:lnTo>
                    <a:pt x="13396" y="20822"/>
                  </a:lnTo>
                  <a:lnTo>
                    <a:pt x="13422" y="22429"/>
                  </a:lnTo>
                  <a:lnTo>
                    <a:pt x="13422" y="22429"/>
                  </a:lnTo>
                  <a:lnTo>
                    <a:pt x="13422" y="24164"/>
                  </a:lnTo>
                  <a:lnTo>
                    <a:pt x="13422" y="26231"/>
                  </a:lnTo>
                  <a:lnTo>
                    <a:pt x="13396" y="28527"/>
                  </a:lnTo>
                  <a:lnTo>
                    <a:pt x="13345" y="30824"/>
                  </a:lnTo>
                  <a:lnTo>
                    <a:pt x="13217" y="34932"/>
                  </a:lnTo>
                  <a:lnTo>
                    <a:pt x="13166" y="37305"/>
                  </a:lnTo>
                  <a:lnTo>
                    <a:pt x="13166" y="37305"/>
                  </a:lnTo>
                  <a:lnTo>
                    <a:pt x="12758" y="37458"/>
                  </a:lnTo>
                  <a:lnTo>
                    <a:pt x="12350" y="37585"/>
                  </a:lnTo>
                  <a:lnTo>
                    <a:pt x="11967" y="37636"/>
                  </a:lnTo>
                  <a:lnTo>
                    <a:pt x="11584" y="37636"/>
                  </a:lnTo>
                  <a:lnTo>
                    <a:pt x="11151" y="37611"/>
                  </a:lnTo>
                  <a:lnTo>
                    <a:pt x="10691" y="37534"/>
                  </a:lnTo>
                  <a:lnTo>
                    <a:pt x="9594" y="37305"/>
                  </a:lnTo>
                  <a:lnTo>
                    <a:pt x="9594" y="37305"/>
                  </a:lnTo>
                  <a:lnTo>
                    <a:pt x="9416" y="32559"/>
                  </a:lnTo>
                  <a:lnTo>
                    <a:pt x="9211" y="27889"/>
                  </a:lnTo>
                  <a:lnTo>
                    <a:pt x="8982" y="22735"/>
                  </a:lnTo>
                  <a:lnTo>
                    <a:pt x="8982" y="22735"/>
                  </a:lnTo>
                  <a:lnTo>
                    <a:pt x="8880" y="20924"/>
                  </a:lnTo>
                  <a:lnTo>
                    <a:pt x="8803" y="19520"/>
                  </a:lnTo>
                  <a:lnTo>
                    <a:pt x="8701" y="18372"/>
                  </a:lnTo>
                  <a:lnTo>
                    <a:pt x="8574" y="17300"/>
                  </a:lnTo>
                  <a:lnTo>
                    <a:pt x="8420" y="16178"/>
                  </a:lnTo>
                  <a:lnTo>
                    <a:pt x="8242" y="14800"/>
                  </a:lnTo>
                  <a:lnTo>
                    <a:pt x="7655" y="10743"/>
                  </a:lnTo>
                  <a:lnTo>
                    <a:pt x="7655" y="10743"/>
                  </a:lnTo>
                  <a:lnTo>
                    <a:pt x="7655" y="10743"/>
                  </a:lnTo>
                  <a:lnTo>
                    <a:pt x="7068" y="12529"/>
                  </a:lnTo>
                  <a:lnTo>
                    <a:pt x="7068" y="12529"/>
                  </a:lnTo>
                  <a:lnTo>
                    <a:pt x="6430" y="14468"/>
                  </a:lnTo>
                  <a:lnTo>
                    <a:pt x="5716" y="16816"/>
                  </a:lnTo>
                  <a:lnTo>
                    <a:pt x="5384" y="18015"/>
                  </a:lnTo>
                  <a:lnTo>
                    <a:pt x="5052" y="19240"/>
                  </a:lnTo>
                  <a:lnTo>
                    <a:pt x="4746" y="20413"/>
                  </a:lnTo>
                  <a:lnTo>
                    <a:pt x="4491" y="21536"/>
                  </a:lnTo>
                  <a:lnTo>
                    <a:pt x="4491" y="21536"/>
                  </a:lnTo>
                  <a:lnTo>
                    <a:pt x="4338" y="22455"/>
                  </a:lnTo>
                  <a:lnTo>
                    <a:pt x="4210" y="23501"/>
                  </a:lnTo>
                  <a:lnTo>
                    <a:pt x="4108" y="24674"/>
                  </a:lnTo>
                  <a:lnTo>
                    <a:pt x="4032" y="25925"/>
                  </a:lnTo>
                  <a:lnTo>
                    <a:pt x="3981" y="27226"/>
                  </a:lnTo>
                  <a:lnTo>
                    <a:pt x="3930" y="28578"/>
                  </a:lnTo>
                  <a:lnTo>
                    <a:pt x="3879" y="31258"/>
                  </a:lnTo>
                  <a:lnTo>
                    <a:pt x="3853" y="33733"/>
                  </a:lnTo>
                  <a:lnTo>
                    <a:pt x="3828" y="35825"/>
                  </a:lnTo>
                  <a:lnTo>
                    <a:pt x="3802" y="36667"/>
                  </a:lnTo>
                  <a:lnTo>
                    <a:pt x="3777" y="37305"/>
                  </a:lnTo>
                  <a:lnTo>
                    <a:pt x="3726" y="37738"/>
                  </a:lnTo>
                  <a:lnTo>
                    <a:pt x="3700" y="37866"/>
                  </a:lnTo>
                  <a:lnTo>
                    <a:pt x="3675" y="37943"/>
                  </a:lnTo>
                  <a:lnTo>
                    <a:pt x="3675" y="37943"/>
                  </a:lnTo>
                  <a:lnTo>
                    <a:pt x="3445" y="38070"/>
                  </a:lnTo>
                  <a:lnTo>
                    <a:pt x="3215" y="38172"/>
                  </a:lnTo>
                  <a:lnTo>
                    <a:pt x="2960" y="38274"/>
                  </a:lnTo>
                  <a:lnTo>
                    <a:pt x="2679" y="38351"/>
                  </a:lnTo>
                  <a:lnTo>
                    <a:pt x="2424" y="38402"/>
                  </a:lnTo>
                  <a:lnTo>
                    <a:pt x="2144" y="38453"/>
                  </a:lnTo>
                  <a:lnTo>
                    <a:pt x="1888" y="38453"/>
                  </a:lnTo>
                  <a:lnTo>
                    <a:pt x="1633" y="38478"/>
                  </a:lnTo>
                  <a:lnTo>
                    <a:pt x="1353" y="38453"/>
                  </a:lnTo>
                  <a:lnTo>
                    <a:pt x="1123" y="38427"/>
                  </a:lnTo>
                  <a:lnTo>
                    <a:pt x="893" y="38351"/>
                  </a:lnTo>
                  <a:lnTo>
                    <a:pt x="664" y="38274"/>
                  </a:lnTo>
                  <a:lnTo>
                    <a:pt x="485" y="38172"/>
                  </a:lnTo>
                  <a:lnTo>
                    <a:pt x="306" y="38045"/>
                  </a:lnTo>
                  <a:lnTo>
                    <a:pt x="153" y="37892"/>
                  </a:lnTo>
                  <a:lnTo>
                    <a:pt x="51" y="37738"/>
                  </a:lnTo>
                  <a:lnTo>
                    <a:pt x="51" y="37738"/>
                  </a:lnTo>
                  <a:lnTo>
                    <a:pt x="26" y="35468"/>
                  </a:lnTo>
                  <a:lnTo>
                    <a:pt x="0" y="30313"/>
                  </a:lnTo>
                  <a:lnTo>
                    <a:pt x="0" y="27405"/>
                  </a:lnTo>
                  <a:lnTo>
                    <a:pt x="26" y="24725"/>
                  </a:lnTo>
                  <a:lnTo>
                    <a:pt x="77" y="23552"/>
                  </a:lnTo>
                  <a:lnTo>
                    <a:pt x="102" y="22557"/>
                  </a:lnTo>
                  <a:lnTo>
                    <a:pt x="179" y="21740"/>
                  </a:lnTo>
                  <a:lnTo>
                    <a:pt x="230" y="21179"/>
                  </a:lnTo>
                  <a:lnTo>
                    <a:pt x="230" y="21179"/>
                  </a:lnTo>
                  <a:lnTo>
                    <a:pt x="766" y="17913"/>
                  </a:lnTo>
                  <a:lnTo>
                    <a:pt x="1710" y="11891"/>
                  </a:lnTo>
                  <a:lnTo>
                    <a:pt x="2705" y="5410"/>
                  </a:lnTo>
                  <a:lnTo>
                    <a:pt x="3113" y="2705"/>
                  </a:lnTo>
                  <a:lnTo>
                    <a:pt x="3368" y="741"/>
                  </a:lnTo>
                  <a:lnTo>
                    <a:pt x="3368" y="741"/>
                  </a:lnTo>
                  <a:lnTo>
                    <a:pt x="3828" y="639"/>
                  </a:lnTo>
                  <a:lnTo>
                    <a:pt x="5001" y="435"/>
                  </a:lnTo>
                  <a:lnTo>
                    <a:pt x="5792" y="307"/>
                  </a:lnTo>
                  <a:lnTo>
                    <a:pt x="6660" y="179"/>
                  </a:lnTo>
                  <a:lnTo>
                    <a:pt x="7604" y="77"/>
                  </a:lnTo>
                  <a:lnTo>
                    <a:pt x="8574" y="26"/>
                  </a:lnTo>
                  <a:lnTo>
                    <a:pt x="9569" y="1"/>
                  </a:lnTo>
                  <a:lnTo>
                    <a:pt x="10028" y="1"/>
                  </a:lnTo>
                  <a:lnTo>
                    <a:pt x="10513" y="26"/>
                  </a:lnTo>
                  <a:lnTo>
                    <a:pt x="10972" y="77"/>
                  </a:lnTo>
                  <a:lnTo>
                    <a:pt x="11406" y="128"/>
                  </a:lnTo>
                  <a:lnTo>
                    <a:pt x="11814" y="205"/>
                  </a:lnTo>
                  <a:lnTo>
                    <a:pt x="12222" y="307"/>
                  </a:lnTo>
                  <a:lnTo>
                    <a:pt x="12580" y="435"/>
                  </a:lnTo>
                  <a:lnTo>
                    <a:pt x="12911" y="562"/>
                  </a:lnTo>
                  <a:lnTo>
                    <a:pt x="13217" y="741"/>
                  </a:lnTo>
                  <a:lnTo>
                    <a:pt x="13473" y="945"/>
                  </a:lnTo>
                  <a:lnTo>
                    <a:pt x="13677" y="1175"/>
                  </a:lnTo>
                  <a:lnTo>
                    <a:pt x="13855" y="1430"/>
                  </a:lnTo>
                  <a:lnTo>
                    <a:pt x="13906" y="1583"/>
                  </a:lnTo>
                  <a:lnTo>
                    <a:pt x="13957" y="1736"/>
                  </a:lnTo>
                  <a:lnTo>
                    <a:pt x="13983" y="1889"/>
                  </a:lnTo>
                  <a:lnTo>
                    <a:pt x="14008" y="2068"/>
                  </a:lnTo>
                  <a:lnTo>
                    <a:pt x="14008" y="2068"/>
                  </a:lnTo>
                  <a:lnTo>
                    <a:pt x="14059" y="2782"/>
                  </a:lnTo>
                  <a:lnTo>
                    <a:pt x="14059" y="3420"/>
                  </a:lnTo>
                  <a:lnTo>
                    <a:pt x="14059" y="3420"/>
                  </a:lnTo>
                  <a:lnTo>
                    <a:pt x="14085" y="4262"/>
                  </a:lnTo>
                  <a:lnTo>
                    <a:pt x="14110" y="5104"/>
                  </a:lnTo>
                  <a:lnTo>
                    <a:pt x="14110" y="5104"/>
                  </a:lnTo>
                  <a:lnTo>
                    <a:pt x="14161" y="5844"/>
                  </a:lnTo>
                  <a:lnTo>
                    <a:pt x="14161" y="6686"/>
                  </a:lnTo>
                  <a:lnTo>
                    <a:pt x="14161" y="7630"/>
                  </a:lnTo>
                  <a:lnTo>
                    <a:pt x="14085" y="875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1" name="Google Shape;3101;g29c0ca99db8_3_1"/>
            <p:cNvSpPr/>
            <p:nvPr/>
          </p:nvSpPr>
          <p:spPr>
            <a:xfrm>
              <a:off x="6263000" y="3272125"/>
              <a:ext cx="1300" cy="25"/>
            </a:xfrm>
            <a:custGeom>
              <a:avLst/>
              <a:gdLst/>
              <a:ahLst/>
              <a:cxnLst/>
              <a:rect l="l" t="t" r="r" b="b"/>
              <a:pathLst>
                <a:path w="52" h="1" extrusionOk="0">
                  <a:moveTo>
                    <a:pt x="1" y="0"/>
                  </a:moveTo>
                  <a:lnTo>
                    <a:pt x="1" y="0"/>
                  </a:lnTo>
                  <a:lnTo>
                    <a:pt x="52" y="0"/>
                  </a:lnTo>
                  <a:lnTo>
                    <a:pt x="52" y="0"/>
                  </a:lnTo>
                  <a:lnTo>
                    <a:pt x="1" y="0"/>
                  </a:lnTo>
                  <a:close/>
                </a:path>
              </a:pathLst>
            </a:custGeom>
            <a:solidFill>
              <a:srgbClr val="34344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2" name="Google Shape;3102;g29c0ca99db8_3_1"/>
            <p:cNvSpPr/>
            <p:nvPr/>
          </p:nvSpPr>
          <p:spPr>
            <a:xfrm>
              <a:off x="6263000" y="3272125"/>
              <a:ext cx="1300" cy="25"/>
            </a:xfrm>
            <a:custGeom>
              <a:avLst/>
              <a:gdLst/>
              <a:ahLst/>
              <a:cxnLst/>
              <a:rect l="l" t="t" r="r" b="b"/>
              <a:pathLst>
                <a:path w="52" h="1" fill="none" extrusionOk="0">
                  <a:moveTo>
                    <a:pt x="1" y="0"/>
                  </a:moveTo>
                  <a:lnTo>
                    <a:pt x="1" y="0"/>
                  </a:lnTo>
                  <a:lnTo>
                    <a:pt x="52" y="0"/>
                  </a:lnTo>
                  <a:lnTo>
                    <a:pt x="52"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3" name="Google Shape;3103;g29c0ca99db8_3_1"/>
            <p:cNvSpPr/>
            <p:nvPr/>
          </p:nvSpPr>
          <p:spPr>
            <a:xfrm>
              <a:off x="6231100" y="3276575"/>
              <a:ext cx="25" cy="25"/>
            </a:xfrm>
            <a:custGeom>
              <a:avLst/>
              <a:gdLst/>
              <a:ahLst/>
              <a:cxnLst/>
              <a:rect l="l" t="t" r="r" b="b"/>
              <a:pathLst>
                <a:path w="1" h="1" extrusionOk="0">
                  <a:moveTo>
                    <a:pt x="1" y="1"/>
                  </a:moveTo>
                  <a:lnTo>
                    <a:pt x="1" y="1"/>
                  </a:lnTo>
                  <a:lnTo>
                    <a:pt x="1" y="1"/>
                  </a:lnTo>
                  <a:lnTo>
                    <a:pt x="1" y="1"/>
                  </a:ln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4" name="Google Shape;3104;g29c0ca99db8_3_1"/>
            <p:cNvSpPr/>
            <p:nvPr/>
          </p:nvSpPr>
          <p:spPr>
            <a:xfrm>
              <a:off x="6231100" y="3276575"/>
              <a:ext cx="25" cy="25"/>
            </a:xfrm>
            <a:custGeom>
              <a:avLst/>
              <a:gdLst/>
              <a:ahLst/>
              <a:cxnLst/>
              <a:rect l="l" t="t" r="r" b="b"/>
              <a:pathLst>
                <a:path w="1" h="1" fill="none" extrusionOk="0">
                  <a:moveTo>
                    <a:pt x="1" y="1"/>
                  </a:move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5" name="Google Shape;3105;g29c0ca99db8_3_1"/>
            <p:cNvSpPr/>
            <p:nvPr/>
          </p:nvSpPr>
          <p:spPr>
            <a:xfrm>
              <a:off x="6232375" y="3322500"/>
              <a:ext cx="8950" cy="26200"/>
            </a:xfrm>
            <a:custGeom>
              <a:avLst/>
              <a:gdLst/>
              <a:ahLst/>
              <a:cxnLst/>
              <a:rect l="l" t="t" r="r" b="b"/>
              <a:pathLst>
                <a:path w="358" h="1048" extrusionOk="0">
                  <a:moveTo>
                    <a:pt x="358" y="1"/>
                  </a:moveTo>
                  <a:lnTo>
                    <a:pt x="358" y="1"/>
                  </a:lnTo>
                  <a:lnTo>
                    <a:pt x="1" y="1047"/>
                  </a:lnTo>
                  <a:lnTo>
                    <a:pt x="1" y="1047"/>
                  </a:lnTo>
                  <a:lnTo>
                    <a:pt x="358" y="1"/>
                  </a:lnTo>
                  <a:close/>
                </a:path>
              </a:pathLst>
            </a:custGeom>
            <a:solidFill>
              <a:srgbClr val="8D8D8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g29c0ca99db8_3_1"/>
            <p:cNvSpPr/>
            <p:nvPr/>
          </p:nvSpPr>
          <p:spPr>
            <a:xfrm>
              <a:off x="6232375" y="3322500"/>
              <a:ext cx="8950" cy="26200"/>
            </a:xfrm>
            <a:custGeom>
              <a:avLst/>
              <a:gdLst/>
              <a:ahLst/>
              <a:cxnLst/>
              <a:rect l="l" t="t" r="r" b="b"/>
              <a:pathLst>
                <a:path w="358" h="1048" fill="none" extrusionOk="0">
                  <a:moveTo>
                    <a:pt x="358" y="1"/>
                  </a:moveTo>
                  <a:lnTo>
                    <a:pt x="358" y="1"/>
                  </a:lnTo>
                  <a:lnTo>
                    <a:pt x="1" y="1047"/>
                  </a:lnTo>
                  <a:lnTo>
                    <a:pt x="1" y="1047"/>
                  </a:lnTo>
                  <a:lnTo>
                    <a:pt x="35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7" name="Google Shape;3107;g29c0ca99db8_3_1"/>
            <p:cNvSpPr/>
            <p:nvPr/>
          </p:nvSpPr>
          <p:spPr>
            <a:xfrm>
              <a:off x="6220900" y="3276575"/>
              <a:ext cx="20425" cy="106550"/>
            </a:xfrm>
            <a:custGeom>
              <a:avLst/>
              <a:gdLst/>
              <a:ahLst/>
              <a:cxnLst/>
              <a:rect l="l" t="t" r="r" b="b"/>
              <a:pathLst>
                <a:path w="817" h="4262" extrusionOk="0">
                  <a:moveTo>
                    <a:pt x="409" y="1"/>
                  </a:moveTo>
                  <a:lnTo>
                    <a:pt x="0" y="4262"/>
                  </a:lnTo>
                  <a:lnTo>
                    <a:pt x="460" y="2884"/>
                  </a:lnTo>
                  <a:lnTo>
                    <a:pt x="817" y="1838"/>
                  </a:lnTo>
                  <a:lnTo>
                    <a:pt x="587" y="894"/>
                  </a:lnTo>
                  <a:lnTo>
                    <a:pt x="460" y="332"/>
                  </a:lnTo>
                  <a:lnTo>
                    <a:pt x="409" y="77"/>
                  </a:lnTo>
                  <a:lnTo>
                    <a:pt x="409" y="1"/>
                  </a:lnTo>
                  <a:close/>
                </a:path>
              </a:pathLst>
            </a:custGeom>
            <a:solidFill>
              <a:srgbClr val="38383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8" name="Google Shape;3108;g29c0ca99db8_3_1"/>
            <p:cNvSpPr/>
            <p:nvPr/>
          </p:nvSpPr>
          <p:spPr>
            <a:xfrm>
              <a:off x="6220900" y="3276575"/>
              <a:ext cx="20425" cy="106550"/>
            </a:xfrm>
            <a:custGeom>
              <a:avLst/>
              <a:gdLst/>
              <a:ahLst/>
              <a:cxnLst/>
              <a:rect l="l" t="t" r="r" b="b"/>
              <a:pathLst>
                <a:path w="817" h="4262" fill="none" extrusionOk="0">
                  <a:moveTo>
                    <a:pt x="409" y="1"/>
                  </a:moveTo>
                  <a:lnTo>
                    <a:pt x="0" y="4262"/>
                  </a:lnTo>
                  <a:lnTo>
                    <a:pt x="0" y="4262"/>
                  </a:lnTo>
                  <a:lnTo>
                    <a:pt x="460" y="2884"/>
                  </a:lnTo>
                  <a:lnTo>
                    <a:pt x="460" y="2884"/>
                  </a:lnTo>
                  <a:lnTo>
                    <a:pt x="817" y="1838"/>
                  </a:lnTo>
                  <a:lnTo>
                    <a:pt x="817" y="1838"/>
                  </a:lnTo>
                  <a:lnTo>
                    <a:pt x="817" y="1838"/>
                  </a:lnTo>
                  <a:lnTo>
                    <a:pt x="817" y="1838"/>
                  </a:lnTo>
                  <a:lnTo>
                    <a:pt x="817" y="1838"/>
                  </a:lnTo>
                  <a:lnTo>
                    <a:pt x="587" y="894"/>
                  </a:lnTo>
                  <a:lnTo>
                    <a:pt x="460" y="332"/>
                  </a:lnTo>
                  <a:lnTo>
                    <a:pt x="409" y="77"/>
                  </a:lnTo>
                  <a:lnTo>
                    <a:pt x="40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9" name="Google Shape;3109;g29c0ca99db8_3_1"/>
            <p:cNvSpPr/>
            <p:nvPr/>
          </p:nvSpPr>
          <p:spPr>
            <a:xfrm>
              <a:off x="6403975" y="3219175"/>
              <a:ext cx="25" cy="26175"/>
            </a:xfrm>
            <a:custGeom>
              <a:avLst/>
              <a:gdLst/>
              <a:ahLst/>
              <a:cxnLst/>
              <a:rect l="l" t="t" r="r" b="b"/>
              <a:pathLst>
                <a:path w="1" h="1047" extrusionOk="0">
                  <a:moveTo>
                    <a:pt x="0" y="0"/>
                  </a:moveTo>
                  <a:lnTo>
                    <a:pt x="0" y="0"/>
                  </a:lnTo>
                  <a:lnTo>
                    <a:pt x="0" y="1047"/>
                  </a:lnTo>
                  <a:lnTo>
                    <a:pt x="0" y="1047"/>
                  </a:lnTo>
                  <a:lnTo>
                    <a:pt x="0" y="587"/>
                  </a:lnTo>
                  <a:lnTo>
                    <a:pt x="0" y="0"/>
                  </a:lnTo>
                  <a:close/>
                </a:path>
              </a:pathLst>
            </a:custGeom>
            <a:solidFill>
              <a:srgbClr val="B1B1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0" name="Google Shape;3110;g29c0ca99db8_3_1"/>
            <p:cNvSpPr/>
            <p:nvPr/>
          </p:nvSpPr>
          <p:spPr>
            <a:xfrm>
              <a:off x="6403975" y="3219175"/>
              <a:ext cx="25" cy="26175"/>
            </a:xfrm>
            <a:custGeom>
              <a:avLst/>
              <a:gdLst/>
              <a:ahLst/>
              <a:cxnLst/>
              <a:rect l="l" t="t" r="r" b="b"/>
              <a:pathLst>
                <a:path w="1" h="1047" fill="none" extrusionOk="0">
                  <a:moveTo>
                    <a:pt x="0" y="0"/>
                  </a:moveTo>
                  <a:lnTo>
                    <a:pt x="0" y="0"/>
                  </a:lnTo>
                  <a:lnTo>
                    <a:pt x="0" y="1047"/>
                  </a:lnTo>
                  <a:lnTo>
                    <a:pt x="0" y="1047"/>
                  </a:lnTo>
                  <a:lnTo>
                    <a:pt x="0" y="587"/>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1" name="Google Shape;3111;g29c0ca99db8_3_1"/>
            <p:cNvSpPr/>
            <p:nvPr/>
          </p:nvSpPr>
          <p:spPr>
            <a:xfrm>
              <a:off x="6288525" y="3170700"/>
              <a:ext cx="115475" cy="74650"/>
            </a:xfrm>
            <a:custGeom>
              <a:avLst/>
              <a:gdLst/>
              <a:ahLst/>
              <a:cxnLst/>
              <a:rect l="l" t="t" r="r" b="b"/>
              <a:pathLst>
                <a:path w="4619" h="2986" extrusionOk="0">
                  <a:moveTo>
                    <a:pt x="0" y="0"/>
                  </a:moveTo>
                  <a:lnTo>
                    <a:pt x="77" y="204"/>
                  </a:lnTo>
                  <a:lnTo>
                    <a:pt x="153" y="383"/>
                  </a:lnTo>
                  <a:lnTo>
                    <a:pt x="255" y="562"/>
                  </a:lnTo>
                  <a:lnTo>
                    <a:pt x="357" y="715"/>
                  </a:lnTo>
                  <a:lnTo>
                    <a:pt x="638" y="1046"/>
                  </a:lnTo>
                  <a:lnTo>
                    <a:pt x="944" y="1327"/>
                  </a:lnTo>
                  <a:lnTo>
                    <a:pt x="1301" y="1608"/>
                  </a:lnTo>
                  <a:lnTo>
                    <a:pt x="1684" y="1837"/>
                  </a:lnTo>
                  <a:lnTo>
                    <a:pt x="2067" y="2067"/>
                  </a:lnTo>
                  <a:lnTo>
                    <a:pt x="2475" y="2271"/>
                  </a:lnTo>
                  <a:lnTo>
                    <a:pt x="2883" y="2424"/>
                  </a:lnTo>
                  <a:lnTo>
                    <a:pt x="3266" y="2577"/>
                  </a:lnTo>
                  <a:lnTo>
                    <a:pt x="3930" y="2807"/>
                  </a:lnTo>
                  <a:lnTo>
                    <a:pt x="4414" y="2934"/>
                  </a:lnTo>
                  <a:lnTo>
                    <a:pt x="4618" y="2986"/>
                  </a:lnTo>
                  <a:lnTo>
                    <a:pt x="4618" y="1939"/>
                  </a:lnTo>
                  <a:lnTo>
                    <a:pt x="4567" y="434"/>
                  </a:lnTo>
                  <a:lnTo>
                    <a:pt x="1888" y="179"/>
                  </a:lnTo>
                  <a:lnTo>
                    <a:pt x="0" y="0"/>
                  </a:lnTo>
                  <a:close/>
                </a:path>
              </a:pathLst>
            </a:custGeom>
            <a:solidFill>
              <a:srgbClr val="38384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2" name="Google Shape;3112;g29c0ca99db8_3_1"/>
            <p:cNvSpPr/>
            <p:nvPr/>
          </p:nvSpPr>
          <p:spPr>
            <a:xfrm>
              <a:off x="6288525" y="3170700"/>
              <a:ext cx="115475" cy="74650"/>
            </a:xfrm>
            <a:custGeom>
              <a:avLst/>
              <a:gdLst/>
              <a:ahLst/>
              <a:cxnLst/>
              <a:rect l="l" t="t" r="r" b="b"/>
              <a:pathLst>
                <a:path w="4619" h="2986" fill="none" extrusionOk="0">
                  <a:moveTo>
                    <a:pt x="0" y="0"/>
                  </a:moveTo>
                  <a:lnTo>
                    <a:pt x="0" y="0"/>
                  </a:lnTo>
                  <a:lnTo>
                    <a:pt x="77" y="204"/>
                  </a:lnTo>
                  <a:lnTo>
                    <a:pt x="153" y="383"/>
                  </a:lnTo>
                  <a:lnTo>
                    <a:pt x="255" y="562"/>
                  </a:lnTo>
                  <a:lnTo>
                    <a:pt x="357" y="715"/>
                  </a:lnTo>
                  <a:lnTo>
                    <a:pt x="638" y="1046"/>
                  </a:lnTo>
                  <a:lnTo>
                    <a:pt x="944" y="1327"/>
                  </a:lnTo>
                  <a:lnTo>
                    <a:pt x="1301" y="1608"/>
                  </a:lnTo>
                  <a:lnTo>
                    <a:pt x="1684" y="1837"/>
                  </a:lnTo>
                  <a:lnTo>
                    <a:pt x="2067" y="2067"/>
                  </a:lnTo>
                  <a:lnTo>
                    <a:pt x="2475" y="2271"/>
                  </a:lnTo>
                  <a:lnTo>
                    <a:pt x="2883" y="2424"/>
                  </a:lnTo>
                  <a:lnTo>
                    <a:pt x="3266" y="2577"/>
                  </a:lnTo>
                  <a:lnTo>
                    <a:pt x="3930" y="2807"/>
                  </a:lnTo>
                  <a:lnTo>
                    <a:pt x="4414" y="2934"/>
                  </a:lnTo>
                  <a:lnTo>
                    <a:pt x="4618" y="2986"/>
                  </a:lnTo>
                  <a:lnTo>
                    <a:pt x="4618" y="2986"/>
                  </a:lnTo>
                  <a:lnTo>
                    <a:pt x="4618" y="2986"/>
                  </a:lnTo>
                  <a:lnTo>
                    <a:pt x="4618" y="2986"/>
                  </a:lnTo>
                  <a:lnTo>
                    <a:pt x="4618" y="1939"/>
                  </a:lnTo>
                  <a:lnTo>
                    <a:pt x="4618" y="1939"/>
                  </a:lnTo>
                  <a:lnTo>
                    <a:pt x="4567" y="434"/>
                  </a:lnTo>
                  <a:lnTo>
                    <a:pt x="4567" y="434"/>
                  </a:lnTo>
                  <a:lnTo>
                    <a:pt x="4567" y="434"/>
                  </a:lnTo>
                  <a:lnTo>
                    <a:pt x="4567" y="434"/>
                  </a:lnTo>
                  <a:lnTo>
                    <a:pt x="1888" y="179"/>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3" name="Google Shape;3113;g29c0ca99db8_3_1"/>
            <p:cNvSpPr/>
            <p:nvPr/>
          </p:nvSpPr>
          <p:spPr>
            <a:xfrm>
              <a:off x="6162850" y="2585750"/>
              <a:ext cx="94425" cy="145450"/>
            </a:xfrm>
            <a:custGeom>
              <a:avLst/>
              <a:gdLst/>
              <a:ahLst/>
              <a:cxnLst/>
              <a:rect l="l" t="t" r="r" b="b"/>
              <a:pathLst>
                <a:path w="3777" h="5818" extrusionOk="0">
                  <a:moveTo>
                    <a:pt x="996" y="0"/>
                  </a:moveTo>
                  <a:lnTo>
                    <a:pt x="511" y="1302"/>
                  </a:lnTo>
                  <a:lnTo>
                    <a:pt x="562" y="1455"/>
                  </a:lnTo>
                  <a:lnTo>
                    <a:pt x="587" y="1735"/>
                  </a:lnTo>
                  <a:lnTo>
                    <a:pt x="638" y="2373"/>
                  </a:lnTo>
                  <a:lnTo>
                    <a:pt x="638" y="2756"/>
                  </a:lnTo>
                  <a:lnTo>
                    <a:pt x="638" y="3164"/>
                  </a:lnTo>
                  <a:lnTo>
                    <a:pt x="587" y="3547"/>
                  </a:lnTo>
                  <a:lnTo>
                    <a:pt x="511" y="3853"/>
                  </a:lnTo>
                  <a:lnTo>
                    <a:pt x="460" y="4032"/>
                  </a:lnTo>
                  <a:lnTo>
                    <a:pt x="434" y="4236"/>
                  </a:lnTo>
                  <a:lnTo>
                    <a:pt x="358" y="4644"/>
                  </a:lnTo>
                  <a:lnTo>
                    <a:pt x="332" y="4874"/>
                  </a:lnTo>
                  <a:lnTo>
                    <a:pt x="256" y="5103"/>
                  </a:lnTo>
                  <a:lnTo>
                    <a:pt x="154" y="5359"/>
                  </a:lnTo>
                  <a:lnTo>
                    <a:pt x="26" y="5614"/>
                  </a:lnTo>
                  <a:lnTo>
                    <a:pt x="1" y="5690"/>
                  </a:lnTo>
                  <a:lnTo>
                    <a:pt x="1" y="5741"/>
                  </a:lnTo>
                  <a:lnTo>
                    <a:pt x="52" y="5792"/>
                  </a:lnTo>
                  <a:lnTo>
                    <a:pt x="154" y="5818"/>
                  </a:lnTo>
                  <a:lnTo>
                    <a:pt x="409" y="5792"/>
                  </a:lnTo>
                  <a:lnTo>
                    <a:pt x="741" y="5741"/>
                  </a:lnTo>
                  <a:lnTo>
                    <a:pt x="1404" y="5588"/>
                  </a:lnTo>
                  <a:lnTo>
                    <a:pt x="1710" y="5512"/>
                  </a:lnTo>
                  <a:lnTo>
                    <a:pt x="3777" y="4874"/>
                  </a:lnTo>
                  <a:lnTo>
                    <a:pt x="3777" y="4670"/>
                  </a:lnTo>
                  <a:lnTo>
                    <a:pt x="3726" y="4466"/>
                  </a:lnTo>
                  <a:lnTo>
                    <a:pt x="3598" y="3981"/>
                  </a:lnTo>
                  <a:lnTo>
                    <a:pt x="3420" y="3470"/>
                  </a:lnTo>
                  <a:lnTo>
                    <a:pt x="3216" y="2935"/>
                  </a:lnTo>
                  <a:lnTo>
                    <a:pt x="2807" y="1888"/>
                  </a:lnTo>
                  <a:lnTo>
                    <a:pt x="2629" y="1429"/>
                  </a:lnTo>
                  <a:lnTo>
                    <a:pt x="2527" y="1072"/>
                  </a:lnTo>
                  <a:lnTo>
                    <a:pt x="2476" y="893"/>
                  </a:lnTo>
                  <a:lnTo>
                    <a:pt x="2425" y="740"/>
                  </a:lnTo>
                  <a:lnTo>
                    <a:pt x="2322" y="613"/>
                  </a:lnTo>
                  <a:lnTo>
                    <a:pt x="2220" y="511"/>
                  </a:lnTo>
                  <a:lnTo>
                    <a:pt x="2093" y="409"/>
                  </a:lnTo>
                  <a:lnTo>
                    <a:pt x="1965" y="307"/>
                  </a:lnTo>
                  <a:lnTo>
                    <a:pt x="1685" y="179"/>
                  </a:lnTo>
                  <a:lnTo>
                    <a:pt x="1429" y="77"/>
                  </a:lnTo>
                  <a:lnTo>
                    <a:pt x="1200" y="26"/>
                  </a:lnTo>
                  <a:lnTo>
                    <a:pt x="996" y="0"/>
                  </a:lnTo>
                  <a:close/>
                </a:path>
              </a:pathLst>
            </a:custGeom>
            <a:solidFill>
              <a:srgbClr val="FFB6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4" name="Google Shape;3114;g29c0ca99db8_3_1"/>
            <p:cNvSpPr/>
            <p:nvPr/>
          </p:nvSpPr>
          <p:spPr>
            <a:xfrm>
              <a:off x="6162850" y="2585750"/>
              <a:ext cx="94425" cy="145450"/>
            </a:xfrm>
            <a:custGeom>
              <a:avLst/>
              <a:gdLst/>
              <a:ahLst/>
              <a:cxnLst/>
              <a:rect l="l" t="t" r="r" b="b"/>
              <a:pathLst>
                <a:path w="3777" h="5818" fill="none" extrusionOk="0">
                  <a:moveTo>
                    <a:pt x="1710" y="5512"/>
                  </a:moveTo>
                  <a:lnTo>
                    <a:pt x="3777" y="4874"/>
                  </a:lnTo>
                  <a:lnTo>
                    <a:pt x="3777" y="4874"/>
                  </a:lnTo>
                  <a:lnTo>
                    <a:pt x="3777" y="4670"/>
                  </a:lnTo>
                  <a:lnTo>
                    <a:pt x="3726" y="4466"/>
                  </a:lnTo>
                  <a:lnTo>
                    <a:pt x="3598" y="3981"/>
                  </a:lnTo>
                  <a:lnTo>
                    <a:pt x="3420" y="3470"/>
                  </a:lnTo>
                  <a:lnTo>
                    <a:pt x="3216" y="2935"/>
                  </a:lnTo>
                  <a:lnTo>
                    <a:pt x="2807" y="1888"/>
                  </a:lnTo>
                  <a:lnTo>
                    <a:pt x="2629" y="1429"/>
                  </a:lnTo>
                  <a:lnTo>
                    <a:pt x="2527" y="1072"/>
                  </a:lnTo>
                  <a:lnTo>
                    <a:pt x="2527" y="1072"/>
                  </a:lnTo>
                  <a:lnTo>
                    <a:pt x="2476" y="893"/>
                  </a:lnTo>
                  <a:lnTo>
                    <a:pt x="2425" y="740"/>
                  </a:lnTo>
                  <a:lnTo>
                    <a:pt x="2322" y="613"/>
                  </a:lnTo>
                  <a:lnTo>
                    <a:pt x="2220" y="511"/>
                  </a:lnTo>
                  <a:lnTo>
                    <a:pt x="2093" y="409"/>
                  </a:lnTo>
                  <a:lnTo>
                    <a:pt x="1965" y="307"/>
                  </a:lnTo>
                  <a:lnTo>
                    <a:pt x="1685" y="179"/>
                  </a:lnTo>
                  <a:lnTo>
                    <a:pt x="1429" y="77"/>
                  </a:lnTo>
                  <a:lnTo>
                    <a:pt x="1200" y="26"/>
                  </a:lnTo>
                  <a:lnTo>
                    <a:pt x="996" y="0"/>
                  </a:lnTo>
                  <a:lnTo>
                    <a:pt x="511" y="1302"/>
                  </a:lnTo>
                  <a:lnTo>
                    <a:pt x="562" y="1455"/>
                  </a:lnTo>
                  <a:lnTo>
                    <a:pt x="562" y="1455"/>
                  </a:lnTo>
                  <a:lnTo>
                    <a:pt x="587" y="1735"/>
                  </a:lnTo>
                  <a:lnTo>
                    <a:pt x="638" y="2373"/>
                  </a:lnTo>
                  <a:lnTo>
                    <a:pt x="638" y="2756"/>
                  </a:lnTo>
                  <a:lnTo>
                    <a:pt x="638" y="3164"/>
                  </a:lnTo>
                  <a:lnTo>
                    <a:pt x="587" y="3547"/>
                  </a:lnTo>
                  <a:lnTo>
                    <a:pt x="511" y="3853"/>
                  </a:lnTo>
                  <a:lnTo>
                    <a:pt x="511" y="3853"/>
                  </a:lnTo>
                  <a:lnTo>
                    <a:pt x="460" y="4032"/>
                  </a:lnTo>
                  <a:lnTo>
                    <a:pt x="434" y="4236"/>
                  </a:lnTo>
                  <a:lnTo>
                    <a:pt x="358" y="4644"/>
                  </a:lnTo>
                  <a:lnTo>
                    <a:pt x="332" y="4874"/>
                  </a:lnTo>
                  <a:lnTo>
                    <a:pt x="256" y="5103"/>
                  </a:lnTo>
                  <a:lnTo>
                    <a:pt x="154" y="5359"/>
                  </a:lnTo>
                  <a:lnTo>
                    <a:pt x="26" y="5614"/>
                  </a:lnTo>
                  <a:lnTo>
                    <a:pt x="26" y="5614"/>
                  </a:lnTo>
                  <a:lnTo>
                    <a:pt x="1" y="5690"/>
                  </a:lnTo>
                  <a:lnTo>
                    <a:pt x="1" y="5741"/>
                  </a:lnTo>
                  <a:lnTo>
                    <a:pt x="52" y="5792"/>
                  </a:lnTo>
                  <a:lnTo>
                    <a:pt x="154" y="5818"/>
                  </a:lnTo>
                  <a:lnTo>
                    <a:pt x="409" y="5792"/>
                  </a:lnTo>
                  <a:lnTo>
                    <a:pt x="741" y="5741"/>
                  </a:lnTo>
                  <a:lnTo>
                    <a:pt x="1404" y="5588"/>
                  </a:lnTo>
                  <a:lnTo>
                    <a:pt x="1710" y="551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5" name="Google Shape;3115;g29c0ca99db8_3_1"/>
            <p:cNvSpPr/>
            <p:nvPr/>
          </p:nvSpPr>
          <p:spPr>
            <a:xfrm>
              <a:off x="6174975" y="2629750"/>
              <a:ext cx="3850" cy="38300"/>
            </a:xfrm>
            <a:custGeom>
              <a:avLst/>
              <a:gdLst/>
              <a:ahLst/>
              <a:cxnLst/>
              <a:rect l="l" t="t" r="r" b="b"/>
              <a:pathLst>
                <a:path w="154" h="1532" extrusionOk="0">
                  <a:moveTo>
                    <a:pt x="102" y="1"/>
                  </a:moveTo>
                  <a:lnTo>
                    <a:pt x="0" y="52"/>
                  </a:lnTo>
                  <a:lnTo>
                    <a:pt x="102" y="537"/>
                  </a:lnTo>
                  <a:lnTo>
                    <a:pt x="128" y="1022"/>
                  </a:lnTo>
                  <a:lnTo>
                    <a:pt x="128" y="1277"/>
                  </a:lnTo>
                  <a:lnTo>
                    <a:pt x="128" y="1532"/>
                  </a:lnTo>
                  <a:lnTo>
                    <a:pt x="153" y="1124"/>
                  </a:lnTo>
                  <a:lnTo>
                    <a:pt x="153" y="690"/>
                  </a:lnTo>
                  <a:lnTo>
                    <a:pt x="102" y="1"/>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6" name="Google Shape;3116;g29c0ca99db8_3_1"/>
            <p:cNvSpPr/>
            <p:nvPr/>
          </p:nvSpPr>
          <p:spPr>
            <a:xfrm>
              <a:off x="6177525" y="2673125"/>
              <a:ext cx="25" cy="25"/>
            </a:xfrm>
            <a:custGeom>
              <a:avLst/>
              <a:gdLst/>
              <a:ahLst/>
              <a:cxnLst/>
              <a:rect l="l" t="t" r="r" b="b"/>
              <a:pathLst>
                <a:path w="1" h="1" fill="none" extrusionOk="0">
                  <a:moveTo>
                    <a:pt x="0" y="1"/>
                  </a:move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7" name="Google Shape;3117;g29c0ca99db8_3_1"/>
            <p:cNvSpPr/>
            <p:nvPr/>
          </p:nvSpPr>
          <p:spPr>
            <a:xfrm>
              <a:off x="6174975" y="2629750"/>
              <a:ext cx="3850" cy="38300"/>
            </a:xfrm>
            <a:custGeom>
              <a:avLst/>
              <a:gdLst/>
              <a:ahLst/>
              <a:cxnLst/>
              <a:rect l="l" t="t" r="r" b="b"/>
              <a:pathLst>
                <a:path w="154" h="1532" fill="none" extrusionOk="0">
                  <a:moveTo>
                    <a:pt x="102" y="1"/>
                  </a:moveTo>
                  <a:lnTo>
                    <a:pt x="0" y="52"/>
                  </a:lnTo>
                  <a:lnTo>
                    <a:pt x="0" y="52"/>
                  </a:lnTo>
                  <a:lnTo>
                    <a:pt x="102" y="537"/>
                  </a:lnTo>
                  <a:lnTo>
                    <a:pt x="128" y="1022"/>
                  </a:lnTo>
                  <a:lnTo>
                    <a:pt x="128" y="1277"/>
                  </a:lnTo>
                  <a:lnTo>
                    <a:pt x="128" y="1532"/>
                  </a:lnTo>
                  <a:lnTo>
                    <a:pt x="128" y="1532"/>
                  </a:lnTo>
                  <a:lnTo>
                    <a:pt x="153" y="1124"/>
                  </a:lnTo>
                  <a:lnTo>
                    <a:pt x="153" y="690"/>
                  </a:lnTo>
                  <a:lnTo>
                    <a:pt x="10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8" name="Google Shape;3118;g29c0ca99db8_3_1"/>
            <p:cNvSpPr/>
            <p:nvPr/>
          </p:nvSpPr>
          <p:spPr>
            <a:xfrm>
              <a:off x="6177525" y="2622100"/>
              <a:ext cx="42750" cy="54250"/>
            </a:xfrm>
            <a:custGeom>
              <a:avLst/>
              <a:gdLst/>
              <a:ahLst/>
              <a:cxnLst/>
              <a:rect l="l" t="t" r="r" b="b"/>
              <a:pathLst>
                <a:path w="1710" h="2170" extrusionOk="0">
                  <a:moveTo>
                    <a:pt x="664" y="1"/>
                  </a:moveTo>
                  <a:lnTo>
                    <a:pt x="0" y="307"/>
                  </a:lnTo>
                  <a:lnTo>
                    <a:pt x="51" y="996"/>
                  </a:lnTo>
                  <a:lnTo>
                    <a:pt x="51" y="1430"/>
                  </a:lnTo>
                  <a:lnTo>
                    <a:pt x="26" y="1838"/>
                  </a:lnTo>
                  <a:lnTo>
                    <a:pt x="0" y="2042"/>
                  </a:lnTo>
                  <a:lnTo>
                    <a:pt x="281" y="2144"/>
                  </a:lnTo>
                  <a:lnTo>
                    <a:pt x="562" y="2170"/>
                  </a:lnTo>
                  <a:lnTo>
                    <a:pt x="715" y="2144"/>
                  </a:lnTo>
                  <a:lnTo>
                    <a:pt x="893" y="2119"/>
                  </a:lnTo>
                  <a:lnTo>
                    <a:pt x="1021" y="2067"/>
                  </a:lnTo>
                  <a:lnTo>
                    <a:pt x="1149" y="1991"/>
                  </a:lnTo>
                  <a:lnTo>
                    <a:pt x="1276" y="1889"/>
                  </a:lnTo>
                  <a:lnTo>
                    <a:pt x="1378" y="1787"/>
                  </a:lnTo>
                  <a:lnTo>
                    <a:pt x="1480" y="1685"/>
                  </a:lnTo>
                  <a:lnTo>
                    <a:pt x="1557" y="1583"/>
                  </a:lnTo>
                  <a:lnTo>
                    <a:pt x="1659" y="1328"/>
                  </a:lnTo>
                  <a:lnTo>
                    <a:pt x="1710" y="1098"/>
                  </a:lnTo>
                  <a:lnTo>
                    <a:pt x="1710" y="996"/>
                  </a:lnTo>
                  <a:lnTo>
                    <a:pt x="1710" y="894"/>
                  </a:lnTo>
                  <a:lnTo>
                    <a:pt x="1659" y="817"/>
                  </a:lnTo>
                  <a:lnTo>
                    <a:pt x="1633" y="741"/>
                  </a:lnTo>
                  <a:lnTo>
                    <a:pt x="1378" y="537"/>
                  </a:lnTo>
                  <a:lnTo>
                    <a:pt x="1072" y="281"/>
                  </a:lnTo>
                  <a:lnTo>
                    <a:pt x="664" y="1"/>
                  </a:lnTo>
                  <a:close/>
                </a:path>
              </a:pathLst>
            </a:custGeom>
            <a:solidFill>
              <a:srgbClr val="DFA18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9" name="Google Shape;3119;g29c0ca99db8_3_1"/>
            <p:cNvSpPr/>
            <p:nvPr/>
          </p:nvSpPr>
          <p:spPr>
            <a:xfrm>
              <a:off x="6177525" y="2622100"/>
              <a:ext cx="42750" cy="54250"/>
            </a:xfrm>
            <a:custGeom>
              <a:avLst/>
              <a:gdLst/>
              <a:ahLst/>
              <a:cxnLst/>
              <a:rect l="l" t="t" r="r" b="b"/>
              <a:pathLst>
                <a:path w="1710" h="2170" fill="none" extrusionOk="0">
                  <a:moveTo>
                    <a:pt x="664" y="1"/>
                  </a:moveTo>
                  <a:lnTo>
                    <a:pt x="0" y="307"/>
                  </a:lnTo>
                  <a:lnTo>
                    <a:pt x="0" y="307"/>
                  </a:lnTo>
                  <a:lnTo>
                    <a:pt x="51" y="996"/>
                  </a:lnTo>
                  <a:lnTo>
                    <a:pt x="51" y="1430"/>
                  </a:lnTo>
                  <a:lnTo>
                    <a:pt x="26" y="1838"/>
                  </a:lnTo>
                  <a:lnTo>
                    <a:pt x="26" y="1838"/>
                  </a:lnTo>
                  <a:lnTo>
                    <a:pt x="0" y="2042"/>
                  </a:lnTo>
                  <a:lnTo>
                    <a:pt x="0" y="2042"/>
                  </a:lnTo>
                  <a:lnTo>
                    <a:pt x="0" y="2042"/>
                  </a:lnTo>
                  <a:lnTo>
                    <a:pt x="0" y="2042"/>
                  </a:lnTo>
                  <a:lnTo>
                    <a:pt x="281" y="2144"/>
                  </a:lnTo>
                  <a:lnTo>
                    <a:pt x="562" y="2170"/>
                  </a:lnTo>
                  <a:lnTo>
                    <a:pt x="562" y="2170"/>
                  </a:lnTo>
                  <a:lnTo>
                    <a:pt x="715" y="2144"/>
                  </a:lnTo>
                  <a:lnTo>
                    <a:pt x="893" y="2119"/>
                  </a:lnTo>
                  <a:lnTo>
                    <a:pt x="1021" y="2067"/>
                  </a:lnTo>
                  <a:lnTo>
                    <a:pt x="1149" y="1991"/>
                  </a:lnTo>
                  <a:lnTo>
                    <a:pt x="1276" y="1889"/>
                  </a:lnTo>
                  <a:lnTo>
                    <a:pt x="1378" y="1787"/>
                  </a:lnTo>
                  <a:lnTo>
                    <a:pt x="1480" y="1685"/>
                  </a:lnTo>
                  <a:lnTo>
                    <a:pt x="1557" y="1583"/>
                  </a:lnTo>
                  <a:lnTo>
                    <a:pt x="1659" y="1328"/>
                  </a:lnTo>
                  <a:lnTo>
                    <a:pt x="1710" y="1098"/>
                  </a:lnTo>
                  <a:lnTo>
                    <a:pt x="1710" y="996"/>
                  </a:lnTo>
                  <a:lnTo>
                    <a:pt x="1710" y="894"/>
                  </a:lnTo>
                  <a:lnTo>
                    <a:pt x="1659" y="817"/>
                  </a:lnTo>
                  <a:lnTo>
                    <a:pt x="1633" y="741"/>
                  </a:lnTo>
                  <a:lnTo>
                    <a:pt x="1633" y="741"/>
                  </a:lnTo>
                  <a:lnTo>
                    <a:pt x="1378" y="537"/>
                  </a:lnTo>
                  <a:lnTo>
                    <a:pt x="1072" y="281"/>
                  </a:lnTo>
                  <a:lnTo>
                    <a:pt x="66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0" name="Google Shape;3120;g29c0ca99db8_3_1"/>
            <p:cNvSpPr/>
            <p:nvPr/>
          </p:nvSpPr>
          <p:spPr>
            <a:xfrm>
              <a:off x="6125850" y="2652725"/>
              <a:ext cx="255825" cy="514800"/>
            </a:xfrm>
            <a:custGeom>
              <a:avLst/>
              <a:gdLst/>
              <a:ahLst/>
              <a:cxnLst/>
              <a:rect l="l" t="t" r="r" b="b"/>
              <a:pathLst>
                <a:path w="10233" h="20592" extrusionOk="0">
                  <a:moveTo>
                    <a:pt x="4747" y="0"/>
                  </a:moveTo>
                  <a:lnTo>
                    <a:pt x="4593" y="77"/>
                  </a:lnTo>
                  <a:lnTo>
                    <a:pt x="4466" y="179"/>
                  </a:lnTo>
                  <a:lnTo>
                    <a:pt x="4338" y="281"/>
                  </a:lnTo>
                  <a:lnTo>
                    <a:pt x="4211" y="434"/>
                  </a:lnTo>
                  <a:lnTo>
                    <a:pt x="3981" y="766"/>
                  </a:lnTo>
                  <a:lnTo>
                    <a:pt x="3777" y="1123"/>
                  </a:lnTo>
                  <a:lnTo>
                    <a:pt x="3547" y="1429"/>
                  </a:lnTo>
                  <a:lnTo>
                    <a:pt x="3445" y="1557"/>
                  </a:lnTo>
                  <a:lnTo>
                    <a:pt x="3318" y="1659"/>
                  </a:lnTo>
                  <a:lnTo>
                    <a:pt x="3190" y="1736"/>
                  </a:lnTo>
                  <a:lnTo>
                    <a:pt x="3037" y="1761"/>
                  </a:lnTo>
                  <a:lnTo>
                    <a:pt x="2884" y="1787"/>
                  </a:lnTo>
                  <a:lnTo>
                    <a:pt x="2782" y="1761"/>
                  </a:lnTo>
                  <a:lnTo>
                    <a:pt x="2705" y="1710"/>
                  </a:lnTo>
                  <a:lnTo>
                    <a:pt x="2654" y="1659"/>
                  </a:lnTo>
                  <a:lnTo>
                    <a:pt x="2552" y="1531"/>
                  </a:lnTo>
                  <a:lnTo>
                    <a:pt x="2527" y="1455"/>
                  </a:lnTo>
                  <a:lnTo>
                    <a:pt x="2450" y="1378"/>
                  </a:lnTo>
                  <a:lnTo>
                    <a:pt x="2348" y="1276"/>
                  </a:lnTo>
                  <a:lnTo>
                    <a:pt x="2221" y="1200"/>
                  </a:lnTo>
                  <a:lnTo>
                    <a:pt x="2169" y="1174"/>
                  </a:lnTo>
                  <a:lnTo>
                    <a:pt x="2118" y="1200"/>
                  </a:lnTo>
                  <a:lnTo>
                    <a:pt x="2042" y="1225"/>
                  </a:lnTo>
                  <a:lnTo>
                    <a:pt x="1965" y="1302"/>
                  </a:lnTo>
                  <a:lnTo>
                    <a:pt x="1761" y="1531"/>
                  </a:lnTo>
                  <a:lnTo>
                    <a:pt x="1557" y="1761"/>
                  </a:lnTo>
                  <a:lnTo>
                    <a:pt x="1378" y="2016"/>
                  </a:lnTo>
                  <a:lnTo>
                    <a:pt x="1225" y="2271"/>
                  </a:lnTo>
                  <a:lnTo>
                    <a:pt x="945" y="2807"/>
                  </a:lnTo>
                  <a:lnTo>
                    <a:pt x="690" y="3394"/>
                  </a:lnTo>
                  <a:lnTo>
                    <a:pt x="485" y="3981"/>
                  </a:lnTo>
                  <a:lnTo>
                    <a:pt x="307" y="4619"/>
                  </a:lnTo>
                  <a:lnTo>
                    <a:pt x="205" y="5257"/>
                  </a:lnTo>
                  <a:lnTo>
                    <a:pt x="103" y="5946"/>
                  </a:lnTo>
                  <a:lnTo>
                    <a:pt x="52" y="6609"/>
                  </a:lnTo>
                  <a:lnTo>
                    <a:pt x="1" y="7323"/>
                  </a:lnTo>
                  <a:lnTo>
                    <a:pt x="1" y="8012"/>
                  </a:lnTo>
                  <a:lnTo>
                    <a:pt x="26" y="8727"/>
                  </a:lnTo>
                  <a:lnTo>
                    <a:pt x="77" y="9441"/>
                  </a:lnTo>
                  <a:lnTo>
                    <a:pt x="128" y="10156"/>
                  </a:lnTo>
                  <a:lnTo>
                    <a:pt x="205" y="10870"/>
                  </a:lnTo>
                  <a:lnTo>
                    <a:pt x="307" y="11559"/>
                  </a:lnTo>
                  <a:lnTo>
                    <a:pt x="536" y="12911"/>
                  </a:lnTo>
                  <a:lnTo>
                    <a:pt x="766" y="14187"/>
                  </a:lnTo>
                  <a:lnTo>
                    <a:pt x="1251" y="16433"/>
                  </a:lnTo>
                  <a:lnTo>
                    <a:pt x="1430" y="17351"/>
                  </a:lnTo>
                  <a:lnTo>
                    <a:pt x="1583" y="18066"/>
                  </a:lnTo>
                  <a:lnTo>
                    <a:pt x="1608" y="18346"/>
                  </a:lnTo>
                  <a:lnTo>
                    <a:pt x="1634" y="18576"/>
                  </a:lnTo>
                  <a:lnTo>
                    <a:pt x="1608" y="18754"/>
                  </a:lnTo>
                  <a:lnTo>
                    <a:pt x="1583" y="18882"/>
                  </a:lnTo>
                  <a:lnTo>
                    <a:pt x="1532" y="18933"/>
                  </a:lnTo>
                  <a:lnTo>
                    <a:pt x="1532" y="19010"/>
                  </a:lnTo>
                  <a:lnTo>
                    <a:pt x="1557" y="19086"/>
                  </a:lnTo>
                  <a:lnTo>
                    <a:pt x="1583" y="19163"/>
                  </a:lnTo>
                  <a:lnTo>
                    <a:pt x="1736" y="19316"/>
                  </a:lnTo>
                  <a:lnTo>
                    <a:pt x="1940" y="19494"/>
                  </a:lnTo>
                  <a:lnTo>
                    <a:pt x="2195" y="19673"/>
                  </a:lnTo>
                  <a:lnTo>
                    <a:pt x="2552" y="19826"/>
                  </a:lnTo>
                  <a:lnTo>
                    <a:pt x="2935" y="19979"/>
                  </a:lnTo>
                  <a:lnTo>
                    <a:pt x="3343" y="20132"/>
                  </a:lnTo>
                  <a:lnTo>
                    <a:pt x="3802" y="20285"/>
                  </a:lnTo>
                  <a:lnTo>
                    <a:pt x="4287" y="20387"/>
                  </a:lnTo>
                  <a:lnTo>
                    <a:pt x="4772" y="20490"/>
                  </a:lnTo>
                  <a:lnTo>
                    <a:pt x="5282" y="20541"/>
                  </a:lnTo>
                  <a:lnTo>
                    <a:pt x="5793" y="20592"/>
                  </a:lnTo>
                  <a:lnTo>
                    <a:pt x="6303" y="20592"/>
                  </a:lnTo>
                  <a:lnTo>
                    <a:pt x="6788" y="20541"/>
                  </a:lnTo>
                  <a:lnTo>
                    <a:pt x="7247" y="20439"/>
                  </a:lnTo>
                  <a:lnTo>
                    <a:pt x="7528" y="20362"/>
                  </a:lnTo>
                  <a:lnTo>
                    <a:pt x="7808" y="20260"/>
                  </a:lnTo>
                  <a:lnTo>
                    <a:pt x="8064" y="20158"/>
                  </a:lnTo>
                  <a:lnTo>
                    <a:pt x="8293" y="20005"/>
                  </a:lnTo>
                  <a:lnTo>
                    <a:pt x="8523" y="19877"/>
                  </a:lnTo>
                  <a:lnTo>
                    <a:pt x="8727" y="19724"/>
                  </a:lnTo>
                  <a:lnTo>
                    <a:pt x="8906" y="19571"/>
                  </a:lnTo>
                  <a:lnTo>
                    <a:pt x="9084" y="19392"/>
                  </a:lnTo>
                  <a:lnTo>
                    <a:pt x="9237" y="19214"/>
                  </a:lnTo>
                  <a:lnTo>
                    <a:pt x="9390" y="19010"/>
                  </a:lnTo>
                  <a:lnTo>
                    <a:pt x="9620" y="18627"/>
                  </a:lnTo>
                  <a:lnTo>
                    <a:pt x="9824" y="18219"/>
                  </a:lnTo>
                  <a:lnTo>
                    <a:pt x="9977" y="17810"/>
                  </a:lnTo>
                  <a:lnTo>
                    <a:pt x="10079" y="17402"/>
                  </a:lnTo>
                  <a:lnTo>
                    <a:pt x="10156" y="16994"/>
                  </a:lnTo>
                  <a:lnTo>
                    <a:pt x="10207" y="16611"/>
                  </a:lnTo>
                  <a:lnTo>
                    <a:pt x="10232" y="16254"/>
                  </a:lnTo>
                  <a:lnTo>
                    <a:pt x="10232" y="15642"/>
                  </a:lnTo>
                  <a:lnTo>
                    <a:pt x="10181" y="15259"/>
                  </a:lnTo>
                  <a:lnTo>
                    <a:pt x="9799" y="12988"/>
                  </a:lnTo>
                  <a:lnTo>
                    <a:pt x="9059" y="8701"/>
                  </a:lnTo>
                  <a:lnTo>
                    <a:pt x="8013" y="2654"/>
                  </a:lnTo>
                  <a:lnTo>
                    <a:pt x="7068" y="1838"/>
                  </a:lnTo>
                  <a:lnTo>
                    <a:pt x="6150" y="996"/>
                  </a:lnTo>
                  <a:lnTo>
                    <a:pt x="5078" y="26"/>
                  </a:lnTo>
                  <a:lnTo>
                    <a:pt x="490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1" name="Google Shape;3121;g29c0ca99db8_3_1"/>
            <p:cNvSpPr/>
            <p:nvPr/>
          </p:nvSpPr>
          <p:spPr>
            <a:xfrm>
              <a:off x="6363775" y="3273400"/>
              <a:ext cx="88075" cy="59350"/>
            </a:xfrm>
            <a:custGeom>
              <a:avLst/>
              <a:gdLst/>
              <a:ahLst/>
              <a:cxnLst/>
              <a:rect l="l" t="t" r="r" b="b"/>
              <a:pathLst>
                <a:path w="3523" h="2374" extrusionOk="0">
                  <a:moveTo>
                    <a:pt x="2782" y="0"/>
                  </a:moveTo>
                  <a:lnTo>
                    <a:pt x="588" y="128"/>
                  </a:lnTo>
                  <a:lnTo>
                    <a:pt x="460" y="153"/>
                  </a:lnTo>
                  <a:lnTo>
                    <a:pt x="333" y="204"/>
                  </a:lnTo>
                  <a:lnTo>
                    <a:pt x="231" y="281"/>
                  </a:lnTo>
                  <a:lnTo>
                    <a:pt x="154" y="408"/>
                  </a:lnTo>
                  <a:lnTo>
                    <a:pt x="78" y="536"/>
                  </a:lnTo>
                  <a:lnTo>
                    <a:pt x="27" y="689"/>
                  </a:lnTo>
                  <a:lnTo>
                    <a:pt x="1" y="842"/>
                  </a:lnTo>
                  <a:lnTo>
                    <a:pt x="1" y="1021"/>
                  </a:lnTo>
                  <a:lnTo>
                    <a:pt x="78" y="2373"/>
                  </a:lnTo>
                  <a:lnTo>
                    <a:pt x="511" y="2348"/>
                  </a:lnTo>
                  <a:lnTo>
                    <a:pt x="460" y="1404"/>
                  </a:lnTo>
                  <a:lnTo>
                    <a:pt x="460" y="1276"/>
                  </a:lnTo>
                  <a:lnTo>
                    <a:pt x="486" y="1148"/>
                  </a:lnTo>
                  <a:lnTo>
                    <a:pt x="511" y="1021"/>
                  </a:lnTo>
                  <a:lnTo>
                    <a:pt x="562" y="919"/>
                  </a:lnTo>
                  <a:lnTo>
                    <a:pt x="639" y="842"/>
                  </a:lnTo>
                  <a:lnTo>
                    <a:pt x="715" y="791"/>
                  </a:lnTo>
                  <a:lnTo>
                    <a:pt x="792" y="740"/>
                  </a:lnTo>
                  <a:lnTo>
                    <a:pt x="894" y="715"/>
                  </a:lnTo>
                  <a:lnTo>
                    <a:pt x="2553" y="638"/>
                  </a:lnTo>
                  <a:lnTo>
                    <a:pt x="2629" y="638"/>
                  </a:lnTo>
                  <a:lnTo>
                    <a:pt x="2731" y="689"/>
                  </a:lnTo>
                  <a:lnTo>
                    <a:pt x="2808" y="740"/>
                  </a:lnTo>
                  <a:lnTo>
                    <a:pt x="2884" y="817"/>
                  </a:lnTo>
                  <a:lnTo>
                    <a:pt x="2935" y="893"/>
                  </a:lnTo>
                  <a:lnTo>
                    <a:pt x="2986" y="1021"/>
                  </a:lnTo>
                  <a:lnTo>
                    <a:pt x="3012" y="1123"/>
                  </a:lnTo>
                  <a:lnTo>
                    <a:pt x="3037" y="1276"/>
                  </a:lnTo>
                  <a:lnTo>
                    <a:pt x="3088" y="2220"/>
                  </a:lnTo>
                  <a:lnTo>
                    <a:pt x="3522" y="2195"/>
                  </a:lnTo>
                  <a:lnTo>
                    <a:pt x="3446" y="842"/>
                  </a:lnTo>
                  <a:lnTo>
                    <a:pt x="3420" y="664"/>
                  </a:lnTo>
                  <a:lnTo>
                    <a:pt x="3395" y="511"/>
                  </a:lnTo>
                  <a:lnTo>
                    <a:pt x="3318" y="357"/>
                  </a:lnTo>
                  <a:lnTo>
                    <a:pt x="3241" y="230"/>
                  </a:lnTo>
                  <a:lnTo>
                    <a:pt x="3139" y="128"/>
                  </a:lnTo>
                  <a:lnTo>
                    <a:pt x="3037" y="51"/>
                  </a:lnTo>
                  <a:lnTo>
                    <a:pt x="2910" y="26"/>
                  </a:lnTo>
                  <a:lnTo>
                    <a:pt x="2782" y="0"/>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2" name="Google Shape;3122;g29c0ca99db8_3_1"/>
            <p:cNvSpPr/>
            <p:nvPr/>
          </p:nvSpPr>
          <p:spPr>
            <a:xfrm>
              <a:off x="6367625" y="3213425"/>
              <a:ext cx="73375" cy="86775"/>
            </a:xfrm>
            <a:custGeom>
              <a:avLst/>
              <a:gdLst/>
              <a:ahLst/>
              <a:cxnLst/>
              <a:rect l="l" t="t" r="r" b="b"/>
              <a:pathLst>
                <a:path w="2935" h="3471" extrusionOk="0">
                  <a:moveTo>
                    <a:pt x="2016" y="1"/>
                  </a:moveTo>
                  <a:lnTo>
                    <a:pt x="1735" y="26"/>
                  </a:lnTo>
                  <a:lnTo>
                    <a:pt x="1174" y="128"/>
                  </a:lnTo>
                  <a:lnTo>
                    <a:pt x="868" y="179"/>
                  </a:lnTo>
                  <a:lnTo>
                    <a:pt x="842" y="179"/>
                  </a:lnTo>
                  <a:lnTo>
                    <a:pt x="817" y="358"/>
                  </a:lnTo>
                  <a:lnTo>
                    <a:pt x="791" y="460"/>
                  </a:lnTo>
                  <a:lnTo>
                    <a:pt x="715" y="639"/>
                  </a:lnTo>
                  <a:lnTo>
                    <a:pt x="612" y="843"/>
                  </a:lnTo>
                  <a:lnTo>
                    <a:pt x="536" y="996"/>
                  </a:lnTo>
                  <a:lnTo>
                    <a:pt x="485" y="1200"/>
                  </a:lnTo>
                  <a:lnTo>
                    <a:pt x="408" y="1455"/>
                  </a:lnTo>
                  <a:lnTo>
                    <a:pt x="306" y="1736"/>
                  </a:lnTo>
                  <a:lnTo>
                    <a:pt x="102" y="2246"/>
                  </a:lnTo>
                  <a:lnTo>
                    <a:pt x="26" y="2476"/>
                  </a:lnTo>
                  <a:lnTo>
                    <a:pt x="0" y="2654"/>
                  </a:lnTo>
                  <a:lnTo>
                    <a:pt x="0" y="2731"/>
                  </a:lnTo>
                  <a:lnTo>
                    <a:pt x="26" y="2807"/>
                  </a:lnTo>
                  <a:lnTo>
                    <a:pt x="51" y="2833"/>
                  </a:lnTo>
                  <a:lnTo>
                    <a:pt x="102" y="2858"/>
                  </a:lnTo>
                  <a:lnTo>
                    <a:pt x="230" y="2884"/>
                  </a:lnTo>
                  <a:lnTo>
                    <a:pt x="357" y="2858"/>
                  </a:lnTo>
                  <a:lnTo>
                    <a:pt x="459" y="2807"/>
                  </a:lnTo>
                  <a:lnTo>
                    <a:pt x="561" y="2756"/>
                  </a:lnTo>
                  <a:lnTo>
                    <a:pt x="715" y="2603"/>
                  </a:lnTo>
                  <a:lnTo>
                    <a:pt x="868" y="2501"/>
                  </a:lnTo>
                  <a:lnTo>
                    <a:pt x="893" y="2476"/>
                  </a:lnTo>
                  <a:lnTo>
                    <a:pt x="893" y="2501"/>
                  </a:lnTo>
                  <a:lnTo>
                    <a:pt x="842" y="2654"/>
                  </a:lnTo>
                  <a:lnTo>
                    <a:pt x="817" y="2756"/>
                  </a:lnTo>
                  <a:lnTo>
                    <a:pt x="791" y="2858"/>
                  </a:lnTo>
                  <a:lnTo>
                    <a:pt x="817" y="2986"/>
                  </a:lnTo>
                  <a:lnTo>
                    <a:pt x="868" y="3114"/>
                  </a:lnTo>
                  <a:lnTo>
                    <a:pt x="970" y="3216"/>
                  </a:lnTo>
                  <a:lnTo>
                    <a:pt x="1123" y="3318"/>
                  </a:lnTo>
                  <a:lnTo>
                    <a:pt x="1301" y="3394"/>
                  </a:lnTo>
                  <a:lnTo>
                    <a:pt x="1506" y="3445"/>
                  </a:lnTo>
                  <a:lnTo>
                    <a:pt x="1735" y="3471"/>
                  </a:lnTo>
                  <a:lnTo>
                    <a:pt x="1939" y="3445"/>
                  </a:lnTo>
                  <a:lnTo>
                    <a:pt x="2143" y="3420"/>
                  </a:lnTo>
                  <a:lnTo>
                    <a:pt x="2297" y="3343"/>
                  </a:lnTo>
                  <a:lnTo>
                    <a:pt x="2424" y="3241"/>
                  </a:lnTo>
                  <a:lnTo>
                    <a:pt x="2552" y="3114"/>
                  </a:lnTo>
                  <a:lnTo>
                    <a:pt x="2654" y="2961"/>
                  </a:lnTo>
                  <a:lnTo>
                    <a:pt x="2756" y="2782"/>
                  </a:lnTo>
                  <a:lnTo>
                    <a:pt x="2832" y="2603"/>
                  </a:lnTo>
                  <a:lnTo>
                    <a:pt x="2883" y="2399"/>
                  </a:lnTo>
                  <a:lnTo>
                    <a:pt x="2934" y="2170"/>
                  </a:lnTo>
                  <a:lnTo>
                    <a:pt x="2934" y="1940"/>
                  </a:lnTo>
                  <a:lnTo>
                    <a:pt x="2934" y="1685"/>
                  </a:lnTo>
                  <a:lnTo>
                    <a:pt x="2909" y="1404"/>
                  </a:lnTo>
                  <a:lnTo>
                    <a:pt x="2781" y="894"/>
                  </a:lnTo>
                  <a:lnTo>
                    <a:pt x="2552" y="128"/>
                  </a:lnTo>
                  <a:lnTo>
                    <a:pt x="2526" y="77"/>
                  </a:lnTo>
                  <a:lnTo>
                    <a:pt x="2475" y="52"/>
                  </a:lnTo>
                  <a:lnTo>
                    <a:pt x="2271" y="1"/>
                  </a:lnTo>
                  <a:close/>
                </a:path>
              </a:pathLst>
            </a:custGeom>
            <a:solidFill>
              <a:srgbClr val="FFB6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3" name="Google Shape;3123;g29c0ca99db8_3_1"/>
            <p:cNvSpPr/>
            <p:nvPr/>
          </p:nvSpPr>
          <p:spPr>
            <a:xfrm>
              <a:off x="6363775" y="3275950"/>
              <a:ext cx="26200" cy="56800"/>
            </a:xfrm>
            <a:custGeom>
              <a:avLst/>
              <a:gdLst/>
              <a:ahLst/>
              <a:cxnLst/>
              <a:rect l="l" t="t" r="r" b="b"/>
              <a:pathLst>
                <a:path w="1048" h="2272" extrusionOk="0">
                  <a:moveTo>
                    <a:pt x="588" y="0"/>
                  </a:moveTo>
                  <a:lnTo>
                    <a:pt x="460" y="26"/>
                  </a:lnTo>
                  <a:lnTo>
                    <a:pt x="333" y="102"/>
                  </a:lnTo>
                  <a:lnTo>
                    <a:pt x="231" y="179"/>
                  </a:lnTo>
                  <a:lnTo>
                    <a:pt x="154" y="281"/>
                  </a:lnTo>
                  <a:lnTo>
                    <a:pt x="78" y="434"/>
                  </a:lnTo>
                  <a:lnTo>
                    <a:pt x="27" y="587"/>
                  </a:lnTo>
                  <a:lnTo>
                    <a:pt x="1" y="740"/>
                  </a:lnTo>
                  <a:lnTo>
                    <a:pt x="1" y="919"/>
                  </a:lnTo>
                  <a:lnTo>
                    <a:pt x="78" y="2271"/>
                  </a:lnTo>
                  <a:lnTo>
                    <a:pt x="511" y="2246"/>
                  </a:lnTo>
                  <a:lnTo>
                    <a:pt x="460" y="1302"/>
                  </a:lnTo>
                  <a:lnTo>
                    <a:pt x="460" y="1148"/>
                  </a:lnTo>
                  <a:lnTo>
                    <a:pt x="486" y="1046"/>
                  </a:lnTo>
                  <a:lnTo>
                    <a:pt x="511" y="919"/>
                  </a:lnTo>
                  <a:lnTo>
                    <a:pt x="562" y="817"/>
                  </a:lnTo>
                  <a:lnTo>
                    <a:pt x="639" y="740"/>
                  </a:lnTo>
                  <a:lnTo>
                    <a:pt x="715" y="664"/>
                  </a:lnTo>
                  <a:lnTo>
                    <a:pt x="792" y="638"/>
                  </a:lnTo>
                  <a:lnTo>
                    <a:pt x="894" y="613"/>
                  </a:lnTo>
                  <a:lnTo>
                    <a:pt x="1047" y="0"/>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4" name="Google Shape;3124;g29c0ca99db8_3_1"/>
            <p:cNvSpPr/>
            <p:nvPr/>
          </p:nvSpPr>
          <p:spPr>
            <a:xfrm>
              <a:off x="6237475" y="3304000"/>
              <a:ext cx="333025" cy="220750"/>
            </a:xfrm>
            <a:custGeom>
              <a:avLst/>
              <a:gdLst/>
              <a:ahLst/>
              <a:cxnLst/>
              <a:rect l="l" t="t" r="r" b="b"/>
              <a:pathLst>
                <a:path w="13321" h="8830" extrusionOk="0">
                  <a:moveTo>
                    <a:pt x="11713" y="1"/>
                  </a:moveTo>
                  <a:lnTo>
                    <a:pt x="1838" y="460"/>
                  </a:lnTo>
                  <a:lnTo>
                    <a:pt x="1455" y="460"/>
                  </a:lnTo>
                  <a:lnTo>
                    <a:pt x="1149" y="511"/>
                  </a:lnTo>
                  <a:lnTo>
                    <a:pt x="868" y="588"/>
                  </a:lnTo>
                  <a:lnTo>
                    <a:pt x="639" y="741"/>
                  </a:lnTo>
                  <a:lnTo>
                    <a:pt x="409" y="920"/>
                  </a:lnTo>
                  <a:lnTo>
                    <a:pt x="231" y="1124"/>
                  </a:lnTo>
                  <a:lnTo>
                    <a:pt x="103" y="1379"/>
                  </a:lnTo>
                  <a:lnTo>
                    <a:pt x="52" y="1506"/>
                  </a:lnTo>
                  <a:lnTo>
                    <a:pt x="26" y="1659"/>
                  </a:lnTo>
                  <a:lnTo>
                    <a:pt x="1" y="1813"/>
                  </a:lnTo>
                  <a:lnTo>
                    <a:pt x="1" y="1966"/>
                  </a:lnTo>
                  <a:lnTo>
                    <a:pt x="282" y="8191"/>
                  </a:lnTo>
                  <a:lnTo>
                    <a:pt x="307" y="8319"/>
                  </a:lnTo>
                  <a:lnTo>
                    <a:pt x="358" y="8447"/>
                  </a:lnTo>
                  <a:lnTo>
                    <a:pt x="435" y="8549"/>
                  </a:lnTo>
                  <a:lnTo>
                    <a:pt x="511" y="8651"/>
                  </a:lnTo>
                  <a:lnTo>
                    <a:pt x="613" y="8727"/>
                  </a:lnTo>
                  <a:lnTo>
                    <a:pt x="741" y="8804"/>
                  </a:lnTo>
                  <a:lnTo>
                    <a:pt x="868" y="8829"/>
                  </a:lnTo>
                  <a:lnTo>
                    <a:pt x="1022" y="8829"/>
                  </a:lnTo>
                  <a:lnTo>
                    <a:pt x="12146" y="8472"/>
                  </a:lnTo>
                  <a:lnTo>
                    <a:pt x="12350" y="8447"/>
                  </a:lnTo>
                  <a:lnTo>
                    <a:pt x="12555" y="8396"/>
                  </a:lnTo>
                  <a:lnTo>
                    <a:pt x="12708" y="8345"/>
                  </a:lnTo>
                  <a:lnTo>
                    <a:pt x="12861" y="8294"/>
                  </a:lnTo>
                  <a:lnTo>
                    <a:pt x="12963" y="8217"/>
                  </a:lnTo>
                  <a:lnTo>
                    <a:pt x="13065" y="8115"/>
                  </a:lnTo>
                  <a:lnTo>
                    <a:pt x="13141" y="8013"/>
                  </a:lnTo>
                  <a:lnTo>
                    <a:pt x="13218" y="7936"/>
                  </a:lnTo>
                  <a:lnTo>
                    <a:pt x="13295" y="7707"/>
                  </a:lnTo>
                  <a:lnTo>
                    <a:pt x="13320" y="7503"/>
                  </a:lnTo>
                  <a:lnTo>
                    <a:pt x="13320" y="7298"/>
                  </a:lnTo>
                  <a:lnTo>
                    <a:pt x="13320" y="7145"/>
                  </a:lnTo>
                  <a:lnTo>
                    <a:pt x="13218" y="1251"/>
                  </a:lnTo>
                  <a:lnTo>
                    <a:pt x="13193" y="1098"/>
                  </a:lnTo>
                  <a:lnTo>
                    <a:pt x="13116" y="894"/>
                  </a:lnTo>
                  <a:lnTo>
                    <a:pt x="13014" y="690"/>
                  </a:lnTo>
                  <a:lnTo>
                    <a:pt x="12835" y="460"/>
                  </a:lnTo>
                  <a:lnTo>
                    <a:pt x="12631" y="282"/>
                  </a:lnTo>
                  <a:lnTo>
                    <a:pt x="12504" y="180"/>
                  </a:lnTo>
                  <a:lnTo>
                    <a:pt x="12376" y="129"/>
                  </a:lnTo>
                  <a:lnTo>
                    <a:pt x="12223" y="52"/>
                  </a:lnTo>
                  <a:lnTo>
                    <a:pt x="12070" y="26"/>
                  </a:lnTo>
                  <a:lnTo>
                    <a:pt x="11891" y="1"/>
                  </a:lnTo>
                  <a:close/>
                </a:path>
              </a:pathLst>
            </a:custGeom>
            <a:solidFill>
              <a:srgbClr val="7D7D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5" name="Google Shape;3125;g29c0ca99db8_3_1"/>
            <p:cNvSpPr/>
            <p:nvPr/>
          </p:nvSpPr>
          <p:spPr>
            <a:xfrm>
              <a:off x="6237475" y="3315500"/>
              <a:ext cx="45325" cy="209250"/>
            </a:xfrm>
            <a:custGeom>
              <a:avLst/>
              <a:gdLst/>
              <a:ahLst/>
              <a:cxnLst/>
              <a:rect l="l" t="t" r="r" b="b"/>
              <a:pathLst>
                <a:path w="1813" h="8370" extrusionOk="0">
                  <a:moveTo>
                    <a:pt x="1455" y="0"/>
                  </a:moveTo>
                  <a:lnTo>
                    <a:pt x="1149" y="51"/>
                  </a:lnTo>
                  <a:lnTo>
                    <a:pt x="868" y="128"/>
                  </a:lnTo>
                  <a:lnTo>
                    <a:pt x="639" y="281"/>
                  </a:lnTo>
                  <a:lnTo>
                    <a:pt x="409" y="460"/>
                  </a:lnTo>
                  <a:lnTo>
                    <a:pt x="231" y="664"/>
                  </a:lnTo>
                  <a:lnTo>
                    <a:pt x="103" y="919"/>
                  </a:lnTo>
                  <a:lnTo>
                    <a:pt x="52" y="1046"/>
                  </a:lnTo>
                  <a:lnTo>
                    <a:pt x="26" y="1199"/>
                  </a:lnTo>
                  <a:lnTo>
                    <a:pt x="1" y="1353"/>
                  </a:lnTo>
                  <a:lnTo>
                    <a:pt x="1" y="1506"/>
                  </a:lnTo>
                  <a:lnTo>
                    <a:pt x="282" y="7731"/>
                  </a:lnTo>
                  <a:lnTo>
                    <a:pt x="307" y="7859"/>
                  </a:lnTo>
                  <a:lnTo>
                    <a:pt x="358" y="7987"/>
                  </a:lnTo>
                  <a:lnTo>
                    <a:pt x="435" y="8089"/>
                  </a:lnTo>
                  <a:lnTo>
                    <a:pt x="511" y="8191"/>
                  </a:lnTo>
                  <a:lnTo>
                    <a:pt x="613" y="8267"/>
                  </a:lnTo>
                  <a:lnTo>
                    <a:pt x="741" y="8344"/>
                  </a:lnTo>
                  <a:lnTo>
                    <a:pt x="868" y="8369"/>
                  </a:lnTo>
                  <a:lnTo>
                    <a:pt x="1022" y="8369"/>
                  </a:lnTo>
                  <a:lnTo>
                    <a:pt x="1098" y="8038"/>
                  </a:lnTo>
                  <a:lnTo>
                    <a:pt x="1124" y="7629"/>
                  </a:lnTo>
                  <a:lnTo>
                    <a:pt x="1124" y="7119"/>
                  </a:lnTo>
                  <a:lnTo>
                    <a:pt x="1073" y="6507"/>
                  </a:lnTo>
                  <a:lnTo>
                    <a:pt x="1047" y="6073"/>
                  </a:lnTo>
                  <a:lnTo>
                    <a:pt x="1022" y="5665"/>
                  </a:lnTo>
                  <a:lnTo>
                    <a:pt x="1022" y="4797"/>
                  </a:lnTo>
                  <a:lnTo>
                    <a:pt x="1073" y="3930"/>
                  </a:lnTo>
                  <a:lnTo>
                    <a:pt x="1175" y="3062"/>
                  </a:lnTo>
                  <a:lnTo>
                    <a:pt x="1302" y="2246"/>
                  </a:lnTo>
                  <a:lnTo>
                    <a:pt x="1481" y="1429"/>
                  </a:lnTo>
                  <a:lnTo>
                    <a:pt x="1634" y="689"/>
                  </a:lnTo>
                  <a:lnTo>
                    <a:pt x="1813" y="0"/>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6" name="Google Shape;3126;g29c0ca99db8_3_1"/>
            <p:cNvSpPr/>
            <p:nvPr/>
          </p:nvSpPr>
          <p:spPr>
            <a:xfrm>
              <a:off x="5960000" y="2685250"/>
              <a:ext cx="234125" cy="523100"/>
            </a:xfrm>
            <a:custGeom>
              <a:avLst/>
              <a:gdLst/>
              <a:ahLst/>
              <a:cxnLst/>
              <a:rect l="l" t="t" r="r" b="b"/>
              <a:pathLst>
                <a:path w="9365" h="20924" extrusionOk="0">
                  <a:moveTo>
                    <a:pt x="7349" y="6839"/>
                  </a:moveTo>
                  <a:lnTo>
                    <a:pt x="7324" y="6873"/>
                  </a:lnTo>
                  <a:lnTo>
                    <a:pt x="7324" y="6864"/>
                  </a:lnTo>
                  <a:lnTo>
                    <a:pt x="7349" y="6839"/>
                  </a:lnTo>
                  <a:close/>
                  <a:moveTo>
                    <a:pt x="8599" y="1"/>
                  </a:moveTo>
                  <a:lnTo>
                    <a:pt x="8140" y="205"/>
                  </a:lnTo>
                  <a:lnTo>
                    <a:pt x="7732" y="435"/>
                  </a:lnTo>
                  <a:lnTo>
                    <a:pt x="7375" y="715"/>
                  </a:lnTo>
                  <a:lnTo>
                    <a:pt x="7068" y="996"/>
                  </a:lnTo>
                  <a:lnTo>
                    <a:pt x="6788" y="1328"/>
                  </a:lnTo>
                  <a:lnTo>
                    <a:pt x="6533" y="1659"/>
                  </a:lnTo>
                  <a:lnTo>
                    <a:pt x="6328" y="2042"/>
                  </a:lnTo>
                  <a:lnTo>
                    <a:pt x="6150" y="2425"/>
                  </a:lnTo>
                  <a:lnTo>
                    <a:pt x="5997" y="2807"/>
                  </a:lnTo>
                  <a:lnTo>
                    <a:pt x="5869" y="3216"/>
                  </a:lnTo>
                  <a:lnTo>
                    <a:pt x="5767" y="3650"/>
                  </a:lnTo>
                  <a:lnTo>
                    <a:pt x="5691" y="4083"/>
                  </a:lnTo>
                  <a:lnTo>
                    <a:pt x="5614" y="4517"/>
                  </a:lnTo>
                  <a:lnTo>
                    <a:pt x="5589" y="4976"/>
                  </a:lnTo>
                  <a:lnTo>
                    <a:pt x="5563" y="5869"/>
                  </a:lnTo>
                  <a:lnTo>
                    <a:pt x="5563" y="6737"/>
                  </a:lnTo>
                  <a:lnTo>
                    <a:pt x="5614" y="7604"/>
                  </a:lnTo>
                  <a:lnTo>
                    <a:pt x="5716" y="9161"/>
                  </a:lnTo>
                  <a:lnTo>
                    <a:pt x="5767" y="9824"/>
                  </a:lnTo>
                  <a:lnTo>
                    <a:pt x="5767" y="10411"/>
                  </a:lnTo>
                  <a:lnTo>
                    <a:pt x="5742" y="10641"/>
                  </a:lnTo>
                  <a:lnTo>
                    <a:pt x="5691" y="10845"/>
                  </a:lnTo>
                  <a:lnTo>
                    <a:pt x="5640" y="11024"/>
                  </a:lnTo>
                  <a:lnTo>
                    <a:pt x="5563" y="11151"/>
                  </a:lnTo>
                  <a:lnTo>
                    <a:pt x="4262" y="12784"/>
                  </a:lnTo>
                  <a:lnTo>
                    <a:pt x="2450" y="15055"/>
                  </a:lnTo>
                  <a:lnTo>
                    <a:pt x="1557" y="16203"/>
                  </a:lnTo>
                  <a:lnTo>
                    <a:pt x="792" y="17198"/>
                  </a:lnTo>
                  <a:lnTo>
                    <a:pt x="256" y="17989"/>
                  </a:lnTo>
                  <a:lnTo>
                    <a:pt x="77" y="18244"/>
                  </a:lnTo>
                  <a:lnTo>
                    <a:pt x="1" y="18449"/>
                  </a:lnTo>
                  <a:lnTo>
                    <a:pt x="1940" y="19571"/>
                  </a:lnTo>
                  <a:lnTo>
                    <a:pt x="2093" y="19444"/>
                  </a:lnTo>
                  <a:lnTo>
                    <a:pt x="2323" y="19240"/>
                  </a:lnTo>
                  <a:lnTo>
                    <a:pt x="2884" y="18653"/>
                  </a:lnTo>
                  <a:lnTo>
                    <a:pt x="3624" y="17836"/>
                  </a:lnTo>
                  <a:lnTo>
                    <a:pt x="4466" y="16892"/>
                  </a:lnTo>
                  <a:lnTo>
                    <a:pt x="5685" y="15461"/>
                  </a:lnTo>
                  <a:lnTo>
                    <a:pt x="5665" y="15718"/>
                  </a:lnTo>
                  <a:lnTo>
                    <a:pt x="5640" y="16382"/>
                  </a:lnTo>
                  <a:lnTo>
                    <a:pt x="5640" y="17020"/>
                  </a:lnTo>
                  <a:lnTo>
                    <a:pt x="5691" y="17658"/>
                  </a:lnTo>
                  <a:lnTo>
                    <a:pt x="5767" y="18270"/>
                  </a:lnTo>
                  <a:lnTo>
                    <a:pt x="5869" y="18831"/>
                  </a:lnTo>
                  <a:lnTo>
                    <a:pt x="5946" y="19086"/>
                  </a:lnTo>
                  <a:lnTo>
                    <a:pt x="6022" y="19316"/>
                  </a:lnTo>
                  <a:lnTo>
                    <a:pt x="6124" y="19546"/>
                  </a:lnTo>
                  <a:lnTo>
                    <a:pt x="6226" y="19750"/>
                  </a:lnTo>
                  <a:lnTo>
                    <a:pt x="6354" y="19954"/>
                  </a:lnTo>
                  <a:lnTo>
                    <a:pt x="6507" y="20107"/>
                  </a:lnTo>
                  <a:lnTo>
                    <a:pt x="6686" y="20311"/>
                  </a:lnTo>
                  <a:lnTo>
                    <a:pt x="6864" y="20464"/>
                  </a:lnTo>
                  <a:lnTo>
                    <a:pt x="7043" y="20592"/>
                  </a:lnTo>
                  <a:lnTo>
                    <a:pt x="7196" y="20719"/>
                  </a:lnTo>
                  <a:lnTo>
                    <a:pt x="7375" y="20796"/>
                  </a:lnTo>
                  <a:lnTo>
                    <a:pt x="7528" y="20873"/>
                  </a:lnTo>
                  <a:lnTo>
                    <a:pt x="7681" y="20898"/>
                  </a:lnTo>
                  <a:lnTo>
                    <a:pt x="7834" y="20924"/>
                  </a:lnTo>
                  <a:lnTo>
                    <a:pt x="8140" y="20924"/>
                  </a:lnTo>
                  <a:lnTo>
                    <a:pt x="8268" y="20898"/>
                  </a:lnTo>
                  <a:lnTo>
                    <a:pt x="8421" y="20847"/>
                  </a:lnTo>
                  <a:lnTo>
                    <a:pt x="8676" y="20694"/>
                  </a:lnTo>
                  <a:lnTo>
                    <a:pt x="8906" y="20515"/>
                  </a:lnTo>
                  <a:lnTo>
                    <a:pt x="8982" y="20413"/>
                  </a:lnTo>
                  <a:lnTo>
                    <a:pt x="9059" y="20286"/>
                  </a:lnTo>
                  <a:lnTo>
                    <a:pt x="9135" y="20158"/>
                  </a:lnTo>
                  <a:lnTo>
                    <a:pt x="9186" y="20005"/>
                  </a:lnTo>
                  <a:lnTo>
                    <a:pt x="9288" y="19622"/>
                  </a:lnTo>
                  <a:lnTo>
                    <a:pt x="9339" y="19214"/>
                  </a:lnTo>
                  <a:lnTo>
                    <a:pt x="9365" y="18704"/>
                  </a:lnTo>
                  <a:lnTo>
                    <a:pt x="9365" y="18168"/>
                  </a:lnTo>
                  <a:lnTo>
                    <a:pt x="9314" y="16943"/>
                  </a:lnTo>
                  <a:lnTo>
                    <a:pt x="9263" y="15565"/>
                  </a:lnTo>
                  <a:lnTo>
                    <a:pt x="9212" y="14060"/>
                  </a:lnTo>
                  <a:lnTo>
                    <a:pt x="9186" y="13269"/>
                  </a:lnTo>
                  <a:lnTo>
                    <a:pt x="9186" y="12478"/>
                  </a:lnTo>
                  <a:lnTo>
                    <a:pt x="9237" y="11687"/>
                  </a:lnTo>
                  <a:lnTo>
                    <a:pt x="9288" y="10870"/>
                  </a:lnTo>
                  <a:lnTo>
                    <a:pt x="9314" y="10284"/>
                  </a:lnTo>
                  <a:lnTo>
                    <a:pt x="9314" y="9697"/>
                  </a:lnTo>
                  <a:lnTo>
                    <a:pt x="9288" y="9135"/>
                  </a:lnTo>
                  <a:lnTo>
                    <a:pt x="9237" y="8625"/>
                  </a:lnTo>
                  <a:lnTo>
                    <a:pt x="9161" y="8115"/>
                  </a:lnTo>
                  <a:lnTo>
                    <a:pt x="9059" y="7604"/>
                  </a:lnTo>
                  <a:lnTo>
                    <a:pt x="8855" y="6660"/>
                  </a:lnTo>
                  <a:lnTo>
                    <a:pt x="8650" y="5742"/>
                  </a:lnTo>
                  <a:lnTo>
                    <a:pt x="8548" y="5283"/>
                  </a:lnTo>
                  <a:lnTo>
                    <a:pt x="8472" y="4823"/>
                  </a:lnTo>
                  <a:lnTo>
                    <a:pt x="8421" y="4338"/>
                  </a:lnTo>
                  <a:lnTo>
                    <a:pt x="8395" y="3854"/>
                  </a:lnTo>
                  <a:lnTo>
                    <a:pt x="8395" y="3369"/>
                  </a:lnTo>
                  <a:lnTo>
                    <a:pt x="8446" y="2859"/>
                  </a:lnTo>
                  <a:lnTo>
                    <a:pt x="8523" y="2144"/>
                  </a:lnTo>
                  <a:lnTo>
                    <a:pt x="8574" y="1557"/>
                  </a:lnTo>
                  <a:lnTo>
                    <a:pt x="8625" y="664"/>
                  </a:lnTo>
                  <a:lnTo>
                    <a:pt x="8599" y="154"/>
                  </a:lnTo>
                  <a:lnTo>
                    <a:pt x="8599" y="1"/>
                  </a:lnTo>
                  <a:close/>
                </a:path>
              </a:pathLst>
            </a:custGeom>
            <a:solidFill>
              <a:srgbClr val="D04A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7" name="Google Shape;3127;g29c0ca99db8_3_1"/>
            <p:cNvSpPr/>
            <p:nvPr/>
          </p:nvSpPr>
          <p:spPr>
            <a:xfrm>
              <a:off x="5960000" y="2685250"/>
              <a:ext cx="234125" cy="523100"/>
            </a:xfrm>
            <a:custGeom>
              <a:avLst/>
              <a:gdLst/>
              <a:ahLst/>
              <a:cxnLst/>
              <a:rect l="l" t="t" r="r" b="b"/>
              <a:pathLst>
                <a:path w="9365" h="20924" fill="none" extrusionOk="0">
                  <a:moveTo>
                    <a:pt x="1" y="18449"/>
                  </a:moveTo>
                  <a:lnTo>
                    <a:pt x="1" y="18449"/>
                  </a:lnTo>
                  <a:lnTo>
                    <a:pt x="77" y="18244"/>
                  </a:lnTo>
                  <a:lnTo>
                    <a:pt x="256" y="17989"/>
                  </a:lnTo>
                  <a:lnTo>
                    <a:pt x="792" y="17198"/>
                  </a:lnTo>
                  <a:lnTo>
                    <a:pt x="1557" y="16203"/>
                  </a:lnTo>
                  <a:lnTo>
                    <a:pt x="2450" y="15055"/>
                  </a:lnTo>
                  <a:lnTo>
                    <a:pt x="4262" y="12784"/>
                  </a:lnTo>
                  <a:lnTo>
                    <a:pt x="5563" y="11151"/>
                  </a:lnTo>
                  <a:lnTo>
                    <a:pt x="5563" y="11151"/>
                  </a:lnTo>
                  <a:lnTo>
                    <a:pt x="5640" y="11024"/>
                  </a:lnTo>
                  <a:lnTo>
                    <a:pt x="5691" y="10845"/>
                  </a:lnTo>
                  <a:lnTo>
                    <a:pt x="5742" y="10641"/>
                  </a:lnTo>
                  <a:lnTo>
                    <a:pt x="5767" y="10411"/>
                  </a:lnTo>
                  <a:lnTo>
                    <a:pt x="5767" y="9824"/>
                  </a:lnTo>
                  <a:lnTo>
                    <a:pt x="5716" y="9161"/>
                  </a:lnTo>
                  <a:lnTo>
                    <a:pt x="5614" y="7604"/>
                  </a:lnTo>
                  <a:lnTo>
                    <a:pt x="5563" y="6737"/>
                  </a:lnTo>
                  <a:lnTo>
                    <a:pt x="5563" y="5869"/>
                  </a:lnTo>
                  <a:lnTo>
                    <a:pt x="5589" y="4976"/>
                  </a:lnTo>
                  <a:lnTo>
                    <a:pt x="5614" y="4517"/>
                  </a:lnTo>
                  <a:lnTo>
                    <a:pt x="5691" y="4083"/>
                  </a:lnTo>
                  <a:lnTo>
                    <a:pt x="5767" y="3650"/>
                  </a:lnTo>
                  <a:lnTo>
                    <a:pt x="5869" y="3216"/>
                  </a:lnTo>
                  <a:lnTo>
                    <a:pt x="5997" y="2807"/>
                  </a:lnTo>
                  <a:lnTo>
                    <a:pt x="6150" y="2425"/>
                  </a:lnTo>
                  <a:lnTo>
                    <a:pt x="6328" y="2042"/>
                  </a:lnTo>
                  <a:lnTo>
                    <a:pt x="6533" y="1659"/>
                  </a:lnTo>
                  <a:lnTo>
                    <a:pt x="6788" y="1328"/>
                  </a:lnTo>
                  <a:lnTo>
                    <a:pt x="7068" y="996"/>
                  </a:lnTo>
                  <a:lnTo>
                    <a:pt x="7375" y="715"/>
                  </a:lnTo>
                  <a:lnTo>
                    <a:pt x="7732" y="435"/>
                  </a:lnTo>
                  <a:lnTo>
                    <a:pt x="8140" y="205"/>
                  </a:lnTo>
                  <a:lnTo>
                    <a:pt x="8599" y="1"/>
                  </a:lnTo>
                  <a:lnTo>
                    <a:pt x="8599" y="1"/>
                  </a:lnTo>
                  <a:lnTo>
                    <a:pt x="8599" y="154"/>
                  </a:lnTo>
                  <a:lnTo>
                    <a:pt x="8625" y="664"/>
                  </a:lnTo>
                  <a:lnTo>
                    <a:pt x="8574" y="1557"/>
                  </a:lnTo>
                  <a:lnTo>
                    <a:pt x="8523" y="2144"/>
                  </a:lnTo>
                  <a:lnTo>
                    <a:pt x="8446" y="2859"/>
                  </a:lnTo>
                  <a:lnTo>
                    <a:pt x="8446" y="2859"/>
                  </a:lnTo>
                  <a:lnTo>
                    <a:pt x="8395" y="3369"/>
                  </a:lnTo>
                  <a:lnTo>
                    <a:pt x="8395" y="3854"/>
                  </a:lnTo>
                  <a:lnTo>
                    <a:pt x="8421" y="4338"/>
                  </a:lnTo>
                  <a:lnTo>
                    <a:pt x="8472" y="4823"/>
                  </a:lnTo>
                  <a:lnTo>
                    <a:pt x="8548" y="5283"/>
                  </a:lnTo>
                  <a:lnTo>
                    <a:pt x="8650" y="5742"/>
                  </a:lnTo>
                  <a:lnTo>
                    <a:pt x="8855" y="6660"/>
                  </a:lnTo>
                  <a:lnTo>
                    <a:pt x="9059" y="7604"/>
                  </a:lnTo>
                  <a:lnTo>
                    <a:pt x="9161" y="8115"/>
                  </a:lnTo>
                  <a:lnTo>
                    <a:pt x="9237" y="8625"/>
                  </a:lnTo>
                  <a:lnTo>
                    <a:pt x="9288" y="9135"/>
                  </a:lnTo>
                  <a:lnTo>
                    <a:pt x="9314" y="9697"/>
                  </a:lnTo>
                  <a:lnTo>
                    <a:pt x="9314" y="10284"/>
                  </a:lnTo>
                  <a:lnTo>
                    <a:pt x="9288" y="10870"/>
                  </a:lnTo>
                  <a:lnTo>
                    <a:pt x="9288" y="10870"/>
                  </a:lnTo>
                  <a:lnTo>
                    <a:pt x="9237" y="11687"/>
                  </a:lnTo>
                  <a:lnTo>
                    <a:pt x="9186" y="12478"/>
                  </a:lnTo>
                  <a:lnTo>
                    <a:pt x="9186" y="13269"/>
                  </a:lnTo>
                  <a:lnTo>
                    <a:pt x="9212" y="14060"/>
                  </a:lnTo>
                  <a:lnTo>
                    <a:pt x="9263" y="15565"/>
                  </a:lnTo>
                  <a:lnTo>
                    <a:pt x="9314" y="16943"/>
                  </a:lnTo>
                  <a:lnTo>
                    <a:pt x="9365" y="18168"/>
                  </a:lnTo>
                  <a:lnTo>
                    <a:pt x="9365" y="18704"/>
                  </a:lnTo>
                  <a:lnTo>
                    <a:pt x="9339" y="19214"/>
                  </a:lnTo>
                  <a:lnTo>
                    <a:pt x="9288" y="19622"/>
                  </a:lnTo>
                  <a:lnTo>
                    <a:pt x="9186" y="20005"/>
                  </a:lnTo>
                  <a:lnTo>
                    <a:pt x="9135" y="20158"/>
                  </a:lnTo>
                  <a:lnTo>
                    <a:pt x="9059" y="20286"/>
                  </a:lnTo>
                  <a:lnTo>
                    <a:pt x="8982" y="20413"/>
                  </a:lnTo>
                  <a:lnTo>
                    <a:pt x="8906" y="20515"/>
                  </a:lnTo>
                  <a:lnTo>
                    <a:pt x="8906" y="20515"/>
                  </a:lnTo>
                  <a:lnTo>
                    <a:pt x="8676" y="20694"/>
                  </a:lnTo>
                  <a:lnTo>
                    <a:pt x="8421" y="20847"/>
                  </a:lnTo>
                  <a:lnTo>
                    <a:pt x="8268" y="20898"/>
                  </a:lnTo>
                  <a:lnTo>
                    <a:pt x="8140" y="20924"/>
                  </a:lnTo>
                  <a:lnTo>
                    <a:pt x="7987" y="20924"/>
                  </a:lnTo>
                  <a:lnTo>
                    <a:pt x="7834" y="20924"/>
                  </a:lnTo>
                  <a:lnTo>
                    <a:pt x="7681" y="20898"/>
                  </a:lnTo>
                  <a:lnTo>
                    <a:pt x="7528" y="20873"/>
                  </a:lnTo>
                  <a:lnTo>
                    <a:pt x="7375" y="20796"/>
                  </a:lnTo>
                  <a:lnTo>
                    <a:pt x="7196" y="20719"/>
                  </a:lnTo>
                  <a:lnTo>
                    <a:pt x="7043" y="20592"/>
                  </a:lnTo>
                  <a:lnTo>
                    <a:pt x="6864" y="20464"/>
                  </a:lnTo>
                  <a:lnTo>
                    <a:pt x="6686" y="20311"/>
                  </a:lnTo>
                  <a:lnTo>
                    <a:pt x="6507" y="20107"/>
                  </a:lnTo>
                  <a:lnTo>
                    <a:pt x="6507" y="20107"/>
                  </a:lnTo>
                  <a:lnTo>
                    <a:pt x="6354" y="19954"/>
                  </a:lnTo>
                  <a:lnTo>
                    <a:pt x="6226" y="19750"/>
                  </a:lnTo>
                  <a:lnTo>
                    <a:pt x="6124" y="19546"/>
                  </a:lnTo>
                  <a:lnTo>
                    <a:pt x="6022" y="19316"/>
                  </a:lnTo>
                  <a:lnTo>
                    <a:pt x="5946" y="19086"/>
                  </a:lnTo>
                  <a:lnTo>
                    <a:pt x="5869" y="18831"/>
                  </a:lnTo>
                  <a:lnTo>
                    <a:pt x="5767" y="18270"/>
                  </a:lnTo>
                  <a:lnTo>
                    <a:pt x="5691" y="17658"/>
                  </a:lnTo>
                  <a:lnTo>
                    <a:pt x="5640" y="17020"/>
                  </a:lnTo>
                  <a:lnTo>
                    <a:pt x="5640" y="16382"/>
                  </a:lnTo>
                  <a:lnTo>
                    <a:pt x="5665" y="15718"/>
                  </a:lnTo>
                  <a:lnTo>
                    <a:pt x="5716" y="15055"/>
                  </a:lnTo>
                  <a:lnTo>
                    <a:pt x="5767" y="14417"/>
                  </a:lnTo>
                  <a:lnTo>
                    <a:pt x="5895" y="13243"/>
                  </a:lnTo>
                  <a:lnTo>
                    <a:pt x="6099" y="11610"/>
                  </a:lnTo>
                  <a:lnTo>
                    <a:pt x="6099" y="11610"/>
                  </a:lnTo>
                  <a:lnTo>
                    <a:pt x="6226" y="10717"/>
                  </a:lnTo>
                  <a:lnTo>
                    <a:pt x="6379" y="9697"/>
                  </a:lnTo>
                  <a:lnTo>
                    <a:pt x="6379" y="9697"/>
                  </a:lnTo>
                  <a:lnTo>
                    <a:pt x="6533" y="8829"/>
                  </a:lnTo>
                  <a:lnTo>
                    <a:pt x="6635" y="8421"/>
                  </a:lnTo>
                  <a:lnTo>
                    <a:pt x="6737" y="8013"/>
                  </a:lnTo>
                  <a:lnTo>
                    <a:pt x="6864" y="7655"/>
                  </a:lnTo>
                  <a:lnTo>
                    <a:pt x="7017" y="7324"/>
                  </a:lnTo>
                  <a:lnTo>
                    <a:pt x="7170" y="7043"/>
                  </a:lnTo>
                  <a:lnTo>
                    <a:pt x="7273" y="6941"/>
                  </a:lnTo>
                  <a:lnTo>
                    <a:pt x="7349" y="6839"/>
                  </a:lnTo>
                  <a:lnTo>
                    <a:pt x="7349" y="6839"/>
                  </a:lnTo>
                  <a:lnTo>
                    <a:pt x="7324" y="6864"/>
                  </a:lnTo>
                  <a:lnTo>
                    <a:pt x="7324" y="6916"/>
                  </a:lnTo>
                  <a:lnTo>
                    <a:pt x="7324" y="7069"/>
                  </a:lnTo>
                  <a:lnTo>
                    <a:pt x="7400" y="7298"/>
                  </a:lnTo>
                  <a:lnTo>
                    <a:pt x="7502" y="7579"/>
                  </a:lnTo>
                  <a:lnTo>
                    <a:pt x="7808" y="8319"/>
                  </a:lnTo>
                  <a:lnTo>
                    <a:pt x="7961" y="8753"/>
                  </a:lnTo>
                  <a:lnTo>
                    <a:pt x="8115" y="9212"/>
                  </a:lnTo>
                  <a:lnTo>
                    <a:pt x="8268" y="9697"/>
                  </a:lnTo>
                  <a:lnTo>
                    <a:pt x="8370" y="10207"/>
                  </a:lnTo>
                  <a:lnTo>
                    <a:pt x="8446" y="10692"/>
                  </a:lnTo>
                  <a:lnTo>
                    <a:pt x="8472" y="11202"/>
                  </a:lnTo>
                  <a:lnTo>
                    <a:pt x="8446" y="11457"/>
                  </a:lnTo>
                  <a:lnTo>
                    <a:pt x="8421" y="11687"/>
                  </a:lnTo>
                  <a:lnTo>
                    <a:pt x="8395" y="11917"/>
                  </a:lnTo>
                  <a:lnTo>
                    <a:pt x="8319" y="12172"/>
                  </a:lnTo>
                  <a:lnTo>
                    <a:pt x="8217" y="12376"/>
                  </a:lnTo>
                  <a:lnTo>
                    <a:pt x="8115" y="12606"/>
                  </a:lnTo>
                  <a:lnTo>
                    <a:pt x="7987" y="12810"/>
                  </a:lnTo>
                  <a:lnTo>
                    <a:pt x="7834" y="13014"/>
                  </a:lnTo>
                  <a:lnTo>
                    <a:pt x="7834" y="13014"/>
                  </a:lnTo>
                  <a:lnTo>
                    <a:pt x="6226" y="14825"/>
                  </a:lnTo>
                  <a:lnTo>
                    <a:pt x="4466" y="16892"/>
                  </a:lnTo>
                  <a:lnTo>
                    <a:pt x="3624" y="17836"/>
                  </a:lnTo>
                  <a:lnTo>
                    <a:pt x="2884" y="18653"/>
                  </a:lnTo>
                  <a:lnTo>
                    <a:pt x="2323" y="19240"/>
                  </a:lnTo>
                  <a:lnTo>
                    <a:pt x="2093" y="19444"/>
                  </a:lnTo>
                  <a:lnTo>
                    <a:pt x="1940" y="1957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8" name="Google Shape;3128;g29c0ca99db8_3_1"/>
            <p:cNvSpPr/>
            <p:nvPr/>
          </p:nvSpPr>
          <p:spPr>
            <a:xfrm>
              <a:off x="6244500" y="2652725"/>
              <a:ext cx="174800" cy="560100"/>
            </a:xfrm>
            <a:custGeom>
              <a:avLst/>
              <a:gdLst/>
              <a:ahLst/>
              <a:cxnLst/>
              <a:rect l="l" t="t" r="r" b="b"/>
              <a:pathLst>
                <a:path w="6992" h="22404" extrusionOk="0">
                  <a:moveTo>
                    <a:pt x="128" y="0"/>
                  </a:moveTo>
                  <a:lnTo>
                    <a:pt x="52" y="1506"/>
                  </a:lnTo>
                  <a:lnTo>
                    <a:pt x="26" y="2680"/>
                  </a:lnTo>
                  <a:lnTo>
                    <a:pt x="1" y="4032"/>
                  </a:lnTo>
                  <a:lnTo>
                    <a:pt x="1" y="5537"/>
                  </a:lnTo>
                  <a:lnTo>
                    <a:pt x="26" y="7094"/>
                  </a:lnTo>
                  <a:lnTo>
                    <a:pt x="77" y="8650"/>
                  </a:lnTo>
                  <a:lnTo>
                    <a:pt x="154" y="10156"/>
                  </a:lnTo>
                  <a:lnTo>
                    <a:pt x="230" y="10896"/>
                  </a:lnTo>
                  <a:lnTo>
                    <a:pt x="358" y="11661"/>
                  </a:lnTo>
                  <a:lnTo>
                    <a:pt x="511" y="12452"/>
                  </a:lnTo>
                  <a:lnTo>
                    <a:pt x="664" y="13269"/>
                  </a:lnTo>
                  <a:lnTo>
                    <a:pt x="1047" y="14800"/>
                  </a:lnTo>
                  <a:lnTo>
                    <a:pt x="1378" y="16101"/>
                  </a:lnTo>
                  <a:lnTo>
                    <a:pt x="1506" y="16586"/>
                  </a:lnTo>
                  <a:lnTo>
                    <a:pt x="1608" y="17019"/>
                  </a:lnTo>
                  <a:lnTo>
                    <a:pt x="1659" y="17453"/>
                  </a:lnTo>
                  <a:lnTo>
                    <a:pt x="1685" y="17861"/>
                  </a:lnTo>
                  <a:lnTo>
                    <a:pt x="1685" y="18244"/>
                  </a:lnTo>
                  <a:lnTo>
                    <a:pt x="1685" y="18627"/>
                  </a:lnTo>
                  <a:lnTo>
                    <a:pt x="1659" y="19290"/>
                  </a:lnTo>
                  <a:lnTo>
                    <a:pt x="1659" y="19877"/>
                  </a:lnTo>
                  <a:lnTo>
                    <a:pt x="1659" y="20158"/>
                  </a:lnTo>
                  <a:lnTo>
                    <a:pt x="1685" y="20413"/>
                  </a:lnTo>
                  <a:lnTo>
                    <a:pt x="1761" y="20668"/>
                  </a:lnTo>
                  <a:lnTo>
                    <a:pt x="1838" y="20898"/>
                  </a:lnTo>
                  <a:lnTo>
                    <a:pt x="1965" y="21127"/>
                  </a:lnTo>
                  <a:lnTo>
                    <a:pt x="2144" y="21332"/>
                  </a:lnTo>
                  <a:lnTo>
                    <a:pt x="2374" y="21587"/>
                  </a:lnTo>
                  <a:lnTo>
                    <a:pt x="2629" y="21791"/>
                  </a:lnTo>
                  <a:lnTo>
                    <a:pt x="2909" y="21969"/>
                  </a:lnTo>
                  <a:lnTo>
                    <a:pt x="3190" y="22123"/>
                  </a:lnTo>
                  <a:lnTo>
                    <a:pt x="3471" y="22225"/>
                  </a:lnTo>
                  <a:lnTo>
                    <a:pt x="3751" y="22327"/>
                  </a:lnTo>
                  <a:lnTo>
                    <a:pt x="4058" y="22378"/>
                  </a:lnTo>
                  <a:lnTo>
                    <a:pt x="4338" y="22403"/>
                  </a:lnTo>
                  <a:lnTo>
                    <a:pt x="4951" y="22403"/>
                  </a:lnTo>
                  <a:lnTo>
                    <a:pt x="5257" y="22352"/>
                  </a:lnTo>
                  <a:lnTo>
                    <a:pt x="5563" y="22276"/>
                  </a:lnTo>
                  <a:lnTo>
                    <a:pt x="5844" y="22174"/>
                  </a:lnTo>
                  <a:lnTo>
                    <a:pt x="6150" y="22072"/>
                  </a:lnTo>
                  <a:lnTo>
                    <a:pt x="6431" y="21918"/>
                  </a:lnTo>
                  <a:lnTo>
                    <a:pt x="6686" y="21765"/>
                  </a:lnTo>
                  <a:lnTo>
                    <a:pt x="6788" y="21663"/>
                  </a:lnTo>
                  <a:lnTo>
                    <a:pt x="6864" y="21561"/>
                  </a:lnTo>
                  <a:lnTo>
                    <a:pt x="6915" y="21408"/>
                  </a:lnTo>
                  <a:lnTo>
                    <a:pt x="6966" y="21255"/>
                  </a:lnTo>
                  <a:lnTo>
                    <a:pt x="6992" y="21051"/>
                  </a:lnTo>
                  <a:lnTo>
                    <a:pt x="6992" y="20821"/>
                  </a:lnTo>
                  <a:lnTo>
                    <a:pt x="6966" y="20311"/>
                  </a:lnTo>
                  <a:lnTo>
                    <a:pt x="6915" y="19724"/>
                  </a:lnTo>
                  <a:lnTo>
                    <a:pt x="6813" y="19086"/>
                  </a:lnTo>
                  <a:lnTo>
                    <a:pt x="6686" y="18397"/>
                  </a:lnTo>
                  <a:lnTo>
                    <a:pt x="6533" y="17683"/>
                  </a:lnTo>
                  <a:lnTo>
                    <a:pt x="6201" y="16228"/>
                  </a:lnTo>
                  <a:lnTo>
                    <a:pt x="5895" y="14800"/>
                  </a:lnTo>
                  <a:lnTo>
                    <a:pt x="5767" y="14162"/>
                  </a:lnTo>
                  <a:lnTo>
                    <a:pt x="5665" y="13549"/>
                  </a:lnTo>
                  <a:lnTo>
                    <a:pt x="5614" y="13039"/>
                  </a:lnTo>
                  <a:lnTo>
                    <a:pt x="5588" y="12605"/>
                  </a:lnTo>
                  <a:lnTo>
                    <a:pt x="5614" y="11636"/>
                  </a:lnTo>
                  <a:lnTo>
                    <a:pt x="5640" y="10870"/>
                  </a:lnTo>
                  <a:lnTo>
                    <a:pt x="5665" y="10028"/>
                  </a:lnTo>
                  <a:lnTo>
                    <a:pt x="5665" y="8982"/>
                  </a:lnTo>
                  <a:lnTo>
                    <a:pt x="5614" y="7553"/>
                  </a:lnTo>
                  <a:lnTo>
                    <a:pt x="5563" y="6839"/>
                  </a:lnTo>
                  <a:lnTo>
                    <a:pt x="5486" y="6124"/>
                  </a:lnTo>
                  <a:lnTo>
                    <a:pt x="5359" y="5384"/>
                  </a:lnTo>
                  <a:lnTo>
                    <a:pt x="5206" y="4670"/>
                  </a:lnTo>
                  <a:lnTo>
                    <a:pt x="5027" y="3981"/>
                  </a:lnTo>
                  <a:lnTo>
                    <a:pt x="4798" y="3369"/>
                  </a:lnTo>
                  <a:lnTo>
                    <a:pt x="4670" y="3113"/>
                  </a:lnTo>
                  <a:lnTo>
                    <a:pt x="4542" y="2858"/>
                  </a:lnTo>
                  <a:lnTo>
                    <a:pt x="4415" y="2654"/>
                  </a:lnTo>
                  <a:lnTo>
                    <a:pt x="4287" y="2475"/>
                  </a:lnTo>
                  <a:lnTo>
                    <a:pt x="3930" y="2118"/>
                  </a:lnTo>
                  <a:lnTo>
                    <a:pt x="3573" y="1787"/>
                  </a:lnTo>
                  <a:lnTo>
                    <a:pt x="3216" y="1506"/>
                  </a:lnTo>
                  <a:lnTo>
                    <a:pt x="2858" y="1251"/>
                  </a:lnTo>
                  <a:lnTo>
                    <a:pt x="2501" y="1021"/>
                  </a:lnTo>
                  <a:lnTo>
                    <a:pt x="2144" y="817"/>
                  </a:lnTo>
                  <a:lnTo>
                    <a:pt x="1812" y="638"/>
                  </a:lnTo>
                  <a:lnTo>
                    <a:pt x="1506" y="485"/>
                  </a:lnTo>
                  <a:lnTo>
                    <a:pt x="945" y="256"/>
                  </a:lnTo>
                  <a:lnTo>
                    <a:pt x="511" y="103"/>
                  </a:lnTo>
                  <a:lnTo>
                    <a:pt x="128" y="0"/>
                  </a:lnTo>
                  <a:close/>
                </a:path>
              </a:pathLst>
            </a:custGeom>
            <a:solidFill>
              <a:srgbClr val="D04A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9" name="Google Shape;3129;g29c0ca99db8_3_1"/>
            <p:cNvSpPr/>
            <p:nvPr/>
          </p:nvSpPr>
          <p:spPr>
            <a:xfrm>
              <a:off x="6192200" y="2689725"/>
              <a:ext cx="49775" cy="472050"/>
            </a:xfrm>
            <a:custGeom>
              <a:avLst/>
              <a:gdLst/>
              <a:ahLst/>
              <a:cxnLst/>
              <a:rect l="l" t="t" r="r" b="b"/>
              <a:pathLst>
                <a:path w="1991" h="18882" extrusionOk="0">
                  <a:moveTo>
                    <a:pt x="332" y="0"/>
                  </a:moveTo>
                  <a:lnTo>
                    <a:pt x="179" y="26"/>
                  </a:lnTo>
                  <a:lnTo>
                    <a:pt x="77" y="102"/>
                  </a:lnTo>
                  <a:lnTo>
                    <a:pt x="26" y="205"/>
                  </a:lnTo>
                  <a:lnTo>
                    <a:pt x="0" y="332"/>
                  </a:lnTo>
                  <a:lnTo>
                    <a:pt x="0" y="485"/>
                  </a:lnTo>
                  <a:lnTo>
                    <a:pt x="26" y="638"/>
                  </a:lnTo>
                  <a:lnTo>
                    <a:pt x="77" y="817"/>
                  </a:lnTo>
                  <a:lnTo>
                    <a:pt x="153" y="970"/>
                  </a:lnTo>
                  <a:lnTo>
                    <a:pt x="179" y="1072"/>
                  </a:lnTo>
                  <a:lnTo>
                    <a:pt x="204" y="1200"/>
                  </a:lnTo>
                  <a:lnTo>
                    <a:pt x="255" y="1608"/>
                  </a:lnTo>
                  <a:lnTo>
                    <a:pt x="281" y="2144"/>
                  </a:lnTo>
                  <a:lnTo>
                    <a:pt x="306" y="2756"/>
                  </a:lnTo>
                  <a:lnTo>
                    <a:pt x="281" y="4108"/>
                  </a:lnTo>
                  <a:lnTo>
                    <a:pt x="204" y="5384"/>
                  </a:lnTo>
                  <a:lnTo>
                    <a:pt x="153" y="6252"/>
                  </a:lnTo>
                  <a:lnTo>
                    <a:pt x="153" y="7196"/>
                  </a:lnTo>
                  <a:lnTo>
                    <a:pt x="179" y="8165"/>
                  </a:lnTo>
                  <a:lnTo>
                    <a:pt x="204" y="9161"/>
                  </a:lnTo>
                  <a:lnTo>
                    <a:pt x="281" y="10947"/>
                  </a:lnTo>
                  <a:lnTo>
                    <a:pt x="306" y="12197"/>
                  </a:lnTo>
                  <a:lnTo>
                    <a:pt x="255" y="14850"/>
                  </a:lnTo>
                  <a:lnTo>
                    <a:pt x="255" y="15616"/>
                  </a:lnTo>
                  <a:lnTo>
                    <a:pt x="281" y="16305"/>
                  </a:lnTo>
                  <a:lnTo>
                    <a:pt x="306" y="16892"/>
                  </a:lnTo>
                  <a:lnTo>
                    <a:pt x="358" y="17300"/>
                  </a:lnTo>
                  <a:lnTo>
                    <a:pt x="409" y="17453"/>
                  </a:lnTo>
                  <a:lnTo>
                    <a:pt x="460" y="17606"/>
                  </a:lnTo>
                  <a:lnTo>
                    <a:pt x="613" y="17887"/>
                  </a:lnTo>
                  <a:lnTo>
                    <a:pt x="817" y="18168"/>
                  </a:lnTo>
                  <a:lnTo>
                    <a:pt x="1046" y="18397"/>
                  </a:lnTo>
                  <a:lnTo>
                    <a:pt x="1276" y="18601"/>
                  </a:lnTo>
                  <a:lnTo>
                    <a:pt x="1480" y="18754"/>
                  </a:lnTo>
                  <a:lnTo>
                    <a:pt x="1659" y="18856"/>
                  </a:lnTo>
                  <a:lnTo>
                    <a:pt x="1735" y="18882"/>
                  </a:lnTo>
                  <a:lnTo>
                    <a:pt x="1786" y="18882"/>
                  </a:lnTo>
                  <a:lnTo>
                    <a:pt x="1837" y="18856"/>
                  </a:lnTo>
                  <a:lnTo>
                    <a:pt x="1863" y="18805"/>
                  </a:lnTo>
                  <a:lnTo>
                    <a:pt x="1939" y="18678"/>
                  </a:lnTo>
                  <a:lnTo>
                    <a:pt x="1965" y="18448"/>
                  </a:lnTo>
                  <a:lnTo>
                    <a:pt x="1991" y="18219"/>
                  </a:lnTo>
                  <a:lnTo>
                    <a:pt x="1965" y="17938"/>
                  </a:lnTo>
                  <a:lnTo>
                    <a:pt x="1939" y="17657"/>
                  </a:lnTo>
                  <a:lnTo>
                    <a:pt x="1863" y="17402"/>
                  </a:lnTo>
                  <a:lnTo>
                    <a:pt x="1786" y="17172"/>
                  </a:lnTo>
                  <a:lnTo>
                    <a:pt x="1710" y="16968"/>
                  </a:lnTo>
                  <a:lnTo>
                    <a:pt x="1659" y="16739"/>
                  </a:lnTo>
                  <a:lnTo>
                    <a:pt x="1531" y="16152"/>
                  </a:lnTo>
                  <a:lnTo>
                    <a:pt x="1480" y="15463"/>
                  </a:lnTo>
                  <a:lnTo>
                    <a:pt x="1429" y="14723"/>
                  </a:lnTo>
                  <a:lnTo>
                    <a:pt x="1378" y="13371"/>
                  </a:lnTo>
                  <a:lnTo>
                    <a:pt x="1378" y="12503"/>
                  </a:lnTo>
                  <a:lnTo>
                    <a:pt x="1378" y="9058"/>
                  </a:lnTo>
                  <a:lnTo>
                    <a:pt x="1378" y="6813"/>
                  </a:lnTo>
                  <a:lnTo>
                    <a:pt x="1353" y="5333"/>
                  </a:lnTo>
                  <a:lnTo>
                    <a:pt x="1302" y="4874"/>
                  </a:lnTo>
                  <a:lnTo>
                    <a:pt x="1225" y="4287"/>
                  </a:lnTo>
                  <a:lnTo>
                    <a:pt x="995" y="3011"/>
                  </a:lnTo>
                  <a:lnTo>
                    <a:pt x="893" y="2373"/>
                  </a:lnTo>
                  <a:lnTo>
                    <a:pt x="842" y="1812"/>
                  </a:lnTo>
                  <a:lnTo>
                    <a:pt x="817" y="1557"/>
                  </a:lnTo>
                  <a:lnTo>
                    <a:pt x="817" y="1353"/>
                  </a:lnTo>
                  <a:lnTo>
                    <a:pt x="842" y="1174"/>
                  </a:lnTo>
                  <a:lnTo>
                    <a:pt x="893" y="1047"/>
                  </a:lnTo>
                  <a:lnTo>
                    <a:pt x="944" y="919"/>
                  </a:lnTo>
                  <a:lnTo>
                    <a:pt x="995" y="817"/>
                  </a:lnTo>
                  <a:lnTo>
                    <a:pt x="995" y="613"/>
                  </a:lnTo>
                  <a:lnTo>
                    <a:pt x="970" y="434"/>
                  </a:lnTo>
                  <a:lnTo>
                    <a:pt x="893" y="281"/>
                  </a:lnTo>
                  <a:lnTo>
                    <a:pt x="766" y="153"/>
                  </a:lnTo>
                  <a:lnTo>
                    <a:pt x="638" y="77"/>
                  </a:lnTo>
                  <a:lnTo>
                    <a:pt x="485" y="26"/>
                  </a:lnTo>
                  <a:lnTo>
                    <a:pt x="332" y="0"/>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0" name="Google Shape;3130;g29c0ca99db8_3_1"/>
            <p:cNvSpPr/>
            <p:nvPr/>
          </p:nvSpPr>
          <p:spPr>
            <a:xfrm>
              <a:off x="6268100" y="2698025"/>
              <a:ext cx="227125" cy="540300"/>
            </a:xfrm>
            <a:custGeom>
              <a:avLst/>
              <a:gdLst/>
              <a:ahLst/>
              <a:cxnLst/>
              <a:rect l="l" t="t" r="r" b="b"/>
              <a:pathLst>
                <a:path w="9085" h="21612" extrusionOk="0">
                  <a:moveTo>
                    <a:pt x="1404" y="0"/>
                  </a:moveTo>
                  <a:lnTo>
                    <a:pt x="1123" y="26"/>
                  </a:lnTo>
                  <a:lnTo>
                    <a:pt x="868" y="51"/>
                  </a:lnTo>
                  <a:lnTo>
                    <a:pt x="639" y="128"/>
                  </a:lnTo>
                  <a:lnTo>
                    <a:pt x="409" y="204"/>
                  </a:lnTo>
                  <a:lnTo>
                    <a:pt x="230" y="332"/>
                  </a:lnTo>
                  <a:lnTo>
                    <a:pt x="103" y="510"/>
                  </a:lnTo>
                  <a:lnTo>
                    <a:pt x="52" y="587"/>
                  </a:lnTo>
                  <a:lnTo>
                    <a:pt x="26" y="689"/>
                  </a:lnTo>
                  <a:lnTo>
                    <a:pt x="1" y="817"/>
                  </a:lnTo>
                  <a:lnTo>
                    <a:pt x="1" y="944"/>
                  </a:lnTo>
                  <a:lnTo>
                    <a:pt x="26" y="1429"/>
                  </a:lnTo>
                  <a:lnTo>
                    <a:pt x="128" y="1863"/>
                  </a:lnTo>
                  <a:lnTo>
                    <a:pt x="230" y="2271"/>
                  </a:lnTo>
                  <a:lnTo>
                    <a:pt x="358" y="2603"/>
                  </a:lnTo>
                  <a:lnTo>
                    <a:pt x="485" y="2883"/>
                  </a:lnTo>
                  <a:lnTo>
                    <a:pt x="588" y="3062"/>
                  </a:lnTo>
                  <a:lnTo>
                    <a:pt x="690" y="3241"/>
                  </a:lnTo>
                  <a:lnTo>
                    <a:pt x="2348" y="6022"/>
                  </a:lnTo>
                  <a:lnTo>
                    <a:pt x="3598" y="8089"/>
                  </a:lnTo>
                  <a:lnTo>
                    <a:pt x="4542" y="9568"/>
                  </a:lnTo>
                  <a:lnTo>
                    <a:pt x="5206" y="10589"/>
                  </a:lnTo>
                  <a:lnTo>
                    <a:pt x="5640" y="11252"/>
                  </a:lnTo>
                  <a:lnTo>
                    <a:pt x="5767" y="11508"/>
                  </a:lnTo>
                  <a:lnTo>
                    <a:pt x="5895" y="11737"/>
                  </a:lnTo>
                  <a:lnTo>
                    <a:pt x="5971" y="11941"/>
                  </a:lnTo>
                  <a:lnTo>
                    <a:pt x="6022" y="12146"/>
                  </a:lnTo>
                  <a:lnTo>
                    <a:pt x="6048" y="12350"/>
                  </a:lnTo>
                  <a:lnTo>
                    <a:pt x="6073" y="12579"/>
                  </a:lnTo>
                  <a:lnTo>
                    <a:pt x="6073" y="12911"/>
                  </a:lnTo>
                  <a:lnTo>
                    <a:pt x="6048" y="13370"/>
                  </a:lnTo>
                  <a:lnTo>
                    <a:pt x="5971" y="13906"/>
                  </a:lnTo>
                  <a:lnTo>
                    <a:pt x="5844" y="14544"/>
                  </a:lnTo>
                  <a:lnTo>
                    <a:pt x="5563" y="15947"/>
                  </a:lnTo>
                  <a:lnTo>
                    <a:pt x="5231" y="17453"/>
                  </a:lnTo>
                  <a:lnTo>
                    <a:pt x="4593" y="20132"/>
                  </a:lnTo>
                  <a:lnTo>
                    <a:pt x="4287" y="21280"/>
                  </a:lnTo>
                  <a:lnTo>
                    <a:pt x="4670" y="21382"/>
                  </a:lnTo>
                  <a:lnTo>
                    <a:pt x="5487" y="21535"/>
                  </a:lnTo>
                  <a:lnTo>
                    <a:pt x="5946" y="21586"/>
                  </a:lnTo>
                  <a:lnTo>
                    <a:pt x="6354" y="21612"/>
                  </a:lnTo>
                  <a:lnTo>
                    <a:pt x="6533" y="21612"/>
                  </a:lnTo>
                  <a:lnTo>
                    <a:pt x="6686" y="21586"/>
                  </a:lnTo>
                  <a:lnTo>
                    <a:pt x="6788" y="21561"/>
                  </a:lnTo>
                  <a:lnTo>
                    <a:pt x="6864" y="21484"/>
                  </a:lnTo>
                  <a:lnTo>
                    <a:pt x="6915" y="21331"/>
                  </a:lnTo>
                  <a:lnTo>
                    <a:pt x="7017" y="21025"/>
                  </a:lnTo>
                  <a:lnTo>
                    <a:pt x="7324" y="20004"/>
                  </a:lnTo>
                  <a:lnTo>
                    <a:pt x="7706" y="18627"/>
                  </a:lnTo>
                  <a:lnTo>
                    <a:pt x="8115" y="17045"/>
                  </a:lnTo>
                  <a:lnTo>
                    <a:pt x="8523" y="15437"/>
                  </a:lnTo>
                  <a:lnTo>
                    <a:pt x="8829" y="13983"/>
                  </a:lnTo>
                  <a:lnTo>
                    <a:pt x="8957" y="13370"/>
                  </a:lnTo>
                  <a:lnTo>
                    <a:pt x="9033" y="12860"/>
                  </a:lnTo>
                  <a:lnTo>
                    <a:pt x="9084" y="12477"/>
                  </a:lnTo>
                  <a:lnTo>
                    <a:pt x="9084" y="12350"/>
                  </a:lnTo>
                  <a:lnTo>
                    <a:pt x="9059" y="12248"/>
                  </a:lnTo>
                  <a:lnTo>
                    <a:pt x="8982" y="11992"/>
                  </a:lnTo>
                  <a:lnTo>
                    <a:pt x="8778" y="11559"/>
                  </a:lnTo>
                  <a:lnTo>
                    <a:pt x="8166" y="10206"/>
                  </a:lnTo>
                  <a:lnTo>
                    <a:pt x="7324" y="8446"/>
                  </a:lnTo>
                  <a:lnTo>
                    <a:pt x="6354" y="6456"/>
                  </a:lnTo>
                  <a:lnTo>
                    <a:pt x="5359" y="4465"/>
                  </a:lnTo>
                  <a:lnTo>
                    <a:pt x="4440" y="2679"/>
                  </a:lnTo>
                  <a:lnTo>
                    <a:pt x="3726" y="1352"/>
                  </a:lnTo>
                  <a:lnTo>
                    <a:pt x="3471" y="919"/>
                  </a:lnTo>
                  <a:lnTo>
                    <a:pt x="3318" y="663"/>
                  </a:lnTo>
                  <a:lnTo>
                    <a:pt x="3165" y="536"/>
                  </a:lnTo>
                  <a:lnTo>
                    <a:pt x="2986" y="408"/>
                  </a:lnTo>
                  <a:lnTo>
                    <a:pt x="2782" y="281"/>
                  </a:lnTo>
                  <a:lnTo>
                    <a:pt x="2527" y="204"/>
                  </a:lnTo>
                  <a:lnTo>
                    <a:pt x="2272" y="128"/>
                  </a:lnTo>
                  <a:lnTo>
                    <a:pt x="1991" y="51"/>
                  </a:lnTo>
                  <a:lnTo>
                    <a:pt x="1685" y="26"/>
                  </a:lnTo>
                  <a:lnTo>
                    <a:pt x="1404" y="0"/>
                  </a:lnTo>
                  <a:close/>
                </a:path>
              </a:pathLst>
            </a:custGeom>
            <a:solidFill>
              <a:srgbClr val="D04A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1" name="Google Shape;3131;g29c0ca99db8_3_1"/>
            <p:cNvSpPr/>
            <p:nvPr/>
          </p:nvSpPr>
          <p:spPr>
            <a:xfrm>
              <a:off x="5161350" y="4085425"/>
              <a:ext cx="566475" cy="43400"/>
            </a:xfrm>
            <a:custGeom>
              <a:avLst/>
              <a:gdLst/>
              <a:ahLst/>
              <a:cxnLst/>
              <a:rect l="l" t="t" r="r" b="b"/>
              <a:pathLst>
                <a:path w="22659" h="1736" extrusionOk="0">
                  <a:moveTo>
                    <a:pt x="11509" y="1"/>
                  </a:moveTo>
                  <a:lnTo>
                    <a:pt x="9238" y="26"/>
                  </a:lnTo>
                  <a:lnTo>
                    <a:pt x="7120" y="52"/>
                  </a:lnTo>
                  <a:lnTo>
                    <a:pt x="5155" y="103"/>
                  </a:lnTo>
                  <a:lnTo>
                    <a:pt x="3446" y="179"/>
                  </a:lnTo>
                  <a:lnTo>
                    <a:pt x="2017" y="281"/>
                  </a:lnTo>
                  <a:lnTo>
                    <a:pt x="1430" y="332"/>
                  </a:lnTo>
                  <a:lnTo>
                    <a:pt x="945" y="383"/>
                  </a:lnTo>
                  <a:lnTo>
                    <a:pt x="537" y="460"/>
                  </a:lnTo>
                  <a:lnTo>
                    <a:pt x="256" y="536"/>
                  </a:lnTo>
                  <a:lnTo>
                    <a:pt x="78" y="613"/>
                  </a:lnTo>
                  <a:lnTo>
                    <a:pt x="26" y="664"/>
                  </a:lnTo>
                  <a:lnTo>
                    <a:pt x="1" y="715"/>
                  </a:lnTo>
                  <a:lnTo>
                    <a:pt x="26" y="741"/>
                  </a:lnTo>
                  <a:lnTo>
                    <a:pt x="78" y="792"/>
                  </a:lnTo>
                  <a:lnTo>
                    <a:pt x="256" y="894"/>
                  </a:lnTo>
                  <a:lnTo>
                    <a:pt x="537" y="970"/>
                  </a:lnTo>
                  <a:lnTo>
                    <a:pt x="945" y="1072"/>
                  </a:lnTo>
                  <a:lnTo>
                    <a:pt x="1430" y="1149"/>
                  </a:lnTo>
                  <a:lnTo>
                    <a:pt x="2017" y="1251"/>
                  </a:lnTo>
                  <a:lnTo>
                    <a:pt x="3446" y="1404"/>
                  </a:lnTo>
                  <a:lnTo>
                    <a:pt x="5155" y="1532"/>
                  </a:lnTo>
                  <a:lnTo>
                    <a:pt x="7120" y="1659"/>
                  </a:lnTo>
                  <a:lnTo>
                    <a:pt x="9238" y="1710"/>
                  </a:lnTo>
                  <a:lnTo>
                    <a:pt x="11509" y="1736"/>
                  </a:lnTo>
                  <a:lnTo>
                    <a:pt x="13754" y="1736"/>
                  </a:lnTo>
                  <a:lnTo>
                    <a:pt x="15846" y="1685"/>
                  </a:lnTo>
                  <a:lnTo>
                    <a:pt x="17734" y="1608"/>
                  </a:lnTo>
                  <a:lnTo>
                    <a:pt x="19393" y="1481"/>
                  </a:lnTo>
                  <a:lnTo>
                    <a:pt x="20745" y="1353"/>
                  </a:lnTo>
                  <a:lnTo>
                    <a:pt x="21307" y="1302"/>
                  </a:lnTo>
                  <a:lnTo>
                    <a:pt x="21791" y="1225"/>
                  </a:lnTo>
                  <a:lnTo>
                    <a:pt x="22149" y="1123"/>
                  </a:lnTo>
                  <a:lnTo>
                    <a:pt x="22429" y="1047"/>
                  </a:lnTo>
                  <a:lnTo>
                    <a:pt x="22608" y="970"/>
                  </a:lnTo>
                  <a:lnTo>
                    <a:pt x="22633" y="919"/>
                  </a:lnTo>
                  <a:lnTo>
                    <a:pt x="22659" y="868"/>
                  </a:lnTo>
                  <a:lnTo>
                    <a:pt x="22633" y="817"/>
                  </a:lnTo>
                  <a:lnTo>
                    <a:pt x="22608" y="792"/>
                  </a:lnTo>
                  <a:lnTo>
                    <a:pt x="22429" y="690"/>
                  </a:lnTo>
                  <a:lnTo>
                    <a:pt x="22149" y="613"/>
                  </a:lnTo>
                  <a:lnTo>
                    <a:pt x="21791" y="536"/>
                  </a:lnTo>
                  <a:lnTo>
                    <a:pt x="21307" y="460"/>
                  </a:lnTo>
                  <a:lnTo>
                    <a:pt x="20745" y="383"/>
                  </a:lnTo>
                  <a:lnTo>
                    <a:pt x="19393" y="256"/>
                  </a:lnTo>
                  <a:lnTo>
                    <a:pt x="17734" y="154"/>
                  </a:lnTo>
                  <a:lnTo>
                    <a:pt x="15846" y="77"/>
                  </a:lnTo>
                  <a:lnTo>
                    <a:pt x="13754" y="26"/>
                  </a:lnTo>
                  <a:lnTo>
                    <a:pt x="11509" y="1"/>
                  </a:lnTo>
                  <a:close/>
                </a:path>
              </a:pathLst>
            </a:custGeom>
            <a:solidFill>
              <a:srgbClr val="B3B3B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2" name="Google Shape;3132;g29c0ca99db8_3_1"/>
            <p:cNvSpPr/>
            <p:nvPr/>
          </p:nvSpPr>
          <p:spPr>
            <a:xfrm>
              <a:off x="5161350" y="4085425"/>
              <a:ext cx="566475" cy="43400"/>
            </a:xfrm>
            <a:custGeom>
              <a:avLst/>
              <a:gdLst/>
              <a:ahLst/>
              <a:cxnLst/>
              <a:rect l="l" t="t" r="r" b="b"/>
              <a:pathLst>
                <a:path w="22659" h="1736" fill="none" extrusionOk="0">
                  <a:moveTo>
                    <a:pt x="11509" y="1"/>
                  </a:moveTo>
                  <a:lnTo>
                    <a:pt x="11509" y="1"/>
                  </a:lnTo>
                  <a:lnTo>
                    <a:pt x="9238" y="26"/>
                  </a:lnTo>
                  <a:lnTo>
                    <a:pt x="7120" y="52"/>
                  </a:lnTo>
                  <a:lnTo>
                    <a:pt x="5155" y="103"/>
                  </a:lnTo>
                  <a:lnTo>
                    <a:pt x="3446" y="179"/>
                  </a:lnTo>
                  <a:lnTo>
                    <a:pt x="2017" y="281"/>
                  </a:lnTo>
                  <a:lnTo>
                    <a:pt x="1430" y="332"/>
                  </a:lnTo>
                  <a:lnTo>
                    <a:pt x="945" y="383"/>
                  </a:lnTo>
                  <a:lnTo>
                    <a:pt x="537" y="460"/>
                  </a:lnTo>
                  <a:lnTo>
                    <a:pt x="256" y="536"/>
                  </a:lnTo>
                  <a:lnTo>
                    <a:pt x="78" y="613"/>
                  </a:lnTo>
                  <a:lnTo>
                    <a:pt x="26" y="664"/>
                  </a:lnTo>
                  <a:lnTo>
                    <a:pt x="1" y="715"/>
                  </a:lnTo>
                  <a:lnTo>
                    <a:pt x="1" y="715"/>
                  </a:lnTo>
                  <a:lnTo>
                    <a:pt x="26" y="741"/>
                  </a:lnTo>
                  <a:lnTo>
                    <a:pt x="78" y="792"/>
                  </a:lnTo>
                  <a:lnTo>
                    <a:pt x="256" y="894"/>
                  </a:lnTo>
                  <a:lnTo>
                    <a:pt x="537" y="970"/>
                  </a:lnTo>
                  <a:lnTo>
                    <a:pt x="945" y="1072"/>
                  </a:lnTo>
                  <a:lnTo>
                    <a:pt x="1430" y="1149"/>
                  </a:lnTo>
                  <a:lnTo>
                    <a:pt x="2017" y="1251"/>
                  </a:lnTo>
                  <a:lnTo>
                    <a:pt x="3446" y="1404"/>
                  </a:lnTo>
                  <a:lnTo>
                    <a:pt x="5155" y="1532"/>
                  </a:lnTo>
                  <a:lnTo>
                    <a:pt x="7120" y="1659"/>
                  </a:lnTo>
                  <a:lnTo>
                    <a:pt x="9238" y="1710"/>
                  </a:lnTo>
                  <a:lnTo>
                    <a:pt x="11509" y="1736"/>
                  </a:lnTo>
                  <a:lnTo>
                    <a:pt x="11509" y="1736"/>
                  </a:lnTo>
                  <a:lnTo>
                    <a:pt x="13754" y="1736"/>
                  </a:lnTo>
                  <a:lnTo>
                    <a:pt x="15846" y="1685"/>
                  </a:lnTo>
                  <a:lnTo>
                    <a:pt x="17734" y="1608"/>
                  </a:lnTo>
                  <a:lnTo>
                    <a:pt x="19393" y="1481"/>
                  </a:lnTo>
                  <a:lnTo>
                    <a:pt x="20745" y="1353"/>
                  </a:lnTo>
                  <a:lnTo>
                    <a:pt x="21307" y="1302"/>
                  </a:lnTo>
                  <a:lnTo>
                    <a:pt x="21791" y="1225"/>
                  </a:lnTo>
                  <a:lnTo>
                    <a:pt x="22149" y="1123"/>
                  </a:lnTo>
                  <a:lnTo>
                    <a:pt x="22429" y="1047"/>
                  </a:lnTo>
                  <a:lnTo>
                    <a:pt x="22608" y="970"/>
                  </a:lnTo>
                  <a:lnTo>
                    <a:pt x="22633" y="919"/>
                  </a:lnTo>
                  <a:lnTo>
                    <a:pt x="22659" y="868"/>
                  </a:lnTo>
                  <a:lnTo>
                    <a:pt x="22659" y="868"/>
                  </a:lnTo>
                  <a:lnTo>
                    <a:pt x="22633" y="817"/>
                  </a:lnTo>
                  <a:lnTo>
                    <a:pt x="22608" y="792"/>
                  </a:lnTo>
                  <a:lnTo>
                    <a:pt x="22429" y="690"/>
                  </a:lnTo>
                  <a:lnTo>
                    <a:pt x="22149" y="613"/>
                  </a:lnTo>
                  <a:lnTo>
                    <a:pt x="21791" y="536"/>
                  </a:lnTo>
                  <a:lnTo>
                    <a:pt x="21307" y="460"/>
                  </a:lnTo>
                  <a:lnTo>
                    <a:pt x="20745" y="383"/>
                  </a:lnTo>
                  <a:lnTo>
                    <a:pt x="19393" y="256"/>
                  </a:lnTo>
                  <a:lnTo>
                    <a:pt x="17734" y="154"/>
                  </a:lnTo>
                  <a:lnTo>
                    <a:pt x="15846" y="77"/>
                  </a:lnTo>
                  <a:lnTo>
                    <a:pt x="13754" y="26"/>
                  </a:lnTo>
                  <a:lnTo>
                    <a:pt x="1150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3" name="Google Shape;3133;g29c0ca99db8_3_1"/>
            <p:cNvSpPr/>
            <p:nvPr/>
          </p:nvSpPr>
          <p:spPr>
            <a:xfrm>
              <a:off x="5348275" y="3964225"/>
              <a:ext cx="61900" cy="115475"/>
            </a:xfrm>
            <a:custGeom>
              <a:avLst/>
              <a:gdLst/>
              <a:ahLst/>
              <a:cxnLst/>
              <a:rect l="l" t="t" r="r" b="b"/>
              <a:pathLst>
                <a:path w="2476" h="4619" extrusionOk="0">
                  <a:moveTo>
                    <a:pt x="2475" y="1"/>
                  </a:moveTo>
                  <a:lnTo>
                    <a:pt x="26" y="103"/>
                  </a:lnTo>
                  <a:lnTo>
                    <a:pt x="0" y="1379"/>
                  </a:lnTo>
                  <a:lnTo>
                    <a:pt x="26" y="2450"/>
                  </a:lnTo>
                  <a:lnTo>
                    <a:pt x="26" y="2935"/>
                  </a:lnTo>
                  <a:lnTo>
                    <a:pt x="51" y="3343"/>
                  </a:lnTo>
                  <a:lnTo>
                    <a:pt x="714" y="4619"/>
                  </a:lnTo>
                  <a:lnTo>
                    <a:pt x="2347" y="3496"/>
                  </a:lnTo>
                  <a:lnTo>
                    <a:pt x="247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4" name="Google Shape;3134;g29c0ca99db8_3_1"/>
            <p:cNvSpPr/>
            <p:nvPr/>
          </p:nvSpPr>
          <p:spPr>
            <a:xfrm>
              <a:off x="5233450" y="4026100"/>
              <a:ext cx="181175" cy="82950"/>
            </a:xfrm>
            <a:custGeom>
              <a:avLst/>
              <a:gdLst/>
              <a:ahLst/>
              <a:cxnLst/>
              <a:rect l="l" t="t" r="r" b="b"/>
              <a:pathLst>
                <a:path w="7247" h="3318" extrusionOk="0">
                  <a:moveTo>
                    <a:pt x="6992" y="1"/>
                  </a:moveTo>
                  <a:lnTo>
                    <a:pt x="6507" y="154"/>
                  </a:lnTo>
                  <a:lnTo>
                    <a:pt x="6201" y="256"/>
                  </a:lnTo>
                  <a:lnTo>
                    <a:pt x="5843" y="332"/>
                  </a:lnTo>
                  <a:lnTo>
                    <a:pt x="5486" y="383"/>
                  </a:lnTo>
                  <a:lnTo>
                    <a:pt x="5103" y="383"/>
                  </a:lnTo>
                  <a:lnTo>
                    <a:pt x="4950" y="332"/>
                  </a:lnTo>
                  <a:lnTo>
                    <a:pt x="4772" y="281"/>
                  </a:lnTo>
                  <a:lnTo>
                    <a:pt x="4593" y="205"/>
                  </a:lnTo>
                  <a:lnTo>
                    <a:pt x="4440" y="103"/>
                  </a:lnTo>
                  <a:lnTo>
                    <a:pt x="4414" y="103"/>
                  </a:lnTo>
                  <a:lnTo>
                    <a:pt x="4363" y="77"/>
                  </a:lnTo>
                  <a:lnTo>
                    <a:pt x="4261" y="103"/>
                  </a:lnTo>
                  <a:lnTo>
                    <a:pt x="4134" y="179"/>
                  </a:lnTo>
                  <a:lnTo>
                    <a:pt x="4032" y="307"/>
                  </a:lnTo>
                  <a:lnTo>
                    <a:pt x="3930" y="434"/>
                  </a:lnTo>
                  <a:lnTo>
                    <a:pt x="3828" y="588"/>
                  </a:lnTo>
                  <a:lnTo>
                    <a:pt x="3751" y="766"/>
                  </a:lnTo>
                  <a:lnTo>
                    <a:pt x="3700" y="919"/>
                  </a:lnTo>
                  <a:lnTo>
                    <a:pt x="3623" y="1072"/>
                  </a:lnTo>
                  <a:lnTo>
                    <a:pt x="3496" y="1200"/>
                  </a:lnTo>
                  <a:lnTo>
                    <a:pt x="3343" y="1327"/>
                  </a:lnTo>
                  <a:lnTo>
                    <a:pt x="3139" y="1430"/>
                  </a:lnTo>
                  <a:lnTo>
                    <a:pt x="2909" y="1532"/>
                  </a:lnTo>
                  <a:lnTo>
                    <a:pt x="2654" y="1608"/>
                  </a:lnTo>
                  <a:lnTo>
                    <a:pt x="2093" y="1736"/>
                  </a:lnTo>
                  <a:lnTo>
                    <a:pt x="1506" y="1838"/>
                  </a:lnTo>
                  <a:lnTo>
                    <a:pt x="995" y="1914"/>
                  </a:lnTo>
                  <a:lnTo>
                    <a:pt x="281" y="1991"/>
                  </a:lnTo>
                  <a:lnTo>
                    <a:pt x="230" y="2016"/>
                  </a:lnTo>
                  <a:lnTo>
                    <a:pt x="179" y="2042"/>
                  </a:lnTo>
                  <a:lnTo>
                    <a:pt x="77" y="2221"/>
                  </a:lnTo>
                  <a:lnTo>
                    <a:pt x="26" y="2425"/>
                  </a:lnTo>
                  <a:lnTo>
                    <a:pt x="0" y="2552"/>
                  </a:lnTo>
                  <a:lnTo>
                    <a:pt x="0" y="2680"/>
                  </a:lnTo>
                  <a:lnTo>
                    <a:pt x="26" y="2782"/>
                  </a:lnTo>
                  <a:lnTo>
                    <a:pt x="77" y="2909"/>
                  </a:lnTo>
                  <a:lnTo>
                    <a:pt x="128" y="3012"/>
                  </a:lnTo>
                  <a:lnTo>
                    <a:pt x="204" y="3114"/>
                  </a:lnTo>
                  <a:lnTo>
                    <a:pt x="332" y="3190"/>
                  </a:lnTo>
                  <a:lnTo>
                    <a:pt x="485" y="3267"/>
                  </a:lnTo>
                  <a:lnTo>
                    <a:pt x="664" y="3292"/>
                  </a:lnTo>
                  <a:lnTo>
                    <a:pt x="868" y="3318"/>
                  </a:lnTo>
                  <a:lnTo>
                    <a:pt x="6558" y="3292"/>
                  </a:lnTo>
                  <a:lnTo>
                    <a:pt x="6736" y="3267"/>
                  </a:lnTo>
                  <a:lnTo>
                    <a:pt x="6889" y="3190"/>
                  </a:lnTo>
                  <a:lnTo>
                    <a:pt x="7017" y="3063"/>
                  </a:lnTo>
                  <a:lnTo>
                    <a:pt x="7043" y="2986"/>
                  </a:lnTo>
                  <a:lnTo>
                    <a:pt x="7094" y="2884"/>
                  </a:lnTo>
                  <a:lnTo>
                    <a:pt x="7145" y="2527"/>
                  </a:lnTo>
                  <a:lnTo>
                    <a:pt x="7196" y="2093"/>
                  </a:lnTo>
                  <a:lnTo>
                    <a:pt x="7247" y="1608"/>
                  </a:lnTo>
                  <a:lnTo>
                    <a:pt x="7247" y="1149"/>
                  </a:lnTo>
                  <a:lnTo>
                    <a:pt x="7221" y="715"/>
                  </a:lnTo>
                  <a:lnTo>
                    <a:pt x="7170" y="358"/>
                  </a:lnTo>
                  <a:lnTo>
                    <a:pt x="7145" y="205"/>
                  </a:lnTo>
                  <a:lnTo>
                    <a:pt x="7094" y="103"/>
                  </a:lnTo>
                  <a:lnTo>
                    <a:pt x="7043" y="26"/>
                  </a:lnTo>
                  <a:lnTo>
                    <a:pt x="699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5" name="Google Shape;3135;g29c0ca99db8_3_1"/>
            <p:cNvSpPr/>
            <p:nvPr/>
          </p:nvSpPr>
          <p:spPr>
            <a:xfrm>
              <a:off x="5582375" y="3964225"/>
              <a:ext cx="61250" cy="115475"/>
            </a:xfrm>
            <a:custGeom>
              <a:avLst/>
              <a:gdLst/>
              <a:ahLst/>
              <a:cxnLst/>
              <a:rect l="l" t="t" r="r" b="b"/>
              <a:pathLst>
                <a:path w="2450" h="4619" extrusionOk="0">
                  <a:moveTo>
                    <a:pt x="2450" y="1"/>
                  </a:moveTo>
                  <a:lnTo>
                    <a:pt x="0" y="103"/>
                  </a:lnTo>
                  <a:lnTo>
                    <a:pt x="0" y="1404"/>
                  </a:lnTo>
                  <a:lnTo>
                    <a:pt x="0" y="2476"/>
                  </a:lnTo>
                  <a:lnTo>
                    <a:pt x="26" y="2960"/>
                  </a:lnTo>
                  <a:lnTo>
                    <a:pt x="51" y="3369"/>
                  </a:lnTo>
                  <a:lnTo>
                    <a:pt x="740" y="4619"/>
                  </a:lnTo>
                  <a:lnTo>
                    <a:pt x="2322" y="3496"/>
                  </a:lnTo>
                  <a:lnTo>
                    <a:pt x="245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6" name="Google Shape;3136;g29c0ca99db8_3_1"/>
            <p:cNvSpPr/>
            <p:nvPr/>
          </p:nvSpPr>
          <p:spPr>
            <a:xfrm>
              <a:off x="5468175" y="4017800"/>
              <a:ext cx="181200" cy="92525"/>
            </a:xfrm>
            <a:custGeom>
              <a:avLst/>
              <a:gdLst/>
              <a:ahLst/>
              <a:cxnLst/>
              <a:rect l="l" t="t" r="r" b="b"/>
              <a:pathLst>
                <a:path w="7248" h="3701" extrusionOk="0">
                  <a:moveTo>
                    <a:pt x="7018" y="1"/>
                  </a:moveTo>
                  <a:lnTo>
                    <a:pt x="6839" y="26"/>
                  </a:lnTo>
                  <a:lnTo>
                    <a:pt x="6584" y="52"/>
                  </a:lnTo>
                  <a:lnTo>
                    <a:pt x="5972" y="103"/>
                  </a:lnTo>
                  <a:lnTo>
                    <a:pt x="5206" y="129"/>
                  </a:lnTo>
                  <a:lnTo>
                    <a:pt x="4339" y="180"/>
                  </a:lnTo>
                  <a:lnTo>
                    <a:pt x="4262" y="180"/>
                  </a:lnTo>
                  <a:lnTo>
                    <a:pt x="4211" y="231"/>
                  </a:lnTo>
                  <a:lnTo>
                    <a:pt x="4160" y="282"/>
                  </a:lnTo>
                  <a:lnTo>
                    <a:pt x="4135" y="358"/>
                  </a:lnTo>
                  <a:lnTo>
                    <a:pt x="4084" y="562"/>
                  </a:lnTo>
                  <a:lnTo>
                    <a:pt x="4058" y="843"/>
                  </a:lnTo>
                  <a:lnTo>
                    <a:pt x="4007" y="920"/>
                  </a:lnTo>
                  <a:lnTo>
                    <a:pt x="3981" y="996"/>
                  </a:lnTo>
                  <a:lnTo>
                    <a:pt x="3854" y="1149"/>
                  </a:lnTo>
                  <a:lnTo>
                    <a:pt x="3650" y="1302"/>
                  </a:lnTo>
                  <a:lnTo>
                    <a:pt x="3446" y="1430"/>
                  </a:lnTo>
                  <a:lnTo>
                    <a:pt x="3165" y="1557"/>
                  </a:lnTo>
                  <a:lnTo>
                    <a:pt x="2884" y="1685"/>
                  </a:lnTo>
                  <a:lnTo>
                    <a:pt x="2246" y="1915"/>
                  </a:lnTo>
                  <a:lnTo>
                    <a:pt x="1608" y="2093"/>
                  </a:lnTo>
                  <a:lnTo>
                    <a:pt x="1022" y="2221"/>
                  </a:lnTo>
                  <a:lnTo>
                    <a:pt x="256" y="2374"/>
                  </a:lnTo>
                  <a:lnTo>
                    <a:pt x="205" y="2399"/>
                  </a:lnTo>
                  <a:lnTo>
                    <a:pt x="154" y="2450"/>
                  </a:lnTo>
                  <a:lnTo>
                    <a:pt x="78" y="2604"/>
                  </a:lnTo>
                  <a:lnTo>
                    <a:pt x="1" y="2808"/>
                  </a:lnTo>
                  <a:lnTo>
                    <a:pt x="1" y="2935"/>
                  </a:lnTo>
                  <a:lnTo>
                    <a:pt x="1" y="3063"/>
                  </a:lnTo>
                  <a:lnTo>
                    <a:pt x="27" y="3190"/>
                  </a:lnTo>
                  <a:lnTo>
                    <a:pt x="52" y="3292"/>
                  </a:lnTo>
                  <a:lnTo>
                    <a:pt x="129" y="3420"/>
                  </a:lnTo>
                  <a:lnTo>
                    <a:pt x="205" y="3497"/>
                  </a:lnTo>
                  <a:lnTo>
                    <a:pt x="333" y="3599"/>
                  </a:lnTo>
                  <a:lnTo>
                    <a:pt x="460" y="3650"/>
                  </a:lnTo>
                  <a:lnTo>
                    <a:pt x="639" y="3701"/>
                  </a:lnTo>
                  <a:lnTo>
                    <a:pt x="869" y="3701"/>
                  </a:lnTo>
                  <a:lnTo>
                    <a:pt x="6559" y="3624"/>
                  </a:lnTo>
                  <a:lnTo>
                    <a:pt x="6737" y="3599"/>
                  </a:lnTo>
                  <a:lnTo>
                    <a:pt x="6890" y="3522"/>
                  </a:lnTo>
                  <a:lnTo>
                    <a:pt x="7018" y="3395"/>
                  </a:lnTo>
                  <a:lnTo>
                    <a:pt x="7043" y="3292"/>
                  </a:lnTo>
                  <a:lnTo>
                    <a:pt x="7069" y="3216"/>
                  </a:lnTo>
                  <a:lnTo>
                    <a:pt x="7145" y="2833"/>
                  </a:lnTo>
                  <a:lnTo>
                    <a:pt x="7196" y="2348"/>
                  </a:lnTo>
                  <a:lnTo>
                    <a:pt x="7247" y="1838"/>
                  </a:lnTo>
                  <a:lnTo>
                    <a:pt x="7247" y="1302"/>
                  </a:lnTo>
                  <a:lnTo>
                    <a:pt x="7247" y="792"/>
                  </a:lnTo>
                  <a:lnTo>
                    <a:pt x="7196" y="384"/>
                  </a:lnTo>
                  <a:lnTo>
                    <a:pt x="7171" y="231"/>
                  </a:lnTo>
                  <a:lnTo>
                    <a:pt x="7145" y="103"/>
                  </a:lnTo>
                  <a:lnTo>
                    <a:pt x="7094" y="26"/>
                  </a:lnTo>
                  <a:lnTo>
                    <a:pt x="701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7" name="Google Shape;3137;g29c0ca99db8_3_1"/>
            <p:cNvSpPr/>
            <p:nvPr/>
          </p:nvSpPr>
          <p:spPr>
            <a:xfrm>
              <a:off x="5324025" y="3073725"/>
              <a:ext cx="348950" cy="946025"/>
            </a:xfrm>
            <a:custGeom>
              <a:avLst/>
              <a:gdLst/>
              <a:ahLst/>
              <a:cxnLst/>
              <a:rect l="l" t="t" r="r" b="b"/>
              <a:pathLst>
                <a:path w="13958" h="37841" extrusionOk="0">
                  <a:moveTo>
                    <a:pt x="9416" y="1"/>
                  </a:moveTo>
                  <a:lnTo>
                    <a:pt x="8446" y="26"/>
                  </a:lnTo>
                  <a:lnTo>
                    <a:pt x="7502" y="103"/>
                  </a:lnTo>
                  <a:lnTo>
                    <a:pt x="6558" y="205"/>
                  </a:lnTo>
                  <a:lnTo>
                    <a:pt x="5690" y="307"/>
                  </a:lnTo>
                  <a:lnTo>
                    <a:pt x="4925" y="435"/>
                  </a:lnTo>
                  <a:lnTo>
                    <a:pt x="3777" y="639"/>
                  </a:lnTo>
                  <a:lnTo>
                    <a:pt x="3343" y="741"/>
                  </a:lnTo>
                  <a:lnTo>
                    <a:pt x="3062" y="2680"/>
                  </a:lnTo>
                  <a:lnTo>
                    <a:pt x="2680" y="5334"/>
                  </a:lnTo>
                  <a:lnTo>
                    <a:pt x="1710" y="11712"/>
                  </a:lnTo>
                  <a:lnTo>
                    <a:pt x="766" y="17632"/>
                  </a:lnTo>
                  <a:lnTo>
                    <a:pt x="256" y="20847"/>
                  </a:lnTo>
                  <a:lnTo>
                    <a:pt x="179" y="21408"/>
                  </a:lnTo>
                  <a:lnTo>
                    <a:pt x="128" y="22174"/>
                  </a:lnTo>
                  <a:lnTo>
                    <a:pt x="77" y="23169"/>
                  </a:lnTo>
                  <a:lnTo>
                    <a:pt x="51" y="24317"/>
                  </a:lnTo>
                  <a:lnTo>
                    <a:pt x="0" y="26971"/>
                  </a:lnTo>
                  <a:lnTo>
                    <a:pt x="0" y="29803"/>
                  </a:lnTo>
                  <a:lnTo>
                    <a:pt x="26" y="34881"/>
                  </a:lnTo>
                  <a:lnTo>
                    <a:pt x="51" y="37126"/>
                  </a:lnTo>
                  <a:lnTo>
                    <a:pt x="179" y="37279"/>
                  </a:lnTo>
                  <a:lnTo>
                    <a:pt x="307" y="37432"/>
                  </a:lnTo>
                  <a:lnTo>
                    <a:pt x="485" y="37560"/>
                  </a:lnTo>
                  <a:lnTo>
                    <a:pt x="664" y="37662"/>
                  </a:lnTo>
                  <a:lnTo>
                    <a:pt x="894" y="37738"/>
                  </a:lnTo>
                  <a:lnTo>
                    <a:pt x="1123" y="37789"/>
                  </a:lnTo>
                  <a:lnTo>
                    <a:pt x="1353" y="37841"/>
                  </a:lnTo>
                  <a:lnTo>
                    <a:pt x="1863" y="37841"/>
                  </a:lnTo>
                  <a:lnTo>
                    <a:pt x="2118" y="37815"/>
                  </a:lnTo>
                  <a:lnTo>
                    <a:pt x="2399" y="37789"/>
                  </a:lnTo>
                  <a:lnTo>
                    <a:pt x="2654" y="37713"/>
                  </a:lnTo>
                  <a:lnTo>
                    <a:pt x="2909" y="37636"/>
                  </a:lnTo>
                  <a:lnTo>
                    <a:pt x="3164" y="37560"/>
                  </a:lnTo>
                  <a:lnTo>
                    <a:pt x="3394" y="37458"/>
                  </a:lnTo>
                  <a:lnTo>
                    <a:pt x="3624" y="37330"/>
                  </a:lnTo>
                  <a:lnTo>
                    <a:pt x="3649" y="37254"/>
                  </a:lnTo>
                  <a:lnTo>
                    <a:pt x="3675" y="37126"/>
                  </a:lnTo>
                  <a:lnTo>
                    <a:pt x="3726" y="36692"/>
                  </a:lnTo>
                  <a:lnTo>
                    <a:pt x="3751" y="36054"/>
                  </a:lnTo>
                  <a:lnTo>
                    <a:pt x="3777" y="35263"/>
                  </a:lnTo>
                  <a:lnTo>
                    <a:pt x="3828" y="30747"/>
                  </a:lnTo>
                  <a:lnTo>
                    <a:pt x="3879" y="28119"/>
                  </a:lnTo>
                  <a:lnTo>
                    <a:pt x="3930" y="26792"/>
                  </a:lnTo>
                  <a:lnTo>
                    <a:pt x="3981" y="25491"/>
                  </a:lnTo>
                  <a:lnTo>
                    <a:pt x="4057" y="24266"/>
                  </a:lnTo>
                  <a:lnTo>
                    <a:pt x="4160" y="23118"/>
                  </a:lnTo>
                  <a:lnTo>
                    <a:pt x="4287" y="22097"/>
                  </a:lnTo>
                  <a:lnTo>
                    <a:pt x="4440" y="21204"/>
                  </a:lnTo>
                  <a:lnTo>
                    <a:pt x="4670" y="20107"/>
                  </a:lnTo>
                  <a:lnTo>
                    <a:pt x="4976" y="18933"/>
                  </a:lnTo>
                  <a:lnTo>
                    <a:pt x="5308" y="17734"/>
                  </a:lnTo>
                  <a:lnTo>
                    <a:pt x="5639" y="16535"/>
                  </a:lnTo>
                  <a:lnTo>
                    <a:pt x="6328" y="14239"/>
                  </a:lnTo>
                  <a:lnTo>
                    <a:pt x="6966" y="12325"/>
                  </a:lnTo>
                  <a:lnTo>
                    <a:pt x="7528" y="10590"/>
                  </a:lnTo>
                  <a:lnTo>
                    <a:pt x="8114" y="14570"/>
                  </a:lnTo>
                  <a:lnTo>
                    <a:pt x="8293" y="15923"/>
                  </a:lnTo>
                  <a:lnTo>
                    <a:pt x="8446" y="17045"/>
                  </a:lnTo>
                  <a:lnTo>
                    <a:pt x="8574" y="18091"/>
                  </a:lnTo>
                  <a:lnTo>
                    <a:pt x="8650" y="19214"/>
                  </a:lnTo>
                  <a:lnTo>
                    <a:pt x="8752" y="20592"/>
                  </a:lnTo>
                  <a:lnTo>
                    <a:pt x="8829" y="22378"/>
                  </a:lnTo>
                  <a:lnTo>
                    <a:pt x="9059" y="27430"/>
                  </a:lnTo>
                  <a:lnTo>
                    <a:pt x="9263" y="32048"/>
                  </a:lnTo>
                  <a:lnTo>
                    <a:pt x="9467" y="36692"/>
                  </a:lnTo>
                  <a:lnTo>
                    <a:pt x="10538" y="36922"/>
                  </a:lnTo>
                  <a:lnTo>
                    <a:pt x="10998" y="36999"/>
                  </a:lnTo>
                  <a:lnTo>
                    <a:pt x="11406" y="37024"/>
                  </a:lnTo>
                  <a:lnTo>
                    <a:pt x="11789" y="37024"/>
                  </a:lnTo>
                  <a:lnTo>
                    <a:pt x="12171" y="36973"/>
                  </a:lnTo>
                  <a:lnTo>
                    <a:pt x="12554" y="36871"/>
                  </a:lnTo>
                  <a:lnTo>
                    <a:pt x="12962" y="36692"/>
                  </a:lnTo>
                  <a:lnTo>
                    <a:pt x="13013" y="34370"/>
                  </a:lnTo>
                  <a:lnTo>
                    <a:pt x="13116" y="30339"/>
                  </a:lnTo>
                  <a:lnTo>
                    <a:pt x="13167" y="28068"/>
                  </a:lnTo>
                  <a:lnTo>
                    <a:pt x="13218" y="25823"/>
                  </a:lnTo>
                  <a:lnTo>
                    <a:pt x="13218" y="23781"/>
                  </a:lnTo>
                  <a:lnTo>
                    <a:pt x="13192" y="22072"/>
                  </a:lnTo>
                  <a:lnTo>
                    <a:pt x="13192" y="20490"/>
                  </a:lnTo>
                  <a:lnTo>
                    <a:pt x="13218" y="18755"/>
                  </a:lnTo>
                  <a:lnTo>
                    <a:pt x="13269" y="16994"/>
                  </a:lnTo>
                  <a:lnTo>
                    <a:pt x="13345" y="15234"/>
                  </a:lnTo>
                  <a:lnTo>
                    <a:pt x="13447" y="13575"/>
                  </a:lnTo>
                  <a:lnTo>
                    <a:pt x="13549" y="12095"/>
                  </a:lnTo>
                  <a:lnTo>
                    <a:pt x="13651" y="10870"/>
                  </a:lnTo>
                  <a:lnTo>
                    <a:pt x="13753" y="9977"/>
                  </a:lnTo>
                  <a:lnTo>
                    <a:pt x="13881" y="8625"/>
                  </a:lnTo>
                  <a:lnTo>
                    <a:pt x="13932" y="7528"/>
                  </a:lnTo>
                  <a:lnTo>
                    <a:pt x="13958" y="6584"/>
                  </a:lnTo>
                  <a:lnTo>
                    <a:pt x="13932" y="5767"/>
                  </a:lnTo>
                  <a:lnTo>
                    <a:pt x="13906" y="5027"/>
                  </a:lnTo>
                  <a:lnTo>
                    <a:pt x="13855" y="4211"/>
                  </a:lnTo>
                  <a:lnTo>
                    <a:pt x="13855" y="3394"/>
                  </a:lnTo>
                  <a:lnTo>
                    <a:pt x="13830" y="2731"/>
                  </a:lnTo>
                  <a:lnTo>
                    <a:pt x="13804" y="2042"/>
                  </a:lnTo>
                  <a:lnTo>
                    <a:pt x="13779" y="1863"/>
                  </a:lnTo>
                  <a:lnTo>
                    <a:pt x="13728" y="1710"/>
                  </a:lnTo>
                  <a:lnTo>
                    <a:pt x="13626" y="1430"/>
                  </a:lnTo>
                  <a:lnTo>
                    <a:pt x="13473" y="1175"/>
                  </a:lnTo>
                  <a:lnTo>
                    <a:pt x="13243" y="945"/>
                  </a:lnTo>
                  <a:lnTo>
                    <a:pt x="13013" y="741"/>
                  </a:lnTo>
                  <a:lnTo>
                    <a:pt x="12707" y="588"/>
                  </a:lnTo>
                  <a:lnTo>
                    <a:pt x="12376" y="435"/>
                  </a:lnTo>
                  <a:lnTo>
                    <a:pt x="12018" y="307"/>
                  </a:lnTo>
                  <a:lnTo>
                    <a:pt x="11636" y="205"/>
                  </a:lnTo>
                  <a:lnTo>
                    <a:pt x="11227" y="128"/>
                  </a:lnTo>
                  <a:lnTo>
                    <a:pt x="10794" y="77"/>
                  </a:lnTo>
                  <a:lnTo>
                    <a:pt x="10360" y="52"/>
                  </a:lnTo>
                  <a:lnTo>
                    <a:pt x="9875" y="26"/>
                  </a:lnTo>
                  <a:lnTo>
                    <a:pt x="9416"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8" name="Google Shape;3138;g29c0ca99db8_3_1"/>
            <p:cNvSpPr/>
            <p:nvPr/>
          </p:nvSpPr>
          <p:spPr>
            <a:xfrm>
              <a:off x="5324025" y="3073725"/>
              <a:ext cx="348950" cy="946025"/>
            </a:xfrm>
            <a:custGeom>
              <a:avLst/>
              <a:gdLst/>
              <a:ahLst/>
              <a:cxnLst/>
              <a:rect l="l" t="t" r="r" b="b"/>
              <a:pathLst>
                <a:path w="13958" h="37841" fill="none" extrusionOk="0">
                  <a:moveTo>
                    <a:pt x="13881" y="8625"/>
                  </a:moveTo>
                  <a:lnTo>
                    <a:pt x="13881" y="8625"/>
                  </a:lnTo>
                  <a:lnTo>
                    <a:pt x="13753" y="9977"/>
                  </a:lnTo>
                  <a:lnTo>
                    <a:pt x="13753" y="9977"/>
                  </a:lnTo>
                  <a:lnTo>
                    <a:pt x="13651" y="10870"/>
                  </a:lnTo>
                  <a:lnTo>
                    <a:pt x="13549" y="12095"/>
                  </a:lnTo>
                  <a:lnTo>
                    <a:pt x="13447" y="13575"/>
                  </a:lnTo>
                  <a:lnTo>
                    <a:pt x="13345" y="15234"/>
                  </a:lnTo>
                  <a:lnTo>
                    <a:pt x="13269" y="16994"/>
                  </a:lnTo>
                  <a:lnTo>
                    <a:pt x="13218" y="18755"/>
                  </a:lnTo>
                  <a:lnTo>
                    <a:pt x="13192" y="20490"/>
                  </a:lnTo>
                  <a:lnTo>
                    <a:pt x="13192" y="22072"/>
                  </a:lnTo>
                  <a:lnTo>
                    <a:pt x="13192" y="22072"/>
                  </a:lnTo>
                  <a:lnTo>
                    <a:pt x="13218" y="23781"/>
                  </a:lnTo>
                  <a:lnTo>
                    <a:pt x="13218" y="25823"/>
                  </a:lnTo>
                  <a:lnTo>
                    <a:pt x="13167" y="28068"/>
                  </a:lnTo>
                  <a:lnTo>
                    <a:pt x="13116" y="30339"/>
                  </a:lnTo>
                  <a:lnTo>
                    <a:pt x="13013" y="34370"/>
                  </a:lnTo>
                  <a:lnTo>
                    <a:pt x="12962" y="36692"/>
                  </a:lnTo>
                  <a:lnTo>
                    <a:pt x="12962" y="36692"/>
                  </a:lnTo>
                  <a:lnTo>
                    <a:pt x="12554" y="36871"/>
                  </a:lnTo>
                  <a:lnTo>
                    <a:pt x="12171" y="36973"/>
                  </a:lnTo>
                  <a:lnTo>
                    <a:pt x="11789" y="37024"/>
                  </a:lnTo>
                  <a:lnTo>
                    <a:pt x="11406" y="37024"/>
                  </a:lnTo>
                  <a:lnTo>
                    <a:pt x="10998" y="36999"/>
                  </a:lnTo>
                  <a:lnTo>
                    <a:pt x="10538" y="36922"/>
                  </a:lnTo>
                  <a:lnTo>
                    <a:pt x="9467" y="36692"/>
                  </a:lnTo>
                  <a:lnTo>
                    <a:pt x="9467" y="36692"/>
                  </a:lnTo>
                  <a:lnTo>
                    <a:pt x="9263" y="32048"/>
                  </a:lnTo>
                  <a:lnTo>
                    <a:pt x="9059" y="27430"/>
                  </a:lnTo>
                  <a:lnTo>
                    <a:pt x="8829" y="22378"/>
                  </a:lnTo>
                  <a:lnTo>
                    <a:pt x="8829" y="22378"/>
                  </a:lnTo>
                  <a:lnTo>
                    <a:pt x="8752" y="20592"/>
                  </a:lnTo>
                  <a:lnTo>
                    <a:pt x="8650" y="19214"/>
                  </a:lnTo>
                  <a:lnTo>
                    <a:pt x="8574" y="18091"/>
                  </a:lnTo>
                  <a:lnTo>
                    <a:pt x="8446" y="17045"/>
                  </a:lnTo>
                  <a:lnTo>
                    <a:pt x="8293" y="15923"/>
                  </a:lnTo>
                  <a:lnTo>
                    <a:pt x="8114" y="14570"/>
                  </a:lnTo>
                  <a:lnTo>
                    <a:pt x="7528" y="10590"/>
                  </a:lnTo>
                  <a:lnTo>
                    <a:pt x="7528" y="10590"/>
                  </a:lnTo>
                  <a:lnTo>
                    <a:pt x="7528" y="10590"/>
                  </a:lnTo>
                  <a:lnTo>
                    <a:pt x="6966" y="12325"/>
                  </a:lnTo>
                  <a:lnTo>
                    <a:pt x="6966" y="12325"/>
                  </a:lnTo>
                  <a:lnTo>
                    <a:pt x="6328" y="14239"/>
                  </a:lnTo>
                  <a:lnTo>
                    <a:pt x="5639" y="16535"/>
                  </a:lnTo>
                  <a:lnTo>
                    <a:pt x="5308" y="17734"/>
                  </a:lnTo>
                  <a:lnTo>
                    <a:pt x="4976" y="18933"/>
                  </a:lnTo>
                  <a:lnTo>
                    <a:pt x="4670" y="20107"/>
                  </a:lnTo>
                  <a:lnTo>
                    <a:pt x="4440" y="21204"/>
                  </a:lnTo>
                  <a:lnTo>
                    <a:pt x="4440" y="21204"/>
                  </a:lnTo>
                  <a:lnTo>
                    <a:pt x="4287" y="22097"/>
                  </a:lnTo>
                  <a:lnTo>
                    <a:pt x="4160" y="23118"/>
                  </a:lnTo>
                  <a:lnTo>
                    <a:pt x="4057" y="24266"/>
                  </a:lnTo>
                  <a:lnTo>
                    <a:pt x="3981" y="25491"/>
                  </a:lnTo>
                  <a:lnTo>
                    <a:pt x="3930" y="26792"/>
                  </a:lnTo>
                  <a:lnTo>
                    <a:pt x="3879" y="28119"/>
                  </a:lnTo>
                  <a:lnTo>
                    <a:pt x="3828" y="30747"/>
                  </a:lnTo>
                  <a:lnTo>
                    <a:pt x="3777" y="35263"/>
                  </a:lnTo>
                  <a:lnTo>
                    <a:pt x="3751" y="36054"/>
                  </a:lnTo>
                  <a:lnTo>
                    <a:pt x="3726" y="36692"/>
                  </a:lnTo>
                  <a:lnTo>
                    <a:pt x="3675" y="37126"/>
                  </a:lnTo>
                  <a:lnTo>
                    <a:pt x="3649" y="37254"/>
                  </a:lnTo>
                  <a:lnTo>
                    <a:pt x="3624" y="37330"/>
                  </a:lnTo>
                  <a:lnTo>
                    <a:pt x="3624" y="37330"/>
                  </a:lnTo>
                  <a:lnTo>
                    <a:pt x="3394" y="37458"/>
                  </a:lnTo>
                  <a:lnTo>
                    <a:pt x="3164" y="37560"/>
                  </a:lnTo>
                  <a:lnTo>
                    <a:pt x="2909" y="37636"/>
                  </a:lnTo>
                  <a:lnTo>
                    <a:pt x="2654" y="37713"/>
                  </a:lnTo>
                  <a:lnTo>
                    <a:pt x="2399" y="37789"/>
                  </a:lnTo>
                  <a:lnTo>
                    <a:pt x="2118" y="37815"/>
                  </a:lnTo>
                  <a:lnTo>
                    <a:pt x="1863" y="37841"/>
                  </a:lnTo>
                  <a:lnTo>
                    <a:pt x="1608" y="37841"/>
                  </a:lnTo>
                  <a:lnTo>
                    <a:pt x="1353" y="37841"/>
                  </a:lnTo>
                  <a:lnTo>
                    <a:pt x="1123" y="37789"/>
                  </a:lnTo>
                  <a:lnTo>
                    <a:pt x="894" y="37738"/>
                  </a:lnTo>
                  <a:lnTo>
                    <a:pt x="664" y="37662"/>
                  </a:lnTo>
                  <a:lnTo>
                    <a:pt x="485" y="37560"/>
                  </a:lnTo>
                  <a:lnTo>
                    <a:pt x="307" y="37432"/>
                  </a:lnTo>
                  <a:lnTo>
                    <a:pt x="179" y="37279"/>
                  </a:lnTo>
                  <a:lnTo>
                    <a:pt x="51" y="37126"/>
                  </a:lnTo>
                  <a:lnTo>
                    <a:pt x="51" y="37126"/>
                  </a:lnTo>
                  <a:lnTo>
                    <a:pt x="26" y="34881"/>
                  </a:lnTo>
                  <a:lnTo>
                    <a:pt x="0" y="29803"/>
                  </a:lnTo>
                  <a:lnTo>
                    <a:pt x="0" y="26971"/>
                  </a:lnTo>
                  <a:lnTo>
                    <a:pt x="51" y="24317"/>
                  </a:lnTo>
                  <a:lnTo>
                    <a:pt x="77" y="23169"/>
                  </a:lnTo>
                  <a:lnTo>
                    <a:pt x="128" y="22174"/>
                  </a:lnTo>
                  <a:lnTo>
                    <a:pt x="179" y="21408"/>
                  </a:lnTo>
                  <a:lnTo>
                    <a:pt x="256" y="20847"/>
                  </a:lnTo>
                  <a:lnTo>
                    <a:pt x="256" y="20847"/>
                  </a:lnTo>
                  <a:lnTo>
                    <a:pt x="766" y="17632"/>
                  </a:lnTo>
                  <a:lnTo>
                    <a:pt x="1710" y="11712"/>
                  </a:lnTo>
                  <a:lnTo>
                    <a:pt x="2680" y="5334"/>
                  </a:lnTo>
                  <a:lnTo>
                    <a:pt x="3062" y="2680"/>
                  </a:lnTo>
                  <a:lnTo>
                    <a:pt x="3343" y="741"/>
                  </a:lnTo>
                  <a:lnTo>
                    <a:pt x="3343" y="741"/>
                  </a:lnTo>
                  <a:lnTo>
                    <a:pt x="3777" y="639"/>
                  </a:lnTo>
                  <a:lnTo>
                    <a:pt x="4925" y="435"/>
                  </a:lnTo>
                  <a:lnTo>
                    <a:pt x="5690" y="307"/>
                  </a:lnTo>
                  <a:lnTo>
                    <a:pt x="6558" y="205"/>
                  </a:lnTo>
                  <a:lnTo>
                    <a:pt x="7502" y="103"/>
                  </a:lnTo>
                  <a:lnTo>
                    <a:pt x="8446" y="26"/>
                  </a:lnTo>
                  <a:lnTo>
                    <a:pt x="9416" y="1"/>
                  </a:lnTo>
                  <a:lnTo>
                    <a:pt x="9875" y="26"/>
                  </a:lnTo>
                  <a:lnTo>
                    <a:pt x="10360" y="52"/>
                  </a:lnTo>
                  <a:lnTo>
                    <a:pt x="10794" y="77"/>
                  </a:lnTo>
                  <a:lnTo>
                    <a:pt x="11227" y="128"/>
                  </a:lnTo>
                  <a:lnTo>
                    <a:pt x="11636" y="205"/>
                  </a:lnTo>
                  <a:lnTo>
                    <a:pt x="12018" y="307"/>
                  </a:lnTo>
                  <a:lnTo>
                    <a:pt x="12376" y="435"/>
                  </a:lnTo>
                  <a:lnTo>
                    <a:pt x="12707" y="588"/>
                  </a:lnTo>
                  <a:lnTo>
                    <a:pt x="13013" y="741"/>
                  </a:lnTo>
                  <a:lnTo>
                    <a:pt x="13243" y="945"/>
                  </a:lnTo>
                  <a:lnTo>
                    <a:pt x="13473" y="1175"/>
                  </a:lnTo>
                  <a:lnTo>
                    <a:pt x="13626" y="1430"/>
                  </a:lnTo>
                  <a:lnTo>
                    <a:pt x="13728" y="1710"/>
                  </a:lnTo>
                  <a:lnTo>
                    <a:pt x="13779" y="1863"/>
                  </a:lnTo>
                  <a:lnTo>
                    <a:pt x="13804" y="2042"/>
                  </a:lnTo>
                  <a:lnTo>
                    <a:pt x="13804" y="2042"/>
                  </a:lnTo>
                  <a:lnTo>
                    <a:pt x="13830" y="2731"/>
                  </a:lnTo>
                  <a:lnTo>
                    <a:pt x="13855" y="3394"/>
                  </a:lnTo>
                  <a:lnTo>
                    <a:pt x="13855" y="3394"/>
                  </a:lnTo>
                  <a:lnTo>
                    <a:pt x="13855" y="4211"/>
                  </a:lnTo>
                  <a:lnTo>
                    <a:pt x="13906" y="5027"/>
                  </a:lnTo>
                  <a:lnTo>
                    <a:pt x="13906" y="5027"/>
                  </a:lnTo>
                  <a:lnTo>
                    <a:pt x="13932" y="5767"/>
                  </a:lnTo>
                  <a:lnTo>
                    <a:pt x="13958" y="6584"/>
                  </a:lnTo>
                  <a:lnTo>
                    <a:pt x="13932" y="7528"/>
                  </a:lnTo>
                  <a:lnTo>
                    <a:pt x="13881" y="862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9" name="Google Shape;3139;g29c0ca99db8_3_1"/>
            <p:cNvSpPr/>
            <p:nvPr/>
          </p:nvSpPr>
          <p:spPr>
            <a:xfrm>
              <a:off x="5533900" y="3288075"/>
              <a:ext cx="1300" cy="650"/>
            </a:xfrm>
            <a:custGeom>
              <a:avLst/>
              <a:gdLst/>
              <a:ahLst/>
              <a:cxnLst/>
              <a:rect l="l" t="t" r="r" b="b"/>
              <a:pathLst>
                <a:path w="52" h="26" extrusionOk="0">
                  <a:moveTo>
                    <a:pt x="0" y="0"/>
                  </a:moveTo>
                  <a:lnTo>
                    <a:pt x="26" y="26"/>
                  </a:lnTo>
                  <a:lnTo>
                    <a:pt x="51" y="26"/>
                  </a:lnTo>
                  <a:lnTo>
                    <a:pt x="0" y="0"/>
                  </a:lnTo>
                  <a:close/>
                </a:path>
              </a:pathLst>
            </a:custGeom>
            <a:solidFill>
              <a:srgbClr val="27273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0" name="Google Shape;3140;g29c0ca99db8_3_1"/>
            <p:cNvSpPr/>
            <p:nvPr/>
          </p:nvSpPr>
          <p:spPr>
            <a:xfrm>
              <a:off x="5533900" y="3288075"/>
              <a:ext cx="1300" cy="650"/>
            </a:xfrm>
            <a:custGeom>
              <a:avLst/>
              <a:gdLst/>
              <a:ahLst/>
              <a:cxnLst/>
              <a:rect l="l" t="t" r="r" b="b"/>
              <a:pathLst>
                <a:path w="52" h="26" fill="none" extrusionOk="0">
                  <a:moveTo>
                    <a:pt x="0" y="0"/>
                  </a:moveTo>
                  <a:lnTo>
                    <a:pt x="0" y="0"/>
                  </a:lnTo>
                  <a:lnTo>
                    <a:pt x="26" y="26"/>
                  </a:lnTo>
                  <a:lnTo>
                    <a:pt x="51" y="26"/>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1" name="Google Shape;3141;g29c0ca99db8_3_1"/>
            <p:cNvSpPr/>
            <p:nvPr/>
          </p:nvSpPr>
          <p:spPr>
            <a:xfrm>
              <a:off x="5503900" y="3338450"/>
              <a:ext cx="8325" cy="25550"/>
            </a:xfrm>
            <a:custGeom>
              <a:avLst/>
              <a:gdLst/>
              <a:ahLst/>
              <a:cxnLst/>
              <a:rect l="l" t="t" r="r" b="b"/>
              <a:pathLst>
                <a:path w="333" h="1022" extrusionOk="0">
                  <a:moveTo>
                    <a:pt x="333" y="1"/>
                  </a:moveTo>
                  <a:lnTo>
                    <a:pt x="333" y="1"/>
                  </a:lnTo>
                  <a:lnTo>
                    <a:pt x="1" y="1021"/>
                  </a:lnTo>
                  <a:lnTo>
                    <a:pt x="1" y="1021"/>
                  </a:lnTo>
                  <a:lnTo>
                    <a:pt x="333" y="1"/>
                  </a:lnTo>
                  <a:close/>
                </a:path>
              </a:pathLst>
            </a:custGeom>
            <a:solidFill>
              <a:srgbClr val="75757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2" name="Google Shape;3142;g29c0ca99db8_3_1"/>
            <p:cNvSpPr/>
            <p:nvPr/>
          </p:nvSpPr>
          <p:spPr>
            <a:xfrm>
              <a:off x="5503900" y="3338450"/>
              <a:ext cx="8325" cy="25550"/>
            </a:xfrm>
            <a:custGeom>
              <a:avLst/>
              <a:gdLst/>
              <a:ahLst/>
              <a:cxnLst/>
              <a:rect l="l" t="t" r="r" b="b"/>
              <a:pathLst>
                <a:path w="333" h="1022" fill="none" extrusionOk="0">
                  <a:moveTo>
                    <a:pt x="333" y="1"/>
                  </a:moveTo>
                  <a:lnTo>
                    <a:pt x="333" y="1"/>
                  </a:lnTo>
                  <a:lnTo>
                    <a:pt x="1" y="1021"/>
                  </a:lnTo>
                  <a:lnTo>
                    <a:pt x="1" y="1021"/>
                  </a:lnTo>
                  <a:lnTo>
                    <a:pt x="33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3" name="Google Shape;3143;g29c0ca99db8_3_1"/>
            <p:cNvSpPr/>
            <p:nvPr/>
          </p:nvSpPr>
          <p:spPr>
            <a:xfrm>
              <a:off x="5492425" y="3293175"/>
              <a:ext cx="19800" cy="104625"/>
            </a:xfrm>
            <a:custGeom>
              <a:avLst/>
              <a:gdLst/>
              <a:ahLst/>
              <a:cxnLst/>
              <a:rect l="l" t="t" r="r" b="b"/>
              <a:pathLst>
                <a:path w="792" h="4185" extrusionOk="0">
                  <a:moveTo>
                    <a:pt x="409" y="0"/>
                  </a:moveTo>
                  <a:lnTo>
                    <a:pt x="1" y="4185"/>
                  </a:lnTo>
                  <a:lnTo>
                    <a:pt x="460" y="2832"/>
                  </a:lnTo>
                  <a:lnTo>
                    <a:pt x="792" y="1812"/>
                  </a:lnTo>
                  <a:lnTo>
                    <a:pt x="562" y="868"/>
                  </a:lnTo>
                  <a:lnTo>
                    <a:pt x="460" y="332"/>
                  </a:lnTo>
                  <a:lnTo>
                    <a:pt x="409" y="77"/>
                  </a:lnTo>
                  <a:lnTo>
                    <a:pt x="409" y="0"/>
                  </a:lnTo>
                  <a:close/>
                </a:path>
              </a:pathLst>
            </a:custGeom>
            <a:solidFill>
              <a:srgbClr val="15151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4" name="Google Shape;3144;g29c0ca99db8_3_1"/>
            <p:cNvSpPr/>
            <p:nvPr/>
          </p:nvSpPr>
          <p:spPr>
            <a:xfrm>
              <a:off x="5492425" y="3293175"/>
              <a:ext cx="19800" cy="104625"/>
            </a:xfrm>
            <a:custGeom>
              <a:avLst/>
              <a:gdLst/>
              <a:ahLst/>
              <a:cxnLst/>
              <a:rect l="l" t="t" r="r" b="b"/>
              <a:pathLst>
                <a:path w="792" h="4185" fill="none" extrusionOk="0">
                  <a:moveTo>
                    <a:pt x="409" y="0"/>
                  </a:moveTo>
                  <a:lnTo>
                    <a:pt x="1" y="4185"/>
                  </a:lnTo>
                  <a:lnTo>
                    <a:pt x="1" y="4185"/>
                  </a:lnTo>
                  <a:lnTo>
                    <a:pt x="460" y="2832"/>
                  </a:lnTo>
                  <a:lnTo>
                    <a:pt x="460" y="2832"/>
                  </a:lnTo>
                  <a:lnTo>
                    <a:pt x="792" y="1812"/>
                  </a:lnTo>
                  <a:lnTo>
                    <a:pt x="792" y="1812"/>
                  </a:lnTo>
                  <a:lnTo>
                    <a:pt x="792" y="1812"/>
                  </a:lnTo>
                  <a:lnTo>
                    <a:pt x="792" y="1812"/>
                  </a:lnTo>
                  <a:lnTo>
                    <a:pt x="792" y="1812"/>
                  </a:lnTo>
                  <a:lnTo>
                    <a:pt x="562" y="868"/>
                  </a:lnTo>
                  <a:lnTo>
                    <a:pt x="460" y="332"/>
                  </a:lnTo>
                  <a:lnTo>
                    <a:pt x="409" y="77"/>
                  </a:lnTo>
                  <a:lnTo>
                    <a:pt x="40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5" name="Google Shape;3145;g29c0ca99db8_3_1"/>
            <p:cNvSpPr/>
            <p:nvPr/>
          </p:nvSpPr>
          <p:spPr>
            <a:xfrm>
              <a:off x="5672325" y="3242125"/>
              <a:ext cx="650" cy="19800"/>
            </a:xfrm>
            <a:custGeom>
              <a:avLst/>
              <a:gdLst/>
              <a:ahLst/>
              <a:cxnLst/>
              <a:rect l="l" t="t" r="r" b="b"/>
              <a:pathLst>
                <a:path w="26" h="792" extrusionOk="0">
                  <a:moveTo>
                    <a:pt x="26" y="1"/>
                  </a:moveTo>
                  <a:lnTo>
                    <a:pt x="26" y="1"/>
                  </a:lnTo>
                  <a:lnTo>
                    <a:pt x="26" y="1"/>
                  </a:lnTo>
                  <a:lnTo>
                    <a:pt x="26" y="1"/>
                  </a:lnTo>
                  <a:lnTo>
                    <a:pt x="0" y="792"/>
                  </a:lnTo>
                  <a:lnTo>
                    <a:pt x="0" y="792"/>
                  </a:lnTo>
                  <a:lnTo>
                    <a:pt x="26" y="1"/>
                  </a:lnTo>
                  <a:close/>
                </a:path>
              </a:pathLst>
            </a:custGeom>
            <a:solidFill>
              <a:srgbClr val="B1B1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6" name="Google Shape;3146;g29c0ca99db8_3_1"/>
            <p:cNvSpPr/>
            <p:nvPr/>
          </p:nvSpPr>
          <p:spPr>
            <a:xfrm>
              <a:off x="5672325" y="3242125"/>
              <a:ext cx="650" cy="19800"/>
            </a:xfrm>
            <a:custGeom>
              <a:avLst/>
              <a:gdLst/>
              <a:ahLst/>
              <a:cxnLst/>
              <a:rect l="l" t="t" r="r" b="b"/>
              <a:pathLst>
                <a:path w="26" h="792" fill="none" extrusionOk="0">
                  <a:moveTo>
                    <a:pt x="26" y="1"/>
                  </a:moveTo>
                  <a:lnTo>
                    <a:pt x="26" y="1"/>
                  </a:lnTo>
                  <a:lnTo>
                    <a:pt x="26" y="1"/>
                  </a:lnTo>
                  <a:lnTo>
                    <a:pt x="26" y="1"/>
                  </a:lnTo>
                  <a:lnTo>
                    <a:pt x="0" y="792"/>
                  </a:lnTo>
                  <a:lnTo>
                    <a:pt x="0" y="792"/>
                  </a:lnTo>
                  <a:lnTo>
                    <a:pt x="2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7" name="Google Shape;3147;g29c0ca99db8_3_1"/>
            <p:cNvSpPr/>
            <p:nvPr/>
          </p:nvSpPr>
          <p:spPr>
            <a:xfrm>
              <a:off x="5581725" y="3221725"/>
              <a:ext cx="91250" cy="40200"/>
            </a:xfrm>
            <a:custGeom>
              <a:avLst/>
              <a:gdLst/>
              <a:ahLst/>
              <a:cxnLst/>
              <a:rect l="l" t="t" r="r" b="b"/>
              <a:pathLst>
                <a:path w="3650" h="1608" extrusionOk="0">
                  <a:moveTo>
                    <a:pt x="1" y="0"/>
                  </a:moveTo>
                  <a:lnTo>
                    <a:pt x="230" y="154"/>
                  </a:lnTo>
                  <a:lnTo>
                    <a:pt x="460" y="332"/>
                  </a:lnTo>
                  <a:lnTo>
                    <a:pt x="945" y="613"/>
                  </a:lnTo>
                  <a:lnTo>
                    <a:pt x="1047" y="383"/>
                  </a:lnTo>
                  <a:lnTo>
                    <a:pt x="766" y="332"/>
                  </a:lnTo>
                  <a:lnTo>
                    <a:pt x="511" y="230"/>
                  </a:lnTo>
                  <a:lnTo>
                    <a:pt x="256" y="128"/>
                  </a:lnTo>
                  <a:lnTo>
                    <a:pt x="1" y="0"/>
                  </a:lnTo>
                  <a:close/>
                  <a:moveTo>
                    <a:pt x="3650" y="817"/>
                  </a:moveTo>
                  <a:lnTo>
                    <a:pt x="3267" y="1531"/>
                  </a:lnTo>
                  <a:lnTo>
                    <a:pt x="3624" y="1608"/>
                  </a:lnTo>
                  <a:lnTo>
                    <a:pt x="3650" y="817"/>
                  </a:lnTo>
                  <a:close/>
                </a:path>
              </a:pathLst>
            </a:custGeom>
            <a:solidFill>
              <a:srgbClr val="28283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8" name="Google Shape;3148;g29c0ca99db8_3_1"/>
            <p:cNvSpPr/>
            <p:nvPr/>
          </p:nvSpPr>
          <p:spPr>
            <a:xfrm>
              <a:off x="5663375" y="3242125"/>
              <a:ext cx="9600" cy="19800"/>
            </a:xfrm>
            <a:custGeom>
              <a:avLst/>
              <a:gdLst/>
              <a:ahLst/>
              <a:cxnLst/>
              <a:rect l="l" t="t" r="r" b="b"/>
              <a:pathLst>
                <a:path w="384" h="792" fill="none" extrusionOk="0">
                  <a:moveTo>
                    <a:pt x="384" y="1"/>
                  </a:moveTo>
                  <a:lnTo>
                    <a:pt x="384" y="1"/>
                  </a:lnTo>
                  <a:lnTo>
                    <a:pt x="1" y="715"/>
                  </a:lnTo>
                  <a:lnTo>
                    <a:pt x="1" y="715"/>
                  </a:lnTo>
                  <a:lnTo>
                    <a:pt x="358" y="792"/>
                  </a:lnTo>
                  <a:lnTo>
                    <a:pt x="358" y="792"/>
                  </a:lnTo>
                  <a:lnTo>
                    <a:pt x="358" y="792"/>
                  </a:lnTo>
                  <a:lnTo>
                    <a:pt x="358" y="792"/>
                  </a:lnTo>
                  <a:lnTo>
                    <a:pt x="38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9" name="Google Shape;3149;g29c0ca99db8_3_1"/>
            <p:cNvSpPr/>
            <p:nvPr/>
          </p:nvSpPr>
          <p:spPr>
            <a:xfrm>
              <a:off x="5581725" y="3221725"/>
              <a:ext cx="26175" cy="15325"/>
            </a:xfrm>
            <a:custGeom>
              <a:avLst/>
              <a:gdLst/>
              <a:ahLst/>
              <a:cxnLst/>
              <a:rect l="l" t="t" r="r" b="b"/>
              <a:pathLst>
                <a:path w="1047" h="613" fill="none" extrusionOk="0">
                  <a:moveTo>
                    <a:pt x="1" y="0"/>
                  </a:moveTo>
                  <a:lnTo>
                    <a:pt x="1" y="0"/>
                  </a:lnTo>
                  <a:lnTo>
                    <a:pt x="230" y="154"/>
                  </a:lnTo>
                  <a:lnTo>
                    <a:pt x="460" y="332"/>
                  </a:lnTo>
                  <a:lnTo>
                    <a:pt x="945" y="613"/>
                  </a:lnTo>
                  <a:lnTo>
                    <a:pt x="945" y="613"/>
                  </a:lnTo>
                  <a:lnTo>
                    <a:pt x="1047" y="383"/>
                  </a:lnTo>
                  <a:lnTo>
                    <a:pt x="1047" y="383"/>
                  </a:lnTo>
                  <a:lnTo>
                    <a:pt x="766" y="332"/>
                  </a:lnTo>
                  <a:lnTo>
                    <a:pt x="511" y="230"/>
                  </a:lnTo>
                  <a:lnTo>
                    <a:pt x="256" y="128"/>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0" name="Google Shape;3150;g29c0ca99db8_3_1"/>
            <p:cNvSpPr/>
            <p:nvPr/>
          </p:nvSpPr>
          <p:spPr>
            <a:xfrm>
              <a:off x="5463075" y="2587025"/>
              <a:ext cx="94450" cy="158225"/>
            </a:xfrm>
            <a:custGeom>
              <a:avLst/>
              <a:gdLst/>
              <a:ahLst/>
              <a:cxnLst/>
              <a:rect l="l" t="t" r="r" b="b"/>
              <a:pathLst>
                <a:path w="3778" h="6329" extrusionOk="0">
                  <a:moveTo>
                    <a:pt x="1532" y="0"/>
                  </a:moveTo>
                  <a:lnTo>
                    <a:pt x="843" y="1914"/>
                  </a:lnTo>
                  <a:lnTo>
                    <a:pt x="613" y="2195"/>
                  </a:lnTo>
                  <a:lnTo>
                    <a:pt x="664" y="2450"/>
                  </a:lnTo>
                  <a:lnTo>
                    <a:pt x="741" y="2731"/>
                  </a:lnTo>
                  <a:lnTo>
                    <a:pt x="792" y="3088"/>
                  </a:lnTo>
                  <a:lnTo>
                    <a:pt x="843" y="3470"/>
                  </a:lnTo>
                  <a:lnTo>
                    <a:pt x="868" y="3879"/>
                  </a:lnTo>
                  <a:lnTo>
                    <a:pt x="843" y="4236"/>
                  </a:lnTo>
                  <a:lnTo>
                    <a:pt x="817" y="4389"/>
                  </a:lnTo>
                  <a:lnTo>
                    <a:pt x="766" y="4542"/>
                  </a:lnTo>
                  <a:lnTo>
                    <a:pt x="639" y="4874"/>
                  </a:lnTo>
                  <a:lnTo>
                    <a:pt x="511" y="5257"/>
                  </a:lnTo>
                  <a:lnTo>
                    <a:pt x="435" y="5435"/>
                  </a:lnTo>
                  <a:lnTo>
                    <a:pt x="333" y="5665"/>
                  </a:lnTo>
                  <a:lnTo>
                    <a:pt x="205" y="5869"/>
                  </a:lnTo>
                  <a:lnTo>
                    <a:pt x="26" y="6099"/>
                  </a:lnTo>
                  <a:lnTo>
                    <a:pt x="1" y="6175"/>
                  </a:lnTo>
                  <a:lnTo>
                    <a:pt x="1" y="6252"/>
                  </a:lnTo>
                  <a:lnTo>
                    <a:pt x="52" y="6277"/>
                  </a:lnTo>
                  <a:lnTo>
                    <a:pt x="128" y="6303"/>
                  </a:lnTo>
                  <a:lnTo>
                    <a:pt x="409" y="6328"/>
                  </a:lnTo>
                  <a:lnTo>
                    <a:pt x="715" y="6303"/>
                  </a:lnTo>
                  <a:lnTo>
                    <a:pt x="1379" y="6201"/>
                  </a:lnTo>
                  <a:lnTo>
                    <a:pt x="1685" y="6150"/>
                  </a:lnTo>
                  <a:lnTo>
                    <a:pt x="3777" y="5665"/>
                  </a:lnTo>
                  <a:lnTo>
                    <a:pt x="3777" y="5486"/>
                  </a:lnTo>
                  <a:lnTo>
                    <a:pt x="3752" y="5282"/>
                  </a:lnTo>
                  <a:lnTo>
                    <a:pt x="3701" y="4848"/>
                  </a:lnTo>
                  <a:lnTo>
                    <a:pt x="3573" y="4389"/>
                  </a:lnTo>
                  <a:lnTo>
                    <a:pt x="3420" y="3930"/>
                  </a:lnTo>
                  <a:lnTo>
                    <a:pt x="3114" y="2986"/>
                  </a:lnTo>
                  <a:lnTo>
                    <a:pt x="2961" y="2552"/>
                  </a:lnTo>
                  <a:lnTo>
                    <a:pt x="2833" y="2195"/>
                  </a:lnTo>
                  <a:lnTo>
                    <a:pt x="2731" y="1889"/>
                  </a:lnTo>
                  <a:lnTo>
                    <a:pt x="2552" y="1531"/>
                  </a:lnTo>
                  <a:lnTo>
                    <a:pt x="2348" y="1174"/>
                  </a:lnTo>
                  <a:lnTo>
                    <a:pt x="2119" y="817"/>
                  </a:lnTo>
                  <a:lnTo>
                    <a:pt x="1710" y="256"/>
                  </a:lnTo>
                  <a:lnTo>
                    <a:pt x="1532" y="0"/>
                  </a:lnTo>
                  <a:close/>
                </a:path>
              </a:pathLst>
            </a:custGeom>
            <a:solidFill>
              <a:srgbClr val="8A3A1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1" name="Google Shape;3151;g29c0ca99db8_3_1"/>
            <p:cNvSpPr/>
            <p:nvPr/>
          </p:nvSpPr>
          <p:spPr>
            <a:xfrm>
              <a:off x="5463075" y="2587025"/>
              <a:ext cx="94450" cy="158225"/>
            </a:xfrm>
            <a:custGeom>
              <a:avLst/>
              <a:gdLst/>
              <a:ahLst/>
              <a:cxnLst/>
              <a:rect l="l" t="t" r="r" b="b"/>
              <a:pathLst>
                <a:path w="3778" h="6329" fill="none" extrusionOk="0">
                  <a:moveTo>
                    <a:pt x="1685" y="6150"/>
                  </a:moveTo>
                  <a:lnTo>
                    <a:pt x="3777" y="5665"/>
                  </a:lnTo>
                  <a:lnTo>
                    <a:pt x="3777" y="5665"/>
                  </a:lnTo>
                  <a:lnTo>
                    <a:pt x="3777" y="5486"/>
                  </a:lnTo>
                  <a:lnTo>
                    <a:pt x="3752" y="5282"/>
                  </a:lnTo>
                  <a:lnTo>
                    <a:pt x="3701" y="4848"/>
                  </a:lnTo>
                  <a:lnTo>
                    <a:pt x="3573" y="4389"/>
                  </a:lnTo>
                  <a:lnTo>
                    <a:pt x="3420" y="3930"/>
                  </a:lnTo>
                  <a:lnTo>
                    <a:pt x="3114" y="2986"/>
                  </a:lnTo>
                  <a:lnTo>
                    <a:pt x="2961" y="2552"/>
                  </a:lnTo>
                  <a:lnTo>
                    <a:pt x="2833" y="2195"/>
                  </a:lnTo>
                  <a:lnTo>
                    <a:pt x="2833" y="2195"/>
                  </a:lnTo>
                  <a:lnTo>
                    <a:pt x="2731" y="1889"/>
                  </a:lnTo>
                  <a:lnTo>
                    <a:pt x="2552" y="1531"/>
                  </a:lnTo>
                  <a:lnTo>
                    <a:pt x="2348" y="1174"/>
                  </a:lnTo>
                  <a:lnTo>
                    <a:pt x="2119" y="817"/>
                  </a:lnTo>
                  <a:lnTo>
                    <a:pt x="1710" y="256"/>
                  </a:lnTo>
                  <a:lnTo>
                    <a:pt x="1532" y="0"/>
                  </a:lnTo>
                  <a:lnTo>
                    <a:pt x="843" y="1914"/>
                  </a:lnTo>
                  <a:lnTo>
                    <a:pt x="613" y="2195"/>
                  </a:lnTo>
                  <a:lnTo>
                    <a:pt x="613" y="2195"/>
                  </a:lnTo>
                  <a:lnTo>
                    <a:pt x="664" y="2450"/>
                  </a:lnTo>
                  <a:lnTo>
                    <a:pt x="741" y="2731"/>
                  </a:lnTo>
                  <a:lnTo>
                    <a:pt x="792" y="3088"/>
                  </a:lnTo>
                  <a:lnTo>
                    <a:pt x="843" y="3470"/>
                  </a:lnTo>
                  <a:lnTo>
                    <a:pt x="868" y="3879"/>
                  </a:lnTo>
                  <a:lnTo>
                    <a:pt x="843" y="4236"/>
                  </a:lnTo>
                  <a:lnTo>
                    <a:pt x="817" y="4389"/>
                  </a:lnTo>
                  <a:lnTo>
                    <a:pt x="766" y="4542"/>
                  </a:lnTo>
                  <a:lnTo>
                    <a:pt x="766" y="4542"/>
                  </a:lnTo>
                  <a:lnTo>
                    <a:pt x="639" y="4874"/>
                  </a:lnTo>
                  <a:lnTo>
                    <a:pt x="511" y="5257"/>
                  </a:lnTo>
                  <a:lnTo>
                    <a:pt x="435" y="5435"/>
                  </a:lnTo>
                  <a:lnTo>
                    <a:pt x="333" y="5665"/>
                  </a:lnTo>
                  <a:lnTo>
                    <a:pt x="205" y="5869"/>
                  </a:lnTo>
                  <a:lnTo>
                    <a:pt x="26" y="6099"/>
                  </a:lnTo>
                  <a:lnTo>
                    <a:pt x="26" y="6099"/>
                  </a:lnTo>
                  <a:lnTo>
                    <a:pt x="1" y="6175"/>
                  </a:lnTo>
                  <a:lnTo>
                    <a:pt x="1" y="6252"/>
                  </a:lnTo>
                  <a:lnTo>
                    <a:pt x="52" y="6277"/>
                  </a:lnTo>
                  <a:lnTo>
                    <a:pt x="128" y="6303"/>
                  </a:lnTo>
                  <a:lnTo>
                    <a:pt x="409" y="6328"/>
                  </a:lnTo>
                  <a:lnTo>
                    <a:pt x="715" y="6303"/>
                  </a:lnTo>
                  <a:lnTo>
                    <a:pt x="1379" y="6201"/>
                  </a:lnTo>
                  <a:lnTo>
                    <a:pt x="1685" y="615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2" name="Google Shape;3152;g29c0ca99db8_3_1"/>
            <p:cNvSpPr/>
            <p:nvPr/>
          </p:nvSpPr>
          <p:spPr>
            <a:xfrm>
              <a:off x="5478400" y="2647625"/>
              <a:ext cx="6400" cy="26825"/>
            </a:xfrm>
            <a:custGeom>
              <a:avLst/>
              <a:gdLst/>
              <a:ahLst/>
              <a:cxnLst/>
              <a:rect l="l" t="t" r="r" b="b"/>
              <a:pathLst>
                <a:path w="256" h="1073" extrusionOk="0">
                  <a:moveTo>
                    <a:pt x="51" y="0"/>
                  </a:moveTo>
                  <a:lnTo>
                    <a:pt x="0" y="51"/>
                  </a:lnTo>
                  <a:lnTo>
                    <a:pt x="77" y="358"/>
                  </a:lnTo>
                  <a:lnTo>
                    <a:pt x="179" y="689"/>
                  </a:lnTo>
                  <a:lnTo>
                    <a:pt x="255" y="1072"/>
                  </a:lnTo>
                  <a:lnTo>
                    <a:pt x="153" y="485"/>
                  </a:lnTo>
                  <a:lnTo>
                    <a:pt x="51" y="0"/>
                  </a:lnTo>
                  <a:close/>
                </a:path>
              </a:pathLst>
            </a:custGeom>
            <a:solidFill>
              <a:srgbClr val="D1D1D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3" name="Google Shape;3153;g29c0ca99db8_3_1"/>
            <p:cNvSpPr/>
            <p:nvPr/>
          </p:nvSpPr>
          <p:spPr>
            <a:xfrm>
              <a:off x="5478400" y="2647625"/>
              <a:ext cx="6400" cy="26825"/>
            </a:xfrm>
            <a:custGeom>
              <a:avLst/>
              <a:gdLst/>
              <a:ahLst/>
              <a:cxnLst/>
              <a:rect l="l" t="t" r="r" b="b"/>
              <a:pathLst>
                <a:path w="256" h="1073" fill="none" extrusionOk="0">
                  <a:moveTo>
                    <a:pt x="51" y="0"/>
                  </a:moveTo>
                  <a:lnTo>
                    <a:pt x="0" y="51"/>
                  </a:lnTo>
                  <a:lnTo>
                    <a:pt x="0" y="51"/>
                  </a:lnTo>
                  <a:lnTo>
                    <a:pt x="77" y="358"/>
                  </a:lnTo>
                  <a:lnTo>
                    <a:pt x="179" y="689"/>
                  </a:lnTo>
                  <a:lnTo>
                    <a:pt x="255" y="1072"/>
                  </a:lnTo>
                  <a:lnTo>
                    <a:pt x="255" y="1072"/>
                  </a:lnTo>
                  <a:lnTo>
                    <a:pt x="153" y="485"/>
                  </a:lnTo>
                  <a:lnTo>
                    <a:pt x="5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4" name="Google Shape;3154;g29c0ca99db8_3_1"/>
            <p:cNvSpPr/>
            <p:nvPr/>
          </p:nvSpPr>
          <p:spPr>
            <a:xfrm>
              <a:off x="5479675" y="2640600"/>
              <a:ext cx="49775" cy="56175"/>
            </a:xfrm>
            <a:custGeom>
              <a:avLst/>
              <a:gdLst/>
              <a:ahLst/>
              <a:cxnLst/>
              <a:rect l="l" t="t" r="r" b="b"/>
              <a:pathLst>
                <a:path w="1991" h="2247" extrusionOk="0">
                  <a:moveTo>
                    <a:pt x="740" y="1"/>
                  </a:moveTo>
                  <a:lnTo>
                    <a:pt x="0" y="281"/>
                  </a:lnTo>
                  <a:lnTo>
                    <a:pt x="102" y="766"/>
                  </a:lnTo>
                  <a:lnTo>
                    <a:pt x="204" y="1353"/>
                  </a:lnTo>
                  <a:lnTo>
                    <a:pt x="230" y="1761"/>
                  </a:lnTo>
                  <a:lnTo>
                    <a:pt x="204" y="1940"/>
                  </a:lnTo>
                  <a:lnTo>
                    <a:pt x="179" y="2118"/>
                  </a:lnTo>
                  <a:lnTo>
                    <a:pt x="306" y="2170"/>
                  </a:lnTo>
                  <a:lnTo>
                    <a:pt x="434" y="2195"/>
                  </a:lnTo>
                  <a:lnTo>
                    <a:pt x="562" y="2221"/>
                  </a:lnTo>
                  <a:lnTo>
                    <a:pt x="689" y="2246"/>
                  </a:lnTo>
                  <a:lnTo>
                    <a:pt x="842" y="2221"/>
                  </a:lnTo>
                  <a:lnTo>
                    <a:pt x="1021" y="2170"/>
                  </a:lnTo>
                  <a:lnTo>
                    <a:pt x="1174" y="2093"/>
                  </a:lnTo>
                  <a:lnTo>
                    <a:pt x="1327" y="1991"/>
                  </a:lnTo>
                  <a:lnTo>
                    <a:pt x="1455" y="1889"/>
                  </a:lnTo>
                  <a:lnTo>
                    <a:pt x="1557" y="1736"/>
                  </a:lnTo>
                  <a:lnTo>
                    <a:pt x="1684" y="1608"/>
                  </a:lnTo>
                  <a:lnTo>
                    <a:pt x="1761" y="1455"/>
                  </a:lnTo>
                  <a:lnTo>
                    <a:pt x="1914" y="1123"/>
                  </a:lnTo>
                  <a:lnTo>
                    <a:pt x="1990" y="843"/>
                  </a:lnTo>
                  <a:lnTo>
                    <a:pt x="1990" y="715"/>
                  </a:lnTo>
                  <a:lnTo>
                    <a:pt x="1990" y="588"/>
                  </a:lnTo>
                  <a:lnTo>
                    <a:pt x="1990" y="485"/>
                  </a:lnTo>
                  <a:lnTo>
                    <a:pt x="1939" y="409"/>
                  </a:lnTo>
                  <a:lnTo>
                    <a:pt x="1837" y="332"/>
                  </a:lnTo>
                  <a:lnTo>
                    <a:pt x="1684" y="256"/>
                  </a:lnTo>
                  <a:lnTo>
                    <a:pt x="1276" y="103"/>
                  </a:lnTo>
                  <a:lnTo>
                    <a:pt x="919" y="26"/>
                  </a:lnTo>
                  <a:lnTo>
                    <a:pt x="740" y="1"/>
                  </a:lnTo>
                  <a:close/>
                </a:path>
              </a:pathLst>
            </a:custGeom>
            <a:solidFill>
              <a:srgbClr val="73332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5" name="Google Shape;3155;g29c0ca99db8_3_1"/>
            <p:cNvSpPr/>
            <p:nvPr/>
          </p:nvSpPr>
          <p:spPr>
            <a:xfrm>
              <a:off x="5479675" y="2640600"/>
              <a:ext cx="49775" cy="56175"/>
            </a:xfrm>
            <a:custGeom>
              <a:avLst/>
              <a:gdLst/>
              <a:ahLst/>
              <a:cxnLst/>
              <a:rect l="l" t="t" r="r" b="b"/>
              <a:pathLst>
                <a:path w="1991" h="2247" fill="none" extrusionOk="0">
                  <a:moveTo>
                    <a:pt x="740" y="1"/>
                  </a:moveTo>
                  <a:lnTo>
                    <a:pt x="0" y="281"/>
                  </a:lnTo>
                  <a:lnTo>
                    <a:pt x="0" y="281"/>
                  </a:lnTo>
                  <a:lnTo>
                    <a:pt x="102" y="766"/>
                  </a:lnTo>
                  <a:lnTo>
                    <a:pt x="204" y="1353"/>
                  </a:lnTo>
                  <a:lnTo>
                    <a:pt x="204" y="1353"/>
                  </a:lnTo>
                  <a:lnTo>
                    <a:pt x="230" y="1761"/>
                  </a:lnTo>
                  <a:lnTo>
                    <a:pt x="204" y="1940"/>
                  </a:lnTo>
                  <a:lnTo>
                    <a:pt x="179" y="2118"/>
                  </a:lnTo>
                  <a:lnTo>
                    <a:pt x="179" y="2118"/>
                  </a:lnTo>
                  <a:lnTo>
                    <a:pt x="306" y="2170"/>
                  </a:lnTo>
                  <a:lnTo>
                    <a:pt x="434" y="2195"/>
                  </a:lnTo>
                  <a:lnTo>
                    <a:pt x="562" y="2221"/>
                  </a:lnTo>
                  <a:lnTo>
                    <a:pt x="689" y="2246"/>
                  </a:lnTo>
                  <a:lnTo>
                    <a:pt x="689" y="2246"/>
                  </a:lnTo>
                  <a:lnTo>
                    <a:pt x="842" y="2221"/>
                  </a:lnTo>
                  <a:lnTo>
                    <a:pt x="1021" y="2170"/>
                  </a:lnTo>
                  <a:lnTo>
                    <a:pt x="1174" y="2093"/>
                  </a:lnTo>
                  <a:lnTo>
                    <a:pt x="1327" y="1991"/>
                  </a:lnTo>
                  <a:lnTo>
                    <a:pt x="1455" y="1889"/>
                  </a:lnTo>
                  <a:lnTo>
                    <a:pt x="1557" y="1736"/>
                  </a:lnTo>
                  <a:lnTo>
                    <a:pt x="1684" y="1608"/>
                  </a:lnTo>
                  <a:lnTo>
                    <a:pt x="1761" y="1455"/>
                  </a:lnTo>
                  <a:lnTo>
                    <a:pt x="1914" y="1123"/>
                  </a:lnTo>
                  <a:lnTo>
                    <a:pt x="1990" y="843"/>
                  </a:lnTo>
                  <a:lnTo>
                    <a:pt x="1990" y="715"/>
                  </a:lnTo>
                  <a:lnTo>
                    <a:pt x="1990" y="588"/>
                  </a:lnTo>
                  <a:lnTo>
                    <a:pt x="1990" y="485"/>
                  </a:lnTo>
                  <a:lnTo>
                    <a:pt x="1939" y="409"/>
                  </a:lnTo>
                  <a:lnTo>
                    <a:pt x="1939" y="409"/>
                  </a:lnTo>
                  <a:lnTo>
                    <a:pt x="1837" y="332"/>
                  </a:lnTo>
                  <a:lnTo>
                    <a:pt x="1684" y="256"/>
                  </a:lnTo>
                  <a:lnTo>
                    <a:pt x="1276" y="103"/>
                  </a:lnTo>
                  <a:lnTo>
                    <a:pt x="919" y="26"/>
                  </a:lnTo>
                  <a:lnTo>
                    <a:pt x="74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6" name="Google Shape;3156;g29c0ca99db8_3_1"/>
            <p:cNvSpPr/>
            <p:nvPr/>
          </p:nvSpPr>
          <p:spPr>
            <a:xfrm>
              <a:off x="4984025" y="2556400"/>
              <a:ext cx="113575" cy="121875"/>
            </a:xfrm>
            <a:custGeom>
              <a:avLst/>
              <a:gdLst/>
              <a:ahLst/>
              <a:cxnLst/>
              <a:rect l="l" t="t" r="r" b="b"/>
              <a:pathLst>
                <a:path w="4543" h="4875" extrusionOk="0">
                  <a:moveTo>
                    <a:pt x="2986" y="1"/>
                  </a:moveTo>
                  <a:lnTo>
                    <a:pt x="2884" y="26"/>
                  </a:lnTo>
                  <a:lnTo>
                    <a:pt x="2807" y="103"/>
                  </a:lnTo>
                  <a:lnTo>
                    <a:pt x="2756" y="205"/>
                  </a:lnTo>
                  <a:lnTo>
                    <a:pt x="2731" y="332"/>
                  </a:lnTo>
                  <a:lnTo>
                    <a:pt x="2654" y="613"/>
                  </a:lnTo>
                  <a:lnTo>
                    <a:pt x="2629" y="945"/>
                  </a:lnTo>
                  <a:lnTo>
                    <a:pt x="2603" y="1429"/>
                  </a:lnTo>
                  <a:lnTo>
                    <a:pt x="2578" y="1506"/>
                  </a:lnTo>
                  <a:lnTo>
                    <a:pt x="2578" y="1532"/>
                  </a:lnTo>
                  <a:lnTo>
                    <a:pt x="2552" y="1506"/>
                  </a:lnTo>
                  <a:lnTo>
                    <a:pt x="2527" y="1455"/>
                  </a:lnTo>
                  <a:lnTo>
                    <a:pt x="2399" y="1225"/>
                  </a:lnTo>
                  <a:lnTo>
                    <a:pt x="2246" y="1021"/>
                  </a:lnTo>
                  <a:lnTo>
                    <a:pt x="2042" y="817"/>
                  </a:lnTo>
                  <a:lnTo>
                    <a:pt x="1838" y="664"/>
                  </a:lnTo>
                  <a:lnTo>
                    <a:pt x="1583" y="536"/>
                  </a:lnTo>
                  <a:lnTo>
                    <a:pt x="1327" y="460"/>
                  </a:lnTo>
                  <a:lnTo>
                    <a:pt x="1072" y="434"/>
                  </a:lnTo>
                  <a:lnTo>
                    <a:pt x="817" y="460"/>
                  </a:lnTo>
                  <a:lnTo>
                    <a:pt x="664" y="485"/>
                  </a:lnTo>
                  <a:lnTo>
                    <a:pt x="536" y="562"/>
                  </a:lnTo>
                  <a:lnTo>
                    <a:pt x="383" y="639"/>
                  </a:lnTo>
                  <a:lnTo>
                    <a:pt x="256" y="741"/>
                  </a:lnTo>
                  <a:lnTo>
                    <a:pt x="154" y="868"/>
                  </a:lnTo>
                  <a:lnTo>
                    <a:pt x="77" y="996"/>
                  </a:lnTo>
                  <a:lnTo>
                    <a:pt x="26" y="1149"/>
                  </a:lnTo>
                  <a:lnTo>
                    <a:pt x="1" y="1327"/>
                  </a:lnTo>
                  <a:lnTo>
                    <a:pt x="1" y="1506"/>
                  </a:lnTo>
                  <a:lnTo>
                    <a:pt x="52" y="1685"/>
                  </a:lnTo>
                  <a:lnTo>
                    <a:pt x="154" y="1889"/>
                  </a:lnTo>
                  <a:lnTo>
                    <a:pt x="332" y="2093"/>
                  </a:lnTo>
                  <a:lnTo>
                    <a:pt x="536" y="2297"/>
                  </a:lnTo>
                  <a:lnTo>
                    <a:pt x="817" y="2527"/>
                  </a:lnTo>
                  <a:lnTo>
                    <a:pt x="1174" y="2756"/>
                  </a:lnTo>
                  <a:lnTo>
                    <a:pt x="1583" y="2960"/>
                  </a:lnTo>
                  <a:lnTo>
                    <a:pt x="2425" y="3394"/>
                  </a:lnTo>
                  <a:lnTo>
                    <a:pt x="3088" y="3777"/>
                  </a:lnTo>
                  <a:lnTo>
                    <a:pt x="3573" y="4109"/>
                  </a:lnTo>
                  <a:lnTo>
                    <a:pt x="3930" y="4364"/>
                  </a:lnTo>
                  <a:lnTo>
                    <a:pt x="4185" y="4593"/>
                  </a:lnTo>
                  <a:lnTo>
                    <a:pt x="4313" y="4747"/>
                  </a:lnTo>
                  <a:lnTo>
                    <a:pt x="4415" y="4874"/>
                  </a:lnTo>
                  <a:lnTo>
                    <a:pt x="4542" y="2629"/>
                  </a:lnTo>
                  <a:lnTo>
                    <a:pt x="4287" y="2374"/>
                  </a:lnTo>
                  <a:lnTo>
                    <a:pt x="4083" y="2118"/>
                  </a:lnTo>
                  <a:lnTo>
                    <a:pt x="3930" y="1863"/>
                  </a:lnTo>
                  <a:lnTo>
                    <a:pt x="3777" y="1608"/>
                  </a:lnTo>
                  <a:lnTo>
                    <a:pt x="3649" y="1378"/>
                  </a:lnTo>
                  <a:lnTo>
                    <a:pt x="3547" y="1149"/>
                  </a:lnTo>
                  <a:lnTo>
                    <a:pt x="3420" y="741"/>
                  </a:lnTo>
                  <a:lnTo>
                    <a:pt x="3318" y="409"/>
                  </a:lnTo>
                  <a:lnTo>
                    <a:pt x="3216" y="154"/>
                  </a:lnTo>
                  <a:lnTo>
                    <a:pt x="3190" y="77"/>
                  </a:lnTo>
                  <a:lnTo>
                    <a:pt x="3114" y="26"/>
                  </a:lnTo>
                  <a:lnTo>
                    <a:pt x="3062" y="1"/>
                  </a:lnTo>
                  <a:close/>
                </a:path>
              </a:pathLst>
            </a:custGeom>
            <a:solidFill>
              <a:srgbClr val="8A3A1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7" name="Google Shape;3157;g29c0ca99db8_3_1"/>
            <p:cNvSpPr/>
            <p:nvPr/>
          </p:nvSpPr>
          <p:spPr>
            <a:xfrm>
              <a:off x="5415875" y="2674425"/>
              <a:ext cx="236700" cy="507125"/>
            </a:xfrm>
            <a:custGeom>
              <a:avLst/>
              <a:gdLst/>
              <a:ahLst/>
              <a:cxnLst/>
              <a:rect l="l" t="t" r="r" b="b"/>
              <a:pathLst>
                <a:path w="9468" h="20285" extrusionOk="0">
                  <a:moveTo>
                    <a:pt x="5308" y="0"/>
                  </a:moveTo>
                  <a:lnTo>
                    <a:pt x="5180" y="51"/>
                  </a:lnTo>
                  <a:lnTo>
                    <a:pt x="5027" y="128"/>
                  </a:lnTo>
                  <a:lnTo>
                    <a:pt x="4900" y="255"/>
                  </a:lnTo>
                  <a:lnTo>
                    <a:pt x="4772" y="383"/>
                  </a:lnTo>
                  <a:lnTo>
                    <a:pt x="4517" y="689"/>
                  </a:lnTo>
                  <a:lnTo>
                    <a:pt x="4287" y="1021"/>
                  </a:lnTo>
                  <a:lnTo>
                    <a:pt x="4032" y="1301"/>
                  </a:lnTo>
                  <a:lnTo>
                    <a:pt x="3930" y="1429"/>
                  </a:lnTo>
                  <a:lnTo>
                    <a:pt x="3777" y="1505"/>
                  </a:lnTo>
                  <a:lnTo>
                    <a:pt x="3649" y="1582"/>
                  </a:lnTo>
                  <a:lnTo>
                    <a:pt x="3522" y="1607"/>
                  </a:lnTo>
                  <a:lnTo>
                    <a:pt x="3369" y="1582"/>
                  </a:lnTo>
                  <a:lnTo>
                    <a:pt x="3267" y="1556"/>
                  </a:lnTo>
                  <a:lnTo>
                    <a:pt x="3190" y="1531"/>
                  </a:lnTo>
                  <a:lnTo>
                    <a:pt x="3139" y="1454"/>
                  </a:lnTo>
                  <a:lnTo>
                    <a:pt x="3063" y="1327"/>
                  </a:lnTo>
                  <a:lnTo>
                    <a:pt x="3012" y="1250"/>
                  </a:lnTo>
                  <a:lnTo>
                    <a:pt x="2961" y="1148"/>
                  </a:lnTo>
                  <a:lnTo>
                    <a:pt x="2858" y="1046"/>
                  </a:lnTo>
                  <a:lnTo>
                    <a:pt x="2756" y="970"/>
                  </a:lnTo>
                  <a:lnTo>
                    <a:pt x="2705" y="944"/>
                  </a:lnTo>
                  <a:lnTo>
                    <a:pt x="2654" y="944"/>
                  </a:lnTo>
                  <a:lnTo>
                    <a:pt x="2578" y="995"/>
                  </a:lnTo>
                  <a:lnTo>
                    <a:pt x="2501" y="1046"/>
                  </a:lnTo>
                  <a:lnTo>
                    <a:pt x="2272" y="1250"/>
                  </a:lnTo>
                  <a:lnTo>
                    <a:pt x="2067" y="1480"/>
                  </a:lnTo>
                  <a:lnTo>
                    <a:pt x="1889" y="1710"/>
                  </a:lnTo>
                  <a:lnTo>
                    <a:pt x="1685" y="1939"/>
                  </a:lnTo>
                  <a:lnTo>
                    <a:pt x="1379" y="2450"/>
                  </a:lnTo>
                  <a:lnTo>
                    <a:pt x="1072" y="2985"/>
                  </a:lnTo>
                  <a:lnTo>
                    <a:pt x="843" y="3572"/>
                  </a:lnTo>
                  <a:lnTo>
                    <a:pt x="613" y="4159"/>
                  </a:lnTo>
                  <a:lnTo>
                    <a:pt x="434" y="4797"/>
                  </a:lnTo>
                  <a:lnTo>
                    <a:pt x="307" y="5435"/>
                  </a:lnTo>
                  <a:lnTo>
                    <a:pt x="205" y="6098"/>
                  </a:lnTo>
                  <a:lnTo>
                    <a:pt x="103" y="6787"/>
                  </a:lnTo>
                  <a:lnTo>
                    <a:pt x="52" y="7476"/>
                  </a:lnTo>
                  <a:lnTo>
                    <a:pt x="26" y="8191"/>
                  </a:lnTo>
                  <a:lnTo>
                    <a:pt x="1" y="8879"/>
                  </a:lnTo>
                  <a:lnTo>
                    <a:pt x="1" y="9568"/>
                  </a:lnTo>
                  <a:lnTo>
                    <a:pt x="26" y="10283"/>
                  </a:lnTo>
                  <a:lnTo>
                    <a:pt x="77" y="10972"/>
                  </a:lnTo>
                  <a:lnTo>
                    <a:pt x="179" y="12324"/>
                  </a:lnTo>
                  <a:lnTo>
                    <a:pt x="307" y="13600"/>
                  </a:lnTo>
                  <a:lnTo>
                    <a:pt x="613" y="15845"/>
                  </a:lnTo>
                  <a:lnTo>
                    <a:pt x="715" y="16738"/>
                  </a:lnTo>
                  <a:lnTo>
                    <a:pt x="792" y="17453"/>
                  </a:lnTo>
                  <a:lnTo>
                    <a:pt x="792" y="17733"/>
                  </a:lnTo>
                  <a:lnTo>
                    <a:pt x="792" y="17963"/>
                  </a:lnTo>
                  <a:lnTo>
                    <a:pt x="766" y="18142"/>
                  </a:lnTo>
                  <a:lnTo>
                    <a:pt x="741" y="18244"/>
                  </a:lnTo>
                  <a:lnTo>
                    <a:pt x="690" y="18295"/>
                  </a:lnTo>
                  <a:lnTo>
                    <a:pt x="690" y="18371"/>
                  </a:lnTo>
                  <a:lnTo>
                    <a:pt x="690" y="18448"/>
                  </a:lnTo>
                  <a:lnTo>
                    <a:pt x="715" y="18524"/>
                  </a:lnTo>
                  <a:lnTo>
                    <a:pt x="843" y="18703"/>
                  </a:lnTo>
                  <a:lnTo>
                    <a:pt x="1021" y="18882"/>
                  </a:lnTo>
                  <a:lnTo>
                    <a:pt x="1276" y="19060"/>
                  </a:lnTo>
                  <a:lnTo>
                    <a:pt x="1608" y="19264"/>
                  </a:lnTo>
                  <a:lnTo>
                    <a:pt x="1965" y="19443"/>
                  </a:lnTo>
                  <a:lnTo>
                    <a:pt x="2374" y="19622"/>
                  </a:lnTo>
                  <a:lnTo>
                    <a:pt x="2807" y="19800"/>
                  </a:lnTo>
                  <a:lnTo>
                    <a:pt x="3267" y="19953"/>
                  </a:lnTo>
                  <a:lnTo>
                    <a:pt x="3752" y="20081"/>
                  </a:lnTo>
                  <a:lnTo>
                    <a:pt x="4236" y="20183"/>
                  </a:lnTo>
                  <a:lnTo>
                    <a:pt x="4747" y="20259"/>
                  </a:lnTo>
                  <a:lnTo>
                    <a:pt x="5231" y="20285"/>
                  </a:lnTo>
                  <a:lnTo>
                    <a:pt x="5691" y="20285"/>
                  </a:lnTo>
                  <a:lnTo>
                    <a:pt x="6150" y="20234"/>
                  </a:lnTo>
                  <a:lnTo>
                    <a:pt x="6456" y="20183"/>
                  </a:lnTo>
                  <a:lnTo>
                    <a:pt x="6737" y="20106"/>
                  </a:lnTo>
                  <a:lnTo>
                    <a:pt x="6992" y="20004"/>
                  </a:lnTo>
                  <a:lnTo>
                    <a:pt x="7222" y="19902"/>
                  </a:lnTo>
                  <a:lnTo>
                    <a:pt x="7451" y="19775"/>
                  </a:lnTo>
                  <a:lnTo>
                    <a:pt x="7681" y="19647"/>
                  </a:lnTo>
                  <a:lnTo>
                    <a:pt x="7860" y="19494"/>
                  </a:lnTo>
                  <a:lnTo>
                    <a:pt x="8038" y="19341"/>
                  </a:lnTo>
                  <a:lnTo>
                    <a:pt x="8217" y="19162"/>
                  </a:lnTo>
                  <a:lnTo>
                    <a:pt x="8370" y="19009"/>
                  </a:lnTo>
                  <a:lnTo>
                    <a:pt x="8625" y="18626"/>
                  </a:lnTo>
                  <a:lnTo>
                    <a:pt x="8855" y="18244"/>
                  </a:lnTo>
                  <a:lnTo>
                    <a:pt x="9033" y="17861"/>
                  </a:lnTo>
                  <a:lnTo>
                    <a:pt x="9186" y="17453"/>
                  </a:lnTo>
                  <a:lnTo>
                    <a:pt x="9288" y="17070"/>
                  </a:lnTo>
                  <a:lnTo>
                    <a:pt x="9365" y="16713"/>
                  </a:lnTo>
                  <a:lnTo>
                    <a:pt x="9416" y="16356"/>
                  </a:lnTo>
                  <a:lnTo>
                    <a:pt x="9467" y="15769"/>
                  </a:lnTo>
                  <a:lnTo>
                    <a:pt x="9467" y="15386"/>
                  </a:lnTo>
                  <a:lnTo>
                    <a:pt x="9263" y="13141"/>
                  </a:lnTo>
                  <a:lnTo>
                    <a:pt x="8880" y="8854"/>
                  </a:lnTo>
                  <a:lnTo>
                    <a:pt x="8319" y="2858"/>
                  </a:lnTo>
                  <a:lnTo>
                    <a:pt x="7477" y="1990"/>
                  </a:lnTo>
                  <a:lnTo>
                    <a:pt x="6609" y="1072"/>
                  </a:lnTo>
                  <a:lnTo>
                    <a:pt x="5640" y="26"/>
                  </a:lnTo>
                  <a:lnTo>
                    <a:pt x="54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8" name="Google Shape;3158;g29c0ca99db8_3_1"/>
            <p:cNvSpPr/>
            <p:nvPr/>
          </p:nvSpPr>
          <p:spPr>
            <a:xfrm>
              <a:off x="5415875" y="2674425"/>
              <a:ext cx="236700" cy="507125"/>
            </a:xfrm>
            <a:custGeom>
              <a:avLst/>
              <a:gdLst/>
              <a:ahLst/>
              <a:cxnLst/>
              <a:rect l="l" t="t" r="r" b="b"/>
              <a:pathLst>
                <a:path w="9468" h="20285" fill="none" extrusionOk="0">
                  <a:moveTo>
                    <a:pt x="5640" y="26"/>
                  </a:moveTo>
                  <a:lnTo>
                    <a:pt x="5640" y="26"/>
                  </a:lnTo>
                  <a:lnTo>
                    <a:pt x="5487" y="0"/>
                  </a:lnTo>
                  <a:lnTo>
                    <a:pt x="5308" y="0"/>
                  </a:lnTo>
                  <a:lnTo>
                    <a:pt x="5180" y="51"/>
                  </a:lnTo>
                  <a:lnTo>
                    <a:pt x="5027" y="128"/>
                  </a:lnTo>
                  <a:lnTo>
                    <a:pt x="4900" y="255"/>
                  </a:lnTo>
                  <a:lnTo>
                    <a:pt x="4772" y="383"/>
                  </a:lnTo>
                  <a:lnTo>
                    <a:pt x="4517" y="689"/>
                  </a:lnTo>
                  <a:lnTo>
                    <a:pt x="4287" y="1021"/>
                  </a:lnTo>
                  <a:lnTo>
                    <a:pt x="4032" y="1301"/>
                  </a:lnTo>
                  <a:lnTo>
                    <a:pt x="3930" y="1429"/>
                  </a:lnTo>
                  <a:lnTo>
                    <a:pt x="3777" y="1505"/>
                  </a:lnTo>
                  <a:lnTo>
                    <a:pt x="3649" y="1582"/>
                  </a:lnTo>
                  <a:lnTo>
                    <a:pt x="3522" y="1607"/>
                  </a:lnTo>
                  <a:lnTo>
                    <a:pt x="3522" y="1607"/>
                  </a:lnTo>
                  <a:lnTo>
                    <a:pt x="3369" y="1582"/>
                  </a:lnTo>
                  <a:lnTo>
                    <a:pt x="3267" y="1556"/>
                  </a:lnTo>
                  <a:lnTo>
                    <a:pt x="3190" y="1531"/>
                  </a:lnTo>
                  <a:lnTo>
                    <a:pt x="3139" y="1454"/>
                  </a:lnTo>
                  <a:lnTo>
                    <a:pt x="3063" y="1327"/>
                  </a:lnTo>
                  <a:lnTo>
                    <a:pt x="3012" y="1250"/>
                  </a:lnTo>
                  <a:lnTo>
                    <a:pt x="2961" y="1148"/>
                  </a:lnTo>
                  <a:lnTo>
                    <a:pt x="2961" y="1148"/>
                  </a:lnTo>
                  <a:lnTo>
                    <a:pt x="2858" y="1046"/>
                  </a:lnTo>
                  <a:lnTo>
                    <a:pt x="2756" y="970"/>
                  </a:lnTo>
                  <a:lnTo>
                    <a:pt x="2705" y="944"/>
                  </a:lnTo>
                  <a:lnTo>
                    <a:pt x="2654" y="944"/>
                  </a:lnTo>
                  <a:lnTo>
                    <a:pt x="2578" y="995"/>
                  </a:lnTo>
                  <a:lnTo>
                    <a:pt x="2501" y="1046"/>
                  </a:lnTo>
                  <a:lnTo>
                    <a:pt x="2501" y="1046"/>
                  </a:lnTo>
                  <a:lnTo>
                    <a:pt x="2272" y="1250"/>
                  </a:lnTo>
                  <a:lnTo>
                    <a:pt x="2067" y="1480"/>
                  </a:lnTo>
                  <a:lnTo>
                    <a:pt x="1889" y="1710"/>
                  </a:lnTo>
                  <a:lnTo>
                    <a:pt x="1685" y="1939"/>
                  </a:lnTo>
                  <a:lnTo>
                    <a:pt x="1379" y="2450"/>
                  </a:lnTo>
                  <a:lnTo>
                    <a:pt x="1072" y="2985"/>
                  </a:lnTo>
                  <a:lnTo>
                    <a:pt x="843" y="3572"/>
                  </a:lnTo>
                  <a:lnTo>
                    <a:pt x="613" y="4159"/>
                  </a:lnTo>
                  <a:lnTo>
                    <a:pt x="434" y="4797"/>
                  </a:lnTo>
                  <a:lnTo>
                    <a:pt x="307" y="5435"/>
                  </a:lnTo>
                  <a:lnTo>
                    <a:pt x="205" y="6098"/>
                  </a:lnTo>
                  <a:lnTo>
                    <a:pt x="103" y="6787"/>
                  </a:lnTo>
                  <a:lnTo>
                    <a:pt x="52" y="7476"/>
                  </a:lnTo>
                  <a:lnTo>
                    <a:pt x="26" y="8191"/>
                  </a:lnTo>
                  <a:lnTo>
                    <a:pt x="1" y="8879"/>
                  </a:lnTo>
                  <a:lnTo>
                    <a:pt x="1" y="9568"/>
                  </a:lnTo>
                  <a:lnTo>
                    <a:pt x="26" y="10283"/>
                  </a:lnTo>
                  <a:lnTo>
                    <a:pt x="77" y="10972"/>
                  </a:lnTo>
                  <a:lnTo>
                    <a:pt x="179" y="12324"/>
                  </a:lnTo>
                  <a:lnTo>
                    <a:pt x="307" y="13600"/>
                  </a:lnTo>
                  <a:lnTo>
                    <a:pt x="613" y="15845"/>
                  </a:lnTo>
                  <a:lnTo>
                    <a:pt x="715" y="16738"/>
                  </a:lnTo>
                  <a:lnTo>
                    <a:pt x="792" y="17453"/>
                  </a:lnTo>
                  <a:lnTo>
                    <a:pt x="792" y="17733"/>
                  </a:lnTo>
                  <a:lnTo>
                    <a:pt x="792" y="17963"/>
                  </a:lnTo>
                  <a:lnTo>
                    <a:pt x="766" y="18142"/>
                  </a:lnTo>
                  <a:lnTo>
                    <a:pt x="741" y="18244"/>
                  </a:lnTo>
                  <a:lnTo>
                    <a:pt x="741" y="18244"/>
                  </a:lnTo>
                  <a:lnTo>
                    <a:pt x="690" y="18295"/>
                  </a:lnTo>
                  <a:lnTo>
                    <a:pt x="690" y="18371"/>
                  </a:lnTo>
                  <a:lnTo>
                    <a:pt x="690" y="18448"/>
                  </a:lnTo>
                  <a:lnTo>
                    <a:pt x="715" y="18524"/>
                  </a:lnTo>
                  <a:lnTo>
                    <a:pt x="843" y="18703"/>
                  </a:lnTo>
                  <a:lnTo>
                    <a:pt x="1021" y="18882"/>
                  </a:lnTo>
                  <a:lnTo>
                    <a:pt x="1276" y="19060"/>
                  </a:lnTo>
                  <a:lnTo>
                    <a:pt x="1608" y="19264"/>
                  </a:lnTo>
                  <a:lnTo>
                    <a:pt x="1965" y="19443"/>
                  </a:lnTo>
                  <a:lnTo>
                    <a:pt x="2374" y="19622"/>
                  </a:lnTo>
                  <a:lnTo>
                    <a:pt x="2807" y="19800"/>
                  </a:lnTo>
                  <a:lnTo>
                    <a:pt x="3267" y="19953"/>
                  </a:lnTo>
                  <a:lnTo>
                    <a:pt x="3752" y="20081"/>
                  </a:lnTo>
                  <a:lnTo>
                    <a:pt x="4236" y="20183"/>
                  </a:lnTo>
                  <a:lnTo>
                    <a:pt x="4747" y="20259"/>
                  </a:lnTo>
                  <a:lnTo>
                    <a:pt x="5231" y="20285"/>
                  </a:lnTo>
                  <a:lnTo>
                    <a:pt x="5691" y="20285"/>
                  </a:lnTo>
                  <a:lnTo>
                    <a:pt x="6150" y="20234"/>
                  </a:lnTo>
                  <a:lnTo>
                    <a:pt x="6150" y="20234"/>
                  </a:lnTo>
                  <a:lnTo>
                    <a:pt x="6456" y="20183"/>
                  </a:lnTo>
                  <a:lnTo>
                    <a:pt x="6737" y="20106"/>
                  </a:lnTo>
                  <a:lnTo>
                    <a:pt x="6992" y="20004"/>
                  </a:lnTo>
                  <a:lnTo>
                    <a:pt x="7222" y="19902"/>
                  </a:lnTo>
                  <a:lnTo>
                    <a:pt x="7451" y="19775"/>
                  </a:lnTo>
                  <a:lnTo>
                    <a:pt x="7681" y="19647"/>
                  </a:lnTo>
                  <a:lnTo>
                    <a:pt x="7860" y="19494"/>
                  </a:lnTo>
                  <a:lnTo>
                    <a:pt x="8038" y="19341"/>
                  </a:lnTo>
                  <a:lnTo>
                    <a:pt x="8217" y="19162"/>
                  </a:lnTo>
                  <a:lnTo>
                    <a:pt x="8370" y="19009"/>
                  </a:lnTo>
                  <a:lnTo>
                    <a:pt x="8625" y="18626"/>
                  </a:lnTo>
                  <a:lnTo>
                    <a:pt x="8855" y="18244"/>
                  </a:lnTo>
                  <a:lnTo>
                    <a:pt x="9033" y="17861"/>
                  </a:lnTo>
                  <a:lnTo>
                    <a:pt x="9186" y="17453"/>
                  </a:lnTo>
                  <a:lnTo>
                    <a:pt x="9288" y="17070"/>
                  </a:lnTo>
                  <a:lnTo>
                    <a:pt x="9365" y="16713"/>
                  </a:lnTo>
                  <a:lnTo>
                    <a:pt x="9416" y="16356"/>
                  </a:lnTo>
                  <a:lnTo>
                    <a:pt x="9467" y="15769"/>
                  </a:lnTo>
                  <a:lnTo>
                    <a:pt x="9467" y="15386"/>
                  </a:lnTo>
                  <a:lnTo>
                    <a:pt x="9467" y="15386"/>
                  </a:lnTo>
                  <a:lnTo>
                    <a:pt x="9263" y="13141"/>
                  </a:lnTo>
                  <a:lnTo>
                    <a:pt x="8880" y="8854"/>
                  </a:lnTo>
                  <a:lnTo>
                    <a:pt x="8319" y="2858"/>
                  </a:lnTo>
                  <a:lnTo>
                    <a:pt x="8319" y="2858"/>
                  </a:lnTo>
                  <a:lnTo>
                    <a:pt x="7477" y="1990"/>
                  </a:lnTo>
                  <a:lnTo>
                    <a:pt x="6609" y="1072"/>
                  </a:lnTo>
                  <a:lnTo>
                    <a:pt x="5640" y="2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9" name="Google Shape;3159;g29c0ca99db8_3_1"/>
            <p:cNvSpPr/>
            <p:nvPr/>
          </p:nvSpPr>
          <p:spPr>
            <a:xfrm>
              <a:off x="5058650" y="2605525"/>
              <a:ext cx="419775" cy="606650"/>
            </a:xfrm>
            <a:custGeom>
              <a:avLst/>
              <a:gdLst/>
              <a:ahLst/>
              <a:cxnLst/>
              <a:rect l="l" t="t" r="r" b="b"/>
              <a:pathLst>
                <a:path w="16791" h="24266" extrusionOk="0">
                  <a:moveTo>
                    <a:pt x="1175" y="0"/>
                  </a:moveTo>
                  <a:lnTo>
                    <a:pt x="1" y="1888"/>
                  </a:lnTo>
                  <a:lnTo>
                    <a:pt x="103" y="2042"/>
                  </a:lnTo>
                  <a:lnTo>
                    <a:pt x="307" y="2246"/>
                  </a:lnTo>
                  <a:lnTo>
                    <a:pt x="868" y="2833"/>
                  </a:lnTo>
                  <a:lnTo>
                    <a:pt x="1634" y="3573"/>
                  </a:lnTo>
                  <a:lnTo>
                    <a:pt x="2553" y="4440"/>
                  </a:lnTo>
                  <a:lnTo>
                    <a:pt x="4517" y="6252"/>
                  </a:lnTo>
                  <a:lnTo>
                    <a:pt x="6252" y="7859"/>
                  </a:lnTo>
                  <a:lnTo>
                    <a:pt x="6431" y="8038"/>
                  </a:lnTo>
                  <a:lnTo>
                    <a:pt x="6661" y="8191"/>
                  </a:lnTo>
                  <a:lnTo>
                    <a:pt x="6890" y="8318"/>
                  </a:lnTo>
                  <a:lnTo>
                    <a:pt x="7145" y="8446"/>
                  </a:lnTo>
                  <a:lnTo>
                    <a:pt x="7400" y="8574"/>
                  </a:lnTo>
                  <a:lnTo>
                    <a:pt x="7681" y="8650"/>
                  </a:lnTo>
                  <a:lnTo>
                    <a:pt x="8268" y="8829"/>
                  </a:lnTo>
                  <a:lnTo>
                    <a:pt x="8906" y="8931"/>
                  </a:lnTo>
                  <a:lnTo>
                    <a:pt x="9544" y="9007"/>
                  </a:lnTo>
                  <a:lnTo>
                    <a:pt x="10207" y="9058"/>
                  </a:lnTo>
                  <a:lnTo>
                    <a:pt x="10845" y="9084"/>
                  </a:lnTo>
                  <a:lnTo>
                    <a:pt x="11483" y="9058"/>
                  </a:lnTo>
                  <a:lnTo>
                    <a:pt x="12070" y="9033"/>
                  </a:lnTo>
                  <a:lnTo>
                    <a:pt x="13142" y="8956"/>
                  </a:lnTo>
                  <a:lnTo>
                    <a:pt x="13907" y="8854"/>
                  </a:lnTo>
                  <a:lnTo>
                    <a:pt x="14290" y="8778"/>
                  </a:lnTo>
                  <a:lnTo>
                    <a:pt x="14290" y="10002"/>
                  </a:lnTo>
                  <a:lnTo>
                    <a:pt x="14264" y="10896"/>
                  </a:lnTo>
                  <a:lnTo>
                    <a:pt x="14213" y="11508"/>
                  </a:lnTo>
                  <a:lnTo>
                    <a:pt x="14162" y="11942"/>
                  </a:lnTo>
                  <a:lnTo>
                    <a:pt x="14111" y="12273"/>
                  </a:lnTo>
                  <a:lnTo>
                    <a:pt x="14035" y="12529"/>
                  </a:lnTo>
                  <a:lnTo>
                    <a:pt x="13932" y="12784"/>
                  </a:lnTo>
                  <a:lnTo>
                    <a:pt x="13856" y="13141"/>
                  </a:lnTo>
                  <a:lnTo>
                    <a:pt x="13626" y="14136"/>
                  </a:lnTo>
                  <a:lnTo>
                    <a:pt x="13422" y="14978"/>
                  </a:lnTo>
                  <a:lnTo>
                    <a:pt x="13090" y="16585"/>
                  </a:lnTo>
                  <a:lnTo>
                    <a:pt x="12861" y="17734"/>
                  </a:lnTo>
                  <a:lnTo>
                    <a:pt x="12759" y="18346"/>
                  </a:lnTo>
                  <a:lnTo>
                    <a:pt x="12682" y="18984"/>
                  </a:lnTo>
                  <a:lnTo>
                    <a:pt x="12606" y="19622"/>
                  </a:lnTo>
                  <a:lnTo>
                    <a:pt x="12555" y="20260"/>
                  </a:lnTo>
                  <a:lnTo>
                    <a:pt x="12529" y="20898"/>
                  </a:lnTo>
                  <a:lnTo>
                    <a:pt x="12555" y="21485"/>
                  </a:lnTo>
                  <a:lnTo>
                    <a:pt x="12631" y="22046"/>
                  </a:lnTo>
                  <a:lnTo>
                    <a:pt x="12682" y="22301"/>
                  </a:lnTo>
                  <a:lnTo>
                    <a:pt x="12733" y="22531"/>
                  </a:lnTo>
                  <a:lnTo>
                    <a:pt x="12810" y="22786"/>
                  </a:lnTo>
                  <a:lnTo>
                    <a:pt x="12912" y="22990"/>
                  </a:lnTo>
                  <a:lnTo>
                    <a:pt x="13014" y="23194"/>
                  </a:lnTo>
                  <a:lnTo>
                    <a:pt x="13142" y="23347"/>
                  </a:lnTo>
                  <a:lnTo>
                    <a:pt x="13295" y="23551"/>
                  </a:lnTo>
                  <a:lnTo>
                    <a:pt x="13473" y="23730"/>
                  </a:lnTo>
                  <a:lnTo>
                    <a:pt x="13626" y="23883"/>
                  </a:lnTo>
                  <a:lnTo>
                    <a:pt x="13779" y="23985"/>
                  </a:lnTo>
                  <a:lnTo>
                    <a:pt x="13932" y="24087"/>
                  </a:lnTo>
                  <a:lnTo>
                    <a:pt x="14111" y="24164"/>
                  </a:lnTo>
                  <a:lnTo>
                    <a:pt x="14239" y="24215"/>
                  </a:lnTo>
                  <a:lnTo>
                    <a:pt x="14392" y="24266"/>
                  </a:lnTo>
                  <a:lnTo>
                    <a:pt x="14826" y="24266"/>
                  </a:lnTo>
                  <a:lnTo>
                    <a:pt x="14953" y="24215"/>
                  </a:lnTo>
                  <a:lnTo>
                    <a:pt x="15208" y="24113"/>
                  </a:lnTo>
                  <a:lnTo>
                    <a:pt x="15463" y="23934"/>
                  </a:lnTo>
                  <a:lnTo>
                    <a:pt x="15565" y="23857"/>
                  </a:lnTo>
                  <a:lnTo>
                    <a:pt x="15642" y="23730"/>
                  </a:lnTo>
                  <a:lnTo>
                    <a:pt x="15719" y="23602"/>
                  </a:lnTo>
                  <a:lnTo>
                    <a:pt x="15795" y="23449"/>
                  </a:lnTo>
                  <a:lnTo>
                    <a:pt x="15897" y="23118"/>
                  </a:lnTo>
                  <a:lnTo>
                    <a:pt x="15999" y="22684"/>
                  </a:lnTo>
                  <a:lnTo>
                    <a:pt x="16050" y="22199"/>
                  </a:lnTo>
                  <a:lnTo>
                    <a:pt x="16101" y="21689"/>
                  </a:lnTo>
                  <a:lnTo>
                    <a:pt x="16152" y="20464"/>
                  </a:lnTo>
                  <a:lnTo>
                    <a:pt x="16203" y="19112"/>
                  </a:lnTo>
                  <a:lnTo>
                    <a:pt x="16280" y="17632"/>
                  </a:lnTo>
                  <a:lnTo>
                    <a:pt x="16331" y="16866"/>
                  </a:lnTo>
                  <a:lnTo>
                    <a:pt x="16382" y="16101"/>
                  </a:lnTo>
                  <a:lnTo>
                    <a:pt x="16484" y="15310"/>
                  </a:lnTo>
                  <a:lnTo>
                    <a:pt x="16612" y="14519"/>
                  </a:lnTo>
                  <a:lnTo>
                    <a:pt x="16688" y="13932"/>
                  </a:lnTo>
                  <a:lnTo>
                    <a:pt x="16739" y="13371"/>
                  </a:lnTo>
                  <a:lnTo>
                    <a:pt x="16739" y="12809"/>
                  </a:lnTo>
                  <a:lnTo>
                    <a:pt x="16739" y="12299"/>
                  </a:lnTo>
                  <a:lnTo>
                    <a:pt x="16688" y="11789"/>
                  </a:lnTo>
                  <a:lnTo>
                    <a:pt x="16637" y="11304"/>
                  </a:lnTo>
                  <a:lnTo>
                    <a:pt x="16510" y="10360"/>
                  </a:lnTo>
                  <a:lnTo>
                    <a:pt x="16382" y="9441"/>
                  </a:lnTo>
                  <a:lnTo>
                    <a:pt x="16331" y="8982"/>
                  </a:lnTo>
                  <a:lnTo>
                    <a:pt x="16280" y="8523"/>
                  </a:lnTo>
                  <a:lnTo>
                    <a:pt x="16280" y="8038"/>
                  </a:lnTo>
                  <a:lnTo>
                    <a:pt x="16280" y="7578"/>
                  </a:lnTo>
                  <a:lnTo>
                    <a:pt x="16331" y="7094"/>
                  </a:lnTo>
                  <a:lnTo>
                    <a:pt x="16408" y="6609"/>
                  </a:lnTo>
                  <a:lnTo>
                    <a:pt x="16535" y="5920"/>
                  </a:lnTo>
                  <a:lnTo>
                    <a:pt x="16637" y="5308"/>
                  </a:lnTo>
                  <a:lnTo>
                    <a:pt x="16739" y="4440"/>
                  </a:lnTo>
                  <a:lnTo>
                    <a:pt x="16790" y="3955"/>
                  </a:lnTo>
                  <a:lnTo>
                    <a:pt x="16790" y="3802"/>
                  </a:lnTo>
                  <a:lnTo>
                    <a:pt x="15004" y="4389"/>
                  </a:lnTo>
                  <a:lnTo>
                    <a:pt x="13473" y="4899"/>
                  </a:lnTo>
                  <a:lnTo>
                    <a:pt x="12146" y="5359"/>
                  </a:lnTo>
                  <a:lnTo>
                    <a:pt x="10998" y="5716"/>
                  </a:lnTo>
                  <a:lnTo>
                    <a:pt x="10513" y="5843"/>
                  </a:lnTo>
                  <a:lnTo>
                    <a:pt x="10054" y="5945"/>
                  </a:lnTo>
                  <a:lnTo>
                    <a:pt x="9646" y="5996"/>
                  </a:lnTo>
                  <a:lnTo>
                    <a:pt x="9289" y="6022"/>
                  </a:lnTo>
                  <a:lnTo>
                    <a:pt x="8957" y="6022"/>
                  </a:lnTo>
                  <a:lnTo>
                    <a:pt x="8651" y="5971"/>
                  </a:lnTo>
                  <a:lnTo>
                    <a:pt x="8396" y="5843"/>
                  </a:lnTo>
                  <a:lnTo>
                    <a:pt x="8140" y="5690"/>
                  </a:lnTo>
                  <a:lnTo>
                    <a:pt x="6584" y="4363"/>
                  </a:lnTo>
                  <a:lnTo>
                    <a:pt x="4415" y="2501"/>
                  </a:lnTo>
                  <a:lnTo>
                    <a:pt x="3318" y="1582"/>
                  </a:lnTo>
                  <a:lnTo>
                    <a:pt x="2348" y="817"/>
                  </a:lnTo>
                  <a:lnTo>
                    <a:pt x="1608" y="255"/>
                  </a:lnTo>
                  <a:lnTo>
                    <a:pt x="1353" y="77"/>
                  </a:lnTo>
                  <a:lnTo>
                    <a:pt x="1175"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0" name="Google Shape;3160;g29c0ca99db8_3_1"/>
            <p:cNvSpPr/>
            <p:nvPr/>
          </p:nvSpPr>
          <p:spPr>
            <a:xfrm>
              <a:off x="5058650" y="2605525"/>
              <a:ext cx="419775" cy="606650"/>
            </a:xfrm>
            <a:custGeom>
              <a:avLst/>
              <a:gdLst/>
              <a:ahLst/>
              <a:cxnLst/>
              <a:rect l="l" t="t" r="r" b="b"/>
              <a:pathLst>
                <a:path w="16791" h="24266" fill="none" extrusionOk="0">
                  <a:moveTo>
                    <a:pt x="1175" y="0"/>
                  </a:moveTo>
                  <a:lnTo>
                    <a:pt x="1175" y="0"/>
                  </a:lnTo>
                  <a:lnTo>
                    <a:pt x="1353" y="77"/>
                  </a:lnTo>
                  <a:lnTo>
                    <a:pt x="1608" y="255"/>
                  </a:lnTo>
                  <a:lnTo>
                    <a:pt x="2348" y="817"/>
                  </a:lnTo>
                  <a:lnTo>
                    <a:pt x="3318" y="1582"/>
                  </a:lnTo>
                  <a:lnTo>
                    <a:pt x="4415" y="2501"/>
                  </a:lnTo>
                  <a:lnTo>
                    <a:pt x="6584" y="4363"/>
                  </a:lnTo>
                  <a:lnTo>
                    <a:pt x="8140" y="5690"/>
                  </a:lnTo>
                  <a:lnTo>
                    <a:pt x="8140" y="5690"/>
                  </a:lnTo>
                  <a:lnTo>
                    <a:pt x="8396" y="5843"/>
                  </a:lnTo>
                  <a:lnTo>
                    <a:pt x="8651" y="5971"/>
                  </a:lnTo>
                  <a:lnTo>
                    <a:pt x="8957" y="6022"/>
                  </a:lnTo>
                  <a:lnTo>
                    <a:pt x="9289" y="6022"/>
                  </a:lnTo>
                  <a:lnTo>
                    <a:pt x="9646" y="5996"/>
                  </a:lnTo>
                  <a:lnTo>
                    <a:pt x="10054" y="5945"/>
                  </a:lnTo>
                  <a:lnTo>
                    <a:pt x="10513" y="5843"/>
                  </a:lnTo>
                  <a:lnTo>
                    <a:pt x="10998" y="5716"/>
                  </a:lnTo>
                  <a:lnTo>
                    <a:pt x="12146" y="5359"/>
                  </a:lnTo>
                  <a:lnTo>
                    <a:pt x="13473" y="4899"/>
                  </a:lnTo>
                  <a:lnTo>
                    <a:pt x="15004" y="4389"/>
                  </a:lnTo>
                  <a:lnTo>
                    <a:pt x="16790" y="3802"/>
                  </a:lnTo>
                  <a:lnTo>
                    <a:pt x="16790" y="3802"/>
                  </a:lnTo>
                  <a:lnTo>
                    <a:pt x="16790" y="3955"/>
                  </a:lnTo>
                  <a:lnTo>
                    <a:pt x="16739" y="4440"/>
                  </a:lnTo>
                  <a:lnTo>
                    <a:pt x="16637" y="5308"/>
                  </a:lnTo>
                  <a:lnTo>
                    <a:pt x="16535" y="5920"/>
                  </a:lnTo>
                  <a:lnTo>
                    <a:pt x="16408" y="6609"/>
                  </a:lnTo>
                  <a:lnTo>
                    <a:pt x="16408" y="6609"/>
                  </a:lnTo>
                  <a:lnTo>
                    <a:pt x="16331" y="7094"/>
                  </a:lnTo>
                  <a:lnTo>
                    <a:pt x="16280" y="7578"/>
                  </a:lnTo>
                  <a:lnTo>
                    <a:pt x="16280" y="8038"/>
                  </a:lnTo>
                  <a:lnTo>
                    <a:pt x="16280" y="8523"/>
                  </a:lnTo>
                  <a:lnTo>
                    <a:pt x="16331" y="8982"/>
                  </a:lnTo>
                  <a:lnTo>
                    <a:pt x="16382" y="9441"/>
                  </a:lnTo>
                  <a:lnTo>
                    <a:pt x="16510" y="10360"/>
                  </a:lnTo>
                  <a:lnTo>
                    <a:pt x="16637" y="11304"/>
                  </a:lnTo>
                  <a:lnTo>
                    <a:pt x="16688" y="11789"/>
                  </a:lnTo>
                  <a:lnTo>
                    <a:pt x="16739" y="12299"/>
                  </a:lnTo>
                  <a:lnTo>
                    <a:pt x="16739" y="12809"/>
                  </a:lnTo>
                  <a:lnTo>
                    <a:pt x="16739" y="13371"/>
                  </a:lnTo>
                  <a:lnTo>
                    <a:pt x="16688" y="13932"/>
                  </a:lnTo>
                  <a:lnTo>
                    <a:pt x="16612" y="14519"/>
                  </a:lnTo>
                  <a:lnTo>
                    <a:pt x="16612" y="14519"/>
                  </a:lnTo>
                  <a:lnTo>
                    <a:pt x="16484" y="15310"/>
                  </a:lnTo>
                  <a:lnTo>
                    <a:pt x="16382" y="16101"/>
                  </a:lnTo>
                  <a:lnTo>
                    <a:pt x="16331" y="16866"/>
                  </a:lnTo>
                  <a:lnTo>
                    <a:pt x="16280" y="17632"/>
                  </a:lnTo>
                  <a:lnTo>
                    <a:pt x="16203" y="19112"/>
                  </a:lnTo>
                  <a:lnTo>
                    <a:pt x="16152" y="20464"/>
                  </a:lnTo>
                  <a:lnTo>
                    <a:pt x="16101" y="21689"/>
                  </a:lnTo>
                  <a:lnTo>
                    <a:pt x="16050" y="22199"/>
                  </a:lnTo>
                  <a:lnTo>
                    <a:pt x="15999" y="22684"/>
                  </a:lnTo>
                  <a:lnTo>
                    <a:pt x="15897" y="23118"/>
                  </a:lnTo>
                  <a:lnTo>
                    <a:pt x="15795" y="23449"/>
                  </a:lnTo>
                  <a:lnTo>
                    <a:pt x="15719" y="23602"/>
                  </a:lnTo>
                  <a:lnTo>
                    <a:pt x="15642" y="23730"/>
                  </a:lnTo>
                  <a:lnTo>
                    <a:pt x="15565" y="23857"/>
                  </a:lnTo>
                  <a:lnTo>
                    <a:pt x="15463" y="23934"/>
                  </a:lnTo>
                  <a:lnTo>
                    <a:pt x="15463" y="23934"/>
                  </a:lnTo>
                  <a:lnTo>
                    <a:pt x="15208" y="24113"/>
                  </a:lnTo>
                  <a:lnTo>
                    <a:pt x="14953" y="24215"/>
                  </a:lnTo>
                  <a:lnTo>
                    <a:pt x="14826" y="24266"/>
                  </a:lnTo>
                  <a:lnTo>
                    <a:pt x="14698" y="24266"/>
                  </a:lnTo>
                  <a:lnTo>
                    <a:pt x="14545" y="24266"/>
                  </a:lnTo>
                  <a:lnTo>
                    <a:pt x="14392" y="24266"/>
                  </a:lnTo>
                  <a:lnTo>
                    <a:pt x="14239" y="24215"/>
                  </a:lnTo>
                  <a:lnTo>
                    <a:pt x="14111" y="24164"/>
                  </a:lnTo>
                  <a:lnTo>
                    <a:pt x="13932" y="24087"/>
                  </a:lnTo>
                  <a:lnTo>
                    <a:pt x="13779" y="23985"/>
                  </a:lnTo>
                  <a:lnTo>
                    <a:pt x="13626" y="23883"/>
                  </a:lnTo>
                  <a:lnTo>
                    <a:pt x="13473" y="23730"/>
                  </a:lnTo>
                  <a:lnTo>
                    <a:pt x="13295" y="23551"/>
                  </a:lnTo>
                  <a:lnTo>
                    <a:pt x="13142" y="23347"/>
                  </a:lnTo>
                  <a:lnTo>
                    <a:pt x="13142" y="23347"/>
                  </a:lnTo>
                  <a:lnTo>
                    <a:pt x="13014" y="23194"/>
                  </a:lnTo>
                  <a:lnTo>
                    <a:pt x="12912" y="22990"/>
                  </a:lnTo>
                  <a:lnTo>
                    <a:pt x="12810" y="22786"/>
                  </a:lnTo>
                  <a:lnTo>
                    <a:pt x="12733" y="22531"/>
                  </a:lnTo>
                  <a:lnTo>
                    <a:pt x="12682" y="22301"/>
                  </a:lnTo>
                  <a:lnTo>
                    <a:pt x="12631" y="22046"/>
                  </a:lnTo>
                  <a:lnTo>
                    <a:pt x="12555" y="21485"/>
                  </a:lnTo>
                  <a:lnTo>
                    <a:pt x="12529" y="20898"/>
                  </a:lnTo>
                  <a:lnTo>
                    <a:pt x="12555" y="20260"/>
                  </a:lnTo>
                  <a:lnTo>
                    <a:pt x="12606" y="19622"/>
                  </a:lnTo>
                  <a:lnTo>
                    <a:pt x="12682" y="18984"/>
                  </a:lnTo>
                  <a:lnTo>
                    <a:pt x="12759" y="18346"/>
                  </a:lnTo>
                  <a:lnTo>
                    <a:pt x="12861" y="17734"/>
                  </a:lnTo>
                  <a:lnTo>
                    <a:pt x="13090" y="16585"/>
                  </a:lnTo>
                  <a:lnTo>
                    <a:pt x="13422" y="14978"/>
                  </a:lnTo>
                  <a:lnTo>
                    <a:pt x="13422" y="14978"/>
                  </a:lnTo>
                  <a:lnTo>
                    <a:pt x="13626" y="14136"/>
                  </a:lnTo>
                  <a:lnTo>
                    <a:pt x="13856" y="13141"/>
                  </a:lnTo>
                  <a:lnTo>
                    <a:pt x="13856" y="13141"/>
                  </a:lnTo>
                  <a:lnTo>
                    <a:pt x="13932" y="12784"/>
                  </a:lnTo>
                  <a:lnTo>
                    <a:pt x="14035" y="12529"/>
                  </a:lnTo>
                  <a:lnTo>
                    <a:pt x="14111" y="12273"/>
                  </a:lnTo>
                  <a:lnTo>
                    <a:pt x="14162" y="11942"/>
                  </a:lnTo>
                  <a:lnTo>
                    <a:pt x="14213" y="11508"/>
                  </a:lnTo>
                  <a:lnTo>
                    <a:pt x="14264" y="10896"/>
                  </a:lnTo>
                  <a:lnTo>
                    <a:pt x="14290" y="10002"/>
                  </a:lnTo>
                  <a:lnTo>
                    <a:pt x="14290" y="8778"/>
                  </a:lnTo>
                  <a:lnTo>
                    <a:pt x="14290" y="8778"/>
                  </a:lnTo>
                  <a:lnTo>
                    <a:pt x="13907" y="8854"/>
                  </a:lnTo>
                  <a:lnTo>
                    <a:pt x="13142" y="8956"/>
                  </a:lnTo>
                  <a:lnTo>
                    <a:pt x="12070" y="9033"/>
                  </a:lnTo>
                  <a:lnTo>
                    <a:pt x="11483" y="9058"/>
                  </a:lnTo>
                  <a:lnTo>
                    <a:pt x="10845" y="9084"/>
                  </a:lnTo>
                  <a:lnTo>
                    <a:pt x="10207" y="9058"/>
                  </a:lnTo>
                  <a:lnTo>
                    <a:pt x="9544" y="9007"/>
                  </a:lnTo>
                  <a:lnTo>
                    <a:pt x="8906" y="8931"/>
                  </a:lnTo>
                  <a:lnTo>
                    <a:pt x="8268" y="8829"/>
                  </a:lnTo>
                  <a:lnTo>
                    <a:pt x="7681" y="8650"/>
                  </a:lnTo>
                  <a:lnTo>
                    <a:pt x="7400" y="8574"/>
                  </a:lnTo>
                  <a:lnTo>
                    <a:pt x="7145" y="8446"/>
                  </a:lnTo>
                  <a:lnTo>
                    <a:pt x="6890" y="8318"/>
                  </a:lnTo>
                  <a:lnTo>
                    <a:pt x="6661" y="8191"/>
                  </a:lnTo>
                  <a:lnTo>
                    <a:pt x="6431" y="8038"/>
                  </a:lnTo>
                  <a:lnTo>
                    <a:pt x="6252" y="7859"/>
                  </a:lnTo>
                  <a:lnTo>
                    <a:pt x="6252" y="7859"/>
                  </a:lnTo>
                  <a:lnTo>
                    <a:pt x="4517" y="6252"/>
                  </a:lnTo>
                  <a:lnTo>
                    <a:pt x="2553" y="4440"/>
                  </a:lnTo>
                  <a:lnTo>
                    <a:pt x="1634" y="3573"/>
                  </a:lnTo>
                  <a:lnTo>
                    <a:pt x="868" y="2833"/>
                  </a:lnTo>
                  <a:lnTo>
                    <a:pt x="307" y="2246"/>
                  </a:lnTo>
                  <a:lnTo>
                    <a:pt x="103" y="2042"/>
                  </a:lnTo>
                  <a:lnTo>
                    <a:pt x="1" y="188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1" name="Google Shape;3161;g29c0ca99db8_3_1"/>
            <p:cNvSpPr/>
            <p:nvPr/>
          </p:nvSpPr>
          <p:spPr>
            <a:xfrm>
              <a:off x="5533250" y="2674425"/>
              <a:ext cx="146750" cy="558175"/>
            </a:xfrm>
            <a:custGeom>
              <a:avLst/>
              <a:gdLst/>
              <a:ahLst/>
              <a:cxnLst/>
              <a:rect l="l" t="t" r="r" b="b"/>
              <a:pathLst>
                <a:path w="5870" h="22327" extrusionOk="0">
                  <a:moveTo>
                    <a:pt x="766" y="0"/>
                  </a:moveTo>
                  <a:lnTo>
                    <a:pt x="613" y="1123"/>
                  </a:lnTo>
                  <a:lnTo>
                    <a:pt x="409" y="3011"/>
                  </a:lnTo>
                  <a:lnTo>
                    <a:pt x="205" y="5358"/>
                  </a:lnTo>
                  <a:lnTo>
                    <a:pt x="103" y="6634"/>
                  </a:lnTo>
                  <a:lnTo>
                    <a:pt x="52" y="7910"/>
                  </a:lnTo>
                  <a:lnTo>
                    <a:pt x="1" y="8956"/>
                  </a:lnTo>
                  <a:lnTo>
                    <a:pt x="1" y="9977"/>
                  </a:lnTo>
                  <a:lnTo>
                    <a:pt x="1" y="10563"/>
                  </a:lnTo>
                  <a:lnTo>
                    <a:pt x="52" y="11227"/>
                  </a:lnTo>
                  <a:lnTo>
                    <a:pt x="103" y="11890"/>
                  </a:lnTo>
                  <a:lnTo>
                    <a:pt x="179" y="12579"/>
                  </a:lnTo>
                  <a:lnTo>
                    <a:pt x="383" y="13932"/>
                  </a:lnTo>
                  <a:lnTo>
                    <a:pt x="587" y="15182"/>
                  </a:lnTo>
                  <a:lnTo>
                    <a:pt x="715" y="15871"/>
                  </a:lnTo>
                  <a:lnTo>
                    <a:pt x="792" y="16356"/>
                  </a:lnTo>
                  <a:lnTo>
                    <a:pt x="843" y="16815"/>
                  </a:lnTo>
                  <a:lnTo>
                    <a:pt x="868" y="17249"/>
                  </a:lnTo>
                  <a:lnTo>
                    <a:pt x="868" y="17631"/>
                  </a:lnTo>
                  <a:lnTo>
                    <a:pt x="843" y="18014"/>
                  </a:lnTo>
                  <a:lnTo>
                    <a:pt x="817" y="18371"/>
                  </a:lnTo>
                  <a:lnTo>
                    <a:pt x="741" y="19035"/>
                  </a:lnTo>
                  <a:lnTo>
                    <a:pt x="690" y="19622"/>
                  </a:lnTo>
                  <a:lnTo>
                    <a:pt x="664" y="19877"/>
                  </a:lnTo>
                  <a:lnTo>
                    <a:pt x="690" y="20132"/>
                  </a:lnTo>
                  <a:lnTo>
                    <a:pt x="715" y="20387"/>
                  </a:lnTo>
                  <a:lnTo>
                    <a:pt x="792" y="20617"/>
                  </a:lnTo>
                  <a:lnTo>
                    <a:pt x="894" y="20846"/>
                  </a:lnTo>
                  <a:lnTo>
                    <a:pt x="1047" y="21076"/>
                  </a:lnTo>
                  <a:lnTo>
                    <a:pt x="1251" y="21331"/>
                  </a:lnTo>
                  <a:lnTo>
                    <a:pt x="1506" y="21561"/>
                  </a:lnTo>
                  <a:lnTo>
                    <a:pt x="1736" y="21765"/>
                  </a:lnTo>
                  <a:lnTo>
                    <a:pt x="1991" y="21918"/>
                  </a:lnTo>
                  <a:lnTo>
                    <a:pt x="2271" y="22046"/>
                  </a:lnTo>
                  <a:lnTo>
                    <a:pt x="2552" y="22173"/>
                  </a:lnTo>
                  <a:lnTo>
                    <a:pt x="2833" y="22250"/>
                  </a:lnTo>
                  <a:lnTo>
                    <a:pt x="3139" y="22301"/>
                  </a:lnTo>
                  <a:lnTo>
                    <a:pt x="3420" y="22326"/>
                  </a:lnTo>
                  <a:lnTo>
                    <a:pt x="3726" y="22326"/>
                  </a:lnTo>
                  <a:lnTo>
                    <a:pt x="4032" y="22301"/>
                  </a:lnTo>
                  <a:lnTo>
                    <a:pt x="4313" y="22275"/>
                  </a:lnTo>
                  <a:lnTo>
                    <a:pt x="4619" y="22199"/>
                  </a:lnTo>
                  <a:lnTo>
                    <a:pt x="4900" y="22097"/>
                  </a:lnTo>
                  <a:lnTo>
                    <a:pt x="5206" y="21995"/>
                  </a:lnTo>
                  <a:lnTo>
                    <a:pt x="5461" y="21841"/>
                  </a:lnTo>
                  <a:lnTo>
                    <a:pt x="5563" y="21765"/>
                  </a:lnTo>
                  <a:lnTo>
                    <a:pt x="5665" y="21663"/>
                  </a:lnTo>
                  <a:lnTo>
                    <a:pt x="5716" y="21535"/>
                  </a:lnTo>
                  <a:lnTo>
                    <a:pt x="5767" y="21357"/>
                  </a:lnTo>
                  <a:lnTo>
                    <a:pt x="5818" y="21178"/>
                  </a:lnTo>
                  <a:lnTo>
                    <a:pt x="5844" y="20948"/>
                  </a:lnTo>
                  <a:lnTo>
                    <a:pt x="5869" y="20464"/>
                  </a:lnTo>
                  <a:lnTo>
                    <a:pt x="5844" y="19877"/>
                  </a:lnTo>
                  <a:lnTo>
                    <a:pt x="5818" y="19239"/>
                  </a:lnTo>
                  <a:lnTo>
                    <a:pt x="5742" y="18550"/>
                  </a:lnTo>
                  <a:lnTo>
                    <a:pt x="5640" y="17835"/>
                  </a:lnTo>
                  <a:lnTo>
                    <a:pt x="5435" y="16381"/>
                  </a:lnTo>
                  <a:lnTo>
                    <a:pt x="5257" y="14978"/>
                  </a:lnTo>
                  <a:lnTo>
                    <a:pt x="5180" y="14314"/>
                  </a:lnTo>
                  <a:lnTo>
                    <a:pt x="5129" y="13727"/>
                  </a:lnTo>
                  <a:lnTo>
                    <a:pt x="5104" y="13217"/>
                  </a:lnTo>
                  <a:lnTo>
                    <a:pt x="5104" y="12783"/>
                  </a:lnTo>
                  <a:lnTo>
                    <a:pt x="5206" y="11839"/>
                  </a:lnTo>
                  <a:lnTo>
                    <a:pt x="5308" y="11099"/>
                  </a:lnTo>
                  <a:lnTo>
                    <a:pt x="5410" y="10257"/>
                  </a:lnTo>
                  <a:lnTo>
                    <a:pt x="5486" y="9262"/>
                  </a:lnTo>
                  <a:lnTo>
                    <a:pt x="5563" y="7833"/>
                  </a:lnTo>
                  <a:lnTo>
                    <a:pt x="5563" y="7144"/>
                  </a:lnTo>
                  <a:lnTo>
                    <a:pt x="5537" y="6430"/>
                  </a:lnTo>
                  <a:lnTo>
                    <a:pt x="5461" y="5690"/>
                  </a:lnTo>
                  <a:lnTo>
                    <a:pt x="5384" y="4976"/>
                  </a:lnTo>
                  <a:lnTo>
                    <a:pt x="5231" y="4287"/>
                  </a:lnTo>
                  <a:lnTo>
                    <a:pt x="5078" y="3674"/>
                  </a:lnTo>
                  <a:lnTo>
                    <a:pt x="4976" y="3394"/>
                  </a:lnTo>
                  <a:lnTo>
                    <a:pt x="4874" y="3164"/>
                  </a:lnTo>
                  <a:lnTo>
                    <a:pt x="4747" y="2934"/>
                  </a:lnTo>
                  <a:lnTo>
                    <a:pt x="4619" y="2756"/>
                  </a:lnTo>
                  <a:lnTo>
                    <a:pt x="4313" y="2373"/>
                  </a:lnTo>
                  <a:lnTo>
                    <a:pt x="3981" y="2041"/>
                  </a:lnTo>
                  <a:lnTo>
                    <a:pt x="3649" y="1710"/>
                  </a:lnTo>
                  <a:lnTo>
                    <a:pt x="3318" y="1429"/>
                  </a:lnTo>
                  <a:lnTo>
                    <a:pt x="2986" y="1174"/>
                  </a:lnTo>
                  <a:lnTo>
                    <a:pt x="2680" y="944"/>
                  </a:lnTo>
                  <a:lnTo>
                    <a:pt x="2067" y="587"/>
                  </a:lnTo>
                  <a:lnTo>
                    <a:pt x="1557" y="306"/>
                  </a:lnTo>
                  <a:lnTo>
                    <a:pt x="1123" y="128"/>
                  </a:lnTo>
                  <a:lnTo>
                    <a:pt x="766"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2" name="Google Shape;3162;g29c0ca99db8_3_1"/>
            <p:cNvSpPr/>
            <p:nvPr/>
          </p:nvSpPr>
          <p:spPr>
            <a:xfrm>
              <a:off x="5533250" y="2674425"/>
              <a:ext cx="146750" cy="558175"/>
            </a:xfrm>
            <a:custGeom>
              <a:avLst/>
              <a:gdLst/>
              <a:ahLst/>
              <a:cxnLst/>
              <a:rect l="l" t="t" r="r" b="b"/>
              <a:pathLst>
                <a:path w="5870" h="22327" fill="none" extrusionOk="0">
                  <a:moveTo>
                    <a:pt x="5461" y="21841"/>
                  </a:moveTo>
                  <a:lnTo>
                    <a:pt x="5461" y="21841"/>
                  </a:lnTo>
                  <a:lnTo>
                    <a:pt x="5206" y="21995"/>
                  </a:lnTo>
                  <a:lnTo>
                    <a:pt x="4900" y="22097"/>
                  </a:lnTo>
                  <a:lnTo>
                    <a:pt x="4619" y="22199"/>
                  </a:lnTo>
                  <a:lnTo>
                    <a:pt x="4313" y="22275"/>
                  </a:lnTo>
                  <a:lnTo>
                    <a:pt x="4032" y="22301"/>
                  </a:lnTo>
                  <a:lnTo>
                    <a:pt x="3726" y="22326"/>
                  </a:lnTo>
                  <a:lnTo>
                    <a:pt x="3420" y="22326"/>
                  </a:lnTo>
                  <a:lnTo>
                    <a:pt x="3139" y="22301"/>
                  </a:lnTo>
                  <a:lnTo>
                    <a:pt x="2833" y="22250"/>
                  </a:lnTo>
                  <a:lnTo>
                    <a:pt x="2552" y="22173"/>
                  </a:lnTo>
                  <a:lnTo>
                    <a:pt x="2271" y="22046"/>
                  </a:lnTo>
                  <a:lnTo>
                    <a:pt x="1991" y="21918"/>
                  </a:lnTo>
                  <a:lnTo>
                    <a:pt x="1736" y="21765"/>
                  </a:lnTo>
                  <a:lnTo>
                    <a:pt x="1506" y="21561"/>
                  </a:lnTo>
                  <a:lnTo>
                    <a:pt x="1251" y="21331"/>
                  </a:lnTo>
                  <a:lnTo>
                    <a:pt x="1047" y="21076"/>
                  </a:lnTo>
                  <a:lnTo>
                    <a:pt x="1047" y="21076"/>
                  </a:lnTo>
                  <a:lnTo>
                    <a:pt x="894" y="20846"/>
                  </a:lnTo>
                  <a:lnTo>
                    <a:pt x="792" y="20617"/>
                  </a:lnTo>
                  <a:lnTo>
                    <a:pt x="715" y="20387"/>
                  </a:lnTo>
                  <a:lnTo>
                    <a:pt x="690" y="20132"/>
                  </a:lnTo>
                  <a:lnTo>
                    <a:pt x="664" y="19877"/>
                  </a:lnTo>
                  <a:lnTo>
                    <a:pt x="690" y="19622"/>
                  </a:lnTo>
                  <a:lnTo>
                    <a:pt x="741" y="19035"/>
                  </a:lnTo>
                  <a:lnTo>
                    <a:pt x="817" y="18371"/>
                  </a:lnTo>
                  <a:lnTo>
                    <a:pt x="843" y="18014"/>
                  </a:lnTo>
                  <a:lnTo>
                    <a:pt x="868" y="17631"/>
                  </a:lnTo>
                  <a:lnTo>
                    <a:pt x="868" y="17249"/>
                  </a:lnTo>
                  <a:lnTo>
                    <a:pt x="843" y="16815"/>
                  </a:lnTo>
                  <a:lnTo>
                    <a:pt x="792" y="16356"/>
                  </a:lnTo>
                  <a:lnTo>
                    <a:pt x="715" y="15871"/>
                  </a:lnTo>
                  <a:lnTo>
                    <a:pt x="715" y="15871"/>
                  </a:lnTo>
                  <a:lnTo>
                    <a:pt x="587" y="15182"/>
                  </a:lnTo>
                  <a:lnTo>
                    <a:pt x="587" y="15182"/>
                  </a:lnTo>
                  <a:lnTo>
                    <a:pt x="383" y="13932"/>
                  </a:lnTo>
                  <a:lnTo>
                    <a:pt x="179" y="12579"/>
                  </a:lnTo>
                  <a:lnTo>
                    <a:pt x="103" y="11890"/>
                  </a:lnTo>
                  <a:lnTo>
                    <a:pt x="52" y="11227"/>
                  </a:lnTo>
                  <a:lnTo>
                    <a:pt x="1" y="10563"/>
                  </a:lnTo>
                  <a:lnTo>
                    <a:pt x="1" y="9977"/>
                  </a:lnTo>
                  <a:lnTo>
                    <a:pt x="1" y="9977"/>
                  </a:lnTo>
                  <a:lnTo>
                    <a:pt x="1" y="8956"/>
                  </a:lnTo>
                  <a:lnTo>
                    <a:pt x="52" y="7910"/>
                  </a:lnTo>
                  <a:lnTo>
                    <a:pt x="52" y="7910"/>
                  </a:lnTo>
                  <a:lnTo>
                    <a:pt x="103" y="6634"/>
                  </a:lnTo>
                  <a:lnTo>
                    <a:pt x="205" y="5358"/>
                  </a:lnTo>
                  <a:lnTo>
                    <a:pt x="409" y="3011"/>
                  </a:lnTo>
                  <a:lnTo>
                    <a:pt x="613" y="1123"/>
                  </a:lnTo>
                  <a:lnTo>
                    <a:pt x="766" y="0"/>
                  </a:lnTo>
                  <a:lnTo>
                    <a:pt x="766" y="0"/>
                  </a:lnTo>
                  <a:lnTo>
                    <a:pt x="1123" y="128"/>
                  </a:lnTo>
                  <a:lnTo>
                    <a:pt x="1557" y="306"/>
                  </a:lnTo>
                  <a:lnTo>
                    <a:pt x="2067" y="587"/>
                  </a:lnTo>
                  <a:lnTo>
                    <a:pt x="2680" y="944"/>
                  </a:lnTo>
                  <a:lnTo>
                    <a:pt x="2986" y="1174"/>
                  </a:lnTo>
                  <a:lnTo>
                    <a:pt x="3318" y="1429"/>
                  </a:lnTo>
                  <a:lnTo>
                    <a:pt x="3649" y="1710"/>
                  </a:lnTo>
                  <a:lnTo>
                    <a:pt x="3981" y="2041"/>
                  </a:lnTo>
                  <a:lnTo>
                    <a:pt x="4313" y="2373"/>
                  </a:lnTo>
                  <a:lnTo>
                    <a:pt x="4619" y="2756"/>
                  </a:lnTo>
                  <a:lnTo>
                    <a:pt x="4619" y="2756"/>
                  </a:lnTo>
                  <a:lnTo>
                    <a:pt x="4747" y="2934"/>
                  </a:lnTo>
                  <a:lnTo>
                    <a:pt x="4874" y="3164"/>
                  </a:lnTo>
                  <a:lnTo>
                    <a:pt x="4976" y="3394"/>
                  </a:lnTo>
                  <a:lnTo>
                    <a:pt x="5078" y="3674"/>
                  </a:lnTo>
                  <a:lnTo>
                    <a:pt x="5231" y="4287"/>
                  </a:lnTo>
                  <a:lnTo>
                    <a:pt x="5384" y="4976"/>
                  </a:lnTo>
                  <a:lnTo>
                    <a:pt x="5461" y="5690"/>
                  </a:lnTo>
                  <a:lnTo>
                    <a:pt x="5537" y="6430"/>
                  </a:lnTo>
                  <a:lnTo>
                    <a:pt x="5563" y="7144"/>
                  </a:lnTo>
                  <a:lnTo>
                    <a:pt x="5563" y="7833"/>
                  </a:lnTo>
                  <a:lnTo>
                    <a:pt x="5563" y="7833"/>
                  </a:lnTo>
                  <a:lnTo>
                    <a:pt x="5486" y="9262"/>
                  </a:lnTo>
                  <a:lnTo>
                    <a:pt x="5486" y="9262"/>
                  </a:lnTo>
                  <a:lnTo>
                    <a:pt x="5410" y="10257"/>
                  </a:lnTo>
                  <a:lnTo>
                    <a:pt x="5308" y="11099"/>
                  </a:lnTo>
                  <a:lnTo>
                    <a:pt x="5308" y="11099"/>
                  </a:lnTo>
                  <a:lnTo>
                    <a:pt x="5206" y="11839"/>
                  </a:lnTo>
                  <a:lnTo>
                    <a:pt x="5104" y="12783"/>
                  </a:lnTo>
                  <a:lnTo>
                    <a:pt x="5104" y="12783"/>
                  </a:lnTo>
                  <a:lnTo>
                    <a:pt x="5104" y="13217"/>
                  </a:lnTo>
                  <a:lnTo>
                    <a:pt x="5129" y="13727"/>
                  </a:lnTo>
                  <a:lnTo>
                    <a:pt x="5180" y="14314"/>
                  </a:lnTo>
                  <a:lnTo>
                    <a:pt x="5257" y="14978"/>
                  </a:lnTo>
                  <a:lnTo>
                    <a:pt x="5435" y="16381"/>
                  </a:lnTo>
                  <a:lnTo>
                    <a:pt x="5640" y="17835"/>
                  </a:lnTo>
                  <a:lnTo>
                    <a:pt x="5742" y="18550"/>
                  </a:lnTo>
                  <a:lnTo>
                    <a:pt x="5818" y="19239"/>
                  </a:lnTo>
                  <a:lnTo>
                    <a:pt x="5844" y="19877"/>
                  </a:lnTo>
                  <a:lnTo>
                    <a:pt x="5869" y="20464"/>
                  </a:lnTo>
                  <a:lnTo>
                    <a:pt x="5844" y="20948"/>
                  </a:lnTo>
                  <a:lnTo>
                    <a:pt x="5818" y="21178"/>
                  </a:lnTo>
                  <a:lnTo>
                    <a:pt x="5767" y="21357"/>
                  </a:lnTo>
                  <a:lnTo>
                    <a:pt x="5716" y="21535"/>
                  </a:lnTo>
                  <a:lnTo>
                    <a:pt x="5665" y="21663"/>
                  </a:lnTo>
                  <a:lnTo>
                    <a:pt x="5563" y="21765"/>
                  </a:lnTo>
                  <a:lnTo>
                    <a:pt x="5461" y="2184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3" name="Google Shape;3163;g29c0ca99db8_3_1"/>
            <p:cNvSpPr/>
            <p:nvPr/>
          </p:nvSpPr>
          <p:spPr>
            <a:xfrm>
              <a:off x="5665925" y="2987625"/>
              <a:ext cx="25" cy="650"/>
            </a:xfrm>
            <a:custGeom>
              <a:avLst/>
              <a:gdLst/>
              <a:ahLst/>
              <a:cxnLst/>
              <a:rect l="l" t="t" r="r" b="b"/>
              <a:pathLst>
                <a:path w="1" h="26" extrusionOk="0">
                  <a:moveTo>
                    <a:pt x="1" y="0"/>
                  </a:moveTo>
                  <a:lnTo>
                    <a:pt x="1" y="0"/>
                  </a:lnTo>
                  <a:lnTo>
                    <a:pt x="1" y="26"/>
                  </a:lnTo>
                  <a:lnTo>
                    <a:pt x="1" y="26"/>
                  </a:lnTo>
                  <a:lnTo>
                    <a:pt x="1" y="0"/>
                  </a:lnTo>
                  <a:lnTo>
                    <a:pt x="1" y="0"/>
                  </a:lnTo>
                  <a:lnTo>
                    <a:pt x="1" y="0"/>
                  </a:lnTo>
                  <a:close/>
                </a:path>
              </a:pathLst>
            </a:custGeom>
            <a:solidFill>
              <a:srgbClr val="DE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4" name="Google Shape;3164;g29c0ca99db8_3_1"/>
            <p:cNvSpPr/>
            <p:nvPr/>
          </p:nvSpPr>
          <p:spPr>
            <a:xfrm>
              <a:off x="5665925" y="2987625"/>
              <a:ext cx="25" cy="650"/>
            </a:xfrm>
            <a:custGeom>
              <a:avLst/>
              <a:gdLst/>
              <a:ahLst/>
              <a:cxnLst/>
              <a:rect l="l" t="t" r="r" b="b"/>
              <a:pathLst>
                <a:path w="1" h="26" fill="none" extrusionOk="0">
                  <a:moveTo>
                    <a:pt x="1" y="0"/>
                  </a:moveTo>
                  <a:lnTo>
                    <a:pt x="1" y="0"/>
                  </a:lnTo>
                  <a:lnTo>
                    <a:pt x="1" y="26"/>
                  </a:lnTo>
                  <a:lnTo>
                    <a:pt x="1" y="26"/>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5" name="Google Shape;3165;g29c0ca99db8_3_1"/>
            <p:cNvSpPr/>
            <p:nvPr/>
          </p:nvSpPr>
          <p:spPr>
            <a:xfrm>
              <a:off x="5559400" y="2794975"/>
              <a:ext cx="99550" cy="178000"/>
            </a:xfrm>
            <a:custGeom>
              <a:avLst/>
              <a:gdLst/>
              <a:ahLst/>
              <a:cxnLst/>
              <a:rect l="l" t="t" r="r" b="b"/>
              <a:pathLst>
                <a:path w="3982" h="7120" extrusionOk="0">
                  <a:moveTo>
                    <a:pt x="1" y="0"/>
                  </a:moveTo>
                  <a:lnTo>
                    <a:pt x="1" y="332"/>
                  </a:lnTo>
                  <a:lnTo>
                    <a:pt x="77" y="791"/>
                  </a:lnTo>
                  <a:lnTo>
                    <a:pt x="307" y="1863"/>
                  </a:lnTo>
                  <a:lnTo>
                    <a:pt x="537" y="2909"/>
                  </a:lnTo>
                  <a:lnTo>
                    <a:pt x="613" y="3343"/>
                  </a:lnTo>
                  <a:lnTo>
                    <a:pt x="639" y="3649"/>
                  </a:lnTo>
                  <a:lnTo>
                    <a:pt x="664" y="3904"/>
                  </a:lnTo>
                  <a:lnTo>
                    <a:pt x="766" y="4134"/>
                  </a:lnTo>
                  <a:lnTo>
                    <a:pt x="868" y="4364"/>
                  </a:lnTo>
                  <a:lnTo>
                    <a:pt x="1047" y="4593"/>
                  </a:lnTo>
                  <a:lnTo>
                    <a:pt x="1251" y="4797"/>
                  </a:lnTo>
                  <a:lnTo>
                    <a:pt x="1481" y="5027"/>
                  </a:lnTo>
                  <a:lnTo>
                    <a:pt x="1991" y="5435"/>
                  </a:lnTo>
                  <a:lnTo>
                    <a:pt x="2552" y="5844"/>
                  </a:lnTo>
                  <a:lnTo>
                    <a:pt x="3088" y="6252"/>
                  </a:lnTo>
                  <a:lnTo>
                    <a:pt x="3343" y="6456"/>
                  </a:lnTo>
                  <a:lnTo>
                    <a:pt x="3598" y="6686"/>
                  </a:lnTo>
                  <a:lnTo>
                    <a:pt x="3803" y="6890"/>
                  </a:lnTo>
                  <a:lnTo>
                    <a:pt x="3981" y="7119"/>
                  </a:lnTo>
                  <a:lnTo>
                    <a:pt x="3394" y="5946"/>
                  </a:lnTo>
                  <a:lnTo>
                    <a:pt x="2552" y="4415"/>
                  </a:lnTo>
                  <a:lnTo>
                    <a:pt x="1430" y="2475"/>
                  </a:lnTo>
                  <a:lnTo>
                    <a:pt x="1" y="0"/>
                  </a:lnTo>
                  <a:close/>
                </a:path>
              </a:pathLst>
            </a:custGeom>
            <a:solidFill>
              <a:srgbClr val="DE9F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6" name="Google Shape;3166;g29c0ca99db8_3_1"/>
            <p:cNvSpPr/>
            <p:nvPr/>
          </p:nvSpPr>
          <p:spPr>
            <a:xfrm>
              <a:off x="5559400" y="2794975"/>
              <a:ext cx="99550" cy="178000"/>
            </a:xfrm>
            <a:custGeom>
              <a:avLst/>
              <a:gdLst/>
              <a:ahLst/>
              <a:cxnLst/>
              <a:rect l="l" t="t" r="r" b="b"/>
              <a:pathLst>
                <a:path w="3982" h="7120" fill="none" extrusionOk="0">
                  <a:moveTo>
                    <a:pt x="1" y="0"/>
                  </a:moveTo>
                  <a:lnTo>
                    <a:pt x="1" y="0"/>
                  </a:lnTo>
                  <a:lnTo>
                    <a:pt x="1" y="332"/>
                  </a:lnTo>
                  <a:lnTo>
                    <a:pt x="77" y="791"/>
                  </a:lnTo>
                  <a:lnTo>
                    <a:pt x="307" y="1863"/>
                  </a:lnTo>
                  <a:lnTo>
                    <a:pt x="537" y="2909"/>
                  </a:lnTo>
                  <a:lnTo>
                    <a:pt x="613" y="3343"/>
                  </a:lnTo>
                  <a:lnTo>
                    <a:pt x="639" y="3649"/>
                  </a:lnTo>
                  <a:lnTo>
                    <a:pt x="639" y="3649"/>
                  </a:lnTo>
                  <a:lnTo>
                    <a:pt x="664" y="3904"/>
                  </a:lnTo>
                  <a:lnTo>
                    <a:pt x="766" y="4134"/>
                  </a:lnTo>
                  <a:lnTo>
                    <a:pt x="868" y="4364"/>
                  </a:lnTo>
                  <a:lnTo>
                    <a:pt x="1047" y="4593"/>
                  </a:lnTo>
                  <a:lnTo>
                    <a:pt x="1251" y="4797"/>
                  </a:lnTo>
                  <a:lnTo>
                    <a:pt x="1481" y="5027"/>
                  </a:lnTo>
                  <a:lnTo>
                    <a:pt x="1991" y="5435"/>
                  </a:lnTo>
                  <a:lnTo>
                    <a:pt x="2552" y="5844"/>
                  </a:lnTo>
                  <a:lnTo>
                    <a:pt x="3088" y="6252"/>
                  </a:lnTo>
                  <a:lnTo>
                    <a:pt x="3343" y="6456"/>
                  </a:lnTo>
                  <a:lnTo>
                    <a:pt x="3598" y="6686"/>
                  </a:lnTo>
                  <a:lnTo>
                    <a:pt x="3803" y="6890"/>
                  </a:lnTo>
                  <a:lnTo>
                    <a:pt x="3981" y="7119"/>
                  </a:lnTo>
                  <a:lnTo>
                    <a:pt x="3981" y="7119"/>
                  </a:lnTo>
                  <a:lnTo>
                    <a:pt x="3394" y="5946"/>
                  </a:lnTo>
                  <a:lnTo>
                    <a:pt x="2552" y="4415"/>
                  </a:lnTo>
                  <a:lnTo>
                    <a:pt x="1430" y="2475"/>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7" name="Google Shape;3167;g29c0ca99db8_3_1"/>
            <p:cNvSpPr/>
            <p:nvPr/>
          </p:nvSpPr>
          <p:spPr>
            <a:xfrm>
              <a:off x="5559400" y="2722900"/>
              <a:ext cx="192025" cy="542225"/>
            </a:xfrm>
            <a:custGeom>
              <a:avLst/>
              <a:gdLst/>
              <a:ahLst/>
              <a:cxnLst/>
              <a:rect l="l" t="t" r="r" b="b"/>
              <a:pathLst>
                <a:path w="7681" h="21689" extrusionOk="0">
                  <a:moveTo>
                    <a:pt x="1353" y="0"/>
                  </a:moveTo>
                  <a:lnTo>
                    <a:pt x="1123" y="26"/>
                  </a:lnTo>
                  <a:lnTo>
                    <a:pt x="945" y="102"/>
                  </a:lnTo>
                  <a:lnTo>
                    <a:pt x="868" y="153"/>
                  </a:lnTo>
                  <a:lnTo>
                    <a:pt x="792" y="204"/>
                  </a:lnTo>
                  <a:lnTo>
                    <a:pt x="715" y="281"/>
                  </a:lnTo>
                  <a:lnTo>
                    <a:pt x="690" y="383"/>
                  </a:lnTo>
                  <a:lnTo>
                    <a:pt x="639" y="485"/>
                  </a:lnTo>
                  <a:lnTo>
                    <a:pt x="613" y="587"/>
                  </a:lnTo>
                  <a:lnTo>
                    <a:pt x="537" y="1072"/>
                  </a:lnTo>
                  <a:lnTo>
                    <a:pt x="435" y="1506"/>
                  </a:lnTo>
                  <a:lnTo>
                    <a:pt x="332" y="1914"/>
                  </a:lnTo>
                  <a:lnTo>
                    <a:pt x="230" y="2246"/>
                  </a:lnTo>
                  <a:lnTo>
                    <a:pt x="52" y="2730"/>
                  </a:lnTo>
                  <a:lnTo>
                    <a:pt x="1" y="2883"/>
                  </a:lnTo>
                  <a:lnTo>
                    <a:pt x="1532" y="5512"/>
                  </a:lnTo>
                  <a:lnTo>
                    <a:pt x="2705" y="7578"/>
                  </a:lnTo>
                  <a:lnTo>
                    <a:pt x="3547" y="9135"/>
                  </a:lnTo>
                  <a:lnTo>
                    <a:pt x="3879" y="9773"/>
                  </a:lnTo>
                  <a:lnTo>
                    <a:pt x="4134" y="10309"/>
                  </a:lnTo>
                  <a:lnTo>
                    <a:pt x="4338" y="10768"/>
                  </a:lnTo>
                  <a:lnTo>
                    <a:pt x="4491" y="11176"/>
                  </a:lnTo>
                  <a:lnTo>
                    <a:pt x="4594" y="11508"/>
                  </a:lnTo>
                  <a:lnTo>
                    <a:pt x="4670" y="11814"/>
                  </a:lnTo>
                  <a:lnTo>
                    <a:pt x="4721" y="12095"/>
                  </a:lnTo>
                  <a:lnTo>
                    <a:pt x="4721" y="12350"/>
                  </a:lnTo>
                  <a:lnTo>
                    <a:pt x="4721" y="12860"/>
                  </a:lnTo>
                  <a:lnTo>
                    <a:pt x="4670" y="13166"/>
                  </a:lnTo>
                  <a:lnTo>
                    <a:pt x="4543" y="13600"/>
                  </a:lnTo>
                  <a:lnTo>
                    <a:pt x="4389" y="14110"/>
                  </a:lnTo>
                  <a:lnTo>
                    <a:pt x="4185" y="14697"/>
                  </a:lnTo>
                  <a:lnTo>
                    <a:pt x="3701" y="16050"/>
                  </a:lnTo>
                  <a:lnTo>
                    <a:pt x="3139" y="17453"/>
                  </a:lnTo>
                  <a:lnTo>
                    <a:pt x="2093" y="19953"/>
                  </a:lnTo>
                  <a:lnTo>
                    <a:pt x="1634" y="21025"/>
                  </a:lnTo>
                  <a:lnTo>
                    <a:pt x="1965" y="21153"/>
                  </a:lnTo>
                  <a:lnTo>
                    <a:pt x="2756" y="21433"/>
                  </a:lnTo>
                  <a:lnTo>
                    <a:pt x="3190" y="21561"/>
                  </a:lnTo>
                  <a:lnTo>
                    <a:pt x="3573" y="21663"/>
                  </a:lnTo>
                  <a:lnTo>
                    <a:pt x="3752" y="21689"/>
                  </a:lnTo>
                  <a:lnTo>
                    <a:pt x="3905" y="21689"/>
                  </a:lnTo>
                  <a:lnTo>
                    <a:pt x="4007" y="21663"/>
                  </a:lnTo>
                  <a:lnTo>
                    <a:pt x="4083" y="21612"/>
                  </a:lnTo>
                  <a:lnTo>
                    <a:pt x="4160" y="21484"/>
                  </a:lnTo>
                  <a:lnTo>
                    <a:pt x="4313" y="21178"/>
                  </a:lnTo>
                  <a:lnTo>
                    <a:pt x="4772" y="20260"/>
                  </a:lnTo>
                  <a:lnTo>
                    <a:pt x="5359" y="18958"/>
                  </a:lnTo>
                  <a:lnTo>
                    <a:pt x="5997" y="17478"/>
                  </a:lnTo>
                  <a:lnTo>
                    <a:pt x="6635" y="15999"/>
                  </a:lnTo>
                  <a:lnTo>
                    <a:pt x="7171" y="14646"/>
                  </a:lnTo>
                  <a:lnTo>
                    <a:pt x="7400" y="14059"/>
                  </a:lnTo>
                  <a:lnTo>
                    <a:pt x="7553" y="13575"/>
                  </a:lnTo>
                  <a:lnTo>
                    <a:pt x="7655" y="13217"/>
                  </a:lnTo>
                  <a:lnTo>
                    <a:pt x="7681" y="12988"/>
                  </a:lnTo>
                  <a:lnTo>
                    <a:pt x="7630" y="12733"/>
                  </a:lnTo>
                  <a:lnTo>
                    <a:pt x="7502" y="12299"/>
                  </a:lnTo>
                  <a:lnTo>
                    <a:pt x="7094" y="10946"/>
                  </a:lnTo>
                  <a:lnTo>
                    <a:pt x="6558" y="9135"/>
                  </a:lnTo>
                  <a:lnTo>
                    <a:pt x="5895" y="7119"/>
                  </a:lnTo>
                  <a:lnTo>
                    <a:pt x="5231" y="5103"/>
                  </a:lnTo>
                  <a:lnTo>
                    <a:pt x="4619" y="3317"/>
                  </a:lnTo>
                  <a:lnTo>
                    <a:pt x="4134" y="1939"/>
                  </a:lnTo>
                  <a:lnTo>
                    <a:pt x="3956" y="1506"/>
                  </a:lnTo>
                  <a:lnTo>
                    <a:pt x="3828" y="1225"/>
                  </a:lnTo>
                  <a:lnTo>
                    <a:pt x="3726" y="1072"/>
                  </a:lnTo>
                  <a:lnTo>
                    <a:pt x="3547" y="919"/>
                  </a:lnTo>
                  <a:lnTo>
                    <a:pt x="3369" y="766"/>
                  </a:lnTo>
                  <a:lnTo>
                    <a:pt x="3139" y="587"/>
                  </a:lnTo>
                  <a:lnTo>
                    <a:pt x="2910" y="459"/>
                  </a:lnTo>
                  <a:lnTo>
                    <a:pt x="2654" y="306"/>
                  </a:lnTo>
                  <a:lnTo>
                    <a:pt x="2374" y="204"/>
                  </a:lnTo>
                  <a:lnTo>
                    <a:pt x="2119" y="102"/>
                  </a:lnTo>
                  <a:lnTo>
                    <a:pt x="1838" y="26"/>
                  </a:lnTo>
                  <a:lnTo>
                    <a:pt x="1583" y="0"/>
                  </a:lnTo>
                  <a:close/>
                </a:path>
              </a:pathLst>
            </a:custGeom>
            <a:solidFill>
              <a:srgbClr val="FFB6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8" name="Google Shape;3168;g29c0ca99db8_3_1"/>
            <p:cNvSpPr/>
            <p:nvPr/>
          </p:nvSpPr>
          <p:spPr>
            <a:xfrm>
              <a:off x="5559400" y="2722900"/>
              <a:ext cx="192025" cy="542225"/>
            </a:xfrm>
            <a:custGeom>
              <a:avLst/>
              <a:gdLst/>
              <a:ahLst/>
              <a:cxnLst/>
              <a:rect l="l" t="t" r="r" b="b"/>
              <a:pathLst>
                <a:path w="7681" h="21689" fill="none" extrusionOk="0">
                  <a:moveTo>
                    <a:pt x="1" y="2883"/>
                  </a:moveTo>
                  <a:lnTo>
                    <a:pt x="1" y="2883"/>
                  </a:lnTo>
                  <a:lnTo>
                    <a:pt x="1532" y="5512"/>
                  </a:lnTo>
                  <a:lnTo>
                    <a:pt x="2705" y="7578"/>
                  </a:lnTo>
                  <a:lnTo>
                    <a:pt x="3547" y="9135"/>
                  </a:lnTo>
                  <a:lnTo>
                    <a:pt x="3879" y="9773"/>
                  </a:lnTo>
                  <a:lnTo>
                    <a:pt x="4134" y="10309"/>
                  </a:lnTo>
                  <a:lnTo>
                    <a:pt x="4338" y="10768"/>
                  </a:lnTo>
                  <a:lnTo>
                    <a:pt x="4491" y="11176"/>
                  </a:lnTo>
                  <a:lnTo>
                    <a:pt x="4594" y="11508"/>
                  </a:lnTo>
                  <a:lnTo>
                    <a:pt x="4670" y="11814"/>
                  </a:lnTo>
                  <a:lnTo>
                    <a:pt x="4721" y="12095"/>
                  </a:lnTo>
                  <a:lnTo>
                    <a:pt x="4721" y="12350"/>
                  </a:lnTo>
                  <a:lnTo>
                    <a:pt x="4721" y="12860"/>
                  </a:lnTo>
                  <a:lnTo>
                    <a:pt x="4721" y="12860"/>
                  </a:lnTo>
                  <a:lnTo>
                    <a:pt x="4670" y="13166"/>
                  </a:lnTo>
                  <a:lnTo>
                    <a:pt x="4543" y="13600"/>
                  </a:lnTo>
                  <a:lnTo>
                    <a:pt x="4389" y="14110"/>
                  </a:lnTo>
                  <a:lnTo>
                    <a:pt x="4185" y="14697"/>
                  </a:lnTo>
                  <a:lnTo>
                    <a:pt x="3701" y="16050"/>
                  </a:lnTo>
                  <a:lnTo>
                    <a:pt x="3139" y="17453"/>
                  </a:lnTo>
                  <a:lnTo>
                    <a:pt x="2093" y="19953"/>
                  </a:lnTo>
                  <a:lnTo>
                    <a:pt x="1634" y="21025"/>
                  </a:lnTo>
                  <a:lnTo>
                    <a:pt x="1634" y="21025"/>
                  </a:lnTo>
                  <a:lnTo>
                    <a:pt x="1965" y="21153"/>
                  </a:lnTo>
                  <a:lnTo>
                    <a:pt x="2756" y="21433"/>
                  </a:lnTo>
                  <a:lnTo>
                    <a:pt x="3190" y="21561"/>
                  </a:lnTo>
                  <a:lnTo>
                    <a:pt x="3573" y="21663"/>
                  </a:lnTo>
                  <a:lnTo>
                    <a:pt x="3752" y="21689"/>
                  </a:lnTo>
                  <a:lnTo>
                    <a:pt x="3905" y="21689"/>
                  </a:lnTo>
                  <a:lnTo>
                    <a:pt x="4007" y="21663"/>
                  </a:lnTo>
                  <a:lnTo>
                    <a:pt x="4083" y="21612"/>
                  </a:lnTo>
                  <a:lnTo>
                    <a:pt x="4083" y="21612"/>
                  </a:lnTo>
                  <a:lnTo>
                    <a:pt x="4160" y="21484"/>
                  </a:lnTo>
                  <a:lnTo>
                    <a:pt x="4313" y="21178"/>
                  </a:lnTo>
                  <a:lnTo>
                    <a:pt x="4772" y="20260"/>
                  </a:lnTo>
                  <a:lnTo>
                    <a:pt x="5359" y="18958"/>
                  </a:lnTo>
                  <a:lnTo>
                    <a:pt x="5997" y="17478"/>
                  </a:lnTo>
                  <a:lnTo>
                    <a:pt x="6635" y="15999"/>
                  </a:lnTo>
                  <a:lnTo>
                    <a:pt x="7171" y="14646"/>
                  </a:lnTo>
                  <a:lnTo>
                    <a:pt x="7400" y="14059"/>
                  </a:lnTo>
                  <a:lnTo>
                    <a:pt x="7553" y="13575"/>
                  </a:lnTo>
                  <a:lnTo>
                    <a:pt x="7655" y="13217"/>
                  </a:lnTo>
                  <a:lnTo>
                    <a:pt x="7681" y="12988"/>
                  </a:lnTo>
                  <a:lnTo>
                    <a:pt x="7681" y="12988"/>
                  </a:lnTo>
                  <a:lnTo>
                    <a:pt x="7630" y="12733"/>
                  </a:lnTo>
                  <a:lnTo>
                    <a:pt x="7502" y="12299"/>
                  </a:lnTo>
                  <a:lnTo>
                    <a:pt x="7094" y="10946"/>
                  </a:lnTo>
                  <a:lnTo>
                    <a:pt x="6558" y="9135"/>
                  </a:lnTo>
                  <a:lnTo>
                    <a:pt x="5895" y="7119"/>
                  </a:lnTo>
                  <a:lnTo>
                    <a:pt x="5231" y="5103"/>
                  </a:lnTo>
                  <a:lnTo>
                    <a:pt x="4619" y="3317"/>
                  </a:lnTo>
                  <a:lnTo>
                    <a:pt x="4134" y="1939"/>
                  </a:lnTo>
                  <a:lnTo>
                    <a:pt x="3956" y="1506"/>
                  </a:lnTo>
                  <a:lnTo>
                    <a:pt x="3828" y="1225"/>
                  </a:lnTo>
                  <a:lnTo>
                    <a:pt x="3828" y="1225"/>
                  </a:lnTo>
                  <a:lnTo>
                    <a:pt x="3726" y="1072"/>
                  </a:lnTo>
                  <a:lnTo>
                    <a:pt x="3547" y="919"/>
                  </a:lnTo>
                  <a:lnTo>
                    <a:pt x="3369" y="766"/>
                  </a:lnTo>
                  <a:lnTo>
                    <a:pt x="3139" y="587"/>
                  </a:lnTo>
                  <a:lnTo>
                    <a:pt x="2910" y="459"/>
                  </a:lnTo>
                  <a:lnTo>
                    <a:pt x="2654" y="306"/>
                  </a:lnTo>
                  <a:lnTo>
                    <a:pt x="2374" y="204"/>
                  </a:lnTo>
                  <a:lnTo>
                    <a:pt x="2119" y="102"/>
                  </a:lnTo>
                  <a:lnTo>
                    <a:pt x="1838" y="26"/>
                  </a:lnTo>
                  <a:lnTo>
                    <a:pt x="1583" y="0"/>
                  </a:lnTo>
                  <a:lnTo>
                    <a:pt x="1353" y="0"/>
                  </a:lnTo>
                  <a:lnTo>
                    <a:pt x="1123" y="26"/>
                  </a:lnTo>
                  <a:lnTo>
                    <a:pt x="945" y="102"/>
                  </a:lnTo>
                  <a:lnTo>
                    <a:pt x="868" y="153"/>
                  </a:lnTo>
                  <a:lnTo>
                    <a:pt x="792" y="204"/>
                  </a:lnTo>
                  <a:lnTo>
                    <a:pt x="715" y="281"/>
                  </a:lnTo>
                  <a:lnTo>
                    <a:pt x="690" y="383"/>
                  </a:lnTo>
                  <a:lnTo>
                    <a:pt x="639" y="485"/>
                  </a:lnTo>
                  <a:lnTo>
                    <a:pt x="613" y="587"/>
                  </a:lnTo>
                  <a:lnTo>
                    <a:pt x="613" y="587"/>
                  </a:lnTo>
                  <a:lnTo>
                    <a:pt x="537" y="1072"/>
                  </a:lnTo>
                  <a:lnTo>
                    <a:pt x="435" y="1506"/>
                  </a:lnTo>
                  <a:lnTo>
                    <a:pt x="332" y="1914"/>
                  </a:lnTo>
                  <a:lnTo>
                    <a:pt x="230" y="2246"/>
                  </a:lnTo>
                  <a:lnTo>
                    <a:pt x="52" y="2730"/>
                  </a:lnTo>
                  <a:lnTo>
                    <a:pt x="1" y="288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9" name="Google Shape;3169;g29c0ca99db8_3_1"/>
            <p:cNvSpPr/>
            <p:nvPr/>
          </p:nvSpPr>
          <p:spPr>
            <a:xfrm>
              <a:off x="5435650" y="2567875"/>
              <a:ext cx="105925" cy="104650"/>
            </a:xfrm>
            <a:custGeom>
              <a:avLst/>
              <a:gdLst/>
              <a:ahLst/>
              <a:cxnLst/>
              <a:rect l="l" t="t" r="r" b="b"/>
              <a:pathLst>
                <a:path w="4237" h="4186" extrusionOk="0">
                  <a:moveTo>
                    <a:pt x="868" y="1"/>
                  </a:moveTo>
                  <a:lnTo>
                    <a:pt x="766" y="333"/>
                  </a:lnTo>
                  <a:lnTo>
                    <a:pt x="613" y="690"/>
                  </a:lnTo>
                  <a:lnTo>
                    <a:pt x="230" y="1455"/>
                  </a:lnTo>
                  <a:lnTo>
                    <a:pt x="103" y="1787"/>
                  </a:lnTo>
                  <a:lnTo>
                    <a:pt x="1" y="2042"/>
                  </a:lnTo>
                  <a:lnTo>
                    <a:pt x="1" y="2170"/>
                  </a:lnTo>
                  <a:lnTo>
                    <a:pt x="26" y="2246"/>
                  </a:lnTo>
                  <a:lnTo>
                    <a:pt x="77" y="2297"/>
                  </a:lnTo>
                  <a:lnTo>
                    <a:pt x="154" y="2323"/>
                  </a:lnTo>
                  <a:lnTo>
                    <a:pt x="256" y="2374"/>
                  </a:lnTo>
                  <a:lnTo>
                    <a:pt x="307" y="2425"/>
                  </a:lnTo>
                  <a:lnTo>
                    <a:pt x="332" y="2527"/>
                  </a:lnTo>
                  <a:lnTo>
                    <a:pt x="332" y="2629"/>
                  </a:lnTo>
                  <a:lnTo>
                    <a:pt x="307" y="2910"/>
                  </a:lnTo>
                  <a:lnTo>
                    <a:pt x="256" y="3216"/>
                  </a:lnTo>
                  <a:lnTo>
                    <a:pt x="205" y="3548"/>
                  </a:lnTo>
                  <a:lnTo>
                    <a:pt x="179" y="3828"/>
                  </a:lnTo>
                  <a:lnTo>
                    <a:pt x="179" y="3930"/>
                  </a:lnTo>
                  <a:lnTo>
                    <a:pt x="230" y="4032"/>
                  </a:lnTo>
                  <a:lnTo>
                    <a:pt x="281" y="4109"/>
                  </a:lnTo>
                  <a:lnTo>
                    <a:pt x="383" y="4134"/>
                  </a:lnTo>
                  <a:lnTo>
                    <a:pt x="639" y="4160"/>
                  </a:lnTo>
                  <a:lnTo>
                    <a:pt x="919" y="4185"/>
                  </a:lnTo>
                  <a:lnTo>
                    <a:pt x="1200" y="4185"/>
                  </a:lnTo>
                  <a:lnTo>
                    <a:pt x="1481" y="4160"/>
                  </a:lnTo>
                  <a:lnTo>
                    <a:pt x="1761" y="4109"/>
                  </a:lnTo>
                  <a:lnTo>
                    <a:pt x="2016" y="4058"/>
                  </a:lnTo>
                  <a:lnTo>
                    <a:pt x="2527" y="3905"/>
                  </a:lnTo>
                  <a:lnTo>
                    <a:pt x="2986" y="3726"/>
                  </a:lnTo>
                  <a:lnTo>
                    <a:pt x="3190" y="3599"/>
                  </a:lnTo>
                  <a:lnTo>
                    <a:pt x="3369" y="3497"/>
                  </a:lnTo>
                  <a:lnTo>
                    <a:pt x="3522" y="3369"/>
                  </a:lnTo>
                  <a:lnTo>
                    <a:pt x="3649" y="3267"/>
                  </a:lnTo>
                  <a:lnTo>
                    <a:pt x="3751" y="3139"/>
                  </a:lnTo>
                  <a:lnTo>
                    <a:pt x="3828" y="3012"/>
                  </a:lnTo>
                  <a:lnTo>
                    <a:pt x="3930" y="2706"/>
                  </a:lnTo>
                  <a:lnTo>
                    <a:pt x="4007" y="2323"/>
                  </a:lnTo>
                  <a:lnTo>
                    <a:pt x="4134" y="1455"/>
                  </a:lnTo>
                  <a:lnTo>
                    <a:pt x="4211" y="715"/>
                  </a:lnTo>
                  <a:lnTo>
                    <a:pt x="4236" y="409"/>
                  </a:lnTo>
                  <a:lnTo>
                    <a:pt x="868" y="1"/>
                  </a:lnTo>
                  <a:close/>
                </a:path>
              </a:pathLst>
            </a:custGeom>
            <a:solidFill>
              <a:srgbClr val="8A3A1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0" name="Google Shape;3170;g29c0ca99db8_3_1"/>
            <p:cNvSpPr/>
            <p:nvPr/>
          </p:nvSpPr>
          <p:spPr>
            <a:xfrm>
              <a:off x="5456700" y="2521950"/>
              <a:ext cx="118675" cy="123775"/>
            </a:xfrm>
            <a:custGeom>
              <a:avLst/>
              <a:gdLst/>
              <a:ahLst/>
              <a:cxnLst/>
              <a:rect l="l" t="t" r="r" b="b"/>
              <a:pathLst>
                <a:path w="4747" h="4951" extrusionOk="0">
                  <a:moveTo>
                    <a:pt x="1940" y="1"/>
                  </a:moveTo>
                  <a:lnTo>
                    <a:pt x="1659" y="26"/>
                  </a:lnTo>
                  <a:lnTo>
                    <a:pt x="1276" y="154"/>
                  </a:lnTo>
                  <a:lnTo>
                    <a:pt x="945" y="307"/>
                  </a:lnTo>
                  <a:lnTo>
                    <a:pt x="639" y="511"/>
                  </a:lnTo>
                  <a:lnTo>
                    <a:pt x="383" y="741"/>
                  </a:lnTo>
                  <a:lnTo>
                    <a:pt x="179" y="996"/>
                  </a:lnTo>
                  <a:lnTo>
                    <a:pt x="103" y="1149"/>
                  </a:lnTo>
                  <a:lnTo>
                    <a:pt x="52" y="1277"/>
                  </a:lnTo>
                  <a:lnTo>
                    <a:pt x="26" y="1404"/>
                  </a:lnTo>
                  <a:lnTo>
                    <a:pt x="1" y="1557"/>
                  </a:lnTo>
                  <a:lnTo>
                    <a:pt x="1" y="1685"/>
                  </a:lnTo>
                  <a:lnTo>
                    <a:pt x="26" y="1838"/>
                  </a:lnTo>
                  <a:lnTo>
                    <a:pt x="103" y="2042"/>
                  </a:lnTo>
                  <a:lnTo>
                    <a:pt x="230" y="2246"/>
                  </a:lnTo>
                  <a:lnTo>
                    <a:pt x="383" y="2399"/>
                  </a:lnTo>
                  <a:lnTo>
                    <a:pt x="588" y="2552"/>
                  </a:lnTo>
                  <a:lnTo>
                    <a:pt x="792" y="2654"/>
                  </a:lnTo>
                  <a:lnTo>
                    <a:pt x="996" y="2731"/>
                  </a:lnTo>
                  <a:lnTo>
                    <a:pt x="1200" y="2782"/>
                  </a:lnTo>
                  <a:lnTo>
                    <a:pt x="1379" y="2807"/>
                  </a:lnTo>
                  <a:lnTo>
                    <a:pt x="1532" y="2807"/>
                  </a:lnTo>
                  <a:lnTo>
                    <a:pt x="1659" y="2833"/>
                  </a:lnTo>
                  <a:lnTo>
                    <a:pt x="1761" y="2884"/>
                  </a:lnTo>
                  <a:lnTo>
                    <a:pt x="1838" y="2961"/>
                  </a:lnTo>
                  <a:lnTo>
                    <a:pt x="1863" y="3037"/>
                  </a:lnTo>
                  <a:lnTo>
                    <a:pt x="1838" y="3165"/>
                  </a:lnTo>
                  <a:lnTo>
                    <a:pt x="1761" y="3318"/>
                  </a:lnTo>
                  <a:lnTo>
                    <a:pt x="1608" y="3522"/>
                  </a:lnTo>
                  <a:lnTo>
                    <a:pt x="1481" y="3726"/>
                  </a:lnTo>
                  <a:lnTo>
                    <a:pt x="1455" y="3803"/>
                  </a:lnTo>
                  <a:lnTo>
                    <a:pt x="1430" y="3879"/>
                  </a:lnTo>
                  <a:lnTo>
                    <a:pt x="1455" y="3930"/>
                  </a:lnTo>
                  <a:lnTo>
                    <a:pt x="1481" y="3981"/>
                  </a:lnTo>
                  <a:lnTo>
                    <a:pt x="1506" y="4007"/>
                  </a:lnTo>
                  <a:lnTo>
                    <a:pt x="1557" y="4032"/>
                  </a:lnTo>
                  <a:lnTo>
                    <a:pt x="1685" y="4058"/>
                  </a:lnTo>
                  <a:lnTo>
                    <a:pt x="1838" y="4032"/>
                  </a:lnTo>
                  <a:lnTo>
                    <a:pt x="2016" y="3981"/>
                  </a:lnTo>
                  <a:lnTo>
                    <a:pt x="2170" y="3879"/>
                  </a:lnTo>
                  <a:lnTo>
                    <a:pt x="2399" y="3675"/>
                  </a:lnTo>
                  <a:lnTo>
                    <a:pt x="2578" y="3547"/>
                  </a:lnTo>
                  <a:lnTo>
                    <a:pt x="2654" y="3496"/>
                  </a:lnTo>
                  <a:lnTo>
                    <a:pt x="2756" y="3496"/>
                  </a:lnTo>
                  <a:lnTo>
                    <a:pt x="2858" y="3547"/>
                  </a:lnTo>
                  <a:lnTo>
                    <a:pt x="2961" y="3650"/>
                  </a:lnTo>
                  <a:lnTo>
                    <a:pt x="3012" y="3701"/>
                  </a:lnTo>
                  <a:lnTo>
                    <a:pt x="3012" y="3752"/>
                  </a:lnTo>
                  <a:lnTo>
                    <a:pt x="3037" y="3905"/>
                  </a:lnTo>
                  <a:lnTo>
                    <a:pt x="3012" y="4083"/>
                  </a:lnTo>
                  <a:lnTo>
                    <a:pt x="2961" y="4262"/>
                  </a:lnTo>
                  <a:lnTo>
                    <a:pt x="2909" y="4466"/>
                  </a:lnTo>
                  <a:lnTo>
                    <a:pt x="2884" y="4645"/>
                  </a:lnTo>
                  <a:lnTo>
                    <a:pt x="2884" y="4798"/>
                  </a:lnTo>
                  <a:lnTo>
                    <a:pt x="2909" y="4874"/>
                  </a:lnTo>
                  <a:lnTo>
                    <a:pt x="2935" y="4925"/>
                  </a:lnTo>
                  <a:lnTo>
                    <a:pt x="2986" y="4951"/>
                  </a:lnTo>
                  <a:lnTo>
                    <a:pt x="3088" y="4925"/>
                  </a:lnTo>
                  <a:lnTo>
                    <a:pt x="3190" y="4874"/>
                  </a:lnTo>
                  <a:lnTo>
                    <a:pt x="3318" y="4772"/>
                  </a:lnTo>
                  <a:lnTo>
                    <a:pt x="3624" y="4492"/>
                  </a:lnTo>
                  <a:lnTo>
                    <a:pt x="3956" y="4109"/>
                  </a:lnTo>
                  <a:lnTo>
                    <a:pt x="4287" y="3675"/>
                  </a:lnTo>
                  <a:lnTo>
                    <a:pt x="4440" y="3445"/>
                  </a:lnTo>
                  <a:lnTo>
                    <a:pt x="4543" y="3241"/>
                  </a:lnTo>
                  <a:lnTo>
                    <a:pt x="4645" y="3012"/>
                  </a:lnTo>
                  <a:lnTo>
                    <a:pt x="4721" y="2782"/>
                  </a:lnTo>
                  <a:lnTo>
                    <a:pt x="4747" y="2578"/>
                  </a:lnTo>
                  <a:lnTo>
                    <a:pt x="4747" y="2399"/>
                  </a:lnTo>
                  <a:lnTo>
                    <a:pt x="4670" y="1940"/>
                  </a:lnTo>
                  <a:lnTo>
                    <a:pt x="4619" y="1710"/>
                  </a:lnTo>
                  <a:lnTo>
                    <a:pt x="4543" y="1506"/>
                  </a:lnTo>
                  <a:lnTo>
                    <a:pt x="4440" y="1302"/>
                  </a:lnTo>
                  <a:lnTo>
                    <a:pt x="4313" y="1072"/>
                  </a:lnTo>
                  <a:lnTo>
                    <a:pt x="4134" y="868"/>
                  </a:lnTo>
                  <a:lnTo>
                    <a:pt x="3905" y="639"/>
                  </a:lnTo>
                  <a:lnTo>
                    <a:pt x="3700" y="511"/>
                  </a:lnTo>
                  <a:lnTo>
                    <a:pt x="3471" y="358"/>
                  </a:lnTo>
                  <a:lnTo>
                    <a:pt x="3190" y="230"/>
                  </a:lnTo>
                  <a:lnTo>
                    <a:pt x="2884" y="128"/>
                  </a:lnTo>
                  <a:lnTo>
                    <a:pt x="2552" y="52"/>
                  </a:lnTo>
                  <a:lnTo>
                    <a:pt x="2246"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1" name="Google Shape;3171;g29c0ca99db8_3_1"/>
            <p:cNvSpPr/>
            <p:nvPr/>
          </p:nvSpPr>
          <p:spPr>
            <a:xfrm>
              <a:off x="4457775" y="4105850"/>
              <a:ext cx="567750" cy="23625"/>
            </a:xfrm>
            <a:custGeom>
              <a:avLst/>
              <a:gdLst/>
              <a:ahLst/>
              <a:cxnLst/>
              <a:rect l="l" t="t" r="r" b="b"/>
              <a:pathLst>
                <a:path w="22710" h="945" extrusionOk="0">
                  <a:moveTo>
                    <a:pt x="11533" y="0"/>
                  </a:moveTo>
                  <a:lnTo>
                    <a:pt x="7119" y="26"/>
                  </a:lnTo>
                  <a:lnTo>
                    <a:pt x="5154" y="51"/>
                  </a:lnTo>
                  <a:lnTo>
                    <a:pt x="3445" y="77"/>
                  </a:lnTo>
                  <a:lnTo>
                    <a:pt x="2016" y="153"/>
                  </a:lnTo>
                  <a:lnTo>
                    <a:pt x="919" y="204"/>
                  </a:lnTo>
                  <a:lnTo>
                    <a:pt x="536" y="255"/>
                  </a:lnTo>
                  <a:lnTo>
                    <a:pt x="230" y="281"/>
                  </a:lnTo>
                  <a:lnTo>
                    <a:pt x="51" y="332"/>
                  </a:lnTo>
                  <a:lnTo>
                    <a:pt x="0" y="357"/>
                  </a:lnTo>
                  <a:lnTo>
                    <a:pt x="0" y="383"/>
                  </a:lnTo>
                  <a:lnTo>
                    <a:pt x="0" y="408"/>
                  </a:lnTo>
                  <a:lnTo>
                    <a:pt x="51" y="434"/>
                  </a:lnTo>
                  <a:lnTo>
                    <a:pt x="230" y="485"/>
                  </a:lnTo>
                  <a:lnTo>
                    <a:pt x="536" y="536"/>
                  </a:lnTo>
                  <a:lnTo>
                    <a:pt x="919" y="587"/>
                  </a:lnTo>
                  <a:lnTo>
                    <a:pt x="2016" y="664"/>
                  </a:lnTo>
                  <a:lnTo>
                    <a:pt x="3445" y="766"/>
                  </a:lnTo>
                  <a:lnTo>
                    <a:pt x="5154" y="842"/>
                  </a:lnTo>
                  <a:lnTo>
                    <a:pt x="7119" y="893"/>
                  </a:lnTo>
                  <a:lnTo>
                    <a:pt x="9262" y="919"/>
                  </a:lnTo>
                  <a:lnTo>
                    <a:pt x="11533" y="944"/>
                  </a:lnTo>
                  <a:lnTo>
                    <a:pt x="13779" y="944"/>
                  </a:lnTo>
                  <a:lnTo>
                    <a:pt x="15871" y="919"/>
                  </a:lnTo>
                  <a:lnTo>
                    <a:pt x="17785" y="868"/>
                  </a:lnTo>
                  <a:lnTo>
                    <a:pt x="19443" y="817"/>
                  </a:lnTo>
                  <a:lnTo>
                    <a:pt x="20795" y="740"/>
                  </a:lnTo>
                  <a:lnTo>
                    <a:pt x="21842" y="664"/>
                  </a:lnTo>
                  <a:lnTo>
                    <a:pt x="22199" y="613"/>
                  </a:lnTo>
                  <a:lnTo>
                    <a:pt x="22479" y="561"/>
                  </a:lnTo>
                  <a:lnTo>
                    <a:pt x="22658" y="510"/>
                  </a:lnTo>
                  <a:lnTo>
                    <a:pt x="22709" y="485"/>
                  </a:lnTo>
                  <a:lnTo>
                    <a:pt x="22709" y="459"/>
                  </a:lnTo>
                  <a:lnTo>
                    <a:pt x="22709" y="434"/>
                  </a:lnTo>
                  <a:lnTo>
                    <a:pt x="22658" y="434"/>
                  </a:lnTo>
                  <a:lnTo>
                    <a:pt x="22479" y="383"/>
                  </a:lnTo>
                  <a:lnTo>
                    <a:pt x="22199" y="332"/>
                  </a:lnTo>
                  <a:lnTo>
                    <a:pt x="21842" y="281"/>
                  </a:lnTo>
                  <a:lnTo>
                    <a:pt x="20795" y="204"/>
                  </a:lnTo>
                  <a:lnTo>
                    <a:pt x="19443" y="128"/>
                  </a:lnTo>
                  <a:lnTo>
                    <a:pt x="17785" y="77"/>
                  </a:lnTo>
                  <a:lnTo>
                    <a:pt x="15871" y="26"/>
                  </a:lnTo>
                  <a:lnTo>
                    <a:pt x="13779" y="0"/>
                  </a:lnTo>
                  <a:close/>
                </a:path>
              </a:pathLst>
            </a:custGeom>
            <a:solidFill>
              <a:srgbClr val="D0D0D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2" name="Google Shape;3172;g29c0ca99db8_3_1"/>
            <p:cNvSpPr/>
            <p:nvPr/>
          </p:nvSpPr>
          <p:spPr>
            <a:xfrm>
              <a:off x="4457775" y="4105850"/>
              <a:ext cx="567750" cy="23625"/>
            </a:xfrm>
            <a:custGeom>
              <a:avLst/>
              <a:gdLst/>
              <a:ahLst/>
              <a:cxnLst/>
              <a:rect l="l" t="t" r="r" b="b"/>
              <a:pathLst>
                <a:path w="22710" h="945" fill="none" extrusionOk="0">
                  <a:moveTo>
                    <a:pt x="11533" y="0"/>
                  </a:moveTo>
                  <a:lnTo>
                    <a:pt x="11533" y="0"/>
                  </a:lnTo>
                  <a:lnTo>
                    <a:pt x="7119" y="26"/>
                  </a:lnTo>
                  <a:lnTo>
                    <a:pt x="5154" y="51"/>
                  </a:lnTo>
                  <a:lnTo>
                    <a:pt x="3445" y="77"/>
                  </a:lnTo>
                  <a:lnTo>
                    <a:pt x="2016" y="153"/>
                  </a:lnTo>
                  <a:lnTo>
                    <a:pt x="919" y="204"/>
                  </a:lnTo>
                  <a:lnTo>
                    <a:pt x="536" y="255"/>
                  </a:lnTo>
                  <a:lnTo>
                    <a:pt x="230" y="281"/>
                  </a:lnTo>
                  <a:lnTo>
                    <a:pt x="51" y="332"/>
                  </a:lnTo>
                  <a:lnTo>
                    <a:pt x="0" y="357"/>
                  </a:lnTo>
                  <a:lnTo>
                    <a:pt x="0" y="383"/>
                  </a:lnTo>
                  <a:lnTo>
                    <a:pt x="0" y="383"/>
                  </a:lnTo>
                  <a:lnTo>
                    <a:pt x="0" y="408"/>
                  </a:lnTo>
                  <a:lnTo>
                    <a:pt x="51" y="434"/>
                  </a:lnTo>
                  <a:lnTo>
                    <a:pt x="230" y="485"/>
                  </a:lnTo>
                  <a:lnTo>
                    <a:pt x="536" y="536"/>
                  </a:lnTo>
                  <a:lnTo>
                    <a:pt x="919" y="587"/>
                  </a:lnTo>
                  <a:lnTo>
                    <a:pt x="2016" y="664"/>
                  </a:lnTo>
                  <a:lnTo>
                    <a:pt x="3445" y="766"/>
                  </a:lnTo>
                  <a:lnTo>
                    <a:pt x="5154" y="842"/>
                  </a:lnTo>
                  <a:lnTo>
                    <a:pt x="7119" y="893"/>
                  </a:lnTo>
                  <a:lnTo>
                    <a:pt x="9262" y="919"/>
                  </a:lnTo>
                  <a:lnTo>
                    <a:pt x="11533" y="944"/>
                  </a:lnTo>
                  <a:lnTo>
                    <a:pt x="11533" y="944"/>
                  </a:lnTo>
                  <a:lnTo>
                    <a:pt x="13779" y="944"/>
                  </a:lnTo>
                  <a:lnTo>
                    <a:pt x="15871" y="919"/>
                  </a:lnTo>
                  <a:lnTo>
                    <a:pt x="17785" y="868"/>
                  </a:lnTo>
                  <a:lnTo>
                    <a:pt x="19443" y="817"/>
                  </a:lnTo>
                  <a:lnTo>
                    <a:pt x="20795" y="740"/>
                  </a:lnTo>
                  <a:lnTo>
                    <a:pt x="21842" y="664"/>
                  </a:lnTo>
                  <a:lnTo>
                    <a:pt x="22199" y="613"/>
                  </a:lnTo>
                  <a:lnTo>
                    <a:pt x="22479" y="561"/>
                  </a:lnTo>
                  <a:lnTo>
                    <a:pt x="22658" y="510"/>
                  </a:lnTo>
                  <a:lnTo>
                    <a:pt x="22709" y="485"/>
                  </a:lnTo>
                  <a:lnTo>
                    <a:pt x="22709" y="459"/>
                  </a:lnTo>
                  <a:lnTo>
                    <a:pt x="22709" y="459"/>
                  </a:lnTo>
                  <a:lnTo>
                    <a:pt x="22709" y="434"/>
                  </a:lnTo>
                  <a:lnTo>
                    <a:pt x="22658" y="434"/>
                  </a:lnTo>
                  <a:lnTo>
                    <a:pt x="22479" y="383"/>
                  </a:lnTo>
                  <a:lnTo>
                    <a:pt x="22199" y="332"/>
                  </a:lnTo>
                  <a:lnTo>
                    <a:pt x="21842" y="281"/>
                  </a:lnTo>
                  <a:lnTo>
                    <a:pt x="20795" y="204"/>
                  </a:lnTo>
                  <a:lnTo>
                    <a:pt x="19443" y="128"/>
                  </a:lnTo>
                  <a:lnTo>
                    <a:pt x="17785" y="77"/>
                  </a:lnTo>
                  <a:lnTo>
                    <a:pt x="15871" y="26"/>
                  </a:lnTo>
                  <a:lnTo>
                    <a:pt x="13779" y="0"/>
                  </a:lnTo>
                  <a:lnTo>
                    <a:pt x="1153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3" name="Google Shape;3173;g29c0ca99db8_3_1"/>
            <p:cNvSpPr/>
            <p:nvPr/>
          </p:nvSpPr>
          <p:spPr>
            <a:xfrm>
              <a:off x="4540050" y="3234475"/>
              <a:ext cx="336200" cy="798675"/>
            </a:xfrm>
            <a:custGeom>
              <a:avLst/>
              <a:gdLst/>
              <a:ahLst/>
              <a:cxnLst/>
              <a:rect l="l" t="t" r="r" b="b"/>
              <a:pathLst>
                <a:path w="13448" h="31947" extrusionOk="0">
                  <a:moveTo>
                    <a:pt x="6354" y="1"/>
                  </a:moveTo>
                  <a:lnTo>
                    <a:pt x="3394" y="460"/>
                  </a:lnTo>
                  <a:lnTo>
                    <a:pt x="3292" y="460"/>
                  </a:lnTo>
                  <a:lnTo>
                    <a:pt x="3216" y="511"/>
                  </a:lnTo>
                  <a:lnTo>
                    <a:pt x="3139" y="562"/>
                  </a:lnTo>
                  <a:lnTo>
                    <a:pt x="3088" y="639"/>
                  </a:lnTo>
                  <a:lnTo>
                    <a:pt x="2221" y="1889"/>
                  </a:lnTo>
                  <a:lnTo>
                    <a:pt x="2195" y="1965"/>
                  </a:lnTo>
                  <a:lnTo>
                    <a:pt x="2170" y="2042"/>
                  </a:lnTo>
                  <a:lnTo>
                    <a:pt x="562" y="9008"/>
                  </a:lnTo>
                  <a:lnTo>
                    <a:pt x="562" y="9033"/>
                  </a:lnTo>
                  <a:lnTo>
                    <a:pt x="358" y="10335"/>
                  </a:lnTo>
                  <a:lnTo>
                    <a:pt x="154" y="11993"/>
                  </a:lnTo>
                  <a:lnTo>
                    <a:pt x="77" y="12835"/>
                  </a:lnTo>
                  <a:lnTo>
                    <a:pt x="26" y="13601"/>
                  </a:lnTo>
                  <a:lnTo>
                    <a:pt x="1" y="14264"/>
                  </a:lnTo>
                  <a:lnTo>
                    <a:pt x="26" y="14545"/>
                  </a:lnTo>
                  <a:lnTo>
                    <a:pt x="52" y="14774"/>
                  </a:lnTo>
                  <a:lnTo>
                    <a:pt x="103" y="15004"/>
                  </a:lnTo>
                  <a:lnTo>
                    <a:pt x="230" y="15285"/>
                  </a:lnTo>
                  <a:lnTo>
                    <a:pt x="383" y="15616"/>
                  </a:lnTo>
                  <a:lnTo>
                    <a:pt x="588" y="15974"/>
                  </a:lnTo>
                  <a:lnTo>
                    <a:pt x="1123" y="16841"/>
                  </a:lnTo>
                  <a:lnTo>
                    <a:pt x="1787" y="17811"/>
                  </a:lnTo>
                  <a:lnTo>
                    <a:pt x="2578" y="18882"/>
                  </a:lnTo>
                  <a:lnTo>
                    <a:pt x="3445" y="20005"/>
                  </a:lnTo>
                  <a:lnTo>
                    <a:pt x="4364" y="21204"/>
                  </a:lnTo>
                  <a:lnTo>
                    <a:pt x="5333" y="22378"/>
                  </a:lnTo>
                  <a:lnTo>
                    <a:pt x="7196" y="24674"/>
                  </a:lnTo>
                  <a:lnTo>
                    <a:pt x="8855" y="26665"/>
                  </a:lnTo>
                  <a:lnTo>
                    <a:pt x="10079" y="28119"/>
                  </a:lnTo>
                  <a:lnTo>
                    <a:pt x="10462" y="28578"/>
                  </a:lnTo>
                  <a:lnTo>
                    <a:pt x="10641" y="28833"/>
                  </a:lnTo>
                  <a:lnTo>
                    <a:pt x="10768" y="29063"/>
                  </a:lnTo>
                  <a:lnTo>
                    <a:pt x="10870" y="29318"/>
                  </a:lnTo>
                  <a:lnTo>
                    <a:pt x="10921" y="29573"/>
                  </a:lnTo>
                  <a:lnTo>
                    <a:pt x="10972" y="29854"/>
                  </a:lnTo>
                  <a:lnTo>
                    <a:pt x="10972" y="30160"/>
                  </a:lnTo>
                  <a:lnTo>
                    <a:pt x="10947" y="30517"/>
                  </a:lnTo>
                  <a:lnTo>
                    <a:pt x="10870" y="30900"/>
                  </a:lnTo>
                  <a:lnTo>
                    <a:pt x="10768" y="31308"/>
                  </a:lnTo>
                  <a:lnTo>
                    <a:pt x="10768" y="31359"/>
                  </a:lnTo>
                  <a:lnTo>
                    <a:pt x="10743" y="31436"/>
                  </a:lnTo>
                  <a:lnTo>
                    <a:pt x="10743" y="31513"/>
                  </a:lnTo>
                  <a:lnTo>
                    <a:pt x="10768" y="31666"/>
                  </a:lnTo>
                  <a:lnTo>
                    <a:pt x="10845" y="31793"/>
                  </a:lnTo>
                  <a:lnTo>
                    <a:pt x="10972" y="31895"/>
                  </a:lnTo>
                  <a:lnTo>
                    <a:pt x="11100" y="31946"/>
                  </a:lnTo>
                  <a:lnTo>
                    <a:pt x="11253" y="31946"/>
                  </a:lnTo>
                  <a:lnTo>
                    <a:pt x="11406" y="31895"/>
                  </a:lnTo>
                  <a:lnTo>
                    <a:pt x="11457" y="31844"/>
                  </a:lnTo>
                  <a:lnTo>
                    <a:pt x="11534" y="31793"/>
                  </a:lnTo>
                  <a:lnTo>
                    <a:pt x="12886" y="30186"/>
                  </a:lnTo>
                  <a:lnTo>
                    <a:pt x="12963" y="30058"/>
                  </a:lnTo>
                  <a:lnTo>
                    <a:pt x="13422" y="28884"/>
                  </a:lnTo>
                  <a:lnTo>
                    <a:pt x="13447" y="28757"/>
                  </a:lnTo>
                  <a:lnTo>
                    <a:pt x="13447" y="28655"/>
                  </a:lnTo>
                  <a:lnTo>
                    <a:pt x="13422" y="28553"/>
                  </a:lnTo>
                  <a:lnTo>
                    <a:pt x="13345" y="28451"/>
                  </a:lnTo>
                  <a:lnTo>
                    <a:pt x="11891" y="26460"/>
                  </a:lnTo>
                  <a:lnTo>
                    <a:pt x="10386" y="24419"/>
                  </a:lnTo>
                  <a:lnTo>
                    <a:pt x="8651" y="22046"/>
                  </a:lnTo>
                  <a:lnTo>
                    <a:pt x="6941" y="19597"/>
                  </a:lnTo>
                  <a:lnTo>
                    <a:pt x="5410" y="17402"/>
                  </a:lnTo>
                  <a:lnTo>
                    <a:pt x="4798" y="16458"/>
                  </a:lnTo>
                  <a:lnTo>
                    <a:pt x="4313" y="15693"/>
                  </a:lnTo>
                  <a:lnTo>
                    <a:pt x="3981" y="15132"/>
                  </a:lnTo>
                  <a:lnTo>
                    <a:pt x="3905" y="14927"/>
                  </a:lnTo>
                  <a:lnTo>
                    <a:pt x="3854" y="14774"/>
                  </a:lnTo>
                  <a:lnTo>
                    <a:pt x="3854" y="14494"/>
                  </a:lnTo>
                  <a:lnTo>
                    <a:pt x="3905" y="14060"/>
                  </a:lnTo>
                  <a:lnTo>
                    <a:pt x="3981" y="13524"/>
                  </a:lnTo>
                  <a:lnTo>
                    <a:pt x="4109" y="12912"/>
                  </a:lnTo>
                  <a:lnTo>
                    <a:pt x="4440" y="11483"/>
                  </a:lnTo>
                  <a:lnTo>
                    <a:pt x="4823" y="9926"/>
                  </a:lnTo>
                  <a:lnTo>
                    <a:pt x="5589" y="7171"/>
                  </a:lnTo>
                  <a:lnTo>
                    <a:pt x="5920" y="5946"/>
                  </a:lnTo>
                  <a:lnTo>
                    <a:pt x="5971" y="5895"/>
                  </a:lnTo>
                  <a:lnTo>
                    <a:pt x="6048" y="5869"/>
                  </a:lnTo>
                  <a:lnTo>
                    <a:pt x="6303" y="5818"/>
                  </a:lnTo>
                  <a:lnTo>
                    <a:pt x="6584" y="5793"/>
                  </a:lnTo>
                  <a:lnTo>
                    <a:pt x="6762" y="5767"/>
                  </a:lnTo>
                  <a:lnTo>
                    <a:pt x="6966" y="5691"/>
                  </a:lnTo>
                  <a:lnTo>
                    <a:pt x="7196" y="5512"/>
                  </a:lnTo>
                  <a:lnTo>
                    <a:pt x="7298" y="5410"/>
                  </a:lnTo>
                  <a:lnTo>
                    <a:pt x="7426" y="5282"/>
                  </a:lnTo>
                  <a:lnTo>
                    <a:pt x="7553" y="5104"/>
                  </a:lnTo>
                  <a:lnTo>
                    <a:pt x="7681" y="4925"/>
                  </a:lnTo>
                  <a:lnTo>
                    <a:pt x="7808" y="4696"/>
                  </a:lnTo>
                  <a:lnTo>
                    <a:pt x="7936" y="4440"/>
                  </a:lnTo>
                  <a:lnTo>
                    <a:pt x="8064" y="4160"/>
                  </a:lnTo>
                  <a:lnTo>
                    <a:pt x="8166" y="3803"/>
                  </a:lnTo>
                  <a:lnTo>
                    <a:pt x="8242" y="3445"/>
                  </a:lnTo>
                  <a:lnTo>
                    <a:pt x="8344" y="3012"/>
                  </a:lnTo>
                  <a:lnTo>
                    <a:pt x="8395" y="2552"/>
                  </a:lnTo>
                  <a:lnTo>
                    <a:pt x="8446" y="2042"/>
                  </a:lnTo>
                  <a:lnTo>
                    <a:pt x="8446" y="1889"/>
                  </a:lnTo>
                  <a:lnTo>
                    <a:pt x="8421" y="1710"/>
                  </a:lnTo>
                  <a:lnTo>
                    <a:pt x="8344" y="1557"/>
                  </a:lnTo>
                  <a:lnTo>
                    <a:pt x="8268" y="1404"/>
                  </a:lnTo>
                  <a:lnTo>
                    <a:pt x="8140" y="1251"/>
                  </a:lnTo>
                  <a:lnTo>
                    <a:pt x="8038" y="1098"/>
                  </a:lnTo>
                  <a:lnTo>
                    <a:pt x="7732" y="817"/>
                  </a:lnTo>
                  <a:lnTo>
                    <a:pt x="7426" y="562"/>
                  </a:lnTo>
                  <a:lnTo>
                    <a:pt x="7120" y="358"/>
                  </a:lnTo>
                  <a:lnTo>
                    <a:pt x="6660" y="52"/>
                  </a:lnTo>
                  <a:lnTo>
                    <a:pt x="6507"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4" name="Google Shape;3174;g29c0ca99db8_3_1"/>
            <p:cNvSpPr/>
            <p:nvPr/>
          </p:nvSpPr>
          <p:spPr>
            <a:xfrm>
              <a:off x="4652325" y="3189200"/>
              <a:ext cx="181825" cy="892425"/>
            </a:xfrm>
            <a:custGeom>
              <a:avLst/>
              <a:gdLst/>
              <a:ahLst/>
              <a:cxnLst/>
              <a:rect l="l" t="t" r="r" b="b"/>
              <a:pathLst>
                <a:path w="7273" h="35697" extrusionOk="0">
                  <a:moveTo>
                    <a:pt x="5588" y="0"/>
                  </a:moveTo>
                  <a:lnTo>
                    <a:pt x="5359" y="26"/>
                  </a:lnTo>
                  <a:lnTo>
                    <a:pt x="4670" y="153"/>
                  </a:lnTo>
                  <a:lnTo>
                    <a:pt x="4032" y="357"/>
                  </a:lnTo>
                  <a:lnTo>
                    <a:pt x="3445" y="561"/>
                  </a:lnTo>
                  <a:lnTo>
                    <a:pt x="2960" y="817"/>
                  </a:lnTo>
                  <a:lnTo>
                    <a:pt x="2501" y="1072"/>
                  </a:lnTo>
                  <a:lnTo>
                    <a:pt x="2118" y="1352"/>
                  </a:lnTo>
                  <a:lnTo>
                    <a:pt x="1787" y="1633"/>
                  </a:lnTo>
                  <a:lnTo>
                    <a:pt x="1506" y="1914"/>
                  </a:lnTo>
                  <a:lnTo>
                    <a:pt x="1276" y="2194"/>
                  </a:lnTo>
                  <a:lnTo>
                    <a:pt x="1072" y="2450"/>
                  </a:lnTo>
                  <a:lnTo>
                    <a:pt x="919" y="2705"/>
                  </a:lnTo>
                  <a:lnTo>
                    <a:pt x="817" y="2909"/>
                  </a:lnTo>
                  <a:lnTo>
                    <a:pt x="664" y="3215"/>
                  </a:lnTo>
                  <a:lnTo>
                    <a:pt x="613" y="3317"/>
                  </a:lnTo>
                  <a:lnTo>
                    <a:pt x="868" y="7604"/>
                  </a:lnTo>
                  <a:lnTo>
                    <a:pt x="1378" y="17121"/>
                  </a:lnTo>
                  <a:lnTo>
                    <a:pt x="1633" y="22275"/>
                  </a:lnTo>
                  <a:lnTo>
                    <a:pt x="1863" y="26868"/>
                  </a:lnTo>
                  <a:lnTo>
                    <a:pt x="1991" y="30262"/>
                  </a:lnTo>
                  <a:lnTo>
                    <a:pt x="1991" y="31333"/>
                  </a:lnTo>
                  <a:lnTo>
                    <a:pt x="1991" y="31869"/>
                  </a:lnTo>
                  <a:lnTo>
                    <a:pt x="1889" y="32303"/>
                  </a:lnTo>
                  <a:lnTo>
                    <a:pt x="1812" y="32635"/>
                  </a:lnTo>
                  <a:lnTo>
                    <a:pt x="1684" y="32915"/>
                  </a:lnTo>
                  <a:lnTo>
                    <a:pt x="1582" y="33145"/>
                  </a:lnTo>
                  <a:lnTo>
                    <a:pt x="1455" y="33298"/>
                  </a:lnTo>
                  <a:lnTo>
                    <a:pt x="1327" y="33451"/>
                  </a:lnTo>
                  <a:lnTo>
                    <a:pt x="1072" y="33706"/>
                  </a:lnTo>
                  <a:lnTo>
                    <a:pt x="0" y="34982"/>
                  </a:lnTo>
                  <a:lnTo>
                    <a:pt x="2169" y="35697"/>
                  </a:lnTo>
                  <a:lnTo>
                    <a:pt x="3853" y="34140"/>
                  </a:lnTo>
                  <a:lnTo>
                    <a:pt x="4236" y="26587"/>
                  </a:lnTo>
                  <a:lnTo>
                    <a:pt x="4491" y="21102"/>
                  </a:lnTo>
                  <a:lnTo>
                    <a:pt x="4593" y="19060"/>
                  </a:lnTo>
                  <a:lnTo>
                    <a:pt x="4593" y="17963"/>
                  </a:lnTo>
                  <a:lnTo>
                    <a:pt x="4619" y="17657"/>
                  </a:lnTo>
                  <a:lnTo>
                    <a:pt x="4670" y="17198"/>
                  </a:lnTo>
                  <a:lnTo>
                    <a:pt x="4848" y="15973"/>
                  </a:lnTo>
                  <a:lnTo>
                    <a:pt x="5129" y="14519"/>
                  </a:lnTo>
                  <a:lnTo>
                    <a:pt x="5435" y="12937"/>
                  </a:lnTo>
                  <a:lnTo>
                    <a:pt x="6048" y="10181"/>
                  </a:lnTo>
                  <a:lnTo>
                    <a:pt x="6303" y="8956"/>
                  </a:lnTo>
                  <a:lnTo>
                    <a:pt x="6379" y="8293"/>
                  </a:lnTo>
                  <a:lnTo>
                    <a:pt x="6532" y="7119"/>
                  </a:lnTo>
                  <a:lnTo>
                    <a:pt x="6737" y="5945"/>
                  </a:lnTo>
                  <a:lnTo>
                    <a:pt x="6813" y="5537"/>
                  </a:lnTo>
                  <a:lnTo>
                    <a:pt x="6864" y="5384"/>
                  </a:lnTo>
                  <a:lnTo>
                    <a:pt x="6890" y="5307"/>
                  </a:lnTo>
                  <a:lnTo>
                    <a:pt x="6992" y="5103"/>
                  </a:lnTo>
                  <a:lnTo>
                    <a:pt x="7094" y="4823"/>
                  </a:lnTo>
                  <a:lnTo>
                    <a:pt x="7170" y="4491"/>
                  </a:lnTo>
                  <a:lnTo>
                    <a:pt x="7221" y="4083"/>
                  </a:lnTo>
                  <a:lnTo>
                    <a:pt x="7272" y="3649"/>
                  </a:lnTo>
                  <a:lnTo>
                    <a:pt x="7272" y="3190"/>
                  </a:lnTo>
                  <a:lnTo>
                    <a:pt x="7272" y="2705"/>
                  </a:lnTo>
                  <a:lnTo>
                    <a:pt x="7221" y="2220"/>
                  </a:lnTo>
                  <a:lnTo>
                    <a:pt x="7170" y="1735"/>
                  </a:lnTo>
                  <a:lnTo>
                    <a:pt x="7043" y="1301"/>
                  </a:lnTo>
                  <a:lnTo>
                    <a:pt x="6890" y="893"/>
                  </a:lnTo>
                  <a:lnTo>
                    <a:pt x="6788" y="715"/>
                  </a:lnTo>
                  <a:lnTo>
                    <a:pt x="6686" y="561"/>
                  </a:lnTo>
                  <a:lnTo>
                    <a:pt x="6583" y="408"/>
                  </a:lnTo>
                  <a:lnTo>
                    <a:pt x="6456" y="281"/>
                  </a:lnTo>
                  <a:lnTo>
                    <a:pt x="6303" y="179"/>
                  </a:lnTo>
                  <a:lnTo>
                    <a:pt x="6150" y="102"/>
                  </a:lnTo>
                  <a:lnTo>
                    <a:pt x="5971" y="26"/>
                  </a:lnTo>
                  <a:lnTo>
                    <a:pt x="5793"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5" name="Google Shape;3175;g29c0ca99db8_3_1"/>
            <p:cNvSpPr/>
            <p:nvPr/>
          </p:nvSpPr>
          <p:spPr>
            <a:xfrm>
              <a:off x="4596825" y="3997400"/>
              <a:ext cx="175450" cy="126975"/>
            </a:xfrm>
            <a:custGeom>
              <a:avLst/>
              <a:gdLst/>
              <a:ahLst/>
              <a:cxnLst/>
              <a:rect l="l" t="t" r="r" b="b"/>
              <a:pathLst>
                <a:path w="7018" h="5079" extrusionOk="0">
                  <a:moveTo>
                    <a:pt x="6150" y="0"/>
                  </a:moveTo>
                  <a:lnTo>
                    <a:pt x="6073" y="26"/>
                  </a:lnTo>
                  <a:lnTo>
                    <a:pt x="6022" y="77"/>
                  </a:lnTo>
                  <a:lnTo>
                    <a:pt x="5818" y="409"/>
                  </a:lnTo>
                  <a:lnTo>
                    <a:pt x="5537" y="817"/>
                  </a:lnTo>
                  <a:lnTo>
                    <a:pt x="5206" y="1225"/>
                  </a:lnTo>
                  <a:lnTo>
                    <a:pt x="4849" y="1633"/>
                  </a:lnTo>
                  <a:lnTo>
                    <a:pt x="4440" y="2042"/>
                  </a:lnTo>
                  <a:lnTo>
                    <a:pt x="4058" y="2373"/>
                  </a:lnTo>
                  <a:lnTo>
                    <a:pt x="3853" y="2501"/>
                  </a:lnTo>
                  <a:lnTo>
                    <a:pt x="3649" y="2603"/>
                  </a:lnTo>
                  <a:lnTo>
                    <a:pt x="3445" y="2705"/>
                  </a:lnTo>
                  <a:lnTo>
                    <a:pt x="3267" y="2756"/>
                  </a:lnTo>
                  <a:lnTo>
                    <a:pt x="3037" y="2782"/>
                  </a:lnTo>
                  <a:lnTo>
                    <a:pt x="2833" y="2782"/>
                  </a:lnTo>
                  <a:lnTo>
                    <a:pt x="2705" y="2756"/>
                  </a:lnTo>
                  <a:lnTo>
                    <a:pt x="2629" y="2705"/>
                  </a:lnTo>
                  <a:lnTo>
                    <a:pt x="2552" y="2654"/>
                  </a:lnTo>
                  <a:lnTo>
                    <a:pt x="2527" y="2578"/>
                  </a:lnTo>
                  <a:lnTo>
                    <a:pt x="2501" y="2424"/>
                  </a:lnTo>
                  <a:lnTo>
                    <a:pt x="2476" y="2399"/>
                  </a:lnTo>
                  <a:lnTo>
                    <a:pt x="2450" y="2373"/>
                  </a:lnTo>
                  <a:lnTo>
                    <a:pt x="2425" y="2373"/>
                  </a:lnTo>
                  <a:lnTo>
                    <a:pt x="1608" y="2833"/>
                  </a:lnTo>
                  <a:lnTo>
                    <a:pt x="945" y="3215"/>
                  </a:lnTo>
                  <a:lnTo>
                    <a:pt x="638" y="3420"/>
                  </a:lnTo>
                  <a:lnTo>
                    <a:pt x="409" y="3598"/>
                  </a:lnTo>
                  <a:lnTo>
                    <a:pt x="256" y="3777"/>
                  </a:lnTo>
                  <a:lnTo>
                    <a:pt x="154" y="3955"/>
                  </a:lnTo>
                  <a:lnTo>
                    <a:pt x="52" y="4160"/>
                  </a:lnTo>
                  <a:lnTo>
                    <a:pt x="26" y="4338"/>
                  </a:lnTo>
                  <a:lnTo>
                    <a:pt x="1" y="4542"/>
                  </a:lnTo>
                  <a:lnTo>
                    <a:pt x="1" y="4695"/>
                  </a:lnTo>
                  <a:lnTo>
                    <a:pt x="52" y="4848"/>
                  </a:lnTo>
                  <a:lnTo>
                    <a:pt x="103" y="4976"/>
                  </a:lnTo>
                  <a:lnTo>
                    <a:pt x="154" y="5002"/>
                  </a:lnTo>
                  <a:lnTo>
                    <a:pt x="230" y="5053"/>
                  </a:lnTo>
                  <a:lnTo>
                    <a:pt x="460" y="5078"/>
                  </a:lnTo>
                  <a:lnTo>
                    <a:pt x="741" y="5078"/>
                  </a:lnTo>
                  <a:lnTo>
                    <a:pt x="1072" y="5053"/>
                  </a:lnTo>
                  <a:lnTo>
                    <a:pt x="1761" y="4976"/>
                  </a:lnTo>
                  <a:lnTo>
                    <a:pt x="2323" y="4874"/>
                  </a:lnTo>
                  <a:lnTo>
                    <a:pt x="2450" y="4848"/>
                  </a:lnTo>
                  <a:lnTo>
                    <a:pt x="2603" y="4772"/>
                  </a:lnTo>
                  <a:lnTo>
                    <a:pt x="3011" y="4542"/>
                  </a:lnTo>
                  <a:lnTo>
                    <a:pt x="3496" y="4236"/>
                  </a:lnTo>
                  <a:lnTo>
                    <a:pt x="4032" y="3853"/>
                  </a:lnTo>
                  <a:lnTo>
                    <a:pt x="5053" y="3139"/>
                  </a:lnTo>
                  <a:lnTo>
                    <a:pt x="5461" y="2858"/>
                  </a:lnTo>
                  <a:lnTo>
                    <a:pt x="5767" y="2680"/>
                  </a:lnTo>
                  <a:lnTo>
                    <a:pt x="5818" y="2756"/>
                  </a:lnTo>
                  <a:lnTo>
                    <a:pt x="5869" y="2858"/>
                  </a:lnTo>
                  <a:lnTo>
                    <a:pt x="5971" y="3139"/>
                  </a:lnTo>
                  <a:lnTo>
                    <a:pt x="6022" y="3471"/>
                  </a:lnTo>
                  <a:lnTo>
                    <a:pt x="6048" y="3828"/>
                  </a:lnTo>
                  <a:lnTo>
                    <a:pt x="6073" y="4466"/>
                  </a:lnTo>
                  <a:lnTo>
                    <a:pt x="6073" y="4746"/>
                  </a:lnTo>
                  <a:lnTo>
                    <a:pt x="6456" y="4746"/>
                  </a:lnTo>
                  <a:lnTo>
                    <a:pt x="6456" y="4517"/>
                  </a:lnTo>
                  <a:lnTo>
                    <a:pt x="6456" y="4287"/>
                  </a:lnTo>
                  <a:lnTo>
                    <a:pt x="6482" y="3955"/>
                  </a:lnTo>
                  <a:lnTo>
                    <a:pt x="6507" y="3598"/>
                  </a:lnTo>
                  <a:lnTo>
                    <a:pt x="6584" y="3190"/>
                  </a:lnTo>
                  <a:lnTo>
                    <a:pt x="6711" y="2782"/>
                  </a:lnTo>
                  <a:lnTo>
                    <a:pt x="6864" y="2348"/>
                  </a:lnTo>
                  <a:lnTo>
                    <a:pt x="6941" y="2144"/>
                  </a:lnTo>
                  <a:lnTo>
                    <a:pt x="6992" y="1940"/>
                  </a:lnTo>
                  <a:lnTo>
                    <a:pt x="7017" y="1761"/>
                  </a:lnTo>
                  <a:lnTo>
                    <a:pt x="7017" y="1557"/>
                  </a:lnTo>
                  <a:lnTo>
                    <a:pt x="7017" y="1378"/>
                  </a:lnTo>
                  <a:lnTo>
                    <a:pt x="6966" y="1200"/>
                  </a:lnTo>
                  <a:lnTo>
                    <a:pt x="6864" y="894"/>
                  </a:lnTo>
                  <a:lnTo>
                    <a:pt x="6737" y="613"/>
                  </a:lnTo>
                  <a:lnTo>
                    <a:pt x="6584" y="383"/>
                  </a:lnTo>
                  <a:lnTo>
                    <a:pt x="6431" y="179"/>
                  </a:lnTo>
                  <a:lnTo>
                    <a:pt x="6277" y="26"/>
                  </a:lnTo>
                  <a:lnTo>
                    <a:pt x="6226" y="0"/>
                  </a:lnTo>
                  <a:close/>
                </a:path>
              </a:pathLst>
            </a:custGeom>
            <a:solidFill>
              <a:srgbClr val="6E2A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6" name="Google Shape;3176;g29c0ca99db8_3_1"/>
            <p:cNvSpPr/>
            <p:nvPr/>
          </p:nvSpPr>
          <p:spPr>
            <a:xfrm>
              <a:off x="4786275" y="3913825"/>
              <a:ext cx="139725" cy="190775"/>
            </a:xfrm>
            <a:custGeom>
              <a:avLst/>
              <a:gdLst/>
              <a:ahLst/>
              <a:cxnLst/>
              <a:rect l="l" t="t" r="r" b="b"/>
              <a:pathLst>
                <a:path w="5589" h="7631" extrusionOk="0">
                  <a:moveTo>
                    <a:pt x="2603" y="1"/>
                  </a:moveTo>
                  <a:lnTo>
                    <a:pt x="2552" y="52"/>
                  </a:lnTo>
                  <a:lnTo>
                    <a:pt x="2501" y="103"/>
                  </a:lnTo>
                  <a:lnTo>
                    <a:pt x="2501" y="180"/>
                  </a:lnTo>
                  <a:lnTo>
                    <a:pt x="2552" y="588"/>
                  </a:lnTo>
                  <a:lnTo>
                    <a:pt x="2552" y="1047"/>
                  </a:lnTo>
                  <a:lnTo>
                    <a:pt x="2527" y="1583"/>
                  </a:lnTo>
                  <a:lnTo>
                    <a:pt x="2476" y="2144"/>
                  </a:lnTo>
                  <a:lnTo>
                    <a:pt x="2374" y="2680"/>
                  </a:lnTo>
                  <a:lnTo>
                    <a:pt x="2246" y="3190"/>
                  </a:lnTo>
                  <a:lnTo>
                    <a:pt x="2170" y="3420"/>
                  </a:lnTo>
                  <a:lnTo>
                    <a:pt x="2068" y="3624"/>
                  </a:lnTo>
                  <a:lnTo>
                    <a:pt x="1965" y="3828"/>
                  </a:lnTo>
                  <a:lnTo>
                    <a:pt x="1838" y="3956"/>
                  </a:lnTo>
                  <a:lnTo>
                    <a:pt x="1659" y="4134"/>
                  </a:lnTo>
                  <a:lnTo>
                    <a:pt x="1506" y="4237"/>
                  </a:lnTo>
                  <a:lnTo>
                    <a:pt x="1379" y="4313"/>
                  </a:lnTo>
                  <a:lnTo>
                    <a:pt x="1200" y="4313"/>
                  </a:lnTo>
                  <a:lnTo>
                    <a:pt x="1123" y="4262"/>
                  </a:lnTo>
                  <a:lnTo>
                    <a:pt x="1021" y="4160"/>
                  </a:lnTo>
                  <a:lnTo>
                    <a:pt x="996" y="4134"/>
                  </a:lnTo>
                  <a:lnTo>
                    <a:pt x="970" y="4134"/>
                  </a:lnTo>
                  <a:lnTo>
                    <a:pt x="919" y="4160"/>
                  </a:lnTo>
                  <a:lnTo>
                    <a:pt x="792" y="4415"/>
                  </a:lnTo>
                  <a:lnTo>
                    <a:pt x="537" y="5002"/>
                  </a:lnTo>
                  <a:lnTo>
                    <a:pt x="230" y="5716"/>
                  </a:lnTo>
                  <a:lnTo>
                    <a:pt x="103" y="6048"/>
                  </a:lnTo>
                  <a:lnTo>
                    <a:pt x="26" y="6329"/>
                  </a:lnTo>
                  <a:lnTo>
                    <a:pt x="1" y="6584"/>
                  </a:lnTo>
                  <a:lnTo>
                    <a:pt x="1" y="6814"/>
                  </a:lnTo>
                  <a:lnTo>
                    <a:pt x="52" y="7043"/>
                  </a:lnTo>
                  <a:lnTo>
                    <a:pt x="128" y="7222"/>
                  </a:lnTo>
                  <a:lnTo>
                    <a:pt x="205" y="7400"/>
                  </a:lnTo>
                  <a:lnTo>
                    <a:pt x="307" y="7503"/>
                  </a:lnTo>
                  <a:lnTo>
                    <a:pt x="435" y="7605"/>
                  </a:lnTo>
                  <a:lnTo>
                    <a:pt x="588" y="7630"/>
                  </a:lnTo>
                  <a:lnTo>
                    <a:pt x="639" y="7605"/>
                  </a:lnTo>
                  <a:lnTo>
                    <a:pt x="741" y="7579"/>
                  </a:lnTo>
                  <a:lnTo>
                    <a:pt x="945" y="7477"/>
                  </a:lnTo>
                  <a:lnTo>
                    <a:pt x="1174" y="7298"/>
                  </a:lnTo>
                  <a:lnTo>
                    <a:pt x="1430" y="7120"/>
                  </a:lnTo>
                  <a:lnTo>
                    <a:pt x="1940" y="6661"/>
                  </a:lnTo>
                  <a:lnTo>
                    <a:pt x="2323" y="6252"/>
                  </a:lnTo>
                  <a:lnTo>
                    <a:pt x="2399" y="6150"/>
                  </a:lnTo>
                  <a:lnTo>
                    <a:pt x="2476" y="5972"/>
                  </a:lnTo>
                  <a:lnTo>
                    <a:pt x="2680" y="5538"/>
                  </a:lnTo>
                  <a:lnTo>
                    <a:pt x="2884" y="5002"/>
                  </a:lnTo>
                  <a:lnTo>
                    <a:pt x="3114" y="4390"/>
                  </a:lnTo>
                  <a:lnTo>
                    <a:pt x="3496" y="3241"/>
                  </a:lnTo>
                  <a:lnTo>
                    <a:pt x="3675" y="2757"/>
                  </a:lnTo>
                  <a:lnTo>
                    <a:pt x="3803" y="2450"/>
                  </a:lnTo>
                  <a:lnTo>
                    <a:pt x="3905" y="2476"/>
                  </a:lnTo>
                  <a:lnTo>
                    <a:pt x="4007" y="2527"/>
                  </a:lnTo>
                  <a:lnTo>
                    <a:pt x="4236" y="2706"/>
                  </a:lnTo>
                  <a:lnTo>
                    <a:pt x="4492" y="2935"/>
                  </a:lnTo>
                  <a:lnTo>
                    <a:pt x="4721" y="3216"/>
                  </a:lnTo>
                  <a:lnTo>
                    <a:pt x="5104" y="3726"/>
                  </a:lnTo>
                  <a:lnTo>
                    <a:pt x="5282" y="3956"/>
                  </a:lnTo>
                  <a:lnTo>
                    <a:pt x="5589" y="3726"/>
                  </a:lnTo>
                  <a:lnTo>
                    <a:pt x="5461" y="3548"/>
                  </a:lnTo>
                  <a:lnTo>
                    <a:pt x="5308" y="3343"/>
                  </a:lnTo>
                  <a:lnTo>
                    <a:pt x="5155" y="3088"/>
                  </a:lnTo>
                  <a:lnTo>
                    <a:pt x="4976" y="2757"/>
                  </a:lnTo>
                  <a:lnTo>
                    <a:pt x="4798" y="2374"/>
                  </a:lnTo>
                  <a:lnTo>
                    <a:pt x="4645" y="1966"/>
                  </a:lnTo>
                  <a:lnTo>
                    <a:pt x="4543" y="1532"/>
                  </a:lnTo>
                  <a:lnTo>
                    <a:pt x="4466" y="1328"/>
                  </a:lnTo>
                  <a:lnTo>
                    <a:pt x="4389" y="1124"/>
                  </a:lnTo>
                  <a:lnTo>
                    <a:pt x="4287" y="971"/>
                  </a:lnTo>
                  <a:lnTo>
                    <a:pt x="4185" y="817"/>
                  </a:lnTo>
                  <a:lnTo>
                    <a:pt x="4058" y="664"/>
                  </a:lnTo>
                  <a:lnTo>
                    <a:pt x="3930" y="537"/>
                  </a:lnTo>
                  <a:lnTo>
                    <a:pt x="3675" y="358"/>
                  </a:lnTo>
                  <a:lnTo>
                    <a:pt x="3394" y="205"/>
                  </a:lnTo>
                  <a:lnTo>
                    <a:pt x="3114" y="103"/>
                  </a:lnTo>
                  <a:lnTo>
                    <a:pt x="2884" y="52"/>
                  </a:lnTo>
                  <a:lnTo>
                    <a:pt x="2680" y="1"/>
                  </a:lnTo>
                  <a:close/>
                </a:path>
              </a:pathLst>
            </a:custGeom>
            <a:solidFill>
              <a:srgbClr val="6E2A3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7" name="Google Shape;3177;g29c0ca99db8_3_1"/>
            <p:cNvSpPr/>
            <p:nvPr/>
          </p:nvSpPr>
          <p:spPr>
            <a:xfrm>
              <a:off x="4531125" y="3087125"/>
              <a:ext cx="339375" cy="452925"/>
            </a:xfrm>
            <a:custGeom>
              <a:avLst/>
              <a:gdLst/>
              <a:ahLst/>
              <a:cxnLst/>
              <a:rect l="l" t="t" r="r" b="b"/>
              <a:pathLst>
                <a:path w="13575" h="18117" extrusionOk="0">
                  <a:moveTo>
                    <a:pt x="10845" y="1"/>
                  </a:moveTo>
                  <a:lnTo>
                    <a:pt x="10615" y="103"/>
                  </a:lnTo>
                  <a:lnTo>
                    <a:pt x="10003" y="332"/>
                  </a:lnTo>
                  <a:lnTo>
                    <a:pt x="9084" y="639"/>
                  </a:lnTo>
                  <a:lnTo>
                    <a:pt x="8523" y="792"/>
                  </a:lnTo>
                  <a:lnTo>
                    <a:pt x="7936" y="945"/>
                  </a:lnTo>
                  <a:lnTo>
                    <a:pt x="7298" y="1098"/>
                  </a:lnTo>
                  <a:lnTo>
                    <a:pt x="6635" y="1200"/>
                  </a:lnTo>
                  <a:lnTo>
                    <a:pt x="5946" y="1276"/>
                  </a:lnTo>
                  <a:lnTo>
                    <a:pt x="5282" y="1327"/>
                  </a:lnTo>
                  <a:lnTo>
                    <a:pt x="4593" y="1302"/>
                  </a:lnTo>
                  <a:lnTo>
                    <a:pt x="4262" y="1276"/>
                  </a:lnTo>
                  <a:lnTo>
                    <a:pt x="3930" y="1251"/>
                  </a:lnTo>
                  <a:lnTo>
                    <a:pt x="3624" y="1174"/>
                  </a:lnTo>
                  <a:lnTo>
                    <a:pt x="3318" y="1123"/>
                  </a:lnTo>
                  <a:lnTo>
                    <a:pt x="3011" y="1021"/>
                  </a:lnTo>
                  <a:lnTo>
                    <a:pt x="2705" y="894"/>
                  </a:lnTo>
                  <a:lnTo>
                    <a:pt x="2578" y="2374"/>
                  </a:lnTo>
                  <a:lnTo>
                    <a:pt x="2399" y="3828"/>
                  </a:lnTo>
                  <a:lnTo>
                    <a:pt x="2195" y="5257"/>
                  </a:lnTo>
                  <a:lnTo>
                    <a:pt x="1940" y="6635"/>
                  </a:lnTo>
                  <a:lnTo>
                    <a:pt x="1685" y="7962"/>
                  </a:lnTo>
                  <a:lnTo>
                    <a:pt x="1429" y="9212"/>
                  </a:lnTo>
                  <a:lnTo>
                    <a:pt x="919" y="11534"/>
                  </a:lnTo>
                  <a:lnTo>
                    <a:pt x="460" y="13473"/>
                  </a:lnTo>
                  <a:lnTo>
                    <a:pt x="154" y="15004"/>
                  </a:lnTo>
                  <a:lnTo>
                    <a:pt x="52" y="15591"/>
                  </a:lnTo>
                  <a:lnTo>
                    <a:pt x="0" y="16050"/>
                  </a:lnTo>
                  <a:lnTo>
                    <a:pt x="0" y="16229"/>
                  </a:lnTo>
                  <a:lnTo>
                    <a:pt x="0" y="16356"/>
                  </a:lnTo>
                  <a:lnTo>
                    <a:pt x="52" y="16458"/>
                  </a:lnTo>
                  <a:lnTo>
                    <a:pt x="103" y="16535"/>
                  </a:lnTo>
                  <a:lnTo>
                    <a:pt x="256" y="16560"/>
                  </a:lnTo>
                  <a:lnTo>
                    <a:pt x="434" y="16560"/>
                  </a:lnTo>
                  <a:lnTo>
                    <a:pt x="638" y="16535"/>
                  </a:lnTo>
                  <a:lnTo>
                    <a:pt x="868" y="16484"/>
                  </a:lnTo>
                  <a:lnTo>
                    <a:pt x="1404" y="16331"/>
                  </a:lnTo>
                  <a:lnTo>
                    <a:pt x="1991" y="16178"/>
                  </a:lnTo>
                  <a:lnTo>
                    <a:pt x="2322" y="16127"/>
                  </a:lnTo>
                  <a:lnTo>
                    <a:pt x="2654" y="16076"/>
                  </a:lnTo>
                  <a:lnTo>
                    <a:pt x="3011" y="16024"/>
                  </a:lnTo>
                  <a:lnTo>
                    <a:pt x="3394" y="16024"/>
                  </a:lnTo>
                  <a:lnTo>
                    <a:pt x="3777" y="16050"/>
                  </a:lnTo>
                  <a:lnTo>
                    <a:pt x="4185" y="16127"/>
                  </a:lnTo>
                  <a:lnTo>
                    <a:pt x="4593" y="16229"/>
                  </a:lnTo>
                  <a:lnTo>
                    <a:pt x="5027" y="16407"/>
                  </a:lnTo>
                  <a:lnTo>
                    <a:pt x="6073" y="16815"/>
                  </a:lnTo>
                  <a:lnTo>
                    <a:pt x="7170" y="17224"/>
                  </a:lnTo>
                  <a:lnTo>
                    <a:pt x="8293" y="17555"/>
                  </a:lnTo>
                  <a:lnTo>
                    <a:pt x="9365" y="17836"/>
                  </a:lnTo>
                  <a:lnTo>
                    <a:pt x="9875" y="17938"/>
                  </a:lnTo>
                  <a:lnTo>
                    <a:pt x="10334" y="18040"/>
                  </a:lnTo>
                  <a:lnTo>
                    <a:pt x="10768" y="18091"/>
                  </a:lnTo>
                  <a:lnTo>
                    <a:pt x="11125" y="18117"/>
                  </a:lnTo>
                  <a:lnTo>
                    <a:pt x="11457" y="18091"/>
                  </a:lnTo>
                  <a:lnTo>
                    <a:pt x="11712" y="18066"/>
                  </a:lnTo>
                  <a:lnTo>
                    <a:pt x="11840" y="18015"/>
                  </a:lnTo>
                  <a:lnTo>
                    <a:pt x="11916" y="17964"/>
                  </a:lnTo>
                  <a:lnTo>
                    <a:pt x="11993" y="17913"/>
                  </a:lnTo>
                  <a:lnTo>
                    <a:pt x="12018" y="17862"/>
                  </a:lnTo>
                  <a:lnTo>
                    <a:pt x="12095" y="17683"/>
                  </a:lnTo>
                  <a:lnTo>
                    <a:pt x="12095" y="17504"/>
                  </a:lnTo>
                  <a:lnTo>
                    <a:pt x="12069" y="17326"/>
                  </a:lnTo>
                  <a:lnTo>
                    <a:pt x="12018" y="17122"/>
                  </a:lnTo>
                  <a:lnTo>
                    <a:pt x="11942" y="16918"/>
                  </a:lnTo>
                  <a:lnTo>
                    <a:pt x="11814" y="16713"/>
                  </a:lnTo>
                  <a:lnTo>
                    <a:pt x="11559" y="16229"/>
                  </a:lnTo>
                  <a:lnTo>
                    <a:pt x="11304" y="15718"/>
                  </a:lnTo>
                  <a:lnTo>
                    <a:pt x="11202" y="15463"/>
                  </a:lnTo>
                  <a:lnTo>
                    <a:pt x="11100" y="15157"/>
                  </a:lnTo>
                  <a:lnTo>
                    <a:pt x="10998" y="14876"/>
                  </a:lnTo>
                  <a:lnTo>
                    <a:pt x="10947" y="14570"/>
                  </a:lnTo>
                  <a:lnTo>
                    <a:pt x="10947" y="14238"/>
                  </a:lnTo>
                  <a:lnTo>
                    <a:pt x="10972" y="13907"/>
                  </a:lnTo>
                  <a:lnTo>
                    <a:pt x="11049" y="13447"/>
                  </a:lnTo>
                  <a:lnTo>
                    <a:pt x="11176" y="12963"/>
                  </a:lnTo>
                  <a:lnTo>
                    <a:pt x="11329" y="12452"/>
                  </a:lnTo>
                  <a:lnTo>
                    <a:pt x="11534" y="11942"/>
                  </a:lnTo>
                  <a:lnTo>
                    <a:pt x="11942" y="10921"/>
                  </a:lnTo>
                  <a:lnTo>
                    <a:pt x="12401" y="9901"/>
                  </a:lnTo>
                  <a:lnTo>
                    <a:pt x="12835" y="8906"/>
                  </a:lnTo>
                  <a:lnTo>
                    <a:pt x="13218" y="7987"/>
                  </a:lnTo>
                  <a:lnTo>
                    <a:pt x="13371" y="7553"/>
                  </a:lnTo>
                  <a:lnTo>
                    <a:pt x="13498" y="7145"/>
                  </a:lnTo>
                  <a:lnTo>
                    <a:pt x="13549" y="6762"/>
                  </a:lnTo>
                  <a:lnTo>
                    <a:pt x="13575" y="6431"/>
                  </a:lnTo>
                  <a:lnTo>
                    <a:pt x="13549" y="5971"/>
                  </a:lnTo>
                  <a:lnTo>
                    <a:pt x="13473" y="5487"/>
                  </a:lnTo>
                  <a:lnTo>
                    <a:pt x="13345" y="4951"/>
                  </a:lnTo>
                  <a:lnTo>
                    <a:pt x="13167" y="4440"/>
                  </a:lnTo>
                  <a:lnTo>
                    <a:pt x="12962" y="3905"/>
                  </a:lnTo>
                  <a:lnTo>
                    <a:pt x="12733" y="3369"/>
                  </a:lnTo>
                  <a:lnTo>
                    <a:pt x="12478" y="2833"/>
                  </a:lnTo>
                  <a:lnTo>
                    <a:pt x="12222" y="2348"/>
                  </a:lnTo>
                  <a:lnTo>
                    <a:pt x="11712" y="1430"/>
                  </a:lnTo>
                  <a:lnTo>
                    <a:pt x="11278" y="690"/>
                  </a:lnTo>
                  <a:lnTo>
                    <a:pt x="10845"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8" name="Google Shape;3178;g29c0ca99db8_3_1"/>
            <p:cNvSpPr/>
            <p:nvPr/>
          </p:nvSpPr>
          <p:spPr>
            <a:xfrm>
              <a:off x="4587900" y="2750950"/>
              <a:ext cx="174175" cy="380225"/>
            </a:xfrm>
            <a:custGeom>
              <a:avLst/>
              <a:gdLst/>
              <a:ahLst/>
              <a:cxnLst/>
              <a:rect l="l" t="t" r="r" b="b"/>
              <a:pathLst>
                <a:path w="6967" h="15209" extrusionOk="0">
                  <a:moveTo>
                    <a:pt x="3777" y="1"/>
                  </a:moveTo>
                  <a:lnTo>
                    <a:pt x="2450" y="358"/>
                  </a:lnTo>
                  <a:lnTo>
                    <a:pt x="0" y="7987"/>
                  </a:lnTo>
                  <a:lnTo>
                    <a:pt x="77" y="8727"/>
                  </a:lnTo>
                  <a:lnTo>
                    <a:pt x="179" y="9518"/>
                  </a:lnTo>
                  <a:lnTo>
                    <a:pt x="307" y="10488"/>
                  </a:lnTo>
                  <a:lnTo>
                    <a:pt x="485" y="11534"/>
                  </a:lnTo>
                  <a:lnTo>
                    <a:pt x="587" y="12044"/>
                  </a:lnTo>
                  <a:lnTo>
                    <a:pt x="715" y="12555"/>
                  </a:lnTo>
                  <a:lnTo>
                    <a:pt x="842" y="13039"/>
                  </a:lnTo>
                  <a:lnTo>
                    <a:pt x="995" y="13473"/>
                  </a:lnTo>
                  <a:lnTo>
                    <a:pt x="1149" y="13881"/>
                  </a:lnTo>
                  <a:lnTo>
                    <a:pt x="1327" y="14239"/>
                  </a:lnTo>
                  <a:lnTo>
                    <a:pt x="1455" y="14417"/>
                  </a:lnTo>
                  <a:lnTo>
                    <a:pt x="1582" y="14596"/>
                  </a:lnTo>
                  <a:lnTo>
                    <a:pt x="1761" y="14723"/>
                  </a:lnTo>
                  <a:lnTo>
                    <a:pt x="1940" y="14851"/>
                  </a:lnTo>
                  <a:lnTo>
                    <a:pt x="2118" y="14953"/>
                  </a:lnTo>
                  <a:lnTo>
                    <a:pt x="2322" y="15030"/>
                  </a:lnTo>
                  <a:lnTo>
                    <a:pt x="2526" y="15106"/>
                  </a:lnTo>
                  <a:lnTo>
                    <a:pt x="2756" y="15157"/>
                  </a:lnTo>
                  <a:lnTo>
                    <a:pt x="2986" y="15183"/>
                  </a:lnTo>
                  <a:lnTo>
                    <a:pt x="3215" y="15208"/>
                  </a:lnTo>
                  <a:lnTo>
                    <a:pt x="3700" y="15208"/>
                  </a:lnTo>
                  <a:lnTo>
                    <a:pt x="4185" y="15132"/>
                  </a:lnTo>
                  <a:lnTo>
                    <a:pt x="4670" y="15055"/>
                  </a:lnTo>
                  <a:lnTo>
                    <a:pt x="5129" y="14928"/>
                  </a:lnTo>
                  <a:lnTo>
                    <a:pt x="5588" y="14774"/>
                  </a:lnTo>
                  <a:lnTo>
                    <a:pt x="5971" y="14621"/>
                  </a:lnTo>
                  <a:lnTo>
                    <a:pt x="6328" y="14443"/>
                  </a:lnTo>
                  <a:lnTo>
                    <a:pt x="6609" y="14290"/>
                  </a:lnTo>
                  <a:lnTo>
                    <a:pt x="6813" y="14137"/>
                  </a:lnTo>
                  <a:lnTo>
                    <a:pt x="6941" y="13983"/>
                  </a:lnTo>
                  <a:lnTo>
                    <a:pt x="6966" y="13932"/>
                  </a:lnTo>
                  <a:lnTo>
                    <a:pt x="6966" y="13881"/>
                  </a:lnTo>
                  <a:lnTo>
                    <a:pt x="6711" y="12988"/>
                  </a:lnTo>
                  <a:lnTo>
                    <a:pt x="6481" y="12019"/>
                  </a:lnTo>
                  <a:lnTo>
                    <a:pt x="6303" y="10947"/>
                  </a:lnTo>
                  <a:lnTo>
                    <a:pt x="6124" y="9850"/>
                  </a:lnTo>
                  <a:lnTo>
                    <a:pt x="5971" y="8702"/>
                  </a:lnTo>
                  <a:lnTo>
                    <a:pt x="5843" y="7554"/>
                  </a:lnTo>
                  <a:lnTo>
                    <a:pt x="5741" y="6431"/>
                  </a:lnTo>
                  <a:lnTo>
                    <a:pt x="5665" y="5308"/>
                  </a:lnTo>
                  <a:lnTo>
                    <a:pt x="5563" y="3267"/>
                  </a:lnTo>
                  <a:lnTo>
                    <a:pt x="5486" y="1608"/>
                  </a:lnTo>
                  <a:lnTo>
                    <a:pt x="5461" y="103"/>
                  </a:lnTo>
                  <a:lnTo>
                    <a:pt x="377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9" name="Google Shape;3179;g29c0ca99db8_3_1"/>
            <p:cNvSpPr/>
            <p:nvPr/>
          </p:nvSpPr>
          <p:spPr>
            <a:xfrm>
              <a:off x="4799050" y="3106900"/>
              <a:ext cx="80400" cy="86775"/>
            </a:xfrm>
            <a:custGeom>
              <a:avLst/>
              <a:gdLst/>
              <a:ahLst/>
              <a:cxnLst/>
              <a:rect l="l" t="t" r="r" b="b"/>
              <a:pathLst>
                <a:path w="3216" h="3471" extrusionOk="0">
                  <a:moveTo>
                    <a:pt x="1710" y="1"/>
                  </a:moveTo>
                  <a:lnTo>
                    <a:pt x="1072" y="434"/>
                  </a:lnTo>
                  <a:lnTo>
                    <a:pt x="612" y="1149"/>
                  </a:lnTo>
                  <a:lnTo>
                    <a:pt x="306" y="1685"/>
                  </a:lnTo>
                  <a:lnTo>
                    <a:pt x="179" y="1863"/>
                  </a:lnTo>
                  <a:lnTo>
                    <a:pt x="153" y="1991"/>
                  </a:lnTo>
                  <a:lnTo>
                    <a:pt x="102" y="2118"/>
                  </a:lnTo>
                  <a:lnTo>
                    <a:pt x="51" y="2323"/>
                  </a:lnTo>
                  <a:lnTo>
                    <a:pt x="26" y="2450"/>
                  </a:lnTo>
                  <a:lnTo>
                    <a:pt x="0" y="2578"/>
                  </a:lnTo>
                  <a:lnTo>
                    <a:pt x="26" y="2705"/>
                  </a:lnTo>
                  <a:lnTo>
                    <a:pt x="51" y="2858"/>
                  </a:lnTo>
                  <a:lnTo>
                    <a:pt x="128" y="2986"/>
                  </a:lnTo>
                  <a:lnTo>
                    <a:pt x="230" y="3088"/>
                  </a:lnTo>
                  <a:lnTo>
                    <a:pt x="357" y="3216"/>
                  </a:lnTo>
                  <a:lnTo>
                    <a:pt x="536" y="3318"/>
                  </a:lnTo>
                  <a:lnTo>
                    <a:pt x="740" y="3394"/>
                  </a:lnTo>
                  <a:lnTo>
                    <a:pt x="970" y="3445"/>
                  </a:lnTo>
                  <a:lnTo>
                    <a:pt x="1199" y="3471"/>
                  </a:lnTo>
                  <a:lnTo>
                    <a:pt x="1480" y="3471"/>
                  </a:lnTo>
                  <a:lnTo>
                    <a:pt x="1608" y="3394"/>
                  </a:lnTo>
                  <a:lnTo>
                    <a:pt x="1837" y="3267"/>
                  </a:lnTo>
                  <a:lnTo>
                    <a:pt x="2450" y="2909"/>
                  </a:lnTo>
                  <a:lnTo>
                    <a:pt x="3011" y="2527"/>
                  </a:lnTo>
                  <a:lnTo>
                    <a:pt x="3164" y="2399"/>
                  </a:lnTo>
                  <a:lnTo>
                    <a:pt x="3215" y="2348"/>
                  </a:lnTo>
                  <a:lnTo>
                    <a:pt x="3113" y="2297"/>
                  </a:lnTo>
                  <a:lnTo>
                    <a:pt x="3011" y="2272"/>
                  </a:lnTo>
                  <a:lnTo>
                    <a:pt x="2858" y="2246"/>
                  </a:lnTo>
                  <a:lnTo>
                    <a:pt x="2730" y="2272"/>
                  </a:lnTo>
                  <a:lnTo>
                    <a:pt x="2552" y="2323"/>
                  </a:lnTo>
                  <a:lnTo>
                    <a:pt x="2373" y="2374"/>
                  </a:lnTo>
                  <a:lnTo>
                    <a:pt x="2169" y="2476"/>
                  </a:lnTo>
                  <a:lnTo>
                    <a:pt x="1939" y="2603"/>
                  </a:lnTo>
                  <a:lnTo>
                    <a:pt x="1939" y="2603"/>
                  </a:lnTo>
                  <a:lnTo>
                    <a:pt x="1965" y="2374"/>
                  </a:lnTo>
                  <a:lnTo>
                    <a:pt x="2016" y="2118"/>
                  </a:lnTo>
                  <a:lnTo>
                    <a:pt x="2118" y="1608"/>
                  </a:lnTo>
                  <a:lnTo>
                    <a:pt x="2245" y="1047"/>
                  </a:lnTo>
                  <a:lnTo>
                    <a:pt x="2577" y="485"/>
                  </a:lnTo>
                  <a:lnTo>
                    <a:pt x="1710"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0" name="Google Shape;3180;g29c0ca99db8_3_1"/>
            <p:cNvSpPr/>
            <p:nvPr/>
          </p:nvSpPr>
          <p:spPr>
            <a:xfrm>
              <a:off x="4669550" y="2750950"/>
              <a:ext cx="282600" cy="429975"/>
            </a:xfrm>
            <a:custGeom>
              <a:avLst/>
              <a:gdLst/>
              <a:ahLst/>
              <a:cxnLst/>
              <a:rect l="l" t="t" r="r" b="b"/>
              <a:pathLst>
                <a:path w="11304" h="17199" extrusionOk="0">
                  <a:moveTo>
                    <a:pt x="2169" y="1"/>
                  </a:moveTo>
                  <a:lnTo>
                    <a:pt x="1991" y="613"/>
                  </a:lnTo>
                  <a:lnTo>
                    <a:pt x="1480" y="2068"/>
                  </a:lnTo>
                  <a:lnTo>
                    <a:pt x="1174" y="2961"/>
                  </a:lnTo>
                  <a:lnTo>
                    <a:pt x="868" y="3828"/>
                  </a:lnTo>
                  <a:lnTo>
                    <a:pt x="536" y="4645"/>
                  </a:lnTo>
                  <a:lnTo>
                    <a:pt x="230" y="5308"/>
                  </a:lnTo>
                  <a:lnTo>
                    <a:pt x="102" y="5589"/>
                  </a:lnTo>
                  <a:lnTo>
                    <a:pt x="26" y="5869"/>
                  </a:lnTo>
                  <a:lnTo>
                    <a:pt x="0" y="6176"/>
                  </a:lnTo>
                  <a:lnTo>
                    <a:pt x="0" y="6482"/>
                  </a:lnTo>
                  <a:lnTo>
                    <a:pt x="51" y="6763"/>
                  </a:lnTo>
                  <a:lnTo>
                    <a:pt x="102" y="7069"/>
                  </a:lnTo>
                  <a:lnTo>
                    <a:pt x="204" y="7349"/>
                  </a:lnTo>
                  <a:lnTo>
                    <a:pt x="307" y="7656"/>
                  </a:lnTo>
                  <a:lnTo>
                    <a:pt x="562" y="8217"/>
                  </a:lnTo>
                  <a:lnTo>
                    <a:pt x="842" y="8753"/>
                  </a:lnTo>
                  <a:lnTo>
                    <a:pt x="1072" y="9238"/>
                  </a:lnTo>
                  <a:lnTo>
                    <a:pt x="1174" y="9467"/>
                  </a:lnTo>
                  <a:lnTo>
                    <a:pt x="1251" y="9697"/>
                  </a:lnTo>
                  <a:lnTo>
                    <a:pt x="1302" y="9978"/>
                  </a:lnTo>
                  <a:lnTo>
                    <a:pt x="1302" y="10360"/>
                  </a:lnTo>
                  <a:lnTo>
                    <a:pt x="1302" y="10820"/>
                  </a:lnTo>
                  <a:lnTo>
                    <a:pt x="1276" y="11330"/>
                  </a:lnTo>
                  <a:lnTo>
                    <a:pt x="1200" y="12504"/>
                  </a:lnTo>
                  <a:lnTo>
                    <a:pt x="1072" y="13728"/>
                  </a:lnTo>
                  <a:lnTo>
                    <a:pt x="944" y="14928"/>
                  </a:lnTo>
                  <a:lnTo>
                    <a:pt x="868" y="15974"/>
                  </a:lnTo>
                  <a:lnTo>
                    <a:pt x="842" y="16407"/>
                  </a:lnTo>
                  <a:lnTo>
                    <a:pt x="842" y="16765"/>
                  </a:lnTo>
                  <a:lnTo>
                    <a:pt x="868" y="17020"/>
                  </a:lnTo>
                  <a:lnTo>
                    <a:pt x="893" y="17096"/>
                  </a:lnTo>
                  <a:lnTo>
                    <a:pt x="919" y="17147"/>
                  </a:lnTo>
                  <a:lnTo>
                    <a:pt x="970" y="17173"/>
                  </a:lnTo>
                  <a:lnTo>
                    <a:pt x="1047" y="17198"/>
                  </a:lnTo>
                  <a:lnTo>
                    <a:pt x="1225" y="17173"/>
                  </a:lnTo>
                  <a:lnTo>
                    <a:pt x="1506" y="17122"/>
                  </a:lnTo>
                  <a:lnTo>
                    <a:pt x="1838" y="16994"/>
                  </a:lnTo>
                  <a:lnTo>
                    <a:pt x="2195" y="16841"/>
                  </a:lnTo>
                  <a:lnTo>
                    <a:pt x="2603" y="16637"/>
                  </a:lnTo>
                  <a:lnTo>
                    <a:pt x="3445" y="16152"/>
                  </a:lnTo>
                  <a:lnTo>
                    <a:pt x="4287" y="15616"/>
                  </a:lnTo>
                  <a:lnTo>
                    <a:pt x="4695" y="15361"/>
                  </a:lnTo>
                  <a:lnTo>
                    <a:pt x="5027" y="15081"/>
                  </a:lnTo>
                  <a:lnTo>
                    <a:pt x="5333" y="14825"/>
                  </a:lnTo>
                  <a:lnTo>
                    <a:pt x="5563" y="14596"/>
                  </a:lnTo>
                  <a:lnTo>
                    <a:pt x="5741" y="14392"/>
                  </a:lnTo>
                  <a:lnTo>
                    <a:pt x="5767" y="14315"/>
                  </a:lnTo>
                  <a:lnTo>
                    <a:pt x="5792" y="14239"/>
                  </a:lnTo>
                  <a:lnTo>
                    <a:pt x="5818" y="14086"/>
                  </a:lnTo>
                  <a:lnTo>
                    <a:pt x="5818" y="13958"/>
                  </a:lnTo>
                  <a:lnTo>
                    <a:pt x="5792" y="13830"/>
                  </a:lnTo>
                  <a:lnTo>
                    <a:pt x="5741" y="13703"/>
                  </a:lnTo>
                  <a:lnTo>
                    <a:pt x="5614" y="13473"/>
                  </a:lnTo>
                  <a:lnTo>
                    <a:pt x="5435" y="13244"/>
                  </a:lnTo>
                  <a:lnTo>
                    <a:pt x="5206" y="12963"/>
                  </a:lnTo>
                  <a:lnTo>
                    <a:pt x="4976" y="12631"/>
                  </a:lnTo>
                  <a:lnTo>
                    <a:pt x="4721" y="12197"/>
                  </a:lnTo>
                  <a:lnTo>
                    <a:pt x="4593" y="11968"/>
                  </a:lnTo>
                  <a:lnTo>
                    <a:pt x="4440" y="11687"/>
                  </a:lnTo>
                  <a:lnTo>
                    <a:pt x="4338" y="11355"/>
                  </a:lnTo>
                  <a:lnTo>
                    <a:pt x="4261" y="11024"/>
                  </a:lnTo>
                  <a:lnTo>
                    <a:pt x="4236" y="10641"/>
                  </a:lnTo>
                  <a:lnTo>
                    <a:pt x="4210" y="10233"/>
                  </a:lnTo>
                  <a:lnTo>
                    <a:pt x="4236" y="9799"/>
                  </a:lnTo>
                  <a:lnTo>
                    <a:pt x="4261" y="9365"/>
                  </a:lnTo>
                  <a:lnTo>
                    <a:pt x="4313" y="8931"/>
                  </a:lnTo>
                  <a:lnTo>
                    <a:pt x="4415" y="8498"/>
                  </a:lnTo>
                  <a:lnTo>
                    <a:pt x="4491" y="8089"/>
                  </a:lnTo>
                  <a:lnTo>
                    <a:pt x="4619" y="7681"/>
                  </a:lnTo>
                  <a:lnTo>
                    <a:pt x="4721" y="7324"/>
                  </a:lnTo>
                  <a:lnTo>
                    <a:pt x="4848" y="6992"/>
                  </a:lnTo>
                  <a:lnTo>
                    <a:pt x="5001" y="6686"/>
                  </a:lnTo>
                  <a:lnTo>
                    <a:pt x="5129" y="6431"/>
                  </a:lnTo>
                  <a:lnTo>
                    <a:pt x="5282" y="6227"/>
                  </a:lnTo>
                  <a:lnTo>
                    <a:pt x="5410" y="6099"/>
                  </a:lnTo>
                  <a:lnTo>
                    <a:pt x="5486" y="6048"/>
                  </a:lnTo>
                  <a:lnTo>
                    <a:pt x="5563" y="6023"/>
                  </a:lnTo>
                  <a:lnTo>
                    <a:pt x="5741" y="5997"/>
                  </a:lnTo>
                  <a:lnTo>
                    <a:pt x="5971" y="6048"/>
                  </a:lnTo>
                  <a:lnTo>
                    <a:pt x="6201" y="6125"/>
                  </a:lnTo>
                  <a:lnTo>
                    <a:pt x="6430" y="6252"/>
                  </a:lnTo>
                  <a:lnTo>
                    <a:pt x="6685" y="6431"/>
                  </a:lnTo>
                  <a:lnTo>
                    <a:pt x="6941" y="6609"/>
                  </a:lnTo>
                  <a:lnTo>
                    <a:pt x="7196" y="6839"/>
                  </a:lnTo>
                  <a:lnTo>
                    <a:pt x="7451" y="7069"/>
                  </a:lnTo>
                  <a:lnTo>
                    <a:pt x="7681" y="7324"/>
                  </a:lnTo>
                  <a:lnTo>
                    <a:pt x="7910" y="7554"/>
                  </a:lnTo>
                  <a:lnTo>
                    <a:pt x="8089" y="7809"/>
                  </a:lnTo>
                  <a:lnTo>
                    <a:pt x="8267" y="8064"/>
                  </a:lnTo>
                  <a:lnTo>
                    <a:pt x="8395" y="8293"/>
                  </a:lnTo>
                  <a:lnTo>
                    <a:pt x="8497" y="8523"/>
                  </a:lnTo>
                  <a:lnTo>
                    <a:pt x="8548" y="8702"/>
                  </a:lnTo>
                  <a:lnTo>
                    <a:pt x="8548" y="8880"/>
                  </a:lnTo>
                  <a:lnTo>
                    <a:pt x="8472" y="9161"/>
                  </a:lnTo>
                  <a:lnTo>
                    <a:pt x="8344" y="9493"/>
                  </a:lnTo>
                  <a:lnTo>
                    <a:pt x="8191" y="9901"/>
                  </a:lnTo>
                  <a:lnTo>
                    <a:pt x="7783" y="10871"/>
                  </a:lnTo>
                  <a:lnTo>
                    <a:pt x="7323" y="11917"/>
                  </a:lnTo>
                  <a:lnTo>
                    <a:pt x="6430" y="13779"/>
                  </a:lnTo>
                  <a:lnTo>
                    <a:pt x="6022" y="14596"/>
                  </a:lnTo>
                  <a:lnTo>
                    <a:pt x="6073" y="14596"/>
                  </a:lnTo>
                  <a:lnTo>
                    <a:pt x="6150" y="14621"/>
                  </a:lnTo>
                  <a:lnTo>
                    <a:pt x="6277" y="14698"/>
                  </a:lnTo>
                  <a:lnTo>
                    <a:pt x="6481" y="14800"/>
                  </a:lnTo>
                  <a:lnTo>
                    <a:pt x="6737" y="15004"/>
                  </a:lnTo>
                  <a:lnTo>
                    <a:pt x="7094" y="15285"/>
                  </a:lnTo>
                  <a:lnTo>
                    <a:pt x="7553" y="15668"/>
                  </a:lnTo>
                  <a:lnTo>
                    <a:pt x="8114" y="14749"/>
                  </a:lnTo>
                  <a:lnTo>
                    <a:pt x="8727" y="13805"/>
                  </a:lnTo>
                  <a:lnTo>
                    <a:pt x="9390" y="12657"/>
                  </a:lnTo>
                  <a:lnTo>
                    <a:pt x="10079" y="11432"/>
                  </a:lnTo>
                  <a:lnTo>
                    <a:pt x="10411" y="10820"/>
                  </a:lnTo>
                  <a:lnTo>
                    <a:pt x="10691" y="10233"/>
                  </a:lnTo>
                  <a:lnTo>
                    <a:pt x="10921" y="9697"/>
                  </a:lnTo>
                  <a:lnTo>
                    <a:pt x="11125" y="9187"/>
                  </a:lnTo>
                  <a:lnTo>
                    <a:pt x="11253" y="8753"/>
                  </a:lnTo>
                  <a:lnTo>
                    <a:pt x="11278" y="8574"/>
                  </a:lnTo>
                  <a:lnTo>
                    <a:pt x="11304" y="8396"/>
                  </a:lnTo>
                  <a:lnTo>
                    <a:pt x="11278" y="8242"/>
                  </a:lnTo>
                  <a:lnTo>
                    <a:pt x="11227" y="8064"/>
                  </a:lnTo>
                  <a:lnTo>
                    <a:pt x="11151" y="7860"/>
                  </a:lnTo>
                  <a:lnTo>
                    <a:pt x="11049" y="7630"/>
                  </a:lnTo>
                  <a:lnTo>
                    <a:pt x="10717" y="7145"/>
                  </a:lnTo>
                  <a:lnTo>
                    <a:pt x="10309" y="6584"/>
                  </a:lnTo>
                  <a:lnTo>
                    <a:pt x="9798" y="5972"/>
                  </a:lnTo>
                  <a:lnTo>
                    <a:pt x="9186" y="5334"/>
                  </a:lnTo>
                  <a:lnTo>
                    <a:pt x="8548" y="4670"/>
                  </a:lnTo>
                  <a:lnTo>
                    <a:pt x="7834" y="3981"/>
                  </a:lnTo>
                  <a:lnTo>
                    <a:pt x="7094" y="3318"/>
                  </a:lnTo>
                  <a:lnTo>
                    <a:pt x="6354" y="2680"/>
                  </a:lnTo>
                  <a:lnTo>
                    <a:pt x="5588" y="2068"/>
                  </a:lnTo>
                  <a:lnTo>
                    <a:pt x="4823" y="1506"/>
                  </a:lnTo>
                  <a:lnTo>
                    <a:pt x="4083" y="996"/>
                  </a:lnTo>
                  <a:lnTo>
                    <a:pt x="3394" y="588"/>
                  </a:lnTo>
                  <a:lnTo>
                    <a:pt x="2756" y="231"/>
                  </a:lnTo>
                  <a:lnTo>
                    <a:pt x="2450" y="103"/>
                  </a:lnTo>
                  <a:lnTo>
                    <a:pt x="2169" y="1"/>
                  </a:lnTo>
                  <a:close/>
                </a:path>
              </a:pathLst>
            </a:custGeom>
            <a:solidFill>
              <a:srgbClr val="D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1" name="Google Shape;3181;g29c0ca99db8_3_1"/>
            <p:cNvSpPr/>
            <p:nvPr/>
          </p:nvSpPr>
          <p:spPr>
            <a:xfrm>
              <a:off x="4491575" y="3201300"/>
              <a:ext cx="57425" cy="135900"/>
            </a:xfrm>
            <a:custGeom>
              <a:avLst/>
              <a:gdLst/>
              <a:ahLst/>
              <a:cxnLst/>
              <a:rect l="l" t="t" r="r" b="b"/>
              <a:pathLst>
                <a:path w="2297" h="5436" extrusionOk="0">
                  <a:moveTo>
                    <a:pt x="205" y="1"/>
                  </a:moveTo>
                  <a:lnTo>
                    <a:pt x="154" y="588"/>
                  </a:lnTo>
                  <a:lnTo>
                    <a:pt x="103" y="1200"/>
                  </a:lnTo>
                  <a:lnTo>
                    <a:pt x="52" y="1966"/>
                  </a:lnTo>
                  <a:lnTo>
                    <a:pt x="1" y="2782"/>
                  </a:lnTo>
                  <a:lnTo>
                    <a:pt x="26" y="3599"/>
                  </a:lnTo>
                  <a:lnTo>
                    <a:pt x="52" y="4364"/>
                  </a:lnTo>
                  <a:lnTo>
                    <a:pt x="103" y="4721"/>
                  </a:lnTo>
                  <a:lnTo>
                    <a:pt x="154" y="5002"/>
                  </a:lnTo>
                  <a:lnTo>
                    <a:pt x="230" y="5232"/>
                  </a:lnTo>
                  <a:lnTo>
                    <a:pt x="307" y="5385"/>
                  </a:lnTo>
                  <a:lnTo>
                    <a:pt x="358" y="5410"/>
                  </a:lnTo>
                  <a:lnTo>
                    <a:pt x="409" y="5436"/>
                  </a:lnTo>
                  <a:lnTo>
                    <a:pt x="460" y="5436"/>
                  </a:lnTo>
                  <a:lnTo>
                    <a:pt x="485" y="5410"/>
                  </a:lnTo>
                  <a:lnTo>
                    <a:pt x="587" y="5334"/>
                  </a:lnTo>
                  <a:lnTo>
                    <a:pt x="664" y="5181"/>
                  </a:lnTo>
                  <a:lnTo>
                    <a:pt x="766" y="5002"/>
                  </a:lnTo>
                  <a:lnTo>
                    <a:pt x="868" y="4798"/>
                  </a:lnTo>
                  <a:lnTo>
                    <a:pt x="1021" y="4288"/>
                  </a:lnTo>
                  <a:lnTo>
                    <a:pt x="1174" y="3777"/>
                  </a:lnTo>
                  <a:lnTo>
                    <a:pt x="1378" y="2986"/>
                  </a:lnTo>
                  <a:lnTo>
                    <a:pt x="1404" y="2859"/>
                  </a:lnTo>
                  <a:lnTo>
                    <a:pt x="1429" y="2808"/>
                  </a:lnTo>
                  <a:lnTo>
                    <a:pt x="1480" y="2757"/>
                  </a:lnTo>
                  <a:lnTo>
                    <a:pt x="1531" y="2731"/>
                  </a:lnTo>
                  <a:lnTo>
                    <a:pt x="1608" y="2731"/>
                  </a:lnTo>
                  <a:lnTo>
                    <a:pt x="1736" y="2808"/>
                  </a:lnTo>
                  <a:lnTo>
                    <a:pt x="1838" y="2884"/>
                  </a:lnTo>
                  <a:lnTo>
                    <a:pt x="1965" y="2935"/>
                  </a:lnTo>
                  <a:lnTo>
                    <a:pt x="2093" y="2935"/>
                  </a:lnTo>
                  <a:lnTo>
                    <a:pt x="2169" y="2910"/>
                  </a:lnTo>
                  <a:lnTo>
                    <a:pt x="2220" y="2859"/>
                  </a:lnTo>
                  <a:lnTo>
                    <a:pt x="2271" y="2782"/>
                  </a:lnTo>
                  <a:lnTo>
                    <a:pt x="2297" y="2706"/>
                  </a:lnTo>
                  <a:lnTo>
                    <a:pt x="2271" y="2604"/>
                  </a:lnTo>
                  <a:lnTo>
                    <a:pt x="2271" y="2501"/>
                  </a:lnTo>
                  <a:lnTo>
                    <a:pt x="2169" y="2246"/>
                  </a:lnTo>
                  <a:lnTo>
                    <a:pt x="2016" y="1966"/>
                  </a:lnTo>
                  <a:lnTo>
                    <a:pt x="1863" y="1608"/>
                  </a:lnTo>
                  <a:lnTo>
                    <a:pt x="1710" y="1200"/>
                  </a:lnTo>
                  <a:lnTo>
                    <a:pt x="1659" y="971"/>
                  </a:lnTo>
                  <a:lnTo>
                    <a:pt x="1608" y="741"/>
                  </a:lnTo>
                  <a:lnTo>
                    <a:pt x="1557" y="486"/>
                  </a:lnTo>
                  <a:lnTo>
                    <a:pt x="1531" y="205"/>
                  </a:lnTo>
                  <a:lnTo>
                    <a:pt x="205"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2" name="Google Shape;3182;g29c0ca99db8_3_1"/>
            <p:cNvSpPr/>
            <p:nvPr/>
          </p:nvSpPr>
          <p:spPr>
            <a:xfrm>
              <a:off x="4467325" y="2759900"/>
              <a:ext cx="181825" cy="472050"/>
            </a:xfrm>
            <a:custGeom>
              <a:avLst/>
              <a:gdLst/>
              <a:ahLst/>
              <a:cxnLst/>
              <a:rect l="l" t="t" r="r" b="b"/>
              <a:pathLst>
                <a:path w="7273" h="18882" extrusionOk="0">
                  <a:moveTo>
                    <a:pt x="7273" y="0"/>
                  </a:moveTo>
                  <a:lnTo>
                    <a:pt x="6533" y="281"/>
                  </a:lnTo>
                  <a:lnTo>
                    <a:pt x="6023" y="536"/>
                  </a:lnTo>
                  <a:lnTo>
                    <a:pt x="5563" y="791"/>
                  </a:lnTo>
                  <a:lnTo>
                    <a:pt x="5130" y="1072"/>
                  </a:lnTo>
                  <a:lnTo>
                    <a:pt x="4696" y="1352"/>
                  </a:lnTo>
                  <a:lnTo>
                    <a:pt x="4313" y="1659"/>
                  </a:lnTo>
                  <a:lnTo>
                    <a:pt x="3930" y="1939"/>
                  </a:lnTo>
                  <a:lnTo>
                    <a:pt x="3599" y="2245"/>
                  </a:lnTo>
                  <a:lnTo>
                    <a:pt x="3267" y="2577"/>
                  </a:lnTo>
                  <a:lnTo>
                    <a:pt x="2986" y="2883"/>
                  </a:lnTo>
                  <a:lnTo>
                    <a:pt x="2706" y="3215"/>
                  </a:lnTo>
                  <a:lnTo>
                    <a:pt x="2450" y="3521"/>
                  </a:lnTo>
                  <a:lnTo>
                    <a:pt x="2195" y="3853"/>
                  </a:lnTo>
                  <a:lnTo>
                    <a:pt x="1787" y="4491"/>
                  </a:lnTo>
                  <a:lnTo>
                    <a:pt x="1404" y="5154"/>
                  </a:lnTo>
                  <a:lnTo>
                    <a:pt x="1124" y="5792"/>
                  </a:lnTo>
                  <a:lnTo>
                    <a:pt x="868" y="6405"/>
                  </a:lnTo>
                  <a:lnTo>
                    <a:pt x="690" y="6991"/>
                  </a:lnTo>
                  <a:lnTo>
                    <a:pt x="511" y="7553"/>
                  </a:lnTo>
                  <a:lnTo>
                    <a:pt x="384" y="8089"/>
                  </a:lnTo>
                  <a:lnTo>
                    <a:pt x="307" y="8573"/>
                  </a:lnTo>
                  <a:lnTo>
                    <a:pt x="154" y="9364"/>
                  </a:lnTo>
                  <a:lnTo>
                    <a:pt x="52" y="9926"/>
                  </a:lnTo>
                  <a:lnTo>
                    <a:pt x="1" y="10564"/>
                  </a:lnTo>
                  <a:lnTo>
                    <a:pt x="1" y="11278"/>
                  </a:lnTo>
                  <a:lnTo>
                    <a:pt x="1" y="12018"/>
                  </a:lnTo>
                  <a:lnTo>
                    <a:pt x="26" y="12758"/>
                  </a:lnTo>
                  <a:lnTo>
                    <a:pt x="77" y="13549"/>
                  </a:lnTo>
                  <a:lnTo>
                    <a:pt x="205" y="15054"/>
                  </a:lnTo>
                  <a:lnTo>
                    <a:pt x="333" y="16432"/>
                  </a:lnTo>
                  <a:lnTo>
                    <a:pt x="486" y="17580"/>
                  </a:lnTo>
                  <a:lnTo>
                    <a:pt x="639" y="18627"/>
                  </a:lnTo>
                  <a:lnTo>
                    <a:pt x="741" y="18729"/>
                  </a:lnTo>
                  <a:lnTo>
                    <a:pt x="894" y="18780"/>
                  </a:lnTo>
                  <a:lnTo>
                    <a:pt x="1022" y="18831"/>
                  </a:lnTo>
                  <a:lnTo>
                    <a:pt x="1200" y="18856"/>
                  </a:lnTo>
                  <a:lnTo>
                    <a:pt x="1379" y="18882"/>
                  </a:lnTo>
                  <a:lnTo>
                    <a:pt x="1583" y="18882"/>
                  </a:lnTo>
                  <a:lnTo>
                    <a:pt x="1966" y="18831"/>
                  </a:lnTo>
                  <a:lnTo>
                    <a:pt x="2323" y="18780"/>
                  </a:lnTo>
                  <a:lnTo>
                    <a:pt x="2629" y="18703"/>
                  </a:lnTo>
                  <a:lnTo>
                    <a:pt x="2910" y="18627"/>
                  </a:lnTo>
                  <a:lnTo>
                    <a:pt x="3037" y="18397"/>
                  </a:lnTo>
                  <a:lnTo>
                    <a:pt x="3114" y="18142"/>
                  </a:lnTo>
                  <a:lnTo>
                    <a:pt x="3165" y="17836"/>
                  </a:lnTo>
                  <a:lnTo>
                    <a:pt x="3190" y="17478"/>
                  </a:lnTo>
                  <a:lnTo>
                    <a:pt x="3165" y="17070"/>
                  </a:lnTo>
                  <a:lnTo>
                    <a:pt x="3139" y="16662"/>
                  </a:lnTo>
                  <a:lnTo>
                    <a:pt x="3063" y="15769"/>
                  </a:lnTo>
                  <a:lnTo>
                    <a:pt x="2910" y="14799"/>
                  </a:lnTo>
                  <a:lnTo>
                    <a:pt x="2757" y="13855"/>
                  </a:lnTo>
                  <a:lnTo>
                    <a:pt x="2629" y="12937"/>
                  </a:lnTo>
                  <a:lnTo>
                    <a:pt x="2552" y="12120"/>
                  </a:lnTo>
                  <a:lnTo>
                    <a:pt x="2527" y="11839"/>
                  </a:lnTo>
                  <a:lnTo>
                    <a:pt x="2552" y="11508"/>
                  </a:lnTo>
                  <a:lnTo>
                    <a:pt x="2629" y="10768"/>
                  </a:lnTo>
                  <a:lnTo>
                    <a:pt x="2782" y="9951"/>
                  </a:lnTo>
                  <a:lnTo>
                    <a:pt x="2986" y="9186"/>
                  </a:lnTo>
                  <a:lnTo>
                    <a:pt x="3088" y="8829"/>
                  </a:lnTo>
                  <a:lnTo>
                    <a:pt x="3190" y="8522"/>
                  </a:lnTo>
                  <a:lnTo>
                    <a:pt x="3318" y="8267"/>
                  </a:lnTo>
                  <a:lnTo>
                    <a:pt x="3420" y="8063"/>
                  </a:lnTo>
                  <a:lnTo>
                    <a:pt x="3548" y="7935"/>
                  </a:lnTo>
                  <a:lnTo>
                    <a:pt x="3599" y="7910"/>
                  </a:lnTo>
                  <a:lnTo>
                    <a:pt x="3701" y="7910"/>
                  </a:lnTo>
                  <a:lnTo>
                    <a:pt x="3752" y="7961"/>
                  </a:lnTo>
                  <a:lnTo>
                    <a:pt x="3803" y="8012"/>
                  </a:lnTo>
                  <a:lnTo>
                    <a:pt x="3854" y="8114"/>
                  </a:lnTo>
                  <a:lnTo>
                    <a:pt x="3956" y="8369"/>
                  </a:lnTo>
                  <a:lnTo>
                    <a:pt x="4032" y="8752"/>
                  </a:lnTo>
                  <a:lnTo>
                    <a:pt x="4237" y="9747"/>
                  </a:lnTo>
                  <a:lnTo>
                    <a:pt x="4415" y="10972"/>
                  </a:lnTo>
                  <a:lnTo>
                    <a:pt x="4568" y="12299"/>
                  </a:lnTo>
                  <a:lnTo>
                    <a:pt x="4670" y="13625"/>
                  </a:lnTo>
                  <a:lnTo>
                    <a:pt x="4721" y="14238"/>
                  </a:lnTo>
                  <a:lnTo>
                    <a:pt x="4721" y="14799"/>
                  </a:lnTo>
                  <a:lnTo>
                    <a:pt x="4721" y="15310"/>
                  </a:lnTo>
                  <a:lnTo>
                    <a:pt x="4696" y="15743"/>
                  </a:lnTo>
                  <a:lnTo>
                    <a:pt x="4645" y="16075"/>
                  </a:lnTo>
                  <a:lnTo>
                    <a:pt x="4594" y="16177"/>
                  </a:lnTo>
                  <a:lnTo>
                    <a:pt x="4543" y="16279"/>
                  </a:lnTo>
                  <a:lnTo>
                    <a:pt x="4492" y="16432"/>
                  </a:lnTo>
                  <a:lnTo>
                    <a:pt x="4466" y="16534"/>
                  </a:lnTo>
                  <a:lnTo>
                    <a:pt x="4517" y="16636"/>
                  </a:lnTo>
                  <a:lnTo>
                    <a:pt x="4594" y="16687"/>
                  </a:lnTo>
                  <a:lnTo>
                    <a:pt x="4721" y="16738"/>
                  </a:lnTo>
                  <a:lnTo>
                    <a:pt x="5053" y="16738"/>
                  </a:lnTo>
                  <a:lnTo>
                    <a:pt x="5232" y="16713"/>
                  </a:lnTo>
                  <a:lnTo>
                    <a:pt x="5436" y="16662"/>
                  </a:lnTo>
                  <a:lnTo>
                    <a:pt x="5640" y="16585"/>
                  </a:lnTo>
                  <a:lnTo>
                    <a:pt x="5818" y="16483"/>
                  </a:lnTo>
                  <a:lnTo>
                    <a:pt x="6023" y="16381"/>
                  </a:lnTo>
                  <a:lnTo>
                    <a:pt x="6176" y="16254"/>
                  </a:lnTo>
                  <a:lnTo>
                    <a:pt x="6329" y="16126"/>
                  </a:lnTo>
                  <a:lnTo>
                    <a:pt x="6456" y="15973"/>
                  </a:lnTo>
                  <a:lnTo>
                    <a:pt x="6533" y="15794"/>
                  </a:lnTo>
                  <a:lnTo>
                    <a:pt x="6609" y="15539"/>
                  </a:lnTo>
                  <a:lnTo>
                    <a:pt x="6660" y="15258"/>
                  </a:lnTo>
                  <a:lnTo>
                    <a:pt x="6712" y="14978"/>
                  </a:lnTo>
                  <a:lnTo>
                    <a:pt x="6712" y="14672"/>
                  </a:lnTo>
                  <a:lnTo>
                    <a:pt x="6712" y="14365"/>
                  </a:lnTo>
                  <a:lnTo>
                    <a:pt x="6712" y="14034"/>
                  </a:lnTo>
                  <a:lnTo>
                    <a:pt x="6660" y="13396"/>
                  </a:lnTo>
                  <a:lnTo>
                    <a:pt x="6533" y="12707"/>
                  </a:lnTo>
                  <a:lnTo>
                    <a:pt x="6405" y="12018"/>
                  </a:lnTo>
                  <a:lnTo>
                    <a:pt x="6227" y="11329"/>
                  </a:lnTo>
                  <a:lnTo>
                    <a:pt x="6048" y="10640"/>
                  </a:lnTo>
                  <a:lnTo>
                    <a:pt x="5691" y="9288"/>
                  </a:lnTo>
                  <a:lnTo>
                    <a:pt x="5538" y="8650"/>
                  </a:lnTo>
                  <a:lnTo>
                    <a:pt x="5410" y="8063"/>
                  </a:lnTo>
                  <a:lnTo>
                    <a:pt x="5308" y="7527"/>
                  </a:lnTo>
                  <a:lnTo>
                    <a:pt x="5257" y="7017"/>
                  </a:lnTo>
                  <a:lnTo>
                    <a:pt x="5257" y="6787"/>
                  </a:lnTo>
                  <a:lnTo>
                    <a:pt x="5283" y="6583"/>
                  </a:lnTo>
                  <a:lnTo>
                    <a:pt x="5308" y="6379"/>
                  </a:lnTo>
                  <a:lnTo>
                    <a:pt x="5359" y="6200"/>
                  </a:lnTo>
                  <a:lnTo>
                    <a:pt x="5614" y="5614"/>
                  </a:lnTo>
                  <a:lnTo>
                    <a:pt x="5870" y="5129"/>
                  </a:lnTo>
                  <a:lnTo>
                    <a:pt x="6303" y="4312"/>
                  </a:lnTo>
                  <a:lnTo>
                    <a:pt x="6482" y="3955"/>
                  </a:lnTo>
                  <a:lnTo>
                    <a:pt x="6660" y="3547"/>
                  </a:lnTo>
                  <a:lnTo>
                    <a:pt x="6788" y="3088"/>
                  </a:lnTo>
                  <a:lnTo>
                    <a:pt x="6890" y="2552"/>
                  </a:lnTo>
                  <a:lnTo>
                    <a:pt x="7273" y="0"/>
                  </a:lnTo>
                  <a:close/>
                </a:path>
              </a:pathLst>
            </a:custGeom>
            <a:solidFill>
              <a:srgbClr val="DB536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3" name="Google Shape;3183;g29c0ca99db8_3_1"/>
            <p:cNvSpPr/>
            <p:nvPr/>
          </p:nvSpPr>
          <p:spPr>
            <a:xfrm>
              <a:off x="4646575" y="2655275"/>
              <a:ext cx="75300" cy="185025"/>
            </a:xfrm>
            <a:custGeom>
              <a:avLst/>
              <a:gdLst/>
              <a:ahLst/>
              <a:cxnLst/>
              <a:rect l="l" t="t" r="r" b="b"/>
              <a:pathLst>
                <a:path w="3012" h="7401" extrusionOk="0">
                  <a:moveTo>
                    <a:pt x="715" y="1"/>
                  </a:moveTo>
                  <a:lnTo>
                    <a:pt x="613" y="77"/>
                  </a:lnTo>
                  <a:lnTo>
                    <a:pt x="511" y="205"/>
                  </a:lnTo>
                  <a:lnTo>
                    <a:pt x="435" y="383"/>
                  </a:lnTo>
                  <a:lnTo>
                    <a:pt x="384" y="587"/>
                  </a:lnTo>
                  <a:lnTo>
                    <a:pt x="256" y="1021"/>
                  </a:lnTo>
                  <a:lnTo>
                    <a:pt x="179" y="1455"/>
                  </a:lnTo>
                  <a:lnTo>
                    <a:pt x="128" y="1889"/>
                  </a:lnTo>
                  <a:lnTo>
                    <a:pt x="230" y="2425"/>
                  </a:lnTo>
                  <a:lnTo>
                    <a:pt x="281" y="2858"/>
                  </a:lnTo>
                  <a:lnTo>
                    <a:pt x="333" y="3267"/>
                  </a:lnTo>
                  <a:lnTo>
                    <a:pt x="333" y="3624"/>
                  </a:lnTo>
                  <a:lnTo>
                    <a:pt x="307" y="3904"/>
                  </a:lnTo>
                  <a:lnTo>
                    <a:pt x="281" y="4160"/>
                  </a:lnTo>
                  <a:lnTo>
                    <a:pt x="205" y="4364"/>
                  </a:lnTo>
                  <a:lnTo>
                    <a:pt x="128" y="4542"/>
                  </a:lnTo>
                  <a:lnTo>
                    <a:pt x="77" y="4644"/>
                  </a:lnTo>
                  <a:lnTo>
                    <a:pt x="52" y="4797"/>
                  </a:lnTo>
                  <a:lnTo>
                    <a:pt x="1" y="5155"/>
                  </a:lnTo>
                  <a:lnTo>
                    <a:pt x="1" y="5640"/>
                  </a:lnTo>
                  <a:lnTo>
                    <a:pt x="1" y="6124"/>
                  </a:lnTo>
                  <a:lnTo>
                    <a:pt x="52" y="6609"/>
                  </a:lnTo>
                  <a:lnTo>
                    <a:pt x="154" y="7017"/>
                  </a:lnTo>
                  <a:lnTo>
                    <a:pt x="205" y="7170"/>
                  </a:lnTo>
                  <a:lnTo>
                    <a:pt x="281" y="7298"/>
                  </a:lnTo>
                  <a:lnTo>
                    <a:pt x="358" y="7375"/>
                  </a:lnTo>
                  <a:lnTo>
                    <a:pt x="435" y="7400"/>
                  </a:lnTo>
                  <a:lnTo>
                    <a:pt x="486" y="7375"/>
                  </a:lnTo>
                  <a:lnTo>
                    <a:pt x="537" y="7324"/>
                  </a:lnTo>
                  <a:lnTo>
                    <a:pt x="690" y="7170"/>
                  </a:lnTo>
                  <a:lnTo>
                    <a:pt x="1098" y="6686"/>
                  </a:lnTo>
                  <a:lnTo>
                    <a:pt x="1532" y="6124"/>
                  </a:lnTo>
                  <a:lnTo>
                    <a:pt x="1761" y="5895"/>
                  </a:lnTo>
                  <a:lnTo>
                    <a:pt x="1966" y="5716"/>
                  </a:lnTo>
                  <a:lnTo>
                    <a:pt x="2042" y="5640"/>
                  </a:lnTo>
                  <a:lnTo>
                    <a:pt x="2144" y="5537"/>
                  </a:lnTo>
                  <a:lnTo>
                    <a:pt x="2323" y="5282"/>
                  </a:lnTo>
                  <a:lnTo>
                    <a:pt x="2501" y="4976"/>
                  </a:lnTo>
                  <a:lnTo>
                    <a:pt x="2680" y="4670"/>
                  </a:lnTo>
                  <a:lnTo>
                    <a:pt x="2910" y="4134"/>
                  </a:lnTo>
                  <a:lnTo>
                    <a:pt x="3012" y="3879"/>
                  </a:lnTo>
                  <a:lnTo>
                    <a:pt x="2374" y="2756"/>
                  </a:lnTo>
                  <a:lnTo>
                    <a:pt x="1787" y="1659"/>
                  </a:lnTo>
                  <a:lnTo>
                    <a:pt x="1200" y="460"/>
                  </a:lnTo>
                  <a:lnTo>
                    <a:pt x="1047" y="205"/>
                  </a:lnTo>
                  <a:lnTo>
                    <a:pt x="919" y="52"/>
                  </a:lnTo>
                  <a:lnTo>
                    <a:pt x="868" y="26"/>
                  </a:lnTo>
                  <a:lnTo>
                    <a:pt x="817"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4" name="Google Shape;3184;g29c0ca99db8_3_1"/>
            <p:cNvSpPr/>
            <p:nvPr/>
          </p:nvSpPr>
          <p:spPr>
            <a:xfrm>
              <a:off x="4646575" y="2655275"/>
              <a:ext cx="75300" cy="185025"/>
            </a:xfrm>
            <a:custGeom>
              <a:avLst/>
              <a:gdLst/>
              <a:ahLst/>
              <a:cxnLst/>
              <a:rect l="l" t="t" r="r" b="b"/>
              <a:pathLst>
                <a:path w="3012" h="7401" fill="none" extrusionOk="0">
                  <a:moveTo>
                    <a:pt x="128" y="1889"/>
                  </a:moveTo>
                  <a:lnTo>
                    <a:pt x="128" y="1889"/>
                  </a:lnTo>
                  <a:lnTo>
                    <a:pt x="230" y="2425"/>
                  </a:lnTo>
                  <a:lnTo>
                    <a:pt x="281" y="2858"/>
                  </a:lnTo>
                  <a:lnTo>
                    <a:pt x="333" y="3267"/>
                  </a:lnTo>
                  <a:lnTo>
                    <a:pt x="333" y="3624"/>
                  </a:lnTo>
                  <a:lnTo>
                    <a:pt x="307" y="3904"/>
                  </a:lnTo>
                  <a:lnTo>
                    <a:pt x="281" y="4160"/>
                  </a:lnTo>
                  <a:lnTo>
                    <a:pt x="205" y="4364"/>
                  </a:lnTo>
                  <a:lnTo>
                    <a:pt x="128" y="4542"/>
                  </a:lnTo>
                  <a:lnTo>
                    <a:pt x="128" y="4542"/>
                  </a:lnTo>
                  <a:lnTo>
                    <a:pt x="77" y="4644"/>
                  </a:lnTo>
                  <a:lnTo>
                    <a:pt x="52" y="4797"/>
                  </a:lnTo>
                  <a:lnTo>
                    <a:pt x="1" y="5155"/>
                  </a:lnTo>
                  <a:lnTo>
                    <a:pt x="1" y="5640"/>
                  </a:lnTo>
                  <a:lnTo>
                    <a:pt x="1" y="6124"/>
                  </a:lnTo>
                  <a:lnTo>
                    <a:pt x="52" y="6609"/>
                  </a:lnTo>
                  <a:lnTo>
                    <a:pt x="154" y="7017"/>
                  </a:lnTo>
                  <a:lnTo>
                    <a:pt x="205" y="7170"/>
                  </a:lnTo>
                  <a:lnTo>
                    <a:pt x="281" y="7298"/>
                  </a:lnTo>
                  <a:lnTo>
                    <a:pt x="358" y="7375"/>
                  </a:lnTo>
                  <a:lnTo>
                    <a:pt x="435" y="7400"/>
                  </a:lnTo>
                  <a:lnTo>
                    <a:pt x="435" y="7400"/>
                  </a:lnTo>
                  <a:lnTo>
                    <a:pt x="486" y="7375"/>
                  </a:lnTo>
                  <a:lnTo>
                    <a:pt x="537" y="7324"/>
                  </a:lnTo>
                  <a:lnTo>
                    <a:pt x="690" y="7170"/>
                  </a:lnTo>
                  <a:lnTo>
                    <a:pt x="1098" y="6686"/>
                  </a:lnTo>
                  <a:lnTo>
                    <a:pt x="1532" y="6124"/>
                  </a:lnTo>
                  <a:lnTo>
                    <a:pt x="1761" y="5895"/>
                  </a:lnTo>
                  <a:lnTo>
                    <a:pt x="1966" y="5716"/>
                  </a:lnTo>
                  <a:lnTo>
                    <a:pt x="1966" y="5716"/>
                  </a:lnTo>
                  <a:lnTo>
                    <a:pt x="2042" y="5640"/>
                  </a:lnTo>
                  <a:lnTo>
                    <a:pt x="2144" y="5537"/>
                  </a:lnTo>
                  <a:lnTo>
                    <a:pt x="2323" y="5282"/>
                  </a:lnTo>
                  <a:lnTo>
                    <a:pt x="2501" y="4976"/>
                  </a:lnTo>
                  <a:lnTo>
                    <a:pt x="2680" y="4670"/>
                  </a:lnTo>
                  <a:lnTo>
                    <a:pt x="2910" y="4134"/>
                  </a:lnTo>
                  <a:lnTo>
                    <a:pt x="3012" y="3879"/>
                  </a:lnTo>
                  <a:lnTo>
                    <a:pt x="3012" y="3879"/>
                  </a:lnTo>
                  <a:lnTo>
                    <a:pt x="2374" y="2756"/>
                  </a:lnTo>
                  <a:lnTo>
                    <a:pt x="1787" y="1659"/>
                  </a:lnTo>
                  <a:lnTo>
                    <a:pt x="1200" y="460"/>
                  </a:lnTo>
                  <a:lnTo>
                    <a:pt x="1200" y="460"/>
                  </a:lnTo>
                  <a:lnTo>
                    <a:pt x="1047" y="205"/>
                  </a:lnTo>
                  <a:lnTo>
                    <a:pt x="919" y="52"/>
                  </a:lnTo>
                  <a:lnTo>
                    <a:pt x="868" y="26"/>
                  </a:lnTo>
                  <a:lnTo>
                    <a:pt x="817" y="1"/>
                  </a:lnTo>
                  <a:lnTo>
                    <a:pt x="766" y="1"/>
                  </a:lnTo>
                  <a:lnTo>
                    <a:pt x="715" y="1"/>
                  </a:lnTo>
                  <a:lnTo>
                    <a:pt x="613" y="77"/>
                  </a:lnTo>
                  <a:lnTo>
                    <a:pt x="511" y="205"/>
                  </a:lnTo>
                  <a:lnTo>
                    <a:pt x="435" y="383"/>
                  </a:lnTo>
                  <a:lnTo>
                    <a:pt x="384" y="587"/>
                  </a:lnTo>
                  <a:lnTo>
                    <a:pt x="256" y="1021"/>
                  </a:lnTo>
                  <a:lnTo>
                    <a:pt x="179" y="1455"/>
                  </a:lnTo>
                  <a:lnTo>
                    <a:pt x="128" y="188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5" name="Google Shape;3185;g29c0ca99db8_3_1"/>
            <p:cNvSpPr/>
            <p:nvPr/>
          </p:nvSpPr>
          <p:spPr>
            <a:xfrm>
              <a:off x="4651675" y="2713950"/>
              <a:ext cx="3225" cy="23650"/>
            </a:xfrm>
            <a:custGeom>
              <a:avLst/>
              <a:gdLst/>
              <a:ahLst/>
              <a:cxnLst/>
              <a:rect l="l" t="t" r="r" b="b"/>
              <a:pathLst>
                <a:path w="129" h="946" extrusionOk="0">
                  <a:moveTo>
                    <a:pt x="1" y="1"/>
                  </a:moveTo>
                  <a:lnTo>
                    <a:pt x="1" y="26"/>
                  </a:lnTo>
                  <a:lnTo>
                    <a:pt x="16" y="103"/>
                  </a:lnTo>
                  <a:lnTo>
                    <a:pt x="1" y="1"/>
                  </a:lnTo>
                  <a:close/>
                  <a:moveTo>
                    <a:pt x="16" y="103"/>
                  </a:moveTo>
                  <a:lnTo>
                    <a:pt x="77" y="511"/>
                  </a:lnTo>
                  <a:lnTo>
                    <a:pt x="123" y="879"/>
                  </a:lnTo>
                  <a:lnTo>
                    <a:pt x="103" y="613"/>
                  </a:lnTo>
                  <a:lnTo>
                    <a:pt x="52" y="282"/>
                  </a:lnTo>
                  <a:lnTo>
                    <a:pt x="16" y="103"/>
                  </a:lnTo>
                  <a:close/>
                  <a:moveTo>
                    <a:pt x="123" y="879"/>
                  </a:moveTo>
                  <a:lnTo>
                    <a:pt x="129" y="945"/>
                  </a:lnTo>
                  <a:lnTo>
                    <a:pt x="129" y="920"/>
                  </a:lnTo>
                  <a:lnTo>
                    <a:pt x="123" y="879"/>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6" name="Google Shape;3186;g29c0ca99db8_3_1"/>
            <p:cNvSpPr/>
            <p:nvPr/>
          </p:nvSpPr>
          <p:spPr>
            <a:xfrm>
              <a:off x="4651675" y="2713950"/>
              <a:ext cx="3225" cy="23650"/>
            </a:xfrm>
            <a:custGeom>
              <a:avLst/>
              <a:gdLst/>
              <a:ahLst/>
              <a:cxnLst/>
              <a:rect l="l" t="t" r="r" b="b"/>
              <a:pathLst>
                <a:path w="129" h="946" fill="none" extrusionOk="0">
                  <a:moveTo>
                    <a:pt x="1" y="1"/>
                  </a:moveTo>
                  <a:lnTo>
                    <a:pt x="1" y="1"/>
                  </a:lnTo>
                  <a:lnTo>
                    <a:pt x="1" y="26"/>
                  </a:lnTo>
                  <a:lnTo>
                    <a:pt x="1" y="26"/>
                  </a:lnTo>
                  <a:lnTo>
                    <a:pt x="52" y="282"/>
                  </a:lnTo>
                  <a:lnTo>
                    <a:pt x="52" y="282"/>
                  </a:lnTo>
                  <a:lnTo>
                    <a:pt x="103" y="613"/>
                  </a:lnTo>
                  <a:lnTo>
                    <a:pt x="129" y="945"/>
                  </a:lnTo>
                  <a:lnTo>
                    <a:pt x="129" y="945"/>
                  </a:lnTo>
                  <a:lnTo>
                    <a:pt x="129" y="920"/>
                  </a:lnTo>
                  <a:lnTo>
                    <a:pt x="129" y="920"/>
                  </a:lnTo>
                  <a:lnTo>
                    <a:pt x="77" y="51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7" name="Google Shape;3187;g29c0ca99db8_3_1"/>
            <p:cNvSpPr/>
            <p:nvPr/>
          </p:nvSpPr>
          <p:spPr>
            <a:xfrm>
              <a:off x="4651675" y="2702475"/>
              <a:ext cx="27475" cy="34475"/>
            </a:xfrm>
            <a:custGeom>
              <a:avLst/>
              <a:gdLst/>
              <a:ahLst/>
              <a:cxnLst/>
              <a:rect l="l" t="t" r="r" b="b"/>
              <a:pathLst>
                <a:path w="1099" h="1379" extrusionOk="0">
                  <a:moveTo>
                    <a:pt x="843" y="1"/>
                  </a:moveTo>
                  <a:lnTo>
                    <a:pt x="741" y="26"/>
                  </a:lnTo>
                  <a:lnTo>
                    <a:pt x="664" y="77"/>
                  </a:lnTo>
                  <a:lnTo>
                    <a:pt x="588" y="179"/>
                  </a:lnTo>
                  <a:lnTo>
                    <a:pt x="460" y="230"/>
                  </a:lnTo>
                  <a:lnTo>
                    <a:pt x="358" y="281"/>
                  </a:lnTo>
                  <a:lnTo>
                    <a:pt x="256" y="307"/>
                  </a:lnTo>
                  <a:lnTo>
                    <a:pt x="129" y="358"/>
                  </a:lnTo>
                  <a:lnTo>
                    <a:pt x="1" y="460"/>
                  </a:lnTo>
                  <a:lnTo>
                    <a:pt x="77" y="970"/>
                  </a:lnTo>
                  <a:lnTo>
                    <a:pt x="129" y="1379"/>
                  </a:lnTo>
                  <a:lnTo>
                    <a:pt x="307" y="1276"/>
                  </a:lnTo>
                  <a:lnTo>
                    <a:pt x="460" y="1149"/>
                  </a:lnTo>
                  <a:lnTo>
                    <a:pt x="741" y="894"/>
                  </a:lnTo>
                  <a:lnTo>
                    <a:pt x="945" y="613"/>
                  </a:lnTo>
                  <a:lnTo>
                    <a:pt x="1073" y="460"/>
                  </a:lnTo>
                  <a:lnTo>
                    <a:pt x="1098" y="358"/>
                  </a:lnTo>
                  <a:lnTo>
                    <a:pt x="1098" y="256"/>
                  </a:lnTo>
                  <a:lnTo>
                    <a:pt x="1098" y="179"/>
                  </a:lnTo>
                  <a:lnTo>
                    <a:pt x="1047" y="128"/>
                  </a:lnTo>
                  <a:lnTo>
                    <a:pt x="1022" y="77"/>
                  </a:lnTo>
                  <a:lnTo>
                    <a:pt x="971" y="26"/>
                  </a:lnTo>
                  <a:lnTo>
                    <a:pt x="894" y="1"/>
                  </a:lnTo>
                  <a:close/>
                </a:path>
              </a:pathLst>
            </a:custGeom>
            <a:solidFill>
              <a:srgbClr val="B988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8" name="Google Shape;3188;g29c0ca99db8_3_1"/>
            <p:cNvSpPr/>
            <p:nvPr/>
          </p:nvSpPr>
          <p:spPr>
            <a:xfrm>
              <a:off x="4651675" y="2702475"/>
              <a:ext cx="27475" cy="34475"/>
            </a:xfrm>
            <a:custGeom>
              <a:avLst/>
              <a:gdLst/>
              <a:ahLst/>
              <a:cxnLst/>
              <a:rect l="l" t="t" r="r" b="b"/>
              <a:pathLst>
                <a:path w="1099" h="1379" fill="none" extrusionOk="0">
                  <a:moveTo>
                    <a:pt x="843" y="1"/>
                  </a:moveTo>
                  <a:lnTo>
                    <a:pt x="843" y="1"/>
                  </a:lnTo>
                  <a:lnTo>
                    <a:pt x="741" y="26"/>
                  </a:lnTo>
                  <a:lnTo>
                    <a:pt x="664" y="77"/>
                  </a:lnTo>
                  <a:lnTo>
                    <a:pt x="664" y="77"/>
                  </a:lnTo>
                  <a:lnTo>
                    <a:pt x="588" y="179"/>
                  </a:lnTo>
                  <a:lnTo>
                    <a:pt x="460" y="230"/>
                  </a:lnTo>
                  <a:lnTo>
                    <a:pt x="358" y="281"/>
                  </a:lnTo>
                  <a:lnTo>
                    <a:pt x="256" y="307"/>
                  </a:lnTo>
                  <a:lnTo>
                    <a:pt x="256" y="307"/>
                  </a:lnTo>
                  <a:lnTo>
                    <a:pt x="129" y="358"/>
                  </a:lnTo>
                  <a:lnTo>
                    <a:pt x="1" y="460"/>
                  </a:lnTo>
                  <a:lnTo>
                    <a:pt x="1" y="460"/>
                  </a:lnTo>
                  <a:lnTo>
                    <a:pt x="77" y="970"/>
                  </a:lnTo>
                  <a:lnTo>
                    <a:pt x="129" y="1379"/>
                  </a:lnTo>
                  <a:lnTo>
                    <a:pt x="129" y="1379"/>
                  </a:lnTo>
                  <a:lnTo>
                    <a:pt x="307" y="1276"/>
                  </a:lnTo>
                  <a:lnTo>
                    <a:pt x="460" y="1149"/>
                  </a:lnTo>
                  <a:lnTo>
                    <a:pt x="741" y="894"/>
                  </a:lnTo>
                  <a:lnTo>
                    <a:pt x="945" y="613"/>
                  </a:lnTo>
                  <a:lnTo>
                    <a:pt x="1073" y="460"/>
                  </a:lnTo>
                  <a:lnTo>
                    <a:pt x="1073" y="460"/>
                  </a:lnTo>
                  <a:lnTo>
                    <a:pt x="1098" y="358"/>
                  </a:lnTo>
                  <a:lnTo>
                    <a:pt x="1098" y="256"/>
                  </a:lnTo>
                  <a:lnTo>
                    <a:pt x="1098" y="179"/>
                  </a:lnTo>
                  <a:lnTo>
                    <a:pt x="1047" y="128"/>
                  </a:lnTo>
                  <a:lnTo>
                    <a:pt x="1022" y="77"/>
                  </a:lnTo>
                  <a:lnTo>
                    <a:pt x="971" y="26"/>
                  </a:lnTo>
                  <a:lnTo>
                    <a:pt x="894" y="1"/>
                  </a:lnTo>
                  <a:lnTo>
                    <a:pt x="84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9" name="Google Shape;3189;g29c0ca99db8_3_1"/>
            <p:cNvSpPr/>
            <p:nvPr/>
          </p:nvSpPr>
          <p:spPr>
            <a:xfrm>
              <a:off x="4603850" y="2614450"/>
              <a:ext cx="91875" cy="115475"/>
            </a:xfrm>
            <a:custGeom>
              <a:avLst/>
              <a:gdLst/>
              <a:ahLst/>
              <a:cxnLst/>
              <a:rect l="l" t="t" r="r" b="b"/>
              <a:pathLst>
                <a:path w="3675" h="4619" extrusionOk="0">
                  <a:moveTo>
                    <a:pt x="3675" y="1"/>
                  </a:moveTo>
                  <a:lnTo>
                    <a:pt x="766" y="281"/>
                  </a:lnTo>
                  <a:lnTo>
                    <a:pt x="613" y="715"/>
                  </a:lnTo>
                  <a:lnTo>
                    <a:pt x="434" y="1098"/>
                  </a:lnTo>
                  <a:lnTo>
                    <a:pt x="128" y="1685"/>
                  </a:lnTo>
                  <a:lnTo>
                    <a:pt x="26" y="1889"/>
                  </a:lnTo>
                  <a:lnTo>
                    <a:pt x="0" y="2067"/>
                  </a:lnTo>
                  <a:lnTo>
                    <a:pt x="0" y="2118"/>
                  </a:lnTo>
                  <a:lnTo>
                    <a:pt x="26" y="2169"/>
                  </a:lnTo>
                  <a:lnTo>
                    <a:pt x="77" y="2220"/>
                  </a:lnTo>
                  <a:lnTo>
                    <a:pt x="153" y="2246"/>
                  </a:lnTo>
                  <a:lnTo>
                    <a:pt x="204" y="2271"/>
                  </a:lnTo>
                  <a:lnTo>
                    <a:pt x="230" y="2373"/>
                  </a:lnTo>
                  <a:lnTo>
                    <a:pt x="255" y="2527"/>
                  </a:lnTo>
                  <a:lnTo>
                    <a:pt x="255" y="2680"/>
                  </a:lnTo>
                  <a:lnTo>
                    <a:pt x="230" y="3113"/>
                  </a:lnTo>
                  <a:lnTo>
                    <a:pt x="230" y="3573"/>
                  </a:lnTo>
                  <a:lnTo>
                    <a:pt x="255" y="3802"/>
                  </a:lnTo>
                  <a:lnTo>
                    <a:pt x="281" y="4032"/>
                  </a:lnTo>
                  <a:lnTo>
                    <a:pt x="332" y="4211"/>
                  </a:lnTo>
                  <a:lnTo>
                    <a:pt x="383" y="4389"/>
                  </a:lnTo>
                  <a:lnTo>
                    <a:pt x="511" y="4517"/>
                  </a:lnTo>
                  <a:lnTo>
                    <a:pt x="562" y="4568"/>
                  </a:lnTo>
                  <a:lnTo>
                    <a:pt x="638" y="4593"/>
                  </a:lnTo>
                  <a:lnTo>
                    <a:pt x="715" y="4619"/>
                  </a:lnTo>
                  <a:lnTo>
                    <a:pt x="817" y="4619"/>
                  </a:lnTo>
                  <a:lnTo>
                    <a:pt x="1021" y="4593"/>
                  </a:lnTo>
                  <a:lnTo>
                    <a:pt x="1506" y="4440"/>
                  </a:lnTo>
                  <a:lnTo>
                    <a:pt x="1939" y="4262"/>
                  </a:lnTo>
                  <a:lnTo>
                    <a:pt x="2348" y="4058"/>
                  </a:lnTo>
                  <a:lnTo>
                    <a:pt x="2552" y="3930"/>
                  </a:lnTo>
                  <a:lnTo>
                    <a:pt x="2705" y="3777"/>
                  </a:lnTo>
                  <a:lnTo>
                    <a:pt x="2884" y="3624"/>
                  </a:lnTo>
                  <a:lnTo>
                    <a:pt x="3011" y="3471"/>
                  </a:lnTo>
                  <a:lnTo>
                    <a:pt x="3139" y="3292"/>
                  </a:lnTo>
                  <a:lnTo>
                    <a:pt x="3266" y="3113"/>
                  </a:lnTo>
                  <a:lnTo>
                    <a:pt x="3343" y="2909"/>
                  </a:lnTo>
                  <a:lnTo>
                    <a:pt x="3419" y="2680"/>
                  </a:lnTo>
                  <a:lnTo>
                    <a:pt x="3470" y="2450"/>
                  </a:lnTo>
                  <a:lnTo>
                    <a:pt x="3496" y="2195"/>
                  </a:lnTo>
                  <a:lnTo>
                    <a:pt x="3623" y="562"/>
                  </a:lnTo>
                  <a:lnTo>
                    <a:pt x="3675"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0" name="Google Shape;3190;g29c0ca99db8_3_1"/>
            <p:cNvSpPr/>
            <p:nvPr/>
          </p:nvSpPr>
          <p:spPr>
            <a:xfrm>
              <a:off x="4615325" y="2567875"/>
              <a:ext cx="164600" cy="147400"/>
            </a:xfrm>
            <a:custGeom>
              <a:avLst/>
              <a:gdLst/>
              <a:ahLst/>
              <a:cxnLst/>
              <a:rect l="l" t="t" r="r" b="b"/>
              <a:pathLst>
                <a:path w="6584" h="5896" extrusionOk="0">
                  <a:moveTo>
                    <a:pt x="4925" y="1"/>
                  </a:moveTo>
                  <a:lnTo>
                    <a:pt x="4721" y="52"/>
                  </a:lnTo>
                  <a:lnTo>
                    <a:pt x="4517" y="128"/>
                  </a:lnTo>
                  <a:lnTo>
                    <a:pt x="4338" y="205"/>
                  </a:lnTo>
                  <a:lnTo>
                    <a:pt x="4160" y="307"/>
                  </a:lnTo>
                  <a:lnTo>
                    <a:pt x="4007" y="435"/>
                  </a:lnTo>
                  <a:lnTo>
                    <a:pt x="3904" y="562"/>
                  </a:lnTo>
                  <a:lnTo>
                    <a:pt x="3802" y="690"/>
                  </a:lnTo>
                  <a:lnTo>
                    <a:pt x="3751" y="843"/>
                  </a:lnTo>
                  <a:lnTo>
                    <a:pt x="3726" y="970"/>
                  </a:lnTo>
                  <a:lnTo>
                    <a:pt x="3496" y="919"/>
                  </a:lnTo>
                  <a:lnTo>
                    <a:pt x="3292" y="868"/>
                  </a:lnTo>
                  <a:lnTo>
                    <a:pt x="2884" y="664"/>
                  </a:lnTo>
                  <a:lnTo>
                    <a:pt x="2654" y="588"/>
                  </a:lnTo>
                  <a:lnTo>
                    <a:pt x="2348" y="537"/>
                  </a:lnTo>
                  <a:lnTo>
                    <a:pt x="1991" y="537"/>
                  </a:lnTo>
                  <a:lnTo>
                    <a:pt x="1506" y="613"/>
                  </a:lnTo>
                  <a:lnTo>
                    <a:pt x="1200" y="664"/>
                  </a:lnTo>
                  <a:lnTo>
                    <a:pt x="970" y="766"/>
                  </a:lnTo>
                  <a:lnTo>
                    <a:pt x="740" y="868"/>
                  </a:lnTo>
                  <a:lnTo>
                    <a:pt x="562" y="970"/>
                  </a:lnTo>
                  <a:lnTo>
                    <a:pt x="409" y="1098"/>
                  </a:lnTo>
                  <a:lnTo>
                    <a:pt x="281" y="1251"/>
                  </a:lnTo>
                  <a:lnTo>
                    <a:pt x="179" y="1379"/>
                  </a:lnTo>
                  <a:lnTo>
                    <a:pt x="103" y="1532"/>
                  </a:lnTo>
                  <a:lnTo>
                    <a:pt x="52" y="1685"/>
                  </a:lnTo>
                  <a:lnTo>
                    <a:pt x="26" y="1864"/>
                  </a:lnTo>
                  <a:lnTo>
                    <a:pt x="1" y="1991"/>
                  </a:lnTo>
                  <a:lnTo>
                    <a:pt x="1" y="2144"/>
                  </a:lnTo>
                  <a:lnTo>
                    <a:pt x="52" y="2425"/>
                  </a:lnTo>
                  <a:lnTo>
                    <a:pt x="128" y="2655"/>
                  </a:lnTo>
                  <a:lnTo>
                    <a:pt x="128" y="2680"/>
                  </a:lnTo>
                  <a:lnTo>
                    <a:pt x="154" y="2680"/>
                  </a:lnTo>
                  <a:lnTo>
                    <a:pt x="205" y="2655"/>
                  </a:lnTo>
                  <a:lnTo>
                    <a:pt x="332" y="2450"/>
                  </a:lnTo>
                  <a:lnTo>
                    <a:pt x="485" y="2246"/>
                  </a:lnTo>
                  <a:lnTo>
                    <a:pt x="587" y="2170"/>
                  </a:lnTo>
                  <a:lnTo>
                    <a:pt x="664" y="2144"/>
                  </a:lnTo>
                  <a:lnTo>
                    <a:pt x="817" y="2144"/>
                  </a:lnTo>
                  <a:lnTo>
                    <a:pt x="919" y="2195"/>
                  </a:lnTo>
                  <a:lnTo>
                    <a:pt x="1021" y="2246"/>
                  </a:lnTo>
                  <a:lnTo>
                    <a:pt x="1098" y="2323"/>
                  </a:lnTo>
                  <a:lnTo>
                    <a:pt x="1174" y="2425"/>
                  </a:lnTo>
                  <a:lnTo>
                    <a:pt x="1225" y="2527"/>
                  </a:lnTo>
                  <a:lnTo>
                    <a:pt x="1276" y="2731"/>
                  </a:lnTo>
                  <a:lnTo>
                    <a:pt x="1353" y="3190"/>
                  </a:lnTo>
                  <a:lnTo>
                    <a:pt x="1378" y="3369"/>
                  </a:lnTo>
                  <a:lnTo>
                    <a:pt x="1404" y="3446"/>
                  </a:lnTo>
                  <a:lnTo>
                    <a:pt x="1455" y="3497"/>
                  </a:lnTo>
                  <a:lnTo>
                    <a:pt x="1531" y="3548"/>
                  </a:lnTo>
                  <a:lnTo>
                    <a:pt x="1608" y="3573"/>
                  </a:lnTo>
                  <a:lnTo>
                    <a:pt x="1685" y="3573"/>
                  </a:lnTo>
                  <a:lnTo>
                    <a:pt x="1787" y="3548"/>
                  </a:lnTo>
                  <a:lnTo>
                    <a:pt x="1863" y="3522"/>
                  </a:lnTo>
                  <a:lnTo>
                    <a:pt x="1940" y="3497"/>
                  </a:lnTo>
                  <a:lnTo>
                    <a:pt x="2016" y="3446"/>
                  </a:lnTo>
                  <a:lnTo>
                    <a:pt x="2067" y="3369"/>
                  </a:lnTo>
                  <a:lnTo>
                    <a:pt x="2093" y="3318"/>
                  </a:lnTo>
                  <a:lnTo>
                    <a:pt x="2169" y="3241"/>
                  </a:lnTo>
                  <a:lnTo>
                    <a:pt x="2246" y="3216"/>
                  </a:lnTo>
                  <a:lnTo>
                    <a:pt x="2322" y="3190"/>
                  </a:lnTo>
                  <a:lnTo>
                    <a:pt x="2527" y="3190"/>
                  </a:lnTo>
                  <a:lnTo>
                    <a:pt x="2654" y="3216"/>
                  </a:lnTo>
                  <a:lnTo>
                    <a:pt x="2756" y="3267"/>
                  </a:lnTo>
                  <a:lnTo>
                    <a:pt x="2858" y="3343"/>
                  </a:lnTo>
                  <a:lnTo>
                    <a:pt x="2909" y="3420"/>
                  </a:lnTo>
                  <a:lnTo>
                    <a:pt x="2935" y="3548"/>
                  </a:lnTo>
                  <a:lnTo>
                    <a:pt x="2909" y="3675"/>
                  </a:lnTo>
                  <a:lnTo>
                    <a:pt x="2807" y="3930"/>
                  </a:lnTo>
                  <a:lnTo>
                    <a:pt x="2680" y="4160"/>
                  </a:lnTo>
                  <a:lnTo>
                    <a:pt x="2629" y="4262"/>
                  </a:lnTo>
                  <a:lnTo>
                    <a:pt x="2629" y="4339"/>
                  </a:lnTo>
                  <a:lnTo>
                    <a:pt x="2654" y="4543"/>
                  </a:lnTo>
                  <a:lnTo>
                    <a:pt x="2705" y="4721"/>
                  </a:lnTo>
                  <a:lnTo>
                    <a:pt x="2807" y="4900"/>
                  </a:lnTo>
                  <a:lnTo>
                    <a:pt x="2858" y="5079"/>
                  </a:lnTo>
                  <a:lnTo>
                    <a:pt x="2884" y="5257"/>
                  </a:lnTo>
                  <a:lnTo>
                    <a:pt x="2884" y="5563"/>
                  </a:lnTo>
                  <a:lnTo>
                    <a:pt x="2884" y="5691"/>
                  </a:lnTo>
                  <a:lnTo>
                    <a:pt x="2909" y="5742"/>
                  </a:lnTo>
                  <a:lnTo>
                    <a:pt x="2960" y="5793"/>
                  </a:lnTo>
                  <a:lnTo>
                    <a:pt x="3011" y="5844"/>
                  </a:lnTo>
                  <a:lnTo>
                    <a:pt x="3088" y="5869"/>
                  </a:lnTo>
                  <a:lnTo>
                    <a:pt x="3292" y="5895"/>
                  </a:lnTo>
                  <a:lnTo>
                    <a:pt x="3369" y="5895"/>
                  </a:lnTo>
                  <a:lnTo>
                    <a:pt x="3420" y="5844"/>
                  </a:lnTo>
                  <a:lnTo>
                    <a:pt x="3547" y="5691"/>
                  </a:lnTo>
                  <a:lnTo>
                    <a:pt x="3675" y="5436"/>
                  </a:lnTo>
                  <a:lnTo>
                    <a:pt x="3828" y="5181"/>
                  </a:lnTo>
                  <a:lnTo>
                    <a:pt x="3981" y="4874"/>
                  </a:lnTo>
                  <a:lnTo>
                    <a:pt x="4160" y="4619"/>
                  </a:lnTo>
                  <a:lnTo>
                    <a:pt x="4338" y="4390"/>
                  </a:lnTo>
                  <a:lnTo>
                    <a:pt x="4415" y="4313"/>
                  </a:lnTo>
                  <a:lnTo>
                    <a:pt x="4517" y="4262"/>
                  </a:lnTo>
                  <a:lnTo>
                    <a:pt x="4619" y="4441"/>
                  </a:lnTo>
                  <a:lnTo>
                    <a:pt x="4746" y="4568"/>
                  </a:lnTo>
                  <a:lnTo>
                    <a:pt x="4900" y="4670"/>
                  </a:lnTo>
                  <a:lnTo>
                    <a:pt x="5053" y="4721"/>
                  </a:lnTo>
                  <a:lnTo>
                    <a:pt x="5257" y="4721"/>
                  </a:lnTo>
                  <a:lnTo>
                    <a:pt x="5359" y="4696"/>
                  </a:lnTo>
                  <a:lnTo>
                    <a:pt x="5461" y="4645"/>
                  </a:lnTo>
                  <a:lnTo>
                    <a:pt x="5691" y="4492"/>
                  </a:lnTo>
                  <a:lnTo>
                    <a:pt x="5920" y="4236"/>
                  </a:lnTo>
                  <a:lnTo>
                    <a:pt x="6022" y="4109"/>
                  </a:lnTo>
                  <a:lnTo>
                    <a:pt x="6073" y="4007"/>
                  </a:lnTo>
                  <a:lnTo>
                    <a:pt x="6124" y="3879"/>
                  </a:lnTo>
                  <a:lnTo>
                    <a:pt x="6124" y="3752"/>
                  </a:lnTo>
                  <a:lnTo>
                    <a:pt x="6099" y="3650"/>
                  </a:lnTo>
                  <a:lnTo>
                    <a:pt x="6073" y="3522"/>
                  </a:lnTo>
                  <a:lnTo>
                    <a:pt x="6022" y="3420"/>
                  </a:lnTo>
                  <a:lnTo>
                    <a:pt x="5946" y="3318"/>
                  </a:lnTo>
                  <a:lnTo>
                    <a:pt x="5767" y="3114"/>
                  </a:lnTo>
                  <a:lnTo>
                    <a:pt x="5563" y="2961"/>
                  </a:lnTo>
                  <a:lnTo>
                    <a:pt x="5359" y="2782"/>
                  </a:lnTo>
                  <a:lnTo>
                    <a:pt x="5129" y="2655"/>
                  </a:lnTo>
                  <a:lnTo>
                    <a:pt x="5333" y="2603"/>
                  </a:lnTo>
                  <a:lnTo>
                    <a:pt x="5640" y="2527"/>
                  </a:lnTo>
                  <a:lnTo>
                    <a:pt x="5946" y="2374"/>
                  </a:lnTo>
                  <a:lnTo>
                    <a:pt x="6099" y="2272"/>
                  </a:lnTo>
                  <a:lnTo>
                    <a:pt x="6226" y="2170"/>
                  </a:lnTo>
                  <a:lnTo>
                    <a:pt x="6354" y="2042"/>
                  </a:lnTo>
                  <a:lnTo>
                    <a:pt x="6456" y="1915"/>
                  </a:lnTo>
                  <a:lnTo>
                    <a:pt x="6533" y="1761"/>
                  </a:lnTo>
                  <a:lnTo>
                    <a:pt x="6584" y="1583"/>
                  </a:lnTo>
                  <a:lnTo>
                    <a:pt x="6584" y="1379"/>
                  </a:lnTo>
                  <a:lnTo>
                    <a:pt x="6533" y="1149"/>
                  </a:lnTo>
                  <a:lnTo>
                    <a:pt x="6456" y="919"/>
                  </a:lnTo>
                  <a:lnTo>
                    <a:pt x="6303" y="664"/>
                  </a:lnTo>
                  <a:lnTo>
                    <a:pt x="6150" y="435"/>
                  </a:lnTo>
                  <a:lnTo>
                    <a:pt x="5971" y="256"/>
                  </a:lnTo>
                  <a:lnTo>
                    <a:pt x="5793" y="128"/>
                  </a:lnTo>
                  <a:lnTo>
                    <a:pt x="5588" y="52"/>
                  </a:lnTo>
                  <a:lnTo>
                    <a:pt x="5359"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1" name="Google Shape;3191;g29c0ca99db8_3_1"/>
            <p:cNvSpPr/>
            <p:nvPr/>
          </p:nvSpPr>
          <p:spPr>
            <a:xfrm>
              <a:off x="5607875" y="3078200"/>
              <a:ext cx="60625" cy="153125"/>
            </a:xfrm>
            <a:custGeom>
              <a:avLst/>
              <a:gdLst/>
              <a:ahLst/>
              <a:cxnLst/>
              <a:rect l="l" t="t" r="r" b="b"/>
              <a:pathLst>
                <a:path w="2425" h="6125" extrusionOk="0">
                  <a:moveTo>
                    <a:pt x="2425" y="0"/>
                  </a:moveTo>
                  <a:lnTo>
                    <a:pt x="1659" y="1123"/>
                  </a:lnTo>
                  <a:lnTo>
                    <a:pt x="996" y="2067"/>
                  </a:lnTo>
                  <a:lnTo>
                    <a:pt x="460" y="2884"/>
                  </a:lnTo>
                  <a:lnTo>
                    <a:pt x="358" y="3062"/>
                  </a:lnTo>
                  <a:lnTo>
                    <a:pt x="282" y="3266"/>
                  </a:lnTo>
                  <a:lnTo>
                    <a:pt x="205" y="3496"/>
                  </a:lnTo>
                  <a:lnTo>
                    <a:pt x="154" y="3751"/>
                  </a:lnTo>
                  <a:lnTo>
                    <a:pt x="77" y="4287"/>
                  </a:lnTo>
                  <a:lnTo>
                    <a:pt x="26" y="4823"/>
                  </a:lnTo>
                  <a:lnTo>
                    <a:pt x="1" y="5333"/>
                  </a:lnTo>
                  <a:lnTo>
                    <a:pt x="1" y="5741"/>
                  </a:lnTo>
                  <a:lnTo>
                    <a:pt x="1" y="6124"/>
                  </a:lnTo>
                  <a:lnTo>
                    <a:pt x="741" y="4313"/>
                  </a:lnTo>
                  <a:lnTo>
                    <a:pt x="1506" y="2348"/>
                  </a:lnTo>
                  <a:lnTo>
                    <a:pt x="2425" y="0"/>
                  </a:lnTo>
                  <a:close/>
                </a:path>
              </a:pathLst>
            </a:custGeom>
            <a:solidFill>
              <a:srgbClr val="DE9F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2" name="Google Shape;3192;g29c0ca99db8_3_1"/>
            <p:cNvSpPr/>
            <p:nvPr/>
          </p:nvSpPr>
          <p:spPr>
            <a:xfrm>
              <a:off x="5607875" y="3078200"/>
              <a:ext cx="60625" cy="153125"/>
            </a:xfrm>
            <a:custGeom>
              <a:avLst/>
              <a:gdLst/>
              <a:ahLst/>
              <a:cxnLst/>
              <a:rect l="l" t="t" r="r" b="b"/>
              <a:pathLst>
                <a:path w="2425" h="6125" fill="none" extrusionOk="0">
                  <a:moveTo>
                    <a:pt x="2425" y="0"/>
                  </a:moveTo>
                  <a:lnTo>
                    <a:pt x="2425" y="0"/>
                  </a:lnTo>
                  <a:lnTo>
                    <a:pt x="1659" y="1123"/>
                  </a:lnTo>
                  <a:lnTo>
                    <a:pt x="996" y="2067"/>
                  </a:lnTo>
                  <a:lnTo>
                    <a:pt x="460" y="2884"/>
                  </a:lnTo>
                  <a:lnTo>
                    <a:pt x="460" y="2884"/>
                  </a:lnTo>
                  <a:lnTo>
                    <a:pt x="358" y="3062"/>
                  </a:lnTo>
                  <a:lnTo>
                    <a:pt x="282" y="3266"/>
                  </a:lnTo>
                  <a:lnTo>
                    <a:pt x="205" y="3496"/>
                  </a:lnTo>
                  <a:lnTo>
                    <a:pt x="154" y="3751"/>
                  </a:lnTo>
                  <a:lnTo>
                    <a:pt x="77" y="4287"/>
                  </a:lnTo>
                  <a:lnTo>
                    <a:pt x="26" y="4823"/>
                  </a:lnTo>
                  <a:lnTo>
                    <a:pt x="1" y="5333"/>
                  </a:lnTo>
                  <a:lnTo>
                    <a:pt x="1" y="5741"/>
                  </a:lnTo>
                  <a:lnTo>
                    <a:pt x="1" y="6124"/>
                  </a:lnTo>
                  <a:lnTo>
                    <a:pt x="1" y="6124"/>
                  </a:lnTo>
                  <a:lnTo>
                    <a:pt x="741" y="4313"/>
                  </a:lnTo>
                  <a:lnTo>
                    <a:pt x="1506" y="2348"/>
                  </a:lnTo>
                  <a:lnTo>
                    <a:pt x="2425"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3" name="Google Shape;3193;g29c0ca99db8_3_1"/>
            <p:cNvSpPr/>
            <p:nvPr/>
          </p:nvSpPr>
          <p:spPr>
            <a:xfrm>
              <a:off x="6136050" y="2538550"/>
              <a:ext cx="114225" cy="115475"/>
            </a:xfrm>
            <a:custGeom>
              <a:avLst/>
              <a:gdLst/>
              <a:ahLst/>
              <a:cxnLst/>
              <a:rect l="l" t="t" r="r" b="b"/>
              <a:pathLst>
                <a:path w="4569" h="4619" extrusionOk="0">
                  <a:moveTo>
                    <a:pt x="1557" y="0"/>
                  </a:moveTo>
                  <a:lnTo>
                    <a:pt x="1430" y="51"/>
                  </a:lnTo>
                  <a:lnTo>
                    <a:pt x="1124" y="204"/>
                  </a:lnTo>
                  <a:lnTo>
                    <a:pt x="970" y="306"/>
                  </a:lnTo>
                  <a:lnTo>
                    <a:pt x="817" y="434"/>
                  </a:lnTo>
                  <a:lnTo>
                    <a:pt x="690" y="562"/>
                  </a:lnTo>
                  <a:lnTo>
                    <a:pt x="664" y="613"/>
                  </a:lnTo>
                  <a:lnTo>
                    <a:pt x="664" y="689"/>
                  </a:lnTo>
                  <a:lnTo>
                    <a:pt x="613" y="868"/>
                  </a:lnTo>
                  <a:lnTo>
                    <a:pt x="562" y="1123"/>
                  </a:lnTo>
                  <a:lnTo>
                    <a:pt x="358" y="1761"/>
                  </a:lnTo>
                  <a:lnTo>
                    <a:pt x="154" y="2322"/>
                  </a:lnTo>
                  <a:lnTo>
                    <a:pt x="26" y="2654"/>
                  </a:lnTo>
                  <a:lnTo>
                    <a:pt x="1" y="2756"/>
                  </a:lnTo>
                  <a:lnTo>
                    <a:pt x="26" y="2781"/>
                  </a:lnTo>
                  <a:lnTo>
                    <a:pt x="52" y="2807"/>
                  </a:lnTo>
                  <a:lnTo>
                    <a:pt x="128" y="2832"/>
                  </a:lnTo>
                  <a:lnTo>
                    <a:pt x="282" y="2858"/>
                  </a:lnTo>
                  <a:lnTo>
                    <a:pt x="384" y="2858"/>
                  </a:lnTo>
                  <a:lnTo>
                    <a:pt x="460" y="2883"/>
                  </a:lnTo>
                  <a:lnTo>
                    <a:pt x="460" y="2909"/>
                  </a:lnTo>
                  <a:lnTo>
                    <a:pt x="435" y="3011"/>
                  </a:lnTo>
                  <a:lnTo>
                    <a:pt x="409" y="3139"/>
                  </a:lnTo>
                  <a:lnTo>
                    <a:pt x="384" y="3317"/>
                  </a:lnTo>
                  <a:lnTo>
                    <a:pt x="384" y="3572"/>
                  </a:lnTo>
                  <a:lnTo>
                    <a:pt x="333" y="3853"/>
                  </a:lnTo>
                  <a:lnTo>
                    <a:pt x="256" y="4057"/>
                  </a:lnTo>
                  <a:lnTo>
                    <a:pt x="180" y="4287"/>
                  </a:lnTo>
                  <a:lnTo>
                    <a:pt x="154" y="4389"/>
                  </a:lnTo>
                  <a:lnTo>
                    <a:pt x="180" y="4491"/>
                  </a:lnTo>
                  <a:lnTo>
                    <a:pt x="231" y="4542"/>
                  </a:lnTo>
                  <a:lnTo>
                    <a:pt x="282" y="4567"/>
                  </a:lnTo>
                  <a:lnTo>
                    <a:pt x="409" y="4593"/>
                  </a:lnTo>
                  <a:lnTo>
                    <a:pt x="996" y="4619"/>
                  </a:lnTo>
                  <a:lnTo>
                    <a:pt x="1379" y="4619"/>
                  </a:lnTo>
                  <a:lnTo>
                    <a:pt x="1787" y="4593"/>
                  </a:lnTo>
                  <a:lnTo>
                    <a:pt x="2221" y="4567"/>
                  </a:lnTo>
                  <a:lnTo>
                    <a:pt x="2604" y="4491"/>
                  </a:lnTo>
                  <a:lnTo>
                    <a:pt x="2782" y="4440"/>
                  </a:lnTo>
                  <a:lnTo>
                    <a:pt x="2935" y="4363"/>
                  </a:lnTo>
                  <a:lnTo>
                    <a:pt x="3063" y="4287"/>
                  </a:lnTo>
                  <a:lnTo>
                    <a:pt x="3190" y="4210"/>
                  </a:lnTo>
                  <a:lnTo>
                    <a:pt x="3369" y="3955"/>
                  </a:lnTo>
                  <a:lnTo>
                    <a:pt x="3599" y="3598"/>
                  </a:lnTo>
                  <a:lnTo>
                    <a:pt x="3828" y="3190"/>
                  </a:lnTo>
                  <a:lnTo>
                    <a:pt x="4058" y="2756"/>
                  </a:lnTo>
                  <a:lnTo>
                    <a:pt x="4415" y="1965"/>
                  </a:lnTo>
                  <a:lnTo>
                    <a:pt x="4568" y="1608"/>
                  </a:lnTo>
                  <a:lnTo>
                    <a:pt x="4441" y="1429"/>
                  </a:lnTo>
                  <a:lnTo>
                    <a:pt x="4211" y="1046"/>
                  </a:lnTo>
                  <a:lnTo>
                    <a:pt x="3803" y="485"/>
                  </a:lnTo>
                  <a:lnTo>
                    <a:pt x="3675" y="459"/>
                  </a:lnTo>
                  <a:lnTo>
                    <a:pt x="3420" y="383"/>
                  </a:lnTo>
                  <a:lnTo>
                    <a:pt x="2629" y="204"/>
                  </a:lnTo>
                  <a:lnTo>
                    <a:pt x="1557" y="0"/>
                  </a:lnTo>
                  <a:close/>
                </a:path>
              </a:pathLst>
            </a:custGeom>
            <a:solidFill>
              <a:srgbClr val="FFB69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4" name="Google Shape;3194;g29c0ca99db8_3_1"/>
            <p:cNvSpPr/>
            <p:nvPr/>
          </p:nvSpPr>
          <p:spPr>
            <a:xfrm>
              <a:off x="6142450" y="2499625"/>
              <a:ext cx="126325" cy="130800"/>
            </a:xfrm>
            <a:custGeom>
              <a:avLst/>
              <a:gdLst/>
              <a:ahLst/>
              <a:cxnLst/>
              <a:rect l="l" t="t" r="r" b="b"/>
              <a:pathLst>
                <a:path w="5053" h="5232" extrusionOk="0">
                  <a:moveTo>
                    <a:pt x="1837" y="1"/>
                  </a:moveTo>
                  <a:lnTo>
                    <a:pt x="1710" y="26"/>
                  </a:lnTo>
                  <a:lnTo>
                    <a:pt x="1582" y="77"/>
                  </a:lnTo>
                  <a:lnTo>
                    <a:pt x="1378" y="154"/>
                  </a:lnTo>
                  <a:lnTo>
                    <a:pt x="1199" y="256"/>
                  </a:lnTo>
                  <a:lnTo>
                    <a:pt x="1046" y="332"/>
                  </a:lnTo>
                  <a:lnTo>
                    <a:pt x="842" y="486"/>
                  </a:lnTo>
                  <a:lnTo>
                    <a:pt x="740" y="537"/>
                  </a:lnTo>
                  <a:lnTo>
                    <a:pt x="638" y="511"/>
                  </a:lnTo>
                  <a:lnTo>
                    <a:pt x="536" y="460"/>
                  </a:lnTo>
                  <a:lnTo>
                    <a:pt x="408" y="332"/>
                  </a:lnTo>
                  <a:lnTo>
                    <a:pt x="306" y="230"/>
                  </a:lnTo>
                  <a:lnTo>
                    <a:pt x="204" y="179"/>
                  </a:lnTo>
                  <a:lnTo>
                    <a:pt x="128" y="205"/>
                  </a:lnTo>
                  <a:lnTo>
                    <a:pt x="77" y="256"/>
                  </a:lnTo>
                  <a:lnTo>
                    <a:pt x="26" y="383"/>
                  </a:lnTo>
                  <a:lnTo>
                    <a:pt x="26" y="511"/>
                  </a:lnTo>
                  <a:lnTo>
                    <a:pt x="51" y="690"/>
                  </a:lnTo>
                  <a:lnTo>
                    <a:pt x="128" y="894"/>
                  </a:lnTo>
                  <a:lnTo>
                    <a:pt x="179" y="1047"/>
                  </a:lnTo>
                  <a:lnTo>
                    <a:pt x="204" y="1174"/>
                  </a:lnTo>
                  <a:lnTo>
                    <a:pt x="230" y="1302"/>
                  </a:lnTo>
                  <a:lnTo>
                    <a:pt x="204" y="1404"/>
                  </a:lnTo>
                  <a:lnTo>
                    <a:pt x="153" y="1532"/>
                  </a:lnTo>
                  <a:lnTo>
                    <a:pt x="77" y="1659"/>
                  </a:lnTo>
                  <a:lnTo>
                    <a:pt x="26" y="1812"/>
                  </a:lnTo>
                  <a:lnTo>
                    <a:pt x="0" y="1940"/>
                  </a:lnTo>
                  <a:lnTo>
                    <a:pt x="26" y="2042"/>
                  </a:lnTo>
                  <a:lnTo>
                    <a:pt x="102" y="2119"/>
                  </a:lnTo>
                  <a:lnTo>
                    <a:pt x="179" y="2195"/>
                  </a:lnTo>
                  <a:lnTo>
                    <a:pt x="281" y="2246"/>
                  </a:lnTo>
                  <a:lnTo>
                    <a:pt x="408" y="2272"/>
                  </a:lnTo>
                  <a:lnTo>
                    <a:pt x="510" y="2297"/>
                  </a:lnTo>
                  <a:lnTo>
                    <a:pt x="817" y="2297"/>
                  </a:lnTo>
                  <a:lnTo>
                    <a:pt x="1276" y="2323"/>
                  </a:lnTo>
                  <a:lnTo>
                    <a:pt x="1531" y="2348"/>
                  </a:lnTo>
                  <a:lnTo>
                    <a:pt x="1786" y="2399"/>
                  </a:lnTo>
                  <a:lnTo>
                    <a:pt x="1990" y="2476"/>
                  </a:lnTo>
                  <a:lnTo>
                    <a:pt x="2169" y="2578"/>
                  </a:lnTo>
                  <a:lnTo>
                    <a:pt x="2296" y="2680"/>
                  </a:lnTo>
                  <a:lnTo>
                    <a:pt x="2373" y="2782"/>
                  </a:lnTo>
                  <a:lnTo>
                    <a:pt x="2399" y="2884"/>
                  </a:lnTo>
                  <a:lnTo>
                    <a:pt x="2399" y="2986"/>
                  </a:lnTo>
                  <a:lnTo>
                    <a:pt x="2322" y="3216"/>
                  </a:lnTo>
                  <a:lnTo>
                    <a:pt x="2271" y="3369"/>
                  </a:lnTo>
                  <a:lnTo>
                    <a:pt x="2245" y="3547"/>
                  </a:lnTo>
                  <a:lnTo>
                    <a:pt x="2245" y="3700"/>
                  </a:lnTo>
                  <a:lnTo>
                    <a:pt x="2271" y="3777"/>
                  </a:lnTo>
                  <a:lnTo>
                    <a:pt x="2322" y="3828"/>
                  </a:lnTo>
                  <a:lnTo>
                    <a:pt x="2399" y="3828"/>
                  </a:lnTo>
                  <a:lnTo>
                    <a:pt x="2475" y="3803"/>
                  </a:lnTo>
                  <a:lnTo>
                    <a:pt x="2577" y="3752"/>
                  </a:lnTo>
                  <a:lnTo>
                    <a:pt x="2781" y="3573"/>
                  </a:lnTo>
                  <a:lnTo>
                    <a:pt x="2883" y="3471"/>
                  </a:lnTo>
                  <a:lnTo>
                    <a:pt x="2960" y="3420"/>
                  </a:lnTo>
                  <a:lnTo>
                    <a:pt x="3062" y="3394"/>
                  </a:lnTo>
                  <a:lnTo>
                    <a:pt x="3138" y="3369"/>
                  </a:lnTo>
                  <a:lnTo>
                    <a:pt x="3241" y="3394"/>
                  </a:lnTo>
                  <a:lnTo>
                    <a:pt x="3317" y="3420"/>
                  </a:lnTo>
                  <a:lnTo>
                    <a:pt x="3419" y="3522"/>
                  </a:lnTo>
                  <a:lnTo>
                    <a:pt x="3470" y="3624"/>
                  </a:lnTo>
                  <a:lnTo>
                    <a:pt x="3496" y="3726"/>
                  </a:lnTo>
                  <a:lnTo>
                    <a:pt x="3496" y="3828"/>
                  </a:lnTo>
                  <a:lnTo>
                    <a:pt x="3470" y="3930"/>
                  </a:lnTo>
                  <a:lnTo>
                    <a:pt x="3394" y="4134"/>
                  </a:lnTo>
                  <a:lnTo>
                    <a:pt x="3368" y="4236"/>
                  </a:lnTo>
                  <a:lnTo>
                    <a:pt x="3317" y="4364"/>
                  </a:lnTo>
                  <a:lnTo>
                    <a:pt x="3317" y="4568"/>
                  </a:lnTo>
                  <a:lnTo>
                    <a:pt x="3368" y="4747"/>
                  </a:lnTo>
                  <a:lnTo>
                    <a:pt x="3394" y="4849"/>
                  </a:lnTo>
                  <a:lnTo>
                    <a:pt x="3470" y="4925"/>
                  </a:lnTo>
                  <a:lnTo>
                    <a:pt x="3521" y="5002"/>
                  </a:lnTo>
                  <a:lnTo>
                    <a:pt x="3623" y="5053"/>
                  </a:lnTo>
                  <a:lnTo>
                    <a:pt x="3751" y="5129"/>
                  </a:lnTo>
                  <a:lnTo>
                    <a:pt x="3904" y="5180"/>
                  </a:lnTo>
                  <a:lnTo>
                    <a:pt x="4057" y="5231"/>
                  </a:lnTo>
                  <a:lnTo>
                    <a:pt x="4210" y="5231"/>
                  </a:lnTo>
                  <a:lnTo>
                    <a:pt x="4389" y="5206"/>
                  </a:lnTo>
                  <a:lnTo>
                    <a:pt x="4542" y="5155"/>
                  </a:lnTo>
                  <a:lnTo>
                    <a:pt x="4695" y="5053"/>
                  </a:lnTo>
                  <a:lnTo>
                    <a:pt x="4848" y="4925"/>
                  </a:lnTo>
                  <a:lnTo>
                    <a:pt x="4899" y="4874"/>
                  </a:lnTo>
                  <a:lnTo>
                    <a:pt x="4899" y="4823"/>
                  </a:lnTo>
                  <a:lnTo>
                    <a:pt x="4899" y="4798"/>
                  </a:lnTo>
                  <a:lnTo>
                    <a:pt x="4874" y="4747"/>
                  </a:lnTo>
                  <a:lnTo>
                    <a:pt x="4797" y="4645"/>
                  </a:lnTo>
                  <a:lnTo>
                    <a:pt x="4669" y="4568"/>
                  </a:lnTo>
                  <a:lnTo>
                    <a:pt x="4542" y="4466"/>
                  </a:lnTo>
                  <a:lnTo>
                    <a:pt x="4440" y="4389"/>
                  </a:lnTo>
                  <a:lnTo>
                    <a:pt x="4389" y="4338"/>
                  </a:lnTo>
                  <a:lnTo>
                    <a:pt x="4363" y="4287"/>
                  </a:lnTo>
                  <a:lnTo>
                    <a:pt x="4363" y="4236"/>
                  </a:lnTo>
                  <a:lnTo>
                    <a:pt x="4389" y="4185"/>
                  </a:lnTo>
                  <a:lnTo>
                    <a:pt x="4491" y="3981"/>
                  </a:lnTo>
                  <a:lnTo>
                    <a:pt x="4618" y="3803"/>
                  </a:lnTo>
                  <a:lnTo>
                    <a:pt x="4848" y="3445"/>
                  </a:lnTo>
                  <a:lnTo>
                    <a:pt x="4950" y="3241"/>
                  </a:lnTo>
                  <a:lnTo>
                    <a:pt x="5027" y="3063"/>
                  </a:lnTo>
                  <a:lnTo>
                    <a:pt x="5052" y="2858"/>
                  </a:lnTo>
                  <a:lnTo>
                    <a:pt x="5052" y="2654"/>
                  </a:lnTo>
                  <a:lnTo>
                    <a:pt x="4976" y="2476"/>
                  </a:lnTo>
                  <a:lnTo>
                    <a:pt x="4899" y="2348"/>
                  </a:lnTo>
                  <a:lnTo>
                    <a:pt x="4797" y="2246"/>
                  </a:lnTo>
                  <a:lnTo>
                    <a:pt x="4695" y="2170"/>
                  </a:lnTo>
                  <a:lnTo>
                    <a:pt x="4491" y="2042"/>
                  </a:lnTo>
                  <a:lnTo>
                    <a:pt x="4389" y="1965"/>
                  </a:lnTo>
                  <a:lnTo>
                    <a:pt x="4312" y="1889"/>
                  </a:lnTo>
                  <a:lnTo>
                    <a:pt x="4261" y="1736"/>
                  </a:lnTo>
                  <a:lnTo>
                    <a:pt x="4236" y="1634"/>
                  </a:lnTo>
                  <a:lnTo>
                    <a:pt x="4236" y="1532"/>
                  </a:lnTo>
                  <a:lnTo>
                    <a:pt x="4261" y="1430"/>
                  </a:lnTo>
                  <a:lnTo>
                    <a:pt x="4287" y="1302"/>
                  </a:lnTo>
                  <a:lnTo>
                    <a:pt x="4287" y="1200"/>
                  </a:lnTo>
                  <a:lnTo>
                    <a:pt x="4287" y="1047"/>
                  </a:lnTo>
                  <a:lnTo>
                    <a:pt x="4236" y="894"/>
                  </a:lnTo>
                  <a:lnTo>
                    <a:pt x="4134" y="741"/>
                  </a:lnTo>
                  <a:lnTo>
                    <a:pt x="4032" y="613"/>
                  </a:lnTo>
                  <a:lnTo>
                    <a:pt x="3929" y="537"/>
                  </a:lnTo>
                  <a:lnTo>
                    <a:pt x="3802" y="460"/>
                  </a:lnTo>
                  <a:lnTo>
                    <a:pt x="3674" y="434"/>
                  </a:lnTo>
                  <a:lnTo>
                    <a:pt x="3547" y="434"/>
                  </a:lnTo>
                  <a:lnTo>
                    <a:pt x="3241" y="486"/>
                  </a:lnTo>
                  <a:lnTo>
                    <a:pt x="3087" y="511"/>
                  </a:lnTo>
                  <a:lnTo>
                    <a:pt x="2960" y="562"/>
                  </a:lnTo>
                  <a:lnTo>
                    <a:pt x="2781" y="664"/>
                  </a:lnTo>
                  <a:lnTo>
                    <a:pt x="2679" y="664"/>
                  </a:lnTo>
                  <a:lnTo>
                    <a:pt x="2577" y="639"/>
                  </a:lnTo>
                  <a:lnTo>
                    <a:pt x="2475" y="562"/>
                  </a:lnTo>
                  <a:lnTo>
                    <a:pt x="2348" y="434"/>
                  </a:lnTo>
                  <a:lnTo>
                    <a:pt x="2118" y="154"/>
                  </a:lnTo>
                  <a:lnTo>
                    <a:pt x="2041" y="77"/>
                  </a:lnTo>
                  <a:lnTo>
                    <a:pt x="1939" y="26"/>
                  </a:lnTo>
                  <a:lnTo>
                    <a:pt x="183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5" name="Google Shape;3195;g29c0ca99db8_3_1"/>
            <p:cNvSpPr/>
            <p:nvPr/>
          </p:nvSpPr>
          <p:spPr>
            <a:xfrm>
              <a:off x="3934700" y="2024400"/>
              <a:ext cx="243700" cy="285175"/>
            </a:xfrm>
            <a:custGeom>
              <a:avLst/>
              <a:gdLst/>
              <a:ahLst/>
              <a:cxnLst/>
              <a:rect l="l" t="t" r="r" b="b"/>
              <a:pathLst>
                <a:path w="9748" h="11407" extrusionOk="0">
                  <a:moveTo>
                    <a:pt x="4415" y="1"/>
                  </a:moveTo>
                  <a:lnTo>
                    <a:pt x="4287" y="1378"/>
                  </a:lnTo>
                  <a:lnTo>
                    <a:pt x="4185" y="1991"/>
                  </a:lnTo>
                  <a:lnTo>
                    <a:pt x="4108" y="2552"/>
                  </a:lnTo>
                  <a:lnTo>
                    <a:pt x="3981" y="3037"/>
                  </a:lnTo>
                  <a:lnTo>
                    <a:pt x="3828" y="3496"/>
                  </a:lnTo>
                  <a:lnTo>
                    <a:pt x="3649" y="3904"/>
                  </a:lnTo>
                  <a:lnTo>
                    <a:pt x="3445" y="4262"/>
                  </a:lnTo>
                  <a:lnTo>
                    <a:pt x="3215" y="4593"/>
                  </a:lnTo>
                  <a:lnTo>
                    <a:pt x="2909" y="4900"/>
                  </a:lnTo>
                  <a:lnTo>
                    <a:pt x="2577" y="5155"/>
                  </a:lnTo>
                  <a:lnTo>
                    <a:pt x="2169" y="5384"/>
                  </a:lnTo>
                  <a:lnTo>
                    <a:pt x="1735" y="5588"/>
                  </a:lnTo>
                  <a:lnTo>
                    <a:pt x="1225" y="5767"/>
                  </a:lnTo>
                  <a:lnTo>
                    <a:pt x="638" y="5946"/>
                  </a:lnTo>
                  <a:lnTo>
                    <a:pt x="0" y="6099"/>
                  </a:lnTo>
                  <a:lnTo>
                    <a:pt x="1123" y="6328"/>
                  </a:lnTo>
                  <a:lnTo>
                    <a:pt x="1608" y="6456"/>
                  </a:lnTo>
                  <a:lnTo>
                    <a:pt x="2042" y="6609"/>
                  </a:lnTo>
                  <a:lnTo>
                    <a:pt x="2424" y="6762"/>
                  </a:lnTo>
                  <a:lnTo>
                    <a:pt x="2782" y="6915"/>
                  </a:lnTo>
                  <a:lnTo>
                    <a:pt x="3113" y="7145"/>
                  </a:lnTo>
                  <a:lnTo>
                    <a:pt x="3394" y="7375"/>
                  </a:lnTo>
                  <a:lnTo>
                    <a:pt x="3675" y="7655"/>
                  </a:lnTo>
                  <a:lnTo>
                    <a:pt x="3930" y="8012"/>
                  </a:lnTo>
                  <a:lnTo>
                    <a:pt x="4159" y="8395"/>
                  </a:lnTo>
                  <a:lnTo>
                    <a:pt x="4389" y="8854"/>
                  </a:lnTo>
                  <a:lnTo>
                    <a:pt x="4593" y="9365"/>
                  </a:lnTo>
                  <a:lnTo>
                    <a:pt x="4797" y="9952"/>
                  </a:lnTo>
                  <a:lnTo>
                    <a:pt x="5001" y="10641"/>
                  </a:lnTo>
                  <a:lnTo>
                    <a:pt x="5231" y="11406"/>
                  </a:lnTo>
                  <a:lnTo>
                    <a:pt x="5282" y="10615"/>
                  </a:lnTo>
                  <a:lnTo>
                    <a:pt x="5359" y="9926"/>
                  </a:lnTo>
                  <a:lnTo>
                    <a:pt x="5461" y="9314"/>
                  </a:lnTo>
                  <a:lnTo>
                    <a:pt x="5588" y="8778"/>
                  </a:lnTo>
                  <a:lnTo>
                    <a:pt x="5741" y="8293"/>
                  </a:lnTo>
                  <a:lnTo>
                    <a:pt x="5920" y="7859"/>
                  </a:lnTo>
                  <a:lnTo>
                    <a:pt x="6124" y="7502"/>
                  </a:lnTo>
                  <a:lnTo>
                    <a:pt x="6379" y="7145"/>
                  </a:lnTo>
                  <a:lnTo>
                    <a:pt x="6660" y="6864"/>
                  </a:lnTo>
                  <a:lnTo>
                    <a:pt x="6966" y="6584"/>
                  </a:lnTo>
                  <a:lnTo>
                    <a:pt x="7323" y="6354"/>
                  </a:lnTo>
                  <a:lnTo>
                    <a:pt x="7732" y="6099"/>
                  </a:lnTo>
                  <a:lnTo>
                    <a:pt x="8165" y="5895"/>
                  </a:lnTo>
                  <a:lnTo>
                    <a:pt x="8650" y="5665"/>
                  </a:lnTo>
                  <a:lnTo>
                    <a:pt x="9747" y="5180"/>
                  </a:lnTo>
                  <a:lnTo>
                    <a:pt x="9084" y="5155"/>
                  </a:lnTo>
                  <a:lnTo>
                    <a:pt x="8472" y="5078"/>
                  </a:lnTo>
                  <a:lnTo>
                    <a:pt x="7910" y="4976"/>
                  </a:lnTo>
                  <a:lnTo>
                    <a:pt x="7425" y="4849"/>
                  </a:lnTo>
                  <a:lnTo>
                    <a:pt x="6992" y="4695"/>
                  </a:lnTo>
                  <a:lnTo>
                    <a:pt x="6609" y="4466"/>
                  </a:lnTo>
                  <a:lnTo>
                    <a:pt x="6277" y="4236"/>
                  </a:lnTo>
                  <a:lnTo>
                    <a:pt x="5971" y="3955"/>
                  </a:lnTo>
                  <a:lnTo>
                    <a:pt x="5690" y="3624"/>
                  </a:lnTo>
                  <a:lnTo>
                    <a:pt x="5461" y="3241"/>
                  </a:lnTo>
                  <a:lnTo>
                    <a:pt x="5257" y="2833"/>
                  </a:lnTo>
                  <a:lnTo>
                    <a:pt x="5052" y="2374"/>
                  </a:lnTo>
                  <a:lnTo>
                    <a:pt x="4874" y="1838"/>
                  </a:lnTo>
                  <a:lnTo>
                    <a:pt x="4721" y="1276"/>
                  </a:lnTo>
                  <a:lnTo>
                    <a:pt x="4568" y="664"/>
                  </a:lnTo>
                  <a:lnTo>
                    <a:pt x="441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 name="Google Shape;6202;g1eb65a026c0_0_266">
            <a:extLst>
              <a:ext uri="{FF2B5EF4-FFF2-40B4-BE49-F238E27FC236}">
                <a16:creationId xmlns:a16="http://schemas.microsoft.com/office/drawing/2014/main" id="{193CF403-48DC-278C-4D1B-F08F97EFC73B}"/>
              </a:ext>
            </a:extLst>
          </p:cNvPr>
          <p:cNvSpPr/>
          <p:nvPr/>
        </p:nvSpPr>
        <p:spPr>
          <a:xfrm>
            <a:off x="783030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700" b="1">
                <a:solidFill>
                  <a:srgbClr val="FFFFFF"/>
                </a:solidFill>
                <a:latin typeface="Calibri"/>
                <a:ea typeface="Calibri"/>
                <a:cs typeface="Calibri"/>
                <a:sym typeface="Calibri"/>
              </a:rPr>
              <a:t>7. Avvikshåndtering</a:t>
            </a:r>
            <a:endParaRPr sz="700" b="1" i="0" u="none" strike="noStrike" cap="none">
              <a:solidFill>
                <a:srgbClr val="FFFFFF"/>
              </a:solidFill>
              <a:latin typeface="Calibri"/>
              <a:ea typeface="Calibri"/>
              <a:cs typeface="Calibri"/>
              <a:sym typeface="Calibri"/>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36"/>
        <p:cNvGrpSpPr/>
        <p:nvPr/>
      </p:nvGrpSpPr>
      <p:grpSpPr>
        <a:xfrm>
          <a:off x="0" y="0"/>
          <a:ext cx="0" cy="0"/>
          <a:chOff x="0" y="0"/>
          <a:chExt cx="0" cy="0"/>
        </a:xfrm>
      </p:grpSpPr>
      <p:sp>
        <p:nvSpPr>
          <p:cNvPr id="637" name="Google Shape;637;p6"/>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Formål med serviceavtalen</a:t>
            </a:r>
            <a:endParaRPr/>
          </a:p>
        </p:txBody>
      </p:sp>
      <p:sp>
        <p:nvSpPr>
          <p:cNvPr id="638" name="Google Shape;638;p6"/>
          <p:cNvSpPr txBox="1">
            <a:spLocks noGrp="1"/>
          </p:cNvSpPr>
          <p:nvPr>
            <p:ph type="body" idx="1"/>
          </p:nvPr>
        </p:nvSpPr>
        <p:spPr>
          <a:xfrm>
            <a:off x="397400" y="986733"/>
            <a:ext cx="8077500" cy="1815917"/>
          </a:xfrm>
          <a:prstGeom prst="rect">
            <a:avLst/>
          </a:prstGeom>
          <a:noFill/>
          <a:ln>
            <a:noFill/>
          </a:ln>
        </p:spPr>
        <p:txBody>
          <a:bodyPr spcFirstLastPara="1" wrap="square" lIns="91425" tIns="45700" rIns="91425" bIns="45700" anchor="t" anchorCtr="0">
            <a:noAutofit/>
          </a:bodyPr>
          <a:lstStyle/>
          <a:p>
            <a:pPr marL="0" indent="0">
              <a:lnSpc>
                <a:spcPct val="150000"/>
              </a:lnSpc>
              <a:spcBef>
                <a:spcPts val="0"/>
              </a:spcBef>
              <a:buClr>
                <a:schemeClr val="dk1"/>
              </a:buClr>
              <a:buSzPts val="800"/>
              <a:buNone/>
            </a:pPr>
            <a:r>
              <a:rPr lang="no-NO" sz="1200"/>
              <a:t>Denne serviceavtalen er en avtale mellom Tjenestesenteret som er tjenesteleverandøren, og øvrige enheter på NTNU som er kunden. Avtalen skal beskrive utførelse av fellestjenester innenfor lønn- og HR-området.</a:t>
            </a:r>
            <a:endParaRPr lang="nb-NO" sz="1200"/>
          </a:p>
          <a:p>
            <a:pPr marL="0" lvl="0" indent="0" algn="l" rtl="0">
              <a:lnSpc>
                <a:spcPct val="150000"/>
              </a:lnSpc>
              <a:spcBef>
                <a:spcPts val="560"/>
              </a:spcBef>
              <a:spcAft>
                <a:spcPts val="0"/>
              </a:spcAft>
              <a:buSzPts val="935"/>
              <a:buNone/>
            </a:pPr>
            <a:r>
              <a:rPr lang="no-NO" sz="1200" b="1" i="1"/>
              <a:t>Denne avtalen skal</a:t>
            </a:r>
            <a:r>
              <a:rPr lang="nb-NO" sz="1200" b="1" i="1"/>
              <a:t>:</a:t>
            </a:r>
            <a:endParaRPr sz="1200" b="1" i="1"/>
          </a:p>
        </p:txBody>
      </p:sp>
      <p:sp>
        <p:nvSpPr>
          <p:cNvPr id="639" name="Google Shape;639;p6"/>
          <p:cNvSpPr/>
          <p:nvPr/>
        </p:nvSpPr>
        <p:spPr>
          <a:xfrm>
            <a:off x="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FFFFFF"/>
                </a:solidFill>
                <a:latin typeface="Calibri"/>
                <a:ea typeface="Calibri"/>
                <a:cs typeface="Calibri"/>
                <a:sym typeface="Calibri"/>
              </a:rPr>
              <a:t>1. Generell informasjon</a:t>
            </a:r>
            <a:endParaRPr sz="800" b="1" i="0" u="none" strike="noStrike" cap="none">
              <a:solidFill>
                <a:srgbClr val="FFFFFF"/>
              </a:solidFill>
              <a:latin typeface="Calibri"/>
              <a:ea typeface="Calibri"/>
              <a:cs typeface="Calibri"/>
              <a:sym typeface="Calibri"/>
            </a:endParaRPr>
          </a:p>
        </p:txBody>
      </p:sp>
      <p:grpSp>
        <p:nvGrpSpPr>
          <p:cNvPr id="2" name="Group 1">
            <a:extLst>
              <a:ext uri="{FF2B5EF4-FFF2-40B4-BE49-F238E27FC236}">
                <a16:creationId xmlns:a16="http://schemas.microsoft.com/office/drawing/2014/main" id="{B90B7C11-DAD3-1D90-83B4-CD30E7AC3008}"/>
              </a:ext>
            </a:extLst>
          </p:cNvPr>
          <p:cNvGrpSpPr/>
          <p:nvPr/>
        </p:nvGrpSpPr>
        <p:grpSpPr>
          <a:xfrm>
            <a:off x="293624" y="2151699"/>
            <a:ext cx="7531160" cy="2580959"/>
            <a:chOff x="484125" y="2151699"/>
            <a:chExt cx="7273725" cy="2580959"/>
          </a:xfrm>
        </p:grpSpPr>
        <p:sp>
          <p:nvSpPr>
            <p:cNvPr id="640" name="Google Shape;640;p6"/>
            <p:cNvSpPr/>
            <p:nvPr/>
          </p:nvSpPr>
          <p:spPr>
            <a:xfrm>
              <a:off x="2128492" y="2157484"/>
              <a:ext cx="1341900" cy="2570601"/>
            </a:xfrm>
            <a:prstGeom prst="rect">
              <a:avLst/>
            </a:prstGeom>
            <a:solidFill>
              <a:srgbClr val="00509E"/>
            </a:solidFill>
            <a:ln>
              <a:noFill/>
            </a:ln>
          </p:spPr>
          <p:txBody>
            <a:bodyPr spcFirstLastPara="1" wrap="square" lIns="91425" tIns="91425" rIns="91425" bIns="91425" anchor="t" anchorCtr="0">
              <a:noAutofit/>
            </a:bodyPr>
            <a:lstStyle/>
            <a:p>
              <a:pPr algn="ctr">
                <a:buSzPts val="900"/>
              </a:pPr>
              <a:r>
                <a:rPr lang="no-NO" sz="1000" b="1">
                  <a:solidFill>
                    <a:srgbClr val="FFFFFF"/>
                  </a:solidFill>
                </a:rPr>
                <a:t>2</a:t>
              </a:r>
              <a:endParaRPr lang="en-US" sz="800">
                <a:solidFill>
                  <a:srgbClr val="FFFFFF"/>
                </a:solidFill>
              </a:endParaRPr>
            </a:p>
            <a:p>
              <a:pPr algn="ctr">
                <a:buSzPts val="900"/>
              </a:pPr>
              <a:r>
                <a:rPr lang="no-NO" sz="1000" b="1">
                  <a:solidFill>
                    <a:srgbClr val="FFFFFF"/>
                  </a:solidFill>
                </a:rPr>
                <a:t>Beskrive</a:t>
              </a:r>
              <a:r>
                <a:rPr lang="no-NO" sz="1000" b="1" i="0" u="none" strike="noStrike" cap="none">
                  <a:solidFill>
                    <a:srgbClr val="FFFFFF"/>
                  </a:solidFill>
                </a:rPr>
                <a:t> servicenivå</a:t>
              </a:r>
              <a:r>
                <a:rPr lang="no-NO" sz="1000" b="1">
                  <a:solidFill>
                    <a:srgbClr val="FFFFFF"/>
                  </a:solidFill>
                </a:rPr>
                <a:t> </a:t>
              </a:r>
              <a:endParaRPr sz="800" i="0" u="none" strike="noStrike" cap="none">
                <a:solidFill>
                  <a:srgbClr val="FFFFFF"/>
                </a:solidFill>
              </a:endParaRPr>
            </a:p>
            <a:p>
              <a:pPr marL="0" marR="0" lvl="0" indent="0" algn="l" rtl="0">
                <a:lnSpc>
                  <a:spcPct val="100000"/>
                </a:lnSpc>
                <a:spcBef>
                  <a:spcPts val="560"/>
                </a:spcBef>
                <a:spcAft>
                  <a:spcPts val="0"/>
                </a:spcAft>
                <a:buClr>
                  <a:srgbClr val="000000"/>
                </a:buClr>
                <a:buSzPts val="1100"/>
                <a:buFont typeface="Arial"/>
                <a:buNone/>
              </a:pPr>
              <a:endParaRPr sz="1200" i="0" u="none" strike="noStrike" cap="none">
                <a:solidFill>
                  <a:srgbClr val="FFFFFF"/>
                </a:solidFill>
              </a:endParaRPr>
            </a:p>
            <a:p>
              <a:pPr>
                <a:spcBef>
                  <a:spcPts val="560"/>
                </a:spcBef>
                <a:buSzPts val="900"/>
              </a:pPr>
              <a:r>
                <a:rPr lang="no-NO" sz="1000" i="0" u="none" strike="noStrike" cap="none">
                  <a:solidFill>
                    <a:srgbClr val="FFFFFF"/>
                  </a:solidFill>
                </a:rPr>
                <a:t>Beskrive servicenivå på tjenestene som leveres</a:t>
              </a:r>
              <a:r>
                <a:rPr lang="nb-NO" sz="1000">
                  <a:solidFill>
                    <a:srgbClr val="FFFFFF"/>
                  </a:solidFill>
                </a:rPr>
                <a:t>, samt håndtering ved avvik.</a:t>
              </a:r>
              <a:endParaRPr lang="nb-NO" sz="1000" i="0" u="none" strike="noStrike" cap="none">
                <a:solidFill>
                  <a:srgbClr val="FFFFFF"/>
                </a:solidFill>
              </a:endParaRPr>
            </a:p>
            <a:p>
              <a:pPr marL="0" marR="0" lvl="0" indent="0" algn="l" rtl="0">
                <a:lnSpc>
                  <a:spcPct val="100000"/>
                </a:lnSpc>
                <a:spcBef>
                  <a:spcPts val="0"/>
                </a:spcBef>
                <a:spcAft>
                  <a:spcPts val="0"/>
                </a:spcAft>
                <a:buClr>
                  <a:srgbClr val="000000"/>
                </a:buClr>
                <a:buSzPts val="650"/>
                <a:buFont typeface="Arial"/>
                <a:buNone/>
              </a:pPr>
              <a:endParaRPr sz="800" i="0" u="none" strike="noStrike" cap="none">
                <a:solidFill>
                  <a:srgbClr val="FFFFFF"/>
                </a:solidFill>
              </a:endParaRPr>
            </a:p>
          </p:txBody>
        </p:sp>
        <p:sp>
          <p:nvSpPr>
            <p:cNvPr id="641" name="Google Shape;641;p6"/>
            <p:cNvSpPr/>
            <p:nvPr/>
          </p:nvSpPr>
          <p:spPr>
            <a:xfrm>
              <a:off x="3772794" y="2162057"/>
              <a:ext cx="1341900" cy="2570601"/>
            </a:xfrm>
            <a:prstGeom prst="rect">
              <a:avLst/>
            </a:prstGeom>
            <a:solidFill>
              <a:srgbClr val="9DB7E1"/>
            </a:solidFill>
            <a:ln>
              <a:noFill/>
            </a:ln>
          </p:spPr>
          <p:txBody>
            <a:bodyPr spcFirstLastPara="1" wrap="square" lIns="91425" tIns="91425" rIns="91425" bIns="91425" anchor="t" anchorCtr="0">
              <a:noAutofit/>
            </a:bodyPr>
            <a:lstStyle/>
            <a:p>
              <a:pPr algn="ctr">
                <a:buSzPts val="900"/>
              </a:pPr>
              <a:r>
                <a:rPr lang="nb-NO" sz="1000" b="1">
                  <a:solidFill>
                    <a:schemeClr val="tx1"/>
                  </a:solidFill>
                </a:rPr>
                <a:t>3</a:t>
              </a:r>
              <a:endParaRPr lang="nb-NO" sz="800">
                <a:solidFill>
                  <a:schemeClr val="tx1"/>
                </a:solidFill>
              </a:endParaRPr>
            </a:p>
            <a:p>
              <a:pPr algn="ctr">
                <a:buSzPts val="900"/>
              </a:pPr>
              <a:r>
                <a:rPr lang="nb-NO" sz="1000" b="1">
                  <a:solidFill>
                    <a:schemeClr val="tx1"/>
                  </a:solidFill>
                </a:rPr>
                <a:t>Sikre</a:t>
              </a:r>
              <a:r>
                <a:rPr lang="nb-NO" sz="1000" b="1" i="0" u="none" strike="noStrike" cap="none">
                  <a:solidFill>
                    <a:schemeClr val="tx1"/>
                  </a:solidFill>
                </a:rPr>
                <a:t> felles forståelse</a:t>
              </a:r>
              <a:br>
                <a:rPr lang="nb-NO" sz="1000" i="0" u="none" strike="noStrike" cap="none"/>
              </a:br>
              <a:r>
                <a:rPr lang="nb-NO" sz="1200" b="1">
                  <a:solidFill>
                    <a:schemeClr val="tx1"/>
                  </a:solidFill>
                </a:rPr>
                <a:t> </a:t>
              </a:r>
              <a:endParaRPr lang="nb-NO" sz="800" i="0" u="none" strike="noStrike" cap="none">
                <a:solidFill>
                  <a:schemeClr val="tx1"/>
                </a:solidFill>
              </a:endParaRPr>
            </a:p>
            <a:p>
              <a:pPr marL="0" marR="0" lvl="0" indent="0" algn="l" rtl="0">
                <a:lnSpc>
                  <a:spcPct val="100000"/>
                </a:lnSpc>
                <a:spcBef>
                  <a:spcPts val="560"/>
                </a:spcBef>
                <a:spcAft>
                  <a:spcPts val="0"/>
                </a:spcAft>
                <a:buClr>
                  <a:srgbClr val="000000"/>
                </a:buClr>
                <a:buSzPts val="900"/>
                <a:buFont typeface="Arial"/>
                <a:buNone/>
              </a:pPr>
              <a:r>
                <a:rPr lang="nb-NO" sz="1000" i="0" u="none" strike="noStrike" cap="none">
                  <a:solidFill>
                    <a:schemeClr val="tx1"/>
                  </a:solidFill>
                </a:rPr>
                <a:t>Sikre at enhetene og Tjenestesenteret har en felles forståelse om hva som kan forventes dersom det oppstår avvik.</a:t>
              </a:r>
            </a:p>
            <a:p>
              <a:pPr marL="0" marR="0" lvl="0" indent="0" algn="l" rtl="0">
                <a:lnSpc>
                  <a:spcPct val="100000"/>
                </a:lnSpc>
                <a:spcBef>
                  <a:spcPts val="0"/>
                </a:spcBef>
                <a:spcAft>
                  <a:spcPts val="0"/>
                </a:spcAft>
                <a:buClr>
                  <a:srgbClr val="000000"/>
                </a:buClr>
                <a:buSzPts val="900"/>
                <a:buFont typeface="Arial"/>
                <a:buNone/>
              </a:pPr>
              <a:endParaRPr sz="1000" i="0" u="none" strike="noStrike" cap="none">
                <a:solidFill>
                  <a:srgbClr val="FFFFFF"/>
                </a:solidFill>
              </a:endParaRPr>
            </a:p>
          </p:txBody>
        </p:sp>
        <p:sp>
          <p:nvSpPr>
            <p:cNvPr id="642" name="Google Shape;642;p6"/>
            <p:cNvSpPr/>
            <p:nvPr/>
          </p:nvSpPr>
          <p:spPr>
            <a:xfrm>
              <a:off x="5417115" y="2151699"/>
              <a:ext cx="1341900" cy="2570601"/>
            </a:xfrm>
            <a:prstGeom prst="rect">
              <a:avLst/>
            </a:prstGeom>
            <a:solidFill>
              <a:srgbClr val="97D2D4"/>
            </a:solidFill>
            <a:ln>
              <a:noFill/>
            </a:ln>
          </p:spPr>
          <p:txBody>
            <a:bodyPr spcFirstLastPara="1" wrap="square" lIns="91425" tIns="91425" rIns="91425" bIns="91425" anchor="t" anchorCtr="0">
              <a:noAutofit/>
            </a:bodyPr>
            <a:lstStyle/>
            <a:p>
              <a:pPr algn="ctr">
                <a:buSzPts val="900"/>
              </a:pPr>
              <a:r>
                <a:rPr lang="no-NO" sz="1000" b="1"/>
                <a:t>4</a:t>
              </a:r>
              <a:endParaRPr lang="en-US" sz="1000" b="1" err="1"/>
            </a:p>
            <a:p>
              <a:pPr marL="0" marR="0" lvl="0" indent="0" algn="ctr">
                <a:lnSpc>
                  <a:spcPct val="100000"/>
                </a:lnSpc>
                <a:spcBef>
                  <a:spcPts val="0"/>
                </a:spcBef>
                <a:spcAft>
                  <a:spcPts val="0"/>
                </a:spcAft>
                <a:buSzPts val="900"/>
                <a:buFont typeface="Arial"/>
                <a:buNone/>
              </a:pPr>
              <a:r>
                <a:rPr lang="no-NO" sz="1000" b="1" err="1"/>
                <a:t>Styrke</a:t>
              </a:r>
              <a:r>
                <a:rPr lang="no-NO" sz="1000" b="1" i="0" u="none" strike="noStrike" cap="none">
                  <a:solidFill>
                    <a:srgbClr val="000000"/>
                  </a:solidFill>
                </a:rPr>
                <a:t> </a:t>
              </a:r>
              <a:r>
                <a:rPr lang="no-NO" sz="1000" b="1" i="0" u="none" strike="noStrike" cap="none" err="1">
                  <a:solidFill>
                    <a:srgbClr val="000000"/>
                  </a:solidFill>
                </a:rPr>
                <a:t>samarbeid</a:t>
              </a:r>
              <a:endParaRPr sz="1000" b="1" i="0" u="none" strike="noStrike" cap="none">
                <a:solidFill>
                  <a:srgbClr val="000000"/>
                </a:solidFill>
              </a:endParaRPr>
            </a:p>
            <a:p>
              <a:pPr marL="0" marR="0" lvl="0" indent="0" algn="l" rtl="0">
                <a:lnSpc>
                  <a:spcPct val="100000"/>
                </a:lnSpc>
                <a:spcBef>
                  <a:spcPts val="0"/>
                </a:spcBef>
                <a:spcAft>
                  <a:spcPts val="0"/>
                </a:spcAft>
                <a:buClr>
                  <a:srgbClr val="000000"/>
                </a:buClr>
                <a:buSzPts val="700"/>
                <a:buFont typeface="Arial"/>
                <a:buNone/>
              </a:pPr>
              <a:endParaRPr sz="800" i="0" u="none" strike="noStrike" cap="none">
                <a:solidFill>
                  <a:srgbClr val="000000"/>
                </a:solidFill>
              </a:endParaRPr>
            </a:p>
            <a:p>
              <a:pPr marL="0" marR="0" lvl="0" indent="0" algn="l" rtl="0">
                <a:lnSpc>
                  <a:spcPct val="100000"/>
                </a:lnSpc>
                <a:spcBef>
                  <a:spcPts val="0"/>
                </a:spcBef>
                <a:spcAft>
                  <a:spcPts val="0"/>
                </a:spcAft>
                <a:buClr>
                  <a:srgbClr val="000000"/>
                </a:buClr>
                <a:buSzPts val="1100"/>
                <a:buFont typeface="Arial"/>
                <a:buNone/>
              </a:pPr>
              <a:endParaRPr sz="1200" i="0" u="none" strike="noStrike" cap="none">
                <a:solidFill>
                  <a:srgbClr val="000000"/>
                </a:solidFill>
              </a:endParaRPr>
            </a:p>
            <a:p>
              <a:pPr marL="0" marR="0" lvl="0" indent="0" rtl="0">
                <a:lnSpc>
                  <a:spcPct val="100000"/>
                </a:lnSpc>
                <a:spcBef>
                  <a:spcPts val="560"/>
                </a:spcBef>
                <a:spcAft>
                  <a:spcPts val="0"/>
                </a:spcAft>
                <a:buClr>
                  <a:schemeClr val="dk1"/>
                </a:buClr>
                <a:buSzPts val="1100"/>
                <a:buFont typeface="Arial"/>
                <a:buNone/>
              </a:pPr>
              <a:r>
                <a:rPr lang="no-NO" sz="1000" i="0" u="none" strike="noStrike" cap="none" err="1">
                  <a:solidFill>
                    <a:schemeClr val="dk1"/>
                  </a:solidFill>
                </a:rPr>
                <a:t>Styrke</a:t>
              </a:r>
              <a:r>
                <a:rPr lang="no-NO" sz="1000" i="0" u="none" strike="noStrike" cap="none">
                  <a:solidFill>
                    <a:schemeClr val="dk1"/>
                  </a:solidFill>
                </a:rPr>
                <a:t> </a:t>
              </a:r>
              <a:r>
                <a:rPr lang="no-NO" sz="1000" i="0" u="none" strike="noStrike" cap="none" err="1">
                  <a:solidFill>
                    <a:schemeClr val="dk1"/>
                  </a:solidFill>
                </a:rPr>
                <a:t>samarbeidet</a:t>
              </a:r>
              <a:r>
                <a:rPr lang="no-NO" sz="1000" i="0" u="none" strike="noStrike" cap="none">
                  <a:solidFill>
                    <a:schemeClr val="dk1"/>
                  </a:solidFill>
                </a:rPr>
                <a:t> </a:t>
              </a:r>
              <a:r>
                <a:rPr lang="no-NO" sz="1000" i="0" u="none" strike="noStrike" cap="none" err="1">
                  <a:solidFill>
                    <a:schemeClr val="dk1"/>
                  </a:solidFill>
                </a:rPr>
                <a:t>og</a:t>
              </a:r>
              <a:r>
                <a:rPr lang="no-NO" sz="1000" i="0" u="none" strike="noStrike" cap="none">
                  <a:solidFill>
                    <a:schemeClr val="dk1"/>
                  </a:solidFill>
                </a:rPr>
                <a:t> </a:t>
              </a:r>
              <a:r>
                <a:rPr lang="no-NO" sz="1000" i="0" u="none" strike="noStrike" cap="none" err="1">
                  <a:solidFill>
                    <a:schemeClr val="dk1"/>
                  </a:solidFill>
                </a:rPr>
                <a:t>kommunikasjonen</a:t>
              </a:r>
              <a:r>
                <a:rPr lang="no-NO" sz="1000" i="0" u="none" strike="noStrike" cap="none">
                  <a:solidFill>
                    <a:schemeClr val="dk1"/>
                  </a:solidFill>
                </a:rPr>
                <a:t> </a:t>
              </a:r>
              <a:r>
                <a:rPr lang="no-NO" sz="1000" i="0" u="none" strike="noStrike" cap="none" err="1">
                  <a:solidFill>
                    <a:schemeClr val="dk1"/>
                  </a:solidFill>
                </a:rPr>
                <a:t>mellom</a:t>
              </a:r>
              <a:r>
                <a:rPr lang="no-NO" sz="1000" i="0" u="none" strike="noStrike" cap="none">
                  <a:solidFill>
                    <a:schemeClr val="dk1"/>
                  </a:solidFill>
                </a:rPr>
                <a:t> </a:t>
              </a:r>
              <a:r>
                <a:rPr lang="no-NO" sz="1000" i="0" u="none" strike="noStrike" cap="none" err="1">
                  <a:solidFill>
                    <a:schemeClr val="dk1"/>
                  </a:solidFill>
                </a:rPr>
                <a:t>Tjenestesenteret</a:t>
              </a:r>
              <a:r>
                <a:rPr lang="no-NO" sz="1000" i="0" u="none" strike="noStrike" cap="none">
                  <a:solidFill>
                    <a:schemeClr val="dk1"/>
                  </a:solidFill>
                </a:rPr>
                <a:t> </a:t>
              </a:r>
              <a:r>
                <a:rPr lang="no-NO" sz="1000" i="0" u="none" strike="noStrike" cap="none" err="1">
                  <a:solidFill>
                    <a:schemeClr val="dk1"/>
                  </a:solidFill>
                </a:rPr>
                <a:t>og</a:t>
              </a:r>
              <a:r>
                <a:rPr lang="no-NO" sz="1000" i="0" u="none" strike="noStrike" cap="none">
                  <a:solidFill>
                    <a:schemeClr val="dk1"/>
                  </a:solidFill>
                </a:rPr>
                <a:t> </a:t>
              </a:r>
              <a:r>
                <a:rPr lang="no-NO" sz="1000" i="0" u="none" strike="noStrike" cap="none" err="1">
                  <a:solidFill>
                    <a:schemeClr val="dk1"/>
                  </a:solidFill>
                </a:rPr>
                <a:t>øvrige</a:t>
              </a:r>
              <a:r>
                <a:rPr lang="no-NO" sz="1000" i="0" u="none" strike="noStrike" cap="none">
                  <a:solidFill>
                    <a:schemeClr val="dk1"/>
                  </a:solidFill>
                </a:rPr>
                <a:t> </a:t>
              </a:r>
              <a:r>
                <a:rPr lang="no-NO" sz="1000" i="0" u="none" strike="noStrike" cap="none" err="1">
                  <a:solidFill>
                    <a:schemeClr val="dk1"/>
                  </a:solidFill>
                </a:rPr>
                <a:t>enheter</a:t>
              </a:r>
              <a:r>
                <a:rPr lang="nb-NO" sz="1000" i="0" u="none" strike="noStrike" cap="none">
                  <a:solidFill>
                    <a:schemeClr val="dk1"/>
                  </a:solidFill>
                </a:rPr>
                <a:t>.</a:t>
              </a:r>
              <a:endParaRPr sz="1000" i="0" u="none" strike="noStrike" cap="none">
                <a:solidFill>
                  <a:schemeClr val="dk1"/>
                </a:solidFill>
              </a:endParaRPr>
            </a:p>
            <a:p>
              <a:pPr marL="0" marR="0" lvl="0" indent="0" algn="l" rtl="0">
                <a:lnSpc>
                  <a:spcPct val="100000"/>
                </a:lnSpc>
                <a:spcBef>
                  <a:spcPts val="0"/>
                </a:spcBef>
                <a:spcAft>
                  <a:spcPts val="0"/>
                </a:spcAft>
                <a:buClr>
                  <a:srgbClr val="000000"/>
                </a:buClr>
                <a:buSzPts val="900"/>
                <a:buFont typeface="Arial"/>
                <a:buNone/>
              </a:pPr>
              <a:endParaRPr sz="1000" i="0" u="none" strike="noStrike" cap="none">
                <a:solidFill>
                  <a:srgbClr val="000000"/>
                </a:solidFill>
              </a:endParaRPr>
            </a:p>
          </p:txBody>
        </p:sp>
        <p:sp>
          <p:nvSpPr>
            <p:cNvPr id="643" name="Google Shape;643;p6"/>
            <p:cNvSpPr/>
            <p:nvPr/>
          </p:nvSpPr>
          <p:spPr>
            <a:xfrm rot="5400000">
              <a:off x="2342838" y="3290771"/>
              <a:ext cx="2557501" cy="302400"/>
            </a:xfrm>
            <a:prstGeom prst="parallelogram">
              <a:avLst>
                <a:gd name="adj" fmla="val 132177"/>
              </a:avLst>
            </a:prstGeom>
            <a:solidFill>
              <a:srgbClr val="3E628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300"/>
                <a:buFont typeface="Arial"/>
                <a:buNone/>
              </a:pPr>
              <a:endParaRPr i="0" u="none" strike="noStrike" cap="none">
                <a:solidFill>
                  <a:srgbClr val="000000"/>
                </a:solidFill>
              </a:endParaRPr>
            </a:p>
          </p:txBody>
        </p:sp>
        <p:sp>
          <p:nvSpPr>
            <p:cNvPr id="644" name="Google Shape;644;p6"/>
            <p:cNvSpPr/>
            <p:nvPr/>
          </p:nvSpPr>
          <p:spPr>
            <a:xfrm rot="5400000">
              <a:off x="6133162" y="3098337"/>
              <a:ext cx="2538256" cy="682500"/>
            </a:xfrm>
            <a:prstGeom prst="triangle">
              <a:avLst>
                <a:gd name="adj" fmla="val 50000"/>
              </a:avLst>
            </a:prstGeom>
            <a:solidFill>
              <a:srgbClr val="EDFAF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300"/>
                <a:buFont typeface="Arial"/>
                <a:buNone/>
              </a:pPr>
              <a:endParaRPr b="0" i="0" u="none" strike="noStrike" cap="none">
                <a:solidFill>
                  <a:srgbClr val="000000"/>
                </a:solidFill>
                <a:latin typeface="Arial"/>
                <a:ea typeface="Arial"/>
                <a:cs typeface="Arial"/>
                <a:sym typeface="Arial"/>
              </a:endParaRPr>
            </a:p>
          </p:txBody>
        </p:sp>
        <p:sp>
          <p:nvSpPr>
            <p:cNvPr id="645" name="Google Shape;645;p6"/>
            <p:cNvSpPr txBox="1"/>
            <p:nvPr/>
          </p:nvSpPr>
          <p:spPr>
            <a:xfrm>
              <a:off x="7075350" y="3664965"/>
              <a:ext cx="682500" cy="461635"/>
            </a:xfrm>
            <a:prstGeom prst="rect">
              <a:avLst/>
            </a:prstGeom>
            <a:noFill/>
            <a:ln>
              <a:noFill/>
            </a:ln>
          </p:spPr>
          <p:txBody>
            <a:bodyPr spcFirstLastPara="1" wrap="square" lIns="0" tIns="91425" rIns="0"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no-NO" sz="900" b="1" i="0" u="none" strike="noStrike" cap="none">
                  <a:solidFill>
                    <a:srgbClr val="2C2C2C"/>
                  </a:solidFill>
                  <a:latin typeface="Arial"/>
                  <a:ea typeface="Arial"/>
                  <a:cs typeface="Arial"/>
                  <a:sym typeface="Arial"/>
                </a:rPr>
                <a:t>Service-  avtale</a:t>
              </a:r>
              <a:endParaRPr sz="900" b="1" i="0" u="none" strike="noStrike" cap="none">
                <a:solidFill>
                  <a:srgbClr val="2C2C2C"/>
                </a:solidFill>
                <a:latin typeface="Arial"/>
                <a:ea typeface="Arial"/>
                <a:cs typeface="Arial"/>
                <a:sym typeface="Arial"/>
              </a:endParaRPr>
            </a:p>
          </p:txBody>
        </p:sp>
        <p:sp>
          <p:nvSpPr>
            <p:cNvPr id="646" name="Google Shape;646;p6"/>
            <p:cNvSpPr/>
            <p:nvPr/>
          </p:nvSpPr>
          <p:spPr>
            <a:xfrm rot="5400000">
              <a:off x="3992635" y="3305939"/>
              <a:ext cx="2546658" cy="302400"/>
            </a:xfrm>
            <a:prstGeom prst="parallelogram">
              <a:avLst>
                <a:gd name="adj" fmla="val 132177"/>
              </a:avLst>
            </a:prstGeom>
            <a:solidFill>
              <a:srgbClr val="CFDAF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300"/>
                <a:buFont typeface="Arial"/>
                <a:buNone/>
              </a:pPr>
              <a:endParaRPr i="0" u="none" strike="noStrike" cap="none">
                <a:solidFill>
                  <a:srgbClr val="000000"/>
                </a:solidFill>
              </a:endParaRPr>
            </a:p>
          </p:txBody>
        </p:sp>
        <p:sp>
          <p:nvSpPr>
            <p:cNvPr id="647" name="Google Shape;647;p6"/>
            <p:cNvSpPr/>
            <p:nvPr/>
          </p:nvSpPr>
          <p:spPr>
            <a:xfrm rot="5400000">
              <a:off x="5632103" y="3296668"/>
              <a:ext cx="2556417" cy="302400"/>
            </a:xfrm>
            <a:prstGeom prst="parallelogram">
              <a:avLst>
                <a:gd name="adj" fmla="val 132177"/>
              </a:avLst>
            </a:prstGeom>
            <a:solidFill>
              <a:srgbClr val="D1EAE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300"/>
                <a:buFont typeface="Arial"/>
                <a:buNone/>
              </a:pPr>
              <a:endParaRPr b="0" i="0" u="none" strike="noStrike" cap="none">
                <a:solidFill>
                  <a:srgbClr val="000000"/>
                </a:solidFill>
                <a:latin typeface="Arial"/>
                <a:ea typeface="Arial"/>
                <a:cs typeface="Arial"/>
                <a:sym typeface="Arial"/>
              </a:endParaRPr>
            </a:p>
          </p:txBody>
        </p:sp>
        <p:sp>
          <p:nvSpPr>
            <p:cNvPr id="648" name="Google Shape;648;p6"/>
            <p:cNvSpPr/>
            <p:nvPr/>
          </p:nvSpPr>
          <p:spPr>
            <a:xfrm>
              <a:off x="484125" y="2157484"/>
              <a:ext cx="1341900" cy="2570601"/>
            </a:xfrm>
            <a:prstGeom prst="rect">
              <a:avLst/>
            </a:prstGeom>
            <a:solidFill>
              <a:srgbClr val="282D37"/>
            </a:solidFill>
            <a:ln>
              <a:noFill/>
            </a:ln>
          </p:spPr>
          <p:txBody>
            <a:bodyPr spcFirstLastPara="1" wrap="square" lIns="91425" tIns="91425" rIns="91425" bIns="91425" anchor="t" anchorCtr="0">
              <a:noAutofit/>
            </a:bodyPr>
            <a:lstStyle/>
            <a:p>
              <a:pPr algn="ctr">
                <a:buSzPts val="900"/>
              </a:pPr>
              <a:r>
                <a:rPr lang="no-NO" sz="1000" b="1">
                  <a:solidFill>
                    <a:srgbClr val="FFFFFF"/>
                  </a:solidFill>
                </a:rPr>
                <a:t>1</a:t>
              </a:r>
              <a:endParaRPr lang="en-US" sz="1000">
                <a:solidFill>
                  <a:srgbClr val="FFFFFF"/>
                </a:solidFill>
              </a:endParaRPr>
            </a:p>
            <a:p>
              <a:pPr algn="ctr">
                <a:buSzPts val="900"/>
              </a:pPr>
              <a:r>
                <a:rPr lang="no-NO" sz="1000" b="1">
                  <a:solidFill>
                    <a:srgbClr val="FFFFFF"/>
                  </a:solidFill>
                </a:rPr>
                <a:t>Tydeliggjøre</a:t>
              </a:r>
              <a:r>
                <a:rPr lang="no-NO" sz="1000" b="1" i="0" u="none" strike="noStrike" cap="none">
                  <a:solidFill>
                    <a:srgbClr val="FFFFFF"/>
                  </a:solidFill>
                </a:rPr>
                <a:t> leveransemodell</a:t>
              </a:r>
              <a:br>
                <a:rPr lang="no-NO" sz="1000" i="0" u="none" strike="noStrike" cap="none"/>
              </a:br>
              <a:r>
                <a:rPr lang="no-NO" sz="1000">
                  <a:solidFill>
                    <a:srgbClr val="FFFFFF"/>
                  </a:solidFill>
                </a:rPr>
                <a:t> </a:t>
              </a:r>
              <a:r>
                <a:rPr lang="no-NO" sz="1200">
                  <a:solidFill>
                    <a:srgbClr val="FFFFFF"/>
                  </a:solidFill>
                </a:rPr>
                <a:t> </a:t>
              </a:r>
              <a:endParaRPr sz="1000" i="0" u="none" strike="noStrike" cap="none">
                <a:solidFill>
                  <a:srgbClr val="FFFFFF"/>
                </a:solidFill>
              </a:endParaRPr>
            </a:p>
            <a:p>
              <a:pPr>
                <a:spcBef>
                  <a:spcPts val="560"/>
                </a:spcBef>
                <a:buSzPts val="900"/>
              </a:pPr>
              <a:r>
                <a:rPr lang="no-NO" sz="900" i="0" u="none" strike="noStrike" cap="none">
                  <a:solidFill>
                    <a:srgbClr val="FFFFFF"/>
                  </a:solidFill>
                </a:rPr>
                <a:t>Tydeliggjøre Tjenestesenterets leveranser i tillegg til å s</a:t>
              </a:r>
              <a:r>
                <a:rPr lang="nb-NO" sz="900" i="0" u="none" strike="noStrike" cap="none">
                  <a:solidFill>
                    <a:srgbClr val="FFFFFF"/>
                  </a:solidFill>
                </a:rPr>
                <a:t>ynliggjøre</a:t>
              </a:r>
              <a:r>
                <a:rPr lang="no-NO" sz="900" i="0" u="none" strike="noStrike" cap="none">
                  <a:solidFill>
                    <a:srgbClr val="FFFFFF"/>
                  </a:solidFill>
                </a:rPr>
                <a:t> kvalitet, tilgjengelighet og ansvar for disse leveransene</a:t>
              </a:r>
              <a:r>
                <a:rPr lang="nb-NO" sz="900" i="0" u="none" strike="noStrike" cap="none">
                  <a:solidFill>
                    <a:srgbClr val="FFFFFF"/>
                  </a:solidFill>
                </a:rPr>
                <a:t>.</a:t>
              </a:r>
              <a:r>
                <a:rPr lang="nb-NO" sz="900">
                  <a:solidFill>
                    <a:srgbClr val="FFFFFF"/>
                  </a:solidFill>
                </a:rPr>
                <a:t> Avtalen beskriver også ansvar- og oppgavefordeling mellom Tjenestesenteret og enhetene på NTNU.</a:t>
              </a:r>
              <a:endParaRPr sz="900" i="0" u="none" strike="noStrike" cap="none">
                <a:solidFill>
                  <a:srgbClr val="FFFFFF"/>
                </a:solidFill>
              </a:endParaRPr>
            </a:p>
          </p:txBody>
        </p:sp>
        <p:sp>
          <p:nvSpPr>
            <p:cNvPr id="649" name="Google Shape;649;p6"/>
            <p:cNvSpPr/>
            <p:nvPr/>
          </p:nvSpPr>
          <p:spPr>
            <a:xfrm rot="5400000">
              <a:off x="698471" y="3290771"/>
              <a:ext cx="2557501" cy="302400"/>
            </a:xfrm>
            <a:prstGeom prst="parallelogram">
              <a:avLst>
                <a:gd name="adj" fmla="val 132177"/>
              </a:avLst>
            </a:prstGeom>
            <a:solidFill>
              <a:srgbClr val="464646">
                <a:alpha val="6470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300"/>
                <a:buFont typeface="Arial"/>
                <a:buNone/>
              </a:pPr>
              <a:endParaRPr i="0" u="none" strike="noStrike" cap="none">
                <a:solidFill>
                  <a:srgbClr val="000000"/>
                </a:solidFill>
              </a:endParaRPr>
            </a:p>
          </p:txBody>
        </p:sp>
      </p:grpSp>
      <p:grpSp>
        <p:nvGrpSpPr>
          <p:cNvPr id="650" name="Google Shape;650;p6"/>
          <p:cNvGrpSpPr/>
          <p:nvPr/>
        </p:nvGrpSpPr>
        <p:grpSpPr>
          <a:xfrm>
            <a:off x="7053253" y="2407738"/>
            <a:ext cx="2015986" cy="2617110"/>
            <a:chOff x="3531882" y="3628905"/>
            <a:chExt cx="2860375" cy="3474680"/>
          </a:xfrm>
        </p:grpSpPr>
        <p:sp>
          <p:nvSpPr>
            <p:cNvPr id="651" name="Google Shape;651;p6"/>
            <p:cNvSpPr/>
            <p:nvPr/>
          </p:nvSpPr>
          <p:spPr>
            <a:xfrm>
              <a:off x="3910796" y="4863667"/>
              <a:ext cx="14275" cy="3383"/>
            </a:xfrm>
            <a:custGeom>
              <a:avLst/>
              <a:gdLst/>
              <a:ahLst/>
              <a:cxnLst/>
              <a:rect l="l" t="t" r="r" b="b"/>
              <a:pathLst>
                <a:path w="730" h="173" fill="none" extrusionOk="0">
                  <a:moveTo>
                    <a:pt x="0" y="1"/>
                  </a:moveTo>
                  <a:lnTo>
                    <a:pt x="0" y="172"/>
                  </a:lnTo>
                  <a:lnTo>
                    <a:pt x="729" y="172"/>
                  </a:lnTo>
                  <a:lnTo>
                    <a:pt x="729" y="172"/>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6"/>
            <p:cNvSpPr/>
            <p:nvPr/>
          </p:nvSpPr>
          <p:spPr>
            <a:xfrm>
              <a:off x="4018934" y="4854457"/>
              <a:ext cx="37741" cy="12593"/>
            </a:xfrm>
            <a:custGeom>
              <a:avLst/>
              <a:gdLst/>
              <a:ahLst/>
              <a:cxnLst/>
              <a:rect l="l" t="t" r="r" b="b"/>
              <a:pathLst>
                <a:path w="1930" h="644" fill="none" extrusionOk="0">
                  <a:moveTo>
                    <a:pt x="1458" y="0"/>
                  </a:moveTo>
                  <a:lnTo>
                    <a:pt x="1458" y="0"/>
                  </a:lnTo>
                  <a:lnTo>
                    <a:pt x="1115" y="215"/>
                  </a:lnTo>
                  <a:lnTo>
                    <a:pt x="772" y="386"/>
                  </a:lnTo>
                  <a:lnTo>
                    <a:pt x="387" y="515"/>
                  </a:lnTo>
                  <a:lnTo>
                    <a:pt x="1" y="643"/>
                  </a:lnTo>
                  <a:lnTo>
                    <a:pt x="1930" y="643"/>
                  </a:lnTo>
                  <a:lnTo>
                    <a:pt x="1930" y="643"/>
                  </a:lnTo>
                  <a:lnTo>
                    <a:pt x="145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6"/>
            <p:cNvSpPr/>
            <p:nvPr/>
          </p:nvSpPr>
          <p:spPr>
            <a:xfrm>
              <a:off x="3940128" y="4436163"/>
              <a:ext cx="146741" cy="183602"/>
            </a:xfrm>
            <a:custGeom>
              <a:avLst/>
              <a:gdLst/>
              <a:ahLst/>
              <a:cxnLst/>
              <a:rect l="l" t="t" r="r" b="b"/>
              <a:pathLst>
                <a:path w="7504" h="9389" extrusionOk="0">
                  <a:moveTo>
                    <a:pt x="1" y="0"/>
                  </a:moveTo>
                  <a:lnTo>
                    <a:pt x="1" y="9389"/>
                  </a:lnTo>
                  <a:lnTo>
                    <a:pt x="7503" y="9389"/>
                  </a:lnTo>
                  <a:lnTo>
                    <a:pt x="750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 name="Google Shape;654;p6"/>
            <p:cNvSpPr/>
            <p:nvPr/>
          </p:nvSpPr>
          <p:spPr>
            <a:xfrm>
              <a:off x="3940128" y="4436163"/>
              <a:ext cx="146741" cy="183602"/>
            </a:xfrm>
            <a:custGeom>
              <a:avLst/>
              <a:gdLst/>
              <a:ahLst/>
              <a:cxnLst/>
              <a:rect l="l" t="t" r="r" b="b"/>
              <a:pathLst>
                <a:path w="7504" h="9389" fill="none" extrusionOk="0">
                  <a:moveTo>
                    <a:pt x="7503" y="9389"/>
                  </a:moveTo>
                  <a:lnTo>
                    <a:pt x="1" y="9389"/>
                  </a:lnTo>
                  <a:lnTo>
                    <a:pt x="1" y="0"/>
                  </a:lnTo>
                  <a:lnTo>
                    <a:pt x="7503" y="0"/>
                  </a:lnTo>
                  <a:lnTo>
                    <a:pt x="7503" y="938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6"/>
            <p:cNvSpPr/>
            <p:nvPr/>
          </p:nvSpPr>
          <p:spPr>
            <a:xfrm>
              <a:off x="4135462" y="4881285"/>
              <a:ext cx="298468" cy="229713"/>
            </a:xfrm>
            <a:custGeom>
              <a:avLst/>
              <a:gdLst/>
              <a:ahLst/>
              <a:cxnLst/>
              <a:rect l="l" t="t" r="r" b="b"/>
              <a:pathLst>
                <a:path w="15263" h="11747" extrusionOk="0">
                  <a:moveTo>
                    <a:pt x="12262" y="0"/>
                  </a:moveTo>
                  <a:lnTo>
                    <a:pt x="12047" y="86"/>
                  </a:lnTo>
                  <a:lnTo>
                    <a:pt x="11790" y="172"/>
                  </a:lnTo>
                  <a:lnTo>
                    <a:pt x="11190" y="515"/>
                  </a:lnTo>
                  <a:lnTo>
                    <a:pt x="9818" y="1501"/>
                  </a:lnTo>
                  <a:lnTo>
                    <a:pt x="9175" y="1972"/>
                  </a:lnTo>
                  <a:lnTo>
                    <a:pt x="8446" y="2401"/>
                  </a:lnTo>
                  <a:lnTo>
                    <a:pt x="7717" y="2787"/>
                  </a:lnTo>
                  <a:lnTo>
                    <a:pt x="7289" y="2958"/>
                  </a:lnTo>
                  <a:lnTo>
                    <a:pt x="6817" y="3087"/>
                  </a:lnTo>
                  <a:lnTo>
                    <a:pt x="6345" y="3173"/>
                  </a:lnTo>
                  <a:lnTo>
                    <a:pt x="5874" y="3215"/>
                  </a:lnTo>
                  <a:lnTo>
                    <a:pt x="5359" y="3215"/>
                  </a:lnTo>
                  <a:lnTo>
                    <a:pt x="4845" y="3173"/>
                  </a:lnTo>
                  <a:lnTo>
                    <a:pt x="4373" y="3044"/>
                  </a:lnTo>
                  <a:lnTo>
                    <a:pt x="3945" y="2958"/>
                  </a:lnTo>
                  <a:lnTo>
                    <a:pt x="3302" y="2744"/>
                  </a:lnTo>
                  <a:lnTo>
                    <a:pt x="3002" y="2658"/>
                  </a:lnTo>
                  <a:lnTo>
                    <a:pt x="2573" y="2658"/>
                  </a:lnTo>
                  <a:lnTo>
                    <a:pt x="2444" y="2744"/>
                  </a:lnTo>
                  <a:lnTo>
                    <a:pt x="2316" y="2915"/>
                  </a:lnTo>
                  <a:lnTo>
                    <a:pt x="2273" y="3130"/>
                  </a:lnTo>
                  <a:lnTo>
                    <a:pt x="2273" y="3387"/>
                  </a:lnTo>
                  <a:lnTo>
                    <a:pt x="2316" y="3558"/>
                  </a:lnTo>
                  <a:lnTo>
                    <a:pt x="2401" y="3730"/>
                  </a:lnTo>
                  <a:lnTo>
                    <a:pt x="2487" y="3859"/>
                  </a:lnTo>
                  <a:lnTo>
                    <a:pt x="2659" y="4116"/>
                  </a:lnTo>
                  <a:lnTo>
                    <a:pt x="2744" y="4287"/>
                  </a:lnTo>
                  <a:lnTo>
                    <a:pt x="2787" y="4416"/>
                  </a:lnTo>
                  <a:lnTo>
                    <a:pt x="2744" y="4544"/>
                  </a:lnTo>
                  <a:lnTo>
                    <a:pt x="2701" y="4716"/>
                  </a:lnTo>
                  <a:lnTo>
                    <a:pt x="2573" y="4930"/>
                  </a:lnTo>
                  <a:lnTo>
                    <a:pt x="2359" y="5145"/>
                  </a:lnTo>
                  <a:lnTo>
                    <a:pt x="2058" y="5402"/>
                  </a:lnTo>
                  <a:lnTo>
                    <a:pt x="1630" y="5702"/>
                  </a:lnTo>
                  <a:lnTo>
                    <a:pt x="472" y="6431"/>
                  </a:lnTo>
                  <a:lnTo>
                    <a:pt x="301" y="6602"/>
                  </a:lnTo>
                  <a:lnTo>
                    <a:pt x="172" y="6774"/>
                  </a:lnTo>
                  <a:lnTo>
                    <a:pt x="86" y="7031"/>
                  </a:lnTo>
                  <a:lnTo>
                    <a:pt x="1" y="7331"/>
                  </a:lnTo>
                  <a:lnTo>
                    <a:pt x="1" y="7674"/>
                  </a:lnTo>
                  <a:lnTo>
                    <a:pt x="1" y="8060"/>
                  </a:lnTo>
                  <a:lnTo>
                    <a:pt x="44" y="8446"/>
                  </a:lnTo>
                  <a:lnTo>
                    <a:pt x="86" y="8832"/>
                  </a:lnTo>
                  <a:lnTo>
                    <a:pt x="215" y="9217"/>
                  </a:lnTo>
                  <a:lnTo>
                    <a:pt x="344" y="9603"/>
                  </a:lnTo>
                  <a:lnTo>
                    <a:pt x="558" y="9989"/>
                  </a:lnTo>
                  <a:lnTo>
                    <a:pt x="729" y="10332"/>
                  </a:lnTo>
                  <a:lnTo>
                    <a:pt x="987" y="10675"/>
                  </a:lnTo>
                  <a:lnTo>
                    <a:pt x="1287" y="10975"/>
                  </a:lnTo>
                  <a:lnTo>
                    <a:pt x="1587" y="11232"/>
                  </a:lnTo>
                  <a:lnTo>
                    <a:pt x="1930" y="11404"/>
                  </a:lnTo>
                  <a:lnTo>
                    <a:pt x="2273" y="11532"/>
                  </a:lnTo>
                  <a:lnTo>
                    <a:pt x="2787" y="11618"/>
                  </a:lnTo>
                  <a:lnTo>
                    <a:pt x="3430" y="11704"/>
                  </a:lnTo>
                  <a:lnTo>
                    <a:pt x="4116" y="11747"/>
                  </a:lnTo>
                  <a:lnTo>
                    <a:pt x="4888" y="11704"/>
                  </a:lnTo>
                  <a:lnTo>
                    <a:pt x="5231" y="11661"/>
                  </a:lnTo>
                  <a:lnTo>
                    <a:pt x="5574" y="11575"/>
                  </a:lnTo>
                  <a:lnTo>
                    <a:pt x="5874" y="11489"/>
                  </a:lnTo>
                  <a:lnTo>
                    <a:pt x="6174" y="11318"/>
                  </a:lnTo>
                  <a:lnTo>
                    <a:pt x="6431" y="11147"/>
                  </a:lnTo>
                  <a:lnTo>
                    <a:pt x="6646" y="10932"/>
                  </a:lnTo>
                  <a:lnTo>
                    <a:pt x="7031" y="10503"/>
                  </a:lnTo>
                  <a:lnTo>
                    <a:pt x="7546" y="10032"/>
                  </a:lnTo>
                  <a:lnTo>
                    <a:pt x="8060" y="9560"/>
                  </a:lnTo>
                  <a:lnTo>
                    <a:pt x="8489" y="9217"/>
                  </a:lnTo>
                  <a:lnTo>
                    <a:pt x="8703" y="9046"/>
                  </a:lnTo>
                  <a:lnTo>
                    <a:pt x="8918" y="8832"/>
                  </a:lnTo>
                  <a:lnTo>
                    <a:pt x="9346" y="8403"/>
                  </a:lnTo>
                  <a:lnTo>
                    <a:pt x="9561" y="8188"/>
                  </a:lnTo>
                  <a:lnTo>
                    <a:pt x="9818" y="7974"/>
                  </a:lnTo>
                  <a:lnTo>
                    <a:pt x="10075" y="7803"/>
                  </a:lnTo>
                  <a:lnTo>
                    <a:pt x="10375" y="7631"/>
                  </a:lnTo>
                  <a:lnTo>
                    <a:pt x="11061" y="7374"/>
                  </a:lnTo>
                  <a:lnTo>
                    <a:pt x="11790" y="7031"/>
                  </a:lnTo>
                  <a:lnTo>
                    <a:pt x="12776" y="6517"/>
                  </a:lnTo>
                  <a:lnTo>
                    <a:pt x="13633" y="6045"/>
                  </a:lnTo>
                  <a:lnTo>
                    <a:pt x="15262" y="5016"/>
                  </a:lnTo>
                  <a:lnTo>
                    <a:pt x="14919" y="4202"/>
                  </a:lnTo>
                  <a:lnTo>
                    <a:pt x="14534" y="3387"/>
                  </a:lnTo>
                  <a:lnTo>
                    <a:pt x="14105" y="2444"/>
                  </a:lnTo>
                  <a:lnTo>
                    <a:pt x="13633" y="1544"/>
                  </a:lnTo>
                  <a:lnTo>
                    <a:pt x="13119" y="729"/>
                  </a:lnTo>
                  <a:lnTo>
                    <a:pt x="12905" y="429"/>
                  </a:lnTo>
                  <a:lnTo>
                    <a:pt x="12647" y="172"/>
                  </a:lnTo>
                  <a:lnTo>
                    <a:pt x="12433" y="43"/>
                  </a:lnTo>
                  <a:lnTo>
                    <a:pt x="12347"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 name="Google Shape;656;p6"/>
            <p:cNvSpPr/>
            <p:nvPr/>
          </p:nvSpPr>
          <p:spPr>
            <a:xfrm>
              <a:off x="4135462" y="4881285"/>
              <a:ext cx="298468" cy="229713"/>
            </a:xfrm>
            <a:custGeom>
              <a:avLst/>
              <a:gdLst/>
              <a:ahLst/>
              <a:cxnLst/>
              <a:rect l="l" t="t" r="r" b="b"/>
              <a:pathLst>
                <a:path w="15263" h="11747" fill="none" extrusionOk="0">
                  <a:moveTo>
                    <a:pt x="6646" y="10932"/>
                  </a:moveTo>
                  <a:lnTo>
                    <a:pt x="6646" y="10932"/>
                  </a:lnTo>
                  <a:lnTo>
                    <a:pt x="7031" y="10503"/>
                  </a:lnTo>
                  <a:lnTo>
                    <a:pt x="7546" y="10032"/>
                  </a:lnTo>
                  <a:lnTo>
                    <a:pt x="8060" y="9560"/>
                  </a:lnTo>
                  <a:lnTo>
                    <a:pt x="8489" y="9217"/>
                  </a:lnTo>
                  <a:lnTo>
                    <a:pt x="8489" y="9217"/>
                  </a:lnTo>
                  <a:lnTo>
                    <a:pt x="8703" y="9046"/>
                  </a:lnTo>
                  <a:lnTo>
                    <a:pt x="8918" y="8832"/>
                  </a:lnTo>
                  <a:lnTo>
                    <a:pt x="9346" y="8403"/>
                  </a:lnTo>
                  <a:lnTo>
                    <a:pt x="9561" y="8188"/>
                  </a:lnTo>
                  <a:lnTo>
                    <a:pt x="9818" y="7974"/>
                  </a:lnTo>
                  <a:lnTo>
                    <a:pt x="10075" y="7803"/>
                  </a:lnTo>
                  <a:lnTo>
                    <a:pt x="10375" y="7631"/>
                  </a:lnTo>
                  <a:lnTo>
                    <a:pt x="10375" y="7631"/>
                  </a:lnTo>
                  <a:lnTo>
                    <a:pt x="11061" y="7374"/>
                  </a:lnTo>
                  <a:lnTo>
                    <a:pt x="11061" y="7374"/>
                  </a:lnTo>
                  <a:lnTo>
                    <a:pt x="11790" y="7031"/>
                  </a:lnTo>
                  <a:lnTo>
                    <a:pt x="11790" y="7031"/>
                  </a:lnTo>
                  <a:lnTo>
                    <a:pt x="12776" y="6517"/>
                  </a:lnTo>
                  <a:lnTo>
                    <a:pt x="13633" y="6045"/>
                  </a:lnTo>
                  <a:lnTo>
                    <a:pt x="15262" y="5016"/>
                  </a:lnTo>
                  <a:lnTo>
                    <a:pt x="15262" y="5016"/>
                  </a:lnTo>
                  <a:lnTo>
                    <a:pt x="14919" y="4202"/>
                  </a:lnTo>
                  <a:lnTo>
                    <a:pt x="14534" y="3387"/>
                  </a:lnTo>
                  <a:lnTo>
                    <a:pt x="14105" y="2444"/>
                  </a:lnTo>
                  <a:lnTo>
                    <a:pt x="13633" y="1544"/>
                  </a:lnTo>
                  <a:lnTo>
                    <a:pt x="13119" y="729"/>
                  </a:lnTo>
                  <a:lnTo>
                    <a:pt x="12905" y="429"/>
                  </a:lnTo>
                  <a:lnTo>
                    <a:pt x="12647" y="172"/>
                  </a:lnTo>
                  <a:lnTo>
                    <a:pt x="12433" y="43"/>
                  </a:lnTo>
                  <a:lnTo>
                    <a:pt x="12347" y="0"/>
                  </a:lnTo>
                  <a:lnTo>
                    <a:pt x="12262" y="0"/>
                  </a:lnTo>
                  <a:lnTo>
                    <a:pt x="12262" y="0"/>
                  </a:lnTo>
                  <a:lnTo>
                    <a:pt x="12047" y="86"/>
                  </a:lnTo>
                  <a:lnTo>
                    <a:pt x="11790" y="172"/>
                  </a:lnTo>
                  <a:lnTo>
                    <a:pt x="11190" y="515"/>
                  </a:lnTo>
                  <a:lnTo>
                    <a:pt x="9818" y="1501"/>
                  </a:lnTo>
                  <a:lnTo>
                    <a:pt x="9818" y="1501"/>
                  </a:lnTo>
                  <a:lnTo>
                    <a:pt x="9175" y="1972"/>
                  </a:lnTo>
                  <a:lnTo>
                    <a:pt x="8446" y="2401"/>
                  </a:lnTo>
                  <a:lnTo>
                    <a:pt x="8446" y="2401"/>
                  </a:lnTo>
                  <a:lnTo>
                    <a:pt x="7717" y="2787"/>
                  </a:lnTo>
                  <a:lnTo>
                    <a:pt x="7717" y="2787"/>
                  </a:lnTo>
                  <a:lnTo>
                    <a:pt x="7289" y="2958"/>
                  </a:lnTo>
                  <a:lnTo>
                    <a:pt x="6817" y="3087"/>
                  </a:lnTo>
                  <a:lnTo>
                    <a:pt x="6345" y="3173"/>
                  </a:lnTo>
                  <a:lnTo>
                    <a:pt x="5874" y="3215"/>
                  </a:lnTo>
                  <a:lnTo>
                    <a:pt x="5874" y="3215"/>
                  </a:lnTo>
                  <a:lnTo>
                    <a:pt x="5359" y="3215"/>
                  </a:lnTo>
                  <a:lnTo>
                    <a:pt x="4845" y="3173"/>
                  </a:lnTo>
                  <a:lnTo>
                    <a:pt x="4373" y="3044"/>
                  </a:lnTo>
                  <a:lnTo>
                    <a:pt x="3945" y="2958"/>
                  </a:lnTo>
                  <a:lnTo>
                    <a:pt x="3945" y="2958"/>
                  </a:lnTo>
                  <a:lnTo>
                    <a:pt x="3302" y="2744"/>
                  </a:lnTo>
                  <a:lnTo>
                    <a:pt x="3002" y="2658"/>
                  </a:lnTo>
                  <a:lnTo>
                    <a:pt x="2787" y="2658"/>
                  </a:lnTo>
                  <a:lnTo>
                    <a:pt x="2573" y="2658"/>
                  </a:lnTo>
                  <a:lnTo>
                    <a:pt x="2444" y="2744"/>
                  </a:lnTo>
                  <a:lnTo>
                    <a:pt x="2316" y="2915"/>
                  </a:lnTo>
                  <a:lnTo>
                    <a:pt x="2273" y="3130"/>
                  </a:lnTo>
                  <a:lnTo>
                    <a:pt x="2273" y="3130"/>
                  </a:lnTo>
                  <a:lnTo>
                    <a:pt x="2273" y="3387"/>
                  </a:lnTo>
                  <a:lnTo>
                    <a:pt x="2316" y="3558"/>
                  </a:lnTo>
                  <a:lnTo>
                    <a:pt x="2401" y="3730"/>
                  </a:lnTo>
                  <a:lnTo>
                    <a:pt x="2487" y="3859"/>
                  </a:lnTo>
                  <a:lnTo>
                    <a:pt x="2659" y="4116"/>
                  </a:lnTo>
                  <a:lnTo>
                    <a:pt x="2744" y="4287"/>
                  </a:lnTo>
                  <a:lnTo>
                    <a:pt x="2787" y="4416"/>
                  </a:lnTo>
                  <a:lnTo>
                    <a:pt x="2744" y="4544"/>
                  </a:lnTo>
                  <a:lnTo>
                    <a:pt x="2701" y="4716"/>
                  </a:lnTo>
                  <a:lnTo>
                    <a:pt x="2573" y="4930"/>
                  </a:lnTo>
                  <a:lnTo>
                    <a:pt x="2359" y="5145"/>
                  </a:lnTo>
                  <a:lnTo>
                    <a:pt x="2058" y="5402"/>
                  </a:lnTo>
                  <a:lnTo>
                    <a:pt x="1630" y="5702"/>
                  </a:lnTo>
                  <a:lnTo>
                    <a:pt x="472" y="6431"/>
                  </a:lnTo>
                  <a:lnTo>
                    <a:pt x="472" y="6431"/>
                  </a:lnTo>
                  <a:lnTo>
                    <a:pt x="301" y="6602"/>
                  </a:lnTo>
                  <a:lnTo>
                    <a:pt x="172" y="6774"/>
                  </a:lnTo>
                  <a:lnTo>
                    <a:pt x="86" y="7031"/>
                  </a:lnTo>
                  <a:lnTo>
                    <a:pt x="1" y="7331"/>
                  </a:lnTo>
                  <a:lnTo>
                    <a:pt x="1" y="7674"/>
                  </a:lnTo>
                  <a:lnTo>
                    <a:pt x="1" y="8060"/>
                  </a:lnTo>
                  <a:lnTo>
                    <a:pt x="44" y="8446"/>
                  </a:lnTo>
                  <a:lnTo>
                    <a:pt x="86" y="8832"/>
                  </a:lnTo>
                  <a:lnTo>
                    <a:pt x="215" y="9217"/>
                  </a:lnTo>
                  <a:lnTo>
                    <a:pt x="344" y="9603"/>
                  </a:lnTo>
                  <a:lnTo>
                    <a:pt x="558" y="9989"/>
                  </a:lnTo>
                  <a:lnTo>
                    <a:pt x="729" y="10332"/>
                  </a:lnTo>
                  <a:lnTo>
                    <a:pt x="987" y="10675"/>
                  </a:lnTo>
                  <a:lnTo>
                    <a:pt x="1287" y="10975"/>
                  </a:lnTo>
                  <a:lnTo>
                    <a:pt x="1587" y="11232"/>
                  </a:lnTo>
                  <a:lnTo>
                    <a:pt x="1930" y="11404"/>
                  </a:lnTo>
                  <a:lnTo>
                    <a:pt x="1930" y="11404"/>
                  </a:lnTo>
                  <a:lnTo>
                    <a:pt x="2273" y="11532"/>
                  </a:lnTo>
                  <a:lnTo>
                    <a:pt x="2787" y="11618"/>
                  </a:lnTo>
                  <a:lnTo>
                    <a:pt x="3430" y="11704"/>
                  </a:lnTo>
                  <a:lnTo>
                    <a:pt x="4116" y="11747"/>
                  </a:lnTo>
                  <a:lnTo>
                    <a:pt x="4888" y="11704"/>
                  </a:lnTo>
                  <a:lnTo>
                    <a:pt x="5231" y="11661"/>
                  </a:lnTo>
                  <a:lnTo>
                    <a:pt x="5574" y="11575"/>
                  </a:lnTo>
                  <a:lnTo>
                    <a:pt x="5874" y="11489"/>
                  </a:lnTo>
                  <a:lnTo>
                    <a:pt x="6174" y="11318"/>
                  </a:lnTo>
                  <a:lnTo>
                    <a:pt x="6431" y="11147"/>
                  </a:lnTo>
                  <a:lnTo>
                    <a:pt x="6646" y="1093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 name="Google Shape;657;p6"/>
            <p:cNvSpPr/>
            <p:nvPr/>
          </p:nvSpPr>
          <p:spPr>
            <a:xfrm>
              <a:off x="4998925" y="6778295"/>
              <a:ext cx="149244" cy="256562"/>
            </a:xfrm>
            <a:custGeom>
              <a:avLst/>
              <a:gdLst/>
              <a:ahLst/>
              <a:cxnLst/>
              <a:rect l="l" t="t" r="r" b="b"/>
              <a:pathLst>
                <a:path w="7632" h="13120" extrusionOk="0">
                  <a:moveTo>
                    <a:pt x="7632" y="1"/>
                  </a:moveTo>
                  <a:lnTo>
                    <a:pt x="44" y="258"/>
                  </a:lnTo>
                  <a:lnTo>
                    <a:pt x="44" y="1330"/>
                  </a:lnTo>
                  <a:lnTo>
                    <a:pt x="1" y="3902"/>
                  </a:lnTo>
                  <a:lnTo>
                    <a:pt x="1" y="6946"/>
                  </a:lnTo>
                  <a:lnTo>
                    <a:pt x="44" y="8360"/>
                  </a:lnTo>
                  <a:lnTo>
                    <a:pt x="130" y="9518"/>
                  </a:lnTo>
                  <a:lnTo>
                    <a:pt x="2230" y="13119"/>
                  </a:lnTo>
                  <a:lnTo>
                    <a:pt x="7203" y="9947"/>
                  </a:lnTo>
                  <a:lnTo>
                    <a:pt x="7632"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 name="Google Shape;658;p6"/>
            <p:cNvSpPr/>
            <p:nvPr/>
          </p:nvSpPr>
          <p:spPr>
            <a:xfrm>
              <a:off x="4719780" y="6915778"/>
              <a:ext cx="439303" cy="185284"/>
            </a:xfrm>
            <a:custGeom>
              <a:avLst/>
              <a:gdLst/>
              <a:ahLst/>
              <a:cxnLst/>
              <a:rect l="l" t="t" r="r" b="b"/>
              <a:pathLst>
                <a:path w="22465" h="9475" extrusionOk="0">
                  <a:moveTo>
                    <a:pt x="21692" y="0"/>
                  </a:moveTo>
                  <a:lnTo>
                    <a:pt x="21607" y="43"/>
                  </a:lnTo>
                  <a:lnTo>
                    <a:pt x="21007" y="215"/>
                  </a:lnTo>
                  <a:lnTo>
                    <a:pt x="20235" y="429"/>
                  </a:lnTo>
                  <a:lnTo>
                    <a:pt x="19335" y="686"/>
                  </a:lnTo>
                  <a:lnTo>
                    <a:pt x="18349" y="901"/>
                  </a:lnTo>
                  <a:lnTo>
                    <a:pt x="17834" y="986"/>
                  </a:lnTo>
                  <a:lnTo>
                    <a:pt x="17320" y="1072"/>
                  </a:lnTo>
                  <a:lnTo>
                    <a:pt x="16762" y="1115"/>
                  </a:lnTo>
                  <a:lnTo>
                    <a:pt x="16248" y="1115"/>
                  </a:lnTo>
                  <a:lnTo>
                    <a:pt x="15734" y="1072"/>
                  </a:lnTo>
                  <a:lnTo>
                    <a:pt x="15219" y="986"/>
                  </a:lnTo>
                  <a:lnTo>
                    <a:pt x="14747" y="815"/>
                  </a:lnTo>
                  <a:lnTo>
                    <a:pt x="14276" y="643"/>
                  </a:lnTo>
                  <a:lnTo>
                    <a:pt x="14019" y="472"/>
                  </a:lnTo>
                  <a:lnTo>
                    <a:pt x="13804" y="301"/>
                  </a:lnTo>
                  <a:lnTo>
                    <a:pt x="13676" y="258"/>
                  </a:lnTo>
                  <a:lnTo>
                    <a:pt x="13376" y="258"/>
                  </a:lnTo>
                  <a:lnTo>
                    <a:pt x="13204" y="343"/>
                  </a:lnTo>
                  <a:lnTo>
                    <a:pt x="12861" y="558"/>
                  </a:lnTo>
                  <a:lnTo>
                    <a:pt x="12475" y="858"/>
                  </a:lnTo>
                  <a:lnTo>
                    <a:pt x="12132" y="1287"/>
                  </a:lnTo>
                  <a:lnTo>
                    <a:pt x="11832" y="1715"/>
                  </a:lnTo>
                  <a:lnTo>
                    <a:pt x="11575" y="2144"/>
                  </a:lnTo>
                  <a:lnTo>
                    <a:pt x="11446" y="2573"/>
                  </a:lnTo>
                  <a:lnTo>
                    <a:pt x="11361" y="2830"/>
                  </a:lnTo>
                  <a:lnTo>
                    <a:pt x="11232" y="3044"/>
                  </a:lnTo>
                  <a:lnTo>
                    <a:pt x="11061" y="3259"/>
                  </a:lnTo>
                  <a:lnTo>
                    <a:pt x="10846" y="3430"/>
                  </a:lnTo>
                  <a:lnTo>
                    <a:pt x="10589" y="3602"/>
                  </a:lnTo>
                  <a:lnTo>
                    <a:pt x="10332" y="3773"/>
                  </a:lnTo>
                  <a:lnTo>
                    <a:pt x="9689" y="4116"/>
                  </a:lnTo>
                  <a:lnTo>
                    <a:pt x="8960" y="4373"/>
                  </a:lnTo>
                  <a:lnTo>
                    <a:pt x="8188" y="4630"/>
                  </a:lnTo>
                  <a:lnTo>
                    <a:pt x="7331" y="4802"/>
                  </a:lnTo>
                  <a:lnTo>
                    <a:pt x="6431" y="4973"/>
                  </a:lnTo>
                  <a:lnTo>
                    <a:pt x="4673" y="5273"/>
                  </a:lnTo>
                  <a:lnTo>
                    <a:pt x="3001" y="5445"/>
                  </a:lnTo>
                  <a:lnTo>
                    <a:pt x="1672" y="5574"/>
                  </a:lnTo>
                  <a:lnTo>
                    <a:pt x="815" y="5659"/>
                  </a:lnTo>
                  <a:lnTo>
                    <a:pt x="729" y="5702"/>
                  </a:lnTo>
                  <a:lnTo>
                    <a:pt x="643" y="5745"/>
                  </a:lnTo>
                  <a:lnTo>
                    <a:pt x="429" y="5959"/>
                  </a:lnTo>
                  <a:lnTo>
                    <a:pt x="257" y="6302"/>
                  </a:lnTo>
                  <a:lnTo>
                    <a:pt x="86" y="6688"/>
                  </a:lnTo>
                  <a:lnTo>
                    <a:pt x="0" y="7117"/>
                  </a:lnTo>
                  <a:lnTo>
                    <a:pt x="0" y="7546"/>
                  </a:lnTo>
                  <a:lnTo>
                    <a:pt x="0" y="7803"/>
                  </a:lnTo>
                  <a:lnTo>
                    <a:pt x="86" y="8017"/>
                  </a:lnTo>
                  <a:lnTo>
                    <a:pt x="129" y="8232"/>
                  </a:lnTo>
                  <a:lnTo>
                    <a:pt x="257" y="8446"/>
                  </a:lnTo>
                  <a:lnTo>
                    <a:pt x="472" y="8746"/>
                  </a:lnTo>
                  <a:lnTo>
                    <a:pt x="772" y="9003"/>
                  </a:lnTo>
                  <a:lnTo>
                    <a:pt x="1115" y="9218"/>
                  </a:lnTo>
                  <a:lnTo>
                    <a:pt x="1586" y="9346"/>
                  </a:lnTo>
                  <a:lnTo>
                    <a:pt x="2058" y="9432"/>
                  </a:lnTo>
                  <a:lnTo>
                    <a:pt x="2658" y="9475"/>
                  </a:lnTo>
                  <a:lnTo>
                    <a:pt x="11404" y="9432"/>
                  </a:lnTo>
                  <a:lnTo>
                    <a:pt x="20363" y="9432"/>
                  </a:lnTo>
                  <a:lnTo>
                    <a:pt x="20792" y="9346"/>
                  </a:lnTo>
                  <a:lnTo>
                    <a:pt x="20964" y="9303"/>
                  </a:lnTo>
                  <a:lnTo>
                    <a:pt x="21178" y="9218"/>
                  </a:lnTo>
                  <a:lnTo>
                    <a:pt x="21350" y="9089"/>
                  </a:lnTo>
                  <a:lnTo>
                    <a:pt x="21521" y="8960"/>
                  </a:lnTo>
                  <a:lnTo>
                    <a:pt x="21692" y="8789"/>
                  </a:lnTo>
                  <a:lnTo>
                    <a:pt x="21778" y="8617"/>
                  </a:lnTo>
                  <a:lnTo>
                    <a:pt x="21907" y="8446"/>
                  </a:lnTo>
                  <a:lnTo>
                    <a:pt x="21950" y="8232"/>
                  </a:lnTo>
                  <a:lnTo>
                    <a:pt x="22035" y="7889"/>
                  </a:lnTo>
                  <a:lnTo>
                    <a:pt x="22250" y="6774"/>
                  </a:lnTo>
                  <a:lnTo>
                    <a:pt x="22378" y="5574"/>
                  </a:lnTo>
                  <a:lnTo>
                    <a:pt x="22464" y="4245"/>
                  </a:lnTo>
                  <a:lnTo>
                    <a:pt x="22464" y="3001"/>
                  </a:lnTo>
                  <a:lnTo>
                    <a:pt x="22378" y="1844"/>
                  </a:lnTo>
                  <a:lnTo>
                    <a:pt x="22336" y="1329"/>
                  </a:lnTo>
                  <a:lnTo>
                    <a:pt x="22250" y="901"/>
                  </a:lnTo>
                  <a:lnTo>
                    <a:pt x="22121" y="558"/>
                  </a:lnTo>
                  <a:lnTo>
                    <a:pt x="21993" y="258"/>
                  </a:lnTo>
                  <a:lnTo>
                    <a:pt x="21864" y="86"/>
                  </a:lnTo>
                  <a:lnTo>
                    <a:pt x="21778" y="43"/>
                  </a:lnTo>
                  <a:lnTo>
                    <a:pt x="21692" y="0"/>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6"/>
            <p:cNvSpPr/>
            <p:nvPr/>
          </p:nvSpPr>
          <p:spPr>
            <a:xfrm>
              <a:off x="5566484" y="6778295"/>
              <a:ext cx="148403" cy="257383"/>
            </a:xfrm>
            <a:custGeom>
              <a:avLst/>
              <a:gdLst/>
              <a:ahLst/>
              <a:cxnLst/>
              <a:rect l="l" t="t" r="r" b="b"/>
              <a:pathLst>
                <a:path w="7589" h="13162" extrusionOk="0">
                  <a:moveTo>
                    <a:pt x="7588" y="1"/>
                  </a:moveTo>
                  <a:lnTo>
                    <a:pt x="43" y="301"/>
                  </a:lnTo>
                  <a:lnTo>
                    <a:pt x="0" y="1373"/>
                  </a:lnTo>
                  <a:lnTo>
                    <a:pt x="0" y="3945"/>
                  </a:lnTo>
                  <a:lnTo>
                    <a:pt x="43" y="6989"/>
                  </a:lnTo>
                  <a:lnTo>
                    <a:pt x="86" y="8403"/>
                  </a:lnTo>
                  <a:lnTo>
                    <a:pt x="172" y="9561"/>
                  </a:lnTo>
                  <a:lnTo>
                    <a:pt x="2272" y="13162"/>
                  </a:lnTo>
                  <a:lnTo>
                    <a:pt x="7245" y="9989"/>
                  </a:lnTo>
                  <a:lnTo>
                    <a:pt x="7588"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6"/>
            <p:cNvSpPr/>
            <p:nvPr/>
          </p:nvSpPr>
          <p:spPr>
            <a:xfrm>
              <a:off x="5289001" y="6896498"/>
              <a:ext cx="440965" cy="207087"/>
            </a:xfrm>
            <a:custGeom>
              <a:avLst/>
              <a:gdLst/>
              <a:ahLst/>
              <a:cxnLst/>
              <a:rect l="l" t="t" r="r" b="b"/>
              <a:pathLst>
                <a:path w="22550" h="10590" extrusionOk="0">
                  <a:moveTo>
                    <a:pt x="21821" y="0"/>
                  </a:moveTo>
                  <a:lnTo>
                    <a:pt x="21564" y="43"/>
                  </a:lnTo>
                  <a:lnTo>
                    <a:pt x="21006" y="129"/>
                  </a:lnTo>
                  <a:lnTo>
                    <a:pt x="20278" y="215"/>
                  </a:lnTo>
                  <a:lnTo>
                    <a:pt x="18563" y="301"/>
                  </a:lnTo>
                  <a:lnTo>
                    <a:pt x="16505" y="386"/>
                  </a:lnTo>
                  <a:lnTo>
                    <a:pt x="14190" y="472"/>
                  </a:lnTo>
                  <a:lnTo>
                    <a:pt x="13504" y="515"/>
                  </a:lnTo>
                  <a:lnTo>
                    <a:pt x="13247" y="558"/>
                  </a:lnTo>
                  <a:lnTo>
                    <a:pt x="13075" y="686"/>
                  </a:lnTo>
                  <a:lnTo>
                    <a:pt x="12947" y="858"/>
                  </a:lnTo>
                  <a:lnTo>
                    <a:pt x="12861" y="1072"/>
                  </a:lnTo>
                  <a:lnTo>
                    <a:pt x="12732" y="1672"/>
                  </a:lnTo>
                  <a:lnTo>
                    <a:pt x="12561" y="2401"/>
                  </a:lnTo>
                  <a:lnTo>
                    <a:pt x="12475" y="2658"/>
                  </a:lnTo>
                  <a:lnTo>
                    <a:pt x="12347" y="2873"/>
                  </a:lnTo>
                  <a:lnTo>
                    <a:pt x="12175" y="3087"/>
                  </a:lnTo>
                  <a:lnTo>
                    <a:pt x="11961" y="3301"/>
                  </a:lnTo>
                  <a:lnTo>
                    <a:pt x="11661" y="3516"/>
                  </a:lnTo>
                  <a:lnTo>
                    <a:pt x="11361" y="3730"/>
                  </a:lnTo>
                  <a:lnTo>
                    <a:pt x="10675" y="4116"/>
                  </a:lnTo>
                  <a:lnTo>
                    <a:pt x="9860" y="4502"/>
                  </a:lnTo>
                  <a:lnTo>
                    <a:pt x="8960" y="4845"/>
                  </a:lnTo>
                  <a:lnTo>
                    <a:pt x="8017" y="5188"/>
                  </a:lnTo>
                  <a:lnTo>
                    <a:pt x="7031" y="5488"/>
                  </a:lnTo>
                  <a:lnTo>
                    <a:pt x="5016" y="5959"/>
                  </a:lnTo>
                  <a:lnTo>
                    <a:pt x="3215" y="6388"/>
                  </a:lnTo>
                  <a:lnTo>
                    <a:pt x="1715" y="6645"/>
                  </a:lnTo>
                  <a:lnTo>
                    <a:pt x="815" y="6817"/>
                  </a:lnTo>
                  <a:lnTo>
                    <a:pt x="686" y="6860"/>
                  </a:lnTo>
                  <a:lnTo>
                    <a:pt x="514" y="7031"/>
                  </a:lnTo>
                  <a:lnTo>
                    <a:pt x="386" y="7203"/>
                  </a:lnTo>
                  <a:lnTo>
                    <a:pt x="257" y="7460"/>
                  </a:lnTo>
                  <a:lnTo>
                    <a:pt x="129" y="7760"/>
                  </a:lnTo>
                  <a:lnTo>
                    <a:pt x="43" y="8103"/>
                  </a:lnTo>
                  <a:lnTo>
                    <a:pt x="0" y="8446"/>
                  </a:lnTo>
                  <a:lnTo>
                    <a:pt x="0" y="8789"/>
                  </a:lnTo>
                  <a:lnTo>
                    <a:pt x="43" y="9003"/>
                  </a:lnTo>
                  <a:lnTo>
                    <a:pt x="129" y="9260"/>
                  </a:lnTo>
                  <a:lnTo>
                    <a:pt x="214" y="9475"/>
                  </a:lnTo>
                  <a:lnTo>
                    <a:pt x="300" y="9689"/>
                  </a:lnTo>
                  <a:lnTo>
                    <a:pt x="472" y="9861"/>
                  </a:lnTo>
                  <a:lnTo>
                    <a:pt x="643" y="10032"/>
                  </a:lnTo>
                  <a:lnTo>
                    <a:pt x="900" y="10204"/>
                  </a:lnTo>
                  <a:lnTo>
                    <a:pt x="1157" y="10332"/>
                  </a:lnTo>
                  <a:lnTo>
                    <a:pt x="1415" y="10418"/>
                  </a:lnTo>
                  <a:lnTo>
                    <a:pt x="1672" y="10504"/>
                  </a:lnTo>
                  <a:lnTo>
                    <a:pt x="1972" y="10547"/>
                  </a:lnTo>
                  <a:lnTo>
                    <a:pt x="2315" y="10589"/>
                  </a:lnTo>
                  <a:lnTo>
                    <a:pt x="2701" y="10589"/>
                  </a:lnTo>
                  <a:lnTo>
                    <a:pt x="17877" y="10461"/>
                  </a:lnTo>
                  <a:lnTo>
                    <a:pt x="20363" y="10418"/>
                  </a:lnTo>
                  <a:lnTo>
                    <a:pt x="20663" y="10375"/>
                  </a:lnTo>
                  <a:lnTo>
                    <a:pt x="20921" y="10289"/>
                  </a:lnTo>
                  <a:lnTo>
                    <a:pt x="21178" y="10204"/>
                  </a:lnTo>
                  <a:lnTo>
                    <a:pt x="21392" y="10075"/>
                  </a:lnTo>
                  <a:lnTo>
                    <a:pt x="21607" y="9903"/>
                  </a:lnTo>
                  <a:lnTo>
                    <a:pt x="21778" y="9689"/>
                  </a:lnTo>
                  <a:lnTo>
                    <a:pt x="21907" y="9475"/>
                  </a:lnTo>
                  <a:lnTo>
                    <a:pt x="21992" y="9218"/>
                  </a:lnTo>
                  <a:lnTo>
                    <a:pt x="22078" y="8832"/>
                  </a:lnTo>
                  <a:lnTo>
                    <a:pt x="22250" y="7674"/>
                  </a:lnTo>
                  <a:lnTo>
                    <a:pt x="22421" y="6302"/>
                  </a:lnTo>
                  <a:lnTo>
                    <a:pt x="22507" y="4888"/>
                  </a:lnTo>
                  <a:lnTo>
                    <a:pt x="22550" y="3430"/>
                  </a:lnTo>
                  <a:lnTo>
                    <a:pt x="22507" y="2101"/>
                  </a:lnTo>
                  <a:lnTo>
                    <a:pt x="22421" y="1544"/>
                  </a:lnTo>
                  <a:lnTo>
                    <a:pt x="22378" y="1029"/>
                  </a:lnTo>
                  <a:lnTo>
                    <a:pt x="22250" y="601"/>
                  </a:lnTo>
                  <a:lnTo>
                    <a:pt x="22164" y="301"/>
                  </a:lnTo>
                  <a:lnTo>
                    <a:pt x="21992" y="86"/>
                  </a:lnTo>
                  <a:lnTo>
                    <a:pt x="21907" y="43"/>
                  </a:lnTo>
                  <a:lnTo>
                    <a:pt x="21821" y="0"/>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6"/>
            <p:cNvSpPr/>
            <p:nvPr/>
          </p:nvSpPr>
          <p:spPr>
            <a:xfrm>
              <a:off x="4939419" y="4788229"/>
              <a:ext cx="846712" cy="2113446"/>
            </a:xfrm>
            <a:custGeom>
              <a:avLst/>
              <a:gdLst/>
              <a:ahLst/>
              <a:cxnLst/>
              <a:rect l="l" t="t" r="r" b="b"/>
              <a:pathLst>
                <a:path w="43299" h="108077" extrusionOk="0">
                  <a:moveTo>
                    <a:pt x="29195" y="1"/>
                  </a:moveTo>
                  <a:lnTo>
                    <a:pt x="27737" y="43"/>
                  </a:lnTo>
                  <a:lnTo>
                    <a:pt x="26237" y="86"/>
                  </a:lnTo>
                  <a:lnTo>
                    <a:pt x="24736" y="172"/>
                  </a:lnTo>
                  <a:lnTo>
                    <a:pt x="23236" y="258"/>
                  </a:lnTo>
                  <a:lnTo>
                    <a:pt x="20363" y="558"/>
                  </a:lnTo>
                  <a:lnTo>
                    <a:pt x="17663" y="858"/>
                  </a:lnTo>
                  <a:lnTo>
                    <a:pt x="15305" y="1201"/>
                  </a:lnTo>
                  <a:lnTo>
                    <a:pt x="13247" y="1544"/>
                  </a:lnTo>
                  <a:lnTo>
                    <a:pt x="11704" y="1801"/>
                  </a:lnTo>
                  <a:lnTo>
                    <a:pt x="10332" y="2058"/>
                  </a:lnTo>
                  <a:lnTo>
                    <a:pt x="9517" y="7589"/>
                  </a:lnTo>
                  <a:lnTo>
                    <a:pt x="8274" y="15220"/>
                  </a:lnTo>
                  <a:lnTo>
                    <a:pt x="6817" y="24094"/>
                  </a:lnTo>
                  <a:lnTo>
                    <a:pt x="5273" y="33439"/>
                  </a:lnTo>
                  <a:lnTo>
                    <a:pt x="2401" y="50330"/>
                  </a:lnTo>
                  <a:lnTo>
                    <a:pt x="1329" y="56332"/>
                  </a:lnTo>
                  <a:lnTo>
                    <a:pt x="729" y="59547"/>
                  </a:lnTo>
                  <a:lnTo>
                    <a:pt x="643" y="60233"/>
                  </a:lnTo>
                  <a:lnTo>
                    <a:pt x="557" y="61091"/>
                  </a:lnTo>
                  <a:lnTo>
                    <a:pt x="386" y="63363"/>
                  </a:lnTo>
                  <a:lnTo>
                    <a:pt x="214" y="66192"/>
                  </a:lnTo>
                  <a:lnTo>
                    <a:pt x="129" y="69451"/>
                  </a:lnTo>
                  <a:lnTo>
                    <a:pt x="43" y="73137"/>
                  </a:lnTo>
                  <a:lnTo>
                    <a:pt x="0" y="77039"/>
                  </a:lnTo>
                  <a:lnTo>
                    <a:pt x="0" y="85141"/>
                  </a:lnTo>
                  <a:lnTo>
                    <a:pt x="43" y="92986"/>
                  </a:lnTo>
                  <a:lnTo>
                    <a:pt x="86" y="99631"/>
                  </a:lnTo>
                  <a:lnTo>
                    <a:pt x="172" y="106019"/>
                  </a:lnTo>
                  <a:lnTo>
                    <a:pt x="343" y="106276"/>
                  </a:lnTo>
                  <a:lnTo>
                    <a:pt x="515" y="106490"/>
                  </a:lnTo>
                  <a:lnTo>
                    <a:pt x="729" y="106705"/>
                  </a:lnTo>
                  <a:lnTo>
                    <a:pt x="943" y="106919"/>
                  </a:lnTo>
                  <a:lnTo>
                    <a:pt x="1501" y="107262"/>
                  </a:lnTo>
                  <a:lnTo>
                    <a:pt x="2058" y="107562"/>
                  </a:lnTo>
                  <a:lnTo>
                    <a:pt x="2744" y="107777"/>
                  </a:lnTo>
                  <a:lnTo>
                    <a:pt x="3430" y="107948"/>
                  </a:lnTo>
                  <a:lnTo>
                    <a:pt x="4201" y="108034"/>
                  </a:lnTo>
                  <a:lnTo>
                    <a:pt x="4973" y="108077"/>
                  </a:lnTo>
                  <a:lnTo>
                    <a:pt x="5788" y="108077"/>
                  </a:lnTo>
                  <a:lnTo>
                    <a:pt x="6602" y="108034"/>
                  </a:lnTo>
                  <a:lnTo>
                    <a:pt x="7417" y="107905"/>
                  </a:lnTo>
                  <a:lnTo>
                    <a:pt x="8231" y="107734"/>
                  </a:lnTo>
                  <a:lnTo>
                    <a:pt x="9046" y="107519"/>
                  </a:lnTo>
                  <a:lnTo>
                    <a:pt x="9817" y="107262"/>
                  </a:lnTo>
                  <a:lnTo>
                    <a:pt x="10546" y="106962"/>
                  </a:lnTo>
                  <a:lnTo>
                    <a:pt x="11232" y="106619"/>
                  </a:lnTo>
                  <a:lnTo>
                    <a:pt x="11318" y="106405"/>
                  </a:lnTo>
                  <a:lnTo>
                    <a:pt x="11404" y="106019"/>
                  </a:lnTo>
                  <a:lnTo>
                    <a:pt x="11489" y="105504"/>
                  </a:lnTo>
                  <a:lnTo>
                    <a:pt x="11575" y="104818"/>
                  </a:lnTo>
                  <a:lnTo>
                    <a:pt x="11661" y="103018"/>
                  </a:lnTo>
                  <a:lnTo>
                    <a:pt x="11704" y="100660"/>
                  </a:lnTo>
                  <a:lnTo>
                    <a:pt x="11789" y="94830"/>
                  </a:lnTo>
                  <a:lnTo>
                    <a:pt x="11875" y="87799"/>
                  </a:lnTo>
                  <a:lnTo>
                    <a:pt x="11918" y="84069"/>
                  </a:lnTo>
                  <a:lnTo>
                    <a:pt x="12004" y="80297"/>
                  </a:lnTo>
                  <a:lnTo>
                    <a:pt x="12132" y="76524"/>
                  </a:lnTo>
                  <a:lnTo>
                    <a:pt x="12347" y="72837"/>
                  </a:lnTo>
                  <a:lnTo>
                    <a:pt x="12561" y="69322"/>
                  </a:lnTo>
                  <a:lnTo>
                    <a:pt x="12733" y="67650"/>
                  </a:lnTo>
                  <a:lnTo>
                    <a:pt x="12861" y="66021"/>
                  </a:lnTo>
                  <a:lnTo>
                    <a:pt x="13076" y="64520"/>
                  </a:lnTo>
                  <a:lnTo>
                    <a:pt x="13290" y="63063"/>
                  </a:lnTo>
                  <a:lnTo>
                    <a:pt x="13504" y="61734"/>
                  </a:lnTo>
                  <a:lnTo>
                    <a:pt x="13761" y="60533"/>
                  </a:lnTo>
                  <a:lnTo>
                    <a:pt x="14104" y="58990"/>
                  </a:lnTo>
                  <a:lnTo>
                    <a:pt x="14533" y="57404"/>
                  </a:lnTo>
                  <a:lnTo>
                    <a:pt x="15433" y="54103"/>
                  </a:lnTo>
                  <a:lnTo>
                    <a:pt x="16419" y="50673"/>
                  </a:lnTo>
                  <a:lnTo>
                    <a:pt x="17491" y="47244"/>
                  </a:lnTo>
                  <a:lnTo>
                    <a:pt x="18606" y="43857"/>
                  </a:lnTo>
                  <a:lnTo>
                    <a:pt x="19678" y="40685"/>
                  </a:lnTo>
                  <a:lnTo>
                    <a:pt x="21564" y="35197"/>
                  </a:lnTo>
                  <a:lnTo>
                    <a:pt x="22893" y="31639"/>
                  </a:lnTo>
                  <a:lnTo>
                    <a:pt x="23407" y="30224"/>
                  </a:lnTo>
                  <a:lnTo>
                    <a:pt x="24393" y="36698"/>
                  </a:lnTo>
                  <a:lnTo>
                    <a:pt x="25165" y="41628"/>
                  </a:lnTo>
                  <a:lnTo>
                    <a:pt x="25765" y="45443"/>
                  </a:lnTo>
                  <a:lnTo>
                    <a:pt x="26237" y="48658"/>
                  </a:lnTo>
                  <a:lnTo>
                    <a:pt x="26580" y="51616"/>
                  </a:lnTo>
                  <a:lnTo>
                    <a:pt x="26880" y="54875"/>
                  </a:lnTo>
                  <a:lnTo>
                    <a:pt x="27137" y="58819"/>
                  </a:lnTo>
                  <a:lnTo>
                    <a:pt x="27437" y="63877"/>
                  </a:lnTo>
                  <a:lnTo>
                    <a:pt x="28166" y="78325"/>
                  </a:lnTo>
                  <a:lnTo>
                    <a:pt x="28766" y="91486"/>
                  </a:lnTo>
                  <a:lnTo>
                    <a:pt x="29323" y="104776"/>
                  </a:lnTo>
                  <a:lnTo>
                    <a:pt x="31124" y="105161"/>
                  </a:lnTo>
                  <a:lnTo>
                    <a:pt x="32710" y="105462"/>
                  </a:lnTo>
                  <a:lnTo>
                    <a:pt x="34082" y="105633"/>
                  </a:lnTo>
                  <a:lnTo>
                    <a:pt x="34768" y="105719"/>
                  </a:lnTo>
                  <a:lnTo>
                    <a:pt x="35368" y="105762"/>
                  </a:lnTo>
                  <a:lnTo>
                    <a:pt x="35968" y="105762"/>
                  </a:lnTo>
                  <a:lnTo>
                    <a:pt x="36568" y="105719"/>
                  </a:lnTo>
                  <a:lnTo>
                    <a:pt x="37169" y="105676"/>
                  </a:lnTo>
                  <a:lnTo>
                    <a:pt x="37769" y="105590"/>
                  </a:lnTo>
                  <a:lnTo>
                    <a:pt x="38369" y="105462"/>
                  </a:lnTo>
                  <a:lnTo>
                    <a:pt x="38969" y="105290"/>
                  </a:lnTo>
                  <a:lnTo>
                    <a:pt x="39612" y="105076"/>
                  </a:lnTo>
                  <a:lnTo>
                    <a:pt x="40255" y="104776"/>
                  </a:lnTo>
                  <a:lnTo>
                    <a:pt x="40298" y="102289"/>
                  </a:lnTo>
                  <a:lnTo>
                    <a:pt x="40427" y="98131"/>
                  </a:lnTo>
                  <a:lnTo>
                    <a:pt x="40727" y="86641"/>
                  </a:lnTo>
                  <a:lnTo>
                    <a:pt x="40898" y="80125"/>
                  </a:lnTo>
                  <a:lnTo>
                    <a:pt x="40984" y="73738"/>
                  </a:lnTo>
                  <a:lnTo>
                    <a:pt x="41027" y="67907"/>
                  </a:lnTo>
                  <a:lnTo>
                    <a:pt x="41027" y="65292"/>
                  </a:lnTo>
                  <a:lnTo>
                    <a:pt x="40984" y="63020"/>
                  </a:lnTo>
                  <a:lnTo>
                    <a:pt x="40941" y="60834"/>
                  </a:lnTo>
                  <a:lnTo>
                    <a:pt x="40898" y="58476"/>
                  </a:lnTo>
                  <a:lnTo>
                    <a:pt x="40941" y="56075"/>
                  </a:lnTo>
                  <a:lnTo>
                    <a:pt x="40984" y="53588"/>
                  </a:lnTo>
                  <a:lnTo>
                    <a:pt x="41198" y="48487"/>
                  </a:lnTo>
                  <a:lnTo>
                    <a:pt x="41456" y="43471"/>
                  </a:lnTo>
                  <a:lnTo>
                    <a:pt x="41756" y="38755"/>
                  </a:lnTo>
                  <a:lnTo>
                    <a:pt x="42056" y="34511"/>
                  </a:lnTo>
                  <a:lnTo>
                    <a:pt x="42399" y="31039"/>
                  </a:lnTo>
                  <a:lnTo>
                    <a:pt x="42656" y="28509"/>
                  </a:lnTo>
                  <a:lnTo>
                    <a:pt x="42870" y="26452"/>
                  </a:lnTo>
                  <a:lnTo>
                    <a:pt x="43042" y="24608"/>
                  </a:lnTo>
                  <a:lnTo>
                    <a:pt x="43170" y="22979"/>
                  </a:lnTo>
                  <a:lnTo>
                    <a:pt x="43256" y="21436"/>
                  </a:lnTo>
                  <a:lnTo>
                    <a:pt x="43299" y="20064"/>
                  </a:lnTo>
                  <a:lnTo>
                    <a:pt x="43299" y="18778"/>
                  </a:lnTo>
                  <a:lnTo>
                    <a:pt x="43213" y="16463"/>
                  </a:lnTo>
                  <a:lnTo>
                    <a:pt x="43128" y="14362"/>
                  </a:lnTo>
                  <a:lnTo>
                    <a:pt x="42999" y="12004"/>
                  </a:lnTo>
                  <a:lnTo>
                    <a:pt x="42956" y="10847"/>
                  </a:lnTo>
                  <a:lnTo>
                    <a:pt x="42956" y="9646"/>
                  </a:lnTo>
                  <a:lnTo>
                    <a:pt x="42956" y="7803"/>
                  </a:lnTo>
                  <a:lnTo>
                    <a:pt x="42913" y="6817"/>
                  </a:lnTo>
                  <a:lnTo>
                    <a:pt x="42827" y="5788"/>
                  </a:lnTo>
                  <a:lnTo>
                    <a:pt x="42742" y="5317"/>
                  </a:lnTo>
                  <a:lnTo>
                    <a:pt x="42656" y="4888"/>
                  </a:lnTo>
                  <a:lnTo>
                    <a:pt x="42484" y="4459"/>
                  </a:lnTo>
                  <a:lnTo>
                    <a:pt x="42313" y="4073"/>
                  </a:lnTo>
                  <a:lnTo>
                    <a:pt x="42056" y="3687"/>
                  </a:lnTo>
                  <a:lnTo>
                    <a:pt x="41799" y="3345"/>
                  </a:lnTo>
                  <a:lnTo>
                    <a:pt x="41498" y="3002"/>
                  </a:lnTo>
                  <a:lnTo>
                    <a:pt x="41156" y="2701"/>
                  </a:lnTo>
                  <a:lnTo>
                    <a:pt x="40770" y="2401"/>
                  </a:lnTo>
                  <a:lnTo>
                    <a:pt x="40384" y="2101"/>
                  </a:lnTo>
                  <a:lnTo>
                    <a:pt x="39912" y="1887"/>
                  </a:lnTo>
                  <a:lnTo>
                    <a:pt x="39484" y="1630"/>
                  </a:lnTo>
                  <a:lnTo>
                    <a:pt x="38969" y="1415"/>
                  </a:lnTo>
                  <a:lnTo>
                    <a:pt x="38455" y="1201"/>
                  </a:lnTo>
                  <a:lnTo>
                    <a:pt x="37340" y="858"/>
                  </a:lnTo>
                  <a:lnTo>
                    <a:pt x="36140" y="601"/>
                  </a:lnTo>
                  <a:lnTo>
                    <a:pt x="34854" y="386"/>
                  </a:lnTo>
                  <a:lnTo>
                    <a:pt x="33525" y="215"/>
                  </a:lnTo>
                  <a:lnTo>
                    <a:pt x="32110" y="86"/>
                  </a:lnTo>
                  <a:lnTo>
                    <a:pt x="30695" y="43"/>
                  </a:lnTo>
                  <a:lnTo>
                    <a:pt x="29195"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 name="Google Shape;662;p6"/>
            <p:cNvSpPr/>
            <p:nvPr/>
          </p:nvSpPr>
          <p:spPr>
            <a:xfrm>
              <a:off x="4939419" y="4788229"/>
              <a:ext cx="846712" cy="2113446"/>
            </a:xfrm>
            <a:custGeom>
              <a:avLst/>
              <a:gdLst/>
              <a:ahLst/>
              <a:cxnLst/>
              <a:rect l="l" t="t" r="r" b="b"/>
              <a:pathLst>
                <a:path w="43299" h="108077" fill="none" extrusionOk="0">
                  <a:moveTo>
                    <a:pt x="43042" y="24608"/>
                  </a:moveTo>
                  <a:lnTo>
                    <a:pt x="43042" y="24608"/>
                  </a:lnTo>
                  <a:lnTo>
                    <a:pt x="42870" y="26452"/>
                  </a:lnTo>
                  <a:lnTo>
                    <a:pt x="42656" y="28509"/>
                  </a:lnTo>
                  <a:lnTo>
                    <a:pt x="42656" y="28509"/>
                  </a:lnTo>
                  <a:lnTo>
                    <a:pt x="42399" y="31039"/>
                  </a:lnTo>
                  <a:lnTo>
                    <a:pt x="42056" y="34511"/>
                  </a:lnTo>
                  <a:lnTo>
                    <a:pt x="41756" y="38755"/>
                  </a:lnTo>
                  <a:lnTo>
                    <a:pt x="41456" y="43471"/>
                  </a:lnTo>
                  <a:lnTo>
                    <a:pt x="41198" y="48487"/>
                  </a:lnTo>
                  <a:lnTo>
                    <a:pt x="40984" y="53588"/>
                  </a:lnTo>
                  <a:lnTo>
                    <a:pt x="40941" y="56075"/>
                  </a:lnTo>
                  <a:lnTo>
                    <a:pt x="40898" y="58476"/>
                  </a:lnTo>
                  <a:lnTo>
                    <a:pt x="40941" y="60834"/>
                  </a:lnTo>
                  <a:lnTo>
                    <a:pt x="40984" y="63020"/>
                  </a:lnTo>
                  <a:lnTo>
                    <a:pt x="40984" y="63020"/>
                  </a:lnTo>
                  <a:lnTo>
                    <a:pt x="41027" y="65292"/>
                  </a:lnTo>
                  <a:lnTo>
                    <a:pt x="41027" y="67907"/>
                  </a:lnTo>
                  <a:lnTo>
                    <a:pt x="40984" y="73738"/>
                  </a:lnTo>
                  <a:lnTo>
                    <a:pt x="40898" y="80125"/>
                  </a:lnTo>
                  <a:lnTo>
                    <a:pt x="40727" y="86641"/>
                  </a:lnTo>
                  <a:lnTo>
                    <a:pt x="40427" y="98131"/>
                  </a:lnTo>
                  <a:lnTo>
                    <a:pt x="40298" y="102289"/>
                  </a:lnTo>
                  <a:lnTo>
                    <a:pt x="40255" y="104776"/>
                  </a:lnTo>
                  <a:lnTo>
                    <a:pt x="40255" y="104776"/>
                  </a:lnTo>
                  <a:lnTo>
                    <a:pt x="39612" y="105076"/>
                  </a:lnTo>
                  <a:lnTo>
                    <a:pt x="38969" y="105290"/>
                  </a:lnTo>
                  <a:lnTo>
                    <a:pt x="38369" y="105462"/>
                  </a:lnTo>
                  <a:lnTo>
                    <a:pt x="37769" y="105590"/>
                  </a:lnTo>
                  <a:lnTo>
                    <a:pt x="37169" y="105676"/>
                  </a:lnTo>
                  <a:lnTo>
                    <a:pt x="36568" y="105719"/>
                  </a:lnTo>
                  <a:lnTo>
                    <a:pt x="35968" y="105762"/>
                  </a:lnTo>
                  <a:lnTo>
                    <a:pt x="35368" y="105762"/>
                  </a:lnTo>
                  <a:lnTo>
                    <a:pt x="34768" y="105719"/>
                  </a:lnTo>
                  <a:lnTo>
                    <a:pt x="34082" y="105633"/>
                  </a:lnTo>
                  <a:lnTo>
                    <a:pt x="32710" y="105462"/>
                  </a:lnTo>
                  <a:lnTo>
                    <a:pt x="31124" y="105161"/>
                  </a:lnTo>
                  <a:lnTo>
                    <a:pt x="29323" y="104776"/>
                  </a:lnTo>
                  <a:lnTo>
                    <a:pt x="29323" y="104776"/>
                  </a:lnTo>
                  <a:lnTo>
                    <a:pt x="28766" y="91486"/>
                  </a:lnTo>
                  <a:lnTo>
                    <a:pt x="28166" y="78325"/>
                  </a:lnTo>
                  <a:lnTo>
                    <a:pt x="27437" y="63877"/>
                  </a:lnTo>
                  <a:lnTo>
                    <a:pt x="27437" y="63877"/>
                  </a:lnTo>
                  <a:lnTo>
                    <a:pt x="27137" y="58819"/>
                  </a:lnTo>
                  <a:lnTo>
                    <a:pt x="26880" y="54875"/>
                  </a:lnTo>
                  <a:lnTo>
                    <a:pt x="26580" y="51616"/>
                  </a:lnTo>
                  <a:lnTo>
                    <a:pt x="26237" y="48658"/>
                  </a:lnTo>
                  <a:lnTo>
                    <a:pt x="25765" y="45443"/>
                  </a:lnTo>
                  <a:lnTo>
                    <a:pt x="25165" y="41628"/>
                  </a:lnTo>
                  <a:lnTo>
                    <a:pt x="24393" y="36698"/>
                  </a:lnTo>
                  <a:lnTo>
                    <a:pt x="23407" y="30224"/>
                  </a:lnTo>
                  <a:lnTo>
                    <a:pt x="23407" y="30224"/>
                  </a:lnTo>
                  <a:lnTo>
                    <a:pt x="23407" y="30224"/>
                  </a:lnTo>
                  <a:lnTo>
                    <a:pt x="22893" y="31639"/>
                  </a:lnTo>
                  <a:lnTo>
                    <a:pt x="21564" y="35197"/>
                  </a:lnTo>
                  <a:lnTo>
                    <a:pt x="21564" y="35197"/>
                  </a:lnTo>
                  <a:lnTo>
                    <a:pt x="19678" y="40685"/>
                  </a:lnTo>
                  <a:lnTo>
                    <a:pt x="18606" y="43857"/>
                  </a:lnTo>
                  <a:lnTo>
                    <a:pt x="17491" y="47244"/>
                  </a:lnTo>
                  <a:lnTo>
                    <a:pt x="16419" y="50673"/>
                  </a:lnTo>
                  <a:lnTo>
                    <a:pt x="15433" y="54103"/>
                  </a:lnTo>
                  <a:lnTo>
                    <a:pt x="14533" y="57404"/>
                  </a:lnTo>
                  <a:lnTo>
                    <a:pt x="14104" y="58990"/>
                  </a:lnTo>
                  <a:lnTo>
                    <a:pt x="13761" y="60533"/>
                  </a:lnTo>
                  <a:lnTo>
                    <a:pt x="13761" y="60533"/>
                  </a:lnTo>
                  <a:lnTo>
                    <a:pt x="13504" y="61734"/>
                  </a:lnTo>
                  <a:lnTo>
                    <a:pt x="13290" y="63063"/>
                  </a:lnTo>
                  <a:lnTo>
                    <a:pt x="13076" y="64520"/>
                  </a:lnTo>
                  <a:lnTo>
                    <a:pt x="12861" y="66021"/>
                  </a:lnTo>
                  <a:lnTo>
                    <a:pt x="12733" y="67650"/>
                  </a:lnTo>
                  <a:lnTo>
                    <a:pt x="12561" y="69322"/>
                  </a:lnTo>
                  <a:lnTo>
                    <a:pt x="12347" y="72837"/>
                  </a:lnTo>
                  <a:lnTo>
                    <a:pt x="12132" y="76524"/>
                  </a:lnTo>
                  <a:lnTo>
                    <a:pt x="12004" y="80297"/>
                  </a:lnTo>
                  <a:lnTo>
                    <a:pt x="11918" y="84069"/>
                  </a:lnTo>
                  <a:lnTo>
                    <a:pt x="11875" y="87799"/>
                  </a:lnTo>
                  <a:lnTo>
                    <a:pt x="11789" y="94830"/>
                  </a:lnTo>
                  <a:lnTo>
                    <a:pt x="11704" y="100660"/>
                  </a:lnTo>
                  <a:lnTo>
                    <a:pt x="11661" y="103018"/>
                  </a:lnTo>
                  <a:lnTo>
                    <a:pt x="11575" y="104818"/>
                  </a:lnTo>
                  <a:lnTo>
                    <a:pt x="11489" y="105504"/>
                  </a:lnTo>
                  <a:lnTo>
                    <a:pt x="11404" y="106019"/>
                  </a:lnTo>
                  <a:lnTo>
                    <a:pt x="11318" y="106405"/>
                  </a:lnTo>
                  <a:lnTo>
                    <a:pt x="11232" y="106619"/>
                  </a:lnTo>
                  <a:lnTo>
                    <a:pt x="11232" y="106619"/>
                  </a:lnTo>
                  <a:lnTo>
                    <a:pt x="10546" y="106962"/>
                  </a:lnTo>
                  <a:lnTo>
                    <a:pt x="9817" y="107262"/>
                  </a:lnTo>
                  <a:lnTo>
                    <a:pt x="9046" y="107519"/>
                  </a:lnTo>
                  <a:lnTo>
                    <a:pt x="8231" y="107734"/>
                  </a:lnTo>
                  <a:lnTo>
                    <a:pt x="7417" y="107905"/>
                  </a:lnTo>
                  <a:lnTo>
                    <a:pt x="6602" y="108034"/>
                  </a:lnTo>
                  <a:lnTo>
                    <a:pt x="5788" y="108077"/>
                  </a:lnTo>
                  <a:lnTo>
                    <a:pt x="4973" y="108077"/>
                  </a:lnTo>
                  <a:lnTo>
                    <a:pt x="4201" y="108034"/>
                  </a:lnTo>
                  <a:lnTo>
                    <a:pt x="3430" y="107948"/>
                  </a:lnTo>
                  <a:lnTo>
                    <a:pt x="2744" y="107777"/>
                  </a:lnTo>
                  <a:lnTo>
                    <a:pt x="2058" y="107562"/>
                  </a:lnTo>
                  <a:lnTo>
                    <a:pt x="1501" y="107262"/>
                  </a:lnTo>
                  <a:lnTo>
                    <a:pt x="943" y="106919"/>
                  </a:lnTo>
                  <a:lnTo>
                    <a:pt x="729" y="106705"/>
                  </a:lnTo>
                  <a:lnTo>
                    <a:pt x="515" y="106490"/>
                  </a:lnTo>
                  <a:lnTo>
                    <a:pt x="343" y="106276"/>
                  </a:lnTo>
                  <a:lnTo>
                    <a:pt x="172" y="106019"/>
                  </a:lnTo>
                  <a:lnTo>
                    <a:pt x="172" y="106019"/>
                  </a:lnTo>
                  <a:lnTo>
                    <a:pt x="86" y="99631"/>
                  </a:lnTo>
                  <a:lnTo>
                    <a:pt x="43" y="92986"/>
                  </a:lnTo>
                  <a:lnTo>
                    <a:pt x="0" y="85141"/>
                  </a:lnTo>
                  <a:lnTo>
                    <a:pt x="0" y="77039"/>
                  </a:lnTo>
                  <a:lnTo>
                    <a:pt x="43" y="73137"/>
                  </a:lnTo>
                  <a:lnTo>
                    <a:pt x="129" y="69451"/>
                  </a:lnTo>
                  <a:lnTo>
                    <a:pt x="214" y="66192"/>
                  </a:lnTo>
                  <a:lnTo>
                    <a:pt x="386" y="63363"/>
                  </a:lnTo>
                  <a:lnTo>
                    <a:pt x="557" y="61091"/>
                  </a:lnTo>
                  <a:lnTo>
                    <a:pt x="643" y="60233"/>
                  </a:lnTo>
                  <a:lnTo>
                    <a:pt x="729" y="59547"/>
                  </a:lnTo>
                  <a:lnTo>
                    <a:pt x="729" y="59547"/>
                  </a:lnTo>
                  <a:lnTo>
                    <a:pt x="1329" y="56332"/>
                  </a:lnTo>
                  <a:lnTo>
                    <a:pt x="2401" y="50330"/>
                  </a:lnTo>
                  <a:lnTo>
                    <a:pt x="5273" y="33439"/>
                  </a:lnTo>
                  <a:lnTo>
                    <a:pt x="6817" y="24094"/>
                  </a:lnTo>
                  <a:lnTo>
                    <a:pt x="8274" y="15220"/>
                  </a:lnTo>
                  <a:lnTo>
                    <a:pt x="9517" y="7589"/>
                  </a:lnTo>
                  <a:lnTo>
                    <a:pt x="10332" y="2058"/>
                  </a:lnTo>
                  <a:lnTo>
                    <a:pt x="10332" y="2058"/>
                  </a:lnTo>
                  <a:lnTo>
                    <a:pt x="11704" y="1801"/>
                  </a:lnTo>
                  <a:lnTo>
                    <a:pt x="13247" y="1544"/>
                  </a:lnTo>
                  <a:lnTo>
                    <a:pt x="15305" y="1201"/>
                  </a:lnTo>
                  <a:lnTo>
                    <a:pt x="17663" y="858"/>
                  </a:lnTo>
                  <a:lnTo>
                    <a:pt x="20363" y="558"/>
                  </a:lnTo>
                  <a:lnTo>
                    <a:pt x="23236" y="258"/>
                  </a:lnTo>
                  <a:lnTo>
                    <a:pt x="24736" y="172"/>
                  </a:lnTo>
                  <a:lnTo>
                    <a:pt x="26237" y="86"/>
                  </a:lnTo>
                  <a:lnTo>
                    <a:pt x="27737" y="43"/>
                  </a:lnTo>
                  <a:lnTo>
                    <a:pt x="29195" y="1"/>
                  </a:lnTo>
                  <a:lnTo>
                    <a:pt x="30695" y="43"/>
                  </a:lnTo>
                  <a:lnTo>
                    <a:pt x="32110" y="86"/>
                  </a:lnTo>
                  <a:lnTo>
                    <a:pt x="33525" y="215"/>
                  </a:lnTo>
                  <a:lnTo>
                    <a:pt x="34854" y="386"/>
                  </a:lnTo>
                  <a:lnTo>
                    <a:pt x="36140" y="601"/>
                  </a:lnTo>
                  <a:lnTo>
                    <a:pt x="37340" y="858"/>
                  </a:lnTo>
                  <a:lnTo>
                    <a:pt x="38455" y="1201"/>
                  </a:lnTo>
                  <a:lnTo>
                    <a:pt x="38969" y="1415"/>
                  </a:lnTo>
                  <a:lnTo>
                    <a:pt x="39484" y="1630"/>
                  </a:lnTo>
                  <a:lnTo>
                    <a:pt x="39912" y="1887"/>
                  </a:lnTo>
                  <a:lnTo>
                    <a:pt x="40384" y="2101"/>
                  </a:lnTo>
                  <a:lnTo>
                    <a:pt x="40770" y="2401"/>
                  </a:lnTo>
                  <a:lnTo>
                    <a:pt x="41156" y="2701"/>
                  </a:lnTo>
                  <a:lnTo>
                    <a:pt x="41498" y="3002"/>
                  </a:lnTo>
                  <a:lnTo>
                    <a:pt x="41799" y="3345"/>
                  </a:lnTo>
                  <a:lnTo>
                    <a:pt x="42056" y="3687"/>
                  </a:lnTo>
                  <a:lnTo>
                    <a:pt x="42313" y="4073"/>
                  </a:lnTo>
                  <a:lnTo>
                    <a:pt x="42484" y="4459"/>
                  </a:lnTo>
                  <a:lnTo>
                    <a:pt x="42656" y="4888"/>
                  </a:lnTo>
                  <a:lnTo>
                    <a:pt x="42742" y="5317"/>
                  </a:lnTo>
                  <a:lnTo>
                    <a:pt x="42827" y="5788"/>
                  </a:lnTo>
                  <a:lnTo>
                    <a:pt x="42827" y="5788"/>
                  </a:lnTo>
                  <a:lnTo>
                    <a:pt x="42913" y="6817"/>
                  </a:lnTo>
                  <a:lnTo>
                    <a:pt x="42956" y="7803"/>
                  </a:lnTo>
                  <a:lnTo>
                    <a:pt x="42956" y="9646"/>
                  </a:lnTo>
                  <a:lnTo>
                    <a:pt x="42956" y="9646"/>
                  </a:lnTo>
                  <a:lnTo>
                    <a:pt x="42956" y="10847"/>
                  </a:lnTo>
                  <a:lnTo>
                    <a:pt x="42999" y="12004"/>
                  </a:lnTo>
                  <a:lnTo>
                    <a:pt x="43128" y="14362"/>
                  </a:lnTo>
                  <a:lnTo>
                    <a:pt x="43128" y="14362"/>
                  </a:lnTo>
                  <a:lnTo>
                    <a:pt x="43213" y="16463"/>
                  </a:lnTo>
                  <a:lnTo>
                    <a:pt x="43299" y="18778"/>
                  </a:lnTo>
                  <a:lnTo>
                    <a:pt x="43299" y="20064"/>
                  </a:lnTo>
                  <a:lnTo>
                    <a:pt x="43256" y="21436"/>
                  </a:lnTo>
                  <a:lnTo>
                    <a:pt x="43170" y="22979"/>
                  </a:lnTo>
                  <a:lnTo>
                    <a:pt x="43042" y="2460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6"/>
            <p:cNvSpPr/>
            <p:nvPr/>
          </p:nvSpPr>
          <p:spPr>
            <a:xfrm>
              <a:off x="5449116" y="5267727"/>
              <a:ext cx="2523" cy="860"/>
            </a:xfrm>
            <a:custGeom>
              <a:avLst/>
              <a:gdLst/>
              <a:ahLst/>
              <a:cxnLst/>
              <a:rect l="l" t="t" r="r" b="b"/>
              <a:pathLst>
                <a:path w="129" h="44" extrusionOk="0">
                  <a:moveTo>
                    <a:pt x="0" y="0"/>
                  </a:moveTo>
                  <a:lnTo>
                    <a:pt x="86" y="43"/>
                  </a:lnTo>
                  <a:lnTo>
                    <a:pt x="129" y="0"/>
                  </a:lnTo>
                  <a:close/>
                </a:path>
              </a:pathLst>
            </a:custGeom>
            <a:solidFill>
              <a:srgbClr val="2E2E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 name="Google Shape;664;p6"/>
            <p:cNvSpPr/>
            <p:nvPr/>
          </p:nvSpPr>
          <p:spPr>
            <a:xfrm>
              <a:off x="5449116" y="5267727"/>
              <a:ext cx="2523" cy="860"/>
            </a:xfrm>
            <a:custGeom>
              <a:avLst/>
              <a:gdLst/>
              <a:ahLst/>
              <a:cxnLst/>
              <a:rect l="l" t="t" r="r" b="b"/>
              <a:pathLst>
                <a:path w="129" h="44" fill="none" extrusionOk="0">
                  <a:moveTo>
                    <a:pt x="0" y="0"/>
                  </a:moveTo>
                  <a:lnTo>
                    <a:pt x="0" y="0"/>
                  </a:lnTo>
                  <a:lnTo>
                    <a:pt x="86" y="43"/>
                  </a:lnTo>
                  <a:lnTo>
                    <a:pt x="129"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 name="Google Shape;665;p6"/>
            <p:cNvSpPr/>
            <p:nvPr/>
          </p:nvSpPr>
          <p:spPr>
            <a:xfrm>
              <a:off x="5376177" y="5379222"/>
              <a:ext cx="20983" cy="57022"/>
            </a:xfrm>
            <a:custGeom>
              <a:avLst/>
              <a:gdLst/>
              <a:ahLst/>
              <a:cxnLst/>
              <a:rect l="l" t="t" r="r" b="b"/>
              <a:pathLst>
                <a:path w="1073" h="2916" extrusionOk="0">
                  <a:moveTo>
                    <a:pt x="1072" y="0"/>
                  </a:moveTo>
                  <a:lnTo>
                    <a:pt x="1072" y="0"/>
                  </a:lnTo>
                  <a:lnTo>
                    <a:pt x="1" y="2915"/>
                  </a:lnTo>
                  <a:lnTo>
                    <a:pt x="1" y="2915"/>
                  </a:lnTo>
                  <a:lnTo>
                    <a:pt x="1072" y="0"/>
                  </a:lnTo>
                  <a:close/>
                </a:path>
              </a:pathLst>
            </a:custGeom>
            <a:solidFill>
              <a:srgbClr val="86869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 name="Google Shape;666;p6"/>
            <p:cNvSpPr/>
            <p:nvPr/>
          </p:nvSpPr>
          <p:spPr>
            <a:xfrm>
              <a:off x="5376177" y="5379222"/>
              <a:ext cx="20983" cy="57022"/>
            </a:xfrm>
            <a:custGeom>
              <a:avLst/>
              <a:gdLst/>
              <a:ahLst/>
              <a:cxnLst/>
              <a:rect l="l" t="t" r="r" b="b"/>
              <a:pathLst>
                <a:path w="1073" h="2916" fill="none" extrusionOk="0">
                  <a:moveTo>
                    <a:pt x="1072" y="0"/>
                  </a:moveTo>
                  <a:lnTo>
                    <a:pt x="1072" y="0"/>
                  </a:lnTo>
                  <a:lnTo>
                    <a:pt x="1" y="2915"/>
                  </a:lnTo>
                  <a:lnTo>
                    <a:pt x="1" y="2915"/>
                  </a:lnTo>
                  <a:lnTo>
                    <a:pt x="107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 name="Google Shape;667;p6"/>
            <p:cNvSpPr/>
            <p:nvPr/>
          </p:nvSpPr>
          <p:spPr>
            <a:xfrm>
              <a:off x="5348506" y="5278618"/>
              <a:ext cx="48653" cy="233076"/>
            </a:xfrm>
            <a:custGeom>
              <a:avLst/>
              <a:gdLst/>
              <a:ahLst/>
              <a:cxnLst/>
              <a:rect l="l" t="t" r="r" b="b"/>
              <a:pathLst>
                <a:path w="2488" h="11919" extrusionOk="0">
                  <a:moveTo>
                    <a:pt x="1244" y="1"/>
                  </a:moveTo>
                  <a:lnTo>
                    <a:pt x="1" y="11919"/>
                  </a:lnTo>
                  <a:lnTo>
                    <a:pt x="1416" y="8060"/>
                  </a:lnTo>
                  <a:lnTo>
                    <a:pt x="2487" y="5145"/>
                  </a:lnTo>
                  <a:lnTo>
                    <a:pt x="1758" y="2444"/>
                  </a:lnTo>
                  <a:lnTo>
                    <a:pt x="1373" y="901"/>
                  </a:lnTo>
                  <a:lnTo>
                    <a:pt x="1244" y="172"/>
                  </a:lnTo>
                  <a:lnTo>
                    <a:pt x="1244" y="1"/>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 name="Google Shape;668;p6"/>
            <p:cNvSpPr/>
            <p:nvPr/>
          </p:nvSpPr>
          <p:spPr>
            <a:xfrm>
              <a:off x="5779417" y="4991099"/>
              <a:ext cx="841" cy="21804"/>
            </a:xfrm>
            <a:custGeom>
              <a:avLst/>
              <a:gdLst/>
              <a:ahLst/>
              <a:cxnLst/>
              <a:rect l="l" t="t" r="r" b="b"/>
              <a:pathLst>
                <a:path w="43" h="1115" extrusionOk="0">
                  <a:moveTo>
                    <a:pt x="0" y="0"/>
                  </a:moveTo>
                  <a:lnTo>
                    <a:pt x="0" y="0"/>
                  </a:lnTo>
                  <a:lnTo>
                    <a:pt x="43" y="1115"/>
                  </a:lnTo>
                  <a:lnTo>
                    <a:pt x="43" y="1115"/>
                  </a:lnTo>
                  <a:lnTo>
                    <a:pt x="0" y="0"/>
                  </a:lnTo>
                  <a:close/>
                </a:path>
              </a:pathLst>
            </a:custGeom>
            <a:solidFill>
              <a:srgbClr val="B1B1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6"/>
            <p:cNvSpPr/>
            <p:nvPr/>
          </p:nvSpPr>
          <p:spPr>
            <a:xfrm>
              <a:off x="5779417" y="4991099"/>
              <a:ext cx="841" cy="21804"/>
            </a:xfrm>
            <a:custGeom>
              <a:avLst/>
              <a:gdLst/>
              <a:ahLst/>
              <a:cxnLst/>
              <a:rect l="l" t="t" r="r" b="b"/>
              <a:pathLst>
                <a:path w="43" h="1115" fill="none" extrusionOk="0">
                  <a:moveTo>
                    <a:pt x="0" y="0"/>
                  </a:moveTo>
                  <a:lnTo>
                    <a:pt x="0" y="0"/>
                  </a:lnTo>
                  <a:lnTo>
                    <a:pt x="43" y="1115"/>
                  </a:lnTo>
                  <a:lnTo>
                    <a:pt x="43" y="1115"/>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6"/>
            <p:cNvSpPr/>
            <p:nvPr/>
          </p:nvSpPr>
          <p:spPr>
            <a:xfrm>
              <a:off x="5513667" y="4913979"/>
              <a:ext cx="266593" cy="150906"/>
            </a:xfrm>
            <a:custGeom>
              <a:avLst/>
              <a:gdLst/>
              <a:ahLst/>
              <a:cxnLst/>
              <a:rect l="l" t="t" r="r" b="b"/>
              <a:pathLst>
                <a:path w="13633" h="7717" extrusionOk="0">
                  <a:moveTo>
                    <a:pt x="1286" y="0"/>
                  </a:moveTo>
                  <a:lnTo>
                    <a:pt x="0" y="515"/>
                  </a:lnTo>
                  <a:lnTo>
                    <a:pt x="300" y="986"/>
                  </a:lnTo>
                  <a:lnTo>
                    <a:pt x="643" y="1415"/>
                  </a:lnTo>
                  <a:lnTo>
                    <a:pt x="986" y="1844"/>
                  </a:lnTo>
                  <a:lnTo>
                    <a:pt x="1415" y="2272"/>
                  </a:lnTo>
                  <a:lnTo>
                    <a:pt x="1844" y="2658"/>
                  </a:lnTo>
                  <a:lnTo>
                    <a:pt x="2272" y="3044"/>
                  </a:lnTo>
                  <a:lnTo>
                    <a:pt x="2787" y="3387"/>
                  </a:lnTo>
                  <a:lnTo>
                    <a:pt x="3301" y="3730"/>
                  </a:lnTo>
                  <a:lnTo>
                    <a:pt x="4373" y="4373"/>
                  </a:lnTo>
                  <a:lnTo>
                    <a:pt x="5488" y="4973"/>
                  </a:lnTo>
                  <a:lnTo>
                    <a:pt x="6602" y="5488"/>
                  </a:lnTo>
                  <a:lnTo>
                    <a:pt x="7760" y="5959"/>
                  </a:lnTo>
                  <a:lnTo>
                    <a:pt x="8874" y="6388"/>
                  </a:lnTo>
                  <a:lnTo>
                    <a:pt x="9903" y="6731"/>
                  </a:lnTo>
                  <a:lnTo>
                    <a:pt x="11747" y="7245"/>
                  </a:lnTo>
                  <a:lnTo>
                    <a:pt x="13033" y="7588"/>
                  </a:lnTo>
                  <a:lnTo>
                    <a:pt x="13590" y="7717"/>
                  </a:lnTo>
                  <a:lnTo>
                    <a:pt x="13633" y="6516"/>
                  </a:lnTo>
                  <a:lnTo>
                    <a:pt x="13633" y="5059"/>
                  </a:lnTo>
                  <a:lnTo>
                    <a:pt x="13590" y="3944"/>
                  </a:lnTo>
                  <a:lnTo>
                    <a:pt x="13461" y="686"/>
                  </a:lnTo>
                  <a:lnTo>
                    <a:pt x="12776" y="1115"/>
                  </a:lnTo>
                  <a:lnTo>
                    <a:pt x="12090" y="1458"/>
                  </a:lnTo>
                  <a:lnTo>
                    <a:pt x="11318" y="1801"/>
                  </a:lnTo>
                  <a:lnTo>
                    <a:pt x="10589" y="2058"/>
                  </a:lnTo>
                  <a:lnTo>
                    <a:pt x="9817" y="2272"/>
                  </a:lnTo>
                  <a:lnTo>
                    <a:pt x="9046" y="2401"/>
                  </a:lnTo>
                  <a:lnTo>
                    <a:pt x="8274" y="2487"/>
                  </a:lnTo>
                  <a:lnTo>
                    <a:pt x="7460" y="2530"/>
                  </a:lnTo>
                  <a:lnTo>
                    <a:pt x="6945" y="2530"/>
                  </a:lnTo>
                  <a:lnTo>
                    <a:pt x="6388" y="2487"/>
                  </a:lnTo>
                  <a:lnTo>
                    <a:pt x="5873" y="2401"/>
                  </a:lnTo>
                  <a:lnTo>
                    <a:pt x="5316" y="2315"/>
                  </a:lnTo>
                  <a:lnTo>
                    <a:pt x="4802" y="2187"/>
                  </a:lnTo>
                  <a:lnTo>
                    <a:pt x="4287" y="2015"/>
                  </a:lnTo>
                  <a:lnTo>
                    <a:pt x="3730" y="1801"/>
                  </a:lnTo>
                  <a:lnTo>
                    <a:pt x="3215" y="1586"/>
                  </a:lnTo>
                  <a:lnTo>
                    <a:pt x="2615" y="1243"/>
                  </a:lnTo>
                  <a:lnTo>
                    <a:pt x="2101" y="900"/>
                  </a:lnTo>
                  <a:lnTo>
                    <a:pt x="1672" y="472"/>
                  </a:lnTo>
                  <a:lnTo>
                    <a:pt x="1286" y="0"/>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6"/>
            <p:cNvSpPr/>
            <p:nvPr/>
          </p:nvSpPr>
          <p:spPr>
            <a:xfrm>
              <a:off x="5513667" y="4913979"/>
              <a:ext cx="266593" cy="150906"/>
            </a:xfrm>
            <a:custGeom>
              <a:avLst/>
              <a:gdLst/>
              <a:ahLst/>
              <a:cxnLst/>
              <a:rect l="l" t="t" r="r" b="b"/>
              <a:pathLst>
                <a:path w="13633" h="7717" fill="none" extrusionOk="0">
                  <a:moveTo>
                    <a:pt x="1286" y="0"/>
                  </a:moveTo>
                  <a:lnTo>
                    <a:pt x="1286" y="0"/>
                  </a:lnTo>
                  <a:lnTo>
                    <a:pt x="0" y="515"/>
                  </a:lnTo>
                  <a:lnTo>
                    <a:pt x="0" y="515"/>
                  </a:lnTo>
                  <a:lnTo>
                    <a:pt x="300" y="986"/>
                  </a:lnTo>
                  <a:lnTo>
                    <a:pt x="643" y="1415"/>
                  </a:lnTo>
                  <a:lnTo>
                    <a:pt x="986" y="1844"/>
                  </a:lnTo>
                  <a:lnTo>
                    <a:pt x="1415" y="2272"/>
                  </a:lnTo>
                  <a:lnTo>
                    <a:pt x="1844" y="2658"/>
                  </a:lnTo>
                  <a:lnTo>
                    <a:pt x="2272" y="3044"/>
                  </a:lnTo>
                  <a:lnTo>
                    <a:pt x="2787" y="3387"/>
                  </a:lnTo>
                  <a:lnTo>
                    <a:pt x="3301" y="3730"/>
                  </a:lnTo>
                  <a:lnTo>
                    <a:pt x="4373" y="4373"/>
                  </a:lnTo>
                  <a:lnTo>
                    <a:pt x="5488" y="4973"/>
                  </a:lnTo>
                  <a:lnTo>
                    <a:pt x="6602" y="5488"/>
                  </a:lnTo>
                  <a:lnTo>
                    <a:pt x="7760" y="5959"/>
                  </a:lnTo>
                  <a:lnTo>
                    <a:pt x="8874" y="6388"/>
                  </a:lnTo>
                  <a:lnTo>
                    <a:pt x="9903" y="6731"/>
                  </a:lnTo>
                  <a:lnTo>
                    <a:pt x="11747" y="7245"/>
                  </a:lnTo>
                  <a:lnTo>
                    <a:pt x="13033" y="7588"/>
                  </a:lnTo>
                  <a:lnTo>
                    <a:pt x="13590" y="7717"/>
                  </a:lnTo>
                  <a:lnTo>
                    <a:pt x="13590" y="7717"/>
                  </a:lnTo>
                  <a:lnTo>
                    <a:pt x="13633" y="6516"/>
                  </a:lnTo>
                  <a:lnTo>
                    <a:pt x="13633" y="5059"/>
                  </a:lnTo>
                  <a:lnTo>
                    <a:pt x="13633" y="5059"/>
                  </a:lnTo>
                  <a:lnTo>
                    <a:pt x="13590" y="3944"/>
                  </a:lnTo>
                  <a:lnTo>
                    <a:pt x="13590" y="3944"/>
                  </a:lnTo>
                  <a:lnTo>
                    <a:pt x="13461" y="686"/>
                  </a:lnTo>
                  <a:lnTo>
                    <a:pt x="13461" y="686"/>
                  </a:lnTo>
                  <a:lnTo>
                    <a:pt x="12776" y="1115"/>
                  </a:lnTo>
                  <a:lnTo>
                    <a:pt x="12090" y="1458"/>
                  </a:lnTo>
                  <a:lnTo>
                    <a:pt x="11318" y="1801"/>
                  </a:lnTo>
                  <a:lnTo>
                    <a:pt x="10589" y="2058"/>
                  </a:lnTo>
                  <a:lnTo>
                    <a:pt x="9817" y="2272"/>
                  </a:lnTo>
                  <a:lnTo>
                    <a:pt x="9046" y="2401"/>
                  </a:lnTo>
                  <a:lnTo>
                    <a:pt x="8274" y="2487"/>
                  </a:lnTo>
                  <a:lnTo>
                    <a:pt x="7460" y="2530"/>
                  </a:lnTo>
                  <a:lnTo>
                    <a:pt x="7460" y="2530"/>
                  </a:lnTo>
                  <a:lnTo>
                    <a:pt x="6945" y="2530"/>
                  </a:lnTo>
                  <a:lnTo>
                    <a:pt x="6388" y="2487"/>
                  </a:lnTo>
                  <a:lnTo>
                    <a:pt x="5873" y="2401"/>
                  </a:lnTo>
                  <a:lnTo>
                    <a:pt x="5316" y="2315"/>
                  </a:lnTo>
                  <a:lnTo>
                    <a:pt x="4802" y="2187"/>
                  </a:lnTo>
                  <a:lnTo>
                    <a:pt x="4287" y="2015"/>
                  </a:lnTo>
                  <a:lnTo>
                    <a:pt x="3730" y="1801"/>
                  </a:lnTo>
                  <a:lnTo>
                    <a:pt x="3215" y="1586"/>
                  </a:lnTo>
                  <a:lnTo>
                    <a:pt x="3215" y="1586"/>
                  </a:lnTo>
                  <a:lnTo>
                    <a:pt x="2615" y="1243"/>
                  </a:lnTo>
                  <a:lnTo>
                    <a:pt x="2101" y="900"/>
                  </a:lnTo>
                  <a:lnTo>
                    <a:pt x="1672" y="472"/>
                  </a:lnTo>
                  <a:lnTo>
                    <a:pt x="12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 name="Google Shape;672;p6"/>
            <p:cNvSpPr/>
            <p:nvPr/>
          </p:nvSpPr>
          <p:spPr>
            <a:xfrm>
              <a:off x="4799407" y="3778941"/>
              <a:ext cx="268295" cy="311042"/>
            </a:xfrm>
            <a:custGeom>
              <a:avLst/>
              <a:gdLst/>
              <a:ahLst/>
              <a:cxnLst/>
              <a:rect l="l" t="t" r="r" b="b"/>
              <a:pathLst>
                <a:path w="13720" h="15906" extrusionOk="0">
                  <a:moveTo>
                    <a:pt x="87" y="1"/>
                  </a:moveTo>
                  <a:lnTo>
                    <a:pt x="1" y="4073"/>
                  </a:lnTo>
                  <a:lnTo>
                    <a:pt x="387" y="4374"/>
                  </a:lnTo>
                  <a:lnTo>
                    <a:pt x="858" y="4888"/>
                  </a:lnTo>
                  <a:lnTo>
                    <a:pt x="1373" y="5445"/>
                  </a:lnTo>
                  <a:lnTo>
                    <a:pt x="1973" y="6174"/>
                  </a:lnTo>
                  <a:lnTo>
                    <a:pt x="2659" y="7074"/>
                  </a:lnTo>
                  <a:lnTo>
                    <a:pt x="3302" y="8060"/>
                  </a:lnTo>
                  <a:lnTo>
                    <a:pt x="3602" y="8575"/>
                  </a:lnTo>
                  <a:lnTo>
                    <a:pt x="3859" y="9046"/>
                  </a:lnTo>
                  <a:lnTo>
                    <a:pt x="4073" y="9518"/>
                  </a:lnTo>
                  <a:lnTo>
                    <a:pt x="4245" y="9947"/>
                  </a:lnTo>
                  <a:lnTo>
                    <a:pt x="4374" y="10461"/>
                  </a:lnTo>
                  <a:lnTo>
                    <a:pt x="4631" y="10933"/>
                  </a:lnTo>
                  <a:lnTo>
                    <a:pt x="5188" y="11962"/>
                  </a:lnTo>
                  <a:lnTo>
                    <a:pt x="5488" y="12562"/>
                  </a:lnTo>
                  <a:lnTo>
                    <a:pt x="5703" y="13248"/>
                  </a:lnTo>
                  <a:lnTo>
                    <a:pt x="5874" y="13977"/>
                  </a:lnTo>
                  <a:lnTo>
                    <a:pt x="5917" y="14362"/>
                  </a:lnTo>
                  <a:lnTo>
                    <a:pt x="5917" y="14791"/>
                  </a:lnTo>
                  <a:lnTo>
                    <a:pt x="5960" y="14963"/>
                  </a:lnTo>
                  <a:lnTo>
                    <a:pt x="6003" y="15091"/>
                  </a:lnTo>
                  <a:lnTo>
                    <a:pt x="6088" y="15220"/>
                  </a:lnTo>
                  <a:lnTo>
                    <a:pt x="6217" y="15348"/>
                  </a:lnTo>
                  <a:lnTo>
                    <a:pt x="6517" y="15520"/>
                  </a:lnTo>
                  <a:lnTo>
                    <a:pt x="6946" y="15648"/>
                  </a:lnTo>
                  <a:lnTo>
                    <a:pt x="7417" y="15777"/>
                  </a:lnTo>
                  <a:lnTo>
                    <a:pt x="7975" y="15863"/>
                  </a:lnTo>
                  <a:lnTo>
                    <a:pt x="8575" y="15906"/>
                  </a:lnTo>
                  <a:lnTo>
                    <a:pt x="9175" y="15906"/>
                  </a:lnTo>
                  <a:lnTo>
                    <a:pt x="10333" y="15863"/>
                  </a:lnTo>
                  <a:lnTo>
                    <a:pt x="11361" y="15820"/>
                  </a:lnTo>
                  <a:lnTo>
                    <a:pt x="12347" y="15691"/>
                  </a:lnTo>
                  <a:lnTo>
                    <a:pt x="13719" y="7546"/>
                  </a:lnTo>
                  <a:lnTo>
                    <a:pt x="13376" y="7160"/>
                  </a:lnTo>
                  <a:lnTo>
                    <a:pt x="12990" y="6731"/>
                  </a:lnTo>
                  <a:lnTo>
                    <a:pt x="12562" y="6303"/>
                  </a:lnTo>
                  <a:lnTo>
                    <a:pt x="12090" y="5874"/>
                  </a:lnTo>
                  <a:lnTo>
                    <a:pt x="11061" y="5017"/>
                  </a:lnTo>
                  <a:lnTo>
                    <a:pt x="9947" y="4202"/>
                  </a:lnTo>
                  <a:lnTo>
                    <a:pt x="8789" y="3430"/>
                  </a:lnTo>
                  <a:lnTo>
                    <a:pt x="7675" y="2744"/>
                  </a:lnTo>
                  <a:lnTo>
                    <a:pt x="6603" y="2101"/>
                  </a:lnTo>
                  <a:lnTo>
                    <a:pt x="5703" y="1630"/>
                  </a:lnTo>
                  <a:lnTo>
                    <a:pt x="5274" y="1373"/>
                  </a:lnTo>
                  <a:lnTo>
                    <a:pt x="4802" y="1158"/>
                  </a:lnTo>
                  <a:lnTo>
                    <a:pt x="3816" y="815"/>
                  </a:lnTo>
                  <a:lnTo>
                    <a:pt x="2873" y="558"/>
                  </a:lnTo>
                  <a:lnTo>
                    <a:pt x="1973" y="344"/>
                  </a:lnTo>
                  <a:lnTo>
                    <a:pt x="1201" y="172"/>
                  </a:lnTo>
                  <a:lnTo>
                    <a:pt x="601" y="87"/>
                  </a:lnTo>
                  <a:lnTo>
                    <a:pt x="87"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 name="Google Shape;673;p6"/>
            <p:cNvSpPr/>
            <p:nvPr/>
          </p:nvSpPr>
          <p:spPr>
            <a:xfrm>
              <a:off x="4799407" y="3778941"/>
              <a:ext cx="268295" cy="311042"/>
            </a:xfrm>
            <a:custGeom>
              <a:avLst/>
              <a:gdLst/>
              <a:ahLst/>
              <a:cxnLst/>
              <a:rect l="l" t="t" r="r" b="b"/>
              <a:pathLst>
                <a:path w="13720" h="15906" fill="none" extrusionOk="0">
                  <a:moveTo>
                    <a:pt x="1" y="4073"/>
                  </a:moveTo>
                  <a:lnTo>
                    <a:pt x="387" y="4374"/>
                  </a:lnTo>
                  <a:lnTo>
                    <a:pt x="387" y="4374"/>
                  </a:lnTo>
                  <a:lnTo>
                    <a:pt x="858" y="4888"/>
                  </a:lnTo>
                  <a:lnTo>
                    <a:pt x="1373" y="5445"/>
                  </a:lnTo>
                  <a:lnTo>
                    <a:pt x="1973" y="6174"/>
                  </a:lnTo>
                  <a:lnTo>
                    <a:pt x="1973" y="6174"/>
                  </a:lnTo>
                  <a:lnTo>
                    <a:pt x="2659" y="7074"/>
                  </a:lnTo>
                  <a:lnTo>
                    <a:pt x="3302" y="8060"/>
                  </a:lnTo>
                  <a:lnTo>
                    <a:pt x="3602" y="8575"/>
                  </a:lnTo>
                  <a:lnTo>
                    <a:pt x="3859" y="9046"/>
                  </a:lnTo>
                  <a:lnTo>
                    <a:pt x="4073" y="9518"/>
                  </a:lnTo>
                  <a:lnTo>
                    <a:pt x="4245" y="9947"/>
                  </a:lnTo>
                  <a:lnTo>
                    <a:pt x="4245" y="9947"/>
                  </a:lnTo>
                  <a:lnTo>
                    <a:pt x="4374" y="10461"/>
                  </a:lnTo>
                  <a:lnTo>
                    <a:pt x="4631" y="10933"/>
                  </a:lnTo>
                  <a:lnTo>
                    <a:pt x="5188" y="11962"/>
                  </a:lnTo>
                  <a:lnTo>
                    <a:pt x="5488" y="12562"/>
                  </a:lnTo>
                  <a:lnTo>
                    <a:pt x="5703" y="13248"/>
                  </a:lnTo>
                  <a:lnTo>
                    <a:pt x="5874" y="13977"/>
                  </a:lnTo>
                  <a:lnTo>
                    <a:pt x="5917" y="14362"/>
                  </a:lnTo>
                  <a:lnTo>
                    <a:pt x="5917" y="14791"/>
                  </a:lnTo>
                  <a:lnTo>
                    <a:pt x="5917" y="14791"/>
                  </a:lnTo>
                  <a:lnTo>
                    <a:pt x="5960" y="14963"/>
                  </a:lnTo>
                  <a:lnTo>
                    <a:pt x="6003" y="15091"/>
                  </a:lnTo>
                  <a:lnTo>
                    <a:pt x="6088" y="15220"/>
                  </a:lnTo>
                  <a:lnTo>
                    <a:pt x="6217" y="15348"/>
                  </a:lnTo>
                  <a:lnTo>
                    <a:pt x="6517" y="15520"/>
                  </a:lnTo>
                  <a:lnTo>
                    <a:pt x="6946" y="15648"/>
                  </a:lnTo>
                  <a:lnTo>
                    <a:pt x="7417" y="15777"/>
                  </a:lnTo>
                  <a:lnTo>
                    <a:pt x="7975" y="15863"/>
                  </a:lnTo>
                  <a:lnTo>
                    <a:pt x="8575" y="15906"/>
                  </a:lnTo>
                  <a:lnTo>
                    <a:pt x="9175" y="15906"/>
                  </a:lnTo>
                  <a:lnTo>
                    <a:pt x="10333" y="15863"/>
                  </a:lnTo>
                  <a:lnTo>
                    <a:pt x="11361" y="15820"/>
                  </a:lnTo>
                  <a:lnTo>
                    <a:pt x="12347" y="15691"/>
                  </a:lnTo>
                  <a:lnTo>
                    <a:pt x="13719" y="7546"/>
                  </a:lnTo>
                  <a:lnTo>
                    <a:pt x="13719" y="7546"/>
                  </a:lnTo>
                  <a:lnTo>
                    <a:pt x="13376" y="7160"/>
                  </a:lnTo>
                  <a:lnTo>
                    <a:pt x="12990" y="6731"/>
                  </a:lnTo>
                  <a:lnTo>
                    <a:pt x="12562" y="6303"/>
                  </a:lnTo>
                  <a:lnTo>
                    <a:pt x="12090" y="5874"/>
                  </a:lnTo>
                  <a:lnTo>
                    <a:pt x="11061" y="5017"/>
                  </a:lnTo>
                  <a:lnTo>
                    <a:pt x="9947" y="4202"/>
                  </a:lnTo>
                  <a:lnTo>
                    <a:pt x="8789" y="3430"/>
                  </a:lnTo>
                  <a:lnTo>
                    <a:pt x="7675" y="2744"/>
                  </a:lnTo>
                  <a:lnTo>
                    <a:pt x="6603" y="2101"/>
                  </a:lnTo>
                  <a:lnTo>
                    <a:pt x="5703" y="1630"/>
                  </a:lnTo>
                  <a:lnTo>
                    <a:pt x="5703" y="1630"/>
                  </a:lnTo>
                  <a:lnTo>
                    <a:pt x="5274" y="1373"/>
                  </a:lnTo>
                  <a:lnTo>
                    <a:pt x="4802" y="1158"/>
                  </a:lnTo>
                  <a:lnTo>
                    <a:pt x="3816" y="815"/>
                  </a:lnTo>
                  <a:lnTo>
                    <a:pt x="2873" y="558"/>
                  </a:lnTo>
                  <a:lnTo>
                    <a:pt x="1973" y="344"/>
                  </a:lnTo>
                  <a:lnTo>
                    <a:pt x="1201" y="172"/>
                  </a:lnTo>
                  <a:lnTo>
                    <a:pt x="601" y="87"/>
                  </a:lnTo>
                  <a:lnTo>
                    <a:pt x="87" y="1"/>
                  </a:lnTo>
                  <a:lnTo>
                    <a:pt x="1" y="407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 name="Google Shape;674;p6"/>
            <p:cNvSpPr/>
            <p:nvPr/>
          </p:nvSpPr>
          <p:spPr>
            <a:xfrm>
              <a:off x="4837969" y="3831756"/>
              <a:ext cx="77144" cy="141696"/>
            </a:xfrm>
            <a:custGeom>
              <a:avLst/>
              <a:gdLst/>
              <a:ahLst/>
              <a:cxnLst/>
              <a:rect l="l" t="t" r="r" b="b"/>
              <a:pathLst>
                <a:path w="3945" h="7246" extrusionOk="0">
                  <a:moveTo>
                    <a:pt x="2059" y="1"/>
                  </a:moveTo>
                  <a:lnTo>
                    <a:pt x="1930" y="86"/>
                  </a:lnTo>
                  <a:lnTo>
                    <a:pt x="1801" y="172"/>
                  </a:lnTo>
                  <a:lnTo>
                    <a:pt x="1673" y="301"/>
                  </a:lnTo>
                  <a:lnTo>
                    <a:pt x="1416" y="601"/>
                  </a:lnTo>
                  <a:lnTo>
                    <a:pt x="1244" y="987"/>
                  </a:lnTo>
                  <a:lnTo>
                    <a:pt x="1073" y="1330"/>
                  </a:lnTo>
                  <a:lnTo>
                    <a:pt x="987" y="1630"/>
                  </a:lnTo>
                  <a:lnTo>
                    <a:pt x="901" y="1973"/>
                  </a:lnTo>
                  <a:lnTo>
                    <a:pt x="1" y="3473"/>
                  </a:lnTo>
                  <a:lnTo>
                    <a:pt x="687" y="4373"/>
                  </a:lnTo>
                  <a:lnTo>
                    <a:pt x="1330" y="5359"/>
                  </a:lnTo>
                  <a:lnTo>
                    <a:pt x="1630" y="5874"/>
                  </a:lnTo>
                  <a:lnTo>
                    <a:pt x="1887" y="6345"/>
                  </a:lnTo>
                  <a:lnTo>
                    <a:pt x="2101" y="6817"/>
                  </a:lnTo>
                  <a:lnTo>
                    <a:pt x="2273" y="7246"/>
                  </a:lnTo>
                  <a:lnTo>
                    <a:pt x="2745" y="6603"/>
                  </a:lnTo>
                  <a:lnTo>
                    <a:pt x="3173" y="5917"/>
                  </a:lnTo>
                  <a:lnTo>
                    <a:pt x="3473" y="5274"/>
                  </a:lnTo>
                  <a:lnTo>
                    <a:pt x="3688" y="4631"/>
                  </a:lnTo>
                  <a:lnTo>
                    <a:pt x="3859" y="4030"/>
                  </a:lnTo>
                  <a:lnTo>
                    <a:pt x="3945" y="3430"/>
                  </a:lnTo>
                  <a:lnTo>
                    <a:pt x="3945" y="2873"/>
                  </a:lnTo>
                  <a:lnTo>
                    <a:pt x="3902" y="2358"/>
                  </a:lnTo>
                  <a:lnTo>
                    <a:pt x="3816" y="1887"/>
                  </a:lnTo>
                  <a:lnTo>
                    <a:pt x="3688" y="1458"/>
                  </a:lnTo>
                  <a:lnTo>
                    <a:pt x="3516" y="1072"/>
                  </a:lnTo>
                  <a:lnTo>
                    <a:pt x="3302" y="729"/>
                  </a:lnTo>
                  <a:lnTo>
                    <a:pt x="3088" y="429"/>
                  </a:lnTo>
                  <a:lnTo>
                    <a:pt x="2830" y="215"/>
                  </a:lnTo>
                  <a:lnTo>
                    <a:pt x="2573" y="86"/>
                  </a:lnTo>
                  <a:lnTo>
                    <a:pt x="2273" y="1"/>
                  </a:lnTo>
                  <a:close/>
                </a:path>
              </a:pathLst>
            </a:custGeom>
            <a:solidFill>
              <a:srgbClr val="D29A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 name="Google Shape;675;p6"/>
            <p:cNvSpPr/>
            <p:nvPr/>
          </p:nvSpPr>
          <p:spPr>
            <a:xfrm>
              <a:off x="4837969" y="3831756"/>
              <a:ext cx="77144" cy="141696"/>
            </a:xfrm>
            <a:custGeom>
              <a:avLst/>
              <a:gdLst/>
              <a:ahLst/>
              <a:cxnLst/>
              <a:rect l="l" t="t" r="r" b="b"/>
              <a:pathLst>
                <a:path w="3945" h="7246" fill="none" extrusionOk="0">
                  <a:moveTo>
                    <a:pt x="2230" y="1"/>
                  </a:moveTo>
                  <a:lnTo>
                    <a:pt x="2230" y="1"/>
                  </a:lnTo>
                  <a:lnTo>
                    <a:pt x="2059" y="1"/>
                  </a:lnTo>
                  <a:lnTo>
                    <a:pt x="1930" y="86"/>
                  </a:lnTo>
                  <a:lnTo>
                    <a:pt x="1801" y="172"/>
                  </a:lnTo>
                  <a:lnTo>
                    <a:pt x="1673" y="301"/>
                  </a:lnTo>
                  <a:lnTo>
                    <a:pt x="1416" y="601"/>
                  </a:lnTo>
                  <a:lnTo>
                    <a:pt x="1244" y="987"/>
                  </a:lnTo>
                  <a:lnTo>
                    <a:pt x="1073" y="1330"/>
                  </a:lnTo>
                  <a:lnTo>
                    <a:pt x="987" y="1630"/>
                  </a:lnTo>
                  <a:lnTo>
                    <a:pt x="901" y="1973"/>
                  </a:lnTo>
                  <a:lnTo>
                    <a:pt x="1" y="3473"/>
                  </a:lnTo>
                  <a:lnTo>
                    <a:pt x="1" y="3473"/>
                  </a:lnTo>
                  <a:lnTo>
                    <a:pt x="687" y="4373"/>
                  </a:lnTo>
                  <a:lnTo>
                    <a:pt x="1330" y="5359"/>
                  </a:lnTo>
                  <a:lnTo>
                    <a:pt x="1630" y="5874"/>
                  </a:lnTo>
                  <a:lnTo>
                    <a:pt x="1887" y="6345"/>
                  </a:lnTo>
                  <a:lnTo>
                    <a:pt x="2101" y="6817"/>
                  </a:lnTo>
                  <a:lnTo>
                    <a:pt x="2273" y="7246"/>
                  </a:lnTo>
                  <a:lnTo>
                    <a:pt x="2273" y="7246"/>
                  </a:lnTo>
                  <a:lnTo>
                    <a:pt x="2745" y="6603"/>
                  </a:lnTo>
                  <a:lnTo>
                    <a:pt x="3173" y="5917"/>
                  </a:lnTo>
                  <a:lnTo>
                    <a:pt x="3473" y="5274"/>
                  </a:lnTo>
                  <a:lnTo>
                    <a:pt x="3688" y="4631"/>
                  </a:lnTo>
                  <a:lnTo>
                    <a:pt x="3859" y="4030"/>
                  </a:lnTo>
                  <a:lnTo>
                    <a:pt x="3945" y="3430"/>
                  </a:lnTo>
                  <a:lnTo>
                    <a:pt x="3945" y="2873"/>
                  </a:lnTo>
                  <a:lnTo>
                    <a:pt x="3902" y="2358"/>
                  </a:lnTo>
                  <a:lnTo>
                    <a:pt x="3816" y="1887"/>
                  </a:lnTo>
                  <a:lnTo>
                    <a:pt x="3688" y="1458"/>
                  </a:lnTo>
                  <a:lnTo>
                    <a:pt x="3516" y="1072"/>
                  </a:lnTo>
                  <a:lnTo>
                    <a:pt x="3302" y="729"/>
                  </a:lnTo>
                  <a:lnTo>
                    <a:pt x="3088" y="429"/>
                  </a:lnTo>
                  <a:lnTo>
                    <a:pt x="2830" y="215"/>
                  </a:lnTo>
                  <a:lnTo>
                    <a:pt x="2573" y="86"/>
                  </a:lnTo>
                  <a:lnTo>
                    <a:pt x="2273" y="1"/>
                  </a:lnTo>
                  <a:lnTo>
                    <a:pt x="2273" y="1"/>
                  </a:lnTo>
                  <a:lnTo>
                    <a:pt x="223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6"/>
            <p:cNvSpPr/>
            <p:nvPr/>
          </p:nvSpPr>
          <p:spPr>
            <a:xfrm>
              <a:off x="4853906" y="3884570"/>
              <a:ext cx="827450" cy="1073081"/>
            </a:xfrm>
            <a:custGeom>
              <a:avLst/>
              <a:gdLst/>
              <a:ahLst/>
              <a:cxnLst/>
              <a:rect l="l" t="t" r="r" b="b"/>
              <a:pathLst>
                <a:path w="42314" h="54875" extrusionOk="0">
                  <a:moveTo>
                    <a:pt x="10932" y="0"/>
                  </a:moveTo>
                  <a:lnTo>
                    <a:pt x="10632" y="43"/>
                  </a:lnTo>
                  <a:lnTo>
                    <a:pt x="10375" y="129"/>
                  </a:lnTo>
                  <a:lnTo>
                    <a:pt x="10161" y="215"/>
                  </a:lnTo>
                  <a:lnTo>
                    <a:pt x="9946" y="343"/>
                  </a:lnTo>
                  <a:lnTo>
                    <a:pt x="9775" y="472"/>
                  </a:lnTo>
                  <a:lnTo>
                    <a:pt x="9603" y="643"/>
                  </a:lnTo>
                  <a:lnTo>
                    <a:pt x="9303" y="1072"/>
                  </a:lnTo>
                  <a:lnTo>
                    <a:pt x="9046" y="1501"/>
                  </a:lnTo>
                  <a:lnTo>
                    <a:pt x="8875" y="2015"/>
                  </a:lnTo>
                  <a:lnTo>
                    <a:pt x="8703" y="2573"/>
                  </a:lnTo>
                  <a:lnTo>
                    <a:pt x="8532" y="3130"/>
                  </a:lnTo>
                  <a:lnTo>
                    <a:pt x="8274" y="4287"/>
                  </a:lnTo>
                  <a:lnTo>
                    <a:pt x="8103" y="4845"/>
                  </a:lnTo>
                  <a:lnTo>
                    <a:pt x="7931" y="5359"/>
                  </a:lnTo>
                  <a:lnTo>
                    <a:pt x="7760" y="5831"/>
                  </a:lnTo>
                  <a:lnTo>
                    <a:pt x="7503" y="6217"/>
                  </a:lnTo>
                  <a:lnTo>
                    <a:pt x="7331" y="6388"/>
                  </a:lnTo>
                  <a:lnTo>
                    <a:pt x="7203" y="6560"/>
                  </a:lnTo>
                  <a:lnTo>
                    <a:pt x="6988" y="6688"/>
                  </a:lnTo>
                  <a:lnTo>
                    <a:pt x="6817" y="6774"/>
                  </a:lnTo>
                  <a:lnTo>
                    <a:pt x="6560" y="6860"/>
                  </a:lnTo>
                  <a:lnTo>
                    <a:pt x="6302" y="6860"/>
                  </a:lnTo>
                  <a:lnTo>
                    <a:pt x="6045" y="6817"/>
                  </a:lnTo>
                  <a:lnTo>
                    <a:pt x="5788" y="6688"/>
                  </a:lnTo>
                  <a:lnTo>
                    <a:pt x="5488" y="6560"/>
                  </a:lnTo>
                  <a:lnTo>
                    <a:pt x="5231" y="6345"/>
                  </a:lnTo>
                  <a:lnTo>
                    <a:pt x="4716" y="5874"/>
                  </a:lnTo>
                  <a:lnTo>
                    <a:pt x="3730" y="4888"/>
                  </a:lnTo>
                  <a:lnTo>
                    <a:pt x="3344" y="4502"/>
                  </a:lnTo>
                  <a:lnTo>
                    <a:pt x="3130" y="4373"/>
                  </a:lnTo>
                  <a:lnTo>
                    <a:pt x="2958" y="4245"/>
                  </a:lnTo>
                  <a:lnTo>
                    <a:pt x="2573" y="4116"/>
                  </a:lnTo>
                  <a:lnTo>
                    <a:pt x="2358" y="4030"/>
                  </a:lnTo>
                  <a:lnTo>
                    <a:pt x="2187" y="4030"/>
                  </a:lnTo>
                  <a:lnTo>
                    <a:pt x="2015" y="4073"/>
                  </a:lnTo>
                  <a:lnTo>
                    <a:pt x="1844" y="4159"/>
                  </a:lnTo>
                  <a:lnTo>
                    <a:pt x="1672" y="4330"/>
                  </a:lnTo>
                  <a:lnTo>
                    <a:pt x="1501" y="4588"/>
                  </a:lnTo>
                  <a:lnTo>
                    <a:pt x="1158" y="5402"/>
                  </a:lnTo>
                  <a:lnTo>
                    <a:pt x="858" y="6260"/>
                  </a:lnTo>
                  <a:lnTo>
                    <a:pt x="601" y="7117"/>
                  </a:lnTo>
                  <a:lnTo>
                    <a:pt x="386" y="7974"/>
                  </a:lnTo>
                  <a:lnTo>
                    <a:pt x="215" y="8832"/>
                  </a:lnTo>
                  <a:lnTo>
                    <a:pt x="86" y="9732"/>
                  </a:lnTo>
                  <a:lnTo>
                    <a:pt x="43" y="10632"/>
                  </a:lnTo>
                  <a:lnTo>
                    <a:pt x="0" y="11533"/>
                  </a:lnTo>
                  <a:lnTo>
                    <a:pt x="0" y="12476"/>
                  </a:lnTo>
                  <a:lnTo>
                    <a:pt x="43" y="13376"/>
                  </a:lnTo>
                  <a:lnTo>
                    <a:pt x="129" y="14319"/>
                  </a:lnTo>
                  <a:lnTo>
                    <a:pt x="215" y="15262"/>
                  </a:lnTo>
                  <a:lnTo>
                    <a:pt x="386" y="16205"/>
                  </a:lnTo>
                  <a:lnTo>
                    <a:pt x="558" y="17191"/>
                  </a:lnTo>
                  <a:lnTo>
                    <a:pt x="772" y="18135"/>
                  </a:lnTo>
                  <a:lnTo>
                    <a:pt x="986" y="19121"/>
                  </a:lnTo>
                  <a:lnTo>
                    <a:pt x="1544" y="21050"/>
                  </a:lnTo>
                  <a:lnTo>
                    <a:pt x="2230" y="22979"/>
                  </a:lnTo>
                  <a:lnTo>
                    <a:pt x="2958" y="24951"/>
                  </a:lnTo>
                  <a:lnTo>
                    <a:pt x="3816" y="26880"/>
                  </a:lnTo>
                  <a:lnTo>
                    <a:pt x="4716" y="28809"/>
                  </a:lnTo>
                  <a:lnTo>
                    <a:pt x="5659" y="30696"/>
                  </a:lnTo>
                  <a:lnTo>
                    <a:pt x="6645" y="32582"/>
                  </a:lnTo>
                  <a:lnTo>
                    <a:pt x="7674" y="34382"/>
                  </a:lnTo>
                  <a:lnTo>
                    <a:pt x="8746" y="36183"/>
                  </a:lnTo>
                  <a:lnTo>
                    <a:pt x="9818" y="37941"/>
                  </a:lnTo>
                  <a:lnTo>
                    <a:pt x="11918" y="41242"/>
                  </a:lnTo>
                  <a:lnTo>
                    <a:pt x="13933" y="44285"/>
                  </a:lnTo>
                  <a:lnTo>
                    <a:pt x="15734" y="46986"/>
                  </a:lnTo>
                  <a:lnTo>
                    <a:pt x="17277" y="49301"/>
                  </a:lnTo>
                  <a:lnTo>
                    <a:pt x="17920" y="50287"/>
                  </a:lnTo>
                  <a:lnTo>
                    <a:pt x="18477" y="51188"/>
                  </a:lnTo>
                  <a:lnTo>
                    <a:pt x="18906" y="51916"/>
                  </a:lnTo>
                  <a:lnTo>
                    <a:pt x="19163" y="52559"/>
                  </a:lnTo>
                  <a:lnTo>
                    <a:pt x="19335" y="53031"/>
                  </a:lnTo>
                  <a:lnTo>
                    <a:pt x="19335" y="53245"/>
                  </a:lnTo>
                  <a:lnTo>
                    <a:pt x="19335" y="53374"/>
                  </a:lnTo>
                  <a:lnTo>
                    <a:pt x="19292" y="53588"/>
                  </a:lnTo>
                  <a:lnTo>
                    <a:pt x="19378" y="53760"/>
                  </a:lnTo>
                  <a:lnTo>
                    <a:pt x="19463" y="53974"/>
                  </a:lnTo>
                  <a:lnTo>
                    <a:pt x="19678" y="54103"/>
                  </a:lnTo>
                  <a:lnTo>
                    <a:pt x="19892" y="54274"/>
                  </a:lnTo>
                  <a:lnTo>
                    <a:pt x="20192" y="54403"/>
                  </a:lnTo>
                  <a:lnTo>
                    <a:pt x="20578" y="54531"/>
                  </a:lnTo>
                  <a:lnTo>
                    <a:pt x="20964" y="54617"/>
                  </a:lnTo>
                  <a:lnTo>
                    <a:pt x="21907" y="54789"/>
                  </a:lnTo>
                  <a:lnTo>
                    <a:pt x="23022" y="54874"/>
                  </a:lnTo>
                  <a:lnTo>
                    <a:pt x="24308" y="54874"/>
                  </a:lnTo>
                  <a:lnTo>
                    <a:pt x="25637" y="54832"/>
                  </a:lnTo>
                  <a:lnTo>
                    <a:pt x="27094" y="54703"/>
                  </a:lnTo>
                  <a:lnTo>
                    <a:pt x="28595" y="54489"/>
                  </a:lnTo>
                  <a:lnTo>
                    <a:pt x="30095" y="54231"/>
                  </a:lnTo>
                  <a:lnTo>
                    <a:pt x="31639" y="53846"/>
                  </a:lnTo>
                  <a:lnTo>
                    <a:pt x="33096" y="53374"/>
                  </a:lnTo>
                  <a:lnTo>
                    <a:pt x="33825" y="53117"/>
                  </a:lnTo>
                  <a:lnTo>
                    <a:pt x="34511" y="52860"/>
                  </a:lnTo>
                  <a:lnTo>
                    <a:pt x="35197" y="52559"/>
                  </a:lnTo>
                  <a:lnTo>
                    <a:pt x="35883" y="52216"/>
                  </a:lnTo>
                  <a:lnTo>
                    <a:pt x="36483" y="51874"/>
                  </a:lnTo>
                  <a:lnTo>
                    <a:pt x="37083" y="51488"/>
                  </a:lnTo>
                  <a:lnTo>
                    <a:pt x="37855" y="50973"/>
                  </a:lnTo>
                  <a:lnTo>
                    <a:pt x="38541" y="50416"/>
                  </a:lnTo>
                  <a:lnTo>
                    <a:pt x="39141" y="49816"/>
                  </a:lnTo>
                  <a:lnTo>
                    <a:pt x="39698" y="49258"/>
                  </a:lnTo>
                  <a:lnTo>
                    <a:pt x="40213" y="48658"/>
                  </a:lnTo>
                  <a:lnTo>
                    <a:pt x="40641" y="48015"/>
                  </a:lnTo>
                  <a:lnTo>
                    <a:pt x="41027" y="47415"/>
                  </a:lnTo>
                  <a:lnTo>
                    <a:pt x="41327" y="46772"/>
                  </a:lnTo>
                  <a:lnTo>
                    <a:pt x="41584" y="46129"/>
                  </a:lnTo>
                  <a:lnTo>
                    <a:pt x="41842" y="45486"/>
                  </a:lnTo>
                  <a:lnTo>
                    <a:pt x="42013" y="44843"/>
                  </a:lnTo>
                  <a:lnTo>
                    <a:pt x="42142" y="44200"/>
                  </a:lnTo>
                  <a:lnTo>
                    <a:pt x="42227" y="43557"/>
                  </a:lnTo>
                  <a:lnTo>
                    <a:pt x="42270" y="42914"/>
                  </a:lnTo>
                  <a:lnTo>
                    <a:pt x="42313" y="42271"/>
                  </a:lnTo>
                  <a:lnTo>
                    <a:pt x="42313" y="41670"/>
                  </a:lnTo>
                  <a:lnTo>
                    <a:pt x="42270" y="41027"/>
                  </a:lnTo>
                  <a:lnTo>
                    <a:pt x="42227" y="40470"/>
                  </a:lnTo>
                  <a:lnTo>
                    <a:pt x="42056" y="39313"/>
                  </a:lnTo>
                  <a:lnTo>
                    <a:pt x="41799" y="38241"/>
                  </a:lnTo>
                  <a:lnTo>
                    <a:pt x="41542" y="37298"/>
                  </a:lnTo>
                  <a:lnTo>
                    <a:pt x="41241" y="36440"/>
                  </a:lnTo>
                  <a:lnTo>
                    <a:pt x="40941" y="35711"/>
                  </a:lnTo>
                  <a:lnTo>
                    <a:pt x="40684" y="35111"/>
                  </a:lnTo>
                  <a:lnTo>
                    <a:pt x="40470" y="34725"/>
                  </a:lnTo>
                  <a:lnTo>
                    <a:pt x="39398" y="32882"/>
                  </a:lnTo>
                  <a:lnTo>
                    <a:pt x="37169" y="29152"/>
                  </a:lnTo>
                  <a:lnTo>
                    <a:pt x="30824" y="18606"/>
                  </a:lnTo>
                  <a:lnTo>
                    <a:pt x="21907" y="3816"/>
                  </a:lnTo>
                  <a:lnTo>
                    <a:pt x="18435" y="2658"/>
                  </a:lnTo>
                  <a:lnTo>
                    <a:pt x="14919" y="1458"/>
                  </a:lnTo>
                  <a:lnTo>
                    <a:pt x="1093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 name="Google Shape;677;p6"/>
            <p:cNvSpPr/>
            <p:nvPr/>
          </p:nvSpPr>
          <p:spPr>
            <a:xfrm>
              <a:off x="4853906" y="3884570"/>
              <a:ext cx="827450" cy="1073081"/>
            </a:xfrm>
            <a:custGeom>
              <a:avLst/>
              <a:gdLst/>
              <a:ahLst/>
              <a:cxnLst/>
              <a:rect l="l" t="t" r="r" b="b"/>
              <a:pathLst>
                <a:path w="42314" h="54875" fill="none" extrusionOk="0">
                  <a:moveTo>
                    <a:pt x="10932" y="0"/>
                  </a:moveTo>
                  <a:lnTo>
                    <a:pt x="10932" y="0"/>
                  </a:lnTo>
                  <a:lnTo>
                    <a:pt x="10632" y="43"/>
                  </a:lnTo>
                  <a:lnTo>
                    <a:pt x="10375" y="129"/>
                  </a:lnTo>
                  <a:lnTo>
                    <a:pt x="10161" y="215"/>
                  </a:lnTo>
                  <a:lnTo>
                    <a:pt x="9946" y="343"/>
                  </a:lnTo>
                  <a:lnTo>
                    <a:pt x="9775" y="472"/>
                  </a:lnTo>
                  <a:lnTo>
                    <a:pt x="9603" y="643"/>
                  </a:lnTo>
                  <a:lnTo>
                    <a:pt x="9303" y="1072"/>
                  </a:lnTo>
                  <a:lnTo>
                    <a:pt x="9046" y="1501"/>
                  </a:lnTo>
                  <a:lnTo>
                    <a:pt x="8875" y="2015"/>
                  </a:lnTo>
                  <a:lnTo>
                    <a:pt x="8703" y="2573"/>
                  </a:lnTo>
                  <a:lnTo>
                    <a:pt x="8532" y="3130"/>
                  </a:lnTo>
                  <a:lnTo>
                    <a:pt x="8274" y="4287"/>
                  </a:lnTo>
                  <a:lnTo>
                    <a:pt x="8103" y="4845"/>
                  </a:lnTo>
                  <a:lnTo>
                    <a:pt x="7931" y="5359"/>
                  </a:lnTo>
                  <a:lnTo>
                    <a:pt x="7760" y="5831"/>
                  </a:lnTo>
                  <a:lnTo>
                    <a:pt x="7503" y="6217"/>
                  </a:lnTo>
                  <a:lnTo>
                    <a:pt x="7331" y="6388"/>
                  </a:lnTo>
                  <a:lnTo>
                    <a:pt x="7203" y="6560"/>
                  </a:lnTo>
                  <a:lnTo>
                    <a:pt x="6988" y="6688"/>
                  </a:lnTo>
                  <a:lnTo>
                    <a:pt x="6817" y="6774"/>
                  </a:lnTo>
                  <a:lnTo>
                    <a:pt x="6817" y="6774"/>
                  </a:lnTo>
                  <a:lnTo>
                    <a:pt x="6560" y="6860"/>
                  </a:lnTo>
                  <a:lnTo>
                    <a:pt x="6302" y="6860"/>
                  </a:lnTo>
                  <a:lnTo>
                    <a:pt x="6045" y="6817"/>
                  </a:lnTo>
                  <a:lnTo>
                    <a:pt x="5788" y="6688"/>
                  </a:lnTo>
                  <a:lnTo>
                    <a:pt x="5488" y="6560"/>
                  </a:lnTo>
                  <a:lnTo>
                    <a:pt x="5231" y="6345"/>
                  </a:lnTo>
                  <a:lnTo>
                    <a:pt x="4716" y="5874"/>
                  </a:lnTo>
                  <a:lnTo>
                    <a:pt x="3730" y="4888"/>
                  </a:lnTo>
                  <a:lnTo>
                    <a:pt x="3344" y="4502"/>
                  </a:lnTo>
                  <a:lnTo>
                    <a:pt x="3130" y="4373"/>
                  </a:lnTo>
                  <a:lnTo>
                    <a:pt x="2958" y="4245"/>
                  </a:lnTo>
                  <a:lnTo>
                    <a:pt x="2958" y="4245"/>
                  </a:lnTo>
                  <a:lnTo>
                    <a:pt x="2573" y="4116"/>
                  </a:lnTo>
                  <a:lnTo>
                    <a:pt x="2358" y="4030"/>
                  </a:lnTo>
                  <a:lnTo>
                    <a:pt x="2187" y="4030"/>
                  </a:lnTo>
                  <a:lnTo>
                    <a:pt x="2015" y="4073"/>
                  </a:lnTo>
                  <a:lnTo>
                    <a:pt x="1844" y="4159"/>
                  </a:lnTo>
                  <a:lnTo>
                    <a:pt x="1672" y="4330"/>
                  </a:lnTo>
                  <a:lnTo>
                    <a:pt x="1501" y="4588"/>
                  </a:lnTo>
                  <a:lnTo>
                    <a:pt x="1501" y="4588"/>
                  </a:lnTo>
                  <a:lnTo>
                    <a:pt x="1158" y="5402"/>
                  </a:lnTo>
                  <a:lnTo>
                    <a:pt x="858" y="6260"/>
                  </a:lnTo>
                  <a:lnTo>
                    <a:pt x="601" y="7117"/>
                  </a:lnTo>
                  <a:lnTo>
                    <a:pt x="386" y="7974"/>
                  </a:lnTo>
                  <a:lnTo>
                    <a:pt x="215" y="8832"/>
                  </a:lnTo>
                  <a:lnTo>
                    <a:pt x="86" y="9732"/>
                  </a:lnTo>
                  <a:lnTo>
                    <a:pt x="43" y="10632"/>
                  </a:lnTo>
                  <a:lnTo>
                    <a:pt x="0" y="11533"/>
                  </a:lnTo>
                  <a:lnTo>
                    <a:pt x="0" y="12476"/>
                  </a:lnTo>
                  <a:lnTo>
                    <a:pt x="43" y="13376"/>
                  </a:lnTo>
                  <a:lnTo>
                    <a:pt x="129" y="14319"/>
                  </a:lnTo>
                  <a:lnTo>
                    <a:pt x="215" y="15262"/>
                  </a:lnTo>
                  <a:lnTo>
                    <a:pt x="386" y="16205"/>
                  </a:lnTo>
                  <a:lnTo>
                    <a:pt x="558" y="17191"/>
                  </a:lnTo>
                  <a:lnTo>
                    <a:pt x="772" y="18135"/>
                  </a:lnTo>
                  <a:lnTo>
                    <a:pt x="986" y="19121"/>
                  </a:lnTo>
                  <a:lnTo>
                    <a:pt x="1544" y="21050"/>
                  </a:lnTo>
                  <a:lnTo>
                    <a:pt x="2230" y="22979"/>
                  </a:lnTo>
                  <a:lnTo>
                    <a:pt x="2958" y="24951"/>
                  </a:lnTo>
                  <a:lnTo>
                    <a:pt x="3816" y="26880"/>
                  </a:lnTo>
                  <a:lnTo>
                    <a:pt x="4716" y="28809"/>
                  </a:lnTo>
                  <a:lnTo>
                    <a:pt x="5659" y="30696"/>
                  </a:lnTo>
                  <a:lnTo>
                    <a:pt x="6645" y="32582"/>
                  </a:lnTo>
                  <a:lnTo>
                    <a:pt x="7674" y="34382"/>
                  </a:lnTo>
                  <a:lnTo>
                    <a:pt x="8746" y="36183"/>
                  </a:lnTo>
                  <a:lnTo>
                    <a:pt x="9818" y="37941"/>
                  </a:lnTo>
                  <a:lnTo>
                    <a:pt x="11918" y="41242"/>
                  </a:lnTo>
                  <a:lnTo>
                    <a:pt x="13933" y="44285"/>
                  </a:lnTo>
                  <a:lnTo>
                    <a:pt x="15734" y="46986"/>
                  </a:lnTo>
                  <a:lnTo>
                    <a:pt x="17277" y="49301"/>
                  </a:lnTo>
                  <a:lnTo>
                    <a:pt x="17920" y="50287"/>
                  </a:lnTo>
                  <a:lnTo>
                    <a:pt x="18477" y="51188"/>
                  </a:lnTo>
                  <a:lnTo>
                    <a:pt x="18906" y="51916"/>
                  </a:lnTo>
                  <a:lnTo>
                    <a:pt x="19163" y="52559"/>
                  </a:lnTo>
                  <a:lnTo>
                    <a:pt x="19335" y="53031"/>
                  </a:lnTo>
                  <a:lnTo>
                    <a:pt x="19335" y="53245"/>
                  </a:lnTo>
                  <a:lnTo>
                    <a:pt x="19335" y="53374"/>
                  </a:lnTo>
                  <a:lnTo>
                    <a:pt x="19335" y="53374"/>
                  </a:lnTo>
                  <a:lnTo>
                    <a:pt x="19292" y="53588"/>
                  </a:lnTo>
                  <a:lnTo>
                    <a:pt x="19378" y="53760"/>
                  </a:lnTo>
                  <a:lnTo>
                    <a:pt x="19463" y="53974"/>
                  </a:lnTo>
                  <a:lnTo>
                    <a:pt x="19678" y="54103"/>
                  </a:lnTo>
                  <a:lnTo>
                    <a:pt x="19892" y="54274"/>
                  </a:lnTo>
                  <a:lnTo>
                    <a:pt x="20192" y="54403"/>
                  </a:lnTo>
                  <a:lnTo>
                    <a:pt x="20578" y="54531"/>
                  </a:lnTo>
                  <a:lnTo>
                    <a:pt x="20964" y="54617"/>
                  </a:lnTo>
                  <a:lnTo>
                    <a:pt x="21907" y="54789"/>
                  </a:lnTo>
                  <a:lnTo>
                    <a:pt x="23022" y="54874"/>
                  </a:lnTo>
                  <a:lnTo>
                    <a:pt x="24308" y="54874"/>
                  </a:lnTo>
                  <a:lnTo>
                    <a:pt x="25637" y="54832"/>
                  </a:lnTo>
                  <a:lnTo>
                    <a:pt x="27094" y="54703"/>
                  </a:lnTo>
                  <a:lnTo>
                    <a:pt x="28595" y="54489"/>
                  </a:lnTo>
                  <a:lnTo>
                    <a:pt x="30095" y="54231"/>
                  </a:lnTo>
                  <a:lnTo>
                    <a:pt x="31639" y="53846"/>
                  </a:lnTo>
                  <a:lnTo>
                    <a:pt x="33096" y="53374"/>
                  </a:lnTo>
                  <a:lnTo>
                    <a:pt x="33825" y="53117"/>
                  </a:lnTo>
                  <a:lnTo>
                    <a:pt x="34511" y="52860"/>
                  </a:lnTo>
                  <a:lnTo>
                    <a:pt x="35197" y="52559"/>
                  </a:lnTo>
                  <a:lnTo>
                    <a:pt x="35883" y="52216"/>
                  </a:lnTo>
                  <a:lnTo>
                    <a:pt x="36483" y="51874"/>
                  </a:lnTo>
                  <a:lnTo>
                    <a:pt x="37083" y="51488"/>
                  </a:lnTo>
                  <a:lnTo>
                    <a:pt x="37083" y="51488"/>
                  </a:lnTo>
                  <a:lnTo>
                    <a:pt x="37855" y="50973"/>
                  </a:lnTo>
                  <a:lnTo>
                    <a:pt x="38541" y="50416"/>
                  </a:lnTo>
                  <a:lnTo>
                    <a:pt x="39141" y="49816"/>
                  </a:lnTo>
                  <a:lnTo>
                    <a:pt x="39698" y="49258"/>
                  </a:lnTo>
                  <a:lnTo>
                    <a:pt x="40213" y="48658"/>
                  </a:lnTo>
                  <a:lnTo>
                    <a:pt x="40641" y="48015"/>
                  </a:lnTo>
                  <a:lnTo>
                    <a:pt x="41027" y="47415"/>
                  </a:lnTo>
                  <a:lnTo>
                    <a:pt x="41327" y="46772"/>
                  </a:lnTo>
                  <a:lnTo>
                    <a:pt x="41584" y="46129"/>
                  </a:lnTo>
                  <a:lnTo>
                    <a:pt x="41842" y="45486"/>
                  </a:lnTo>
                  <a:lnTo>
                    <a:pt x="42013" y="44843"/>
                  </a:lnTo>
                  <a:lnTo>
                    <a:pt x="42142" y="44200"/>
                  </a:lnTo>
                  <a:lnTo>
                    <a:pt x="42227" y="43557"/>
                  </a:lnTo>
                  <a:lnTo>
                    <a:pt x="42270" y="42914"/>
                  </a:lnTo>
                  <a:lnTo>
                    <a:pt x="42313" y="42271"/>
                  </a:lnTo>
                  <a:lnTo>
                    <a:pt x="42313" y="41670"/>
                  </a:lnTo>
                  <a:lnTo>
                    <a:pt x="42270" y="41027"/>
                  </a:lnTo>
                  <a:lnTo>
                    <a:pt x="42227" y="40470"/>
                  </a:lnTo>
                  <a:lnTo>
                    <a:pt x="42056" y="39313"/>
                  </a:lnTo>
                  <a:lnTo>
                    <a:pt x="41799" y="38241"/>
                  </a:lnTo>
                  <a:lnTo>
                    <a:pt x="41542" y="37298"/>
                  </a:lnTo>
                  <a:lnTo>
                    <a:pt x="41241" y="36440"/>
                  </a:lnTo>
                  <a:lnTo>
                    <a:pt x="40941" y="35711"/>
                  </a:lnTo>
                  <a:lnTo>
                    <a:pt x="40684" y="35111"/>
                  </a:lnTo>
                  <a:lnTo>
                    <a:pt x="40470" y="34725"/>
                  </a:lnTo>
                  <a:lnTo>
                    <a:pt x="40470" y="34725"/>
                  </a:lnTo>
                  <a:lnTo>
                    <a:pt x="39398" y="32882"/>
                  </a:lnTo>
                  <a:lnTo>
                    <a:pt x="37169" y="29152"/>
                  </a:lnTo>
                  <a:lnTo>
                    <a:pt x="30824" y="18606"/>
                  </a:lnTo>
                  <a:lnTo>
                    <a:pt x="21907" y="3816"/>
                  </a:lnTo>
                  <a:lnTo>
                    <a:pt x="21907" y="3816"/>
                  </a:lnTo>
                  <a:lnTo>
                    <a:pt x="18435" y="2658"/>
                  </a:lnTo>
                  <a:lnTo>
                    <a:pt x="14919" y="1458"/>
                  </a:lnTo>
                  <a:lnTo>
                    <a:pt x="1093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 name="Google Shape;678;p6"/>
            <p:cNvSpPr/>
            <p:nvPr/>
          </p:nvSpPr>
          <p:spPr>
            <a:xfrm>
              <a:off x="5758454" y="4908934"/>
              <a:ext cx="175232" cy="189488"/>
            </a:xfrm>
            <a:custGeom>
              <a:avLst/>
              <a:gdLst/>
              <a:ahLst/>
              <a:cxnLst/>
              <a:rect l="l" t="t" r="r" b="b"/>
              <a:pathLst>
                <a:path w="8961" h="9690" extrusionOk="0">
                  <a:moveTo>
                    <a:pt x="6174" y="1"/>
                  </a:moveTo>
                  <a:lnTo>
                    <a:pt x="5273" y="87"/>
                  </a:lnTo>
                  <a:lnTo>
                    <a:pt x="4373" y="215"/>
                  </a:lnTo>
                  <a:lnTo>
                    <a:pt x="3559" y="344"/>
                  </a:lnTo>
                  <a:lnTo>
                    <a:pt x="2615" y="515"/>
                  </a:lnTo>
                  <a:lnTo>
                    <a:pt x="2573" y="515"/>
                  </a:lnTo>
                  <a:lnTo>
                    <a:pt x="2487" y="987"/>
                  </a:lnTo>
                  <a:lnTo>
                    <a:pt x="2401" y="1287"/>
                  </a:lnTo>
                  <a:lnTo>
                    <a:pt x="2272" y="1544"/>
                  </a:lnTo>
                  <a:lnTo>
                    <a:pt x="2144" y="1801"/>
                  </a:lnTo>
                  <a:lnTo>
                    <a:pt x="1972" y="2059"/>
                  </a:lnTo>
                  <a:lnTo>
                    <a:pt x="1844" y="2359"/>
                  </a:lnTo>
                  <a:lnTo>
                    <a:pt x="1629" y="2788"/>
                  </a:lnTo>
                  <a:lnTo>
                    <a:pt x="1458" y="3388"/>
                  </a:lnTo>
                  <a:lnTo>
                    <a:pt x="1201" y="4116"/>
                  </a:lnTo>
                  <a:lnTo>
                    <a:pt x="901" y="4845"/>
                  </a:lnTo>
                  <a:lnTo>
                    <a:pt x="300" y="6303"/>
                  </a:lnTo>
                  <a:lnTo>
                    <a:pt x="86" y="6946"/>
                  </a:lnTo>
                  <a:lnTo>
                    <a:pt x="0" y="7203"/>
                  </a:lnTo>
                  <a:lnTo>
                    <a:pt x="0" y="7460"/>
                  </a:lnTo>
                  <a:lnTo>
                    <a:pt x="0" y="7675"/>
                  </a:lnTo>
                  <a:lnTo>
                    <a:pt x="43" y="7846"/>
                  </a:lnTo>
                  <a:lnTo>
                    <a:pt x="172" y="7975"/>
                  </a:lnTo>
                  <a:lnTo>
                    <a:pt x="300" y="8061"/>
                  </a:lnTo>
                  <a:lnTo>
                    <a:pt x="515" y="8103"/>
                  </a:lnTo>
                  <a:lnTo>
                    <a:pt x="686" y="8103"/>
                  </a:lnTo>
                  <a:lnTo>
                    <a:pt x="1029" y="8018"/>
                  </a:lnTo>
                  <a:lnTo>
                    <a:pt x="1372" y="7889"/>
                  </a:lnTo>
                  <a:lnTo>
                    <a:pt x="1672" y="7718"/>
                  </a:lnTo>
                  <a:lnTo>
                    <a:pt x="2187" y="7289"/>
                  </a:lnTo>
                  <a:lnTo>
                    <a:pt x="2444" y="7117"/>
                  </a:lnTo>
                  <a:lnTo>
                    <a:pt x="2615" y="6989"/>
                  </a:lnTo>
                  <a:lnTo>
                    <a:pt x="2744" y="6946"/>
                  </a:lnTo>
                  <a:lnTo>
                    <a:pt x="2744" y="6989"/>
                  </a:lnTo>
                  <a:lnTo>
                    <a:pt x="2744" y="7032"/>
                  </a:lnTo>
                  <a:lnTo>
                    <a:pt x="2573" y="7418"/>
                  </a:lnTo>
                  <a:lnTo>
                    <a:pt x="2487" y="7718"/>
                  </a:lnTo>
                  <a:lnTo>
                    <a:pt x="2444" y="8061"/>
                  </a:lnTo>
                  <a:lnTo>
                    <a:pt x="2444" y="8232"/>
                  </a:lnTo>
                  <a:lnTo>
                    <a:pt x="2444" y="8404"/>
                  </a:lnTo>
                  <a:lnTo>
                    <a:pt x="2530" y="8575"/>
                  </a:lnTo>
                  <a:lnTo>
                    <a:pt x="2615" y="8704"/>
                  </a:lnTo>
                  <a:lnTo>
                    <a:pt x="2744" y="8875"/>
                  </a:lnTo>
                  <a:lnTo>
                    <a:pt x="2915" y="9047"/>
                  </a:lnTo>
                  <a:lnTo>
                    <a:pt x="3130" y="9175"/>
                  </a:lnTo>
                  <a:lnTo>
                    <a:pt x="3387" y="9304"/>
                  </a:lnTo>
                  <a:lnTo>
                    <a:pt x="3987" y="9518"/>
                  </a:lnTo>
                  <a:lnTo>
                    <a:pt x="4587" y="9647"/>
                  </a:lnTo>
                  <a:lnTo>
                    <a:pt x="5273" y="9690"/>
                  </a:lnTo>
                  <a:lnTo>
                    <a:pt x="5916" y="9690"/>
                  </a:lnTo>
                  <a:lnTo>
                    <a:pt x="6216" y="9647"/>
                  </a:lnTo>
                  <a:lnTo>
                    <a:pt x="6517" y="9561"/>
                  </a:lnTo>
                  <a:lnTo>
                    <a:pt x="6774" y="9475"/>
                  </a:lnTo>
                  <a:lnTo>
                    <a:pt x="6988" y="9347"/>
                  </a:lnTo>
                  <a:lnTo>
                    <a:pt x="7417" y="9047"/>
                  </a:lnTo>
                  <a:lnTo>
                    <a:pt x="7803" y="8704"/>
                  </a:lnTo>
                  <a:lnTo>
                    <a:pt x="8103" y="8275"/>
                  </a:lnTo>
                  <a:lnTo>
                    <a:pt x="8403" y="7803"/>
                  </a:lnTo>
                  <a:lnTo>
                    <a:pt x="8660" y="7289"/>
                  </a:lnTo>
                  <a:lnTo>
                    <a:pt x="8832" y="6689"/>
                  </a:lnTo>
                  <a:lnTo>
                    <a:pt x="8917" y="6089"/>
                  </a:lnTo>
                  <a:lnTo>
                    <a:pt x="8960" y="5403"/>
                  </a:lnTo>
                  <a:lnTo>
                    <a:pt x="8960" y="4717"/>
                  </a:lnTo>
                  <a:lnTo>
                    <a:pt x="8832" y="3945"/>
                  </a:lnTo>
                  <a:lnTo>
                    <a:pt x="8660" y="3216"/>
                  </a:lnTo>
                  <a:lnTo>
                    <a:pt x="8489" y="2487"/>
                  </a:lnTo>
                  <a:lnTo>
                    <a:pt x="8060" y="1201"/>
                  </a:lnTo>
                  <a:lnTo>
                    <a:pt x="7803" y="301"/>
                  </a:lnTo>
                  <a:lnTo>
                    <a:pt x="7717" y="172"/>
                  </a:lnTo>
                  <a:lnTo>
                    <a:pt x="7545" y="87"/>
                  </a:lnTo>
                  <a:lnTo>
                    <a:pt x="7288" y="44"/>
                  </a:lnTo>
                  <a:lnTo>
                    <a:pt x="6945" y="1"/>
                  </a:lnTo>
                  <a:close/>
                </a:path>
              </a:pathLst>
            </a:custGeom>
            <a:solidFill>
              <a:srgbClr val="EEADA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 name="Google Shape;679;p6"/>
            <p:cNvSpPr/>
            <p:nvPr/>
          </p:nvSpPr>
          <p:spPr>
            <a:xfrm>
              <a:off x="4293074" y="3974264"/>
              <a:ext cx="1040385" cy="1137632"/>
            </a:xfrm>
            <a:custGeom>
              <a:avLst/>
              <a:gdLst/>
              <a:ahLst/>
              <a:cxnLst/>
              <a:rect l="l" t="t" r="r" b="b"/>
              <a:pathLst>
                <a:path w="53203" h="58176" extrusionOk="0">
                  <a:moveTo>
                    <a:pt x="30181" y="1"/>
                  </a:moveTo>
                  <a:lnTo>
                    <a:pt x="29109" y="1072"/>
                  </a:lnTo>
                  <a:lnTo>
                    <a:pt x="28080" y="2187"/>
                  </a:lnTo>
                  <a:lnTo>
                    <a:pt x="27180" y="3344"/>
                  </a:lnTo>
                  <a:lnTo>
                    <a:pt x="26323" y="4545"/>
                  </a:lnTo>
                  <a:lnTo>
                    <a:pt x="25508" y="5745"/>
                  </a:lnTo>
                  <a:lnTo>
                    <a:pt x="24779" y="6988"/>
                  </a:lnTo>
                  <a:lnTo>
                    <a:pt x="24136" y="8232"/>
                  </a:lnTo>
                  <a:lnTo>
                    <a:pt x="23536" y="9518"/>
                  </a:lnTo>
                  <a:lnTo>
                    <a:pt x="22979" y="10804"/>
                  </a:lnTo>
                  <a:lnTo>
                    <a:pt x="22507" y="12090"/>
                  </a:lnTo>
                  <a:lnTo>
                    <a:pt x="22078" y="13376"/>
                  </a:lnTo>
                  <a:lnTo>
                    <a:pt x="21693" y="14662"/>
                  </a:lnTo>
                  <a:lnTo>
                    <a:pt x="21350" y="15905"/>
                  </a:lnTo>
                  <a:lnTo>
                    <a:pt x="21050" y="17192"/>
                  </a:lnTo>
                  <a:lnTo>
                    <a:pt x="20749" y="18435"/>
                  </a:lnTo>
                  <a:lnTo>
                    <a:pt x="20535" y="19635"/>
                  </a:lnTo>
                  <a:lnTo>
                    <a:pt x="20149" y="21993"/>
                  </a:lnTo>
                  <a:lnTo>
                    <a:pt x="19892" y="24179"/>
                  </a:lnTo>
                  <a:lnTo>
                    <a:pt x="19721" y="26151"/>
                  </a:lnTo>
                  <a:lnTo>
                    <a:pt x="19592" y="27909"/>
                  </a:lnTo>
                  <a:lnTo>
                    <a:pt x="19463" y="29410"/>
                  </a:lnTo>
                  <a:lnTo>
                    <a:pt x="19378" y="30567"/>
                  </a:lnTo>
                  <a:lnTo>
                    <a:pt x="19249" y="31382"/>
                  </a:lnTo>
                  <a:lnTo>
                    <a:pt x="19163" y="31682"/>
                  </a:lnTo>
                  <a:lnTo>
                    <a:pt x="19077" y="31810"/>
                  </a:lnTo>
                  <a:lnTo>
                    <a:pt x="18349" y="32539"/>
                  </a:lnTo>
                  <a:lnTo>
                    <a:pt x="17534" y="33354"/>
                  </a:lnTo>
                  <a:lnTo>
                    <a:pt x="15605" y="35154"/>
                  </a:lnTo>
                  <a:lnTo>
                    <a:pt x="13376" y="37169"/>
                  </a:lnTo>
                  <a:lnTo>
                    <a:pt x="10932" y="39270"/>
                  </a:lnTo>
                  <a:lnTo>
                    <a:pt x="8489" y="41328"/>
                  </a:lnTo>
                  <a:lnTo>
                    <a:pt x="6045" y="43342"/>
                  </a:lnTo>
                  <a:lnTo>
                    <a:pt x="3773" y="45143"/>
                  </a:lnTo>
                  <a:lnTo>
                    <a:pt x="1844" y="46686"/>
                  </a:lnTo>
                  <a:lnTo>
                    <a:pt x="643" y="47672"/>
                  </a:lnTo>
                  <a:lnTo>
                    <a:pt x="257" y="48015"/>
                  </a:lnTo>
                  <a:lnTo>
                    <a:pt x="0" y="48273"/>
                  </a:lnTo>
                  <a:lnTo>
                    <a:pt x="472" y="49130"/>
                  </a:lnTo>
                  <a:lnTo>
                    <a:pt x="1929" y="51831"/>
                  </a:lnTo>
                  <a:lnTo>
                    <a:pt x="3173" y="54146"/>
                  </a:lnTo>
                  <a:lnTo>
                    <a:pt x="3473" y="54660"/>
                  </a:lnTo>
                  <a:lnTo>
                    <a:pt x="3601" y="54617"/>
                  </a:lnTo>
                  <a:lnTo>
                    <a:pt x="3773" y="54532"/>
                  </a:lnTo>
                  <a:lnTo>
                    <a:pt x="4459" y="54189"/>
                  </a:lnTo>
                  <a:lnTo>
                    <a:pt x="5359" y="53631"/>
                  </a:lnTo>
                  <a:lnTo>
                    <a:pt x="6517" y="52860"/>
                  </a:lnTo>
                  <a:lnTo>
                    <a:pt x="9432" y="50888"/>
                  </a:lnTo>
                  <a:lnTo>
                    <a:pt x="12861" y="48401"/>
                  </a:lnTo>
                  <a:lnTo>
                    <a:pt x="16505" y="45700"/>
                  </a:lnTo>
                  <a:lnTo>
                    <a:pt x="20106" y="42957"/>
                  </a:lnTo>
                  <a:lnTo>
                    <a:pt x="23364" y="40427"/>
                  </a:lnTo>
                  <a:lnTo>
                    <a:pt x="24779" y="39270"/>
                  </a:lnTo>
                  <a:lnTo>
                    <a:pt x="25980" y="38241"/>
                  </a:lnTo>
                  <a:lnTo>
                    <a:pt x="26280" y="37941"/>
                  </a:lnTo>
                  <a:lnTo>
                    <a:pt x="26580" y="37641"/>
                  </a:lnTo>
                  <a:lnTo>
                    <a:pt x="26837" y="37298"/>
                  </a:lnTo>
                  <a:lnTo>
                    <a:pt x="27094" y="36912"/>
                  </a:lnTo>
                  <a:lnTo>
                    <a:pt x="27309" y="36526"/>
                  </a:lnTo>
                  <a:lnTo>
                    <a:pt x="27523" y="36140"/>
                  </a:lnTo>
                  <a:lnTo>
                    <a:pt x="27866" y="35240"/>
                  </a:lnTo>
                  <a:lnTo>
                    <a:pt x="28166" y="34297"/>
                  </a:lnTo>
                  <a:lnTo>
                    <a:pt x="28423" y="33311"/>
                  </a:lnTo>
                  <a:lnTo>
                    <a:pt x="28638" y="32239"/>
                  </a:lnTo>
                  <a:lnTo>
                    <a:pt x="28852" y="31167"/>
                  </a:lnTo>
                  <a:lnTo>
                    <a:pt x="29195" y="28895"/>
                  </a:lnTo>
                  <a:lnTo>
                    <a:pt x="29581" y="26580"/>
                  </a:lnTo>
                  <a:lnTo>
                    <a:pt x="29795" y="25466"/>
                  </a:lnTo>
                  <a:lnTo>
                    <a:pt x="30052" y="24351"/>
                  </a:lnTo>
                  <a:lnTo>
                    <a:pt x="30352" y="23236"/>
                  </a:lnTo>
                  <a:lnTo>
                    <a:pt x="30695" y="22207"/>
                  </a:lnTo>
                  <a:lnTo>
                    <a:pt x="30824" y="22036"/>
                  </a:lnTo>
                  <a:lnTo>
                    <a:pt x="30910" y="21993"/>
                  </a:lnTo>
                  <a:lnTo>
                    <a:pt x="31081" y="22036"/>
                  </a:lnTo>
                  <a:lnTo>
                    <a:pt x="31253" y="22165"/>
                  </a:lnTo>
                  <a:lnTo>
                    <a:pt x="31424" y="22336"/>
                  </a:lnTo>
                  <a:lnTo>
                    <a:pt x="31596" y="22593"/>
                  </a:lnTo>
                  <a:lnTo>
                    <a:pt x="32024" y="23279"/>
                  </a:lnTo>
                  <a:lnTo>
                    <a:pt x="32410" y="24008"/>
                  </a:lnTo>
                  <a:lnTo>
                    <a:pt x="32839" y="24822"/>
                  </a:lnTo>
                  <a:lnTo>
                    <a:pt x="33482" y="26151"/>
                  </a:lnTo>
                  <a:lnTo>
                    <a:pt x="33911" y="26966"/>
                  </a:lnTo>
                  <a:lnTo>
                    <a:pt x="34254" y="27781"/>
                  </a:lnTo>
                  <a:lnTo>
                    <a:pt x="34554" y="28552"/>
                  </a:lnTo>
                  <a:lnTo>
                    <a:pt x="34854" y="29281"/>
                  </a:lnTo>
                  <a:lnTo>
                    <a:pt x="35240" y="30653"/>
                  </a:lnTo>
                  <a:lnTo>
                    <a:pt x="35582" y="31896"/>
                  </a:lnTo>
                  <a:lnTo>
                    <a:pt x="35754" y="32968"/>
                  </a:lnTo>
                  <a:lnTo>
                    <a:pt x="35925" y="33911"/>
                  </a:lnTo>
                  <a:lnTo>
                    <a:pt x="36054" y="34683"/>
                  </a:lnTo>
                  <a:lnTo>
                    <a:pt x="36140" y="35283"/>
                  </a:lnTo>
                  <a:lnTo>
                    <a:pt x="36568" y="37169"/>
                  </a:lnTo>
                  <a:lnTo>
                    <a:pt x="37126" y="39870"/>
                  </a:lnTo>
                  <a:lnTo>
                    <a:pt x="37512" y="41456"/>
                  </a:lnTo>
                  <a:lnTo>
                    <a:pt x="37940" y="43128"/>
                  </a:lnTo>
                  <a:lnTo>
                    <a:pt x="38412" y="44843"/>
                  </a:lnTo>
                  <a:lnTo>
                    <a:pt x="38926" y="46601"/>
                  </a:lnTo>
                  <a:lnTo>
                    <a:pt x="39527" y="48358"/>
                  </a:lnTo>
                  <a:lnTo>
                    <a:pt x="40170" y="50073"/>
                  </a:lnTo>
                  <a:lnTo>
                    <a:pt x="40513" y="50888"/>
                  </a:lnTo>
                  <a:lnTo>
                    <a:pt x="40898" y="51702"/>
                  </a:lnTo>
                  <a:lnTo>
                    <a:pt x="41284" y="52474"/>
                  </a:lnTo>
                  <a:lnTo>
                    <a:pt x="41670" y="53203"/>
                  </a:lnTo>
                  <a:lnTo>
                    <a:pt x="42099" y="53889"/>
                  </a:lnTo>
                  <a:lnTo>
                    <a:pt x="42527" y="54574"/>
                  </a:lnTo>
                  <a:lnTo>
                    <a:pt x="42999" y="55175"/>
                  </a:lnTo>
                  <a:lnTo>
                    <a:pt x="43471" y="55732"/>
                  </a:lnTo>
                  <a:lnTo>
                    <a:pt x="43985" y="56204"/>
                  </a:lnTo>
                  <a:lnTo>
                    <a:pt x="44499" y="56632"/>
                  </a:lnTo>
                  <a:lnTo>
                    <a:pt x="45057" y="57018"/>
                  </a:lnTo>
                  <a:lnTo>
                    <a:pt x="45614" y="57318"/>
                  </a:lnTo>
                  <a:lnTo>
                    <a:pt x="46300" y="57618"/>
                  </a:lnTo>
                  <a:lnTo>
                    <a:pt x="46986" y="57833"/>
                  </a:lnTo>
                  <a:lnTo>
                    <a:pt x="47629" y="58004"/>
                  </a:lnTo>
                  <a:lnTo>
                    <a:pt x="48229" y="58133"/>
                  </a:lnTo>
                  <a:lnTo>
                    <a:pt x="48786" y="58176"/>
                  </a:lnTo>
                  <a:lnTo>
                    <a:pt x="49301" y="58176"/>
                  </a:lnTo>
                  <a:lnTo>
                    <a:pt x="49815" y="58133"/>
                  </a:lnTo>
                  <a:lnTo>
                    <a:pt x="50244" y="58004"/>
                  </a:lnTo>
                  <a:lnTo>
                    <a:pt x="50673" y="57875"/>
                  </a:lnTo>
                  <a:lnTo>
                    <a:pt x="51101" y="57661"/>
                  </a:lnTo>
                  <a:lnTo>
                    <a:pt x="51444" y="57447"/>
                  </a:lnTo>
                  <a:lnTo>
                    <a:pt x="51787" y="57190"/>
                  </a:lnTo>
                  <a:lnTo>
                    <a:pt x="52087" y="56889"/>
                  </a:lnTo>
                  <a:lnTo>
                    <a:pt x="52388" y="56546"/>
                  </a:lnTo>
                  <a:lnTo>
                    <a:pt x="52645" y="56204"/>
                  </a:lnTo>
                  <a:lnTo>
                    <a:pt x="52859" y="55818"/>
                  </a:lnTo>
                  <a:lnTo>
                    <a:pt x="53031" y="55432"/>
                  </a:lnTo>
                  <a:lnTo>
                    <a:pt x="53116" y="55046"/>
                  </a:lnTo>
                  <a:lnTo>
                    <a:pt x="53202" y="54617"/>
                  </a:lnTo>
                  <a:lnTo>
                    <a:pt x="53202" y="54146"/>
                  </a:lnTo>
                  <a:lnTo>
                    <a:pt x="53159" y="53631"/>
                  </a:lnTo>
                  <a:lnTo>
                    <a:pt x="53074" y="53074"/>
                  </a:lnTo>
                  <a:lnTo>
                    <a:pt x="52988" y="52517"/>
                  </a:lnTo>
                  <a:lnTo>
                    <a:pt x="52816" y="51916"/>
                  </a:lnTo>
                  <a:lnTo>
                    <a:pt x="52430" y="50588"/>
                  </a:lnTo>
                  <a:lnTo>
                    <a:pt x="51916" y="49130"/>
                  </a:lnTo>
                  <a:lnTo>
                    <a:pt x="51273" y="47587"/>
                  </a:lnTo>
                  <a:lnTo>
                    <a:pt x="50587" y="45958"/>
                  </a:lnTo>
                  <a:lnTo>
                    <a:pt x="49044" y="42356"/>
                  </a:lnTo>
                  <a:lnTo>
                    <a:pt x="48229" y="40470"/>
                  </a:lnTo>
                  <a:lnTo>
                    <a:pt x="47415" y="38498"/>
                  </a:lnTo>
                  <a:lnTo>
                    <a:pt x="46643" y="36440"/>
                  </a:lnTo>
                  <a:lnTo>
                    <a:pt x="45871" y="34340"/>
                  </a:lnTo>
                  <a:lnTo>
                    <a:pt x="45185" y="32196"/>
                  </a:lnTo>
                  <a:lnTo>
                    <a:pt x="44542" y="30010"/>
                  </a:lnTo>
                  <a:lnTo>
                    <a:pt x="44328" y="29195"/>
                  </a:lnTo>
                  <a:lnTo>
                    <a:pt x="44071" y="28381"/>
                  </a:lnTo>
                  <a:lnTo>
                    <a:pt x="43814" y="27609"/>
                  </a:lnTo>
                  <a:lnTo>
                    <a:pt x="43513" y="26880"/>
                  </a:lnTo>
                  <a:lnTo>
                    <a:pt x="42870" y="25423"/>
                  </a:lnTo>
                  <a:lnTo>
                    <a:pt x="42184" y="24094"/>
                  </a:lnTo>
                  <a:lnTo>
                    <a:pt x="41456" y="22850"/>
                  </a:lnTo>
                  <a:lnTo>
                    <a:pt x="40727" y="21650"/>
                  </a:lnTo>
                  <a:lnTo>
                    <a:pt x="39955" y="20493"/>
                  </a:lnTo>
                  <a:lnTo>
                    <a:pt x="39184" y="19378"/>
                  </a:lnTo>
                  <a:lnTo>
                    <a:pt x="37683" y="17149"/>
                  </a:lnTo>
                  <a:lnTo>
                    <a:pt x="36954" y="16034"/>
                  </a:lnTo>
                  <a:lnTo>
                    <a:pt x="36311" y="14919"/>
                  </a:lnTo>
                  <a:lnTo>
                    <a:pt x="35711" y="13719"/>
                  </a:lnTo>
                  <a:lnTo>
                    <a:pt x="35154" y="12519"/>
                  </a:lnTo>
                  <a:lnTo>
                    <a:pt x="34897" y="11876"/>
                  </a:lnTo>
                  <a:lnTo>
                    <a:pt x="34682" y="11190"/>
                  </a:lnTo>
                  <a:lnTo>
                    <a:pt x="34511" y="10504"/>
                  </a:lnTo>
                  <a:lnTo>
                    <a:pt x="34339" y="9818"/>
                  </a:lnTo>
                  <a:lnTo>
                    <a:pt x="34039" y="8789"/>
                  </a:lnTo>
                  <a:lnTo>
                    <a:pt x="33782" y="7760"/>
                  </a:lnTo>
                  <a:lnTo>
                    <a:pt x="33439" y="6774"/>
                  </a:lnTo>
                  <a:lnTo>
                    <a:pt x="33139" y="5874"/>
                  </a:lnTo>
                  <a:lnTo>
                    <a:pt x="32796" y="5016"/>
                  </a:lnTo>
                  <a:lnTo>
                    <a:pt x="32453" y="4202"/>
                  </a:lnTo>
                  <a:lnTo>
                    <a:pt x="31767" y="2787"/>
                  </a:lnTo>
                  <a:lnTo>
                    <a:pt x="31167" y="1630"/>
                  </a:lnTo>
                  <a:lnTo>
                    <a:pt x="30652" y="729"/>
                  </a:lnTo>
                  <a:lnTo>
                    <a:pt x="30181" y="1"/>
                  </a:lnTo>
                  <a:close/>
                </a:path>
              </a:pathLst>
            </a:custGeom>
            <a:solidFill>
              <a:srgbClr val="6096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6"/>
            <p:cNvSpPr/>
            <p:nvPr/>
          </p:nvSpPr>
          <p:spPr>
            <a:xfrm>
              <a:off x="5055947" y="3883730"/>
              <a:ext cx="789709" cy="1079788"/>
            </a:xfrm>
            <a:custGeom>
              <a:avLst/>
              <a:gdLst/>
              <a:ahLst/>
              <a:cxnLst/>
              <a:rect l="l" t="t" r="r" b="b"/>
              <a:pathLst>
                <a:path w="40384" h="55218" extrusionOk="0">
                  <a:moveTo>
                    <a:pt x="2615" y="1"/>
                  </a:moveTo>
                  <a:lnTo>
                    <a:pt x="1200" y="43"/>
                  </a:lnTo>
                  <a:lnTo>
                    <a:pt x="300" y="129"/>
                  </a:lnTo>
                  <a:lnTo>
                    <a:pt x="0" y="172"/>
                  </a:lnTo>
                  <a:lnTo>
                    <a:pt x="472" y="1801"/>
                  </a:lnTo>
                  <a:lnTo>
                    <a:pt x="1243" y="4245"/>
                  </a:lnTo>
                  <a:lnTo>
                    <a:pt x="2315" y="7331"/>
                  </a:lnTo>
                  <a:lnTo>
                    <a:pt x="3558" y="10975"/>
                  </a:lnTo>
                  <a:lnTo>
                    <a:pt x="5016" y="14919"/>
                  </a:lnTo>
                  <a:lnTo>
                    <a:pt x="6602" y="18992"/>
                  </a:lnTo>
                  <a:lnTo>
                    <a:pt x="7460" y="21050"/>
                  </a:lnTo>
                  <a:lnTo>
                    <a:pt x="8317" y="23065"/>
                  </a:lnTo>
                  <a:lnTo>
                    <a:pt x="9174" y="25037"/>
                  </a:lnTo>
                  <a:lnTo>
                    <a:pt x="10032" y="26966"/>
                  </a:lnTo>
                  <a:lnTo>
                    <a:pt x="10460" y="27823"/>
                  </a:lnTo>
                  <a:lnTo>
                    <a:pt x="10975" y="28767"/>
                  </a:lnTo>
                  <a:lnTo>
                    <a:pt x="12047" y="30653"/>
                  </a:lnTo>
                  <a:lnTo>
                    <a:pt x="13247" y="32625"/>
                  </a:lnTo>
                  <a:lnTo>
                    <a:pt x="14533" y="34554"/>
                  </a:lnTo>
                  <a:lnTo>
                    <a:pt x="15819" y="36440"/>
                  </a:lnTo>
                  <a:lnTo>
                    <a:pt x="17062" y="38241"/>
                  </a:lnTo>
                  <a:lnTo>
                    <a:pt x="18263" y="39870"/>
                  </a:lnTo>
                  <a:lnTo>
                    <a:pt x="19335" y="41242"/>
                  </a:lnTo>
                  <a:lnTo>
                    <a:pt x="20149" y="42399"/>
                  </a:lnTo>
                  <a:lnTo>
                    <a:pt x="20835" y="43514"/>
                  </a:lnTo>
                  <a:lnTo>
                    <a:pt x="21435" y="44586"/>
                  </a:lnTo>
                  <a:lnTo>
                    <a:pt x="21907" y="45615"/>
                  </a:lnTo>
                  <a:lnTo>
                    <a:pt x="22335" y="46643"/>
                  </a:lnTo>
                  <a:lnTo>
                    <a:pt x="22678" y="47587"/>
                  </a:lnTo>
                  <a:lnTo>
                    <a:pt x="23236" y="49344"/>
                  </a:lnTo>
                  <a:lnTo>
                    <a:pt x="23493" y="50202"/>
                  </a:lnTo>
                  <a:lnTo>
                    <a:pt x="23793" y="50930"/>
                  </a:lnTo>
                  <a:lnTo>
                    <a:pt x="24093" y="51659"/>
                  </a:lnTo>
                  <a:lnTo>
                    <a:pt x="24436" y="52302"/>
                  </a:lnTo>
                  <a:lnTo>
                    <a:pt x="24865" y="52903"/>
                  </a:lnTo>
                  <a:lnTo>
                    <a:pt x="25079" y="53160"/>
                  </a:lnTo>
                  <a:lnTo>
                    <a:pt x="25336" y="53417"/>
                  </a:lnTo>
                  <a:lnTo>
                    <a:pt x="25636" y="53674"/>
                  </a:lnTo>
                  <a:lnTo>
                    <a:pt x="25937" y="53889"/>
                  </a:lnTo>
                  <a:lnTo>
                    <a:pt x="26237" y="54103"/>
                  </a:lnTo>
                  <a:lnTo>
                    <a:pt x="26622" y="54274"/>
                  </a:lnTo>
                  <a:lnTo>
                    <a:pt x="27566" y="54660"/>
                  </a:lnTo>
                  <a:lnTo>
                    <a:pt x="28466" y="54917"/>
                  </a:lnTo>
                  <a:lnTo>
                    <a:pt x="29409" y="55132"/>
                  </a:lnTo>
                  <a:lnTo>
                    <a:pt x="30352" y="55218"/>
                  </a:lnTo>
                  <a:lnTo>
                    <a:pt x="31295" y="55218"/>
                  </a:lnTo>
                  <a:lnTo>
                    <a:pt x="32196" y="55132"/>
                  </a:lnTo>
                  <a:lnTo>
                    <a:pt x="33096" y="54960"/>
                  </a:lnTo>
                  <a:lnTo>
                    <a:pt x="33996" y="54746"/>
                  </a:lnTo>
                  <a:lnTo>
                    <a:pt x="34854" y="54446"/>
                  </a:lnTo>
                  <a:lnTo>
                    <a:pt x="35711" y="54060"/>
                  </a:lnTo>
                  <a:lnTo>
                    <a:pt x="36525" y="53588"/>
                  </a:lnTo>
                  <a:lnTo>
                    <a:pt x="37297" y="53117"/>
                  </a:lnTo>
                  <a:lnTo>
                    <a:pt x="38069" y="52560"/>
                  </a:lnTo>
                  <a:lnTo>
                    <a:pt x="38755" y="51917"/>
                  </a:lnTo>
                  <a:lnTo>
                    <a:pt x="39441" y="51273"/>
                  </a:lnTo>
                  <a:lnTo>
                    <a:pt x="40041" y="50545"/>
                  </a:lnTo>
                  <a:lnTo>
                    <a:pt x="40212" y="50287"/>
                  </a:lnTo>
                  <a:lnTo>
                    <a:pt x="40298" y="49987"/>
                  </a:lnTo>
                  <a:lnTo>
                    <a:pt x="40384" y="49644"/>
                  </a:lnTo>
                  <a:lnTo>
                    <a:pt x="40384" y="49259"/>
                  </a:lnTo>
                  <a:lnTo>
                    <a:pt x="40298" y="48830"/>
                  </a:lnTo>
                  <a:lnTo>
                    <a:pt x="40212" y="48401"/>
                  </a:lnTo>
                  <a:lnTo>
                    <a:pt x="40084" y="47930"/>
                  </a:lnTo>
                  <a:lnTo>
                    <a:pt x="39869" y="47415"/>
                  </a:lnTo>
                  <a:lnTo>
                    <a:pt x="39398" y="46300"/>
                  </a:lnTo>
                  <a:lnTo>
                    <a:pt x="38798" y="45100"/>
                  </a:lnTo>
                  <a:lnTo>
                    <a:pt x="38069" y="43814"/>
                  </a:lnTo>
                  <a:lnTo>
                    <a:pt x="37254" y="42485"/>
                  </a:lnTo>
                  <a:lnTo>
                    <a:pt x="36354" y="41070"/>
                  </a:lnTo>
                  <a:lnTo>
                    <a:pt x="35411" y="39656"/>
                  </a:lnTo>
                  <a:lnTo>
                    <a:pt x="33482" y="36740"/>
                  </a:lnTo>
                  <a:lnTo>
                    <a:pt x="31553" y="33954"/>
                  </a:lnTo>
                  <a:lnTo>
                    <a:pt x="30695" y="32582"/>
                  </a:lnTo>
                  <a:lnTo>
                    <a:pt x="29881" y="31339"/>
                  </a:lnTo>
                  <a:lnTo>
                    <a:pt x="29238" y="30267"/>
                  </a:lnTo>
                  <a:lnTo>
                    <a:pt x="28723" y="29281"/>
                  </a:lnTo>
                  <a:lnTo>
                    <a:pt x="28252" y="28381"/>
                  </a:lnTo>
                  <a:lnTo>
                    <a:pt x="27951" y="27566"/>
                  </a:lnTo>
                  <a:lnTo>
                    <a:pt x="27008" y="24865"/>
                  </a:lnTo>
                  <a:lnTo>
                    <a:pt x="26408" y="22979"/>
                  </a:lnTo>
                  <a:lnTo>
                    <a:pt x="25679" y="20707"/>
                  </a:lnTo>
                  <a:lnTo>
                    <a:pt x="25251" y="19464"/>
                  </a:lnTo>
                  <a:lnTo>
                    <a:pt x="24693" y="18006"/>
                  </a:lnTo>
                  <a:lnTo>
                    <a:pt x="23965" y="16291"/>
                  </a:lnTo>
                  <a:lnTo>
                    <a:pt x="23107" y="14234"/>
                  </a:lnTo>
                  <a:lnTo>
                    <a:pt x="22721" y="13333"/>
                  </a:lnTo>
                  <a:lnTo>
                    <a:pt x="22293" y="12476"/>
                  </a:lnTo>
                  <a:lnTo>
                    <a:pt x="21349" y="10632"/>
                  </a:lnTo>
                  <a:lnTo>
                    <a:pt x="20792" y="9689"/>
                  </a:lnTo>
                  <a:lnTo>
                    <a:pt x="20278" y="8789"/>
                  </a:lnTo>
                  <a:lnTo>
                    <a:pt x="19678" y="7932"/>
                  </a:lnTo>
                  <a:lnTo>
                    <a:pt x="19120" y="7074"/>
                  </a:lnTo>
                  <a:lnTo>
                    <a:pt x="18520" y="6260"/>
                  </a:lnTo>
                  <a:lnTo>
                    <a:pt x="17920" y="5488"/>
                  </a:lnTo>
                  <a:lnTo>
                    <a:pt x="17277" y="4759"/>
                  </a:lnTo>
                  <a:lnTo>
                    <a:pt x="16677" y="4116"/>
                  </a:lnTo>
                  <a:lnTo>
                    <a:pt x="16076" y="3559"/>
                  </a:lnTo>
                  <a:lnTo>
                    <a:pt x="15476" y="3044"/>
                  </a:lnTo>
                  <a:lnTo>
                    <a:pt x="14876" y="2659"/>
                  </a:lnTo>
                  <a:lnTo>
                    <a:pt x="14319" y="2316"/>
                  </a:lnTo>
                  <a:lnTo>
                    <a:pt x="12947" y="1758"/>
                  </a:lnTo>
                  <a:lnTo>
                    <a:pt x="11618" y="1287"/>
                  </a:lnTo>
                  <a:lnTo>
                    <a:pt x="10289" y="901"/>
                  </a:lnTo>
                  <a:lnTo>
                    <a:pt x="9003" y="601"/>
                  </a:lnTo>
                  <a:lnTo>
                    <a:pt x="7760" y="344"/>
                  </a:lnTo>
                  <a:lnTo>
                    <a:pt x="6602" y="172"/>
                  </a:lnTo>
                  <a:lnTo>
                    <a:pt x="5445" y="86"/>
                  </a:lnTo>
                  <a:lnTo>
                    <a:pt x="4416" y="1"/>
                  </a:lnTo>
                  <a:close/>
                </a:path>
              </a:pathLst>
            </a:custGeom>
            <a:solidFill>
              <a:srgbClr val="6096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 name="Google Shape;681;p6"/>
            <p:cNvSpPr/>
            <p:nvPr/>
          </p:nvSpPr>
          <p:spPr>
            <a:xfrm>
              <a:off x="5055947" y="3883730"/>
              <a:ext cx="789709" cy="1079788"/>
            </a:xfrm>
            <a:custGeom>
              <a:avLst/>
              <a:gdLst/>
              <a:ahLst/>
              <a:cxnLst/>
              <a:rect l="l" t="t" r="r" b="b"/>
              <a:pathLst>
                <a:path w="40384" h="55218" fill="none" extrusionOk="0">
                  <a:moveTo>
                    <a:pt x="10032" y="26966"/>
                  </a:moveTo>
                  <a:lnTo>
                    <a:pt x="10032" y="26966"/>
                  </a:lnTo>
                  <a:lnTo>
                    <a:pt x="10460" y="27823"/>
                  </a:lnTo>
                  <a:lnTo>
                    <a:pt x="10975" y="28767"/>
                  </a:lnTo>
                  <a:lnTo>
                    <a:pt x="12047" y="30653"/>
                  </a:lnTo>
                  <a:lnTo>
                    <a:pt x="13247" y="32625"/>
                  </a:lnTo>
                  <a:lnTo>
                    <a:pt x="14533" y="34554"/>
                  </a:lnTo>
                  <a:lnTo>
                    <a:pt x="15819" y="36440"/>
                  </a:lnTo>
                  <a:lnTo>
                    <a:pt x="17062" y="38241"/>
                  </a:lnTo>
                  <a:lnTo>
                    <a:pt x="18263" y="39870"/>
                  </a:lnTo>
                  <a:lnTo>
                    <a:pt x="19335" y="41242"/>
                  </a:lnTo>
                  <a:lnTo>
                    <a:pt x="19335" y="41242"/>
                  </a:lnTo>
                  <a:lnTo>
                    <a:pt x="20149" y="42399"/>
                  </a:lnTo>
                  <a:lnTo>
                    <a:pt x="20835" y="43514"/>
                  </a:lnTo>
                  <a:lnTo>
                    <a:pt x="21435" y="44586"/>
                  </a:lnTo>
                  <a:lnTo>
                    <a:pt x="21907" y="45615"/>
                  </a:lnTo>
                  <a:lnTo>
                    <a:pt x="22335" y="46643"/>
                  </a:lnTo>
                  <a:lnTo>
                    <a:pt x="22678" y="47587"/>
                  </a:lnTo>
                  <a:lnTo>
                    <a:pt x="23236" y="49344"/>
                  </a:lnTo>
                  <a:lnTo>
                    <a:pt x="23493" y="50202"/>
                  </a:lnTo>
                  <a:lnTo>
                    <a:pt x="23793" y="50930"/>
                  </a:lnTo>
                  <a:lnTo>
                    <a:pt x="24093" y="51659"/>
                  </a:lnTo>
                  <a:lnTo>
                    <a:pt x="24436" y="52302"/>
                  </a:lnTo>
                  <a:lnTo>
                    <a:pt x="24865" y="52903"/>
                  </a:lnTo>
                  <a:lnTo>
                    <a:pt x="25079" y="53160"/>
                  </a:lnTo>
                  <a:lnTo>
                    <a:pt x="25336" y="53417"/>
                  </a:lnTo>
                  <a:lnTo>
                    <a:pt x="25636" y="53674"/>
                  </a:lnTo>
                  <a:lnTo>
                    <a:pt x="25937" y="53889"/>
                  </a:lnTo>
                  <a:lnTo>
                    <a:pt x="26237" y="54103"/>
                  </a:lnTo>
                  <a:lnTo>
                    <a:pt x="26622" y="54274"/>
                  </a:lnTo>
                  <a:lnTo>
                    <a:pt x="26622" y="54274"/>
                  </a:lnTo>
                  <a:lnTo>
                    <a:pt x="27566" y="54660"/>
                  </a:lnTo>
                  <a:lnTo>
                    <a:pt x="28466" y="54917"/>
                  </a:lnTo>
                  <a:lnTo>
                    <a:pt x="29409" y="55132"/>
                  </a:lnTo>
                  <a:lnTo>
                    <a:pt x="30352" y="55218"/>
                  </a:lnTo>
                  <a:lnTo>
                    <a:pt x="31295" y="55218"/>
                  </a:lnTo>
                  <a:lnTo>
                    <a:pt x="32196" y="55132"/>
                  </a:lnTo>
                  <a:lnTo>
                    <a:pt x="33096" y="54960"/>
                  </a:lnTo>
                  <a:lnTo>
                    <a:pt x="33996" y="54746"/>
                  </a:lnTo>
                  <a:lnTo>
                    <a:pt x="34854" y="54446"/>
                  </a:lnTo>
                  <a:lnTo>
                    <a:pt x="35711" y="54060"/>
                  </a:lnTo>
                  <a:lnTo>
                    <a:pt x="36525" y="53588"/>
                  </a:lnTo>
                  <a:lnTo>
                    <a:pt x="37297" y="53117"/>
                  </a:lnTo>
                  <a:lnTo>
                    <a:pt x="38069" y="52560"/>
                  </a:lnTo>
                  <a:lnTo>
                    <a:pt x="38755" y="51917"/>
                  </a:lnTo>
                  <a:lnTo>
                    <a:pt x="39441" y="51273"/>
                  </a:lnTo>
                  <a:lnTo>
                    <a:pt x="40041" y="50545"/>
                  </a:lnTo>
                  <a:lnTo>
                    <a:pt x="40041" y="50545"/>
                  </a:lnTo>
                  <a:lnTo>
                    <a:pt x="40212" y="50287"/>
                  </a:lnTo>
                  <a:lnTo>
                    <a:pt x="40298" y="49987"/>
                  </a:lnTo>
                  <a:lnTo>
                    <a:pt x="40384" y="49644"/>
                  </a:lnTo>
                  <a:lnTo>
                    <a:pt x="40384" y="49259"/>
                  </a:lnTo>
                  <a:lnTo>
                    <a:pt x="40298" y="48830"/>
                  </a:lnTo>
                  <a:lnTo>
                    <a:pt x="40212" y="48401"/>
                  </a:lnTo>
                  <a:lnTo>
                    <a:pt x="40084" y="47930"/>
                  </a:lnTo>
                  <a:lnTo>
                    <a:pt x="39869" y="47415"/>
                  </a:lnTo>
                  <a:lnTo>
                    <a:pt x="39398" y="46300"/>
                  </a:lnTo>
                  <a:lnTo>
                    <a:pt x="38798" y="45100"/>
                  </a:lnTo>
                  <a:lnTo>
                    <a:pt x="38069" y="43814"/>
                  </a:lnTo>
                  <a:lnTo>
                    <a:pt x="37254" y="42485"/>
                  </a:lnTo>
                  <a:lnTo>
                    <a:pt x="36354" y="41070"/>
                  </a:lnTo>
                  <a:lnTo>
                    <a:pt x="35411" y="39656"/>
                  </a:lnTo>
                  <a:lnTo>
                    <a:pt x="33482" y="36740"/>
                  </a:lnTo>
                  <a:lnTo>
                    <a:pt x="31553" y="33954"/>
                  </a:lnTo>
                  <a:lnTo>
                    <a:pt x="30695" y="32582"/>
                  </a:lnTo>
                  <a:lnTo>
                    <a:pt x="29881" y="31339"/>
                  </a:lnTo>
                  <a:lnTo>
                    <a:pt x="29881" y="31339"/>
                  </a:lnTo>
                  <a:lnTo>
                    <a:pt x="29238" y="30267"/>
                  </a:lnTo>
                  <a:lnTo>
                    <a:pt x="28723" y="29281"/>
                  </a:lnTo>
                  <a:lnTo>
                    <a:pt x="28252" y="28381"/>
                  </a:lnTo>
                  <a:lnTo>
                    <a:pt x="27951" y="27566"/>
                  </a:lnTo>
                  <a:lnTo>
                    <a:pt x="27951" y="27566"/>
                  </a:lnTo>
                  <a:lnTo>
                    <a:pt x="27008" y="24865"/>
                  </a:lnTo>
                  <a:lnTo>
                    <a:pt x="27008" y="24865"/>
                  </a:lnTo>
                  <a:lnTo>
                    <a:pt x="27008" y="24865"/>
                  </a:lnTo>
                  <a:lnTo>
                    <a:pt x="26408" y="22979"/>
                  </a:lnTo>
                  <a:lnTo>
                    <a:pt x="26408" y="22979"/>
                  </a:lnTo>
                  <a:lnTo>
                    <a:pt x="25679" y="20707"/>
                  </a:lnTo>
                  <a:lnTo>
                    <a:pt x="25251" y="19464"/>
                  </a:lnTo>
                  <a:lnTo>
                    <a:pt x="24693" y="18006"/>
                  </a:lnTo>
                  <a:lnTo>
                    <a:pt x="24693" y="18006"/>
                  </a:lnTo>
                  <a:lnTo>
                    <a:pt x="23965" y="16291"/>
                  </a:lnTo>
                  <a:lnTo>
                    <a:pt x="23107" y="14234"/>
                  </a:lnTo>
                  <a:lnTo>
                    <a:pt x="23107" y="14234"/>
                  </a:lnTo>
                  <a:lnTo>
                    <a:pt x="22721" y="13333"/>
                  </a:lnTo>
                  <a:lnTo>
                    <a:pt x="22293" y="12476"/>
                  </a:lnTo>
                  <a:lnTo>
                    <a:pt x="21349" y="10632"/>
                  </a:lnTo>
                  <a:lnTo>
                    <a:pt x="20792" y="9689"/>
                  </a:lnTo>
                  <a:lnTo>
                    <a:pt x="20278" y="8789"/>
                  </a:lnTo>
                  <a:lnTo>
                    <a:pt x="19678" y="7932"/>
                  </a:lnTo>
                  <a:lnTo>
                    <a:pt x="19120" y="7074"/>
                  </a:lnTo>
                  <a:lnTo>
                    <a:pt x="18520" y="6260"/>
                  </a:lnTo>
                  <a:lnTo>
                    <a:pt x="17920" y="5488"/>
                  </a:lnTo>
                  <a:lnTo>
                    <a:pt x="17277" y="4759"/>
                  </a:lnTo>
                  <a:lnTo>
                    <a:pt x="16677" y="4116"/>
                  </a:lnTo>
                  <a:lnTo>
                    <a:pt x="16076" y="3559"/>
                  </a:lnTo>
                  <a:lnTo>
                    <a:pt x="15476" y="3044"/>
                  </a:lnTo>
                  <a:lnTo>
                    <a:pt x="14876" y="2659"/>
                  </a:lnTo>
                  <a:lnTo>
                    <a:pt x="14319" y="2316"/>
                  </a:lnTo>
                  <a:lnTo>
                    <a:pt x="14319" y="2316"/>
                  </a:lnTo>
                  <a:lnTo>
                    <a:pt x="12947" y="1758"/>
                  </a:lnTo>
                  <a:lnTo>
                    <a:pt x="11618" y="1287"/>
                  </a:lnTo>
                  <a:lnTo>
                    <a:pt x="10289" y="901"/>
                  </a:lnTo>
                  <a:lnTo>
                    <a:pt x="9003" y="601"/>
                  </a:lnTo>
                  <a:lnTo>
                    <a:pt x="7760" y="344"/>
                  </a:lnTo>
                  <a:lnTo>
                    <a:pt x="6602" y="172"/>
                  </a:lnTo>
                  <a:lnTo>
                    <a:pt x="5445" y="86"/>
                  </a:lnTo>
                  <a:lnTo>
                    <a:pt x="4416" y="1"/>
                  </a:lnTo>
                  <a:lnTo>
                    <a:pt x="3473" y="1"/>
                  </a:lnTo>
                  <a:lnTo>
                    <a:pt x="2615" y="1"/>
                  </a:lnTo>
                  <a:lnTo>
                    <a:pt x="1200" y="43"/>
                  </a:lnTo>
                  <a:lnTo>
                    <a:pt x="300" y="129"/>
                  </a:lnTo>
                  <a:lnTo>
                    <a:pt x="0" y="172"/>
                  </a:lnTo>
                  <a:lnTo>
                    <a:pt x="0" y="172"/>
                  </a:lnTo>
                  <a:lnTo>
                    <a:pt x="472" y="1801"/>
                  </a:lnTo>
                  <a:lnTo>
                    <a:pt x="1243" y="4245"/>
                  </a:lnTo>
                  <a:lnTo>
                    <a:pt x="2315" y="7331"/>
                  </a:lnTo>
                  <a:lnTo>
                    <a:pt x="3558" y="10975"/>
                  </a:lnTo>
                  <a:lnTo>
                    <a:pt x="5016" y="14919"/>
                  </a:lnTo>
                  <a:lnTo>
                    <a:pt x="6602" y="18992"/>
                  </a:lnTo>
                  <a:lnTo>
                    <a:pt x="7460" y="21050"/>
                  </a:lnTo>
                  <a:lnTo>
                    <a:pt x="8317" y="23065"/>
                  </a:lnTo>
                  <a:lnTo>
                    <a:pt x="9174" y="25037"/>
                  </a:lnTo>
                  <a:lnTo>
                    <a:pt x="10032" y="2696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 name="Google Shape;682;p6"/>
            <p:cNvSpPr/>
            <p:nvPr/>
          </p:nvSpPr>
          <p:spPr>
            <a:xfrm>
              <a:off x="5150670" y="3921449"/>
              <a:ext cx="780499" cy="1049615"/>
            </a:xfrm>
            <a:custGeom>
              <a:avLst/>
              <a:gdLst/>
              <a:ahLst/>
              <a:cxnLst/>
              <a:rect l="l" t="t" r="r" b="b"/>
              <a:pathLst>
                <a:path w="39913" h="53675" extrusionOk="0">
                  <a:moveTo>
                    <a:pt x="6688" y="1"/>
                  </a:moveTo>
                  <a:lnTo>
                    <a:pt x="5831" y="86"/>
                  </a:lnTo>
                  <a:lnTo>
                    <a:pt x="4973" y="215"/>
                  </a:lnTo>
                  <a:lnTo>
                    <a:pt x="4116" y="429"/>
                  </a:lnTo>
                  <a:lnTo>
                    <a:pt x="3301" y="687"/>
                  </a:lnTo>
                  <a:lnTo>
                    <a:pt x="2530" y="1030"/>
                  </a:lnTo>
                  <a:lnTo>
                    <a:pt x="1801" y="1415"/>
                  </a:lnTo>
                  <a:lnTo>
                    <a:pt x="1158" y="1844"/>
                  </a:lnTo>
                  <a:lnTo>
                    <a:pt x="901" y="2059"/>
                  </a:lnTo>
                  <a:lnTo>
                    <a:pt x="643" y="2316"/>
                  </a:lnTo>
                  <a:lnTo>
                    <a:pt x="472" y="2573"/>
                  </a:lnTo>
                  <a:lnTo>
                    <a:pt x="301" y="2830"/>
                  </a:lnTo>
                  <a:lnTo>
                    <a:pt x="129" y="3130"/>
                  </a:lnTo>
                  <a:lnTo>
                    <a:pt x="43" y="3387"/>
                  </a:lnTo>
                  <a:lnTo>
                    <a:pt x="0" y="3688"/>
                  </a:lnTo>
                  <a:lnTo>
                    <a:pt x="0" y="4031"/>
                  </a:lnTo>
                  <a:lnTo>
                    <a:pt x="86" y="4331"/>
                  </a:lnTo>
                  <a:lnTo>
                    <a:pt x="172" y="4674"/>
                  </a:lnTo>
                  <a:lnTo>
                    <a:pt x="472" y="5317"/>
                  </a:lnTo>
                  <a:lnTo>
                    <a:pt x="772" y="5917"/>
                  </a:lnTo>
                  <a:lnTo>
                    <a:pt x="1072" y="6474"/>
                  </a:lnTo>
                  <a:lnTo>
                    <a:pt x="1415" y="6989"/>
                  </a:lnTo>
                  <a:lnTo>
                    <a:pt x="1758" y="7460"/>
                  </a:lnTo>
                  <a:lnTo>
                    <a:pt x="2144" y="7889"/>
                  </a:lnTo>
                  <a:lnTo>
                    <a:pt x="2830" y="8661"/>
                  </a:lnTo>
                  <a:lnTo>
                    <a:pt x="3430" y="9261"/>
                  </a:lnTo>
                  <a:lnTo>
                    <a:pt x="3944" y="9647"/>
                  </a:lnTo>
                  <a:lnTo>
                    <a:pt x="4416" y="9990"/>
                  </a:lnTo>
                  <a:lnTo>
                    <a:pt x="8360" y="12990"/>
                  </a:lnTo>
                  <a:lnTo>
                    <a:pt x="11833" y="15563"/>
                  </a:lnTo>
                  <a:lnTo>
                    <a:pt x="14876" y="17792"/>
                  </a:lnTo>
                  <a:lnTo>
                    <a:pt x="17491" y="19635"/>
                  </a:lnTo>
                  <a:lnTo>
                    <a:pt x="21607" y="22551"/>
                  </a:lnTo>
                  <a:lnTo>
                    <a:pt x="24479" y="24523"/>
                  </a:lnTo>
                  <a:lnTo>
                    <a:pt x="26366" y="25852"/>
                  </a:lnTo>
                  <a:lnTo>
                    <a:pt x="27051" y="26366"/>
                  </a:lnTo>
                  <a:lnTo>
                    <a:pt x="27566" y="26838"/>
                  </a:lnTo>
                  <a:lnTo>
                    <a:pt x="27995" y="27309"/>
                  </a:lnTo>
                  <a:lnTo>
                    <a:pt x="28338" y="27738"/>
                  </a:lnTo>
                  <a:lnTo>
                    <a:pt x="28681" y="28295"/>
                  </a:lnTo>
                  <a:lnTo>
                    <a:pt x="28981" y="28895"/>
                  </a:lnTo>
                  <a:lnTo>
                    <a:pt x="29152" y="29281"/>
                  </a:lnTo>
                  <a:lnTo>
                    <a:pt x="29281" y="29753"/>
                  </a:lnTo>
                  <a:lnTo>
                    <a:pt x="29624" y="30953"/>
                  </a:lnTo>
                  <a:lnTo>
                    <a:pt x="29924" y="32496"/>
                  </a:lnTo>
                  <a:lnTo>
                    <a:pt x="30224" y="34254"/>
                  </a:lnTo>
                  <a:lnTo>
                    <a:pt x="30524" y="36183"/>
                  </a:lnTo>
                  <a:lnTo>
                    <a:pt x="30824" y="38284"/>
                  </a:lnTo>
                  <a:lnTo>
                    <a:pt x="31339" y="42614"/>
                  </a:lnTo>
                  <a:lnTo>
                    <a:pt x="31767" y="46772"/>
                  </a:lnTo>
                  <a:lnTo>
                    <a:pt x="32110" y="50288"/>
                  </a:lnTo>
                  <a:lnTo>
                    <a:pt x="32367" y="53674"/>
                  </a:lnTo>
                  <a:lnTo>
                    <a:pt x="33525" y="53503"/>
                  </a:lnTo>
                  <a:lnTo>
                    <a:pt x="34682" y="53331"/>
                  </a:lnTo>
                  <a:lnTo>
                    <a:pt x="36011" y="53031"/>
                  </a:lnTo>
                  <a:lnTo>
                    <a:pt x="37383" y="52731"/>
                  </a:lnTo>
                  <a:lnTo>
                    <a:pt x="38026" y="52560"/>
                  </a:lnTo>
                  <a:lnTo>
                    <a:pt x="38584" y="52345"/>
                  </a:lnTo>
                  <a:lnTo>
                    <a:pt x="39098" y="52174"/>
                  </a:lnTo>
                  <a:lnTo>
                    <a:pt x="39484" y="51960"/>
                  </a:lnTo>
                  <a:lnTo>
                    <a:pt x="39741" y="51745"/>
                  </a:lnTo>
                  <a:lnTo>
                    <a:pt x="39827" y="51617"/>
                  </a:lnTo>
                  <a:lnTo>
                    <a:pt x="39913" y="51488"/>
                  </a:lnTo>
                  <a:lnTo>
                    <a:pt x="39913" y="51016"/>
                  </a:lnTo>
                  <a:lnTo>
                    <a:pt x="39913" y="50116"/>
                  </a:lnTo>
                  <a:lnTo>
                    <a:pt x="39698" y="47158"/>
                  </a:lnTo>
                  <a:lnTo>
                    <a:pt x="39398" y="43128"/>
                  </a:lnTo>
                  <a:lnTo>
                    <a:pt x="38969" y="38541"/>
                  </a:lnTo>
                  <a:lnTo>
                    <a:pt x="38498" y="33911"/>
                  </a:lnTo>
                  <a:lnTo>
                    <a:pt x="38026" y="29753"/>
                  </a:lnTo>
                  <a:lnTo>
                    <a:pt x="37769" y="27995"/>
                  </a:lnTo>
                  <a:lnTo>
                    <a:pt x="37555" y="26537"/>
                  </a:lnTo>
                  <a:lnTo>
                    <a:pt x="37383" y="25466"/>
                  </a:lnTo>
                  <a:lnTo>
                    <a:pt x="37212" y="24823"/>
                  </a:lnTo>
                  <a:lnTo>
                    <a:pt x="36912" y="24137"/>
                  </a:lnTo>
                  <a:lnTo>
                    <a:pt x="36483" y="23365"/>
                  </a:lnTo>
                  <a:lnTo>
                    <a:pt x="35968" y="22593"/>
                  </a:lnTo>
                  <a:lnTo>
                    <a:pt x="35368" y="21736"/>
                  </a:lnTo>
                  <a:lnTo>
                    <a:pt x="34640" y="20879"/>
                  </a:lnTo>
                  <a:lnTo>
                    <a:pt x="33868" y="19978"/>
                  </a:lnTo>
                  <a:lnTo>
                    <a:pt x="33010" y="19078"/>
                  </a:lnTo>
                  <a:lnTo>
                    <a:pt x="32110" y="18135"/>
                  </a:lnTo>
                  <a:lnTo>
                    <a:pt x="31124" y="17192"/>
                  </a:lnTo>
                  <a:lnTo>
                    <a:pt x="30095" y="16206"/>
                  </a:lnTo>
                  <a:lnTo>
                    <a:pt x="27909" y="14277"/>
                  </a:lnTo>
                  <a:lnTo>
                    <a:pt x="25594" y="12305"/>
                  </a:lnTo>
                  <a:lnTo>
                    <a:pt x="23279" y="10375"/>
                  </a:lnTo>
                  <a:lnTo>
                    <a:pt x="20921" y="8532"/>
                  </a:lnTo>
                  <a:lnTo>
                    <a:pt x="18606" y="6817"/>
                  </a:lnTo>
                  <a:lnTo>
                    <a:pt x="16420" y="5188"/>
                  </a:lnTo>
                  <a:lnTo>
                    <a:pt x="14448" y="3773"/>
                  </a:lnTo>
                  <a:lnTo>
                    <a:pt x="12690" y="2530"/>
                  </a:lnTo>
                  <a:lnTo>
                    <a:pt x="11232" y="1544"/>
                  </a:lnTo>
                  <a:lnTo>
                    <a:pt x="10118" y="815"/>
                  </a:lnTo>
                  <a:lnTo>
                    <a:pt x="9389" y="429"/>
                  </a:lnTo>
                  <a:lnTo>
                    <a:pt x="9132" y="301"/>
                  </a:lnTo>
                  <a:lnTo>
                    <a:pt x="8875" y="215"/>
                  </a:lnTo>
                  <a:lnTo>
                    <a:pt x="8231" y="86"/>
                  </a:lnTo>
                  <a:lnTo>
                    <a:pt x="7503" y="1"/>
                  </a:lnTo>
                  <a:close/>
                </a:path>
              </a:pathLst>
            </a:custGeom>
            <a:solidFill>
              <a:srgbClr val="6096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6"/>
            <p:cNvSpPr/>
            <p:nvPr/>
          </p:nvSpPr>
          <p:spPr>
            <a:xfrm>
              <a:off x="5150670" y="3921449"/>
              <a:ext cx="780499" cy="1049615"/>
            </a:xfrm>
            <a:custGeom>
              <a:avLst/>
              <a:gdLst/>
              <a:ahLst/>
              <a:cxnLst/>
              <a:rect l="l" t="t" r="r" b="b"/>
              <a:pathLst>
                <a:path w="39913" h="53675" fill="none" extrusionOk="0">
                  <a:moveTo>
                    <a:pt x="4416" y="9990"/>
                  </a:moveTo>
                  <a:lnTo>
                    <a:pt x="4416" y="9990"/>
                  </a:lnTo>
                  <a:lnTo>
                    <a:pt x="8360" y="12990"/>
                  </a:lnTo>
                  <a:lnTo>
                    <a:pt x="11833" y="15563"/>
                  </a:lnTo>
                  <a:lnTo>
                    <a:pt x="14876" y="17792"/>
                  </a:lnTo>
                  <a:lnTo>
                    <a:pt x="17491" y="19635"/>
                  </a:lnTo>
                  <a:lnTo>
                    <a:pt x="21607" y="22551"/>
                  </a:lnTo>
                  <a:lnTo>
                    <a:pt x="24479" y="24523"/>
                  </a:lnTo>
                  <a:lnTo>
                    <a:pt x="26366" y="25852"/>
                  </a:lnTo>
                  <a:lnTo>
                    <a:pt x="27051" y="26366"/>
                  </a:lnTo>
                  <a:lnTo>
                    <a:pt x="27566" y="26838"/>
                  </a:lnTo>
                  <a:lnTo>
                    <a:pt x="27995" y="27309"/>
                  </a:lnTo>
                  <a:lnTo>
                    <a:pt x="28338" y="27738"/>
                  </a:lnTo>
                  <a:lnTo>
                    <a:pt x="28681" y="28295"/>
                  </a:lnTo>
                  <a:lnTo>
                    <a:pt x="28981" y="28895"/>
                  </a:lnTo>
                  <a:lnTo>
                    <a:pt x="28981" y="28895"/>
                  </a:lnTo>
                  <a:lnTo>
                    <a:pt x="29152" y="29281"/>
                  </a:lnTo>
                  <a:lnTo>
                    <a:pt x="29281" y="29753"/>
                  </a:lnTo>
                  <a:lnTo>
                    <a:pt x="29624" y="30953"/>
                  </a:lnTo>
                  <a:lnTo>
                    <a:pt x="29924" y="32496"/>
                  </a:lnTo>
                  <a:lnTo>
                    <a:pt x="30224" y="34254"/>
                  </a:lnTo>
                  <a:lnTo>
                    <a:pt x="30524" y="36183"/>
                  </a:lnTo>
                  <a:lnTo>
                    <a:pt x="30824" y="38284"/>
                  </a:lnTo>
                  <a:lnTo>
                    <a:pt x="31339" y="42614"/>
                  </a:lnTo>
                  <a:lnTo>
                    <a:pt x="31767" y="46772"/>
                  </a:lnTo>
                  <a:lnTo>
                    <a:pt x="32110" y="50288"/>
                  </a:lnTo>
                  <a:lnTo>
                    <a:pt x="32367" y="53674"/>
                  </a:lnTo>
                  <a:lnTo>
                    <a:pt x="32367" y="53674"/>
                  </a:lnTo>
                  <a:lnTo>
                    <a:pt x="33525" y="53503"/>
                  </a:lnTo>
                  <a:lnTo>
                    <a:pt x="34682" y="53331"/>
                  </a:lnTo>
                  <a:lnTo>
                    <a:pt x="36011" y="53031"/>
                  </a:lnTo>
                  <a:lnTo>
                    <a:pt x="37383" y="52731"/>
                  </a:lnTo>
                  <a:lnTo>
                    <a:pt x="38026" y="52560"/>
                  </a:lnTo>
                  <a:lnTo>
                    <a:pt x="38584" y="52345"/>
                  </a:lnTo>
                  <a:lnTo>
                    <a:pt x="39098" y="52174"/>
                  </a:lnTo>
                  <a:lnTo>
                    <a:pt x="39484" y="51960"/>
                  </a:lnTo>
                  <a:lnTo>
                    <a:pt x="39741" y="51745"/>
                  </a:lnTo>
                  <a:lnTo>
                    <a:pt x="39827" y="51617"/>
                  </a:lnTo>
                  <a:lnTo>
                    <a:pt x="39913" y="51488"/>
                  </a:lnTo>
                  <a:lnTo>
                    <a:pt x="39913" y="51488"/>
                  </a:lnTo>
                  <a:lnTo>
                    <a:pt x="39913" y="51016"/>
                  </a:lnTo>
                  <a:lnTo>
                    <a:pt x="39913" y="50116"/>
                  </a:lnTo>
                  <a:lnTo>
                    <a:pt x="39698" y="47158"/>
                  </a:lnTo>
                  <a:lnTo>
                    <a:pt x="39398" y="43128"/>
                  </a:lnTo>
                  <a:lnTo>
                    <a:pt x="38969" y="38541"/>
                  </a:lnTo>
                  <a:lnTo>
                    <a:pt x="38498" y="33911"/>
                  </a:lnTo>
                  <a:lnTo>
                    <a:pt x="38026" y="29753"/>
                  </a:lnTo>
                  <a:lnTo>
                    <a:pt x="37769" y="27995"/>
                  </a:lnTo>
                  <a:lnTo>
                    <a:pt x="37555" y="26537"/>
                  </a:lnTo>
                  <a:lnTo>
                    <a:pt x="37383" y="25466"/>
                  </a:lnTo>
                  <a:lnTo>
                    <a:pt x="37212" y="24823"/>
                  </a:lnTo>
                  <a:lnTo>
                    <a:pt x="37212" y="24823"/>
                  </a:lnTo>
                  <a:lnTo>
                    <a:pt x="36912" y="24137"/>
                  </a:lnTo>
                  <a:lnTo>
                    <a:pt x="36483" y="23365"/>
                  </a:lnTo>
                  <a:lnTo>
                    <a:pt x="35968" y="22593"/>
                  </a:lnTo>
                  <a:lnTo>
                    <a:pt x="35368" y="21736"/>
                  </a:lnTo>
                  <a:lnTo>
                    <a:pt x="34640" y="20879"/>
                  </a:lnTo>
                  <a:lnTo>
                    <a:pt x="33868" y="19978"/>
                  </a:lnTo>
                  <a:lnTo>
                    <a:pt x="33010" y="19078"/>
                  </a:lnTo>
                  <a:lnTo>
                    <a:pt x="32110" y="18135"/>
                  </a:lnTo>
                  <a:lnTo>
                    <a:pt x="31124" y="17192"/>
                  </a:lnTo>
                  <a:lnTo>
                    <a:pt x="30095" y="16206"/>
                  </a:lnTo>
                  <a:lnTo>
                    <a:pt x="27909" y="14277"/>
                  </a:lnTo>
                  <a:lnTo>
                    <a:pt x="25594" y="12305"/>
                  </a:lnTo>
                  <a:lnTo>
                    <a:pt x="23279" y="10375"/>
                  </a:lnTo>
                  <a:lnTo>
                    <a:pt x="20921" y="8532"/>
                  </a:lnTo>
                  <a:lnTo>
                    <a:pt x="18606" y="6817"/>
                  </a:lnTo>
                  <a:lnTo>
                    <a:pt x="16420" y="5188"/>
                  </a:lnTo>
                  <a:lnTo>
                    <a:pt x="14448" y="3773"/>
                  </a:lnTo>
                  <a:lnTo>
                    <a:pt x="12690" y="2530"/>
                  </a:lnTo>
                  <a:lnTo>
                    <a:pt x="11232" y="1544"/>
                  </a:lnTo>
                  <a:lnTo>
                    <a:pt x="10118" y="815"/>
                  </a:lnTo>
                  <a:lnTo>
                    <a:pt x="9389" y="429"/>
                  </a:lnTo>
                  <a:lnTo>
                    <a:pt x="9389" y="429"/>
                  </a:lnTo>
                  <a:lnTo>
                    <a:pt x="9132" y="301"/>
                  </a:lnTo>
                  <a:lnTo>
                    <a:pt x="8875" y="215"/>
                  </a:lnTo>
                  <a:lnTo>
                    <a:pt x="8231" y="86"/>
                  </a:lnTo>
                  <a:lnTo>
                    <a:pt x="7503" y="1"/>
                  </a:lnTo>
                  <a:lnTo>
                    <a:pt x="6688" y="1"/>
                  </a:lnTo>
                  <a:lnTo>
                    <a:pt x="5831" y="86"/>
                  </a:lnTo>
                  <a:lnTo>
                    <a:pt x="4973" y="215"/>
                  </a:lnTo>
                  <a:lnTo>
                    <a:pt x="4116" y="429"/>
                  </a:lnTo>
                  <a:lnTo>
                    <a:pt x="3301" y="687"/>
                  </a:lnTo>
                  <a:lnTo>
                    <a:pt x="2530" y="1030"/>
                  </a:lnTo>
                  <a:lnTo>
                    <a:pt x="1801" y="1415"/>
                  </a:lnTo>
                  <a:lnTo>
                    <a:pt x="1158" y="1844"/>
                  </a:lnTo>
                  <a:lnTo>
                    <a:pt x="901" y="2059"/>
                  </a:lnTo>
                  <a:lnTo>
                    <a:pt x="643" y="2316"/>
                  </a:lnTo>
                  <a:lnTo>
                    <a:pt x="472" y="2573"/>
                  </a:lnTo>
                  <a:lnTo>
                    <a:pt x="301" y="2830"/>
                  </a:lnTo>
                  <a:lnTo>
                    <a:pt x="129" y="3130"/>
                  </a:lnTo>
                  <a:lnTo>
                    <a:pt x="43" y="3387"/>
                  </a:lnTo>
                  <a:lnTo>
                    <a:pt x="0" y="3688"/>
                  </a:lnTo>
                  <a:lnTo>
                    <a:pt x="0" y="4031"/>
                  </a:lnTo>
                  <a:lnTo>
                    <a:pt x="86" y="4331"/>
                  </a:lnTo>
                  <a:lnTo>
                    <a:pt x="172" y="4674"/>
                  </a:lnTo>
                  <a:lnTo>
                    <a:pt x="172" y="4674"/>
                  </a:lnTo>
                  <a:lnTo>
                    <a:pt x="472" y="5317"/>
                  </a:lnTo>
                  <a:lnTo>
                    <a:pt x="772" y="5917"/>
                  </a:lnTo>
                  <a:lnTo>
                    <a:pt x="1072" y="6474"/>
                  </a:lnTo>
                  <a:lnTo>
                    <a:pt x="1415" y="6989"/>
                  </a:lnTo>
                  <a:lnTo>
                    <a:pt x="1758" y="7460"/>
                  </a:lnTo>
                  <a:lnTo>
                    <a:pt x="2144" y="7889"/>
                  </a:lnTo>
                  <a:lnTo>
                    <a:pt x="2830" y="8661"/>
                  </a:lnTo>
                  <a:lnTo>
                    <a:pt x="3430" y="9261"/>
                  </a:lnTo>
                  <a:lnTo>
                    <a:pt x="3944" y="9647"/>
                  </a:lnTo>
                  <a:lnTo>
                    <a:pt x="4416" y="9990"/>
                  </a:lnTo>
                </a:path>
              </a:pathLst>
            </a:custGeom>
            <a:solidFill>
              <a:srgbClr val="FF630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 name="Google Shape;684;p6"/>
            <p:cNvSpPr/>
            <p:nvPr/>
          </p:nvSpPr>
          <p:spPr>
            <a:xfrm>
              <a:off x="4666962" y="3710209"/>
              <a:ext cx="228050" cy="290920"/>
            </a:xfrm>
            <a:custGeom>
              <a:avLst/>
              <a:gdLst/>
              <a:ahLst/>
              <a:cxnLst/>
              <a:rect l="l" t="t" r="r" b="b"/>
              <a:pathLst>
                <a:path w="11662" h="14877" extrusionOk="0">
                  <a:moveTo>
                    <a:pt x="6774" y="0"/>
                  </a:moveTo>
                  <a:lnTo>
                    <a:pt x="0" y="6517"/>
                  </a:lnTo>
                  <a:lnTo>
                    <a:pt x="258" y="6860"/>
                  </a:lnTo>
                  <a:lnTo>
                    <a:pt x="515" y="7288"/>
                  </a:lnTo>
                  <a:lnTo>
                    <a:pt x="986" y="8274"/>
                  </a:lnTo>
                  <a:lnTo>
                    <a:pt x="1887" y="10332"/>
                  </a:lnTo>
                  <a:lnTo>
                    <a:pt x="2315" y="11232"/>
                  </a:lnTo>
                  <a:lnTo>
                    <a:pt x="2530" y="11575"/>
                  </a:lnTo>
                  <a:lnTo>
                    <a:pt x="2744" y="11875"/>
                  </a:lnTo>
                  <a:lnTo>
                    <a:pt x="2958" y="12090"/>
                  </a:lnTo>
                  <a:lnTo>
                    <a:pt x="3173" y="12176"/>
                  </a:lnTo>
                  <a:lnTo>
                    <a:pt x="3387" y="12176"/>
                  </a:lnTo>
                  <a:lnTo>
                    <a:pt x="3473" y="12133"/>
                  </a:lnTo>
                  <a:lnTo>
                    <a:pt x="3601" y="12047"/>
                  </a:lnTo>
                  <a:lnTo>
                    <a:pt x="3687" y="11961"/>
                  </a:lnTo>
                  <a:lnTo>
                    <a:pt x="3816" y="11918"/>
                  </a:lnTo>
                  <a:lnTo>
                    <a:pt x="3902" y="11875"/>
                  </a:lnTo>
                  <a:lnTo>
                    <a:pt x="4030" y="11875"/>
                  </a:lnTo>
                  <a:lnTo>
                    <a:pt x="4287" y="12004"/>
                  </a:lnTo>
                  <a:lnTo>
                    <a:pt x="4545" y="12176"/>
                  </a:lnTo>
                  <a:lnTo>
                    <a:pt x="4802" y="12390"/>
                  </a:lnTo>
                  <a:lnTo>
                    <a:pt x="5059" y="12690"/>
                  </a:lnTo>
                  <a:lnTo>
                    <a:pt x="5616" y="13376"/>
                  </a:lnTo>
                  <a:lnTo>
                    <a:pt x="6174" y="14062"/>
                  </a:lnTo>
                  <a:lnTo>
                    <a:pt x="6431" y="14362"/>
                  </a:lnTo>
                  <a:lnTo>
                    <a:pt x="6688" y="14576"/>
                  </a:lnTo>
                  <a:lnTo>
                    <a:pt x="6988" y="14748"/>
                  </a:lnTo>
                  <a:lnTo>
                    <a:pt x="7245" y="14834"/>
                  </a:lnTo>
                  <a:lnTo>
                    <a:pt x="7374" y="14876"/>
                  </a:lnTo>
                  <a:lnTo>
                    <a:pt x="7460" y="14834"/>
                  </a:lnTo>
                  <a:lnTo>
                    <a:pt x="7588" y="14791"/>
                  </a:lnTo>
                  <a:lnTo>
                    <a:pt x="7717" y="14705"/>
                  </a:lnTo>
                  <a:lnTo>
                    <a:pt x="8274" y="14190"/>
                  </a:lnTo>
                  <a:lnTo>
                    <a:pt x="8746" y="13590"/>
                  </a:lnTo>
                  <a:lnTo>
                    <a:pt x="9217" y="12990"/>
                  </a:lnTo>
                  <a:lnTo>
                    <a:pt x="9689" y="12390"/>
                  </a:lnTo>
                  <a:lnTo>
                    <a:pt x="10075" y="11704"/>
                  </a:lnTo>
                  <a:lnTo>
                    <a:pt x="10418" y="11061"/>
                  </a:lnTo>
                  <a:lnTo>
                    <a:pt x="10761" y="10375"/>
                  </a:lnTo>
                  <a:lnTo>
                    <a:pt x="11018" y="9689"/>
                  </a:lnTo>
                  <a:lnTo>
                    <a:pt x="11232" y="9046"/>
                  </a:lnTo>
                  <a:lnTo>
                    <a:pt x="11447" y="8403"/>
                  </a:lnTo>
                  <a:lnTo>
                    <a:pt x="11575" y="7803"/>
                  </a:lnTo>
                  <a:lnTo>
                    <a:pt x="11661" y="7203"/>
                  </a:lnTo>
                  <a:lnTo>
                    <a:pt x="11661" y="6645"/>
                  </a:lnTo>
                  <a:lnTo>
                    <a:pt x="11661" y="6174"/>
                  </a:lnTo>
                  <a:lnTo>
                    <a:pt x="11575" y="5745"/>
                  </a:lnTo>
                  <a:lnTo>
                    <a:pt x="11447" y="5402"/>
                  </a:lnTo>
                  <a:lnTo>
                    <a:pt x="11232" y="5059"/>
                  </a:lnTo>
                  <a:lnTo>
                    <a:pt x="10975" y="4673"/>
                  </a:lnTo>
                  <a:lnTo>
                    <a:pt x="10332" y="3816"/>
                  </a:lnTo>
                  <a:lnTo>
                    <a:pt x="9560" y="2916"/>
                  </a:lnTo>
                  <a:lnTo>
                    <a:pt x="8789" y="2058"/>
                  </a:lnTo>
                  <a:lnTo>
                    <a:pt x="7374" y="601"/>
                  </a:lnTo>
                  <a:lnTo>
                    <a:pt x="6774"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 name="Google Shape;685;p6"/>
            <p:cNvSpPr/>
            <p:nvPr/>
          </p:nvSpPr>
          <p:spPr>
            <a:xfrm>
              <a:off x="4701339" y="3713553"/>
              <a:ext cx="193673" cy="287576"/>
            </a:xfrm>
            <a:custGeom>
              <a:avLst/>
              <a:gdLst/>
              <a:ahLst/>
              <a:cxnLst/>
              <a:rect l="l" t="t" r="r" b="b"/>
              <a:pathLst>
                <a:path w="9904" h="14706" extrusionOk="0">
                  <a:moveTo>
                    <a:pt x="5187" y="1"/>
                  </a:moveTo>
                  <a:lnTo>
                    <a:pt x="4201" y="1630"/>
                  </a:lnTo>
                  <a:lnTo>
                    <a:pt x="3258" y="3259"/>
                  </a:lnTo>
                  <a:lnTo>
                    <a:pt x="2315" y="4888"/>
                  </a:lnTo>
                  <a:lnTo>
                    <a:pt x="1500" y="6474"/>
                  </a:lnTo>
                  <a:lnTo>
                    <a:pt x="1029" y="7375"/>
                  </a:lnTo>
                  <a:lnTo>
                    <a:pt x="600" y="8275"/>
                  </a:lnTo>
                  <a:lnTo>
                    <a:pt x="257" y="9089"/>
                  </a:lnTo>
                  <a:lnTo>
                    <a:pt x="0" y="9861"/>
                  </a:lnTo>
                  <a:lnTo>
                    <a:pt x="472" y="10890"/>
                  </a:lnTo>
                  <a:lnTo>
                    <a:pt x="686" y="11276"/>
                  </a:lnTo>
                  <a:lnTo>
                    <a:pt x="943" y="11619"/>
                  </a:lnTo>
                  <a:lnTo>
                    <a:pt x="1158" y="11876"/>
                  </a:lnTo>
                  <a:lnTo>
                    <a:pt x="1286" y="11962"/>
                  </a:lnTo>
                  <a:lnTo>
                    <a:pt x="1372" y="12005"/>
                  </a:lnTo>
                  <a:lnTo>
                    <a:pt x="1586" y="12005"/>
                  </a:lnTo>
                  <a:lnTo>
                    <a:pt x="1715" y="11962"/>
                  </a:lnTo>
                  <a:lnTo>
                    <a:pt x="1843" y="11876"/>
                  </a:lnTo>
                  <a:lnTo>
                    <a:pt x="2015" y="11747"/>
                  </a:lnTo>
                  <a:lnTo>
                    <a:pt x="2186" y="11704"/>
                  </a:lnTo>
                  <a:lnTo>
                    <a:pt x="2401" y="11747"/>
                  </a:lnTo>
                  <a:lnTo>
                    <a:pt x="2572" y="11876"/>
                  </a:lnTo>
                  <a:lnTo>
                    <a:pt x="2787" y="12005"/>
                  </a:lnTo>
                  <a:lnTo>
                    <a:pt x="3001" y="12219"/>
                  </a:lnTo>
                  <a:lnTo>
                    <a:pt x="3473" y="12733"/>
                  </a:lnTo>
                  <a:lnTo>
                    <a:pt x="4116" y="13505"/>
                  </a:lnTo>
                  <a:lnTo>
                    <a:pt x="4416" y="13934"/>
                  </a:lnTo>
                  <a:lnTo>
                    <a:pt x="4759" y="14234"/>
                  </a:lnTo>
                  <a:lnTo>
                    <a:pt x="5059" y="14491"/>
                  </a:lnTo>
                  <a:lnTo>
                    <a:pt x="5230" y="14620"/>
                  </a:lnTo>
                  <a:lnTo>
                    <a:pt x="5402" y="14663"/>
                  </a:lnTo>
                  <a:lnTo>
                    <a:pt x="5530" y="14705"/>
                  </a:lnTo>
                  <a:lnTo>
                    <a:pt x="5659" y="14663"/>
                  </a:lnTo>
                  <a:lnTo>
                    <a:pt x="5830" y="14620"/>
                  </a:lnTo>
                  <a:lnTo>
                    <a:pt x="5959" y="14534"/>
                  </a:lnTo>
                  <a:lnTo>
                    <a:pt x="6431" y="14062"/>
                  </a:lnTo>
                  <a:lnTo>
                    <a:pt x="6902" y="13548"/>
                  </a:lnTo>
                  <a:lnTo>
                    <a:pt x="7374" y="12991"/>
                  </a:lnTo>
                  <a:lnTo>
                    <a:pt x="7760" y="12433"/>
                  </a:lnTo>
                  <a:lnTo>
                    <a:pt x="8360" y="11447"/>
                  </a:lnTo>
                  <a:lnTo>
                    <a:pt x="8874" y="10504"/>
                  </a:lnTo>
                  <a:lnTo>
                    <a:pt x="9260" y="9518"/>
                  </a:lnTo>
                  <a:lnTo>
                    <a:pt x="9603" y="8532"/>
                  </a:lnTo>
                  <a:lnTo>
                    <a:pt x="9817" y="7632"/>
                  </a:lnTo>
                  <a:lnTo>
                    <a:pt x="9903" y="6817"/>
                  </a:lnTo>
                  <a:lnTo>
                    <a:pt x="9903" y="6431"/>
                  </a:lnTo>
                  <a:lnTo>
                    <a:pt x="9903" y="6046"/>
                  </a:lnTo>
                  <a:lnTo>
                    <a:pt x="9860" y="5746"/>
                  </a:lnTo>
                  <a:lnTo>
                    <a:pt x="9774" y="5445"/>
                  </a:lnTo>
                  <a:lnTo>
                    <a:pt x="9689" y="5231"/>
                  </a:lnTo>
                  <a:lnTo>
                    <a:pt x="9303" y="4588"/>
                  </a:lnTo>
                  <a:lnTo>
                    <a:pt x="8746" y="3859"/>
                  </a:lnTo>
                  <a:lnTo>
                    <a:pt x="8102" y="3088"/>
                  </a:lnTo>
                  <a:lnTo>
                    <a:pt x="7417" y="2316"/>
                  </a:lnTo>
                  <a:lnTo>
                    <a:pt x="6130" y="944"/>
                  </a:lnTo>
                  <a:lnTo>
                    <a:pt x="5187"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 name="Google Shape;686;p6"/>
            <p:cNvSpPr/>
            <p:nvPr/>
          </p:nvSpPr>
          <p:spPr>
            <a:xfrm>
              <a:off x="4587315" y="3628905"/>
              <a:ext cx="318590" cy="228031"/>
            </a:xfrm>
            <a:custGeom>
              <a:avLst/>
              <a:gdLst/>
              <a:ahLst/>
              <a:cxnLst/>
              <a:rect l="l" t="t" r="r" b="b"/>
              <a:pathLst>
                <a:path w="16292" h="11661" extrusionOk="0">
                  <a:moveTo>
                    <a:pt x="8832" y="0"/>
                  </a:moveTo>
                  <a:lnTo>
                    <a:pt x="8317" y="43"/>
                  </a:lnTo>
                  <a:lnTo>
                    <a:pt x="8060" y="86"/>
                  </a:lnTo>
                  <a:lnTo>
                    <a:pt x="7803" y="171"/>
                  </a:lnTo>
                  <a:lnTo>
                    <a:pt x="7589" y="300"/>
                  </a:lnTo>
                  <a:lnTo>
                    <a:pt x="7374" y="472"/>
                  </a:lnTo>
                  <a:lnTo>
                    <a:pt x="7203" y="643"/>
                  </a:lnTo>
                  <a:lnTo>
                    <a:pt x="7031" y="815"/>
                  </a:lnTo>
                  <a:lnTo>
                    <a:pt x="6774" y="1243"/>
                  </a:lnTo>
                  <a:lnTo>
                    <a:pt x="6303" y="2101"/>
                  </a:lnTo>
                  <a:lnTo>
                    <a:pt x="6088" y="2486"/>
                  </a:lnTo>
                  <a:lnTo>
                    <a:pt x="6003" y="2615"/>
                  </a:lnTo>
                  <a:lnTo>
                    <a:pt x="5874" y="2744"/>
                  </a:lnTo>
                  <a:lnTo>
                    <a:pt x="5488" y="2958"/>
                  </a:lnTo>
                  <a:lnTo>
                    <a:pt x="5188" y="3087"/>
                  </a:lnTo>
                  <a:lnTo>
                    <a:pt x="4888" y="3172"/>
                  </a:lnTo>
                  <a:lnTo>
                    <a:pt x="4588" y="3215"/>
                  </a:lnTo>
                  <a:lnTo>
                    <a:pt x="4288" y="3258"/>
                  </a:lnTo>
                  <a:lnTo>
                    <a:pt x="3988" y="3344"/>
                  </a:lnTo>
                  <a:lnTo>
                    <a:pt x="3645" y="3515"/>
                  </a:lnTo>
                  <a:lnTo>
                    <a:pt x="3259" y="3773"/>
                  </a:lnTo>
                  <a:lnTo>
                    <a:pt x="3002" y="4030"/>
                  </a:lnTo>
                  <a:lnTo>
                    <a:pt x="2830" y="4287"/>
                  </a:lnTo>
                  <a:lnTo>
                    <a:pt x="2701" y="4501"/>
                  </a:lnTo>
                  <a:lnTo>
                    <a:pt x="2573" y="4759"/>
                  </a:lnTo>
                  <a:lnTo>
                    <a:pt x="2530" y="5016"/>
                  </a:lnTo>
                  <a:lnTo>
                    <a:pt x="2487" y="5273"/>
                  </a:lnTo>
                  <a:lnTo>
                    <a:pt x="2487" y="5787"/>
                  </a:lnTo>
                  <a:lnTo>
                    <a:pt x="2487" y="6216"/>
                  </a:lnTo>
                  <a:lnTo>
                    <a:pt x="2487" y="6645"/>
                  </a:lnTo>
                  <a:lnTo>
                    <a:pt x="2444" y="6816"/>
                  </a:lnTo>
                  <a:lnTo>
                    <a:pt x="2401" y="6945"/>
                  </a:lnTo>
                  <a:lnTo>
                    <a:pt x="2316" y="7074"/>
                  </a:lnTo>
                  <a:lnTo>
                    <a:pt x="2187" y="7202"/>
                  </a:lnTo>
                  <a:lnTo>
                    <a:pt x="1673" y="7502"/>
                  </a:lnTo>
                  <a:lnTo>
                    <a:pt x="1158" y="7888"/>
                  </a:lnTo>
                  <a:lnTo>
                    <a:pt x="687" y="8317"/>
                  </a:lnTo>
                  <a:lnTo>
                    <a:pt x="472" y="8531"/>
                  </a:lnTo>
                  <a:lnTo>
                    <a:pt x="301" y="8788"/>
                  </a:lnTo>
                  <a:lnTo>
                    <a:pt x="172" y="9046"/>
                  </a:lnTo>
                  <a:lnTo>
                    <a:pt x="44" y="9303"/>
                  </a:lnTo>
                  <a:lnTo>
                    <a:pt x="1" y="9560"/>
                  </a:lnTo>
                  <a:lnTo>
                    <a:pt x="44" y="9860"/>
                  </a:lnTo>
                  <a:lnTo>
                    <a:pt x="129" y="10160"/>
                  </a:lnTo>
                  <a:lnTo>
                    <a:pt x="301" y="10460"/>
                  </a:lnTo>
                  <a:lnTo>
                    <a:pt x="515" y="10803"/>
                  </a:lnTo>
                  <a:lnTo>
                    <a:pt x="858" y="11103"/>
                  </a:lnTo>
                  <a:lnTo>
                    <a:pt x="1115" y="11318"/>
                  </a:lnTo>
                  <a:lnTo>
                    <a:pt x="1373" y="11446"/>
                  </a:lnTo>
                  <a:lnTo>
                    <a:pt x="1630" y="11575"/>
                  </a:lnTo>
                  <a:lnTo>
                    <a:pt x="1887" y="11618"/>
                  </a:lnTo>
                  <a:lnTo>
                    <a:pt x="2144" y="11661"/>
                  </a:lnTo>
                  <a:lnTo>
                    <a:pt x="2401" y="11618"/>
                  </a:lnTo>
                  <a:lnTo>
                    <a:pt x="2659" y="11575"/>
                  </a:lnTo>
                  <a:lnTo>
                    <a:pt x="2916" y="11489"/>
                  </a:lnTo>
                  <a:lnTo>
                    <a:pt x="3430" y="11275"/>
                  </a:lnTo>
                  <a:lnTo>
                    <a:pt x="3902" y="10932"/>
                  </a:lnTo>
                  <a:lnTo>
                    <a:pt x="4931" y="10246"/>
                  </a:lnTo>
                  <a:lnTo>
                    <a:pt x="5188" y="10117"/>
                  </a:lnTo>
                  <a:lnTo>
                    <a:pt x="5402" y="10032"/>
                  </a:lnTo>
                  <a:lnTo>
                    <a:pt x="5574" y="9989"/>
                  </a:lnTo>
                  <a:lnTo>
                    <a:pt x="5702" y="9989"/>
                  </a:lnTo>
                  <a:lnTo>
                    <a:pt x="5831" y="10075"/>
                  </a:lnTo>
                  <a:lnTo>
                    <a:pt x="5917" y="10117"/>
                  </a:lnTo>
                  <a:lnTo>
                    <a:pt x="6088" y="10375"/>
                  </a:lnTo>
                  <a:lnTo>
                    <a:pt x="6260" y="10589"/>
                  </a:lnTo>
                  <a:lnTo>
                    <a:pt x="6431" y="10803"/>
                  </a:lnTo>
                  <a:lnTo>
                    <a:pt x="6517" y="10889"/>
                  </a:lnTo>
                  <a:lnTo>
                    <a:pt x="6646" y="10932"/>
                  </a:lnTo>
                  <a:lnTo>
                    <a:pt x="6774" y="10975"/>
                  </a:lnTo>
                  <a:lnTo>
                    <a:pt x="6946" y="10932"/>
                  </a:lnTo>
                  <a:lnTo>
                    <a:pt x="7246" y="10803"/>
                  </a:lnTo>
                  <a:lnTo>
                    <a:pt x="7460" y="10718"/>
                  </a:lnTo>
                  <a:lnTo>
                    <a:pt x="7632" y="10589"/>
                  </a:lnTo>
                  <a:lnTo>
                    <a:pt x="7760" y="10417"/>
                  </a:lnTo>
                  <a:lnTo>
                    <a:pt x="8017" y="10032"/>
                  </a:lnTo>
                  <a:lnTo>
                    <a:pt x="8489" y="9431"/>
                  </a:lnTo>
                  <a:lnTo>
                    <a:pt x="8789" y="9131"/>
                  </a:lnTo>
                  <a:lnTo>
                    <a:pt x="9046" y="8874"/>
                  </a:lnTo>
                  <a:lnTo>
                    <a:pt x="9346" y="8746"/>
                  </a:lnTo>
                  <a:lnTo>
                    <a:pt x="9475" y="8703"/>
                  </a:lnTo>
                  <a:lnTo>
                    <a:pt x="9604" y="8703"/>
                  </a:lnTo>
                  <a:lnTo>
                    <a:pt x="9732" y="8746"/>
                  </a:lnTo>
                  <a:lnTo>
                    <a:pt x="9818" y="8788"/>
                  </a:lnTo>
                  <a:lnTo>
                    <a:pt x="9947" y="8917"/>
                  </a:lnTo>
                  <a:lnTo>
                    <a:pt x="10032" y="9089"/>
                  </a:lnTo>
                  <a:lnTo>
                    <a:pt x="10161" y="9260"/>
                  </a:lnTo>
                  <a:lnTo>
                    <a:pt x="10247" y="9517"/>
                  </a:lnTo>
                  <a:lnTo>
                    <a:pt x="10375" y="10160"/>
                  </a:lnTo>
                  <a:lnTo>
                    <a:pt x="10461" y="10503"/>
                  </a:lnTo>
                  <a:lnTo>
                    <a:pt x="10547" y="10803"/>
                  </a:lnTo>
                  <a:lnTo>
                    <a:pt x="10675" y="11018"/>
                  </a:lnTo>
                  <a:lnTo>
                    <a:pt x="10761" y="11146"/>
                  </a:lnTo>
                  <a:lnTo>
                    <a:pt x="10890" y="11232"/>
                  </a:lnTo>
                  <a:lnTo>
                    <a:pt x="11061" y="11275"/>
                  </a:lnTo>
                  <a:lnTo>
                    <a:pt x="11190" y="11232"/>
                  </a:lnTo>
                  <a:lnTo>
                    <a:pt x="11318" y="11189"/>
                  </a:lnTo>
                  <a:lnTo>
                    <a:pt x="11447" y="11061"/>
                  </a:lnTo>
                  <a:lnTo>
                    <a:pt x="11576" y="10932"/>
                  </a:lnTo>
                  <a:lnTo>
                    <a:pt x="11833" y="10589"/>
                  </a:lnTo>
                  <a:lnTo>
                    <a:pt x="12004" y="10117"/>
                  </a:lnTo>
                  <a:lnTo>
                    <a:pt x="12090" y="9646"/>
                  </a:lnTo>
                  <a:lnTo>
                    <a:pt x="12090" y="9217"/>
                  </a:lnTo>
                  <a:lnTo>
                    <a:pt x="12090" y="8788"/>
                  </a:lnTo>
                  <a:lnTo>
                    <a:pt x="12047" y="8445"/>
                  </a:lnTo>
                  <a:lnTo>
                    <a:pt x="12047" y="8145"/>
                  </a:lnTo>
                  <a:lnTo>
                    <a:pt x="12133" y="7931"/>
                  </a:lnTo>
                  <a:lnTo>
                    <a:pt x="12219" y="7802"/>
                  </a:lnTo>
                  <a:lnTo>
                    <a:pt x="12304" y="7717"/>
                  </a:lnTo>
                  <a:lnTo>
                    <a:pt x="12433" y="7631"/>
                  </a:lnTo>
                  <a:lnTo>
                    <a:pt x="12562" y="7588"/>
                  </a:lnTo>
                  <a:lnTo>
                    <a:pt x="12990" y="7502"/>
                  </a:lnTo>
                  <a:lnTo>
                    <a:pt x="13162" y="7502"/>
                  </a:lnTo>
                  <a:lnTo>
                    <a:pt x="13290" y="7588"/>
                  </a:lnTo>
                  <a:lnTo>
                    <a:pt x="13462" y="7674"/>
                  </a:lnTo>
                  <a:lnTo>
                    <a:pt x="13633" y="7802"/>
                  </a:lnTo>
                  <a:lnTo>
                    <a:pt x="13933" y="8188"/>
                  </a:lnTo>
                  <a:lnTo>
                    <a:pt x="14276" y="8617"/>
                  </a:lnTo>
                  <a:lnTo>
                    <a:pt x="14577" y="9046"/>
                  </a:lnTo>
                  <a:lnTo>
                    <a:pt x="14919" y="9389"/>
                  </a:lnTo>
                  <a:lnTo>
                    <a:pt x="15091" y="9560"/>
                  </a:lnTo>
                  <a:lnTo>
                    <a:pt x="15262" y="9689"/>
                  </a:lnTo>
                  <a:lnTo>
                    <a:pt x="15434" y="9774"/>
                  </a:lnTo>
                  <a:lnTo>
                    <a:pt x="15691" y="9774"/>
                  </a:lnTo>
                  <a:lnTo>
                    <a:pt x="15777" y="9689"/>
                  </a:lnTo>
                  <a:lnTo>
                    <a:pt x="15906" y="9474"/>
                  </a:lnTo>
                  <a:lnTo>
                    <a:pt x="16034" y="9131"/>
                  </a:lnTo>
                  <a:lnTo>
                    <a:pt x="16120" y="8660"/>
                  </a:lnTo>
                  <a:lnTo>
                    <a:pt x="16206" y="8145"/>
                  </a:lnTo>
                  <a:lnTo>
                    <a:pt x="16248" y="7545"/>
                  </a:lnTo>
                  <a:lnTo>
                    <a:pt x="16291" y="6902"/>
                  </a:lnTo>
                  <a:lnTo>
                    <a:pt x="16248" y="6259"/>
                  </a:lnTo>
                  <a:lnTo>
                    <a:pt x="16163" y="5616"/>
                  </a:lnTo>
                  <a:lnTo>
                    <a:pt x="16077" y="4973"/>
                  </a:lnTo>
                  <a:lnTo>
                    <a:pt x="15863" y="4373"/>
                  </a:lnTo>
                  <a:lnTo>
                    <a:pt x="15648" y="3815"/>
                  </a:lnTo>
                  <a:lnTo>
                    <a:pt x="15477" y="3601"/>
                  </a:lnTo>
                  <a:lnTo>
                    <a:pt x="15305" y="3387"/>
                  </a:lnTo>
                  <a:lnTo>
                    <a:pt x="15134" y="3172"/>
                  </a:lnTo>
                  <a:lnTo>
                    <a:pt x="14962" y="3001"/>
                  </a:lnTo>
                  <a:lnTo>
                    <a:pt x="14705" y="2872"/>
                  </a:lnTo>
                  <a:lnTo>
                    <a:pt x="14491" y="2787"/>
                  </a:lnTo>
                  <a:lnTo>
                    <a:pt x="14234" y="2701"/>
                  </a:lnTo>
                  <a:lnTo>
                    <a:pt x="13933" y="2701"/>
                  </a:lnTo>
                  <a:lnTo>
                    <a:pt x="13462" y="2658"/>
                  </a:lnTo>
                  <a:lnTo>
                    <a:pt x="13033" y="2572"/>
                  </a:lnTo>
                  <a:lnTo>
                    <a:pt x="12690" y="2401"/>
                  </a:lnTo>
                  <a:lnTo>
                    <a:pt x="12347" y="2229"/>
                  </a:lnTo>
                  <a:lnTo>
                    <a:pt x="12047" y="1972"/>
                  </a:lnTo>
                  <a:lnTo>
                    <a:pt x="11747" y="1758"/>
                  </a:lnTo>
                  <a:lnTo>
                    <a:pt x="11190" y="1243"/>
                  </a:lnTo>
                  <a:lnTo>
                    <a:pt x="10675" y="729"/>
                  </a:lnTo>
                  <a:lnTo>
                    <a:pt x="10375" y="514"/>
                  </a:lnTo>
                  <a:lnTo>
                    <a:pt x="10032" y="300"/>
                  </a:lnTo>
                  <a:lnTo>
                    <a:pt x="9689" y="171"/>
                  </a:lnTo>
                  <a:lnTo>
                    <a:pt x="9304" y="43"/>
                  </a:lnTo>
                  <a:lnTo>
                    <a:pt x="8832" y="0"/>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6"/>
            <p:cNvSpPr/>
            <p:nvPr/>
          </p:nvSpPr>
          <p:spPr>
            <a:xfrm>
              <a:off x="5441568" y="4269330"/>
              <a:ext cx="198698" cy="227210"/>
            </a:xfrm>
            <a:custGeom>
              <a:avLst/>
              <a:gdLst/>
              <a:ahLst/>
              <a:cxnLst/>
              <a:rect l="l" t="t" r="r" b="b"/>
              <a:pathLst>
                <a:path w="10161" h="11619" extrusionOk="0">
                  <a:moveTo>
                    <a:pt x="0" y="1"/>
                  </a:moveTo>
                  <a:lnTo>
                    <a:pt x="129" y="301"/>
                  </a:lnTo>
                  <a:lnTo>
                    <a:pt x="386" y="773"/>
                  </a:lnTo>
                  <a:lnTo>
                    <a:pt x="772" y="1330"/>
                  </a:lnTo>
                  <a:lnTo>
                    <a:pt x="1201" y="1973"/>
                  </a:lnTo>
                  <a:lnTo>
                    <a:pt x="2401" y="3516"/>
                  </a:lnTo>
                  <a:lnTo>
                    <a:pt x="3859" y="5231"/>
                  </a:lnTo>
                  <a:lnTo>
                    <a:pt x="5445" y="7032"/>
                  </a:lnTo>
                  <a:lnTo>
                    <a:pt x="7074" y="8789"/>
                  </a:lnTo>
                  <a:lnTo>
                    <a:pt x="7888" y="9604"/>
                  </a:lnTo>
                  <a:lnTo>
                    <a:pt x="8703" y="10333"/>
                  </a:lnTo>
                  <a:lnTo>
                    <a:pt x="9432" y="11019"/>
                  </a:lnTo>
                  <a:lnTo>
                    <a:pt x="10161" y="11619"/>
                  </a:lnTo>
                  <a:lnTo>
                    <a:pt x="9518" y="10547"/>
                  </a:lnTo>
                  <a:lnTo>
                    <a:pt x="9003" y="9561"/>
                  </a:lnTo>
                  <a:lnTo>
                    <a:pt x="8532" y="8661"/>
                  </a:lnTo>
                  <a:lnTo>
                    <a:pt x="8231" y="7846"/>
                  </a:lnTo>
                  <a:lnTo>
                    <a:pt x="7288" y="5145"/>
                  </a:lnTo>
                  <a:lnTo>
                    <a:pt x="4159" y="2959"/>
                  </a:lnTo>
                  <a:lnTo>
                    <a:pt x="0" y="1"/>
                  </a:lnTo>
                  <a:close/>
                </a:path>
              </a:pathLst>
            </a:custGeom>
            <a:solidFill>
              <a:srgbClr val="2782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 name="Google Shape;688;p6"/>
            <p:cNvSpPr/>
            <p:nvPr/>
          </p:nvSpPr>
          <p:spPr>
            <a:xfrm>
              <a:off x="5441568" y="4260120"/>
              <a:ext cx="142536" cy="109840"/>
            </a:xfrm>
            <a:custGeom>
              <a:avLst/>
              <a:gdLst/>
              <a:ahLst/>
              <a:cxnLst/>
              <a:rect l="l" t="t" r="r" b="b"/>
              <a:pathLst>
                <a:path w="7289" h="5617" extrusionOk="0">
                  <a:moveTo>
                    <a:pt x="129" y="0"/>
                  </a:moveTo>
                  <a:lnTo>
                    <a:pt x="43" y="43"/>
                  </a:lnTo>
                  <a:lnTo>
                    <a:pt x="0" y="129"/>
                  </a:lnTo>
                  <a:lnTo>
                    <a:pt x="0" y="258"/>
                  </a:lnTo>
                  <a:lnTo>
                    <a:pt x="0" y="472"/>
                  </a:lnTo>
                  <a:lnTo>
                    <a:pt x="4159" y="3430"/>
                  </a:lnTo>
                  <a:lnTo>
                    <a:pt x="7288" y="5616"/>
                  </a:lnTo>
                  <a:lnTo>
                    <a:pt x="5959" y="4630"/>
                  </a:lnTo>
                  <a:lnTo>
                    <a:pt x="4716" y="3644"/>
                  </a:lnTo>
                  <a:lnTo>
                    <a:pt x="3601" y="2701"/>
                  </a:lnTo>
                  <a:lnTo>
                    <a:pt x="2573" y="1844"/>
                  </a:lnTo>
                  <a:lnTo>
                    <a:pt x="1715" y="1115"/>
                  </a:lnTo>
                  <a:lnTo>
                    <a:pt x="1029" y="515"/>
                  </a:lnTo>
                  <a:lnTo>
                    <a:pt x="472" y="172"/>
                  </a:lnTo>
                  <a:lnTo>
                    <a:pt x="258" y="43"/>
                  </a:lnTo>
                  <a:lnTo>
                    <a:pt x="129" y="0"/>
                  </a:lnTo>
                  <a:close/>
                </a:path>
              </a:pathLst>
            </a:custGeom>
            <a:solidFill>
              <a:srgbClr val="2782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6"/>
            <p:cNvSpPr/>
            <p:nvPr/>
          </p:nvSpPr>
          <p:spPr>
            <a:xfrm>
              <a:off x="5740014" y="4665001"/>
              <a:ext cx="40244" cy="281709"/>
            </a:xfrm>
            <a:custGeom>
              <a:avLst/>
              <a:gdLst/>
              <a:ahLst/>
              <a:cxnLst/>
              <a:rect l="l" t="t" r="r" b="b"/>
              <a:pathLst>
                <a:path w="2058" h="14406" extrusionOk="0">
                  <a:moveTo>
                    <a:pt x="643" y="1"/>
                  </a:moveTo>
                  <a:lnTo>
                    <a:pt x="386" y="6646"/>
                  </a:lnTo>
                  <a:lnTo>
                    <a:pt x="172" y="11533"/>
                  </a:lnTo>
                  <a:lnTo>
                    <a:pt x="86" y="13376"/>
                  </a:lnTo>
                  <a:lnTo>
                    <a:pt x="0" y="14405"/>
                  </a:lnTo>
                  <a:lnTo>
                    <a:pt x="2058" y="13333"/>
                  </a:lnTo>
                  <a:lnTo>
                    <a:pt x="643" y="1"/>
                  </a:lnTo>
                  <a:close/>
                </a:path>
              </a:pathLst>
            </a:custGeom>
            <a:solidFill>
              <a:srgbClr val="2782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6"/>
            <p:cNvSpPr/>
            <p:nvPr/>
          </p:nvSpPr>
          <p:spPr>
            <a:xfrm>
              <a:off x="4988033" y="3997728"/>
              <a:ext cx="17619" cy="17639"/>
            </a:xfrm>
            <a:custGeom>
              <a:avLst/>
              <a:gdLst/>
              <a:ahLst/>
              <a:cxnLst/>
              <a:rect l="l" t="t" r="r" b="b"/>
              <a:pathLst>
                <a:path w="901" h="902" extrusionOk="0">
                  <a:moveTo>
                    <a:pt x="472" y="1"/>
                  </a:moveTo>
                  <a:lnTo>
                    <a:pt x="301" y="44"/>
                  </a:lnTo>
                  <a:lnTo>
                    <a:pt x="172" y="130"/>
                  </a:lnTo>
                  <a:lnTo>
                    <a:pt x="86" y="215"/>
                  </a:lnTo>
                  <a:lnTo>
                    <a:pt x="43" y="344"/>
                  </a:lnTo>
                  <a:lnTo>
                    <a:pt x="1" y="473"/>
                  </a:lnTo>
                  <a:lnTo>
                    <a:pt x="43" y="601"/>
                  </a:lnTo>
                  <a:lnTo>
                    <a:pt x="172" y="901"/>
                  </a:lnTo>
                  <a:lnTo>
                    <a:pt x="386" y="730"/>
                  </a:lnTo>
                  <a:lnTo>
                    <a:pt x="558" y="515"/>
                  </a:lnTo>
                  <a:lnTo>
                    <a:pt x="729" y="301"/>
                  </a:lnTo>
                  <a:lnTo>
                    <a:pt x="901" y="1"/>
                  </a:lnTo>
                  <a:close/>
                </a:path>
              </a:pathLst>
            </a:custGeom>
            <a:solidFill>
              <a:srgbClr val="C994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6"/>
            <p:cNvSpPr/>
            <p:nvPr/>
          </p:nvSpPr>
          <p:spPr>
            <a:xfrm>
              <a:off x="4988033" y="3997728"/>
              <a:ext cx="17619" cy="17639"/>
            </a:xfrm>
            <a:custGeom>
              <a:avLst/>
              <a:gdLst/>
              <a:ahLst/>
              <a:cxnLst/>
              <a:rect l="l" t="t" r="r" b="b"/>
              <a:pathLst>
                <a:path w="901" h="902" fill="none" extrusionOk="0">
                  <a:moveTo>
                    <a:pt x="644" y="1"/>
                  </a:moveTo>
                  <a:lnTo>
                    <a:pt x="644" y="1"/>
                  </a:lnTo>
                  <a:lnTo>
                    <a:pt x="472" y="1"/>
                  </a:lnTo>
                  <a:lnTo>
                    <a:pt x="472" y="1"/>
                  </a:lnTo>
                  <a:lnTo>
                    <a:pt x="301" y="44"/>
                  </a:lnTo>
                  <a:lnTo>
                    <a:pt x="172" y="130"/>
                  </a:lnTo>
                  <a:lnTo>
                    <a:pt x="86" y="215"/>
                  </a:lnTo>
                  <a:lnTo>
                    <a:pt x="43" y="344"/>
                  </a:lnTo>
                  <a:lnTo>
                    <a:pt x="1" y="473"/>
                  </a:lnTo>
                  <a:lnTo>
                    <a:pt x="43" y="601"/>
                  </a:lnTo>
                  <a:lnTo>
                    <a:pt x="172" y="901"/>
                  </a:lnTo>
                  <a:lnTo>
                    <a:pt x="172" y="901"/>
                  </a:lnTo>
                  <a:lnTo>
                    <a:pt x="386" y="730"/>
                  </a:lnTo>
                  <a:lnTo>
                    <a:pt x="558" y="515"/>
                  </a:lnTo>
                  <a:lnTo>
                    <a:pt x="729" y="301"/>
                  </a:lnTo>
                  <a:lnTo>
                    <a:pt x="901" y="1"/>
                  </a:lnTo>
                  <a:lnTo>
                    <a:pt x="901" y="1"/>
                  </a:lnTo>
                  <a:lnTo>
                    <a:pt x="64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6"/>
            <p:cNvSpPr/>
            <p:nvPr/>
          </p:nvSpPr>
          <p:spPr>
            <a:xfrm>
              <a:off x="4991396" y="3997728"/>
              <a:ext cx="145880" cy="131644"/>
            </a:xfrm>
            <a:custGeom>
              <a:avLst/>
              <a:gdLst/>
              <a:ahLst/>
              <a:cxnLst/>
              <a:rect l="l" t="t" r="r" b="b"/>
              <a:pathLst>
                <a:path w="7460" h="6732" extrusionOk="0">
                  <a:moveTo>
                    <a:pt x="729" y="1"/>
                  </a:moveTo>
                  <a:lnTo>
                    <a:pt x="557" y="301"/>
                  </a:lnTo>
                  <a:lnTo>
                    <a:pt x="386" y="515"/>
                  </a:lnTo>
                  <a:lnTo>
                    <a:pt x="214" y="730"/>
                  </a:lnTo>
                  <a:lnTo>
                    <a:pt x="0" y="901"/>
                  </a:lnTo>
                  <a:lnTo>
                    <a:pt x="172" y="1158"/>
                  </a:lnTo>
                  <a:lnTo>
                    <a:pt x="429" y="1416"/>
                  </a:lnTo>
                  <a:lnTo>
                    <a:pt x="643" y="1587"/>
                  </a:lnTo>
                  <a:lnTo>
                    <a:pt x="729" y="1630"/>
                  </a:lnTo>
                  <a:lnTo>
                    <a:pt x="943" y="1630"/>
                  </a:lnTo>
                  <a:lnTo>
                    <a:pt x="943" y="1587"/>
                  </a:lnTo>
                  <a:lnTo>
                    <a:pt x="1072" y="1630"/>
                  </a:lnTo>
                  <a:lnTo>
                    <a:pt x="1200" y="1759"/>
                  </a:lnTo>
                  <a:lnTo>
                    <a:pt x="1672" y="2144"/>
                  </a:lnTo>
                  <a:lnTo>
                    <a:pt x="3087" y="3516"/>
                  </a:lnTo>
                  <a:lnTo>
                    <a:pt x="4030" y="4331"/>
                  </a:lnTo>
                  <a:lnTo>
                    <a:pt x="5059" y="5188"/>
                  </a:lnTo>
                  <a:lnTo>
                    <a:pt x="5659" y="5617"/>
                  </a:lnTo>
                  <a:lnTo>
                    <a:pt x="6216" y="6003"/>
                  </a:lnTo>
                  <a:lnTo>
                    <a:pt x="6816" y="6389"/>
                  </a:lnTo>
                  <a:lnTo>
                    <a:pt x="7460" y="6732"/>
                  </a:lnTo>
                  <a:lnTo>
                    <a:pt x="6173" y="3088"/>
                  </a:lnTo>
                  <a:lnTo>
                    <a:pt x="5102" y="2702"/>
                  </a:lnTo>
                  <a:lnTo>
                    <a:pt x="4116" y="2230"/>
                  </a:lnTo>
                  <a:lnTo>
                    <a:pt x="3215" y="1759"/>
                  </a:lnTo>
                  <a:lnTo>
                    <a:pt x="2358" y="1287"/>
                  </a:lnTo>
                  <a:lnTo>
                    <a:pt x="2101" y="1158"/>
                  </a:lnTo>
                  <a:lnTo>
                    <a:pt x="1886" y="944"/>
                  </a:lnTo>
                  <a:lnTo>
                    <a:pt x="1501" y="558"/>
                  </a:lnTo>
                  <a:lnTo>
                    <a:pt x="1115" y="215"/>
                  </a:lnTo>
                  <a:lnTo>
                    <a:pt x="943" y="87"/>
                  </a:lnTo>
                  <a:lnTo>
                    <a:pt x="729" y="1"/>
                  </a:lnTo>
                  <a:close/>
                </a:path>
              </a:pathLst>
            </a:custGeom>
            <a:solidFill>
              <a:srgbClr val="D7D7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6"/>
            <p:cNvSpPr/>
            <p:nvPr/>
          </p:nvSpPr>
          <p:spPr>
            <a:xfrm>
              <a:off x="4991396" y="3997728"/>
              <a:ext cx="145880" cy="131644"/>
            </a:xfrm>
            <a:custGeom>
              <a:avLst/>
              <a:gdLst/>
              <a:ahLst/>
              <a:cxnLst/>
              <a:rect l="l" t="t" r="r" b="b"/>
              <a:pathLst>
                <a:path w="7460" h="6732" fill="none" extrusionOk="0">
                  <a:moveTo>
                    <a:pt x="729" y="1"/>
                  </a:moveTo>
                  <a:lnTo>
                    <a:pt x="729" y="1"/>
                  </a:lnTo>
                  <a:lnTo>
                    <a:pt x="557" y="301"/>
                  </a:lnTo>
                  <a:lnTo>
                    <a:pt x="386" y="515"/>
                  </a:lnTo>
                  <a:lnTo>
                    <a:pt x="214" y="730"/>
                  </a:lnTo>
                  <a:lnTo>
                    <a:pt x="0" y="901"/>
                  </a:lnTo>
                  <a:lnTo>
                    <a:pt x="0" y="901"/>
                  </a:lnTo>
                  <a:lnTo>
                    <a:pt x="172" y="1158"/>
                  </a:lnTo>
                  <a:lnTo>
                    <a:pt x="429" y="1416"/>
                  </a:lnTo>
                  <a:lnTo>
                    <a:pt x="643" y="1587"/>
                  </a:lnTo>
                  <a:lnTo>
                    <a:pt x="729" y="1630"/>
                  </a:lnTo>
                  <a:lnTo>
                    <a:pt x="857" y="1630"/>
                  </a:lnTo>
                  <a:lnTo>
                    <a:pt x="857" y="1630"/>
                  </a:lnTo>
                  <a:lnTo>
                    <a:pt x="943" y="1630"/>
                  </a:lnTo>
                  <a:lnTo>
                    <a:pt x="943" y="1630"/>
                  </a:lnTo>
                  <a:lnTo>
                    <a:pt x="943" y="1587"/>
                  </a:lnTo>
                  <a:lnTo>
                    <a:pt x="943" y="1587"/>
                  </a:lnTo>
                  <a:lnTo>
                    <a:pt x="1072" y="1630"/>
                  </a:lnTo>
                  <a:lnTo>
                    <a:pt x="1200" y="1759"/>
                  </a:lnTo>
                  <a:lnTo>
                    <a:pt x="1672" y="2144"/>
                  </a:lnTo>
                  <a:lnTo>
                    <a:pt x="3087" y="3516"/>
                  </a:lnTo>
                  <a:lnTo>
                    <a:pt x="4030" y="4331"/>
                  </a:lnTo>
                  <a:lnTo>
                    <a:pt x="5059" y="5188"/>
                  </a:lnTo>
                  <a:lnTo>
                    <a:pt x="5659" y="5617"/>
                  </a:lnTo>
                  <a:lnTo>
                    <a:pt x="6216" y="6003"/>
                  </a:lnTo>
                  <a:lnTo>
                    <a:pt x="6816" y="6389"/>
                  </a:lnTo>
                  <a:lnTo>
                    <a:pt x="7460" y="6732"/>
                  </a:lnTo>
                  <a:lnTo>
                    <a:pt x="7460" y="6732"/>
                  </a:lnTo>
                  <a:lnTo>
                    <a:pt x="6173" y="3088"/>
                  </a:lnTo>
                  <a:lnTo>
                    <a:pt x="6173" y="3088"/>
                  </a:lnTo>
                  <a:lnTo>
                    <a:pt x="5102" y="2702"/>
                  </a:lnTo>
                  <a:lnTo>
                    <a:pt x="4116" y="2230"/>
                  </a:lnTo>
                  <a:lnTo>
                    <a:pt x="3215" y="1759"/>
                  </a:lnTo>
                  <a:lnTo>
                    <a:pt x="2358" y="1287"/>
                  </a:lnTo>
                  <a:lnTo>
                    <a:pt x="2358" y="1287"/>
                  </a:lnTo>
                  <a:lnTo>
                    <a:pt x="2101" y="1158"/>
                  </a:lnTo>
                  <a:lnTo>
                    <a:pt x="1886" y="944"/>
                  </a:lnTo>
                  <a:lnTo>
                    <a:pt x="1501" y="558"/>
                  </a:lnTo>
                  <a:lnTo>
                    <a:pt x="1115" y="215"/>
                  </a:lnTo>
                  <a:lnTo>
                    <a:pt x="943" y="87"/>
                  </a:lnTo>
                  <a:lnTo>
                    <a:pt x="72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6"/>
            <p:cNvSpPr/>
            <p:nvPr/>
          </p:nvSpPr>
          <p:spPr>
            <a:xfrm>
              <a:off x="5112108" y="4058091"/>
              <a:ext cx="160136" cy="92241"/>
            </a:xfrm>
            <a:custGeom>
              <a:avLst/>
              <a:gdLst/>
              <a:ahLst/>
              <a:cxnLst/>
              <a:rect l="l" t="t" r="r" b="b"/>
              <a:pathLst>
                <a:path w="8189" h="4717" extrusionOk="0">
                  <a:moveTo>
                    <a:pt x="0" y="1"/>
                  </a:moveTo>
                  <a:lnTo>
                    <a:pt x="1287" y="3645"/>
                  </a:lnTo>
                  <a:lnTo>
                    <a:pt x="1758" y="3859"/>
                  </a:lnTo>
                  <a:lnTo>
                    <a:pt x="2273" y="4073"/>
                  </a:lnTo>
                  <a:lnTo>
                    <a:pt x="2744" y="4245"/>
                  </a:lnTo>
                  <a:lnTo>
                    <a:pt x="3259" y="4416"/>
                  </a:lnTo>
                  <a:lnTo>
                    <a:pt x="3859" y="4545"/>
                  </a:lnTo>
                  <a:lnTo>
                    <a:pt x="4502" y="4631"/>
                  </a:lnTo>
                  <a:lnTo>
                    <a:pt x="5102" y="4716"/>
                  </a:lnTo>
                  <a:lnTo>
                    <a:pt x="6302" y="4716"/>
                  </a:lnTo>
                  <a:lnTo>
                    <a:pt x="6860" y="4631"/>
                  </a:lnTo>
                  <a:lnTo>
                    <a:pt x="7503" y="4545"/>
                  </a:lnTo>
                  <a:lnTo>
                    <a:pt x="8189" y="4373"/>
                  </a:lnTo>
                  <a:lnTo>
                    <a:pt x="6388" y="3002"/>
                  </a:lnTo>
                  <a:lnTo>
                    <a:pt x="6174" y="2873"/>
                  </a:lnTo>
                  <a:lnTo>
                    <a:pt x="5702" y="2530"/>
                  </a:lnTo>
                  <a:lnTo>
                    <a:pt x="5016" y="1887"/>
                  </a:lnTo>
                  <a:lnTo>
                    <a:pt x="4588" y="1501"/>
                  </a:lnTo>
                  <a:lnTo>
                    <a:pt x="4202" y="1029"/>
                  </a:lnTo>
                  <a:lnTo>
                    <a:pt x="3344" y="901"/>
                  </a:lnTo>
                  <a:lnTo>
                    <a:pt x="2487" y="772"/>
                  </a:lnTo>
                  <a:lnTo>
                    <a:pt x="1844" y="601"/>
                  </a:lnTo>
                  <a:lnTo>
                    <a:pt x="1201" y="429"/>
                  </a:lnTo>
                  <a:lnTo>
                    <a:pt x="0" y="1"/>
                  </a:lnTo>
                  <a:close/>
                </a:path>
              </a:pathLst>
            </a:custGeom>
            <a:solidFill>
              <a:srgbClr val="2782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6"/>
            <p:cNvSpPr/>
            <p:nvPr/>
          </p:nvSpPr>
          <p:spPr>
            <a:xfrm>
              <a:off x="5194258" y="3985155"/>
              <a:ext cx="326979" cy="158474"/>
            </a:xfrm>
            <a:custGeom>
              <a:avLst/>
              <a:gdLst/>
              <a:ahLst/>
              <a:cxnLst/>
              <a:rect l="l" t="t" r="r" b="b"/>
              <a:pathLst>
                <a:path w="16721" h="8104" extrusionOk="0">
                  <a:moveTo>
                    <a:pt x="11018" y="1"/>
                  </a:moveTo>
                  <a:lnTo>
                    <a:pt x="9861" y="687"/>
                  </a:lnTo>
                  <a:lnTo>
                    <a:pt x="8660" y="1416"/>
                  </a:lnTo>
                  <a:lnTo>
                    <a:pt x="6260" y="2959"/>
                  </a:lnTo>
                  <a:lnTo>
                    <a:pt x="5102" y="3602"/>
                  </a:lnTo>
                  <a:lnTo>
                    <a:pt x="4073" y="4159"/>
                  </a:lnTo>
                  <a:lnTo>
                    <a:pt x="3602" y="4417"/>
                  </a:lnTo>
                  <a:lnTo>
                    <a:pt x="3130" y="4588"/>
                  </a:lnTo>
                  <a:lnTo>
                    <a:pt x="2701" y="4717"/>
                  </a:lnTo>
                  <a:lnTo>
                    <a:pt x="2359" y="4759"/>
                  </a:lnTo>
                  <a:lnTo>
                    <a:pt x="1244" y="4802"/>
                  </a:lnTo>
                  <a:lnTo>
                    <a:pt x="601" y="4802"/>
                  </a:lnTo>
                  <a:lnTo>
                    <a:pt x="1" y="4759"/>
                  </a:lnTo>
                  <a:lnTo>
                    <a:pt x="387" y="5231"/>
                  </a:lnTo>
                  <a:lnTo>
                    <a:pt x="815" y="5617"/>
                  </a:lnTo>
                  <a:lnTo>
                    <a:pt x="1501" y="6260"/>
                  </a:lnTo>
                  <a:lnTo>
                    <a:pt x="1973" y="6603"/>
                  </a:lnTo>
                  <a:lnTo>
                    <a:pt x="2187" y="6732"/>
                  </a:lnTo>
                  <a:lnTo>
                    <a:pt x="3988" y="8103"/>
                  </a:lnTo>
                  <a:lnTo>
                    <a:pt x="5445" y="7760"/>
                  </a:lnTo>
                  <a:lnTo>
                    <a:pt x="6989" y="7289"/>
                  </a:lnTo>
                  <a:lnTo>
                    <a:pt x="8618" y="6732"/>
                  </a:lnTo>
                  <a:lnTo>
                    <a:pt x="10290" y="6131"/>
                  </a:lnTo>
                  <a:lnTo>
                    <a:pt x="13633" y="4888"/>
                  </a:lnTo>
                  <a:lnTo>
                    <a:pt x="16720" y="3816"/>
                  </a:lnTo>
                  <a:lnTo>
                    <a:pt x="16077" y="3388"/>
                  </a:lnTo>
                  <a:lnTo>
                    <a:pt x="15391" y="2916"/>
                  </a:lnTo>
                  <a:lnTo>
                    <a:pt x="14019" y="1844"/>
                  </a:lnTo>
                  <a:lnTo>
                    <a:pt x="13290" y="1330"/>
                  </a:lnTo>
                  <a:lnTo>
                    <a:pt x="12562" y="815"/>
                  </a:lnTo>
                  <a:lnTo>
                    <a:pt x="11790" y="387"/>
                  </a:lnTo>
                  <a:lnTo>
                    <a:pt x="11018" y="1"/>
                  </a:lnTo>
                  <a:close/>
                </a:path>
              </a:pathLst>
            </a:custGeom>
            <a:solidFill>
              <a:srgbClr val="2782B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6"/>
            <p:cNvSpPr/>
            <p:nvPr/>
          </p:nvSpPr>
          <p:spPr>
            <a:xfrm>
              <a:off x="4970433" y="3884570"/>
              <a:ext cx="1421824" cy="236420"/>
            </a:xfrm>
            <a:custGeom>
              <a:avLst/>
              <a:gdLst/>
              <a:ahLst/>
              <a:cxnLst/>
              <a:rect l="l" t="t" r="r" b="b"/>
              <a:pathLst>
                <a:path w="72709" h="12090" extrusionOk="0">
                  <a:moveTo>
                    <a:pt x="68421" y="0"/>
                  </a:moveTo>
                  <a:lnTo>
                    <a:pt x="67907" y="86"/>
                  </a:lnTo>
                  <a:lnTo>
                    <a:pt x="67221" y="258"/>
                  </a:lnTo>
                  <a:lnTo>
                    <a:pt x="66449" y="558"/>
                  </a:lnTo>
                  <a:lnTo>
                    <a:pt x="65549" y="901"/>
                  </a:lnTo>
                  <a:lnTo>
                    <a:pt x="63448" y="1758"/>
                  </a:lnTo>
                  <a:lnTo>
                    <a:pt x="61005" y="2787"/>
                  </a:lnTo>
                  <a:lnTo>
                    <a:pt x="59633" y="3301"/>
                  </a:lnTo>
                  <a:lnTo>
                    <a:pt x="58261" y="3816"/>
                  </a:lnTo>
                  <a:lnTo>
                    <a:pt x="56803" y="4287"/>
                  </a:lnTo>
                  <a:lnTo>
                    <a:pt x="55303" y="4716"/>
                  </a:lnTo>
                  <a:lnTo>
                    <a:pt x="53760" y="5102"/>
                  </a:lnTo>
                  <a:lnTo>
                    <a:pt x="52173" y="5445"/>
                  </a:lnTo>
                  <a:lnTo>
                    <a:pt x="50587" y="5659"/>
                  </a:lnTo>
                  <a:lnTo>
                    <a:pt x="49773" y="5702"/>
                  </a:lnTo>
                  <a:lnTo>
                    <a:pt x="49001" y="5788"/>
                  </a:lnTo>
                  <a:lnTo>
                    <a:pt x="47415" y="5788"/>
                  </a:lnTo>
                  <a:lnTo>
                    <a:pt x="46686" y="5745"/>
                  </a:lnTo>
                  <a:lnTo>
                    <a:pt x="46000" y="5659"/>
                  </a:lnTo>
                  <a:lnTo>
                    <a:pt x="44671" y="5488"/>
                  </a:lnTo>
                  <a:lnTo>
                    <a:pt x="43471" y="5231"/>
                  </a:lnTo>
                  <a:lnTo>
                    <a:pt x="42313" y="4888"/>
                  </a:lnTo>
                  <a:lnTo>
                    <a:pt x="41241" y="4502"/>
                  </a:lnTo>
                  <a:lnTo>
                    <a:pt x="40255" y="4073"/>
                  </a:lnTo>
                  <a:lnTo>
                    <a:pt x="39269" y="3644"/>
                  </a:lnTo>
                  <a:lnTo>
                    <a:pt x="37426" y="2787"/>
                  </a:lnTo>
                  <a:lnTo>
                    <a:pt x="36526" y="2358"/>
                  </a:lnTo>
                  <a:lnTo>
                    <a:pt x="35583" y="1972"/>
                  </a:lnTo>
                  <a:lnTo>
                    <a:pt x="34639" y="1672"/>
                  </a:lnTo>
                  <a:lnTo>
                    <a:pt x="33653" y="1415"/>
                  </a:lnTo>
                  <a:lnTo>
                    <a:pt x="32625" y="1244"/>
                  </a:lnTo>
                  <a:lnTo>
                    <a:pt x="32067" y="1201"/>
                  </a:lnTo>
                  <a:lnTo>
                    <a:pt x="30953" y="1201"/>
                  </a:lnTo>
                  <a:lnTo>
                    <a:pt x="30352" y="1244"/>
                  </a:lnTo>
                  <a:lnTo>
                    <a:pt x="29752" y="1329"/>
                  </a:lnTo>
                  <a:lnTo>
                    <a:pt x="29195" y="1458"/>
                  </a:lnTo>
                  <a:lnTo>
                    <a:pt x="28552" y="1587"/>
                  </a:lnTo>
                  <a:lnTo>
                    <a:pt x="27952" y="1801"/>
                  </a:lnTo>
                  <a:lnTo>
                    <a:pt x="26708" y="2230"/>
                  </a:lnTo>
                  <a:lnTo>
                    <a:pt x="25465" y="2744"/>
                  </a:lnTo>
                  <a:lnTo>
                    <a:pt x="24222" y="3344"/>
                  </a:lnTo>
                  <a:lnTo>
                    <a:pt x="23022" y="3945"/>
                  </a:lnTo>
                  <a:lnTo>
                    <a:pt x="21778" y="4630"/>
                  </a:lnTo>
                  <a:lnTo>
                    <a:pt x="19421" y="5917"/>
                  </a:lnTo>
                  <a:lnTo>
                    <a:pt x="18306" y="6517"/>
                  </a:lnTo>
                  <a:lnTo>
                    <a:pt x="17234" y="7074"/>
                  </a:lnTo>
                  <a:lnTo>
                    <a:pt x="16205" y="7588"/>
                  </a:lnTo>
                  <a:lnTo>
                    <a:pt x="15262" y="7974"/>
                  </a:lnTo>
                  <a:lnTo>
                    <a:pt x="14362" y="8232"/>
                  </a:lnTo>
                  <a:lnTo>
                    <a:pt x="13976" y="8317"/>
                  </a:lnTo>
                  <a:lnTo>
                    <a:pt x="13590" y="8403"/>
                  </a:lnTo>
                  <a:lnTo>
                    <a:pt x="12819" y="8446"/>
                  </a:lnTo>
                  <a:lnTo>
                    <a:pt x="12090" y="8446"/>
                  </a:lnTo>
                  <a:lnTo>
                    <a:pt x="11361" y="8403"/>
                  </a:lnTo>
                  <a:lnTo>
                    <a:pt x="10632" y="8317"/>
                  </a:lnTo>
                  <a:lnTo>
                    <a:pt x="9946" y="8189"/>
                  </a:lnTo>
                  <a:lnTo>
                    <a:pt x="9217" y="8060"/>
                  </a:lnTo>
                  <a:lnTo>
                    <a:pt x="8532" y="7846"/>
                  </a:lnTo>
                  <a:lnTo>
                    <a:pt x="7888" y="7674"/>
                  </a:lnTo>
                  <a:lnTo>
                    <a:pt x="6602" y="7203"/>
                  </a:lnTo>
                  <a:lnTo>
                    <a:pt x="5359" y="6688"/>
                  </a:lnTo>
                  <a:lnTo>
                    <a:pt x="4244" y="6131"/>
                  </a:lnTo>
                  <a:lnTo>
                    <a:pt x="3216" y="5574"/>
                  </a:lnTo>
                  <a:lnTo>
                    <a:pt x="2701" y="5231"/>
                  </a:lnTo>
                  <a:lnTo>
                    <a:pt x="2272" y="4973"/>
                  </a:lnTo>
                  <a:lnTo>
                    <a:pt x="2101" y="4888"/>
                  </a:lnTo>
                  <a:lnTo>
                    <a:pt x="1887" y="4845"/>
                  </a:lnTo>
                  <a:lnTo>
                    <a:pt x="1629" y="4845"/>
                  </a:lnTo>
                  <a:lnTo>
                    <a:pt x="1329" y="4888"/>
                  </a:lnTo>
                  <a:lnTo>
                    <a:pt x="901" y="4973"/>
                  </a:lnTo>
                  <a:lnTo>
                    <a:pt x="601" y="5145"/>
                  </a:lnTo>
                  <a:lnTo>
                    <a:pt x="343" y="5359"/>
                  </a:lnTo>
                  <a:lnTo>
                    <a:pt x="172" y="5616"/>
                  </a:lnTo>
                  <a:lnTo>
                    <a:pt x="86" y="5874"/>
                  </a:lnTo>
                  <a:lnTo>
                    <a:pt x="0" y="6131"/>
                  </a:lnTo>
                  <a:lnTo>
                    <a:pt x="0" y="6388"/>
                  </a:lnTo>
                  <a:lnTo>
                    <a:pt x="0" y="6602"/>
                  </a:lnTo>
                  <a:lnTo>
                    <a:pt x="86" y="7074"/>
                  </a:lnTo>
                  <a:lnTo>
                    <a:pt x="258" y="7588"/>
                  </a:lnTo>
                  <a:lnTo>
                    <a:pt x="386" y="7803"/>
                  </a:lnTo>
                  <a:lnTo>
                    <a:pt x="515" y="7974"/>
                  </a:lnTo>
                  <a:lnTo>
                    <a:pt x="643" y="8103"/>
                  </a:lnTo>
                  <a:lnTo>
                    <a:pt x="815" y="8146"/>
                  </a:lnTo>
                  <a:lnTo>
                    <a:pt x="1329" y="8146"/>
                  </a:lnTo>
                  <a:lnTo>
                    <a:pt x="1501" y="8060"/>
                  </a:lnTo>
                  <a:lnTo>
                    <a:pt x="1672" y="8017"/>
                  </a:lnTo>
                  <a:lnTo>
                    <a:pt x="1929" y="7803"/>
                  </a:lnTo>
                  <a:lnTo>
                    <a:pt x="2187" y="7588"/>
                  </a:lnTo>
                  <a:lnTo>
                    <a:pt x="2230" y="7546"/>
                  </a:lnTo>
                  <a:lnTo>
                    <a:pt x="2315" y="7588"/>
                  </a:lnTo>
                  <a:lnTo>
                    <a:pt x="2573" y="7717"/>
                  </a:lnTo>
                  <a:lnTo>
                    <a:pt x="3387" y="8232"/>
                  </a:lnTo>
                  <a:lnTo>
                    <a:pt x="4545" y="9046"/>
                  </a:lnTo>
                  <a:lnTo>
                    <a:pt x="5273" y="9518"/>
                  </a:lnTo>
                  <a:lnTo>
                    <a:pt x="6088" y="9989"/>
                  </a:lnTo>
                  <a:lnTo>
                    <a:pt x="6902" y="10418"/>
                  </a:lnTo>
                  <a:lnTo>
                    <a:pt x="7803" y="10889"/>
                  </a:lnTo>
                  <a:lnTo>
                    <a:pt x="8789" y="11275"/>
                  </a:lnTo>
                  <a:lnTo>
                    <a:pt x="9775" y="11618"/>
                  </a:lnTo>
                  <a:lnTo>
                    <a:pt x="10761" y="11876"/>
                  </a:lnTo>
                  <a:lnTo>
                    <a:pt x="11275" y="11961"/>
                  </a:lnTo>
                  <a:lnTo>
                    <a:pt x="11790" y="12047"/>
                  </a:lnTo>
                  <a:lnTo>
                    <a:pt x="12347" y="12090"/>
                  </a:lnTo>
                  <a:lnTo>
                    <a:pt x="12861" y="12090"/>
                  </a:lnTo>
                  <a:lnTo>
                    <a:pt x="13376" y="12047"/>
                  </a:lnTo>
                  <a:lnTo>
                    <a:pt x="13890" y="12004"/>
                  </a:lnTo>
                  <a:lnTo>
                    <a:pt x="14876" y="11833"/>
                  </a:lnTo>
                  <a:lnTo>
                    <a:pt x="15948" y="11575"/>
                  </a:lnTo>
                  <a:lnTo>
                    <a:pt x="17063" y="11275"/>
                  </a:lnTo>
                  <a:lnTo>
                    <a:pt x="18177" y="10932"/>
                  </a:lnTo>
                  <a:lnTo>
                    <a:pt x="20578" y="10075"/>
                  </a:lnTo>
                  <a:lnTo>
                    <a:pt x="23064" y="9218"/>
                  </a:lnTo>
                  <a:lnTo>
                    <a:pt x="25465" y="8317"/>
                  </a:lnTo>
                  <a:lnTo>
                    <a:pt x="27780" y="7546"/>
                  </a:lnTo>
                  <a:lnTo>
                    <a:pt x="28852" y="7203"/>
                  </a:lnTo>
                  <a:lnTo>
                    <a:pt x="29881" y="6945"/>
                  </a:lnTo>
                  <a:lnTo>
                    <a:pt x="30824" y="6731"/>
                  </a:lnTo>
                  <a:lnTo>
                    <a:pt x="31681" y="6602"/>
                  </a:lnTo>
                  <a:lnTo>
                    <a:pt x="32067" y="6560"/>
                  </a:lnTo>
                  <a:lnTo>
                    <a:pt x="32496" y="6560"/>
                  </a:lnTo>
                  <a:lnTo>
                    <a:pt x="33396" y="6645"/>
                  </a:lnTo>
                  <a:lnTo>
                    <a:pt x="34339" y="6817"/>
                  </a:lnTo>
                  <a:lnTo>
                    <a:pt x="35325" y="7074"/>
                  </a:lnTo>
                  <a:lnTo>
                    <a:pt x="36354" y="7374"/>
                  </a:lnTo>
                  <a:lnTo>
                    <a:pt x="37469" y="7717"/>
                  </a:lnTo>
                  <a:lnTo>
                    <a:pt x="39698" y="8532"/>
                  </a:lnTo>
                  <a:lnTo>
                    <a:pt x="40898" y="8917"/>
                  </a:lnTo>
                  <a:lnTo>
                    <a:pt x="42099" y="9303"/>
                  </a:lnTo>
                  <a:lnTo>
                    <a:pt x="43299" y="9689"/>
                  </a:lnTo>
                  <a:lnTo>
                    <a:pt x="44542" y="9989"/>
                  </a:lnTo>
                  <a:lnTo>
                    <a:pt x="45786" y="10246"/>
                  </a:lnTo>
                  <a:lnTo>
                    <a:pt x="47029" y="10418"/>
                  </a:lnTo>
                  <a:lnTo>
                    <a:pt x="48315" y="10504"/>
                  </a:lnTo>
                  <a:lnTo>
                    <a:pt x="48958" y="10504"/>
                  </a:lnTo>
                  <a:lnTo>
                    <a:pt x="49601" y="10461"/>
                  </a:lnTo>
                  <a:lnTo>
                    <a:pt x="50459" y="10375"/>
                  </a:lnTo>
                  <a:lnTo>
                    <a:pt x="51616" y="10204"/>
                  </a:lnTo>
                  <a:lnTo>
                    <a:pt x="52902" y="9946"/>
                  </a:lnTo>
                  <a:lnTo>
                    <a:pt x="54360" y="9646"/>
                  </a:lnTo>
                  <a:lnTo>
                    <a:pt x="57532" y="8917"/>
                  </a:lnTo>
                  <a:lnTo>
                    <a:pt x="60919" y="8060"/>
                  </a:lnTo>
                  <a:lnTo>
                    <a:pt x="64177" y="7160"/>
                  </a:lnTo>
                  <a:lnTo>
                    <a:pt x="67006" y="6302"/>
                  </a:lnTo>
                  <a:lnTo>
                    <a:pt x="68207" y="5917"/>
                  </a:lnTo>
                  <a:lnTo>
                    <a:pt x="69193" y="5574"/>
                  </a:lnTo>
                  <a:lnTo>
                    <a:pt x="69922" y="5273"/>
                  </a:lnTo>
                  <a:lnTo>
                    <a:pt x="70350" y="5059"/>
                  </a:lnTo>
                  <a:lnTo>
                    <a:pt x="70908" y="4630"/>
                  </a:lnTo>
                  <a:lnTo>
                    <a:pt x="71422" y="4159"/>
                  </a:lnTo>
                  <a:lnTo>
                    <a:pt x="71851" y="3644"/>
                  </a:lnTo>
                  <a:lnTo>
                    <a:pt x="72194" y="3087"/>
                  </a:lnTo>
                  <a:lnTo>
                    <a:pt x="72451" y="2573"/>
                  </a:lnTo>
                  <a:lnTo>
                    <a:pt x="72622" y="2058"/>
                  </a:lnTo>
                  <a:lnTo>
                    <a:pt x="72708" y="1587"/>
                  </a:lnTo>
                  <a:lnTo>
                    <a:pt x="72708" y="1158"/>
                  </a:lnTo>
                  <a:lnTo>
                    <a:pt x="72665" y="986"/>
                  </a:lnTo>
                  <a:lnTo>
                    <a:pt x="72580" y="815"/>
                  </a:lnTo>
                  <a:lnTo>
                    <a:pt x="72494" y="686"/>
                  </a:lnTo>
                  <a:lnTo>
                    <a:pt x="72365" y="558"/>
                  </a:lnTo>
                  <a:lnTo>
                    <a:pt x="72194" y="472"/>
                  </a:lnTo>
                  <a:lnTo>
                    <a:pt x="71979" y="343"/>
                  </a:lnTo>
                  <a:lnTo>
                    <a:pt x="71465" y="215"/>
                  </a:lnTo>
                  <a:lnTo>
                    <a:pt x="70865" y="86"/>
                  </a:lnTo>
                  <a:lnTo>
                    <a:pt x="70179" y="43"/>
                  </a:lnTo>
                  <a:lnTo>
                    <a:pt x="69364" y="0"/>
                  </a:lnTo>
                  <a:close/>
                </a:path>
              </a:pathLst>
            </a:custGeom>
            <a:solidFill>
              <a:srgbClr val="F7D0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6"/>
            <p:cNvSpPr/>
            <p:nvPr/>
          </p:nvSpPr>
          <p:spPr>
            <a:xfrm>
              <a:off x="3531882" y="4250050"/>
              <a:ext cx="632115" cy="622064"/>
            </a:xfrm>
            <a:custGeom>
              <a:avLst/>
              <a:gdLst/>
              <a:ahLst/>
              <a:cxnLst/>
              <a:rect l="l" t="t" r="r" b="b"/>
              <a:pathLst>
                <a:path w="32325" h="31811" extrusionOk="0">
                  <a:moveTo>
                    <a:pt x="4802" y="1"/>
                  </a:moveTo>
                  <a:lnTo>
                    <a:pt x="4373" y="472"/>
                  </a:lnTo>
                  <a:lnTo>
                    <a:pt x="3816" y="1073"/>
                  </a:lnTo>
                  <a:lnTo>
                    <a:pt x="3301" y="1673"/>
                  </a:lnTo>
                  <a:lnTo>
                    <a:pt x="2872" y="2273"/>
                  </a:lnTo>
                  <a:lnTo>
                    <a:pt x="2444" y="2873"/>
                  </a:lnTo>
                  <a:lnTo>
                    <a:pt x="2058" y="3431"/>
                  </a:lnTo>
                  <a:lnTo>
                    <a:pt x="1672" y="4031"/>
                  </a:lnTo>
                  <a:lnTo>
                    <a:pt x="1072" y="5102"/>
                  </a:lnTo>
                  <a:lnTo>
                    <a:pt x="643" y="6174"/>
                  </a:lnTo>
                  <a:lnTo>
                    <a:pt x="300" y="7160"/>
                  </a:lnTo>
                  <a:lnTo>
                    <a:pt x="86" y="8061"/>
                  </a:lnTo>
                  <a:lnTo>
                    <a:pt x="43" y="8446"/>
                  </a:lnTo>
                  <a:lnTo>
                    <a:pt x="0" y="8832"/>
                  </a:lnTo>
                  <a:lnTo>
                    <a:pt x="0" y="9475"/>
                  </a:lnTo>
                  <a:lnTo>
                    <a:pt x="86" y="10204"/>
                  </a:lnTo>
                  <a:lnTo>
                    <a:pt x="214" y="11019"/>
                  </a:lnTo>
                  <a:lnTo>
                    <a:pt x="386" y="11919"/>
                  </a:lnTo>
                  <a:lnTo>
                    <a:pt x="643" y="12862"/>
                  </a:lnTo>
                  <a:lnTo>
                    <a:pt x="943" y="13891"/>
                  </a:lnTo>
                  <a:lnTo>
                    <a:pt x="1329" y="14963"/>
                  </a:lnTo>
                  <a:lnTo>
                    <a:pt x="1801" y="16077"/>
                  </a:lnTo>
                  <a:lnTo>
                    <a:pt x="2315" y="17235"/>
                  </a:lnTo>
                  <a:lnTo>
                    <a:pt x="2958" y="18392"/>
                  </a:lnTo>
                  <a:lnTo>
                    <a:pt x="3644" y="19550"/>
                  </a:lnTo>
                  <a:lnTo>
                    <a:pt x="4416" y="20707"/>
                  </a:lnTo>
                  <a:lnTo>
                    <a:pt x="5230" y="21908"/>
                  </a:lnTo>
                  <a:lnTo>
                    <a:pt x="6173" y="23022"/>
                  </a:lnTo>
                  <a:lnTo>
                    <a:pt x="7202" y="24137"/>
                  </a:lnTo>
                  <a:lnTo>
                    <a:pt x="8360" y="25209"/>
                  </a:lnTo>
                  <a:lnTo>
                    <a:pt x="9217" y="25937"/>
                  </a:lnTo>
                  <a:lnTo>
                    <a:pt x="10075" y="26666"/>
                  </a:lnTo>
                  <a:lnTo>
                    <a:pt x="10975" y="27309"/>
                  </a:lnTo>
                  <a:lnTo>
                    <a:pt x="11918" y="27952"/>
                  </a:lnTo>
                  <a:lnTo>
                    <a:pt x="12904" y="28595"/>
                  </a:lnTo>
                  <a:lnTo>
                    <a:pt x="13890" y="29153"/>
                  </a:lnTo>
                  <a:lnTo>
                    <a:pt x="14919" y="29710"/>
                  </a:lnTo>
                  <a:lnTo>
                    <a:pt x="15905" y="30182"/>
                  </a:lnTo>
                  <a:lnTo>
                    <a:pt x="16934" y="30567"/>
                  </a:lnTo>
                  <a:lnTo>
                    <a:pt x="17920" y="30953"/>
                  </a:lnTo>
                  <a:lnTo>
                    <a:pt x="18906" y="31253"/>
                  </a:lnTo>
                  <a:lnTo>
                    <a:pt x="19849" y="31511"/>
                  </a:lnTo>
                  <a:lnTo>
                    <a:pt x="20792" y="31682"/>
                  </a:lnTo>
                  <a:lnTo>
                    <a:pt x="21692" y="31768"/>
                  </a:lnTo>
                  <a:lnTo>
                    <a:pt x="22593" y="31811"/>
                  </a:lnTo>
                  <a:lnTo>
                    <a:pt x="23450" y="31811"/>
                  </a:lnTo>
                  <a:lnTo>
                    <a:pt x="24222" y="31682"/>
                  </a:lnTo>
                  <a:lnTo>
                    <a:pt x="24993" y="31511"/>
                  </a:lnTo>
                  <a:lnTo>
                    <a:pt x="25722" y="31253"/>
                  </a:lnTo>
                  <a:lnTo>
                    <a:pt x="26365" y="30910"/>
                  </a:lnTo>
                  <a:lnTo>
                    <a:pt x="26751" y="30696"/>
                  </a:lnTo>
                  <a:lnTo>
                    <a:pt x="27437" y="30139"/>
                  </a:lnTo>
                  <a:lnTo>
                    <a:pt x="28423" y="29324"/>
                  </a:lnTo>
                  <a:lnTo>
                    <a:pt x="29238" y="28510"/>
                  </a:lnTo>
                  <a:lnTo>
                    <a:pt x="29752" y="27952"/>
                  </a:lnTo>
                  <a:lnTo>
                    <a:pt x="30181" y="27395"/>
                  </a:lnTo>
                  <a:lnTo>
                    <a:pt x="30567" y="26881"/>
                  </a:lnTo>
                  <a:lnTo>
                    <a:pt x="30910" y="26409"/>
                  </a:lnTo>
                  <a:lnTo>
                    <a:pt x="31295" y="25766"/>
                  </a:lnTo>
                  <a:lnTo>
                    <a:pt x="31595" y="25166"/>
                  </a:lnTo>
                  <a:lnTo>
                    <a:pt x="31853" y="24608"/>
                  </a:lnTo>
                  <a:lnTo>
                    <a:pt x="32067" y="24180"/>
                  </a:lnTo>
                  <a:lnTo>
                    <a:pt x="32281" y="23537"/>
                  </a:lnTo>
                  <a:lnTo>
                    <a:pt x="32324" y="23279"/>
                  </a:lnTo>
                  <a:lnTo>
                    <a:pt x="31081" y="22208"/>
                  </a:lnTo>
                  <a:lnTo>
                    <a:pt x="30138" y="21436"/>
                  </a:lnTo>
                  <a:lnTo>
                    <a:pt x="27523" y="19207"/>
                  </a:lnTo>
                  <a:lnTo>
                    <a:pt x="8660" y="3259"/>
                  </a:lnTo>
                  <a:lnTo>
                    <a:pt x="7245" y="2102"/>
                  </a:lnTo>
                  <a:lnTo>
                    <a:pt x="6602" y="1544"/>
                  </a:lnTo>
                  <a:lnTo>
                    <a:pt x="4802" y="1"/>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6"/>
            <p:cNvSpPr/>
            <p:nvPr/>
          </p:nvSpPr>
          <p:spPr>
            <a:xfrm>
              <a:off x="3531882" y="4250050"/>
              <a:ext cx="632115" cy="622064"/>
            </a:xfrm>
            <a:custGeom>
              <a:avLst/>
              <a:gdLst/>
              <a:ahLst/>
              <a:cxnLst/>
              <a:rect l="l" t="t" r="r" b="b"/>
              <a:pathLst>
                <a:path w="32325" h="31811" fill="none" extrusionOk="0">
                  <a:moveTo>
                    <a:pt x="32324" y="23279"/>
                  </a:moveTo>
                  <a:lnTo>
                    <a:pt x="32324" y="23279"/>
                  </a:lnTo>
                  <a:lnTo>
                    <a:pt x="32281" y="23537"/>
                  </a:lnTo>
                  <a:lnTo>
                    <a:pt x="32067" y="24180"/>
                  </a:lnTo>
                  <a:lnTo>
                    <a:pt x="31853" y="24608"/>
                  </a:lnTo>
                  <a:lnTo>
                    <a:pt x="31595" y="25166"/>
                  </a:lnTo>
                  <a:lnTo>
                    <a:pt x="31295" y="25766"/>
                  </a:lnTo>
                  <a:lnTo>
                    <a:pt x="30910" y="26409"/>
                  </a:lnTo>
                  <a:lnTo>
                    <a:pt x="30910" y="26409"/>
                  </a:lnTo>
                  <a:lnTo>
                    <a:pt x="30567" y="26881"/>
                  </a:lnTo>
                  <a:lnTo>
                    <a:pt x="30181" y="27395"/>
                  </a:lnTo>
                  <a:lnTo>
                    <a:pt x="29752" y="27952"/>
                  </a:lnTo>
                  <a:lnTo>
                    <a:pt x="29238" y="28510"/>
                  </a:lnTo>
                  <a:lnTo>
                    <a:pt x="29238" y="28510"/>
                  </a:lnTo>
                  <a:lnTo>
                    <a:pt x="28423" y="29324"/>
                  </a:lnTo>
                  <a:lnTo>
                    <a:pt x="27437" y="30139"/>
                  </a:lnTo>
                  <a:lnTo>
                    <a:pt x="27437" y="30139"/>
                  </a:lnTo>
                  <a:lnTo>
                    <a:pt x="26751" y="30696"/>
                  </a:lnTo>
                  <a:lnTo>
                    <a:pt x="26751" y="30696"/>
                  </a:lnTo>
                  <a:lnTo>
                    <a:pt x="26365" y="30910"/>
                  </a:lnTo>
                  <a:lnTo>
                    <a:pt x="26365" y="30910"/>
                  </a:lnTo>
                  <a:lnTo>
                    <a:pt x="25722" y="31253"/>
                  </a:lnTo>
                  <a:lnTo>
                    <a:pt x="24993" y="31511"/>
                  </a:lnTo>
                  <a:lnTo>
                    <a:pt x="24222" y="31682"/>
                  </a:lnTo>
                  <a:lnTo>
                    <a:pt x="23450" y="31811"/>
                  </a:lnTo>
                  <a:lnTo>
                    <a:pt x="22593" y="31811"/>
                  </a:lnTo>
                  <a:lnTo>
                    <a:pt x="21692" y="31768"/>
                  </a:lnTo>
                  <a:lnTo>
                    <a:pt x="20792" y="31682"/>
                  </a:lnTo>
                  <a:lnTo>
                    <a:pt x="19849" y="31511"/>
                  </a:lnTo>
                  <a:lnTo>
                    <a:pt x="18906" y="31253"/>
                  </a:lnTo>
                  <a:lnTo>
                    <a:pt x="17920" y="30953"/>
                  </a:lnTo>
                  <a:lnTo>
                    <a:pt x="16934" y="30567"/>
                  </a:lnTo>
                  <a:lnTo>
                    <a:pt x="15905" y="30182"/>
                  </a:lnTo>
                  <a:lnTo>
                    <a:pt x="14919" y="29710"/>
                  </a:lnTo>
                  <a:lnTo>
                    <a:pt x="13890" y="29153"/>
                  </a:lnTo>
                  <a:lnTo>
                    <a:pt x="12904" y="28595"/>
                  </a:lnTo>
                  <a:lnTo>
                    <a:pt x="11918" y="27952"/>
                  </a:lnTo>
                  <a:lnTo>
                    <a:pt x="11918" y="27952"/>
                  </a:lnTo>
                  <a:lnTo>
                    <a:pt x="10975" y="27309"/>
                  </a:lnTo>
                  <a:lnTo>
                    <a:pt x="10075" y="26666"/>
                  </a:lnTo>
                  <a:lnTo>
                    <a:pt x="9217" y="25937"/>
                  </a:lnTo>
                  <a:lnTo>
                    <a:pt x="8360" y="25209"/>
                  </a:lnTo>
                  <a:lnTo>
                    <a:pt x="8360" y="25209"/>
                  </a:lnTo>
                  <a:lnTo>
                    <a:pt x="7202" y="24137"/>
                  </a:lnTo>
                  <a:lnTo>
                    <a:pt x="6173" y="23022"/>
                  </a:lnTo>
                  <a:lnTo>
                    <a:pt x="5230" y="21908"/>
                  </a:lnTo>
                  <a:lnTo>
                    <a:pt x="4416" y="20707"/>
                  </a:lnTo>
                  <a:lnTo>
                    <a:pt x="3644" y="19550"/>
                  </a:lnTo>
                  <a:lnTo>
                    <a:pt x="2958" y="18392"/>
                  </a:lnTo>
                  <a:lnTo>
                    <a:pt x="2315" y="17235"/>
                  </a:lnTo>
                  <a:lnTo>
                    <a:pt x="1801" y="16077"/>
                  </a:lnTo>
                  <a:lnTo>
                    <a:pt x="1329" y="14963"/>
                  </a:lnTo>
                  <a:lnTo>
                    <a:pt x="943" y="13891"/>
                  </a:lnTo>
                  <a:lnTo>
                    <a:pt x="643" y="12862"/>
                  </a:lnTo>
                  <a:lnTo>
                    <a:pt x="386" y="11919"/>
                  </a:lnTo>
                  <a:lnTo>
                    <a:pt x="214" y="11019"/>
                  </a:lnTo>
                  <a:lnTo>
                    <a:pt x="86" y="10204"/>
                  </a:lnTo>
                  <a:lnTo>
                    <a:pt x="0" y="9475"/>
                  </a:lnTo>
                  <a:lnTo>
                    <a:pt x="0" y="8832"/>
                  </a:lnTo>
                  <a:lnTo>
                    <a:pt x="0" y="8832"/>
                  </a:lnTo>
                  <a:lnTo>
                    <a:pt x="43" y="8446"/>
                  </a:lnTo>
                  <a:lnTo>
                    <a:pt x="86" y="8061"/>
                  </a:lnTo>
                  <a:lnTo>
                    <a:pt x="300" y="7160"/>
                  </a:lnTo>
                  <a:lnTo>
                    <a:pt x="643" y="6174"/>
                  </a:lnTo>
                  <a:lnTo>
                    <a:pt x="1072" y="5102"/>
                  </a:lnTo>
                  <a:lnTo>
                    <a:pt x="1672" y="4031"/>
                  </a:lnTo>
                  <a:lnTo>
                    <a:pt x="2058" y="3431"/>
                  </a:lnTo>
                  <a:lnTo>
                    <a:pt x="2444" y="2873"/>
                  </a:lnTo>
                  <a:lnTo>
                    <a:pt x="2872" y="2273"/>
                  </a:lnTo>
                  <a:lnTo>
                    <a:pt x="3301" y="1673"/>
                  </a:lnTo>
                  <a:lnTo>
                    <a:pt x="3816" y="1073"/>
                  </a:lnTo>
                  <a:lnTo>
                    <a:pt x="4373" y="472"/>
                  </a:lnTo>
                  <a:lnTo>
                    <a:pt x="4373" y="472"/>
                  </a:lnTo>
                  <a:lnTo>
                    <a:pt x="4802" y="1"/>
                  </a:lnTo>
                  <a:lnTo>
                    <a:pt x="6602" y="1544"/>
                  </a:lnTo>
                  <a:lnTo>
                    <a:pt x="7245" y="2102"/>
                  </a:lnTo>
                  <a:lnTo>
                    <a:pt x="8660" y="3259"/>
                  </a:lnTo>
                  <a:lnTo>
                    <a:pt x="27523" y="19207"/>
                  </a:lnTo>
                  <a:lnTo>
                    <a:pt x="30138" y="21436"/>
                  </a:lnTo>
                  <a:lnTo>
                    <a:pt x="31081" y="22208"/>
                  </a:lnTo>
                  <a:lnTo>
                    <a:pt x="32324" y="2327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6"/>
            <p:cNvSpPr/>
            <p:nvPr/>
          </p:nvSpPr>
          <p:spPr>
            <a:xfrm>
              <a:off x="3615714" y="4248388"/>
              <a:ext cx="528161" cy="536550"/>
            </a:xfrm>
            <a:custGeom>
              <a:avLst/>
              <a:gdLst/>
              <a:ahLst/>
              <a:cxnLst/>
              <a:rect l="l" t="t" r="r" b="b"/>
              <a:pathLst>
                <a:path w="27009" h="27438" extrusionOk="0">
                  <a:moveTo>
                    <a:pt x="6817" y="0"/>
                  </a:moveTo>
                  <a:lnTo>
                    <a:pt x="6259" y="43"/>
                  </a:lnTo>
                  <a:lnTo>
                    <a:pt x="5702" y="86"/>
                  </a:lnTo>
                  <a:lnTo>
                    <a:pt x="5187" y="215"/>
                  </a:lnTo>
                  <a:lnTo>
                    <a:pt x="4673" y="343"/>
                  </a:lnTo>
                  <a:lnTo>
                    <a:pt x="4201" y="515"/>
                  </a:lnTo>
                  <a:lnTo>
                    <a:pt x="3730" y="686"/>
                  </a:lnTo>
                  <a:lnTo>
                    <a:pt x="3258" y="943"/>
                  </a:lnTo>
                  <a:lnTo>
                    <a:pt x="2830" y="1201"/>
                  </a:lnTo>
                  <a:lnTo>
                    <a:pt x="2444" y="1501"/>
                  </a:lnTo>
                  <a:lnTo>
                    <a:pt x="2058" y="1844"/>
                  </a:lnTo>
                  <a:lnTo>
                    <a:pt x="1715" y="2187"/>
                  </a:lnTo>
                  <a:lnTo>
                    <a:pt x="1372" y="2615"/>
                  </a:lnTo>
                  <a:lnTo>
                    <a:pt x="1115" y="3001"/>
                  </a:lnTo>
                  <a:lnTo>
                    <a:pt x="858" y="3473"/>
                  </a:lnTo>
                  <a:lnTo>
                    <a:pt x="643" y="3944"/>
                  </a:lnTo>
                  <a:lnTo>
                    <a:pt x="429" y="4416"/>
                  </a:lnTo>
                  <a:lnTo>
                    <a:pt x="300" y="4930"/>
                  </a:lnTo>
                  <a:lnTo>
                    <a:pt x="172" y="5445"/>
                  </a:lnTo>
                  <a:lnTo>
                    <a:pt x="86" y="6002"/>
                  </a:lnTo>
                  <a:lnTo>
                    <a:pt x="43" y="6559"/>
                  </a:lnTo>
                  <a:lnTo>
                    <a:pt x="0" y="7117"/>
                  </a:lnTo>
                  <a:lnTo>
                    <a:pt x="43" y="7717"/>
                  </a:lnTo>
                  <a:lnTo>
                    <a:pt x="86" y="8317"/>
                  </a:lnTo>
                  <a:lnTo>
                    <a:pt x="129" y="8917"/>
                  </a:lnTo>
                  <a:lnTo>
                    <a:pt x="257" y="9560"/>
                  </a:lnTo>
                  <a:lnTo>
                    <a:pt x="386" y="10160"/>
                  </a:lnTo>
                  <a:lnTo>
                    <a:pt x="557" y="10803"/>
                  </a:lnTo>
                  <a:lnTo>
                    <a:pt x="729" y="11447"/>
                  </a:lnTo>
                  <a:lnTo>
                    <a:pt x="943" y="12132"/>
                  </a:lnTo>
                  <a:lnTo>
                    <a:pt x="1201" y="12776"/>
                  </a:lnTo>
                  <a:lnTo>
                    <a:pt x="1801" y="14104"/>
                  </a:lnTo>
                  <a:lnTo>
                    <a:pt x="2487" y="15433"/>
                  </a:lnTo>
                  <a:lnTo>
                    <a:pt x="3301" y="16762"/>
                  </a:lnTo>
                  <a:lnTo>
                    <a:pt x="4244" y="18049"/>
                  </a:lnTo>
                  <a:lnTo>
                    <a:pt x="5273" y="19335"/>
                  </a:lnTo>
                  <a:lnTo>
                    <a:pt x="5831" y="19978"/>
                  </a:lnTo>
                  <a:lnTo>
                    <a:pt x="6388" y="20578"/>
                  </a:lnTo>
                  <a:lnTo>
                    <a:pt x="6988" y="21178"/>
                  </a:lnTo>
                  <a:lnTo>
                    <a:pt x="7631" y="21778"/>
                  </a:lnTo>
                  <a:lnTo>
                    <a:pt x="8874" y="22850"/>
                  </a:lnTo>
                  <a:lnTo>
                    <a:pt x="10118" y="23793"/>
                  </a:lnTo>
                  <a:lnTo>
                    <a:pt x="11446" y="24651"/>
                  </a:lnTo>
                  <a:lnTo>
                    <a:pt x="12733" y="25422"/>
                  </a:lnTo>
                  <a:lnTo>
                    <a:pt x="14019" y="26065"/>
                  </a:lnTo>
                  <a:lnTo>
                    <a:pt x="14705" y="26323"/>
                  </a:lnTo>
                  <a:lnTo>
                    <a:pt x="15348" y="26580"/>
                  </a:lnTo>
                  <a:lnTo>
                    <a:pt x="15948" y="26794"/>
                  </a:lnTo>
                  <a:lnTo>
                    <a:pt x="16591" y="26966"/>
                  </a:lnTo>
                  <a:lnTo>
                    <a:pt x="17234" y="27137"/>
                  </a:lnTo>
                  <a:lnTo>
                    <a:pt x="17834" y="27266"/>
                  </a:lnTo>
                  <a:lnTo>
                    <a:pt x="18477" y="27351"/>
                  </a:lnTo>
                  <a:lnTo>
                    <a:pt x="19035" y="27394"/>
                  </a:lnTo>
                  <a:lnTo>
                    <a:pt x="19635" y="27437"/>
                  </a:lnTo>
                  <a:lnTo>
                    <a:pt x="20235" y="27437"/>
                  </a:lnTo>
                  <a:lnTo>
                    <a:pt x="20792" y="27394"/>
                  </a:lnTo>
                  <a:lnTo>
                    <a:pt x="21307" y="27309"/>
                  </a:lnTo>
                  <a:lnTo>
                    <a:pt x="21864" y="27223"/>
                  </a:lnTo>
                  <a:lnTo>
                    <a:pt x="22378" y="27094"/>
                  </a:lnTo>
                  <a:lnTo>
                    <a:pt x="22850" y="26923"/>
                  </a:lnTo>
                  <a:lnTo>
                    <a:pt x="23322" y="26751"/>
                  </a:lnTo>
                  <a:lnTo>
                    <a:pt x="23793" y="26494"/>
                  </a:lnTo>
                  <a:lnTo>
                    <a:pt x="24222" y="26237"/>
                  </a:lnTo>
                  <a:lnTo>
                    <a:pt x="24608" y="25937"/>
                  </a:lnTo>
                  <a:lnTo>
                    <a:pt x="24993" y="25594"/>
                  </a:lnTo>
                  <a:lnTo>
                    <a:pt x="25336" y="25208"/>
                  </a:lnTo>
                  <a:lnTo>
                    <a:pt x="25679" y="24822"/>
                  </a:lnTo>
                  <a:lnTo>
                    <a:pt x="25937" y="24393"/>
                  </a:lnTo>
                  <a:lnTo>
                    <a:pt x="26194" y="23965"/>
                  </a:lnTo>
                  <a:lnTo>
                    <a:pt x="26408" y="23493"/>
                  </a:lnTo>
                  <a:lnTo>
                    <a:pt x="26580" y="23022"/>
                  </a:lnTo>
                  <a:lnTo>
                    <a:pt x="26751" y="22507"/>
                  </a:lnTo>
                  <a:lnTo>
                    <a:pt x="26880" y="21993"/>
                  </a:lnTo>
                  <a:lnTo>
                    <a:pt x="26965" y="21435"/>
                  </a:lnTo>
                  <a:lnTo>
                    <a:pt x="27008" y="20878"/>
                  </a:lnTo>
                  <a:lnTo>
                    <a:pt x="27008" y="20321"/>
                  </a:lnTo>
                  <a:lnTo>
                    <a:pt x="27008" y="19720"/>
                  </a:lnTo>
                  <a:lnTo>
                    <a:pt x="26965" y="19120"/>
                  </a:lnTo>
                  <a:lnTo>
                    <a:pt x="26880" y="18520"/>
                  </a:lnTo>
                  <a:lnTo>
                    <a:pt x="26794" y="17877"/>
                  </a:lnTo>
                  <a:lnTo>
                    <a:pt x="26665" y="17234"/>
                  </a:lnTo>
                  <a:lnTo>
                    <a:pt x="26494" y="16591"/>
                  </a:lnTo>
                  <a:lnTo>
                    <a:pt x="26322" y="15948"/>
                  </a:lnTo>
                  <a:lnTo>
                    <a:pt x="26108" y="15305"/>
                  </a:lnTo>
                  <a:lnTo>
                    <a:pt x="25851" y="14662"/>
                  </a:lnTo>
                  <a:lnTo>
                    <a:pt x="25251" y="13333"/>
                  </a:lnTo>
                  <a:lnTo>
                    <a:pt x="24565" y="12004"/>
                  </a:lnTo>
                  <a:lnTo>
                    <a:pt x="23750" y="10675"/>
                  </a:lnTo>
                  <a:lnTo>
                    <a:pt x="22807" y="9389"/>
                  </a:lnTo>
                  <a:lnTo>
                    <a:pt x="21778" y="8103"/>
                  </a:lnTo>
                  <a:lnTo>
                    <a:pt x="21221" y="7460"/>
                  </a:lnTo>
                  <a:lnTo>
                    <a:pt x="20621" y="6859"/>
                  </a:lnTo>
                  <a:lnTo>
                    <a:pt x="20021" y="6216"/>
                  </a:lnTo>
                  <a:lnTo>
                    <a:pt x="19420" y="5659"/>
                  </a:lnTo>
                  <a:lnTo>
                    <a:pt x="18177" y="4587"/>
                  </a:lnTo>
                  <a:lnTo>
                    <a:pt x="16891" y="3601"/>
                  </a:lnTo>
                  <a:lnTo>
                    <a:pt x="15605" y="2744"/>
                  </a:lnTo>
                  <a:lnTo>
                    <a:pt x="14319" y="2015"/>
                  </a:lnTo>
                  <a:lnTo>
                    <a:pt x="12990" y="1372"/>
                  </a:lnTo>
                  <a:lnTo>
                    <a:pt x="12347" y="1115"/>
                  </a:lnTo>
                  <a:lnTo>
                    <a:pt x="11704" y="858"/>
                  </a:lnTo>
                  <a:lnTo>
                    <a:pt x="11061" y="643"/>
                  </a:lnTo>
                  <a:lnTo>
                    <a:pt x="10460" y="472"/>
                  </a:lnTo>
                  <a:lnTo>
                    <a:pt x="9817" y="300"/>
                  </a:lnTo>
                  <a:lnTo>
                    <a:pt x="9174" y="172"/>
                  </a:lnTo>
                  <a:lnTo>
                    <a:pt x="8574" y="86"/>
                  </a:lnTo>
                  <a:lnTo>
                    <a:pt x="7974" y="43"/>
                  </a:lnTo>
                  <a:lnTo>
                    <a:pt x="7417" y="0"/>
                  </a:lnTo>
                  <a:close/>
                </a:path>
              </a:pathLst>
            </a:custGeom>
            <a:solidFill>
              <a:srgbClr val="0267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6"/>
            <p:cNvSpPr/>
            <p:nvPr/>
          </p:nvSpPr>
          <p:spPr>
            <a:xfrm>
              <a:off x="3615714" y="4248388"/>
              <a:ext cx="528161" cy="536550"/>
            </a:xfrm>
            <a:custGeom>
              <a:avLst/>
              <a:gdLst/>
              <a:ahLst/>
              <a:cxnLst/>
              <a:rect l="l" t="t" r="r" b="b"/>
              <a:pathLst>
                <a:path w="27009" h="27438" fill="none" extrusionOk="0">
                  <a:moveTo>
                    <a:pt x="20621" y="6859"/>
                  </a:moveTo>
                  <a:lnTo>
                    <a:pt x="20621" y="6859"/>
                  </a:lnTo>
                  <a:lnTo>
                    <a:pt x="21221" y="7460"/>
                  </a:lnTo>
                  <a:lnTo>
                    <a:pt x="21778" y="8103"/>
                  </a:lnTo>
                  <a:lnTo>
                    <a:pt x="22807" y="9389"/>
                  </a:lnTo>
                  <a:lnTo>
                    <a:pt x="23750" y="10675"/>
                  </a:lnTo>
                  <a:lnTo>
                    <a:pt x="24565" y="12004"/>
                  </a:lnTo>
                  <a:lnTo>
                    <a:pt x="25251" y="13333"/>
                  </a:lnTo>
                  <a:lnTo>
                    <a:pt x="25851" y="14662"/>
                  </a:lnTo>
                  <a:lnTo>
                    <a:pt x="26108" y="15305"/>
                  </a:lnTo>
                  <a:lnTo>
                    <a:pt x="26322" y="15948"/>
                  </a:lnTo>
                  <a:lnTo>
                    <a:pt x="26494" y="16591"/>
                  </a:lnTo>
                  <a:lnTo>
                    <a:pt x="26665" y="17234"/>
                  </a:lnTo>
                  <a:lnTo>
                    <a:pt x="26794" y="17877"/>
                  </a:lnTo>
                  <a:lnTo>
                    <a:pt x="26880" y="18520"/>
                  </a:lnTo>
                  <a:lnTo>
                    <a:pt x="26965" y="19120"/>
                  </a:lnTo>
                  <a:lnTo>
                    <a:pt x="27008" y="19720"/>
                  </a:lnTo>
                  <a:lnTo>
                    <a:pt x="27008" y="20321"/>
                  </a:lnTo>
                  <a:lnTo>
                    <a:pt x="27008" y="20878"/>
                  </a:lnTo>
                  <a:lnTo>
                    <a:pt x="26965" y="21435"/>
                  </a:lnTo>
                  <a:lnTo>
                    <a:pt x="26880" y="21993"/>
                  </a:lnTo>
                  <a:lnTo>
                    <a:pt x="26751" y="22507"/>
                  </a:lnTo>
                  <a:lnTo>
                    <a:pt x="26580" y="23022"/>
                  </a:lnTo>
                  <a:lnTo>
                    <a:pt x="26408" y="23493"/>
                  </a:lnTo>
                  <a:lnTo>
                    <a:pt x="26194" y="23965"/>
                  </a:lnTo>
                  <a:lnTo>
                    <a:pt x="25937" y="24393"/>
                  </a:lnTo>
                  <a:lnTo>
                    <a:pt x="25679" y="24822"/>
                  </a:lnTo>
                  <a:lnTo>
                    <a:pt x="25336" y="25208"/>
                  </a:lnTo>
                  <a:lnTo>
                    <a:pt x="24993" y="25594"/>
                  </a:lnTo>
                  <a:lnTo>
                    <a:pt x="24993" y="25594"/>
                  </a:lnTo>
                  <a:lnTo>
                    <a:pt x="24608" y="25937"/>
                  </a:lnTo>
                  <a:lnTo>
                    <a:pt x="24222" y="26237"/>
                  </a:lnTo>
                  <a:lnTo>
                    <a:pt x="23793" y="26494"/>
                  </a:lnTo>
                  <a:lnTo>
                    <a:pt x="23322" y="26751"/>
                  </a:lnTo>
                  <a:lnTo>
                    <a:pt x="22850" y="26923"/>
                  </a:lnTo>
                  <a:lnTo>
                    <a:pt x="22378" y="27094"/>
                  </a:lnTo>
                  <a:lnTo>
                    <a:pt x="21864" y="27223"/>
                  </a:lnTo>
                  <a:lnTo>
                    <a:pt x="21307" y="27309"/>
                  </a:lnTo>
                  <a:lnTo>
                    <a:pt x="20792" y="27394"/>
                  </a:lnTo>
                  <a:lnTo>
                    <a:pt x="20235" y="27437"/>
                  </a:lnTo>
                  <a:lnTo>
                    <a:pt x="19635" y="27437"/>
                  </a:lnTo>
                  <a:lnTo>
                    <a:pt x="19035" y="27394"/>
                  </a:lnTo>
                  <a:lnTo>
                    <a:pt x="18477" y="27351"/>
                  </a:lnTo>
                  <a:lnTo>
                    <a:pt x="17834" y="27266"/>
                  </a:lnTo>
                  <a:lnTo>
                    <a:pt x="17234" y="27137"/>
                  </a:lnTo>
                  <a:lnTo>
                    <a:pt x="16591" y="26966"/>
                  </a:lnTo>
                  <a:lnTo>
                    <a:pt x="15948" y="26794"/>
                  </a:lnTo>
                  <a:lnTo>
                    <a:pt x="15348" y="26580"/>
                  </a:lnTo>
                  <a:lnTo>
                    <a:pt x="14705" y="26323"/>
                  </a:lnTo>
                  <a:lnTo>
                    <a:pt x="14019" y="26065"/>
                  </a:lnTo>
                  <a:lnTo>
                    <a:pt x="12733" y="25422"/>
                  </a:lnTo>
                  <a:lnTo>
                    <a:pt x="11446" y="24651"/>
                  </a:lnTo>
                  <a:lnTo>
                    <a:pt x="10118" y="23793"/>
                  </a:lnTo>
                  <a:lnTo>
                    <a:pt x="8874" y="22850"/>
                  </a:lnTo>
                  <a:lnTo>
                    <a:pt x="7631" y="21778"/>
                  </a:lnTo>
                  <a:lnTo>
                    <a:pt x="6988" y="21178"/>
                  </a:lnTo>
                  <a:lnTo>
                    <a:pt x="6388" y="20578"/>
                  </a:lnTo>
                  <a:lnTo>
                    <a:pt x="6388" y="20578"/>
                  </a:lnTo>
                  <a:lnTo>
                    <a:pt x="5831" y="19978"/>
                  </a:lnTo>
                  <a:lnTo>
                    <a:pt x="5273" y="19335"/>
                  </a:lnTo>
                  <a:lnTo>
                    <a:pt x="4244" y="18049"/>
                  </a:lnTo>
                  <a:lnTo>
                    <a:pt x="3301" y="16762"/>
                  </a:lnTo>
                  <a:lnTo>
                    <a:pt x="2487" y="15433"/>
                  </a:lnTo>
                  <a:lnTo>
                    <a:pt x="1801" y="14104"/>
                  </a:lnTo>
                  <a:lnTo>
                    <a:pt x="1201" y="12776"/>
                  </a:lnTo>
                  <a:lnTo>
                    <a:pt x="943" y="12132"/>
                  </a:lnTo>
                  <a:lnTo>
                    <a:pt x="729" y="11447"/>
                  </a:lnTo>
                  <a:lnTo>
                    <a:pt x="557" y="10803"/>
                  </a:lnTo>
                  <a:lnTo>
                    <a:pt x="386" y="10160"/>
                  </a:lnTo>
                  <a:lnTo>
                    <a:pt x="257" y="9560"/>
                  </a:lnTo>
                  <a:lnTo>
                    <a:pt x="129" y="8917"/>
                  </a:lnTo>
                  <a:lnTo>
                    <a:pt x="86" y="8317"/>
                  </a:lnTo>
                  <a:lnTo>
                    <a:pt x="43" y="7717"/>
                  </a:lnTo>
                  <a:lnTo>
                    <a:pt x="0" y="7117"/>
                  </a:lnTo>
                  <a:lnTo>
                    <a:pt x="43" y="6559"/>
                  </a:lnTo>
                  <a:lnTo>
                    <a:pt x="86" y="6002"/>
                  </a:lnTo>
                  <a:lnTo>
                    <a:pt x="172" y="5445"/>
                  </a:lnTo>
                  <a:lnTo>
                    <a:pt x="300" y="4930"/>
                  </a:lnTo>
                  <a:lnTo>
                    <a:pt x="429" y="4416"/>
                  </a:lnTo>
                  <a:lnTo>
                    <a:pt x="643" y="3944"/>
                  </a:lnTo>
                  <a:lnTo>
                    <a:pt x="858" y="3473"/>
                  </a:lnTo>
                  <a:lnTo>
                    <a:pt x="1115" y="3001"/>
                  </a:lnTo>
                  <a:lnTo>
                    <a:pt x="1372" y="2615"/>
                  </a:lnTo>
                  <a:lnTo>
                    <a:pt x="1715" y="2187"/>
                  </a:lnTo>
                  <a:lnTo>
                    <a:pt x="2058" y="1844"/>
                  </a:lnTo>
                  <a:lnTo>
                    <a:pt x="2058" y="1844"/>
                  </a:lnTo>
                  <a:lnTo>
                    <a:pt x="2444" y="1501"/>
                  </a:lnTo>
                  <a:lnTo>
                    <a:pt x="2830" y="1201"/>
                  </a:lnTo>
                  <a:lnTo>
                    <a:pt x="3258" y="943"/>
                  </a:lnTo>
                  <a:lnTo>
                    <a:pt x="3730" y="686"/>
                  </a:lnTo>
                  <a:lnTo>
                    <a:pt x="4201" y="515"/>
                  </a:lnTo>
                  <a:lnTo>
                    <a:pt x="4673" y="343"/>
                  </a:lnTo>
                  <a:lnTo>
                    <a:pt x="5187" y="215"/>
                  </a:lnTo>
                  <a:lnTo>
                    <a:pt x="5702" y="86"/>
                  </a:lnTo>
                  <a:lnTo>
                    <a:pt x="6259" y="43"/>
                  </a:lnTo>
                  <a:lnTo>
                    <a:pt x="6817" y="0"/>
                  </a:lnTo>
                  <a:lnTo>
                    <a:pt x="7417" y="0"/>
                  </a:lnTo>
                  <a:lnTo>
                    <a:pt x="7974" y="43"/>
                  </a:lnTo>
                  <a:lnTo>
                    <a:pt x="8574" y="86"/>
                  </a:lnTo>
                  <a:lnTo>
                    <a:pt x="9174" y="172"/>
                  </a:lnTo>
                  <a:lnTo>
                    <a:pt x="9817" y="300"/>
                  </a:lnTo>
                  <a:lnTo>
                    <a:pt x="10460" y="472"/>
                  </a:lnTo>
                  <a:lnTo>
                    <a:pt x="11061" y="643"/>
                  </a:lnTo>
                  <a:lnTo>
                    <a:pt x="11704" y="858"/>
                  </a:lnTo>
                  <a:lnTo>
                    <a:pt x="12347" y="1115"/>
                  </a:lnTo>
                  <a:lnTo>
                    <a:pt x="12990" y="1372"/>
                  </a:lnTo>
                  <a:lnTo>
                    <a:pt x="14319" y="2015"/>
                  </a:lnTo>
                  <a:lnTo>
                    <a:pt x="15605" y="2744"/>
                  </a:lnTo>
                  <a:lnTo>
                    <a:pt x="16891" y="3601"/>
                  </a:lnTo>
                  <a:lnTo>
                    <a:pt x="18177" y="4587"/>
                  </a:lnTo>
                  <a:lnTo>
                    <a:pt x="19420" y="5659"/>
                  </a:lnTo>
                  <a:lnTo>
                    <a:pt x="20021" y="6216"/>
                  </a:lnTo>
                  <a:lnTo>
                    <a:pt x="20621" y="685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6"/>
            <p:cNvSpPr/>
            <p:nvPr/>
          </p:nvSpPr>
          <p:spPr>
            <a:xfrm>
              <a:off x="3643364" y="4257598"/>
              <a:ext cx="485414" cy="468655"/>
            </a:xfrm>
            <a:custGeom>
              <a:avLst/>
              <a:gdLst/>
              <a:ahLst/>
              <a:cxnLst/>
              <a:rect l="l" t="t" r="r" b="b"/>
              <a:pathLst>
                <a:path w="24823" h="23966" extrusionOk="0">
                  <a:moveTo>
                    <a:pt x="5874" y="1"/>
                  </a:moveTo>
                  <a:lnTo>
                    <a:pt x="5188" y="86"/>
                  </a:lnTo>
                  <a:lnTo>
                    <a:pt x="4502" y="215"/>
                  </a:lnTo>
                  <a:lnTo>
                    <a:pt x="3859" y="387"/>
                  </a:lnTo>
                  <a:lnTo>
                    <a:pt x="3216" y="644"/>
                  </a:lnTo>
                  <a:lnTo>
                    <a:pt x="2616" y="944"/>
                  </a:lnTo>
                  <a:lnTo>
                    <a:pt x="2059" y="1287"/>
                  </a:lnTo>
                  <a:lnTo>
                    <a:pt x="1544" y="1716"/>
                  </a:lnTo>
                  <a:lnTo>
                    <a:pt x="1330" y="1930"/>
                  </a:lnTo>
                  <a:lnTo>
                    <a:pt x="944" y="2359"/>
                  </a:lnTo>
                  <a:lnTo>
                    <a:pt x="558" y="2787"/>
                  </a:lnTo>
                  <a:lnTo>
                    <a:pt x="258" y="3302"/>
                  </a:lnTo>
                  <a:lnTo>
                    <a:pt x="1" y="3816"/>
                  </a:lnTo>
                  <a:lnTo>
                    <a:pt x="1" y="3816"/>
                  </a:lnTo>
                  <a:lnTo>
                    <a:pt x="387" y="3559"/>
                  </a:lnTo>
                  <a:lnTo>
                    <a:pt x="773" y="3387"/>
                  </a:lnTo>
                  <a:lnTo>
                    <a:pt x="1244" y="3216"/>
                  </a:lnTo>
                  <a:lnTo>
                    <a:pt x="1673" y="3087"/>
                  </a:lnTo>
                  <a:lnTo>
                    <a:pt x="2144" y="3002"/>
                  </a:lnTo>
                  <a:lnTo>
                    <a:pt x="2616" y="2916"/>
                  </a:lnTo>
                  <a:lnTo>
                    <a:pt x="3088" y="2873"/>
                  </a:lnTo>
                  <a:lnTo>
                    <a:pt x="4331" y="2873"/>
                  </a:lnTo>
                  <a:lnTo>
                    <a:pt x="5060" y="2959"/>
                  </a:lnTo>
                  <a:lnTo>
                    <a:pt x="5788" y="3087"/>
                  </a:lnTo>
                  <a:lnTo>
                    <a:pt x="6517" y="3259"/>
                  </a:lnTo>
                  <a:lnTo>
                    <a:pt x="7289" y="3473"/>
                  </a:lnTo>
                  <a:lnTo>
                    <a:pt x="8060" y="3773"/>
                  </a:lnTo>
                  <a:lnTo>
                    <a:pt x="8875" y="4073"/>
                  </a:lnTo>
                  <a:lnTo>
                    <a:pt x="9647" y="4459"/>
                  </a:lnTo>
                  <a:lnTo>
                    <a:pt x="10418" y="4845"/>
                  </a:lnTo>
                  <a:lnTo>
                    <a:pt x="11190" y="5274"/>
                  </a:lnTo>
                  <a:lnTo>
                    <a:pt x="11962" y="5788"/>
                  </a:lnTo>
                  <a:lnTo>
                    <a:pt x="12733" y="6303"/>
                  </a:lnTo>
                  <a:lnTo>
                    <a:pt x="13505" y="6903"/>
                  </a:lnTo>
                  <a:lnTo>
                    <a:pt x="14277" y="7503"/>
                  </a:lnTo>
                  <a:lnTo>
                    <a:pt x="15005" y="8146"/>
                  </a:lnTo>
                  <a:lnTo>
                    <a:pt x="15734" y="8832"/>
                  </a:lnTo>
                  <a:lnTo>
                    <a:pt x="16420" y="9561"/>
                  </a:lnTo>
                  <a:lnTo>
                    <a:pt x="17106" y="10290"/>
                  </a:lnTo>
                  <a:lnTo>
                    <a:pt x="17749" y="11104"/>
                  </a:lnTo>
                  <a:lnTo>
                    <a:pt x="18349" y="11919"/>
                  </a:lnTo>
                  <a:lnTo>
                    <a:pt x="18949" y="12776"/>
                  </a:lnTo>
                  <a:lnTo>
                    <a:pt x="19507" y="13633"/>
                  </a:lnTo>
                  <a:lnTo>
                    <a:pt x="20021" y="14577"/>
                  </a:lnTo>
                  <a:lnTo>
                    <a:pt x="20536" y="15520"/>
                  </a:lnTo>
                  <a:lnTo>
                    <a:pt x="20964" y="16463"/>
                  </a:lnTo>
                  <a:lnTo>
                    <a:pt x="21350" y="17492"/>
                  </a:lnTo>
                  <a:lnTo>
                    <a:pt x="21736" y="18478"/>
                  </a:lnTo>
                  <a:lnTo>
                    <a:pt x="22036" y="19550"/>
                  </a:lnTo>
                  <a:lnTo>
                    <a:pt x="22293" y="20621"/>
                  </a:lnTo>
                  <a:lnTo>
                    <a:pt x="22465" y="21693"/>
                  </a:lnTo>
                  <a:lnTo>
                    <a:pt x="22636" y="22808"/>
                  </a:lnTo>
                  <a:lnTo>
                    <a:pt x="22722" y="23965"/>
                  </a:lnTo>
                  <a:lnTo>
                    <a:pt x="23022" y="23665"/>
                  </a:lnTo>
                  <a:lnTo>
                    <a:pt x="23279" y="23322"/>
                  </a:lnTo>
                  <a:lnTo>
                    <a:pt x="23537" y="22979"/>
                  </a:lnTo>
                  <a:lnTo>
                    <a:pt x="23751" y="22636"/>
                  </a:lnTo>
                  <a:lnTo>
                    <a:pt x="23965" y="22250"/>
                  </a:lnTo>
                  <a:lnTo>
                    <a:pt x="24137" y="21865"/>
                  </a:lnTo>
                  <a:lnTo>
                    <a:pt x="24437" y="21050"/>
                  </a:lnTo>
                  <a:lnTo>
                    <a:pt x="24608" y="20450"/>
                  </a:lnTo>
                  <a:lnTo>
                    <a:pt x="24737" y="19807"/>
                  </a:lnTo>
                  <a:lnTo>
                    <a:pt x="24780" y="19121"/>
                  </a:lnTo>
                  <a:lnTo>
                    <a:pt x="24823" y="18435"/>
                  </a:lnTo>
                  <a:lnTo>
                    <a:pt x="24780" y="17835"/>
                  </a:lnTo>
                  <a:lnTo>
                    <a:pt x="24737" y="17192"/>
                  </a:lnTo>
                  <a:lnTo>
                    <a:pt x="24651" y="16549"/>
                  </a:lnTo>
                  <a:lnTo>
                    <a:pt x="24565" y="15906"/>
                  </a:lnTo>
                  <a:lnTo>
                    <a:pt x="24394" y="15263"/>
                  </a:lnTo>
                  <a:lnTo>
                    <a:pt x="24223" y="14619"/>
                  </a:lnTo>
                  <a:lnTo>
                    <a:pt x="24008" y="13934"/>
                  </a:lnTo>
                  <a:lnTo>
                    <a:pt x="23751" y="13248"/>
                  </a:lnTo>
                  <a:lnTo>
                    <a:pt x="23451" y="12605"/>
                  </a:lnTo>
                  <a:lnTo>
                    <a:pt x="23151" y="11919"/>
                  </a:lnTo>
                  <a:lnTo>
                    <a:pt x="22808" y="11233"/>
                  </a:lnTo>
                  <a:lnTo>
                    <a:pt x="22422" y="10590"/>
                  </a:lnTo>
                  <a:lnTo>
                    <a:pt x="22036" y="9904"/>
                  </a:lnTo>
                  <a:lnTo>
                    <a:pt x="21607" y="9261"/>
                  </a:lnTo>
                  <a:lnTo>
                    <a:pt x="21136" y="8618"/>
                  </a:lnTo>
                  <a:lnTo>
                    <a:pt x="20621" y="7932"/>
                  </a:lnTo>
                  <a:lnTo>
                    <a:pt x="19935" y="7160"/>
                  </a:lnTo>
                  <a:lnTo>
                    <a:pt x="19207" y="6388"/>
                  </a:lnTo>
                  <a:lnTo>
                    <a:pt x="18135" y="5317"/>
                  </a:lnTo>
                  <a:lnTo>
                    <a:pt x="17020" y="4331"/>
                  </a:lnTo>
                  <a:lnTo>
                    <a:pt x="15863" y="3430"/>
                  </a:lnTo>
                  <a:lnTo>
                    <a:pt x="14705" y="2616"/>
                  </a:lnTo>
                  <a:lnTo>
                    <a:pt x="13676" y="2016"/>
                  </a:lnTo>
                  <a:lnTo>
                    <a:pt x="12648" y="1458"/>
                  </a:lnTo>
                  <a:lnTo>
                    <a:pt x="11576" y="1030"/>
                  </a:lnTo>
                  <a:lnTo>
                    <a:pt x="10547" y="644"/>
                  </a:lnTo>
                  <a:lnTo>
                    <a:pt x="9561" y="344"/>
                  </a:lnTo>
                  <a:lnTo>
                    <a:pt x="8532" y="172"/>
                  </a:lnTo>
                  <a:lnTo>
                    <a:pt x="7546" y="44"/>
                  </a:lnTo>
                  <a:lnTo>
                    <a:pt x="6603" y="1"/>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 name="Google Shape;702;p6"/>
            <p:cNvSpPr/>
            <p:nvPr/>
          </p:nvSpPr>
          <p:spPr>
            <a:xfrm>
              <a:off x="3643364" y="4257598"/>
              <a:ext cx="485414" cy="468655"/>
            </a:xfrm>
            <a:custGeom>
              <a:avLst/>
              <a:gdLst/>
              <a:ahLst/>
              <a:cxnLst/>
              <a:rect l="l" t="t" r="r" b="b"/>
              <a:pathLst>
                <a:path w="24823" h="23966" fill="none" extrusionOk="0">
                  <a:moveTo>
                    <a:pt x="6603" y="1"/>
                  </a:moveTo>
                  <a:lnTo>
                    <a:pt x="6603" y="1"/>
                  </a:lnTo>
                  <a:lnTo>
                    <a:pt x="5874" y="1"/>
                  </a:lnTo>
                  <a:lnTo>
                    <a:pt x="5188" y="86"/>
                  </a:lnTo>
                  <a:lnTo>
                    <a:pt x="4502" y="215"/>
                  </a:lnTo>
                  <a:lnTo>
                    <a:pt x="3859" y="387"/>
                  </a:lnTo>
                  <a:lnTo>
                    <a:pt x="3216" y="644"/>
                  </a:lnTo>
                  <a:lnTo>
                    <a:pt x="2616" y="944"/>
                  </a:lnTo>
                  <a:lnTo>
                    <a:pt x="2059" y="1287"/>
                  </a:lnTo>
                  <a:lnTo>
                    <a:pt x="1544" y="1716"/>
                  </a:lnTo>
                  <a:lnTo>
                    <a:pt x="1544" y="1716"/>
                  </a:lnTo>
                  <a:lnTo>
                    <a:pt x="1330" y="1930"/>
                  </a:lnTo>
                  <a:lnTo>
                    <a:pt x="1330" y="1930"/>
                  </a:lnTo>
                  <a:lnTo>
                    <a:pt x="944" y="2359"/>
                  </a:lnTo>
                  <a:lnTo>
                    <a:pt x="558" y="2787"/>
                  </a:lnTo>
                  <a:lnTo>
                    <a:pt x="258" y="3302"/>
                  </a:lnTo>
                  <a:lnTo>
                    <a:pt x="1" y="3816"/>
                  </a:lnTo>
                  <a:lnTo>
                    <a:pt x="1" y="3816"/>
                  </a:lnTo>
                  <a:lnTo>
                    <a:pt x="1" y="3816"/>
                  </a:lnTo>
                  <a:lnTo>
                    <a:pt x="1" y="3816"/>
                  </a:lnTo>
                  <a:lnTo>
                    <a:pt x="1" y="3816"/>
                  </a:lnTo>
                  <a:lnTo>
                    <a:pt x="1" y="3816"/>
                  </a:lnTo>
                  <a:lnTo>
                    <a:pt x="387" y="3559"/>
                  </a:lnTo>
                  <a:lnTo>
                    <a:pt x="773" y="3387"/>
                  </a:lnTo>
                  <a:lnTo>
                    <a:pt x="1244" y="3216"/>
                  </a:lnTo>
                  <a:lnTo>
                    <a:pt x="1673" y="3087"/>
                  </a:lnTo>
                  <a:lnTo>
                    <a:pt x="2144" y="3002"/>
                  </a:lnTo>
                  <a:lnTo>
                    <a:pt x="2616" y="2916"/>
                  </a:lnTo>
                  <a:lnTo>
                    <a:pt x="3088" y="2873"/>
                  </a:lnTo>
                  <a:lnTo>
                    <a:pt x="3602" y="2873"/>
                  </a:lnTo>
                  <a:lnTo>
                    <a:pt x="3602" y="2873"/>
                  </a:lnTo>
                  <a:lnTo>
                    <a:pt x="4331" y="2873"/>
                  </a:lnTo>
                  <a:lnTo>
                    <a:pt x="5060" y="2959"/>
                  </a:lnTo>
                  <a:lnTo>
                    <a:pt x="5788" y="3087"/>
                  </a:lnTo>
                  <a:lnTo>
                    <a:pt x="6517" y="3259"/>
                  </a:lnTo>
                  <a:lnTo>
                    <a:pt x="7289" y="3473"/>
                  </a:lnTo>
                  <a:lnTo>
                    <a:pt x="8060" y="3773"/>
                  </a:lnTo>
                  <a:lnTo>
                    <a:pt x="8875" y="4073"/>
                  </a:lnTo>
                  <a:lnTo>
                    <a:pt x="9647" y="4459"/>
                  </a:lnTo>
                  <a:lnTo>
                    <a:pt x="10418" y="4845"/>
                  </a:lnTo>
                  <a:lnTo>
                    <a:pt x="11190" y="5274"/>
                  </a:lnTo>
                  <a:lnTo>
                    <a:pt x="11962" y="5788"/>
                  </a:lnTo>
                  <a:lnTo>
                    <a:pt x="12733" y="6303"/>
                  </a:lnTo>
                  <a:lnTo>
                    <a:pt x="13505" y="6903"/>
                  </a:lnTo>
                  <a:lnTo>
                    <a:pt x="14277" y="7503"/>
                  </a:lnTo>
                  <a:lnTo>
                    <a:pt x="15005" y="8146"/>
                  </a:lnTo>
                  <a:lnTo>
                    <a:pt x="15734" y="8832"/>
                  </a:lnTo>
                  <a:lnTo>
                    <a:pt x="16420" y="9561"/>
                  </a:lnTo>
                  <a:lnTo>
                    <a:pt x="17106" y="10290"/>
                  </a:lnTo>
                  <a:lnTo>
                    <a:pt x="17749" y="11104"/>
                  </a:lnTo>
                  <a:lnTo>
                    <a:pt x="18349" y="11919"/>
                  </a:lnTo>
                  <a:lnTo>
                    <a:pt x="18949" y="12776"/>
                  </a:lnTo>
                  <a:lnTo>
                    <a:pt x="19507" y="13633"/>
                  </a:lnTo>
                  <a:lnTo>
                    <a:pt x="20021" y="14577"/>
                  </a:lnTo>
                  <a:lnTo>
                    <a:pt x="20536" y="15520"/>
                  </a:lnTo>
                  <a:lnTo>
                    <a:pt x="20964" y="16463"/>
                  </a:lnTo>
                  <a:lnTo>
                    <a:pt x="21350" y="17492"/>
                  </a:lnTo>
                  <a:lnTo>
                    <a:pt x="21736" y="18478"/>
                  </a:lnTo>
                  <a:lnTo>
                    <a:pt x="22036" y="19550"/>
                  </a:lnTo>
                  <a:lnTo>
                    <a:pt x="22293" y="20621"/>
                  </a:lnTo>
                  <a:lnTo>
                    <a:pt x="22465" y="21693"/>
                  </a:lnTo>
                  <a:lnTo>
                    <a:pt x="22636" y="22808"/>
                  </a:lnTo>
                  <a:lnTo>
                    <a:pt x="22722" y="23965"/>
                  </a:lnTo>
                  <a:lnTo>
                    <a:pt x="22722" y="23965"/>
                  </a:lnTo>
                  <a:lnTo>
                    <a:pt x="22722" y="23965"/>
                  </a:lnTo>
                  <a:lnTo>
                    <a:pt x="22722" y="23965"/>
                  </a:lnTo>
                  <a:lnTo>
                    <a:pt x="22722" y="23965"/>
                  </a:lnTo>
                  <a:lnTo>
                    <a:pt x="22722" y="23965"/>
                  </a:lnTo>
                  <a:lnTo>
                    <a:pt x="23022" y="23665"/>
                  </a:lnTo>
                  <a:lnTo>
                    <a:pt x="23279" y="23322"/>
                  </a:lnTo>
                  <a:lnTo>
                    <a:pt x="23537" y="22979"/>
                  </a:lnTo>
                  <a:lnTo>
                    <a:pt x="23751" y="22636"/>
                  </a:lnTo>
                  <a:lnTo>
                    <a:pt x="23965" y="22250"/>
                  </a:lnTo>
                  <a:lnTo>
                    <a:pt x="24137" y="21865"/>
                  </a:lnTo>
                  <a:lnTo>
                    <a:pt x="24437" y="21050"/>
                  </a:lnTo>
                  <a:lnTo>
                    <a:pt x="24437" y="21050"/>
                  </a:lnTo>
                  <a:lnTo>
                    <a:pt x="24608" y="20450"/>
                  </a:lnTo>
                  <a:lnTo>
                    <a:pt x="24737" y="19807"/>
                  </a:lnTo>
                  <a:lnTo>
                    <a:pt x="24780" y="19121"/>
                  </a:lnTo>
                  <a:lnTo>
                    <a:pt x="24823" y="18435"/>
                  </a:lnTo>
                  <a:lnTo>
                    <a:pt x="24823" y="18435"/>
                  </a:lnTo>
                  <a:lnTo>
                    <a:pt x="24780" y="17835"/>
                  </a:lnTo>
                  <a:lnTo>
                    <a:pt x="24737" y="17192"/>
                  </a:lnTo>
                  <a:lnTo>
                    <a:pt x="24651" y="16549"/>
                  </a:lnTo>
                  <a:lnTo>
                    <a:pt x="24565" y="15906"/>
                  </a:lnTo>
                  <a:lnTo>
                    <a:pt x="24394" y="15263"/>
                  </a:lnTo>
                  <a:lnTo>
                    <a:pt x="24223" y="14619"/>
                  </a:lnTo>
                  <a:lnTo>
                    <a:pt x="24008" y="13934"/>
                  </a:lnTo>
                  <a:lnTo>
                    <a:pt x="23751" y="13248"/>
                  </a:lnTo>
                  <a:lnTo>
                    <a:pt x="23451" y="12605"/>
                  </a:lnTo>
                  <a:lnTo>
                    <a:pt x="23151" y="11919"/>
                  </a:lnTo>
                  <a:lnTo>
                    <a:pt x="22808" y="11233"/>
                  </a:lnTo>
                  <a:lnTo>
                    <a:pt x="22422" y="10590"/>
                  </a:lnTo>
                  <a:lnTo>
                    <a:pt x="22036" y="9904"/>
                  </a:lnTo>
                  <a:lnTo>
                    <a:pt x="21607" y="9261"/>
                  </a:lnTo>
                  <a:lnTo>
                    <a:pt x="21136" y="8618"/>
                  </a:lnTo>
                  <a:lnTo>
                    <a:pt x="20621" y="7932"/>
                  </a:lnTo>
                  <a:lnTo>
                    <a:pt x="20621" y="7932"/>
                  </a:lnTo>
                  <a:lnTo>
                    <a:pt x="20621" y="7932"/>
                  </a:lnTo>
                  <a:lnTo>
                    <a:pt x="20621" y="7932"/>
                  </a:lnTo>
                  <a:lnTo>
                    <a:pt x="19935" y="7160"/>
                  </a:lnTo>
                  <a:lnTo>
                    <a:pt x="19207" y="6388"/>
                  </a:lnTo>
                  <a:lnTo>
                    <a:pt x="19207" y="6388"/>
                  </a:lnTo>
                  <a:lnTo>
                    <a:pt x="18135" y="5317"/>
                  </a:lnTo>
                  <a:lnTo>
                    <a:pt x="17020" y="4331"/>
                  </a:lnTo>
                  <a:lnTo>
                    <a:pt x="15863" y="3430"/>
                  </a:lnTo>
                  <a:lnTo>
                    <a:pt x="14705" y="2616"/>
                  </a:lnTo>
                  <a:lnTo>
                    <a:pt x="14705" y="2616"/>
                  </a:lnTo>
                  <a:lnTo>
                    <a:pt x="13676" y="2016"/>
                  </a:lnTo>
                  <a:lnTo>
                    <a:pt x="12648" y="1458"/>
                  </a:lnTo>
                  <a:lnTo>
                    <a:pt x="11576" y="1030"/>
                  </a:lnTo>
                  <a:lnTo>
                    <a:pt x="10547" y="644"/>
                  </a:lnTo>
                  <a:lnTo>
                    <a:pt x="9561" y="344"/>
                  </a:lnTo>
                  <a:lnTo>
                    <a:pt x="8532" y="172"/>
                  </a:lnTo>
                  <a:lnTo>
                    <a:pt x="7546" y="44"/>
                  </a:lnTo>
                  <a:lnTo>
                    <a:pt x="660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 name="Google Shape;703;p6"/>
            <p:cNvSpPr/>
            <p:nvPr/>
          </p:nvSpPr>
          <p:spPr>
            <a:xfrm>
              <a:off x="3628288" y="4558550"/>
              <a:ext cx="363840" cy="258224"/>
            </a:xfrm>
            <a:custGeom>
              <a:avLst/>
              <a:gdLst/>
              <a:ahLst/>
              <a:cxnLst/>
              <a:rect l="l" t="t" r="r" b="b"/>
              <a:pathLst>
                <a:path w="18606" h="13205" extrusionOk="0">
                  <a:moveTo>
                    <a:pt x="6988" y="8231"/>
                  </a:moveTo>
                  <a:lnTo>
                    <a:pt x="6988" y="8231"/>
                  </a:lnTo>
                  <a:lnTo>
                    <a:pt x="7717" y="8789"/>
                  </a:lnTo>
                  <a:lnTo>
                    <a:pt x="8446" y="9303"/>
                  </a:lnTo>
                  <a:lnTo>
                    <a:pt x="9174" y="9817"/>
                  </a:lnTo>
                  <a:lnTo>
                    <a:pt x="9903" y="10246"/>
                  </a:lnTo>
                  <a:lnTo>
                    <a:pt x="10632" y="10675"/>
                  </a:lnTo>
                  <a:lnTo>
                    <a:pt x="11404" y="11061"/>
                  </a:lnTo>
                  <a:lnTo>
                    <a:pt x="12132" y="11447"/>
                  </a:lnTo>
                  <a:lnTo>
                    <a:pt x="12861" y="11789"/>
                  </a:lnTo>
                  <a:lnTo>
                    <a:pt x="13590" y="12047"/>
                  </a:lnTo>
                  <a:lnTo>
                    <a:pt x="14319" y="12347"/>
                  </a:lnTo>
                  <a:lnTo>
                    <a:pt x="15091" y="12561"/>
                  </a:lnTo>
                  <a:lnTo>
                    <a:pt x="15776" y="12733"/>
                  </a:lnTo>
                  <a:lnTo>
                    <a:pt x="16505" y="12904"/>
                  </a:lnTo>
                  <a:lnTo>
                    <a:pt x="17234" y="13033"/>
                  </a:lnTo>
                  <a:lnTo>
                    <a:pt x="17920" y="13118"/>
                  </a:lnTo>
                  <a:lnTo>
                    <a:pt x="18606" y="13204"/>
                  </a:lnTo>
                  <a:lnTo>
                    <a:pt x="18606" y="13204"/>
                  </a:lnTo>
                  <a:lnTo>
                    <a:pt x="17920" y="13118"/>
                  </a:lnTo>
                  <a:lnTo>
                    <a:pt x="17234" y="13033"/>
                  </a:lnTo>
                  <a:lnTo>
                    <a:pt x="16505" y="12904"/>
                  </a:lnTo>
                  <a:lnTo>
                    <a:pt x="15776" y="12733"/>
                  </a:lnTo>
                  <a:lnTo>
                    <a:pt x="15091" y="12561"/>
                  </a:lnTo>
                  <a:lnTo>
                    <a:pt x="14319" y="12347"/>
                  </a:lnTo>
                  <a:lnTo>
                    <a:pt x="13590" y="12047"/>
                  </a:lnTo>
                  <a:lnTo>
                    <a:pt x="12861" y="11789"/>
                  </a:lnTo>
                  <a:lnTo>
                    <a:pt x="12132" y="11447"/>
                  </a:lnTo>
                  <a:lnTo>
                    <a:pt x="11404" y="11061"/>
                  </a:lnTo>
                  <a:lnTo>
                    <a:pt x="10632" y="10675"/>
                  </a:lnTo>
                  <a:lnTo>
                    <a:pt x="9903" y="10246"/>
                  </a:lnTo>
                  <a:lnTo>
                    <a:pt x="9174" y="9817"/>
                  </a:lnTo>
                  <a:lnTo>
                    <a:pt x="8446" y="9303"/>
                  </a:lnTo>
                  <a:lnTo>
                    <a:pt x="7717" y="8789"/>
                  </a:lnTo>
                  <a:lnTo>
                    <a:pt x="6988" y="8231"/>
                  </a:lnTo>
                  <a:close/>
                  <a:moveTo>
                    <a:pt x="0" y="0"/>
                  </a:moveTo>
                  <a:lnTo>
                    <a:pt x="0" y="0"/>
                  </a:lnTo>
                  <a:lnTo>
                    <a:pt x="0" y="0"/>
                  </a:lnTo>
                  <a:lnTo>
                    <a:pt x="729" y="1286"/>
                  </a:lnTo>
                  <a:lnTo>
                    <a:pt x="1586" y="2530"/>
                  </a:lnTo>
                  <a:lnTo>
                    <a:pt x="2530" y="3773"/>
                  </a:lnTo>
                  <a:lnTo>
                    <a:pt x="3558" y="4973"/>
                  </a:lnTo>
                  <a:lnTo>
                    <a:pt x="3558" y="4973"/>
                  </a:lnTo>
                  <a:lnTo>
                    <a:pt x="2530" y="3773"/>
                  </a:lnTo>
                  <a:lnTo>
                    <a:pt x="1586" y="2530"/>
                  </a:lnTo>
                  <a:lnTo>
                    <a:pt x="729" y="1286"/>
                  </a:lnTo>
                  <a:lnTo>
                    <a:pt x="0" y="0"/>
                  </a:lnTo>
                  <a:lnTo>
                    <a:pt x="0" y="0"/>
                  </a:lnTo>
                  <a:close/>
                </a:path>
              </a:pathLst>
            </a:custGeom>
            <a:solidFill>
              <a:srgbClr val="DBEAF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6"/>
            <p:cNvSpPr/>
            <p:nvPr/>
          </p:nvSpPr>
          <p:spPr>
            <a:xfrm>
              <a:off x="3764937" y="4719497"/>
              <a:ext cx="227190" cy="97267"/>
            </a:xfrm>
            <a:custGeom>
              <a:avLst/>
              <a:gdLst/>
              <a:ahLst/>
              <a:cxnLst/>
              <a:rect l="l" t="t" r="r" b="b"/>
              <a:pathLst>
                <a:path w="11618" h="4974" fill="none" extrusionOk="0">
                  <a:moveTo>
                    <a:pt x="0" y="0"/>
                  </a:moveTo>
                  <a:lnTo>
                    <a:pt x="0" y="0"/>
                  </a:lnTo>
                  <a:lnTo>
                    <a:pt x="729" y="558"/>
                  </a:lnTo>
                  <a:lnTo>
                    <a:pt x="1458" y="1072"/>
                  </a:lnTo>
                  <a:lnTo>
                    <a:pt x="2186" y="1586"/>
                  </a:lnTo>
                  <a:lnTo>
                    <a:pt x="2915" y="2015"/>
                  </a:lnTo>
                  <a:lnTo>
                    <a:pt x="3644" y="2444"/>
                  </a:lnTo>
                  <a:lnTo>
                    <a:pt x="4416" y="2830"/>
                  </a:lnTo>
                  <a:lnTo>
                    <a:pt x="5144" y="3216"/>
                  </a:lnTo>
                  <a:lnTo>
                    <a:pt x="5873" y="3558"/>
                  </a:lnTo>
                  <a:lnTo>
                    <a:pt x="6602" y="3816"/>
                  </a:lnTo>
                  <a:lnTo>
                    <a:pt x="7331" y="4116"/>
                  </a:lnTo>
                  <a:lnTo>
                    <a:pt x="8103" y="4330"/>
                  </a:lnTo>
                  <a:lnTo>
                    <a:pt x="8788" y="4502"/>
                  </a:lnTo>
                  <a:lnTo>
                    <a:pt x="9517" y="4673"/>
                  </a:lnTo>
                  <a:lnTo>
                    <a:pt x="10246" y="4802"/>
                  </a:lnTo>
                  <a:lnTo>
                    <a:pt x="10932" y="4887"/>
                  </a:lnTo>
                  <a:lnTo>
                    <a:pt x="11618" y="4973"/>
                  </a:lnTo>
                  <a:lnTo>
                    <a:pt x="11618" y="4973"/>
                  </a:lnTo>
                  <a:lnTo>
                    <a:pt x="10932" y="4887"/>
                  </a:lnTo>
                  <a:lnTo>
                    <a:pt x="10246" y="4802"/>
                  </a:lnTo>
                  <a:lnTo>
                    <a:pt x="9517" y="4673"/>
                  </a:lnTo>
                  <a:lnTo>
                    <a:pt x="8788" y="4502"/>
                  </a:lnTo>
                  <a:lnTo>
                    <a:pt x="8103" y="4330"/>
                  </a:lnTo>
                  <a:lnTo>
                    <a:pt x="7331" y="4116"/>
                  </a:lnTo>
                  <a:lnTo>
                    <a:pt x="6602" y="3816"/>
                  </a:lnTo>
                  <a:lnTo>
                    <a:pt x="5873" y="3558"/>
                  </a:lnTo>
                  <a:lnTo>
                    <a:pt x="5144" y="3216"/>
                  </a:lnTo>
                  <a:lnTo>
                    <a:pt x="4416" y="2830"/>
                  </a:lnTo>
                  <a:lnTo>
                    <a:pt x="3644" y="2444"/>
                  </a:lnTo>
                  <a:lnTo>
                    <a:pt x="2915" y="2015"/>
                  </a:lnTo>
                  <a:lnTo>
                    <a:pt x="2186" y="1586"/>
                  </a:lnTo>
                  <a:lnTo>
                    <a:pt x="1458" y="1072"/>
                  </a:lnTo>
                  <a:lnTo>
                    <a:pt x="729" y="558"/>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 name="Google Shape;705;p6"/>
            <p:cNvSpPr/>
            <p:nvPr/>
          </p:nvSpPr>
          <p:spPr>
            <a:xfrm>
              <a:off x="3628288" y="4558550"/>
              <a:ext cx="69596" cy="97267"/>
            </a:xfrm>
            <a:custGeom>
              <a:avLst/>
              <a:gdLst/>
              <a:ahLst/>
              <a:cxnLst/>
              <a:rect l="l" t="t" r="r" b="b"/>
              <a:pathLst>
                <a:path w="3559" h="4974" fill="none" extrusionOk="0">
                  <a:moveTo>
                    <a:pt x="0" y="0"/>
                  </a:moveTo>
                  <a:lnTo>
                    <a:pt x="0" y="0"/>
                  </a:lnTo>
                  <a:lnTo>
                    <a:pt x="0" y="0"/>
                  </a:lnTo>
                  <a:lnTo>
                    <a:pt x="729" y="1286"/>
                  </a:lnTo>
                  <a:lnTo>
                    <a:pt x="1586" y="2530"/>
                  </a:lnTo>
                  <a:lnTo>
                    <a:pt x="2530" y="3773"/>
                  </a:lnTo>
                  <a:lnTo>
                    <a:pt x="3558" y="4973"/>
                  </a:lnTo>
                  <a:lnTo>
                    <a:pt x="3558" y="4973"/>
                  </a:lnTo>
                  <a:lnTo>
                    <a:pt x="2530" y="3773"/>
                  </a:lnTo>
                  <a:lnTo>
                    <a:pt x="1586" y="2530"/>
                  </a:lnTo>
                  <a:lnTo>
                    <a:pt x="729" y="1286"/>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 name="Google Shape;706;p6"/>
            <p:cNvSpPr/>
            <p:nvPr/>
          </p:nvSpPr>
          <p:spPr>
            <a:xfrm>
              <a:off x="3628288" y="4313776"/>
              <a:ext cx="459425" cy="450195"/>
            </a:xfrm>
            <a:custGeom>
              <a:avLst/>
              <a:gdLst/>
              <a:ahLst/>
              <a:cxnLst/>
              <a:rect l="l" t="t" r="r" b="b"/>
              <a:pathLst>
                <a:path w="23494" h="23022" extrusionOk="0">
                  <a:moveTo>
                    <a:pt x="3859" y="0"/>
                  </a:moveTo>
                  <a:lnTo>
                    <a:pt x="3387" y="43"/>
                  </a:lnTo>
                  <a:lnTo>
                    <a:pt x="2915" y="129"/>
                  </a:lnTo>
                  <a:lnTo>
                    <a:pt x="2444" y="214"/>
                  </a:lnTo>
                  <a:lnTo>
                    <a:pt x="2015" y="343"/>
                  </a:lnTo>
                  <a:lnTo>
                    <a:pt x="1544" y="514"/>
                  </a:lnTo>
                  <a:lnTo>
                    <a:pt x="1158" y="686"/>
                  </a:lnTo>
                  <a:lnTo>
                    <a:pt x="772" y="943"/>
                  </a:lnTo>
                  <a:lnTo>
                    <a:pt x="558" y="1329"/>
                  </a:lnTo>
                  <a:lnTo>
                    <a:pt x="429" y="1758"/>
                  </a:lnTo>
                  <a:lnTo>
                    <a:pt x="300" y="2186"/>
                  </a:lnTo>
                  <a:lnTo>
                    <a:pt x="172" y="2658"/>
                  </a:lnTo>
                  <a:lnTo>
                    <a:pt x="43" y="3601"/>
                  </a:lnTo>
                  <a:lnTo>
                    <a:pt x="0" y="4587"/>
                  </a:lnTo>
                  <a:lnTo>
                    <a:pt x="0" y="5316"/>
                  </a:lnTo>
                  <a:lnTo>
                    <a:pt x="86" y="6045"/>
                  </a:lnTo>
                  <a:lnTo>
                    <a:pt x="215" y="6816"/>
                  </a:lnTo>
                  <a:lnTo>
                    <a:pt x="386" y="7588"/>
                  </a:lnTo>
                  <a:lnTo>
                    <a:pt x="558" y="8360"/>
                  </a:lnTo>
                  <a:lnTo>
                    <a:pt x="815" y="9131"/>
                  </a:lnTo>
                  <a:lnTo>
                    <a:pt x="1115" y="9903"/>
                  </a:lnTo>
                  <a:lnTo>
                    <a:pt x="1458" y="10718"/>
                  </a:lnTo>
                  <a:lnTo>
                    <a:pt x="1886" y="11489"/>
                  </a:lnTo>
                  <a:lnTo>
                    <a:pt x="2315" y="12304"/>
                  </a:lnTo>
                  <a:lnTo>
                    <a:pt x="2787" y="13075"/>
                  </a:lnTo>
                  <a:lnTo>
                    <a:pt x="3301" y="13890"/>
                  </a:lnTo>
                  <a:lnTo>
                    <a:pt x="3859" y="14662"/>
                  </a:lnTo>
                  <a:lnTo>
                    <a:pt x="4459" y="15390"/>
                  </a:lnTo>
                  <a:lnTo>
                    <a:pt x="5102" y="16162"/>
                  </a:lnTo>
                  <a:lnTo>
                    <a:pt x="5788" y="16891"/>
                  </a:lnTo>
                  <a:lnTo>
                    <a:pt x="6516" y="17620"/>
                  </a:lnTo>
                  <a:lnTo>
                    <a:pt x="7245" y="18306"/>
                  </a:lnTo>
                  <a:lnTo>
                    <a:pt x="8017" y="18906"/>
                  </a:lnTo>
                  <a:lnTo>
                    <a:pt x="8789" y="19506"/>
                  </a:lnTo>
                  <a:lnTo>
                    <a:pt x="9560" y="20063"/>
                  </a:lnTo>
                  <a:lnTo>
                    <a:pt x="10375" y="20578"/>
                  </a:lnTo>
                  <a:lnTo>
                    <a:pt x="11189" y="21049"/>
                  </a:lnTo>
                  <a:lnTo>
                    <a:pt x="11961" y="21435"/>
                  </a:lnTo>
                  <a:lnTo>
                    <a:pt x="12776" y="21821"/>
                  </a:lnTo>
                  <a:lnTo>
                    <a:pt x="13590" y="22121"/>
                  </a:lnTo>
                  <a:lnTo>
                    <a:pt x="14362" y="22421"/>
                  </a:lnTo>
                  <a:lnTo>
                    <a:pt x="15176" y="22636"/>
                  </a:lnTo>
                  <a:lnTo>
                    <a:pt x="15948" y="22807"/>
                  </a:lnTo>
                  <a:lnTo>
                    <a:pt x="16720" y="22936"/>
                  </a:lnTo>
                  <a:lnTo>
                    <a:pt x="17491" y="23021"/>
                  </a:lnTo>
                  <a:lnTo>
                    <a:pt x="18220" y="23021"/>
                  </a:lnTo>
                  <a:lnTo>
                    <a:pt x="18992" y="22979"/>
                  </a:lnTo>
                  <a:lnTo>
                    <a:pt x="19720" y="22893"/>
                  </a:lnTo>
                  <a:lnTo>
                    <a:pt x="20449" y="22764"/>
                  </a:lnTo>
                  <a:lnTo>
                    <a:pt x="21135" y="22550"/>
                  </a:lnTo>
                  <a:lnTo>
                    <a:pt x="21778" y="22293"/>
                  </a:lnTo>
                  <a:lnTo>
                    <a:pt x="22378" y="21950"/>
                  </a:lnTo>
                  <a:lnTo>
                    <a:pt x="22979" y="21564"/>
                  </a:lnTo>
                  <a:lnTo>
                    <a:pt x="23493" y="21092"/>
                  </a:lnTo>
                  <a:lnTo>
                    <a:pt x="23407" y="19935"/>
                  </a:lnTo>
                  <a:lnTo>
                    <a:pt x="23236" y="18820"/>
                  </a:lnTo>
                  <a:lnTo>
                    <a:pt x="23064" y="17748"/>
                  </a:lnTo>
                  <a:lnTo>
                    <a:pt x="22807" y="16677"/>
                  </a:lnTo>
                  <a:lnTo>
                    <a:pt x="22507" y="15605"/>
                  </a:lnTo>
                  <a:lnTo>
                    <a:pt x="22121" y="14619"/>
                  </a:lnTo>
                  <a:lnTo>
                    <a:pt x="21735" y="13590"/>
                  </a:lnTo>
                  <a:lnTo>
                    <a:pt x="21307" y="12647"/>
                  </a:lnTo>
                  <a:lnTo>
                    <a:pt x="20792" y="11704"/>
                  </a:lnTo>
                  <a:lnTo>
                    <a:pt x="20278" y="10760"/>
                  </a:lnTo>
                  <a:lnTo>
                    <a:pt x="19720" y="9903"/>
                  </a:lnTo>
                  <a:lnTo>
                    <a:pt x="19120" y="9046"/>
                  </a:lnTo>
                  <a:lnTo>
                    <a:pt x="18520" y="8231"/>
                  </a:lnTo>
                  <a:lnTo>
                    <a:pt x="17877" y="7417"/>
                  </a:lnTo>
                  <a:lnTo>
                    <a:pt x="17191" y="6688"/>
                  </a:lnTo>
                  <a:lnTo>
                    <a:pt x="16505" y="5959"/>
                  </a:lnTo>
                  <a:lnTo>
                    <a:pt x="15776" y="5273"/>
                  </a:lnTo>
                  <a:lnTo>
                    <a:pt x="15048" y="4630"/>
                  </a:lnTo>
                  <a:lnTo>
                    <a:pt x="14276" y="4030"/>
                  </a:lnTo>
                  <a:lnTo>
                    <a:pt x="13504" y="3430"/>
                  </a:lnTo>
                  <a:lnTo>
                    <a:pt x="12733" y="2915"/>
                  </a:lnTo>
                  <a:lnTo>
                    <a:pt x="11961" y="2401"/>
                  </a:lnTo>
                  <a:lnTo>
                    <a:pt x="11189" y="1972"/>
                  </a:lnTo>
                  <a:lnTo>
                    <a:pt x="10418" y="1586"/>
                  </a:lnTo>
                  <a:lnTo>
                    <a:pt x="9646" y="1200"/>
                  </a:lnTo>
                  <a:lnTo>
                    <a:pt x="8831" y="900"/>
                  </a:lnTo>
                  <a:lnTo>
                    <a:pt x="8060" y="600"/>
                  </a:lnTo>
                  <a:lnTo>
                    <a:pt x="7288" y="386"/>
                  </a:lnTo>
                  <a:lnTo>
                    <a:pt x="6559" y="214"/>
                  </a:lnTo>
                  <a:lnTo>
                    <a:pt x="5831" y="86"/>
                  </a:lnTo>
                  <a:lnTo>
                    <a:pt x="5102" y="0"/>
                  </a:lnTo>
                  <a:close/>
                </a:path>
              </a:pathLst>
            </a:custGeom>
            <a:solidFill>
              <a:srgbClr val="F3F3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6"/>
            <p:cNvSpPr/>
            <p:nvPr/>
          </p:nvSpPr>
          <p:spPr>
            <a:xfrm>
              <a:off x="3628288" y="4313776"/>
              <a:ext cx="459425" cy="450195"/>
            </a:xfrm>
            <a:custGeom>
              <a:avLst/>
              <a:gdLst/>
              <a:ahLst/>
              <a:cxnLst/>
              <a:rect l="l" t="t" r="r" b="b"/>
              <a:pathLst>
                <a:path w="23494" h="23022" fill="none" extrusionOk="0">
                  <a:moveTo>
                    <a:pt x="4373" y="0"/>
                  </a:moveTo>
                  <a:lnTo>
                    <a:pt x="4373" y="0"/>
                  </a:lnTo>
                  <a:lnTo>
                    <a:pt x="3859" y="0"/>
                  </a:lnTo>
                  <a:lnTo>
                    <a:pt x="3387" y="43"/>
                  </a:lnTo>
                  <a:lnTo>
                    <a:pt x="2915" y="129"/>
                  </a:lnTo>
                  <a:lnTo>
                    <a:pt x="2444" y="214"/>
                  </a:lnTo>
                  <a:lnTo>
                    <a:pt x="2015" y="343"/>
                  </a:lnTo>
                  <a:lnTo>
                    <a:pt x="1544" y="514"/>
                  </a:lnTo>
                  <a:lnTo>
                    <a:pt x="1158" y="686"/>
                  </a:lnTo>
                  <a:lnTo>
                    <a:pt x="772" y="943"/>
                  </a:lnTo>
                  <a:lnTo>
                    <a:pt x="772" y="943"/>
                  </a:lnTo>
                  <a:lnTo>
                    <a:pt x="772" y="943"/>
                  </a:lnTo>
                  <a:lnTo>
                    <a:pt x="772" y="943"/>
                  </a:lnTo>
                  <a:lnTo>
                    <a:pt x="558" y="1329"/>
                  </a:lnTo>
                  <a:lnTo>
                    <a:pt x="429" y="1758"/>
                  </a:lnTo>
                  <a:lnTo>
                    <a:pt x="300" y="2186"/>
                  </a:lnTo>
                  <a:lnTo>
                    <a:pt x="172" y="2658"/>
                  </a:lnTo>
                  <a:lnTo>
                    <a:pt x="43" y="3601"/>
                  </a:lnTo>
                  <a:lnTo>
                    <a:pt x="0" y="4587"/>
                  </a:lnTo>
                  <a:lnTo>
                    <a:pt x="0" y="4587"/>
                  </a:lnTo>
                  <a:lnTo>
                    <a:pt x="0" y="5316"/>
                  </a:lnTo>
                  <a:lnTo>
                    <a:pt x="86" y="6045"/>
                  </a:lnTo>
                  <a:lnTo>
                    <a:pt x="215" y="6816"/>
                  </a:lnTo>
                  <a:lnTo>
                    <a:pt x="386" y="7588"/>
                  </a:lnTo>
                  <a:lnTo>
                    <a:pt x="558" y="8360"/>
                  </a:lnTo>
                  <a:lnTo>
                    <a:pt x="815" y="9131"/>
                  </a:lnTo>
                  <a:lnTo>
                    <a:pt x="1115" y="9903"/>
                  </a:lnTo>
                  <a:lnTo>
                    <a:pt x="1458" y="10718"/>
                  </a:lnTo>
                  <a:lnTo>
                    <a:pt x="1886" y="11489"/>
                  </a:lnTo>
                  <a:lnTo>
                    <a:pt x="2315" y="12304"/>
                  </a:lnTo>
                  <a:lnTo>
                    <a:pt x="2787" y="13075"/>
                  </a:lnTo>
                  <a:lnTo>
                    <a:pt x="3301" y="13890"/>
                  </a:lnTo>
                  <a:lnTo>
                    <a:pt x="3859" y="14662"/>
                  </a:lnTo>
                  <a:lnTo>
                    <a:pt x="4459" y="15390"/>
                  </a:lnTo>
                  <a:lnTo>
                    <a:pt x="5102" y="16162"/>
                  </a:lnTo>
                  <a:lnTo>
                    <a:pt x="5788" y="16891"/>
                  </a:lnTo>
                  <a:lnTo>
                    <a:pt x="5788" y="16891"/>
                  </a:lnTo>
                  <a:lnTo>
                    <a:pt x="6516" y="17620"/>
                  </a:lnTo>
                  <a:lnTo>
                    <a:pt x="7245" y="18306"/>
                  </a:lnTo>
                  <a:lnTo>
                    <a:pt x="8017" y="18906"/>
                  </a:lnTo>
                  <a:lnTo>
                    <a:pt x="8789" y="19506"/>
                  </a:lnTo>
                  <a:lnTo>
                    <a:pt x="9560" y="20063"/>
                  </a:lnTo>
                  <a:lnTo>
                    <a:pt x="10375" y="20578"/>
                  </a:lnTo>
                  <a:lnTo>
                    <a:pt x="11189" y="21049"/>
                  </a:lnTo>
                  <a:lnTo>
                    <a:pt x="11961" y="21435"/>
                  </a:lnTo>
                  <a:lnTo>
                    <a:pt x="12776" y="21821"/>
                  </a:lnTo>
                  <a:lnTo>
                    <a:pt x="13590" y="22121"/>
                  </a:lnTo>
                  <a:lnTo>
                    <a:pt x="14362" y="22421"/>
                  </a:lnTo>
                  <a:lnTo>
                    <a:pt x="15176" y="22636"/>
                  </a:lnTo>
                  <a:lnTo>
                    <a:pt x="15948" y="22807"/>
                  </a:lnTo>
                  <a:lnTo>
                    <a:pt x="16720" y="22936"/>
                  </a:lnTo>
                  <a:lnTo>
                    <a:pt x="17491" y="23021"/>
                  </a:lnTo>
                  <a:lnTo>
                    <a:pt x="18220" y="23021"/>
                  </a:lnTo>
                  <a:lnTo>
                    <a:pt x="18220" y="23021"/>
                  </a:lnTo>
                  <a:lnTo>
                    <a:pt x="18992" y="22979"/>
                  </a:lnTo>
                  <a:lnTo>
                    <a:pt x="19720" y="22893"/>
                  </a:lnTo>
                  <a:lnTo>
                    <a:pt x="20449" y="22764"/>
                  </a:lnTo>
                  <a:lnTo>
                    <a:pt x="21135" y="22550"/>
                  </a:lnTo>
                  <a:lnTo>
                    <a:pt x="21778" y="22293"/>
                  </a:lnTo>
                  <a:lnTo>
                    <a:pt x="22378" y="21950"/>
                  </a:lnTo>
                  <a:lnTo>
                    <a:pt x="22979" y="21564"/>
                  </a:lnTo>
                  <a:lnTo>
                    <a:pt x="23493" y="21092"/>
                  </a:lnTo>
                  <a:lnTo>
                    <a:pt x="23493" y="21092"/>
                  </a:lnTo>
                  <a:lnTo>
                    <a:pt x="23493" y="21092"/>
                  </a:lnTo>
                  <a:lnTo>
                    <a:pt x="23493" y="21092"/>
                  </a:lnTo>
                  <a:lnTo>
                    <a:pt x="23407" y="19935"/>
                  </a:lnTo>
                  <a:lnTo>
                    <a:pt x="23236" y="18820"/>
                  </a:lnTo>
                  <a:lnTo>
                    <a:pt x="23064" y="17748"/>
                  </a:lnTo>
                  <a:lnTo>
                    <a:pt x="22807" y="16677"/>
                  </a:lnTo>
                  <a:lnTo>
                    <a:pt x="22507" y="15605"/>
                  </a:lnTo>
                  <a:lnTo>
                    <a:pt x="22121" y="14619"/>
                  </a:lnTo>
                  <a:lnTo>
                    <a:pt x="21735" y="13590"/>
                  </a:lnTo>
                  <a:lnTo>
                    <a:pt x="21307" y="12647"/>
                  </a:lnTo>
                  <a:lnTo>
                    <a:pt x="20792" y="11704"/>
                  </a:lnTo>
                  <a:lnTo>
                    <a:pt x="20278" y="10760"/>
                  </a:lnTo>
                  <a:lnTo>
                    <a:pt x="19720" y="9903"/>
                  </a:lnTo>
                  <a:lnTo>
                    <a:pt x="19120" y="9046"/>
                  </a:lnTo>
                  <a:lnTo>
                    <a:pt x="18520" y="8231"/>
                  </a:lnTo>
                  <a:lnTo>
                    <a:pt x="17877" y="7417"/>
                  </a:lnTo>
                  <a:lnTo>
                    <a:pt x="17191" y="6688"/>
                  </a:lnTo>
                  <a:lnTo>
                    <a:pt x="16505" y="5959"/>
                  </a:lnTo>
                  <a:lnTo>
                    <a:pt x="15776" y="5273"/>
                  </a:lnTo>
                  <a:lnTo>
                    <a:pt x="15048" y="4630"/>
                  </a:lnTo>
                  <a:lnTo>
                    <a:pt x="14276" y="4030"/>
                  </a:lnTo>
                  <a:lnTo>
                    <a:pt x="13504" y="3430"/>
                  </a:lnTo>
                  <a:lnTo>
                    <a:pt x="12733" y="2915"/>
                  </a:lnTo>
                  <a:lnTo>
                    <a:pt x="11961" y="2401"/>
                  </a:lnTo>
                  <a:lnTo>
                    <a:pt x="11189" y="1972"/>
                  </a:lnTo>
                  <a:lnTo>
                    <a:pt x="10418" y="1586"/>
                  </a:lnTo>
                  <a:lnTo>
                    <a:pt x="9646" y="1200"/>
                  </a:lnTo>
                  <a:lnTo>
                    <a:pt x="8831" y="900"/>
                  </a:lnTo>
                  <a:lnTo>
                    <a:pt x="8060" y="600"/>
                  </a:lnTo>
                  <a:lnTo>
                    <a:pt x="7288" y="386"/>
                  </a:lnTo>
                  <a:lnTo>
                    <a:pt x="6559" y="214"/>
                  </a:lnTo>
                  <a:lnTo>
                    <a:pt x="5831" y="86"/>
                  </a:lnTo>
                  <a:lnTo>
                    <a:pt x="5102" y="0"/>
                  </a:lnTo>
                  <a:lnTo>
                    <a:pt x="437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6"/>
            <p:cNvSpPr/>
            <p:nvPr/>
          </p:nvSpPr>
          <p:spPr>
            <a:xfrm>
              <a:off x="3764937" y="4796617"/>
              <a:ext cx="302653" cy="75463"/>
            </a:xfrm>
            <a:custGeom>
              <a:avLst/>
              <a:gdLst/>
              <a:ahLst/>
              <a:cxnLst/>
              <a:rect l="l" t="t" r="r" b="b"/>
              <a:pathLst>
                <a:path w="15477" h="3859" extrusionOk="0">
                  <a:moveTo>
                    <a:pt x="0" y="0"/>
                  </a:moveTo>
                  <a:lnTo>
                    <a:pt x="1372" y="858"/>
                  </a:lnTo>
                  <a:lnTo>
                    <a:pt x="2787" y="1629"/>
                  </a:lnTo>
                  <a:lnTo>
                    <a:pt x="4158" y="2272"/>
                  </a:lnTo>
                  <a:lnTo>
                    <a:pt x="5530" y="2830"/>
                  </a:lnTo>
                  <a:lnTo>
                    <a:pt x="6902" y="3301"/>
                  </a:lnTo>
                  <a:lnTo>
                    <a:pt x="7588" y="3473"/>
                  </a:lnTo>
                  <a:lnTo>
                    <a:pt x="8231" y="3601"/>
                  </a:lnTo>
                  <a:lnTo>
                    <a:pt x="8917" y="3730"/>
                  </a:lnTo>
                  <a:lnTo>
                    <a:pt x="9517" y="3816"/>
                  </a:lnTo>
                  <a:lnTo>
                    <a:pt x="10160" y="3859"/>
                  </a:lnTo>
                  <a:lnTo>
                    <a:pt x="11275" y="3859"/>
                  </a:lnTo>
                  <a:lnTo>
                    <a:pt x="11789" y="3816"/>
                  </a:lnTo>
                  <a:lnTo>
                    <a:pt x="12261" y="3773"/>
                  </a:lnTo>
                  <a:lnTo>
                    <a:pt x="12732" y="3644"/>
                  </a:lnTo>
                  <a:lnTo>
                    <a:pt x="13204" y="3516"/>
                  </a:lnTo>
                  <a:lnTo>
                    <a:pt x="13633" y="3387"/>
                  </a:lnTo>
                  <a:lnTo>
                    <a:pt x="14061" y="3173"/>
                  </a:lnTo>
                  <a:lnTo>
                    <a:pt x="14447" y="2958"/>
                  </a:lnTo>
                  <a:lnTo>
                    <a:pt x="14319" y="2830"/>
                  </a:lnTo>
                  <a:lnTo>
                    <a:pt x="14233" y="2701"/>
                  </a:lnTo>
                  <a:lnTo>
                    <a:pt x="14233" y="2530"/>
                  </a:lnTo>
                  <a:lnTo>
                    <a:pt x="14233" y="2401"/>
                  </a:lnTo>
                  <a:lnTo>
                    <a:pt x="14276" y="2230"/>
                  </a:lnTo>
                  <a:lnTo>
                    <a:pt x="14447" y="1887"/>
                  </a:lnTo>
                  <a:lnTo>
                    <a:pt x="14662" y="1629"/>
                  </a:lnTo>
                  <a:lnTo>
                    <a:pt x="14876" y="1329"/>
                  </a:lnTo>
                  <a:lnTo>
                    <a:pt x="15176" y="1072"/>
                  </a:lnTo>
                  <a:lnTo>
                    <a:pt x="15476" y="815"/>
                  </a:lnTo>
                  <a:lnTo>
                    <a:pt x="15433" y="729"/>
                  </a:lnTo>
                  <a:lnTo>
                    <a:pt x="15348" y="643"/>
                  </a:lnTo>
                  <a:lnTo>
                    <a:pt x="14490" y="815"/>
                  </a:lnTo>
                  <a:lnTo>
                    <a:pt x="14104" y="1115"/>
                  </a:lnTo>
                  <a:lnTo>
                    <a:pt x="13633" y="1329"/>
                  </a:lnTo>
                  <a:lnTo>
                    <a:pt x="13075" y="1501"/>
                  </a:lnTo>
                  <a:lnTo>
                    <a:pt x="12518" y="1672"/>
                  </a:lnTo>
                  <a:lnTo>
                    <a:pt x="11875" y="1758"/>
                  </a:lnTo>
                  <a:lnTo>
                    <a:pt x="11232" y="1844"/>
                  </a:lnTo>
                  <a:lnTo>
                    <a:pt x="10503" y="1887"/>
                  </a:lnTo>
                  <a:lnTo>
                    <a:pt x="9774" y="1929"/>
                  </a:lnTo>
                  <a:lnTo>
                    <a:pt x="8660" y="1887"/>
                  </a:lnTo>
                  <a:lnTo>
                    <a:pt x="7459" y="1801"/>
                  </a:lnTo>
                  <a:lnTo>
                    <a:pt x="6259" y="1629"/>
                  </a:lnTo>
                  <a:lnTo>
                    <a:pt x="5016" y="1415"/>
                  </a:lnTo>
                  <a:lnTo>
                    <a:pt x="3730" y="1158"/>
                  </a:lnTo>
                  <a:lnTo>
                    <a:pt x="2487" y="815"/>
                  </a:lnTo>
                  <a:lnTo>
                    <a:pt x="1243" y="429"/>
                  </a:lnTo>
                  <a:lnTo>
                    <a:pt x="0" y="0"/>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6"/>
            <p:cNvSpPr/>
            <p:nvPr/>
          </p:nvSpPr>
          <p:spPr>
            <a:xfrm>
              <a:off x="3764937" y="4796617"/>
              <a:ext cx="302653" cy="75463"/>
            </a:xfrm>
            <a:custGeom>
              <a:avLst/>
              <a:gdLst/>
              <a:ahLst/>
              <a:cxnLst/>
              <a:rect l="l" t="t" r="r" b="b"/>
              <a:pathLst>
                <a:path w="15477" h="3859" fill="none" extrusionOk="0">
                  <a:moveTo>
                    <a:pt x="0" y="0"/>
                  </a:moveTo>
                  <a:lnTo>
                    <a:pt x="0" y="0"/>
                  </a:lnTo>
                  <a:lnTo>
                    <a:pt x="1372" y="858"/>
                  </a:lnTo>
                  <a:lnTo>
                    <a:pt x="2787" y="1629"/>
                  </a:lnTo>
                  <a:lnTo>
                    <a:pt x="4158" y="2272"/>
                  </a:lnTo>
                  <a:lnTo>
                    <a:pt x="5530" y="2830"/>
                  </a:lnTo>
                  <a:lnTo>
                    <a:pt x="6902" y="3301"/>
                  </a:lnTo>
                  <a:lnTo>
                    <a:pt x="7588" y="3473"/>
                  </a:lnTo>
                  <a:lnTo>
                    <a:pt x="8231" y="3601"/>
                  </a:lnTo>
                  <a:lnTo>
                    <a:pt x="8917" y="3730"/>
                  </a:lnTo>
                  <a:lnTo>
                    <a:pt x="9517" y="3816"/>
                  </a:lnTo>
                  <a:lnTo>
                    <a:pt x="10160" y="3859"/>
                  </a:lnTo>
                  <a:lnTo>
                    <a:pt x="10760" y="3859"/>
                  </a:lnTo>
                  <a:lnTo>
                    <a:pt x="10760" y="3859"/>
                  </a:lnTo>
                  <a:lnTo>
                    <a:pt x="11275" y="3859"/>
                  </a:lnTo>
                  <a:lnTo>
                    <a:pt x="11789" y="3816"/>
                  </a:lnTo>
                  <a:lnTo>
                    <a:pt x="12261" y="3773"/>
                  </a:lnTo>
                  <a:lnTo>
                    <a:pt x="12732" y="3644"/>
                  </a:lnTo>
                  <a:lnTo>
                    <a:pt x="13204" y="3516"/>
                  </a:lnTo>
                  <a:lnTo>
                    <a:pt x="13633" y="3387"/>
                  </a:lnTo>
                  <a:lnTo>
                    <a:pt x="14061" y="3173"/>
                  </a:lnTo>
                  <a:lnTo>
                    <a:pt x="14447" y="2958"/>
                  </a:lnTo>
                  <a:lnTo>
                    <a:pt x="14447" y="2958"/>
                  </a:lnTo>
                  <a:lnTo>
                    <a:pt x="14319" y="2830"/>
                  </a:lnTo>
                  <a:lnTo>
                    <a:pt x="14319" y="2830"/>
                  </a:lnTo>
                  <a:lnTo>
                    <a:pt x="14319" y="2830"/>
                  </a:lnTo>
                  <a:lnTo>
                    <a:pt x="14319" y="2830"/>
                  </a:lnTo>
                  <a:lnTo>
                    <a:pt x="14233" y="2701"/>
                  </a:lnTo>
                  <a:lnTo>
                    <a:pt x="14233" y="2530"/>
                  </a:lnTo>
                  <a:lnTo>
                    <a:pt x="14233" y="2530"/>
                  </a:lnTo>
                  <a:lnTo>
                    <a:pt x="14233" y="2401"/>
                  </a:lnTo>
                  <a:lnTo>
                    <a:pt x="14276" y="2230"/>
                  </a:lnTo>
                  <a:lnTo>
                    <a:pt x="14447" y="1887"/>
                  </a:lnTo>
                  <a:lnTo>
                    <a:pt x="14447" y="1887"/>
                  </a:lnTo>
                  <a:lnTo>
                    <a:pt x="14447" y="1887"/>
                  </a:lnTo>
                  <a:lnTo>
                    <a:pt x="14662" y="1629"/>
                  </a:lnTo>
                  <a:lnTo>
                    <a:pt x="14876" y="1329"/>
                  </a:lnTo>
                  <a:lnTo>
                    <a:pt x="15176" y="1072"/>
                  </a:lnTo>
                  <a:lnTo>
                    <a:pt x="15476" y="815"/>
                  </a:lnTo>
                  <a:lnTo>
                    <a:pt x="15476" y="815"/>
                  </a:lnTo>
                  <a:lnTo>
                    <a:pt x="15433" y="729"/>
                  </a:lnTo>
                  <a:lnTo>
                    <a:pt x="15348" y="643"/>
                  </a:lnTo>
                  <a:lnTo>
                    <a:pt x="15348" y="643"/>
                  </a:lnTo>
                  <a:lnTo>
                    <a:pt x="15348" y="643"/>
                  </a:lnTo>
                  <a:lnTo>
                    <a:pt x="14490" y="815"/>
                  </a:lnTo>
                  <a:lnTo>
                    <a:pt x="14490" y="815"/>
                  </a:lnTo>
                  <a:lnTo>
                    <a:pt x="14490" y="815"/>
                  </a:lnTo>
                  <a:lnTo>
                    <a:pt x="14104" y="1115"/>
                  </a:lnTo>
                  <a:lnTo>
                    <a:pt x="13633" y="1329"/>
                  </a:lnTo>
                  <a:lnTo>
                    <a:pt x="13075" y="1501"/>
                  </a:lnTo>
                  <a:lnTo>
                    <a:pt x="12518" y="1672"/>
                  </a:lnTo>
                  <a:lnTo>
                    <a:pt x="11875" y="1758"/>
                  </a:lnTo>
                  <a:lnTo>
                    <a:pt x="11232" y="1844"/>
                  </a:lnTo>
                  <a:lnTo>
                    <a:pt x="10503" y="1887"/>
                  </a:lnTo>
                  <a:lnTo>
                    <a:pt x="9774" y="1929"/>
                  </a:lnTo>
                  <a:lnTo>
                    <a:pt x="9774" y="1929"/>
                  </a:lnTo>
                  <a:lnTo>
                    <a:pt x="8660" y="1887"/>
                  </a:lnTo>
                  <a:lnTo>
                    <a:pt x="7459" y="1801"/>
                  </a:lnTo>
                  <a:lnTo>
                    <a:pt x="6259" y="1629"/>
                  </a:lnTo>
                  <a:lnTo>
                    <a:pt x="5016" y="1415"/>
                  </a:lnTo>
                  <a:lnTo>
                    <a:pt x="3730" y="1158"/>
                  </a:lnTo>
                  <a:lnTo>
                    <a:pt x="2487" y="815"/>
                  </a:lnTo>
                  <a:lnTo>
                    <a:pt x="1243" y="429"/>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6"/>
            <p:cNvSpPr/>
            <p:nvPr/>
          </p:nvSpPr>
          <p:spPr>
            <a:xfrm>
              <a:off x="3576311" y="4204783"/>
              <a:ext cx="604445" cy="612013"/>
            </a:xfrm>
            <a:custGeom>
              <a:avLst/>
              <a:gdLst/>
              <a:ahLst/>
              <a:cxnLst/>
              <a:rect l="l" t="t" r="r" b="b"/>
              <a:pathLst>
                <a:path w="30910" h="31297" extrusionOk="0">
                  <a:moveTo>
                    <a:pt x="10846" y="2702"/>
                  </a:moveTo>
                  <a:lnTo>
                    <a:pt x="11747" y="2830"/>
                  </a:lnTo>
                  <a:lnTo>
                    <a:pt x="12604" y="3002"/>
                  </a:lnTo>
                  <a:lnTo>
                    <a:pt x="13547" y="3216"/>
                  </a:lnTo>
                  <a:lnTo>
                    <a:pt x="14448" y="3516"/>
                  </a:lnTo>
                  <a:lnTo>
                    <a:pt x="15348" y="3859"/>
                  </a:lnTo>
                  <a:lnTo>
                    <a:pt x="16291" y="4288"/>
                  </a:lnTo>
                  <a:lnTo>
                    <a:pt x="17234" y="4760"/>
                  </a:lnTo>
                  <a:lnTo>
                    <a:pt x="18134" y="5317"/>
                  </a:lnTo>
                  <a:lnTo>
                    <a:pt x="19249" y="6046"/>
                  </a:lnTo>
                  <a:lnTo>
                    <a:pt x="20364" y="6903"/>
                  </a:lnTo>
                  <a:lnTo>
                    <a:pt x="21435" y="7803"/>
                  </a:lnTo>
                  <a:lnTo>
                    <a:pt x="22464" y="8832"/>
                  </a:lnTo>
                  <a:lnTo>
                    <a:pt x="23279" y="9732"/>
                  </a:lnTo>
                  <a:lnTo>
                    <a:pt x="24050" y="10633"/>
                  </a:lnTo>
                  <a:lnTo>
                    <a:pt x="24693" y="11490"/>
                  </a:lnTo>
                  <a:lnTo>
                    <a:pt x="25294" y="12348"/>
                  </a:lnTo>
                  <a:lnTo>
                    <a:pt x="25808" y="13205"/>
                  </a:lnTo>
                  <a:lnTo>
                    <a:pt x="26280" y="14062"/>
                  </a:lnTo>
                  <a:lnTo>
                    <a:pt x="26708" y="14920"/>
                  </a:lnTo>
                  <a:lnTo>
                    <a:pt x="27094" y="15777"/>
                  </a:lnTo>
                  <a:lnTo>
                    <a:pt x="27437" y="16635"/>
                  </a:lnTo>
                  <a:lnTo>
                    <a:pt x="27694" y="17492"/>
                  </a:lnTo>
                  <a:lnTo>
                    <a:pt x="27909" y="18349"/>
                  </a:lnTo>
                  <a:lnTo>
                    <a:pt x="28080" y="19164"/>
                  </a:lnTo>
                  <a:lnTo>
                    <a:pt x="28209" y="19978"/>
                  </a:lnTo>
                  <a:lnTo>
                    <a:pt x="28252" y="20793"/>
                  </a:lnTo>
                  <a:lnTo>
                    <a:pt x="28252" y="21565"/>
                  </a:lnTo>
                  <a:lnTo>
                    <a:pt x="28166" y="22336"/>
                  </a:lnTo>
                  <a:lnTo>
                    <a:pt x="28080" y="23065"/>
                  </a:lnTo>
                  <a:lnTo>
                    <a:pt x="27866" y="23751"/>
                  </a:lnTo>
                  <a:lnTo>
                    <a:pt x="27566" y="24566"/>
                  </a:lnTo>
                  <a:lnTo>
                    <a:pt x="27394" y="24951"/>
                  </a:lnTo>
                  <a:lnTo>
                    <a:pt x="27180" y="25337"/>
                  </a:lnTo>
                  <a:lnTo>
                    <a:pt x="26966" y="25680"/>
                  </a:lnTo>
                  <a:lnTo>
                    <a:pt x="26708" y="26023"/>
                  </a:lnTo>
                  <a:lnTo>
                    <a:pt x="26451" y="26366"/>
                  </a:lnTo>
                  <a:lnTo>
                    <a:pt x="26151" y="26666"/>
                  </a:lnTo>
                  <a:lnTo>
                    <a:pt x="25765" y="27009"/>
                  </a:lnTo>
                  <a:lnTo>
                    <a:pt x="25379" y="27309"/>
                  </a:lnTo>
                  <a:lnTo>
                    <a:pt x="24951" y="27566"/>
                  </a:lnTo>
                  <a:lnTo>
                    <a:pt x="24522" y="27824"/>
                  </a:lnTo>
                  <a:lnTo>
                    <a:pt x="24050" y="28038"/>
                  </a:lnTo>
                  <a:lnTo>
                    <a:pt x="23579" y="28210"/>
                  </a:lnTo>
                  <a:lnTo>
                    <a:pt x="23107" y="28338"/>
                  </a:lnTo>
                  <a:lnTo>
                    <a:pt x="22593" y="28467"/>
                  </a:lnTo>
                  <a:lnTo>
                    <a:pt x="22036" y="28510"/>
                  </a:lnTo>
                  <a:lnTo>
                    <a:pt x="21521" y="28595"/>
                  </a:lnTo>
                  <a:lnTo>
                    <a:pt x="20406" y="28595"/>
                  </a:lnTo>
                  <a:lnTo>
                    <a:pt x="19806" y="28553"/>
                  </a:lnTo>
                  <a:lnTo>
                    <a:pt x="19249" y="28467"/>
                  </a:lnTo>
                  <a:lnTo>
                    <a:pt x="18649" y="28381"/>
                  </a:lnTo>
                  <a:lnTo>
                    <a:pt x="18049" y="28252"/>
                  </a:lnTo>
                  <a:lnTo>
                    <a:pt x="17448" y="28081"/>
                  </a:lnTo>
                  <a:lnTo>
                    <a:pt x="16848" y="27909"/>
                  </a:lnTo>
                  <a:lnTo>
                    <a:pt x="15605" y="27438"/>
                  </a:lnTo>
                  <a:lnTo>
                    <a:pt x="14362" y="26881"/>
                  </a:lnTo>
                  <a:lnTo>
                    <a:pt x="13161" y="26195"/>
                  </a:lnTo>
                  <a:lnTo>
                    <a:pt x="11918" y="25423"/>
                  </a:lnTo>
                  <a:lnTo>
                    <a:pt x="10718" y="24523"/>
                  </a:lnTo>
                  <a:lnTo>
                    <a:pt x="9560" y="23537"/>
                  </a:lnTo>
                  <a:lnTo>
                    <a:pt x="8446" y="22465"/>
                  </a:lnTo>
                  <a:lnTo>
                    <a:pt x="7503" y="21479"/>
                  </a:lnTo>
                  <a:lnTo>
                    <a:pt x="6688" y="20450"/>
                  </a:lnTo>
                  <a:lnTo>
                    <a:pt x="5916" y="19421"/>
                  </a:lnTo>
                  <a:lnTo>
                    <a:pt x="5230" y="18349"/>
                  </a:lnTo>
                  <a:lnTo>
                    <a:pt x="4630" y="17278"/>
                  </a:lnTo>
                  <a:lnTo>
                    <a:pt x="4116" y="16206"/>
                  </a:lnTo>
                  <a:lnTo>
                    <a:pt x="3644" y="15134"/>
                  </a:lnTo>
                  <a:lnTo>
                    <a:pt x="3301" y="14062"/>
                  </a:lnTo>
                  <a:lnTo>
                    <a:pt x="3001" y="13033"/>
                  </a:lnTo>
                  <a:lnTo>
                    <a:pt x="2787" y="12005"/>
                  </a:lnTo>
                  <a:lnTo>
                    <a:pt x="2701" y="10976"/>
                  </a:lnTo>
                  <a:lnTo>
                    <a:pt x="2658" y="10033"/>
                  </a:lnTo>
                  <a:lnTo>
                    <a:pt x="2701" y="9047"/>
                  </a:lnTo>
                  <a:lnTo>
                    <a:pt x="2873" y="8146"/>
                  </a:lnTo>
                  <a:lnTo>
                    <a:pt x="3087" y="7289"/>
                  </a:lnTo>
                  <a:lnTo>
                    <a:pt x="3258" y="6903"/>
                  </a:lnTo>
                  <a:lnTo>
                    <a:pt x="3430" y="6517"/>
                  </a:lnTo>
                  <a:lnTo>
                    <a:pt x="3687" y="6003"/>
                  </a:lnTo>
                  <a:lnTo>
                    <a:pt x="3987" y="5488"/>
                  </a:lnTo>
                  <a:lnTo>
                    <a:pt x="4373" y="5060"/>
                  </a:lnTo>
                  <a:lnTo>
                    <a:pt x="4759" y="4631"/>
                  </a:lnTo>
                  <a:lnTo>
                    <a:pt x="4973" y="4417"/>
                  </a:lnTo>
                  <a:lnTo>
                    <a:pt x="5573" y="3945"/>
                  </a:lnTo>
                  <a:lnTo>
                    <a:pt x="6216" y="3559"/>
                  </a:lnTo>
                  <a:lnTo>
                    <a:pt x="6902" y="3259"/>
                  </a:lnTo>
                  <a:lnTo>
                    <a:pt x="7631" y="3002"/>
                  </a:lnTo>
                  <a:lnTo>
                    <a:pt x="8403" y="2830"/>
                  </a:lnTo>
                  <a:lnTo>
                    <a:pt x="9174" y="2702"/>
                  </a:lnTo>
                  <a:close/>
                  <a:moveTo>
                    <a:pt x="8146" y="1"/>
                  </a:moveTo>
                  <a:lnTo>
                    <a:pt x="7460" y="87"/>
                  </a:lnTo>
                  <a:lnTo>
                    <a:pt x="6859" y="172"/>
                  </a:lnTo>
                  <a:lnTo>
                    <a:pt x="6216" y="301"/>
                  </a:lnTo>
                  <a:lnTo>
                    <a:pt x="5616" y="472"/>
                  </a:lnTo>
                  <a:lnTo>
                    <a:pt x="5059" y="687"/>
                  </a:lnTo>
                  <a:lnTo>
                    <a:pt x="4502" y="944"/>
                  </a:lnTo>
                  <a:lnTo>
                    <a:pt x="3944" y="1244"/>
                  </a:lnTo>
                  <a:lnTo>
                    <a:pt x="3473" y="1544"/>
                  </a:lnTo>
                  <a:lnTo>
                    <a:pt x="2958" y="1930"/>
                  </a:lnTo>
                  <a:lnTo>
                    <a:pt x="2530" y="2316"/>
                  </a:lnTo>
                  <a:lnTo>
                    <a:pt x="2101" y="2787"/>
                  </a:lnTo>
                  <a:lnTo>
                    <a:pt x="1544" y="3473"/>
                  </a:lnTo>
                  <a:lnTo>
                    <a:pt x="1115" y="4202"/>
                  </a:lnTo>
                  <a:lnTo>
                    <a:pt x="729" y="4974"/>
                  </a:lnTo>
                  <a:lnTo>
                    <a:pt x="429" y="5831"/>
                  </a:lnTo>
                  <a:lnTo>
                    <a:pt x="215" y="6732"/>
                  </a:lnTo>
                  <a:lnTo>
                    <a:pt x="43" y="7632"/>
                  </a:lnTo>
                  <a:lnTo>
                    <a:pt x="0" y="8575"/>
                  </a:lnTo>
                  <a:lnTo>
                    <a:pt x="0" y="9604"/>
                  </a:lnTo>
                  <a:lnTo>
                    <a:pt x="86" y="10590"/>
                  </a:lnTo>
                  <a:lnTo>
                    <a:pt x="215" y="11619"/>
                  </a:lnTo>
                  <a:lnTo>
                    <a:pt x="472" y="12691"/>
                  </a:lnTo>
                  <a:lnTo>
                    <a:pt x="772" y="13762"/>
                  </a:lnTo>
                  <a:lnTo>
                    <a:pt x="1115" y="14834"/>
                  </a:lnTo>
                  <a:lnTo>
                    <a:pt x="1544" y="15949"/>
                  </a:lnTo>
                  <a:lnTo>
                    <a:pt x="2058" y="17020"/>
                  </a:lnTo>
                  <a:lnTo>
                    <a:pt x="2658" y="18092"/>
                  </a:lnTo>
                  <a:lnTo>
                    <a:pt x="3087" y="18864"/>
                  </a:lnTo>
                  <a:lnTo>
                    <a:pt x="3516" y="19593"/>
                  </a:lnTo>
                  <a:lnTo>
                    <a:pt x="4030" y="20321"/>
                  </a:lnTo>
                  <a:lnTo>
                    <a:pt x="4544" y="21050"/>
                  </a:lnTo>
                  <a:lnTo>
                    <a:pt x="5102" y="21779"/>
                  </a:lnTo>
                  <a:lnTo>
                    <a:pt x="5702" y="22465"/>
                  </a:lnTo>
                  <a:lnTo>
                    <a:pt x="6302" y="23194"/>
                  </a:lnTo>
                  <a:lnTo>
                    <a:pt x="6988" y="23880"/>
                  </a:lnTo>
                  <a:lnTo>
                    <a:pt x="7974" y="24866"/>
                  </a:lnTo>
                  <a:lnTo>
                    <a:pt x="9046" y="25809"/>
                  </a:lnTo>
                  <a:lnTo>
                    <a:pt x="10118" y="26666"/>
                  </a:lnTo>
                  <a:lnTo>
                    <a:pt x="11232" y="27481"/>
                  </a:lnTo>
                  <a:lnTo>
                    <a:pt x="12347" y="28210"/>
                  </a:lnTo>
                  <a:lnTo>
                    <a:pt x="13461" y="28853"/>
                  </a:lnTo>
                  <a:lnTo>
                    <a:pt x="14576" y="29453"/>
                  </a:lnTo>
                  <a:lnTo>
                    <a:pt x="15691" y="29924"/>
                  </a:lnTo>
                  <a:lnTo>
                    <a:pt x="16805" y="30353"/>
                  </a:lnTo>
                  <a:lnTo>
                    <a:pt x="17920" y="30696"/>
                  </a:lnTo>
                  <a:lnTo>
                    <a:pt x="19035" y="30996"/>
                  </a:lnTo>
                  <a:lnTo>
                    <a:pt x="20106" y="31168"/>
                  </a:lnTo>
                  <a:lnTo>
                    <a:pt x="21178" y="31253"/>
                  </a:lnTo>
                  <a:lnTo>
                    <a:pt x="22207" y="31296"/>
                  </a:lnTo>
                  <a:lnTo>
                    <a:pt x="23193" y="31253"/>
                  </a:lnTo>
                  <a:lnTo>
                    <a:pt x="24136" y="31082"/>
                  </a:lnTo>
                  <a:lnTo>
                    <a:pt x="24994" y="30910"/>
                  </a:lnTo>
                  <a:lnTo>
                    <a:pt x="25637" y="30696"/>
                  </a:lnTo>
                  <a:lnTo>
                    <a:pt x="26408" y="30353"/>
                  </a:lnTo>
                  <a:lnTo>
                    <a:pt x="27094" y="29967"/>
                  </a:lnTo>
                  <a:lnTo>
                    <a:pt x="27780" y="29496"/>
                  </a:lnTo>
                  <a:lnTo>
                    <a:pt x="28380" y="28938"/>
                  </a:lnTo>
                  <a:lnTo>
                    <a:pt x="28638" y="28724"/>
                  </a:lnTo>
                  <a:lnTo>
                    <a:pt x="29023" y="28252"/>
                  </a:lnTo>
                  <a:lnTo>
                    <a:pt x="29366" y="27781"/>
                  </a:lnTo>
                  <a:lnTo>
                    <a:pt x="29666" y="27266"/>
                  </a:lnTo>
                  <a:lnTo>
                    <a:pt x="29967" y="26752"/>
                  </a:lnTo>
                  <a:lnTo>
                    <a:pt x="30224" y="26195"/>
                  </a:lnTo>
                  <a:lnTo>
                    <a:pt x="30395" y="25637"/>
                  </a:lnTo>
                  <a:lnTo>
                    <a:pt x="30567" y="25037"/>
                  </a:lnTo>
                  <a:lnTo>
                    <a:pt x="30695" y="24437"/>
                  </a:lnTo>
                  <a:lnTo>
                    <a:pt x="30824" y="23794"/>
                  </a:lnTo>
                  <a:lnTo>
                    <a:pt x="30867" y="23151"/>
                  </a:lnTo>
                  <a:lnTo>
                    <a:pt x="30910" y="22508"/>
                  </a:lnTo>
                  <a:lnTo>
                    <a:pt x="30910" y="21822"/>
                  </a:lnTo>
                  <a:lnTo>
                    <a:pt x="30867" y="21136"/>
                  </a:lnTo>
                  <a:lnTo>
                    <a:pt x="30781" y="20450"/>
                  </a:lnTo>
                  <a:lnTo>
                    <a:pt x="30695" y="19764"/>
                  </a:lnTo>
                  <a:lnTo>
                    <a:pt x="30524" y="19035"/>
                  </a:lnTo>
                  <a:lnTo>
                    <a:pt x="30352" y="18307"/>
                  </a:lnTo>
                  <a:lnTo>
                    <a:pt x="30138" y="17578"/>
                  </a:lnTo>
                  <a:lnTo>
                    <a:pt x="29924" y="16849"/>
                  </a:lnTo>
                  <a:lnTo>
                    <a:pt x="29666" y="16120"/>
                  </a:lnTo>
                  <a:lnTo>
                    <a:pt x="29323" y="15348"/>
                  </a:lnTo>
                  <a:lnTo>
                    <a:pt x="29023" y="14620"/>
                  </a:lnTo>
                  <a:lnTo>
                    <a:pt x="28638" y="13891"/>
                  </a:lnTo>
                  <a:lnTo>
                    <a:pt x="28252" y="13119"/>
                  </a:lnTo>
                  <a:lnTo>
                    <a:pt x="27823" y="12390"/>
                  </a:lnTo>
                  <a:lnTo>
                    <a:pt x="27351" y="11662"/>
                  </a:lnTo>
                  <a:lnTo>
                    <a:pt x="26837" y="10933"/>
                  </a:lnTo>
                  <a:lnTo>
                    <a:pt x="26323" y="10204"/>
                  </a:lnTo>
                  <a:lnTo>
                    <a:pt x="25765" y="9475"/>
                  </a:lnTo>
                  <a:lnTo>
                    <a:pt x="25165" y="8789"/>
                  </a:lnTo>
                  <a:lnTo>
                    <a:pt x="24565" y="8103"/>
                  </a:lnTo>
                  <a:lnTo>
                    <a:pt x="23922" y="7417"/>
                  </a:lnTo>
                  <a:lnTo>
                    <a:pt x="23236" y="6732"/>
                  </a:lnTo>
                  <a:lnTo>
                    <a:pt x="22550" y="6088"/>
                  </a:lnTo>
                  <a:lnTo>
                    <a:pt x="21864" y="5488"/>
                  </a:lnTo>
                  <a:lnTo>
                    <a:pt x="21135" y="4888"/>
                  </a:lnTo>
                  <a:lnTo>
                    <a:pt x="20449" y="4331"/>
                  </a:lnTo>
                  <a:lnTo>
                    <a:pt x="19721" y="3816"/>
                  </a:lnTo>
                  <a:lnTo>
                    <a:pt x="18949" y="3345"/>
                  </a:lnTo>
                  <a:lnTo>
                    <a:pt x="18220" y="2873"/>
                  </a:lnTo>
                  <a:lnTo>
                    <a:pt x="17491" y="2445"/>
                  </a:lnTo>
                  <a:lnTo>
                    <a:pt x="16762" y="2059"/>
                  </a:lnTo>
                  <a:lnTo>
                    <a:pt x="15991" y="1716"/>
                  </a:lnTo>
                  <a:lnTo>
                    <a:pt x="15262" y="1373"/>
                  </a:lnTo>
                  <a:lnTo>
                    <a:pt x="14490" y="1073"/>
                  </a:lnTo>
                  <a:lnTo>
                    <a:pt x="13762" y="815"/>
                  </a:lnTo>
                  <a:lnTo>
                    <a:pt x="13033" y="601"/>
                  </a:lnTo>
                  <a:lnTo>
                    <a:pt x="12304" y="387"/>
                  </a:lnTo>
                  <a:lnTo>
                    <a:pt x="11575" y="258"/>
                  </a:lnTo>
                  <a:lnTo>
                    <a:pt x="10889" y="130"/>
                  </a:lnTo>
                  <a:lnTo>
                    <a:pt x="10160" y="44"/>
                  </a:lnTo>
                  <a:lnTo>
                    <a:pt x="9475" y="1"/>
                  </a:lnTo>
                  <a:close/>
                </a:path>
              </a:pathLst>
            </a:custGeom>
            <a:solidFill>
              <a:srgbClr val="0267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6"/>
            <p:cNvSpPr/>
            <p:nvPr/>
          </p:nvSpPr>
          <p:spPr>
            <a:xfrm>
              <a:off x="3576311" y="4204783"/>
              <a:ext cx="604445" cy="612013"/>
            </a:xfrm>
            <a:custGeom>
              <a:avLst/>
              <a:gdLst/>
              <a:ahLst/>
              <a:cxnLst/>
              <a:rect l="l" t="t" r="r" b="b"/>
              <a:pathLst>
                <a:path w="30910" h="31297" fill="none" extrusionOk="0">
                  <a:moveTo>
                    <a:pt x="23922" y="7417"/>
                  </a:moveTo>
                  <a:lnTo>
                    <a:pt x="23922" y="7417"/>
                  </a:lnTo>
                  <a:lnTo>
                    <a:pt x="23236" y="6732"/>
                  </a:lnTo>
                  <a:lnTo>
                    <a:pt x="22550" y="6088"/>
                  </a:lnTo>
                  <a:lnTo>
                    <a:pt x="21864" y="5488"/>
                  </a:lnTo>
                  <a:lnTo>
                    <a:pt x="21135" y="4888"/>
                  </a:lnTo>
                  <a:lnTo>
                    <a:pt x="20449" y="4331"/>
                  </a:lnTo>
                  <a:lnTo>
                    <a:pt x="19721" y="3816"/>
                  </a:lnTo>
                  <a:lnTo>
                    <a:pt x="18949" y="3345"/>
                  </a:lnTo>
                  <a:lnTo>
                    <a:pt x="18220" y="2873"/>
                  </a:lnTo>
                  <a:lnTo>
                    <a:pt x="17491" y="2445"/>
                  </a:lnTo>
                  <a:lnTo>
                    <a:pt x="16762" y="2059"/>
                  </a:lnTo>
                  <a:lnTo>
                    <a:pt x="15991" y="1716"/>
                  </a:lnTo>
                  <a:lnTo>
                    <a:pt x="15262" y="1373"/>
                  </a:lnTo>
                  <a:lnTo>
                    <a:pt x="14490" y="1073"/>
                  </a:lnTo>
                  <a:lnTo>
                    <a:pt x="13762" y="815"/>
                  </a:lnTo>
                  <a:lnTo>
                    <a:pt x="13033" y="601"/>
                  </a:lnTo>
                  <a:lnTo>
                    <a:pt x="12304" y="387"/>
                  </a:lnTo>
                  <a:lnTo>
                    <a:pt x="11575" y="258"/>
                  </a:lnTo>
                  <a:lnTo>
                    <a:pt x="10889" y="130"/>
                  </a:lnTo>
                  <a:lnTo>
                    <a:pt x="10160" y="44"/>
                  </a:lnTo>
                  <a:lnTo>
                    <a:pt x="9475" y="1"/>
                  </a:lnTo>
                  <a:lnTo>
                    <a:pt x="8789" y="1"/>
                  </a:lnTo>
                  <a:lnTo>
                    <a:pt x="8146" y="1"/>
                  </a:lnTo>
                  <a:lnTo>
                    <a:pt x="7460" y="87"/>
                  </a:lnTo>
                  <a:lnTo>
                    <a:pt x="6859" y="172"/>
                  </a:lnTo>
                  <a:lnTo>
                    <a:pt x="6216" y="301"/>
                  </a:lnTo>
                  <a:lnTo>
                    <a:pt x="5616" y="472"/>
                  </a:lnTo>
                  <a:lnTo>
                    <a:pt x="5059" y="687"/>
                  </a:lnTo>
                  <a:lnTo>
                    <a:pt x="4502" y="944"/>
                  </a:lnTo>
                  <a:lnTo>
                    <a:pt x="3944" y="1244"/>
                  </a:lnTo>
                  <a:lnTo>
                    <a:pt x="3473" y="1544"/>
                  </a:lnTo>
                  <a:lnTo>
                    <a:pt x="2958" y="1930"/>
                  </a:lnTo>
                  <a:lnTo>
                    <a:pt x="2530" y="2316"/>
                  </a:lnTo>
                  <a:lnTo>
                    <a:pt x="2530" y="2316"/>
                  </a:lnTo>
                  <a:lnTo>
                    <a:pt x="2101" y="2787"/>
                  </a:lnTo>
                  <a:lnTo>
                    <a:pt x="2101" y="2787"/>
                  </a:lnTo>
                  <a:lnTo>
                    <a:pt x="1544" y="3473"/>
                  </a:lnTo>
                  <a:lnTo>
                    <a:pt x="1115" y="4202"/>
                  </a:lnTo>
                  <a:lnTo>
                    <a:pt x="729" y="4974"/>
                  </a:lnTo>
                  <a:lnTo>
                    <a:pt x="429" y="5831"/>
                  </a:lnTo>
                  <a:lnTo>
                    <a:pt x="215" y="6732"/>
                  </a:lnTo>
                  <a:lnTo>
                    <a:pt x="43" y="7632"/>
                  </a:lnTo>
                  <a:lnTo>
                    <a:pt x="0" y="8575"/>
                  </a:lnTo>
                  <a:lnTo>
                    <a:pt x="0" y="9604"/>
                  </a:lnTo>
                  <a:lnTo>
                    <a:pt x="86" y="10590"/>
                  </a:lnTo>
                  <a:lnTo>
                    <a:pt x="215" y="11619"/>
                  </a:lnTo>
                  <a:lnTo>
                    <a:pt x="472" y="12691"/>
                  </a:lnTo>
                  <a:lnTo>
                    <a:pt x="772" y="13762"/>
                  </a:lnTo>
                  <a:lnTo>
                    <a:pt x="1115" y="14834"/>
                  </a:lnTo>
                  <a:lnTo>
                    <a:pt x="1544" y="15949"/>
                  </a:lnTo>
                  <a:lnTo>
                    <a:pt x="2058" y="17020"/>
                  </a:lnTo>
                  <a:lnTo>
                    <a:pt x="2658" y="18092"/>
                  </a:lnTo>
                  <a:lnTo>
                    <a:pt x="2658" y="18092"/>
                  </a:lnTo>
                  <a:lnTo>
                    <a:pt x="2658" y="18092"/>
                  </a:lnTo>
                  <a:lnTo>
                    <a:pt x="3087" y="18864"/>
                  </a:lnTo>
                  <a:lnTo>
                    <a:pt x="3516" y="19593"/>
                  </a:lnTo>
                  <a:lnTo>
                    <a:pt x="4030" y="20321"/>
                  </a:lnTo>
                  <a:lnTo>
                    <a:pt x="4544" y="21050"/>
                  </a:lnTo>
                  <a:lnTo>
                    <a:pt x="5102" y="21779"/>
                  </a:lnTo>
                  <a:lnTo>
                    <a:pt x="5702" y="22465"/>
                  </a:lnTo>
                  <a:lnTo>
                    <a:pt x="6302" y="23194"/>
                  </a:lnTo>
                  <a:lnTo>
                    <a:pt x="6988" y="23880"/>
                  </a:lnTo>
                  <a:lnTo>
                    <a:pt x="6988" y="23880"/>
                  </a:lnTo>
                  <a:lnTo>
                    <a:pt x="7974" y="24866"/>
                  </a:lnTo>
                  <a:lnTo>
                    <a:pt x="9046" y="25809"/>
                  </a:lnTo>
                  <a:lnTo>
                    <a:pt x="10118" y="26666"/>
                  </a:lnTo>
                  <a:lnTo>
                    <a:pt x="11232" y="27481"/>
                  </a:lnTo>
                  <a:lnTo>
                    <a:pt x="12347" y="28210"/>
                  </a:lnTo>
                  <a:lnTo>
                    <a:pt x="13461" y="28853"/>
                  </a:lnTo>
                  <a:lnTo>
                    <a:pt x="14576" y="29453"/>
                  </a:lnTo>
                  <a:lnTo>
                    <a:pt x="15691" y="29924"/>
                  </a:lnTo>
                  <a:lnTo>
                    <a:pt x="16805" y="30353"/>
                  </a:lnTo>
                  <a:lnTo>
                    <a:pt x="17920" y="30696"/>
                  </a:lnTo>
                  <a:lnTo>
                    <a:pt x="19035" y="30996"/>
                  </a:lnTo>
                  <a:lnTo>
                    <a:pt x="20106" y="31168"/>
                  </a:lnTo>
                  <a:lnTo>
                    <a:pt x="21178" y="31253"/>
                  </a:lnTo>
                  <a:lnTo>
                    <a:pt x="22207" y="31296"/>
                  </a:lnTo>
                  <a:lnTo>
                    <a:pt x="23193" y="31253"/>
                  </a:lnTo>
                  <a:lnTo>
                    <a:pt x="24136" y="31082"/>
                  </a:lnTo>
                  <a:lnTo>
                    <a:pt x="24136" y="31082"/>
                  </a:lnTo>
                  <a:lnTo>
                    <a:pt x="24994" y="30910"/>
                  </a:lnTo>
                  <a:lnTo>
                    <a:pt x="24994" y="30910"/>
                  </a:lnTo>
                  <a:lnTo>
                    <a:pt x="25637" y="30696"/>
                  </a:lnTo>
                  <a:lnTo>
                    <a:pt x="25637" y="30696"/>
                  </a:lnTo>
                  <a:lnTo>
                    <a:pt x="26408" y="30353"/>
                  </a:lnTo>
                  <a:lnTo>
                    <a:pt x="27094" y="29967"/>
                  </a:lnTo>
                  <a:lnTo>
                    <a:pt x="27780" y="29496"/>
                  </a:lnTo>
                  <a:lnTo>
                    <a:pt x="28380" y="28938"/>
                  </a:lnTo>
                  <a:lnTo>
                    <a:pt x="28380" y="28938"/>
                  </a:lnTo>
                  <a:lnTo>
                    <a:pt x="28638" y="28724"/>
                  </a:lnTo>
                  <a:lnTo>
                    <a:pt x="28638" y="28724"/>
                  </a:lnTo>
                  <a:lnTo>
                    <a:pt x="29023" y="28252"/>
                  </a:lnTo>
                  <a:lnTo>
                    <a:pt x="29366" y="27781"/>
                  </a:lnTo>
                  <a:lnTo>
                    <a:pt x="29666" y="27266"/>
                  </a:lnTo>
                  <a:lnTo>
                    <a:pt x="29967" y="26752"/>
                  </a:lnTo>
                  <a:lnTo>
                    <a:pt x="30224" y="26195"/>
                  </a:lnTo>
                  <a:lnTo>
                    <a:pt x="30395" y="25637"/>
                  </a:lnTo>
                  <a:lnTo>
                    <a:pt x="30567" y="25037"/>
                  </a:lnTo>
                  <a:lnTo>
                    <a:pt x="30695" y="24437"/>
                  </a:lnTo>
                  <a:lnTo>
                    <a:pt x="30824" y="23794"/>
                  </a:lnTo>
                  <a:lnTo>
                    <a:pt x="30867" y="23151"/>
                  </a:lnTo>
                  <a:lnTo>
                    <a:pt x="30910" y="22508"/>
                  </a:lnTo>
                  <a:lnTo>
                    <a:pt x="30910" y="21822"/>
                  </a:lnTo>
                  <a:lnTo>
                    <a:pt x="30867" y="21136"/>
                  </a:lnTo>
                  <a:lnTo>
                    <a:pt x="30781" y="20450"/>
                  </a:lnTo>
                  <a:lnTo>
                    <a:pt x="30695" y="19764"/>
                  </a:lnTo>
                  <a:lnTo>
                    <a:pt x="30524" y="19035"/>
                  </a:lnTo>
                  <a:lnTo>
                    <a:pt x="30352" y="18307"/>
                  </a:lnTo>
                  <a:lnTo>
                    <a:pt x="30138" y="17578"/>
                  </a:lnTo>
                  <a:lnTo>
                    <a:pt x="29924" y="16849"/>
                  </a:lnTo>
                  <a:lnTo>
                    <a:pt x="29666" y="16120"/>
                  </a:lnTo>
                  <a:lnTo>
                    <a:pt x="29323" y="15348"/>
                  </a:lnTo>
                  <a:lnTo>
                    <a:pt x="29023" y="14620"/>
                  </a:lnTo>
                  <a:lnTo>
                    <a:pt x="28638" y="13891"/>
                  </a:lnTo>
                  <a:lnTo>
                    <a:pt x="28252" y="13119"/>
                  </a:lnTo>
                  <a:lnTo>
                    <a:pt x="27823" y="12390"/>
                  </a:lnTo>
                  <a:lnTo>
                    <a:pt x="27351" y="11662"/>
                  </a:lnTo>
                  <a:lnTo>
                    <a:pt x="26837" y="10933"/>
                  </a:lnTo>
                  <a:lnTo>
                    <a:pt x="26323" y="10204"/>
                  </a:lnTo>
                  <a:lnTo>
                    <a:pt x="25765" y="9475"/>
                  </a:lnTo>
                  <a:lnTo>
                    <a:pt x="25165" y="8789"/>
                  </a:lnTo>
                  <a:lnTo>
                    <a:pt x="24565" y="8103"/>
                  </a:lnTo>
                  <a:lnTo>
                    <a:pt x="23922" y="741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 name="Google Shape;712;p6"/>
            <p:cNvSpPr/>
            <p:nvPr/>
          </p:nvSpPr>
          <p:spPr>
            <a:xfrm>
              <a:off x="3628288" y="4257598"/>
              <a:ext cx="500491" cy="506377"/>
            </a:xfrm>
            <a:custGeom>
              <a:avLst/>
              <a:gdLst/>
              <a:ahLst/>
              <a:cxnLst/>
              <a:rect l="l" t="t" r="r" b="b"/>
              <a:pathLst>
                <a:path w="25594" h="25895" fill="none" extrusionOk="0">
                  <a:moveTo>
                    <a:pt x="19806" y="6131"/>
                  </a:moveTo>
                  <a:lnTo>
                    <a:pt x="19806" y="6131"/>
                  </a:lnTo>
                  <a:lnTo>
                    <a:pt x="20621" y="7031"/>
                  </a:lnTo>
                  <a:lnTo>
                    <a:pt x="21392" y="7932"/>
                  </a:lnTo>
                  <a:lnTo>
                    <a:pt x="21392" y="7932"/>
                  </a:lnTo>
                  <a:lnTo>
                    <a:pt x="22035" y="8789"/>
                  </a:lnTo>
                  <a:lnTo>
                    <a:pt x="22636" y="9647"/>
                  </a:lnTo>
                  <a:lnTo>
                    <a:pt x="23150" y="10504"/>
                  </a:lnTo>
                  <a:lnTo>
                    <a:pt x="23622" y="11361"/>
                  </a:lnTo>
                  <a:lnTo>
                    <a:pt x="24050" y="12219"/>
                  </a:lnTo>
                  <a:lnTo>
                    <a:pt x="24436" y="13076"/>
                  </a:lnTo>
                  <a:lnTo>
                    <a:pt x="24779" y="13934"/>
                  </a:lnTo>
                  <a:lnTo>
                    <a:pt x="25036" y="14791"/>
                  </a:lnTo>
                  <a:lnTo>
                    <a:pt x="25251" y="15648"/>
                  </a:lnTo>
                  <a:lnTo>
                    <a:pt x="25422" y="16463"/>
                  </a:lnTo>
                  <a:lnTo>
                    <a:pt x="25551" y="17277"/>
                  </a:lnTo>
                  <a:lnTo>
                    <a:pt x="25594" y="18092"/>
                  </a:lnTo>
                  <a:lnTo>
                    <a:pt x="25594" y="18864"/>
                  </a:lnTo>
                  <a:lnTo>
                    <a:pt x="25508" y="19635"/>
                  </a:lnTo>
                  <a:lnTo>
                    <a:pt x="25422" y="20364"/>
                  </a:lnTo>
                  <a:lnTo>
                    <a:pt x="25208" y="21050"/>
                  </a:lnTo>
                  <a:lnTo>
                    <a:pt x="25208" y="21050"/>
                  </a:lnTo>
                  <a:lnTo>
                    <a:pt x="24908" y="21865"/>
                  </a:lnTo>
                  <a:lnTo>
                    <a:pt x="24736" y="22250"/>
                  </a:lnTo>
                  <a:lnTo>
                    <a:pt x="24522" y="22636"/>
                  </a:lnTo>
                  <a:lnTo>
                    <a:pt x="24308" y="22979"/>
                  </a:lnTo>
                  <a:lnTo>
                    <a:pt x="24050" y="23322"/>
                  </a:lnTo>
                  <a:lnTo>
                    <a:pt x="23793" y="23665"/>
                  </a:lnTo>
                  <a:lnTo>
                    <a:pt x="23493" y="23965"/>
                  </a:lnTo>
                  <a:lnTo>
                    <a:pt x="23493" y="23965"/>
                  </a:lnTo>
                  <a:lnTo>
                    <a:pt x="23107" y="24308"/>
                  </a:lnTo>
                  <a:lnTo>
                    <a:pt x="22721" y="24608"/>
                  </a:lnTo>
                  <a:lnTo>
                    <a:pt x="22293" y="24865"/>
                  </a:lnTo>
                  <a:lnTo>
                    <a:pt x="21864" y="25123"/>
                  </a:lnTo>
                  <a:lnTo>
                    <a:pt x="21392" y="25337"/>
                  </a:lnTo>
                  <a:lnTo>
                    <a:pt x="20921" y="25509"/>
                  </a:lnTo>
                  <a:lnTo>
                    <a:pt x="20449" y="25637"/>
                  </a:lnTo>
                  <a:lnTo>
                    <a:pt x="19935" y="25766"/>
                  </a:lnTo>
                  <a:lnTo>
                    <a:pt x="19378" y="25809"/>
                  </a:lnTo>
                  <a:lnTo>
                    <a:pt x="18863" y="25894"/>
                  </a:lnTo>
                  <a:lnTo>
                    <a:pt x="18306" y="25894"/>
                  </a:lnTo>
                  <a:lnTo>
                    <a:pt x="17748" y="25894"/>
                  </a:lnTo>
                  <a:lnTo>
                    <a:pt x="17148" y="25852"/>
                  </a:lnTo>
                  <a:lnTo>
                    <a:pt x="16591" y="25766"/>
                  </a:lnTo>
                  <a:lnTo>
                    <a:pt x="15991" y="25680"/>
                  </a:lnTo>
                  <a:lnTo>
                    <a:pt x="15391" y="25551"/>
                  </a:lnTo>
                  <a:lnTo>
                    <a:pt x="14790" y="25380"/>
                  </a:lnTo>
                  <a:lnTo>
                    <a:pt x="14190" y="25208"/>
                  </a:lnTo>
                  <a:lnTo>
                    <a:pt x="12947" y="24737"/>
                  </a:lnTo>
                  <a:lnTo>
                    <a:pt x="11704" y="24180"/>
                  </a:lnTo>
                  <a:lnTo>
                    <a:pt x="10503" y="23494"/>
                  </a:lnTo>
                  <a:lnTo>
                    <a:pt x="9260" y="22722"/>
                  </a:lnTo>
                  <a:lnTo>
                    <a:pt x="8060" y="21822"/>
                  </a:lnTo>
                  <a:lnTo>
                    <a:pt x="6902" y="20836"/>
                  </a:lnTo>
                  <a:lnTo>
                    <a:pt x="5788" y="19764"/>
                  </a:lnTo>
                  <a:lnTo>
                    <a:pt x="5788" y="19764"/>
                  </a:lnTo>
                  <a:lnTo>
                    <a:pt x="4845" y="18778"/>
                  </a:lnTo>
                  <a:lnTo>
                    <a:pt x="4030" y="17749"/>
                  </a:lnTo>
                  <a:lnTo>
                    <a:pt x="3258" y="16720"/>
                  </a:lnTo>
                  <a:lnTo>
                    <a:pt x="2572" y="15648"/>
                  </a:lnTo>
                  <a:lnTo>
                    <a:pt x="1972" y="14577"/>
                  </a:lnTo>
                  <a:lnTo>
                    <a:pt x="1458" y="13505"/>
                  </a:lnTo>
                  <a:lnTo>
                    <a:pt x="986" y="12433"/>
                  </a:lnTo>
                  <a:lnTo>
                    <a:pt x="643" y="11361"/>
                  </a:lnTo>
                  <a:lnTo>
                    <a:pt x="343" y="10332"/>
                  </a:lnTo>
                  <a:lnTo>
                    <a:pt x="129" y="9304"/>
                  </a:lnTo>
                  <a:lnTo>
                    <a:pt x="43" y="8275"/>
                  </a:lnTo>
                  <a:lnTo>
                    <a:pt x="0" y="7332"/>
                  </a:lnTo>
                  <a:lnTo>
                    <a:pt x="43" y="6346"/>
                  </a:lnTo>
                  <a:lnTo>
                    <a:pt x="215" y="5445"/>
                  </a:lnTo>
                  <a:lnTo>
                    <a:pt x="429" y="4588"/>
                  </a:lnTo>
                  <a:lnTo>
                    <a:pt x="600" y="4202"/>
                  </a:lnTo>
                  <a:lnTo>
                    <a:pt x="772" y="3816"/>
                  </a:lnTo>
                  <a:lnTo>
                    <a:pt x="772" y="3816"/>
                  </a:lnTo>
                  <a:lnTo>
                    <a:pt x="1029" y="3302"/>
                  </a:lnTo>
                  <a:lnTo>
                    <a:pt x="1329" y="2787"/>
                  </a:lnTo>
                  <a:lnTo>
                    <a:pt x="1715" y="2359"/>
                  </a:lnTo>
                  <a:lnTo>
                    <a:pt x="2101" y="1930"/>
                  </a:lnTo>
                  <a:lnTo>
                    <a:pt x="2101" y="1930"/>
                  </a:lnTo>
                  <a:lnTo>
                    <a:pt x="2315" y="1716"/>
                  </a:lnTo>
                  <a:lnTo>
                    <a:pt x="2315" y="1716"/>
                  </a:lnTo>
                  <a:lnTo>
                    <a:pt x="2915" y="1244"/>
                  </a:lnTo>
                  <a:lnTo>
                    <a:pt x="3558" y="858"/>
                  </a:lnTo>
                  <a:lnTo>
                    <a:pt x="4244" y="558"/>
                  </a:lnTo>
                  <a:lnTo>
                    <a:pt x="4973" y="301"/>
                  </a:lnTo>
                  <a:lnTo>
                    <a:pt x="5745" y="129"/>
                  </a:lnTo>
                  <a:lnTo>
                    <a:pt x="6516" y="1"/>
                  </a:lnTo>
                  <a:lnTo>
                    <a:pt x="7374" y="1"/>
                  </a:lnTo>
                  <a:lnTo>
                    <a:pt x="8188" y="1"/>
                  </a:lnTo>
                  <a:lnTo>
                    <a:pt x="9089" y="129"/>
                  </a:lnTo>
                  <a:lnTo>
                    <a:pt x="9946" y="301"/>
                  </a:lnTo>
                  <a:lnTo>
                    <a:pt x="10889" y="515"/>
                  </a:lnTo>
                  <a:lnTo>
                    <a:pt x="11790" y="815"/>
                  </a:lnTo>
                  <a:lnTo>
                    <a:pt x="12690" y="1158"/>
                  </a:lnTo>
                  <a:lnTo>
                    <a:pt x="13633" y="1587"/>
                  </a:lnTo>
                  <a:lnTo>
                    <a:pt x="14576" y="2059"/>
                  </a:lnTo>
                  <a:lnTo>
                    <a:pt x="15476" y="2616"/>
                  </a:lnTo>
                  <a:lnTo>
                    <a:pt x="15476" y="2616"/>
                  </a:lnTo>
                  <a:lnTo>
                    <a:pt x="16591" y="3345"/>
                  </a:lnTo>
                  <a:lnTo>
                    <a:pt x="17706" y="4202"/>
                  </a:lnTo>
                  <a:lnTo>
                    <a:pt x="18777" y="5102"/>
                  </a:lnTo>
                  <a:lnTo>
                    <a:pt x="19806" y="613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 name="Google Shape;713;p6"/>
            <p:cNvSpPr/>
            <p:nvPr/>
          </p:nvSpPr>
          <p:spPr>
            <a:xfrm>
              <a:off x="3628288" y="4403469"/>
              <a:ext cx="459425" cy="360496"/>
            </a:xfrm>
            <a:custGeom>
              <a:avLst/>
              <a:gdLst/>
              <a:ahLst/>
              <a:cxnLst/>
              <a:rect l="l" t="t" r="r" b="b"/>
              <a:pathLst>
                <a:path w="23494" h="18435" extrusionOk="0">
                  <a:moveTo>
                    <a:pt x="0" y="0"/>
                  </a:moveTo>
                  <a:lnTo>
                    <a:pt x="0" y="0"/>
                  </a:lnTo>
                  <a:lnTo>
                    <a:pt x="0" y="729"/>
                  </a:lnTo>
                  <a:lnTo>
                    <a:pt x="86" y="1458"/>
                  </a:lnTo>
                  <a:lnTo>
                    <a:pt x="215" y="2229"/>
                  </a:lnTo>
                  <a:lnTo>
                    <a:pt x="386" y="3001"/>
                  </a:lnTo>
                  <a:lnTo>
                    <a:pt x="558" y="3773"/>
                  </a:lnTo>
                  <a:lnTo>
                    <a:pt x="815" y="4544"/>
                  </a:lnTo>
                  <a:lnTo>
                    <a:pt x="1115" y="5316"/>
                  </a:lnTo>
                  <a:lnTo>
                    <a:pt x="1458" y="6131"/>
                  </a:lnTo>
                  <a:lnTo>
                    <a:pt x="1886" y="6902"/>
                  </a:lnTo>
                  <a:lnTo>
                    <a:pt x="2315" y="7717"/>
                  </a:lnTo>
                  <a:lnTo>
                    <a:pt x="2787" y="8488"/>
                  </a:lnTo>
                  <a:lnTo>
                    <a:pt x="3301" y="9303"/>
                  </a:lnTo>
                  <a:lnTo>
                    <a:pt x="3859" y="10075"/>
                  </a:lnTo>
                  <a:lnTo>
                    <a:pt x="4459" y="10803"/>
                  </a:lnTo>
                  <a:lnTo>
                    <a:pt x="5102" y="11575"/>
                  </a:lnTo>
                  <a:lnTo>
                    <a:pt x="5788" y="12304"/>
                  </a:lnTo>
                  <a:lnTo>
                    <a:pt x="5788" y="12304"/>
                  </a:lnTo>
                  <a:lnTo>
                    <a:pt x="6516" y="13033"/>
                  </a:lnTo>
                  <a:lnTo>
                    <a:pt x="7245" y="13719"/>
                  </a:lnTo>
                  <a:lnTo>
                    <a:pt x="8017" y="14319"/>
                  </a:lnTo>
                  <a:lnTo>
                    <a:pt x="8789" y="14919"/>
                  </a:lnTo>
                  <a:lnTo>
                    <a:pt x="9560" y="15476"/>
                  </a:lnTo>
                  <a:lnTo>
                    <a:pt x="10375" y="15991"/>
                  </a:lnTo>
                  <a:lnTo>
                    <a:pt x="11189" y="16462"/>
                  </a:lnTo>
                  <a:lnTo>
                    <a:pt x="11961" y="16848"/>
                  </a:lnTo>
                  <a:lnTo>
                    <a:pt x="12776" y="17234"/>
                  </a:lnTo>
                  <a:lnTo>
                    <a:pt x="13590" y="17534"/>
                  </a:lnTo>
                  <a:lnTo>
                    <a:pt x="14362" y="17834"/>
                  </a:lnTo>
                  <a:lnTo>
                    <a:pt x="15176" y="18049"/>
                  </a:lnTo>
                  <a:lnTo>
                    <a:pt x="15948" y="18220"/>
                  </a:lnTo>
                  <a:lnTo>
                    <a:pt x="16720" y="18349"/>
                  </a:lnTo>
                  <a:lnTo>
                    <a:pt x="17491" y="18434"/>
                  </a:lnTo>
                  <a:lnTo>
                    <a:pt x="18220" y="18434"/>
                  </a:lnTo>
                  <a:lnTo>
                    <a:pt x="18220" y="18434"/>
                  </a:lnTo>
                  <a:lnTo>
                    <a:pt x="18992" y="18392"/>
                  </a:lnTo>
                  <a:lnTo>
                    <a:pt x="19720" y="18306"/>
                  </a:lnTo>
                  <a:lnTo>
                    <a:pt x="20449" y="18177"/>
                  </a:lnTo>
                  <a:lnTo>
                    <a:pt x="21135" y="17963"/>
                  </a:lnTo>
                  <a:lnTo>
                    <a:pt x="21778" y="17706"/>
                  </a:lnTo>
                  <a:lnTo>
                    <a:pt x="22378" y="17363"/>
                  </a:lnTo>
                  <a:lnTo>
                    <a:pt x="22979" y="16977"/>
                  </a:lnTo>
                  <a:lnTo>
                    <a:pt x="23493" y="16505"/>
                  </a:lnTo>
                  <a:lnTo>
                    <a:pt x="23493" y="16505"/>
                  </a:lnTo>
                  <a:lnTo>
                    <a:pt x="23493" y="16505"/>
                  </a:lnTo>
                  <a:lnTo>
                    <a:pt x="23493" y="16505"/>
                  </a:lnTo>
                  <a:lnTo>
                    <a:pt x="22979" y="16977"/>
                  </a:lnTo>
                  <a:lnTo>
                    <a:pt x="22378" y="17363"/>
                  </a:lnTo>
                  <a:lnTo>
                    <a:pt x="21778" y="17706"/>
                  </a:lnTo>
                  <a:lnTo>
                    <a:pt x="21135" y="17963"/>
                  </a:lnTo>
                  <a:lnTo>
                    <a:pt x="20449" y="18177"/>
                  </a:lnTo>
                  <a:lnTo>
                    <a:pt x="19720" y="18306"/>
                  </a:lnTo>
                  <a:lnTo>
                    <a:pt x="18992" y="18392"/>
                  </a:lnTo>
                  <a:lnTo>
                    <a:pt x="18220" y="18434"/>
                  </a:lnTo>
                  <a:lnTo>
                    <a:pt x="18220" y="18434"/>
                  </a:lnTo>
                  <a:lnTo>
                    <a:pt x="17491" y="18434"/>
                  </a:lnTo>
                  <a:lnTo>
                    <a:pt x="16720" y="18349"/>
                  </a:lnTo>
                  <a:lnTo>
                    <a:pt x="15948" y="18220"/>
                  </a:lnTo>
                  <a:lnTo>
                    <a:pt x="15176" y="18049"/>
                  </a:lnTo>
                  <a:lnTo>
                    <a:pt x="14362" y="17834"/>
                  </a:lnTo>
                  <a:lnTo>
                    <a:pt x="13590" y="17534"/>
                  </a:lnTo>
                  <a:lnTo>
                    <a:pt x="12776" y="17234"/>
                  </a:lnTo>
                  <a:lnTo>
                    <a:pt x="11961" y="16848"/>
                  </a:lnTo>
                  <a:lnTo>
                    <a:pt x="11189" y="16462"/>
                  </a:lnTo>
                  <a:lnTo>
                    <a:pt x="10375" y="15991"/>
                  </a:lnTo>
                  <a:lnTo>
                    <a:pt x="9560" y="15476"/>
                  </a:lnTo>
                  <a:lnTo>
                    <a:pt x="8789" y="14919"/>
                  </a:lnTo>
                  <a:lnTo>
                    <a:pt x="8017" y="14319"/>
                  </a:lnTo>
                  <a:lnTo>
                    <a:pt x="7245" y="13719"/>
                  </a:lnTo>
                  <a:lnTo>
                    <a:pt x="6516" y="13033"/>
                  </a:lnTo>
                  <a:lnTo>
                    <a:pt x="5788" y="12304"/>
                  </a:lnTo>
                  <a:lnTo>
                    <a:pt x="5788" y="12304"/>
                  </a:lnTo>
                  <a:lnTo>
                    <a:pt x="5102" y="11575"/>
                  </a:lnTo>
                  <a:lnTo>
                    <a:pt x="4459" y="10803"/>
                  </a:lnTo>
                  <a:lnTo>
                    <a:pt x="3859" y="10075"/>
                  </a:lnTo>
                  <a:lnTo>
                    <a:pt x="3301" y="9303"/>
                  </a:lnTo>
                  <a:lnTo>
                    <a:pt x="2787" y="8488"/>
                  </a:lnTo>
                  <a:lnTo>
                    <a:pt x="2315" y="7717"/>
                  </a:lnTo>
                  <a:lnTo>
                    <a:pt x="1886" y="6902"/>
                  </a:lnTo>
                  <a:lnTo>
                    <a:pt x="1458" y="6131"/>
                  </a:lnTo>
                  <a:lnTo>
                    <a:pt x="1115" y="5316"/>
                  </a:lnTo>
                  <a:lnTo>
                    <a:pt x="815" y="4544"/>
                  </a:lnTo>
                  <a:lnTo>
                    <a:pt x="558" y="3773"/>
                  </a:lnTo>
                  <a:lnTo>
                    <a:pt x="386" y="3001"/>
                  </a:lnTo>
                  <a:lnTo>
                    <a:pt x="215" y="2229"/>
                  </a:lnTo>
                  <a:lnTo>
                    <a:pt x="86" y="1458"/>
                  </a:lnTo>
                  <a:lnTo>
                    <a:pt x="0" y="729"/>
                  </a:lnTo>
                  <a:lnTo>
                    <a:pt x="0" y="0"/>
                  </a:lnTo>
                  <a:close/>
                </a:path>
              </a:pathLst>
            </a:custGeom>
            <a:solidFill>
              <a:srgbClr val="E4EE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 name="Google Shape;714;p6"/>
            <p:cNvSpPr/>
            <p:nvPr/>
          </p:nvSpPr>
          <p:spPr>
            <a:xfrm>
              <a:off x="3628288" y="4403469"/>
              <a:ext cx="459425" cy="360496"/>
            </a:xfrm>
            <a:custGeom>
              <a:avLst/>
              <a:gdLst/>
              <a:ahLst/>
              <a:cxnLst/>
              <a:rect l="l" t="t" r="r" b="b"/>
              <a:pathLst>
                <a:path w="23494" h="18435" fill="none" extrusionOk="0">
                  <a:moveTo>
                    <a:pt x="0" y="0"/>
                  </a:moveTo>
                  <a:lnTo>
                    <a:pt x="0" y="0"/>
                  </a:lnTo>
                  <a:lnTo>
                    <a:pt x="0" y="729"/>
                  </a:lnTo>
                  <a:lnTo>
                    <a:pt x="86" y="1458"/>
                  </a:lnTo>
                  <a:lnTo>
                    <a:pt x="215" y="2229"/>
                  </a:lnTo>
                  <a:lnTo>
                    <a:pt x="386" y="3001"/>
                  </a:lnTo>
                  <a:lnTo>
                    <a:pt x="558" y="3773"/>
                  </a:lnTo>
                  <a:lnTo>
                    <a:pt x="815" y="4544"/>
                  </a:lnTo>
                  <a:lnTo>
                    <a:pt x="1115" y="5316"/>
                  </a:lnTo>
                  <a:lnTo>
                    <a:pt x="1458" y="6131"/>
                  </a:lnTo>
                  <a:lnTo>
                    <a:pt x="1886" y="6902"/>
                  </a:lnTo>
                  <a:lnTo>
                    <a:pt x="2315" y="7717"/>
                  </a:lnTo>
                  <a:lnTo>
                    <a:pt x="2787" y="8488"/>
                  </a:lnTo>
                  <a:lnTo>
                    <a:pt x="3301" y="9303"/>
                  </a:lnTo>
                  <a:lnTo>
                    <a:pt x="3859" y="10075"/>
                  </a:lnTo>
                  <a:lnTo>
                    <a:pt x="4459" y="10803"/>
                  </a:lnTo>
                  <a:lnTo>
                    <a:pt x="5102" y="11575"/>
                  </a:lnTo>
                  <a:lnTo>
                    <a:pt x="5788" y="12304"/>
                  </a:lnTo>
                  <a:lnTo>
                    <a:pt x="5788" y="12304"/>
                  </a:lnTo>
                  <a:lnTo>
                    <a:pt x="6516" y="13033"/>
                  </a:lnTo>
                  <a:lnTo>
                    <a:pt x="7245" y="13719"/>
                  </a:lnTo>
                  <a:lnTo>
                    <a:pt x="8017" y="14319"/>
                  </a:lnTo>
                  <a:lnTo>
                    <a:pt x="8789" y="14919"/>
                  </a:lnTo>
                  <a:lnTo>
                    <a:pt x="9560" y="15476"/>
                  </a:lnTo>
                  <a:lnTo>
                    <a:pt x="10375" y="15991"/>
                  </a:lnTo>
                  <a:lnTo>
                    <a:pt x="11189" y="16462"/>
                  </a:lnTo>
                  <a:lnTo>
                    <a:pt x="11961" y="16848"/>
                  </a:lnTo>
                  <a:lnTo>
                    <a:pt x="12776" y="17234"/>
                  </a:lnTo>
                  <a:lnTo>
                    <a:pt x="13590" y="17534"/>
                  </a:lnTo>
                  <a:lnTo>
                    <a:pt x="14362" y="17834"/>
                  </a:lnTo>
                  <a:lnTo>
                    <a:pt x="15176" y="18049"/>
                  </a:lnTo>
                  <a:lnTo>
                    <a:pt x="15948" y="18220"/>
                  </a:lnTo>
                  <a:lnTo>
                    <a:pt x="16720" y="18349"/>
                  </a:lnTo>
                  <a:lnTo>
                    <a:pt x="17491" y="18434"/>
                  </a:lnTo>
                  <a:lnTo>
                    <a:pt x="18220" y="18434"/>
                  </a:lnTo>
                  <a:lnTo>
                    <a:pt x="18220" y="18434"/>
                  </a:lnTo>
                  <a:lnTo>
                    <a:pt x="18992" y="18392"/>
                  </a:lnTo>
                  <a:lnTo>
                    <a:pt x="19720" y="18306"/>
                  </a:lnTo>
                  <a:lnTo>
                    <a:pt x="20449" y="18177"/>
                  </a:lnTo>
                  <a:lnTo>
                    <a:pt x="21135" y="17963"/>
                  </a:lnTo>
                  <a:lnTo>
                    <a:pt x="21778" y="17706"/>
                  </a:lnTo>
                  <a:lnTo>
                    <a:pt x="22378" y="17363"/>
                  </a:lnTo>
                  <a:lnTo>
                    <a:pt x="22979" y="16977"/>
                  </a:lnTo>
                  <a:lnTo>
                    <a:pt x="23493" y="16505"/>
                  </a:lnTo>
                  <a:lnTo>
                    <a:pt x="23493" y="16505"/>
                  </a:lnTo>
                  <a:lnTo>
                    <a:pt x="23493" y="16505"/>
                  </a:lnTo>
                  <a:lnTo>
                    <a:pt x="23493" y="16505"/>
                  </a:lnTo>
                  <a:lnTo>
                    <a:pt x="22979" y="16977"/>
                  </a:lnTo>
                  <a:lnTo>
                    <a:pt x="22378" y="17363"/>
                  </a:lnTo>
                  <a:lnTo>
                    <a:pt x="21778" y="17706"/>
                  </a:lnTo>
                  <a:lnTo>
                    <a:pt x="21135" y="17963"/>
                  </a:lnTo>
                  <a:lnTo>
                    <a:pt x="20449" y="18177"/>
                  </a:lnTo>
                  <a:lnTo>
                    <a:pt x="19720" y="18306"/>
                  </a:lnTo>
                  <a:lnTo>
                    <a:pt x="18992" y="18392"/>
                  </a:lnTo>
                  <a:lnTo>
                    <a:pt x="18220" y="18434"/>
                  </a:lnTo>
                  <a:lnTo>
                    <a:pt x="18220" y="18434"/>
                  </a:lnTo>
                  <a:lnTo>
                    <a:pt x="17491" y="18434"/>
                  </a:lnTo>
                  <a:lnTo>
                    <a:pt x="16720" y="18349"/>
                  </a:lnTo>
                  <a:lnTo>
                    <a:pt x="15948" y="18220"/>
                  </a:lnTo>
                  <a:lnTo>
                    <a:pt x="15176" y="18049"/>
                  </a:lnTo>
                  <a:lnTo>
                    <a:pt x="14362" y="17834"/>
                  </a:lnTo>
                  <a:lnTo>
                    <a:pt x="13590" y="17534"/>
                  </a:lnTo>
                  <a:lnTo>
                    <a:pt x="12776" y="17234"/>
                  </a:lnTo>
                  <a:lnTo>
                    <a:pt x="11961" y="16848"/>
                  </a:lnTo>
                  <a:lnTo>
                    <a:pt x="11189" y="16462"/>
                  </a:lnTo>
                  <a:lnTo>
                    <a:pt x="10375" y="15991"/>
                  </a:lnTo>
                  <a:lnTo>
                    <a:pt x="9560" y="15476"/>
                  </a:lnTo>
                  <a:lnTo>
                    <a:pt x="8789" y="14919"/>
                  </a:lnTo>
                  <a:lnTo>
                    <a:pt x="8017" y="14319"/>
                  </a:lnTo>
                  <a:lnTo>
                    <a:pt x="7245" y="13719"/>
                  </a:lnTo>
                  <a:lnTo>
                    <a:pt x="6516" y="13033"/>
                  </a:lnTo>
                  <a:lnTo>
                    <a:pt x="5788" y="12304"/>
                  </a:lnTo>
                  <a:lnTo>
                    <a:pt x="5788" y="12304"/>
                  </a:lnTo>
                  <a:lnTo>
                    <a:pt x="5102" y="11575"/>
                  </a:lnTo>
                  <a:lnTo>
                    <a:pt x="4459" y="10803"/>
                  </a:lnTo>
                  <a:lnTo>
                    <a:pt x="3859" y="10075"/>
                  </a:lnTo>
                  <a:lnTo>
                    <a:pt x="3301" y="9303"/>
                  </a:lnTo>
                  <a:lnTo>
                    <a:pt x="2787" y="8488"/>
                  </a:lnTo>
                  <a:lnTo>
                    <a:pt x="2315" y="7717"/>
                  </a:lnTo>
                  <a:lnTo>
                    <a:pt x="1886" y="6902"/>
                  </a:lnTo>
                  <a:lnTo>
                    <a:pt x="1458" y="6131"/>
                  </a:lnTo>
                  <a:lnTo>
                    <a:pt x="1115" y="5316"/>
                  </a:lnTo>
                  <a:lnTo>
                    <a:pt x="815" y="4544"/>
                  </a:lnTo>
                  <a:lnTo>
                    <a:pt x="558" y="3773"/>
                  </a:lnTo>
                  <a:lnTo>
                    <a:pt x="386" y="3001"/>
                  </a:lnTo>
                  <a:lnTo>
                    <a:pt x="215" y="2229"/>
                  </a:lnTo>
                  <a:lnTo>
                    <a:pt x="86" y="1458"/>
                  </a:lnTo>
                  <a:lnTo>
                    <a:pt x="0" y="729"/>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6"/>
            <p:cNvSpPr/>
            <p:nvPr/>
          </p:nvSpPr>
          <p:spPr>
            <a:xfrm>
              <a:off x="3576311" y="4204783"/>
              <a:ext cx="604445" cy="612013"/>
            </a:xfrm>
            <a:custGeom>
              <a:avLst/>
              <a:gdLst/>
              <a:ahLst/>
              <a:cxnLst/>
              <a:rect l="l" t="t" r="r" b="b"/>
              <a:pathLst>
                <a:path w="30910" h="31297" extrusionOk="0">
                  <a:moveTo>
                    <a:pt x="10032" y="2702"/>
                  </a:moveTo>
                  <a:lnTo>
                    <a:pt x="10975" y="2745"/>
                  </a:lnTo>
                  <a:lnTo>
                    <a:pt x="11961" y="2873"/>
                  </a:lnTo>
                  <a:lnTo>
                    <a:pt x="12990" y="3045"/>
                  </a:lnTo>
                  <a:lnTo>
                    <a:pt x="13976" y="3345"/>
                  </a:lnTo>
                  <a:lnTo>
                    <a:pt x="15048" y="3731"/>
                  </a:lnTo>
                  <a:lnTo>
                    <a:pt x="16077" y="4159"/>
                  </a:lnTo>
                  <a:lnTo>
                    <a:pt x="17105" y="4717"/>
                  </a:lnTo>
                  <a:lnTo>
                    <a:pt x="18134" y="5317"/>
                  </a:lnTo>
                  <a:lnTo>
                    <a:pt x="19249" y="6046"/>
                  </a:lnTo>
                  <a:lnTo>
                    <a:pt x="20364" y="6903"/>
                  </a:lnTo>
                  <a:lnTo>
                    <a:pt x="21435" y="7803"/>
                  </a:lnTo>
                  <a:lnTo>
                    <a:pt x="22464" y="8832"/>
                  </a:lnTo>
                  <a:lnTo>
                    <a:pt x="23279" y="9732"/>
                  </a:lnTo>
                  <a:lnTo>
                    <a:pt x="24050" y="10633"/>
                  </a:lnTo>
                  <a:lnTo>
                    <a:pt x="24565" y="11319"/>
                  </a:lnTo>
                  <a:lnTo>
                    <a:pt x="25036" y="11962"/>
                  </a:lnTo>
                  <a:lnTo>
                    <a:pt x="25465" y="12605"/>
                  </a:lnTo>
                  <a:lnTo>
                    <a:pt x="25851" y="13291"/>
                  </a:lnTo>
                  <a:lnTo>
                    <a:pt x="26237" y="13934"/>
                  </a:lnTo>
                  <a:lnTo>
                    <a:pt x="26580" y="14620"/>
                  </a:lnTo>
                  <a:lnTo>
                    <a:pt x="26880" y="15306"/>
                  </a:lnTo>
                  <a:lnTo>
                    <a:pt x="27180" y="15949"/>
                  </a:lnTo>
                  <a:lnTo>
                    <a:pt x="27437" y="16635"/>
                  </a:lnTo>
                  <a:lnTo>
                    <a:pt x="27652" y="17320"/>
                  </a:lnTo>
                  <a:lnTo>
                    <a:pt x="27823" y="17964"/>
                  </a:lnTo>
                  <a:lnTo>
                    <a:pt x="27994" y="18607"/>
                  </a:lnTo>
                  <a:lnTo>
                    <a:pt x="28080" y="19250"/>
                  </a:lnTo>
                  <a:lnTo>
                    <a:pt x="28166" y="19893"/>
                  </a:lnTo>
                  <a:lnTo>
                    <a:pt x="28209" y="20536"/>
                  </a:lnTo>
                  <a:lnTo>
                    <a:pt x="28252" y="21136"/>
                  </a:lnTo>
                  <a:lnTo>
                    <a:pt x="28209" y="21822"/>
                  </a:lnTo>
                  <a:lnTo>
                    <a:pt x="28166" y="22508"/>
                  </a:lnTo>
                  <a:lnTo>
                    <a:pt x="28037" y="23151"/>
                  </a:lnTo>
                  <a:lnTo>
                    <a:pt x="27866" y="23751"/>
                  </a:lnTo>
                  <a:lnTo>
                    <a:pt x="27566" y="24566"/>
                  </a:lnTo>
                  <a:lnTo>
                    <a:pt x="27394" y="24951"/>
                  </a:lnTo>
                  <a:lnTo>
                    <a:pt x="27180" y="25337"/>
                  </a:lnTo>
                  <a:lnTo>
                    <a:pt x="26966" y="25680"/>
                  </a:lnTo>
                  <a:lnTo>
                    <a:pt x="26708" y="26023"/>
                  </a:lnTo>
                  <a:lnTo>
                    <a:pt x="26451" y="26366"/>
                  </a:lnTo>
                  <a:lnTo>
                    <a:pt x="26151" y="26666"/>
                  </a:lnTo>
                  <a:lnTo>
                    <a:pt x="25637" y="27138"/>
                  </a:lnTo>
                  <a:lnTo>
                    <a:pt x="25036" y="27524"/>
                  </a:lnTo>
                  <a:lnTo>
                    <a:pt x="24436" y="27867"/>
                  </a:lnTo>
                  <a:lnTo>
                    <a:pt x="23793" y="28124"/>
                  </a:lnTo>
                  <a:lnTo>
                    <a:pt x="23107" y="28338"/>
                  </a:lnTo>
                  <a:lnTo>
                    <a:pt x="22378" y="28467"/>
                  </a:lnTo>
                  <a:lnTo>
                    <a:pt x="21650" y="28553"/>
                  </a:lnTo>
                  <a:lnTo>
                    <a:pt x="20878" y="28595"/>
                  </a:lnTo>
                  <a:lnTo>
                    <a:pt x="20149" y="28595"/>
                  </a:lnTo>
                  <a:lnTo>
                    <a:pt x="19378" y="28510"/>
                  </a:lnTo>
                  <a:lnTo>
                    <a:pt x="18606" y="28381"/>
                  </a:lnTo>
                  <a:lnTo>
                    <a:pt x="17834" y="28210"/>
                  </a:lnTo>
                  <a:lnTo>
                    <a:pt x="17020" y="27995"/>
                  </a:lnTo>
                  <a:lnTo>
                    <a:pt x="16248" y="27695"/>
                  </a:lnTo>
                  <a:lnTo>
                    <a:pt x="15434" y="27395"/>
                  </a:lnTo>
                  <a:lnTo>
                    <a:pt x="14619" y="27009"/>
                  </a:lnTo>
                  <a:lnTo>
                    <a:pt x="13847" y="26623"/>
                  </a:lnTo>
                  <a:lnTo>
                    <a:pt x="13033" y="26152"/>
                  </a:lnTo>
                  <a:lnTo>
                    <a:pt x="12218" y="25637"/>
                  </a:lnTo>
                  <a:lnTo>
                    <a:pt x="11447" y="25080"/>
                  </a:lnTo>
                  <a:lnTo>
                    <a:pt x="10675" y="24480"/>
                  </a:lnTo>
                  <a:lnTo>
                    <a:pt x="9903" y="23880"/>
                  </a:lnTo>
                  <a:lnTo>
                    <a:pt x="9174" y="23194"/>
                  </a:lnTo>
                  <a:lnTo>
                    <a:pt x="8446" y="22465"/>
                  </a:lnTo>
                  <a:lnTo>
                    <a:pt x="7760" y="21736"/>
                  </a:lnTo>
                  <a:lnTo>
                    <a:pt x="7117" y="20964"/>
                  </a:lnTo>
                  <a:lnTo>
                    <a:pt x="6517" y="20236"/>
                  </a:lnTo>
                  <a:lnTo>
                    <a:pt x="5959" y="19464"/>
                  </a:lnTo>
                  <a:lnTo>
                    <a:pt x="5445" y="18649"/>
                  </a:lnTo>
                  <a:lnTo>
                    <a:pt x="4973" y="17878"/>
                  </a:lnTo>
                  <a:lnTo>
                    <a:pt x="4544" y="17063"/>
                  </a:lnTo>
                  <a:lnTo>
                    <a:pt x="4116" y="16292"/>
                  </a:lnTo>
                  <a:lnTo>
                    <a:pt x="3773" y="15477"/>
                  </a:lnTo>
                  <a:lnTo>
                    <a:pt x="3473" y="14705"/>
                  </a:lnTo>
                  <a:lnTo>
                    <a:pt x="3216" y="13934"/>
                  </a:lnTo>
                  <a:lnTo>
                    <a:pt x="3044" y="13162"/>
                  </a:lnTo>
                  <a:lnTo>
                    <a:pt x="2873" y="12390"/>
                  </a:lnTo>
                  <a:lnTo>
                    <a:pt x="2744" y="11619"/>
                  </a:lnTo>
                  <a:lnTo>
                    <a:pt x="2658" y="10890"/>
                  </a:lnTo>
                  <a:lnTo>
                    <a:pt x="2658" y="10161"/>
                  </a:lnTo>
                  <a:lnTo>
                    <a:pt x="2701" y="9175"/>
                  </a:lnTo>
                  <a:lnTo>
                    <a:pt x="2830" y="8232"/>
                  </a:lnTo>
                  <a:lnTo>
                    <a:pt x="2958" y="7760"/>
                  </a:lnTo>
                  <a:lnTo>
                    <a:pt x="3087" y="7332"/>
                  </a:lnTo>
                  <a:lnTo>
                    <a:pt x="3216" y="6903"/>
                  </a:lnTo>
                  <a:lnTo>
                    <a:pt x="3430" y="6517"/>
                  </a:lnTo>
                  <a:lnTo>
                    <a:pt x="3687" y="6003"/>
                  </a:lnTo>
                  <a:lnTo>
                    <a:pt x="3987" y="5488"/>
                  </a:lnTo>
                  <a:lnTo>
                    <a:pt x="4373" y="5060"/>
                  </a:lnTo>
                  <a:lnTo>
                    <a:pt x="4759" y="4631"/>
                  </a:lnTo>
                  <a:lnTo>
                    <a:pt x="4973" y="4417"/>
                  </a:lnTo>
                  <a:lnTo>
                    <a:pt x="5488" y="3988"/>
                  </a:lnTo>
                  <a:lnTo>
                    <a:pt x="6045" y="3645"/>
                  </a:lnTo>
                  <a:lnTo>
                    <a:pt x="6645" y="3345"/>
                  </a:lnTo>
                  <a:lnTo>
                    <a:pt x="7288" y="3088"/>
                  </a:lnTo>
                  <a:lnTo>
                    <a:pt x="7931" y="2916"/>
                  </a:lnTo>
                  <a:lnTo>
                    <a:pt x="8617" y="2787"/>
                  </a:lnTo>
                  <a:lnTo>
                    <a:pt x="9303" y="2702"/>
                  </a:lnTo>
                  <a:close/>
                  <a:moveTo>
                    <a:pt x="7974" y="1"/>
                  </a:moveTo>
                  <a:lnTo>
                    <a:pt x="7074" y="130"/>
                  </a:lnTo>
                  <a:lnTo>
                    <a:pt x="6216" y="301"/>
                  </a:lnTo>
                  <a:lnTo>
                    <a:pt x="5359" y="558"/>
                  </a:lnTo>
                  <a:lnTo>
                    <a:pt x="4587" y="901"/>
                  </a:lnTo>
                  <a:lnTo>
                    <a:pt x="3859" y="1287"/>
                  </a:lnTo>
                  <a:lnTo>
                    <a:pt x="3173" y="1759"/>
                  </a:lnTo>
                  <a:lnTo>
                    <a:pt x="2530" y="2316"/>
                  </a:lnTo>
                  <a:lnTo>
                    <a:pt x="2101" y="2787"/>
                  </a:lnTo>
                  <a:lnTo>
                    <a:pt x="1586" y="3431"/>
                  </a:lnTo>
                  <a:lnTo>
                    <a:pt x="1158" y="4116"/>
                  </a:lnTo>
                  <a:lnTo>
                    <a:pt x="815" y="4845"/>
                  </a:lnTo>
                  <a:lnTo>
                    <a:pt x="515" y="5574"/>
                  </a:lnTo>
                  <a:lnTo>
                    <a:pt x="257" y="6389"/>
                  </a:lnTo>
                  <a:lnTo>
                    <a:pt x="129" y="7246"/>
                  </a:lnTo>
                  <a:lnTo>
                    <a:pt x="0" y="8103"/>
                  </a:lnTo>
                  <a:lnTo>
                    <a:pt x="0" y="9004"/>
                  </a:lnTo>
                  <a:lnTo>
                    <a:pt x="43" y="10075"/>
                  </a:lnTo>
                  <a:lnTo>
                    <a:pt x="172" y="11190"/>
                  </a:lnTo>
                  <a:lnTo>
                    <a:pt x="386" y="12305"/>
                  </a:lnTo>
                  <a:lnTo>
                    <a:pt x="643" y="13462"/>
                  </a:lnTo>
                  <a:lnTo>
                    <a:pt x="1029" y="14620"/>
                  </a:lnTo>
                  <a:lnTo>
                    <a:pt x="1501" y="15777"/>
                  </a:lnTo>
                  <a:lnTo>
                    <a:pt x="2015" y="16935"/>
                  </a:lnTo>
                  <a:lnTo>
                    <a:pt x="2658" y="18092"/>
                  </a:lnTo>
                  <a:lnTo>
                    <a:pt x="3087" y="18864"/>
                  </a:lnTo>
                  <a:lnTo>
                    <a:pt x="3516" y="19593"/>
                  </a:lnTo>
                  <a:lnTo>
                    <a:pt x="4030" y="20321"/>
                  </a:lnTo>
                  <a:lnTo>
                    <a:pt x="4544" y="21050"/>
                  </a:lnTo>
                  <a:lnTo>
                    <a:pt x="5102" y="21779"/>
                  </a:lnTo>
                  <a:lnTo>
                    <a:pt x="5702" y="22465"/>
                  </a:lnTo>
                  <a:lnTo>
                    <a:pt x="6302" y="23194"/>
                  </a:lnTo>
                  <a:lnTo>
                    <a:pt x="6988" y="23880"/>
                  </a:lnTo>
                  <a:lnTo>
                    <a:pt x="7846" y="24737"/>
                  </a:lnTo>
                  <a:lnTo>
                    <a:pt x="8746" y="25552"/>
                  </a:lnTo>
                  <a:lnTo>
                    <a:pt x="9689" y="26323"/>
                  </a:lnTo>
                  <a:lnTo>
                    <a:pt x="10632" y="27052"/>
                  </a:lnTo>
                  <a:lnTo>
                    <a:pt x="11575" y="27738"/>
                  </a:lnTo>
                  <a:lnTo>
                    <a:pt x="12518" y="28338"/>
                  </a:lnTo>
                  <a:lnTo>
                    <a:pt x="13504" y="28895"/>
                  </a:lnTo>
                  <a:lnTo>
                    <a:pt x="14448" y="29367"/>
                  </a:lnTo>
                  <a:lnTo>
                    <a:pt x="15434" y="29839"/>
                  </a:lnTo>
                  <a:lnTo>
                    <a:pt x="16420" y="30224"/>
                  </a:lnTo>
                  <a:lnTo>
                    <a:pt x="17363" y="30525"/>
                  </a:lnTo>
                  <a:lnTo>
                    <a:pt x="18306" y="30825"/>
                  </a:lnTo>
                  <a:lnTo>
                    <a:pt x="19249" y="31039"/>
                  </a:lnTo>
                  <a:lnTo>
                    <a:pt x="20192" y="31168"/>
                  </a:lnTo>
                  <a:lnTo>
                    <a:pt x="21092" y="31253"/>
                  </a:lnTo>
                  <a:lnTo>
                    <a:pt x="21993" y="31296"/>
                  </a:lnTo>
                  <a:lnTo>
                    <a:pt x="23107" y="31253"/>
                  </a:lnTo>
                  <a:lnTo>
                    <a:pt x="23622" y="31168"/>
                  </a:lnTo>
                  <a:lnTo>
                    <a:pt x="24136" y="31082"/>
                  </a:lnTo>
                  <a:lnTo>
                    <a:pt x="24994" y="30910"/>
                  </a:lnTo>
                  <a:lnTo>
                    <a:pt x="25637" y="30696"/>
                  </a:lnTo>
                  <a:lnTo>
                    <a:pt x="26408" y="30353"/>
                  </a:lnTo>
                  <a:lnTo>
                    <a:pt x="27094" y="29967"/>
                  </a:lnTo>
                  <a:lnTo>
                    <a:pt x="27780" y="29496"/>
                  </a:lnTo>
                  <a:lnTo>
                    <a:pt x="28380" y="28938"/>
                  </a:lnTo>
                  <a:lnTo>
                    <a:pt x="28638" y="28724"/>
                  </a:lnTo>
                  <a:lnTo>
                    <a:pt x="29152" y="28081"/>
                  </a:lnTo>
                  <a:lnTo>
                    <a:pt x="29624" y="27352"/>
                  </a:lnTo>
                  <a:lnTo>
                    <a:pt x="30009" y="26623"/>
                  </a:lnTo>
                  <a:lnTo>
                    <a:pt x="30352" y="25809"/>
                  </a:lnTo>
                  <a:lnTo>
                    <a:pt x="30610" y="24994"/>
                  </a:lnTo>
                  <a:lnTo>
                    <a:pt x="30781" y="24137"/>
                  </a:lnTo>
                  <a:lnTo>
                    <a:pt x="30867" y="23194"/>
                  </a:lnTo>
                  <a:lnTo>
                    <a:pt x="30910" y="22293"/>
                  </a:lnTo>
                  <a:lnTo>
                    <a:pt x="30867" y="21222"/>
                  </a:lnTo>
                  <a:lnTo>
                    <a:pt x="30738" y="20064"/>
                  </a:lnTo>
                  <a:lnTo>
                    <a:pt x="30524" y="18950"/>
                  </a:lnTo>
                  <a:lnTo>
                    <a:pt x="30224" y="17749"/>
                  </a:lnTo>
                  <a:lnTo>
                    <a:pt x="29838" y="16592"/>
                  </a:lnTo>
                  <a:lnTo>
                    <a:pt x="29366" y="15391"/>
                  </a:lnTo>
                  <a:lnTo>
                    <a:pt x="28809" y="14191"/>
                  </a:lnTo>
                  <a:lnTo>
                    <a:pt x="28166" y="13033"/>
                  </a:lnTo>
                  <a:lnTo>
                    <a:pt x="27437" y="11833"/>
                  </a:lnTo>
                  <a:lnTo>
                    <a:pt x="26666" y="10718"/>
                  </a:lnTo>
                  <a:lnTo>
                    <a:pt x="25851" y="9561"/>
                  </a:lnTo>
                  <a:lnTo>
                    <a:pt x="24908" y="8489"/>
                  </a:lnTo>
                  <a:lnTo>
                    <a:pt x="23922" y="7417"/>
                  </a:lnTo>
                  <a:lnTo>
                    <a:pt x="23193" y="6689"/>
                  </a:lnTo>
                  <a:lnTo>
                    <a:pt x="22464" y="6003"/>
                  </a:lnTo>
                  <a:lnTo>
                    <a:pt x="21693" y="5317"/>
                  </a:lnTo>
                  <a:lnTo>
                    <a:pt x="20921" y="4717"/>
                  </a:lnTo>
                  <a:lnTo>
                    <a:pt x="19678" y="3816"/>
                  </a:lnTo>
                  <a:lnTo>
                    <a:pt x="18434" y="3002"/>
                  </a:lnTo>
                  <a:lnTo>
                    <a:pt x="17148" y="2273"/>
                  </a:lnTo>
                  <a:lnTo>
                    <a:pt x="15905" y="1630"/>
                  </a:lnTo>
                  <a:lnTo>
                    <a:pt x="14619" y="1116"/>
                  </a:lnTo>
                  <a:lnTo>
                    <a:pt x="13376" y="687"/>
                  </a:lnTo>
                  <a:lnTo>
                    <a:pt x="12133" y="344"/>
                  </a:lnTo>
                  <a:lnTo>
                    <a:pt x="10889" y="130"/>
                  </a:lnTo>
                  <a:lnTo>
                    <a:pt x="9903" y="44"/>
                  </a:lnTo>
                  <a:lnTo>
                    <a:pt x="8917"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6"/>
            <p:cNvSpPr/>
            <p:nvPr/>
          </p:nvSpPr>
          <p:spPr>
            <a:xfrm>
              <a:off x="3628288" y="4257598"/>
              <a:ext cx="500491" cy="506377"/>
            </a:xfrm>
            <a:custGeom>
              <a:avLst/>
              <a:gdLst/>
              <a:ahLst/>
              <a:cxnLst/>
              <a:rect l="l" t="t" r="r" b="b"/>
              <a:pathLst>
                <a:path w="25594" h="25895" fill="none" extrusionOk="0">
                  <a:moveTo>
                    <a:pt x="0" y="7460"/>
                  </a:moveTo>
                  <a:lnTo>
                    <a:pt x="0" y="7460"/>
                  </a:lnTo>
                  <a:lnTo>
                    <a:pt x="43" y="6474"/>
                  </a:lnTo>
                  <a:lnTo>
                    <a:pt x="172" y="5531"/>
                  </a:lnTo>
                  <a:lnTo>
                    <a:pt x="300" y="5059"/>
                  </a:lnTo>
                  <a:lnTo>
                    <a:pt x="429" y="4631"/>
                  </a:lnTo>
                  <a:lnTo>
                    <a:pt x="558" y="4202"/>
                  </a:lnTo>
                  <a:lnTo>
                    <a:pt x="772" y="3816"/>
                  </a:lnTo>
                  <a:lnTo>
                    <a:pt x="772" y="3816"/>
                  </a:lnTo>
                  <a:lnTo>
                    <a:pt x="1029" y="3302"/>
                  </a:lnTo>
                  <a:lnTo>
                    <a:pt x="1329" y="2787"/>
                  </a:lnTo>
                  <a:lnTo>
                    <a:pt x="1715" y="2359"/>
                  </a:lnTo>
                  <a:lnTo>
                    <a:pt x="2101" y="1930"/>
                  </a:lnTo>
                  <a:lnTo>
                    <a:pt x="2101" y="1930"/>
                  </a:lnTo>
                  <a:lnTo>
                    <a:pt x="2315" y="1716"/>
                  </a:lnTo>
                  <a:lnTo>
                    <a:pt x="2315" y="1716"/>
                  </a:lnTo>
                  <a:lnTo>
                    <a:pt x="2830" y="1287"/>
                  </a:lnTo>
                  <a:lnTo>
                    <a:pt x="3387" y="944"/>
                  </a:lnTo>
                  <a:lnTo>
                    <a:pt x="3987" y="644"/>
                  </a:lnTo>
                  <a:lnTo>
                    <a:pt x="4630" y="387"/>
                  </a:lnTo>
                  <a:lnTo>
                    <a:pt x="5273" y="215"/>
                  </a:lnTo>
                  <a:lnTo>
                    <a:pt x="5959" y="86"/>
                  </a:lnTo>
                  <a:lnTo>
                    <a:pt x="6645" y="1"/>
                  </a:lnTo>
                  <a:lnTo>
                    <a:pt x="7374" y="1"/>
                  </a:lnTo>
                  <a:lnTo>
                    <a:pt x="7374" y="1"/>
                  </a:lnTo>
                  <a:lnTo>
                    <a:pt x="8317" y="44"/>
                  </a:lnTo>
                  <a:lnTo>
                    <a:pt x="9303" y="172"/>
                  </a:lnTo>
                  <a:lnTo>
                    <a:pt x="10332" y="344"/>
                  </a:lnTo>
                  <a:lnTo>
                    <a:pt x="11318" y="644"/>
                  </a:lnTo>
                  <a:lnTo>
                    <a:pt x="12390" y="1030"/>
                  </a:lnTo>
                  <a:lnTo>
                    <a:pt x="13419" y="1458"/>
                  </a:lnTo>
                  <a:lnTo>
                    <a:pt x="14447" y="2016"/>
                  </a:lnTo>
                  <a:lnTo>
                    <a:pt x="15476" y="2616"/>
                  </a:lnTo>
                  <a:lnTo>
                    <a:pt x="15476" y="2616"/>
                  </a:lnTo>
                  <a:lnTo>
                    <a:pt x="16591" y="3345"/>
                  </a:lnTo>
                  <a:lnTo>
                    <a:pt x="17706" y="4202"/>
                  </a:lnTo>
                  <a:lnTo>
                    <a:pt x="18777" y="5102"/>
                  </a:lnTo>
                  <a:lnTo>
                    <a:pt x="19806" y="6131"/>
                  </a:lnTo>
                  <a:lnTo>
                    <a:pt x="19806" y="6131"/>
                  </a:lnTo>
                  <a:lnTo>
                    <a:pt x="20621" y="7031"/>
                  </a:lnTo>
                  <a:lnTo>
                    <a:pt x="21392" y="7932"/>
                  </a:lnTo>
                  <a:lnTo>
                    <a:pt x="21392" y="7932"/>
                  </a:lnTo>
                  <a:lnTo>
                    <a:pt x="21907" y="8618"/>
                  </a:lnTo>
                  <a:lnTo>
                    <a:pt x="22378" y="9261"/>
                  </a:lnTo>
                  <a:lnTo>
                    <a:pt x="22807" y="9904"/>
                  </a:lnTo>
                  <a:lnTo>
                    <a:pt x="23193" y="10590"/>
                  </a:lnTo>
                  <a:lnTo>
                    <a:pt x="23579" y="11233"/>
                  </a:lnTo>
                  <a:lnTo>
                    <a:pt x="23922" y="11919"/>
                  </a:lnTo>
                  <a:lnTo>
                    <a:pt x="24222" y="12605"/>
                  </a:lnTo>
                  <a:lnTo>
                    <a:pt x="24522" y="13248"/>
                  </a:lnTo>
                  <a:lnTo>
                    <a:pt x="24779" y="13934"/>
                  </a:lnTo>
                  <a:lnTo>
                    <a:pt x="24994" y="14619"/>
                  </a:lnTo>
                  <a:lnTo>
                    <a:pt x="25165" y="15263"/>
                  </a:lnTo>
                  <a:lnTo>
                    <a:pt x="25336" y="15906"/>
                  </a:lnTo>
                  <a:lnTo>
                    <a:pt x="25422" y="16549"/>
                  </a:lnTo>
                  <a:lnTo>
                    <a:pt x="25508" y="17192"/>
                  </a:lnTo>
                  <a:lnTo>
                    <a:pt x="25551" y="17835"/>
                  </a:lnTo>
                  <a:lnTo>
                    <a:pt x="25594" y="18435"/>
                  </a:lnTo>
                  <a:lnTo>
                    <a:pt x="25594" y="18435"/>
                  </a:lnTo>
                  <a:lnTo>
                    <a:pt x="25551" y="19121"/>
                  </a:lnTo>
                  <a:lnTo>
                    <a:pt x="25508" y="19807"/>
                  </a:lnTo>
                  <a:lnTo>
                    <a:pt x="25379" y="20450"/>
                  </a:lnTo>
                  <a:lnTo>
                    <a:pt x="25208" y="21050"/>
                  </a:lnTo>
                  <a:lnTo>
                    <a:pt x="25208" y="21050"/>
                  </a:lnTo>
                  <a:lnTo>
                    <a:pt x="24908" y="21865"/>
                  </a:lnTo>
                  <a:lnTo>
                    <a:pt x="24736" y="22250"/>
                  </a:lnTo>
                  <a:lnTo>
                    <a:pt x="24522" y="22636"/>
                  </a:lnTo>
                  <a:lnTo>
                    <a:pt x="24308" y="22979"/>
                  </a:lnTo>
                  <a:lnTo>
                    <a:pt x="24050" y="23322"/>
                  </a:lnTo>
                  <a:lnTo>
                    <a:pt x="23793" y="23665"/>
                  </a:lnTo>
                  <a:lnTo>
                    <a:pt x="23493" y="23965"/>
                  </a:lnTo>
                  <a:lnTo>
                    <a:pt x="23493" y="23965"/>
                  </a:lnTo>
                  <a:lnTo>
                    <a:pt x="23493" y="23965"/>
                  </a:lnTo>
                  <a:lnTo>
                    <a:pt x="22979" y="24437"/>
                  </a:lnTo>
                  <a:lnTo>
                    <a:pt x="22378" y="24823"/>
                  </a:lnTo>
                  <a:lnTo>
                    <a:pt x="21778" y="25166"/>
                  </a:lnTo>
                  <a:lnTo>
                    <a:pt x="21135" y="25423"/>
                  </a:lnTo>
                  <a:lnTo>
                    <a:pt x="20449" y="25637"/>
                  </a:lnTo>
                  <a:lnTo>
                    <a:pt x="19720" y="25766"/>
                  </a:lnTo>
                  <a:lnTo>
                    <a:pt x="18992" y="25852"/>
                  </a:lnTo>
                  <a:lnTo>
                    <a:pt x="18220" y="25894"/>
                  </a:lnTo>
                  <a:lnTo>
                    <a:pt x="18220" y="25894"/>
                  </a:lnTo>
                  <a:lnTo>
                    <a:pt x="17491" y="25894"/>
                  </a:lnTo>
                  <a:lnTo>
                    <a:pt x="16720" y="25809"/>
                  </a:lnTo>
                  <a:lnTo>
                    <a:pt x="15948" y="25680"/>
                  </a:lnTo>
                  <a:lnTo>
                    <a:pt x="15176" y="25509"/>
                  </a:lnTo>
                  <a:lnTo>
                    <a:pt x="14362" y="25294"/>
                  </a:lnTo>
                  <a:lnTo>
                    <a:pt x="13590" y="24994"/>
                  </a:lnTo>
                  <a:lnTo>
                    <a:pt x="12776" y="24694"/>
                  </a:lnTo>
                  <a:lnTo>
                    <a:pt x="11961" y="24308"/>
                  </a:lnTo>
                  <a:lnTo>
                    <a:pt x="11189" y="23922"/>
                  </a:lnTo>
                  <a:lnTo>
                    <a:pt x="10375" y="23451"/>
                  </a:lnTo>
                  <a:lnTo>
                    <a:pt x="9560" y="22936"/>
                  </a:lnTo>
                  <a:lnTo>
                    <a:pt x="8789" y="22379"/>
                  </a:lnTo>
                  <a:lnTo>
                    <a:pt x="8017" y="21779"/>
                  </a:lnTo>
                  <a:lnTo>
                    <a:pt x="7245" y="21179"/>
                  </a:lnTo>
                  <a:lnTo>
                    <a:pt x="6516" y="20493"/>
                  </a:lnTo>
                  <a:lnTo>
                    <a:pt x="5788" y="19764"/>
                  </a:lnTo>
                  <a:lnTo>
                    <a:pt x="5788" y="19764"/>
                  </a:lnTo>
                  <a:lnTo>
                    <a:pt x="5102" y="19035"/>
                  </a:lnTo>
                  <a:lnTo>
                    <a:pt x="4459" y="18263"/>
                  </a:lnTo>
                  <a:lnTo>
                    <a:pt x="3859" y="17535"/>
                  </a:lnTo>
                  <a:lnTo>
                    <a:pt x="3301" y="16763"/>
                  </a:lnTo>
                  <a:lnTo>
                    <a:pt x="2787" y="15948"/>
                  </a:lnTo>
                  <a:lnTo>
                    <a:pt x="2315" y="15177"/>
                  </a:lnTo>
                  <a:lnTo>
                    <a:pt x="1886" y="14362"/>
                  </a:lnTo>
                  <a:lnTo>
                    <a:pt x="1458" y="13591"/>
                  </a:lnTo>
                  <a:lnTo>
                    <a:pt x="1115" y="12776"/>
                  </a:lnTo>
                  <a:lnTo>
                    <a:pt x="815" y="12004"/>
                  </a:lnTo>
                  <a:lnTo>
                    <a:pt x="558" y="11233"/>
                  </a:lnTo>
                  <a:lnTo>
                    <a:pt x="386" y="10461"/>
                  </a:lnTo>
                  <a:lnTo>
                    <a:pt x="215" y="9689"/>
                  </a:lnTo>
                  <a:lnTo>
                    <a:pt x="86" y="8918"/>
                  </a:lnTo>
                  <a:lnTo>
                    <a:pt x="0" y="8189"/>
                  </a:lnTo>
                  <a:lnTo>
                    <a:pt x="0" y="746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6"/>
            <p:cNvSpPr/>
            <p:nvPr/>
          </p:nvSpPr>
          <p:spPr>
            <a:xfrm>
              <a:off x="3576311" y="4204783"/>
              <a:ext cx="604445" cy="612013"/>
            </a:xfrm>
            <a:custGeom>
              <a:avLst/>
              <a:gdLst/>
              <a:ahLst/>
              <a:cxnLst/>
              <a:rect l="l" t="t" r="r" b="b"/>
              <a:pathLst>
                <a:path w="30910" h="31297" fill="none" extrusionOk="0">
                  <a:moveTo>
                    <a:pt x="8917" y="1"/>
                  </a:moveTo>
                  <a:lnTo>
                    <a:pt x="8917" y="1"/>
                  </a:lnTo>
                  <a:lnTo>
                    <a:pt x="7974" y="1"/>
                  </a:lnTo>
                  <a:lnTo>
                    <a:pt x="7074" y="130"/>
                  </a:lnTo>
                  <a:lnTo>
                    <a:pt x="6216" y="301"/>
                  </a:lnTo>
                  <a:lnTo>
                    <a:pt x="5359" y="558"/>
                  </a:lnTo>
                  <a:lnTo>
                    <a:pt x="4587" y="901"/>
                  </a:lnTo>
                  <a:lnTo>
                    <a:pt x="3859" y="1287"/>
                  </a:lnTo>
                  <a:lnTo>
                    <a:pt x="3173" y="1759"/>
                  </a:lnTo>
                  <a:lnTo>
                    <a:pt x="2530" y="2316"/>
                  </a:lnTo>
                  <a:lnTo>
                    <a:pt x="2530" y="2316"/>
                  </a:lnTo>
                  <a:lnTo>
                    <a:pt x="2101" y="2787"/>
                  </a:lnTo>
                  <a:lnTo>
                    <a:pt x="2101" y="2787"/>
                  </a:lnTo>
                  <a:lnTo>
                    <a:pt x="1586" y="3431"/>
                  </a:lnTo>
                  <a:lnTo>
                    <a:pt x="1158" y="4116"/>
                  </a:lnTo>
                  <a:lnTo>
                    <a:pt x="815" y="4845"/>
                  </a:lnTo>
                  <a:lnTo>
                    <a:pt x="515" y="5574"/>
                  </a:lnTo>
                  <a:lnTo>
                    <a:pt x="257" y="6389"/>
                  </a:lnTo>
                  <a:lnTo>
                    <a:pt x="129" y="7246"/>
                  </a:lnTo>
                  <a:lnTo>
                    <a:pt x="0" y="8103"/>
                  </a:lnTo>
                  <a:lnTo>
                    <a:pt x="0" y="9004"/>
                  </a:lnTo>
                  <a:lnTo>
                    <a:pt x="0" y="9004"/>
                  </a:lnTo>
                  <a:lnTo>
                    <a:pt x="43" y="10075"/>
                  </a:lnTo>
                  <a:lnTo>
                    <a:pt x="172" y="11190"/>
                  </a:lnTo>
                  <a:lnTo>
                    <a:pt x="386" y="12305"/>
                  </a:lnTo>
                  <a:lnTo>
                    <a:pt x="643" y="13462"/>
                  </a:lnTo>
                  <a:lnTo>
                    <a:pt x="1029" y="14620"/>
                  </a:lnTo>
                  <a:lnTo>
                    <a:pt x="1501" y="15777"/>
                  </a:lnTo>
                  <a:lnTo>
                    <a:pt x="2015" y="16935"/>
                  </a:lnTo>
                  <a:lnTo>
                    <a:pt x="2658" y="18092"/>
                  </a:lnTo>
                  <a:lnTo>
                    <a:pt x="2658" y="18092"/>
                  </a:lnTo>
                  <a:lnTo>
                    <a:pt x="2658" y="18092"/>
                  </a:lnTo>
                  <a:lnTo>
                    <a:pt x="3087" y="18864"/>
                  </a:lnTo>
                  <a:lnTo>
                    <a:pt x="3516" y="19593"/>
                  </a:lnTo>
                  <a:lnTo>
                    <a:pt x="4030" y="20321"/>
                  </a:lnTo>
                  <a:lnTo>
                    <a:pt x="4544" y="21050"/>
                  </a:lnTo>
                  <a:lnTo>
                    <a:pt x="5102" y="21779"/>
                  </a:lnTo>
                  <a:lnTo>
                    <a:pt x="5702" y="22465"/>
                  </a:lnTo>
                  <a:lnTo>
                    <a:pt x="6302" y="23194"/>
                  </a:lnTo>
                  <a:lnTo>
                    <a:pt x="6988" y="23880"/>
                  </a:lnTo>
                  <a:lnTo>
                    <a:pt x="6988" y="23880"/>
                  </a:lnTo>
                  <a:lnTo>
                    <a:pt x="7846" y="24737"/>
                  </a:lnTo>
                  <a:lnTo>
                    <a:pt x="8746" y="25552"/>
                  </a:lnTo>
                  <a:lnTo>
                    <a:pt x="9689" y="26323"/>
                  </a:lnTo>
                  <a:lnTo>
                    <a:pt x="10632" y="27052"/>
                  </a:lnTo>
                  <a:lnTo>
                    <a:pt x="11575" y="27738"/>
                  </a:lnTo>
                  <a:lnTo>
                    <a:pt x="12518" y="28338"/>
                  </a:lnTo>
                  <a:lnTo>
                    <a:pt x="13504" y="28895"/>
                  </a:lnTo>
                  <a:lnTo>
                    <a:pt x="14448" y="29367"/>
                  </a:lnTo>
                  <a:lnTo>
                    <a:pt x="15434" y="29839"/>
                  </a:lnTo>
                  <a:lnTo>
                    <a:pt x="16420" y="30224"/>
                  </a:lnTo>
                  <a:lnTo>
                    <a:pt x="17363" y="30525"/>
                  </a:lnTo>
                  <a:lnTo>
                    <a:pt x="18306" y="30825"/>
                  </a:lnTo>
                  <a:lnTo>
                    <a:pt x="19249" y="31039"/>
                  </a:lnTo>
                  <a:lnTo>
                    <a:pt x="20192" y="31168"/>
                  </a:lnTo>
                  <a:lnTo>
                    <a:pt x="21092" y="31253"/>
                  </a:lnTo>
                  <a:lnTo>
                    <a:pt x="21993" y="31296"/>
                  </a:lnTo>
                  <a:lnTo>
                    <a:pt x="21993" y="31296"/>
                  </a:lnTo>
                  <a:lnTo>
                    <a:pt x="23107" y="31253"/>
                  </a:lnTo>
                  <a:lnTo>
                    <a:pt x="23622" y="31168"/>
                  </a:lnTo>
                  <a:lnTo>
                    <a:pt x="24136" y="31082"/>
                  </a:lnTo>
                  <a:lnTo>
                    <a:pt x="24136" y="31082"/>
                  </a:lnTo>
                  <a:lnTo>
                    <a:pt x="24994" y="30910"/>
                  </a:lnTo>
                  <a:lnTo>
                    <a:pt x="24994" y="30910"/>
                  </a:lnTo>
                  <a:lnTo>
                    <a:pt x="25637" y="30696"/>
                  </a:lnTo>
                  <a:lnTo>
                    <a:pt x="25637" y="30696"/>
                  </a:lnTo>
                  <a:lnTo>
                    <a:pt x="26408" y="30353"/>
                  </a:lnTo>
                  <a:lnTo>
                    <a:pt x="27094" y="29967"/>
                  </a:lnTo>
                  <a:lnTo>
                    <a:pt x="27780" y="29496"/>
                  </a:lnTo>
                  <a:lnTo>
                    <a:pt x="28380" y="28938"/>
                  </a:lnTo>
                  <a:lnTo>
                    <a:pt x="28380" y="28938"/>
                  </a:lnTo>
                  <a:lnTo>
                    <a:pt x="28638" y="28724"/>
                  </a:lnTo>
                  <a:lnTo>
                    <a:pt x="28638" y="28724"/>
                  </a:lnTo>
                  <a:lnTo>
                    <a:pt x="29152" y="28081"/>
                  </a:lnTo>
                  <a:lnTo>
                    <a:pt x="29624" y="27352"/>
                  </a:lnTo>
                  <a:lnTo>
                    <a:pt x="30009" y="26623"/>
                  </a:lnTo>
                  <a:lnTo>
                    <a:pt x="30352" y="25809"/>
                  </a:lnTo>
                  <a:lnTo>
                    <a:pt x="30610" y="24994"/>
                  </a:lnTo>
                  <a:lnTo>
                    <a:pt x="30781" y="24137"/>
                  </a:lnTo>
                  <a:lnTo>
                    <a:pt x="30867" y="23194"/>
                  </a:lnTo>
                  <a:lnTo>
                    <a:pt x="30910" y="22293"/>
                  </a:lnTo>
                  <a:lnTo>
                    <a:pt x="30910" y="22293"/>
                  </a:lnTo>
                  <a:lnTo>
                    <a:pt x="30867" y="21222"/>
                  </a:lnTo>
                  <a:lnTo>
                    <a:pt x="30867" y="21222"/>
                  </a:lnTo>
                  <a:lnTo>
                    <a:pt x="30738" y="20064"/>
                  </a:lnTo>
                  <a:lnTo>
                    <a:pt x="30524" y="18950"/>
                  </a:lnTo>
                  <a:lnTo>
                    <a:pt x="30224" y="17749"/>
                  </a:lnTo>
                  <a:lnTo>
                    <a:pt x="29838" y="16592"/>
                  </a:lnTo>
                  <a:lnTo>
                    <a:pt x="29366" y="15391"/>
                  </a:lnTo>
                  <a:lnTo>
                    <a:pt x="28809" y="14191"/>
                  </a:lnTo>
                  <a:lnTo>
                    <a:pt x="28166" y="13033"/>
                  </a:lnTo>
                  <a:lnTo>
                    <a:pt x="27437" y="11833"/>
                  </a:lnTo>
                  <a:lnTo>
                    <a:pt x="27437" y="11833"/>
                  </a:lnTo>
                  <a:lnTo>
                    <a:pt x="26666" y="10718"/>
                  </a:lnTo>
                  <a:lnTo>
                    <a:pt x="25851" y="9561"/>
                  </a:lnTo>
                  <a:lnTo>
                    <a:pt x="24908" y="8489"/>
                  </a:lnTo>
                  <a:lnTo>
                    <a:pt x="23922" y="7417"/>
                  </a:lnTo>
                  <a:lnTo>
                    <a:pt x="23922" y="7417"/>
                  </a:lnTo>
                  <a:lnTo>
                    <a:pt x="23193" y="6689"/>
                  </a:lnTo>
                  <a:lnTo>
                    <a:pt x="22464" y="6003"/>
                  </a:lnTo>
                  <a:lnTo>
                    <a:pt x="21693" y="5317"/>
                  </a:lnTo>
                  <a:lnTo>
                    <a:pt x="20921" y="4717"/>
                  </a:lnTo>
                  <a:lnTo>
                    <a:pt x="20921" y="4717"/>
                  </a:lnTo>
                  <a:lnTo>
                    <a:pt x="19678" y="3816"/>
                  </a:lnTo>
                  <a:lnTo>
                    <a:pt x="18434" y="3002"/>
                  </a:lnTo>
                  <a:lnTo>
                    <a:pt x="17148" y="2273"/>
                  </a:lnTo>
                  <a:lnTo>
                    <a:pt x="15905" y="1630"/>
                  </a:lnTo>
                  <a:lnTo>
                    <a:pt x="14619" y="1116"/>
                  </a:lnTo>
                  <a:lnTo>
                    <a:pt x="13376" y="687"/>
                  </a:lnTo>
                  <a:lnTo>
                    <a:pt x="12133" y="344"/>
                  </a:lnTo>
                  <a:lnTo>
                    <a:pt x="10889" y="130"/>
                  </a:lnTo>
                  <a:lnTo>
                    <a:pt x="10889" y="130"/>
                  </a:lnTo>
                  <a:lnTo>
                    <a:pt x="9903" y="44"/>
                  </a:lnTo>
                  <a:lnTo>
                    <a:pt x="891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 name="Google Shape;718;p6"/>
            <p:cNvSpPr/>
            <p:nvPr/>
          </p:nvSpPr>
          <p:spPr>
            <a:xfrm>
              <a:off x="4043241" y="4801643"/>
              <a:ext cx="549124" cy="652237"/>
            </a:xfrm>
            <a:custGeom>
              <a:avLst/>
              <a:gdLst/>
              <a:ahLst/>
              <a:cxnLst/>
              <a:rect l="l" t="t" r="r" b="b"/>
              <a:pathLst>
                <a:path w="28081" h="33354" extrusionOk="0">
                  <a:moveTo>
                    <a:pt x="2487" y="1"/>
                  </a:moveTo>
                  <a:lnTo>
                    <a:pt x="2273" y="43"/>
                  </a:lnTo>
                  <a:lnTo>
                    <a:pt x="2016" y="129"/>
                  </a:lnTo>
                  <a:lnTo>
                    <a:pt x="1759" y="258"/>
                  </a:lnTo>
                  <a:lnTo>
                    <a:pt x="1244" y="558"/>
                  </a:lnTo>
                  <a:lnTo>
                    <a:pt x="944" y="815"/>
                  </a:lnTo>
                  <a:lnTo>
                    <a:pt x="644" y="1072"/>
                  </a:lnTo>
                  <a:lnTo>
                    <a:pt x="430" y="1372"/>
                  </a:lnTo>
                  <a:lnTo>
                    <a:pt x="215" y="1630"/>
                  </a:lnTo>
                  <a:lnTo>
                    <a:pt x="87" y="1930"/>
                  </a:lnTo>
                  <a:lnTo>
                    <a:pt x="1" y="2187"/>
                  </a:lnTo>
                  <a:lnTo>
                    <a:pt x="1" y="2401"/>
                  </a:lnTo>
                  <a:lnTo>
                    <a:pt x="44" y="2487"/>
                  </a:lnTo>
                  <a:lnTo>
                    <a:pt x="87" y="2573"/>
                  </a:lnTo>
                  <a:lnTo>
                    <a:pt x="215" y="2701"/>
                  </a:lnTo>
                  <a:lnTo>
                    <a:pt x="944" y="3602"/>
                  </a:lnTo>
                  <a:lnTo>
                    <a:pt x="3045" y="6260"/>
                  </a:lnTo>
                  <a:lnTo>
                    <a:pt x="6003" y="10075"/>
                  </a:lnTo>
                  <a:lnTo>
                    <a:pt x="9561" y="14619"/>
                  </a:lnTo>
                  <a:lnTo>
                    <a:pt x="13334" y="19464"/>
                  </a:lnTo>
                  <a:lnTo>
                    <a:pt x="17106" y="24137"/>
                  </a:lnTo>
                  <a:lnTo>
                    <a:pt x="18821" y="26280"/>
                  </a:lnTo>
                  <a:lnTo>
                    <a:pt x="20450" y="28209"/>
                  </a:lnTo>
                  <a:lnTo>
                    <a:pt x="21908" y="29924"/>
                  </a:lnTo>
                  <a:lnTo>
                    <a:pt x="23151" y="31253"/>
                  </a:lnTo>
                  <a:lnTo>
                    <a:pt x="24137" y="32239"/>
                  </a:lnTo>
                  <a:lnTo>
                    <a:pt x="24523" y="32582"/>
                  </a:lnTo>
                  <a:lnTo>
                    <a:pt x="24823" y="32796"/>
                  </a:lnTo>
                  <a:lnTo>
                    <a:pt x="25423" y="33096"/>
                  </a:lnTo>
                  <a:lnTo>
                    <a:pt x="25937" y="33268"/>
                  </a:lnTo>
                  <a:lnTo>
                    <a:pt x="26409" y="33354"/>
                  </a:lnTo>
                  <a:lnTo>
                    <a:pt x="26795" y="33311"/>
                  </a:lnTo>
                  <a:lnTo>
                    <a:pt x="27138" y="33182"/>
                  </a:lnTo>
                  <a:lnTo>
                    <a:pt x="27438" y="33011"/>
                  </a:lnTo>
                  <a:lnTo>
                    <a:pt x="27652" y="32753"/>
                  </a:lnTo>
                  <a:lnTo>
                    <a:pt x="27824" y="32453"/>
                  </a:lnTo>
                  <a:lnTo>
                    <a:pt x="27952" y="32110"/>
                  </a:lnTo>
                  <a:lnTo>
                    <a:pt x="28038" y="31767"/>
                  </a:lnTo>
                  <a:lnTo>
                    <a:pt x="28081" y="31424"/>
                  </a:lnTo>
                  <a:lnTo>
                    <a:pt x="28081" y="31082"/>
                  </a:lnTo>
                  <a:lnTo>
                    <a:pt x="28081" y="30739"/>
                  </a:lnTo>
                  <a:lnTo>
                    <a:pt x="27995" y="30438"/>
                  </a:lnTo>
                  <a:lnTo>
                    <a:pt x="27909" y="30181"/>
                  </a:lnTo>
                  <a:lnTo>
                    <a:pt x="27781" y="29967"/>
                  </a:lnTo>
                  <a:lnTo>
                    <a:pt x="26495" y="28381"/>
                  </a:lnTo>
                  <a:lnTo>
                    <a:pt x="23708" y="24994"/>
                  </a:lnTo>
                  <a:lnTo>
                    <a:pt x="15606" y="15262"/>
                  </a:lnTo>
                  <a:lnTo>
                    <a:pt x="7417" y="5445"/>
                  </a:lnTo>
                  <a:lnTo>
                    <a:pt x="3088" y="301"/>
                  </a:lnTo>
                  <a:lnTo>
                    <a:pt x="3045" y="215"/>
                  </a:lnTo>
                  <a:lnTo>
                    <a:pt x="2873" y="86"/>
                  </a:lnTo>
                  <a:lnTo>
                    <a:pt x="2702" y="43"/>
                  </a:lnTo>
                  <a:lnTo>
                    <a:pt x="2487"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 name="Google Shape;719;p6"/>
            <p:cNvSpPr/>
            <p:nvPr/>
          </p:nvSpPr>
          <p:spPr>
            <a:xfrm>
              <a:off x="4043241" y="4801643"/>
              <a:ext cx="549124" cy="652237"/>
            </a:xfrm>
            <a:custGeom>
              <a:avLst/>
              <a:gdLst/>
              <a:ahLst/>
              <a:cxnLst/>
              <a:rect l="l" t="t" r="r" b="b"/>
              <a:pathLst>
                <a:path w="28081" h="33354" fill="none" extrusionOk="0">
                  <a:moveTo>
                    <a:pt x="27824" y="32453"/>
                  </a:moveTo>
                  <a:lnTo>
                    <a:pt x="27824" y="32453"/>
                  </a:lnTo>
                  <a:lnTo>
                    <a:pt x="27652" y="32753"/>
                  </a:lnTo>
                  <a:lnTo>
                    <a:pt x="27438" y="33011"/>
                  </a:lnTo>
                  <a:lnTo>
                    <a:pt x="27138" y="33182"/>
                  </a:lnTo>
                  <a:lnTo>
                    <a:pt x="26795" y="33311"/>
                  </a:lnTo>
                  <a:lnTo>
                    <a:pt x="26409" y="33354"/>
                  </a:lnTo>
                  <a:lnTo>
                    <a:pt x="25937" y="33268"/>
                  </a:lnTo>
                  <a:lnTo>
                    <a:pt x="25423" y="33096"/>
                  </a:lnTo>
                  <a:lnTo>
                    <a:pt x="24823" y="32796"/>
                  </a:lnTo>
                  <a:lnTo>
                    <a:pt x="24823" y="32796"/>
                  </a:lnTo>
                  <a:lnTo>
                    <a:pt x="24523" y="32582"/>
                  </a:lnTo>
                  <a:lnTo>
                    <a:pt x="24137" y="32239"/>
                  </a:lnTo>
                  <a:lnTo>
                    <a:pt x="23151" y="31253"/>
                  </a:lnTo>
                  <a:lnTo>
                    <a:pt x="21908" y="29924"/>
                  </a:lnTo>
                  <a:lnTo>
                    <a:pt x="20450" y="28209"/>
                  </a:lnTo>
                  <a:lnTo>
                    <a:pt x="18821" y="26280"/>
                  </a:lnTo>
                  <a:lnTo>
                    <a:pt x="17106" y="24137"/>
                  </a:lnTo>
                  <a:lnTo>
                    <a:pt x="13334" y="19464"/>
                  </a:lnTo>
                  <a:lnTo>
                    <a:pt x="9561" y="14619"/>
                  </a:lnTo>
                  <a:lnTo>
                    <a:pt x="6003" y="10075"/>
                  </a:lnTo>
                  <a:lnTo>
                    <a:pt x="3045" y="6260"/>
                  </a:lnTo>
                  <a:lnTo>
                    <a:pt x="944" y="3602"/>
                  </a:lnTo>
                  <a:lnTo>
                    <a:pt x="944" y="3602"/>
                  </a:lnTo>
                  <a:lnTo>
                    <a:pt x="215" y="2701"/>
                  </a:lnTo>
                  <a:lnTo>
                    <a:pt x="215" y="2701"/>
                  </a:lnTo>
                  <a:lnTo>
                    <a:pt x="87" y="2573"/>
                  </a:lnTo>
                  <a:lnTo>
                    <a:pt x="87" y="2573"/>
                  </a:lnTo>
                  <a:lnTo>
                    <a:pt x="44" y="2487"/>
                  </a:lnTo>
                  <a:lnTo>
                    <a:pt x="1" y="2401"/>
                  </a:lnTo>
                  <a:lnTo>
                    <a:pt x="1" y="2187"/>
                  </a:lnTo>
                  <a:lnTo>
                    <a:pt x="87" y="1930"/>
                  </a:lnTo>
                  <a:lnTo>
                    <a:pt x="215" y="1630"/>
                  </a:lnTo>
                  <a:lnTo>
                    <a:pt x="215" y="1630"/>
                  </a:lnTo>
                  <a:lnTo>
                    <a:pt x="430" y="1372"/>
                  </a:lnTo>
                  <a:lnTo>
                    <a:pt x="644" y="1072"/>
                  </a:lnTo>
                  <a:lnTo>
                    <a:pt x="944" y="815"/>
                  </a:lnTo>
                  <a:lnTo>
                    <a:pt x="1244" y="558"/>
                  </a:lnTo>
                  <a:lnTo>
                    <a:pt x="1244" y="558"/>
                  </a:lnTo>
                  <a:lnTo>
                    <a:pt x="1759" y="258"/>
                  </a:lnTo>
                  <a:lnTo>
                    <a:pt x="2016" y="129"/>
                  </a:lnTo>
                  <a:lnTo>
                    <a:pt x="2273" y="43"/>
                  </a:lnTo>
                  <a:lnTo>
                    <a:pt x="2487" y="1"/>
                  </a:lnTo>
                  <a:lnTo>
                    <a:pt x="2702" y="43"/>
                  </a:lnTo>
                  <a:lnTo>
                    <a:pt x="2873" y="86"/>
                  </a:lnTo>
                  <a:lnTo>
                    <a:pt x="3045" y="215"/>
                  </a:lnTo>
                  <a:lnTo>
                    <a:pt x="3045" y="215"/>
                  </a:lnTo>
                  <a:lnTo>
                    <a:pt x="3088" y="301"/>
                  </a:lnTo>
                  <a:lnTo>
                    <a:pt x="3088" y="301"/>
                  </a:lnTo>
                  <a:lnTo>
                    <a:pt x="7417" y="5445"/>
                  </a:lnTo>
                  <a:lnTo>
                    <a:pt x="15606" y="15262"/>
                  </a:lnTo>
                  <a:lnTo>
                    <a:pt x="23708" y="24994"/>
                  </a:lnTo>
                  <a:lnTo>
                    <a:pt x="26495" y="28381"/>
                  </a:lnTo>
                  <a:lnTo>
                    <a:pt x="27781" y="29967"/>
                  </a:lnTo>
                  <a:lnTo>
                    <a:pt x="27781" y="29967"/>
                  </a:lnTo>
                  <a:lnTo>
                    <a:pt x="27909" y="30181"/>
                  </a:lnTo>
                  <a:lnTo>
                    <a:pt x="27995" y="30438"/>
                  </a:lnTo>
                  <a:lnTo>
                    <a:pt x="28081" y="30739"/>
                  </a:lnTo>
                  <a:lnTo>
                    <a:pt x="28081" y="31082"/>
                  </a:lnTo>
                  <a:lnTo>
                    <a:pt x="28081" y="31424"/>
                  </a:lnTo>
                  <a:lnTo>
                    <a:pt x="28038" y="31767"/>
                  </a:lnTo>
                  <a:lnTo>
                    <a:pt x="27952" y="32110"/>
                  </a:lnTo>
                  <a:lnTo>
                    <a:pt x="27824" y="3245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 name="Google Shape;720;p6"/>
            <p:cNvSpPr/>
            <p:nvPr/>
          </p:nvSpPr>
          <p:spPr>
            <a:xfrm>
              <a:off x="4056656" y="4867031"/>
              <a:ext cx="443507" cy="550806"/>
            </a:xfrm>
            <a:custGeom>
              <a:avLst/>
              <a:gdLst/>
              <a:ahLst/>
              <a:cxnLst/>
              <a:rect l="l" t="t" r="r" b="b"/>
              <a:pathLst>
                <a:path w="22680" h="28167" extrusionOk="0">
                  <a:moveTo>
                    <a:pt x="1" y="0"/>
                  </a:moveTo>
                  <a:lnTo>
                    <a:pt x="4374" y="5616"/>
                  </a:lnTo>
                  <a:lnTo>
                    <a:pt x="4459" y="5616"/>
                  </a:lnTo>
                  <a:lnTo>
                    <a:pt x="2016" y="2487"/>
                  </a:lnTo>
                  <a:lnTo>
                    <a:pt x="258" y="258"/>
                  </a:lnTo>
                  <a:lnTo>
                    <a:pt x="44" y="0"/>
                  </a:lnTo>
                  <a:close/>
                  <a:moveTo>
                    <a:pt x="14491" y="18520"/>
                  </a:moveTo>
                  <a:lnTo>
                    <a:pt x="17663" y="22422"/>
                  </a:lnTo>
                  <a:lnTo>
                    <a:pt x="19121" y="24136"/>
                  </a:lnTo>
                  <a:lnTo>
                    <a:pt x="20450" y="25723"/>
                  </a:lnTo>
                  <a:lnTo>
                    <a:pt x="21650" y="27094"/>
                  </a:lnTo>
                  <a:lnTo>
                    <a:pt x="22679" y="28166"/>
                  </a:lnTo>
                  <a:lnTo>
                    <a:pt x="21650" y="27052"/>
                  </a:lnTo>
                  <a:lnTo>
                    <a:pt x="20493" y="25723"/>
                  </a:lnTo>
                  <a:lnTo>
                    <a:pt x="19164" y="24136"/>
                  </a:lnTo>
                  <a:lnTo>
                    <a:pt x="17706" y="22422"/>
                  </a:lnTo>
                  <a:lnTo>
                    <a:pt x="14534" y="18520"/>
                  </a:lnTo>
                  <a:close/>
                </a:path>
              </a:pathLst>
            </a:custGeom>
            <a:solidFill>
              <a:srgbClr val="CFCF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 name="Google Shape;721;p6"/>
            <p:cNvSpPr/>
            <p:nvPr/>
          </p:nvSpPr>
          <p:spPr>
            <a:xfrm>
              <a:off x="4340005" y="5229166"/>
              <a:ext cx="187806" cy="213795"/>
            </a:xfrm>
            <a:custGeom>
              <a:avLst/>
              <a:gdLst/>
              <a:ahLst/>
              <a:cxnLst/>
              <a:rect l="l" t="t" r="r" b="b"/>
              <a:pathLst>
                <a:path w="9604" h="10933" fill="none" extrusionOk="0">
                  <a:moveTo>
                    <a:pt x="44" y="0"/>
                  </a:moveTo>
                  <a:lnTo>
                    <a:pt x="1" y="0"/>
                  </a:lnTo>
                  <a:lnTo>
                    <a:pt x="1" y="0"/>
                  </a:lnTo>
                  <a:lnTo>
                    <a:pt x="3173" y="3902"/>
                  </a:lnTo>
                  <a:lnTo>
                    <a:pt x="4631" y="5616"/>
                  </a:lnTo>
                  <a:lnTo>
                    <a:pt x="5960" y="7203"/>
                  </a:lnTo>
                  <a:lnTo>
                    <a:pt x="7160" y="8574"/>
                  </a:lnTo>
                  <a:lnTo>
                    <a:pt x="8189" y="9646"/>
                  </a:lnTo>
                  <a:lnTo>
                    <a:pt x="9004" y="10461"/>
                  </a:lnTo>
                  <a:lnTo>
                    <a:pt x="9347" y="10718"/>
                  </a:lnTo>
                  <a:lnTo>
                    <a:pt x="9604" y="10932"/>
                  </a:lnTo>
                  <a:lnTo>
                    <a:pt x="9604" y="10932"/>
                  </a:lnTo>
                  <a:lnTo>
                    <a:pt x="9347" y="10718"/>
                  </a:lnTo>
                  <a:lnTo>
                    <a:pt x="9004" y="10461"/>
                  </a:lnTo>
                  <a:lnTo>
                    <a:pt x="8189" y="9646"/>
                  </a:lnTo>
                  <a:lnTo>
                    <a:pt x="7160" y="8532"/>
                  </a:lnTo>
                  <a:lnTo>
                    <a:pt x="6003" y="7203"/>
                  </a:lnTo>
                  <a:lnTo>
                    <a:pt x="4674" y="5616"/>
                  </a:lnTo>
                  <a:lnTo>
                    <a:pt x="3216" y="3902"/>
                  </a:lnTo>
                  <a:lnTo>
                    <a:pt x="4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 name="Google Shape;722;p6"/>
            <p:cNvSpPr/>
            <p:nvPr/>
          </p:nvSpPr>
          <p:spPr>
            <a:xfrm>
              <a:off x="4056656" y="4867031"/>
              <a:ext cx="87215" cy="109840"/>
            </a:xfrm>
            <a:custGeom>
              <a:avLst/>
              <a:gdLst/>
              <a:ahLst/>
              <a:cxnLst/>
              <a:rect l="l" t="t" r="r" b="b"/>
              <a:pathLst>
                <a:path w="4460" h="5617" fill="none" extrusionOk="0">
                  <a:moveTo>
                    <a:pt x="44" y="0"/>
                  </a:moveTo>
                  <a:lnTo>
                    <a:pt x="1" y="0"/>
                  </a:lnTo>
                  <a:lnTo>
                    <a:pt x="1" y="0"/>
                  </a:lnTo>
                  <a:lnTo>
                    <a:pt x="4374" y="5616"/>
                  </a:lnTo>
                  <a:lnTo>
                    <a:pt x="4459" y="5616"/>
                  </a:lnTo>
                  <a:lnTo>
                    <a:pt x="4459" y="5616"/>
                  </a:lnTo>
                  <a:lnTo>
                    <a:pt x="2016" y="2487"/>
                  </a:lnTo>
                  <a:lnTo>
                    <a:pt x="258" y="258"/>
                  </a:lnTo>
                  <a:lnTo>
                    <a:pt x="258" y="258"/>
                  </a:lnTo>
                  <a:lnTo>
                    <a:pt x="258" y="258"/>
                  </a:lnTo>
                  <a:lnTo>
                    <a:pt x="4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6"/>
            <p:cNvSpPr/>
            <p:nvPr/>
          </p:nvSpPr>
          <p:spPr>
            <a:xfrm>
              <a:off x="4047445" y="4854457"/>
              <a:ext cx="10071" cy="12593"/>
            </a:xfrm>
            <a:custGeom>
              <a:avLst/>
              <a:gdLst/>
              <a:ahLst/>
              <a:cxnLst/>
              <a:rect l="l" t="t" r="r" b="b"/>
              <a:pathLst>
                <a:path w="515" h="644" extrusionOk="0">
                  <a:moveTo>
                    <a:pt x="0" y="0"/>
                  </a:moveTo>
                  <a:lnTo>
                    <a:pt x="472" y="643"/>
                  </a:lnTo>
                  <a:lnTo>
                    <a:pt x="515" y="643"/>
                  </a:lnTo>
                  <a:lnTo>
                    <a:pt x="0" y="0"/>
                  </a:lnTo>
                  <a:close/>
                </a:path>
              </a:pathLst>
            </a:custGeom>
            <a:solidFill>
              <a:srgbClr val="8787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 name="Google Shape;724;p6"/>
            <p:cNvSpPr/>
            <p:nvPr/>
          </p:nvSpPr>
          <p:spPr>
            <a:xfrm>
              <a:off x="4047445" y="4854457"/>
              <a:ext cx="10071" cy="12593"/>
            </a:xfrm>
            <a:custGeom>
              <a:avLst/>
              <a:gdLst/>
              <a:ahLst/>
              <a:cxnLst/>
              <a:rect l="l" t="t" r="r" b="b"/>
              <a:pathLst>
                <a:path w="515" h="644" fill="none" extrusionOk="0">
                  <a:moveTo>
                    <a:pt x="0" y="0"/>
                  </a:moveTo>
                  <a:lnTo>
                    <a:pt x="0" y="0"/>
                  </a:lnTo>
                  <a:lnTo>
                    <a:pt x="0" y="0"/>
                  </a:lnTo>
                  <a:lnTo>
                    <a:pt x="0" y="0"/>
                  </a:lnTo>
                  <a:lnTo>
                    <a:pt x="0" y="0"/>
                  </a:lnTo>
                  <a:lnTo>
                    <a:pt x="472" y="643"/>
                  </a:lnTo>
                  <a:lnTo>
                    <a:pt x="515" y="643"/>
                  </a:lnTo>
                  <a:lnTo>
                    <a:pt x="515" y="643"/>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 name="Google Shape;725;p6"/>
            <p:cNvSpPr/>
            <p:nvPr/>
          </p:nvSpPr>
          <p:spPr>
            <a:xfrm>
              <a:off x="4142169" y="4976845"/>
              <a:ext cx="198698" cy="252357"/>
            </a:xfrm>
            <a:custGeom>
              <a:avLst/>
              <a:gdLst/>
              <a:ahLst/>
              <a:cxnLst/>
              <a:rect l="l" t="t" r="r" b="b"/>
              <a:pathLst>
                <a:path w="10161" h="12905" extrusionOk="0">
                  <a:moveTo>
                    <a:pt x="1" y="0"/>
                  </a:moveTo>
                  <a:lnTo>
                    <a:pt x="858" y="1115"/>
                  </a:lnTo>
                  <a:lnTo>
                    <a:pt x="901" y="1072"/>
                  </a:lnTo>
                  <a:lnTo>
                    <a:pt x="86" y="0"/>
                  </a:lnTo>
                  <a:close/>
                  <a:moveTo>
                    <a:pt x="5188" y="6688"/>
                  </a:moveTo>
                  <a:lnTo>
                    <a:pt x="10118" y="12904"/>
                  </a:lnTo>
                  <a:lnTo>
                    <a:pt x="10161" y="12904"/>
                  </a:lnTo>
                  <a:lnTo>
                    <a:pt x="5274" y="6688"/>
                  </a:lnTo>
                  <a:close/>
                </a:path>
              </a:pathLst>
            </a:custGeom>
            <a:solidFill>
              <a:srgbClr val="CFCF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 name="Google Shape;726;p6"/>
            <p:cNvSpPr/>
            <p:nvPr/>
          </p:nvSpPr>
          <p:spPr>
            <a:xfrm>
              <a:off x="4243600" y="5107620"/>
              <a:ext cx="97267" cy="121573"/>
            </a:xfrm>
            <a:custGeom>
              <a:avLst/>
              <a:gdLst/>
              <a:ahLst/>
              <a:cxnLst/>
              <a:rect l="l" t="t" r="r" b="b"/>
              <a:pathLst>
                <a:path w="4974" h="6217" fill="none" extrusionOk="0">
                  <a:moveTo>
                    <a:pt x="87" y="0"/>
                  </a:moveTo>
                  <a:lnTo>
                    <a:pt x="87" y="0"/>
                  </a:lnTo>
                  <a:lnTo>
                    <a:pt x="1" y="0"/>
                  </a:lnTo>
                  <a:lnTo>
                    <a:pt x="1" y="0"/>
                  </a:lnTo>
                  <a:lnTo>
                    <a:pt x="4931" y="6216"/>
                  </a:lnTo>
                  <a:lnTo>
                    <a:pt x="4974" y="6216"/>
                  </a:lnTo>
                  <a:lnTo>
                    <a:pt x="4974" y="6216"/>
                  </a:lnTo>
                  <a:lnTo>
                    <a:pt x="8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6"/>
            <p:cNvSpPr/>
            <p:nvPr/>
          </p:nvSpPr>
          <p:spPr>
            <a:xfrm>
              <a:off x="4142169" y="4976845"/>
              <a:ext cx="17619" cy="21823"/>
            </a:xfrm>
            <a:custGeom>
              <a:avLst/>
              <a:gdLst/>
              <a:ahLst/>
              <a:cxnLst/>
              <a:rect l="l" t="t" r="r" b="b"/>
              <a:pathLst>
                <a:path w="901" h="1116" fill="none" extrusionOk="0">
                  <a:moveTo>
                    <a:pt x="86" y="0"/>
                  </a:moveTo>
                  <a:lnTo>
                    <a:pt x="1" y="0"/>
                  </a:lnTo>
                  <a:lnTo>
                    <a:pt x="1" y="0"/>
                  </a:lnTo>
                  <a:lnTo>
                    <a:pt x="858" y="1115"/>
                  </a:lnTo>
                  <a:lnTo>
                    <a:pt x="858" y="1115"/>
                  </a:lnTo>
                  <a:lnTo>
                    <a:pt x="901" y="1072"/>
                  </a:lnTo>
                  <a:lnTo>
                    <a:pt x="901" y="1072"/>
                  </a:lnTo>
                  <a:lnTo>
                    <a:pt x="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 name="Google Shape;728;p6"/>
            <p:cNvSpPr/>
            <p:nvPr/>
          </p:nvSpPr>
          <p:spPr>
            <a:xfrm>
              <a:off x="4158947" y="4997806"/>
              <a:ext cx="86355" cy="109840"/>
            </a:xfrm>
            <a:custGeom>
              <a:avLst/>
              <a:gdLst/>
              <a:ahLst/>
              <a:cxnLst/>
              <a:rect l="l" t="t" r="r" b="b"/>
              <a:pathLst>
                <a:path w="4416" h="5617" extrusionOk="0">
                  <a:moveTo>
                    <a:pt x="43" y="0"/>
                  </a:moveTo>
                  <a:lnTo>
                    <a:pt x="0" y="43"/>
                  </a:lnTo>
                  <a:lnTo>
                    <a:pt x="4330" y="5616"/>
                  </a:lnTo>
                  <a:lnTo>
                    <a:pt x="4416" y="5616"/>
                  </a:lnTo>
                  <a:lnTo>
                    <a:pt x="43" y="0"/>
                  </a:lnTo>
                  <a:close/>
                </a:path>
              </a:pathLst>
            </a:custGeom>
            <a:solidFill>
              <a:srgbClr val="C28E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 name="Google Shape;729;p6"/>
            <p:cNvSpPr/>
            <p:nvPr/>
          </p:nvSpPr>
          <p:spPr>
            <a:xfrm>
              <a:off x="4158947" y="4997806"/>
              <a:ext cx="86355" cy="109840"/>
            </a:xfrm>
            <a:custGeom>
              <a:avLst/>
              <a:gdLst/>
              <a:ahLst/>
              <a:cxnLst/>
              <a:rect l="l" t="t" r="r" b="b"/>
              <a:pathLst>
                <a:path w="4416" h="5617" fill="none" extrusionOk="0">
                  <a:moveTo>
                    <a:pt x="43" y="0"/>
                  </a:moveTo>
                  <a:lnTo>
                    <a:pt x="43" y="0"/>
                  </a:lnTo>
                  <a:lnTo>
                    <a:pt x="0" y="43"/>
                  </a:lnTo>
                  <a:lnTo>
                    <a:pt x="0" y="43"/>
                  </a:lnTo>
                  <a:lnTo>
                    <a:pt x="4330" y="5616"/>
                  </a:lnTo>
                  <a:lnTo>
                    <a:pt x="4330" y="5616"/>
                  </a:lnTo>
                  <a:lnTo>
                    <a:pt x="4416" y="5616"/>
                  </a:lnTo>
                  <a:lnTo>
                    <a:pt x="4416" y="5616"/>
                  </a:lnTo>
                  <a:lnTo>
                    <a:pt x="4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 name="Google Shape;730;p6"/>
            <p:cNvSpPr/>
            <p:nvPr/>
          </p:nvSpPr>
          <p:spPr>
            <a:xfrm>
              <a:off x="4044923" y="4851935"/>
              <a:ext cx="2542" cy="2542"/>
            </a:xfrm>
            <a:custGeom>
              <a:avLst/>
              <a:gdLst/>
              <a:ahLst/>
              <a:cxnLst/>
              <a:rect l="l" t="t" r="r" b="b"/>
              <a:pathLst>
                <a:path w="130" h="130" extrusionOk="0">
                  <a:moveTo>
                    <a:pt x="1" y="1"/>
                  </a:moveTo>
                  <a:lnTo>
                    <a:pt x="1" y="1"/>
                  </a:lnTo>
                  <a:lnTo>
                    <a:pt x="129" y="129"/>
                  </a:lnTo>
                  <a:lnTo>
                    <a:pt x="129" y="129"/>
                  </a:lnTo>
                  <a:lnTo>
                    <a:pt x="129" y="129"/>
                  </a:lnTo>
                  <a:lnTo>
                    <a:pt x="129" y="129"/>
                  </a:lnTo>
                  <a:lnTo>
                    <a:pt x="129" y="129"/>
                  </a:lnTo>
                  <a:lnTo>
                    <a:pt x="129" y="129"/>
                  </a:lnTo>
                  <a:lnTo>
                    <a:pt x="129" y="129"/>
                  </a:lnTo>
                  <a:lnTo>
                    <a:pt x="1" y="1"/>
                  </a:lnTo>
                  <a:close/>
                </a:path>
              </a:pathLst>
            </a:custGeom>
            <a:solidFill>
              <a:srgbClr val="07436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 name="Google Shape;731;p6"/>
            <p:cNvSpPr/>
            <p:nvPr/>
          </p:nvSpPr>
          <p:spPr>
            <a:xfrm>
              <a:off x="4044923" y="4851935"/>
              <a:ext cx="2542" cy="2542"/>
            </a:xfrm>
            <a:custGeom>
              <a:avLst/>
              <a:gdLst/>
              <a:ahLst/>
              <a:cxnLst/>
              <a:rect l="l" t="t" r="r" b="b"/>
              <a:pathLst>
                <a:path w="130" h="130" fill="none" extrusionOk="0">
                  <a:moveTo>
                    <a:pt x="1" y="1"/>
                  </a:moveTo>
                  <a:lnTo>
                    <a:pt x="1" y="1"/>
                  </a:lnTo>
                  <a:lnTo>
                    <a:pt x="129" y="129"/>
                  </a:lnTo>
                  <a:lnTo>
                    <a:pt x="129" y="129"/>
                  </a:lnTo>
                  <a:lnTo>
                    <a:pt x="129" y="129"/>
                  </a:lnTo>
                  <a:lnTo>
                    <a:pt x="129" y="129"/>
                  </a:lnTo>
                  <a:lnTo>
                    <a:pt x="129" y="129"/>
                  </a:lnTo>
                  <a:lnTo>
                    <a:pt x="129" y="129"/>
                  </a:lnTo>
                  <a:lnTo>
                    <a:pt x="129" y="129"/>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 name="Google Shape;732;p6"/>
            <p:cNvSpPr/>
            <p:nvPr/>
          </p:nvSpPr>
          <p:spPr>
            <a:xfrm>
              <a:off x="4528631" y="5442928"/>
              <a:ext cx="20" cy="20"/>
            </a:xfrm>
            <a:custGeom>
              <a:avLst/>
              <a:gdLst/>
              <a:ahLst/>
              <a:cxnLst/>
              <a:rect l="l" t="t" r="r" b="b"/>
              <a:pathLst>
                <a:path w="1" h="1" extrusionOk="0">
                  <a:moveTo>
                    <a:pt x="1" y="0"/>
                  </a:moveTo>
                  <a:lnTo>
                    <a:pt x="1" y="0"/>
                  </a:lnTo>
                  <a:lnTo>
                    <a:pt x="1" y="0"/>
                  </a:lnTo>
                  <a:lnTo>
                    <a:pt x="1" y="0"/>
                  </a:lnTo>
                  <a:lnTo>
                    <a:pt x="1" y="0"/>
                  </a:lnTo>
                  <a:close/>
                  <a:moveTo>
                    <a:pt x="1" y="0"/>
                  </a:moveTo>
                  <a:lnTo>
                    <a:pt x="1" y="0"/>
                  </a:lnTo>
                  <a:lnTo>
                    <a:pt x="1" y="0"/>
                  </a:lnTo>
                  <a:lnTo>
                    <a:pt x="1" y="0"/>
                  </a:lnTo>
                  <a:lnTo>
                    <a:pt x="1" y="0"/>
                  </a:lnTo>
                  <a:close/>
                  <a:moveTo>
                    <a:pt x="1" y="0"/>
                  </a:moveTo>
                  <a:lnTo>
                    <a:pt x="1" y="0"/>
                  </a:lnTo>
                  <a:lnTo>
                    <a:pt x="1" y="0"/>
                  </a:lnTo>
                  <a:lnTo>
                    <a:pt x="1" y="0"/>
                  </a:lnTo>
                  <a:lnTo>
                    <a:pt x="1" y="0"/>
                  </a:lnTo>
                  <a:close/>
                  <a:moveTo>
                    <a:pt x="1" y="0"/>
                  </a:moveTo>
                  <a:lnTo>
                    <a:pt x="1" y="0"/>
                  </a:lnTo>
                  <a:lnTo>
                    <a:pt x="1" y="0"/>
                  </a:lnTo>
                  <a:lnTo>
                    <a:pt x="1" y="0"/>
                  </a:lnTo>
                  <a:lnTo>
                    <a:pt x="1" y="0"/>
                  </a:lnTo>
                  <a:close/>
                </a:path>
              </a:pathLst>
            </a:custGeom>
            <a:solidFill>
              <a:srgbClr val="CFCFD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6"/>
            <p:cNvSpPr/>
            <p:nvPr/>
          </p:nvSpPr>
          <p:spPr>
            <a:xfrm>
              <a:off x="4528631" y="5442928"/>
              <a:ext cx="20" cy="20"/>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6"/>
            <p:cNvSpPr/>
            <p:nvPr/>
          </p:nvSpPr>
          <p:spPr>
            <a:xfrm>
              <a:off x="4528631" y="5442928"/>
              <a:ext cx="20" cy="20"/>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6"/>
            <p:cNvSpPr/>
            <p:nvPr/>
          </p:nvSpPr>
          <p:spPr>
            <a:xfrm>
              <a:off x="4528631" y="5442928"/>
              <a:ext cx="20" cy="20"/>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 name="Google Shape;736;p6"/>
            <p:cNvSpPr/>
            <p:nvPr/>
          </p:nvSpPr>
          <p:spPr>
            <a:xfrm>
              <a:off x="4528631" y="5442928"/>
              <a:ext cx="20" cy="20"/>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 name="Google Shape;737;p6"/>
            <p:cNvSpPr/>
            <p:nvPr/>
          </p:nvSpPr>
          <p:spPr>
            <a:xfrm>
              <a:off x="4043241" y="4833496"/>
              <a:ext cx="544098" cy="620382"/>
            </a:xfrm>
            <a:custGeom>
              <a:avLst/>
              <a:gdLst/>
              <a:ahLst/>
              <a:cxnLst/>
              <a:rect l="l" t="t" r="r" b="b"/>
              <a:pathLst>
                <a:path w="27824" h="31725" extrusionOk="0">
                  <a:moveTo>
                    <a:pt x="215" y="1"/>
                  </a:moveTo>
                  <a:lnTo>
                    <a:pt x="44" y="344"/>
                  </a:lnTo>
                  <a:lnTo>
                    <a:pt x="1" y="515"/>
                  </a:lnTo>
                  <a:lnTo>
                    <a:pt x="1" y="644"/>
                  </a:lnTo>
                  <a:lnTo>
                    <a:pt x="1" y="815"/>
                  </a:lnTo>
                  <a:lnTo>
                    <a:pt x="87" y="944"/>
                  </a:lnTo>
                  <a:lnTo>
                    <a:pt x="215" y="1072"/>
                  </a:lnTo>
                  <a:lnTo>
                    <a:pt x="944" y="1973"/>
                  </a:lnTo>
                  <a:lnTo>
                    <a:pt x="2702" y="4202"/>
                  </a:lnTo>
                  <a:lnTo>
                    <a:pt x="5145" y="7331"/>
                  </a:lnTo>
                  <a:lnTo>
                    <a:pt x="5960" y="8403"/>
                  </a:lnTo>
                  <a:lnTo>
                    <a:pt x="10333" y="14019"/>
                  </a:lnTo>
                  <a:lnTo>
                    <a:pt x="15220" y="20235"/>
                  </a:lnTo>
                  <a:lnTo>
                    <a:pt x="18392" y="24137"/>
                  </a:lnTo>
                  <a:lnTo>
                    <a:pt x="19850" y="25851"/>
                  </a:lnTo>
                  <a:lnTo>
                    <a:pt x="21179" y="27438"/>
                  </a:lnTo>
                  <a:lnTo>
                    <a:pt x="22336" y="28767"/>
                  </a:lnTo>
                  <a:lnTo>
                    <a:pt x="23365" y="29881"/>
                  </a:lnTo>
                  <a:lnTo>
                    <a:pt x="24180" y="30696"/>
                  </a:lnTo>
                  <a:lnTo>
                    <a:pt x="24523" y="30953"/>
                  </a:lnTo>
                  <a:lnTo>
                    <a:pt x="24780" y="31167"/>
                  </a:lnTo>
                  <a:lnTo>
                    <a:pt x="24823" y="31167"/>
                  </a:lnTo>
                  <a:lnTo>
                    <a:pt x="25294" y="31425"/>
                  </a:lnTo>
                  <a:lnTo>
                    <a:pt x="25723" y="31596"/>
                  </a:lnTo>
                  <a:lnTo>
                    <a:pt x="26109" y="31682"/>
                  </a:lnTo>
                  <a:lnTo>
                    <a:pt x="26452" y="31725"/>
                  </a:lnTo>
                  <a:lnTo>
                    <a:pt x="26709" y="31725"/>
                  </a:lnTo>
                  <a:lnTo>
                    <a:pt x="26923" y="31639"/>
                  </a:lnTo>
                  <a:lnTo>
                    <a:pt x="27138" y="31596"/>
                  </a:lnTo>
                  <a:lnTo>
                    <a:pt x="27309" y="31467"/>
                  </a:lnTo>
                  <a:lnTo>
                    <a:pt x="27481" y="31339"/>
                  </a:lnTo>
                  <a:lnTo>
                    <a:pt x="27609" y="31167"/>
                  </a:lnTo>
                  <a:lnTo>
                    <a:pt x="27824" y="30824"/>
                  </a:lnTo>
                  <a:lnTo>
                    <a:pt x="27266" y="30481"/>
                  </a:lnTo>
                  <a:lnTo>
                    <a:pt x="26580" y="30010"/>
                  </a:lnTo>
                  <a:lnTo>
                    <a:pt x="25895" y="29453"/>
                  </a:lnTo>
                  <a:lnTo>
                    <a:pt x="25123" y="28767"/>
                  </a:lnTo>
                  <a:lnTo>
                    <a:pt x="24308" y="28038"/>
                  </a:lnTo>
                  <a:lnTo>
                    <a:pt x="23408" y="27180"/>
                  </a:lnTo>
                  <a:lnTo>
                    <a:pt x="21565" y="25337"/>
                  </a:lnTo>
                  <a:lnTo>
                    <a:pt x="19593" y="23236"/>
                  </a:lnTo>
                  <a:lnTo>
                    <a:pt x="17535" y="20921"/>
                  </a:lnTo>
                  <a:lnTo>
                    <a:pt x="15391" y="18478"/>
                  </a:lnTo>
                  <a:lnTo>
                    <a:pt x="13248" y="15991"/>
                  </a:lnTo>
                  <a:lnTo>
                    <a:pt x="9089" y="10975"/>
                  </a:lnTo>
                  <a:lnTo>
                    <a:pt x="5317" y="6345"/>
                  </a:lnTo>
                  <a:lnTo>
                    <a:pt x="215" y="1"/>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6"/>
            <p:cNvSpPr/>
            <p:nvPr/>
          </p:nvSpPr>
          <p:spPr>
            <a:xfrm>
              <a:off x="4139666" y="4999468"/>
              <a:ext cx="124917" cy="111522"/>
            </a:xfrm>
            <a:custGeom>
              <a:avLst/>
              <a:gdLst/>
              <a:ahLst/>
              <a:cxnLst/>
              <a:rect l="l" t="t" r="r" b="b"/>
              <a:pathLst>
                <a:path w="6388" h="5703" extrusionOk="0">
                  <a:moveTo>
                    <a:pt x="2358" y="1"/>
                  </a:moveTo>
                  <a:lnTo>
                    <a:pt x="2186" y="44"/>
                  </a:lnTo>
                  <a:lnTo>
                    <a:pt x="1843" y="87"/>
                  </a:lnTo>
                  <a:lnTo>
                    <a:pt x="1543" y="172"/>
                  </a:lnTo>
                  <a:lnTo>
                    <a:pt x="943" y="215"/>
                  </a:lnTo>
                  <a:lnTo>
                    <a:pt x="686" y="258"/>
                  </a:lnTo>
                  <a:lnTo>
                    <a:pt x="429" y="344"/>
                  </a:lnTo>
                  <a:lnTo>
                    <a:pt x="214" y="430"/>
                  </a:lnTo>
                  <a:lnTo>
                    <a:pt x="43" y="601"/>
                  </a:lnTo>
                  <a:lnTo>
                    <a:pt x="0" y="773"/>
                  </a:lnTo>
                  <a:lnTo>
                    <a:pt x="43" y="944"/>
                  </a:lnTo>
                  <a:lnTo>
                    <a:pt x="129" y="1201"/>
                  </a:lnTo>
                  <a:lnTo>
                    <a:pt x="300" y="1459"/>
                  </a:lnTo>
                  <a:lnTo>
                    <a:pt x="729" y="2102"/>
                  </a:lnTo>
                  <a:lnTo>
                    <a:pt x="1286" y="2788"/>
                  </a:lnTo>
                  <a:lnTo>
                    <a:pt x="2358" y="3988"/>
                  </a:lnTo>
                  <a:lnTo>
                    <a:pt x="2829" y="4545"/>
                  </a:lnTo>
                  <a:lnTo>
                    <a:pt x="4287" y="5703"/>
                  </a:lnTo>
                  <a:lnTo>
                    <a:pt x="4801" y="5574"/>
                  </a:lnTo>
                  <a:lnTo>
                    <a:pt x="5273" y="5488"/>
                  </a:lnTo>
                  <a:lnTo>
                    <a:pt x="5702" y="5317"/>
                  </a:lnTo>
                  <a:lnTo>
                    <a:pt x="5873" y="5231"/>
                  </a:lnTo>
                  <a:lnTo>
                    <a:pt x="6045" y="5103"/>
                  </a:lnTo>
                  <a:lnTo>
                    <a:pt x="6173" y="4974"/>
                  </a:lnTo>
                  <a:lnTo>
                    <a:pt x="6259" y="4802"/>
                  </a:lnTo>
                  <a:lnTo>
                    <a:pt x="6345" y="4588"/>
                  </a:lnTo>
                  <a:lnTo>
                    <a:pt x="6388" y="4374"/>
                  </a:lnTo>
                  <a:lnTo>
                    <a:pt x="6388" y="4116"/>
                  </a:lnTo>
                  <a:lnTo>
                    <a:pt x="6302" y="3774"/>
                  </a:lnTo>
                  <a:lnTo>
                    <a:pt x="6216" y="3431"/>
                  </a:lnTo>
                  <a:lnTo>
                    <a:pt x="6088" y="3045"/>
                  </a:lnTo>
                  <a:lnTo>
                    <a:pt x="5959" y="2830"/>
                  </a:lnTo>
                  <a:lnTo>
                    <a:pt x="5830" y="2616"/>
                  </a:lnTo>
                  <a:lnTo>
                    <a:pt x="5402" y="2102"/>
                  </a:lnTo>
                  <a:lnTo>
                    <a:pt x="4887" y="1587"/>
                  </a:lnTo>
                  <a:lnTo>
                    <a:pt x="4287" y="1073"/>
                  </a:lnTo>
                  <a:lnTo>
                    <a:pt x="3687" y="601"/>
                  </a:lnTo>
                  <a:lnTo>
                    <a:pt x="3087" y="258"/>
                  </a:lnTo>
                  <a:lnTo>
                    <a:pt x="2829" y="130"/>
                  </a:lnTo>
                  <a:lnTo>
                    <a:pt x="2572" y="44"/>
                  </a:lnTo>
                  <a:lnTo>
                    <a:pt x="2358"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743" name="Google Shape;743;p7"/>
          <p:cNvSpPr txBox="1">
            <a:spLocks noGrp="1"/>
          </p:cNvSpPr>
          <p:nvPr>
            <p:ph type="title"/>
          </p:nvPr>
        </p:nvSpPr>
        <p:spPr>
          <a:xfrm>
            <a:off x="397566" y="471671"/>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Tjenestesenteret leverer </a:t>
            </a:r>
            <a:r>
              <a:rPr lang="no-NO" b="1"/>
              <a:t>standardiserte tjenester </a:t>
            </a:r>
            <a:r>
              <a:rPr lang="no-NO"/>
              <a:t>innen HR- og lønnsområdet </a:t>
            </a:r>
            <a:br>
              <a:rPr lang="nb-NO"/>
            </a:br>
            <a:r>
              <a:rPr lang="no-NO"/>
              <a:t>til både ledere og ansatte</a:t>
            </a:r>
            <a:endParaRPr/>
          </a:p>
        </p:txBody>
      </p:sp>
      <p:sp>
        <p:nvSpPr>
          <p:cNvPr id="744" name="Google Shape;744;p7"/>
          <p:cNvSpPr txBox="1">
            <a:spLocks noGrp="1"/>
          </p:cNvSpPr>
          <p:nvPr>
            <p:ph type="body" idx="1"/>
          </p:nvPr>
        </p:nvSpPr>
        <p:spPr>
          <a:xfrm>
            <a:off x="477750" y="1119950"/>
            <a:ext cx="8392800" cy="642900"/>
          </a:xfrm>
          <a:prstGeom prst="rect">
            <a:avLst/>
          </a:prstGeom>
          <a:noFill/>
          <a:ln>
            <a:noFill/>
          </a:ln>
        </p:spPr>
        <p:txBody>
          <a:bodyPr spcFirstLastPara="1" wrap="square" lIns="91425" tIns="45700" rIns="91425" bIns="45700" anchor="t" anchorCtr="0">
            <a:normAutofit fontScale="55000" lnSpcReduction="20000"/>
          </a:bodyPr>
          <a:lstStyle/>
          <a:p>
            <a:pPr marL="0" lvl="0" indent="0" algn="l" rtl="0">
              <a:lnSpc>
                <a:spcPct val="115000"/>
              </a:lnSpc>
              <a:spcBef>
                <a:spcPts val="560"/>
              </a:spcBef>
              <a:spcAft>
                <a:spcPts val="0"/>
              </a:spcAft>
              <a:buClr>
                <a:schemeClr val="dk1"/>
              </a:buClr>
              <a:buSzPct val="57893"/>
              <a:buFont typeface="Arial"/>
              <a:buNone/>
            </a:pPr>
            <a:r>
              <a:rPr lang="no-NO"/>
              <a:t>Tjenestesenteret for lønn og HR på NTNU skal drifte og rådgi ansatte på NTNU </a:t>
            </a:r>
            <a:r>
              <a:rPr lang="nb-NO"/>
              <a:t>om</a:t>
            </a:r>
            <a:r>
              <a:rPr lang="no-NO"/>
              <a:t> standardiserte tjenester innen HR- og lønnsområdet. Aller </a:t>
            </a:r>
            <a:r>
              <a:rPr lang="no-NO" err="1"/>
              <a:t>viktigst</a:t>
            </a:r>
            <a:r>
              <a:rPr lang="no-NO"/>
              <a:t> av </a:t>
            </a:r>
            <a:r>
              <a:rPr lang="no-NO" err="1"/>
              <a:t>leveransene</a:t>
            </a:r>
            <a:r>
              <a:rPr lang="no-NO"/>
              <a:t> er å </a:t>
            </a:r>
            <a:r>
              <a:rPr lang="no-NO" err="1"/>
              <a:t>sørge</a:t>
            </a:r>
            <a:r>
              <a:rPr lang="no-NO"/>
              <a:t> for </a:t>
            </a:r>
            <a:r>
              <a:rPr lang="no-NO" err="1"/>
              <a:t>rett</a:t>
            </a:r>
            <a:r>
              <a:rPr lang="no-NO"/>
              <a:t> </a:t>
            </a:r>
            <a:r>
              <a:rPr lang="no-NO" err="1"/>
              <a:t>lønn</a:t>
            </a:r>
            <a:r>
              <a:rPr lang="no-NO"/>
              <a:t> </a:t>
            </a:r>
            <a:r>
              <a:rPr lang="no-NO" err="1"/>
              <a:t>og</a:t>
            </a:r>
            <a:r>
              <a:rPr lang="no-NO"/>
              <a:t> </a:t>
            </a:r>
            <a:r>
              <a:rPr lang="no-NO" err="1"/>
              <a:t>utbetaling</a:t>
            </a:r>
            <a:r>
              <a:rPr lang="no-NO"/>
              <a:t> </a:t>
            </a:r>
            <a:r>
              <a:rPr lang="no-NO" err="1"/>
              <a:t>til</a:t>
            </a:r>
            <a:r>
              <a:rPr lang="no-NO"/>
              <a:t> </a:t>
            </a:r>
            <a:r>
              <a:rPr lang="no-NO" err="1"/>
              <a:t>rett</a:t>
            </a:r>
            <a:r>
              <a:rPr lang="no-NO"/>
              <a:t> </a:t>
            </a:r>
            <a:r>
              <a:rPr lang="no-NO" err="1"/>
              <a:t>tid</a:t>
            </a:r>
            <a:r>
              <a:rPr lang="no-NO"/>
              <a:t>. Denne </a:t>
            </a:r>
            <a:r>
              <a:rPr lang="no-NO" err="1"/>
              <a:t>avtalen</a:t>
            </a:r>
            <a:r>
              <a:rPr lang="no-NO"/>
              <a:t> </a:t>
            </a:r>
            <a:r>
              <a:rPr lang="no-NO" err="1"/>
              <a:t>omfatter</a:t>
            </a:r>
            <a:r>
              <a:rPr lang="no-NO"/>
              <a:t> de </a:t>
            </a:r>
            <a:r>
              <a:rPr lang="no-NO" err="1"/>
              <a:t>oppgavene</a:t>
            </a:r>
            <a:r>
              <a:rPr lang="no-NO"/>
              <a:t> </a:t>
            </a:r>
            <a:r>
              <a:rPr lang="no-NO" err="1"/>
              <a:t>som</a:t>
            </a:r>
            <a:r>
              <a:rPr lang="no-NO"/>
              <a:t> </a:t>
            </a:r>
            <a:r>
              <a:rPr lang="no-NO" err="1"/>
              <a:t>utføres</a:t>
            </a:r>
            <a:r>
              <a:rPr lang="no-NO"/>
              <a:t> </a:t>
            </a:r>
            <a:r>
              <a:rPr lang="no-NO" err="1"/>
              <a:t>eller</a:t>
            </a:r>
            <a:r>
              <a:rPr lang="no-NO"/>
              <a:t> </a:t>
            </a:r>
            <a:r>
              <a:rPr lang="no-NO" err="1"/>
              <a:t>støttes</a:t>
            </a:r>
            <a:r>
              <a:rPr lang="no-NO"/>
              <a:t> av </a:t>
            </a:r>
            <a:r>
              <a:rPr lang="no-NO" err="1"/>
              <a:t>Tjenestesenteret</a:t>
            </a:r>
            <a:r>
              <a:rPr lang="no-NO"/>
              <a:t>. </a:t>
            </a:r>
            <a:r>
              <a:rPr lang="no-NO" err="1"/>
              <a:t>Tjenestesenteret</a:t>
            </a:r>
            <a:r>
              <a:rPr lang="no-NO"/>
              <a:t> </a:t>
            </a:r>
            <a:r>
              <a:rPr lang="no-NO" err="1"/>
              <a:t>har</a:t>
            </a:r>
            <a:r>
              <a:rPr lang="no-NO"/>
              <a:t> </a:t>
            </a:r>
            <a:r>
              <a:rPr lang="no-NO" err="1"/>
              <a:t>fagkompetanse</a:t>
            </a:r>
            <a:r>
              <a:rPr lang="no-NO"/>
              <a:t>, </a:t>
            </a:r>
            <a:r>
              <a:rPr lang="no-NO" err="1"/>
              <a:t>og</a:t>
            </a:r>
            <a:r>
              <a:rPr lang="no-NO"/>
              <a:t> </a:t>
            </a:r>
            <a:r>
              <a:rPr lang="no-NO" b="1" err="1"/>
              <a:t>leverer</a:t>
            </a:r>
            <a:r>
              <a:rPr lang="no-NO" b="1"/>
              <a:t> </a:t>
            </a:r>
            <a:r>
              <a:rPr lang="no-NO" b="1" err="1"/>
              <a:t>veiledning</a:t>
            </a:r>
            <a:r>
              <a:rPr lang="no-NO" b="1"/>
              <a:t> </a:t>
            </a:r>
            <a:r>
              <a:rPr lang="no-NO" b="1" err="1"/>
              <a:t>og</a:t>
            </a:r>
            <a:r>
              <a:rPr lang="no-NO" b="1"/>
              <a:t> </a:t>
            </a:r>
            <a:r>
              <a:rPr lang="no-NO" b="1" err="1"/>
              <a:t>saksbehandling</a:t>
            </a:r>
            <a:r>
              <a:rPr lang="no-NO"/>
              <a:t>, </a:t>
            </a:r>
            <a:r>
              <a:rPr lang="no-NO" err="1"/>
              <a:t>på</a:t>
            </a:r>
            <a:r>
              <a:rPr lang="no-NO"/>
              <a:t> </a:t>
            </a:r>
            <a:r>
              <a:rPr lang="no-NO" err="1"/>
              <a:t>følgende</a:t>
            </a:r>
            <a:r>
              <a:rPr lang="no-NO"/>
              <a:t> </a:t>
            </a:r>
            <a:r>
              <a:rPr lang="no-NO" err="1"/>
              <a:t>områder</a:t>
            </a:r>
            <a:r>
              <a:rPr lang="no-NO"/>
              <a:t>:</a:t>
            </a:r>
            <a:endParaRPr/>
          </a:p>
        </p:txBody>
      </p:sp>
      <p:sp>
        <p:nvSpPr>
          <p:cNvPr id="745" name="Google Shape;745;p7"/>
          <p:cNvSpPr/>
          <p:nvPr/>
        </p:nvSpPr>
        <p:spPr>
          <a:xfrm>
            <a:off x="510600" y="1920625"/>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Behandle og utbetale </a:t>
            </a:r>
            <a:r>
              <a:rPr lang="no-NO" sz="800" b="1" i="0" u="none" strike="noStrike" cap="none">
                <a:solidFill>
                  <a:schemeClr val="dk1"/>
                </a:solidFill>
                <a:latin typeface="Arial"/>
                <a:ea typeface="Arial"/>
                <a:cs typeface="Arial"/>
                <a:sym typeface="Arial"/>
              </a:rPr>
              <a:t>lønn og honorar</a:t>
            </a:r>
            <a:r>
              <a:rPr lang="no-NO" sz="800" b="0" i="0" u="none" strike="noStrike" cap="none">
                <a:solidFill>
                  <a:schemeClr val="dk1"/>
                </a:solidFill>
                <a:latin typeface="Arial"/>
                <a:ea typeface="Arial"/>
                <a:cs typeface="Arial"/>
                <a:sym typeface="Arial"/>
              </a:rPr>
              <a:t> til fastlønnede, timelønnede og oppdragstakere</a:t>
            </a:r>
            <a:endParaRPr sz="800" b="0" i="0" u="none" strike="noStrike" cap="none">
              <a:solidFill>
                <a:schemeClr val="dk1"/>
              </a:solidFill>
              <a:latin typeface="Arial"/>
              <a:ea typeface="Arial"/>
              <a:cs typeface="Arial"/>
              <a:sym typeface="Arial"/>
            </a:endParaRPr>
          </a:p>
        </p:txBody>
      </p:sp>
      <p:sp>
        <p:nvSpPr>
          <p:cNvPr id="746" name="Google Shape;746;p7"/>
          <p:cNvSpPr/>
          <p:nvPr/>
        </p:nvSpPr>
        <p:spPr>
          <a:xfrm>
            <a:off x="2443975" y="1920625"/>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Behandle og utbetale </a:t>
            </a:r>
            <a:r>
              <a:rPr lang="no-NO" sz="800" b="1" i="0" u="none" strike="noStrike" cap="none">
                <a:solidFill>
                  <a:schemeClr val="dk1"/>
                </a:solidFill>
                <a:latin typeface="Arial"/>
                <a:ea typeface="Arial"/>
                <a:cs typeface="Arial"/>
                <a:sym typeface="Arial"/>
              </a:rPr>
              <a:t>reiser og</a:t>
            </a:r>
            <a:endParaRPr sz="800" b="1"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chemeClr val="dk1"/>
                </a:solidFill>
                <a:latin typeface="Arial"/>
                <a:ea typeface="Arial"/>
                <a:cs typeface="Arial"/>
                <a:sym typeface="Arial"/>
              </a:rPr>
              <a:t>andre utlegg og krav</a:t>
            </a:r>
            <a:endParaRPr sz="800" b="1" i="0" u="none" strike="noStrike" cap="none">
              <a:solidFill>
                <a:schemeClr val="dk1"/>
              </a:solidFill>
              <a:latin typeface="Arial"/>
              <a:ea typeface="Arial"/>
              <a:cs typeface="Arial"/>
              <a:sym typeface="Arial"/>
            </a:endParaRPr>
          </a:p>
        </p:txBody>
      </p:sp>
      <p:sp>
        <p:nvSpPr>
          <p:cNvPr id="747" name="Google Shape;747;p7"/>
          <p:cNvSpPr/>
          <p:nvPr/>
        </p:nvSpPr>
        <p:spPr>
          <a:xfrm>
            <a:off x="4377351" y="1920625"/>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Registrere </a:t>
            </a:r>
            <a:r>
              <a:rPr lang="no-NO" sz="800" b="1" i="0" u="none" strike="noStrike" cap="none">
                <a:solidFill>
                  <a:schemeClr val="dk1"/>
                </a:solidFill>
                <a:latin typeface="Arial"/>
                <a:ea typeface="Arial"/>
                <a:cs typeface="Arial"/>
                <a:sym typeface="Arial"/>
              </a:rPr>
              <a:t>nyansettelser</a:t>
            </a:r>
            <a:r>
              <a:rPr lang="no-NO" sz="800" b="0" i="0" u="none" strike="noStrike" cap="none">
                <a:solidFill>
                  <a:schemeClr val="dk1"/>
                </a:solidFill>
                <a:latin typeface="Arial"/>
                <a:ea typeface="Arial"/>
                <a:cs typeface="Arial"/>
                <a:sym typeface="Arial"/>
              </a:rPr>
              <a:t>, endring i </a:t>
            </a:r>
            <a:r>
              <a:rPr lang="no-NO" sz="800" b="1" i="0" u="none" strike="noStrike" cap="none">
                <a:solidFill>
                  <a:schemeClr val="dk1"/>
                </a:solidFill>
                <a:latin typeface="Arial"/>
                <a:ea typeface="Arial"/>
                <a:cs typeface="Arial"/>
                <a:sym typeface="Arial"/>
              </a:rPr>
              <a:t>arbeidsforhold</a:t>
            </a:r>
            <a:r>
              <a:rPr lang="no-NO" sz="800" b="0" i="0" u="none" strike="noStrike" cap="none">
                <a:solidFill>
                  <a:schemeClr val="dk1"/>
                </a:solidFill>
                <a:latin typeface="Arial"/>
                <a:ea typeface="Arial"/>
                <a:cs typeface="Arial"/>
                <a:sym typeface="Arial"/>
              </a:rPr>
              <a:t> og </a:t>
            </a:r>
            <a:r>
              <a:rPr lang="no-NO" sz="800" b="1" i="0" u="none" strike="noStrike" cap="none">
                <a:solidFill>
                  <a:schemeClr val="dk1"/>
                </a:solidFill>
                <a:latin typeface="Arial"/>
                <a:ea typeface="Arial"/>
                <a:cs typeface="Arial"/>
                <a:sym typeface="Arial"/>
              </a:rPr>
              <a:t>fratredelser</a:t>
            </a:r>
            <a:r>
              <a:rPr lang="nb-NO" sz="800" b="1" i="0" u="none" strike="noStrike" cap="none">
                <a:solidFill>
                  <a:schemeClr val="dk1"/>
                </a:solidFill>
                <a:latin typeface="Arial"/>
                <a:ea typeface="Arial"/>
                <a:cs typeface="Arial"/>
                <a:sym typeface="Arial"/>
              </a:rPr>
              <a:t> inkl. tjenesteattester</a:t>
            </a:r>
            <a:endParaRPr sz="800" b="1" i="0" u="none" strike="noStrike" cap="none">
              <a:solidFill>
                <a:schemeClr val="dk1"/>
              </a:solidFill>
              <a:latin typeface="Arial"/>
              <a:ea typeface="Arial"/>
              <a:cs typeface="Arial"/>
              <a:sym typeface="Arial"/>
            </a:endParaRPr>
          </a:p>
        </p:txBody>
      </p:sp>
      <p:sp>
        <p:nvSpPr>
          <p:cNvPr id="748" name="Google Shape;748;p7"/>
          <p:cNvSpPr/>
          <p:nvPr/>
        </p:nvSpPr>
        <p:spPr>
          <a:xfrm>
            <a:off x="6310726" y="1920625"/>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b-NO" sz="800">
                <a:solidFill>
                  <a:schemeClr val="dk1"/>
                </a:solidFill>
              </a:rPr>
              <a:t>Kontrollere</a:t>
            </a:r>
            <a:r>
              <a:rPr lang="no-NO" sz="800" b="0" i="0" u="none" strike="noStrike" cap="none">
                <a:solidFill>
                  <a:schemeClr val="dk1"/>
                </a:solidFill>
                <a:latin typeface="Arial"/>
                <a:ea typeface="Arial"/>
                <a:cs typeface="Arial"/>
                <a:sym typeface="Arial"/>
              </a:rPr>
              <a:t> i hht.</a:t>
            </a:r>
            <a:r>
              <a:rPr lang="nb-NO" sz="800" b="0" i="0" u="none" strike="noStrike" cap="none">
                <a:solidFill>
                  <a:schemeClr val="dk1"/>
                </a:solidFill>
                <a:latin typeface="Arial"/>
                <a:ea typeface="Arial"/>
                <a:cs typeface="Arial"/>
                <a:sym typeface="Arial"/>
              </a:rPr>
              <a:t>  </a:t>
            </a:r>
            <a:r>
              <a:rPr lang="no-NO" sz="800" b="0" i="0" u="none" strike="noStrike" cap="none">
                <a:solidFill>
                  <a:schemeClr val="dk1"/>
                </a:solidFill>
                <a:latin typeface="Arial"/>
                <a:ea typeface="Arial"/>
                <a:cs typeface="Arial"/>
                <a:sym typeface="Arial"/>
              </a:rPr>
              <a:t> </a:t>
            </a:r>
            <a:r>
              <a:rPr lang="no-NO" sz="800" b="1" i="0" u="none" strike="noStrike" cap="none">
                <a:solidFill>
                  <a:schemeClr val="dk1"/>
                </a:solidFill>
                <a:latin typeface="Arial"/>
                <a:ea typeface="Arial"/>
                <a:cs typeface="Arial"/>
                <a:sym typeface="Arial"/>
              </a:rPr>
              <a:t>hovedtariffavtalene i Staten</a:t>
            </a:r>
            <a:r>
              <a:rPr lang="no-NO" sz="800" b="0" i="0" u="none" strike="noStrike" cap="none">
                <a:solidFill>
                  <a:schemeClr val="dk1"/>
                </a:solidFill>
                <a:latin typeface="Arial"/>
                <a:ea typeface="Arial"/>
                <a:cs typeface="Arial"/>
                <a:sym typeface="Arial"/>
              </a:rPr>
              <a:t> og </a:t>
            </a:r>
            <a:r>
              <a:rPr lang="nb-NO" sz="800" b="0" i="0" u="none" strike="noStrike" cap="none">
                <a:solidFill>
                  <a:schemeClr val="dk1"/>
                </a:solidFill>
                <a:latin typeface="Arial"/>
                <a:ea typeface="Arial"/>
                <a:cs typeface="Arial"/>
                <a:sym typeface="Arial"/>
              </a:rPr>
              <a:t>kjente </a:t>
            </a:r>
            <a:r>
              <a:rPr lang="no-NO" sz="800" b="0" i="0" u="none" strike="noStrike" cap="none">
                <a:solidFill>
                  <a:schemeClr val="dk1"/>
                </a:solidFill>
                <a:latin typeface="Arial"/>
                <a:ea typeface="Arial"/>
                <a:cs typeface="Arial"/>
                <a:sym typeface="Arial"/>
              </a:rPr>
              <a:t>lokale særavtaler ved NTNU</a:t>
            </a:r>
            <a:endParaRPr sz="800" b="0" i="0" u="none" strike="noStrike" cap="none">
              <a:solidFill>
                <a:schemeClr val="dk1"/>
              </a:solidFill>
              <a:latin typeface="Arial"/>
              <a:ea typeface="Arial"/>
              <a:cs typeface="Arial"/>
              <a:sym typeface="Arial"/>
            </a:endParaRPr>
          </a:p>
        </p:txBody>
      </p:sp>
      <p:sp>
        <p:nvSpPr>
          <p:cNvPr id="749" name="Google Shape;749;p7"/>
          <p:cNvSpPr/>
          <p:nvPr/>
        </p:nvSpPr>
        <p:spPr>
          <a:xfrm>
            <a:off x="516397" y="3941367"/>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b-NO" sz="800" b="0" i="0" u="none" strike="noStrike" cap="none">
                <a:solidFill>
                  <a:schemeClr val="dk1"/>
                </a:solidFill>
                <a:latin typeface="Arial"/>
                <a:ea typeface="Arial"/>
                <a:cs typeface="Arial"/>
                <a:sym typeface="Arial"/>
              </a:rPr>
              <a:t>B</a:t>
            </a:r>
            <a:r>
              <a:rPr lang="no-NO" sz="800" b="0" i="0" u="none" strike="noStrike" cap="none">
                <a:solidFill>
                  <a:schemeClr val="dk1"/>
                </a:solidFill>
                <a:latin typeface="Arial"/>
                <a:ea typeface="Arial"/>
                <a:cs typeface="Arial"/>
                <a:sym typeface="Arial"/>
              </a:rPr>
              <a:t>ehandle </a:t>
            </a:r>
            <a:r>
              <a:rPr lang="nb-NO" sz="800" b="1">
                <a:solidFill>
                  <a:schemeClr val="dk1"/>
                </a:solidFill>
              </a:rPr>
              <a:t>aldersp</a:t>
            </a:r>
            <a:r>
              <a:rPr lang="no-NO" sz="800" b="1" i="0" u="none" strike="noStrike" cap="none">
                <a:solidFill>
                  <a:schemeClr val="dk1"/>
                </a:solidFill>
                <a:latin typeface="Arial"/>
                <a:ea typeface="Arial"/>
                <a:cs typeface="Arial"/>
                <a:sym typeface="Arial"/>
              </a:rPr>
              <a:t>ensjon</a:t>
            </a:r>
            <a:r>
              <a:rPr lang="nb-NO" sz="800" b="1" i="0" u="none" strike="noStrike" cap="none">
                <a:solidFill>
                  <a:schemeClr val="dk1"/>
                </a:solidFill>
                <a:latin typeface="Arial"/>
                <a:ea typeface="Arial"/>
                <a:cs typeface="Arial"/>
                <a:sym typeface="Arial"/>
              </a:rPr>
              <a:t> og AFP</a:t>
            </a:r>
            <a:endParaRPr sz="800" b="1" i="0" u="none" strike="noStrike" cap="none">
              <a:solidFill>
                <a:schemeClr val="dk1"/>
              </a:solidFill>
              <a:latin typeface="Arial"/>
              <a:ea typeface="Arial"/>
              <a:cs typeface="Arial"/>
              <a:sym typeface="Arial"/>
            </a:endParaRPr>
          </a:p>
        </p:txBody>
      </p:sp>
      <p:sp>
        <p:nvSpPr>
          <p:cNvPr id="750" name="Google Shape;750;p7"/>
          <p:cNvSpPr/>
          <p:nvPr/>
        </p:nvSpPr>
        <p:spPr>
          <a:xfrm>
            <a:off x="510600" y="2930982"/>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Følge opp </a:t>
            </a:r>
            <a:r>
              <a:rPr lang="no-NO" sz="800" b="1" i="0" u="none" strike="noStrike" cap="none">
                <a:solidFill>
                  <a:schemeClr val="dk1"/>
                </a:solidFill>
                <a:latin typeface="Arial"/>
                <a:ea typeface="Arial"/>
                <a:cs typeface="Arial"/>
                <a:sym typeface="Arial"/>
              </a:rPr>
              <a:t>lønnsrefusjoner</a:t>
            </a:r>
            <a:r>
              <a:rPr lang="nb-NO" sz="800" b="1" i="0" u="none" strike="noStrike" cap="none">
                <a:solidFill>
                  <a:schemeClr val="dk1"/>
                </a:solidFill>
                <a:latin typeface="Arial"/>
                <a:ea typeface="Arial"/>
                <a:cs typeface="Arial"/>
                <a:sym typeface="Arial"/>
              </a:rPr>
              <a:t> og tilskudd </a:t>
            </a:r>
            <a:r>
              <a:rPr lang="no-NO" sz="800" b="0" i="0" u="none" strike="noStrike" cap="none">
                <a:solidFill>
                  <a:schemeClr val="dk1"/>
                </a:solidFill>
                <a:latin typeface="Arial"/>
                <a:ea typeface="Arial"/>
                <a:cs typeface="Arial"/>
                <a:sym typeface="Arial"/>
              </a:rPr>
              <a:t>fra NAV</a:t>
            </a:r>
            <a:endParaRPr sz="800" b="0" i="0" u="none" strike="noStrike" cap="none">
              <a:solidFill>
                <a:schemeClr val="dk1"/>
              </a:solidFill>
              <a:latin typeface="Arial"/>
              <a:ea typeface="Arial"/>
              <a:cs typeface="Arial"/>
              <a:sym typeface="Arial"/>
            </a:endParaRPr>
          </a:p>
        </p:txBody>
      </p:sp>
      <p:sp>
        <p:nvSpPr>
          <p:cNvPr id="751" name="Google Shape;751;p7"/>
          <p:cNvSpPr/>
          <p:nvPr/>
        </p:nvSpPr>
        <p:spPr>
          <a:xfrm>
            <a:off x="2443975" y="2930982"/>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Utarbeide og levere</a:t>
            </a: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offentlig </a:t>
            </a:r>
            <a:r>
              <a:rPr lang="no-NO" sz="800" b="1" i="0" u="none" strike="noStrike" cap="none">
                <a:solidFill>
                  <a:schemeClr val="dk1"/>
                </a:solidFill>
                <a:latin typeface="Arial"/>
                <a:ea typeface="Arial"/>
                <a:cs typeface="Arial"/>
                <a:sym typeface="Arial"/>
              </a:rPr>
              <a:t>rapportering</a:t>
            </a:r>
            <a:endParaRPr sz="800" b="1" i="0" u="none" strike="noStrike" cap="none">
              <a:solidFill>
                <a:schemeClr val="dk1"/>
              </a:solidFill>
              <a:latin typeface="Arial"/>
              <a:ea typeface="Arial"/>
              <a:cs typeface="Arial"/>
              <a:sym typeface="Arial"/>
            </a:endParaRPr>
          </a:p>
        </p:txBody>
      </p:sp>
      <p:sp>
        <p:nvSpPr>
          <p:cNvPr id="752" name="Google Shape;752;p7"/>
          <p:cNvSpPr/>
          <p:nvPr/>
        </p:nvSpPr>
        <p:spPr>
          <a:xfrm>
            <a:off x="4377351" y="2930982"/>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0" tIns="90000" rIns="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Veilede og gjennomføre organisasjonsendringer</a:t>
            </a: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og digital </a:t>
            </a:r>
            <a:r>
              <a:rPr lang="no-NO" sz="800" b="1" i="0" u="none" strike="noStrike" cap="none">
                <a:solidFill>
                  <a:schemeClr val="dk1"/>
                </a:solidFill>
                <a:latin typeface="Arial"/>
                <a:ea typeface="Arial"/>
                <a:cs typeface="Arial"/>
                <a:sym typeface="Arial"/>
              </a:rPr>
              <a:t>arbeidsflyt</a:t>
            </a:r>
            <a:endParaRPr sz="800" b="1" i="0" u="none" strike="noStrike" cap="none">
              <a:solidFill>
                <a:schemeClr val="dk1"/>
              </a:solidFill>
              <a:latin typeface="Arial"/>
              <a:ea typeface="Arial"/>
              <a:cs typeface="Arial"/>
              <a:sym typeface="Arial"/>
            </a:endParaRPr>
          </a:p>
        </p:txBody>
      </p:sp>
      <p:sp>
        <p:nvSpPr>
          <p:cNvPr id="753" name="Google Shape;753;p7"/>
          <p:cNvSpPr/>
          <p:nvPr/>
        </p:nvSpPr>
        <p:spPr>
          <a:xfrm>
            <a:off x="6310726" y="2930982"/>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Behandle og utbetale</a:t>
            </a: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chemeClr val="dk1"/>
                </a:solidFill>
                <a:latin typeface="Arial"/>
                <a:ea typeface="Arial"/>
                <a:cs typeface="Arial"/>
                <a:sym typeface="Arial"/>
              </a:rPr>
              <a:t>stipend</a:t>
            </a:r>
            <a:endParaRPr sz="800" b="1" i="0" u="none" strike="noStrike" cap="none">
              <a:solidFill>
                <a:schemeClr val="dk1"/>
              </a:solidFill>
              <a:latin typeface="Arial"/>
              <a:ea typeface="Arial"/>
              <a:cs typeface="Arial"/>
              <a:sym typeface="Arial"/>
            </a:endParaRPr>
          </a:p>
        </p:txBody>
      </p:sp>
      <p:sp>
        <p:nvSpPr>
          <p:cNvPr id="754" name="Google Shape;754;p7"/>
          <p:cNvSpPr/>
          <p:nvPr/>
        </p:nvSpPr>
        <p:spPr>
          <a:xfrm>
            <a:off x="4383148" y="3941367"/>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Kontrollere</a:t>
            </a:r>
            <a:r>
              <a:rPr lang="nb-NO" sz="800" b="0" i="0" u="none" strike="noStrike" cap="none">
                <a:solidFill>
                  <a:schemeClr val="dk1"/>
                </a:solidFill>
                <a:latin typeface="Arial"/>
                <a:ea typeface="Arial"/>
                <a:cs typeface="Arial"/>
                <a:sym typeface="Arial"/>
              </a:rPr>
              <a:t> </a:t>
            </a:r>
            <a:r>
              <a:rPr lang="nb-NO" sz="800" b="1" i="0" u="none" strike="noStrike" cap="none">
                <a:solidFill>
                  <a:schemeClr val="dk1"/>
                </a:solidFill>
                <a:latin typeface="Arial"/>
                <a:ea typeface="Arial"/>
                <a:cs typeface="Arial"/>
                <a:sym typeface="Arial"/>
              </a:rPr>
              <a:t>kvoter</a:t>
            </a:r>
            <a:r>
              <a:rPr lang="nb-NO" sz="800" i="0" u="none" strike="noStrike" cap="none">
                <a:solidFill>
                  <a:schemeClr val="dk1"/>
                </a:solidFill>
                <a:latin typeface="Arial"/>
                <a:ea typeface="Arial"/>
                <a:cs typeface="Arial"/>
                <a:sym typeface="Arial"/>
              </a:rPr>
              <a:t>,</a:t>
            </a:r>
            <a:r>
              <a:rPr lang="no-NO" sz="800" b="0" i="0" u="none" strike="noStrike" cap="none">
                <a:solidFill>
                  <a:schemeClr val="dk1"/>
                </a:solidFill>
                <a:latin typeface="Arial"/>
                <a:ea typeface="Arial"/>
                <a:cs typeface="Arial"/>
                <a:sym typeface="Arial"/>
              </a:rPr>
              <a:t> søknader om </a:t>
            </a:r>
            <a:r>
              <a:rPr lang="no-NO" sz="800" b="1" i="0" u="none" strike="noStrike" cap="none">
                <a:solidFill>
                  <a:schemeClr val="dk1"/>
                </a:solidFill>
                <a:latin typeface="Arial"/>
                <a:ea typeface="Arial"/>
                <a:cs typeface="Arial"/>
                <a:sym typeface="Arial"/>
              </a:rPr>
              <a:t>permisjon,</a:t>
            </a:r>
            <a:r>
              <a:rPr lang="no-NO" sz="800" b="0" i="0" u="none" strike="noStrike" cap="none">
                <a:solidFill>
                  <a:schemeClr val="dk1"/>
                </a:solidFill>
                <a:latin typeface="Arial"/>
                <a:ea typeface="Arial"/>
                <a:cs typeface="Arial"/>
                <a:sym typeface="Arial"/>
              </a:rPr>
              <a:t> </a:t>
            </a:r>
            <a:r>
              <a:rPr lang="no-NO" sz="800" b="1" i="0" u="none" strike="noStrike" cap="none">
                <a:solidFill>
                  <a:schemeClr val="dk1"/>
                </a:solidFill>
                <a:latin typeface="Arial"/>
                <a:ea typeface="Arial"/>
                <a:cs typeface="Arial"/>
                <a:sym typeface="Arial"/>
              </a:rPr>
              <a:t>ferieoverføring</a:t>
            </a:r>
            <a:r>
              <a:rPr lang="no-NO" sz="800" b="0" i="0" u="none" strike="noStrike" cap="none">
                <a:solidFill>
                  <a:schemeClr val="dk1"/>
                </a:solidFill>
                <a:latin typeface="Arial"/>
                <a:ea typeface="Arial"/>
                <a:cs typeface="Arial"/>
                <a:sym typeface="Arial"/>
              </a:rPr>
              <a:t> og oppfølging av </a:t>
            </a:r>
            <a:r>
              <a:rPr lang="no-NO" sz="800" b="1" i="0" u="none" strike="noStrike" cap="none">
                <a:solidFill>
                  <a:schemeClr val="dk1"/>
                </a:solidFill>
                <a:latin typeface="Arial"/>
                <a:ea typeface="Arial"/>
                <a:cs typeface="Arial"/>
                <a:sym typeface="Arial"/>
              </a:rPr>
              <a:t>arbeidstid </a:t>
            </a:r>
            <a:endParaRPr sz="800" b="1" i="0" u="none" strike="noStrike" cap="none">
              <a:solidFill>
                <a:schemeClr val="dk1"/>
              </a:solidFill>
              <a:latin typeface="Arial"/>
              <a:ea typeface="Arial"/>
              <a:cs typeface="Arial"/>
              <a:sym typeface="Arial"/>
            </a:endParaRPr>
          </a:p>
        </p:txBody>
      </p:sp>
      <p:sp>
        <p:nvSpPr>
          <p:cNvPr id="755" name="Google Shape;755;p7"/>
          <p:cNvSpPr/>
          <p:nvPr/>
        </p:nvSpPr>
        <p:spPr>
          <a:xfrm>
            <a:off x="2449766" y="3941367"/>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Brukerstøtte </a:t>
            </a:r>
            <a:r>
              <a:rPr lang="nb-NO" sz="800" b="0" i="0" u="none" strike="noStrike" cap="none">
                <a:solidFill>
                  <a:schemeClr val="dk1"/>
                </a:solidFill>
                <a:latin typeface="Arial"/>
                <a:ea typeface="Arial"/>
                <a:cs typeface="Arial"/>
                <a:sym typeface="Arial"/>
              </a:rPr>
              <a:t>for NTNU </a:t>
            </a:r>
            <a:r>
              <a:rPr lang="no-NO" sz="800" b="0" i="0" u="none" strike="noStrike" cap="none">
                <a:solidFill>
                  <a:schemeClr val="dk1"/>
                </a:solidFill>
                <a:latin typeface="Arial"/>
                <a:ea typeface="Arial"/>
                <a:cs typeface="Arial"/>
                <a:sym typeface="Arial"/>
              </a:rPr>
              <a:t>på </a:t>
            </a:r>
            <a:r>
              <a:rPr lang="nb-NO" sz="800" b="1">
                <a:solidFill>
                  <a:schemeClr val="dk1"/>
                </a:solidFill>
              </a:rPr>
              <a:t>S</a:t>
            </a:r>
            <a:r>
              <a:rPr lang="no-NO" sz="800" b="1" i="0" u="none" strike="noStrike" cap="none">
                <a:solidFill>
                  <a:schemeClr val="dk1"/>
                </a:solidFill>
                <a:latin typeface="Arial"/>
                <a:ea typeface="Arial"/>
                <a:cs typeface="Arial"/>
                <a:sym typeface="Arial"/>
              </a:rPr>
              <a:t>elvbetjeningsportalen og DFØ-app</a:t>
            </a:r>
            <a:endParaRPr sz="800" b="1" i="0" u="none" strike="noStrike" cap="none">
              <a:solidFill>
                <a:schemeClr val="dk1"/>
              </a:solidFill>
              <a:latin typeface="Arial"/>
              <a:ea typeface="Arial"/>
              <a:cs typeface="Arial"/>
              <a:sym typeface="Arial"/>
            </a:endParaRPr>
          </a:p>
        </p:txBody>
      </p:sp>
      <p:sp>
        <p:nvSpPr>
          <p:cNvPr id="756" name="Google Shape;756;p7"/>
          <p:cNvSpPr/>
          <p:nvPr/>
        </p:nvSpPr>
        <p:spPr>
          <a:xfrm>
            <a:off x="6316523" y="3941367"/>
            <a:ext cx="1787700" cy="8952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0" i="0" u="none" strike="noStrike" cap="none">
                <a:solidFill>
                  <a:schemeClr val="dk1"/>
                </a:solidFill>
                <a:latin typeface="Arial"/>
                <a:ea typeface="Arial"/>
                <a:cs typeface="Arial"/>
                <a:sym typeface="Arial"/>
              </a:rPr>
              <a:t>Tildele </a:t>
            </a:r>
            <a:r>
              <a:rPr lang="no-NO" sz="800" b="1" i="0" u="none" strike="noStrike" cap="none">
                <a:solidFill>
                  <a:schemeClr val="dk1"/>
                </a:solidFill>
                <a:latin typeface="Arial"/>
                <a:ea typeface="Arial"/>
                <a:cs typeface="Arial"/>
                <a:sym typeface="Arial"/>
              </a:rPr>
              <a:t>systemroller </a:t>
            </a:r>
            <a:r>
              <a:rPr lang="no-NO" sz="800" b="0" i="0" u="none" strike="noStrike" cap="none">
                <a:solidFill>
                  <a:schemeClr val="dk1"/>
                </a:solidFill>
                <a:latin typeface="Arial"/>
                <a:ea typeface="Arial"/>
                <a:cs typeface="Arial"/>
                <a:sym typeface="Arial"/>
              </a:rPr>
              <a:t>og</a:t>
            </a:r>
            <a:endParaRPr sz="8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chemeClr val="dk1"/>
                </a:solidFill>
                <a:latin typeface="Arial"/>
                <a:ea typeface="Arial"/>
                <a:cs typeface="Arial"/>
                <a:sym typeface="Arial"/>
              </a:rPr>
              <a:t>tilganger</a:t>
            </a:r>
            <a:r>
              <a:rPr lang="no-NO" sz="800" b="0" i="0" u="none" strike="noStrike" cap="none">
                <a:solidFill>
                  <a:schemeClr val="dk1"/>
                </a:solidFill>
                <a:latin typeface="Arial"/>
                <a:ea typeface="Arial"/>
                <a:cs typeface="Arial"/>
                <a:sym typeface="Arial"/>
              </a:rPr>
              <a:t> til lønnssystemet</a:t>
            </a:r>
            <a:endParaRPr sz="800" b="0" i="0" u="none" strike="noStrike" cap="none">
              <a:solidFill>
                <a:schemeClr val="dk1"/>
              </a:solidFill>
              <a:latin typeface="Arial"/>
              <a:ea typeface="Arial"/>
              <a:cs typeface="Arial"/>
              <a:sym typeface="Arial"/>
            </a:endParaRPr>
          </a:p>
        </p:txBody>
      </p:sp>
      <p:grpSp>
        <p:nvGrpSpPr>
          <p:cNvPr id="757" name="Google Shape;757;p7"/>
          <p:cNvGrpSpPr/>
          <p:nvPr/>
        </p:nvGrpSpPr>
        <p:grpSpPr>
          <a:xfrm>
            <a:off x="5135811" y="3993865"/>
            <a:ext cx="317698" cy="364243"/>
            <a:chOff x="4061381" y="2258445"/>
            <a:chExt cx="264220" cy="302930"/>
          </a:xfrm>
        </p:grpSpPr>
        <p:sp>
          <p:nvSpPr>
            <p:cNvPr id="758" name="Google Shape;758;p7"/>
            <p:cNvSpPr/>
            <p:nvPr/>
          </p:nvSpPr>
          <p:spPr>
            <a:xfrm>
              <a:off x="4151093" y="2500236"/>
              <a:ext cx="72507" cy="61139"/>
            </a:xfrm>
            <a:custGeom>
              <a:avLst/>
              <a:gdLst/>
              <a:ahLst/>
              <a:cxnLst/>
              <a:rect l="l" t="t" r="r" b="b"/>
              <a:pathLst>
                <a:path w="236" h="199" extrusionOk="0">
                  <a:moveTo>
                    <a:pt x="17" y="1"/>
                  </a:moveTo>
                  <a:cubicBezTo>
                    <a:pt x="9" y="1"/>
                    <a:pt x="1" y="9"/>
                    <a:pt x="1" y="19"/>
                  </a:cubicBezTo>
                  <a:cubicBezTo>
                    <a:pt x="1" y="24"/>
                    <a:pt x="9" y="35"/>
                    <a:pt x="17" y="35"/>
                  </a:cubicBezTo>
                  <a:cubicBezTo>
                    <a:pt x="80" y="38"/>
                    <a:pt x="204" y="103"/>
                    <a:pt x="204" y="183"/>
                  </a:cubicBezTo>
                  <a:cubicBezTo>
                    <a:pt x="204" y="193"/>
                    <a:pt x="209" y="198"/>
                    <a:pt x="220" y="198"/>
                  </a:cubicBezTo>
                  <a:cubicBezTo>
                    <a:pt x="230" y="198"/>
                    <a:pt x="235" y="193"/>
                    <a:pt x="233" y="183"/>
                  </a:cubicBezTo>
                  <a:cubicBezTo>
                    <a:pt x="233" y="80"/>
                    <a:pt x="90" y="6"/>
                    <a:pt x="17"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 name="Google Shape;759;p7"/>
            <p:cNvSpPr/>
            <p:nvPr/>
          </p:nvSpPr>
          <p:spPr>
            <a:xfrm>
              <a:off x="4061381" y="2500236"/>
              <a:ext cx="60832" cy="15669"/>
            </a:xfrm>
            <a:custGeom>
              <a:avLst/>
              <a:gdLst/>
              <a:ahLst/>
              <a:cxnLst/>
              <a:rect l="l" t="t" r="r" b="b"/>
              <a:pathLst>
                <a:path w="198" h="51" extrusionOk="0">
                  <a:moveTo>
                    <a:pt x="182" y="1"/>
                  </a:moveTo>
                  <a:cubicBezTo>
                    <a:pt x="140" y="1"/>
                    <a:pt x="50" y="11"/>
                    <a:pt x="14" y="19"/>
                  </a:cubicBezTo>
                  <a:cubicBezTo>
                    <a:pt x="3" y="22"/>
                    <a:pt x="0" y="27"/>
                    <a:pt x="0" y="38"/>
                  </a:cubicBezTo>
                  <a:cubicBezTo>
                    <a:pt x="0" y="45"/>
                    <a:pt x="11" y="51"/>
                    <a:pt x="16" y="51"/>
                  </a:cubicBezTo>
                  <a:cubicBezTo>
                    <a:pt x="53" y="45"/>
                    <a:pt x="140" y="35"/>
                    <a:pt x="182" y="35"/>
                  </a:cubicBezTo>
                  <a:cubicBezTo>
                    <a:pt x="193" y="35"/>
                    <a:pt x="198" y="27"/>
                    <a:pt x="198" y="19"/>
                  </a:cubicBezTo>
                  <a:cubicBezTo>
                    <a:pt x="198" y="9"/>
                    <a:pt x="193" y="1"/>
                    <a:pt x="182"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7"/>
            <p:cNvSpPr/>
            <p:nvPr/>
          </p:nvSpPr>
          <p:spPr>
            <a:xfrm>
              <a:off x="4101936" y="2347849"/>
              <a:ext cx="102308" cy="193248"/>
            </a:xfrm>
            <a:custGeom>
              <a:avLst/>
              <a:gdLst/>
              <a:ahLst/>
              <a:cxnLst/>
              <a:rect l="l" t="t" r="r" b="b"/>
              <a:pathLst>
                <a:path w="333" h="629" extrusionOk="0">
                  <a:moveTo>
                    <a:pt x="314" y="1"/>
                  </a:moveTo>
                  <a:cubicBezTo>
                    <a:pt x="310" y="1"/>
                    <a:pt x="306" y="3"/>
                    <a:pt x="303" y="6"/>
                  </a:cubicBezTo>
                  <a:cubicBezTo>
                    <a:pt x="192" y="107"/>
                    <a:pt x="0" y="468"/>
                    <a:pt x="0" y="613"/>
                  </a:cubicBezTo>
                  <a:cubicBezTo>
                    <a:pt x="0" y="623"/>
                    <a:pt x="8" y="628"/>
                    <a:pt x="16" y="628"/>
                  </a:cubicBezTo>
                  <a:cubicBezTo>
                    <a:pt x="24" y="628"/>
                    <a:pt x="34" y="623"/>
                    <a:pt x="37" y="610"/>
                  </a:cubicBezTo>
                  <a:cubicBezTo>
                    <a:pt x="37" y="476"/>
                    <a:pt x="221" y="122"/>
                    <a:pt x="327" y="30"/>
                  </a:cubicBezTo>
                  <a:cubicBezTo>
                    <a:pt x="332" y="22"/>
                    <a:pt x="332" y="14"/>
                    <a:pt x="327" y="6"/>
                  </a:cubicBezTo>
                  <a:cubicBezTo>
                    <a:pt x="323" y="3"/>
                    <a:pt x="318" y="1"/>
                    <a:pt x="314"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 name="Google Shape;761;p7"/>
            <p:cNvSpPr/>
            <p:nvPr/>
          </p:nvSpPr>
          <p:spPr>
            <a:xfrm>
              <a:off x="4142183" y="2358295"/>
              <a:ext cx="86947" cy="182802"/>
            </a:xfrm>
            <a:custGeom>
              <a:avLst/>
              <a:gdLst/>
              <a:ahLst/>
              <a:cxnLst/>
              <a:rect l="l" t="t" r="r" b="b"/>
              <a:pathLst>
                <a:path w="283" h="595" extrusionOk="0">
                  <a:moveTo>
                    <a:pt x="267" y="1"/>
                  </a:moveTo>
                  <a:cubicBezTo>
                    <a:pt x="262" y="1"/>
                    <a:pt x="258" y="3"/>
                    <a:pt x="254" y="7"/>
                  </a:cubicBezTo>
                  <a:cubicBezTo>
                    <a:pt x="135" y="112"/>
                    <a:pt x="1" y="442"/>
                    <a:pt x="1" y="579"/>
                  </a:cubicBezTo>
                  <a:cubicBezTo>
                    <a:pt x="1" y="589"/>
                    <a:pt x="9" y="594"/>
                    <a:pt x="17" y="594"/>
                  </a:cubicBezTo>
                  <a:cubicBezTo>
                    <a:pt x="25" y="594"/>
                    <a:pt x="35" y="589"/>
                    <a:pt x="38" y="576"/>
                  </a:cubicBezTo>
                  <a:cubicBezTo>
                    <a:pt x="38" y="447"/>
                    <a:pt x="170" y="125"/>
                    <a:pt x="278" y="28"/>
                  </a:cubicBezTo>
                  <a:cubicBezTo>
                    <a:pt x="283" y="23"/>
                    <a:pt x="283" y="12"/>
                    <a:pt x="278" y="7"/>
                  </a:cubicBezTo>
                  <a:cubicBezTo>
                    <a:pt x="275" y="3"/>
                    <a:pt x="271" y="1"/>
                    <a:pt x="267"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 name="Google Shape;762;p7"/>
            <p:cNvSpPr/>
            <p:nvPr/>
          </p:nvSpPr>
          <p:spPr>
            <a:xfrm>
              <a:off x="4062917" y="2258445"/>
              <a:ext cx="262684" cy="252543"/>
            </a:xfrm>
            <a:custGeom>
              <a:avLst/>
              <a:gdLst/>
              <a:ahLst/>
              <a:cxnLst/>
              <a:rect l="l" t="t" r="r" b="b"/>
              <a:pathLst>
                <a:path w="855" h="822" extrusionOk="0">
                  <a:moveTo>
                    <a:pt x="776" y="1"/>
                  </a:moveTo>
                  <a:cubicBezTo>
                    <a:pt x="774" y="1"/>
                    <a:pt x="772" y="1"/>
                    <a:pt x="770" y="2"/>
                  </a:cubicBezTo>
                  <a:cubicBezTo>
                    <a:pt x="615" y="47"/>
                    <a:pt x="533" y="76"/>
                    <a:pt x="507" y="121"/>
                  </a:cubicBezTo>
                  <a:cubicBezTo>
                    <a:pt x="441" y="63"/>
                    <a:pt x="320" y="19"/>
                    <a:pt x="197" y="19"/>
                  </a:cubicBezTo>
                  <a:cubicBezTo>
                    <a:pt x="157" y="19"/>
                    <a:pt x="118" y="24"/>
                    <a:pt x="80" y="34"/>
                  </a:cubicBezTo>
                  <a:cubicBezTo>
                    <a:pt x="74" y="37"/>
                    <a:pt x="69" y="45"/>
                    <a:pt x="69" y="50"/>
                  </a:cubicBezTo>
                  <a:cubicBezTo>
                    <a:pt x="69" y="58"/>
                    <a:pt x="72" y="63"/>
                    <a:pt x="77" y="68"/>
                  </a:cubicBezTo>
                  <a:cubicBezTo>
                    <a:pt x="111" y="76"/>
                    <a:pt x="140" y="87"/>
                    <a:pt x="172" y="97"/>
                  </a:cubicBezTo>
                  <a:cubicBezTo>
                    <a:pt x="248" y="121"/>
                    <a:pt x="322" y="139"/>
                    <a:pt x="333" y="174"/>
                  </a:cubicBezTo>
                  <a:cubicBezTo>
                    <a:pt x="317" y="176"/>
                    <a:pt x="304" y="182"/>
                    <a:pt x="288" y="187"/>
                  </a:cubicBezTo>
                  <a:cubicBezTo>
                    <a:pt x="198" y="213"/>
                    <a:pt x="90" y="242"/>
                    <a:pt x="6" y="374"/>
                  </a:cubicBezTo>
                  <a:cubicBezTo>
                    <a:pt x="1" y="379"/>
                    <a:pt x="1" y="387"/>
                    <a:pt x="6" y="392"/>
                  </a:cubicBezTo>
                  <a:cubicBezTo>
                    <a:pt x="8" y="398"/>
                    <a:pt x="11" y="401"/>
                    <a:pt x="16" y="401"/>
                  </a:cubicBezTo>
                  <a:cubicBezTo>
                    <a:pt x="18" y="401"/>
                    <a:pt x="20" y="401"/>
                    <a:pt x="22" y="400"/>
                  </a:cubicBezTo>
                  <a:cubicBezTo>
                    <a:pt x="187" y="348"/>
                    <a:pt x="310" y="329"/>
                    <a:pt x="385" y="329"/>
                  </a:cubicBezTo>
                  <a:cubicBezTo>
                    <a:pt x="408" y="329"/>
                    <a:pt x="427" y="331"/>
                    <a:pt x="441" y="334"/>
                  </a:cubicBezTo>
                  <a:cubicBezTo>
                    <a:pt x="449" y="334"/>
                    <a:pt x="459" y="332"/>
                    <a:pt x="459" y="321"/>
                  </a:cubicBezTo>
                  <a:cubicBezTo>
                    <a:pt x="459" y="311"/>
                    <a:pt x="457" y="305"/>
                    <a:pt x="446" y="300"/>
                  </a:cubicBezTo>
                  <a:cubicBezTo>
                    <a:pt x="431" y="297"/>
                    <a:pt x="410" y="295"/>
                    <a:pt x="385" y="295"/>
                  </a:cubicBezTo>
                  <a:cubicBezTo>
                    <a:pt x="314" y="295"/>
                    <a:pt x="204" y="310"/>
                    <a:pt x="59" y="353"/>
                  </a:cubicBezTo>
                  <a:cubicBezTo>
                    <a:pt x="130" y="266"/>
                    <a:pt x="219" y="240"/>
                    <a:pt x="293" y="218"/>
                  </a:cubicBezTo>
                  <a:cubicBezTo>
                    <a:pt x="312" y="216"/>
                    <a:pt x="333" y="208"/>
                    <a:pt x="348" y="203"/>
                  </a:cubicBezTo>
                  <a:cubicBezTo>
                    <a:pt x="354" y="203"/>
                    <a:pt x="359" y="195"/>
                    <a:pt x="359" y="189"/>
                  </a:cubicBezTo>
                  <a:cubicBezTo>
                    <a:pt x="364" y="124"/>
                    <a:pt x="280" y="100"/>
                    <a:pt x="177" y="71"/>
                  </a:cubicBezTo>
                  <a:cubicBezTo>
                    <a:pt x="164" y="68"/>
                    <a:pt x="153" y="63"/>
                    <a:pt x="143" y="60"/>
                  </a:cubicBezTo>
                  <a:cubicBezTo>
                    <a:pt x="160" y="58"/>
                    <a:pt x="177" y="57"/>
                    <a:pt x="194" y="57"/>
                  </a:cubicBezTo>
                  <a:cubicBezTo>
                    <a:pt x="318" y="57"/>
                    <a:pt x="440" y="106"/>
                    <a:pt x="493" y="166"/>
                  </a:cubicBezTo>
                  <a:cubicBezTo>
                    <a:pt x="495" y="168"/>
                    <a:pt x="500" y="171"/>
                    <a:pt x="504" y="171"/>
                  </a:cubicBezTo>
                  <a:cubicBezTo>
                    <a:pt x="506" y="171"/>
                    <a:pt x="508" y="170"/>
                    <a:pt x="509" y="168"/>
                  </a:cubicBezTo>
                  <a:cubicBezTo>
                    <a:pt x="512" y="168"/>
                    <a:pt x="520" y="163"/>
                    <a:pt x="520" y="155"/>
                  </a:cubicBezTo>
                  <a:cubicBezTo>
                    <a:pt x="522" y="124"/>
                    <a:pt x="599" y="89"/>
                    <a:pt x="696" y="60"/>
                  </a:cubicBezTo>
                  <a:lnTo>
                    <a:pt x="696" y="60"/>
                  </a:lnTo>
                  <a:cubicBezTo>
                    <a:pt x="678" y="87"/>
                    <a:pt x="665" y="116"/>
                    <a:pt x="652" y="147"/>
                  </a:cubicBezTo>
                  <a:cubicBezTo>
                    <a:pt x="638" y="174"/>
                    <a:pt x="630" y="192"/>
                    <a:pt x="617" y="213"/>
                  </a:cubicBezTo>
                  <a:cubicBezTo>
                    <a:pt x="615" y="216"/>
                    <a:pt x="615" y="221"/>
                    <a:pt x="617" y="229"/>
                  </a:cubicBezTo>
                  <a:cubicBezTo>
                    <a:pt x="623" y="232"/>
                    <a:pt x="628" y="234"/>
                    <a:pt x="636" y="234"/>
                  </a:cubicBezTo>
                  <a:cubicBezTo>
                    <a:pt x="639" y="234"/>
                    <a:pt x="643" y="234"/>
                    <a:pt x="646" y="234"/>
                  </a:cubicBezTo>
                  <a:cubicBezTo>
                    <a:pt x="684" y="234"/>
                    <a:pt x="717" y="247"/>
                    <a:pt x="744" y="274"/>
                  </a:cubicBezTo>
                  <a:cubicBezTo>
                    <a:pt x="781" y="308"/>
                    <a:pt x="802" y="363"/>
                    <a:pt x="812" y="427"/>
                  </a:cubicBezTo>
                  <a:cubicBezTo>
                    <a:pt x="773" y="377"/>
                    <a:pt x="733" y="355"/>
                    <a:pt x="641" y="332"/>
                  </a:cubicBezTo>
                  <a:cubicBezTo>
                    <a:pt x="636" y="332"/>
                    <a:pt x="628" y="332"/>
                    <a:pt x="625" y="337"/>
                  </a:cubicBezTo>
                  <a:cubicBezTo>
                    <a:pt x="617" y="340"/>
                    <a:pt x="617" y="348"/>
                    <a:pt x="623" y="353"/>
                  </a:cubicBezTo>
                  <a:cubicBezTo>
                    <a:pt x="667" y="453"/>
                    <a:pt x="649" y="598"/>
                    <a:pt x="612" y="706"/>
                  </a:cubicBezTo>
                  <a:cubicBezTo>
                    <a:pt x="612" y="595"/>
                    <a:pt x="586" y="503"/>
                    <a:pt x="557" y="406"/>
                  </a:cubicBezTo>
                  <a:cubicBezTo>
                    <a:pt x="549" y="387"/>
                    <a:pt x="544" y="363"/>
                    <a:pt x="536" y="340"/>
                  </a:cubicBezTo>
                  <a:cubicBezTo>
                    <a:pt x="534" y="336"/>
                    <a:pt x="528" y="330"/>
                    <a:pt x="523" y="330"/>
                  </a:cubicBezTo>
                  <a:cubicBezTo>
                    <a:pt x="521" y="330"/>
                    <a:pt x="519" y="331"/>
                    <a:pt x="517" y="332"/>
                  </a:cubicBezTo>
                  <a:cubicBezTo>
                    <a:pt x="509" y="334"/>
                    <a:pt x="501" y="340"/>
                    <a:pt x="507" y="350"/>
                  </a:cubicBezTo>
                  <a:cubicBezTo>
                    <a:pt x="512" y="374"/>
                    <a:pt x="520" y="392"/>
                    <a:pt x="525" y="416"/>
                  </a:cubicBezTo>
                  <a:cubicBezTo>
                    <a:pt x="562" y="535"/>
                    <a:pt x="599" y="648"/>
                    <a:pt x="572" y="801"/>
                  </a:cubicBezTo>
                  <a:cubicBezTo>
                    <a:pt x="570" y="811"/>
                    <a:pt x="575" y="819"/>
                    <a:pt x="583" y="822"/>
                  </a:cubicBezTo>
                  <a:lnTo>
                    <a:pt x="588" y="822"/>
                  </a:lnTo>
                  <a:cubicBezTo>
                    <a:pt x="590" y="822"/>
                    <a:pt x="596" y="819"/>
                    <a:pt x="602" y="819"/>
                  </a:cubicBezTo>
                  <a:cubicBezTo>
                    <a:pt x="604" y="819"/>
                    <a:pt x="605" y="819"/>
                    <a:pt x="607" y="819"/>
                  </a:cubicBezTo>
                  <a:cubicBezTo>
                    <a:pt x="659" y="719"/>
                    <a:pt x="720" y="522"/>
                    <a:pt x="670" y="374"/>
                  </a:cubicBezTo>
                  <a:lnTo>
                    <a:pt x="670" y="374"/>
                  </a:lnTo>
                  <a:cubicBezTo>
                    <a:pt x="757" y="400"/>
                    <a:pt x="778" y="424"/>
                    <a:pt x="825" y="490"/>
                  </a:cubicBezTo>
                  <a:cubicBezTo>
                    <a:pt x="829" y="494"/>
                    <a:pt x="835" y="496"/>
                    <a:pt x="839" y="496"/>
                  </a:cubicBezTo>
                  <a:cubicBezTo>
                    <a:pt x="841" y="496"/>
                    <a:pt x="843" y="496"/>
                    <a:pt x="844" y="495"/>
                  </a:cubicBezTo>
                  <a:cubicBezTo>
                    <a:pt x="852" y="493"/>
                    <a:pt x="854" y="485"/>
                    <a:pt x="854" y="479"/>
                  </a:cubicBezTo>
                  <a:cubicBezTo>
                    <a:pt x="854" y="384"/>
                    <a:pt x="825" y="297"/>
                    <a:pt x="773" y="247"/>
                  </a:cubicBezTo>
                  <a:cubicBezTo>
                    <a:pt x="744" y="218"/>
                    <a:pt x="710" y="203"/>
                    <a:pt x="670" y="200"/>
                  </a:cubicBezTo>
                  <a:cubicBezTo>
                    <a:pt x="678" y="182"/>
                    <a:pt x="683" y="168"/>
                    <a:pt x="691" y="153"/>
                  </a:cubicBezTo>
                  <a:cubicBezTo>
                    <a:pt x="710" y="102"/>
                    <a:pt x="733" y="50"/>
                    <a:pt x="778" y="31"/>
                  </a:cubicBezTo>
                  <a:cubicBezTo>
                    <a:pt x="789" y="29"/>
                    <a:pt x="794" y="18"/>
                    <a:pt x="789" y="10"/>
                  </a:cubicBezTo>
                  <a:cubicBezTo>
                    <a:pt x="787" y="6"/>
                    <a:pt x="781" y="1"/>
                    <a:pt x="776"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3" name="Google Shape;763;p7"/>
          <p:cNvGrpSpPr/>
          <p:nvPr/>
        </p:nvGrpSpPr>
        <p:grpSpPr>
          <a:xfrm>
            <a:off x="3154447" y="2004765"/>
            <a:ext cx="403851" cy="309500"/>
            <a:chOff x="416983" y="2328494"/>
            <a:chExt cx="303853" cy="232882"/>
          </a:xfrm>
        </p:grpSpPr>
        <p:sp>
          <p:nvSpPr>
            <p:cNvPr id="764" name="Google Shape;764;p7"/>
            <p:cNvSpPr/>
            <p:nvPr/>
          </p:nvSpPr>
          <p:spPr>
            <a:xfrm>
              <a:off x="416983" y="2328494"/>
              <a:ext cx="303853" cy="139790"/>
            </a:xfrm>
            <a:custGeom>
              <a:avLst/>
              <a:gdLst/>
              <a:ahLst/>
              <a:cxnLst/>
              <a:rect l="l" t="t" r="r" b="b"/>
              <a:pathLst>
                <a:path w="989" h="455" extrusionOk="0">
                  <a:moveTo>
                    <a:pt x="309" y="30"/>
                  </a:moveTo>
                  <a:cubicBezTo>
                    <a:pt x="359" y="30"/>
                    <a:pt x="409" y="43"/>
                    <a:pt x="451" y="69"/>
                  </a:cubicBezTo>
                  <a:lnTo>
                    <a:pt x="604" y="127"/>
                  </a:lnTo>
                  <a:cubicBezTo>
                    <a:pt x="605" y="129"/>
                    <a:pt x="606" y="130"/>
                    <a:pt x="607" y="130"/>
                  </a:cubicBezTo>
                  <a:cubicBezTo>
                    <a:pt x="610" y="130"/>
                    <a:pt x="614" y="127"/>
                    <a:pt x="617" y="127"/>
                  </a:cubicBezTo>
                  <a:lnTo>
                    <a:pt x="817" y="43"/>
                  </a:lnTo>
                  <a:cubicBezTo>
                    <a:pt x="835" y="34"/>
                    <a:pt x="854" y="30"/>
                    <a:pt x="874" y="30"/>
                  </a:cubicBezTo>
                  <a:cubicBezTo>
                    <a:pt x="901" y="30"/>
                    <a:pt x="929" y="38"/>
                    <a:pt x="952" y="54"/>
                  </a:cubicBezTo>
                  <a:cubicBezTo>
                    <a:pt x="954" y="56"/>
                    <a:pt x="954" y="59"/>
                    <a:pt x="954" y="59"/>
                  </a:cubicBezTo>
                  <a:cubicBezTo>
                    <a:pt x="954" y="64"/>
                    <a:pt x="954" y="67"/>
                    <a:pt x="952" y="67"/>
                  </a:cubicBezTo>
                  <a:lnTo>
                    <a:pt x="224" y="412"/>
                  </a:lnTo>
                  <a:cubicBezTo>
                    <a:pt x="213" y="418"/>
                    <a:pt x="199" y="422"/>
                    <a:pt x="185" y="422"/>
                  </a:cubicBezTo>
                  <a:cubicBezTo>
                    <a:pt x="164" y="422"/>
                    <a:pt x="144" y="414"/>
                    <a:pt x="135" y="396"/>
                  </a:cubicBezTo>
                  <a:lnTo>
                    <a:pt x="48" y="236"/>
                  </a:lnTo>
                  <a:lnTo>
                    <a:pt x="66" y="236"/>
                  </a:lnTo>
                  <a:cubicBezTo>
                    <a:pt x="69" y="236"/>
                    <a:pt x="79" y="238"/>
                    <a:pt x="85" y="243"/>
                  </a:cubicBezTo>
                  <a:lnTo>
                    <a:pt x="151" y="312"/>
                  </a:lnTo>
                  <a:cubicBezTo>
                    <a:pt x="161" y="320"/>
                    <a:pt x="174" y="325"/>
                    <a:pt x="187" y="325"/>
                  </a:cubicBezTo>
                  <a:cubicBezTo>
                    <a:pt x="195" y="325"/>
                    <a:pt x="203" y="324"/>
                    <a:pt x="211" y="320"/>
                  </a:cubicBezTo>
                  <a:lnTo>
                    <a:pt x="451" y="212"/>
                  </a:lnTo>
                  <a:cubicBezTo>
                    <a:pt x="459" y="207"/>
                    <a:pt x="462" y="204"/>
                    <a:pt x="462" y="199"/>
                  </a:cubicBezTo>
                  <a:cubicBezTo>
                    <a:pt x="462" y="191"/>
                    <a:pt x="459" y="185"/>
                    <a:pt x="454" y="180"/>
                  </a:cubicBezTo>
                  <a:lnTo>
                    <a:pt x="261" y="30"/>
                  </a:lnTo>
                  <a:close/>
                  <a:moveTo>
                    <a:pt x="214" y="1"/>
                  </a:moveTo>
                  <a:cubicBezTo>
                    <a:pt x="209" y="1"/>
                    <a:pt x="201" y="4"/>
                    <a:pt x="198" y="9"/>
                  </a:cubicBezTo>
                  <a:cubicBezTo>
                    <a:pt x="198" y="17"/>
                    <a:pt x="198" y="27"/>
                    <a:pt x="203" y="30"/>
                  </a:cubicBezTo>
                  <a:lnTo>
                    <a:pt x="411" y="193"/>
                  </a:lnTo>
                  <a:lnTo>
                    <a:pt x="198" y="291"/>
                  </a:lnTo>
                  <a:cubicBezTo>
                    <a:pt x="196" y="292"/>
                    <a:pt x="194" y="292"/>
                    <a:pt x="192" y="292"/>
                  </a:cubicBezTo>
                  <a:cubicBezTo>
                    <a:pt x="186" y="292"/>
                    <a:pt x="180" y="289"/>
                    <a:pt x="174" y="286"/>
                  </a:cubicBezTo>
                  <a:lnTo>
                    <a:pt x="108" y="217"/>
                  </a:lnTo>
                  <a:cubicBezTo>
                    <a:pt x="106" y="217"/>
                    <a:pt x="85" y="199"/>
                    <a:pt x="66" y="199"/>
                  </a:cubicBezTo>
                  <a:lnTo>
                    <a:pt x="16" y="199"/>
                  </a:lnTo>
                  <a:cubicBezTo>
                    <a:pt x="14" y="199"/>
                    <a:pt x="6" y="199"/>
                    <a:pt x="3" y="204"/>
                  </a:cubicBezTo>
                  <a:cubicBezTo>
                    <a:pt x="0" y="212"/>
                    <a:pt x="0" y="214"/>
                    <a:pt x="3" y="222"/>
                  </a:cubicBezTo>
                  <a:lnTo>
                    <a:pt x="108" y="412"/>
                  </a:lnTo>
                  <a:cubicBezTo>
                    <a:pt x="129" y="441"/>
                    <a:pt x="158" y="454"/>
                    <a:pt x="190" y="454"/>
                  </a:cubicBezTo>
                  <a:cubicBezTo>
                    <a:pt x="209" y="454"/>
                    <a:pt x="224" y="452"/>
                    <a:pt x="235" y="444"/>
                  </a:cubicBezTo>
                  <a:lnTo>
                    <a:pt x="965" y="96"/>
                  </a:lnTo>
                  <a:lnTo>
                    <a:pt x="968" y="96"/>
                  </a:lnTo>
                  <a:cubicBezTo>
                    <a:pt x="981" y="88"/>
                    <a:pt x="989" y="77"/>
                    <a:pt x="989" y="62"/>
                  </a:cubicBezTo>
                  <a:cubicBezTo>
                    <a:pt x="989" y="48"/>
                    <a:pt x="981" y="38"/>
                    <a:pt x="968" y="30"/>
                  </a:cubicBezTo>
                  <a:cubicBezTo>
                    <a:pt x="941" y="10"/>
                    <a:pt x="908" y="1"/>
                    <a:pt x="876" y="1"/>
                  </a:cubicBezTo>
                  <a:cubicBezTo>
                    <a:pt x="852" y="1"/>
                    <a:pt x="827" y="7"/>
                    <a:pt x="804" y="17"/>
                  </a:cubicBezTo>
                  <a:lnTo>
                    <a:pt x="609" y="98"/>
                  </a:lnTo>
                  <a:lnTo>
                    <a:pt x="467" y="43"/>
                  </a:lnTo>
                  <a:cubicBezTo>
                    <a:pt x="422" y="17"/>
                    <a:pt x="369" y="1"/>
                    <a:pt x="314"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 name="Google Shape;765;p7"/>
            <p:cNvSpPr/>
            <p:nvPr/>
          </p:nvSpPr>
          <p:spPr>
            <a:xfrm>
              <a:off x="417597" y="2551237"/>
              <a:ext cx="152695" cy="10139"/>
            </a:xfrm>
            <a:custGeom>
              <a:avLst/>
              <a:gdLst/>
              <a:ahLst/>
              <a:cxnLst/>
              <a:rect l="l" t="t" r="r" b="b"/>
              <a:pathLst>
                <a:path w="497" h="33" extrusionOk="0">
                  <a:moveTo>
                    <a:pt x="17" y="1"/>
                  </a:moveTo>
                  <a:cubicBezTo>
                    <a:pt x="9" y="1"/>
                    <a:pt x="1" y="6"/>
                    <a:pt x="1" y="17"/>
                  </a:cubicBezTo>
                  <a:cubicBezTo>
                    <a:pt x="1" y="27"/>
                    <a:pt x="9" y="32"/>
                    <a:pt x="17" y="32"/>
                  </a:cubicBezTo>
                  <a:lnTo>
                    <a:pt x="478" y="32"/>
                  </a:lnTo>
                  <a:cubicBezTo>
                    <a:pt x="486" y="32"/>
                    <a:pt x="496" y="27"/>
                    <a:pt x="496" y="17"/>
                  </a:cubicBezTo>
                  <a:cubicBezTo>
                    <a:pt x="496" y="6"/>
                    <a:pt x="489" y="1"/>
                    <a:pt x="47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6" name="Google Shape;766;p7"/>
          <p:cNvGrpSpPr/>
          <p:nvPr/>
        </p:nvGrpSpPr>
        <p:grpSpPr>
          <a:xfrm>
            <a:off x="7065707" y="4017097"/>
            <a:ext cx="317677" cy="317677"/>
            <a:chOff x="4705595" y="2435755"/>
            <a:chExt cx="306727" cy="306727"/>
          </a:xfrm>
        </p:grpSpPr>
        <p:sp>
          <p:nvSpPr>
            <p:cNvPr id="767" name="Google Shape;767;p7"/>
            <p:cNvSpPr/>
            <p:nvPr/>
          </p:nvSpPr>
          <p:spPr>
            <a:xfrm>
              <a:off x="4705595" y="2435755"/>
              <a:ext cx="249661" cy="306726"/>
            </a:xfrm>
            <a:custGeom>
              <a:avLst/>
              <a:gdLst/>
              <a:ahLst/>
              <a:cxnLst/>
              <a:rect l="l" t="t" r="r" b="b"/>
              <a:pathLst>
                <a:path w="805" h="989" extrusionOk="0">
                  <a:moveTo>
                    <a:pt x="596" y="0"/>
                  </a:moveTo>
                  <a:cubicBezTo>
                    <a:pt x="565" y="0"/>
                    <a:pt x="525" y="0"/>
                    <a:pt x="472" y="35"/>
                  </a:cubicBezTo>
                  <a:cubicBezTo>
                    <a:pt x="330" y="37"/>
                    <a:pt x="264" y="90"/>
                    <a:pt x="264" y="198"/>
                  </a:cubicBezTo>
                  <a:cubicBezTo>
                    <a:pt x="264" y="219"/>
                    <a:pt x="267" y="264"/>
                    <a:pt x="267" y="290"/>
                  </a:cubicBezTo>
                  <a:cubicBezTo>
                    <a:pt x="256" y="295"/>
                    <a:pt x="243" y="301"/>
                    <a:pt x="238" y="311"/>
                  </a:cubicBezTo>
                  <a:cubicBezTo>
                    <a:pt x="227" y="324"/>
                    <a:pt x="219" y="340"/>
                    <a:pt x="225" y="356"/>
                  </a:cubicBezTo>
                  <a:lnTo>
                    <a:pt x="233" y="440"/>
                  </a:lnTo>
                  <a:cubicBezTo>
                    <a:pt x="238" y="467"/>
                    <a:pt x="256" y="485"/>
                    <a:pt x="283" y="488"/>
                  </a:cubicBezTo>
                  <a:cubicBezTo>
                    <a:pt x="293" y="546"/>
                    <a:pt x="320" y="601"/>
                    <a:pt x="362" y="643"/>
                  </a:cubicBezTo>
                  <a:lnTo>
                    <a:pt x="346" y="707"/>
                  </a:lnTo>
                  <a:lnTo>
                    <a:pt x="183" y="746"/>
                  </a:lnTo>
                  <a:cubicBezTo>
                    <a:pt x="80" y="770"/>
                    <a:pt x="1" y="867"/>
                    <a:pt x="1" y="973"/>
                  </a:cubicBezTo>
                  <a:cubicBezTo>
                    <a:pt x="1" y="983"/>
                    <a:pt x="6" y="989"/>
                    <a:pt x="17" y="989"/>
                  </a:cubicBezTo>
                  <a:lnTo>
                    <a:pt x="544" y="989"/>
                  </a:lnTo>
                  <a:cubicBezTo>
                    <a:pt x="552" y="989"/>
                    <a:pt x="552" y="989"/>
                    <a:pt x="552" y="981"/>
                  </a:cubicBezTo>
                  <a:cubicBezTo>
                    <a:pt x="552" y="970"/>
                    <a:pt x="544" y="962"/>
                    <a:pt x="533" y="962"/>
                  </a:cubicBezTo>
                  <a:lnTo>
                    <a:pt x="24" y="962"/>
                  </a:lnTo>
                  <a:cubicBezTo>
                    <a:pt x="30" y="878"/>
                    <a:pt x="96" y="801"/>
                    <a:pt x="177" y="783"/>
                  </a:cubicBezTo>
                  <a:lnTo>
                    <a:pt x="354" y="738"/>
                  </a:lnTo>
                  <a:cubicBezTo>
                    <a:pt x="359" y="736"/>
                    <a:pt x="367" y="733"/>
                    <a:pt x="367" y="725"/>
                  </a:cubicBezTo>
                  <a:lnTo>
                    <a:pt x="385" y="643"/>
                  </a:lnTo>
                  <a:cubicBezTo>
                    <a:pt x="388" y="638"/>
                    <a:pt x="385" y="630"/>
                    <a:pt x="383" y="628"/>
                  </a:cubicBezTo>
                  <a:cubicBezTo>
                    <a:pt x="341" y="588"/>
                    <a:pt x="309" y="533"/>
                    <a:pt x="306" y="472"/>
                  </a:cubicBezTo>
                  <a:cubicBezTo>
                    <a:pt x="306" y="461"/>
                    <a:pt x="301" y="456"/>
                    <a:pt x="291" y="456"/>
                  </a:cubicBezTo>
                  <a:lnTo>
                    <a:pt x="283" y="456"/>
                  </a:lnTo>
                  <a:cubicBezTo>
                    <a:pt x="270" y="456"/>
                    <a:pt x="256" y="446"/>
                    <a:pt x="256" y="432"/>
                  </a:cubicBezTo>
                  <a:lnTo>
                    <a:pt x="248" y="351"/>
                  </a:lnTo>
                  <a:cubicBezTo>
                    <a:pt x="248" y="343"/>
                    <a:pt x="251" y="338"/>
                    <a:pt x="254" y="330"/>
                  </a:cubicBezTo>
                  <a:cubicBezTo>
                    <a:pt x="262" y="324"/>
                    <a:pt x="267" y="322"/>
                    <a:pt x="275" y="322"/>
                  </a:cubicBezTo>
                  <a:lnTo>
                    <a:pt x="277" y="322"/>
                  </a:lnTo>
                  <a:cubicBezTo>
                    <a:pt x="283" y="322"/>
                    <a:pt x="288" y="317"/>
                    <a:pt x="291" y="314"/>
                  </a:cubicBezTo>
                  <a:cubicBezTo>
                    <a:pt x="293" y="311"/>
                    <a:pt x="293" y="303"/>
                    <a:pt x="293" y="301"/>
                  </a:cubicBezTo>
                  <a:cubicBezTo>
                    <a:pt x="293" y="301"/>
                    <a:pt x="288" y="222"/>
                    <a:pt x="288" y="195"/>
                  </a:cubicBezTo>
                  <a:cubicBezTo>
                    <a:pt x="288" y="129"/>
                    <a:pt x="306" y="64"/>
                    <a:pt x="467" y="64"/>
                  </a:cubicBezTo>
                  <a:cubicBezTo>
                    <a:pt x="472" y="64"/>
                    <a:pt x="475" y="64"/>
                    <a:pt x="478" y="61"/>
                  </a:cubicBezTo>
                  <a:cubicBezTo>
                    <a:pt x="510" y="35"/>
                    <a:pt x="539" y="32"/>
                    <a:pt x="564" y="32"/>
                  </a:cubicBezTo>
                  <a:cubicBezTo>
                    <a:pt x="572" y="32"/>
                    <a:pt x="579" y="32"/>
                    <a:pt x="586" y="32"/>
                  </a:cubicBezTo>
                  <a:lnTo>
                    <a:pt x="599" y="32"/>
                  </a:lnTo>
                  <a:cubicBezTo>
                    <a:pt x="662" y="32"/>
                    <a:pt x="704" y="50"/>
                    <a:pt x="728" y="87"/>
                  </a:cubicBezTo>
                  <a:cubicBezTo>
                    <a:pt x="757" y="129"/>
                    <a:pt x="744" y="153"/>
                    <a:pt x="731" y="169"/>
                  </a:cubicBezTo>
                  <a:lnTo>
                    <a:pt x="712" y="190"/>
                  </a:lnTo>
                  <a:cubicBezTo>
                    <a:pt x="712" y="193"/>
                    <a:pt x="710" y="195"/>
                    <a:pt x="710" y="198"/>
                  </a:cubicBezTo>
                  <a:lnTo>
                    <a:pt x="702" y="301"/>
                  </a:lnTo>
                  <a:cubicBezTo>
                    <a:pt x="702" y="309"/>
                    <a:pt x="702" y="311"/>
                    <a:pt x="704" y="314"/>
                  </a:cubicBezTo>
                  <a:cubicBezTo>
                    <a:pt x="710" y="317"/>
                    <a:pt x="715" y="322"/>
                    <a:pt x="718" y="322"/>
                  </a:cubicBezTo>
                  <a:cubicBezTo>
                    <a:pt x="725" y="322"/>
                    <a:pt x="736" y="324"/>
                    <a:pt x="739" y="330"/>
                  </a:cubicBezTo>
                  <a:cubicBezTo>
                    <a:pt x="744" y="338"/>
                    <a:pt x="744" y="343"/>
                    <a:pt x="744" y="351"/>
                  </a:cubicBezTo>
                  <a:lnTo>
                    <a:pt x="736" y="432"/>
                  </a:lnTo>
                  <a:cubicBezTo>
                    <a:pt x="736" y="446"/>
                    <a:pt x="725" y="456"/>
                    <a:pt x="710" y="456"/>
                  </a:cubicBezTo>
                  <a:cubicBezTo>
                    <a:pt x="699" y="456"/>
                    <a:pt x="691" y="461"/>
                    <a:pt x="691" y="469"/>
                  </a:cubicBezTo>
                  <a:cubicBezTo>
                    <a:pt x="689" y="496"/>
                    <a:pt x="673" y="522"/>
                    <a:pt x="673" y="522"/>
                  </a:cubicBezTo>
                  <a:cubicBezTo>
                    <a:pt x="670" y="527"/>
                    <a:pt x="673" y="541"/>
                    <a:pt x="678" y="546"/>
                  </a:cubicBezTo>
                  <a:cubicBezTo>
                    <a:pt x="680" y="546"/>
                    <a:pt x="682" y="547"/>
                    <a:pt x="685" y="547"/>
                  </a:cubicBezTo>
                  <a:cubicBezTo>
                    <a:pt x="692" y="547"/>
                    <a:pt x="700" y="544"/>
                    <a:pt x="702" y="538"/>
                  </a:cubicBezTo>
                  <a:cubicBezTo>
                    <a:pt x="704" y="538"/>
                    <a:pt x="718" y="514"/>
                    <a:pt x="725" y="488"/>
                  </a:cubicBezTo>
                  <a:cubicBezTo>
                    <a:pt x="749" y="485"/>
                    <a:pt x="768" y="467"/>
                    <a:pt x="770" y="440"/>
                  </a:cubicBezTo>
                  <a:lnTo>
                    <a:pt x="781" y="356"/>
                  </a:lnTo>
                  <a:cubicBezTo>
                    <a:pt x="783" y="340"/>
                    <a:pt x="778" y="324"/>
                    <a:pt x="768" y="311"/>
                  </a:cubicBezTo>
                  <a:cubicBezTo>
                    <a:pt x="762" y="303"/>
                    <a:pt x="752" y="298"/>
                    <a:pt x="741" y="295"/>
                  </a:cubicBezTo>
                  <a:lnTo>
                    <a:pt x="744" y="211"/>
                  </a:lnTo>
                  <a:lnTo>
                    <a:pt x="762" y="195"/>
                  </a:lnTo>
                  <a:cubicBezTo>
                    <a:pt x="783" y="169"/>
                    <a:pt x="805" y="129"/>
                    <a:pt x="765" y="71"/>
                  </a:cubicBezTo>
                  <a:cubicBezTo>
                    <a:pt x="736" y="24"/>
                    <a:pt x="683" y="0"/>
                    <a:pt x="61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 name="Google Shape;768;p7"/>
            <p:cNvSpPr/>
            <p:nvPr/>
          </p:nvSpPr>
          <p:spPr>
            <a:xfrm>
              <a:off x="4899432" y="2650681"/>
              <a:ext cx="112890" cy="91801"/>
            </a:xfrm>
            <a:custGeom>
              <a:avLst/>
              <a:gdLst/>
              <a:ahLst/>
              <a:cxnLst/>
              <a:rect l="l" t="t" r="r" b="b"/>
              <a:pathLst>
                <a:path w="364" h="296" extrusionOk="0">
                  <a:moveTo>
                    <a:pt x="330" y="32"/>
                  </a:moveTo>
                  <a:lnTo>
                    <a:pt x="330" y="264"/>
                  </a:lnTo>
                  <a:lnTo>
                    <a:pt x="35" y="264"/>
                  </a:lnTo>
                  <a:lnTo>
                    <a:pt x="35" y="32"/>
                  </a:lnTo>
                  <a:close/>
                  <a:moveTo>
                    <a:pt x="19" y="0"/>
                  </a:moveTo>
                  <a:cubicBezTo>
                    <a:pt x="8" y="0"/>
                    <a:pt x="0" y="6"/>
                    <a:pt x="0" y="16"/>
                  </a:cubicBezTo>
                  <a:lnTo>
                    <a:pt x="0" y="280"/>
                  </a:lnTo>
                  <a:cubicBezTo>
                    <a:pt x="0" y="290"/>
                    <a:pt x="8" y="296"/>
                    <a:pt x="19" y="296"/>
                  </a:cubicBezTo>
                  <a:lnTo>
                    <a:pt x="348" y="296"/>
                  </a:lnTo>
                  <a:cubicBezTo>
                    <a:pt x="353" y="296"/>
                    <a:pt x="364" y="288"/>
                    <a:pt x="364" y="280"/>
                  </a:cubicBezTo>
                  <a:lnTo>
                    <a:pt x="364" y="16"/>
                  </a:lnTo>
                  <a:cubicBezTo>
                    <a:pt x="364" y="6"/>
                    <a:pt x="356" y="0"/>
                    <a:pt x="34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 name="Google Shape;769;p7"/>
            <p:cNvSpPr/>
            <p:nvPr/>
          </p:nvSpPr>
          <p:spPr>
            <a:xfrm>
              <a:off x="4950915" y="2680765"/>
              <a:ext cx="9924" cy="31634"/>
            </a:xfrm>
            <a:custGeom>
              <a:avLst/>
              <a:gdLst/>
              <a:ahLst/>
              <a:cxnLst/>
              <a:rect l="l" t="t" r="r" b="b"/>
              <a:pathLst>
                <a:path w="32" h="102" extrusionOk="0">
                  <a:moveTo>
                    <a:pt x="16" y="1"/>
                  </a:moveTo>
                  <a:cubicBezTo>
                    <a:pt x="6" y="1"/>
                    <a:pt x="0" y="9"/>
                    <a:pt x="0" y="19"/>
                  </a:cubicBezTo>
                  <a:lnTo>
                    <a:pt x="0" y="85"/>
                  </a:lnTo>
                  <a:cubicBezTo>
                    <a:pt x="0" y="93"/>
                    <a:pt x="6" y="101"/>
                    <a:pt x="16" y="101"/>
                  </a:cubicBezTo>
                  <a:cubicBezTo>
                    <a:pt x="24" y="101"/>
                    <a:pt x="32" y="91"/>
                    <a:pt x="32" y="85"/>
                  </a:cubicBezTo>
                  <a:lnTo>
                    <a:pt x="32" y="19"/>
                  </a:lnTo>
                  <a:cubicBezTo>
                    <a:pt x="32" y="9"/>
                    <a:pt x="27" y="1"/>
                    <a:pt x="1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 name="Google Shape;770;p7"/>
            <p:cNvSpPr/>
            <p:nvPr/>
          </p:nvSpPr>
          <p:spPr>
            <a:xfrm>
              <a:off x="4909976" y="2599198"/>
              <a:ext cx="91801" cy="61717"/>
            </a:xfrm>
            <a:custGeom>
              <a:avLst/>
              <a:gdLst/>
              <a:ahLst/>
              <a:cxnLst/>
              <a:rect l="l" t="t" r="r" b="b"/>
              <a:pathLst>
                <a:path w="296" h="199" extrusionOk="0">
                  <a:moveTo>
                    <a:pt x="148" y="0"/>
                  </a:moveTo>
                  <a:cubicBezTo>
                    <a:pt x="66" y="0"/>
                    <a:pt x="1" y="66"/>
                    <a:pt x="1" y="151"/>
                  </a:cubicBezTo>
                  <a:lnTo>
                    <a:pt x="1" y="182"/>
                  </a:lnTo>
                  <a:cubicBezTo>
                    <a:pt x="1" y="193"/>
                    <a:pt x="6" y="198"/>
                    <a:pt x="16" y="198"/>
                  </a:cubicBezTo>
                  <a:cubicBezTo>
                    <a:pt x="27" y="198"/>
                    <a:pt x="32" y="193"/>
                    <a:pt x="32" y="182"/>
                  </a:cubicBezTo>
                  <a:lnTo>
                    <a:pt x="32" y="151"/>
                  </a:lnTo>
                  <a:cubicBezTo>
                    <a:pt x="32" y="87"/>
                    <a:pt x="85" y="35"/>
                    <a:pt x="148" y="35"/>
                  </a:cubicBezTo>
                  <a:cubicBezTo>
                    <a:pt x="211" y="35"/>
                    <a:pt x="264" y="87"/>
                    <a:pt x="264" y="151"/>
                  </a:cubicBezTo>
                  <a:lnTo>
                    <a:pt x="264" y="182"/>
                  </a:lnTo>
                  <a:cubicBezTo>
                    <a:pt x="264" y="193"/>
                    <a:pt x="269" y="198"/>
                    <a:pt x="280" y="198"/>
                  </a:cubicBezTo>
                  <a:cubicBezTo>
                    <a:pt x="288" y="198"/>
                    <a:pt x="296" y="190"/>
                    <a:pt x="296" y="182"/>
                  </a:cubicBezTo>
                  <a:lnTo>
                    <a:pt x="296" y="151"/>
                  </a:lnTo>
                  <a:cubicBezTo>
                    <a:pt x="296" y="66"/>
                    <a:pt x="230" y="0"/>
                    <a:pt x="14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 name="Google Shape;771;p7"/>
            <p:cNvSpPr/>
            <p:nvPr/>
          </p:nvSpPr>
          <p:spPr>
            <a:xfrm>
              <a:off x="4940370" y="2671150"/>
              <a:ext cx="31324" cy="30393"/>
            </a:xfrm>
            <a:custGeom>
              <a:avLst/>
              <a:gdLst/>
              <a:ahLst/>
              <a:cxnLst/>
              <a:rect l="l" t="t" r="r" b="b"/>
              <a:pathLst>
                <a:path w="101" h="98" extrusionOk="0">
                  <a:moveTo>
                    <a:pt x="50" y="32"/>
                  </a:moveTo>
                  <a:cubicBezTo>
                    <a:pt x="58" y="32"/>
                    <a:pt x="66" y="40"/>
                    <a:pt x="66" y="50"/>
                  </a:cubicBezTo>
                  <a:cubicBezTo>
                    <a:pt x="66" y="58"/>
                    <a:pt x="61" y="66"/>
                    <a:pt x="50" y="66"/>
                  </a:cubicBezTo>
                  <a:cubicBezTo>
                    <a:pt x="40" y="66"/>
                    <a:pt x="34" y="58"/>
                    <a:pt x="34" y="50"/>
                  </a:cubicBezTo>
                  <a:cubicBezTo>
                    <a:pt x="34" y="40"/>
                    <a:pt x="40" y="32"/>
                    <a:pt x="50" y="32"/>
                  </a:cubicBezTo>
                  <a:close/>
                  <a:moveTo>
                    <a:pt x="50" y="0"/>
                  </a:moveTo>
                  <a:cubicBezTo>
                    <a:pt x="24" y="0"/>
                    <a:pt x="0" y="21"/>
                    <a:pt x="0" y="50"/>
                  </a:cubicBezTo>
                  <a:cubicBezTo>
                    <a:pt x="0" y="77"/>
                    <a:pt x="24" y="98"/>
                    <a:pt x="50" y="98"/>
                  </a:cubicBezTo>
                  <a:cubicBezTo>
                    <a:pt x="77" y="98"/>
                    <a:pt x="100" y="77"/>
                    <a:pt x="100" y="50"/>
                  </a:cubicBezTo>
                  <a:cubicBezTo>
                    <a:pt x="100" y="21"/>
                    <a:pt x="77" y="0"/>
                    <a:pt x="5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2" name="Google Shape;772;p7"/>
          <p:cNvSpPr/>
          <p:nvPr/>
        </p:nvSpPr>
        <p:spPr>
          <a:xfrm>
            <a:off x="7089538" y="1981099"/>
            <a:ext cx="270000" cy="309300"/>
          </a:xfrm>
          <a:custGeom>
            <a:avLst/>
            <a:gdLst/>
            <a:ahLst/>
            <a:cxnLst/>
            <a:rect l="l" t="t" r="r" b="b"/>
            <a:pathLst>
              <a:path w="120000" h="120000" extrusionOk="0">
                <a:moveTo>
                  <a:pt x="35928" y="25647"/>
                </a:moveTo>
                <a:cubicBezTo>
                  <a:pt x="36646" y="25647"/>
                  <a:pt x="37365" y="25514"/>
                  <a:pt x="38083" y="25116"/>
                </a:cubicBezTo>
                <a:cubicBezTo>
                  <a:pt x="40239" y="23920"/>
                  <a:pt x="40958" y="21528"/>
                  <a:pt x="39664" y="19534"/>
                </a:cubicBezTo>
                <a:cubicBezTo>
                  <a:pt x="34203" y="10631"/>
                  <a:pt x="34203" y="10631"/>
                  <a:pt x="34203" y="10631"/>
                </a:cubicBezTo>
                <a:cubicBezTo>
                  <a:pt x="32910" y="8770"/>
                  <a:pt x="30323" y="8106"/>
                  <a:pt x="28167" y="9169"/>
                </a:cubicBezTo>
                <a:cubicBezTo>
                  <a:pt x="26155" y="10365"/>
                  <a:pt x="25437" y="12757"/>
                  <a:pt x="26586" y="14750"/>
                </a:cubicBezTo>
                <a:cubicBezTo>
                  <a:pt x="32191" y="23654"/>
                  <a:pt x="32191" y="23654"/>
                  <a:pt x="32191" y="23654"/>
                </a:cubicBezTo>
                <a:cubicBezTo>
                  <a:pt x="32910" y="24850"/>
                  <a:pt x="34491" y="25647"/>
                  <a:pt x="35928" y="25647"/>
                </a:cubicBezTo>
                <a:close/>
                <a:moveTo>
                  <a:pt x="20119" y="34950"/>
                </a:moveTo>
                <a:cubicBezTo>
                  <a:pt x="11928" y="30431"/>
                  <a:pt x="11928" y="30431"/>
                  <a:pt x="11928" y="30431"/>
                </a:cubicBezTo>
                <a:cubicBezTo>
                  <a:pt x="10059" y="29501"/>
                  <a:pt x="7760" y="30166"/>
                  <a:pt x="6754" y="31760"/>
                </a:cubicBezTo>
                <a:cubicBezTo>
                  <a:pt x="5748" y="33355"/>
                  <a:pt x="6323" y="35481"/>
                  <a:pt x="8191" y="36544"/>
                </a:cubicBezTo>
                <a:cubicBezTo>
                  <a:pt x="16383" y="40930"/>
                  <a:pt x="16383" y="40930"/>
                  <a:pt x="16383" y="40930"/>
                </a:cubicBezTo>
                <a:cubicBezTo>
                  <a:pt x="16958" y="41196"/>
                  <a:pt x="17676" y="41328"/>
                  <a:pt x="18251" y="41328"/>
                </a:cubicBezTo>
                <a:cubicBezTo>
                  <a:pt x="19544" y="41328"/>
                  <a:pt x="20838" y="40797"/>
                  <a:pt x="21556" y="39601"/>
                </a:cubicBezTo>
                <a:cubicBezTo>
                  <a:pt x="22562" y="38006"/>
                  <a:pt x="21988" y="35880"/>
                  <a:pt x="20119" y="34950"/>
                </a:cubicBezTo>
                <a:close/>
                <a:moveTo>
                  <a:pt x="68982" y="105514"/>
                </a:moveTo>
                <a:cubicBezTo>
                  <a:pt x="51017" y="105514"/>
                  <a:pt x="51017" y="105514"/>
                  <a:pt x="51017" y="105514"/>
                </a:cubicBezTo>
                <a:cubicBezTo>
                  <a:pt x="49293" y="105514"/>
                  <a:pt x="47856" y="106843"/>
                  <a:pt x="47856" y="108438"/>
                </a:cubicBezTo>
                <a:cubicBezTo>
                  <a:pt x="47856" y="110033"/>
                  <a:pt x="49293" y="111229"/>
                  <a:pt x="51017" y="111229"/>
                </a:cubicBezTo>
                <a:cubicBezTo>
                  <a:pt x="68982" y="111229"/>
                  <a:pt x="68982" y="111229"/>
                  <a:pt x="68982" y="111229"/>
                </a:cubicBezTo>
                <a:cubicBezTo>
                  <a:pt x="70706" y="111229"/>
                  <a:pt x="72143" y="110033"/>
                  <a:pt x="72143" y="108438"/>
                </a:cubicBezTo>
                <a:cubicBezTo>
                  <a:pt x="72143" y="106843"/>
                  <a:pt x="70706" y="105514"/>
                  <a:pt x="68982" y="105514"/>
                </a:cubicBezTo>
                <a:close/>
                <a:moveTo>
                  <a:pt x="65676" y="114285"/>
                </a:moveTo>
                <a:cubicBezTo>
                  <a:pt x="54467" y="114285"/>
                  <a:pt x="54467" y="114285"/>
                  <a:pt x="54467" y="114285"/>
                </a:cubicBezTo>
                <a:cubicBezTo>
                  <a:pt x="52742" y="114285"/>
                  <a:pt x="51305" y="115614"/>
                  <a:pt x="51305" y="117209"/>
                </a:cubicBezTo>
                <a:cubicBezTo>
                  <a:pt x="51305" y="118803"/>
                  <a:pt x="52742" y="120000"/>
                  <a:pt x="54467" y="120000"/>
                </a:cubicBezTo>
                <a:cubicBezTo>
                  <a:pt x="65676" y="120000"/>
                  <a:pt x="65676" y="120000"/>
                  <a:pt x="65676" y="120000"/>
                </a:cubicBezTo>
                <a:cubicBezTo>
                  <a:pt x="67401" y="120000"/>
                  <a:pt x="68694" y="118803"/>
                  <a:pt x="68694" y="117209"/>
                </a:cubicBezTo>
                <a:cubicBezTo>
                  <a:pt x="68694" y="115614"/>
                  <a:pt x="67401" y="114285"/>
                  <a:pt x="65676" y="114285"/>
                </a:cubicBezTo>
                <a:close/>
                <a:moveTo>
                  <a:pt x="16670" y="80000"/>
                </a:moveTo>
                <a:cubicBezTo>
                  <a:pt x="12359" y="82259"/>
                  <a:pt x="12359" y="82259"/>
                  <a:pt x="12359" y="82259"/>
                </a:cubicBezTo>
                <a:cubicBezTo>
                  <a:pt x="10922" y="83056"/>
                  <a:pt x="10347" y="84784"/>
                  <a:pt x="11209" y="86245"/>
                </a:cubicBezTo>
                <a:cubicBezTo>
                  <a:pt x="11784" y="87176"/>
                  <a:pt x="12934" y="87707"/>
                  <a:pt x="13940" y="87707"/>
                </a:cubicBezTo>
                <a:cubicBezTo>
                  <a:pt x="14514" y="87707"/>
                  <a:pt x="14946" y="87574"/>
                  <a:pt x="15520" y="87308"/>
                </a:cubicBezTo>
                <a:cubicBezTo>
                  <a:pt x="19832" y="84916"/>
                  <a:pt x="19832" y="84916"/>
                  <a:pt x="19832" y="84916"/>
                </a:cubicBezTo>
                <a:cubicBezTo>
                  <a:pt x="21269" y="84119"/>
                  <a:pt x="21844" y="82392"/>
                  <a:pt x="20982" y="81063"/>
                </a:cubicBezTo>
                <a:cubicBezTo>
                  <a:pt x="20119" y="79601"/>
                  <a:pt x="18251" y="79202"/>
                  <a:pt x="16670" y="80000"/>
                </a:cubicBezTo>
                <a:close/>
                <a:moveTo>
                  <a:pt x="15520" y="60199"/>
                </a:moveTo>
                <a:cubicBezTo>
                  <a:pt x="15520" y="58338"/>
                  <a:pt x="13940" y="56744"/>
                  <a:pt x="11784" y="56744"/>
                </a:cubicBezTo>
                <a:cubicBezTo>
                  <a:pt x="3736" y="56744"/>
                  <a:pt x="3736" y="56744"/>
                  <a:pt x="3736" y="56744"/>
                </a:cubicBezTo>
                <a:cubicBezTo>
                  <a:pt x="1724" y="56744"/>
                  <a:pt x="0" y="58338"/>
                  <a:pt x="0" y="60199"/>
                </a:cubicBezTo>
                <a:cubicBezTo>
                  <a:pt x="0" y="62059"/>
                  <a:pt x="1724" y="63654"/>
                  <a:pt x="3736" y="63654"/>
                </a:cubicBezTo>
                <a:cubicBezTo>
                  <a:pt x="11784" y="63654"/>
                  <a:pt x="11784" y="63654"/>
                  <a:pt x="11784" y="63654"/>
                </a:cubicBezTo>
                <a:cubicBezTo>
                  <a:pt x="13940" y="63654"/>
                  <a:pt x="15520" y="62059"/>
                  <a:pt x="15520" y="60199"/>
                </a:cubicBezTo>
                <a:close/>
                <a:moveTo>
                  <a:pt x="60071" y="19667"/>
                </a:moveTo>
                <a:cubicBezTo>
                  <a:pt x="62371" y="19667"/>
                  <a:pt x="64383" y="17807"/>
                  <a:pt x="64383" y="15681"/>
                </a:cubicBezTo>
                <a:cubicBezTo>
                  <a:pt x="64383" y="3986"/>
                  <a:pt x="64383" y="3986"/>
                  <a:pt x="64383" y="3986"/>
                </a:cubicBezTo>
                <a:cubicBezTo>
                  <a:pt x="64383" y="1727"/>
                  <a:pt x="62371" y="0"/>
                  <a:pt x="60071" y="0"/>
                </a:cubicBezTo>
                <a:cubicBezTo>
                  <a:pt x="57628" y="0"/>
                  <a:pt x="55616" y="1727"/>
                  <a:pt x="55616" y="3986"/>
                </a:cubicBezTo>
                <a:cubicBezTo>
                  <a:pt x="55616" y="15681"/>
                  <a:pt x="55616" y="15681"/>
                  <a:pt x="55616" y="15681"/>
                </a:cubicBezTo>
                <a:cubicBezTo>
                  <a:pt x="55616" y="17807"/>
                  <a:pt x="57628" y="19667"/>
                  <a:pt x="60071" y="19667"/>
                </a:cubicBezTo>
                <a:close/>
                <a:moveTo>
                  <a:pt x="107640" y="82259"/>
                </a:moveTo>
                <a:cubicBezTo>
                  <a:pt x="103329" y="80000"/>
                  <a:pt x="103329" y="80000"/>
                  <a:pt x="103329" y="80000"/>
                </a:cubicBezTo>
                <a:cubicBezTo>
                  <a:pt x="101892" y="79202"/>
                  <a:pt x="99880" y="79601"/>
                  <a:pt x="99017" y="81063"/>
                </a:cubicBezTo>
                <a:cubicBezTo>
                  <a:pt x="98155" y="82392"/>
                  <a:pt x="98730" y="84119"/>
                  <a:pt x="100167" y="84916"/>
                </a:cubicBezTo>
                <a:cubicBezTo>
                  <a:pt x="104622" y="87308"/>
                  <a:pt x="104622" y="87308"/>
                  <a:pt x="104622" y="87308"/>
                </a:cubicBezTo>
                <a:cubicBezTo>
                  <a:pt x="105053" y="87574"/>
                  <a:pt x="105628" y="87707"/>
                  <a:pt x="106059" y="87707"/>
                </a:cubicBezTo>
                <a:cubicBezTo>
                  <a:pt x="107209" y="87707"/>
                  <a:pt x="108215" y="87176"/>
                  <a:pt x="108790" y="86245"/>
                </a:cubicBezTo>
                <a:cubicBezTo>
                  <a:pt x="109652" y="84784"/>
                  <a:pt x="109221" y="83056"/>
                  <a:pt x="107640" y="82259"/>
                </a:cubicBezTo>
                <a:close/>
                <a:moveTo>
                  <a:pt x="101748" y="41328"/>
                </a:moveTo>
                <a:cubicBezTo>
                  <a:pt x="102323" y="41328"/>
                  <a:pt x="103041" y="41196"/>
                  <a:pt x="103616" y="40930"/>
                </a:cubicBezTo>
                <a:cubicBezTo>
                  <a:pt x="111952" y="36544"/>
                  <a:pt x="111952" y="36544"/>
                  <a:pt x="111952" y="36544"/>
                </a:cubicBezTo>
                <a:cubicBezTo>
                  <a:pt x="113676" y="35481"/>
                  <a:pt x="114251" y="33355"/>
                  <a:pt x="113245" y="31760"/>
                </a:cubicBezTo>
                <a:cubicBezTo>
                  <a:pt x="112239" y="30166"/>
                  <a:pt x="109940" y="29501"/>
                  <a:pt x="108215" y="30431"/>
                </a:cubicBezTo>
                <a:cubicBezTo>
                  <a:pt x="99880" y="34950"/>
                  <a:pt x="99880" y="34950"/>
                  <a:pt x="99880" y="34950"/>
                </a:cubicBezTo>
                <a:cubicBezTo>
                  <a:pt x="98155" y="35880"/>
                  <a:pt x="97437" y="38006"/>
                  <a:pt x="98443" y="39601"/>
                </a:cubicBezTo>
                <a:cubicBezTo>
                  <a:pt x="99161" y="40797"/>
                  <a:pt x="100455" y="41328"/>
                  <a:pt x="101748" y="41328"/>
                </a:cubicBezTo>
                <a:close/>
                <a:moveTo>
                  <a:pt x="116263" y="56744"/>
                </a:moveTo>
                <a:cubicBezTo>
                  <a:pt x="108215" y="56744"/>
                  <a:pt x="108215" y="56744"/>
                  <a:pt x="108215" y="56744"/>
                </a:cubicBezTo>
                <a:cubicBezTo>
                  <a:pt x="106203" y="56744"/>
                  <a:pt x="104479" y="58338"/>
                  <a:pt x="104479" y="60199"/>
                </a:cubicBezTo>
                <a:cubicBezTo>
                  <a:pt x="104479" y="62059"/>
                  <a:pt x="106203" y="63654"/>
                  <a:pt x="108215" y="63654"/>
                </a:cubicBezTo>
                <a:cubicBezTo>
                  <a:pt x="116263" y="63654"/>
                  <a:pt x="116263" y="63654"/>
                  <a:pt x="116263" y="63654"/>
                </a:cubicBezTo>
                <a:cubicBezTo>
                  <a:pt x="118419" y="63654"/>
                  <a:pt x="120000" y="62059"/>
                  <a:pt x="120000" y="60199"/>
                </a:cubicBezTo>
                <a:cubicBezTo>
                  <a:pt x="120000" y="58338"/>
                  <a:pt x="118419" y="56744"/>
                  <a:pt x="116263" y="56744"/>
                </a:cubicBezTo>
                <a:close/>
                <a:moveTo>
                  <a:pt x="91832" y="9169"/>
                </a:moveTo>
                <a:cubicBezTo>
                  <a:pt x="89820" y="8106"/>
                  <a:pt x="87089" y="8770"/>
                  <a:pt x="85940" y="10631"/>
                </a:cubicBezTo>
                <a:cubicBezTo>
                  <a:pt x="80335" y="19534"/>
                  <a:pt x="80335" y="19534"/>
                  <a:pt x="80335" y="19534"/>
                </a:cubicBezTo>
                <a:cubicBezTo>
                  <a:pt x="79185" y="21528"/>
                  <a:pt x="79904" y="23920"/>
                  <a:pt x="81916" y="25116"/>
                </a:cubicBezTo>
                <a:cubicBezTo>
                  <a:pt x="82634" y="25514"/>
                  <a:pt x="83353" y="25647"/>
                  <a:pt x="84071" y="25647"/>
                </a:cubicBezTo>
                <a:cubicBezTo>
                  <a:pt x="85652" y="25647"/>
                  <a:pt x="87089" y="24850"/>
                  <a:pt x="87952" y="23654"/>
                </a:cubicBezTo>
                <a:cubicBezTo>
                  <a:pt x="93413" y="14750"/>
                  <a:pt x="93413" y="14750"/>
                  <a:pt x="93413" y="14750"/>
                </a:cubicBezTo>
                <a:cubicBezTo>
                  <a:pt x="94706" y="12757"/>
                  <a:pt x="93988" y="10365"/>
                  <a:pt x="91832" y="9169"/>
                </a:cubicBezTo>
                <a:close/>
                <a:moveTo>
                  <a:pt x="60071" y="28704"/>
                </a:moveTo>
                <a:cubicBezTo>
                  <a:pt x="39808" y="28704"/>
                  <a:pt x="30610" y="43189"/>
                  <a:pt x="30610" y="56611"/>
                </a:cubicBezTo>
                <a:cubicBezTo>
                  <a:pt x="30610" y="65116"/>
                  <a:pt x="34347" y="69767"/>
                  <a:pt x="38083" y="74152"/>
                </a:cubicBezTo>
                <a:cubicBezTo>
                  <a:pt x="42251" y="79335"/>
                  <a:pt x="46562" y="84784"/>
                  <a:pt x="46850" y="97807"/>
                </a:cubicBezTo>
                <a:cubicBezTo>
                  <a:pt x="46850" y="100332"/>
                  <a:pt x="49149" y="102325"/>
                  <a:pt x="51880" y="102325"/>
                </a:cubicBezTo>
                <a:cubicBezTo>
                  <a:pt x="68119" y="102325"/>
                  <a:pt x="68119" y="102325"/>
                  <a:pt x="68119" y="102325"/>
                </a:cubicBezTo>
                <a:cubicBezTo>
                  <a:pt x="70850" y="102325"/>
                  <a:pt x="73149" y="100332"/>
                  <a:pt x="73149" y="97807"/>
                </a:cubicBezTo>
                <a:cubicBezTo>
                  <a:pt x="73437" y="84784"/>
                  <a:pt x="77892" y="79335"/>
                  <a:pt x="82059" y="74152"/>
                </a:cubicBezTo>
                <a:cubicBezTo>
                  <a:pt x="85652" y="69767"/>
                  <a:pt x="89389" y="65116"/>
                  <a:pt x="89389" y="56611"/>
                </a:cubicBezTo>
                <a:cubicBezTo>
                  <a:pt x="89389" y="43189"/>
                  <a:pt x="80191" y="28704"/>
                  <a:pt x="60071" y="28704"/>
                </a:cubicBezTo>
                <a:close/>
                <a:moveTo>
                  <a:pt x="59065" y="42790"/>
                </a:moveTo>
                <a:cubicBezTo>
                  <a:pt x="52742" y="42790"/>
                  <a:pt x="45269" y="46245"/>
                  <a:pt x="45269" y="56079"/>
                </a:cubicBezTo>
                <a:cubicBezTo>
                  <a:pt x="45269" y="57674"/>
                  <a:pt x="43832" y="59003"/>
                  <a:pt x="42107" y="59003"/>
                </a:cubicBezTo>
                <a:cubicBezTo>
                  <a:pt x="40383" y="59003"/>
                  <a:pt x="39089" y="57674"/>
                  <a:pt x="39089" y="56079"/>
                </a:cubicBezTo>
                <a:cubicBezTo>
                  <a:pt x="39089" y="43056"/>
                  <a:pt x="49437" y="37076"/>
                  <a:pt x="59065" y="37076"/>
                </a:cubicBezTo>
                <a:cubicBezTo>
                  <a:pt x="60790" y="37076"/>
                  <a:pt x="62227" y="38405"/>
                  <a:pt x="62227" y="40000"/>
                </a:cubicBezTo>
                <a:cubicBezTo>
                  <a:pt x="62227" y="41594"/>
                  <a:pt x="60790" y="42790"/>
                  <a:pt x="59065" y="42790"/>
                </a:cubicBezTo>
                <a:close/>
              </a:path>
            </a:pathLst>
          </a:custGeom>
          <a:noFill/>
          <a:ln w="9525" cap="flat" cmpd="sng">
            <a:solidFill>
              <a:srgbClr val="00509E"/>
            </a:solidFill>
            <a:prstDash val="solid"/>
            <a:round/>
            <a:headEnd type="none" w="sm" len="sm"/>
            <a:tailEnd type="none" w="sm" len="sm"/>
          </a:ln>
        </p:spPr>
        <p:txBody>
          <a:bodyPr spcFirstLastPara="1" wrap="square" lIns="80125" tIns="40050" rIns="80125" bIns="4005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Arial"/>
              <a:ea typeface="Arial"/>
              <a:cs typeface="Arial"/>
              <a:sym typeface="Arial"/>
            </a:endParaRPr>
          </a:p>
        </p:txBody>
      </p:sp>
      <p:grpSp>
        <p:nvGrpSpPr>
          <p:cNvPr id="773" name="Google Shape;773;p7"/>
          <p:cNvGrpSpPr/>
          <p:nvPr/>
        </p:nvGrpSpPr>
        <p:grpSpPr>
          <a:xfrm>
            <a:off x="5135901" y="3013568"/>
            <a:ext cx="317682" cy="317973"/>
            <a:chOff x="4096635" y="2523336"/>
            <a:chExt cx="304031" cy="304339"/>
          </a:xfrm>
        </p:grpSpPr>
        <p:sp>
          <p:nvSpPr>
            <p:cNvPr id="774" name="Google Shape;774;p7"/>
            <p:cNvSpPr/>
            <p:nvPr/>
          </p:nvSpPr>
          <p:spPr>
            <a:xfrm>
              <a:off x="4289383" y="2584204"/>
              <a:ext cx="111283" cy="111283"/>
            </a:xfrm>
            <a:custGeom>
              <a:avLst/>
              <a:gdLst/>
              <a:ahLst/>
              <a:cxnLst/>
              <a:rect l="l" t="t" r="r" b="b"/>
              <a:pathLst>
                <a:path w="362" h="362" extrusionOk="0">
                  <a:moveTo>
                    <a:pt x="330" y="32"/>
                  </a:moveTo>
                  <a:lnTo>
                    <a:pt x="330" y="330"/>
                  </a:lnTo>
                  <a:lnTo>
                    <a:pt x="32" y="330"/>
                  </a:lnTo>
                  <a:lnTo>
                    <a:pt x="32" y="32"/>
                  </a:lnTo>
                  <a:close/>
                  <a:moveTo>
                    <a:pt x="17" y="1"/>
                  </a:moveTo>
                  <a:cubicBezTo>
                    <a:pt x="6" y="1"/>
                    <a:pt x="1" y="6"/>
                    <a:pt x="1" y="16"/>
                  </a:cubicBezTo>
                  <a:lnTo>
                    <a:pt x="1" y="346"/>
                  </a:lnTo>
                  <a:cubicBezTo>
                    <a:pt x="1" y="356"/>
                    <a:pt x="6" y="362"/>
                    <a:pt x="17" y="362"/>
                  </a:cubicBezTo>
                  <a:lnTo>
                    <a:pt x="346" y="362"/>
                  </a:lnTo>
                  <a:cubicBezTo>
                    <a:pt x="357" y="362"/>
                    <a:pt x="362" y="356"/>
                    <a:pt x="362" y="346"/>
                  </a:cubicBezTo>
                  <a:lnTo>
                    <a:pt x="362" y="16"/>
                  </a:lnTo>
                  <a:cubicBezTo>
                    <a:pt x="362" y="6"/>
                    <a:pt x="357" y="1"/>
                    <a:pt x="34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 name="Google Shape;775;p7"/>
            <p:cNvSpPr/>
            <p:nvPr/>
          </p:nvSpPr>
          <p:spPr>
            <a:xfrm>
              <a:off x="4096635" y="2523336"/>
              <a:ext cx="112206" cy="111283"/>
            </a:xfrm>
            <a:custGeom>
              <a:avLst/>
              <a:gdLst/>
              <a:ahLst/>
              <a:cxnLst/>
              <a:rect l="l" t="t" r="r" b="b"/>
              <a:pathLst>
                <a:path w="365" h="362" extrusionOk="0">
                  <a:moveTo>
                    <a:pt x="330" y="33"/>
                  </a:moveTo>
                  <a:lnTo>
                    <a:pt x="330" y="330"/>
                  </a:lnTo>
                  <a:lnTo>
                    <a:pt x="35" y="330"/>
                  </a:lnTo>
                  <a:lnTo>
                    <a:pt x="35" y="33"/>
                  </a:lnTo>
                  <a:close/>
                  <a:moveTo>
                    <a:pt x="16" y="1"/>
                  </a:moveTo>
                  <a:cubicBezTo>
                    <a:pt x="8" y="1"/>
                    <a:pt x="1" y="6"/>
                    <a:pt x="1" y="17"/>
                  </a:cubicBezTo>
                  <a:lnTo>
                    <a:pt x="1" y="346"/>
                  </a:lnTo>
                  <a:cubicBezTo>
                    <a:pt x="1" y="357"/>
                    <a:pt x="8" y="362"/>
                    <a:pt x="16" y="362"/>
                  </a:cubicBezTo>
                  <a:lnTo>
                    <a:pt x="346" y="362"/>
                  </a:lnTo>
                  <a:cubicBezTo>
                    <a:pt x="356" y="362"/>
                    <a:pt x="364" y="357"/>
                    <a:pt x="364" y="346"/>
                  </a:cubicBezTo>
                  <a:lnTo>
                    <a:pt x="364" y="17"/>
                  </a:lnTo>
                  <a:cubicBezTo>
                    <a:pt x="364" y="6"/>
                    <a:pt x="356" y="1"/>
                    <a:pt x="34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 name="Google Shape;776;p7"/>
            <p:cNvSpPr/>
            <p:nvPr/>
          </p:nvSpPr>
          <p:spPr>
            <a:xfrm>
              <a:off x="4096635" y="2715469"/>
              <a:ext cx="112206" cy="112206"/>
            </a:xfrm>
            <a:custGeom>
              <a:avLst/>
              <a:gdLst/>
              <a:ahLst/>
              <a:cxnLst/>
              <a:rect l="l" t="t" r="r" b="b"/>
              <a:pathLst>
                <a:path w="365" h="365" extrusionOk="0">
                  <a:moveTo>
                    <a:pt x="330" y="35"/>
                  </a:moveTo>
                  <a:lnTo>
                    <a:pt x="330" y="330"/>
                  </a:lnTo>
                  <a:lnTo>
                    <a:pt x="35" y="330"/>
                  </a:lnTo>
                  <a:lnTo>
                    <a:pt x="35" y="35"/>
                  </a:lnTo>
                  <a:close/>
                  <a:moveTo>
                    <a:pt x="16" y="1"/>
                  </a:moveTo>
                  <a:cubicBezTo>
                    <a:pt x="8" y="1"/>
                    <a:pt x="1" y="8"/>
                    <a:pt x="1" y="19"/>
                  </a:cubicBezTo>
                  <a:lnTo>
                    <a:pt x="1" y="348"/>
                  </a:lnTo>
                  <a:cubicBezTo>
                    <a:pt x="1" y="356"/>
                    <a:pt x="8" y="364"/>
                    <a:pt x="16" y="364"/>
                  </a:cubicBezTo>
                  <a:lnTo>
                    <a:pt x="346" y="364"/>
                  </a:lnTo>
                  <a:cubicBezTo>
                    <a:pt x="356" y="364"/>
                    <a:pt x="364" y="356"/>
                    <a:pt x="364" y="348"/>
                  </a:cubicBezTo>
                  <a:lnTo>
                    <a:pt x="364" y="19"/>
                  </a:lnTo>
                  <a:cubicBezTo>
                    <a:pt x="364" y="8"/>
                    <a:pt x="356" y="1"/>
                    <a:pt x="34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 name="Google Shape;777;p7"/>
            <p:cNvSpPr/>
            <p:nvPr/>
          </p:nvSpPr>
          <p:spPr>
            <a:xfrm>
              <a:off x="4147665" y="2624782"/>
              <a:ext cx="10145" cy="70705"/>
            </a:xfrm>
            <a:custGeom>
              <a:avLst/>
              <a:gdLst/>
              <a:ahLst/>
              <a:cxnLst/>
              <a:rect l="l" t="t" r="r" b="b"/>
              <a:pathLst>
                <a:path w="33" h="230" extrusionOk="0">
                  <a:moveTo>
                    <a:pt x="16" y="0"/>
                  </a:moveTo>
                  <a:cubicBezTo>
                    <a:pt x="6" y="0"/>
                    <a:pt x="1" y="6"/>
                    <a:pt x="1" y="16"/>
                  </a:cubicBezTo>
                  <a:lnTo>
                    <a:pt x="1" y="214"/>
                  </a:lnTo>
                  <a:cubicBezTo>
                    <a:pt x="1" y="224"/>
                    <a:pt x="6" y="230"/>
                    <a:pt x="16" y="230"/>
                  </a:cubicBezTo>
                  <a:cubicBezTo>
                    <a:pt x="27" y="230"/>
                    <a:pt x="32" y="224"/>
                    <a:pt x="32" y="214"/>
                  </a:cubicBezTo>
                  <a:lnTo>
                    <a:pt x="32" y="16"/>
                  </a:lnTo>
                  <a:cubicBezTo>
                    <a:pt x="32" y="6"/>
                    <a:pt x="27" y="0"/>
                    <a:pt x="16"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7"/>
            <p:cNvSpPr/>
            <p:nvPr/>
          </p:nvSpPr>
          <p:spPr>
            <a:xfrm>
              <a:off x="4217448" y="2690261"/>
              <a:ext cx="133110" cy="86383"/>
            </a:xfrm>
            <a:custGeom>
              <a:avLst/>
              <a:gdLst/>
              <a:ahLst/>
              <a:cxnLst/>
              <a:rect l="l" t="t" r="r" b="b"/>
              <a:pathLst>
                <a:path w="433" h="281" extrusionOk="0">
                  <a:moveTo>
                    <a:pt x="414" y="1"/>
                  </a:moveTo>
                  <a:cubicBezTo>
                    <a:pt x="406" y="1"/>
                    <a:pt x="398" y="9"/>
                    <a:pt x="398" y="17"/>
                  </a:cubicBezTo>
                  <a:lnTo>
                    <a:pt x="398" y="101"/>
                  </a:lnTo>
                  <a:cubicBezTo>
                    <a:pt x="398" y="183"/>
                    <a:pt x="332" y="249"/>
                    <a:pt x="251" y="249"/>
                  </a:cubicBezTo>
                  <a:lnTo>
                    <a:pt x="58" y="249"/>
                  </a:lnTo>
                  <a:lnTo>
                    <a:pt x="129" y="177"/>
                  </a:lnTo>
                  <a:cubicBezTo>
                    <a:pt x="135" y="172"/>
                    <a:pt x="135" y="162"/>
                    <a:pt x="129" y="156"/>
                  </a:cubicBezTo>
                  <a:cubicBezTo>
                    <a:pt x="125" y="152"/>
                    <a:pt x="121" y="150"/>
                    <a:pt x="117" y="150"/>
                  </a:cubicBezTo>
                  <a:cubicBezTo>
                    <a:pt x="112" y="150"/>
                    <a:pt x="108" y="152"/>
                    <a:pt x="106" y="156"/>
                  </a:cubicBezTo>
                  <a:lnTo>
                    <a:pt x="6" y="254"/>
                  </a:lnTo>
                  <a:cubicBezTo>
                    <a:pt x="3" y="259"/>
                    <a:pt x="0" y="264"/>
                    <a:pt x="3" y="272"/>
                  </a:cubicBezTo>
                  <a:cubicBezTo>
                    <a:pt x="6" y="278"/>
                    <a:pt x="13" y="280"/>
                    <a:pt x="19" y="280"/>
                  </a:cubicBezTo>
                  <a:lnTo>
                    <a:pt x="251" y="280"/>
                  </a:lnTo>
                  <a:cubicBezTo>
                    <a:pt x="353" y="280"/>
                    <a:pt x="432" y="199"/>
                    <a:pt x="432" y="101"/>
                  </a:cubicBezTo>
                  <a:lnTo>
                    <a:pt x="432" y="17"/>
                  </a:lnTo>
                  <a:cubicBezTo>
                    <a:pt x="432" y="9"/>
                    <a:pt x="425" y="1"/>
                    <a:pt x="414"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7"/>
            <p:cNvSpPr/>
            <p:nvPr/>
          </p:nvSpPr>
          <p:spPr>
            <a:xfrm>
              <a:off x="4217448" y="2766192"/>
              <a:ext cx="42423" cy="30741"/>
            </a:xfrm>
            <a:custGeom>
              <a:avLst/>
              <a:gdLst/>
              <a:ahLst/>
              <a:cxnLst/>
              <a:rect l="l" t="t" r="r" b="b"/>
              <a:pathLst>
                <a:path w="138" h="100" extrusionOk="0">
                  <a:moveTo>
                    <a:pt x="22" y="0"/>
                  </a:moveTo>
                  <a:cubicBezTo>
                    <a:pt x="17" y="0"/>
                    <a:pt x="11" y="4"/>
                    <a:pt x="6" y="7"/>
                  </a:cubicBezTo>
                  <a:cubicBezTo>
                    <a:pt x="0" y="15"/>
                    <a:pt x="3" y="25"/>
                    <a:pt x="11" y="31"/>
                  </a:cubicBezTo>
                  <a:lnTo>
                    <a:pt x="108" y="96"/>
                  </a:lnTo>
                  <a:cubicBezTo>
                    <a:pt x="111" y="99"/>
                    <a:pt x="116" y="99"/>
                    <a:pt x="119" y="99"/>
                  </a:cubicBezTo>
                  <a:cubicBezTo>
                    <a:pt x="124" y="99"/>
                    <a:pt x="129" y="96"/>
                    <a:pt x="132" y="94"/>
                  </a:cubicBezTo>
                  <a:cubicBezTo>
                    <a:pt x="137" y="86"/>
                    <a:pt x="135" y="75"/>
                    <a:pt x="129" y="70"/>
                  </a:cubicBezTo>
                  <a:lnTo>
                    <a:pt x="29" y="4"/>
                  </a:lnTo>
                  <a:cubicBezTo>
                    <a:pt x="27" y="1"/>
                    <a:pt x="25" y="0"/>
                    <a:pt x="22"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 name="Google Shape;780;p7"/>
            <p:cNvSpPr/>
            <p:nvPr/>
          </p:nvSpPr>
          <p:spPr>
            <a:xfrm>
              <a:off x="4116002" y="2655216"/>
              <a:ext cx="71012" cy="40271"/>
            </a:xfrm>
            <a:custGeom>
              <a:avLst/>
              <a:gdLst/>
              <a:ahLst/>
              <a:cxnLst/>
              <a:rect l="l" t="t" r="r" b="b"/>
              <a:pathLst>
                <a:path w="231" h="131" extrusionOk="0">
                  <a:moveTo>
                    <a:pt x="19" y="1"/>
                  </a:moveTo>
                  <a:cubicBezTo>
                    <a:pt x="15" y="1"/>
                    <a:pt x="10" y="3"/>
                    <a:pt x="6" y="7"/>
                  </a:cubicBezTo>
                  <a:cubicBezTo>
                    <a:pt x="1" y="12"/>
                    <a:pt x="1" y="23"/>
                    <a:pt x="6" y="28"/>
                  </a:cubicBezTo>
                  <a:lnTo>
                    <a:pt x="106" y="128"/>
                  </a:lnTo>
                  <a:cubicBezTo>
                    <a:pt x="109" y="131"/>
                    <a:pt x="117" y="131"/>
                    <a:pt x="119" y="131"/>
                  </a:cubicBezTo>
                  <a:cubicBezTo>
                    <a:pt x="122" y="131"/>
                    <a:pt x="130" y="128"/>
                    <a:pt x="125" y="128"/>
                  </a:cubicBezTo>
                  <a:lnTo>
                    <a:pt x="225" y="28"/>
                  </a:lnTo>
                  <a:cubicBezTo>
                    <a:pt x="230" y="23"/>
                    <a:pt x="230" y="12"/>
                    <a:pt x="225" y="7"/>
                  </a:cubicBezTo>
                  <a:cubicBezTo>
                    <a:pt x="221" y="3"/>
                    <a:pt x="216" y="1"/>
                    <a:pt x="212" y="1"/>
                  </a:cubicBezTo>
                  <a:cubicBezTo>
                    <a:pt x="208" y="1"/>
                    <a:pt x="204" y="3"/>
                    <a:pt x="201" y="7"/>
                  </a:cubicBezTo>
                  <a:lnTo>
                    <a:pt x="117" y="91"/>
                  </a:lnTo>
                  <a:lnTo>
                    <a:pt x="30" y="7"/>
                  </a:lnTo>
                  <a:cubicBezTo>
                    <a:pt x="27" y="3"/>
                    <a:pt x="23" y="1"/>
                    <a:pt x="19"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1" name="Google Shape;781;p7"/>
          <p:cNvGrpSpPr/>
          <p:nvPr/>
        </p:nvGrpSpPr>
        <p:grpSpPr>
          <a:xfrm>
            <a:off x="1262925" y="2016824"/>
            <a:ext cx="286518" cy="285365"/>
            <a:chOff x="1690610" y="2008422"/>
            <a:chExt cx="303933" cy="302710"/>
          </a:xfrm>
        </p:grpSpPr>
        <p:sp>
          <p:nvSpPr>
            <p:cNvPr id="782" name="Google Shape;782;p7"/>
            <p:cNvSpPr/>
            <p:nvPr/>
          </p:nvSpPr>
          <p:spPr>
            <a:xfrm>
              <a:off x="1690610" y="2159166"/>
              <a:ext cx="75830" cy="131786"/>
            </a:xfrm>
            <a:custGeom>
              <a:avLst/>
              <a:gdLst/>
              <a:ahLst/>
              <a:cxnLst/>
              <a:rect l="l" t="t" r="r" b="b"/>
              <a:pathLst>
                <a:path w="248" h="431" extrusionOk="0">
                  <a:moveTo>
                    <a:pt x="34" y="35"/>
                  </a:moveTo>
                  <a:cubicBezTo>
                    <a:pt x="100" y="35"/>
                    <a:pt x="190" y="45"/>
                    <a:pt x="216" y="59"/>
                  </a:cubicBezTo>
                  <a:cubicBezTo>
                    <a:pt x="203" y="153"/>
                    <a:pt x="150" y="348"/>
                    <a:pt x="137" y="396"/>
                  </a:cubicBezTo>
                  <a:lnTo>
                    <a:pt x="34" y="396"/>
                  </a:lnTo>
                  <a:lnTo>
                    <a:pt x="34" y="35"/>
                  </a:lnTo>
                  <a:close/>
                  <a:moveTo>
                    <a:pt x="19" y="1"/>
                  </a:moveTo>
                  <a:cubicBezTo>
                    <a:pt x="13" y="1"/>
                    <a:pt x="8" y="1"/>
                    <a:pt x="5" y="6"/>
                  </a:cubicBezTo>
                  <a:cubicBezTo>
                    <a:pt x="5" y="9"/>
                    <a:pt x="0" y="14"/>
                    <a:pt x="0" y="19"/>
                  </a:cubicBezTo>
                  <a:lnTo>
                    <a:pt x="0" y="414"/>
                  </a:lnTo>
                  <a:cubicBezTo>
                    <a:pt x="0" y="422"/>
                    <a:pt x="8" y="430"/>
                    <a:pt x="19" y="430"/>
                  </a:cubicBezTo>
                  <a:lnTo>
                    <a:pt x="150" y="430"/>
                  </a:lnTo>
                  <a:cubicBezTo>
                    <a:pt x="156" y="430"/>
                    <a:pt x="164" y="422"/>
                    <a:pt x="166" y="417"/>
                  </a:cubicBezTo>
                  <a:cubicBezTo>
                    <a:pt x="169" y="406"/>
                    <a:pt x="237" y="159"/>
                    <a:pt x="248" y="51"/>
                  </a:cubicBezTo>
                  <a:cubicBezTo>
                    <a:pt x="248" y="48"/>
                    <a:pt x="245" y="40"/>
                    <a:pt x="243" y="37"/>
                  </a:cubicBezTo>
                  <a:cubicBezTo>
                    <a:pt x="208" y="6"/>
                    <a:pt x="50" y="1"/>
                    <a:pt x="19"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 name="Google Shape;783;p7"/>
            <p:cNvSpPr/>
            <p:nvPr/>
          </p:nvSpPr>
          <p:spPr>
            <a:xfrm>
              <a:off x="1734946" y="2232550"/>
              <a:ext cx="259597" cy="78582"/>
            </a:xfrm>
            <a:custGeom>
              <a:avLst/>
              <a:gdLst/>
              <a:ahLst/>
              <a:cxnLst/>
              <a:rect l="l" t="t" r="r" b="b"/>
              <a:pathLst>
                <a:path w="849" h="257" extrusionOk="0">
                  <a:moveTo>
                    <a:pt x="727" y="0"/>
                  </a:moveTo>
                  <a:cubicBezTo>
                    <a:pt x="716" y="0"/>
                    <a:pt x="704" y="2"/>
                    <a:pt x="693" y="6"/>
                  </a:cubicBezTo>
                  <a:lnTo>
                    <a:pt x="535" y="45"/>
                  </a:lnTo>
                  <a:cubicBezTo>
                    <a:pt x="525" y="48"/>
                    <a:pt x="519" y="53"/>
                    <a:pt x="522" y="64"/>
                  </a:cubicBezTo>
                  <a:cubicBezTo>
                    <a:pt x="524" y="72"/>
                    <a:pt x="530" y="78"/>
                    <a:pt x="536" y="78"/>
                  </a:cubicBezTo>
                  <a:cubicBezTo>
                    <a:pt x="538" y="78"/>
                    <a:pt x="539" y="77"/>
                    <a:pt x="540" y="77"/>
                  </a:cubicBezTo>
                  <a:lnTo>
                    <a:pt x="698" y="37"/>
                  </a:lnTo>
                  <a:cubicBezTo>
                    <a:pt x="709" y="35"/>
                    <a:pt x="718" y="34"/>
                    <a:pt x="728" y="34"/>
                  </a:cubicBezTo>
                  <a:cubicBezTo>
                    <a:pt x="760" y="34"/>
                    <a:pt x="788" y="48"/>
                    <a:pt x="804" y="74"/>
                  </a:cubicBezTo>
                  <a:lnTo>
                    <a:pt x="593" y="169"/>
                  </a:lnTo>
                  <a:cubicBezTo>
                    <a:pt x="489" y="211"/>
                    <a:pt x="445" y="227"/>
                    <a:pt x="410" y="227"/>
                  </a:cubicBezTo>
                  <a:cubicBezTo>
                    <a:pt x="387" y="227"/>
                    <a:pt x="368" y="220"/>
                    <a:pt x="337" y="209"/>
                  </a:cubicBezTo>
                  <a:lnTo>
                    <a:pt x="24" y="103"/>
                  </a:lnTo>
                  <a:cubicBezTo>
                    <a:pt x="23" y="103"/>
                    <a:pt x="21" y="102"/>
                    <a:pt x="19" y="102"/>
                  </a:cubicBezTo>
                  <a:cubicBezTo>
                    <a:pt x="14" y="102"/>
                    <a:pt x="7" y="106"/>
                    <a:pt x="5" y="114"/>
                  </a:cubicBezTo>
                  <a:cubicBezTo>
                    <a:pt x="0" y="119"/>
                    <a:pt x="5" y="130"/>
                    <a:pt x="13" y="132"/>
                  </a:cubicBezTo>
                  <a:lnTo>
                    <a:pt x="324" y="235"/>
                  </a:lnTo>
                  <a:cubicBezTo>
                    <a:pt x="361" y="248"/>
                    <a:pt x="382" y="256"/>
                    <a:pt x="409" y="256"/>
                  </a:cubicBezTo>
                  <a:cubicBezTo>
                    <a:pt x="448" y="256"/>
                    <a:pt x="498" y="235"/>
                    <a:pt x="606" y="203"/>
                  </a:cubicBezTo>
                  <a:lnTo>
                    <a:pt x="836" y="98"/>
                  </a:lnTo>
                  <a:cubicBezTo>
                    <a:pt x="841" y="93"/>
                    <a:pt x="843" y="90"/>
                    <a:pt x="843" y="87"/>
                  </a:cubicBezTo>
                  <a:cubicBezTo>
                    <a:pt x="849" y="85"/>
                    <a:pt x="849" y="77"/>
                    <a:pt x="843" y="74"/>
                  </a:cubicBezTo>
                  <a:cubicBezTo>
                    <a:pt x="820" y="30"/>
                    <a:pt x="774" y="0"/>
                    <a:pt x="727"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 name="Google Shape;784;p7"/>
            <p:cNvSpPr/>
            <p:nvPr/>
          </p:nvSpPr>
          <p:spPr>
            <a:xfrm>
              <a:off x="1754821" y="2186685"/>
              <a:ext cx="149520" cy="72773"/>
            </a:xfrm>
            <a:custGeom>
              <a:avLst/>
              <a:gdLst/>
              <a:ahLst/>
              <a:cxnLst/>
              <a:rect l="l" t="t" r="r" b="b"/>
              <a:pathLst>
                <a:path w="489" h="238" extrusionOk="0">
                  <a:moveTo>
                    <a:pt x="22" y="0"/>
                  </a:moveTo>
                  <a:cubicBezTo>
                    <a:pt x="12" y="0"/>
                    <a:pt x="4" y="3"/>
                    <a:pt x="1" y="13"/>
                  </a:cubicBezTo>
                  <a:cubicBezTo>
                    <a:pt x="1" y="24"/>
                    <a:pt x="6" y="29"/>
                    <a:pt x="14" y="32"/>
                  </a:cubicBezTo>
                  <a:lnTo>
                    <a:pt x="388" y="116"/>
                  </a:lnTo>
                  <a:cubicBezTo>
                    <a:pt x="436" y="129"/>
                    <a:pt x="454" y="148"/>
                    <a:pt x="457" y="190"/>
                  </a:cubicBezTo>
                  <a:lnTo>
                    <a:pt x="415" y="200"/>
                  </a:lnTo>
                  <a:cubicBezTo>
                    <a:pt x="407" y="202"/>
                    <a:pt x="399" y="202"/>
                    <a:pt x="391" y="202"/>
                  </a:cubicBezTo>
                  <a:cubicBezTo>
                    <a:pt x="383" y="202"/>
                    <a:pt x="375" y="202"/>
                    <a:pt x="367" y="200"/>
                  </a:cubicBezTo>
                  <a:lnTo>
                    <a:pt x="185" y="164"/>
                  </a:lnTo>
                  <a:cubicBezTo>
                    <a:pt x="175" y="164"/>
                    <a:pt x="170" y="169"/>
                    <a:pt x="167" y="177"/>
                  </a:cubicBezTo>
                  <a:cubicBezTo>
                    <a:pt x="167" y="187"/>
                    <a:pt x="170" y="195"/>
                    <a:pt x="180" y="198"/>
                  </a:cubicBezTo>
                  <a:lnTo>
                    <a:pt x="362" y="235"/>
                  </a:lnTo>
                  <a:cubicBezTo>
                    <a:pt x="367" y="237"/>
                    <a:pt x="378" y="237"/>
                    <a:pt x="388" y="237"/>
                  </a:cubicBezTo>
                  <a:cubicBezTo>
                    <a:pt x="396" y="237"/>
                    <a:pt x="409" y="235"/>
                    <a:pt x="420" y="229"/>
                  </a:cubicBezTo>
                  <a:lnTo>
                    <a:pt x="475" y="216"/>
                  </a:lnTo>
                  <a:cubicBezTo>
                    <a:pt x="483" y="214"/>
                    <a:pt x="489" y="208"/>
                    <a:pt x="489" y="200"/>
                  </a:cubicBezTo>
                  <a:lnTo>
                    <a:pt x="489" y="195"/>
                  </a:lnTo>
                  <a:cubicBezTo>
                    <a:pt x="489" y="135"/>
                    <a:pt x="460" y="98"/>
                    <a:pt x="394" y="82"/>
                  </a:cubicBezTo>
                  <a:lnTo>
                    <a:pt x="22" y="0"/>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 name="Google Shape;785;p7"/>
            <p:cNvSpPr/>
            <p:nvPr/>
          </p:nvSpPr>
          <p:spPr>
            <a:xfrm>
              <a:off x="1776836" y="2089145"/>
              <a:ext cx="208228" cy="156553"/>
            </a:xfrm>
            <a:custGeom>
              <a:avLst/>
              <a:gdLst/>
              <a:ahLst/>
              <a:cxnLst/>
              <a:rect l="l" t="t" r="r" b="b"/>
              <a:pathLst>
                <a:path w="681" h="512" extrusionOk="0">
                  <a:moveTo>
                    <a:pt x="250" y="0"/>
                  </a:moveTo>
                  <a:cubicBezTo>
                    <a:pt x="243" y="0"/>
                    <a:pt x="240" y="3"/>
                    <a:pt x="237" y="6"/>
                  </a:cubicBezTo>
                  <a:cubicBezTo>
                    <a:pt x="229" y="16"/>
                    <a:pt x="45" y="227"/>
                    <a:pt x="3" y="343"/>
                  </a:cubicBezTo>
                  <a:cubicBezTo>
                    <a:pt x="0" y="348"/>
                    <a:pt x="3" y="359"/>
                    <a:pt x="13" y="361"/>
                  </a:cubicBezTo>
                  <a:cubicBezTo>
                    <a:pt x="15" y="362"/>
                    <a:pt x="16" y="362"/>
                    <a:pt x="18" y="362"/>
                  </a:cubicBezTo>
                  <a:cubicBezTo>
                    <a:pt x="23" y="362"/>
                    <a:pt x="30" y="359"/>
                    <a:pt x="32" y="351"/>
                  </a:cubicBezTo>
                  <a:cubicBezTo>
                    <a:pt x="71" y="253"/>
                    <a:pt x="227" y="69"/>
                    <a:pt x="256" y="32"/>
                  </a:cubicBezTo>
                  <a:lnTo>
                    <a:pt x="403" y="32"/>
                  </a:lnTo>
                  <a:cubicBezTo>
                    <a:pt x="477" y="122"/>
                    <a:pt x="646" y="346"/>
                    <a:pt x="646" y="430"/>
                  </a:cubicBezTo>
                  <a:cubicBezTo>
                    <a:pt x="646" y="451"/>
                    <a:pt x="641" y="469"/>
                    <a:pt x="638" y="491"/>
                  </a:cubicBezTo>
                  <a:cubicBezTo>
                    <a:pt x="638" y="501"/>
                    <a:pt x="641" y="506"/>
                    <a:pt x="651" y="512"/>
                  </a:cubicBezTo>
                  <a:lnTo>
                    <a:pt x="654" y="512"/>
                  </a:lnTo>
                  <a:cubicBezTo>
                    <a:pt x="662" y="512"/>
                    <a:pt x="667" y="504"/>
                    <a:pt x="675" y="496"/>
                  </a:cubicBezTo>
                  <a:cubicBezTo>
                    <a:pt x="677" y="477"/>
                    <a:pt x="680" y="454"/>
                    <a:pt x="680" y="430"/>
                  </a:cubicBezTo>
                  <a:cubicBezTo>
                    <a:pt x="680" y="311"/>
                    <a:pt x="438" y="19"/>
                    <a:pt x="427" y="6"/>
                  </a:cubicBezTo>
                  <a:cubicBezTo>
                    <a:pt x="424" y="3"/>
                    <a:pt x="417" y="0"/>
                    <a:pt x="414"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 name="Google Shape;786;p7"/>
            <p:cNvSpPr/>
            <p:nvPr/>
          </p:nvSpPr>
          <p:spPr>
            <a:xfrm>
              <a:off x="1821784" y="2089145"/>
              <a:ext cx="110688" cy="9785"/>
            </a:xfrm>
            <a:custGeom>
              <a:avLst/>
              <a:gdLst/>
              <a:ahLst/>
              <a:cxnLst/>
              <a:rect l="l" t="t" r="r" b="b"/>
              <a:pathLst>
                <a:path w="362" h="32" extrusionOk="0">
                  <a:moveTo>
                    <a:pt x="17" y="0"/>
                  </a:moveTo>
                  <a:cubicBezTo>
                    <a:pt x="6" y="0"/>
                    <a:pt x="1" y="6"/>
                    <a:pt x="1" y="16"/>
                  </a:cubicBezTo>
                  <a:cubicBezTo>
                    <a:pt x="1" y="27"/>
                    <a:pt x="6" y="32"/>
                    <a:pt x="17" y="32"/>
                  </a:cubicBezTo>
                  <a:lnTo>
                    <a:pt x="346" y="32"/>
                  </a:lnTo>
                  <a:cubicBezTo>
                    <a:pt x="356" y="32"/>
                    <a:pt x="362" y="27"/>
                    <a:pt x="362" y="16"/>
                  </a:cubicBezTo>
                  <a:cubicBezTo>
                    <a:pt x="362" y="6"/>
                    <a:pt x="356" y="0"/>
                    <a:pt x="346"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 name="Google Shape;787;p7"/>
            <p:cNvSpPr/>
            <p:nvPr/>
          </p:nvSpPr>
          <p:spPr>
            <a:xfrm>
              <a:off x="1789679" y="2008422"/>
              <a:ext cx="175816" cy="90507"/>
            </a:xfrm>
            <a:custGeom>
              <a:avLst/>
              <a:gdLst/>
              <a:ahLst/>
              <a:cxnLst/>
              <a:rect l="l" t="t" r="r" b="b"/>
              <a:pathLst>
                <a:path w="575" h="296" extrusionOk="0">
                  <a:moveTo>
                    <a:pt x="290" y="38"/>
                  </a:moveTo>
                  <a:cubicBezTo>
                    <a:pt x="303" y="40"/>
                    <a:pt x="343" y="82"/>
                    <a:pt x="375" y="130"/>
                  </a:cubicBezTo>
                  <a:cubicBezTo>
                    <a:pt x="375" y="133"/>
                    <a:pt x="382" y="135"/>
                    <a:pt x="385" y="135"/>
                  </a:cubicBezTo>
                  <a:cubicBezTo>
                    <a:pt x="393" y="135"/>
                    <a:pt x="396" y="135"/>
                    <a:pt x="398" y="133"/>
                  </a:cubicBezTo>
                  <a:cubicBezTo>
                    <a:pt x="456" y="86"/>
                    <a:pt x="515" y="60"/>
                    <a:pt x="535" y="60"/>
                  </a:cubicBezTo>
                  <a:cubicBezTo>
                    <a:pt x="537" y="60"/>
                    <a:pt x="539" y="60"/>
                    <a:pt x="541" y="61"/>
                  </a:cubicBezTo>
                  <a:cubicBezTo>
                    <a:pt x="543" y="61"/>
                    <a:pt x="543" y="67"/>
                    <a:pt x="543" y="72"/>
                  </a:cubicBezTo>
                  <a:cubicBezTo>
                    <a:pt x="538" y="117"/>
                    <a:pt x="435" y="212"/>
                    <a:pt x="367" y="264"/>
                  </a:cubicBezTo>
                  <a:lnTo>
                    <a:pt x="211" y="264"/>
                  </a:lnTo>
                  <a:cubicBezTo>
                    <a:pt x="143" y="212"/>
                    <a:pt x="37" y="117"/>
                    <a:pt x="37" y="72"/>
                  </a:cubicBezTo>
                  <a:cubicBezTo>
                    <a:pt x="37" y="67"/>
                    <a:pt x="40" y="67"/>
                    <a:pt x="40" y="61"/>
                  </a:cubicBezTo>
                  <a:cubicBezTo>
                    <a:pt x="41" y="61"/>
                    <a:pt x="43" y="60"/>
                    <a:pt x="45" y="60"/>
                  </a:cubicBezTo>
                  <a:cubicBezTo>
                    <a:pt x="65" y="60"/>
                    <a:pt x="123" y="88"/>
                    <a:pt x="182" y="133"/>
                  </a:cubicBezTo>
                  <a:cubicBezTo>
                    <a:pt x="185" y="135"/>
                    <a:pt x="190" y="135"/>
                    <a:pt x="195" y="135"/>
                  </a:cubicBezTo>
                  <a:cubicBezTo>
                    <a:pt x="198" y="135"/>
                    <a:pt x="201" y="133"/>
                    <a:pt x="203" y="130"/>
                  </a:cubicBezTo>
                  <a:cubicBezTo>
                    <a:pt x="237" y="82"/>
                    <a:pt x="277" y="38"/>
                    <a:pt x="290" y="38"/>
                  </a:cubicBezTo>
                  <a:close/>
                  <a:moveTo>
                    <a:pt x="285" y="1"/>
                  </a:moveTo>
                  <a:cubicBezTo>
                    <a:pt x="256" y="1"/>
                    <a:pt x="211" y="56"/>
                    <a:pt x="185" y="93"/>
                  </a:cubicBezTo>
                  <a:cubicBezTo>
                    <a:pt x="147" y="67"/>
                    <a:pt x="84" y="27"/>
                    <a:pt x="42" y="27"/>
                  </a:cubicBezTo>
                  <a:cubicBezTo>
                    <a:pt x="29" y="27"/>
                    <a:pt x="18" y="31"/>
                    <a:pt x="11" y="40"/>
                  </a:cubicBezTo>
                  <a:cubicBezTo>
                    <a:pt x="3" y="48"/>
                    <a:pt x="0" y="61"/>
                    <a:pt x="0" y="75"/>
                  </a:cubicBezTo>
                  <a:cubicBezTo>
                    <a:pt x="6" y="151"/>
                    <a:pt x="174" y="280"/>
                    <a:pt x="195" y="293"/>
                  </a:cubicBezTo>
                  <a:cubicBezTo>
                    <a:pt x="198" y="296"/>
                    <a:pt x="201" y="296"/>
                    <a:pt x="203" y="296"/>
                  </a:cubicBezTo>
                  <a:lnTo>
                    <a:pt x="369" y="296"/>
                  </a:lnTo>
                  <a:cubicBezTo>
                    <a:pt x="372" y="296"/>
                    <a:pt x="375" y="293"/>
                    <a:pt x="377" y="293"/>
                  </a:cubicBezTo>
                  <a:cubicBezTo>
                    <a:pt x="398" y="280"/>
                    <a:pt x="567" y="151"/>
                    <a:pt x="572" y="75"/>
                  </a:cubicBezTo>
                  <a:cubicBezTo>
                    <a:pt x="575" y="61"/>
                    <a:pt x="572" y="48"/>
                    <a:pt x="562" y="40"/>
                  </a:cubicBezTo>
                  <a:cubicBezTo>
                    <a:pt x="553" y="31"/>
                    <a:pt x="542" y="27"/>
                    <a:pt x="528" y="27"/>
                  </a:cubicBezTo>
                  <a:cubicBezTo>
                    <a:pt x="486" y="27"/>
                    <a:pt x="426" y="65"/>
                    <a:pt x="388" y="93"/>
                  </a:cubicBezTo>
                  <a:cubicBezTo>
                    <a:pt x="361" y="56"/>
                    <a:pt x="317" y="1"/>
                    <a:pt x="285"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 name="Google Shape;788;p7"/>
            <p:cNvSpPr/>
            <p:nvPr/>
          </p:nvSpPr>
          <p:spPr>
            <a:xfrm>
              <a:off x="1851750" y="2149381"/>
              <a:ext cx="51063" cy="76136"/>
            </a:xfrm>
            <a:custGeom>
              <a:avLst/>
              <a:gdLst/>
              <a:ahLst/>
              <a:cxnLst/>
              <a:rect l="l" t="t" r="r" b="b"/>
              <a:pathLst>
                <a:path w="167" h="249" extrusionOk="0">
                  <a:moveTo>
                    <a:pt x="85" y="1"/>
                  </a:moveTo>
                  <a:cubicBezTo>
                    <a:pt x="37" y="1"/>
                    <a:pt x="0" y="33"/>
                    <a:pt x="0" y="75"/>
                  </a:cubicBezTo>
                  <a:cubicBezTo>
                    <a:pt x="0" y="114"/>
                    <a:pt x="27" y="141"/>
                    <a:pt x="79" y="151"/>
                  </a:cubicBezTo>
                  <a:lnTo>
                    <a:pt x="85" y="151"/>
                  </a:lnTo>
                  <a:cubicBezTo>
                    <a:pt x="116" y="162"/>
                    <a:pt x="132" y="175"/>
                    <a:pt x="132" y="193"/>
                  </a:cubicBezTo>
                  <a:cubicBezTo>
                    <a:pt x="132" y="204"/>
                    <a:pt x="127" y="214"/>
                    <a:pt x="119" y="222"/>
                  </a:cubicBezTo>
                  <a:cubicBezTo>
                    <a:pt x="114" y="228"/>
                    <a:pt x="114" y="238"/>
                    <a:pt x="119" y="243"/>
                  </a:cubicBezTo>
                  <a:cubicBezTo>
                    <a:pt x="124" y="249"/>
                    <a:pt x="129" y="249"/>
                    <a:pt x="132" y="249"/>
                  </a:cubicBezTo>
                  <a:cubicBezTo>
                    <a:pt x="137" y="249"/>
                    <a:pt x="143" y="243"/>
                    <a:pt x="143" y="241"/>
                  </a:cubicBezTo>
                  <a:cubicBezTo>
                    <a:pt x="158" y="228"/>
                    <a:pt x="166" y="212"/>
                    <a:pt x="166" y="191"/>
                  </a:cubicBezTo>
                  <a:cubicBezTo>
                    <a:pt x="166" y="151"/>
                    <a:pt x="140" y="127"/>
                    <a:pt x="87" y="117"/>
                  </a:cubicBezTo>
                  <a:lnTo>
                    <a:pt x="85" y="117"/>
                  </a:lnTo>
                  <a:cubicBezTo>
                    <a:pt x="50" y="106"/>
                    <a:pt x="34" y="93"/>
                    <a:pt x="34" y="72"/>
                  </a:cubicBezTo>
                  <a:cubicBezTo>
                    <a:pt x="34" y="51"/>
                    <a:pt x="58" y="30"/>
                    <a:pt x="85" y="30"/>
                  </a:cubicBezTo>
                  <a:cubicBezTo>
                    <a:pt x="111" y="30"/>
                    <a:pt x="132" y="46"/>
                    <a:pt x="132" y="69"/>
                  </a:cubicBezTo>
                  <a:cubicBezTo>
                    <a:pt x="132" y="80"/>
                    <a:pt x="140" y="85"/>
                    <a:pt x="150" y="85"/>
                  </a:cubicBezTo>
                  <a:cubicBezTo>
                    <a:pt x="158" y="85"/>
                    <a:pt x="166" y="80"/>
                    <a:pt x="166" y="69"/>
                  </a:cubicBezTo>
                  <a:cubicBezTo>
                    <a:pt x="164" y="30"/>
                    <a:pt x="127" y="1"/>
                    <a:pt x="85"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7"/>
            <p:cNvSpPr/>
            <p:nvPr/>
          </p:nvSpPr>
          <p:spPr>
            <a:xfrm>
              <a:off x="1871930" y="2138985"/>
              <a:ext cx="10702" cy="81028"/>
            </a:xfrm>
            <a:custGeom>
              <a:avLst/>
              <a:gdLst/>
              <a:ahLst/>
              <a:cxnLst/>
              <a:rect l="l" t="t" r="r" b="b"/>
              <a:pathLst>
                <a:path w="35" h="265" extrusionOk="0">
                  <a:moveTo>
                    <a:pt x="19" y="1"/>
                  </a:moveTo>
                  <a:cubicBezTo>
                    <a:pt x="8" y="1"/>
                    <a:pt x="0" y="9"/>
                    <a:pt x="0" y="19"/>
                  </a:cubicBezTo>
                  <a:lnTo>
                    <a:pt x="0" y="248"/>
                  </a:lnTo>
                  <a:cubicBezTo>
                    <a:pt x="0" y="259"/>
                    <a:pt x="8" y="264"/>
                    <a:pt x="19" y="264"/>
                  </a:cubicBezTo>
                  <a:cubicBezTo>
                    <a:pt x="26" y="264"/>
                    <a:pt x="34" y="259"/>
                    <a:pt x="34" y="248"/>
                  </a:cubicBezTo>
                  <a:lnTo>
                    <a:pt x="34" y="19"/>
                  </a:lnTo>
                  <a:cubicBezTo>
                    <a:pt x="34" y="9"/>
                    <a:pt x="26" y="1"/>
                    <a:pt x="19"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0" name="Google Shape;790;p7"/>
          <p:cNvGrpSpPr/>
          <p:nvPr/>
        </p:nvGrpSpPr>
        <p:grpSpPr>
          <a:xfrm>
            <a:off x="3250617" y="3013781"/>
            <a:ext cx="211994" cy="317991"/>
            <a:chOff x="5935291" y="1910666"/>
            <a:chExt cx="201957" cy="302935"/>
          </a:xfrm>
        </p:grpSpPr>
        <p:sp>
          <p:nvSpPr>
            <p:cNvPr id="791" name="Google Shape;791;p7"/>
            <p:cNvSpPr/>
            <p:nvPr/>
          </p:nvSpPr>
          <p:spPr>
            <a:xfrm>
              <a:off x="5965278" y="1951058"/>
              <a:ext cx="60587" cy="10098"/>
            </a:xfrm>
            <a:custGeom>
              <a:avLst/>
              <a:gdLst/>
              <a:ahLst/>
              <a:cxnLst/>
              <a:rect l="l" t="t" r="r" b="b"/>
              <a:pathLst>
                <a:path w="198" h="33" extrusionOk="0">
                  <a:moveTo>
                    <a:pt x="16" y="1"/>
                  </a:moveTo>
                  <a:cubicBezTo>
                    <a:pt x="8" y="1"/>
                    <a:pt x="0" y="6"/>
                    <a:pt x="0" y="16"/>
                  </a:cubicBezTo>
                  <a:cubicBezTo>
                    <a:pt x="0" y="27"/>
                    <a:pt x="8" y="32"/>
                    <a:pt x="16" y="32"/>
                  </a:cubicBezTo>
                  <a:lnTo>
                    <a:pt x="182" y="32"/>
                  </a:lnTo>
                  <a:cubicBezTo>
                    <a:pt x="192" y="32"/>
                    <a:pt x="198" y="27"/>
                    <a:pt x="198" y="16"/>
                  </a:cubicBezTo>
                  <a:cubicBezTo>
                    <a:pt x="198" y="6"/>
                    <a:pt x="192" y="1"/>
                    <a:pt x="182"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7"/>
            <p:cNvSpPr/>
            <p:nvPr/>
          </p:nvSpPr>
          <p:spPr>
            <a:xfrm>
              <a:off x="5965278" y="1991449"/>
              <a:ext cx="131578" cy="9792"/>
            </a:xfrm>
            <a:custGeom>
              <a:avLst/>
              <a:gdLst/>
              <a:ahLst/>
              <a:cxnLst/>
              <a:rect l="l" t="t" r="r" b="b"/>
              <a:pathLst>
                <a:path w="430" h="32" extrusionOk="0">
                  <a:moveTo>
                    <a:pt x="16" y="0"/>
                  </a:moveTo>
                  <a:cubicBezTo>
                    <a:pt x="8" y="0"/>
                    <a:pt x="0" y="6"/>
                    <a:pt x="0" y="16"/>
                  </a:cubicBezTo>
                  <a:cubicBezTo>
                    <a:pt x="0" y="27"/>
                    <a:pt x="8" y="32"/>
                    <a:pt x="16" y="32"/>
                  </a:cubicBezTo>
                  <a:lnTo>
                    <a:pt x="411" y="32"/>
                  </a:lnTo>
                  <a:cubicBezTo>
                    <a:pt x="422" y="32"/>
                    <a:pt x="430" y="27"/>
                    <a:pt x="430" y="16"/>
                  </a:cubicBezTo>
                  <a:cubicBezTo>
                    <a:pt x="430" y="6"/>
                    <a:pt x="422" y="0"/>
                    <a:pt x="411"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7"/>
            <p:cNvSpPr/>
            <p:nvPr/>
          </p:nvSpPr>
          <p:spPr>
            <a:xfrm>
              <a:off x="5965278" y="2031841"/>
              <a:ext cx="131578" cy="9792"/>
            </a:xfrm>
            <a:custGeom>
              <a:avLst/>
              <a:gdLst/>
              <a:ahLst/>
              <a:cxnLst/>
              <a:rect l="l" t="t" r="r" b="b"/>
              <a:pathLst>
                <a:path w="430" h="32" extrusionOk="0">
                  <a:moveTo>
                    <a:pt x="16" y="0"/>
                  </a:moveTo>
                  <a:cubicBezTo>
                    <a:pt x="8" y="0"/>
                    <a:pt x="0" y="5"/>
                    <a:pt x="0" y="16"/>
                  </a:cubicBezTo>
                  <a:cubicBezTo>
                    <a:pt x="0" y="26"/>
                    <a:pt x="8" y="32"/>
                    <a:pt x="16" y="32"/>
                  </a:cubicBezTo>
                  <a:lnTo>
                    <a:pt x="411" y="32"/>
                  </a:lnTo>
                  <a:cubicBezTo>
                    <a:pt x="422" y="32"/>
                    <a:pt x="430" y="26"/>
                    <a:pt x="430" y="16"/>
                  </a:cubicBezTo>
                  <a:cubicBezTo>
                    <a:pt x="430" y="5"/>
                    <a:pt x="422" y="0"/>
                    <a:pt x="411"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 name="Google Shape;794;p7"/>
            <p:cNvSpPr/>
            <p:nvPr/>
          </p:nvSpPr>
          <p:spPr>
            <a:xfrm>
              <a:off x="5965278" y="2071926"/>
              <a:ext cx="60587" cy="10098"/>
            </a:xfrm>
            <a:custGeom>
              <a:avLst/>
              <a:gdLst/>
              <a:ahLst/>
              <a:cxnLst/>
              <a:rect l="l" t="t" r="r" b="b"/>
              <a:pathLst>
                <a:path w="198" h="33" extrusionOk="0">
                  <a:moveTo>
                    <a:pt x="16" y="1"/>
                  </a:moveTo>
                  <a:cubicBezTo>
                    <a:pt x="8" y="1"/>
                    <a:pt x="0" y="6"/>
                    <a:pt x="0" y="17"/>
                  </a:cubicBezTo>
                  <a:cubicBezTo>
                    <a:pt x="0" y="27"/>
                    <a:pt x="8" y="32"/>
                    <a:pt x="16" y="32"/>
                  </a:cubicBezTo>
                  <a:lnTo>
                    <a:pt x="182" y="32"/>
                  </a:lnTo>
                  <a:cubicBezTo>
                    <a:pt x="192" y="32"/>
                    <a:pt x="198" y="27"/>
                    <a:pt x="198" y="17"/>
                  </a:cubicBezTo>
                  <a:cubicBezTo>
                    <a:pt x="198" y="6"/>
                    <a:pt x="192" y="1"/>
                    <a:pt x="182"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 name="Google Shape;795;p7"/>
            <p:cNvSpPr/>
            <p:nvPr/>
          </p:nvSpPr>
          <p:spPr>
            <a:xfrm>
              <a:off x="5965278" y="2112317"/>
              <a:ext cx="51101" cy="10098"/>
            </a:xfrm>
            <a:custGeom>
              <a:avLst/>
              <a:gdLst/>
              <a:ahLst/>
              <a:cxnLst/>
              <a:rect l="l" t="t" r="r" b="b"/>
              <a:pathLst>
                <a:path w="167" h="33" extrusionOk="0">
                  <a:moveTo>
                    <a:pt x="16" y="1"/>
                  </a:moveTo>
                  <a:cubicBezTo>
                    <a:pt x="8" y="1"/>
                    <a:pt x="0" y="6"/>
                    <a:pt x="0" y="16"/>
                  </a:cubicBezTo>
                  <a:cubicBezTo>
                    <a:pt x="0" y="27"/>
                    <a:pt x="8" y="32"/>
                    <a:pt x="16" y="32"/>
                  </a:cubicBezTo>
                  <a:lnTo>
                    <a:pt x="148" y="32"/>
                  </a:lnTo>
                  <a:cubicBezTo>
                    <a:pt x="158" y="32"/>
                    <a:pt x="166" y="27"/>
                    <a:pt x="166" y="16"/>
                  </a:cubicBezTo>
                  <a:cubicBezTo>
                    <a:pt x="166" y="6"/>
                    <a:pt x="158" y="1"/>
                    <a:pt x="1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7"/>
            <p:cNvSpPr/>
            <p:nvPr/>
          </p:nvSpPr>
          <p:spPr>
            <a:xfrm>
              <a:off x="5965278" y="2152709"/>
              <a:ext cx="51101" cy="9792"/>
            </a:xfrm>
            <a:custGeom>
              <a:avLst/>
              <a:gdLst/>
              <a:ahLst/>
              <a:cxnLst/>
              <a:rect l="l" t="t" r="r" b="b"/>
              <a:pathLst>
                <a:path w="167" h="32" extrusionOk="0">
                  <a:moveTo>
                    <a:pt x="16" y="0"/>
                  </a:moveTo>
                  <a:cubicBezTo>
                    <a:pt x="8" y="0"/>
                    <a:pt x="0" y="6"/>
                    <a:pt x="0" y="16"/>
                  </a:cubicBezTo>
                  <a:cubicBezTo>
                    <a:pt x="0" y="27"/>
                    <a:pt x="8" y="32"/>
                    <a:pt x="16" y="32"/>
                  </a:cubicBezTo>
                  <a:lnTo>
                    <a:pt x="148" y="32"/>
                  </a:lnTo>
                  <a:cubicBezTo>
                    <a:pt x="158" y="32"/>
                    <a:pt x="166" y="27"/>
                    <a:pt x="166" y="16"/>
                  </a:cubicBezTo>
                  <a:cubicBezTo>
                    <a:pt x="166" y="6"/>
                    <a:pt x="158" y="0"/>
                    <a:pt x="14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7"/>
            <p:cNvSpPr/>
            <p:nvPr/>
          </p:nvSpPr>
          <p:spPr>
            <a:xfrm>
              <a:off x="6035963" y="2072844"/>
              <a:ext cx="71297" cy="89657"/>
            </a:xfrm>
            <a:custGeom>
              <a:avLst/>
              <a:gdLst/>
              <a:ahLst/>
              <a:cxnLst/>
              <a:rect l="l" t="t" r="r" b="b"/>
              <a:pathLst>
                <a:path w="233" h="293" extrusionOk="0">
                  <a:moveTo>
                    <a:pt x="114" y="0"/>
                  </a:moveTo>
                  <a:cubicBezTo>
                    <a:pt x="48" y="0"/>
                    <a:pt x="1" y="37"/>
                    <a:pt x="1" y="82"/>
                  </a:cubicBezTo>
                  <a:cubicBezTo>
                    <a:pt x="1" y="148"/>
                    <a:pt x="83" y="161"/>
                    <a:pt x="109" y="166"/>
                  </a:cubicBezTo>
                  <a:lnTo>
                    <a:pt x="120" y="166"/>
                  </a:lnTo>
                  <a:cubicBezTo>
                    <a:pt x="138" y="169"/>
                    <a:pt x="199" y="180"/>
                    <a:pt x="199" y="214"/>
                  </a:cubicBezTo>
                  <a:cubicBezTo>
                    <a:pt x="199" y="240"/>
                    <a:pt x="162" y="264"/>
                    <a:pt x="114" y="264"/>
                  </a:cubicBezTo>
                  <a:cubicBezTo>
                    <a:pt x="72" y="264"/>
                    <a:pt x="35" y="246"/>
                    <a:pt x="33" y="219"/>
                  </a:cubicBezTo>
                  <a:cubicBezTo>
                    <a:pt x="33" y="209"/>
                    <a:pt x="27" y="201"/>
                    <a:pt x="17" y="201"/>
                  </a:cubicBezTo>
                  <a:cubicBezTo>
                    <a:pt x="6" y="201"/>
                    <a:pt x="1" y="209"/>
                    <a:pt x="1" y="219"/>
                  </a:cubicBezTo>
                  <a:cubicBezTo>
                    <a:pt x="4" y="261"/>
                    <a:pt x="54" y="293"/>
                    <a:pt x="114" y="293"/>
                  </a:cubicBezTo>
                  <a:cubicBezTo>
                    <a:pt x="180" y="293"/>
                    <a:pt x="230" y="259"/>
                    <a:pt x="233" y="214"/>
                  </a:cubicBezTo>
                  <a:cubicBezTo>
                    <a:pt x="233" y="148"/>
                    <a:pt x="151" y="135"/>
                    <a:pt x="125" y="132"/>
                  </a:cubicBezTo>
                  <a:lnTo>
                    <a:pt x="114" y="132"/>
                  </a:lnTo>
                  <a:cubicBezTo>
                    <a:pt x="96" y="130"/>
                    <a:pt x="35" y="119"/>
                    <a:pt x="35" y="82"/>
                  </a:cubicBezTo>
                  <a:cubicBezTo>
                    <a:pt x="35" y="56"/>
                    <a:pt x="72" y="35"/>
                    <a:pt x="120" y="35"/>
                  </a:cubicBezTo>
                  <a:cubicBezTo>
                    <a:pt x="162" y="35"/>
                    <a:pt x="199" y="53"/>
                    <a:pt x="201" y="80"/>
                  </a:cubicBezTo>
                  <a:cubicBezTo>
                    <a:pt x="201" y="87"/>
                    <a:pt x="207" y="93"/>
                    <a:pt x="217" y="93"/>
                  </a:cubicBezTo>
                  <a:cubicBezTo>
                    <a:pt x="225" y="93"/>
                    <a:pt x="230" y="87"/>
                    <a:pt x="230" y="77"/>
                  </a:cubicBezTo>
                  <a:cubicBezTo>
                    <a:pt x="228" y="35"/>
                    <a:pt x="178" y="0"/>
                    <a:pt x="114"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 name="Google Shape;798;p7"/>
            <p:cNvSpPr/>
            <p:nvPr/>
          </p:nvSpPr>
          <p:spPr>
            <a:xfrm>
              <a:off x="6065951" y="2061522"/>
              <a:ext cx="10710" cy="111688"/>
            </a:xfrm>
            <a:custGeom>
              <a:avLst/>
              <a:gdLst/>
              <a:ahLst/>
              <a:cxnLst/>
              <a:rect l="l" t="t" r="r" b="b"/>
              <a:pathLst>
                <a:path w="35" h="365" extrusionOk="0">
                  <a:moveTo>
                    <a:pt x="16" y="1"/>
                  </a:moveTo>
                  <a:cubicBezTo>
                    <a:pt x="8" y="1"/>
                    <a:pt x="0" y="8"/>
                    <a:pt x="0" y="19"/>
                  </a:cubicBezTo>
                  <a:lnTo>
                    <a:pt x="0" y="348"/>
                  </a:lnTo>
                  <a:cubicBezTo>
                    <a:pt x="0" y="356"/>
                    <a:pt x="8" y="364"/>
                    <a:pt x="16" y="364"/>
                  </a:cubicBezTo>
                  <a:cubicBezTo>
                    <a:pt x="27" y="364"/>
                    <a:pt x="35" y="356"/>
                    <a:pt x="35" y="348"/>
                  </a:cubicBezTo>
                  <a:lnTo>
                    <a:pt x="35" y="19"/>
                  </a:lnTo>
                  <a:cubicBezTo>
                    <a:pt x="35" y="8"/>
                    <a:pt x="27" y="1"/>
                    <a:pt x="1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 name="Google Shape;799;p7"/>
            <p:cNvSpPr/>
            <p:nvPr/>
          </p:nvSpPr>
          <p:spPr>
            <a:xfrm>
              <a:off x="5935291" y="1910666"/>
              <a:ext cx="201957" cy="302935"/>
            </a:xfrm>
            <a:custGeom>
              <a:avLst/>
              <a:gdLst/>
              <a:ahLst/>
              <a:cxnLst/>
              <a:rect l="l" t="t" r="r" b="b"/>
              <a:pathLst>
                <a:path w="660" h="990" extrusionOk="0">
                  <a:moveTo>
                    <a:pt x="625" y="32"/>
                  </a:moveTo>
                  <a:lnTo>
                    <a:pt x="623" y="955"/>
                  </a:lnTo>
                  <a:cubicBezTo>
                    <a:pt x="615" y="936"/>
                    <a:pt x="596" y="923"/>
                    <a:pt x="575" y="923"/>
                  </a:cubicBezTo>
                  <a:cubicBezTo>
                    <a:pt x="557" y="923"/>
                    <a:pt x="536" y="936"/>
                    <a:pt x="530" y="955"/>
                  </a:cubicBezTo>
                  <a:lnTo>
                    <a:pt x="522" y="955"/>
                  </a:lnTo>
                  <a:cubicBezTo>
                    <a:pt x="517" y="936"/>
                    <a:pt x="496" y="923"/>
                    <a:pt x="478" y="923"/>
                  </a:cubicBezTo>
                  <a:cubicBezTo>
                    <a:pt x="456" y="923"/>
                    <a:pt x="438" y="936"/>
                    <a:pt x="430" y="955"/>
                  </a:cubicBezTo>
                  <a:lnTo>
                    <a:pt x="425" y="955"/>
                  </a:lnTo>
                  <a:cubicBezTo>
                    <a:pt x="417" y="936"/>
                    <a:pt x="399" y="923"/>
                    <a:pt x="377" y="923"/>
                  </a:cubicBezTo>
                  <a:cubicBezTo>
                    <a:pt x="359" y="923"/>
                    <a:pt x="338" y="936"/>
                    <a:pt x="333" y="955"/>
                  </a:cubicBezTo>
                  <a:lnTo>
                    <a:pt x="325" y="955"/>
                  </a:lnTo>
                  <a:cubicBezTo>
                    <a:pt x="319" y="936"/>
                    <a:pt x="298" y="923"/>
                    <a:pt x="280" y="923"/>
                  </a:cubicBezTo>
                  <a:cubicBezTo>
                    <a:pt x="259" y="923"/>
                    <a:pt x="240" y="936"/>
                    <a:pt x="232" y="955"/>
                  </a:cubicBezTo>
                  <a:lnTo>
                    <a:pt x="227" y="955"/>
                  </a:lnTo>
                  <a:cubicBezTo>
                    <a:pt x="219" y="936"/>
                    <a:pt x="201" y="923"/>
                    <a:pt x="180" y="923"/>
                  </a:cubicBezTo>
                  <a:cubicBezTo>
                    <a:pt x="161" y="923"/>
                    <a:pt x="140" y="936"/>
                    <a:pt x="135" y="955"/>
                  </a:cubicBezTo>
                  <a:lnTo>
                    <a:pt x="127" y="955"/>
                  </a:lnTo>
                  <a:cubicBezTo>
                    <a:pt x="122" y="936"/>
                    <a:pt x="101" y="923"/>
                    <a:pt x="82" y="923"/>
                  </a:cubicBezTo>
                  <a:cubicBezTo>
                    <a:pt x="61" y="923"/>
                    <a:pt x="43" y="936"/>
                    <a:pt x="35" y="955"/>
                  </a:cubicBezTo>
                  <a:lnTo>
                    <a:pt x="32" y="955"/>
                  </a:lnTo>
                  <a:lnTo>
                    <a:pt x="32" y="32"/>
                  </a:lnTo>
                  <a:lnTo>
                    <a:pt x="35" y="32"/>
                  </a:lnTo>
                  <a:cubicBezTo>
                    <a:pt x="43" y="53"/>
                    <a:pt x="61" y="67"/>
                    <a:pt x="82" y="67"/>
                  </a:cubicBezTo>
                  <a:cubicBezTo>
                    <a:pt x="101" y="67"/>
                    <a:pt x="122" y="53"/>
                    <a:pt x="127" y="32"/>
                  </a:cubicBezTo>
                  <a:lnTo>
                    <a:pt x="135" y="32"/>
                  </a:lnTo>
                  <a:cubicBezTo>
                    <a:pt x="140" y="53"/>
                    <a:pt x="161" y="67"/>
                    <a:pt x="180" y="67"/>
                  </a:cubicBezTo>
                  <a:cubicBezTo>
                    <a:pt x="201" y="67"/>
                    <a:pt x="219" y="53"/>
                    <a:pt x="227" y="32"/>
                  </a:cubicBezTo>
                  <a:lnTo>
                    <a:pt x="232" y="32"/>
                  </a:lnTo>
                  <a:cubicBezTo>
                    <a:pt x="240" y="53"/>
                    <a:pt x="259" y="67"/>
                    <a:pt x="280" y="67"/>
                  </a:cubicBezTo>
                  <a:cubicBezTo>
                    <a:pt x="298" y="67"/>
                    <a:pt x="319" y="53"/>
                    <a:pt x="325" y="32"/>
                  </a:cubicBezTo>
                  <a:lnTo>
                    <a:pt x="333" y="32"/>
                  </a:lnTo>
                  <a:cubicBezTo>
                    <a:pt x="338" y="53"/>
                    <a:pt x="359" y="67"/>
                    <a:pt x="377" y="67"/>
                  </a:cubicBezTo>
                  <a:cubicBezTo>
                    <a:pt x="399" y="67"/>
                    <a:pt x="417" y="53"/>
                    <a:pt x="425" y="32"/>
                  </a:cubicBezTo>
                  <a:lnTo>
                    <a:pt x="430" y="32"/>
                  </a:lnTo>
                  <a:cubicBezTo>
                    <a:pt x="438" y="53"/>
                    <a:pt x="456" y="67"/>
                    <a:pt x="478" y="67"/>
                  </a:cubicBezTo>
                  <a:cubicBezTo>
                    <a:pt x="496" y="67"/>
                    <a:pt x="517" y="53"/>
                    <a:pt x="522" y="32"/>
                  </a:cubicBezTo>
                  <a:lnTo>
                    <a:pt x="530" y="32"/>
                  </a:lnTo>
                  <a:cubicBezTo>
                    <a:pt x="536" y="53"/>
                    <a:pt x="557" y="67"/>
                    <a:pt x="575" y="67"/>
                  </a:cubicBezTo>
                  <a:cubicBezTo>
                    <a:pt x="596" y="67"/>
                    <a:pt x="615" y="53"/>
                    <a:pt x="623" y="32"/>
                  </a:cubicBezTo>
                  <a:close/>
                  <a:moveTo>
                    <a:pt x="16" y="1"/>
                  </a:moveTo>
                  <a:cubicBezTo>
                    <a:pt x="6" y="1"/>
                    <a:pt x="1" y="6"/>
                    <a:pt x="1" y="17"/>
                  </a:cubicBezTo>
                  <a:lnTo>
                    <a:pt x="1" y="973"/>
                  </a:lnTo>
                  <a:cubicBezTo>
                    <a:pt x="1" y="981"/>
                    <a:pt x="6" y="989"/>
                    <a:pt x="16" y="989"/>
                  </a:cubicBezTo>
                  <a:lnTo>
                    <a:pt x="48" y="989"/>
                  </a:lnTo>
                  <a:cubicBezTo>
                    <a:pt x="59" y="989"/>
                    <a:pt x="66" y="981"/>
                    <a:pt x="66" y="973"/>
                  </a:cubicBezTo>
                  <a:cubicBezTo>
                    <a:pt x="66" y="963"/>
                    <a:pt x="72" y="955"/>
                    <a:pt x="82" y="955"/>
                  </a:cubicBezTo>
                  <a:cubicBezTo>
                    <a:pt x="93" y="955"/>
                    <a:pt x="98" y="963"/>
                    <a:pt x="98" y="973"/>
                  </a:cubicBezTo>
                  <a:cubicBezTo>
                    <a:pt x="98" y="981"/>
                    <a:pt x="106" y="989"/>
                    <a:pt x="114" y="989"/>
                  </a:cubicBezTo>
                  <a:lnTo>
                    <a:pt x="148" y="989"/>
                  </a:lnTo>
                  <a:cubicBezTo>
                    <a:pt x="159" y="989"/>
                    <a:pt x="164" y="981"/>
                    <a:pt x="164" y="973"/>
                  </a:cubicBezTo>
                  <a:cubicBezTo>
                    <a:pt x="164" y="963"/>
                    <a:pt x="172" y="955"/>
                    <a:pt x="180" y="955"/>
                  </a:cubicBezTo>
                  <a:cubicBezTo>
                    <a:pt x="190" y="955"/>
                    <a:pt x="198" y="963"/>
                    <a:pt x="198" y="973"/>
                  </a:cubicBezTo>
                  <a:cubicBezTo>
                    <a:pt x="198" y="981"/>
                    <a:pt x="203" y="989"/>
                    <a:pt x="214" y="989"/>
                  </a:cubicBezTo>
                  <a:lnTo>
                    <a:pt x="246" y="989"/>
                  </a:lnTo>
                  <a:cubicBezTo>
                    <a:pt x="256" y="989"/>
                    <a:pt x="264" y="981"/>
                    <a:pt x="264" y="973"/>
                  </a:cubicBezTo>
                  <a:cubicBezTo>
                    <a:pt x="264" y="963"/>
                    <a:pt x="269" y="955"/>
                    <a:pt x="280" y="955"/>
                  </a:cubicBezTo>
                  <a:cubicBezTo>
                    <a:pt x="290" y="955"/>
                    <a:pt x="296" y="963"/>
                    <a:pt x="296" y="973"/>
                  </a:cubicBezTo>
                  <a:cubicBezTo>
                    <a:pt x="296" y="981"/>
                    <a:pt x="304" y="989"/>
                    <a:pt x="312" y="989"/>
                  </a:cubicBezTo>
                  <a:lnTo>
                    <a:pt x="346" y="989"/>
                  </a:lnTo>
                  <a:cubicBezTo>
                    <a:pt x="356" y="989"/>
                    <a:pt x="362" y="981"/>
                    <a:pt x="362" y="973"/>
                  </a:cubicBezTo>
                  <a:cubicBezTo>
                    <a:pt x="362" y="963"/>
                    <a:pt x="370" y="955"/>
                    <a:pt x="377" y="955"/>
                  </a:cubicBezTo>
                  <a:cubicBezTo>
                    <a:pt x="388" y="955"/>
                    <a:pt x="396" y="963"/>
                    <a:pt x="396" y="973"/>
                  </a:cubicBezTo>
                  <a:cubicBezTo>
                    <a:pt x="396" y="981"/>
                    <a:pt x="401" y="989"/>
                    <a:pt x="412" y="989"/>
                  </a:cubicBezTo>
                  <a:lnTo>
                    <a:pt x="443" y="989"/>
                  </a:lnTo>
                  <a:cubicBezTo>
                    <a:pt x="454" y="989"/>
                    <a:pt x="462" y="981"/>
                    <a:pt x="462" y="973"/>
                  </a:cubicBezTo>
                  <a:cubicBezTo>
                    <a:pt x="462" y="963"/>
                    <a:pt x="467" y="955"/>
                    <a:pt x="478" y="955"/>
                  </a:cubicBezTo>
                  <a:cubicBezTo>
                    <a:pt x="488" y="955"/>
                    <a:pt x="493" y="963"/>
                    <a:pt x="493" y="973"/>
                  </a:cubicBezTo>
                  <a:cubicBezTo>
                    <a:pt x="493" y="981"/>
                    <a:pt x="501" y="989"/>
                    <a:pt x="509" y="989"/>
                  </a:cubicBezTo>
                  <a:lnTo>
                    <a:pt x="543" y="989"/>
                  </a:lnTo>
                  <a:cubicBezTo>
                    <a:pt x="554" y="989"/>
                    <a:pt x="559" y="981"/>
                    <a:pt x="559" y="973"/>
                  </a:cubicBezTo>
                  <a:cubicBezTo>
                    <a:pt x="559" y="963"/>
                    <a:pt x="567" y="955"/>
                    <a:pt x="575" y="955"/>
                  </a:cubicBezTo>
                  <a:cubicBezTo>
                    <a:pt x="586" y="955"/>
                    <a:pt x="594" y="963"/>
                    <a:pt x="594" y="973"/>
                  </a:cubicBezTo>
                  <a:cubicBezTo>
                    <a:pt x="594" y="981"/>
                    <a:pt x="599" y="989"/>
                    <a:pt x="609" y="989"/>
                  </a:cubicBezTo>
                  <a:lnTo>
                    <a:pt x="641" y="989"/>
                  </a:lnTo>
                  <a:cubicBezTo>
                    <a:pt x="652" y="989"/>
                    <a:pt x="659" y="981"/>
                    <a:pt x="659" y="973"/>
                  </a:cubicBezTo>
                  <a:lnTo>
                    <a:pt x="659" y="17"/>
                  </a:lnTo>
                  <a:cubicBezTo>
                    <a:pt x="659" y="6"/>
                    <a:pt x="652" y="1"/>
                    <a:pt x="641" y="1"/>
                  </a:cubicBezTo>
                  <a:lnTo>
                    <a:pt x="609" y="1"/>
                  </a:lnTo>
                  <a:cubicBezTo>
                    <a:pt x="599" y="1"/>
                    <a:pt x="594" y="6"/>
                    <a:pt x="594" y="17"/>
                  </a:cubicBezTo>
                  <a:cubicBezTo>
                    <a:pt x="594" y="27"/>
                    <a:pt x="586" y="32"/>
                    <a:pt x="575" y="32"/>
                  </a:cubicBezTo>
                  <a:cubicBezTo>
                    <a:pt x="567" y="32"/>
                    <a:pt x="559" y="27"/>
                    <a:pt x="559" y="17"/>
                  </a:cubicBezTo>
                  <a:cubicBezTo>
                    <a:pt x="559" y="6"/>
                    <a:pt x="554" y="1"/>
                    <a:pt x="543" y="1"/>
                  </a:cubicBezTo>
                  <a:lnTo>
                    <a:pt x="509" y="1"/>
                  </a:lnTo>
                  <a:cubicBezTo>
                    <a:pt x="501" y="1"/>
                    <a:pt x="493" y="6"/>
                    <a:pt x="493" y="17"/>
                  </a:cubicBezTo>
                  <a:cubicBezTo>
                    <a:pt x="493" y="27"/>
                    <a:pt x="488" y="32"/>
                    <a:pt x="478" y="32"/>
                  </a:cubicBezTo>
                  <a:cubicBezTo>
                    <a:pt x="467" y="32"/>
                    <a:pt x="462" y="27"/>
                    <a:pt x="462" y="17"/>
                  </a:cubicBezTo>
                  <a:cubicBezTo>
                    <a:pt x="462" y="6"/>
                    <a:pt x="454" y="1"/>
                    <a:pt x="443" y="1"/>
                  </a:cubicBezTo>
                  <a:lnTo>
                    <a:pt x="412" y="1"/>
                  </a:lnTo>
                  <a:cubicBezTo>
                    <a:pt x="401" y="1"/>
                    <a:pt x="396" y="6"/>
                    <a:pt x="396" y="17"/>
                  </a:cubicBezTo>
                  <a:cubicBezTo>
                    <a:pt x="396" y="27"/>
                    <a:pt x="388" y="32"/>
                    <a:pt x="377" y="32"/>
                  </a:cubicBezTo>
                  <a:cubicBezTo>
                    <a:pt x="370" y="32"/>
                    <a:pt x="362" y="27"/>
                    <a:pt x="362" y="17"/>
                  </a:cubicBezTo>
                  <a:cubicBezTo>
                    <a:pt x="362" y="6"/>
                    <a:pt x="356" y="1"/>
                    <a:pt x="346" y="1"/>
                  </a:cubicBezTo>
                  <a:lnTo>
                    <a:pt x="312" y="1"/>
                  </a:lnTo>
                  <a:cubicBezTo>
                    <a:pt x="304" y="1"/>
                    <a:pt x="296" y="6"/>
                    <a:pt x="296" y="17"/>
                  </a:cubicBezTo>
                  <a:cubicBezTo>
                    <a:pt x="296" y="27"/>
                    <a:pt x="290" y="32"/>
                    <a:pt x="280" y="32"/>
                  </a:cubicBezTo>
                  <a:cubicBezTo>
                    <a:pt x="269" y="32"/>
                    <a:pt x="264" y="27"/>
                    <a:pt x="264" y="17"/>
                  </a:cubicBezTo>
                  <a:cubicBezTo>
                    <a:pt x="264" y="6"/>
                    <a:pt x="256" y="1"/>
                    <a:pt x="246" y="1"/>
                  </a:cubicBezTo>
                  <a:lnTo>
                    <a:pt x="214" y="1"/>
                  </a:lnTo>
                  <a:cubicBezTo>
                    <a:pt x="203" y="1"/>
                    <a:pt x="198" y="6"/>
                    <a:pt x="198" y="17"/>
                  </a:cubicBezTo>
                  <a:cubicBezTo>
                    <a:pt x="198" y="27"/>
                    <a:pt x="190" y="32"/>
                    <a:pt x="180" y="32"/>
                  </a:cubicBezTo>
                  <a:cubicBezTo>
                    <a:pt x="172" y="32"/>
                    <a:pt x="164" y="27"/>
                    <a:pt x="164" y="17"/>
                  </a:cubicBezTo>
                  <a:cubicBezTo>
                    <a:pt x="164" y="6"/>
                    <a:pt x="159" y="1"/>
                    <a:pt x="148" y="1"/>
                  </a:cubicBezTo>
                  <a:lnTo>
                    <a:pt x="114" y="1"/>
                  </a:lnTo>
                  <a:cubicBezTo>
                    <a:pt x="106" y="1"/>
                    <a:pt x="98" y="6"/>
                    <a:pt x="98" y="17"/>
                  </a:cubicBezTo>
                  <a:cubicBezTo>
                    <a:pt x="98" y="27"/>
                    <a:pt x="93" y="32"/>
                    <a:pt x="82" y="32"/>
                  </a:cubicBezTo>
                  <a:cubicBezTo>
                    <a:pt x="72" y="32"/>
                    <a:pt x="66" y="27"/>
                    <a:pt x="66" y="17"/>
                  </a:cubicBezTo>
                  <a:cubicBezTo>
                    <a:pt x="66" y="6"/>
                    <a:pt x="59" y="1"/>
                    <a:pt x="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0" name="Google Shape;800;p7"/>
          <p:cNvGrpSpPr/>
          <p:nvPr/>
        </p:nvGrpSpPr>
        <p:grpSpPr>
          <a:xfrm>
            <a:off x="7089539" y="3011276"/>
            <a:ext cx="270085" cy="322833"/>
            <a:chOff x="1085188" y="2008116"/>
            <a:chExt cx="253482" cy="303016"/>
          </a:xfrm>
        </p:grpSpPr>
        <p:sp>
          <p:nvSpPr>
            <p:cNvPr id="801" name="Google Shape;801;p7"/>
            <p:cNvSpPr/>
            <p:nvPr/>
          </p:nvSpPr>
          <p:spPr>
            <a:xfrm>
              <a:off x="1136863" y="2239888"/>
              <a:ext cx="10090" cy="40361"/>
            </a:xfrm>
            <a:custGeom>
              <a:avLst/>
              <a:gdLst/>
              <a:ahLst/>
              <a:cxnLst/>
              <a:rect l="l" t="t" r="r" b="b"/>
              <a:pathLst>
                <a:path w="33" h="132" extrusionOk="0">
                  <a:moveTo>
                    <a:pt x="16" y="0"/>
                  </a:moveTo>
                  <a:cubicBezTo>
                    <a:pt x="6" y="0"/>
                    <a:pt x="1" y="8"/>
                    <a:pt x="1" y="19"/>
                  </a:cubicBezTo>
                  <a:lnTo>
                    <a:pt x="1" y="116"/>
                  </a:lnTo>
                  <a:cubicBezTo>
                    <a:pt x="1" y="127"/>
                    <a:pt x="6" y="132"/>
                    <a:pt x="16" y="132"/>
                  </a:cubicBezTo>
                  <a:cubicBezTo>
                    <a:pt x="27" y="132"/>
                    <a:pt x="32" y="127"/>
                    <a:pt x="32" y="116"/>
                  </a:cubicBezTo>
                  <a:lnTo>
                    <a:pt x="32" y="19"/>
                  </a:lnTo>
                  <a:cubicBezTo>
                    <a:pt x="32" y="8"/>
                    <a:pt x="27" y="0"/>
                    <a:pt x="16"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 name="Google Shape;802;p7"/>
            <p:cNvSpPr/>
            <p:nvPr/>
          </p:nvSpPr>
          <p:spPr>
            <a:xfrm>
              <a:off x="1206884" y="2008116"/>
              <a:ext cx="131786" cy="92648"/>
            </a:xfrm>
            <a:custGeom>
              <a:avLst/>
              <a:gdLst/>
              <a:ahLst/>
              <a:cxnLst/>
              <a:rect l="l" t="t" r="r" b="b"/>
              <a:pathLst>
                <a:path w="431" h="303" extrusionOk="0">
                  <a:moveTo>
                    <a:pt x="122" y="33"/>
                  </a:moveTo>
                  <a:lnTo>
                    <a:pt x="399" y="157"/>
                  </a:lnTo>
                  <a:lnTo>
                    <a:pt x="399" y="244"/>
                  </a:lnTo>
                  <a:cubicBezTo>
                    <a:pt x="399" y="255"/>
                    <a:pt x="394" y="257"/>
                    <a:pt x="391" y="260"/>
                  </a:cubicBezTo>
                  <a:cubicBezTo>
                    <a:pt x="384" y="265"/>
                    <a:pt x="377" y="267"/>
                    <a:pt x="369" y="267"/>
                  </a:cubicBezTo>
                  <a:cubicBezTo>
                    <a:pt x="365" y="267"/>
                    <a:pt x="361" y="266"/>
                    <a:pt x="357" y="265"/>
                  </a:cubicBezTo>
                  <a:lnTo>
                    <a:pt x="48" y="110"/>
                  </a:lnTo>
                  <a:lnTo>
                    <a:pt x="122" y="33"/>
                  </a:lnTo>
                  <a:close/>
                  <a:moveTo>
                    <a:pt x="117" y="1"/>
                  </a:moveTo>
                  <a:cubicBezTo>
                    <a:pt x="111" y="1"/>
                    <a:pt x="106" y="3"/>
                    <a:pt x="104" y="4"/>
                  </a:cubicBezTo>
                  <a:lnTo>
                    <a:pt x="6" y="105"/>
                  </a:lnTo>
                  <a:cubicBezTo>
                    <a:pt x="1" y="107"/>
                    <a:pt x="1" y="110"/>
                    <a:pt x="1" y="118"/>
                  </a:cubicBezTo>
                  <a:cubicBezTo>
                    <a:pt x="6" y="123"/>
                    <a:pt x="9" y="126"/>
                    <a:pt x="11" y="131"/>
                  </a:cubicBezTo>
                  <a:lnTo>
                    <a:pt x="341" y="294"/>
                  </a:lnTo>
                  <a:cubicBezTo>
                    <a:pt x="351" y="297"/>
                    <a:pt x="362" y="302"/>
                    <a:pt x="370" y="302"/>
                  </a:cubicBezTo>
                  <a:cubicBezTo>
                    <a:pt x="380" y="302"/>
                    <a:pt x="394" y="297"/>
                    <a:pt x="404" y="294"/>
                  </a:cubicBezTo>
                  <a:cubicBezTo>
                    <a:pt x="420" y="281"/>
                    <a:pt x="430" y="268"/>
                    <a:pt x="430" y="250"/>
                  </a:cubicBezTo>
                  <a:lnTo>
                    <a:pt x="430" y="149"/>
                  </a:lnTo>
                  <a:cubicBezTo>
                    <a:pt x="430" y="144"/>
                    <a:pt x="428" y="136"/>
                    <a:pt x="420" y="134"/>
                  </a:cubicBezTo>
                  <a:lnTo>
                    <a:pt x="125" y="2"/>
                  </a:lnTo>
                  <a:cubicBezTo>
                    <a:pt x="122" y="1"/>
                    <a:pt x="120" y="1"/>
                    <a:pt x="11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 name="Google Shape;803;p7"/>
            <p:cNvSpPr/>
            <p:nvPr/>
          </p:nvSpPr>
          <p:spPr>
            <a:xfrm>
              <a:off x="1096502" y="2222765"/>
              <a:ext cx="91424" cy="88367"/>
            </a:xfrm>
            <a:custGeom>
              <a:avLst/>
              <a:gdLst/>
              <a:ahLst/>
              <a:cxnLst/>
              <a:rect l="l" t="t" r="r" b="b"/>
              <a:pathLst>
                <a:path w="299" h="289" extrusionOk="0">
                  <a:moveTo>
                    <a:pt x="96" y="38"/>
                  </a:moveTo>
                  <a:cubicBezTo>
                    <a:pt x="98" y="40"/>
                    <a:pt x="98" y="43"/>
                    <a:pt x="98" y="51"/>
                  </a:cubicBezTo>
                  <a:cubicBezTo>
                    <a:pt x="115" y="72"/>
                    <a:pt x="141" y="84"/>
                    <a:pt x="169" y="84"/>
                  </a:cubicBezTo>
                  <a:cubicBezTo>
                    <a:pt x="187" y="84"/>
                    <a:pt x="205" y="79"/>
                    <a:pt x="222" y="69"/>
                  </a:cubicBezTo>
                  <a:lnTo>
                    <a:pt x="235" y="64"/>
                  </a:lnTo>
                  <a:cubicBezTo>
                    <a:pt x="254" y="82"/>
                    <a:pt x="264" y="109"/>
                    <a:pt x="264" y="140"/>
                  </a:cubicBezTo>
                  <a:cubicBezTo>
                    <a:pt x="264" y="201"/>
                    <a:pt x="212" y="254"/>
                    <a:pt x="148" y="254"/>
                  </a:cubicBezTo>
                  <a:cubicBezTo>
                    <a:pt x="85" y="254"/>
                    <a:pt x="32" y="201"/>
                    <a:pt x="32" y="140"/>
                  </a:cubicBezTo>
                  <a:cubicBezTo>
                    <a:pt x="32" y="96"/>
                    <a:pt x="59" y="56"/>
                    <a:pt x="96" y="38"/>
                  </a:cubicBezTo>
                  <a:close/>
                  <a:moveTo>
                    <a:pt x="98" y="1"/>
                  </a:moveTo>
                  <a:cubicBezTo>
                    <a:pt x="40" y="19"/>
                    <a:pt x="1" y="77"/>
                    <a:pt x="1" y="140"/>
                  </a:cubicBezTo>
                  <a:cubicBezTo>
                    <a:pt x="1" y="222"/>
                    <a:pt x="67" y="288"/>
                    <a:pt x="148" y="288"/>
                  </a:cubicBezTo>
                  <a:cubicBezTo>
                    <a:pt x="230" y="288"/>
                    <a:pt x="296" y="222"/>
                    <a:pt x="299" y="140"/>
                  </a:cubicBezTo>
                  <a:cubicBezTo>
                    <a:pt x="299" y="96"/>
                    <a:pt x="280" y="61"/>
                    <a:pt x="251" y="30"/>
                  </a:cubicBezTo>
                  <a:cubicBezTo>
                    <a:pt x="247" y="27"/>
                    <a:pt x="243" y="25"/>
                    <a:pt x="239" y="25"/>
                  </a:cubicBezTo>
                  <a:cubicBezTo>
                    <a:pt x="236" y="25"/>
                    <a:pt x="233" y="26"/>
                    <a:pt x="230" y="27"/>
                  </a:cubicBezTo>
                  <a:lnTo>
                    <a:pt x="206" y="40"/>
                  </a:lnTo>
                  <a:cubicBezTo>
                    <a:pt x="196" y="48"/>
                    <a:pt x="184" y="53"/>
                    <a:pt x="171" y="53"/>
                  </a:cubicBezTo>
                  <a:cubicBezTo>
                    <a:pt x="157" y="53"/>
                    <a:pt x="142" y="46"/>
                    <a:pt x="133" y="30"/>
                  </a:cubicBezTo>
                  <a:lnTo>
                    <a:pt x="122" y="11"/>
                  </a:lnTo>
                  <a:lnTo>
                    <a:pt x="112" y="1"/>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 name="Google Shape;804;p7"/>
            <p:cNvSpPr/>
            <p:nvPr/>
          </p:nvSpPr>
          <p:spPr>
            <a:xfrm>
              <a:off x="1085188" y="2044197"/>
              <a:ext cx="228408" cy="204864"/>
            </a:xfrm>
            <a:custGeom>
              <a:avLst/>
              <a:gdLst/>
              <a:ahLst/>
              <a:cxnLst/>
              <a:rect l="l" t="t" r="r" b="b"/>
              <a:pathLst>
                <a:path w="747" h="670" extrusionOk="0">
                  <a:moveTo>
                    <a:pt x="272" y="290"/>
                  </a:moveTo>
                  <a:cubicBezTo>
                    <a:pt x="286" y="303"/>
                    <a:pt x="312" y="319"/>
                    <a:pt x="346" y="324"/>
                  </a:cubicBezTo>
                  <a:cubicBezTo>
                    <a:pt x="325" y="356"/>
                    <a:pt x="307" y="390"/>
                    <a:pt x="301" y="413"/>
                  </a:cubicBezTo>
                  <a:cubicBezTo>
                    <a:pt x="286" y="421"/>
                    <a:pt x="254" y="437"/>
                    <a:pt x="228" y="453"/>
                  </a:cubicBezTo>
                  <a:cubicBezTo>
                    <a:pt x="225" y="440"/>
                    <a:pt x="214" y="421"/>
                    <a:pt x="201" y="413"/>
                  </a:cubicBezTo>
                  <a:cubicBezTo>
                    <a:pt x="199" y="395"/>
                    <a:pt x="193" y="377"/>
                    <a:pt x="180" y="369"/>
                  </a:cubicBezTo>
                  <a:cubicBezTo>
                    <a:pt x="212" y="348"/>
                    <a:pt x="251" y="316"/>
                    <a:pt x="272" y="290"/>
                  </a:cubicBezTo>
                  <a:close/>
                  <a:moveTo>
                    <a:pt x="449" y="26"/>
                  </a:moveTo>
                  <a:lnTo>
                    <a:pt x="710" y="163"/>
                  </a:lnTo>
                  <a:cubicBezTo>
                    <a:pt x="691" y="192"/>
                    <a:pt x="649" y="269"/>
                    <a:pt x="583" y="377"/>
                  </a:cubicBezTo>
                  <a:cubicBezTo>
                    <a:pt x="502" y="514"/>
                    <a:pt x="380" y="535"/>
                    <a:pt x="380" y="535"/>
                  </a:cubicBezTo>
                  <a:cubicBezTo>
                    <a:pt x="375" y="535"/>
                    <a:pt x="375" y="540"/>
                    <a:pt x="373" y="540"/>
                  </a:cubicBezTo>
                  <a:lnTo>
                    <a:pt x="241" y="622"/>
                  </a:lnTo>
                  <a:cubicBezTo>
                    <a:pt x="230" y="629"/>
                    <a:pt x="218" y="633"/>
                    <a:pt x="205" y="633"/>
                  </a:cubicBezTo>
                  <a:cubicBezTo>
                    <a:pt x="190" y="633"/>
                    <a:pt x="176" y="627"/>
                    <a:pt x="164" y="611"/>
                  </a:cubicBezTo>
                  <a:cubicBezTo>
                    <a:pt x="156" y="595"/>
                    <a:pt x="151" y="572"/>
                    <a:pt x="156" y="553"/>
                  </a:cubicBezTo>
                  <a:cubicBezTo>
                    <a:pt x="159" y="540"/>
                    <a:pt x="170" y="527"/>
                    <a:pt x="180" y="519"/>
                  </a:cubicBezTo>
                  <a:cubicBezTo>
                    <a:pt x="238" y="479"/>
                    <a:pt x="307" y="442"/>
                    <a:pt x="317" y="440"/>
                  </a:cubicBezTo>
                  <a:cubicBezTo>
                    <a:pt x="328" y="440"/>
                    <a:pt x="333" y="435"/>
                    <a:pt x="333" y="424"/>
                  </a:cubicBezTo>
                  <a:cubicBezTo>
                    <a:pt x="333" y="413"/>
                    <a:pt x="359" y="358"/>
                    <a:pt x="396" y="321"/>
                  </a:cubicBezTo>
                  <a:cubicBezTo>
                    <a:pt x="399" y="319"/>
                    <a:pt x="404" y="311"/>
                    <a:pt x="399" y="305"/>
                  </a:cubicBezTo>
                  <a:cubicBezTo>
                    <a:pt x="396" y="298"/>
                    <a:pt x="391" y="295"/>
                    <a:pt x="383" y="295"/>
                  </a:cubicBezTo>
                  <a:cubicBezTo>
                    <a:pt x="320" y="295"/>
                    <a:pt x="280" y="253"/>
                    <a:pt x="280" y="253"/>
                  </a:cubicBezTo>
                  <a:cubicBezTo>
                    <a:pt x="278" y="250"/>
                    <a:pt x="272" y="245"/>
                    <a:pt x="267" y="245"/>
                  </a:cubicBezTo>
                  <a:cubicBezTo>
                    <a:pt x="267" y="245"/>
                    <a:pt x="264" y="245"/>
                    <a:pt x="262" y="240"/>
                  </a:cubicBezTo>
                  <a:cubicBezTo>
                    <a:pt x="254" y="242"/>
                    <a:pt x="251" y="247"/>
                    <a:pt x="251" y="255"/>
                  </a:cubicBezTo>
                  <a:cubicBezTo>
                    <a:pt x="249" y="271"/>
                    <a:pt x="170" y="334"/>
                    <a:pt x="151" y="337"/>
                  </a:cubicBezTo>
                  <a:cubicBezTo>
                    <a:pt x="146" y="337"/>
                    <a:pt x="138" y="345"/>
                    <a:pt x="135" y="350"/>
                  </a:cubicBezTo>
                  <a:cubicBezTo>
                    <a:pt x="133" y="358"/>
                    <a:pt x="135" y="366"/>
                    <a:pt x="143" y="371"/>
                  </a:cubicBezTo>
                  <a:cubicBezTo>
                    <a:pt x="146" y="371"/>
                    <a:pt x="170" y="387"/>
                    <a:pt x="170" y="424"/>
                  </a:cubicBezTo>
                  <a:cubicBezTo>
                    <a:pt x="170" y="435"/>
                    <a:pt x="175" y="440"/>
                    <a:pt x="185" y="440"/>
                  </a:cubicBezTo>
                  <a:cubicBezTo>
                    <a:pt x="191" y="440"/>
                    <a:pt x="199" y="453"/>
                    <a:pt x="201" y="466"/>
                  </a:cubicBezTo>
                  <a:cubicBezTo>
                    <a:pt x="178" y="479"/>
                    <a:pt x="162" y="490"/>
                    <a:pt x="162" y="490"/>
                  </a:cubicBezTo>
                  <a:cubicBezTo>
                    <a:pt x="151" y="495"/>
                    <a:pt x="143" y="503"/>
                    <a:pt x="135" y="516"/>
                  </a:cubicBezTo>
                  <a:lnTo>
                    <a:pt x="54" y="377"/>
                  </a:lnTo>
                  <a:cubicBezTo>
                    <a:pt x="38" y="358"/>
                    <a:pt x="38" y="342"/>
                    <a:pt x="54" y="316"/>
                  </a:cubicBezTo>
                  <a:lnTo>
                    <a:pt x="151" y="163"/>
                  </a:lnTo>
                  <a:cubicBezTo>
                    <a:pt x="159" y="147"/>
                    <a:pt x="162" y="139"/>
                    <a:pt x="175" y="137"/>
                  </a:cubicBezTo>
                  <a:lnTo>
                    <a:pt x="449" y="26"/>
                  </a:lnTo>
                  <a:close/>
                  <a:moveTo>
                    <a:pt x="447" y="0"/>
                  </a:moveTo>
                  <a:cubicBezTo>
                    <a:pt x="446" y="0"/>
                    <a:pt x="445" y="1"/>
                    <a:pt x="444" y="2"/>
                  </a:cubicBezTo>
                  <a:lnTo>
                    <a:pt x="162" y="116"/>
                  </a:lnTo>
                  <a:cubicBezTo>
                    <a:pt x="143" y="126"/>
                    <a:pt x="133" y="139"/>
                    <a:pt x="122" y="155"/>
                  </a:cubicBezTo>
                  <a:lnTo>
                    <a:pt x="25" y="305"/>
                  </a:lnTo>
                  <a:cubicBezTo>
                    <a:pt x="1" y="340"/>
                    <a:pt x="1" y="374"/>
                    <a:pt x="25" y="403"/>
                  </a:cubicBezTo>
                  <a:lnTo>
                    <a:pt x="122" y="569"/>
                  </a:lnTo>
                  <a:cubicBezTo>
                    <a:pt x="120" y="590"/>
                    <a:pt x="127" y="614"/>
                    <a:pt x="141" y="635"/>
                  </a:cubicBezTo>
                  <a:cubicBezTo>
                    <a:pt x="156" y="659"/>
                    <a:pt x="183" y="669"/>
                    <a:pt x="209" y="669"/>
                  </a:cubicBezTo>
                  <a:cubicBezTo>
                    <a:pt x="225" y="669"/>
                    <a:pt x="246" y="664"/>
                    <a:pt x="262" y="656"/>
                  </a:cubicBezTo>
                  <a:lnTo>
                    <a:pt x="391" y="574"/>
                  </a:lnTo>
                  <a:cubicBezTo>
                    <a:pt x="409" y="572"/>
                    <a:pt x="528" y="537"/>
                    <a:pt x="610" y="403"/>
                  </a:cubicBezTo>
                  <a:cubicBezTo>
                    <a:pt x="697" y="266"/>
                    <a:pt x="741" y="174"/>
                    <a:pt x="741" y="174"/>
                  </a:cubicBezTo>
                  <a:cubicBezTo>
                    <a:pt x="747" y="163"/>
                    <a:pt x="741" y="153"/>
                    <a:pt x="736" y="150"/>
                  </a:cubicBezTo>
                  <a:lnTo>
                    <a:pt x="457" y="2"/>
                  </a:lnTo>
                  <a:cubicBezTo>
                    <a:pt x="453" y="2"/>
                    <a:pt x="450" y="0"/>
                    <a:pt x="447"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5" name="Google Shape;805;p7"/>
          <p:cNvGrpSpPr/>
          <p:nvPr/>
        </p:nvGrpSpPr>
        <p:grpSpPr>
          <a:xfrm>
            <a:off x="5135649" y="1976620"/>
            <a:ext cx="317687" cy="318302"/>
            <a:chOff x="5311369" y="1878650"/>
            <a:chExt cx="303368" cy="303984"/>
          </a:xfrm>
        </p:grpSpPr>
        <p:sp>
          <p:nvSpPr>
            <p:cNvPr id="806" name="Google Shape;806;p7"/>
            <p:cNvSpPr/>
            <p:nvPr/>
          </p:nvSpPr>
          <p:spPr>
            <a:xfrm>
              <a:off x="5311369" y="1878650"/>
              <a:ext cx="224684" cy="303369"/>
            </a:xfrm>
            <a:custGeom>
              <a:avLst/>
              <a:gdLst/>
              <a:ahLst/>
              <a:cxnLst/>
              <a:rect l="l" t="t" r="r" b="b"/>
              <a:pathLst>
                <a:path w="731" h="987" extrusionOk="0">
                  <a:moveTo>
                    <a:pt x="557" y="1"/>
                  </a:moveTo>
                  <a:cubicBezTo>
                    <a:pt x="530" y="1"/>
                    <a:pt x="470" y="1"/>
                    <a:pt x="412" y="45"/>
                  </a:cubicBezTo>
                  <a:cubicBezTo>
                    <a:pt x="251" y="48"/>
                    <a:pt x="227" y="127"/>
                    <a:pt x="227" y="206"/>
                  </a:cubicBezTo>
                  <a:cubicBezTo>
                    <a:pt x="227" y="225"/>
                    <a:pt x="230" y="272"/>
                    <a:pt x="235" y="296"/>
                  </a:cubicBezTo>
                  <a:cubicBezTo>
                    <a:pt x="224" y="298"/>
                    <a:pt x="214" y="304"/>
                    <a:pt x="209" y="311"/>
                  </a:cubicBezTo>
                  <a:cubicBezTo>
                    <a:pt x="198" y="325"/>
                    <a:pt x="190" y="340"/>
                    <a:pt x="195" y="356"/>
                  </a:cubicBezTo>
                  <a:lnTo>
                    <a:pt x="206" y="441"/>
                  </a:lnTo>
                  <a:cubicBezTo>
                    <a:pt x="209" y="467"/>
                    <a:pt x="227" y="485"/>
                    <a:pt x="251" y="488"/>
                  </a:cubicBezTo>
                  <a:cubicBezTo>
                    <a:pt x="256" y="549"/>
                    <a:pt x="285" y="604"/>
                    <a:pt x="322" y="646"/>
                  </a:cubicBezTo>
                  <a:lnTo>
                    <a:pt x="311" y="709"/>
                  </a:lnTo>
                  <a:lnTo>
                    <a:pt x="161" y="749"/>
                  </a:lnTo>
                  <a:cubicBezTo>
                    <a:pt x="66" y="773"/>
                    <a:pt x="0" y="865"/>
                    <a:pt x="0" y="970"/>
                  </a:cubicBezTo>
                  <a:cubicBezTo>
                    <a:pt x="0" y="981"/>
                    <a:pt x="8" y="986"/>
                    <a:pt x="16" y="986"/>
                  </a:cubicBezTo>
                  <a:lnTo>
                    <a:pt x="512" y="986"/>
                  </a:lnTo>
                  <a:cubicBezTo>
                    <a:pt x="522" y="986"/>
                    <a:pt x="506" y="976"/>
                    <a:pt x="506" y="968"/>
                  </a:cubicBezTo>
                  <a:cubicBezTo>
                    <a:pt x="506" y="957"/>
                    <a:pt x="501" y="949"/>
                    <a:pt x="491" y="949"/>
                  </a:cubicBezTo>
                  <a:lnTo>
                    <a:pt x="14" y="949"/>
                  </a:lnTo>
                  <a:cubicBezTo>
                    <a:pt x="19" y="868"/>
                    <a:pt x="77" y="794"/>
                    <a:pt x="151" y="775"/>
                  </a:cubicBezTo>
                  <a:lnTo>
                    <a:pt x="309" y="733"/>
                  </a:lnTo>
                  <a:cubicBezTo>
                    <a:pt x="317" y="728"/>
                    <a:pt x="322" y="725"/>
                    <a:pt x="322" y="720"/>
                  </a:cubicBezTo>
                  <a:lnTo>
                    <a:pt x="343" y="636"/>
                  </a:lnTo>
                  <a:cubicBezTo>
                    <a:pt x="346" y="630"/>
                    <a:pt x="343" y="622"/>
                    <a:pt x="340" y="620"/>
                  </a:cubicBezTo>
                  <a:cubicBezTo>
                    <a:pt x="301" y="580"/>
                    <a:pt x="275" y="522"/>
                    <a:pt x="269" y="462"/>
                  </a:cubicBezTo>
                  <a:cubicBezTo>
                    <a:pt x="269" y="451"/>
                    <a:pt x="264" y="446"/>
                    <a:pt x="253" y="446"/>
                  </a:cubicBezTo>
                  <a:lnTo>
                    <a:pt x="248" y="446"/>
                  </a:lnTo>
                  <a:cubicBezTo>
                    <a:pt x="235" y="446"/>
                    <a:pt x="224" y="435"/>
                    <a:pt x="224" y="422"/>
                  </a:cubicBezTo>
                  <a:lnTo>
                    <a:pt x="214" y="340"/>
                  </a:lnTo>
                  <a:cubicBezTo>
                    <a:pt x="214" y="333"/>
                    <a:pt x="217" y="327"/>
                    <a:pt x="222" y="319"/>
                  </a:cubicBezTo>
                  <a:cubicBezTo>
                    <a:pt x="227" y="317"/>
                    <a:pt x="230" y="314"/>
                    <a:pt x="238" y="314"/>
                  </a:cubicBezTo>
                  <a:lnTo>
                    <a:pt x="240" y="314"/>
                  </a:lnTo>
                  <a:cubicBezTo>
                    <a:pt x="248" y="314"/>
                    <a:pt x="251" y="311"/>
                    <a:pt x="253" y="309"/>
                  </a:cubicBezTo>
                  <a:cubicBezTo>
                    <a:pt x="256" y="304"/>
                    <a:pt x="256" y="298"/>
                    <a:pt x="256" y="296"/>
                  </a:cubicBezTo>
                  <a:cubicBezTo>
                    <a:pt x="256" y="296"/>
                    <a:pt x="248" y="219"/>
                    <a:pt x="248" y="193"/>
                  </a:cubicBezTo>
                  <a:cubicBezTo>
                    <a:pt x="248" y="127"/>
                    <a:pt x="261" y="64"/>
                    <a:pt x="406" y="64"/>
                  </a:cubicBezTo>
                  <a:cubicBezTo>
                    <a:pt x="409" y="64"/>
                    <a:pt x="412" y="64"/>
                    <a:pt x="414" y="61"/>
                  </a:cubicBezTo>
                  <a:cubicBezTo>
                    <a:pt x="462" y="24"/>
                    <a:pt x="506" y="22"/>
                    <a:pt x="546" y="22"/>
                  </a:cubicBezTo>
                  <a:cubicBezTo>
                    <a:pt x="599" y="22"/>
                    <a:pt x="638" y="40"/>
                    <a:pt x="662" y="77"/>
                  </a:cubicBezTo>
                  <a:cubicBezTo>
                    <a:pt x="691" y="124"/>
                    <a:pt x="678" y="151"/>
                    <a:pt x="665" y="164"/>
                  </a:cubicBezTo>
                  <a:lnTo>
                    <a:pt x="646" y="182"/>
                  </a:lnTo>
                  <a:cubicBezTo>
                    <a:pt x="646" y="185"/>
                    <a:pt x="643" y="190"/>
                    <a:pt x="643" y="193"/>
                  </a:cubicBezTo>
                  <a:lnTo>
                    <a:pt x="638" y="298"/>
                  </a:lnTo>
                  <a:cubicBezTo>
                    <a:pt x="638" y="304"/>
                    <a:pt x="638" y="309"/>
                    <a:pt x="643" y="311"/>
                  </a:cubicBezTo>
                  <a:cubicBezTo>
                    <a:pt x="646" y="314"/>
                    <a:pt x="651" y="317"/>
                    <a:pt x="657" y="317"/>
                  </a:cubicBezTo>
                  <a:cubicBezTo>
                    <a:pt x="662" y="317"/>
                    <a:pt x="670" y="319"/>
                    <a:pt x="672" y="325"/>
                  </a:cubicBezTo>
                  <a:cubicBezTo>
                    <a:pt x="678" y="327"/>
                    <a:pt x="678" y="338"/>
                    <a:pt x="678" y="343"/>
                  </a:cubicBezTo>
                  <a:lnTo>
                    <a:pt x="670" y="425"/>
                  </a:lnTo>
                  <a:cubicBezTo>
                    <a:pt x="670" y="438"/>
                    <a:pt x="659" y="449"/>
                    <a:pt x="646" y="449"/>
                  </a:cubicBezTo>
                  <a:cubicBezTo>
                    <a:pt x="636" y="449"/>
                    <a:pt x="630" y="456"/>
                    <a:pt x="630" y="464"/>
                  </a:cubicBezTo>
                  <a:cubicBezTo>
                    <a:pt x="625" y="528"/>
                    <a:pt x="599" y="588"/>
                    <a:pt x="557" y="628"/>
                  </a:cubicBezTo>
                  <a:cubicBezTo>
                    <a:pt x="554" y="630"/>
                    <a:pt x="554" y="636"/>
                    <a:pt x="554" y="644"/>
                  </a:cubicBezTo>
                  <a:lnTo>
                    <a:pt x="572" y="723"/>
                  </a:lnTo>
                  <a:cubicBezTo>
                    <a:pt x="578" y="728"/>
                    <a:pt x="580" y="736"/>
                    <a:pt x="586" y="736"/>
                  </a:cubicBezTo>
                  <a:lnTo>
                    <a:pt x="620" y="746"/>
                  </a:lnTo>
                  <a:cubicBezTo>
                    <a:pt x="630" y="746"/>
                    <a:pt x="636" y="744"/>
                    <a:pt x="638" y="733"/>
                  </a:cubicBezTo>
                  <a:cubicBezTo>
                    <a:pt x="638" y="723"/>
                    <a:pt x="636" y="715"/>
                    <a:pt x="625" y="712"/>
                  </a:cubicBezTo>
                  <a:lnTo>
                    <a:pt x="599" y="707"/>
                  </a:lnTo>
                  <a:lnTo>
                    <a:pt x="586" y="646"/>
                  </a:lnTo>
                  <a:cubicBezTo>
                    <a:pt x="625" y="604"/>
                    <a:pt x="657" y="546"/>
                    <a:pt x="662" y="485"/>
                  </a:cubicBezTo>
                  <a:cubicBezTo>
                    <a:pt x="686" y="480"/>
                    <a:pt x="701" y="459"/>
                    <a:pt x="704" y="435"/>
                  </a:cubicBezTo>
                  <a:lnTo>
                    <a:pt x="715" y="354"/>
                  </a:lnTo>
                  <a:cubicBezTo>
                    <a:pt x="717" y="338"/>
                    <a:pt x="712" y="319"/>
                    <a:pt x="701" y="306"/>
                  </a:cubicBezTo>
                  <a:cubicBezTo>
                    <a:pt x="696" y="301"/>
                    <a:pt x="688" y="293"/>
                    <a:pt x="678" y="290"/>
                  </a:cubicBezTo>
                  <a:lnTo>
                    <a:pt x="683" y="209"/>
                  </a:lnTo>
                  <a:lnTo>
                    <a:pt x="699" y="193"/>
                  </a:lnTo>
                  <a:cubicBezTo>
                    <a:pt x="730" y="159"/>
                    <a:pt x="730" y="116"/>
                    <a:pt x="701" y="69"/>
                  </a:cubicBezTo>
                  <a:cubicBezTo>
                    <a:pt x="672" y="24"/>
                    <a:pt x="622" y="1"/>
                    <a:pt x="55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 name="Google Shape;807;p7"/>
            <p:cNvSpPr/>
            <p:nvPr/>
          </p:nvSpPr>
          <p:spPr>
            <a:xfrm>
              <a:off x="5483800" y="2050774"/>
              <a:ext cx="130937" cy="131860"/>
            </a:xfrm>
            <a:custGeom>
              <a:avLst/>
              <a:gdLst/>
              <a:ahLst/>
              <a:cxnLst/>
              <a:rect l="l" t="t" r="r" b="b"/>
              <a:pathLst>
                <a:path w="426" h="429" extrusionOk="0">
                  <a:moveTo>
                    <a:pt x="320" y="41"/>
                  </a:moveTo>
                  <a:lnTo>
                    <a:pt x="388" y="110"/>
                  </a:lnTo>
                  <a:lnTo>
                    <a:pt x="101" y="397"/>
                  </a:lnTo>
                  <a:lnTo>
                    <a:pt x="32" y="397"/>
                  </a:lnTo>
                  <a:lnTo>
                    <a:pt x="32" y="329"/>
                  </a:lnTo>
                  <a:lnTo>
                    <a:pt x="320" y="41"/>
                  </a:lnTo>
                  <a:close/>
                  <a:moveTo>
                    <a:pt x="317" y="1"/>
                  </a:moveTo>
                  <a:cubicBezTo>
                    <a:pt x="313" y="1"/>
                    <a:pt x="309" y="2"/>
                    <a:pt x="307" y="4"/>
                  </a:cubicBezTo>
                  <a:lnTo>
                    <a:pt x="3" y="308"/>
                  </a:lnTo>
                  <a:cubicBezTo>
                    <a:pt x="3" y="310"/>
                    <a:pt x="1" y="318"/>
                    <a:pt x="1" y="321"/>
                  </a:cubicBezTo>
                  <a:lnTo>
                    <a:pt x="1" y="413"/>
                  </a:lnTo>
                  <a:cubicBezTo>
                    <a:pt x="1" y="424"/>
                    <a:pt x="6" y="429"/>
                    <a:pt x="17" y="429"/>
                  </a:cubicBezTo>
                  <a:lnTo>
                    <a:pt x="109" y="429"/>
                  </a:lnTo>
                  <a:cubicBezTo>
                    <a:pt x="114" y="429"/>
                    <a:pt x="119" y="426"/>
                    <a:pt x="119" y="426"/>
                  </a:cubicBezTo>
                  <a:lnTo>
                    <a:pt x="422" y="123"/>
                  </a:lnTo>
                  <a:cubicBezTo>
                    <a:pt x="422" y="120"/>
                    <a:pt x="425" y="118"/>
                    <a:pt x="425" y="110"/>
                  </a:cubicBezTo>
                  <a:cubicBezTo>
                    <a:pt x="425" y="102"/>
                    <a:pt x="425" y="99"/>
                    <a:pt x="422" y="97"/>
                  </a:cubicBezTo>
                  <a:lnTo>
                    <a:pt x="330" y="4"/>
                  </a:lnTo>
                  <a:cubicBezTo>
                    <a:pt x="326" y="2"/>
                    <a:pt x="322" y="1"/>
                    <a:pt x="31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 name="Google Shape;808;p7"/>
            <p:cNvSpPr/>
            <p:nvPr/>
          </p:nvSpPr>
          <p:spPr>
            <a:xfrm>
              <a:off x="5558490" y="2071060"/>
              <a:ext cx="36576" cy="34732"/>
            </a:xfrm>
            <a:custGeom>
              <a:avLst/>
              <a:gdLst/>
              <a:ahLst/>
              <a:cxnLst/>
              <a:rect l="l" t="t" r="r" b="b"/>
              <a:pathLst>
                <a:path w="119" h="113" extrusionOk="0">
                  <a:moveTo>
                    <a:pt x="19" y="0"/>
                  </a:moveTo>
                  <a:cubicBezTo>
                    <a:pt x="15" y="0"/>
                    <a:pt x="11" y="2"/>
                    <a:pt x="8" y="4"/>
                  </a:cubicBezTo>
                  <a:cubicBezTo>
                    <a:pt x="0" y="12"/>
                    <a:pt x="0" y="20"/>
                    <a:pt x="8" y="28"/>
                  </a:cubicBezTo>
                  <a:lnTo>
                    <a:pt x="90" y="110"/>
                  </a:lnTo>
                  <a:cubicBezTo>
                    <a:pt x="92" y="112"/>
                    <a:pt x="100" y="112"/>
                    <a:pt x="103" y="112"/>
                  </a:cubicBezTo>
                  <a:cubicBezTo>
                    <a:pt x="106" y="112"/>
                    <a:pt x="114" y="112"/>
                    <a:pt x="114" y="110"/>
                  </a:cubicBezTo>
                  <a:cubicBezTo>
                    <a:pt x="119" y="105"/>
                    <a:pt x="119" y="94"/>
                    <a:pt x="114" y="86"/>
                  </a:cubicBezTo>
                  <a:lnTo>
                    <a:pt x="29" y="4"/>
                  </a:lnTo>
                  <a:cubicBezTo>
                    <a:pt x="27" y="2"/>
                    <a:pt x="23" y="0"/>
                    <a:pt x="19"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9" name="Google Shape;809;p7"/>
          <p:cNvGrpSpPr/>
          <p:nvPr/>
        </p:nvGrpSpPr>
        <p:grpSpPr>
          <a:xfrm>
            <a:off x="3197575" y="4031196"/>
            <a:ext cx="317656" cy="316690"/>
            <a:chOff x="1422225" y="1948625"/>
            <a:chExt cx="24800" cy="24725"/>
          </a:xfrm>
        </p:grpSpPr>
        <p:sp>
          <p:nvSpPr>
            <p:cNvPr id="810" name="Google Shape;810;p7"/>
            <p:cNvSpPr/>
            <p:nvPr/>
          </p:nvSpPr>
          <p:spPr>
            <a:xfrm>
              <a:off x="1427100" y="1948625"/>
              <a:ext cx="14975" cy="17300"/>
            </a:xfrm>
            <a:custGeom>
              <a:avLst/>
              <a:gdLst/>
              <a:ahLst/>
              <a:cxnLst/>
              <a:rect l="l" t="t" r="r" b="b"/>
              <a:pathLst>
                <a:path w="599" h="692" extrusionOk="0">
                  <a:moveTo>
                    <a:pt x="319" y="27"/>
                  </a:moveTo>
                  <a:cubicBezTo>
                    <a:pt x="459" y="27"/>
                    <a:pt x="567" y="135"/>
                    <a:pt x="567" y="275"/>
                  </a:cubicBezTo>
                  <a:lnTo>
                    <a:pt x="567" y="293"/>
                  </a:lnTo>
                  <a:cubicBezTo>
                    <a:pt x="567" y="304"/>
                    <a:pt x="570" y="309"/>
                    <a:pt x="567" y="319"/>
                  </a:cubicBezTo>
                  <a:lnTo>
                    <a:pt x="567" y="330"/>
                  </a:lnTo>
                  <a:cubicBezTo>
                    <a:pt x="570" y="335"/>
                    <a:pt x="567" y="348"/>
                    <a:pt x="567" y="359"/>
                  </a:cubicBezTo>
                  <a:lnTo>
                    <a:pt x="567" y="380"/>
                  </a:lnTo>
                  <a:cubicBezTo>
                    <a:pt x="567" y="420"/>
                    <a:pt x="551" y="446"/>
                    <a:pt x="541" y="446"/>
                  </a:cubicBezTo>
                  <a:lnTo>
                    <a:pt x="538" y="446"/>
                  </a:lnTo>
                  <a:cubicBezTo>
                    <a:pt x="533" y="446"/>
                    <a:pt x="529" y="444"/>
                    <a:pt x="525" y="444"/>
                  </a:cubicBezTo>
                  <a:cubicBezTo>
                    <a:pt x="523" y="444"/>
                    <a:pt x="521" y="444"/>
                    <a:pt x="519" y="446"/>
                  </a:cubicBezTo>
                  <a:cubicBezTo>
                    <a:pt x="514" y="446"/>
                    <a:pt x="512" y="449"/>
                    <a:pt x="512" y="454"/>
                  </a:cubicBezTo>
                  <a:cubicBezTo>
                    <a:pt x="480" y="570"/>
                    <a:pt x="393" y="657"/>
                    <a:pt x="301" y="657"/>
                  </a:cubicBezTo>
                  <a:cubicBezTo>
                    <a:pt x="203" y="657"/>
                    <a:pt x="116" y="572"/>
                    <a:pt x="90" y="462"/>
                  </a:cubicBezTo>
                  <a:cubicBezTo>
                    <a:pt x="90" y="459"/>
                    <a:pt x="82" y="454"/>
                    <a:pt x="79" y="451"/>
                  </a:cubicBezTo>
                  <a:lnTo>
                    <a:pt x="71" y="451"/>
                  </a:lnTo>
                  <a:cubicBezTo>
                    <a:pt x="69" y="451"/>
                    <a:pt x="69" y="454"/>
                    <a:pt x="69" y="454"/>
                  </a:cubicBezTo>
                  <a:lnTo>
                    <a:pt x="66" y="454"/>
                  </a:lnTo>
                  <a:cubicBezTo>
                    <a:pt x="56" y="454"/>
                    <a:pt x="40" y="428"/>
                    <a:pt x="40" y="388"/>
                  </a:cubicBezTo>
                  <a:lnTo>
                    <a:pt x="40" y="370"/>
                  </a:lnTo>
                  <a:cubicBezTo>
                    <a:pt x="40" y="359"/>
                    <a:pt x="37" y="354"/>
                    <a:pt x="40" y="346"/>
                  </a:cubicBezTo>
                  <a:lnTo>
                    <a:pt x="40" y="335"/>
                  </a:lnTo>
                  <a:cubicBezTo>
                    <a:pt x="37" y="327"/>
                    <a:pt x="40" y="309"/>
                    <a:pt x="40" y="296"/>
                  </a:cubicBezTo>
                  <a:lnTo>
                    <a:pt x="40" y="275"/>
                  </a:lnTo>
                  <a:cubicBezTo>
                    <a:pt x="40" y="124"/>
                    <a:pt x="150" y="27"/>
                    <a:pt x="319" y="27"/>
                  </a:cubicBezTo>
                  <a:close/>
                  <a:moveTo>
                    <a:pt x="317" y="1"/>
                  </a:moveTo>
                  <a:cubicBezTo>
                    <a:pt x="132" y="1"/>
                    <a:pt x="3" y="117"/>
                    <a:pt x="3" y="280"/>
                  </a:cubicBezTo>
                  <a:lnTo>
                    <a:pt x="3" y="298"/>
                  </a:lnTo>
                  <a:cubicBezTo>
                    <a:pt x="3" y="317"/>
                    <a:pt x="0" y="333"/>
                    <a:pt x="3" y="346"/>
                  </a:cubicBezTo>
                  <a:cubicBezTo>
                    <a:pt x="0" y="356"/>
                    <a:pt x="3" y="367"/>
                    <a:pt x="3" y="375"/>
                  </a:cubicBezTo>
                  <a:lnTo>
                    <a:pt x="3" y="393"/>
                  </a:lnTo>
                  <a:cubicBezTo>
                    <a:pt x="3" y="449"/>
                    <a:pt x="29" y="491"/>
                    <a:pt x="64" y="491"/>
                  </a:cubicBezTo>
                  <a:cubicBezTo>
                    <a:pt x="98" y="609"/>
                    <a:pt x="195" y="691"/>
                    <a:pt x="301" y="691"/>
                  </a:cubicBezTo>
                  <a:cubicBezTo>
                    <a:pt x="401" y="691"/>
                    <a:pt x="501" y="604"/>
                    <a:pt x="538" y="480"/>
                  </a:cubicBezTo>
                  <a:cubicBezTo>
                    <a:pt x="570" y="480"/>
                    <a:pt x="596" y="438"/>
                    <a:pt x="596" y="383"/>
                  </a:cubicBezTo>
                  <a:lnTo>
                    <a:pt x="596" y="364"/>
                  </a:lnTo>
                  <a:cubicBezTo>
                    <a:pt x="596" y="354"/>
                    <a:pt x="599" y="341"/>
                    <a:pt x="596" y="330"/>
                  </a:cubicBezTo>
                  <a:cubicBezTo>
                    <a:pt x="599" y="317"/>
                    <a:pt x="596" y="306"/>
                    <a:pt x="596" y="296"/>
                  </a:cubicBezTo>
                  <a:lnTo>
                    <a:pt x="596" y="280"/>
                  </a:lnTo>
                  <a:cubicBezTo>
                    <a:pt x="596" y="122"/>
                    <a:pt x="475" y="1"/>
                    <a:pt x="31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 name="Google Shape;811;p7"/>
            <p:cNvSpPr/>
            <p:nvPr/>
          </p:nvSpPr>
          <p:spPr>
            <a:xfrm>
              <a:off x="1427550" y="1951925"/>
              <a:ext cx="14075" cy="5750"/>
            </a:xfrm>
            <a:custGeom>
              <a:avLst/>
              <a:gdLst/>
              <a:ahLst/>
              <a:cxnLst/>
              <a:rect l="l" t="t" r="r" b="b"/>
              <a:pathLst>
                <a:path w="563" h="230" extrusionOk="0">
                  <a:moveTo>
                    <a:pt x="233" y="0"/>
                  </a:moveTo>
                  <a:cubicBezTo>
                    <a:pt x="222" y="0"/>
                    <a:pt x="217" y="6"/>
                    <a:pt x="217" y="16"/>
                  </a:cubicBezTo>
                  <a:cubicBezTo>
                    <a:pt x="217" y="32"/>
                    <a:pt x="212" y="45"/>
                    <a:pt x="201" y="53"/>
                  </a:cubicBezTo>
                  <a:cubicBezTo>
                    <a:pt x="188" y="64"/>
                    <a:pt x="164" y="68"/>
                    <a:pt x="142" y="68"/>
                  </a:cubicBezTo>
                  <a:cubicBezTo>
                    <a:pt x="133" y="68"/>
                    <a:pt x="124" y="67"/>
                    <a:pt x="117" y="66"/>
                  </a:cubicBezTo>
                  <a:lnTo>
                    <a:pt x="101" y="66"/>
                  </a:lnTo>
                  <a:cubicBezTo>
                    <a:pt x="69" y="66"/>
                    <a:pt x="53" y="108"/>
                    <a:pt x="51" y="198"/>
                  </a:cubicBezTo>
                  <a:lnTo>
                    <a:pt x="19" y="198"/>
                  </a:lnTo>
                  <a:cubicBezTo>
                    <a:pt x="9" y="198"/>
                    <a:pt x="1" y="203"/>
                    <a:pt x="1" y="214"/>
                  </a:cubicBezTo>
                  <a:cubicBezTo>
                    <a:pt x="1" y="224"/>
                    <a:pt x="9" y="230"/>
                    <a:pt x="19" y="230"/>
                  </a:cubicBezTo>
                  <a:lnTo>
                    <a:pt x="67" y="230"/>
                  </a:lnTo>
                  <a:cubicBezTo>
                    <a:pt x="77" y="230"/>
                    <a:pt x="85" y="224"/>
                    <a:pt x="85" y="214"/>
                  </a:cubicBezTo>
                  <a:cubicBezTo>
                    <a:pt x="88" y="161"/>
                    <a:pt x="93" y="108"/>
                    <a:pt x="103" y="98"/>
                  </a:cubicBezTo>
                  <a:lnTo>
                    <a:pt x="117" y="98"/>
                  </a:lnTo>
                  <a:cubicBezTo>
                    <a:pt x="127" y="99"/>
                    <a:pt x="140" y="100"/>
                    <a:pt x="154" y="100"/>
                  </a:cubicBezTo>
                  <a:cubicBezTo>
                    <a:pt x="180" y="100"/>
                    <a:pt x="209" y="96"/>
                    <a:pt x="230" y="77"/>
                  </a:cubicBezTo>
                  <a:cubicBezTo>
                    <a:pt x="235" y="72"/>
                    <a:pt x="238" y="66"/>
                    <a:pt x="243" y="58"/>
                  </a:cubicBezTo>
                  <a:cubicBezTo>
                    <a:pt x="277" y="95"/>
                    <a:pt x="362" y="130"/>
                    <a:pt x="449" y="132"/>
                  </a:cubicBezTo>
                  <a:cubicBezTo>
                    <a:pt x="457" y="169"/>
                    <a:pt x="480" y="214"/>
                    <a:pt x="483" y="222"/>
                  </a:cubicBezTo>
                  <a:cubicBezTo>
                    <a:pt x="483" y="227"/>
                    <a:pt x="488" y="230"/>
                    <a:pt x="496" y="230"/>
                  </a:cubicBezTo>
                  <a:lnTo>
                    <a:pt x="546" y="230"/>
                  </a:lnTo>
                  <a:cubicBezTo>
                    <a:pt x="554" y="230"/>
                    <a:pt x="562" y="224"/>
                    <a:pt x="562" y="214"/>
                  </a:cubicBezTo>
                  <a:cubicBezTo>
                    <a:pt x="562" y="203"/>
                    <a:pt x="554" y="198"/>
                    <a:pt x="546" y="198"/>
                  </a:cubicBezTo>
                  <a:lnTo>
                    <a:pt x="504" y="198"/>
                  </a:lnTo>
                  <a:cubicBezTo>
                    <a:pt x="496" y="177"/>
                    <a:pt x="480" y="137"/>
                    <a:pt x="480" y="116"/>
                  </a:cubicBezTo>
                  <a:cubicBezTo>
                    <a:pt x="480" y="106"/>
                    <a:pt x="472" y="98"/>
                    <a:pt x="462" y="98"/>
                  </a:cubicBezTo>
                  <a:cubicBezTo>
                    <a:pt x="333" y="98"/>
                    <a:pt x="248" y="35"/>
                    <a:pt x="248" y="16"/>
                  </a:cubicBezTo>
                  <a:cubicBezTo>
                    <a:pt x="248" y="6"/>
                    <a:pt x="241" y="0"/>
                    <a:pt x="233"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 name="Google Shape;812;p7"/>
            <p:cNvSpPr/>
            <p:nvPr/>
          </p:nvSpPr>
          <p:spPr>
            <a:xfrm>
              <a:off x="1431300" y="1957650"/>
              <a:ext cx="1675" cy="875"/>
            </a:xfrm>
            <a:custGeom>
              <a:avLst/>
              <a:gdLst/>
              <a:ahLst/>
              <a:cxnLst/>
              <a:rect l="l" t="t" r="r" b="b"/>
              <a:pathLst>
                <a:path w="67" h="35" extrusionOk="0">
                  <a:moveTo>
                    <a:pt x="17" y="1"/>
                  </a:moveTo>
                  <a:cubicBezTo>
                    <a:pt x="6" y="1"/>
                    <a:pt x="1" y="9"/>
                    <a:pt x="1" y="19"/>
                  </a:cubicBezTo>
                  <a:cubicBezTo>
                    <a:pt x="1" y="27"/>
                    <a:pt x="6" y="35"/>
                    <a:pt x="17" y="35"/>
                  </a:cubicBezTo>
                  <a:lnTo>
                    <a:pt x="48" y="35"/>
                  </a:lnTo>
                  <a:cubicBezTo>
                    <a:pt x="59" y="35"/>
                    <a:pt x="67" y="27"/>
                    <a:pt x="67" y="19"/>
                  </a:cubicBezTo>
                  <a:cubicBezTo>
                    <a:pt x="67" y="9"/>
                    <a:pt x="59" y="1"/>
                    <a:pt x="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 name="Google Shape;813;p7"/>
            <p:cNvSpPr/>
            <p:nvPr/>
          </p:nvSpPr>
          <p:spPr>
            <a:xfrm>
              <a:off x="1436250" y="1957650"/>
              <a:ext cx="1675" cy="875"/>
            </a:xfrm>
            <a:custGeom>
              <a:avLst/>
              <a:gdLst/>
              <a:ahLst/>
              <a:cxnLst/>
              <a:rect l="l" t="t" r="r" b="b"/>
              <a:pathLst>
                <a:path w="67" h="35" extrusionOk="0">
                  <a:moveTo>
                    <a:pt x="16" y="1"/>
                  </a:moveTo>
                  <a:cubicBezTo>
                    <a:pt x="6" y="1"/>
                    <a:pt x="1" y="9"/>
                    <a:pt x="1" y="19"/>
                  </a:cubicBezTo>
                  <a:cubicBezTo>
                    <a:pt x="1" y="27"/>
                    <a:pt x="6" y="35"/>
                    <a:pt x="16" y="35"/>
                  </a:cubicBezTo>
                  <a:lnTo>
                    <a:pt x="48" y="35"/>
                  </a:lnTo>
                  <a:cubicBezTo>
                    <a:pt x="59" y="35"/>
                    <a:pt x="66" y="27"/>
                    <a:pt x="66" y="19"/>
                  </a:cubicBezTo>
                  <a:cubicBezTo>
                    <a:pt x="66" y="9"/>
                    <a:pt x="59" y="1"/>
                    <a:pt x="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 name="Google Shape;814;p7"/>
            <p:cNvSpPr/>
            <p:nvPr/>
          </p:nvSpPr>
          <p:spPr>
            <a:xfrm>
              <a:off x="1422225" y="1965125"/>
              <a:ext cx="24800" cy="8225"/>
            </a:xfrm>
            <a:custGeom>
              <a:avLst/>
              <a:gdLst/>
              <a:ahLst/>
              <a:cxnLst/>
              <a:rect l="l" t="t" r="r" b="b"/>
              <a:pathLst>
                <a:path w="992" h="329" extrusionOk="0">
                  <a:moveTo>
                    <a:pt x="498" y="94"/>
                  </a:moveTo>
                  <a:cubicBezTo>
                    <a:pt x="517" y="94"/>
                    <a:pt x="530" y="121"/>
                    <a:pt x="530" y="144"/>
                  </a:cubicBezTo>
                  <a:cubicBezTo>
                    <a:pt x="530" y="163"/>
                    <a:pt x="509" y="189"/>
                    <a:pt x="501" y="200"/>
                  </a:cubicBezTo>
                  <a:cubicBezTo>
                    <a:pt x="500" y="202"/>
                    <a:pt x="498" y="204"/>
                    <a:pt x="498" y="206"/>
                  </a:cubicBezTo>
                  <a:lnTo>
                    <a:pt x="498" y="206"/>
                  </a:lnTo>
                  <a:cubicBezTo>
                    <a:pt x="497" y="204"/>
                    <a:pt x="496" y="202"/>
                    <a:pt x="496" y="200"/>
                  </a:cubicBezTo>
                  <a:cubicBezTo>
                    <a:pt x="485" y="189"/>
                    <a:pt x="464" y="163"/>
                    <a:pt x="464" y="144"/>
                  </a:cubicBezTo>
                  <a:cubicBezTo>
                    <a:pt x="464" y="121"/>
                    <a:pt x="477" y="94"/>
                    <a:pt x="498" y="94"/>
                  </a:cubicBezTo>
                  <a:close/>
                  <a:moveTo>
                    <a:pt x="298" y="39"/>
                  </a:moveTo>
                  <a:lnTo>
                    <a:pt x="406" y="295"/>
                  </a:lnTo>
                  <a:lnTo>
                    <a:pt x="40" y="295"/>
                  </a:lnTo>
                  <a:lnTo>
                    <a:pt x="66" y="181"/>
                  </a:lnTo>
                  <a:cubicBezTo>
                    <a:pt x="69" y="160"/>
                    <a:pt x="82" y="147"/>
                    <a:pt x="100" y="136"/>
                  </a:cubicBezTo>
                  <a:lnTo>
                    <a:pt x="298" y="39"/>
                  </a:lnTo>
                  <a:close/>
                  <a:moveTo>
                    <a:pt x="498" y="221"/>
                  </a:moveTo>
                  <a:lnTo>
                    <a:pt x="535" y="295"/>
                  </a:lnTo>
                  <a:lnTo>
                    <a:pt x="456" y="295"/>
                  </a:lnTo>
                  <a:lnTo>
                    <a:pt x="498" y="221"/>
                  </a:lnTo>
                  <a:close/>
                  <a:moveTo>
                    <a:pt x="685" y="39"/>
                  </a:moveTo>
                  <a:lnTo>
                    <a:pt x="891" y="144"/>
                  </a:lnTo>
                  <a:cubicBezTo>
                    <a:pt x="907" y="155"/>
                    <a:pt x="920" y="168"/>
                    <a:pt x="923" y="187"/>
                  </a:cubicBezTo>
                  <a:lnTo>
                    <a:pt x="949" y="295"/>
                  </a:lnTo>
                  <a:lnTo>
                    <a:pt x="583" y="295"/>
                  </a:lnTo>
                  <a:lnTo>
                    <a:pt x="685" y="39"/>
                  </a:lnTo>
                  <a:close/>
                  <a:moveTo>
                    <a:pt x="307" y="0"/>
                  </a:moveTo>
                  <a:cubicBezTo>
                    <a:pt x="305" y="0"/>
                    <a:pt x="302" y="1"/>
                    <a:pt x="301" y="2"/>
                  </a:cubicBezTo>
                  <a:lnTo>
                    <a:pt x="87" y="107"/>
                  </a:lnTo>
                  <a:cubicBezTo>
                    <a:pt x="61" y="121"/>
                    <a:pt x="40" y="144"/>
                    <a:pt x="35" y="173"/>
                  </a:cubicBezTo>
                  <a:lnTo>
                    <a:pt x="0" y="308"/>
                  </a:lnTo>
                  <a:cubicBezTo>
                    <a:pt x="0" y="313"/>
                    <a:pt x="0" y="318"/>
                    <a:pt x="3" y="321"/>
                  </a:cubicBezTo>
                  <a:cubicBezTo>
                    <a:pt x="8" y="326"/>
                    <a:pt x="11" y="329"/>
                    <a:pt x="16" y="329"/>
                  </a:cubicBezTo>
                  <a:lnTo>
                    <a:pt x="973" y="329"/>
                  </a:lnTo>
                  <a:cubicBezTo>
                    <a:pt x="976" y="329"/>
                    <a:pt x="980" y="328"/>
                    <a:pt x="983" y="328"/>
                  </a:cubicBezTo>
                  <a:cubicBezTo>
                    <a:pt x="985" y="328"/>
                    <a:pt x="987" y="328"/>
                    <a:pt x="989" y="329"/>
                  </a:cubicBezTo>
                  <a:cubicBezTo>
                    <a:pt x="991" y="324"/>
                    <a:pt x="991" y="318"/>
                    <a:pt x="991" y="316"/>
                  </a:cubicBezTo>
                  <a:lnTo>
                    <a:pt x="960" y="187"/>
                  </a:lnTo>
                  <a:cubicBezTo>
                    <a:pt x="949" y="158"/>
                    <a:pt x="933" y="134"/>
                    <a:pt x="907" y="121"/>
                  </a:cubicBezTo>
                  <a:lnTo>
                    <a:pt x="685" y="5"/>
                  </a:lnTo>
                  <a:lnTo>
                    <a:pt x="672" y="5"/>
                  </a:lnTo>
                  <a:lnTo>
                    <a:pt x="662" y="15"/>
                  </a:lnTo>
                  <a:lnTo>
                    <a:pt x="562" y="276"/>
                  </a:lnTo>
                  <a:lnTo>
                    <a:pt x="535" y="218"/>
                  </a:lnTo>
                  <a:cubicBezTo>
                    <a:pt x="543" y="208"/>
                    <a:pt x="564" y="176"/>
                    <a:pt x="564" y="150"/>
                  </a:cubicBezTo>
                  <a:cubicBezTo>
                    <a:pt x="564" y="110"/>
                    <a:pt x="538" y="68"/>
                    <a:pt x="498" y="68"/>
                  </a:cubicBezTo>
                  <a:cubicBezTo>
                    <a:pt x="459" y="68"/>
                    <a:pt x="432" y="110"/>
                    <a:pt x="432" y="150"/>
                  </a:cubicBezTo>
                  <a:cubicBezTo>
                    <a:pt x="432" y="179"/>
                    <a:pt x="451" y="205"/>
                    <a:pt x="461" y="218"/>
                  </a:cubicBezTo>
                  <a:lnTo>
                    <a:pt x="432" y="276"/>
                  </a:lnTo>
                  <a:lnTo>
                    <a:pt x="324" y="13"/>
                  </a:lnTo>
                  <a:cubicBezTo>
                    <a:pt x="319" y="5"/>
                    <a:pt x="316" y="2"/>
                    <a:pt x="314" y="2"/>
                  </a:cubicBezTo>
                  <a:cubicBezTo>
                    <a:pt x="313" y="1"/>
                    <a:pt x="310" y="0"/>
                    <a:pt x="307"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 name="Google Shape;815;p7"/>
            <p:cNvSpPr/>
            <p:nvPr/>
          </p:nvSpPr>
          <p:spPr>
            <a:xfrm>
              <a:off x="1435800" y="1959750"/>
              <a:ext cx="5425" cy="3325"/>
            </a:xfrm>
            <a:custGeom>
              <a:avLst/>
              <a:gdLst/>
              <a:ahLst/>
              <a:cxnLst/>
              <a:rect l="l" t="t" r="r" b="b"/>
              <a:pathLst>
                <a:path w="217" h="133" extrusionOk="0">
                  <a:moveTo>
                    <a:pt x="198" y="1"/>
                  </a:moveTo>
                  <a:cubicBezTo>
                    <a:pt x="190" y="1"/>
                    <a:pt x="182" y="6"/>
                    <a:pt x="182" y="17"/>
                  </a:cubicBezTo>
                  <a:cubicBezTo>
                    <a:pt x="182" y="80"/>
                    <a:pt x="61" y="98"/>
                    <a:pt x="19" y="98"/>
                  </a:cubicBezTo>
                  <a:cubicBezTo>
                    <a:pt x="8" y="98"/>
                    <a:pt x="0" y="106"/>
                    <a:pt x="0" y="114"/>
                  </a:cubicBezTo>
                  <a:cubicBezTo>
                    <a:pt x="0" y="125"/>
                    <a:pt x="8" y="133"/>
                    <a:pt x="19" y="133"/>
                  </a:cubicBezTo>
                  <a:cubicBezTo>
                    <a:pt x="61" y="133"/>
                    <a:pt x="216" y="112"/>
                    <a:pt x="216" y="17"/>
                  </a:cubicBezTo>
                  <a:cubicBezTo>
                    <a:pt x="216" y="6"/>
                    <a:pt x="208" y="1"/>
                    <a:pt x="19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 name="Google Shape;816;p7"/>
            <p:cNvSpPr/>
            <p:nvPr/>
          </p:nvSpPr>
          <p:spPr>
            <a:xfrm>
              <a:off x="1433750" y="1961800"/>
              <a:ext cx="2525" cy="1675"/>
            </a:xfrm>
            <a:custGeom>
              <a:avLst/>
              <a:gdLst/>
              <a:ahLst/>
              <a:cxnLst/>
              <a:rect l="l" t="t" r="r" b="b"/>
              <a:pathLst>
                <a:path w="101" h="67" extrusionOk="0">
                  <a:moveTo>
                    <a:pt x="51" y="1"/>
                  </a:moveTo>
                  <a:cubicBezTo>
                    <a:pt x="22" y="1"/>
                    <a:pt x="0" y="14"/>
                    <a:pt x="0" y="32"/>
                  </a:cubicBezTo>
                  <a:cubicBezTo>
                    <a:pt x="0" y="51"/>
                    <a:pt x="22" y="67"/>
                    <a:pt x="51" y="67"/>
                  </a:cubicBezTo>
                  <a:cubicBezTo>
                    <a:pt x="77" y="67"/>
                    <a:pt x="101" y="51"/>
                    <a:pt x="101" y="32"/>
                  </a:cubicBezTo>
                  <a:cubicBezTo>
                    <a:pt x="101" y="14"/>
                    <a:pt x="77" y="1"/>
                    <a:pt x="51"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7" name="Google Shape;817;p7"/>
          <p:cNvGrpSpPr/>
          <p:nvPr/>
        </p:nvGrpSpPr>
        <p:grpSpPr>
          <a:xfrm>
            <a:off x="1247251" y="4102705"/>
            <a:ext cx="317632" cy="321507"/>
            <a:chOff x="1059298" y="3085237"/>
            <a:chExt cx="303983" cy="307692"/>
          </a:xfrm>
        </p:grpSpPr>
        <p:sp>
          <p:nvSpPr>
            <p:cNvPr id="818" name="Google Shape;818;p7"/>
            <p:cNvSpPr/>
            <p:nvPr/>
          </p:nvSpPr>
          <p:spPr>
            <a:xfrm>
              <a:off x="1084502" y="3085237"/>
              <a:ext cx="60858" cy="61912"/>
            </a:xfrm>
            <a:custGeom>
              <a:avLst/>
              <a:gdLst/>
              <a:ahLst/>
              <a:cxnLst/>
              <a:rect l="l" t="t" r="r" b="b"/>
              <a:pathLst>
                <a:path w="198" h="199" extrusionOk="0">
                  <a:moveTo>
                    <a:pt x="100" y="35"/>
                  </a:moveTo>
                  <a:cubicBezTo>
                    <a:pt x="137" y="35"/>
                    <a:pt x="166" y="64"/>
                    <a:pt x="166" y="101"/>
                  </a:cubicBezTo>
                  <a:cubicBezTo>
                    <a:pt x="166" y="138"/>
                    <a:pt x="137" y="167"/>
                    <a:pt x="100" y="167"/>
                  </a:cubicBezTo>
                  <a:cubicBezTo>
                    <a:pt x="63" y="167"/>
                    <a:pt x="34" y="138"/>
                    <a:pt x="34" y="101"/>
                  </a:cubicBezTo>
                  <a:cubicBezTo>
                    <a:pt x="34" y="64"/>
                    <a:pt x="63" y="35"/>
                    <a:pt x="100" y="35"/>
                  </a:cubicBezTo>
                  <a:close/>
                  <a:moveTo>
                    <a:pt x="100" y="0"/>
                  </a:moveTo>
                  <a:cubicBezTo>
                    <a:pt x="45" y="0"/>
                    <a:pt x="0" y="45"/>
                    <a:pt x="0" y="101"/>
                  </a:cubicBezTo>
                  <a:cubicBezTo>
                    <a:pt x="0" y="156"/>
                    <a:pt x="45" y="198"/>
                    <a:pt x="100" y="198"/>
                  </a:cubicBezTo>
                  <a:cubicBezTo>
                    <a:pt x="153" y="198"/>
                    <a:pt x="198" y="156"/>
                    <a:pt x="198" y="101"/>
                  </a:cubicBezTo>
                  <a:cubicBezTo>
                    <a:pt x="198" y="45"/>
                    <a:pt x="156" y="0"/>
                    <a:pt x="10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 name="Google Shape;819;p7"/>
            <p:cNvSpPr/>
            <p:nvPr/>
          </p:nvSpPr>
          <p:spPr>
            <a:xfrm>
              <a:off x="1059298" y="3167371"/>
              <a:ext cx="112803" cy="225558"/>
            </a:xfrm>
            <a:custGeom>
              <a:avLst/>
              <a:gdLst/>
              <a:ahLst/>
              <a:cxnLst/>
              <a:rect l="l" t="t" r="r" b="b"/>
              <a:pathLst>
                <a:path w="367" h="725" extrusionOk="0">
                  <a:moveTo>
                    <a:pt x="243" y="29"/>
                  </a:moveTo>
                  <a:cubicBezTo>
                    <a:pt x="275" y="37"/>
                    <a:pt x="301" y="63"/>
                    <a:pt x="304" y="95"/>
                  </a:cubicBezTo>
                  <a:lnTo>
                    <a:pt x="330" y="332"/>
                  </a:lnTo>
                  <a:cubicBezTo>
                    <a:pt x="333" y="343"/>
                    <a:pt x="330" y="353"/>
                    <a:pt x="325" y="358"/>
                  </a:cubicBezTo>
                  <a:cubicBezTo>
                    <a:pt x="317" y="366"/>
                    <a:pt x="309" y="369"/>
                    <a:pt x="304" y="369"/>
                  </a:cubicBezTo>
                  <a:lnTo>
                    <a:pt x="288" y="369"/>
                  </a:lnTo>
                  <a:cubicBezTo>
                    <a:pt x="277" y="369"/>
                    <a:pt x="272" y="377"/>
                    <a:pt x="272" y="385"/>
                  </a:cubicBezTo>
                  <a:lnTo>
                    <a:pt x="248" y="693"/>
                  </a:lnTo>
                  <a:lnTo>
                    <a:pt x="114" y="693"/>
                  </a:lnTo>
                  <a:lnTo>
                    <a:pt x="95" y="385"/>
                  </a:lnTo>
                  <a:cubicBezTo>
                    <a:pt x="95" y="377"/>
                    <a:pt x="90" y="369"/>
                    <a:pt x="80" y="369"/>
                  </a:cubicBezTo>
                  <a:lnTo>
                    <a:pt x="64" y="369"/>
                  </a:lnTo>
                  <a:cubicBezTo>
                    <a:pt x="53" y="369"/>
                    <a:pt x="45" y="366"/>
                    <a:pt x="43" y="358"/>
                  </a:cubicBezTo>
                  <a:cubicBezTo>
                    <a:pt x="40" y="353"/>
                    <a:pt x="37" y="343"/>
                    <a:pt x="37" y="332"/>
                  </a:cubicBezTo>
                  <a:lnTo>
                    <a:pt x="64" y="95"/>
                  </a:lnTo>
                  <a:cubicBezTo>
                    <a:pt x="66" y="63"/>
                    <a:pt x="93" y="37"/>
                    <a:pt x="122" y="29"/>
                  </a:cubicBezTo>
                  <a:lnTo>
                    <a:pt x="169" y="148"/>
                  </a:lnTo>
                  <a:cubicBezTo>
                    <a:pt x="171" y="154"/>
                    <a:pt x="177" y="157"/>
                    <a:pt x="184" y="157"/>
                  </a:cubicBezTo>
                  <a:cubicBezTo>
                    <a:pt x="190" y="157"/>
                    <a:pt x="197" y="154"/>
                    <a:pt x="198" y="148"/>
                  </a:cubicBezTo>
                  <a:lnTo>
                    <a:pt x="243" y="29"/>
                  </a:lnTo>
                  <a:close/>
                  <a:moveTo>
                    <a:pt x="132" y="0"/>
                  </a:moveTo>
                  <a:cubicBezTo>
                    <a:pt x="80" y="0"/>
                    <a:pt x="35" y="45"/>
                    <a:pt x="27" y="98"/>
                  </a:cubicBezTo>
                  <a:lnTo>
                    <a:pt x="1" y="335"/>
                  </a:lnTo>
                  <a:cubicBezTo>
                    <a:pt x="1" y="351"/>
                    <a:pt x="3" y="369"/>
                    <a:pt x="16" y="382"/>
                  </a:cubicBezTo>
                  <a:cubicBezTo>
                    <a:pt x="27" y="395"/>
                    <a:pt x="43" y="403"/>
                    <a:pt x="61" y="403"/>
                  </a:cubicBezTo>
                  <a:lnTo>
                    <a:pt x="82" y="709"/>
                  </a:lnTo>
                  <a:cubicBezTo>
                    <a:pt x="82" y="719"/>
                    <a:pt x="90" y="725"/>
                    <a:pt x="101" y="725"/>
                  </a:cubicBezTo>
                  <a:lnTo>
                    <a:pt x="264" y="725"/>
                  </a:lnTo>
                  <a:cubicBezTo>
                    <a:pt x="272" y="725"/>
                    <a:pt x="277" y="719"/>
                    <a:pt x="280" y="709"/>
                  </a:cubicBezTo>
                  <a:lnTo>
                    <a:pt x="304" y="403"/>
                  </a:lnTo>
                  <a:cubicBezTo>
                    <a:pt x="319" y="403"/>
                    <a:pt x="338" y="395"/>
                    <a:pt x="346" y="382"/>
                  </a:cubicBezTo>
                  <a:cubicBezTo>
                    <a:pt x="359" y="369"/>
                    <a:pt x="367" y="353"/>
                    <a:pt x="364" y="335"/>
                  </a:cubicBezTo>
                  <a:lnTo>
                    <a:pt x="338" y="98"/>
                  </a:lnTo>
                  <a:cubicBezTo>
                    <a:pt x="330" y="45"/>
                    <a:pt x="285" y="0"/>
                    <a:pt x="232" y="0"/>
                  </a:cubicBezTo>
                  <a:cubicBezTo>
                    <a:pt x="225" y="0"/>
                    <a:pt x="219" y="5"/>
                    <a:pt x="214" y="11"/>
                  </a:cubicBezTo>
                  <a:lnTo>
                    <a:pt x="182" y="103"/>
                  </a:lnTo>
                  <a:lnTo>
                    <a:pt x="148" y="11"/>
                  </a:lnTo>
                  <a:cubicBezTo>
                    <a:pt x="145" y="5"/>
                    <a:pt x="140" y="0"/>
                    <a:pt x="132"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 name="Google Shape;820;p7"/>
            <p:cNvSpPr/>
            <p:nvPr/>
          </p:nvSpPr>
          <p:spPr>
            <a:xfrm>
              <a:off x="1277219" y="3111370"/>
              <a:ext cx="61166" cy="61912"/>
            </a:xfrm>
            <a:custGeom>
              <a:avLst/>
              <a:gdLst/>
              <a:ahLst/>
              <a:cxnLst/>
              <a:rect l="l" t="t" r="r" b="b"/>
              <a:pathLst>
                <a:path w="199" h="199" extrusionOk="0">
                  <a:moveTo>
                    <a:pt x="98" y="32"/>
                  </a:moveTo>
                  <a:cubicBezTo>
                    <a:pt x="135" y="32"/>
                    <a:pt x="164" y="61"/>
                    <a:pt x="164" y="98"/>
                  </a:cubicBezTo>
                  <a:cubicBezTo>
                    <a:pt x="164" y="135"/>
                    <a:pt x="135" y="164"/>
                    <a:pt x="98" y="164"/>
                  </a:cubicBezTo>
                  <a:cubicBezTo>
                    <a:pt x="61" y="164"/>
                    <a:pt x="32" y="135"/>
                    <a:pt x="32" y="98"/>
                  </a:cubicBezTo>
                  <a:cubicBezTo>
                    <a:pt x="32" y="61"/>
                    <a:pt x="61" y="32"/>
                    <a:pt x="98" y="32"/>
                  </a:cubicBezTo>
                  <a:close/>
                  <a:moveTo>
                    <a:pt x="98" y="1"/>
                  </a:moveTo>
                  <a:cubicBezTo>
                    <a:pt x="43" y="1"/>
                    <a:pt x="0" y="43"/>
                    <a:pt x="0" y="98"/>
                  </a:cubicBezTo>
                  <a:cubicBezTo>
                    <a:pt x="0" y="154"/>
                    <a:pt x="43" y="198"/>
                    <a:pt x="98" y="198"/>
                  </a:cubicBezTo>
                  <a:cubicBezTo>
                    <a:pt x="151" y="198"/>
                    <a:pt x="198" y="154"/>
                    <a:pt x="198" y="98"/>
                  </a:cubicBezTo>
                  <a:cubicBezTo>
                    <a:pt x="198" y="43"/>
                    <a:pt x="156" y="1"/>
                    <a:pt x="9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 name="Google Shape;821;p7"/>
            <p:cNvSpPr/>
            <p:nvPr/>
          </p:nvSpPr>
          <p:spPr>
            <a:xfrm>
              <a:off x="1252015" y="3085237"/>
              <a:ext cx="111266" cy="174847"/>
            </a:xfrm>
            <a:custGeom>
              <a:avLst/>
              <a:gdLst/>
              <a:ahLst/>
              <a:cxnLst/>
              <a:rect l="l" t="t" r="r" b="b"/>
              <a:pathLst>
                <a:path w="362" h="562" extrusionOk="0">
                  <a:moveTo>
                    <a:pt x="180" y="35"/>
                  </a:moveTo>
                  <a:cubicBezTo>
                    <a:pt x="259" y="35"/>
                    <a:pt x="330" y="101"/>
                    <a:pt x="330" y="182"/>
                  </a:cubicBezTo>
                  <a:cubicBezTo>
                    <a:pt x="330" y="246"/>
                    <a:pt x="233" y="422"/>
                    <a:pt x="180" y="512"/>
                  </a:cubicBezTo>
                  <a:cubicBezTo>
                    <a:pt x="127" y="427"/>
                    <a:pt x="32" y="248"/>
                    <a:pt x="32" y="182"/>
                  </a:cubicBezTo>
                  <a:cubicBezTo>
                    <a:pt x="32" y="101"/>
                    <a:pt x="98" y="35"/>
                    <a:pt x="180" y="35"/>
                  </a:cubicBezTo>
                  <a:close/>
                  <a:moveTo>
                    <a:pt x="180" y="0"/>
                  </a:moveTo>
                  <a:cubicBezTo>
                    <a:pt x="82" y="0"/>
                    <a:pt x="1" y="85"/>
                    <a:pt x="1" y="182"/>
                  </a:cubicBezTo>
                  <a:cubicBezTo>
                    <a:pt x="1" y="277"/>
                    <a:pt x="162" y="546"/>
                    <a:pt x="167" y="554"/>
                  </a:cubicBezTo>
                  <a:cubicBezTo>
                    <a:pt x="172" y="559"/>
                    <a:pt x="175" y="562"/>
                    <a:pt x="180" y="562"/>
                  </a:cubicBezTo>
                  <a:cubicBezTo>
                    <a:pt x="185" y="562"/>
                    <a:pt x="191" y="559"/>
                    <a:pt x="193" y="554"/>
                  </a:cubicBezTo>
                  <a:cubicBezTo>
                    <a:pt x="201" y="541"/>
                    <a:pt x="362" y="277"/>
                    <a:pt x="362" y="182"/>
                  </a:cubicBezTo>
                  <a:cubicBezTo>
                    <a:pt x="362" y="85"/>
                    <a:pt x="280" y="0"/>
                    <a:pt x="18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 name="Google Shape;822;p7"/>
            <p:cNvSpPr/>
            <p:nvPr/>
          </p:nvSpPr>
          <p:spPr>
            <a:xfrm>
              <a:off x="1168719" y="3255417"/>
              <a:ext cx="85447" cy="122890"/>
            </a:xfrm>
            <a:custGeom>
              <a:avLst/>
              <a:gdLst/>
              <a:ahLst/>
              <a:cxnLst/>
              <a:rect l="l" t="t" r="r" b="b"/>
              <a:pathLst>
                <a:path w="278" h="395" extrusionOk="0">
                  <a:moveTo>
                    <a:pt x="259" y="1"/>
                  </a:moveTo>
                  <a:cubicBezTo>
                    <a:pt x="257" y="1"/>
                    <a:pt x="255" y="1"/>
                    <a:pt x="253" y="2"/>
                  </a:cubicBezTo>
                  <a:cubicBezTo>
                    <a:pt x="235" y="7"/>
                    <a:pt x="214" y="17"/>
                    <a:pt x="198" y="28"/>
                  </a:cubicBezTo>
                  <a:cubicBezTo>
                    <a:pt x="187" y="33"/>
                    <a:pt x="187" y="44"/>
                    <a:pt x="193" y="52"/>
                  </a:cubicBezTo>
                  <a:cubicBezTo>
                    <a:pt x="195" y="54"/>
                    <a:pt x="198" y="57"/>
                    <a:pt x="206" y="57"/>
                  </a:cubicBezTo>
                  <a:cubicBezTo>
                    <a:pt x="209" y="57"/>
                    <a:pt x="211" y="57"/>
                    <a:pt x="214" y="54"/>
                  </a:cubicBezTo>
                  <a:cubicBezTo>
                    <a:pt x="232" y="44"/>
                    <a:pt x="248" y="39"/>
                    <a:pt x="264" y="31"/>
                  </a:cubicBezTo>
                  <a:cubicBezTo>
                    <a:pt x="272" y="28"/>
                    <a:pt x="277" y="20"/>
                    <a:pt x="274" y="12"/>
                  </a:cubicBezTo>
                  <a:cubicBezTo>
                    <a:pt x="272" y="6"/>
                    <a:pt x="266" y="1"/>
                    <a:pt x="259" y="1"/>
                  </a:cubicBezTo>
                  <a:close/>
                  <a:moveTo>
                    <a:pt x="161" y="70"/>
                  </a:moveTo>
                  <a:cubicBezTo>
                    <a:pt x="155" y="70"/>
                    <a:pt x="150" y="73"/>
                    <a:pt x="145" y="78"/>
                  </a:cubicBezTo>
                  <a:cubicBezTo>
                    <a:pt x="132" y="94"/>
                    <a:pt x="119" y="112"/>
                    <a:pt x="108" y="136"/>
                  </a:cubicBezTo>
                  <a:cubicBezTo>
                    <a:pt x="106" y="147"/>
                    <a:pt x="108" y="157"/>
                    <a:pt x="119" y="160"/>
                  </a:cubicBezTo>
                  <a:lnTo>
                    <a:pt x="127" y="160"/>
                  </a:lnTo>
                  <a:cubicBezTo>
                    <a:pt x="132" y="160"/>
                    <a:pt x="135" y="152"/>
                    <a:pt x="143" y="149"/>
                  </a:cubicBezTo>
                  <a:cubicBezTo>
                    <a:pt x="148" y="131"/>
                    <a:pt x="158" y="110"/>
                    <a:pt x="172" y="97"/>
                  </a:cubicBezTo>
                  <a:cubicBezTo>
                    <a:pt x="180" y="91"/>
                    <a:pt x="174" y="81"/>
                    <a:pt x="169" y="73"/>
                  </a:cubicBezTo>
                  <a:cubicBezTo>
                    <a:pt x="166" y="71"/>
                    <a:pt x="163" y="70"/>
                    <a:pt x="161" y="70"/>
                  </a:cubicBezTo>
                  <a:close/>
                  <a:moveTo>
                    <a:pt x="101" y="188"/>
                  </a:moveTo>
                  <a:cubicBezTo>
                    <a:pt x="96" y="188"/>
                    <a:pt x="89" y="191"/>
                    <a:pt x="87" y="199"/>
                  </a:cubicBezTo>
                  <a:cubicBezTo>
                    <a:pt x="82" y="205"/>
                    <a:pt x="79" y="215"/>
                    <a:pt x="77" y="226"/>
                  </a:cubicBezTo>
                  <a:cubicBezTo>
                    <a:pt x="74" y="239"/>
                    <a:pt x="69" y="252"/>
                    <a:pt x="66" y="263"/>
                  </a:cubicBezTo>
                  <a:cubicBezTo>
                    <a:pt x="64" y="268"/>
                    <a:pt x="66" y="278"/>
                    <a:pt x="77" y="281"/>
                  </a:cubicBezTo>
                  <a:lnTo>
                    <a:pt x="82" y="281"/>
                  </a:lnTo>
                  <a:cubicBezTo>
                    <a:pt x="90" y="281"/>
                    <a:pt x="95" y="278"/>
                    <a:pt x="95" y="270"/>
                  </a:cubicBezTo>
                  <a:cubicBezTo>
                    <a:pt x="100" y="257"/>
                    <a:pt x="103" y="249"/>
                    <a:pt x="106" y="236"/>
                  </a:cubicBezTo>
                  <a:cubicBezTo>
                    <a:pt x="108" y="226"/>
                    <a:pt x="114" y="218"/>
                    <a:pt x="116" y="210"/>
                  </a:cubicBezTo>
                  <a:cubicBezTo>
                    <a:pt x="119" y="202"/>
                    <a:pt x="116" y="191"/>
                    <a:pt x="106" y="189"/>
                  </a:cubicBezTo>
                  <a:cubicBezTo>
                    <a:pt x="104" y="188"/>
                    <a:pt x="103" y="188"/>
                    <a:pt x="101" y="188"/>
                  </a:cubicBezTo>
                  <a:close/>
                  <a:moveTo>
                    <a:pt x="59" y="309"/>
                  </a:moveTo>
                  <a:cubicBezTo>
                    <a:pt x="52" y="309"/>
                    <a:pt x="46" y="312"/>
                    <a:pt x="42" y="318"/>
                  </a:cubicBezTo>
                  <a:cubicBezTo>
                    <a:pt x="35" y="336"/>
                    <a:pt x="19" y="350"/>
                    <a:pt x="8" y="363"/>
                  </a:cubicBezTo>
                  <a:cubicBezTo>
                    <a:pt x="0" y="371"/>
                    <a:pt x="0" y="381"/>
                    <a:pt x="8" y="386"/>
                  </a:cubicBezTo>
                  <a:cubicBezTo>
                    <a:pt x="11" y="389"/>
                    <a:pt x="16" y="394"/>
                    <a:pt x="19" y="394"/>
                  </a:cubicBezTo>
                  <a:cubicBezTo>
                    <a:pt x="24" y="394"/>
                    <a:pt x="27" y="394"/>
                    <a:pt x="29" y="389"/>
                  </a:cubicBezTo>
                  <a:cubicBezTo>
                    <a:pt x="48" y="376"/>
                    <a:pt x="61" y="357"/>
                    <a:pt x="74" y="334"/>
                  </a:cubicBezTo>
                  <a:cubicBezTo>
                    <a:pt x="77" y="323"/>
                    <a:pt x="74" y="315"/>
                    <a:pt x="66" y="310"/>
                  </a:cubicBezTo>
                  <a:cubicBezTo>
                    <a:pt x="64" y="309"/>
                    <a:pt x="61" y="309"/>
                    <a:pt x="59" y="309"/>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 name="Google Shape;823;p7"/>
            <p:cNvSpPr/>
            <p:nvPr/>
          </p:nvSpPr>
          <p:spPr>
            <a:xfrm>
              <a:off x="1254474" y="3252616"/>
              <a:ext cx="23052" cy="11511"/>
            </a:xfrm>
            <a:custGeom>
              <a:avLst/>
              <a:gdLst/>
              <a:ahLst/>
              <a:cxnLst/>
              <a:rect l="l" t="t" r="r" b="b"/>
              <a:pathLst>
                <a:path w="75" h="37" extrusionOk="0">
                  <a:moveTo>
                    <a:pt x="59" y="0"/>
                  </a:moveTo>
                  <a:cubicBezTo>
                    <a:pt x="40" y="0"/>
                    <a:pt x="27" y="0"/>
                    <a:pt x="14" y="3"/>
                  </a:cubicBezTo>
                  <a:cubicBezTo>
                    <a:pt x="6" y="8"/>
                    <a:pt x="1" y="13"/>
                    <a:pt x="1" y="24"/>
                  </a:cubicBezTo>
                  <a:cubicBezTo>
                    <a:pt x="1" y="29"/>
                    <a:pt x="11" y="37"/>
                    <a:pt x="19" y="37"/>
                  </a:cubicBezTo>
                  <a:cubicBezTo>
                    <a:pt x="35" y="34"/>
                    <a:pt x="48" y="34"/>
                    <a:pt x="59" y="34"/>
                  </a:cubicBezTo>
                  <a:cubicBezTo>
                    <a:pt x="67" y="34"/>
                    <a:pt x="74" y="26"/>
                    <a:pt x="74" y="16"/>
                  </a:cubicBezTo>
                  <a:cubicBezTo>
                    <a:pt x="74" y="8"/>
                    <a:pt x="67" y="0"/>
                    <a:pt x="59"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4" name="Google Shape;824;p7"/>
          <p:cNvGrpSpPr/>
          <p:nvPr/>
        </p:nvGrpSpPr>
        <p:grpSpPr>
          <a:xfrm>
            <a:off x="1241330" y="3059916"/>
            <a:ext cx="329766" cy="285353"/>
            <a:chOff x="1666956" y="3126304"/>
            <a:chExt cx="260643" cy="225558"/>
          </a:xfrm>
        </p:grpSpPr>
        <p:sp>
          <p:nvSpPr>
            <p:cNvPr id="825" name="Google Shape;825;p7"/>
            <p:cNvSpPr/>
            <p:nvPr/>
          </p:nvSpPr>
          <p:spPr>
            <a:xfrm>
              <a:off x="1666956" y="3126304"/>
              <a:ext cx="220381" cy="225558"/>
            </a:xfrm>
            <a:custGeom>
              <a:avLst/>
              <a:gdLst/>
              <a:ahLst/>
              <a:cxnLst/>
              <a:rect l="l" t="t" r="r" b="b"/>
              <a:pathLst>
                <a:path w="717" h="725" extrusionOk="0">
                  <a:moveTo>
                    <a:pt x="438" y="29"/>
                  </a:moveTo>
                  <a:cubicBezTo>
                    <a:pt x="480" y="29"/>
                    <a:pt x="511" y="40"/>
                    <a:pt x="527" y="66"/>
                  </a:cubicBezTo>
                  <a:cubicBezTo>
                    <a:pt x="546" y="95"/>
                    <a:pt x="540" y="114"/>
                    <a:pt x="530" y="121"/>
                  </a:cubicBezTo>
                  <a:lnTo>
                    <a:pt x="514" y="140"/>
                  </a:lnTo>
                  <a:cubicBezTo>
                    <a:pt x="514" y="143"/>
                    <a:pt x="511" y="145"/>
                    <a:pt x="511" y="148"/>
                  </a:cubicBezTo>
                  <a:lnTo>
                    <a:pt x="506" y="224"/>
                  </a:lnTo>
                  <a:cubicBezTo>
                    <a:pt x="506" y="232"/>
                    <a:pt x="506" y="235"/>
                    <a:pt x="511" y="237"/>
                  </a:cubicBezTo>
                  <a:cubicBezTo>
                    <a:pt x="514" y="240"/>
                    <a:pt x="519" y="245"/>
                    <a:pt x="525" y="245"/>
                  </a:cubicBezTo>
                  <a:cubicBezTo>
                    <a:pt x="527" y="245"/>
                    <a:pt x="530" y="245"/>
                    <a:pt x="532" y="248"/>
                  </a:cubicBezTo>
                  <a:cubicBezTo>
                    <a:pt x="538" y="251"/>
                    <a:pt x="538" y="253"/>
                    <a:pt x="538" y="259"/>
                  </a:cubicBezTo>
                  <a:lnTo>
                    <a:pt x="530" y="316"/>
                  </a:lnTo>
                  <a:cubicBezTo>
                    <a:pt x="527" y="324"/>
                    <a:pt x="525" y="330"/>
                    <a:pt x="514" y="330"/>
                  </a:cubicBezTo>
                  <a:cubicBezTo>
                    <a:pt x="503" y="330"/>
                    <a:pt x="498" y="338"/>
                    <a:pt x="498" y="348"/>
                  </a:cubicBezTo>
                  <a:cubicBezTo>
                    <a:pt x="496" y="390"/>
                    <a:pt x="474" y="430"/>
                    <a:pt x="440" y="459"/>
                  </a:cubicBezTo>
                  <a:cubicBezTo>
                    <a:pt x="435" y="461"/>
                    <a:pt x="435" y="469"/>
                    <a:pt x="435" y="475"/>
                  </a:cubicBezTo>
                  <a:lnTo>
                    <a:pt x="448" y="533"/>
                  </a:lnTo>
                  <a:cubicBezTo>
                    <a:pt x="451" y="538"/>
                    <a:pt x="453" y="546"/>
                    <a:pt x="461" y="546"/>
                  </a:cubicBezTo>
                  <a:lnTo>
                    <a:pt x="585" y="575"/>
                  </a:lnTo>
                  <a:cubicBezTo>
                    <a:pt x="643" y="591"/>
                    <a:pt x="683" y="638"/>
                    <a:pt x="688" y="693"/>
                  </a:cubicBezTo>
                  <a:lnTo>
                    <a:pt x="34" y="693"/>
                  </a:lnTo>
                  <a:cubicBezTo>
                    <a:pt x="40" y="638"/>
                    <a:pt x="79" y="591"/>
                    <a:pt x="129" y="575"/>
                  </a:cubicBezTo>
                  <a:lnTo>
                    <a:pt x="253" y="546"/>
                  </a:lnTo>
                  <a:cubicBezTo>
                    <a:pt x="261" y="541"/>
                    <a:pt x="266" y="538"/>
                    <a:pt x="266" y="533"/>
                  </a:cubicBezTo>
                  <a:lnTo>
                    <a:pt x="279" y="472"/>
                  </a:lnTo>
                  <a:cubicBezTo>
                    <a:pt x="282" y="467"/>
                    <a:pt x="279" y="459"/>
                    <a:pt x="277" y="456"/>
                  </a:cubicBezTo>
                  <a:cubicBezTo>
                    <a:pt x="248" y="425"/>
                    <a:pt x="227" y="382"/>
                    <a:pt x="224" y="343"/>
                  </a:cubicBezTo>
                  <a:cubicBezTo>
                    <a:pt x="224" y="332"/>
                    <a:pt x="216" y="327"/>
                    <a:pt x="208" y="327"/>
                  </a:cubicBezTo>
                  <a:lnTo>
                    <a:pt x="203" y="327"/>
                  </a:lnTo>
                  <a:cubicBezTo>
                    <a:pt x="198" y="327"/>
                    <a:pt x="190" y="319"/>
                    <a:pt x="190" y="314"/>
                  </a:cubicBezTo>
                  <a:lnTo>
                    <a:pt x="185" y="253"/>
                  </a:lnTo>
                  <a:cubicBezTo>
                    <a:pt x="185" y="251"/>
                    <a:pt x="187" y="248"/>
                    <a:pt x="187" y="245"/>
                  </a:cubicBezTo>
                  <a:cubicBezTo>
                    <a:pt x="190" y="240"/>
                    <a:pt x="195" y="240"/>
                    <a:pt x="200" y="240"/>
                  </a:cubicBezTo>
                  <a:cubicBezTo>
                    <a:pt x="208" y="240"/>
                    <a:pt x="211" y="237"/>
                    <a:pt x="214" y="235"/>
                  </a:cubicBezTo>
                  <a:cubicBezTo>
                    <a:pt x="216" y="232"/>
                    <a:pt x="216" y="224"/>
                    <a:pt x="216" y="222"/>
                  </a:cubicBezTo>
                  <a:cubicBezTo>
                    <a:pt x="216" y="208"/>
                    <a:pt x="211" y="161"/>
                    <a:pt x="211" y="148"/>
                  </a:cubicBezTo>
                  <a:cubicBezTo>
                    <a:pt x="211" y="103"/>
                    <a:pt x="221" y="61"/>
                    <a:pt x="330" y="61"/>
                  </a:cubicBezTo>
                  <a:cubicBezTo>
                    <a:pt x="332" y="61"/>
                    <a:pt x="335" y="61"/>
                    <a:pt x="340" y="56"/>
                  </a:cubicBezTo>
                  <a:cubicBezTo>
                    <a:pt x="372" y="35"/>
                    <a:pt x="409" y="29"/>
                    <a:pt x="438" y="29"/>
                  </a:cubicBezTo>
                  <a:close/>
                  <a:moveTo>
                    <a:pt x="438" y="0"/>
                  </a:moveTo>
                  <a:cubicBezTo>
                    <a:pt x="416" y="0"/>
                    <a:pt x="369" y="0"/>
                    <a:pt x="324" y="32"/>
                  </a:cubicBezTo>
                  <a:cubicBezTo>
                    <a:pt x="195" y="35"/>
                    <a:pt x="179" y="92"/>
                    <a:pt x="179" y="153"/>
                  </a:cubicBezTo>
                  <a:cubicBezTo>
                    <a:pt x="179" y="166"/>
                    <a:pt x="182" y="195"/>
                    <a:pt x="185" y="216"/>
                  </a:cubicBezTo>
                  <a:cubicBezTo>
                    <a:pt x="177" y="219"/>
                    <a:pt x="171" y="222"/>
                    <a:pt x="166" y="230"/>
                  </a:cubicBezTo>
                  <a:cubicBezTo>
                    <a:pt x="158" y="237"/>
                    <a:pt x="150" y="251"/>
                    <a:pt x="156" y="264"/>
                  </a:cubicBezTo>
                  <a:lnTo>
                    <a:pt x="161" y="324"/>
                  </a:lnTo>
                  <a:cubicBezTo>
                    <a:pt x="166" y="343"/>
                    <a:pt x="177" y="361"/>
                    <a:pt x="198" y="364"/>
                  </a:cubicBezTo>
                  <a:cubicBezTo>
                    <a:pt x="206" y="406"/>
                    <a:pt x="224" y="446"/>
                    <a:pt x="253" y="475"/>
                  </a:cubicBezTo>
                  <a:lnTo>
                    <a:pt x="243" y="514"/>
                  </a:lnTo>
                  <a:lnTo>
                    <a:pt x="129" y="546"/>
                  </a:lnTo>
                  <a:cubicBezTo>
                    <a:pt x="53" y="564"/>
                    <a:pt x="0" y="630"/>
                    <a:pt x="0" y="709"/>
                  </a:cubicBezTo>
                  <a:cubicBezTo>
                    <a:pt x="0" y="717"/>
                    <a:pt x="0" y="722"/>
                    <a:pt x="3" y="722"/>
                  </a:cubicBezTo>
                  <a:cubicBezTo>
                    <a:pt x="8" y="722"/>
                    <a:pt x="13" y="725"/>
                    <a:pt x="16" y="725"/>
                  </a:cubicBezTo>
                  <a:lnTo>
                    <a:pt x="701" y="725"/>
                  </a:lnTo>
                  <a:cubicBezTo>
                    <a:pt x="712" y="725"/>
                    <a:pt x="717" y="720"/>
                    <a:pt x="717" y="709"/>
                  </a:cubicBezTo>
                  <a:cubicBezTo>
                    <a:pt x="717" y="630"/>
                    <a:pt x="667" y="564"/>
                    <a:pt x="590" y="546"/>
                  </a:cubicBezTo>
                  <a:lnTo>
                    <a:pt x="474" y="514"/>
                  </a:lnTo>
                  <a:lnTo>
                    <a:pt x="464" y="480"/>
                  </a:lnTo>
                  <a:cubicBezTo>
                    <a:pt x="498" y="448"/>
                    <a:pt x="517" y="406"/>
                    <a:pt x="525" y="364"/>
                  </a:cubicBezTo>
                  <a:cubicBezTo>
                    <a:pt x="540" y="356"/>
                    <a:pt x="554" y="343"/>
                    <a:pt x="556" y="324"/>
                  </a:cubicBezTo>
                  <a:lnTo>
                    <a:pt x="564" y="264"/>
                  </a:lnTo>
                  <a:cubicBezTo>
                    <a:pt x="567" y="251"/>
                    <a:pt x="564" y="237"/>
                    <a:pt x="554" y="230"/>
                  </a:cubicBezTo>
                  <a:cubicBezTo>
                    <a:pt x="551" y="222"/>
                    <a:pt x="543" y="219"/>
                    <a:pt x="538" y="216"/>
                  </a:cubicBezTo>
                  <a:lnTo>
                    <a:pt x="540" y="158"/>
                  </a:lnTo>
                  <a:lnTo>
                    <a:pt x="551" y="150"/>
                  </a:lnTo>
                  <a:cubicBezTo>
                    <a:pt x="569" y="129"/>
                    <a:pt x="583" y="100"/>
                    <a:pt x="554" y="53"/>
                  </a:cubicBezTo>
                  <a:cubicBezTo>
                    <a:pt x="530" y="19"/>
                    <a:pt x="490" y="0"/>
                    <a:pt x="43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7"/>
            <p:cNvSpPr/>
            <p:nvPr/>
          </p:nvSpPr>
          <p:spPr>
            <a:xfrm>
              <a:off x="1837851" y="3215952"/>
              <a:ext cx="89748" cy="104050"/>
            </a:xfrm>
            <a:custGeom>
              <a:avLst/>
              <a:gdLst/>
              <a:ahLst/>
              <a:cxnLst/>
              <a:rect l="l" t="t" r="r" b="b"/>
              <a:pathLst>
                <a:path w="433" h="496" extrusionOk="0">
                  <a:moveTo>
                    <a:pt x="243" y="0"/>
                  </a:moveTo>
                  <a:cubicBezTo>
                    <a:pt x="224" y="0"/>
                    <a:pt x="193" y="0"/>
                    <a:pt x="164" y="21"/>
                  </a:cubicBezTo>
                  <a:cubicBezTo>
                    <a:pt x="116" y="24"/>
                    <a:pt x="90" y="34"/>
                    <a:pt x="74" y="58"/>
                  </a:cubicBezTo>
                  <a:cubicBezTo>
                    <a:pt x="71" y="58"/>
                    <a:pt x="71" y="61"/>
                    <a:pt x="71" y="61"/>
                  </a:cubicBezTo>
                  <a:cubicBezTo>
                    <a:pt x="71" y="66"/>
                    <a:pt x="66" y="71"/>
                    <a:pt x="63" y="77"/>
                  </a:cubicBezTo>
                  <a:lnTo>
                    <a:pt x="63" y="79"/>
                  </a:lnTo>
                  <a:cubicBezTo>
                    <a:pt x="61" y="90"/>
                    <a:pt x="61" y="100"/>
                    <a:pt x="61" y="111"/>
                  </a:cubicBezTo>
                  <a:cubicBezTo>
                    <a:pt x="61" y="116"/>
                    <a:pt x="63" y="132"/>
                    <a:pt x="63" y="145"/>
                  </a:cubicBezTo>
                  <a:lnTo>
                    <a:pt x="53" y="156"/>
                  </a:lnTo>
                  <a:cubicBezTo>
                    <a:pt x="48" y="166"/>
                    <a:pt x="45" y="177"/>
                    <a:pt x="45" y="185"/>
                  </a:cubicBezTo>
                  <a:lnTo>
                    <a:pt x="50" y="224"/>
                  </a:lnTo>
                  <a:cubicBezTo>
                    <a:pt x="50" y="237"/>
                    <a:pt x="61" y="250"/>
                    <a:pt x="74" y="256"/>
                  </a:cubicBezTo>
                  <a:cubicBezTo>
                    <a:pt x="79" y="282"/>
                    <a:pt x="92" y="308"/>
                    <a:pt x="111" y="327"/>
                  </a:cubicBezTo>
                  <a:lnTo>
                    <a:pt x="103" y="348"/>
                  </a:lnTo>
                  <a:lnTo>
                    <a:pt x="32" y="366"/>
                  </a:lnTo>
                  <a:cubicBezTo>
                    <a:pt x="24" y="369"/>
                    <a:pt x="21" y="369"/>
                    <a:pt x="13" y="372"/>
                  </a:cubicBezTo>
                  <a:cubicBezTo>
                    <a:pt x="5" y="380"/>
                    <a:pt x="0" y="385"/>
                    <a:pt x="5" y="395"/>
                  </a:cubicBezTo>
                  <a:cubicBezTo>
                    <a:pt x="9" y="403"/>
                    <a:pt x="17" y="407"/>
                    <a:pt x="22" y="407"/>
                  </a:cubicBezTo>
                  <a:cubicBezTo>
                    <a:pt x="24" y="407"/>
                    <a:pt x="25" y="407"/>
                    <a:pt x="27" y="406"/>
                  </a:cubicBezTo>
                  <a:cubicBezTo>
                    <a:pt x="32" y="406"/>
                    <a:pt x="34" y="403"/>
                    <a:pt x="37" y="403"/>
                  </a:cubicBezTo>
                  <a:lnTo>
                    <a:pt x="119" y="382"/>
                  </a:lnTo>
                  <a:cubicBezTo>
                    <a:pt x="127" y="380"/>
                    <a:pt x="132" y="377"/>
                    <a:pt x="132" y="369"/>
                  </a:cubicBezTo>
                  <a:lnTo>
                    <a:pt x="142" y="330"/>
                  </a:lnTo>
                  <a:cubicBezTo>
                    <a:pt x="145" y="324"/>
                    <a:pt x="142" y="316"/>
                    <a:pt x="140" y="314"/>
                  </a:cubicBezTo>
                  <a:cubicBezTo>
                    <a:pt x="119" y="298"/>
                    <a:pt x="111" y="272"/>
                    <a:pt x="106" y="245"/>
                  </a:cubicBezTo>
                  <a:cubicBezTo>
                    <a:pt x="106" y="235"/>
                    <a:pt x="98" y="229"/>
                    <a:pt x="87" y="229"/>
                  </a:cubicBezTo>
                  <a:cubicBezTo>
                    <a:pt x="87" y="229"/>
                    <a:pt x="84" y="229"/>
                    <a:pt x="84" y="224"/>
                  </a:cubicBezTo>
                  <a:lnTo>
                    <a:pt x="79" y="182"/>
                  </a:lnTo>
                  <a:lnTo>
                    <a:pt x="84" y="182"/>
                  </a:lnTo>
                  <a:cubicBezTo>
                    <a:pt x="90" y="182"/>
                    <a:pt x="92" y="179"/>
                    <a:pt x="98" y="177"/>
                  </a:cubicBezTo>
                  <a:cubicBezTo>
                    <a:pt x="100" y="171"/>
                    <a:pt x="100" y="166"/>
                    <a:pt x="100" y="164"/>
                  </a:cubicBezTo>
                  <a:cubicBezTo>
                    <a:pt x="100" y="153"/>
                    <a:pt x="98" y="124"/>
                    <a:pt x="98" y="113"/>
                  </a:cubicBezTo>
                  <a:lnTo>
                    <a:pt x="98" y="92"/>
                  </a:lnTo>
                  <a:cubicBezTo>
                    <a:pt x="100" y="87"/>
                    <a:pt x="100" y="84"/>
                    <a:pt x="103" y="77"/>
                  </a:cubicBezTo>
                  <a:cubicBezTo>
                    <a:pt x="113" y="63"/>
                    <a:pt x="137" y="58"/>
                    <a:pt x="169" y="58"/>
                  </a:cubicBezTo>
                  <a:cubicBezTo>
                    <a:pt x="171" y="58"/>
                    <a:pt x="177" y="58"/>
                    <a:pt x="179" y="53"/>
                  </a:cubicBezTo>
                  <a:cubicBezTo>
                    <a:pt x="198" y="40"/>
                    <a:pt x="222" y="37"/>
                    <a:pt x="243" y="37"/>
                  </a:cubicBezTo>
                  <a:cubicBezTo>
                    <a:pt x="269" y="37"/>
                    <a:pt x="285" y="45"/>
                    <a:pt x="295" y="61"/>
                  </a:cubicBezTo>
                  <a:cubicBezTo>
                    <a:pt x="309" y="77"/>
                    <a:pt x="301" y="84"/>
                    <a:pt x="298" y="90"/>
                  </a:cubicBezTo>
                  <a:lnTo>
                    <a:pt x="287" y="100"/>
                  </a:lnTo>
                  <a:cubicBezTo>
                    <a:pt x="287" y="103"/>
                    <a:pt x="285" y="106"/>
                    <a:pt x="285" y="111"/>
                  </a:cubicBezTo>
                  <a:lnTo>
                    <a:pt x="282" y="158"/>
                  </a:lnTo>
                  <a:cubicBezTo>
                    <a:pt x="282" y="164"/>
                    <a:pt x="285" y="169"/>
                    <a:pt x="287" y="171"/>
                  </a:cubicBezTo>
                  <a:cubicBezTo>
                    <a:pt x="290" y="177"/>
                    <a:pt x="298" y="179"/>
                    <a:pt x="301" y="179"/>
                  </a:cubicBezTo>
                  <a:lnTo>
                    <a:pt x="295" y="219"/>
                  </a:lnTo>
                  <a:cubicBezTo>
                    <a:pt x="295" y="222"/>
                    <a:pt x="295" y="222"/>
                    <a:pt x="290" y="222"/>
                  </a:cubicBezTo>
                  <a:cubicBezTo>
                    <a:pt x="282" y="222"/>
                    <a:pt x="274" y="229"/>
                    <a:pt x="274" y="237"/>
                  </a:cubicBezTo>
                  <a:cubicBezTo>
                    <a:pt x="272" y="264"/>
                    <a:pt x="258" y="295"/>
                    <a:pt x="237" y="311"/>
                  </a:cubicBezTo>
                  <a:cubicBezTo>
                    <a:pt x="232" y="314"/>
                    <a:pt x="232" y="322"/>
                    <a:pt x="232" y="327"/>
                  </a:cubicBezTo>
                  <a:lnTo>
                    <a:pt x="243" y="364"/>
                  </a:lnTo>
                  <a:cubicBezTo>
                    <a:pt x="245" y="369"/>
                    <a:pt x="248" y="377"/>
                    <a:pt x="256" y="377"/>
                  </a:cubicBezTo>
                  <a:lnTo>
                    <a:pt x="337" y="395"/>
                  </a:lnTo>
                  <a:cubicBezTo>
                    <a:pt x="369" y="403"/>
                    <a:pt x="393" y="430"/>
                    <a:pt x="401" y="461"/>
                  </a:cubicBezTo>
                  <a:lnTo>
                    <a:pt x="185" y="461"/>
                  </a:lnTo>
                  <a:lnTo>
                    <a:pt x="185" y="496"/>
                  </a:lnTo>
                  <a:lnTo>
                    <a:pt x="417" y="490"/>
                  </a:lnTo>
                  <a:cubicBezTo>
                    <a:pt x="427" y="490"/>
                    <a:pt x="432" y="485"/>
                    <a:pt x="432" y="475"/>
                  </a:cubicBezTo>
                  <a:cubicBezTo>
                    <a:pt x="432" y="419"/>
                    <a:pt x="395" y="372"/>
                    <a:pt x="343" y="359"/>
                  </a:cubicBezTo>
                  <a:lnTo>
                    <a:pt x="272" y="340"/>
                  </a:lnTo>
                  <a:lnTo>
                    <a:pt x="269" y="319"/>
                  </a:lnTo>
                  <a:cubicBezTo>
                    <a:pt x="287" y="301"/>
                    <a:pt x="301" y="274"/>
                    <a:pt x="303" y="248"/>
                  </a:cubicBezTo>
                  <a:cubicBezTo>
                    <a:pt x="316" y="240"/>
                    <a:pt x="324" y="232"/>
                    <a:pt x="327" y="219"/>
                  </a:cubicBezTo>
                  <a:lnTo>
                    <a:pt x="335" y="179"/>
                  </a:lnTo>
                  <a:cubicBezTo>
                    <a:pt x="335" y="169"/>
                    <a:pt x="330" y="156"/>
                    <a:pt x="324" y="150"/>
                  </a:cubicBezTo>
                  <a:cubicBezTo>
                    <a:pt x="322" y="145"/>
                    <a:pt x="316" y="145"/>
                    <a:pt x="314" y="142"/>
                  </a:cubicBezTo>
                  <a:lnTo>
                    <a:pt x="314" y="113"/>
                  </a:lnTo>
                  <a:lnTo>
                    <a:pt x="322" y="106"/>
                  </a:lnTo>
                  <a:cubicBezTo>
                    <a:pt x="335" y="98"/>
                    <a:pt x="348" y="74"/>
                    <a:pt x="324" y="37"/>
                  </a:cubicBezTo>
                  <a:cubicBezTo>
                    <a:pt x="311" y="21"/>
                    <a:pt x="287" y="0"/>
                    <a:pt x="243"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27" name="Google Shape;827;p7"/>
          <p:cNvSpPr/>
          <p:nvPr/>
        </p:nvSpPr>
        <p:spPr>
          <a:xfrm>
            <a:off x="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FFFFFF"/>
                </a:solidFill>
                <a:latin typeface="Calibri"/>
                <a:ea typeface="Calibri"/>
                <a:cs typeface="Calibri"/>
                <a:sym typeface="Calibri"/>
              </a:rPr>
              <a:t>1. Generell informasjon</a:t>
            </a:r>
            <a:endParaRPr sz="800" b="1" i="0" u="none" strike="noStrike" cap="none">
              <a:solidFill>
                <a:srgbClr val="FFFFFF"/>
              </a:solidFill>
              <a:latin typeface="Calibri"/>
              <a:ea typeface="Calibri"/>
              <a:cs typeface="Calibri"/>
              <a:sym typeface="Calibri"/>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sp>
        <p:nvSpPr>
          <p:cNvPr id="832" name="Google Shape;832;p8"/>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I tillegg til de standardiserte tjenestene, leverer Tjenestesenteret </a:t>
            </a:r>
            <a:r>
              <a:rPr lang="no-NO" b="1"/>
              <a:t>rådgivning, veiledning og lederstøtte</a:t>
            </a:r>
            <a:endParaRPr b="1"/>
          </a:p>
        </p:txBody>
      </p:sp>
      <p:sp>
        <p:nvSpPr>
          <p:cNvPr id="833" name="Google Shape;833;p8"/>
          <p:cNvSpPr/>
          <p:nvPr/>
        </p:nvSpPr>
        <p:spPr>
          <a:xfrm>
            <a:off x="535475" y="1071225"/>
            <a:ext cx="5459700" cy="3726600"/>
          </a:xfrm>
          <a:prstGeom prst="rect">
            <a:avLst/>
          </a:prstGeom>
          <a:solidFill>
            <a:srgbClr val="F2F2F2"/>
          </a:solidFill>
          <a:ln w="9525" cap="flat" cmpd="sng">
            <a:solidFill>
              <a:srgbClr val="E7E6E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90000"/>
              </a:lnSpc>
              <a:spcBef>
                <a:spcPts val="750"/>
              </a:spcBef>
              <a:spcAft>
                <a:spcPts val="0"/>
              </a:spcAft>
              <a:buClr>
                <a:srgbClr val="000000"/>
              </a:buClr>
              <a:buSzPts val="1200"/>
              <a:buFont typeface="Calibri"/>
              <a:buNone/>
            </a:pPr>
            <a:endParaRPr sz="1200" b="1" i="0" u="none" strike="noStrike" cap="none">
              <a:solidFill>
                <a:srgbClr val="00417D"/>
              </a:solidFill>
              <a:latin typeface="Calibri"/>
              <a:ea typeface="Calibri"/>
              <a:cs typeface="Calibri"/>
              <a:sym typeface="Calibri"/>
            </a:endParaRPr>
          </a:p>
          <a:p>
            <a:pPr marL="0" marR="0" lvl="0" indent="0" algn="l" rtl="0">
              <a:lnSpc>
                <a:spcPct val="90000"/>
              </a:lnSpc>
              <a:spcBef>
                <a:spcPts val="750"/>
              </a:spcBef>
              <a:spcAft>
                <a:spcPts val="0"/>
              </a:spcAft>
              <a:buClr>
                <a:srgbClr val="000000"/>
              </a:buClr>
              <a:buSzPts val="1200"/>
              <a:buFont typeface="Calibri"/>
              <a:buNone/>
            </a:pPr>
            <a:endParaRPr sz="1200" b="1" i="0" u="none" strike="noStrike" cap="none">
              <a:solidFill>
                <a:srgbClr val="00417D"/>
              </a:solidFill>
              <a:latin typeface="Calibri"/>
              <a:ea typeface="Calibri"/>
              <a:cs typeface="Calibri"/>
              <a:sym typeface="Calibri"/>
            </a:endParaRPr>
          </a:p>
          <a:p>
            <a:pPr marL="0" marR="0" lvl="0" indent="0" algn="l" rtl="0">
              <a:lnSpc>
                <a:spcPct val="90000"/>
              </a:lnSpc>
              <a:spcBef>
                <a:spcPts val="750"/>
              </a:spcBef>
              <a:spcAft>
                <a:spcPts val="0"/>
              </a:spcAft>
              <a:buClr>
                <a:srgbClr val="000000"/>
              </a:buClr>
              <a:buSzPts val="1200"/>
              <a:buFont typeface="Calibri"/>
              <a:buNone/>
            </a:pPr>
            <a:endParaRPr sz="1200" b="1" i="0" u="none" strike="noStrike" cap="none">
              <a:solidFill>
                <a:srgbClr val="00417D"/>
              </a:solidFill>
              <a:latin typeface="Calibri"/>
              <a:ea typeface="Calibri"/>
              <a:cs typeface="Calibri"/>
              <a:sym typeface="Calibri"/>
            </a:endParaRPr>
          </a:p>
          <a:p>
            <a:pPr marL="0" marR="0" lvl="0" indent="0" algn="l" rtl="0">
              <a:lnSpc>
                <a:spcPct val="90000"/>
              </a:lnSpc>
              <a:spcBef>
                <a:spcPts val="750"/>
              </a:spcBef>
              <a:spcAft>
                <a:spcPts val="0"/>
              </a:spcAft>
              <a:buClr>
                <a:srgbClr val="000000"/>
              </a:buClr>
              <a:buSzPts val="1200"/>
              <a:buFont typeface="Calibri"/>
              <a:buNone/>
            </a:pPr>
            <a:endParaRPr sz="1200" b="1" i="0" u="none" strike="noStrike" cap="none">
              <a:solidFill>
                <a:srgbClr val="00417D"/>
              </a:solidFill>
              <a:latin typeface="Calibri"/>
              <a:ea typeface="Calibri"/>
              <a:cs typeface="Calibri"/>
              <a:sym typeface="Calibri"/>
            </a:endParaRPr>
          </a:p>
          <a:p>
            <a:pPr marL="0" marR="0" lvl="0" indent="0" algn="l" rtl="0">
              <a:lnSpc>
                <a:spcPct val="90000"/>
              </a:lnSpc>
              <a:spcBef>
                <a:spcPts val="750"/>
              </a:spcBef>
              <a:spcAft>
                <a:spcPts val="0"/>
              </a:spcAft>
              <a:buClr>
                <a:srgbClr val="000000"/>
              </a:buClr>
              <a:buSzPts val="1200"/>
              <a:buFont typeface="Calibri"/>
              <a:buNone/>
            </a:pPr>
            <a:endParaRPr sz="1200" b="1" i="0" u="none" strike="noStrike" cap="none">
              <a:solidFill>
                <a:srgbClr val="00417D"/>
              </a:solidFill>
              <a:latin typeface="Calibri"/>
              <a:ea typeface="Calibri"/>
              <a:cs typeface="Calibri"/>
              <a:sym typeface="Calibri"/>
            </a:endParaRPr>
          </a:p>
          <a:p>
            <a:pPr marL="0" marR="0" lvl="0" indent="0" algn="l" rtl="0">
              <a:lnSpc>
                <a:spcPct val="90000"/>
              </a:lnSpc>
              <a:spcBef>
                <a:spcPts val="750"/>
              </a:spcBef>
              <a:spcAft>
                <a:spcPts val="0"/>
              </a:spcAft>
              <a:buClr>
                <a:srgbClr val="000000"/>
              </a:buClr>
              <a:buSzPts val="1200"/>
              <a:buFont typeface="Calibri"/>
              <a:buNone/>
            </a:pPr>
            <a:endParaRPr sz="1200" b="1" i="0" u="none" strike="noStrike" cap="none">
              <a:solidFill>
                <a:srgbClr val="00417D"/>
              </a:solidFill>
              <a:latin typeface="Calibri"/>
              <a:ea typeface="Calibri"/>
              <a:cs typeface="Calibri"/>
              <a:sym typeface="Calibri"/>
            </a:endParaRPr>
          </a:p>
        </p:txBody>
      </p:sp>
      <p:sp>
        <p:nvSpPr>
          <p:cNvPr id="834" name="Google Shape;834;p8"/>
          <p:cNvSpPr txBox="1"/>
          <p:nvPr/>
        </p:nvSpPr>
        <p:spPr>
          <a:xfrm>
            <a:off x="677278" y="1183950"/>
            <a:ext cx="5067000" cy="400200"/>
          </a:xfrm>
          <a:prstGeom prst="rect">
            <a:avLst/>
          </a:prstGeom>
          <a:solidFill>
            <a:srgbClr val="00417D"/>
          </a:solid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000"/>
              <a:buFont typeface="Arial"/>
              <a:buNone/>
            </a:pPr>
            <a:r>
              <a:rPr lang="no-NO" sz="1000" b="0" i="0" u="none" strike="noStrike" cap="none">
                <a:solidFill>
                  <a:srgbClr val="FFFFFF"/>
                </a:solidFill>
                <a:latin typeface="Arial"/>
                <a:ea typeface="Arial"/>
                <a:cs typeface="Arial"/>
                <a:sym typeface="Arial"/>
              </a:rPr>
              <a:t>Tjenestesenteret tilbyr rådgivning og veiledning innenfor alle områdene som er nevnt på foregående side</a:t>
            </a:r>
            <a:r>
              <a:rPr lang="nb-NO" sz="1000" b="0" i="0" u="none" strike="noStrike" cap="none">
                <a:solidFill>
                  <a:srgbClr val="FFFFFF"/>
                </a:solidFill>
                <a:latin typeface="Arial"/>
                <a:ea typeface="Arial"/>
                <a:cs typeface="Arial"/>
                <a:sym typeface="Arial"/>
              </a:rPr>
              <a:t>.</a:t>
            </a:r>
            <a:endParaRPr sz="1000" b="0" i="0" u="none" strike="noStrike" cap="none">
              <a:solidFill>
                <a:srgbClr val="FFFFFF"/>
              </a:solidFill>
              <a:latin typeface="Arial"/>
              <a:ea typeface="Arial"/>
              <a:cs typeface="Arial"/>
              <a:sym typeface="Arial"/>
            </a:endParaRPr>
          </a:p>
        </p:txBody>
      </p:sp>
      <p:sp>
        <p:nvSpPr>
          <p:cNvPr id="835" name="Google Shape;835;p8"/>
          <p:cNvSpPr txBox="1">
            <a:spLocks noGrp="1"/>
          </p:cNvSpPr>
          <p:nvPr>
            <p:ph type="body" idx="1"/>
          </p:nvPr>
        </p:nvSpPr>
        <p:spPr>
          <a:xfrm>
            <a:off x="681100" y="1768650"/>
            <a:ext cx="5018100" cy="796200"/>
          </a:xfrm>
          <a:prstGeom prst="rect">
            <a:avLst/>
          </a:prstGeom>
          <a:noFill/>
          <a:ln>
            <a:noFill/>
          </a:ln>
        </p:spPr>
        <p:txBody>
          <a:bodyPr spcFirstLastPara="1" wrap="square" lIns="91425" tIns="45700" rIns="91425" bIns="45700" anchor="t" anchorCtr="0">
            <a:normAutofit fontScale="92500"/>
          </a:bodyPr>
          <a:lstStyle/>
          <a:p>
            <a:pPr marL="0" lvl="0" indent="0" algn="l" rtl="0">
              <a:lnSpc>
                <a:spcPct val="115000"/>
              </a:lnSpc>
              <a:spcBef>
                <a:spcPts val="560"/>
              </a:spcBef>
              <a:spcAft>
                <a:spcPts val="0"/>
              </a:spcAft>
              <a:buSzPts val="1900"/>
              <a:buNone/>
            </a:pPr>
            <a:r>
              <a:rPr lang="nb-NO" sz="1000">
                <a:solidFill>
                  <a:schemeClr val="tx1"/>
                </a:solidFill>
              </a:rPr>
              <a:t>Tjenestene som leveres fra Tjenestesenteret treffer både ansatte og ledere. Tjenestesenteret tilbyr rådgivning og veiledning til begge disse gruppene.</a:t>
            </a:r>
          </a:p>
          <a:p>
            <a:pPr marL="0" indent="0">
              <a:lnSpc>
                <a:spcPct val="115000"/>
              </a:lnSpc>
              <a:buNone/>
            </a:pPr>
            <a:r>
              <a:rPr lang="nb-NO" sz="1000">
                <a:solidFill>
                  <a:schemeClr val="tx1"/>
                </a:solidFill>
              </a:rPr>
              <a:t>Det tilbys også lederstøtte på områdene nevnt nedenfor. Mer om lederstøtte i kapittel 5. </a:t>
            </a:r>
          </a:p>
        </p:txBody>
      </p:sp>
      <p:sp>
        <p:nvSpPr>
          <p:cNvPr id="836" name="Google Shape;836;p8"/>
          <p:cNvSpPr/>
          <p:nvPr/>
        </p:nvSpPr>
        <p:spPr>
          <a:xfrm>
            <a:off x="677275" y="2750347"/>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chemeClr val="dk1"/>
                </a:solidFill>
                <a:latin typeface="Arial"/>
                <a:ea typeface="Arial"/>
                <a:cs typeface="Arial"/>
                <a:sym typeface="Arial"/>
              </a:rPr>
              <a:t>Lønn og honorar</a:t>
            </a:r>
            <a:endParaRPr sz="600" b="0" i="0" u="none" strike="noStrike" cap="none">
              <a:solidFill>
                <a:schemeClr val="dk1"/>
              </a:solidFill>
              <a:latin typeface="Arial"/>
              <a:ea typeface="Arial"/>
              <a:cs typeface="Arial"/>
              <a:sym typeface="Arial"/>
            </a:endParaRPr>
          </a:p>
        </p:txBody>
      </p:sp>
      <p:sp>
        <p:nvSpPr>
          <p:cNvPr id="837" name="Google Shape;837;p8"/>
          <p:cNvSpPr/>
          <p:nvPr/>
        </p:nvSpPr>
        <p:spPr>
          <a:xfrm>
            <a:off x="1955883" y="2750347"/>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chemeClr val="dk1"/>
                </a:solidFill>
                <a:latin typeface="Arial"/>
                <a:ea typeface="Arial"/>
                <a:cs typeface="Arial"/>
                <a:sym typeface="Arial"/>
              </a:rPr>
              <a:t>Reiser og utlegg</a:t>
            </a:r>
            <a:endParaRPr sz="600" b="1" i="0" u="none" strike="noStrike" cap="none">
              <a:solidFill>
                <a:schemeClr val="dk1"/>
              </a:solidFill>
              <a:latin typeface="Arial"/>
              <a:ea typeface="Arial"/>
              <a:cs typeface="Arial"/>
              <a:sym typeface="Arial"/>
            </a:endParaRPr>
          </a:p>
        </p:txBody>
      </p:sp>
      <p:sp>
        <p:nvSpPr>
          <p:cNvPr id="838" name="Google Shape;838;p8"/>
          <p:cNvSpPr/>
          <p:nvPr/>
        </p:nvSpPr>
        <p:spPr>
          <a:xfrm>
            <a:off x="3234491" y="2750347"/>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chemeClr val="dk1"/>
                </a:solidFill>
                <a:latin typeface="Arial"/>
                <a:ea typeface="Arial"/>
                <a:cs typeface="Arial"/>
                <a:sym typeface="Arial"/>
              </a:rPr>
              <a:t>Arbeidsforhold</a:t>
            </a:r>
            <a:endParaRPr sz="600" b="1" i="0" u="none" strike="noStrike" cap="none">
              <a:solidFill>
                <a:schemeClr val="dk1"/>
              </a:solidFill>
              <a:latin typeface="Arial"/>
              <a:ea typeface="Arial"/>
              <a:cs typeface="Arial"/>
              <a:sym typeface="Arial"/>
            </a:endParaRPr>
          </a:p>
        </p:txBody>
      </p:sp>
      <p:sp>
        <p:nvSpPr>
          <p:cNvPr id="839" name="Google Shape;839;p8"/>
          <p:cNvSpPr/>
          <p:nvPr/>
        </p:nvSpPr>
        <p:spPr>
          <a:xfrm>
            <a:off x="4513098" y="2750347"/>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b-NO" sz="600" b="0" i="0" u="none" strike="noStrike" cap="none">
                <a:solidFill>
                  <a:schemeClr val="dk1"/>
                </a:solidFill>
                <a:latin typeface="Arial"/>
                <a:ea typeface="Arial"/>
                <a:cs typeface="Arial"/>
                <a:sym typeface="Arial"/>
              </a:rPr>
              <a:t>Aktuelle lover og avtaleverk</a:t>
            </a:r>
            <a:endParaRPr sz="600" b="0" i="0" u="none" strike="noStrike" cap="none">
              <a:solidFill>
                <a:schemeClr val="dk1"/>
              </a:solidFill>
              <a:latin typeface="Arial"/>
              <a:ea typeface="Arial"/>
              <a:cs typeface="Arial"/>
              <a:sym typeface="Arial"/>
            </a:endParaRPr>
          </a:p>
        </p:txBody>
      </p:sp>
      <p:sp>
        <p:nvSpPr>
          <p:cNvPr id="840" name="Google Shape;840;p8"/>
          <p:cNvSpPr/>
          <p:nvPr/>
        </p:nvSpPr>
        <p:spPr>
          <a:xfrm>
            <a:off x="681109" y="4086742"/>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b-NO" sz="600">
                <a:solidFill>
                  <a:schemeClr val="dk1"/>
                </a:solidFill>
              </a:rPr>
              <a:t>Aldersp</a:t>
            </a:r>
            <a:r>
              <a:rPr lang="no-NO" sz="600" b="0" i="0" u="none" strike="noStrike" cap="none">
                <a:solidFill>
                  <a:schemeClr val="dk1"/>
                </a:solidFill>
                <a:latin typeface="Arial"/>
                <a:ea typeface="Arial"/>
                <a:cs typeface="Arial"/>
                <a:sym typeface="Arial"/>
              </a:rPr>
              <a:t>ensjon</a:t>
            </a:r>
            <a:r>
              <a:rPr lang="nb-NO" sz="600" b="0" i="0" u="none" strike="noStrike" cap="none">
                <a:solidFill>
                  <a:schemeClr val="dk1"/>
                </a:solidFill>
                <a:latin typeface="Arial"/>
                <a:ea typeface="Arial"/>
                <a:cs typeface="Arial"/>
                <a:sym typeface="Arial"/>
              </a:rPr>
              <a:t>, AFP og</a:t>
            </a:r>
          </a:p>
          <a:p>
            <a:pPr marL="0" marR="0" lvl="0" indent="0" algn="ctr" rtl="0">
              <a:lnSpc>
                <a:spcPct val="100000"/>
              </a:lnSpc>
              <a:spcBef>
                <a:spcPts val="0"/>
              </a:spcBef>
              <a:spcAft>
                <a:spcPts val="0"/>
              </a:spcAft>
              <a:buClr>
                <a:srgbClr val="000000"/>
              </a:buClr>
              <a:buSzPts val="600"/>
              <a:buFont typeface="Arial"/>
              <a:buNone/>
            </a:pPr>
            <a:r>
              <a:rPr lang="nb-NO" sz="600" b="0" i="0" u="none" strike="noStrike" cap="none">
                <a:solidFill>
                  <a:schemeClr val="dk1"/>
                </a:solidFill>
                <a:latin typeface="Arial"/>
                <a:ea typeface="Arial"/>
                <a:cs typeface="Arial"/>
                <a:sym typeface="Arial"/>
              </a:rPr>
              <a:t>foreldrepermisjon</a:t>
            </a:r>
            <a:endParaRPr sz="600" b="1" i="0" u="none" strike="noStrike" cap="none">
              <a:solidFill>
                <a:schemeClr val="dk1"/>
              </a:solidFill>
              <a:latin typeface="Arial"/>
              <a:ea typeface="Arial"/>
              <a:cs typeface="Arial"/>
              <a:sym typeface="Arial"/>
            </a:endParaRPr>
          </a:p>
        </p:txBody>
      </p:sp>
      <p:sp>
        <p:nvSpPr>
          <p:cNvPr id="841" name="Google Shape;841;p8"/>
          <p:cNvSpPr/>
          <p:nvPr/>
        </p:nvSpPr>
        <p:spPr>
          <a:xfrm>
            <a:off x="677275" y="3418535"/>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chemeClr val="dk1"/>
                </a:solidFill>
                <a:latin typeface="Arial"/>
                <a:ea typeface="Arial"/>
                <a:cs typeface="Arial"/>
                <a:sym typeface="Arial"/>
              </a:rPr>
              <a:t>Lønnsrefusjoner</a:t>
            </a: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p:txBody>
      </p:sp>
      <p:sp>
        <p:nvSpPr>
          <p:cNvPr id="842" name="Google Shape;842;p8"/>
          <p:cNvSpPr/>
          <p:nvPr/>
        </p:nvSpPr>
        <p:spPr>
          <a:xfrm>
            <a:off x="1955883" y="3418535"/>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chemeClr val="dk1"/>
                </a:solidFill>
                <a:latin typeface="Arial"/>
                <a:ea typeface="Arial"/>
                <a:cs typeface="Arial"/>
                <a:sym typeface="Arial"/>
              </a:rPr>
              <a:t>Offentlig rapportering</a:t>
            </a: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p:txBody>
      </p:sp>
      <p:sp>
        <p:nvSpPr>
          <p:cNvPr id="843" name="Google Shape;843;p8"/>
          <p:cNvSpPr/>
          <p:nvPr/>
        </p:nvSpPr>
        <p:spPr>
          <a:xfrm>
            <a:off x="3234491" y="3418535"/>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0" tIns="90000" rIns="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chemeClr val="dk1"/>
                </a:solidFill>
                <a:latin typeface="Arial"/>
                <a:ea typeface="Arial"/>
                <a:cs typeface="Arial"/>
                <a:sym typeface="Arial"/>
              </a:rPr>
              <a:t>Organisasjonsendringer og</a:t>
            </a: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chemeClr val="dk1"/>
                </a:solidFill>
                <a:latin typeface="Arial"/>
                <a:ea typeface="Arial"/>
                <a:cs typeface="Arial"/>
                <a:sym typeface="Arial"/>
              </a:rPr>
              <a:t>digital arbeidsflyt</a:t>
            </a:r>
            <a:endParaRPr sz="600" b="1" i="0" u="none" strike="noStrike" cap="none">
              <a:solidFill>
                <a:schemeClr val="dk1"/>
              </a:solidFill>
              <a:latin typeface="Arial"/>
              <a:ea typeface="Arial"/>
              <a:cs typeface="Arial"/>
              <a:sym typeface="Arial"/>
            </a:endParaRPr>
          </a:p>
        </p:txBody>
      </p:sp>
      <p:sp>
        <p:nvSpPr>
          <p:cNvPr id="844" name="Google Shape;844;p8"/>
          <p:cNvSpPr/>
          <p:nvPr/>
        </p:nvSpPr>
        <p:spPr>
          <a:xfrm>
            <a:off x="4513098" y="3418535"/>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chemeClr val="dk1"/>
                </a:solidFill>
                <a:latin typeface="Arial"/>
                <a:ea typeface="Arial"/>
                <a:cs typeface="Arial"/>
                <a:sym typeface="Arial"/>
              </a:rPr>
              <a:t>Stipend</a:t>
            </a: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p:txBody>
      </p:sp>
      <p:sp>
        <p:nvSpPr>
          <p:cNvPr id="845" name="Google Shape;845;p8"/>
          <p:cNvSpPr/>
          <p:nvPr/>
        </p:nvSpPr>
        <p:spPr>
          <a:xfrm>
            <a:off x="3238325" y="4086742"/>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chemeClr val="dk1"/>
                </a:solidFill>
                <a:latin typeface="Arial"/>
                <a:ea typeface="Arial"/>
                <a:cs typeface="Arial"/>
                <a:sym typeface="Arial"/>
              </a:rPr>
              <a:t>F</a:t>
            </a:r>
            <a:r>
              <a:rPr lang="nb-NO" sz="600" b="0" i="0" u="none" strike="noStrike" cap="none">
                <a:solidFill>
                  <a:schemeClr val="dk1"/>
                </a:solidFill>
                <a:latin typeface="Arial"/>
                <a:ea typeface="Arial"/>
                <a:cs typeface="Arial"/>
                <a:sym typeface="Arial"/>
              </a:rPr>
              <a:t>erie, f</a:t>
            </a:r>
            <a:r>
              <a:rPr lang="no-NO" sz="600" b="0" i="0" u="none" strike="noStrike" cap="none">
                <a:solidFill>
                  <a:schemeClr val="dk1"/>
                </a:solidFill>
                <a:latin typeface="Arial"/>
                <a:ea typeface="Arial"/>
                <a:cs typeface="Arial"/>
                <a:sym typeface="Arial"/>
              </a:rPr>
              <a:t>ravær og arbeidstid</a:t>
            </a: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p:txBody>
      </p:sp>
      <p:sp>
        <p:nvSpPr>
          <p:cNvPr id="846" name="Google Shape;846;p8"/>
          <p:cNvSpPr/>
          <p:nvPr/>
        </p:nvSpPr>
        <p:spPr>
          <a:xfrm>
            <a:off x="1959712" y="4086742"/>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chemeClr val="dk1"/>
                </a:solidFill>
                <a:latin typeface="Arial"/>
                <a:ea typeface="Arial"/>
                <a:cs typeface="Arial"/>
                <a:sym typeface="Arial"/>
              </a:rPr>
              <a:t>Portal og app</a:t>
            </a:r>
            <a:endParaRPr sz="600" b="1" i="0" u="none" strike="noStrike" cap="none">
              <a:solidFill>
                <a:schemeClr val="dk1"/>
              </a:solidFill>
              <a:latin typeface="Arial"/>
              <a:ea typeface="Arial"/>
              <a:cs typeface="Arial"/>
              <a:sym typeface="Arial"/>
            </a:endParaRPr>
          </a:p>
        </p:txBody>
      </p:sp>
      <p:sp>
        <p:nvSpPr>
          <p:cNvPr id="847" name="Google Shape;847;p8"/>
          <p:cNvSpPr/>
          <p:nvPr/>
        </p:nvSpPr>
        <p:spPr>
          <a:xfrm>
            <a:off x="4516932" y="4086742"/>
            <a:ext cx="1182300" cy="5919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18000" tIns="90000" rIns="18000" bIns="0" anchor="ctr" anchorCtr="0">
            <a:noAutofit/>
          </a:bodyPr>
          <a:lstStyle/>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endParaRPr sz="600" b="0" i="0" u="none" strike="noStrike" cap="none">
              <a:solidFill>
                <a:schemeClr val="dk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600"/>
              <a:buFont typeface="Arial"/>
              <a:buNone/>
            </a:pPr>
            <a:r>
              <a:rPr lang="no-NO" sz="600" b="0" i="0" u="none" strike="noStrike" cap="none">
                <a:solidFill>
                  <a:schemeClr val="dk1"/>
                </a:solidFill>
                <a:latin typeface="Arial"/>
                <a:ea typeface="Arial"/>
                <a:cs typeface="Arial"/>
                <a:sym typeface="Arial"/>
              </a:rPr>
              <a:t>Systemroller og tilganger</a:t>
            </a:r>
            <a:endParaRPr sz="600" b="0" i="0" u="none" strike="noStrike" cap="none">
              <a:solidFill>
                <a:schemeClr val="dk1"/>
              </a:solidFill>
              <a:latin typeface="Arial"/>
              <a:ea typeface="Arial"/>
              <a:cs typeface="Arial"/>
              <a:sym typeface="Arial"/>
            </a:endParaRPr>
          </a:p>
        </p:txBody>
      </p:sp>
      <p:grpSp>
        <p:nvGrpSpPr>
          <p:cNvPr id="848" name="Google Shape;848;p8"/>
          <p:cNvGrpSpPr/>
          <p:nvPr/>
        </p:nvGrpSpPr>
        <p:grpSpPr>
          <a:xfrm>
            <a:off x="3736131" y="4121480"/>
            <a:ext cx="210108" cy="240890"/>
            <a:chOff x="4061381" y="2258445"/>
            <a:chExt cx="264220" cy="302930"/>
          </a:xfrm>
        </p:grpSpPr>
        <p:sp>
          <p:nvSpPr>
            <p:cNvPr id="849" name="Google Shape;849;p8"/>
            <p:cNvSpPr/>
            <p:nvPr/>
          </p:nvSpPr>
          <p:spPr>
            <a:xfrm>
              <a:off x="4151093" y="2500236"/>
              <a:ext cx="72507" cy="61139"/>
            </a:xfrm>
            <a:custGeom>
              <a:avLst/>
              <a:gdLst/>
              <a:ahLst/>
              <a:cxnLst/>
              <a:rect l="l" t="t" r="r" b="b"/>
              <a:pathLst>
                <a:path w="236" h="199" extrusionOk="0">
                  <a:moveTo>
                    <a:pt x="17" y="1"/>
                  </a:moveTo>
                  <a:cubicBezTo>
                    <a:pt x="9" y="1"/>
                    <a:pt x="1" y="9"/>
                    <a:pt x="1" y="19"/>
                  </a:cubicBezTo>
                  <a:cubicBezTo>
                    <a:pt x="1" y="24"/>
                    <a:pt x="9" y="35"/>
                    <a:pt x="17" y="35"/>
                  </a:cubicBezTo>
                  <a:cubicBezTo>
                    <a:pt x="80" y="38"/>
                    <a:pt x="204" y="103"/>
                    <a:pt x="204" y="183"/>
                  </a:cubicBezTo>
                  <a:cubicBezTo>
                    <a:pt x="204" y="193"/>
                    <a:pt x="209" y="198"/>
                    <a:pt x="220" y="198"/>
                  </a:cubicBezTo>
                  <a:cubicBezTo>
                    <a:pt x="230" y="198"/>
                    <a:pt x="235" y="193"/>
                    <a:pt x="233" y="183"/>
                  </a:cubicBezTo>
                  <a:cubicBezTo>
                    <a:pt x="233" y="80"/>
                    <a:pt x="90" y="6"/>
                    <a:pt x="17"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50" name="Google Shape;850;p8"/>
            <p:cNvSpPr/>
            <p:nvPr/>
          </p:nvSpPr>
          <p:spPr>
            <a:xfrm>
              <a:off x="4061381" y="2500236"/>
              <a:ext cx="60832" cy="15669"/>
            </a:xfrm>
            <a:custGeom>
              <a:avLst/>
              <a:gdLst/>
              <a:ahLst/>
              <a:cxnLst/>
              <a:rect l="l" t="t" r="r" b="b"/>
              <a:pathLst>
                <a:path w="198" h="51" extrusionOk="0">
                  <a:moveTo>
                    <a:pt x="182" y="1"/>
                  </a:moveTo>
                  <a:cubicBezTo>
                    <a:pt x="140" y="1"/>
                    <a:pt x="50" y="11"/>
                    <a:pt x="14" y="19"/>
                  </a:cubicBezTo>
                  <a:cubicBezTo>
                    <a:pt x="3" y="22"/>
                    <a:pt x="0" y="27"/>
                    <a:pt x="0" y="38"/>
                  </a:cubicBezTo>
                  <a:cubicBezTo>
                    <a:pt x="0" y="45"/>
                    <a:pt x="11" y="51"/>
                    <a:pt x="16" y="51"/>
                  </a:cubicBezTo>
                  <a:cubicBezTo>
                    <a:pt x="53" y="45"/>
                    <a:pt x="140" y="35"/>
                    <a:pt x="182" y="35"/>
                  </a:cubicBezTo>
                  <a:cubicBezTo>
                    <a:pt x="193" y="35"/>
                    <a:pt x="198" y="27"/>
                    <a:pt x="198" y="19"/>
                  </a:cubicBezTo>
                  <a:cubicBezTo>
                    <a:pt x="198" y="9"/>
                    <a:pt x="193" y="1"/>
                    <a:pt x="182"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51" name="Google Shape;851;p8"/>
            <p:cNvSpPr/>
            <p:nvPr/>
          </p:nvSpPr>
          <p:spPr>
            <a:xfrm>
              <a:off x="4101936" y="2347849"/>
              <a:ext cx="102308" cy="193248"/>
            </a:xfrm>
            <a:custGeom>
              <a:avLst/>
              <a:gdLst/>
              <a:ahLst/>
              <a:cxnLst/>
              <a:rect l="l" t="t" r="r" b="b"/>
              <a:pathLst>
                <a:path w="333" h="629" extrusionOk="0">
                  <a:moveTo>
                    <a:pt x="314" y="1"/>
                  </a:moveTo>
                  <a:cubicBezTo>
                    <a:pt x="310" y="1"/>
                    <a:pt x="306" y="3"/>
                    <a:pt x="303" y="6"/>
                  </a:cubicBezTo>
                  <a:cubicBezTo>
                    <a:pt x="192" y="107"/>
                    <a:pt x="0" y="468"/>
                    <a:pt x="0" y="613"/>
                  </a:cubicBezTo>
                  <a:cubicBezTo>
                    <a:pt x="0" y="623"/>
                    <a:pt x="8" y="628"/>
                    <a:pt x="16" y="628"/>
                  </a:cubicBezTo>
                  <a:cubicBezTo>
                    <a:pt x="24" y="628"/>
                    <a:pt x="34" y="623"/>
                    <a:pt x="37" y="610"/>
                  </a:cubicBezTo>
                  <a:cubicBezTo>
                    <a:pt x="37" y="476"/>
                    <a:pt x="221" y="122"/>
                    <a:pt x="327" y="30"/>
                  </a:cubicBezTo>
                  <a:cubicBezTo>
                    <a:pt x="332" y="22"/>
                    <a:pt x="332" y="14"/>
                    <a:pt x="327" y="6"/>
                  </a:cubicBezTo>
                  <a:cubicBezTo>
                    <a:pt x="323" y="3"/>
                    <a:pt x="318" y="1"/>
                    <a:pt x="314"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52" name="Google Shape;852;p8"/>
            <p:cNvSpPr/>
            <p:nvPr/>
          </p:nvSpPr>
          <p:spPr>
            <a:xfrm>
              <a:off x="4142183" y="2358295"/>
              <a:ext cx="86947" cy="182802"/>
            </a:xfrm>
            <a:custGeom>
              <a:avLst/>
              <a:gdLst/>
              <a:ahLst/>
              <a:cxnLst/>
              <a:rect l="l" t="t" r="r" b="b"/>
              <a:pathLst>
                <a:path w="283" h="595" extrusionOk="0">
                  <a:moveTo>
                    <a:pt x="267" y="1"/>
                  </a:moveTo>
                  <a:cubicBezTo>
                    <a:pt x="262" y="1"/>
                    <a:pt x="258" y="3"/>
                    <a:pt x="254" y="7"/>
                  </a:cubicBezTo>
                  <a:cubicBezTo>
                    <a:pt x="135" y="112"/>
                    <a:pt x="1" y="442"/>
                    <a:pt x="1" y="579"/>
                  </a:cubicBezTo>
                  <a:cubicBezTo>
                    <a:pt x="1" y="589"/>
                    <a:pt x="9" y="594"/>
                    <a:pt x="17" y="594"/>
                  </a:cubicBezTo>
                  <a:cubicBezTo>
                    <a:pt x="25" y="594"/>
                    <a:pt x="35" y="589"/>
                    <a:pt x="38" y="576"/>
                  </a:cubicBezTo>
                  <a:cubicBezTo>
                    <a:pt x="38" y="447"/>
                    <a:pt x="170" y="125"/>
                    <a:pt x="278" y="28"/>
                  </a:cubicBezTo>
                  <a:cubicBezTo>
                    <a:pt x="283" y="23"/>
                    <a:pt x="283" y="12"/>
                    <a:pt x="278" y="7"/>
                  </a:cubicBezTo>
                  <a:cubicBezTo>
                    <a:pt x="275" y="3"/>
                    <a:pt x="271" y="1"/>
                    <a:pt x="267"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53" name="Google Shape;853;p8"/>
            <p:cNvSpPr/>
            <p:nvPr/>
          </p:nvSpPr>
          <p:spPr>
            <a:xfrm>
              <a:off x="4062917" y="2258445"/>
              <a:ext cx="262684" cy="252543"/>
            </a:xfrm>
            <a:custGeom>
              <a:avLst/>
              <a:gdLst/>
              <a:ahLst/>
              <a:cxnLst/>
              <a:rect l="l" t="t" r="r" b="b"/>
              <a:pathLst>
                <a:path w="855" h="822" extrusionOk="0">
                  <a:moveTo>
                    <a:pt x="776" y="1"/>
                  </a:moveTo>
                  <a:cubicBezTo>
                    <a:pt x="774" y="1"/>
                    <a:pt x="772" y="1"/>
                    <a:pt x="770" y="2"/>
                  </a:cubicBezTo>
                  <a:cubicBezTo>
                    <a:pt x="615" y="47"/>
                    <a:pt x="533" y="76"/>
                    <a:pt x="507" y="121"/>
                  </a:cubicBezTo>
                  <a:cubicBezTo>
                    <a:pt x="441" y="63"/>
                    <a:pt x="320" y="19"/>
                    <a:pt x="197" y="19"/>
                  </a:cubicBezTo>
                  <a:cubicBezTo>
                    <a:pt x="157" y="19"/>
                    <a:pt x="118" y="24"/>
                    <a:pt x="80" y="34"/>
                  </a:cubicBezTo>
                  <a:cubicBezTo>
                    <a:pt x="74" y="37"/>
                    <a:pt x="69" y="45"/>
                    <a:pt x="69" y="50"/>
                  </a:cubicBezTo>
                  <a:cubicBezTo>
                    <a:pt x="69" y="58"/>
                    <a:pt x="72" y="63"/>
                    <a:pt x="77" y="68"/>
                  </a:cubicBezTo>
                  <a:cubicBezTo>
                    <a:pt x="111" y="76"/>
                    <a:pt x="140" y="87"/>
                    <a:pt x="172" y="97"/>
                  </a:cubicBezTo>
                  <a:cubicBezTo>
                    <a:pt x="248" y="121"/>
                    <a:pt x="322" y="139"/>
                    <a:pt x="333" y="174"/>
                  </a:cubicBezTo>
                  <a:cubicBezTo>
                    <a:pt x="317" y="176"/>
                    <a:pt x="304" y="182"/>
                    <a:pt x="288" y="187"/>
                  </a:cubicBezTo>
                  <a:cubicBezTo>
                    <a:pt x="198" y="213"/>
                    <a:pt x="90" y="242"/>
                    <a:pt x="6" y="374"/>
                  </a:cubicBezTo>
                  <a:cubicBezTo>
                    <a:pt x="1" y="379"/>
                    <a:pt x="1" y="387"/>
                    <a:pt x="6" y="392"/>
                  </a:cubicBezTo>
                  <a:cubicBezTo>
                    <a:pt x="8" y="398"/>
                    <a:pt x="11" y="401"/>
                    <a:pt x="16" y="401"/>
                  </a:cubicBezTo>
                  <a:cubicBezTo>
                    <a:pt x="18" y="401"/>
                    <a:pt x="20" y="401"/>
                    <a:pt x="22" y="400"/>
                  </a:cubicBezTo>
                  <a:cubicBezTo>
                    <a:pt x="187" y="348"/>
                    <a:pt x="310" y="329"/>
                    <a:pt x="385" y="329"/>
                  </a:cubicBezTo>
                  <a:cubicBezTo>
                    <a:pt x="408" y="329"/>
                    <a:pt x="427" y="331"/>
                    <a:pt x="441" y="334"/>
                  </a:cubicBezTo>
                  <a:cubicBezTo>
                    <a:pt x="449" y="334"/>
                    <a:pt x="459" y="332"/>
                    <a:pt x="459" y="321"/>
                  </a:cubicBezTo>
                  <a:cubicBezTo>
                    <a:pt x="459" y="311"/>
                    <a:pt x="457" y="305"/>
                    <a:pt x="446" y="300"/>
                  </a:cubicBezTo>
                  <a:cubicBezTo>
                    <a:pt x="431" y="297"/>
                    <a:pt x="410" y="295"/>
                    <a:pt x="385" y="295"/>
                  </a:cubicBezTo>
                  <a:cubicBezTo>
                    <a:pt x="314" y="295"/>
                    <a:pt x="204" y="310"/>
                    <a:pt x="59" y="353"/>
                  </a:cubicBezTo>
                  <a:cubicBezTo>
                    <a:pt x="130" y="266"/>
                    <a:pt x="219" y="240"/>
                    <a:pt x="293" y="218"/>
                  </a:cubicBezTo>
                  <a:cubicBezTo>
                    <a:pt x="312" y="216"/>
                    <a:pt x="333" y="208"/>
                    <a:pt x="348" y="203"/>
                  </a:cubicBezTo>
                  <a:cubicBezTo>
                    <a:pt x="354" y="203"/>
                    <a:pt x="359" y="195"/>
                    <a:pt x="359" y="189"/>
                  </a:cubicBezTo>
                  <a:cubicBezTo>
                    <a:pt x="364" y="124"/>
                    <a:pt x="280" y="100"/>
                    <a:pt x="177" y="71"/>
                  </a:cubicBezTo>
                  <a:cubicBezTo>
                    <a:pt x="164" y="68"/>
                    <a:pt x="153" y="63"/>
                    <a:pt x="143" y="60"/>
                  </a:cubicBezTo>
                  <a:cubicBezTo>
                    <a:pt x="160" y="58"/>
                    <a:pt x="177" y="57"/>
                    <a:pt x="194" y="57"/>
                  </a:cubicBezTo>
                  <a:cubicBezTo>
                    <a:pt x="318" y="57"/>
                    <a:pt x="440" y="106"/>
                    <a:pt x="493" y="166"/>
                  </a:cubicBezTo>
                  <a:cubicBezTo>
                    <a:pt x="495" y="168"/>
                    <a:pt x="500" y="171"/>
                    <a:pt x="504" y="171"/>
                  </a:cubicBezTo>
                  <a:cubicBezTo>
                    <a:pt x="506" y="171"/>
                    <a:pt x="508" y="170"/>
                    <a:pt x="509" y="168"/>
                  </a:cubicBezTo>
                  <a:cubicBezTo>
                    <a:pt x="512" y="168"/>
                    <a:pt x="520" y="163"/>
                    <a:pt x="520" y="155"/>
                  </a:cubicBezTo>
                  <a:cubicBezTo>
                    <a:pt x="522" y="124"/>
                    <a:pt x="599" y="89"/>
                    <a:pt x="696" y="60"/>
                  </a:cubicBezTo>
                  <a:lnTo>
                    <a:pt x="696" y="60"/>
                  </a:lnTo>
                  <a:cubicBezTo>
                    <a:pt x="678" y="87"/>
                    <a:pt x="665" y="116"/>
                    <a:pt x="652" y="147"/>
                  </a:cubicBezTo>
                  <a:cubicBezTo>
                    <a:pt x="638" y="174"/>
                    <a:pt x="630" y="192"/>
                    <a:pt x="617" y="213"/>
                  </a:cubicBezTo>
                  <a:cubicBezTo>
                    <a:pt x="615" y="216"/>
                    <a:pt x="615" y="221"/>
                    <a:pt x="617" y="229"/>
                  </a:cubicBezTo>
                  <a:cubicBezTo>
                    <a:pt x="623" y="232"/>
                    <a:pt x="628" y="234"/>
                    <a:pt x="636" y="234"/>
                  </a:cubicBezTo>
                  <a:cubicBezTo>
                    <a:pt x="639" y="234"/>
                    <a:pt x="643" y="234"/>
                    <a:pt x="646" y="234"/>
                  </a:cubicBezTo>
                  <a:cubicBezTo>
                    <a:pt x="684" y="234"/>
                    <a:pt x="717" y="247"/>
                    <a:pt x="744" y="274"/>
                  </a:cubicBezTo>
                  <a:cubicBezTo>
                    <a:pt x="781" y="308"/>
                    <a:pt x="802" y="363"/>
                    <a:pt x="812" y="427"/>
                  </a:cubicBezTo>
                  <a:cubicBezTo>
                    <a:pt x="773" y="377"/>
                    <a:pt x="733" y="355"/>
                    <a:pt x="641" y="332"/>
                  </a:cubicBezTo>
                  <a:cubicBezTo>
                    <a:pt x="636" y="332"/>
                    <a:pt x="628" y="332"/>
                    <a:pt x="625" y="337"/>
                  </a:cubicBezTo>
                  <a:cubicBezTo>
                    <a:pt x="617" y="340"/>
                    <a:pt x="617" y="348"/>
                    <a:pt x="623" y="353"/>
                  </a:cubicBezTo>
                  <a:cubicBezTo>
                    <a:pt x="667" y="453"/>
                    <a:pt x="649" y="598"/>
                    <a:pt x="612" y="706"/>
                  </a:cubicBezTo>
                  <a:cubicBezTo>
                    <a:pt x="612" y="595"/>
                    <a:pt x="586" y="503"/>
                    <a:pt x="557" y="406"/>
                  </a:cubicBezTo>
                  <a:cubicBezTo>
                    <a:pt x="549" y="387"/>
                    <a:pt x="544" y="363"/>
                    <a:pt x="536" y="340"/>
                  </a:cubicBezTo>
                  <a:cubicBezTo>
                    <a:pt x="534" y="336"/>
                    <a:pt x="528" y="330"/>
                    <a:pt x="523" y="330"/>
                  </a:cubicBezTo>
                  <a:cubicBezTo>
                    <a:pt x="521" y="330"/>
                    <a:pt x="519" y="331"/>
                    <a:pt x="517" y="332"/>
                  </a:cubicBezTo>
                  <a:cubicBezTo>
                    <a:pt x="509" y="334"/>
                    <a:pt x="501" y="340"/>
                    <a:pt x="507" y="350"/>
                  </a:cubicBezTo>
                  <a:cubicBezTo>
                    <a:pt x="512" y="374"/>
                    <a:pt x="520" y="392"/>
                    <a:pt x="525" y="416"/>
                  </a:cubicBezTo>
                  <a:cubicBezTo>
                    <a:pt x="562" y="535"/>
                    <a:pt x="599" y="648"/>
                    <a:pt x="572" y="801"/>
                  </a:cubicBezTo>
                  <a:cubicBezTo>
                    <a:pt x="570" y="811"/>
                    <a:pt x="575" y="819"/>
                    <a:pt x="583" y="822"/>
                  </a:cubicBezTo>
                  <a:lnTo>
                    <a:pt x="588" y="822"/>
                  </a:lnTo>
                  <a:cubicBezTo>
                    <a:pt x="590" y="822"/>
                    <a:pt x="596" y="819"/>
                    <a:pt x="602" y="819"/>
                  </a:cubicBezTo>
                  <a:cubicBezTo>
                    <a:pt x="604" y="819"/>
                    <a:pt x="605" y="819"/>
                    <a:pt x="607" y="819"/>
                  </a:cubicBezTo>
                  <a:cubicBezTo>
                    <a:pt x="659" y="719"/>
                    <a:pt x="720" y="522"/>
                    <a:pt x="670" y="374"/>
                  </a:cubicBezTo>
                  <a:lnTo>
                    <a:pt x="670" y="374"/>
                  </a:lnTo>
                  <a:cubicBezTo>
                    <a:pt x="757" y="400"/>
                    <a:pt x="778" y="424"/>
                    <a:pt x="825" y="490"/>
                  </a:cubicBezTo>
                  <a:cubicBezTo>
                    <a:pt x="829" y="494"/>
                    <a:pt x="835" y="496"/>
                    <a:pt x="839" y="496"/>
                  </a:cubicBezTo>
                  <a:cubicBezTo>
                    <a:pt x="841" y="496"/>
                    <a:pt x="843" y="496"/>
                    <a:pt x="844" y="495"/>
                  </a:cubicBezTo>
                  <a:cubicBezTo>
                    <a:pt x="852" y="493"/>
                    <a:pt x="854" y="485"/>
                    <a:pt x="854" y="479"/>
                  </a:cubicBezTo>
                  <a:cubicBezTo>
                    <a:pt x="854" y="384"/>
                    <a:pt x="825" y="297"/>
                    <a:pt x="773" y="247"/>
                  </a:cubicBezTo>
                  <a:cubicBezTo>
                    <a:pt x="744" y="218"/>
                    <a:pt x="710" y="203"/>
                    <a:pt x="670" y="200"/>
                  </a:cubicBezTo>
                  <a:cubicBezTo>
                    <a:pt x="678" y="182"/>
                    <a:pt x="683" y="168"/>
                    <a:pt x="691" y="153"/>
                  </a:cubicBezTo>
                  <a:cubicBezTo>
                    <a:pt x="710" y="102"/>
                    <a:pt x="733" y="50"/>
                    <a:pt x="778" y="31"/>
                  </a:cubicBezTo>
                  <a:cubicBezTo>
                    <a:pt x="789" y="29"/>
                    <a:pt x="794" y="18"/>
                    <a:pt x="789" y="10"/>
                  </a:cubicBezTo>
                  <a:cubicBezTo>
                    <a:pt x="787" y="6"/>
                    <a:pt x="781" y="1"/>
                    <a:pt x="776" y="1"/>
                  </a:cubicBezTo>
                  <a:close/>
                </a:path>
              </a:pathLst>
            </a:custGeom>
            <a:solidFill>
              <a:srgbClr val="00509E"/>
            </a:solidFill>
            <a:ln>
              <a:noFill/>
            </a:ln>
          </p:spPr>
          <p:txBody>
            <a:bodyPr spcFirstLastPara="1" wrap="square" lIns="18000" tIns="90000" rIns="18000" bIns="0"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grpSp>
      <p:grpSp>
        <p:nvGrpSpPr>
          <p:cNvPr id="854" name="Google Shape;854;p8"/>
          <p:cNvGrpSpPr/>
          <p:nvPr/>
        </p:nvGrpSpPr>
        <p:grpSpPr>
          <a:xfrm>
            <a:off x="2425750" y="2805947"/>
            <a:ext cx="267087" cy="204680"/>
            <a:chOff x="416983" y="2328494"/>
            <a:chExt cx="303853" cy="232882"/>
          </a:xfrm>
        </p:grpSpPr>
        <p:sp>
          <p:nvSpPr>
            <p:cNvPr id="855" name="Google Shape;855;p8"/>
            <p:cNvSpPr/>
            <p:nvPr/>
          </p:nvSpPr>
          <p:spPr>
            <a:xfrm>
              <a:off x="416983" y="2328494"/>
              <a:ext cx="303853" cy="139790"/>
            </a:xfrm>
            <a:custGeom>
              <a:avLst/>
              <a:gdLst/>
              <a:ahLst/>
              <a:cxnLst/>
              <a:rect l="l" t="t" r="r" b="b"/>
              <a:pathLst>
                <a:path w="989" h="455" extrusionOk="0">
                  <a:moveTo>
                    <a:pt x="309" y="30"/>
                  </a:moveTo>
                  <a:cubicBezTo>
                    <a:pt x="359" y="30"/>
                    <a:pt x="409" y="43"/>
                    <a:pt x="451" y="69"/>
                  </a:cubicBezTo>
                  <a:lnTo>
                    <a:pt x="604" y="127"/>
                  </a:lnTo>
                  <a:cubicBezTo>
                    <a:pt x="605" y="129"/>
                    <a:pt x="606" y="130"/>
                    <a:pt x="607" y="130"/>
                  </a:cubicBezTo>
                  <a:cubicBezTo>
                    <a:pt x="610" y="130"/>
                    <a:pt x="614" y="127"/>
                    <a:pt x="617" y="127"/>
                  </a:cubicBezTo>
                  <a:lnTo>
                    <a:pt x="817" y="43"/>
                  </a:lnTo>
                  <a:cubicBezTo>
                    <a:pt x="835" y="34"/>
                    <a:pt x="854" y="30"/>
                    <a:pt x="874" y="30"/>
                  </a:cubicBezTo>
                  <a:cubicBezTo>
                    <a:pt x="901" y="30"/>
                    <a:pt x="929" y="38"/>
                    <a:pt x="952" y="54"/>
                  </a:cubicBezTo>
                  <a:cubicBezTo>
                    <a:pt x="954" y="56"/>
                    <a:pt x="954" y="59"/>
                    <a:pt x="954" y="59"/>
                  </a:cubicBezTo>
                  <a:cubicBezTo>
                    <a:pt x="954" y="64"/>
                    <a:pt x="954" y="67"/>
                    <a:pt x="952" y="67"/>
                  </a:cubicBezTo>
                  <a:lnTo>
                    <a:pt x="224" y="412"/>
                  </a:lnTo>
                  <a:cubicBezTo>
                    <a:pt x="213" y="418"/>
                    <a:pt x="199" y="422"/>
                    <a:pt x="185" y="422"/>
                  </a:cubicBezTo>
                  <a:cubicBezTo>
                    <a:pt x="164" y="422"/>
                    <a:pt x="144" y="414"/>
                    <a:pt x="135" y="396"/>
                  </a:cubicBezTo>
                  <a:lnTo>
                    <a:pt x="48" y="236"/>
                  </a:lnTo>
                  <a:lnTo>
                    <a:pt x="66" y="236"/>
                  </a:lnTo>
                  <a:cubicBezTo>
                    <a:pt x="69" y="236"/>
                    <a:pt x="79" y="238"/>
                    <a:pt x="85" y="243"/>
                  </a:cubicBezTo>
                  <a:lnTo>
                    <a:pt x="151" y="312"/>
                  </a:lnTo>
                  <a:cubicBezTo>
                    <a:pt x="161" y="320"/>
                    <a:pt x="174" y="325"/>
                    <a:pt x="187" y="325"/>
                  </a:cubicBezTo>
                  <a:cubicBezTo>
                    <a:pt x="195" y="325"/>
                    <a:pt x="203" y="324"/>
                    <a:pt x="211" y="320"/>
                  </a:cubicBezTo>
                  <a:lnTo>
                    <a:pt x="451" y="212"/>
                  </a:lnTo>
                  <a:cubicBezTo>
                    <a:pt x="459" y="207"/>
                    <a:pt x="462" y="204"/>
                    <a:pt x="462" y="199"/>
                  </a:cubicBezTo>
                  <a:cubicBezTo>
                    <a:pt x="462" y="191"/>
                    <a:pt x="459" y="185"/>
                    <a:pt x="454" y="180"/>
                  </a:cubicBezTo>
                  <a:lnTo>
                    <a:pt x="261" y="30"/>
                  </a:lnTo>
                  <a:close/>
                  <a:moveTo>
                    <a:pt x="214" y="1"/>
                  </a:moveTo>
                  <a:cubicBezTo>
                    <a:pt x="209" y="1"/>
                    <a:pt x="201" y="4"/>
                    <a:pt x="198" y="9"/>
                  </a:cubicBezTo>
                  <a:cubicBezTo>
                    <a:pt x="198" y="17"/>
                    <a:pt x="198" y="27"/>
                    <a:pt x="203" y="30"/>
                  </a:cubicBezTo>
                  <a:lnTo>
                    <a:pt x="411" y="193"/>
                  </a:lnTo>
                  <a:lnTo>
                    <a:pt x="198" y="291"/>
                  </a:lnTo>
                  <a:cubicBezTo>
                    <a:pt x="196" y="292"/>
                    <a:pt x="194" y="292"/>
                    <a:pt x="192" y="292"/>
                  </a:cubicBezTo>
                  <a:cubicBezTo>
                    <a:pt x="186" y="292"/>
                    <a:pt x="180" y="289"/>
                    <a:pt x="174" y="286"/>
                  </a:cubicBezTo>
                  <a:lnTo>
                    <a:pt x="108" y="217"/>
                  </a:lnTo>
                  <a:cubicBezTo>
                    <a:pt x="106" y="217"/>
                    <a:pt x="85" y="199"/>
                    <a:pt x="66" y="199"/>
                  </a:cubicBezTo>
                  <a:lnTo>
                    <a:pt x="16" y="199"/>
                  </a:lnTo>
                  <a:cubicBezTo>
                    <a:pt x="14" y="199"/>
                    <a:pt x="6" y="199"/>
                    <a:pt x="3" y="204"/>
                  </a:cubicBezTo>
                  <a:cubicBezTo>
                    <a:pt x="0" y="212"/>
                    <a:pt x="0" y="214"/>
                    <a:pt x="3" y="222"/>
                  </a:cubicBezTo>
                  <a:lnTo>
                    <a:pt x="108" y="412"/>
                  </a:lnTo>
                  <a:cubicBezTo>
                    <a:pt x="129" y="441"/>
                    <a:pt x="158" y="454"/>
                    <a:pt x="190" y="454"/>
                  </a:cubicBezTo>
                  <a:cubicBezTo>
                    <a:pt x="209" y="454"/>
                    <a:pt x="224" y="452"/>
                    <a:pt x="235" y="444"/>
                  </a:cubicBezTo>
                  <a:lnTo>
                    <a:pt x="965" y="96"/>
                  </a:lnTo>
                  <a:lnTo>
                    <a:pt x="968" y="96"/>
                  </a:lnTo>
                  <a:cubicBezTo>
                    <a:pt x="981" y="88"/>
                    <a:pt x="989" y="77"/>
                    <a:pt x="989" y="62"/>
                  </a:cubicBezTo>
                  <a:cubicBezTo>
                    <a:pt x="989" y="48"/>
                    <a:pt x="981" y="38"/>
                    <a:pt x="968" y="30"/>
                  </a:cubicBezTo>
                  <a:cubicBezTo>
                    <a:pt x="941" y="10"/>
                    <a:pt x="908" y="1"/>
                    <a:pt x="876" y="1"/>
                  </a:cubicBezTo>
                  <a:cubicBezTo>
                    <a:pt x="852" y="1"/>
                    <a:pt x="827" y="7"/>
                    <a:pt x="804" y="17"/>
                  </a:cubicBezTo>
                  <a:lnTo>
                    <a:pt x="609" y="98"/>
                  </a:lnTo>
                  <a:lnTo>
                    <a:pt x="467" y="43"/>
                  </a:lnTo>
                  <a:cubicBezTo>
                    <a:pt x="422" y="17"/>
                    <a:pt x="369" y="1"/>
                    <a:pt x="314"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56" name="Google Shape;856;p8"/>
            <p:cNvSpPr/>
            <p:nvPr/>
          </p:nvSpPr>
          <p:spPr>
            <a:xfrm>
              <a:off x="417597" y="2551237"/>
              <a:ext cx="152695" cy="10139"/>
            </a:xfrm>
            <a:custGeom>
              <a:avLst/>
              <a:gdLst/>
              <a:ahLst/>
              <a:cxnLst/>
              <a:rect l="l" t="t" r="r" b="b"/>
              <a:pathLst>
                <a:path w="497" h="33" extrusionOk="0">
                  <a:moveTo>
                    <a:pt x="17" y="1"/>
                  </a:moveTo>
                  <a:cubicBezTo>
                    <a:pt x="9" y="1"/>
                    <a:pt x="1" y="6"/>
                    <a:pt x="1" y="17"/>
                  </a:cubicBezTo>
                  <a:cubicBezTo>
                    <a:pt x="1" y="27"/>
                    <a:pt x="9" y="32"/>
                    <a:pt x="17" y="32"/>
                  </a:cubicBezTo>
                  <a:lnTo>
                    <a:pt x="478" y="32"/>
                  </a:lnTo>
                  <a:cubicBezTo>
                    <a:pt x="486" y="32"/>
                    <a:pt x="496" y="27"/>
                    <a:pt x="496" y="17"/>
                  </a:cubicBezTo>
                  <a:cubicBezTo>
                    <a:pt x="496" y="6"/>
                    <a:pt x="489" y="1"/>
                    <a:pt x="47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grpSp>
      <p:grpSp>
        <p:nvGrpSpPr>
          <p:cNvPr id="857" name="Google Shape;857;p8"/>
          <p:cNvGrpSpPr/>
          <p:nvPr/>
        </p:nvGrpSpPr>
        <p:grpSpPr>
          <a:xfrm>
            <a:off x="5012185" y="4136712"/>
            <a:ext cx="210078" cy="210078"/>
            <a:chOff x="4705595" y="2435755"/>
            <a:chExt cx="306727" cy="306727"/>
          </a:xfrm>
        </p:grpSpPr>
        <p:sp>
          <p:nvSpPr>
            <p:cNvPr id="858" name="Google Shape;858;p8"/>
            <p:cNvSpPr/>
            <p:nvPr/>
          </p:nvSpPr>
          <p:spPr>
            <a:xfrm>
              <a:off x="4705595" y="2435755"/>
              <a:ext cx="249661" cy="306726"/>
            </a:xfrm>
            <a:custGeom>
              <a:avLst/>
              <a:gdLst/>
              <a:ahLst/>
              <a:cxnLst/>
              <a:rect l="l" t="t" r="r" b="b"/>
              <a:pathLst>
                <a:path w="805" h="989" extrusionOk="0">
                  <a:moveTo>
                    <a:pt x="596" y="0"/>
                  </a:moveTo>
                  <a:cubicBezTo>
                    <a:pt x="565" y="0"/>
                    <a:pt x="525" y="0"/>
                    <a:pt x="472" y="35"/>
                  </a:cubicBezTo>
                  <a:cubicBezTo>
                    <a:pt x="330" y="37"/>
                    <a:pt x="264" y="90"/>
                    <a:pt x="264" y="198"/>
                  </a:cubicBezTo>
                  <a:cubicBezTo>
                    <a:pt x="264" y="219"/>
                    <a:pt x="267" y="264"/>
                    <a:pt x="267" y="290"/>
                  </a:cubicBezTo>
                  <a:cubicBezTo>
                    <a:pt x="256" y="295"/>
                    <a:pt x="243" y="301"/>
                    <a:pt x="238" y="311"/>
                  </a:cubicBezTo>
                  <a:cubicBezTo>
                    <a:pt x="227" y="324"/>
                    <a:pt x="219" y="340"/>
                    <a:pt x="225" y="356"/>
                  </a:cubicBezTo>
                  <a:lnTo>
                    <a:pt x="233" y="440"/>
                  </a:lnTo>
                  <a:cubicBezTo>
                    <a:pt x="238" y="467"/>
                    <a:pt x="256" y="485"/>
                    <a:pt x="283" y="488"/>
                  </a:cubicBezTo>
                  <a:cubicBezTo>
                    <a:pt x="293" y="546"/>
                    <a:pt x="320" y="601"/>
                    <a:pt x="362" y="643"/>
                  </a:cubicBezTo>
                  <a:lnTo>
                    <a:pt x="346" y="707"/>
                  </a:lnTo>
                  <a:lnTo>
                    <a:pt x="183" y="746"/>
                  </a:lnTo>
                  <a:cubicBezTo>
                    <a:pt x="80" y="770"/>
                    <a:pt x="1" y="867"/>
                    <a:pt x="1" y="973"/>
                  </a:cubicBezTo>
                  <a:cubicBezTo>
                    <a:pt x="1" y="983"/>
                    <a:pt x="6" y="989"/>
                    <a:pt x="17" y="989"/>
                  </a:cubicBezTo>
                  <a:lnTo>
                    <a:pt x="544" y="989"/>
                  </a:lnTo>
                  <a:cubicBezTo>
                    <a:pt x="552" y="989"/>
                    <a:pt x="552" y="989"/>
                    <a:pt x="552" y="981"/>
                  </a:cubicBezTo>
                  <a:cubicBezTo>
                    <a:pt x="552" y="970"/>
                    <a:pt x="544" y="962"/>
                    <a:pt x="533" y="962"/>
                  </a:cubicBezTo>
                  <a:lnTo>
                    <a:pt x="24" y="962"/>
                  </a:lnTo>
                  <a:cubicBezTo>
                    <a:pt x="30" y="878"/>
                    <a:pt x="96" y="801"/>
                    <a:pt x="177" y="783"/>
                  </a:cubicBezTo>
                  <a:lnTo>
                    <a:pt x="354" y="738"/>
                  </a:lnTo>
                  <a:cubicBezTo>
                    <a:pt x="359" y="736"/>
                    <a:pt x="367" y="733"/>
                    <a:pt x="367" y="725"/>
                  </a:cubicBezTo>
                  <a:lnTo>
                    <a:pt x="385" y="643"/>
                  </a:lnTo>
                  <a:cubicBezTo>
                    <a:pt x="388" y="638"/>
                    <a:pt x="385" y="630"/>
                    <a:pt x="383" y="628"/>
                  </a:cubicBezTo>
                  <a:cubicBezTo>
                    <a:pt x="341" y="588"/>
                    <a:pt x="309" y="533"/>
                    <a:pt x="306" y="472"/>
                  </a:cubicBezTo>
                  <a:cubicBezTo>
                    <a:pt x="306" y="461"/>
                    <a:pt x="301" y="456"/>
                    <a:pt x="291" y="456"/>
                  </a:cubicBezTo>
                  <a:lnTo>
                    <a:pt x="283" y="456"/>
                  </a:lnTo>
                  <a:cubicBezTo>
                    <a:pt x="270" y="456"/>
                    <a:pt x="256" y="446"/>
                    <a:pt x="256" y="432"/>
                  </a:cubicBezTo>
                  <a:lnTo>
                    <a:pt x="248" y="351"/>
                  </a:lnTo>
                  <a:cubicBezTo>
                    <a:pt x="248" y="343"/>
                    <a:pt x="251" y="338"/>
                    <a:pt x="254" y="330"/>
                  </a:cubicBezTo>
                  <a:cubicBezTo>
                    <a:pt x="262" y="324"/>
                    <a:pt x="267" y="322"/>
                    <a:pt x="275" y="322"/>
                  </a:cubicBezTo>
                  <a:lnTo>
                    <a:pt x="277" y="322"/>
                  </a:lnTo>
                  <a:cubicBezTo>
                    <a:pt x="283" y="322"/>
                    <a:pt x="288" y="317"/>
                    <a:pt x="291" y="314"/>
                  </a:cubicBezTo>
                  <a:cubicBezTo>
                    <a:pt x="293" y="311"/>
                    <a:pt x="293" y="303"/>
                    <a:pt x="293" y="301"/>
                  </a:cubicBezTo>
                  <a:cubicBezTo>
                    <a:pt x="293" y="301"/>
                    <a:pt x="288" y="222"/>
                    <a:pt x="288" y="195"/>
                  </a:cubicBezTo>
                  <a:cubicBezTo>
                    <a:pt x="288" y="129"/>
                    <a:pt x="306" y="64"/>
                    <a:pt x="467" y="64"/>
                  </a:cubicBezTo>
                  <a:cubicBezTo>
                    <a:pt x="472" y="64"/>
                    <a:pt x="475" y="64"/>
                    <a:pt x="478" y="61"/>
                  </a:cubicBezTo>
                  <a:cubicBezTo>
                    <a:pt x="510" y="35"/>
                    <a:pt x="539" y="32"/>
                    <a:pt x="564" y="32"/>
                  </a:cubicBezTo>
                  <a:cubicBezTo>
                    <a:pt x="572" y="32"/>
                    <a:pt x="579" y="32"/>
                    <a:pt x="586" y="32"/>
                  </a:cubicBezTo>
                  <a:lnTo>
                    <a:pt x="599" y="32"/>
                  </a:lnTo>
                  <a:cubicBezTo>
                    <a:pt x="662" y="32"/>
                    <a:pt x="704" y="50"/>
                    <a:pt x="728" y="87"/>
                  </a:cubicBezTo>
                  <a:cubicBezTo>
                    <a:pt x="757" y="129"/>
                    <a:pt x="744" y="153"/>
                    <a:pt x="731" y="169"/>
                  </a:cubicBezTo>
                  <a:lnTo>
                    <a:pt x="712" y="190"/>
                  </a:lnTo>
                  <a:cubicBezTo>
                    <a:pt x="712" y="193"/>
                    <a:pt x="710" y="195"/>
                    <a:pt x="710" y="198"/>
                  </a:cubicBezTo>
                  <a:lnTo>
                    <a:pt x="702" y="301"/>
                  </a:lnTo>
                  <a:cubicBezTo>
                    <a:pt x="702" y="309"/>
                    <a:pt x="702" y="311"/>
                    <a:pt x="704" y="314"/>
                  </a:cubicBezTo>
                  <a:cubicBezTo>
                    <a:pt x="710" y="317"/>
                    <a:pt x="715" y="322"/>
                    <a:pt x="718" y="322"/>
                  </a:cubicBezTo>
                  <a:cubicBezTo>
                    <a:pt x="725" y="322"/>
                    <a:pt x="736" y="324"/>
                    <a:pt x="739" y="330"/>
                  </a:cubicBezTo>
                  <a:cubicBezTo>
                    <a:pt x="744" y="338"/>
                    <a:pt x="744" y="343"/>
                    <a:pt x="744" y="351"/>
                  </a:cubicBezTo>
                  <a:lnTo>
                    <a:pt x="736" y="432"/>
                  </a:lnTo>
                  <a:cubicBezTo>
                    <a:pt x="736" y="446"/>
                    <a:pt x="725" y="456"/>
                    <a:pt x="710" y="456"/>
                  </a:cubicBezTo>
                  <a:cubicBezTo>
                    <a:pt x="699" y="456"/>
                    <a:pt x="691" y="461"/>
                    <a:pt x="691" y="469"/>
                  </a:cubicBezTo>
                  <a:cubicBezTo>
                    <a:pt x="689" y="496"/>
                    <a:pt x="673" y="522"/>
                    <a:pt x="673" y="522"/>
                  </a:cubicBezTo>
                  <a:cubicBezTo>
                    <a:pt x="670" y="527"/>
                    <a:pt x="673" y="541"/>
                    <a:pt x="678" y="546"/>
                  </a:cubicBezTo>
                  <a:cubicBezTo>
                    <a:pt x="680" y="546"/>
                    <a:pt x="682" y="547"/>
                    <a:pt x="685" y="547"/>
                  </a:cubicBezTo>
                  <a:cubicBezTo>
                    <a:pt x="692" y="547"/>
                    <a:pt x="700" y="544"/>
                    <a:pt x="702" y="538"/>
                  </a:cubicBezTo>
                  <a:cubicBezTo>
                    <a:pt x="704" y="538"/>
                    <a:pt x="718" y="514"/>
                    <a:pt x="725" y="488"/>
                  </a:cubicBezTo>
                  <a:cubicBezTo>
                    <a:pt x="749" y="485"/>
                    <a:pt x="768" y="467"/>
                    <a:pt x="770" y="440"/>
                  </a:cubicBezTo>
                  <a:lnTo>
                    <a:pt x="781" y="356"/>
                  </a:lnTo>
                  <a:cubicBezTo>
                    <a:pt x="783" y="340"/>
                    <a:pt x="778" y="324"/>
                    <a:pt x="768" y="311"/>
                  </a:cubicBezTo>
                  <a:cubicBezTo>
                    <a:pt x="762" y="303"/>
                    <a:pt x="752" y="298"/>
                    <a:pt x="741" y="295"/>
                  </a:cubicBezTo>
                  <a:lnTo>
                    <a:pt x="744" y="211"/>
                  </a:lnTo>
                  <a:lnTo>
                    <a:pt x="762" y="195"/>
                  </a:lnTo>
                  <a:cubicBezTo>
                    <a:pt x="783" y="169"/>
                    <a:pt x="805" y="129"/>
                    <a:pt x="765" y="71"/>
                  </a:cubicBezTo>
                  <a:cubicBezTo>
                    <a:pt x="736" y="24"/>
                    <a:pt x="683" y="0"/>
                    <a:pt x="61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59" name="Google Shape;859;p8"/>
            <p:cNvSpPr/>
            <p:nvPr/>
          </p:nvSpPr>
          <p:spPr>
            <a:xfrm>
              <a:off x="4899432" y="2650681"/>
              <a:ext cx="112890" cy="91801"/>
            </a:xfrm>
            <a:custGeom>
              <a:avLst/>
              <a:gdLst/>
              <a:ahLst/>
              <a:cxnLst/>
              <a:rect l="l" t="t" r="r" b="b"/>
              <a:pathLst>
                <a:path w="364" h="296" extrusionOk="0">
                  <a:moveTo>
                    <a:pt x="330" y="32"/>
                  </a:moveTo>
                  <a:lnTo>
                    <a:pt x="330" y="264"/>
                  </a:lnTo>
                  <a:lnTo>
                    <a:pt x="35" y="264"/>
                  </a:lnTo>
                  <a:lnTo>
                    <a:pt x="35" y="32"/>
                  </a:lnTo>
                  <a:close/>
                  <a:moveTo>
                    <a:pt x="19" y="0"/>
                  </a:moveTo>
                  <a:cubicBezTo>
                    <a:pt x="8" y="0"/>
                    <a:pt x="0" y="6"/>
                    <a:pt x="0" y="16"/>
                  </a:cubicBezTo>
                  <a:lnTo>
                    <a:pt x="0" y="280"/>
                  </a:lnTo>
                  <a:cubicBezTo>
                    <a:pt x="0" y="290"/>
                    <a:pt x="8" y="296"/>
                    <a:pt x="19" y="296"/>
                  </a:cubicBezTo>
                  <a:lnTo>
                    <a:pt x="348" y="296"/>
                  </a:lnTo>
                  <a:cubicBezTo>
                    <a:pt x="353" y="296"/>
                    <a:pt x="364" y="288"/>
                    <a:pt x="364" y="280"/>
                  </a:cubicBezTo>
                  <a:lnTo>
                    <a:pt x="364" y="16"/>
                  </a:lnTo>
                  <a:cubicBezTo>
                    <a:pt x="364" y="6"/>
                    <a:pt x="356" y="0"/>
                    <a:pt x="34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60" name="Google Shape;860;p8"/>
            <p:cNvSpPr/>
            <p:nvPr/>
          </p:nvSpPr>
          <p:spPr>
            <a:xfrm>
              <a:off x="4950915" y="2680765"/>
              <a:ext cx="9924" cy="31634"/>
            </a:xfrm>
            <a:custGeom>
              <a:avLst/>
              <a:gdLst/>
              <a:ahLst/>
              <a:cxnLst/>
              <a:rect l="l" t="t" r="r" b="b"/>
              <a:pathLst>
                <a:path w="32" h="102" extrusionOk="0">
                  <a:moveTo>
                    <a:pt x="16" y="1"/>
                  </a:moveTo>
                  <a:cubicBezTo>
                    <a:pt x="6" y="1"/>
                    <a:pt x="0" y="9"/>
                    <a:pt x="0" y="19"/>
                  </a:cubicBezTo>
                  <a:lnTo>
                    <a:pt x="0" y="85"/>
                  </a:lnTo>
                  <a:cubicBezTo>
                    <a:pt x="0" y="93"/>
                    <a:pt x="6" y="101"/>
                    <a:pt x="16" y="101"/>
                  </a:cubicBezTo>
                  <a:cubicBezTo>
                    <a:pt x="24" y="101"/>
                    <a:pt x="32" y="91"/>
                    <a:pt x="32" y="85"/>
                  </a:cubicBezTo>
                  <a:lnTo>
                    <a:pt x="32" y="19"/>
                  </a:lnTo>
                  <a:cubicBezTo>
                    <a:pt x="32" y="9"/>
                    <a:pt x="27" y="1"/>
                    <a:pt x="1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61" name="Google Shape;861;p8"/>
            <p:cNvSpPr/>
            <p:nvPr/>
          </p:nvSpPr>
          <p:spPr>
            <a:xfrm>
              <a:off x="4909976" y="2599198"/>
              <a:ext cx="91801" cy="61717"/>
            </a:xfrm>
            <a:custGeom>
              <a:avLst/>
              <a:gdLst/>
              <a:ahLst/>
              <a:cxnLst/>
              <a:rect l="l" t="t" r="r" b="b"/>
              <a:pathLst>
                <a:path w="296" h="199" extrusionOk="0">
                  <a:moveTo>
                    <a:pt x="148" y="0"/>
                  </a:moveTo>
                  <a:cubicBezTo>
                    <a:pt x="66" y="0"/>
                    <a:pt x="1" y="66"/>
                    <a:pt x="1" y="151"/>
                  </a:cubicBezTo>
                  <a:lnTo>
                    <a:pt x="1" y="182"/>
                  </a:lnTo>
                  <a:cubicBezTo>
                    <a:pt x="1" y="193"/>
                    <a:pt x="6" y="198"/>
                    <a:pt x="16" y="198"/>
                  </a:cubicBezTo>
                  <a:cubicBezTo>
                    <a:pt x="27" y="198"/>
                    <a:pt x="32" y="193"/>
                    <a:pt x="32" y="182"/>
                  </a:cubicBezTo>
                  <a:lnTo>
                    <a:pt x="32" y="151"/>
                  </a:lnTo>
                  <a:cubicBezTo>
                    <a:pt x="32" y="87"/>
                    <a:pt x="85" y="35"/>
                    <a:pt x="148" y="35"/>
                  </a:cubicBezTo>
                  <a:cubicBezTo>
                    <a:pt x="211" y="35"/>
                    <a:pt x="264" y="87"/>
                    <a:pt x="264" y="151"/>
                  </a:cubicBezTo>
                  <a:lnTo>
                    <a:pt x="264" y="182"/>
                  </a:lnTo>
                  <a:cubicBezTo>
                    <a:pt x="264" y="193"/>
                    <a:pt x="269" y="198"/>
                    <a:pt x="280" y="198"/>
                  </a:cubicBezTo>
                  <a:cubicBezTo>
                    <a:pt x="288" y="198"/>
                    <a:pt x="296" y="190"/>
                    <a:pt x="296" y="182"/>
                  </a:cubicBezTo>
                  <a:lnTo>
                    <a:pt x="296" y="151"/>
                  </a:lnTo>
                  <a:cubicBezTo>
                    <a:pt x="296" y="66"/>
                    <a:pt x="230" y="0"/>
                    <a:pt x="14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62" name="Google Shape;862;p8"/>
            <p:cNvSpPr/>
            <p:nvPr/>
          </p:nvSpPr>
          <p:spPr>
            <a:xfrm>
              <a:off x="4940370" y="2671150"/>
              <a:ext cx="31324" cy="30393"/>
            </a:xfrm>
            <a:custGeom>
              <a:avLst/>
              <a:gdLst/>
              <a:ahLst/>
              <a:cxnLst/>
              <a:rect l="l" t="t" r="r" b="b"/>
              <a:pathLst>
                <a:path w="101" h="98" extrusionOk="0">
                  <a:moveTo>
                    <a:pt x="50" y="32"/>
                  </a:moveTo>
                  <a:cubicBezTo>
                    <a:pt x="58" y="32"/>
                    <a:pt x="66" y="40"/>
                    <a:pt x="66" y="50"/>
                  </a:cubicBezTo>
                  <a:cubicBezTo>
                    <a:pt x="66" y="58"/>
                    <a:pt x="61" y="66"/>
                    <a:pt x="50" y="66"/>
                  </a:cubicBezTo>
                  <a:cubicBezTo>
                    <a:pt x="40" y="66"/>
                    <a:pt x="34" y="58"/>
                    <a:pt x="34" y="50"/>
                  </a:cubicBezTo>
                  <a:cubicBezTo>
                    <a:pt x="34" y="40"/>
                    <a:pt x="40" y="32"/>
                    <a:pt x="50" y="32"/>
                  </a:cubicBezTo>
                  <a:close/>
                  <a:moveTo>
                    <a:pt x="50" y="0"/>
                  </a:moveTo>
                  <a:cubicBezTo>
                    <a:pt x="24" y="0"/>
                    <a:pt x="0" y="21"/>
                    <a:pt x="0" y="50"/>
                  </a:cubicBezTo>
                  <a:cubicBezTo>
                    <a:pt x="0" y="77"/>
                    <a:pt x="24" y="98"/>
                    <a:pt x="50" y="98"/>
                  </a:cubicBezTo>
                  <a:cubicBezTo>
                    <a:pt x="77" y="98"/>
                    <a:pt x="100" y="77"/>
                    <a:pt x="100" y="50"/>
                  </a:cubicBezTo>
                  <a:cubicBezTo>
                    <a:pt x="100" y="21"/>
                    <a:pt x="77" y="0"/>
                    <a:pt x="5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grpSp>
      <p:sp>
        <p:nvSpPr>
          <p:cNvPr id="863" name="Google Shape;863;p8"/>
          <p:cNvSpPr/>
          <p:nvPr/>
        </p:nvSpPr>
        <p:spPr>
          <a:xfrm>
            <a:off x="5028154" y="2790341"/>
            <a:ext cx="178500" cy="204600"/>
          </a:xfrm>
          <a:custGeom>
            <a:avLst/>
            <a:gdLst/>
            <a:ahLst/>
            <a:cxnLst/>
            <a:rect l="l" t="t" r="r" b="b"/>
            <a:pathLst>
              <a:path w="120000" h="120000" extrusionOk="0">
                <a:moveTo>
                  <a:pt x="35928" y="25647"/>
                </a:moveTo>
                <a:cubicBezTo>
                  <a:pt x="36646" y="25647"/>
                  <a:pt x="37365" y="25514"/>
                  <a:pt x="38083" y="25116"/>
                </a:cubicBezTo>
                <a:cubicBezTo>
                  <a:pt x="40239" y="23920"/>
                  <a:pt x="40958" y="21528"/>
                  <a:pt x="39664" y="19534"/>
                </a:cubicBezTo>
                <a:cubicBezTo>
                  <a:pt x="34203" y="10631"/>
                  <a:pt x="34203" y="10631"/>
                  <a:pt x="34203" y="10631"/>
                </a:cubicBezTo>
                <a:cubicBezTo>
                  <a:pt x="32910" y="8770"/>
                  <a:pt x="30323" y="8106"/>
                  <a:pt x="28167" y="9169"/>
                </a:cubicBezTo>
                <a:cubicBezTo>
                  <a:pt x="26155" y="10365"/>
                  <a:pt x="25437" y="12757"/>
                  <a:pt x="26586" y="14750"/>
                </a:cubicBezTo>
                <a:cubicBezTo>
                  <a:pt x="32191" y="23654"/>
                  <a:pt x="32191" y="23654"/>
                  <a:pt x="32191" y="23654"/>
                </a:cubicBezTo>
                <a:cubicBezTo>
                  <a:pt x="32910" y="24850"/>
                  <a:pt x="34491" y="25647"/>
                  <a:pt x="35928" y="25647"/>
                </a:cubicBezTo>
                <a:close/>
                <a:moveTo>
                  <a:pt x="20119" y="34950"/>
                </a:moveTo>
                <a:cubicBezTo>
                  <a:pt x="11928" y="30431"/>
                  <a:pt x="11928" y="30431"/>
                  <a:pt x="11928" y="30431"/>
                </a:cubicBezTo>
                <a:cubicBezTo>
                  <a:pt x="10059" y="29501"/>
                  <a:pt x="7760" y="30166"/>
                  <a:pt x="6754" y="31760"/>
                </a:cubicBezTo>
                <a:cubicBezTo>
                  <a:pt x="5748" y="33355"/>
                  <a:pt x="6323" y="35481"/>
                  <a:pt x="8191" y="36544"/>
                </a:cubicBezTo>
                <a:cubicBezTo>
                  <a:pt x="16383" y="40930"/>
                  <a:pt x="16383" y="40930"/>
                  <a:pt x="16383" y="40930"/>
                </a:cubicBezTo>
                <a:cubicBezTo>
                  <a:pt x="16958" y="41196"/>
                  <a:pt x="17676" y="41328"/>
                  <a:pt x="18251" y="41328"/>
                </a:cubicBezTo>
                <a:cubicBezTo>
                  <a:pt x="19544" y="41328"/>
                  <a:pt x="20838" y="40797"/>
                  <a:pt x="21556" y="39601"/>
                </a:cubicBezTo>
                <a:cubicBezTo>
                  <a:pt x="22562" y="38006"/>
                  <a:pt x="21988" y="35880"/>
                  <a:pt x="20119" y="34950"/>
                </a:cubicBezTo>
                <a:close/>
                <a:moveTo>
                  <a:pt x="68982" y="105514"/>
                </a:moveTo>
                <a:cubicBezTo>
                  <a:pt x="51017" y="105514"/>
                  <a:pt x="51017" y="105514"/>
                  <a:pt x="51017" y="105514"/>
                </a:cubicBezTo>
                <a:cubicBezTo>
                  <a:pt x="49293" y="105514"/>
                  <a:pt x="47856" y="106843"/>
                  <a:pt x="47856" y="108438"/>
                </a:cubicBezTo>
                <a:cubicBezTo>
                  <a:pt x="47856" y="110033"/>
                  <a:pt x="49293" y="111229"/>
                  <a:pt x="51017" y="111229"/>
                </a:cubicBezTo>
                <a:cubicBezTo>
                  <a:pt x="68982" y="111229"/>
                  <a:pt x="68982" y="111229"/>
                  <a:pt x="68982" y="111229"/>
                </a:cubicBezTo>
                <a:cubicBezTo>
                  <a:pt x="70706" y="111229"/>
                  <a:pt x="72143" y="110033"/>
                  <a:pt x="72143" y="108438"/>
                </a:cubicBezTo>
                <a:cubicBezTo>
                  <a:pt x="72143" y="106843"/>
                  <a:pt x="70706" y="105514"/>
                  <a:pt x="68982" y="105514"/>
                </a:cubicBezTo>
                <a:close/>
                <a:moveTo>
                  <a:pt x="65676" y="114285"/>
                </a:moveTo>
                <a:cubicBezTo>
                  <a:pt x="54467" y="114285"/>
                  <a:pt x="54467" y="114285"/>
                  <a:pt x="54467" y="114285"/>
                </a:cubicBezTo>
                <a:cubicBezTo>
                  <a:pt x="52742" y="114285"/>
                  <a:pt x="51305" y="115614"/>
                  <a:pt x="51305" y="117209"/>
                </a:cubicBezTo>
                <a:cubicBezTo>
                  <a:pt x="51305" y="118803"/>
                  <a:pt x="52742" y="120000"/>
                  <a:pt x="54467" y="120000"/>
                </a:cubicBezTo>
                <a:cubicBezTo>
                  <a:pt x="65676" y="120000"/>
                  <a:pt x="65676" y="120000"/>
                  <a:pt x="65676" y="120000"/>
                </a:cubicBezTo>
                <a:cubicBezTo>
                  <a:pt x="67401" y="120000"/>
                  <a:pt x="68694" y="118803"/>
                  <a:pt x="68694" y="117209"/>
                </a:cubicBezTo>
                <a:cubicBezTo>
                  <a:pt x="68694" y="115614"/>
                  <a:pt x="67401" y="114285"/>
                  <a:pt x="65676" y="114285"/>
                </a:cubicBezTo>
                <a:close/>
                <a:moveTo>
                  <a:pt x="16670" y="80000"/>
                </a:moveTo>
                <a:cubicBezTo>
                  <a:pt x="12359" y="82259"/>
                  <a:pt x="12359" y="82259"/>
                  <a:pt x="12359" y="82259"/>
                </a:cubicBezTo>
                <a:cubicBezTo>
                  <a:pt x="10922" y="83056"/>
                  <a:pt x="10347" y="84784"/>
                  <a:pt x="11209" y="86245"/>
                </a:cubicBezTo>
                <a:cubicBezTo>
                  <a:pt x="11784" y="87176"/>
                  <a:pt x="12934" y="87707"/>
                  <a:pt x="13940" y="87707"/>
                </a:cubicBezTo>
                <a:cubicBezTo>
                  <a:pt x="14514" y="87707"/>
                  <a:pt x="14946" y="87574"/>
                  <a:pt x="15520" y="87308"/>
                </a:cubicBezTo>
                <a:cubicBezTo>
                  <a:pt x="19832" y="84916"/>
                  <a:pt x="19832" y="84916"/>
                  <a:pt x="19832" y="84916"/>
                </a:cubicBezTo>
                <a:cubicBezTo>
                  <a:pt x="21269" y="84119"/>
                  <a:pt x="21844" y="82392"/>
                  <a:pt x="20982" y="81063"/>
                </a:cubicBezTo>
                <a:cubicBezTo>
                  <a:pt x="20119" y="79601"/>
                  <a:pt x="18251" y="79202"/>
                  <a:pt x="16670" y="80000"/>
                </a:cubicBezTo>
                <a:close/>
                <a:moveTo>
                  <a:pt x="15520" y="60199"/>
                </a:moveTo>
                <a:cubicBezTo>
                  <a:pt x="15520" y="58338"/>
                  <a:pt x="13940" y="56744"/>
                  <a:pt x="11784" y="56744"/>
                </a:cubicBezTo>
                <a:cubicBezTo>
                  <a:pt x="3736" y="56744"/>
                  <a:pt x="3736" y="56744"/>
                  <a:pt x="3736" y="56744"/>
                </a:cubicBezTo>
                <a:cubicBezTo>
                  <a:pt x="1724" y="56744"/>
                  <a:pt x="0" y="58338"/>
                  <a:pt x="0" y="60199"/>
                </a:cubicBezTo>
                <a:cubicBezTo>
                  <a:pt x="0" y="62059"/>
                  <a:pt x="1724" y="63654"/>
                  <a:pt x="3736" y="63654"/>
                </a:cubicBezTo>
                <a:cubicBezTo>
                  <a:pt x="11784" y="63654"/>
                  <a:pt x="11784" y="63654"/>
                  <a:pt x="11784" y="63654"/>
                </a:cubicBezTo>
                <a:cubicBezTo>
                  <a:pt x="13940" y="63654"/>
                  <a:pt x="15520" y="62059"/>
                  <a:pt x="15520" y="60199"/>
                </a:cubicBezTo>
                <a:close/>
                <a:moveTo>
                  <a:pt x="60071" y="19667"/>
                </a:moveTo>
                <a:cubicBezTo>
                  <a:pt x="62371" y="19667"/>
                  <a:pt x="64383" y="17807"/>
                  <a:pt x="64383" y="15681"/>
                </a:cubicBezTo>
                <a:cubicBezTo>
                  <a:pt x="64383" y="3986"/>
                  <a:pt x="64383" y="3986"/>
                  <a:pt x="64383" y="3986"/>
                </a:cubicBezTo>
                <a:cubicBezTo>
                  <a:pt x="64383" y="1727"/>
                  <a:pt x="62371" y="0"/>
                  <a:pt x="60071" y="0"/>
                </a:cubicBezTo>
                <a:cubicBezTo>
                  <a:pt x="57628" y="0"/>
                  <a:pt x="55616" y="1727"/>
                  <a:pt x="55616" y="3986"/>
                </a:cubicBezTo>
                <a:cubicBezTo>
                  <a:pt x="55616" y="15681"/>
                  <a:pt x="55616" y="15681"/>
                  <a:pt x="55616" y="15681"/>
                </a:cubicBezTo>
                <a:cubicBezTo>
                  <a:pt x="55616" y="17807"/>
                  <a:pt x="57628" y="19667"/>
                  <a:pt x="60071" y="19667"/>
                </a:cubicBezTo>
                <a:close/>
                <a:moveTo>
                  <a:pt x="107640" y="82259"/>
                </a:moveTo>
                <a:cubicBezTo>
                  <a:pt x="103329" y="80000"/>
                  <a:pt x="103329" y="80000"/>
                  <a:pt x="103329" y="80000"/>
                </a:cubicBezTo>
                <a:cubicBezTo>
                  <a:pt x="101892" y="79202"/>
                  <a:pt x="99880" y="79601"/>
                  <a:pt x="99017" y="81063"/>
                </a:cubicBezTo>
                <a:cubicBezTo>
                  <a:pt x="98155" y="82392"/>
                  <a:pt x="98730" y="84119"/>
                  <a:pt x="100167" y="84916"/>
                </a:cubicBezTo>
                <a:cubicBezTo>
                  <a:pt x="104622" y="87308"/>
                  <a:pt x="104622" y="87308"/>
                  <a:pt x="104622" y="87308"/>
                </a:cubicBezTo>
                <a:cubicBezTo>
                  <a:pt x="105053" y="87574"/>
                  <a:pt x="105628" y="87707"/>
                  <a:pt x="106059" y="87707"/>
                </a:cubicBezTo>
                <a:cubicBezTo>
                  <a:pt x="107209" y="87707"/>
                  <a:pt x="108215" y="87176"/>
                  <a:pt x="108790" y="86245"/>
                </a:cubicBezTo>
                <a:cubicBezTo>
                  <a:pt x="109652" y="84784"/>
                  <a:pt x="109221" y="83056"/>
                  <a:pt x="107640" y="82259"/>
                </a:cubicBezTo>
                <a:close/>
                <a:moveTo>
                  <a:pt x="101748" y="41328"/>
                </a:moveTo>
                <a:cubicBezTo>
                  <a:pt x="102323" y="41328"/>
                  <a:pt x="103041" y="41196"/>
                  <a:pt x="103616" y="40930"/>
                </a:cubicBezTo>
                <a:cubicBezTo>
                  <a:pt x="111952" y="36544"/>
                  <a:pt x="111952" y="36544"/>
                  <a:pt x="111952" y="36544"/>
                </a:cubicBezTo>
                <a:cubicBezTo>
                  <a:pt x="113676" y="35481"/>
                  <a:pt x="114251" y="33355"/>
                  <a:pt x="113245" y="31760"/>
                </a:cubicBezTo>
                <a:cubicBezTo>
                  <a:pt x="112239" y="30166"/>
                  <a:pt x="109940" y="29501"/>
                  <a:pt x="108215" y="30431"/>
                </a:cubicBezTo>
                <a:cubicBezTo>
                  <a:pt x="99880" y="34950"/>
                  <a:pt x="99880" y="34950"/>
                  <a:pt x="99880" y="34950"/>
                </a:cubicBezTo>
                <a:cubicBezTo>
                  <a:pt x="98155" y="35880"/>
                  <a:pt x="97437" y="38006"/>
                  <a:pt x="98443" y="39601"/>
                </a:cubicBezTo>
                <a:cubicBezTo>
                  <a:pt x="99161" y="40797"/>
                  <a:pt x="100455" y="41328"/>
                  <a:pt x="101748" y="41328"/>
                </a:cubicBezTo>
                <a:close/>
                <a:moveTo>
                  <a:pt x="116263" y="56744"/>
                </a:moveTo>
                <a:cubicBezTo>
                  <a:pt x="108215" y="56744"/>
                  <a:pt x="108215" y="56744"/>
                  <a:pt x="108215" y="56744"/>
                </a:cubicBezTo>
                <a:cubicBezTo>
                  <a:pt x="106203" y="56744"/>
                  <a:pt x="104479" y="58338"/>
                  <a:pt x="104479" y="60199"/>
                </a:cubicBezTo>
                <a:cubicBezTo>
                  <a:pt x="104479" y="62059"/>
                  <a:pt x="106203" y="63654"/>
                  <a:pt x="108215" y="63654"/>
                </a:cubicBezTo>
                <a:cubicBezTo>
                  <a:pt x="116263" y="63654"/>
                  <a:pt x="116263" y="63654"/>
                  <a:pt x="116263" y="63654"/>
                </a:cubicBezTo>
                <a:cubicBezTo>
                  <a:pt x="118419" y="63654"/>
                  <a:pt x="120000" y="62059"/>
                  <a:pt x="120000" y="60199"/>
                </a:cubicBezTo>
                <a:cubicBezTo>
                  <a:pt x="120000" y="58338"/>
                  <a:pt x="118419" y="56744"/>
                  <a:pt x="116263" y="56744"/>
                </a:cubicBezTo>
                <a:close/>
                <a:moveTo>
                  <a:pt x="91832" y="9169"/>
                </a:moveTo>
                <a:cubicBezTo>
                  <a:pt x="89820" y="8106"/>
                  <a:pt x="87089" y="8770"/>
                  <a:pt x="85940" y="10631"/>
                </a:cubicBezTo>
                <a:cubicBezTo>
                  <a:pt x="80335" y="19534"/>
                  <a:pt x="80335" y="19534"/>
                  <a:pt x="80335" y="19534"/>
                </a:cubicBezTo>
                <a:cubicBezTo>
                  <a:pt x="79185" y="21528"/>
                  <a:pt x="79904" y="23920"/>
                  <a:pt x="81916" y="25116"/>
                </a:cubicBezTo>
                <a:cubicBezTo>
                  <a:pt x="82634" y="25514"/>
                  <a:pt x="83353" y="25647"/>
                  <a:pt x="84071" y="25647"/>
                </a:cubicBezTo>
                <a:cubicBezTo>
                  <a:pt x="85652" y="25647"/>
                  <a:pt x="87089" y="24850"/>
                  <a:pt x="87952" y="23654"/>
                </a:cubicBezTo>
                <a:cubicBezTo>
                  <a:pt x="93413" y="14750"/>
                  <a:pt x="93413" y="14750"/>
                  <a:pt x="93413" y="14750"/>
                </a:cubicBezTo>
                <a:cubicBezTo>
                  <a:pt x="94706" y="12757"/>
                  <a:pt x="93988" y="10365"/>
                  <a:pt x="91832" y="9169"/>
                </a:cubicBezTo>
                <a:close/>
                <a:moveTo>
                  <a:pt x="60071" y="28704"/>
                </a:moveTo>
                <a:cubicBezTo>
                  <a:pt x="39808" y="28704"/>
                  <a:pt x="30610" y="43189"/>
                  <a:pt x="30610" y="56611"/>
                </a:cubicBezTo>
                <a:cubicBezTo>
                  <a:pt x="30610" y="65116"/>
                  <a:pt x="34347" y="69767"/>
                  <a:pt x="38083" y="74152"/>
                </a:cubicBezTo>
                <a:cubicBezTo>
                  <a:pt x="42251" y="79335"/>
                  <a:pt x="46562" y="84784"/>
                  <a:pt x="46850" y="97807"/>
                </a:cubicBezTo>
                <a:cubicBezTo>
                  <a:pt x="46850" y="100332"/>
                  <a:pt x="49149" y="102325"/>
                  <a:pt x="51880" y="102325"/>
                </a:cubicBezTo>
                <a:cubicBezTo>
                  <a:pt x="68119" y="102325"/>
                  <a:pt x="68119" y="102325"/>
                  <a:pt x="68119" y="102325"/>
                </a:cubicBezTo>
                <a:cubicBezTo>
                  <a:pt x="70850" y="102325"/>
                  <a:pt x="73149" y="100332"/>
                  <a:pt x="73149" y="97807"/>
                </a:cubicBezTo>
                <a:cubicBezTo>
                  <a:pt x="73437" y="84784"/>
                  <a:pt x="77892" y="79335"/>
                  <a:pt x="82059" y="74152"/>
                </a:cubicBezTo>
                <a:cubicBezTo>
                  <a:pt x="85652" y="69767"/>
                  <a:pt x="89389" y="65116"/>
                  <a:pt x="89389" y="56611"/>
                </a:cubicBezTo>
                <a:cubicBezTo>
                  <a:pt x="89389" y="43189"/>
                  <a:pt x="80191" y="28704"/>
                  <a:pt x="60071" y="28704"/>
                </a:cubicBezTo>
                <a:close/>
                <a:moveTo>
                  <a:pt x="59065" y="42790"/>
                </a:moveTo>
                <a:cubicBezTo>
                  <a:pt x="52742" y="42790"/>
                  <a:pt x="45269" y="46245"/>
                  <a:pt x="45269" y="56079"/>
                </a:cubicBezTo>
                <a:cubicBezTo>
                  <a:pt x="45269" y="57674"/>
                  <a:pt x="43832" y="59003"/>
                  <a:pt x="42107" y="59003"/>
                </a:cubicBezTo>
                <a:cubicBezTo>
                  <a:pt x="40383" y="59003"/>
                  <a:pt x="39089" y="57674"/>
                  <a:pt x="39089" y="56079"/>
                </a:cubicBezTo>
                <a:cubicBezTo>
                  <a:pt x="39089" y="43056"/>
                  <a:pt x="49437" y="37076"/>
                  <a:pt x="59065" y="37076"/>
                </a:cubicBezTo>
                <a:cubicBezTo>
                  <a:pt x="60790" y="37076"/>
                  <a:pt x="62227" y="38405"/>
                  <a:pt x="62227" y="40000"/>
                </a:cubicBezTo>
                <a:cubicBezTo>
                  <a:pt x="62227" y="41594"/>
                  <a:pt x="60790" y="42790"/>
                  <a:pt x="59065" y="42790"/>
                </a:cubicBezTo>
                <a:close/>
              </a:path>
            </a:pathLst>
          </a:custGeom>
          <a:noFill/>
          <a:ln w="9525" cap="flat" cmpd="sng">
            <a:solidFill>
              <a:srgbClr val="00509E"/>
            </a:solidFill>
            <a:prstDash val="solid"/>
            <a:round/>
            <a:headEnd type="none" w="sm" len="sm"/>
            <a:tailEnd type="none" w="sm" len="sm"/>
          </a:ln>
        </p:spPr>
        <p:txBody>
          <a:bodyPr spcFirstLastPara="1" wrap="square" lIns="80125" tIns="40050" rIns="80125" bIns="40050" anchor="t" anchorCtr="0">
            <a:noAutofit/>
          </a:bodyPr>
          <a:lstStyle/>
          <a:p>
            <a:pPr marL="0" marR="0" lvl="0" indent="0" algn="l" rtl="0">
              <a:lnSpc>
                <a:spcPct val="100000"/>
              </a:lnSpc>
              <a:spcBef>
                <a:spcPts val="0"/>
              </a:spcBef>
              <a:spcAft>
                <a:spcPts val="0"/>
              </a:spcAft>
              <a:buClr>
                <a:srgbClr val="000000"/>
              </a:buClr>
              <a:buSzPts val="1600"/>
              <a:buFont typeface="Arial"/>
              <a:buNone/>
            </a:pPr>
            <a:endParaRPr sz="1600" b="0" i="0" u="none" strike="noStrike" cap="none">
              <a:solidFill>
                <a:srgbClr val="000000"/>
              </a:solidFill>
              <a:latin typeface="Arial"/>
              <a:ea typeface="Arial"/>
              <a:cs typeface="Arial"/>
              <a:sym typeface="Arial"/>
            </a:endParaRPr>
          </a:p>
        </p:txBody>
      </p:sp>
      <p:grpSp>
        <p:nvGrpSpPr>
          <p:cNvPr id="864" name="Google Shape;864;p8"/>
          <p:cNvGrpSpPr/>
          <p:nvPr/>
        </p:nvGrpSpPr>
        <p:grpSpPr>
          <a:xfrm>
            <a:off x="3736030" y="3473236"/>
            <a:ext cx="210086" cy="210298"/>
            <a:chOff x="4096635" y="2523336"/>
            <a:chExt cx="304031" cy="304339"/>
          </a:xfrm>
        </p:grpSpPr>
        <p:sp>
          <p:nvSpPr>
            <p:cNvPr id="865" name="Google Shape;865;p8"/>
            <p:cNvSpPr/>
            <p:nvPr/>
          </p:nvSpPr>
          <p:spPr>
            <a:xfrm>
              <a:off x="4289383" y="2584204"/>
              <a:ext cx="111283" cy="111283"/>
            </a:xfrm>
            <a:custGeom>
              <a:avLst/>
              <a:gdLst/>
              <a:ahLst/>
              <a:cxnLst/>
              <a:rect l="l" t="t" r="r" b="b"/>
              <a:pathLst>
                <a:path w="362" h="362" extrusionOk="0">
                  <a:moveTo>
                    <a:pt x="330" y="32"/>
                  </a:moveTo>
                  <a:lnTo>
                    <a:pt x="330" y="330"/>
                  </a:lnTo>
                  <a:lnTo>
                    <a:pt x="32" y="330"/>
                  </a:lnTo>
                  <a:lnTo>
                    <a:pt x="32" y="32"/>
                  </a:lnTo>
                  <a:close/>
                  <a:moveTo>
                    <a:pt x="17" y="1"/>
                  </a:moveTo>
                  <a:cubicBezTo>
                    <a:pt x="6" y="1"/>
                    <a:pt x="1" y="6"/>
                    <a:pt x="1" y="16"/>
                  </a:cubicBezTo>
                  <a:lnTo>
                    <a:pt x="1" y="346"/>
                  </a:lnTo>
                  <a:cubicBezTo>
                    <a:pt x="1" y="356"/>
                    <a:pt x="6" y="362"/>
                    <a:pt x="17" y="362"/>
                  </a:cubicBezTo>
                  <a:lnTo>
                    <a:pt x="346" y="362"/>
                  </a:lnTo>
                  <a:cubicBezTo>
                    <a:pt x="357" y="362"/>
                    <a:pt x="362" y="356"/>
                    <a:pt x="362" y="346"/>
                  </a:cubicBezTo>
                  <a:lnTo>
                    <a:pt x="362" y="16"/>
                  </a:lnTo>
                  <a:cubicBezTo>
                    <a:pt x="362" y="6"/>
                    <a:pt x="357" y="1"/>
                    <a:pt x="34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66" name="Google Shape;866;p8"/>
            <p:cNvSpPr/>
            <p:nvPr/>
          </p:nvSpPr>
          <p:spPr>
            <a:xfrm>
              <a:off x="4096635" y="2523336"/>
              <a:ext cx="112206" cy="111283"/>
            </a:xfrm>
            <a:custGeom>
              <a:avLst/>
              <a:gdLst/>
              <a:ahLst/>
              <a:cxnLst/>
              <a:rect l="l" t="t" r="r" b="b"/>
              <a:pathLst>
                <a:path w="365" h="362" extrusionOk="0">
                  <a:moveTo>
                    <a:pt x="330" y="33"/>
                  </a:moveTo>
                  <a:lnTo>
                    <a:pt x="330" y="330"/>
                  </a:lnTo>
                  <a:lnTo>
                    <a:pt x="35" y="330"/>
                  </a:lnTo>
                  <a:lnTo>
                    <a:pt x="35" y="33"/>
                  </a:lnTo>
                  <a:close/>
                  <a:moveTo>
                    <a:pt x="16" y="1"/>
                  </a:moveTo>
                  <a:cubicBezTo>
                    <a:pt x="8" y="1"/>
                    <a:pt x="1" y="6"/>
                    <a:pt x="1" y="17"/>
                  </a:cubicBezTo>
                  <a:lnTo>
                    <a:pt x="1" y="346"/>
                  </a:lnTo>
                  <a:cubicBezTo>
                    <a:pt x="1" y="357"/>
                    <a:pt x="8" y="362"/>
                    <a:pt x="16" y="362"/>
                  </a:cubicBezTo>
                  <a:lnTo>
                    <a:pt x="346" y="362"/>
                  </a:lnTo>
                  <a:cubicBezTo>
                    <a:pt x="356" y="362"/>
                    <a:pt x="364" y="357"/>
                    <a:pt x="364" y="346"/>
                  </a:cubicBezTo>
                  <a:lnTo>
                    <a:pt x="364" y="17"/>
                  </a:lnTo>
                  <a:cubicBezTo>
                    <a:pt x="364" y="6"/>
                    <a:pt x="356" y="1"/>
                    <a:pt x="34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67" name="Google Shape;867;p8"/>
            <p:cNvSpPr/>
            <p:nvPr/>
          </p:nvSpPr>
          <p:spPr>
            <a:xfrm>
              <a:off x="4096635" y="2715469"/>
              <a:ext cx="112206" cy="112206"/>
            </a:xfrm>
            <a:custGeom>
              <a:avLst/>
              <a:gdLst/>
              <a:ahLst/>
              <a:cxnLst/>
              <a:rect l="l" t="t" r="r" b="b"/>
              <a:pathLst>
                <a:path w="365" h="365" extrusionOk="0">
                  <a:moveTo>
                    <a:pt x="330" y="35"/>
                  </a:moveTo>
                  <a:lnTo>
                    <a:pt x="330" y="330"/>
                  </a:lnTo>
                  <a:lnTo>
                    <a:pt x="35" y="330"/>
                  </a:lnTo>
                  <a:lnTo>
                    <a:pt x="35" y="35"/>
                  </a:lnTo>
                  <a:close/>
                  <a:moveTo>
                    <a:pt x="16" y="1"/>
                  </a:moveTo>
                  <a:cubicBezTo>
                    <a:pt x="8" y="1"/>
                    <a:pt x="1" y="8"/>
                    <a:pt x="1" y="19"/>
                  </a:cubicBezTo>
                  <a:lnTo>
                    <a:pt x="1" y="348"/>
                  </a:lnTo>
                  <a:cubicBezTo>
                    <a:pt x="1" y="356"/>
                    <a:pt x="8" y="364"/>
                    <a:pt x="16" y="364"/>
                  </a:cubicBezTo>
                  <a:lnTo>
                    <a:pt x="346" y="364"/>
                  </a:lnTo>
                  <a:cubicBezTo>
                    <a:pt x="356" y="364"/>
                    <a:pt x="364" y="356"/>
                    <a:pt x="364" y="348"/>
                  </a:cubicBezTo>
                  <a:lnTo>
                    <a:pt x="364" y="19"/>
                  </a:lnTo>
                  <a:cubicBezTo>
                    <a:pt x="364" y="8"/>
                    <a:pt x="356" y="1"/>
                    <a:pt x="34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68" name="Google Shape;868;p8"/>
            <p:cNvSpPr/>
            <p:nvPr/>
          </p:nvSpPr>
          <p:spPr>
            <a:xfrm>
              <a:off x="4147665" y="2624782"/>
              <a:ext cx="10145" cy="70705"/>
            </a:xfrm>
            <a:custGeom>
              <a:avLst/>
              <a:gdLst/>
              <a:ahLst/>
              <a:cxnLst/>
              <a:rect l="l" t="t" r="r" b="b"/>
              <a:pathLst>
                <a:path w="33" h="230" extrusionOk="0">
                  <a:moveTo>
                    <a:pt x="16" y="0"/>
                  </a:moveTo>
                  <a:cubicBezTo>
                    <a:pt x="6" y="0"/>
                    <a:pt x="1" y="6"/>
                    <a:pt x="1" y="16"/>
                  </a:cubicBezTo>
                  <a:lnTo>
                    <a:pt x="1" y="214"/>
                  </a:lnTo>
                  <a:cubicBezTo>
                    <a:pt x="1" y="224"/>
                    <a:pt x="6" y="230"/>
                    <a:pt x="16" y="230"/>
                  </a:cubicBezTo>
                  <a:cubicBezTo>
                    <a:pt x="27" y="230"/>
                    <a:pt x="32" y="224"/>
                    <a:pt x="32" y="214"/>
                  </a:cubicBezTo>
                  <a:lnTo>
                    <a:pt x="32" y="16"/>
                  </a:lnTo>
                  <a:cubicBezTo>
                    <a:pt x="32" y="6"/>
                    <a:pt x="27" y="0"/>
                    <a:pt x="16"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69" name="Google Shape;869;p8"/>
            <p:cNvSpPr/>
            <p:nvPr/>
          </p:nvSpPr>
          <p:spPr>
            <a:xfrm>
              <a:off x="4217448" y="2690261"/>
              <a:ext cx="133110" cy="86383"/>
            </a:xfrm>
            <a:custGeom>
              <a:avLst/>
              <a:gdLst/>
              <a:ahLst/>
              <a:cxnLst/>
              <a:rect l="l" t="t" r="r" b="b"/>
              <a:pathLst>
                <a:path w="433" h="281" extrusionOk="0">
                  <a:moveTo>
                    <a:pt x="414" y="1"/>
                  </a:moveTo>
                  <a:cubicBezTo>
                    <a:pt x="406" y="1"/>
                    <a:pt x="398" y="9"/>
                    <a:pt x="398" y="17"/>
                  </a:cubicBezTo>
                  <a:lnTo>
                    <a:pt x="398" y="101"/>
                  </a:lnTo>
                  <a:cubicBezTo>
                    <a:pt x="398" y="183"/>
                    <a:pt x="332" y="249"/>
                    <a:pt x="251" y="249"/>
                  </a:cubicBezTo>
                  <a:lnTo>
                    <a:pt x="58" y="249"/>
                  </a:lnTo>
                  <a:lnTo>
                    <a:pt x="129" y="177"/>
                  </a:lnTo>
                  <a:cubicBezTo>
                    <a:pt x="135" y="172"/>
                    <a:pt x="135" y="162"/>
                    <a:pt x="129" y="156"/>
                  </a:cubicBezTo>
                  <a:cubicBezTo>
                    <a:pt x="125" y="152"/>
                    <a:pt x="121" y="150"/>
                    <a:pt x="117" y="150"/>
                  </a:cubicBezTo>
                  <a:cubicBezTo>
                    <a:pt x="112" y="150"/>
                    <a:pt x="108" y="152"/>
                    <a:pt x="106" y="156"/>
                  </a:cubicBezTo>
                  <a:lnTo>
                    <a:pt x="6" y="254"/>
                  </a:lnTo>
                  <a:cubicBezTo>
                    <a:pt x="3" y="259"/>
                    <a:pt x="0" y="264"/>
                    <a:pt x="3" y="272"/>
                  </a:cubicBezTo>
                  <a:cubicBezTo>
                    <a:pt x="6" y="278"/>
                    <a:pt x="13" y="280"/>
                    <a:pt x="19" y="280"/>
                  </a:cubicBezTo>
                  <a:lnTo>
                    <a:pt x="251" y="280"/>
                  </a:lnTo>
                  <a:cubicBezTo>
                    <a:pt x="353" y="280"/>
                    <a:pt x="432" y="199"/>
                    <a:pt x="432" y="101"/>
                  </a:cubicBezTo>
                  <a:lnTo>
                    <a:pt x="432" y="17"/>
                  </a:lnTo>
                  <a:cubicBezTo>
                    <a:pt x="432" y="9"/>
                    <a:pt x="425" y="1"/>
                    <a:pt x="414"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70" name="Google Shape;870;p8"/>
            <p:cNvSpPr/>
            <p:nvPr/>
          </p:nvSpPr>
          <p:spPr>
            <a:xfrm>
              <a:off x="4217448" y="2766192"/>
              <a:ext cx="42423" cy="30741"/>
            </a:xfrm>
            <a:custGeom>
              <a:avLst/>
              <a:gdLst/>
              <a:ahLst/>
              <a:cxnLst/>
              <a:rect l="l" t="t" r="r" b="b"/>
              <a:pathLst>
                <a:path w="138" h="100" extrusionOk="0">
                  <a:moveTo>
                    <a:pt x="22" y="0"/>
                  </a:moveTo>
                  <a:cubicBezTo>
                    <a:pt x="17" y="0"/>
                    <a:pt x="11" y="4"/>
                    <a:pt x="6" y="7"/>
                  </a:cubicBezTo>
                  <a:cubicBezTo>
                    <a:pt x="0" y="15"/>
                    <a:pt x="3" y="25"/>
                    <a:pt x="11" y="31"/>
                  </a:cubicBezTo>
                  <a:lnTo>
                    <a:pt x="108" y="96"/>
                  </a:lnTo>
                  <a:cubicBezTo>
                    <a:pt x="111" y="99"/>
                    <a:pt x="116" y="99"/>
                    <a:pt x="119" y="99"/>
                  </a:cubicBezTo>
                  <a:cubicBezTo>
                    <a:pt x="124" y="99"/>
                    <a:pt x="129" y="96"/>
                    <a:pt x="132" y="94"/>
                  </a:cubicBezTo>
                  <a:cubicBezTo>
                    <a:pt x="137" y="86"/>
                    <a:pt x="135" y="75"/>
                    <a:pt x="129" y="70"/>
                  </a:cubicBezTo>
                  <a:lnTo>
                    <a:pt x="29" y="4"/>
                  </a:lnTo>
                  <a:cubicBezTo>
                    <a:pt x="27" y="1"/>
                    <a:pt x="25" y="0"/>
                    <a:pt x="22"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71" name="Google Shape;871;p8"/>
            <p:cNvSpPr/>
            <p:nvPr/>
          </p:nvSpPr>
          <p:spPr>
            <a:xfrm>
              <a:off x="4116002" y="2655216"/>
              <a:ext cx="71012" cy="40271"/>
            </a:xfrm>
            <a:custGeom>
              <a:avLst/>
              <a:gdLst/>
              <a:ahLst/>
              <a:cxnLst/>
              <a:rect l="l" t="t" r="r" b="b"/>
              <a:pathLst>
                <a:path w="231" h="131" extrusionOk="0">
                  <a:moveTo>
                    <a:pt x="19" y="1"/>
                  </a:moveTo>
                  <a:cubicBezTo>
                    <a:pt x="15" y="1"/>
                    <a:pt x="10" y="3"/>
                    <a:pt x="6" y="7"/>
                  </a:cubicBezTo>
                  <a:cubicBezTo>
                    <a:pt x="1" y="12"/>
                    <a:pt x="1" y="23"/>
                    <a:pt x="6" y="28"/>
                  </a:cubicBezTo>
                  <a:lnTo>
                    <a:pt x="106" y="128"/>
                  </a:lnTo>
                  <a:cubicBezTo>
                    <a:pt x="109" y="131"/>
                    <a:pt x="117" y="131"/>
                    <a:pt x="119" y="131"/>
                  </a:cubicBezTo>
                  <a:cubicBezTo>
                    <a:pt x="122" y="131"/>
                    <a:pt x="130" y="128"/>
                    <a:pt x="125" y="128"/>
                  </a:cubicBezTo>
                  <a:lnTo>
                    <a:pt x="225" y="28"/>
                  </a:lnTo>
                  <a:cubicBezTo>
                    <a:pt x="230" y="23"/>
                    <a:pt x="230" y="12"/>
                    <a:pt x="225" y="7"/>
                  </a:cubicBezTo>
                  <a:cubicBezTo>
                    <a:pt x="221" y="3"/>
                    <a:pt x="216" y="1"/>
                    <a:pt x="212" y="1"/>
                  </a:cubicBezTo>
                  <a:cubicBezTo>
                    <a:pt x="208" y="1"/>
                    <a:pt x="204" y="3"/>
                    <a:pt x="201" y="7"/>
                  </a:cubicBezTo>
                  <a:lnTo>
                    <a:pt x="117" y="91"/>
                  </a:lnTo>
                  <a:lnTo>
                    <a:pt x="30" y="7"/>
                  </a:lnTo>
                  <a:cubicBezTo>
                    <a:pt x="27" y="3"/>
                    <a:pt x="23" y="1"/>
                    <a:pt x="19"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grpSp>
      <p:grpSp>
        <p:nvGrpSpPr>
          <p:cNvPr id="872" name="Google Shape;872;p8"/>
          <p:cNvGrpSpPr/>
          <p:nvPr/>
        </p:nvGrpSpPr>
        <p:grpSpPr>
          <a:xfrm>
            <a:off x="1174747" y="2813881"/>
            <a:ext cx="189472" cy="188710"/>
            <a:chOff x="1690610" y="2008422"/>
            <a:chExt cx="303933" cy="302710"/>
          </a:xfrm>
        </p:grpSpPr>
        <p:sp>
          <p:nvSpPr>
            <p:cNvPr id="873" name="Google Shape;873;p8"/>
            <p:cNvSpPr/>
            <p:nvPr/>
          </p:nvSpPr>
          <p:spPr>
            <a:xfrm>
              <a:off x="1690610" y="2159166"/>
              <a:ext cx="75830" cy="131786"/>
            </a:xfrm>
            <a:custGeom>
              <a:avLst/>
              <a:gdLst/>
              <a:ahLst/>
              <a:cxnLst/>
              <a:rect l="l" t="t" r="r" b="b"/>
              <a:pathLst>
                <a:path w="248" h="431" extrusionOk="0">
                  <a:moveTo>
                    <a:pt x="34" y="35"/>
                  </a:moveTo>
                  <a:cubicBezTo>
                    <a:pt x="100" y="35"/>
                    <a:pt x="190" y="45"/>
                    <a:pt x="216" y="59"/>
                  </a:cubicBezTo>
                  <a:cubicBezTo>
                    <a:pt x="203" y="153"/>
                    <a:pt x="150" y="348"/>
                    <a:pt x="137" y="396"/>
                  </a:cubicBezTo>
                  <a:lnTo>
                    <a:pt x="34" y="396"/>
                  </a:lnTo>
                  <a:lnTo>
                    <a:pt x="34" y="35"/>
                  </a:lnTo>
                  <a:close/>
                  <a:moveTo>
                    <a:pt x="19" y="1"/>
                  </a:moveTo>
                  <a:cubicBezTo>
                    <a:pt x="13" y="1"/>
                    <a:pt x="8" y="1"/>
                    <a:pt x="5" y="6"/>
                  </a:cubicBezTo>
                  <a:cubicBezTo>
                    <a:pt x="5" y="9"/>
                    <a:pt x="0" y="14"/>
                    <a:pt x="0" y="19"/>
                  </a:cubicBezTo>
                  <a:lnTo>
                    <a:pt x="0" y="414"/>
                  </a:lnTo>
                  <a:cubicBezTo>
                    <a:pt x="0" y="422"/>
                    <a:pt x="8" y="430"/>
                    <a:pt x="19" y="430"/>
                  </a:cubicBezTo>
                  <a:lnTo>
                    <a:pt x="150" y="430"/>
                  </a:lnTo>
                  <a:cubicBezTo>
                    <a:pt x="156" y="430"/>
                    <a:pt x="164" y="422"/>
                    <a:pt x="166" y="417"/>
                  </a:cubicBezTo>
                  <a:cubicBezTo>
                    <a:pt x="169" y="406"/>
                    <a:pt x="237" y="159"/>
                    <a:pt x="248" y="51"/>
                  </a:cubicBezTo>
                  <a:cubicBezTo>
                    <a:pt x="248" y="48"/>
                    <a:pt x="245" y="40"/>
                    <a:pt x="243" y="37"/>
                  </a:cubicBezTo>
                  <a:cubicBezTo>
                    <a:pt x="208" y="6"/>
                    <a:pt x="50" y="1"/>
                    <a:pt x="19"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74" name="Google Shape;874;p8"/>
            <p:cNvSpPr/>
            <p:nvPr/>
          </p:nvSpPr>
          <p:spPr>
            <a:xfrm>
              <a:off x="1734946" y="2232550"/>
              <a:ext cx="259597" cy="78582"/>
            </a:xfrm>
            <a:custGeom>
              <a:avLst/>
              <a:gdLst/>
              <a:ahLst/>
              <a:cxnLst/>
              <a:rect l="l" t="t" r="r" b="b"/>
              <a:pathLst>
                <a:path w="849" h="257" extrusionOk="0">
                  <a:moveTo>
                    <a:pt x="727" y="0"/>
                  </a:moveTo>
                  <a:cubicBezTo>
                    <a:pt x="716" y="0"/>
                    <a:pt x="704" y="2"/>
                    <a:pt x="693" y="6"/>
                  </a:cubicBezTo>
                  <a:lnTo>
                    <a:pt x="535" y="45"/>
                  </a:lnTo>
                  <a:cubicBezTo>
                    <a:pt x="525" y="48"/>
                    <a:pt x="519" y="53"/>
                    <a:pt x="522" y="64"/>
                  </a:cubicBezTo>
                  <a:cubicBezTo>
                    <a:pt x="524" y="72"/>
                    <a:pt x="530" y="78"/>
                    <a:pt x="536" y="78"/>
                  </a:cubicBezTo>
                  <a:cubicBezTo>
                    <a:pt x="538" y="78"/>
                    <a:pt x="539" y="77"/>
                    <a:pt x="540" y="77"/>
                  </a:cubicBezTo>
                  <a:lnTo>
                    <a:pt x="698" y="37"/>
                  </a:lnTo>
                  <a:cubicBezTo>
                    <a:pt x="709" y="35"/>
                    <a:pt x="718" y="34"/>
                    <a:pt x="728" y="34"/>
                  </a:cubicBezTo>
                  <a:cubicBezTo>
                    <a:pt x="760" y="34"/>
                    <a:pt x="788" y="48"/>
                    <a:pt x="804" y="74"/>
                  </a:cubicBezTo>
                  <a:lnTo>
                    <a:pt x="593" y="169"/>
                  </a:lnTo>
                  <a:cubicBezTo>
                    <a:pt x="489" y="211"/>
                    <a:pt x="445" y="227"/>
                    <a:pt x="410" y="227"/>
                  </a:cubicBezTo>
                  <a:cubicBezTo>
                    <a:pt x="387" y="227"/>
                    <a:pt x="368" y="220"/>
                    <a:pt x="337" y="209"/>
                  </a:cubicBezTo>
                  <a:lnTo>
                    <a:pt x="24" y="103"/>
                  </a:lnTo>
                  <a:cubicBezTo>
                    <a:pt x="23" y="103"/>
                    <a:pt x="21" y="102"/>
                    <a:pt x="19" y="102"/>
                  </a:cubicBezTo>
                  <a:cubicBezTo>
                    <a:pt x="14" y="102"/>
                    <a:pt x="7" y="106"/>
                    <a:pt x="5" y="114"/>
                  </a:cubicBezTo>
                  <a:cubicBezTo>
                    <a:pt x="0" y="119"/>
                    <a:pt x="5" y="130"/>
                    <a:pt x="13" y="132"/>
                  </a:cubicBezTo>
                  <a:lnTo>
                    <a:pt x="324" y="235"/>
                  </a:lnTo>
                  <a:cubicBezTo>
                    <a:pt x="361" y="248"/>
                    <a:pt x="382" y="256"/>
                    <a:pt x="409" y="256"/>
                  </a:cubicBezTo>
                  <a:cubicBezTo>
                    <a:pt x="448" y="256"/>
                    <a:pt x="498" y="235"/>
                    <a:pt x="606" y="203"/>
                  </a:cubicBezTo>
                  <a:lnTo>
                    <a:pt x="836" y="98"/>
                  </a:lnTo>
                  <a:cubicBezTo>
                    <a:pt x="841" y="93"/>
                    <a:pt x="843" y="90"/>
                    <a:pt x="843" y="87"/>
                  </a:cubicBezTo>
                  <a:cubicBezTo>
                    <a:pt x="849" y="85"/>
                    <a:pt x="849" y="77"/>
                    <a:pt x="843" y="74"/>
                  </a:cubicBezTo>
                  <a:cubicBezTo>
                    <a:pt x="820" y="30"/>
                    <a:pt x="774" y="0"/>
                    <a:pt x="727"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75" name="Google Shape;875;p8"/>
            <p:cNvSpPr/>
            <p:nvPr/>
          </p:nvSpPr>
          <p:spPr>
            <a:xfrm>
              <a:off x="1754821" y="2186685"/>
              <a:ext cx="149520" cy="72773"/>
            </a:xfrm>
            <a:custGeom>
              <a:avLst/>
              <a:gdLst/>
              <a:ahLst/>
              <a:cxnLst/>
              <a:rect l="l" t="t" r="r" b="b"/>
              <a:pathLst>
                <a:path w="489" h="238" extrusionOk="0">
                  <a:moveTo>
                    <a:pt x="22" y="0"/>
                  </a:moveTo>
                  <a:cubicBezTo>
                    <a:pt x="12" y="0"/>
                    <a:pt x="4" y="3"/>
                    <a:pt x="1" y="13"/>
                  </a:cubicBezTo>
                  <a:cubicBezTo>
                    <a:pt x="1" y="24"/>
                    <a:pt x="6" y="29"/>
                    <a:pt x="14" y="32"/>
                  </a:cubicBezTo>
                  <a:lnTo>
                    <a:pt x="388" y="116"/>
                  </a:lnTo>
                  <a:cubicBezTo>
                    <a:pt x="436" y="129"/>
                    <a:pt x="454" y="148"/>
                    <a:pt x="457" y="190"/>
                  </a:cubicBezTo>
                  <a:lnTo>
                    <a:pt x="415" y="200"/>
                  </a:lnTo>
                  <a:cubicBezTo>
                    <a:pt x="407" y="202"/>
                    <a:pt x="399" y="202"/>
                    <a:pt x="391" y="202"/>
                  </a:cubicBezTo>
                  <a:cubicBezTo>
                    <a:pt x="383" y="202"/>
                    <a:pt x="375" y="202"/>
                    <a:pt x="367" y="200"/>
                  </a:cubicBezTo>
                  <a:lnTo>
                    <a:pt x="185" y="164"/>
                  </a:lnTo>
                  <a:cubicBezTo>
                    <a:pt x="175" y="164"/>
                    <a:pt x="170" y="169"/>
                    <a:pt x="167" y="177"/>
                  </a:cubicBezTo>
                  <a:cubicBezTo>
                    <a:pt x="167" y="187"/>
                    <a:pt x="170" y="195"/>
                    <a:pt x="180" y="198"/>
                  </a:cubicBezTo>
                  <a:lnTo>
                    <a:pt x="362" y="235"/>
                  </a:lnTo>
                  <a:cubicBezTo>
                    <a:pt x="367" y="237"/>
                    <a:pt x="378" y="237"/>
                    <a:pt x="388" y="237"/>
                  </a:cubicBezTo>
                  <a:cubicBezTo>
                    <a:pt x="396" y="237"/>
                    <a:pt x="409" y="235"/>
                    <a:pt x="420" y="229"/>
                  </a:cubicBezTo>
                  <a:lnTo>
                    <a:pt x="475" y="216"/>
                  </a:lnTo>
                  <a:cubicBezTo>
                    <a:pt x="483" y="214"/>
                    <a:pt x="489" y="208"/>
                    <a:pt x="489" y="200"/>
                  </a:cubicBezTo>
                  <a:lnTo>
                    <a:pt x="489" y="195"/>
                  </a:lnTo>
                  <a:cubicBezTo>
                    <a:pt x="489" y="135"/>
                    <a:pt x="460" y="98"/>
                    <a:pt x="394" y="82"/>
                  </a:cubicBezTo>
                  <a:lnTo>
                    <a:pt x="22" y="0"/>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76" name="Google Shape;876;p8"/>
            <p:cNvSpPr/>
            <p:nvPr/>
          </p:nvSpPr>
          <p:spPr>
            <a:xfrm>
              <a:off x="1776836" y="2089145"/>
              <a:ext cx="208228" cy="156553"/>
            </a:xfrm>
            <a:custGeom>
              <a:avLst/>
              <a:gdLst/>
              <a:ahLst/>
              <a:cxnLst/>
              <a:rect l="l" t="t" r="r" b="b"/>
              <a:pathLst>
                <a:path w="681" h="512" extrusionOk="0">
                  <a:moveTo>
                    <a:pt x="250" y="0"/>
                  </a:moveTo>
                  <a:cubicBezTo>
                    <a:pt x="243" y="0"/>
                    <a:pt x="240" y="3"/>
                    <a:pt x="237" y="6"/>
                  </a:cubicBezTo>
                  <a:cubicBezTo>
                    <a:pt x="229" y="16"/>
                    <a:pt x="45" y="227"/>
                    <a:pt x="3" y="343"/>
                  </a:cubicBezTo>
                  <a:cubicBezTo>
                    <a:pt x="0" y="348"/>
                    <a:pt x="3" y="359"/>
                    <a:pt x="13" y="361"/>
                  </a:cubicBezTo>
                  <a:cubicBezTo>
                    <a:pt x="15" y="362"/>
                    <a:pt x="16" y="362"/>
                    <a:pt x="18" y="362"/>
                  </a:cubicBezTo>
                  <a:cubicBezTo>
                    <a:pt x="23" y="362"/>
                    <a:pt x="30" y="359"/>
                    <a:pt x="32" y="351"/>
                  </a:cubicBezTo>
                  <a:cubicBezTo>
                    <a:pt x="71" y="253"/>
                    <a:pt x="227" y="69"/>
                    <a:pt x="256" y="32"/>
                  </a:cubicBezTo>
                  <a:lnTo>
                    <a:pt x="403" y="32"/>
                  </a:lnTo>
                  <a:cubicBezTo>
                    <a:pt x="477" y="122"/>
                    <a:pt x="646" y="346"/>
                    <a:pt x="646" y="430"/>
                  </a:cubicBezTo>
                  <a:cubicBezTo>
                    <a:pt x="646" y="451"/>
                    <a:pt x="641" y="469"/>
                    <a:pt x="638" y="491"/>
                  </a:cubicBezTo>
                  <a:cubicBezTo>
                    <a:pt x="638" y="501"/>
                    <a:pt x="641" y="506"/>
                    <a:pt x="651" y="512"/>
                  </a:cubicBezTo>
                  <a:lnTo>
                    <a:pt x="654" y="512"/>
                  </a:lnTo>
                  <a:cubicBezTo>
                    <a:pt x="662" y="512"/>
                    <a:pt x="667" y="504"/>
                    <a:pt x="675" y="496"/>
                  </a:cubicBezTo>
                  <a:cubicBezTo>
                    <a:pt x="677" y="477"/>
                    <a:pt x="680" y="454"/>
                    <a:pt x="680" y="430"/>
                  </a:cubicBezTo>
                  <a:cubicBezTo>
                    <a:pt x="680" y="311"/>
                    <a:pt x="438" y="19"/>
                    <a:pt x="427" y="6"/>
                  </a:cubicBezTo>
                  <a:cubicBezTo>
                    <a:pt x="424" y="3"/>
                    <a:pt x="417" y="0"/>
                    <a:pt x="414"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77" name="Google Shape;877;p8"/>
            <p:cNvSpPr/>
            <p:nvPr/>
          </p:nvSpPr>
          <p:spPr>
            <a:xfrm>
              <a:off x="1821784" y="2089145"/>
              <a:ext cx="110688" cy="9785"/>
            </a:xfrm>
            <a:custGeom>
              <a:avLst/>
              <a:gdLst/>
              <a:ahLst/>
              <a:cxnLst/>
              <a:rect l="l" t="t" r="r" b="b"/>
              <a:pathLst>
                <a:path w="362" h="32" extrusionOk="0">
                  <a:moveTo>
                    <a:pt x="17" y="0"/>
                  </a:moveTo>
                  <a:cubicBezTo>
                    <a:pt x="6" y="0"/>
                    <a:pt x="1" y="6"/>
                    <a:pt x="1" y="16"/>
                  </a:cubicBezTo>
                  <a:cubicBezTo>
                    <a:pt x="1" y="27"/>
                    <a:pt x="6" y="32"/>
                    <a:pt x="17" y="32"/>
                  </a:cubicBezTo>
                  <a:lnTo>
                    <a:pt x="346" y="32"/>
                  </a:lnTo>
                  <a:cubicBezTo>
                    <a:pt x="356" y="32"/>
                    <a:pt x="362" y="27"/>
                    <a:pt x="362" y="16"/>
                  </a:cubicBezTo>
                  <a:cubicBezTo>
                    <a:pt x="362" y="6"/>
                    <a:pt x="356" y="0"/>
                    <a:pt x="346"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78" name="Google Shape;878;p8"/>
            <p:cNvSpPr/>
            <p:nvPr/>
          </p:nvSpPr>
          <p:spPr>
            <a:xfrm>
              <a:off x="1789679" y="2008422"/>
              <a:ext cx="175816" cy="90507"/>
            </a:xfrm>
            <a:custGeom>
              <a:avLst/>
              <a:gdLst/>
              <a:ahLst/>
              <a:cxnLst/>
              <a:rect l="l" t="t" r="r" b="b"/>
              <a:pathLst>
                <a:path w="575" h="296" extrusionOk="0">
                  <a:moveTo>
                    <a:pt x="290" y="38"/>
                  </a:moveTo>
                  <a:cubicBezTo>
                    <a:pt x="303" y="40"/>
                    <a:pt x="343" y="82"/>
                    <a:pt x="375" y="130"/>
                  </a:cubicBezTo>
                  <a:cubicBezTo>
                    <a:pt x="375" y="133"/>
                    <a:pt x="382" y="135"/>
                    <a:pt x="385" y="135"/>
                  </a:cubicBezTo>
                  <a:cubicBezTo>
                    <a:pt x="393" y="135"/>
                    <a:pt x="396" y="135"/>
                    <a:pt x="398" y="133"/>
                  </a:cubicBezTo>
                  <a:cubicBezTo>
                    <a:pt x="456" y="86"/>
                    <a:pt x="515" y="60"/>
                    <a:pt x="535" y="60"/>
                  </a:cubicBezTo>
                  <a:cubicBezTo>
                    <a:pt x="537" y="60"/>
                    <a:pt x="539" y="60"/>
                    <a:pt x="541" y="61"/>
                  </a:cubicBezTo>
                  <a:cubicBezTo>
                    <a:pt x="543" y="61"/>
                    <a:pt x="543" y="67"/>
                    <a:pt x="543" y="72"/>
                  </a:cubicBezTo>
                  <a:cubicBezTo>
                    <a:pt x="538" y="117"/>
                    <a:pt x="435" y="212"/>
                    <a:pt x="367" y="264"/>
                  </a:cubicBezTo>
                  <a:lnTo>
                    <a:pt x="211" y="264"/>
                  </a:lnTo>
                  <a:cubicBezTo>
                    <a:pt x="143" y="212"/>
                    <a:pt x="37" y="117"/>
                    <a:pt x="37" y="72"/>
                  </a:cubicBezTo>
                  <a:cubicBezTo>
                    <a:pt x="37" y="67"/>
                    <a:pt x="40" y="67"/>
                    <a:pt x="40" y="61"/>
                  </a:cubicBezTo>
                  <a:cubicBezTo>
                    <a:pt x="41" y="61"/>
                    <a:pt x="43" y="60"/>
                    <a:pt x="45" y="60"/>
                  </a:cubicBezTo>
                  <a:cubicBezTo>
                    <a:pt x="65" y="60"/>
                    <a:pt x="123" y="88"/>
                    <a:pt x="182" y="133"/>
                  </a:cubicBezTo>
                  <a:cubicBezTo>
                    <a:pt x="185" y="135"/>
                    <a:pt x="190" y="135"/>
                    <a:pt x="195" y="135"/>
                  </a:cubicBezTo>
                  <a:cubicBezTo>
                    <a:pt x="198" y="135"/>
                    <a:pt x="201" y="133"/>
                    <a:pt x="203" y="130"/>
                  </a:cubicBezTo>
                  <a:cubicBezTo>
                    <a:pt x="237" y="82"/>
                    <a:pt x="277" y="38"/>
                    <a:pt x="290" y="38"/>
                  </a:cubicBezTo>
                  <a:close/>
                  <a:moveTo>
                    <a:pt x="285" y="1"/>
                  </a:moveTo>
                  <a:cubicBezTo>
                    <a:pt x="256" y="1"/>
                    <a:pt x="211" y="56"/>
                    <a:pt x="185" y="93"/>
                  </a:cubicBezTo>
                  <a:cubicBezTo>
                    <a:pt x="147" y="67"/>
                    <a:pt x="84" y="27"/>
                    <a:pt x="42" y="27"/>
                  </a:cubicBezTo>
                  <a:cubicBezTo>
                    <a:pt x="29" y="27"/>
                    <a:pt x="18" y="31"/>
                    <a:pt x="11" y="40"/>
                  </a:cubicBezTo>
                  <a:cubicBezTo>
                    <a:pt x="3" y="48"/>
                    <a:pt x="0" y="61"/>
                    <a:pt x="0" y="75"/>
                  </a:cubicBezTo>
                  <a:cubicBezTo>
                    <a:pt x="6" y="151"/>
                    <a:pt x="174" y="280"/>
                    <a:pt x="195" y="293"/>
                  </a:cubicBezTo>
                  <a:cubicBezTo>
                    <a:pt x="198" y="296"/>
                    <a:pt x="201" y="296"/>
                    <a:pt x="203" y="296"/>
                  </a:cubicBezTo>
                  <a:lnTo>
                    <a:pt x="369" y="296"/>
                  </a:lnTo>
                  <a:cubicBezTo>
                    <a:pt x="372" y="296"/>
                    <a:pt x="375" y="293"/>
                    <a:pt x="377" y="293"/>
                  </a:cubicBezTo>
                  <a:cubicBezTo>
                    <a:pt x="398" y="280"/>
                    <a:pt x="567" y="151"/>
                    <a:pt x="572" y="75"/>
                  </a:cubicBezTo>
                  <a:cubicBezTo>
                    <a:pt x="575" y="61"/>
                    <a:pt x="572" y="48"/>
                    <a:pt x="562" y="40"/>
                  </a:cubicBezTo>
                  <a:cubicBezTo>
                    <a:pt x="553" y="31"/>
                    <a:pt x="542" y="27"/>
                    <a:pt x="528" y="27"/>
                  </a:cubicBezTo>
                  <a:cubicBezTo>
                    <a:pt x="486" y="27"/>
                    <a:pt x="426" y="65"/>
                    <a:pt x="388" y="93"/>
                  </a:cubicBezTo>
                  <a:cubicBezTo>
                    <a:pt x="361" y="56"/>
                    <a:pt x="317" y="1"/>
                    <a:pt x="285"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79" name="Google Shape;879;p8"/>
            <p:cNvSpPr/>
            <p:nvPr/>
          </p:nvSpPr>
          <p:spPr>
            <a:xfrm>
              <a:off x="1851750" y="2149381"/>
              <a:ext cx="51063" cy="76136"/>
            </a:xfrm>
            <a:custGeom>
              <a:avLst/>
              <a:gdLst/>
              <a:ahLst/>
              <a:cxnLst/>
              <a:rect l="l" t="t" r="r" b="b"/>
              <a:pathLst>
                <a:path w="167" h="249" extrusionOk="0">
                  <a:moveTo>
                    <a:pt x="85" y="1"/>
                  </a:moveTo>
                  <a:cubicBezTo>
                    <a:pt x="37" y="1"/>
                    <a:pt x="0" y="33"/>
                    <a:pt x="0" y="75"/>
                  </a:cubicBezTo>
                  <a:cubicBezTo>
                    <a:pt x="0" y="114"/>
                    <a:pt x="27" y="141"/>
                    <a:pt x="79" y="151"/>
                  </a:cubicBezTo>
                  <a:lnTo>
                    <a:pt x="85" y="151"/>
                  </a:lnTo>
                  <a:cubicBezTo>
                    <a:pt x="116" y="162"/>
                    <a:pt x="132" y="175"/>
                    <a:pt x="132" y="193"/>
                  </a:cubicBezTo>
                  <a:cubicBezTo>
                    <a:pt x="132" y="204"/>
                    <a:pt x="127" y="214"/>
                    <a:pt x="119" y="222"/>
                  </a:cubicBezTo>
                  <a:cubicBezTo>
                    <a:pt x="114" y="228"/>
                    <a:pt x="114" y="238"/>
                    <a:pt x="119" y="243"/>
                  </a:cubicBezTo>
                  <a:cubicBezTo>
                    <a:pt x="124" y="249"/>
                    <a:pt x="129" y="249"/>
                    <a:pt x="132" y="249"/>
                  </a:cubicBezTo>
                  <a:cubicBezTo>
                    <a:pt x="137" y="249"/>
                    <a:pt x="143" y="243"/>
                    <a:pt x="143" y="241"/>
                  </a:cubicBezTo>
                  <a:cubicBezTo>
                    <a:pt x="158" y="228"/>
                    <a:pt x="166" y="212"/>
                    <a:pt x="166" y="191"/>
                  </a:cubicBezTo>
                  <a:cubicBezTo>
                    <a:pt x="166" y="151"/>
                    <a:pt x="140" y="127"/>
                    <a:pt x="87" y="117"/>
                  </a:cubicBezTo>
                  <a:lnTo>
                    <a:pt x="85" y="117"/>
                  </a:lnTo>
                  <a:cubicBezTo>
                    <a:pt x="50" y="106"/>
                    <a:pt x="34" y="93"/>
                    <a:pt x="34" y="72"/>
                  </a:cubicBezTo>
                  <a:cubicBezTo>
                    <a:pt x="34" y="51"/>
                    <a:pt x="58" y="30"/>
                    <a:pt x="85" y="30"/>
                  </a:cubicBezTo>
                  <a:cubicBezTo>
                    <a:pt x="111" y="30"/>
                    <a:pt x="132" y="46"/>
                    <a:pt x="132" y="69"/>
                  </a:cubicBezTo>
                  <a:cubicBezTo>
                    <a:pt x="132" y="80"/>
                    <a:pt x="140" y="85"/>
                    <a:pt x="150" y="85"/>
                  </a:cubicBezTo>
                  <a:cubicBezTo>
                    <a:pt x="158" y="85"/>
                    <a:pt x="166" y="80"/>
                    <a:pt x="166" y="69"/>
                  </a:cubicBezTo>
                  <a:cubicBezTo>
                    <a:pt x="164" y="30"/>
                    <a:pt x="127" y="1"/>
                    <a:pt x="85"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80" name="Google Shape;880;p8"/>
            <p:cNvSpPr/>
            <p:nvPr/>
          </p:nvSpPr>
          <p:spPr>
            <a:xfrm>
              <a:off x="1871930" y="2138985"/>
              <a:ext cx="10702" cy="81028"/>
            </a:xfrm>
            <a:custGeom>
              <a:avLst/>
              <a:gdLst/>
              <a:ahLst/>
              <a:cxnLst/>
              <a:rect l="l" t="t" r="r" b="b"/>
              <a:pathLst>
                <a:path w="35" h="265" extrusionOk="0">
                  <a:moveTo>
                    <a:pt x="19" y="1"/>
                  </a:moveTo>
                  <a:cubicBezTo>
                    <a:pt x="8" y="1"/>
                    <a:pt x="0" y="9"/>
                    <a:pt x="0" y="19"/>
                  </a:cubicBezTo>
                  <a:lnTo>
                    <a:pt x="0" y="248"/>
                  </a:lnTo>
                  <a:cubicBezTo>
                    <a:pt x="0" y="259"/>
                    <a:pt x="8" y="264"/>
                    <a:pt x="19" y="264"/>
                  </a:cubicBezTo>
                  <a:cubicBezTo>
                    <a:pt x="26" y="264"/>
                    <a:pt x="34" y="259"/>
                    <a:pt x="34" y="248"/>
                  </a:cubicBezTo>
                  <a:lnTo>
                    <a:pt x="34" y="19"/>
                  </a:lnTo>
                  <a:cubicBezTo>
                    <a:pt x="34" y="9"/>
                    <a:pt x="26" y="1"/>
                    <a:pt x="19"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grpSp>
      <p:grpSp>
        <p:nvGrpSpPr>
          <p:cNvPr id="881" name="Google Shape;881;p8"/>
          <p:cNvGrpSpPr/>
          <p:nvPr/>
        </p:nvGrpSpPr>
        <p:grpSpPr>
          <a:xfrm>
            <a:off x="2489321" y="3473281"/>
            <a:ext cx="140198" cy="210298"/>
            <a:chOff x="5935291" y="1910666"/>
            <a:chExt cx="201957" cy="302935"/>
          </a:xfrm>
        </p:grpSpPr>
        <p:sp>
          <p:nvSpPr>
            <p:cNvPr id="882" name="Google Shape;882;p8"/>
            <p:cNvSpPr/>
            <p:nvPr/>
          </p:nvSpPr>
          <p:spPr>
            <a:xfrm>
              <a:off x="5965278" y="1951058"/>
              <a:ext cx="60587" cy="10098"/>
            </a:xfrm>
            <a:custGeom>
              <a:avLst/>
              <a:gdLst/>
              <a:ahLst/>
              <a:cxnLst/>
              <a:rect l="l" t="t" r="r" b="b"/>
              <a:pathLst>
                <a:path w="198" h="33" extrusionOk="0">
                  <a:moveTo>
                    <a:pt x="16" y="1"/>
                  </a:moveTo>
                  <a:cubicBezTo>
                    <a:pt x="8" y="1"/>
                    <a:pt x="0" y="6"/>
                    <a:pt x="0" y="16"/>
                  </a:cubicBezTo>
                  <a:cubicBezTo>
                    <a:pt x="0" y="27"/>
                    <a:pt x="8" y="32"/>
                    <a:pt x="16" y="32"/>
                  </a:cubicBezTo>
                  <a:lnTo>
                    <a:pt x="182" y="32"/>
                  </a:lnTo>
                  <a:cubicBezTo>
                    <a:pt x="192" y="32"/>
                    <a:pt x="198" y="27"/>
                    <a:pt x="198" y="16"/>
                  </a:cubicBezTo>
                  <a:cubicBezTo>
                    <a:pt x="198" y="6"/>
                    <a:pt x="192" y="1"/>
                    <a:pt x="182"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83" name="Google Shape;883;p8"/>
            <p:cNvSpPr/>
            <p:nvPr/>
          </p:nvSpPr>
          <p:spPr>
            <a:xfrm>
              <a:off x="5965278" y="1991449"/>
              <a:ext cx="131578" cy="9792"/>
            </a:xfrm>
            <a:custGeom>
              <a:avLst/>
              <a:gdLst/>
              <a:ahLst/>
              <a:cxnLst/>
              <a:rect l="l" t="t" r="r" b="b"/>
              <a:pathLst>
                <a:path w="430" h="32" extrusionOk="0">
                  <a:moveTo>
                    <a:pt x="16" y="0"/>
                  </a:moveTo>
                  <a:cubicBezTo>
                    <a:pt x="8" y="0"/>
                    <a:pt x="0" y="6"/>
                    <a:pt x="0" y="16"/>
                  </a:cubicBezTo>
                  <a:cubicBezTo>
                    <a:pt x="0" y="27"/>
                    <a:pt x="8" y="32"/>
                    <a:pt x="16" y="32"/>
                  </a:cubicBezTo>
                  <a:lnTo>
                    <a:pt x="411" y="32"/>
                  </a:lnTo>
                  <a:cubicBezTo>
                    <a:pt x="422" y="32"/>
                    <a:pt x="430" y="27"/>
                    <a:pt x="430" y="16"/>
                  </a:cubicBezTo>
                  <a:cubicBezTo>
                    <a:pt x="430" y="6"/>
                    <a:pt x="422" y="0"/>
                    <a:pt x="411"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84" name="Google Shape;884;p8"/>
            <p:cNvSpPr/>
            <p:nvPr/>
          </p:nvSpPr>
          <p:spPr>
            <a:xfrm>
              <a:off x="5965278" y="2031841"/>
              <a:ext cx="131578" cy="9792"/>
            </a:xfrm>
            <a:custGeom>
              <a:avLst/>
              <a:gdLst/>
              <a:ahLst/>
              <a:cxnLst/>
              <a:rect l="l" t="t" r="r" b="b"/>
              <a:pathLst>
                <a:path w="430" h="32" extrusionOk="0">
                  <a:moveTo>
                    <a:pt x="16" y="0"/>
                  </a:moveTo>
                  <a:cubicBezTo>
                    <a:pt x="8" y="0"/>
                    <a:pt x="0" y="5"/>
                    <a:pt x="0" y="16"/>
                  </a:cubicBezTo>
                  <a:cubicBezTo>
                    <a:pt x="0" y="26"/>
                    <a:pt x="8" y="32"/>
                    <a:pt x="16" y="32"/>
                  </a:cubicBezTo>
                  <a:lnTo>
                    <a:pt x="411" y="32"/>
                  </a:lnTo>
                  <a:cubicBezTo>
                    <a:pt x="422" y="32"/>
                    <a:pt x="430" y="26"/>
                    <a:pt x="430" y="16"/>
                  </a:cubicBezTo>
                  <a:cubicBezTo>
                    <a:pt x="430" y="5"/>
                    <a:pt x="422" y="0"/>
                    <a:pt x="411"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85" name="Google Shape;885;p8"/>
            <p:cNvSpPr/>
            <p:nvPr/>
          </p:nvSpPr>
          <p:spPr>
            <a:xfrm>
              <a:off x="5965278" y="2071926"/>
              <a:ext cx="60587" cy="10098"/>
            </a:xfrm>
            <a:custGeom>
              <a:avLst/>
              <a:gdLst/>
              <a:ahLst/>
              <a:cxnLst/>
              <a:rect l="l" t="t" r="r" b="b"/>
              <a:pathLst>
                <a:path w="198" h="33" extrusionOk="0">
                  <a:moveTo>
                    <a:pt x="16" y="1"/>
                  </a:moveTo>
                  <a:cubicBezTo>
                    <a:pt x="8" y="1"/>
                    <a:pt x="0" y="6"/>
                    <a:pt x="0" y="17"/>
                  </a:cubicBezTo>
                  <a:cubicBezTo>
                    <a:pt x="0" y="27"/>
                    <a:pt x="8" y="32"/>
                    <a:pt x="16" y="32"/>
                  </a:cubicBezTo>
                  <a:lnTo>
                    <a:pt x="182" y="32"/>
                  </a:lnTo>
                  <a:cubicBezTo>
                    <a:pt x="192" y="32"/>
                    <a:pt x="198" y="27"/>
                    <a:pt x="198" y="17"/>
                  </a:cubicBezTo>
                  <a:cubicBezTo>
                    <a:pt x="198" y="6"/>
                    <a:pt x="192" y="1"/>
                    <a:pt x="182"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86" name="Google Shape;886;p8"/>
            <p:cNvSpPr/>
            <p:nvPr/>
          </p:nvSpPr>
          <p:spPr>
            <a:xfrm>
              <a:off x="5965278" y="2112317"/>
              <a:ext cx="51101" cy="10098"/>
            </a:xfrm>
            <a:custGeom>
              <a:avLst/>
              <a:gdLst/>
              <a:ahLst/>
              <a:cxnLst/>
              <a:rect l="l" t="t" r="r" b="b"/>
              <a:pathLst>
                <a:path w="167" h="33" extrusionOk="0">
                  <a:moveTo>
                    <a:pt x="16" y="1"/>
                  </a:moveTo>
                  <a:cubicBezTo>
                    <a:pt x="8" y="1"/>
                    <a:pt x="0" y="6"/>
                    <a:pt x="0" y="16"/>
                  </a:cubicBezTo>
                  <a:cubicBezTo>
                    <a:pt x="0" y="27"/>
                    <a:pt x="8" y="32"/>
                    <a:pt x="16" y="32"/>
                  </a:cubicBezTo>
                  <a:lnTo>
                    <a:pt x="148" y="32"/>
                  </a:lnTo>
                  <a:cubicBezTo>
                    <a:pt x="158" y="32"/>
                    <a:pt x="166" y="27"/>
                    <a:pt x="166" y="16"/>
                  </a:cubicBezTo>
                  <a:cubicBezTo>
                    <a:pt x="166" y="6"/>
                    <a:pt x="158" y="1"/>
                    <a:pt x="1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87" name="Google Shape;887;p8"/>
            <p:cNvSpPr/>
            <p:nvPr/>
          </p:nvSpPr>
          <p:spPr>
            <a:xfrm>
              <a:off x="5965278" y="2152709"/>
              <a:ext cx="51101" cy="9792"/>
            </a:xfrm>
            <a:custGeom>
              <a:avLst/>
              <a:gdLst/>
              <a:ahLst/>
              <a:cxnLst/>
              <a:rect l="l" t="t" r="r" b="b"/>
              <a:pathLst>
                <a:path w="167" h="32" extrusionOk="0">
                  <a:moveTo>
                    <a:pt x="16" y="0"/>
                  </a:moveTo>
                  <a:cubicBezTo>
                    <a:pt x="8" y="0"/>
                    <a:pt x="0" y="6"/>
                    <a:pt x="0" y="16"/>
                  </a:cubicBezTo>
                  <a:cubicBezTo>
                    <a:pt x="0" y="27"/>
                    <a:pt x="8" y="32"/>
                    <a:pt x="16" y="32"/>
                  </a:cubicBezTo>
                  <a:lnTo>
                    <a:pt x="148" y="32"/>
                  </a:lnTo>
                  <a:cubicBezTo>
                    <a:pt x="158" y="32"/>
                    <a:pt x="166" y="27"/>
                    <a:pt x="166" y="16"/>
                  </a:cubicBezTo>
                  <a:cubicBezTo>
                    <a:pt x="166" y="6"/>
                    <a:pt x="158" y="0"/>
                    <a:pt x="14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88" name="Google Shape;888;p8"/>
            <p:cNvSpPr/>
            <p:nvPr/>
          </p:nvSpPr>
          <p:spPr>
            <a:xfrm>
              <a:off x="6035963" y="2072844"/>
              <a:ext cx="71297" cy="89657"/>
            </a:xfrm>
            <a:custGeom>
              <a:avLst/>
              <a:gdLst/>
              <a:ahLst/>
              <a:cxnLst/>
              <a:rect l="l" t="t" r="r" b="b"/>
              <a:pathLst>
                <a:path w="233" h="293" extrusionOk="0">
                  <a:moveTo>
                    <a:pt x="114" y="0"/>
                  </a:moveTo>
                  <a:cubicBezTo>
                    <a:pt x="48" y="0"/>
                    <a:pt x="1" y="37"/>
                    <a:pt x="1" y="82"/>
                  </a:cubicBezTo>
                  <a:cubicBezTo>
                    <a:pt x="1" y="148"/>
                    <a:pt x="83" y="161"/>
                    <a:pt x="109" y="166"/>
                  </a:cubicBezTo>
                  <a:lnTo>
                    <a:pt x="120" y="166"/>
                  </a:lnTo>
                  <a:cubicBezTo>
                    <a:pt x="138" y="169"/>
                    <a:pt x="199" y="180"/>
                    <a:pt x="199" y="214"/>
                  </a:cubicBezTo>
                  <a:cubicBezTo>
                    <a:pt x="199" y="240"/>
                    <a:pt x="162" y="264"/>
                    <a:pt x="114" y="264"/>
                  </a:cubicBezTo>
                  <a:cubicBezTo>
                    <a:pt x="72" y="264"/>
                    <a:pt x="35" y="246"/>
                    <a:pt x="33" y="219"/>
                  </a:cubicBezTo>
                  <a:cubicBezTo>
                    <a:pt x="33" y="209"/>
                    <a:pt x="27" y="201"/>
                    <a:pt x="17" y="201"/>
                  </a:cubicBezTo>
                  <a:cubicBezTo>
                    <a:pt x="6" y="201"/>
                    <a:pt x="1" y="209"/>
                    <a:pt x="1" y="219"/>
                  </a:cubicBezTo>
                  <a:cubicBezTo>
                    <a:pt x="4" y="261"/>
                    <a:pt x="54" y="293"/>
                    <a:pt x="114" y="293"/>
                  </a:cubicBezTo>
                  <a:cubicBezTo>
                    <a:pt x="180" y="293"/>
                    <a:pt x="230" y="259"/>
                    <a:pt x="233" y="214"/>
                  </a:cubicBezTo>
                  <a:cubicBezTo>
                    <a:pt x="233" y="148"/>
                    <a:pt x="151" y="135"/>
                    <a:pt x="125" y="132"/>
                  </a:cubicBezTo>
                  <a:lnTo>
                    <a:pt x="114" y="132"/>
                  </a:lnTo>
                  <a:cubicBezTo>
                    <a:pt x="96" y="130"/>
                    <a:pt x="35" y="119"/>
                    <a:pt x="35" y="82"/>
                  </a:cubicBezTo>
                  <a:cubicBezTo>
                    <a:pt x="35" y="56"/>
                    <a:pt x="72" y="35"/>
                    <a:pt x="120" y="35"/>
                  </a:cubicBezTo>
                  <a:cubicBezTo>
                    <a:pt x="162" y="35"/>
                    <a:pt x="199" y="53"/>
                    <a:pt x="201" y="80"/>
                  </a:cubicBezTo>
                  <a:cubicBezTo>
                    <a:pt x="201" y="87"/>
                    <a:pt x="207" y="93"/>
                    <a:pt x="217" y="93"/>
                  </a:cubicBezTo>
                  <a:cubicBezTo>
                    <a:pt x="225" y="93"/>
                    <a:pt x="230" y="87"/>
                    <a:pt x="230" y="77"/>
                  </a:cubicBezTo>
                  <a:cubicBezTo>
                    <a:pt x="228" y="35"/>
                    <a:pt x="178" y="0"/>
                    <a:pt x="114"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89" name="Google Shape;889;p8"/>
            <p:cNvSpPr/>
            <p:nvPr/>
          </p:nvSpPr>
          <p:spPr>
            <a:xfrm>
              <a:off x="6065951" y="2061522"/>
              <a:ext cx="10710" cy="111688"/>
            </a:xfrm>
            <a:custGeom>
              <a:avLst/>
              <a:gdLst/>
              <a:ahLst/>
              <a:cxnLst/>
              <a:rect l="l" t="t" r="r" b="b"/>
              <a:pathLst>
                <a:path w="35" h="365" extrusionOk="0">
                  <a:moveTo>
                    <a:pt x="16" y="1"/>
                  </a:moveTo>
                  <a:cubicBezTo>
                    <a:pt x="8" y="1"/>
                    <a:pt x="0" y="8"/>
                    <a:pt x="0" y="19"/>
                  </a:cubicBezTo>
                  <a:lnTo>
                    <a:pt x="0" y="348"/>
                  </a:lnTo>
                  <a:cubicBezTo>
                    <a:pt x="0" y="356"/>
                    <a:pt x="8" y="364"/>
                    <a:pt x="16" y="364"/>
                  </a:cubicBezTo>
                  <a:cubicBezTo>
                    <a:pt x="27" y="364"/>
                    <a:pt x="35" y="356"/>
                    <a:pt x="35" y="348"/>
                  </a:cubicBezTo>
                  <a:lnTo>
                    <a:pt x="35" y="19"/>
                  </a:lnTo>
                  <a:cubicBezTo>
                    <a:pt x="35" y="8"/>
                    <a:pt x="27" y="1"/>
                    <a:pt x="16"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90" name="Google Shape;890;p8"/>
            <p:cNvSpPr/>
            <p:nvPr/>
          </p:nvSpPr>
          <p:spPr>
            <a:xfrm>
              <a:off x="5935291" y="1910666"/>
              <a:ext cx="201957" cy="302935"/>
            </a:xfrm>
            <a:custGeom>
              <a:avLst/>
              <a:gdLst/>
              <a:ahLst/>
              <a:cxnLst/>
              <a:rect l="l" t="t" r="r" b="b"/>
              <a:pathLst>
                <a:path w="660" h="990" extrusionOk="0">
                  <a:moveTo>
                    <a:pt x="625" y="32"/>
                  </a:moveTo>
                  <a:lnTo>
                    <a:pt x="623" y="955"/>
                  </a:lnTo>
                  <a:cubicBezTo>
                    <a:pt x="615" y="936"/>
                    <a:pt x="596" y="923"/>
                    <a:pt x="575" y="923"/>
                  </a:cubicBezTo>
                  <a:cubicBezTo>
                    <a:pt x="557" y="923"/>
                    <a:pt x="536" y="936"/>
                    <a:pt x="530" y="955"/>
                  </a:cubicBezTo>
                  <a:lnTo>
                    <a:pt x="522" y="955"/>
                  </a:lnTo>
                  <a:cubicBezTo>
                    <a:pt x="517" y="936"/>
                    <a:pt x="496" y="923"/>
                    <a:pt x="478" y="923"/>
                  </a:cubicBezTo>
                  <a:cubicBezTo>
                    <a:pt x="456" y="923"/>
                    <a:pt x="438" y="936"/>
                    <a:pt x="430" y="955"/>
                  </a:cubicBezTo>
                  <a:lnTo>
                    <a:pt x="425" y="955"/>
                  </a:lnTo>
                  <a:cubicBezTo>
                    <a:pt x="417" y="936"/>
                    <a:pt x="399" y="923"/>
                    <a:pt x="377" y="923"/>
                  </a:cubicBezTo>
                  <a:cubicBezTo>
                    <a:pt x="359" y="923"/>
                    <a:pt x="338" y="936"/>
                    <a:pt x="333" y="955"/>
                  </a:cubicBezTo>
                  <a:lnTo>
                    <a:pt x="325" y="955"/>
                  </a:lnTo>
                  <a:cubicBezTo>
                    <a:pt x="319" y="936"/>
                    <a:pt x="298" y="923"/>
                    <a:pt x="280" y="923"/>
                  </a:cubicBezTo>
                  <a:cubicBezTo>
                    <a:pt x="259" y="923"/>
                    <a:pt x="240" y="936"/>
                    <a:pt x="232" y="955"/>
                  </a:cubicBezTo>
                  <a:lnTo>
                    <a:pt x="227" y="955"/>
                  </a:lnTo>
                  <a:cubicBezTo>
                    <a:pt x="219" y="936"/>
                    <a:pt x="201" y="923"/>
                    <a:pt x="180" y="923"/>
                  </a:cubicBezTo>
                  <a:cubicBezTo>
                    <a:pt x="161" y="923"/>
                    <a:pt x="140" y="936"/>
                    <a:pt x="135" y="955"/>
                  </a:cubicBezTo>
                  <a:lnTo>
                    <a:pt x="127" y="955"/>
                  </a:lnTo>
                  <a:cubicBezTo>
                    <a:pt x="122" y="936"/>
                    <a:pt x="101" y="923"/>
                    <a:pt x="82" y="923"/>
                  </a:cubicBezTo>
                  <a:cubicBezTo>
                    <a:pt x="61" y="923"/>
                    <a:pt x="43" y="936"/>
                    <a:pt x="35" y="955"/>
                  </a:cubicBezTo>
                  <a:lnTo>
                    <a:pt x="32" y="955"/>
                  </a:lnTo>
                  <a:lnTo>
                    <a:pt x="32" y="32"/>
                  </a:lnTo>
                  <a:lnTo>
                    <a:pt x="35" y="32"/>
                  </a:lnTo>
                  <a:cubicBezTo>
                    <a:pt x="43" y="53"/>
                    <a:pt x="61" y="67"/>
                    <a:pt x="82" y="67"/>
                  </a:cubicBezTo>
                  <a:cubicBezTo>
                    <a:pt x="101" y="67"/>
                    <a:pt x="122" y="53"/>
                    <a:pt x="127" y="32"/>
                  </a:cubicBezTo>
                  <a:lnTo>
                    <a:pt x="135" y="32"/>
                  </a:lnTo>
                  <a:cubicBezTo>
                    <a:pt x="140" y="53"/>
                    <a:pt x="161" y="67"/>
                    <a:pt x="180" y="67"/>
                  </a:cubicBezTo>
                  <a:cubicBezTo>
                    <a:pt x="201" y="67"/>
                    <a:pt x="219" y="53"/>
                    <a:pt x="227" y="32"/>
                  </a:cubicBezTo>
                  <a:lnTo>
                    <a:pt x="232" y="32"/>
                  </a:lnTo>
                  <a:cubicBezTo>
                    <a:pt x="240" y="53"/>
                    <a:pt x="259" y="67"/>
                    <a:pt x="280" y="67"/>
                  </a:cubicBezTo>
                  <a:cubicBezTo>
                    <a:pt x="298" y="67"/>
                    <a:pt x="319" y="53"/>
                    <a:pt x="325" y="32"/>
                  </a:cubicBezTo>
                  <a:lnTo>
                    <a:pt x="333" y="32"/>
                  </a:lnTo>
                  <a:cubicBezTo>
                    <a:pt x="338" y="53"/>
                    <a:pt x="359" y="67"/>
                    <a:pt x="377" y="67"/>
                  </a:cubicBezTo>
                  <a:cubicBezTo>
                    <a:pt x="399" y="67"/>
                    <a:pt x="417" y="53"/>
                    <a:pt x="425" y="32"/>
                  </a:cubicBezTo>
                  <a:lnTo>
                    <a:pt x="430" y="32"/>
                  </a:lnTo>
                  <a:cubicBezTo>
                    <a:pt x="438" y="53"/>
                    <a:pt x="456" y="67"/>
                    <a:pt x="478" y="67"/>
                  </a:cubicBezTo>
                  <a:cubicBezTo>
                    <a:pt x="496" y="67"/>
                    <a:pt x="517" y="53"/>
                    <a:pt x="522" y="32"/>
                  </a:cubicBezTo>
                  <a:lnTo>
                    <a:pt x="530" y="32"/>
                  </a:lnTo>
                  <a:cubicBezTo>
                    <a:pt x="536" y="53"/>
                    <a:pt x="557" y="67"/>
                    <a:pt x="575" y="67"/>
                  </a:cubicBezTo>
                  <a:cubicBezTo>
                    <a:pt x="596" y="67"/>
                    <a:pt x="615" y="53"/>
                    <a:pt x="623" y="32"/>
                  </a:cubicBezTo>
                  <a:close/>
                  <a:moveTo>
                    <a:pt x="16" y="1"/>
                  </a:moveTo>
                  <a:cubicBezTo>
                    <a:pt x="6" y="1"/>
                    <a:pt x="1" y="6"/>
                    <a:pt x="1" y="17"/>
                  </a:cubicBezTo>
                  <a:lnTo>
                    <a:pt x="1" y="973"/>
                  </a:lnTo>
                  <a:cubicBezTo>
                    <a:pt x="1" y="981"/>
                    <a:pt x="6" y="989"/>
                    <a:pt x="16" y="989"/>
                  </a:cubicBezTo>
                  <a:lnTo>
                    <a:pt x="48" y="989"/>
                  </a:lnTo>
                  <a:cubicBezTo>
                    <a:pt x="59" y="989"/>
                    <a:pt x="66" y="981"/>
                    <a:pt x="66" y="973"/>
                  </a:cubicBezTo>
                  <a:cubicBezTo>
                    <a:pt x="66" y="963"/>
                    <a:pt x="72" y="955"/>
                    <a:pt x="82" y="955"/>
                  </a:cubicBezTo>
                  <a:cubicBezTo>
                    <a:pt x="93" y="955"/>
                    <a:pt x="98" y="963"/>
                    <a:pt x="98" y="973"/>
                  </a:cubicBezTo>
                  <a:cubicBezTo>
                    <a:pt x="98" y="981"/>
                    <a:pt x="106" y="989"/>
                    <a:pt x="114" y="989"/>
                  </a:cubicBezTo>
                  <a:lnTo>
                    <a:pt x="148" y="989"/>
                  </a:lnTo>
                  <a:cubicBezTo>
                    <a:pt x="159" y="989"/>
                    <a:pt x="164" y="981"/>
                    <a:pt x="164" y="973"/>
                  </a:cubicBezTo>
                  <a:cubicBezTo>
                    <a:pt x="164" y="963"/>
                    <a:pt x="172" y="955"/>
                    <a:pt x="180" y="955"/>
                  </a:cubicBezTo>
                  <a:cubicBezTo>
                    <a:pt x="190" y="955"/>
                    <a:pt x="198" y="963"/>
                    <a:pt x="198" y="973"/>
                  </a:cubicBezTo>
                  <a:cubicBezTo>
                    <a:pt x="198" y="981"/>
                    <a:pt x="203" y="989"/>
                    <a:pt x="214" y="989"/>
                  </a:cubicBezTo>
                  <a:lnTo>
                    <a:pt x="246" y="989"/>
                  </a:lnTo>
                  <a:cubicBezTo>
                    <a:pt x="256" y="989"/>
                    <a:pt x="264" y="981"/>
                    <a:pt x="264" y="973"/>
                  </a:cubicBezTo>
                  <a:cubicBezTo>
                    <a:pt x="264" y="963"/>
                    <a:pt x="269" y="955"/>
                    <a:pt x="280" y="955"/>
                  </a:cubicBezTo>
                  <a:cubicBezTo>
                    <a:pt x="290" y="955"/>
                    <a:pt x="296" y="963"/>
                    <a:pt x="296" y="973"/>
                  </a:cubicBezTo>
                  <a:cubicBezTo>
                    <a:pt x="296" y="981"/>
                    <a:pt x="304" y="989"/>
                    <a:pt x="312" y="989"/>
                  </a:cubicBezTo>
                  <a:lnTo>
                    <a:pt x="346" y="989"/>
                  </a:lnTo>
                  <a:cubicBezTo>
                    <a:pt x="356" y="989"/>
                    <a:pt x="362" y="981"/>
                    <a:pt x="362" y="973"/>
                  </a:cubicBezTo>
                  <a:cubicBezTo>
                    <a:pt x="362" y="963"/>
                    <a:pt x="370" y="955"/>
                    <a:pt x="377" y="955"/>
                  </a:cubicBezTo>
                  <a:cubicBezTo>
                    <a:pt x="388" y="955"/>
                    <a:pt x="396" y="963"/>
                    <a:pt x="396" y="973"/>
                  </a:cubicBezTo>
                  <a:cubicBezTo>
                    <a:pt x="396" y="981"/>
                    <a:pt x="401" y="989"/>
                    <a:pt x="412" y="989"/>
                  </a:cubicBezTo>
                  <a:lnTo>
                    <a:pt x="443" y="989"/>
                  </a:lnTo>
                  <a:cubicBezTo>
                    <a:pt x="454" y="989"/>
                    <a:pt x="462" y="981"/>
                    <a:pt x="462" y="973"/>
                  </a:cubicBezTo>
                  <a:cubicBezTo>
                    <a:pt x="462" y="963"/>
                    <a:pt x="467" y="955"/>
                    <a:pt x="478" y="955"/>
                  </a:cubicBezTo>
                  <a:cubicBezTo>
                    <a:pt x="488" y="955"/>
                    <a:pt x="493" y="963"/>
                    <a:pt x="493" y="973"/>
                  </a:cubicBezTo>
                  <a:cubicBezTo>
                    <a:pt x="493" y="981"/>
                    <a:pt x="501" y="989"/>
                    <a:pt x="509" y="989"/>
                  </a:cubicBezTo>
                  <a:lnTo>
                    <a:pt x="543" y="989"/>
                  </a:lnTo>
                  <a:cubicBezTo>
                    <a:pt x="554" y="989"/>
                    <a:pt x="559" y="981"/>
                    <a:pt x="559" y="973"/>
                  </a:cubicBezTo>
                  <a:cubicBezTo>
                    <a:pt x="559" y="963"/>
                    <a:pt x="567" y="955"/>
                    <a:pt x="575" y="955"/>
                  </a:cubicBezTo>
                  <a:cubicBezTo>
                    <a:pt x="586" y="955"/>
                    <a:pt x="594" y="963"/>
                    <a:pt x="594" y="973"/>
                  </a:cubicBezTo>
                  <a:cubicBezTo>
                    <a:pt x="594" y="981"/>
                    <a:pt x="599" y="989"/>
                    <a:pt x="609" y="989"/>
                  </a:cubicBezTo>
                  <a:lnTo>
                    <a:pt x="641" y="989"/>
                  </a:lnTo>
                  <a:cubicBezTo>
                    <a:pt x="652" y="989"/>
                    <a:pt x="659" y="981"/>
                    <a:pt x="659" y="973"/>
                  </a:cubicBezTo>
                  <a:lnTo>
                    <a:pt x="659" y="17"/>
                  </a:lnTo>
                  <a:cubicBezTo>
                    <a:pt x="659" y="6"/>
                    <a:pt x="652" y="1"/>
                    <a:pt x="641" y="1"/>
                  </a:cubicBezTo>
                  <a:lnTo>
                    <a:pt x="609" y="1"/>
                  </a:lnTo>
                  <a:cubicBezTo>
                    <a:pt x="599" y="1"/>
                    <a:pt x="594" y="6"/>
                    <a:pt x="594" y="17"/>
                  </a:cubicBezTo>
                  <a:cubicBezTo>
                    <a:pt x="594" y="27"/>
                    <a:pt x="586" y="32"/>
                    <a:pt x="575" y="32"/>
                  </a:cubicBezTo>
                  <a:cubicBezTo>
                    <a:pt x="567" y="32"/>
                    <a:pt x="559" y="27"/>
                    <a:pt x="559" y="17"/>
                  </a:cubicBezTo>
                  <a:cubicBezTo>
                    <a:pt x="559" y="6"/>
                    <a:pt x="554" y="1"/>
                    <a:pt x="543" y="1"/>
                  </a:cubicBezTo>
                  <a:lnTo>
                    <a:pt x="509" y="1"/>
                  </a:lnTo>
                  <a:cubicBezTo>
                    <a:pt x="501" y="1"/>
                    <a:pt x="493" y="6"/>
                    <a:pt x="493" y="17"/>
                  </a:cubicBezTo>
                  <a:cubicBezTo>
                    <a:pt x="493" y="27"/>
                    <a:pt x="488" y="32"/>
                    <a:pt x="478" y="32"/>
                  </a:cubicBezTo>
                  <a:cubicBezTo>
                    <a:pt x="467" y="32"/>
                    <a:pt x="462" y="27"/>
                    <a:pt x="462" y="17"/>
                  </a:cubicBezTo>
                  <a:cubicBezTo>
                    <a:pt x="462" y="6"/>
                    <a:pt x="454" y="1"/>
                    <a:pt x="443" y="1"/>
                  </a:cubicBezTo>
                  <a:lnTo>
                    <a:pt x="412" y="1"/>
                  </a:lnTo>
                  <a:cubicBezTo>
                    <a:pt x="401" y="1"/>
                    <a:pt x="396" y="6"/>
                    <a:pt x="396" y="17"/>
                  </a:cubicBezTo>
                  <a:cubicBezTo>
                    <a:pt x="396" y="27"/>
                    <a:pt x="388" y="32"/>
                    <a:pt x="377" y="32"/>
                  </a:cubicBezTo>
                  <a:cubicBezTo>
                    <a:pt x="370" y="32"/>
                    <a:pt x="362" y="27"/>
                    <a:pt x="362" y="17"/>
                  </a:cubicBezTo>
                  <a:cubicBezTo>
                    <a:pt x="362" y="6"/>
                    <a:pt x="356" y="1"/>
                    <a:pt x="346" y="1"/>
                  </a:cubicBezTo>
                  <a:lnTo>
                    <a:pt x="312" y="1"/>
                  </a:lnTo>
                  <a:cubicBezTo>
                    <a:pt x="304" y="1"/>
                    <a:pt x="296" y="6"/>
                    <a:pt x="296" y="17"/>
                  </a:cubicBezTo>
                  <a:cubicBezTo>
                    <a:pt x="296" y="27"/>
                    <a:pt x="290" y="32"/>
                    <a:pt x="280" y="32"/>
                  </a:cubicBezTo>
                  <a:cubicBezTo>
                    <a:pt x="269" y="32"/>
                    <a:pt x="264" y="27"/>
                    <a:pt x="264" y="17"/>
                  </a:cubicBezTo>
                  <a:cubicBezTo>
                    <a:pt x="264" y="6"/>
                    <a:pt x="256" y="1"/>
                    <a:pt x="246" y="1"/>
                  </a:cubicBezTo>
                  <a:lnTo>
                    <a:pt x="214" y="1"/>
                  </a:lnTo>
                  <a:cubicBezTo>
                    <a:pt x="203" y="1"/>
                    <a:pt x="198" y="6"/>
                    <a:pt x="198" y="17"/>
                  </a:cubicBezTo>
                  <a:cubicBezTo>
                    <a:pt x="198" y="27"/>
                    <a:pt x="190" y="32"/>
                    <a:pt x="180" y="32"/>
                  </a:cubicBezTo>
                  <a:cubicBezTo>
                    <a:pt x="172" y="32"/>
                    <a:pt x="164" y="27"/>
                    <a:pt x="164" y="17"/>
                  </a:cubicBezTo>
                  <a:cubicBezTo>
                    <a:pt x="164" y="6"/>
                    <a:pt x="159" y="1"/>
                    <a:pt x="148" y="1"/>
                  </a:cubicBezTo>
                  <a:lnTo>
                    <a:pt x="114" y="1"/>
                  </a:lnTo>
                  <a:cubicBezTo>
                    <a:pt x="106" y="1"/>
                    <a:pt x="98" y="6"/>
                    <a:pt x="98" y="17"/>
                  </a:cubicBezTo>
                  <a:cubicBezTo>
                    <a:pt x="98" y="27"/>
                    <a:pt x="93" y="32"/>
                    <a:pt x="82" y="32"/>
                  </a:cubicBezTo>
                  <a:cubicBezTo>
                    <a:pt x="72" y="32"/>
                    <a:pt x="66" y="27"/>
                    <a:pt x="66" y="17"/>
                  </a:cubicBezTo>
                  <a:cubicBezTo>
                    <a:pt x="66" y="6"/>
                    <a:pt x="59" y="1"/>
                    <a:pt x="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grpSp>
      <p:grpSp>
        <p:nvGrpSpPr>
          <p:cNvPr id="891" name="Google Shape;891;p8"/>
          <p:cNvGrpSpPr/>
          <p:nvPr/>
        </p:nvGrpSpPr>
        <p:grpSpPr>
          <a:xfrm>
            <a:off x="5028206" y="3471655"/>
            <a:ext cx="178628" cy="213505"/>
            <a:chOff x="1085188" y="2008116"/>
            <a:chExt cx="253482" cy="303016"/>
          </a:xfrm>
        </p:grpSpPr>
        <p:sp>
          <p:nvSpPr>
            <p:cNvPr id="892" name="Google Shape;892;p8"/>
            <p:cNvSpPr/>
            <p:nvPr/>
          </p:nvSpPr>
          <p:spPr>
            <a:xfrm>
              <a:off x="1136863" y="2239888"/>
              <a:ext cx="10090" cy="40361"/>
            </a:xfrm>
            <a:custGeom>
              <a:avLst/>
              <a:gdLst/>
              <a:ahLst/>
              <a:cxnLst/>
              <a:rect l="l" t="t" r="r" b="b"/>
              <a:pathLst>
                <a:path w="33" h="132" extrusionOk="0">
                  <a:moveTo>
                    <a:pt x="16" y="0"/>
                  </a:moveTo>
                  <a:cubicBezTo>
                    <a:pt x="6" y="0"/>
                    <a:pt x="1" y="8"/>
                    <a:pt x="1" y="19"/>
                  </a:cubicBezTo>
                  <a:lnTo>
                    <a:pt x="1" y="116"/>
                  </a:lnTo>
                  <a:cubicBezTo>
                    <a:pt x="1" y="127"/>
                    <a:pt x="6" y="132"/>
                    <a:pt x="16" y="132"/>
                  </a:cubicBezTo>
                  <a:cubicBezTo>
                    <a:pt x="27" y="132"/>
                    <a:pt x="32" y="127"/>
                    <a:pt x="32" y="116"/>
                  </a:cubicBezTo>
                  <a:lnTo>
                    <a:pt x="32" y="19"/>
                  </a:lnTo>
                  <a:cubicBezTo>
                    <a:pt x="32" y="8"/>
                    <a:pt x="27" y="0"/>
                    <a:pt x="16"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93" name="Google Shape;893;p8"/>
            <p:cNvSpPr/>
            <p:nvPr/>
          </p:nvSpPr>
          <p:spPr>
            <a:xfrm>
              <a:off x="1206884" y="2008116"/>
              <a:ext cx="131786" cy="92648"/>
            </a:xfrm>
            <a:custGeom>
              <a:avLst/>
              <a:gdLst/>
              <a:ahLst/>
              <a:cxnLst/>
              <a:rect l="l" t="t" r="r" b="b"/>
              <a:pathLst>
                <a:path w="431" h="303" extrusionOk="0">
                  <a:moveTo>
                    <a:pt x="122" y="33"/>
                  </a:moveTo>
                  <a:lnTo>
                    <a:pt x="399" y="157"/>
                  </a:lnTo>
                  <a:lnTo>
                    <a:pt x="399" y="244"/>
                  </a:lnTo>
                  <a:cubicBezTo>
                    <a:pt x="399" y="255"/>
                    <a:pt x="394" y="257"/>
                    <a:pt x="391" y="260"/>
                  </a:cubicBezTo>
                  <a:cubicBezTo>
                    <a:pt x="384" y="265"/>
                    <a:pt x="377" y="267"/>
                    <a:pt x="369" y="267"/>
                  </a:cubicBezTo>
                  <a:cubicBezTo>
                    <a:pt x="365" y="267"/>
                    <a:pt x="361" y="266"/>
                    <a:pt x="357" y="265"/>
                  </a:cubicBezTo>
                  <a:lnTo>
                    <a:pt x="48" y="110"/>
                  </a:lnTo>
                  <a:lnTo>
                    <a:pt x="122" y="33"/>
                  </a:lnTo>
                  <a:close/>
                  <a:moveTo>
                    <a:pt x="117" y="1"/>
                  </a:moveTo>
                  <a:cubicBezTo>
                    <a:pt x="111" y="1"/>
                    <a:pt x="106" y="3"/>
                    <a:pt x="104" y="4"/>
                  </a:cubicBezTo>
                  <a:lnTo>
                    <a:pt x="6" y="105"/>
                  </a:lnTo>
                  <a:cubicBezTo>
                    <a:pt x="1" y="107"/>
                    <a:pt x="1" y="110"/>
                    <a:pt x="1" y="118"/>
                  </a:cubicBezTo>
                  <a:cubicBezTo>
                    <a:pt x="6" y="123"/>
                    <a:pt x="9" y="126"/>
                    <a:pt x="11" y="131"/>
                  </a:cubicBezTo>
                  <a:lnTo>
                    <a:pt x="341" y="294"/>
                  </a:lnTo>
                  <a:cubicBezTo>
                    <a:pt x="351" y="297"/>
                    <a:pt x="362" y="302"/>
                    <a:pt x="370" y="302"/>
                  </a:cubicBezTo>
                  <a:cubicBezTo>
                    <a:pt x="380" y="302"/>
                    <a:pt x="394" y="297"/>
                    <a:pt x="404" y="294"/>
                  </a:cubicBezTo>
                  <a:cubicBezTo>
                    <a:pt x="420" y="281"/>
                    <a:pt x="430" y="268"/>
                    <a:pt x="430" y="250"/>
                  </a:cubicBezTo>
                  <a:lnTo>
                    <a:pt x="430" y="149"/>
                  </a:lnTo>
                  <a:cubicBezTo>
                    <a:pt x="430" y="144"/>
                    <a:pt x="428" y="136"/>
                    <a:pt x="420" y="134"/>
                  </a:cubicBezTo>
                  <a:lnTo>
                    <a:pt x="125" y="2"/>
                  </a:lnTo>
                  <a:cubicBezTo>
                    <a:pt x="122" y="1"/>
                    <a:pt x="120" y="1"/>
                    <a:pt x="11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94" name="Google Shape;894;p8"/>
            <p:cNvSpPr/>
            <p:nvPr/>
          </p:nvSpPr>
          <p:spPr>
            <a:xfrm>
              <a:off x="1096502" y="2222765"/>
              <a:ext cx="91424" cy="88367"/>
            </a:xfrm>
            <a:custGeom>
              <a:avLst/>
              <a:gdLst/>
              <a:ahLst/>
              <a:cxnLst/>
              <a:rect l="l" t="t" r="r" b="b"/>
              <a:pathLst>
                <a:path w="299" h="289" extrusionOk="0">
                  <a:moveTo>
                    <a:pt x="96" y="38"/>
                  </a:moveTo>
                  <a:cubicBezTo>
                    <a:pt x="98" y="40"/>
                    <a:pt x="98" y="43"/>
                    <a:pt x="98" y="51"/>
                  </a:cubicBezTo>
                  <a:cubicBezTo>
                    <a:pt x="115" y="72"/>
                    <a:pt x="141" y="84"/>
                    <a:pt x="169" y="84"/>
                  </a:cubicBezTo>
                  <a:cubicBezTo>
                    <a:pt x="187" y="84"/>
                    <a:pt x="205" y="79"/>
                    <a:pt x="222" y="69"/>
                  </a:cubicBezTo>
                  <a:lnTo>
                    <a:pt x="235" y="64"/>
                  </a:lnTo>
                  <a:cubicBezTo>
                    <a:pt x="254" y="82"/>
                    <a:pt x="264" y="109"/>
                    <a:pt x="264" y="140"/>
                  </a:cubicBezTo>
                  <a:cubicBezTo>
                    <a:pt x="264" y="201"/>
                    <a:pt x="212" y="254"/>
                    <a:pt x="148" y="254"/>
                  </a:cubicBezTo>
                  <a:cubicBezTo>
                    <a:pt x="85" y="254"/>
                    <a:pt x="32" y="201"/>
                    <a:pt x="32" y="140"/>
                  </a:cubicBezTo>
                  <a:cubicBezTo>
                    <a:pt x="32" y="96"/>
                    <a:pt x="59" y="56"/>
                    <a:pt x="96" y="38"/>
                  </a:cubicBezTo>
                  <a:close/>
                  <a:moveTo>
                    <a:pt x="98" y="1"/>
                  </a:moveTo>
                  <a:cubicBezTo>
                    <a:pt x="40" y="19"/>
                    <a:pt x="1" y="77"/>
                    <a:pt x="1" y="140"/>
                  </a:cubicBezTo>
                  <a:cubicBezTo>
                    <a:pt x="1" y="222"/>
                    <a:pt x="67" y="288"/>
                    <a:pt x="148" y="288"/>
                  </a:cubicBezTo>
                  <a:cubicBezTo>
                    <a:pt x="230" y="288"/>
                    <a:pt x="296" y="222"/>
                    <a:pt x="299" y="140"/>
                  </a:cubicBezTo>
                  <a:cubicBezTo>
                    <a:pt x="299" y="96"/>
                    <a:pt x="280" y="61"/>
                    <a:pt x="251" y="30"/>
                  </a:cubicBezTo>
                  <a:cubicBezTo>
                    <a:pt x="247" y="27"/>
                    <a:pt x="243" y="25"/>
                    <a:pt x="239" y="25"/>
                  </a:cubicBezTo>
                  <a:cubicBezTo>
                    <a:pt x="236" y="25"/>
                    <a:pt x="233" y="26"/>
                    <a:pt x="230" y="27"/>
                  </a:cubicBezTo>
                  <a:lnTo>
                    <a:pt x="206" y="40"/>
                  </a:lnTo>
                  <a:cubicBezTo>
                    <a:pt x="196" y="48"/>
                    <a:pt x="184" y="53"/>
                    <a:pt x="171" y="53"/>
                  </a:cubicBezTo>
                  <a:cubicBezTo>
                    <a:pt x="157" y="53"/>
                    <a:pt x="142" y="46"/>
                    <a:pt x="133" y="30"/>
                  </a:cubicBezTo>
                  <a:lnTo>
                    <a:pt x="122" y="11"/>
                  </a:lnTo>
                  <a:lnTo>
                    <a:pt x="112" y="1"/>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95" name="Google Shape;895;p8"/>
            <p:cNvSpPr/>
            <p:nvPr/>
          </p:nvSpPr>
          <p:spPr>
            <a:xfrm>
              <a:off x="1085188" y="2044197"/>
              <a:ext cx="228408" cy="204864"/>
            </a:xfrm>
            <a:custGeom>
              <a:avLst/>
              <a:gdLst/>
              <a:ahLst/>
              <a:cxnLst/>
              <a:rect l="l" t="t" r="r" b="b"/>
              <a:pathLst>
                <a:path w="747" h="670" extrusionOk="0">
                  <a:moveTo>
                    <a:pt x="272" y="290"/>
                  </a:moveTo>
                  <a:cubicBezTo>
                    <a:pt x="286" y="303"/>
                    <a:pt x="312" y="319"/>
                    <a:pt x="346" y="324"/>
                  </a:cubicBezTo>
                  <a:cubicBezTo>
                    <a:pt x="325" y="356"/>
                    <a:pt x="307" y="390"/>
                    <a:pt x="301" y="413"/>
                  </a:cubicBezTo>
                  <a:cubicBezTo>
                    <a:pt x="286" y="421"/>
                    <a:pt x="254" y="437"/>
                    <a:pt x="228" y="453"/>
                  </a:cubicBezTo>
                  <a:cubicBezTo>
                    <a:pt x="225" y="440"/>
                    <a:pt x="214" y="421"/>
                    <a:pt x="201" y="413"/>
                  </a:cubicBezTo>
                  <a:cubicBezTo>
                    <a:pt x="199" y="395"/>
                    <a:pt x="193" y="377"/>
                    <a:pt x="180" y="369"/>
                  </a:cubicBezTo>
                  <a:cubicBezTo>
                    <a:pt x="212" y="348"/>
                    <a:pt x="251" y="316"/>
                    <a:pt x="272" y="290"/>
                  </a:cubicBezTo>
                  <a:close/>
                  <a:moveTo>
                    <a:pt x="449" y="26"/>
                  </a:moveTo>
                  <a:lnTo>
                    <a:pt x="710" y="163"/>
                  </a:lnTo>
                  <a:cubicBezTo>
                    <a:pt x="691" y="192"/>
                    <a:pt x="649" y="269"/>
                    <a:pt x="583" y="377"/>
                  </a:cubicBezTo>
                  <a:cubicBezTo>
                    <a:pt x="502" y="514"/>
                    <a:pt x="380" y="535"/>
                    <a:pt x="380" y="535"/>
                  </a:cubicBezTo>
                  <a:cubicBezTo>
                    <a:pt x="375" y="535"/>
                    <a:pt x="375" y="540"/>
                    <a:pt x="373" y="540"/>
                  </a:cubicBezTo>
                  <a:lnTo>
                    <a:pt x="241" y="622"/>
                  </a:lnTo>
                  <a:cubicBezTo>
                    <a:pt x="230" y="629"/>
                    <a:pt x="218" y="633"/>
                    <a:pt x="205" y="633"/>
                  </a:cubicBezTo>
                  <a:cubicBezTo>
                    <a:pt x="190" y="633"/>
                    <a:pt x="176" y="627"/>
                    <a:pt x="164" y="611"/>
                  </a:cubicBezTo>
                  <a:cubicBezTo>
                    <a:pt x="156" y="595"/>
                    <a:pt x="151" y="572"/>
                    <a:pt x="156" y="553"/>
                  </a:cubicBezTo>
                  <a:cubicBezTo>
                    <a:pt x="159" y="540"/>
                    <a:pt x="170" y="527"/>
                    <a:pt x="180" y="519"/>
                  </a:cubicBezTo>
                  <a:cubicBezTo>
                    <a:pt x="238" y="479"/>
                    <a:pt x="307" y="442"/>
                    <a:pt x="317" y="440"/>
                  </a:cubicBezTo>
                  <a:cubicBezTo>
                    <a:pt x="328" y="440"/>
                    <a:pt x="333" y="435"/>
                    <a:pt x="333" y="424"/>
                  </a:cubicBezTo>
                  <a:cubicBezTo>
                    <a:pt x="333" y="413"/>
                    <a:pt x="359" y="358"/>
                    <a:pt x="396" y="321"/>
                  </a:cubicBezTo>
                  <a:cubicBezTo>
                    <a:pt x="399" y="319"/>
                    <a:pt x="404" y="311"/>
                    <a:pt x="399" y="305"/>
                  </a:cubicBezTo>
                  <a:cubicBezTo>
                    <a:pt x="396" y="298"/>
                    <a:pt x="391" y="295"/>
                    <a:pt x="383" y="295"/>
                  </a:cubicBezTo>
                  <a:cubicBezTo>
                    <a:pt x="320" y="295"/>
                    <a:pt x="280" y="253"/>
                    <a:pt x="280" y="253"/>
                  </a:cubicBezTo>
                  <a:cubicBezTo>
                    <a:pt x="278" y="250"/>
                    <a:pt x="272" y="245"/>
                    <a:pt x="267" y="245"/>
                  </a:cubicBezTo>
                  <a:cubicBezTo>
                    <a:pt x="267" y="245"/>
                    <a:pt x="264" y="245"/>
                    <a:pt x="262" y="240"/>
                  </a:cubicBezTo>
                  <a:cubicBezTo>
                    <a:pt x="254" y="242"/>
                    <a:pt x="251" y="247"/>
                    <a:pt x="251" y="255"/>
                  </a:cubicBezTo>
                  <a:cubicBezTo>
                    <a:pt x="249" y="271"/>
                    <a:pt x="170" y="334"/>
                    <a:pt x="151" y="337"/>
                  </a:cubicBezTo>
                  <a:cubicBezTo>
                    <a:pt x="146" y="337"/>
                    <a:pt x="138" y="345"/>
                    <a:pt x="135" y="350"/>
                  </a:cubicBezTo>
                  <a:cubicBezTo>
                    <a:pt x="133" y="358"/>
                    <a:pt x="135" y="366"/>
                    <a:pt x="143" y="371"/>
                  </a:cubicBezTo>
                  <a:cubicBezTo>
                    <a:pt x="146" y="371"/>
                    <a:pt x="170" y="387"/>
                    <a:pt x="170" y="424"/>
                  </a:cubicBezTo>
                  <a:cubicBezTo>
                    <a:pt x="170" y="435"/>
                    <a:pt x="175" y="440"/>
                    <a:pt x="185" y="440"/>
                  </a:cubicBezTo>
                  <a:cubicBezTo>
                    <a:pt x="191" y="440"/>
                    <a:pt x="199" y="453"/>
                    <a:pt x="201" y="466"/>
                  </a:cubicBezTo>
                  <a:cubicBezTo>
                    <a:pt x="178" y="479"/>
                    <a:pt x="162" y="490"/>
                    <a:pt x="162" y="490"/>
                  </a:cubicBezTo>
                  <a:cubicBezTo>
                    <a:pt x="151" y="495"/>
                    <a:pt x="143" y="503"/>
                    <a:pt x="135" y="516"/>
                  </a:cubicBezTo>
                  <a:lnTo>
                    <a:pt x="54" y="377"/>
                  </a:lnTo>
                  <a:cubicBezTo>
                    <a:pt x="38" y="358"/>
                    <a:pt x="38" y="342"/>
                    <a:pt x="54" y="316"/>
                  </a:cubicBezTo>
                  <a:lnTo>
                    <a:pt x="151" y="163"/>
                  </a:lnTo>
                  <a:cubicBezTo>
                    <a:pt x="159" y="147"/>
                    <a:pt x="162" y="139"/>
                    <a:pt x="175" y="137"/>
                  </a:cubicBezTo>
                  <a:lnTo>
                    <a:pt x="449" y="26"/>
                  </a:lnTo>
                  <a:close/>
                  <a:moveTo>
                    <a:pt x="447" y="0"/>
                  </a:moveTo>
                  <a:cubicBezTo>
                    <a:pt x="446" y="0"/>
                    <a:pt x="445" y="1"/>
                    <a:pt x="444" y="2"/>
                  </a:cubicBezTo>
                  <a:lnTo>
                    <a:pt x="162" y="116"/>
                  </a:lnTo>
                  <a:cubicBezTo>
                    <a:pt x="143" y="126"/>
                    <a:pt x="133" y="139"/>
                    <a:pt x="122" y="155"/>
                  </a:cubicBezTo>
                  <a:lnTo>
                    <a:pt x="25" y="305"/>
                  </a:lnTo>
                  <a:cubicBezTo>
                    <a:pt x="1" y="340"/>
                    <a:pt x="1" y="374"/>
                    <a:pt x="25" y="403"/>
                  </a:cubicBezTo>
                  <a:lnTo>
                    <a:pt x="122" y="569"/>
                  </a:lnTo>
                  <a:cubicBezTo>
                    <a:pt x="120" y="590"/>
                    <a:pt x="127" y="614"/>
                    <a:pt x="141" y="635"/>
                  </a:cubicBezTo>
                  <a:cubicBezTo>
                    <a:pt x="156" y="659"/>
                    <a:pt x="183" y="669"/>
                    <a:pt x="209" y="669"/>
                  </a:cubicBezTo>
                  <a:cubicBezTo>
                    <a:pt x="225" y="669"/>
                    <a:pt x="246" y="664"/>
                    <a:pt x="262" y="656"/>
                  </a:cubicBezTo>
                  <a:lnTo>
                    <a:pt x="391" y="574"/>
                  </a:lnTo>
                  <a:cubicBezTo>
                    <a:pt x="409" y="572"/>
                    <a:pt x="528" y="537"/>
                    <a:pt x="610" y="403"/>
                  </a:cubicBezTo>
                  <a:cubicBezTo>
                    <a:pt x="697" y="266"/>
                    <a:pt x="741" y="174"/>
                    <a:pt x="741" y="174"/>
                  </a:cubicBezTo>
                  <a:cubicBezTo>
                    <a:pt x="747" y="163"/>
                    <a:pt x="741" y="153"/>
                    <a:pt x="736" y="150"/>
                  </a:cubicBezTo>
                  <a:lnTo>
                    <a:pt x="457" y="2"/>
                  </a:lnTo>
                  <a:cubicBezTo>
                    <a:pt x="453" y="2"/>
                    <a:pt x="450" y="0"/>
                    <a:pt x="447"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grpSp>
      <p:grpSp>
        <p:nvGrpSpPr>
          <p:cNvPr id="896" name="Google Shape;896;p8"/>
          <p:cNvGrpSpPr/>
          <p:nvPr/>
        </p:nvGrpSpPr>
        <p:grpSpPr>
          <a:xfrm>
            <a:off x="3735717" y="2787404"/>
            <a:ext cx="210082" cy="210509"/>
            <a:chOff x="5311369" y="1878650"/>
            <a:chExt cx="303368" cy="303984"/>
          </a:xfrm>
        </p:grpSpPr>
        <p:sp>
          <p:nvSpPr>
            <p:cNvPr id="897" name="Google Shape;897;p8"/>
            <p:cNvSpPr/>
            <p:nvPr/>
          </p:nvSpPr>
          <p:spPr>
            <a:xfrm>
              <a:off x="5311369" y="1878650"/>
              <a:ext cx="224684" cy="303369"/>
            </a:xfrm>
            <a:custGeom>
              <a:avLst/>
              <a:gdLst/>
              <a:ahLst/>
              <a:cxnLst/>
              <a:rect l="l" t="t" r="r" b="b"/>
              <a:pathLst>
                <a:path w="731" h="987" extrusionOk="0">
                  <a:moveTo>
                    <a:pt x="557" y="1"/>
                  </a:moveTo>
                  <a:cubicBezTo>
                    <a:pt x="530" y="1"/>
                    <a:pt x="470" y="1"/>
                    <a:pt x="412" y="45"/>
                  </a:cubicBezTo>
                  <a:cubicBezTo>
                    <a:pt x="251" y="48"/>
                    <a:pt x="227" y="127"/>
                    <a:pt x="227" y="206"/>
                  </a:cubicBezTo>
                  <a:cubicBezTo>
                    <a:pt x="227" y="225"/>
                    <a:pt x="230" y="272"/>
                    <a:pt x="235" y="296"/>
                  </a:cubicBezTo>
                  <a:cubicBezTo>
                    <a:pt x="224" y="298"/>
                    <a:pt x="214" y="304"/>
                    <a:pt x="209" y="311"/>
                  </a:cubicBezTo>
                  <a:cubicBezTo>
                    <a:pt x="198" y="325"/>
                    <a:pt x="190" y="340"/>
                    <a:pt x="195" y="356"/>
                  </a:cubicBezTo>
                  <a:lnTo>
                    <a:pt x="206" y="441"/>
                  </a:lnTo>
                  <a:cubicBezTo>
                    <a:pt x="209" y="467"/>
                    <a:pt x="227" y="485"/>
                    <a:pt x="251" y="488"/>
                  </a:cubicBezTo>
                  <a:cubicBezTo>
                    <a:pt x="256" y="549"/>
                    <a:pt x="285" y="604"/>
                    <a:pt x="322" y="646"/>
                  </a:cubicBezTo>
                  <a:lnTo>
                    <a:pt x="311" y="709"/>
                  </a:lnTo>
                  <a:lnTo>
                    <a:pt x="161" y="749"/>
                  </a:lnTo>
                  <a:cubicBezTo>
                    <a:pt x="66" y="773"/>
                    <a:pt x="0" y="865"/>
                    <a:pt x="0" y="970"/>
                  </a:cubicBezTo>
                  <a:cubicBezTo>
                    <a:pt x="0" y="981"/>
                    <a:pt x="8" y="986"/>
                    <a:pt x="16" y="986"/>
                  </a:cubicBezTo>
                  <a:lnTo>
                    <a:pt x="512" y="986"/>
                  </a:lnTo>
                  <a:cubicBezTo>
                    <a:pt x="522" y="986"/>
                    <a:pt x="506" y="976"/>
                    <a:pt x="506" y="968"/>
                  </a:cubicBezTo>
                  <a:cubicBezTo>
                    <a:pt x="506" y="957"/>
                    <a:pt x="501" y="949"/>
                    <a:pt x="491" y="949"/>
                  </a:cubicBezTo>
                  <a:lnTo>
                    <a:pt x="14" y="949"/>
                  </a:lnTo>
                  <a:cubicBezTo>
                    <a:pt x="19" y="868"/>
                    <a:pt x="77" y="794"/>
                    <a:pt x="151" y="775"/>
                  </a:cubicBezTo>
                  <a:lnTo>
                    <a:pt x="309" y="733"/>
                  </a:lnTo>
                  <a:cubicBezTo>
                    <a:pt x="317" y="728"/>
                    <a:pt x="322" y="725"/>
                    <a:pt x="322" y="720"/>
                  </a:cubicBezTo>
                  <a:lnTo>
                    <a:pt x="343" y="636"/>
                  </a:lnTo>
                  <a:cubicBezTo>
                    <a:pt x="346" y="630"/>
                    <a:pt x="343" y="622"/>
                    <a:pt x="340" y="620"/>
                  </a:cubicBezTo>
                  <a:cubicBezTo>
                    <a:pt x="301" y="580"/>
                    <a:pt x="275" y="522"/>
                    <a:pt x="269" y="462"/>
                  </a:cubicBezTo>
                  <a:cubicBezTo>
                    <a:pt x="269" y="451"/>
                    <a:pt x="264" y="446"/>
                    <a:pt x="253" y="446"/>
                  </a:cubicBezTo>
                  <a:lnTo>
                    <a:pt x="248" y="446"/>
                  </a:lnTo>
                  <a:cubicBezTo>
                    <a:pt x="235" y="446"/>
                    <a:pt x="224" y="435"/>
                    <a:pt x="224" y="422"/>
                  </a:cubicBezTo>
                  <a:lnTo>
                    <a:pt x="214" y="340"/>
                  </a:lnTo>
                  <a:cubicBezTo>
                    <a:pt x="214" y="333"/>
                    <a:pt x="217" y="327"/>
                    <a:pt x="222" y="319"/>
                  </a:cubicBezTo>
                  <a:cubicBezTo>
                    <a:pt x="227" y="317"/>
                    <a:pt x="230" y="314"/>
                    <a:pt x="238" y="314"/>
                  </a:cubicBezTo>
                  <a:lnTo>
                    <a:pt x="240" y="314"/>
                  </a:lnTo>
                  <a:cubicBezTo>
                    <a:pt x="248" y="314"/>
                    <a:pt x="251" y="311"/>
                    <a:pt x="253" y="309"/>
                  </a:cubicBezTo>
                  <a:cubicBezTo>
                    <a:pt x="256" y="304"/>
                    <a:pt x="256" y="298"/>
                    <a:pt x="256" y="296"/>
                  </a:cubicBezTo>
                  <a:cubicBezTo>
                    <a:pt x="256" y="296"/>
                    <a:pt x="248" y="219"/>
                    <a:pt x="248" y="193"/>
                  </a:cubicBezTo>
                  <a:cubicBezTo>
                    <a:pt x="248" y="127"/>
                    <a:pt x="261" y="64"/>
                    <a:pt x="406" y="64"/>
                  </a:cubicBezTo>
                  <a:cubicBezTo>
                    <a:pt x="409" y="64"/>
                    <a:pt x="412" y="64"/>
                    <a:pt x="414" y="61"/>
                  </a:cubicBezTo>
                  <a:cubicBezTo>
                    <a:pt x="462" y="24"/>
                    <a:pt x="506" y="22"/>
                    <a:pt x="546" y="22"/>
                  </a:cubicBezTo>
                  <a:cubicBezTo>
                    <a:pt x="599" y="22"/>
                    <a:pt x="638" y="40"/>
                    <a:pt x="662" y="77"/>
                  </a:cubicBezTo>
                  <a:cubicBezTo>
                    <a:pt x="691" y="124"/>
                    <a:pt x="678" y="151"/>
                    <a:pt x="665" y="164"/>
                  </a:cubicBezTo>
                  <a:lnTo>
                    <a:pt x="646" y="182"/>
                  </a:lnTo>
                  <a:cubicBezTo>
                    <a:pt x="646" y="185"/>
                    <a:pt x="643" y="190"/>
                    <a:pt x="643" y="193"/>
                  </a:cubicBezTo>
                  <a:lnTo>
                    <a:pt x="638" y="298"/>
                  </a:lnTo>
                  <a:cubicBezTo>
                    <a:pt x="638" y="304"/>
                    <a:pt x="638" y="309"/>
                    <a:pt x="643" y="311"/>
                  </a:cubicBezTo>
                  <a:cubicBezTo>
                    <a:pt x="646" y="314"/>
                    <a:pt x="651" y="317"/>
                    <a:pt x="657" y="317"/>
                  </a:cubicBezTo>
                  <a:cubicBezTo>
                    <a:pt x="662" y="317"/>
                    <a:pt x="670" y="319"/>
                    <a:pt x="672" y="325"/>
                  </a:cubicBezTo>
                  <a:cubicBezTo>
                    <a:pt x="678" y="327"/>
                    <a:pt x="678" y="338"/>
                    <a:pt x="678" y="343"/>
                  </a:cubicBezTo>
                  <a:lnTo>
                    <a:pt x="670" y="425"/>
                  </a:lnTo>
                  <a:cubicBezTo>
                    <a:pt x="670" y="438"/>
                    <a:pt x="659" y="449"/>
                    <a:pt x="646" y="449"/>
                  </a:cubicBezTo>
                  <a:cubicBezTo>
                    <a:pt x="636" y="449"/>
                    <a:pt x="630" y="456"/>
                    <a:pt x="630" y="464"/>
                  </a:cubicBezTo>
                  <a:cubicBezTo>
                    <a:pt x="625" y="528"/>
                    <a:pt x="599" y="588"/>
                    <a:pt x="557" y="628"/>
                  </a:cubicBezTo>
                  <a:cubicBezTo>
                    <a:pt x="554" y="630"/>
                    <a:pt x="554" y="636"/>
                    <a:pt x="554" y="644"/>
                  </a:cubicBezTo>
                  <a:lnTo>
                    <a:pt x="572" y="723"/>
                  </a:lnTo>
                  <a:cubicBezTo>
                    <a:pt x="578" y="728"/>
                    <a:pt x="580" y="736"/>
                    <a:pt x="586" y="736"/>
                  </a:cubicBezTo>
                  <a:lnTo>
                    <a:pt x="620" y="746"/>
                  </a:lnTo>
                  <a:cubicBezTo>
                    <a:pt x="630" y="746"/>
                    <a:pt x="636" y="744"/>
                    <a:pt x="638" y="733"/>
                  </a:cubicBezTo>
                  <a:cubicBezTo>
                    <a:pt x="638" y="723"/>
                    <a:pt x="636" y="715"/>
                    <a:pt x="625" y="712"/>
                  </a:cubicBezTo>
                  <a:lnTo>
                    <a:pt x="599" y="707"/>
                  </a:lnTo>
                  <a:lnTo>
                    <a:pt x="586" y="646"/>
                  </a:lnTo>
                  <a:cubicBezTo>
                    <a:pt x="625" y="604"/>
                    <a:pt x="657" y="546"/>
                    <a:pt x="662" y="485"/>
                  </a:cubicBezTo>
                  <a:cubicBezTo>
                    <a:pt x="686" y="480"/>
                    <a:pt x="701" y="459"/>
                    <a:pt x="704" y="435"/>
                  </a:cubicBezTo>
                  <a:lnTo>
                    <a:pt x="715" y="354"/>
                  </a:lnTo>
                  <a:cubicBezTo>
                    <a:pt x="717" y="338"/>
                    <a:pt x="712" y="319"/>
                    <a:pt x="701" y="306"/>
                  </a:cubicBezTo>
                  <a:cubicBezTo>
                    <a:pt x="696" y="301"/>
                    <a:pt x="688" y="293"/>
                    <a:pt x="678" y="290"/>
                  </a:cubicBezTo>
                  <a:lnTo>
                    <a:pt x="683" y="209"/>
                  </a:lnTo>
                  <a:lnTo>
                    <a:pt x="699" y="193"/>
                  </a:lnTo>
                  <a:cubicBezTo>
                    <a:pt x="730" y="159"/>
                    <a:pt x="730" y="116"/>
                    <a:pt x="701" y="69"/>
                  </a:cubicBezTo>
                  <a:cubicBezTo>
                    <a:pt x="672" y="24"/>
                    <a:pt x="622" y="1"/>
                    <a:pt x="55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98" name="Google Shape;898;p8"/>
            <p:cNvSpPr/>
            <p:nvPr/>
          </p:nvSpPr>
          <p:spPr>
            <a:xfrm>
              <a:off x="5483800" y="2050774"/>
              <a:ext cx="130937" cy="131860"/>
            </a:xfrm>
            <a:custGeom>
              <a:avLst/>
              <a:gdLst/>
              <a:ahLst/>
              <a:cxnLst/>
              <a:rect l="l" t="t" r="r" b="b"/>
              <a:pathLst>
                <a:path w="426" h="429" extrusionOk="0">
                  <a:moveTo>
                    <a:pt x="320" y="41"/>
                  </a:moveTo>
                  <a:lnTo>
                    <a:pt x="388" y="110"/>
                  </a:lnTo>
                  <a:lnTo>
                    <a:pt x="101" y="397"/>
                  </a:lnTo>
                  <a:lnTo>
                    <a:pt x="32" y="397"/>
                  </a:lnTo>
                  <a:lnTo>
                    <a:pt x="32" y="329"/>
                  </a:lnTo>
                  <a:lnTo>
                    <a:pt x="320" y="41"/>
                  </a:lnTo>
                  <a:close/>
                  <a:moveTo>
                    <a:pt x="317" y="1"/>
                  </a:moveTo>
                  <a:cubicBezTo>
                    <a:pt x="313" y="1"/>
                    <a:pt x="309" y="2"/>
                    <a:pt x="307" y="4"/>
                  </a:cubicBezTo>
                  <a:lnTo>
                    <a:pt x="3" y="308"/>
                  </a:lnTo>
                  <a:cubicBezTo>
                    <a:pt x="3" y="310"/>
                    <a:pt x="1" y="318"/>
                    <a:pt x="1" y="321"/>
                  </a:cubicBezTo>
                  <a:lnTo>
                    <a:pt x="1" y="413"/>
                  </a:lnTo>
                  <a:cubicBezTo>
                    <a:pt x="1" y="424"/>
                    <a:pt x="6" y="429"/>
                    <a:pt x="17" y="429"/>
                  </a:cubicBezTo>
                  <a:lnTo>
                    <a:pt x="109" y="429"/>
                  </a:lnTo>
                  <a:cubicBezTo>
                    <a:pt x="114" y="429"/>
                    <a:pt x="119" y="426"/>
                    <a:pt x="119" y="426"/>
                  </a:cubicBezTo>
                  <a:lnTo>
                    <a:pt x="422" y="123"/>
                  </a:lnTo>
                  <a:cubicBezTo>
                    <a:pt x="422" y="120"/>
                    <a:pt x="425" y="118"/>
                    <a:pt x="425" y="110"/>
                  </a:cubicBezTo>
                  <a:cubicBezTo>
                    <a:pt x="425" y="102"/>
                    <a:pt x="425" y="99"/>
                    <a:pt x="422" y="97"/>
                  </a:cubicBezTo>
                  <a:lnTo>
                    <a:pt x="330" y="4"/>
                  </a:lnTo>
                  <a:cubicBezTo>
                    <a:pt x="326" y="2"/>
                    <a:pt x="322" y="1"/>
                    <a:pt x="31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899" name="Google Shape;899;p8"/>
            <p:cNvSpPr/>
            <p:nvPr/>
          </p:nvSpPr>
          <p:spPr>
            <a:xfrm>
              <a:off x="5558490" y="2071060"/>
              <a:ext cx="36576" cy="34732"/>
            </a:xfrm>
            <a:custGeom>
              <a:avLst/>
              <a:gdLst/>
              <a:ahLst/>
              <a:cxnLst/>
              <a:rect l="l" t="t" r="r" b="b"/>
              <a:pathLst>
                <a:path w="119" h="113" extrusionOk="0">
                  <a:moveTo>
                    <a:pt x="19" y="0"/>
                  </a:moveTo>
                  <a:cubicBezTo>
                    <a:pt x="15" y="0"/>
                    <a:pt x="11" y="2"/>
                    <a:pt x="8" y="4"/>
                  </a:cubicBezTo>
                  <a:cubicBezTo>
                    <a:pt x="0" y="12"/>
                    <a:pt x="0" y="20"/>
                    <a:pt x="8" y="28"/>
                  </a:cubicBezTo>
                  <a:lnTo>
                    <a:pt x="90" y="110"/>
                  </a:lnTo>
                  <a:cubicBezTo>
                    <a:pt x="92" y="112"/>
                    <a:pt x="100" y="112"/>
                    <a:pt x="103" y="112"/>
                  </a:cubicBezTo>
                  <a:cubicBezTo>
                    <a:pt x="106" y="112"/>
                    <a:pt x="114" y="112"/>
                    <a:pt x="114" y="110"/>
                  </a:cubicBezTo>
                  <a:cubicBezTo>
                    <a:pt x="119" y="105"/>
                    <a:pt x="119" y="94"/>
                    <a:pt x="114" y="86"/>
                  </a:cubicBezTo>
                  <a:lnTo>
                    <a:pt x="29" y="4"/>
                  </a:lnTo>
                  <a:cubicBezTo>
                    <a:pt x="27" y="2"/>
                    <a:pt x="23" y="0"/>
                    <a:pt x="19"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grpSp>
      <p:grpSp>
        <p:nvGrpSpPr>
          <p:cNvPr id="900" name="Google Shape;900;p8"/>
          <p:cNvGrpSpPr/>
          <p:nvPr/>
        </p:nvGrpSpPr>
        <p:grpSpPr>
          <a:xfrm>
            <a:off x="2454224" y="4146230"/>
            <a:ext cx="210076" cy="209441"/>
            <a:chOff x="1422225" y="1948625"/>
            <a:chExt cx="24800" cy="24725"/>
          </a:xfrm>
        </p:grpSpPr>
        <p:sp>
          <p:nvSpPr>
            <p:cNvPr id="901" name="Google Shape;901;p8"/>
            <p:cNvSpPr/>
            <p:nvPr/>
          </p:nvSpPr>
          <p:spPr>
            <a:xfrm>
              <a:off x="1427100" y="1948625"/>
              <a:ext cx="14975" cy="17300"/>
            </a:xfrm>
            <a:custGeom>
              <a:avLst/>
              <a:gdLst/>
              <a:ahLst/>
              <a:cxnLst/>
              <a:rect l="l" t="t" r="r" b="b"/>
              <a:pathLst>
                <a:path w="599" h="692" extrusionOk="0">
                  <a:moveTo>
                    <a:pt x="319" y="27"/>
                  </a:moveTo>
                  <a:cubicBezTo>
                    <a:pt x="459" y="27"/>
                    <a:pt x="567" y="135"/>
                    <a:pt x="567" y="275"/>
                  </a:cubicBezTo>
                  <a:lnTo>
                    <a:pt x="567" y="293"/>
                  </a:lnTo>
                  <a:cubicBezTo>
                    <a:pt x="567" y="304"/>
                    <a:pt x="570" y="309"/>
                    <a:pt x="567" y="319"/>
                  </a:cubicBezTo>
                  <a:lnTo>
                    <a:pt x="567" y="330"/>
                  </a:lnTo>
                  <a:cubicBezTo>
                    <a:pt x="570" y="335"/>
                    <a:pt x="567" y="348"/>
                    <a:pt x="567" y="359"/>
                  </a:cubicBezTo>
                  <a:lnTo>
                    <a:pt x="567" y="380"/>
                  </a:lnTo>
                  <a:cubicBezTo>
                    <a:pt x="567" y="420"/>
                    <a:pt x="551" y="446"/>
                    <a:pt x="541" y="446"/>
                  </a:cubicBezTo>
                  <a:lnTo>
                    <a:pt x="538" y="446"/>
                  </a:lnTo>
                  <a:cubicBezTo>
                    <a:pt x="533" y="446"/>
                    <a:pt x="529" y="444"/>
                    <a:pt x="525" y="444"/>
                  </a:cubicBezTo>
                  <a:cubicBezTo>
                    <a:pt x="523" y="444"/>
                    <a:pt x="521" y="444"/>
                    <a:pt x="519" y="446"/>
                  </a:cubicBezTo>
                  <a:cubicBezTo>
                    <a:pt x="514" y="446"/>
                    <a:pt x="512" y="449"/>
                    <a:pt x="512" y="454"/>
                  </a:cubicBezTo>
                  <a:cubicBezTo>
                    <a:pt x="480" y="570"/>
                    <a:pt x="393" y="657"/>
                    <a:pt x="301" y="657"/>
                  </a:cubicBezTo>
                  <a:cubicBezTo>
                    <a:pt x="203" y="657"/>
                    <a:pt x="116" y="572"/>
                    <a:pt x="90" y="462"/>
                  </a:cubicBezTo>
                  <a:cubicBezTo>
                    <a:pt x="90" y="459"/>
                    <a:pt x="82" y="454"/>
                    <a:pt x="79" y="451"/>
                  </a:cubicBezTo>
                  <a:lnTo>
                    <a:pt x="71" y="451"/>
                  </a:lnTo>
                  <a:cubicBezTo>
                    <a:pt x="69" y="451"/>
                    <a:pt x="69" y="454"/>
                    <a:pt x="69" y="454"/>
                  </a:cubicBezTo>
                  <a:lnTo>
                    <a:pt x="66" y="454"/>
                  </a:lnTo>
                  <a:cubicBezTo>
                    <a:pt x="56" y="454"/>
                    <a:pt x="40" y="428"/>
                    <a:pt x="40" y="388"/>
                  </a:cubicBezTo>
                  <a:lnTo>
                    <a:pt x="40" y="370"/>
                  </a:lnTo>
                  <a:cubicBezTo>
                    <a:pt x="40" y="359"/>
                    <a:pt x="37" y="354"/>
                    <a:pt x="40" y="346"/>
                  </a:cubicBezTo>
                  <a:lnTo>
                    <a:pt x="40" y="335"/>
                  </a:lnTo>
                  <a:cubicBezTo>
                    <a:pt x="37" y="327"/>
                    <a:pt x="40" y="309"/>
                    <a:pt x="40" y="296"/>
                  </a:cubicBezTo>
                  <a:lnTo>
                    <a:pt x="40" y="275"/>
                  </a:lnTo>
                  <a:cubicBezTo>
                    <a:pt x="40" y="124"/>
                    <a:pt x="150" y="27"/>
                    <a:pt x="319" y="27"/>
                  </a:cubicBezTo>
                  <a:close/>
                  <a:moveTo>
                    <a:pt x="317" y="1"/>
                  </a:moveTo>
                  <a:cubicBezTo>
                    <a:pt x="132" y="1"/>
                    <a:pt x="3" y="117"/>
                    <a:pt x="3" y="280"/>
                  </a:cubicBezTo>
                  <a:lnTo>
                    <a:pt x="3" y="298"/>
                  </a:lnTo>
                  <a:cubicBezTo>
                    <a:pt x="3" y="317"/>
                    <a:pt x="0" y="333"/>
                    <a:pt x="3" y="346"/>
                  </a:cubicBezTo>
                  <a:cubicBezTo>
                    <a:pt x="0" y="356"/>
                    <a:pt x="3" y="367"/>
                    <a:pt x="3" y="375"/>
                  </a:cubicBezTo>
                  <a:lnTo>
                    <a:pt x="3" y="393"/>
                  </a:lnTo>
                  <a:cubicBezTo>
                    <a:pt x="3" y="449"/>
                    <a:pt x="29" y="491"/>
                    <a:pt x="64" y="491"/>
                  </a:cubicBezTo>
                  <a:cubicBezTo>
                    <a:pt x="98" y="609"/>
                    <a:pt x="195" y="691"/>
                    <a:pt x="301" y="691"/>
                  </a:cubicBezTo>
                  <a:cubicBezTo>
                    <a:pt x="401" y="691"/>
                    <a:pt x="501" y="604"/>
                    <a:pt x="538" y="480"/>
                  </a:cubicBezTo>
                  <a:cubicBezTo>
                    <a:pt x="570" y="480"/>
                    <a:pt x="596" y="438"/>
                    <a:pt x="596" y="383"/>
                  </a:cubicBezTo>
                  <a:lnTo>
                    <a:pt x="596" y="364"/>
                  </a:lnTo>
                  <a:cubicBezTo>
                    <a:pt x="596" y="354"/>
                    <a:pt x="599" y="341"/>
                    <a:pt x="596" y="330"/>
                  </a:cubicBezTo>
                  <a:cubicBezTo>
                    <a:pt x="599" y="317"/>
                    <a:pt x="596" y="306"/>
                    <a:pt x="596" y="296"/>
                  </a:cubicBezTo>
                  <a:lnTo>
                    <a:pt x="596" y="280"/>
                  </a:lnTo>
                  <a:cubicBezTo>
                    <a:pt x="596" y="122"/>
                    <a:pt x="475" y="1"/>
                    <a:pt x="317"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02" name="Google Shape;902;p8"/>
            <p:cNvSpPr/>
            <p:nvPr/>
          </p:nvSpPr>
          <p:spPr>
            <a:xfrm>
              <a:off x="1427550" y="1951925"/>
              <a:ext cx="14075" cy="5750"/>
            </a:xfrm>
            <a:custGeom>
              <a:avLst/>
              <a:gdLst/>
              <a:ahLst/>
              <a:cxnLst/>
              <a:rect l="l" t="t" r="r" b="b"/>
              <a:pathLst>
                <a:path w="563" h="230" extrusionOk="0">
                  <a:moveTo>
                    <a:pt x="233" y="0"/>
                  </a:moveTo>
                  <a:cubicBezTo>
                    <a:pt x="222" y="0"/>
                    <a:pt x="217" y="6"/>
                    <a:pt x="217" y="16"/>
                  </a:cubicBezTo>
                  <a:cubicBezTo>
                    <a:pt x="217" y="32"/>
                    <a:pt x="212" y="45"/>
                    <a:pt x="201" y="53"/>
                  </a:cubicBezTo>
                  <a:cubicBezTo>
                    <a:pt x="188" y="64"/>
                    <a:pt x="164" y="68"/>
                    <a:pt x="142" y="68"/>
                  </a:cubicBezTo>
                  <a:cubicBezTo>
                    <a:pt x="133" y="68"/>
                    <a:pt x="124" y="67"/>
                    <a:pt x="117" y="66"/>
                  </a:cubicBezTo>
                  <a:lnTo>
                    <a:pt x="101" y="66"/>
                  </a:lnTo>
                  <a:cubicBezTo>
                    <a:pt x="69" y="66"/>
                    <a:pt x="53" y="108"/>
                    <a:pt x="51" y="198"/>
                  </a:cubicBezTo>
                  <a:lnTo>
                    <a:pt x="19" y="198"/>
                  </a:lnTo>
                  <a:cubicBezTo>
                    <a:pt x="9" y="198"/>
                    <a:pt x="1" y="203"/>
                    <a:pt x="1" y="214"/>
                  </a:cubicBezTo>
                  <a:cubicBezTo>
                    <a:pt x="1" y="224"/>
                    <a:pt x="9" y="230"/>
                    <a:pt x="19" y="230"/>
                  </a:cubicBezTo>
                  <a:lnTo>
                    <a:pt x="67" y="230"/>
                  </a:lnTo>
                  <a:cubicBezTo>
                    <a:pt x="77" y="230"/>
                    <a:pt x="85" y="224"/>
                    <a:pt x="85" y="214"/>
                  </a:cubicBezTo>
                  <a:cubicBezTo>
                    <a:pt x="88" y="161"/>
                    <a:pt x="93" y="108"/>
                    <a:pt x="103" y="98"/>
                  </a:cubicBezTo>
                  <a:lnTo>
                    <a:pt x="117" y="98"/>
                  </a:lnTo>
                  <a:cubicBezTo>
                    <a:pt x="127" y="99"/>
                    <a:pt x="140" y="100"/>
                    <a:pt x="154" y="100"/>
                  </a:cubicBezTo>
                  <a:cubicBezTo>
                    <a:pt x="180" y="100"/>
                    <a:pt x="209" y="96"/>
                    <a:pt x="230" y="77"/>
                  </a:cubicBezTo>
                  <a:cubicBezTo>
                    <a:pt x="235" y="72"/>
                    <a:pt x="238" y="66"/>
                    <a:pt x="243" y="58"/>
                  </a:cubicBezTo>
                  <a:cubicBezTo>
                    <a:pt x="277" y="95"/>
                    <a:pt x="362" y="130"/>
                    <a:pt x="449" y="132"/>
                  </a:cubicBezTo>
                  <a:cubicBezTo>
                    <a:pt x="457" y="169"/>
                    <a:pt x="480" y="214"/>
                    <a:pt x="483" y="222"/>
                  </a:cubicBezTo>
                  <a:cubicBezTo>
                    <a:pt x="483" y="227"/>
                    <a:pt x="488" y="230"/>
                    <a:pt x="496" y="230"/>
                  </a:cubicBezTo>
                  <a:lnTo>
                    <a:pt x="546" y="230"/>
                  </a:lnTo>
                  <a:cubicBezTo>
                    <a:pt x="554" y="230"/>
                    <a:pt x="562" y="224"/>
                    <a:pt x="562" y="214"/>
                  </a:cubicBezTo>
                  <a:cubicBezTo>
                    <a:pt x="562" y="203"/>
                    <a:pt x="554" y="198"/>
                    <a:pt x="546" y="198"/>
                  </a:cubicBezTo>
                  <a:lnTo>
                    <a:pt x="504" y="198"/>
                  </a:lnTo>
                  <a:cubicBezTo>
                    <a:pt x="496" y="177"/>
                    <a:pt x="480" y="137"/>
                    <a:pt x="480" y="116"/>
                  </a:cubicBezTo>
                  <a:cubicBezTo>
                    <a:pt x="480" y="106"/>
                    <a:pt x="472" y="98"/>
                    <a:pt x="462" y="98"/>
                  </a:cubicBezTo>
                  <a:cubicBezTo>
                    <a:pt x="333" y="98"/>
                    <a:pt x="248" y="35"/>
                    <a:pt x="248" y="16"/>
                  </a:cubicBezTo>
                  <a:cubicBezTo>
                    <a:pt x="248" y="6"/>
                    <a:pt x="241" y="0"/>
                    <a:pt x="233"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03" name="Google Shape;903;p8"/>
            <p:cNvSpPr/>
            <p:nvPr/>
          </p:nvSpPr>
          <p:spPr>
            <a:xfrm>
              <a:off x="1431300" y="1957650"/>
              <a:ext cx="1675" cy="875"/>
            </a:xfrm>
            <a:custGeom>
              <a:avLst/>
              <a:gdLst/>
              <a:ahLst/>
              <a:cxnLst/>
              <a:rect l="l" t="t" r="r" b="b"/>
              <a:pathLst>
                <a:path w="67" h="35" extrusionOk="0">
                  <a:moveTo>
                    <a:pt x="17" y="1"/>
                  </a:moveTo>
                  <a:cubicBezTo>
                    <a:pt x="6" y="1"/>
                    <a:pt x="1" y="9"/>
                    <a:pt x="1" y="19"/>
                  </a:cubicBezTo>
                  <a:cubicBezTo>
                    <a:pt x="1" y="27"/>
                    <a:pt x="6" y="35"/>
                    <a:pt x="17" y="35"/>
                  </a:cubicBezTo>
                  <a:lnTo>
                    <a:pt x="48" y="35"/>
                  </a:lnTo>
                  <a:cubicBezTo>
                    <a:pt x="59" y="35"/>
                    <a:pt x="67" y="27"/>
                    <a:pt x="67" y="19"/>
                  </a:cubicBezTo>
                  <a:cubicBezTo>
                    <a:pt x="67" y="9"/>
                    <a:pt x="59" y="1"/>
                    <a:pt x="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04" name="Google Shape;904;p8"/>
            <p:cNvSpPr/>
            <p:nvPr/>
          </p:nvSpPr>
          <p:spPr>
            <a:xfrm>
              <a:off x="1436250" y="1957650"/>
              <a:ext cx="1675" cy="875"/>
            </a:xfrm>
            <a:custGeom>
              <a:avLst/>
              <a:gdLst/>
              <a:ahLst/>
              <a:cxnLst/>
              <a:rect l="l" t="t" r="r" b="b"/>
              <a:pathLst>
                <a:path w="67" h="35" extrusionOk="0">
                  <a:moveTo>
                    <a:pt x="16" y="1"/>
                  </a:moveTo>
                  <a:cubicBezTo>
                    <a:pt x="6" y="1"/>
                    <a:pt x="1" y="9"/>
                    <a:pt x="1" y="19"/>
                  </a:cubicBezTo>
                  <a:cubicBezTo>
                    <a:pt x="1" y="27"/>
                    <a:pt x="6" y="35"/>
                    <a:pt x="16" y="35"/>
                  </a:cubicBezTo>
                  <a:lnTo>
                    <a:pt x="48" y="35"/>
                  </a:lnTo>
                  <a:cubicBezTo>
                    <a:pt x="59" y="35"/>
                    <a:pt x="66" y="27"/>
                    <a:pt x="66" y="19"/>
                  </a:cubicBezTo>
                  <a:cubicBezTo>
                    <a:pt x="66" y="9"/>
                    <a:pt x="59" y="1"/>
                    <a:pt x="4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05" name="Google Shape;905;p8"/>
            <p:cNvSpPr/>
            <p:nvPr/>
          </p:nvSpPr>
          <p:spPr>
            <a:xfrm>
              <a:off x="1422225" y="1965125"/>
              <a:ext cx="24800" cy="8225"/>
            </a:xfrm>
            <a:custGeom>
              <a:avLst/>
              <a:gdLst/>
              <a:ahLst/>
              <a:cxnLst/>
              <a:rect l="l" t="t" r="r" b="b"/>
              <a:pathLst>
                <a:path w="992" h="329" extrusionOk="0">
                  <a:moveTo>
                    <a:pt x="498" y="94"/>
                  </a:moveTo>
                  <a:cubicBezTo>
                    <a:pt x="517" y="94"/>
                    <a:pt x="530" y="121"/>
                    <a:pt x="530" y="144"/>
                  </a:cubicBezTo>
                  <a:cubicBezTo>
                    <a:pt x="530" y="163"/>
                    <a:pt x="509" y="189"/>
                    <a:pt x="501" y="200"/>
                  </a:cubicBezTo>
                  <a:cubicBezTo>
                    <a:pt x="500" y="202"/>
                    <a:pt x="498" y="204"/>
                    <a:pt x="498" y="206"/>
                  </a:cubicBezTo>
                  <a:lnTo>
                    <a:pt x="498" y="206"/>
                  </a:lnTo>
                  <a:cubicBezTo>
                    <a:pt x="497" y="204"/>
                    <a:pt x="496" y="202"/>
                    <a:pt x="496" y="200"/>
                  </a:cubicBezTo>
                  <a:cubicBezTo>
                    <a:pt x="485" y="189"/>
                    <a:pt x="464" y="163"/>
                    <a:pt x="464" y="144"/>
                  </a:cubicBezTo>
                  <a:cubicBezTo>
                    <a:pt x="464" y="121"/>
                    <a:pt x="477" y="94"/>
                    <a:pt x="498" y="94"/>
                  </a:cubicBezTo>
                  <a:close/>
                  <a:moveTo>
                    <a:pt x="298" y="39"/>
                  </a:moveTo>
                  <a:lnTo>
                    <a:pt x="406" y="295"/>
                  </a:lnTo>
                  <a:lnTo>
                    <a:pt x="40" y="295"/>
                  </a:lnTo>
                  <a:lnTo>
                    <a:pt x="66" y="181"/>
                  </a:lnTo>
                  <a:cubicBezTo>
                    <a:pt x="69" y="160"/>
                    <a:pt x="82" y="147"/>
                    <a:pt x="100" y="136"/>
                  </a:cubicBezTo>
                  <a:lnTo>
                    <a:pt x="298" y="39"/>
                  </a:lnTo>
                  <a:close/>
                  <a:moveTo>
                    <a:pt x="498" y="221"/>
                  </a:moveTo>
                  <a:lnTo>
                    <a:pt x="535" y="295"/>
                  </a:lnTo>
                  <a:lnTo>
                    <a:pt x="456" y="295"/>
                  </a:lnTo>
                  <a:lnTo>
                    <a:pt x="498" y="221"/>
                  </a:lnTo>
                  <a:close/>
                  <a:moveTo>
                    <a:pt x="685" y="39"/>
                  </a:moveTo>
                  <a:lnTo>
                    <a:pt x="891" y="144"/>
                  </a:lnTo>
                  <a:cubicBezTo>
                    <a:pt x="907" y="155"/>
                    <a:pt x="920" y="168"/>
                    <a:pt x="923" y="187"/>
                  </a:cubicBezTo>
                  <a:lnTo>
                    <a:pt x="949" y="295"/>
                  </a:lnTo>
                  <a:lnTo>
                    <a:pt x="583" y="295"/>
                  </a:lnTo>
                  <a:lnTo>
                    <a:pt x="685" y="39"/>
                  </a:lnTo>
                  <a:close/>
                  <a:moveTo>
                    <a:pt x="307" y="0"/>
                  </a:moveTo>
                  <a:cubicBezTo>
                    <a:pt x="305" y="0"/>
                    <a:pt x="302" y="1"/>
                    <a:pt x="301" y="2"/>
                  </a:cubicBezTo>
                  <a:lnTo>
                    <a:pt x="87" y="107"/>
                  </a:lnTo>
                  <a:cubicBezTo>
                    <a:pt x="61" y="121"/>
                    <a:pt x="40" y="144"/>
                    <a:pt x="35" y="173"/>
                  </a:cubicBezTo>
                  <a:lnTo>
                    <a:pt x="0" y="308"/>
                  </a:lnTo>
                  <a:cubicBezTo>
                    <a:pt x="0" y="313"/>
                    <a:pt x="0" y="318"/>
                    <a:pt x="3" y="321"/>
                  </a:cubicBezTo>
                  <a:cubicBezTo>
                    <a:pt x="8" y="326"/>
                    <a:pt x="11" y="329"/>
                    <a:pt x="16" y="329"/>
                  </a:cubicBezTo>
                  <a:lnTo>
                    <a:pt x="973" y="329"/>
                  </a:lnTo>
                  <a:cubicBezTo>
                    <a:pt x="976" y="329"/>
                    <a:pt x="980" y="328"/>
                    <a:pt x="983" y="328"/>
                  </a:cubicBezTo>
                  <a:cubicBezTo>
                    <a:pt x="985" y="328"/>
                    <a:pt x="987" y="328"/>
                    <a:pt x="989" y="329"/>
                  </a:cubicBezTo>
                  <a:cubicBezTo>
                    <a:pt x="991" y="324"/>
                    <a:pt x="991" y="318"/>
                    <a:pt x="991" y="316"/>
                  </a:cubicBezTo>
                  <a:lnTo>
                    <a:pt x="960" y="187"/>
                  </a:lnTo>
                  <a:cubicBezTo>
                    <a:pt x="949" y="158"/>
                    <a:pt x="933" y="134"/>
                    <a:pt x="907" y="121"/>
                  </a:cubicBezTo>
                  <a:lnTo>
                    <a:pt x="685" y="5"/>
                  </a:lnTo>
                  <a:lnTo>
                    <a:pt x="672" y="5"/>
                  </a:lnTo>
                  <a:lnTo>
                    <a:pt x="662" y="15"/>
                  </a:lnTo>
                  <a:lnTo>
                    <a:pt x="562" y="276"/>
                  </a:lnTo>
                  <a:lnTo>
                    <a:pt x="535" y="218"/>
                  </a:lnTo>
                  <a:cubicBezTo>
                    <a:pt x="543" y="208"/>
                    <a:pt x="564" y="176"/>
                    <a:pt x="564" y="150"/>
                  </a:cubicBezTo>
                  <a:cubicBezTo>
                    <a:pt x="564" y="110"/>
                    <a:pt x="538" y="68"/>
                    <a:pt x="498" y="68"/>
                  </a:cubicBezTo>
                  <a:cubicBezTo>
                    <a:pt x="459" y="68"/>
                    <a:pt x="432" y="110"/>
                    <a:pt x="432" y="150"/>
                  </a:cubicBezTo>
                  <a:cubicBezTo>
                    <a:pt x="432" y="179"/>
                    <a:pt x="451" y="205"/>
                    <a:pt x="461" y="218"/>
                  </a:cubicBezTo>
                  <a:lnTo>
                    <a:pt x="432" y="276"/>
                  </a:lnTo>
                  <a:lnTo>
                    <a:pt x="324" y="13"/>
                  </a:lnTo>
                  <a:cubicBezTo>
                    <a:pt x="319" y="5"/>
                    <a:pt x="316" y="2"/>
                    <a:pt x="314" y="2"/>
                  </a:cubicBezTo>
                  <a:cubicBezTo>
                    <a:pt x="313" y="1"/>
                    <a:pt x="310" y="0"/>
                    <a:pt x="307"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06" name="Google Shape;906;p8"/>
            <p:cNvSpPr/>
            <p:nvPr/>
          </p:nvSpPr>
          <p:spPr>
            <a:xfrm>
              <a:off x="1435800" y="1959750"/>
              <a:ext cx="5425" cy="3325"/>
            </a:xfrm>
            <a:custGeom>
              <a:avLst/>
              <a:gdLst/>
              <a:ahLst/>
              <a:cxnLst/>
              <a:rect l="l" t="t" r="r" b="b"/>
              <a:pathLst>
                <a:path w="217" h="133" extrusionOk="0">
                  <a:moveTo>
                    <a:pt x="198" y="1"/>
                  </a:moveTo>
                  <a:cubicBezTo>
                    <a:pt x="190" y="1"/>
                    <a:pt x="182" y="6"/>
                    <a:pt x="182" y="17"/>
                  </a:cubicBezTo>
                  <a:cubicBezTo>
                    <a:pt x="182" y="80"/>
                    <a:pt x="61" y="98"/>
                    <a:pt x="19" y="98"/>
                  </a:cubicBezTo>
                  <a:cubicBezTo>
                    <a:pt x="8" y="98"/>
                    <a:pt x="0" y="106"/>
                    <a:pt x="0" y="114"/>
                  </a:cubicBezTo>
                  <a:cubicBezTo>
                    <a:pt x="0" y="125"/>
                    <a:pt x="8" y="133"/>
                    <a:pt x="19" y="133"/>
                  </a:cubicBezTo>
                  <a:cubicBezTo>
                    <a:pt x="61" y="133"/>
                    <a:pt x="216" y="112"/>
                    <a:pt x="216" y="17"/>
                  </a:cubicBezTo>
                  <a:cubicBezTo>
                    <a:pt x="216" y="6"/>
                    <a:pt x="208" y="1"/>
                    <a:pt x="19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07" name="Google Shape;907;p8"/>
            <p:cNvSpPr/>
            <p:nvPr/>
          </p:nvSpPr>
          <p:spPr>
            <a:xfrm>
              <a:off x="1433750" y="1961800"/>
              <a:ext cx="2525" cy="1675"/>
            </a:xfrm>
            <a:custGeom>
              <a:avLst/>
              <a:gdLst/>
              <a:ahLst/>
              <a:cxnLst/>
              <a:rect l="l" t="t" r="r" b="b"/>
              <a:pathLst>
                <a:path w="101" h="67" extrusionOk="0">
                  <a:moveTo>
                    <a:pt x="51" y="1"/>
                  </a:moveTo>
                  <a:cubicBezTo>
                    <a:pt x="22" y="1"/>
                    <a:pt x="0" y="14"/>
                    <a:pt x="0" y="32"/>
                  </a:cubicBezTo>
                  <a:cubicBezTo>
                    <a:pt x="0" y="51"/>
                    <a:pt x="22" y="67"/>
                    <a:pt x="51" y="67"/>
                  </a:cubicBezTo>
                  <a:cubicBezTo>
                    <a:pt x="77" y="67"/>
                    <a:pt x="101" y="51"/>
                    <a:pt x="101" y="32"/>
                  </a:cubicBezTo>
                  <a:cubicBezTo>
                    <a:pt x="101" y="14"/>
                    <a:pt x="77" y="1"/>
                    <a:pt x="51"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grpSp>
      <p:grpSp>
        <p:nvGrpSpPr>
          <p:cNvPr id="908" name="Google Shape;908;p8"/>
          <p:cNvGrpSpPr/>
          <p:nvPr/>
        </p:nvGrpSpPr>
        <p:grpSpPr>
          <a:xfrm>
            <a:off x="1164418" y="4193338"/>
            <a:ext cx="210052" cy="212615"/>
            <a:chOff x="1059298" y="3085237"/>
            <a:chExt cx="303983" cy="307692"/>
          </a:xfrm>
        </p:grpSpPr>
        <p:sp>
          <p:nvSpPr>
            <p:cNvPr id="909" name="Google Shape;909;p8"/>
            <p:cNvSpPr/>
            <p:nvPr/>
          </p:nvSpPr>
          <p:spPr>
            <a:xfrm>
              <a:off x="1084502" y="3085237"/>
              <a:ext cx="60858" cy="61912"/>
            </a:xfrm>
            <a:custGeom>
              <a:avLst/>
              <a:gdLst/>
              <a:ahLst/>
              <a:cxnLst/>
              <a:rect l="l" t="t" r="r" b="b"/>
              <a:pathLst>
                <a:path w="198" h="199" extrusionOk="0">
                  <a:moveTo>
                    <a:pt x="100" y="35"/>
                  </a:moveTo>
                  <a:cubicBezTo>
                    <a:pt x="137" y="35"/>
                    <a:pt x="166" y="64"/>
                    <a:pt x="166" y="101"/>
                  </a:cubicBezTo>
                  <a:cubicBezTo>
                    <a:pt x="166" y="138"/>
                    <a:pt x="137" y="167"/>
                    <a:pt x="100" y="167"/>
                  </a:cubicBezTo>
                  <a:cubicBezTo>
                    <a:pt x="63" y="167"/>
                    <a:pt x="34" y="138"/>
                    <a:pt x="34" y="101"/>
                  </a:cubicBezTo>
                  <a:cubicBezTo>
                    <a:pt x="34" y="64"/>
                    <a:pt x="63" y="35"/>
                    <a:pt x="100" y="35"/>
                  </a:cubicBezTo>
                  <a:close/>
                  <a:moveTo>
                    <a:pt x="100" y="0"/>
                  </a:moveTo>
                  <a:cubicBezTo>
                    <a:pt x="45" y="0"/>
                    <a:pt x="0" y="45"/>
                    <a:pt x="0" y="101"/>
                  </a:cubicBezTo>
                  <a:cubicBezTo>
                    <a:pt x="0" y="156"/>
                    <a:pt x="45" y="198"/>
                    <a:pt x="100" y="198"/>
                  </a:cubicBezTo>
                  <a:cubicBezTo>
                    <a:pt x="153" y="198"/>
                    <a:pt x="198" y="156"/>
                    <a:pt x="198" y="101"/>
                  </a:cubicBezTo>
                  <a:cubicBezTo>
                    <a:pt x="198" y="45"/>
                    <a:pt x="156" y="0"/>
                    <a:pt x="10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10" name="Google Shape;910;p8"/>
            <p:cNvSpPr/>
            <p:nvPr/>
          </p:nvSpPr>
          <p:spPr>
            <a:xfrm>
              <a:off x="1059298" y="3167371"/>
              <a:ext cx="112803" cy="225558"/>
            </a:xfrm>
            <a:custGeom>
              <a:avLst/>
              <a:gdLst/>
              <a:ahLst/>
              <a:cxnLst/>
              <a:rect l="l" t="t" r="r" b="b"/>
              <a:pathLst>
                <a:path w="367" h="725" extrusionOk="0">
                  <a:moveTo>
                    <a:pt x="243" y="29"/>
                  </a:moveTo>
                  <a:cubicBezTo>
                    <a:pt x="275" y="37"/>
                    <a:pt x="301" y="63"/>
                    <a:pt x="304" y="95"/>
                  </a:cubicBezTo>
                  <a:lnTo>
                    <a:pt x="330" y="332"/>
                  </a:lnTo>
                  <a:cubicBezTo>
                    <a:pt x="333" y="343"/>
                    <a:pt x="330" y="353"/>
                    <a:pt x="325" y="358"/>
                  </a:cubicBezTo>
                  <a:cubicBezTo>
                    <a:pt x="317" y="366"/>
                    <a:pt x="309" y="369"/>
                    <a:pt x="304" y="369"/>
                  </a:cubicBezTo>
                  <a:lnTo>
                    <a:pt x="288" y="369"/>
                  </a:lnTo>
                  <a:cubicBezTo>
                    <a:pt x="277" y="369"/>
                    <a:pt x="272" y="377"/>
                    <a:pt x="272" y="385"/>
                  </a:cubicBezTo>
                  <a:lnTo>
                    <a:pt x="248" y="693"/>
                  </a:lnTo>
                  <a:lnTo>
                    <a:pt x="114" y="693"/>
                  </a:lnTo>
                  <a:lnTo>
                    <a:pt x="95" y="385"/>
                  </a:lnTo>
                  <a:cubicBezTo>
                    <a:pt x="95" y="377"/>
                    <a:pt x="90" y="369"/>
                    <a:pt x="80" y="369"/>
                  </a:cubicBezTo>
                  <a:lnTo>
                    <a:pt x="64" y="369"/>
                  </a:lnTo>
                  <a:cubicBezTo>
                    <a:pt x="53" y="369"/>
                    <a:pt x="45" y="366"/>
                    <a:pt x="43" y="358"/>
                  </a:cubicBezTo>
                  <a:cubicBezTo>
                    <a:pt x="40" y="353"/>
                    <a:pt x="37" y="343"/>
                    <a:pt x="37" y="332"/>
                  </a:cubicBezTo>
                  <a:lnTo>
                    <a:pt x="64" y="95"/>
                  </a:lnTo>
                  <a:cubicBezTo>
                    <a:pt x="66" y="63"/>
                    <a:pt x="93" y="37"/>
                    <a:pt x="122" y="29"/>
                  </a:cubicBezTo>
                  <a:lnTo>
                    <a:pt x="169" y="148"/>
                  </a:lnTo>
                  <a:cubicBezTo>
                    <a:pt x="171" y="154"/>
                    <a:pt x="177" y="157"/>
                    <a:pt x="184" y="157"/>
                  </a:cubicBezTo>
                  <a:cubicBezTo>
                    <a:pt x="190" y="157"/>
                    <a:pt x="197" y="154"/>
                    <a:pt x="198" y="148"/>
                  </a:cubicBezTo>
                  <a:lnTo>
                    <a:pt x="243" y="29"/>
                  </a:lnTo>
                  <a:close/>
                  <a:moveTo>
                    <a:pt x="132" y="0"/>
                  </a:moveTo>
                  <a:cubicBezTo>
                    <a:pt x="80" y="0"/>
                    <a:pt x="35" y="45"/>
                    <a:pt x="27" y="98"/>
                  </a:cubicBezTo>
                  <a:lnTo>
                    <a:pt x="1" y="335"/>
                  </a:lnTo>
                  <a:cubicBezTo>
                    <a:pt x="1" y="351"/>
                    <a:pt x="3" y="369"/>
                    <a:pt x="16" y="382"/>
                  </a:cubicBezTo>
                  <a:cubicBezTo>
                    <a:pt x="27" y="395"/>
                    <a:pt x="43" y="403"/>
                    <a:pt x="61" y="403"/>
                  </a:cubicBezTo>
                  <a:lnTo>
                    <a:pt x="82" y="709"/>
                  </a:lnTo>
                  <a:cubicBezTo>
                    <a:pt x="82" y="719"/>
                    <a:pt x="90" y="725"/>
                    <a:pt x="101" y="725"/>
                  </a:cubicBezTo>
                  <a:lnTo>
                    <a:pt x="264" y="725"/>
                  </a:lnTo>
                  <a:cubicBezTo>
                    <a:pt x="272" y="725"/>
                    <a:pt x="277" y="719"/>
                    <a:pt x="280" y="709"/>
                  </a:cubicBezTo>
                  <a:lnTo>
                    <a:pt x="304" y="403"/>
                  </a:lnTo>
                  <a:cubicBezTo>
                    <a:pt x="319" y="403"/>
                    <a:pt x="338" y="395"/>
                    <a:pt x="346" y="382"/>
                  </a:cubicBezTo>
                  <a:cubicBezTo>
                    <a:pt x="359" y="369"/>
                    <a:pt x="367" y="353"/>
                    <a:pt x="364" y="335"/>
                  </a:cubicBezTo>
                  <a:lnTo>
                    <a:pt x="338" y="98"/>
                  </a:lnTo>
                  <a:cubicBezTo>
                    <a:pt x="330" y="45"/>
                    <a:pt x="285" y="0"/>
                    <a:pt x="232" y="0"/>
                  </a:cubicBezTo>
                  <a:cubicBezTo>
                    <a:pt x="225" y="0"/>
                    <a:pt x="219" y="5"/>
                    <a:pt x="214" y="11"/>
                  </a:cubicBezTo>
                  <a:lnTo>
                    <a:pt x="182" y="103"/>
                  </a:lnTo>
                  <a:lnTo>
                    <a:pt x="148" y="11"/>
                  </a:lnTo>
                  <a:cubicBezTo>
                    <a:pt x="145" y="5"/>
                    <a:pt x="140" y="0"/>
                    <a:pt x="132"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11" name="Google Shape;911;p8"/>
            <p:cNvSpPr/>
            <p:nvPr/>
          </p:nvSpPr>
          <p:spPr>
            <a:xfrm>
              <a:off x="1277219" y="3111370"/>
              <a:ext cx="61166" cy="61912"/>
            </a:xfrm>
            <a:custGeom>
              <a:avLst/>
              <a:gdLst/>
              <a:ahLst/>
              <a:cxnLst/>
              <a:rect l="l" t="t" r="r" b="b"/>
              <a:pathLst>
                <a:path w="199" h="199" extrusionOk="0">
                  <a:moveTo>
                    <a:pt x="98" y="32"/>
                  </a:moveTo>
                  <a:cubicBezTo>
                    <a:pt x="135" y="32"/>
                    <a:pt x="164" y="61"/>
                    <a:pt x="164" y="98"/>
                  </a:cubicBezTo>
                  <a:cubicBezTo>
                    <a:pt x="164" y="135"/>
                    <a:pt x="135" y="164"/>
                    <a:pt x="98" y="164"/>
                  </a:cubicBezTo>
                  <a:cubicBezTo>
                    <a:pt x="61" y="164"/>
                    <a:pt x="32" y="135"/>
                    <a:pt x="32" y="98"/>
                  </a:cubicBezTo>
                  <a:cubicBezTo>
                    <a:pt x="32" y="61"/>
                    <a:pt x="61" y="32"/>
                    <a:pt x="98" y="32"/>
                  </a:cubicBezTo>
                  <a:close/>
                  <a:moveTo>
                    <a:pt x="98" y="1"/>
                  </a:moveTo>
                  <a:cubicBezTo>
                    <a:pt x="43" y="1"/>
                    <a:pt x="0" y="43"/>
                    <a:pt x="0" y="98"/>
                  </a:cubicBezTo>
                  <a:cubicBezTo>
                    <a:pt x="0" y="154"/>
                    <a:pt x="43" y="198"/>
                    <a:pt x="98" y="198"/>
                  </a:cubicBezTo>
                  <a:cubicBezTo>
                    <a:pt x="151" y="198"/>
                    <a:pt x="198" y="154"/>
                    <a:pt x="198" y="98"/>
                  </a:cubicBezTo>
                  <a:cubicBezTo>
                    <a:pt x="198" y="43"/>
                    <a:pt x="156" y="1"/>
                    <a:pt x="98" y="1"/>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12" name="Google Shape;912;p8"/>
            <p:cNvSpPr/>
            <p:nvPr/>
          </p:nvSpPr>
          <p:spPr>
            <a:xfrm>
              <a:off x="1252015" y="3085237"/>
              <a:ext cx="111266" cy="174847"/>
            </a:xfrm>
            <a:custGeom>
              <a:avLst/>
              <a:gdLst/>
              <a:ahLst/>
              <a:cxnLst/>
              <a:rect l="l" t="t" r="r" b="b"/>
              <a:pathLst>
                <a:path w="362" h="562" extrusionOk="0">
                  <a:moveTo>
                    <a:pt x="180" y="35"/>
                  </a:moveTo>
                  <a:cubicBezTo>
                    <a:pt x="259" y="35"/>
                    <a:pt x="330" y="101"/>
                    <a:pt x="330" y="182"/>
                  </a:cubicBezTo>
                  <a:cubicBezTo>
                    <a:pt x="330" y="246"/>
                    <a:pt x="233" y="422"/>
                    <a:pt x="180" y="512"/>
                  </a:cubicBezTo>
                  <a:cubicBezTo>
                    <a:pt x="127" y="427"/>
                    <a:pt x="32" y="248"/>
                    <a:pt x="32" y="182"/>
                  </a:cubicBezTo>
                  <a:cubicBezTo>
                    <a:pt x="32" y="101"/>
                    <a:pt x="98" y="35"/>
                    <a:pt x="180" y="35"/>
                  </a:cubicBezTo>
                  <a:close/>
                  <a:moveTo>
                    <a:pt x="180" y="0"/>
                  </a:moveTo>
                  <a:cubicBezTo>
                    <a:pt x="82" y="0"/>
                    <a:pt x="1" y="85"/>
                    <a:pt x="1" y="182"/>
                  </a:cubicBezTo>
                  <a:cubicBezTo>
                    <a:pt x="1" y="277"/>
                    <a:pt x="162" y="546"/>
                    <a:pt x="167" y="554"/>
                  </a:cubicBezTo>
                  <a:cubicBezTo>
                    <a:pt x="172" y="559"/>
                    <a:pt x="175" y="562"/>
                    <a:pt x="180" y="562"/>
                  </a:cubicBezTo>
                  <a:cubicBezTo>
                    <a:pt x="185" y="562"/>
                    <a:pt x="191" y="559"/>
                    <a:pt x="193" y="554"/>
                  </a:cubicBezTo>
                  <a:cubicBezTo>
                    <a:pt x="201" y="541"/>
                    <a:pt x="362" y="277"/>
                    <a:pt x="362" y="182"/>
                  </a:cubicBezTo>
                  <a:cubicBezTo>
                    <a:pt x="362" y="85"/>
                    <a:pt x="280" y="0"/>
                    <a:pt x="180"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13" name="Google Shape;913;p8"/>
            <p:cNvSpPr/>
            <p:nvPr/>
          </p:nvSpPr>
          <p:spPr>
            <a:xfrm>
              <a:off x="1168719" y="3255417"/>
              <a:ext cx="85447" cy="122890"/>
            </a:xfrm>
            <a:custGeom>
              <a:avLst/>
              <a:gdLst/>
              <a:ahLst/>
              <a:cxnLst/>
              <a:rect l="l" t="t" r="r" b="b"/>
              <a:pathLst>
                <a:path w="278" h="395" extrusionOk="0">
                  <a:moveTo>
                    <a:pt x="259" y="1"/>
                  </a:moveTo>
                  <a:cubicBezTo>
                    <a:pt x="257" y="1"/>
                    <a:pt x="255" y="1"/>
                    <a:pt x="253" y="2"/>
                  </a:cubicBezTo>
                  <a:cubicBezTo>
                    <a:pt x="235" y="7"/>
                    <a:pt x="214" y="17"/>
                    <a:pt x="198" y="28"/>
                  </a:cubicBezTo>
                  <a:cubicBezTo>
                    <a:pt x="187" y="33"/>
                    <a:pt x="187" y="44"/>
                    <a:pt x="193" y="52"/>
                  </a:cubicBezTo>
                  <a:cubicBezTo>
                    <a:pt x="195" y="54"/>
                    <a:pt x="198" y="57"/>
                    <a:pt x="206" y="57"/>
                  </a:cubicBezTo>
                  <a:cubicBezTo>
                    <a:pt x="209" y="57"/>
                    <a:pt x="211" y="57"/>
                    <a:pt x="214" y="54"/>
                  </a:cubicBezTo>
                  <a:cubicBezTo>
                    <a:pt x="232" y="44"/>
                    <a:pt x="248" y="39"/>
                    <a:pt x="264" y="31"/>
                  </a:cubicBezTo>
                  <a:cubicBezTo>
                    <a:pt x="272" y="28"/>
                    <a:pt x="277" y="20"/>
                    <a:pt x="274" y="12"/>
                  </a:cubicBezTo>
                  <a:cubicBezTo>
                    <a:pt x="272" y="6"/>
                    <a:pt x="266" y="1"/>
                    <a:pt x="259" y="1"/>
                  </a:cubicBezTo>
                  <a:close/>
                  <a:moveTo>
                    <a:pt x="161" y="70"/>
                  </a:moveTo>
                  <a:cubicBezTo>
                    <a:pt x="155" y="70"/>
                    <a:pt x="150" y="73"/>
                    <a:pt x="145" y="78"/>
                  </a:cubicBezTo>
                  <a:cubicBezTo>
                    <a:pt x="132" y="94"/>
                    <a:pt x="119" y="112"/>
                    <a:pt x="108" y="136"/>
                  </a:cubicBezTo>
                  <a:cubicBezTo>
                    <a:pt x="106" y="147"/>
                    <a:pt x="108" y="157"/>
                    <a:pt x="119" y="160"/>
                  </a:cubicBezTo>
                  <a:lnTo>
                    <a:pt x="127" y="160"/>
                  </a:lnTo>
                  <a:cubicBezTo>
                    <a:pt x="132" y="160"/>
                    <a:pt x="135" y="152"/>
                    <a:pt x="143" y="149"/>
                  </a:cubicBezTo>
                  <a:cubicBezTo>
                    <a:pt x="148" y="131"/>
                    <a:pt x="158" y="110"/>
                    <a:pt x="172" y="97"/>
                  </a:cubicBezTo>
                  <a:cubicBezTo>
                    <a:pt x="180" y="91"/>
                    <a:pt x="174" y="81"/>
                    <a:pt x="169" y="73"/>
                  </a:cubicBezTo>
                  <a:cubicBezTo>
                    <a:pt x="166" y="71"/>
                    <a:pt x="163" y="70"/>
                    <a:pt x="161" y="70"/>
                  </a:cubicBezTo>
                  <a:close/>
                  <a:moveTo>
                    <a:pt x="101" y="188"/>
                  </a:moveTo>
                  <a:cubicBezTo>
                    <a:pt x="96" y="188"/>
                    <a:pt x="89" y="191"/>
                    <a:pt x="87" y="199"/>
                  </a:cubicBezTo>
                  <a:cubicBezTo>
                    <a:pt x="82" y="205"/>
                    <a:pt x="79" y="215"/>
                    <a:pt x="77" y="226"/>
                  </a:cubicBezTo>
                  <a:cubicBezTo>
                    <a:pt x="74" y="239"/>
                    <a:pt x="69" y="252"/>
                    <a:pt x="66" y="263"/>
                  </a:cubicBezTo>
                  <a:cubicBezTo>
                    <a:pt x="64" y="268"/>
                    <a:pt x="66" y="278"/>
                    <a:pt x="77" y="281"/>
                  </a:cubicBezTo>
                  <a:lnTo>
                    <a:pt x="82" y="281"/>
                  </a:lnTo>
                  <a:cubicBezTo>
                    <a:pt x="90" y="281"/>
                    <a:pt x="95" y="278"/>
                    <a:pt x="95" y="270"/>
                  </a:cubicBezTo>
                  <a:cubicBezTo>
                    <a:pt x="100" y="257"/>
                    <a:pt x="103" y="249"/>
                    <a:pt x="106" y="236"/>
                  </a:cubicBezTo>
                  <a:cubicBezTo>
                    <a:pt x="108" y="226"/>
                    <a:pt x="114" y="218"/>
                    <a:pt x="116" y="210"/>
                  </a:cubicBezTo>
                  <a:cubicBezTo>
                    <a:pt x="119" y="202"/>
                    <a:pt x="116" y="191"/>
                    <a:pt x="106" y="189"/>
                  </a:cubicBezTo>
                  <a:cubicBezTo>
                    <a:pt x="104" y="188"/>
                    <a:pt x="103" y="188"/>
                    <a:pt x="101" y="188"/>
                  </a:cubicBezTo>
                  <a:close/>
                  <a:moveTo>
                    <a:pt x="59" y="309"/>
                  </a:moveTo>
                  <a:cubicBezTo>
                    <a:pt x="52" y="309"/>
                    <a:pt x="46" y="312"/>
                    <a:pt x="42" y="318"/>
                  </a:cubicBezTo>
                  <a:cubicBezTo>
                    <a:pt x="35" y="336"/>
                    <a:pt x="19" y="350"/>
                    <a:pt x="8" y="363"/>
                  </a:cubicBezTo>
                  <a:cubicBezTo>
                    <a:pt x="0" y="371"/>
                    <a:pt x="0" y="381"/>
                    <a:pt x="8" y="386"/>
                  </a:cubicBezTo>
                  <a:cubicBezTo>
                    <a:pt x="11" y="389"/>
                    <a:pt x="16" y="394"/>
                    <a:pt x="19" y="394"/>
                  </a:cubicBezTo>
                  <a:cubicBezTo>
                    <a:pt x="24" y="394"/>
                    <a:pt x="27" y="394"/>
                    <a:pt x="29" y="389"/>
                  </a:cubicBezTo>
                  <a:cubicBezTo>
                    <a:pt x="48" y="376"/>
                    <a:pt x="61" y="357"/>
                    <a:pt x="74" y="334"/>
                  </a:cubicBezTo>
                  <a:cubicBezTo>
                    <a:pt x="77" y="323"/>
                    <a:pt x="74" y="315"/>
                    <a:pt x="66" y="310"/>
                  </a:cubicBezTo>
                  <a:cubicBezTo>
                    <a:pt x="64" y="309"/>
                    <a:pt x="61" y="309"/>
                    <a:pt x="59" y="309"/>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14" name="Google Shape;914;p8"/>
            <p:cNvSpPr/>
            <p:nvPr/>
          </p:nvSpPr>
          <p:spPr>
            <a:xfrm>
              <a:off x="1254474" y="3252616"/>
              <a:ext cx="23052" cy="11511"/>
            </a:xfrm>
            <a:custGeom>
              <a:avLst/>
              <a:gdLst/>
              <a:ahLst/>
              <a:cxnLst/>
              <a:rect l="l" t="t" r="r" b="b"/>
              <a:pathLst>
                <a:path w="75" h="37" extrusionOk="0">
                  <a:moveTo>
                    <a:pt x="59" y="0"/>
                  </a:moveTo>
                  <a:cubicBezTo>
                    <a:pt x="40" y="0"/>
                    <a:pt x="27" y="0"/>
                    <a:pt x="14" y="3"/>
                  </a:cubicBezTo>
                  <a:cubicBezTo>
                    <a:pt x="6" y="8"/>
                    <a:pt x="1" y="13"/>
                    <a:pt x="1" y="24"/>
                  </a:cubicBezTo>
                  <a:cubicBezTo>
                    <a:pt x="1" y="29"/>
                    <a:pt x="11" y="37"/>
                    <a:pt x="19" y="37"/>
                  </a:cubicBezTo>
                  <a:cubicBezTo>
                    <a:pt x="35" y="34"/>
                    <a:pt x="48" y="34"/>
                    <a:pt x="59" y="34"/>
                  </a:cubicBezTo>
                  <a:cubicBezTo>
                    <a:pt x="67" y="34"/>
                    <a:pt x="74" y="26"/>
                    <a:pt x="74" y="16"/>
                  </a:cubicBezTo>
                  <a:cubicBezTo>
                    <a:pt x="74" y="8"/>
                    <a:pt x="67" y="0"/>
                    <a:pt x="59"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grpSp>
      <p:grpSp>
        <p:nvGrpSpPr>
          <p:cNvPr id="915" name="Google Shape;915;p8"/>
          <p:cNvGrpSpPr/>
          <p:nvPr/>
        </p:nvGrpSpPr>
        <p:grpSpPr>
          <a:xfrm>
            <a:off x="1160496" y="3503937"/>
            <a:ext cx="218080" cy="188725"/>
            <a:chOff x="1666956" y="3126304"/>
            <a:chExt cx="260643" cy="225558"/>
          </a:xfrm>
        </p:grpSpPr>
        <p:sp>
          <p:nvSpPr>
            <p:cNvPr id="916" name="Google Shape;916;p8"/>
            <p:cNvSpPr/>
            <p:nvPr/>
          </p:nvSpPr>
          <p:spPr>
            <a:xfrm>
              <a:off x="1666956" y="3126304"/>
              <a:ext cx="220381" cy="225558"/>
            </a:xfrm>
            <a:custGeom>
              <a:avLst/>
              <a:gdLst/>
              <a:ahLst/>
              <a:cxnLst/>
              <a:rect l="l" t="t" r="r" b="b"/>
              <a:pathLst>
                <a:path w="717" h="725" extrusionOk="0">
                  <a:moveTo>
                    <a:pt x="438" y="29"/>
                  </a:moveTo>
                  <a:cubicBezTo>
                    <a:pt x="480" y="29"/>
                    <a:pt x="511" y="40"/>
                    <a:pt x="527" y="66"/>
                  </a:cubicBezTo>
                  <a:cubicBezTo>
                    <a:pt x="546" y="95"/>
                    <a:pt x="540" y="114"/>
                    <a:pt x="530" y="121"/>
                  </a:cubicBezTo>
                  <a:lnTo>
                    <a:pt x="514" y="140"/>
                  </a:lnTo>
                  <a:cubicBezTo>
                    <a:pt x="514" y="143"/>
                    <a:pt x="511" y="145"/>
                    <a:pt x="511" y="148"/>
                  </a:cubicBezTo>
                  <a:lnTo>
                    <a:pt x="506" y="224"/>
                  </a:lnTo>
                  <a:cubicBezTo>
                    <a:pt x="506" y="232"/>
                    <a:pt x="506" y="235"/>
                    <a:pt x="511" y="237"/>
                  </a:cubicBezTo>
                  <a:cubicBezTo>
                    <a:pt x="514" y="240"/>
                    <a:pt x="519" y="245"/>
                    <a:pt x="525" y="245"/>
                  </a:cubicBezTo>
                  <a:cubicBezTo>
                    <a:pt x="527" y="245"/>
                    <a:pt x="530" y="245"/>
                    <a:pt x="532" y="248"/>
                  </a:cubicBezTo>
                  <a:cubicBezTo>
                    <a:pt x="538" y="251"/>
                    <a:pt x="538" y="253"/>
                    <a:pt x="538" y="259"/>
                  </a:cubicBezTo>
                  <a:lnTo>
                    <a:pt x="530" y="316"/>
                  </a:lnTo>
                  <a:cubicBezTo>
                    <a:pt x="527" y="324"/>
                    <a:pt x="525" y="330"/>
                    <a:pt x="514" y="330"/>
                  </a:cubicBezTo>
                  <a:cubicBezTo>
                    <a:pt x="503" y="330"/>
                    <a:pt x="498" y="338"/>
                    <a:pt x="498" y="348"/>
                  </a:cubicBezTo>
                  <a:cubicBezTo>
                    <a:pt x="496" y="390"/>
                    <a:pt x="474" y="430"/>
                    <a:pt x="440" y="459"/>
                  </a:cubicBezTo>
                  <a:cubicBezTo>
                    <a:pt x="435" y="461"/>
                    <a:pt x="435" y="469"/>
                    <a:pt x="435" y="475"/>
                  </a:cubicBezTo>
                  <a:lnTo>
                    <a:pt x="448" y="533"/>
                  </a:lnTo>
                  <a:cubicBezTo>
                    <a:pt x="451" y="538"/>
                    <a:pt x="453" y="546"/>
                    <a:pt x="461" y="546"/>
                  </a:cubicBezTo>
                  <a:lnTo>
                    <a:pt x="585" y="575"/>
                  </a:lnTo>
                  <a:cubicBezTo>
                    <a:pt x="643" y="591"/>
                    <a:pt x="683" y="638"/>
                    <a:pt x="688" y="693"/>
                  </a:cubicBezTo>
                  <a:lnTo>
                    <a:pt x="34" y="693"/>
                  </a:lnTo>
                  <a:cubicBezTo>
                    <a:pt x="40" y="638"/>
                    <a:pt x="79" y="591"/>
                    <a:pt x="129" y="575"/>
                  </a:cubicBezTo>
                  <a:lnTo>
                    <a:pt x="253" y="546"/>
                  </a:lnTo>
                  <a:cubicBezTo>
                    <a:pt x="261" y="541"/>
                    <a:pt x="266" y="538"/>
                    <a:pt x="266" y="533"/>
                  </a:cubicBezTo>
                  <a:lnTo>
                    <a:pt x="279" y="472"/>
                  </a:lnTo>
                  <a:cubicBezTo>
                    <a:pt x="282" y="467"/>
                    <a:pt x="279" y="459"/>
                    <a:pt x="277" y="456"/>
                  </a:cubicBezTo>
                  <a:cubicBezTo>
                    <a:pt x="248" y="425"/>
                    <a:pt x="227" y="382"/>
                    <a:pt x="224" y="343"/>
                  </a:cubicBezTo>
                  <a:cubicBezTo>
                    <a:pt x="224" y="332"/>
                    <a:pt x="216" y="327"/>
                    <a:pt x="208" y="327"/>
                  </a:cubicBezTo>
                  <a:lnTo>
                    <a:pt x="203" y="327"/>
                  </a:lnTo>
                  <a:cubicBezTo>
                    <a:pt x="198" y="327"/>
                    <a:pt x="190" y="319"/>
                    <a:pt x="190" y="314"/>
                  </a:cubicBezTo>
                  <a:lnTo>
                    <a:pt x="185" y="253"/>
                  </a:lnTo>
                  <a:cubicBezTo>
                    <a:pt x="185" y="251"/>
                    <a:pt x="187" y="248"/>
                    <a:pt x="187" y="245"/>
                  </a:cubicBezTo>
                  <a:cubicBezTo>
                    <a:pt x="190" y="240"/>
                    <a:pt x="195" y="240"/>
                    <a:pt x="200" y="240"/>
                  </a:cubicBezTo>
                  <a:cubicBezTo>
                    <a:pt x="208" y="240"/>
                    <a:pt x="211" y="237"/>
                    <a:pt x="214" y="235"/>
                  </a:cubicBezTo>
                  <a:cubicBezTo>
                    <a:pt x="216" y="232"/>
                    <a:pt x="216" y="224"/>
                    <a:pt x="216" y="222"/>
                  </a:cubicBezTo>
                  <a:cubicBezTo>
                    <a:pt x="216" y="208"/>
                    <a:pt x="211" y="161"/>
                    <a:pt x="211" y="148"/>
                  </a:cubicBezTo>
                  <a:cubicBezTo>
                    <a:pt x="211" y="103"/>
                    <a:pt x="221" y="61"/>
                    <a:pt x="330" y="61"/>
                  </a:cubicBezTo>
                  <a:cubicBezTo>
                    <a:pt x="332" y="61"/>
                    <a:pt x="335" y="61"/>
                    <a:pt x="340" y="56"/>
                  </a:cubicBezTo>
                  <a:cubicBezTo>
                    <a:pt x="372" y="35"/>
                    <a:pt x="409" y="29"/>
                    <a:pt x="438" y="29"/>
                  </a:cubicBezTo>
                  <a:close/>
                  <a:moveTo>
                    <a:pt x="438" y="0"/>
                  </a:moveTo>
                  <a:cubicBezTo>
                    <a:pt x="416" y="0"/>
                    <a:pt x="369" y="0"/>
                    <a:pt x="324" y="32"/>
                  </a:cubicBezTo>
                  <a:cubicBezTo>
                    <a:pt x="195" y="35"/>
                    <a:pt x="179" y="92"/>
                    <a:pt x="179" y="153"/>
                  </a:cubicBezTo>
                  <a:cubicBezTo>
                    <a:pt x="179" y="166"/>
                    <a:pt x="182" y="195"/>
                    <a:pt x="185" y="216"/>
                  </a:cubicBezTo>
                  <a:cubicBezTo>
                    <a:pt x="177" y="219"/>
                    <a:pt x="171" y="222"/>
                    <a:pt x="166" y="230"/>
                  </a:cubicBezTo>
                  <a:cubicBezTo>
                    <a:pt x="158" y="237"/>
                    <a:pt x="150" y="251"/>
                    <a:pt x="156" y="264"/>
                  </a:cubicBezTo>
                  <a:lnTo>
                    <a:pt x="161" y="324"/>
                  </a:lnTo>
                  <a:cubicBezTo>
                    <a:pt x="166" y="343"/>
                    <a:pt x="177" y="361"/>
                    <a:pt x="198" y="364"/>
                  </a:cubicBezTo>
                  <a:cubicBezTo>
                    <a:pt x="206" y="406"/>
                    <a:pt x="224" y="446"/>
                    <a:pt x="253" y="475"/>
                  </a:cubicBezTo>
                  <a:lnTo>
                    <a:pt x="243" y="514"/>
                  </a:lnTo>
                  <a:lnTo>
                    <a:pt x="129" y="546"/>
                  </a:lnTo>
                  <a:cubicBezTo>
                    <a:pt x="53" y="564"/>
                    <a:pt x="0" y="630"/>
                    <a:pt x="0" y="709"/>
                  </a:cubicBezTo>
                  <a:cubicBezTo>
                    <a:pt x="0" y="717"/>
                    <a:pt x="0" y="722"/>
                    <a:pt x="3" y="722"/>
                  </a:cubicBezTo>
                  <a:cubicBezTo>
                    <a:pt x="8" y="722"/>
                    <a:pt x="13" y="725"/>
                    <a:pt x="16" y="725"/>
                  </a:cubicBezTo>
                  <a:lnTo>
                    <a:pt x="701" y="725"/>
                  </a:lnTo>
                  <a:cubicBezTo>
                    <a:pt x="712" y="725"/>
                    <a:pt x="717" y="720"/>
                    <a:pt x="717" y="709"/>
                  </a:cubicBezTo>
                  <a:cubicBezTo>
                    <a:pt x="717" y="630"/>
                    <a:pt x="667" y="564"/>
                    <a:pt x="590" y="546"/>
                  </a:cubicBezTo>
                  <a:lnTo>
                    <a:pt x="474" y="514"/>
                  </a:lnTo>
                  <a:lnTo>
                    <a:pt x="464" y="480"/>
                  </a:lnTo>
                  <a:cubicBezTo>
                    <a:pt x="498" y="448"/>
                    <a:pt x="517" y="406"/>
                    <a:pt x="525" y="364"/>
                  </a:cubicBezTo>
                  <a:cubicBezTo>
                    <a:pt x="540" y="356"/>
                    <a:pt x="554" y="343"/>
                    <a:pt x="556" y="324"/>
                  </a:cubicBezTo>
                  <a:lnTo>
                    <a:pt x="564" y="264"/>
                  </a:lnTo>
                  <a:cubicBezTo>
                    <a:pt x="567" y="251"/>
                    <a:pt x="564" y="237"/>
                    <a:pt x="554" y="230"/>
                  </a:cubicBezTo>
                  <a:cubicBezTo>
                    <a:pt x="551" y="222"/>
                    <a:pt x="543" y="219"/>
                    <a:pt x="538" y="216"/>
                  </a:cubicBezTo>
                  <a:lnTo>
                    <a:pt x="540" y="158"/>
                  </a:lnTo>
                  <a:lnTo>
                    <a:pt x="551" y="150"/>
                  </a:lnTo>
                  <a:cubicBezTo>
                    <a:pt x="569" y="129"/>
                    <a:pt x="583" y="100"/>
                    <a:pt x="554" y="53"/>
                  </a:cubicBezTo>
                  <a:cubicBezTo>
                    <a:pt x="530" y="19"/>
                    <a:pt x="490" y="0"/>
                    <a:pt x="438"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sp>
          <p:nvSpPr>
            <p:cNvPr id="917" name="Google Shape;917;p8"/>
            <p:cNvSpPr/>
            <p:nvPr/>
          </p:nvSpPr>
          <p:spPr>
            <a:xfrm>
              <a:off x="1837851" y="3215952"/>
              <a:ext cx="89748" cy="104050"/>
            </a:xfrm>
            <a:custGeom>
              <a:avLst/>
              <a:gdLst/>
              <a:ahLst/>
              <a:cxnLst/>
              <a:rect l="l" t="t" r="r" b="b"/>
              <a:pathLst>
                <a:path w="433" h="496" extrusionOk="0">
                  <a:moveTo>
                    <a:pt x="243" y="0"/>
                  </a:moveTo>
                  <a:cubicBezTo>
                    <a:pt x="224" y="0"/>
                    <a:pt x="193" y="0"/>
                    <a:pt x="164" y="21"/>
                  </a:cubicBezTo>
                  <a:cubicBezTo>
                    <a:pt x="116" y="24"/>
                    <a:pt x="90" y="34"/>
                    <a:pt x="74" y="58"/>
                  </a:cubicBezTo>
                  <a:cubicBezTo>
                    <a:pt x="71" y="58"/>
                    <a:pt x="71" y="61"/>
                    <a:pt x="71" y="61"/>
                  </a:cubicBezTo>
                  <a:cubicBezTo>
                    <a:pt x="71" y="66"/>
                    <a:pt x="66" y="71"/>
                    <a:pt x="63" y="77"/>
                  </a:cubicBezTo>
                  <a:lnTo>
                    <a:pt x="63" y="79"/>
                  </a:lnTo>
                  <a:cubicBezTo>
                    <a:pt x="61" y="90"/>
                    <a:pt x="61" y="100"/>
                    <a:pt x="61" y="111"/>
                  </a:cubicBezTo>
                  <a:cubicBezTo>
                    <a:pt x="61" y="116"/>
                    <a:pt x="63" y="132"/>
                    <a:pt x="63" y="145"/>
                  </a:cubicBezTo>
                  <a:lnTo>
                    <a:pt x="53" y="156"/>
                  </a:lnTo>
                  <a:cubicBezTo>
                    <a:pt x="48" y="166"/>
                    <a:pt x="45" y="177"/>
                    <a:pt x="45" y="185"/>
                  </a:cubicBezTo>
                  <a:lnTo>
                    <a:pt x="50" y="224"/>
                  </a:lnTo>
                  <a:cubicBezTo>
                    <a:pt x="50" y="237"/>
                    <a:pt x="61" y="250"/>
                    <a:pt x="74" y="256"/>
                  </a:cubicBezTo>
                  <a:cubicBezTo>
                    <a:pt x="79" y="282"/>
                    <a:pt x="92" y="308"/>
                    <a:pt x="111" y="327"/>
                  </a:cubicBezTo>
                  <a:lnTo>
                    <a:pt x="103" y="348"/>
                  </a:lnTo>
                  <a:lnTo>
                    <a:pt x="32" y="366"/>
                  </a:lnTo>
                  <a:cubicBezTo>
                    <a:pt x="24" y="369"/>
                    <a:pt x="21" y="369"/>
                    <a:pt x="13" y="372"/>
                  </a:cubicBezTo>
                  <a:cubicBezTo>
                    <a:pt x="5" y="380"/>
                    <a:pt x="0" y="385"/>
                    <a:pt x="5" y="395"/>
                  </a:cubicBezTo>
                  <a:cubicBezTo>
                    <a:pt x="9" y="403"/>
                    <a:pt x="17" y="407"/>
                    <a:pt x="22" y="407"/>
                  </a:cubicBezTo>
                  <a:cubicBezTo>
                    <a:pt x="24" y="407"/>
                    <a:pt x="25" y="407"/>
                    <a:pt x="27" y="406"/>
                  </a:cubicBezTo>
                  <a:cubicBezTo>
                    <a:pt x="32" y="406"/>
                    <a:pt x="34" y="403"/>
                    <a:pt x="37" y="403"/>
                  </a:cubicBezTo>
                  <a:lnTo>
                    <a:pt x="119" y="382"/>
                  </a:lnTo>
                  <a:cubicBezTo>
                    <a:pt x="127" y="380"/>
                    <a:pt x="132" y="377"/>
                    <a:pt x="132" y="369"/>
                  </a:cubicBezTo>
                  <a:lnTo>
                    <a:pt x="142" y="330"/>
                  </a:lnTo>
                  <a:cubicBezTo>
                    <a:pt x="145" y="324"/>
                    <a:pt x="142" y="316"/>
                    <a:pt x="140" y="314"/>
                  </a:cubicBezTo>
                  <a:cubicBezTo>
                    <a:pt x="119" y="298"/>
                    <a:pt x="111" y="272"/>
                    <a:pt x="106" y="245"/>
                  </a:cubicBezTo>
                  <a:cubicBezTo>
                    <a:pt x="106" y="235"/>
                    <a:pt x="98" y="229"/>
                    <a:pt x="87" y="229"/>
                  </a:cubicBezTo>
                  <a:cubicBezTo>
                    <a:pt x="87" y="229"/>
                    <a:pt x="84" y="229"/>
                    <a:pt x="84" y="224"/>
                  </a:cubicBezTo>
                  <a:lnTo>
                    <a:pt x="79" y="182"/>
                  </a:lnTo>
                  <a:lnTo>
                    <a:pt x="84" y="182"/>
                  </a:lnTo>
                  <a:cubicBezTo>
                    <a:pt x="90" y="182"/>
                    <a:pt x="92" y="179"/>
                    <a:pt x="98" y="177"/>
                  </a:cubicBezTo>
                  <a:cubicBezTo>
                    <a:pt x="100" y="171"/>
                    <a:pt x="100" y="166"/>
                    <a:pt x="100" y="164"/>
                  </a:cubicBezTo>
                  <a:cubicBezTo>
                    <a:pt x="100" y="153"/>
                    <a:pt x="98" y="124"/>
                    <a:pt x="98" y="113"/>
                  </a:cubicBezTo>
                  <a:lnTo>
                    <a:pt x="98" y="92"/>
                  </a:lnTo>
                  <a:cubicBezTo>
                    <a:pt x="100" y="87"/>
                    <a:pt x="100" y="84"/>
                    <a:pt x="103" y="77"/>
                  </a:cubicBezTo>
                  <a:cubicBezTo>
                    <a:pt x="113" y="63"/>
                    <a:pt x="137" y="58"/>
                    <a:pt x="169" y="58"/>
                  </a:cubicBezTo>
                  <a:cubicBezTo>
                    <a:pt x="171" y="58"/>
                    <a:pt x="177" y="58"/>
                    <a:pt x="179" y="53"/>
                  </a:cubicBezTo>
                  <a:cubicBezTo>
                    <a:pt x="198" y="40"/>
                    <a:pt x="222" y="37"/>
                    <a:pt x="243" y="37"/>
                  </a:cubicBezTo>
                  <a:cubicBezTo>
                    <a:pt x="269" y="37"/>
                    <a:pt x="285" y="45"/>
                    <a:pt x="295" y="61"/>
                  </a:cubicBezTo>
                  <a:cubicBezTo>
                    <a:pt x="309" y="77"/>
                    <a:pt x="301" y="84"/>
                    <a:pt x="298" y="90"/>
                  </a:cubicBezTo>
                  <a:lnTo>
                    <a:pt x="287" y="100"/>
                  </a:lnTo>
                  <a:cubicBezTo>
                    <a:pt x="287" y="103"/>
                    <a:pt x="285" y="106"/>
                    <a:pt x="285" y="111"/>
                  </a:cubicBezTo>
                  <a:lnTo>
                    <a:pt x="282" y="158"/>
                  </a:lnTo>
                  <a:cubicBezTo>
                    <a:pt x="282" y="164"/>
                    <a:pt x="285" y="169"/>
                    <a:pt x="287" y="171"/>
                  </a:cubicBezTo>
                  <a:cubicBezTo>
                    <a:pt x="290" y="177"/>
                    <a:pt x="298" y="179"/>
                    <a:pt x="301" y="179"/>
                  </a:cubicBezTo>
                  <a:lnTo>
                    <a:pt x="295" y="219"/>
                  </a:lnTo>
                  <a:cubicBezTo>
                    <a:pt x="295" y="222"/>
                    <a:pt x="295" y="222"/>
                    <a:pt x="290" y="222"/>
                  </a:cubicBezTo>
                  <a:cubicBezTo>
                    <a:pt x="282" y="222"/>
                    <a:pt x="274" y="229"/>
                    <a:pt x="274" y="237"/>
                  </a:cubicBezTo>
                  <a:cubicBezTo>
                    <a:pt x="272" y="264"/>
                    <a:pt x="258" y="295"/>
                    <a:pt x="237" y="311"/>
                  </a:cubicBezTo>
                  <a:cubicBezTo>
                    <a:pt x="232" y="314"/>
                    <a:pt x="232" y="322"/>
                    <a:pt x="232" y="327"/>
                  </a:cubicBezTo>
                  <a:lnTo>
                    <a:pt x="243" y="364"/>
                  </a:lnTo>
                  <a:cubicBezTo>
                    <a:pt x="245" y="369"/>
                    <a:pt x="248" y="377"/>
                    <a:pt x="256" y="377"/>
                  </a:cubicBezTo>
                  <a:lnTo>
                    <a:pt x="337" y="395"/>
                  </a:lnTo>
                  <a:cubicBezTo>
                    <a:pt x="369" y="403"/>
                    <a:pt x="393" y="430"/>
                    <a:pt x="401" y="461"/>
                  </a:cubicBezTo>
                  <a:lnTo>
                    <a:pt x="185" y="461"/>
                  </a:lnTo>
                  <a:lnTo>
                    <a:pt x="185" y="496"/>
                  </a:lnTo>
                  <a:lnTo>
                    <a:pt x="417" y="490"/>
                  </a:lnTo>
                  <a:cubicBezTo>
                    <a:pt x="427" y="490"/>
                    <a:pt x="432" y="485"/>
                    <a:pt x="432" y="475"/>
                  </a:cubicBezTo>
                  <a:cubicBezTo>
                    <a:pt x="432" y="419"/>
                    <a:pt x="395" y="372"/>
                    <a:pt x="343" y="359"/>
                  </a:cubicBezTo>
                  <a:lnTo>
                    <a:pt x="272" y="340"/>
                  </a:lnTo>
                  <a:lnTo>
                    <a:pt x="269" y="319"/>
                  </a:lnTo>
                  <a:cubicBezTo>
                    <a:pt x="287" y="301"/>
                    <a:pt x="301" y="274"/>
                    <a:pt x="303" y="248"/>
                  </a:cubicBezTo>
                  <a:cubicBezTo>
                    <a:pt x="316" y="240"/>
                    <a:pt x="324" y="232"/>
                    <a:pt x="327" y="219"/>
                  </a:cubicBezTo>
                  <a:lnTo>
                    <a:pt x="335" y="179"/>
                  </a:lnTo>
                  <a:cubicBezTo>
                    <a:pt x="335" y="169"/>
                    <a:pt x="330" y="156"/>
                    <a:pt x="324" y="150"/>
                  </a:cubicBezTo>
                  <a:cubicBezTo>
                    <a:pt x="322" y="145"/>
                    <a:pt x="316" y="145"/>
                    <a:pt x="314" y="142"/>
                  </a:cubicBezTo>
                  <a:lnTo>
                    <a:pt x="314" y="113"/>
                  </a:lnTo>
                  <a:lnTo>
                    <a:pt x="322" y="106"/>
                  </a:lnTo>
                  <a:cubicBezTo>
                    <a:pt x="335" y="98"/>
                    <a:pt x="348" y="74"/>
                    <a:pt x="324" y="37"/>
                  </a:cubicBezTo>
                  <a:cubicBezTo>
                    <a:pt x="311" y="21"/>
                    <a:pt x="287" y="0"/>
                    <a:pt x="243" y="0"/>
                  </a:cubicBez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Arial"/>
                <a:ea typeface="Arial"/>
                <a:cs typeface="Arial"/>
                <a:sym typeface="Arial"/>
              </a:endParaRPr>
            </a:p>
          </p:txBody>
        </p:sp>
      </p:grpSp>
      <p:grpSp>
        <p:nvGrpSpPr>
          <p:cNvPr id="918" name="Google Shape;918;p8"/>
          <p:cNvGrpSpPr/>
          <p:nvPr/>
        </p:nvGrpSpPr>
        <p:grpSpPr>
          <a:xfrm>
            <a:off x="6277696" y="1263781"/>
            <a:ext cx="2576003" cy="3171272"/>
            <a:chOff x="6558932" y="2060988"/>
            <a:chExt cx="2532943" cy="2931206"/>
          </a:xfrm>
        </p:grpSpPr>
        <p:sp>
          <p:nvSpPr>
            <p:cNvPr id="919" name="Google Shape;919;p8"/>
            <p:cNvSpPr/>
            <p:nvPr/>
          </p:nvSpPr>
          <p:spPr>
            <a:xfrm flipH="1">
              <a:off x="8078037" y="3359163"/>
              <a:ext cx="260538" cy="1537720"/>
            </a:xfrm>
            <a:custGeom>
              <a:avLst/>
              <a:gdLst/>
              <a:ahLst/>
              <a:cxnLst/>
              <a:rect l="l" t="t" r="r" b="b"/>
              <a:pathLst>
                <a:path w="18293" h="107967" extrusionOk="0">
                  <a:moveTo>
                    <a:pt x="13244" y="1"/>
                  </a:moveTo>
                  <a:lnTo>
                    <a:pt x="12677" y="86"/>
                  </a:lnTo>
                  <a:lnTo>
                    <a:pt x="12025" y="256"/>
                  </a:lnTo>
                  <a:lnTo>
                    <a:pt x="11401" y="426"/>
                  </a:lnTo>
                  <a:lnTo>
                    <a:pt x="10692" y="596"/>
                  </a:lnTo>
                  <a:lnTo>
                    <a:pt x="10011" y="880"/>
                  </a:lnTo>
                  <a:lnTo>
                    <a:pt x="8565" y="1532"/>
                  </a:lnTo>
                  <a:lnTo>
                    <a:pt x="7175" y="2269"/>
                  </a:lnTo>
                  <a:lnTo>
                    <a:pt x="5729" y="3205"/>
                  </a:lnTo>
                  <a:lnTo>
                    <a:pt x="4396" y="4170"/>
                  </a:lnTo>
                  <a:lnTo>
                    <a:pt x="3177" y="5219"/>
                  </a:lnTo>
                  <a:lnTo>
                    <a:pt x="2610" y="5786"/>
                  </a:lnTo>
                  <a:lnTo>
                    <a:pt x="2099" y="6325"/>
                  </a:lnTo>
                  <a:lnTo>
                    <a:pt x="1617" y="6892"/>
                  </a:lnTo>
                  <a:lnTo>
                    <a:pt x="1163" y="7488"/>
                  </a:lnTo>
                  <a:lnTo>
                    <a:pt x="823" y="8055"/>
                  </a:lnTo>
                  <a:lnTo>
                    <a:pt x="511" y="8622"/>
                  </a:lnTo>
                  <a:lnTo>
                    <a:pt x="284" y="9161"/>
                  </a:lnTo>
                  <a:lnTo>
                    <a:pt x="114" y="9728"/>
                  </a:lnTo>
                  <a:lnTo>
                    <a:pt x="0" y="10267"/>
                  </a:lnTo>
                  <a:lnTo>
                    <a:pt x="0" y="10834"/>
                  </a:lnTo>
                  <a:lnTo>
                    <a:pt x="993" y="15854"/>
                  </a:lnTo>
                  <a:lnTo>
                    <a:pt x="1957" y="21072"/>
                  </a:lnTo>
                  <a:lnTo>
                    <a:pt x="3063" y="27198"/>
                  </a:lnTo>
                  <a:lnTo>
                    <a:pt x="4226" y="33579"/>
                  </a:lnTo>
                  <a:lnTo>
                    <a:pt x="5162" y="39336"/>
                  </a:lnTo>
                  <a:lnTo>
                    <a:pt x="5502" y="41831"/>
                  </a:lnTo>
                  <a:lnTo>
                    <a:pt x="5729" y="43987"/>
                  </a:lnTo>
                  <a:lnTo>
                    <a:pt x="5899" y="45603"/>
                  </a:lnTo>
                  <a:lnTo>
                    <a:pt x="5899" y="46170"/>
                  </a:lnTo>
                  <a:lnTo>
                    <a:pt x="5899" y="46652"/>
                  </a:lnTo>
                  <a:lnTo>
                    <a:pt x="5445" y="52183"/>
                  </a:lnTo>
                  <a:lnTo>
                    <a:pt x="5219" y="56748"/>
                  </a:lnTo>
                  <a:lnTo>
                    <a:pt x="5162" y="60407"/>
                  </a:lnTo>
                  <a:lnTo>
                    <a:pt x="5162" y="63413"/>
                  </a:lnTo>
                  <a:lnTo>
                    <a:pt x="5275" y="65852"/>
                  </a:lnTo>
                  <a:lnTo>
                    <a:pt x="5445" y="67865"/>
                  </a:lnTo>
                  <a:lnTo>
                    <a:pt x="5843" y="71467"/>
                  </a:lnTo>
                  <a:lnTo>
                    <a:pt x="6013" y="73254"/>
                  </a:lnTo>
                  <a:lnTo>
                    <a:pt x="6126" y="75267"/>
                  </a:lnTo>
                  <a:lnTo>
                    <a:pt x="6069" y="77706"/>
                  </a:lnTo>
                  <a:lnTo>
                    <a:pt x="5956" y="80656"/>
                  </a:lnTo>
                  <a:lnTo>
                    <a:pt x="5616" y="84286"/>
                  </a:lnTo>
                  <a:lnTo>
                    <a:pt x="5105" y="88795"/>
                  </a:lnTo>
                  <a:lnTo>
                    <a:pt x="4396" y="94353"/>
                  </a:lnTo>
                  <a:lnTo>
                    <a:pt x="3347" y="101018"/>
                  </a:lnTo>
                  <a:lnTo>
                    <a:pt x="3177" y="102181"/>
                  </a:lnTo>
                  <a:lnTo>
                    <a:pt x="3120" y="102805"/>
                  </a:lnTo>
                  <a:lnTo>
                    <a:pt x="3177" y="103088"/>
                  </a:lnTo>
                  <a:lnTo>
                    <a:pt x="3233" y="103032"/>
                  </a:lnTo>
                  <a:lnTo>
                    <a:pt x="3602" y="102578"/>
                  </a:lnTo>
                  <a:lnTo>
                    <a:pt x="3772" y="102408"/>
                  </a:lnTo>
                  <a:lnTo>
                    <a:pt x="3942" y="102408"/>
                  </a:lnTo>
                  <a:lnTo>
                    <a:pt x="7346" y="105130"/>
                  </a:lnTo>
                  <a:lnTo>
                    <a:pt x="7572" y="105300"/>
                  </a:lnTo>
                  <a:lnTo>
                    <a:pt x="7799" y="105357"/>
                  </a:lnTo>
                  <a:lnTo>
                    <a:pt x="14634" y="107853"/>
                  </a:lnTo>
                  <a:lnTo>
                    <a:pt x="14918" y="107909"/>
                  </a:lnTo>
                  <a:lnTo>
                    <a:pt x="15230" y="107966"/>
                  </a:lnTo>
                  <a:lnTo>
                    <a:pt x="15456" y="107909"/>
                  </a:lnTo>
                  <a:lnTo>
                    <a:pt x="15740" y="107853"/>
                  </a:lnTo>
                  <a:lnTo>
                    <a:pt x="15967" y="107711"/>
                  </a:lnTo>
                  <a:lnTo>
                    <a:pt x="16137" y="107541"/>
                  </a:lnTo>
                  <a:lnTo>
                    <a:pt x="16307" y="107371"/>
                  </a:lnTo>
                  <a:lnTo>
                    <a:pt x="16477" y="107144"/>
                  </a:lnTo>
                  <a:lnTo>
                    <a:pt x="16619" y="106917"/>
                  </a:lnTo>
                  <a:lnTo>
                    <a:pt x="16676" y="106690"/>
                  </a:lnTo>
                  <a:lnTo>
                    <a:pt x="16676" y="106463"/>
                  </a:lnTo>
                  <a:lnTo>
                    <a:pt x="16676" y="106151"/>
                  </a:lnTo>
                  <a:lnTo>
                    <a:pt x="16619" y="105924"/>
                  </a:lnTo>
                  <a:lnTo>
                    <a:pt x="16534" y="105641"/>
                  </a:lnTo>
                  <a:lnTo>
                    <a:pt x="16364" y="105414"/>
                  </a:lnTo>
                  <a:lnTo>
                    <a:pt x="16137" y="105187"/>
                  </a:lnTo>
                  <a:lnTo>
                    <a:pt x="16024" y="105130"/>
                  </a:lnTo>
                  <a:lnTo>
                    <a:pt x="15031" y="104024"/>
                  </a:lnTo>
                  <a:lnTo>
                    <a:pt x="14180" y="102975"/>
                  </a:lnTo>
                  <a:lnTo>
                    <a:pt x="13471" y="102011"/>
                  </a:lnTo>
                  <a:lnTo>
                    <a:pt x="12961" y="101075"/>
                  </a:lnTo>
                  <a:lnTo>
                    <a:pt x="12564" y="100139"/>
                  </a:lnTo>
                  <a:lnTo>
                    <a:pt x="12337" y="99288"/>
                  </a:lnTo>
                  <a:lnTo>
                    <a:pt x="12138" y="98352"/>
                  </a:lnTo>
                  <a:lnTo>
                    <a:pt x="12138" y="97416"/>
                  </a:lnTo>
                  <a:lnTo>
                    <a:pt x="12195" y="96509"/>
                  </a:lnTo>
                  <a:lnTo>
                    <a:pt x="12394" y="94836"/>
                  </a:lnTo>
                  <a:lnTo>
                    <a:pt x="13074" y="89561"/>
                  </a:lnTo>
                  <a:lnTo>
                    <a:pt x="15173" y="74048"/>
                  </a:lnTo>
                  <a:lnTo>
                    <a:pt x="16307" y="65427"/>
                  </a:lnTo>
                  <a:lnTo>
                    <a:pt x="17300" y="57344"/>
                  </a:lnTo>
                  <a:lnTo>
                    <a:pt x="17697" y="53686"/>
                  </a:lnTo>
                  <a:lnTo>
                    <a:pt x="18009" y="50453"/>
                  </a:lnTo>
                  <a:lnTo>
                    <a:pt x="18179" y="47730"/>
                  </a:lnTo>
                  <a:lnTo>
                    <a:pt x="18292" y="45660"/>
                  </a:lnTo>
                  <a:lnTo>
                    <a:pt x="18292" y="43561"/>
                  </a:lnTo>
                  <a:lnTo>
                    <a:pt x="18236" y="41037"/>
                  </a:lnTo>
                  <a:lnTo>
                    <a:pt x="18009" y="34656"/>
                  </a:lnTo>
                  <a:lnTo>
                    <a:pt x="17640" y="27368"/>
                  </a:lnTo>
                  <a:lnTo>
                    <a:pt x="17243" y="19852"/>
                  </a:lnTo>
                  <a:lnTo>
                    <a:pt x="16477" y="6835"/>
                  </a:lnTo>
                  <a:lnTo>
                    <a:pt x="16137" y="1220"/>
                  </a:lnTo>
                  <a:lnTo>
                    <a:pt x="15910" y="823"/>
                  </a:lnTo>
                  <a:lnTo>
                    <a:pt x="15627" y="539"/>
                  </a:lnTo>
                  <a:lnTo>
                    <a:pt x="15230" y="313"/>
                  </a:lnTo>
                  <a:lnTo>
                    <a:pt x="14804" y="142"/>
                  </a:lnTo>
                  <a:lnTo>
                    <a:pt x="14350" y="86"/>
                  </a:lnTo>
                  <a:lnTo>
                    <a:pt x="13840" y="1"/>
                  </a:lnTo>
                  <a:lnTo>
                    <a:pt x="13244"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8"/>
            <p:cNvSpPr/>
            <p:nvPr/>
          </p:nvSpPr>
          <p:spPr>
            <a:xfrm flipH="1">
              <a:off x="7976659" y="4768829"/>
              <a:ext cx="344555" cy="223365"/>
            </a:xfrm>
            <a:custGeom>
              <a:avLst/>
              <a:gdLst/>
              <a:ahLst/>
              <a:cxnLst/>
              <a:rect l="l" t="t" r="r" b="b"/>
              <a:pathLst>
                <a:path w="24192" h="15683" extrusionOk="0">
                  <a:moveTo>
                    <a:pt x="2383" y="0"/>
                  </a:moveTo>
                  <a:lnTo>
                    <a:pt x="2128" y="57"/>
                  </a:lnTo>
                  <a:lnTo>
                    <a:pt x="1901" y="170"/>
                  </a:lnTo>
                  <a:lnTo>
                    <a:pt x="1504" y="681"/>
                  </a:lnTo>
                  <a:lnTo>
                    <a:pt x="1050" y="1390"/>
                  </a:lnTo>
                  <a:lnTo>
                    <a:pt x="625" y="2240"/>
                  </a:lnTo>
                  <a:lnTo>
                    <a:pt x="455" y="2723"/>
                  </a:lnTo>
                  <a:lnTo>
                    <a:pt x="284" y="3176"/>
                  </a:lnTo>
                  <a:lnTo>
                    <a:pt x="114" y="3772"/>
                  </a:lnTo>
                  <a:lnTo>
                    <a:pt x="58" y="4282"/>
                  </a:lnTo>
                  <a:lnTo>
                    <a:pt x="1" y="4850"/>
                  </a:lnTo>
                  <a:lnTo>
                    <a:pt x="1" y="5445"/>
                  </a:lnTo>
                  <a:lnTo>
                    <a:pt x="114" y="6069"/>
                  </a:lnTo>
                  <a:lnTo>
                    <a:pt x="228" y="6693"/>
                  </a:lnTo>
                  <a:lnTo>
                    <a:pt x="455" y="7345"/>
                  </a:lnTo>
                  <a:lnTo>
                    <a:pt x="738" y="8026"/>
                  </a:lnTo>
                  <a:lnTo>
                    <a:pt x="1164" y="8678"/>
                  </a:lnTo>
                  <a:lnTo>
                    <a:pt x="1447" y="9302"/>
                  </a:lnTo>
                  <a:lnTo>
                    <a:pt x="1731" y="10011"/>
                  </a:lnTo>
                  <a:lnTo>
                    <a:pt x="1958" y="10635"/>
                  </a:lnTo>
                  <a:lnTo>
                    <a:pt x="2383" y="11968"/>
                  </a:lnTo>
                  <a:lnTo>
                    <a:pt x="2667" y="13131"/>
                  </a:lnTo>
                  <a:lnTo>
                    <a:pt x="2837" y="14180"/>
                  </a:lnTo>
                  <a:lnTo>
                    <a:pt x="2894" y="14974"/>
                  </a:lnTo>
                  <a:lnTo>
                    <a:pt x="2950" y="15683"/>
                  </a:lnTo>
                  <a:lnTo>
                    <a:pt x="4283" y="15570"/>
                  </a:lnTo>
                  <a:lnTo>
                    <a:pt x="4170" y="14634"/>
                  </a:lnTo>
                  <a:lnTo>
                    <a:pt x="4056" y="13641"/>
                  </a:lnTo>
                  <a:lnTo>
                    <a:pt x="4000" y="12563"/>
                  </a:lnTo>
                  <a:lnTo>
                    <a:pt x="4000" y="11344"/>
                  </a:lnTo>
                  <a:lnTo>
                    <a:pt x="4056" y="10238"/>
                  </a:lnTo>
                  <a:lnTo>
                    <a:pt x="4113" y="9727"/>
                  </a:lnTo>
                  <a:lnTo>
                    <a:pt x="4226" y="9302"/>
                  </a:lnTo>
                  <a:lnTo>
                    <a:pt x="4340" y="8905"/>
                  </a:lnTo>
                  <a:lnTo>
                    <a:pt x="4510" y="8678"/>
                  </a:lnTo>
                  <a:lnTo>
                    <a:pt x="5134" y="8905"/>
                  </a:lnTo>
                  <a:lnTo>
                    <a:pt x="6013" y="9359"/>
                  </a:lnTo>
                  <a:lnTo>
                    <a:pt x="8168" y="10522"/>
                  </a:lnTo>
                  <a:lnTo>
                    <a:pt x="10579" y="11911"/>
                  </a:lnTo>
                  <a:lnTo>
                    <a:pt x="13075" y="13187"/>
                  </a:lnTo>
                  <a:lnTo>
                    <a:pt x="14918" y="14123"/>
                  </a:lnTo>
                  <a:lnTo>
                    <a:pt x="15741" y="14464"/>
                  </a:lnTo>
                  <a:lnTo>
                    <a:pt x="16308" y="14634"/>
                  </a:lnTo>
                  <a:lnTo>
                    <a:pt x="16535" y="14690"/>
                  </a:lnTo>
                  <a:lnTo>
                    <a:pt x="17357" y="14747"/>
                  </a:lnTo>
                  <a:lnTo>
                    <a:pt x="18350" y="14804"/>
                  </a:lnTo>
                  <a:lnTo>
                    <a:pt x="19427" y="14861"/>
                  </a:lnTo>
                  <a:lnTo>
                    <a:pt x="20533" y="14804"/>
                  </a:lnTo>
                  <a:lnTo>
                    <a:pt x="21639" y="14747"/>
                  </a:lnTo>
                  <a:lnTo>
                    <a:pt x="22547" y="14634"/>
                  </a:lnTo>
                  <a:lnTo>
                    <a:pt x="23313" y="14464"/>
                  </a:lnTo>
                  <a:lnTo>
                    <a:pt x="23539" y="14350"/>
                  </a:lnTo>
                  <a:lnTo>
                    <a:pt x="23766" y="14180"/>
                  </a:lnTo>
                  <a:lnTo>
                    <a:pt x="23936" y="13981"/>
                  </a:lnTo>
                  <a:lnTo>
                    <a:pt x="24050" y="13811"/>
                  </a:lnTo>
                  <a:lnTo>
                    <a:pt x="24135" y="13584"/>
                  </a:lnTo>
                  <a:lnTo>
                    <a:pt x="24192" y="13358"/>
                  </a:lnTo>
                  <a:lnTo>
                    <a:pt x="24192" y="12790"/>
                  </a:lnTo>
                  <a:lnTo>
                    <a:pt x="23993" y="12195"/>
                  </a:lnTo>
                  <a:lnTo>
                    <a:pt x="23766" y="11571"/>
                  </a:lnTo>
                  <a:lnTo>
                    <a:pt x="23369" y="10919"/>
                  </a:lnTo>
                  <a:lnTo>
                    <a:pt x="22915" y="10351"/>
                  </a:lnTo>
                  <a:lnTo>
                    <a:pt x="22263" y="9841"/>
                  </a:lnTo>
                  <a:lnTo>
                    <a:pt x="21583" y="9359"/>
                  </a:lnTo>
                  <a:lnTo>
                    <a:pt x="20760" y="8905"/>
                  </a:lnTo>
                  <a:lnTo>
                    <a:pt x="18860" y="7969"/>
                  </a:lnTo>
                  <a:lnTo>
                    <a:pt x="16960" y="7175"/>
                  </a:lnTo>
                  <a:lnTo>
                    <a:pt x="15684" y="6580"/>
                  </a:lnTo>
                  <a:lnTo>
                    <a:pt x="15315" y="6466"/>
                  </a:lnTo>
                  <a:lnTo>
                    <a:pt x="15202" y="6523"/>
                  </a:lnTo>
                  <a:lnTo>
                    <a:pt x="15088" y="6580"/>
                  </a:lnTo>
                  <a:lnTo>
                    <a:pt x="15088" y="6693"/>
                  </a:lnTo>
                  <a:lnTo>
                    <a:pt x="15088" y="6948"/>
                  </a:lnTo>
                  <a:lnTo>
                    <a:pt x="15032" y="7175"/>
                  </a:lnTo>
                  <a:lnTo>
                    <a:pt x="14975" y="7459"/>
                  </a:lnTo>
                  <a:lnTo>
                    <a:pt x="14805" y="7686"/>
                  </a:lnTo>
                  <a:lnTo>
                    <a:pt x="14521" y="7856"/>
                  </a:lnTo>
                  <a:lnTo>
                    <a:pt x="14067" y="7969"/>
                  </a:lnTo>
                  <a:lnTo>
                    <a:pt x="13472" y="8026"/>
                  </a:lnTo>
                  <a:lnTo>
                    <a:pt x="12678" y="8026"/>
                  </a:lnTo>
                  <a:lnTo>
                    <a:pt x="12025" y="7912"/>
                  </a:lnTo>
                  <a:lnTo>
                    <a:pt x="11401" y="7686"/>
                  </a:lnTo>
                  <a:lnTo>
                    <a:pt x="10692" y="7402"/>
                  </a:lnTo>
                  <a:lnTo>
                    <a:pt x="10012" y="7062"/>
                  </a:lnTo>
                  <a:lnTo>
                    <a:pt x="9246" y="6580"/>
                  </a:lnTo>
                  <a:lnTo>
                    <a:pt x="8566" y="6069"/>
                  </a:lnTo>
                  <a:lnTo>
                    <a:pt x="7857" y="5559"/>
                  </a:lnTo>
                  <a:lnTo>
                    <a:pt x="7119" y="4963"/>
                  </a:lnTo>
                  <a:lnTo>
                    <a:pt x="5786" y="3687"/>
                  </a:lnTo>
                  <a:lnTo>
                    <a:pt x="4567" y="2496"/>
                  </a:lnTo>
                  <a:lnTo>
                    <a:pt x="3517" y="1276"/>
                  </a:lnTo>
                  <a:lnTo>
                    <a:pt x="2780" y="227"/>
                  </a:lnTo>
                  <a:lnTo>
                    <a:pt x="2553" y="57"/>
                  </a:lnTo>
                  <a:lnTo>
                    <a:pt x="2383" y="0"/>
                  </a:lnTo>
                  <a:close/>
                </a:path>
              </a:pathLst>
            </a:custGeom>
            <a:solidFill>
              <a:srgbClr val="2A292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8"/>
            <p:cNvSpPr/>
            <p:nvPr/>
          </p:nvSpPr>
          <p:spPr>
            <a:xfrm flipH="1">
              <a:off x="8298981" y="3408841"/>
              <a:ext cx="322735" cy="1490463"/>
            </a:xfrm>
            <a:custGeom>
              <a:avLst/>
              <a:gdLst/>
              <a:ahLst/>
              <a:cxnLst/>
              <a:rect l="l" t="t" r="r" b="b"/>
              <a:pathLst>
                <a:path w="22660" h="104649" extrusionOk="0">
                  <a:moveTo>
                    <a:pt x="15541" y="1"/>
                  </a:moveTo>
                  <a:lnTo>
                    <a:pt x="14095" y="171"/>
                  </a:lnTo>
                  <a:lnTo>
                    <a:pt x="12592" y="455"/>
                  </a:lnTo>
                  <a:lnTo>
                    <a:pt x="11202" y="852"/>
                  </a:lnTo>
                  <a:lnTo>
                    <a:pt x="10522" y="1107"/>
                  </a:lnTo>
                  <a:lnTo>
                    <a:pt x="9813" y="1391"/>
                  </a:lnTo>
                  <a:lnTo>
                    <a:pt x="9246" y="1674"/>
                  </a:lnTo>
                  <a:lnTo>
                    <a:pt x="8650" y="2014"/>
                  </a:lnTo>
                  <a:lnTo>
                    <a:pt x="8083" y="2355"/>
                  </a:lnTo>
                  <a:lnTo>
                    <a:pt x="7629" y="2723"/>
                  </a:lnTo>
                  <a:lnTo>
                    <a:pt x="7147" y="3120"/>
                  </a:lnTo>
                  <a:lnTo>
                    <a:pt x="6750" y="3517"/>
                  </a:lnTo>
                  <a:lnTo>
                    <a:pt x="6466" y="4000"/>
                  </a:lnTo>
                  <a:lnTo>
                    <a:pt x="6183" y="4453"/>
                  </a:lnTo>
                  <a:lnTo>
                    <a:pt x="6013" y="4907"/>
                  </a:lnTo>
                  <a:lnTo>
                    <a:pt x="5899" y="5446"/>
                  </a:lnTo>
                  <a:lnTo>
                    <a:pt x="6126" y="10693"/>
                  </a:lnTo>
                  <a:lnTo>
                    <a:pt x="6523" y="22604"/>
                  </a:lnTo>
                  <a:lnTo>
                    <a:pt x="6693" y="29211"/>
                  </a:lnTo>
                  <a:lnTo>
                    <a:pt x="6750" y="35280"/>
                  </a:lnTo>
                  <a:lnTo>
                    <a:pt x="6750" y="37889"/>
                  </a:lnTo>
                  <a:lnTo>
                    <a:pt x="6750" y="40016"/>
                  </a:lnTo>
                  <a:lnTo>
                    <a:pt x="6636" y="41690"/>
                  </a:lnTo>
                  <a:lnTo>
                    <a:pt x="6523" y="42739"/>
                  </a:lnTo>
                  <a:lnTo>
                    <a:pt x="6126" y="45008"/>
                  </a:lnTo>
                  <a:lnTo>
                    <a:pt x="5701" y="47078"/>
                  </a:lnTo>
                  <a:lnTo>
                    <a:pt x="5360" y="49063"/>
                  </a:lnTo>
                  <a:lnTo>
                    <a:pt x="5133" y="50907"/>
                  </a:lnTo>
                  <a:lnTo>
                    <a:pt x="4736" y="54310"/>
                  </a:lnTo>
                  <a:lnTo>
                    <a:pt x="4453" y="57373"/>
                  </a:lnTo>
                  <a:lnTo>
                    <a:pt x="4339" y="60209"/>
                  </a:lnTo>
                  <a:lnTo>
                    <a:pt x="4283" y="62818"/>
                  </a:lnTo>
                  <a:lnTo>
                    <a:pt x="4283" y="67781"/>
                  </a:lnTo>
                  <a:lnTo>
                    <a:pt x="4283" y="70276"/>
                  </a:lnTo>
                  <a:lnTo>
                    <a:pt x="4141" y="72942"/>
                  </a:lnTo>
                  <a:lnTo>
                    <a:pt x="3971" y="75778"/>
                  </a:lnTo>
                  <a:lnTo>
                    <a:pt x="3687" y="78841"/>
                  </a:lnTo>
                  <a:lnTo>
                    <a:pt x="3177" y="82301"/>
                  </a:lnTo>
                  <a:lnTo>
                    <a:pt x="2808" y="84173"/>
                  </a:lnTo>
                  <a:lnTo>
                    <a:pt x="2468" y="86186"/>
                  </a:lnTo>
                  <a:lnTo>
                    <a:pt x="2014" y="88256"/>
                  </a:lnTo>
                  <a:lnTo>
                    <a:pt x="1560" y="90525"/>
                  </a:lnTo>
                  <a:lnTo>
                    <a:pt x="965" y="92964"/>
                  </a:lnTo>
                  <a:lnTo>
                    <a:pt x="284" y="95488"/>
                  </a:lnTo>
                  <a:lnTo>
                    <a:pt x="57" y="96537"/>
                  </a:lnTo>
                  <a:lnTo>
                    <a:pt x="0" y="97303"/>
                  </a:lnTo>
                  <a:lnTo>
                    <a:pt x="57" y="97814"/>
                  </a:lnTo>
                  <a:lnTo>
                    <a:pt x="170" y="98211"/>
                  </a:lnTo>
                  <a:lnTo>
                    <a:pt x="397" y="98381"/>
                  </a:lnTo>
                  <a:lnTo>
                    <a:pt x="568" y="98579"/>
                  </a:lnTo>
                  <a:lnTo>
                    <a:pt x="794" y="98693"/>
                  </a:lnTo>
                  <a:lnTo>
                    <a:pt x="965" y="98749"/>
                  </a:lnTo>
                  <a:lnTo>
                    <a:pt x="4339" y="101585"/>
                  </a:lnTo>
                  <a:lnTo>
                    <a:pt x="4566" y="101756"/>
                  </a:lnTo>
                  <a:lnTo>
                    <a:pt x="4793" y="101869"/>
                  </a:lnTo>
                  <a:lnTo>
                    <a:pt x="11486" y="104535"/>
                  </a:lnTo>
                  <a:lnTo>
                    <a:pt x="11798" y="104592"/>
                  </a:lnTo>
                  <a:lnTo>
                    <a:pt x="12082" y="104648"/>
                  </a:lnTo>
                  <a:lnTo>
                    <a:pt x="12365" y="104648"/>
                  </a:lnTo>
                  <a:lnTo>
                    <a:pt x="12592" y="104535"/>
                  </a:lnTo>
                  <a:lnTo>
                    <a:pt x="12819" y="104421"/>
                  </a:lnTo>
                  <a:lnTo>
                    <a:pt x="13074" y="104280"/>
                  </a:lnTo>
                  <a:lnTo>
                    <a:pt x="13244" y="104109"/>
                  </a:lnTo>
                  <a:lnTo>
                    <a:pt x="13358" y="103883"/>
                  </a:lnTo>
                  <a:lnTo>
                    <a:pt x="13471" y="103656"/>
                  </a:lnTo>
                  <a:lnTo>
                    <a:pt x="13585" y="103429"/>
                  </a:lnTo>
                  <a:lnTo>
                    <a:pt x="13641" y="103202"/>
                  </a:lnTo>
                  <a:lnTo>
                    <a:pt x="13641" y="102918"/>
                  </a:lnTo>
                  <a:lnTo>
                    <a:pt x="13585" y="102663"/>
                  </a:lnTo>
                  <a:lnTo>
                    <a:pt x="13471" y="102379"/>
                  </a:lnTo>
                  <a:lnTo>
                    <a:pt x="13301" y="102153"/>
                  </a:lnTo>
                  <a:lnTo>
                    <a:pt x="13131" y="101926"/>
                  </a:lnTo>
                  <a:lnTo>
                    <a:pt x="13017" y="101869"/>
                  </a:lnTo>
                  <a:lnTo>
                    <a:pt x="12025" y="100706"/>
                  </a:lnTo>
                  <a:lnTo>
                    <a:pt x="11202" y="99657"/>
                  </a:lnTo>
                  <a:lnTo>
                    <a:pt x="10522" y="98636"/>
                  </a:lnTo>
                  <a:lnTo>
                    <a:pt x="10040" y="97700"/>
                  </a:lnTo>
                  <a:lnTo>
                    <a:pt x="9699" y="96764"/>
                  </a:lnTo>
                  <a:lnTo>
                    <a:pt x="9472" y="95857"/>
                  </a:lnTo>
                  <a:lnTo>
                    <a:pt x="9359" y="94978"/>
                  </a:lnTo>
                  <a:lnTo>
                    <a:pt x="9359" y="93985"/>
                  </a:lnTo>
                  <a:lnTo>
                    <a:pt x="9472" y="93134"/>
                  </a:lnTo>
                  <a:lnTo>
                    <a:pt x="9756" y="91518"/>
                  </a:lnTo>
                  <a:lnTo>
                    <a:pt x="10805" y="86413"/>
                  </a:lnTo>
                  <a:lnTo>
                    <a:pt x="13925" y="71496"/>
                  </a:lnTo>
                  <a:lnTo>
                    <a:pt x="15598" y="63215"/>
                  </a:lnTo>
                  <a:lnTo>
                    <a:pt x="17101" y="55359"/>
                  </a:lnTo>
                  <a:lnTo>
                    <a:pt x="17753" y="51814"/>
                  </a:lnTo>
                  <a:lnTo>
                    <a:pt x="18264" y="48695"/>
                  </a:lnTo>
                  <a:lnTo>
                    <a:pt x="18604" y="46029"/>
                  </a:lnTo>
                  <a:lnTo>
                    <a:pt x="18774" y="43958"/>
                  </a:lnTo>
                  <a:lnTo>
                    <a:pt x="19143" y="39733"/>
                  </a:lnTo>
                  <a:lnTo>
                    <a:pt x="19654" y="33834"/>
                  </a:lnTo>
                  <a:lnTo>
                    <a:pt x="20930" y="20080"/>
                  </a:lnTo>
                  <a:lnTo>
                    <a:pt x="22660" y="2610"/>
                  </a:lnTo>
                  <a:lnTo>
                    <a:pt x="22546" y="2128"/>
                  </a:lnTo>
                  <a:lnTo>
                    <a:pt x="22319" y="1788"/>
                  </a:lnTo>
                  <a:lnTo>
                    <a:pt x="22036" y="1447"/>
                  </a:lnTo>
                  <a:lnTo>
                    <a:pt x="21610" y="1164"/>
                  </a:lnTo>
                  <a:lnTo>
                    <a:pt x="21213" y="852"/>
                  </a:lnTo>
                  <a:lnTo>
                    <a:pt x="20760" y="625"/>
                  </a:lnTo>
                  <a:lnTo>
                    <a:pt x="20221" y="455"/>
                  </a:lnTo>
                  <a:lnTo>
                    <a:pt x="19654" y="284"/>
                  </a:lnTo>
                  <a:lnTo>
                    <a:pt x="19030" y="171"/>
                  </a:lnTo>
                  <a:lnTo>
                    <a:pt x="18377" y="58"/>
                  </a:lnTo>
                  <a:lnTo>
                    <a:pt x="16988" y="1"/>
                  </a:lnTo>
                  <a:lnTo>
                    <a:pt x="15541"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 name="Google Shape;922;p8"/>
            <p:cNvSpPr/>
            <p:nvPr/>
          </p:nvSpPr>
          <p:spPr>
            <a:xfrm flipH="1">
              <a:off x="8306245" y="4772048"/>
              <a:ext cx="342945" cy="217725"/>
            </a:xfrm>
            <a:custGeom>
              <a:avLst/>
              <a:gdLst/>
              <a:ahLst/>
              <a:cxnLst/>
              <a:rect l="l" t="t" r="r" b="b"/>
              <a:pathLst>
                <a:path w="24079" h="15287" extrusionOk="0">
                  <a:moveTo>
                    <a:pt x="1731" y="1"/>
                  </a:moveTo>
                  <a:lnTo>
                    <a:pt x="1617" y="58"/>
                  </a:lnTo>
                  <a:lnTo>
                    <a:pt x="1220" y="568"/>
                  </a:lnTo>
                  <a:lnTo>
                    <a:pt x="823" y="1220"/>
                  </a:lnTo>
                  <a:lnTo>
                    <a:pt x="483" y="1958"/>
                  </a:lnTo>
                  <a:lnTo>
                    <a:pt x="284" y="2440"/>
                  </a:lnTo>
                  <a:lnTo>
                    <a:pt x="171" y="2894"/>
                  </a:lnTo>
                  <a:lnTo>
                    <a:pt x="58" y="3347"/>
                  </a:lnTo>
                  <a:lnTo>
                    <a:pt x="58" y="3886"/>
                  </a:lnTo>
                  <a:lnTo>
                    <a:pt x="1" y="4453"/>
                  </a:lnTo>
                  <a:lnTo>
                    <a:pt x="58" y="5049"/>
                  </a:lnTo>
                  <a:lnTo>
                    <a:pt x="171" y="5616"/>
                  </a:lnTo>
                  <a:lnTo>
                    <a:pt x="284" y="6240"/>
                  </a:lnTo>
                  <a:lnTo>
                    <a:pt x="540" y="6892"/>
                  </a:lnTo>
                  <a:lnTo>
                    <a:pt x="823" y="7573"/>
                  </a:lnTo>
                  <a:lnTo>
                    <a:pt x="1164" y="8225"/>
                  </a:lnTo>
                  <a:lnTo>
                    <a:pt x="1504" y="8906"/>
                  </a:lnTo>
                  <a:lnTo>
                    <a:pt x="1731" y="9615"/>
                  </a:lnTo>
                  <a:lnTo>
                    <a:pt x="1986" y="10239"/>
                  </a:lnTo>
                  <a:lnTo>
                    <a:pt x="2326" y="11572"/>
                  </a:lnTo>
                  <a:lnTo>
                    <a:pt x="2553" y="12734"/>
                  </a:lnTo>
                  <a:lnTo>
                    <a:pt x="2667" y="13755"/>
                  </a:lnTo>
                  <a:lnTo>
                    <a:pt x="2780" y="14578"/>
                  </a:lnTo>
                  <a:lnTo>
                    <a:pt x="2780" y="15287"/>
                  </a:lnTo>
                  <a:lnTo>
                    <a:pt x="4113" y="15202"/>
                  </a:lnTo>
                  <a:lnTo>
                    <a:pt x="4000" y="14294"/>
                  </a:lnTo>
                  <a:lnTo>
                    <a:pt x="3943" y="13302"/>
                  </a:lnTo>
                  <a:lnTo>
                    <a:pt x="3886" y="12196"/>
                  </a:lnTo>
                  <a:lnTo>
                    <a:pt x="3943" y="11005"/>
                  </a:lnTo>
                  <a:lnTo>
                    <a:pt x="4000" y="9899"/>
                  </a:lnTo>
                  <a:lnTo>
                    <a:pt x="4113" y="9388"/>
                  </a:lnTo>
                  <a:lnTo>
                    <a:pt x="4226" y="8963"/>
                  </a:lnTo>
                  <a:lnTo>
                    <a:pt x="4340" y="8566"/>
                  </a:lnTo>
                  <a:lnTo>
                    <a:pt x="4567" y="8339"/>
                  </a:lnTo>
                  <a:lnTo>
                    <a:pt x="5219" y="8622"/>
                  </a:lnTo>
                  <a:lnTo>
                    <a:pt x="6013" y="9076"/>
                  </a:lnTo>
                  <a:lnTo>
                    <a:pt x="8112" y="10296"/>
                  </a:lnTo>
                  <a:lnTo>
                    <a:pt x="10522" y="11742"/>
                  </a:lnTo>
                  <a:lnTo>
                    <a:pt x="12961" y="13132"/>
                  </a:lnTo>
                  <a:lnTo>
                    <a:pt x="14805" y="14124"/>
                  </a:lnTo>
                  <a:lnTo>
                    <a:pt x="15570" y="14464"/>
                  </a:lnTo>
                  <a:lnTo>
                    <a:pt x="16194" y="14691"/>
                  </a:lnTo>
                  <a:lnTo>
                    <a:pt x="16393" y="14691"/>
                  </a:lnTo>
                  <a:lnTo>
                    <a:pt x="17187" y="14805"/>
                  </a:lnTo>
                  <a:lnTo>
                    <a:pt x="18236" y="14918"/>
                  </a:lnTo>
                  <a:lnTo>
                    <a:pt x="19257" y="14975"/>
                  </a:lnTo>
                  <a:lnTo>
                    <a:pt x="21469" y="14975"/>
                  </a:lnTo>
                  <a:lnTo>
                    <a:pt x="22405" y="14861"/>
                  </a:lnTo>
                  <a:lnTo>
                    <a:pt x="23142" y="14691"/>
                  </a:lnTo>
                  <a:lnTo>
                    <a:pt x="23426" y="14578"/>
                  </a:lnTo>
                  <a:lnTo>
                    <a:pt x="23681" y="14464"/>
                  </a:lnTo>
                  <a:lnTo>
                    <a:pt x="23795" y="14294"/>
                  </a:lnTo>
                  <a:lnTo>
                    <a:pt x="23908" y="14124"/>
                  </a:lnTo>
                  <a:lnTo>
                    <a:pt x="24021" y="13897"/>
                  </a:lnTo>
                  <a:lnTo>
                    <a:pt x="24078" y="13642"/>
                  </a:lnTo>
                  <a:lnTo>
                    <a:pt x="24078" y="13075"/>
                  </a:lnTo>
                  <a:lnTo>
                    <a:pt x="23965" y="12508"/>
                  </a:lnTo>
                  <a:lnTo>
                    <a:pt x="23738" y="11855"/>
                  </a:lnTo>
                  <a:lnTo>
                    <a:pt x="23369" y="11231"/>
                  </a:lnTo>
                  <a:lnTo>
                    <a:pt x="22859" y="10579"/>
                  </a:lnTo>
                  <a:lnTo>
                    <a:pt x="22292" y="10069"/>
                  </a:lnTo>
                  <a:lnTo>
                    <a:pt x="21583" y="9615"/>
                  </a:lnTo>
                  <a:lnTo>
                    <a:pt x="20760" y="9076"/>
                  </a:lnTo>
                  <a:lnTo>
                    <a:pt x="18917" y="8112"/>
                  </a:lnTo>
                  <a:lnTo>
                    <a:pt x="17073" y="7233"/>
                  </a:lnTo>
                  <a:lnTo>
                    <a:pt x="15740" y="6665"/>
                  </a:lnTo>
                  <a:lnTo>
                    <a:pt x="15457" y="6467"/>
                  </a:lnTo>
                  <a:lnTo>
                    <a:pt x="15287" y="6552"/>
                  </a:lnTo>
                  <a:lnTo>
                    <a:pt x="15230" y="6609"/>
                  </a:lnTo>
                  <a:lnTo>
                    <a:pt x="15173" y="6722"/>
                  </a:lnTo>
                  <a:lnTo>
                    <a:pt x="15173" y="6949"/>
                  </a:lnTo>
                  <a:lnTo>
                    <a:pt x="15117" y="7176"/>
                  </a:lnTo>
                  <a:lnTo>
                    <a:pt x="15060" y="7460"/>
                  </a:lnTo>
                  <a:lnTo>
                    <a:pt x="14861" y="7630"/>
                  </a:lnTo>
                  <a:lnTo>
                    <a:pt x="14578" y="7857"/>
                  </a:lnTo>
                  <a:lnTo>
                    <a:pt x="14124" y="7998"/>
                  </a:lnTo>
                  <a:lnTo>
                    <a:pt x="13557" y="7998"/>
                  </a:lnTo>
                  <a:lnTo>
                    <a:pt x="12734" y="7913"/>
                  </a:lnTo>
                  <a:lnTo>
                    <a:pt x="12110" y="7800"/>
                  </a:lnTo>
                  <a:lnTo>
                    <a:pt x="11458" y="7630"/>
                  </a:lnTo>
                  <a:lnTo>
                    <a:pt x="10778" y="7346"/>
                  </a:lnTo>
                  <a:lnTo>
                    <a:pt x="10012" y="6949"/>
                  </a:lnTo>
                  <a:lnTo>
                    <a:pt x="9331" y="6552"/>
                  </a:lnTo>
                  <a:lnTo>
                    <a:pt x="8565" y="6070"/>
                  </a:lnTo>
                  <a:lnTo>
                    <a:pt x="7062" y="4964"/>
                  </a:lnTo>
                  <a:lnTo>
                    <a:pt x="5673" y="3830"/>
                  </a:lnTo>
                  <a:lnTo>
                    <a:pt x="4453" y="2667"/>
                  </a:lnTo>
                  <a:lnTo>
                    <a:pt x="3432" y="1447"/>
                  </a:lnTo>
                  <a:lnTo>
                    <a:pt x="3007" y="937"/>
                  </a:lnTo>
                  <a:lnTo>
                    <a:pt x="2667" y="398"/>
                  </a:lnTo>
                  <a:lnTo>
                    <a:pt x="2440" y="228"/>
                  </a:lnTo>
                  <a:lnTo>
                    <a:pt x="2156" y="58"/>
                  </a:lnTo>
                  <a:lnTo>
                    <a:pt x="1873" y="1"/>
                  </a:lnTo>
                  <a:lnTo>
                    <a:pt x="1731" y="1"/>
                  </a:lnTo>
                  <a:close/>
                </a:path>
              </a:pathLst>
            </a:custGeom>
            <a:solidFill>
              <a:srgbClr val="2A292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 name="Google Shape;923;p8"/>
            <p:cNvSpPr/>
            <p:nvPr/>
          </p:nvSpPr>
          <p:spPr>
            <a:xfrm flipH="1">
              <a:off x="8046931" y="2988773"/>
              <a:ext cx="575995" cy="1770371"/>
            </a:xfrm>
            <a:custGeom>
              <a:avLst/>
              <a:gdLst/>
              <a:ahLst/>
              <a:cxnLst/>
              <a:rect l="l" t="t" r="r" b="b"/>
              <a:pathLst>
                <a:path w="40442" h="124302" extrusionOk="0">
                  <a:moveTo>
                    <a:pt x="8820" y="1"/>
                  </a:moveTo>
                  <a:lnTo>
                    <a:pt x="8508" y="114"/>
                  </a:lnTo>
                  <a:lnTo>
                    <a:pt x="7998" y="455"/>
                  </a:lnTo>
                  <a:lnTo>
                    <a:pt x="7232" y="1022"/>
                  </a:lnTo>
                  <a:lnTo>
                    <a:pt x="7175" y="965"/>
                  </a:lnTo>
                  <a:lnTo>
                    <a:pt x="7005" y="1277"/>
                  </a:lnTo>
                  <a:lnTo>
                    <a:pt x="6948" y="1277"/>
                  </a:lnTo>
                  <a:lnTo>
                    <a:pt x="6551" y="1617"/>
                  </a:lnTo>
                  <a:lnTo>
                    <a:pt x="6211" y="1901"/>
                  </a:lnTo>
                  <a:lnTo>
                    <a:pt x="5672" y="2355"/>
                  </a:lnTo>
                  <a:lnTo>
                    <a:pt x="5218" y="2950"/>
                  </a:lnTo>
                  <a:lnTo>
                    <a:pt x="4878" y="3517"/>
                  </a:lnTo>
                  <a:lnTo>
                    <a:pt x="4595" y="4226"/>
                  </a:lnTo>
                  <a:lnTo>
                    <a:pt x="4283" y="4850"/>
                  </a:lnTo>
                  <a:lnTo>
                    <a:pt x="4056" y="5616"/>
                  </a:lnTo>
                  <a:lnTo>
                    <a:pt x="3545" y="7233"/>
                  </a:lnTo>
                  <a:lnTo>
                    <a:pt x="3091" y="8622"/>
                  </a:lnTo>
                  <a:lnTo>
                    <a:pt x="2666" y="10012"/>
                  </a:lnTo>
                  <a:lnTo>
                    <a:pt x="2382" y="11345"/>
                  </a:lnTo>
                  <a:lnTo>
                    <a:pt x="2156" y="12649"/>
                  </a:lnTo>
                  <a:lnTo>
                    <a:pt x="1985" y="13925"/>
                  </a:lnTo>
                  <a:lnTo>
                    <a:pt x="1872" y="15202"/>
                  </a:lnTo>
                  <a:lnTo>
                    <a:pt x="1815" y="16421"/>
                  </a:lnTo>
                  <a:lnTo>
                    <a:pt x="1759" y="17641"/>
                  </a:lnTo>
                  <a:lnTo>
                    <a:pt x="1815" y="19881"/>
                  </a:lnTo>
                  <a:lnTo>
                    <a:pt x="1929" y="22036"/>
                  </a:lnTo>
                  <a:lnTo>
                    <a:pt x="2099" y="24163"/>
                  </a:lnTo>
                  <a:lnTo>
                    <a:pt x="2326" y="26148"/>
                  </a:lnTo>
                  <a:lnTo>
                    <a:pt x="2553" y="28105"/>
                  </a:lnTo>
                  <a:lnTo>
                    <a:pt x="2779" y="29949"/>
                  </a:lnTo>
                  <a:lnTo>
                    <a:pt x="3375" y="33437"/>
                  </a:lnTo>
                  <a:lnTo>
                    <a:pt x="3942" y="36670"/>
                  </a:lnTo>
                  <a:lnTo>
                    <a:pt x="4424" y="39676"/>
                  </a:lnTo>
                  <a:lnTo>
                    <a:pt x="4651" y="41066"/>
                  </a:lnTo>
                  <a:lnTo>
                    <a:pt x="4765" y="42399"/>
                  </a:lnTo>
                  <a:lnTo>
                    <a:pt x="4878" y="43731"/>
                  </a:lnTo>
                  <a:lnTo>
                    <a:pt x="4935" y="44951"/>
                  </a:lnTo>
                  <a:lnTo>
                    <a:pt x="4878" y="51304"/>
                  </a:lnTo>
                  <a:lnTo>
                    <a:pt x="4708" y="60662"/>
                  </a:lnTo>
                  <a:lnTo>
                    <a:pt x="4368" y="72006"/>
                  </a:lnTo>
                  <a:lnTo>
                    <a:pt x="4112" y="78075"/>
                  </a:lnTo>
                  <a:lnTo>
                    <a:pt x="3829" y="84286"/>
                  </a:lnTo>
                  <a:lnTo>
                    <a:pt x="3545" y="90355"/>
                  </a:lnTo>
                  <a:lnTo>
                    <a:pt x="3148" y="96254"/>
                  </a:lnTo>
                  <a:lnTo>
                    <a:pt x="2723" y="101869"/>
                  </a:lnTo>
                  <a:lnTo>
                    <a:pt x="2326" y="107002"/>
                  </a:lnTo>
                  <a:lnTo>
                    <a:pt x="1815" y="111511"/>
                  </a:lnTo>
                  <a:lnTo>
                    <a:pt x="1588" y="113553"/>
                  </a:lnTo>
                  <a:lnTo>
                    <a:pt x="1276" y="115340"/>
                  </a:lnTo>
                  <a:lnTo>
                    <a:pt x="993" y="116956"/>
                  </a:lnTo>
                  <a:lnTo>
                    <a:pt x="709" y="118289"/>
                  </a:lnTo>
                  <a:lnTo>
                    <a:pt x="426" y="119395"/>
                  </a:lnTo>
                  <a:lnTo>
                    <a:pt x="85" y="120189"/>
                  </a:lnTo>
                  <a:lnTo>
                    <a:pt x="0" y="120359"/>
                  </a:lnTo>
                  <a:lnTo>
                    <a:pt x="0" y="120558"/>
                  </a:lnTo>
                  <a:lnTo>
                    <a:pt x="199" y="120898"/>
                  </a:lnTo>
                  <a:lnTo>
                    <a:pt x="482" y="121295"/>
                  </a:lnTo>
                  <a:lnTo>
                    <a:pt x="879" y="121692"/>
                  </a:lnTo>
                  <a:lnTo>
                    <a:pt x="1390" y="122118"/>
                  </a:lnTo>
                  <a:lnTo>
                    <a:pt x="2042" y="122572"/>
                  </a:lnTo>
                  <a:lnTo>
                    <a:pt x="2779" y="122969"/>
                  </a:lnTo>
                  <a:lnTo>
                    <a:pt x="3659" y="123309"/>
                  </a:lnTo>
                  <a:lnTo>
                    <a:pt x="4538" y="123678"/>
                  </a:lnTo>
                  <a:lnTo>
                    <a:pt x="5502" y="123961"/>
                  </a:lnTo>
                  <a:lnTo>
                    <a:pt x="6495" y="124131"/>
                  </a:lnTo>
                  <a:lnTo>
                    <a:pt x="7487" y="124301"/>
                  </a:lnTo>
                  <a:lnTo>
                    <a:pt x="8451" y="124301"/>
                  </a:lnTo>
                  <a:lnTo>
                    <a:pt x="9501" y="124245"/>
                  </a:lnTo>
                  <a:lnTo>
                    <a:pt x="10493" y="124075"/>
                  </a:lnTo>
                  <a:lnTo>
                    <a:pt x="10947" y="123904"/>
                  </a:lnTo>
                  <a:lnTo>
                    <a:pt x="11401" y="123734"/>
                  </a:lnTo>
                  <a:lnTo>
                    <a:pt x="11514" y="123564"/>
                  </a:lnTo>
                  <a:lnTo>
                    <a:pt x="11628" y="123082"/>
                  </a:lnTo>
                  <a:lnTo>
                    <a:pt x="12053" y="121522"/>
                  </a:lnTo>
                  <a:lnTo>
                    <a:pt x="12450" y="119112"/>
                  </a:lnTo>
                  <a:lnTo>
                    <a:pt x="12961" y="115964"/>
                  </a:lnTo>
                  <a:lnTo>
                    <a:pt x="14180" y="108165"/>
                  </a:lnTo>
                  <a:lnTo>
                    <a:pt x="15456" y="99203"/>
                  </a:lnTo>
                  <a:lnTo>
                    <a:pt x="17782" y="82301"/>
                  </a:lnTo>
                  <a:lnTo>
                    <a:pt x="18859" y="74161"/>
                  </a:lnTo>
                  <a:lnTo>
                    <a:pt x="19342" y="70900"/>
                  </a:lnTo>
                  <a:lnTo>
                    <a:pt x="19739" y="66873"/>
                  </a:lnTo>
                  <a:lnTo>
                    <a:pt x="20136" y="62307"/>
                  </a:lnTo>
                  <a:lnTo>
                    <a:pt x="20504" y="57599"/>
                  </a:lnTo>
                  <a:lnTo>
                    <a:pt x="21128" y="49744"/>
                  </a:lnTo>
                  <a:lnTo>
                    <a:pt x="21355" y="46397"/>
                  </a:lnTo>
                  <a:lnTo>
                    <a:pt x="22972" y="57656"/>
                  </a:lnTo>
                  <a:lnTo>
                    <a:pt x="24248" y="66277"/>
                  </a:lnTo>
                  <a:lnTo>
                    <a:pt x="25184" y="72176"/>
                  </a:lnTo>
                  <a:lnTo>
                    <a:pt x="25240" y="72772"/>
                  </a:lnTo>
                  <a:lnTo>
                    <a:pt x="25297" y="73509"/>
                  </a:lnTo>
                  <a:lnTo>
                    <a:pt x="25240" y="75721"/>
                  </a:lnTo>
                  <a:lnTo>
                    <a:pt x="25127" y="78557"/>
                  </a:lnTo>
                  <a:lnTo>
                    <a:pt x="24957" y="81904"/>
                  </a:lnTo>
                  <a:lnTo>
                    <a:pt x="24304" y="89873"/>
                  </a:lnTo>
                  <a:lnTo>
                    <a:pt x="23624" y="98693"/>
                  </a:lnTo>
                  <a:lnTo>
                    <a:pt x="22915" y="107229"/>
                  </a:lnTo>
                  <a:lnTo>
                    <a:pt x="22631" y="111171"/>
                  </a:lnTo>
                  <a:lnTo>
                    <a:pt x="22404" y="114631"/>
                  </a:lnTo>
                  <a:lnTo>
                    <a:pt x="22234" y="117665"/>
                  </a:lnTo>
                  <a:lnTo>
                    <a:pt x="22177" y="119962"/>
                  </a:lnTo>
                  <a:lnTo>
                    <a:pt x="22234" y="120842"/>
                  </a:lnTo>
                  <a:lnTo>
                    <a:pt x="22234" y="121522"/>
                  </a:lnTo>
                  <a:lnTo>
                    <a:pt x="22348" y="122004"/>
                  </a:lnTo>
                  <a:lnTo>
                    <a:pt x="22404" y="122118"/>
                  </a:lnTo>
                  <a:lnTo>
                    <a:pt x="22461" y="122231"/>
                  </a:lnTo>
                  <a:lnTo>
                    <a:pt x="22801" y="122401"/>
                  </a:lnTo>
                  <a:lnTo>
                    <a:pt x="23397" y="122628"/>
                  </a:lnTo>
                  <a:lnTo>
                    <a:pt x="24078" y="122798"/>
                  </a:lnTo>
                  <a:lnTo>
                    <a:pt x="24900" y="123025"/>
                  </a:lnTo>
                  <a:lnTo>
                    <a:pt x="26743" y="123366"/>
                  </a:lnTo>
                  <a:lnTo>
                    <a:pt x="28814" y="123678"/>
                  </a:lnTo>
                  <a:lnTo>
                    <a:pt x="30799" y="123848"/>
                  </a:lnTo>
                  <a:lnTo>
                    <a:pt x="31706" y="123904"/>
                  </a:lnTo>
                  <a:lnTo>
                    <a:pt x="33209" y="123904"/>
                  </a:lnTo>
                  <a:lnTo>
                    <a:pt x="33805" y="123791"/>
                  </a:lnTo>
                  <a:lnTo>
                    <a:pt x="34202" y="123678"/>
                  </a:lnTo>
                  <a:lnTo>
                    <a:pt x="34372" y="123621"/>
                  </a:lnTo>
                  <a:lnTo>
                    <a:pt x="34429" y="123507"/>
                  </a:lnTo>
                  <a:lnTo>
                    <a:pt x="34656" y="122969"/>
                  </a:lnTo>
                  <a:lnTo>
                    <a:pt x="34883" y="122231"/>
                  </a:lnTo>
                  <a:lnTo>
                    <a:pt x="35138" y="121239"/>
                  </a:lnTo>
                  <a:lnTo>
                    <a:pt x="35365" y="120076"/>
                  </a:lnTo>
                  <a:lnTo>
                    <a:pt x="35875" y="117240"/>
                  </a:lnTo>
                  <a:lnTo>
                    <a:pt x="36414" y="113723"/>
                  </a:lnTo>
                  <a:lnTo>
                    <a:pt x="36868" y="109668"/>
                  </a:lnTo>
                  <a:lnTo>
                    <a:pt x="37378" y="105215"/>
                  </a:lnTo>
                  <a:lnTo>
                    <a:pt x="37917" y="100423"/>
                  </a:lnTo>
                  <a:lnTo>
                    <a:pt x="38371" y="95488"/>
                  </a:lnTo>
                  <a:lnTo>
                    <a:pt x="39165" y="85420"/>
                  </a:lnTo>
                  <a:lnTo>
                    <a:pt x="39874" y="75948"/>
                  </a:lnTo>
                  <a:lnTo>
                    <a:pt x="40101" y="71666"/>
                  </a:lnTo>
                  <a:lnTo>
                    <a:pt x="40271" y="67894"/>
                  </a:lnTo>
                  <a:lnTo>
                    <a:pt x="40441" y="64661"/>
                  </a:lnTo>
                  <a:lnTo>
                    <a:pt x="40441" y="62165"/>
                  </a:lnTo>
                  <a:lnTo>
                    <a:pt x="40441" y="59528"/>
                  </a:lnTo>
                  <a:lnTo>
                    <a:pt x="40384" y="56522"/>
                  </a:lnTo>
                  <a:lnTo>
                    <a:pt x="40271" y="53260"/>
                  </a:lnTo>
                  <a:lnTo>
                    <a:pt x="40101" y="49800"/>
                  </a:lnTo>
                  <a:lnTo>
                    <a:pt x="39874" y="46199"/>
                  </a:lnTo>
                  <a:lnTo>
                    <a:pt x="39590" y="42455"/>
                  </a:lnTo>
                  <a:lnTo>
                    <a:pt x="39222" y="38683"/>
                  </a:lnTo>
                  <a:lnTo>
                    <a:pt x="38825" y="34883"/>
                  </a:lnTo>
                  <a:lnTo>
                    <a:pt x="38314" y="31111"/>
                  </a:lnTo>
                  <a:lnTo>
                    <a:pt x="37662" y="27425"/>
                  </a:lnTo>
                  <a:lnTo>
                    <a:pt x="36981" y="23880"/>
                  </a:lnTo>
                  <a:lnTo>
                    <a:pt x="36584" y="22150"/>
                  </a:lnTo>
                  <a:lnTo>
                    <a:pt x="36159" y="20533"/>
                  </a:lnTo>
                  <a:lnTo>
                    <a:pt x="35705" y="18917"/>
                  </a:lnTo>
                  <a:lnTo>
                    <a:pt x="35251" y="17414"/>
                  </a:lnTo>
                  <a:lnTo>
                    <a:pt x="34712" y="15911"/>
                  </a:lnTo>
                  <a:lnTo>
                    <a:pt x="34202" y="14521"/>
                  </a:lnTo>
                  <a:lnTo>
                    <a:pt x="33635" y="13245"/>
                  </a:lnTo>
                  <a:lnTo>
                    <a:pt x="33039" y="12025"/>
                  </a:lnTo>
                  <a:lnTo>
                    <a:pt x="32415" y="10863"/>
                  </a:lnTo>
                  <a:lnTo>
                    <a:pt x="31763" y="9898"/>
                  </a:lnTo>
                  <a:lnTo>
                    <a:pt x="31423" y="9898"/>
                  </a:lnTo>
                  <a:lnTo>
                    <a:pt x="31082" y="9842"/>
                  </a:lnTo>
                  <a:lnTo>
                    <a:pt x="30742" y="9700"/>
                  </a:lnTo>
                  <a:lnTo>
                    <a:pt x="30373" y="9530"/>
                  </a:lnTo>
                  <a:lnTo>
                    <a:pt x="29806" y="9246"/>
                  </a:lnTo>
                  <a:lnTo>
                    <a:pt x="29523" y="9189"/>
                  </a:lnTo>
                  <a:lnTo>
                    <a:pt x="29182" y="9133"/>
                  </a:lnTo>
                  <a:lnTo>
                    <a:pt x="30061" y="8367"/>
                  </a:lnTo>
                  <a:lnTo>
                    <a:pt x="30345" y="7544"/>
                  </a:lnTo>
                  <a:lnTo>
                    <a:pt x="29494" y="5162"/>
                  </a:lnTo>
                  <a:lnTo>
                    <a:pt x="27878" y="4765"/>
                  </a:lnTo>
                  <a:lnTo>
                    <a:pt x="26545" y="5219"/>
                  </a:lnTo>
                  <a:lnTo>
                    <a:pt x="24361" y="6268"/>
                  </a:lnTo>
                  <a:lnTo>
                    <a:pt x="22291" y="5417"/>
                  </a:lnTo>
                  <a:lnTo>
                    <a:pt x="20958" y="5758"/>
                  </a:lnTo>
                  <a:lnTo>
                    <a:pt x="18292" y="7233"/>
                  </a:lnTo>
                  <a:lnTo>
                    <a:pt x="16279" y="6467"/>
                  </a:lnTo>
                  <a:lnTo>
                    <a:pt x="14350" y="5616"/>
                  </a:lnTo>
                  <a:lnTo>
                    <a:pt x="12564" y="4794"/>
                  </a:lnTo>
                  <a:lnTo>
                    <a:pt x="10947" y="3971"/>
                  </a:lnTo>
                  <a:lnTo>
                    <a:pt x="8451" y="2610"/>
                  </a:lnTo>
                  <a:lnTo>
                    <a:pt x="7232" y="1844"/>
                  </a:lnTo>
                  <a:lnTo>
                    <a:pt x="7119" y="1731"/>
                  </a:lnTo>
                  <a:lnTo>
                    <a:pt x="7119" y="1674"/>
                  </a:lnTo>
                  <a:lnTo>
                    <a:pt x="7232" y="1617"/>
                  </a:lnTo>
                  <a:lnTo>
                    <a:pt x="7374" y="1561"/>
                  </a:lnTo>
                  <a:lnTo>
                    <a:pt x="7714" y="1504"/>
                  </a:lnTo>
                  <a:lnTo>
                    <a:pt x="7771" y="1447"/>
                  </a:lnTo>
                  <a:lnTo>
                    <a:pt x="7714" y="1390"/>
                  </a:lnTo>
                  <a:lnTo>
                    <a:pt x="8451" y="511"/>
                  </a:lnTo>
                  <a:lnTo>
                    <a:pt x="8735" y="228"/>
                  </a:lnTo>
                  <a:lnTo>
                    <a:pt x="8877" y="57"/>
                  </a:lnTo>
                  <a:lnTo>
                    <a:pt x="8877" y="1"/>
                  </a:lnTo>
                  <a:lnTo>
                    <a:pt x="8820"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 name="Google Shape;924;p8"/>
            <p:cNvSpPr/>
            <p:nvPr/>
          </p:nvSpPr>
          <p:spPr>
            <a:xfrm flipH="1">
              <a:off x="8188715" y="3038864"/>
              <a:ext cx="409173" cy="263771"/>
            </a:xfrm>
            <a:custGeom>
              <a:avLst/>
              <a:gdLst/>
              <a:ahLst/>
              <a:cxnLst/>
              <a:rect l="l" t="t" r="r" b="b"/>
              <a:pathLst>
                <a:path w="28729" h="18520" extrusionOk="0">
                  <a:moveTo>
                    <a:pt x="4396" y="1900"/>
                  </a:moveTo>
                  <a:lnTo>
                    <a:pt x="4680" y="908"/>
                  </a:lnTo>
                  <a:lnTo>
                    <a:pt x="3971" y="482"/>
                  </a:lnTo>
                  <a:lnTo>
                    <a:pt x="3120" y="0"/>
                  </a:lnTo>
                  <a:lnTo>
                    <a:pt x="2525" y="1333"/>
                  </a:lnTo>
                  <a:lnTo>
                    <a:pt x="2128" y="2638"/>
                  </a:lnTo>
                  <a:lnTo>
                    <a:pt x="1787" y="3716"/>
                  </a:lnTo>
                  <a:lnTo>
                    <a:pt x="1504" y="4566"/>
                  </a:lnTo>
                  <a:lnTo>
                    <a:pt x="1078" y="5899"/>
                  </a:lnTo>
                  <a:lnTo>
                    <a:pt x="795" y="7119"/>
                  </a:lnTo>
                  <a:lnTo>
                    <a:pt x="511" y="8338"/>
                  </a:lnTo>
                  <a:lnTo>
                    <a:pt x="341" y="9558"/>
                  </a:lnTo>
                  <a:lnTo>
                    <a:pt x="171" y="10777"/>
                  </a:lnTo>
                  <a:lnTo>
                    <a:pt x="57" y="11855"/>
                  </a:lnTo>
                  <a:lnTo>
                    <a:pt x="57" y="13017"/>
                  </a:lnTo>
                  <a:lnTo>
                    <a:pt x="1" y="14124"/>
                  </a:lnTo>
                  <a:lnTo>
                    <a:pt x="57" y="16477"/>
                  </a:lnTo>
                  <a:lnTo>
                    <a:pt x="142" y="18151"/>
                  </a:lnTo>
                  <a:lnTo>
                    <a:pt x="1504" y="18349"/>
                  </a:lnTo>
                  <a:lnTo>
                    <a:pt x="2610" y="18406"/>
                  </a:lnTo>
                  <a:lnTo>
                    <a:pt x="3687" y="18463"/>
                  </a:lnTo>
                  <a:lnTo>
                    <a:pt x="4793" y="18519"/>
                  </a:lnTo>
                  <a:lnTo>
                    <a:pt x="6693" y="18463"/>
                  </a:lnTo>
                  <a:lnTo>
                    <a:pt x="8622" y="18236"/>
                  </a:lnTo>
                  <a:lnTo>
                    <a:pt x="10409" y="17924"/>
                  </a:lnTo>
                  <a:lnTo>
                    <a:pt x="12195" y="17527"/>
                  </a:lnTo>
                  <a:lnTo>
                    <a:pt x="13868" y="17073"/>
                  </a:lnTo>
                  <a:lnTo>
                    <a:pt x="15485" y="16534"/>
                  </a:lnTo>
                  <a:lnTo>
                    <a:pt x="16988" y="15910"/>
                  </a:lnTo>
                  <a:lnTo>
                    <a:pt x="18434" y="15230"/>
                  </a:lnTo>
                  <a:lnTo>
                    <a:pt x="19824" y="14521"/>
                  </a:lnTo>
                  <a:lnTo>
                    <a:pt x="21100" y="13840"/>
                  </a:lnTo>
                  <a:lnTo>
                    <a:pt x="22263" y="13074"/>
                  </a:lnTo>
                  <a:lnTo>
                    <a:pt x="23369" y="12394"/>
                  </a:lnTo>
                  <a:lnTo>
                    <a:pt x="24390" y="11628"/>
                  </a:lnTo>
                  <a:lnTo>
                    <a:pt x="25326" y="10947"/>
                  </a:lnTo>
                  <a:lnTo>
                    <a:pt x="27935" y="8735"/>
                  </a:lnTo>
                  <a:lnTo>
                    <a:pt x="28729" y="4822"/>
                  </a:lnTo>
                  <a:lnTo>
                    <a:pt x="27623" y="199"/>
                  </a:lnTo>
                  <a:lnTo>
                    <a:pt x="25241" y="454"/>
                  </a:lnTo>
                  <a:lnTo>
                    <a:pt x="23057" y="2127"/>
                  </a:lnTo>
                  <a:lnTo>
                    <a:pt x="22008" y="2326"/>
                  </a:lnTo>
                  <a:lnTo>
                    <a:pt x="21185" y="3063"/>
                  </a:lnTo>
                  <a:lnTo>
                    <a:pt x="20108" y="1872"/>
                  </a:lnTo>
                  <a:lnTo>
                    <a:pt x="18207" y="1702"/>
                  </a:lnTo>
                  <a:lnTo>
                    <a:pt x="16903" y="2893"/>
                  </a:lnTo>
                  <a:lnTo>
                    <a:pt x="18321" y="6013"/>
                  </a:lnTo>
                  <a:lnTo>
                    <a:pt x="16704" y="6013"/>
                  </a:lnTo>
                  <a:lnTo>
                    <a:pt x="15797" y="5899"/>
                  </a:lnTo>
                  <a:lnTo>
                    <a:pt x="14861" y="5786"/>
                  </a:lnTo>
                  <a:lnTo>
                    <a:pt x="13925" y="5616"/>
                  </a:lnTo>
                  <a:lnTo>
                    <a:pt x="13018" y="5389"/>
                  </a:lnTo>
                  <a:lnTo>
                    <a:pt x="12138" y="5162"/>
                  </a:lnTo>
                  <a:lnTo>
                    <a:pt x="10409" y="4566"/>
                  </a:lnTo>
                  <a:lnTo>
                    <a:pt x="8849" y="3942"/>
                  </a:lnTo>
                  <a:lnTo>
                    <a:pt x="7573" y="3290"/>
                  </a:lnTo>
                  <a:lnTo>
                    <a:pt x="6467" y="2609"/>
                  </a:lnTo>
                  <a:lnTo>
                    <a:pt x="6070" y="2326"/>
                  </a:lnTo>
                  <a:lnTo>
                    <a:pt x="5786" y="2042"/>
                  </a:lnTo>
                  <a:lnTo>
                    <a:pt x="4396" y="190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 name="Google Shape;925;p8"/>
            <p:cNvSpPr/>
            <p:nvPr/>
          </p:nvSpPr>
          <p:spPr>
            <a:xfrm flipH="1">
              <a:off x="8109954" y="2370392"/>
              <a:ext cx="348984" cy="725841"/>
            </a:xfrm>
            <a:custGeom>
              <a:avLst/>
              <a:gdLst/>
              <a:ahLst/>
              <a:cxnLst/>
              <a:rect l="l" t="t" r="r" b="b"/>
              <a:pathLst>
                <a:path w="24503" h="50963" extrusionOk="0">
                  <a:moveTo>
                    <a:pt x="7856" y="0"/>
                  </a:moveTo>
                  <a:lnTo>
                    <a:pt x="7742" y="1361"/>
                  </a:lnTo>
                  <a:lnTo>
                    <a:pt x="7430" y="5105"/>
                  </a:lnTo>
                  <a:lnTo>
                    <a:pt x="7204" y="7686"/>
                  </a:lnTo>
                  <a:lnTo>
                    <a:pt x="6892" y="10635"/>
                  </a:lnTo>
                  <a:lnTo>
                    <a:pt x="6523" y="13896"/>
                  </a:lnTo>
                  <a:lnTo>
                    <a:pt x="6098" y="17413"/>
                  </a:lnTo>
                  <a:lnTo>
                    <a:pt x="5587" y="21100"/>
                  </a:lnTo>
                  <a:lnTo>
                    <a:pt x="5020" y="24872"/>
                  </a:lnTo>
                  <a:lnTo>
                    <a:pt x="4708" y="26772"/>
                  </a:lnTo>
                  <a:lnTo>
                    <a:pt x="4396" y="28700"/>
                  </a:lnTo>
                  <a:lnTo>
                    <a:pt x="4027" y="30600"/>
                  </a:lnTo>
                  <a:lnTo>
                    <a:pt x="3659" y="32472"/>
                  </a:lnTo>
                  <a:lnTo>
                    <a:pt x="3290" y="34315"/>
                  </a:lnTo>
                  <a:lnTo>
                    <a:pt x="2865" y="36130"/>
                  </a:lnTo>
                  <a:lnTo>
                    <a:pt x="2439" y="37917"/>
                  </a:lnTo>
                  <a:lnTo>
                    <a:pt x="2014" y="39647"/>
                  </a:lnTo>
                  <a:lnTo>
                    <a:pt x="1532" y="41292"/>
                  </a:lnTo>
                  <a:lnTo>
                    <a:pt x="1050" y="42880"/>
                  </a:lnTo>
                  <a:lnTo>
                    <a:pt x="539" y="44383"/>
                  </a:lnTo>
                  <a:lnTo>
                    <a:pt x="29" y="45801"/>
                  </a:lnTo>
                  <a:lnTo>
                    <a:pt x="0" y="45886"/>
                  </a:lnTo>
                  <a:lnTo>
                    <a:pt x="0" y="45971"/>
                  </a:lnTo>
                  <a:lnTo>
                    <a:pt x="29" y="46085"/>
                  </a:lnTo>
                  <a:lnTo>
                    <a:pt x="85" y="46170"/>
                  </a:lnTo>
                  <a:lnTo>
                    <a:pt x="227" y="46397"/>
                  </a:lnTo>
                  <a:lnTo>
                    <a:pt x="454" y="46652"/>
                  </a:lnTo>
                  <a:lnTo>
                    <a:pt x="766" y="46935"/>
                  </a:lnTo>
                  <a:lnTo>
                    <a:pt x="1135" y="47219"/>
                  </a:lnTo>
                  <a:lnTo>
                    <a:pt x="1560" y="47503"/>
                  </a:lnTo>
                  <a:lnTo>
                    <a:pt x="2042" y="47815"/>
                  </a:lnTo>
                  <a:lnTo>
                    <a:pt x="2581" y="48126"/>
                  </a:lnTo>
                  <a:lnTo>
                    <a:pt x="3177" y="48438"/>
                  </a:lnTo>
                  <a:lnTo>
                    <a:pt x="3800" y="48750"/>
                  </a:lnTo>
                  <a:lnTo>
                    <a:pt x="4481" y="49062"/>
                  </a:lnTo>
                  <a:lnTo>
                    <a:pt x="5190" y="49374"/>
                  </a:lnTo>
                  <a:lnTo>
                    <a:pt x="5927" y="49658"/>
                  </a:lnTo>
                  <a:lnTo>
                    <a:pt x="6693" y="49913"/>
                  </a:lnTo>
                  <a:lnTo>
                    <a:pt x="7459" y="50168"/>
                  </a:lnTo>
                  <a:lnTo>
                    <a:pt x="8253" y="50367"/>
                  </a:lnTo>
                  <a:lnTo>
                    <a:pt x="9075" y="50565"/>
                  </a:lnTo>
                  <a:lnTo>
                    <a:pt x="9869" y="50736"/>
                  </a:lnTo>
                  <a:lnTo>
                    <a:pt x="10692" y="50849"/>
                  </a:lnTo>
                  <a:lnTo>
                    <a:pt x="11514" y="50934"/>
                  </a:lnTo>
                  <a:lnTo>
                    <a:pt x="12308" y="50962"/>
                  </a:lnTo>
                  <a:lnTo>
                    <a:pt x="13102" y="50962"/>
                  </a:lnTo>
                  <a:lnTo>
                    <a:pt x="13868" y="50906"/>
                  </a:lnTo>
                  <a:lnTo>
                    <a:pt x="14605" y="50764"/>
                  </a:lnTo>
                  <a:lnTo>
                    <a:pt x="15343" y="50594"/>
                  </a:lnTo>
                  <a:lnTo>
                    <a:pt x="15683" y="50480"/>
                  </a:lnTo>
                  <a:lnTo>
                    <a:pt x="16023" y="50367"/>
                  </a:lnTo>
                  <a:lnTo>
                    <a:pt x="16364" y="50225"/>
                  </a:lnTo>
                  <a:lnTo>
                    <a:pt x="16676" y="50055"/>
                  </a:lnTo>
                  <a:lnTo>
                    <a:pt x="16988" y="49885"/>
                  </a:lnTo>
                  <a:lnTo>
                    <a:pt x="17300" y="49686"/>
                  </a:lnTo>
                  <a:lnTo>
                    <a:pt x="17583" y="49459"/>
                  </a:lnTo>
                  <a:lnTo>
                    <a:pt x="17838" y="49233"/>
                  </a:lnTo>
                  <a:lnTo>
                    <a:pt x="18122" y="48977"/>
                  </a:lnTo>
                  <a:lnTo>
                    <a:pt x="18377" y="48694"/>
                  </a:lnTo>
                  <a:lnTo>
                    <a:pt x="18604" y="48410"/>
                  </a:lnTo>
                  <a:lnTo>
                    <a:pt x="18831" y="48098"/>
                  </a:lnTo>
                  <a:lnTo>
                    <a:pt x="19143" y="47559"/>
                  </a:lnTo>
                  <a:lnTo>
                    <a:pt x="19483" y="46964"/>
                  </a:lnTo>
                  <a:lnTo>
                    <a:pt x="19767" y="46340"/>
                  </a:lnTo>
                  <a:lnTo>
                    <a:pt x="20079" y="45659"/>
                  </a:lnTo>
                  <a:lnTo>
                    <a:pt x="20362" y="44950"/>
                  </a:lnTo>
                  <a:lnTo>
                    <a:pt x="20646" y="44213"/>
                  </a:lnTo>
                  <a:lnTo>
                    <a:pt x="20930" y="43419"/>
                  </a:lnTo>
                  <a:lnTo>
                    <a:pt x="21213" y="42596"/>
                  </a:lnTo>
                  <a:lnTo>
                    <a:pt x="21695" y="40923"/>
                  </a:lnTo>
                  <a:lnTo>
                    <a:pt x="22178" y="39222"/>
                  </a:lnTo>
                  <a:lnTo>
                    <a:pt x="22603" y="37492"/>
                  </a:lnTo>
                  <a:lnTo>
                    <a:pt x="22972" y="35762"/>
                  </a:lnTo>
                  <a:lnTo>
                    <a:pt x="23312" y="34117"/>
                  </a:lnTo>
                  <a:lnTo>
                    <a:pt x="23624" y="32585"/>
                  </a:lnTo>
                  <a:lnTo>
                    <a:pt x="24106" y="29948"/>
                  </a:lnTo>
                  <a:lnTo>
                    <a:pt x="24390" y="28133"/>
                  </a:lnTo>
                  <a:lnTo>
                    <a:pt x="24503" y="27452"/>
                  </a:lnTo>
                  <a:lnTo>
                    <a:pt x="18094" y="2496"/>
                  </a:lnTo>
                  <a:lnTo>
                    <a:pt x="134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 name="Google Shape;926;p8"/>
            <p:cNvSpPr/>
            <p:nvPr/>
          </p:nvSpPr>
          <p:spPr>
            <a:xfrm flipH="1">
              <a:off x="8109954" y="2370392"/>
              <a:ext cx="348984" cy="725841"/>
            </a:xfrm>
            <a:custGeom>
              <a:avLst/>
              <a:gdLst/>
              <a:ahLst/>
              <a:cxnLst/>
              <a:rect l="l" t="t" r="r" b="b"/>
              <a:pathLst>
                <a:path w="24503" h="50963" fill="none" extrusionOk="0">
                  <a:moveTo>
                    <a:pt x="13471" y="0"/>
                  </a:moveTo>
                  <a:lnTo>
                    <a:pt x="18094" y="2496"/>
                  </a:lnTo>
                  <a:lnTo>
                    <a:pt x="24503" y="27452"/>
                  </a:lnTo>
                  <a:lnTo>
                    <a:pt x="24503" y="27452"/>
                  </a:lnTo>
                  <a:lnTo>
                    <a:pt x="24390" y="28133"/>
                  </a:lnTo>
                  <a:lnTo>
                    <a:pt x="24106" y="29948"/>
                  </a:lnTo>
                  <a:lnTo>
                    <a:pt x="23624" y="32585"/>
                  </a:lnTo>
                  <a:lnTo>
                    <a:pt x="23312" y="34117"/>
                  </a:lnTo>
                  <a:lnTo>
                    <a:pt x="22972" y="35762"/>
                  </a:lnTo>
                  <a:lnTo>
                    <a:pt x="22603" y="37492"/>
                  </a:lnTo>
                  <a:lnTo>
                    <a:pt x="22178" y="39222"/>
                  </a:lnTo>
                  <a:lnTo>
                    <a:pt x="21695" y="40923"/>
                  </a:lnTo>
                  <a:lnTo>
                    <a:pt x="21213" y="42596"/>
                  </a:lnTo>
                  <a:lnTo>
                    <a:pt x="20930" y="43419"/>
                  </a:lnTo>
                  <a:lnTo>
                    <a:pt x="20646" y="44213"/>
                  </a:lnTo>
                  <a:lnTo>
                    <a:pt x="20362" y="44950"/>
                  </a:lnTo>
                  <a:lnTo>
                    <a:pt x="20079" y="45659"/>
                  </a:lnTo>
                  <a:lnTo>
                    <a:pt x="19767" y="46340"/>
                  </a:lnTo>
                  <a:lnTo>
                    <a:pt x="19483" y="46964"/>
                  </a:lnTo>
                  <a:lnTo>
                    <a:pt x="19143" y="47559"/>
                  </a:lnTo>
                  <a:lnTo>
                    <a:pt x="18831" y="48098"/>
                  </a:lnTo>
                  <a:lnTo>
                    <a:pt x="18831" y="48098"/>
                  </a:lnTo>
                  <a:lnTo>
                    <a:pt x="18604" y="48410"/>
                  </a:lnTo>
                  <a:lnTo>
                    <a:pt x="18377" y="48694"/>
                  </a:lnTo>
                  <a:lnTo>
                    <a:pt x="18122" y="48977"/>
                  </a:lnTo>
                  <a:lnTo>
                    <a:pt x="17838" y="49233"/>
                  </a:lnTo>
                  <a:lnTo>
                    <a:pt x="17583" y="49459"/>
                  </a:lnTo>
                  <a:lnTo>
                    <a:pt x="17300" y="49686"/>
                  </a:lnTo>
                  <a:lnTo>
                    <a:pt x="16988" y="49885"/>
                  </a:lnTo>
                  <a:lnTo>
                    <a:pt x="16676" y="50055"/>
                  </a:lnTo>
                  <a:lnTo>
                    <a:pt x="16364" y="50225"/>
                  </a:lnTo>
                  <a:lnTo>
                    <a:pt x="16023" y="50367"/>
                  </a:lnTo>
                  <a:lnTo>
                    <a:pt x="15683" y="50480"/>
                  </a:lnTo>
                  <a:lnTo>
                    <a:pt x="15343" y="50594"/>
                  </a:lnTo>
                  <a:lnTo>
                    <a:pt x="14605" y="50764"/>
                  </a:lnTo>
                  <a:lnTo>
                    <a:pt x="13868" y="50906"/>
                  </a:lnTo>
                  <a:lnTo>
                    <a:pt x="13102" y="50962"/>
                  </a:lnTo>
                  <a:lnTo>
                    <a:pt x="12308" y="50962"/>
                  </a:lnTo>
                  <a:lnTo>
                    <a:pt x="11514" y="50934"/>
                  </a:lnTo>
                  <a:lnTo>
                    <a:pt x="10692" y="50849"/>
                  </a:lnTo>
                  <a:lnTo>
                    <a:pt x="9869" y="50736"/>
                  </a:lnTo>
                  <a:lnTo>
                    <a:pt x="9075" y="50565"/>
                  </a:lnTo>
                  <a:lnTo>
                    <a:pt x="8253" y="50367"/>
                  </a:lnTo>
                  <a:lnTo>
                    <a:pt x="7459" y="50168"/>
                  </a:lnTo>
                  <a:lnTo>
                    <a:pt x="6693" y="49913"/>
                  </a:lnTo>
                  <a:lnTo>
                    <a:pt x="5927" y="49658"/>
                  </a:lnTo>
                  <a:lnTo>
                    <a:pt x="5190" y="49374"/>
                  </a:lnTo>
                  <a:lnTo>
                    <a:pt x="4481" y="49062"/>
                  </a:lnTo>
                  <a:lnTo>
                    <a:pt x="3800" y="48750"/>
                  </a:lnTo>
                  <a:lnTo>
                    <a:pt x="3177" y="48438"/>
                  </a:lnTo>
                  <a:lnTo>
                    <a:pt x="2581" y="48126"/>
                  </a:lnTo>
                  <a:lnTo>
                    <a:pt x="2042" y="47815"/>
                  </a:lnTo>
                  <a:lnTo>
                    <a:pt x="1560" y="47503"/>
                  </a:lnTo>
                  <a:lnTo>
                    <a:pt x="1135" y="47219"/>
                  </a:lnTo>
                  <a:lnTo>
                    <a:pt x="766" y="46935"/>
                  </a:lnTo>
                  <a:lnTo>
                    <a:pt x="454" y="46652"/>
                  </a:lnTo>
                  <a:lnTo>
                    <a:pt x="227" y="46397"/>
                  </a:lnTo>
                  <a:lnTo>
                    <a:pt x="85" y="46170"/>
                  </a:lnTo>
                  <a:lnTo>
                    <a:pt x="29" y="46085"/>
                  </a:lnTo>
                  <a:lnTo>
                    <a:pt x="0" y="45971"/>
                  </a:lnTo>
                  <a:lnTo>
                    <a:pt x="0" y="45886"/>
                  </a:lnTo>
                  <a:lnTo>
                    <a:pt x="29" y="45801"/>
                  </a:lnTo>
                  <a:lnTo>
                    <a:pt x="29" y="45801"/>
                  </a:lnTo>
                  <a:lnTo>
                    <a:pt x="539" y="44383"/>
                  </a:lnTo>
                  <a:lnTo>
                    <a:pt x="1050" y="42880"/>
                  </a:lnTo>
                  <a:lnTo>
                    <a:pt x="1532" y="41292"/>
                  </a:lnTo>
                  <a:lnTo>
                    <a:pt x="2014" y="39647"/>
                  </a:lnTo>
                  <a:lnTo>
                    <a:pt x="2439" y="37917"/>
                  </a:lnTo>
                  <a:lnTo>
                    <a:pt x="2865" y="36130"/>
                  </a:lnTo>
                  <a:lnTo>
                    <a:pt x="3290" y="34315"/>
                  </a:lnTo>
                  <a:lnTo>
                    <a:pt x="3659" y="32472"/>
                  </a:lnTo>
                  <a:lnTo>
                    <a:pt x="4027" y="30600"/>
                  </a:lnTo>
                  <a:lnTo>
                    <a:pt x="4396" y="28700"/>
                  </a:lnTo>
                  <a:lnTo>
                    <a:pt x="4708" y="26772"/>
                  </a:lnTo>
                  <a:lnTo>
                    <a:pt x="5020" y="24872"/>
                  </a:lnTo>
                  <a:lnTo>
                    <a:pt x="5587" y="21100"/>
                  </a:lnTo>
                  <a:lnTo>
                    <a:pt x="6098" y="17413"/>
                  </a:lnTo>
                  <a:lnTo>
                    <a:pt x="6523" y="13896"/>
                  </a:lnTo>
                  <a:lnTo>
                    <a:pt x="6892" y="10635"/>
                  </a:lnTo>
                  <a:lnTo>
                    <a:pt x="7204" y="7686"/>
                  </a:lnTo>
                  <a:lnTo>
                    <a:pt x="7430" y="5105"/>
                  </a:lnTo>
                  <a:lnTo>
                    <a:pt x="7742" y="1361"/>
                  </a:lnTo>
                  <a:lnTo>
                    <a:pt x="7856" y="0"/>
                  </a:lnTo>
                  <a:lnTo>
                    <a:pt x="1347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 name="Google Shape;927;p8"/>
            <p:cNvSpPr/>
            <p:nvPr/>
          </p:nvSpPr>
          <p:spPr>
            <a:xfrm flipH="1">
              <a:off x="8256567" y="2365535"/>
              <a:ext cx="575995" cy="822789"/>
            </a:xfrm>
            <a:custGeom>
              <a:avLst/>
              <a:gdLst/>
              <a:ahLst/>
              <a:cxnLst/>
              <a:rect l="l" t="t" r="r" b="b"/>
              <a:pathLst>
                <a:path w="40442" h="57770" extrusionOk="0">
                  <a:moveTo>
                    <a:pt x="34174" y="1"/>
                  </a:moveTo>
                  <a:lnTo>
                    <a:pt x="33323" y="256"/>
                  </a:lnTo>
                  <a:lnTo>
                    <a:pt x="32444" y="596"/>
                  </a:lnTo>
                  <a:lnTo>
                    <a:pt x="31508" y="993"/>
                  </a:lnTo>
                  <a:lnTo>
                    <a:pt x="30516" y="1447"/>
                  </a:lnTo>
                  <a:lnTo>
                    <a:pt x="29381" y="2014"/>
                  </a:lnTo>
                  <a:lnTo>
                    <a:pt x="28218" y="2638"/>
                  </a:lnTo>
                  <a:lnTo>
                    <a:pt x="26999" y="3319"/>
                  </a:lnTo>
                  <a:lnTo>
                    <a:pt x="25751" y="4085"/>
                  </a:lnTo>
                  <a:lnTo>
                    <a:pt x="24475" y="4879"/>
                  </a:lnTo>
                  <a:lnTo>
                    <a:pt x="23199" y="5729"/>
                  </a:lnTo>
                  <a:lnTo>
                    <a:pt x="21894" y="6609"/>
                  </a:lnTo>
                  <a:lnTo>
                    <a:pt x="20590" y="7516"/>
                  </a:lnTo>
                  <a:lnTo>
                    <a:pt x="18860" y="8764"/>
                  </a:lnTo>
                  <a:lnTo>
                    <a:pt x="17158" y="10068"/>
                  </a:lnTo>
                  <a:lnTo>
                    <a:pt x="15485" y="11430"/>
                  </a:lnTo>
                  <a:lnTo>
                    <a:pt x="13868" y="12791"/>
                  </a:lnTo>
                  <a:lnTo>
                    <a:pt x="12337" y="14152"/>
                  </a:lnTo>
                  <a:lnTo>
                    <a:pt x="10834" y="15513"/>
                  </a:lnTo>
                  <a:lnTo>
                    <a:pt x="9416" y="16875"/>
                  </a:lnTo>
                  <a:lnTo>
                    <a:pt x="8111" y="18179"/>
                  </a:lnTo>
                  <a:lnTo>
                    <a:pt x="6892" y="19484"/>
                  </a:lnTo>
                  <a:lnTo>
                    <a:pt x="5786" y="20703"/>
                  </a:lnTo>
                  <a:lnTo>
                    <a:pt x="4822" y="21894"/>
                  </a:lnTo>
                  <a:lnTo>
                    <a:pt x="3971" y="22972"/>
                  </a:lnTo>
                  <a:lnTo>
                    <a:pt x="3602" y="23483"/>
                  </a:lnTo>
                  <a:lnTo>
                    <a:pt x="3262" y="23993"/>
                  </a:lnTo>
                  <a:lnTo>
                    <a:pt x="2978" y="24447"/>
                  </a:lnTo>
                  <a:lnTo>
                    <a:pt x="2723" y="24901"/>
                  </a:lnTo>
                  <a:lnTo>
                    <a:pt x="2525" y="25326"/>
                  </a:lnTo>
                  <a:lnTo>
                    <a:pt x="2354" y="25695"/>
                  </a:lnTo>
                  <a:lnTo>
                    <a:pt x="2241" y="26063"/>
                  </a:lnTo>
                  <a:lnTo>
                    <a:pt x="2156" y="26375"/>
                  </a:lnTo>
                  <a:lnTo>
                    <a:pt x="1986" y="27566"/>
                  </a:lnTo>
                  <a:lnTo>
                    <a:pt x="1816" y="29041"/>
                  </a:lnTo>
                  <a:lnTo>
                    <a:pt x="1645" y="30714"/>
                  </a:lnTo>
                  <a:lnTo>
                    <a:pt x="1447" y="32586"/>
                  </a:lnTo>
                  <a:lnTo>
                    <a:pt x="1107" y="36698"/>
                  </a:lnTo>
                  <a:lnTo>
                    <a:pt x="766" y="40981"/>
                  </a:lnTo>
                  <a:lnTo>
                    <a:pt x="454" y="45064"/>
                  </a:lnTo>
                  <a:lnTo>
                    <a:pt x="227" y="48581"/>
                  </a:lnTo>
                  <a:lnTo>
                    <a:pt x="1" y="52466"/>
                  </a:lnTo>
                  <a:lnTo>
                    <a:pt x="1" y="52580"/>
                  </a:lnTo>
                  <a:lnTo>
                    <a:pt x="86" y="52721"/>
                  </a:lnTo>
                  <a:lnTo>
                    <a:pt x="171" y="52835"/>
                  </a:lnTo>
                  <a:lnTo>
                    <a:pt x="313" y="52948"/>
                  </a:lnTo>
                  <a:lnTo>
                    <a:pt x="483" y="53090"/>
                  </a:lnTo>
                  <a:lnTo>
                    <a:pt x="681" y="53204"/>
                  </a:lnTo>
                  <a:lnTo>
                    <a:pt x="1163" y="53402"/>
                  </a:lnTo>
                  <a:lnTo>
                    <a:pt x="1759" y="53601"/>
                  </a:lnTo>
                  <a:lnTo>
                    <a:pt x="2411" y="53742"/>
                  </a:lnTo>
                  <a:lnTo>
                    <a:pt x="3120" y="53884"/>
                  </a:lnTo>
                  <a:lnTo>
                    <a:pt x="3829" y="53969"/>
                  </a:lnTo>
                  <a:lnTo>
                    <a:pt x="4566" y="53998"/>
                  </a:lnTo>
                  <a:lnTo>
                    <a:pt x="5275" y="53998"/>
                  </a:lnTo>
                  <a:lnTo>
                    <a:pt x="5928" y="53969"/>
                  </a:lnTo>
                  <a:lnTo>
                    <a:pt x="6240" y="53913"/>
                  </a:lnTo>
                  <a:lnTo>
                    <a:pt x="6523" y="53856"/>
                  </a:lnTo>
                  <a:lnTo>
                    <a:pt x="6807" y="53771"/>
                  </a:lnTo>
                  <a:lnTo>
                    <a:pt x="7062" y="53686"/>
                  </a:lnTo>
                  <a:lnTo>
                    <a:pt x="7261" y="53572"/>
                  </a:lnTo>
                  <a:lnTo>
                    <a:pt x="7459" y="53459"/>
                  </a:lnTo>
                  <a:lnTo>
                    <a:pt x="7601" y="53289"/>
                  </a:lnTo>
                  <a:lnTo>
                    <a:pt x="7743" y="53147"/>
                  </a:lnTo>
                  <a:lnTo>
                    <a:pt x="7799" y="52948"/>
                  </a:lnTo>
                  <a:lnTo>
                    <a:pt x="7856" y="52750"/>
                  </a:lnTo>
                  <a:lnTo>
                    <a:pt x="8026" y="51218"/>
                  </a:lnTo>
                  <a:lnTo>
                    <a:pt x="8338" y="48467"/>
                  </a:lnTo>
                  <a:lnTo>
                    <a:pt x="9246" y="41009"/>
                  </a:lnTo>
                  <a:lnTo>
                    <a:pt x="9756" y="37095"/>
                  </a:lnTo>
                  <a:lnTo>
                    <a:pt x="10238" y="33550"/>
                  </a:lnTo>
                  <a:lnTo>
                    <a:pt x="10607" y="30828"/>
                  </a:lnTo>
                  <a:lnTo>
                    <a:pt x="10777" y="29864"/>
                  </a:lnTo>
                  <a:lnTo>
                    <a:pt x="10891" y="29268"/>
                  </a:lnTo>
                  <a:lnTo>
                    <a:pt x="10976" y="28956"/>
                  </a:lnTo>
                  <a:lnTo>
                    <a:pt x="11089" y="28616"/>
                  </a:lnTo>
                  <a:lnTo>
                    <a:pt x="11259" y="28247"/>
                  </a:lnTo>
                  <a:lnTo>
                    <a:pt x="11458" y="27878"/>
                  </a:lnTo>
                  <a:lnTo>
                    <a:pt x="11713" y="27481"/>
                  </a:lnTo>
                  <a:lnTo>
                    <a:pt x="11968" y="27056"/>
                  </a:lnTo>
                  <a:lnTo>
                    <a:pt x="12592" y="26177"/>
                  </a:lnTo>
                  <a:lnTo>
                    <a:pt x="13330" y="25241"/>
                  </a:lnTo>
                  <a:lnTo>
                    <a:pt x="14124" y="24333"/>
                  </a:lnTo>
                  <a:lnTo>
                    <a:pt x="14974" y="23426"/>
                  </a:lnTo>
                  <a:lnTo>
                    <a:pt x="15882" y="22547"/>
                  </a:lnTo>
                  <a:lnTo>
                    <a:pt x="16790" y="21753"/>
                  </a:lnTo>
                  <a:lnTo>
                    <a:pt x="17243" y="21384"/>
                  </a:lnTo>
                  <a:lnTo>
                    <a:pt x="17725" y="21015"/>
                  </a:lnTo>
                  <a:lnTo>
                    <a:pt x="18179" y="20703"/>
                  </a:lnTo>
                  <a:lnTo>
                    <a:pt x="18605" y="20420"/>
                  </a:lnTo>
                  <a:lnTo>
                    <a:pt x="19058" y="20164"/>
                  </a:lnTo>
                  <a:lnTo>
                    <a:pt x="19455" y="19938"/>
                  </a:lnTo>
                  <a:lnTo>
                    <a:pt x="19881" y="19739"/>
                  </a:lnTo>
                  <a:lnTo>
                    <a:pt x="20278" y="19597"/>
                  </a:lnTo>
                  <a:lnTo>
                    <a:pt x="20646" y="19484"/>
                  </a:lnTo>
                  <a:lnTo>
                    <a:pt x="20987" y="19427"/>
                  </a:lnTo>
                  <a:lnTo>
                    <a:pt x="21299" y="19427"/>
                  </a:lnTo>
                  <a:lnTo>
                    <a:pt x="21611" y="19484"/>
                  </a:lnTo>
                  <a:lnTo>
                    <a:pt x="21866" y="19569"/>
                  </a:lnTo>
                  <a:lnTo>
                    <a:pt x="22008" y="19654"/>
                  </a:lnTo>
                  <a:lnTo>
                    <a:pt x="22121" y="19739"/>
                  </a:lnTo>
                  <a:lnTo>
                    <a:pt x="22291" y="19909"/>
                  </a:lnTo>
                  <a:lnTo>
                    <a:pt x="22461" y="20136"/>
                  </a:lnTo>
                  <a:lnTo>
                    <a:pt x="22660" y="20391"/>
                  </a:lnTo>
                  <a:lnTo>
                    <a:pt x="22830" y="20647"/>
                  </a:lnTo>
                  <a:lnTo>
                    <a:pt x="23170" y="21327"/>
                  </a:lnTo>
                  <a:lnTo>
                    <a:pt x="23511" y="22093"/>
                  </a:lnTo>
                  <a:lnTo>
                    <a:pt x="23823" y="22972"/>
                  </a:lnTo>
                  <a:lnTo>
                    <a:pt x="24135" y="23936"/>
                  </a:lnTo>
                  <a:lnTo>
                    <a:pt x="24418" y="24986"/>
                  </a:lnTo>
                  <a:lnTo>
                    <a:pt x="24645" y="26063"/>
                  </a:lnTo>
                  <a:lnTo>
                    <a:pt x="24872" y="27226"/>
                  </a:lnTo>
                  <a:lnTo>
                    <a:pt x="25042" y="28389"/>
                  </a:lnTo>
                  <a:lnTo>
                    <a:pt x="25184" y="29608"/>
                  </a:lnTo>
                  <a:lnTo>
                    <a:pt x="25269" y="30799"/>
                  </a:lnTo>
                  <a:lnTo>
                    <a:pt x="25326" y="32019"/>
                  </a:lnTo>
                  <a:lnTo>
                    <a:pt x="25326" y="33182"/>
                  </a:lnTo>
                  <a:lnTo>
                    <a:pt x="25241" y="34344"/>
                  </a:lnTo>
                  <a:lnTo>
                    <a:pt x="25184" y="34883"/>
                  </a:lnTo>
                  <a:lnTo>
                    <a:pt x="25127" y="35422"/>
                  </a:lnTo>
                  <a:lnTo>
                    <a:pt x="24957" y="36301"/>
                  </a:lnTo>
                  <a:lnTo>
                    <a:pt x="24759" y="37152"/>
                  </a:lnTo>
                  <a:lnTo>
                    <a:pt x="24645" y="37549"/>
                  </a:lnTo>
                  <a:lnTo>
                    <a:pt x="24503" y="37918"/>
                  </a:lnTo>
                  <a:lnTo>
                    <a:pt x="24362" y="38286"/>
                  </a:lnTo>
                  <a:lnTo>
                    <a:pt x="24191" y="38627"/>
                  </a:lnTo>
                  <a:lnTo>
                    <a:pt x="23709" y="39534"/>
                  </a:lnTo>
                  <a:lnTo>
                    <a:pt x="23227" y="40328"/>
                  </a:lnTo>
                  <a:lnTo>
                    <a:pt x="22745" y="41037"/>
                  </a:lnTo>
                  <a:lnTo>
                    <a:pt x="22263" y="41661"/>
                  </a:lnTo>
                  <a:lnTo>
                    <a:pt x="21809" y="42228"/>
                  </a:lnTo>
                  <a:lnTo>
                    <a:pt x="21384" y="42739"/>
                  </a:lnTo>
                  <a:lnTo>
                    <a:pt x="20590" y="43618"/>
                  </a:lnTo>
                  <a:lnTo>
                    <a:pt x="20249" y="44015"/>
                  </a:lnTo>
                  <a:lnTo>
                    <a:pt x="19937" y="44412"/>
                  </a:lnTo>
                  <a:lnTo>
                    <a:pt x="19682" y="44781"/>
                  </a:lnTo>
                  <a:lnTo>
                    <a:pt x="19455" y="45149"/>
                  </a:lnTo>
                  <a:lnTo>
                    <a:pt x="19285" y="45518"/>
                  </a:lnTo>
                  <a:lnTo>
                    <a:pt x="19172" y="45943"/>
                  </a:lnTo>
                  <a:lnTo>
                    <a:pt x="19143" y="46142"/>
                  </a:lnTo>
                  <a:lnTo>
                    <a:pt x="19143" y="46369"/>
                  </a:lnTo>
                  <a:lnTo>
                    <a:pt x="19143" y="46624"/>
                  </a:lnTo>
                  <a:lnTo>
                    <a:pt x="19172" y="46879"/>
                  </a:lnTo>
                  <a:lnTo>
                    <a:pt x="19228" y="47135"/>
                  </a:lnTo>
                  <a:lnTo>
                    <a:pt x="19370" y="47447"/>
                  </a:lnTo>
                  <a:lnTo>
                    <a:pt x="19597" y="47787"/>
                  </a:lnTo>
                  <a:lnTo>
                    <a:pt x="19881" y="48184"/>
                  </a:lnTo>
                  <a:lnTo>
                    <a:pt x="20221" y="48581"/>
                  </a:lnTo>
                  <a:lnTo>
                    <a:pt x="20618" y="49006"/>
                  </a:lnTo>
                  <a:lnTo>
                    <a:pt x="21072" y="49432"/>
                  </a:lnTo>
                  <a:lnTo>
                    <a:pt x="21554" y="49885"/>
                  </a:lnTo>
                  <a:lnTo>
                    <a:pt x="22660" y="50850"/>
                  </a:lnTo>
                  <a:lnTo>
                    <a:pt x="23908" y="51842"/>
                  </a:lnTo>
                  <a:lnTo>
                    <a:pt x="25241" y="52835"/>
                  </a:lnTo>
                  <a:lnTo>
                    <a:pt x="26630" y="53799"/>
                  </a:lnTo>
                  <a:lnTo>
                    <a:pt x="28020" y="54707"/>
                  </a:lnTo>
                  <a:lnTo>
                    <a:pt x="29381" y="55557"/>
                  </a:lnTo>
                  <a:lnTo>
                    <a:pt x="30686" y="56295"/>
                  </a:lnTo>
                  <a:lnTo>
                    <a:pt x="31905" y="56919"/>
                  </a:lnTo>
                  <a:lnTo>
                    <a:pt x="32444" y="57174"/>
                  </a:lnTo>
                  <a:lnTo>
                    <a:pt x="32955" y="57372"/>
                  </a:lnTo>
                  <a:lnTo>
                    <a:pt x="33408" y="57543"/>
                  </a:lnTo>
                  <a:lnTo>
                    <a:pt x="33834" y="57684"/>
                  </a:lnTo>
                  <a:lnTo>
                    <a:pt x="34202" y="57741"/>
                  </a:lnTo>
                  <a:lnTo>
                    <a:pt x="34486" y="57769"/>
                  </a:lnTo>
                  <a:lnTo>
                    <a:pt x="34628" y="57741"/>
                  </a:lnTo>
                  <a:lnTo>
                    <a:pt x="34741" y="57713"/>
                  </a:lnTo>
                  <a:lnTo>
                    <a:pt x="34826" y="57684"/>
                  </a:lnTo>
                  <a:lnTo>
                    <a:pt x="34883" y="57628"/>
                  </a:lnTo>
                  <a:lnTo>
                    <a:pt x="35025" y="57458"/>
                  </a:lnTo>
                  <a:lnTo>
                    <a:pt x="35138" y="57174"/>
                  </a:lnTo>
                  <a:lnTo>
                    <a:pt x="35252" y="56805"/>
                  </a:lnTo>
                  <a:lnTo>
                    <a:pt x="35337" y="56380"/>
                  </a:lnTo>
                  <a:lnTo>
                    <a:pt x="35450" y="55841"/>
                  </a:lnTo>
                  <a:lnTo>
                    <a:pt x="35535" y="55245"/>
                  </a:lnTo>
                  <a:lnTo>
                    <a:pt x="35677" y="53884"/>
                  </a:lnTo>
                  <a:lnTo>
                    <a:pt x="35819" y="52296"/>
                  </a:lnTo>
                  <a:lnTo>
                    <a:pt x="35961" y="50566"/>
                  </a:lnTo>
                  <a:lnTo>
                    <a:pt x="36187" y="46738"/>
                  </a:lnTo>
                  <a:lnTo>
                    <a:pt x="36414" y="42767"/>
                  </a:lnTo>
                  <a:lnTo>
                    <a:pt x="36528" y="40867"/>
                  </a:lnTo>
                  <a:lnTo>
                    <a:pt x="36698" y="39052"/>
                  </a:lnTo>
                  <a:lnTo>
                    <a:pt x="36840" y="37379"/>
                  </a:lnTo>
                  <a:lnTo>
                    <a:pt x="37038" y="35932"/>
                  </a:lnTo>
                  <a:lnTo>
                    <a:pt x="37152" y="35280"/>
                  </a:lnTo>
                  <a:lnTo>
                    <a:pt x="37265" y="34713"/>
                  </a:lnTo>
                  <a:lnTo>
                    <a:pt x="37379" y="34203"/>
                  </a:lnTo>
                  <a:lnTo>
                    <a:pt x="37520" y="33777"/>
                  </a:lnTo>
                  <a:lnTo>
                    <a:pt x="38088" y="32246"/>
                  </a:lnTo>
                  <a:lnTo>
                    <a:pt x="38740" y="30516"/>
                  </a:lnTo>
                  <a:lnTo>
                    <a:pt x="39052" y="29552"/>
                  </a:lnTo>
                  <a:lnTo>
                    <a:pt x="39364" y="28587"/>
                  </a:lnTo>
                  <a:lnTo>
                    <a:pt x="39676" y="27566"/>
                  </a:lnTo>
                  <a:lnTo>
                    <a:pt x="39931" y="26545"/>
                  </a:lnTo>
                  <a:lnTo>
                    <a:pt x="40158" y="25496"/>
                  </a:lnTo>
                  <a:lnTo>
                    <a:pt x="40328" y="24418"/>
                  </a:lnTo>
                  <a:lnTo>
                    <a:pt x="40385" y="23880"/>
                  </a:lnTo>
                  <a:lnTo>
                    <a:pt x="40413" y="23369"/>
                  </a:lnTo>
                  <a:lnTo>
                    <a:pt x="40441" y="22830"/>
                  </a:lnTo>
                  <a:lnTo>
                    <a:pt x="40441" y="22291"/>
                  </a:lnTo>
                  <a:lnTo>
                    <a:pt x="40441" y="21753"/>
                  </a:lnTo>
                  <a:lnTo>
                    <a:pt x="40385" y="21214"/>
                  </a:lnTo>
                  <a:lnTo>
                    <a:pt x="40328" y="20703"/>
                  </a:lnTo>
                  <a:lnTo>
                    <a:pt x="40243" y="20193"/>
                  </a:lnTo>
                  <a:lnTo>
                    <a:pt x="40129" y="19654"/>
                  </a:lnTo>
                  <a:lnTo>
                    <a:pt x="39988" y="19144"/>
                  </a:lnTo>
                  <a:lnTo>
                    <a:pt x="39818" y="18661"/>
                  </a:lnTo>
                  <a:lnTo>
                    <a:pt x="39619" y="18151"/>
                  </a:lnTo>
                  <a:lnTo>
                    <a:pt x="39307" y="17385"/>
                  </a:lnTo>
                  <a:lnTo>
                    <a:pt x="38967" y="16534"/>
                  </a:lnTo>
                  <a:lnTo>
                    <a:pt x="38626" y="15599"/>
                  </a:lnTo>
                  <a:lnTo>
                    <a:pt x="38286" y="14606"/>
                  </a:lnTo>
                  <a:lnTo>
                    <a:pt x="37605" y="12479"/>
                  </a:lnTo>
                  <a:lnTo>
                    <a:pt x="36925" y="10267"/>
                  </a:lnTo>
                  <a:lnTo>
                    <a:pt x="36273" y="8027"/>
                  </a:lnTo>
                  <a:lnTo>
                    <a:pt x="35705" y="5900"/>
                  </a:lnTo>
                  <a:lnTo>
                    <a:pt x="34741" y="2298"/>
                  </a:lnTo>
                  <a:lnTo>
                    <a:pt x="34713" y="2128"/>
                  </a:lnTo>
                  <a:lnTo>
                    <a:pt x="34174" y="1"/>
                  </a:lnTo>
                  <a:close/>
                </a:path>
              </a:pathLst>
            </a:custGeom>
            <a:solidFill>
              <a:srgbClr val="F7D0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 name="Google Shape;928;p8"/>
            <p:cNvSpPr/>
            <p:nvPr/>
          </p:nvSpPr>
          <p:spPr>
            <a:xfrm flipH="1">
              <a:off x="8256567" y="2365535"/>
              <a:ext cx="575995" cy="822789"/>
            </a:xfrm>
            <a:custGeom>
              <a:avLst/>
              <a:gdLst/>
              <a:ahLst/>
              <a:cxnLst/>
              <a:rect l="l" t="t" r="r" b="b"/>
              <a:pathLst>
                <a:path w="40442" h="57770" fill="none" extrusionOk="0">
                  <a:moveTo>
                    <a:pt x="2156" y="26375"/>
                  </a:moveTo>
                  <a:lnTo>
                    <a:pt x="2156" y="26375"/>
                  </a:lnTo>
                  <a:lnTo>
                    <a:pt x="1986" y="27566"/>
                  </a:lnTo>
                  <a:lnTo>
                    <a:pt x="1816" y="29041"/>
                  </a:lnTo>
                  <a:lnTo>
                    <a:pt x="1645" y="30714"/>
                  </a:lnTo>
                  <a:lnTo>
                    <a:pt x="1447" y="32586"/>
                  </a:lnTo>
                  <a:lnTo>
                    <a:pt x="1107" y="36698"/>
                  </a:lnTo>
                  <a:lnTo>
                    <a:pt x="766" y="40981"/>
                  </a:lnTo>
                  <a:lnTo>
                    <a:pt x="454" y="45064"/>
                  </a:lnTo>
                  <a:lnTo>
                    <a:pt x="227" y="48581"/>
                  </a:lnTo>
                  <a:lnTo>
                    <a:pt x="1" y="52466"/>
                  </a:lnTo>
                  <a:lnTo>
                    <a:pt x="1" y="52466"/>
                  </a:lnTo>
                  <a:lnTo>
                    <a:pt x="1" y="52580"/>
                  </a:lnTo>
                  <a:lnTo>
                    <a:pt x="86" y="52721"/>
                  </a:lnTo>
                  <a:lnTo>
                    <a:pt x="171" y="52835"/>
                  </a:lnTo>
                  <a:lnTo>
                    <a:pt x="313" y="52948"/>
                  </a:lnTo>
                  <a:lnTo>
                    <a:pt x="483" y="53090"/>
                  </a:lnTo>
                  <a:lnTo>
                    <a:pt x="681" y="53204"/>
                  </a:lnTo>
                  <a:lnTo>
                    <a:pt x="1163" y="53402"/>
                  </a:lnTo>
                  <a:lnTo>
                    <a:pt x="1759" y="53601"/>
                  </a:lnTo>
                  <a:lnTo>
                    <a:pt x="2411" y="53742"/>
                  </a:lnTo>
                  <a:lnTo>
                    <a:pt x="3120" y="53884"/>
                  </a:lnTo>
                  <a:lnTo>
                    <a:pt x="3829" y="53969"/>
                  </a:lnTo>
                  <a:lnTo>
                    <a:pt x="4566" y="53998"/>
                  </a:lnTo>
                  <a:lnTo>
                    <a:pt x="5275" y="53998"/>
                  </a:lnTo>
                  <a:lnTo>
                    <a:pt x="5928" y="53969"/>
                  </a:lnTo>
                  <a:lnTo>
                    <a:pt x="6240" y="53913"/>
                  </a:lnTo>
                  <a:lnTo>
                    <a:pt x="6523" y="53856"/>
                  </a:lnTo>
                  <a:lnTo>
                    <a:pt x="6807" y="53771"/>
                  </a:lnTo>
                  <a:lnTo>
                    <a:pt x="7062" y="53686"/>
                  </a:lnTo>
                  <a:lnTo>
                    <a:pt x="7261" y="53572"/>
                  </a:lnTo>
                  <a:lnTo>
                    <a:pt x="7459" y="53459"/>
                  </a:lnTo>
                  <a:lnTo>
                    <a:pt x="7601" y="53289"/>
                  </a:lnTo>
                  <a:lnTo>
                    <a:pt x="7743" y="53147"/>
                  </a:lnTo>
                  <a:lnTo>
                    <a:pt x="7799" y="52948"/>
                  </a:lnTo>
                  <a:lnTo>
                    <a:pt x="7856" y="52750"/>
                  </a:lnTo>
                  <a:lnTo>
                    <a:pt x="7856" y="52750"/>
                  </a:lnTo>
                  <a:lnTo>
                    <a:pt x="8026" y="51218"/>
                  </a:lnTo>
                  <a:lnTo>
                    <a:pt x="8338" y="48467"/>
                  </a:lnTo>
                  <a:lnTo>
                    <a:pt x="9246" y="41009"/>
                  </a:lnTo>
                  <a:lnTo>
                    <a:pt x="9756" y="37095"/>
                  </a:lnTo>
                  <a:lnTo>
                    <a:pt x="10238" y="33550"/>
                  </a:lnTo>
                  <a:lnTo>
                    <a:pt x="10607" y="30828"/>
                  </a:lnTo>
                  <a:lnTo>
                    <a:pt x="10777" y="29864"/>
                  </a:lnTo>
                  <a:lnTo>
                    <a:pt x="10891" y="29268"/>
                  </a:lnTo>
                  <a:lnTo>
                    <a:pt x="10891" y="29268"/>
                  </a:lnTo>
                  <a:lnTo>
                    <a:pt x="10976" y="28956"/>
                  </a:lnTo>
                  <a:lnTo>
                    <a:pt x="11089" y="28616"/>
                  </a:lnTo>
                  <a:lnTo>
                    <a:pt x="11259" y="28247"/>
                  </a:lnTo>
                  <a:lnTo>
                    <a:pt x="11458" y="27878"/>
                  </a:lnTo>
                  <a:lnTo>
                    <a:pt x="11713" y="27481"/>
                  </a:lnTo>
                  <a:lnTo>
                    <a:pt x="11968" y="27056"/>
                  </a:lnTo>
                  <a:lnTo>
                    <a:pt x="12592" y="26177"/>
                  </a:lnTo>
                  <a:lnTo>
                    <a:pt x="13330" y="25241"/>
                  </a:lnTo>
                  <a:lnTo>
                    <a:pt x="14124" y="24333"/>
                  </a:lnTo>
                  <a:lnTo>
                    <a:pt x="14974" y="23426"/>
                  </a:lnTo>
                  <a:lnTo>
                    <a:pt x="15882" y="22547"/>
                  </a:lnTo>
                  <a:lnTo>
                    <a:pt x="16790" y="21753"/>
                  </a:lnTo>
                  <a:lnTo>
                    <a:pt x="17243" y="21384"/>
                  </a:lnTo>
                  <a:lnTo>
                    <a:pt x="17725" y="21015"/>
                  </a:lnTo>
                  <a:lnTo>
                    <a:pt x="18179" y="20703"/>
                  </a:lnTo>
                  <a:lnTo>
                    <a:pt x="18605" y="20420"/>
                  </a:lnTo>
                  <a:lnTo>
                    <a:pt x="19058" y="20164"/>
                  </a:lnTo>
                  <a:lnTo>
                    <a:pt x="19455" y="19938"/>
                  </a:lnTo>
                  <a:lnTo>
                    <a:pt x="19881" y="19739"/>
                  </a:lnTo>
                  <a:lnTo>
                    <a:pt x="20278" y="19597"/>
                  </a:lnTo>
                  <a:lnTo>
                    <a:pt x="20646" y="19484"/>
                  </a:lnTo>
                  <a:lnTo>
                    <a:pt x="20987" y="19427"/>
                  </a:lnTo>
                  <a:lnTo>
                    <a:pt x="21299" y="19427"/>
                  </a:lnTo>
                  <a:lnTo>
                    <a:pt x="21611" y="19484"/>
                  </a:lnTo>
                  <a:lnTo>
                    <a:pt x="21866" y="19569"/>
                  </a:lnTo>
                  <a:lnTo>
                    <a:pt x="22008" y="19654"/>
                  </a:lnTo>
                  <a:lnTo>
                    <a:pt x="22121" y="19739"/>
                  </a:lnTo>
                  <a:lnTo>
                    <a:pt x="22121" y="19739"/>
                  </a:lnTo>
                  <a:lnTo>
                    <a:pt x="22291" y="19909"/>
                  </a:lnTo>
                  <a:lnTo>
                    <a:pt x="22461" y="20136"/>
                  </a:lnTo>
                  <a:lnTo>
                    <a:pt x="22660" y="20391"/>
                  </a:lnTo>
                  <a:lnTo>
                    <a:pt x="22830" y="20647"/>
                  </a:lnTo>
                  <a:lnTo>
                    <a:pt x="23170" y="21327"/>
                  </a:lnTo>
                  <a:lnTo>
                    <a:pt x="23511" y="22093"/>
                  </a:lnTo>
                  <a:lnTo>
                    <a:pt x="23823" y="22972"/>
                  </a:lnTo>
                  <a:lnTo>
                    <a:pt x="24135" y="23936"/>
                  </a:lnTo>
                  <a:lnTo>
                    <a:pt x="24418" y="24986"/>
                  </a:lnTo>
                  <a:lnTo>
                    <a:pt x="24645" y="26063"/>
                  </a:lnTo>
                  <a:lnTo>
                    <a:pt x="24872" y="27226"/>
                  </a:lnTo>
                  <a:lnTo>
                    <a:pt x="25042" y="28389"/>
                  </a:lnTo>
                  <a:lnTo>
                    <a:pt x="25184" y="29608"/>
                  </a:lnTo>
                  <a:lnTo>
                    <a:pt x="25269" y="30799"/>
                  </a:lnTo>
                  <a:lnTo>
                    <a:pt x="25326" y="32019"/>
                  </a:lnTo>
                  <a:lnTo>
                    <a:pt x="25326" y="33182"/>
                  </a:lnTo>
                  <a:lnTo>
                    <a:pt x="25241" y="34344"/>
                  </a:lnTo>
                  <a:lnTo>
                    <a:pt x="25184" y="34883"/>
                  </a:lnTo>
                  <a:lnTo>
                    <a:pt x="25127" y="35422"/>
                  </a:lnTo>
                  <a:lnTo>
                    <a:pt x="25127" y="35422"/>
                  </a:lnTo>
                  <a:lnTo>
                    <a:pt x="24957" y="36301"/>
                  </a:lnTo>
                  <a:lnTo>
                    <a:pt x="24759" y="37152"/>
                  </a:lnTo>
                  <a:lnTo>
                    <a:pt x="24645" y="37549"/>
                  </a:lnTo>
                  <a:lnTo>
                    <a:pt x="24503" y="37918"/>
                  </a:lnTo>
                  <a:lnTo>
                    <a:pt x="24362" y="38286"/>
                  </a:lnTo>
                  <a:lnTo>
                    <a:pt x="24191" y="38627"/>
                  </a:lnTo>
                  <a:lnTo>
                    <a:pt x="24191" y="38627"/>
                  </a:lnTo>
                  <a:lnTo>
                    <a:pt x="23709" y="39534"/>
                  </a:lnTo>
                  <a:lnTo>
                    <a:pt x="23227" y="40328"/>
                  </a:lnTo>
                  <a:lnTo>
                    <a:pt x="22745" y="41037"/>
                  </a:lnTo>
                  <a:lnTo>
                    <a:pt x="22263" y="41661"/>
                  </a:lnTo>
                  <a:lnTo>
                    <a:pt x="21809" y="42228"/>
                  </a:lnTo>
                  <a:lnTo>
                    <a:pt x="21384" y="42739"/>
                  </a:lnTo>
                  <a:lnTo>
                    <a:pt x="20590" y="43618"/>
                  </a:lnTo>
                  <a:lnTo>
                    <a:pt x="20249" y="44015"/>
                  </a:lnTo>
                  <a:lnTo>
                    <a:pt x="19937" y="44412"/>
                  </a:lnTo>
                  <a:lnTo>
                    <a:pt x="19682" y="44781"/>
                  </a:lnTo>
                  <a:lnTo>
                    <a:pt x="19455" y="45149"/>
                  </a:lnTo>
                  <a:lnTo>
                    <a:pt x="19285" y="45518"/>
                  </a:lnTo>
                  <a:lnTo>
                    <a:pt x="19172" y="45943"/>
                  </a:lnTo>
                  <a:lnTo>
                    <a:pt x="19143" y="46142"/>
                  </a:lnTo>
                  <a:lnTo>
                    <a:pt x="19143" y="46369"/>
                  </a:lnTo>
                  <a:lnTo>
                    <a:pt x="19143" y="46624"/>
                  </a:lnTo>
                  <a:lnTo>
                    <a:pt x="19172" y="46879"/>
                  </a:lnTo>
                  <a:lnTo>
                    <a:pt x="19172" y="46879"/>
                  </a:lnTo>
                  <a:lnTo>
                    <a:pt x="19228" y="47135"/>
                  </a:lnTo>
                  <a:lnTo>
                    <a:pt x="19370" y="47447"/>
                  </a:lnTo>
                  <a:lnTo>
                    <a:pt x="19597" y="47787"/>
                  </a:lnTo>
                  <a:lnTo>
                    <a:pt x="19881" y="48184"/>
                  </a:lnTo>
                  <a:lnTo>
                    <a:pt x="20221" y="48581"/>
                  </a:lnTo>
                  <a:lnTo>
                    <a:pt x="20618" y="49006"/>
                  </a:lnTo>
                  <a:lnTo>
                    <a:pt x="21072" y="49432"/>
                  </a:lnTo>
                  <a:lnTo>
                    <a:pt x="21554" y="49885"/>
                  </a:lnTo>
                  <a:lnTo>
                    <a:pt x="22660" y="50850"/>
                  </a:lnTo>
                  <a:lnTo>
                    <a:pt x="23908" y="51842"/>
                  </a:lnTo>
                  <a:lnTo>
                    <a:pt x="25241" y="52835"/>
                  </a:lnTo>
                  <a:lnTo>
                    <a:pt x="26630" y="53799"/>
                  </a:lnTo>
                  <a:lnTo>
                    <a:pt x="28020" y="54707"/>
                  </a:lnTo>
                  <a:lnTo>
                    <a:pt x="29381" y="55557"/>
                  </a:lnTo>
                  <a:lnTo>
                    <a:pt x="30686" y="56295"/>
                  </a:lnTo>
                  <a:lnTo>
                    <a:pt x="31905" y="56919"/>
                  </a:lnTo>
                  <a:lnTo>
                    <a:pt x="32444" y="57174"/>
                  </a:lnTo>
                  <a:lnTo>
                    <a:pt x="32955" y="57372"/>
                  </a:lnTo>
                  <a:lnTo>
                    <a:pt x="33408" y="57543"/>
                  </a:lnTo>
                  <a:lnTo>
                    <a:pt x="33834" y="57684"/>
                  </a:lnTo>
                  <a:lnTo>
                    <a:pt x="34202" y="57741"/>
                  </a:lnTo>
                  <a:lnTo>
                    <a:pt x="34486" y="57769"/>
                  </a:lnTo>
                  <a:lnTo>
                    <a:pt x="34628" y="57741"/>
                  </a:lnTo>
                  <a:lnTo>
                    <a:pt x="34741" y="57713"/>
                  </a:lnTo>
                  <a:lnTo>
                    <a:pt x="34826" y="57684"/>
                  </a:lnTo>
                  <a:lnTo>
                    <a:pt x="34883" y="57628"/>
                  </a:lnTo>
                  <a:lnTo>
                    <a:pt x="34883" y="57628"/>
                  </a:lnTo>
                  <a:lnTo>
                    <a:pt x="35025" y="57458"/>
                  </a:lnTo>
                  <a:lnTo>
                    <a:pt x="35138" y="57174"/>
                  </a:lnTo>
                  <a:lnTo>
                    <a:pt x="35252" y="56805"/>
                  </a:lnTo>
                  <a:lnTo>
                    <a:pt x="35337" y="56380"/>
                  </a:lnTo>
                  <a:lnTo>
                    <a:pt x="35450" y="55841"/>
                  </a:lnTo>
                  <a:lnTo>
                    <a:pt x="35535" y="55245"/>
                  </a:lnTo>
                  <a:lnTo>
                    <a:pt x="35677" y="53884"/>
                  </a:lnTo>
                  <a:lnTo>
                    <a:pt x="35819" y="52296"/>
                  </a:lnTo>
                  <a:lnTo>
                    <a:pt x="35961" y="50566"/>
                  </a:lnTo>
                  <a:lnTo>
                    <a:pt x="36187" y="46738"/>
                  </a:lnTo>
                  <a:lnTo>
                    <a:pt x="36414" y="42767"/>
                  </a:lnTo>
                  <a:lnTo>
                    <a:pt x="36528" y="40867"/>
                  </a:lnTo>
                  <a:lnTo>
                    <a:pt x="36698" y="39052"/>
                  </a:lnTo>
                  <a:lnTo>
                    <a:pt x="36840" y="37379"/>
                  </a:lnTo>
                  <a:lnTo>
                    <a:pt x="37038" y="35932"/>
                  </a:lnTo>
                  <a:lnTo>
                    <a:pt x="37152" y="35280"/>
                  </a:lnTo>
                  <a:lnTo>
                    <a:pt x="37265" y="34713"/>
                  </a:lnTo>
                  <a:lnTo>
                    <a:pt x="37379" y="34203"/>
                  </a:lnTo>
                  <a:lnTo>
                    <a:pt x="37520" y="33777"/>
                  </a:lnTo>
                  <a:lnTo>
                    <a:pt x="37520" y="33777"/>
                  </a:lnTo>
                  <a:lnTo>
                    <a:pt x="38088" y="32246"/>
                  </a:lnTo>
                  <a:lnTo>
                    <a:pt x="38740" y="30516"/>
                  </a:lnTo>
                  <a:lnTo>
                    <a:pt x="39052" y="29552"/>
                  </a:lnTo>
                  <a:lnTo>
                    <a:pt x="39364" y="28587"/>
                  </a:lnTo>
                  <a:lnTo>
                    <a:pt x="39676" y="27566"/>
                  </a:lnTo>
                  <a:lnTo>
                    <a:pt x="39931" y="26545"/>
                  </a:lnTo>
                  <a:lnTo>
                    <a:pt x="40158" y="25496"/>
                  </a:lnTo>
                  <a:lnTo>
                    <a:pt x="40328" y="24418"/>
                  </a:lnTo>
                  <a:lnTo>
                    <a:pt x="40385" y="23880"/>
                  </a:lnTo>
                  <a:lnTo>
                    <a:pt x="40413" y="23369"/>
                  </a:lnTo>
                  <a:lnTo>
                    <a:pt x="40441" y="22830"/>
                  </a:lnTo>
                  <a:lnTo>
                    <a:pt x="40441" y="22291"/>
                  </a:lnTo>
                  <a:lnTo>
                    <a:pt x="40441" y="21753"/>
                  </a:lnTo>
                  <a:lnTo>
                    <a:pt x="40385" y="21214"/>
                  </a:lnTo>
                  <a:lnTo>
                    <a:pt x="40328" y="20703"/>
                  </a:lnTo>
                  <a:lnTo>
                    <a:pt x="40243" y="20193"/>
                  </a:lnTo>
                  <a:lnTo>
                    <a:pt x="40129" y="19654"/>
                  </a:lnTo>
                  <a:lnTo>
                    <a:pt x="39988" y="19144"/>
                  </a:lnTo>
                  <a:lnTo>
                    <a:pt x="39818" y="18661"/>
                  </a:lnTo>
                  <a:lnTo>
                    <a:pt x="39619" y="18151"/>
                  </a:lnTo>
                  <a:lnTo>
                    <a:pt x="39619" y="18151"/>
                  </a:lnTo>
                  <a:lnTo>
                    <a:pt x="39307" y="17385"/>
                  </a:lnTo>
                  <a:lnTo>
                    <a:pt x="38967" y="16534"/>
                  </a:lnTo>
                  <a:lnTo>
                    <a:pt x="38626" y="15599"/>
                  </a:lnTo>
                  <a:lnTo>
                    <a:pt x="38286" y="14606"/>
                  </a:lnTo>
                  <a:lnTo>
                    <a:pt x="37605" y="12479"/>
                  </a:lnTo>
                  <a:lnTo>
                    <a:pt x="36925" y="10267"/>
                  </a:lnTo>
                  <a:lnTo>
                    <a:pt x="36273" y="8027"/>
                  </a:lnTo>
                  <a:lnTo>
                    <a:pt x="35705" y="5900"/>
                  </a:lnTo>
                  <a:lnTo>
                    <a:pt x="34741" y="2298"/>
                  </a:lnTo>
                  <a:lnTo>
                    <a:pt x="34741" y="2298"/>
                  </a:lnTo>
                  <a:lnTo>
                    <a:pt x="34713" y="2128"/>
                  </a:lnTo>
                  <a:lnTo>
                    <a:pt x="34713" y="2128"/>
                  </a:lnTo>
                  <a:lnTo>
                    <a:pt x="34174" y="1"/>
                  </a:lnTo>
                  <a:lnTo>
                    <a:pt x="34174" y="1"/>
                  </a:lnTo>
                  <a:lnTo>
                    <a:pt x="33323" y="256"/>
                  </a:lnTo>
                  <a:lnTo>
                    <a:pt x="32444" y="596"/>
                  </a:lnTo>
                  <a:lnTo>
                    <a:pt x="31508" y="993"/>
                  </a:lnTo>
                  <a:lnTo>
                    <a:pt x="30516" y="1447"/>
                  </a:lnTo>
                  <a:lnTo>
                    <a:pt x="30516" y="1447"/>
                  </a:lnTo>
                  <a:lnTo>
                    <a:pt x="29381" y="2014"/>
                  </a:lnTo>
                  <a:lnTo>
                    <a:pt x="28218" y="2638"/>
                  </a:lnTo>
                  <a:lnTo>
                    <a:pt x="26999" y="3319"/>
                  </a:lnTo>
                  <a:lnTo>
                    <a:pt x="25751" y="4085"/>
                  </a:lnTo>
                  <a:lnTo>
                    <a:pt x="24475" y="4879"/>
                  </a:lnTo>
                  <a:lnTo>
                    <a:pt x="23199" y="5729"/>
                  </a:lnTo>
                  <a:lnTo>
                    <a:pt x="21894" y="6609"/>
                  </a:lnTo>
                  <a:lnTo>
                    <a:pt x="20590" y="7516"/>
                  </a:lnTo>
                  <a:lnTo>
                    <a:pt x="20590" y="7516"/>
                  </a:lnTo>
                  <a:lnTo>
                    <a:pt x="18860" y="8764"/>
                  </a:lnTo>
                  <a:lnTo>
                    <a:pt x="17158" y="10068"/>
                  </a:lnTo>
                  <a:lnTo>
                    <a:pt x="15485" y="11430"/>
                  </a:lnTo>
                  <a:lnTo>
                    <a:pt x="13868" y="12791"/>
                  </a:lnTo>
                  <a:lnTo>
                    <a:pt x="12337" y="14152"/>
                  </a:lnTo>
                  <a:lnTo>
                    <a:pt x="10834" y="15513"/>
                  </a:lnTo>
                  <a:lnTo>
                    <a:pt x="9416" y="16875"/>
                  </a:lnTo>
                  <a:lnTo>
                    <a:pt x="8111" y="18179"/>
                  </a:lnTo>
                  <a:lnTo>
                    <a:pt x="6892" y="19484"/>
                  </a:lnTo>
                  <a:lnTo>
                    <a:pt x="5786" y="20703"/>
                  </a:lnTo>
                  <a:lnTo>
                    <a:pt x="4822" y="21894"/>
                  </a:lnTo>
                  <a:lnTo>
                    <a:pt x="3971" y="22972"/>
                  </a:lnTo>
                  <a:lnTo>
                    <a:pt x="3602" y="23483"/>
                  </a:lnTo>
                  <a:lnTo>
                    <a:pt x="3262" y="23993"/>
                  </a:lnTo>
                  <a:lnTo>
                    <a:pt x="2978" y="24447"/>
                  </a:lnTo>
                  <a:lnTo>
                    <a:pt x="2723" y="24901"/>
                  </a:lnTo>
                  <a:lnTo>
                    <a:pt x="2525" y="25326"/>
                  </a:lnTo>
                  <a:lnTo>
                    <a:pt x="2354" y="25695"/>
                  </a:lnTo>
                  <a:lnTo>
                    <a:pt x="2241" y="26063"/>
                  </a:lnTo>
                  <a:lnTo>
                    <a:pt x="2156" y="2637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8"/>
            <p:cNvSpPr/>
            <p:nvPr/>
          </p:nvSpPr>
          <p:spPr>
            <a:xfrm flipH="1">
              <a:off x="7470153" y="2400686"/>
              <a:ext cx="751691" cy="794902"/>
            </a:xfrm>
            <a:custGeom>
              <a:avLst/>
              <a:gdLst/>
              <a:ahLst/>
              <a:cxnLst/>
              <a:rect l="l" t="t" r="r" b="b"/>
              <a:pathLst>
                <a:path w="52778" h="55812" extrusionOk="0">
                  <a:moveTo>
                    <a:pt x="681" y="0"/>
                  </a:moveTo>
                  <a:lnTo>
                    <a:pt x="766" y="227"/>
                  </a:lnTo>
                  <a:lnTo>
                    <a:pt x="908" y="794"/>
                  </a:lnTo>
                  <a:lnTo>
                    <a:pt x="1021" y="1191"/>
                  </a:lnTo>
                  <a:lnTo>
                    <a:pt x="1106" y="1702"/>
                  </a:lnTo>
                  <a:lnTo>
                    <a:pt x="1191" y="2269"/>
                  </a:lnTo>
                  <a:lnTo>
                    <a:pt x="1248" y="2921"/>
                  </a:lnTo>
                  <a:lnTo>
                    <a:pt x="1362" y="4027"/>
                  </a:lnTo>
                  <a:lnTo>
                    <a:pt x="1532" y="5218"/>
                  </a:lnTo>
                  <a:lnTo>
                    <a:pt x="1702" y="6523"/>
                  </a:lnTo>
                  <a:lnTo>
                    <a:pt x="1844" y="7941"/>
                  </a:lnTo>
                  <a:lnTo>
                    <a:pt x="1957" y="8905"/>
                  </a:lnTo>
                  <a:lnTo>
                    <a:pt x="2099" y="9812"/>
                  </a:lnTo>
                  <a:lnTo>
                    <a:pt x="2269" y="10607"/>
                  </a:lnTo>
                  <a:lnTo>
                    <a:pt x="2468" y="11372"/>
                  </a:lnTo>
                  <a:lnTo>
                    <a:pt x="2695" y="12081"/>
                  </a:lnTo>
                  <a:lnTo>
                    <a:pt x="2921" y="12734"/>
                  </a:lnTo>
                  <a:lnTo>
                    <a:pt x="3205" y="13386"/>
                  </a:lnTo>
                  <a:lnTo>
                    <a:pt x="3489" y="14010"/>
                  </a:lnTo>
                  <a:lnTo>
                    <a:pt x="4113" y="15314"/>
                  </a:lnTo>
                  <a:lnTo>
                    <a:pt x="4793" y="16761"/>
                  </a:lnTo>
                  <a:lnTo>
                    <a:pt x="5162" y="17583"/>
                  </a:lnTo>
                  <a:lnTo>
                    <a:pt x="5502" y="18462"/>
                  </a:lnTo>
                  <a:lnTo>
                    <a:pt x="5871" y="19426"/>
                  </a:lnTo>
                  <a:lnTo>
                    <a:pt x="6211" y="20504"/>
                  </a:lnTo>
                  <a:lnTo>
                    <a:pt x="6353" y="21015"/>
                  </a:lnTo>
                  <a:lnTo>
                    <a:pt x="6438" y="21553"/>
                  </a:lnTo>
                  <a:lnTo>
                    <a:pt x="6466" y="22121"/>
                  </a:lnTo>
                  <a:lnTo>
                    <a:pt x="6438" y="22745"/>
                  </a:lnTo>
                  <a:lnTo>
                    <a:pt x="6410" y="23397"/>
                  </a:lnTo>
                  <a:lnTo>
                    <a:pt x="6296" y="24077"/>
                  </a:lnTo>
                  <a:lnTo>
                    <a:pt x="6183" y="24815"/>
                  </a:lnTo>
                  <a:lnTo>
                    <a:pt x="6041" y="25552"/>
                  </a:lnTo>
                  <a:lnTo>
                    <a:pt x="5842" y="26318"/>
                  </a:lnTo>
                  <a:lnTo>
                    <a:pt x="5644" y="27140"/>
                  </a:lnTo>
                  <a:lnTo>
                    <a:pt x="5162" y="28813"/>
                  </a:lnTo>
                  <a:lnTo>
                    <a:pt x="4595" y="30572"/>
                  </a:lnTo>
                  <a:lnTo>
                    <a:pt x="3999" y="32387"/>
                  </a:lnTo>
                  <a:lnTo>
                    <a:pt x="2723" y="36159"/>
                  </a:lnTo>
                  <a:lnTo>
                    <a:pt x="2127" y="38087"/>
                  </a:lnTo>
                  <a:lnTo>
                    <a:pt x="1532" y="40016"/>
                  </a:lnTo>
                  <a:lnTo>
                    <a:pt x="1277" y="40980"/>
                  </a:lnTo>
                  <a:lnTo>
                    <a:pt x="1021" y="41944"/>
                  </a:lnTo>
                  <a:lnTo>
                    <a:pt x="794" y="42880"/>
                  </a:lnTo>
                  <a:lnTo>
                    <a:pt x="596" y="43844"/>
                  </a:lnTo>
                  <a:lnTo>
                    <a:pt x="397" y="44780"/>
                  </a:lnTo>
                  <a:lnTo>
                    <a:pt x="256" y="45688"/>
                  </a:lnTo>
                  <a:lnTo>
                    <a:pt x="142" y="46595"/>
                  </a:lnTo>
                  <a:lnTo>
                    <a:pt x="57" y="47503"/>
                  </a:lnTo>
                  <a:lnTo>
                    <a:pt x="29" y="47871"/>
                  </a:lnTo>
                  <a:lnTo>
                    <a:pt x="0" y="48467"/>
                  </a:lnTo>
                  <a:lnTo>
                    <a:pt x="0" y="49062"/>
                  </a:lnTo>
                  <a:lnTo>
                    <a:pt x="0" y="49630"/>
                  </a:lnTo>
                  <a:lnTo>
                    <a:pt x="57" y="50197"/>
                  </a:lnTo>
                  <a:lnTo>
                    <a:pt x="114" y="50764"/>
                  </a:lnTo>
                  <a:lnTo>
                    <a:pt x="199" y="51303"/>
                  </a:lnTo>
                  <a:lnTo>
                    <a:pt x="284" y="51842"/>
                  </a:lnTo>
                  <a:lnTo>
                    <a:pt x="426" y="52352"/>
                  </a:lnTo>
                  <a:lnTo>
                    <a:pt x="539" y="52692"/>
                  </a:lnTo>
                  <a:lnTo>
                    <a:pt x="709" y="53033"/>
                  </a:lnTo>
                  <a:lnTo>
                    <a:pt x="908" y="53345"/>
                  </a:lnTo>
                  <a:lnTo>
                    <a:pt x="1163" y="53657"/>
                  </a:lnTo>
                  <a:lnTo>
                    <a:pt x="1447" y="53940"/>
                  </a:lnTo>
                  <a:lnTo>
                    <a:pt x="1759" y="54195"/>
                  </a:lnTo>
                  <a:lnTo>
                    <a:pt x="2099" y="54451"/>
                  </a:lnTo>
                  <a:lnTo>
                    <a:pt x="2468" y="54678"/>
                  </a:lnTo>
                  <a:lnTo>
                    <a:pt x="2836" y="54904"/>
                  </a:lnTo>
                  <a:lnTo>
                    <a:pt x="3205" y="55103"/>
                  </a:lnTo>
                  <a:lnTo>
                    <a:pt x="3602" y="55273"/>
                  </a:lnTo>
                  <a:lnTo>
                    <a:pt x="3999" y="55415"/>
                  </a:lnTo>
                  <a:lnTo>
                    <a:pt x="4368" y="55557"/>
                  </a:lnTo>
                  <a:lnTo>
                    <a:pt x="4765" y="55670"/>
                  </a:lnTo>
                  <a:lnTo>
                    <a:pt x="5133" y="55727"/>
                  </a:lnTo>
                  <a:lnTo>
                    <a:pt x="5474" y="55784"/>
                  </a:lnTo>
                  <a:lnTo>
                    <a:pt x="5899" y="55812"/>
                  </a:lnTo>
                  <a:lnTo>
                    <a:pt x="6268" y="55812"/>
                  </a:lnTo>
                  <a:lnTo>
                    <a:pt x="6410" y="55784"/>
                  </a:lnTo>
                  <a:lnTo>
                    <a:pt x="6523" y="55727"/>
                  </a:lnTo>
                  <a:lnTo>
                    <a:pt x="6637" y="55699"/>
                  </a:lnTo>
                  <a:lnTo>
                    <a:pt x="6750" y="55613"/>
                  </a:lnTo>
                  <a:lnTo>
                    <a:pt x="6807" y="55528"/>
                  </a:lnTo>
                  <a:lnTo>
                    <a:pt x="6863" y="55415"/>
                  </a:lnTo>
                  <a:lnTo>
                    <a:pt x="6920" y="55301"/>
                  </a:lnTo>
                  <a:lnTo>
                    <a:pt x="6948" y="55160"/>
                  </a:lnTo>
                  <a:lnTo>
                    <a:pt x="6977" y="54791"/>
                  </a:lnTo>
                  <a:lnTo>
                    <a:pt x="6920" y="54337"/>
                  </a:lnTo>
                  <a:lnTo>
                    <a:pt x="6778" y="53231"/>
                  </a:lnTo>
                  <a:lnTo>
                    <a:pt x="6722" y="52125"/>
                  </a:lnTo>
                  <a:lnTo>
                    <a:pt x="6693" y="50991"/>
                  </a:lnTo>
                  <a:lnTo>
                    <a:pt x="6722" y="49885"/>
                  </a:lnTo>
                  <a:lnTo>
                    <a:pt x="6807" y="48807"/>
                  </a:lnTo>
                  <a:lnTo>
                    <a:pt x="6920" y="47701"/>
                  </a:lnTo>
                  <a:lnTo>
                    <a:pt x="7090" y="46595"/>
                  </a:lnTo>
                  <a:lnTo>
                    <a:pt x="7289" y="45517"/>
                  </a:lnTo>
                  <a:lnTo>
                    <a:pt x="7516" y="44440"/>
                  </a:lnTo>
                  <a:lnTo>
                    <a:pt x="7771" y="43362"/>
                  </a:lnTo>
                  <a:lnTo>
                    <a:pt x="8055" y="42284"/>
                  </a:lnTo>
                  <a:lnTo>
                    <a:pt x="8338" y="41235"/>
                  </a:lnTo>
                  <a:lnTo>
                    <a:pt x="8678" y="40157"/>
                  </a:lnTo>
                  <a:lnTo>
                    <a:pt x="8990" y="39108"/>
                  </a:lnTo>
                  <a:lnTo>
                    <a:pt x="9699" y="37038"/>
                  </a:lnTo>
                  <a:lnTo>
                    <a:pt x="11146" y="32982"/>
                  </a:lnTo>
                  <a:lnTo>
                    <a:pt x="11798" y="30997"/>
                  </a:lnTo>
                  <a:lnTo>
                    <a:pt x="12138" y="30033"/>
                  </a:lnTo>
                  <a:lnTo>
                    <a:pt x="12422" y="29040"/>
                  </a:lnTo>
                  <a:lnTo>
                    <a:pt x="12705" y="28104"/>
                  </a:lnTo>
                  <a:lnTo>
                    <a:pt x="12932" y="27140"/>
                  </a:lnTo>
                  <a:lnTo>
                    <a:pt x="13159" y="26204"/>
                  </a:lnTo>
                  <a:lnTo>
                    <a:pt x="13329" y="25297"/>
                  </a:lnTo>
                  <a:lnTo>
                    <a:pt x="13471" y="24361"/>
                  </a:lnTo>
                  <a:lnTo>
                    <a:pt x="13585" y="23482"/>
                  </a:lnTo>
                  <a:lnTo>
                    <a:pt x="13641" y="22574"/>
                  </a:lnTo>
                  <a:lnTo>
                    <a:pt x="13641" y="21695"/>
                  </a:lnTo>
                  <a:lnTo>
                    <a:pt x="13613" y="21412"/>
                  </a:lnTo>
                  <a:lnTo>
                    <a:pt x="13556" y="21100"/>
                  </a:lnTo>
                  <a:lnTo>
                    <a:pt x="13471" y="20759"/>
                  </a:lnTo>
                  <a:lnTo>
                    <a:pt x="13358" y="20419"/>
                  </a:lnTo>
                  <a:lnTo>
                    <a:pt x="12847" y="19001"/>
                  </a:lnTo>
                  <a:lnTo>
                    <a:pt x="12734" y="18661"/>
                  </a:lnTo>
                  <a:lnTo>
                    <a:pt x="12649" y="18349"/>
                  </a:lnTo>
                  <a:lnTo>
                    <a:pt x="12620" y="18065"/>
                  </a:lnTo>
                  <a:lnTo>
                    <a:pt x="12592" y="17810"/>
                  </a:lnTo>
                  <a:lnTo>
                    <a:pt x="12620" y="17583"/>
                  </a:lnTo>
                  <a:lnTo>
                    <a:pt x="12649" y="17470"/>
                  </a:lnTo>
                  <a:lnTo>
                    <a:pt x="12705" y="17385"/>
                  </a:lnTo>
                  <a:lnTo>
                    <a:pt x="12762" y="17328"/>
                  </a:lnTo>
                  <a:lnTo>
                    <a:pt x="12819" y="17243"/>
                  </a:lnTo>
                  <a:lnTo>
                    <a:pt x="12932" y="17214"/>
                  </a:lnTo>
                  <a:lnTo>
                    <a:pt x="13046" y="17158"/>
                  </a:lnTo>
                  <a:lnTo>
                    <a:pt x="13414" y="17101"/>
                  </a:lnTo>
                  <a:lnTo>
                    <a:pt x="13812" y="17101"/>
                  </a:lnTo>
                  <a:lnTo>
                    <a:pt x="14265" y="17129"/>
                  </a:lnTo>
                  <a:lnTo>
                    <a:pt x="14719" y="17214"/>
                  </a:lnTo>
                  <a:lnTo>
                    <a:pt x="15230" y="17356"/>
                  </a:lnTo>
                  <a:lnTo>
                    <a:pt x="15740" y="17526"/>
                  </a:lnTo>
                  <a:lnTo>
                    <a:pt x="16279" y="17725"/>
                  </a:lnTo>
                  <a:lnTo>
                    <a:pt x="16846" y="17952"/>
                  </a:lnTo>
                  <a:lnTo>
                    <a:pt x="18037" y="18519"/>
                  </a:lnTo>
                  <a:lnTo>
                    <a:pt x="19285" y="19171"/>
                  </a:lnTo>
                  <a:lnTo>
                    <a:pt x="21922" y="20589"/>
                  </a:lnTo>
                  <a:lnTo>
                    <a:pt x="23142" y="21270"/>
                  </a:lnTo>
                  <a:lnTo>
                    <a:pt x="24361" y="21922"/>
                  </a:lnTo>
                  <a:lnTo>
                    <a:pt x="25581" y="22518"/>
                  </a:lnTo>
                  <a:lnTo>
                    <a:pt x="26772" y="23056"/>
                  </a:lnTo>
                  <a:lnTo>
                    <a:pt x="27367" y="23283"/>
                  </a:lnTo>
                  <a:lnTo>
                    <a:pt x="27935" y="23510"/>
                  </a:lnTo>
                  <a:lnTo>
                    <a:pt x="28473" y="23680"/>
                  </a:lnTo>
                  <a:lnTo>
                    <a:pt x="29012" y="23851"/>
                  </a:lnTo>
                  <a:lnTo>
                    <a:pt x="29551" y="23964"/>
                  </a:lnTo>
                  <a:lnTo>
                    <a:pt x="30062" y="24049"/>
                  </a:lnTo>
                  <a:lnTo>
                    <a:pt x="30544" y="24077"/>
                  </a:lnTo>
                  <a:lnTo>
                    <a:pt x="30997" y="24106"/>
                  </a:lnTo>
                  <a:lnTo>
                    <a:pt x="32501" y="23992"/>
                  </a:lnTo>
                  <a:lnTo>
                    <a:pt x="34145" y="23851"/>
                  </a:lnTo>
                  <a:lnTo>
                    <a:pt x="35847" y="23624"/>
                  </a:lnTo>
                  <a:lnTo>
                    <a:pt x="37634" y="23312"/>
                  </a:lnTo>
                  <a:lnTo>
                    <a:pt x="39449" y="22971"/>
                  </a:lnTo>
                  <a:lnTo>
                    <a:pt x="41292" y="22546"/>
                  </a:lnTo>
                  <a:lnTo>
                    <a:pt x="43079" y="22092"/>
                  </a:lnTo>
                  <a:lnTo>
                    <a:pt x="43958" y="21837"/>
                  </a:lnTo>
                  <a:lnTo>
                    <a:pt x="44809" y="21582"/>
                  </a:lnTo>
                  <a:lnTo>
                    <a:pt x="45631" y="21298"/>
                  </a:lnTo>
                  <a:lnTo>
                    <a:pt x="46453" y="21015"/>
                  </a:lnTo>
                  <a:lnTo>
                    <a:pt x="47219" y="20703"/>
                  </a:lnTo>
                  <a:lnTo>
                    <a:pt x="47957" y="20391"/>
                  </a:lnTo>
                  <a:lnTo>
                    <a:pt x="48666" y="20079"/>
                  </a:lnTo>
                  <a:lnTo>
                    <a:pt x="49318" y="19767"/>
                  </a:lnTo>
                  <a:lnTo>
                    <a:pt x="49942" y="19426"/>
                  </a:lnTo>
                  <a:lnTo>
                    <a:pt x="50509" y="19086"/>
                  </a:lnTo>
                  <a:lnTo>
                    <a:pt x="51019" y="18717"/>
                  </a:lnTo>
                  <a:lnTo>
                    <a:pt x="51473" y="18349"/>
                  </a:lnTo>
                  <a:lnTo>
                    <a:pt x="51870" y="17980"/>
                  </a:lnTo>
                  <a:lnTo>
                    <a:pt x="52182" y="17611"/>
                  </a:lnTo>
                  <a:lnTo>
                    <a:pt x="52437" y="17243"/>
                  </a:lnTo>
                  <a:lnTo>
                    <a:pt x="52551" y="17044"/>
                  </a:lnTo>
                  <a:lnTo>
                    <a:pt x="52636" y="16846"/>
                  </a:lnTo>
                  <a:lnTo>
                    <a:pt x="52693" y="16647"/>
                  </a:lnTo>
                  <a:lnTo>
                    <a:pt x="52749" y="16449"/>
                  </a:lnTo>
                  <a:lnTo>
                    <a:pt x="52778" y="16250"/>
                  </a:lnTo>
                  <a:lnTo>
                    <a:pt x="52778" y="16052"/>
                  </a:lnTo>
                  <a:lnTo>
                    <a:pt x="52749" y="15626"/>
                  </a:lnTo>
                  <a:lnTo>
                    <a:pt x="52693" y="15144"/>
                  </a:lnTo>
                  <a:lnTo>
                    <a:pt x="52551" y="14095"/>
                  </a:lnTo>
                  <a:lnTo>
                    <a:pt x="52352" y="13045"/>
                  </a:lnTo>
                  <a:lnTo>
                    <a:pt x="52210" y="12535"/>
                  </a:lnTo>
                  <a:lnTo>
                    <a:pt x="52069" y="12053"/>
                  </a:lnTo>
                  <a:lnTo>
                    <a:pt x="51899" y="11599"/>
                  </a:lnTo>
                  <a:lnTo>
                    <a:pt x="51728" y="11202"/>
                  </a:lnTo>
                  <a:lnTo>
                    <a:pt x="51558" y="10862"/>
                  </a:lnTo>
                  <a:lnTo>
                    <a:pt x="51388" y="10578"/>
                  </a:lnTo>
                  <a:lnTo>
                    <a:pt x="51190" y="10380"/>
                  </a:lnTo>
                  <a:lnTo>
                    <a:pt x="51076" y="10295"/>
                  </a:lnTo>
                  <a:lnTo>
                    <a:pt x="50991" y="10238"/>
                  </a:lnTo>
                  <a:lnTo>
                    <a:pt x="50764" y="10238"/>
                  </a:lnTo>
                  <a:lnTo>
                    <a:pt x="50651" y="10266"/>
                  </a:lnTo>
                  <a:lnTo>
                    <a:pt x="50566" y="10323"/>
                  </a:lnTo>
                  <a:lnTo>
                    <a:pt x="50055" y="10607"/>
                  </a:lnTo>
                  <a:lnTo>
                    <a:pt x="49346" y="10975"/>
                  </a:lnTo>
                  <a:lnTo>
                    <a:pt x="48467" y="11401"/>
                  </a:lnTo>
                  <a:lnTo>
                    <a:pt x="47418" y="11854"/>
                  </a:lnTo>
                  <a:lnTo>
                    <a:pt x="46255" y="12365"/>
                  </a:lnTo>
                  <a:lnTo>
                    <a:pt x="44979" y="12847"/>
                  </a:lnTo>
                  <a:lnTo>
                    <a:pt x="43589" y="13357"/>
                  </a:lnTo>
                  <a:lnTo>
                    <a:pt x="42143" y="13840"/>
                  </a:lnTo>
                  <a:lnTo>
                    <a:pt x="40668" y="14293"/>
                  </a:lnTo>
                  <a:lnTo>
                    <a:pt x="39165" y="14690"/>
                  </a:lnTo>
                  <a:lnTo>
                    <a:pt x="37634" y="15059"/>
                  </a:lnTo>
                  <a:lnTo>
                    <a:pt x="36896" y="15201"/>
                  </a:lnTo>
                  <a:lnTo>
                    <a:pt x="36159" y="15314"/>
                  </a:lnTo>
                  <a:lnTo>
                    <a:pt x="35422" y="15428"/>
                  </a:lnTo>
                  <a:lnTo>
                    <a:pt x="34713" y="15513"/>
                  </a:lnTo>
                  <a:lnTo>
                    <a:pt x="34004" y="15570"/>
                  </a:lnTo>
                  <a:lnTo>
                    <a:pt x="33323" y="15598"/>
                  </a:lnTo>
                  <a:lnTo>
                    <a:pt x="32671" y="15598"/>
                  </a:lnTo>
                  <a:lnTo>
                    <a:pt x="32047" y="15570"/>
                  </a:lnTo>
                  <a:lnTo>
                    <a:pt x="31423" y="15513"/>
                  </a:lnTo>
                  <a:lnTo>
                    <a:pt x="30856" y="15399"/>
                  </a:lnTo>
                  <a:lnTo>
                    <a:pt x="30345" y="15258"/>
                  </a:lnTo>
                  <a:lnTo>
                    <a:pt x="29778" y="15059"/>
                  </a:lnTo>
                  <a:lnTo>
                    <a:pt x="29154" y="14775"/>
                  </a:lnTo>
                  <a:lnTo>
                    <a:pt x="28473" y="14435"/>
                  </a:lnTo>
                  <a:lnTo>
                    <a:pt x="27764" y="14038"/>
                  </a:lnTo>
                  <a:lnTo>
                    <a:pt x="27027" y="13584"/>
                  </a:lnTo>
                  <a:lnTo>
                    <a:pt x="25411" y="12563"/>
                  </a:lnTo>
                  <a:lnTo>
                    <a:pt x="23624" y="11372"/>
                  </a:lnTo>
                  <a:lnTo>
                    <a:pt x="21752" y="10068"/>
                  </a:lnTo>
                  <a:lnTo>
                    <a:pt x="19767" y="8706"/>
                  </a:lnTo>
                  <a:lnTo>
                    <a:pt x="17697" y="7317"/>
                  </a:lnTo>
                  <a:lnTo>
                    <a:pt x="15598" y="5956"/>
                  </a:lnTo>
                  <a:lnTo>
                    <a:pt x="14521" y="5275"/>
                  </a:lnTo>
                  <a:lnTo>
                    <a:pt x="13414" y="4623"/>
                  </a:lnTo>
                  <a:lnTo>
                    <a:pt x="12337" y="3999"/>
                  </a:lnTo>
                  <a:lnTo>
                    <a:pt x="11231" y="3375"/>
                  </a:lnTo>
                  <a:lnTo>
                    <a:pt x="10153" y="2808"/>
                  </a:lnTo>
                  <a:lnTo>
                    <a:pt x="9047" y="2297"/>
                  </a:lnTo>
                  <a:lnTo>
                    <a:pt x="7969" y="1787"/>
                  </a:lnTo>
                  <a:lnTo>
                    <a:pt x="6892" y="1361"/>
                  </a:lnTo>
                  <a:lnTo>
                    <a:pt x="5814" y="964"/>
                  </a:lnTo>
                  <a:lnTo>
                    <a:pt x="4765" y="652"/>
                  </a:lnTo>
                  <a:lnTo>
                    <a:pt x="3715" y="369"/>
                  </a:lnTo>
                  <a:lnTo>
                    <a:pt x="2695" y="170"/>
                  </a:lnTo>
                  <a:lnTo>
                    <a:pt x="2184" y="113"/>
                  </a:lnTo>
                  <a:lnTo>
                    <a:pt x="1674" y="57"/>
                  </a:lnTo>
                  <a:lnTo>
                    <a:pt x="1191" y="28"/>
                  </a:lnTo>
                  <a:lnTo>
                    <a:pt x="681" y="0"/>
                  </a:lnTo>
                  <a:close/>
                </a:path>
              </a:pathLst>
            </a:custGeom>
            <a:solidFill>
              <a:srgbClr val="F7D0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8"/>
            <p:cNvSpPr/>
            <p:nvPr/>
          </p:nvSpPr>
          <p:spPr>
            <a:xfrm flipH="1">
              <a:off x="7470153" y="2400686"/>
              <a:ext cx="751691" cy="794902"/>
            </a:xfrm>
            <a:custGeom>
              <a:avLst/>
              <a:gdLst/>
              <a:ahLst/>
              <a:cxnLst/>
              <a:rect l="l" t="t" r="r" b="b"/>
              <a:pathLst>
                <a:path w="52778" h="55812" fill="none" extrusionOk="0">
                  <a:moveTo>
                    <a:pt x="6211" y="20504"/>
                  </a:moveTo>
                  <a:lnTo>
                    <a:pt x="6211" y="20504"/>
                  </a:lnTo>
                  <a:lnTo>
                    <a:pt x="6353" y="21015"/>
                  </a:lnTo>
                  <a:lnTo>
                    <a:pt x="6438" y="21553"/>
                  </a:lnTo>
                  <a:lnTo>
                    <a:pt x="6466" y="22121"/>
                  </a:lnTo>
                  <a:lnTo>
                    <a:pt x="6438" y="22745"/>
                  </a:lnTo>
                  <a:lnTo>
                    <a:pt x="6410" y="23397"/>
                  </a:lnTo>
                  <a:lnTo>
                    <a:pt x="6296" y="24077"/>
                  </a:lnTo>
                  <a:lnTo>
                    <a:pt x="6183" y="24815"/>
                  </a:lnTo>
                  <a:lnTo>
                    <a:pt x="6041" y="25552"/>
                  </a:lnTo>
                  <a:lnTo>
                    <a:pt x="5842" y="26318"/>
                  </a:lnTo>
                  <a:lnTo>
                    <a:pt x="5644" y="27140"/>
                  </a:lnTo>
                  <a:lnTo>
                    <a:pt x="5162" y="28813"/>
                  </a:lnTo>
                  <a:lnTo>
                    <a:pt x="4595" y="30572"/>
                  </a:lnTo>
                  <a:lnTo>
                    <a:pt x="3999" y="32387"/>
                  </a:lnTo>
                  <a:lnTo>
                    <a:pt x="2723" y="36159"/>
                  </a:lnTo>
                  <a:lnTo>
                    <a:pt x="2127" y="38087"/>
                  </a:lnTo>
                  <a:lnTo>
                    <a:pt x="1532" y="40016"/>
                  </a:lnTo>
                  <a:lnTo>
                    <a:pt x="1277" y="40980"/>
                  </a:lnTo>
                  <a:lnTo>
                    <a:pt x="1021" y="41944"/>
                  </a:lnTo>
                  <a:lnTo>
                    <a:pt x="794" y="42880"/>
                  </a:lnTo>
                  <a:lnTo>
                    <a:pt x="596" y="43844"/>
                  </a:lnTo>
                  <a:lnTo>
                    <a:pt x="397" y="44780"/>
                  </a:lnTo>
                  <a:lnTo>
                    <a:pt x="256" y="45688"/>
                  </a:lnTo>
                  <a:lnTo>
                    <a:pt x="142" y="46595"/>
                  </a:lnTo>
                  <a:lnTo>
                    <a:pt x="57" y="47503"/>
                  </a:lnTo>
                  <a:lnTo>
                    <a:pt x="57" y="47503"/>
                  </a:lnTo>
                  <a:lnTo>
                    <a:pt x="29" y="47871"/>
                  </a:lnTo>
                  <a:lnTo>
                    <a:pt x="29" y="47871"/>
                  </a:lnTo>
                  <a:lnTo>
                    <a:pt x="0" y="48467"/>
                  </a:lnTo>
                  <a:lnTo>
                    <a:pt x="0" y="49062"/>
                  </a:lnTo>
                  <a:lnTo>
                    <a:pt x="0" y="49630"/>
                  </a:lnTo>
                  <a:lnTo>
                    <a:pt x="57" y="50197"/>
                  </a:lnTo>
                  <a:lnTo>
                    <a:pt x="114" y="50764"/>
                  </a:lnTo>
                  <a:lnTo>
                    <a:pt x="199" y="51303"/>
                  </a:lnTo>
                  <a:lnTo>
                    <a:pt x="284" y="51842"/>
                  </a:lnTo>
                  <a:lnTo>
                    <a:pt x="426" y="52352"/>
                  </a:lnTo>
                  <a:lnTo>
                    <a:pt x="426" y="52352"/>
                  </a:lnTo>
                  <a:lnTo>
                    <a:pt x="539" y="52692"/>
                  </a:lnTo>
                  <a:lnTo>
                    <a:pt x="709" y="53033"/>
                  </a:lnTo>
                  <a:lnTo>
                    <a:pt x="908" y="53345"/>
                  </a:lnTo>
                  <a:lnTo>
                    <a:pt x="1163" y="53657"/>
                  </a:lnTo>
                  <a:lnTo>
                    <a:pt x="1447" y="53940"/>
                  </a:lnTo>
                  <a:lnTo>
                    <a:pt x="1759" y="54195"/>
                  </a:lnTo>
                  <a:lnTo>
                    <a:pt x="2099" y="54451"/>
                  </a:lnTo>
                  <a:lnTo>
                    <a:pt x="2468" y="54678"/>
                  </a:lnTo>
                  <a:lnTo>
                    <a:pt x="2836" y="54904"/>
                  </a:lnTo>
                  <a:lnTo>
                    <a:pt x="3205" y="55103"/>
                  </a:lnTo>
                  <a:lnTo>
                    <a:pt x="3602" y="55273"/>
                  </a:lnTo>
                  <a:lnTo>
                    <a:pt x="3999" y="55415"/>
                  </a:lnTo>
                  <a:lnTo>
                    <a:pt x="4368" y="55557"/>
                  </a:lnTo>
                  <a:lnTo>
                    <a:pt x="4765" y="55670"/>
                  </a:lnTo>
                  <a:lnTo>
                    <a:pt x="5133" y="55727"/>
                  </a:lnTo>
                  <a:lnTo>
                    <a:pt x="5474" y="55784"/>
                  </a:lnTo>
                  <a:lnTo>
                    <a:pt x="5474" y="55784"/>
                  </a:lnTo>
                  <a:lnTo>
                    <a:pt x="5899" y="55812"/>
                  </a:lnTo>
                  <a:lnTo>
                    <a:pt x="6268" y="55812"/>
                  </a:lnTo>
                  <a:lnTo>
                    <a:pt x="6410" y="55784"/>
                  </a:lnTo>
                  <a:lnTo>
                    <a:pt x="6523" y="55727"/>
                  </a:lnTo>
                  <a:lnTo>
                    <a:pt x="6637" y="55699"/>
                  </a:lnTo>
                  <a:lnTo>
                    <a:pt x="6750" y="55613"/>
                  </a:lnTo>
                  <a:lnTo>
                    <a:pt x="6807" y="55528"/>
                  </a:lnTo>
                  <a:lnTo>
                    <a:pt x="6863" y="55415"/>
                  </a:lnTo>
                  <a:lnTo>
                    <a:pt x="6920" y="55301"/>
                  </a:lnTo>
                  <a:lnTo>
                    <a:pt x="6948" y="55160"/>
                  </a:lnTo>
                  <a:lnTo>
                    <a:pt x="6977" y="54791"/>
                  </a:lnTo>
                  <a:lnTo>
                    <a:pt x="6920" y="54337"/>
                  </a:lnTo>
                  <a:lnTo>
                    <a:pt x="6920" y="54337"/>
                  </a:lnTo>
                  <a:lnTo>
                    <a:pt x="6778" y="53231"/>
                  </a:lnTo>
                  <a:lnTo>
                    <a:pt x="6722" y="52125"/>
                  </a:lnTo>
                  <a:lnTo>
                    <a:pt x="6693" y="50991"/>
                  </a:lnTo>
                  <a:lnTo>
                    <a:pt x="6722" y="49885"/>
                  </a:lnTo>
                  <a:lnTo>
                    <a:pt x="6807" y="48807"/>
                  </a:lnTo>
                  <a:lnTo>
                    <a:pt x="6920" y="47701"/>
                  </a:lnTo>
                  <a:lnTo>
                    <a:pt x="7090" y="46595"/>
                  </a:lnTo>
                  <a:lnTo>
                    <a:pt x="7289" y="45517"/>
                  </a:lnTo>
                  <a:lnTo>
                    <a:pt x="7516" y="44440"/>
                  </a:lnTo>
                  <a:lnTo>
                    <a:pt x="7771" y="43362"/>
                  </a:lnTo>
                  <a:lnTo>
                    <a:pt x="8055" y="42284"/>
                  </a:lnTo>
                  <a:lnTo>
                    <a:pt x="8338" y="41235"/>
                  </a:lnTo>
                  <a:lnTo>
                    <a:pt x="8678" y="40157"/>
                  </a:lnTo>
                  <a:lnTo>
                    <a:pt x="8990" y="39108"/>
                  </a:lnTo>
                  <a:lnTo>
                    <a:pt x="9699" y="37038"/>
                  </a:lnTo>
                  <a:lnTo>
                    <a:pt x="11146" y="32982"/>
                  </a:lnTo>
                  <a:lnTo>
                    <a:pt x="11798" y="30997"/>
                  </a:lnTo>
                  <a:lnTo>
                    <a:pt x="12138" y="30033"/>
                  </a:lnTo>
                  <a:lnTo>
                    <a:pt x="12422" y="29040"/>
                  </a:lnTo>
                  <a:lnTo>
                    <a:pt x="12705" y="28104"/>
                  </a:lnTo>
                  <a:lnTo>
                    <a:pt x="12932" y="27140"/>
                  </a:lnTo>
                  <a:lnTo>
                    <a:pt x="13159" y="26204"/>
                  </a:lnTo>
                  <a:lnTo>
                    <a:pt x="13329" y="25297"/>
                  </a:lnTo>
                  <a:lnTo>
                    <a:pt x="13471" y="24361"/>
                  </a:lnTo>
                  <a:lnTo>
                    <a:pt x="13585" y="23482"/>
                  </a:lnTo>
                  <a:lnTo>
                    <a:pt x="13641" y="22574"/>
                  </a:lnTo>
                  <a:lnTo>
                    <a:pt x="13641" y="21695"/>
                  </a:lnTo>
                  <a:lnTo>
                    <a:pt x="13641" y="21695"/>
                  </a:lnTo>
                  <a:lnTo>
                    <a:pt x="13613" y="21412"/>
                  </a:lnTo>
                  <a:lnTo>
                    <a:pt x="13556" y="21100"/>
                  </a:lnTo>
                  <a:lnTo>
                    <a:pt x="13471" y="20759"/>
                  </a:lnTo>
                  <a:lnTo>
                    <a:pt x="13358" y="20419"/>
                  </a:lnTo>
                  <a:lnTo>
                    <a:pt x="12847" y="19001"/>
                  </a:lnTo>
                  <a:lnTo>
                    <a:pt x="12734" y="18661"/>
                  </a:lnTo>
                  <a:lnTo>
                    <a:pt x="12649" y="18349"/>
                  </a:lnTo>
                  <a:lnTo>
                    <a:pt x="12620" y="18065"/>
                  </a:lnTo>
                  <a:lnTo>
                    <a:pt x="12592" y="17810"/>
                  </a:lnTo>
                  <a:lnTo>
                    <a:pt x="12620" y="17583"/>
                  </a:lnTo>
                  <a:lnTo>
                    <a:pt x="12649" y="17470"/>
                  </a:lnTo>
                  <a:lnTo>
                    <a:pt x="12705" y="17385"/>
                  </a:lnTo>
                  <a:lnTo>
                    <a:pt x="12762" y="17328"/>
                  </a:lnTo>
                  <a:lnTo>
                    <a:pt x="12819" y="17243"/>
                  </a:lnTo>
                  <a:lnTo>
                    <a:pt x="12932" y="17214"/>
                  </a:lnTo>
                  <a:lnTo>
                    <a:pt x="13046" y="17158"/>
                  </a:lnTo>
                  <a:lnTo>
                    <a:pt x="13046" y="17158"/>
                  </a:lnTo>
                  <a:lnTo>
                    <a:pt x="13414" y="17101"/>
                  </a:lnTo>
                  <a:lnTo>
                    <a:pt x="13812" y="17101"/>
                  </a:lnTo>
                  <a:lnTo>
                    <a:pt x="14265" y="17129"/>
                  </a:lnTo>
                  <a:lnTo>
                    <a:pt x="14719" y="17214"/>
                  </a:lnTo>
                  <a:lnTo>
                    <a:pt x="15230" y="17356"/>
                  </a:lnTo>
                  <a:lnTo>
                    <a:pt x="15740" y="17526"/>
                  </a:lnTo>
                  <a:lnTo>
                    <a:pt x="16279" y="17725"/>
                  </a:lnTo>
                  <a:lnTo>
                    <a:pt x="16846" y="17952"/>
                  </a:lnTo>
                  <a:lnTo>
                    <a:pt x="18037" y="18519"/>
                  </a:lnTo>
                  <a:lnTo>
                    <a:pt x="19285" y="19171"/>
                  </a:lnTo>
                  <a:lnTo>
                    <a:pt x="21922" y="20589"/>
                  </a:lnTo>
                  <a:lnTo>
                    <a:pt x="21922" y="20589"/>
                  </a:lnTo>
                  <a:lnTo>
                    <a:pt x="23142" y="21270"/>
                  </a:lnTo>
                  <a:lnTo>
                    <a:pt x="24361" y="21922"/>
                  </a:lnTo>
                  <a:lnTo>
                    <a:pt x="25581" y="22518"/>
                  </a:lnTo>
                  <a:lnTo>
                    <a:pt x="26772" y="23056"/>
                  </a:lnTo>
                  <a:lnTo>
                    <a:pt x="27367" y="23283"/>
                  </a:lnTo>
                  <a:lnTo>
                    <a:pt x="27935" y="23510"/>
                  </a:lnTo>
                  <a:lnTo>
                    <a:pt x="28473" y="23680"/>
                  </a:lnTo>
                  <a:lnTo>
                    <a:pt x="29012" y="23851"/>
                  </a:lnTo>
                  <a:lnTo>
                    <a:pt x="29551" y="23964"/>
                  </a:lnTo>
                  <a:lnTo>
                    <a:pt x="30062" y="24049"/>
                  </a:lnTo>
                  <a:lnTo>
                    <a:pt x="30544" y="24077"/>
                  </a:lnTo>
                  <a:lnTo>
                    <a:pt x="30997" y="24106"/>
                  </a:lnTo>
                  <a:lnTo>
                    <a:pt x="30997" y="24106"/>
                  </a:lnTo>
                  <a:lnTo>
                    <a:pt x="32501" y="23992"/>
                  </a:lnTo>
                  <a:lnTo>
                    <a:pt x="34145" y="23851"/>
                  </a:lnTo>
                  <a:lnTo>
                    <a:pt x="35847" y="23624"/>
                  </a:lnTo>
                  <a:lnTo>
                    <a:pt x="37634" y="23312"/>
                  </a:lnTo>
                  <a:lnTo>
                    <a:pt x="39449" y="22971"/>
                  </a:lnTo>
                  <a:lnTo>
                    <a:pt x="41292" y="22546"/>
                  </a:lnTo>
                  <a:lnTo>
                    <a:pt x="43079" y="22092"/>
                  </a:lnTo>
                  <a:lnTo>
                    <a:pt x="43958" y="21837"/>
                  </a:lnTo>
                  <a:lnTo>
                    <a:pt x="44809" y="21582"/>
                  </a:lnTo>
                  <a:lnTo>
                    <a:pt x="45631" y="21298"/>
                  </a:lnTo>
                  <a:lnTo>
                    <a:pt x="46453" y="21015"/>
                  </a:lnTo>
                  <a:lnTo>
                    <a:pt x="47219" y="20703"/>
                  </a:lnTo>
                  <a:lnTo>
                    <a:pt x="47957" y="20391"/>
                  </a:lnTo>
                  <a:lnTo>
                    <a:pt x="48666" y="20079"/>
                  </a:lnTo>
                  <a:lnTo>
                    <a:pt x="49318" y="19767"/>
                  </a:lnTo>
                  <a:lnTo>
                    <a:pt x="49942" y="19426"/>
                  </a:lnTo>
                  <a:lnTo>
                    <a:pt x="50509" y="19086"/>
                  </a:lnTo>
                  <a:lnTo>
                    <a:pt x="51019" y="18717"/>
                  </a:lnTo>
                  <a:lnTo>
                    <a:pt x="51473" y="18349"/>
                  </a:lnTo>
                  <a:lnTo>
                    <a:pt x="51870" y="17980"/>
                  </a:lnTo>
                  <a:lnTo>
                    <a:pt x="52182" y="17611"/>
                  </a:lnTo>
                  <a:lnTo>
                    <a:pt x="52437" y="17243"/>
                  </a:lnTo>
                  <a:lnTo>
                    <a:pt x="52551" y="17044"/>
                  </a:lnTo>
                  <a:lnTo>
                    <a:pt x="52636" y="16846"/>
                  </a:lnTo>
                  <a:lnTo>
                    <a:pt x="52693" y="16647"/>
                  </a:lnTo>
                  <a:lnTo>
                    <a:pt x="52749" y="16449"/>
                  </a:lnTo>
                  <a:lnTo>
                    <a:pt x="52778" y="16250"/>
                  </a:lnTo>
                  <a:lnTo>
                    <a:pt x="52778" y="16052"/>
                  </a:lnTo>
                  <a:lnTo>
                    <a:pt x="52778" y="16052"/>
                  </a:lnTo>
                  <a:lnTo>
                    <a:pt x="52749" y="15626"/>
                  </a:lnTo>
                  <a:lnTo>
                    <a:pt x="52693" y="15144"/>
                  </a:lnTo>
                  <a:lnTo>
                    <a:pt x="52551" y="14095"/>
                  </a:lnTo>
                  <a:lnTo>
                    <a:pt x="52352" y="13045"/>
                  </a:lnTo>
                  <a:lnTo>
                    <a:pt x="52210" y="12535"/>
                  </a:lnTo>
                  <a:lnTo>
                    <a:pt x="52069" y="12053"/>
                  </a:lnTo>
                  <a:lnTo>
                    <a:pt x="51899" y="11599"/>
                  </a:lnTo>
                  <a:lnTo>
                    <a:pt x="51728" y="11202"/>
                  </a:lnTo>
                  <a:lnTo>
                    <a:pt x="51558" y="10862"/>
                  </a:lnTo>
                  <a:lnTo>
                    <a:pt x="51388" y="10578"/>
                  </a:lnTo>
                  <a:lnTo>
                    <a:pt x="51190" y="10380"/>
                  </a:lnTo>
                  <a:lnTo>
                    <a:pt x="51076" y="10295"/>
                  </a:lnTo>
                  <a:lnTo>
                    <a:pt x="50991" y="10238"/>
                  </a:lnTo>
                  <a:lnTo>
                    <a:pt x="50878" y="10238"/>
                  </a:lnTo>
                  <a:lnTo>
                    <a:pt x="50764" y="10238"/>
                  </a:lnTo>
                  <a:lnTo>
                    <a:pt x="50651" y="10266"/>
                  </a:lnTo>
                  <a:lnTo>
                    <a:pt x="50566" y="10323"/>
                  </a:lnTo>
                  <a:lnTo>
                    <a:pt x="50566" y="10323"/>
                  </a:lnTo>
                  <a:lnTo>
                    <a:pt x="50055" y="10607"/>
                  </a:lnTo>
                  <a:lnTo>
                    <a:pt x="49346" y="10975"/>
                  </a:lnTo>
                  <a:lnTo>
                    <a:pt x="48467" y="11401"/>
                  </a:lnTo>
                  <a:lnTo>
                    <a:pt x="47418" y="11854"/>
                  </a:lnTo>
                  <a:lnTo>
                    <a:pt x="46255" y="12365"/>
                  </a:lnTo>
                  <a:lnTo>
                    <a:pt x="44979" y="12847"/>
                  </a:lnTo>
                  <a:lnTo>
                    <a:pt x="43589" y="13357"/>
                  </a:lnTo>
                  <a:lnTo>
                    <a:pt x="42143" y="13840"/>
                  </a:lnTo>
                  <a:lnTo>
                    <a:pt x="40668" y="14293"/>
                  </a:lnTo>
                  <a:lnTo>
                    <a:pt x="39165" y="14690"/>
                  </a:lnTo>
                  <a:lnTo>
                    <a:pt x="37634" y="15059"/>
                  </a:lnTo>
                  <a:lnTo>
                    <a:pt x="36896" y="15201"/>
                  </a:lnTo>
                  <a:lnTo>
                    <a:pt x="36159" y="15314"/>
                  </a:lnTo>
                  <a:lnTo>
                    <a:pt x="35422" y="15428"/>
                  </a:lnTo>
                  <a:lnTo>
                    <a:pt x="34713" y="15513"/>
                  </a:lnTo>
                  <a:lnTo>
                    <a:pt x="34004" y="15570"/>
                  </a:lnTo>
                  <a:lnTo>
                    <a:pt x="33323" y="15598"/>
                  </a:lnTo>
                  <a:lnTo>
                    <a:pt x="32671" y="15598"/>
                  </a:lnTo>
                  <a:lnTo>
                    <a:pt x="32047" y="15570"/>
                  </a:lnTo>
                  <a:lnTo>
                    <a:pt x="31423" y="15513"/>
                  </a:lnTo>
                  <a:lnTo>
                    <a:pt x="30856" y="15399"/>
                  </a:lnTo>
                  <a:lnTo>
                    <a:pt x="30856" y="15399"/>
                  </a:lnTo>
                  <a:lnTo>
                    <a:pt x="30345" y="15258"/>
                  </a:lnTo>
                  <a:lnTo>
                    <a:pt x="29778" y="15059"/>
                  </a:lnTo>
                  <a:lnTo>
                    <a:pt x="29154" y="14775"/>
                  </a:lnTo>
                  <a:lnTo>
                    <a:pt x="28473" y="14435"/>
                  </a:lnTo>
                  <a:lnTo>
                    <a:pt x="27764" y="14038"/>
                  </a:lnTo>
                  <a:lnTo>
                    <a:pt x="27027" y="13584"/>
                  </a:lnTo>
                  <a:lnTo>
                    <a:pt x="25411" y="12563"/>
                  </a:lnTo>
                  <a:lnTo>
                    <a:pt x="23624" y="11372"/>
                  </a:lnTo>
                  <a:lnTo>
                    <a:pt x="21752" y="10068"/>
                  </a:lnTo>
                  <a:lnTo>
                    <a:pt x="19767" y="8706"/>
                  </a:lnTo>
                  <a:lnTo>
                    <a:pt x="17697" y="7317"/>
                  </a:lnTo>
                  <a:lnTo>
                    <a:pt x="15598" y="5956"/>
                  </a:lnTo>
                  <a:lnTo>
                    <a:pt x="14521" y="5275"/>
                  </a:lnTo>
                  <a:lnTo>
                    <a:pt x="13414" y="4623"/>
                  </a:lnTo>
                  <a:lnTo>
                    <a:pt x="12337" y="3999"/>
                  </a:lnTo>
                  <a:lnTo>
                    <a:pt x="11231" y="3375"/>
                  </a:lnTo>
                  <a:lnTo>
                    <a:pt x="10153" y="2808"/>
                  </a:lnTo>
                  <a:lnTo>
                    <a:pt x="9047" y="2297"/>
                  </a:lnTo>
                  <a:lnTo>
                    <a:pt x="7969" y="1787"/>
                  </a:lnTo>
                  <a:lnTo>
                    <a:pt x="6892" y="1361"/>
                  </a:lnTo>
                  <a:lnTo>
                    <a:pt x="5814" y="964"/>
                  </a:lnTo>
                  <a:lnTo>
                    <a:pt x="4765" y="652"/>
                  </a:lnTo>
                  <a:lnTo>
                    <a:pt x="3715" y="369"/>
                  </a:lnTo>
                  <a:lnTo>
                    <a:pt x="2695" y="170"/>
                  </a:lnTo>
                  <a:lnTo>
                    <a:pt x="2184" y="113"/>
                  </a:lnTo>
                  <a:lnTo>
                    <a:pt x="1674" y="57"/>
                  </a:lnTo>
                  <a:lnTo>
                    <a:pt x="1191" y="28"/>
                  </a:lnTo>
                  <a:lnTo>
                    <a:pt x="681" y="0"/>
                  </a:lnTo>
                  <a:lnTo>
                    <a:pt x="681" y="0"/>
                  </a:lnTo>
                  <a:lnTo>
                    <a:pt x="766" y="227"/>
                  </a:lnTo>
                  <a:lnTo>
                    <a:pt x="908" y="794"/>
                  </a:lnTo>
                  <a:lnTo>
                    <a:pt x="1021" y="1191"/>
                  </a:lnTo>
                  <a:lnTo>
                    <a:pt x="1106" y="1702"/>
                  </a:lnTo>
                  <a:lnTo>
                    <a:pt x="1191" y="2269"/>
                  </a:lnTo>
                  <a:lnTo>
                    <a:pt x="1248" y="2921"/>
                  </a:lnTo>
                  <a:lnTo>
                    <a:pt x="1248" y="2921"/>
                  </a:lnTo>
                  <a:lnTo>
                    <a:pt x="1362" y="4027"/>
                  </a:lnTo>
                  <a:lnTo>
                    <a:pt x="1532" y="5218"/>
                  </a:lnTo>
                  <a:lnTo>
                    <a:pt x="1702" y="6523"/>
                  </a:lnTo>
                  <a:lnTo>
                    <a:pt x="1844" y="7941"/>
                  </a:lnTo>
                  <a:lnTo>
                    <a:pt x="1844" y="7941"/>
                  </a:lnTo>
                  <a:lnTo>
                    <a:pt x="1957" y="8905"/>
                  </a:lnTo>
                  <a:lnTo>
                    <a:pt x="2099" y="9812"/>
                  </a:lnTo>
                  <a:lnTo>
                    <a:pt x="2269" y="10607"/>
                  </a:lnTo>
                  <a:lnTo>
                    <a:pt x="2468" y="11372"/>
                  </a:lnTo>
                  <a:lnTo>
                    <a:pt x="2695" y="12081"/>
                  </a:lnTo>
                  <a:lnTo>
                    <a:pt x="2921" y="12734"/>
                  </a:lnTo>
                  <a:lnTo>
                    <a:pt x="3205" y="13386"/>
                  </a:lnTo>
                  <a:lnTo>
                    <a:pt x="3489" y="14010"/>
                  </a:lnTo>
                  <a:lnTo>
                    <a:pt x="4113" y="15314"/>
                  </a:lnTo>
                  <a:lnTo>
                    <a:pt x="4793" y="16761"/>
                  </a:lnTo>
                  <a:lnTo>
                    <a:pt x="5162" y="17583"/>
                  </a:lnTo>
                  <a:lnTo>
                    <a:pt x="5502" y="18462"/>
                  </a:lnTo>
                  <a:lnTo>
                    <a:pt x="5871" y="19426"/>
                  </a:lnTo>
                  <a:lnTo>
                    <a:pt x="6211" y="2050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8"/>
            <p:cNvSpPr/>
            <p:nvPr/>
          </p:nvSpPr>
          <p:spPr>
            <a:xfrm flipH="1">
              <a:off x="8511037" y="2646668"/>
              <a:ext cx="6466" cy="7677"/>
            </a:xfrm>
            <a:custGeom>
              <a:avLst/>
              <a:gdLst/>
              <a:ahLst/>
              <a:cxnLst/>
              <a:rect l="l" t="t" r="r" b="b"/>
              <a:pathLst>
                <a:path w="454" h="539" extrusionOk="0">
                  <a:moveTo>
                    <a:pt x="0" y="0"/>
                  </a:moveTo>
                  <a:lnTo>
                    <a:pt x="0" y="0"/>
                  </a:lnTo>
                  <a:lnTo>
                    <a:pt x="227" y="227"/>
                  </a:lnTo>
                  <a:lnTo>
                    <a:pt x="454" y="539"/>
                  </a:lnTo>
                  <a:lnTo>
                    <a:pt x="454" y="539"/>
                  </a:lnTo>
                  <a:lnTo>
                    <a:pt x="227" y="227"/>
                  </a:lnTo>
                  <a:lnTo>
                    <a:pt x="0" y="0"/>
                  </a:lnTo>
                  <a:lnTo>
                    <a:pt x="0" y="0"/>
                  </a:lnTo>
                  <a:lnTo>
                    <a:pt x="0" y="0"/>
                  </a:lnTo>
                  <a:close/>
                </a:path>
              </a:pathLst>
            </a:custGeom>
            <a:solidFill>
              <a:srgbClr val="D5D5D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8"/>
            <p:cNvSpPr/>
            <p:nvPr/>
          </p:nvSpPr>
          <p:spPr>
            <a:xfrm flipH="1">
              <a:off x="8511037" y="2646668"/>
              <a:ext cx="6466" cy="7677"/>
            </a:xfrm>
            <a:custGeom>
              <a:avLst/>
              <a:gdLst/>
              <a:ahLst/>
              <a:cxnLst/>
              <a:rect l="l" t="t" r="r" b="b"/>
              <a:pathLst>
                <a:path w="454" h="539" fill="none" extrusionOk="0">
                  <a:moveTo>
                    <a:pt x="0" y="0"/>
                  </a:moveTo>
                  <a:lnTo>
                    <a:pt x="0" y="0"/>
                  </a:lnTo>
                  <a:lnTo>
                    <a:pt x="227" y="227"/>
                  </a:lnTo>
                  <a:lnTo>
                    <a:pt x="454" y="539"/>
                  </a:lnTo>
                  <a:lnTo>
                    <a:pt x="454" y="539"/>
                  </a:lnTo>
                  <a:lnTo>
                    <a:pt x="227" y="227"/>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 name="Google Shape;933;p8"/>
            <p:cNvSpPr/>
            <p:nvPr/>
          </p:nvSpPr>
          <p:spPr>
            <a:xfrm flipH="1">
              <a:off x="8427420" y="2646668"/>
              <a:ext cx="90084" cy="223379"/>
            </a:xfrm>
            <a:custGeom>
              <a:avLst/>
              <a:gdLst/>
              <a:ahLst/>
              <a:cxnLst/>
              <a:rect l="l" t="t" r="r" b="b"/>
              <a:pathLst>
                <a:path w="6325" h="15684" extrusionOk="0">
                  <a:moveTo>
                    <a:pt x="0" y="0"/>
                  </a:moveTo>
                  <a:lnTo>
                    <a:pt x="227" y="227"/>
                  </a:lnTo>
                  <a:lnTo>
                    <a:pt x="454" y="539"/>
                  </a:lnTo>
                  <a:lnTo>
                    <a:pt x="794" y="1049"/>
                  </a:lnTo>
                  <a:lnTo>
                    <a:pt x="1106" y="1702"/>
                  </a:lnTo>
                  <a:lnTo>
                    <a:pt x="1418" y="2411"/>
                  </a:lnTo>
                  <a:lnTo>
                    <a:pt x="1702" y="3205"/>
                  </a:lnTo>
                  <a:lnTo>
                    <a:pt x="1985" y="4112"/>
                  </a:lnTo>
                  <a:lnTo>
                    <a:pt x="2241" y="5048"/>
                  </a:lnTo>
                  <a:lnTo>
                    <a:pt x="2467" y="6041"/>
                  </a:lnTo>
                  <a:lnTo>
                    <a:pt x="2666" y="7090"/>
                  </a:lnTo>
                  <a:lnTo>
                    <a:pt x="2864" y="8139"/>
                  </a:lnTo>
                  <a:lnTo>
                    <a:pt x="3006" y="9245"/>
                  </a:lnTo>
                  <a:lnTo>
                    <a:pt x="3120" y="10351"/>
                  </a:lnTo>
                  <a:lnTo>
                    <a:pt x="3176" y="11457"/>
                  </a:lnTo>
                  <a:lnTo>
                    <a:pt x="3205" y="12563"/>
                  </a:lnTo>
                  <a:lnTo>
                    <a:pt x="3176" y="13641"/>
                  </a:lnTo>
                  <a:lnTo>
                    <a:pt x="3120" y="14690"/>
                  </a:lnTo>
                  <a:lnTo>
                    <a:pt x="3006" y="15683"/>
                  </a:lnTo>
                  <a:lnTo>
                    <a:pt x="4056" y="13953"/>
                  </a:lnTo>
                  <a:lnTo>
                    <a:pt x="4594" y="13017"/>
                  </a:lnTo>
                  <a:lnTo>
                    <a:pt x="5105" y="12081"/>
                  </a:lnTo>
                  <a:lnTo>
                    <a:pt x="5559" y="11202"/>
                  </a:lnTo>
                  <a:lnTo>
                    <a:pt x="5927" y="10380"/>
                  </a:lnTo>
                  <a:lnTo>
                    <a:pt x="6069" y="10011"/>
                  </a:lnTo>
                  <a:lnTo>
                    <a:pt x="6183" y="9699"/>
                  </a:lnTo>
                  <a:lnTo>
                    <a:pt x="6268" y="9387"/>
                  </a:lnTo>
                  <a:lnTo>
                    <a:pt x="6296" y="9132"/>
                  </a:lnTo>
                  <a:lnTo>
                    <a:pt x="6324" y="8962"/>
                  </a:lnTo>
                  <a:lnTo>
                    <a:pt x="6296" y="8735"/>
                  </a:lnTo>
                  <a:lnTo>
                    <a:pt x="6239" y="8281"/>
                  </a:lnTo>
                  <a:lnTo>
                    <a:pt x="6097" y="7771"/>
                  </a:lnTo>
                  <a:lnTo>
                    <a:pt x="5899" y="7232"/>
                  </a:lnTo>
                  <a:lnTo>
                    <a:pt x="5672" y="6636"/>
                  </a:lnTo>
                  <a:lnTo>
                    <a:pt x="5360" y="6012"/>
                  </a:lnTo>
                  <a:lnTo>
                    <a:pt x="4991" y="5388"/>
                  </a:lnTo>
                  <a:lnTo>
                    <a:pt x="4594" y="4736"/>
                  </a:lnTo>
                  <a:lnTo>
                    <a:pt x="4141" y="4084"/>
                  </a:lnTo>
                  <a:lnTo>
                    <a:pt x="3659" y="3432"/>
                  </a:lnTo>
                  <a:lnTo>
                    <a:pt x="3120" y="2779"/>
                  </a:lnTo>
                  <a:lnTo>
                    <a:pt x="2552" y="2155"/>
                  </a:lnTo>
                  <a:lnTo>
                    <a:pt x="1957" y="1560"/>
                  </a:lnTo>
                  <a:lnTo>
                    <a:pt x="1333" y="993"/>
                  </a:lnTo>
                  <a:lnTo>
                    <a:pt x="681" y="482"/>
                  </a:lnTo>
                  <a:lnTo>
                    <a:pt x="0" y="0"/>
                  </a:lnTo>
                  <a:close/>
                </a:path>
              </a:pathLst>
            </a:custGeom>
            <a:solidFill>
              <a:srgbClr val="DDBA1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 name="Google Shape;934;p8"/>
            <p:cNvSpPr/>
            <p:nvPr/>
          </p:nvSpPr>
          <p:spPr>
            <a:xfrm flipH="1">
              <a:off x="8427420" y="2646668"/>
              <a:ext cx="90084" cy="223379"/>
            </a:xfrm>
            <a:custGeom>
              <a:avLst/>
              <a:gdLst/>
              <a:ahLst/>
              <a:cxnLst/>
              <a:rect l="l" t="t" r="r" b="b"/>
              <a:pathLst>
                <a:path w="6325" h="15684" fill="none" extrusionOk="0">
                  <a:moveTo>
                    <a:pt x="0" y="0"/>
                  </a:moveTo>
                  <a:lnTo>
                    <a:pt x="0" y="0"/>
                  </a:lnTo>
                  <a:lnTo>
                    <a:pt x="227" y="227"/>
                  </a:lnTo>
                  <a:lnTo>
                    <a:pt x="454" y="539"/>
                  </a:lnTo>
                  <a:lnTo>
                    <a:pt x="454" y="539"/>
                  </a:lnTo>
                  <a:lnTo>
                    <a:pt x="794" y="1049"/>
                  </a:lnTo>
                  <a:lnTo>
                    <a:pt x="1106" y="1702"/>
                  </a:lnTo>
                  <a:lnTo>
                    <a:pt x="1418" y="2411"/>
                  </a:lnTo>
                  <a:lnTo>
                    <a:pt x="1702" y="3205"/>
                  </a:lnTo>
                  <a:lnTo>
                    <a:pt x="1985" y="4112"/>
                  </a:lnTo>
                  <a:lnTo>
                    <a:pt x="2241" y="5048"/>
                  </a:lnTo>
                  <a:lnTo>
                    <a:pt x="2467" y="6041"/>
                  </a:lnTo>
                  <a:lnTo>
                    <a:pt x="2666" y="7090"/>
                  </a:lnTo>
                  <a:lnTo>
                    <a:pt x="2864" y="8139"/>
                  </a:lnTo>
                  <a:lnTo>
                    <a:pt x="3006" y="9245"/>
                  </a:lnTo>
                  <a:lnTo>
                    <a:pt x="3120" y="10351"/>
                  </a:lnTo>
                  <a:lnTo>
                    <a:pt x="3176" y="11457"/>
                  </a:lnTo>
                  <a:lnTo>
                    <a:pt x="3205" y="12563"/>
                  </a:lnTo>
                  <a:lnTo>
                    <a:pt x="3176" y="13641"/>
                  </a:lnTo>
                  <a:lnTo>
                    <a:pt x="3120" y="14690"/>
                  </a:lnTo>
                  <a:lnTo>
                    <a:pt x="3006" y="15683"/>
                  </a:lnTo>
                  <a:lnTo>
                    <a:pt x="3006" y="15683"/>
                  </a:lnTo>
                  <a:lnTo>
                    <a:pt x="4056" y="13953"/>
                  </a:lnTo>
                  <a:lnTo>
                    <a:pt x="4594" y="13017"/>
                  </a:lnTo>
                  <a:lnTo>
                    <a:pt x="5105" y="12081"/>
                  </a:lnTo>
                  <a:lnTo>
                    <a:pt x="5559" y="11202"/>
                  </a:lnTo>
                  <a:lnTo>
                    <a:pt x="5927" y="10380"/>
                  </a:lnTo>
                  <a:lnTo>
                    <a:pt x="6069" y="10011"/>
                  </a:lnTo>
                  <a:lnTo>
                    <a:pt x="6183" y="9699"/>
                  </a:lnTo>
                  <a:lnTo>
                    <a:pt x="6268" y="9387"/>
                  </a:lnTo>
                  <a:lnTo>
                    <a:pt x="6296" y="9132"/>
                  </a:lnTo>
                  <a:lnTo>
                    <a:pt x="6296" y="9132"/>
                  </a:lnTo>
                  <a:lnTo>
                    <a:pt x="6324" y="8962"/>
                  </a:lnTo>
                  <a:lnTo>
                    <a:pt x="6296" y="8735"/>
                  </a:lnTo>
                  <a:lnTo>
                    <a:pt x="6239" y="8281"/>
                  </a:lnTo>
                  <a:lnTo>
                    <a:pt x="6097" y="7771"/>
                  </a:lnTo>
                  <a:lnTo>
                    <a:pt x="5899" y="7232"/>
                  </a:lnTo>
                  <a:lnTo>
                    <a:pt x="5672" y="6636"/>
                  </a:lnTo>
                  <a:lnTo>
                    <a:pt x="5360" y="6012"/>
                  </a:lnTo>
                  <a:lnTo>
                    <a:pt x="4991" y="5388"/>
                  </a:lnTo>
                  <a:lnTo>
                    <a:pt x="4594" y="4736"/>
                  </a:lnTo>
                  <a:lnTo>
                    <a:pt x="4141" y="4084"/>
                  </a:lnTo>
                  <a:lnTo>
                    <a:pt x="3659" y="3432"/>
                  </a:lnTo>
                  <a:lnTo>
                    <a:pt x="3120" y="2779"/>
                  </a:lnTo>
                  <a:lnTo>
                    <a:pt x="2552" y="2155"/>
                  </a:lnTo>
                  <a:lnTo>
                    <a:pt x="1957" y="1560"/>
                  </a:lnTo>
                  <a:lnTo>
                    <a:pt x="1333" y="993"/>
                  </a:lnTo>
                  <a:lnTo>
                    <a:pt x="681" y="482"/>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 name="Google Shape;935;p8"/>
            <p:cNvSpPr/>
            <p:nvPr/>
          </p:nvSpPr>
          <p:spPr>
            <a:xfrm flipH="1">
              <a:off x="8344614" y="2386144"/>
              <a:ext cx="194709" cy="86452"/>
            </a:xfrm>
            <a:custGeom>
              <a:avLst/>
              <a:gdLst/>
              <a:ahLst/>
              <a:cxnLst/>
              <a:rect l="l" t="t" r="r" b="b"/>
              <a:pathLst>
                <a:path w="13671" h="6070" extrusionOk="0">
                  <a:moveTo>
                    <a:pt x="9927" y="0"/>
                  </a:moveTo>
                  <a:lnTo>
                    <a:pt x="8792" y="567"/>
                  </a:lnTo>
                  <a:lnTo>
                    <a:pt x="7629" y="1191"/>
                  </a:lnTo>
                  <a:lnTo>
                    <a:pt x="6410" y="1872"/>
                  </a:lnTo>
                  <a:lnTo>
                    <a:pt x="5162" y="2638"/>
                  </a:lnTo>
                  <a:lnTo>
                    <a:pt x="3886" y="3432"/>
                  </a:lnTo>
                  <a:lnTo>
                    <a:pt x="2610" y="4282"/>
                  </a:lnTo>
                  <a:lnTo>
                    <a:pt x="1305" y="5162"/>
                  </a:lnTo>
                  <a:lnTo>
                    <a:pt x="1" y="6069"/>
                  </a:lnTo>
                  <a:lnTo>
                    <a:pt x="1419" y="6041"/>
                  </a:lnTo>
                  <a:lnTo>
                    <a:pt x="2752" y="5984"/>
                  </a:lnTo>
                  <a:lnTo>
                    <a:pt x="3999" y="5871"/>
                  </a:lnTo>
                  <a:lnTo>
                    <a:pt x="5162" y="5757"/>
                  </a:lnTo>
                  <a:lnTo>
                    <a:pt x="6240" y="5587"/>
                  </a:lnTo>
                  <a:lnTo>
                    <a:pt x="7261" y="5417"/>
                  </a:lnTo>
                  <a:lnTo>
                    <a:pt x="8168" y="5190"/>
                  </a:lnTo>
                  <a:lnTo>
                    <a:pt x="9019" y="4935"/>
                  </a:lnTo>
                  <a:lnTo>
                    <a:pt x="9813" y="4651"/>
                  </a:lnTo>
                  <a:lnTo>
                    <a:pt x="10522" y="4311"/>
                  </a:lnTo>
                  <a:lnTo>
                    <a:pt x="11174" y="3970"/>
                  </a:lnTo>
                  <a:lnTo>
                    <a:pt x="11770" y="3573"/>
                  </a:lnTo>
                  <a:lnTo>
                    <a:pt x="12337" y="3148"/>
                  </a:lnTo>
                  <a:lnTo>
                    <a:pt x="12819" y="2666"/>
                  </a:lnTo>
                  <a:lnTo>
                    <a:pt x="13273" y="2155"/>
                  </a:lnTo>
                  <a:lnTo>
                    <a:pt x="13670" y="1617"/>
                  </a:lnTo>
                  <a:lnTo>
                    <a:pt x="13273" y="1049"/>
                  </a:lnTo>
                  <a:lnTo>
                    <a:pt x="12933" y="482"/>
                  </a:lnTo>
                  <a:lnTo>
                    <a:pt x="9927" y="0"/>
                  </a:lnTo>
                  <a:close/>
                </a:path>
              </a:pathLst>
            </a:custGeom>
            <a:solidFill>
              <a:srgbClr val="C5760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8"/>
            <p:cNvSpPr/>
            <p:nvPr/>
          </p:nvSpPr>
          <p:spPr>
            <a:xfrm flipH="1">
              <a:off x="8344614" y="2386144"/>
              <a:ext cx="194709" cy="86452"/>
            </a:xfrm>
            <a:custGeom>
              <a:avLst/>
              <a:gdLst/>
              <a:ahLst/>
              <a:cxnLst/>
              <a:rect l="l" t="t" r="r" b="b"/>
              <a:pathLst>
                <a:path w="13671" h="6070" fill="none" extrusionOk="0">
                  <a:moveTo>
                    <a:pt x="9927" y="0"/>
                  </a:moveTo>
                  <a:lnTo>
                    <a:pt x="9927" y="0"/>
                  </a:lnTo>
                  <a:lnTo>
                    <a:pt x="9927" y="0"/>
                  </a:lnTo>
                  <a:lnTo>
                    <a:pt x="8792" y="567"/>
                  </a:lnTo>
                  <a:lnTo>
                    <a:pt x="7629" y="1191"/>
                  </a:lnTo>
                  <a:lnTo>
                    <a:pt x="6410" y="1872"/>
                  </a:lnTo>
                  <a:lnTo>
                    <a:pt x="5162" y="2638"/>
                  </a:lnTo>
                  <a:lnTo>
                    <a:pt x="3886" y="3432"/>
                  </a:lnTo>
                  <a:lnTo>
                    <a:pt x="2610" y="4282"/>
                  </a:lnTo>
                  <a:lnTo>
                    <a:pt x="1305" y="5162"/>
                  </a:lnTo>
                  <a:lnTo>
                    <a:pt x="1" y="6069"/>
                  </a:lnTo>
                  <a:lnTo>
                    <a:pt x="1" y="6069"/>
                  </a:lnTo>
                  <a:lnTo>
                    <a:pt x="1419" y="6041"/>
                  </a:lnTo>
                  <a:lnTo>
                    <a:pt x="2752" y="5984"/>
                  </a:lnTo>
                  <a:lnTo>
                    <a:pt x="3999" y="5871"/>
                  </a:lnTo>
                  <a:lnTo>
                    <a:pt x="5162" y="5757"/>
                  </a:lnTo>
                  <a:lnTo>
                    <a:pt x="6240" y="5587"/>
                  </a:lnTo>
                  <a:lnTo>
                    <a:pt x="7261" y="5417"/>
                  </a:lnTo>
                  <a:lnTo>
                    <a:pt x="8168" y="5190"/>
                  </a:lnTo>
                  <a:lnTo>
                    <a:pt x="9019" y="4935"/>
                  </a:lnTo>
                  <a:lnTo>
                    <a:pt x="9813" y="4651"/>
                  </a:lnTo>
                  <a:lnTo>
                    <a:pt x="10522" y="4311"/>
                  </a:lnTo>
                  <a:lnTo>
                    <a:pt x="11174" y="3970"/>
                  </a:lnTo>
                  <a:lnTo>
                    <a:pt x="11770" y="3573"/>
                  </a:lnTo>
                  <a:lnTo>
                    <a:pt x="12337" y="3148"/>
                  </a:lnTo>
                  <a:lnTo>
                    <a:pt x="12819" y="2666"/>
                  </a:lnTo>
                  <a:lnTo>
                    <a:pt x="13273" y="2155"/>
                  </a:lnTo>
                  <a:lnTo>
                    <a:pt x="13670" y="1617"/>
                  </a:lnTo>
                  <a:lnTo>
                    <a:pt x="13670" y="1617"/>
                  </a:lnTo>
                  <a:lnTo>
                    <a:pt x="13273" y="1049"/>
                  </a:lnTo>
                  <a:lnTo>
                    <a:pt x="12933" y="482"/>
                  </a:lnTo>
                  <a:lnTo>
                    <a:pt x="992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 name="Google Shape;937;p8"/>
            <p:cNvSpPr/>
            <p:nvPr/>
          </p:nvSpPr>
          <p:spPr>
            <a:xfrm flipH="1">
              <a:off x="8156399" y="2135305"/>
              <a:ext cx="211658" cy="425737"/>
            </a:xfrm>
            <a:custGeom>
              <a:avLst/>
              <a:gdLst/>
              <a:ahLst/>
              <a:cxnLst/>
              <a:rect l="l" t="t" r="r" b="b"/>
              <a:pathLst>
                <a:path w="14861" h="29892" extrusionOk="0">
                  <a:moveTo>
                    <a:pt x="11543" y="1"/>
                  </a:moveTo>
                  <a:lnTo>
                    <a:pt x="3687" y="2440"/>
                  </a:lnTo>
                  <a:lnTo>
                    <a:pt x="2439" y="7573"/>
                  </a:lnTo>
                  <a:lnTo>
                    <a:pt x="2212" y="7913"/>
                  </a:lnTo>
                  <a:lnTo>
                    <a:pt x="1957" y="8282"/>
                  </a:lnTo>
                  <a:lnTo>
                    <a:pt x="1645" y="8821"/>
                  </a:lnTo>
                  <a:lnTo>
                    <a:pt x="1305" y="9473"/>
                  </a:lnTo>
                  <a:lnTo>
                    <a:pt x="936" y="10210"/>
                  </a:lnTo>
                  <a:lnTo>
                    <a:pt x="624" y="11061"/>
                  </a:lnTo>
                  <a:lnTo>
                    <a:pt x="482" y="11515"/>
                  </a:lnTo>
                  <a:lnTo>
                    <a:pt x="341" y="11968"/>
                  </a:lnTo>
                  <a:lnTo>
                    <a:pt x="227" y="12451"/>
                  </a:lnTo>
                  <a:lnTo>
                    <a:pt x="142" y="12961"/>
                  </a:lnTo>
                  <a:lnTo>
                    <a:pt x="57" y="13472"/>
                  </a:lnTo>
                  <a:lnTo>
                    <a:pt x="0" y="13982"/>
                  </a:lnTo>
                  <a:lnTo>
                    <a:pt x="0" y="14521"/>
                  </a:lnTo>
                  <a:lnTo>
                    <a:pt x="29" y="15060"/>
                  </a:lnTo>
                  <a:lnTo>
                    <a:pt x="85" y="15599"/>
                  </a:lnTo>
                  <a:lnTo>
                    <a:pt x="170" y="16137"/>
                  </a:lnTo>
                  <a:lnTo>
                    <a:pt x="312" y="16676"/>
                  </a:lnTo>
                  <a:lnTo>
                    <a:pt x="511" y="17243"/>
                  </a:lnTo>
                  <a:lnTo>
                    <a:pt x="738" y="17782"/>
                  </a:lnTo>
                  <a:lnTo>
                    <a:pt x="1021" y="18321"/>
                  </a:lnTo>
                  <a:lnTo>
                    <a:pt x="1390" y="18860"/>
                  </a:lnTo>
                  <a:lnTo>
                    <a:pt x="1787" y="19399"/>
                  </a:lnTo>
                  <a:lnTo>
                    <a:pt x="2241" y="19909"/>
                  </a:lnTo>
                  <a:lnTo>
                    <a:pt x="2779" y="20420"/>
                  </a:lnTo>
                  <a:lnTo>
                    <a:pt x="2978" y="20590"/>
                  </a:lnTo>
                  <a:lnTo>
                    <a:pt x="3403" y="20987"/>
                  </a:lnTo>
                  <a:lnTo>
                    <a:pt x="3829" y="21384"/>
                  </a:lnTo>
                  <a:lnTo>
                    <a:pt x="4169" y="21781"/>
                  </a:lnTo>
                  <a:lnTo>
                    <a:pt x="4509" y="22206"/>
                  </a:lnTo>
                  <a:lnTo>
                    <a:pt x="4793" y="22632"/>
                  </a:lnTo>
                  <a:lnTo>
                    <a:pt x="5077" y="23029"/>
                  </a:lnTo>
                  <a:lnTo>
                    <a:pt x="5303" y="23454"/>
                  </a:lnTo>
                  <a:lnTo>
                    <a:pt x="5502" y="23880"/>
                  </a:lnTo>
                  <a:lnTo>
                    <a:pt x="5700" y="24277"/>
                  </a:lnTo>
                  <a:lnTo>
                    <a:pt x="5842" y="24674"/>
                  </a:lnTo>
                  <a:lnTo>
                    <a:pt x="6126" y="25468"/>
                  </a:lnTo>
                  <a:lnTo>
                    <a:pt x="6324" y="26233"/>
                  </a:lnTo>
                  <a:lnTo>
                    <a:pt x="6495" y="26942"/>
                  </a:lnTo>
                  <a:lnTo>
                    <a:pt x="6665" y="27623"/>
                  </a:lnTo>
                  <a:lnTo>
                    <a:pt x="6835" y="28219"/>
                  </a:lnTo>
                  <a:lnTo>
                    <a:pt x="7005" y="28729"/>
                  </a:lnTo>
                  <a:lnTo>
                    <a:pt x="7118" y="28956"/>
                  </a:lnTo>
                  <a:lnTo>
                    <a:pt x="7232" y="29183"/>
                  </a:lnTo>
                  <a:lnTo>
                    <a:pt x="7374" y="29353"/>
                  </a:lnTo>
                  <a:lnTo>
                    <a:pt x="7515" y="29523"/>
                  </a:lnTo>
                  <a:lnTo>
                    <a:pt x="7714" y="29637"/>
                  </a:lnTo>
                  <a:lnTo>
                    <a:pt x="7913" y="29750"/>
                  </a:lnTo>
                  <a:lnTo>
                    <a:pt x="8139" y="29835"/>
                  </a:lnTo>
                  <a:lnTo>
                    <a:pt x="8395" y="29892"/>
                  </a:lnTo>
                  <a:lnTo>
                    <a:pt x="8990" y="29892"/>
                  </a:lnTo>
                  <a:lnTo>
                    <a:pt x="9075" y="29835"/>
                  </a:lnTo>
                  <a:lnTo>
                    <a:pt x="9160" y="29750"/>
                  </a:lnTo>
                  <a:lnTo>
                    <a:pt x="9274" y="29608"/>
                  </a:lnTo>
                  <a:lnTo>
                    <a:pt x="9359" y="29438"/>
                  </a:lnTo>
                  <a:lnTo>
                    <a:pt x="9586" y="28956"/>
                  </a:lnTo>
                  <a:lnTo>
                    <a:pt x="9784" y="28304"/>
                  </a:lnTo>
                  <a:lnTo>
                    <a:pt x="10011" y="27566"/>
                  </a:lnTo>
                  <a:lnTo>
                    <a:pt x="10210" y="26716"/>
                  </a:lnTo>
                  <a:lnTo>
                    <a:pt x="10408" y="25808"/>
                  </a:lnTo>
                  <a:lnTo>
                    <a:pt x="10607" y="24844"/>
                  </a:lnTo>
                  <a:lnTo>
                    <a:pt x="10777" y="23880"/>
                  </a:lnTo>
                  <a:lnTo>
                    <a:pt x="10919" y="22915"/>
                  </a:lnTo>
                  <a:lnTo>
                    <a:pt x="11032" y="21979"/>
                  </a:lnTo>
                  <a:lnTo>
                    <a:pt x="11146" y="21129"/>
                  </a:lnTo>
                  <a:lnTo>
                    <a:pt x="11202" y="20335"/>
                  </a:lnTo>
                  <a:lnTo>
                    <a:pt x="11202" y="19682"/>
                  </a:lnTo>
                  <a:lnTo>
                    <a:pt x="11202" y="19172"/>
                  </a:lnTo>
                  <a:lnTo>
                    <a:pt x="11174" y="18973"/>
                  </a:lnTo>
                  <a:lnTo>
                    <a:pt x="11117" y="18803"/>
                  </a:lnTo>
                  <a:lnTo>
                    <a:pt x="11004" y="18520"/>
                  </a:lnTo>
                  <a:lnTo>
                    <a:pt x="10834" y="18179"/>
                  </a:lnTo>
                  <a:lnTo>
                    <a:pt x="10522" y="17669"/>
                  </a:lnTo>
                  <a:lnTo>
                    <a:pt x="10181" y="17102"/>
                  </a:lnTo>
                  <a:lnTo>
                    <a:pt x="9841" y="16534"/>
                  </a:lnTo>
                  <a:lnTo>
                    <a:pt x="9557" y="15996"/>
                  </a:lnTo>
                  <a:lnTo>
                    <a:pt x="9416" y="15712"/>
                  </a:lnTo>
                  <a:lnTo>
                    <a:pt x="9331" y="15457"/>
                  </a:lnTo>
                  <a:lnTo>
                    <a:pt x="9245" y="15230"/>
                  </a:lnTo>
                  <a:lnTo>
                    <a:pt x="9217" y="14975"/>
                  </a:lnTo>
                  <a:lnTo>
                    <a:pt x="9189" y="14748"/>
                  </a:lnTo>
                  <a:lnTo>
                    <a:pt x="9217" y="14549"/>
                  </a:lnTo>
                  <a:lnTo>
                    <a:pt x="9302" y="14351"/>
                  </a:lnTo>
                  <a:lnTo>
                    <a:pt x="9416" y="14181"/>
                  </a:lnTo>
                  <a:lnTo>
                    <a:pt x="9557" y="14067"/>
                  </a:lnTo>
                  <a:lnTo>
                    <a:pt x="9699" y="13982"/>
                  </a:lnTo>
                  <a:lnTo>
                    <a:pt x="9841" y="13897"/>
                  </a:lnTo>
                  <a:lnTo>
                    <a:pt x="10011" y="13812"/>
                  </a:lnTo>
                  <a:lnTo>
                    <a:pt x="10351" y="13727"/>
                  </a:lnTo>
                  <a:lnTo>
                    <a:pt x="10720" y="13698"/>
                  </a:lnTo>
                  <a:lnTo>
                    <a:pt x="11060" y="13698"/>
                  </a:lnTo>
                  <a:lnTo>
                    <a:pt x="11429" y="13755"/>
                  </a:lnTo>
                  <a:lnTo>
                    <a:pt x="12138" y="13840"/>
                  </a:lnTo>
                  <a:lnTo>
                    <a:pt x="12564" y="13925"/>
                  </a:lnTo>
                  <a:lnTo>
                    <a:pt x="12932" y="13982"/>
                  </a:lnTo>
                  <a:lnTo>
                    <a:pt x="13244" y="14010"/>
                  </a:lnTo>
                  <a:lnTo>
                    <a:pt x="13386" y="13982"/>
                  </a:lnTo>
                  <a:lnTo>
                    <a:pt x="13471" y="13954"/>
                  </a:lnTo>
                  <a:lnTo>
                    <a:pt x="13670" y="13840"/>
                  </a:lnTo>
                  <a:lnTo>
                    <a:pt x="13840" y="13670"/>
                  </a:lnTo>
                  <a:lnTo>
                    <a:pt x="13925" y="13472"/>
                  </a:lnTo>
                  <a:lnTo>
                    <a:pt x="13953" y="13273"/>
                  </a:lnTo>
                  <a:lnTo>
                    <a:pt x="13981" y="13018"/>
                  </a:lnTo>
                  <a:lnTo>
                    <a:pt x="13953" y="12763"/>
                  </a:lnTo>
                  <a:lnTo>
                    <a:pt x="13896" y="12479"/>
                  </a:lnTo>
                  <a:lnTo>
                    <a:pt x="13840" y="12195"/>
                  </a:lnTo>
                  <a:lnTo>
                    <a:pt x="13528" y="11118"/>
                  </a:lnTo>
                  <a:lnTo>
                    <a:pt x="13471" y="10862"/>
                  </a:lnTo>
                  <a:lnTo>
                    <a:pt x="13443" y="10636"/>
                  </a:lnTo>
                  <a:lnTo>
                    <a:pt x="13443" y="10437"/>
                  </a:lnTo>
                  <a:lnTo>
                    <a:pt x="13471" y="10267"/>
                  </a:lnTo>
                  <a:lnTo>
                    <a:pt x="13556" y="10012"/>
                  </a:lnTo>
                  <a:lnTo>
                    <a:pt x="13584" y="9813"/>
                  </a:lnTo>
                  <a:lnTo>
                    <a:pt x="13556" y="9700"/>
                  </a:lnTo>
                  <a:lnTo>
                    <a:pt x="13499" y="9643"/>
                  </a:lnTo>
                  <a:lnTo>
                    <a:pt x="13414" y="9615"/>
                  </a:lnTo>
                  <a:lnTo>
                    <a:pt x="13329" y="9615"/>
                  </a:lnTo>
                  <a:lnTo>
                    <a:pt x="13216" y="9586"/>
                  </a:lnTo>
                  <a:lnTo>
                    <a:pt x="13131" y="9558"/>
                  </a:lnTo>
                  <a:lnTo>
                    <a:pt x="12961" y="9473"/>
                  </a:lnTo>
                  <a:lnTo>
                    <a:pt x="12875" y="9388"/>
                  </a:lnTo>
                  <a:lnTo>
                    <a:pt x="12847" y="9331"/>
                  </a:lnTo>
                  <a:lnTo>
                    <a:pt x="12875" y="9303"/>
                  </a:lnTo>
                  <a:lnTo>
                    <a:pt x="12932" y="9246"/>
                  </a:lnTo>
                  <a:lnTo>
                    <a:pt x="13017" y="9189"/>
                  </a:lnTo>
                  <a:lnTo>
                    <a:pt x="13159" y="9133"/>
                  </a:lnTo>
                  <a:lnTo>
                    <a:pt x="13499" y="8962"/>
                  </a:lnTo>
                  <a:lnTo>
                    <a:pt x="13698" y="8849"/>
                  </a:lnTo>
                  <a:lnTo>
                    <a:pt x="13755" y="8764"/>
                  </a:lnTo>
                  <a:lnTo>
                    <a:pt x="13783" y="8707"/>
                  </a:lnTo>
                  <a:lnTo>
                    <a:pt x="13811" y="8622"/>
                  </a:lnTo>
                  <a:lnTo>
                    <a:pt x="13811" y="8537"/>
                  </a:lnTo>
                  <a:lnTo>
                    <a:pt x="13783" y="8395"/>
                  </a:lnTo>
                  <a:lnTo>
                    <a:pt x="13698" y="8197"/>
                  </a:lnTo>
                  <a:lnTo>
                    <a:pt x="13584" y="8026"/>
                  </a:lnTo>
                  <a:lnTo>
                    <a:pt x="13499" y="7828"/>
                  </a:lnTo>
                  <a:lnTo>
                    <a:pt x="13414" y="7601"/>
                  </a:lnTo>
                  <a:lnTo>
                    <a:pt x="13414" y="7488"/>
                  </a:lnTo>
                  <a:lnTo>
                    <a:pt x="13414" y="7374"/>
                  </a:lnTo>
                  <a:lnTo>
                    <a:pt x="13471" y="7317"/>
                  </a:lnTo>
                  <a:lnTo>
                    <a:pt x="13528" y="7232"/>
                  </a:lnTo>
                  <a:lnTo>
                    <a:pt x="13726" y="7119"/>
                  </a:lnTo>
                  <a:lnTo>
                    <a:pt x="13953" y="7006"/>
                  </a:lnTo>
                  <a:lnTo>
                    <a:pt x="14208" y="6920"/>
                  </a:lnTo>
                  <a:lnTo>
                    <a:pt x="14464" y="6779"/>
                  </a:lnTo>
                  <a:lnTo>
                    <a:pt x="14577" y="6722"/>
                  </a:lnTo>
                  <a:lnTo>
                    <a:pt x="14662" y="6637"/>
                  </a:lnTo>
                  <a:lnTo>
                    <a:pt x="14747" y="6523"/>
                  </a:lnTo>
                  <a:lnTo>
                    <a:pt x="14832" y="6410"/>
                  </a:lnTo>
                  <a:lnTo>
                    <a:pt x="14861" y="6297"/>
                  </a:lnTo>
                  <a:lnTo>
                    <a:pt x="14861" y="6211"/>
                  </a:lnTo>
                  <a:lnTo>
                    <a:pt x="14861" y="6098"/>
                  </a:lnTo>
                  <a:lnTo>
                    <a:pt x="14804" y="6013"/>
                  </a:lnTo>
                  <a:lnTo>
                    <a:pt x="14747" y="5928"/>
                  </a:lnTo>
                  <a:lnTo>
                    <a:pt x="14662" y="5843"/>
                  </a:lnTo>
                  <a:lnTo>
                    <a:pt x="14407" y="5673"/>
                  </a:lnTo>
                  <a:lnTo>
                    <a:pt x="13755" y="5191"/>
                  </a:lnTo>
                  <a:lnTo>
                    <a:pt x="13358" y="4879"/>
                  </a:lnTo>
                  <a:lnTo>
                    <a:pt x="12904" y="4482"/>
                  </a:lnTo>
                  <a:lnTo>
                    <a:pt x="12677" y="4226"/>
                  </a:lnTo>
                  <a:lnTo>
                    <a:pt x="12507" y="3971"/>
                  </a:lnTo>
                  <a:lnTo>
                    <a:pt x="12337" y="3716"/>
                  </a:lnTo>
                  <a:lnTo>
                    <a:pt x="12223" y="3461"/>
                  </a:lnTo>
                  <a:lnTo>
                    <a:pt x="12138" y="3234"/>
                  </a:lnTo>
                  <a:lnTo>
                    <a:pt x="12081" y="2978"/>
                  </a:lnTo>
                  <a:lnTo>
                    <a:pt x="11996" y="2496"/>
                  </a:lnTo>
                  <a:lnTo>
                    <a:pt x="11911" y="1504"/>
                  </a:lnTo>
                  <a:lnTo>
                    <a:pt x="11855" y="993"/>
                  </a:lnTo>
                  <a:lnTo>
                    <a:pt x="11798" y="710"/>
                  </a:lnTo>
                  <a:lnTo>
                    <a:pt x="11713" y="426"/>
                  </a:lnTo>
                  <a:lnTo>
                    <a:pt x="11543"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 name="Google Shape;938;p8"/>
            <p:cNvSpPr/>
            <p:nvPr/>
          </p:nvSpPr>
          <p:spPr>
            <a:xfrm flipH="1">
              <a:off x="8156399" y="2135305"/>
              <a:ext cx="211658" cy="425737"/>
            </a:xfrm>
            <a:custGeom>
              <a:avLst/>
              <a:gdLst/>
              <a:ahLst/>
              <a:cxnLst/>
              <a:rect l="l" t="t" r="r" b="b"/>
              <a:pathLst>
                <a:path w="14861" h="29892" fill="none" extrusionOk="0">
                  <a:moveTo>
                    <a:pt x="2779" y="20420"/>
                  </a:moveTo>
                  <a:lnTo>
                    <a:pt x="2779" y="20420"/>
                  </a:lnTo>
                  <a:lnTo>
                    <a:pt x="2978" y="20590"/>
                  </a:lnTo>
                  <a:lnTo>
                    <a:pt x="2978" y="20590"/>
                  </a:lnTo>
                  <a:lnTo>
                    <a:pt x="3403" y="20987"/>
                  </a:lnTo>
                  <a:lnTo>
                    <a:pt x="3829" y="21384"/>
                  </a:lnTo>
                  <a:lnTo>
                    <a:pt x="4169" y="21781"/>
                  </a:lnTo>
                  <a:lnTo>
                    <a:pt x="4509" y="22206"/>
                  </a:lnTo>
                  <a:lnTo>
                    <a:pt x="4793" y="22632"/>
                  </a:lnTo>
                  <a:lnTo>
                    <a:pt x="5077" y="23029"/>
                  </a:lnTo>
                  <a:lnTo>
                    <a:pt x="5303" y="23454"/>
                  </a:lnTo>
                  <a:lnTo>
                    <a:pt x="5502" y="23880"/>
                  </a:lnTo>
                  <a:lnTo>
                    <a:pt x="5700" y="24277"/>
                  </a:lnTo>
                  <a:lnTo>
                    <a:pt x="5842" y="24674"/>
                  </a:lnTo>
                  <a:lnTo>
                    <a:pt x="6126" y="25468"/>
                  </a:lnTo>
                  <a:lnTo>
                    <a:pt x="6324" y="26233"/>
                  </a:lnTo>
                  <a:lnTo>
                    <a:pt x="6495" y="26942"/>
                  </a:lnTo>
                  <a:lnTo>
                    <a:pt x="6665" y="27623"/>
                  </a:lnTo>
                  <a:lnTo>
                    <a:pt x="6835" y="28219"/>
                  </a:lnTo>
                  <a:lnTo>
                    <a:pt x="7005" y="28729"/>
                  </a:lnTo>
                  <a:lnTo>
                    <a:pt x="7118" y="28956"/>
                  </a:lnTo>
                  <a:lnTo>
                    <a:pt x="7232" y="29183"/>
                  </a:lnTo>
                  <a:lnTo>
                    <a:pt x="7374" y="29353"/>
                  </a:lnTo>
                  <a:lnTo>
                    <a:pt x="7515" y="29523"/>
                  </a:lnTo>
                  <a:lnTo>
                    <a:pt x="7714" y="29637"/>
                  </a:lnTo>
                  <a:lnTo>
                    <a:pt x="7913" y="29750"/>
                  </a:lnTo>
                  <a:lnTo>
                    <a:pt x="8139" y="29835"/>
                  </a:lnTo>
                  <a:lnTo>
                    <a:pt x="8395" y="29892"/>
                  </a:lnTo>
                  <a:lnTo>
                    <a:pt x="8678" y="29892"/>
                  </a:lnTo>
                  <a:lnTo>
                    <a:pt x="8990" y="29892"/>
                  </a:lnTo>
                  <a:lnTo>
                    <a:pt x="8990" y="29892"/>
                  </a:lnTo>
                  <a:lnTo>
                    <a:pt x="9075" y="29835"/>
                  </a:lnTo>
                  <a:lnTo>
                    <a:pt x="9160" y="29750"/>
                  </a:lnTo>
                  <a:lnTo>
                    <a:pt x="9274" y="29608"/>
                  </a:lnTo>
                  <a:lnTo>
                    <a:pt x="9359" y="29438"/>
                  </a:lnTo>
                  <a:lnTo>
                    <a:pt x="9586" y="28956"/>
                  </a:lnTo>
                  <a:lnTo>
                    <a:pt x="9784" y="28304"/>
                  </a:lnTo>
                  <a:lnTo>
                    <a:pt x="10011" y="27566"/>
                  </a:lnTo>
                  <a:lnTo>
                    <a:pt x="10210" y="26716"/>
                  </a:lnTo>
                  <a:lnTo>
                    <a:pt x="10408" y="25808"/>
                  </a:lnTo>
                  <a:lnTo>
                    <a:pt x="10607" y="24844"/>
                  </a:lnTo>
                  <a:lnTo>
                    <a:pt x="10777" y="23880"/>
                  </a:lnTo>
                  <a:lnTo>
                    <a:pt x="10919" y="22915"/>
                  </a:lnTo>
                  <a:lnTo>
                    <a:pt x="11032" y="21979"/>
                  </a:lnTo>
                  <a:lnTo>
                    <a:pt x="11146" y="21129"/>
                  </a:lnTo>
                  <a:lnTo>
                    <a:pt x="11202" y="20335"/>
                  </a:lnTo>
                  <a:lnTo>
                    <a:pt x="11202" y="19682"/>
                  </a:lnTo>
                  <a:lnTo>
                    <a:pt x="11202" y="19172"/>
                  </a:lnTo>
                  <a:lnTo>
                    <a:pt x="11174" y="18973"/>
                  </a:lnTo>
                  <a:lnTo>
                    <a:pt x="11117" y="18803"/>
                  </a:lnTo>
                  <a:lnTo>
                    <a:pt x="11117" y="18803"/>
                  </a:lnTo>
                  <a:lnTo>
                    <a:pt x="11004" y="18520"/>
                  </a:lnTo>
                  <a:lnTo>
                    <a:pt x="10834" y="18179"/>
                  </a:lnTo>
                  <a:lnTo>
                    <a:pt x="10834" y="18179"/>
                  </a:lnTo>
                  <a:lnTo>
                    <a:pt x="10522" y="17669"/>
                  </a:lnTo>
                  <a:lnTo>
                    <a:pt x="10181" y="17102"/>
                  </a:lnTo>
                  <a:lnTo>
                    <a:pt x="9841" y="16534"/>
                  </a:lnTo>
                  <a:lnTo>
                    <a:pt x="9557" y="15996"/>
                  </a:lnTo>
                  <a:lnTo>
                    <a:pt x="9416" y="15712"/>
                  </a:lnTo>
                  <a:lnTo>
                    <a:pt x="9331" y="15457"/>
                  </a:lnTo>
                  <a:lnTo>
                    <a:pt x="9245" y="15230"/>
                  </a:lnTo>
                  <a:lnTo>
                    <a:pt x="9217" y="14975"/>
                  </a:lnTo>
                  <a:lnTo>
                    <a:pt x="9189" y="14748"/>
                  </a:lnTo>
                  <a:lnTo>
                    <a:pt x="9217" y="14549"/>
                  </a:lnTo>
                  <a:lnTo>
                    <a:pt x="9302" y="14351"/>
                  </a:lnTo>
                  <a:lnTo>
                    <a:pt x="9416" y="14181"/>
                  </a:lnTo>
                  <a:lnTo>
                    <a:pt x="9416" y="14181"/>
                  </a:lnTo>
                  <a:lnTo>
                    <a:pt x="9557" y="14067"/>
                  </a:lnTo>
                  <a:lnTo>
                    <a:pt x="9699" y="13982"/>
                  </a:lnTo>
                  <a:lnTo>
                    <a:pt x="9841" y="13897"/>
                  </a:lnTo>
                  <a:lnTo>
                    <a:pt x="10011" y="13812"/>
                  </a:lnTo>
                  <a:lnTo>
                    <a:pt x="10351" y="13727"/>
                  </a:lnTo>
                  <a:lnTo>
                    <a:pt x="10720" y="13698"/>
                  </a:lnTo>
                  <a:lnTo>
                    <a:pt x="10720" y="13698"/>
                  </a:lnTo>
                  <a:lnTo>
                    <a:pt x="11060" y="13698"/>
                  </a:lnTo>
                  <a:lnTo>
                    <a:pt x="11429" y="13755"/>
                  </a:lnTo>
                  <a:lnTo>
                    <a:pt x="12138" y="13840"/>
                  </a:lnTo>
                  <a:lnTo>
                    <a:pt x="12138" y="13840"/>
                  </a:lnTo>
                  <a:lnTo>
                    <a:pt x="12564" y="13925"/>
                  </a:lnTo>
                  <a:lnTo>
                    <a:pt x="12932" y="13982"/>
                  </a:lnTo>
                  <a:lnTo>
                    <a:pt x="13244" y="14010"/>
                  </a:lnTo>
                  <a:lnTo>
                    <a:pt x="13386" y="13982"/>
                  </a:lnTo>
                  <a:lnTo>
                    <a:pt x="13471" y="13954"/>
                  </a:lnTo>
                  <a:lnTo>
                    <a:pt x="13471" y="13954"/>
                  </a:lnTo>
                  <a:lnTo>
                    <a:pt x="13670" y="13840"/>
                  </a:lnTo>
                  <a:lnTo>
                    <a:pt x="13840" y="13670"/>
                  </a:lnTo>
                  <a:lnTo>
                    <a:pt x="13925" y="13472"/>
                  </a:lnTo>
                  <a:lnTo>
                    <a:pt x="13953" y="13273"/>
                  </a:lnTo>
                  <a:lnTo>
                    <a:pt x="13981" y="13018"/>
                  </a:lnTo>
                  <a:lnTo>
                    <a:pt x="13953" y="12763"/>
                  </a:lnTo>
                  <a:lnTo>
                    <a:pt x="13896" y="12479"/>
                  </a:lnTo>
                  <a:lnTo>
                    <a:pt x="13840" y="12195"/>
                  </a:lnTo>
                  <a:lnTo>
                    <a:pt x="13528" y="11118"/>
                  </a:lnTo>
                  <a:lnTo>
                    <a:pt x="13471" y="10862"/>
                  </a:lnTo>
                  <a:lnTo>
                    <a:pt x="13443" y="10636"/>
                  </a:lnTo>
                  <a:lnTo>
                    <a:pt x="13443" y="10437"/>
                  </a:lnTo>
                  <a:lnTo>
                    <a:pt x="13471" y="10267"/>
                  </a:lnTo>
                  <a:lnTo>
                    <a:pt x="13471" y="10267"/>
                  </a:lnTo>
                  <a:lnTo>
                    <a:pt x="13556" y="10012"/>
                  </a:lnTo>
                  <a:lnTo>
                    <a:pt x="13584" y="9813"/>
                  </a:lnTo>
                  <a:lnTo>
                    <a:pt x="13556" y="9700"/>
                  </a:lnTo>
                  <a:lnTo>
                    <a:pt x="13499" y="9643"/>
                  </a:lnTo>
                  <a:lnTo>
                    <a:pt x="13414" y="9615"/>
                  </a:lnTo>
                  <a:lnTo>
                    <a:pt x="13329" y="9615"/>
                  </a:lnTo>
                  <a:lnTo>
                    <a:pt x="13216" y="9586"/>
                  </a:lnTo>
                  <a:lnTo>
                    <a:pt x="13131" y="9558"/>
                  </a:lnTo>
                  <a:lnTo>
                    <a:pt x="13131" y="9558"/>
                  </a:lnTo>
                  <a:lnTo>
                    <a:pt x="12961" y="9473"/>
                  </a:lnTo>
                  <a:lnTo>
                    <a:pt x="12875" y="9388"/>
                  </a:lnTo>
                  <a:lnTo>
                    <a:pt x="12847" y="9331"/>
                  </a:lnTo>
                  <a:lnTo>
                    <a:pt x="12875" y="9303"/>
                  </a:lnTo>
                  <a:lnTo>
                    <a:pt x="12932" y="9246"/>
                  </a:lnTo>
                  <a:lnTo>
                    <a:pt x="13017" y="9189"/>
                  </a:lnTo>
                  <a:lnTo>
                    <a:pt x="13159" y="9133"/>
                  </a:lnTo>
                  <a:lnTo>
                    <a:pt x="13499" y="8962"/>
                  </a:lnTo>
                  <a:lnTo>
                    <a:pt x="13499" y="8962"/>
                  </a:lnTo>
                  <a:lnTo>
                    <a:pt x="13698" y="8849"/>
                  </a:lnTo>
                  <a:lnTo>
                    <a:pt x="13755" y="8764"/>
                  </a:lnTo>
                  <a:lnTo>
                    <a:pt x="13783" y="8707"/>
                  </a:lnTo>
                  <a:lnTo>
                    <a:pt x="13811" y="8622"/>
                  </a:lnTo>
                  <a:lnTo>
                    <a:pt x="13811" y="8537"/>
                  </a:lnTo>
                  <a:lnTo>
                    <a:pt x="13783" y="8395"/>
                  </a:lnTo>
                  <a:lnTo>
                    <a:pt x="13698" y="8197"/>
                  </a:lnTo>
                  <a:lnTo>
                    <a:pt x="13584" y="8026"/>
                  </a:lnTo>
                  <a:lnTo>
                    <a:pt x="13499" y="7828"/>
                  </a:lnTo>
                  <a:lnTo>
                    <a:pt x="13414" y="7601"/>
                  </a:lnTo>
                  <a:lnTo>
                    <a:pt x="13414" y="7601"/>
                  </a:lnTo>
                  <a:lnTo>
                    <a:pt x="13414" y="7488"/>
                  </a:lnTo>
                  <a:lnTo>
                    <a:pt x="13414" y="7374"/>
                  </a:lnTo>
                  <a:lnTo>
                    <a:pt x="13471" y="7317"/>
                  </a:lnTo>
                  <a:lnTo>
                    <a:pt x="13528" y="7232"/>
                  </a:lnTo>
                  <a:lnTo>
                    <a:pt x="13726" y="7119"/>
                  </a:lnTo>
                  <a:lnTo>
                    <a:pt x="13953" y="7006"/>
                  </a:lnTo>
                  <a:lnTo>
                    <a:pt x="14208" y="6920"/>
                  </a:lnTo>
                  <a:lnTo>
                    <a:pt x="14464" y="6779"/>
                  </a:lnTo>
                  <a:lnTo>
                    <a:pt x="14577" y="6722"/>
                  </a:lnTo>
                  <a:lnTo>
                    <a:pt x="14662" y="6637"/>
                  </a:lnTo>
                  <a:lnTo>
                    <a:pt x="14747" y="6523"/>
                  </a:lnTo>
                  <a:lnTo>
                    <a:pt x="14832" y="6410"/>
                  </a:lnTo>
                  <a:lnTo>
                    <a:pt x="14832" y="6410"/>
                  </a:lnTo>
                  <a:lnTo>
                    <a:pt x="14861" y="6297"/>
                  </a:lnTo>
                  <a:lnTo>
                    <a:pt x="14861" y="6211"/>
                  </a:lnTo>
                  <a:lnTo>
                    <a:pt x="14861" y="6098"/>
                  </a:lnTo>
                  <a:lnTo>
                    <a:pt x="14804" y="6013"/>
                  </a:lnTo>
                  <a:lnTo>
                    <a:pt x="14747" y="5928"/>
                  </a:lnTo>
                  <a:lnTo>
                    <a:pt x="14662" y="5843"/>
                  </a:lnTo>
                  <a:lnTo>
                    <a:pt x="14407" y="5673"/>
                  </a:lnTo>
                  <a:lnTo>
                    <a:pt x="13755" y="5191"/>
                  </a:lnTo>
                  <a:lnTo>
                    <a:pt x="13358" y="4879"/>
                  </a:lnTo>
                  <a:lnTo>
                    <a:pt x="12904" y="4482"/>
                  </a:lnTo>
                  <a:lnTo>
                    <a:pt x="12904" y="4482"/>
                  </a:lnTo>
                  <a:lnTo>
                    <a:pt x="12677" y="4226"/>
                  </a:lnTo>
                  <a:lnTo>
                    <a:pt x="12507" y="3971"/>
                  </a:lnTo>
                  <a:lnTo>
                    <a:pt x="12337" y="3716"/>
                  </a:lnTo>
                  <a:lnTo>
                    <a:pt x="12223" y="3461"/>
                  </a:lnTo>
                  <a:lnTo>
                    <a:pt x="12138" y="3234"/>
                  </a:lnTo>
                  <a:lnTo>
                    <a:pt x="12081" y="2978"/>
                  </a:lnTo>
                  <a:lnTo>
                    <a:pt x="11996" y="2496"/>
                  </a:lnTo>
                  <a:lnTo>
                    <a:pt x="11911" y="1504"/>
                  </a:lnTo>
                  <a:lnTo>
                    <a:pt x="11855" y="993"/>
                  </a:lnTo>
                  <a:lnTo>
                    <a:pt x="11798" y="710"/>
                  </a:lnTo>
                  <a:lnTo>
                    <a:pt x="11713" y="426"/>
                  </a:lnTo>
                  <a:lnTo>
                    <a:pt x="11713" y="426"/>
                  </a:lnTo>
                  <a:lnTo>
                    <a:pt x="11543" y="1"/>
                  </a:lnTo>
                  <a:lnTo>
                    <a:pt x="3687" y="2440"/>
                  </a:lnTo>
                  <a:lnTo>
                    <a:pt x="2439" y="7573"/>
                  </a:lnTo>
                  <a:lnTo>
                    <a:pt x="2439" y="7573"/>
                  </a:lnTo>
                  <a:lnTo>
                    <a:pt x="2212" y="7913"/>
                  </a:lnTo>
                  <a:lnTo>
                    <a:pt x="1957" y="8282"/>
                  </a:lnTo>
                  <a:lnTo>
                    <a:pt x="1645" y="8821"/>
                  </a:lnTo>
                  <a:lnTo>
                    <a:pt x="1305" y="9473"/>
                  </a:lnTo>
                  <a:lnTo>
                    <a:pt x="936" y="10210"/>
                  </a:lnTo>
                  <a:lnTo>
                    <a:pt x="624" y="11061"/>
                  </a:lnTo>
                  <a:lnTo>
                    <a:pt x="482" y="11515"/>
                  </a:lnTo>
                  <a:lnTo>
                    <a:pt x="341" y="11968"/>
                  </a:lnTo>
                  <a:lnTo>
                    <a:pt x="227" y="12451"/>
                  </a:lnTo>
                  <a:lnTo>
                    <a:pt x="142" y="12961"/>
                  </a:lnTo>
                  <a:lnTo>
                    <a:pt x="57" y="13472"/>
                  </a:lnTo>
                  <a:lnTo>
                    <a:pt x="0" y="13982"/>
                  </a:lnTo>
                  <a:lnTo>
                    <a:pt x="0" y="14521"/>
                  </a:lnTo>
                  <a:lnTo>
                    <a:pt x="29" y="15060"/>
                  </a:lnTo>
                  <a:lnTo>
                    <a:pt x="85" y="15599"/>
                  </a:lnTo>
                  <a:lnTo>
                    <a:pt x="170" y="16137"/>
                  </a:lnTo>
                  <a:lnTo>
                    <a:pt x="312" y="16676"/>
                  </a:lnTo>
                  <a:lnTo>
                    <a:pt x="511" y="17243"/>
                  </a:lnTo>
                  <a:lnTo>
                    <a:pt x="738" y="17782"/>
                  </a:lnTo>
                  <a:lnTo>
                    <a:pt x="1021" y="18321"/>
                  </a:lnTo>
                  <a:lnTo>
                    <a:pt x="1390" y="18860"/>
                  </a:lnTo>
                  <a:lnTo>
                    <a:pt x="1787" y="19399"/>
                  </a:lnTo>
                  <a:lnTo>
                    <a:pt x="2241" y="19909"/>
                  </a:lnTo>
                  <a:lnTo>
                    <a:pt x="2779" y="2042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 name="Google Shape;939;p8"/>
            <p:cNvSpPr/>
            <p:nvPr/>
          </p:nvSpPr>
          <p:spPr>
            <a:xfrm flipH="1">
              <a:off x="8194769" y="2060988"/>
              <a:ext cx="706058" cy="501265"/>
            </a:xfrm>
            <a:custGeom>
              <a:avLst/>
              <a:gdLst/>
              <a:ahLst/>
              <a:cxnLst/>
              <a:rect l="l" t="t" r="r" b="b"/>
              <a:pathLst>
                <a:path w="49574" h="35195" extrusionOk="0">
                  <a:moveTo>
                    <a:pt x="43590" y="0"/>
                  </a:moveTo>
                  <a:lnTo>
                    <a:pt x="42881" y="57"/>
                  </a:lnTo>
                  <a:lnTo>
                    <a:pt x="42172" y="171"/>
                  </a:lnTo>
                  <a:lnTo>
                    <a:pt x="41406" y="341"/>
                  </a:lnTo>
                  <a:lnTo>
                    <a:pt x="40640" y="511"/>
                  </a:lnTo>
                  <a:lnTo>
                    <a:pt x="39846" y="738"/>
                  </a:lnTo>
                  <a:lnTo>
                    <a:pt x="39052" y="1021"/>
                  </a:lnTo>
                  <a:lnTo>
                    <a:pt x="38485" y="1248"/>
                  </a:lnTo>
                  <a:lnTo>
                    <a:pt x="37946" y="1504"/>
                  </a:lnTo>
                  <a:lnTo>
                    <a:pt x="37464" y="1816"/>
                  </a:lnTo>
                  <a:lnTo>
                    <a:pt x="36982" y="2127"/>
                  </a:lnTo>
                  <a:lnTo>
                    <a:pt x="36528" y="2496"/>
                  </a:lnTo>
                  <a:lnTo>
                    <a:pt x="36103" y="2893"/>
                  </a:lnTo>
                  <a:lnTo>
                    <a:pt x="35734" y="3319"/>
                  </a:lnTo>
                  <a:lnTo>
                    <a:pt x="35337" y="3744"/>
                  </a:lnTo>
                  <a:lnTo>
                    <a:pt x="34997" y="4198"/>
                  </a:lnTo>
                  <a:lnTo>
                    <a:pt x="34685" y="4680"/>
                  </a:lnTo>
                  <a:lnTo>
                    <a:pt x="34373" y="5162"/>
                  </a:lnTo>
                  <a:lnTo>
                    <a:pt x="34089" y="5672"/>
                  </a:lnTo>
                  <a:lnTo>
                    <a:pt x="33806" y="6183"/>
                  </a:lnTo>
                  <a:lnTo>
                    <a:pt x="33550" y="6693"/>
                  </a:lnTo>
                  <a:lnTo>
                    <a:pt x="33097" y="7743"/>
                  </a:lnTo>
                  <a:lnTo>
                    <a:pt x="32699" y="8764"/>
                  </a:lnTo>
                  <a:lnTo>
                    <a:pt x="32331" y="9756"/>
                  </a:lnTo>
                  <a:lnTo>
                    <a:pt x="31735" y="11571"/>
                  </a:lnTo>
                  <a:lnTo>
                    <a:pt x="31480" y="12309"/>
                  </a:lnTo>
                  <a:lnTo>
                    <a:pt x="31196" y="12961"/>
                  </a:lnTo>
                  <a:lnTo>
                    <a:pt x="31083" y="13216"/>
                  </a:lnTo>
                  <a:lnTo>
                    <a:pt x="30941" y="13443"/>
                  </a:lnTo>
                  <a:lnTo>
                    <a:pt x="30828" y="13642"/>
                  </a:lnTo>
                  <a:lnTo>
                    <a:pt x="30686" y="13783"/>
                  </a:lnTo>
                  <a:lnTo>
                    <a:pt x="30402" y="13982"/>
                  </a:lnTo>
                  <a:lnTo>
                    <a:pt x="30119" y="14124"/>
                  </a:lnTo>
                  <a:lnTo>
                    <a:pt x="29835" y="14209"/>
                  </a:lnTo>
                  <a:lnTo>
                    <a:pt x="29523" y="14237"/>
                  </a:lnTo>
                  <a:lnTo>
                    <a:pt x="29211" y="14265"/>
                  </a:lnTo>
                  <a:lnTo>
                    <a:pt x="28843" y="14237"/>
                  </a:lnTo>
                  <a:lnTo>
                    <a:pt x="28077" y="14209"/>
                  </a:lnTo>
                  <a:lnTo>
                    <a:pt x="27651" y="14209"/>
                  </a:lnTo>
                  <a:lnTo>
                    <a:pt x="27198" y="14237"/>
                  </a:lnTo>
                  <a:lnTo>
                    <a:pt x="26716" y="14294"/>
                  </a:lnTo>
                  <a:lnTo>
                    <a:pt x="26177" y="14407"/>
                  </a:lnTo>
                  <a:lnTo>
                    <a:pt x="25610" y="14577"/>
                  </a:lnTo>
                  <a:lnTo>
                    <a:pt x="24986" y="14833"/>
                  </a:lnTo>
                  <a:lnTo>
                    <a:pt x="24333" y="15145"/>
                  </a:lnTo>
                  <a:lnTo>
                    <a:pt x="23624" y="15570"/>
                  </a:lnTo>
                  <a:lnTo>
                    <a:pt x="22802" y="16109"/>
                  </a:lnTo>
                  <a:lnTo>
                    <a:pt x="22121" y="16648"/>
                  </a:lnTo>
                  <a:lnTo>
                    <a:pt x="21554" y="17158"/>
                  </a:lnTo>
                  <a:lnTo>
                    <a:pt x="21072" y="17669"/>
                  </a:lnTo>
                  <a:lnTo>
                    <a:pt x="20675" y="18151"/>
                  </a:lnTo>
                  <a:lnTo>
                    <a:pt x="20363" y="18604"/>
                  </a:lnTo>
                  <a:lnTo>
                    <a:pt x="20079" y="19058"/>
                  </a:lnTo>
                  <a:lnTo>
                    <a:pt x="19881" y="19484"/>
                  </a:lnTo>
                  <a:lnTo>
                    <a:pt x="19512" y="20278"/>
                  </a:lnTo>
                  <a:lnTo>
                    <a:pt x="19229" y="20987"/>
                  </a:lnTo>
                  <a:lnTo>
                    <a:pt x="19058" y="21299"/>
                  </a:lnTo>
                  <a:lnTo>
                    <a:pt x="18860" y="21582"/>
                  </a:lnTo>
                  <a:lnTo>
                    <a:pt x="18633" y="21837"/>
                  </a:lnTo>
                  <a:lnTo>
                    <a:pt x="18378" y="22064"/>
                  </a:lnTo>
                  <a:lnTo>
                    <a:pt x="18094" y="22235"/>
                  </a:lnTo>
                  <a:lnTo>
                    <a:pt x="17782" y="22376"/>
                  </a:lnTo>
                  <a:lnTo>
                    <a:pt x="17414" y="22518"/>
                  </a:lnTo>
                  <a:lnTo>
                    <a:pt x="17045" y="22603"/>
                  </a:lnTo>
                  <a:lnTo>
                    <a:pt x="16648" y="22717"/>
                  </a:lnTo>
                  <a:lnTo>
                    <a:pt x="16194" y="22773"/>
                  </a:lnTo>
                  <a:lnTo>
                    <a:pt x="15258" y="22915"/>
                  </a:lnTo>
                  <a:lnTo>
                    <a:pt x="14209" y="23057"/>
                  </a:lnTo>
                  <a:lnTo>
                    <a:pt x="13075" y="23227"/>
                  </a:lnTo>
                  <a:lnTo>
                    <a:pt x="11884" y="23426"/>
                  </a:lnTo>
                  <a:lnTo>
                    <a:pt x="11260" y="23567"/>
                  </a:lnTo>
                  <a:lnTo>
                    <a:pt x="10636" y="23738"/>
                  </a:lnTo>
                  <a:lnTo>
                    <a:pt x="10097" y="23908"/>
                  </a:lnTo>
                  <a:lnTo>
                    <a:pt x="9530" y="24106"/>
                  </a:lnTo>
                  <a:lnTo>
                    <a:pt x="8962" y="24305"/>
                  </a:lnTo>
                  <a:lnTo>
                    <a:pt x="8395" y="24560"/>
                  </a:lnTo>
                  <a:lnTo>
                    <a:pt x="7828" y="24844"/>
                  </a:lnTo>
                  <a:lnTo>
                    <a:pt x="7289" y="25127"/>
                  </a:lnTo>
                  <a:lnTo>
                    <a:pt x="6722" y="25439"/>
                  </a:lnTo>
                  <a:lnTo>
                    <a:pt x="6155" y="25779"/>
                  </a:lnTo>
                  <a:lnTo>
                    <a:pt x="5616" y="26120"/>
                  </a:lnTo>
                  <a:lnTo>
                    <a:pt x="5077" y="26488"/>
                  </a:lnTo>
                  <a:lnTo>
                    <a:pt x="4567" y="26857"/>
                  </a:lnTo>
                  <a:lnTo>
                    <a:pt x="4056" y="27254"/>
                  </a:lnTo>
                  <a:lnTo>
                    <a:pt x="3574" y="27651"/>
                  </a:lnTo>
                  <a:lnTo>
                    <a:pt x="3092" y="28077"/>
                  </a:lnTo>
                  <a:lnTo>
                    <a:pt x="2667" y="28502"/>
                  </a:lnTo>
                  <a:lnTo>
                    <a:pt x="2241" y="28899"/>
                  </a:lnTo>
                  <a:lnTo>
                    <a:pt x="1844" y="29324"/>
                  </a:lnTo>
                  <a:lnTo>
                    <a:pt x="1476" y="29750"/>
                  </a:lnTo>
                  <a:lnTo>
                    <a:pt x="1164" y="30204"/>
                  </a:lnTo>
                  <a:lnTo>
                    <a:pt x="880" y="30629"/>
                  </a:lnTo>
                  <a:lnTo>
                    <a:pt x="625" y="31026"/>
                  </a:lnTo>
                  <a:lnTo>
                    <a:pt x="398" y="31451"/>
                  </a:lnTo>
                  <a:lnTo>
                    <a:pt x="228" y="31877"/>
                  </a:lnTo>
                  <a:lnTo>
                    <a:pt x="114" y="32274"/>
                  </a:lnTo>
                  <a:lnTo>
                    <a:pt x="29" y="32671"/>
                  </a:lnTo>
                  <a:lnTo>
                    <a:pt x="1" y="33040"/>
                  </a:lnTo>
                  <a:lnTo>
                    <a:pt x="29" y="33408"/>
                  </a:lnTo>
                  <a:lnTo>
                    <a:pt x="114" y="33749"/>
                  </a:lnTo>
                  <a:lnTo>
                    <a:pt x="256" y="34089"/>
                  </a:lnTo>
                  <a:lnTo>
                    <a:pt x="455" y="34401"/>
                  </a:lnTo>
                  <a:lnTo>
                    <a:pt x="710" y="34684"/>
                  </a:lnTo>
                  <a:lnTo>
                    <a:pt x="1022" y="34968"/>
                  </a:lnTo>
                  <a:lnTo>
                    <a:pt x="1164" y="35053"/>
                  </a:lnTo>
                  <a:lnTo>
                    <a:pt x="1277" y="35110"/>
                  </a:lnTo>
                  <a:lnTo>
                    <a:pt x="1561" y="35167"/>
                  </a:lnTo>
                  <a:lnTo>
                    <a:pt x="1873" y="35195"/>
                  </a:lnTo>
                  <a:lnTo>
                    <a:pt x="2213" y="35138"/>
                  </a:lnTo>
                  <a:lnTo>
                    <a:pt x="2610" y="35053"/>
                  </a:lnTo>
                  <a:lnTo>
                    <a:pt x="3007" y="34940"/>
                  </a:lnTo>
                  <a:lnTo>
                    <a:pt x="3461" y="34770"/>
                  </a:lnTo>
                  <a:lnTo>
                    <a:pt x="3914" y="34571"/>
                  </a:lnTo>
                  <a:lnTo>
                    <a:pt x="4907" y="34089"/>
                  </a:lnTo>
                  <a:lnTo>
                    <a:pt x="6013" y="33550"/>
                  </a:lnTo>
                  <a:lnTo>
                    <a:pt x="7176" y="32954"/>
                  </a:lnTo>
                  <a:lnTo>
                    <a:pt x="8395" y="32387"/>
                  </a:lnTo>
                  <a:lnTo>
                    <a:pt x="9048" y="32104"/>
                  </a:lnTo>
                  <a:lnTo>
                    <a:pt x="9700" y="31848"/>
                  </a:lnTo>
                  <a:lnTo>
                    <a:pt x="10352" y="31622"/>
                  </a:lnTo>
                  <a:lnTo>
                    <a:pt x="11004" y="31395"/>
                  </a:lnTo>
                  <a:lnTo>
                    <a:pt x="11685" y="31225"/>
                  </a:lnTo>
                  <a:lnTo>
                    <a:pt x="12366" y="31054"/>
                  </a:lnTo>
                  <a:lnTo>
                    <a:pt x="13046" y="30969"/>
                  </a:lnTo>
                  <a:lnTo>
                    <a:pt x="13727" y="30884"/>
                  </a:lnTo>
                  <a:lnTo>
                    <a:pt x="14408" y="30884"/>
                  </a:lnTo>
                  <a:lnTo>
                    <a:pt x="15088" y="30913"/>
                  </a:lnTo>
                  <a:lnTo>
                    <a:pt x="15769" y="31026"/>
                  </a:lnTo>
                  <a:lnTo>
                    <a:pt x="16449" y="31196"/>
                  </a:lnTo>
                  <a:lnTo>
                    <a:pt x="16790" y="31310"/>
                  </a:lnTo>
                  <a:lnTo>
                    <a:pt x="17130" y="31423"/>
                  </a:lnTo>
                  <a:lnTo>
                    <a:pt x="17470" y="31565"/>
                  </a:lnTo>
                  <a:lnTo>
                    <a:pt x="17811" y="31735"/>
                  </a:lnTo>
                  <a:lnTo>
                    <a:pt x="18123" y="31905"/>
                  </a:lnTo>
                  <a:lnTo>
                    <a:pt x="18463" y="32132"/>
                  </a:lnTo>
                  <a:lnTo>
                    <a:pt x="18775" y="32331"/>
                  </a:lnTo>
                  <a:lnTo>
                    <a:pt x="19115" y="32586"/>
                  </a:lnTo>
                  <a:lnTo>
                    <a:pt x="19370" y="32784"/>
                  </a:lnTo>
                  <a:lnTo>
                    <a:pt x="19597" y="32926"/>
                  </a:lnTo>
                  <a:lnTo>
                    <a:pt x="19853" y="33068"/>
                  </a:lnTo>
                  <a:lnTo>
                    <a:pt x="20108" y="33181"/>
                  </a:lnTo>
                  <a:lnTo>
                    <a:pt x="20335" y="33238"/>
                  </a:lnTo>
                  <a:lnTo>
                    <a:pt x="20562" y="33295"/>
                  </a:lnTo>
                  <a:lnTo>
                    <a:pt x="20817" y="33352"/>
                  </a:lnTo>
                  <a:lnTo>
                    <a:pt x="21271" y="33352"/>
                  </a:lnTo>
                  <a:lnTo>
                    <a:pt x="21497" y="33323"/>
                  </a:lnTo>
                  <a:lnTo>
                    <a:pt x="21951" y="33210"/>
                  </a:lnTo>
                  <a:lnTo>
                    <a:pt x="22405" y="33068"/>
                  </a:lnTo>
                  <a:lnTo>
                    <a:pt x="22859" y="32841"/>
                  </a:lnTo>
                  <a:lnTo>
                    <a:pt x="23284" y="32614"/>
                  </a:lnTo>
                  <a:lnTo>
                    <a:pt x="23738" y="32331"/>
                  </a:lnTo>
                  <a:lnTo>
                    <a:pt x="24645" y="31763"/>
                  </a:lnTo>
                  <a:lnTo>
                    <a:pt x="25099" y="31480"/>
                  </a:lnTo>
                  <a:lnTo>
                    <a:pt x="25553" y="31225"/>
                  </a:lnTo>
                  <a:lnTo>
                    <a:pt x="26007" y="30969"/>
                  </a:lnTo>
                  <a:lnTo>
                    <a:pt x="26489" y="30771"/>
                  </a:lnTo>
                  <a:lnTo>
                    <a:pt x="26829" y="30657"/>
                  </a:lnTo>
                  <a:lnTo>
                    <a:pt x="27141" y="30572"/>
                  </a:lnTo>
                  <a:lnTo>
                    <a:pt x="27481" y="30516"/>
                  </a:lnTo>
                  <a:lnTo>
                    <a:pt x="27822" y="30487"/>
                  </a:lnTo>
                  <a:lnTo>
                    <a:pt x="28417" y="30487"/>
                  </a:lnTo>
                  <a:lnTo>
                    <a:pt x="28984" y="30516"/>
                  </a:lnTo>
                  <a:lnTo>
                    <a:pt x="29977" y="30572"/>
                  </a:lnTo>
                  <a:lnTo>
                    <a:pt x="30459" y="30601"/>
                  </a:lnTo>
                  <a:lnTo>
                    <a:pt x="31452" y="30601"/>
                  </a:lnTo>
                  <a:lnTo>
                    <a:pt x="31990" y="30544"/>
                  </a:lnTo>
                  <a:lnTo>
                    <a:pt x="32529" y="30459"/>
                  </a:lnTo>
                  <a:lnTo>
                    <a:pt x="33097" y="30317"/>
                  </a:lnTo>
                  <a:lnTo>
                    <a:pt x="33635" y="30147"/>
                  </a:lnTo>
                  <a:lnTo>
                    <a:pt x="34231" y="29948"/>
                  </a:lnTo>
                  <a:lnTo>
                    <a:pt x="34798" y="29721"/>
                  </a:lnTo>
                  <a:lnTo>
                    <a:pt x="35422" y="29438"/>
                  </a:lnTo>
                  <a:lnTo>
                    <a:pt x="36103" y="29126"/>
                  </a:lnTo>
                  <a:lnTo>
                    <a:pt x="36868" y="28757"/>
                  </a:lnTo>
                  <a:lnTo>
                    <a:pt x="37265" y="28530"/>
                  </a:lnTo>
                  <a:lnTo>
                    <a:pt x="37634" y="28303"/>
                  </a:lnTo>
                  <a:lnTo>
                    <a:pt x="38003" y="28020"/>
                  </a:lnTo>
                  <a:lnTo>
                    <a:pt x="38371" y="27736"/>
                  </a:lnTo>
                  <a:lnTo>
                    <a:pt x="38683" y="27453"/>
                  </a:lnTo>
                  <a:lnTo>
                    <a:pt x="39024" y="27112"/>
                  </a:lnTo>
                  <a:lnTo>
                    <a:pt x="39307" y="26800"/>
                  </a:lnTo>
                  <a:lnTo>
                    <a:pt x="39619" y="26432"/>
                  </a:lnTo>
                  <a:lnTo>
                    <a:pt x="39676" y="26347"/>
                  </a:lnTo>
                  <a:lnTo>
                    <a:pt x="40158" y="25666"/>
                  </a:lnTo>
                  <a:lnTo>
                    <a:pt x="40612" y="24957"/>
                  </a:lnTo>
                  <a:lnTo>
                    <a:pt x="41009" y="24220"/>
                  </a:lnTo>
                  <a:lnTo>
                    <a:pt x="41378" y="23454"/>
                  </a:lnTo>
                  <a:lnTo>
                    <a:pt x="41689" y="22688"/>
                  </a:lnTo>
                  <a:lnTo>
                    <a:pt x="41973" y="21923"/>
                  </a:lnTo>
                  <a:lnTo>
                    <a:pt x="42228" y="21157"/>
                  </a:lnTo>
                  <a:lnTo>
                    <a:pt x="42484" y="20391"/>
                  </a:lnTo>
                  <a:lnTo>
                    <a:pt x="42881" y="18916"/>
                  </a:lnTo>
                  <a:lnTo>
                    <a:pt x="43193" y="17584"/>
                  </a:lnTo>
                  <a:lnTo>
                    <a:pt x="43448" y="16449"/>
                  </a:lnTo>
                  <a:lnTo>
                    <a:pt x="43703" y="15570"/>
                  </a:lnTo>
                  <a:lnTo>
                    <a:pt x="43760" y="15315"/>
                  </a:lnTo>
                  <a:lnTo>
                    <a:pt x="43788" y="15059"/>
                  </a:lnTo>
                  <a:lnTo>
                    <a:pt x="43760" y="14776"/>
                  </a:lnTo>
                  <a:lnTo>
                    <a:pt x="43731" y="14464"/>
                  </a:lnTo>
                  <a:lnTo>
                    <a:pt x="43675" y="14209"/>
                  </a:lnTo>
                  <a:lnTo>
                    <a:pt x="43561" y="13953"/>
                  </a:lnTo>
                  <a:lnTo>
                    <a:pt x="43419" y="13698"/>
                  </a:lnTo>
                  <a:lnTo>
                    <a:pt x="43249" y="13500"/>
                  </a:lnTo>
                  <a:lnTo>
                    <a:pt x="42739" y="12989"/>
                  </a:lnTo>
                  <a:lnTo>
                    <a:pt x="42484" y="12734"/>
                  </a:lnTo>
                  <a:lnTo>
                    <a:pt x="42285" y="12450"/>
                  </a:lnTo>
                  <a:lnTo>
                    <a:pt x="42115" y="12138"/>
                  </a:lnTo>
                  <a:lnTo>
                    <a:pt x="42058" y="11997"/>
                  </a:lnTo>
                  <a:lnTo>
                    <a:pt x="42030" y="11826"/>
                  </a:lnTo>
                  <a:lnTo>
                    <a:pt x="42001" y="11656"/>
                  </a:lnTo>
                  <a:lnTo>
                    <a:pt x="42001" y="11515"/>
                  </a:lnTo>
                  <a:lnTo>
                    <a:pt x="42058" y="11344"/>
                  </a:lnTo>
                  <a:lnTo>
                    <a:pt x="42115" y="11174"/>
                  </a:lnTo>
                  <a:lnTo>
                    <a:pt x="42200" y="11032"/>
                  </a:lnTo>
                  <a:lnTo>
                    <a:pt x="42285" y="10891"/>
                  </a:lnTo>
                  <a:lnTo>
                    <a:pt x="42398" y="10777"/>
                  </a:lnTo>
                  <a:lnTo>
                    <a:pt x="42512" y="10692"/>
                  </a:lnTo>
                  <a:lnTo>
                    <a:pt x="42654" y="10607"/>
                  </a:lnTo>
                  <a:lnTo>
                    <a:pt x="42767" y="10550"/>
                  </a:lnTo>
                  <a:lnTo>
                    <a:pt x="43051" y="10494"/>
                  </a:lnTo>
                  <a:lnTo>
                    <a:pt x="43334" y="10494"/>
                  </a:lnTo>
                  <a:lnTo>
                    <a:pt x="43590" y="10550"/>
                  </a:lnTo>
                  <a:lnTo>
                    <a:pt x="43731" y="10579"/>
                  </a:lnTo>
                  <a:lnTo>
                    <a:pt x="43816" y="10664"/>
                  </a:lnTo>
                  <a:lnTo>
                    <a:pt x="43930" y="10720"/>
                  </a:lnTo>
                  <a:lnTo>
                    <a:pt x="43987" y="10834"/>
                  </a:lnTo>
                  <a:lnTo>
                    <a:pt x="44327" y="11259"/>
                  </a:lnTo>
                  <a:lnTo>
                    <a:pt x="44639" y="11571"/>
                  </a:lnTo>
                  <a:lnTo>
                    <a:pt x="44781" y="11713"/>
                  </a:lnTo>
                  <a:lnTo>
                    <a:pt x="44922" y="11798"/>
                  </a:lnTo>
                  <a:lnTo>
                    <a:pt x="45064" y="11855"/>
                  </a:lnTo>
                  <a:lnTo>
                    <a:pt x="45291" y="11855"/>
                  </a:lnTo>
                  <a:lnTo>
                    <a:pt x="45405" y="11798"/>
                  </a:lnTo>
                  <a:lnTo>
                    <a:pt x="45490" y="11713"/>
                  </a:lnTo>
                  <a:lnTo>
                    <a:pt x="45546" y="11571"/>
                  </a:lnTo>
                  <a:lnTo>
                    <a:pt x="45603" y="11401"/>
                  </a:lnTo>
                  <a:lnTo>
                    <a:pt x="45631" y="11174"/>
                  </a:lnTo>
                  <a:lnTo>
                    <a:pt x="45631" y="10891"/>
                  </a:lnTo>
                  <a:lnTo>
                    <a:pt x="45631" y="10579"/>
                  </a:lnTo>
                  <a:lnTo>
                    <a:pt x="45603" y="10040"/>
                  </a:lnTo>
                  <a:lnTo>
                    <a:pt x="45631" y="9558"/>
                  </a:lnTo>
                  <a:lnTo>
                    <a:pt x="45688" y="9104"/>
                  </a:lnTo>
                  <a:lnTo>
                    <a:pt x="45802" y="8679"/>
                  </a:lnTo>
                  <a:lnTo>
                    <a:pt x="45915" y="8310"/>
                  </a:lnTo>
                  <a:lnTo>
                    <a:pt x="46057" y="7998"/>
                  </a:lnTo>
                  <a:lnTo>
                    <a:pt x="46227" y="7686"/>
                  </a:lnTo>
                  <a:lnTo>
                    <a:pt x="46397" y="7431"/>
                  </a:lnTo>
                  <a:lnTo>
                    <a:pt x="46596" y="7204"/>
                  </a:lnTo>
                  <a:lnTo>
                    <a:pt x="46794" y="7005"/>
                  </a:lnTo>
                  <a:lnTo>
                    <a:pt x="46993" y="6835"/>
                  </a:lnTo>
                  <a:lnTo>
                    <a:pt x="47220" y="6693"/>
                  </a:lnTo>
                  <a:lnTo>
                    <a:pt x="47418" y="6580"/>
                  </a:lnTo>
                  <a:lnTo>
                    <a:pt x="47588" y="6467"/>
                  </a:lnTo>
                  <a:lnTo>
                    <a:pt x="47957" y="6325"/>
                  </a:lnTo>
                  <a:lnTo>
                    <a:pt x="48326" y="6183"/>
                  </a:lnTo>
                  <a:lnTo>
                    <a:pt x="48638" y="6041"/>
                  </a:lnTo>
                  <a:lnTo>
                    <a:pt x="48893" y="5843"/>
                  </a:lnTo>
                  <a:lnTo>
                    <a:pt x="49120" y="5644"/>
                  </a:lnTo>
                  <a:lnTo>
                    <a:pt x="49290" y="5446"/>
                  </a:lnTo>
                  <a:lnTo>
                    <a:pt x="49403" y="5219"/>
                  </a:lnTo>
                  <a:lnTo>
                    <a:pt x="49488" y="4992"/>
                  </a:lnTo>
                  <a:lnTo>
                    <a:pt x="49545" y="4765"/>
                  </a:lnTo>
                  <a:lnTo>
                    <a:pt x="49573" y="4510"/>
                  </a:lnTo>
                  <a:lnTo>
                    <a:pt x="49545" y="4283"/>
                  </a:lnTo>
                  <a:lnTo>
                    <a:pt x="49545" y="4028"/>
                  </a:lnTo>
                  <a:lnTo>
                    <a:pt x="49488" y="3801"/>
                  </a:lnTo>
                  <a:lnTo>
                    <a:pt x="49347" y="3347"/>
                  </a:lnTo>
                  <a:lnTo>
                    <a:pt x="49176" y="2950"/>
                  </a:lnTo>
                  <a:lnTo>
                    <a:pt x="49006" y="2581"/>
                  </a:lnTo>
                  <a:lnTo>
                    <a:pt x="48864" y="2326"/>
                  </a:lnTo>
                  <a:lnTo>
                    <a:pt x="48694" y="2071"/>
                  </a:lnTo>
                  <a:lnTo>
                    <a:pt x="48496" y="1816"/>
                  </a:lnTo>
                  <a:lnTo>
                    <a:pt x="48326" y="1589"/>
                  </a:lnTo>
                  <a:lnTo>
                    <a:pt x="48099" y="1390"/>
                  </a:lnTo>
                  <a:lnTo>
                    <a:pt x="47900" y="1192"/>
                  </a:lnTo>
                  <a:lnTo>
                    <a:pt x="47673" y="1021"/>
                  </a:lnTo>
                  <a:lnTo>
                    <a:pt x="47446" y="851"/>
                  </a:lnTo>
                  <a:lnTo>
                    <a:pt x="47191" y="709"/>
                  </a:lnTo>
                  <a:lnTo>
                    <a:pt x="46936" y="568"/>
                  </a:lnTo>
                  <a:lnTo>
                    <a:pt x="46681" y="454"/>
                  </a:lnTo>
                  <a:lnTo>
                    <a:pt x="46142" y="256"/>
                  </a:lnTo>
                  <a:lnTo>
                    <a:pt x="45546" y="114"/>
                  </a:lnTo>
                  <a:lnTo>
                    <a:pt x="44922" y="29"/>
                  </a:lnTo>
                  <a:lnTo>
                    <a:pt x="44270" y="0"/>
                  </a:lnTo>
                  <a:close/>
                </a:path>
              </a:pathLst>
            </a:custGeom>
            <a:solidFill>
              <a:srgbClr val="998A4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 name="Google Shape;940;p8"/>
            <p:cNvSpPr/>
            <p:nvPr/>
          </p:nvSpPr>
          <p:spPr>
            <a:xfrm flipH="1">
              <a:off x="8213754" y="2330399"/>
              <a:ext cx="52925" cy="63835"/>
            </a:xfrm>
            <a:custGeom>
              <a:avLst/>
              <a:gdLst/>
              <a:ahLst/>
              <a:cxnLst/>
              <a:rect l="l" t="t" r="r" b="b"/>
              <a:pathLst>
                <a:path w="3716" h="4482" extrusionOk="0">
                  <a:moveTo>
                    <a:pt x="3007" y="0"/>
                  </a:moveTo>
                  <a:lnTo>
                    <a:pt x="2099" y="29"/>
                  </a:lnTo>
                  <a:lnTo>
                    <a:pt x="1730" y="57"/>
                  </a:lnTo>
                  <a:lnTo>
                    <a:pt x="1390" y="114"/>
                  </a:lnTo>
                  <a:lnTo>
                    <a:pt x="1106" y="171"/>
                  </a:lnTo>
                  <a:lnTo>
                    <a:pt x="851" y="256"/>
                  </a:lnTo>
                  <a:lnTo>
                    <a:pt x="653" y="312"/>
                  </a:lnTo>
                  <a:lnTo>
                    <a:pt x="483" y="397"/>
                  </a:lnTo>
                  <a:lnTo>
                    <a:pt x="341" y="511"/>
                  </a:lnTo>
                  <a:lnTo>
                    <a:pt x="227" y="596"/>
                  </a:lnTo>
                  <a:lnTo>
                    <a:pt x="142" y="709"/>
                  </a:lnTo>
                  <a:lnTo>
                    <a:pt x="86" y="823"/>
                  </a:lnTo>
                  <a:lnTo>
                    <a:pt x="29" y="936"/>
                  </a:lnTo>
                  <a:lnTo>
                    <a:pt x="0" y="1050"/>
                  </a:lnTo>
                  <a:lnTo>
                    <a:pt x="0" y="1277"/>
                  </a:lnTo>
                  <a:lnTo>
                    <a:pt x="0" y="1418"/>
                  </a:lnTo>
                  <a:lnTo>
                    <a:pt x="57" y="1589"/>
                  </a:lnTo>
                  <a:lnTo>
                    <a:pt x="142" y="1759"/>
                  </a:lnTo>
                  <a:lnTo>
                    <a:pt x="256" y="1957"/>
                  </a:lnTo>
                  <a:lnTo>
                    <a:pt x="397" y="2184"/>
                  </a:lnTo>
                  <a:lnTo>
                    <a:pt x="568" y="2411"/>
                  </a:lnTo>
                  <a:lnTo>
                    <a:pt x="766" y="2638"/>
                  </a:lnTo>
                  <a:lnTo>
                    <a:pt x="1021" y="2893"/>
                  </a:lnTo>
                  <a:lnTo>
                    <a:pt x="1277" y="3120"/>
                  </a:lnTo>
                  <a:lnTo>
                    <a:pt x="1532" y="3375"/>
                  </a:lnTo>
                  <a:lnTo>
                    <a:pt x="1844" y="3602"/>
                  </a:lnTo>
                  <a:lnTo>
                    <a:pt x="2184" y="3801"/>
                  </a:lnTo>
                  <a:lnTo>
                    <a:pt x="2524" y="3999"/>
                  </a:lnTo>
                  <a:lnTo>
                    <a:pt x="2893" y="4198"/>
                  </a:lnTo>
                  <a:lnTo>
                    <a:pt x="3290" y="4368"/>
                  </a:lnTo>
                  <a:lnTo>
                    <a:pt x="3716" y="4481"/>
                  </a:lnTo>
                  <a:lnTo>
                    <a:pt x="3489" y="4084"/>
                  </a:lnTo>
                  <a:lnTo>
                    <a:pt x="3205" y="3630"/>
                  </a:lnTo>
                  <a:lnTo>
                    <a:pt x="2666" y="2751"/>
                  </a:lnTo>
                  <a:lnTo>
                    <a:pt x="2439" y="2298"/>
                  </a:lnTo>
                  <a:lnTo>
                    <a:pt x="2241" y="1872"/>
                  </a:lnTo>
                  <a:lnTo>
                    <a:pt x="2127" y="1475"/>
                  </a:lnTo>
                  <a:lnTo>
                    <a:pt x="2099" y="1305"/>
                  </a:lnTo>
                  <a:lnTo>
                    <a:pt x="2071" y="1106"/>
                  </a:lnTo>
                  <a:lnTo>
                    <a:pt x="2099" y="936"/>
                  </a:lnTo>
                  <a:lnTo>
                    <a:pt x="2127" y="766"/>
                  </a:lnTo>
                  <a:lnTo>
                    <a:pt x="2213" y="624"/>
                  </a:lnTo>
                  <a:lnTo>
                    <a:pt x="2298" y="483"/>
                  </a:lnTo>
                  <a:lnTo>
                    <a:pt x="2439" y="369"/>
                  </a:lnTo>
                  <a:lnTo>
                    <a:pt x="2581" y="284"/>
                  </a:lnTo>
                  <a:lnTo>
                    <a:pt x="2723" y="199"/>
                  </a:lnTo>
                  <a:lnTo>
                    <a:pt x="2893" y="114"/>
                  </a:lnTo>
                  <a:lnTo>
                    <a:pt x="3233" y="29"/>
                  </a:lnTo>
                  <a:lnTo>
                    <a:pt x="3602" y="0"/>
                  </a:lnTo>
                  <a:close/>
                </a:path>
              </a:pathLst>
            </a:custGeom>
            <a:solidFill>
              <a:srgbClr val="CD949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 name="Google Shape;941;p8"/>
            <p:cNvSpPr/>
            <p:nvPr/>
          </p:nvSpPr>
          <p:spPr>
            <a:xfrm flipH="1">
              <a:off x="8213754" y="2330399"/>
              <a:ext cx="52925" cy="63835"/>
            </a:xfrm>
            <a:custGeom>
              <a:avLst/>
              <a:gdLst/>
              <a:ahLst/>
              <a:cxnLst/>
              <a:rect l="l" t="t" r="r" b="b"/>
              <a:pathLst>
                <a:path w="3716" h="4482" fill="none" extrusionOk="0">
                  <a:moveTo>
                    <a:pt x="3007" y="0"/>
                  </a:moveTo>
                  <a:lnTo>
                    <a:pt x="3007" y="0"/>
                  </a:lnTo>
                  <a:lnTo>
                    <a:pt x="2099" y="29"/>
                  </a:lnTo>
                  <a:lnTo>
                    <a:pt x="1730" y="57"/>
                  </a:lnTo>
                  <a:lnTo>
                    <a:pt x="1390" y="114"/>
                  </a:lnTo>
                  <a:lnTo>
                    <a:pt x="1106" y="171"/>
                  </a:lnTo>
                  <a:lnTo>
                    <a:pt x="851" y="256"/>
                  </a:lnTo>
                  <a:lnTo>
                    <a:pt x="653" y="312"/>
                  </a:lnTo>
                  <a:lnTo>
                    <a:pt x="483" y="397"/>
                  </a:lnTo>
                  <a:lnTo>
                    <a:pt x="341" y="511"/>
                  </a:lnTo>
                  <a:lnTo>
                    <a:pt x="227" y="596"/>
                  </a:lnTo>
                  <a:lnTo>
                    <a:pt x="142" y="709"/>
                  </a:lnTo>
                  <a:lnTo>
                    <a:pt x="86" y="823"/>
                  </a:lnTo>
                  <a:lnTo>
                    <a:pt x="29" y="936"/>
                  </a:lnTo>
                  <a:lnTo>
                    <a:pt x="0" y="1050"/>
                  </a:lnTo>
                  <a:lnTo>
                    <a:pt x="0" y="1277"/>
                  </a:lnTo>
                  <a:lnTo>
                    <a:pt x="0" y="1277"/>
                  </a:lnTo>
                  <a:lnTo>
                    <a:pt x="0" y="1418"/>
                  </a:lnTo>
                  <a:lnTo>
                    <a:pt x="57" y="1589"/>
                  </a:lnTo>
                  <a:lnTo>
                    <a:pt x="142" y="1759"/>
                  </a:lnTo>
                  <a:lnTo>
                    <a:pt x="256" y="1957"/>
                  </a:lnTo>
                  <a:lnTo>
                    <a:pt x="397" y="2184"/>
                  </a:lnTo>
                  <a:lnTo>
                    <a:pt x="568" y="2411"/>
                  </a:lnTo>
                  <a:lnTo>
                    <a:pt x="766" y="2638"/>
                  </a:lnTo>
                  <a:lnTo>
                    <a:pt x="1021" y="2893"/>
                  </a:lnTo>
                  <a:lnTo>
                    <a:pt x="1277" y="3120"/>
                  </a:lnTo>
                  <a:lnTo>
                    <a:pt x="1532" y="3375"/>
                  </a:lnTo>
                  <a:lnTo>
                    <a:pt x="1844" y="3602"/>
                  </a:lnTo>
                  <a:lnTo>
                    <a:pt x="2184" y="3801"/>
                  </a:lnTo>
                  <a:lnTo>
                    <a:pt x="2524" y="3999"/>
                  </a:lnTo>
                  <a:lnTo>
                    <a:pt x="2893" y="4198"/>
                  </a:lnTo>
                  <a:lnTo>
                    <a:pt x="3290" y="4368"/>
                  </a:lnTo>
                  <a:lnTo>
                    <a:pt x="3716" y="4481"/>
                  </a:lnTo>
                  <a:lnTo>
                    <a:pt x="3716" y="4481"/>
                  </a:lnTo>
                  <a:lnTo>
                    <a:pt x="3489" y="4084"/>
                  </a:lnTo>
                  <a:lnTo>
                    <a:pt x="3205" y="3630"/>
                  </a:lnTo>
                  <a:lnTo>
                    <a:pt x="2666" y="2751"/>
                  </a:lnTo>
                  <a:lnTo>
                    <a:pt x="2439" y="2298"/>
                  </a:lnTo>
                  <a:lnTo>
                    <a:pt x="2241" y="1872"/>
                  </a:lnTo>
                  <a:lnTo>
                    <a:pt x="2127" y="1475"/>
                  </a:lnTo>
                  <a:lnTo>
                    <a:pt x="2099" y="1305"/>
                  </a:lnTo>
                  <a:lnTo>
                    <a:pt x="2071" y="1106"/>
                  </a:lnTo>
                  <a:lnTo>
                    <a:pt x="2071" y="1106"/>
                  </a:lnTo>
                  <a:lnTo>
                    <a:pt x="2099" y="936"/>
                  </a:lnTo>
                  <a:lnTo>
                    <a:pt x="2127" y="766"/>
                  </a:lnTo>
                  <a:lnTo>
                    <a:pt x="2213" y="624"/>
                  </a:lnTo>
                  <a:lnTo>
                    <a:pt x="2298" y="483"/>
                  </a:lnTo>
                  <a:lnTo>
                    <a:pt x="2298" y="483"/>
                  </a:lnTo>
                  <a:lnTo>
                    <a:pt x="2439" y="369"/>
                  </a:lnTo>
                  <a:lnTo>
                    <a:pt x="2581" y="284"/>
                  </a:lnTo>
                  <a:lnTo>
                    <a:pt x="2723" y="199"/>
                  </a:lnTo>
                  <a:lnTo>
                    <a:pt x="2893" y="114"/>
                  </a:lnTo>
                  <a:lnTo>
                    <a:pt x="3233" y="29"/>
                  </a:lnTo>
                  <a:lnTo>
                    <a:pt x="3602" y="0"/>
                  </a:lnTo>
                  <a:lnTo>
                    <a:pt x="3602" y="0"/>
                  </a:lnTo>
                  <a:lnTo>
                    <a:pt x="300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 name="Google Shape;942;p8"/>
            <p:cNvSpPr/>
            <p:nvPr/>
          </p:nvSpPr>
          <p:spPr>
            <a:xfrm flipH="1">
              <a:off x="8692786" y="3225868"/>
              <a:ext cx="167648" cy="115136"/>
            </a:xfrm>
            <a:custGeom>
              <a:avLst/>
              <a:gdLst/>
              <a:ahLst/>
              <a:cxnLst/>
              <a:rect l="l" t="t" r="r" b="b"/>
              <a:pathLst>
                <a:path w="11771" h="8084" extrusionOk="0">
                  <a:moveTo>
                    <a:pt x="2411" y="1"/>
                  </a:moveTo>
                  <a:lnTo>
                    <a:pt x="2213" y="29"/>
                  </a:lnTo>
                  <a:lnTo>
                    <a:pt x="2014" y="86"/>
                  </a:lnTo>
                  <a:lnTo>
                    <a:pt x="1816" y="171"/>
                  </a:lnTo>
                  <a:lnTo>
                    <a:pt x="1532" y="341"/>
                  </a:lnTo>
                  <a:lnTo>
                    <a:pt x="1277" y="568"/>
                  </a:lnTo>
                  <a:lnTo>
                    <a:pt x="1022" y="823"/>
                  </a:lnTo>
                  <a:lnTo>
                    <a:pt x="823" y="1135"/>
                  </a:lnTo>
                  <a:lnTo>
                    <a:pt x="653" y="1504"/>
                  </a:lnTo>
                  <a:lnTo>
                    <a:pt x="511" y="1901"/>
                  </a:lnTo>
                  <a:lnTo>
                    <a:pt x="398" y="2298"/>
                  </a:lnTo>
                  <a:lnTo>
                    <a:pt x="341" y="2752"/>
                  </a:lnTo>
                  <a:lnTo>
                    <a:pt x="228" y="4453"/>
                  </a:lnTo>
                  <a:lnTo>
                    <a:pt x="1" y="7233"/>
                  </a:lnTo>
                  <a:lnTo>
                    <a:pt x="1447" y="7346"/>
                  </a:lnTo>
                  <a:lnTo>
                    <a:pt x="1646" y="4567"/>
                  </a:lnTo>
                  <a:lnTo>
                    <a:pt x="1674" y="4170"/>
                  </a:lnTo>
                  <a:lnTo>
                    <a:pt x="1731" y="3829"/>
                  </a:lnTo>
                  <a:lnTo>
                    <a:pt x="1787" y="3546"/>
                  </a:lnTo>
                  <a:lnTo>
                    <a:pt x="1901" y="3234"/>
                  </a:lnTo>
                  <a:lnTo>
                    <a:pt x="2043" y="2979"/>
                  </a:lnTo>
                  <a:lnTo>
                    <a:pt x="2184" y="2752"/>
                  </a:lnTo>
                  <a:lnTo>
                    <a:pt x="2355" y="2553"/>
                  </a:lnTo>
                  <a:lnTo>
                    <a:pt x="2553" y="2383"/>
                  </a:lnTo>
                  <a:lnTo>
                    <a:pt x="2752" y="2241"/>
                  </a:lnTo>
                  <a:lnTo>
                    <a:pt x="2922" y="2185"/>
                  </a:lnTo>
                  <a:lnTo>
                    <a:pt x="3149" y="2128"/>
                  </a:lnTo>
                  <a:lnTo>
                    <a:pt x="3376" y="2128"/>
                  </a:lnTo>
                  <a:lnTo>
                    <a:pt x="8424" y="2497"/>
                  </a:lnTo>
                  <a:lnTo>
                    <a:pt x="8849" y="2525"/>
                  </a:lnTo>
                  <a:lnTo>
                    <a:pt x="8991" y="2553"/>
                  </a:lnTo>
                  <a:lnTo>
                    <a:pt x="9161" y="2610"/>
                  </a:lnTo>
                  <a:lnTo>
                    <a:pt x="9303" y="2667"/>
                  </a:lnTo>
                  <a:lnTo>
                    <a:pt x="9416" y="2752"/>
                  </a:lnTo>
                  <a:lnTo>
                    <a:pt x="9558" y="2837"/>
                  </a:lnTo>
                  <a:lnTo>
                    <a:pt x="9671" y="2979"/>
                  </a:lnTo>
                  <a:lnTo>
                    <a:pt x="9870" y="3262"/>
                  </a:lnTo>
                  <a:lnTo>
                    <a:pt x="10040" y="3574"/>
                  </a:lnTo>
                  <a:lnTo>
                    <a:pt x="10154" y="3971"/>
                  </a:lnTo>
                  <a:lnTo>
                    <a:pt x="10210" y="4368"/>
                  </a:lnTo>
                  <a:lnTo>
                    <a:pt x="10210" y="4822"/>
                  </a:lnTo>
                  <a:lnTo>
                    <a:pt x="10182" y="5162"/>
                  </a:lnTo>
                  <a:lnTo>
                    <a:pt x="9983" y="7970"/>
                  </a:lnTo>
                  <a:lnTo>
                    <a:pt x="11401" y="8083"/>
                  </a:lnTo>
                  <a:lnTo>
                    <a:pt x="11628" y="5276"/>
                  </a:lnTo>
                  <a:lnTo>
                    <a:pt x="11628" y="5247"/>
                  </a:lnTo>
                  <a:lnTo>
                    <a:pt x="11742" y="3603"/>
                  </a:lnTo>
                  <a:lnTo>
                    <a:pt x="11770" y="3319"/>
                  </a:lnTo>
                  <a:lnTo>
                    <a:pt x="11742" y="2894"/>
                  </a:lnTo>
                  <a:lnTo>
                    <a:pt x="11685" y="2497"/>
                  </a:lnTo>
                  <a:lnTo>
                    <a:pt x="11572" y="2128"/>
                  </a:lnTo>
                  <a:lnTo>
                    <a:pt x="11430" y="1788"/>
                  </a:lnTo>
                  <a:lnTo>
                    <a:pt x="11260" y="1476"/>
                  </a:lnTo>
                  <a:lnTo>
                    <a:pt x="11118" y="1220"/>
                  </a:lnTo>
                  <a:lnTo>
                    <a:pt x="10919" y="1022"/>
                  </a:lnTo>
                  <a:lnTo>
                    <a:pt x="10721" y="852"/>
                  </a:lnTo>
                  <a:lnTo>
                    <a:pt x="10494" y="738"/>
                  </a:lnTo>
                  <a:lnTo>
                    <a:pt x="10210" y="625"/>
                  </a:lnTo>
                  <a:lnTo>
                    <a:pt x="9927" y="568"/>
                  </a:lnTo>
                  <a:lnTo>
                    <a:pt x="8537" y="455"/>
                  </a:lnTo>
                  <a:lnTo>
                    <a:pt x="8509" y="455"/>
                  </a:lnTo>
                  <a:lnTo>
                    <a:pt x="8339" y="426"/>
                  </a:lnTo>
                  <a:lnTo>
                    <a:pt x="2667" y="1"/>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 name="Google Shape;943;p8"/>
            <p:cNvSpPr/>
            <p:nvPr/>
          </p:nvSpPr>
          <p:spPr>
            <a:xfrm flipH="1">
              <a:off x="8710561" y="3118024"/>
              <a:ext cx="111903" cy="158761"/>
            </a:xfrm>
            <a:custGeom>
              <a:avLst/>
              <a:gdLst/>
              <a:ahLst/>
              <a:cxnLst/>
              <a:rect l="l" t="t" r="r" b="b"/>
              <a:pathLst>
                <a:path w="7857" h="11147" extrusionOk="0">
                  <a:moveTo>
                    <a:pt x="398" y="1"/>
                  </a:moveTo>
                  <a:lnTo>
                    <a:pt x="454" y="540"/>
                  </a:lnTo>
                  <a:lnTo>
                    <a:pt x="511" y="993"/>
                  </a:lnTo>
                  <a:lnTo>
                    <a:pt x="511" y="1447"/>
                  </a:lnTo>
                  <a:lnTo>
                    <a:pt x="511" y="1873"/>
                  </a:lnTo>
                  <a:lnTo>
                    <a:pt x="483" y="2610"/>
                  </a:lnTo>
                  <a:lnTo>
                    <a:pt x="369" y="3319"/>
                  </a:lnTo>
                  <a:lnTo>
                    <a:pt x="142" y="4624"/>
                  </a:lnTo>
                  <a:lnTo>
                    <a:pt x="57" y="5304"/>
                  </a:lnTo>
                  <a:lnTo>
                    <a:pt x="29" y="5673"/>
                  </a:lnTo>
                  <a:lnTo>
                    <a:pt x="29" y="6070"/>
                  </a:lnTo>
                  <a:lnTo>
                    <a:pt x="1" y="7573"/>
                  </a:lnTo>
                  <a:lnTo>
                    <a:pt x="1" y="8254"/>
                  </a:lnTo>
                  <a:lnTo>
                    <a:pt x="29" y="8877"/>
                  </a:lnTo>
                  <a:lnTo>
                    <a:pt x="86" y="9161"/>
                  </a:lnTo>
                  <a:lnTo>
                    <a:pt x="142" y="9416"/>
                  </a:lnTo>
                  <a:lnTo>
                    <a:pt x="227" y="9672"/>
                  </a:lnTo>
                  <a:lnTo>
                    <a:pt x="313" y="9927"/>
                  </a:lnTo>
                  <a:lnTo>
                    <a:pt x="454" y="10125"/>
                  </a:lnTo>
                  <a:lnTo>
                    <a:pt x="596" y="10352"/>
                  </a:lnTo>
                  <a:lnTo>
                    <a:pt x="795" y="10522"/>
                  </a:lnTo>
                  <a:lnTo>
                    <a:pt x="993" y="10693"/>
                  </a:lnTo>
                  <a:lnTo>
                    <a:pt x="1248" y="10863"/>
                  </a:lnTo>
                  <a:lnTo>
                    <a:pt x="1532" y="10976"/>
                  </a:lnTo>
                  <a:lnTo>
                    <a:pt x="1844" y="11061"/>
                  </a:lnTo>
                  <a:lnTo>
                    <a:pt x="2184" y="11118"/>
                  </a:lnTo>
                  <a:lnTo>
                    <a:pt x="2525" y="11146"/>
                  </a:lnTo>
                  <a:lnTo>
                    <a:pt x="2865" y="11146"/>
                  </a:lnTo>
                  <a:lnTo>
                    <a:pt x="3234" y="11118"/>
                  </a:lnTo>
                  <a:lnTo>
                    <a:pt x="3602" y="11090"/>
                  </a:lnTo>
                  <a:lnTo>
                    <a:pt x="3943" y="11033"/>
                  </a:lnTo>
                  <a:lnTo>
                    <a:pt x="4283" y="10948"/>
                  </a:lnTo>
                  <a:lnTo>
                    <a:pt x="4595" y="10834"/>
                  </a:lnTo>
                  <a:lnTo>
                    <a:pt x="4907" y="10721"/>
                  </a:lnTo>
                  <a:lnTo>
                    <a:pt x="5162" y="10579"/>
                  </a:lnTo>
                  <a:lnTo>
                    <a:pt x="5417" y="10409"/>
                  </a:lnTo>
                  <a:lnTo>
                    <a:pt x="5616" y="10239"/>
                  </a:lnTo>
                  <a:lnTo>
                    <a:pt x="5758" y="10069"/>
                  </a:lnTo>
                  <a:lnTo>
                    <a:pt x="5871" y="9870"/>
                  </a:lnTo>
                  <a:lnTo>
                    <a:pt x="5956" y="9672"/>
                  </a:lnTo>
                  <a:lnTo>
                    <a:pt x="5984" y="9473"/>
                  </a:lnTo>
                  <a:lnTo>
                    <a:pt x="5984" y="9275"/>
                  </a:lnTo>
                  <a:lnTo>
                    <a:pt x="5984" y="9076"/>
                  </a:lnTo>
                  <a:lnTo>
                    <a:pt x="5956" y="8877"/>
                  </a:lnTo>
                  <a:lnTo>
                    <a:pt x="5843" y="8537"/>
                  </a:lnTo>
                  <a:lnTo>
                    <a:pt x="5673" y="8055"/>
                  </a:lnTo>
                  <a:lnTo>
                    <a:pt x="5673" y="7998"/>
                  </a:lnTo>
                  <a:lnTo>
                    <a:pt x="5673" y="7970"/>
                  </a:lnTo>
                  <a:lnTo>
                    <a:pt x="5729" y="7970"/>
                  </a:lnTo>
                  <a:lnTo>
                    <a:pt x="5814" y="7998"/>
                  </a:lnTo>
                  <a:lnTo>
                    <a:pt x="5899" y="8083"/>
                  </a:lnTo>
                  <a:lnTo>
                    <a:pt x="5984" y="8168"/>
                  </a:lnTo>
                  <a:lnTo>
                    <a:pt x="6126" y="8367"/>
                  </a:lnTo>
                  <a:lnTo>
                    <a:pt x="6382" y="8849"/>
                  </a:lnTo>
                  <a:lnTo>
                    <a:pt x="6552" y="9076"/>
                  </a:lnTo>
                  <a:lnTo>
                    <a:pt x="6637" y="9161"/>
                  </a:lnTo>
                  <a:lnTo>
                    <a:pt x="6750" y="9218"/>
                  </a:lnTo>
                  <a:lnTo>
                    <a:pt x="6892" y="9275"/>
                  </a:lnTo>
                  <a:lnTo>
                    <a:pt x="7034" y="9303"/>
                  </a:lnTo>
                  <a:lnTo>
                    <a:pt x="7204" y="9303"/>
                  </a:lnTo>
                  <a:lnTo>
                    <a:pt x="7402" y="9246"/>
                  </a:lnTo>
                  <a:lnTo>
                    <a:pt x="7516" y="9218"/>
                  </a:lnTo>
                  <a:lnTo>
                    <a:pt x="7601" y="9161"/>
                  </a:lnTo>
                  <a:lnTo>
                    <a:pt x="7658" y="9104"/>
                  </a:lnTo>
                  <a:lnTo>
                    <a:pt x="7714" y="9048"/>
                  </a:lnTo>
                  <a:lnTo>
                    <a:pt x="7799" y="8849"/>
                  </a:lnTo>
                  <a:lnTo>
                    <a:pt x="7856" y="8651"/>
                  </a:lnTo>
                  <a:lnTo>
                    <a:pt x="7856" y="8395"/>
                  </a:lnTo>
                  <a:lnTo>
                    <a:pt x="7799" y="8083"/>
                  </a:lnTo>
                  <a:lnTo>
                    <a:pt x="7743" y="7771"/>
                  </a:lnTo>
                  <a:lnTo>
                    <a:pt x="7658" y="7431"/>
                  </a:lnTo>
                  <a:lnTo>
                    <a:pt x="7431" y="6665"/>
                  </a:lnTo>
                  <a:lnTo>
                    <a:pt x="7147" y="5843"/>
                  </a:lnTo>
                  <a:lnTo>
                    <a:pt x="6892" y="5021"/>
                  </a:lnTo>
                  <a:lnTo>
                    <a:pt x="6665" y="4170"/>
                  </a:lnTo>
                  <a:lnTo>
                    <a:pt x="6382" y="2894"/>
                  </a:lnTo>
                  <a:lnTo>
                    <a:pt x="6211" y="2071"/>
                  </a:lnTo>
                  <a:lnTo>
                    <a:pt x="6126" y="1362"/>
                  </a:lnTo>
                  <a:lnTo>
                    <a:pt x="6041" y="370"/>
                  </a:lnTo>
                  <a:lnTo>
                    <a:pt x="398"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 name="Google Shape;944;p8"/>
            <p:cNvSpPr/>
            <p:nvPr/>
          </p:nvSpPr>
          <p:spPr>
            <a:xfrm flipH="1">
              <a:off x="8692786" y="3232334"/>
              <a:ext cx="48083" cy="108670"/>
            </a:xfrm>
            <a:custGeom>
              <a:avLst/>
              <a:gdLst/>
              <a:ahLst/>
              <a:cxnLst/>
              <a:rect l="l" t="t" r="r" b="b"/>
              <a:pathLst>
                <a:path w="3376" h="7630" extrusionOk="0">
                  <a:moveTo>
                    <a:pt x="0" y="1"/>
                  </a:moveTo>
                  <a:lnTo>
                    <a:pt x="114" y="454"/>
                  </a:lnTo>
                  <a:lnTo>
                    <a:pt x="114" y="483"/>
                  </a:lnTo>
                  <a:lnTo>
                    <a:pt x="114" y="511"/>
                  </a:lnTo>
                  <a:lnTo>
                    <a:pt x="255" y="1192"/>
                  </a:lnTo>
                  <a:lnTo>
                    <a:pt x="454" y="2071"/>
                  </a:lnTo>
                  <a:lnTo>
                    <a:pt x="596" y="2071"/>
                  </a:lnTo>
                  <a:lnTo>
                    <a:pt x="766" y="2128"/>
                  </a:lnTo>
                  <a:lnTo>
                    <a:pt x="908" y="2184"/>
                  </a:lnTo>
                  <a:lnTo>
                    <a:pt x="1021" y="2269"/>
                  </a:lnTo>
                  <a:lnTo>
                    <a:pt x="1163" y="2383"/>
                  </a:lnTo>
                  <a:lnTo>
                    <a:pt x="1276" y="2496"/>
                  </a:lnTo>
                  <a:lnTo>
                    <a:pt x="1475" y="2780"/>
                  </a:lnTo>
                  <a:lnTo>
                    <a:pt x="1645" y="3120"/>
                  </a:lnTo>
                  <a:lnTo>
                    <a:pt x="1759" y="3489"/>
                  </a:lnTo>
                  <a:lnTo>
                    <a:pt x="1815" y="3914"/>
                  </a:lnTo>
                  <a:lnTo>
                    <a:pt x="1815" y="4340"/>
                  </a:lnTo>
                  <a:lnTo>
                    <a:pt x="1815" y="4368"/>
                  </a:lnTo>
                  <a:lnTo>
                    <a:pt x="1787" y="4708"/>
                  </a:lnTo>
                  <a:lnTo>
                    <a:pt x="1588" y="7516"/>
                  </a:lnTo>
                  <a:lnTo>
                    <a:pt x="3006" y="7629"/>
                  </a:lnTo>
                  <a:lnTo>
                    <a:pt x="3233" y="4822"/>
                  </a:lnTo>
                  <a:lnTo>
                    <a:pt x="3233" y="4793"/>
                  </a:lnTo>
                  <a:lnTo>
                    <a:pt x="3347" y="3149"/>
                  </a:lnTo>
                  <a:lnTo>
                    <a:pt x="3375" y="2865"/>
                  </a:lnTo>
                  <a:lnTo>
                    <a:pt x="3347" y="2440"/>
                  </a:lnTo>
                  <a:lnTo>
                    <a:pt x="3290" y="2043"/>
                  </a:lnTo>
                  <a:lnTo>
                    <a:pt x="3177" y="1674"/>
                  </a:lnTo>
                  <a:lnTo>
                    <a:pt x="3063" y="1305"/>
                  </a:lnTo>
                  <a:lnTo>
                    <a:pt x="2893" y="993"/>
                  </a:lnTo>
                  <a:lnTo>
                    <a:pt x="2723" y="766"/>
                  </a:lnTo>
                  <a:lnTo>
                    <a:pt x="2524" y="568"/>
                  </a:lnTo>
                  <a:lnTo>
                    <a:pt x="2326" y="398"/>
                  </a:lnTo>
                  <a:lnTo>
                    <a:pt x="2099" y="256"/>
                  </a:lnTo>
                  <a:lnTo>
                    <a:pt x="1815" y="142"/>
                  </a:lnTo>
                  <a:lnTo>
                    <a:pt x="1532" y="86"/>
                  </a:lnTo>
                  <a:lnTo>
                    <a:pt x="142" y="1"/>
                  </a:lnTo>
                  <a:close/>
                </a:path>
              </a:pathLst>
            </a:custGeom>
            <a:solidFill>
              <a:srgbClr val="201B2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 name="Google Shape;945;p8"/>
            <p:cNvSpPr/>
            <p:nvPr/>
          </p:nvSpPr>
          <p:spPr>
            <a:xfrm flipH="1">
              <a:off x="8456902" y="3278793"/>
              <a:ext cx="634973" cy="429767"/>
            </a:xfrm>
            <a:custGeom>
              <a:avLst/>
              <a:gdLst/>
              <a:ahLst/>
              <a:cxnLst/>
              <a:rect l="l" t="t" r="r" b="b"/>
              <a:pathLst>
                <a:path w="44583" h="30175" extrusionOk="0">
                  <a:moveTo>
                    <a:pt x="5304" y="0"/>
                  </a:moveTo>
                  <a:lnTo>
                    <a:pt x="5020" y="28"/>
                  </a:lnTo>
                  <a:lnTo>
                    <a:pt x="4765" y="57"/>
                  </a:lnTo>
                  <a:lnTo>
                    <a:pt x="4482" y="113"/>
                  </a:lnTo>
                  <a:lnTo>
                    <a:pt x="4226" y="170"/>
                  </a:lnTo>
                  <a:lnTo>
                    <a:pt x="3744" y="369"/>
                  </a:lnTo>
                  <a:lnTo>
                    <a:pt x="3290" y="596"/>
                  </a:lnTo>
                  <a:lnTo>
                    <a:pt x="2865" y="851"/>
                  </a:lnTo>
                  <a:lnTo>
                    <a:pt x="2496" y="1163"/>
                  </a:lnTo>
                  <a:lnTo>
                    <a:pt x="2156" y="1475"/>
                  </a:lnTo>
                  <a:lnTo>
                    <a:pt x="1844" y="1815"/>
                  </a:lnTo>
                  <a:lnTo>
                    <a:pt x="1589" y="2184"/>
                  </a:lnTo>
                  <a:lnTo>
                    <a:pt x="1362" y="2524"/>
                  </a:lnTo>
                  <a:lnTo>
                    <a:pt x="1192" y="2893"/>
                  </a:lnTo>
                  <a:lnTo>
                    <a:pt x="1022" y="3233"/>
                  </a:lnTo>
                  <a:lnTo>
                    <a:pt x="908" y="3545"/>
                  </a:lnTo>
                  <a:lnTo>
                    <a:pt x="851" y="3829"/>
                  </a:lnTo>
                  <a:lnTo>
                    <a:pt x="823" y="4084"/>
                  </a:lnTo>
                  <a:lnTo>
                    <a:pt x="29" y="23595"/>
                  </a:lnTo>
                  <a:lnTo>
                    <a:pt x="1" y="24134"/>
                  </a:lnTo>
                  <a:lnTo>
                    <a:pt x="1" y="24446"/>
                  </a:lnTo>
                  <a:lnTo>
                    <a:pt x="1" y="24758"/>
                  </a:lnTo>
                  <a:lnTo>
                    <a:pt x="29" y="25098"/>
                  </a:lnTo>
                  <a:lnTo>
                    <a:pt x="114" y="25467"/>
                  </a:lnTo>
                  <a:lnTo>
                    <a:pt x="199" y="25807"/>
                  </a:lnTo>
                  <a:lnTo>
                    <a:pt x="341" y="26176"/>
                  </a:lnTo>
                  <a:lnTo>
                    <a:pt x="540" y="26516"/>
                  </a:lnTo>
                  <a:lnTo>
                    <a:pt x="795" y="26828"/>
                  </a:lnTo>
                  <a:lnTo>
                    <a:pt x="1107" y="27112"/>
                  </a:lnTo>
                  <a:lnTo>
                    <a:pt x="1305" y="27254"/>
                  </a:lnTo>
                  <a:lnTo>
                    <a:pt x="1504" y="27396"/>
                  </a:lnTo>
                  <a:lnTo>
                    <a:pt x="1702" y="27509"/>
                  </a:lnTo>
                  <a:lnTo>
                    <a:pt x="1958" y="27622"/>
                  </a:lnTo>
                  <a:lnTo>
                    <a:pt x="2213" y="27736"/>
                  </a:lnTo>
                  <a:lnTo>
                    <a:pt x="2496" y="27821"/>
                  </a:lnTo>
                  <a:lnTo>
                    <a:pt x="2808" y="27878"/>
                  </a:lnTo>
                  <a:lnTo>
                    <a:pt x="3120" y="27963"/>
                  </a:lnTo>
                  <a:lnTo>
                    <a:pt x="3489" y="27991"/>
                  </a:lnTo>
                  <a:lnTo>
                    <a:pt x="3858" y="28048"/>
                  </a:lnTo>
                  <a:lnTo>
                    <a:pt x="40697" y="30146"/>
                  </a:lnTo>
                  <a:lnTo>
                    <a:pt x="40754" y="30146"/>
                  </a:lnTo>
                  <a:lnTo>
                    <a:pt x="40980" y="30175"/>
                  </a:lnTo>
                  <a:lnTo>
                    <a:pt x="41207" y="30146"/>
                  </a:lnTo>
                  <a:lnTo>
                    <a:pt x="41434" y="30118"/>
                  </a:lnTo>
                  <a:lnTo>
                    <a:pt x="41633" y="30033"/>
                  </a:lnTo>
                  <a:lnTo>
                    <a:pt x="41831" y="29976"/>
                  </a:lnTo>
                  <a:lnTo>
                    <a:pt x="42030" y="29863"/>
                  </a:lnTo>
                  <a:lnTo>
                    <a:pt x="42200" y="29749"/>
                  </a:lnTo>
                  <a:lnTo>
                    <a:pt x="42370" y="29608"/>
                  </a:lnTo>
                  <a:lnTo>
                    <a:pt x="42512" y="29466"/>
                  </a:lnTo>
                  <a:lnTo>
                    <a:pt x="42654" y="29324"/>
                  </a:lnTo>
                  <a:lnTo>
                    <a:pt x="42795" y="29125"/>
                  </a:lnTo>
                  <a:lnTo>
                    <a:pt x="42880" y="28955"/>
                  </a:lnTo>
                  <a:lnTo>
                    <a:pt x="42994" y="28757"/>
                  </a:lnTo>
                  <a:lnTo>
                    <a:pt x="43051" y="28530"/>
                  </a:lnTo>
                  <a:lnTo>
                    <a:pt x="43107" y="28331"/>
                  </a:lnTo>
                  <a:lnTo>
                    <a:pt x="43136" y="28105"/>
                  </a:lnTo>
                  <a:lnTo>
                    <a:pt x="44582" y="7459"/>
                  </a:lnTo>
                  <a:lnTo>
                    <a:pt x="44582" y="6948"/>
                  </a:lnTo>
                  <a:lnTo>
                    <a:pt x="44554" y="6438"/>
                  </a:lnTo>
                  <a:lnTo>
                    <a:pt x="44440" y="5984"/>
                  </a:lnTo>
                  <a:lnTo>
                    <a:pt x="44298" y="5530"/>
                  </a:lnTo>
                  <a:lnTo>
                    <a:pt x="44128" y="5076"/>
                  </a:lnTo>
                  <a:lnTo>
                    <a:pt x="43901" y="4679"/>
                  </a:lnTo>
                  <a:lnTo>
                    <a:pt x="43618" y="4311"/>
                  </a:lnTo>
                  <a:lnTo>
                    <a:pt x="43334" y="3942"/>
                  </a:lnTo>
                  <a:lnTo>
                    <a:pt x="42994" y="3630"/>
                  </a:lnTo>
                  <a:lnTo>
                    <a:pt x="42625" y="3347"/>
                  </a:lnTo>
                  <a:lnTo>
                    <a:pt x="42228" y="3091"/>
                  </a:lnTo>
                  <a:lnTo>
                    <a:pt x="41803" y="2864"/>
                  </a:lnTo>
                  <a:lnTo>
                    <a:pt x="41349" y="2694"/>
                  </a:lnTo>
                  <a:lnTo>
                    <a:pt x="40895" y="2552"/>
                  </a:lnTo>
                  <a:lnTo>
                    <a:pt x="40385" y="2439"/>
                  </a:lnTo>
                  <a:lnTo>
                    <a:pt x="39903" y="2382"/>
                  </a:lnTo>
                  <a:lnTo>
                    <a:pt x="38655" y="2297"/>
                  </a:lnTo>
                  <a:lnTo>
                    <a:pt x="5928" y="0"/>
                  </a:lnTo>
                  <a:close/>
                </a:path>
              </a:pathLst>
            </a:custGeom>
            <a:solidFill>
              <a:srgbClr val="4827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 name="Google Shape;946;p8"/>
            <p:cNvSpPr/>
            <p:nvPr/>
          </p:nvSpPr>
          <p:spPr>
            <a:xfrm flipH="1">
              <a:off x="8456902" y="3311508"/>
              <a:ext cx="84444" cy="397052"/>
            </a:xfrm>
            <a:custGeom>
              <a:avLst/>
              <a:gdLst/>
              <a:ahLst/>
              <a:cxnLst/>
              <a:rect l="l" t="t" r="r" b="b"/>
              <a:pathLst>
                <a:path w="5929" h="27878" extrusionOk="0">
                  <a:moveTo>
                    <a:pt x="1" y="0"/>
                  </a:moveTo>
                  <a:lnTo>
                    <a:pt x="540" y="2297"/>
                  </a:lnTo>
                  <a:lnTo>
                    <a:pt x="823" y="3517"/>
                  </a:lnTo>
                  <a:lnTo>
                    <a:pt x="1079" y="4793"/>
                  </a:lnTo>
                  <a:lnTo>
                    <a:pt x="1305" y="6098"/>
                  </a:lnTo>
                  <a:lnTo>
                    <a:pt x="1532" y="7459"/>
                  </a:lnTo>
                  <a:lnTo>
                    <a:pt x="1731" y="8820"/>
                  </a:lnTo>
                  <a:lnTo>
                    <a:pt x="1901" y="10238"/>
                  </a:lnTo>
                  <a:lnTo>
                    <a:pt x="2071" y="11656"/>
                  </a:lnTo>
                  <a:lnTo>
                    <a:pt x="2185" y="13074"/>
                  </a:lnTo>
                  <a:lnTo>
                    <a:pt x="2270" y="14520"/>
                  </a:lnTo>
                  <a:lnTo>
                    <a:pt x="2298" y="15967"/>
                  </a:lnTo>
                  <a:lnTo>
                    <a:pt x="2298" y="17413"/>
                  </a:lnTo>
                  <a:lnTo>
                    <a:pt x="2241" y="18831"/>
                  </a:lnTo>
                  <a:lnTo>
                    <a:pt x="2128" y="20249"/>
                  </a:lnTo>
                  <a:lnTo>
                    <a:pt x="1986" y="21610"/>
                  </a:lnTo>
                  <a:lnTo>
                    <a:pt x="1844" y="22716"/>
                  </a:lnTo>
                  <a:lnTo>
                    <a:pt x="1759" y="23709"/>
                  </a:lnTo>
                  <a:lnTo>
                    <a:pt x="1731" y="24588"/>
                  </a:lnTo>
                  <a:lnTo>
                    <a:pt x="1731" y="25411"/>
                  </a:lnTo>
                  <a:lnTo>
                    <a:pt x="1759" y="26148"/>
                  </a:lnTo>
                  <a:lnTo>
                    <a:pt x="1816" y="26772"/>
                  </a:lnTo>
                  <a:lnTo>
                    <a:pt x="1929" y="27367"/>
                  </a:lnTo>
                  <a:lnTo>
                    <a:pt x="2043" y="27849"/>
                  </a:lnTo>
                  <a:lnTo>
                    <a:pt x="2100" y="27849"/>
                  </a:lnTo>
                  <a:lnTo>
                    <a:pt x="2326" y="27878"/>
                  </a:lnTo>
                  <a:lnTo>
                    <a:pt x="2553" y="27849"/>
                  </a:lnTo>
                  <a:lnTo>
                    <a:pt x="2780" y="27821"/>
                  </a:lnTo>
                  <a:lnTo>
                    <a:pt x="2979" y="27736"/>
                  </a:lnTo>
                  <a:lnTo>
                    <a:pt x="3177" y="27679"/>
                  </a:lnTo>
                  <a:lnTo>
                    <a:pt x="3376" y="27566"/>
                  </a:lnTo>
                  <a:lnTo>
                    <a:pt x="3546" y="27452"/>
                  </a:lnTo>
                  <a:lnTo>
                    <a:pt x="3716" y="27311"/>
                  </a:lnTo>
                  <a:lnTo>
                    <a:pt x="3858" y="27169"/>
                  </a:lnTo>
                  <a:lnTo>
                    <a:pt x="4000" y="27027"/>
                  </a:lnTo>
                  <a:lnTo>
                    <a:pt x="4141" y="26828"/>
                  </a:lnTo>
                  <a:lnTo>
                    <a:pt x="4226" y="26658"/>
                  </a:lnTo>
                  <a:lnTo>
                    <a:pt x="4340" y="26460"/>
                  </a:lnTo>
                  <a:lnTo>
                    <a:pt x="4397" y="26233"/>
                  </a:lnTo>
                  <a:lnTo>
                    <a:pt x="4453" y="26034"/>
                  </a:lnTo>
                  <a:lnTo>
                    <a:pt x="4482" y="25808"/>
                  </a:lnTo>
                  <a:lnTo>
                    <a:pt x="5928" y="5162"/>
                  </a:lnTo>
                  <a:lnTo>
                    <a:pt x="5928" y="4651"/>
                  </a:lnTo>
                  <a:lnTo>
                    <a:pt x="5900" y="4141"/>
                  </a:lnTo>
                  <a:lnTo>
                    <a:pt x="5786" y="3687"/>
                  </a:lnTo>
                  <a:lnTo>
                    <a:pt x="5644" y="3233"/>
                  </a:lnTo>
                  <a:lnTo>
                    <a:pt x="5474" y="2779"/>
                  </a:lnTo>
                  <a:lnTo>
                    <a:pt x="5247" y="2382"/>
                  </a:lnTo>
                  <a:lnTo>
                    <a:pt x="4964" y="2014"/>
                  </a:lnTo>
                  <a:lnTo>
                    <a:pt x="4680" y="1645"/>
                  </a:lnTo>
                  <a:lnTo>
                    <a:pt x="4340" y="1333"/>
                  </a:lnTo>
                  <a:lnTo>
                    <a:pt x="3971" y="1050"/>
                  </a:lnTo>
                  <a:lnTo>
                    <a:pt x="3574" y="794"/>
                  </a:lnTo>
                  <a:lnTo>
                    <a:pt x="3149" y="567"/>
                  </a:lnTo>
                  <a:lnTo>
                    <a:pt x="2695" y="397"/>
                  </a:lnTo>
                  <a:lnTo>
                    <a:pt x="2241" y="255"/>
                  </a:lnTo>
                  <a:lnTo>
                    <a:pt x="1731" y="142"/>
                  </a:lnTo>
                  <a:lnTo>
                    <a:pt x="1249" y="85"/>
                  </a:lnTo>
                  <a:lnTo>
                    <a:pt x="1" y="0"/>
                  </a:lnTo>
                  <a:close/>
                </a:path>
              </a:pathLst>
            </a:custGeom>
            <a:solidFill>
              <a:srgbClr val="371E5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 name="Google Shape;947;p8"/>
            <p:cNvSpPr/>
            <p:nvPr/>
          </p:nvSpPr>
          <p:spPr>
            <a:xfrm flipH="1">
              <a:off x="7398656" y="3743284"/>
              <a:ext cx="308606" cy="1161262"/>
            </a:xfrm>
            <a:custGeom>
              <a:avLst/>
              <a:gdLst/>
              <a:ahLst/>
              <a:cxnLst/>
              <a:rect l="l" t="t" r="r" b="b"/>
              <a:pathLst>
                <a:path w="21668" h="81535" extrusionOk="0">
                  <a:moveTo>
                    <a:pt x="19852" y="1"/>
                  </a:moveTo>
                  <a:lnTo>
                    <a:pt x="19342" y="426"/>
                  </a:lnTo>
                  <a:lnTo>
                    <a:pt x="17981" y="1561"/>
                  </a:lnTo>
                  <a:lnTo>
                    <a:pt x="16024" y="3234"/>
                  </a:lnTo>
                  <a:lnTo>
                    <a:pt x="14918" y="4198"/>
                  </a:lnTo>
                  <a:lnTo>
                    <a:pt x="13783" y="5219"/>
                  </a:lnTo>
                  <a:lnTo>
                    <a:pt x="12592" y="6297"/>
                  </a:lnTo>
                  <a:lnTo>
                    <a:pt x="11458" y="7374"/>
                  </a:lnTo>
                  <a:lnTo>
                    <a:pt x="10380" y="8452"/>
                  </a:lnTo>
                  <a:lnTo>
                    <a:pt x="9359" y="9501"/>
                  </a:lnTo>
                  <a:lnTo>
                    <a:pt x="8480" y="10465"/>
                  </a:lnTo>
                  <a:lnTo>
                    <a:pt x="8111" y="10948"/>
                  </a:lnTo>
                  <a:lnTo>
                    <a:pt x="7771" y="11373"/>
                  </a:lnTo>
                  <a:lnTo>
                    <a:pt x="7487" y="11798"/>
                  </a:lnTo>
                  <a:lnTo>
                    <a:pt x="7232" y="12195"/>
                  </a:lnTo>
                  <a:lnTo>
                    <a:pt x="7062" y="12536"/>
                  </a:lnTo>
                  <a:lnTo>
                    <a:pt x="6920" y="12876"/>
                  </a:lnTo>
                  <a:lnTo>
                    <a:pt x="6835" y="13245"/>
                  </a:lnTo>
                  <a:lnTo>
                    <a:pt x="6750" y="13784"/>
                  </a:lnTo>
                  <a:lnTo>
                    <a:pt x="6693" y="14436"/>
                  </a:lnTo>
                  <a:lnTo>
                    <a:pt x="6608" y="15202"/>
                  </a:lnTo>
                  <a:lnTo>
                    <a:pt x="6523" y="17102"/>
                  </a:lnTo>
                  <a:lnTo>
                    <a:pt x="6438" y="19399"/>
                  </a:lnTo>
                  <a:lnTo>
                    <a:pt x="6353" y="21980"/>
                  </a:lnTo>
                  <a:lnTo>
                    <a:pt x="6325" y="24787"/>
                  </a:lnTo>
                  <a:lnTo>
                    <a:pt x="6268" y="30771"/>
                  </a:lnTo>
                  <a:lnTo>
                    <a:pt x="6268" y="42115"/>
                  </a:lnTo>
                  <a:lnTo>
                    <a:pt x="6240" y="46199"/>
                  </a:lnTo>
                  <a:lnTo>
                    <a:pt x="6211" y="47588"/>
                  </a:lnTo>
                  <a:lnTo>
                    <a:pt x="6183" y="48439"/>
                  </a:lnTo>
                  <a:lnTo>
                    <a:pt x="6013" y="50056"/>
                  </a:lnTo>
                  <a:lnTo>
                    <a:pt x="5701" y="52438"/>
                  </a:lnTo>
                  <a:lnTo>
                    <a:pt x="5304" y="55359"/>
                  </a:lnTo>
                  <a:lnTo>
                    <a:pt x="4822" y="58592"/>
                  </a:lnTo>
                  <a:lnTo>
                    <a:pt x="4255" y="61882"/>
                  </a:lnTo>
                  <a:lnTo>
                    <a:pt x="3971" y="63470"/>
                  </a:lnTo>
                  <a:lnTo>
                    <a:pt x="3659" y="64945"/>
                  </a:lnTo>
                  <a:lnTo>
                    <a:pt x="3347" y="66334"/>
                  </a:lnTo>
                  <a:lnTo>
                    <a:pt x="3063" y="67582"/>
                  </a:lnTo>
                  <a:lnTo>
                    <a:pt x="2751" y="68631"/>
                  </a:lnTo>
                  <a:lnTo>
                    <a:pt x="2610" y="69085"/>
                  </a:lnTo>
                  <a:lnTo>
                    <a:pt x="2439" y="69482"/>
                  </a:lnTo>
                  <a:lnTo>
                    <a:pt x="2156" y="70163"/>
                  </a:lnTo>
                  <a:lnTo>
                    <a:pt x="1901" y="70730"/>
                  </a:lnTo>
                  <a:lnTo>
                    <a:pt x="1645" y="71184"/>
                  </a:lnTo>
                  <a:lnTo>
                    <a:pt x="1390" y="71581"/>
                  </a:lnTo>
                  <a:lnTo>
                    <a:pt x="1192" y="71893"/>
                  </a:lnTo>
                  <a:lnTo>
                    <a:pt x="993" y="72148"/>
                  </a:lnTo>
                  <a:lnTo>
                    <a:pt x="653" y="72573"/>
                  </a:lnTo>
                  <a:lnTo>
                    <a:pt x="369" y="72914"/>
                  </a:lnTo>
                  <a:lnTo>
                    <a:pt x="284" y="73112"/>
                  </a:lnTo>
                  <a:lnTo>
                    <a:pt x="171" y="73311"/>
                  </a:lnTo>
                  <a:lnTo>
                    <a:pt x="114" y="73566"/>
                  </a:lnTo>
                  <a:lnTo>
                    <a:pt x="57" y="73878"/>
                  </a:lnTo>
                  <a:lnTo>
                    <a:pt x="29" y="74246"/>
                  </a:lnTo>
                  <a:lnTo>
                    <a:pt x="1" y="74700"/>
                  </a:lnTo>
                  <a:lnTo>
                    <a:pt x="1" y="74814"/>
                  </a:lnTo>
                  <a:lnTo>
                    <a:pt x="29" y="74955"/>
                  </a:lnTo>
                  <a:lnTo>
                    <a:pt x="142" y="75211"/>
                  </a:lnTo>
                  <a:lnTo>
                    <a:pt x="341" y="75494"/>
                  </a:lnTo>
                  <a:lnTo>
                    <a:pt x="596" y="75778"/>
                  </a:lnTo>
                  <a:lnTo>
                    <a:pt x="908" y="76090"/>
                  </a:lnTo>
                  <a:lnTo>
                    <a:pt x="1305" y="76402"/>
                  </a:lnTo>
                  <a:lnTo>
                    <a:pt x="1730" y="76714"/>
                  </a:lnTo>
                  <a:lnTo>
                    <a:pt x="2213" y="77026"/>
                  </a:lnTo>
                  <a:lnTo>
                    <a:pt x="2723" y="77366"/>
                  </a:lnTo>
                  <a:lnTo>
                    <a:pt x="3290" y="77678"/>
                  </a:lnTo>
                  <a:lnTo>
                    <a:pt x="4481" y="78302"/>
                  </a:lnTo>
                  <a:lnTo>
                    <a:pt x="5758" y="78926"/>
                  </a:lnTo>
                  <a:lnTo>
                    <a:pt x="7090" y="79493"/>
                  </a:lnTo>
                  <a:lnTo>
                    <a:pt x="8395" y="80032"/>
                  </a:lnTo>
                  <a:lnTo>
                    <a:pt x="9643" y="80514"/>
                  </a:lnTo>
                  <a:lnTo>
                    <a:pt x="10834" y="80911"/>
                  </a:lnTo>
                  <a:lnTo>
                    <a:pt x="11855" y="81223"/>
                  </a:lnTo>
                  <a:lnTo>
                    <a:pt x="12706" y="81450"/>
                  </a:lnTo>
                  <a:lnTo>
                    <a:pt x="13046" y="81507"/>
                  </a:lnTo>
                  <a:lnTo>
                    <a:pt x="13330" y="81535"/>
                  </a:lnTo>
                  <a:lnTo>
                    <a:pt x="13556" y="81535"/>
                  </a:lnTo>
                  <a:lnTo>
                    <a:pt x="13698" y="81507"/>
                  </a:lnTo>
                  <a:lnTo>
                    <a:pt x="13755" y="81478"/>
                  </a:lnTo>
                  <a:lnTo>
                    <a:pt x="13783" y="81450"/>
                  </a:lnTo>
                  <a:lnTo>
                    <a:pt x="13783" y="81393"/>
                  </a:lnTo>
                  <a:lnTo>
                    <a:pt x="13755" y="81336"/>
                  </a:lnTo>
                  <a:lnTo>
                    <a:pt x="13443" y="80684"/>
                  </a:lnTo>
                  <a:lnTo>
                    <a:pt x="12961" y="79748"/>
                  </a:lnTo>
                  <a:lnTo>
                    <a:pt x="11713" y="77451"/>
                  </a:lnTo>
                  <a:lnTo>
                    <a:pt x="10437" y="75154"/>
                  </a:lnTo>
                  <a:lnTo>
                    <a:pt x="9529" y="73594"/>
                  </a:lnTo>
                  <a:lnTo>
                    <a:pt x="9501" y="73509"/>
                  </a:lnTo>
                  <a:lnTo>
                    <a:pt x="9501" y="73367"/>
                  </a:lnTo>
                  <a:lnTo>
                    <a:pt x="9529" y="72914"/>
                  </a:lnTo>
                  <a:lnTo>
                    <a:pt x="9614" y="72233"/>
                  </a:lnTo>
                  <a:lnTo>
                    <a:pt x="9756" y="71382"/>
                  </a:lnTo>
                  <a:lnTo>
                    <a:pt x="10182" y="69113"/>
                  </a:lnTo>
                  <a:lnTo>
                    <a:pt x="10777" y="66221"/>
                  </a:lnTo>
                  <a:lnTo>
                    <a:pt x="11515" y="62789"/>
                  </a:lnTo>
                  <a:lnTo>
                    <a:pt x="12365" y="58989"/>
                  </a:lnTo>
                  <a:lnTo>
                    <a:pt x="14322" y="50623"/>
                  </a:lnTo>
                  <a:lnTo>
                    <a:pt x="16364" y="41973"/>
                  </a:lnTo>
                  <a:lnTo>
                    <a:pt x="18293" y="33976"/>
                  </a:lnTo>
                  <a:lnTo>
                    <a:pt x="19824" y="27453"/>
                  </a:lnTo>
                  <a:lnTo>
                    <a:pt x="20788" y="23369"/>
                  </a:lnTo>
                  <a:lnTo>
                    <a:pt x="21072" y="22036"/>
                  </a:lnTo>
                  <a:lnTo>
                    <a:pt x="21270" y="20732"/>
                  </a:lnTo>
                  <a:lnTo>
                    <a:pt x="21440" y="19370"/>
                  </a:lnTo>
                  <a:lnTo>
                    <a:pt x="21554" y="18009"/>
                  </a:lnTo>
                  <a:lnTo>
                    <a:pt x="21639" y="16648"/>
                  </a:lnTo>
                  <a:lnTo>
                    <a:pt x="21667" y="15230"/>
                  </a:lnTo>
                  <a:lnTo>
                    <a:pt x="21639" y="13812"/>
                  </a:lnTo>
                  <a:lnTo>
                    <a:pt x="21582" y="12394"/>
                  </a:lnTo>
                  <a:lnTo>
                    <a:pt x="21497" y="10919"/>
                  </a:lnTo>
                  <a:lnTo>
                    <a:pt x="21355" y="9445"/>
                  </a:lnTo>
                  <a:lnTo>
                    <a:pt x="21185" y="7941"/>
                  </a:lnTo>
                  <a:lnTo>
                    <a:pt x="20987" y="6410"/>
                  </a:lnTo>
                  <a:lnTo>
                    <a:pt x="20760" y="4850"/>
                  </a:lnTo>
                  <a:lnTo>
                    <a:pt x="20476" y="3262"/>
                  </a:lnTo>
                  <a:lnTo>
                    <a:pt x="20193" y="1646"/>
                  </a:lnTo>
                  <a:lnTo>
                    <a:pt x="19852"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 name="Google Shape;948;p8"/>
            <p:cNvSpPr/>
            <p:nvPr/>
          </p:nvSpPr>
          <p:spPr>
            <a:xfrm flipH="1">
              <a:off x="7398656" y="3743284"/>
              <a:ext cx="308606" cy="1161262"/>
            </a:xfrm>
            <a:custGeom>
              <a:avLst/>
              <a:gdLst/>
              <a:ahLst/>
              <a:cxnLst/>
              <a:rect l="l" t="t" r="r" b="b"/>
              <a:pathLst>
                <a:path w="21668" h="81535" fill="none" extrusionOk="0">
                  <a:moveTo>
                    <a:pt x="19852" y="1"/>
                  </a:moveTo>
                  <a:lnTo>
                    <a:pt x="19852" y="1"/>
                  </a:lnTo>
                  <a:lnTo>
                    <a:pt x="20193" y="1646"/>
                  </a:lnTo>
                  <a:lnTo>
                    <a:pt x="20476" y="3262"/>
                  </a:lnTo>
                  <a:lnTo>
                    <a:pt x="20760" y="4850"/>
                  </a:lnTo>
                  <a:lnTo>
                    <a:pt x="20987" y="6410"/>
                  </a:lnTo>
                  <a:lnTo>
                    <a:pt x="21185" y="7941"/>
                  </a:lnTo>
                  <a:lnTo>
                    <a:pt x="21355" y="9445"/>
                  </a:lnTo>
                  <a:lnTo>
                    <a:pt x="21497" y="10919"/>
                  </a:lnTo>
                  <a:lnTo>
                    <a:pt x="21582" y="12394"/>
                  </a:lnTo>
                  <a:lnTo>
                    <a:pt x="21639" y="13812"/>
                  </a:lnTo>
                  <a:lnTo>
                    <a:pt x="21667" y="15230"/>
                  </a:lnTo>
                  <a:lnTo>
                    <a:pt x="21639" y="16648"/>
                  </a:lnTo>
                  <a:lnTo>
                    <a:pt x="21554" y="18009"/>
                  </a:lnTo>
                  <a:lnTo>
                    <a:pt x="21440" y="19370"/>
                  </a:lnTo>
                  <a:lnTo>
                    <a:pt x="21270" y="20732"/>
                  </a:lnTo>
                  <a:lnTo>
                    <a:pt x="21072" y="22036"/>
                  </a:lnTo>
                  <a:lnTo>
                    <a:pt x="20788" y="23369"/>
                  </a:lnTo>
                  <a:lnTo>
                    <a:pt x="20788" y="23369"/>
                  </a:lnTo>
                  <a:lnTo>
                    <a:pt x="19824" y="27453"/>
                  </a:lnTo>
                  <a:lnTo>
                    <a:pt x="18293" y="33976"/>
                  </a:lnTo>
                  <a:lnTo>
                    <a:pt x="16364" y="41973"/>
                  </a:lnTo>
                  <a:lnTo>
                    <a:pt x="14322" y="50623"/>
                  </a:lnTo>
                  <a:lnTo>
                    <a:pt x="12365" y="58989"/>
                  </a:lnTo>
                  <a:lnTo>
                    <a:pt x="11515" y="62789"/>
                  </a:lnTo>
                  <a:lnTo>
                    <a:pt x="10777" y="66221"/>
                  </a:lnTo>
                  <a:lnTo>
                    <a:pt x="10182" y="69113"/>
                  </a:lnTo>
                  <a:lnTo>
                    <a:pt x="9756" y="71382"/>
                  </a:lnTo>
                  <a:lnTo>
                    <a:pt x="9614" y="72233"/>
                  </a:lnTo>
                  <a:lnTo>
                    <a:pt x="9529" y="72914"/>
                  </a:lnTo>
                  <a:lnTo>
                    <a:pt x="9501" y="73367"/>
                  </a:lnTo>
                  <a:lnTo>
                    <a:pt x="9501" y="73509"/>
                  </a:lnTo>
                  <a:lnTo>
                    <a:pt x="9529" y="73594"/>
                  </a:lnTo>
                  <a:lnTo>
                    <a:pt x="9529" y="73594"/>
                  </a:lnTo>
                  <a:lnTo>
                    <a:pt x="10437" y="75154"/>
                  </a:lnTo>
                  <a:lnTo>
                    <a:pt x="11713" y="77451"/>
                  </a:lnTo>
                  <a:lnTo>
                    <a:pt x="12961" y="79748"/>
                  </a:lnTo>
                  <a:lnTo>
                    <a:pt x="13443" y="80684"/>
                  </a:lnTo>
                  <a:lnTo>
                    <a:pt x="13755" y="81336"/>
                  </a:lnTo>
                  <a:lnTo>
                    <a:pt x="13755" y="81336"/>
                  </a:lnTo>
                  <a:lnTo>
                    <a:pt x="13783" y="81393"/>
                  </a:lnTo>
                  <a:lnTo>
                    <a:pt x="13783" y="81450"/>
                  </a:lnTo>
                  <a:lnTo>
                    <a:pt x="13755" y="81478"/>
                  </a:lnTo>
                  <a:lnTo>
                    <a:pt x="13698" y="81507"/>
                  </a:lnTo>
                  <a:lnTo>
                    <a:pt x="13556" y="81535"/>
                  </a:lnTo>
                  <a:lnTo>
                    <a:pt x="13330" y="81535"/>
                  </a:lnTo>
                  <a:lnTo>
                    <a:pt x="13046" y="81507"/>
                  </a:lnTo>
                  <a:lnTo>
                    <a:pt x="12706" y="81450"/>
                  </a:lnTo>
                  <a:lnTo>
                    <a:pt x="11855" y="81223"/>
                  </a:lnTo>
                  <a:lnTo>
                    <a:pt x="10834" y="80911"/>
                  </a:lnTo>
                  <a:lnTo>
                    <a:pt x="9643" y="80514"/>
                  </a:lnTo>
                  <a:lnTo>
                    <a:pt x="8395" y="80032"/>
                  </a:lnTo>
                  <a:lnTo>
                    <a:pt x="7090" y="79493"/>
                  </a:lnTo>
                  <a:lnTo>
                    <a:pt x="5758" y="78926"/>
                  </a:lnTo>
                  <a:lnTo>
                    <a:pt x="4481" y="78302"/>
                  </a:lnTo>
                  <a:lnTo>
                    <a:pt x="3290" y="77678"/>
                  </a:lnTo>
                  <a:lnTo>
                    <a:pt x="2723" y="77366"/>
                  </a:lnTo>
                  <a:lnTo>
                    <a:pt x="2213" y="77026"/>
                  </a:lnTo>
                  <a:lnTo>
                    <a:pt x="1730" y="76714"/>
                  </a:lnTo>
                  <a:lnTo>
                    <a:pt x="1305" y="76402"/>
                  </a:lnTo>
                  <a:lnTo>
                    <a:pt x="908" y="76090"/>
                  </a:lnTo>
                  <a:lnTo>
                    <a:pt x="596" y="75778"/>
                  </a:lnTo>
                  <a:lnTo>
                    <a:pt x="341" y="75494"/>
                  </a:lnTo>
                  <a:lnTo>
                    <a:pt x="142" y="75211"/>
                  </a:lnTo>
                  <a:lnTo>
                    <a:pt x="29" y="74955"/>
                  </a:lnTo>
                  <a:lnTo>
                    <a:pt x="1" y="74814"/>
                  </a:lnTo>
                  <a:lnTo>
                    <a:pt x="1" y="74700"/>
                  </a:lnTo>
                  <a:lnTo>
                    <a:pt x="1" y="74700"/>
                  </a:lnTo>
                  <a:lnTo>
                    <a:pt x="29" y="74246"/>
                  </a:lnTo>
                  <a:lnTo>
                    <a:pt x="57" y="73878"/>
                  </a:lnTo>
                  <a:lnTo>
                    <a:pt x="114" y="73566"/>
                  </a:lnTo>
                  <a:lnTo>
                    <a:pt x="171" y="73311"/>
                  </a:lnTo>
                  <a:lnTo>
                    <a:pt x="284" y="73112"/>
                  </a:lnTo>
                  <a:lnTo>
                    <a:pt x="369" y="72914"/>
                  </a:lnTo>
                  <a:lnTo>
                    <a:pt x="653" y="72573"/>
                  </a:lnTo>
                  <a:lnTo>
                    <a:pt x="993" y="72148"/>
                  </a:lnTo>
                  <a:lnTo>
                    <a:pt x="1192" y="71893"/>
                  </a:lnTo>
                  <a:lnTo>
                    <a:pt x="1390" y="71581"/>
                  </a:lnTo>
                  <a:lnTo>
                    <a:pt x="1645" y="71184"/>
                  </a:lnTo>
                  <a:lnTo>
                    <a:pt x="1901" y="70730"/>
                  </a:lnTo>
                  <a:lnTo>
                    <a:pt x="2156" y="70163"/>
                  </a:lnTo>
                  <a:lnTo>
                    <a:pt x="2439" y="69482"/>
                  </a:lnTo>
                  <a:lnTo>
                    <a:pt x="2439" y="69482"/>
                  </a:lnTo>
                  <a:lnTo>
                    <a:pt x="2610" y="69085"/>
                  </a:lnTo>
                  <a:lnTo>
                    <a:pt x="2751" y="68631"/>
                  </a:lnTo>
                  <a:lnTo>
                    <a:pt x="3063" y="67582"/>
                  </a:lnTo>
                  <a:lnTo>
                    <a:pt x="3347" y="66334"/>
                  </a:lnTo>
                  <a:lnTo>
                    <a:pt x="3659" y="64945"/>
                  </a:lnTo>
                  <a:lnTo>
                    <a:pt x="3971" y="63470"/>
                  </a:lnTo>
                  <a:lnTo>
                    <a:pt x="4255" y="61882"/>
                  </a:lnTo>
                  <a:lnTo>
                    <a:pt x="4822" y="58592"/>
                  </a:lnTo>
                  <a:lnTo>
                    <a:pt x="5304" y="55359"/>
                  </a:lnTo>
                  <a:lnTo>
                    <a:pt x="5701" y="52438"/>
                  </a:lnTo>
                  <a:lnTo>
                    <a:pt x="6013" y="50056"/>
                  </a:lnTo>
                  <a:lnTo>
                    <a:pt x="6183" y="48439"/>
                  </a:lnTo>
                  <a:lnTo>
                    <a:pt x="6183" y="48439"/>
                  </a:lnTo>
                  <a:lnTo>
                    <a:pt x="6211" y="47588"/>
                  </a:lnTo>
                  <a:lnTo>
                    <a:pt x="6240" y="46199"/>
                  </a:lnTo>
                  <a:lnTo>
                    <a:pt x="6268" y="42115"/>
                  </a:lnTo>
                  <a:lnTo>
                    <a:pt x="6268" y="30771"/>
                  </a:lnTo>
                  <a:lnTo>
                    <a:pt x="6325" y="24787"/>
                  </a:lnTo>
                  <a:lnTo>
                    <a:pt x="6353" y="21980"/>
                  </a:lnTo>
                  <a:lnTo>
                    <a:pt x="6438" y="19399"/>
                  </a:lnTo>
                  <a:lnTo>
                    <a:pt x="6523" y="17102"/>
                  </a:lnTo>
                  <a:lnTo>
                    <a:pt x="6608" y="15202"/>
                  </a:lnTo>
                  <a:lnTo>
                    <a:pt x="6693" y="14436"/>
                  </a:lnTo>
                  <a:lnTo>
                    <a:pt x="6750" y="13784"/>
                  </a:lnTo>
                  <a:lnTo>
                    <a:pt x="6835" y="13245"/>
                  </a:lnTo>
                  <a:lnTo>
                    <a:pt x="6920" y="12876"/>
                  </a:lnTo>
                  <a:lnTo>
                    <a:pt x="6920" y="12876"/>
                  </a:lnTo>
                  <a:lnTo>
                    <a:pt x="7062" y="12536"/>
                  </a:lnTo>
                  <a:lnTo>
                    <a:pt x="7232" y="12195"/>
                  </a:lnTo>
                  <a:lnTo>
                    <a:pt x="7487" y="11798"/>
                  </a:lnTo>
                  <a:lnTo>
                    <a:pt x="7771" y="11373"/>
                  </a:lnTo>
                  <a:lnTo>
                    <a:pt x="8111" y="10948"/>
                  </a:lnTo>
                  <a:lnTo>
                    <a:pt x="8480" y="10465"/>
                  </a:lnTo>
                  <a:lnTo>
                    <a:pt x="9359" y="9501"/>
                  </a:lnTo>
                  <a:lnTo>
                    <a:pt x="10380" y="8452"/>
                  </a:lnTo>
                  <a:lnTo>
                    <a:pt x="11458" y="7374"/>
                  </a:lnTo>
                  <a:lnTo>
                    <a:pt x="12592" y="6297"/>
                  </a:lnTo>
                  <a:lnTo>
                    <a:pt x="13783" y="5219"/>
                  </a:lnTo>
                  <a:lnTo>
                    <a:pt x="14918" y="4198"/>
                  </a:lnTo>
                  <a:lnTo>
                    <a:pt x="16024" y="3234"/>
                  </a:lnTo>
                  <a:lnTo>
                    <a:pt x="17981" y="1561"/>
                  </a:lnTo>
                  <a:lnTo>
                    <a:pt x="19342" y="426"/>
                  </a:lnTo>
                  <a:lnTo>
                    <a:pt x="19852"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 name="Google Shape;949;p8"/>
            <p:cNvSpPr/>
            <p:nvPr/>
          </p:nvSpPr>
          <p:spPr>
            <a:xfrm flipH="1">
              <a:off x="7445912" y="4729648"/>
              <a:ext cx="312651" cy="260538"/>
            </a:xfrm>
            <a:custGeom>
              <a:avLst/>
              <a:gdLst/>
              <a:ahLst/>
              <a:cxnLst/>
              <a:rect l="l" t="t" r="r" b="b"/>
              <a:pathLst>
                <a:path w="21952" h="18293" extrusionOk="0">
                  <a:moveTo>
                    <a:pt x="5503" y="0"/>
                  </a:moveTo>
                  <a:lnTo>
                    <a:pt x="5361" y="29"/>
                  </a:lnTo>
                  <a:lnTo>
                    <a:pt x="5219" y="29"/>
                  </a:lnTo>
                  <a:lnTo>
                    <a:pt x="5077" y="85"/>
                  </a:lnTo>
                  <a:lnTo>
                    <a:pt x="4964" y="170"/>
                  </a:lnTo>
                  <a:lnTo>
                    <a:pt x="3461" y="1191"/>
                  </a:lnTo>
                  <a:lnTo>
                    <a:pt x="2638" y="1758"/>
                  </a:lnTo>
                  <a:lnTo>
                    <a:pt x="1986" y="2269"/>
                  </a:lnTo>
                  <a:lnTo>
                    <a:pt x="1788" y="2439"/>
                  </a:lnTo>
                  <a:lnTo>
                    <a:pt x="1589" y="2638"/>
                  </a:lnTo>
                  <a:lnTo>
                    <a:pt x="1192" y="3091"/>
                  </a:lnTo>
                  <a:lnTo>
                    <a:pt x="852" y="3602"/>
                  </a:lnTo>
                  <a:lnTo>
                    <a:pt x="540" y="4112"/>
                  </a:lnTo>
                  <a:lnTo>
                    <a:pt x="284" y="4594"/>
                  </a:lnTo>
                  <a:lnTo>
                    <a:pt x="114" y="5077"/>
                  </a:lnTo>
                  <a:lnTo>
                    <a:pt x="29" y="5275"/>
                  </a:lnTo>
                  <a:lnTo>
                    <a:pt x="1" y="5474"/>
                  </a:lnTo>
                  <a:lnTo>
                    <a:pt x="1" y="5644"/>
                  </a:lnTo>
                  <a:lnTo>
                    <a:pt x="1" y="5757"/>
                  </a:lnTo>
                  <a:lnTo>
                    <a:pt x="58" y="5899"/>
                  </a:lnTo>
                  <a:lnTo>
                    <a:pt x="143" y="6069"/>
                  </a:lnTo>
                  <a:lnTo>
                    <a:pt x="455" y="6438"/>
                  </a:lnTo>
                  <a:lnTo>
                    <a:pt x="908" y="6892"/>
                  </a:lnTo>
                  <a:lnTo>
                    <a:pt x="1419" y="7374"/>
                  </a:lnTo>
                  <a:lnTo>
                    <a:pt x="2667" y="8480"/>
                  </a:lnTo>
                  <a:lnTo>
                    <a:pt x="3291" y="9047"/>
                  </a:lnTo>
                  <a:lnTo>
                    <a:pt x="3886" y="9614"/>
                  </a:lnTo>
                  <a:lnTo>
                    <a:pt x="3943" y="9642"/>
                  </a:lnTo>
                  <a:lnTo>
                    <a:pt x="4028" y="9671"/>
                  </a:lnTo>
                  <a:lnTo>
                    <a:pt x="4141" y="9671"/>
                  </a:lnTo>
                  <a:lnTo>
                    <a:pt x="4283" y="9642"/>
                  </a:lnTo>
                  <a:lnTo>
                    <a:pt x="4425" y="9557"/>
                  </a:lnTo>
                  <a:lnTo>
                    <a:pt x="4624" y="9416"/>
                  </a:lnTo>
                  <a:lnTo>
                    <a:pt x="4850" y="9189"/>
                  </a:lnTo>
                  <a:lnTo>
                    <a:pt x="4907" y="9189"/>
                  </a:lnTo>
                  <a:lnTo>
                    <a:pt x="5106" y="9302"/>
                  </a:lnTo>
                  <a:lnTo>
                    <a:pt x="5361" y="9501"/>
                  </a:lnTo>
                  <a:lnTo>
                    <a:pt x="5701" y="9813"/>
                  </a:lnTo>
                  <a:lnTo>
                    <a:pt x="6580" y="10607"/>
                  </a:lnTo>
                  <a:lnTo>
                    <a:pt x="7658" y="11571"/>
                  </a:lnTo>
                  <a:lnTo>
                    <a:pt x="9927" y="13755"/>
                  </a:lnTo>
                  <a:lnTo>
                    <a:pt x="11827" y="15570"/>
                  </a:lnTo>
                  <a:lnTo>
                    <a:pt x="12224" y="15938"/>
                  </a:lnTo>
                  <a:lnTo>
                    <a:pt x="12706" y="16279"/>
                  </a:lnTo>
                  <a:lnTo>
                    <a:pt x="13273" y="16591"/>
                  </a:lnTo>
                  <a:lnTo>
                    <a:pt x="13897" y="16903"/>
                  </a:lnTo>
                  <a:lnTo>
                    <a:pt x="14578" y="17186"/>
                  </a:lnTo>
                  <a:lnTo>
                    <a:pt x="15287" y="17470"/>
                  </a:lnTo>
                  <a:lnTo>
                    <a:pt x="16024" y="17697"/>
                  </a:lnTo>
                  <a:lnTo>
                    <a:pt x="16761" y="17895"/>
                  </a:lnTo>
                  <a:lnTo>
                    <a:pt x="17499" y="18065"/>
                  </a:lnTo>
                  <a:lnTo>
                    <a:pt x="18208" y="18207"/>
                  </a:lnTo>
                  <a:lnTo>
                    <a:pt x="18917" y="18264"/>
                  </a:lnTo>
                  <a:lnTo>
                    <a:pt x="19569" y="18292"/>
                  </a:lnTo>
                  <a:lnTo>
                    <a:pt x="20193" y="18264"/>
                  </a:lnTo>
                  <a:lnTo>
                    <a:pt x="20477" y="18235"/>
                  </a:lnTo>
                  <a:lnTo>
                    <a:pt x="20732" y="18179"/>
                  </a:lnTo>
                  <a:lnTo>
                    <a:pt x="20987" y="18122"/>
                  </a:lnTo>
                  <a:lnTo>
                    <a:pt x="21214" y="18037"/>
                  </a:lnTo>
                  <a:lnTo>
                    <a:pt x="21412" y="17924"/>
                  </a:lnTo>
                  <a:lnTo>
                    <a:pt x="21611" y="17810"/>
                  </a:lnTo>
                  <a:lnTo>
                    <a:pt x="21753" y="17640"/>
                  </a:lnTo>
                  <a:lnTo>
                    <a:pt x="21838" y="17470"/>
                  </a:lnTo>
                  <a:lnTo>
                    <a:pt x="21923" y="17300"/>
                  </a:lnTo>
                  <a:lnTo>
                    <a:pt x="21951" y="17101"/>
                  </a:lnTo>
                  <a:lnTo>
                    <a:pt x="21951" y="16903"/>
                  </a:lnTo>
                  <a:lnTo>
                    <a:pt x="21923" y="16704"/>
                  </a:lnTo>
                  <a:lnTo>
                    <a:pt x="21895" y="16477"/>
                  </a:lnTo>
                  <a:lnTo>
                    <a:pt x="21809" y="16279"/>
                  </a:lnTo>
                  <a:lnTo>
                    <a:pt x="21724" y="16052"/>
                  </a:lnTo>
                  <a:lnTo>
                    <a:pt x="21583" y="15825"/>
                  </a:lnTo>
                  <a:lnTo>
                    <a:pt x="21299" y="15371"/>
                  </a:lnTo>
                  <a:lnTo>
                    <a:pt x="20930" y="14889"/>
                  </a:lnTo>
                  <a:lnTo>
                    <a:pt x="20533" y="14435"/>
                  </a:lnTo>
                  <a:lnTo>
                    <a:pt x="20108" y="13953"/>
                  </a:lnTo>
                  <a:lnTo>
                    <a:pt x="19654" y="13528"/>
                  </a:lnTo>
                  <a:lnTo>
                    <a:pt x="18775" y="12705"/>
                  </a:lnTo>
                  <a:lnTo>
                    <a:pt x="18038" y="12025"/>
                  </a:lnTo>
                  <a:lnTo>
                    <a:pt x="17555" y="11543"/>
                  </a:lnTo>
                  <a:lnTo>
                    <a:pt x="17357" y="11372"/>
                  </a:lnTo>
                  <a:lnTo>
                    <a:pt x="17130" y="11231"/>
                  </a:lnTo>
                  <a:lnTo>
                    <a:pt x="16875" y="11089"/>
                  </a:lnTo>
                  <a:lnTo>
                    <a:pt x="16563" y="10975"/>
                  </a:lnTo>
                  <a:lnTo>
                    <a:pt x="15854" y="10749"/>
                  </a:lnTo>
                  <a:lnTo>
                    <a:pt x="15031" y="10493"/>
                  </a:lnTo>
                  <a:lnTo>
                    <a:pt x="14124" y="10181"/>
                  </a:lnTo>
                  <a:lnTo>
                    <a:pt x="13642" y="10011"/>
                  </a:lnTo>
                  <a:lnTo>
                    <a:pt x="13160" y="9813"/>
                  </a:lnTo>
                  <a:lnTo>
                    <a:pt x="12678" y="9557"/>
                  </a:lnTo>
                  <a:lnTo>
                    <a:pt x="12167" y="9274"/>
                  </a:lnTo>
                  <a:lnTo>
                    <a:pt x="11685" y="8962"/>
                  </a:lnTo>
                  <a:lnTo>
                    <a:pt x="11203" y="8622"/>
                  </a:lnTo>
                  <a:lnTo>
                    <a:pt x="10721" y="8225"/>
                  </a:lnTo>
                  <a:lnTo>
                    <a:pt x="10324" y="7856"/>
                  </a:lnTo>
                  <a:lnTo>
                    <a:pt x="9983" y="7487"/>
                  </a:lnTo>
                  <a:lnTo>
                    <a:pt x="9672" y="7118"/>
                  </a:lnTo>
                  <a:lnTo>
                    <a:pt x="9416" y="6778"/>
                  </a:lnTo>
                  <a:lnTo>
                    <a:pt x="9189" y="6409"/>
                  </a:lnTo>
                  <a:lnTo>
                    <a:pt x="9019" y="6069"/>
                  </a:lnTo>
                  <a:lnTo>
                    <a:pt x="8877" y="5757"/>
                  </a:lnTo>
                  <a:lnTo>
                    <a:pt x="8736" y="5417"/>
                  </a:lnTo>
                  <a:lnTo>
                    <a:pt x="8651" y="5105"/>
                  </a:lnTo>
                  <a:lnTo>
                    <a:pt x="8509" y="4538"/>
                  </a:lnTo>
                  <a:lnTo>
                    <a:pt x="8282" y="3545"/>
                  </a:lnTo>
                  <a:lnTo>
                    <a:pt x="8225" y="3290"/>
                  </a:lnTo>
                  <a:lnTo>
                    <a:pt x="8083" y="2950"/>
                  </a:lnTo>
                  <a:lnTo>
                    <a:pt x="7913" y="2581"/>
                  </a:lnTo>
                  <a:lnTo>
                    <a:pt x="7658" y="2156"/>
                  </a:lnTo>
                  <a:lnTo>
                    <a:pt x="7374" y="1673"/>
                  </a:lnTo>
                  <a:lnTo>
                    <a:pt x="7006" y="1191"/>
                  </a:lnTo>
                  <a:lnTo>
                    <a:pt x="6552" y="709"/>
                  </a:lnTo>
                  <a:lnTo>
                    <a:pt x="6041" y="227"/>
                  </a:lnTo>
                  <a:lnTo>
                    <a:pt x="5928" y="142"/>
                  </a:lnTo>
                  <a:lnTo>
                    <a:pt x="5786" y="85"/>
                  </a:lnTo>
                  <a:lnTo>
                    <a:pt x="5644" y="29"/>
                  </a:lnTo>
                  <a:lnTo>
                    <a:pt x="5503"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 name="Google Shape;950;p8"/>
            <p:cNvSpPr/>
            <p:nvPr/>
          </p:nvSpPr>
          <p:spPr>
            <a:xfrm flipH="1">
              <a:off x="6939007" y="3774788"/>
              <a:ext cx="424526" cy="1143502"/>
            </a:xfrm>
            <a:custGeom>
              <a:avLst/>
              <a:gdLst/>
              <a:ahLst/>
              <a:cxnLst/>
              <a:rect l="l" t="t" r="r" b="b"/>
              <a:pathLst>
                <a:path w="29807" h="80288" extrusionOk="0">
                  <a:moveTo>
                    <a:pt x="2156" y="1"/>
                  </a:moveTo>
                  <a:lnTo>
                    <a:pt x="1731" y="58"/>
                  </a:lnTo>
                  <a:lnTo>
                    <a:pt x="1305" y="143"/>
                  </a:lnTo>
                  <a:lnTo>
                    <a:pt x="1135" y="199"/>
                  </a:lnTo>
                  <a:lnTo>
                    <a:pt x="936" y="313"/>
                  </a:lnTo>
                  <a:lnTo>
                    <a:pt x="766" y="398"/>
                  </a:lnTo>
                  <a:lnTo>
                    <a:pt x="625" y="540"/>
                  </a:lnTo>
                  <a:lnTo>
                    <a:pt x="454" y="681"/>
                  </a:lnTo>
                  <a:lnTo>
                    <a:pt x="341" y="823"/>
                  </a:lnTo>
                  <a:lnTo>
                    <a:pt x="227" y="1022"/>
                  </a:lnTo>
                  <a:lnTo>
                    <a:pt x="142" y="1220"/>
                  </a:lnTo>
                  <a:lnTo>
                    <a:pt x="57" y="1447"/>
                  </a:lnTo>
                  <a:lnTo>
                    <a:pt x="1" y="1702"/>
                  </a:lnTo>
                  <a:lnTo>
                    <a:pt x="1" y="1986"/>
                  </a:lnTo>
                  <a:lnTo>
                    <a:pt x="1" y="2298"/>
                  </a:lnTo>
                  <a:lnTo>
                    <a:pt x="57" y="3035"/>
                  </a:lnTo>
                  <a:lnTo>
                    <a:pt x="199" y="4255"/>
                  </a:lnTo>
                  <a:lnTo>
                    <a:pt x="738" y="7856"/>
                  </a:lnTo>
                  <a:lnTo>
                    <a:pt x="1475" y="12763"/>
                  </a:lnTo>
                  <a:lnTo>
                    <a:pt x="2411" y="18548"/>
                  </a:lnTo>
                  <a:lnTo>
                    <a:pt x="3631" y="26177"/>
                  </a:lnTo>
                  <a:lnTo>
                    <a:pt x="5105" y="34997"/>
                  </a:lnTo>
                  <a:lnTo>
                    <a:pt x="6467" y="42881"/>
                  </a:lnTo>
                  <a:lnTo>
                    <a:pt x="7516" y="48808"/>
                  </a:lnTo>
                  <a:lnTo>
                    <a:pt x="7885" y="50736"/>
                  </a:lnTo>
                  <a:lnTo>
                    <a:pt x="8111" y="51757"/>
                  </a:lnTo>
                  <a:lnTo>
                    <a:pt x="8508" y="53374"/>
                  </a:lnTo>
                  <a:lnTo>
                    <a:pt x="9076" y="55756"/>
                  </a:lnTo>
                  <a:lnTo>
                    <a:pt x="9700" y="58734"/>
                  </a:lnTo>
                  <a:lnTo>
                    <a:pt x="10380" y="62024"/>
                  </a:lnTo>
                  <a:lnTo>
                    <a:pt x="10692" y="63697"/>
                  </a:lnTo>
                  <a:lnTo>
                    <a:pt x="11004" y="65370"/>
                  </a:lnTo>
                  <a:lnTo>
                    <a:pt x="11259" y="66986"/>
                  </a:lnTo>
                  <a:lnTo>
                    <a:pt x="11486" y="68546"/>
                  </a:lnTo>
                  <a:lnTo>
                    <a:pt x="11685" y="69993"/>
                  </a:lnTo>
                  <a:lnTo>
                    <a:pt x="11827" y="71269"/>
                  </a:lnTo>
                  <a:lnTo>
                    <a:pt x="11912" y="72403"/>
                  </a:lnTo>
                  <a:lnTo>
                    <a:pt x="11912" y="72885"/>
                  </a:lnTo>
                  <a:lnTo>
                    <a:pt x="11912" y="73339"/>
                  </a:lnTo>
                  <a:lnTo>
                    <a:pt x="11855" y="74076"/>
                  </a:lnTo>
                  <a:lnTo>
                    <a:pt x="11798" y="74729"/>
                  </a:lnTo>
                  <a:lnTo>
                    <a:pt x="11713" y="75268"/>
                  </a:lnTo>
                  <a:lnTo>
                    <a:pt x="11628" y="75721"/>
                  </a:lnTo>
                  <a:lnTo>
                    <a:pt x="11515" y="76090"/>
                  </a:lnTo>
                  <a:lnTo>
                    <a:pt x="11430" y="76430"/>
                  </a:lnTo>
                  <a:lnTo>
                    <a:pt x="11231" y="76941"/>
                  </a:lnTo>
                  <a:lnTo>
                    <a:pt x="11089" y="77366"/>
                  </a:lnTo>
                  <a:lnTo>
                    <a:pt x="11033" y="77593"/>
                  </a:lnTo>
                  <a:lnTo>
                    <a:pt x="11033" y="77820"/>
                  </a:lnTo>
                  <a:lnTo>
                    <a:pt x="11061" y="78075"/>
                  </a:lnTo>
                  <a:lnTo>
                    <a:pt x="11089" y="78387"/>
                  </a:lnTo>
                  <a:lnTo>
                    <a:pt x="11203" y="78784"/>
                  </a:lnTo>
                  <a:lnTo>
                    <a:pt x="11344" y="79210"/>
                  </a:lnTo>
                  <a:lnTo>
                    <a:pt x="11401" y="79323"/>
                  </a:lnTo>
                  <a:lnTo>
                    <a:pt x="11486" y="79436"/>
                  </a:lnTo>
                  <a:lnTo>
                    <a:pt x="11571" y="79550"/>
                  </a:lnTo>
                  <a:lnTo>
                    <a:pt x="11713" y="79635"/>
                  </a:lnTo>
                  <a:lnTo>
                    <a:pt x="12025" y="79805"/>
                  </a:lnTo>
                  <a:lnTo>
                    <a:pt x="12422" y="79947"/>
                  </a:lnTo>
                  <a:lnTo>
                    <a:pt x="12904" y="80060"/>
                  </a:lnTo>
                  <a:lnTo>
                    <a:pt x="13471" y="80145"/>
                  </a:lnTo>
                  <a:lnTo>
                    <a:pt x="14067" y="80230"/>
                  </a:lnTo>
                  <a:lnTo>
                    <a:pt x="14748" y="80259"/>
                  </a:lnTo>
                  <a:lnTo>
                    <a:pt x="15457" y="80287"/>
                  </a:lnTo>
                  <a:lnTo>
                    <a:pt x="16222" y="80287"/>
                  </a:lnTo>
                  <a:lnTo>
                    <a:pt x="17839" y="80259"/>
                  </a:lnTo>
                  <a:lnTo>
                    <a:pt x="19540" y="80145"/>
                  </a:lnTo>
                  <a:lnTo>
                    <a:pt x="21270" y="79975"/>
                  </a:lnTo>
                  <a:lnTo>
                    <a:pt x="23000" y="79777"/>
                  </a:lnTo>
                  <a:lnTo>
                    <a:pt x="24617" y="79550"/>
                  </a:lnTo>
                  <a:lnTo>
                    <a:pt x="26148" y="79295"/>
                  </a:lnTo>
                  <a:lnTo>
                    <a:pt x="27453" y="79011"/>
                  </a:lnTo>
                  <a:lnTo>
                    <a:pt x="28530" y="78756"/>
                  </a:lnTo>
                  <a:lnTo>
                    <a:pt x="28956" y="78614"/>
                  </a:lnTo>
                  <a:lnTo>
                    <a:pt x="29296" y="78501"/>
                  </a:lnTo>
                  <a:lnTo>
                    <a:pt x="29580" y="78359"/>
                  </a:lnTo>
                  <a:lnTo>
                    <a:pt x="29750" y="78245"/>
                  </a:lnTo>
                  <a:lnTo>
                    <a:pt x="29778" y="78189"/>
                  </a:lnTo>
                  <a:lnTo>
                    <a:pt x="29807" y="78132"/>
                  </a:lnTo>
                  <a:lnTo>
                    <a:pt x="29807" y="78075"/>
                  </a:lnTo>
                  <a:lnTo>
                    <a:pt x="29750" y="78047"/>
                  </a:lnTo>
                  <a:lnTo>
                    <a:pt x="29636" y="77933"/>
                  </a:lnTo>
                  <a:lnTo>
                    <a:pt x="29495" y="77848"/>
                  </a:lnTo>
                  <a:lnTo>
                    <a:pt x="29098" y="77621"/>
                  </a:lnTo>
                  <a:lnTo>
                    <a:pt x="28587" y="77423"/>
                  </a:lnTo>
                  <a:lnTo>
                    <a:pt x="28020" y="77224"/>
                  </a:lnTo>
                  <a:lnTo>
                    <a:pt x="26630" y="76799"/>
                  </a:lnTo>
                  <a:lnTo>
                    <a:pt x="25099" y="76345"/>
                  </a:lnTo>
                  <a:lnTo>
                    <a:pt x="23567" y="75920"/>
                  </a:lnTo>
                  <a:lnTo>
                    <a:pt x="22178" y="75523"/>
                  </a:lnTo>
                  <a:lnTo>
                    <a:pt x="21582" y="75324"/>
                  </a:lnTo>
                  <a:lnTo>
                    <a:pt x="21072" y="75126"/>
                  </a:lnTo>
                  <a:lnTo>
                    <a:pt x="20646" y="74956"/>
                  </a:lnTo>
                  <a:lnTo>
                    <a:pt x="20363" y="74785"/>
                  </a:lnTo>
                  <a:lnTo>
                    <a:pt x="20334" y="74729"/>
                  </a:lnTo>
                  <a:lnTo>
                    <a:pt x="20278" y="74644"/>
                  </a:lnTo>
                  <a:lnTo>
                    <a:pt x="20193" y="74332"/>
                  </a:lnTo>
                  <a:lnTo>
                    <a:pt x="20108" y="73906"/>
                  </a:lnTo>
                  <a:lnTo>
                    <a:pt x="20023" y="73311"/>
                  </a:lnTo>
                  <a:lnTo>
                    <a:pt x="19796" y="71723"/>
                  </a:lnTo>
                  <a:lnTo>
                    <a:pt x="19569" y="69652"/>
                  </a:lnTo>
                  <a:lnTo>
                    <a:pt x="19314" y="67157"/>
                  </a:lnTo>
                  <a:lnTo>
                    <a:pt x="19058" y="64236"/>
                  </a:lnTo>
                  <a:lnTo>
                    <a:pt x="18491" y="57486"/>
                  </a:lnTo>
                  <a:lnTo>
                    <a:pt x="17896" y="49800"/>
                  </a:lnTo>
                  <a:lnTo>
                    <a:pt x="17272" y="41605"/>
                  </a:lnTo>
                  <a:lnTo>
                    <a:pt x="16081" y="25354"/>
                  </a:lnTo>
                  <a:lnTo>
                    <a:pt x="15513" y="17669"/>
                  </a:lnTo>
                  <a:lnTo>
                    <a:pt x="14918" y="9983"/>
                  </a:lnTo>
                  <a:lnTo>
                    <a:pt x="14691" y="7289"/>
                  </a:lnTo>
                  <a:lnTo>
                    <a:pt x="14492" y="5531"/>
                  </a:lnTo>
                  <a:lnTo>
                    <a:pt x="14407" y="4879"/>
                  </a:lnTo>
                  <a:lnTo>
                    <a:pt x="14294" y="4283"/>
                  </a:lnTo>
                  <a:lnTo>
                    <a:pt x="14180" y="3744"/>
                  </a:lnTo>
                  <a:lnTo>
                    <a:pt x="14039" y="3234"/>
                  </a:lnTo>
                  <a:lnTo>
                    <a:pt x="13897" y="2780"/>
                  </a:lnTo>
                  <a:lnTo>
                    <a:pt x="13727" y="2383"/>
                  </a:lnTo>
                  <a:lnTo>
                    <a:pt x="13557" y="1986"/>
                  </a:lnTo>
                  <a:lnTo>
                    <a:pt x="13358" y="1674"/>
                  </a:lnTo>
                  <a:lnTo>
                    <a:pt x="13159" y="1362"/>
                  </a:lnTo>
                  <a:lnTo>
                    <a:pt x="12961" y="1107"/>
                  </a:lnTo>
                  <a:lnTo>
                    <a:pt x="12734" y="880"/>
                  </a:lnTo>
                  <a:lnTo>
                    <a:pt x="12479" y="710"/>
                  </a:lnTo>
                  <a:lnTo>
                    <a:pt x="12224" y="540"/>
                  </a:lnTo>
                  <a:lnTo>
                    <a:pt x="11940" y="398"/>
                  </a:lnTo>
                  <a:lnTo>
                    <a:pt x="11656" y="284"/>
                  </a:lnTo>
                  <a:lnTo>
                    <a:pt x="11344" y="199"/>
                  </a:lnTo>
                  <a:lnTo>
                    <a:pt x="11033" y="143"/>
                  </a:lnTo>
                  <a:lnTo>
                    <a:pt x="10721" y="86"/>
                  </a:lnTo>
                  <a:lnTo>
                    <a:pt x="10012" y="29"/>
                  </a:lnTo>
                  <a:lnTo>
                    <a:pt x="9217" y="58"/>
                  </a:lnTo>
                  <a:lnTo>
                    <a:pt x="8395" y="86"/>
                  </a:lnTo>
                  <a:lnTo>
                    <a:pt x="6552" y="228"/>
                  </a:lnTo>
                  <a:lnTo>
                    <a:pt x="5502" y="256"/>
                  </a:lnTo>
                  <a:lnTo>
                    <a:pt x="4425" y="284"/>
                  </a:lnTo>
                  <a:lnTo>
                    <a:pt x="4226" y="228"/>
                  </a:lnTo>
                  <a:lnTo>
                    <a:pt x="3716" y="114"/>
                  </a:lnTo>
                  <a:lnTo>
                    <a:pt x="3375" y="58"/>
                  </a:lnTo>
                  <a:lnTo>
                    <a:pt x="2978"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 name="Google Shape;951;p8"/>
            <p:cNvSpPr/>
            <p:nvPr/>
          </p:nvSpPr>
          <p:spPr>
            <a:xfrm flipH="1">
              <a:off x="6939007" y="3774788"/>
              <a:ext cx="424526" cy="1143502"/>
            </a:xfrm>
            <a:custGeom>
              <a:avLst/>
              <a:gdLst/>
              <a:ahLst/>
              <a:cxnLst/>
              <a:rect l="l" t="t" r="r" b="b"/>
              <a:pathLst>
                <a:path w="29807" h="80288" fill="none" extrusionOk="0">
                  <a:moveTo>
                    <a:pt x="1" y="2298"/>
                  </a:moveTo>
                  <a:lnTo>
                    <a:pt x="1" y="2298"/>
                  </a:lnTo>
                  <a:lnTo>
                    <a:pt x="57" y="3035"/>
                  </a:lnTo>
                  <a:lnTo>
                    <a:pt x="199" y="4255"/>
                  </a:lnTo>
                  <a:lnTo>
                    <a:pt x="738" y="7856"/>
                  </a:lnTo>
                  <a:lnTo>
                    <a:pt x="1475" y="12763"/>
                  </a:lnTo>
                  <a:lnTo>
                    <a:pt x="2411" y="18548"/>
                  </a:lnTo>
                  <a:lnTo>
                    <a:pt x="2411" y="18548"/>
                  </a:lnTo>
                  <a:lnTo>
                    <a:pt x="3631" y="26177"/>
                  </a:lnTo>
                  <a:lnTo>
                    <a:pt x="3631" y="26177"/>
                  </a:lnTo>
                  <a:lnTo>
                    <a:pt x="5105" y="34997"/>
                  </a:lnTo>
                  <a:lnTo>
                    <a:pt x="6467" y="42881"/>
                  </a:lnTo>
                  <a:lnTo>
                    <a:pt x="7516" y="48808"/>
                  </a:lnTo>
                  <a:lnTo>
                    <a:pt x="7885" y="50736"/>
                  </a:lnTo>
                  <a:lnTo>
                    <a:pt x="8111" y="51757"/>
                  </a:lnTo>
                  <a:lnTo>
                    <a:pt x="8111" y="51757"/>
                  </a:lnTo>
                  <a:lnTo>
                    <a:pt x="8508" y="53374"/>
                  </a:lnTo>
                  <a:lnTo>
                    <a:pt x="9076" y="55756"/>
                  </a:lnTo>
                  <a:lnTo>
                    <a:pt x="9700" y="58734"/>
                  </a:lnTo>
                  <a:lnTo>
                    <a:pt x="10380" y="62024"/>
                  </a:lnTo>
                  <a:lnTo>
                    <a:pt x="10692" y="63697"/>
                  </a:lnTo>
                  <a:lnTo>
                    <a:pt x="11004" y="65370"/>
                  </a:lnTo>
                  <a:lnTo>
                    <a:pt x="11259" y="66986"/>
                  </a:lnTo>
                  <a:lnTo>
                    <a:pt x="11486" y="68546"/>
                  </a:lnTo>
                  <a:lnTo>
                    <a:pt x="11685" y="69993"/>
                  </a:lnTo>
                  <a:lnTo>
                    <a:pt x="11827" y="71269"/>
                  </a:lnTo>
                  <a:lnTo>
                    <a:pt x="11912" y="72403"/>
                  </a:lnTo>
                  <a:lnTo>
                    <a:pt x="11912" y="72885"/>
                  </a:lnTo>
                  <a:lnTo>
                    <a:pt x="11912" y="73339"/>
                  </a:lnTo>
                  <a:lnTo>
                    <a:pt x="11912" y="73339"/>
                  </a:lnTo>
                  <a:lnTo>
                    <a:pt x="11855" y="74076"/>
                  </a:lnTo>
                  <a:lnTo>
                    <a:pt x="11798" y="74729"/>
                  </a:lnTo>
                  <a:lnTo>
                    <a:pt x="11713" y="75268"/>
                  </a:lnTo>
                  <a:lnTo>
                    <a:pt x="11628" y="75721"/>
                  </a:lnTo>
                  <a:lnTo>
                    <a:pt x="11515" y="76090"/>
                  </a:lnTo>
                  <a:lnTo>
                    <a:pt x="11430" y="76430"/>
                  </a:lnTo>
                  <a:lnTo>
                    <a:pt x="11231" y="76941"/>
                  </a:lnTo>
                  <a:lnTo>
                    <a:pt x="11089" y="77366"/>
                  </a:lnTo>
                  <a:lnTo>
                    <a:pt x="11033" y="77593"/>
                  </a:lnTo>
                  <a:lnTo>
                    <a:pt x="11033" y="77820"/>
                  </a:lnTo>
                  <a:lnTo>
                    <a:pt x="11061" y="78075"/>
                  </a:lnTo>
                  <a:lnTo>
                    <a:pt x="11089" y="78387"/>
                  </a:lnTo>
                  <a:lnTo>
                    <a:pt x="11203" y="78784"/>
                  </a:lnTo>
                  <a:lnTo>
                    <a:pt x="11344" y="79210"/>
                  </a:lnTo>
                  <a:lnTo>
                    <a:pt x="11344" y="79210"/>
                  </a:lnTo>
                  <a:lnTo>
                    <a:pt x="11401" y="79323"/>
                  </a:lnTo>
                  <a:lnTo>
                    <a:pt x="11486" y="79436"/>
                  </a:lnTo>
                  <a:lnTo>
                    <a:pt x="11571" y="79550"/>
                  </a:lnTo>
                  <a:lnTo>
                    <a:pt x="11713" y="79635"/>
                  </a:lnTo>
                  <a:lnTo>
                    <a:pt x="12025" y="79805"/>
                  </a:lnTo>
                  <a:lnTo>
                    <a:pt x="12422" y="79947"/>
                  </a:lnTo>
                  <a:lnTo>
                    <a:pt x="12904" y="80060"/>
                  </a:lnTo>
                  <a:lnTo>
                    <a:pt x="13471" y="80145"/>
                  </a:lnTo>
                  <a:lnTo>
                    <a:pt x="14067" y="80230"/>
                  </a:lnTo>
                  <a:lnTo>
                    <a:pt x="14748" y="80259"/>
                  </a:lnTo>
                  <a:lnTo>
                    <a:pt x="15457" y="80287"/>
                  </a:lnTo>
                  <a:lnTo>
                    <a:pt x="16222" y="80287"/>
                  </a:lnTo>
                  <a:lnTo>
                    <a:pt x="17839" y="80259"/>
                  </a:lnTo>
                  <a:lnTo>
                    <a:pt x="19540" y="80145"/>
                  </a:lnTo>
                  <a:lnTo>
                    <a:pt x="21270" y="79975"/>
                  </a:lnTo>
                  <a:lnTo>
                    <a:pt x="23000" y="79777"/>
                  </a:lnTo>
                  <a:lnTo>
                    <a:pt x="24617" y="79550"/>
                  </a:lnTo>
                  <a:lnTo>
                    <a:pt x="26148" y="79295"/>
                  </a:lnTo>
                  <a:lnTo>
                    <a:pt x="27453" y="79011"/>
                  </a:lnTo>
                  <a:lnTo>
                    <a:pt x="28530" y="78756"/>
                  </a:lnTo>
                  <a:lnTo>
                    <a:pt x="28956" y="78614"/>
                  </a:lnTo>
                  <a:lnTo>
                    <a:pt x="29296" y="78501"/>
                  </a:lnTo>
                  <a:lnTo>
                    <a:pt x="29580" y="78359"/>
                  </a:lnTo>
                  <a:lnTo>
                    <a:pt x="29750" y="78245"/>
                  </a:lnTo>
                  <a:lnTo>
                    <a:pt x="29778" y="78189"/>
                  </a:lnTo>
                  <a:lnTo>
                    <a:pt x="29807" y="78132"/>
                  </a:lnTo>
                  <a:lnTo>
                    <a:pt x="29807" y="78075"/>
                  </a:lnTo>
                  <a:lnTo>
                    <a:pt x="29750" y="78047"/>
                  </a:lnTo>
                  <a:lnTo>
                    <a:pt x="29750" y="78047"/>
                  </a:lnTo>
                  <a:lnTo>
                    <a:pt x="29636" y="77933"/>
                  </a:lnTo>
                  <a:lnTo>
                    <a:pt x="29495" y="77848"/>
                  </a:lnTo>
                  <a:lnTo>
                    <a:pt x="29098" y="77621"/>
                  </a:lnTo>
                  <a:lnTo>
                    <a:pt x="28587" y="77423"/>
                  </a:lnTo>
                  <a:lnTo>
                    <a:pt x="28020" y="77224"/>
                  </a:lnTo>
                  <a:lnTo>
                    <a:pt x="26630" y="76799"/>
                  </a:lnTo>
                  <a:lnTo>
                    <a:pt x="25099" y="76345"/>
                  </a:lnTo>
                  <a:lnTo>
                    <a:pt x="23567" y="75920"/>
                  </a:lnTo>
                  <a:lnTo>
                    <a:pt x="22178" y="75523"/>
                  </a:lnTo>
                  <a:lnTo>
                    <a:pt x="21582" y="75324"/>
                  </a:lnTo>
                  <a:lnTo>
                    <a:pt x="21072" y="75126"/>
                  </a:lnTo>
                  <a:lnTo>
                    <a:pt x="20646" y="74956"/>
                  </a:lnTo>
                  <a:lnTo>
                    <a:pt x="20363" y="74785"/>
                  </a:lnTo>
                  <a:lnTo>
                    <a:pt x="20363" y="74785"/>
                  </a:lnTo>
                  <a:lnTo>
                    <a:pt x="20334" y="74729"/>
                  </a:lnTo>
                  <a:lnTo>
                    <a:pt x="20278" y="74644"/>
                  </a:lnTo>
                  <a:lnTo>
                    <a:pt x="20193" y="74332"/>
                  </a:lnTo>
                  <a:lnTo>
                    <a:pt x="20108" y="73906"/>
                  </a:lnTo>
                  <a:lnTo>
                    <a:pt x="20023" y="73311"/>
                  </a:lnTo>
                  <a:lnTo>
                    <a:pt x="19796" y="71723"/>
                  </a:lnTo>
                  <a:lnTo>
                    <a:pt x="19569" y="69652"/>
                  </a:lnTo>
                  <a:lnTo>
                    <a:pt x="19314" y="67157"/>
                  </a:lnTo>
                  <a:lnTo>
                    <a:pt x="19058" y="64236"/>
                  </a:lnTo>
                  <a:lnTo>
                    <a:pt x="18491" y="57486"/>
                  </a:lnTo>
                  <a:lnTo>
                    <a:pt x="17896" y="49800"/>
                  </a:lnTo>
                  <a:lnTo>
                    <a:pt x="17272" y="41605"/>
                  </a:lnTo>
                  <a:lnTo>
                    <a:pt x="16081" y="25354"/>
                  </a:lnTo>
                  <a:lnTo>
                    <a:pt x="16081" y="25354"/>
                  </a:lnTo>
                  <a:lnTo>
                    <a:pt x="15513" y="17669"/>
                  </a:lnTo>
                  <a:lnTo>
                    <a:pt x="15513" y="17669"/>
                  </a:lnTo>
                  <a:lnTo>
                    <a:pt x="14918" y="9983"/>
                  </a:lnTo>
                  <a:lnTo>
                    <a:pt x="14691" y="7289"/>
                  </a:lnTo>
                  <a:lnTo>
                    <a:pt x="14492" y="5531"/>
                  </a:lnTo>
                  <a:lnTo>
                    <a:pt x="14492" y="5531"/>
                  </a:lnTo>
                  <a:lnTo>
                    <a:pt x="14407" y="4879"/>
                  </a:lnTo>
                  <a:lnTo>
                    <a:pt x="14294" y="4283"/>
                  </a:lnTo>
                  <a:lnTo>
                    <a:pt x="14180" y="3744"/>
                  </a:lnTo>
                  <a:lnTo>
                    <a:pt x="14039" y="3234"/>
                  </a:lnTo>
                  <a:lnTo>
                    <a:pt x="13897" y="2780"/>
                  </a:lnTo>
                  <a:lnTo>
                    <a:pt x="13727" y="2383"/>
                  </a:lnTo>
                  <a:lnTo>
                    <a:pt x="13557" y="1986"/>
                  </a:lnTo>
                  <a:lnTo>
                    <a:pt x="13358" y="1674"/>
                  </a:lnTo>
                  <a:lnTo>
                    <a:pt x="13159" y="1362"/>
                  </a:lnTo>
                  <a:lnTo>
                    <a:pt x="12961" y="1107"/>
                  </a:lnTo>
                  <a:lnTo>
                    <a:pt x="12734" y="880"/>
                  </a:lnTo>
                  <a:lnTo>
                    <a:pt x="12479" y="710"/>
                  </a:lnTo>
                  <a:lnTo>
                    <a:pt x="12224" y="540"/>
                  </a:lnTo>
                  <a:lnTo>
                    <a:pt x="11940" y="398"/>
                  </a:lnTo>
                  <a:lnTo>
                    <a:pt x="11656" y="284"/>
                  </a:lnTo>
                  <a:lnTo>
                    <a:pt x="11344" y="199"/>
                  </a:lnTo>
                  <a:lnTo>
                    <a:pt x="11033" y="143"/>
                  </a:lnTo>
                  <a:lnTo>
                    <a:pt x="10721" y="86"/>
                  </a:lnTo>
                  <a:lnTo>
                    <a:pt x="10012" y="29"/>
                  </a:lnTo>
                  <a:lnTo>
                    <a:pt x="9217" y="58"/>
                  </a:lnTo>
                  <a:lnTo>
                    <a:pt x="8395" y="86"/>
                  </a:lnTo>
                  <a:lnTo>
                    <a:pt x="6552" y="228"/>
                  </a:lnTo>
                  <a:lnTo>
                    <a:pt x="5502" y="256"/>
                  </a:lnTo>
                  <a:lnTo>
                    <a:pt x="4425" y="284"/>
                  </a:lnTo>
                  <a:lnTo>
                    <a:pt x="4425" y="284"/>
                  </a:lnTo>
                  <a:lnTo>
                    <a:pt x="4226" y="228"/>
                  </a:lnTo>
                  <a:lnTo>
                    <a:pt x="3716" y="114"/>
                  </a:lnTo>
                  <a:lnTo>
                    <a:pt x="3375" y="58"/>
                  </a:lnTo>
                  <a:lnTo>
                    <a:pt x="2978" y="1"/>
                  </a:lnTo>
                  <a:lnTo>
                    <a:pt x="2553" y="1"/>
                  </a:lnTo>
                  <a:lnTo>
                    <a:pt x="2156" y="1"/>
                  </a:lnTo>
                  <a:lnTo>
                    <a:pt x="1731" y="58"/>
                  </a:lnTo>
                  <a:lnTo>
                    <a:pt x="1305" y="143"/>
                  </a:lnTo>
                  <a:lnTo>
                    <a:pt x="1135" y="199"/>
                  </a:lnTo>
                  <a:lnTo>
                    <a:pt x="936" y="313"/>
                  </a:lnTo>
                  <a:lnTo>
                    <a:pt x="766" y="398"/>
                  </a:lnTo>
                  <a:lnTo>
                    <a:pt x="625" y="540"/>
                  </a:lnTo>
                  <a:lnTo>
                    <a:pt x="454" y="681"/>
                  </a:lnTo>
                  <a:lnTo>
                    <a:pt x="341" y="823"/>
                  </a:lnTo>
                  <a:lnTo>
                    <a:pt x="227" y="1022"/>
                  </a:lnTo>
                  <a:lnTo>
                    <a:pt x="142" y="1220"/>
                  </a:lnTo>
                  <a:lnTo>
                    <a:pt x="57" y="1447"/>
                  </a:lnTo>
                  <a:lnTo>
                    <a:pt x="1" y="1702"/>
                  </a:lnTo>
                  <a:lnTo>
                    <a:pt x="1" y="1986"/>
                  </a:lnTo>
                  <a:lnTo>
                    <a:pt x="1" y="229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 name="Google Shape;952;p8"/>
            <p:cNvSpPr/>
            <p:nvPr/>
          </p:nvSpPr>
          <p:spPr>
            <a:xfrm flipH="1">
              <a:off x="6860645" y="4853244"/>
              <a:ext cx="365961" cy="124009"/>
            </a:xfrm>
            <a:custGeom>
              <a:avLst/>
              <a:gdLst/>
              <a:ahLst/>
              <a:cxnLst/>
              <a:rect l="l" t="t" r="r" b="b"/>
              <a:pathLst>
                <a:path w="25695" h="8707" extrusionOk="0">
                  <a:moveTo>
                    <a:pt x="1872" y="0"/>
                  </a:moveTo>
                  <a:lnTo>
                    <a:pt x="1730" y="29"/>
                  </a:lnTo>
                  <a:lnTo>
                    <a:pt x="1589" y="57"/>
                  </a:lnTo>
                  <a:lnTo>
                    <a:pt x="1447" y="142"/>
                  </a:lnTo>
                  <a:lnTo>
                    <a:pt x="1305" y="227"/>
                  </a:lnTo>
                  <a:lnTo>
                    <a:pt x="1192" y="312"/>
                  </a:lnTo>
                  <a:lnTo>
                    <a:pt x="1107" y="426"/>
                  </a:lnTo>
                  <a:lnTo>
                    <a:pt x="1021" y="567"/>
                  </a:lnTo>
                  <a:lnTo>
                    <a:pt x="965" y="709"/>
                  </a:lnTo>
                  <a:lnTo>
                    <a:pt x="483" y="2524"/>
                  </a:lnTo>
                  <a:lnTo>
                    <a:pt x="256" y="3517"/>
                  </a:lnTo>
                  <a:lnTo>
                    <a:pt x="57" y="4368"/>
                  </a:lnTo>
                  <a:lnTo>
                    <a:pt x="29" y="4651"/>
                  </a:lnTo>
                  <a:lnTo>
                    <a:pt x="1" y="4935"/>
                  </a:lnTo>
                  <a:lnTo>
                    <a:pt x="29" y="5530"/>
                  </a:lnTo>
                  <a:lnTo>
                    <a:pt x="86" y="6154"/>
                  </a:lnTo>
                  <a:lnTo>
                    <a:pt x="199" y="6778"/>
                  </a:lnTo>
                  <a:lnTo>
                    <a:pt x="341" y="7317"/>
                  </a:lnTo>
                  <a:lnTo>
                    <a:pt x="511" y="7799"/>
                  </a:lnTo>
                  <a:lnTo>
                    <a:pt x="596" y="8026"/>
                  </a:lnTo>
                  <a:lnTo>
                    <a:pt x="710" y="8196"/>
                  </a:lnTo>
                  <a:lnTo>
                    <a:pt x="795" y="8310"/>
                  </a:lnTo>
                  <a:lnTo>
                    <a:pt x="908" y="8423"/>
                  </a:lnTo>
                  <a:lnTo>
                    <a:pt x="1050" y="8480"/>
                  </a:lnTo>
                  <a:lnTo>
                    <a:pt x="1220" y="8537"/>
                  </a:lnTo>
                  <a:lnTo>
                    <a:pt x="1730" y="8622"/>
                  </a:lnTo>
                  <a:lnTo>
                    <a:pt x="2383" y="8650"/>
                  </a:lnTo>
                  <a:lnTo>
                    <a:pt x="3148" y="8678"/>
                  </a:lnTo>
                  <a:lnTo>
                    <a:pt x="4878" y="8678"/>
                  </a:lnTo>
                  <a:lnTo>
                    <a:pt x="5758" y="8707"/>
                  </a:lnTo>
                  <a:lnTo>
                    <a:pt x="6665" y="8707"/>
                  </a:lnTo>
                  <a:lnTo>
                    <a:pt x="6750" y="8650"/>
                  </a:lnTo>
                  <a:lnTo>
                    <a:pt x="6835" y="8593"/>
                  </a:lnTo>
                  <a:lnTo>
                    <a:pt x="6920" y="8480"/>
                  </a:lnTo>
                  <a:lnTo>
                    <a:pt x="7005" y="8281"/>
                  </a:lnTo>
                  <a:lnTo>
                    <a:pt x="7034" y="8054"/>
                  </a:lnTo>
                  <a:lnTo>
                    <a:pt x="7062" y="7742"/>
                  </a:lnTo>
                  <a:lnTo>
                    <a:pt x="7090" y="7714"/>
                  </a:lnTo>
                  <a:lnTo>
                    <a:pt x="7119" y="7686"/>
                  </a:lnTo>
                  <a:lnTo>
                    <a:pt x="7346" y="7686"/>
                  </a:lnTo>
                  <a:lnTo>
                    <a:pt x="8196" y="7742"/>
                  </a:lnTo>
                  <a:lnTo>
                    <a:pt x="9473" y="7884"/>
                  </a:lnTo>
                  <a:lnTo>
                    <a:pt x="11004" y="8083"/>
                  </a:lnTo>
                  <a:lnTo>
                    <a:pt x="14379" y="8480"/>
                  </a:lnTo>
                  <a:lnTo>
                    <a:pt x="15910" y="8622"/>
                  </a:lnTo>
                  <a:lnTo>
                    <a:pt x="17130" y="8707"/>
                  </a:lnTo>
                  <a:lnTo>
                    <a:pt x="17697" y="8707"/>
                  </a:lnTo>
                  <a:lnTo>
                    <a:pt x="18292" y="8678"/>
                  </a:lnTo>
                  <a:lnTo>
                    <a:pt x="18916" y="8622"/>
                  </a:lnTo>
                  <a:lnTo>
                    <a:pt x="19597" y="8537"/>
                  </a:lnTo>
                  <a:lnTo>
                    <a:pt x="20278" y="8395"/>
                  </a:lnTo>
                  <a:lnTo>
                    <a:pt x="20958" y="8253"/>
                  </a:lnTo>
                  <a:lnTo>
                    <a:pt x="21611" y="8054"/>
                  </a:lnTo>
                  <a:lnTo>
                    <a:pt x="22291" y="7856"/>
                  </a:lnTo>
                  <a:lnTo>
                    <a:pt x="22915" y="7601"/>
                  </a:lnTo>
                  <a:lnTo>
                    <a:pt x="23511" y="7345"/>
                  </a:lnTo>
                  <a:lnTo>
                    <a:pt x="24049" y="7033"/>
                  </a:lnTo>
                  <a:lnTo>
                    <a:pt x="24560" y="6722"/>
                  </a:lnTo>
                  <a:lnTo>
                    <a:pt x="24758" y="6551"/>
                  </a:lnTo>
                  <a:lnTo>
                    <a:pt x="24957" y="6381"/>
                  </a:lnTo>
                  <a:lnTo>
                    <a:pt x="25156" y="6183"/>
                  </a:lnTo>
                  <a:lnTo>
                    <a:pt x="25297" y="5984"/>
                  </a:lnTo>
                  <a:lnTo>
                    <a:pt x="25439" y="5786"/>
                  </a:lnTo>
                  <a:lnTo>
                    <a:pt x="25553" y="5587"/>
                  </a:lnTo>
                  <a:lnTo>
                    <a:pt x="25638" y="5389"/>
                  </a:lnTo>
                  <a:lnTo>
                    <a:pt x="25694" y="5190"/>
                  </a:lnTo>
                  <a:lnTo>
                    <a:pt x="25694" y="4963"/>
                  </a:lnTo>
                  <a:lnTo>
                    <a:pt x="25666" y="4736"/>
                  </a:lnTo>
                  <a:lnTo>
                    <a:pt x="25609" y="4538"/>
                  </a:lnTo>
                  <a:lnTo>
                    <a:pt x="25524" y="4339"/>
                  </a:lnTo>
                  <a:lnTo>
                    <a:pt x="25411" y="4141"/>
                  </a:lnTo>
                  <a:lnTo>
                    <a:pt x="25269" y="3942"/>
                  </a:lnTo>
                  <a:lnTo>
                    <a:pt x="25099" y="3772"/>
                  </a:lnTo>
                  <a:lnTo>
                    <a:pt x="24900" y="3602"/>
                  </a:lnTo>
                  <a:lnTo>
                    <a:pt x="24475" y="3290"/>
                  </a:lnTo>
                  <a:lnTo>
                    <a:pt x="23964" y="2978"/>
                  </a:lnTo>
                  <a:lnTo>
                    <a:pt x="23426" y="2723"/>
                  </a:lnTo>
                  <a:lnTo>
                    <a:pt x="22858" y="2496"/>
                  </a:lnTo>
                  <a:lnTo>
                    <a:pt x="22263" y="2297"/>
                  </a:lnTo>
                  <a:lnTo>
                    <a:pt x="21639" y="2099"/>
                  </a:lnTo>
                  <a:lnTo>
                    <a:pt x="21072" y="1957"/>
                  </a:lnTo>
                  <a:lnTo>
                    <a:pt x="20505" y="1815"/>
                  </a:lnTo>
                  <a:lnTo>
                    <a:pt x="19512" y="1617"/>
                  </a:lnTo>
                  <a:lnTo>
                    <a:pt x="18831" y="1532"/>
                  </a:lnTo>
                  <a:lnTo>
                    <a:pt x="18576" y="1503"/>
                  </a:lnTo>
                  <a:lnTo>
                    <a:pt x="18264" y="1532"/>
                  </a:lnTo>
                  <a:lnTo>
                    <a:pt x="17981" y="1588"/>
                  </a:lnTo>
                  <a:lnTo>
                    <a:pt x="17640" y="1645"/>
                  </a:lnTo>
                  <a:lnTo>
                    <a:pt x="16903" y="1844"/>
                  </a:lnTo>
                  <a:lnTo>
                    <a:pt x="16052" y="2099"/>
                  </a:lnTo>
                  <a:lnTo>
                    <a:pt x="15116" y="2354"/>
                  </a:lnTo>
                  <a:lnTo>
                    <a:pt x="14067" y="2609"/>
                  </a:lnTo>
                  <a:lnTo>
                    <a:pt x="13500" y="2723"/>
                  </a:lnTo>
                  <a:lnTo>
                    <a:pt x="12933" y="2808"/>
                  </a:lnTo>
                  <a:lnTo>
                    <a:pt x="12309" y="2893"/>
                  </a:lnTo>
                  <a:lnTo>
                    <a:pt x="11685" y="2950"/>
                  </a:lnTo>
                  <a:lnTo>
                    <a:pt x="10465" y="2950"/>
                  </a:lnTo>
                  <a:lnTo>
                    <a:pt x="9955" y="2893"/>
                  </a:lnTo>
                  <a:lnTo>
                    <a:pt x="9473" y="2836"/>
                  </a:lnTo>
                  <a:lnTo>
                    <a:pt x="9019" y="2723"/>
                  </a:lnTo>
                  <a:lnTo>
                    <a:pt x="8593" y="2609"/>
                  </a:lnTo>
                  <a:lnTo>
                    <a:pt x="8225" y="2468"/>
                  </a:lnTo>
                  <a:lnTo>
                    <a:pt x="7885" y="2326"/>
                  </a:lnTo>
                  <a:lnTo>
                    <a:pt x="7573" y="2156"/>
                  </a:lnTo>
                  <a:lnTo>
                    <a:pt x="7261" y="1985"/>
                  </a:lnTo>
                  <a:lnTo>
                    <a:pt x="6750" y="1645"/>
                  </a:lnTo>
                  <a:lnTo>
                    <a:pt x="5928" y="1021"/>
                  </a:lnTo>
                  <a:lnTo>
                    <a:pt x="5701" y="879"/>
                  </a:lnTo>
                  <a:lnTo>
                    <a:pt x="5360" y="709"/>
                  </a:lnTo>
                  <a:lnTo>
                    <a:pt x="4963" y="539"/>
                  </a:lnTo>
                  <a:lnTo>
                    <a:pt x="4481" y="369"/>
                  </a:lnTo>
                  <a:lnTo>
                    <a:pt x="3914" y="227"/>
                  </a:lnTo>
                  <a:lnTo>
                    <a:pt x="3290" y="114"/>
                  </a:lnTo>
                  <a:lnTo>
                    <a:pt x="2610" y="29"/>
                  </a:lnTo>
                  <a:lnTo>
                    <a:pt x="1872"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 name="Google Shape;953;p8"/>
            <p:cNvSpPr/>
            <p:nvPr/>
          </p:nvSpPr>
          <p:spPr>
            <a:xfrm flipH="1">
              <a:off x="7420874" y="4117719"/>
              <a:ext cx="6067" cy="25864"/>
            </a:xfrm>
            <a:custGeom>
              <a:avLst/>
              <a:gdLst/>
              <a:ahLst/>
              <a:cxnLst/>
              <a:rect l="l" t="t" r="r" b="b"/>
              <a:pathLst>
                <a:path w="426" h="1816" extrusionOk="0">
                  <a:moveTo>
                    <a:pt x="426" y="0"/>
                  </a:moveTo>
                  <a:lnTo>
                    <a:pt x="426" y="0"/>
                  </a:lnTo>
                  <a:lnTo>
                    <a:pt x="0" y="1815"/>
                  </a:lnTo>
                  <a:lnTo>
                    <a:pt x="0" y="1815"/>
                  </a:lnTo>
                  <a:lnTo>
                    <a:pt x="426" y="0"/>
                  </a:lnTo>
                  <a:lnTo>
                    <a:pt x="426" y="0"/>
                  </a:lnTo>
                  <a:lnTo>
                    <a:pt x="42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 name="Google Shape;954;p8"/>
            <p:cNvSpPr/>
            <p:nvPr/>
          </p:nvSpPr>
          <p:spPr>
            <a:xfrm flipH="1">
              <a:off x="7420874" y="4117719"/>
              <a:ext cx="6067" cy="25864"/>
            </a:xfrm>
            <a:custGeom>
              <a:avLst/>
              <a:gdLst/>
              <a:ahLst/>
              <a:cxnLst/>
              <a:rect l="l" t="t" r="r" b="b"/>
              <a:pathLst>
                <a:path w="426" h="1816" fill="none" extrusionOk="0">
                  <a:moveTo>
                    <a:pt x="426" y="0"/>
                  </a:moveTo>
                  <a:lnTo>
                    <a:pt x="426" y="0"/>
                  </a:lnTo>
                  <a:lnTo>
                    <a:pt x="0" y="1815"/>
                  </a:lnTo>
                  <a:lnTo>
                    <a:pt x="0" y="1815"/>
                  </a:lnTo>
                  <a:lnTo>
                    <a:pt x="426" y="0"/>
                  </a:lnTo>
                  <a:lnTo>
                    <a:pt x="426" y="0"/>
                  </a:lnTo>
                  <a:lnTo>
                    <a:pt x="42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 name="Google Shape;955;p8"/>
            <p:cNvSpPr/>
            <p:nvPr/>
          </p:nvSpPr>
          <p:spPr>
            <a:xfrm flipH="1">
              <a:off x="7420874" y="4090245"/>
              <a:ext cx="196717" cy="58579"/>
            </a:xfrm>
            <a:custGeom>
              <a:avLst/>
              <a:gdLst/>
              <a:ahLst/>
              <a:cxnLst/>
              <a:rect l="l" t="t" r="r" b="b"/>
              <a:pathLst>
                <a:path w="13812" h="4113" extrusionOk="0">
                  <a:moveTo>
                    <a:pt x="29" y="1"/>
                  </a:moveTo>
                  <a:lnTo>
                    <a:pt x="0" y="2270"/>
                  </a:lnTo>
                  <a:lnTo>
                    <a:pt x="794" y="2553"/>
                  </a:lnTo>
                  <a:lnTo>
                    <a:pt x="1617" y="2808"/>
                  </a:lnTo>
                  <a:lnTo>
                    <a:pt x="2496" y="3007"/>
                  </a:lnTo>
                  <a:lnTo>
                    <a:pt x="3375" y="3177"/>
                  </a:lnTo>
                  <a:lnTo>
                    <a:pt x="4283" y="3319"/>
                  </a:lnTo>
                  <a:lnTo>
                    <a:pt x="5190" y="3432"/>
                  </a:lnTo>
                  <a:lnTo>
                    <a:pt x="6126" y="3546"/>
                  </a:lnTo>
                  <a:lnTo>
                    <a:pt x="7034" y="3631"/>
                  </a:lnTo>
                  <a:lnTo>
                    <a:pt x="8820" y="3744"/>
                  </a:lnTo>
                  <a:lnTo>
                    <a:pt x="10522" y="3858"/>
                  </a:lnTo>
                  <a:lnTo>
                    <a:pt x="12025" y="3971"/>
                  </a:lnTo>
                  <a:lnTo>
                    <a:pt x="12706" y="4028"/>
                  </a:lnTo>
                  <a:lnTo>
                    <a:pt x="13301" y="4113"/>
                  </a:lnTo>
                  <a:lnTo>
                    <a:pt x="13386" y="3744"/>
                  </a:lnTo>
                  <a:lnTo>
                    <a:pt x="13812" y="1929"/>
                  </a:lnTo>
                  <a:lnTo>
                    <a:pt x="13017" y="1929"/>
                  </a:lnTo>
                  <a:lnTo>
                    <a:pt x="12223" y="1901"/>
                  </a:lnTo>
                  <a:lnTo>
                    <a:pt x="10493" y="1759"/>
                  </a:lnTo>
                  <a:lnTo>
                    <a:pt x="8735" y="1589"/>
                  </a:lnTo>
                  <a:lnTo>
                    <a:pt x="6920" y="1334"/>
                  </a:lnTo>
                  <a:lnTo>
                    <a:pt x="5105" y="1050"/>
                  </a:lnTo>
                  <a:lnTo>
                    <a:pt x="3318" y="738"/>
                  </a:lnTo>
                  <a:lnTo>
                    <a:pt x="1617" y="369"/>
                  </a:lnTo>
                  <a:lnTo>
                    <a:pt x="29"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 name="Google Shape;956;p8"/>
            <p:cNvSpPr/>
            <p:nvPr/>
          </p:nvSpPr>
          <p:spPr>
            <a:xfrm flipH="1">
              <a:off x="7420874" y="4090245"/>
              <a:ext cx="196717" cy="58579"/>
            </a:xfrm>
            <a:custGeom>
              <a:avLst/>
              <a:gdLst/>
              <a:ahLst/>
              <a:cxnLst/>
              <a:rect l="l" t="t" r="r" b="b"/>
              <a:pathLst>
                <a:path w="13812" h="4113" fill="none" extrusionOk="0">
                  <a:moveTo>
                    <a:pt x="29" y="1"/>
                  </a:moveTo>
                  <a:lnTo>
                    <a:pt x="29" y="1"/>
                  </a:lnTo>
                  <a:lnTo>
                    <a:pt x="0" y="2270"/>
                  </a:lnTo>
                  <a:lnTo>
                    <a:pt x="0" y="2270"/>
                  </a:lnTo>
                  <a:lnTo>
                    <a:pt x="794" y="2553"/>
                  </a:lnTo>
                  <a:lnTo>
                    <a:pt x="1617" y="2808"/>
                  </a:lnTo>
                  <a:lnTo>
                    <a:pt x="2496" y="3007"/>
                  </a:lnTo>
                  <a:lnTo>
                    <a:pt x="3375" y="3177"/>
                  </a:lnTo>
                  <a:lnTo>
                    <a:pt x="4283" y="3319"/>
                  </a:lnTo>
                  <a:lnTo>
                    <a:pt x="5190" y="3432"/>
                  </a:lnTo>
                  <a:lnTo>
                    <a:pt x="6126" y="3546"/>
                  </a:lnTo>
                  <a:lnTo>
                    <a:pt x="7034" y="3631"/>
                  </a:lnTo>
                  <a:lnTo>
                    <a:pt x="8820" y="3744"/>
                  </a:lnTo>
                  <a:lnTo>
                    <a:pt x="10522" y="3858"/>
                  </a:lnTo>
                  <a:lnTo>
                    <a:pt x="12025" y="3971"/>
                  </a:lnTo>
                  <a:lnTo>
                    <a:pt x="12706" y="4028"/>
                  </a:lnTo>
                  <a:lnTo>
                    <a:pt x="13301" y="4113"/>
                  </a:lnTo>
                  <a:lnTo>
                    <a:pt x="13301" y="4113"/>
                  </a:lnTo>
                  <a:lnTo>
                    <a:pt x="13386" y="3744"/>
                  </a:lnTo>
                  <a:lnTo>
                    <a:pt x="13386" y="3744"/>
                  </a:lnTo>
                  <a:lnTo>
                    <a:pt x="13812" y="1929"/>
                  </a:lnTo>
                  <a:lnTo>
                    <a:pt x="13812" y="1929"/>
                  </a:lnTo>
                  <a:lnTo>
                    <a:pt x="13017" y="1929"/>
                  </a:lnTo>
                  <a:lnTo>
                    <a:pt x="12223" y="1901"/>
                  </a:lnTo>
                  <a:lnTo>
                    <a:pt x="10493" y="1759"/>
                  </a:lnTo>
                  <a:lnTo>
                    <a:pt x="8735" y="1589"/>
                  </a:lnTo>
                  <a:lnTo>
                    <a:pt x="6920" y="1334"/>
                  </a:lnTo>
                  <a:lnTo>
                    <a:pt x="5105" y="1050"/>
                  </a:lnTo>
                  <a:lnTo>
                    <a:pt x="3318" y="738"/>
                  </a:lnTo>
                  <a:lnTo>
                    <a:pt x="1617" y="369"/>
                  </a:lnTo>
                  <a:lnTo>
                    <a:pt x="2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 name="Google Shape;957;p8"/>
            <p:cNvSpPr/>
            <p:nvPr/>
          </p:nvSpPr>
          <p:spPr>
            <a:xfrm flipH="1">
              <a:off x="7313030" y="4095501"/>
              <a:ext cx="7278" cy="43639"/>
            </a:xfrm>
            <a:custGeom>
              <a:avLst/>
              <a:gdLst/>
              <a:ahLst/>
              <a:cxnLst/>
              <a:rect l="l" t="t" r="r" b="b"/>
              <a:pathLst>
                <a:path w="511" h="3064" extrusionOk="0">
                  <a:moveTo>
                    <a:pt x="0" y="0"/>
                  </a:moveTo>
                  <a:lnTo>
                    <a:pt x="0" y="0"/>
                  </a:lnTo>
                  <a:lnTo>
                    <a:pt x="0" y="0"/>
                  </a:lnTo>
                  <a:lnTo>
                    <a:pt x="511" y="3063"/>
                  </a:lnTo>
                  <a:lnTo>
                    <a:pt x="511" y="3063"/>
                  </a:lnTo>
                  <a:lnTo>
                    <a:pt x="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 name="Google Shape;958;p8"/>
            <p:cNvSpPr/>
            <p:nvPr/>
          </p:nvSpPr>
          <p:spPr>
            <a:xfrm flipH="1">
              <a:off x="7313030" y="4095501"/>
              <a:ext cx="7278" cy="43639"/>
            </a:xfrm>
            <a:custGeom>
              <a:avLst/>
              <a:gdLst/>
              <a:ahLst/>
              <a:cxnLst/>
              <a:rect l="l" t="t" r="r" b="b"/>
              <a:pathLst>
                <a:path w="511" h="3064" fill="none" extrusionOk="0">
                  <a:moveTo>
                    <a:pt x="0" y="0"/>
                  </a:moveTo>
                  <a:lnTo>
                    <a:pt x="0" y="0"/>
                  </a:lnTo>
                  <a:lnTo>
                    <a:pt x="0" y="0"/>
                  </a:lnTo>
                  <a:lnTo>
                    <a:pt x="511" y="3063"/>
                  </a:lnTo>
                  <a:lnTo>
                    <a:pt x="511" y="3063"/>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 name="Google Shape;959;p8"/>
            <p:cNvSpPr/>
            <p:nvPr/>
          </p:nvSpPr>
          <p:spPr>
            <a:xfrm flipH="1">
              <a:off x="7134500" y="4069252"/>
              <a:ext cx="185808" cy="69888"/>
            </a:xfrm>
            <a:custGeom>
              <a:avLst/>
              <a:gdLst/>
              <a:ahLst/>
              <a:cxnLst/>
              <a:rect l="l" t="t" r="r" b="b"/>
              <a:pathLst>
                <a:path w="13046" h="4907" extrusionOk="0">
                  <a:moveTo>
                    <a:pt x="7544" y="0"/>
                  </a:moveTo>
                  <a:lnTo>
                    <a:pt x="6977" y="28"/>
                  </a:lnTo>
                  <a:lnTo>
                    <a:pt x="6438" y="57"/>
                  </a:lnTo>
                  <a:lnTo>
                    <a:pt x="5899" y="113"/>
                  </a:lnTo>
                  <a:lnTo>
                    <a:pt x="5388" y="170"/>
                  </a:lnTo>
                  <a:lnTo>
                    <a:pt x="4878" y="255"/>
                  </a:lnTo>
                  <a:lnTo>
                    <a:pt x="4367" y="340"/>
                  </a:lnTo>
                  <a:lnTo>
                    <a:pt x="3432" y="596"/>
                  </a:lnTo>
                  <a:lnTo>
                    <a:pt x="2524" y="879"/>
                  </a:lnTo>
                  <a:lnTo>
                    <a:pt x="1645" y="1191"/>
                  </a:lnTo>
                  <a:lnTo>
                    <a:pt x="823" y="1503"/>
                  </a:lnTo>
                  <a:lnTo>
                    <a:pt x="0" y="1843"/>
                  </a:lnTo>
                  <a:lnTo>
                    <a:pt x="511" y="4906"/>
                  </a:lnTo>
                  <a:lnTo>
                    <a:pt x="1134" y="4679"/>
                  </a:lnTo>
                  <a:lnTo>
                    <a:pt x="1815" y="4481"/>
                  </a:lnTo>
                  <a:lnTo>
                    <a:pt x="2467" y="4339"/>
                  </a:lnTo>
                  <a:lnTo>
                    <a:pt x="3176" y="4226"/>
                  </a:lnTo>
                  <a:lnTo>
                    <a:pt x="3885" y="4112"/>
                  </a:lnTo>
                  <a:lnTo>
                    <a:pt x="4594" y="4055"/>
                  </a:lnTo>
                  <a:lnTo>
                    <a:pt x="5332" y="4027"/>
                  </a:lnTo>
                  <a:lnTo>
                    <a:pt x="6069" y="3999"/>
                  </a:lnTo>
                  <a:lnTo>
                    <a:pt x="6977" y="4027"/>
                  </a:lnTo>
                  <a:lnTo>
                    <a:pt x="7884" y="4084"/>
                  </a:lnTo>
                  <a:lnTo>
                    <a:pt x="8792" y="4141"/>
                  </a:lnTo>
                  <a:lnTo>
                    <a:pt x="9699" y="4226"/>
                  </a:lnTo>
                  <a:lnTo>
                    <a:pt x="11429" y="4453"/>
                  </a:lnTo>
                  <a:lnTo>
                    <a:pt x="13046" y="4679"/>
                  </a:lnTo>
                  <a:lnTo>
                    <a:pt x="12762" y="851"/>
                  </a:lnTo>
                  <a:lnTo>
                    <a:pt x="12053" y="652"/>
                  </a:lnTo>
                  <a:lnTo>
                    <a:pt x="11344" y="454"/>
                  </a:lnTo>
                  <a:lnTo>
                    <a:pt x="10663" y="312"/>
                  </a:lnTo>
                  <a:lnTo>
                    <a:pt x="10011" y="199"/>
                  </a:lnTo>
                  <a:lnTo>
                    <a:pt x="9359" y="113"/>
                  </a:lnTo>
                  <a:lnTo>
                    <a:pt x="8735" y="57"/>
                  </a:lnTo>
                  <a:lnTo>
                    <a:pt x="8139" y="28"/>
                  </a:lnTo>
                  <a:lnTo>
                    <a:pt x="7544"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 name="Google Shape;960;p8"/>
            <p:cNvSpPr/>
            <p:nvPr/>
          </p:nvSpPr>
          <p:spPr>
            <a:xfrm flipH="1">
              <a:off x="7134500" y="4069252"/>
              <a:ext cx="185808" cy="69888"/>
            </a:xfrm>
            <a:custGeom>
              <a:avLst/>
              <a:gdLst/>
              <a:ahLst/>
              <a:cxnLst/>
              <a:rect l="l" t="t" r="r" b="b"/>
              <a:pathLst>
                <a:path w="13046" h="4907" fill="none" extrusionOk="0">
                  <a:moveTo>
                    <a:pt x="7544" y="0"/>
                  </a:moveTo>
                  <a:lnTo>
                    <a:pt x="7544" y="0"/>
                  </a:lnTo>
                  <a:lnTo>
                    <a:pt x="6977" y="28"/>
                  </a:lnTo>
                  <a:lnTo>
                    <a:pt x="6438" y="57"/>
                  </a:lnTo>
                  <a:lnTo>
                    <a:pt x="5899" y="113"/>
                  </a:lnTo>
                  <a:lnTo>
                    <a:pt x="5388" y="170"/>
                  </a:lnTo>
                  <a:lnTo>
                    <a:pt x="4878" y="255"/>
                  </a:lnTo>
                  <a:lnTo>
                    <a:pt x="4367" y="340"/>
                  </a:lnTo>
                  <a:lnTo>
                    <a:pt x="3432" y="596"/>
                  </a:lnTo>
                  <a:lnTo>
                    <a:pt x="2524" y="879"/>
                  </a:lnTo>
                  <a:lnTo>
                    <a:pt x="1645" y="1191"/>
                  </a:lnTo>
                  <a:lnTo>
                    <a:pt x="823" y="1503"/>
                  </a:lnTo>
                  <a:lnTo>
                    <a:pt x="0" y="1843"/>
                  </a:lnTo>
                  <a:lnTo>
                    <a:pt x="0" y="1843"/>
                  </a:lnTo>
                  <a:lnTo>
                    <a:pt x="511" y="4906"/>
                  </a:lnTo>
                  <a:lnTo>
                    <a:pt x="511" y="4906"/>
                  </a:lnTo>
                  <a:lnTo>
                    <a:pt x="511" y="4906"/>
                  </a:lnTo>
                  <a:lnTo>
                    <a:pt x="511" y="4906"/>
                  </a:lnTo>
                  <a:lnTo>
                    <a:pt x="1134" y="4679"/>
                  </a:lnTo>
                  <a:lnTo>
                    <a:pt x="1815" y="4481"/>
                  </a:lnTo>
                  <a:lnTo>
                    <a:pt x="2467" y="4339"/>
                  </a:lnTo>
                  <a:lnTo>
                    <a:pt x="3176" y="4226"/>
                  </a:lnTo>
                  <a:lnTo>
                    <a:pt x="3885" y="4112"/>
                  </a:lnTo>
                  <a:lnTo>
                    <a:pt x="4594" y="4055"/>
                  </a:lnTo>
                  <a:lnTo>
                    <a:pt x="5332" y="4027"/>
                  </a:lnTo>
                  <a:lnTo>
                    <a:pt x="6069" y="3999"/>
                  </a:lnTo>
                  <a:lnTo>
                    <a:pt x="6069" y="3999"/>
                  </a:lnTo>
                  <a:lnTo>
                    <a:pt x="6977" y="4027"/>
                  </a:lnTo>
                  <a:lnTo>
                    <a:pt x="7884" y="4084"/>
                  </a:lnTo>
                  <a:lnTo>
                    <a:pt x="8792" y="4141"/>
                  </a:lnTo>
                  <a:lnTo>
                    <a:pt x="9699" y="4226"/>
                  </a:lnTo>
                  <a:lnTo>
                    <a:pt x="11429" y="4453"/>
                  </a:lnTo>
                  <a:lnTo>
                    <a:pt x="13046" y="4679"/>
                  </a:lnTo>
                  <a:lnTo>
                    <a:pt x="13046" y="4679"/>
                  </a:lnTo>
                  <a:lnTo>
                    <a:pt x="12762" y="851"/>
                  </a:lnTo>
                  <a:lnTo>
                    <a:pt x="12762" y="851"/>
                  </a:lnTo>
                  <a:lnTo>
                    <a:pt x="12053" y="652"/>
                  </a:lnTo>
                  <a:lnTo>
                    <a:pt x="11344" y="454"/>
                  </a:lnTo>
                  <a:lnTo>
                    <a:pt x="10663" y="312"/>
                  </a:lnTo>
                  <a:lnTo>
                    <a:pt x="10011" y="199"/>
                  </a:lnTo>
                  <a:lnTo>
                    <a:pt x="9359" y="113"/>
                  </a:lnTo>
                  <a:lnTo>
                    <a:pt x="8735" y="57"/>
                  </a:lnTo>
                  <a:lnTo>
                    <a:pt x="8139" y="28"/>
                  </a:lnTo>
                  <a:lnTo>
                    <a:pt x="754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 name="Google Shape;961;p8"/>
            <p:cNvSpPr/>
            <p:nvPr/>
          </p:nvSpPr>
          <p:spPr>
            <a:xfrm flipH="1">
              <a:off x="7050483" y="3020690"/>
              <a:ext cx="921347" cy="1097043"/>
            </a:xfrm>
            <a:custGeom>
              <a:avLst/>
              <a:gdLst/>
              <a:ahLst/>
              <a:cxnLst/>
              <a:rect l="l" t="t" r="r" b="b"/>
              <a:pathLst>
                <a:path w="64690" h="77026" extrusionOk="0">
                  <a:moveTo>
                    <a:pt x="37436" y="0"/>
                  </a:moveTo>
                  <a:lnTo>
                    <a:pt x="36358" y="57"/>
                  </a:lnTo>
                  <a:lnTo>
                    <a:pt x="35280" y="170"/>
                  </a:lnTo>
                  <a:lnTo>
                    <a:pt x="34174" y="341"/>
                  </a:lnTo>
                  <a:lnTo>
                    <a:pt x="33097" y="596"/>
                  </a:lnTo>
                  <a:lnTo>
                    <a:pt x="31991" y="879"/>
                  </a:lnTo>
                  <a:lnTo>
                    <a:pt x="31452" y="1050"/>
                  </a:lnTo>
                  <a:lnTo>
                    <a:pt x="30913" y="1248"/>
                  </a:lnTo>
                  <a:lnTo>
                    <a:pt x="30374" y="1447"/>
                  </a:lnTo>
                  <a:lnTo>
                    <a:pt x="29835" y="1673"/>
                  </a:lnTo>
                  <a:lnTo>
                    <a:pt x="29268" y="1929"/>
                  </a:lnTo>
                  <a:lnTo>
                    <a:pt x="28729" y="2184"/>
                  </a:lnTo>
                  <a:lnTo>
                    <a:pt x="28020" y="2581"/>
                  </a:lnTo>
                  <a:lnTo>
                    <a:pt x="27311" y="3006"/>
                  </a:lnTo>
                  <a:lnTo>
                    <a:pt x="26602" y="3460"/>
                  </a:lnTo>
                  <a:lnTo>
                    <a:pt x="25922" y="3971"/>
                  </a:lnTo>
                  <a:lnTo>
                    <a:pt x="25213" y="4509"/>
                  </a:lnTo>
                  <a:lnTo>
                    <a:pt x="24532" y="5077"/>
                  </a:lnTo>
                  <a:lnTo>
                    <a:pt x="23880" y="5700"/>
                  </a:lnTo>
                  <a:lnTo>
                    <a:pt x="23199" y="6381"/>
                  </a:lnTo>
                  <a:lnTo>
                    <a:pt x="23114" y="6523"/>
                  </a:lnTo>
                  <a:lnTo>
                    <a:pt x="22575" y="7402"/>
                  </a:lnTo>
                  <a:lnTo>
                    <a:pt x="22065" y="8281"/>
                  </a:lnTo>
                  <a:lnTo>
                    <a:pt x="21611" y="9160"/>
                  </a:lnTo>
                  <a:lnTo>
                    <a:pt x="21157" y="10040"/>
                  </a:lnTo>
                  <a:lnTo>
                    <a:pt x="20732" y="10947"/>
                  </a:lnTo>
                  <a:lnTo>
                    <a:pt x="20335" y="11826"/>
                  </a:lnTo>
                  <a:lnTo>
                    <a:pt x="19938" y="12734"/>
                  </a:lnTo>
                  <a:lnTo>
                    <a:pt x="19598" y="13613"/>
                  </a:lnTo>
                  <a:lnTo>
                    <a:pt x="19257" y="14520"/>
                  </a:lnTo>
                  <a:lnTo>
                    <a:pt x="18945" y="15428"/>
                  </a:lnTo>
                  <a:lnTo>
                    <a:pt x="18662" y="16307"/>
                  </a:lnTo>
                  <a:lnTo>
                    <a:pt x="18378" y="17215"/>
                  </a:lnTo>
                  <a:lnTo>
                    <a:pt x="17896" y="19030"/>
                  </a:lnTo>
                  <a:lnTo>
                    <a:pt x="17442" y="20873"/>
                  </a:lnTo>
                  <a:lnTo>
                    <a:pt x="17073" y="22716"/>
                  </a:lnTo>
                  <a:lnTo>
                    <a:pt x="16705" y="24560"/>
                  </a:lnTo>
                  <a:lnTo>
                    <a:pt x="16393" y="26431"/>
                  </a:lnTo>
                  <a:lnTo>
                    <a:pt x="16081" y="28303"/>
                  </a:lnTo>
                  <a:lnTo>
                    <a:pt x="15514" y="32103"/>
                  </a:lnTo>
                  <a:lnTo>
                    <a:pt x="14918" y="35960"/>
                  </a:lnTo>
                  <a:lnTo>
                    <a:pt x="14578" y="37917"/>
                  </a:lnTo>
                  <a:lnTo>
                    <a:pt x="14209" y="39902"/>
                  </a:lnTo>
                  <a:lnTo>
                    <a:pt x="13784" y="41888"/>
                  </a:lnTo>
                  <a:lnTo>
                    <a:pt x="13302" y="43929"/>
                  </a:lnTo>
                  <a:lnTo>
                    <a:pt x="12763" y="45943"/>
                  </a:lnTo>
                  <a:lnTo>
                    <a:pt x="12479" y="46992"/>
                  </a:lnTo>
                  <a:lnTo>
                    <a:pt x="12167" y="48013"/>
                  </a:lnTo>
                  <a:lnTo>
                    <a:pt x="11827" y="49063"/>
                  </a:lnTo>
                  <a:lnTo>
                    <a:pt x="11487" y="50112"/>
                  </a:lnTo>
                  <a:lnTo>
                    <a:pt x="11090" y="51161"/>
                  </a:lnTo>
                  <a:lnTo>
                    <a:pt x="10693" y="52210"/>
                  </a:lnTo>
                  <a:lnTo>
                    <a:pt x="10267" y="53260"/>
                  </a:lnTo>
                  <a:lnTo>
                    <a:pt x="9813" y="54337"/>
                  </a:lnTo>
                  <a:lnTo>
                    <a:pt x="9331" y="55415"/>
                  </a:lnTo>
                  <a:lnTo>
                    <a:pt x="8821" y="56493"/>
                  </a:lnTo>
                  <a:lnTo>
                    <a:pt x="8282" y="57570"/>
                  </a:lnTo>
                  <a:lnTo>
                    <a:pt x="7715" y="58676"/>
                  </a:lnTo>
                  <a:lnTo>
                    <a:pt x="7091" y="59782"/>
                  </a:lnTo>
                  <a:lnTo>
                    <a:pt x="6467" y="60889"/>
                  </a:lnTo>
                  <a:lnTo>
                    <a:pt x="5786" y="61995"/>
                  </a:lnTo>
                  <a:lnTo>
                    <a:pt x="5077" y="63101"/>
                  </a:lnTo>
                  <a:lnTo>
                    <a:pt x="4340" y="64235"/>
                  </a:lnTo>
                  <a:lnTo>
                    <a:pt x="3546" y="65369"/>
                  </a:lnTo>
                  <a:lnTo>
                    <a:pt x="2724" y="66532"/>
                  </a:lnTo>
                  <a:lnTo>
                    <a:pt x="1873" y="67666"/>
                  </a:lnTo>
                  <a:lnTo>
                    <a:pt x="965" y="68829"/>
                  </a:lnTo>
                  <a:lnTo>
                    <a:pt x="1" y="69992"/>
                  </a:lnTo>
                  <a:lnTo>
                    <a:pt x="228" y="70247"/>
                  </a:lnTo>
                  <a:lnTo>
                    <a:pt x="455" y="70474"/>
                  </a:lnTo>
                  <a:lnTo>
                    <a:pt x="710" y="70673"/>
                  </a:lnTo>
                  <a:lnTo>
                    <a:pt x="965" y="70871"/>
                  </a:lnTo>
                  <a:lnTo>
                    <a:pt x="1249" y="71070"/>
                  </a:lnTo>
                  <a:lnTo>
                    <a:pt x="1532" y="71240"/>
                  </a:lnTo>
                  <a:lnTo>
                    <a:pt x="2128" y="71552"/>
                  </a:lnTo>
                  <a:lnTo>
                    <a:pt x="2809" y="71807"/>
                  </a:lnTo>
                  <a:lnTo>
                    <a:pt x="3489" y="72034"/>
                  </a:lnTo>
                  <a:lnTo>
                    <a:pt x="4255" y="72204"/>
                  </a:lnTo>
                  <a:lnTo>
                    <a:pt x="5021" y="72346"/>
                  </a:lnTo>
                  <a:lnTo>
                    <a:pt x="5815" y="72431"/>
                  </a:lnTo>
                  <a:lnTo>
                    <a:pt x="6637" y="72516"/>
                  </a:lnTo>
                  <a:lnTo>
                    <a:pt x="7488" y="72573"/>
                  </a:lnTo>
                  <a:lnTo>
                    <a:pt x="8339" y="72601"/>
                  </a:lnTo>
                  <a:lnTo>
                    <a:pt x="10097" y="72629"/>
                  </a:lnTo>
                  <a:lnTo>
                    <a:pt x="11827" y="72629"/>
                  </a:lnTo>
                  <a:lnTo>
                    <a:pt x="14294" y="72601"/>
                  </a:lnTo>
                  <a:lnTo>
                    <a:pt x="15485" y="72629"/>
                  </a:lnTo>
                  <a:lnTo>
                    <a:pt x="16591" y="72686"/>
                  </a:lnTo>
                  <a:lnTo>
                    <a:pt x="17641" y="72800"/>
                  </a:lnTo>
                  <a:lnTo>
                    <a:pt x="18151" y="72885"/>
                  </a:lnTo>
                  <a:lnTo>
                    <a:pt x="18633" y="72970"/>
                  </a:lnTo>
                  <a:lnTo>
                    <a:pt x="19059" y="73083"/>
                  </a:lnTo>
                  <a:lnTo>
                    <a:pt x="19484" y="73225"/>
                  </a:lnTo>
                  <a:lnTo>
                    <a:pt x="19881" y="73395"/>
                  </a:lnTo>
                  <a:lnTo>
                    <a:pt x="20250" y="73565"/>
                  </a:lnTo>
                  <a:lnTo>
                    <a:pt x="20874" y="73849"/>
                  </a:lnTo>
                  <a:lnTo>
                    <a:pt x="21696" y="74161"/>
                  </a:lnTo>
                  <a:lnTo>
                    <a:pt x="22660" y="74473"/>
                  </a:lnTo>
                  <a:lnTo>
                    <a:pt x="23766" y="74813"/>
                  </a:lnTo>
                  <a:lnTo>
                    <a:pt x="24816" y="75068"/>
                  </a:lnTo>
                  <a:lnTo>
                    <a:pt x="25978" y="75352"/>
                  </a:lnTo>
                  <a:lnTo>
                    <a:pt x="27170" y="75607"/>
                  </a:lnTo>
                  <a:lnTo>
                    <a:pt x="28446" y="75862"/>
                  </a:lnTo>
                  <a:lnTo>
                    <a:pt x="29722" y="76089"/>
                  </a:lnTo>
                  <a:lnTo>
                    <a:pt x="31055" y="76316"/>
                  </a:lnTo>
                  <a:lnTo>
                    <a:pt x="32359" y="76515"/>
                  </a:lnTo>
                  <a:lnTo>
                    <a:pt x="33692" y="76685"/>
                  </a:lnTo>
                  <a:lnTo>
                    <a:pt x="34997" y="76827"/>
                  </a:lnTo>
                  <a:lnTo>
                    <a:pt x="36245" y="76940"/>
                  </a:lnTo>
                  <a:lnTo>
                    <a:pt x="37464" y="76997"/>
                  </a:lnTo>
                  <a:lnTo>
                    <a:pt x="38627" y="77025"/>
                  </a:lnTo>
                  <a:lnTo>
                    <a:pt x="39733" y="77025"/>
                  </a:lnTo>
                  <a:lnTo>
                    <a:pt x="40725" y="76968"/>
                  </a:lnTo>
                  <a:lnTo>
                    <a:pt x="41605" y="76855"/>
                  </a:lnTo>
                  <a:lnTo>
                    <a:pt x="42030" y="76798"/>
                  </a:lnTo>
                  <a:lnTo>
                    <a:pt x="42399" y="76685"/>
                  </a:lnTo>
                  <a:lnTo>
                    <a:pt x="42852" y="76571"/>
                  </a:lnTo>
                  <a:lnTo>
                    <a:pt x="43335" y="76430"/>
                  </a:lnTo>
                  <a:lnTo>
                    <a:pt x="44270" y="76061"/>
                  </a:lnTo>
                  <a:lnTo>
                    <a:pt x="46199" y="75267"/>
                  </a:lnTo>
                  <a:lnTo>
                    <a:pt x="47220" y="74870"/>
                  </a:lnTo>
                  <a:lnTo>
                    <a:pt x="48297" y="74473"/>
                  </a:lnTo>
                  <a:lnTo>
                    <a:pt x="48836" y="74303"/>
                  </a:lnTo>
                  <a:lnTo>
                    <a:pt x="49403" y="74133"/>
                  </a:lnTo>
                  <a:lnTo>
                    <a:pt x="49999" y="73991"/>
                  </a:lnTo>
                  <a:lnTo>
                    <a:pt x="50623" y="73877"/>
                  </a:lnTo>
                  <a:lnTo>
                    <a:pt x="51247" y="73764"/>
                  </a:lnTo>
                  <a:lnTo>
                    <a:pt x="51899" y="73707"/>
                  </a:lnTo>
                  <a:lnTo>
                    <a:pt x="52580" y="73650"/>
                  </a:lnTo>
                  <a:lnTo>
                    <a:pt x="53289" y="73622"/>
                  </a:lnTo>
                  <a:lnTo>
                    <a:pt x="53998" y="73650"/>
                  </a:lnTo>
                  <a:lnTo>
                    <a:pt x="54763" y="73707"/>
                  </a:lnTo>
                  <a:lnTo>
                    <a:pt x="55529" y="73792"/>
                  </a:lnTo>
                  <a:lnTo>
                    <a:pt x="56352" y="73934"/>
                  </a:lnTo>
                  <a:lnTo>
                    <a:pt x="57174" y="74104"/>
                  </a:lnTo>
                  <a:lnTo>
                    <a:pt x="58053" y="74331"/>
                  </a:lnTo>
                  <a:lnTo>
                    <a:pt x="58961" y="74615"/>
                  </a:lnTo>
                  <a:lnTo>
                    <a:pt x="59897" y="74955"/>
                  </a:lnTo>
                  <a:lnTo>
                    <a:pt x="60861" y="75324"/>
                  </a:lnTo>
                  <a:lnTo>
                    <a:pt x="61882" y="75777"/>
                  </a:lnTo>
                  <a:lnTo>
                    <a:pt x="62931" y="76288"/>
                  </a:lnTo>
                  <a:lnTo>
                    <a:pt x="64009" y="76855"/>
                  </a:lnTo>
                  <a:lnTo>
                    <a:pt x="64150" y="76316"/>
                  </a:lnTo>
                  <a:lnTo>
                    <a:pt x="64264" y="75721"/>
                  </a:lnTo>
                  <a:lnTo>
                    <a:pt x="64377" y="75097"/>
                  </a:lnTo>
                  <a:lnTo>
                    <a:pt x="64462" y="74388"/>
                  </a:lnTo>
                  <a:lnTo>
                    <a:pt x="64519" y="73679"/>
                  </a:lnTo>
                  <a:lnTo>
                    <a:pt x="64576" y="72885"/>
                  </a:lnTo>
                  <a:lnTo>
                    <a:pt x="64661" y="71183"/>
                  </a:lnTo>
                  <a:lnTo>
                    <a:pt x="64689" y="69340"/>
                  </a:lnTo>
                  <a:lnTo>
                    <a:pt x="64661" y="67326"/>
                  </a:lnTo>
                  <a:lnTo>
                    <a:pt x="64604" y="65199"/>
                  </a:lnTo>
                  <a:lnTo>
                    <a:pt x="64491" y="62930"/>
                  </a:lnTo>
                  <a:lnTo>
                    <a:pt x="64321" y="60548"/>
                  </a:lnTo>
                  <a:lnTo>
                    <a:pt x="64122" y="58081"/>
                  </a:lnTo>
                  <a:lnTo>
                    <a:pt x="63895" y="55529"/>
                  </a:lnTo>
                  <a:lnTo>
                    <a:pt x="63640" y="52891"/>
                  </a:lnTo>
                  <a:lnTo>
                    <a:pt x="63328" y="50197"/>
                  </a:lnTo>
                  <a:lnTo>
                    <a:pt x="62988" y="47474"/>
                  </a:lnTo>
                  <a:lnTo>
                    <a:pt x="62619" y="44723"/>
                  </a:lnTo>
                  <a:lnTo>
                    <a:pt x="62222" y="41944"/>
                  </a:lnTo>
                  <a:lnTo>
                    <a:pt x="61825" y="39165"/>
                  </a:lnTo>
                  <a:lnTo>
                    <a:pt x="61371" y="36386"/>
                  </a:lnTo>
                  <a:lnTo>
                    <a:pt x="60917" y="33635"/>
                  </a:lnTo>
                  <a:lnTo>
                    <a:pt x="60464" y="30912"/>
                  </a:lnTo>
                  <a:lnTo>
                    <a:pt x="59953" y="28218"/>
                  </a:lnTo>
                  <a:lnTo>
                    <a:pt x="59471" y="25609"/>
                  </a:lnTo>
                  <a:lnTo>
                    <a:pt x="58961" y="23085"/>
                  </a:lnTo>
                  <a:lnTo>
                    <a:pt x="58422" y="20646"/>
                  </a:lnTo>
                  <a:lnTo>
                    <a:pt x="57911" y="18292"/>
                  </a:lnTo>
                  <a:lnTo>
                    <a:pt x="57373" y="16052"/>
                  </a:lnTo>
                  <a:lnTo>
                    <a:pt x="56834" y="13953"/>
                  </a:lnTo>
                  <a:lnTo>
                    <a:pt x="56295" y="11968"/>
                  </a:lnTo>
                  <a:lnTo>
                    <a:pt x="55784" y="10153"/>
                  </a:lnTo>
                  <a:lnTo>
                    <a:pt x="55246" y="8508"/>
                  </a:lnTo>
                  <a:lnTo>
                    <a:pt x="54735" y="7033"/>
                  </a:lnTo>
                  <a:lnTo>
                    <a:pt x="54225" y="5786"/>
                  </a:lnTo>
                  <a:lnTo>
                    <a:pt x="54225" y="5757"/>
                  </a:lnTo>
                  <a:lnTo>
                    <a:pt x="53799" y="4850"/>
                  </a:lnTo>
                  <a:lnTo>
                    <a:pt x="53402" y="4084"/>
                  </a:lnTo>
                  <a:lnTo>
                    <a:pt x="52807" y="3772"/>
                  </a:lnTo>
                  <a:lnTo>
                    <a:pt x="52098" y="3403"/>
                  </a:lnTo>
                  <a:lnTo>
                    <a:pt x="51162" y="2950"/>
                  </a:lnTo>
                  <a:lnTo>
                    <a:pt x="49999" y="2467"/>
                  </a:lnTo>
                  <a:lnTo>
                    <a:pt x="48609" y="1929"/>
                  </a:lnTo>
                  <a:lnTo>
                    <a:pt x="47872" y="1673"/>
                  </a:lnTo>
                  <a:lnTo>
                    <a:pt x="47078" y="1418"/>
                  </a:lnTo>
                  <a:lnTo>
                    <a:pt x="46227" y="1163"/>
                  </a:lnTo>
                  <a:lnTo>
                    <a:pt x="45376" y="936"/>
                  </a:lnTo>
                  <a:lnTo>
                    <a:pt x="44469" y="709"/>
                  </a:lnTo>
                  <a:lnTo>
                    <a:pt x="43533" y="511"/>
                  </a:lnTo>
                  <a:lnTo>
                    <a:pt x="42569" y="341"/>
                  </a:lnTo>
                  <a:lnTo>
                    <a:pt x="41576" y="199"/>
                  </a:lnTo>
                  <a:lnTo>
                    <a:pt x="40584" y="85"/>
                  </a:lnTo>
                  <a:lnTo>
                    <a:pt x="39534" y="29"/>
                  </a:lnTo>
                  <a:lnTo>
                    <a:pt x="38485" y="0"/>
                  </a:lnTo>
                  <a:close/>
                </a:path>
              </a:pathLst>
            </a:custGeom>
            <a:solidFill>
              <a:srgbClr val="CCCCC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 name="Google Shape;962;p8"/>
            <p:cNvSpPr/>
            <p:nvPr/>
          </p:nvSpPr>
          <p:spPr>
            <a:xfrm flipH="1">
              <a:off x="7050483" y="3020690"/>
              <a:ext cx="921347" cy="1097043"/>
            </a:xfrm>
            <a:custGeom>
              <a:avLst/>
              <a:gdLst/>
              <a:ahLst/>
              <a:cxnLst/>
              <a:rect l="l" t="t" r="r" b="b"/>
              <a:pathLst>
                <a:path w="64690" h="77026" fill="none" extrusionOk="0">
                  <a:moveTo>
                    <a:pt x="1" y="69992"/>
                  </a:moveTo>
                  <a:lnTo>
                    <a:pt x="1" y="69992"/>
                  </a:lnTo>
                  <a:lnTo>
                    <a:pt x="228" y="70247"/>
                  </a:lnTo>
                  <a:lnTo>
                    <a:pt x="455" y="70474"/>
                  </a:lnTo>
                  <a:lnTo>
                    <a:pt x="710" y="70673"/>
                  </a:lnTo>
                  <a:lnTo>
                    <a:pt x="965" y="70871"/>
                  </a:lnTo>
                  <a:lnTo>
                    <a:pt x="1249" y="71070"/>
                  </a:lnTo>
                  <a:lnTo>
                    <a:pt x="1532" y="71240"/>
                  </a:lnTo>
                  <a:lnTo>
                    <a:pt x="2128" y="71552"/>
                  </a:lnTo>
                  <a:lnTo>
                    <a:pt x="2809" y="71807"/>
                  </a:lnTo>
                  <a:lnTo>
                    <a:pt x="3489" y="72034"/>
                  </a:lnTo>
                  <a:lnTo>
                    <a:pt x="4255" y="72204"/>
                  </a:lnTo>
                  <a:lnTo>
                    <a:pt x="5021" y="72346"/>
                  </a:lnTo>
                  <a:lnTo>
                    <a:pt x="5815" y="72431"/>
                  </a:lnTo>
                  <a:lnTo>
                    <a:pt x="6637" y="72516"/>
                  </a:lnTo>
                  <a:lnTo>
                    <a:pt x="7488" y="72573"/>
                  </a:lnTo>
                  <a:lnTo>
                    <a:pt x="8339" y="72601"/>
                  </a:lnTo>
                  <a:lnTo>
                    <a:pt x="10097" y="72629"/>
                  </a:lnTo>
                  <a:lnTo>
                    <a:pt x="11827" y="72629"/>
                  </a:lnTo>
                  <a:lnTo>
                    <a:pt x="11827" y="72629"/>
                  </a:lnTo>
                  <a:lnTo>
                    <a:pt x="14294" y="72601"/>
                  </a:lnTo>
                  <a:lnTo>
                    <a:pt x="15485" y="72629"/>
                  </a:lnTo>
                  <a:lnTo>
                    <a:pt x="16591" y="72686"/>
                  </a:lnTo>
                  <a:lnTo>
                    <a:pt x="17641" y="72800"/>
                  </a:lnTo>
                  <a:lnTo>
                    <a:pt x="18151" y="72885"/>
                  </a:lnTo>
                  <a:lnTo>
                    <a:pt x="18633" y="72970"/>
                  </a:lnTo>
                  <a:lnTo>
                    <a:pt x="19059" y="73083"/>
                  </a:lnTo>
                  <a:lnTo>
                    <a:pt x="19484" y="73225"/>
                  </a:lnTo>
                  <a:lnTo>
                    <a:pt x="19881" y="73395"/>
                  </a:lnTo>
                  <a:lnTo>
                    <a:pt x="20250" y="73565"/>
                  </a:lnTo>
                  <a:lnTo>
                    <a:pt x="20250" y="73565"/>
                  </a:lnTo>
                  <a:lnTo>
                    <a:pt x="20874" y="73849"/>
                  </a:lnTo>
                  <a:lnTo>
                    <a:pt x="21696" y="74161"/>
                  </a:lnTo>
                  <a:lnTo>
                    <a:pt x="22660" y="74473"/>
                  </a:lnTo>
                  <a:lnTo>
                    <a:pt x="23766" y="74813"/>
                  </a:lnTo>
                  <a:lnTo>
                    <a:pt x="23766" y="74813"/>
                  </a:lnTo>
                  <a:lnTo>
                    <a:pt x="24816" y="75068"/>
                  </a:lnTo>
                  <a:lnTo>
                    <a:pt x="25978" y="75352"/>
                  </a:lnTo>
                  <a:lnTo>
                    <a:pt x="27170" y="75607"/>
                  </a:lnTo>
                  <a:lnTo>
                    <a:pt x="28446" y="75862"/>
                  </a:lnTo>
                  <a:lnTo>
                    <a:pt x="29722" y="76089"/>
                  </a:lnTo>
                  <a:lnTo>
                    <a:pt x="31055" y="76316"/>
                  </a:lnTo>
                  <a:lnTo>
                    <a:pt x="32359" y="76515"/>
                  </a:lnTo>
                  <a:lnTo>
                    <a:pt x="33692" y="76685"/>
                  </a:lnTo>
                  <a:lnTo>
                    <a:pt x="34997" y="76827"/>
                  </a:lnTo>
                  <a:lnTo>
                    <a:pt x="36245" y="76940"/>
                  </a:lnTo>
                  <a:lnTo>
                    <a:pt x="37464" y="76997"/>
                  </a:lnTo>
                  <a:lnTo>
                    <a:pt x="38627" y="77025"/>
                  </a:lnTo>
                  <a:lnTo>
                    <a:pt x="39733" y="77025"/>
                  </a:lnTo>
                  <a:lnTo>
                    <a:pt x="40725" y="76968"/>
                  </a:lnTo>
                  <a:lnTo>
                    <a:pt x="41605" y="76855"/>
                  </a:lnTo>
                  <a:lnTo>
                    <a:pt x="42030" y="76798"/>
                  </a:lnTo>
                  <a:lnTo>
                    <a:pt x="42399" y="76685"/>
                  </a:lnTo>
                  <a:lnTo>
                    <a:pt x="42399" y="76685"/>
                  </a:lnTo>
                  <a:lnTo>
                    <a:pt x="42852" y="76571"/>
                  </a:lnTo>
                  <a:lnTo>
                    <a:pt x="43335" y="76430"/>
                  </a:lnTo>
                  <a:lnTo>
                    <a:pt x="44270" y="76061"/>
                  </a:lnTo>
                  <a:lnTo>
                    <a:pt x="46199" y="75267"/>
                  </a:lnTo>
                  <a:lnTo>
                    <a:pt x="47220" y="74870"/>
                  </a:lnTo>
                  <a:lnTo>
                    <a:pt x="48297" y="74473"/>
                  </a:lnTo>
                  <a:lnTo>
                    <a:pt x="48836" y="74303"/>
                  </a:lnTo>
                  <a:lnTo>
                    <a:pt x="49403" y="74133"/>
                  </a:lnTo>
                  <a:lnTo>
                    <a:pt x="49999" y="73991"/>
                  </a:lnTo>
                  <a:lnTo>
                    <a:pt x="50623" y="73877"/>
                  </a:lnTo>
                  <a:lnTo>
                    <a:pt x="51247" y="73764"/>
                  </a:lnTo>
                  <a:lnTo>
                    <a:pt x="51899" y="73707"/>
                  </a:lnTo>
                  <a:lnTo>
                    <a:pt x="52580" y="73650"/>
                  </a:lnTo>
                  <a:lnTo>
                    <a:pt x="53289" y="73622"/>
                  </a:lnTo>
                  <a:lnTo>
                    <a:pt x="53998" y="73650"/>
                  </a:lnTo>
                  <a:lnTo>
                    <a:pt x="54763" y="73707"/>
                  </a:lnTo>
                  <a:lnTo>
                    <a:pt x="55529" y="73792"/>
                  </a:lnTo>
                  <a:lnTo>
                    <a:pt x="56352" y="73934"/>
                  </a:lnTo>
                  <a:lnTo>
                    <a:pt x="57174" y="74104"/>
                  </a:lnTo>
                  <a:lnTo>
                    <a:pt x="58053" y="74331"/>
                  </a:lnTo>
                  <a:lnTo>
                    <a:pt x="58961" y="74615"/>
                  </a:lnTo>
                  <a:lnTo>
                    <a:pt x="59897" y="74955"/>
                  </a:lnTo>
                  <a:lnTo>
                    <a:pt x="60861" y="75324"/>
                  </a:lnTo>
                  <a:lnTo>
                    <a:pt x="61882" y="75777"/>
                  </a:lnTo>
                  <a:lnTo>
                    <a:pt x="62931" y="76288"/>
                  </a:lnTo>
                  <a:lnTo>
                    <a:pt x="64009" y="76855"/>
                  </a:lnTo>
                  <a:lnTo>
                    <a:pt x="64009" y="76855"/>
                  </a:lnTo>
                  <a:lnTo>
                    <a:pt x="64150" y="76316"/>
                  </a:lnTo>
                  <a:lnTo>
                    <a:pt x="64264" y="75721"/>
                  </a:lnTo>
                  <a:lnTo>
                    <a:pt x="64377" y="75097"/>
                  </a:lnTo>
                  <a:lnTo>
                    <a:pt x="64462" y="74388"/>
                  </a:lnTo>
                  <a:lnTo>
                    <a:pt x="64519" y="73679"/>
                  </a:lnTo>
                  <a:lnTo>
                    <a:pt x="64576" y="72885"/>
                  </a:lnTo>
                  <a:lnTo>
                    <a:pt x="64661" y="71183"/>
                  </a:lnTo>
                  <a:lnTo>
                    <a:pt x="64689" y="69340"/>
                  </a:lnTo>
                  <a:lnTo>
                    <a:pt x="64661" y="67326"/>
                  </a:lnTo>
                  <a:lnTo>
                    <a:pt x="64604" y="65199"/>
                  </a:lnTo>
                  <a:lnTo>
                    <a:pt x="64491" y="62930"/>
                  </a:lnTo>
                  <a:lnTo>
                    <a:pt x="64321" y="60548"/>
                  </a:lnTo>
                  <a:lnTo>
                    <a:pt x="64122" y="58081"/>
                  </a:lnTo>
                  <a:lnTo>
                    <a:pt x="63895" y="55529"/>
                  </a:lnTo>
                  <a:lnTo>
                    <a:pt x="63640" y="52891"/>
                  </a:lnTo>
                  <a:lnTo>
                    <a:pt x="63328" y="50197"/>
                  </a:lnTo>
                  <a:lnTo>
                    <a:pt x="62988" y="47474"/>
                  </a:lnTo>
                  <a:lnTo>
                    <a:pt x="62619" y="44723"/>
                  </a:lnTo>
                  <a:lnTo>
                    <a:pt x="62222" y="41944"/>
                  </a:lnTo>
                  <a:lnTo>
                    <a:pt x="61825" y="39165"/>
                  </a:lnTo>
                  <a:lnTo>
                    <a:pt x="61371" y="36386"/>
                  </a:lnTo>
                  <a:lnTo>
                    <a:pt x="60917" y="33635"/>
                  </a:lnTo>
                  <a:lnTo>
                    <a:pt x="60464" y="30912"/>
                  </a:lnTo>
                  <a:lnTo>
                    <a:pt x="59953" y="28218"/>
                  </a:lnTo>
                  <a:lnTo>
                    <a:pt x="59471" y="25609"/>
                  </a:lnTo>
                  <a:lnTo>
                    <a:pt x="58961" y="23085"/>
                  </a:lnTo>
                  <a:lnTo>
                    <a:pt x="58422" y="20646"/>
                  </a:lnTo>
                  <a:lnTo>
                    <a:pt x="57911" y="18292"/>
                  </a:lnTo>
                  <a:lnTo>
                    <a:pt x="57373" y="16052"/>
                  </a:lnTo>
                  <a:lnTo>
                    <a:pt x="56834" y="13953"/>
                  </a:lnTo>
                  <a:lnTo>
                    <a:pt x="56295" y="11968"/>
                  </a:lnTo>
                  <a:lnTo>
                    <a:pt x="55784" y="10153"/>
                  </a:lnTo>
                  <a:lnTo>
                    <a:pt x="55246" y="8508"/>
                  </a:lnTo>
                  <a:lnTo>
                    <a:pt x="54735" y="7033"/>
                  </a:lnTo>
                  <a:lnTo>
                    <a:pt x="54225" y="5786"/>
                  </a:lnTo>
                  <a:lnTo>
                    <a:pt x="54225" y="5757"/>
                  </a:lnTo>
                  <a:lnTo>
                    <a:pt x="54225" y="5757"/>
                  </a:lnTo>
                  <a:lnTo>
                    <a:pt x="53799" y="4850"/>
                  </a:lnTo>
                  <a:lnTo>
                    <a:pt x="53402" y="4084"/>
                  </a:lnTo>
                  <a:lnTo>
                    <a:pt x="53402" y="4084"/>
                  </a:lnTo>
                  <a:lnTo>
                    <a:pt x="52807" y="3772"/>
                  </a:lnTo>
                  <a:lnTo>
                    <a:pt x="52098" y="3403"/>
                  </a:lnTo>
                  <a:lnTo>
                    <a:pt x="51162" y="2950"/>
                  </a:lnTo>
                  <a:lnTo>
                    <a:pt x="49999" y="2467"/>
                  </a:lnTo>
                  <a:lnTo>
                    <a:pt x="48609" y="1929"/>
                  </a:lnTo>
                  <a:lnTo>
                    <a:pt x="47872" y="1673"/>
                  </a:lnTo>
                  <a:lnTo>
                    <a:pt x="47078" y="1418"/>
                  </a:lnTo>
                  <a:lnTo>
                    <a:pt x="46227" y="1163"/>
                  </a:lnTo>
                  <a:lnTo>
                    <a:pt x="45376" y="936"/>
                  </a:lnTo>
                  <a:lnTo>
                    <a:pt x="44469" y="709"/>
                  </a:lnTo>
                  <a:lnTo>
                    <a:pt x="43533" y="511"/>
                  </a:lnTo>
                  <a:lnTo>
                    <a:pt x="42569" y="341"/>
                  </a:lnTo>
                  <a:lnTo>
                    <a:pt x="41576" y="199"/>
                  </a:lnTo>
                  <a:lnTo>
                    <a:pt x="40584" y="85"/>
                  </a:lnTo>
                  <a:lnTo>
                    <a:pt x="39534" y="29"/>
                  </a:lnTo>
                  <a:lnTo>
                    <a:pt x="38485" y="0"/>
                  </a:lnTo>
                  <a:lnTo>
                    <a:pt x="37436" y="0"/>
                  </a:lnTo>
                  <a:lnTo>
                    <a:pt x="36358" y="57"/>
                  </a:lnTo>
                  <a:lnTo>
                    <a:pt x="35280" y="170"/>
                  </a:lnTo>
                  <a:lnTo>
                    <a:pt x="34174" y="341"/>
                  </a:lnTo>
                  <a:lnTo>
                    <a:pt x="33097" y="596"/>
                  </a:lnTo>
                  <a:lnTo>
                    <a:pt x="31991" y="879"/>
                  </a:lnTo>
                  <a:lnTo>
                    <a:pt x="31452" y="1050"/>
                  </a:lnTo>
                  <a:lnTo>
                    <a:pt x="30913" y="1248"/>
                  </a:lnTo>
                  <a:lnTo>
                    <a:pt x="30374" y="1447"/>
                  </a:lnTo>
                  <a:lnTo>
                    <a:pt x="29835" y="1673"/>
                  </a:lnTo>
                  <a:lnTo>
                    <a:pt x="29268" y="1929"/>
                  </a:lnTo>
                  <a:lnTo>
                    <a:pt x="28729" y="2184"/>
                  </a:lnTo>
                  <a:lnTo>
                    <a:pt x="28729" y="2184"/>
                  </a:lnTo>
                  <a:lnTo>
                    <a:pt x="28020" y="2581"/>
                  </a:lnTo>
                  <a:lnTo>
                    <a:pt x="27311" y="3006"/>
                  </a:lnTo>
                  <a:lnTo>
                    <a:pt x="26602" y="3460"/>
                  </a:lnTo>
                  <a:lnTo>
                    <a:pt x="25922" y="3971"/>
                  </a:lnTo>
                  <a:lnTo>
                    <a:pt x="25213" y="4509"/>
                  </a:lnTo>
                  <a:lnTo>
                    <a:pt x="24532" y="5077"/>
                  </a:lnTo>
                  <a:lnTo>
                    <a:pt x="23880" y="5700"/>
                  </a:lnTo>
                  <a:lnTo>
                    <a:pt x="23199" y="6381"/>
                  </a:lnTo>
                  <a:lnTo>
                    <a:pt x="23199" y="6381"/>
                  </a:lnTo>
                  <a:lnTo>
                    <a:pt x="23114" y="6523"/>
                  </a:lnTo>
                  <a:lnTo>
                    <a:pt x="23114" y="6523"/>
                  </a:lnTo>
                  <a:lnTo>
                    <a:pt x="22575" y="7402"/>
                  </a:lnTo>
                  <a:lnTo>
                    <a:pt x="22065" y="8281"/>
                  </a:lnTo>
                  <a:lnTo>
                    <a:pt x="21611" y="9160"/>
                  </a:lnTo>
                  <a:lnTo>
                    <a:pt x="21157" y="10040"/>
                  </a:lnTo>
                  <a:lnTo>
                    <a:pt x="20732" y="10947"/>
                  </a:lnTo>
                  <a:lnTo>
                    <a:pt x="20335" y="11826"/>
                  </a:lnTo>
                  <a:lnTo>
                    <a:pt x="19938" y="12734"/>
                  </a:lnTo>
                  <a:lnTo>
                    <a:pt x="19598" y="13613"/>
                  </a:lnTo>
                  <a:lnTo>
                    <a:pt x="19257" y="14520"/>
                  </a:lnTo>
                  <a:lnTo>
                    <a:pt x="18945" y="15428"/>
                  </a:lnTo>
                  <a:lnTo>
                    <a:pt x="18662" y="16307"/>
                  </a:lnTo>
                  <a:lnTo>
                    <a:pt x="18378" y="17215"/>
                  </a:lnTo>
                  <a:lnTo>
                    <a:pt x="17896" y="19030"/>
                  </a:lnTo>
                  <a:lnTo>
                    <a:pt x="17442" y="20873"/>
                  </a:lnTo>
                  <a:lnTo>
                    <a:pt x="17073" y="22716"/>
                  </a:lnTo>
                  <a:lnTo>
                    <a:pt x="16705" y="24560"/>
                  </a:lnTo>
                  <a:lnTo>
                    <a:pt x="16393" y="26431"/>
                  </a:lnTo>
                  <a:lnTo>
                    <a:pt x="16081" y="28303"/>
                  </a:lnTo>
                  <a:lnTo>
                    <a:pt x="15514" y="32103"/>
                  </a:lnTo>
                  <a:lnTo>
                    <a:pt x="14918" y="35960"/>
                  </a:lnTo>
                  <a:lnTo>
                    <a:pt x="14578" y="37917"/>
                  </a:lnTo>
                  <a:lnTo>
                    <a:pt x="14209" y="39902"/>
                  </a:lnTo>
                  <a:lnTo>
                    <a:pt x="13784" y="41888"/>
                  </a:lnTo>
                  <a:lnTo>
                    <a:pt x="13302" y="43929"/>
                  </a:lnTo>
                  <a:lnTo>
                    <a:pt x="12763" y="45943"/>
                  </a:lnTo>
                  <a:lnTo>
                    <a:pt x="12479" y="46992"/>
                  </a:lnTo>
                  <a:lnTo>
                    <a:pt x="12167" y="48013"/>
                  </a:lnTo>
                  <a:lnTo>
                    <a:pt x="11827" y="49063"/>
                  </a:lnTo>
                  <a:lnTo>
                    <a:pt x="11487" y="50112"/>
                  </a:lnTo>
                  <a:lnTo>
                    <a:pt x="11090" y="51161"/>
                  </a:lnTo>
                  <a:lnTo>
                    <a:pt x="10693" y="52210"/>
                  </a:lnTo>
                  <a:lnTo>
                    <a:pt x="10267" y="53260"/>
                  </a:lnTo>
                  <a:lnTo>
                    <a:pt x="9813" y="54337"/>
                  </a:lnTo>
                  <a:lnTo>
                    <a:pt x="9331" y="55415"/>
                  </a:lnTo>
                  <a:lnTo>
                    <a:pt x="8821" y="56493"/>
                  </a:lnTo>
                  <a:lnTo>
                    <a:pt x="8282" y="57570"/>
                  </a:lnTo>
                  <a:lnTo>
                    <a:pt x="7715" y="58676"/>
                  </a:lnTo>
                  <a:lnTo>
                    <a:pt x="7091" y="59782"/>
                  </a:lnTo>
                  <a:lnTo>
                    <a:pt x="6467" y="60889"/>
                  </a:lnTo>
                  <a:lnTo>
                    <a:pt x="5786" y="61995"/>
                  </a:lnTo>
                  <a:lnTo>
                    <a:pt x="5077" y="63101"/>
                  </a:lnTo>
                  <a:lnTo>
                    <a:pt x="4340" y="64235"/>
                  </a:lnTo>
                  <a:lnTo>
                    <a:pt x="3546" y="65369"/>
                  </a:lnTo>
                  <a:lnTo>
                    <a:pt x="2724" y="66532"/>
                  </a:lnTo>
                  <a:lnTo>
                    <a:pt x="1873" y="67666"/>
                  </a:lnTo>
                  <a:lnTo>
                    <a:pt x="965" y="68829"/>
                  </a:lnTo>
                  <a:lnTo>
                    <a:pt x="1" y="69992"/>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 name="Google Shape;963;p8"/>
            <p:cNvSpPr/>
            <p:nvPr/>
          </p:nvSpPr>
          <p:spPr>
            <a:xfrm flipH="1">
              <a:off x="6663543" y="2391386"/>
              <a:ext cx="1004538" cy="752916"/>
            </a:xfrm>
            <a:custGeom>
              <a:avLst/>
              <a:gdLst/>
              <a:ahLst/>
              <a:cxnLst/>
              <a:rect l="l" t="t" r="r" b="b"/>
              <a:pathLst>
                <a:path w="70531" h="52864" extrusionOk="0">
                  <a:moveTo>
                    <a:pt x="12535" y="1"/>
                  </a:moveTo>
                  <a:lnTo>
                    <a:pt x="12025" y="29"/>
                  </a:lnTo>
                  <a:lnTo>
                    <a:pt x="11770" y="57"/>
                  </a:lnTo>
                  <a:lnTo>
                    <a:pt x="11486" y="143"/>
                  </a:lnTo>
                  <a:lnTo>
                    <a:pt x="11202" y="228"/>
                  </a:lnTo>
                  <a:lnTo>
                    <a:pt x="10862" y="341"/>
                  </a:lnTo>
                  <a:lnTo>
                    <a:pt x="10182" y="625"/>
                  </a:lnTo>
                  <a:lnTo>
                    <a:pt x="9416" y="1022"/>
                  </a:lnTo>
                  <a:lnTo>
                    <a:pt x="8622" y="1447"/>
                  </a:lnTo>
                  <a:lnTo>
                    <a:pt x="7799" y="1958"/>
                  </a:lnTo>
                  <a:lnTo>
                    <a:pt x="6949" y="2525"/>
                  </a:lnTo>
                  <a:lnTo>
                    <a:pt x="6098" y="3120"/>
                  </a:lnTo>
                  <a:lnTo>
                    <a:pt x="5275" y="3744"/>
                  </a:lnTo>
                  <a:lnTo>
                    <a:pt x="4453" y="4368"/>
                  </a:lnTo>
                  <a:lnTo>
                    <a:pt x="3659" y="4992"/>
                  </a:lnTo>
                  <a:lnTo>
                    <a:pt x="2921" y="5616"/>
                  </a:lnTo>
                  <a:lnTo>
                    <a:pt x="2269" y="6240"/>
                  </a:lnTo>
                  <a:lnTo>
                    <a:pt x="1674" y="6807"/>
                  </a:lnTo>
                  <a:lnTo>
                    <a:pt x="1163" y="7318"/>
                  </a:lnTo>
                  <a:lnTo>
                    <a:pt x="766" y="7771"/>
                  </a:lnTo>
                  <a:lnTo>
                    <a:pt x="596" y="8055"/>
                  </a:lnTo>
                  <a:lnTo>
                    <a:pt x="454" y="8367"/>
                  </a:lnTo>
                  <a:lnTo>
                    <a:pt x="312" y="8707"/>
                  </a:lnTo>
                  <a:lnTo>
                    <a:pt x="199" y="9076"/>
                  </a:lnTo>
                  <a:lnTo>
                    <a:pt x="114" y="9501"/>
                  </a:lnTo>
                  <a:lnTo>
                    <a:pt x="57" y="9983"/>
                  </a:lnTo>
                  <a:lnTo>
                    <a:pt x="29" y="10465"/>
                  </a:lnTo>
                  <a:lnTo>
                    <a:pt x="0" y="11004"/>
                  </a:lnTo>
                  <a:lnTo>
                    <a:pt x="0" y="11543"/>
                  </a:lnTo>
                  <a:lnTo>
                    <a:pt x="0" y="12139"/>
                  </a:lnTo>
                  <a:lnTo>
                    <a:pt x="86" y="13387"/>
                  </a:lnTo>
                  <a:lnTo>
                    <a:pt x="227" y="14748"/>
                  </a:lnTo>
                  <a:lnTo>
                    <a:pt x="426" y="16166"/>
                  </a:lnTo>
                  <a:lnTo>
                    <a:pt x="681" y="17669"/>
                  </a:lnTo>
                  <a:lnTo>
                    <a:pt x="993" y="19200"/>
                  </a:lnTo>
                  <a:lnTo>
                    <a:pt x="1333" y="20788"/>
                  </a:lnTo>
                  <a:lnTo>
                    <a:pt x="1730" y="22405"/>
                  </a:lnTo>
                  <a:lnTo>
                    <a:pt x="2127" y="24021"/>
                  </a:lnTo>
                  <a:lnTo>
                    <a:pt x="2581" y="25666"/>
                  </a:lnTo>
                  <a:lnTo>
                    <a:pt x="3035" y="27254"/>
                  </a:lnTo>
                  <a:lnTo>
                    <a:pt x="3517" y="28843"/>
                  </a:lnTo>
                  <a:lnTo>
                    <a:pt x="3602" y="29069"/>
                  </a:lnTo>
                  <a:lnTo>
                    <a:pt x="3744" y="29325"/>
                  </a:lnTo>
                  <a:lnTo>
                    <a:pt x="3971" y="29580"/>
                  </a:lnTo>
                  <a:lnTo>
                    <a:pt x="4226" y="29835"/>
                  </a:lnTo>
                  <a:lnTo>
                    <a:pt x="4538" y="30090"/>
                  </a:lnTo>
                  <a:lnTo>
                    <a:pt x="4907" y="30374"/>
                  </a:lnTo>
                  <a:lnTo>
                    <a:pt x="5304" y="30658"/>
                  </a:lnTo>
                  <a:lnTo>
                    <a:pt x="5757" y="30941"/>
                  </a:lnTo>
                  <a:lnTo>
                    <a:pt x="6578" y="31407"/>
                  </a:lnTo>
                  <a:lnTo>
                    <a:pt x="6580" y="31480"/>
                  </a:lnTo>
                  <a:lnTo>
                    <a:pt x="6552" y="32728"/>
                  </a:lnTo>
                  <a:lnTo>
                    <a:pt x="6523" y="33891"/>
                  </a:lnTo>
                  <a:lnTo>
                    <a:pt x="6438" y="35025"/>
                  </a:lnTo>
                  <a:lnTo>
                    <a:pt x="6353" y="36103"/>
                  </a:lnTo>
                  <a:lnTo>
                    <a:pt x="6183" y="37946"/>
                  </a:lnTo>
                  <a:lnTo>
                    <a:pt x="6069" y="38882"/>
                  </a:lnTo>
                  <a:lnTo>
                    <a:pt x="5956" y="39789"/>
                  </a:lnTo>
                  <a:lnTo>
                    <a:pt x="5786" y="40669"/>
                  </a:lnTo>
                  <a:lnTo>
                    <a:pt x="5616" y="41576"/>
                  </a:lnTo>
                  <a:lnTo>
                    <a:pt x="5417" y="42427"/>
                  </a:lnTo>
                  <a:lnTo>
                    <a:pt x="5219" y="43278"/>
                  </a:lnTo>
                  <a:lnTo>
                    <a:pt x="4963" y="44128"/>
                  </a:lnTo>
                  <a:lnTo>
                    <a:pt x="4708" y="44923"/>
                  </a:lnTo>
                  <a:lnTo>
                    <a:pt x="4425" y="45717"/>
                  </a:lnTo>
                  <a:lnTo>
                    <a:pt x="4113" y="46482"/>
                  </a:lnTo>
                  <a:lnTo>
                    <a:pt x="3801" y="47220"/>
                  </a:lnTo>
                  <a:lnTo>
                    <a:pt x="3432" y="47957"/>
                  </a:lnTo>
                  <a:lnTo>
                    <a:pt x="3092" y="48638"/>
                  </a:lnTo>
                  <a:lnTo>
                    <a:pt x="2695" y="49318"/>
                  </a:lnTo>
                  <a:lnTo>
                    <a:pt x="2298" y="49942"/>
                  </a:lnTo>
                  <a:lnTo>
                    <a:pt x="1872" y="50566"/>
                  </a:lnTo>
                  <a:lnTo>
                    <a:pt x="1787" y="50708"/>
                  </a:lnTo>
                  <a:lnTo>
                    <a:pt x="1730" y="50821"/>
                  </a:lnTo>
                  <a:lnTo>
                    <a:pt x="1702" y="50963"/>
                  </a:lnTo>
                  <a:lnTo>
                    <a:pt x="1730" y="51077"/>
                  </a:lnTo>
                  <a:lnTo>
                    <a:pt x="1759" y="51190"/>
                  </a:lnTo>
                  <a:lnTo>
                    <a:pt x="1815" y="51303"/>
                  </a:lnTo>
                  <a:lnTo>
                    <a:pt x="1901" y="51417"/>
                  </a:lnTo>
                  <a:lnTo>
                    <a:pt x="2014" y="51530"/>
                  </a:lnTo>
                  <a:lnTo>
                    <a:pt x="2156" y="51644"/>
                  </a:lnTo>
                  <a:lnTo>
                    <a:pt x="2524" y="51814"/>
                  </a:lnTo>
                  <a:lnTo>
                    <a:pt x="2978" y="51984"/>
                  </a:lnTo>
                  <a:lnTo>
                    <a:pt x="3517" y="52154"/>
                  </a:lnTo>
                  <a:lnTo>
                    <a:pt x="4141" y="52296"/>
                  </a:lnTo>
                  <a:lnTo>
                    <a:pt x="4850" y="52410"/>
                  </a:lnTo>
                  <a:lnTo>
                    <a:pt x="5644" y="52523"/>
                  </a:lnTo>
                  <a:lnTo>
                    <a:pt x="6466" y="52608"/>
                  </a:lnTo>
                  <a:lnTo>
                    <a:pt x="7374" y="52693"/>
                  </a:lnTo>
                  <a:lnTo>
                    <a:pt x="9331" y="52807"/>
                  </a:lnTo>
                  <a:lnTo>
                    <a:pt x="11458" y="52863"/>
                  </a:lnTo>
                  <a:lnTo>
                    <a:pt x="13103" y="52863"/>
                  </a:lnTo>
                  <a:lnTo>
                    <a:pt x="14804" y="52835"/>
                  </a:lnTo>
                  <a:lnTo>
                    <a:pt x="16506" y="52807"/>
                  </a:lnTo>
                  <a:lnTo>
                    <a:pt x="18236" y="52750"/>
                  </a:lnTo>
                  <a:lnTo>
                    <a:pt x="19966" y="52665"/>
                  </a:lnTo>
                  <a:lnTo>
                    <a:pt x="21639" y="52551"/>
                  </a:lnTo>
                  <a:lnTo>
                    <a:pt x="23284" y="52438"/>
                  </a:lnTo>
                  <a:lnTo>
                    <a:pt x="24843" y="52296"/>
                  </a:lnTo>
                  <a:lnTo>
                    <a:pt x="26318" y="52126"/>
                  </a:lnTo>
                  <a:lnTo>
                    <a:pt x="27708" y="51956"/>
                  </a:lnTo>
                  <a:lnTo>
                    <a:pt x="28956" y="51757"/>
                  </a:lnTo>
                  <a:lnTo>
                    <a:pt x="30033" y="51559"/>
                  </a:lnTo>
                  <a:lnTo>
                    <a:pt x="30969" y="51360"/>
                  </a:lnTo>
                  <a:lnTo>
                    <a:pt x="31735" y="51133"/>
                  </a:lnTo>
                  <a:lnTo>
                    <a:pt x="32047" y="51020"/>
                  </a:lnTo>
                  <a:lnTo>
                    <a:pt x="32274" y="50906"/>
                  </a:lnTo>
                  <a:lnTo>
                    <a:pt x="32472" y="50793"/>
                  </a:lnTo>
                  <a:lnTo>
                    <a:pt x="32614" y="50680"/>
                  </a:lnTo>
                  <a:lnTo>
                    <a:pt x="32727" y="50538"/>
                  </a:lnTo>
                  <a:lnTo>
                    <a:pt x="32784" y="50368"/>
                  </a:lnTo>
                  <a:lnTo>
                    <a:pt x="32869" y="50169"/>
                  </a:lnTo>
                  <a:lnTo>
                    <a:pt x="32898" y="49971"/>
                  </a:lnTo>
                  <a:lnTo>
                    <a:pt x="32926" y="49545"/>
                  </a:lnTo>
                  <a:lnTo>
                    <a:pt x="32926" y="49091"/>
                  </a:lnTo>
                  <a:lnTo>
                    <a:pt x="32898" y="48581"/>
                  </a:lnTo>
                  <a:lnTo>
                    <a:pt x="32813" y="48014"/>
                  </a:lnTo>
                  <a:lnTo>
                    <a:pt x="32699" y="47418"/>
                  </a:lnTo>
                  <a:lnTo>
                    <a:pt x="32586" y="46766"/>
                  </a:lnTo>
                  <a:lnTo>
                    <a:pt x="32217" y="45320"/>
                  </a:lnTo>
                  <a:lnTo>
                    <a:pt x="31792" y="43788"/>
                  </a:lnTo>
                  <a:lnTo>
                    <a:pt x="31309" y="42143"/>
                  </a:lnTo>
                  <a:lnTo>
                    <a:pt x="30825" y="40640"/>
                  </a:lnTo>
                  <a:lnTo>
                    <a:pt x="33408" y="41463"/>
                  </a:lnTo>
                  <a:lnTo>
                    <a:pt x="40271" y="43646"/>
                  </a:lnTo>
                  <a:lnTo>
                    <a:pt x="43050" y="44526"/>
                  </a:lnTo>
                  <a:lnTo>
                    <a:pt x="45262" y="45206"/>
                  </a:lnTo>
                  <a:lnTo>
                    <a:pt x="46737" y="45717"/>
                  </a:lnTo>
                  <a:lnTo>
                    <a:pt x="47163" y="45887"/>
                  </a:lnTo>
                  <a:lnTo>
                    <a:pt x="47389" y="46000"/>
                  </a:lnTo>
                  <a:lnTo>
                    <a:pt x="47418" y="46000"/>
                  </a:lnTo>
                  <a:lnTo>
                    <a:pt x="47474" y="45972"/>
                  </a:lnTo>
                  <a:lnTo>
                    <a:pt x="47588" y="45773"/>
                  </a:lnTo>
                  <a:lnTo>
                    <a:pt x="47730" y="45433"/>
                  </a:lnTo>
                  <a:lnTo>
                    <a:pt x="47872" y="44979"/>
                  </a:lnTo>
                  <a:lnTo>
                    <a:pt x="48183" y="43788"/>
                  </a:lnTo>
                  <a:lnTo>
                    <a:pt x="48495" y="42370"/>
                  </a:lnTo>
                  <a:lnTo>
                    <a:pt x="48779" y="40924"/>
                  </a:lnTo>
                  <a:lnTo>
                    <a:pt x="48864" y="40215"/>
                  </a:lnTo>
                  <a:lnTo>
                    <a:pt x="48949" y="39591"/>
                  </a:lnTo>
                  <a:lnTo>
                    <a:pt x="48978" y="38995"/>
                  </a:lnTo>
                  <a:lnTo>
                    <a:pt x="48978" y="38542"/>
                  </a:lnTo>
                  <a:lnTo>
                    <a:pt x="48921" y="38173"/>
                  </a:lnTo>
                  <a:lnTo>
                    <a:pt x="48892" y="38059"/>
                  </a:lnTo>
                  <a:lnTo>
                    <a:pt x="48836" y="37974"/>
                  </a:lnTo>
                  <a:lnTo>
                    <a:pt x="48751" y="37889"/>
                  </a:lnTo>
                  <a:lnTo>
                    <a:pt x="48609" y="37804"/>
                  </a:lnTo>
                  <a:lnTo>
                    <a:pt x="48183" y="37606"/>
                  </a:lnTo>
                  <a:lnTo>
                    <a:pt x="47616" y="37407"/>
                  </a:lnTo>
                  <a:lnTo>
                    <a:pt x="46936" y="37180"/>
                  </a:lnTo>
                  <a:lnTo>
                    <a:pt x="45234" y="36727"/>
                  </a:lnTo>
                  <a:lnTo>
                    <a:pt x="43362" y="36244"/>
                  </a:lnTo>
                  <a:lnTo>
                    <a:pt x="39704" y="35365"/>
                  </a:lnTo>
                  <a:lnTo>
                    <a:pt x="38371" y="35025"/>
                  </a:lnTo>
                  <a:lnTo>
                    <a:pt x="37605" y="34826"/>
                  </a:lnTo>
                  <a:lnTo>
                    <a:pt x="36074" y="34344"/>
                  </a:lnTo>
                  <a:lnTo>
                    <a:pt x="33975" y="33720"/>
                  </a:lnTo>
                  <a:lnTo>
                    <a:pt x="31480" y="33011"/>
                  </a:lnTo>
                  <a:lnTo>
                    <a:pt x="28785" y="32189"/>
                  </a:lnTo>
                  <a:lnTo>
                    <a:pt x="27921" y="31907"/>
                  </a:lnTo>
                  <a:lnTo>
                    <a:pt x="27921" y="31907"/>
                  </a:lnTo>
                  <a:lnTo>
                    <a:pt x="27708" y="31168"/>
                  </a:lnTo>
                  <a:lnTo>
                    <a:pt x="27396" y="30062"/>
                  </a:lnTo>
                  <a:lnTo>
                    <a:pt x="27282" y="29608"/>
                  </a:lnTo>
                  <a:lnTo>
                    <a:pt x="27197" y="29183"/>
                  </a:lnTo>
                  <a:lnTo>
                    <a:pt x="27169" y="28843"/>
                  </a:lnTo>
                  <a:lnTo>
                    <a:pt x="27141" y="28559"/>
                  </a:lnTo>
                  <a:lnTo>
                    <a:pt x="27169" y="28304"/>
                  </a:lnTo>
                  <a:lnTo>
                    <a:pt x="27226" y="28077"/>
                  </a:lnTo>
                  <a:lnTo>
                    <a:pt x="27311" y="27822"/>
                  </a:lnTo>
                  <a:lnTo>
                    <a:pt x="27424" y="27595"/>
                  </a:lnTo>
                  <a:lnTo>
                    <a:pt x="27538" y="27368"/>
                  </a:lnTo>
                  <a:lnTo>
                    <a:pt x="27679" y="27141"/>
                  </a:lnTo>
                  <a:lnTo>
                    <a:pt x="27850" y="26942"/>
                  </a:lnTo>
                  <a:lnTo>
                    <a:pt x="28020" y="26716"/>
                  </a:lnTo>
                  <a:lnTo>
                    <a:pt x="28445" y="26319"/>
                  </a:lnTo>
                  <a:lnTo>
                    <a:pt x="28899" y="25950"/>
                  </a:lnTo>
                  <a:lnTo>
                    <a:pt x="29381" y="25581"/>
                  </a:lnTo>
                  <a:lnTo>
                    <a:pt x="29863" y="25213"/>
                  </a:lnTo>
                  <a:lnTo>
                    <a:pt x="30884" y="24532"/>
                  </a:lnTo>
                  <a:lnTo>
                    <a:pt x="31338" y="24192"/>
                  </a:lnTo>
                  <a:lnTo>
                    <a:pt x="31792" y="23823"/>
                  </a:lnTo>
                  <a:lnTo>
                    <a:pt x="32160" y="23483"/>
                  </a:lnTo>
                  <a:lnTo>
                    <a:pt x="32472" y="23114"/>
                  </a:lnTo>
                  <a:lnTo>
                    <a:pt x="32586" y="22944"/>
                  </a:lnTo>
                  <a:lnTo>
                    <a:pt x="32699" y="22745"/>
                  </a:lnTo>
                  <a:lnTo>
                    <a:pt x="32784" y="22547"/>
                  </a:lnTo>
                  <a:lnTo>
                    <a:pt x="32841" y="22348"/>
                  </a:lnTo>
                  <a:lnTo>
                    <a:pt x="32869" y="22150"/>
                  </a:lnTo>
                  <a:lnTo>
                    <a:pt x="32869" y="21923"/>
                  </a:lnTo>
                  <a:lnTo>
                    <a:pt x="32813" y="21696"/>
                  </a:lnTo>
                  <a:lnTo>
                    <a:pt x="32784" y="21441"/>
                  </a:lnTo>
                  <a:lnTo>
                    <a:pt x="32699" y="21185"/>
                  </a:lnTo>
                  <a:lnTo>
                    <a:pt x="32614" y="20930"/>
                  </a:lnTo>
                  <a:lnTo>
                    <a:pt x="32359" y="20363"/>
                  </a:lnTo>
                  <a:lnTo>
                    <a:pt x="32047" y="19824"/>
                  </a:lnTo>
                  <a:lnTo>
                    <a:pt x="31707" y="19257"/>
                  </a:lnTo>
                  <a:lnTo>
                    <a:pt x="31338" y="18690"/>
                  </a:lnTo>
                  <a:lnTo>
                    <a:pt x="30969" y="18179"/>
                  </a:lnTo>
                  <a:lnTo>
                    <a:pt x="30260" y="17215"/>
                  </a:lnTo>
                  <a:lnTo>
                    <a:pt x="29721" y="16506"/>
                  </a:lnTo>
                  <a:lnTo>
                    <a:pt x="29551" y="16251"/>
                  </a:lnTo>
                  <a:lnTo>
                    <a:pt x="29466" y="16109"/>
                  </a:lnTo>
                  <a:lnTo>
                    <a:pt x="29466" y="16081"/>
                  </a:lnTo>
                  <a:lnTo>
                    <a:pt x="29466" y="16052"/>
                  </a:lnTo>
                  <a:lnTo>
                    <a:pt x="29608" y="16137"/>
                  </a:lnTo>
                  <a:lnTo>
                    <a:pt x="30175" y="16478"/>
                  </a:lnTo>
                  <a:lnTo>
                    <a:pt x="30827" y="16875"/>
                  </a:lnTo>
                  <a:lnTo>
                    <a:pt x="31593" y="17272"/>
                  </a:lnTo>
                  <a:lnTo>
                    <a:pt x="32472" y="17726"/>
                  </a:lnTo>
                  <a:lnTo>
                    <a:pt x="33436" y="18179"/>
                  </a:lnTo>
                  <a:lnTo>
                    <a:pt x="34486" y="18633"/>
                  </a:lnTo>
                  <a:lnTo>
                    <a:pt x="35592" y="19087"/>
                  </a:lnTo>
                  <a:lnTo>
                    <a:pt x="36811" y="19512"/>
                  </a:lnTo>
                  <a:lnTo>
                    <a:pt x="38116" y="19909"/>
                  </a:lnTo>
                  <a:lnTo>
                    <a:pt x="39449" y="20278"/>
                  </a:lnTo>
                  <a:lnTo>
                    <a:pt x="40895" y="20618"/>
                  </a:lnTo>
                  <a:lnTo>
                    <a:pt x="41632" y="20760"/>
                  </a:lnTo>
                  <a:lnTo>
                    <a:pt x="42370" y="20873"/>
                  </a:lnTo>
                  <a:lnTo>
                    <a:pt x="43135" y="20987"/>
                  </a:lnTo>
                  <a:lnTo>
                    <a:pt x="43930" y="21072"/>
                  </a:lnTo>
                  <a:lnTo>
                    <a:pt x="44724" y="21157"/>
                  </a:lnTo>
                  <a:lnTo>
                    <a:pt x="45546" y="21214"/>
                  </a:lnTo>
                  <a:lnTo>
                    <a:pt x="46368" y="21242"/>
                  </a:lnTo>
                  <a:lnTo>
                    <a:pt x="47191" y="21242"/>
                  </a:lnTo>
                  <a:lnTo>
                    <a:pt x="48042" y="21214"/>
                  </a:lnTo>
                  <a:lnTo>
                    <a:pt x="48892" y="21185"/>
                  </a:lnTo>
                  <a:lnTo>
                    <a:pt x="49289" y="21129"/>
                  </a:lnTo>
                  <a:lnTo>
                    <a:pt x="49743" y="20987"/>
                  </a:lnTo>
                  <a:lnTo>
                    <a:pt x="50282" y="20760"/>
                  </a:lnTo>
                  <a:lnTo>
                    <a:pt x="50878" y="20505"/>
                  </a:lnTo>
                  <a:lnTo>
                    <a:pt x="51530" y="20136"/>
                  </a:lnTo>
                  <a:lnTo>
                    <a:pt x="52239" y="19739"/>
                  </a:lnTo>
                  <a:lnTo>
                    <a:pt x="53005" y="19285"/>
                  </a:lnTo>
                  <a:lnTo>
                    <a:pt x="53827" y="18803"/>
                  </a:lnTo>
                  <a:lnTo>
                    <a:pt x="55529" y="17697"/>
                  </a:lnTo>
                  <a:lnTo>
                    <a:pt x="57344" y="16449"/>
                  </a:lnTo>
                  <a:lnTo>
                    <a:pt x="59215" y="15116"/>
                  </a:lnTo>
                  <a:lnTo>
                    <a:pt x="61087" y="13755"/>
                  </a:lnTo>
                  <a:lnTo>
                    <a:pt x="62902" y="12422"/>
                  </a:lnTo>
                  <a:lnTo>
                    <a:pt x="64632" y="11089"/>
                  </a:lnTo>
                  <a:lnTo>
                    <a:pt x="67667" y="8792"/>
                  </a:lnTo>
                  <a:lnTo>
                    <a:pt x="69737" y="7147"/>
                  </a:lnTo>
                  <a:lnTo>
                    <a:pt x="70531" y="6523"/>
                  </a:lnTo>
                  <a:lnTo>
                    <a:pt x="70304" y="6240"/>
                  </a:lnTo>
                  <a:lnTo>
                    <a:pt x="69680" y="5531"/>
                  </a:lnTo>
                  <a:lnTo>
                    <a:pt x="68744" y="4567"/>
                  </a:lnTo>
                  <a:lnTo>
                    <a:pt x="68205" y="3999"/>
                  </a:lnTo>
                  <a:lnTo>
                    <a:pt x="67638" y="3461"/>
                  </a:lnTo>
                  <a:lnTo>
                    <a:pt x="67043" y="2922"/>
                  </a:lnTo>
                  <a:lnTo>
                    <a:pt x="66419" y="2411"/>
                  </a:lnTo>
                  <a:lnTo>
                    <a:pt x="65795" y="1986"/>
                  </a:lnTo>
                  <a:lnTo>
                    <a:pt x="65199" y="1589"/>
                  </a:lnTo>
                  <a:lnTo>
                    <a:pt x="64916" y="1447"/>
                  </a:lnTo>
                  <a:lnTo>
                    <a:pt x="64632" y="1334"/>
                  </a:lnTo>
                  <a:lnTo>
                    <a:pt x="64348" y="1220"/>
                  </a:lnTo>
                  <a:lnTo>
                    <a:pt x="64093" y="1163"/>
                  </a:lnTo>
                  <a:lnTo>
                    <a:pt x="63838" y="1135"/>
                  </a:lnTo>
                  <a:lnTo>
                    <a:pt x="63611" y="1135"/>
                  </a:lnTo>
                  <a:lnTo>
                    <a:pt x="63384" y="1163"/>
                  </a:lnTo>
                  <a:lnTo>
                    <a:pt x="63186" y="1249"/>
                  </a:lnTo>
                  <a:lnTo>
                    <a:pt x="62789" y="1532"/>
                  </a:lnTo>
                  <a:lnTo>
                    <a:pt x="62165" y="2014"/>
                  </a:lnTo>
                  <a:lnTo>
                    <a:pt x="60350" y="3546"/>
                  </a:lnTo>
                  <a:lnTo>
                    <a:pt x="58024" y="5531"/>
                  </a:lnTo>
                  <a:lnTo>
                    <a:pt x="55387" y="7743"/>
                  </a:lnTo>
                  <a:lnTo>
                    <a:pt x="54054" y="8849"/>
                  </a:lnTo>
                  <a:lnTo>
                    <a:pt x="52721" y="9898"/>
                  </a:lnTo>
                  <a:lnTo>
                    <a:pt x="51416" y="10891"/>
                  </a:lnTo>
                  <a:lnTo>
                    <a:pt x="50197" y="11770"/>
                  </a:lnTo>
                  <a:lnTo>
                    <a:pt x="49630" y="12139"/>
                  </a:lnTo>
                  <a:lnTo>
                    <a:pt x="49091" y="12479"/>
                  </a:lnTo>
                  <a:lnTo>
                    <a:pt x="48581" y="12791"/>
                  </a:lnTo>
                  <a:lnTo>
                    <a:pt x="48098" y="13046"/>
                  </a:lnTo>
                  <a:lnTo>
                    <a:pt x="47673" y="13245"/>
                  </a:lnTo>
                  <a:lnTo>
                    <a:pt x="47276" y="13387"/>
                  </a:lnTo>
                  <a:lnTo>
                    <a:pt x="46936" y="13472"/>
                  </a:lnTo>
                  <a:lnTo>
                    <a:pt x="46652" y="13472"/>
                  </a:lnTo>
                  <a:lnTo>
                    <a:pt x="46283" y="13415"/>
                  </a:lnTo>
                  <a:lnTo>
                    <a:pt x="45858" y="13330"/>
                  </a:lnTo>
                  <a:lnTo>
                    <a:pt x="45348" y="13188"/>
                  </a:lnTo>
                  <a:lnTo>
                    <a:pt x="44752" y="12989"/>
                  </a:lnTo>
                  <a:lnTo>
                    <a:pt x="43391" y="12451"/>
                  </a:lnTo>
                  <a:lnTo>
                    <a:pt x="41831" y="11770"/>
                  </a:lnTo>
                  <a:lnTo>
                    <a:pt x="40073" y="10976"/>
                  </a:lnTo>
                  <a:lnTo>
                    <a:pt x="38173" y="10068"/>
                  </a:lnTo>
                  <a:lnTo>
                    <a:pt x="36187" y="9076"/>
                  </a:lnTo>
                  <a:lnTo>
                    <a:pt x="34117" y="8027"/>
                  </a:lnTo>
                  <a:lnTo>
                    <a:pt x="29948" y="5871"/>
                  </a:lnTo>
                  <a:lnTo>
                    <a:pt x="25978" y="3801"/>
                  </a:lnTo>
                  <a:lnTo>
                    <a:pt x="22546" y="1958"/>
                  </a:lnTo>
                  <a:lnTo>
                    <a:pt x="19937" y="596"/>
                  </a:lnTo>
                  <a:lnTo>
                    <a:pt x="19058" y="483"/>
                  </a:lnTo>
                  <a:lnTo>
                    <a:pt x="18094" y="369"/>
                  </a:lnTo>
                  <a:lnTo>
                    <a:pt x="16931" y="228"/>
                  </a:lnTo>
                  <a:lnTo>
                    <a:pt x="15655" y="114"/>
                  </a:lnTo>
                  <a:lnTo>
                    <a:pt x="14350" y="29"/>
                  </a:lnTo>
                  <a:lnTo>
                    <a:pt x="13103" y="1"/>
                  </a:lnTo>
                  <a:close/>
                </a:path>
              </a:pathLst>
            </a:custGeom>
            <a:solidFill>
              <a:srgbClr val="B01B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 name="Google Shape;964;p8"/>
            <p:cNvSpPr/>
            <p:nvPr/>
          </p:nvSpPr>
          <p:spPr>
            <a:xfrm flipH="1">
              <a:off x="6663543" y="2391386"/>
              <a:ext cx="1004538" cy="752916"/>
            </a:xfrm>
            <a:custGeom>
              <a:avLst/>
              <a:gdLst/>
              <a:ahLst/>
              <a:cxnLst/>
              <a:rect l="l" t="t" r="r" b="b"/>
              <a:pathLst>
                <a:path w="70531" h="52864" fill="none" extrusionOk="0">
                  <a:moveTo>
                    <a:pt x="47389" y="46000"/>
                  </a:moveTo>
                  <a:lnTo>
                    <a:pt x="47389" y="46000"/>
                  </a:lnTo>
                  <a:lnTo>
                    <a:pt x="47418" y="46000"/>
                  </a:lnTo>
                  <a:lnTo>
                    <a:pt x="47474" y="45972"/>
                  </a:lnTo>
                  <a:lnTo>
                    <a:pt x="47588" y="45773"/>
                  </a:lnTo>
                  <a:lnTo>
                    <a:pt x="47730" y="45433"/>
                  </a:lnTo>
                  <a:lnTo>
                    <a:pt x="47872" y="44979"/>
                  </a:lnTo>
                  <a:lnTo>
                    <a:pt x="48183" y="43788"/>
                  </a:lnTo>
                  <a:lnTo>
                    <a:pt x="48495" y="42370"/>
                  </a:lnTo>
                  <a:lnTo>
                    <a:pt x="48779" y="40924"/>
                  </a:lnTo>
                  <a:lnTo>
                    <a:pt x="48864" y="40215"/>
                  </a:lnTo>
                  <a:lnTo>
                    <a:pt x="48949" y="39591"/>
                  </a:lnTo>
                  <a:lnTo>
                    <a:pt x="48978" y="38995"/>
                  </a:lnTo>
                  <a:lnTo>
                    <a:pt x="48978" y="38542"/>
                  </a:lnTo>
                  <a:lnTo>
                    <a:pt x="48921" y="38173"/>
                  </a:lnTo>
                  <a:lnTo>
                    <a:pt x="48892" y="38059"/>
                  </a:lnTo>
                  <a:lnTo>
                    <a:pt x="48836" y="37974"/>
                  </a:lnTo>
                  <a:lnTo>
                    <a:pt x="48836" y="37974"/>
                  </a:lnTo>
                  <a:lnTo>
                    <a:pt x="48751" y="37889"/>
                  </a:lnTo>
                  <a:lnTo>
                    <a:pt x="48609" y="37804"/>
                  </a:lnTo>
                  <a:lnTo>
                    <a:pt x="48183" y="37606"/>
                  </a:lnTo>
                  <a:lnTo>
                    <a:pt x="47616" y="37407"/>
                  </a:lnTo>
                  <a:lnTo>
                    <a:pt x="46936" y="37180"/>
                  </a:lnTo>
                  <a:lnTo>
                    <a:pt x="45234" y="36727"/>
                  </a:lnTo>
                  <a:lnTo>
                    <a:pt x="43362" y="36244"/>
                  </a:lnTo>
                  <a:lnTo>
                    <a:pt x="39704" y="35365"/>
                  </a:lnTo>
                  <a:lnTo>
                    <a:pt x="38371" y="35025"/>
                  </a:lnTo>
                  <a:lnTo>
                    <a:pt x="37605" y="34826"/>
                  </a:lnTo>
                  <a:lnTo>
                    <a:pt x="37605" y="34826"/>
                  </a:lnTo>
                  <a:lnTo>
                    <a:pt x="36074" y="34344"/>
                  </a:lnTo>
                  <a:lnTo>
                    <a:pt x="33975" y="33720"/>
                  </a:lnTo>
                  <a:lnTo>
                    <a:pt x="31480" y="33011"/>
                  </a:lnTo>
                  <a:lnTo>
                    <a:pt x="28785" y="32189"/>
                  </a:lnTo>
                  <a:lnTo>
                    <a:pt x="27396" y="31735"/>
                  </a:lnTo>
                  <a:lnTo>
                    <a:pt x="26006" y="31282"/>
                  </a:lnTo>
                  <a:lnTo>
                    <a:pt x="24645" y="30799"/>
                  </a:lnTo>
                  <a:lnTo>
                    <a:pt x="23312" y="30317"/>
                  </a:lnTo>
                  <a:lnTo>
                    <a:pt x="22064" y="29807"/>
                  </a:lnTo>
                  <a:lnTo>
                    <a:pt x="20873" y="29296"/>
                  </a:lnTo>
                  <a:lnTo>
                    <a:pt x="19795" y="28786"/>
                  </a:lnTo>
                  <a:lnTo>
                    <a:pt x="19313" y="28531"/>
                  </a:lnTo>
                  <a:lnTo>
                    <a:pt x="18831" y="28247"/>
                  </a:lnTo>
                  <a:lnTo>
                    <a:pt x="18831" y="28247"/>
                  </a:lnTo>
                  <a:lnTo>
                    <a:pt x="17583" y="27538"/>
                  </a:lnTo>
                  <a:lnTo>
                    <a:pt x="16307" y="26857"/>
                  </a:lnTo>
                  <a:lnTo>
                    <a:pt x="13329" y="25354"/>
                  </a:lnTo>
                  <a:lnTo>
                    <a:pt x="11401" y="24333"/>
                  </a:lnTo>
                  <a:lnTo>
                    <a:pt x="9076" y="23057"/>
                  </a:lnTo>
                  <a:lnTo>
                    <a:pt x="6240" y="21441"/>
                  </a:lnTo>
                  <a:lnTo>
                    <a:pt x="2780" y="19399"/>
                  </a:lnTo>
                  <a:lnTo>
                    <a:pt x="2780" y="19399"/>
                  </a:lnTo>
                  <a:lnTo>
                    <a:pt x="3233" y="19881"/>
                  </a:lnTo>
                  <a:lnTo>
                    <a:pt x="3630" y="20391"/>
                  </a:lnTo>
                  <a:lnTo>
                    <a:pt x="3999" y="20930"/>
                  </a:lnTo>
                  <a:lnTo>
                    <a:pt x="4339" y="21469"/>
                  </a:lnTo>
                  <a:lnTo>
                    <a:pt x="4651" y="22036"/>
                  </a:lnTo>
                  <a:lnTo>
                    <a:pt x="4935" y="22632"/>
                  </a:lnTo>
                  <a:lnTo>
                    <a:pt x="5190" y="23227"/>
                  </a:lnTo>
                  <a:lnTo>
                    <a:pt x="5417" y="23823"/>
                  </a:lnTo>
                  <a:lnTo>
                    <a:pt x="5644" y="24447"/>
                  </a:lnTo>
                  <a:lnTo>
                    <a:pt x="5814" y="25071"/>
                  </a:lnTo>
                  <a:lnTo>
                    <a:pt x="5984" y="25695"/>
                  </a:lnTo>
                  <a:lnTo>
                    <a:pt x="6098" y="26347"/>
                  </a:lnTo>
                  <a:lnTo>
                    <a:pt x="6240" y="26971"/>
                  </a:lnTo>
                  <a:lnTo>
                    <a:pt x="6325" y="27623"/>
                  </a:lnTo>
                  <a:lnTo>
                    <a:pt x="6410" y="28275"/>
                  </a:lnTo>
                  <a:lnTo>
                    <a:pt x="6466" y="28928"/>
                  </a:lnTo>
                  <a:lnTo>
                    <a:pt x="6552" y="30204"/>
                  </a:lnTo>
                  <a:lnTo>
                    <a:pt x="6580" y="31480"/>
                  </a:lnTo>
                  <a:lnTo>
                    <a:pt x="6552" y="32728"/>
                  </a:lnTo>
                  <a:lnTo>
                    <a:pt x="6523" y="33891"/>
                  </a:lnTo>
                  <a:lnTo>
                    <a:pt x="6438" y="35025"/>
                  </a:lnTo>
                  <a:lnTo>
                    <a:pt x="6353" y="36103"/>
                  </a:lnTo>
                  <a:lnTo>
                    <a:pt x="6183" y="37946"/>
                  </a:lnTo>
                  <a:lnTo>
                    <a:pt x="6183" y="37946"/>
                  </a:lnTo>
                  <a:lnTo>
                    <a:pt x="6069" y="38882"/>
                  </a:lnTo>
                  <a:lnTo>
                    <a:pt x="5956" y="39789"/>
                  </a:lnTo>
                  <a:lnTo>
                    <a:pt x="5786" y="40669"/>
                  </a:lnTo>
                  <a:lnTo>
                    <a:pt x="5616" y="41576"/>
                  </a:lnTo>
                  <a:lnTo>
                    <a:pt x="5417" y="42427"/>
                  </a:lnTo>
                  <a:lnTo>
                    <a:pt x="5219" y="43278"/>
                  </a:lnTo>
                  <a:lnTo>
                    <a:pt x="4963" y="44128"/>
                  </a:lnTo>
                  <a:lnTo>
                    <a:pt x="4708" y="44923"/>
                  </a:lnTo>
                  <a:lnTo>
                    <a:pt x="4425" y="45717"/>
                  </a:lnTo>
                  <a:lnTo>
                    <a:pt x="4113" y="46482"/>
                  </a:lnTo>
                  <a:lnTo>
                    <a:pt x="3801" y="47220"/>
                  </a:lnTo>
                  <a:lnTo>
                    <a:pt x="3432" y="47957"/>
                  </a:lnTo>
                  <a:lnTo>
                    <a:pt x="3092" y="48638"/>
                  </a:lnTo>
                  <a:lnTo>
                    <a:pt x="2695" y="49318"/>
                  </a:lnTo>
                  <a:lnTo>
                    <a:pt x="2298" y="49942"/>
                  </a:lnTo>
                  <a:lnTo>
                    <a:pt x="1872" y="50566"/>
                  </a:lnTo>
                  <a:lnTo>
                    <a:pt x="1872" y="50566"/>
                  </a:lnTo>
                  <a:lnTo>
                    <a:pt x="1787" y="50708"/>
                  </a:lnTo>
                  <a:lnTo>
                    <a:pt x="1787" y="50708"/>
                  </a:lnTo>
                  <a:lnTo>
                    <a:pt x="1730" y="50821"/>
                  </a:lnTo>
                  <a:lnTo>
                    <a:pt x="1702" y="50963"/>
                  </a:lnTo>
                  <a:lnTo>
                    <a:pt x="1730" y="51077"/>
                  </a:lnTo>
                  <a:lnTo>
                    <a:pt x="1759" y="51190"/>
                  </a:lnTo>
                  <a:lnTo>
                    <a:pt x="1815" y="51303"/>
                  </a:lnTo>
                  <a:lnTo>
                    <a:pt x="1901" y="51417"/>
                  </a:lnTo>
                  <a:lnTo>
                    <a:pt x="2014" y="51530"/>
                  </a:lnTo>
                  <a:lnTo>
                    <a:pt x="2156" y="51644"/>
                  </a:lnTo>
                  <a:lnTo>
                    <a:pt x="2524" y="51814"/>
                  </a:lnTo>
                  <a:lnTo>
                    <a:pt x="2978" y="51984"/>
                  </a:lnTo>
                  <a:lnTo>
                    <a:pt x="3517" y="52154"/>
                  </a:lnTo>
                  <a:lnTo>
                    <a:pt x="4141" y="52296"/>
                  </a:lnTo>
                  <a:lnTo>
                    <a:pt x="4850" y="52410"/>
                  </a:lnTo>
                  <a:lnTo>
                    <a:pt x="5644" y="52523"/>
                  </a:lnTo>
                  <a:lnTo>
                    <a:pt x="6466" y="52608"/>
                  </a:lnTo>
                  <a:lnTo>
                    <a:pt x="7374" y="52693"/>
                  </a:lnTo>
                  <a:lnTo>
                    <a:pt x="9331" y="52807"/>
                  </a:lnTo>
                  <a:lnTo>
                    <a:pt x="11458" y="52863"/>
                  </a:lnTo>
                  <a:lnTo>
                    <a:pt x="11458" y="52863"/>
                  </a:lnTo>
                  <a:lnTo>
                    <a:pt x="13103" y="52863"/>
                  </a:lnTo>
                  <a:lnTo>
                    <a:pt x="14804" y="52835"/>
                  </a:lnTo>
                  <a:lnTo>
                    <a:pt x="16506" y="52807"/>
                  </a:lnTo>
                  <a:lnTo>
                    <a:pt x="18236" y="52750"/>
                  </a:lnTo>
                  <a:lnTo>
                    <a:pt x="19966" y="52665"/>
                  </a:lnTo>
                  <a:lnTo>
                    <a:pt x="21639" y="52551"/>
                  </a:lnTo>
                  <a:lnTo>
                    <a:pt x="23284" y="52438"/>
                  </a:lnTo>
                  <a:lnTo>
                    <a:pt x="24843" y="52296"/>
                  </a:lnTo>
                  <a:lnTo>
                    <a:pt x="26318" y="52126"/>
                  </a:lnTo>
                  <a:lnTo>
                    <a:pt x="27708" y="51956"/>
                  </a:lnTo>
                  <a:lnTo>
                    <a:pt x="28956" y="51757"/>
                  </a:lnTo>
                  <a:lnTo>
                    <a:pt x="30033" y="51559"/>
                  </a:lnTo>
                  <a:lnTo>
                    <a:pt x="30969" y="51360"/>
                  </a:lnTo>
                  <a:lnTo>
                    <a:pt x="31735" y="51133"/>
                  </a:lnTo>
                  <a:lnTo>
                    <a:pt x="32047" y="51020"/>
                  </a:lnTo>
                  <a:lnTo>
                    <a:pt x="32274" y="50906"/>
                  </a:lnTo>
                  <a:lnTo>
                    <a:pt x="32472" y="50793"/>
                  </a:lnTo>
                  <a:lnTo>
                    <a:pt x="32614" y="50680"/>
                  </a:lnTo>
                  <a:lnTo>
                    <a:pt x="32614" y="50680"/>
                  </a:lnTo>
                  <a:lnTo>
                    <a:pt x="32727" y="50538"/>
                  </a:lnTo>
                  <a:lnTo>
                    <a:pt x="32784" y="50368"/>
                  </a:lnTo>
                  <a:lnTo>
                    <a:pt x="32869" y="50169"/>
                  </a:lnTo>
                  <a:lnTo>
                    <a:pt x="32898" y="49971"/>
                  </a:lnTo>
                  <a:lnTo>
                    <a:pt x="32898" y="49971"/>
                  </a:lnTo>
                  <a:lnTo>
                    <a:pt x="32926" y="49545"/>
                  </a:lnTo>
                  <a:lnTo>
                    <a:pt x="32926" y="49091"/>
                  </a:lnTo>
                  <a:lnTo>
                    <a:pt x="32898" y="48581"/>
                  </a:lnTo>
                  <a:lnTo>
                    <a:pt x="32813" y="48014"/>
                  </a:lnTo>
                  <a:lnTo>
                    <a:pt x="32699" y="47418"/>
                  </a:lnTo>
                  <a:lnTo>
                    <a:pt x="32586" y="46766"/>
                  </a:lnTo>
                  <a:lnTo>
                    <a:pt x="32217" y="45320"/>
                  </a:lnTo>
                  <a:lnTo>
                    <a:pt x="31792" y="43788"/>
                  </a:lnTo>
                  <a:lnTo>
                    <a:pt x="31309" y="42143"/>
                  </a:lnTo>
                  <a:lnTo>
                    <a:pt x="30771" y="40470"/>
                  </a:lnTo>
                  <a:lnTo>
                    <a:pt x="30203" y="38768"/>
                  </a:lnTo>
                  <a:lnTo>
                    <a:pt x="29069" y="35450"/>
                  </a:lnTo>
                  <a:lnTo>
                    <a:pt x="28076" y="32444"/>
                  </a:lnTo>
                  <a:lnTo>
                    <a:pt x="27708" y="31168"/>
                  </a:lnTo>
                  <a:lnTo>
                    <a:pt x="27396" y="30062"/>
                  </a:lnTo>
                  <a:lnTo>
                    <a:pt x="27282" y="29608"/>
                  </a:lnTo>
                  <a:lnTo>
                    <a:pt x="27197" y="29183"/>
                  </a:lnTo>
                  <a:lnTo>
                    <a:pt x="27169" y="28843"/>
                  </a:lnTo>
                  <a:lnTo>
                    <a:pt x="27141" y="28559"/>
                  </a:lnTo>
                  <a:lnTo>
                    <a:pt x="27141" y="28559"/>
                  </a:lnTo>
                  <a:lnTo>
                    <a:pt x="27169" y="28304"/>
                  </a:lnTo>
                  <a:lnTo>
                    <a:pt x="27226" y="28077"/>
                  </a:lnTo>
                  <a:lnTo>
                    <a:pt x="27311" y="27822"/>
                  </a:lnTo>
                  <a:lnTo>
                    <a:pt x="27424" y="27595"/>
                  </a:lnTo>
                  <a:lnTo>
                    <a:pt x="27538" y="27368"/>
                  </a:lnTo>
                  <a:lnTo>
                    <a:pt x="27679" y="27141"/>
                  </a:lnTo>
                  <a:lnTo>
                    <a:pt x="27850" y="26942"/>
                  </a:lnTo>
                  <a:lnTo>
                    <a:pt x="28020" y="26716"/>
                  </a:lnTo>
                  <a:lnTo>
                    <a:pt x="28445" y="26319"/>
                  </a:lnTo>
                  <a:lnTo>
                    <a:pt x="28899" y="25950"/>
                  </a:lnTo>
                  <a:lnTo>
                    <a:pt x="29381" y="25581"/>
                  </a:lnTo>
                  <a:lnTo>
                    <a:pt x="29863" y="25213"/>
                  </a:lnTo>
                  <a:lnTo>
                    <a:pt x="30884" y="24532"/>
                  </a:lnTo>
                  <a:lnTo>
                    <a:pt x="31338" y="24192"/>
                  </a:lnTo>
                  <a:lnTo>
                    <a:pt x="31792" y="23823"/>
                  </a:lnTo>
                  <a:lnTo>
                    <a:pt x="32160" y="23483"/>
                  </a:lnTo>
                  <a:lnTo>
                    <a:pt x="32472" y="23114"/>
                  </a:lnTo>
                  <a:lnTo>
                    <a:pt x="32586" y="22944"/>
                  </a:lnTo>
                  <a:lnTo>
                    <a:pt x="32699" y="22745"/>
                  </a:lnTo>
                  <a:lnTo>
                    <a:pt x="32784" y="22547"/>
                  </a:lnTo>
                  <a:lnTo>
                    <a:pt x="32841" y="22348"/>
                  </a:lnTo>
                  <a:lnTo>
                    <a:pt x="32841" y="22348"/>
                  </a:lnTo>
                  <a:lnTo>
                    <a:pt x="32869" y="22150"/>
                  </a:lnTo>
                  <a:lnTo>
                    <a:pt x="32869" y="21923"/>
                  </a:lnTo>
                  <a:lnTo>
                    <a:pt x="32813" y="21696"/>
                  </a:lnTo>
                  <a:lnTo>
                    <a:pt x="32784" y="21441"/>
                  </a:lnTo>
                  <a:lnTo>
                    <a:pt x="32699" y="21185"/>
                  </a:lnTo>
                  <a:lnTo>
                    <a:pt x="32614" y="20930"/>
                  </a:lnTo>
                  <a:lnTo>
                    <a:pt x="32359" y="20363"/>
                  </a:lnTo>
                  <a:lnTo>
                    <a:pt x="32047" y="19824"/>
                  </a:lnTo>
                  <a:lnTo>
                    <a:pt x="31707" y="19257"/>
                  </a:lnTo>
                  <a:lnTo>
                    <a:pt x="31338" y="18690"/>
                  </a:lnTo>
                  <a:lnTo>
                    <a:pt x="30969" y="18179"/>
                  </a:lnTo>
                  <a:lnTo>
                    <a:pt x="30260" y="17215"/>
                  </a:lnTo>
                  <a:lnTo>
                    <a:pt x="29721" y="16506"/>
                  </a:lnTo>
                  <a:lnTo>
                    <a:pt x="29551" y="16251"/>
                  </a:lnTo>
                  <a:lnTo>
                    <a:pt x="29466" y="16109"/>
                  </a:lnTo>
                  <a:lnTo>
                    <a:pt x="29466" y="16081"/>
                  </a:lnTo>
                  <a:lnTo>
                    <a:pt x="29466" y="16052"/>
                  </a:lnTo>
                  <a:lnTo>
                    <a:pt x="29608" y="16137"/>
                  </a:lnTo>
                  <a:lnTo>
                    <a:pt x="29608" y="16137"/>
                  </a:lnTo>
                  <a:lnTo>
                    <a:pt x="30175" y="16478"/>
                  </a:lnTo>
                  <a:lnTo>
                    <a:pt x="30827" y="16875"/>
                  </a:lnTo>
                  <a:lnTo>
                    <a:pt x="31593" y="17272"/>
                  </a:lnTo>
                  <a:lnTo>
                    <a:pt x="32472" y="17726"/>
                  </a:lnTo>
                  <a:lnTo>
                    <a:pt x="33436" y="18179"/>
                  </a:lnTo>
                  <a:lnTo>
                    <a:pt x="34486" y="18633"/>
                  </a:lnTo>
                  <a:lnTo>
                    <a:pt x="35592" y="19087"/>
                  </a:lnTo>
                  <a:lnTo>
                    <a:pt x="36811" y="19512"/>
                  </a:lnTo>
                  <a:lnTo>
                    <a:pt x="38116" y="19909"/>
                  </a:lnTo>
                  <a:lnTo>
                    <a:pt x="39449" y="20278"/>
                  </a:lnTo>
                  <a:lnTo>
                    <a:pt x="40895" y="20618"/>
                  </a:lnTo>
                  <a:lnTo>
                    <a:pt x="41632" y="20760"/>
                  </a:lnTo>
                  <a:lnTo>
                    <a:pt x="42370" y="20873"/>
                  </a:lnTo>
                  <a:lnTo>
                    <a:pt x="43135" y="20987"/>
                  </a:lnTo>
                  <a:lnTo>
                    <a:pt x="43930" y="21072"/>
                  </a:lnTo>
                  <a:lnTo>
                    <a:pt x="44724" y="21157"/>
                  </a:lnTo>
                  <a:lnTo>
                    <a:pt x="45546" y="21214"/>
                  </a:lnTo>
                  <a:lnTo>
                    <a:pt x="46368" y="21242"/>
                  </a:lnTo>
                  <a:lnTo>
                    <a:pt x="47191" y="21242"/>
                  </a:lnTo>
                  <a:lnTo>
                    <a:pt x="48042" y="21214"/>
                  </a:lnTo>
                  <a:lnTo>
                    <a:pt x="48892" y="21185"/>
                  </a:lnTo>
                  <a:lnTo>
                    <a:pt x="48892" y="21185"/>
                  </a:lnTo>
                  <a:lnTo>
                    <a:pt x="49289" y="21129"/>
                  </a:lnTo>
                  <a:lnTo>
                    <a:pt x="49743" y="20987"/>
                  </a:lnTo>
                  <a:lnTo>
                    <a:pt x="50282" y="20760"/>
                  </a:lnTo>
                  <a:lnTo>
                    <a:pt x="50878" y="20505"/>
                  </a:lnTo>
                  <a:lnTo>
                    <a:pt x="51530" y="20136"/>
                  </a:lnTo>
                  <a:lnTo>
                    <a:pt x="52239" y="19739"/>
                  </a:lnTo>
                  <a:lnTo>
                    <a:pt x="53005" y="19285"/>
                  </a:lnTo>
                  <a:lnTo>
                    <a:pt x="53827" y="18803"/>
                  </a:lnTo>
                  <a:lnTo>
                    <a:pt x="55529" y="17697"/>
                  </a:lnTo>
                  <a:lnTo>
                    <a:pt x="57344" y="16449"/>
                  </a:lnTo>
                  <a:lnTo>
                    <a:pt x="59215" y="15116"/>
                  </a:lnTo>
                  <a:lnTo>
                    <a:pt x="61087" y="13755"/>
                  </a:lnTo>
                  <a:lnTo>
                    <a:pt x="62902" y="12422"/>
                  </a:lnTo>
                  <a:lnTo>
                    <a:pt x="64632" y="11089"/>
                  </a:lnTo>
                  <a:lnTo>
                    <a:pt x="67667" y="8792"/>
                  </a:lnTo>
                  <a:lnTo>
                    <a:pt x="69737" y="7147"/>
                  </a:lnTo>
                  <a:lnTo>
                    <a:pt x="70531" y="6523"/>
                  </a:lnTo>
                  <a:lnTo>
                    <a:pt x="70531" y="6523"/>
                  </a:lnTo>
                  <a:lnTo>
                    <a:pt x="70304" y="6240"/>
                  </a:lnTo>
                  <a:lnTo>
                    <a:pt x="69680" y="5531"/>
                  </a:lnTo>
                  <a:lnTo>
                    <a:pt x="68744" y="4567"/>
                  </a:lnTo>
                  <a:lnTo>
                    <a:pt x="68205" y="3999"/>
                  </a:lnTo>
                  <a:lnTo>
                    <a:pt x="67638" y="3461"/>
                  </a:lnTo>
                  <a:lnTo>
                    <a:pt x="67043" y="2922"/>
                  </a:lnTo>
                  <a:lnTo>
                    <a:pt x="66419" y="2411"/>
                  </a:lnTo>
                  <a:lnTo>
                    <a:pt x="65795" y="1986"/>
                  </a:lnTo>
                  <a:lnTo>
                    <a:pt x="65199" y="1589"/>
                  </a:lnTo>
                  <a:lnTo>
                    <a:pt x="64916" y="1447"/>
                  </a:lnTo>
                  <a:lnTo>
                    <a:pt x="64632" y="1334"/>
                  </a:lnTo>
                  <a:lnTo>
                    <a:pt x="64348" y="1220"/>
                  </a:lnTo>
                  <a:lnTo>
                    <a:pt x="64093" y="1163"/>
                  </a:lnTo>
                  <a:lnTo>
                    <a:pt x="63838" y="1135"/>
                  </a:lnTo>
                  <a:lnTo>
                    <a:pt x="63611" y="1135"/>
                  </a:lnTo>
                  <a:lnTo>
                    <a:pt x="63384" y="1163"/>
                  </a:lnTo>
                  <a:lnTo>
                    <a:pt x="63186" y="1249"/>
                  </a:lnTo>
                  <a:lnTo>
                    <a:pt x="63186" y="1249"/>
                  </a:lnTo>
                  <a:lnTo>
                    <a:pt x="62789" y="1532"/>
                  </a:lnTo>
                  <a:lnTo>
                    <a:pt x="62165" y="2014"/>
                  </a:lnTo>
                  <a:lnTo>
                    <a:pt x="60350" y="3546"/>
                  </a:lnTo>
                  <a:lnTo>
                    <a:pt x="58024" y="5531"/>
                  </a:lnTo>
                  <a:lnTo>
                    <a:pt x="55387" y="7743"/>
                  </a:lnTo>
                  <a:lnTo>
                    <a:pt x="54054" y="8849"/>
                  </a:lnTo>
                  <a:lnTo>
                    <a:pt x="52721" y="9898"/>
                  </a:lnTo>
                  <a:lnTo>
                    <a:pt x="51416" y="10891"/>
                  </a:lnTo>
                  <a:lnTo>
                    <a:pt x="50197" y="11770"/>
                  </a:lnTo>
                  <a:lnTo>
                    <a:pt x="49630" y="12139"/>
                  </a:lnTo>
                  <a:lnTo>
                    <a:pt x="49091" y="12479"/>
                  </a:lnTo>
                  <a:lnTo>
                    <a:pt x="48581" y="12791"/>
                  </a:lnTo>
                  <a:lnTo>
                    <a:pt x="48098" y="13046"/>
                  </a:lnTo>
                  <a:lnTo>
                    <a:pt x="47673" y="13245"/>
                  </a:lnTo>
                  <a:lnTo>
                    <a:pt x="47276" y="13387"/>
                  </a:lnTo>
                  <a:lnTo>
                    <a:pt x="46936" y="13472"/>
                  </a:lnTo>
                  <a:lnTo>
                    <a:pt x="46652" y="13472"/>
                  </a:lnTo>
                  <a:lnTo>
                    <a:pt x="46652" y="13472"/>
                  </a:lnTo>
                  <a:lnTo>
                    <a:pt x="46283" y="13415"/>
                  </a:lnTo>
                  <a:lnTo>
                    <a:pt x="45858" y="13330"/>
                  </a:lnTo>
                  <a:lnTo>
                    <a:pt x="45348" y="13188"/>
                  </a:lnTo>
                  <a:lnTo>
                    <a:pt x="44752" y="12989"/>
                  </a:lnTo>
                  <a:lnTo>
                    <a:pt x="43391" y="12451"/>
                  </a:lnTo>
                  <a:lnTo>
                    <a:pt x="41831" y="11770"/>
                  </a:lnTo>
                  <a:lnTo>
                    <a:pt x="40073" y="10976"/>
                  </a:lnTo>
                  <a:lnTo>
                    <a:pt x="38173" y="10068"/>
                  </a:lnTo>
                  <a:lnTo>
                    <a:pt x="36187" y="9076"/>
                  </a:lnTo>
                  <a:lnTo>
                    <a:pt x="34117" y="8027"/>
                  </a:lnTo>
                  <a:lnTo>
                    <a:pt x="29948" y="5871"/>
                  </a:lnTo>
                  <a:lnTo>
                    <a:pt x="25978" y="3801"/>
                  </a:lnTo>
                  <a:lnTo>
                    <a:pt x="22546" y="1958"/>
                  </a:lnTo>
                  <a:lnTo>
                    <a:pt x="19937" y="596"/>
                  </a:lnTo>
                  <a:lnTo>
                    <a:pt x="19937" y="596"/>
                  </a:lnTo>
                  <a:lnTo>
                    <a:pt x="19058" y="483"/>
                  </a:lnTo>
                  <a:lnTo>
                    <a:pt x="18094" y="369"/>
                  </a:lnTo>
                  <a:lnTo>
                    <a:pt x="16931" y="228"/>
                  </a:lnTo>
                  <a:lnTo>
                    <a:pt x="15655" y="114"/>
                  </a:lnTo>
                  <a:lnTo>
                    <a:pt x="14350" y="29"/>
                  </a:lnTo>
                  <a:lnTo>
                    <a:pt x="13103" y="1"/>
                  </a:lnTo>
                  <a:lnTo>
                    <a:pt x="12535" y="1"/>
                  </a:lnTo>
                  <a:lnTo>
                    <a:pt x="12025" y="29"/>
                  </a:lnTo>
                  <a:lnTo>
                    <a:pt x="12025" y="29"/>
                  </a:lnTo>
                  <a:lnTo>
                    <a:pt x="11770" y="57"/>
                  </a:lnTo>
                  <a:lnTo>
                    <a:pt x="11486" y="143"/>
                  </a:lnTo>
                  <a:lnTo>
                    <a:pt x="11202" y="228"/>
                  </a:lnTo>
                  <a:lnTo>
                    <a:pt x="10862" y="341"/>
                  </a:lnTo>
                  <a:lnTo>
                    <a:pt x="10182" y="625"/>
                  </a:lnTo>
                  <a:lnTo>
                    <a:pt x="9416" y="1022"/>
                  </a:lnTo>
                  <a:lnTo>
                    <a:pt x="8622" y="1447"/>
                  </a:lnTo>
                  <a:lnTo>
                    <a:pt x="7799" y="1958"/>
                  </a:lnTo>
                  <a:lnTo>
                    <a:pt x="6949" y="2525"/>
                  </a:lnTo>
                  <a:lnTo>
                    <a:pt x="6098" y="3120"/>
                  </a:lnTo>
                  <a:lnTo>
                    <a:pt x="5275" y="3744"/>
                  </a:lnTo>
                  <a:lnTo>
                    <a:pt x="4453" y="4368"/>
                  </a:lnTo>
                  <a:lnTo>
                    <a:pt x="3659" y="4992"/>
                  </a:lnTo>
                  <a:lnTo>
                    <a:pt x="2921" y="5616"/>
                  </a:lnTo>
                  <a:lnTo>
                    <a:pt x="2269" y="6240"/>
                  </a:lnTo>
                  <a:lnTo>
                    <a:pt x="1674" y="6807"/>
                  </a:lnTo>
                  <a:lnTo>
                    <a:pt x="1163" y="7318"/>
                  </a:lnTo>
                  <a:lnTo>
                    <a:pt x="766" y="7771"/>
                  </a:lnTo>
                  <a:lnTo>
                    <a:pt x="766" y="7771"/>
                  </a:lnTo>
                  <a:lnTo>
                    <a:pt x="596" y="8055"/>
                  </a:lnTo>
                  <a:lnTo>
                    <a:pt x="454" y="8367"/>
                  </a:lnTo>
                  <a:lnTo>
                    <a:pt x="312" y="8707"/>
                  </a:lnTo>
                  <a:lnTo>
                    <a:pt x="199" y="9076"/>
                  </a:lnTo>
                  <a:lnTo>
                    <a:pt x="114" y="9501"/>
                  </a:lnTo>
                  <a:lnTo>
                    <a:pt x="57" y="9983"/>
                  </a:lnTo>
                  <a:lnTo>
                    <a:pt x="29" y="10465"/>
                  </a:lnTo>
                  <a:lnTo>
                    <a:pt x="0" y="11004"/>
                  </a:lnTo>
                  <a:lnTo>
                    <a:pt x="0" y="11543"/>
                  </a:lnTo>
                  <a:lnTo>
                    <a:pt x="0" y="12139"/>
                  </a:lnTo>
                  <a:lnTo>
                    <a:pt x="86" y="13387"/>
                  </a:lnTo>
                  <a:lnTo>
                    <a:pt x="227" y="14748"/>
                  </a:lnTo>
                  <a:lnTo>
                    <a:pt x="426" y="16166"/>
                  </a:lnTo>
                  <a:lnTo>
                    <a:pt x="681" y="17669"/>
                  </a:lnTo>
                  <a:lnTo>
                    <a:pt x="993" y="19200"/>
                  </a:lnTo>
                  <a:lnTo>
                    <a:pt x="1333" y="20788"/>
                  </a:lnTo>
                  <a:lnTo>
                    <a:pt x="1730" y="22405"/>
                  </a:lnTo>
                  <a:lnTo>
                    <a:pt x="2127" y="24021"/>
                  </a:lnTo>
                  <a:lnTo>
                    <a:pt x="2581" y="25666"/>
                  </a:lnTo>
                  <a:lnTo>
                    <a:pt x="3035" y="27254"/>
                  </a:lnTo>
                  <a:lnTo>
                    <a:pt x="3517" y="28843"/>
                  </a:lnTo>
                  <a:lnTo>
                    <a:pt x="3517" y="28843"/>
                  </a:lnTo>
                  <a:lnTo>
                    <a:pt x="3602" y="29069"/>
                  </a:lnTo>
                  <a:lnTo>
                    <a:pt x="3744" y="29325"/>
                  </a:lnTo>
                  <a:lnTo>
                    <a:pt x="3971" y="29580"/>
                  </a:lnTo>
                  <a:lnTo>
                    <a:pt x="4226" y="29835"/>
                  </a:lnTo>
                  <a:lnTo>
                    <a:pt x="4538" y="30090"/>
                  </a:lnTo>
                  <a:lnTo>
                    <a:pt x="4907" y="30374"/>
                  </a:lnTo>
                  <a:lnTo>
                    <a:pt x="5304" y="30658"/>
                  </a:lnTo>
                  <a:lnTo>
                    <a:pt x="5757" y="30941"/>
                  </a:lnTo>
                  <a:lnTo>
                    <a:pt x="6807" y="31537"/>
                  </a:lnTo>
                  <a:lnTo>
                    <a:pt x="7998" y="32161"/>
                  </a:lnTo>
                  <a:lnTo>
                    <a:pt x="9359" y="32813"/>
                  </a:lnTo>
                  <a:lnTo>
                    <a:pt x="10834" y="33465"/>
                  </a:lnTo>
                  <a:lnTo>
                    <a:pt x="12422" y="34117"/>
                  </a:lnTo>
                  <a:lnTo>
                    <a:pt x="14124" y="34798"/>
                  </a:lnTo>
                  <a:lnTo>
                    <a:pt x="15910" y="35479"/>
                  </a:lnTo>
                  <a:lnTo>
                    <a:pt x="17754" y="36188"/>
                  </a:lnTo>
                  <a:lnTo>
                    <a:pt x="19654" y="36868"/>
                  </a:lnTo>
                  <a:lnTo>
                    <a:pt x="21610" y="37577"/>
                  </a:lnTo>
                  <a:lnTo>
                    <a:pt x="25609" y="38910"/>
                  </a:lnTo>
                  <a:lnTo>
                    <a:pt x="29580" y="40243"/>
                  </a:lnTo>
                  <a:lnTo>
                    <a:pt x="33408" y="41463"/>
                  </a:lnTo>
                  <a:lnTo>
                    <a:pt x="40271" y="43646"/>
                  </a:lnTo>
                  <a:lnTo>
                    <a:pt x="43050" y="44526"/>
                  </a:lnTo>
                  <a:lnTo>
                    <a:pt x="45262" y="45206"/>
                  </a:lnTo>
                  <a:lnTo>
                    <a:pt x="46737" y="45717"/>
                  </a:lnTo>
                  <a:lnTo>
                    <a:pt x="47163" y="45887"/>
                  </a:lnTo>
                  <a:lnTo>
                    <a:pt x="47389" y="46000"/>
                  </a:lnTo>
                </a:path>
              </a:pathLst>
            </a:custGeom>
            <a:solidFill>
              <a:srgbClr val="B01B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 name="Google Shape;965;p8"/>
            <p:cNvSpPr/>
            <p:nvPr/>
          </p:nvSpPr>
          <p:spPr>
            <a:xfrm flipH="1">
              <a:off x="7399866" y="2237097"/>
              <a:ext cx="137753" cy="257305"/>
            </a:xfrm>
            <a:custGeom>
              <a:avLst/>
              <a:gdLst/>
              <a:ahLst/>
              <a:cxnLst/>
              <a:rect l="l" t="t" r="r" b="b"/>
              <a:pathLst>
                <a:path w="9672" h="18066" extrusionOk="0">
                  <a:moveTo>
                    <a:pt x="6693" y="0"/>
                  </a:moveTo>
                  <a:lnTo>
                    <a:pt x="6523" y="85"/>
                  </a:lnTo>
                  <a:lnTo>
                    <a:pt x="6325" y="199"/>
                  </a:lnTo>
                  <a:lnTo>
                    <a:pt x="6155" y="397"/>
                  </a:lnTo>
                  <a:lnTo>
                    <a:pt x="5956" y="653"/>
                  </a:lnTo>
                  <a:lnTo>
                    <a:pt x="5758" y="965"/>
                  </a:lnTo>
                  <a:lnTo>
                    <a:pt x="5559" y="1362"/>
                  </a:lnTo>
                  <a:lnTo>
                    <a:pt x="4652" y="3177"/>
                  </a:lnTo>
                  <a:lnTo>
                    <a:pt x="3744" y="5020"/>
                  </a:lnTo>
                  <a:lnTo>
                    <a:pt x="2808" y="6778"/>
                  </a:lnTo>
                  <a:lnTo>
                    <a:pt x="1929" y="8395"/>
                  </a:lnTo>
                  <a:lnTo>
                    <a:pt x="568" y="10862"/>
                  </a:lnTo>
                  <a:lnTo>
                    <a:pt x="1" y="11826"/>
                  </a:lnTo>
                  <a:lnTo>
                    <a:pt x="171" y="12167"/>
                  </a:lnTo>
                  <a:lnTo>
                    <a:pt x="369" y="12564"/>
                  </a:lnTo>
                  <a:lnTo>
                    <a:pt x="653" y="13017"/>
                  </a:lnTo>
                  <a:lnTo>
                    <a:pt x="993" y="13556"/>
                  </a:lnTo>
                  <a:lnTo>
                    <a:pt x="1419" y="14095"/>
                  </a:lnTo>
                  <a:lnTo>
                    <a:pt x="1645" y="14350"/>
                  </a:lnTo>
                  <a:lnTo>
                    <a:pt x="1901" y="14606"/>
                  </a:lnTo>
                  <a:lnTo>
                    <a:pt x="2184" y="14832"/>
                  </a:lnTo>
                  <a:lnTo>
                    <a:pt x="2440" y="15059"/>
                  </a:lnTo>
                  <a:lnTo>
                    <a:pt x="2780" y="15286"/>
                  </a:lnTo>
                  <a:lnTo>
                    <a:pt x="3149" y="15513"/>
                  </a:lnTo>
                  <a:lnTo>
                    <a:pt x="3999" y="15995"/>
                  </a:lnTo>
                  <a:lnTo>
                    <a:pt x="4964" y="16477"/>
                  </a:lnTo>
                  <a:lnTo>
                    <a:pt x="5984" y="16959"/>
                  </a:lnTo>
                  <a:lnTo>
                    <a:pt x="6949" y="17385"/>
                  </a:lnTo>
                  <a:lnTo>
                    <a:pt x="7800" y="17725"/>
                  </a:lnTo>
                  <a:lnTo>
                    <a:pt x="8480" y="17952"/>
                  </a:lnTo>
                  <a:lnTo>
                    <a:pt x="8707" y="18037"/>
                  </a:lnTo>
                  <a:lnTo>
                    <a:pt x="8877" y="18065"/>
                  </a:lnTo>
                  <a:lnTo>
                    <a:pt x="9019" y="18037"/>
                  </a:lnTo>
                  <a:lnTo>
                    <a:pt x="9132" y="18037"/>
                  </a:lnTo>
                  <a:lnTo>
                    <a:pt x="9246" y="17980"/>
                  </a:lnTo>
                  <a:lnTo>
                    <a:pt x="9331" y="17952"/>
                  </a:lnTo>
                  <a:lnTo>
                    <a:pt x="9416" y="17867"/>
                  </a:lnTo>
                  <a:lnTo>
                    <a:pt x="9473" y="17782"/>
                  </a:lnTo>
                  <a:lnTo>
                    <a:pt x="9586" y="17583"/>
                  </a:lnTo>
                  <a:lnTo>
                    <a:pt x="9643" y="17356"/>
                  </a:lnTo>
                  <a:lnTo>
                    <a:pt x="9671" y="17073"/>
                  </a:lnTo>
                  <a:lnTo>
                    <a:pt x="9671" y="16761"/>
                  </a:lnTo>
                  <a:lnTo>
                    <a:pt x="9643" y="16421"/>
                  </a:lnTo>
                  <a:lnTo>
                    <a:pt x="9586" y="16080"/>
                  </a:lnTo>
                  <a:lnTo>
                    <a:pt x="9529" y="15712"/>
                  </a:lnTo>
                  <a:lnTo>
                    <a:pt x="9303" y="15003"/>
                  </a:lnTo>
                  <a:lnTo>
                    <a:pt x="9047" y="14350"/>
                  </a:lnTo>
                  <a:lnTo>
                    <a:pt x="8792" y="13812"/>
                  </a:lnTo>
                  <a:lnTo>
                    <a:pt x="8650" y="13556"/>
                  </a:lnTo>
                  <a:lnTo>
                    <a:pt x="8537" y="13301"/>
                  </a:lnTo>
                  <a:lnTo>
                    <a:pt x="8423" y="12989"/>
                  </a:lnTo>
                  <a:lnTo>
                    <a:pt x="8338" y="12649"/>
                  </a:lnTo>
                  <a:lnTo>
                    <a:pt x="8253" y="12280"/>
                  </a:lnTo>
                  <a:lnTo>
                    <a:pt x="8197" y="11883"/>
                  </a:lnTo>
                  <a:lnTo>
                    <a:pt x="8168" y="11458"/>
                  </a:lnTo>
                  <a:lnTo>
                    <a:pt x="8140" y="11004"/>
                  </a:lnTo>
                  <a:lnTo>
                    <a:pt x="8140" y="10493"/>
                  </a:lnTo>
                  <a:lnTo>
                    <a:pt x="8168" y="9926"/>
                  </a:lnTo>
                  <a:lnTo>
                    <a:pt x="8197" y="9359"/>
                  </a:lnTo>
                  <a:lnTo>
                    <a:pt x="8282" y="8735"/>
                  </a:lnTo>
                  <a:lnTo>
                    <a:pt x="8367" y="8054"/>
                  </a:lnTo>
                  <a:lnTo>
                    <a:pt x="8480" y="7345"/>
                  </a:lnTo>
                  <a:lnTo>
                    <a:pt x="8622" y="6580"/>
                  </a:lnTo>
                  <a:lnTo>
                    <a:pt x="8792" y="5757"/>
                  </a:lnTo>
                  <a:lnTo>
                    <a:pt x="8735" y="5360"/>
                  </a:lnTo>
                  <a:lnTo>
                    <a:pt x="8594" y="4396"/>
                  </a:lnTo>
                  <a:lnTo>
                    <a:pt x="8480" y="3772"/>
                  </a:lnTo>
                  <a:lnTo>
                    <a:pt x="8367" y="3120"/>
                  </a:lnTo>
                  <a:lnTo>
                    <a:pt x="8197" y="2439"/>
                  </a:lnTo>
                  <a:lnTo>
                    <a:pt x="8026" y="1787"/>
                  </a:lnTo>
                  <a:lnTo>
                    <a:pt x="7800" y="1191"/>
                  </a:lnTo>
                  <a:lnTo>
                    <a:pt x="7686" y="908"/>
                  </a:lnTo>
                  <a:lnTo>
                    <a:pt x="7573" y="681"/>
                  </a:lnTo>
                  <a:lnTo>
                    <a:pt x="7431" y="454"/>
                  </a:lnTo>
                  <a:lnTo>
                    <a:pt x="7289" y="284"/>
                  </a:lnTo>
                  <a:lnTo>
                    <a:pt x="7147" y="142"/>
                  </a:lnTo>
                  <a:lnTo>
                    <a:pt x="7005" y="57"/>
                  </a:lnTo>
                  <a:lnTo>
                    <a:pt x="6864"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 name="Google Shape;966;p8"/>
            <p:cNvSpPr/>
            <p:nvPr/>
          </p:nvSpPr>
          <p:spPr>
            <a:xfrm flipH="1">
              <a:off x="7399866" y="2237097"/>
              <a:ext cx="137753" cy="257305"/>
            </a:xfrm>
            <a:custGeom>
              <a:avLst/>
              <a:gdLst/>
              <a:ahLst/>
              <a:cxnLst/>
              <a:rect l="l" t="t" r="r" b="b"/>
              <a:pathLst>
                <a:path w="9672" h="18066" fill="none" extrusionOk="0">
                  <a:moveTo>
                    <a:pt x="8792" y="5757"/>
                  </a:moveTo>
                  <a:lnTo>
                    <a:pt x="8792" y="5757"/>
                  </a:lnTo>
                  <a:lnTo>
                    <a:pt x="8622" y="6580"/>
                  </a:lnTo>
                  <a:lnTo>
                    <a:pt x="8480" y="7345"/>
                  </a:lnTo>
                  <a:lnTo>
                    <a:pt x="8367" y="8054"/>
                  </a:lnTo>
                  <a:lnTo>
                    <a:pt x="8282" y="8735"/>
                  </a:lnTo>
                  <a:lnTo>
                    <a:pt x="8197" y="9359"/>
                  </a:lnTo>
                  <a:lnTo>
                    <a:pt x="8168" y="9926"/>
                  </a:lnTo>
                  <a:lnTo>
                    <a:pt x="8140" y="10493"/>
                  </a:lnTo>
                  <a:lnTo>
                    <a:pt x="8140" y="11004"/>
                  </a:lnTo>
                  <a:lnTo>
                    <a:pt x="8168" y="11458"/>
                  </a:lnTo>
                  <a:lnTo>
                    <a:pt x="8197" y="11883"/>
                  </a:lnTo>
                  <a:lnTo>
                    <a:pt x="8253" y="12280"/>
                  </a:lnTo>
                  <a:lnTo>
                    <a:pt x="8338" y="12649"/>
                  </a:lnTo>
                  <a:lnTo>
                    <a:pt x="8423" y="12989"/>
                  </a:lnTo>
                  <a:lnTo>
                    <a:pt x="8537" y="13301"/>
                  </a:lnTo>
                  <a:lnTo>
                    <a:pt x="8650" y="13556"/>
                  </a:lnTo>
                  <a:lnTo>
                    <a:pt x="8792" y="13812"/>
                  </a:lnTo>
                  <a:lnTo>
                    <a:pt x="8792" y="13812"/>
                  </a:lnTo>
                  <a:lnTo>
                    <a:pt x="9047" y="14350"/>
                  </a:lnTo>
                  <a:lnTo>
                    <a:pt x="9303" y="15003"/>
                  </a:lnTo>
                  <a:lnTo>
                    <a:pt x="9529" y="15712"/>
                  </a:lnTo>
                  <a:lnTo>
                    <a:pt x="9586" y="16080"/>
                  </a:lnTo>
                  <a:lnTo>
                    <a:pt x="9643" y="16421"/>
                  </a:lnTo>
                  <a:lnTo>
                    <a:pt x="9671" y="16761"/>
                  </a:lnTo>
                  <a:lnTo>
                    <a:pt x="9671" y="17073"/>
                  </a:lnTo>
                  <a:lnTo>
                    <a:pt x="9643" y="17356"/>
                  </a:lnTo>
                  <a:lnTo>
                    <a:pt x="9586" y="17583"/>
                  </a:lnTo>
                  <a:lnTo>
                    <a:pt x="9473" y="17782"/>
                  </a:lnTo>
                  <a:lnTo>
                    <a:pt x="9416" y="17867"/>
                  </a:lnTo>
                  <a:lnTo>
                    <a:pt x="9331" y="17952"/>
                  </a:lnTo>
                  <a:lnTo>
                    <a:pt x="9246" y="17980"/>
                  </a:lnTo>
                  <a:lnTo>
                    <a:pt x="9132" y="18037"/>
                  </a:lnTo>
                  <a:lnTo>
                    <a:pt x="9019" y="18037"/>
                  </a:lnTo>
                  <a:lnTo>
                    <a:pt x="8877" y="18065"/>
                  </a:lnTo>
                  <a:lnTo>
                    <a:pt x="8877" y="18065"/>
                  </a:lnTo>
                  <a:lnTo>
                    <a:pt x="8707" y="18037"/>
                  </a:lnTo>
                  <a:lnTo>
                    <a:pt x="8480" y="17952"/>
                  </a:lnTo>
                  <a:lnTo>
                    <a:pt x="7800" y="17725"/>
                  </a:lnTo>
                  <a:lnTo>
                    <a:pt x="6949" y="17385"/>
                  </a:lnTo>
                  <a:lnTo>
                    <a:pt x="5984" y="16959"/>
                  </a:lnTo>
                  <a:lnTo>
                    <a:pt x="4964" y="16477"/>
                  </a:lnTo>
                  <a:lnTo>
                    <a:pt x="3999" y="15995"/>
                  </a:lnTo>
                  <a:lnTo>
                    <a:pt x="3149" y="15513"/>
                  </a:lnTo>
                  <a:lnTo>
                    <a:pt x="2780" y="15286"/>
                  </a:lnTo>
                  <a:lnTo>
                    <a:pt x="2440" y="15059"/>
                  </a:lnTo>
                  <a:lnTo>
                    <a:pt x="2440" y="15059"/>
                  </a:lnTo>
                  <a:lnTo>
                    <a:pt x="2184" y="14832"/>
                  </a:lnTo>
                  <a:lnTo>
                    <a:pt x="1901" y="14606"/>
                  </a:lnTo>
                  <a:lnTo>
                    <a:pt x="1645" y="14350"/>
                  </a:lnTo>
                  <a:lnTo>
                    <a:pt x="1419" y="14095"/>
                  </a:lnTo>
                  <a:lnTo>
                    <a:pt x="993" y="13556"/>
                  </a:lnTo>
                  <a:lnTo>
                    <a:pt x="653" y="13017"/>
                  </a:lnTo>
                  <a:lnTo>
                    <a:pt x="369" y="12564"/>
                  </a:lnTo>
                  <a:lnTo>
                    <a:pt x="171" y="12167"/>
                  </a:lnTo>
                  <a:lnTo>
                    <a:pt x="1" y="11826"/>
                  </a:lnTo>
                  <a:lnTo>
                    <a:pt x="1" y="11826"/>
                  </a:lnTo>
                  <a:lnTo>
                    <a:pt x="568" y="10862"/>
                  </a:lnTo>
                  <a:lnTo>
                    <a:pt x="1929" y="8395"/>
                  </a:lnTo>
                  <a:lnTo>
                    <a:pt x="2808" y="6778"/>
                  </a:lnTo>
                  <a:lnTo>
                    <a:pt x="3744" y="5020"/>
                  </a:lnTo>
                  <a:lnTo>
                    <a:pt x="4652" y="3177"/>
                  </a:lnTo>
                  <a:lnTo>
                    <a:pt x="5559" y="1362"/>
                  </a:lnTo>
                  <a:lnTo>
                    <a:pt x="5559" y="1362"/>
                  </a:lnTo>
                  <a:lnTo>
                    <a:pt x="5758" y="965"/>
                  </a:lnTo>
                  <a:lnTo>
                    <a:pt x="5956" y="653"/>
                  </a:lnTo>
                  <a:lnTo>
                    <a:pt x="6155" y="397"/>
                  </a:lnTo>
                  <a:lnTo>
                    <a:pt x="6325" y="199"/>
                  </a:lnTo>
                  <a:lnTo>
                    <a:pt x="6523" y="85"/>
                  </a:lnTo>
                  <a:lnTo>
                    <a:pt x="6693" y="0"/>
                  </a:lnTo>
                  <a:lnTo>
                    <a:pt x="6864" y="0"/>
                  </a:lnTo>
                  <a:lnTo>
                    <a:pt x="7005" y="57"/>
                  </a:lnTo>
                  <a:lnTo>
                    <a:pt x="7147" y="142"/>
                  </a:lnTo>
                  <a:lnTo>
                    <a:pt x="7289" y="284"/>
                  </a:lnTo>
                  <a:lnTo>
                    <a:pt x="7431" y="454"/>
                  </a:lnTo>
                  <a:lnTo>
                    <a:pt x="7573" y="681"/>
                  </a:lnTo>
                  <a:lnTo>
                    <a:pt x="7686" y="908"/>
                  </a:lnTo>
                  <a:lnTo>
                    <a:pt x="7800" y="1191"/>
                  </a:lnTo>
                  <a:lnTo>
                    <a:pt x="8026" y="1787"/>
                  </a:lnTo>
                  <a:lnTo>
                    <a:pt x="8197" y="2439"/>
                  </a:lnTo>
                  <a:lnTo>
                    <a:pt x="8367" y="3120"/>
                  </a:lnTo>
                  <a:lnTo>
                    <a:pt x="8480" y="3772"/>
                  </a:lnTo>
                  <a:lnTo>
                    <a:pt x="8594" y="4396"/>
                  </a:lnTo>
                  <a:lnTo>
                    <a:pt x="8735" y="5360"/>
                  </a:lnTo>
                  <a:lnTo>
                    <a:pt x="8792" y="575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 name="Google Shape;967;p8"/>
            <p:cNvSpPr/>
            <p:nvPr/>
          </p:nvSpPr>
          <p:spPr>
            <a:xfrm flipH="1">
              <a:off x="7412385" y="2319091"/>
              <a:ext cx="8902" cy="60189"/>
            </a:xfrm>
            <a:custGeom>
              <a:avLst/>
              <a:gdLst/>
              <a:ahLst/>
              <a:cxnLst/>
              <a:rect l="l" t="t" r="r" b="b"/>
              <a:pathLst>
                <a:path w="625" h="4226" extrusionOk="0">
                  <a:moveTo>
                    <a:pt x="624" y="0"/>
                  </a:moveTo>
                  <a:lnTo>
                    <a:pt x="369" y="1220"/>
                  </a:lnTo>
                  <a:lnTo>
                    <a:pt x="199" y="2297"/>
                  </a:lnTo>
                  <a:lnTo>
                    <a:pt x="57" y="3318"/>
                  </a:lnTo>
                  <a:lnTo>
                    <a:pt x="0" y="4198"/>
                  </a:lnTo>
                  <a:lnTo>
                    <a:pt x="0" y="4226"/>
                  </a:lnTo>
                  <a:lnTo>
                    <a:pt x="85" y="3290"/>
                  </a:lnTo>
                  <a:lnTo>
                    <a:pt x="227" y="2241"/>
                  </a:lnTo>
                  <a:lnTo>
                    <a:pt x="624" y="0"/>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 name="Google Shape;968;p8"/>
            <p:cNvSpPr/>
            <p:nvPr/>
          </p:nvSpPr>
          <p:spPr>
            <a:xfrm flipH="1">
              <a:off x="7412385" y="2319091"/>
              <a:ext cx="8902" cy="60189"/>
            </a:xfrm>
            <a:custGeom>
              <a:avLst/>
              <a:gdLst/>
              <a:ahLst/>
              <a:cxnLst/>
              <a:rect l="l" t="t" r="r" b="b"/>
              <a:pathLst>
                <a:path w="625" h="4226" fill="none" extrusionOk="0">
                  <a:moveTo>
                    <a:pt x="624" y="0"/>
                  </a:moveTo>
                  <a:lnTo>
                    <a:pt x="624" y="0"/>
                  </a:lnTo>
                  <a:lnTo>
                    <a:pt x="369" y="1220"/>
                  </a:lnTo>
                  <a:lnTo>
                    <a:pt x="199" y="2297"/>
                  </a:lnTo>
                  <a:lnTo>
                    <a:pt x="57" y="3318"/>
                  </a:lnTo>
                  <a:lnTo>
                    <a:pt x="0" y="4198"/>
                  </a:lnTo>
                  <a:lnTo>
                    <a:pt x="0" y="4198"/>
                  </a:lnTo>
                  <a:lnTo>
                    <a:pt x="0" y="4226"/>
                  </a:lnTo>
                  <a:lnTo>
                    <a:pt x="0" y="4226"/>
                  </a:lnTo>
                  <a:lnTo>
                    <a:pt x="85" y="3290"/>
                  </a:lnTo>
                  <a:lnTo>
                    <a:pt x="227" y="2241"/>
                  </a:lnTo>
                  <a:lnTo>
                    <a:pt x="227" y="2241"/>
                  </a:lnTo>
                  <a:lnTo>
                    <a:pt x="624"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 name="Google Shape;969;p8"/>
            <p:cNvSpPr/>
            <p:nvPr/>
          </p:nvSpPr>
          <p:spPr>
            <a:xfrm flipH="1">
              <a:off x="7412385" y="2302527"/>
              <a:ext cx="51316" cy="76354"/>
            </a:xfrm>
            <a:custGeom>
              <a:avLst/>
              <a:gdLst/>
              <a:ahLst/>
              <a:cxnLst/>
              <a:rect l="l" t="t" r="r" b="b"/>
              <a:pathLst>
                <a:path w="3603" h="5361" extrusionOk="0">
                  <a:moveTo>
                    <a:pt x="993" y="1"/>
                  </a:moveTo>
                  <a:lnTo>
                    <a:pt x="908" y="29"/>
                  </a:lnTo>
                  <a:lnTo>
                    <a:pt x="794" y="86"/>
                  </a:lnTo>
                  <a:lnTo>
                    <a:pt x="681" y="171"/>
                  </a:lnTo>
                  <a:lnTo>
                    <a:pt x="568" y="256"/>
                  </a:lnTo>
                  <a:lnTo>
                    <a:pt x="369" y="539"/>
                  </a:lnTo>
                  <a:lnTo>
                    <a:pt x="199" y="908"/>
                  </a:lnTo>
                  <a:lnTo>
                    <a:pt x="85" y="1305"/>
                  </a:lnTo>
                  <a:lnTo>
                    <a:pt x="29" y="1504"/>
                  </a:lnTo>
                  <a:lnTo>
                    <a:pt x="0" y="1731"/>
                  </a:lnTo>
                  <a:lnTo>
                    <a:pt x="0" y="1929"/>
                  </a:lnTo>
                  <a:lnTo>
                    <a:pt x="29" y="2128"/>
                  </a:lnTo>
                  <a:lnTo>
                    <a:pt x="57" y="2326"/>
                  </a:lnTo>
                  <a:lnTo>
                    <a:pt x="114" y="2525"/>
                  </a:lnTo>
                  <a:lnTo>
                    <a:pt x="227" y="2751"/>
                  </a:lnTo>
                  <a:lnTo>
                    <a:pt x="454" y="3035"/>
                  </a:lnTo>
                  <a:lnTo>
                    <a:pt x="738" y="3404"/>
                  </a:lnTo>
                  <a:lnTo>
                    <a:pt x="1078" y="3829"/>
                  </a:lnTo>
                  <a:lnTo>
                    <a:pt x="1503" y="4255"/>
                  </a:lnTo>
                  <a:lnTo>
                    <a:pt x="1957" y="4680"/>
                  </a:lnTo>
                  <a:lnTo>
                    <a:pt x="2439" y="5049"/>
                  </a:lnTo>
                  <a:lnTo>
                    <a:pt x="2695" y="5219"/>
                  </a:lnTo>
                  <a:lnTo>
                    <a:pt x="2978" y="5361"/>
                  </a:lnTo>
                  <a:lnTo>
                    <a:pt x="3035" y="4481"/>
                  </a:lnTo>
                  <a:lnTo>
                    <a:pt x="3177" y="3460"/>
                  </a:lnTo>
                  <a:lnTo>
                    <a:pt x="3347" y="2383"/>
                  </a:lnTo>
                  <a:lnTo>
                    <a:pt x="3602" y="1163"/>
                  </a:lnTo>
                  <a:lnTo>
                    <a:pt x="3375" y="965"/>
                  </a:lnTo>
                  <a:lnTo>
                    <a:pt x="3120" y="766"/>
                  </a:lnTo>
                  <a:lnTo>
                    <a:pt x="2865" y="625"/>
                  </a:lnTo>
                  <a:lnTo>
                    <a:pt x="2751" y="568"/>
                  </a:lnTo>
                  <a:lnTo>
                    <a:pt x="2666" y="539"/>
                  </a:lnTo>
                  <a:lnTo>
                    <a:pt x="2326" y="511"/>
                  </a:lnTo>
                  <a:lnTo>
                    <a:pt x="1957" y="454"/>
                  </a:lnTo>
                  <a:lnTo>
                    <a:pt x="1759" y="426"/>
                  </a:lnTo>
                  <a:lnTo>
                    <a:pt x="1560" y="369"/>
                  </a:lnTo>
                  <a:lnTo>
                    <a:pt x="1390" y="284"/>
                  </a:lnTo>
                  <a:lnTo>
                    <a:pt x="1248" y="142"/>
                  </a:lnTo>
                  <a:lnTo>
                    <a:pt x="1135" y="29"/>
                  </a:lnTo>
                  <a:lnTo>
                    <a:pt x="1078" y="29"/>
                  </a:lnTo>
                  <a:lnTo>
                    <a:pt x="993" y="1"/>
                  </a:lnTo>
                  <a:close/>
                </a:path>
              </a:pathLst>
            </a:custGeom>
            <a:solidFill>
              <a:srgbClr val="B988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 name="Google Shape;970;p8"/>
            <p:cNvSpPr/>
            <p:nvPr/>
          </p:nvSpPr>
          <p:spPr>
            <a:xfrm flipH="1">
              <a:off x="7412385" y="2302527"/>
              <a:ext cx="51316" cy="76354"/>
            </a:xfrm>
            <a:custGeom>
              <a:avLst/>
              <a:gdLst/>
              <a:ahLst/>
              <a:cxnLst/>
              <a:rect l="l" t="t" r="r" b="b"/>
              <a:pathLst>
                <a:path w="3603" h="5361" fill="none" extrusionOk="0">
                  <a:moveTo>
                    <a:pt x="993" y="1"/>
                  </a:moveTo>
                  <a:lnTo>
                    <a:pt x="993" y="1"/>
                  </a:lnTo>
                  <a:lnTo>
                    <a:pt x="908" y="29"/>
                  </a:lnTo>
                  <a:lnTo>
                    <a:pt x="794" y="86"/>
                  </a:lnTo>
                  <a:lnTo>
                    <a:pt x="681" y="171"/>
                  </a:lnTo>
                  <a:lnTo>
                    <a:pt x="568" y="256"/>
                  </a:lnTo>
                  <a:lnTo>
                    <a:pt x="369" y="539"/>
                  </a:lnTo>
                  <a:lnTo>
                    <a:pt x="199" y="908"/>
                  </a:lnTo>
                  <a:lnTo>
                    <a:pt x="85" y="1305"/>
                  </a:lnTo>
                  <a:lnTo>
                    <a:pt x="29" y="1504"/>
                  </a:lnTo>
                  <a:lnTo>
                    <a:pt x="0" y="1731"/>
                  </a:lnTo>
                  <a:lnTo>
                    <a:pt x="0" y="1929"/>
                  </a:lnTo>
                  <a:lnTo>
                    <a:pt x="29" y="2128"/>
                  </a:lnTo>
                  <a:lnTo>
                    <a:pt x="57" y="2326"/>
                  </a:lnTo>
                  <a:lnTo>
                    <a:pt x="114" y="2525"/>
                  </a:lnTo>
                  <a:lnTo>
                    <a:pt x="114" y="2525"/>
                  </a:lnTo>
                  <a:lnTo>
                    <a:pt x="227" y="2751"/>
                  </a:lnTo>
                  <a:lnTo>
                    <a:pt x="454" y="3035"/>
                  </a:lnTo>
                  <a:lnTo>
                    <a:pt x="738" y="3404"/>
                  </a:lnTo>
                  <a:lnTo>
                    <a:pt x="1078" y="3829"/>
                  </a:lnTo>
                  <a:lnTo>
                    <a:pt x="1503" y="4255"/>
                  </a:lnTo>
                  <a:lnTo>
                    <a:pt x="1957" y="4680"/>
                  </a:lnTo>
                  <a:lnTo>
                    <a:pt x="2439" y="5049"/>
                  </a:lnTo>
                  <a:lnTo>
                    <a:pt x="2695" y="5219"/>
                  </a:lnTo>
                  <a:lnTo>
                    <a:pt x="2978" y="5361"/>
                  </a:lnTo>
                  <a:lnTo>
                    <a:pt x="2978" y="5361"/>
                  </a:lnTo>
                  <a:lnTo>
                    <a:pt x="3035" y="4481"/>
                  </a:lnTo>
                  <a:lnTo>
                    <a:pt x="3177" y="3460"/>
                  </a:lnTo>
                  <a:lnTo>
                    <a:pt x="3347" y="2383"/>
                  </a:lnTo>
                  <a:lnTo>
                    <a:pt x="3602" y="1163"/>
                  </a:lnTo>
                  <a:lnTo>
                    <a:pt x="3602" y="1163"/>
                  </a:lnTo>
                  <a:lnTo>
                    <a:pt x="3602" y="1163"/>
                  </a:lnTo>
                  <a:lnTo>
                    <a:pt x="3602" y="1163"/>
                  </a:lnTo>
                  <a:lnTo>
                    <a:pt x="3375" y="965"/>
                  </a:lnTo>
                  <a:lnTo>
                    <a:pt x="3120" y="766"/>
                  </a:lnTo>
                  <a:lnTo>
                    <a:pt x="2865" y="625"/>
                  </a:lnTo>
                  <a:lnTo>
                    <a:pt x="2751" y="568"/>
                  </a:lnTo>
                  <a:lnTo>
                    <a:pt x="2666" y="539"/>
                  </a:lnTo>
                  <a:lnTo>
                    <a:pt x="2666" y="539"/>
                  </a:lnTo>
                  <a:lnTo>
                    <a:pt x="2326" y="511"/>
                  </a:lnTo>
                  <a:lnTo>
                    <a:pt x="1957" y="454"/>
                  </a:lnTo>
                  <a:lnTo>
                    <a:pt x="1759" y="426"/>
                  </a:lnTo>
                  <a:lnTo>
                    <a:pt x="1560" y="369"/>
                  </a:lnTo>
                  <a:lnTo>
                    <a:pt x="1390" y="284"/>
                  </a:lnTo>
                  <a:lnTo>
                    <a:pt x="1248" y="142"/>
                  </a:lnTo>
                  <a:lnTo>
                    <a:pt x="1248" y="142"/>
                  </a:lnTo>
                  <a:lnTo>
                    <a:pt x="1135" y="29"/>
                  </a:lnTo>
                  <a:lnTo>
                    <a:pt x="1078" y="29"/>
                  </a:lnTo>
                  <a:lnTo>
                    <a:pt x="99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 name="Google Shape;971;p8"/>
            <p:cNvSpPr/>
            <p:nvPr/>
          </p:nvSpPr>
          <p:spPr>
            <a:xfrm flipH="1">
              <a:off x="6558932" y="2346963"/>
              <a:ext cx="184996" cy="119167"/>
            </a:xfrm>
            <a:custGeom>
              <a:avLst/>
              <a:gdLst/>
              <a:ahLst/>
              <a:cxnLst/>
              <a:rect l="l" t="t" r="r" b="b"/>
              <a:pathLst>
                <a:path w="12989" h="8367" extrusionOk="0">
                  <a:moveTo>
                    <a:pt x="9869" y="0"/>
                  </a:moveTo>
                  <a:lnTo>
                    <a:pt x="9557" y="57"/>
                  </a:lnTo>
                  <a:lnTo>
                    <a:pt x="9217" y="142"/>
                  </a:lnTo>
                  <a:lnTo>
                    <a:pt x="8877" y="284"/>
                  </a:lnTo>
                  <a:lnTo>
                    <a:pt x="8480" y="482"/>
                  </a:lnTo>
                  <a:lnTo>
                    <a:pt x="8054" y="709"/>
                  </a:lnTo>
                  <a:lnTo>
                    <a:pt x="7175" y="1220"/>
                  </a:lnTo>
                  <a:lnTo>
                    <a:pt x="6268" y="1758"/>
                  </a:lnTo>
                  <a:lnTo>
                    <a:pt x="5360" y="2297"/>
                  </a:lnTo>
                  <a:lnTo>
                    <a:pt x="4935" y="2524"/>
                  </a:lnTo>
                  <a:lnTo>
                    <a:pt x="4509" y="2723"/>
                  </a:lnTo>
                  <a:lnTo>
                    <a:pt x="4084" y="2893"/>
                  </a:lnTo>
                  <a:lnTo>
                    <a:pt x="3715" y="3006"/>
                  </a:lnTo>
                  <a:lnTo>
                    <a:pt x="3574" y="3006"/>
                  </a:lnTo>
                  <a:lnTo>
                    <a:pt x="3460" y="2978"/>
                  </a:lnTo>
                  <a:lnTo>
                    <a:pt x="3347" y="2865"/>
                  </a:lnTo>
                  <a:lnTo>
                    <a:pt x="3262" y="2723"/>
                  </a:lnTo>
                  <a:lnTo>
                    <a:pt x="3177" y="2553"/>
                  </a:lnTo>
                  <a:lnTo>
                    <a:pt x="3120" y="2382"/>
                  </a:lnTo>
                  <a:lnTo>
                    <a:pt x="2978" y="1957"/>
                  </a:lnTo>
                  <a:lnTo>
                    <a:pt x="2865" y="1532"/>
                  </a:lnTo>
                  <a:lnTo>
                    <a:pt x="2808" y="1361"/>
                  </a:lnTo>
                  <a:lnTo>
                    <a:pt x="2723" y="1191"/>
                  </a:lnTo>
                  <a:lnTo>
                    <a:pt x="2638" y="1078"/>
                  </a:lnTo>
                  <a:lnTo>
                    <a:pt x="2553" y="993"/>
                  </a:lnTo>
                  <a:lnTo>
                    <a:pt x="2439" y="964"/>
                  </a:lnTo>
                  <a:lnTo>
                    <a:pt x="2297" y="993"/>
                  </a:lnTo>
                  <a:lnTo>
                    <a:pt x="1985" y="1135"/>
                  </a:lnTo>
                  <a:lnTo>
                    <a:pt x="1730" y="1333"/>
                  </a:lnTo>
                  <a:lnTo>
                    <a:pt x="1503" y="1560"/>
                  </a:lnTo>
                  <a:lnTo>
                    <a:pt x="1305" y="1787"/>
                  </a:lnTo>
                  <a:lnTo>
                    <a:pt x="1135" y="2042"/>
                  </a:lnTo>
                  <a:lnTo>
                    <a:pt x="965" y="2297"/>
                  </a:lnTo>
                  <a:lnTo>
                    <a:pt x="851" y="2581"/>
                  </a:lnTo>
                  <a:lnTo>
                    <a:pt x="738" y="2865"/>
                  </a:lnTo>
                  <a:lnTo>
                    <a:pt x="539" y="3403"/>
                  </a:lnTo>
                  <a:lnTo>
                    <a:pt x="397" y="3942"/>
                  </a:lnTo>
                  <a:lnTo>
                    <a:pt x="199" y="4396"/>
                  </a:lnTo>
                  <a:lnTo>
                    <a:pt x="114" y="4594"/>
                  </a:lnTo>
                  <a:lnTo>
                    <a:pt x="0" y="4736"/>
                  </a:lnTo>
                  <a:lnTo>
                    <a:pt x="2071" y="6438"/>
                  </a:lnTo>
                  <a:lnTo>
                    <a:pt x="3630" y="7657"/>
                  </a:lnTo>
                  <a:lnTo>
                    <a:pt x="4226" y="8083"/>
                  </a:lnTo>
                  <a:lnTo>
                    <a:pt x="4566" y="8338"/>
                  </a:lnTo>
                  <a:lnTo>
                    <a:pt x="4680" y="8366"/>
                  </a:lnTo>
                  <a:lnTo>
                    <a:pt x="4878" y="8366"/>
                  </a:lnTo>
                  <a:lnTo>
                    <a:pt x="5133" y="8281"/>
                  </a:lnTo>
                  <a:lnTo>
                    <a:pt x="5445" y="8196"/>
                  </a:lnTo>
                  <a:lnTo>
                    <a:pt x="6211" y="7913"/>
                  </a:lnTo>
                  <a:lnTo>
                    <a:pt x="7119" y="7572"/>
                  </a:lnTo>
                  <a:lnTo>
                    <a:pt x="8140" y="7232"/>
                  </a:lnTo>
                  <a:lnTo>
                    <a:pt x="8678" y="7062"/>
                  </a:lnTo>
                  <a:lnTo>
                    <a:pt x="9217" y="6920"/>
                  </a:lnTo>
                  <a:lnTo>
                    <a:pt x="9756" y="6807"/>
                  </a:lnTo>
                  <a:lnTo>
                    <a:pt x="10323" y="6693"/>
                  </a:lnTo>
                  <a:lnTo>
                    <a:pt x="10862" y="6636"/>
                  </a:lnTo>
                  <a:lnTo>
                    <a:pt x="11373" y="6636"/>
                  </a:lnTo>
                  <a:lnTo>
                    <a:pt x="11628" y="6608"/>
                  </a:lnTo>
                  <a:lnTo>
                    <a:pt x="11883" y="6580"/>
                  </a:lnTo>
                  <a:lnTo>
                    <a:pt x="12082" y="6495"/>
                  </a:lnTo>
                  <a:lnTo>
                    <a:pt x="12280" y="6381"/>
                  </a:lnTo>
                  <a:lnTo>
                    <a:pt x="12422" y="6268"/>
                  </a:lnTo>
                  <a:lnTo>
                    <a:pt x="12592" y="6098"/>
                  </a:lnTo>
                  <a:lnTo>
                    <a:pt x="12705" y="5927"/>
                  </a:lnTo>
                  <a:lnTo>
                    <a:pt x="12790" y="5729"/>
                  </a:lnTo>
                  <a:lnTo>
                    <a:pt x="12876" y="5502"/>
                  </a:lnTo>
                  <a:lnTo>
                    <a:pt x="12932" y="5275"/>
                  </a:lnTo>
                  <a:lnTo>
                    <a:pt x="12989" y="5020"/>
                  </a:lnTo>
                  <a:lnTo>
                    <a:pt x="12989" y="4765"/>
                  </a:lnTo>
                  <a:lnTo>
                    <a:pt x="12989" y="4481"/>
                  </a:lnTo>
                  <a:lnTo>
                    <a:pt x="12989" y="4197"/>
                  </a:lnTo>
                  <a:lnTo>
                    <a:pt x="12904" y="3630"/>
                  </a:lnTo>
                  <a:lnTo>
                    <a:pt x="12734" y="3035"/>
                  </a:lnTo>
                  <a:lnTo>
                    <a:pt x="12507" y="2467"/>
                  </a:lnTo>
                  <a:lnTo>
                    <a:pt x="12252" y="1900"/>
                  </a:lnTo>
                  <a:lnTo>
                    <a:pt x="12082" y="1645"/>
                  </a:lnTo>
                  <a:lnTo>
                    <a:pt x="11911" y="1390"/>
                  </a:lnTo>
                  <a:lnTo>
                    <a:pt x="11741" y="1135"/>
                  </a:lnTo>
                  <a:lnTo>
                    <a:pt x="11543" y="908"/>
                  </a:lnTo>
                  <a:lnTo>
                    <a:pt x="11316" y="709"/>
                  </a:lnTo>
                  <a:lnTo>
                    <a:pt x="11117" y="539"/>
                  </a:lnTo>
                  <a:lnTo>
                    <a:pt x="10862" y="369"/>
                  </a:lnTo>
                  <a:lnTo>
                    <a:pt x="10635" y="227"/>
                  </a:lnTo>
                  <a:lnTo>
                    <a:pt x="10380" y="114"/>
                  </a:lnTo>
                  <a:lnTo>
                    <a:pt x="10125" y="29"/>
                  </a:lnTo>
                  <a:lnTo>
                    <a:pt x="10011" y="29"/>
                  </a:lnTo>
                  <a:lnTo>
                    <a:pt x="9869"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 name="Google Shape;972;p8"/>
            <p:cNvSpPr/>
            <p:nvPr/>
          </p:nvSpPr>
          <p:spPr>
            <a:xfrm flipH="1">
              <a:off x="6857825" y="2940705"/>
              <a:ext cx="173687" cy="96151"/>
            </a:xfrm>
            <a:custGeom>
              <a:avLst/>
              <a:gdLst/>
              <a:ahLst/>
              <a:cxnLst/>
              <a:rect l="l" t="t" r="r" b="b"/>
              <a:pathLst>
                <a:path w="12195" h="6751" extrusionOk="0">
                  <a:moveTo>
                    <a:pt x="7062" y="1"/>
                  </a:moveTo>
                  <a:lnTo>
                    <a:pt x="6721" y="29"/>
                  </a:lnTo>
                  <a:lnTo>
                    <a:pt x="6381" y="143"/>
                  </a:lnTo>
                  <a:lnTo>
                    <a:pt x="6012" y="256"/>
                  </a:lnTo>
                  <a:lnTo>
                    <a:pt x="5615" y="426"/>
                  </a:lnTo>
                  <a:lnTo>
                    <a:pt x="5247" y="597"/>
                  </a:lnTo>
                  <a:lnTo>
                    <a:pt x="4481" y="994"/>
                  </a:lnTo>
                  <a:lnTo>
                    <a:pt x="3744" y="1362"/>
                  </a:lnTo>
                  <a:lnTo>
                    <a:pt x="3403" y="1504"/>
                  </a:lnTo>
                  <a:lnTo>
                    <a:pt x="3091" y="1646"/>
                  </a:lnTo>
                  <a:lnTo>
                    <a:pt x="2808" y="1759"/>
                  </a:lnTo>
                  <a:lnTo>
                    <a:pt x="2553" y="1788"/>
                  </a:lnTo>
                  <a:lnTo>
                    <a:pt x="2241" y="1788"/>
                  </a:lnTo>
                  <a:lnTo>
                    <a:pt x="2156" y="1731"/>
                  </a:lnTo>
                  <a:lnTo>
                    <a:pt x="2042" y="1731"/>
                  </a:lnTo>
                  <a:lnTo>
                    <a:pt x="1900" y="1788"/>
                  </a:lnTo>
                  <a:lnTo>
                    <a:pt x="1759" y="1901"/>
                  </a:lnTo>
                  <a:lnTo>
                    <a:pt x="1588" y="2071"/>
                  </a:lnTo>
                  <a:lnTo>
                    <a:pt x="1220" y="2553"/>
                  </a:lnTo>
                  <a:lnTo>
                    <a:pt x="879" y="3092"/>
                  </a:lnTo>
                  <a:lnTo>
                    <a:pt x="539" y="3688"/>
                  </a:lnTo>
                  <a:lnTo>
                    <a:pt x="255" y="4170"/>
                  </a:lnTo>
                  <a:lnTo>
                    <a:pt x="0" y="4680"/>
                  </a:lnTo>
                  <a:lnTo>
                    <a:pt x="255" y="4907"/>
                  </a:lnTo>
                  <a:lnTo>
                    <a:pt x="511" y="5134"/>
                  </a:lnTo>
                  <a:lnTo>
                    <a:pt x="794" y="5333"/>
                  </a:lnTo>
                  <a:lnTo>
                    <a:pt x="1106" y="5531"/>
                  </a:lnTo>
                  <a:lnTo>
                    <a:pt x="1418" y="5701"/>
                  </a:lnTo>
                  <a:lnTo>
                    <a:pt x="1730" y="5871"/>
                  </a:lnTo>
                  <a:lnTo>
                    <a:pt x="2382" y="6127"/>
                  </a:lnTo>
                  <a:lnTo>
                    <a:pt x="3063" y="6354"/>
                  </a:lnTo>
                  <a:lnTo>
                    <a:pt x="3744" y="6524"/>
                  </a:lnTo>
                  <a:lnTo>
                    <a:pt x="4453" y="6637"/>
                  </a:lnTo>
                  <a:lnTo>
                    <a:pt x="5162" y="6722"/>
                  </a:lnTo>
                  <a:lnTo>
                    <a:pt x="5871" y="6751"/>
                  </a:lnTo>
                  <a:lnTo>
                    <a:pt x="6580" y="6722"/>
                  </a:lnTo>
                  <a:lnTo>
                    <a:pt x="7232" y="6666"/>
                  </a:lnTo>
                  <a:lnTo>
                    <a:pt x="7884" y="6580"/>
                  </a:lnTo>
                  <a:lnTo>
                    <a:pt x="8480" y="6439"/>
                  </a:lnTo>
                  <a:lnTo>
                    <a:pt x="9019" y="6240"/>
                  </a:lnTo>
                  <a:lnTo>
                    <a:pt x="9529" y="6042"/>
                  </a:lnTo>
                  <a:lnTo>
                    <a:pt x="9983" y="5786"/>
                  </a:lnTo>
                  <a:lnTo>
                    <a:pt x="10181" y="5616"/>
                  </a:lnTo>
                  <a:lnTo>
                    <a:pt x="10408" y="5446"/>
                  </a:lnTo>
                  <a:lnTo>
                    <a:pt x="10805" y="5077"/>
                  </a:lnTo>
                  <a:lnTo>
                    <a:pt x="11146" y="4680"/>
                  </a:lnTo>
                  <a:lnTo>
                    <a:pt x="11458" y="4227"/>
                  </a:lnTo>
                  <a:lnTo>
                    <a:pt x="11713" y="3773"/>
                  </a:lnTo>
                  <a:lnTo>
                    <a:pt x="11911" y="3319"/>
                  </a:lnTo>
                  <a:lnTo>
                    <a:pt x="12081" y="2894"/>
                  </a:lnTo>
                  <a:lnTo>
                    <a:pt x="12167" y="2468"/>
                  </a:lnTo>
                  <a:lnTo>
                    <a:pt x="12195" y="2071"/>
                  </a:lnTo>
                  <a:lnTo>
                    <a:pt x="12167" y="1731"/>
                  </a:lnTo>
                  <a:lnTo>
                    <a:pt x="12138" y="1589"/>
                  </a:lnTo>
                  <a:lnTo>
                    <a:pt x="12081" y="1447"/>
                  </a:lnTo>
                  <a:lnTo>
                    <a:pt x="11996" y="1334"/>
                  </a:lnTo>
                  <a:lnTo>
                    <a:pt x="11911" y="1220"/>
                  </a:lnTo>
                  <a:lnTo>
                    <a:pt x="11826" y="1135"/>
                  </a:lnTo>
                  <a:lnTo>
                    <a:pt x="11684" y="1079"/>
                  </a:lnTo>
                  <a:lnTo>
                    <a:pt x="11543" y="1022"/>
                  </a:lnTo>
                  <a:lnTo>
                    <a:pt x="11202" y="1022"/>
                  </a:lnTo>
                  <a:lnTo>
                    <a:pt x="11004" y="1079"/>
                  </a:lnTo>
                  <a:lnTo>
                    <a:pt x="10805" y="1135"/>
                  </a:lnTo>
                  <a:lnTo>
                    <a:pt x="10550" y="1220"/>
                  </a:lnTo>
                  <a:lnTo>
                    <a:pt x="9841" y="1504"/>
                  </a:lnTo>
                  <a:lnTo>
                    <a:pt x="9274" y="1703"/>
                  </a:lnTo>
                  <a:lnTo>
                    <a:pt x="8820" y="1816"/>
                  </a:lnTo>
                  <a:lnTo>
                    <a:pt x="8310" y="1816"/>
                  </a:lnTo>
                  <a:lnTo>
                    <a:pt x="8196" y="1788"/>
                  </a:lnTo>
                  <a:lnTo>
                    <a:pt x="8083" y="1731"/>
                  </a:lnTo>
                  <a:lnTo>
                    <a:pt x="7998" y="1674"/>
                  </a:lnTo>
                  <a:lnTo>
                    <a:pt x="7913" y="1617"/>
                  </a:lnTo>
                  <a:lnTo>
                    <a:pt x="7856" y="1532"/>
                  </a:lnTo>
                  <a:lnTo>
                    <a:pt x="7799" y="1334"/>
                  </a:lnTo>
                  <a:lnTo>
                    <a:pt x="7742" y="1135"/>
                  </a:lnTo>
                  <a:lnTo>
                    <a:pt x="7742" y="908"/>
                  </a:lnTo>
                  <a:lnTo>
                    <a:pt x="7714" y="483"/>
                  </a:lnTo>
                  <a:lnTo>
                    <a:pt x="7686" y="313"/>
                  </a:lnTo>
                  <a:lnTo>
                    <a:pt x="7629" y="143"/>
                  </a:lnTo>
                  <a:lnTo>
                    <a:pt x="7601" y="86"/>
                  </a:lnTo>
                  <a:lnTo>
                    <a:pt x="7544" y="58"/>
                  </a:lnTo>
                  <a:lnTo>
                    <a:pt x="7459"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 name="Google Shape;973;p8"/>
            <p:cNvSpPr/>
            <p:nvPr/>
          </p:nvSpPr>
          <p:spPr>
            <a:xfrm flipH="1">
              <a:off x="6970512" y="2391386"/>
              <a:ext cx="691103" cy="752916"/>
            </a:xfrm>
            <a:custGeom>
              <a:avLst/>
              <a:gdLst/>
              <a:ahLst/>
              <a:cxnLst/>
              <a:rect l="l" t="t" r="r" b="b"/>
              <a:pathLst>
                <a:path w="48524" h="52864" extrusionOk="0">
                  <a:moveTo>
                    <a:pt x="12081" y="1"/>
                  </a:moveTo>
                  <a:lnTo>
                    <a:pt x="11571" y="29"/>
                  </a:lnTo>
                  <a:lnTo>
                    <a:pt x="11316" y="57"/>
                  </a:lnTo>
                  <a:lnTo>
                    <a:pt x="11032" y="143"/>
                  </a:lnTo>
                  <a:lnTo>
                    <a:pt x="10748" y="228"/>
                  </a:lnTo>
                  <a:lnTo>
                    <a:pt x="10408" y="341"/>
                  </a:lnTo>
                  <a:lnTo>
                    <a:pt x="9728" y="653"/>
                  </a:lnTo>
                  <a:lnTo>
                    <a:pt x="8990" y="1022"/>
                  </a:lnTo>
                  <a:lnTo>
                    <a:pt x="8196" y="1475"/>
                  </a:lnTo>
                  <a:lnTo>
                    <a:pt x="7374" y="1986"/>
                  </a:lnTo>
                  <a:lnTo>
                    <a:pt x="6551" y="2553"/>
                  </a:lnTo>
                  <a:lnTo>
                    <a:pt x="5700" y="3149"/>
                  </a:lnTo>
                  <a:lnTo>
                    <a:pt x="4850" y="3773"/>
                  </a:lnTo>
                  <a:lnTo>
                    <a:pt x="4056" y="4425"/>
                  </a:lnTo>
                  <a:lnTo>
                    <a:pt x="3262" y="5049"/>
                  </a:lnTo>
                  <a:lnTo>
                    <a:pt x="2524" y="5673"/>
                  </a:lnTo>
                  <a:lnTo>
                    <a:pt x="1844" y="6268"/>
                  </a:lnTo>
                  <a:lnTo>
                    <a:pt x="1248" y="6835"/>
                  </a:lnTo>
                  <a:lnTo>
                    <a:pt x="738" y="7346"/>
                  </a:lnTo>
                  <a:lnTo>
                    <a:pt x="312" y="7771"/>
                  </a:lnTo>
                  <a:lnTo>
                    <a:pt x="227" y="7885"/>
                  </a:lnTo>
                  <a:lnTo>
                    <a:pt x="170" y="8027"/>
                  </a:lnTo>
                  <a:lnTo>
                    <a:pt x="85" y="8338"/>
                  </a:lnTo>
                  <a:lnTo>
                    <a:pt x="29" y="8764"/>
                  </a:lnTo>
                  <a:lnTo>
                    <a:pt x="0" y="9246"/>
                  </a:lnTo>
                  <a:lnTo>
                    <a:pt x="29" y="9813"/>
                  </a:lnTo>
                  <a:lnTo>
                    <a:pt x="85" y="10465"/>
                  </a:lnTo>
                  <a:lnTo>
                    <a:pt x="170" y="11174"/>
                  </a:lnTo>
                  <a:lnTo>
                    <a:pt x="312" y="11940"/>
                  </a:lnTo>
                  <a:lnTo>
                    <a:pt x="482" y="12763"/>
                  </a:lnTo>
                  <a:lnTo>
                    <a:pt x="681" y="13642"/>
                  </a:lnTo>
                  <a:lnTo>
                    <a:pt x="908" y="14549"/>
                  </a:lnTo>
                  <a:lnTo>
                    <a:pt x="1191" y="15485"/>
                  </a:lnTo>
                  <a:lnTo>
                    <a:pt x="1503" y="16478"/>
                  </a:lnTo>
                  <a:lnTo>
                    <a:pt x="1844" y="17499"/>
                  </a:lnTo>
                  <a:lnTo>
                    <a:pt x="2212" y="18520"/>
                  </a:lnTo>
                  <a:lnTo>
                    <a:pt x="2609" y="19569"/>
                  </a:lnTo>
                  <a:lnTo>
                    <a:pt x="2326" y="19399"/>
                  </a:lnTo>
                  <a:lnTo>
                    <a:pt x="2694" y="19824"/>
                  </a:lnTo>
                  <a:lnTo>
                    <a:pt x="3318" y="21299"/>
                  </a:lnTo>
                  <a:lnTo>
                    <a:pt x="3999" y="22774"/>
                  </a:lnTo>
                  <a:lnTo>
                    <a:pt x="4736" y="24220"/>
                  </a:lnTo>
                  <a:lnTo>
                    <a:pt x="5502" y="25666"/>
                  </a:lnTo>
                  <a:lnTo>
                    <a:pt x="5700" y="26517"/>
                  </a:lnTo>
                  <a:lnTo>
                    <a:pt x="5842" y="27368"/>
                  </a:lnTo>
                  <a:lnTo>
                    <a:pt x="5927" y="28219"/>
                  </a:lnTo>
                  <a:lnTo>
                    <a:pt x="6012" y="29069"/>
                  </a:lnTo>
                  <a:lnTo>
                    <a:pt x="6069" y="29920"/>
                  </a:lnTo>
                  <a:lnTo>
                    <a:pt x="6098" y="30743"/>
                  </a:lnTo>
                  <a:lnTo>
                    <a:pt x="6126" y="31593"/>
                  </a:lnTo>
                  <a:lnTo>
                    <a:pt x="6126" y="32388"/>
                  </a:lnTo>
                  <a:lnTo>
                    <a:pt x="6041" y="33976"/>
                  </a:lnTo>
                  <a:lnTo>
                    <a:pt x="5956" y="35422"/>
                  </a:lnTo>
                  <a:lnTo>
                    <a:pt x="5842" y="36755"/>
                  </a:lnTo>
                  <a:lnTo>
                    <a:pt x="5729" y="37946"/>
                  </a:lnTo>
                  <a:lnTo>
                    <a:pt x="5615" y="38882"/>
                  </a:lnTo>
                  <a:lnTo>
                    <a:pt x="5502" y="39789"/>
                  </a:lnTo>
                  <a:lnTo>
                    <a:pt x="5332" y="40697"/>
                  </a:lnTo>
                  <a:lnTo>
                    <a:pt x="5162" y="41576"/>
                  </a:lnTo>
                  <a:lnTo>
                    <a:pt x="4963" y="42427"/>
                  </a:lnTo>
                  <a:lnTo>
                    <a:pt x="4736" y="43278"/>
                  </a:lnTo>
                  <a:lnTo>
                    <a:pt x="4509" y="44128"/>
                  </a:lnTo>
                  <a:lnTo>
                    <a:pt x="4254" y="44923"/>
                  </a:lnTo>
                  <a:lnTo>
                    <a:pt x="3971" y="45717"/>
                  </a:lnTo>
                  <a:lnTo>
                    <a:pt x="3659" y="46482"/>
                  </a:lnTo>
                  <a:lnTo>
                    <a:pt x="3347" y="47220"/>
                  </a:lnTo>
                  <a:lnTo>
                    <a:pt x="2978" y="47957"/>
                  </a:lnTo>
                  <a:lnTo>
                    <a:pt x="2638" y="48638"/>
                  </a:lnTo>
                  <a:lnTo>
                    <a:pt x="2241" y="49318"/>
                  </a:lnTo>
                  <a:lnTo>
                    <a:pt x="1844" y="49942"/>
                  </a:lnTo>
                  <a:lnTo>
                    <a:pt x="1418" y="50566"/>
                  </a:lnTo>
                  <a:lnTo>
                    <a:pt x="1333" y="50708"/>
                  </a:lnTo>
                  <a:lnTo>
                    <a:pt x="1305" y="50793"/>
                  </a:lnTo>
                  <a:lnTo>
                    <a:pt x="1276" y="50906"/>
                  </a:lnTo>
                  <a:lnTo>
                    <a:pt x="1248" y="51020"/>
                  </a:lnTo>
                  <a:lnTo>
                    <a:pt x="1276" y="51105"/>
                  </a:lnTo>
                  <a:lnTo>
                    <a:pt x="1305" y="51190"/>
                  </a:lnTo>
                  <a:lnTo>
                    <a:pt x="1333" y="51303"/>
                  </a:lnTo>
                  <a:lnTo>
                    <a:pt x="1503" y="51474"/>
                  </a:lnTo>
                  <a:lnTo>
                    <a:pt x="1702" y="51644"/>
                  </a:lnTo>
                  <a:lnTo>
                    <a:pt x="1985" y="51786"/>
                  </a:lnTo>
                  <a:lnTo>
                    <a:pt x="2326" y="51927"/>
                  </a:lnTo>
                  <a:lnTo>
                    <a:pt x="2723" y="52069"/>
                  </a:lnTo>
                  <a:lnTo>
                    <a:pt x="3176" y="52183"/>
                  </a:lnTo>
                  <a:lnTo>
                    <a:pt x="3687" y="52296"/>
                  </a:lnTo>
                  <a:lnTo>
                    <a:pt x="4254" y="52381"/>
                  </a:lnTo>
                  <a:lnTo>
                    <a:pt x="4850" y="52466"/>
                  </a:lnTo>
                  <a:lnTo>
                    <a:pt x="6211" y="52636"/>
                  </a:lnTo>
                  <a:lnTo>
                    <a:pt x="7686" y="52750"/>
                  </a:lnTo>
                  <a:lnTo>
                    <a:pt x="9302" y="52807"/>
                  </a:lnTo>
                  <a:lnTo>
                    <a:pt x="11004" y="52863"/>
                  </a:lnTo>
                  <a:lnTo>
                    <a:pt x="12649" y="52863"/>
                  </a:lnTo>
                  <a:lnTo>
                    <a:pt x="14350" y="52835"/>
                  </a:lnTo>
                  <a:lnTo>
                    <a:pt x="16080" y="52807"/>
                  </a:lnTo>
                  <a:lnTo>
                    <a:pt x="17782" y="52750"/>
                  </a:lnTo>
                  <a:lnTo>
                    <a:pt x="19512" y="52665"/>
                  </a:lnTo>
                  <a:lnTo>
                    <a:pt x="21185" y="52551"/>
                  </a:lnTo>
                  <a:lnTo>
                    <a:pt x="22830" y="52438"/>
                  </a:lnTo>
                  <a:lnTo>
                    <a:pt x="24389" y="52296"/>
                  </a:lnTo>
                  <a:lnTo>
                    <a:pt x="25864" y="52126"/>
                  </a:lnTo>
                  <a:lnTo>
                    <a:pt x="27254" y="51956"/>
                  </a:lnTo>
                  <a:lnTo>
                    <a:pt x="28502" y="51757"/>
                  </a:lnTo>
                  <a:lnTo>
                    <a:pt x="29579" y="51559"/>
                  </a:lnTo>
                  <a:lnTo>
                    <a:pt x="30515" y="51360"/>
                  </a:lnTo>
                  <a:lnTo>
                    <a:pt x="31281" y="51133"/>
                  </a:lnTo>
                  <a:lnTo>
                    <a:pt x="31593" y="51020"/>
                  </a:lnTo>
                  <a:lnTo>
                    <a:pt x="31848" y="50906"/>
                  </a:lnTo>
                  <a:lnTo>
                    <a:pt x="32018" y="50793"/>
                  </a:lnTo>
                  <a:lnTo>
                    <a:pt x="32160" y="50680"/>
                  </a:lnTo>
                  <a:lnTo>
                    <a:pt x="32273" y="50538"/>
                  </a:lnTo>
                  <a:lnTo>
                    <a:pt x="32330" y="50368"/>
                  </a:lnTo>
                  <a:lnTo>
                    <a:pt x="32415" y="50169"/>
                  </a:lnTo>
                  <a:lnTo>
                    <a:pt x="32444" y="49971"/>
                  </a:lnTo>
                  <a:lnTo>
                    <a:pt x="32444" y="49942"/>
                  </a:lnTo>
                  <a:lnTo>
                    <a:pt x="32472" y="49602"/>
                  </a:lnTo>
                  <a:lnTo>
                    <a:pt x="32472" y="49177"/>
                  </a:lnTo>
                  <a:lnTo>
                    <a:pt x="32444" y="48723"/>
                  </a:lnTo>
                  <a:lnTo>
                    <a:pt x="32387" y="48241"/>
                  </a:lnTo>
                  <a:lnTo>
                    <a:pt x="32302" y="47702"/>
                  </a:lnTo>
                  <a:lnTo>
                    <a:pt x="32188" y="47106"/>
                  </a:lnTo>
                  <a:lnTo>
                    <a:pt x="31905" y="45858"/>
                  </a:lnTo>
                  <a:lnTo>
                    <a:pt x="31536" y="44497"/>
                  </a:lnTo>
                  <a:lnTo>
                    <a:pt x="31139" y="43051"/>
                  </a:lnTo>
                  <a:lnTo>
                    <a:pt x="30657" y="41548"/>
                  </a:lnTo>
                  <a:lnTo>
                    <a:pt x="30146" y="40016"/>
                  </a:lnTo>
                  <a:lnTo>
                    <a:pt x="36074" y="42001"/>
                  </a:lnTo>
                  <a:lnTo>
                    <a:pt x="41320" y="43845"/>
                  </a:lnTo>
                  <a:lnTo>
                    <a:pt x="43476" y="44611"/>
                  </a:lnTo>
                  <a:lnTo>
                    <a:pt x="45177" y="45235"/>
                  </a:lnTo>
                  <a:lnTo>
                    <a:pt x="46368" y="45717"/>
                  </a:lnTo>
                  <a:lnTo>
                    <a:pt x="46737" y="45887"/>
                  </a:lnTo>
                  <a:lnTo>
                    <a:pt x="46935" y="46000"/>
                  </a:lnTo>
                  <a:lnTo>
                    <a:pt x="46964" y="46000"/>
                  </a:lnTo>
                  <a:lnTo>
                    <a:pt x="47020" y="45972"/>
                  </a:lnTo>
                  <a:lnTo>
                    <a:pt x="47134" y="45773"/>
                  </a:lnTo>
                  <a:lnTo>
                    <a:pt x="47276" y="45433"/>
                  </a:lnTo>
                  <a:lnTo>
                    <a:pt x="47418" y="44979"/>
                  </a:lnTo>
                  <a:lnTo>
                    <a:pt x="47729" y="43788"/>
                  </a:lnTo>
                  <a:lnTo>
                    <a:pt x="48041" y="42370"/>
                  </a:lnTo>
                  <a:lnTo>
                    <a:pt x="48325" y="40924"/>
                  </a:lnTo>
                  <a:lnTo>
                    <a:pt x="48410" y="40215"/>
                  </a:lnTo>
                  <a:lnTo>
                    <a:pt x="48495" y="39591"/>
                  </a:lnTo>
                  <a:lnTo>
                    <a:pt x="48524" y="38995"/>
                  </a:lnTo>
                  <a:lnTo>
                    <a:pt x="48524" y="38542"/>
                  </a:lnTo>
                  <a:lnTo>
                    <a:pt x="48467" y="38173"/>
                  </a:lnTo>
                  <a:lnTo>
                    <a:pt x="48438" y="38059"/>
                  </a:lnTo>
                  <a:lnTo>
                    <a:pt x="48382" y="37974"/>
                  </a:lnTo>
                  <a:lnTo>
                    <a:pt x="48297" y="37889"/>
                  </a:lnTo>
                  <a:lnTo>
                    <a:pt x="48155" y="37804"/>
                  </a:lnTo>
                  <a:lnTo>
                    <a:pt x="47729" y="37606"/>
                  </a:lnTo>
                  <a:lnTo>
                    <a:pt x="47162" y="37407"/>
                  </a:lnTo>
                  <a:lnTo>
                    <a:pt x="46482" y="37180"/>
                  </a:lnTo>
                  <a:lnTo>
                    <a:pt x="44780" y="36727"/>
                  </a:lnTo>
                  <a:lnTo>
                    <a:pt x="42908" y="36244"/>
                  </a:lnTo>
                  <a:lnTo>
                    <a:pt x="39250" y="35365"/>
                  </a:lnTo>
                  <a:lnTo>
                    <a:pt x="37917" y="35025"/>
                  </a:lnTo>
                  <a:lnTo>
                    <a:pt x="37151" y="34826"/>
                  </a:lnTo>
                  <a:lnTo>
                    <a:pt x="36414" y="34571"/>
                  </a:lnTo>
                  <a:lnTo>
                    <a:pt x="35450" y="34288"/>
                  </a:lnTo>
                  <a:lnTo>
                    <a:pt x="33153" y="33635"/>
                  </a:lnTo>
                  <a:lnTo>
                    <a:pt x="30402" y="32813"/>
                  </a:lnTo>
                  <a:lnTo>
                    <a:pt x="27452" y="31905"/>
                  </a:lnTo>
                  <a:lnTo>
                    <a:pt x="27140" y="30799"/>
                  </a:lnTo>
                  <a:lnTo>
                    <a:pt x="26885" y="29864"/>
                  </a:lnTo>
                  <a:lnTo>
                    <a:pt x="26743" y="29126"/>
                  </a:lnTo>
                  <a:lnTo>
                    <a:pt x="26715" y="28814"/>
                  </a:lnTo>
                  <a:lnTo>
                    <a:pt x="26687" y="28559"/>
                  </a:lnTo>
                  <a:lnTo>
                    <a:pt x="26715" y="28304"/>
                  </a:lnTo>
                  <a:lnTo>
                    <a:pt x="26772" y="28077"/>
                  </a:lnTo>
                  <a:lnTo>
                    <a:pt x="26857" y="27822"/>
                  </a:lnTo>
                  <a:lnTo>
                    <a:pt x="26970" y="27595"/>
                  </a:lnTo>
                  <a:lnTo>
                    <a:pt x="27084" y="27368"/>
                  </a:lnTo>
                  <a:lnTo>
                    <a:pt x="27225" y="27141"/>
                  </a:lnTo>
                  <a:lnTo>
                    <a:pt x="27396" y="26942"/>
                  </a:lnTo>
                  <a:lnTo>
                    <a:pt x="27566" y="26716"/>
                  </a:lnTo>
                  <a:lnTo>
                    <a:pt x="27991" y="26319"/>
                  </a:lnTo>
                  <a:lnTo>
                    <a:pt x="28445" y="25950"/>
                  </a:lnTo>
                  <a:lnTo>
                    <a:pt x="28927" y="25581"/>
                  </a:lnTo>
                  <a:lnTo>
                    <a:pt x="29409" y="25213"/>
                  </a:lnTo>
                  <a:lnTo>
                    <a:pt x="30430" y="24532"/>
                  </a:lnTo>
                  <a:lnTo>
                    <a:pt x="30884" y="24192"/>
                  </a:lnTo>
                  <a:lnTo>
                    <a:pt x="31338" y="23823"/>
                  </a:lnTo>
                  <a:lnTo>
                    <a:pt x="31706" y="23483"/>
                  </a:lnTo>
                  <a:lnTo>
                    <a:pt x="32018" y="23114"/>
                  </a:lnTo>
                  <a:lnTo>
                    <a:pt x="32132" y="22944"/>
                  </a:lnTo>
                  <a:lnTo>
                    <a:pt x="32245" y="22745"/>
                  </a:lnTo>
                  <a:lnTo>
                    <a:pt x="32330" y="22547"/>
                  </a:lnTo>
                  <a:lnTo>
                    <a:pt x="32387" y="22348"/>
                  </a:lnTo>
                  <a:lnTo>
                    <a:pt x="32415" y="22150"/>
                  </a:lnTo>
                  <a:lnTo>
                    <a:pt x="32387" y="21923"/>
                  </a:lnTo>
                  <a:lnTo>
                    <a:pt x="32359" y="21696"/>
                  </a:lnTo>
                  <a:lnTo>
                    <a:pt x="32330" y="21441"/>
                  </a:lnTo>
                  <a:lnTo>
                    <a:pt x="32245" y="21185"/>
                  </a:lnTo>
                  <a:lnTo>
                    <a:pt x="32132" y="20930"/>
                  </a:lnTo>
                  <a:lnTo>
                    <a:pt x="31905" y="20391"/>
                  </a:lnTo>
                  <a:lnTo>
                    <a:pt x="31593" y="19824"/>
                  </a:lnTo>
                  <a:lnTo>
                    <a:pt x="31253" y="19285"/>
                  </a:lnTo>
                  <a:lnTo>
                    <a:pt x="30884" y="18718"/>
                  </a:lnTo>
                  <a:lnTo>
                    <a:pt x="30515" y="18208"/>
                  </a:lnTo>
                  <a:lnTo>
                    <a:pt x="29806" y="17243"/>
                  </a:lnTo>
                  <a:lnTo>
                    <a:pt x="29239" y="16534"/>
                  </a:lnTo>
                  <a:lnTo>
                    <a:pt x="29069" y="16279"/>
                  </a:lnTo>
                  <a:lnTo>
                    <a:pt x="28984" y="16137"/>
                  </a:lnTo>
                  <a:lnTo>
                    <a:pt x="28984" y="16081"/>
                  </a:lnTo>
                  <a:lnTo>
                    <a:pt x="29012" y="16081"/>
                  </a:lnTo>
                  <a:lnTo>
                    <a:pt x="29154" y="16137"/>
                  </a:lnTo>
                  <a:lnTo>
                    <a:pt x="29466" y="16251"/>
                  </a:lnTo>
                  <a:lnTo>
                    <a:pt x="29579" y="16308"/>
                  </a:lnTo>
                  <a:lnTo>
                    <a:pt x="29778" y="16308"/>
                  </a:lnTo>
                  <a:lnTo>
                    <a:pt x="29863" y="16251"/>
                  </a:lnTo>
                  <a:lnTo>
                    <a:pt x="29920" y="16223"/>
                  </a:lnTo>
                  <a:lnTo>
                    <a:pt x="29976" y="16137"/>
                  </a:lnTo>
                  <a:lnTo>
                    <a:pt x="30033" y="16052"/>
                  </a:lnTo>
                  <a:lnTo>
                    <a:pt x="30033" y="15939"/>
                  </a:lnTo>
                  <a:lnTo>
                    <a:pt x="30061" y="15655"/>
                  </a:lnTo>
                  <a:lnTo>
                    <a:pt x="30005" y="15315"/>
                  </a:lnTo>
                  <a:lnTo>
                    <a:pt x="29920" y="14918"/>
                  </a:lnTo>
                  <a:lnTo>
                    <a:pt x="29778" y="14464"/>
                  </a:lnTo>
                  <a:lnTo>
                    <a:pt x="29608" y="13982"/>
                  </a:lnTo>
                  <a:lnTo>
                    <a:pt x="29381" y="13415"/>
                  </a:lnTo>
                  <a:lnTo>
                    <a:pt x="29126" y="12819"/>
                  </a:lnTo>
                  <a:lnTo>
                    <a:pt x="28814" y="12195"/>
                  </a:lnTo>
                  <a:lnTo>
                    <a:pt x="28502" y="11543"/>
                  </a:lnTo>
                  <a:lnTo>
                    <a:pt x="27736" y="10182"/>
                  </a:lnTo>
                  <a:lnTo>
                    <a:pt x="26885" y="8736"/>
                  </a:lnTo>
                  <a:lnTo>
                    <a:pt x="26403" y="7998"/>
                  </a:lnTo>
                  <a:lnTo>
                    <a:pt x="25921" y="7289"/>
                  </a:lnTo>
                  <a:lnTo>
                    <a:pt x="25439" y="6580"/>
                  </a:lnTo>
                  <a:lnTo>
                    <a:pt x="24900" y="5871"/>
                  </a:lnTo>
                  <a:lnTo>
                    <a:pt x="24389" y="5191"/>
                  </a:lnTo>
                  <a:lnTo>
                    <a:pt x="23851" y="4510"/>
                  </a:lnTo>
                  <a:lnTo>
                    <a:pt x="23312" y="3886"/>
                  </a:lnTo>
                  <a:lnTo>
                    <a:pt x="22745" y="3262"/>
                  </a:lnTo>
                  <a:lnTo>
                    <a:pt x="22206" y="2695"/>
                  </a:lnTo>
                  <a:lnTo>
                    <a:pt x="21639" y="2184"/>
                  </a:lnTo>
                  <a:lnTo>
                    <a:pt x="21100" y="1702"/>
                  </a:lnTo>
                  <a:lnTo>
                    <a:pt x="20533" y="1277"/>
                  </a:lnTo>
                  <a:lnTo>
                    <a:pt x="19994" y="908"/>
                  </a:lnTo>
                  <a:lnTo>
                    <a:pt x="19483" y="596"/>
                  </a:lnTo>
                  <a:lnTo>
                    <a:pt x="18604" y="483"/>
                  </a:lnTo>
                  <a:lnTo>
                    <a:pt x="17640" y="369"/>
                  </a:lnTo>
                  <a:lnTo>
                    <a:pt x="16477" y="228"/>
                  </a:lnTo>
                  <a:lnTo>
                    <a:pt x="15201" y="114"/>
                  </a:lnTo>
                  <a:lnTo>
                    <a:pt x="13896" y="29"/>
                  </a:lnTo>
                  <a:lnTo>
                    <a:pt x="12649" y="1"/>
                  </a:lnTo>
                  <a:close/>
                </a:path>
              </a:pathLst>
            </a:custGeom>
            <a:solidFill>
              <a:srgbClr val="B01B8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 name="Google Shape;974;p8"/>
            <p:cNvSpPr/>
            <p:nvPr/>
          </p:nvSpPr>
          <p:spPr>
            <a:xfrm flipH="1">
              <a:off x="6970512" y="2391386"/>
              <a:ext cx="691103" cy="752916"/>
            </a:xfrm>
            <a:custGeom>
              <a:avLst/>
              <a:gdLst/>
              <a:ahLst/>
              <a:cxnLst/>
              <a:rect l="l" t="t" r="r" b="b"/>
              <a:pathLst>
                <a:path w="48524" h="52864" fill="none" extrusionOk="0">
                  <a:moveTo>
                    <a:pt x="1333" y="50708"/>
                  </a:moveTo>
                  <a:lnTo>
                    <a:pt x="1333" y="50708"/>
                  </a:lnTo>
                  <a:lnTo>
                    <a:pt x="1305" y="50793"/>
                  </a:lnTo>
                  <a:lnTo>
                    <a:pt x="1276" y="50906"/>
                  </a:lnTo>
                  <a:lnTo>
                    <a:pt x="1248" y="51020"/>
                  </a:lnTo>
                  <a:lnTo>
                    <a:pt x="1276" y="51105"/>
                  </a:lnTo>
                  <a:lnTo>
                    <a:pt x="1305" y="51190"/>
                  </a:lnTo>
                  <a:lnTo>
                    <a:pt x="1333" y="51303"/>
                  </a:lnTo>
                  <a:lnTo>
                    <a:pt x="1503" y="51474"/>
                  </a:lnTo>
                  <a:lnTo>
                    <a:pt x="1702" y="51644"/>
                  </a:lnTo>
                  <a:lnTo>
                    <a:pt x="1985" y="51786"/>
                  </a:lnTo>
                  <a:lnTo>
                    <a:pt x="2326" y="51927"/>
                  </a:lnTo>
                  <a:lnTo>
                    <a:pt x="2723" y="52069"/>
                  </a:lnTo>
                  <a:lnTo>
                    <a:pt x="3176" y="52183"/>
                  </a:lnTo>
                  <a:lnTo>
                    <a:pt x="3687" y="52296"/>
                  </a:lnTo>
                  <a:lnTo>
                    <a:pt x="4254" y="52381"/>
                  </a:lnTo>
                  <a:lnTo>
                    <a:pt x="4850" y="52466"/>
                  </a:lnTo>
                  <a:lnTo>
                    <a:pt x="6211" y="52636"/>
                  </a:lnTo>
                  <a:lnTo>
                    <a:pt x="7686" y="52750"/>
                  </a:lnTo>
                  <a:lnTo>
                    <a:pt x="7686" y="52750"/>
                  </a:lnTo>
                  <a:lnTo>
                    <a:pt x="9302" y="52807"/>
                  </a:lnTo>
                  <a:lnTo>
                    <a:pt x="11004" y="52863"/>
                  </a:lnTo>
                  <a:lnTo>
                    <a:pt x="11004" y="52863"/>
                  </a:lnTo>
                  <a:lnTo>
                    <a:pt x="12649" y="52863"/>
                  </a:lnTo>
                  <a:lnTo>
                    <a:pt x="14350" y="52835"/>
                  </a:lnTo>
                  <a:lnTo>
                    <a:pt x="16080" y="52807"/>
                  </a:lnTo>
                  <a:lnTo>
                    <a:pt x="17782" y="52750"/>
                  </a:lnTo>
                  <a:lnTo>
                    <a:pt x="19512" y="52665"/>
                  </a:lnTo>
                  <a:lnTo>
                    <a:pt x="21185" y="52551"/>
                  </a:lnTo>
                  <a:lnTo>
                    <a:pt x="22830" y="52438"/>
                  </a:lnTo>
                  <a:lnTo>
                    <a:pt x="24389" y="52296"/>
                  </a:lnTo>
                  <a:lnTo>
                    <a:pt x="25864" y="52126"/>
                  </a:lnTo>
                  <a:lnTo>
                    <a:pt x="27254" y="51956"/>
                  </a:lnTo>
                  <a:lnTo>
                    <a:pt x="28502" y="51757"/>
                  </a:lnTo>
                  <a:lnTo>
                    <a:pt x="29579" y="51559"/>
                  </a:lnTo>
                  <a:lnTo>
                    <a:pt x="30515" y="51360"/>
                  </a:lnTo>
                  <a:lnTo>
                    <a:pt x="31281" y="51133"/>
                  </a:lnTo>
                  <a:lnTo>
                    <a:pt x="31593" y="51020"/>
                  </a:lnTo>
                  <a:lnTo>
                    <a:pt x="31848" y="50906"/>
                  </a:lnTo>
                  <a:lnTo>
                    <a:pt x="32018" y="50793"/>
                  </a:lnTo>
                  <a:lnTo>
                    <a:pt x="32160" y="50680"/>
                  </a:lnTo>
                  <a:lnTo>
                    <a:pt x="32160" y="50680"/>
                  </a:lnTo>
                  <a:lnTo>
                    <a:pt x="32273" y="50538"/>
                  </a:lnTo>
                  <a:lnTo>
                    <a:pt x="32330" y="50368"/>
                  </a:lnTo>
                  <a:lnTo>
                    <a:pt x="32415" y="50169"/>
                  </a:lnTo>
                  <a:lnTo>
                    <a:pt x="32444" y="49971"/>
                  </a:lnTo>
                  <a:lnTo>
                    <a:pt x="32444" y="49942"/>
                  </a:lnTo>
                  <a:lnTo>
                    <a:pt x="32444" y="49942"/>
                  </a:lnTo>
                  <a:lnTo>
                    <a:pt x="32472" y="49602"/>
                  </a:lnTo>
                  <a:lnTo>
                    <a:pt x="32472" y="49177"/>
                  </a:lnTo>
                  <a:lnTo>
                    <a:pt x="32444" y="48723"/>
                  </a:lnTo>
                  <a:lnTo>
                    <a:pt x="32387" y="48241"/>
                  </a:lnTo>
                  <a:lnTo>
                    <a:pt x="32302" y="47702"/>
                  </a:lnTo>
                  <a:lnTo>
                    <a:pt x="32188" y="47106"/>
                  </a:lnTo>
                  <a:lnTo>
                    <a:pt x="31905" y="45858"/>
                  </a:lnTo>
                  <a:lnTo>
                    <a:pt x="31536" y="44497"/>
                  </a:lnTo>
                  <a:lnTo>
                    <a:pt x="31139" y="43051"/>
                  </a:lnTo>
                  <a:lnTo>
                    <a:pt x="30657" y="41548"/>
                  </a:lnTo>
                  <a:lnTo>
                    <a:pt x="30146" y="40016"/>
                  </a:lnTo>
                  <a:lnTo>
                    <a:pt x="30146" y="40016"/>
                  </a:lnTo>
                  <a:lnTo>
                    <a:pt x="36074" y="42001"/>
                  </a:lnTo>
                  <a:lnTo>
                    <a:pt x="41320" y="43845"/>
                  </a:lnTo>
                  <a:lnTo>
                    <a:pt x="43476" y="44611"/>
                  </a:lnTo>
                  <a:lnTo>
                    <a:pt x="45177" y="45235"/>
                  </a:lnTo>
                  <a:lnTo>
                    <a:pt x="46368" y="45717"/>
                  </a:lnTo>
                  <a:lnTo>
                    <a:pt x="46737" y="45887"/>
                  </a:lnTo>
                  <a:lnTo>
                    <a:pt x="46935" y="46000"/>
                  </a:lnTo>
                  <a:lnTo>
                    <a:pt x="46935" y="46000"/>
                  </a:lnTo>
                  <a:lnTo>
                    <a:pt x="46964" y="46000"/>
                  </a:lnTo>
                  <a:lnTo>
                    <a:pt x="47020" y="45972"/>
                  </a:lnTo>
                  <a:lnTo>
                    <a:pt x="47134" y="45773"/>
                  </a:lnTo>
                  <a:lnTo>
                    <a:pt x="47276" y="45433"/>
                  </a:lnTo>
                  <a:lnTo>
                    <a:pt x="47418" y="44979"/>
                  </a:lnTo>
                  <a:lnTo>
                    <a:pt x="47729" y="43788"/>
                  </a:lnTo>
                  <a:lnTo>
                    <a:pt x="48041" y="42370"/>
                  </a:lnTo>
                  <a:lnTo>
                    <a:pt x="48325" y="40924"/>
                  </a:lnTo>
                  <a:lnTo>
                    <a:pt x="48410" y="40215"/>
                  </a:lnTo>
                  <a:lnTo>
                    <a:pt x="48495" y="39591"/>
                  </a:lnTo>
                  <a:lnTo>
                    <a:pt x="48524" y="38995"/>
                  </a:lnTo>
                  <a:lnTo>
                    <a:pt x="48524" y="38542"/>
                  </a:lnTo>
                  <a:lnTo>
                    <a:pt x="48467" y="38173"/>
                  </a:lnTo>
                  <a:lnTo>
                    <a:pt x="48438" y="38059"/>
                  </a:lnTo>
                  <a:lnTo>
                    <a:pt x="48382" y="37974"/>
                  </a:lnTo>
                  <a:lnTo>
                    <a:pt x="48382" y="37974"/>
                  </a:lnTo>
                  <a:lnTo>
                    <a:pt x="48297" y="37889"/>
                  </a:lnTo>
                  <a:lnTo>
                    <a:pt x="48155" y="37804"/>
                  </a:lnTo>
                  <a:lnTo>
                    <a:pt x="47729" y="37606"/>
                  </a:lnTo>
                  <a:lnTo>
                    <a:pt x="47162" y="37407"/>
                  </a:lnTo>
                  <a:lnTo>
                    <a:pt x="46482" y="37180"/>
                  </a:lnTo>
                  <a:lnTo>
                    <a:pt x="44780" y="36727"/>
                  </a:lnTo>
                  <a:lnTo>
                    <a:pt x="42908" y="36244"/>
                  </a:lnTo>
                  <a:lnTo>
                    <a:pt x="39250" y="35365"/>
                  </a:lnTo>
                  <a:lnTo>
                    <a:pt x="37917" y="35025"/>
                  </a:lnTo>
                  <a:lnTo>
                    <a:pt x="37151" y="34826"/>
                  </a:lnTo>
                  <a:lnTo>
                    <a:pt x="37151" y="34826"/>
                  </a:lnTo>
                  <a:lnTo>
                    <a:pt x="36414" y="34571"/>
                  </a:lnTo>
                  <a:lnTo>
                    <a:pt x="35450" y="34288"/>
                  </a:lnTo>
                  <a:lnTo>
                    <a:pt x="33153" y="33635"/>
                  </a:lnTo>
                  <a:lnTo>
                    <a:pt x="30402" y="32813"/>
                  </a:lnTo>
                  <a:lnTo>
                    <a:pt x="27452" y="31905"/>
                  </a:lnTo>
                  <a:lnTo>
                    <a:pt x="27452" y="31905"/>
                  </a:lnTo>
                  <a:lnTo>
                    <a:pt x="27140" y="30799"/>
                  </a:lnTo>
                  <a:lnTo>
                    <a:pt x="26885" y="29864"/>
                  </a:lnTo>
                  <a:lnTo>
                    <a:pt x="26743" y="29126"/>
                  </a:lnTo>
                  <a:lnTo>
                    <a:pt x="26715" y="28814"/>
                  </a:lnTo>
                  <a:lnTo>
                    <a:pt x="26687" y="28559"/>
                  </a:lnTo>
                  <a:lnTo>
                    <a:pt x="26687" y="28559"/>
                  </a:lnTo>
                  <a:lnTo>
                    <a:pt x="26715" y="28304"/>
                  </a:lnTo>
                  <a:lnTo>
                    <a:pt x="26772" y="28077"/>
                  </a:lnTo>
                  <a:lnTo>
                    <a:pt x="26857" y="27822"/>
                  </a:lnTo>
                  <a:lnTo>
                    <a:pt x="26970" y="27595"/>
                  </a:lnTo>
                  <a:lnTo>
                    <a:pt x="27084" y="27368"/>
                  </a:lnTo>
                  <a:lnTo>
                    <a:pt x="27225" y="27141"/>
                  </a:lnTo>
                  <a:lnTo>
                    <a:pt x="27396" y="26942"/>
                  </a:lnTo>
                  <a:lnTo>
                    <a:pt x="27566" y="26716"/>
                  </a:lnTo>
                  <a:lnTo>
                    <a:pt x="27991" y="26319"/>
                  </a:lnTo>
                  <a:lnTo>
                    <a:pt x="28445" y="25950"/>
                  </a:lnTo>
                  <a:lnTo>
                    <a:pt x="28927" y="25581"/>
                  </a:lnTo>
                  <a:lnTo>
                    <a:pt x="29409" y="25213"/>
                  </a:lnTo>
                  <a:lnTo>
                    <a:pt x="30430" y="24532"/>
                  </a:lnTo>
                  <a:lnTo>
                    <a:pt x="30884" y="24192"/>
                  </a:lnTo>
                  <a:lnTo>
                    <a:pt x="31338" y="23823"/>
                  </a:lnTo>
                  <a:lnTo>
                    <a:pt x="31706" y="23483"/>
                  </a:lnTo>
                  <a:lnTo>
                    <a:pt x="32018" y="23114"/>
                  </a:lnTo>
                  <a:lnTo>
                    <a:pt x="32132" y="22944"/>
                  </a:lnTo>
                  <a:lnTo>
                    <a:pt x="32245" y="22745"/>
                  </a:lnTo>
                  <a:lnTo>
                    <a:pt x="32330" y="22547"/>
                  </a:lnTo>
                  <a:lnTo>
                    <a:pt x="32387" y="22348"/>
                  </a:lnTo>
                  <a:lnTo>
                    <a:pt x="32387" y="22348"/>
                  </a:lnTo>
                  <a:lnTo>
                    <a:pt x="32415" y="22150"/>
                  </a:lnTo>
                  <a:lnTo>
                    <a:pt x="32387" y="21923"/>
                  </a:lnTo>
                  <a:lnTo>
                    <a:pt x="32359" y="21696"/>
                  </a:lnTo>
                  <a:lnTo>
                    <a:pt x="32330" y="21441"/>
                  </a:lnTo>
                  <a:lnTo>
                    <a:pt x="32245" y="21185"/>
                  </a:lnTo>
                  <a:lnTo>
                    <a:pt x="32132" y="20930"/>
                  </a:lnTo>
                  <a:lnTo>
                    <a:pt x="31905" y="20391"/>
                  </a:lnTo>
                  <a:lnTo>
                    <a:pt x="31593" y="19824"/>
                  </a:lnTo>
                  <a:lnTo>
                    <a:pt x="31253" y="19285"/>
                  </a:lnTo>
                  <a:lnTo>
                    <a:pt x="30884" y="18718"/>
                  </a:lnTo>
                  <a:lnTo>
                    <a:pt x="30515" y="18208"/>
                  </a:lnTo>
                  <a:lnTo>
                    <a:pt x="29806" y="17243"/>
                  </a:lnTo>
                  <a:lnTo>
                    <a:pt x="29239" y="16534"/>
                  </a:lnTo>
                  <a:lnTo>
                    <a:pt x="29069" y="16279"/>
                  </a:lnTo>
                  <a:lnTo>
                    <a:pt x="28984" y="16137"/>
                  </a:lnTo>
                  <a:lnTo>
                    <a:pt x="28984" y="16081"/>
                  </a:lnTo>
                  <a:lnTo>
                    <a:pt x="29012" y="16081"/>
                  </a:lnTo>
                  <a:lnTo>
                    <a:pt x="29154" y="16137"/>
                  </a:lnTo>
                  <a:lnTo>
                    <a:pt x="29154" y="16137"/>
                  </a:lnTo>
                  <a:lnTo>
                    <a:pt x="29466" y="16251"/>
                  </a:lnTo>
                  <a:lnTo>
                    <a:pt x="29579" y="16308"/>
                  </a:lnTo>
                  <a:lnTo>
                    <a:pt x="29693" y="16308"/>
                  </a:lnTo>
                  <a:lnTo>
                    <a:pt x="29778" y="16308"/>
                  </a:lnTo>
                  <a:lnTo>
                    <a:pt x="29863" y="16251"/>
                  </a:lnTo>
                  <a:lnTo>
                    <a:pt x="29920" y="16223"/>
                  </a:lnTo>
                  <a:lnTo>
                    <a:pt x="29976" y="16137"/>
                  </a:lnTo>
                  <a:lnTo>
                    <a:pt x="30033" y="16052"/>
                  </a:lnTo>
                  <a:lnTo>
                    <a:pt x="30033" y="15939"/>
                  </a:lnTo>
                  <a:lnTo>
                    <a:pt x="30061" y="15655"/>
                  </a:lnTo>
                  <a:lnTo>
                    <a:pt x="30005" y="15315"/>
                  </a:lnTo>
                  <a:lnTo>
                    <a:pt x="29920" y="14918"/>
                  </a:lnTo>
                  <a:lnTo>
                    <a:pt x="29778" y="14464"/>
                  </a:lnTo>
                  <a:lnTo>
                    <a:pt x="29608" y="13982"/>
                  </a:lnTo>
                  <a:lnTo>
                    <a:pt x="29381" y="13415"/>
                  </a:lnTo>
                  <a:lnTo>
                    <a:pt x="29126" y="12819"/>
                  </a:lnTo>
                  <a:lnTo>
                    <a:pt x="28814" y="12195"/>
                  </a:lnTo>
                  <a:lnTo>
                    <a:pt x="28502" y="11543"/>
                  </a:lnTo>
                  <a:lnTo>
                    <a:pt x="27736" y="10182"/>
                  </a:lnTo>
                  <a:lnTo>
                    <a:pt x="26885" y="8736"/>
                  </a:lnTo>
                  <a:lnTo>
                    <a:pt x="26403" y="7998"/>
                  </a:lnTo>
                  <a:lnTo>
                    <a:pt x="25921" y="7289"/>
                  </a:lnTo>
                  <a:lnTo>
                    <a:pt x="25439" y="6580"/>
                  </a:lnTo>
                  <a:lnTo>
                    <a:pt x="24900" y="5871"/>
                  </a:lnTo>
                  <a:lnTo>
                    <a:pt x="24389" y="5191"/>
                  </a:lnTo>
                  <a:lnTo>
                    <a:pt x="23851" y="4510"/>
                  </a:lnTo>
                  <a:lnTo>
                    <a:pt x="23312" y="3886"/>
                  </a:lnTo>
                  <a:lnTo>
                    <a:pt x="22745" y="3262"/>
                  </a:lnTo>
                  <a:lnTo>
                    <a:pt x="22206" y="2695"/>
                  </a:lnTo>
                  <a:lnTo>
                    <a:pt x="21639" y="2184"/>
                  </a:lnTo>
                  <a:lnTo>
                    <a:pt x="21100" y="1702"/>
                  </a:lnTo>
                  <a:lnTo>
                    <a:pt x="20533" y="1277"/>
                  </a:lnTo>
                  <a:lnTo>
                    <a:pt x="19994" y="908"/>
                  </a:lnTo>
                  <a:lnTo>
                    <a:pt x="19483" y="596"/>
                  </a:lnTo>
                  <a:lnTo>
                    <a:pt x="19483" y="596"/>
                  </a:lnTo>
                  <a:lnTo>
                    <a:pt x="18604" y="483"/>
                  </a:lnTo>
                  <a:lnTo>
                    <a:pt x="17640" y="369"/>
                  </a:lnTo>
                  <a:lnTo>
                    <a:pt x="16477" y="228"/>
                  </a:lnTo>
                  <a:lnTo>
                    <a:pt x="15201" y="114"/>
                  </a:lnTo>
                  <a:lnTo>
                    <a:pt x="13896" y="29"/>
                  </a:lnTo>
                  <a:lnTo>
                    <a:pt x="12649" y="1"/>
                  </a:lnTo>
                  <a:lnTo>
                    <a:pt x="12081" y="1"/>
                  </a:lnTo>
                  <a:lnTo>
                    <a:pt x="11571" y="29"/>
                  </a:lnTo>
                  <a:lnTo>
                    <a:pt x="11571" y="29"/>
                  </a:lnTo>
                  <a:lnTo>
                    <a:pt x="11316" y="57"/>
                  </a:lnTo>
                  <a:lnTo>
                    <a:pt x="11032" y="143"/>
                  </a:lnTo>
                  <a:lnTo>
                    <a:pt x="10748" y="228"/>
                  </a:lnTo>
                  <a:lnTo>
                    <a:pt x="10408" y="341"/>
                  </a:lnTo>
                  <a:lnTo>
                    <a:pt x="9728" y="653"/>
                  </a:lnTo>
                  <a:lnTo>
                    <a:pt x="8990" y="1022"/>
                  </a:lnTo>
                  <a:lnTo>
                    <a:pt x="8196" y="1475"/>
                  </a:lnTo>
                  <a:lnTo>
                    <a:pt x="7374" y="1986"/>
                  </a:lnTo>
                  <a:lnTo>
                    <a:pt x="6551" y="2553"/>
                  </a:lnTo>
                  <a:lnTo>
                    <a:pt x="5700" y="3149"/>
                  </a:lnTo>
                  <a:lnTo>
                    <a:pt x="4850" y="3773"/>
                  </a:lnTo>
                  <a:lnTo>
                    <a:pt x="4056" y="4425"/>
                  </a:lnTo>
                  <a:lnTo>
                    <a:pt x="3262" y="5049"/>
                  </a:lnTo>
                  <a:lnTo>
                    <a:pt x="2524" y="5673"/>
                  </a:lnTo>
                  <a:lnTo>
                    <a:pt x="1844" y="6268"/>
                  </a:lnTo>
                  <a:lnTo>
                    <a:pt x="1248" y="6835"/>
                  </a:lnTo>
                  <a:lnTo>
                    <a:pt x="738" y="7346"/>
                  </a:lnTo>
                  <a:lnTo>
                    <a:pt x="312" y="7771"/>
                  </a:lnTo>
                  <a:lnTo>
                    <a:pt x="312" y="7771"/>
                  </a:lnTo>
                  <a:lnTo>
                    <a:pt x="227" y="7885"/>
                  </a:lnTo>
                  <a:lnTo>
                    <a:pt x="170" y="8027"/>
                  </a:lnTo>
                  <a:lnTo>
                    <a:pt x="85" y="8338"/>
                  </a:lnTo>
                  <a:lnTo>
                    <a:pt x="29" y="8764"/>
                  </a:lnTo>
                  <a:lnTo>
                    <a:pt x="0" y="9246"/>
                  </a:lnTo>
                  <a:lnTo>
                    <a:pt x="29" y="9813"/>
                  </a:lnTo>
                  <a:lnTo>
                    <a:pt x="85" y="10465"/>
                  </a:lnTo>
                  <a:lnTo>
                    <a:pt x="170" y="11174"/>
                  </a:lnTo>
                  <a:lnTo>
                    <a:pt x="312" y="11940"/>
                  </a:lnTo>
                  <a:lnTo>
                    <a:pt x="482" y="12763"/>
                  </a:lnTo>
                  <a:lnTo>
                    <a:pt x="681" y="13642"/>
                  </a:lnTo>
                  <a:lnTo>
                    <a:pt x="908" y="14549"/>
                  </a:lnTo>
                  <a:lnTo>
                    <a:pt x="1191" y="15485"/>
                  </a:lnTo>
                  <a:lnTo>
                    <a:pt x="1503" y="16478"/>
                  </a:lnTo>
                  <a:lnTo>
                    <a:pt x="1844" y="17499"/>
                  </a:lnTo>
                  <a:lnTo>
                    <a:pt x="2212" y="18520"/>
                  </a:lnTo>
                  <a:lnTo>
                    <a:pt x="2609" y="19569"/>
                  </a:lnTo>
                  <a:lnTo>
                    <a:pt x="2609" y="19569"/>
                  </a:lnTo>
                  <a:lnTo>
                    <a:pt x="2326" y="19399"/>
                  </a:lnTo>
                  <a:lnTo>
                    <a:pt x="2326" y="19399"/>
                  </a:lnTo>
                  <a:lnTo>
                    <a:pt x="2694" y="19824"/>
                  </a:lnTo>
                  <a:lnTo>
                    <a:pt x="2694" y="19824"/>
                  </a:lnTo>
                  <a:lnTo>
                    <a:pt x="3318" y="21299"/>
                  </a:lnTo>
                  <a:lnTo>
                    <a:pt x="3999" y="22774"/>
                  </a:lnTo>
                  <a:lnTo>
                    <a:pt x="4736" y="24220"/>
                  </a:lnTo>
                  <a:lnTo>
                    <a:pt x="5502" y="25666"/>
                  </a:lnTo>
                  <a:lnTo>
                    <a:pt x="5502" y="25666"/>
                  </a:lnTo>
                  <a:lnTo>
                    <a:pt x="5700" y="26517"/>
                  </a:lnTo>
                  <a:lnTo>
                    <a:pt x="5842" y="27368"/>
                  </a:lnTo>
                  <a:lnTo>
                    <a:pt x="5927" y="28219"/>
                  </a:lnTo>
                  <a:lnTo>
                    <a:pt x="6012" y="29069"/>
                  </a:lnTo>
                  <a:lnTo>
                    <a:pt x="6069" y="29920"/>
                  </a:lnTo>
                  <a:lnTo>
                    <a:pt x="6098" y="30743"/>
                  </a:lnTo>
                  <a:lnTo>
                    <a:pt x="6126" y="31593"/>
                  </a:lnTo>
                  <a:lnTo>
                    <a:pt x="6126" y="32388"/>
                  </a:lnTo>
                  <a:lnTo>
                    <a:pt x="6041" y="33976"/>
                  </a:lnTo>
                  <a:lnTo>
                    <a:pt x="5956" y="35422"/>
                  </a:lnTo>
                  <a:lnTo>
                    <a:pt x="5842" y="36755"/>
                  </a:lnTo>
                  <a:lnTo>
                    <a:pt x="5729" y="37946"/>
                  </a:lnTo>
                  <a:lnTo>
                    <a:pt x="5729" y="37946"/>
                  </a:lnTo>
                  <a:lnTo>
                    <a:pt x="5615" y="38882"/>
                  </a:lnTo>
                  <a:lnTo>
                    <a:pt x="5502" y="39789"/>
                  </a:lnTo>
                  <a:lnTo>
                    <a:pt x="5332" y="40697"/>
                  </a:lnTo>
                  <a:lnTo>
                    <a:pt x="5162" y="41576"/>
                  </a:lnTo>
                  <a:lnTo>
                    <a:pt x="4963" y="42427"/>
                  </a:lnTo>
                  <a:lnTo>
                    <a:pt x="4736" y="43278"/>
                  </a:lnTo>
                  <a:lnTo>
                    <a:pt x="4509" y="44128"/>
                  </a:lnTo>
                  <a:lnTo>
                    <a:pt x="4254" y="44923"/>
                  </a:lnTo>
                  <a:lnTo>
                    <a:pt x="3971" y="45717"/>
                  </a:lnTo>
                  <a:lnTo>
                    <a:pt x="3659" y="46482"/>
                  </a:lnTo>
                  <a:lnTo>
                    <a:pt x="3347" y="47220"/>
                  </a:lnTo>
                  <a:lnTo>
                    <a:pt x="2978" y="47957"/>
                  </a:lnTo>
                  <a:lnTo>
                    <a:pt x="2638" y="48638"/>
                  </a:lnTo>
                  <a:lnTo>
                    <a:pt x="2241" y="49318"/>
                  </a:lnTo>
                  <a:lnTo>
                    <a:pt x="1844" y="49942"/>
                  </a:lnTo>
                  <a:lnTo>
                    <a:pt x="1418" y="50566"/>
                  </a:lnTo>
                  <a:lnTo>
                    <a:pt x="1418" y="50566"/>
                  </a:lnTo>
                  <a:lnTo>
                    <a:pt x="1333" y="5070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 name="Google Shape;975;p8"/>
            <p:cNvSpPr/>
            <p:nvPr/>
          </p:nvSpPr>
          <p:spPr>
            <a:xfrm flipH="1">
              <a:off x="7328383" y="2634548"/>
              <a:ext cx="175710" cy="192274"/>
            </a:xfrm>
            <a:custGeom>
              <a:avLst/>
              <a:gdLst/>
              <a:ahLst/>
              <a:cxnLst/>
              <a:rect l="l" t="t" r="r" b="b"/>
              <a:pathLst>
                <a:path w="12337" h="13500" extrusionOk="0">
                  <a:moveTo>
                    <a:pt x="539" y="0"/>
                  </a:moveTo>
                  <a:lnTo>
                    <a:pt x="341" y="908"/>
                  </a:lnTo>
                  <a:lnTo>
                    <a:pt x="199" y="1702"/>
                  </a:lnTo>
                  <a:lnTo>
                    <a:pt x="86" y="2439"/>
                  </a:lnTo>
                  <a:lnTo>
                    <a:pt x="29" y="3120"/>
                  </a:lnTo>
                  <a:lnTo>
                    <a:pt x="0" y="3715"/>
                  </a:lnTo>
                  <a:lnTo>
                    <a:pt x="0" y="4254"/>
                  </a:lnTo>
                  <a:lnTo>
                    <a:pt x="29" y="4736"/>
                  </a:lnTo>
                  <a:lnTo>
                    <a:pt x="86" y="5162"/>
                  </a:lnTo>
                  <a:lnTo>
                    <a:pt x="142" y="5559"/>
                  </a:lnTo>
                  <a:lnTo>
                    <a:pt x="227" y="5899"/>
                  </a:lnTo>
                  <a:lnTo>
                    <a:pt x="341" y="6183"/>
                  </a:lnTo>
                  <a:lnTo>
                    <a:pt x="454" y="6466"/>
                  </a:lnTo>
                  <a:lnTo>
                    <a:pt x="681" y="6920"/>
                  </a:lnTo>
                  <a:lnTo>
                    <a:pt x="908" y="7289"/>
                  </a:lnTo>
                  <a:lnTo>
                    <a:pt x="965" y="7374"/>
                  </a:lnTo>
                  <a:lnTo>
                    <a:pt x="1078" y="7487"/>
                  </a:lnTo>
                  <a:lnTo>
                    <a:pt x="1390" y="7742"/>
                  </a:lnTo>
                  <a:lnTo>
                    <a:pt x="1844" y="8054"/>
                  </a:lnTo>
                  <a:lnTo>
                    <a:pt x="2411" y="8423"/>
                  </a:lnTo>
                  <a:lnTo>
                    <a:pt x="3801" y="9217"/>
                  </a:lnTo>
                  <a:lnTo>
                    <a:pt x="5446" y="10125"/>
                  </a:lnTo>
                  <a:lnTo>
                    <a:pt x="7232" y="11061"/>
                  </a:lnTo>
                  <a:lnTo>
                    <a:pt x="9076" y="11968"/>
                  </a:lnTo>
                  <a:lnTo>
                    <a:pt x="10805" y="12819"/>
                  </a:lnTo>
                  <a:lnTo>
                    <a:pt x="12337" y="13500"/>
                  </a:lnTo>
                  <a:lnTo>
                    <a:pt x="10579" y="12393"/>
                  </a:lnTo>
                  <a:lnTo>
                    <a:pt x="8990" y="11401"/>
                  </a:lnTo>
                  <a:lnTo>
                    <a:pt x="7601" y="10465"/>
                  </a:lnTo>
                  <a:lnTo>
                    <a:pt x="6353" y="9614"/>
                  </a:lnTo>
                  <a:lnTo>
                    <a:pt x="5275" y="8820"/>
                  </a:lnTo>
                  <a:lnTo>
                    <a:pt x="4368" y="8083"/>
                  </a:lnTo>
                  <a:lnTo>
                    <a:pt x="3574" y="7374"/>
                  </a:lnTo>
                  <a:lnTo>
                    <a:pt x="3205" y="7034"/>
                  </a:lnTo>
                  <a:lnTo>
                    <a:pt x="2893" y="6693"/>
                  </a:lnTo>
                  <a:lnTo>
                    <a:pt x="2610" y="6325"/>
                  </a:lnTo>
                  <a:lnTo>
                    <a:pt x="2326" y="5984"/>
                  </a:lnTo>
                  <a:lnTo>
                    <a:pt x="2099" y="5644"/>
                  </a:lnTo>
                  <a:lnTo>
                    <a:pt x="1872" y="5275"/>
                  </a:lnTo>
                  <a:lnTo>
                    <a:pt x="1674" y="4935"/>
                  </a:lnTo>
                  <a:lnTo>
                    <a:pt x="1504" y="4566"/>
                  </a:lnTo>
                  <a:lnTo>
                    <a:pt x="1333" y="4169"/>
                  </a:lnTo>
                  <a:lnTo>
                    <a:pt x="1192" y="3772"/>
                  </a:lnTo>
                  <a:lnTo>
                    <a:pt x="1078" y="3375"/>
                  </a:lnTo>
                  <a:lnTo>
                    <a:pt x="965" y="2950"/>
                  </a:lnTo>
                  <a:lnTo>
                    <a:pt x="795" y="2071"/>
                  </a:lnTo>
                  <a:lnTo>
                    <a:pt x="653" y="1078"/>
                  </a:lnTo>
                  <a:lnTo>
                    <a:pt x="539" y="0"/>
                  </a:lnTo>
                  <a:close/>
                </a:path>
              </a:pathLst>
            </a:custGeom>
            <a:solidFill>
              <a:srgbClr val="8B166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 name="Google Shape;976;p8"/>
            <p:cNvSpPr/>
            <p:nvPr/>
          </p:nvSpPr>
          <p:spPr>
            <a:xfrm flipH="1">
              <a:off x="7328383" y="2634548"/>
              <a:ext cx="175710" cy="192274"/>
            </a:xfrm>
            <a:custGeom>
              <a:avLst/>
              <a:gdLst/>
              <a:ahLst/>
              <a:cxnLst/>
              <a:rect l="l" t="t" r="r" b="b"/>
              <a:pathLst>
                <a:path w="12337" h="13500" fill="none" extrusionOk="0">
                  <a:moveTo>
                    <a:pt x="539" y="0"/>
                  </a:moveTo>
                  <a:lnTo>
                    <a:pt x="539" y="0"/>
                  </a:lnTo>
                  <a:lnTo>
                    <a:pt x="341" y="908"/>
                  </a:lnTo>
                  <a:lnTo>
                    <a:pt x="199" y="1702"/>
                  </a:lnTo>
                  <a:lnTo>
                    <a:pt x="86" y="2439"/>
                  </a:lnTo>
                  <a:lnTo>
                    <a:pt x="29" y="3120"/>
                  </a:lnTo>
                  <a:lnTo>
                    <a:pt x="0" y="3715"/>
                  </a:lnTo>
                  <a:lnTo>
                    <a:pt x="0" y="4254"/>
                  </a:lnTo>
                  <a:lnTo>
                    <a:pt x="29" y="4736"/>
                  </a:lnTo>
                  <a:lnTo>
                    <a:pt x="86" y="5162"/>
                  </a:lnTo>
                  <a:lnTo>
                    <a:pt x="142" y="5559"/>
                  </a:lnTo>
                  <a:lnTo>
                    <a:pt x="227" y="5899"/>
                  </a:lnTo>
                  <a:lnTo>
                    <a:pt x="341" y="6183"/>
                  </a:lnTo>
                  <a:lnTo>
                    <a:pt x="454" y="6466"/>
                  </a:lnTo>
                  <a:lnTo>
                    <a:pt x="681" y="6920"/>
                  </a:lnTo>
                  <a:lnTo>
                    <a:pt x="908" y="7289"/>
                  </a:lnTo>
                  <a:lnTo>
                    <a:pt x="908" y="7289"/>
                  </a:lnTo>
                  <a:lnTo>
                    <a:pt x="965" y="7374"/>
                  </a:lnTo>
                  <a:lnTo>
                    <a:pt x="1078" y="7487"/>
                  </a:lnTo>
                  <a:lnTo>
                    <a:pt x="1390" y="7742"/>
                  </a:lnTo>
                  <a:lnTo>
                    <a:pt x="1844" y="8054"/>
                  </a:lnTo>
                  <a:lnTo>
                    <a:pt x="2411" y="8423"/>
                  </a:lnTo>
                  <a:lnTo>
                    <a:pt x="3801" y="9217"/>
                  </a:lnTo>
                  <a:lnTo>
                    <a:pt x="5446" y="10125"/>
                  </a:lnTo>
                  <a:lnTo>
                    <a:pt x="7232" y="11061"/>
                  </a:lnTo>
                  <a:lnTo>
                    <a:pt x="9076" y="11968"/>
                  </a:lnTo>
                  <a:lnTo>
                    <a:pt x="10805" y="12819"/>
                  </a:lnTo>
                  <a:lnTo>
                    <a:pt x="12337" y="13500"/>
                  </a:lnTo>
                  <a:lnTo>
                    <a:pt x="12337" y="13500"/>
                  </a:lnTo>
                  <a:lnTo>
                    <a:pt x="10579" y="12393"/>
                  </a:lnTo>
                  <a:lnTo>
                    <a:pt x="8990" y="11401"/>
                  </a:lnTo>
                  <a:lnTo>
                    <a:pt x="7601" y="10465"/>
                  </a:lnTo>
                  <a:lnTo>
                    <a:pt x="6353" y="9614"/>
                  </a:lnTo>
                  <a:lnTo>
                    <a:pt x="5275" y="8820"/>
                  </a:lnTo>
                  <a:lnTo>
                    <a:pt x="4368" y="8083"/>
                  </a:lnTo>
                  <a:lnTo>
                    <a:pt x="3574" y="7374"/>
                  </a:lnTo>
                  <a:lnTo>
                    <a:pt x="3205" y="7034"/>
                  </a:lnTo>
                  <a:lnTo>
                    <a:pt x="2893" y="6693"/>
                  </a:lnTo>
                  <a:lnTo>
                    <a:pt x="2610" y="6325"/>
                  </a:lnTo>
                  <a:lnTo>
                    <a:pt x="2326" y="5984"/>
                  </a:lnTo>
                  <a:lnTo>
                    <a:pt x="2099" y="5644"/>
                  </a:lnTo>
                  <a:lnTo>
                    <a:pt x="1872" y="5275"/>
                  </a:lnTo>
                  <a:lnTo>
                    <a:pt x="1674" y="4935"/>
                  </a:lnTo>
                  <a:lnTo>
                    <a:pt x="1504" y="4566"/>
                  </a:lnTo>
                  <a:lnTo>
                    <a:pt x="1333" y="4169"/>
                  </a:lnTo>
                  <a:lnTo>
                    <a:pt x="1192" y="3772"/>
                  </a:lnTo>
                  <a:lnTo>
                    <a:pt x="1078" y="3375"/>
                  </a:lnTo>
                  <a:lnTo>
                    <a:pt x="965" y="2950"/>
                  </a:lnTo>
                  <a:lnTo>
                    <a:pt x="795" y="2071"/>
                  </a:lnTo>
                  <a:lnTo>
                    <a:pt x="653" y="1078"/>
                  </a:lnTo>
                  <a:lnTo>
                    <a:pt x="539" y="0"/>
                  </a:lnTo>
                </a:path>
              </a:pathLst>
            </a:custGeom>
            <a:solidFill>
              <a:srgbClr val="48277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 name="Google Shape;977;p8"/>
            <p:cNvSpPr/>
            <p:nvPr/>
          </p:nvSpPr>
          <p:spPr>
            <a:xfrm flipH="1">
              <a:off x="7574365" y="2839326"/>
              <a:ext cx="413" cy="21421"/>
            </a:xfrm>
            <a:custGeom>
              <a:avLst/>
              <a:gdLst/>
              <a:ahLst/>
              <a:cxnLst/>
              <a:rect l="l" t="t" r="r" b="b"/>
              <a:pathLst>
                <a:path w="29" h="1504" extrusionOk="0">
                  <a:moveTo>
                    <a:pt x="29" y="1"/>
                  </a:moveTo>
                  <a:lnTo>
                    <a:pt x="29" y="1"/>
                  </a:lnTo>
                  <a:lnTo>
                    <a:pt x="1" y="1504"/>
                  </a:lnTo>
                  <a:lnTo>
                    <a:pt x="1" y="1504"/>
                  </a:lnTo>
                  <a:lnTo>
                    <a:pt x="29" y="1"/>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 name="Google Shape;978;p8"/>
            <p:cNvSpPr/>
            <p:nvPr/>
          </p:nvSpPr>
          <p:spPr>
            <a:xfrm flipH="1">
              <a:off x="7574365" y="2839326"/>
              <a:ext cx="413" cy="21421"/>
            </a:xfrm>
            <a:custGeom>
              <a:avLst/>
              <a:gdLst/>
              <a:ahLst/>
              <a:cxnLst/>
              <a:rect l="l" t="t" r="r" b="b"/>
              <a:pathLst>
                <a:path w="29" h="1504" fill="none" extrusionOk="0">
                  <a:moveTo>
                    <a:pt x="29" y="1"/>
                  </a:moveTo>
                  <a:lnTo>
                    <a:pt x="29" y="1"/>
                  </a:lnTo>
                  <a:lnTo>
                    <a:pt x="1" y="1504"/>
                  </a:lnTo>
                  <a:lnTo>
                    <a:pt x="1" y="1504"/>
                  </a:lnTo>
                  <a:lnTo>
                    <a:pt x="29"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 name="Google Shape;979;p8"/>
            <p:cNvSpPr/>
            <p:nvPr/>
          </p:nvSpPr>
          <p:spPr>
            <a:xfrm flipH="1">
              <a:off x="7258495" y="2838928"/>
              <a:ext cx="316682" cy="123611"/>
            </a:xfrm>
            <a:custGeom>
              <a:avLst/>
              <a:gdLst/>
              <a:ahLst/>
              <a:cxnLst/>
              <a:rect l="l" t="t" r="r" b="b"/>
              <a:pathLst>
                <a:path w="22235" h="8679" extrusionOk="0">
                  <a:moveTo>
                    <a:pt x="57" y="0"/>
                  </a:moveTo>
                  <a:lnTo>
                    <a:pt x="57" y="29"/>
                  </a:lnTo>
                  <a:lnTo>
                    <a:pt x="29" y="1532"/>
                  </a:lnTo>
                  <a:lnTo>
                    <a:pt x="0" y="2297"/>
                  </a:lnTo>
                  <a:lnTo>
                    <a:pt x="29" y="2297"/>
                  </a:lnTo>
                  <a:lnTo>
                    <a:pt x="199" y="2326"/>
                  </a:lnTo>
                  <a:lnTo>
                    <a:pt x="454" y="2383"/>
                  </a:lnTo>
                  <a:lnTo>
                    <a:pt x="1248" y="2581"/>
                  </a:lnTo>
                  <a:lnTo>
                    <a:pt x="3829" y="3290"/>
                  </a:lnTo>
                  <a:lnTo>
                    <a:pt x="7289" y="4311"/>
                  </a:lnTo>
                  <a:lnTo>
                    <a:pt x="11202" y="5502"/>
                  </a:lnTo>
                  <a:lnTo>
                    <a:pt x="18519" y="7686"/>
                  </a:lnTo>
                  <a:lnTo>
                    <a:pt x="21043" y="8395"/>
                  </a:lnTo>
                  <a:lnTo>
                    <a:pt x="21837" y="8622"/>
                  </a:lnTo>
                  <a:lnTo>
                    <a:pt x="22206" y="8678"/>
                  </a:lnTo>
                  <a:lnTo>
                    <a:pt x="22234" y="8678"/>
                  </a:lnTo>
                  <a:lnTo>
                    <a:pt x="22007" y="8565"/>
                  </a:lnTo>
                  <a:lnTo>
                    <a:pt x="21327" y="8310"/>
                  </a:lnTo>
                  <a:lnTo>
                    <a:pt x="18831" y="7345"/>
                  </a:lnTo>
                  <a:lnTo>
                    <a:pt x="11202" y="4481"/>
                  </a:lnTo>
                  <a:lnTo>
                    <a:pt x="7118" y="2921"/>
                  </a:lnTo>
                  <a:lnTo>
                    <a:pt x="3545" y="1532"/>
                  </a:lnTo>
                  <a:lnTo>
                    <a:pt x="2127" y="936"/>
                  </a:lnTo>
                  <a:lnTo>
                    <a:pt x="1021" y="482"/>
                  </a:lnTo>
                  <a:lnTo>
                    <a:pt x="312" y="170"/>
                  </a:lnTo>
                  <a:lnTo>
                    <a:pt x="114" y="57"/>
                  </a:lnTo>
                  <a:lnTo>
                    <a:pt x="57" y="0"/>
                  </a:lnTo>
                  <a:close/>
                </a:path>
              </a:pathLst>
            </a:custGeom>
            <a:solidFill>
              <a:srgbClr val="8B166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 name="Google Shape;980;p8"/>
            <p:cNvSpPr/>
            <p:nvPr/>
          </p:nvSpPr>
          <p:spPr>
            <a:xfrm flipH="1">
              <a:off x="7258495" y="2838928"/>
              <a:ext cx="316682" cy="123611"/>
            </a:xfrm>
            <a:custGeom>
              <a:avLst/>
              <a:gdLst/>
              <a:ahLst/>
              <a:cxnLst/>
              <a:rect l="l" t="t" r="r" b="b"/>
              <a:pathLst>
                <a:path w="22235" h="8679" fill="none" extrusionOk="0">
                  <a:moveTo>
                    <a:pt x="57" y="0"/>
                  </a:moveTo>
                  <a:lnTo>
                    <a:pt x="57" y="0"/>
                  </a:lnTo>
                  <a:lnTo>
                    <a:pt x="57" y="29"/>
                  </a:lnTo>
                  <a:lnTo>
                    <a:pt x="57" y="29"/>
                  </a:lnTo>
                  <a:lnTo>
                    <a:pt x="29" y="1532"/>
                  </a:lnTo>
                  <a:lnTo>
                    <a:pt x="29" y="1532"/>
                  </a:lnTo>
                  <a:lnTo>
                    <a:pt x="0" y="2297"/>
                  </a:lnTo>
                  <a:lnTo>
                    <a:pt x="0" y="2297"/>
                  </a:lnTo>
                  <a:lnTo>
                    <a:pt x="29" y="2297"/>
                  </a:lnTo>
                  <a:lnTo>
                    <a:pt x="29" y="2297"/>
                  </a:lnTo>
                  <a:lnTo>
                    <a:pt x="199" y="2326"/>
                  </a:lnTo>
                  <a:lnTo>
                    <a:pt x="454" y="2383"/>
                  </a:lnTo>
                  <a:lnTo>
                    <a:pt x="1248" y="2581"/>
                  </a:lnTo>
                  <a:lnTo>
                    <a:pt x="3829" y="3290"/>
                  </a:lnTo>
                  <a:lnTo>
                    <a:pt x="7289" y="4311"/>
                  </a:lnTo>
                  <a:lnTo>
                    <a:pt x="11202" y="5502"/>
                  </a:lnTo>
                  <a:lnTo>
                    <a:pt x="11202" y="5502"/>
                  </a:lnTo>
                  <a:lnTo>
                    <a:pt x="18519" y="7686"/>
                  </a:lnTo>
                  <a:lnTo>
                    <a:pt x="21043" y="8395"/>
                  </a:lnTo>
                  <a:lnTo>
                    <a:pt x="21837" y="8622"/>
                  </a:lnTo>
                  <a:lnTo>
                    <a:pt x="22206" y="8678"/>
                  </a:lnTo>
                  <a:lnTo>
                    <a:pt x="22206" y="8678"/>
                  </a:lnTo>
                  <a:lnTo>
                    <a:pt x="22234" y="8678"/>
                  </a:lnTo>
                  <a:lnTo>
                    <a:pt x="22234" y="8678"/>
                  </a:lnTo>
                  <a:lnTo>
                    <a:pt x="22007" y="8565"/>
                  </a:lnTo>
                  <a:lnTo>
                    <a:pt x="21327" y="8310"/>
                  </a:lnTo>
                  <a:lnTo>
                    <a:pt x="18831" y="7345"/>
                  </a:lnTo>
                  <a:lnTo>
                    <a:pt x="11202" y="4481"/>
                  </a:lnTo>
                  <a:lnTo>
                    <a:pt x="7118" y="2921"/>
                  </a:lnTo>
                  <a:lnTo>
                    <a:pt x="3545" y="1532"/>
                  </a:lnTo>
                  <a:lnTo>
                    <a:pt x="2127" y="936"/>
                  </a:lnTo>
                  <a:lnTo>
                    <a:pt x="1021" y="482"/>
                  </a:lnTo>
                  <a:lnTo>
                    <a:pt x="312" y="170"/>
                  </a:lnTo>
                  <a:lnTo>
                    <a:pt x="114" y="57"/>
                  </a:lnTo>
                  <a:lnTo>
                    <a:pt x="57" y="0"/>
                  </a:lnTo>
                </a:path>
              </a:pathLst>
            </a:custGeom>
            <a:solidFill>
              <a:srgbClr val="8B166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 name="Google Shape;981;p8"/>
            <p:cNvSpPr/>
            <p:nvPr/>
          </p:nvSpPr>
          <p:spPr>
            <a:xfrm flipH="1">
              <a:off x="7248397" y="2620818"/>
              <a:ext cx="427" cy="413"/>
            </a:xfrm>
            <a:custGeom>
              <a:avLst/>
              <a:gdLst/>
              <a:ahLst/>
              <a:cxnLst/>
              <a:rect l="l" t="t" r="r" b="b"/>
              <a:pathLst>
                <a:path w="30" h="29" extrusionOk="0">
                  <a:moveTo>
                    <a:pt x="1" y="0"/>
                  </a:moveTo>
                  <a:lnTo>
                    <a:pt x="1" y="0"/>
                  </a:lnTo>
                  <a:lnTo>
                    <a:pt x="1" y="0"/>
                  </a:lnTo>
                  <a:lnTo>
                    <a:pt x="1" y="0"/>
                  </a:lnTo>
                  <a:lnTo>
                    <a:pt x="29" y="28"/>
                  </a:lnTo>
                  <a:lnTo>
                    <a:pt x="29" y="28"/>
                  </a:lnTo>
                  <a:lnTo>
                    <a:pt x="1" y="0"/>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 name="Google Shape;982;p8"/>
            <p:cNvSpPr/>
            <p:nvPr/>
          </p:nvSpPr>
          <p:spPr>
            <a:xfrm flipH="1">
              <a:off x="7248397" y="2620818"/>
              <a:ext cx="427" cy="413"/>
            </a:xfrm>
            <a:custGeom>
              <a:avLst/>
              <a:gdLst/>
              <a:ahLst/>
              <a:cxnLst/>
              <a:rect l="l" t="t" r="r" b="b"/>
              <a:pathLst>
                <a:path w="30" h="29" fill="none" extrusionOk="0">
                  <a:moveTo>
                    <a:pt x="1" y="0"/>
                  </a:moveTo>
                  <a:lnTo>
                    <a:pt x="1" y="0"/>
                  </a:lnTo>
                  <a:lnTo>
                    <a:pt x="1" y="0"/>
                  </a:lnTo>
                  <a:lnTo>
                    <a:pt x="1" y="0"/>
                  </a:lnTo>
                  <a:lnTo>
                    <a:pt x="29" y="28"/>
                  </a:lnTo>
                  <a:lnTo>
                    <a:pt x="29" y="28"/>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 name="Google Shape;983;p8"/>
            <p:cNvSpPr/>
            <p:nvPr/>
          </p:nvSpPr>
          <p:spPr>
            <a:xfrm flipH="1">
              <a:off x="7248810" y="2519839"/>
              <a:ext cx="84828" cy="100994"/>
            </a:xfrm>
            <a:custGeom>
              <a:avLst/>
              <a:gdLst/>
              <a:ahLst/>
              <a:cxnLst/>
              <a:rect l="l" t="t" r="r" b="b"/>
              <a:pathLst>
                <a:path w="5956" h="7091" extrusionOk="0">
                  <a:moveTo>
                    <a:pt x="0" y="0"/>
                  </a:moveTo>
                  <a:lnTo>
                    <a:pt x="1447" y="1305"/>
                  </a:lnTo>
                  <a:lnTo>
                    <a:pt x="2524" y="2326"/>
                  </a:lnTo>
                  <a:lnTo>
                    <a:pt x="3318" y="3148"/>
                  </a:lnTo>
                  <a:lnTo>
                    <a:pt x="3914" y="3857"/>
                  </a:lnTo>
                  <a:lnTo>
                    <a:pt x="4396" y="4538"/>
                  </a:lnTo>
                  <a:lnTo>
                    <a:pt x="4850" y="5247"/>
                  </a:lnTo>
                  <a:lnTo>
                    <a:pt x="5956" y="7090"/>
                  </a:lnTo>
                  <a:lnTo>
                    <a:pt x="4283" y="3063"/>
                  </a:lnTo>
                  <a:lnTo>
                    <a:pt x="3715" y="1673"/>
                  </a:lnTo>
                  <a:lnTo>
                    <a:pt x="3290" y="1418"/>
                  </a:lnTo>
                  <a:lnTo>
                    <a:pt x="2241" y="851"/>
                  </a:lnTo>
                  <a:lnTo>
                    <a:pt x="1617" y="539"/>
                  </a:lnTo>
                  <a:lnTo>
                    <a:pt x="993" y="284"/>
                  </a:lnTo>
                  <a:lnTo>
                    <a:pt x="454" y="85"/>
                  </a:lnTo>
                  <a:lnTo>
                    <a:pt x="199" y="28"/>
                  </a:lnTo>
                  <a:lnTo>
                    <a:pt x="0" y="0"/>
                  </a:lnTo>
                  <a:close/>
                </a:path>
              </a:pathLst>
            </a:custGeom>
            <a:solidFill>
              <a:srgbClr val="8B166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 name="Google Shape;984;p8"/>
            <p:cNvSpPr/>
            <p:nvPr/>
          </p:nvSpPr>
          <p:spPr>
            <a:xfrm flipH="1">
              <a:off x="7534372" y="3113580"/>
              <a:ext cx="437458" cy="972649"/>
            </a:xfrm>
            <a:custGeom>
              <a:avLst/>
              <a:gdLst/>
              <a:ahLst/>
              <a:cxnLst/>
              <a:rect l="l" t="t" r="r" b="b"/>
              <a:pathLst>
                <a:path w="30715" h="68292" extrusionOk="0">
                  <a:moveTo>
                    <a:pt x="23114" y="1"/>
                  </a:moveTo>
                  <a:lnTo>
                    <a:pt x="22575" y="880"/>
                  </a:lnTo>
                  <a:lnTo>
                    <a:pt x="22065" y="1759"/>
                  </a:lnTo>
                  <a:lnTo>
                    <a:pt x="21611" y="2638"/>
                  </a:lnTo>
                  <a:lnTo>
                    <a:pt x="21157" y="3546"/>
                  </a:lnTo>
                  <a:lnTo>
                    <a:pt x="20732" y="4425"/>
                  </a:lnTo>
                  <a:lnTo>
                    <a:pt x="20335" y="5304"/>
                  </a:lnTo>
                  <a:lnTo>
                    <a:pt x="19938" y="6212"/>
                  </a:lnTo>
                  <a:lnTo>
                    <a:pt x="19598" y="7119"/>
                  </a:lnTo>
                  <a:lnTo>
                    <a:pt x="19257" y="7998"/>
                  </a:lnTo>
                  <a:lnTo>
                    <a:pt x="18945" y="8906"/>
                  </a:lnTo>
                  <a:lnTo>
                    <a:pt x="18662" y="9813"/>
                  </a:lnTo>
                  <a:lnTo>
                    <a:pt x="18378" y="10721"/>
                  </a:lnTo>
                  <a:lnTo>
                    <a:pt x="17896" y="12536"/>
                  </a:lnTo>
                  <a:lnTo>
                    <a:pt x="17442" y="14351"/>
                  </a:lnTo>
                  <a:lnTo>
                    <a:pt x="17073" y="16194"/>
                  </a:lnTo>
                  <a:lnTo>
                    <a:pt x="16705" y="18038"/>
                  </a:lnTo>
                  <a:lnTo>
                    <a:pt x="16393" y="19909"/>
                  </a:lnTo>
                  <a:lnTo>
                    <a:pt x="16081" y="21781"/>
                  </a:lnTo>
                  <a:lnTo>
                    <a:pt x="15514" y="25581"/>
                  </a:lnTo>
                  <a:lnTo>
                    <a:pt x="14918" y="29438"/>
                  </a:lnTo>
                  <a:lnTo>
                    <a:pt x="14578" y="31395"/>
                  </a:lnTo>
                  <a:lnTo>
                    <a:pt x="14209" y="33380"/>
                  </a:lnTo>
                  <a:lnTo>
                    <a:pt x="13784" y="35394"/>
                  </a:lnTo>
                  <a:lnTo>
                    <a:pt x="13302" y="37407"/>
                  </a:lnTo>
                  <a:lnTo>
                    <a:pt x="12763" y="39449"/>
                  </a:lnTo>
                  <a:lnTo>
                    <a:pt x="12479" y="40470"/>
                  </a:lnTo>
                  <a:lnTo>
                    <a:pt x="12167" y="41491"/>
                  </a:lnTo>
                  <a:lnTo>
                    <a:pt x="11827" y="42541"/>
                  </a:lnTo>
                  <a:lnTo>
                    <a:pt x="11487" y="43590"/>
                  </a:lnTo>
                  <a:lnTo>
                    <a:pt x="11090" y="44639"/>
                  </a:lnTo>
                  <a:lnTo>
                    <a:pt x="10693" y="45688"/>
                  </a:lnTo>
                  <a:lnTo>
                    <a:pt x="10267" y="46738"/>
                  </a:lnTo>
                  <a:lnTo>
                    <a:pt x="9813" y="47815"/>
                  </a:lnTo>
                  <a:lnTo>
                    <a:pt x="9331" y="48893"/>
                  </a:lnTo>
                  <a:lnTo>
                    <a:pt x="8821" y="49971"/>
                  </a:lnTo>
                  <a:lnTo>
                    <a:pt x="8282" y="51048"/>
                  </a:lnTo>
                  <a:lnTo>
                    <a:pt x="7715" y="52154"/>
                  </a:lnTo>
                  <a:lnTo>
                    <a:pt x="7091" y="53260"/>
                  </a:lnTo>
                  <a:lnTo>
                    <a:pt x="6467" y="54367"/>
                  </a:lnTo>
                  <a:lnTo>
                    <a:pt x="5786" y="55473"/>
                  </a:lnTo>
                  <a:lnTo>
                    <a:pt x="5077" y="56579"/>
                  </a:lnTo>
                  <a:lnTo>
                    <a:pt x="4340" y="57713"/>
                  </a:lnTo>
                  <a:lnTo>
                    <a:pt x="3546" y="58847"/>
                  </a:lnTo>
                  <a:lnTo>
                    <a:pt x="2724" y="60010"/>
                  </a:lnTo>
                  <a:lnTo>
                    <a:pt x="1873" y="61144"/>
                  </a:lnTo>
                  <a:lnTo>
                    <a:pt x="965" y="62307"/>
                  </a:lnTo>
                  <a:lnTo>
                    <a:pt x="1" y="63470"/>
                  </a:lnTo>
                  <a:lnTo>
                    <a:pt x="200" y="63669"/>
                  </a:lnTo>
                  <a:lnTo>
                    <a:pt x="398" y="63895"/>
                  </a:lnTo>
                  <a:lnTo>
                    <a:pt x="823" y="64264"/>
                  </a:lnTo>
                  <a:lnTo>
                    <a:pt x="1306" y="64604"/>
                  </a:lnTo>
                  <a:lnTo>
                    <a:pt x="1816" y="64888"/>
                  </a:lnTo>
                  <a:lnTo>
                    <a:pt x="2383" y="65143"/>
                  </a:lnTo>
                  <a:lnTo>
                    <a:pt x="2950" y="65342"/>
                  </a:lnTo>
                  <a:lnTo>
                    <a:pt x="3574" y="65512"/>
                  </a:lnTo>
                  <a:lnTo>
                    <a:pt x="4227" y="65682"/>
                  </a:lnTo>
                  <a:lnTo>
                    <a:pt x="4907" y="65795"/>
                  </a:lnTo>
                  <a:lnTo>
                    <a:pt x="5588" y="65909"/>
                  </a:lnTo>
                  <a:lnTo>
                    <a:pt x="6297" y="65966"/>
                  </a:lnTo>
                  <a:lnTo>
                    <a:pt x="7034" y="66022"/>
                  </a:lnTo>
                  <a:lnTo>
                    <a:pt x="8537" y="66079"/>
                  </a:lnTo>
                  <a:lnTo>
                    <a:pt x="10069" y="66107"/>
                  </a:lnTo>
                  <a:lnTo>
                    <a:pt x="11827" y="66107"/>
                  </a:lnTo>
                  <a:lnTo>
                    <a:pt x="13585" y="66079"/>
                  </a:lnTo>
                  <a:lnTo>
                    <a:pt x="14578" y="66079"/>
                  </a:lnTo>
                  <a:lnTo>
                    <a:pt x="15542" y="66107"/>
                  </a:lnTo>
                  <a:lnTo>
                    <a:pt x="16478" y="66164"/>
                  </a:lnTo>
                  <a:lnTo>
                    <a:pt x="17357" y="66249"/>
                  </a:lnTo>
                  <a:lnTo>
                    <a:pt x="18180" y="66363"/>
                  </a:lnTo>
                  <a:lnTo>
                    <a:pt x="18945" y="66533"/>
                  </a:lnTo>
                  <a:lnTo>
                    <a:pt x="19286" y="66646"/>
                  </a:lnTo>
                  <a:lnTo>
                    <a:pt x="19626" y="66760"/>
                  </a:lnTo>
                  <a:lnTo>
                    <a:pt x="19966" y="66902"/>
                  </a:lnTo>
                  <a:lnTo>
                    <a:pt x="20250" y="67043"/>
                  </a:lnTo>
                  <a:lnTo>
                    <a:pt x="20874" y="67327"/>
                  </a:lnTo>
                  <a:lnTo>
                    <a:pt x="21696" y="67639"/>
                  </a:lnTo>
                  <a:lnTo>
                    <a:pt x="22660" y="67951"/>
                  </a:lnTo>
                  <a:lnTo>
                    <a:pt x="23766" y="68291"/>
                  </a:lnTo>
                  <a:lnTo>
                    <a:pt x="24135" y="67412"/>
                  </a:lnTo>
                  <a:lnTo>
                    <a:pt x="24504" y="66533"/>
                  </a:lnTo>
                  <a:lnTo>
                    <a:pt x="25213" y="64746"/>
                  </a:lnTo>
                  <a:lnTo>
                    <a:pt x="25837" y="62903"/>
                  </a:lnTo>
                  <a:lnTo>
                    <a:pt x="26432" y="61003"/>
                  </a:lnTo>
                  <a:lnTo>
                    <a:pt x="26999" y="59074"/>
                  </a:lnTo>
                  <a:lnTo>
                    <a:pt x="27510" y="57117"/>
                  </a:lnTo>
                  <a:lnTo>
                    <a:pt x="27964" y="55104"/>
                  </a:lnTo>
                  <a:lnTo>
                    <a:pt x="28389" y="53034"/>
                  </a:lnTo>
                  <a:lnTo>
                    <a:pt x="28786" y="50963"/>
                  </a:lnTo>
                  <a:lnTo>
                    <a:pt x="29126" y="48865"/>
                  </a:lnTo>
                  <a:lnTo>
                    <a:pt x="29438" y="46738"/>
                  </a:lnTo>
                  <a:lnTo>
                    <a:pt x="29722" y="44582"/>
                  </a:lnTo>
                  <a:lnTo>
                    <a:pt x="29949" y="42427"/>
                  </a:lnTo>
                  <a:lnTo>
                    <a:pt x="30147" y="40243"/>
                  </a:lnTo>
                  <a:lnTo>
                    <a:pt x="30317" y="38031"/>
                  </a:lnTo>
                  <a:lnTo>
                    <a:pt x="30459" y="35819"/>
                  </a:lnTo>
                  <a:lnTo>
                    <a:pt x="30573" y="33607"/>
                  </a:lnTo>
                  <a:lnTo>
                    <a:pt x="30658" y="31395"/>
                  </a:lnTo>
                  <a:lnTo>
                    <a:pt x="30686" y="29183"/>
                  </a:lnTo>
                  <a:lnTo>
                    <a:pt x="30714" y="26999"/>
                  </a:lnTo>
                  <a:lnTo>
                    <a:pt x="30714" y="24787"/>
                  </a:lnTo>
                  <a:lnTo>
                    <a:pt x="30714" y="22604"/>
                  </a:lnTo>
                  <a:lnTo>
                    <a:pt x="30658" y="20420"/>
                  </a:lnTo>
                  <a:lnTo>
                    <a:pt x="30601" y="18265"/>
                  </a:lnTo>
                  <a:lnTo>
                    <a:pt x="30516" y="16138"/>
                  </a:lnTo>
                  <a:lnTo>
                    <a:pt x="30403" y="14011"/>
                  </a:lnTo>
                  <a:lnTo>
                    <a:pt x="30289" y="11940"/>
                  </a:lnTo>
                  <a:lnTo>
                    <a:pt x="30147" y="9870"/>
                  </a:lnTo>
                  <a:lnTo>
                    <a:pt x="29835" y="5871"/>
                  </a:lnTo>
                  <a:lnTo>
                    <a:pt x="29467" y="2043"/>
                  </a:lnTo>
                  <a:lnTo>
                    <a:pt x="28134" y="1929"/>
                  </a:lnTo>
                  <a:lnTo>
                    <a:pt x="26914" y="1816"/>
                  </a:lnTo>
                  <a:lnTo>
                    <a:pt x="25808" y="1646"/>
                  </a:lnTo>
                  <a:lnTo>
                    <a:pt x="24872" y="1447"/>
                  </a:lnTo>
                  <a:lnTo>
                    <a:pt x="24475" y="1334"/>
                  </a:lnTo>
                  <a:lnTo>
                    <a:pt x="24107" y="1220"/>
                  </a:lnTo>
                  <a:lnTo>
                    <a:pt x="23795" y="1107"/>
                  </a:lnTo>
                  <a:lnTo>
                    <a:pt x="23539" y="965"/>
                  </a:lnTo>
                  <a:lnTo>
                    <a:pt x="23341" y="823"/>
                  </a:lnTo>
                  <a:lnTo>
                    <a:pt x="23171" y="653"/>
                  </a:lnTo>
                  <a:lnTo>
                    <a:pt x="23086" y="511"/>
                  </a:lnTo>
                  <a:lnTo>
                    <a:pt x="23029" y="313"/>
                  </a:lnTo>
                  <a:lnTo>
                    <a:pt x="23057" y="171"/>
                  </a:lnTo>
                  <a:lnTo>
                    <a:pt x="23114" y="1"/>
                  </a:lnTo>
                  <a:close/>
                </a:path>
              </a:pathLst>
            </a:cu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 name="Google Shape;985;p8"/>
            <p:cNvSpPr/>
            <p:nvPr/>
          </p:nvSpPr>
          <p:spPr>
            <a:xfrm flipH="1">
              <a:off x="7534372" y="3113580"/>
              <a:ext cx="437458" cy="972649"/>
            </a:xfrm>
            <a:custGeom>
              <a:avLst/>
              <a:gdLst/>
              <a:ahLst/>
              <a:cxnLst/>
              <a:rect l="l" t="t" r="r" b="b"/>
              <a:pathLst>
                <a:path w="30715" h="68292" fill="none" extrusionOk="0">
                  <a:moveTo>
                    <a:pt x="23114" y="1"/>
                  </a:moveTo>
                  <a:lnTo>
                    <a:pt x="23114" y="1"/>
                  </a:lnTo>
                  <a:lnTo>
                    <a:pt x="22575" y="880"/>
                  </a:lnTo>
                  <a:lnTo>
                    <a:pt x="22065" y="1759"/>
                  </a:lnTo>
                  <a:lnTo>
                    <a:pt x="21611" y="2638"/>
                  </a:lnTo>
                  <a:lnTo>
                    <a:pt x="21157" y="3546"/>
                  </a:lnTo>
                  <a:lnTo>
                    <a:pt x="20732" y="4425"/>
                  </a:lnTo>
                  <a:lnTo>
                    <a:pt x="20335" y="5304"/>
                  </a:lnTo>
                  <a:lnTo>
                    <a:pt x="19938" y="6212"/>
                  </a:lnTo>
                  <a:lnTo>
                    <a:pt x="19598" y="7119"/>
                  </a:lnTo>
                  <a:lnTo>
                    <a:pt x="19257" y="7998"/>
                  </a:lnTo>
                  <a:lnTo>
                    <a:pt x="18945" y="8906"/>
                  </a:lnTo>
                  <a:lnTo>
                    <a:pt x="18662" y="9813"/>
                  </a:lnTo>
                  <a:lnTo>
                    <a:pt x="18378" y="10721"/>
                  </a:lnTo>
                  <a:lnTo>
                    <a:pt x="17896" y="12536"/>
                  </a:lnTo>
                  <a:lnTo>
                    <a:pt x="17442" y="14351"/>
                  </a:lnTo>
                  <a:lnTo>
                    <a:pt x="17073" y="16194"/>
                  </a:lnTo>
                  <a:lnTo>
                    <a:pt x="16705" y="18038"/>
                  </a:lnTo>
                  <a:lnTo>
                    <a:pt x="16393" y="19909"/>
                  </a:lnTo>
                  <a:lnTo>
                    <a:pt x="16081" y="21781"/>
                  </a:lnTo>
                  <a:lnTo>
                    <a:pt x="15514" y="25581"/>
                  </a:lnTo>
                  <a:lnTo>
                    <a:pt x="14918" y="29438"/>
                  </a:lnTo>
                  <a:lnTo>
                    <a:pt x="14578" y="31395"/>
                  </a:lnTo>
                  <a:lnTo>
                    <a:pt x="14209" y="33380"/>
                  </a:lnTo>
                  <a:lnTo>
                    <a:pt x="13784" y="35394"/>
                  </a:lnTo>
                  <a:lnTo>
                    <a:pt x="13302" y="37407"/>
                  </a:lnTo>
                  <a:lnTo>
                    <a:pt x="12763" y="39449"/>
                  </a:lnTo>
                  <a:lnTo>
                    <a:pt x="12479" y="40470"/>
                  </a:lnTo>
                  <a:lnTo>
                    <a:pt x="12167" y="41491"/>
                  </a:lnTo>
                  <a:lnTo>
                    <a:pt x="11827" y="42541"/>
                  </a:lnTo>
                  <a:lnTo>
                    <a:pt x="11487" y="43590"/>
                  </a:lnTo>
                  <a:lnTo>
                    <a:pt x="11090" y="44639"/>
                  </a:lnTo>
                  <a:lnTo>
                    <a:pt x="10693" y="45688"/>
                  </a:lnTo>
                  <a:lnTo>
                    <a:pt x="10267" y="46738"/>
                  </a:lnTo>
                  <a:lnTo>
                    <a:pt x="9813" y="47815"/>
                  </a:lnTo>
                  <a:lnTo>
                    <a:pt x="9331" y="48893"/>
                  </a:lnTo>
                  <a:lnTo>
                    <a:pt x="8821" y="49971"/>
                  </a:lnTo>
                  <a:lnTo>
                    <a:pt x="8282" y="51048"/>
                  </a:lnTo>
                  <a:lnTo>
                    <a:pt x="7715" y="52154"/>
                  </a:lnTo>
                  <a:lnTo>
                    <a:pt x="7091" y="53260"/>
                  </a:lnTo>
                  <a:lnTo>
                    <a:pt x="6467" y="54367"/>
                  </a:lnTo>
                  <a:lnTo>
                    <a:pt x="5786" y="55473"/>
                  </a:lnTo>
                  <a:lnTo>
                    <a:pt x="5077" y="56579"/>
                  </a:lnTo>
                  <a:lnTo>
                    <a:pt x="4340" y="57713"/>
                  </a:lnTo>
                  <a:lnTo>
                    <a:pt x="3546" y="58847"/>
                  </a:lnTo>
                  <a:lnTo>
                    <a:pt x="2724" y="60010"/>
                  </a:lnTo>
                  <a:lnTo>
                    <a:pt x="1873" y="61144"/>
                  </a:lnTo>
                  <a:lnTo>
                    <a:pt x="965" y="62307"/>
                  </a:lnTo>
                  <a:lnTo>
                    <a:pt x="1" y="63470"/>
                  </a:lnTo>
                  <a:lnTo>
                    <a:pt x="1" y="63470"/>
                  </a:lnTo>
                  <a:lnTo>
                    <a:pt x="200" y="63669"/>
                  </a:lnTo>
                  <a:lnTo>
                    <a:pt x="398" y="63895"/>
                  </a:lnTo>
                  <a:lnTo>
                    <a:pt x="823" y="64264"/>
                  </a:lnTo>
                  <a:lnTo>
                    <a:pt x="1306" y="64604"/>
                  </a:lnTo>
                  <a:lnTo>
                    <a:pt x="1816" y="64888"/>
                  </a:lnTo>
                  <a:lnTo>
                    <a:pt x="2383" y="65143"/>
                  </a:lnTo>
                  <a:lnTo>
                    <a:pt x="2950" y="65342"/>
                  </a:lnTo>
                  <a:lnTo>
                    <a:pt x="3574" y="65512"/>
                  </a:lnTo>
                  <a:lnTo>
                    <a:pt x="4227" y="65682"/>
                  </a:lnTo>
                  <a:lnTo>
                    <a:pt x="4907" y="65795"/>
                  </a:lnTo>
                  <a:lnTo>
                    <a:pt x="5588" y="65909"/>
                  </a:lnTo>
                  <a:lnTo>
                    <a:pt x="6297" y="65966"/>
                  </a:lnTo>
                  <a:lnTo>
                    <a:pt x="7034" y="66022"/>
                  </a:lnTo>
                  <a:lnTo>
                    <a:pt x="8537" y="66079"/>
                  </a:lnTo>
                  <a:lnTo>
                    <a:pt x="10069" y="66107"/>
                  </a:lnTo>
                  <a:lnTo>
                    <a:pt x="10069" y="66107"/>
                  </a:lnTo>
                  <a:lnTo>
                    <a:pt x="11827" y="66107"/>
                  </a:lnTo>
                  <a:lnTo>
                    <a:pt x="11827" y="66107"/>
                  </a:lnTo>
                  <a:lnTo>
                    <a:pt x="13585" y="66079"/>
                  </a:lnTo>
                  <a:lnTo>
                    <a:pt x="13585" y="66079"/>
                  </a:lnTo>
                  <a:lnTo>
                    <a:pt x="14578" y="66079"/>
                  </a:lnTo>
                  <a:lnTo>
                    <a:pt x="15542" y="66107"/>
                  </a:lnTo>
                  <a:lnTo>
                    <a:pt x="16478" y="66164"/>
                  </a:lnTo>
                  <a:lnTo>
                    <a:pt x="17357" y="66249"/>
                  </a:lnTo>
                  <a:lnTo>
                    <a:pt x="18180" y="66363"/>
                  </a:lnTo>
                  <a:lnTo>
                    <a:pt x="18945" y="66533"/>
                  </a:lnTo>
                  <a:lnTo>
                    <a:pt x="19286" y="66646"/>
                  </a:lnTo>
                  <a:lnTo>
                    <a:pt x="19626" y="66760"/>
                  </a:lnTo>
                  <a:lnTo>
                    <a:pt x="19966" y="66902"/>
                  </a:lnTo>
                  <a:lnTo>
                    <a:pt x="20250" y="67043"/>
                  </a:lnTo>
                  <a:lnTo>
                    <a:pt x="20250" y="67043"/>
                  </a:lnTo>
                  <a:lnTo>
                    <a:pt x="20874" y="67327"/>
                  </a:lnTo>
                  <a:lnTo>
                    <a:pt x="21696" y="67639"/>
                  </a:lnTo>
                  <a:lnTo>
                    <a:pt x="22660" y="67951"/>
                  </a:lnTo>
                  <a:lnTo>
                    <a:pt x="23766" y="68291"/>
                  </a:lnTo>
                  <a:lnTo>
                    <a:pt x="23766" y="68291"/>
                  </a:lnTo>
                  <a:lnTo>
                    <a:pt x="24135" y="67412"/>
                  </a:lnTo>
                  <a:lnTo>
                    <a:pt x="24504" y="66533"/>
                  </a:lnTo>
                  <a:lnTo>
                    <a:pt x="25213" y="64746"/>
                  </a:lnTo>
                  <a:lnTo>
                    <a:pt x="25837" y="62903"/>
                  </a:lnTo>
                  <a:lnTo>
                    <a:pt x="26432" y="61003"/>
                  </a:lnTo>
                  <a:lnTo>
                    <a:pt x="26999" y="59074"/>
                  </a:lnTo>
                  <a:lnTo>
                    <a:pt x="27510" y="57117"/>
                  </a:lnTo>
                  <a:lnTo>
                    <a:pt x="27964" y="55104"/>
                  </a:lnTo>
                  <a:lnTo>
                    <a:pt x="28389" y="53034"/>
                  </a:lnTo>
                  <a:lnTo>
                    <a:pt x="28786" y="50963"/>
                  </a:lnTo>
                  <a:lnTo>
                    <a:pt x="29126" y="48865"/>
                  </a:lnTo>
                  <a:lnTo>
                    <a:pt x="29438" y="46738"/>
                  </a:lnTo>
                  <a:lnTo>
                    <a:pt x="29722" y="44582"/>
                  </a:lnTo>
                  <a:lnTo>
                    <a:pt x="29949" y="42427"/>
                  </a:lnTo>
                  <a:lnTo>
                    <a:pt x="30147" y="40243"/>
                  </a:lnTo>
                  <a:lnTo>
                    <a:pt x="30317" y="38031"/>
                  </a:lnTo>
                  <a:lnTo>
                    <a:pt x="30459" y="35819"/>
                  </a:lnTo>
                  <a:lnTo>
                    <a:pt x="30573" y="33607"/>
                  </a:lnTo>
                  <a:lnTo>
                    <a:pt x="30658" y="31395"/>
                  </a:lnTo>
                  <a:lnTo>
                    <a:pt x="30686" y="29183"/>
                  </a:lnTo>
                  <a:lnTo>
                    <a:pt x="30714" y="26999"/>
                  </a:lnTo>
                  <a:lnTo>
                    <a:pt x="30714" y="24787"/>
                  </a:lnTo>
                  <a:lnTo>
                    <a:pt x="30714" y="22604"/>
                  </a:lnTo>
                  <a:lnTo>
                    <a:pt x="30658" y="20420"/>
                  </a:lnTo>
                  <a:lnTo>
                    <a:pt x="30601" y="18265"/>
                  </a:lnTo>
                  <a:lnTo>
                    <a:pt x="30516" y="16138"/>
                  </a:lnTo>
                  <a:lnTo>
                    <a:pt x="30403" y="14011"/>
                  </a:lnTo>
                  <a:lnTo>
                    <a:pt x="30289" y="11940"/>
                  </a:lnTo>
                  <a:lnTo>
                    <a:pt x="30147" y="9870"/>
                  </a:lnTo>
                  <a:lnTo>
                    <a:pt x="29835" y="5871"/>
                  </a:lnTo>
                  <a:lnTo>
                    <a:pt x="29467" y="2043"/>
                  </a:lnTo>
                  <a:lnTo>
                    <a:pt x="29467" y="2043"/>
                  </a:lnTo>
                  <a:lnTo>
                    <a:pt x="29467" y="2043"/>
                  </a:lnTo>
                  <a:lnTo>
                    <a:pt x="28134" y="1929"/>
                  </a:lnTo>
                  <a:lnTo>
                    <a:pt x="26914" y="1816"/>
                  </a:lnTo>
                  <a:lnTo>
                    <a:pt x="25808" y="1646"/>
                  </a:lnTo>
                  <a:lnTo>
                    <a:pt x="24872" y="1447"/>
                  </a:lnTo>
                  <a:lnTo>
                    <a:pt x="24475" y="1334"/>
                  </a:lnTo>
                  <a:lnTo>
                    <a:pt x="24107" y="1220"/>
                  </a:lnTo>
                  <a:lnTo>
                    <a:pt x="23795" y="1107"/>
                  </a:lnTo>
                  <a:lnTo>
                    <a:pt x="23539" y="965"/>
                  </a:lnTo>
                  <a:lnTo>
                    <a:pt x="23341" y="823"/>
                  </a:lnTo>
                  <a:lnTo>
                    <a:pt x="23171" y="653"/>
                  </a:lnTo>
                  <a:lnTo>
                    <a:pt x="23086" y="511"/>
                  </a:lnTo>
                  <a:lnTo>
                    <a:pt x="23029" y="313"/>
                  </a:lnTo>
                  <a:lnTo>
                    <a:pt x="23029" y="313"/>
                  </a:lnTo>
                  <a:lnTo>
                    <a:pt x="23029" y="313"/>
                  </a:lnTo>
                  <a:lnTo>
                    <a:pt x="23029" y="313"/>
                  </a:lnTo>
                  <a:lnTo>
                    <a:pt x="23029" y="313"/>
                  </a:lnTo>
                  <a:lnTo>
                    <a:pt x="23029" y="313"/>
                  </a:lnTo>
                  <a:lnTo>
                    <a:pt x="23057" y="171"/>
                  </a:lnTo>
                  <a:lnTo>
                    <a:pt x="2311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 name="Google Shape;986;p8"/>
            <p:cNvSpPr/>
            <p:nvPr/>
          </p:nvSpPr>
          <p:spPr>
            <a:xfrm flipH="1">
              <a:off x="7592937" y="3004525"/>
              <a:ext cx="50903" cy="113513"/>
            </a:xfrm>
            <a:custGeom>
              <a:avLst/>
              <a:gdLst/>
              <a:ahLst/>
              <a:cxnLst/>
              <a:rect l="l" t="t" r="r" b="b"/>
              <a:pathLst>
                <a:path w="3574" h="7970" extrusionOk="0">
                  <a:moveTo>
                    <a:pt x="0" y="7970"/>
                  </a:moveTo>
                  <a:lnTo>
                    <a:pt x="0" y="7970"/>
                  </a:lnTo>
                  <a:lnTo>
                    <a:pt x="0" y="7970"/>
                  </a:lnTo>
                  <a:lnTo>
                    <a:pt x="0" y="7970"/>
                  </a:lnTo>
                  <a:lnTo>
                    <a:pt x="0" y="7970"/>
                  </a:lnTo>
                  <a:close/>
                  <a:moveTo>
                    <a:pt x="3573" y="1"/>
                  </a:moveTo>
                  <a:lnTo>
                    <a:pt x="3573" y="1"/>
                  </a:lnTo>
                  <a:lnTo>
                    <a:pt x="3573" y="1"/>
                  </a:lnTo>
                  <a:lnTo>
                    <a:pt x="3261" y="1078"/>
                  </a:lnTo>
                  <a:lnTo>
                    <a:pt x="2921" y="2128"/>
                  </a:lnTo>
                  <a:lnTo>
                    <a:pt x="2552" y="3120"/>
                  </a:lnTo>
                  <a:lnTo>
                    <a:pt x="2127" y="4085"/>
                  </a:lnTo>
                  <a:lnTo>
                    <a:pt x="1702" y="4992"/>
                  </a:lnTo>
                  <a:lnTo>
                    <a:pt x="1219" y="5900"/>
                  </a:lnTo>
                  <a:lnTo>
                    <a:pt x="709" y="6722"/>
                  </a:lnTo>
                  <a:lnTo>
                    <a:pt x="170" y="7516"/>
                  </a:lnTo>
                  <a:lnTo>
                    <a:pt x="170" y="7516"/>
                  </a:lnTo>
                  <a:lnTo>
                    <a:pt x="85" y="7658"/>
                  </a:lnTo>
                  <a:lnTo>
                    <a:pt x="85" y="7658"/>
                  </a:lnTo>
                  <a:lnTo>
                    <a:pt x="85" y="7658"/>
                  </a:lnTo>
                  <a:lnTo>
                    <a:pt x="85" y="7658"/>
                  </a:lnTo>
                  <a:lnTo>
                    <a:pt x="85" y="7658"/>
                  </a:lnTo>
                  <a:lnTo>
                    <a:pt x="28" y="7828"/>
                  </a:lnTo>
                  <a:lnTo>
                    <a:pt x="0" y="7970"/>
                  </a:lnTo>
                  <a:lnTo>
                    <a:pt x="0" y="7970"/>
                  </a:lnTo>
                  <a:lnTo>
                    <a:pt x="28" y="7828"/>
                  </a:lnTo>
                  <a:lnTo>
                    <a:pt x="85" y="7658"/>
                  </a:lnTo>
                  <a:lnTo>
                    <a:pt x="85" y="7658"/>
                  </a:lnTo>
                  <a:lnTo>
                    <a:pt x="170" y="7516"/>
                  </a:lnTo>
                  <a:lnTo>
                    <a:pt x="170" y="7516"/>
                  </a:lnTo>
                  <a:lnTo>
                    <a:pt x="709" y="6722"/>
                  </a:lnTo>
                  <a:lnTo>
                    <a:pt x="1219" y="5900"/>
                  </a:lnTo>
                  <a:lnTo>
                    <a:pt x="1702" y="4992"/>
                  </a:lnTo>
                  <a:lnTo>
                    <a:pt x="2127" y="4085"/>
                  </a:lnTo>
                  <a:lnTo>
                    <a:pt x="2552" y="3120"/>
                  </a:lnTo>
                  <a:lnTo>
                    <a:pt x="2921" y="2128"/>
                  </a:lnTo>
                  <a:lnTo>
                    <a:pt x="3261" y="1078"/>
                  </a:lnTo>
                  <a:lnTo>
                    <a:pt x="3573" y="1"/>
                  </a:lnTo>
                  <a:close/>
                </a:path>
              </a:pathLst>
            </a:custGeom>
            <a:solidFill>
              <a:srgbClr val="DBDB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 name="Google Shape;987;p8"/>
            <p:cNvSpPr/>
            <p:nvPr/>
          </p:nvSpPr>
          <p:spPr>
            <a:xfrm flipH="1">
              <a:off x="7643826" y="3118024"/>
              <a:ext cx="14" cy="14"/>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 name="Google Shape;988;p8"/>
            <p:cNvSpPr/>
            <p:nvPr/>
          </p:nvSpPr>
          <p:spPr>
            <a:xfrm flipH="1">
              <a:off x="7592937" y="3004525"/>
              <a:ext cx="50903" cy="113513"/>
            </a:xfrm>
            <a:custGeom>
              <a:avLst/>
              <a:gdLst/>
              <a:ahLst/>
              <a:cxnLst/>
              <a:rect l="l" t="t" r="r" b="b"/>
              <a:pathLst>
                <a:path w="3574" h="7970" fill="none" extrusionOk="0">
                  <a:moveTo>
                    <a:pt x="3573" y="1"/>
                  </a:moveTo>
                  <a:lnTo>
                    <a:pt x="3573" y="1"/>
                  </a:lnTo>
                  <a:lnTo>
                    <a:pt x="3573" y="1"/>
                  </a:lnTo>
                  <a:lnTo>
                    <a:pt x="3261" y="1078"/>
                  </a:lnTo>
                  <a:lnTo>
                    <a:pt x="2921" y="2128"/>
                  </a:lnTo>
                  <a:lnTo>
                    <a:pt x="2552" y="3120"/>
                  </a:lnTo>
                  <a:lnTo>
                    <a:pt x="2127" y="4085"/>
                  </a:lnTo>
                  <a:lnTo>
                    <a:pt x="1702" y="4992"/>
                  </a:lnTo>
                  <a:lnTo>
                    <a:pt x="1219" y="5900"/>
                  </a:lnTo>
                  <a:lnTo>
                    <a:pt x="709" y="6722"/>
                  </a:lnTo>
                  <a:lnTo>
                    <a:pt x="170" y="7516"/>
                  </a:lnTo>
                  <a:lnTo>
                    <a:pt x="170" y="7516"/>
                  </a:lnTo>
                  <a:lnTo>
                    <a:pt x="85" y="7658"/>
                  </a:lnTo>
                  <a:lnTo>
                    <a:pt x="85" y="7658"/>
                  </a:lnTo>
                  <a:lnTo>
                    <a:pt x="85" y="7658"/>
                  </a:lnTo>
                  <a:lnTo>
                    <a:pt x="85" y="7658"/>
                  </a:lnTo>
                  <a:lnTo>
                    <a:pt x="85" y="7658"/>
                  </a:lnTo>
                  <a:lnTo>
                    <a:pt x="28" y="7828"/>
                  </a:lnTo>
                  <a:lnTo>
                    <a:pt x="0" y="7970"/>
                  </a:lnTo>
                  <a:lnTo>
                    <a:pt x="0" y="7970"/>
                  </a:lnTo>
                  <a:lnTo>
                    <a:pt x="28" y="7828"/>
                  </a:lnTo>
                  <a:lnTo>
                    <a:pt x="85" y="7658"/>
                  </a:lnTo>
                  <a:lnTo>
                    <a:pt x="85" y="7658"/>
                  </a:lnTo>
                  <a:lnTo>
                    <a:pt x="170" y="7516"/>
                  </a:lnTo>
                  <a:lnTo>
                    <a:pt x="170" y="7516"/>
                  </a:lnTo>
                  <a:lnTo>
                    <a:pt x="709" y="6722"/>
                  </a:lnTo>
                  <a:lnTo>
                    <a:pt x="1219" y="5900"/>
                  </a:lnTo>
                  <a:lnTo>
                    <a:pt x="1702" y="4992"/>
                  </a:lnTo>
                  <a:lnTo>
                    <a:pt x="2127" y="4085"/>
                  </a:lnTo>
                  <a:lnTo>
                    <a:pt x="2552" y="3120"/>
                  </a:lnTo>
                  <a:lnTo>
                    <a:pt x="2921" y="2128"/>
                  </a:lnTo>
                  <a:lnTo>
                    <a:pt x="3261" y="1078"/>
                  </a:lnTo>
                  <a:lnTo>
                    <a:pt x="3573"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 name="Google Shape;989;p8"/>
            <p:cNvSpPr/>
            <p:nvPr/>
          </p:nvSpPr>
          <p:spPr>
            <a:xfrm flipH="1">
              <a:off x="7552147" y="2931831"/>
              <a:ext cx="91693" cy="210846"/>
            </a:xfrm>
            <a:custGeom>
              <a:avLst/>
              <a:gdLst/>
              <a:ahLst/>
              <a:cxnLst/>
              <a:rect l="l" t="t" r="r" b="b"/>
              <a:pathLst>
                <a:path w="6438" h="14804" extrusionOk="0">
                  <a:moveTo>
                    <a:pt x="4481" y="0"/>
                  </a:moveTo>
                  <a:lnTo>
                    <a:pt x="4311" y="1333"/>
                  </a:lnTo>
                  <a:lnTo>
                    <a:pt x="4112" y="2609"/>
                  </a:lnTo>
                  <a:lnTo>
                    <a:pt x="3857" y="3885"/>
                  </a:lnTo>
                  <a:lnTo>
                    <a:pt x="3573" y="5105"/>
                  </a:lnTo>
                  <a:lnTo>
                    <a:pt x="3261" y="6182"/>
                  </a:lnTo>
                  <a:lnTo>
                    <a:pt x="2921" y="7232"/>
                  </a:lnTo>
                  <a:lnTo>
                    <a:pt x="2552" y="8224"/>
                  </a:lnTo>
                  <a:lnTo>
                    <a:pt x="2127" y="9189"/>
                  </a:lnTo>
                  <a:lnTo>
                    <a:pt x="1702" y="10096"/>
                  </a:lnTo>
                  <a:lnTo>
                    <a:pt x="1219" y="11004"/>
                  </a:lnTo>
                  <a:lnTo>
                    <a:pt x="709" y="11826"/>
                  </a:lnTo>
                  <a:lnTo>
                    <a:pt x="170" y="12620"/>
                  </a:lnTo>
                  <a:lnTo>
                    <a:pt x="85" y="12762"/>
                  </a:lnTo>
                  <a:lnTo>
                    <a:pt x="28" y="12932"/>
                  </a:lnTo>
                  <a:lnTo>
                    <a:pt x="0" y="13074"/>
                  </a:lnTo>
                  <a:lnTo>
                    <a:pt x="57" y="13272"/>
                  </a:lnTo>
                  <a:lnTo>
                    <a:pt x="142" y="13414"/>
                  </a:lnTo>
                  <a:lnTo>
                    <a:pt x="312" y="13584"/>
                  </a:lnTo>
                  <a:lnTo>
                    <a:pt x="510" y="13726"/>
                  </a:lnTo>
                  <a:lnTo>
                    <a:pt x="766" y="13868"/>
                  </a:lnTo>
                  <a:lnTo>
                    <a:pt x="1078" y="13981"/>
                  </a:lnTo>
                  <a:lnTo>
                    <a:pt x="1446" y="14095"/>
                  </a:lnTo>
                  <a:lnTo>
                    <a:pt x="1843" y="14208"/>
                  </a:lnTo>
                  <a:lnTo>
                    <a:pt x="2779" y="14407"/>
                  </a:lnTo>
                  <a:lnTo>
                    <a:pt x="3885" y="14577"/>
                  </a:lnTo>
                  <a:lnTo>
                    <a:pt x="5105" y="14690"/>
                  </a:lnTo>
                  <a:lnTo>
                    <a:pt x="6438" y="14804"/>
                  </a:lnTo>
                  <a:lnTo>
                    <a:pt x="6097" y="11542"/>
                  </a:lnTo>
                  <a:lnTo>
                    <a:pt x="5700" y="8423"/>
                  </a:lnTo>
                  <a:lnTo>
                    <a:pt x="5417" y="6126"/>
                  </a:lnTo>
                  <a:lnTo>
                    <a:pt x="5105" y="3942"/>
                  </a:lnTo>
                  <a:lnTo>
                    <a:pt x="4793" y="1900"/>
                  </a:lnTo>
                  <a:lnTo>
                    <a:pt x="4481" y="0"/>
                  </a:lnTo>
                  <a:close/>
                </a:path>
              </a:pathLst>
            </a:custGeom>
            <a:solidFill>
              <a:srgbClr val="8B166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 name="Google Shape;990;p8"/>
            <p:cNvSpPr/>
            <p:nvPr/>
          </p:nvSpPr>
          <p:spPr>
            <a:xfrm flipH="1">
              <a:off x="7552147" y="2931831"/>
              <a:ext cx="91693" cy="210846"/>
            </a:xfrm>
            <a:custGeom>
              <a:avLst/>
              <a:gdLst/>
              <a:ahLst/>
              <a:cxnLst/>
              <a:rect l="l" t="t" r="r" b="b"/>
              <a:pathLst>
                <a:path w="6438" h="14804" fill="none" extrusionOk="0">
                  <a:moveTo>
                    <a:pt x="4481" y="0"/>
                  </a:moveTo>
                  <a:lnTo>
                    <a:pt x="4481" y="0"/>
                  </a:lnTo>
                  <a:lnTo>
                    <a:pt x="4481" y="0"/>
                  </a:lnTo>
                  <a:lnTo>
                    <a:pt x="4311" y="1333"/>
                  </a:lnTo>
                  <a:lnTo>
                    <a:pt x="4112" y="2609"/>
                  </a:lnTo>
                  <a:lnTo>
                    <a:pt x="3857" y="3885"/>
                  </a:lnTo>
                  <a:lnTo>
                    <a:pt x="3573" y="5105"/>
                  </a:lnTo>
                  <a:lnTo>
                    <a:pt x="3573" y="5105"/>
                  </a:lnTo>
                  <a:lnTo>
                    <a:pt x="3261" y="6182"/>
                  </a:lnTo>
                  <a:lnTo>
                    <a:pt x="2921" y="7232"/>
                  </a:lnTo>
                  <a:lnTo>
                    <a:pt x="2552" y="8224"/>
                  </a:lnTo>
                  <a:lnTo>
                    <a:pt x="2127" y="9189"/>
                  </a:lnTo>
                  <a:lnTo>
                    <a:pt x="1702" y="10096"/>
                  </a:lnTo>
                  <a:lnTo>
                    <a:pt x="1219" y="11004"/>
                  </a:lnTo>
                  <a:lnTo>
                    <a:pt x="709" y="11826"/>
                  </a:lnTo>
                  <a:lnTo>
                    <a:pt x="170" y="12620"/>
                  </a:lnTo>
                  <a:lnTo>
                    <a:pt x="170" y="12620"/>
                  </a:lnTo>
                  <a:lnTo>
                    <a:pt x="85" y="12762"/>
                  </a:lnTo>
                  <a:lnTo>
                    <a:pt x="85" y="12762"/>
                  </a:lnTo>
                  <a:lnTo>
                    <a:pt x="28" y="12932"/>
                  </a:lnTo>
                  <a:lnTo>
                    <a:pt x="0" y="13074"/>
                  </a:lnTo>
                  <a:lnTo>
                    <a:pt x="0" y="13074"/>
                  </a:lnTo>
                  <a:lnTo>
                    <a:pt x="0" y="13074"/>
                  </a:lnTo>
                  <a:lnTo>
                    <a:pt x="0" y="13074"/>
                  </a:lnTo>
                  <a:lnTo>
                    <a:pt x="0" y="13074"/>
                  </a:lnTo>
                  <a:lnTo>
                    <a:pt x="0" y="13074"/>
                  </a:lnTo>
                  <a:lnTo>
                    <a:pt x="57" y="13272"/>
                  </a:lnTo>
                  <a:lnTo>
                    <a:pt x="142" y="13414"/>
                  </a:lnTo>
                  <a:lnTo>
                    <a:pt x="312" y="13584"/>
                  </a:lnTo>
                  <a:lnTo>
                    <a:pt x="510" y="13726"/>
                  </a:lnTo>
                  <a:lnTo>
                    <a:pt x="766" y="13868"/>
                  </a:lnTo>
                  <a:lnTo>
                    <a:pt x="1078" y="13981"/>
                  </a:lnTo>
                  <a:lnTo>
                    <a:pt x="1446" y="14095"/>
                  </a:lnTo>
                  <a:lnTo>
                    <a:pt x="1843" y="14208"/>
                  </a:lnTo>
                  <a:lnTo>
                    <a:pt x="2779" y="14407"/>
                  </a:lnTo>
                  <a:lnTo>
                    <a:pt x="3885" y="14577"/>
                  </a:lnTo>
                  <a:lnTo>
                    <a:pt x="5105" y="14690"/>
                  </a:lnTo>
                  <a:lnTo>
                    <a:pt x="6438" y="14804"/>
                  </a:lnTo>
                  <a:lnTo>
                    <a:pt x="6438" y="14804"/>
                  </a:lnTo>
                  <a:lnTo>
                    <a:pt x="6438" y="14804"/>
                  </a:lnTo>
                  <a:lnTo>
                    <a:pt x="6438" y="14804"/>
                  </a:lnTo>
                  <a:lnTo>
                    <a:pt x="6097" y="11542"/>
                  </a:lnTo>
                  <a:lnTo>
                    <a:pt x="5700" y="8423"/>
                  </a:lnTo>
                  <a:lnTo>
                    <a:pt x="5700" y="8423"/>
                  </a:lnTo>
                  <a:lnTo>
                    <a:pt x="5417" y="6126"/>
                  </a:lnTo>
                  <a:lnTo>
                    <a:pt x="5105" y="3942"/>
                  </a:lnTo>
                  <a:lnTo>
                    <a:pt x="4793" y="1900"/>
                  </a:lnTo>
                  <a:lnTo>
                    <a:pt x="448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 name="Google Shape;991;p8"/>
            <p:cNvSpPr/>
            <p:nvPr/>
          </p:nvSpPr>
          <p:spPr>
            <a:xfrm flipH="1">
              <a:off x="7334436" y="2162366"/>
              <a:ext cx="176522" cy="185409"/>
            </a:xfrm>
            <a:custGeom>
              <a:avLst/>
              <a:gdLst/>
              <a:ahLst/>
              <a:cxnLst/>
              <a:rect l="l" t="t" r="r" b="b"/>
              <a:pathLst>
                <a:path w="12394" h="13018" extrusionOk="0">
                  <a:moveTo>
                    <a:pt x="8849" y="1"/>
                  </a:moveTo>
                  <a:lnTo>
                    <a:pt x="0" y="766"/>
                  </a:lnTo>
                  <a:lnTo>
                    <a:pt x="482" y="2468"/>
                  </a:lnTo>
                  <a:lnTo>
                    <a:pt x="1050" y="4482"/>
                  </a:lnTo>
                  <a:lnTo>
                    <a:pt x="1759" y="7233"/>
                  </a:lnTo>
                  <a:lnTo>
                    <a:pt x="1872" y="7601"/>
                  </a:lnTo>
                  <a:lnTo>
                    <a:pt x="1986" y="7970"/>
                  </a:lnTo>
                  <a:lnTo>
                    <a:pt x="2127" y="8310"/>
                  </a:lnTo>
                  <a:lnTo>
                    <a:pt x="2269" y="8650"/>
                  </a:lnTo>
                  <a:lnTo>
                    <a:pt x="2411" y="8962"/>
                  </a:lnTo>
                  <a:lnTo>
                    <a:pt x="2581" y="9246"/>
                  </a:lnTo>
                  <a:lnTo>
                    <a:pt x="2780" y="9558"/>
                  </a:lnTo>
                  <a:lnTo>
                    <a:pt x="2978" y="9813"/>
                  </a:lnTo>
                  <a:lnTo>
                    <a:pt x="3177" y="10068"/>
                  </a:lnTo>
                  <a:lnTo>
                    <a:pt x="3403" y="10324"/>
                  </a:lnTo>
                  <a:lnTo>
                    <a:pt x="3886" y="10777"/>
                  </a:lnTo>
                  <a:lnTo>
                    <a:pt x="4396" y="11175"/>
                  </a:lnTo>
                  <a:lnTo>
                    <a:pt x="4963" y="11543"/>
                  </a:lnTo>
                  <a:lnTo>
                    <a:pt x="5559" y="11855"/>
                  </a:lnTo>
                  <a:lnTo>
                    <a:pt x="6183" y="12139"/>
                  </a:lnTo>
                  <a:lnTo>
                    <a:pt x="6835" y="12366"/>
                  </a:lnTo>
                  <a:lnTo>
                    <a:pt x="7516" y="12564"/>
                  </a:lnTo>
                  <a:lnTo>
                    <a:pt x="8225" y="12734"/>
                  </a:lnTo>
                  <a:lnTo>
                    <a:pt x="8934" y="12848"/>
                  </a:lnTo>
                  <a:lnTo>
                    <a:pt x="9671" y="12961"/>
                  </a:lnTo>
                  <a:lnTo>
                    <a:pt x="10437" y="13018"/>
                  </a:lnTo>
                  <a:lnTo>
                    <a:pt x="10805" y="13018"/>
                  </a:lnTo>
                  <a:lnTo>
                    <a:pt x="11117" y="12990"/>
                  </a:lnTo>
                  <a:lnTo>
                    <a:pt x="11373" y="12904"/>
                  </a:lnTo>
                  <a:lnTo>
                    <a:pt x="11628" y="12791"/>
                  </a:lnTo>
                  <a:lnTo>
                    <a:pt x="11826" y="12649"/>
                  </a:lnTo>
                  <a:lnTo>
                    <a:pt x="11996" y="12479"/>
                  </a:lnTo>
                  <a:lnTo>
                    <a:pt x="12110" y="12252"/>
                  </a:lnTo>
                  <a:lnTo>
                    <a:pt x="12223" y="12025"/>
                  </a:lnTo>
                  <a:lnTo>
                    <a:pt x="12308" y="11770"/>
                  </a:lnTo>
                  <a:lnTo>
                    <a:pt x="12337" y="11486"/>
                  </a:lnTo>
                  <a:lnTo>
                    <a:pt x="12365" y="11203"/>
                  </a:lnTo>
                  <a:lnTo>
                    <a:pt x="12394" y="10891"/>
                  </a:lnTo>
                  <a:lnTo>
                    <a:pt x="12337" y="10239"/>
                  </a:lnTo>
                  <a:lnTo>
                    <a:pt x="12252" y="9530"/>
                  </a:lnTo>
                  <a:lnTo>
                    <a:pt x="12110" y="8849"/>
                  </a:lnTo>
                  <a:lnTo>
                    <a:pt x="11968" y="8140"/>
                  </a:lnTo>
                  <a:lnTo>
                    <a:pt x="11713" y="6892"/>
                  </a:lnTo>
                  <a:lnTo>
                    <a:pt x="11599" y="6382"/>
                  </a:lnTo>
                  <a:lnTo>
                    <a:pt x="11571" y="5956"/>
                  </a:lnTo>
                  <a:lnTo>
                    <a:pt x="11571" y="5786"/>
                  </a:lnTo>
                  <a:lnTo>
                    <a:pt x="11628" y="5644"/>
                  </a:lnTo>
                  <a:lnTo>
                    <a:pt x="11656" y="5559"/>
                  </a:lnTo>
                  <a:lnTo>
                    <a:pt x="11741" y="5503"/>
                  </a:lnTo>
                  <a:lnTo>
                    <a:pt x="11940" y="5361"/>
                  </a:lnTo>
                  <a:lnTo>
                    <a:pt x="12025" y="5304"/>
                  </a:lnTo>
                  <a:lnTo>
                    <a:pt x="12082" y="5219"/>
                  </a:lnTo>
                  <a:lnTo>
                    <a:pt x="12110" y="5162"/>
                  </a:lnTo>
                  <a:lnTo>
                    <a:pt x="12138" y="5077"/>
                  </a:lnTo>
                  <a:lnTo>
                    <a:pt x="12110" y="4879"/>
                  </a:lnTo>
                  <a:lnTo>
                    <a:pt x="12025" y="4652"/>
                  </a:lnTo>
                  <a:lnTo>
                    <a:pt x="11911" y="4425"/>
                  </a:lnTo>
                  <a:lnTo>
                    <a:pt x="11713" y="4141"/>
                  </a:lnTo>
                  <a:lnTo>
                    <a:pt x="11486" y="3858"/>
                  </a:lnTo>
                  <a:lnTo>
                    <a:pt x="10947" y="3149"/>
                  </a:lnTo>
                  <a:lnTo>
                    <a:pt x="10267" y="2270"/>
                  </a:lnTo>
                  <a:lnTo>
                    <a:pt x="9926" y="1787"/>
                  </a:lnTo>
                  <a:lnTo>
                    <a:pt x="9558" y="1249"/>
                  </a:lnTo>
                  <a:lnTo>
                    <a:pt x="9217" y="653"/>
                  </a:lnTo>
                  <a:lnTo>
                    <a:pt x="8849" y="1"/>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 name="Google Shape;992;p8"/>
            <p:cNvSpPr/>
            <p:nvPr/>
          </p:nvSpPr>
          <p:spPr>
            <a:xfrm flipH="1">
              <a:off x="7372805" y="2085628"/>
              <a:ext cx="626485" cy="409173"/>
            </a:xfrm>
            <a:custGeom>
              <a:avLst/>
              <a:gdLst/>
              <a:ahLst/>
              <a:cxnLst/>
              <a:rect l="l" t="t" r="r" b="b"/>
              <a:pathLst>
                <a:path w="43987" h="28729" extrusionOk="0">
                  <a:moveTo>
                    <a:pt x="34769" y="0"/>
                  </a:moveTo>
                  <a:lnTo>
                    <a:pt x="34117" y="29"/>
                  </a:lnTo>
                  <a:lnTo>
                    <a:pt x="33465" y="142"/>
                  </a:lnTo>
                  <a:lnTo>
                    <a:pt x="32841" y="312"/>
                  </a:lnTo>
                  <a:lnTo>
                    <a:pt x="32274" y="511"/>
                  </a:lnTo>
                  <a:lnTo>
                    <a:pt x="31707" y="766"/>
                  </a:lnTo>
                  <a:lnTo>
                    <a:pt x="31196" y="1078"/>
                  </a:lnTo>
                  <a:lnTo>
                    <a:pt x="30686" y="1418"/>
                  </a:lnTo>
                  <a:lnTo>
                    <a:pt x="30204" y="1815"/>
                  </a:lnTo>
                  <a:lnTo>
                    <a:pt x="29750" y="2212"/>
                  </a:lnTo>
                  <a:lnTo>
                    <a:pt x="29324" y="2666"/>
                  </a:lnTo>
                  <a:lnTo>
                    <a:pt x="28899" y="3120"/>
                  </a:lnTo>
                  <a:lnTo>
                    <a:pt x="28530" y="3630"/>
                  </a:lnTo>
                  <a:lnTo>
                    <a:pt x="28162" y="4141"/>
                  </a:lnTo>
                  <a:lnTo>
                    <a:pt x="27793" y="4651"/>
                  </a:lnTo>
                  <a:lnTo>
                    <a:pt x="27481" y="5190"/>
                  </a:lnTo>
                  <a:lnTo>
                    <a:pt x="27169" y="5729"/>
                  </a:lnTo>
                  <a:lnTo>
                    <a:pt x="26574" y="6807"/>
                  </a:lnTo>
                  <a:lnTo>
                    <a:pt x="26035" y="7884"/>
                  </a:lnTo>
                  <a:lnTo>
                    <a:pt x="25127" y="9813"/>
                  </a:lnTo>
                  <a:lnTo>
                    <a:pt x="24730" y="10635"/>
                  </a:lnTo>
                  <a:lnTo>
                    <a:pt x="24361" y="11344"/>
                  </a:lnTo>
                  <a:lnTo>
                    <a:pt x="24163" y="11600"/>
                  </a:lnTo>
                  <a:lnTo>
                    <a:pt x="23993" y="11855"/>
                  </a:lnTo>
                  <a:lnTo>
                    <a:pt x="23823" y="12025"/>
                  </a:lnTo>
                  <a:lnTo>
                    <a:pt x="23624" y="12167"/>
                  </a:lnTo>
                  <a:lnTo>
                    <a:pt x="23312" y="12337"/>
                  </a:lnTo>
                  <a:lnTo>
                    <a:pt x="23000" y="12450"/>
                  </a:lnTo>
                  <a:lnTo>
                    <a:pt x="22688" y="12535"/>
                  </a:lnTo>
                  <a:lnTo>
                    <a:pt x="22376" y="12592"/>
                  </a:lnTo>
                  <a:lnTo>
                    <a:pt x="21752" y="12592"/>
                  </a:lnTo>
                  <a:lnTo>
                    <a:pt x="20987" y="12507"/>
                  </a:lnTo>
                  <a:lnTo>
                    <a:pt x="20051" y="12422"/>
                  </a:lnTo>
                  <a:lnTo>
                    <a:pt x="19455" y="12394"/>
                  </a:lnTo>
                  <a:lnTo>
                    <a:pt x="18066" y="12394"/>
                  </a:lnTo>
                  <a:lnTo>
                    <a:pt x="17215" y="12450"/>
                  </a:lnTo>
                  <a:lnTo>
                    <a:pt x="16251" y="12535"/>
                  </a:lnTo>
                  <a:lnTo>
                    <a:pt x="15173" y="12649"/>
                  </a:lnTo>
                  <a:lnTo>
                    <a:pt x="14634" y="12734"/>
                  </a:lnTo>
                  <a:lnTo>
                    <a:pt x="14124" y="12847"/>
                  </a:lnTo>
                  <a:lnTo>
                    <a:pt x="13698" y="12961"/>
                  </a:lnTo>
                  <a:lnTo>
                    <a:pt x="13301" y="13103"/>
                  </a:lnTo>
                  <a:lnTo>
                    <a:pt x="12933" y="13273"/>
                  </a:lnTo>
                  <a:lnTo>
                    <a:pt x="12621" y="13443"/>
                  </a:lnTo>
                  <a:lnTo>
                    <a:pt x="12337" y="13641"/>
                  </a:lnTo>
                  <a:lnTo>
                    <a:pt x="12110" y="13840"/>
                  </a:lnTo>
                  <a:lnTo>
                    <a:pt x="11883" y="14067"/>
                  </a:lnTo>
                  <a:lnTo>
                    <a:pt x="11713" y="14294"/>
                  </a:lnTo>
                  <a:lnTo>
                    <a:pt x="11571" y="14521"/>
                  </a:lnTo>
                  <a:lnTo>
                    <a:pt x="11429" y="14776"/>
                  </a:lnTo>
                  <a:lnTo>
                    <a:pt x="11344" y="15031"/>
                  </a:lnTo>
                  <a:lnTo>
                    <a:pt x="11259" y="15286"/>
                  </a:lnTo>
                  <a:lnTo>
                    <a:pt x="11146" y="15797"/>
                  </a:lnTo>
                  <a:lnTo>
                    <a:pt x="11061" y="16307"/>
                  </a:lnTo>
                  <a:lnTo>
                    <a:pt x="11032" y="16818"/>
                  </a:lnTo>
                  <a:lnTo>
                    <a:pt x="10976" y="17328"/>
                  </a:lnTo>
                  <a:lnTo>
                    <a:pt x="10947" y="17782"/>
                  </a:lnTo>
                  <a:lnTo>
                    <a:pt x="10834" y="18179"/>
                  </a:lnTo>
                  <a:lnTo>
                    <a:pt x="10777" y="18378"/>
                  </a:lnTo>
                  <a:lnTo>
                    <a:pt x="10692" y="18548"/>
                  </a:lnTo>
                  <a:lnTo>
                    <a:pt x="10607" y="18689"/>
                  </a:lnTo>
                  <a:lnTo>
                    <a:pt x="10465" y="18831"/>
                  </a:lnTo>
                  <a:lnTo>
                    <a:pt x="10323" y="18945"/>
                  </a:lnTo>
                  <a:lnTo>
                    <a:pt x="10153" y="19058"/>
                  </a:lnTo>
                  <a:lnTo>
                    <a:pt x="9841" y="19172"/>
                  </a:lnTo>
                  <a:lnTo>
                    <a:pt x="9529" y="19257"/>
                  </a:lnTo>
                  <a:lnTo>
                    <a:pt x="9217" y="19285"/>
                  </a:lnTo>
                  <a:lnTo>
                    <a:pt x="8934" y="19285"/>
                  </a:lnTo>
                  <a:lnTo>
                    <a:pt x="8679" y="19257"/>
                  </a:lnTo>
                  <a:lnTo>
                    <a:pt x="8395" y="19228"/>
                  </a:lnTo>
                  <a:lnTo>
                    <a:pt x="7828" y="19115"/>
                  </a:lnTo>
                  <a:lnTo>
                    <a:pt x="7261" y="19001"/>
                  </a:lnTo>
                  <a:lnTo>
                    <a:pt x="6949" y="18973"/>
                  </a:lnTo>
                  <a:lnTo>
                    <a:pt x="6637" y="18973"/>
                  </a:lnTo>
                  <a:lnTo>
                    <a:pt x="6268" y="19001"/>
                  </a:lnTo>
                  <a:lnTo>
                    <a:pt x="5928" y="19058"/>
                  </a:lnTo>
                  <a:lnTo>
                    <a:pt x="5531" y="19143"/>
                  </a:lnTo>
                  <a:lnTo>
                    <a:pt x="5105" y="19313"/>
                  </a:lnTo>
                  <a:lnTo>
                    <a:pt x="4680" y="19484"/>
                  </a:lnTo>
                  <a:lnTo>
                    <a:pt x="4226" y="19739"/>
                  </a:lnTo>
                  <a:lnTo>
                    <a:pt x="3744" y="19994"/>
                  </a:lnTo>
                  <a:lnTo>
                    <a:pt x="3290" y="20278"/>
                  </a:lnTo>
                  <a:lnTo>
                    <a:pt x="2836" y="20590"/>
                  </a:lnTo>
                  <a:lnTo>
                    <a:pt x="2411" y="20930"/>
                  </a:lnTo>
                  <a:lnTo>
                    <a:pt x="1986" y="21270"/>
                  </a:lnTo>
                  <a:lnTo>
                    <a:pt x="1589" y="21639"/>
                  </a:lnTo>
                  <a:lnTo>
                    <a:pt x="1220" y="22008"/>
                  </a:lnTo>
                  <a:lnTo>
                    <a:pt x="880" y="22376"/>
                  </a:lnTo>
                  <a:lnTo>
                    <a:pt x="596" y="22745"/>
                  </a:lnTo>
                  <a:lnTo>
                    <a:pt x="369" y="23085"/>
                  </a:lnTo>
                  <a:lnTo>
                    <a:pt x="171" y="23454"/>
                  </a:lnTo>
                  <a:lnTo>
                    <a:pt x="57" y="23794"/>
                  </a:lnTo>
                  <a:lnTo>
                    <a:pt x="1" y="24106"/>
                  </a:lnTo>
                  <a:lnTo>
                    <a:pt x="1" y="24248"/>
                  </a:lnTo>
                  <a:lnTo>
                    <a:pt x="29" y="24418"/>
                  </a:lnTo>
                  <a:lnTo>
                    <a:pt x="57" y="24617"/>
                  </a:lnTo>
                  <a:lnTo>
                    <a:pt x="171" y="24787"/>
                  </a:lnTo>
                  <a:lnTo>
                    <a:pt x="284" y="24985"/>
                  </a:lnTo>
                  <a:lnTo>
                    <a:pt x="426" y="25184"/>
                  </a:lnTo>
                  <a:lnTo>
                    <a:pt x="596" y="25382"/>
                  </a:lnTo>
                  <a:lnTo>
                    <a:pt x="795" y="25581"/>
                  </a:lnTo>
                  <a:lnTo>
                    <a:pt x="1050" y="25751"/>
                  </a:lnTo>
                  <a:lnTo>
                    <a:pt x="1305" y="25950"/>
                  </a:lnTo>
                  <a:lnTo>
                    <a:pt x="1901" y="26290"/>
                  </a:lnTo>
                  <a:lnTo>
                    <a:pt x="2610" y="26630"/>
                  </a:lnTo>
                  <a:lnTo>
                    <a:pt x="3404" y="26971"/>
                  </a:lnTo>
                  <a:lnTo>
                    <a:pt x="4283" y="27282"/>
                  </a:lnTo>
                  <a:lnTo>
                    <a:pt x="5247" y="27566"/>
                  </a:lnTo>
                  <a:lnTo>
                    <a:pt x="6268" y="27821"/>
                  </a:lnTo>
                  <a:lnTo>
                    <a:pt x="7374" y="28048"/>
                  </a:lnTo>
                  <a:lnTo>
                    <a:pt x="8537" y="28247"/>
                  </a:lnTo>
                  <a:lnTo>
                    <a:pt x="9756" y="28417"/>
                  </a:lnTo>
                  <a:lnTo>
                    <a:pt x="11032" y="28559"/>
                  </a:lnTo>
                  <a:lnTo>
                    <a:pt x="12337" y="28644"/>
                  </a:lnTo>
                  <a:lnTo>
                    <a:pt x="13670" y="28700"/>
                  </a:lnTo>
                  <a:lnTo>
                    <a:pt x="15031" y="28729"/>
                  </a:lnTo>
                  <a:lnTo>
                    <a:pt x="16421" y="28672"/>
                  </a:lnTo>
                  <a:lnTo>
                    <a:pt x="17839" y="28615"/>
                  </a:lnTo>
                  <a:lnTo>
                    <a:pt x="19257" y="28474"/>
                  </a:lnTo>
                  <a:lnTo>
                    <a:pt x="20675" y="28303"/>
                  </a:lnTo>
                  <a:lnTo>
                    <a:pt x="22093" y="28077"/>
                  </a:lnTo>
                  <a:lnTo>
                    <a:pt x="23482" y="27765"/>
                  </a:lnTo>
                  <a:lnTo>
                    <a:pt x="24900" y="27424"/>
                  </a:lnTo>
                  <a:lnTo>
                    <a:pt x="26205" y="27027"/>
                  </a:lnTo>
                  <a:lnTo>
                    <a:pt x="27424" y="26630"/>
                  </a:lnTo>
                  <a:lnTo>
                    <a:pt x="28559" y="26205"/>
                  </a:lnTo>
                  <a:lnTo>
                    <a:pt x="29580" y="25808"/>
                  </a:lnTo>
                  <a:lnTo>
                    <a:pt x="30516" y="25382"/>
                  </a:lnTo>
                  <a:lnTo>
                    <a:pt x="31366" y="24957"/>
                  </a:lnTo>
                  <a:lnTo>
                    <a:pt x="32132" y="24532"/>
                  </a:lnTo>
                  <a:lnTo>
                    <a:pt x="32841" y="24078"/>
                  </a:lnTo>
                  <a:lnTo>
                    <a:pt x="33437" y="23652"/>
                  </a:lnTo>
                  <a:lnTo>
                    <a:pt x="34004" y="23199"/>
                  </a:lnTo>
                  <a:lnTo>
                    <a:pt x="34486" y="22773"/>
                  </a:lnTo>
                  <a:lnTo>
                    <a:pt x="34911" y="22348"/>
                  </a:lnTo>
                  <a:lnTo>
                    <a:pt x="35252" y="21894"/>
                  </a:lnTo>
                  <a:lnTo>
                    <a:pt x="35592" y="21469"/>
                  </a:lnTo>
                  <a:lnTo>
                    <a:pt x="35847" y="21043"/>
                  </a:lnTo>
                  <a:lnTo>
                    <a:pt x="36074" y="20618"/>
                  </a:lnTo>
                  <a:lnTo>
                    <a:pt x="36244" y="20193"/>
                  </a:lnTo>
                  <a:lnTo>
                    <a:pt x="36386" y="19767"/>
                  </a:lnTo>
                  <a:lnTo>
                    <a:pt x="36499" y="19370"/>
                  </a:lnTo>
                  <a:lnTo>
                    <a:pt x="36613" y="18945"/>
                  </a:lnTo>
                  <a:lnTo>
                    <a:pt x="36670" y="18548"/>
                  </a:lnTo>
                  <a:lnTo>
                    <a:pt x="36726" y="18179"/>
                  </a:lnTo>
                  <a:lnTo>
                    <a:pt x="36783" y="17442"/>
                  </a:lnTo>
                  <a:lnTo>
                    <a:pt x="36840" y="16733"/>
                  </a:lnTo>
                  <a:lnTo>
                    <a:pt x="36925" y="16109"/>
                  </a:lnTo>
                  <a:lnTo>
                    <a:pt x="36953" y="15797"/>
                  </a:lnTo>
                  <a:lnTo>
                    <a:pt x="37038" y="15542"/>
                  </a:lnTo>
                  <a:lnTo>
                    <a:pt x="37123" y="15258"/>
                  </a:lnTo>
                  <a:lnTo>
                    <a:pt x="37237" y="15031"/>
                  </a:lnTo>
                  <a:lnTo>
                    <a:pt x="37350" y="14776"/>
                  </a:lnTo>
                  <a:lnTo>
                    <a:pt x="37435" y="14464"/>
                  </a:lnTo>
                  <a:lnTo>
                    <a:pt x="37492" y="14180"/>
                  </a:lnTo>
                  <a:lnTo>
                    <a:pt x="37520" y="13868"/>
                  </a:lnTo>
                  <a:lnTo>
                    <a:pt x="37492" y="13556"/>
                  </a:lnTo>
                  <a:lnTo>
                    <a:pt x="37435" y="13273"/>
                  </a:lnTo>
                  <a:lnTo>
                    <a:pt x="37350" y="12989"/>
                  </a:lnTo>
                  <a:lnTo>
                    <a:pt x="37180" y="12762"/>
                  </a:lnTo>
                  <a:lnTo>
                    <a:pt x="36670" y="12110"/>
                  </a:lnTo>
                  <a:lnTo>
                    <a:pt x="36414" y="11741"/>
                  </a:lnTo>
                  <a:lnTo>
                    <a:pt x="36216" y="11373"/>
                  </a:lnTo>
                  <a:lnTo>
                    <a:pt x="36131" y="11203"/>
                  </a:lnTo>
                  <a:lnTo>
                    <a:pt x="36074" y="11032"/>
                  </a:lnTo>
                  <a:lnTo>
                    <a:pt x="36046" y="10862"/>
                  </a:lnTo>
                  <a:lnTo>
                    <a:pt x="36046" y="10692"/>
                  </a:lnTo>
                  <a:lnTo>
                    <a:pt x="36074" y="10522"/>
                  </a:lnTo>
                  <a:lnTo>
                    <a:pt x="36131" y="10352"/>
                  </a:lnTo>
                  <a:lnTo>
                    <a:pt x="36244" y="10210"/>
                  </a:lnTo>
                  <a:lnTo>
                    <a:pt x="36414" y="10068"/>
                  </a:lnTo>
                  <a:lnTo>
                    <a:pt x="36726" y="9870"/>
                  </a:lnTo>
                  <a:lnTo>
                    <a:pt x="37067" y="9756"/>
                  </a:lnTo>
                  <a:lnTo>
                    <a:pt x="37379" y="9671"/>
                  </a:lnTo>
                  <a:lnTo>
                    <a:pt x="37662" y="9643"/>
                  </a:lnTo>
                  <a:lnTo>
                    <a:pt x="37946" y="9671"/>
                  </a:lnTo>
                  <a:lnTo>
                    <a:pt x="38201" y="9728"/>
                  </a:lnTo>
                  <a:lnTo>
                    <a:pt x="38399" y="9870"/>
                  </a:lnTo>
                  <a:lnTo>
                    <a:pt x="38513" y="9955"/>
                  </a:lnTo>
                  <a:lnTo>
                    <a:pt x="38570" y="10040"/>
                  </a:lnTo>
                  <a:lnTo>
                    <a:pt x="38655" y="10125"/>
                  </a:lnTo>
                  <a:lnTo>
                    <a:pt x="38740" y="10210"/>
                  </a:lnTo>
                  <a:lnTo>
                    <a:pt x="38967" y="10323"/>
                  </a:lnTo>
                  <a:lnTo>
                    <a:pt x="39222" y="10408"/>
                  </a:lnTo>
                  <a:lnTo>
                    <a:pt x="39506" y="10437"/>
                  </a:lnTo>
                  <a:lnTo>
                    <a:pt x="39789" y="10408"/>
                  </a:lnTo>
                  <a:lnTo>
                    <a:pt x="40044" y="10352"/>
                  </a:lnTo>
                  <a:lnTo>
                    <a:pt x="40271" y="10238"/>
                  </a:lnTo>
                  <a:lnTo>
                    <a:pt x="40356" y="10182"/>
                  </a:lnTo>
                  <a:lnTo>
                    <a:pt x="40441" y="10096"/>
                  </a:lnTo>
                  <a:lnTo>
                    <a:pt x="40725" y="9756"/>
                  </a:lnTo>
                  <a:lnTo>
                    <a:pt x="41122" y="9387"/>
                  </a:lnTo>
                  <a:lnTo>
                    <a:pt x="41547" y="8990"/>
                  </a:lnTo>
                  <a:lnTo>
                    <a:pt x="42030" y="8537"/>
                  </a:lnTo>
                  <a:lnTo>
                    <a:pt x="42540" y="8026"/>
                  </a:lnTo>
                  <a:lnTo>
                    <a:pt x="43022" y="7431"/>
                  </a:lnTo>
                  <a:lnTo>
                    <a:pt x="43277" y="7119"/>
                  </a:lnTo>
                  <a:lnTo>
                    <a:pt x="43504" y="6778"/>
                  </a:lnTo>
                  <a:lnTo>
                    <a:pt x="43703" y="6410"/>
                  </a:lnTo>
                  <a:lnTo>
                    <a:pt x="43901" y="6041"/>
                  </a:lnTo>
                  <a:lnTo>
                    <a:pt x="43958" y="5899"/>
                  </a:lnTo>
                  <a:lnTo>
                    <a:pt x="43986" y="5757"/>
                  </a:lnTo>
                  <a:lnTo>
                    <a:pt x="43986" y="5417"/>
                  </a:lnTo>
                  <a:lnTo>
                    <a:pt x="43930" y="5048"/>
                  </a:lnTo>
                  <a:lnTo>
                    <a:pt x="43816" y="4651"/>
                  </a:lnTo>
                  <a:lnTo>
                    <a:pt x="43703" y="4283"/>
                  </a:lnTo>
                  <a:lnTo>
                    <a:pt x="43533" y="3914"/>
                  </a:lnTo>
                  <a:lnTo>
                    <a:pt x="43362" y="3602"/>
                  </a:lnTo>
                  <a:lnTo>
                    <a:pt x="43221" y="3347"/>
                  </a:lnTo>
                  <a:lnTo>
                    <a:pt x="43022" y="3092"/>
                  </a:lnTo>
                  <a:lnTo>
                    <a:pt x="42767" y="2808"/>
                  </a:lnTo>
                  <a:lnTo>
                    <a:pt x="42512" y="2524"/>
                  </a:lnTo>
                  <a:lnTo>
                    <a:pt x="42200" y="2241"/>
                  </a:lnTo>
                  <a:lnTo>
                    <a:pt x="41831" y="1957"/>
                  </a:lnTo>
                  <a:lnTo>
                    <a:pt x="41462" y="1674"/>
                  </a:lnTo>
                  <a:lnTo>
                    <a:pt x="41009" y="1390"/>
                  </a:lnTo>
                  <a:lnTo>
                    <a:pt x="40526" y="1135"/>
                  </a:lnTo>
                  <a:lnTo>
                    <a:pt x="39988" y="880"/>
                  </a:lnTo>
                  <a:lnTo>
                    <a:pt x="39420" y="653"/>
                  </a:lnTo>
                  <a:lnTo>
                    <a:pt x="38797" y="454"/>
                  </a:lnTo>
                  <a:lnTo>
                    <a:pt x="38088" y="284"/>
                  </a:lnTo>
                  <a:lnTo>
                    <a:pt x="37350" y="142"/>
                  </a:lnTo>
                  <a:lnTo>
                    <a:pt x="36556" y="57"/>
                  </a:lnTo>
                  <a:lnTo>
                    <a:pt x="35705"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93" name="Google Shape;993;p8"/>
          <p:cNvSpPr/>
          <p:nvPr/>
        </p:nvSpPr>
        <p:spPr>
          <a:xfrm>
            <a:off x="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FFFFFF"/>
                </a:solidFill>
                <a:latin typeface="Calibri"/>
                <a:ea typeface="Calibri"/>
                <a:cs typeface="Calibri"/>
                <a:sym typeface="Calibri"/>
              </a:rPr>
              <a:t>1. Generell informasjon</a:t>
            </a:r>
            <a:endParaRPr sz="800" b="1" i="0" u="none" strike="noStrike" cap="none">
              <a:solidFill>
                <a:srgbClr val="FFFFFF"/>
              </a:solidFill>
              <a:latin typeface="Calibri"/>
              <a:ea typeface="Calibri"/>
              <a:cs typeface="Calibri"/>
              <a:sym typeface="Calibri"/>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97"/>
        <p:cNvGrpSpPr/>
        <p:nvPr/>
      </p:nvGrpSpPr>
      <p:grpSpPr>
        <a:xfrm>
          <a:off x="0" y="0"/>
          <a:ext cx="0" cy="0"/>
          <a:chOff x="0" y="0"/>
          <a:chExt cx="0" cy="0"/>
        </a:xfrm>
      </p:grpSpPr>
      <p:sp>
        <p:nvSpPr>
          <p:cNvPr id="998" name="Google Shape;998;p9"/>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Vedlikehold av serviceavtalen</a:t>
            </a:r>
            <a:endParaRPr/>
          </a:p>
        </p:txBody>
      </p:sp>
      <p:sp>
        <p:nvSpPr>
          <p:cNvPr id="999" name="Google Shape;999;p9"/>
          <p:cNvSpPr txBox="1">
            <a:spLocks noGrp="1"/>
          </p:cNvSpPr>
          <p:nvPr>
            <p:ph type="body" idx="1"/>
          </p:nvPr>
        </p:nvSpPr>
        <p:spPr>
          <a:xfrm>
            <a:off x="457200" y="1200150"/>
            <a:ext cx="4038600" cy="3394500"/>
          </a:xfrm>
          <a:prstGeom prst="rect">
            <a:avLst/>
          </a:prstGeom>
          <a:solidFill>
            <a:srgbClr val="CFDAF1"/>
          </a:solidFill>
          <a:ln>
            <a:noFill/>
          </a:ln>
          <a:effectLst>
            <a:outerShdw blurRad="57150" dist="19050" dir="5400000" algn="bl" rotWithShape="0">
              <a:srgbClr val="000000">
                <a:alpha val="49803"/>
              </a:srgbClr>
            </a:outerShdw>
          </a:effectLst>
        </p:spPr>
        <p:txBody>
          <a:bodyPr spcFirstLastPara="1" wrap="square" lIns="162000" tIns="198000" rIns="162000" bIns="91425" anchor="t" anchorCtr="0">
            <a:noAutofit/>
          </a:bodyPr>
          <a:lstStyle/>
          <a:p>
            <a:pPr marL="0" marR="0" lvl="0" indent="0" algn="l" rtl="0">
              <a:lnSpc>
                <a:spcPct val="90000"/>
              </a:lnSpc>
              <a:spcBef>
                <a:spcPts val="560"/>
              </a:spcBef>
              <a:spcAft>
                <a:spcPts val="0"/>
              </a:spcAft>
              <a:buClr>
                <a:schemeClr val="dk1"/>
              </a:buClr>
              <a:buSzPts val="1100"/>
              <a:buFont typeface="Arial"/>
              <a:buNone/>
            </a:pPr>
            <a:r>
              <a:rPr lang="no-NO" sz="1400" b="1">
                <a:solidFill>
                  <a:srgbClr val="00509E"/>
                </a:solidFill>
              </a:rPr>
              <a:t>Endring og oppdatering av </a:t>
            </a:r>
            <a:r>
              <a:rPr lang="nb-NO" sz="1400" b="1">
                <a:solidFill>
                  <a:srgbClr val="00509E"/>
                </a:solidFill>
              </a:rPr>
              <a:t>serviceavtalen</a:t>
            </a:r>
          </a:p>
          <a:p>
            <a:pPr marL="0" indent="0">
              <a:lnSpc>
                <a:spcPct val="90000"/>
              </a:lnSpc>
              <a:buNone/>
            </a:pPr>
            <a:r>
              <a:rPr lang="nb-NO" sz="1400">
                <a:solidFill>
                  <a:srgbClr val="464646"/>
                </a:solidFill>
              </a:rPr>
              <a:t>Serviceavtalen</a:t>
            </a:r>
            <a:r>
              <a:rPr lang="no-NO" sz="1400">
                <a:solidFill>
                  <a:srgbClr val="464646"/>
                </a:solidFill>
              </a:rPr>
              <a:t> skal oppdateres fortløpende ved behov og til enhver tid gjenspeile den faktiske situasjon</a:t>
            </a:r>
            <a:r>
              <a:rPr lang="nb-NO" sz="1400">
                <a:solidFill>
                  <a:srgbClr val="464646"/>
                </a:solidFill>
              </a:rPr>
              <a:t>en</a:t>
            </a:r>
            <a:r>
              <a:rPr lang="no-NO" sz="1400">
                <a:solidFill>
                  <a:srgbClr val="464646"/>
                </a:solidFill>
              </a:rPr>
              <a:t>, samt arbeidsdelingen mellom Tjenestesenteret og enhetene ved NTNU. </a:t>
            </a:r>
            <a:endParaRPr sz="1400">
              <a:solidFill>
                <a:srgbClr val="464646"/>
              </a:solidFill>
            </a:endParaRPr>
          </a:p>
          <a:p>
            <a:pPr marL="0" marR="0" lvl="0" indent="0" algn="l" rtl="0">
              <a:lnSpc>
                <a:spcPct val="90000"/>
              </a:lnSpc>
              <a:spcBef>
                <a:spcPts val="560"/>
              </a:spcBef>
              <a:spcAft>
                <a:spcPts val="0"/>
              </a:spcAft>
              <a:buClr>
                <a:schemeClr val="dk1"/>
              </a:buClr>
              <a:buSzPts val="1100"/>
              <a:buFont typeface="Arial"/>
              <a:buNone/>
            </a:pPr>
            <a:endParaRPr sz="1400">
              <a:solidFill>
                <a:srgbClr val="464646"/>
              </a:solidFill>
            </a:endParaRPr>
          </a:p>
          <a:p>
            <a:pPr marL="0" indent="0">
              <a:lnSpc>
                <a:spcPct val="90000"/>
              </a:lnSpc>
              <a:buClr>
                <a:schemeClr val="dk1"/>
              </a:buClr>
              <a:buSzPts val="1100"/>
              <a:buNone/>
            </a:pPr>
            <a:r>
              <a:rPr lang="no-NO" sz="1400">
                <a:solidFill>
                  <a:srgbClr val="464646"/>
                </a:solidFill>
              </a:rPr>
              <a:t>Det er viktig å presisere at det arbeides kontinuerlig med utvikling av tjenestene som tilbys, i nært samarbeid med organisasjonen. Denne serviceavtalen vil derfor også måtte endres og oppdateres jevnlig. </a:t>
            </a:r>
            <a:endParaRPr sz="1400">
              <a:solidFill>
                <a:srgbClr val="464646"/>
              </a:solidFill>
            </a:endParaRPr>
          </a:p>
        </p:txBody>
      </p:sp>
      <p:sp>
        <p:nvSpPr>
          <p:cNvPr id="1000" name="Google Shape;1000;p9"/>
          <p:cNvSpPr txBox="1">
            <a:spLocks noGrp="1"/>
          </p:cNvSpPr>
          <p:nvPr>
            <p:ph type="body" idx="1"/>
          </p:nvPr>
        </p:nvSpPr>
        <p:spPr>
          <a:xfrm>
            <a:off x="4642500" y="1200150"/>
            <a:ext cx="4038600" cy="16203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91425" tIns="91425" rIns="378000" bIns="91425" anchor="ctr" anchorCtr="0">
            <a:noAutofit/>
          </a:bodyPr>
          <a:lstStyle/>
          <a:p>
            <a:pPr marL="0" lvl="0" indent="0" algn="l" rtl="0">
              <a:lnSpc>
                <a:spcPct val="90000"/>
              </a:lnSpc>
              <a:spcBef>
                <a:spcPts val="560"/>
              </a:spcBef>
              <a:spcAft>
                <a:spcPts val="0"/>
              </a:spcAft>
              <a:buClr>
                <a:schemeClr val="dk1"/>
              </a:buClr>
              <a:buSzPts val="1100"/>
              <a:buFont typeface="Arial"/>
              <a:buNone/>
            </a:pPr>
            <a:r>
              <a:rPr lang="no-NO" sz="1400" b="1">
                <a:solidFill>
                  <a:srgbClr val="00509E"/>
                </a:solidFill>
              </a:rPr>
              <a:t>Dokumenteiers ansvar</a:t>
            </a:r>
            <a:endParaRPr sz="1400" b="1">
              <a:solidFill>
                <a:srgbClr val="00509E"/>
              </a:solidFill>
            </a:endParaRPr>
          </a:p>
          <a:p>
            <a:pPr marL="0" lvl="0" indent="0" algn="l" rtl="0">
              <a:lnSpc>
                <a:spcPct val="90000"/>
              </a:lnSpc>
              <a:spcBef>
                <a:spcPts val="560"/>
              </a:spcBef>
              <a:spcAft>
                <a:spcPts val="0"/>
              </a:spcAft>
              <a:buClr>
                <a:schemeClr val="dk1"/>
              </a:buClr>
              <a:buSzPts val="1100"/>
              <a:buFont typeface="Arial"/>
              <a:buNone/>
            </a:pPr>
            <a:r>
              <a:rPr lang="no-NO" sz="1400"/>
              <a:t>Dokumenteier er ansvarlig for å sikre at dokumentet er oppdatert og kan kontaktes ved spørsmål angående innholdet i dokumentet.</a:t>
            </a:r>
            <a:endParaRPr sz="1400"/>
          </a:p>
        </p:txBody>
      </p:sp>
      <p:sp>
        <p:nvSpPr>
          <p:cNvPr id="1001" name="Google Shape;1001;p9"/>
          <p:cNvSpPr txBox="1">
            <a:spLocks noGrp="1"/>
          </p:cNvSpPr>
          <p:nvPr>
            <p:ph type="body" idx="1"/>
          </p:nvPr>
        </p:nvSpPr>
        <p:spPr>
          <a:xfrm>
            <a:off x="4642500" y="2974263"/>
            <a:ext cx="4038600" cy="16203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91425" tIns="45700" rIns="91425" bIns="45700" anchor="ctr" anchorCtr="0">
            <a:noAutofit/>
          </a:bodyPr>
          <a:lstStyle/>
          <a:p>
            <a:pPr marL="0" lvl="0" indent="0" algn="l" rtl="0">
              <a:lnSpc>
                <a:spcPct val="90000"/>
              </a:lnSpc>
              <a:spcBef>
                <a:spcPts val="560"/>
              </a:spcBef>
              <a:spcAft>
                <a:spcPts val="0"/>
              </a:spcAft>
              <a:buClr>
                <a:schemeClr val="dk1"/>
              </a:buClr>
              <a:buSzPts val="1100"/>
              <a:buFont typeface="Arial"/>
              <a:buNone/>
            </a:pPr>
            <a:r>
              <a:rPr lang="no-NO" sz="1400" b="1">
                <a:solidFill>
                  <a:srgbClr val="00509E"/>
                </a:solidFill>
              </a:rPr>
              <a:t>Dokumenteier</a:t>
            </a:r>
            <a:endParaRPr sz="1400" b="1">
              <a:solidFill>
                <a:srgbClr val="00509E"/>
              </a:solidFill>
            </a:endParaRPr>
          </a:p>
          <a:p>
            <a:pPr marL="0" lvl="0" indent="0" algn="l" rtl="0">
              <a:lnSpc>
                <a:spcPct val="90000"/>
              </a:lnSpc>
              <a:spcBef>
                <a:spcPts val="560"/>
              </a:spcBef>
              <a:spcAft>
                <a:spcPts val="0"/>
              </a:spcAft>
              <a:buClr>
                <a:schemeClr val="dk1"/>
              </a:buClr>
              <a:buSzPts val="1100"/>
              <a:buFont typeface="Arial"/>
              <a:buNone/>
            </a:pPr>
            <a:r>
              <a:rPr lang="no-NO" sz="1200"/>
              <a:t>Thomas Bendik Hagen</a:t>
            </a:r>
            <a:endParaRPr sz="1200"/>
          </a:p>
          <a:p>
            <a:pPr marL="0" lvl="0" indent="0" algn="l" rtl="0">
              <a:lnSpc>
                <a:spcPct val="90000"/>
              </a:lnSpc>
              <a:spcBef>
                <a:spcPts val="560"/>
              </a:spcBef>
              <a:spcAft>
                <a:spcPts val="0"/>
              </a:spcAft>
              <a:buClr>
                <a:schemeClr val="dk1"/>
              </a:buClr>
              <a:buSzPts val="1100"/>
              <a:buFont typeface="Arial"/>
              <a:buNone/>
            </a:pPr>
            <a:r>
              <a:rPr lang="no-NO" sz="1100"/>
              <a:t>Seniorrådgiver</a:t>
            </a:r>
            <a:endParaRPr sz="1100"/>
          </a:p>
          <a:p>
            <a:pPr marL="0" lvl="0" indent="0" algn="l" rtl="0">
              <a:lnSpc>
                <a:spcPct val="90000"/>
              </a:lnSpc>
              <a:spcBef>
                <a:spcPts val="560"/>
              </a:spcBef>
              <a:spcAft>
                <a:spcPts val="0"/>
              </a:spcAft>
              <a:buClr>
                <a:schemeClr val="dk1"/>
              </a:buClr>
              <a:buSzPts val="1100"/>
              <a:buFont typeface="Arial"/>
              <a:buNone/>
            </a:pPr>
            <a:r>
              <a:rPr lang="no-NO" sz="1100"/>
              <a:t>Seksjon for lønn og HR-tjenester</a:t>
            </a:r>
            <a:endParaRPr sz="1100">
              <a:solidFill>
                <a:srgbClr val="FF0000"/>
              </a:solidFill>
            </a:endParaRPr>
          </a:p>
          <a:p>
            <a:pPr marL="0" lvl="0" indent="0" algn="l" rtl="0">
              <a:lnSpc>
                <a:spcPct val="90000"/>
              </a:lnSpc>
              <a:spcBef>
                <a:spcPts val="560"/>
              </a:spcBef>
              <a:spcAft>
                <a:spcPts val="0"/>
              </a:spcAft>
              <a:buSzPts val="1900"/>
              <a:buNone/>
            </a:pPr>
            <a:endParaRPr sz="1400"/>
          </a:p>
        </p:txBody>
      </p:sp>
      <p:sp>
        <p:nvSpPr>
          <p:cNvPr id="1003" name="Google Shape;1003;p9"/>
          <p:cNvSpPr/>
          <p:nvPr/>
        </p:nvSpPr>
        <p:spPr>
          <a:xfrm>
            <a:off x="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FFFFFF"/>
                </a:solidFill>
                <a:latin typeface="Calibri"/>
                <a:ea typeface="Calibri"/>
                <a:cs typeface="Calibri"/>
                <a:sym typeface="Calibri"/>
              </a:rPr>
              <a:t>1. Generell informasjon</a:t>
            </a:r>
            <a:endParaRPr sz="800" b="1" i="0" u="none" strike="noStrike" cap="none">
              <a:solidFill>
                <a:srgbClr val="FFFFFF"/>
              </a:solidFill>
              <a:latin typeface="Calibri"/>
              <a:ea typeface="Calibri"/>
              <a:cs typeface="Calibri"/>
              <a:sym typeface="Calibri"/>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07"/>
        <p:cNvGrpSpPr/>
        <p:nvPr/>
      </p:nvGrpSpPr>
      <p:grpSpPr>
        <a:xfrm>
          <a:off x="0" y="0"/>
          <a:ext cx="0" cy="0"/>
          <a:chOff x="0" y="0"/>
          <a:chExt cx="0" cy="0"/>
        </a:xfrm>
      </p:grpSpPr>
      <p:sp>
        <p:nvSpPr>
          <p:cNvPr id="1008" name="Google Shape;1008;p10"/>
          <p:cNvSpPr txBox="1">
            <a:spLocks noGrp="1"/>
          </p:cNvSpPr>
          <p:nvPr>
            <p:ph type="body" idx="1"/>
          </p:nvPr>
        </p:nvSpPr>
        <p:spPr>
          <a:xfrm>
            <a:off x="457200" y="1200150"/>
            <a:ext cx="4038600" cy="3394500"/>
          </a:xfrm>
          <a:prstGeom prst="rect">
            <a:avLst/>
          </a:prstGeom>
          <a:solidFill>
            <a:srgbClr val="CFDAF1"/>
          </a:solidFill>
          <a:ln>
            <a:noFill/>
          </a:ln>
          <a:effectLst>
            <a:outerShdw blurRad="57150" dist="19050" dir="5400000" algn="bl" rotWithShape="0">
              <a:srgbClr val="000000">
                <a:alpha val="49803"/>
              </a:srgbClr>
            </a:outerShdw>
          </a:effectLst>
        </p:spPr>
        <p:txBody>
          <a:bodyPr spcFirstLastPara="1" wrap="square" lIns="162000" tIns="198000" rIns="162000" bIns="91425" anchor="t" anchorCtr="0">
            <a:noAutofit/>
          </a:bodyPr>
          <a:lstStyle/>
          <a:p>
            <a:pPr marL="0" marR="0" lvl="0" indent="0" algn="l" rtl="0">
              <a:lnSpc>
                <a:spcPct val="90000"/>
              </a:lnSpc>
              <a:spcBef>
                <a:spcPts val="560"/>
              </a:spcBef>
              <a:spcAft>
                <a:spcPts val="0"/>
              </a:spcAft>
              <a:buSzPts val="1900"/>
              <a:buNone/>
            </a:pPr>
            <a:r>
              <a:rPr lang="no-NO" sz="1400" b="1">
                <a:solidFill>
                  <a:srgbClr val="00509E"/>
                </a:solidFill>
              </a:rPr>
              <a:t>Endring og oppdatering av serviceavtalen</a:t>
            </a:r>
            <a:endParaRPr sz="1400" b="1">
              <a:solidFill>
                <a:srgbClr val="00509E"/>
              </a:solidFill>
            </a:endParaRPr>
          </a:p>
          <a:p>
            <a:pPr marL="0" marR="0" lvl="0" indent="0" algn="l" rtl="0">
              <a:lnSpc>
                <a:spcPct val="90000"/>
              </a:lnSpc>
              <a:spcBef>
                <a:spcPts val="560"/>
              </a:spcBef>
              <a:spcAft>
                <a:spcPts val="0"/>
              </a:spcAft>
              <a:buSzPts val="1900"/>
              <a:buNone/>
            </a:pPr>
            <a:r>
              <a:rPr lang="no-NO" sz="1100">
                <a:solidFill>
                  <a:srgbClr val="464646"/>
                </a:solidFill>
              </a:rPr>
              <a:t>Denne versjonsloggen skal gi informasjon om hvilke endringer som har blitt gjort, og når endringene ble gjennomført.</a:t>
            </a:r>
            <a:endParaRPr sz="1100">
              <a:solidFill>
                <a:srgbClr val="464646"/>
              </a:solidFill>
            </a:endParaRPr>
          </a:p>
        </p:txBody>
      </p:sp>
      <p:sp>
        <p:nvSpPr>
          <p:cNvPr id="1009" name="Google Shape;1009;p10"/>
          <p:cNvSpPr txBox="1">
            <a:spLocks noGrp="1"/>
          </p:cNvSpPr>
          <p:nvPr>
            <p:ph type="body" idx="1"/>
          </p:nvPr>
        </p:nvSpPr>
        <p:spPr>
          <a:xfrm>
            <a:off x="4642500" y="1200150"/>
            <a:ext cx="4038600" cy="16203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91425" tIns="91425" rIns="1296000" bIns="91425" anchor="ctr" anchorCtr="0">
            <a:noAutofit/>
          </a:bodyPr>
          <a:lstStyle/>
          <a:p>
            <a:pPr marL="0" lvl="0" indent="0" algn="l" rtl="0">
              <a:lnSpc>
                <a:spcPct val="90000"/>
              </a:lnSpc>
              <a:spcBef>
                <a:spcPts val="560"/>
              </a:spcBef>
              <a:spcAft>
                <a:spcPts val="0"/>
              </a:spcAft>
              <a:buClr>
                <a:schemeClr val="dk1"/>
              </a:buClr>
              <a:buSzPts val="1100"/>
              <a:buFont typeface="Arial"/>
              <a:buNone/>
            </a:pPr>
            <a:r>
              <a:rPr lang="no-NO" sz="1400" b="1">
                <a:solidFill>
                  <a:srgbClr val="00509E"/>
                </a:solidFill>
              </a:rPr>
              <a:t>Myndighet til å endre</a:t>
            </a:r>
            <a:endParaRPr sz="1400" b="1">
              <a:solidFill>
                <a:srgbClr val="00509E"/>
              </a:solidFill>
            </a:endParaRPr>
          </a:p>
          <a:p>
            <a:pPr marL="0" lvl="0" indent="0" algn="l" rtl="0">
              <a:lnSpc>
                <a:spcPct val="90000"/>
              </a:lnSpc>
              <a:spcBef>
                <a:spcPts val="560"/>
              </a:spcBef>
              <a:spcAft>
                <a:spcPts val="0"/>
              </a:spcAft>
              <a:buClr>
                <a:schemeClr val="dk1"/>
              </a:buClr>
              <a:buSzPts val="1100"/>
              <a:buFont typeface="Arial"/>
              <a:buNone/>
            </a:pPr>
            <a:r>
              <a:rPr lang="no-NO" sz="1200"/>
              <a:t>Det er kun dokumenteier, som sammen med en arbeidsgruppe kan gjøre endringer i denne serviceavtalen.</a:t>
            </a:r>
            <a:endParaRPr sz="1200"/>
          </a:p>
          <a:p>
            <a:pPr marL="0" lvl="0" indent="0" algn="l" rtl="0">
              <a:lnSpc>
                <a:spcPct val="90000"/>
              </a:lnSpc>
              <a:spcBef>
                <a:spcPts val="560"/>
              </a:spcBef>
              <a:spcAft>
                <a:spcPts val="0"/>
              </a:spcAft>
              <a:buClr>
                <a:schemeClr val="dk1"/>
              </a:buClr>
              <a:buSzPts val="1100"/>
              <a:buFont typeface="Arial"/>
              <a:buNone/>
            </a:pPr>
            <a:endParaRPr sz="1200"/>
          </a:p>
          <a:p>
            <a:pPr marL="0" lvl="0" indent="0" algn="l" rtl="0">
              <a:lnSpc>
                <a:spcPct val="90000"/>
              </a:lnSpc>
              <a:spcBef>
                <a:spcPts val="560"/>
              </a:spcBef>
              <a:spcAft>
                <a:spcPts val="0"/>
              </a:spcAft>
              <a:buClr>
                <a:schemeClr val="dk1"/>
              </a:buClr>
              <a:buSzPts val="1100"/>
              <a:buFont typeface="Arial"/>
              <a:buNone/>
            </a:pPr>
            <a:endParaRPr sz="1200"/>
          </a:p>
        </p:txBody>
      </p:sp>
      <p:sp>
        <p:nvSpPr>
          <p:cNvPr id="1010" name="Google Shape;1010;p10"/>
          <p:cNvSpPr txBox="1">
            <a:spLocks noGrp="1"/>
          </p:cNvSpPr>
          <p:nvPr>
            <p:ph type="body" idx="1"/>
          </p:nvPr>
        </p:nvSpPr>
        <p:spPr>
          <a:xfrm>
            <a:off x="4642500" y="2974263"/>
            <a:ext cx="4038600" cy="1620300"/>
          </a:xfrm>
          <a:prstGeom prst="rect">
            <a:avLst/>
          </a:prstGeom>
          <a:solidFill>
            <a:srgbClr val="F3F3F3"/>
          </a:solidFill>
          <a:ln>
            <a:noFill/>
          </a:ln>
          <a:effectLst>
            <a:outerShdw blurRad="57150" dist="19050" dir="5400000" algn="bl" rotWithShape="0">
              <a:srgbClr val="000000">
                <a:alpha val="49803"/>
              </a:srgbClr>
            </a:outerShdw>
          </a:effectLst>
        </p:spPr>
        <p:txBody>
          <a:bodyPr spcFirstLastPara="1" wrap="square" lIns="91425" tIns="91425" rIns="864000" bIns="91425" anchor="ctr" anchorCtr="0">
            <a:noAutofit/>
          </a:bodyPr>
          <a:lstStyle/>
          <a:p>
            <a:pPr marL="0" lvl="0" indent="0" algn="l" rtl="0">
              <a:lnSpc>
                <a:spcPct val="90000"/>
              </a:lnSpc>
              <a:spcBef>
                <a:spcPts val="560"/>
              </a:spcBef>
              <a:spcAft>
                <a:spcPts val="0"/>
              </a:spcAft>
              <a:buClr>
                <a:schemeClr val="dk1"/>
              </a:buClr>
              <a:buSzPts val="1100"/>
              <a:buFont typeface="Arial"/>
              <a:buNone/>
            </a:pPr>
            <a:r>
              <a:rPr lang="no-NO" sz="1400" b="1">
                <a:solidFill>
                  <a:srgbClr val="00509E"/>
                </a:solidFill>
              </a:rPr>
              <a:t>Myndighet til å godkjenne</a:t>
            </a:r>
            <a:endParaRPr sz="1400" b="1">
              <a:solidFill>
                <a:srgbClr val="00509E"/>
              </a:solidFill>
            </a:endParaRPr>
          </a:p>
          <a:p>
            <a:pPr marL="0" lvl="0" indent="0" algn="l" rtl="0">
              <a:lnSpc>
                <a:spcPct val="90000"/>
              </a:lnSpc>
              <a:spcBef>
                <a:spcPts val="560"/>
              </a:spcBef>
              <a:spcAft>
                <a:spcPts val="0"/>
              </a:spcAft>
              <a:buSzPts val="1900"/>
              <a:buNone/>
            </a:pPr>
            <a:r>
              <a:rPr lang="nb-NO" sz="1200"/>
              <a:t>Etter det er blitt gjort endringer i dette dokumentet må </a:t>
            </a:r>
            <a:r>
              <a:rPr lang="no-NO" sz="1200"/>
              <a:t>seksjonssjef ved</a:t>
            </a:r>
            <a:r>
              <a:rPr lang="nb-NO" sz="1200"/>
              <a:t> </a:t>
            </a:r>
            <a:r>
              <a:rPr lang="no-NO" sz="1200"/>
              <a:t>Seksjon f</a:t>
            </a:r>
            <a:r>
              <a:rPr lang="nb-NO" sz="1200"/>
              <a:t>o</a:t>
            </a:r>
            <a:r>
              <a:rPr lang="no-NO" sz="1200"/>
              <a:t>r lønn og HR-tjenester godkjenne</a:t>
            </a:r>
            <a:r>
              <a:rPr lang="nb-NO" sz="1200"/>
              <a:t> disse endringene. Dette må gjøres </a:t>
            </a:r>
            <a:r>
              <a:rPr lang="nb-NO" sz="1200" i="1"/>
              <a:t>før</a:t>
            </a:r>
            <a:r>
              <a:rPr lang="nb-NO" sz="1200"/>
              <a:t> ny versjon publiseres</a:t>
            </a:r>
            <a:endParaRPr sz="1200"/>
          </a:p>
          <a:p>
            <a:pPr marL="0" lvl="0" indent="0" algn="l" rtl="0">
              <a:lnSpc>
                <a:spcPct val="90000"/>
              </a:lnSpc>
              <a:spcBef>
                <a:spcPts val="560"/>
              </a:spcBef>
              <a:spcAft>
                <a:spcPts val="0"/>
              </a:spcAft>
              <a:buSzPts val="1900"/>
              <a:buNone/>
            </a:pPr>
            <a:endParaRPr sz="1200"/>
          </a:p>
        </p:txBody>
      </p:sp>
      <p:sp>
        <p:nvSpPr>
          <p:cNvPr id="1011" name="Google Shape;1011;p10"/>
          <p:cNvSpPr txBox="1">
            <a:spLocks noGrp="1"/>
          </p:cNvSpPr>
          <p:nvPr>
            <p:ph type="title"/>
          </p:nvPr>
        </p:nvSpPr>
        <p:spPr>
          <a:xfrm>
            <a:off x="397566" y="434579"/>
            <a:ext cx="8448300" cy="4848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2000"/>
              <a:buNone/>
            </a:pPr>
            <a:r>
              <a:rPr lang="no-NO"/>
              <a:t>Versjonslogg</a:t>
            </a:r>
            <a:endParaRPr/>
          </a:p>
        </p:txBody>
      </p:sp>
      <p:graphicFrame>
        <p:nvGraphicFramePr>
          <p:cNvPr id="1012" name="Google Shape;1012;p10"/>
          <p:cNvGraphicFramePr/>
          <p:nvPr>
            <p:extLst>
              <p:ext uri="{D42A27DB-BD31-4B8C-83A1-F6EECF244321}">
                <p14:modId xmlns:p14="http://schemas.microsoft.com/office/powerpoint/2010/main" val="1015837258"/>
              </p:ext>
            </p:extLst>
          </p:nvPr>
        </p:nvGraphicFramePr>
        <p:xfrm>
          <a:off x="622750" y="2356175"/>
          <a:ext cx="3739375" cy="1930800"/>
        </p:xfrm>
        <a:graphic>
          <a:graphicData uri="http://schemas.openxmlformats.org/drawingml/2006/table">
            <a:tbl>
              <a:tblPr>
                <a:noFill/>
                <a:tableStyleId>{061EA531-84A0-42BF-BE94-ECA075E8519F}</a:tableStyleId>
              </a:tblPr>
              <a:tblGrid>
                <a:gridCol w="747875">
                  <a:extLst>
                    <a:ext uri="{9D8B030D-6E8A-4147-A177-3AD203B41FA5}">
                      <a16:colId xmlns:a16="http://schemas.microsoft.com/office/drawing/2014/main" val="20000"/>
                    </a:ext>
                  </a:extLst>
                </a:gridCol>
                <a:gridCol w="747875">
                  <a:extLst>
                    <a:ext uri="{9D8B030D-6E8A-4147-A177-3AD203B41FA5}">
                      <a16:colId xmlns:a16="http://schemas.microsoft.com/office/drawing/2014/main" val="20001"/>
                    </a:ext>
                  </a:extLst>
                </a:gridCol>
                <a:gridCol w="747875">
                  <a:extLst>
                    <a:ext uri="{9D8B030D-6E8A-4147-A177-3AD203B41FA5}">
                      <a16:colId xmlns:a16="http://schemas.microsoft.com/office/drawing/2014/main" val="20002"/>
                    </a:ext>
                  </a:extLst>
                </a:gridCol>
                <a:gridCol w="747875">
                  <a:extLst>
                    <a:ext uri="{9D8B030D-6E8A-4147-A177-3AD203B41FA5}">
                      <a16:colId xmlns:a16="http://schemas.microsoft.com/office/drawing/2014/main" val="20003"/>
                    </a:ext>
                  </a:extLst>
                </a:gridCol>
                <a:gridCol w="747875">
                  <a:extLst>
                    <a:ext uri="{9D8B030D-6E8A-4147-A177-3AD203B41FA5}">
                      <a16:colId xmlns:a16="http://schemas.microsoft.com/office/drawing/2014/main" val="20004"/>
                    </a:ext>
                  </a:extLst>
                </a:gridCol>
              </a:tblGrid>
              <a:tr h="224425">
                <a:tc>
                  <a:txBody>
                    <a:bodyPr/>
                    <a:lstStyle/>
                    <a:p>
                      <a:pPr marL="0" marR="0" lvl="0" indent="0" algn="l" rtl="0">
                        <a:lnSpc>
                          <a:spcPct val="100000"/>
                        </a:lnSpc>
                        <a:spcBef>
                          <a:spcPts val="0"/>
                        </a:spcBef>
                        <a:spcAft>
                          <a:spcPts val="0"/>
                        </a:spcAft>
                        <a:buClr>
                          <a:srgbClr val="000000"/>
                        </a:buClr>
                        <a:buSzPts val="700"/>
                        <a:buFont typeface="Arial"/>
                        <a:buNone/>
                      </a:pPr>
                      <a:r>
                        <a:rPr lang="no-NO" sz="700" u="none" strike="noStrike" cap="none">
                          <a:solidFill>
                            <a:schemeClr val="lt1"/>
                          </a:solidFill>
                        </a:rPr>
                        <a:t>Versjon</a:t>
                      </a:r>
                      <a:endParaRPr sz="700" u="none" strike="noStrike" cap="none">
                        <a:solidFill>
                          <a:schemeClr val="lt1"/>
                        </a:solidFill>
                      </a:endParaRPr>
                    </a:p>
                  </a:txBody>
                  <a:tcPr marL="36000" marR="36000" marT="18000" marB="18000" anchor="ctr">
                    <a:solidFill>
                      <a:srgbClr val="00509E"/>
                    </a:solidFill>
                  </a:tcPr>
                </a:tc>
                <a:tc>
                  <a:txBody>
                    <a:bodyPr/>
                    <a:lstStyle/>
                    <a:p>
                      <a:pPr marL="0" marR="0" lvl="0" indent="0" algn="l" rtl="0">
                        <a:lnSpc>
                          <a:spcPct val="100000"/>
                        </a:lnSpc>
                        <a:spcBef>
                          <a:spcPts val="0"/>
                        </a:spcBef>
                        <a:spcAft>
                          <a:spcPts val="0"/>
                        </a:spcAft>
                        <a:buClr>
                          <a:srgbClr val="000000"/>
                        </a:buClr>
                        <a:buSzPts val="700"/>
                        <a:buFont typeface="Arial"/>
                        <a:buNone/>
                      </a:pPr>
                      <a:r>
                        <a:rPr lang="no-NO" sz="700" u="none" strike="noStrike" cap="none">
                          <a:solidFill>
                            <a:schemeClr val="lt1"/>
                          </a:solidFill>
                        </a:rPr>
                        <a:t>Dato</a:t>
                      </a:r>
                      <a:endParaRPr sz="700" u="none" strike="noStrike" cap="none">
                        <a:solidFill>
                          <a:schemeClr val="lt1"/>
                        </a:solidFill>
                      </a:endParaRPr>
                    </a:p>
                  </a:txBody>
                  <a:tcPr marL="36000" marR="36000" marT="18000" marB="18000" anchor="ctr">
                    <a:solidFill>
                      <a:srgbClr val="00509E"/>
                    </a:solidFill>
                  </a:tcPr>
                </a:tc>
                <a:tc>
                  <a:txBody>
                    <a:bodyPr/>
                    <a:lstStyle/>
                    <a:p>
                      <a:pPr marL="0" marR="0" lvl="0" indent="0" algn="l" rtl="0">
                        <a:lnSpc>
                          <a:spcPct val="100000"/>
                        </a:lnSpc>
                        <a:spcBef>
                          <a:spcPts val="0"/>
                        </a:spcBef>
                        <a:spcAft>
                          <a:spcPts val="0"/>
                        </a:spcAft>
                        <a:buClr>
                          <a:srgbClr val="000000"/>
                        </a:buClr>
                        <a:buSzPts val="700"/>
                        <a:buFont typeface="Arial"/>
                        <a:buNone/>
                      </a:pPr>
                      <a:r>
                        <a:rPr lang="no-NO" sz="700" u="none" strike="noStrike" cap="none">
                          <a:solidFill>
                            <a:schemeClr val="lt1"/>
                          </a:solidFill>
                        </a:rPr>
                        <a:t>Beskrivelse</a:t>
                      </a:r>
                      <a:endParaRPr sz="700" u="none" strike="noStrike" cap="none">
                        <a:solidFill>
                          <a:schemeClr val="lt1"/>
                        </a:solidFill>
                      </a:endParaRPr>
                    </a:p>
                  </a:txBody>
                  <a:tcPr marL="36000" marR="36000" marT="18000" marB="18000" anchor="ctr">
                    <a:solidFill>
                      <a:srgbClr val="00509E"/>
                    </a:solidFill>
                  </a:tcPr>
                </a:tc>
                <a:tc>
                  <a:txBody>
                    <a:bodyPr/>
                    <a:lstStyle/>
                    <a:p>
                      <a:pPr marL="0" marR="0" lvl="0" indent="0" algn="l" rtl="0">
                        <a:lnSpc>
                          <a:spcPct val="100000"/>
                        </a:lnSpc>
                        <a:spcBef>
                          <a:spcPts val="0"/>
                        </a:spcBef>
                        <a:spcAft>
                          <a:spcPts val="0"/>
                        </a:spcAft>
                        <a:buClr>
                          <a:srgbClr val="000000"/>
                        </a:buClr>
                        <a:buSzPts val="700"/>
                        <a:buFont typeface="Arial"/>
                        <a:buNone/>
                      </a:pPr>
                      <a:r>
                        <a:rPr lang="no-NO" sz="700" u="none" strike="noStrike" cap="none">
                          <a:solidFill>
                            <a:schemeClr val="lt1"/>
                          </a:solidFill>
                        </a:rPr>
                        <a:t>Endret av dokumenteier</a:t>
                      </a:r>
                      <a:endParaRPr sz="700" u="none" strike="noStrike" cap="none">
                        <a:solidFill>
                          <a:schemeClr val="lt1"/>
                        </a:solidFill>
                      </a:endParaRPr>
                    </a:p>
                  </a:txBody>
                  <a:tcPr marL="36000" marR="36000" marT="18000" marB="18000" anchor="ctr">
                    <a:solidFill>
                      <a:srgbClr val="00509E"/>
                    </a:solidFill>
                  </a:tcPr>
                </a:tc>
                <a:tc>
                  <a:txBody>
                    <a:bodyPr/>
                    <a:lstStyle/>
                    <a:p>
                      <a:pPr marL="0" marR="0" lvl="0" indent="0" algn="l" rtl="0">
                        <a:lnSpc>
                          <a:spcPct val="100000"/>
                        </a:lnSpc>
                        <a:spcBef>
                          <a:spcPts val="0"/>
                        </a:spcBef>
                        <a:spcAft>
                          <a:spcPts val="0"/>
                        </a:spcAft>
                        <a:buClr>
                          <a:srgbClr val="000000"/>
                        </a:buClr>
                        <a:buSzPts val="700"/>
                        <a:buFont typeface="Arial"/>
                        <a:buNone/>
                      </a:pPr>
                      <a:r>
                        <a:rPr lang="no-NO" sz="700" u="none" strike="noStrike" cap="none">
                          <a:solidFill>
                            <a:schemeClr val="lt1"/>
                          </a:solidFill>
                        </a:rPr>
                        <a:t>Godkjent av Seksjonssjef</a:t>
                      </a:r>
                      <a:endParaRPr sz="700" u="none" strike="noStrike" cap="none">
                        <a:solidFill>
                          <a:schemeClr val="lt1"/>
                        </a:solidFill>
                      </a:endParaRPr>
                    </a:p>
                  </a:txBody>
                  <a:tcPr marL="36000" marR="36000" marT="18000" marB="18000" anchor="ctr">
                    <a:solidFill>
                      <a:srgbClr val="00509E"/>
                    </a:solidFill>
                  </a:tcPr>
                </a:tc>
                <a:extLst>
                  <a:ext uri="{0D108BD9-81ED-4DB2-BD59-A6C34878D82A}">
                    <a16:rowId xmlns:a16="http://schemas.microsoft.com/office/drawing/2014/main" val="10000"/>
                  </a:ext>
                </a:extLst>
              </a:tr>
              <a:tr h="331350">
                <a:tc>
                  <a:txBody>
                    <a:bodyPr/>
                    <a:lstStyle/>
                    <a:p>
                      <a:pPr marL="0" marR="0" lvl="0" indent="0" algn="ctr" rtl="0">
                        <a:lnSpc>
                          <a:spcPct val="100000"/>
                        </a:lnSpc>
                        <a:spcBef>
                          <a:spcPts val="0"/>
                        </a:spcBef>
                        <a:spcAft>
                          <a:spcPts val="0"/>
                        </a:spcAft>
                        <a:buClr>
                          <a:srgbClr val="000000"/>
                        </a:buClr>
                        <a:buSzPts val="700"/>
                        <a:buFont typeface="Arial"/>
                        <a:buNone/>
                      </a:pPr>
                      <a:r>
                        <a:rPr lang="nb-NO" sz="700" u="none" strike="noStrike" cap="none"/>
                        <a:t>1.0</a:t>
                      </a: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r>
                        <a:rPr lang="nb-NO" sz="700" u="none" strike="noStrike" cap="none"/>
                        <a:t>02.02.2024</a:t>
                      </a: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r>
                        <a:rPr lang="nb-NO" sz="700" u="none" strike="noStrike" cap="none"/>
                        <a:t>Første versjon for videre utvikling</a:t>
                      </a: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r>
                        <a:rPr lang="nb-NO" sz="700" u="none" strike="noStrike" cap="none"/>
                        <a:t>Thomas B Hagen</a:t>
                      </a: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r>
                        <a:rPr lang="nb-NO" sz="700" u="none" strike="noStrike" cap="none"/>
                        <a:t>Ingrid Iren Eide</a:t>
                      </a:r>
                      <a:endParaRPr sz="700" u="none" strike="noStrike" cap="none"/>
                    </a:p>
                  </a:txBody>
                  <a:tcPr marL="36000" marR="36000" marT="18000" marB="18000" anchor="ctr"/>
                </a:tc>
                <a:extLst>
                  <a:ext uri="{0D108BD9-81ED-4DB2-BD59-A6C34878D82A}">
                    <a16:rowId xmlns:a16="http://schemas.microsoft.com/office/drawing/2014/main" val="10001"/>
                  </a:ext>
                </a:extLst>
              </a:tr>
              <a:tr h="331350">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extLst>
                  <a:ext uri="{0D108BD9-81ED-4DB2-BD59-A6C34878D82A}">
                    <a16:rowId xmlns:a16="http://schemas.microsoft.com/office/drawing/2014/main" val="10002"/>
                  </a:ext>
                </a:extLst>
              </a:tr>
              <a:tr h="331350">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extLst>
                  <a:ext uri="{0D108BD9-81ED-4DB2-BD59-A6C34878D82A}">
                    <a16:rowId xmlns:a16="http://schemas.microsoft.com/office/drawing/2014/main" val="10003"/>
                  </a:ext>
                </a:extLst>
              </a:tr>
              <a:tr h="331350">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extLst>
                  <a:ext uri="{0D108BD9-81ED-4DB2-BD59-A6C34878D82A}">
                    <a16:rowId xmlns:a16="http://schemas.microsoft.com/office/drawing/2014/main" val="10004"/>
                  </a:ext>
                </a:extLst>
              </a:tr>
              <a:tr h="331350">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36000" marR="36000" marT="18000" marB="18000" anchor="ctr"/>
                </a:tc>
                <a:extLst>
                  <a:ext uri="{0D108BD9-81ED-4DB2-BD59-A6C34878D82A}">
                    <a16:rowId xmlns:a16="http://schemas.microsoft.com/office/drawing/2014/main" val="10005"/>
                  </a:ext>
                </a:extLst>
              </a:tr>
            </a:tbl>
          </a:graphicData>
        </a:graphic>
      </p:graphicFrame>
      <p:grpSp>
        <p:nvGrpSpPr>
          <p:cNvPr id="1013" name="Google Shape;1013;p10"/>
          <p:cNvGrpSpPr/>
          <p:nvPr/>
        </p:nvGrpSpPr>
        <p:grpSpPr>
          <a:xfrm>
            <a:off x="7403888" y="3740653"/>
            <a:ext cx="1209607" cy="854583"/>
            <a:chOff x="7228548" y="5445846"/>
            <a:chExt cx="2589619" cy="1658214"/>
          </a:xfrm>
        </p:grpSpPr>
        <p:sp>
          <p:nvSpPr>
            <p:cNvPr id="1014" name="Google Shape;1014;p10"/>
            <p:cNvSpPr/>
            <p:nvPr/>
          </p:nvSpPr>
          <p:spPr>
            <a:xfrm>
              <a:off x="8716959" y="7057433"/>
              <a:ext cx="941322" cy="46627"/>
            </a:xfrm>
            <a:custGeom>
              <a:avLst/>
              <a:gdLst/>
              <a:ahLst/>
              <a:cxnLst/>
              <a:rect l="l" t="t" r="r" b="b"/>
              <a:pathLst>
                <a:path w="103870" h="5145" extrusionOk="0">
                  <a:moveTo>
                    <a:pt x="52759" y="0"/>
                  </a:moveTo>
                  <a:lnTo>
                    <a:pt x="42368" y="34"/>
                  </a:lnTo>
                  <a:lnTo>
                    <a:pt x="32583" y="135"/>
                  </a:lnTo>
                  <a:lnTo>
                    <a:pt x="28010" y="202"/>
                  </a:lnTo>
                  <a:lnTo>
                    <a:pt x="23639" y="303"/>
                  </a:lnTo>
                  <a:lnTo>
                    <a:pt x="19570" y="404"/>
                  </a:lnTo>
                  <a:lnTo>
                    <a:pt x="15804" y="505"/>
                  </a:lnTo>
                  <a:lnTo>
                    <a:pt x="12341" y="639"/>
                  </a:lnTo>
                  <a:lnTo>
                    <a:pt x="9247" y="807"/>
                  </a:lnTo>
                  <a:lnTo>
                    <a:pt x="6557" y="975"/>
                  </a:lnTo>
                  <a:lnTo>
                    <a:pt x="4271" y="1144"/>
                  </a:lnTo>
                  <a:lnTo>
                    <a:pt x="2455" y="1379"/>
                  </a:lnTo>
                  <a:lnTo>
                    <a:pt x="1715" y="1480"/>
                  </a:lnTo>
                  <a:lnTo>
                    <a:pt x="1110" y="1581"/>
                  </a:lnTo>
                  <a:lnTo>
                    <a:pt x="639" y="1715"/>
                  </a:lnTo>
                  <a:lnTo>
                    <a:pt x="303" y="1816"/>
                  </a:lnTo>
                  <a:lnTo>
                    <a:pt x="67" y="1951"/>
                  </a:lnTo>
                  <a:lnTo>
                    <a:pt x="34" y="2018"/>
                  </a:lnTo>
                  <a:lnTo>
                    <a:pt x="0" y="2085"/>
                  </a:lnTo>
                  <a:lnTo>
                    <a:pt x="34" y="2152"/>
                  </a:lnTo>
                  <a:lnTo>
                    <a:pt x="67" y="2220"/>
                  </a:lnTo>
                  <a:lnTo>
                    <a:pt x="303" y="2354"/>
                  </a:lnTo>
                  <a:lnTo>
                    <a:pt x="639" y="2489"/>
                  </a:lnTo>
                  <a:lnTo>
                    <a:pt x="1110" y="2623"/>
                  </a:lnTo>
                  <a:lnTo>
                    <a:pt x="1715" y="2758"/>
                  </a:lnTo>
                  <a:lnTo>
                    <a:pt x="2455" y="2892"/>
                  </a:lnTo>
                  <a:lnTo>
                    <a:pt x="4271" y="3161"/>
                  </a:lnTo>
                  <a:lnTo>
                    <a:pt x="6557" y="3430"/>
                  </a:lnTo>
                  <a:lnTo>
                    <a:pt x="9247" y="3665"/>
                  </a:lnTo>
                  <a:lnTo>
                    <a:pt x="12341" y="3934"/>
                  </a:lnTo>
                  <a:lnTo>
                    <a:pt x="15804" y="4136"/>
                  </a:lnTo>
                  <a:lnTo>
                    <a:pt x="19570" y="4372"/>
                  </a:lnTo>
                  <a:lnTo>
                    <a:pt x="23639" y="4573"/>
                  </a:lnTo>
                  <a:lnTo>
                    <a:pt x="28010" y="4742"/>
                  </a:lnTo>
                  <a:lnTo>
                    <a:pt x="32583" y="4876"/>
                  </a:lnTo>
                  <a:lnTo>
                    <a:pt x="37392" y="4977"/>
                  </a:lnTo>
                  <a:lnTo>
                    <a:pt x="42368" y="5078"/>
                  </a:lnTo>
                  <a:lnTo>
                    <a:pt x="47513" y="5145"/>
                  </a:lnTo>
                  <a:lnTo>
                    <a:pt x="57971" y="5145"/>
                  </a:lnTo>
                  <a:lnTo>
                    <a:pt x="63048" y="5111"/>
                  </a:lnTo>
                  <a:lnTo>
                    <a:pt x="67957" y="5044"/>
                  </a:lnTo>
                  <a:lnTo>
                    <a:pt x="72631" y="4943"/>
                  </a:lnTo>
                  <a:lnTo>
                    <a:pt x="77104" y="4842"/>
                  </a:lnTo>
                  <a:lnTo>
                    <a:pt x="81307" y="4708"/>
                  </a:lnTo>
                  <a:lnTo>
                    <a:pt x="85241" y="4573"/>
                  </a:lnTo>
                  <a:lnTo>
                    <a:pt x="88873" y="4405"/>
                  </a:lnTo>
                  <a:lnTo>
                    <a:pt x="92168" y="4203"/>
                  </a:lnTo>
                  <a:lnTo>
                    <a:pt x="95127" y="4035"/>
                  </a:lnTo>
                  <a:lnTo>
                    <a:pt x="97682" y="3800"/>
                  </a:lnTo>
                  <a:lnTo>
                    <a:pt x="99835" y="3598"/>
                  </a:lnTo>
                  <a:lnTo>
                    <a:pt x="101549" y="3363"/>
                  </a:lnTo>
                  <a:lnTo>
                    <a:pt x="102256" y="3228"/>
                  </a:lnTo>
                  <a:lnTo>
                    <a:pt x="102827" y="3094"/>
                  </a:lnTo>
                  <a:lnTo>
                    <a:pt x="103264" y="2959"/>
                  </a:lnTo>
                  <a:lnTo>
                    <a:pt x="103601" y="2858"/>
                  </a:lnTo>
                  <a:lnTo>
                    <a:pt x="103802" y="2724"/>
                  </a:lnTo>
                  <a:lnTo>
                    <a:pt x="103836" y="2657"/>
                  </a:lnTo>
                  <a:lnTo>
                    <a:pt x="103870" y="2589"/>
                  </a:lnTo>
                  <a:lnTo>
                    <a:pt x="103836" y="2522"/>
                  </a:lnTo>
                  <a:lnTo>
                    <a:pt x="103802" y="2455"/>
                  </a:lnTo>
                  <a:lnTo>
                    <a:pt x="103601" y="2320"/>
                  </a:lnTo>
                  <a:lnTo>
                    <a:pt x="103264" y="2186"/>
                  </a:lnTo>
                  <a:lnTo>
                    <a:pt x="102827" y="2051"/>
                  </a:lnTo>
                  <a:lnTo>
                    <a:pt x="102256" y="1951"/>
                  </a:lnTo>
                  <a:lnTo>
                    <a:pt x="101549" y="1816"/>
                  </a:lnTo>
                  <a:lnTo>
                    <a:pt x="99835" y="1581"/>
                  </a:lnTo>
                  <a:lnTo>
                    <a:pt x="97682" y="1345"/>
                  </a:lnTo>
                  <a:lnTo>
                    <a:pt x="95127" y="1144"/>
                  </a:lnTo>
                  <a:lnTo>
                    <a:pt x="92168" y="942"/>
                  </a:lnTo>
                  <a:lnTo>
                    <a:pt x="88873" y="774"/>
                  </a:lnTo>
                  <a:lnTo>
                    <a:pt x="85241" y="606"/>
                  </a:lnTo>
                  <a:lnTo>
                    <a:pt x="81307" y="437"/>
                  </a:lnTo>
                  <a:lnTo>
                    <a:pt x="77104" y="303"/>
                  </a:lnTo>
                  <a:lnTo>
                    <a:pt x="72631" y="202"/>
                  </a:lnTo>
                  <a:lnTo>
                    <a:pt x="67957" y="135"/>
                  </a:lnTo>
                  <a:lnTo>
                    <a:pt x="63048" y="68"/>
                  </a:lnTo>
                  <a:lnTo>
                    <a:pt x="57971" y="34"/>
                  </a:lnTo>
                  <a:lnTo>
                    <a:pt x="52759" y="0"/>
                  </a:lnTo>
                  <a:close/>
                </a:path>
              </a:pathLst>
            </a:custGeom>
            <a:solidFill>
              <a:srgbClr val="DCDCD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 name="Google Shape;1015;p10"/>
            <p:cNvSpPr/>
            <p:nvPr/>
          </p:nvSpPr>
          <p:spPr>
            <a:xfrm>
              <a:off x="8716959" y="7057433"/>
              <a:ext cx="941322" cy="46627"/>
            </a:xfrm>
            <a:custGeom>
              <a:avLst/>
              <a:gdLst/>
              <a:ahLst/>
              <a:cxnLst/>
              <a:rect l="l" t="t" r="r" b="b"/>
              <a:pathLst>
                <a:path w="103870" h="5145" fill="none" extrusionOk="0">
                  <a:moveTo>
                    <a:pt x="52759" y="0"/>
                  </a:moveTo>
                  <a:lnTo>
                    <a:pt x="52759" y="0"/>
                  </a:lnTo>
                  <a:lnTo>
                    <a:pt x="42368" y="34"/>
                  </a:lnTo>
                  <a:lnTo>
                    <a:pt x="32583" y="135"/>
                  </a:lnTo>
                  <a:lnTo>
                    <a:pt x="28010" y="202"/>
                  </a:lnTo>
                  <a:lnTo>
                    <a:pt x="23639" y="303"/>
                  </a:lnTo>
                  <a:lnTo>
                    <a:pt x="19570" y="404"/>
                  </a:lnTo>
                  <a:lnTo>
                    <a:pt x="15804" y="505"/>
                  </a:lnTo>
                  <a:lnTo>
                    <a:pt x="12341" y="639"/>
                  </a:lnTo>
                  <a:lnTo>
                    <a:pt x="9247" y="807"/>
                  </a:lnTo>
                  <a:lnTo>
                    <a:pt x="6557" y="975"/>
                  </a:lnTo>
                  <a:lnTo>
                    <a:pt x="4271" y="1144"/>
                  </a:lnTo>
                  <a:lnTo>
                    <a:pt x="2455" y="1379"/>
                  </a:lnTo>
                  <a:lnTo>
                    <a:pt x="1715" y="1480"/>
                  </a:lnTo>
                  <a:lnTo>
                    <a:pt x="1110" y="1581"/>
                  </a:lnTo>
                  <a:lnTo>
                    <a:pt x="639" y="1715"/>
                  </a:lnTo>
                  <a:lnTo>
                    <a:pt x="303" y="1816"/>
                  </a:lnTo>
                  <a:lnTo>
                    <a:pt x="67" y="1951"/>
                  </a:lnTo>
                  <a:lnTo>
                    <a:pt x="34" y="2018"/>
                  </a:lnTo>
                  <a:lnTo>
                    <a:pt x="0" y="2085"/>
                  </a:lnTo>
                  <a:lnTo>
                    <a:pt x="0" y="2085"/>
                  </a:lnTo>
                  <a:lnTo>
                    <a:pt x="34" y="2152"/>
                  </a:lnTo>
                  <a:lnTo>
                    <a:pt x="67" y="2220"/>
                  </a:lnTo>
                  <a:lnTo>
                    <a:pt x="303" y="2354"/>
                  </a:lnTo>
                  <a:lnTo>
                    <a:pt x="639" y="2489"/>
                  </a:lnTo>
                  <a:lnTo>
                    <a:pt x="1110" y="2623"/>
                  </a:lnTo>
                  <a:lnTo>
                    <a:pt x="1715" y="2758"/>
                  </a:lnTo>
                  <a:lnTo>
                    <a:pt x="2455" y="2892"/>
                  </a:lnTo>
                  <a:lnTo>
                    <a:pt x="4271" y="3161"/>
                  </a:lnTo>
                  <a:lnTo>
                    <a:pt x="6557" y="3430"/>
                  </a:lnTo>
                  <a:lnTo>
                    <a:pt x="9247" y="3665"/>
                  </a:lnTo>
                  <a:lnTo>
                    <a:pt x="12341" y="3934"/>
                  </a:lnTo>
                  <a:lnTo>
                    <a:pt x="15804" y="4136"/>
                  </a:lnTo>
                  <a:lnTo>
                    <a:pt x="19570" y="4372"/>
                  </a:lnTo>
                  <a:lnTo>
                    <a:pt x="23639" y="4573"/>
                  </a:lnTo>
                  <a:lnTo>
                    <a:pt x="28010" y="4742"/>
                  </a:lnTo>
                  <a:lnTo>
                    <a:pt x="32583" y="4876"/>
                  </a:lnTo>
                  <a:lnTo>
                    <a:pt x="37392" y="4977"/>
                  </a:lnTo>
                  <a:lnTo>
                    <a:pt x="42368" y="5078"/>
                  </a:lnTo>
                  <a:lnTo>
                    <a:pt x="47513" y="5145"/>
                  </a:lnTo>
                  <a:lnTo>
                    <a:pt x="52759" y="5145"/>
                  </a:lnTo>
                  <a:lnTo>
                    <a:pt x="52759" y="5145"/>
                  </a:lnTo>
                  <a:lnTo>
                    <a:pt x="57971" y="5145"/>
                  </a:lnTo>
                  <a:lnTo>
                    <a:pt x="63048" y="5111"/>
                  </a:lnTo>
                  <a:lnTo>
                    <a:pt x="67957" y="5044"/>
                  </a:lnTo>
                  <a:lnTo>
                    <a:pt x="72631" y="4943"/>
                  </a:lnTo>
                  <a:lnTo>
                    <a:pt x="77104" y="4842"/>
                  </a:lnTo>
                  <a:lnTo>
                    <a:pt x="81307" y="4708"/>
                  </a:lnTo>
                  <a:lnTo>
                    <a:pt x="85241" y="4573"/>
                  </a:lnTo>
                  <a:lnTo>
                    <a:pt x="88873" y="4405"/>
                  </a:lnTo>
                  <a:lnTo>
                    <a:pt x="92168" y="4203"/>
                  </a:lnTo>
                  <a:lnTo>
                    <a:pt x="95127" y="4035"/>
                  </a:lnTo>
                  <a:lnTo>
                    <a:pt x="97682" y="3800"/>
                  </a:lnTo>
                  <a:lnTo>
                    <a:pt x="99835" y="3598"/>
                  </a:lnTo>
                  <a:lnTo>
                    <a:pt x="101549" y="3363"/>
                  </a:lnTo>
                  <a:lnTo>
                    <a:pt x="102256" y="3228"/>
                  </a:lnTo>
                  <a:lnTo>
                    <a:pt x="102827" y="3094"/>
                  </a:lnTo>
                  <a:lnTo>
                    <a:pt x="103264" y="2959"/>
                  </a:lnTo>
                  <a:lnTo>
                    <a:pt x="103601" y="2858"/>
                  </a:lnTo>
                  <a:lnTo>
                    <a:pt x="103802" y="2724"/>
                  </a:lnTo>
                  <a:lnTo>
                    <a:pt x="103836" y="2657"/>
                  </a:lnTo>
                  <a:lnTo>
                    <a:pt x="103870" y="2589"/>
                  </a:lnTo>
                  <a:lnTo>
                    <a:pt x="103870" y="2589"/>
                  </a:lnTo>
                  <a:lnTo>
                    <a:pt x="103836" y="2522"/>
                  </a:lnTo>
                  <a:lnTo>
                    <a:pt x="103802" y="2455"/>
                  </a:lnTo>
                  <a:lnTo>
                    <a:pt x="103601" y="2320"/>
                  </a:lnTo>
                  <a:lnTo>
                    <a:pt x="103264" y="2186"/>
                  </a:lnTo>
                  <a:lnTo>
                    <a:pt x="102827" y="2051"/>
                  </a:lnTo>
                  <a:lnTo>
                    <a:pt x="102256" y="1951"/>
                  </a:lnTo>
                  <a:lnTo>
                    <a:pt x="101549" y="1816"/>
                  </a:lnTo>
                  <a:lnTo>
                    <a:pt x="99835" y="1581"/>
                  </a:lnTo>
                  <a:lnTo>
                    <a:pt x="97682" y="1345"/>
                  </a:lnTo>
                  <a:lnTo>
                    <a:pt x="95127" y="1144"/>
                  </a:lnTo>
                  <a:lnTo>
                    <a:pt x="92168" y="942"/>
                  </a:lnTo>
                  <a:lnTo>
                    <a:pt x="88873" y="774"/>
                  </a:lnTo>
                  <a:lnTo>
                    <a:pt x="85241" y="606"/>
                  </a:lnTo>
                  <a:lnTo>
                    <a:pt x="81307" y="437"/>
                  </a:lnTo>
                  <a:lnTo>
                    <a:pt x="77104" y="303"/>
                  </a:lnTo>
                  <a:lnTo>
                    <a:pt x="72631" y="202"/>
                  </a:lnTo>
                  <a:lnTo>
                    <a:pt x="67957" y="135"/>
                  </a:lnTo>
                  <a:lnTo>
                    <a:pt x="63048" y="68"/>
                  </a:lnTo>
                  <a:lnTo>
                    <a:pt x="57971" y="34"/>
                  </a:lnTo>
                  <a:lnTo>
                    <a:pt x="5275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 name="Google Shape;1016;p10"/>
            <p:cNvSpPr/>
            <p:nvPr/>
          </p:nvSpPr>
          <p:spPr>
            <a:xfrm>
              <a:off x="8951915" y="6949857"/>
              <a:ext cx="61870" cy="103920"/>
            </a:xfrm>
            <a:custGeom>
              <a:avLst/>
              <a:gdLst/>
              <a:ahLst/>
              <a:cxnLst/>
              <a:rect l="l" t="t" r="r" b="b"/>
              <a:pathLst>
                <a:path w="6827" h="11467" extrusionOk="0">
                  <a:moveTo>
                    <a:pt x="370" y="1"/>
                  </a:moveTo>
                  <a:lnTo>
                    <a:pt x="303" y="942"/>
                  </a:lnTo>
                  <a:lnTo>
                    <a:pt x="135" y="3229"/>
                  </a:lnTo>
                  <a:lnTo>
                    <a:pt x="68" y="4574"/>
                  </a:lnTo>
                  <a:lnTo>
                    <a:pt x="34" y="5919"/>
                  </a:lnTo>
                  <a:lnTo>
                    <a:pt x="1" y="7163"/>
                  </a:lnTo>
                  <a:lnTo>
                    <a:pt x="34" y="8172"/>
                  </a:lnTo>
                  <a:lnTo>
                    <a:pt x="1648" y="11467"/>
                  </a:lnTo>
                  <a:lnTo>
                    <a:pt x="6053" y="8844"/>
                  </a:lnTo>
                  <a:lnTo>
                    <a:pt x="6827" y="68"/>
                  </a:lnTo>
                  <a:lnTo>
                    <a:pt x="370"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 name="Google Shape;1017;p10"/>
            <p:cNvSpPr/>
            <p:nvPr/>
          </p:nvSpPr>
          <p:spPr>
            <a:xfrm>
              <a:off x="8841293" y="7014765"/>
              <a:ext cx="173402" cy="66138"/>
            </a:xfrm>
            <a:custGeom>
              <a:avLst/>
              <a:gdLst/>
              <a:ahLst/>
              <a:cxnLst/>
              <a:rect l="l" t="t" r="r" b="b"/>
              <a:pathLst>
                <a:path w="19134" h="7298" extrusionOk="0">
                  <a:moveTo>
                    <a:pt x="11467" y="1"/>
                  </a:moveTo>
                  <a:lnTo>
                    <a:pt x="11433" y="34"/>
                  </a:lnTo>
                  <a:lnTo>
                    <a:pt x="11332" y="135"/>
                  </a:lnTo>
                  <a:lnTo>
                    <a:pt x="11299" y="303"/>
                  </a:lnTo>
                  <a:lnTo>
                    <a:pt x="11231" y="808"/>
                  </a:lnTo>
                  <a:lnTo>
                    <a:pt x="11198" y="1110"/>
                  </a:lnTo>
                  <a:lnTo>
                    <a:pt x="11131" y="1447"/>
                  </a:lnTo>
                  <a:lnTo>
                    <a:pt x="11030" y="1648"/>
                  </a:lnTo>
                  <a:lnTo>
                    <a:pt x="10929" y="1850"/>
                  </a:lnTo>
                  <a:lnTo>
                    <a:pt x="10761" y="2018"/>
                  </a:lnTo>
                  <a:lnTo>
                    <a:pt x="10559" y="2186"/>
                  </a:lnTo>
                  <a:lnTo>
                    <a:pt x="10324" y="2355"/>
                  </a:lnTo>
                  <a:lnTo>
                    <a:pt x="10055" y="2489"/>
                  </a:lnTo>
                  <a:lnTo>
                    <a:pt x="9416" y="2758"/>
                  </a:lnTo>
                  <a:lnTo>
                    <a:pt x="8709" y="2960"/>
                  </a:lnTo>
                  <a:lnTo>
                    <a:pt x="7902" y="3162"/>
                  </a:lnTo>
                  <a:lnTo>
                    <a:pt x="7062" y="3296"/>
                  </a:lnTo>
                  <a:lnTo>
                    <a:pt x="6188" y="3431"/>
                  </a:lnTo>
                  <a:lnTo>
                    <a:pt x="5280" y="3531"/>
                  </a:lnTo>
                  <a:lnTo>
                    <a:pt x="4405" y="3632"/>
                  </a:lnTo>
                  <a:lnTo>
                    <a:pt x="2791" y="3733"/>
                  </a:lnTo>
                  <a:lnTo>
                    <a:pt x="1514" y="3834"/>
                  </a:lnTo>
                  <a:lnTo>
                    <a:pt x="707" y="3901"/>
                  </a:lnTo>
                  <a:lnTo>
                    <a:pt x="572" y="3969"/>
                  </a:lnTo>
                  <a:lnTo>
                    <a:pt x="471" y="4069"/>
                  </a:lnTo>
                  <a:lnTo>
                    <a:pt x="337" y="4238"/>
                  </a:lnTo>
                  <a:lnTo>
                    <a:pt x="202" y="4473"/>
                  </a:lnTo>
                  <a:lnTo>
                    <a:pt x="101" y="4742"/>
                  </a:lnTo>
                  <a:lnTo>
                    <a:pt x="34" y="5011"/>
                  </a:lnTo>
                  <a:lnTo>
                    <a:pt x="0" y="5314"/>
                  </a:lnTo>
                  <a:lnTo>
                    <a:pt x="0" y="5616"/>
                  </a:lnTo>
                  <a:lnTo>
                    <a:pt x="68" y="5919"/>
                  </a:lnTo>
                  <a:lnTo>
                    <a:pt x="169" y="6221"/>
                  </a:lnTo>
                  <a:lnTo>
                    <a:pt x="303" y="6524"/>
                  </a:lnTo>
                  <a:lnTo>
                    <a:pt x="538" y="6759"/>
                  </a:lnTo>
                  <a:lnTo>
                    <a:pt x="673" y="6860"/>
                  </a:lnTo>
                  <a:lnTo>
                    <a:pt x="841" y="6961"/>
                  </a:lnTo>
                  <a:lnTo>
                    <a:pt x="1009" y="7062"/>
                  </a:lnTo>
                  <a:lnTo>
                    <a:pt x="1245" y="7129"/>
                  </a:lnTo>
                  <a:lnTo>
                    <a:pt x="1446" y="7197"/>
                  </a:lnTo>
                  <a:lnTo>
                    <a:pt x="1715" y="7230"/>
                  </a:lnTo>
                  <a:lnTo>
                    <a:pt x="2287" y="7264"/>
                  </a:lnTo>
                  <a:lnTo>
                    <a:pt x="9752" y="7297"/>
                  </a:lnTo>
                  <a:lnTo>
                    <a:pt x="17419" y="7297"/>
                  </a:lnTo>
                  <a:lnTo>
                    <a:pt x="17654" y="7264"/>
                  </a:lnTo>
                  <a:lnTo>
                    <a:pt x="17889" y="7197"/>
                  </a:lnTo>
                  <a:lnTo>
                    <a:pt x="18091" y="7129"/>
                  </a:lnTo>
                  <a:lnTo>
                    <a:pt x="18293" y="6995"/>
                  </a:lnTo>
                  <a:lnTo>
                    <a:pt x="18461" y="6860"/>
                  </a:lnTo>
                  <a:lnTo>
                    <a:pt x="18595" y="6659"/>
                  </a:lnTo>
                  <a:lnTo>
                    <a:pt x="18696" y="6490"/>
                  </a:lnTo>
                  <a:lnTo>
                    <a:pt x="18797" y="6255"/>
                  </a:lnTo>
                  <a:lnTo>
                    <a:pt x="18898" y="5852"/>
                  </a:lnTo>
                  <a:lnTo>
                    <a:pt x="18965" y="5414"/>
                  </a:lnTo>
                  <a:lnTo>
                    <a:pt x="19100" y="4507"/>
                  </a:lnTo>
                  <a:lnTo>
                    <a:pt x="19133" y="3565"/>
                  </a:lnTo>
                  <a:lnTo>
                    <a:pt x="19100" y="2691"/>
                  </a:lnTo>
                  <a:lnTo>
                    <a:pt x="19066" y="2287"/>
                  </a:lnTo>
                  <a:lnTo>
                    <a:pt x="19033" y="1917"/>
                  </a:lnTo>
                  <a:lnTo>
                    <a:pt x="18965" y="1581"/>
                  </a:lnTo>
                  <a:lnTo>
                    <a:pt x="18864" y="1279"/>
                  </a:lnTo>
                  <a:lnTo>
                    <a:pt x="18764" y="1043"/>
                  </a:lnTo>
                  <a:lnTo>
                    <a:pt x="18629" y="875"/>
                  </a:lnTo>
                  <a:lnTo>
                    <a:pt x="18495" y="741"/>
                  </a:lnTo>
                  <a:lnTo>
                    <a:pt x="18360" y="707"/>
                  </a:lnTo>
                  <a:lnTo>
                    <a:pt x="18091" y="640"/>
                  </a:lnTo>
                  <a:lnTo>
                    <a:pt x="17822" y="572"/>
                  </a:lnTo>
                  <a:lnTo>
                    <a:pt x="17150" y="505"/>
                  </a:lnTo>
                  <a:lnTo>
                    <a:pt x="16443" y="472"/>
                  </a:lnTo>
                  <a:lnTo>
                    <a:pt x="15636" y="438"/>
                  </a:lnTo>
                  <a:lnTo>
                    <a:pt x="14762" y="404"/>
                  </a:lnTo>
                  <a:lnTo>
                    <a:pt x="13821" y="337"/>
                  </a:lnTo>
                  <a:lnTo>
                    <a:pt x="12812" y="236"/>
                  </a:lnTo>
                  <a:lnTo>
                    <a:pt x="12307" y="135"/>
                  </a:lnTo>
                  <a:lnTo>
                    <a:pt x="11769" y="34"/>
                  </a:lnTo>
                  <a:lnTo>
                    <a:pt x="11568" y="1"/>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 name="Google Shape;1018;p10"/>
            <p:cNvSpPr/>
            <p:nvPr/>
          </p:nvSpPr>
          <p:spPr>
            <a:xfrm>
              <a:off x="9448345" y="6862400"/>
              <a:ext cx="97522" cy="100875"/>
            </a:xfrm>
            <a:custGeom>
              <a:avLst/>
              <a:gdLst/>
              <a:ahLst/>
              <a:cxnLst/>
              <a:rect l="l" t="t" r="r" b="b"/>
              <a:pathLst>
                <a:path w="10761" h="11131" extrusionOk="0">
                  <a:moveTo>
                    <a:pt x="4237" y="0"/>
                  </a:moveTo>
                  <a:lnTo>
                    <a:pt x="1" y="4640"/>
                  </a:lnTo>
                  <a:lnTo>
                    <a:pt x="707" y="5313"/>
                  </a:lnTo>
                  <a:lnTo>
                    <a:pt x="2422" y="6893"/>
                  </a:lnTo>
                  <a:lnTo>
                    <a:pt x="4506" y="8743"/>
                  </a:lnTo>
                  <a:lnTo>
                    <a:pt x="5482" y="9550"/>
                  </a:lnTo>
                  <a:lnTo>
                    <a:pt x="6322" y="10189"/>
                  </a:lnTo>
                  <a:lnTo>
                    <a:pt x="10021" y="11130"/>
                  </a:lnTo>
                  <a:lnTo>
                    <a:pt x="10761" y="6254"/>
                  </a:lnTo>
                  <a:lnTo>
                    <a:pt x="4237"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 name="Google Shape;1019;p10"/>
            <p:cNvSpPr/>
            <p:nvPr/>
          </p:nvSpPr>
          <p:spPr>
            <a:xfrm>
              <a:off x="9458704" y="6911765"/>
              <a:ext cx="125869" cy="153283"/>
            </a:xfrm>
            <a:custGeom>
              <a:avLst/>
              <a:gdLst/>
              <a:ahLst/>
              <a:cxnLst/>
              <a:rect l="l" t="t" r="r" b="b"/>
              <a:pathLst>
                <a:path w="13889" h="16914" extrusionOk="0">
                  <a:moveTo>
                    <a:pt x="9214" y="0"/>
                  </a:moveTo>
                  <a:lnTo>
                    <a:pt x="9046" y="34"/>
                  </a:lnTo>
                  <a:lnTo>
                    <a:pt x="8912" y="101"/>
                  </a:lnTo>
                  <a:lnTo>
                    <a:pt x="8676" y="269"/>
                  </a:lnTo>
                  <a:lnTo>
                    <a:pt x="8441" y="438"/>
                  </a:lnTo>
                  <a:lnTo>
                    <a:pt x="7970" y="841"/>
                  </a:lnTo>
                  <a:lnTo>
                    <a:pt x="7466" y="1345"/>
                  </a:lnTo>
                  <a:lnTo>
                    <a:pt x="6928" y="1917"/>
                  </a:lnTo>
                  <a:lnTo>
                    <a:pt x="6322" y="2522"/>
                  </a:lnTo>
                  <a:lnTo>
                    <a:pt x="5650" y="3161"/>
                  </a:lnTo>
                  <a:lnTo>
                    <a:pt x="4910" y="3800"/>
                  </a:lnTo>
                  <a:lnTo>
                    <a:pt x="4507" y="4136"/>
                  </a:lnTo>
                  <a:lnTo>
                    <a:pt x="4103" y="4439"/>
                  </a:lnTo>
                  <a:lnTo>
                    <a:pt x="3935" y="4573"/>
                  </a:lnTo>
                  <a:lnTo>
                    <a:pt x="3901" y="4641"/>
                  </a:lnTo>
                  <a:lnTo>
                    <a:pt x="3868" y="4708"/>
                  </a:lnTo>
                  <a:lnTo>
                    <a:pt x="3901" y="4842"/>
                  </a:lnTo>
                  <a:lnTo>
                    <a:pt x="4002" y="4977"/>
                  </a:lnTo>
                  <a:lnTo>
                    <a:pt x="4372" y="5313"/>
                  </a:lnTo>
                  <a:lnTo>
                    <a:pt x="4574" y="5549"/>
                  </a:lnTo>
                  <a:lnTo>
                    <a:pt x="4809" y="5818"/>
                  </a:lnTo>
                  <a:lnTo>
                    <a:pt x="4910" y="6019"/>
                  </a:lnTo>
                  <a:lnTo>
                    <a:pt x="5011" y="6221"/>
                  </a:lnTo>
                  <a:lnTo>
                    <a:pt x="5045" y="6456"/>
                  </a:lnTo>
                  <a:lnTo>
                    <a:pt x="5045" y="6725"/>
                  </a:lnTo>
                  <a:lnTo>
                    <a:pt x="5011" y="6994"/>
                  </a:lnTo>
                  <a:lnTo>
                    <a:pt x="4944" y="7263"/>
                  </a:lnTo>
                  <a:lnTo>
                    <a:pt x="4877" y="7566"/>
                  </a:lnTo>
                  <a:lnTo>
                    <a:pt x="4742" y="7902"/>
                  </a:lnTo>
                  <a:lnTo>
                    <a:pt x="4473" y="8575"/>
                  </a:lnTo>
                  <a:lnTo>
                    <a:pt x="4103" y="9247"/>
                  </a:lnTo>
                  <a:lnTo>
                    <a:pt x="3666" y="9987"/>
                  </a:lnTo>
                  <a:lnTo>
                    <a:pt x="3195" y="10693"/>
                  </a:lnTo>
                  <a:lnTo>
                    <a:pt x="2725" y="11399"/>
                  </a:lnTo>
                  <a:lnTo>
                    <a:pt x="2220" y="12072"/>
                  </a:lnTo>
                  <a:lnTo>
                    <a:pt x="1279" y="13350"/>
                  </a:lnTo>
                  <a:lnTo>
                    <a:pt x="505" y="14325"/>
                  </a:lnTo>
                  <a:lnTo>
                    <a:pt x="34" y="14930"/>
                  </a:lnTo>
                  <a:lnTo>
                    <a:pt x="1" y="15065"/>
                  </a:lnTo>
                  <a:lnTo>
                    <a:pt x="1" y="15233"/>
                  </a:lnTo>
                  <a:lnTo>
                    <a:pt x="68" y="15434"/>
                  </a:lnTo>
                  <a:lnTo>
                    <a:pt x="169" y="15670"/>
                  </a:lnTo>
                  <a:lnTo>
                    <a:pt x="303" y="15905"/>
                  </a:lnTo>
                  <a:lnTo>
                    <a:pt x="472" y="16141"/>
                  </a:lnTo>
                  <a:lnTo>
                    <a:pt x="707" y="16376"/>
                  </a:lnTo>
                  <a:lnTo>
                    <a:pt x="942" y="16578"/>
                  </a:lnTo>
                  <a:lnTo>
                    <a:pt x="1245" y="16746"/>
                  </a:lnTo>
                  <a:lnTo>
                    <a:pt x="1548" y="16847"/>
                  </a:lnTo>
                  <a:lnTo>
                    <a:pt x="1850" y="16914"/>
                  </a:lnTo>
                  <a:lnTo>
                    <a:pt x="2220" y="16914"/>
                  </a:lnTo>
                  <a:lnTo>
                    <a:pt x="2388" y="16880"/>
                  </a:lnTo>
                  <a:lnTo>
                    <a:pt x="2590" y="16847"/>
                  </a:lnTo>
                  <a:lnTo>
                    <a:pt x="2758" y="16779"/>
                  </a:lnTo>
                  <a:lnTo>
                    <a:pt x="2960" y="16679"/>
                  </a:lnTo>
                  <a:lnTo>
                    <a:pt x="3162" y="16544"/>
                  </a:lnTo>
                  <a:lnTo>
                    <a:pt x="3330" y="16376"/>
                  </a:lnTo>
                  <a:lnTo>
                    <a:pt x="3532" y="16208"/>
                  </a:lnTo>
                  <a:lnTo>
                    <a:pt x="3733" y="16006"/>
                  </a:lnTo>
                  <a:lnTo>
                    <a:pt x="8575" y="10626"/>
                  </a:lnTo>
                  <a:lnTo>
                    <a:pt x="13552" y="5078"/>
                  </a:lnTo>
                  <a:lnTo>
                    <a:pt x="13686" y="4876"/>
                  </a:lnTo>
                  <a:lnTo>
                    <a:pt x="13787" y="4674"/>
                  </a:lnTo>
                  <a:lnTo>
                    <a:pt x="13855" y="4473"/>
                  </a:lnTo>
                  <a:lnTo>
                    <a:pt x="13888" y="4237"/>
                  </a:lnTo>
                  <a:lnTo>
                    <a:pt x="13888" y="4035"/>
                  </a:lnTo>
                  <a:lnTo>
                    <a:pt x="13855" y="3800"/>
                  </a:lnTo>
                  <a:lnTo>
                    <a:pt x="13754" y="3598"/>
                  </a:lnTo>
                  <a:lnTo>
                    <a:pt x="13653" y="3397"/>
                  </a:lnTo>
                  <a:lnTo>
                    <a:pt x="13384" y="3060"/>
                  </a:lnTo>
                  <a:lnTo>
                    <a:pt x="13081" y="2724"/>
                  </a:lnTo>
                  <a:lnTo>
                    <a:pt x="12409" y="2052"/>
                  </a:lnTo>
                  <a:lnTo>
                    <a:pt x="11703" y="1413"/>
                  </a:lnTo>
                  <a:lnTo>
                    <a:pt x="10996" y="841"/>
                  </a:lnTo>
                  <a:lnTo>
                    <a:pt x="10324" y="404"/>
                  </a:lnTo>
                  <a:lnTo>
                    <a:pt x="9988" y="236"/>
                  </a:lnTo>
                  <a:lnTo>
                    <a:pt x="9719" y="135"/>
                  </a:lnTo>
                  <a:lnTo>
                    <a:pt x="9450" y="34"/>
                  </a:lnTo>
                  <a:lnTo>
                    <a:pt x="9214" y="0"/>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20" name="Google Shape;1020;p10"/>
            <p:cNvGrpSpPr/>
            <p:nvPr/>
          </p:nvGrpSpPr>
          <p:grpSpPr>
            <a:xfrm>
              <a:off x="7228548" y="5445846"/>
              <a:ext cx="2589619" cy="1544667"/>
              <a:chOff x="1317736" y="3282394"/>
              <a:chExt cx="3866257" cy="2306181"/>
            </a:xfrm>
          </p:grpSpPr>
          <p:sp>
            <p:nvSpPr>
              <p:cNvPr id="1021" name="Google Shape;1021;p10"/>
              <p:cNvSpPr/>
              <p:nvPr/>
            </p:nvSpPr>
            <p:spPr>
              <a:xfrm>
                <a:off x="1471507" y="4766471"/>
                <a:ext cx="3228366" cy="60520"/>
              </a:xfrm>
              <a:custGeom>
                <a:avLst/>
                <a:gdLst/>
                <a:ahLst/>
                <a:cxnLst/>
                <a:rect l="l" t="t" r="r" b="b"/>
                <a:pathLst>
                  <a:path w="238608" h="4473" extrusionOk="0">
                    <a:moveTo>
                      <a:pt x="2018" y="0"/>
                    </a:moveTo>
                    <a:lnTo>
                      <a:pt x="1783" y="34"/>
                    </a:lnTo>
                    <a:lnTo>
                      <a:pt x="1581" y="101"/>
                    </a:lnTo>
                    <a:lnTo>
                      <a:pt x="1379" y="168"/>
                    </a:lnTo>
                    <a:lnTo>
                      <a:pt x="1177" y="269"/>
                    </a:lnTo>
                    <a:lnTo>
                      <a:pt x="976" y="370"/>
                    </a:lnTo>
                    <a:lnTo>
                      <a:pt x="807" y="505"/>
                    </a:lnTo>
                    <a:lnTo>
                      <a:pt x="673" y="639"/>
                    </a:lnTo>
                    <a:lnTo>
                      <a:pt x="505" y="807"/>
                    </a:lnTo>
                    <a:lnTo>
                      <a:pt x="370" y="975"/>
                    </a:lnTo>
                    <a:lnTo>
                      <a:pt x="269" y="1177"/>
                    </a:lnTo>
                    <a:lnTo>
                      <a:pt x="169" y="1379"/>
                    </a:lnTo>
                    <a:lnTo>
                      <a:pt x="101" y="1581"/>
                    </a:lnTo>
                    <a:lnTo>
                      <a:pt x="34" y="1782"/>
                    </a:lnTo>
                    <a:lnTo>
                      <a:pt x="0" y="2018"/>
                    </a:lnTo>
                    <a:lnTo>
                      <a:pt x="0" y="2253"/>
                    </a:lnTo>
                    <a:lnTo>
                      <a:pt x="0" y="2455"/>
                    </a:lnTo>
                    <a:lnTo>
                      <a:pt x="34" y="2690"/>
                    </a:lnTo>
                    <a:lnTo>
                      <a:pt x="101" y="2892"/>
                    </a:lnTo>
                    <a:lnTo>
                      <a:pt x="169" y="3127"/>
                    </a:lnTo>
                    <a:lnTo>
                      <a:pt x="269" y="3296"/>
                    </a:lnTo>
                    <a:lnTo>
                      <a:pt x="370" y="3497"/>
                    </a:lnTo>
                    <a:lnTo>
                      <a:pt x="505" y="3665"/>
                    </a:lnTo>
                    <a:lnTo>
                      <a:pt x="673" y="3834"/>
                    </a:lnTo>
                    <a:lnTo>
                      <a:pt x="807" y="3968"/>
                    </a:lnTo>
                    <a:lnTo>
                      <a:pt x="976" y="4103"/>
                    </a:lnTo>
                    <a:lnTo>
                      <a:pt x="1177" y="4203"/>
                    </a:lnTo>
                    <a:lnTo>
                      <a:pt x="1379" y="4304"/>
                    </a:lnTo>
                    <a:lnTo>
                      <a:pt x="1581" y="4372"/>
                    </a:lnTo>
                    <a:lnTo>
                      <a:pt x="1783" y="4439"/>
                    </a:lnTo>
                    <a:lnTo>
                      <a:pt x="2018" y="4472"/>
                    </a:lnTo>
                    <a:lnTo>
                      <a:pt x="236624" y="4472"/>
                    </a:lnTo>
                    <a:lnTo>
                      <a:pt x="236825" y="4439"/>
                    </a:lnTo>
                    <a:lnTo>
                      <a:pt x="237061" y="4372"/>
                    </a:lnTo>
                    <a:lnTo>
                      <a:pt x="237262" y="4304"/>
                    </a:lnTo>
                    <a:lnTo>
                      <a:pt x="237464" y="4203"/>
                    </a:lnTo>
                    <a:lnTo>
                      <a:pt x="237632" y="4103"/>
                    </a:lnTo>
                    <a:lnTo>
                      <a:pt x="237800" y="3968"/>
                    </a:lnTo>
                    <a:lnTo>
                      <a:pt x="237969" y="3834"/>
                    </a:lnTo>
                    <a:lnTo>
                      <a:pt x="238103" y="3665"/>
                    </a:lnTo>
                    <a:lnTo>
                      <a:pt x="238238" y="3497"/>
                    </a:lnTo>
                    <a:lnTo>
                      <a:pt x="238338" y="3296"/>
                    </a:lnTo>
                    <a:lnTo>
                      <a:pt x="238439" y="3127"/>
                    </a:lnTo>
                    <a:lnTo>
                      <a:pt x="238507" y="2892"/>
                    </a:lnTo>
                    <a:lnTo>
                      <a:pt x="238574" y="2690"/>
                    </a:lnTo>
                    <a:lnTo>
                      <a:pt x="238607" y="2455"/>
                    </a:lnTo>
                    <a:lnTo>
                      <a:pt x="238607" y="2253"/>
                    </a:lnTo>
                    <a:lnTo>
                      <a:pt x="238607" y="2018"/>
                    </a:lnTo>
                    <a:lnTo>
                      <a:pt x="238574" y="1782"/>
                    </a:lnTo>
                    <a:lnTo>
                      <a:pt x="238507" y="1581"/>
                    </a:lnTo>
                    <a:lnTo>
                      <a:pt x="238439" y="1379"/>
                    </a:lnTo>
                    <a:lnTo>
                      <a:pt x="238338" y="1177"/>
                    </a:lnTo>
                    <a:lnTo>
                      <a:pt x="238238" y="975"/>
                    </a:lnTo>
                    <a:lnTo>
                      <a:pt x="238103" y="807"/>
                    </a:lnTo>
                    <a:lnTo>
                      <a:pt x="237969" y="639"/>
                    </a:lnTo>
                    <a:lnTo>
                      <a:pt x="237800" y="505"/>
                    </a:lnTo>
                    <a:lnTo>
                      <a:pt x="237632" y="370"/>
                    </a:lnTo>
                    <a:lnTo>
                      <a:pt x="237464" y="269"/>
                    </a:lnTo>
                    <a:lnTo>
                      <a:pt x="237262" y="168"/>
                    </a:lnTo>
                    <a:lnTo>
                      <a:pt x="237061" y="101"/>
                    </a:lnTo>
                    <a:lnTo>
                      <a:pt x="236825" y="34"/>
                    </a:lnTo>
                    <a:lnTo>
                      <a:pt x="236624" y="0"/>
                    </a:lnTo>
                    <a:close/>
                  </a:path>
                </a:pathLst>
              </a:cu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 name="Google Shape;1022;p10"/>
              <p:cNvSpPr/>
              <p:nvPr/>
            </p:nvSpPr>
            <p:spPr>
              <a:xfrm>
                <a:off x="1317736" y="4612686"/>
                <a:ext cx="368070" cy="368070"/>
              </a:xfrm>
              <a:custGeom>
                <a:avLst/>
                <a:gdLst/>
                <a:ahLst/>
                <a:cxnLst/>
                <a:rect l="l" t="t" r="r" b="b"/>
                <a:pathLst>
                  <a:path w="27204" h="27204" extrusionOk="0">
                    <a:moveTo>
                      <a:pt x="13618" y="1"/>
                    </a:moveTo>
                    <a:lnTo>
                      <a:pt x="12912" y="34"/>
                    </a:lnTo>
                    <a:lnTo>
                      <a:pt x="12206" y="68"/>
                    </a:lnTo>
                    <a:lnTo>
                      <a:pt x="11534" y="169"/>
                    </a:lnTo>
                    <a:lnTo>
                      <a:pt x="10861" y="270"/>
                    </a:lnTo>
                    <a:lnTo>
                      <a:pt x="10222" y="438"/>
                    </a:lnTo>
                    <a:lnTo>
                      <a:pt x="9583" y="606"/>
                    </a:lnTo>
                    <a:lnTo>
                      <a:pt x="8944" y="842"/>
                    </a:lnTo>
                    <a:lnTo>
                      <a:pt x="8306" y="1077"/>
                    </a:lnTo>
                    <a:lnTo>
                      <a:pt x="7700" y="1346"/>
                    </a:lnTo>
                    <a:lnTo>
                      <a:pt x="7129" y="1649"/>
                    </a:lnTo>
                    <a:lnTo>
                      <a:pt x="6557" y="1985"/>
                    </a:lnTo>
                    <a:lnTo>
                      <a:pt x="6019" y="2321"/>
                    </a:lnTo>
                    <a:lnTo>
                      <a:pt x="5481" y="2725"/>
                    </a:lnTo>
                    <a:lnTo>
                      <a:pt x="4977" y="3128"/>
                    </a:lnTo>
                    <a:lnTo>
                      <a:pt x="4472" y="3532"/>
                    </a:lnTo>
                    <a:lnTo>
                      <a:pt x="4001" y="4002"/>
                    </a:lnTo>
                    <a:lnTo>
                      <a:pt x="3531" y="4473"/>
                    </a:lnTo>
                    <a:lnTo>
                      <a:pt x="3127" y="4944"/>
                    </a:lnTo>
                    <a:lnTo>
                      <a:pt x="2724" y="5482"/>
                    </a:lnTo>
                    <a:lnTo>
                      <a:pt x="2320" y="5986"/>
                    </a:lnTo>
                    <a:lnTo>
                      <a:pt x="1984" y="6558"/>
                    </a:lnTo>
                    <a:lnTo>
                      <a:pt x="1648" y="7129"/>
                    </a:lnTo>
                    <a:lnTo>
                      <a:pt x="1345" y="7701"/>
                    </a:lnTo>
                    <a:lnTo>
                      <a:pt x="1076" y="8306"/>
                    </a:lnTo>
                    <a:lnTo>
                      <a:pt x="841" y="8945"/>
                    </a:lnTo>
                    <a:lnTo>
                      <a:pt x="639" y="9550"/>
                    </a:lnTo>
                    <a:lnTo>
                      <a:pt x="437" y="10223"/>
                    </a:lnTo>
                    <a:lnTo>
                      <a:pt x="303" y="10862"/>
                    </a:lnTo>
                    <a:lnTo>
                      <a:pt x="168" y="11534"/>
                    </a:lnTo>
                    <a:lnTo>
                      <a:pt x="101" y="12207"/>
                    </a:lnTo>
                    <a:lnTo>
                      <a:pt x="34" y="12913"/>
                    </a:lnTo>
                    <a:lnTo>
                      <a:pt x="0" y="13619"/>
                    </a:lnTo>
                    <a:lnTo>
                      <a:pt x="34" y="14292"/>
                    </a:lnTo>
                    <a:lnTo>
                      <a:pt x="101" y="14998"/>
                    </a:lnTo>
                    <a:lnTo>
                      <a:pt x="168" y="15670"/>
                    </a:lnTo>
                    <a:lnTo>
                      <a:pt x="303" y="16343"/>
                    </a:lnTo>
                    <a:lnTo>
                      <a:pt x="437" y="17015"/>
                    </a:lnTo>
                    <a:lnTo>
                      <a:pt x="639" y="17654"/>
                    </a:lnTo>
                    <a:lnTo>
                      <a:pt x="841" y="18293"/>
                    </a:lnTo>
                    <a:lnTo>
                      <a:pt x="1076" y="18898"/>
                    </a:lnTo>
                    <a:lnTo>
                      <a:pt x="1345" y="19504"/>
                    </a:lnTo>
                    <a:lnTo>
                      <a:pt x="1648" y="20075"/>
                    </a:lnTo>
                    <a:lnTo>
                      <a:pt x="1984" y="20647"/>
                    </a:lnTo>
                    <a:lnTo>
                      <a:pt x="2320" y="21219"/>
                    </a:lnTo>
                    <a:lnTo>
                      <a:pt x="2724" y="21757"/>
                    </a:lnTo>
                    <a:lnTo>
                      <a:pt x="3127" y="22261"/>
                    </a:lnTo>
                    <a:lnTo>
                      <a:pt x="3531" y="22732"/>
                    </a:lnTo>
                    <a:lnTo>
                      <a:pt x="4001" y="23236"/>
                    </a:lnTo>
                    <a:lnTo>
                      <a:pt x="4472" y="23673"/>
                    </a:lnTo>
                    <a:lnTo>
                      <a:pt x="4977" y="24110"/>
                    </a:lnTo>
                    <a:lnTo>
                      <a:pt x="5481" y="24514"/>
                    </a:lnTo>
                    <a:lnTo>
                      <a:pt x="6019" y="24884"/>
                    </a:lnTo>
                    <a:lnTo>
                      <a:pt x="6557" y="25220"/>
                    </a:lnTo>
                    <a:lnTo>
                      <a:pt x="7129" y="25556"/>
                    </a:lnTo>
                    <a:lnTo>
                      <a:pt x="7700" y="25859"/>
                    </a:lnTo>
                    <a:lnTo>
                      <a:pt x="8306" y="26128"/>
                    </a:lnTo>
                    <a:lnTo>
                      <a:pt x="8944" y="26363"/>
                    </a:lnTo>
                    <a:lnTo>
                      <a:pt x="9583" y="26599"/>
                    </a:lnTo>
                    <a:lnTo>
                      <a:pt x="10222" y="26767"/>
                    </a:lnTo>
                    <a:lnTo>
                      <a:pt x="10861" y="26935"/>
                    </a:lnTo>
                    <a:lnTo>
                      <a:pt x="11534" y="27036"/>
                    </a:lnTo>
                    <a:lnTo>
                      <a:pt x="12206" y="27137"/>
                    </a:lnTo>
                    <a:lnTo>
                      <a:pt x="12912" y="27170"/>
                    </a:lnTo>
                    <a:lnTo>
                      <a:pt x="13618" y="27204"/>
                    </a:lnTo>
                    <a:lnTo>
                      <a:pt x="14324" y="27170"/>
                    </a:lnTo>
                    <a:lnTo>
                      <a:pt x="14997" y="27137"/>
                    </a:lnTo>
                    <a:lnTo>
                      <a:pt x="15670" y="27036"/>
                    </a:lnTo>
                    <a:lnTo>
                      <a:pt x="16342" y="26935"/>
                    </a:lnTo>
                    <a:lnTo>
                      <a:pt x="17015" y="26767"/>
                    </a:lnTo>
                    <a:lnTo>
                      <a:pt x="17653" y="26599"/>
                    </a:lnTo>
                    <a:lnTo>
                      <a:pt x="18292" y="26363"/>
                    </a:lnTo>
                    <a:lnTo>
                      <a:pt x="18898" y="26128"/>
                    </a:lnTo>
                    <a:lnTo>
                      <a:pt x="19503" y="25859"/>
                    </a:lnTo>
                    <a:lnTo>
                      <a:pt x="20108" y="25556"/>
                    </a:lnTo>
                    <a:lnTo>
                      <a:pt x="20646" y="25220"/>
                    </a:lnTo>
                    <a:lnTo>
                      <a:pt x="21218" y="24884"/>
                    </a:lnTo>
                    <a:lnTo>
                      <a:pt x="21756" y="24514"/>
                    </a:lnTo>
                    <a:lnTo>
                      <a:pt x="22260" y="24110"/>
                    </a:lnTo>
                    <a:lnTo>
                      <a:pt x="22765" y="23673"/>
                    </a:lnTo>
                    <a:lnTo>
                      <a:pt x="23235" y="23236"/>
                    </a:lnTo>
                    <a:lnTo>
                      <a:pt x="23672" y="22732"/>
                    </a:lnTo>
                    <a:lnTo>
                      <a:pt x="24110" y="22261"/>
                    </a:lnTo>
                    <a:lnTo>
                      <a:pt x="24513" y="21757"/>
                    </a:lnTo>
                    <a:lnTo>
                      <a:pt x="24883" y="21219"/>
                    </a:lnTo>
                    <a:lnTo>
                      <a:pt x="25253" y="20647"/>
                    </a:lnTo>
                    <a:lnTo>
                      <a:pt x="25555" y="20075"/>
                    </a:lnTo>
                    <a:lnTo>
                      <a:pt x="25858" y="19504"/>
                    </a:lnTo>
                    <a:lnTo>
                      <a:pt x="26127" y="18898"/>
                    </a:lnTo>
                    <a:lnTo>
                      <a:pt x="26396" y="18293"/>
                    </a:lnTo>
                    <a:lnTo>
                      <a:pt x="26598" y="17654"/>
                    </a:lnTo>
                    <a:lnTo>
                      <a:pt x="26766" y="17015"/>
                    </a:lnTo>
                    <a:lnTo>
                      <a:pt x="26934" y="16343"/>
                    </a:lnTo>
                    <a:lnTo>
                      <a:pt x="27035" y="15670"/>
                    </a:lnTo>
                    <a:lnTo>
                      <a:pt x="27136" y="14998"/>
                    </a:lnTo>
                    <a:lnTo>
                      <a:pt x="27203" y="14292"/>
                    </a:lnTo>
                    <a:lnTo>
                      <a:pt x="27203" y="13619"/>
                    </a:lnTo>
                    <a:lnTo>
                      <a:pt x="27203" y="12913"/>
                    </a:lnTo>
                    <a:lnTo>
                      <a:pt x="27136" y="12207"/>
                    </a:lnTo>
                    <a:lnTo>
                      <a:pt x="27035" y="11534"/>
                    </a:lnTo>
                    <a:lnTo>
                      <a:pt x="26934" y="10862"/>
                    </a:lnTo>
                    <a:lnTo>
                      <a:pt x="26766" y="10223"/>
                    </a:lnTo>
                    <a:lnTo>
                      <a:pt x="26598" y="9550"/>
                    </a:lnTo>
                    <a:lnTo>
                      <a:pt x="26396" y="8945"/>
                    </a:lnTo>
                    <a:lnTo>
                      <a:pt x="26127" y="8306"/>
                    </a:lnTo>
                    <a:lnTo>
                      <a:pt x="25858" y="7701"/>
                    </a:lnTo>
                    <a:lnTo>
                      <a:pt x="25555" y="7129"/>
                    </a:lnTo>
                    <a:lnTo>
                      <a:pt x="25253" y="6558"/>
                    </a:lnTo>
                    <a:lnTo>
                      <a:pt x="24883" y="5986"/>
                    </a:lnTo>
                    <a:lnTo>
                      <a:pt x="24513" y="5482"/>
                    </a:lnTo>
                    <a:lnTo>
                      <a:pt x="24110" y="4944"/>
                    </a:lnTo>
                    <a:lnTo>
                      <a:pt x="23672" y="4473"/>
                    </a:lnTo>
                    <a:lnTo>
                      <a:pt x="23235" y="4002"/>
                    </a:lnTo>
                    <a:lnTo>
                      <a:pt x="22765" y="3532"/>
                    </a:lnTo>
                    <a:lnTo>
                      <a:pt x="22260" y="3128"/>
                    </a:lnTo>
                    <a:lnTo>
                      <a:pt x="21756" y="2725"/>
                    </a:lnTo>
                    <a:lnTo>
                      <a:pt x="21218" y="2321"/>
                    </a:lnTo>
                    <a:lnTo>
                      <a:pt x="20646" y="1985"/>
                    </a:lnTo>
                    <a:lnTo>
                      <a:pt x="20108" y="1649"/>
                    </a:lnTo>
                    <a:lnTo>
                      <a:pt x="19503" y="1346"/>
                    </a:lnTo>
                    <a:lnTo>
                      <a:pt x="18898" y="1077"/>
                    </a:lnTo>
                    <a:lnTo>
                      <a:pt x="18292" y="842"/>
                    </a:lnTo>
                    <a:lnTo>
                      <a:pt x="17653" y="606"/>
                    </a:lnTo>
                    <a:lnTo>
                      <a:pt x="17015" y="438"/>
                    </a:lnTo>
                    <a:lnTo>
                      <a:pt x="16342" y="270"/>
                    </a:lnTo>
                    <a:lnTo>
                      <a:pt x="15670" y="169"/>
                    </a:lnTo>
                    <a:lnTo>
                      <a:pt x="14997" y="68"/>
                    </a:lnTo>
                    <a:lnTo>
                      <a:pt x="14324" y="34"/>
                    </a:lnTo>
                    <a:lnTo>
                      <a:pt x="13618" y="1"/>
                    </a:lnTo>
                    <a:close/>
                  </a:path>
                </a:pathLst>
              </a:cu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 name="Google Shape;1023;p10"/>
              <p:cNvSpPr/>
              <p:nvPr/>
            </p:nvSpPr>
            <p:spPr>
              <a:xfrm>
                <a:off x="1385969" y="4680486"/>
                <a:ext cx="232040" cy="232486"/>
              </a:xfrm>
              <a:custGeom>
                <a:avLst/>
                <a:gdLst/>
                <a:ahLst/>
                <a:cxnLst/>
                <a:rect l="l" t="t" r="r" b="b"/>
                <a:pathLst>
                  <a:path w="17150" h="17183" extrusionOk="0">
                    <a:moveTo>
                      <a:pt x="8575" y="0"/>
                    </a:moveTo>
                    <a:lnTo>
                      <a:pt x="8138" y="34"/>
                    </a:lnTo>
                    <a:lnTo>
                      <a:pt x="7701" y="67"/>
                    </a:lnTo>
                    <a:lnTo>
                      <a:pt x="7264" y="101"/>
                    </a:lnTo>
                    <a:lnTo>
                      <a:pt x="6827" y="202"/>
                    </a:lnTo>
                    <a:lnTo>
                      <a:pt x="6423" y="269"/>
                    </a:lnTo>
                    <a:lnTo>
                      <a:pt x="6020" y="404"/>
                    </a:lnTo>
                    <a:lnTo>
                      <a:pt x="5616" y="538"/>
                    </a:lnTo>
                    <a:lnTo>
                      <a:pt x="5213" y="673"/>
                    </a:lnTo>
                    <a:lnTo>
                      <a:pt x="4843" y="874"/>
                    </a:lnTo>
                    <a:lnTo>
                      <a:pt x="4473" y="1042"/>
                    </a:lnTo>
                    <a:lnTo>
                      <a:pt x="3767" y="1480"/>
                    </a:lnTo>
                    <a:lnTo>
                      <a:pt x="3094" y="1984"/>
                    </a:lnTo>
                    <a:lnTo>
                      <a:pt x="2489" y="2522"/>
                    </a:lnTo>
                    <a:lnTo>
                      <a:pt x="1951" y="3127"/>
                    </a:lnTo>
                    <a:lnTo>
                      <a:pt x="1447" y="3800"/>
                    </a:lnTo>
                    <a:lnTo>
                      <a:pt x="1010" y="4506"/>
                    </a:lnTo>
                    <a:lnTo>
                      <a:pt x="841" y="4876"/>
                    </a:lnTo>
                    <a:lnTo>
                      <a:pt x="673" y="5246"/>
                    </a:lnTo>
                    <a:lnTo>
                      <a:pt x="505" y="5649"/>
                    </a:lnTo>
                    <a:lnTo>
                      <a:pt x="371" y="6053"/>
                    </a:lnTo>
                    <a:lnTo>
                      <a:pt x="270" y="6456"/>
                    </a:lnTo>
                    <a:lnTo>
                      <a:pt x="169" y="6860"/>
                    </a:lnTo>
                    <a:lnTo>
                      <a:pt x="102" y="7297"/>
                    </a:lnTo>
                    <a:lnTo>
                      <a:pt x="34" y="7700"/>
                    </a:lnTo>
                    <a:lnTo>
                      <a:pt x="1" y="8137"/>
                    </a:lnTo>
                    <a:lnTo>
                      <a:pt x="1" y="8608"/>
                    </a:lnTo>
                    <a:lnTo>
                      <a:pt x="1" y="9045"/>
                    </a:lnTo>
                    <a:lnTo>
                      <a:pt x="34" y="9482"/>
                    </a:lnTo>
                    <a:lnTo>
                      <a:pt x="102" y="9886"/>
                    </a:lnTo>
                    <a:lnTo>
                      <a:pt x="169" y="10323"/>
                    </a:lnTo>
                    <a:lnTo>
                      <a:pt x="270" y="10727"/>
                    </a:lnTo>
                    <a:lnTo>
                      <a:pt x="371" y="11130"/>
                    </a:lnTo>
                    <a:lnTo>
                      <a:pt x="505" y="11534"/>
                    </a:lnTo>
                    <a:lnTo>
                      <a:pt x="673" y="11937"/>
                    </a:lnTo>
                    <a:lnTo>
                      <a:pt x="841" y="12307"/>
                    </a:lnTo>
                    <a:lnTo>
                      <a:pt x="1010" y="12677"/>
                    </a:lnTo>
                    <a:lnTo>
                      <a:pt x="1447" y="13383"/>
                    </a:lnTo>
                    <a:lnTo>
                      <a:pt x="1951" y="14055"/>
                    </a:lnTo>
                    <a:lnTo>
                      <a:pt x="2489" y="14661"/>
                    </a:lnTo>
                    <a:lnTo>
                      <a:pt x="3094" y="15199"/>
                    </a:lnTo>
                    <a:lnTo>
                      <a:pt x="3767" y="15703"/>
                    </a:lnTo>
                    <a:lnTo>
                      <a:pt x="4473" y="16140"/>
                    </a:lnTo>
                    <a:lnTo>
                      <a:pt x="4843" y="16342"/>
                    </a:lnTo>
                    <a:lnTo>
                      <a:pt x="5213" y="16510"/>
                    </a:lnTo>
                    <a:lnTo>
                      <a:pt x="5616" y="16645"/>
                    </a:lnTo>
                    <a:lnTo>
                      <a:pt x="6020" y="16779"/>
                    </a:lnTo>
                    <a:lnTo>
                      <a:pt x="6423" y="16914"/>
                    </a:lnTo>
                    <a:lnTo>
                      <a:pt x="6827" y="17015"/>
                    </a:lnTo>
                    <a:lnTo>
                      <a:pt x="7264" y="17082"/>
                    </a:lnTo>
                    <a:lnTo>
                      <a:pt x="7701" y="17115"/>
                    </a:lnTo>
                    <a:lnTo>
                      <a:pt x="8138" y="17149"/>
                    </a:lnTo>
                    <a:lnTo>
                      <a:pt x="8575" y="17183"/>
                    </a:lnTo>
                    <a:lnTo>
                      <a:pt x="9012" y="17149"/>
                    </a:lnTo>
                    <a:lnTo>
                      <a:pt x="9450" y="17115"/>
                    </a:lnTo>
                    <a:lnTo>
                      <a:pt x="9887" y="17082"/>
                    </a:lnTo>
                    <a:lnTo>
                      <a:pt x="10290" y="17015"/>
                    </a:lnTo>
                    <a:lnTo>
                      <a:pt x="10727" y="16914"/>
                    </a:lnTo>
                    <a:lnTo>
                      <a:pt x="11131" y="16779"/>
                    </a:lnTo>
                    <a:lnTo>
                      <a:pt x="11534" y="16645"/>
                    </a:lnTo>
                    <a:lnTo>
                      <a:pt x="11904" y="16510"/>
                    </a:lnTo>
                    <a:lnTo>
                      <a:pt x="12274" y="16342"/>
                    </a:lnTo>
                    <a:lnTo>
                      <a:pt x="12644" y="16140"/>
                    </a:lnTo>
                    <a:lnTo>
                      <a:pt x="13350" y="15703"/>
                    </a:lnTo>
                    <a:lnTo>
                      <a:pt x="14023" y="15199"/>
                    </a:lnTo>
                    <a:lnTo>
                      <a:pt x="14628" y="14661"/>
                    </a:lnTo>
                    <a:lnTo>
                      <a:pt x="15200" y="14055"/>
                    </a:lnTo>
                    <a:lnTo>
                      <a:pt x="15670" y="13383"/>
                    </a:lnTo>
                    <a:lnTo>
                      <a:pt x="16107" y="12677"/>
                    </a:lnTo>
                    <a:lnTo>
                      <a:pt x="16309" y="12307"/>
                    </a:lnTo>
                    <a:lnTo>
                      <a:pt x="16477" y="11937"/>
                    </a:lnTo>
                    <a:lnTo>
                      <a:pt x="16612" y="11534"/>
                    </a:lnTo>
                    <a:lnTo>
                      <a:pt x="16780" y="11130"/>
                    </a:lnTo>
                    <a:lnTo>
                      <a:pt x="16881" y="10727"/>
                    </a:lnTo>
                    <a:lnTo>
                      <a:pt x="16982" y="10323"/>
                    </a:lnTo>
                    <a:lnTo>
                      <a:pt x="17049" y="9886"/>
                    </a:lnTo>
                    <a:lnTo>
                      <a:pt x="17116" y="9482"/>
                    </a:lnTo>
                    <a:lnTo>
                      <a:pt x="17150" y="9045"/>
                    </a:lnTo>
                    <a:lnTo>
                      <a:pt x="17150" y="8608"/>
                    </a:lnTo>
                    <a:lnTo>
                      <a:pt x="17150" y="8137"/>
                    </a:lnTo>
                    <a:lnTo>
                      <a:pt x="17116" y="7700"/>
                    </a:lnTo>
                    <a:lnTo>
                      <a:pt x="17049" y="7297"/>
                    </a:lnTo>
                    <a:lnTo>
                      <a:pt x="16982" y="6860"/>
                    </a:lnTo>
                    <a:lnTo>
                      <a:pt x="16881" y="6456"/>
                    </a:lnTo>
                    <a:lnTo>
                      <a:pt x="16780" y="6053"/>
                    </a:lnTo>
                    <a:lnTo>
                      <a:pt x="16612" y="5649"/>
                    </a:lnTo>
                    <a:lnTo>
                      <a:pt x="16477" y="5246"/>
                    </a:lnTo>
                    <a:lnTo>
                      <a:pt x="16309" y="4876"/>
                    </a:lnTo>
                    <a:lnTo>
                      <a:pt x="16107" y="4506"/>
                    </a:lnTo>
                    <a:lnTo>
                      <a:pt x="15670" y="3800"/>
                    </a:lnTo>
                    <a:lnTo>
                      <a:pt x="15200" y="3127"/>
                    </a:lnTo>
                    <a:lnTo>
                      <a:pt x="14628" y="2522"/>
                    </a:lnTo>
                    <a:lnTo>
                      <a:pt x="14023" y="1984"/>
                    </a:lnTo>
                    <a:lnTo>
                      <a:pt x="13350" y="1480"/>
                    </a:lnTo>
                    <a:lnTo>
                      <a:pt x="12644" y="1042"/>
                    </a:lnTo>
                    <a:lnTo>
                      <a:pt x="12274" y="874"/>
                    </a:lnTo>
                    <a:lnTo>
                      <a:pt x="11904" y="673"/>
                    </a:lnTo>
                    <a:lnTo>
                      <a:pt x="11534" y="538"/>
                    </a:lnTo>
                    <a:lnTo>
                      <a:pt x="11131" y="404"/>
                    </a:lnTo>
                    <a:lnTo>
                      <a:pt x="10727" y="269"/>
                    </a:lnTo>
                    <a:lnTo>
                      <a:pt x="10290" y="202"/>
                    </a:lnTo>
                    <a:lnTo>
                      <a:pt x="9887" y="101"/>
                    </a:lnTo>
                    <a:lnTo>
                      <a:pt x="9450" y="67"/>
                    </a:lnTo>
                    <a:lnTo>
                      <a:pt x="9012" y="34"/>
                    </a:lnTo>
                    <a:lnTo>
                      <a:pt x="857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 name="Google Shape;1024;p10"/>
              <p:cNvSpPr/>
              <p:nvPr/>
            </p:nvSpPr>
            <p:spPr>
              <a:xfrm>
                <a:off x="2064321" y="4612686"/>
                <a:ext cx="367610" cy="368070"/>
              </a:xfrm>
              <a:custGeom>
                <a:avLst/>
                <a:gdLst/>
                <a:ahLst/>
                <a:cxnLst/>
                <a:rect l="l" t="t" r="r" b="b"/>
                <a:pathLst>
                  <a:path w="27170" h="27204" extrusionOk="0">
                    <a:moveTo>
                      <a:pt x="13585" y="1"/>
                    </a:moveTo>
                    <a:lnTo>
                      <a:pt x="12879" y="34"/>
                    </a:lnTo>
                    <a:lnTo>
                      <a:pt x="12207" y="68"/>
                    </a:lnTo>
                    <a:lnTo>
                      <a:pt x="11500" y="169"/>
                    </a:lnTo>
                    <a:lnTo>
                      <a:pt x="10828" y="270"/>
                    </a:lnTo>
                    <a:lnTo>
                      <a:pt x="10189" y="438"/>
                    </a:lnTo>
                    <a:lnTo>
                      <a:pt x="9550" y="606"/>
                    </a:lnTo>
                    <a:lnTo>
                      <a:pt x="8911" y="842"/>
                    </a:lnTo>
                    <a:lnTo>
                      <a:pt x="8272" y="1077"/>
                    </a:lnTo>
                    <a:lnTo>
                      <a:pt x="7701" y="1346"/>
                    </a:lnTo>
                    <a:lnTo>
                      <a:pt x="7096" y="1649"/>
                    </a:lnTo>
                    <a:lnTo>
                      <a:pt x="6524" y="1985"/>
                    </a:lnTo>
                    <a:lnTo>
                      <a:pt x="5986" y="2321"/>
                    </a:lnTo>
                    <a:lnTo>
                      <a:pt x="5448" y="2725"/>
                    </a:lnTo>
                    <a:lnTo>
                      <a:pt x="4944" y="3128"/>
                    </a:lnTo>
                    <a:lnTo>
                      <a:pt x="4439" y="3532"/>
                    </a:lnTo>
                    <a:lnTo>
                      <a:pt x="3968" y="4002"/>
                    </a:lnTo>
                    <a:lnTo>
                      <a:pt x="3531" y="4473"/>
                    </a:lnTo>
                    <a:lnTo>
                      <a:pt x="3094" y="4944"/>
                    </a:lnTo>
                    <a:lnTo>
                      <a:pt x="2691" y="5482"/>
                    </a:lnTo>
                    <a:lnTo>
                      <a:pt x="2321" y="5986"/>
                    </a:lnTo>
                    <a:lnTo>
                      <a:pt x="1951" y="6558"/>
                    </a:lnTo>
                    <a:lnTo>
                      <a:pt x="1615" y="7129"/>
                    </a:lnTo>
                    <a:lnTo>
                      <a:pt x="1312" y="7701"/>
                    </a:lnTo>
                    <a:lnTo>
                      <a:pt x="1043" y="8306"/>
                    </a:lnTo>
                    <a:lnTo>
                      <a:pt x="808" y="8945"/>
                    </a:lnTo>
                    <a:lnTo>
                      <a:pt x="606" y="9550"/>
                    </a:lnTo>
                    <a:lnTo>
                      <a:pt x="404" y="10223"/>
                    </a:lnTo>
                    <a:lnTo>
                      <a:pt x="270" y="10862"/>
                    </a:lnTo>
                    <a:lnTo>
                      <a:pt x="135" y="11534"/>
                    </a:lnTo>
                    <a:lnTo>
                      <a:pt x="68" y="12207"/>
                    </a:lnTo>
                    <a:lnTo>
                      <a:pt x="1" y="12913"/>
                    </a:lnTo>
                    <a:lnTo>
                      <a:pt x="1" y="13619"/>
                    </a:lnTo>
                    <a:lnTo>
                      <a:pt x="1" y="14292"/>
                    </a:lnTo>
                    <a:lnTo>
                      <a:pt x="68" y="14998"/>
                    </a:lnTo>
                    <a:lnTo>
                      <a:pt x="135" y="15670"/>
                    </a:lnTo>
                    <a:lnTo>
                      <a:pt x="270" y="16343"/>
                    </a:lnTo>
                    <a:lnTo>
                      <a:pt x="404" y="17015"/>
                    </a:lnTo>
                    <a:lnTo>
                      <a:pt x="606" y="17654"/>
                    </a:lnTo>
                    <a:lnTo>
                      <a:pt x="808" y="18293"/>
                    </a:lnTo>
                    <a:lnTo>
                      <a:pt x="1043" y="18898"/>
                    </a:lnTo>
                    <a:lnTo>
                      <a:pt x="1312" y="19504"/>
                    </a:lnTo>
                    <a:lnTo>
                      <a:pt x="1615" y="20075"/>
                    </a:lnTo>
                    <a:lnTo>
                      <a:pt x="1951" y="20647"/>
                    </a:lnTo>
                    <a:lnTo>
                      <a:pt x="2321" y="21219"/>
                    </a:lnTo>
                    <a:lnTo>
                      <a:pt x="2691" y="21757"/>
                    </a:lnTo>
                    <a:lnTo>
                      <a:pt x="3094" y="22261"/>
                    </a:lnTo>
                    <a:lnTo>
                      <a:pt x="3531" y="22732"/>
                    </a:lnTo>
                    <a:lnTo>
                      <a:pt x="3968" y="23236"/>
                    </a:lnTo>
                    <a:lnTo>
                      <a:pt x="4439" y="23673"/>
                    </a:lnTo>
                    <a:lnTo>
                      <a:pt x="4944" y="24110"/>
                    </a:lnTo>
                    <a:lnTo>
                      <a:pt x="5448" y="24514"/>
                    </a:lnTo>
                    <a:lnTo>
                      <a:pt x="5986" y="24884"/>
                    </a:lnTo>
                    <a:lnTo>
                      <a:pt x="6524" y="25220"/>
                    </a:lnTo>
                    <a:lnTo>
                      <a:pt x="7096" y="25556"/>
                    </a:lnTo>
                    <a:lnTo>
                      <a:pt x="7701" y="25859"/>
                    </a:lnTo>
                    <a:lnTo>
                      <a:pt x="8272" y="26128"/>
                    </a:lnTo>
                    <a:lnTo>
                      <a:pt x="8911" y="26363"/>
                    </a:lnTo>
                    <a:lnTo>
                      <a:pt x="9550" y="26599"/>
                    </a:lnTo>
                    <a:lnTo>
                      <a:pt x="10189" y="26767"/>
                    </a:lnTo>
                    <a:lnTo>
                      <a:pt x="10828" y="26935"/>
                    </a:lnTo>
                    <a:lnTo>
                      <a:pt x="11500" y="27036"/>
                    </a:lnTo>
                    <a:lnTo>
                      <a:pt x="12207" y="27137"/>
                    </a:lnTo>
                    <a:lnTo>
                      <a:pt x="12879" y="27170"/>
                    </a:lnTo>
                    <a:lnTo>
                      <a:pt x="13585" y="27204"/>
                    </a:lnTo>
                    <a:lnTo>
                      <a:pt x="14291" y="27170"/>
                    </a:lnTo>
                    <a:lnTo>
                      <a:pt x="14964" y="27137"/>
                    </a:lnTo>
                    <a:lnTo>
                      <a:pt x="15636" y="27036"/>
                    </a:lnTo>
                    <a:lnTo>
                      <a:pt x="16309" y="26935"/>
                    </a:lnTo>
                    <a:lnTo>
                      <a:pt x="16981" y="26767"/>
                    </a:lnTo>
                    <a:lnTo>
                      <a:pt x="17620" y="26599"/>
                    </a:lnTo>
                    <a:lnTo>
                      <a:pt x="18259" y="26363"/>
                    </a:lnTo>
                    <a:lnTo>
                      <a:pt x="18864" y="26128"/>
                    </a:lnTo>
                    <a:lnTo>
                      <a:pt x="19470" y="25859"/>
                    </a:lnTo>
                    <a:lnTo>
                      <a:pt x="20075" y="25556"/>
                    </a:lnTo>
                    <a:lnTo>
                      <a:pt x="20647" y="25220"/>
                    </a:lnTo>
                    <a:lnTo>
                      <a:pt x="21185" y="24884"/>
                    </a:lnTo>
                    <a:lnTo>
                      <a:pt x="21723" y="24514"/>
                    </a:lnTo>
                    <a:lnTo>
                      <a:pt x="22227" y="24110"/>
                    </a:lnTo>
                    <a:lnTo>
                      <a:pt x="22731" y="23673"/>
                    </a:lnTo>
                    <a:lnTo>
                      <a:pt x="23202" y="23236"/>
                    </a:lnTo>
                    <a:lnTo>
                      <a:pt x="23639" y="22732"/>
                    </a:lnTo>
                    <a:lnTo>
                      <a:pt x="24076" y="22261"/>
                    </a:lnTo>
                    <a:lnTo>
                      <a:pt x="24480" y="21757"/>
                    </a:lnTo>
                    <a:lnTo>
                      <a:pt x="24850" y="21219"/>
                    </a:lnTo>
                    <a:lnTo>
                      <a:pt x="25220" y="20647"/>
                    </a:lnTo>
                    <a:lnTo>
                      <a:pt x="25522" y="20075"/>
                    </a:lnTo>
                    <a:lnTo>
                      <a:pt x="25825" y="19504"/>
                    </a:lnTo>
                    <a:lnTo>
                      <a:pt x="26094" y="18898"/>
                    </a:lnTo>
                    <a:lnTo>
                      <a:pt x="26363" y="18293"/>
                    </a:lnTo>
                    <a:lnTo>
                      <a:pt x="26565" y="17654"/>
                    </a:lnTo>
                    <a:lnTo>
                      <a:pt x="26766" y="17015"/>
                    </a:lnTo>
                    <a:lnTo>
                      <a:pt x="26901" y="16343"/>
                    </a:lnTo>
                    <a:lnTo>
                      <a:pt x="27035" y="15670"/>
                    </a:lnTo>
                    <a:lnTo>
                      <a:pt x="27103" y="14998"/>
                    </a:lnTo>
                    <a:lnTo>
                      <a:pt x="27170" y="14292"/>
                    </a:lnTo>
                    <a:lnTo>
                      <a:pt x="27170" y="13619"/>
                    </a:lnTo>
                    <a:lnTo>
                      <a:pt x="27170" y="12913"/>
                    </a:lnTo>
                    <a:lnTo>
                      <a:pt x="27103" y="12207"/>
                    </a:lnTo>
                    <a:lnTo>
                      <a:pt x="27035" y="11534"/>
                    </a:lnTo>
                    <a:lnTo>
                      <a:pt x="26901" y="10862"/>
                    </a:lnTo>
                    <a:lnTo>
                      <a:pt x="26766" y="10223"/>
                    </a:lnTo>
                    <a:lnTo>
                      <a:pt x="26565" y="9550"/>
                    </a:lnTo>
                    <a:lnTo>
                      <a:pt x="26363" y="8945"/>
                    </a:lnTo>
                    <a:lnTo>
                      <a:pt x="26094" y="8306"/>
                    </a:lnTo>
                    <a:lnTo>
                      <a:pt x="25825" y="7701"/>
                    </a:lnTo>
                    <a:lnTo>
                      <a:pt x="25522" y="7129"/>
                    </a:lnTo>
                    <a:lnTo>
                      <a:pt x="25220" y="6558"/>
                    </a:lnTo>
                    <a:lnTo>
                      <a:pt x="24850" y="5986"/>
                    </a:lnTo>
                    <a:lnTo>
                      <a:pt x="24480" y="5482"/>
                    </a:lnTo>
                    <a:lnTo>
                      <a:pt x="24076" y="4944"/>
                    </a:lnTo>
                    <a:lnTo>
                      <a:pt x="23639" y="4473"/>
                    </a:lnTo>
                    <a:lnTo>
                      <a:pt x="23202" y="4002"/>
                    </a:lnTo>
                    <a:lnTo>
                      <a:pt x="22731" y="3532"/>
                    </a:lnTo>
                    <a:lnTo>
                      <a:pt x="22227" y="3128"/>
                    </a:lnTo>
                    <a:lnTo>
                      <a:pt x="21723" y="2725"/>
                    </a:lnTo>
                    <a:lnTo>
                      <a:pt x="21185" y="2321"/>
                    </a:lnTo>
                    <a:lnTo>
                      <a:pt x="20647" y="1985"/>
                    </a:lnTo>
                    <a:lnTo>
                      <a:pt x="20075" y="1649"/>
                    </a:lnTo>
                    <a:lnTo>
                      <a:pt x="19470" y="1346"/>
                    </a:lnTo>
                    <a:lnTo>
                      <a:pt x="18864" y="1077"/>
                    </a:lnTo>
                    <a:lnTo>
                      <a:pt x="18259" y="842"/>
                    </a:lnTo>
                    <a:lnTo>
                      <a:pt x="17620" y="606"/>
                    </a:lnTo>
                    <a:lnTo>
                      <a:pt x="16981" y="438"/>
                    </a:lnTo>
                    <a:lnTo>
                      <a:pt x="16309" y="270"/>
                    </a:lnTo>
                    <a:lnTo>
                      <a:pt x="15636" y="169"/>
                    </a:lnTo>
                    <a:lnTo>
                      <a:pt x="14964" y="68"/>
                    </a:lnTo>
                    <a:lnTo>
                      <a:pt x="14291" y="34"/>
                    </a:lnTo>
                    <a:lnTo>
                      <a:pt x="13585" y="1"/>
                    </a:lnTo>
                    <a:close/>
                  </a:path>
                </a:pathLst>
              </a:cu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 name="Google Shape;1025;p10"/>
              <p:cNvSpPr/>
              <p:nvPr/>
            </p:nvSpPr>
            <p:spPr>
              <a:xfrm>
                <a:off x="2132107" y="4680486"/>
                <a:ext cx="232040" cy="232486"/>
              </a:xfrm>
              <a:custGeom>
                <a:avLst/>
                <a:gdLst/>
                <a:ahLst/>
                <a:cxnLst/>
                <a:rect l="l" t="t" r="r" b="b"/>
                <a:pathLst>
                  <a:path w="17150" h="17183" extrusionOk="0">
                    <a:moveTo>
                      <a:pt x="8575" y="0"/>
                    </a:moveTo>
                    <a:lnTo>
                      <a:pt x="8138" y="34"/>
                    </a:lnTo>
                    <a:lnTo>
                      <a:pt x="7701" y="67"/>
                    </a:lnTo>
                    <a:lnTo>
                      <a:pt x="7264" y="101"/>
                    </a:lnTo>
                    <a:lnTo>
                      <a:pt x="6827" y="202"/>
                    </a:lnTo>
                    <a:lnTo>
                      <a:pt x="6423" y="269"/>
                    </a:lnTo>
                    <a:lnTo>
                      <a:pt x="6020" y="404"/>
                    </a:lnTo>
                    <a:lnTo>
                      <a:pt x="5616" y="538"/>
                    </a:lnTo>
                    <a:lnTo>
                      <a:pt x="5246" y="673"/>
                    </a:lnTo>
                    <a:lnTo>
                      <a:pt x="4843" y="874"/>
                    </a:lnTo>
                    <a:lnTo>
                      <a:pt x="4473" y="1042"/>
                    </a:lnTo>
                    <a:lnTo>
                      <a:pt x="3767" y="1480"/>
                    </a:lnTo>
                    <a:lnTo>
                      <a:pt x="3128" y="1984"/>
                    </a:lnTo>
                    <a:lnTo>
                      <a:pt x="2489" y="2522"/>
                    </a:lnTo>
                    <a:lnTo>
                      <a:pt x="1951" y="3127"/>
                    </a:lnTo>
                    <a:lnTo>
                      <a:pt x="1447" y="3800"/>
                    </a:lnTo>
                    <a:lnTo>
                      <a:pt x="1043" y="4506"/>
                    </a:lnTo>
                    <a:lnTo>
                      <a:pt x="841" y="4876"/>
                    </a:lnTo>
                    <a:lnTo>
                      <a:pt x="673" y="5246"/>
                    </a:lnTo>
                    <a:lnTo>
                      <a:pt x="505" y="5649"/>
                    </a:lnTo>
                    <a:lnTo>
                      <a:pt x="371" y="6053"/>
                    </a:lnTo>
                    <a:lnTo>
                      <a:pt x="270" y="6456"/>
                    </a:lnTo>
                    <a:lnTo>
                      <a:pt x="169" y="6860"/>
                    </a:lnTo>
                    <a:lnTo>
                      <a:pt x="102" y="7297"/>
                    </a:lnTo>
                    <a:lnTo>
                      <a:pt x="34" y="7700"/>
                    </a:lnTo>
                    <a:lnTo>
                      <a:pt x="1" y="8137"/>
                    </a:lnTo>
                    <a:lnTo>
                      <a:pt x="1" y="8608"/>
                    </a:lnTo>
                    <a:lnTo>
                      <a:pt x="1" y="9045"/>
                    </a:lnTo>
                    <a:lnTo>
                      <a:pt x="34" y="9482"/>
                    </a:lnTo>
                    <a:lnTo>
                      <a:pt x="102" y="9886"/>
                    </a:lnTo>
                    <a:lnTo>
                      <a:pt x="169" y="10323"/>
                    </a:lnTo>
                    <a:lnTo>
                      <a:pt x="270" y="10727"/>
                    </a:lnTo>
                    <a:lnTo>
                      <a:pt x="371" y="11130"/>
                    </a:lnTo>
                    <a:lnTo>
                      <a:pt x="505" y="11534"/>
                    </a:lnTo>
                    <a:lnTo>
                      <a:pt x="673" y="11937"/>
                    </a:lnTo>
                    <a:lnTo>
                      <a:pt x="841" y="12307"/>
                    </a:lnTo>
                    <a:lnTo>
                      <a:pt x="1043" y="12677"/>
                    </a:lnTo>
                    <a:lnTo>
                      <a:pt x="1447" y="13383"/>
                    </a:lnTo>
                    <a:lnTo>
                      <a:pt x="1951" y="14055"/>
                    </a:lnTo>
                    <a:lnTo>
                      <a:pt x="2489" y="14661"/>
                    </a:lnTo>
                    <a:lnTo>
                      <a:pt x="3128" y="15199"/>
                    </a:lnTo>
                    <a:lnTo>
                      <a:pt x="3767" y="15703"/>
                    </a:lnTo>
                    <a:lnTo>
                      <a:pt x="4473" y="16140"/>
                    </a:lnTo>
                    <a:lnTo>
                      <a:pt x="4843" y="16342"/>
                    </a:lnTo>
                    <a:lnTo>
                      <a:pt x="5246" y="16510"/>
                    </a:lnTo>
                    <a:lnTo>
                      <a:pt x="5616" y="16645"/>
                    </a:lnTo>
                    <a:lnTo>
                      <a:pt x="6020" y="16779"/>
                    </a:lnTo>
                    <a:lnTo>
                      <a:pt x="6423" y="16914"/>
                    </a:lnTo>
                    <a:lnTo>
                      <a:pt x="6827" y="17015"/>
                    </a:lnTo>
                    <a:lnTo>
                      <a:pt x="7264" y="17082"/>
                    </a:lnTo>
                    <a:lnTo>
                      <a:pt x="7701" y="17115"/>
                    </a:lnTo>
                    <a:lnTo>
                      <a:pt x="8138" y="17149"/>
                    </a:lnTo>
                    <a:lnTo>
                      <a:pt x="8575" y="17183"/>
                    </a:lnTo>
                    <a:lnTo>
                      <a:pt x="9012" y="17149"/>
                    </a:lnTo>
                    <a:lnTo>
                      <a:pt x="9450" y="17115"/>
                    </a:lnTo>
                    <a:lnTo>
                      <a:pt x="9887" y="17082"/>
                    </a:lnTo>
                    <a:lnTo>
                      <a:pt x="10290" y="17015"/>
                    </a:lnTo>
                    <a:lnTo>
                      <a:pt x="10727" y="16914"/>
                    </a:lnTo>
                    <a:lnTo>
                      <a:pt x="11131" y="16779"/>
                    </a:lnTo>
                    <a:lnTo>
                      <a:pt x="11534" y="16645"/>
                    </a:lnTo>
                    <a:lnTo>
                      <a:pt x="11904" y="16510"/>
                    </a:lnTo>
                    <a:lnTo>
                      <a:pt x="12308" y="16342"/>
                    </a:lnTo>
                    <a:lnTo>
                      <a:pt x="12678" y="16140"/>
                    </a:lnTo>
                    <a:lnTo>
                      <a:pt x="13384" y="15703"/>
                    </a:lnTo>
                    <a:lnTo>
                      <a:pt x="14023" y="15199"/>
                    </a:lnTo>
                    <a:lnTo>
                      <a:pt x="14628" y="14661"/>
                    </a:lnTo>
                    <a:lnTo>
                      <a:pt x="15200" y="14055"/>
                    </a:lnTo>
                    <a:lnTo>
                      <a:pt x="15670" y="13383"/>
                    </a:lnTo>
                    <a:lnTo>
                      <a:pt x="16107" y="12677"/>
                    </a:lnTo>
                    <a:lnTo>
                      <a:pt x="16309" y="12307"/>
                    </a:lnTo>
                    <a:lnTo>
                      <a:pt x="16477" y="11937"/>
                    </a:lnTo>
                    <a:lnTo>
                      <a:pt x="16645" y="11534"/>
                    </a:lnTo>
                    <a:lnTo>
                      <a:pt x="16780" y="11130"/>
                    </a:lnTo>
                    <a:lnTo>
                      <a:pt x="16881" y="10727"/>
                    </a:lnTo>
                    <a:lnTo>
                      <a:pt x="16982" y="10323"/>
                    </a:lnTo>
                    <a:lnTo>
                      <a:pt x="17049" y="9886"/>
                    </a:lnTo>
                    <a:lnTo>
                      <a:pt x="17116" y="9482"/>
                    </a:lnTo>
                    <a:lnTo>
                      <a:pt x="17150" y="9045"/>
                    </a:lnTo>
                    <a:lnTo>
                      <a:pt x="17150" y="8608"/>
                    </a:lnTo>
                    <a:lnTo>
                      <a:pt x="17150" y="8137"/>
                    </a:lnTo>
                    <a:lnTo>
                      <a:pt x="17116" y="7700"/>
                    </a:lnTo>
                    <a:lnTo>
                      <a:pt x="17049" y="7297"/>
                    </a:lnTo>
                    <a:lnTo>
                      <a:pt x="16982" y="6860"/>
                    </a:lnTo>
                    <a:lnTo>
                      <a:pt x="16881" y="6456"/>
                    </a:lnTo>
                    <a:lnTo>
                      <a:pt x="16780" y="6053"/>
                    </a:lnTo>
                    <a:lnTo>
                      <a:pt x="16645" y="5649"/>
                    </a:lnTo>
                    <a:lnTo>
                      <a:pt x="16477" y="5246"/>
                    </a:lnTo>
                    <a:lnTo>
                      <a:pt x="16309" y="4876"/>
                    </a:lnTo>
                    <a:lnTo>
                      <a:pt x="16107" y="4506"/>
                    </a:lnTo>
                    <a:lnTo>
                      <a:pt x="15670" y="3800"/>
                    </a:lnTo>
                    <a:lnTo>
                      <a:pt x="15200" y="3127"/>
                    </a:lnTo>
                    <a:lnTo>
                      <a:pt x="14628" y="2522"/>
                    </a:lnTo>
                    <a:lnTo>
                      <a:pt x="14023" y="1984"/>
                    </a:lnTo>
                    <a:lnTo>
                      <a:pt x="13384" y="1480"/>
                    </a:lnTo>
                    <a:lnTo>
                      <a:pt x="12678" y="1042"/>
                    </a:lnTo>
                    <a:lnTo>
                      <a:pt x="12308" y="874"/>
                    </a:lnTo>
                    <a:lnTo>
                      <a:pt x="11904" y="673"/>
                    </a:lnTo>
                    <a:lnTo>
                      <a:pt x="11534" y="538"/>
                    </a:lnTo>
                    <a:lnTo>
                      <a:pt x="11131" y="404"/>
                    </a:lnTo>
                    <a:lnTo>
                      <a:pt x="10727" y="269"/>
                    </a:lnTo>
                    <a:lnTo>
                      <a:pt x="10290" y="202"/>
                    </a:lnTo>
                    <a:lnTo>
                      <a:pt x="9887" y="101"/>
                    </a:lnTo>
                    <a:lnTo>
                      <a:pt x="9450" y="67"/>
                    </a:lnTo>
                    <a:lnTo>
                      <a:pt x="9012" y="34"/>
                    </a:lnTo>
                    <a:lnTo>
                      <a:pt x="857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 name="Google Shape;1026;p10"/>
              <p:cNvSpPr/>
              <p:nvPr/>
            </p:nvSpPr>
            <p:spPr>
              <a:xfrm>
                <a:off x="2833663" y="4612686"/>
                <a:ext cx="367610" cy="368070"/>
              </a:xfrm>
              <a:custGeom>
                <a:avLst/>
                <a:gdLst/>
                <a:ahLst/>
                <a:cxnLst/>
                <a:rect l="l" t="t" r="r" b="b"/>
                <a:pathLst>
                  <a:path w="27170" h="27204" extrusionOk="0">
                    <a:moveTo>
                      <a:pt x="13585" y="1"/>
                    </a:moveTo>
                    <a:lnTo>
                      <a:pt x="12879" y="34"/>
                    </a:lnTo>
                    <a:lnTo>
                      <a:pt x="12206" y="68"/>
                    </a:lnTo>
                    <a:lnTo>
                      <a:pt x="11500" y="169"/>
                    </a:lnTo>
                    <a:lnTo>
                      <a:pt x="10861" y="270"/>
                    </a:lnTo>
                    <a:lnTo>
                      <a:pt x="10189" y="438"/>
                    </a:lnTo>
                    <a:lnTo>
                      <a:pt x="9550" y="606"/>
                    </a:lnTo>
                    <a:lnTo>
                      <a:pt x="8911" y="842"/>
                    </a:lnTo>
                    <a:lnTo>
                      <a:pt x="8306" y="1077"/>
                    </a:lnTo>
                    <a:lnTo>
                      <a:pt x="7701" y="1346"/>
                    </a:lnTo>
                    <a:lnTo>
                      <a:pt x="7095" y="1649"/>
                    </a:lnTo>
                    <a:lnTo>
                      <a:pt x="6524" y="1985"/>
                    </a:lnTo>
                    <a:lnTo>
                      <a:pt x="5986" y="2321"/>
                    </a:lnTo>
                    <a:lnTo>
                      <a:pt x="5448" y="2725"/>
                    </a:lnTo>
                    <a:lnTo>
                      <a:pt x="4943" y="3128"/>
                    </a:lnTo>
                    <a:lnTo>
                      <a:pt x="4439" y="3532"/>
                    </a:lnTo>
                    <a:lnTo>
                      <a:pt x="3968" y="4002"/>
                    </a:lnTo>
                    <a:lnTo>
                      <a:pt x="3531" y="4473"/>
                    </a:lnTo>
                    <a:lnTo>
                      <a:pt x="3094" y="4944"/>
                    </a:lnTo>
                    <a:lnTo>
                      <a:pt x="2690" y="5482"/>
                    </a:lnTo>
                    <a:lnTo>
                      <a:pt x="2321" y="5986"/>
                    </a:lnTo>
                    <a:lnTo>
                      <a:pt x="1951" y="6558"/>
                    </a:lnTo>
                    <a:lnTo>
                      <a:pt x="1614" y="7129"/>
                    </a:lnTo>
                    <a:lnTo>
                      <a:pt x="1345" y="7701"/>
                    </a:lnTo>
                    <a:lnTo>
                      <a:pt x="1043" y="8306"/>
                    </a:lnTo>
                    <a:lnTo>
                      <a:pt x="807" y="8945"/>
                    </a:lnTo>
                    <a:lnTo>
                      <a:pt x="606" y="9550"/>
                    </a:lnTo>
                    <a:lnTo>
                      <a:pt x="404" y="10223"/>
                    </a:lnTo>
                    <a:lnTo>
                      <a:pt x="269" y="10862"/>
                    </a:lnTo>
                    <a:lnTo>
                      <a:pt x="135" y="11534"/>
                    </a:lnTo>
                    <a:lnTo>
                      <a:pt x="68" y="12207"/>
                    </a:lnTo>
                    <a:lnTo>
                      <a:pt x="0" y="12913"/>
                    </a:lnTo>
                    <a:lnTo>
                      <a:pt x="0" y="13619"/>
                    </a:lnTo>
                    <a:lnTo>
                      <a:pt x="0" y="14292"/>
                    </a:lnTo>
                    <a:lnTo>
                      <a:pt x="68" y="14998"/>
                    </a:lnTo>
                    <a:lnTo>
                      <a:pt x="135" y="15670"/>
                    </a:lnTo>
                    <a:lnTo>
                      <a:pt x="269" y="16343"/>
                    </a:lnTo>
                    <a:lnTo>
                      <a:pt x="404" y="17015"/>
                    </a:lnTo>
                    <a:lnTo>
                      <a:pt x="606" y="17654"/>
                    </a:lnTo>
                    <a:lnTo>
                      <a:pt x="807" y="18293"/>
                    </a:lnTo>
                    <a:lnTo>
                      <a:pt x="1043" y="18898"/>
                    </a:lnTo>
                    <a:lnTo>
                      <a:pt x="1345" y="19504"/>
                    </a:lnTo>
                    <a:lnTo>
                      <a:pt x="1614" y="20075"/>
                    </a:lnTo>
                    <a:lnTo>
                      <a:pt x="1951" y="20647"/>
                    </a:lnTo>
                    <a:lnTo>
                      <a:pt x="2321" y="21219"/>
                    </a:lnTo>
                    <a:lnTo>
                      <a:pt x="2690" y="21757"/>
                    </a:lnTo>
                    <a:lnTo>
                      <a:pt x="3094" y="22261"/>
                    </a:lnTo>
                    <a:lnTo>
                      <a:pt x="3531" y="22732"/>
                    </a:lnTo>
                    <a:lnTo>
                      <a:pt x="3968" y="23236"/>
                    </a:lnTo>
                    <a:lnTo>
                      <a:pt x="4439" y="23673"/>
                    </a:lnTo>
                    <a:lnTo>
                      <a:pt x="4943" y="24110"/>
                    </a:lnTo>
                    <a:lnTo>
                      <a:pt x="5448" y="24514"/>
                    </a:lnTo>
                    <a:lnTo>
                      <a:pt x="5986" y="24884"/>
                    </a:lnTo>
                    <a:lnTo>
                      <a:pt x="6524" y="25220"/>
                    </a:lnTo>
                    <a:lnTo>
                      <a:pt x="7095" y="25556"/>
                    </a:lnTo>
                    <a:lnTo>
                      <a:pt x="7701" y="25859"/>
                    </a:lnTo>
                    <a:lnTo>
                      <a:pt x="8306" y="26128"/>
                    </a:lnTo>
                    <a:lnTo>
                      <a:pt x="8911" y="26363"/>
                    </a:lnTo>
                    <a:lnTo>
                      <a:pt x="9550" y="26599"/>
                    </a:lnTo>
                    <a:lnTo>
                      <a:pt x="10189" y="26767"/>
                    </a:lnTo>
                    <a:lnTo>
                      <a:pt x="10861" y="26935"/>
                    </a:lnTo>
                    <a:lnTo>
                      <a:pt x="11500" y="27036"/>
                    </a:lnTo>
                    <a:lnTo>
                      <a:pt x="12206" y="27137"/>
                    </a:lnTo>
                    <a:lnTo>
                      <a:pt x="12879" y="27170"/>
                    </a:lnTo>
                    <a:lnTo>
                      <a:pt x="13585" y="27204"/>
                    </a:lnTo>
                    <a:lnTo>
                      <a:pt x="14291" y="27170"/>
                    </a:lnTo>
                    <a:lnTo>
                      <a:pt x="14964" y="27137"/>
                    </a:lnTo>
                    <a:lnTo>
                      <a:pt x="15670" y="27036"/>
                    </a:lnTo>
                    <a:lnTo>
                      <a:pt x="16342" y="26935"/>
                    </a:lnTo>
                    <a:lnTo>
                      <a:pt x="16981" y="26767"/>
                    </a:lnTo>
                    <a:lnTo>
                      <a:pt x="17620" y="26599"/>
                    </a:lnTo>
                    <a:lnTo>
                      <a:pt x="18259" y="26363"/>
                    </a:lnTo>
                    <a:lnTo>
                      <a:pt x="18864" y="26128"/>
                    </a:lnTo>
                    <a:lnTo>
                      <a:pt x="19470" y="25859"/>
                    </a:lnTo>
                    <a:lnTo>
                      <a:pt x="20075" y="25556"/>
                    </a:lnTo>
                    <a:lnTo>
                      <a:pt x="20646" y="25220"/>
                    </a:lnTo>
                    <a:lnTo>
                      <a:pt x="21184" y="24884"/>
                    </a:lnTo>
                    <a:lnTo>
                      <a:pt x="21722" y="24514"/>
                    </a:lnTo>
                    <a:lnTo>
                      <a:pt x="22227" y="24110"/>
                    </a:lnTo>
                    <a:lnTo>
                      <a:pt x="22731" y="23673"/>
                    </a:lnTo>
                    <a:lnTo>
                      <a:pt x="23202" y="23236"/>
                    </a:lnTo>
                    <a:lnTo>
                      <a:pt x="23639" y="22732"/>
                    </a:lnTo>
                    <a:lnTo>
                      <a:pt x="24076" y="22261"/>
                    </a:lnTo>
                    <a:lnTo>
                      <a:pt x="24480" y="21757"/>
                    </a:lnTo>
                    <a:lnTo>
                      <a:pt x="24850" y="21219"/>
                    </a:lnTo>
                    <a:lnTo>
                      <a:pt x="25220" y="20647"/>
                    </a:lnTo>
                    <a:lnTo>
                      <a:pt x="25556" y="20075"/>
                    </a:lnTo>
                    <a:lnTo>
                      <a:pt x="25858" y="19504"/>
                    </a:lnTo>
                    <a:lnTo>
                      <a:pt x="26127" y="18898"/>
                    </a:lnTo>
                    <a:lnTo>
                      <a:pt x="26363" y="18293"/>
                    </a:lnTo>
                    <a:lnTo>
                      <a:pt x="26565" y="17654"/>
                    </a:lnTo>
                    <a:lnTo>
                      <a:pt x="26766" y="17015"/>
                    </a:lnTo>
                    <a:lnTo>
                      <a:pt x="26901" y="16343"/>
                    </a:lnTo>
                    <a:lnTo>
                      <a:pt x="27035" y="15670"/>
                    </a:lnTo>
                    <a:lnTo>
                      <a:pt x="27103" y="14998"/>
                    </a:lnTo>
                    <a:lnTo>
                      <a:pt x="27170" y="14292"/>
                    </a:lnTo>
                    <a:lnTo>
                      <a:pt x="27170" y="13619"/>
                    </a:lnTo>
                    <a:lnTo>
                      <a:pt x="27170" y="12913"/>
                    </a:lnTo>
                    <a:lnTo>
                      <a:pt x="27103" y="12207"/>
                    </a:lnTo>
                    <a:lnTo>
                      <a:pt x="27035" y="11534"/>
                    </a:lnTo>
                    <a:lnTo>
                      <a:pt x="26901" y="10862"/>
                    </a:lnTo>
                    <a:lnTo>
                      <a:pt x="26766" y="10223"/>
                    </a:lnTo>
                    <a:lnTo>
                      <a:pt x="26565" y="9550"/>
                    </a:lnTo>
                    <a:lnTo>
                      <a:pt x="26363" y="8945"/>
                    </a:lnTo>
                    <a:lnTo>
                      <a:pt x="26127" y="8306"/>
                    </a:lnTo>
                    <a:lnTo>
                      <a:pt x="25858" y="7701"/>
                    </a:lnTo>
                    <a:lnTo>
                      <a:pt x="25556" y="7129"/>
                    </a:lnTo>
                    <a:lnTo>
                      <a:pt x="25220" y="6558"/>
                    </a:lnTo>
                    <a:lnTo>
                      <a:pt x="24850" y="5986"/>
                    </a:lnTo>
                    <a:lnTo>
                      <a:pt x="24480" y="5482"/>
                    </a:lnTo>
                    <a:lnTo>
                      <a:pt x="24076" y="4944"/>
                    </a:lnTo>
                    <a:lnTo>
                      <a:pt x="23639" y="4473"/>
                    </a:lnTo>
                    <a:lnTo>
                      <a:pt x="23202" y="4002"/>
                    </a:lnTo>
                    <a:lnTo>
                      <a:pt x="22731" y="3532"/>
                    </a:lnTo>
                    <a:lnTo>
                      <a:pt x="22227" y="3128"/>
                    </a:lnTo>
                    <a:lnTo>
                      <a:pt x="21722" y="2725"/>
                    </a:lnTo>
                    <a:lnTo>
                      <a:pt x="21184" y="2321"/>
                    </a:lnTo>
                    <a:lnTo>
                      <a:pt x="20646" y="1985"/>
                    </a:lnTo>
                    <a:lnTo>
                      <a:pt x="20075" y="1649"/>
                    </a:lnTo>
                    <a:lnTo>
                      <a:pt x="19470" y="1346"/>
                    </a:lnTo>
                    <a:lnTo>
                      <a:pt x="18864" y="1077"/>
                    </a:lnTo>
                    <a:lnTo>
                      <a:pt x="18259" y="842"/>
                    </a:lnTo>
                    <a:lnTo>
                      <a:pt x="17620" y="606"/>
                    </a:lnTo>
                    <a:lnTo>
                      <a:pt x="16981" y="438"/>
                    </a:lnTo>
                    <a:lnTo>
                      <a:pt x="16342" y="270"/>
                    </a:lnTo>
                    <a:lnTo>
                      <a:pt x="15670" y="169"/>
                    </a:lnTo>
                    <a:lnTo>
                      <a:pt x="14964" y="68"/>
                    </a:lnTo>
                    <a:lnTo>
                      <a:pt x="14291" y="34"/>
                    </a:lnTo>
                    <a:lnTo>
                      <a:pt x="13585" y="1"/>
                    </a:lnTo>
                    <a:close/>
                  </a:path>
                </a:pathLst>
              </a:cu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 name="Google Shape;1027;p10"/>
              <p:cNvSpPr/>
              <p:nvPr/>
            </p:nvSpPr>
            <p:spPr>
              <a:xfrm>
                <a:off x="2901450" y="4680486"/>
                <a:ext cx="232040" cy="232486"/>
              </a:xfrm>
              <a:custGeom>
                <a:avLst/>
                <a:gdLst/>
                <a:ahLst/>
                <a:cxnLst/>
                <a:rect l="l" t="t" r="r" b="b"/>
                <a:pathLst>
                  <a:path w="17150" h="17183" extrusionOk="0">
                    <a:moveTo>
                      <a:pt x="8575" y="0"/>
                    </a:moveTo>
                    <a:lnTo>
                      <a:pt x="8138" y="34"/>
                    </a:lnTo>
                    <a:lnTo>
                      <a:pt x="7701" y="67"/>
                    </a:lnTo>
                    <a:lnTo>
                      <a:pt x="7264" y="101"/>
                    </a:lnTo>
                    <a:lnTo>
                      <a:pt x="6860" y="202"/>
                    </a:lnTo>
                    <a:lnTo>
                      <a:pt x="6423" y="269"/>
                    </a:lnTo>
                    <a:lnTo>
                      <a:pt x="6020" y="404"/>
                    </a:lnTo>
                    <a:lnTo>
                      <a:pt x="5616" y="538"/>
                    </a:lnTo>
                    <a:lnTo>
                      <a:pt x="5246" y="673"/>
                    </a:lnTo>
                    <a:lnTo>
                      <a:pt x="4843" y="874"/>
                    </a:lnTo>
                    <a:lnTo>
                      <a:pt x="4473" y="1042"/>
                    </a:lnTo>
                    <a:lnTo>
                      <a:pt x="3767" y="1480"/>
                    </a:lnTo>
                    <a:lnTo>
                      <a:pt x="3128" y="1984"/>
                    </a:lnTo>
                    <a:lnTo>
                      <a:pt x="2522" y="2522"/>
                    </a:lnTo>
                    <a:lnTo>
                      <a:pt x="1951" y="3127"/>
                    </a:lnTo>
                    <a:lnTo>
                      <a:pt x="1446" y="3800"/>
                    </a:lnTo>
                    <a:lnTo>
                      <a:pt x="1043" y="4506"/>
                    </a:lnTo>
                    <a:lnTo>
                      <a:pt x="841" y="4876"/>
                    </a:lnTo>
                    <a:lnTo>
                      <a:pt x="673" y="5246"/>
                    </a:lnTo>
                    <a:lnTo>
                      <a:pt x="505" y="5649"/>
                    </a:lnTo>
                    <a:lnTo>
                      <a:pt x="370" y="6053"/>
                    </a:lnTo>
                    <a:lnTo>
                      <a:pt x="270" y="6456"/>
                    </a:lnTo>
                    <a:lnTo>
                      <a:pt x="169" y="6860"/>
                    </a:lnTo>
                    <a:lnTo>
                      <a:pt x="101" y="7297"/>
                    </a:lnTo>
                    <a:lnTo>
                      <a:pt x="34" y="7700"/>
                    </a:lnTo>
                    <a:lnTo>
                      <a:pt x="1" y="8137"/>
                    </a:lnTo>
                    <a:lnTo>
                      <a:pt x="1" y="8608"/>
                    </a:lnTo>
                    <a:lnTo>
                      <a:pt x="1" y="9045"/>
                    </a:lnTo>
                    <a:lnTo>
                      <a:pt x="34" y="9482"/>
                    </a:lnTo>
                    <a:lnTo>
                      <a:pt x="101" y="9886"/>
                    </a:lnTo>
                    <a:lnTo>
                      <a:pt x="169" y="10323"/>
                    </a:lnTo>
                    <a:lnTo>
                      <a:pt x="270" y="10727"/>
                    </a:lnTo>
                    <a:lnTo>
                      <a:pt x="370" y="11130"/>
                    </a:lnTo>
                    <a:lnTo>
                      <a:pt x="505" y="11534"/>
                    </a:lnTo>
                    <a:lnTo>
                      <a:pt x="673" y="11937"/>
                    </a:lnTo>
                    <a:lnTo>
                      <a:pt x="841" y="12307"/>
                    </a:lnTo>
                    <a:lnTo>
                      <a:pt x="1043" y="12677"/>
                    </a:lnTo>
                    <a:lnTo>
                      <a:pt x="1446" y="13383"/>
                    </a:lnTo>
                    <a:lnTo>
                      <a:pt x="1951" y="14055"/>
                    </a:lnTo>
                    <a:lnTo>
                      <a:pt x="2522" y="14661"/>
                    </a:lnTo>
                    <a:lnTo>
                      <a:pt x="3128" y="15199"/>
                    </a:lnTo>
                    <a:lnTo>
                      <a:pt x="3767" y="15703"/>
                    </a:lnTo>
                    <a:lnTo>
                      <a:pt x="4473" y="16140"/>
                    </a:lnTo>
                    <a:lnTo>
                      <a:pt x="4843" y="16342"/>
                    </a:lnTo>
                    <a:lnTo>
                      <a:pt x="5246" y="16510"/>
                    </a:lnTo>
                    <a:lnTo>
                      <a:pt x="5616" y="16645"/>
                    </a:lnTo>
                    <a:lnTo>
                      <a:pt x="6020" y="16779"/>
                    </a:lnTo>
                    <a:lnTo>
                      <a:pt x="6423" y="16914"/>
                    </a:lnTo>
                    <a:lnTo>
                      <a:pt x="6860" y="17015"/>
                    </a:lnTo>
                    <a:lnTo>
                      <a:pt x="7264" y="17082"/>
                    </a:lnTo>
                    <a:lnTo>
                      <a:pt x="7701" y="17115"/>
                    </a:lnTo>
                    <a:lnTo>
                      <a:pt x="8138" y="17149"/>
                    </a:lnTo>
                    <a:lnTo>
                      <a:pt x="8575" y="17183"/>
                    </a:lnTo>
                    <a:lnTo>
                      <a:pt x="9012" y="17149"/>
                    </a:lnTo>
                    <a:lnTo>
                      <a:pt x="9449" y="17115"/>
                    </a:lnTo>
                    <a:lnTo>
                      <a:pt x="9886" y="17082"/>
                    </a:lnTo>
                    <a:lnTo>
                      <a:pt x="10290" y="17015"/>
                    </a:lnTo>
                    <a:lnTo>
                      <a:pt x="10727" y="16914"/>
                    </a:lnTo>
                    <a:lnTo>
                      <a:pt x="11131" y="16779"/>
                    </a:lnTo>
                    <a:lnTo>
                      <a:pt x="11534" y="16645"/>
                    </a:lnTo>
                    <a:lnTo>
                      <a:pt x="11904" y="16510"/>
                    </a:lnTo>
                    <a:lnTo>
                      <a:pt x="12308" y="16342"/>
                    </a:lnTo>
                    <a:lnTo>
                      <a:pt x="12677" y="16140"/>
                    </a:lnTo>
                    <a:lnTo>
                      <a:pt x="13384" y="15703"/>
                    </a:lnTo>
                    <a:lnTo>
                      <a:pt x="14022" y="15199"/>
                    </a:lnTo>
                    <a:lnTo>
                      <a:pt x="14628" y="14661"/>
                    </a:lnTo>
                    <a:lnTo>
                      <a:pt x="15199" y="14055"/>
                    </a:lnTo>
                    <a:lnTo>
                      <a:pt x="15704" y="13383"/>
                    </a:lnTo>
                    <a:lnTo>
                      <a:pt x="16107" y="12677"/>
                    </a:lnTo>
                    <a:lnTo>
                      <a:pt x="16309" y="12307"/>
                    </a:lnTo>
                    <a:lnTo>
                      <a:pt x="16477" y="11937"/>
                    </a:lnTo>
                    <a:lnTo>
                      <a:pt x="16645" y="11534"/>
                    </a:lnTo>
                    <a:lnTo>
                      <a:pt x="16780" y="11130"/>
                    </a:lnTo>
                    <a:lnTo>
                      <a:pt x="16881" y="10727"/>
                    </a:lnTo>
                    <a:lnTo>
                      <a:pt x="16981" y="10323"/>
                    </a:lnTo>
                    <a:lnTo>
                      <a:pt x="17049" y="9886"/>
                    </a:lnTo>
                    <a:lnTo>
                      <a:pt x="17116" y="9482"/>
                    </a:lnTo>
                    <a:lnTo>
                      <a:pt x="17150" y="9045"/>
                    </a:lnTo>
                    <a:lnTo>
                      <a:pt x="17150" y="8608"/>
                    </a:lnTo>
                    <a:lnTo>
                      <a:pt x="17150" y="8137"/>
                    </a:lnTo>
                    <a:lnTo>
                      <a:pt x="17116" y="7700"/>
                    </a:lnTo>
                    <a:lnTo>
                      <a:pt x="17049" y="7297"/>
                    </a:lnTo>
                    <a:lnTo>
                      <a:pt x="16981" y="6860"/>
                    </a:lnTo>
                    <a:lnTo>
                      <a:pt x="16881" y="6456"/>
                    </a:lnTo>
                    <a:lnTo>
                      <a:pt x="16780" y="6053"/>
                    </a:lnTo>
                    <a:lnTo>
                      <a:pt x="16645" y="5649"/>
                    </a:lnTo>
                    <a:lnTo>
                      <a:pt x="16477" y="5246"/>
                    </a:lnTo>
                    <a:lnTo>
                      <a:pt x="16309" y="4876"/>
                    </a:lnTo>
                    <a:lnTo>
                      <a:pt x="16107" y="4506"/>
                    </a:lnTo>
                    <a:lnTo>
                      <a:pt x="15704" y="3800"/>
                    </a:lnTo>
                    <a:lnTo>
                      <a:pt x="15199" y="3127"/>
                    </a:lnTo>
                    <a:lnTo>
                      <a:pt x="14628" y="2522"/>
                    </a:lnTo>
                    <a:lnTo>
                      <a:pt x="14022" y="1984"/>
                    </a:lnTo>
                    <a:lnTo>
                      <a:pt x="13384" y="1480"/>
                    </a:lnTo>
                    <a:lnTo>
                      <a:pt x="12677" y="1042"/>
                    </a:lnTo>
                    <a:lnTo>
                      <a:pt x="12308" y="874"/>
                    </a:lnTo>
                    <a:lnTo>
                      <a:pt x="11904" y="673"/>
                    </a:lnTo>
                    <a:lnTo>
                      <a:pt x="11534" y="538"/>
                    </a:lnTo>
                    <a:lnTo>
                      <a:pt x="11131" y="404"/>
                    </a:lnTo>
                    <a:lnTo>
                      <a:pt x="10727" y="269"/>
                    </a:lnTo>
                    <a:lnTo>
                      <a:pt x="10290" y="202"/>
                    </a:lnTo>
                    <a:lnTo>
                      <a:pt x="9886" y="101"/>
                    </a:lnTo>
                    <a:lnTo>
                      <a:pt x="9449" y="67"/>
                    </a:lnTo>
                    <a:lnTo>
                      <a:pt x="9012" y="34"/>
                    </a:lnTo>
                    <a:lnTo>
                      <a:pt x="857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 name="Google Shape;1028;p10"/>
              <p:cNvSpPr/>
              <p:nvPr/>
            </p:nvSpPr>
            <p:spPr>
              <a:xfrm>
                <a:off x="3561143" y="4612686"/>
                <a:ext cx="368070" cy="368070"/>
              </a:xfrm>
              <a:custGeom>
                <a:avLst/>
                <a:gdLst/>
                <a:ahLst/>
                <a:cxnLst/>
                <a:rect l="l" t="t" r="r" b="b"/>
                <a:pathLst>
                  <a:path w="27204" h="27204" extrusionOk="0">
                    <a:moveTo>
                      <a:pt x="13619" y="1"/>
                    </a:moveTo>
                    <a:lnTo>
                      <a:pt x="12913" y="34"/>
                    </a:lnTo>
                    <a:lnTo>
                      <a:pt x="12207" y="68"/>
                    </a:lnTo>
                    <a:lnTo>
                      <a:pt x="11534" y="169"/>
                    </a:lnTo>
                    <a:lnTo>
                      <a:pt x="10862" y="270"/>
                    </a:lnTo>
                    <a:lnTo>
                      <a:pt x="10223" y="438"/>
                    </a:lnTo>
                    <a:lnTo>
                      <a:pt x="9550" y="606"/>
                    </a:lnTo>
                    <a:lnTo>
                      <a:pt x="8945" y="842"/>
                    </a:lnTo>
                    <a:lnTo>
                      <a:pt x="8306" y="1077"/>
                    </a:lnTo>
                    <a:lnTo>
                      <a:pt x="7701" y="1346"/>
                    </a:lnTo>
                    <a:lnTo>
                      <a:pt x="7129" y="1649"/>
                    </a:lnTo>
                    <a:lnTo>
                      <a:pt x="6558" y="1985"/>
                    </a:lnTo>
                    <a:lnTo>
                      <a:pt x="6020" y="2321"/>
                    </a:lnTo>
                    <a:lnTo>
                      <a:pt x="5482" y="2725"/>
                    </a:lnTo>
                    <a:lnTo>
                      <a:pt x="4977" y="3128"/>
                    </a:lnTo>
                    <a:lnTo>
                      <a:pt x="4473" y="3532"/>
                    </a:lnTo>
                    <a:lnTo>
                      <a:pt x="4002" y="4002"/>
                    </a:lnTo>
                    <a:lnTo>
                      <a:pt x="3531" y="4473"/>
                    </a:lnTo>
                    <a:lnTo>
                      <a:pt x="3128" y="4944"/>
                    </a:lnTo>
                    <a:lnTo>
                      <a:pt x="2724" y="5482"/>
                    </a:lnTo>
                    <a:lnTo>
                      <a:pt x="2321" y="5986"/>
                    </a:lnTo>
                    <a:lnTo>
                      <a:pt x="1985" y="6558"/>
                    </a:lnTo>
                    <a:lnTo>
                      <a:pt x="1648" y="7129"/>
                    </a:lnTo>
                    <a:lnTo>
                      <a:pt x="1346" y="7701"/>
                    </a:lnTo>
                    <a:lnTo>
                      <a:pt x="1077" y="8306"/>
                    </a:lnTo>
                    <a:lnTo>
                      <a:pt x="841" y="8945"/>
                    </a:lnTo>
                    <a:lnTo>
                      <a:pt x="640" y="9550"/>
                    </a:lnTo>
                    <a:lnTo>
                      <a:pt x="438" y="10223"/>
                    </a:lnTo>
                    <a:lnTo>
                      <a:pt x="303" y="10862"/>
                    </a:lnTo>
                    <a:lnTo>
                      <a:pt x="169" y="11534"/>
                    </a:lnTo>
                    <a:lnTo>
                      <a:pt x="68" y="12207"/>
                    </a:lnTo>
                    <a:lnTo>
                      <a:pt x="34" y="12913"/>
                    </a:lnTo>
                    <a:lnTo>
                      <a:pt x="1" y="13619"/>
                    </a:lnTo>
                    <a:lnTo>
                      <a:pt x="34" y="14292"/>
                    </a:lnTo>
                    <a:lnTo>
                      <a:pt x="68" y="14998"/>
                    </a:lnTo>
                    <a:lnTo>
                      <a:pt x="169" y="15670"/>
                    </a:lnTo>
                    <a:lnTo>
                      <a:pt x="303" y="16343"/>
                    </a:lnTo>
                    <a:lnTo>
                      <a:pt x="438" y="17015"/>
                    </a:lnTo>
                    <a:lnTo>
                      <a:pt x="640" y="17654"/>
                    </a:lnTo>
                    <a:lnTo>
                      <a:pt x="841" y="18293"/>
                    </a:lnTo>
                    <a:lnTo>
                      <a:pt x="1077" y="18898"/>
                    </a:lnTo>
                    <a:lnTo>
                      <a:pt x="1346" y="19504"/>
                    </a:lnTo>
                    <a:lnTo>
                      <a:pt x="1648" y="20075"/>
                    </a:lnTo>
                    <a:lnTo>
                      <a:pt x="1985" y="20647"/>
                    </a:lnTo>
                    <a:lnTo>
                      <a:pt x="2321" y="21219"/>
                    </a:lnTo>
                    <a:lnTo>
                      <a:pt x="2724" y="21757"/>
                    </a:lnTo>
                    <a:lnTo>
                      <a:pt x="3128" y="22261"/>
                    </a:lnTo>
                    <a:lnTo>
                      <a:pt x="3531" y="22732"/>
                    </a:lnTo>
                    <a:lnTo>
                      <a:pt x="4002" y="23236"/>
                    </a:lnTo>
                    <a:lnTo>
                      <a:pt x="4473" y="23673"/>
                    </a:lnTo>
                    <a:lnTo>
                      <a:pt x="4977" y="24110"/>
                    </a:lnTo>
                    <a:lnTo>
                      <a:pt x="5482" y="24514"/>
                    </a:lnTo>
                    <a:lnTo>
                      <a:pt x="6020" y="24884"/>
                    </a:lnTo>
                    <a:lnTo>
                      <a:pt x="6558" y="25220"/>
                    </a:lnTo>
                    <a:lnTo>
                      <a:pt x="7129" y="25556"/>
                    </a:lnTo>
                    <a:lnTo>
                      <a:pt x="7701" y="25859"/>
                    </a:lnTo>
                    <a:lnTo>
                      <a:pt x="8306" y="26128"/>
                    </a:lnTo>
                    <a:lnTo>
                      <a:pt x="8945" y="26363"/>
                    </a:lnTo>
                    <a:lnTo>
                      <a:pt x="9550" y="26599"/>
                    </a:lnTo>
                    <a:lnTo>
                      <a:pt x="10223" y="26767"/>
                    </a:lnTo>
                    <a:lnTo>
                      <a:pt x="10862" y="26935"/>
                    </a:lnTo>
                    <a:lnTo>
                      <a:pt x="11534" y="27036"/>
                    </a:lnTo>
                    <a:lnTo>
                      <a:pt x="12207" y="27137"/>
                    </a:lnTo>
                    <a:lnTo>
                      <a:pt x="12913" y="27170"/>
                    </a:lnTo>
                    <a:lnTo>
                      <a:pt x="13619" y="27204"/>
                    </a:lnTo>
                    <a:lnTo>
                      <a:pt x="14325" y="27170"/>
                    </a:lnTo>
                    <a:lnTo>
                      <a:pt x="14998" y="27137"/>
                    </a:lnTo>
                    <a:lnTo>
                      <a:pt x="15670" y="27036"/>
                    </a:lnTo>
                    <a:lnTo>
                      <a:pt x="16343" y="26935"/>
                    </a:lnTo>
                    <a:lnTo>
                      <a:pt x="17015" y="26767"/>
                    </a:lnTo>
                    <a:lnTo>
                      <a:pt x="17654" y="26599"/>
                    </a:lnTo>
                    <a:lnTo>
                      <a:pt x="18293" y="26363"/>
                    </a:lnTo>
                    <a:lnTo>
                      <a:pt x="18898" y="26128"/>
                    </a:lnTo>
                    <a:lnTo>
                      <a:pt x="19503" y="25859"/>
                    </a:lnTo>
                    <a:lnTo>
                      <a:pt x="20075" y="25556"/>
                    </a:lnTo>
                    <a:lnTo>
                      <a:pt x="20647" y="25220"/>
                    </a:lnTo>
                    <a:lnTo>
                      <a:pt x="21218" y="24884"/>
                    </a:lnTo>
                    <a:lnTo>
                      <a:pt x="21756" y="24514"/>
                    </a:lnTo>
                    <a:lnTo>
                      <a:pt x="22261" y="24110"/>
                    </a:lnTo>
                    <a:lnTo>
                      <a:pt x="22765" y="23673"/>
                    </a:lnTo>
                    <a:lnTo>
                      <a:pt x="23236" y="23236"/>
                    </a:lnTo>
                    <a:lnTo>
                      <a:pt x="23673" y="22732"/>
                    </a:lnTo>
                    <a:lnTo>
                      <a:pt x="24110" y="22261"/>
                    </a:lnTo>
                    <a:lnTo>
                      <a:pt x="24514" y="21757"/>
                    </a:lnTo>
                    <a:lnTo>
                      <a:pt x="24884" y="21219"/>
                    </a:lnTo>
                    <a:lnTo>
                      <a:pt x="25253" y="20647"/>
                    </a:lnTo>
                    <a:lnTo>
                      <a:pt x="25556" y="20075"/>
                    </a:lnTo>
                    <a:lnTo>
                      <a:pt x="25859" y="19504"/>
                    </a:lnTo>
                    <a:lnTo>
                      <a:pt x="26128" y="18898"/>
                    </a:lnTo>
                    <a:lnTo>
                      <a:pt x="26397" y="18293"/>
                    </a:lnTo>
                    <a:lnTo>
                      <a:pt x="26598" y="17654"/>
                    </a:lnTo>
                    <a:lnTo>
                      <a:pt x="26767" y="17015"/>
                    </a:lnTo>
                    <a:lnTo>
                      <a:pt x="26935" y="16343"/>
                    </a:lnTo>
                    <a:lnTo>
                      <a:pt x="27036" y="15670"/>
                    </a:lnTo>
                    <a:lnTo>
                      <a:pt x="27136" y="14998"/>
                    </a:lnTo>
                    <a:lnTo>
                      <a:pt x="27204" y="14292"/>
                    </a:lnTo>
                    <a:lnTo>
                      <a:pt x="27204" y="13619"/>
                    </a:lnTo>
                    <a:lnTo>
                      <a:pt x="27204" y="12913"/>
                    </a:lnTo>
                    <a:lnTo>
                      <a:pt x="27136" y="12207"/>
                    </a:lnTo>
                    <a:lnTo>
                      <a:pt x="27036" y="11534"/>
                    </a:lnTo>
                    <a:lnTo>
                      <a:pt x="26935" y="10862"/>
                    </a:lnTo>
                    <a:lnTo>
                      <a:pt x="26767" y="10223"/>
                    </a:lnTo>
                    <a:lnTo>
                      <a:pt x="26598" y="9550"/>
                    </a:lnTo>
                    <a:lnTo>
                      <a:pt x="26397" y="8945"/>
                    </a:lnTo>
                    <a:lnTo>
                      <a:pt x="26128" y="8306"/>
                    </a:lnTo>
                    <a:lnTo>
                      <a:pt x="25859" y="7701"/>
                    </a:lnTo>
                    <a:lnTo>
                      <a:pt x="25556" y="7129"/>
                    </a:lnTo>
                    <a:lnTo>
                      <a:pt x="25253" y="6558"/>
                    </a:lnTo>
                    <a:lnTo>
                      <a:pt x="24884" y="5986"/>
                    </a:lnTo>
                    <a:lnTo>
                      <a:pt x="24514" y="5482"/>
                    </a:lnTo>
                    <a:lnTo>
                      <a:pt x="24110" y="4944"/>
                    </a:lnTo>
                    <a:lnTo>
                      <a:pt x="23673" y="4473"/>
                    </a:lnTo>
                    <a:lnTo>
                      <a:pt x="23236" y="4002"/>
                    </a:lnTo>
                    <a:lnTo>
                      <a:pt x="22765" y="3532"/>
                    </a:lnTo>
                    <a:lnTo>
                      <a:pt x="22261" y="3128"/>
                    </a:lnTo>
                    <a:lnTo>
                      <a:pt x="21756" y="2725"/>
                    </a:lnTo>
                    <a:lnTo>
                      <a:pt x="21218" y="2321"/>
                    </a:lnTo>
                    <a:lnTo>
                      <a:pt x="20647" y="1985"/>
                    </a:lnTo>
                    <a:lnTo>
                      <a:pt x="20075" y="1649"/>
                    </a:lnTo>
                    <a:lnTo>
                      <a:pt x="19503" y="1346"/>
                    </a:lnTo>
                    <a:lnTo>
                      <a:pt x="18898" y="1077"/>
                    </a:lnTo>
                    <a:lnTo>
                      <a:pt x="18293" y="842"/>
                    </a:lnTo>
                    <a:lnTo>
                      <a:pt x="17654" y="606"/>
                    </a:lnTo>
                    <a:lnTo>
                      <a:pt x="17015" y="438"/>
                    </a:lnTo>
                    <a:lnTo>
                      <a:pt x="16343" y="270"/>
                    </a:lnTo>
                    <a:lnTo>
                      <a:pt x="15670" y="169"/>
                    </a:lnTo>
                    <a:lnTo>
                      <a:pt x="14998" y="68"/>
                    </a:lnTo>
                    <a:lnTo>
                      <a:pt x="14325" y="34"/>
                    </a:lnTo>
                    <a:lnTo>
                      <a:pt x="13619" y="1"/>
                    </a:lnTo>
                    <a:close/>
                  </a:path>
                </a:pathLst>
              </a:cu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 name="Google Shape;1029;p10"/>
              <p:cNvSpPr/>
              <p:nvPr/>
            </p:nvSpPr>
            <p:spPr>
              <a:xfrm>
                <a:off x="3629390" y="4680486"/>
                <a:ext cx="232039" cy="232486"/>
              </a:xfrm>
              <a:custGeom>
                <a:avLst/>
                <a:gdLst/>
                <a:ahLst/>
                <a:cxnLst/>
                <a:rect l="l" t="t" r="r" b="b"/>
                <a:pathLst>
                  <a:path w="17150" h="17183" extrusionOk="0">
                    <a:moveTo>
                      <a:pt x="8575" y="0"/>
                    </a:moveTo>
                    <a:lnTo>
                      <a:pt x="8138" y="34"/>
                    </a:lnTo>
                    <a:lnTo>
                      <a:pt x="7701" y="67"/>
                    </a:lnTo>
                    <a:lnTo>
                      <a:pt x="7264" y="101"/>
                    </a:lnTo>
                    <a:lnTo>
                      <a:pt x="6826" y="202"/>
                    </a:lnTo>
                    <a:lnTo>
                      <a:pt x="6423" y="269"/>
                    </a:lnTo>
                    <a:lnTo>
                      <a:pt x="6019" y="404"/>
                    </a:lnTo>
                    <a:lnTo>
                      <a:pt x="5616" y="538"/>
                    </a:lnTo>
                    <a:lnTo>
                      <a:pt x="5212" y="673"/>
                    </a:lnTo>
                    <a:lnTo>
                      <a:pt x="4843" y="874"/>
                    </a:lnTo>
                    <a:lnTo>
                      <a:pt x="4473" y="1042"/>
                    </a:lnTo>
                    <a:lnTo>
                      <a:pt x="3767" y="1480"/>
                    </a:lnTo>
                    <a:lnTo>
                      <a:pt x="3094" y="1984"/>
                    </a:lnTo>
                    <a:lnTo>
                      <a:pt x="2489" y="2522"/>
                    </a:lnTo>
                    <a:lnTo>
                      <a:pt x="1951" y="3127"/>
                    </a:lnTo>
                    <a:lnTo>
                      <a:pt x="1446" y="3800"/>
                    </a:lnTo>
                    <a:lnTo>
                      <a:pt x="1009" y="4506"/>
                    </a:lnTo>
                    <a:lnTo>
                      <a:pt x="841" y="4876"/>
                    </a:lnTo>
                    <a:lnTo>
                      <a:pt x="673" y="5246"/>
                    </a:lnTo>
                    <a:lnTo>
                      <a:pt x="505" y="5649"/>
                    </a:lnTo>
                    <a:lnTo>
                      <a:pt x="370" y="6053"/>
                    </a:lnTo>
                    <a:lnTo>
                      <a:pt x="269" y="6456"/>
                    </a:lnTo>
                    <a:lnTo>
                      <a:pt x="169" y="6860"/>
                    </a:lnTo>
                    <a:lnTo>
                      <a:pt x="68" y="7297"/>
                    </a:lnTo>
                    <a:lnTo>
                      <a:pt x="34" y="7700"/>
                    </a:lnTo>
                    <a:lnTo>
                      <a:pt x="0" y="8137"/>
                    </a:lnTo>
                    <a:lnTo>
                      <a:pt x="0" y="8608"/>
                    </a:lnTo>
                    <a:lnTo>
                      <a:pt x="0" y="9045"/>
                    </a:lnTo>
                    <a:lnTo>
                      <a:pt x="34" y="9482"/>
                    </a:lnTo>
                    <a:lnTo>
                      <a:pt x="68" y="9886"/>
                    </a:lnTo>
                    <a:lnTo>
                      <a:pt x="169" y="10323"/>
                    </a:lnTo>
                    <a:lnTo>
                      <a:pt x="269" y="10727"/>
                    </a:lnTo>
                    <a:lnTo>
                      <a:pt x="370" y="11130"/>
                    </a:lnTo>
                    <a:lnTo>
                      <a:pt x="505" y="11534"/>
                    </a:lnTo>
                    <a:lnTo>
                      <a:pt x="673" y="11937"/>
                    </a:lnTo>
                    <a:lnTo>
                      <a:pt x="841" y="12307"/>
                    </a:lnTo>
                    <a:lnTo>
                      <a:pt x="1009" y="12677"/>
                    </a:lnTo>
                    <a:lnTo>
                      <a:pt x="1446" y="13383"/>
                    </a:lnTo>
                    <a:lnTo>
                      <a:pt x="1951" y="14055"/>
                    </a:lnTo>
                    <a:lnTo>
                      <a:pt x="2489" y="14661"/>
                    </a:lnTo>
                    <a:lnTo>
                      <a:pt x="3094" y="15199"/>
                    </a:lnTo>
                    <a:lnTo>
                      <a:pt x="3767" y="15703"/>
                    </a:lnTo>
                    <a:lnTo>
                      <a:pt x="4473" y="16140"/>
                    </a:lnTo>
                    <a:lnTo>
                      <a:pt x="4843" y="16342"/>
                    </a:lnTo>
                    <a:lnTo>
                      <a:pt x="5212" y="16510"/>
                    </a:lnTo>
                    <a:lnTo>
                      <a:pt x="5616" y="16645"/>
                    </a:lnTo>
                    <a:lnTo>
                      <a:pt x="6019" y="16779"/>
                    </a:lnTo>
                    <a:lnTo>
                      <a:pt x="6423" y="16914"/>
                    </a:lnTo>
                    <a:lnTo>
                      <a:pt x="6826" y="17015"/>
                    </a:lnTo>
                    <a:lnTo>
                      <a:pt x="7264" y="17082"/>
                    </a:lnTo>
                    <a:lnTo>
                      <a:pt x="7701" y="17115"/>
                    </a:lnTo>
                    <a:lnTo>
                      <a:pt x="8138" y="17149"/>
                    </a:lnTo>
                    <a:lnTo>
                      <a:pt x="8575" y="17183"/>
                    </a:lnTo>
                    <a:lnTo>
                      <a:pt x="9012" y="17149"/>
                    </a:lnTo>
                    <a:lnTo>
                      <a:pt x="9449" y="17115"/>
                    </a:lnTo>
                    <a:lnTo>
                      <a:pt x="9886" y="17082"/>
                    </a:lnTo>
                    <a:lnTo>
                      <a:pt x="10290" y="17015"/>
                    </a:lnTo>
                    <a:lnTo>
                      <a:pt x="10693" y="16914"/>
                    </a:lnTo>
                    <a:lnTo>
                      <a:pt x="11131" y="16779"/>
                    </a:lnTo>
                    <a:lnTo>
                      <a:pt x="11500" y="16645"/>
                    </a:lnTo>
                    <a:lnTo>
                      <a:pt x="11904" y="16510"/>
                    </a:lnTo>
                    <a:lnTo>
                      <a:pt x="12274" y="16342"/>
                    </a:lnTo>
                    <a:lnTo>
                      <a:pt x="12644" y="16140"/>
                    </a:lnTo>
                    <a:lnTo>
                      <a:pt x="13350" y="15703"/>
                    </a:lnTo>
                    <a:lnTo>
                      <a:pt x="14022" y="15199"/>
                    </a:lnTo>
                    <a:lnTo>
                      <a:pt x="14628" y="14661"/>
                    </a:lnTo>
                    <a:lnTo>
                      <a:pt x="15199" y="14055"/>
                    </a:lnTo>
                    <a:lnTo>
                      <a:pt x="15670" y="13383"/>
                    </a:lnTo>
                    <a:lnTo>
                      <a:pt x="16107" y="12677"/>
                    </a:lnTo>
                    <a:lnTo>
                      <a:pt x="16309" y="12307"/>
                    </a:lnTo>
                    <a:lnTo>
                      <a:pt x="16477" y="11937"/>
                    </a:lnTo>
                    <a:lnTo>
                      <a:pt x="16611" y="11534"/>
                    </a:lnTo>
                    <a:lnTo>
                      <a:pt x="16746" y="11130"/>
                    </a:lnTo>
                    <a:lnTo>
                      <a:pt x="16881" y="10727"/>
                    </a:lnTo>
                    <a:lnTo>
                      <a:pt x="16981" y="10323"/>
                    </a:lnTo>
                    <a:lnTo>
                      <a:pt x="17049" y="9886"/>
                    </a:lnTo>
                    <a:lnTo>
                      <a:pt x="17116" y="9482"/>
                    </a:lnTo>
                    <a:lnTo>
                      <a:pt x="17150" y="9045"/>
                    </a:lnTo>
                    <a:lnTo>
                      <a:pt x="17150" y="8608"/>
                    </a:lnTo>
                    <a:lnTo>
                      <a:pt x="17150" y="8137"/>
                    </a:lnTo>
                    <a:lnTo>
                      <a:pt x="17116" y="7700"/>
                    </a:lnTo>
                    <a:lnTo>
                      <a:pt x="17049" y="7297"/>
                    </a:lnTo>
                    <a:lnTo>
                      <a:pt x="16981" y="6860"/>
                    </a:lnTo>
                    <a:lnTo>
                      <a:pt x="16881" y="6456"/>
                    </a:lnTo>
                    <a:lnTo>
                      <a:pt x="16746" y="6053"/>
                    </a:lnTo>
                    <a:lnTo>
                      <a:pt x="16611" y="5649"/>
                    </a:lnTo>
                    <a:lnTo>
                      <a:pt x="16477" y="5246"/>
                    </a:lnTo>
                    <a:lnTo>
                      <a:pt x="16309" y="4876"/>
                    </a:lnTo>
                    <a:lnTo>
                      <a:pt x="16107" y="4506"/>
                    </a:lnTo>
                    <a:lnTo>
                      <a:pt x="15670" y="3800"/>
                    </a:lnTo>
                    <a:lnTo>
                      <a:pt x="15199" y="3127"/>
                    </a:lnTo>
                    <a:lnTo>
                      <a:pt x="14628" y="2522"/>
                    </a:lnTo>
                    <a:lnTo>
                      <a:pt x="14022" y="1984"/>
                    </a:lnTo>
                    <a:lnTo>
                      <a:pt x="13350" y="1480"/>
                    </a:lnTo>
                    <a:lnTo>
                      <a:pt x="12644" y="1042"/>
                    </a:lnTo>
                    <a:lnTo>
                      <a:pt x="12274" y="874"/>
                    </a:lnTo>
                    <a:lnTo>
                      <a:pt x="11904" y="673"/>
                    </a:lnTo>
                    <a:lnTo>
                      <a:pt x="11500" y="538"/>
                    </a:lnTo>
                    <a:lnTo>
                      <a:pt x="11131" y="404"/>
                    </a:lnTo>
                    <a:lnTo>
                      <a:pt x="10693" y="269"/>
                    </a:lnTo>
                    <a:lnTo>
                      <a:pt x="10290" y="202"/>
                    </a:lnTo>
                    <a:lnTo>
                      <a:pt x="9886" y="101"/>
                    </a:lnTo>
                    <a:lnTo>
                      <a:pt x="9449" y="67"/>
                    </a:lnTo>
                    <a:lnTo>
                      <a:pt x="9012" y="34"/>
                    </a:lnTo>
                    <a:lnTo>
                      <a:pt x="857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 name="Google Shape;1030;p10"/>
              <p:cNvSpPr/>
              <p:nvPr/>
            </p:nvSpPr>
            <p:spPr>
              <a:xfrm>
                <a:off x="4591633" y="4608600"/>
                <a:ext cx="368070" cy="367610"/>
              </a:xfrm>
              <a:custGeom>
                <a:avLst/>
                <a:gdLst/>
                <a:ahLst/>
                <a:cxnLst/>
                <a:rect l="l" t="t" r="r" b="b"/>
                <a:pathLst>
                  <a:path w="27204" h="27170" extrusionOk="0">
                    <a:moveTo>
                      <a:pt x="12913" y="0"/>
                    </a:moveTo>
                    <a:lnTo>
                      <a:pt x="12207" y="67"/>
                    </a:lnTo>
                    <a:lnTo>
                      <a:pt x="11534" y="135"/>
                    </a:lnTo>
                    <a:lnTo>
                      <a:pt x="10862" y="269"/>
                    </a:lnTo>
                    <a:lnTo>
                      <a:pt x="10189" y="404"/>
                    </a:lnTo>
                    <a:lnTo>
                      <a:pt x="9550" y="606"/>
                    </a:lnTo>
                    <a:lnTo>
                      <a:pt x="8911" y="807"/>
                    </a:lnTo>
                    <a:lnTo>
                      <a:pt x="8306" y="1043"/>
                    </a:lnTo>
                    <a:lnTo>
                      <a:pt x="7701" y="1345"/>
                    </a:lnTo>
                    <a:lnTo>
                      <a:pt x="7129" y="1614"/>
                    </a:lnTo>
                    <a:lnTo>
                      <a:pt x="6558" y="1951"/>
                    </a:lnTo>
                    <a:lnTo>
                      <a:pt x="5986" y="2320"/>
                    </a:lnTo>
                    <a:lnTo>
                      <a:pt x="5481" y="2690"/>
                    </a:lnTo>
                    <a:lnTo>
                      <a:pt x="4943" y="3094"/>
                    </a:lnTo>
                    <a:lnTo>
                      <a:pt x="4473" y="3531"/>
                    </a:lnTo>
                    <a:lnTo>
                      <a:pt x="4002" y="3968"/>
                    </a:lnTo>
                    <a:lnTo>
                      <a:pt x="3531" y="4439"/>
                    </a:lnTo>
                    <a:lnTo>
                      <a:pt x="3094" y="4943"/>
                    </a:lnTo>
                    <a:lnTo>
                      <a:pt x="2691" y="5448"/>
                    </a:lnTo>
                    <a:lnTo>
                      <a:pt x="2321" y="5986"/>
                    </a:lnTo>
                    <a:lnTo>
                      <a:pt x="1984" y="6524"/>
                    </a:lnTo>
                    <a:lnTo>
                      <a:pt x="1648" y="7095"/>
                    </a:lnTo>
                    <a:lnTo>
                      <a:pt x="1346" y="7700"/>
                    </a:lnTo>
                    <a:lnTo>
                      <a:pt x="1077" y="8306"/>
                    </a:lnTo>
                    <a:lnTo>
                      <a:pt x="841" y="8911"/>
                    </a:lnTo>
                    <a:lnTo>
                      <a:pt x="606" y="9550"/>
                    </a:lnTo>
                    <a:lnTo>
                      <a:pt x="438" y="10189"/>
                    </a:lnTo>
                    <a:lnTo>
                      <a:pt x="270" y="10828"/>
                    </a:lnTo>
                    <a:lnTo>
                      <a:pt x="169" y="11500"/>
                    </a:lnTo>
                    <a:lnTo>
                      <a:pt x="68" y="12206"/>
                    </a:lnTo>
                    <a:lnTo>
                      <a:pt x="34" y="12879"/>
                    </a:lnTo>
                    <a:lnTo>
                      <a:pt x="1" y="13585"/>
                    </a:lnTo>
                    <a:lnTo>
                      <a:pt x="34" y="14291"/>
                    </a:lnTo>
                    <a:lnTo>
                      <a:pt x="68" y="14964"/>
                    </a:lnTo>
                    <a:lnTo>
                      <a:pt x="169" y="15670"/>
                    </a:lnTo>
                    <a:lnTo>
                      <a:pt x="270" y="16309"/>
                    </a:lnTo>
                    <a:lnTo>
                      <a:pt x="438" y="16981"/>
                    </a:lnTo>
                    <a:lnTo>
                      <a:pt x="606" y="17620"/>
                    </a:lnTo>
                    <a:lnTo>
                      <a:pt x="841" y="18259"/>
                    </a:lnTo>
                    <a:lnTo>
                      <a:pt x="1077" y="18864"/>
                    </a:lnTo>
                    <a:lnTo>
                      <a:pt x="1346" y="19469"/>
                    </a:lnTo>
                    <a:lnTo>
                      <a:pt x="1648" y="20075"/>
                    </a:lnTo>
                    <a:lnTo>
                      <a:pt x="1984" y="20646"/>
                    </a:lnTo>
                    <a:lnTo>
                      <a:pt x="2321" y="21184"/>
                    </a:lnTo>
                    <a:lnTo>
                      <a:pt x="2691" y="21722"/>
                    </a:lnTo>
                    <a:lnTo>
                      <a:pt x="3094" y="22227"/>
                    </a:lnTo>
                    <a:lnTo>
                      <a:pt x="3531" y="22731"/>
                    </a:lnTo>
                    <a:lnTo>
                      <a:pt x="4002" y="23202"/>
                    </a:lnTo>
                    <a:lnTo>
                      <a:pt x="4473" y="23639"/>
                    </a:lnTo>
                    <a:lnTo>
                      <a:pt x="4943" y="24076"/>
                    </a:lnTo>
                    <a:lnTo>
                      <a:pt x="5481" y="24480"/>
                    </a:lnTo>
                    <a:lnTo>
                      <a:pt x="5986" y="24849"/>
                    </a:lnTo>
                    <a:lnTo>
                      <a:pt x="6558" y="25219"/>
                    </a:lnTo>
                    <a:lnTo>
                      <a:pt x="7129" y="25556"/>
                    </a:lnTo>
                    <a:lnTo>
                      <a:pt x="7701" y="25825"/>
                    </a:lnTo>
                    <a:lnTo>
                      <a:pt x="8306" y="26127"/>
                    </a:lnTo>
                    <a:lnTo>
                      <a:pt x="8911" y="26363"/>
                    </a:lnTo>
                    <a:lnTo>
                      <a:pt x="9550" y="26564"/>
                    </a:lnTo>
                    <a:lnTo>
                      <a:pt x="10189" y="26766"/>
                    </a:lnTo>
                    <a:lnTo>
                      <a:pt x="10862" y="26901"/>
                    </a:lnTo>
                    <a:lnTo>
                      <a:pt x="11534" y="27035"/>
                    </a:lnTo>
                    <a:lnTo>
                      <a:pt x="12207" y="27102"/>
                    </a:lnTo>
                    <a:lnTo>
                      <a:pt x="12913" y="27170"/>
                    </a:lnTo>
                    <a:lnTo>
                      <a:pt x="14291" y="27170"/>
                    </a:lnTo>
                    <a:lnTo>
                      <a:pt x="14998" y="27102"/>
                    </a:lnTo>
                    <a:lnTo>
                      <a:pt x="15670" y="27035"/>
                    </a:lnTo>
                    <a:lnTo>
                      <a:pt x="16343" y="26901"/>
                    </a:lnTo>
                    <a:lnTo>
                      <a:pt x="17015" y="26766"/>
                    </a:lnTo>
                    <a:lnTo>
                      <a:pt x="17654" y="26564"/>
                    </a:lnTo>
                    <a:lnTo>
                      <a:pt x="18293" y="26363"/>
                    </a:lnTo>
                    <a:lnTo>
                      <a:pt x="18898" y="26127"/>
                    </a:lnTo>
                    <a:lnTo>
                      <a:pt x="19503" y="25825"/>
                    </a:lnTo>
                    <a:lnTo>
                      <a:pt x="20075" y="25556"/>
                    </a:lnTo>
                    <a:lnTo>
                      <a:pt x="20647" y="25219"/>
                    </a:lnTo>
                    <a:lnTo>
                      <a:pt x="21218" y="24849"/>
                    </a:lnTo>
                    <a:lnTo>
                      <a:pt x="21723" y="24480"/>
                    </a:lnTo>
                    <a:lnTo>
                      <a:pt x="22261" y="24076"/>
                    </a:lnTo>
                    <a:lnTo>
                      <a:pt x="22731" y="23639"/>
                    </a:lnTo>
                    <a:lnTo>
                      <a:pt x="23202" y="23202"/>
                    </a:lnTo>
                    <a:lnTo>
                      <a:pt x="23673" y="22731"/>
                    </a:lnTo>
                    <a:lnTo>
                      <a:pt x="24110" y="22227"/>
                    </a:lnTo>
                    <a:lnTo>
                      <a:pt x="24514" y="21722"/>
                    </a:lnTo>
                    <a:lnTo>
                      <a:pt x="24883" y="21184"/>
                    </a:lnTo>
                    <a:lnTo>
                      <a:pt x="25220" y="20646"/>
                    </a:lnTo>
                    <a:lnTo>
                      <a:pt x="25556" y="20075"/>
                    </a:lnTo>
                    <a:lnTo>
                      <a:pt x="25859" y="19469"/>
                    </a:lnTo>
                    <a:lnTo>
                      <a:pt x="26128" y="18864"/>
                    </a:lnTo>
                    <a:lnTo>
                      <a:pt x="26363" y="18259"/>
                    </a:lnTo>
                    <a:lnTo>
                      <a:pt x="26598" y="17620"/>
                    </a:lnTo>
                    <a:lnTo>
                      <a:pt x="26766" y="16981"/>
                    </a:lnTo>
                    <a:lnTo>
                      <a:pt x="26935" y="16309"/>
                    </a:lnTo>
                    <a:lnTo>
                      <a:pt x="27035" y="15670"/>
                    </a:lnTo>
                    <a:lnTo>
                      <a:pt x="27136" y="14964"/>
                    </a:lnTo>
                    <a:lnTo>
                      <a:pt x="27170" y="14291"/>
                    </a:lnTo>
                    <a:lnTo>
                      <a:pt x="27204" y="13585"/>
                    </a:lnTo>
                    <a:lnTo>
                      <a:pt x="27170" y="12879"/>
                    </a:lnTo>
                    <a:lnTo>
                      <a:pt x="27136" y="12206"/>
                    </a:lnTo>
                    <a:lnTo>
                      <a:pt x="27035" y="11500"/>
                    </a:lnTo>
                    <a:lnTo>
                      <a:pt x="26935" y="10828"/>
                    </a:lnTo>
                    <a:lnTo>
                      <a:pt x="26766" y="10189"/>
                    </a:lnTo>
                    <a:lnTo>
                      <a:pt x="26598" y="9550"/>
                    </a:lnTo>
                    <a:lnTo>
                      <a:pt x="26363" y="8911"/>
                    </a:lnTo>
                    <a:lnTo>
                      <a:pt x="26128" y="8306"/>
                    </a:lnTo>
                    <a:lnTo>
                      <a:pt x="25859" y="7700"/>
                    </a:lnTo>
                    <a:lnTo>
                      <a:pt x="25556" y="7095"/>
                    </a:lnTo>
                    <a:lnTo>
                      <a:pt x="25220" y="6524"/>
                    </a:lnTo>
                    <a:lnTo>
                      <a:pt x="24883" y="5986"/>
                    </a:lnTo>
                    <a:lnTo>
                      <a:pt x="24514" y="5448"/>
                    </a:lnTo>
                    <a:lnTo>
                      <a:pt x="24110" y="4943"/>
                    </a:lnTo>
                    <a:lnTo>
                      <a:pt x="23673" y="4439"/>
                    </a:lnTo>
                    <a:lnTo>
                      <a:pt x="23202" y="3968"/>
                    </a:lnTo>
                    <a:lnTo>
                      <a:pt x="22731" y="3531"/>
                    </a:lnTo>
                    <a:lnTo>
                      <a:pt x="22261" y="3094"/>
                    </a:lnTo>
                    <a:lnTo>
                      <a:pt x="21723" y="2690"/>
                    </a:lnTo>
                    <a:lnTo>
                      <a:pt x="21218" y="2320"/>
                    </a:lnTo>
                    <a:lnTo>
                      <a:pt x="20647" y="1951"/>
                    </a:lnTo>
                    <a:lnTo>
                      <a:pt x="20075" y="1614"/>
                    </a:lnTo>
                    <a:lnTo>
                      <a:pt x="19503" y="1345"/>
                    </a:lnTo>
                    <a:lnTo>
                      <a:pt x="18898" y="1043"/>
                    </a:lnTo>
                    <a:lnTo>
                      <a:pt x="18293" y="807"/>
                    </a:lnTo>
                    <a:lnTo>
                      <a:pt x="17654" y="606"/>
                    </a:lnTo>
                    <a:lnTo>
                      <a:pt x="17015" y="404"/>
                    </a:lnTo>
                    <a:lnTo>
                      <a:pt x="16343" y="269"/>
                    </a:lnTo>
                    <a:lnTo>
                      <a:pt x="15670" y="135"/>
                    </a:lnTo>
                    <a:lnTo>
                      <a:pt x="14998" y="67"/>
                    </a:lnTo>
                    <a:lnTo>
                      <a:pt x="14291" y="0"/>
                    </a:lnTo>
                    <a:close/>
                  </a:path>
                </a:pathLst>
              </a:cu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 name="Google Shape;1031;p10"/>
              <p:cNvSpPr/>
              <p:nvPr/>
            </p:nvSpPr>
            <p:spPr>
              <a:xfrm>
                <a:off x="4659419" y="4676387"/>
                <a:ext cx="232500" cy="232039"/>
              </a:xfrm>
              <a:custGeom>
                <a:avLst/>
                <a:gdLst/>
                <a:ahLst/>
                <a:cxnLst/>
                <a:rect l="l" t="t" r="r" b="b"/>
                <a:pathLst>
                  <a:path w="17184" h="17150" extrusionOk="0">
                    <a:moveTo>
                      <a:pt x="8138" y="0"/>
                    </a:moveTo>
                    <a:lnTo>
                      <a:pt x="7701" y="34"/>
                    </a:lnTo>
                    <a:lnTo>
                      <a:pt x="7297" y="101"/>
                    </a:lnTo>
                    <a:lnTo>
                      <a:pt x="6860" y="169"/>
                    </a:lnTo>
                    <a:lnTo>
                      <a:pt x="6457" y="269"/>
                    </a:lnTo>
                    <a:lnTo>
                      <a:pt x="6053" y="370"/>
                    </a:lnTo>
                    <a:lnTo>
                      <a:pt x="5650" y="505"/>
                    </a:lnTo>
                    <a:lnTo>
                      <a:pt x="5246" y="673"/>
                    </a:lnTo>
                    <a:lnTo>
                      <a:pt x="4876" y="841"/>
                    </a:lnTo>
                    <a:lnTo>
                      <a:pt x="4507" y="1043"/>
                    </a:lnTo>
                    <a:lnTo>
                      <a:pt x="3800" y="1446"/>
                    </a:lnTo>
                    <a:lnTo>
                      <a:pt x="3128" y="1951"/>
                    </a:lnTo>
                    <a:lnTo>
                      <a:pt x="2523" y="2522"/>
                    </a:lnTo>
                    <a:lnTo>
                      <a:pt x="1985" y="3128"/>
                    </a:lnTo>
                    <a:lnTo>
                      <a:pt x="1480" y="3766"/>
                    </a:lnTo>
                    <a:lnTo>
                      <a:pt x="1043" y="4473"/>
                    </a:lnTo>
                    <a:lnTo>
                      <a:pt x="841" y="4842"/>
                    </a:lnTo>
                    <a:lnTo>
                      <a:pt x="673" y="5246"/>
                    </a:lnTo>
                    <a:lnTo>
                      <a:pt x="539" y="5616"/>
                    </a:lnTo>
                    <a:lnTo>
                      <a:pt x="404" y="6019"/>
                    </a:lnTo>
                    <a:lnTo>
                      <a:pt x="270" y="6423"/>
                    </a:lnTo>
                    <a:lnTo>
                      <a:pt x="202" y="6860"/>
                    </a:lnTo>
                    <a:lnTo>
                      <a:pt x="102" y="7264"/>
                    </a:lnTo>
                    <a:lnTo>
                      <a:pt x="68" y="7701"/>
                    </a:lnTo>
                    <a:lnTo>
                      <a:pt x="34" y="8138"/>
                    </a:lnTo>
                    <a:lnTo>
                      <a:pt x="1" y="8575"/>
                    </a:lnTo>
                    <a:lnTo>
                      <a:pt x="34" y="9012"/>
                    </a:lnTo>
                    <a:lnTo>
                      <a:pt x="68" y="9449"/>
                    </a:lnTo>
                    <a:lnTo>
                      <a:pt x="102" y="9886"/>
                    </a:lnTo>
                    <a:lnTo>
                      <a:pt x="202" y="10290"/>
                    </a:lnTo>
                    <a:lnTo>
                      <a:pt x="270" y="10727"/>
                    </a:lnTo>
                    <a:lnTo>
                      <a:pt x="404" y="11130"/>
                    </a:lnTo>
                    <a:lnTo>
                      <a:pt x="539" y="11534"/>
                    </a:lnTo>
                    <a:lnTo>
                      <a:pt x="673" y="11904"/>
                    </a:lnTo>
                    <a:lnTo>
                      <a:pt x="841" y="12307"/>
                    </a:lnTo>
                    <a:lnTo>
                      <a:pt x="1043" y="12677"/>
                    </a:lnTo>
                    <a:lnTo>
                      <a:pt x="1480" y="13383"/>
                    </a:lnTo>
                    <a:lnTo>
                      <a:pt x="1985" y="14022"/>
                    </a:lnTo>
                    <a:lnTo>
                      <a:pt x="2523" y="14627"/>
                    </a:lnTo>
                    <a:lnTo>
                      <a:pt x="3128" y="15199"/>
                    </a:lnTo>
                    <a:lnTo>
                      <a:pt x="3800" y="15703"/>
                    </a:lnTo>
                    <a:lnTo>
                      <a:pt x="4507" y="16107"/>
                    </a:lnTo>
                    <a:lnTo>
                      <a:pt x="4876" y="16309"/>
                    </a:lnTo>
                    <a:lnTo>
                      <a:pt x="5246" y="16477"/>
                    </a:lnTo>
                    <a:lnTo>
                      <a:pt x="5650" y="16645"/>
                    </a:lnTo>
                    <a:lnTo>
                      <a:pt x="6053" y="16780"/>
                    </a:lnTo>
                    <a:lnTo>
                      <a:pt x="6457" y="16880"/>
                    </a:lnTo>
                    <a:lnTo>
                      <a:pt x="6860" y="16981"/>
                    </a:lnTo>
                    <a:lnTo>
                      <a:pt x="7297" y="17049"/>
                    </a:lnTo>
                    <a:lnTo>
                      <a:pt x="7701" y="17116"/>
                    </a:lnTo>
                    <a:lnTo>
                      <a:pt x="8138" y="17149"/>
                    </a:lnTo>
                    <a:lnTo>
                      <a:pt x="9046" y="17149"/>
                    </a:lnTo>
                    <a:lnTo>
                      <a:pt x="9483" y="17116"/>
                    </a:lnTo>
                    <a:lnTo>
                      <a:pt x="9887" y="17049"/>
                    </a:lnTo>
                    <a:lnTo>
                      <a:pt x="10324" y="16981"/>
                    </a:lnTo>
                    <a:lnTo>
                      <a:pt x="10727" y="16880"/>
                    </a:lnTo>
                    <a:lnTo>
                      <a:pt x="11131" y="16780"/>
                    </a:lnTo>
                    <a:lnTo>
                      <a:pt x="11534" y="16645"/>
                    </a:lnTo>
                    <a:lnTo>
                      <a:pt x="11938" y="16477"/>
                    </a:lnTo>
                    <a:lnTo>
                      <a:pt x="12308" y="16309"/>
                    </a:lnTo>
                    <a:lnTo>
                      <a:pt x="12678" y="16107"/>
                    </a:lnTo>
                    <a:lnTo>
                      <a:pt x="13384" y="15703"/>
                    </a:lnTo>
                    <a:lnTo>
                      <a:pt x="14056" y="15199"/>
                    </a:lnTo>
                    <a:lnTo>
                      <a:pt x="14661" y="14627"/>
                    </a:lnTo>
                    <a:lnTo>
                      <a:pt x="15199" y="14022"/>
                    </a:lnTo>
                    <a:lnTo>
                      <a:pt x="15704" y="13383"/>
                    </a:lnTo>
                    <a:lnTo>
                      <a:pt x="16141" y="12677"/>
                    </a:lnTo>
                    <a:lnTo>
                      <a:pt x="16343" y="12307"/>
                    </a:lnTo>
                    <a:lnTo>
                      <a:pt x="16511" y="11904"/>
                    </a:lnTo>
                    <a:lnTo>
                      <a:pt x="16645" y="11534"/>
                    </a:lnTo>
                    <a:lnTo>
                      <a:pt x="16780" y="11130"/>
                    </a:lnTo>
                    <a:lnTo>
                      <a:pt x="16914" y="10727"/>
                    </a:lnTo>
                    <a:lnTo>
                      <a:pt x="17015" y="10290"/>
                    </a:lnTo>
                    <a:lnTo>
                      <a:pt x="17083" y="9886"/>
                    </a:lnTo>
                    <a:lnTo>
                      <a:pt x="17116" y="9449"/>
                    </a:lnTo>
                    <a:lnTo>
                      <a:pt x="17150" y="9012"/>
                    </a:lnTo>
                    <a:lnTo>
                      <a:pt x="17183" y="8575"/>
                    </a:lnTo>
                    <a:lnTo>
                      <a:pt x="17150" y="8138"/>
                    </a:lnTo>
                    <a:lnTo>
                      <a:pt x="17116" y="7701"/>
                    </a:lnTo>
                    <a:lnTo>
                      <a:pt x="17083" y="7264"/>
                    </a:lnTo>
                    <a:lnTo>
                      <a:pt x="17015" y="6860"/>
                    </a:lnTo>
                    <a:lnTo>
                      <a:pt x="16914" y="6423"/>
                    </a:lnTo>
                    <a:lnTo>
                      <a:pt x="16780" y="6019"/>
                    </a:lnTo>
                    <a:lnTo>
                      <a:pt x="16645" y="5616"/>
                    </a:lnTo>
                    <a:lnTo>
                      <a:pt x="16511" y="5246"/>
                    </a:lnTo>
                    <a:lnTo>
                      <a:pt x="16343" y="4842"/>
                    </a:lnTo>
                    <a:lnTo>
                      <a:pt x="16141" y="4473"/>
                    </a:lnTo>
                    <a:lnTo>
                      <a:pt x="15704" y="3766"/>
                    </a:lnTo>
                    <a:lnTo>
                      <a:pt x="15199" y="3128"/>
                    </a:lnTo>
                    <a:lnTo>
                      <a:pt x="14661" y="2522"/>
                    </a:lnTo>
                    <a:lnTo>
                      <a:pt x="14056" y="1951"/>
                    </a:lnTo>
                    <a:lnTo>
                      <a:pt x="13384" y="1446"/>
                    </a:lnTo>
                    <a:lnTo>
                      <a:pt x="12678" y="1043"/>
                    </a:lnTo>
                    <a:lnTo>
                      <a:pt x="12308" y="841"/>
                    </a:lnTo>
                    <a:lnTo>
                      <a:pt x="11938" y="673"/>
                    </a:lnTo>
                    <a:lnTo>
                      <a:pt x="11534" y="505"/>
                    </a:lnTo>
                    <a:lnTo>
                      <a:pt x="11131" y="370"/>
                    </a:lnTo>
                    <a:lnTo>
                      <a:pt x="10727" y="269"/>
                    </a:lnTo>
                    <a:lnTo>
                      <a:pt x="10324" y="169"/>
                    </a:lnTo>
                    <a:lnTo>
                      <a:pt x="9887" y="101"/>
                    </a:lnTo>
                    <a:lnTo>
                      <a:pt x="9483" y="34"/>
                    </a:lnTo>
                    <a:lnTo>
                      <a:pt x="904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 name="Google Shape;1032;p10"/>
              <p:cNvSpPr/>
              <p:nvPr/>
            </p:nvSpPr>
            <p:spPr>
              <a:xfrm>
                <a:off x="3884624" y="4417513"/>
                <a:ext cx="862145" cy="1171062"/>
              </a:xfrm>
              <a:custGeom>
                <a:avLst/>
                <a:gdLst/>
                <a:ahLst/>
                <a:cxnLst/>
                <a:rect l="l" t="t" r="r" b="b"/>
                <a:pathLst>
                  <a:path w="63721" h="86553" extrusionOk="0">
                    <a:moveTo>
                      <a:pt x="19470" y="1"/>
                    </a:moveTo>
                    <a:lnTo>
                      <a:pt x="18696" y="2085"/>
                    </a:lnTo>
                    <a:lnTo>
                      <a:pt x="17822" y="4708"/>
                    </a:lnTo>
                    <a:lnTo>
                      <a:pt x="16813" y="7768"/>
                    </a:lnTo>
                    <a:lnTo>
                      <a:pt x="15737" y="11131"/>
                    </a:lnTo>
                    <a:lnTo>
                      <a:pt x="14628" y="14796"/>
                    </a:lnTo>
                    <a:lnTo>
                      <a:pt x="13451" y="18629"/>
                    </a:lnTo>
                    <a:lnTo>
                      <a:pt x="11063" y="26531"/>
                    </a:lnTo>
                    <a:lnTo>
                      <a:pt x="8844" y="34231"/>
                    </a:lnTo>
                    <a:lnTo>
                      <a:pt x="7869" y="37796"/>
                    </a:lnTo>
                    <a:lnTo>
                      <a:pt x="6961" y="41057"/>
                    </a:lnTo>
                    <a:lnTo>
                      <a:pt x="6188" y="43949"/>
                    </a:lnTo>
                    <a:lnTo>
                      <a:pt x="5582" y="46370"/>
                    </a:lnTo>
                    <a:lnTo>
                      <a:pt x="5111" y="48287"/>
                    </a:lnTo>
                    <a:lnTo>
                      <a:pt x="4977" y="49026"/>
                    </a:lnTo>
                    <a:lnTo>
                      <a:pt x="4876" y="49564"/>
                    </a:lnTo>
                    <a:lnTo>
                      <a:pt x="3766" y="57097"/>
                    </a:lnTo>
                    <a:lnTo>
                      <a:pt x="2085" y="68798"/>
                    </a:lnTo>
                    <a:lnTo>
                      <a:pt x="1245" y="74716"/>
                    </a:lnTo>
                    <a:lnTo>
                      <a:pt x="572" y="79861"/>
                    </a:lnTo>
                    <a:lnTo>
                      <a:pt x="303" y="81946"/>
                    </a:lnTo>
                    <a:lnTo>
                      <a:pt x="135" y="83661"/>
                    </a:lnTo>
                    <a:lnTo>
                      <a:pt x="0" y="84837"/>
                    </a:lnTo>
                    <a:lnTo>
                      <a:pt x="0" y="85241"/>
                    </a:lnTo>
                    <a:lnTo>
                      <a:pt x="0" y="85476"/>
                    </a:lnTo>
                    <a:lnTo>
                      <a:pt x="2220" y="85880"/>
                    </a:lnTo>
                    <a:lnTo>
                      <a:pt x="4069" y="86182"/>
                    </a:lnTo>
                    <a:lnTo>
                      <a:pt x="5616" y="86384"/>
                    </a:lnTo>
                    <a:lnTo>
                      <a:pt x="6860" y="86485"/>
                    </a:lnTo>
                    <a:lnTo>
                      <a:pt x="7768" y="86552"/>
                    </a:lnTo>
                    <a:lnTo>
                      <a:pt x="8945" y="86552"/>
                    </a:lnTo>
                    <a:lnTo>
                      <a:pt x="9079" y="85544"/>
                    </a:lnTo>
                    <a:lnTo>
                      <a:pt x="9281" y="84165"/>
                    </a:lnTo>
                    <a:lnTo>
                      <a:pt x="9718" y="80466"/>
                    </a:lnTo>
                    <a:lnTo>
                      <a:pt x="10323" y="75859"/>
                    </a:lnTo>
                    <a:lnTo>
                      <a:pt x="11030" y="70748"/>
                    </a:lnTo>
                    <a:lnTo>
                      <a:pt x="11399" y="68092"/>
                    </a:lnTo>
                    <a:lnTo>
                      <a:pt x="11837" y="65469"/>
                    </a:lnTo>
                    <a:lnTo>
                      <a:pt x="12274" y="62914"/>
                    </a:lnTo>
                    <a:lnTo>
                      <a:pt x="12744" y="60459"/>
                    </a:lnTo>
                    <a:lnTo>
                      <a:pt x="13249" y="58139"/>
                    </a:lnTo>
                    <a:lnTo>
                      <a:pt x="13518" y="57063"/>
                    </a:lnTo>
                    <a:lnTo>
                      <a:pt x="13787" y="56054"/>
                    </a:lnTo>
                    <a:lnTo>
                      <a:pt x="14056" y="55113"/>
                    </a:lnTo>
                    <a:lnTo>
                      <a:pt x="14325" y="54238"/>
                    </a:lnTo>
                    <a:lnTo>
                      <a:pt x="14594" y="53431"/>
                    </a:lnTo>
                    <a:lnTo>
                      <a:pt x="14897" y="52725"/>
                    </a:lnTo>
                    <a:lnTo>
                      <a:pt x="22227" y="35812"/>
                    </a:lnTo>
                    <a:lnTo>
                      <a:pt x="27203" y="24312"/>
                    </a:lnTo>
                    <a:lnTo>
                      <a:pt x="27573" y="26060"/>
                    </a:lnTo>
                    <a:lnTo>
                      <a:pt x="27943" y="27876"/>
                    </a:lnTo>
                    <a:lnTo>
                      <a:pt x="28616" y="31575"/>
                    </a:lnTo>
                    <a:lnTo>
                      <a:pt x="29288" y="35374"/>
                    </a:lnTo>
                    <a:lnTo>
                      <a:pt x="29994" y="39241"/>
                    </a:lnTo>
                    <a:lnTo>
                      <a:pt x="30364" y="41192"/>
                    </a:lnTo>
                    <a:lnTo>
                      <a:pt x="30801" y="43108"/>
                    </a:lnTo>
                    <a:lnTo>
                      <a:pt x="31239" y="45059"/>
                    </a:lnTo>
                    <a:lnTo>
                      <a:pt x="31709" y="46975"/>
                    </a:lnTo>
                    <a:lnTo>
                      <a:pt x="32247" y="48892"/>
                    </a:lnTo>
                    <a:lnTo>
                      <a:pt x="32819" y="50809"/>
                    </a:lnTo>
                    <a:lnTo>
                      <a:pt x="33458" y="52692"/>
                    </a:lnTo>
                    <a:lnTo>
                      <a:pt x="34164" y="54541"/>
                    </a:lnTo>
                    <a:lnTo>
                      <a:pt x="34736" y="55751"/>
                    </a:lnTo>
                    <a:lnTo>
                      <a:pt x="35408" y="56928"/>
                    </a:lnTo>
                    <a:lnTo>
                      <a:pt x="36114" y="58139"/>
                    </a:lnTo>
                    <a:lnTo>
                      <a:pt x="36854" y="59316"/>
                    </a:lnTo>
                    <a:lnTo>
                      <a:pt x="37661" y="60493"/>
                    </a:lnTo>
                    <a:lnTo>
                      <a:pt x="38468" y="61636"/>
                    </a:lnTo>
                    <a:lnTo>
                      <a:pt x="39342" y="62813"/>
                    </a:lnTo>
                    <a:lnTo>
                      <a:pt x="40217" y="63922"/>
                    </a:lnTo>
                    <a:lnTo>
                      <a:pt x="41158" y="65032"/>
                    </a:lnTo>
                    <a:lnTo>
                      <a:pt x="42066" y="66142"/>
                    </a:lnTo>
                    <a:lnTo>
                      <a:pt x="43008" y="67218"/>
                    </a:lnTo>
                    <a:lnTo>
                      <a:pt x="43949" y="68260"/>
                    </a:lnTo>
                    <a:lnTo>
                      <a:pt x="45866" y="70278"/>
                    </a:lnTo>
                    <a:lnTo>
                      <a:pt x="47715" y="72127"/>
                    </a:lnTo>
                    <a:lnTo>
                      <a:pt x="49531" y="73876"/>
                    </a:lnTo>
                    <a:lnTo>
                      <a:pt x="51212" y="75422"/>
                    </a:lnTo>
                    <a:lnTo>
                      <a:pt x="52759" y="76801"/>
                    </a:lnTo>
                    <a:lnTo>
                      <a:pt x="54104" y="77944"/>
                    </a:lnTo>
                    <a:lnTo>
                      <a:pt x="56054" y="79592"/>
                    </a:lnTo>
                    <a:lnTo>
                      <a:pt x="56760" y="80164"/>
                    </a:lnTo>
                    <a:lnTo>
                      <a:pt x="58442" y="79155"/>
                    </a:lnTo>
                    <a:lnTo>
                      <a:pt x="59888" y="78146"/>
                    </a:lnTo>
                    <a:lnTo>
                      <a:pt x="61165" y="77238"/>
                    </a:lnTo>
                    <a:lnTo>
                      <a:pt x="62208" y="76431"/>
                    </a:lnTo>
                    <a:lnTo>
                      <a:pt x="62981" y="75759"/>
                    </a:lnTo>
                    <a:lnTo>
                      <a:pt x="63284" y="75456"/>
                    </a:lnTo>
                    <a:lnTo>
                      <a:pt x="63485" y="75187"/>
                    </a:lnTo>
                    <a:lnTo>
                      <a:pt x="63620" y="74985"/>
                    </a:lnTo>
                    <a:lnTo>
                      <a:pt x="63687" y="74817"/>
                    </a:lnTo>
                    <a:lnTo>
                      <a:pt x="63721" y="74750"/>
                    </a:lnTo>
                    <a:lnTo>
                      <a:pt x="63687" y="74716"/>
                    </a:lnTo>
                    <a:lnTo>
                      <a:pt x="63654" y="74649"/>
                    </a:lnTo>
                    <a:lnTo>
                      <a:pt x="63586" y="74649"/>
                    </a:lnTo>
                    <a:lnTo>
                      <a:pt x="62779" y="73674"/>
                    </a:lnTo>
                    <a:lnTo>
                      <a:pt x="61703" y="72497"/>
                    </a:lnTo>
                    <a:lnTo>
                      <a:pt x="60426" y="71186"/>
                    </a:lnTo>
                    <a:lnTo>
                      <a:pt x="59013" y="69740"/>
                    </a:lnTo>
                    <a:lnTo>
                      <a:pt x="55785" y="66512"/>
                    </a:lnTo>
                    <a:lnTo>
                      <a:pt x="54104" y="64797"/>
                    </a:lnTo>
                    <a:lnTo>
                      <a:pt x="52389" y="63048"/>
                    </a:lnTo>
                    <a:lnTo>
                      <a:pt x="50708" y="61300"/>
                    </a:lnTo>
                    <a:lnTo>
                      <a:pt x="49127" y="59585"/>
                    </a:lnTo>
                    <a:lnTo>
                      <a:pt x="47648" y="57870"/>
                    </a:lnTo>
                    <a:lnTo>
                      <a:pt x="46975" y="57063"/>
                    </a:lnTo>
                    <a:lnTo>
                      <a:pt x="46336" y="56256"/>
                    </a:lnTo>
                    <a:lnTo>
                      <a:pt x="45731" y="55449"/>
                    </a:lnTo>
                    <a:lnTo>
                      <a:pt x="45193" y="54709"/>
                    </a:lnTo>
                    <a:lnTo>
                      <a:pt x="44722" y="53969"/>
                    </a:lnTo>
                    <a:lnTo>
                      <a:pt x="44319" y="53263"/>
                    </a:lnTo>
                    <a:lnTo>
                      <a:pt x="43949" y="52591"/>
                    </a:lnTo>
                    <a:lnTo>
                      <a:pt x="43680" y="51985"/>
                    </a:lnTo>
                    <a:lnTo>
                      <a:pt x="43478" y="51380"/>
                    </a:lnTo>
                    <a:lnTo>
                      <a:pt x="43377" y="50842"/>
                    </a:lnTo>
                    <a:lnTo>
                      <a:pt x="43310" y="50271"/>
                    </a:lnTo>
                    <a:lnTo>
                      <a:pt x="43277" y="49564"/>
                    </a:lnTo>
                    <a:lnTo>
                      <a:pt x="43209" y="47816"/>
                    </a:lnTo>
                    <a:lnTo>
                      <a:pt x="43176" y="45697"/>
                    </a:lnTo>
                    <a:lnTo>
                      <a:pt x="43176" y="43176"/>
                    </a:lnTo>
                    <a:lnTo>
                      <a:pt x="43209" y="37358"/>
                    </a:lnTo>
                    <a:lnTo>
                      <a:pt x="43277" y="30734"/>
                    </a:lnTo>
                    <a:lnTo>
                      <a:pt x="43277" y="27237"/>
                    </a:lnTo>
                    <a:lnTo>
                      <a:pt x="43277" y="23706"/>
                    </a:lnTo>
                    <a:lnTo>
                      <a:pt x="43209" y="20209"/>
                    </a:lnTo>
                    <a:lnTo>
                      <a:pt x="43108" y="16746"/>
                    </a:lnTo>
                    <a:lnTo>
                      <a:pt x="42974" y="13417"/>
                    </a:lnTo>
                    <a:lnTo>
                      <a:pt x="42772" y="10256"/>
                    </a:lnTo>
                    <a:lnTo>
                      <a:pt x="42638" y="8777"/>
                    </a:lnTo>
                    <a:lnTo>
                      <a:pt x="42469" y="7331"/>
                    </a:lnTo>
                    <a:lnTo>
                      <a:pt x="42335" y="5952"/>
                    </a:lnTo>
                    <a:lnTo>
                      <a:pt x="42133" y="4641"/>
                    </a:lnTo>
                    <a:lnTo>
                      <a:pt x="42100" y="4574"/>
                    </a:lnTo>
                    <a:lnTo>
                      <a:pt x="42066" y="4506"/>
                    </a:lnTo>
                    <a:lnTo>
                      <a:pt x="41864" y="4372"/>
                    </a:lnTo>
                    <a:lnTo>
                      <a:pt x="41562" y="4237"/>
                    </a:lnTo>
                    <a:lnTo>
                      <a:pt x="41192" y="4069"/>
                    </a:lnTo>
                    <a:lnTo>
                      <a:pt x="40721" y="3901"/>
                    </a:lnTo>
                    <a:lnTo>
                      <a:pt x="40149" y="3733"/>
                    </a:lnTo>
                    <a:lnTo>
                      <a:pt x="38838" y="3397"/>
                    </a:lnTo>
                    <a:lnTo>
                      <a:pt x="37258" y="3060"/>
                    </a:lnTo>
                    <a:lnTo>
                      <a:pt x="35509" y="2724"/>
                    </a:lnTo>
                    <a:lnTo>
                      <a:pt x="33660" y="2388"/>
                    </a:lnTo>
                    <a:lnTo>
                      <a:pt x="31743" y="2052"/>
                    </a:lnTo>
                    <a:lnTo>
                      <a:pt x="28011" y="1446"/>
                    </a:lnTo>
                    <a:lnTo>
                      <a:pt x="24749" y="942"/>
                    </a:lnTo>
                    <a:lnTo>
                      <a:pt x="21554" y="505"/>
                    </a:lnTo>
                    <a:lnTo>
                      <a:pt x="19470"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 name="Google Shape;1033;p10"/>
              <p:cNvSpPr/>
              <p:nvPr/>
            </p:nvSpPr>
            <p:spPr>
              <a:xfrm>
                <a:off x="3884624" y="4417513"/>
                <a:ext cx="862145" cy="1171062"/>
              </a:xfrm>
              <a:custGeom>
                <a:avLst/>
                <a:gdLst/>
                <a:ahLst/>
                <a:cxnLst/>
                <a:rect l="l" t="t" r="r" b="b"/>
                <a:pathLst>
                  <a:path w="63721" h="86553" fill="none" extrusionOk="0">
                    <a:moveTo>
                      <a:pt x="19470" y="1"/>
                    </a:moveTo>
                    <a:lnTo>
                      <a:pt x="19470" y="1"/>
                    </a:lnTo>
                    <a:lnTo>
                      <a:pt x="18696" y="2085"/>
                    </a:lnTo>
                    <a:lnTo>
                      <a:pt x="17822" y="4708"/>
                    </a:lnTo>
                    <a:lnTo>
                      <a:pt x="16813" y="7768"/>
                    </a:lnTo>
                    <a:lnTo>
                      <a:pt x="15737" y="11131"/>
                    </a:lnTo>
                    <a:lnTo>
                      <a:pt x="14628" y="14796"/>
                    </a:lnTo>
                    <a:lnTo>
                      <a:pt x="13451" y="18629"/>
                    </a:lnTo>
                    <a:lnTo>
                      <a:pt x="11063" y="26531"/>
                    </a:lnTo>
                    <a:lnTo>
                      <a:pt x="8844" y="34231"/>
                    </a:lnTo>
                    <a:lnTo>
                      <a:pt x="7869" y="37796"/>
                    </a:lnTo>
                    <a:lnTo>
                      <a:pt x="6961" y="41057"/>
                    </a:lnTo>
                    <a:lnTo>
                      <a:pt x="6188" y="43949"/>
                    </a:lnTo>
                    <a:lnTo>
                      <a:pt x="5582" y="46370"/>
                    </a:lnTo>
                    <a:lnTo>
                      <a:pt x="5111" y="48287"/>
                    </a:lnTo>
                    <a:lnTo>
                      <a:pt x="4977" y="49026"/>
                    </a:lnTo>
                    <a:lnTo>
                      <a:pt x="4876" y="49564"/>
                    </a:lnTo>
                    <a:lnTo>
                      <a:pt x="4876" y="49564"/>
                    </a:lnTo>
                    <a:lnTo>
                      <a:pt x="3766" y="57097"/>
                    </a:lnTo>
                    <a:lnTo>
                      <a:pt x="2085" y="68798"/>
                    </a:lnTo>
                    <a:lnTo>
                      <a:pt x="1245" y="74716"/>
                    </a:lnTo>
                    <a:lnTo>
                      <a:pt x="572" y="79861"/>
                    </a:lnTo>
                    <a:lnTo>
                      <a:pt x="303" y="81946"/>
                    </a:lnTo>
                    <a:lnTo>
                      <a:pt x="135" y="83661"/>
                    </a:lnTo>
                    <a:lnTo>
                      <a:pt x="0" y="84837"/>
                    </a:lnTo>
                    <a:lnTo>
                      <a:pt x="0" y="85241"/>
                    </a:lnTo>
                    <a:lnTo>
                      <a:pt x="0" y="85476"/>
                    </a:lnTo>
                    <a:lnTo>
                      <a:pt x="0" y="85476"/>
                    </a:lnTo>
                    <a:lnTo>
                      <a:pt x="2220" y="85880"/>
                    </a:lnTo>
                    <a:lnTo>
                      <a:pt x="4069" y="86182"/>
                    </a:lnTo>
                    <a:lnTo>
                      <a:pt x="5616" y="86384"/>
                    </a:lnTo>
                    <a:lnTo>
                      <a:pt x="6860" y="86485"/>
                    </a:lnTo>
                    <a:lnTo>
                      <a:pt x="7768" y="86552"/>
                    </a:lnTo>
                    <a:lnTo>
                      <a:pt x="8440" y="86552"/>
                    </a:lnTo>
                    <a:lnTo>
                      <a:pt x="8945" y="86552"/>
                    </a:lnTo>
                    <a:lnTo>
                      <a:pt x="8945" y="86552"/>
                    </a:lnTo>
                    <a:lnTo>
                      <a:pt x="9079" y="85544"/>
                    </a:lnTo>
                    <a:lnTo>
                      <a:pt x="9281" y="84165"/>
                    </a:lnTo>
                    <a:lnTo>
                      <a:pt x="9718" y="80466"/>
                    </a:lnTo>
                    <a:lnTo>
                      <a:pt x="10323" y="75859"/>
                    </a:lnTo>
                    <a:lnTo>
                      <a:pt x="11030" y="70748"/>
                    </a:lnTo>
                    <a:lnTo>
                      <a:pt x="11399" y="68092"/>
                    </a:lnTo>
                    <a:lnTo>
                      <a:pt x="11837" y="65469"/>
                    </a:lnTo>
                    <a:lnTo>
                      <a:pt x="12274" y="62914"/>
                    </a:lnTo>
                    <a:lnTo>
                      <a:pt x="12744" y="60459"/>
                    </a:lnTo>
                    <a:lnTo>
                      <a:pt x="13249" y="58139"/>
                    </a:lnTo>
                    <a:lnTo>
                      <a:pt x="13518" y="57063"/>
                    </a:lnTo>
                    <a:lnTo>
                      <a:pt x="13787" y="56054"/>
                    </a:lnTo>
                    <a:lnTo>
                      <a:pt x="14056" y="55113"/>
                    </a:lnTo>
                    <a:lnTo>
                      <a:pt x="14325" y="54238"/>
                    </a:lnTo>
                    <a:lnTo>
                      <a:pt x="14594" y="53431"/>
                    </a:lnTo>
                    <a:lnTo>
                      <a:pt x="14897" y="52725"/>
                    </a:lnTo>
                    <a:lnTo>
                      <a:pt x="14897" y="52725"/>
                    </a:lnTo>
                    <a:lnTo>
                      <a:pt x="22227" y="35812"/>
                    </a:lnTo>
                    <a:lnTo>
                      <a:pt x="27203" y="24312"/>
                    </a:lnTo>
                    <a:lnTo>
                      <a:pt x="27203" y="24312"/>
                    </a:lnTo>
                    <a:lnTo>
                      <a:pt x="27573" y="26060"/>
                    </a:lnTo>
                    <a:lnTo>
                      <a:pt x="27943" y="27876"/>
                    </a:lnTo>
                    <a:lnTo>
                      <a:pt x="28616" y="31575"/>
                    </a:lnTo>
                    <a:lnTo>
                      <a:pt x="29288" y="35374"/>
                    </a:lnTo>
                    <a:lnTo>
                      <a:pt x="29994" y="39241"/>
                    </a:lnTo>
                    <a:lnTo>
                      <a:pt x="30364" y="41192"/>
                    </a:lnTo>
                    <a:lnTo>
                      <a:pt x="30801" y="43108"/>
                    </a:lnTo>
                    <a:lnTo>
                      <a:pt x="31239" y="45059"/>
                    </a:lnTo>
                    <a:lnTo>
                      <a:pt x="31709" y="46975"/>
                    </a:lnTo>
                    <a:lnTo>
                      <a:pt x="32247" y="48892"/>
                    </a:lnTo>
                    <a:lnTo>
                      <a:pt x="32819" y="50809"/>
                    </a:lnTo>
                    <a:lnTo>
                      <a:pt x="33458" y="52692"/>
                    </a:lnTo>
                    <a:lnTo>
                      <a:pt x="34164" y="54541"/>
                    </a:lnTo>
                    <a:lnTo>
                      <a:pt x="34164" y="54541"/>
                    </a:lnTo>
                    <a:lnTo>
                      <a:pt x="34736" y="55751"/>
                    </a:lnTo>
                    <a:lnTo>
                      <a:pt x="35408" y="56928"/>
                    </a:lnTo>
                    <a:lnTo>
                      <a:pt x="36114" y="58139"/>
                    </a:lnTo>
                    <a:lnTo>
                      <a:pt x="36854" y="59316"/>
                    </a:lnTo>
                    <a:lnTo>
                      <a:pt x="37661" y="60493"/>
                    </a:lnTo>
                    <a:lnTo>
                      <a:pt x="38468" y="61636"/>
                    </a:lnTo>
                    <a:lnTo>
                      <a:pt x="39342" y="62813"/>
                    </a:lnTo>
                    <a:lnTo>
                      <a:pt x="40217" y="63922"/>
                    </a:lnTo>
                    <a:lnTo>
                      <a:pt x="41158" y="65032"/>
                    </a:lnTo>
                    <a:lnTo>
                      <a:pt x="42066" y="66142"/>
                    </a:lnTo>
                    <a:lnTo>
                      <a:pt x="43008" y="67218"/>
                    </a:lnTo>
                    <a:lnTo>
                      <a:pt x="43949" y="68260"/>
                    </a:lnTo>
                    <a:lnTo>
                      <a:pt x="45866" y="70278"/>
                    </a:lnTo>
                    <a:lnTo>
                      <a:pt x="47715" y="72127"/>
                    </a:lnTo>
                    <a:lnTo>
                      <a:pt x="49531" y="73876"/>
                    </a:lnTo>
                    <a:lnTo>
                      <a:pt x="51212" y="75422"/>
                    </a:lnTo>
                    <a:lnTo>
                      <a:pt x="52759" y="76801"/>
                    </a:lnTo>
                    <a:lnTo>
                      <a:pt x="54104" y="77944"/>
                    </a:lnTo>
                    <a:lnTo>
                      <a:pt x="56054" y="79592"/>
                    </a:lnTo>
                    <a:lnTo>
                      <a:pt x="56760" y="80164"/>
                    </a:lnTo>
                    <a:lnTo>
                      <a:pt x="56760" y="80164"/>
                    </a:lnTo>
                    <a:lnTo>
                      <a:pt x="58442" y="79155"/>
                    </a:lnTo>
                    <a:lnTo>
                      <a:pt x="59888" y="78146"/>
                    </a:lnTo>
                    <a:lnTo>
                      <a:pt x="61165" y="77238"/>
                    </a:lnTo>
                    <a:lnTo>
                      <a:pt x="62208" y="76431"/>
                    </a:lnTo>
                    <a:lnTo>
                      <a:pt x="62981" y="75759"/>
                    </a:lnTo>
                    <a:lnTo>
                      <a:pt x="63284" y="75456"/>
                    </a:lnTo>
                    <a:lnTo>
                      <a:pt x="63485" y="75187"/>
                    </a:lnTo>
                    <a:lnTo>
                      <a:pt x="63620" y="74985"/>
                    </a:lnTo>
                    <a:lnTo>
                      <a:pt x="63687" y="74817"/>
                    </a:lnTo>
                    <a:lnTo>
                      <a:pt x="63721" y="74750"/>
                    </a:lnTo>
                    <a:lnTo>
                      <a:pt x="63687" y="74716"/>
                    </a:lnTo>
                    <a:lnTo>
                      <a:pt x="63654" y="74649"/>
                    </a:lnTo>
                    <a:lnTo>
                      <a:pt x="63586" y="74649"/>
                    </a:lnTo>
                    <a:lnTo>
                      <a:pt x="63586" y="74649"/>
                    </a:lnTo>
                    <a:lnTo>
                      <a:pt x="62779" y="73674"/>
                    </a:lnTo>
                    <a:lnTo>
                      <a:pt x="61703" y="72497"/>
                    </a:lnTo>
                    <a:lnTo>
                      <a:pt x="60426" y="71186"/>
                    </a:lnTo>
                    <a:lnTo>
                      <a:pt x="59013" y="69740"/>
                    </a:lnTo>
                    <a:lnTo>
                      <a:pt x="55785" y="66512"/>
                    </a:lnTo>
                    <a:lnTo>
                      <a:pt x="54104" y="64797"/>
                    </a:lnTo>
                    <a:lnTo>
                      <a:pt x="52389" y="63048"/>
                    </a:lnTo>
                    <a:lnTo>
                      <a:pt x="50708" y="61300"/>
                    </a:lnTo>
                    <a:lnTo>
                      <a:pt x="49127" y="59585"/>
                    </a:lnTo>
                    <a:lnTo>
                      <a:pt x="47648" y="57870"/>
                    </a:lnTo>
                    <a:lnTo>
                      <a:pt x="46975" y="57063"/>
                    </a:lnTo>
                    <a:lnTo>
                      <a:pt x="46336" y="56256"/>
                    </a:lnTo>
                    <a:lnTo>
                      <a:pt x="45731" y="55449"/>
                    </a:lnTo>
                    <a:lnTo>
                      <a:pt x="45193" y="54709"/>
                    </a:lnTo>
                    <a:lnTo>
                      <a:pt x="44722" y="53969"/>
                    </a:lnTo>
                    <a:lnTo>
                      <a:pt x="44319" y="53263"/>
                    </a:lnTo>
                    <a:lnTo>
                      <a:pt x="43949" y="52591"/>
                    </a:lnTo>
                    <a:lnTo>
                      <a:pt x="43680" y="51985"/>
                    </a:lnTo>
                    <a:lnTo>
                      <a:pt x="43478" y="51380"/>
                    </a:lnTo>
                    <a:lnTo>
                      <a:pt x="43377" y="50842"/>
                    </a:lnTo>
                    <a:lnTo>
                      <a:pt x="43377" y="50842"/>
                    </a:lnTo>
                    <a:lnTo>
                      <a:pt x="43310" y="50271"/>
                    </a:lnTo>
                    <a:lnTo>
                      <a:pt x="43277" y="49564"/>
                    </a:lnTo>
                    <a:lnTo>
                      <a:pt x="43209" y="47816"/>
                    </a:lnTo>
                    <a:lnTo>
                      <a:pt x="43176" y="45697"/>
                    </a:lnTo>
                    <a:lnTo>
                      <a:pt x="43176" y="43176"/>
                    </a:lnTo>
                    <a:lnTo>
                      <a:pt x="43209" y="37358"/>
                    </a:lnTo>
                    <a:lnTo>
                      <a:pt x="43277" y="30734"/>
                    </a:lnTo>
                    <a:lnTo>
                      <a:pt x="43277" y="27237"/>
                    </a:lnTo>
                    <a:lnTo>
                      <a:pt x="43277" y="23706"/>
                    </a:lnTo>
                    <a:lnTo>
                      <a:pt x="43209" y="20209"/>
                    </a:lnTo>
                    <a:lnTo>
                      <a:pt x="43108" y="16746"/>
                    </a:lnTo>
                    <a:lnTo>
                      <a:pt x="42974" y="13417"/>
                    </a:lnTo>
                    <a:lnTo>
                      <a:pt x="42772" y="10256"/>
                    </a:lnTo>
                    <a:lnTo>
                      <a:pt x="42638" y="8777"/>
                    </a:lnTo>
                    <a:lnTo>
                      <a:pt x="42469" y="7331"/>
                    </a:lnTo>
                    <a:lnTo>
                      <a:pt x="42335" y="5952"/>
                    </a:lnTo>
                    <a:lnTo>
                      <a:pt x="42133" y="4641"/>
                    </a:lnTo>
                    <a:lnTo>
                      <a:pt x="42133" y="4641"/>
                    </a:lnTo>
                    <a:lnTo>
                      <a:pt x="42100" y="4574"/>
                    </a:lnTo>
                    <a:lnTo>
                      <a:pt x="42066" y="4506"/>
                    </a:lnTo>
                    <a:lnTo>
                      <a:pt x="41864" y="4372"/>
                    </a:lnTo>
                    <a:lnTo>
                      <a:pt x="41562" y="4237"/>
                    </a:lnTo>
                    <a:lnTo>
                      <a:pt x="41192" y="4069"/>
                    </a:lnTo>
                    <a:lnTo>
                      <a:pt x="40721" y="3901"/>
                    </a:lnTo>
                    <a:lnTo>
                      <a:pt x="40149" y="3733"/>
                    </a:lnTo>
                    <a:lnTo>
                      <a:pt x="38838" y="3397"/>
                    </a:lnTo>
                    <a:lnTo>
                      <a:pt x="37258" y="3060"/>
                    </a:lnTo>
                    <a:lnTo>
                      <a:pt x="35509" y="2724"/>
                    </a:lnTo>
                    <a:lnTo>
                      <a:pt x="33660" y="2388"/>
                    </a:lnTo>
                    <a:lnTo>
                      <a:pt x="31743" y="2052"/>
                    </a:lnTo>
                    <a:lnTo>
                      <a:pt x="28011" y="1446"/>
                    </a:lnTo>
                    <a:lnTo>
                      <a:pt x="24749" y="942"/>
                    </a:lnTo>
                    <a:lnTo>
                      <a:pt x="21554" y="505"/>
                    </a:lnTo>
                    <a:lnTo>
                      <a:pt x="1947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 name="Google Shape;1034;p10"/>
              <p:cNvSpPr/>
              <p:nvPr/>
            </p:nvSpPr>
            <p:spPr>
              <a:xfrm>
                <a:off x="4252687" y="4746446"/>
                <a:ext cx="14" cy="14"/>
              </a:xfrm>
              <a:custGeom>
                <a:avLst/>
                <a:gdLst/>
                <a:ahLst/>
                <a:cxnLst/>
                <a:rect l="l" t="t" r="r" b="b"/>
                <a:pathLst>
                  <a:path w="1" h="1" extrusionOk="0">
                    <a:moveTo>
                      <a:pt x="0" y="1"/>
                    </a:moveTo>
                    <a:lnTo>
                      <a:pt x="0" y="1"/>
                    </a:lnTo>
                    <a:lnTo>
                      <a:pt x="0" y="1"/>
                    </a:lnTo>
                    <a:lnTo>
                      <a:pt x="0" y="1"/>
                    </a:lnTo>
                    <a:lnTo>
                      <a:pt x="0" y="1"/>
                    </a:lnTo>
                    <a:lnTo>
                      <a:pt x="0" y="1"/>
                    </a:lnTo>
                    <a:lnTo>
                      <a:pt x="0" y="1"/>
                    </a:lnTo>
                    <a:close/>
                  </a:path>
                </a:pathLst>
              </a:custGeom>
              <a:solidFill>
                <a:srgbClr val="80808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 name="Google Shape;1035;p10"/>
              <p:cNvSpPr/>
              <p:nvPr/>
            </p:nvSpPr>
            <p:spPr>
              <a:xfrm>
                <a:off x="4252687" y="4746446"/>
                <a:ext cx="14" cy="14"/>
              </a:xfrm>
              <a:custGeom>
                <a:avLst/>
                <a:gdLst/>
                <a:ahLst/>
                <a:cxnLst/>
                <a:rect l="l" t="t" r="r" b="b"/>
                <a:pathLst>
                  <a:path w="1" h="1" fill="none" extrusionOk="0">
                    <a:moveTo>
                      <a:pt x="0" y="1"/>
                    </a:moveTo>
                    <a:lnTo>
                      <a:pt x="0" y="1"/>
                    </a:ln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 name="Google Shape;1036;p10"/>
              <p:cNvSpPr/>
              <p:nvPr/>
            </p:nvSpPr>
            <p:spPr>
              <a:xfrm>
                <a:off x="4207185" y="4663641"/>
                <a:ext cx="45515" cy="176999"/>
              </a:xfrm>
              <a:custGeom>
                <a:avLst/>
                <a:gdLst/>
                <a:ahLst/>
                <a:cxnLst/>
                <a:rect l="l" t="t" r="r" b="b"/>
                <a:pathLst>
                  <a:path w="3364" h="13082" extrusionOk="0">
                    <a:moveTo>
                      <a:pt x="2388" y="1"/>
                    </a:moveTo>
                    <a:lnTo>
                      <a:pt x="2086" y="1380"/>
                    </a:lnTo>
                    <a:lnTo>
                      <a:pt x="1749" y="2893"/>
                    </a:lnTo>
                    <a:lnTo>
                      <a:pt x="1346" y="4742"/>
                    </a:lnTo>
                    <a:lnTo>
                      <a:pt x="942" y="6827"/>
                    </a:lnTo>
                    <a:lnTo>
                      <a:pt x="539" y="9013"/>
                    </a:lnTo>
                    <a:lnTo>
                      <a:pt x="236" y="11131"/>
                    </a:lnTo>
                    <a:lnTo>
                      <a:pt x="102" y="12140"/>
                    </a:lnTo>
                    <a:lnTo>
                      <a:pt x="1" y="13081"/>
                    </a:lnTo>
                    <a:lnTo>
                      <a:pt x="3363" y="6121"/>
                    </a:lnTo>
                    <a:lnTo>
                      <a:pt x="2994" y="3969"/>
                    </a:lnTo>
                    <a:lnTo>
                      <a:pt x="2691" y="2018"/>
                    </a:lnTo>
                    <a:lnTo>
                      <a:pt x="2388" y="1"/>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 name="Google Shape;1037;p10"/>
              <p:cNvSpPr/>
              <p:nvPr/>
            </p:nvSpPr>
            <p:spPr>
              <a:xfrm>
                <a:off x="4207185" y="4663641"/>
                <a:ext cx="45515" cy="176999"/>
              </a:xfrm>
              <a:custGeom>
                <a:avLst/>
                <a:gdLst/>
                <a:ahLst/>
                <a:cxnLst/>
                <a:rect l="l" t="t" r="r" b="b"/>
                <a:pathLst>
                  <a:path w="3364" h="13082" fill="none" extrusionOk="0">
                    <a:moveTo>
                      <a:pt x="2388" y="1"/>
                    </a:moveTo>
                    <a:lnTo>
                      <a:pt x="2388" y="1"/>
                    </a:lnTo>
                    <a:lnTo>
                      <a:pt x="2086" y="1380"/>
                    </a:lnTo>
                    <a:lnTo>
                      <a:pt x="1749" y="2893"/>
                    </a:lnTo>
                    <a:lnTo>
                      <a:pt x="1346" y="4742"/>
                    </a:lnTo>
                    <a:lnTo>
                      <a:pt x="942" y="6827"/>
                    </a:lnTo>
                    <a:lnTo>
                      <a:pt x="539" y="9013"/>
                    </a:lnTo>
                    <a:lnTo>
                      <a:pt x="236" y="11131"/>
                    </a:lnTo>
                    <a:lnTo>
                      <a:pt x="102" y="12140"/>
                    </a:lnTo>
                    <a:lnTo>
                      <a:pt x="1" y="13081"/>
                    </a:lnTo>
                    <a:lnTo>
                      <a:pt x="1" y="13081"/>
                    </a:lnTo>
                    <a:lnTo>
                      <a:pt x="3363" y="6121"/>
                    </a:lnTo>
                    <a:lnTo>
                      <a:pt x="3363" y="6121"/>
                    </a:lnTo>
                    <a:lnTo>
                      <a:pt x="3363" y="6121"/>
                    </a:lnTo>
                    <a:lnTo>
                      <a:pt x="3363" y="6121"/>
                    </a:lnTo>
                    <a:lnTo>
                      <a:pt x="3363" y="6121"/>
                    </a:lnTo>
                    <a:lnTo>
                      <a:pt x="3363" y="6121"/>
                    </a:lnTo>
                    <a:lnTo>
                      <a:pt x="3363" y="6121"/>
                    </a:lnTo>
                    <a:lnTo>
                      <a:pt x="3363" y="6121"/>
                    </a:lnTo>
                    <a:lnTo>
                      <a:pt x="2994" y="3969"/>
                    </a:lnTo>
                    <a:lnTo>
                      <a:pt x="2691" y="2018"/>
                    </a:lnTo>
                    <a:lnTo>
                      <a:pt x="238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 name="Google Shape;1038;p10"/>
              <p:cNvSpPr/>
              <p:nvPr/>
            </p:nvSpPr>
            <p:spPr>
              <a:xfrm>
                <a:off x="4463786" y="4567198"/>
                <a:ext cx="5480" cy="134678"/>
              </a:xfrm>
              <a:custGeom>
                <a:avLst/>
                <a:gdLst/>
                <a:ahLst/>
                <a:cxnLst/>
                <a:rect l="l" t="t" r="r" b="b"/>
                <a:pathLst>
                  <a:path w="405" h="9954" extrusionOk="0">
                    <a:moveTo>
                      <a:pt x="1" y="0"/>
                    </a:moveTo>
                    <a:lnTo>
                      <a:pt x="1" y="0"/>
                    </a:lnTo>
                    <a:lnTo>
                      <a:pt x="1" y="0"/>
                    </a:lnTo>
                    <a:lnTo>
                      <a:pt x="169" y="2388"/>
                    </a:lnTo>
                    <a:lnTo>
                      <a:pt x="270" y="4842"/>
                    </a:lnTo>
                    <a:lnTo>
                      <a:pt x="371" y="7364"/>
                    </a:lnTo>
                    <a:lnTo>
                      <a:pt x="404" y="9953"/>
                    </a:lnTo>
                    <a:lnTo>
                      <a:pt x="404" y="9953"/>
                    </a:lnTo>
                    <a:lnTo>
                      <a:pt x="371" y="7364"/>
                    </a:lnTo>
                    <a:lnTo>
                      <a:pt x="270" y="4842"/>
                    </a:lnTo>
                    <a:lnTo>
                      <a:pt x="169" y="2388"/>
                    </a:lnTo>
                    <a:lnTo>
                      <a:pt x="1" y="0"/>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 name="Google Shape;1039;p10"/>
              <p:cNvSpPr/>
              <p:nvPr/>
            </p:nvSpPr>
            <p:spPr>
              <a:xfrm>
                <a:off x="4463786" y="4567198"/>
                <a:ext cx="5480" cy="134678"/>
              </a:xfrm>
              <a:custGeom>
                <a:avLst/>
                <a:gdLst/>
                <a:ahLst/>
                <a:cxnLst/>
                <a:rect l="l" t="t" r="r" b="b"/>
                <a:pathLst>
                  <a:path w="405" h="9954" fill="none" extrusionOk="0">
                    <a:moveTo>
                      <a:pt x="1" y="0"/>
                    </a:moveTo>
                    <a:lnTo>
                      <a:pt x="1" y="0"/>
                    </a:lnTo>
                    <a:lnTo>
                      <a:pt x="1" y="0"/>
                    </a:lnTo>
                    <a:lnTo>
                      <a:pt x="169" y="2388"/>
                    </a:lnTo>
                    <a:lnTo>
                      <a:pt x="270" y="4842"/>
                    </a:lnTo>
                    <a:lnTo>
                      <a:pt x="371" y="7364"/>
                    </a:lnTo>
                    <a:lnTo>
                      <a:pt x="404" y="9953"/>
                    </a:lnTo>
                    <a:lnTo>
                      <a:pt x="404" y="9953"/>
                    </a:lnTo>
                    <a:lnTo>
                      <a:pt x="371" y="7364"/>
                    </a:lnTo>
                    <a:lnTo>
                      <a:pt x="270" y="4842"/>
                    </a:lnTo>
                    <a:lnTo>
                      <a:pt x="169" y="2388"/>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 name="Google Shape;1040;p10"/>
              <p:cNvSpPr/>
              <p:nvPr/>
            </p:nvSpPr>
            <p:spPr>
              <a:xfrm>
                <a:off x="4330026" y="4554006"/>
                <a:ext cx="139684" cy="182439"/>
              </a:xfrm>
              <a:custGeom>
                <a:avLst/>
                <a:gdLst/>
                <a:ahLst/>
                <a:cxnLst/>
                <a:rect l="l" t="t" r="r" b="b"/>
                <a:pathLst>
                  <a:path w="10324" h="13484" extrusionOk="0">
                    <a:moveTo>
                      <a:pt x="1" y="0"/>
                    </a:moveTo>
                    <a:lnTo>
                      <a:pt x="572" y="1177"/>
                    </a:lnTo>
                    <a:lnTo>
                      <a:pt x="1178" y="2320"/>
                    </a:lnTo>
                    <a:lnTo>
                      <a:pt x="1850" y="3430"/>
                    </a:lnTo>
                    <a:lnTo>
                      <a:pt x="2556" y="4506"/>
                    </a:lnTo>
                    <a:lnTo>
                      <a:pt x="3263" y="5548"/>
                    </a:lnTo>
                    <a:lnTo>
                      <a:pt x="3969" y="6557"/>
                    </a:lnTo>
                    <a:lnTo>
                      <a:pt x="4708" y="7532"/>
                    </a:lnTo>
                    <a:lnTo>
                      <a:pt x="5448" y="8440"/>
                    </a:lnTo>
                    <a:lnTo>
                      <a:pt x="6188" y="9314"/>
                    </a:lnTo>
                    <a:lnTo>
                      <a:pt x="6894" y="10121"/>
                    </a:lnTo>
                    <a:lnTo>
                      <a:pt x="7567" y="10861"/>
                    </a:lnTo>
                    <a:lnTo>
                      <a:pt x="8239" y="11534"/>
                    </a:lnTo>
                    <a:lnTo>
                      <a:pt x="8844" y="12139"/>
                    </a:lnTo>
                    <a:lnTo>
                      <a:pt x="9416" y="12677"/>
                    </a:lnTo>
                    <a:lnTo>
                      <a:pt x="9887" y="13114"/>
                    </a:lnTo>
                    <a:lnTo>
                      <a:pt x="10324" y="13484"/>
                    </a:lnTo>
                    <a:lnTo>
                      <a:pt x="10290" y="10928"/>
                    </a:lnTo>
                    <a:lnTo>
                      <a:pt x="10257" y="8339"/>
                    </a:lnTo>
                    <a:lnTo>
                      <a:pt x="10156" y="5817"/>
                    </a:lnTo>
                    <a:lnTo>
                      <a:pt x="10055" y="3363"/>
                    </a:lnTo>
                    <a:lnTo>
                      <a:pt x="9887" y="975"/>
                    </a:lnTo>
                    <a:lnTo>
                      <a:pt x="9382" y="1278"/>
                    </a:lnTo>
                    <a:lnTo>
                      <a:pt x="8811" y="1513"/>
                    </a:lnTo>
                    <a:lnTo>
                      <a:pt x="8273" y="1749"/>
                    </a:lnTo>
                    <a:lnTo>
                      <a:pt x="7701" y="1917"/>
                    </a:lnTo>
                    <a:lnTo>
                      <a:pt x="7129" y="2051"/>
                    </a:lnTo>
                    <a:lnTo>
                      <a:pt x="6558" y="2152"/>
                    </a:lnTo>
                    <a:lnTo>
                      <a:pt x="5953" y="2219"/>
                    </a:lnTo>
                    <a:lnTo>
                      <a:pt x="5381" y="2253"/>
                    </a:lnTo>
                    <a:lnTo>
                      <a:pt x="4641" y="2219"/>
                    </a:lnTo>
                    <a:lnTo>
                      <a:pt x="3935" y="2119"/>
                    </a:lnTo>
                    <a:lnTo>
                      <a:pt x="3229" y="1950"/>
                    </a:lnTo>
                    <a:lnTo>
                      <a:pt x="2556" y="1715"/>
                    </a:lnTo>
                    <a:lnTo>
                      <a:pt x="1884" y="1379"/>
                    </a:lnTo>
                    <a:lnTo>
                      <a:pt x="1211" y="1009"/>
                    </a:lnTo>
                    <a:lnTo>
                      <a:pt x="606" y="538"/>
                    </a:lnTo>
                    <a:lnTo>
                      <a:pt x="303" y="303"/>
                    </a:lnTo>
                    <a:lnTo>
                      <a:pt x="1" y="0"/>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 name="Google Shape;1041;p10"/>
              <p:cNvSpPr/>
              <p:nvPr/>
            </p:nvSpPr>
            <p:spPr>
              <a:xfrm>
                <a:off x="4330026" y="4554006"/>
                <a:ext cx="139684" cy="182439"/>
              </a:xfrm>
              <a:custGeom>
                <a:avLst/>
                <a:gdLst/>
                <a:ahLst/>
                <a:cxnLst/>
                <a:rect l="l" t="t" r="r" b="b"/>
                <a:pathLst>
                  <a:path w="10324" h="13484" fill="none" extrusionOk="0">
                    <a:moveTo>
                      <a:pt x="1" y="0"/>
                    </a:moveTo>
                    <a:lnTo>
                      <a:pt x="1" y="0"/>
                    </a:lnTo>
                    <a:lnTo>
                      <a:pt x="572" y="1177"/>
                    </a:lnTo>
                    <a:lnTo>
                      <a:pt x="1178" y="2320"/>
                    </a:lnTo>
                    <a:lnTo>
                      <a:pt x="1850" y="3430"/>
                    </a:lnTo>
                    <a:lnTo>
                      <a:pt x="2556" y="4506"/>
                    </a:lnTo>
                    <a:lnTo>
                      <a:pt x="3263" y="5548"/>
                    </a:lnTo>
                    <a:lnTo>
                      <a:pt x="3969" y="6557"/>
                    </a:lnTo>
                    <a:lnTo>
                      <a:pt x="4708" y="7532"/>
                    </a:lnTo>
                    <a:lnTo>
                      <a:pt x="5448" y="8440"/>
                    </a:lnTo>
                    <a:lnTo>
                      <a:pt x="6188" y="9314"/>
                    </a:lnTo>
                    <a:lnTo>
                      <a:pt x="6894" y="10121"/>
                    </a:lnTo>
                    <a:lnTo>
                      <a:pt x="7567" y="10861"/>
                    </a:lnTo>
                    <a:lnTo>
                      <a:pt x="8239" y="11534"/>
                    </a:lnTo>
                    <a:lnTo>
                      <a:pt x="8844" y="12139"/>
                    </a:lnTo>
                    <a:lnTo>
                      <a:pt x="9416" y="12677"/>
                    </a:lnTo>
                    <a:lnTo>
                      <a:pt x="9887" y="13114"/>
                    </a:lnTo>
                    <a:lnTo>
                      <a:pt x="10324" y="13484"/>
                    </a:lnTo>
                    <a:lnTo>
                      <a:pt x="10324" y="13484"/>
                    </a:lnTo>
                    <a:lnTo>
                      <a:pt x="10290" y="10928"/>
                    </a:lnTo>
                    <a:lnTo>
                      <a:pt x="10290" y="10928"/>
                    </a:lnTo>
                    <a:lnTo>
                      <a:pt x="10257" y="8339"/>
                    </a:lnTo>
                    <a:lnTo>
                      <a:pt x="10156" y="5817"/>
                    </a:lnTo>
                    <a:lnTo>
                      <a:pt x="10055" y="3363"/>
                    </a:lnTo>
                    <a:lnTo>
                      <a:pt x="9887" y="975"/>
                    </a:lnTo>
                    <a:lnTo>
                      <a:pt x="9887" y="975"/>
                    </a:lnTo>
                    <a:lnTo>
                      <a:pt x="9382" y="1278"/>
                    </a:lnTo>
                    <a:lnTo>
                      <a:pt x="8811" y="1513"/>
                    </a:lnTo>
                    <a:lnTo>
                      <a:pt x="8273" y="1749"/>
                    </a:lnTo>
                    <a:lnTo>
                      <a:pt x="7701" y="1917"/>
                    </a:lnTo>
                    <a:lnTo>
                      <a:pt x="7129" y="2051"/>
                    </a:lnTo>
                    <a:lnTo>
                      <a:pt x="6558" y="2152"/>
                    </a:lnTo>
                    <a:lnTo>
                      <a:pt x="5953" y="2219"/>
                    </a:lnTo>
                    <a:lnTo>
                      <a:pt x="5381" y="2253"/>
                    </a:lnTo>
                    <a:lnTo>
                      <a:pt x="5381" y="2253"/>
                    </a:lnTo>
                    <a:lnTo>
                      <a:pt x="4641" y="2219"/>
                    </a:lnTo>
                    <a:lnTo>
                      <a:pt x="3935" y="2119"/>
                    </a:lnTo>
                    <a:lnTo>
                      <a:pt x="3229" y="1950"/>
                    </a:lnTo>
                    <a:lnTo>
                      <a:pt x="2556" y="1715"/>
                    </a:lnTo>
                    <a:lnTo>
                      <a:pt x="1884" y="1379"/>
                    </a:lnTo>
                    <a:lnTo>
                      <a:pt x="1211" y="1009"/>
                    </a:lnTo>
                    <a:lnTo>
                      <a:pt x="606" y="538"/>
                    </a:lnTo>
                    <a:lnTo>
                      <a:pt x="303" y="303"/>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 name="Google Shape;1042;p10"/>
              <p:cNvSpPr/>
              <p:nvPr/>
            </p:nvSpPr>
            <p:spPr>
              <a:xfrm>
                <a:off x="4166702" y="3771471"/>
                <a:ext cx="117386" cy="207929"/>
              </a:xfrm>
              <a:custGeom>
                <a:avLst/>
                <a:gdLst/>
                <a:ahLst/>
                <a:cxnLst/>
                <a:rect l="l" t="t" r="r" b="b"/>
                <a:pathLst>
                  <a:path w="8676" h="15368" extrusionOk="0">
                    <a:moveTo>
                      <a:pt x="841" y="1"/>
                    </a:moveTo>
                    <a:lnTo>
                      <a:pt x="0" y="4809"/>
                    </a:lnTo>
                    <a:lnTo>
                      <a:pt x="168" y="5179"/>
                    </a:lnTo>
                    <a:lnTo>
                      <a:pt x="303" y="5784"/>
                    </a:lnTo>
                    <a:lnTo>
                      <a:pt x="437" y="6457"/>
                    </a:lnTo>
                    <a:lnTo>
                      <a:pt x="606" y="7297"/>
                    </a:lnTo>
                    <a:lnTo>
                      <a:pt x="740" y="8171"/>
                    </a:lnTo>
                    <a:lnTo>
                      <a:pt x="841" y="9113"/>
                    </a:lnTo>
                    <a:lnTo>
                      <a:pt x="875" y="9550"/>
                    </a:lnTo>
                    <a:lnTo>
                      <a:pt x="875" y="9987"/>
                    </a:lnTo>
                    <a:lnTo>
                      <a:pt x="841" y="10391"/>
                    </a:lnTo>
                    <a:lnTo>
                      <a:pt x="807" y="10761"/>
                    </a:lnTo>
                    <a:lnTo>
                      <a:pt x="740" y="11164"/>
                    </a:lnTo>
                    <a:lnTo>
                      <a:pt x="740" y="11635"/>
                    </a:lnTo>
                    <a:lnTo>
                      <a:pt x="740" y="12610"/>
                    </a:lnTo>
                    <a:lnTo>
                      <a:pt x="740" y="13148"/>
                    </a:lnTo>
                    <a:lnTo>
                      <a:pt x="639" y="13720"/>
                    </a:lnTo>
                    <a:lnTo>
                      <a:pt x="505" y="14325"/>
                    </a:lnTo>
                    <a:lnTo>
                      <a:pt x="404" y="14628"/>
                    </a:lnTo>
                    <a:lnTo>
                      <a:pt x="269" y="14964"/>
                    </a:lnTo>
                    <a:lnTo>
                      <a:pt x="236" y="15065"/>
                    </a:lnTo>
                    <a:lnTo>
                      <a:pt x="202" y="15166"/>
                    </a:lnTo>
                    <a:lnTo>
                      <a:pt x="236" y="15233"/>
                    </a:lnTo>
                    <a:lnTo>
                      <a:pt x="269" y="15266"/>
                    </a:lnTo>
                    <a:lnTo>
                      <a:pt x="337" y="15334"/>
                    </a:lnTo>
                    <a:lnTo>
                      <a:pt x="404" y="15334"/>
                    </a:lnTo>
                    <a:lnTo>
                      <a:pt x="606" y="15367"/>
                    </a:lnTo>
                    <a:lnTo>
                      <a:pt x="908" y="15334"/>
                    </a:lnTo>
                    <a:lnTo>
                      <a:pt x="1211" y="15266"/>
                    </a:lnTo>
                    <a:lnTo>
                      <a:pt x="1984" y="15031"/>
                    </a:lnTo>
                    <a:lnTo>
                      <a:pt x="2758" y="14762"/>
                    </a:lnTo>
                    <a:lnTo>
                      <a:pt x="3430" y="14459"/>
                    </a:lnTo>
                    <a:lnTo>
                      <a:pt x="4136" y="14157"/>
                    </a:lnTo>
                    <a:lnTo>
                      <a:pt x="8676" y="12005"/>
                    </a:lnTo>
                    <a:lnTo>
                      <a:pt x="8608" y="11568"/>
                    </a:lnTo>
                    <a:lnTo>
                      <a:pt x="8440" y="11063"/>
                    </a:lnTo>
                    <a:lnTo>
                      <a:pt x="8239" y="10559"/>
                    </a:lnTo>
                    <a:lnTo>
                      <a:pt x="8003" y="10021"/>
                    </a:lnTo>
                    <a:lnTo>
                      <a:pt x="7398" y="8878"/>
                    </a:lnTo>
                    <a:lnTo>
                      <a:pt x="6759" y="7701"/>
                    </a:lnTo>
                    <a:lnTo>
                      <a:pt x="5448" y="5448"/>
                    </a:lnTo>
                    <a:lnTo>
                      <a:pt x="4910" y="4439"/>
                    </a:lnTo>
                    <a:lnTo>
                      <a:pt x="4708" y="4036"/>
                    </a:lnTo>
                    <a:lnTo>
                      <a:pt x="4573" y="3632"/>
                    </a:lnTo>
                    <a:lnTo>
                      <a:pt x="4405" y="3262"/>
                    </a:lnTo>
                    <a:lnTo>
                      <a:pt x="4170" y="2859"/>
                    </a:lnTo>
                    <a:lnTo>
                      <a:pt x="3934" y="2522"/>
                    </a:lnTo>
                    <a:lnTo>
                      <a:pt x="3665" y="2186"/>
                    </a:lnTo>
                    <a:lnTo>
                      <a:pt x="3363" y="1850"/>
                    </a:lnTo>
                    <a:lnTo>
                      <a:pt x="3060" y="1547"/>
                    </a:lnTo>
                    <a:lnTo>
                      <a:pt x="2421" y="1009"/>
                    </a:lnTo>
                    <a:lnTo>
                      <a:pt x="1816" y="606"/>
                    </a:lnTo>
                    <a:lnTo>
                      <a:pt x="1312" y="270"/>
                    </a:lnTo>
                    <a:lnTo>
                      <a:pt x="841"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 name="Google Shape;1043;p10"/>
              <p:cNvSpPr/>
              <p:nvPr/>
            </p:nvSpPr>
            <p:spPr>
              <a:xfrm>
                <a:off x="4166702" y="3771471"/>
                <a:ext cx="117386" cy="207929"/>
              </a:xfrm>
              <a:custGeom>
                <a:avLst/>
                <a:gdLst/>
                <a:ahLst/>
                <a:cxnLst/>
                <a:rect l="l" t="t" r="r" b="b"/>
                <a:pathLst>
                  <a:path w="8676" h="15368" fill="none" extrusionOk="0">
                    <a:moveTo>
                      <a:pt x="4136" y="14157"/>
                    </a:moveTo>
                    <a:lnTo>
                      <a:pt x="8676" y="12005"/>
                    </a:lnTo>
                    <a:lnTo>
                      <a:pt x="8676" y="12005"/>
                    </a:lnTo>
                    <a:lnTo>
                      <a:pt x="8608" y="11568"/>
                    </a:lnTo>
                    <a:lnTo>
                      <a:pt x="8440" y="11063"/>
                    </a:lnTo>
                    <a:lnTo>
                      <a:pt x="8239" y="10559"/>
                    </a:lnTo>
                    <a:lnTo>
                      <a:pt x="8003" y="10021"/>
                    </a:lnTo>
                    <a:lnTo>
                      <a:pt x="7398" y="8878"/>
                    </a:lnTo>
                    <a:lnTo>
                      <a:pt x="6759" y="7701"/>
                    </a:lnTo>
                    <a:lnTo>
                      <a:pt x="5448" y="5448"/>
                    </a:lnTo>
                    <a:lnTo>
                      <a:pt x="4910" y="4439"/>
                    </a:lnTo>
                    <a:lnTo>
                      <a:pt x="4708" y="4036"/>
                    </a:lnTo>
                    <a:lnTo>
                      <a:pt x="4573" y="3632"/>
                    </a:lnTo>
                    <a:lnTo>
                      <a:pt x="4573" y="3632"/>
                    </a:lnTo>
                    <a:lnTo>
                      <a:pt x="4405" y="3262"/>
                    </a:lnTo>
                    <a:lnTo>
                      <a:pt x="4170" y="2859"/>
                    </a:lnTo>
                    <a:lnTo>
                      <a:pt x="3934" y="2522"/>
                    </a:lnTo>
                    <a:lnTo>
                      <a:pt x="3665" y="2186"/>
                    </a:lnTo>
                    <a:lnTo>
                      <a:pt x="3363" y="1850"/>
                    </a:lnTo>
                    <a:lnTo>
                      <a:pt x="3060" y="1547"/>
                    </a:lnTo>
                    <a:lnTo>
                      <a:pt x="2421" y="1009"/>
                    </a:lnTo>
                    <a:lnTo>
                      <a:pt x="1816" y="606"/>
                    </a:lnTo>
                    <a:lnTo>
                      <a:pt x="1312" y="270"/>
                    </a:lnTo>
                    <a:lnTo>
                      <a:pt x="841" y="1"/>
                    </a:lnTo>
                    <a:lnTo>
                      <a:pt x="0" y="4809"/>
                    </a:lnTo>
                    <a:lnTo>
                      <a:pt x="168" y="5179"/>
                    </a:lnTo>
                    <a:lnTo>
                      <a:pt x="168" y="5179"/>
                    </a:lnTo>
                    <a:lnTo>
                      <a:pt x="303" y="5784"/>
                    </a:lnTo>
                    <a:lnTo>
                      <a:pt x="437" y="6457"/>
                    </a:lnTo>
                    <a:lnTo>
                      <a:pt x="606" y="7297"/>
                    </a:lnTo>
                    <a:lnTo>
                      <a:pt x="740" y="8171"/>
                    </a:lnTo>
                    <a:lnTo>
                      <a:pt x="841" y="9113"/>
                    </a:lnTo>
                    <a:lnTo>
                      <a:pt x="875" y="9550"/>
                    </a:lnTo>
                    <a:lnTo>
                      <a:pt x="875" y="9987"/>
                    </a:lnTo>
                    <a:lnTo>
                      <a:pt x="841" y="10391"/>
                    </a:lnTo>
                    <a:lnTo>
                      <a:pt x="807" y="10761"/>
                    </a:lnTo>
                    <a:lnTo>
                      <a:pt x="807" y="10761"/>
                    </a:lnTo>
                    <a:lnTo>
                      <a:pt x="740" y="11164"/>
                    </a:lnTo>
                    <a:lnTo>
                      <a:pt x="740" y="11635"/>
                    </a:lnTo>
                    <a:lnTo>
                      <a:pt x="740" y="12610"/>
                    </a:lnTo>
                    <a:lnTo>
                      <a:pt x="740" y="13148"/>
                    </a:lnTo>
                    <a:lnTo>
                      <a:pt x="639" y="13720"/>
                    </a:lnTo>
                    <a:lnTo>
                      <a:pt x="505" y="14325"/>
                    </a:lnTo>
                    <a:lnTo>
                      <a:pt x="404" y="14628"/>
                    </a:lnTo>
                    <a:lnTo>
                      <a:pt x="269" y="14964"/>
                    </a:lnTo>
                    <a:lnTo>
                      <a:pt x="269" y="14964"/>
                    </a:lnTo>
                    <a:lnTo>
                      <a:pt x="236" y="15065"/>
                    </a:lnTo>
                    <a:lnTo>
                      <a:pt x="202" y="15166"/>
                    </a:lnTo>
                    <a:lnTo>
                      <a:pt x="236" y="15233"/>
                    </a:lnTo>
                    <a:lnTo>
                      <a:pt x="269" y="15266"/>
                    </a:lnTo>
                    <a:lnTo>
                      <a:pt x="337" y="15334"/>
                    </a:lnTo>
                    <a:lnTo>
                      <a:pt x="404" y="15334"/>
                    </a:lnTo>
                    <a:lnTo>
                      <a:pt x="606" y="15367"/>
                    </a:lnTo>
                    <a:lnTo>
                      <a:pt x="908" y="15334"/>
                    </a:lnTo>
                    <a:lnTo>
                      <a:pt x="1211" y="15266"/>
                    </a:lnTo>
                    <a:lnTo>
                      <a:pt x="1984" y="15031"/>
                    </a:lnTo>
                    <a:lnTo>
                      <a:pt x="2758" y="14762"/>
                    </a:lnTo>
                    <a:lnTo>
                      <a:pt x="3430" y="14459"/>
                    </a:lnTo>
                    <a:lnTo>
                      <a:pt x="4136" y="1415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 name="Google Shape;1044;p10"/>
              <p:cNvSpPr/>
              <p:nvPr/>
            </p:nvSpPr>
            <p:spPr>
              <a:xfrm>
                <a:off x="3045222" y="3282394"/>
                <a:ext cx="1545031" cy="1540472"/>
              </a:xfrm>
              <a:custGeom>
                <a:avLst/>
                <a:gdLst/>
                <a:ahLst/>
                <a:cxnLst/>
                <a:rect l="l" t="t" r="r" b="b"/>
                <a:pathLst>
                  <a:path w="114193" h="113856" extrusionOk="0">
                    <a:moveTo>
                      <a:pt x="107669" y="0"/>
                    </a:moveTo>
                    <a:lnTo>
                      <a:pt x="103063" y="4607"/>
                    </a:lnTo>
                    <a:lnTo>
                      <a:pt x="61569" y="45932"/>
                    </a:lnTo>
                    <a:lnTo>
                      <a:pt x="57870" y="49631"/>
                    </a:lnTo>
                    <a:lnTo>
                      <a:pt x="7566" y="99733"/>
                    </a:lnTo>
                    <a:lnTo>
                      <a:pt x="7432" y="99834"/>
                    </a:lnTo>
                    <a:lnTo>
                      <a:pt x="2522" y="109081"/>
                    </a:lnTo>
                    <a:lnTo>
                      <a:pt x="68" y="113755"/>
                    </a:lnTo>
                    <a:lnTo>
                      <a:pt x="0" y="113856"/>
                    </a:lnTo>
                    <a:lnTo>
                      <a:pt x="135" y="113822"/>
                    </a:lnTo>
                    <a:lnTo>
                      <a:pt x="4607" y="111435"/>
                    </a:lnTo>
                    <a:lnTo>
                      <a:pt x="11265" y="107971"/>
                    </a:lnTo>
                    <a:lnTo>
                      <a:pt x="13988" y="106559"/>
                    </a:lnTo>
                    <a:lnTo>
                      <a:pt x="48757" y="71925"/>
                    </a:lnTo>
                    <a:lnTo>
                      <a:pt x="53398" y="67285"/>
                    </a:lnTo>
                    <a:lnTo>
                      <a:pt x="109586" y="11298"/>
                    </a:lnTo>
                    <a:lnTo>
                      <a:pt x="114193" y="6725"/>
                    </a:lnTo>
                    <a:lnTo>
                      <a:pt x="112074" y="4506"/>
                    </a:lnTo>
                    <a:lnTo>
                      <a:pt x="107669" y="0"/>
                    </a:lnTo>
                    <a:close/>
                  </a:path>
                </a:pathLst>
              </a:custGeom>
              <a:solidFill>
                <a:srgbClr val="7751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 name="Google Shape;1045;p10"/>
              <p:cNvSpPr/>
              <p:nvPr/>
            </p:nvSpPr>
            <p:spPr>
              <a:xfrm>
                <a:off x="3045222" y="3282394"/>
                <a:ext cx="1545031" cy="1540472"/>
              </a:xfrm>
              <a:custGeom>
                <a:avLst/>
                <a:gdLst/>
                <a:ahLst/>
                <a:cxnLst/>
                <a:rect l="l" t="t" r="r" b="b"/>
                <a:pathLst>
                  <a:path w="114193" h="113856" fill="none" extrusionOk="0">
                    <a:moveTo>
                      <a:pt x="114193" y="6725"/>
                    </a:moveTo>
                    <a:lnTo>
                      <a:pt x="109586" y="11298"/>
                    </a:lnTo>
                    <a:lnTo>
                      <a:pt x="53398" y="67285"/>
                    </a:lnTo>
                    <a:lnTo>
                      <a:pt x="48757" y="71925"/>
                    </a:lnTo>
                    <a:lnTo>
                      <a:pt x="13988" y="106559"/>
                    </a:lnTo>
                    <a:lnTo>
                      <a:pt x="11265" y="107971"/>
                    </a:lnTo>
                    <a:lnTo>
                      <a:pt x="4607" y="111435"/>
                    </a:lnTo>
                    <a:lnTo>
                      <a:pt x="135" y="113822"/>
                    </a:lnTo>
                    <a:lnTo>
                      <a:pt x="0" y="113856"/>
                    </a:lnTo>
                    <a:lnTo>
                      <a:pt x="68" y="113755"/>
                    </a:lnTo>
                    <a:lnTo>
                      <a:pt x="2522" y="109081"/>
                    </a:lnTo>
                    <a:lnTo>
                      <a:pt x="7432" y="99834"/>
                    </a:lnTo>
                    <a:lnTo>
                      <a:pt x="7566" y="99733"/>
                    </a:lnTo>
                    <a:lnTo>
                      <a:pt x="57870" y="49631"/>
                    </a:lnTo>
                    <a:lnTo>
                      <a:pt x="61569" y="45932"/>
                    </a:lnTo>
                    <a:lnTo>
                      <a:pt x="103063" y="4607"/>
                    </a:lnTo>
                    <a:lnTo>
                      <a:pt x="107669" y="0"/>
                    </a:lnTo>
                    <a:lnTo>
                      <a:pt x="112074" y="4506"/>
                    </a:lnTo>
                    <a:lnTo>
                      <a:pt x="114193" y="672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 name="Google Shape;1046;p10"/>
              <p:cNvSpPr/>
              <p:nvPr/>
            </p:nvSpPr>
            <p:spPr>
              <a:xfrm>
                <a:off x="3045222" y="3282394"/>
                <a:ext cx="1545031" cy="1540472"/>
              </a:xfrm>
              <a:custGeom>
                <a:avLst/>
                <a:gdLst/>
                <a:ahLst/>
                <a:cxnLst/>
                <a:rect l="l" t="t" r="r" b="b"/>
                <a:pathLst>
                  <a:path w="114193" h="113856" extrusionOk="0">
                    <a:moveTo>
                      <a:pt x="107669" y="0"/>
                    </a:moveTo>
                    <a:lnTo>
                      <a:pt x="103063" y="4607"/>
                    </a:lnTo>
                    <a:lnTo>
                      <a:pt x="61569" y="45932"/>
                    </a:lnTo>
                    <a:lnTo>
                      <a:pt x="57870" y="49631"/>
                    </a:lnTo>
                    <a:lnTo>
                      <a:pt x="7566" y="99733"/>
                    </a:lnTo>
                    <a:lnTo>
                      <a:pt x="7432" y="99834"/>
                    </a:lnTo>
                    <a:lnTo>
                      <a:pt x="2522" y="109081"/>
                    </a:lnTo>
                    <a:lnTo>
                      <a:pt x="68" y="113755"/>
                    </a:lnTo>
                    <a:lnTo>
                      <a:pt x="0" y="113856"/>
                    </a:lnTo>
                    <a:lnTo>
                      <a:pt x="135" y="113822"/>
                    </a:lnTo>
                    <a:lnTo>
                      <a:pt x="4607" y="111435"/>
                    </a:lnTo>
                    <a:lnTo>
                      <a:pt x="11265" y="107971"/>
                    </a:lnTo>
                    <a:lnTo>
                      <a:pt x="13988" y="106559"/>
                    </a:lnTo>
                    <a:lnTo>
                      <a:pt x="48757" y="71925"/>
                    </a:lnTo>
                    <a:lnTo>
                      <a:pt x="53398" y="67285"/>
                    </a:lnTo>
                    <a:lnTo>
                      <a:pt x="109586" y="11298"/>
                    </a:lnTo>
                    <a:lnTo>
                      <a:pt x="114193" y="6725"/>
                    </a:lnTo>
                    <a:lnTo>
                      <a:pt x="112074" y="4506"/>
                    </a:lnTo>
                    <a:lnTo>
                      <a:pt x="107669" y="0"/>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 name="Google Shape;1047;p10"/>
              <p:cNvSpPr/>
              <p:nvPr/>
            </p:nvSpPr>
            <p:spPr>
              <a:xfrm>
                <a:off x="3045222" y="3282394"/>
                <a:ext cx="1545031" cy="1540472"/>
              </a:xfrm>
              <a:custGeom>
                <a:avLst/>
                <a:gdLst/>
                <a:ahLst/>
                <a:cxnLst/>
                <a:rect l="l" t="t" r="r" b="b"/>
                <a:pathLst>
                  <a:path w="114193" h="113856" fill="none" extrusionOk="0">
                    <a:moveTo>
                      <a:pt x="114193" y="6725"/>
                    </a:moveTo>
                    <a:lnTo>
                      <a:pt x="109586" y="11298"/>
                    </a:lnTo>
                    <a:lnTo>
                      <a:pt x="53398" y="67285"/>
                    </a:lnTo>
                    <a:lnTo>
                      <a:pt x="48757" y="71925"/>
                    </a:lnTo>
                    <a:lnTo>
                      <a:pt x="13988" y="106559"/>
                    </a:lnTo>
                    <a:lnTo>
                      <a:pt x="11265" y="107971"/>
                    </a:lnTo>
                    <a:lnTo>
                      <a:pt x="4607" y="111435"/>
                    </a:lnTo>
                    <a:lnTo>
                      <a:pt x="135" y="113822"/>
                    </a:lnTo>
                    <a:lnTo>
                      <a:pt x="0" y="113856"/>
                    </a:lnTo>
                    <a:lnTo>
                      <a:pt x="68" y="113755"/>
                    </a:lnTo>
                    <a:lnTo>
                      <a:pt x="2522" y="109081"/>
                    </a:lnTo>
                    <a:lnTo>
                      <a:pt x="7432" y="99834"/>
                    </a:lnTo>
                    <a:lnTo>
                      <a:pt x="7566" y="99733"/>
                    </a:lnTo>
                    <a:lnTo>
                      <a:pt x="57870" y="49631"/>
                    </a:lnTo>
                    <a:lnTo>
                      <a:pt x="61569" y="45932"/>
                    </a:lnTo>
                    <a:lnTo>
                      <a:pt x="103063" y="4607"/>
                    </a:lnTo>
                    <a:lnTo>
                      <a:pt x="107669" y="0"/>
                    </a:lnTo>
                    <a:lnTo>
                      <a:pt x="112074" y="4506"/>
                    </a:lnTo>
                    <a:lnTo>
                      <a:pt x="114193" y="6725"/>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 name="Google Shape;1048;p10"/>
              <p:cNvSpPr/>
              <p:nvPr/>
            </p:nvSpPr>
            <p:spPr>
              <a:xfrm>
                <a:off x="3042949" y="4631805"/>
                <a:ext cx="191544" cy="193357"/>
              </a:xfrm>
              <a:custGeom>
                <a:avLst/>
                <a:gdLst/>
                <a:ahLst/>
                <a:cxnLst/>
                <a:rect l="l" t="t" r="r" b="b"/>
                <a:pathLst>
                  <a:path w="14157" h="14291" extrusionOk="0">
                    <a:moveTo>
                      <a:pt x="7734" y="0"/>
                    </a:moveTo>
                    <a:lnTo>
                      <a:pt x="7600" y="101"/>
                    </a:lnTo>
                    <a:lnTo>
                      <a:pt x="2287" y="9314"/>
                    </a:lnTo>
                    <a:lnTo>
                      <a:pt x="135" y="13047"/>
                    </a:lnTo>
                    <a:lnTo>
                      <a:pt x="67" y="13181"/>
                    </a:lnTo>
                    <a:lnTo>
                      <a:pt x="34" y="13316"/>
                    </a:lnTo>
                    <a:lnTo>
                      <a:pt x="0" y="13450"/>
                    </a:lnTo>
                    <a:lnTo>
                      <a:pt x="34" y="13551"/>
                    </a:lnTo>
                    <a:lnTo>
                      <a:pt x="101" y="13820"/>
                    </a:lnTo>
                    <a:lnTo>
                      <a:pt x="236" y="14022"/>
                    </a:lnTo>
                    <a:lnTo>
                      <a:pt x="303" y="14089"/>
                    </a:lnTo>
                    <a:lnTo>
                      <a:pt x="505" y="14224"/>
                    </a:lnTo>
                    <a:lnTo>
                      <a:pt x="740" y="14291"/>
                    </a:lnTo>
                    <a:lnTo>
                      <a:pt x="975" y="14291"/>
                    </a:lnTo>
                    <a:lnTo>
                      <a:pt x="1110" y="14257"/>
                    </a:lnTo>
                    <a:lnTo>
                      <a:pt x="1244" y="14190"/>
                    </a:lnTo>
                    <a:lnTo>
                      <a:pt x="4977" y="12038"/>
                    </a:lnTo>
                    <a:lnTo>
                      <a:pt x="11298" y="8440"/>
                    </a:lnTo>
                    <a:lnTo>
                      <a:pt x="14156" y="6826"/>
                    </a:lnTo>
                    <a:lnTo>
                      <a:pt x="13787" y="6456"/>
                    </a:lnTo>
                    <a:lnTo>
                      <a:pt x="13551" y="6288"/>
                    </a:lnTo>
                    <a:lnTo>
                      <a:pt x="13383" y="6221"/>
                    </a:lnTo>
                    <a:lnTo>
                      <a:pt x="13249" y="6221"/>
                    </a:lnTo>
                    <a:lnTo>
                      <a:pt x="13181" y="6187"/>
                    </a:lnTo>
                    <a:lnTo>
                      <a:pt x="13114" y="6154"/>
                    </a:lnTo>
                    <a:lnTo>
                      <a:pt x="12980" y="6053"/>
                    </a:lnTo>
                    <a:lnTo>
                      <a:pt x="12980" y="6019"/>
                    </a:lnTo>
                    <a:lnTo>
                      <a:pt x="12845" y="5851"/>
                    </a:lnTo>
                    <a:lnTo>
                      <a:pt x="12778" y="5683"/>
                    </a:lnTo>
                    <a:lnTo>
                      <a:pt x="12744" y="5313"/>
                    </a:lnTo>
                    <a:lnTo>
                      <a:pt x="12711" y="5111"/>
                    </a:lnTo>
                    <a:lnTo>
                      <a:pt x="12610" y="4876"/>
                    </a:lnTo>
                    <a:lnTo>
                      <a:pt x="12475" y="4640"/>
                    </a:lnTo>
                    <a:lnTo>
                      <a:pt x="12273" y="4371"/>
                    </a:lnTo>
                    <a:lnTo>
                      <a:pt x="12139" y="4271"/>
                    </a:lnTo>
                    <a:lnTo>
                      <a:pt x="12004" y="4170"/>
                    </a:lnTo>
                    <a:lnTo>
                      <a:pt x="11870" y="4136"/>
                    </a:lnTo>
                    <a:lnTo>
                      <a:pt x="11769" y="4102"/>
                    </a:lnTo>
                    <a:lnTo>
                      <a:pt x="11534" y="4136"/>
                    </a:lnTo>
                    <a:lnTo>
                      <a:pt x="11298" y="4203"/>
                    </a:lnTo>
                    <a:lnTo>
                      <a:pt x="11097" y="4237"/>
                    </a:lnTo>
                    <a:lnTo>
                      <a:pt x="10861" y="4271"/>
                    </a:lnTo>
                    <a:lnTo>
                      <a:pt x="10727" y="4237"/>
                    </a:lnTo>
                    <a:lnTo>
                      <a:pt x="10592" y="4203"/>
                    </a:lnTo>
                    <a:lnTo>
                      <a:pt x="10491" y="4136"/>
                    </a:lnTo>
                    <a:lnTo>
                      <a:pt x="10357" y="4002"/>
                    </a:lnTo>
                    <a:lnTo>
                      <a:pt x="10222" y="3833"/>
                    </a:lnTo>
                    <a:lnTo>
                      <a:pt x="10155" y="3665"/>
                    </a:lnTo>
                    <a:lnTo>
                      <a:pt x="10121" y="3464"/>
                    </a:lnTo>
                    <a:lnTo>
                      <a:pt x="10088" y="3262"/>
                    </a:lnTo>
                    <a:lnTo>
                      <a:pt x="10155" y="2825"/>
                    </a:lnTo>
                    <a:lnTo>
                      <a:pt x="10222" y="2354"/>
                    </a:lnTo>
                    <a:lnTo>
                      <a:pt x="10323" y="1883"/>
                    </a:lnTo>
                    <a:lnTo>
                      <a:pt x="10390" y="1446"/>
                    </a:lnTo>
                    <a:lnTo>
                      <a:pt x="10390" y="1211"/>
                    </a:lnTo>
                    <a:lnTo>
                      <a:pt x="10390" y="1043"/>
                    </a:lnTo>
                    <a:lnTo>
                      <a:pt x="10323" y="841"/>
                    </a:lnTo>
                    <a:lnTo>
                      <a:pt x="10222" y="706"/>
                    </a:lnTo>
                    <a:lnTo>
                      <a:pt x="10121" y="605"/>
                    </a:lnTo>
                    <a:lnTo>
                      <a:pt x="10054" y="538"/>
                    </a:lnTo>
                    <a:lnTo>
                      <a:pt x="9819" y="437"/>
                    </a:lnTo>
                    <a:lnTo>
                      <a:pt x="9583" y="404"/>
                    </a:lnTo>
                    <a:lnTo>
                      <a:pt x="9012" y="404"/>
                    </a:lnTo>
                    <a:lnTo>
                      <a:pt x="8642" y="336"/>
                    </a:lnTo>
                    <a:lnTo>
                      <a:pt x="8205" y="236"/>
                    </a:lnTo>
                    <a:lnTo>
                      <a:pt x="7969" y="135"/>
                    </a:lnTo>
                    <a:lnTo>
                      <a:pt x="7734"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 name="Google Shape;1049;p10"/>
              <p:cNvSpPr/>
              <p:nvPr/>
            </p:nvSpPr>
            <p:spPr>
              <a:xfrm>
                <a:off x="3042949" y="4631805"/>
                <a:ext cx="191544" cy="193357"/>
              </a:xfrm>
              <a:custGeom>
                <a:avLst/>
                <a:gdLst/>
                <a:ahLst/>
                <a:cxnLst/>
                <a:rect l="l" t="t" r="r" b="b"/>
                <a:pathLst>
                  <a:path w="14157" h="14291" fill="none" extrusionOk="0">
                    <a:moveTo>
                      <a:pt x="14156" y="6826"/>
                    </a:moveTo>
                    <a:lnTo>
                      <a:pt x="11298" y="8440"/>
                    </a:lnTo>
                    <a:lnTo>
                      <a:pt x="4977" y="12038"/>
                    </a:lnTo>
                    <a:lnTo>
                      <a:pt x="1244" y="14190"/>
                    </a:lnTo>
                    <a:lnTo>
                      <a:pt x="1244" y="14190"/>
                    </a:lnTo>
                    <a:lnTo>
                      <a:pt x="1110" y="14257"/>
                    </a:lnTo>
                    <a:lnTo>
                      <a:pt x="975" y="14291"/>
                    </a:lnTo>
                    <a:lnTo>
                      <a:pt x="874" y="14291"/>
                    </a:lnTo>
                    <a:lnTo>
                      <a:pt x="740" y="14291"/>
                    </a:lnTo>
                    <a:lnTo>
                      <a:pt x="505" y="14224"/>
                    </a:lnTo>
                    <a:lnTo>
                      <a:pt x="303" y="14089"/>
                    </a:lnTo>
                    <a:lnTo>
                      <a:pt x="303" y="14089"/>
                    </a:lnTo>
                    <a:lnTo>
                      <a:pt x="236" y="14022"/>
                    </a:lnTo>
                    <a:lnTo>
                      <a:pt x="236" y="14022"/>
                    </a:lnTo>
                    <a:lnTo>
                      <a:pt x="101" y="13820"/>
                    </a:lnTo>
                    <a:lnTo>
                      <a:pt x="34" y="13551"/>
                    </a:lnTo>
                    <a:lnTo>
                      <a:pt x="0" y="13450"/>
                    </a:lnTo>
                    <a:lnTo>
                      <a:pt x="34" y="13316"/>
                    </a:lnTo>
                    <a:lnTo>
                      <a:pt x="67" y="13181"/>
                    </a:lnTo>
                    <a:lnTo>
                      <a:pt x="135" y="13047"/>
                    </a:lnTo>
                    <a:lnTo>
                      <a:pt x="2287" y="9314"/>
                    </a:lnTo>
                    <a:lnTo>
                      <a:pt x="7600" y="101"/>
                    </a:lnTo>
                    <a:lnTo>
                      <a:pt x="7600" y="101"/>
                    </a:lnTo>
                    <a:lnTo>
                      <a:pt x="7734" y="0"/>
                    </a:lnTo>
                    <a:lnTo>
                      <a:pt x="7734" y="0"/>
                    </a:lnTo>
                    <a:lnTo>
                      <a:pt x="7969" y="135"/>
                    </a:lnTo>
                    <a:lnTo>
                      <a:pt x="8205" y="236"/>
                    </a:lnTo>
                    <a:lnTo>
                      <a:pt x="8642" y="336"/>
                    </a:lnTo>
                    <a:lnTo>
                      <a:pt x="9012" y="404"/>
                    </a:lnTo>
                    <a:lnTo>
                      <a:pt x="9314" y="404"/>
                    </a:lnTo>
                    <a:lnTo>
                      <a:pt x="9583" y="404"/>
                    </a:lnTo>
                    <a:lnTo>
                      <a:pt x="9819" y="437"/>
                    </a:lnTo>
                    <a:lnTo>
                      <a:pt x="10054" y="538"/>
                    </a:lnTo>
                    <a:lnTo>
                      <a:pt x="10121" y="605"/>
                    </a:lnTo>
                    <a:lnTo>
                      <a:pt x="10222" y="706"/>
                    </a:lnTo>
                    <a:lnTo>
                      <a:pt x="10222" y="706"/>
                    </a:lnTo>
                    <a:lnTo>
                      <a:pt x="10323" y="841"/>
                    </a:lnTo>
                    <a:lnTo>
                      <a:pt x="10390" y="1043"/>
                    </a:lnTo>
                    <a:lnTo>
                      <a:pt x="10390" y="1211"/>
                    </a:lnTo>
                    <a:lnTo>
                      <a:pt x="10390" y="1446"/>
                    </a:lnTo>
                    <a:lnTo>
                      <a:pt x="10323" y="1883"/>
                    </a:lnTo>
                    <a:lnTo>
                      <a:pt x="10222" y="2354"/>
                    </a:lnTo>
                    <a:lnTo>
                      <a:pt x="10155" y="2825"/>
                    </a:lnTo>
                    <a:lnTo>
                      <a:pt x="10088" y="3262"/>
                    </a:lnTo>
                    <a:lnTo>
                      <a:pt x="10121" y="3464"/>
                    </a:lnTo>
                    <a:lnTo>
                      <a:pt x="10155" y="3665"/>
                    </a:lnTo>
                    <a:lnTo>
                      <a:pt x="10222" y="3833"/>
                    </a:lnTo>
                    <a:lnTo>
                      <a:pt x="10357" y="4002"/>
                    </a:lnTo>
                    <a:lnTo>
                      <a:pt x="10357" y="4002"/>
                    </a:lnTo>
                    <a:lnTo>
                      <a:pt x="10491" y="4136"/>
                    </a:lnTo>
                    <a:lnTo>
                      <a:pt x="10592" y="4203"/>
                    </a:lnTo>
                    <a:lnTo>
                      <a:pt x="10727" y="4237"/>
                    </a:lnTo>
                    <a:lnTo>
                      <a:pt x="10861" y="4271"/>
                    </a:lnTo>
                    <a:lnTo>
                      <a:pt x="11097" y="4237"/>
                    </a:lnTo>
                    <a:lnTo>
                      <a:pt x="11298" y="4203"/>
                    </a:lnTo>
                    <a:lnTo>
                      <a:pt x="11298" y="4203"/>
                    </a:lnTo>
                    <a:lnTo>
                      <a:pt x="11534" y="4136"/>
                    </a:lnTo>
                    <a:lnTo>
                      <a:pt x="11769" y="4102"/>
                    </a:lnTo>
                    <a:lnTo>
                      <a:pt x="11870" y="4136"/>
                    </a:lnTo>
                    <a:lnTo>
                      <a:pt x="12004" y="4170"/>
                    </a:lnTo>
                    <a:lnTo>
                      <a:pt x="12139" y="4271"/>
                    </a:lnTo>
                    <a:lnTo>
                      <a:pt x="12273" y="4371"/>
                    </a:lnTo>
                    <a:lnTo>
                      <a:pt x="12273" y="4371"/>
                    </a:lnTo>
                    <a:lnTo>
                      <a:pt x="12475" y="4640"/>
                    </a:lnTo>
                    <a:lnTo>
                      <a:pt x="12610" y="4876"/>
                    </a:lnTo>
                    <a:lnTo>
                      <a:pt x="12711" y="5111"/>
                    </a:lnTo>
                    <a:lnTo>
                      <a:pt x="12744" y="5313"/>
                    </a:lnTo>
                    <a:lnTo>
                      <a:pt x="12778" y="5683"/>
                    </a:lnTo>
                    <a:lnTo>
                      <a:pt x="12845" y="5851"/>
                    </a:lnTo>
                    <a:lnTo>
                      <a:pt x="12980" y="6019"/>
                    </a:lnTo>
                    <a:lnTo>
                      <a:pt x="12980" y="6053"/>
                    </a:lnTo>
                    <a:lnTo>
                      <a:pt x="12980" y="6053"/>
                    </a:lnTo>
                    <a:lnTo>
                      <a:pt x="13114" y="6154"/>
                    </a:lnTo>
                    <a:lnTo>
                      <a:pt x="13181" y="6187"/>
                    </a:lnTo>
                    <a:lnTo>
                      <a:pt x="13249" y="6221"/>
                    </a:lnTo>
                    <a:lnTo>
                      <a:pt x="13316" y="6221"/>
                    </a:lnTo>
                    <a:lnTo>
                      <a:pt x="13316" y="6221"/>
                    </a:lnTo>
                    <a:lnTo>
                      <a:pt x="13383" y="6221"/>
                    </a:lnTo>
                    <a:lnTo>
                      <a:pt x="13551" y="6288"/>
                    </a:lnTo>
                    <a:lnTo>
                      <a:pt x="13787" y="6456"/>
                    </a:lnTo>
                    <a:lnTo>
                      <a:pt x="14156" y="682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 name="Google Shape;1050;p10"/>
              <p:cNvSpPr/>
              <p:nvPr/>
            </p:nvSpPr>
            <p:spPr>
              <a:xfrm>
                <a:off x="3036116" y="4756919"/>
                <a:ext cx="75078" cy="75524"/>
              </a:xfrm>
              <a:custGeom>
                <a:avLst/>
                <a:gdLst/>
                <a:ahLst/>
                <a:cxnLst/>
                <a:rect l="l" t="t" r="r" b="b"/>
                <a:pathLst>
                  <a:path w="5549" h="5582" extrusionOk="0">
                    <a:moveTo>
                      <a:pt x="2859" y="0"/>
                    </a:moveTo>
                    <a:lnTo>
                      <a:pt x="2792" y="67"/>
                    </a:lnTo>
                    <a:lnTo>
                      <a:pt x="68" y="4775"/>
                    </a:lnTo>
                    <a:lnTo>
                      <a:pt x="1" y="4943"/>
                    </a:lnTo>
                    <a:lnTo>
                      <a:pt x="1" y="5111"/>
                    </a:lnTo>
                    <a:lnTo>
                      <a:pt x="34" y="5279"/>
                    </a:lnTo>
                    <a:lnTo>
                      <a:pt x="135" y="5414"/>
                    </a:lnTo>
                    <a:lnTo>
                      <a:pt x="270" y="5515"/>
                    </a:lnTo>
                    <a:lnTo>
                      <a:pt x="438" y="5582"/>
                    </a:lnTo>
                    <a:lnTo>
                      <a:pt x="606" y="5582"/>
                    </a:lnTo>
                    <a:lnTo>
                      <a:pt x="774" y="5515"/>
                    </a:lnTo>
                    <a:lnTo>
                      <a:pt x="5482" y="2791"/>
                    </a:lnTo>
                    <a:lnTo>
                      <a:pt x="5549" y="2757"/>
                    </a:lnTo>
                    <a:lnTo>
                      <a:pt x="5549" y="2690"/>
                    </a:lnTo>
                    <a:lnTo>
                      <a:pt x="5549" y="2623"/>
                    </a:lnTo>
                    <a:lnTo>
                      <a:pt x="5482" y="2556"/>
                    </a:lnTo>
                    <a:lnTo>
                      <a:pt x="4708" y="2152"/>
                    </a:lnTo>
                    <a:lnTo>
                      <a:pt x="4372" y="1950"/>
                    </a:lnTo>
                    <a:lnTo>
                      <a:pt x="4137" y="1749"/>
                    </a:lnTo>
                    <a:lnTo>
                      <a:pt x="4036" y="1681"/>
                    </a:lnTo>
                    <a:lnTo>
                      <a:pt x="3969" y="1581"/>
                    </a:lnTo>
                    <a:lnTo>
                      <a:pt x="3868" y="1345"/>
                    </a:lnTo>
                    <a:lnTo>
                      <a:pt x="3733" y="874"/>
                    </a:lnTo>
                    <a:lnTo>
                      <a:pt x="3666" y="605"/>
                    </a:lnTo>
                    <a:lnTo>
                      <a:pt x="3531" y="404"/>
                    </a:lnTo>
                    <a:lnTo>
                      <a:pt x="3431" y="269"/>
                    </a:lnTo>
                    <a:lnTo>
                      <a:pt x="3296" y="168"/>
                    </a:lnTo>
                    <a:lnTo>
                      <a:pt x="3128" y="101"/>
                    </a:lnTo>
                    <a:lnTo>
                      <a:pt x="2960" y="0"/>
                    </a:lnTo>
                    <a:close/>
                  </a:path>
                </a:pathLst>
              </a:custGeom>
              <a:solidFill>
                <a:srgbClr val="1F1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 name="Google Shape;1051;p10"/>
              <p:cNvSpPr/>
              <p:nvPr/>
            </p:nvSpPr>
            <p:spPr>
              <a:xfrm>
                <a:off x="3218558" y="3343361"/>
                <a:ext cx="1371698" cy="1380791"/>
              </a:xfrm>
              <a:custGeom>
                <a:avLst/>
                <a:gdLst/>
                <a:ahLst/>
                <a:cxnLst/>
                <a:rect l="l" t="t" r="r" b="b"/>
                <a:pathLst>
                  <a:path w="101382" h="102054" extrusionOk="0">
                    <a:moveTo>
                      <a:pt x="99263" y="0"/>
                    </a:moveTo>
                    <a:lnTo>
                      <a:pt x="94657" y="4607"/>
                    </a:lnTo>
                    <a:lnTo>
                      <a:pt x="61771" y="37425"/>
                    </a:lnTo>
                    <a:lnTo>
                      <a:pt x="31878" y="67217"/>
                    </a:lnTo>
                    <a:lnTo>
                      <a:pt x="34769" y="68562"/>
                    </a:lnTo>
                    <a:lnTo>
                      <a:pt x="35946" y="67419"/>
                    </a:lnTo>
                    <a:lnTo>
                      <a:pt x="40587" y="62779"/>
                    </a:lnTo>
                    <a:lnTo>
                      <a:pt x="96775" y="6792"/>
                    </a:lnTo>
                    <a:lnTo>
                      <a:pt x="101382" y="2219"/>
                    </a:lnTo>
                    <a:lnTo>
                      <a:pt x="99263" y="0"/>
                    </a:lnTo>
                    <a:close/>
                    <a:moveTo>
                      <a:pt x="29726" y="69369"/>
                    </a:moveTo>
                    <a:lnTo>
                      <a:pt x="25321" y="73741"/>
                    </a:lnTo>
                    <a:lnTo>
                      <a:pt x="23370" y="75657"/>
                    </a:lnTo>
                    <a:lnTo>
                      <a:pt x="21924" y="77036"/>
                    </a:lnTo>
                    <a:lnTo>
                      <a:pt x="19604" y="79390"/>
                    </a:lnTo>
                    <a:lnTo>
                      <a:pt x="16612" y="82483"/>
                    </a:lnTo>
                    <a:lnTo>
                      <a:pt x="13182" y="86081"/>
                    </a:lnTo>
                    <a:lnTo>
                      <a:pt x="11366" y="87998"/>
                    </a:lnTo>
                    <a:lnTo>
                      <a:pt x="9550" y="89948"/>
                    </a:lnTo>
                    <a:lnTo>
                      <a:pt x="7734" y="91965"/>
                    </a:lnTo>
                    <a:lnTo>
                      <a:pt x="5986" y="93949"/>
                    </a:lnTo>
                    <a:lnTo>
                      <a:pt x="4305" y="95900"/>
                    </a:lnTo>
                    <a:lnTo>
                      <a:pt x="2724" y="97783"/>
                    </a:lnTo>
                    <a:lnTo>
                      <a:pt x="1278" y="99565"/>
                    </a:lnTo>
                    <a:lnTo>
                      <a:pt x="1" y="101246"/>
                    </a:lnTo>
                    <a:lnTo>
                      <a:pt x="1" y="101280"/>
                    </a:lnTo>
                    <a:lnTo>
                      <a:pt x="169" y="101414"/>
                    </a:lnTo>
                    <a:lnTo>
                      <a:pt x="270" y="101448"/>
                    </a:lnTo>
                    <a:lnTo>
                      <a:pt x="471" y="101448"/>
                    </a:lnTo>
                    <a:lnTo>
                      <a:pt x="606" y="101549"/>
                    </a:lnTo>
                    <a:lnTo>
                      <a:pt x="841" y="101717"/>
                    </a:lnTo>
                    <a:lnTo>
                      <a:pt x="1177" y="102053"/>
                    </a:lnTo>
                    <a:lnTo>
                      <a:pt x="30163" y="73169"/>
                    </a:lnTo>
                    <a:lnTo>
                      <a:pt x="29961" y="72463"/>
                    </a:lnTo>
                    <a:lnTo>
                      <a:pt x="29826" y="71588"/>
                    </a:lnTo>
                    <a:lnTo>
                      <a:pt x="29759" y="71084"/>
                    </a:lnTo>
                    <a:lnTo>
                      <a:pt x="29726" y="70546"/>
                    </a:lnTo>
                    <a:lnTo>
                      <a:pt x="29726" y="69974"/>
                    </a:lnTo>
                    <a:lnTo>
                      <a:pt x="29726" y="69369"/>
                    </a:lnTo>
                    <a:close/>
                  </a:path>
                </a:pathLst>
              </a:custGeom>
              <a:solidFill>
                <a:srgbClr val="D37E0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 name="Google Shape;1052;p10"/>
              <p:cNvSpPr/>
              <p:nvPr/>
            </p:nvSpPr>
            <p:spPr>
              <a:xfrm>
                <a:off x="3218558" y="4281940"/>
                <a:ext cx="408105" cy="442228"/>
              </a:xfrm>
              <a:custGeom>
                <a:avLst/>
                <a:gdLst/>
                <a:ahLst/>
                <a:cxnLst/>
                <a:rect l="l" t="t" r="r" b="b"/>
                <a:pathLst>
                  <a:path w="30163" h="32685" fill="none" extrusionOk="0">
                    <a:moveTo>
                      <a:pt x="29726" y="0"/>
                    </a:moveTo>
                    <a:lnTo>
                      <a:pt x="29726" y="0"/>
                    </a:lnTo>
                    <a:lnTo>
                      <a:pt x="25321" y="4372"/>
                    </a:lnTo>
                    <a:lnTo>
                      <a:pt x="23370" y="6288"/>
                    </a:lnTo>
                    <a:lnTo>
                      <a:pt x="23370" y="6288"/>
                    </a:lnTo>
                    <a:lnTo>
                      <a:pt x="21924" y="7667"/>
                    </a:lnTo>
                    <a:lnTo>
                      <a:pt x="19604" y="10021"/>
                    </a:lnTo>
                    <a:lnTo>
                      <a:pt x="16612" y="13114"/>
                    </a:lnTo>
                    <a:lnTo>
                      <a:pt x="13182" y="16712"/>
                    </a:lnTo>
                    <a:lnTo>
                      <a:pt x="11366" y="18629"/>
                    </a:lnTo>
                    <a:lnTo>
                      <a:pt x="9550" y="20579"/>
                    </a:lnTo>
                    <a:lnTo>
                      <a:pt x="7734" y="22596"/>
                    </a:lnTo>
                    <a:lnTo>
                      <a:pt x="5986" y="24580"/>
                    </a:lnTo>
                    <a:lnTo>
                      <a:pt x="4305" y="26531"/>
                    </a:lnTo>
                    <a:lnTo>
                      <a:pt x="2724" y="28414"/>
                    </a:lnTo>
                    <a:lnTo>
                      <a:pt x="1278" y="30196"/>
                    </a:lnTo>
                    <a:lnTo>
                      <a:pt x="1" y="31877"/>
                    </a:lnTo>
                    <a:lnTo>
                      <a:pt x="1" y="31877"/>
                    </a:lnTo>
                    <a:lnTo>
                      <a:pt x="1" y="31877"/>
                    </a:lnTo>
                    <a:lnTo>
                      <a:pt x="1" y="31911"/>
                    </a:lnTo>
                    <a:lnTo>
                      <a:pt x="1" y="31911"/>
                    </a:lnTo>
                    <a:lnTo>
                      <a:pt x="169" y="32045"/>
                    </a:lnTo>
                    <a:lnTo>
                      <a:pt x="270" y="32079"/>
                    </a:lnTo>
                    <a:lnTo>
                      <a:pt x="270" y="32079"/>
                    </a:lnTo>
                    <a:lnTo>
                      <a:pt x="337" y="32079"/>
                    </a:lnTo>
                    <a:lnTo>
                      <a:pt x="337" y="32079"/>
                    </a:lnTo>
                    <a:lnTo>
                      <a:pt x="370" y="32079"/>
                    </a:lnTo>
                    <a:lnTo>
                      <a:pt x="370" y="32079"/>
                    </a:lnTo>
                    <a:lnTo>
                      <a:pt x="471" y="32079"/>
                    </a:lnTo>
                    <a:lnTo>
                      <a:pt x="606" y="32180"/>
                    </a:lnTo>
                    <a:lnTo>
                      <a:pt x="841" y="32348"/>
                    </a:lnTo>
                    <a:lnTo>
                      <a:pt x="1177" y="32684"/>
                    </a:lnTo>
                    <a:lnTo>
                      <a:pt x="1177" y="32684"/>
                    </a:lnTo>
                    <a:lnTo>
                      <a:pt x="30163" y="3800"/>
                    </a:lnTo>
                    <a:lnTo>
                      <a:pt x="30163" y="3800"/>
                    </a:lnTo>
                    <a:lnTo>
                      <a:pt x="29961" y="3094"/>
                    </a:lnTo>
                    <a:lnTo>
                      <a:pt x="29826" y="2219"/>
                    </a:lnTo>
                    <a:lnTo>
                      <a:pt x="29759" y="1715"/>
                    </a:lnTo>
                    <a:lnTo>
                      <a:pt x="29726" y="1177"/>
                    </a:lnTo>
                    <a:lnTo>
                      <a:pt x="29726" y="605"/>
                    </a:lnTo>
                    <a:lnTo>
                      <a:pt x="2972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 name="Google Shape;1053;p10"/>
              <p:cNvSpPr/>
              <p:nvPr/>
            </p:nvSpPr>
            <p:spPr>
              <a:xfrm>
                <a:off x="3649861" y="3343361"/>
                <a:ext cx="940403" cy="927657"/>
              </a:xfrm>
              <a:custGeom>
                <a:avLst/>
                <a:gdLst/>
                <a:ahLst/>
                <a:cxnLst/>
                <a:rect l="l" t="t" r="r" b="b"/>
                <a:pathLst>
                  <a:path w="69505" h="68563" fill="none" extrusionOk="0">
                    <a:moveTo>
                      <a:pt x="67386" y="0"/>
                    </a:moveTo>
                    <a:lnTo>
                      <a:pt x="67386" y="0"/>
                    </a:lnTo>
                    <a:lnTo>
                      <a:pt x="62780" y="4607"/>
                    </a:lnTo>
                    <a:lnTo>
                      <a:pt x="62780" y="4607"/>
                    </a:lnTo>
                    <a:lnTo>
                      <a:pt x="29894" y="37425"/>
                    </a:lnTo>
                    <a:lnTo>
                      <a:pt x="1" y="67217"/>
                    </a:lnTo>
                    <a:lnTo>
                      <a:pt x="2892" y="68562"/>
                    </a:lnTo>
                    <a:lnTo>
                      <a:pt x="4069" y="67419"/>
                    </a:lnTo>
                    <a:lnTo>
                      <a:pt x="8710" y="62779"/>
                    </a:lnTo>
                    <a:lnTo>
                      <a:pt x="64898" y="6792"/>
                    </a:lnTo>
                    <a:lnTo>
                      <a:pt x="69505" y="2219"/>
                    </a:lnTo>
                    <a:lnTo>
                      <a:pt x="6738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 name="Google Shape;1054;p10"/>
              <p:cNvSpPr/>
              <p:nvPr/>
            </p:nvSpPr>
            <p:spPr>
              <a:xfrm>
                <a:off x="3195814" y="4713243"/>
                <a:ext cx="38682" cy="32770"/>
              </a:xfrm>
              <a:custGeom>
                <a:avLst/>
                <a:gdLst/>
                <a:ahLst/>
                <a:cxnLst/>
                <a:rect l="l" t="t" r="r" b="b"/>
                <a:pathLst>
                  <a:path w="2859" h="2422" extrusionOk="0">
                    <a:moveTo>
                      <a:pt x="1682" y="0"/>
                    </a:moveTo>
                    <a:lnTo>
                      <a:pt x="841" y="1177"/>
                    </a:lnTo>
                    <a:lnTo>
                      <a:pt x="135" y="2219"/>
                    </a:lnTo>
                    <a:lnTo>
                      <a:pt x="0" y="2421"/>
                    </a:lnTo>
                    <a:lnTo>
                      <a:pt x="0" y="2421"/>
                    </a:lnTo>
                    <a:lnTo>
                      <a:pt x="2858" y="807"/>
                    </a:lnTo>
                    <a:lnTo>
                      <a:pt x="2522" y="471"/>
                    </a:lnTo>
                    <a:lnTo>
                      <a:pt x="2287" y="303"/>
                    </a:lnTo>
                    <a:lnTo>
                      <a:pt x="2152" y="202"/>
                    </a:lnTo>
                    <a:lnTo>
                      <a:pt x="1951" y="202"/>
                    </a:lnTo>
                    <a:lnTo>
                      <a:pt x="1850" y="168"/>
                    </a:lnTo>
                    <a:lnTo>
                      <a:pt x="1682" y="34"/>
                    </a:lnTo>
                    <a:lnTo>
                      <a:pt x="1682" y="0"/>
                    </a:lnTo>
                    <a:close/>
                  </a:path>
                </a:pathLst>
              </a:custGeom>
              <a:solidFill>
                <a:srgbClr val="D59BA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 name="Google Shape;1055;p10"/>
              <p:cNvSpPr/>
              <p:nvPr/>
            </p:nvSpPr>
            <p:spPr>
              <a:xfrm>
                <a:off x="3195814" y="4713243"/>
                <a:ext cx="38682" cy="32770"/>
              </a:xfrm>
              <a:custGeom>
                <a:avLst/>
                <a:gdLst/>
                <a:ahLst/>
                <a:cxnLst/>
                <a:rect l="l" t="t" r="r" b="b"/>
                <a:pathLst>
                  <a:path w="2859" h="2422" fill="none" extrusionOk="0">
                    <a:moveTo>
                      <a:pt x="1682" y="0"/>
                    </a:moveTo>
                    <a:lnTo>
                      <a:pt x="1682" y="0"/>
                    </a:lnTo>
                    <a:lnTo>
                      <a:pt x="841" y="1177"/>
                    </a:lnTo>
                    <a:lnTo>
                      <a:pt x="135" y="2219"/>
                    </a:lnTo>
                    <a:lnTo>
                      <a:pt x="135" y="2219"/>
                    </a:lnTo>
                    <a:lnTo>
                      <a:pt x="0" y="2421"/>
                    </a:lnTo>
                    <a:lnTo>
                      <a:pt x="2858" y="807"/>
                    </a:lnTo>
                    <a:lnTo>
                      <a:pt x="2858" y="807"/>
                    </a:lnTo>
                    <a:lnTo>
                      <a:pt x="2522" y="471"/>
                    </a:lnTo>
                    <a:lnTo>
                      <a:pt x="2287" y="303"/>
                    </a:lnTo>
                    <a:lnTo>
                      <a:pt x="2152" y="202"/>
                    </a:lnTo>
                    <a:lnTo>
                      <a:pt x="2051" y="202"/>
                    </a:lnTo>
                    <a:lnTo>
                      <a:pt x="2051" y="202"/>
                    </a:lnTo>
                    <a:lnTo>
                      <a:pt x="2018" y="202"/>
                    </a:lnTo>
                    <a:lnTo>
                      <a:pt x="2018" y="202"/>
                    </a:lnTo>
                    <a:lnTo>
                      <a:pt x="1951" y="202"/>
                    </a:lnTo>
                    <a:lnTo>
                      <a:pt x="1951" y="202"/>
                    </a:lnTo>
                    <a:lnTo>
                      <a:pt x="1850" y="168"/>
                    </a:lnTo>
                    <a:lnTo>
                      <a:pt x="1682" y="34"/>
                    </a:lnTo>
                    <a:lnTo>
                      <a:pt x="1682" y="0"/>
                    </a:lnTo>
                    <a:lnTo>
                      <a:pt x="1682"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 name="Google Shape;1056;p10"/>
              <p:cNvSpPr/>
              <p:nvPr/>
            </p:nvSpPr>
            <p:spPr>
              <a:xfrm>
                <a:off x="4171506" y="3853586"/>
                <a:ext cx="3396" cy="16168"/>
              </a:xfrm>
              <a:custGeom>
                <a:avLst/>
                <a:gdLst/>
                <a:ahLst/>
                <a:cxnLst/>
                <a:rect l="l" t="t" r="r" b="b"/>
                <a:pathLst>
                  <a:path w="251" h="1195" extrusionOk="0">
                    <a:moveTo>
                      <a:pt x="0" y="1"/>
                    </a:moveTo>
                    <a:lnTo>
                      <a:pt x="116" y="522"/>
                    </a:lnTo>
                    <a:lnTo>
                      <a:pt x="116" y="522"/>
                    </a:lnTo>
                    <a:lnTo>
                      <a:pt x="0" y="1"/>
                    </a:lnTo>
                    <a:close/>
                    <a:moveTo>
                      <a:pt x="116" y="522"/>
                    </a:moveTo>
                    <a:lnTo>
                      <a:pt x="251" y="1195"/>
                    </a:lnTo>
                    <a:lnTo>
                      <a:pt x="183" y="825"/>
                    </a:lnTo>
                    <a:lnTo>
                      <a:pt x="116" y="522"/>
                    </a:lnTo>
                    <a:close/>
                  </a:path>
                </a:pathLst>
              </a:custGeom>
              <a:solidFill>
                <a:srgbClr val="DFDFE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 name="Google Shape;1057;p10"/>
              <p:cNvSpPr/>
              <p:nvPr/>
            </p:nvSpPr>
            <p:spPr>
              <a:xfrm>
                <a:off x="4178528" y="3905231"/>
                <a:ext cx="14" cy="14"/>
              </a:xfrm>
              <a:custGeom>
                <a:avLst/>
                <a:gdLst/>
                <a:ahLst/>
                <a:cxnLst/>
                <a:rect l="l" t="t" r="r" b="b"/>
                <a:pathLst>
                  <a:path w="1" h="1" fill="none" extrusionOk="0">
                    <a:moveTo>
                      <a:pt x="1" y="0"/>
                    </a:moveTo>
                    <a:lnTo>
                      <a:pt x="1" y="0"/>
                    </a:ln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 name="Google Shape;1058;p10"/>
              <p:cNvSpPr/>
              <p:nvPr/>
            </p:nvSpPr>
            <p:spPr>
              <a:xfrm>
                <a:off x="4171249" y="3852450"/>
                <a:ext cx="5480" cy="27317"/>
              </a:xfrm>
              <a:custGeom>
                <a:avLst/>
                <a:gdLst/>
                <a:ahLst/>
                <a:cxnLst/>
                <a:rect l="l" t="t" r="r" b="b"/>
                <a:pathLst>
                  <a:path w="405" h="2019" fill="none" extrusionOk="0">
                    <a:moveTo>
                      <a:pt x="1" y="1"/>
                    </a:moveTo>
                    <a:lnTo>
                      <a:pt x="1" y="1"/>
                    </a:lnTo>
                    <a:lnTo>
                      <a:pt x="1" y="1"/>
                    </a:lnTo>
                    <a:lnTo>
                      <a:pt x="135" y="606"/>
                    </a:lnTo>
                    <a:lnTo>
                      <a:pt x="270" y="1279"/>
                    </a:lnTo>
                    <a:lnTo>
                      <a:pt x="404" y="2018"/>
                    </a:lnTo>
                    <a:lnTo>
                      <a:pt x="404" y="2018"/>
                    </a:lnTo>
                    <a:lnTo>
                      <a:pt x="202" y="909"/>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 name="Google Shape;1059;p10"/>
              <p:cNvSpPr/>
              <p:nvPr/>
            </p:nvSpPr>
            <p:spPr>
              <a:xfrm>
                <a:off x="4171249" y="3838811"/>
                <a:ext cx="56434" cy="68245"/>
              </a:xfrm>
              <a:custGeom>
                <a:avLst/>
                <a:gdLst/>
                <a:ahLst/>
                <a:cxnLst/>
                <a:rect l="l" t="t" r="r" b="b"/>
                <a:pathLst>
                  <a:path w="4171" h="5044" extrusionOk="0">
                    <a:moveTo>
                      <a:pt x="1379" y="0"/>
                    </a:moveTo>
                    <a:lnTo>
                      <a:pt x="1" y="1009"/>
                    </a:lnTo>
                    <a:lnTo>
                      <a:pt x="202" y="1917"/>
                    </a:lnTo>
                    <a:lnTo>
                      <a:pt x="404" y="3026"/>
                    </a:lnTo>
                    <a:lnTo>
                      <a:pt x="505" y="4001"/>
                    </a:lnTo>
                    <a:lnTo>
                      <a:pt x="539" y="4472"/>
                    </a:lnTo>
                    <a:lnTo>
                      <a:pt x="539" y="4909"/>
                    </a:lnTo>
                    <a:lnTo>
                      <a:pt x="1009" y="5010"/>
                    </a:lnTo>
                    <a:lnTo>
                      <a:pt x="1446" y="5044"/>
                    </a:lnTo>
                    <a:lnTo>
                      <a:pt x="1917" y="5010"/>
                    </a:lnTo>
                    <a:lnTo>
                      <a:pt x="2321" y="4909"/>
                    </a:lnTo>
                    <a:lnTo>
                      <a:pt x="2657" y="4775"/>
                    </a:lnTo>
                    <a:lnTo>
                      <a:pt x="2993" y="4573"/>
                    </a:lnTo>
                    <a:lnTo>
                      <a:pt x="3262" y="4338"/>
                    </a:lnTo>
                    <a:lnTo>
                      <a:pt x="3498" y="4069"/>
                    </a:lnTo>
                    <a:lnTo>
                      <a:pt x="3733" y="3766"/>
                    </a:lnTo>
                    <a:lnTo>
                      <a:pt x="3867" y="3463"/>
                    </a:lnTo>
                    <a:lnTo>
                      <a:pt x="4002" y="3127"/>
                    </a:lnTo>
                    <a:lnTo>
                      <a:pt x="4103" y="2825"/>
                    </a:lnTo>
                    <a:lnTo>
                      <a:pt x="4136" y="2522"/>
                    </a:lnTo>
                    <a:lnTo>
                      <a:pt x="4170" y="2219"/>
                    </a:lnTo>
                    <a:lnTo>
                      <a:pt x="4136" y="1950"/>
                    </a:lnTo>
                    <a:lnTo>
                      <a:pt x="4069" y="1715"/>
                    </a:lnTo>
                    <a:lnTo>
                      <a:pt x="3968" y="1513"/>
                    </a:lnTo>
                    <a:lnTo>
                      <a:pt x="3867" y="1379"/>
                    </a:lnTo>
                    <a:lnTo>
                      <a:pt x="3598" y="1177"/>
                    </a:lnTo>
                    <a:lnTo>
                      <a:pt x="3229" y="975"/>
                    </a:lnTo>
                    <a:lnTo>
                      <a:pt x="2388" y="504"/>
                    </a:lnTo>
                    <a:lnTo>
                      <a:pt x="1379" y="0"/>
                    </a:lnTo>
                    <a:close/>
                  </a:path>
                </a:pathLst>
              </a:custGeom>
              <a:solidFill>
                <a:srgbClr val="D29A9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 name="Google Shape;1060;p10"/>
              <p:cNvSpPr/>
              <p:nvPr/>
            </p:nvSpPr>
            <p:spPr>
              <a:xfrm>
                <a:off x="4171249" y="3838811"/>
                <a:ext cx="56434" cy="68245"/>
              </a:xfrm>
              <a:custGeom>
                <a:avLst/>
                <a:gdLst/>
                <a:ahLst/>
                <a:cxnLst/>
                <a:rect l="l" t="t" r="r" b="b"/>
                <a:pathLst>
                  <a:path w="4171" h="5044" fill="none" extrusionOk="0">
                    <a:moveTo>
                      <a:pt x="1379" y="0"/>
                    </a:moveTo>
                    <a:lnTo>
                      <a:pt x="1" y="1009"/>
                    </a:lnTo>
                    <a:lnTo>
                      <a:pt x="1" y="1009"/>
                    </a:lnTo>
                    <a:lnTo>
                      <a:pt x="202" y="1917"/>
                    </a:lnTo>
                    <a:lnTo>
                      <a:pt x="404" y="3026"/>
                    </a:lnTo>
                    <a:lnTo>
                      <a:pt x="404" y="3026"/>
                    </a:lnTo>
                    <a:lnTo>
                      <a:pt x="505" y="4001"/>
                    </a:lnTo>
                    <a:lnTo>
                      <a:pt x="539" y="4472"/>
                    </a:lnTo>
                    <a:lnTo>
                      <a:pt x="539" y="4909"/>
                    </a:lnTo>
                    <a:lnTo>
                      <a:pt x="539" y="4909"/>
                    </a:lnTo>
                    <a:lnTo>
                      <a:pt x="539" y="4909"/>
                    </a:lnTo>
                    <a:lnTo>
                      <a:pt x="539" y="4909"/>
                    </a:lnTo>
                    <a:lnTo>
                      <a:pt x="1009" y="5010"/>
                    </a:lnTo>
                    <a:lnTo>
                      <a:pt x="1446" y="5044"/>
                    </a:lnTo>
                    <a:lnTo>
                      <a:pt x="1446" y="5044"/>
                    </a:lnTo>
                    <a:lnTo>
                      <a:pt x="1917" y="5010"/>
                    </a:lnTo>
                    <a:lnTo>
                      <a:pt x="2321" y="4909"/>
                    </a:lnTo>
                    <a:lnTo>
                      <a:pt x="2657" y="4775"/>
                    </a:lnTo>
                    <a:lnTo>
                      <a:pt x="2993" y="4573"/>
                    </a:lnTo>
                    <a:lnTo>
                      <a:pt x="3262" y="4338"/>
                    </a:lnTo>
                    <a:lnTo>
                      <a:pt x="3498" y="4069"/>
                    </a:lnTo>
                    <a:lnTo>
                      <a:pt x="3733" y="3766"/>
                    </a:lnTo>
                    <a:lnTo>
                      <a:pt x="3867" y="3463"/>
                    </a:lnTo>
                    <a:lnTo>
                      <a:pt x="4002" y="3127"/>
                    </a:lnTo>
                    <a:lnTo>
                      <a:pt x="4103" y="2825"/>
                    </a:lnTo>
                    <a:lnTo>
                      <a:pt x="4136" y="2522"/>
                    </a:lnTo>
                    <a:lnTo>
                      <a:pt x="4170" y="2219"/>
                    </a:lnTo>
                    <a:lnTo>
                      <a:pt x="4136" y="1950"/>
                    </a:lnTo>
                    <a:lnTo>
                      <a:pt x="4069" y="1715"/>
                    </a:lnTo>
                    <a:lnTo>
                      <a:pt x="3968" y="1513"/>
                    </a:lnTo>
                    <a:lnTo>
                      <a:pt x="3867" y="1379"/>
                    </a:lnTo>
                    <a:lnTo>
                      <a:pt x="3867" y="1379"/>
                    </a:lnTo>
                    <a:lnTo>
                      <a:pt x="3598" y="1177"/>
                    </a:lnTo>
                    <a:lnTo>
                      <a:pt x="3229" y="975"/>
                    </a:lnTo>
                    <a:lnTo>
                      <a:pt x="2388" y="504"/>
                    </a:lnTo>
                    <a:lnTo>
                      <a:pt x="137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 name="Google Shape;1061;p10"/>
              <p:cNvSpPr/>
              <p:nvPr/>
            </p:nvSpPr>
            <p:spPr>
              <a:xfrm>
                <a:off x="4109835" y="3889306"/>
                <a:ext cx="322109" cy="637398"/>
              </a:xfrm>
              <a:custGeom>
                <a:avLst/>
                <a:gdLst/>
                <a:ahLst/>
                <a:cxnLst/>
                <a:rect l="l" t="t" r="r" b="b"/>
                <a:pathLst>
                  <a:path w="23807" h="47110" extrusionOk="0">
                    <a:moveTo>
                      <a:pt x="10895" y="0"/>
                    </a:moveTo>
                    <a:lnTo>
                      <a:pt x="10727" y="34"/>
                    </a:lnTo>
                    <a:lnTo>
                      <a:pt x="10458" y="135"/>
                    </a:lnTo>
                    <a:lnTo>
                      <a:pt x="10189" y="269"/>
                    </a:lnTo>
                    <a:lnTo>
                      <a:pt x="9920" y="505"/>
                    </a:lnTo>
                    <a:lnTo>
                      <a:pt x="9684" y="774"/>
                    </a:lnTo>
                    <a:lnTo>
                      <a:pt x="9247" y="1346"/>
                    </a:lnTo>
                    <a:lnTo>
                      <a:pt x="8810" y="1984"/>
                    </a:lnTo>
                    <a:lnTo>
                      <a:pt x="8575" y="2287"/>
                    </a:lnTo>
                    <a:lnTo>
                      <a:pt x="8339" y="2590"/>
                    </a:lnTo>
                    <a:lnTo>
                      <a:pt x="8070" y="2825"/>
                    </a:lnTo>
                    <a:lnTo>
                      <a:pt x="7768" y="3027"/>
                    </a:lnTo>
                    <a:lnTo>
                      <a:pt x="7431" y="3161"/>
                    </a:lnTo>
                    <a:lnTo>
                      <a:pt x="7230" y="3195"/>
                    </a:lnTo>
                    <a:lnTo>
                      <a:pt x="7061" y="3229"/>
                    </a:lnTo>
                    <a:lnTo>
                      <a:pt x="6692" y="3229"/>
                    </a:lnTo>
                    <a:lnTo>
                      <a:pt x="6456" y="3195"/>
                    </a:lnTo>
                    <a:lnTo>
                      <a:pt x="6254" y="3128"/>
                    </a:lnTo>
                    <a:lnTo>
                      <a:pt x="6154" y="2993"/>
                    </a:lnTo>
                    <a:lnTo>
                      <a:pt x="6053" y="2859"/>
                    </a:lnTo>
                    <a:lnTo>
                      <a:pt x="5952" y="2657"/>
                    </a:lnTo>
                    <a:lnTo>
                      <a:pt x="5817" y="2489"/>
                    </a:lnTo>
                    <a:lnTo>
                      <a:pt x="5683" y="2287"/>
                    </a:lnTo>
                    <a:lnTo>
                      <a:pt x="5414" y="2052"/>
                    </a:lnTo>
                    <a:lnTo>
                      <a:pt x="5313" y="1951"/>
                    </a:lnTo>
                    <a:lnTo>
                      <a:pt x="5178" y="1884"/>
                    </a:lnTo>
                    <a:lnTo>
                      <a:pt x="5044" y="1850"/>
                    </a:lnTo>
                    <a:lnTo>
                      <a:pt x="4876" y="1884"/>
                    </a:lnTo>
                    <a:lnTo>
                      <a:pt x="4708" y="1984"/>
                    </a:lnTo>
                    <a:lnTo>
                      <a:pt x="4540" y="2153"/>
                    </a:lnTo>
                    <a:lnTo>
                      <a:pt x="4069" y="2657"/>
                    </a:lnTo>
                    <a:lnTo>
                      <a:pt x="3632" y="3229"/>
                    </a:lnTo>
                    <a:lnTo>
                      <a:pt x="3228" y="3800"/>
                    </a:lnTo>
                    <a:lnTo>
                      <a:pt x="2825" y="4405"/>
                    </a:lnTo>
                    <a:lnTo>
                      <a:pt x="2488" y="5011"/>
                    </a:lnTo>
                    <a:lnTo>
                      <a:pt x="2152" y="5650"/>
                    </a:lnTo>
                    <a:lnTo>
                      <a:pt x="1849" y="6322"/>
                    </a:lnTo>
                    <a:lnTo>
                      <a:pt x="1580" y="6995"/>
                    </a:lnTo>
                    <a:lnTo>
                      <a:pt x="1311" y="7701"/>
                    </a:lnTo>
                    <a:lnTo>
                      <a:pt x="1110" y="8407"/>
                    </a:lnTo>
                    <a:lnTo>
                      <a:pt x="908" y="9113"/>
                    </a:lnTo>
                    <a:lnTo>
                      <a:pt x="706" y="9853"/>
                    </a:lnTo>
                    <a:lnTo>
                      <a:pt x="572" y="10626"/>
                    </a:lnTo>
                    <a:lnTo>
                      <a:pt x="437" y="11366"/>
                    </a:lnTo>
                    <a:lnTo>
                      <a:pt x="303" y="12139"/>
                    </a:lnTo>
                    <a:lnTo>
                      <a:pt x="202" y="12946"/>
                    </a:lnTo>
                    <a:lnTo>
                      <a:pt x="67" y="14527"/>
                    </a:lnTo>
                    <a:lnTo>
                      <a:pt x="0" y="16141"/>
                    </a:lnTo>
                    <a:lnTo>
                      <a:pt x="0" y="17788"/>
                    </a:lnTo>
                    <a:lnTo>
                      <a:pt x="34" y="19470"/>
                    </a:lnTo>
                    <a:lnTo>
                      <a:pt x="135" y="21117"/>
                    </a:lnTo>
                    <a:lnTo>
                      <a:pt x="303" y="22765"/>
                    </a:lnTo>
                    <a:lnTo>
                      <a:pt x="471" y="24413"/>
                    </a:lnTo>
                    <a:lnTo>
                      <a:pt x="706" y="26060"/>
                    </a:lnTo>
                    <a:lnTo>
                      <a:pt x="942" y="27641"/>
                    </a:lnTo>
                    <a:lnTo>
                      <a:pt x="1211" y="29221"/>
                    </a:lnTo>
                    <a:lnTo>
                      <a:pt x="1782" y="32214"/>
                    </a:lnTo>
                    <a:lnTo>
                      <a:pt x="2354" y="34971"/>
                    </a:lnTo>
                    <a:lnTo>
                      <a:pt x="2892" y="37426"/>
                    </a:lnTo>
                    <a:lnTo>
                      <a:pt x="3329" y="39544"/>
                    </a:lnTo>
                    <a:lnTo>
                      <a:pt x="3497" y="40452"/>
                    </a:lnTo>
                    <a:lnTo>
                      <a:pt x="3632" y="41225"/>
                    </a:lnTo>
                    <a:lnTo>
                      <a:pt x="3733" y="41898"/>
                    </a:lnTo>
                    <a:lnTo>
                      <a:pt x="3766" y="42436"/>
                    </a:lnTo>
                    <a:lnTo>
                      <a:pt x="3733" y="42839"/>
                    </a:lnTo>
                    <a:lnTo>
                      <a:pt x="3699" y="43007"/>
                    </a:lnTo>
                    <a:lnTo>
                      <a:pt x="3632" y="43108"/>
                    </a:lnTo>
                    <a:lnTo>
                      <a:pt x="3564" y="43276"/>
                    </a:lnTo>
                    <a:lnTo>
                      <a:pt x="3564" y="43411"/>
                    </a:lnTo>
                    <a:lnTo>
                      <a:pt x="3598" y="43613"/>
                    </a:lnTo>
                    <a:lnTo>
                      <a:pt x="3665" y="43781"/>
                    </a:lnTo>
                    <a:lnTo>
                      <a:pt x="3800" y="43983"/>
                    </a:lnTo>
                    <a:lnTo>
                      <a:pt x="4002" y="44151"/>
                    </a:lnTo>
                    <a:lnTo>
                      <a:pt x="4203" y="44352"/>
                    </a:lnTo>
                    <a:lnTo>
                      <a:pt x="4472" y="44554"/>
                    </a:lnTo>
                    <a:lnTo>
                      <a:pt x="5111" y="44958"/>
                    </a:lnTo>
                    <a:lnTo>
                      <a:pt x="5885" y="45328"/>
                    </a:lnTo>
                    <a:lnTo>
                      <a:pt x="6792" y="45731"/>
                    </a:lnTo>
                    <a:lnTo>
                      <a:pt x="7768" y="46067"/>
                    </a:lnTo>
                    <a:lnTo>
                      <a:pt x="8844" y="46370"/>
                    </a:lnTo>
                    <a:lnTo>
                      <a:pt x="9953" y="46639"/>
                    </a:lnTo>
                    <a:lnTo>
                      <a:pt x="11130" y="46874"/>
                    </a:lnTo>
                    <a:lnTo>
                      <a:pt x="12307" y="47009"/>
                    </a:lnTo>
                    <a:lnTo>
                      <a:pt x="13484" y="47110"/>
                    </a:lnTo>
                    <a:lnTo>
                      <a:pt x="14056" y="47110"/>
                    </a:lnTo>
                    <a:lnTo>
                      <a:pt x="14661" y="47076"/>
                    </a:lnTo>
                    <a:lnTo>
                      <a:pt x="15232" y="47042"/>
                    </a:lnTo>
                    <a:lnTo>
                      <a:pt x="15770" y="46975"/>
                    </a:lnTo>
                    <a:lnTo>
                      <a:pt x="16308" y="46908"/>
                    </a:lnTo>
                    <a:lnTo>
                      <a:pt x="16846" y="46773"/>
                    </a:lnTo>
                    <a:lnTo>
                      <a:pt x="17519" y="46572"/>
                    </a:lnTo>
                    <a:lnTo>
                      <a:pt x="18158" y="46336"/>
                    </a:lnTo>
                    <a:lnTo>
                      <a:pt x="18763" y="46067"/>
                    </a:lnTo>
                    <a:lnTo>
                      <a:pt x="19301" y="45765"/>
                    </a:lnTo>
                    <a:lnTo>
                      <a:pt x="19839" y="45462"/>
                    </a:lnTo>
                    <a:lnTo>
                      <a:pt x="20310" y="45092"/>
                    </a:lnTo>
                    <a:lnTo>
                      <a:pt x="20747" y="44722"/>
                    </a:lnTo>
                    <a:lnTo>
                      <a:pt x="21151" y="44319"/>
                    </a:lnTo>
                    <a:lnTo>
                      <a:pt x="21487" y="43882"/>
                    </a:lnTo>
                    <a:lnTo>
                      <a:pt x="21823" y="43445"/>
                    </a:lnTo>
                    <a:lnTo>
                      <a:pt x="22126" y="43007"/>
                    </a:lnTo>
                    <a:lnTo>
                      <a:pt x="22395" y="42537"/>
                    </a:lnTo>
                    <a:lnTo>
                      <a:pt x="22630" y="42066"/>
                    </a:lnTo>
                    <a:lnTo>
                      <a:pt x="22832" y="41595"/>
                    </a:lnTo>
                    <a:lnTo>
                      <a:pt x="23034" y="41091"/>
                    </a:lnTo>
                    <a:lnTo>
                      <a:pt x="23202" y="40620"/>
                    </a:lnTo>
                    <a:lnTo>
                      <a:pt x="23336" y="40149"/>
                    </a:lnTo>
                    <a:lnTo>
                      <a:pt x="23437" y="39645"/>
                    </a:lnTo>
                    <a:lnTo>
                      <a:pt x="23639" y="38737"/>
                    </a:lnTo>
                    <a:lnTo>
                      <a:pt x="23740" y="37829"/>
                    </a:lnTo>
                    <a:lnTo>
                      <a:pt x="23807" y="36988"/>
                    </a:lnTo>
                    <a:lnTo>
                      <a:pt x="23807" y="36249"/>
                    </a:lnTo>
                    <a:lnTo>
                      <a:pt x="23807" y="35576"/>
                    </a:lnTo>
                    <a:lnTo>
                      <a:pt x="23773" y="35072"/>
                    </a:lnTo>
                    <a:lnTo>
                      <a:pt x="23706" y="34668"/>
                    </a:lnTo>
                    <a:lnTo>
                      <a:pt x="23437" y="32953"/>
                    </a:lnTo>
                    <a:lnTo>
                      <a:pt x="22832" y="29389"/>
                    </a:lnTo>
                    <a:lnTo>
                      <a:pt x="21083" y="19369"/>
                    </a:lnTo>
                    <a:lnTo>
                      <a:pt x="18629" y="5280"/>
                    </a:lnTo>
                    <a:lnTo>
                      <a:pt x="17990" y="4910"/>
                    </a:lnTo>
                    <a:lnTo>
                      <a:pt x="17250" y="4473"/>
                    </a:lnTo>
                    <a:lnTo>
                      <a:pt x="16308" y="3834"/>
                    </a:lnTo>
                    <a:lnTo>
                      <a:pt x="15199" y="3094"/>
                    </a:lnTo>
                    <a:lnTo>
                      <a:pt x="13988" y="2186"/>
                    </a:lnTo>
                    <a:lnTo>
                      <a:pt x="12711" y="1177"/>
                    </a:lnTo>
                    <a:lnTo>
                      <a:pt x="12072" y="639"/>
                    </a:lnTo>
                    <a:lnTo>
                      <a:pt x="11433" y="68"/>
                    </a:lnTo>
                    <a:lnTo>
                      <a:pt x="1126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 name="Google Shape;1062;p10"/>
              <p:cNvSpPr/>
              <p:nvPr/>
            </p:nvSpPr>
            <p:spPr>
              <a:xfrm>
                <a:off x="4109835" y="3889306"/>
                <a:ext cx="322109" cy="637398"/>
              </a:xfrm>
              <a:custGeom>
                <a:avLst/>
                <a:gdLst/>
                <a:ahLst/>
                <a:cxnLst/>
                <a:rect l="l" t="t" r="r" b="b"/>
                <a:pathLst>
                  <a:path w="23807" h="47110" fill="none" extrusionOk="0">
                    <a:moveTo>
                      <a:pt x="11433" y="68"/>
                    </a:moveTo>
                    <a:lnTo>
                      <a:pt x="11433" y="68"/>
                    </a:lnTo>
                    <a:lnTo>
                      <a:pt x="11265" y="0"/>
                    </a:lnTo>
                    <a:lnTo>
                      <a:pt x="11063" y="0"/>
                    </a:lnTo>
                    <a:lnTo>
                      <a:pt x="10895" y="0"/>
                    </a:lnTo>
                    <a:lnTo>
                      <a:pt x="10727" y="34"/>
                    </a:lnTo>
                    <a:lnTo>
                      <a:pt x="10458" y="135"/>
                    </a:lnTo>
                    <a:lnTo>
                      <a:pt x="10189" y="269"/>
                    </a:lnTo>
                    <a:lnTo>
                      <a:pt x="9920" y="505"/>
                    </a:lnTo>
                    <a:lnTo>
                      <a:pt x="9684" y="774"/>
                    </a:lnTo>
                    <a:lnTo>
                      <a:pt x="9247" y="1346"/>
                    </a:lnTo>
                    <a:lnTo>
                      <a:pt x="8810" y="1984"/>
                    </a:lnTo>
                    <a:lnTo>
                      <a:pt x="8575" y="2287"/>
                    </a:lnTo>
                    <a:lnTo>
                      <a:pt x="8339" y="2590"/>
                    </a:lnTo>
                    <a:lnTo>
                      <a:pt x="8070" y="2825"/>
                    </a:lnTo>
                    <a:lnTo>
                      <a:pt x="7768" y="3027"/>
                    </a:lnTo>
                    <a:lnTo>
                      <a:pt x="7431" y="3161"/>
                    </a:lnTo>
                    <a:lnTo>
                      <a:pt x="7230" y="3195"/>
                    </a:lnTo>
                    <a:lnTo>
                      <a:pt x="7061" y="3229"/>
                    </a:lnTo>
                    <a:lnTo>
                      <a:pt x="7061" y="3229"/>
                    </a:lnTo>
                    <a:lnTo>
                      <a:pt x="6692" y="3229"/>
                    </a:lnTo>
                    <a:lnTo>
                      <a:pt x="6456" y="3195"/>
                    </a:lnTo>
                    <a:lnTo>
                      <a:pt x="6254" y="3128"/>
                    </a:lnTo>
                    <a:lnTo>
                      <a:pt x="6154" y="2993"/>
                    </a:lnTo>
                    <a:lnTo>
                      <a:pt x="6053" y="2859"/>
                    </a:lnTo>
                    <a:lnTo>
                      <a:pt x="5952" y="2657"/>
                    </a:lnTo>
                    <a:lnTo>
                      <a:pt x="5817" y="2489"/>
                    </a:lnTo>
                    <a:lnTo>
                      <a:pt x="5683" y="2287"/>
                    </a:lnTo>
                    <a:lnTo>
                      <a:pt x="5683" y="2287"/>
                    </a:lnTo>
                    <a:lnTo>
                      <a:pt x="5414" y="2052"/>
                    </a:lnTo>
                    <a:lnTo>
                      <a:pt x="5313" y="1951"/>
                    </a:lnTo>
                    <a:lnTo>
                      <a:pt x="5178" y="1884"/>
                    </a:lnTo>
                    <a:lnTo>
                      <a:pt x="5044" y="1850"/>
                    </a:lnTo>
                    <a:lnTo>
                      <a:pt x="4876" y="1884"/>
                    </a:lnTo>
                    <a:lnTo>
                      <a:pt x="4708" y="1984"/>
                    </a:lnTo>
                    <a:lnTo>
                      <a:pt x="4540" y="2153"/>
                    </a:lnTo>
                    <a:lnTo>
                      <a:pt x="4540" y="2153"/>
                    </a:lnTo>
                    <a:lnTo>
                      <a:pt x="4069" y="2657"/>
                    </a:lnTo>
                    <a:lnTo>
                      <a:pt x="3632" y="3229"/>
                    </a:lnTo>
                    <a:lnTo>
                      <a:pt x="3228" y="3800"/>
                    </a:lnTo>
                    <a:lnTo>
                      <a:pt x="2825" y="4405"/>
                    </a:lnTo>
                    <a:lnTo>
                      <a:pt x="2488" y="5011"/>
                    </a:lnTo>
                    <a:lnTo>
                      <a:pt x="2152" y="5650"/>
                    </a:lnTo>
                    <a:lnTo>
                      <a:pt x="1849" y="6322"/>
                    </a:lnTo>
                    <a:lnTo>
                      <a:pt x="1580" y="6995"/>
                    </a:lnTo>
                    <a:lnTo>
                      <a:pt x="1311" y="7701"/>
                    </a:lnTo>
                    <a:lnTo>
                      <a:pt x="1110" y="8407"/>
                    </a:lnTo>
                    <a:lnTo>
                      <a:pt x="908" y="9113"/>
                    </a:lnTo>
                    <a:lnTo>
                      <a:pt x="706" y="9853"/>
                    </a:lnTo>
                    <a:lnTo>
                      <a:pt x="572" y="10626"/>
                    </a:lnTo>
                    <a:lnTo>
                      <a:pt x="437" y="11366"/>
                    </a:lnTo>
                    <a:lnTo>
                      <a:pt x="303" y="12139"/>
                    </a:lnTo>
                    <a:lnTo>
                      <a:pt x="202" y="12946"/>
                    </a:lnTo>
                    <a:lnTo>
                      <a:pt x="67" y="14527"/>
                    </a:lnTo>
                    <a:lnTo>
                      <a:pt x="0" y="16141"/>
                    </a:lnTo>
                    <a:lnTo>
                      <a:pt x="0" y="17788"/>
                    </a:lnTo>
                    <a:lnTo>
                      <a:pt x="34" y="19470"/>
                    </a:lnTo>
                    <a:lnTo>
                      <a:pt x="135" y="21117"/>
                    </a:lnTo>
                    <a:lnTo>
                      <a:pt x="303" y="22765"/>
                    </a:lnTo>
                    <a:lnTo>
                      <a:pt x="471" y="24413"/>
                    </a:lnTo>
                    <a:lnTo>
                      <a:pt x="706" y="26060"/>
                    </a:lnTo>
                    <a:lnTo>
                      <a:pt x="942" y="27641"/>
                    </a:lnTo>
                    <a:lnTo>
                      <a:pt x="1211" y="29221"/>
                    </a:lnTo>
                    <a:lnTo>
                      <a:pt x="1782" y="32214"/>
                    </a:lnTo>
                    <a:lnTo>
                      <a:pt x="2354" y="34971"/>
                    </a:lnTo>
                    <a:lnTo>
                      <a:pt x="2892" y="37426"/>
                    </a:lnTo>
                    <a:lnTo>
                      <a:pt x="3329" y="39544"/>
                    </a:lnTo>
                    <a:lnTo>
                      <a:pt x="3497" y="40452"/>
                    </a:lnTo>
                    <a:lnTo>
                      <a:pt x="3632" y="41225"/>
                    </a:lnTo>
                    <a:lnTo>
                      <a:pt x="3733" y="41898"/>
                    </a:lnTo>
                    <a:lnTo>
                      <a:pt x="3766" y="42436"/>
                    </a:lnTo>
                    <a:lnTo>
                      <a:pt x="3733" y="42839"/>
                    </a:lnTo>
                    <a:lnTo>
                      <a:pt x="3699" y="43007"/>
                    </a:lnTo>
                    <a:lnTo>
                      <a:pt x="3632" y="43108"/>
                    </a:lnTo>
                    <a:lnTo>
                      <a:pt x="3632" y="43108"/>
                    </a:lnTo>
                    <a:lnTo>
                      <a:pt x="3564" y="43276"/>
                    </a:lnTo>
                    <a:lnTo>
                      <a:pt x="3564" y="43411"/>
                    </a:lnTo>
                    <a:lnTo>
                      <a:pt x="3598" y="43613"/>
                    </a:lnTo>
                    <a:lnTo>
                      <a:pt x="3665" y="43781"/>
                    </a:lnTo>
                    <a:lnTo>
                      <a:pt x="3800" y="43983"/>
                    </a:lnTo>
                    <a:lnTo>
                      <a:pt x="4002" y="44151"/>
                    </a:lnTo>
                    <a:lnTo>
                      <a:pt x="4203" y="44352"/>
                    </a:lnTo>
                    <a:lnTo>
                      <a:pt x="4472" y="44554"/>
                    </a:lnTo>
                    <a:lnTo>
                      <a:pt x="5111" y="44958"/>
                    </a:lnTo>
                    <a:lnTo>
                      <a:pt x="5885" y="45328"/>
                    </a:lnTo>
                    <a:lnTo>
                      <a:pt x="6792" y="45731"/>
                    </a:lnTo>
                    <a:lnTo>
                      <a:pt x="7768" y="46067"/>
                    </a:lnTo>
                    <a:lnTo>
                      <a:pt x="8844" y="46370"/>
                    </a:lnTo>
                    <a:lnTo>
                      <a:pt x="9953" y="46639"/>
                    </a:lnTo>
                    <a:lnTo>
                      <a:pt x="11130" y="46874"/>
                    </a:lnTo>
                    <a:lnTo>
                      <a:pt x="12307" y="47009"/>
                    </a:lnTo>
                    <a:lnTo>
                      <a:pt x="13484" y="47110"/>
                    </a:lnTo>
                    <a:lnTo>
                      <a:pt x="14056" y="47110"/>
                    </a:lnTo>
                    <a:lnTo>
                      <a:pt x="14661" y="47076"/>
                    </a:lnTo>
                    <a:lnTo>
                      <a:pt x="15232" y="47042"/>
                    </a:lnTo>
                    <a:lnTo>
                      <a:pt x="15770" y="46975"/>
                    </a:lnTo>
                    <a:lnTo>
                      <a:pt x="16308" y="46908"/>
                    </a:lnTo>
                    <a:lnTo>
                      <a:pt x="16846" y="46773"/>
                    </a:lnTo>
                    <a:lnTo>
                      <a:pt x="16846" y="46773"/>
                    </a:lnTo>
                    <a:lnTo>
                      <a:pt x="17519" y="46572"/>
                    </a:lnTo>
                    <a:lnTo>
                      <a:pt x="18158" y="46336"/>
                    </a:lnTo>
                    <a:lnTo>
                      <a:pt x="18763" y="46067"/>
                    </a:lnTo>
                    <a:lnTo>
                      <a:pt x="19301" y="45765"/>
                    </a:lnTo>
                    <a:lnTo>
                      <a:pt x="19839" y="45462"/>
                    </a:lnTo>
                    <a:lnTo>
                      <a:pt x="20310" y="45092"/>
                    </a:lnTo>
                    <a:lnTo>
                      <a:pt x="20747" y="44722"/>
                    </a:lnTo>
                    <a:lnTo>
                      <a:pt x="21151" y="44319"/>
                    </a:lnTo>
                    <a:lnTo>
                      <a:pt x="21487" y="43882"/>
                    </a:lnTo>
                    <a:lnTo>
                      <a:pt x="21823" y="43445"/>
                    </a:lnTo>
                    <a:lnTo>
                      <a:pt x="22126" y="43007"/>
                    </a:lnTo>
                    <a:lnTo>
                      <a:pt x="22395" y="42537"/>
                    </a:lnTo>
                    <a:lnTo>
                      <a:pt x="22630" y="42066"/>
                    </a:lnTo>
                    <a:lnTo>
                      <a:pt x="22832" y="41595"/>
                    </a:lnTo>
                    <a:lnTo>
                      <a:pt x="23034" y="41091"/>
                    </a:lnTo>
                    <a:lnTo>
                      <a:pt x="23202" y="40620"/>
                    </a:lnTo>
                    <a:lnTo>
                      <a:pt x="23336" y="40149"/>
                    </a:lnTo>
                    <a:lnTo>
                      <a:pt x="23437" y="39645"/>
                    </a:lnTo>
                    <a:lnTo>
                      <a:pt x="23639" y="38737"/>
                    </a:lnTo>
                    <a:lnTo>
                      <a:pt x="23740" y="37829"/>
                    </a:lnTo>
                    <a:lnTo>
                      <a:pt x="23807" y="36988"/>
                    </a:lnTo>
                    <a:lnTo>
                      <a:pt x="23807" y="36249"/>
                    </a:lnTo>
                    <a:lnTo>
                      <a:pt x="23807" y="35576"/>
                    </a:lnTo>
                    <a:lnTo>
                      <a:pt x="23773" y="35072"/>
                    </a:lnTo>
                    <a:lnTo>
                      <a:pt x="23706" y="34668"/>
                    </a:lnTo>
                    <a:lnTo>
                      <a:pt x="23706" y="34668"/>
                    </a:lnTo>
                    <a:lnTo>
                      <a:pt x="23437" y="32953"/>
                    </a:lnTo>
                    <a:lnTo>
                      <a:pt x="22832" y="29389"/>
                    </a:lnTo>
                    <a:lnTo>
                      <a:pt x="21083" y="19369"/>
                    </a:lnTo>
                    <a:lnTo>
                      <a:pt x="18629" y="5280"/>
                    </a:lnTo>
                    <a:lnTo>
                      <a:pt x="18629" y="5280"/>
                    </a:lnTo>
                    <a:lnTo>
                      <a:pt x="17990" y="4910"/>
                    </a:lnTo>
                    <a:lnTo>
                      <a:pt x="17250" y="4473"/>
                    </a:lnTo>
                    <a:lnTo>
                      <a:pt x="16308" y="3834"/>
                    </a:lnTo>
                    <a:lnTo>
                      <a:pt x="15199" y="3094"/>
                    </a:lnTo>
                    <a:lnTo>
                      <a:pt x="13988" y="2186"/>
                    </a:lnTo>
                    <a:lnTo>
                      <a:pt x="12711" y="1177"/>
                    </a:lnTo>
                    <a:lnTo>
                      <a:pt x="12072" y="639"/>
                    </a:lnTo>
                    <a:lnTo>
                      <a:pt x="11433" y="6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 name="Google Shape;1063;p10"/>
              <p:cNvSpPr/>
              <p:nvPr/>
            </p:nvSpPr>
            <p:spPr>
              <a:xfrm>
                <a:off x="3842315" y="3918423"/>
                <a:ext cx="353052" cy="660142"/>
              </a:xfrm>
              <a:custGeom>
                <a:avLst/>
                <a:gdLst/>
                <a:ahLst/>
                <a:cxnLst/>
                <a:rect l="l" t="t" r="r" b="b"/>
                <a:pathLst>
                  <a:path w="26094" h="48791" extrusionOk="0">
                    <a:moveTo>
                      <a:pt x="24312" y="1"/>
                    </a:moveTo>
                    <a:lnTo>
                      <a:pt x="23235" y="438"/>
                    </a:lnTo>
                    <a:lnTo>
                      <a:pt x="22260" y="908"/>
                    </a:lnTo>
                    <a:lnTo>
                      <a:pt x="21319" y="1413"/>
                    </a:lnTo>
                    <a:lnTo>
                      <a:pt x="20445" y="1951"/>
                    </a:lnTo>
                    <a:lnTo>
                      <a:pt x="19604" y="2522"/>
                    </a:lnTo>
                    <a:lnTo>
                      <a:pt x="18831" y="3094"/>
                    </a:lnTo>
                    <a:lnTo>
                      <a:pt x="18124" y="3666"/>
                    </a:lnTo>
                    <a:lnTo>
                      <a:pt x="17452" y="4271"/>
                    </a:lnTo>
                    <a:lnTo>
                      <a:pt x="16847" y="4876"/>
                    </a:lnTo>
                    <a:lnTo>
                      <a:pt x="16275" y="5481"/>
                    </a:lnTo>
                    <a:lnTo>
                      <a:pt x="15737" y="6087"/>
                    </a:lnTo>
                    <a:lnTo>
                      <a:pt x="15233" y="6726"/>
                    </a:lnTo>
                    <a:lnTo>
                      <a:pt x="14762" y="7331"/>
                    </a:lnTo>
                    <a:lnTo>
                      <a:pt x="14325" y="7936"/>
                    </a:lnTo>
                    <a:lnTo>
                      <a:pt x="13551" y="9113"/>
                    </a:lnTo>
                    <a:lnTo>
                      <a:pt x="12912" y="10256"/>
                    </a:lnTo>
                    <a:lnTo>
                      <a:pt x="12307" y="11332"/>
                    </a:lnTo>
                    <a:lnTo>
                      <a:pt x="11803" y="12274"/>
                    </a:lnTo>
                    <a:lnTo>
                      <a:pt x="11332" y="13114"/>
                    </a:lnTo>
                    <a:lnTo>
                      <a:pt x="10895" y="13787"/>
                    </a:lnTo>
                    <a:lnTo>
                      <a:pt x="10660" y="14090"/>
                    </a:lnTo>
                    <a:lnTo>
                      <a:pt x="10458" y="14325"/>
                    </a:lnTo>
                    <a:lnTo>
                      <a:pt x="10222" y="14527"/>
                    </a:lnTo>
                    <a:lnTo>
                      <a:pt x="9987" y="14661"/>
                    </a:lnTo>
                    <a:lnTo>
                      <a:pt x="9752" y="14728"/>
                    </a:lnTo>
                    <a:lnTo>
                      <a:pt x="9516" y="14762"/>
                    </a:lnTo>
                    <a:lnTo>
                      <a:pt x="9180" y="14728"/>
                    </a:lnTo>
                    <a:lnTo>
                      <a:pt x="8844" y="14661"/>
                    </a:lnTo>
                    <a:lnTo>
                      <a:pt x="8541" y="14560"/>
                    </a:lnTo>
                    <a:lnTo>
                      <a:pt x="8205" y="14426"/>
                    </a:lnTo>
                    <a:lnTo>
                      <a:pt x="7869" y="14258"/>
                    </a:lnTo>
                    <a:lnTo>
                      <a:pt x="7532" y="14022"/>
                    </a:lnTo>
                    <a:lnTo>
                      <a:pt x="7196" y="13787"/>
                    </a:lnTo>
                    <a:lnTo>
                      <a:pt x="6860" y="13518"/>
                    </a:lnTo>
                    <a:lnTo>
                      <a:pt x="6187" y="12879"/>
                    </a:lnTo>
                    <a:lnTo>
                      <a:pt x="5515" y="12173"/>
                    </a:lnTo>
                    <a:lnTo>
                      <a:pt x="4876" y="11400"/>
                    </a:lnTo>
                    <a:lnTo>
                      <a:pt x="4237" y="10593"/>
                    </a:lnTo>
                    <a:lnTo>
                      <a:pt x="0" y="14796"/>
                    </a:lnTo>
                    <a:lnTo>
                      <a:pt x="1144" y="16073"/>
                    </a:lnTo>
                    <a:lnTo>
                      <a:pt x="2388" y="17318"/>
                    </a:lnTo>
                    <a:lnTo>
                      <a:pt x="2993" y="17923"/>
                    </a:lnTo>
                    <a:lnTo>
                      <a:pt x="3632" y="18494"/>
                    </a:lnTo>
                    <a:lnTo>
                      <a:pt x="4271" y="19066"/>
                    </a:lnTo>
                    <a:lnTo>
                      <a:pt x="4943" y="19570"/>
                    </a:lnTo>
                    <a:lnTo>
                      <a:pt x="5582" y="20041"/>
                    </a:lnTo>
                    <a:lnTo>
                      <a:pt x="6255" y="20478"/>
                    </a:lnTo>
                    <a:lnTo>
                      <a:pt x="6893" y="20848"/>
                    </a:lnTo>
                    <a:lnTo>
                      <a:pt x="7566" y="21185"/>
                    </a:lnTo>
                    <a:lnTo>
                      <a:pt x="8205" y="21487"/>
                    </a:lnTo>
                    <a:lnTo>
                      <a:pt x="8844" y="21689"/>
                    </a:lnTo>
                    <a:lnTo>
                      <a:pt x="9483" y="21823"/>
                    </a:lnTo>
                    <a:lnTo>
                      <a:pt x="10122" y="21924"/>
                    </a:lnTo>
                    <a:lnTo>
                      <a:pt x="10458" y="21891"/>
                    </a:lnTo>
                    <a:lnTo>
                      <a:pt x="10828" y="21857"/>
                    </a:lnTo>
                    <a:lnTo>
                      <a:pt x="11198" y="21723"/>
                    </a:lnTo>
                    <a:lnTo>
                      <a:pt x="11567" y="21554"/>
                    </a:lnTo>
                    <a:lnTo>
                      <a:pt x="11937" y="21353"/>
                    </a:lnTo>
                    <a:lnTo>
                      <a:pt x="12341" y="21117"/>
                    </a:lnTo>
                    <a:lnTo>
                      <a:pt x="12711" y="20848"/>
                    </a:lnTo>
                    <a:lnTo>
                      <a:pt x="13114" y="20546"/>
                    </a:lnTo>
                    <a:lnTo>
                      <a:pt x="13888" y="19839"/>
                    </a:lnTo>
                    <a:lnTo>
                      <a:pt x="14661" y="19066"/>
                    </a:lnTo>
                    <a:lnTo>
                      <a:pt x="15434" y="18192"/>
                    </a:lnTo>
                    <a:lnTo>
                      <a:pt x="16141" y="17318"/>
                    </a:lnTo>
                    <a:lnTo>
                      <a:pt x="16847" y="16443"/>
                    </a:lnTo>
                    <a:lnTo>
                      <a:pt x="17486" y="15603"/>
                    </a:lnTo>
                    <a:lnTo>
                      <a:pt x="18528" y="14090"/>
                    </a:lnTo>
                    <a:lnTo>
                      <a:pt x="19234" y="13047"/>
                    </a:lnTo>
                    <a:lnTo>
                      <a:pt x="19436" y="12812"/>
                    </a:lnTo>
                    <a:lnTo>
                      <a:pt x="19503" y="12745"/>
                    </a:lnTo>
                    <a:lnTo>
                      <a:pt x="19503" y="14661"/>
                    </a:lnTo>
                    <a:lnTo>
                      <a:pt x="19469" y="17486"/>
                    </a:lnTo>
                    <a:lnTo>
                      <a:pt x="19402" y="18965"/>
                    </a:lnTo>
                    <a:lnTo>
                      <a:pt x="19335" y="20378"/>
                    </a:lnTo>
                    <a:lnTo>
                      <a:pt x="19268" y="21622"/>
                    </a:lnTo>
                    <a:lnTo>
                      <a:pt x="19167" y="22563"/>
                    </a:lnTo>
                    <a:lnTo>
                      <a:pt x="18797" y="24984"/>
                    </a:lnTo>
                    <a:lnTo>
                      <a:pt x="18629" y="26060"/>
                    </a:lnTo>
                    <a:lnTo>
                      <a:pt x="18528" y="27035"/>
                    </a:lnTo>
                    <a:lnTo>
                      <a:pt x="18293" y="28616"/>
                    </a:lnTo>
                    <a:lnTo>
                      <a:pt x="17990" y="30869"/>
                    </a:lnTo>
                    <a:lnTo>
                      <a:pt x="17855" y="32214"/>
                    </a:lnTo>
                    <a:lnTo>
                      <a:pt x="17687" y="33626"/>
                    </a:lnTo>
                    <a:lnTo>
                      <a:pt x="17586" y="35105"/>
                    </a:lnTo>
                    <a:lnTo>
                      <a:pt x="17486" y="36652"/>
                    </a:lnTo>
                    <a:lnTo>
                      <a:pt x="17452" y="38165"/>
                    </a:lnTo>
                    <a:lnTo>
                      <a:pt x="17452" y="39678"/>
                    </a:lnTo>
                    <a:lnTo>
                      <a:pt x="17486" y="40452"/>
                    </a:lnTo>
                    <a:lnTo>
                      <a:pt x="17553" y="41158"/>
                    </a:lnTo>
                    <a:lnTo>
                      <a:pt x="17620" y="41864"/>
                    </a:lnTo>
                    <a:lnTo>
                      <a:pt x="17721" y="42570"/>
                    </a:lnTo>
                    <a:lnTo>
                      <a:pt x="17822" y="43243"/>
                    </a:lnTo>
                    <a:lnTo>
                      <a:pt x="17956" y="43882"/>
                    </a:lnTo>
                    <a:lnTo>
                      <a:pt x="18124" y="44487"/>
                    </a:lnTo>
                    <a:lnTo>
                      <a:pt x="18326" y="45025"/>
                    </a:lnTo>
                    <a:lnTo>
                      <a:pt x="18562" y="45563"/>
                    </a:lnTo>
                    <a:lnTo>
                      <a:pt x="18831" y="46067"/>
                    </a:lnTo>
                    <a:lnTo>
                      <a:pt x="19100" y="46504"/>
                    </a:lnTo>
                    <a:lnTo>
                      <a:pt x="19436" y="46908"/>
                    </a:lnTo>
                    <a:lnTo>
                      <a:pt x="19839" y="47345"/>
                    </a:lnTo>
                    <a:lnTo>
                      <a:pt x="20276" y="47715"/>
                    </a:lnTo>
                    <a:lnTo>
                      <a:pt x="20680" y="48018"/>
                    </a:lnTo>
                    <a:lnTo>
                      <a:pt x="21083" y="48287"/>
                    </a:lnTo>
                    <a:lnTo>
                      <a:pt x="21453" y="48488"/>
                    </a:lnTo>
                    <a:lnTo>
                      <a:pt x="21857" y="48623"/>
                    </a:lnTo>
                    <a:lnTo>
                      <a:pt x="22227" y="48724"/>
                    </a:lnTo>
                    <a:lnTo>
                      <a:pt x="22563" y="48791"/>
                    </a:lnTo>
                    <a:lnTo>
                      <a:pt x="22899" y="48791"/>
                    </a:lnTo>
                    <a:lnTo>
                      <a:pt x="23235" y="48757"/>
                    </a:lnTo>
                    <a:lnTo>
                      <a:pt x="23572" y="48690"/>
                    </a:lnTo>
                    <a:lnTo>
                      <a:pt x="23874" y="48589"/>
                    </a:lnTo>
                    <a:lnTo>
                      <a:pt x="24177" y="48455"/>
                    </a:lnTo>
                    <a:lnTo>
                      <a:pt x="24480" y="48253"/>
                    </a:lnTo>
                    <a:lnTo>
                      <a:pt x="24749" y="48051"/>
                    </a:lnTo>
                    <a:lnTo>
                      <a:pt x="25018" y="47816"/>
                    </a:lnTo>
                    <a:lnTo>
                      <a:pt x="25219" y="47580"/>
                    </a:lnTo>
                    <a:lnTo>
                      <a:pt x="25421" y="47311"/>
                    </a:lnTo>
                    <a:lnTo>
                      <a:pt x="25556" y="46975"/>
                    </a:lnTo>
                    <a:lnTo>
                      <a:pt x="25690" y="46605"/>
                    </a:lnTo>
                    <a:lnTo>
                      <a:pt x="25825" y="46202"/>
                    </a:lnTo>
                    <a:lnTo>
                      <a:pt x="25892" y="45765"/>
                    </a:lnTo>
                    <a:lnTo>
                      <a:pt x="25959" y="45294"/>
                    </a:lnTo>
                    <a:lnTo>
                      <a:pt x="26026" y="44756"/>
                    </a:lnTo>
                    <a:lnTo>
                      <a:pt x="26094" y="43613"/>
                    </a:lnTo>
                    <a:lnTo>
                      <a:pt x="26094" y="42369"/>
                    </a:lnTo>
                    <a:lnTo>
                      <a:pt x="26060" y="40990"/>
                    </a:lnTo>
                    <a:lnTo>
                      <a:pt x="26026" y="39477"/>
                    </a:lnTo>
                    <a:lnTo>
                      <a:pt x="25858" y="36249"/>
                    </a:lnTo>
                    <a:lnTo>
                      <a:pt x="25791" y="34534"/>
                    </a:lnTo>
                    <a:lnTo>
                      <a:pt x="25724" y="32752"/>
                    </a:lnTo>
                    <a:lnTo>
                      <a:pt x="25690" y="30936"/>
                    </a:lnTo>
                    <a:lnTo>
                      <a:pt x="25724" y="29086"/>
                    </a:lnTo>
                    <a:lnTo>
                      <a:pt x="25791" y="27237"/>
                    </a:lnTo>
                    <a:lnTo>
                      <a:pt x="25926" y="25354"/>
                    </a:lnTo>
                    <a:lnTo>
                      <a:pt x="25993" y="24648"/>
                    </a:lnTo>
                    <a:lnTo>
                      <a:pt x="25993" y="23942"/>
                    </a:lnTo>
                    <a:lnTo>
                      <a:pt x="26026" y="23269"/>
                    </a:lnTo>
                    <a:lnTo>
                      <a:pt x="25993" y="22597"/>
                    </a:lnTo>
                    <a:lnTo>
                      <a:pt x="25926" y="21285"/>
                    </a:lnTo>
                    <a:lnTo>
                      <a:pt x="25791" y="20075"/>
                    </a:lnTo>
                    <a:lnTo>
                      <a:pt x="25623" y="18864"/>
                    </a:lnTo>
                    <a:lnTo>
                      <a:pt x="25388" y="17721"/>
                    </a:lnTo>
                    <a:lnTo>
                      <a:pt x="25152" y="16611"/>
                    </a:lnTo>
                    <a:lnTo>
                      <a:pt x="24917" y="15502"/>
                    </a:lnTo>
                    <a:lnTo>
                      <a:pt x="24412" y="13350"/>
                    </a:lnTo>
                    <a:lnTo>
                      <a:pt x="24211" y="12274"/>
                    </a:lnTo>
                    <a:lnTo>
                      <a:pt x="24043" y="11198"/>
                    </a:lnTo>
                    <a:lnTo>
                      <a:pt x="23908" y="10122"/>
                    </a:lnTo>
                    <a:lnTo>
                      <a:pt x="23841" y="8978"/>
                    </a:lnTo>
                    <a:lnTo>
                      <a:pt x="23841" y="8440"/>
                    </a:lnTo>
                    <a:lnTo>
                      <a:pt x="23874" y="7869"/>
                    </a:lnTo>
                    <a:lnTo>
                      <a:pt x="23908" y="7264"/>
                    </a:lnTo>
                    <a:lnTo>
                      <a:pt x="23975" y="6658"/>
                    </a:lnTo>
                    <a:lnTo>
                      <a:pt x="24143" y="5011"/>
                    </a:lnTo>
                    <a:lnTo>
                      <a:pt x="24278" y="3598"/>
                    </a:lnTo>
                    <a:lnTo>
                      <a:pt x="24345" y="2422"/>
                    </a:lnTo>
                    <a:lnTo>
                      <a:pt x="24345" y="1514"/>
                    </a:lnTo>
                    <a:lnTo>
                      <a:pt x="24345" y="841"/>
                    </a:lnTo>
                    <a:lnTo>
                      <a:pt x="24345" y="337"/>
                    </a:lnTo>
                    <a:lnTo>
                      <a:pt x="24312" y="1"/>
                    </a:lnTo>
                    <a:close/>
                  </a:path>
                </a:pathLst>
              </a:custGeom>
              <a:solidFill>
                <a:srgbClr val="0041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 name="Google Shape;1064;p10"/>
              <p:cNvSpPr/>
              <p:nvPr/>
            </p:nvSpPr>
            <p:spPr>
              <a:xfrm>
                <a:off x="3842315" y="3918423"/>
                <a:ext cx="353052" cy="660142"/>
              </a:xfrm>
              <a:custGeom>
                <a:avLst/>
                <a:gdLst/>
                <a:ahLst/>
                <a:cxnLst/>
                <a:rect l="l" t="t" r="r" b="b"/>
                <a:pathLst>
                  <a:path w="26094" h="48791" fill="none" extrusionOk="0">
                    <a:moveTo>
                      <a:pt x="0" y="14796"/>
                    </a:moveTo>
                    <a:lnTo>
                      <a:pt x="0" y="14796"/>
                    </a:lnTo>
                    <a:lnTo>
                      <a:pt x="1144" y="16073"/>
                    </a:lnTo>
                    <a:lnTo>
                      <a:pt x="2388" y="17318"/>
                    </a:lnTo>
                    <a:lnTo>
                      <a:pt x="2993" y="17923"/>
                    </a:lnTo>
                    <a:lnTo>
                      <a:pt x="3632" y="18494"/>
                    </a:lnTo>
                    <a:lnTo>
                      <a:pt x="4271" y="19066"/>
                    </a:lnTo>
                    <a:lnTo>
                      <a:pt x="4943" y="19570"/>
                    </a:lnTo>
                    <a:lnTo>
                      <a:pt x="5582" y="20041"/>
                    </a:lnTo>
                    <a:lnTo>
                      <a:pt x="6255" y="20478"/>
                    </a:lnTo>
                    <a:lnTo>
                      <a:pt x="6893" y="20848"/>
                    </a:lnTo>
                    <a:lnTo>
                      <a:pt x="7566" y="21185"/>
                    </a:lnTo>
                    <a:lnTo>
                      <a:pt x="8205" y="21487"/>
                    </a:lnTo>
                    <a:lnTo>
                      <a:pt x="8844" y="21689"/>
                    </a:lnTo>
                    <a:lnTo>
                      <a:pt x="9483" y="21823"/>
                    </a:lnTo>
                    <a:lnTo>
                      <a:pt x="10122" y="21924"/>
                    </a:lnTo>
                    <a:lnTo>
                      <a:pt x="10122" y="21924"/>
                    </a:lnTo>
                    <a:lnTo>
                      <a:pt x="10458" y="21891"/>
                    </a:lnTo>
                    <a:lnTo>
                      <a:pt x="10828" y="21857"/>
                    </a:lnTo>
                    <a:lnTo>
                      <a:pt x="11198" y="21723"/>
                    </a:lnTo>
                    <a:lnTo>
                      <a:pt x="11567" y="21554"/>
                    </a:lnTo>
                    <a:lnTo>
                      <a:pt x="11937" y="21353"/>
                    </a:lnTo>
                    <a:lnTo>
                      <a:pt x="12341" y="21117"/>
                    </a:lnTo>
                    <a:lnTo>
                      <a:pt x="12711" y="20848"/>
                    </a:lnTo>
                    <a:lnTo>
                      <a:pt x="13114" y="20546"/>
                    </a:lnTo>
                    <a:lnTo>
                      <a:pt x="13888" y="19839"/>
                    </a:lnTo>
                    <a:lnTo>
                      <a:pt x="14661" y="19066"/>
                    </a:lnTo>
                    <a:lnTo>
                      <a:pt x="15434" y="18192"/>
                    </a:lnTo>
                    <a:lnTo>
                      <a:pt x="16141" y="17318"/>
                    </a:lnTo>
                    <a:lnTo>
                      <a:pt x="16141" y="17318"/>
                    </a:lnTo>
                    <a:lnTo>
                      <a:pt x="16847" y="16443"/>
                    </a:lnTo>
                    <a:lnTo>
                      <a:pt x="17486" y="15603"/>
                    </a:lnTo>
                    <a:lnTo>
                      <a:pt x="18528" y="14090"/>
                    </a:lnTo>
                    <a:lnTo>
                      <a:pt x="19234" y="13047"/>
                    </a:lnTo>
                    <a:lnTo>
                      <a:pt x="19436" y="12812"/>
                    </a:lnTo>
                    <a:lnTo>
                      <a:pt x="19503" y="12745"/>
                    </a:lnTo>
                    <a:lnTo>
                      <a:pt x="19503" y="12745"/>
                    </a:lnTo>
                    <a:lnTo>
                      <a:pt x="19503" y="12745"/>
                    </a:lnTo>
                    <a:lnTo>
                      <a:pt x="19503" y="14661"/>
                    </a:lnTo>
                    <a:lnTo>
                      <a:pt x="19469" y="17486"/>
                    </a:lnTo>
                    <a:lnTo>
                      <a:pt x="19402" y="18965"/>
                    </a:lnTo>
                    <a:lnTo>
                      <a:pt x="19335" y="20378"/>
                    </a:lnTo>
                    <a:lnTo>
                      <a:pt x="19268" y="21622"/>
                    </a:lnTo>
                    <a:lnTo>
                      <a:pt x="19167" y="22563"/>
                    </a:lnTo>
                    <a:lnTo>
                      <a:pt x="19167" y="22563"/>
                    </a:lnTo>
                    <a:lnTo>
                      <a:pt x="18797" y="24984"/>
                    </a:lnTo>
                    <a:lnTo>
                      <a:pt x="18629" y="26060"/>
                    </a:lnTo>
                    <a:lnTo>
                      <a:pt x="18528" y="27035"/>
                    </a:lnTo>
                    <a:lnTo>
                      <a:pt x="18528" y="27035"/>
                    </a:lnTo>
                    <a:lnTo>
                      <a:pt x="18293" y="28616"/>
                    </a:lnTo>
                    <a:lnTo>
                      <a:pt x="17990" y="30869"/>
                    </a:lnTo>
                    <a:lnTo>
                      <a:pt x="17855" y="32214"/>
                    </a:lnTo>
                    <a:lnTo>
                      <a:pt x="17687" y="33626"/>
                    </a:lnTo>
                    <a:lnTo>
                      <a:pt x="17586" y="35105"/>
                    </a:lnTo>
                    <a:lnTo>
                      <a:pt x="17486" y="36652"/>
                    </a:lnTo>
                    <a:lnTo>
                      <a:pt x="17452" y="38165"/>
                    </a:lnTo>
                    <a:lnTo>
                      <a:pt x="17452" y="39678"/>
                    </a:lnTo>
                    <a:lnTo>
                      <a:pt x="17486" y="40452"/>
                    </a:lnTo>
                    <a:lnTo>
                      <a:pt x="17553" y="41158"/>
                    </a:lnTo>
                    <a:lnTo>
                      <a:pt x="17620" y="41864"/>
                    </a:lnTo>
                    <a:lnTo>
                      <a:pt x="17721" y="42570"/>
                    </a:lnTo>
                    <a:lnTo>
                      <a:pt x="17822" y="43243"/>
                    </a:lnTo>
                    <a:lnTo>
                      <a:pt x="17956" y="43882"/>
                    </a:lnTo>
                    <a:lnTo>
                      <a:pt x="18124" y="44487"/>
                    </a:lnTo>
                    <a:lnTo>
                      <a:pt x="18326" y="45025"/>
                    </a:lnTo>
                    <a:lnTo>
                      <a:pt x="18562" y="45563"/>
                    </a:lnTo>
                    <a:lnTo>
                      <a:pt x="18831" y="46067"/>
                    </a:lnTo>
                    <a:lnTo>
                      <a:pt x="19100" y="46504"/>
                    </a:lnTo>
                    <a:lnTo>
                      <a:pt x="19436" y="46908"/>
                    </a:lnTo>
                    <a:lnTo>
                      <a:pt x="19436" y="46908"/>
                    </a:lnTo>
                    <a:lnTo>
                      <a:pt x="19839" y="47345"/>
                    </a:lnTo>
                    <a:lnTo>
                      <a:pt x="20276" y="47715"/>
                    </a:lnTo>
                    <a:lnTo>
                      <a:pt x="20680" y="48018"/>
                    </a:lnTo>
                    <a:lnTo>
                      <a:pt x="21083" y="48287"/>
                    </a:lnTo>
                    <a:lnTo>
                      <a:pt x="21453" y="48488"/>
                    </a:lnTo>
                    <a:lnTo>
                      <a:pt x="21857" y="48623"/>
                    </a:lnTo>
                    <a:lnTo>
                      <a:pt x="22227" y="48724"/>
                    </a:lnTo>
                    <a:lnTo>
                      <a:pt x="22563" y="48791"/>
                    </a:lnTo>
                    <a:lnTo>
                      <a:pt x="22899" y="48791"/>
                    </a:lnTo>
                    <a:lnTo>
                      <a:pt x="23235" y="48757"/>
                    </a:lnTo>
                    <a:lnTo>
                      <a:pt x="23572" y="48690"/>
                    </a:lnTo>
                    <a:lnTo>
                      <a:pt x="23874" y="48589"/>
                    </a:lnTo>
                    <a:lnTo>
                      <a:pt x="24177" y="48455"/>
                    </a:lnTo>
                    <a:lnTo>
                      <a:pt x="24480" y="48253"/>
                    </a:lnTo>
                    <a:lnTo>
                      <a:pt x="24749" y="48051"/>
                    </a:lnTo>
                    <a:lnTo>
                      <a:pt x="25018" y="47816"/>
                    </a:lnTo>
                    <a:lnTo>
                      <a:pt x="25018" y="47816"/>
                    </a:lnTo>
                    <a:lnTo>
                      <a:pt x="25219" y="47580"/>
                    </a:lnTo>
                    <a:lnTo>
                      <a:pt x="25421" y="47311"/>
                    </a:lnTo>
                    <a:lnTo>
                      <a:pt x="25556" y="46975"/>
                    </a:lnTo>
                    <a:lnTo>
                      <a:pt x="25690" y="46605"/>
                    </a:lnTo>
                    <a:lnTo>
                      <a:pt x="25825" y="46202"/>
                    </a:lnTo>
                    <a:lnTo>
                      <a:pt x="25892" y="45765"/>
                    </a:lnTo>
                    <a:lnTo>
                      <a:pt x="25959" y="45294"/>
                    </a:lnTo>
                    <a:lnTo>
                      <a:pt x="26026" y="44756"/>
                    </a:lnTo>
                    <a:lnTo>
                      <a:pt x="26094" y="43613"/>
                    </a:lnTo>
                    <a:lnTo>
                      <a:pt x="26094" y="42369"/>
                    </a:lnTo>
                    <a:lnTo>
                      <a:pt x="26060" y="40990"/>
                    </a:lnTo>
                    <a:lnTo>
                      <a:pt x="26026" y="39477"/>
                    </a:lnTo>
                    <a:lnTo>
                      <a:pt x="25858" y="36249"/>
                    </a:lnTo>
                    <a:lnTo>
                      <a:pt x="25791" y="34534"/>
                    </a:lnTo>
                    <a:lnTo>
                      <a:pt x="25724" y="32752"/>
                    </a:lnTo>
                    <a:lnTo>
                      <a:pt x="25690" y="30936"/>
                    </a:lnTo>
                    <a:lnTo>
                      <a:pt x="25724" y="29086"/>
                    </a:lnTo>
                    <a:lnTo>
                      <a:pt x="25791" y="27237"/>
                    </a:lnTo>
                    <a:lnTo>
                      <a:pt x="25926" y="25354"/>
                    </a:lnTo>
                    <a:lnTo>
                      <a:pt x="25926" y="25354"/>
                    </a:lnTo>
                    <a:lnTo>
                      <a:pt x="25993" y="24648"/>
                    </a:lnTo>
                    <a:lnTo>
                      <a:pt x="25993" y="23942"/>
                    </a:lnTo>
                    <a:lnTo>
                      <a:pt x="26026" y="23269"/>
                    </a:lnTo>
                    <a:lnTo>
                      <a:pt x="25993" y="22597"/>
                    </a:lnTo>
                    <a:lnTo>
                      <a:pt x="25926" y="21285"/>
                    </a:lnTo>
                    <a:lnTo>
                      <a:pt x="25791" y="20075"/>
                    </a:lnTo>
                    <a:lnTo>
                      <a:pt x="25623" y="18864"/>
                    </a:lnTo>
                    <a:lnTo>
                      <a:pt x="25388" y="17721"/>
                    </a:lnTo>
                    <a:lnTo>
                      <a:pt x="25152" y="16611"/>
                    </a:lnTo>
                    <a:lnTo>
                      <a:pt x="24917" y="15502"/>
                    </a:lnTo>
                    <a:lnTo>
                      <a:pt x="24412" y="13350"/>
                    </a:lnTo>
                    <a:lnTo>
                      <a:pt x="24211" y="12274"/>
                    </a:lnTo>
                    <a:lnTo>
                      <a:pt x="24043" y="11198"/>
                    </a:lnTo>
                    <a:lnTo>
                      <a:pt x="23908" y="10122"/>
                    </a:lnTo>
                    <a:lnTo>
                      <a:pt x="23841" y="8978"/>
                    </a:lnTo>
                    <a:lnTo>
                      <a:pt x="23841" y="8440"/>
                    </a:lnTo>
                    <a:lnTo>
                      <a:pt x="23874" y="7869"/>
                    </a:lnTo>
                    <a:lnTo>
                      <a:pt x="23908" y="7264"/>
                    </a:lnTo>
                    <a:lnTo>
                      <a:pt x="23975" y="6658"/>
                    </a:lnTo>
                    <a:lnTo>
                      <a:pt x="23975" y="6658"/>
                    </a:lnTo>
                    <a:lnTo>
                      <a:pt x="24143" y="5011"/>
                    </a:lnTo>
                    <a:lnTo>
                      <a:pt x="24278" y="3598"/>
                    </a:lnTo>
                    <a:lnTo>
                      <a:pt x="24345" y="2422"/>
                    </a:lnTo>
                    <a:lnTo>
                      <a:pt x="24345" y="1514"/>
                    </a:lnTo>
                    <a:lnTo>
                      <a:pt x="24345" y="841"/>
                    </a:lnTo>
                    <a:lnTo>
                      <a:pt x="24345" y="337"/>
                    </a:lnTo>
                    <a:lnTo>
                      <a:pt x="24312" y="1"/>
                    </a:lnTo>
                    <a:lnTo>
                      <a:pt x="24312" y="1"/>
                    </a:lnTo>
                    <a:lnTo>
                      <a:pt x="23235" y="438"/>
                    </a:lnTo>
                    <a:lnTo>
                      <a:pt x="22260" y="908"/>
                    </a:lnTo>
                    <a:lnTo>
                      <a:pt x="21319" y="1413"/>
                    </a:lnTo>
                    <a:lnTo>
                      <a:pt x="20445" y="1951"/>
                    </a:lnTo>
                    <a:lnTo>
                      <a:pt x="19604" y="2522"/>
                    </a:lnTo>
                    <a:lnTo>
                      <a:pt x="18831" y="3094"/>
                    </a:lnTo>
                    <a:lnTo>
                      <a:pt x="18124" y="3666"/>
                    </a:lnTo>
                    <a:lnTo>
                      <a:pt x="17452" y="4271"/>
                    </a:lnTo>
                    <a:lnTo>
                      <a:pt x="16847" y="4876"/>
                    </a:lnTo>
                    <a:lnTo>
                      <a:pt x="16275" y="5481"/>
                    </a:lnTo>
                    <a:lnTo>
                      <a:pt x="15737" y="6087"/>
                    </a:lnTo>
                    <a:lnTo>
                      <a:pt x="15233" y="6726"/>
                    </a:lnTo>
                    <a:lnTo>
                      <a:pt x="14762" y="7331"/>
                    </a:lnTo>
                    <a:lnTo>
                      <a:pt x="14325" y="7936"/>
                    </a:lnTo>
                    <a:lnTo>
                      <a:pt x="13551" y="9113"/>
                    </a:lnTo>
                    <a:lnTo>
                      <a:pt x="12912" y="10256"/>
                    </a:lnTo>
                    <a:lnTo>
                      <a:pt x="12307" y="11332"/>
                    </a:lnTo>
                    <a:lnTo>
                      <a:pt x="11803" y="12274"/>
                    </a:lnTo>
                    <a:lnTo>
                      <a:pt x="11332" y="13114"/>
                    </a:lnTo>
                    <a:lnTo>
                      <a:pt x="10895" y="13787"/>
                    </a:lnTo>
                    <a:lnTo>
                      <a:pt x="10660" y="14090"/>
                    </a:lnTo>
                    <a:lnTo>
                      <a:pt x="10458" y="14325"/>
                    </a:lnTo>
                    <a:lnTo>
                      <a:pt x="10222" y="14527"/>
                    </a:lnTo>
                    <a:lnTo>
                      <a:pt x="9987" y="14661"/>
                    </a:lnTo>
                    <a:lnTo>
                      <a:pt x="9752" y="14728"/>
                    </a:lnTo>
                    <a:lnTo>
                      <a:pt x="9516" y="14762"/>
                    </a:lnTo>
                    <a:lnTo>
                      <a:pt x="9516" y="14762"/>
                    </a:lnTo>
                    <a:lnTo>
                      <a:pt x="9180" y="14728"/>
                    </a:lnTo>
                    <a:lnTo>
                      <a:pt x="8844" y="14661"/>
                    </a:lnTo>
                    <a:lnTo>
                      <a:pt x="8541" y="14560"/>
                    </a:lnTo>
                    <a:lnTo>
                      <a:pt x="8205" y="14426"/>
                    </a:lnTo>
                    <a:lnTo>
                      <a:pt x="7869" y="14258"/>
                    </a:lnTo>
                    <a:lnTo>
                      <a:pt x="7532" y="14022"/>
                    </a:lnTo>
                    <a:lnTo>
                      <a:pt x="7196" y="13787"/>
                    </a:lnTo>
                    <a:lnTo>
                      <a:pt x="6860" y="13518"/>
                    </a:lnTo>
                    <a:lnTo>
                      <a:pt x="6187" y="12879"/>
                    </a:lnTo>
                    <a:lnTo>
                      <a:pt x="5515" y="12173"/>
                    </a:lnTo>
                    <a:lnTo>
                      <a:pt x="4876" y="11400"/>
                    </a:lnTo>
                    <a:lnTo>
                      <a:pt x="4237" y="10593"/>
                    </a:lnTo>
                    <a:lnTo>
                      <a:pt x="0" y="1479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 name="Google Shape;1065;p10"/>
              <p:cNvSpPr/>
              <p:nvPr/>
            </p:nvSpPr>
            <p:spPr>
              <a:xfrm>
                <a:off x="4078431" y="4211420"/>
                <a:ext cx="116940" cy="367150"/>
              </a:xfrm>
              <a:custGeom>
                <a:avLst/>
                <a:gdLst/>
                <a:ahLst/>
                <a:cxnLst/>
                <a:rect l="l" t="t" r="r" b="b"/>
                <a:pathLst>
                  <a:path w="8643" h="27136" fill="none" extrusionOk="0">
                    <a:moveTo>
                      <a:pt x="8508" y="0"/>
                    </a:moveTo>
                    <a:lnTo>
                      <a:pt x="8508" y="0"/>
                    </a:lnTo>
                    <a:lnTo>
                      <a:pt x="4507" y="3027"/>
                    </a:lnTo>
                    <a:lnTo>
                      <a:pt x="1043" y="5616"/>
                    </a:lnTo>
                    <a:lnTo>
                      <a:pt x="1043" y="5616"/>
                    </a:lnTo>
                    <a:lnTo>
                      <a:pt x="774" y="7600"/>
                    </a:lnTo>
                    <a:lnTo>
                      <a:pt x="438" y="10323"/>
                    </a:lnTo>
                    <a:lnTo>
                      <a:pt x="270" y="11904"/>
                    </a:lnTo>
                    <a:lnTo>
                      <a:pt x="102" y="13551"/>
                    </a:lnTo>
                    <a:lnTo>
                      <a:pt x="35" y="15233"/>
                    </a:lnTo>
                    <a:lnTo>
                      <a:pt x="1" y="16947"/>
                    </a:lnTo>
                    <a:lnTo>
                      <a:pt x="1" y="16947"/>
                    </a:lnTo>
                    <a:lnTo>
                      <a:pt x="1" y="18225"/>
                    </a:lnTo>
                    <a:lnTo>
                      <a:pt x="68" y="19469"/>
                    </a:lnTo>
                    <a:lnTo>
                      <a:pt x="203" y="20646"/>
                    </a:lnTo>
                    <a:lnTo>
                      <a:pt x="304" y="21218"/>
                    </a:lnTo>
                    <a:lnTo>
                      <a:pt x="404" y="21756"/>
                    </a:lnTo>
                    <a:lnTo>
                      <a:pt x="539" y="22294"/>
                    </a:lnTo>
                    <a:lnTo>
                      <a:pt x="673" y="22798"/>
                    </a:lnTo>
                    <a:lnTo>
                      <a:pt x="842" y="23269"/>
                    </a:lnTo>
                    <a:lnTo>
                      <a:pt x="1010" y="23740"/>
                    </a:lnTo>
                    <a:lnTo>
                      <a:pt x="1211" y="24143"/>
                    </a:lnTo>
                    <a:lnTo>
                      <a:pt x="1447" y="24547"/>
                    </a:lnTo>
                    <a:lnTo>
                      <a:pt x="1716" y="24917"/>
                    </a:lnTo>
                    <a:lnTo>
                      <a:pt x="1985" y="25253"/>
                    </a:lnTo>
                    <a:lnTo>
                      <a:pt x="1985" y="25253"/>
                    </a:lnTo>
                    <a:lnTo>
                      <a:pt x="2456" y="25724"/>
                    </a:lnTo>
                    <a:lnTo>
                      <a:pt x="2893" y="26094"/>
                    </a:lnTo>
                    <a:lnTo>
                      <a:pt x="3330" y="26430"/>
                    </a:lnTo>
                    <a:lnTo>
                      <a:pt x="3767" y="26699"/>
                    </a:lnTo>
                    <a:lnTo>
                      <a:pt x="4204" y="26901"/>
                    </a:lnTo>
                    <a:lnTo>
                      <a:pt x="4608" y="27035"/>
                    </a:lnTo>
                    <a:lnTo>
                      <a:pt x="4977" y="27102"/>
                    </a:lnTo>
                    <a:lnTo>
                      <a:pt x="5381" y="27136"/>
                    </a:lnTo>
                    <a:lnTo>
                      <a:pt x="5381" y="27136"/>
                    </a:lnTo>
                    <a:lnTo>
                      <a:pt x="5684" y="27136"/>
                    </a:lnTo>
                    <a:lnTo>
                      <a:pt x="5986" y="27069"/>
                    </a:lnTo>
                    <a:lnTo>
                      <a:pt x="6255" y="27001"/>
                    </a:lnTo>
                    <a:lnTo>
                      <a:pt x="6558" y="26867"/>
                    </a:lnTo>
                    <a:lnTo>
                      <a:pt x="6827" y="26732"/>
                    </a:lnTo>
                    <a:lnTo>
                      <a:pt x="7062" y="26564"/>
                    </a:lnTo>
                    <a:lnTo>
                      <a:pt x="7331" y="26396"/>
                    </a:lnTo>
                    <a:lnTo>
                      <a:pt x="7567" y="26161"/>
                    </a:lnTo>
                    <a:lnTo>
                      <a:pt x="7567" y="26161"/>
                    </a:lnTo>
                    <a:lnTo>
                      <a:pt x="7735" y="25993"/>
                    </a:lnTo>
                    <a:lnTo>
                      <a:pt x="7869" y="25825"/>
                    </a:lnTo>
                    <a:lnTo>
                      <a:pt x="7970" y="25589"/>
                    </a:lnTo>
                    <a:lnTo>
                      <a:pt x="8105" y="25387"/>
                    </a:lnTo>
                    <a:lnTo>
                      <a:pt x="8273" y="24849"/>
                    </a:lnTo>
                    <a:lnTo>
                      <a:pt x="8441" y="24244"/>
                    </a:lnTo>
                    <a:lnTo>
                      <a:pt x="8542" y="23538"/>
                    </a:lnTo>
                    <a:lnTo>
                      <a:pt x="8609" y="22765"/>
                    </a:lnTo>
                    <a:lnTo>
                      <a:pt x="8643" y="21924"/>
                    </a:lnTo>
                    <a:lnTo>
                      <a:pt x="8643" y="21016"/>
                    </a:lnTo>
                    <a:lnTo>
                      <a:pt x="8643" y="21016"/>
                    </a:lnTo>
                    <a:lnTo>
                      <a:pt x="8643" y="19772"/>
                    </a:lnTo>
                    <a:lnTo>
                      <a:pt x="8575" y="18427"/>
                    </a:lnTo>
                    <a:lnTo>
                      <a:pt x="8441" y="15502"/>
                    </a:lnTo>
                    <a:lnTo>
                      <a:pt x="8306" y="12341"/>
                    </a:lnTo>
                    <a:lnTo>
                      <a:pt x="8273" y="10660"/>
                    </a:lnTo>
                    <a:lnTo>
                      <a:pt x="8239" y="8978"/>
                    </a:lnTo>
                    <a:lnTo>
                      <a:pt x="8239" y="8978"/>
                    </a:lnTo>
                    <a:lnTo>
                      <a:pt x="8273" y="7667"/>
                    </a:lnTo>
                    <a:lnTo>
                      <a:pt x="8306" y="6355"/>
                    </a:lnTo>
                    <a:lnTo>
                      <a:pt x="8374" y="5010"/>
                    </a:lnTo>
                    <a:lnTo>
                      <a:pt x="8475" y="3699"/>
                    </a:lnTo>
                    <a:lnTo>
                      <a:pt x="8475" y="3699"/>
                    </a:lnTo>
                    <a:lnTo>
                      <a:pt x="8542" y="2623"/>
                    </a:lnTo>
                    <a:lnTo>
                      <a:pt x="8575" y="1614"/>
                    </a:lnTo>
                    <a:lnTo>
                      <a:pt x="8575" y="1614"/>
                    </a:lnTo>
                    <a:lnTo>
                      <a:pt x="8542" y="807"/>
                    </a:lnTo>
                    <a:lnTo>
                      <a:pt x="850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 name="Google Shape;1066;p10"/>
              <p:cNvSpPr/>
              <p:nvPr/>
            </p:nvSpPr>
            <p:spPr>
              <a:xfrm>
                <a:off x="3842315" y="3918423"/>
                <a:ext cx="329401" cy="296645"/>
              </a:xfrm>
              <a:custGeom>
                <a:avLst/>
                <a:gdLst/>
                <a:ahLst/>
                <a:cxnLst/>
                <a:rect l="l" t="t" r="r" b="b"/>
                <a:pathLst>
                  <a:path w="24346" h="21925" fill="none" extrusionOk="0">
                    <a:moveTo>
                      <a:pt x="24312" y="1"/>
                    </a:moveTo>
                    <a:lnTo>
                      <a:pt x="24312" y="1"/>
                    </a:lnTo>
                    <a:lnTo>
                      <a:pt x="23235" y="438"/>
                    </a:lnTo>
                    <a:lnTo>
                      <a:pt x="22260" y="908"/>
                    </a:lnTo>
                    <a:lnTo>
                      <a:pt x="21319" y="1413"/>
                    </a:lnTo>
                    <a:lnTo>
                      <a:pt x="20445" y="1951"/>
                    </a:lnTo>
                    <a:lnTo>
                      <a:pt x="19604" y="2522"/>
                    </a:lnTo>
                    <a:lnTo>
                      <a:pt x="18864" y="3094"/>
                    </a:lnTo>
                    <a:lnTo>
                      <a:pt x="18124" y="3666"/>
                    </a:lnTo>
                    <a:lnTo>
                      <a:pt x="17452" y="4271"/>
                    </a:lnTo>
                    <a:lnTo>
                      <a:pt x="16847" y="4876"/>
                    </a:lnTo>
                    <a:lnTo>
                      <a:pt x="16275" y="5481"/>
                    </a:lnTo>
                    <a:lnTo>
                      <a:pt x="15737" y="6087"/>
                    </a:lnTo>
                    <a:lnTo>
                      <a:pt x="15233" y="6692"/>
                    </a:lnTo>
                    <a:lnTo>
                      <a:pt x="14762" y="7331"/>
                    </a:lnTo>
                    <a:lnTo>
                      <a:pt x="14325" y="7936"/>
                    </a:lnTo>
                    <a:lnTo>
                      <a:pt x="13551" y="9113"/>
                    </a:lnTo>
                    <a:lnTo>
                      <a:pt x="12912" y="10256"/>
                    </a:lnTo>
                    <a:lnTo>
                      <a:pt x="12341" y="11299"/>
                    </a:lnTo>
                    <a:lnTo>
                      <a:pt x="11803" y="12274"/>
                    </a:lnTo>
                    <a:lnTo>
                      <a:pt x="11332" y="13114"/>
                    </a:lnTo>
                    <a:lnTo>
                      <a:pt x="10895" y="13787"/>
                    </a:lnTo>
                    <a:lnTo>
                      <a:pt x="10693" y="14090"/>
                    </a:lnTo>
                    <a:lnTo>
                      <a:pt x="10458" y="14325"/>
                    </a:lnTo>
                    <a:lnTo>
                      <a:pt x="10222" y="14493"/>
                    </a:lnTo>
                    <a:lnTo>
                      <a:pt x="9987" y="14661"/>
                    </a:lnTo>
                    <a:lnTo>
                      <a:pt x="9752" y="14728"/>
                    </a:lnTo>
                    <a:lnTo>
                      <a:pt x="9516" y="14762"/>
                    </a:lnTo>
                    <a:lnTo>
                      <a:pt x="9516" y="14762"/>
                    </a:lnTo>
                    <a:lnTo>
                      <a:pt x="9516" y="14762"/>
                    </a:lnTo>
                    <a:lnTo>
                      <a:pt x="9516" y="14762"/>
                    </a:lnTo>
                    <a:lnTo>
                      <a:pt x="9180" y="14728"/>
                    </a:lnTo>
                    <a:lnTo>
                      <a:pt x="8844" y="14661"/>
                    </a:lnTo>
                    <a:lnTo>
                      <a:pt x="8541" y="14560"/>
                    </a:lnTo>
                    <a:lnTo>
                      <a:pt x="8205" y="14426"/>
                    </a:lnTo>
                    <a:lnTo>
                      <a:pt x="7869" y="14258"/>
                    </a:lnTo>
                    <a:lnTo>
                      <a:pt x="7532" y="14022"/>
                    </a:lnTo>
                    <a:lnTo>
                      <a:pt x="7196" y="13787"/>
                    </a:lnTo>
                    <a:lnTo>
                      <a:pt x="6860" y="13518"/>
                    </a:lnTo>
                    <a:lnTo>
                      <a:pt x="6187" y="12879"/>
                    </a:lnTo>
                    <a:lnTo>
                      <a:pt x="5515" y="12173"/>
                    </a:lnTo>
                    <a:lnTo>
                      <a:pt x="4876" y="11400"/>
                    </a:lnTo>
                    <a:lnTo>
                      <a:pt x="4237" y="10593"/>
                    </a:lnTo>
                    <a:lnTo>
                      <a:pt x="0" y="14796"/>
                    </a:lnTo>
                    <a:lnTo>
                      <a:pt x="0" y="14796"/>
                    </a:lnTo>
                    <a:lnTo>
                      <a:pt x="1144" y="16073"/>
                    </a:lnTo>
                    <a:lnTo>
                      <a:pt x="2388" y="17318"/>
                    </a:lnTo>
                    <a:lnTo>
                      <a:pt x="2993" y="17923"/>
                    </a:lnTo>
                    <a:lnTo>
                      <a:pt x="3632" y="18494"/>
                    </a:lnTo>
                    <a:lnTo>
                      <a:pt x="4271" y="19066"/>
                    </a:lnTo>
                    <a:lnTo>
                      <a:pt x="4943" y="19570"/>
                    </a:lnTo>
                    <a:lnTo>
                      <a:pt x="5582" y="20041"/>
                    </a:lnTo>
                    <a:lnTo>
                      <a:pt x="6255" y="20478"/>
                    </a:lnTo>
                    <a:lnTo>
                      <a:pt x="6893" y="20848"/>
                    </a:lnTo>
                    <a:lnTo>
                      <a:pt x="7566" y="21185"/>
                    </a:lnTo>
                    <a:lnTo>
                      <a:pt x="8205" y="21487"/>
                    </a:lnTo>
                    <a:lnTo>
                      <a:pt x="8844" y="21689"/>
                    </a:lnTo>
                    <a:lnTo>
                      <a:pt x="9483" y="21823"/>
                    </a:lnTo>
                    <a:lnTo>
                      <a:pt x="10122" y="21924"/>
                    </a:lnTo>
                    <a:lnTo>
                      <a:pt x="10122" y="21924"/>
                    </a:lnTo>
                    <a:lnTo>
                      <a:pt x="10222" y="21924"/>
                    </a:lnTo>
                    <a:lnTo>
                      <a:pt x="10222" y="21924"/>
                    </a:lnTo>
                    <a:lnTo>
                      <a:pt x="10592" y="21891"/>
                    </a:lnTo>
                    <a:lnTo>
                      <a:pt x="10929" y="21823"/>
                    </a:lnTo>
                    <a:lnTo>
                      <a:pt x="11298" y="21689"/>
                    </a:lnTo>
                    <a:lnTo>
                      <a:pt x="11668" y="21521"/>
                    </a:lnTo>
                    <a:lnTo>
                      <a:pt x="12038" y="21319"/>
                    </a:lnTo>
                    <a:lnTo>
                      <a:pt x="12408" y="21084"/>
                    </a:lnTo>
                    <a:lnTo>
                      <a:pt x="12812" y="20781"/>
                    </a:lnTo>
                    <a:lnTo>
                      <a:pt x="13181" y="20478"/>
                    </a:lnTo>
                    <a:lnTo>
                      <a:pt x="13955" y="19772"/>
                    </a:lnTo>
                    <a:lnTo>
                      <a:pt x="14695" y="18999"/>
                    </a:lnTo>
                    <a:lnTo>
                      <a:pt x="15434" y="18192"/>
                    </a:lnTo>
                    <a:lnTo>
                      <a:pt x="16141" y="17318"/>
                    </a:lnTo>
                    <a:lnTo>
                      <a:pt x="16141" y="17318"/>
                    </a:lnTo>
                    <a:lnTo>
                      <a:pt x="16813" y="16477"/>
                    </a:lnTo>
                    <a:lnTo>
                      <a:pt x="17418" y="15636"/>
                    </a:lnTo>
                    <a:lnTo>
                      <a:pt x="18461" y="14190"/>
                    </a:lnTo>
                    <a:lnTo>
                      <a:pt x="19200" y="13148"/>
                    </a:lnTo>
                    <a:lnTo>
                      <a:pt x="19402" y="12845"/>
                    </a:lnTo>
                    <a:lnTo>
                      <a:pt x="19503" y="12745"/>
                    </a:lnTo>
                    <a:lnTo>
                      <a:pt x="19503" y="12745"/>
                    </a:lnTo>
                    <a:lnTo>
                      <a:pt x="19503" y="12745"/>
                    </a:lnTo>
                    <a:lnTo>
                      <a:pt x="19503" y="12745"/>
                    </a:lnTo>
                    <a:lnTo>
                      <a:pt x="19503" y="13350"/>
                    </a:lnTo>
                    <a:lnTo>
                      <a:pt x="19503" y="13350"/>
                    </a:lnTo>
                    <a:lnTo>
                      <a:pt x="19503" y="14964"/>
                    </a:lnTo>
                    <a:lnTo>
                      <a:pt x="19469" y="17049"/>
                    </a:lnTo>
                    <a:lnTo>
                      <a:pt x="19469" y="17049"/>
                    </a:lnTo>
                    <a:lnTo>
                      <a:pt x="21621" y="14964"/>
                    </a:lnTo>
                    <a:lnTo>
                      <a:pt x="24244" y="12408"/>
                    </a:lnTo>
                    <a:lnTo>
                      <a:pt x="24244" y="12408"/>
                    </a:lnTo>
                    <a:lnTo>
                      <a:pt x="24076" y="11500"/>
                    </a:lnTo>
                    <a:lnTo>
                      <a:pt x="23942" y="10559"/>
                    </a:lnTo>
                    <a:lnTo>
                      <a:pt x="23874" y="9584"/>
                    </a:lnTo>
                    <a:lnTo>
                      <a:pt x="23841" y="8609"/>
                    </a:lnTo>
                    <a:lnTo>
                      <a:pt x="23841" y="8609"/>
                    </a:lnTo>
                    <a:lnTo>
                      <a:pt x="23874" y="7667"/>
                    </a:lnTo>
                    <a:lnTo>
                      <a:pt x="23975" y="6658"/>
                    </a:lnTo>
                    <a:lnTo>
                      <a:pt x="23975" y="6658"/>
                    </a:lnTo>
                    <a:lnTo>
                      <a:pt x="24177" y="4876"/>
                    </a:lnTo>
                    <a:lnTo>
                      <a:pt x="24278" y="3397"/>
                    </a:lnTo>
                    <a:lnTo>
                      <a:pt x="24345" y="2186"/>
                    </a:lnTo>
                    <a:lnTo>
                      <a:pt x="24345" y="1278"/>
                    </a:lnTo>
                    <a:lnTo>
                      <a:pt x="24345" y="1278"/>
                    </a:lnTo>
                    <a:lnTo>
                      <a:pt x="24345" y="303"/>
                    </a:lnTo>
                    <a:lnTo>
                      <a:pt x="24312" y="1"/>
                    </a:lnTo>
                  </a:path>
                </a:pathLst>
              </a:custGeom>
              <a:solidFill>
                <a:srgbClr val="0041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 name="Google Shape;1067;p10"/>
              <p:cNvSpPr/>
              <p:nvPr/>
            </p:nvSpPr>
            <p:spPr>
              <a:xfrm>
                <a:off x="4259506" y="3890213"/>
                <a:ext cx="220214" cy="694278"/>
              </a:xfrm>
              <a:custGeom>
                <a:avLst/>
                <a:gdLst/>
                <a:ahLst/>
                <a:cxnLst/>
                <a:rect l="l" t="t" r="r" b="b"/>
                <a:pathLst>
                  <a:path w="16276" h="51314" extrusionOk="0">
                    <a:moveTo>
                      <a:pt x="371" y="1"/>
                    </a:moveTo>
                    <a:lnTo>
                      <a:pt x="236" y="2321"/>
                    </a:lnTo>
                    <a:lnTo>
                      <a:pt x="102" y="6087"/>
                    </a:lnTo>
                    <a:lnTo>
                      <a:pt x="34" y="8542"/>
                    </a:lnTo>
                    <a:lnTo>
                      <a:pt x="1" y="10626"/>
                    </a:lnTo>
                    <a:lnTo>
                      <a:pt x="1" y="12812"/>
                    </a:lnTo>
                    <a:lnTo>
                      <a:pt x="34" y="15267"/>
                    </a:lnTo>
                    <a:lnTo>
                      <a:pt x="68" y="17789"/>
                    </a:lnTo>
                    <a:lnTo>
                      <a:pt x="203" y="20277"/>
                    </a:lnTo>
                    <a:lnTo>
                      <a:pt x="337" y="22732"/>
                    </a:lnTo>
                    <a:lnTo>
                      <a:pt x="472" y="23942"/>
                    </a:lnTo>
                    <a:lnTo>
                      <a:pt x="673" y="25522"/>
                    </a:lnTo>
                    <a:lnTo>
                      <a:pt x="976" y="27204"/>
                    </a:lnTo>
                    <a:lnTo>
                      <a:pt x="1312" y="28919"/>
                    </a:lnTo>
                    <a:lnTo>
                      <a:pt x="1682" y="30633"/>
                    </a:lnTo>
                    <a:lnTo>
                      <a:pt x="2052" y="32281"/>
                    </a:lnTo>
                    <a:lnTo>
                      <a:pt x="2456" y="33862"/>
                    </a:lnTo>
                    <a:lnTo>
                      <a:pt x="2859" y="35307"/>
                    </a:lnTo>
                    <a:lnTo>
                      <a:pt x="3195" y="36552"/>
                    </a:lnTo>
                    <a:lnTo>
                      <a:pt x="3498" y="37695"/>
                    </a:lnTo>
                    <a:lnTo>
                      <a:pt x="3700" y="38737"/>
                    </a:lnTo>
                    <a:lnTo>
                      <a:pt x="3834" y="39746"/>
                    </a:lnTo>
                    <a:lnTo>
                      <a:pt x="3901" y="40687"/>
                    </a:lnTo>
                    <a:lnTo>
                      <a:pt x="3901" y="41595"/>
                    </a:lnTo>
                    <a:lnTo>
                      <a:pt x="3901" y="42436"/>
                    </a:lnTo>
                    <a:lnTo>
                      <a:pt x="3834" y="44016"/>
                    </a:lnTo>
                    <a:lnTo>
                      <a:pt x="3834" y="44723"/>
                    </a:lnTo>
                    <a:lnTo>
                      <a:pt x="3801" y="45395"/>
                    </a:lnTo>
                    <a:lnTo>
                      <a:pt x="3834" y="46034"/>
                    </a:lnTo>
                    <a:lnTo>
                      <a:pt x="3901" y="46639"/>
                    </a:lnTo>
                    <a:lnTo>
                      <a:pt x="4036" y="47211"/>
                    </a:lnTo>
                    <a:lnTo>
                      <a:pt x="4137" y="47480"/>
                    </a:lnTo>
                    <a:lnTo>
                      <a:pt x="4271" y="47749"/>
                    </a:lnTo>
                    <a:lnTo>
                      <a:pt x="4406" y="48018"/>
                    </a:lnTo>
                    <a:lnTo>
                      <a:pt x="4574" y="48287"/>
                    </a:lnTo>
                    <a:lnTo>
                      <a:pt x="4742" y="48556"/>
                    </a:lnTo>
                    <a:lnTo>
                      <a:pt x="4944" y="48791"/>
                    </a:lnTo>
                    <a:lnTo>
                      <a:pt x="5515" y="49363"/>
                    </a:lnTo>
                    <a:lnTo>
                      <a:pt x="6121" y="49834"/>
                    </a:lnTo>
                    <a:lnTo>
                      <a:pt x="6726" y="50271"/>
                    </a:lnTo>
                    <a:lnTo>
                      <a:pt x="7365" y="50607"/>
                    </a:lnTo>
                    <a:lnTo>
                      <a:pt x="8037" y="50876"/>
                    </a:lnTo>
                    <a:lnTo>
                      <a:pt x="8710" y="51078"/>
                    </a:lnTo>
                    <a:lnTo>
                      <a:pt x="9416" y="51212"/>
                    </a:lnTo>
                    <a:lnTo>
                      <a:pt x="10122" y="51279"/>
                    </a:lnTo>
                    <a:lnTo>
                      <a:pt x="10828" y="51313"/>
                    </a:lnTo>
                    <a:lnTo>
                      <a:pt x="11534" y="51246"/>
                    </a:lnTo>
                    <a:lnTo>
                      <a:pt x="12207" y="51145"/>
                    </a:lnTo>
                    <a:lnTo>
                      <a:pt x="12913" y="50977"/>
                    </a:lnTo>
                    <a:lnTo>
                      <a:pt x="13586" y="50741"/>
                    </a:lnTo>
                    <a:lnTo>
                      <a:pt x="14258" y="50472"/>
                    </a:lnTo>
                    <a:lnTo>
                      <a:pt x="14931" y="50136"/>
                    </a:lnTo>
                    <a:lnTo>
                      <a:pt x="15570" y="49766"/>
                    </a:lnTo>
                    <a:lnTo>
                      <a:pt x="15704" y="49632"/>
                    </a:lnTo>
                    <a:lnTo>
                      <a:pt x="15839" y="49497"/>
                    </a:lnTo>
                    <a:lnTo>
                      <a:pt x="15973" y="49296"/>
                    </a:lnTo>
                    <a:lnTo>
                      <a:pt x="16074" y="49060"/>
                    </a:lnTo>
                    <a:lnTo>
                      <a:pt x="16141" y="48791"/>
                    </a:lnTo>
                    <a:lnTo>
                      <a:pt x="16208" y="48522"/>
                    </a:lnTo>
                    <a:lnTo>
                      <a:pt x="16276" y="47850"/>
                    </a:lnTo>
                    <a:lnTo>
                      <a:pt x="16276" y="47110"/>
                    </a:lnTo>
                    <a:lnTo>
                      <a:pt x="16208" y="46269"/>
                    </a:lnTo>
                    <a:lnTo>
                      <a:pt x="16108" y="45328"/>
                    </a:lnTo>
                    <a:lnTo>
                      <a:pt x="15973" y="44319"/>
                    </a:lnTo>
                    <a:lnTo>
                      <a:pt x="15805" y="43277"/>
                    </a:lnTo>
                    <a:lnTo>
                      <a:pt x="15603" y="42167"/>
                    </a:lnTo>
                    <a:lnTo>
                      <a:pt x="15132" y="39880"/>
                    </a:lnTo>
                    <a:lnTo>
                      <a:pt x="14056" y="35207"/>
                    </a:lnTo>
                    <a:lnTo>
                      <a:pt x="13653" y="33189"/>
                    </a:lnTo>
                    <a:lnTo>
                      <a:pt x="13283" y="31340"/>
                    </a:lnTo>
                    <a:lnTo>
                      <a:pt x="13148" y="30499"/>
                    </a:lnTo>
                    <a:lnTo>
                      <a:pt x="13048" y="29726"/>
                    </a:lnTo>
                    <a:lnTo>
                      <a:pt x="13014" y="29019"/>
                    </a:lnTo>
                    <a:lnTo>
                      <a:pt x="12980" y="28414"/>
                    </a:lnTo>
                    <a:lnTo>
                      <a:pt x="13048" y="26027"/>
                    </a:lnTo>
                    <a:lnTo>
                      <a:pt x="13115" y="24379"/>
                    </a:lnTo>
                    <a:lnTo>
                      <a:pt x="13182" y="22429"/>
                    </a:lnTo>
                    <a:lnTo>
                      <a:pt x="13216" y="21319"/>
                    </a:lnTo>
                    <a:lnTo>
                      <a:pt x="13182" y="20008"/>
                    </a:lnTo>
                    <a:lnTo>
                      <a:pt x="13148" y="18461"/>
                    </a:lnTo>
                    <a:lnTo>
                      <a:pt x="13081" y="16612"/>
                    </a:lnTo>
                    <a:lnTo>
                      <a:pt x="12947" y="14998"/>
                    </a:lnTo>
                    <a:lnTo>
                      <a:pt x="12745" y="13283"/>
                    </a:lnTo>
                    <a:lnTo>
                      <a:pt x="12610" y="12409"/>
                    </a:lnTo>
                    <a:lnTo>
                      <a:pt x="12476" y="11534"/>
                    </a:lnTo>
                    <a:lnTo>
                      <a:pt x="12308" y="10694"/>
                    </a:lnTo>
                    <a:lnTo>
                      <a:pt x="12106" y="9853"/>
                    </a:lnTo>
                    <a:lnTo>
                      <a:pt x="11904" y="9113"/>
                    </a:lnTo>
                    <a:lnTo>
                      <a:pt x="11703" y="8407"/>
                    </a:lnTo>
                    <a:lnTo>
                      <a:pt x="11501" y="7735"/>
                    </a:lnTo>
                    <a:lnTo>
                      <a:pt x="11265" y="7129"/>
                    </a:lnTo>
                    <a:lnTo>
                      <a:pt x="10963" y="6423"/>
                    </a:lnTo>
                    <a:lnTo>
                      <a:pt x="10627" y="5784"/>
                    </a:lnTo>
                    <a:lnTo>
                      <a:pt x="10290" y="5246"/>
                    </a:lnTo>
                    <a:lnTo>
                      <a:pt x="9920" y="4809"/>
                    </a:lnTo>
                    <a:lnTo>
                      <a:pt x="9517" y="4372"/>
                    </a:lnTo>
                    <a:lnTo>
                      <a:pt x="9113" y="3969"/>
                    </a:lnTo>
                    <a:lnTo>
                      <a:pt x="8273" y="3262"/>
                    </a:lnTo>
                    <a:lnTo>
                      <a:pt x="7466" y="2624"/>
                    </a:lnTo>
                    <a:lnTo>
                      <a:pt x="6625" y="2086"/>
                    </a:lnTo>
                    <a:lnTo>
                      <a:pt x="5818" y="1615"/>
                    </a:lnTo>
                    <a:lnTo>
                      <a:pt x="5011" y="1211"/>
                    </a:lnTo>
                    <a:lnTo>
                      <a:pt x="4271" y="909"/>
                    </a:lnTo>
                    <a:lnTo>
                      <a:pt x="3532" y="640"/>
                    </a:lnTo>
                    <a:lnTo>
                      <a:pt x="2859" y="438"/>
                    </a:lnTo>
                    <a:lnTo>
                      <a:pt x="2254" y="270"/>
                    </a:lnTo>
                    <a:lnTo>
                      <a:pt x="1716" y="169"/>
                    </a:lnTo>
                    <a:lnTo>
                      <a:pt x="1279" y="102"/>
                    </a:lnTo>
                    <a:lnTo>
                      <a:pt x="606" y="1"/>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 name="Google Shape;1068;p10"/>
              <p:cNvSpPr/>
              <p:nvPr/>
            </p:nvSpPr>
            <p:spPr>
              <a:xfrm>
                <a:off x="4259506" y="3890213"/>
                <a:ext cx="220214" cy="694278"/>
              </a:xfrm>
              <a:custGeom>
                <a:avLst/>
                <a:gdLst/>
                <a:ahLst/>
                <a:cxnLst/>
                <a:rect l="l" t="t" r="r" b="b"/>
                <a:pathLst>
                  <a:path w="16276" h="51314" fill="none" extrusionOk="0">
                    <a:moveTo>
                      <a:pt x="15570" y="49766"/>
                    </a:moveTo>
                    <a:lnTo>
                      <a:pt x="15570" y="49766"/>
                    </a:lnTo>
                    <a:lnTo>
                      <a:pt x="14931" y="50136"/>
                    </a:lnTo>
                    <a:lnTo>
                      <a:pt x="14258" y="50472"/>
                    </a:lnTo>
                    <a:lnTo>
                      <a:pt x="13586" y="50741"/>
                    </a:lnTo>
                    <a:lnTo>
                      <a:pt x="12913" y="50977"/>
                    </a:lnTo>
                    <a:lnTo>
                      <a:pt x="12207" y="51145"/>
                    </a:lnTo>
                    <a:lnTo>
                      <a:pt x="11534" y="51246"/>
                    </a:lnTo>
                    <a:lnTo>
                      <a:pt x="10828" y="51313"/>
                    </a:lnTo>
                    <a:lnTo>
                      <a:pt x="10122" y="51279"/>
                    </a:lnTo>
                    <a:lnTo>
                      <a:pt x="9416" y="51212"/>
                    </a:lnTo>
                    <a:lnTo>
                      <a:pt x="8710" y="51078"/>
                    </a:lnTo>
                    <a:lnTo>
                      <a:pt x="8037" y="50876"/>
                    </a:lnTo>
                    <a:lnTo>
                      <a:pt x="7365" y="50607"/>
                    </a:lnTo>
                    <a:lnTo>
                      <a:pt x="6726" y="50271"/>
                    </a:lnTo>
                    <a:lnTo>
                      <a:pt x="6121" y="49834"/>
                    </a:lnTo>
                    <a:lnTo>
                      <a:pt x="5515" y="49363"/>
                    </a:lnTo>
                    <a:lnTo>
                      <a:pt x="4944" y="48791"/>
                    </a:lnTo>
                    <a:lnTo>
                      <a:pt x="4944" y="48791"/>
                    </a:lnTo>
                    <a:lnTo>
                      <a:pt x="4742" y="48556"/>
                    </a:lnTo>
                    <a:lnTo>
                      <a:pt x="4574" y="48287"/>
                    </a:lnTo>
                    <a:lnTo>
                      <a:pt x="4406" y="48018"/>
                    </a:lnTo>
                    <a:lnTo>
                      <a:pt x="4271" y="47749"/>
                    </a:lnTo>
                    <a:lnTo>
                      <a:pt x="4137" y="47480"/>
                    </a:lnTo>
                    <a:lnTo>
                      <a:pt x="4036" y="47211"/>
                    </a:lnTo>
                    <a:lnTo>
                      <a:pt x="3901" y="46639"/>
                    </a:lnTo>
                    <a:lnTo>
                      <a:pt x="3834" y="46034"/>
                    </a:lnTo>
                    <a:lnTo>
                      <a:pt x="3801" y="45395"/>
                    </a:lnTo>
                    <a:lnTo>
                      <a:pt x="3834" y="44723"/>
                    </a:lnTo>
                    <a:lnTo>
                      <a:pt x="3834" y="44016"/>
                    </a:lnTo>
                    <a:lnTo>
                      <a:pt x="3901" y="42436"/>
                    </a:lnTo>
                    <a:lnTo>
                      <a:pt x="3901" y="41595"/>
                    </a:lnTo>
                    <a:lnTo>
                      <a:pt x="3901" y="40687"/>
                    </a:lnTo>
                    <a:lnTo>
                      <a:pt x="3834" y="39746"/>
                    </a:lnTo>
                    <a:lnTo>
                      <a:pt x="3700" y="38737"/>
                    </a:lnTo>
                    <a:lnTo>
                      <a:pt x="3498" y="37695"/>
                    </a:lnTo>
                    <a:lnTo>
                      <a:pt x="3195" y="36552"/>
                    </a:lnTo>
                    <a:lnTo>
                      <a:pt x="3195" y="36552"/>
                    </a:lnTo>
                    <a:lnTo>
                      <a:pt x="2859" y="35307"/>
                    </a:lnTo>
                    <a:lnTo>
                      <a:pt x="2456" y="33862"/>
                    </a:lnTo>
                    <a:lnTo>
                      <a:pt x="2052" y="32281"/>
                    </a:lnTo>
                    <a:lnTo>
                      <a:pt x="1682" y="30633"/>
                    </a:lnTo>
                    <a:lnTo>
                      <a:pt x="1312" y="28919"/>
                    </a:lnTo>
                    <a:lnTo>
                      <a:pt x="976" y="27204"/>
                    </a:lnTo>
                    <a:lnTo>
                      <a:pt x="673" y="25522"/>
                    </a:lnTo>
                    <a:lnTo>
                      <a:pt x="472" y="23942"/>
                    </a:lnTo>
                    <a:lnTo>
                      <a:pt x="472" y="23942"/>
                    </a:lnTo>
                    <a:lnTo>
                      <a:pt x="337" y="22732"/>
                    </a:lnTo>
                    <a:lnTo>
                      <a:pt x="337" y="22732"/>
                    </a:lnTo>
                    <a:lnTo>
                      <a:pt x="203" y="20277"/>
                    </a:lnTo>
                    <a:lnTo>
                      <a:pt x="68" y="17789"/>
                    </a:lnTo>
                    <a:lnTo>
                      <a:pt x="34" y="15267"/>
                    </a:lnTo>
                    <a:lnTo>
                      <a:pt x="1" y="12812"/>
                    </a:lnTo>
                    <a:lnTo>
                      <a:pt x="1" y="12812"/>
                    </a:lnTo>
                    <a:lnTo>
                      <a:pt x="1" y="10626"/>
                    </a:lnTo>
                    <a:lnTo>
                      <a:pt x="34" y="8542"/>
                    </a:lnTo>
                    <a:lnTo>
                      <a:pt x="34" y="8542"/>
                    </a:lnTo>
                    <a:lnTo>
                      <a:pt x="102" y="6087"/>
                    </a:lnTo>
                    <a:lnTo>
                      <a:pt x="102" y="6087"/>
                    </a:lnTo>
                    <a:lnTo>
                      <a:pt x="236" y="2321"/>
                    </a:lnTo>
                    <a:lnTo>
                      <a:pt x="371" y="1"/>
                    </a:lnTo>
                    <a:lnTo>
                      <a:pt x="371" y="1"/>
                    </a:lnTo>
                    <a:lnTo>
                      <a:pt x="606" y="1"/>
                    </a:lnTo>
                    <a:lnTo>
                      <a:pt x="1279" y="102"/>
                    </a:lnTo>
                    <a:lnTo>
                      <a:pt x="1716" y="169"/>
                    </a:lnTo>
                    <a:lnTo>
                      <a:pt x="2254" y="270"/>
                    </a:lnTo>
                    <a:lnTo>
                      <a:pt x="2859" y="438"/>
                    </a:lnTo>
                    <a:lnTo>
                      <a:pt x="3532" y="640"/>
                    </a:lnTo>
                    <a:lnTo>
                      <a:pt x="4271" y="909"/>
                    </a:lnTo>
                    <a:lnTo>
                      <a:pt x="5011" y="1211"/>
                    </a:lnTo>
                    <a:lnTo>
                      <a:pt x="5818" y="1615"/>
                    </a:lnTo>
                    <a:lnTo>
                      <a:pt x="6625" y="2086"/>
                    </a:lnTo>
                    <a:lnTo>
                      <a:pt x="7466" y="2624"/>
                    </a:lnTo>
                    <a:lnTo>
                      <a:pt x="8273" y="3262"/>
                    </a:lnTo>
                    <a:lnTo>
                      <a:pt x="9113" y="3969"/>
                    </a:lnTo>
                    <a:lnTo>
                      <a:pt x="9517" y="4372"/>
                    </a:lnTo>
                    <a:lnTo>
                      <a:pt x="9920" y="4809"/>
                    </a:lnTo>
                    <a:lnTo>
                      <a:pt x="9920" y="4809"/>
                    </a:lnTo>
                    <a:lnTo>
                      <a:pt x="10290" y="5246"/>
                    </a:lnTo>
                    <a:lnTo>
                      <a:pt x="10627" y="5784"/>
                    </a:lnTo>
                    <a:lnTo>
                      <a:pt x="10963" y="6423"/>
                    </a:lnTo>
                    <a:lnTo>
                      <a:pt x="11265" y="7129"/>
                    </a:lnTo>
                    <a:lnTo>
                      <a:pt x="11265" y="7129"/>
                    </a:lnTo>
                    <a:lnTo>
                      <a:pt x="11501" y="7735"/>
                    </a:lnTo>
                    <a:lnTo>
                      <a:pt x="11703" y="8407"/>
                    </a:lnTo>
                    <a:lnTo>
                      <a:pt x="11904" y="9113"/>
                    </a:lnTo>
                    <a:lnTo>
                      <a:pt x="12106" y="9853"/>
                    </a:lnTo>
                    <a:lnTo>
                      <a:pt x="12106" y="9853"/>
                    </a:lnTo>
                    <a:lnTo>
                      <a:pt x="12308" y="10694"/>
                    </a:lnTo>
                    <a:lnTo>
                      <a:pt x="12476" y="11534"/>
                    </a:lnTo>
                    <a:lnTo>
                      <a:pt x="12610" y="12409"/>
                    </a:lnTo>
                    <a:lnTo>
                      <a:pt x="12745" y="13283"/>
                    </a:lnTo>
                    <a:lnTo>
                      <a:pt x="12947" y="14998"/>
                    </a:lnTo>
                    <a:lnTo>
                      <a:pt x="13081" y="16612"/>
                    </a:lnTo>
                    <a:lnTo>
                      <a:pt x="13081" y="16612"/>
                    </a:lnTo>
                    <a:lnTo>
                      <a:pt x="13148" y="18461"/>
                    </a:lnTo>
                    <a:lnTo>
                      <a:pt x="13182" y="20008"/>
                    </a:lnTo>
                    <a:lnTo>
                      <a:pt x="13182" y="20008"/>
                    </a:lnTo>
                    <a:lnTo>
                      <a:pt x="13216" y="21319"/>
                    </a:lnTo>
                    <a:lnTo>
                      <a:pt x="13182" y="22429"/>
                    </a:lnTo>
                    <a:lnTo>
                      <a:pt x="13115" y="24379"/>
                    </a:lnTo>
                    <a:lnTo>
                      <a:pt x="13115" y="24379"/>
                    </a:lnTo>
                    <a:lnTo>
                      <a:pt x="13048" y="26027"/>
                    </a:lnTo>
                    <a:lnTo>
                      <a:pt x="13048" y="26027"/>
                    </a:lnTo>
                    <a:lnTo>
                      <a:pt x="13048" y="26027"/>
                    </a:lnTo>
                    <a:lnTo>
                      <a:pt x="12980" y="28414"/>
                    </a:lnTo>
                    <a:lnTo>
                      <a:pt x="12980" y="28414"/>
                    </a:lnTo>
                    <a:lnTo>
                      <a:pt x="13014" y="29019"/>
                    </a:lnTo>
                    <a:lnTo>
                      <a:pt x="13048" y="29726"/>
                    </a:lnTo>
                    <a:lnTo>
                      <a:pt x="13148" y="30499"/>
                    </a:lnTo>
                    <a:lnTo>
                      <a:pt x="13283" y="31340"/>
                    </a:lnTo>
                    <a:lnTo>
                      <a:pt x="13653" y="33189"/>
                    </a:lnTo>
                    <a:lnTo>
                      <a:pt x="14056" y="35207"/>
                    </a:lnTo>
                    <a:lnTo>
                      <a:pt x="14056" y="35207"/>
                    </a:lnTo>
                    <a:lnTo>
                      <a:pt x="14056" y="35207"/>
                    </a:lnTo>
                    <a:lnTo>
                      <a:pt x="15132" y="39880"/>
                    </a:lnTo>
                    <a:lnTo>
                      <a:pt x="15603" y="42167"/>
                    </a:lnTo>
                    <a:lnTo>
                      <a:pt x="15805" y="43277"/>
                    </a:lnTo>
                    <a:lnTo>
                      <a:pt x="15973" y="44319"/>
                    </a:lnTo>
                    <a:lnTo>
                      <a:pt x="16108" y="45328"/>
                    </a:lnTo>
                    <a:lnTo>
                      <a:pt x="16208" y="46269"/>
                    </a:lnTo>
                    <a:lnTo>
                      <a:pt x="16276" y="47110"/>
                    </a:lnTo>
                    <a:lnTo>
                      <a:pt x="16276" y="47850"/>
                    </a:lnTo>
                    <a:lnTo>
                      <a:pt x="16208" y="48522"/>
                    </a:lnTo>
                    <a:lnTo>
                      <a:pt x="16141" y="48791"/>
                    </a:lnTo>
                    <a:lnTo>
                      <a:pt x="16074" y="49060"/>
                    </a:lnTo>
                    <a:lnTo>
                      <a:pt x="15973" y="49296"/>
                    </a:lnTo>
                    <a:lnTo>
                      <a:pt x="15839" y="49497"/>
                    </a:lnTo>
                    <a:lnTo>
                      <a:pt x="15704" y="49632"/>
                    </a:lnTo>
                    <a:lnTo>
                      <a:pt x="15570" y="4976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 name="Google Shape;1069;p10"/>
              <p:cNvSpPr/>
              <p:nvPr/>
            </p:nvSpPr>
            <p:spPr>
              <a:xfrm>
                <a:off x="3620744" y="4242350"/>
                <a:ext cx="29130" cy="39602"/>
              </a:xfrm>
              <a:custGeom>
                <a:avLst/>
                <a:gdLst/>
                <a:ahLst/>
                <a:cxnLst/>
                <a:rect l="l" t="t" r="r" b="b"/>
                <a:pathLst>
                  <a:path w="2153" h="2927" extrusionOk="0">
                    <a:moveTo>
                      <a:pt x="471" y="1"/>
                    </a:moveTo>
                    <a:lnTo>
                      <a:pt x="370" y="438"/>
                    </a:lnTo>
                    <a:lnTo>
                      <a:pt x="236" y="1110"/>
                    </a:lnTo>
                    <a:lnTo>
                      <a:pt x="101" y="1749"/>
                    </a:lnTo>
                    <a:lnTo>
                      <a:pt x="34" y="2355"/>
                    </a:lnTo>
                    <a:lnTo>
                      <a:pt x="1" y="2926"/>
                    </a:lnTo>
                    <a:lnTo>
                      <a:pt x="2153" y="774"/>
                    </a:lnTo>
                    <a:lnTo>
                      <a:pt x="471" y="1"/>
                    </a:lnTo>
                    <a:close/>
                  </a:path>
                </a:pathLst>
              </a:custGeom>
              <a:solidFill>
                <a:srgbClr val="B9851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 name="Google Shape;1070;p10"/>
              <p:cNvSpPr/>
              <p:nvPr/>
            </p:nvSpPr>
            <p:spPr>
              <a:xfrm>
                <a:off x="3620744" y="4242350"/>
                <a:ext cx="29130" cy="39602"/>
              </a:xfrm>
              <a:custGeom>
                <a:avLst/>
                <a:gdLst/>
                <a:ahLst/>
                <a:cxnLst/>
                <a:rect l="l" t="t" r="r" b="b"/>
                <a:pathLst>
                  <a:path w="2153" h="2927" fill="none" extrusionOk="0">
                    <a:moveTo>
                      <a:pt x="471" y="1"/>
                    </a:moveTo>
                    <a:lnTo>
                      <a:pt x="471" y="1"/>
                    </a:lnTo>
                    <a:lnTo>
                      <a:pt x="370" y="438"/>
                    </a:lnTo>
                    <a:lnTo>
                      <a:pt x="370" y="438"/>
                    </a:lnTo>
                    <a:lnTo>
                      <a:pt x="236" y="1110"/>
                    </a:lnTo>
                    <a:lnTo>
                      <a:pt x="101" y="1749"/>
                    </a:lnTo>
                    <a:lnTo>
                      <a:pt x="34" y="2355"/>
                    </a:lnTo>
                    <a:lnTo>
                      <a:pt x="1" y="2926"/>
                    </a:lnTo>
                    <a:lnTo>
                      <a:pt x="1" y="2926"/>
                    </a:lnTo>
                    <a:lnTo>
                      <a:pt x="2153" y="774"/>
                    </a:lnTo>
                    <a:lnTo>
                      <a:pt x="47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 name="Google Shape;1071;p10"/>
              <p:cNvSpPr/>
              <p:nvPr/>
            </p:nvSpPr>
            <p:spPr>
              <a:xfrm>
                <a:off x="3626657" y="4271021"/>
                <a:ext cx="62806" cy="62793"/>
              </a:xfrm>
              <a:custGeom>
                <a:avLst/>
                <a:gdLst/>
                <a:ahLst/>
                <a:cxnLst/>
                <a:rect l="l" t="t" r="r" b="b"/>
                <a:pathLst>
                  <a:path w="4642" h="4641" extrusionOk="0">
                    <a:moveTo>
                      <a:pt x="4607" y="0"/>
                    </a:moveTo>
                    <a:lnTo>
                      <a:pt x="1" y="4607"/>
                    </a:lnTo>
                    <a:lnTo>
                      <a:pt x="1" y="4641"/>
                    </a:lnTo>
                    <a:lnTo>
                      <a:pt x="4641" y="0"/>
                    </a:lnTo>
                    <a:close/>
                  </a:path>
                </a:pathLst>
              </a:custGeom>
              <a:solidFill>
                <a:srgbClr val="C1C1C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 name="Google Shape;1072;p10"/>
              <p:cNvSpPr/>
              <p:nvPr/>
            </p:nvSpPr>
            <p:spPr>
              <a:xfrm>
                <a:off x="3626657" y="4271021"/>
                <a:ext cx="62806" cy="62793"/>
              </a:xfrm>
              <a:custGeom>
                <a:avLst/>
                <a:gdLst/>
                <a:ahLst/>
                <a:cxnLst/>
                <a:rect l="l" t="t" r="r" b="b"/>
                <a:pathLst>
                  <a:path w="4642" h="4641" fill="none" extrusionOk="0">
                    <a:moveTo>
                      <a:pt x="4607" y="0"/>
                    </a:moveTo>
                    <a:lnTo>
                      <a:pt x="1" y="4607"/>
                    </a:lnTo>
                    <a:lnTo>
                      <a:pt x="1" y="4607"/>
                    </a:lnTo>
                    <a:lnTo>
                      <a:pt x="1" y="4641"/>
                    </a:lnTo>
                    <a:lnTo>
                      <a:pt x="4641" y="0"/>
                    </a:lnTo>
                    <a:lnTo>
                      <a:pt x="460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 name="Google Shape;1073;p10"/>
              <p:cNvSpPr/>
              <p:nvPr/>
            </p:nvSpPr>
            <p:spPr>
              <a:xfrm>
                <a:off x="3620744" y="4252823"/>
                <a:ext cx="68259" cy="80531"/>
              </a:xfrm>
              <a:custGeom>
                <a:avLst/>
                <a:gdLst/>
                <a:ahLst/>
                <a:cxnLst/>
                <a:rect l="l" t="t" r="r" b="b"/>
                <a:pathLst>
                  <a:path w="5045" h="5952" extrusionOk="0">
                    <a:moveTo>
                      <a:pt x="2153" y="0"/>
                    </a:moveTo>
                    <a:lnTo>
                      <a:pt x="1" y="2152"/>
                    </a:lnTo>
                    <a:lnTo>
                      <a:pt x="1" y="2757"/>
                    </a:lnTo>
                    <a:lnTo>
                      <a:pt x="1" y="3329"/>
                    </a:lnTo>
                    <a:lnTo>
                      <a:pt x="34" y="3867"/>
                    </a:lnTo>
                    <a:lnTo>
                      <a:pt x="101" y="4371"/>
                    </a:lnTo>
                    <a:lnTo>
                      <a:pt x="236" y="5246"/>
                    </a:lnTo>
                    <a:lnTo>
                      <a:pt x="438" y="5952"/>
                    </a:lnTo>
                    <a:lnTo>
                      <a:pt x="5044" y="1345"/>
                    </a:lnTo>
                    <a:lnTo>
                      <a:pt x="2153" y="0"/>
                    </a:lnTo>
                    <a:close/>
                  </a:path>
                </a:pathLst>
              </a:custGeom>
              <a:solidFill>
                <a:srgbClr val="A2761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 name="Google Shape;1074;p10"/>
              <p:cNvSpPr/>
              <p:nvPr/>
            </p:nvSpPr>
            <p:spPr>
              <a:xfrm>
                <a:off x="3620744" y="4252823"/>
                <a:ext cx="68259" cy="80531"/>
              </a:xfrm>
              <a:custGeom>
                <a:avLst/>
                <a:gdLst/>
                <a:ahLst/>
                <a:cxnLst/>
                <a:rect l="l" t="t" r="r" b="b"/>
                <a:pathLst>
                  <a:path w="5045" h="5952" fill="none" extrusionOk="0">
                    <a:moveTo>
                      <a:pt x="2153" y="0"/>
                    </a:moveTo>
                    <a:lnTo>
                      <a:pt x="2153" y="0"/>
                    </a:lnTo>
                    <a:lnTo>
                      <a:pt x="1" y="2152"/>
                    </a:lnTo>
                    <a:lnTo>
                      <a:pt x="1" y="2152"/>
                    </a:lnTo>
                    <a:lnTo>
                      <a:pt x="1" y="2757"/>
                    </a:lnTo>
                    <a:lnTo>
                      <a:pt x="1" y="3329"/>
                    </a:lnTo>
                    <a:lnTo>
                      <a:pt x="34" y="3867"/>
                    </a:lnTo>
                    <a:lnTo>
                      <a:pt x="101" y="4371"/>
                    </a:lnTo>
                    <a:lnTo>
                      <a:pt x="236" y="5246"/>
                    </a:lnTo>
                    <a:lnTo>
                      <a:pt x="438" y="5952"/>
                    </a:lnTo>
                    <a:lnTo>
                      <a:pt x="5044" y="1345"/>
                    </a:lnTo>
                    <a:lnTo>
                      <a:pt x="215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 name="Google Shape;1075;p10"/>
              <p:cNvSpPr/>
              <p:nvPr/>
            </p:nvSpPr>
            <p:spPr>
              <a:xfrm>
                <a:off x="4261779" y="4038991"/>
                <a:ext cx="128779" cy="209282"/>
              </a:xfrm>
              <a:custGeom>
                <a:avLst/>
                <a:gdLst/>
                <a:ahLst/>
                <a:cxnLst/>
                <a:rect l="l" t="t" r="r" b="b"/>
                <a:pathLst>
                  <a:path w="9518" h="15468" extrusionOk="0">
                    <a:moveTo>
                      <a:pt x="9517" y="0"/>
                    </a:moveTo>
                    <a:lnTo>
                      <a:pt x="8744" y="135"/>
                    </a:lnTo>
                    <a:lnTo>
                      <a:pt x="8441" y="807"/>
                    </a:lnTo>
                    <a:lnTo>
                      <a:pt x="8273" y="1144"/>
                    </a:lnTo>
                    <a:lnTo>
                      <a:pt x="8038" y="1547"/>
                    </a:lnTo>
                    <a:lnTo>
                      <a:pt x="7802" y="1951"/>
                    </a:lnTo>
                    <a:lnTo>
                      <a:pt x="7499" y="2320"/>
                    </a:lnTo>
                    <a:lnTo>
                      <a:pt x="7163" y="2724"/>
                    </a:lnTo>
                    <a:lnTo>
                      <a:pt x="6760" y="3127"/>
                    </a:lnTo>
                    <a:lnTo>
                      <a:pt x="5381" y="4338"/>
                    </a:lnTo>
                    <a:lnTo>
                      <a:pt x="3767" y="5717"/>
                    </a:lnTo>
                    <a:lnTo>
                      <a:pt x="1951" y="7230"/>
                    </a:lnTo>
                    <a:lnTo>
                      <a:pt x="1" y="8776"/>
                    </a:lnTo>
                    <a:lnTo>
                      <a:pt x="68" y="10290"/>
                    </a:lnTo>
                    <a:lnTo>
                      <a:pt x="169" y="11736"/>
                    </a:lnTo>
                    <a:lnTo>
                      <a:pt x="405" y="13585"/>
                    </a:lnTo>
                    <a:lnTo>
                      <a:pt x="674" y="15468"/>
                    </a:lnTo>
                    <a:lnTo>
                      <a:pt x="741" y="15233"/>
                    </a:lnTo>
                    <a:lnTo>
                      <a:pt x="875" y="14896"/>
                    </a:lnTo>
                    <a:lnTo>
                      <a:pt x="1212" y="14157"/>
                    </a:lnTo>
                    <a:lnTo>
                      <a:pt x="1682" y="13249"/>
                    </a:lnTo>
                    <a:lnTo>
                      <a:pt x="2288" y="12173"/>
                    </a:lnTo>
                    <a:lnTo>
                      <a:pt x="3700" y="9819"/>
                    </a:lnTo>
                    <a:lnTo>
                      <a:pt x="5314" y="7297"/>
                    </a:lnTo>
                    <a:lnTo>
                      <a:pt x="6861" y="4809"/>
                    </a:lnTo>
                    <a:lnTo>
                      <a:pt x="8206" y="2589"/>
                    </a:lnTo>
                    <a:lnTo>
                      <a:pt x="8744" y="1682"/>
                    </a:lnTo>
                    <a:lnTo>
                      <a:pt x="9147" y="942"/>
                    </a:lnTo>
                    <a:lnTo>
                      <a:pt x="9416" y="370"/>
                    </a:lnTo>
                    <a:lnTo>
                      <a:pt x="9483" y="135"/>
                    </a:lnTo>
                    <a:lnTo>
                      <a:pt x="9517" y="0"/>
                    </a:lnTo>
                    <a:close/>
                  </a:path>
                </a:pathLst>
              </a:custGeom>
              <a:solidFill>
                <a:srgbClr val="00417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 name="Google Shape;1076;p10"/>
              <p:cNvSpPr/>
              <p:nvPr/>
            </p:nvSpPr>
            <p:spPr>
              <a:xfrm>
                <a:off x="4261779" y="4038991"/>
                <a:ext cx="128779" cy="209282"/>
              </a:xfrm>
              <a:custGeom>
                <a:avLst/>
                <a:gdLst/>
                <a:ahLst/>
                <a:cxnLst/>
                <a:rect l="l" t="t" r="r" b="b"/>
                <a:pathLst>
                  <a:path w="9518" h="15468" fill="none" extrusionOk="0">
                    <a:moveTo>
                      <a:pt x="9517" y="0"/>
                    </a:moveTo>
                    <a:lnTo>
                      <a:pt x="8744" y="135"/>
                    </a:lnTo>
                    <a:lnTo>
                      <a:pt x="8744" y="135"/>
                    </a:lnTo>
                    <a:lnTo>
                      <a:pt x="8441" y="807"/>
                    </a:lnTo>
                    <a:lnTo>
                      <a:pt x="8273" y="1144"/>
                    </a:lnTo>
                    <a:lnTo>
                      <a:pt x="8038" y="1547"/>
                    </a:lnTo>
                    <a:lnTo>
                      <a:pt x="7802" y="1951"/>
                    </a:lnTo>
                    <a:lnTo>
                      <a:pt x="7499" y="2320"/>
                    </a:lnTo>
                    <a:lnTo>
                      <a:pt x="7163" y="2724"/>
                    </a:lnTo>
                    <a:lnTo>
                      <a:pt x="6760" y="3127"/>
                    </a:lnTo>
                    <a:lnTo>
                      <a:pt x="6760" y="3127"/>
                    </a:lnTo>
                    <a:lnTo>
                      <a:pt x="5381" y="4338"/>
                    </a:lnTo>
                    <a:lnTo>
                      <a:pt x="3767" y="5717"/>
                    </a:lnTo>
                    <a:lnTo>
                      <a:pt x="1951" y="7230"/>
                    </a:lnTo>
                    <a:lnTo>
                      <a:pt x="1" y="8776"/>
                    </a:lnTo>
                    <a:lnTo>
                      <a:pt x="1" y="8776"/>
                    </a:lnTo>
                    <a:lnTo>
                      <a:pt x="68" y="10290"/>
                    </a:lnTo>
                    <a:lnTo>
                      <a:pt x="169" y="11736"/>
                    </a:lnTo>
                    <a:lnTo>
                      <a:pt x="169" y="11736"/>
                    </a:lnTo>
                    <a:lnTo>
                      <a:pt x="405" y="13585"/>
                    </a:lnTo>
                    <a:lnTo>
                      <a:pt x="674" y="15468"/>
                    </a:lnTo>
                    <a:lnTo>
                      <a:pt x="674" y="15468"/>
                    </a:lnTo>
                    <a:lnTo>
                      <a:pt x="741" y="15233"/>
                    </a:lnTo>
                    <a:lnTo>
                      <a:pt x="875" y="14896"/>
                    </a:lnTo>
                    <a:lnTo>
                      <a:pt x="1212" y="14157"/>
                    </a:lnTo>
                    <a:lnTo>
                      <a:pt x="1682" y="13249"/>
                    </a:lnTo>
                    <a:lnTo>
                      <a:pt x="2288" y="12173"/>
                    </a:lnTo>
                    <a:lnTo>
                      <a:pt x="3700" y="9819"/>
                    </a:lnTo>
                    <a:lnTo>
                      <a:pt x="5314" y="7297"/>
                    </a:lnTo>
                    <a:lnTo>
                      <a:pt x="6861" y="4809"/>
                    </a:lnTo>
                    <a:lnTo>
                      <a:pt x="8206" y="2589"/>
                    </a:lnTo>
                    <a:lnTo>
                      <a:pt x="8744" y="1682"/>
                    </a:lnTo>
                    <a:lnTo>
                      <a:pt x="9147" y="942"/>
                    </a:lnTo>
                    <a:lnTo>
                      <a:pt x="9416" y="370"/>
                    </a:lnTo>
                    <a:lnTo>
                      <a:pt x="9483" y="135"/>
                    </a:lnTo>
                    <a:lnTo>
                      <a:pt x="951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 name="Google Shape;1077;p10"/>
              <p:cNvSpPr/>
              <p:nvPr/>
            </p:nvSpPr>
            <p:spPr>
              <a:xfrm>
                <a:off x="3749958" y="3960732"/>
                <a:ext cx="85090" cy="81451"/>
              </a:xfrm>
              <a:custGeom>
                <a:avLst/>
                <a:gdLst/>
                <a:ahLst/>
                <a:cxnLst/>
                <a:rect l="l" t="t" r="r" b="b"/>
                <a:pathLst>
                  <a:path w="6289" h="6020" extrusionOk="0">
                    <a:moveTo>
                      <a:pt x="6288" y="1"/>
                    </a:moveTo>
                    <a:lnTo>
                      <a:pt x="3699" y="1581"/>
                    </a:lnTo>
                    <a:lnTo>
                      <a:pt x="0" y="5280"/>
                    </a:lnTo>
                    <a:lnTo>
                      <a:pt x="505" y="5549"/>
                    </a:lnTo>
                    <a:lnTo>
                      <a:pt x="1076" y="5784"/>
                    </a:lnTo>
                    <a:lnTo>
                      <a:pt x="1345" y="5885"/>
                    </a:lnTo>
                    <a:lnTo>
                      <a:pt x="1648" y="5952"/>
                    </a:lnTo>
                    <a:lnTo>
                      <a:pt x="1951" y="6020"/>
                    </a:lnTo>
                    <a:lnTo>
                      <a:pt x="2455" y="6020"/>
                    </a:lnTo>
                    <a:lnTo>
                      <a:pt x="2690" y="5986"/>
                    </a:lnTo>
                    <a:lnTo>
                      <a:pt x="2959" y="5851"/>
                    </a:lnTo>
                    <a:lnTo>
                      <a:pt x="3262" y="5717"/>
                    </a:lnTo>
                    <a:lnTo>
                      <a:pt x="3565" y="5482"/>
                    </a:lnTo>
                    <a:lnTo>
                      <a:pt x="3867" y="5213"/>
                    </a:lnTo>
                    <a:lnTo>
                      <a:pt x="4170" y="4910"/>
                    </a:lnTo>
                    <a:lnTo>
                      <a:pt x="4506" y="4540"/>
                    </a:lnTo>
                    <a:lnTo>
                      <a:pt x="4809" y="4170"/>
                    </a:lnTo>
                    <a:lnTo>
                      <a:pt x="5111" y="3733"/>
                    </a:lnTo>
                    <a:lnTo>
                      <a:pt x="5380" y="3262"/>
                    </a:lnTo>
                    <a:lnTo>
                      <a:pt x="5616" y="2792"/>
                    </a:lnTo>
                    <a:lnTo>
                      <a:pt x="5851" y="2254"/>
                    </a:lnTo>
                    <a:lnTo>
                      <a:pt x="6019" y="1716"/>
                    </a:lnTo>
                    <a:lnTo>
                      <a:pt x="6154" y="1144"/>
                    </a:lnTo>
                    <a:lnTo>
                      <a:pt x="6255" y="572"/>
                    </a:lnTo>
                    <a:lnTo>
                      <a:pt x="6288" y="1"/>
                    </a:lnTo>
                    <a:close/>
                  </a:path>
                </a:pathLst>
              </a:custGeom>
              <a:solidFill>
                <a:srgbClr val="B9851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 name="Google Shape;1078;p10"/>
              <p:cNvSpPr/>
              <p:nvPr/>
            </p:nvSpPr>
            <p:spPr>
              <a:xfrm>
                <a:off x="3749958" y="3960732"/>
                <a:ext cx="85090" cy="81451"/>
              </a:xfrm>
              <a:custGeom>
                <a:avLst/>
                <a:gdLst/>
                <a:ahLst/>
                <a:cxnLst/>
                <a:rect l="l" t="t" r="r" b="b"/>
                <a:pathLst>
                  <a:path w="6289" h="6020" fill="none" extrusionOk="0">
                    <a:moveTo>
                      <a:pt x="6288" y="1"/>
                    </a:moveTo>
                    <a:lnTo>
                      <a:pt x="3699" y="1581"/>
                    </a:lnTo>
                    <a:lnTo>
                      <a:pt x="0" y="5280"/>
                    </a:lnTo>
                    <a:lnTo>
                      <a:pt x="0" y="5280"/>
                    </a:lnTo>
                    <a:lnTo>
                      <a:pt x="505" y="5549"/>
                    </a:lnTo>
                    <a:lnTo>
                      <a:pt x="1076" y="5784"/>
                    </a:lnTo>
                    <a:lnTo>
                      <a:pt x="1345" y="5885"/>
                    </a:lnTo>
                    <a:lnTo>
                      <a:pt x="1648" y="5952"/>
                    </a:lnTo>
                    <a:lnTo>
                      <a:pt x="1951" y="6020"/>
                    </a:lnTo>
                    <a:lnTo>
                      <a:pt x="2287" y="6020"/>
                    </a:lnTo>
                    <a:lnTo>
                      <a:pt x="2287" y="6020"/>
                    </a:lnTo>
                    <a:lnTo>
                      <a:pt x="2455" y="6020"/>
                    </a:lnTo>
                    <a:lnTo>
                      <a:pt x="2455" y="6020"/>
                    </a:lnTo>
                    <a:lnTo>
                      <a:pt x="2690" y="5986"/>
                    </a:lnTo>
                    <a:lnTo>
                      <a:pt x="2959" y="5851"/>
                    </a:lnTo>
                    <a:lnTo>
                      <a:pt x="3262" y="5717"/>
                    </a:lnTo>
                    <a:lnTo>
                      <a:pt x="3565" y="5482"/>
                    </a:lnTo>
                    <a:lnTo>
                      <a:pt x="3867" y="5213"/>
                    </a:lnTo>
                    <a:lnTo>
                      <a:pt x="4170" y="4910"/>
                    </a:lnTo>
                    <a:lnTo>
                      <a:pt x="4506" y="4540"/>
                    </a:lnTo>
                    <a:lnTo>
                      <a:pt x="4809" y="4170"/>
                    </a:lnTo>
                    <a:lnTo>
                      <a:pt x="5111" y="3733"/>
                    </a:lnTo>
                    <a:lnTo>
                      <a:pt x="5380" y="3262"/>
                    </a:lnTo>
                    <a:lnTo>
                      <a:pt x="5616" y="2792"/>
                    </a:lnTo>
                    <a:lnTo>
                      <a:pt x="5851" y="2254"/>
                    </a:lnTo>
                    <a:lnTo>
                      <a:pt x="6019" y="1716"/>
                    </a:lnTo>
                    <a:lnTo>
                      <a:pt x="6154" y="1144"/>
                    </a:lnTo>
                    <a:lnTo>
                      <a:pt x="6255" y="572"/>
                    </a:lnTo>
                    <a:lnTo>
                      <a:pt x="628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 name="Google Shape;1079;p10"/>
              <p:cNvSpPr/>
              <p:nvPr/>
            </p:nvSpPr>
            <p:spPr>
              <a:xfrm>
                <a:off x="4109835" y="3740081"/>
                <a:ext cx="120119" cy="146056"/>
              </a:xfrm>
              <a:custGeom>
                <a:avLst/>
                <a:gdLst/>
                <a:ahLst/>
                <a:cxnLst/>
                <a:rect l="l" t="t" r="r" b="b"/>
                <a:pathLst>
                  <a:path w="8878" h="10795" extrusionOk="0">
                    <a:moveTo>
                      <a:pt x="7868" y="0"/>
                    </a:moveTo>
                    <a:lnTo>
                      <a:pt x="336" y="1547"/>
                    </a:lnTo>
                    <a:lnTo>
                      <a:pt x="370" y="1951"/>
                    </a:lnTo>
                    <a:lnTo>
                      <a:pt x="370" y="2354"/>
                    </a:lnTo>
                    <a:lnTo>
                      <a:pt x="303" y="3262"/>
                    </a:lnTo>
                    <a:lnTo>
                      <a:pt x="67" y="5111"/>
                    </a:lnTo>
                    <a:lnTo>
                      <a:pt x="0" y="5952"/>
                    </a:lnTo>
                    <a:lnTo>
                      <a:pt x="0" y="6288"/>
                    </a:lnTo>
                    <a:lnTo>
                      <a:pt x="34" y="6591"/>
                    </a:lnTo>
                    <a:lnTo>
                      <a:pt x="101" y="6826"/>
                    </a:lnTo>
                    <a:lnTo>
                      <a:pt x="202" y="6994"/>
                    </a:lnTo>
                    <a:lnTo>
                      <a:pt x="269" y="7062"/>
                    </a:lnTo>
                    <a:lnTo>
                      <a:pt x="370" y="7095"/>
                    </a:lnTo>
                    <a:lnTo>
                      <a:pt x="572" y="7095"/>
                    </a:lnTo>
                    <a:lnTo>
                      <a:pt x="673" y="7062"/>
                    </a:lnTo>
                    <a:lnTo>
                      <a:pt x="773" y="7095"/>
                    </a:lnTo>
                    <a:lnTo>
                      <a:pt x="841" y="7129"/>
                    </a:lnTo>
                    <a:lnTo>
                      <a:pt x="942" y="7163"/>
                    </a:lnTo>
                    <a:lnTo>
                      <a:pt x="1076" y="7364"/>
                    </a:lnTo>
                    <a:lnTo>
                      <a:pt x="1177" y="7600"/>
                    </a:lnTo>
                    <a:lnTo>
                      <a:pt x="1244" y="7869"/>
                    </a:lnTo>
                    <a:lnTo>
                      <a:pt x="1311" y="8205"/>
                    </a:lnTo>
                    <a:lnTo>
                      <a:pt x="1412" y="8945"/>
                    </a:lnTo>
                    <a:lnTo>
                      <a:pt x="1513" y="9651"/>
                    </a:lnTo>
                    <a:lnTo>
                      <a:pt x="1614" y="9987"/>
                    </a:lnTo>
                    <a:lnTo>
                      <a:pt x="1681" y="10290"/>
                    </a:lnTo>
                    <a:lnTo>
                      <a:pt x="1816" y="10525"/>
                    </a:lnTo>
                    <a:lnTo>
                      <a:pt x="1950" y="10693"/>
                    </a:lnTo>
                    <a:lnTo>
                      <a:pt x="2018" y="10760"/>
                    </a:lnTo>
                    <a:lnTo>
                      <a:pt x="2118" y="10794"/>
                    </a:lnTo>
                    <a:lnTo>
                      <a:pt x="2354" y="10794"/>
                    </a:lnTo>
                    <a:lnTo>
                      <a:pt x="2959" y="10660"/>
                    </a:lnTo>
                    <a:lnTo>
                      <a:pt x="3531" y="10491"/>
                    </a:lnTo>
                    <a:lnTo>
                      <a:pt x="4136" y="10290"/>
                    </a:lnTo>
                    <a:lnTo>
                      <a:pt x="4708" y="10021"/>
                    </a:lnTo>
                    <a:lnTo>
                      <a:pt x="5279" y="9752"/>
                    </a:lnTo>
                    <a:lnTo>
                      <a:pt x="5784" y="9449"/>
                    </a:lnTo>
                    <a:lnTo>
                      <a:pt x="6288" y="9113"/>
                    </a:lnTo>
                    <a:lnTo>
                      <a:pt x="6792" y="8743"/>
                    </a:lnTo>
                    <a:lnTo>
                      <a:pt x="7230" y="8373"/>
                    </a:lnTo>
                    <a:lnTo>
                      <a:pt x="7599" y="8003"/>
                    </a:lnTo>
                    <a:lnTo>
                      <a:pt x="7969" y="7633"/>
                    </a:lnTo>
                    <a:lnTo>
                      <a:pt x="8272" y="7263"/>
                    </a:lnTo>
                    <a:lnTo>
                      <a:pt x="8507" y="6894"/>
                    </a:lnTo>
                    <a:lnTo>
                      <a:pt x="8709" y="6524"/>
                    </a:lnTo>
                    <a:lnTo>
                      <a:pt x="8810" y="6187"/>
                    </a:lnTo>
                    <a:lnTo>
                      <a:pt x="8877" y="5885"/>
                    </a:lnTo>
                    <a:lnTo>
                      <a:pt x="8877" y="5549"/>
                    </a:lnTo>
                    <a:lnTo>
                      <a:pt x="8844" y="5179"/>
                    </a:lnTo>
                    <a:lnTo>
                      <a:pt x="8743" y="4271"/>
                    </a:lnTo>
                    <a:lnTo>
                      <a:pt x="8608" y="3296"/>
                    </a:lnTo>
                    <a:lnTo>
                      <a:pt x="8406" y="2321"/>
                    </a:lnTo>
                    <a:lnTo>
                      <a:pt x="8037" y="673"/>
                    </a:lnTo>
                    <a:lnTo>
                      <a:pt x="7868"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 name="Google Shape;1080;p10"/>
              <p:cNvSpPr/>
              <p:nvPr/>
            </p:nvSpPr>
            <p:spPr>
              <a:xfrm>
                <a:off x="4109835" y="3742814"/>
                <a:ext cx="120119" cy="143323"/>
              </a:xfrm>
              <a:custGeom>
                <a:avLst/>
                <a:gdLst/>
                <a:ahLst/>
                <a:cxnLst/>
                <a:rect l="l" t="t" r="r" b="b"/>
                <a:pathLst>
                  <a:path w="8878" h="10593" extrusionOk="0">
                    <a:moveTo>
                      <a:pt x="7902" y="0"/>
                    </a:moveTo>
                    <a:lnTo>
                      <a:pt x="6523" y="706"/>
                    </a:lnTo>
                    <a:lnTo>
                      <a:pt x="5145" y="1412"/>
                    </a:lnTo>
                    <a:lnTo>
                      <a:pt x="3833" y="2152"/>
                    </a:lnTo>
                    <a:lnTo>
                      <a:pt x="2589" y="2892"/>
                    </a:lnTo>
                    <a:lnTo>
                      <a:pt x="1849" y="3329"/>
                    </a:lnTo>
                    <a:lnTo>
                      <a:pt x="1211" y="3800"/>
                    </a:lnTo>
                    <a:lnTo>
                      <a:pt x="605" y="4237"/>
                    </a:lnTo>
                    <a:lnTo>
                      <a:pt x="101" y="4640"/>
                    </a:lnTo>
                    <a:lnTo>
                      <a:pt x="34" y="5548"/>
                    </a:lnTo>
                    <a:lnTo>
                      <a:pt x="0" y="5952"/>
                    </a:lnTo>
                    <a:lnTo>
                      <a:pt x="34" y="6288"/>
                    </a:lnTo>
                    <a:lnTo>
                      <a:pt x="67" y="6591"/>
                    </a:lnTo>
                    <a:lnTo>
                      <a:pt x="135" y="6692"/>
                    </a:lnTo>
                    <a:lnTo>
                      <a:pt x="202" y="6759"/>
                    </a:lnTo>
                    <a:lnTo>
                      <a:pt x="269" y="6826"/>
                    </a:lnTo>
                    <a:lnTo>
                      <a:pt x="336" y="6860"/>
                    </a:lnTo>
                    <a:lnTo>
                      <a:pt x="437" y="6893"/>
                    </a:lnTo>
                    <a:lnTo>
                      <a:pt x="572" y="6893"/>
                    </a:lnTo>
                    <a:lnTo>
                      <a:pt x="740" y="6860"/>
                    </a:lnTo>
                    <a:lnTo>
                      <a:pt x="874" y="6927"/>
                    </a:lnTo>
                    <a:lnTo>
                      <a:pt x="1009" y="7061"/>
                    </a:lnTo>
                    <a:lnTo>
                      <a:pt x="1110" y="7196"/>
                    </a:lnTo>
                    <a:lnTo>
                      <a:pt x="1177" y="7398"/>
                    </a:lnTo>
                    <a:lnTo>
                      <a:pt x="1244" y="7633"/>
                    </a:lnTo>
                    <a:lnTo>
                      <a:pt x="1345" y="8205"/>
                    </a:lnTo>
                    <a:lnTo>
                      <a:pt x="1480" y="9079"/>
                    </a:lnTo>
                    <a:lnTo>
                      <a:pt x="1547" y="9482"/>
                    </a:lnTo>
                    <a:lnTo>
                      <a:pt x="1614" y="9886"/>
                    </a:lnTo>
                    <a:lnTo>
                      <a:pt x="1749" y="10189"/>
                    </a:lnTo>
                    <a:lnTo>
                      <a:pt x="1816" y="10323"/>
                    </a:lnTo>
                    <a:lnTo>
                      <a:pt x="1883" y="10424"/>
                    </a:lnTo>
                    <a:lnTo>
                      <a:pt x="1984" y="10525"/>
                    </a:lnTo>
                    <a:lnTo>
                      <a:pt x="2085" y="10592"/>
                    </a:lnTo>
                    <a:lnTo>
                      <a:pt x="2354" y="10592"/>
                    </a:lnTo>
                    <a:lnTo>
                      <a:pt x="2892" y="10491"/>
                    </a:lnTo>
                    <a:lnTo>
                      <a:pt x="3463" y="10323"/>
                    </a:lnTo>
                    <a:lnTo>
                      <a:pt x="4002" y="10155"/>
                    </a:lnTo>
                    <a:lnTo>
                      <a:pt x="4506" y="9920"/>
                    </a:lnTo>
                    <a:lnTo>
                      <a:pt x="5347" y="9516"/>
                    </a:lnTo>
                    <a:lnTo>
                      <a:pt x="6086" y="9045"/>
                    </a:lnTo>
                    <a:lnTo>
                      <a:pt x="6792" y="8541"/>
                    </a:lnTo>
                    <a:lnTo>
                      <a:pt x="7431" y="8003"/>
                    </a:lnTo>
                    <a:lnTo>
                      <a:pt x="7969" y="7431"/>
                    </a:lnTo>
                    <a:lnTo>
                      <a:pt x="8171" y="7162"/>
                    </a:lnTo>
                    <a:lnTo>
                      <a:pt x="8373" y="6893"/>
                    </a:lnTo>
                    <a:lnTo>
                      <a:pt x="8541" y="6624"/>
                    </a:lnTo>
                    <a:lnTo>
                      <a:pt x="8675" y="6389"/>
                    </a:lnTo>
                    <a:lnTo>
                      <a:pt x="8776" y="6120"/>
                    </a:lnTo>
                    <a:lnTo>
                      <a:pt x="8844" y="5885"/>
                    </a:lnTo>
                    <a:lnTo>
                      <a:pt x="8877" y="5683"/>
                    </a:lnTo>
                    <a:lnTo>
                      <a:pt x="8877" y="5078"/>
                    </a:lnTo>
                    <a:lnTo>
                      <a:pt x="8776" y="4304"/>
                    </a:lnTo>
                    <a:lnTo>
                      <a:pt x="8675" y="3497"/>
                    </a:lnTo>
                    <a:lnTo>
                      <a:pt x="8507" y="2623"/>
                    </a:lnTo>
                    <a:lnTo>
                      <a:pt x="8171" y="1042"/>
                    </a:lnTo>
                    <a:lnTo>
                      <a:pt x="7902"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 name="Google Shape;1081;p10"/>
              <p:cNvSpPr/>
              <p:nvPr/>
            </p:nvSpPr>
            <p:spPr>
              <a:xfrm>
                <a:off x="4079351" y="3683214"/>
                <a:ext cx="184265" cy="139684"/>
              </a:xfrm>
              <a:custGeom>
                <a:avLst/>
                <a:gdLst/>
                <a:ahLst/>
                <a:cxnLst/>
                <a:rect l="l" t="t" r="r" b="b"/>
                <a:pathLst>
                  <a:path w="13619" h="10324" extrusionOk="0">
                    <a:moveTo>
                      <a:pt x="9415" y="0"/>
                    </a:moveTo>
                    <a:lnTo>
                      <a:pt x="9214" y="34"/>
                    </a:lnTo>
                    <a:lnTo>
                      <a:pt x="9012" y="67"/>
                    </a:lnTo>
                    <a:lnTo>
                      <a:pt x="8810" y="135"/>
                    </a:lnTo>
                    <a:lnTo>
                      <a:pt x="8440" y="303"/>
                    </a:lnTo>
                    <a:lnTo>
                      <a:pt x="7768" y="706"/>
                    </a:lnTo>
                    <a:lnTo>
                      <a:pt x="7465" y="874"/>
                    </a:lnTo>
                    <a:lnTo>
                      <a:pt x="7331" y="942"/>
                    </a:lnTo>
                    <a:lnTo>
                      <a:pt x="7196" y="942"/>
                    </a:lnTo>
                    <a:lnTo>
                      <a:pt x="6826" y="975"/>
                    </a:lnTo>
                    <a:lnTo>
                      <a:pt x="6557" y="908"/>
                    </a:lnTo>
                    <a:lnTo>
                      <a:pt x="6322" y="841"/>
                    </a:lnTo>
                    <a:lnTo>
                      <a:pt x="6086" y="706"/>
                    </a:lnTo>
                    <a:lnTo>
                      <a:pt x="5885" y="605"/>
                    </a:lnTo>
                    <a:lnTo>
                      <a:pt x="5616" y="538"/>
                    </a:lnTo>
                    <a:lnTo>
                      <a:pt x="5313" y="505"/>
                    </a:lnTo>
                    <a:lnTo>
                      <a:pt x="4909" y="538"/>
                    </a:lnTo>
                    <a:lnTo>
                      <a:pt x="4640" y="605"/>
                    </a:lnTo>
                    <a:lnTo>
                      <a:pt x="4405" y="673"/>
                    </a:lnTo>
                    <a:lnTo>
                      <a:pt x="4203" y="807"/>
                    </a:lnTo>
                    <a:lnTo>
                      <a:pt x="4035" y="942"/>
                    </a:lnTo>
                    <a:lnTo>
                      <a:pt x="3867" y="1076"/>
                    </a:lnTo>
                    <a:lnTo>
                      <a:pt x="3733" y="1244"/>
                    </a:lnTo>
                    <a:lnTo>
                      <a:pt x="3531" y="1581"/>
                    </a:lnTo>
                    <a:lnTo>
                      <a:pt x="3363" y="1917"/>
                    </a:lnTo>
                    <a:lnTo>
                      <a:pt x="3195" y="2186"/>
                    </a:lnTo>
                    <a:lnTo>
                      <a:pt x="3094" y="2320"/>
                    </a:lnTo>
                    <a:lnTo>
                      <a:pt x="2993" y="2388"/>
                    </a:lnTo>
                    <a:lnTo>
                      <a:pt x="2858" y="2455"/>
                    </a:lnTo>
                    <a:lnTo>
                      <a:pt x="2219" y="2455"/>
                    </a:lnTo>
                    <a:lnTo>
                      <a:pt x="1715" y="2488"/>
                    </a:lnTo>
                    <a:lnTo>
                      <a:pt x="1177" y="2589"/>
                    </a:lnTo>
                    <a:lnTo>
                      <a:pt x="942" y="2657"/>
                    </a:lnTo>
                    <a:lnTo>
                      <a:pt x="706" y="2757"/>
                    </a:lnTo>
                    <a:lnTo>
                      <a:pt x="505" y="2858"/>
                    </a:lnTo>
                    <a:lnTo>
                      <a:pt x="336" y="2993"/>
                    </a:lnTo>
                    <a:lnTo>
                      <a:pt x="202" y="3195"/>
                    </a:lnTo>
                    <a:lnTo>
                      <a:pt x="101" y="3396"/>
                    </a:lnTo>
                    <a:lnTo>
                      <a:pt x="34" y="3632"/>
                    </a:lnTo>
                    <a:lnTo>
                      <a:pt x="0" y="3934"/>
                    </a:lnTo>
                    <a:lnTo>
                      <a:pt x="34" y="4271"/>
                    </a:lnTo>
                    <a:lnTo>
                      <a:pt x="135" y="4640"/>
                    </a:lnTo>
                    <a:lnTo>
                      <a:pt x="236" y="4909"/>
                    </a:lnTo>
                    <a:lnTo>
                      <a:pt x="336" y="5111"/>
                    </a:lnTo>
                    <a:lnTo>
                      <a:pt x="505" y="5313"/>
                    </a:lnTo>
                    <a:lnTo>
                      <a:pt x="639" y="5447"/>
                    </a:lnTo>
                    <a:lnTo>
                      <a:pt x="807" y="5582"/>
                    </a:lnTo>
                    <a:lnTo>
                      <a:pt x="1009" y="5683"/>
                    </a:lnTo>
                    <a:lnTo>
                      <a:pt x="1211" y="5750"/>
                    </a:lnTo>
                    <a:lnTo>
                      <a:pt x="1412" y="5817"/>
                    </a:lnTo>
                    <a:lnTo>
                      <a:pt x="1883" y="5885"/>
                    </a:lnTo>
                    <a:lnTo>
                      <a:pt x="2388" y="5885"/>
                    </a:lnTo>
                    <a:lnTo>
                      <a:pt x="3396" y="5851"/>
                    </a:lnTo>
                    <a:lnTo>
                      <a:pt x="3632" y="5851"/>
                    </a:lnTo>
                    <a:lnTo>
                      <a:pt x="3800" y="5885"/>
                    </a:lnTo>
                    <a:lnTo>
                      <a:pt x="3934" y="5952"/>
                    </a:lnTo>
                    <a:lnTo>
                      <a:pt x="4035" y="6019"/>
                    </a:lnTo>
                    <a:lnTo>
                      <a:pt x="4102" y="6120"/>
                    </a:lnTo>
                    <a:lnTo>
                      <a:pt x="4136" y="6221"/>
                    </a:lnTo>
                    <a:lnTo>
                      <a:pt x="4170" y="6456"/>
                    </a:lnTo>
                    <a:lnTo>
                      <a:pt x="4170" y="6692"/>
                    </a:lnTo>
                    <a:lnTo>
                      <a:pt x="4203" y="6927"/>
                    </a:lnTo>
                    <a:lnTo>
                      <a:pt x="4237" y="7028"/>
                    </a:lnTo>
                    <a:lnTo>
                      <a:pt x="4304" y="7129"/>
                    </a:lnTo>
                    <a:lnTo>
                      <a:pt x="4371" y="7196"/>
                    </a:lnTo>
                    <a:lnTo>
                      <a:pt x="4506" y="7230"/>
                    </a:lnTo>
                    <a:lnTo>
                      <a:pt x="4775" y="7297"/>
                    </a:lnTo>
                    <a:lnTo>
                      <a:pt x="5145" y="7297"/>
                    </a:lnTo>
                    <a:lnTo>
                      <a:pt x="5279" y="7230"/>
                    </a:lnTo>
                    <a:lnTo>
                      <a:pt x="5649" y="7095"/>
                    </a:lnTo>
                    <a:lnTo>
                      <a:pt x="6221" y="6860"/>
                    </a:lnTo>
                    <a:lnTo>
                      <a:pt x="6557" y="6793"/>
                    </a:lnTo>
                    <a:lnTo>
                      <a:pt x="6860" y="6725"/>
                    </a:lnTo>
                    <a:lnTo>
                      <a:pt x="7095" y="6759"/>
                    </a:lnTo>
                    <a:lnTo>
                      <a:pt x="7230" y="6793"/>
                    </a:lnTo>
                    <a:lnTo>
                      <a:pt x="7297" y="6860"/>
                    </a:lnTo>
                    <a:lnTo>
                      <a:pt x="7398" y="6927"/>
                    </a:lnTo>
                    <a:lnTo>
                      <a:pt x="7431" y="7028"/>
                    </a:lnTo>
                    <a:lnTo>
                      <a:pt x="7465" y="7162"/>
                    </a:lnTo>
                    <a:lnTo>
                      <a:pt x="7499" y="7297"/>
                    </a:lnTo>
                    <a:lnTo>
                      <a:pt x="7465" y="7499"/>
                    </a:lnTo>
                    <a:lnTo>
                      <a:pt x="7431" y="7700"/>
                    </a:lnTo>
                    <a:lnTo>
                      <a:pt x="7263" y="8238"/>
                    </a:lnTo>
                    <a:lnTo>
                      <a:pt x="7162" y="8507"/>
                    </a:lnTo>
                    <a:lnTo>
                      <a:pt x="7095" y="8743"/>
                    </a:lnTo>
                    <a:lnTo>
                      <a:pt x="7095" y="8945"/>
                    </a:lnTo>
                    <a:lnTo>
                      <a:pt x="7129" y="9113"/>
                    </a:lnTo>
                    <a:lnTo>
                      <a:pt x="7196" y="9214"/>
                    </a:lnTo>
                    <a:lnTo>
                      <a:pt x="7263" y="9314"/>
                    </a:lnTo>
                    <a:lnTo>
                      <a:pt x="7364" y="9348"/>
                    </a:lnTo>
                    <a:lnTo>
                      <a:pt x="7633" y="9348"/>
                    </a:lnTo>
                    <a:lnTo>
                      <a:pt x="7801" y="9314"/>
                    </a:lnTo>
                    <a:lnTo>
                      <a:pt x="8104" y="9146"/>
                    </a:lnTo>
                    <a:lnTo>
                      <a:pt x="8407" y="8911"/>
                    </a:lnTo>
                    <a:lnTo>
                      <a:pt x="8541" y="8776"/>
                    </a:lnTo>
                    <a:lnTo>
                      <a:pt x="8676" y="8608"/>
                    </a:lnTo>
                    <a:lnTo>
                      <a:pt x="8877" y="8306"/>
                    </a:lnTo>
                    <a:lnTo>
                      <a:pt x="9012" y="8037"/>
                    </a:lnTo>
                    <a:lnTo>
                      <a:pt x="9146" y="7768"/>
                    </a:lnTo>
                    <a:lnTo>
                      <a:pt x="9281" y="7566"/>
                    </a:lnTo>
                    <a:lnTo>
                      <a:pt x="9449" y="7431"/>
                    </a:lnTo>
                    <a:lnTo>
                      <a:pt x="9516" y="7398"/>
                    </a:lnTo>
                    <a:lnTo>
                      <a:pt x="9617" y="7364"/>
                    </a:lnTo>
                    <a:lnTo>
                      <a:pt x="9752" y="7364"/>
                    </a:lnTo>
                    <a:lnTo>
                      <a:pt x="9886" y="7398"/>
                    </a:lnTo>
                    <a:lnTo>
                      <a:pt x="10222" y="7499"/>
                    </a:lnTo>
                    <a:lnTo>
                      <a:pt x="10323" y="7600"/>
                    </a:lnTo>
                    <a:lnTo>
                      <a:pt x="10424" y="7700"/>
                    </a:lnTo>
                    <a:lnTo>
                      <a:pt x="10491" y="7835"/>
                    </a:lnTo>
                    <a:lnTo>
                      <a:pt x="10525" y="8037"/>
                    </a:lnTo>
                    <a:lnTo>
                      <a:pt x="10592" y="8407"/>
                    </a:lnTo>
                    <a:lnTo>
                      <a:pt x="10659" y="8877"/>
                    </a:lnTo>
                    <a:lnTo>
                      <a:pt x="10693" y="9314"/>
                    </a:lnTo>
                    <a:lnTo>
                      <a:pt x="10760" y="9718"/>
                    </a:lnTo>
                    <a:lnTo>
                      <a:pt x="10828" y="9920"/>
                    </a:lnTo>
                    <a:lnTo>
                      <a:pt x="10895" y="10054"/>
                    </a:lnTo>
                    <a:lnTo>
                      <a:pt x="10996" y="10189"/>
                    </a:lnTo>
                    <a:lnTo>
                      <a:pt x="11097" y="10290"/>
                    </a:lnTo>
                    <a:lnTo>
                      <a:pt x="11164" y="10323"/>
                    </a:lnTo>
                    <a:lnTo>
                      <a:pt x="11231" y="10290"/>
                    </a:lnTo>
                    <a:lnTo>
                      <a:pt x="11433" y="10222"/>
                    </a:lnTo>
                    <a:lnTo>
                      <a:pt x="11668" y="10021"/>
                    </a:lnTo>
                    <a:lnTo>
                      <a:pt x="11937" y="9752"/>
                    </a:lnTo>
                    <a:lnTo>
                      <a:pt x="12206" y="9415"/>
                    </a:lnTo>
                    <a:lnTo>
                      <a:pt x="12509" y="9012"/>
                    </a:lnTo>
                    <a:lnTo>
                      <a:pt x="12778" y="8575"/>
                    </a:lnTo>
                    <a:lnTo>
                      <a:pt x="13047" y="8104"/>
                    </a:lnTo>
                    <a:lnTo>
                      <a:pt x="13249" y="7600"/>
                    </a:lnTo>
                    <a:lnTo>
                      <a:pt x="13450" y="7095"/>
                    </a:lnTo>
                    <a:lnTo>
                      <a:pt x="13551" y="6591"/>
                    </a:lnTo>
                    <a:lnTo>
                      <a:pt x="13619" y="6086"/>
                    </a:lnTo>
                    <a:lnTo>
                      <a:pt x="13619" y="5851"/>
                    </a:lnTo>
                    <a:lnTo>
                      <a:pt x="13585" y="5649"/>
                    </a:lnTo>
                    <a:lnTo>
                      <a:pt x="13551" y="5414"/>
                    </a:lnTo>
                    <a:lnTo>
                      <a:pt x="13484" y="5212"/>
                    </a:lnTo>
                    <a:lnTo>
                      <a:pt x="13383" y="5010"/>
                    </a:lnTo>
                    <a:lnTo>
                      <a:pt x="13249" y="4842"/>
                    </a:lnTo>
                    <a:lnTo>
                      <a:pt x="13080" y="4674"/>
                    </a:lnTo>
                    <a:lnTo>
                      <a:pt x="12912" y="4540"/>
                    </a:lnTo>
                    <a:lnTo>
                      <a:pt x="12576" y="4304"/>
                    </a:lnTo>
                    <a:lnTo>
                      <a:pt x="12341" y="4035"/>
                    </a:lnTo>
                    <a:lnTo>
                      <a:pt x="12139" y="3766"/>
                    </a:lnTo>
                    <a:lnTo>
                      <a:pt x="11971" y="3497"/>
                    </a:lnTo>
                    <a:lnTo>
                      <a:pt x="11836" y="3195"/>
                    </a:lnTo>
                    <a:lnTo>
                      <a:pt x="11735" y="2892"/>
                    </a:lnTo>
                    <a:lnTo>
                      <a:pt x="11601" y="2287"/>
                    </a:lnTo>
                    <a:lnTo>
                      <a:pt x="11399" y="1681"/>
                    </a:lnTo>
                    <a:lnTo>
                      <a:pt x="11298" y="1379"/>
                    </a:lnTo>
                    <a:lnTo>
                      <a:pt x="11164" y="1110"/>
                    </a:lnTo>
                    <a:lnTo>
                      <a:pt x="10962" y="841"/>
                    </a:lnTo>
                    <a:lnTo>
                      <a:pt x="10727" y="605"/>
                    </a:lnTo>
                    <a:lnTo>
                      <a:pt x="10424" y="370"/>
                    </a:lnTo>
                    <a:lnTo>
                      <a:pt x="10054" y="135"/>
                    </a:lnTo>
                    <a:lnTo>
                      <a:pt x="9852" y="67"/>
                    </a:lnTo>
                    <a:lnTo>
                      <a:pt x="9617" y="0"/>
                    </a:lnTo>
                    <a:close/>
                  </a:path>
                </a:pathLst>
              </a:custGeom>
              <a:solidFill>
                <a:srgbClr val="1F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 name="Google Shape;1082;p10"/>
              <p:cNvSpPr/>
              <p:nvPr/>
            </p:nvSpPr>
            <p:spPr>
              <a:xfrm>
                <a:off x="3623017" y="4231892"/>
                <a:ext cx="163794" cy="93276"/>
              </a:xfrm>
              <a:custGeom>
                <a:avLst/>
                <a:gdLst/>
                <a:ahLst/>
                <a:cxnLst/>
                <a:rect l="l" t="t" r="r" b="b"/>
                <a:pathLst>
                  <a:path w="12106" h="6894" extrusionOk="0">
                    <a:moveTo>
                      <a:pt x="1178" y="0"/>
                    </a:moveTo>
                    <a:lnTo>
                      <a:pt x="942" y="68"/>
                    </a:lnTo>
                    <a:lnTo>
                      <a:pt x="740" y="135"/>
                    </a:lnTo>
                    <a:lnTo>
                      <a:pt x="572" y="303"/>
                    </a:lnTo>
                    <a:lnTo>
                      <a:pt x="438" y="505"/>
                    </a:lnTo>
                    <a:lnTo>
                      <a:pt x="303" y="774"/>
                    </a:lnTo>
                    <a:lnTo>
                      <a:pt x="135" y="1480"/>
                    </a:lnTo>
                    <a:lnTo>
                      <a:pt x="34" y="2152"/>
                    </a:lnTo>
                    <a:lnTo>
                      <a:pt x="1" y="2791"/>
                    </a:lnTo>
                    <a:lnTo>
                      <a:pt x="34" y="3363"/>
                    </a:lnTo>
                    <a:lnTo>
                      <a:pt x="135" y="3901"/>
                    </a:lnTo>
                    <a:lnTo>
                      <a:pt x="303" y="4372"/>
                    </a:lnTo>
                    <a:lnTo>
                      <a:pt x="539" y="4809"/>
                    </a:lnTo>
                    <a:lnTo>
                      <a:pt x="808" y="5179"/>
                    </a:lnTo>
                    <a:lnTo>
                      <a:pt x="1144" y="5515"/>
                    </a:lnTo>
                    <a:lnTo>
                      <a:pt x="1514" y="5750"/>
                    </a:lnTo>
                    <a:lnTo>
                      <a:pt x="1951" y="5952"/>
                    </a:lnTo>
                    <a:lnTo>
                      <a:pt x="2422" y="6120"/>
                    </a:lnTo>
                    <a:lnTo>
                      <a:pt x="2926" y="6187"/>
                    </a:lnTo>
                    <a:lnTo>
                      <a:pt x="3498" y="6221"/>
                    </a:lnTo>
                    <a:lnTo>
                      <a:pt x="4069" y="6154"/>
                    </a:lnTo>
                    <a:lnTo>
                      <a:pt x="4675" y="6053"/>
                    </a:lnTo>
                    <a:lnTo>
                      <a:pt x="5145" y="5952"/>
                    </a:lnTo>
                    <a:lnTo>
                      <a:pt x="5616" y="5885"/>
                    </a:lnTo>
                    <a:lnTo>
                      <a:pt x="6053" y="5885"/>
                    </a:lnTo>
                    <a:lnTo>
                      <a:pt x="6490" y="5918"/>
                    </a:lnTo>
                    <a:lnTo>
                      <a:pt x="6894" y="5952"/>
                    </a:lnTo>
                    <a:lnTo>
                      <a:pt x="7297" y="6019"/>
                    </a:lnTo>
                    <a:lnTo>
                      <a:pt x="8104" y="6221"/>
                    </a:lnTo>
                    <a:lnTo>
                      <a:pt x="8878" y="6456"/>
                    </a:lnTo>
                    <a:lnTo>
                      <a:pt x="9651" y="6658"/>
                    </a:lnTo>
                    <a:lnTo>
                      <a:pt x="10055" y="6759"/>
                    </a:lnTo>
                    <a:lnTo>
                      <a:pt x="10425" y="6826"/>
                    </a:lnTo>
                    <a:lnTo>
                      <a:pt x="10862" y="6860"/>
                    </a:lnTo>
                    <a:lnTo>
                      <a:pt x="11265" y="6894"/>
                    </a:lnTo>
                    <a:lnTo>
                      <a:pt x="11467" y="6860"/>
                    </a:lnTo>
                    <a:lnTo>
                      <a:pt x="11635" y="6826"/>
                    </a:lnTo>
                    <a:lnTo>
                      <a:pt x="11770" y="6759"/>
                    </a:lnTo>
                    <a:lnTo>
                      <a:pt x="11871" y="6692"/>
                    </a:lnTo>
                    <a:lnTo>
                      <a:pt x="11971" y="6591"/>
                    </a:lnTo>
                    <a:lnTo>
                      <a:pt x="12039" y="6456"/>
                    </a:lnTo>
                    <a:lnTo>
                      <a:pt x="12072" y="6356"/>
                    </a:lnTo>
                    <a:lnTo>
                      <a:pt x="12106" y="6187"/>
                    </a:lnTo>
                    <a:lnTo>
                      <a:pt x="12072" y="5851"/>
                    </a:lnTo>
                    <a:lnTo>
                      <a:pt x="12005" y="5481"/>
                    </a:lnTo>
                    <a:lnTo>
                      <a:pt x="11904" y="5111"/>
                    </a:lnTo>
                    <a:lnTo>
                      <a:pt x="11736" y="4708"/>
                    </a:lnTo>
                    <a:lnTo>
                      <a:pt x="11534" y="4271"/>
                    </a:lnTo>
                    <a:lnTo>
                      <a:pt x="11333" y="3901"/>
                    </a:lnTo>
                    <a:lnTo>
                      <a:pt x="10963" y="3195"/>
                    </a:lnTo>
                    <a:lnTo>
                      <a:pt x="10526" y="2522"/>
                    </a:lnTo>
                    <a:lnTo>
                      <a:pt x="9719" y="2421"/>
                    </a:lnTo>
                    <a:lnTo>
                      <a:pt x="8911" y="2321"/>
                    </a:lnTo>
                    <a:lnTo>
                      <a:pt x="7903" y="2186"/>
                    </a:lnTo>
                    <a:lnTo>
                      <a:pt x="7768" y="2119"/>
                    </a:lnTo>
                    <a:lnTo>
                      <a:pt x="7667" y="2085"/>
                    </a:lnTo>
                    <a:lnTo>
                      <a:pt x="7600" y="1984"/>
                    </a:lnTo>
                    <a:lnTo>
                      <a:pt x="7499" y="1883"/>
                    </a:lnTo>
                    <a:lnTo>
                      <a:pt x="7398" y="1648"/>
                    </a:lnTo>
                    <a:lnTo>
                      <a:pt x="7331" y="1379"/>
                    </a:lnTo>
                    <a:lnTo>
                      <a:pt x="7264" y="1144"/>
                    </a:lnTo>
                    <a:lnTo>
                      <a:pt x="7197" y="976"/>
                    </a:lnTo>
                    <a:lnTo>
                      <a:pt x="7129" y="908"/>
                    </a:lnTo>
                    <a:lnTo>
                      <a:pt x="7062" y="841"/>
                    </a:lnTo>
                    <a:lnTo>
                      <a:pt x="6995" y="841"/>
                    </a:lnTo>
                    <a:lnTo>
                      <a:pt x="6894" y="875"/>
                    </a:lnTo>
                    <a:lnTo>
                      <a:pt x="6188" y="1177"/>
                    </a:lnTo>
                    <a:lnTo>
                      <a:pt x="5818" y="1345"/>
                    </a:lnTo>
                    <a:lnTo>
                      <a:pt x="5448" y="1446"/>
                    </a:lnTo>
                    <a:lnTo>
                      <a:pt x="5045" y="1514"/>
                    </a:lnTo>
                    <a:lnTo>
                      <a:pt x="4843" y="1480"/>
                    </a:lnTo>
                    <a:lnTo>
                      <a:pt x="4641" y="1480"/>
                    </a:lnTo>
                    <a:lnTo>
                      <a:pt x="4406" y="1413"/>
                    </a:lnTo>
                    <a:lnTo>
                      <a:pt x="4170" y="1345"/>
                    </a:lnTo>
                    <a:lnTo>
                      <a:pt x="3935" y="1211"/>
                    </a:lnTo>
                    <a:lnTo>
                      <a:pt x="3666" y="1076"/>
                    </a:lnTo>
                    <a:lnTo>
                      <a:pt x="2926" y="606"/>
                    </a:lnTo>
                    <a:lnTo>
                      <a:pt x="2422" y="337"/>
                    </a:lnTo>
                    <a:lnTo>
                      <a:pt x="1917" y="135"/>
                    </a:lnTo>
                    <a:lnTo>
                      <a:pt x="1648" y="68"/>
                    </a:lnTo>
                    <a:lnTo>
                      <a:pt x="1413"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 name="Google Shape;1083;p10"/>
              <p:cNvSpPr/>
              <p:nvPr/>
            </p:nvSpPr>
            <p:spPr>
              <a:xfrm>
                <a:off x="3730840" y="3966198"/>
                <a:ext cx="659709" cy="368517"/>
              </a:xfrm>
              <a:custGeom>
                <a:avLst/>
                <a:gdLst/>
                <a:ahLst/>
                <a:cxnLst/>
                <a:rect l="l" t="t" r="r" b="b"/>
                <a:pathLst>
                  <a:path w="48759" h="27237" extrusionOk="0">
                    <a:moveTo>
                      <a:pt x="45328" y="0"/>
                    </a:moveTo>
                    <a:lnTo>
                      <a:pt x="45059" y="34"/>
                    </a:lnTo>
                    <a:lnTo>
                      <a:pt x="44757" y="101"/>
                    </a:lnTo>
                    <a:lnTo>
                      <a:pt x="44219" y="236"/>
                    </a:lnTo>
                    <a:lnTo>
                      <a:pt x="43748" y="336"/>
                    </a:lnTo>
                    <a:lnTo>
                      <a:pt x="43311" y="404"/>
                    </a:lnTo>
                    <a:lnTo>
                      <a:pt x="42941" y="471"/>
                    </a:lnTo>
                    <a:lnTo>
                      <a:pt x="42336" y="471"/>
                    </a:lnTo>
                    <a:lnTo>
                      <a:pt x="41932" y="404"/>
                    </a:lnTo>
                    <a:lnTo>
                      <a:pt x="41629" y="303"/>
                    </a:lnTo>
                    <a:lnTo>
                      <a:pt x="41461" y="202"/>
                    </a:lnTo>
                    <a:lnTo>
                      <a:pt x="41360" y="101"/>
                    </a:lnTo>
                    <a:lnTo>
                      <a:pt x="41327" y="67"/>
                    </a:lnTo>
                    <a:lnTo>
                      <a:pt x="35879" y="5515"/>
                    </a:lnTo>
                    <a:lnTo>
                      <a:pt x="31575" y="9785"/>
                    </a:lnTo>
                    <a:lnTo>
                      <a:pt x="28213" y="13013"/>
                    </a:lnTo>
                    <a:lnTo>
                      <a:pt x="26834" y="14325"/>
                    </a:lnTo>
                    <a:lnTo>
                      <a:pt x="25657" y="15434"/>
                    </a:lnTo>
                    <a:lnTo>
                      <a:pt x="24615" y="16342"/>
                    </a:lnTo>
                    <a:lnTo>
                      <a:pt x="23707" y="17116"/>
                    </a:lnTo>
                    <a:lnTo>
                      <a:pt x="22900" y="17754"/>
                    </a:lnTo>
                    <a:lnTo>
                      <a:pt x="22194" y="18259"/>
                    </a:lnTo>
                    <a:lnTo>
                      <a:pt x="21555" y="18662"/>
                    </a:lnTo>
                    <a:lnTo>
                      <a:pt x="20950" y="18999"/>
                    </a:lnTo>
                    <a:lnTo>
                      <a:pt x="20378" y="19234"/>
                    </a:lnTo>
                    <a:lnTo>
                      <a:pt x="19806" y="19469"/>
                    </a:lnTo>
                    <a:lnTo>
                      <a:pt x="19504" y="19570"/>
                    </a:lnTo>
                    <a:lnTo>
                      <a:pt x="19100" y="19637"/>
                    </a:lnTo>
                    <a:lnTo>
                      <a:pt x="18092" y="19839"/>
                    </a:lnTo>
                    <a:lnTo>
                      <a:pt x="16847" y="20007"/>
                    </a:lnTo>
                    <a:lnTo>
                      <a:pt x="15435" y="20142"/>
                    </a:lnTo>
                    <a:lnTo>
                      <a:pt x="13888" y="20310"/>
                    </a:lnTo>
                    <a:lnTo>
                      <a:pt x="12207" y="20411"/>
                    </a:lnTo>
                    <a:lnTo>
                      <a:pt x="8777" y="20646"/>
                    </a:lnTo>
                    <a:lnTo>
                      <a:pt x="5482" y="20814"/>
                    </a:lnTo>
                    <a:lnTo>
                      <a:pt x="2691" y="20915"/>
                    </a:lnTo>
                    <a:lnTo>
                      <a:pt x="1" y="21016"/>
                    </a:lnTo>
                    <a:lnTo>
                      <a:pt x="68" y="21924"/>
                    </a:lnTo>
                    <a:lnTo>
                      <a:pt x="135" y="22832"/>
                    </a:lnTo>
                    <a:lnTo>
                      <a:pt x="236" y="23908"/>
                    </a:lnTo>
                    <a:lnTo>
                      <a:pt x="371" y="24984"/>
                    </a:lnTo>
                    <a:lnTo>
                      <a:pt x="472" y="25488"/>
                    </a:lnTo>
                    <a:lnTo>
                      <a:pt x="573" y="25959"/>
                    </a:lnTo>
                    <a:lnTo>
                      <a:pt x="707" y="26362"/>
                    </a:lnTo>
                    <a:lnTo>
                      <a:pt x="842" y="26665"/>
                    </a:lnTo>
                    <a:lnTo>
                      <a:pt x="976" y="26900"/>
                    </a:lnTo>
                    <a:lnTo>
                      <a:pt x="1077" y="26968"/>
                    </a:lnTo>
                    <a:lnTo>
                      <a:pt x="1144" y="27001"/>
                    </a:lnTo>
                    <a:lnTo>
                      <a:pt x="1548" y="27069"/>
                    </a:lnTo>
                    <a:lnTo>
                      <a:pt x="2288" y="27136"/>
                    </a:lnTo>
                    <a:lnTo>
                      <a:pt x="4709" y="27203"/>
                    </a:lnTo>
                    <a:lnTo>
                      <a:pt x="7970" y="27237"/>
                    </a:lnTo>
                    <a:lnTo>
                      <a:pt x="11703" y="27237"/>
                    </a:lnTo>
                    <a:lnTo>
                      <a:pt x="15469" y="27170"/>
                    </a:lnTo>
                    <a:lnTo>
                      <a:pt x="17251" y="27102"/>
                    </a:lnTo>
                    <a:lnTo>
                      <a:pt x="18865" y="27035"/>
                    </a:lnTo>
                    <a:lnTo>
                      <a:pt x="20277" y="26934"/>
                    </a:lnTo>
                    <a:lnTo>
                      <a:pt x="21454" y="26833"/>
                    </a:lnTo>
                    <a:lnTo>
                      <a:pt x="22295" y="26665"/>
                    </a:lnTo>
                    <a:lnTo>
                      <a:pt x="22597" y="26598"/>
                    </a:lnTo>
                    <a:lnTo>
                      <a:pt x="22833" y="26531"/>
                    </a:lnTo>
                    <a:lnTo>
                      <a:pt x="23236" y="26262"/>
                    </a:lnTo>
                    <a:lnTo>
                      <a:pt x="23942" y="25757"/>
                    </a:lnTo>
                    <a:lnTo>
                      <a:pt x="26162" y="24177"/>
                    </a:lnTo>
                    <a:lnTo>
                      <a:pt x="29154" y="21924"/>
                    </a:lnTo>
                    <a:lnTo>
                      <a:pt x="32685" y="19268"/>
                    </a:lnTo>
                    <a:lnTo>
                      <a:pt x="36417" y="16409"/>
                    </a:lnTo>
                    <a:lnTo>
                      <a:pt x="40049" y="13518"/>
                    </a:lnTo>
                    <a:lnTo>
                      <a:pt x="41764" y="12105"/>
                    </a:lnTo>
                    <a:lnTo>
                      <a:pt x="43344" y="10794"/>
                    </a:lnTo>
                    <a:lnTo>
                      <a:pt x="44790" y="9583"/>
                    </a:lnTo>
                    <a:lnTo>
                      <a:pt x="46001" y="8507"/>
                    </a:lnTo>
                    <a:lnTo>
                      <a:pt x="46303" y="8238"/>
                    </a:lnTo>
                    <a:lnTo>
                      <a:pt x="46572" y="7936"/>
                    </a:lnTo>
                    <a:lnTo>
                      <a:pt x="47010" y="7364"/>
                    </a:lnTo>
                    <a:lnTo>
                      <a:pt x="47379" y="6793"/>
                    </a:lnTo>
                    <a:lnTo>
                      <a:pt x="47648" y="6255"/>
                    </a:lnTo>
                    <a:lnTo>
                      <a:pt x="47884" y="5750"/>
                    </a:lnTo>
                    <a:lnTo>
                      <a:pt x="48052" y="5347"/>
                    </a:lnTo>
                    <a:lnTo>
                      <a:pt x="48186" y="5010"/>
                    </a:lnTo>
                    <a:lnTo>
                      <a:pt x="48321" y="4809"/>
                    </a:lnTo>
                    <a:lnTo>
                      <a:pt x="48422" y="4607"/>
                    </a:lnTo>
                    <a:lnTo>
                      <a:pt x="48523" y="4439"/>
                    </a:lnTo>
                    <a:lnTo>
                      <a:pt x="48657" y="4035"/>
                    </a:lnTo>
                    <a:lnTo>
                      <a:pt x="48758" y="3598"/>
                    </a:lnTo>
                    <a:lnTo>
                      <a:pt x="48758" y="3161"/>
                    </a:lnTo>
                    <a:lnTo>
                      <a:pt x="48691" y="2724"/>
                    </a:lnTo>
                    <a:lnTo>
                      <a:pt x="48590" y="2287"/>
                    </a:lnTo>
                    <a:lnTo>
                      <a:pt x="48388" y="1850"/>
                    </a:lnTo>
                    <a:lnTo>
                      <a:pt x="48186" y="1446"/>
                    </a:lnTo>
                    <a:lnTo>
                      <a:pt x="47884" y="1076"/>
                    </a:lnTo>
                    <a:lnTo>
                      <a:pt x="47581" y="740"/>
                    </a:lnTo>
                    <a:lnTo>
                      <a:pt x="47211" y="437"/>
                    </a:lnTo>
                    <a:lnTo>
                      <a:pt x="46774" y="236"/>
                    </a:lnTo>
                    <a:lnTo>
                      <a:pt x="46572" y="135"/>
                    </a:lnTo>
                    <a:lnTo>
                      <a:pt x="46337" y="67"/>
                    </a:lnTo>
                    <a:lnTo>
                      <a:pt x="46102" y="34"/>
                    </a:lnTo>
                    <a:lnTo>
                      <a:pt x="45833" y="0"/>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 name="Google Shape;1084;p10"/>
              <p:cNvSpPr/>
              <p:nvPr/>
            </p:nvSpPr>
            <p:spPr>
              <a:xfrm>
                <a:off x="3730840" y="3966198"/>
                <a:ext cx="659709" cy="368517"/>
              </a:xfrm>
              <a:custGeom>
                <a:avLst/>
                <a:gdLst/>
                <a:ahLst/>
                <a:cxnLst/>
                <a:rect l="l" t="t" r="r" b="b"/>
                <a:pathLst>
                  <a:path w="48759" h="27237" fill="none" extrusionOk="0">
                    <a:moveTo>
                      <a:pt x="41327" y="67"/>
                    </a:moveTo>
                    <a:lnTo>
                      <a:pt x="41327" y="67"/>
                    </a:lnTo>
                    <a:lnTo>
                      <a:pt x="35879" y="5515"/>
                    </a:lnTo>
                    <a:lnTo>
                      <a:pt x="31575" y="9785"/>
                    </a:lnTo>
                    <a:lnTo>
                      <a:pt x="28213" y="13013"/>
                    </a:lnTo>
                    <a:lnTo>
                      <a:pt x="26834" y="14325"/>
                    </a:lnTo>
                    <a:lnTo>
                      <a:pt x="25657" y="15434"/>
                    </a:lnTo>
                    <a:lnTo>
                      <a:pt x="24615" y="16342"/>
                    </a:lnTo>
                    <a:lnTo>
                      <a:pt x="23707" y="17116"/>
                    </a:lnTo>
                    <a:lnTo>
                      <a:pt x="22900" y="17754"/>
                    </a:lnTo>
                    <a:lnTo>
                      <a:pt x="22194" y="18259"/>
                    </a:lnTo>
                    <a:lnTo>
                      <a:pt x="21555" y="18662"/>
                    </a:lnTo>
                    <a:lnTo>
                      <a:pt x="20950" y="18999"/>
                    </a:lnTo>
                    <a:lnTo>
                      <a:pt x="20378" y="19234"/>
                    </a:lnTo>
                    <a:lnTo>
                      <a:pt x="19806" y="19469"/>
                    </a:lnTo>
                    <a:lnTo>
                      <a:pt x="19806" y="19469"/>
                    </a:lnTo>
                    <a:lnTo>
                      <a:pt x="19504" y="19570"/>
                    </a:lnTo>
                    <a:lnTo>
                      <a:pt x="19100" y="19637"/>
                    </a:lnTo>
                    <a:lnTo>
                      <a:pt x="18092" y="19839"/>
                    </a:lnTo>
                    <a:lnTo>
                      <a:pt x="16847" y="20007"/>
                    </a:lnTo>
                    <a:lnTo>
                      <a:pt x="15435" y="20142"/>
                    </a:lnTo>
                    <a:lnTo>
                      <a:pt x="13888" y="20310"/>
                    </a:lnTo>
                    <a:lnTo>
                      <a:pt x="12207" y="20411"/>
                    </a:lnTo>
                    <a:lnTo>
                      <a:pt x="8777" y="20646"/>
                    </a:lnTo>
                    <a:lnTo>
                      <a:pt x="5482" y="20814"/>
                    </a:lnTo>
                    <a:lnTo>
                      <a:pt x="2691" y="20915"/>
                    </a:lnTo>
                    <a:lnTo>
                      <a:pt x="1" y="21016"/>
                    </a:lnTo>
                    <a:lnTo>
                      <a:pt x="1" y="21016"/>
                    </a:lnTo>
                    <a:lnTo>
                      <a:pt x="68" y="21924"/>
                    </a:lnTo>
                    <a:lnTo>
                      <a:pt x="135" y="22832"/>
                    </a:lnTo>
                    <a:lnTo>
                      <a:pt x="236" y="23908"/>
                    </a:lnTo>
                    <a:lnTo>
                      <a:pt x="371" y="24984"/>
                    </a:lnTo>
                    <a:lnTo>
                      <a:pt x="472" y="25488"/>
                    </a:lnTo>
                    <a:lnTo>
                      <a:pt x="573" y="25959"/>
                    </a:lnTo>
                    <a:lnTo>
                      <a:pt x="707" y="26362"/>
                    </a:lnTo>
                    <a:lnTo>
                      <a:pt x="842" y="26665"/>
                    </a:lnTo>
                    <a:lnTo>
                      <a:pt x="976" y="26900"/>
                    </a:lnTo>
                    <a:lnTo>
                      <a:pt x="1077" y="26968"/>
                    </a:lnTo>
                    <a:lnTo>
                      <a:pt x="1144" y="27001"/>
                    </a:lnTo>
                    <a:lnTo>
                      <a:pt x="1144" y="27001"/>
                    </a:lnTo>
                    <a:lnTo>
                      <a:pt x="1548" y="27069"/>
                    </a:lnTo>
                    <a:lnTo>
                      <a:pt x="2288" y="27136"/>
                    </a:lnTo>
                    <a:lnTo>
                      <a:pt x="4709" y="27203"/>
                    </a:lnTo>
                    <a:lnTo>
                      <a:pt x="7970" y="27237"/>
                    </a:lnTo>
                    <a:lnTo>
                      <a:pt x="11703" y="27237"/>
                    </a:lnTo>
                    <a:lnTo>
                      <a:pt x="15469" y="27170"/>
                    </a:lnTo>
                    <a:lnTo>
                      <a:pt x="17251" y="27102"/>
                    </a:lnTo>
                    <a:lnTo>
                      <a:pt x="18865" y="27035"/>
                    </a:lnTo>
                    <a:lnTo>
                      <a:pt x="20277" y="26934"/>
                    </a:lnTo>
                    <a:lnTo>
                      <a:pt x="21454" y="26833"/>
                    </a:lnTo>
                    <a:lnTo>
                      <a:pt x="22295" y="26665"/>
                    </a:lnTo>
                    <a:lnTo>
                      <a:pt x="22597" y="26598"/>
                    </a:lnTo>
                    <a:lnTo>
                      <a:pt x="22833" y="26531"/>
                    </a:lnTo>
                    <a:lnTo>
                      <a:pt x="22833" y="26531"/>
                    </a:lnTo>
                    <a:lnTo>
                      <a:pt x="23236" y="26262"/>
                    </a:lnTo>
                    <a:lnTo>
                      <a:pt x="23942" y="25757"/>
                    </a:lnTo>
                    <a:lnTo>
                      <a:pt x="26162" y="24177"/>
                    </a:lnTo>
                    <a:lnTo>
                      <a:pt x="29154" y="21924"/>
                    </a:lnTo>
                    <a:lnTo>
                      <a:pt x="32685" y="19268"/>
                    </a:lnTo>
                    <a:lnTo>
                      <a:pt x="36417" y="16409"/>
                    </a:lnTo>
                    <a:lnTo>
                      <a:pt x="40049" y="13518"/>
                    </a:lnTo>
                    <a:lnTo>
                      <a:pt x="41764" y="12105"/>
                    </a:lnTo>
                    <a:lnTo>
                      <a:pt x="43344" y="10794"/>
                    </a:lnTo>
                    <a:lnTo>
                      <a:pt x="44790" y="9583"/>
                    </a:lnTo>
                    <a:lnTo>
                      <a:pt x="46001" y="8507"/>
                    </a:lnTo>
                    <a:lnTo>
                      <a:pt x="46001" y="8507"/>
                    </a:lnTo>
                    <a:lnTo>
                      <a:pt x="46303" y="8238"/>
                    </a:lnTo>
                    <a:lnTo>
                      <a:pt x="46572" y="7936"/>
                    </a:lnTo>
                    <a:lnTo>
                      <a:pt x="47010" y="7364"/>
                    </a:lnTo>
                    <a:lnTo>
                      <a:pt x="47379" y="6793"/>
                    </a:lnTo>
                    <a:lnTo>
                      <a:pt x="47648" y="6255"/>
                    </a:lnTo>
                    <a:lnTo>
                      <a:pt x="47884" y="5750"/>
                    </a:lnTo>
                    <a:lnTo>
                      <a:pt x="48052" y="5347"/>
                    </a:lnTo>
                    <a:lnTo>
                      <a:pt x="48186" y="5010"/>
                    </a:lnTo>
                    <a:lnTo>
                      <a:pt x="48321" y="4809"/>
                    </a:lnTo>
                    <a:lnTo>
                      <a:pt x="48321" y="4809"/>
                    </a:lnTo>
                    <a:lnTo>
                      <a:pt x="48422" y="4607"/>
                    </a:lnTo>
                    <a:lnTo>
                      <a:pt x="48523" y="4439"/>
                    </a:lnTo>
                    <a:lnTo>
                      <a:pt x="48657" y="4035"/>
                    </a:lnTo>
                    <a:lnTo>
                      <a:pt x="48758" y="3598"/>
                    </a:lnTo>
                    <a:lnTo>
                      <a:pt x="48758" y="3161"/>
                    </a:lnTo>
                    <a:lnTo>
                      <a:pt x="48691" y="2724"/>
                    </a:lnTo>
                    <a:lnTo>
                      <a:pt x="48590" y="2287"/>
                    </a:lnTo>
                    <a:lnTo>
                      <a:pt x="48388" y="1850"/>
                    </a:lnTo>
                    <a:lnTo>
                      <a:pt x="48186" y="1446"/>
                    </a:lnTo>
                    <a:lnTo>
                      <a:pt x="47884" y="1076"/>
                    </a:lnTo>
                    <a:lnTo>
                      <a:pt x="47581" y="740"/>
                    </a:lnTo>
                    <a:lnTo>
                      <a:pt x="47211" y="437"/>
                    </a:lnTo>
                    <a:lnTo>
                      <a:pt x="46774" y="236"/>
                    </a:lnTo>
                    <a:lnTo>
                      <a:pt x="46572" y="135"/>
                    </a:lnTo>
                    <a:lnTo>
                      <a:pt x="46337" y="67"/>
                    </a:lnTo>
                    <a:lnTo>
                      <a:pt x="46102" y="34"/>
                    </a:lnTo>
                    <a:lnTo>
                      <a:pt x="45833" y="0"/>
                    </a:lnTo>
                    <a:lnTo>
                      <a:pt x="45597" y="0"/>
                    </a:lnTo>
                    <a:lnTo>
                      <a:pt x="45328" y="0"/>
                    </a:lnTo>
                    <a:lnTo>
                      <a:pt x="45059" y="34"/>
                    </a:lnTo>
                    <a:lnTo>
                      <a:pt x="44757" y="101"/>
                    </a:lnTo>
                    <a:lnTo>
                      <a:pt x="44757" y="101"/>
                    </a:lnTo>
                    <a:lnTo>
                      <a:pt x="44219" y="236"/>
                    </a:lnTo>
                    <a:lnTo>
                      <a:pt x="43748" y="336"/>
                    </a:lnTo>
                    <a:lnTo>
                      <a:pt x="43311" y="404"/>
                    </a:lnTo>
                    <a:lnTo>
                      <a:pt x="42941" y="471"/>
                    </a:lnTo>
                    <a:lnTo>
                      <a:pt x="42638" y="471"/>
                    </a:lnTo>
                    <a:lnTo>
                      <a:pt x="42336" y="471"/>
                    </a:lnTo>
                    <a:lnTo>
                      <a:pt x="41932" y="404"/>
                    </a:lnTo>
                    <a:lnTo>
                      <a:pt x="41629" y="303"/>
                    </a:lnTo>
                    <a:lnTo>
                      <a:pt x="41461" y="202"/>
                    </a:lnTo>
                    <a:lnTo>
                      <a:pt x="41360" y="101"/>
                    </a:lnTo>
                    <a:lnTo>
                      <a:pt x="41327" y="67"/>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 name="Google Shape;1085;p10"/>
              <p:cNvSpPr/>
              <p:nvPr/>
            </p:nvSpPr>
            <p:spPr>
              <a:xfrm>
                <a:off x="4200366" y="3926609"/>
                <a:ext cx="12759" cy="6386"/>
              </a:xfrm>
              <a:custGeom>
                <a:avLst/>
                <a:gdLst/>
                <a:ahLst/>
                <a:cxnLst/>
                <a:rect l="l" t="t" r="r" b="b"/>
                <a:pathLst>
                  <a:path w="943" h="472" extrusionOk="0">
                    <a:moveTo>
                      <a:pt x="337" y="1"/>
                    </a:moveTo>
                    <a:lnTo>
                      <a:pt x="236" y="34"/>
                    </a:lnTo>
                    <a:lnTo>
                      <a:pt x="169" y="68"/>
                    </a:lnTo>
                    <a:lnTo>
                      <a:pt x="101" y="102"/>
                    </a:lnTo>
                    <a:lnTo>
                      <a:pt x="34" y="169"/>
                    </a:lnTo>
                    <a:lnTo>
                      <a:pt x="1" y="303"/>
                    </a:lnTo>
                    <a:lnTo>
                      <a:pt x="34" y="472"/>
                    </a:lnTo>
                    <a:lnTo>
                      <a:pt x="370" y="472"/>
                    </a:lnTo>
                    <a:lnTo>
                      <a:pt x="673" y="438"/>
                    </a:lnTo>
                    <a:lnTo>
                      <a:pt x="942" y="337"/>
                    </a:lnTo>
                    <a:lnTo>
                      <a:pt x="841" y="203"/>
                    </a:lnTo>
                    <a:lnTo>
                      <a:pt x="707" y="102"/>
                    </a:lnTo>
                    <a:lnTo>
                      <a:pt x="572" y="34"/>
                    </a:lnTo>
                    <a:lnTo>
                      <a:pt x="370" y="34"/>
                    </a:lnTo>
                    <a:lnTo>
                      <a:pt x="337" y="1"/>
                    </a:lnTo>
                    <a:close/>
                  </a:path>
                </a:pathLst>
              </a:custGeom>
              <a:solidFill>
                <a:srgbClr val="C994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 name="Google Shape;1086;p10"/>
              <p:cNvSpPr/>
              <p:nvPr/>
            </p:nvSpPr>
            <p:spPr>
              <a:xfrm>
                <a:off x="4200366" y="3926609"/>
                <a:ext cx="12759" cy="6386"/>
              </a:xfrm>
              <a:custGeom>
                <a:avLst/>
                <a:gdLst/>
                <a:ahLst/>
                <a:cxnLst/>
                <a:rect l="l" t="t" r="r" b="b"/>
                <a:pathLst>
                  <a:path w="943" h="472" fill="none" extrusionOk="0">
                    <a:moveTo>
                      <a:pt x="337" y="1"/>
                    </a:moveTo>
                    <a:lnTo>
                      <a:pt x="337" y="1"/>
                    </a:lnTo>
                    <a:lnTo>
                      <a:pt x="236" y="34"/>
                    </a:lnTo>
                    <a:lnTo>
                      <a:pt x="169" y="68"/>
                    </a:lnTo>
                    <a:lnTo>
                      <a:pt x="101" y="102"/>
                    </a:lnTo>
                    <a:lnTo>
                      <a:pt x="34" y="169"/>
                    </a:lnTo>
                    <a:lnTo>
                      <a:pt x="1" y="303"/>
                    </a:lnTo>
                    <a:lnTo>
                      <a:pt x="34" y="472"/>
                    </a:lnTo>
                    <a:lnTo>
                      <a:pt x="34" y="472"/>
                    </a:lnTo>
                    <a:lnTo>
                      <a:pt x="135" y="472"/>
                    </a:lnTo>
                    <a:lnTo>
                      <a:pt x="135" y="472"/>
                    </a:lnTo>
                    <a:lnTo>
                      <a:pt x="370" y="472"/>
                    </a:lnTo>
                    <a:lnTo>
                      <a:pt x="370" y="472"/>
                    </a:lnTo>
                    <a:lnTo>
                      <a:pt x="673" y="438"/>
                    </a:lnTo>
                    <a:lnTo>
                      <a:pt x="942" y="337"/>
                    </a:lnTo>
                    <a:lnTo>
                      <a:pt x="942" y="337"/>
                    </a:lnTo>
                    <a:lnTo>
                      <a:pt x="841" y="203"/>
                    </a:lnTo>
                    <a:lnTo>
                      <a:pt x="707" y="102"/>
                    </a:lnTo>
                    <a:lnTo>
                      <a:pt x="572" y="34"/>
                    </a:lnTo>
                    <a:lnTo>
                      <a:pt x="370" y="34"/>
                    </a:lnTo>
                    <a:lnTo>
                      <a:pt x="370" y="34"/>
                    </a:lnTo>
                    <a:lnTo>
                      <a:pt x="33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 name="Google Shape;1087;p10"/>
              <p:cNvSpPr/>
              <p:nvPr/>
            </p:nvSpPr>
            <p:spPr>
              <a:xfrm>
                <a:off x="4200826" y="3931169"/>
                <a:ext cx="60060" cy="70978"/>
              </a:xfrm>
              <a:custGeom>
                <a:avLst/>
                <a:gdLst/>
                <a:ahLst/>
                <a:cxnLst/>
                <a:rect l="l" t="t" r="r" b="b"/>
                <a:pathLst>
                  <a:path w="4439" h="5246" extrusionOk="0">
                    <a:moveTo>
                      <a:pt x="908" y="0"/>
                    </a:moveTo>
                    <a:lnTo>
                      <a:pt x="639" y="101"/>
                    </a:lnTo>
                    <a:lnTo>
                      <a:pt x="336" y="135"/>
                    </a:lnTo>
                    <a:lnTo>
                      <a:pt x="0" y="135"/>
                    </a:lnTo>
                    <a:lnTo>
                      <a:pt x="34" y="303"/>
                    </a:lnTo>
                    <a:lnTo>
                      <a:pt x="135" y="504"/>
                    </a:lnTo>
                    <a:lnTo>
                      <a:pt x="236" y="706"/>
                    </a:lnTo>
                    <a:lnTo>
                      <a:pt x="370" y="841"/>
                    </a:lnTo>
                    <a:lnTo>
                      <a:pt x="437" y="874"/>
                    </a:lnTo>
                    <a:lnTo>
                      <a:pt x="505" y="908"/>
                    </a:lnTo>
                    <a:lnTo>
                      <a:pt x="538" y="874"/>
                    </a:lnTo>
                    <a:lnTo>
                      <a:pt x="572" y="874"/>
                    </a:lnTo>
                    <a:lnTo>
                      <a:pt x="605" y="908"/>
                    </a:lnTo>
                    <a:lnTo>
                      <a:pt x="673" y="1009"/>
                    </a:lnTo>
                    <a:lnTo>
                      <a:pt x="908" y="1311"/>
                    </a:lnTo>
                    <a:lnTo>
                      <a:pt x="1648" y="2421"/>
                    </a:lnTo>
                    <a:lnTo>
                      <a:pt x="2152" y="3094"/>
                    </a:lnTo>
                    <a:lnTo>
                      <a:pt x="2690" y="3833"/>
                    </a:lnTo>
                    <a:lnTo>
                      <a:pt x="3329" y="4539"/>
                    </a:lnTo>
                    <a:lnTo>
                      <a:pt x="3665" y="4909"/>
                    </a:lnTo>
                    <a:lnTo>
                      <a:pt x="4035" y="5246"/>
                    </a:lnTo>
                    <a:lnTo>
                      <a:pt x="4371" y="4876"/>
                    </a:lnTo>
                    <a:lnTo>
                      <a:pt x="4439" y="3060"/>
                    </a:lnTo>
                    <a:lnTo>
                      <a:pt x="3632" y="2522"/>
                    </a:lnTo>
                    <a:lnTo>
                      <a:pt x="2858" y="1984"/>
                    </a:lnTo>
                    <a:lnTo>
                      <a:pt x="2186" y="1446"/>
                    </a:lnTo>
                    <a:lnTo>
                      <a:pt x="1547" y="908"/>
                    </a:lnTo>
                    <a:lnTo>
                      <a:pt x="1345" y="673"/>
                    </a:lnTo>
                    <a:lnTo>
                      <a:pt x="1177" y="437"/>
                    </a:lnTo>
                    <a:lnTo>
                      <a:pt x="1043" y="202"/>
                    </a:lnTo>
                    <a:lnTo>
                      <a:pt x="908" y="0"/>
                    </a:lnTo>
                    <a:close/>
                  </a:path>
                </a:pathLst>
              </a:custGeom>
              <a:solidFill>
                <a:srgbClr val="D7D7D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 name="Google Shape;1088;p10"/>
              <p:cNvSpPr/>
              <p:nvPr/>
            </p:nvSpPr>
            <p:spPr>
              <a:xfrm>
                <a:off x="4200826" y="3931169"/>
                <a:ext cx="60060" cy="70978"/>
              </a:xfrm>
              <a:custGeom>
                <a:avLst/>
                <a:gdLst/>
                <a:ahLst/>
                <a:cxnLst/>
                <a:rect l="l" t="t" r="r" b="b"/>
                <a:pathLst>
                  <a:path w="4439" h="5246" fill="none" extrusionOk="0">
                    <a:moveTo>
                      <a:pt x="908" y="0"/>
                    </a:moveTo>
                    <a:lnTo>
                      <a:pt x="908" y="0"/>
                    </a:lnTo>
                    <a:lnTo>
                      <a:pt x="639" y="101"/>
                    </a:lnTo>
                    <a:lnTo>
                      <a:pt x="336" y="135"/>
                    </a:lnTo>
                    <a:lnTo>
                      <a:pt x="336" y="135"/>
                    </a:lnTo>
                    <a:lnTo>
                      <a:pt x="101" y="135"/>
                    </a:lnTo>
                    <a:lnTo>
                      <a:pt x="101" y="135"/>
                    </a:lnTo>
                    <a:lnTo>
                      <a:pt x="0" y="135"/>
                    </a:lnTo>
                    <a:lnTo>
                      <a:pt x="0" y="135"/>
                    </a:lnTo>
                    <a:lnTo>
                      <a:pt x="34" y="303"/>
                    </a:lnTo>
                    <a:lnTo>
                      <a:pt x="34" y="303"/>
                    </a:lnTo>
                    <a:lnTo>
                      <a:pt x="135" y="504"/>
                    </a:lnTo>
                    <a:lnTo>
                      <a:pt x="236" y="706"/>
                    </a:lnTo>
                    <a:lnTo>
                      <a:pt x="370" y="841"/>
                    </a:lnTo>
                    <a:lnTo>
                      <a:pt x="437" y="874"/>
                    </a:lnTo>
                    <a:lnTo>
                      <a:pt x="505" y="908"/>
                    </a:lnTo>
                    <a:lnTo>
                      <a:pt x="505" y="908"/>
                    </a:lnTo>
                    <a:lnTo>
                      <a:pt x="538" y="874"/>
                    </a:lnTo>
                    <a:lnTo>
                      <a:pt x="538" y="874"/>
                    </a:lnTo>
                    <a:lnTo>
                      <a:pt x="572" y="874"/>
                    </a:lnTo>
                    <a:lnTo>
                      <a:pt x="572" y="874"/>
                    </a:lnTo>
                    <a:lnTo>
                      <a:pt x="605" y="908"/>
                    </a:lnTo>
                    <a:lnTo>
                      <a:pt x="673" y="1009"/>
                    </a:lnTo>
                    <a:lnTo>
                      <a:pt x="908" y="1311"/>
                    </a:lnTo>
                    <a:lnTo>
                      <a:pt x="1648" y="2421"/>
                    </a:lnTo>
                    <a:lnTo>
                      <a:pt x="2152" y="3094"/>
                    </a:lnTo>
                    <a:lnTo>
                      <a:pt x="2690" y="3833"/>
                    </a:lnTo>
                    <a:lnTo>
                      <a:pt x="3329" y="4539"/>
                    </a:lnTo>
                    <a:lnTo>
                      <a:pt x="3665" y="4909"/>
                    </a:lnTo>
                    <a:lnTo>
                      <a:pt x="4035" y="5246"/>
                    </a:lnTo>
                    <a:lnTo>
                      <a:pt x="4035" y="5246"/>
                    </a:lnTo>
                    <a:lnTo>
                      <a:pt x="4371" y="4876"/>
                    </a:lnTo>
                    <a:lnTo>
                      <a:pt x="4371" y="4876"/>
                    </a:lnTo>
                    <a:lnTo>
                      <a:pt x="4439" y="3060"/>
                    </a:lnTo>
                    <a:lnTo>
                      <a:pt x="4439" y="3060"/>
                    </a:lnTo>
                    <a:lnTo>
                      <a:pt x="4439" y="3060"/>
                    </a:lnTo>
                    <a:lnTo>
                      <a:pt x="4439" y="3060"/>
                    </a:lnTo>
                    <a:lnTo>
                      <a:pt x="3632" y="2522"/>
                    </a:lnTo>
                    <a:lnTo>
                      <a:pt x="2858" y="1984"/>
                    </a:lnTo>
                    <a:lnTo>
                      <a:pt x="2186" y="1446"/>
                    </a:lnTo>
                    <a:lnTo>
                      <a:pt x="1547" y="908"/>
                    </a:lnTo>
                    <a:lnTo>
                      <a:pt x="1547" y="908"/>
                    </a:lnTo>
                    <a:lnTo>
                      <a:pt x="1345" y="673"/>
                    </a:lnTo>
                    <a:lnTo>
                      <a:pt x="1177" y="437"/>
                    </a:lnTo>
                    <a:lnTo>
                      <a:pt x="1043" y="202"/>
                    </a:lnTo>
                    <a:lnTo>
                      <a:pt x="908"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 name="Google Shape;1089;p10"/>
              <p:cNvSpPr/>
              <p:nvPr/>
            </p:nvSpPr>
            <p:spPr>
              <a:xfrm>
                <a:off x="4259966" y="3972558"/>
                <a:ext cx="16845" cy="24584"/>
              </a:xfrm>
              <a:custGeom>
                <a:avLst/>
                <a:gdLst/>
                <a:ahLst/>
                <a:cxnLst/>
                <a:rect l="l" t="t" r="r" b="b"/>
                <a:pathLst>
                  <a:path w="1245" h="1817" extrusionOk="0">
                    <a:moveTo>
                      <a:pt x="68" y="1"/>
                    </a:moveTo>
                    <a:lnTo>
                      <a:pt x="0" y="1817"/>
                    </a:lnTo>
                    <a:lnTo>
                      <a:pt x="1245" y="606"/>
                    </a:lnTo>
                    <a:lnTo>
                      <a:pt x="1110" y="539"/>
                    </a:lnTo>
                    <a:lnTo>
                      <a:pt x="572" y="270"/>
                    </a:lnTo>
                    <a:lnTo>
                      <a:pt x="68" y="1"/>
                    </a:lnTo>
                    <a:close/>
                  </a:path>
                </a:pathLst>
              </a:custGeom>
              <a:solidFill>
                <a:srgbClr val="075A9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 name="Google Shape;1090;p10"/>
              <p:cNvSpPr/>
              <p:nvPr/>
            </p:nvSpPr>
            <p:spPr>
              <a:xfrm>
                <a:off x="4259966" y="3972558"/>
                <a:ext cx="16845" cy="24584"/>
              </a:xfrm>
              <a:custGeom>
                <a:avLst/>
                <a:gdLst/>
                <a:ahLst/>
                <a:cxnLst/>
                <a:rect l="l" t="t" r="r" b="b"/>
                <a:pathLst>
                  <a:path w="1245" h="1817" fill="none" extrusionOk="0">
                    <a:moveTo>
                      <a:pt x="68" y="1"/>
                    </a:moveTo>
                    <a:lnTo>
                      <a:pt x="68" y="1"/>
                    </a:lnTo>
                    <a:lnTo>
                      <a:pt x="68" y="1"/>
                    </a:lnTo>
                    <a:lnTo>
                      <a:pt x="0" y="1817"/>
                    </a:lnTo>
                    <a:lnTo>
                      <a:pt x="0" y="1817"/>
                    </a:lnTo>
                    <a:lnTo>
                      <a:pt x="1245" y="606"/>
                    </a:lnTo>
                    <a:lnTo>
                      <a:pt x="1245" y="606"/>
                    </a:lnTo>
                    <a:lnTo>
                      <a:pt x="1110" y="539"/>
                    </a:lnTo>
                    <a:lnTo>
                      <a:pt x="1110" y="539"/>
                    </a:lnTo>
                    <a:lnTo>
                      <a:pt x="572" y="270"/>
                    </a:lnTo>
                    <a:lnTo>
                      <a:pt x="68"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 name="Google Shape;1091;p10"/>
              <p:cNvSpPr/>
              <p:nvPr/>
            </p:nvSpPr>
            <p:spPr>
              <a:xfrm>
                <a:off x="4385987" y="3986670"/>
                <a:ext cx="37329" cy="40955"/>
              </a:xfrm>
              <a:custGeom>
                <a:avLst/>
                <a:gdLst/>
                <a:ahLst/>
                <a:cxnLst/>
                <a:rect l="l" t="t" r="r" b="b"/>
                <a:pathLst>
                  <a:path w="2759" h="3027" extrusionOk="0">
                    <a:moveTo>
                      <a:pt x="1917" y="0"/>
                    </a:moveTo>
                    <a:lnTo>
                      <a:pt x="1480" y="101"/>
                    </a:lnTo>
                    <a:lnTo>
                      <a:pt x="1010" y="202"/>
                    </a:lnTo>
                    <a:lnTo>
                      <a:pt x="1" y="337"/>
                    </a:lnTo>
                    <a:lnTo>
                      <a:pt x="135" y="673"/>
                    </a:lnTo>
                    <a:lnTo>
                      <a:pt x="236" y="1009"/>
                    </a:lnTo>
                    <a:lnTo>
                      <a:pt x="303" y="1379"/>
                    </a:lnTo>
                    <a:lnTo>
                      <a:pt x="337" y="1715"/>
                    </a:lnTo>
                    <a:lnTo>
                      <a:pt x="337" y="2051"/>
                    </a:lnTo>
                    <a:lnTo>
                      <a:pt x="270" y="2388"/>
                    </a:lnTo>
                    <a:lnTo>
                      <a:pt x="169" y="2724"/>
                    </a:lnTo>
                    <a:lnTo>
                      <a:pt x="34" y="3027"/>
                    </a:lnTo>
                    <a:lnTo>
                      <a:pt x="2758" y="2724"/>
                    </a:lnTo>
                    <a:lnTo>
                      <a:pt x="2556" y="1984"/>
                    </a:lnTo>
                    <a:lnTo>
                      <a:pt x="2355" y="1278"/>
                    </a:lnTo>
                    <a:lnTo>
                      <a:pt x="2153" y="606"/>
                    </a:lnTo>
                    <a:lnTo>
                      <a:pt x="1917" y="0"/>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 name="Google Shape;1092;p10"/>
              <p:cNvSpPr/>
              <p:nvPr/>
            </p:nvSpPr>
            <p:spPr>
              <a:xfrm>
                <a:off x="4255420" y="3980757"/>
                <a:ext cx="135138" cy="50968"/>
              </a:xfrm>
              <a:custGeom>
                <a:avLst/>
                <a:gdLst/>
                <a:ahLst/>
                <a:cxnLst/>
                <a:rect l="l" t="t" r="r" b="b"/>
                <a:pathLst>
                  <a:path w="9988" h="3767" extrusionOk="0">
                    <a:moveTo>
                      <a:pt x="1581" y="0"/>
                    </a:moveTo>
                    <a:lnTo>
                      <a:pt x="336" y="1211"/>
                    </a:lnTo>
                    <a:lnTo>
                      <a:pt x="0" y="1581"/>
                    </a:lnTo>
                    <a:lnTo>
                      <a:pt x="336" y="1850"/>
                    </a:lnTo>
                    <a:lnTo>
                      <a:pt x="875" y="2253"/>
                    </a:lnTo>
                    <a:lnTo>
                      <a:pt x="1413" y="2556"/>
                    </a:lnTo>
                    <a:lnTo>
                      <a:pt x="2085" y="2892"/>
                    </a:lnTo>
                    <a:lnTo>
                      <a:pt x="2858" y="3262"/>
                    </a:lnTo>
                    <a:lnTo>
                      <a:pt x="3296" y="3430"/>
                    </a:lnTo>
                    <a:lnTo>
                      <a:pt x="3665" y="3564"/>
                    </a:lnTo>
                    <a:lnTo>
                      <a:pt x="4069" y="3665"/>
                    </a:lnTo>
                    <a:lnTo>
                      <a:pt x="4405" y="3733"/>
                    </a:lnTo>
                    <a:lnTo>
                      <a:pt x="5044" y="3766"/>
                    </a:lnTo>
                    <a:lnTo>
                      <a:pt x="5683" y="3766"/>
                    </a:lnTo>
                    <a:lnTo>
                      <a:pt x="6658" y="3733"/>
                    </a:lnTo>
                    <a:lnTo>
                      <a:pt x="7633" y="3699"/>
                    </a:lnTo>
                    <a:lnTo>
                      <a:pt x="8642" y="3598"/>
                    </a:lnTo>
                    <a:lnTo>
                      <a:pt x="9684" y="3464"/>
                    </a:lnTo>
                    <a:lnTo>
                      <a:pt x="9819" y="3161"/>
                    </a:lnTo>
                    <a:lnTo>
                      <a:pt x="9920" y="2825"/>
                    </a:lnTo>
                    <a:lnTo>
                      <a:pt x="9987" y="2488"/>
                    </a:lnTo>
                    <a:lnTo>
                      <a:pt x="9987" y="2152"/>
                    </a:lnTo>
                    <a:lnTo>
                      <a:pt x="9953" y="1816"/>
                    </a:lnTo>
                    <a:lnTo>
                      <a:pt x="9886" y="1446"/>
                    </a:lnTo>
                    <a:lnTo>
                      <a:pt x="9785" y="1110"/>
                    </a:lnTo>
                    <a:lnTo>
                      <a:pt x="9651" y="774"/>
                    </a:lnTo>
                    <a:lnTo>
                      <a:pt x="8407" y="874"/>
                    </a:lnTo>
                    <a:lnTo>
                      <a:pt x="7162" y="908"/>
                    </a:lnTo>
                    <a:lnTo>
                      <a:pt x="6255" y="874"/>
                    </a:lnTo>
                    <a:lnTo>
                      <a:pt x="5414" y="841"/>
                    </a:lnTo>
                    <a:lnTo>
                      <a:pt x="4708" y="807"/>
                    </a:lnTo>
                    <a:lnTo>
                      <a:pt x="4170" y="740"/>
                    </a:lnTo>
                    <a:lnTo>
                      <a:pt x="3497" y="639"/>
                    </a:lnTo>
                    <a:lnTo>
                      <a:pt x="2825" y="471"/>
                    </a:lnTo>
                    <a:lnTo>
                      <a:pt x="2186" y="236"/>
                    </a:lnTo>
                    <a:lnTo>
                      <a:pt x="1581" y="0"/>
                    </a:lnTo>
                    <a:close/>
                  </a:path>
                </a:pathLst>
              </a:custGeom>
              <a:solidFill>
                <a:srgbClr val="00509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 name="Google Shape;1093;p10"/>
              <p:cNvSpPr/>
              <p:nvPr/>
            </p:nvSpPr>
            <p:spPr>
              <a:xfrm>
                <a:off x="4190813" y="3918423"/>
                <a:ext cx="764337" cy="172440"/>
              </a:xfrm>
              <a:custGeom>
                <a:avLst/>
                <a:gdLst/>
                <a:ahLst/>
                <a:cxnLst/>
                <a:rect l="l" t="t" r="r" b="b"/>
                <a:pathLst>
                  <a:path w="56492" h="12745" extrusionOk="0">
                    <a:moveTo>
                      <a:pt x="1009" y="1"/>
                    </a:moveTo>
                    <a:lnTo>
                      <a:pt x="740" y="68"/>
                    </a:lnTo>
                    <a:lnTo>
                      <a:pt x="505" y="202"/>
                    </a:lnTo>
                    <a:lnTo>
                      <a:pt x="337" y="370"/>
                    </a:lnTo>
                    <a:lnTo>
                      <a:pt x="202" y="539"/>
                    </a:lnTo>
                    <a:lnTo>
                      <a:pt x="101" y="740"/>
                    </a:lnTo>
                    <a:lnTo>
                      <a:pt x="68" y="942"/>
                    </a:lnTo>
                    <a:lnTo>
                      <a:pt x="34" y="1110"/>
                    </a:lnTo>
                    <a:lnTo>
                      <a:pt x="0" y="1480"/>
                    </a:lnTo>
                    <a:lnTo>
                      <a:pt x="68" y="1917"/>
                    </a:lnTo>
                    <a:lnTo>
                      <a:pt x="101" y="2085"/>
                    </a:lnTo>
                    <a:lnTo>
                      <a:pt x="169" y="2253"/>
                    </a:lnTo>
                    <a:lnTo>
                      <a:pt x="269" y="2388"/>
                    </a:lnTo>
                    <a:lnTo>
                      <a:pt x="404" y="2455"/>
                    </a:lnTo>
                    <a:lnTo>
                      <a:pt x="606" y="2489"/>
                    </a:lnTo>
                    <a:lnTo>
                      <a:pt x="774" y="2522"/>
                    </a:lnTo>
                    <a:lnTo>
                      <a:pt x="942" y="2489"/>
                    </a:lnTo>
                    <a:lnTo>
                      <a:pt x="1076" y="2455"/>
                    </a:lnTo>
                    <a:lnTo>
                      <a:pt x="1312" y="2354"/>
                    </a:lnTo>
                    <a:lnTo>
                      <a:pt x="1547" y="2220"/>
                    </a:lnTo>
                    <a:lnTo>
                      <a:pt x="1581" y="2220"/>
                    </a:lnTo>
                    <a:lnTo>
                      <a:pt x="1614" y="2253"/>
                    </a:lnTo>
                    <a:lnTo>
                      <a:pt x="1783" y="2388"/>
                    </a:lnTo>
                    <a:lnTo>
                      <a:pt x="2321" y="2960"/>
                    </a:lnTo>
                    <a:lnTo>
                      <a:pt x="3094" y="3767"/>
                    </a:lnTo>
                    <a:lnTo>
                      <a:pt x="3565" y="4237"/>
                    </a:lnTo>
                    <a:lnTo>
                      <a:pt x="4103" y="4742"/>
                    </a:lnTo>
                    <a:lnTo>
                      <a:pt x="4674" y="5246"/>
                    </a:lnTo>
                    <a:lnTo>
                      <a:pt x="5280" y="5717"/>
                    </a:lnTo>
                    <a:lnTo>
                      <a:pt x="5952" y="6188"/>
                    </a:lnTo>
                    <a:lnTo>
                      <a:pt x="6625" y="6625"/>
                    </a:lnTo>
                    <a:lnTo>
                      <a:pt x="7364" y="6995"/>
                    </a:lnTo>
                    <a:lnTo>
                      <a:pt x="7734" y="7163"/>
                    </a:lnTo>
                    <a:lnTo>
                      <a:pt x="8138" y="7297"/>
                    </a:lnTo>
                    <a:lnTo>
                      <a:pt x="8508" y="7432"/>
                    </a:lnTo>
                    <a:lnTo>
                      <a:pt x="8911" y="7533"/>
                    </a:lnTo>
                    <a:lnTo>
                      <a:pt x="9315" y="7600"/>
                    </a:lnTo>
                    <a:lnTo>
                      <a:pt x="9718" y="7633"/>
                    </a:lnTo>
                    <a:lnTo>
                      <a:pt x="10525" y="7667"/>
                    </a:lnTo>
                    <a:lnTo>
                      <a:pt x="11366" y="7667"/>
                    </a:lnTo>
                    <a:lnTo>
                      <a:pt x="12240" y="7600"/>
                    </a:lnTo>
                    <a:lnTo>
                      <a:pt x="13182" y="7533"/>
                    </a:lnTo>
                    <a:lnTo>
                      <a:pt x="15166" y="7331"/>
                    </a:lnTo>
                    <a:lnTo>
                      <a:pt x="17183" y="7028"/>
                    </a:lnTo>
                    <a:lnTo>
                      <a:pt x="19201" y="6793"/>
                    </a:lnTo>
                    <a:lnTo>
                      <a:pt x="21084" y="6557"/>
                    </a:lnTo>
                    <a:lnTo>
                      <a:pt x="21958" y="6490"/>
                    </a:lnTo>
                    <a:lnTo>
                      <a:pt x="22799" y="6457"/>
                    </a:lnTo>
                    <a:lnTo>
                      <a:pt x="23538" y="6457"/>
                    </a:lnTo>
                    <a:lnTo>
                      <a:pt x="24211" y="6490"/>
                    </a:lnTo>
                    <a:lnTo>
                      <a:pt x="24547" y="6557"/>
                    </a:lnTo>
                    <a:lnTo>
                      <a:pt x="24850" y="6625"/>
                    </a:lnTo>
                    <a:lnTo>
                      <a:pt x="25522" y="6826"/>
                    </a:lnTo>
                    <a:lnTo>
                      <a:pt x="26228" y="7129"/>
                    </a:lnTo>
                    <a:lnTo>
                      <a:pt x="26934" y="7499"/>
                    </a:lnTo>
                    <a:lnTo>
                      <a:pt x="27674" y="7902"/>
                    </a:lnTo>
                    <a:lnTo>
                      <a:pt x="28448" y="8373"/>
                    </a:lnTo>
                    <a:lnTo>
                      <a:pt x="30028" y="9348"/>
                    </a:lnTo>
                    <a:lnTo>
                      <a:pt x="30869" y="9886"/>
                    </a:lnTo>
                    <a:lnTo>
                      <a:pt x="31709" y="10391"/>
                    </a:lnTo>
                    <a:lnTo>
                      <a:pt x="32584" y="10862"/>
                    </a:lnTo>
                    <a:lnTo>
                      <a:pt x="33458" y="11332"/>
                    </a:lnTo>
                    <a:lnTo>
                      <a:pt x="34366" y="11736"/>
                    </a:lnTo>
                    <a:lnTo>
                      <a:pt x="35307" y="12072"/>
                    </a:lnTo>
                    <a:lnTo>
                      <a:pt x="36282" y="12341"/>
                    </a:lnTo>
                    <a:lnTo>
                      <a:pt x="36753" y="12476"/>
                    </a:lnTo>
                    <a:lnTo>
                      <a:pt x="37224" y="12543"/>
                    </a:lnTo>
                    <a:lnTo>
                      <a:pt x="37930" y="12644"/>
                    </a:lnTo>
                    <a:lnTo>
                      <a:pt x="38838" y="12711"/>
                    </a:lnTo>
                    <a:lnTo>
                      <a:pt x="39847" y="12745"/>
                    </a:lnTo>
                    <a:lnTo>
                      <a:pt x="41024" y="12745"/>
                    </a:lnTo>
                    <a:lnTo>
                      <a:pt x="43579" y="12711"/>
                    </a:lnTo>
                    <a:lnTo>
                      <a:pt x="46303" y="12644"/>
                    </a:lnTo>
                    <a:lnTo>
                      <a:pt x="48959" y="12509"/>
                    </a:lnTo>
                    <a:lnTo>
                      <a:pt x="51246" y="12341"/>
                    </a:lnTo>
                    <a:lnTo>
                      <a:pt x="52221" y="12240"/>
                    </a:lnTo>
                    <a:lnTo>
                      <a:pt x="53028" y="12139"/>
                    </a:lnTo>
                    <a:lnTo>
                      <a:pt x="53633" y="12038"/>
                    </a:lnTo>
                    <a:lnTo>
                      <a:pt x="54037" y="11938"/>
                    </a:lnTo>
                    <a:lnTo>
                      <a:pt x="54507" y="11702"/>
                    </a:lnTo>
                    <a:lnTo>
                      <a:pt x="54978" y="11400"/>
                    </a:lnTo>
                    <a:lnTo>
                      <a:pt x="55382" y="11097"/>
                    </a:lnTo>
                    <a:lnTo>
                      <a:pt x="55752" y="10727"/>
                    </a:lnTo>
                    <a:lnTo>
                      <a:pt x="56054" y="10357"/>
                    </a:lnTo>
                    <a:lnTo>
                      <a:pt x="56256" y="9987"/>
                    </a:lnTo>
                    <a:lnTo>
                      <a:pt x="56424" y="9651"/>
                    </a:lnTo>
                    <a:lnTo>
                      <a:pt x="56491" y="9348"/>
                    </a:lnTo>
                    <a:lnTo>
                      <a:pt x="56491" y="9180"/>
                    </a:lnTo>
                    <a:lnTo>
                      <a:pt x="56458" y="9046"/>
                    </a:lnTo>
                    <a:lnTo>
                      <a:pt x="56390" y="8911"/>
                    </a:lnTo>
                    <a:lnTo>
                      <a:pt x="56290" y="8810"/>
                    </a:lnTo>
                    <a:lnTo>
                      <a:pt x="56189" y="8676"/>
                    </a:lnTo>
                    <a:lnTo>
                      <a:pt x="56054" y="8575"/>
                    </a:lnTo>
                    <a:lnTo>
                      <a:pt x="55718" y="8373"/>
                    </a:lnTo>
                    <a:lnTo>
                      <a:pt x="55247" y="8171"/>
                    </a:lnTo>
                    <a:lnTo>
                      <a:pt x="54709" y="8003"/>
                    </a:lnTo>
                    <a:lnTo>
                      <a:pt x="54104" y="7869"/>
                    </a:lnTo>
                    <a:lnTo>
                      <a:pt x="53398" y="7701"/>
                    </a:lnTo>
                    <a:lnTo>
                      <a:pt x="52961" y="7667"/>
                    </a:lnTo>
                    <a:lnTo>
                      <a:pt x="52423" y="7701"/>
                    </a:lnTo>
                    <a:lnTo>
                      <a:pt x="51784" y="7768"/>
                    </a:lnTo>
                    <a:lnTo>
                      <a:pt x="51044" y="7902"/>
                    </a:lnTo>
                    <a:lnTo>
                      <a:pt x="49295" y="8205"/>
                    </a:lnTo>
                    <a:lnTo>
                      <a:pt x="47244" y="8575"/>
                    </a:lnTo>
                    <a:lnTo>
                      <a:pt x="46135" y="8743"/>
                    </a:lnTo>
                    <a:lnTo>
                      <a:pt x="44991" y="8911"/>
                    </a:lnTo>
                    <a:lnTo>
                      <a:pt x="43781" y="9012"/>
                    </a:lnTo>
                    <a:lnTo>
                      <a:pt x="42570" y="9113"/>
                    </a:lnTo>
                    <a:lnTo>
                      <a:pt x="41326" y="9147"/>
                    </a:lnTo>
                    <a:lnTo>
                      <a:pt x="40082" y="9113"/>
                    </a:lnTo>
                    <a:lnTo>
                      <a:pt x="38838" y="9012"/>
                    </a:lnTo>
                    <a:lnTo>
                      <a:pt x="38199" y="8945"/>
                    </a:lnTo>
                    <a:lnTo>
                      <a:pt x="37560" y="8844"/>
                    </a:lnTo>
                    <a:lnTo>
                      <a:pt x="36955" y="8709"/>
                    </a:lnTo>
                    <a:lnTo>
                      <a:pt x="36383" y="8575"/>
                    </a:lnTo>
                    <a:lnTo>
                      <a:pt x="35845" y="8407"/>
                    </a:lnTo>
                    <a:lnTo>
                      <a:pt x="35307" y="8239"/>
                    </a:lnTo>
                    <a:lnTo>
                      <a:pt x="34332" y="7869"/>
                    </a:lnTo>
                    <a:lnTo>
                      <a:pt x="33458" y="7465"/>
                    </a:lnTo>
                    <a:lnTo>
                      <a:pt x="32651" y="6995"/>
                    </a:lnTo>
                    <a:lnTo>
                      <a:pt x="31877" y="6524"/>
                    </a:lnTo>
                    <a:lnTo>
                      <a:pt x="31205" y="6019"/>
                    </a:lnTo>
                    <a:lnTo>
                      <a:pt x="30532" y="5515"/>
                    </a:lnTo>
                    <a:lnTo>
                      <a:pt x="29255" y="4540"/>
                    </a:lnTo>
                    <a:lnTo>
                      <a:pt x="28616" y="4069"/>
                    </a:lnTo>
                    <a:lnTo>
                      <a:pt x="27977" y="3632"/>
                    </a:lnTo>
                    <a:lnTo>
                      <a:pt x="27304" y="3229"/>
                    </a:lnTo>
                    <a:lnTo>
                      <a:pt x="26598" y="2859"/>
                    </a:lnTo>
                    <a:lnTo>
                      <a:pt x="25825" y="2556"/>
                    </a:lnTo>
                    <a:lnTo>
                      <a:pt x="25421" y="2422"/>
                    </a:lnTo>
                    <a:lnTo>
                      <a:pt x="25018" y="2321"/>
                    </a:lnTo>
                    <a:lnTo>
                      <a:pt x="24581" y="2220"/>
                    </a:lnTo>
                    <a:lnTo>
                      <a:pt x="24110" y="2153"/>
                    </a:lnTo>
                    <a:lnTo>
                      <a:pt x="23639" y="2119"/>
                    </a:lnTo>
                    <a:lnTo>
                      <a:pt x="22698" y="2119"/>
                    </a:lnTo>
                    <a:lnTo>
                      <a:pt x="22193" y="2153"/>
                    </a:lnTo>
                    <a:lnTo>
                      <a:pt x="21185" y="2287"/>
                    </a:lnTo>
                    <a:lnTo>
                      <a:pt x="20142" y="2489"/>
                    </a:lnTo>
                    <a:lnTo>
                      <a:pt x="19100" y="2724"/>
                    </a:lnTo>
                    <a:lnTo>
                      <a:pt x="18057" y="2993"/>
                    </a:lnTo>
                    <a:lnTo>
                      <a:pt x="16981" y="3296"/>
                    </a:lnTo>
                    <a:lnTo>
                      <a:pt x="14964" y="3901"/>
                    </a:lnTo>
                    <a:lnTo>
                      <a:pt x="14022" y="4170"/>
                    </a:lnTo>
                    <a:lnTo>
                      <a:pt x="13081" y="4439"/>
                    </a:lnTo>
                    <a:lnTo>
                      <a:pt x="12240" y="4607"/>
                    </a:lnTo>
                    <a:lnTo>
                      <a:pt x="11433" y="4775"/>
                    </a:lnTo>
                    <a:lnTo>
                      <a:pt x="10727" y="4809"/>
                    </a:lnTo>
                    <a:lnTo>
                      <a:pt x="10088" y="4809"/>
                    </a:lnTo>
                    <a:lnTo>
                      <a:pt x="9516" y="4708"/>
                    </a:lnTo>
                    <a:lnTo>
                      <a:pt x="8945" y="4574"/>
                    </a:lnTo>
                    <a:lnTo>
                      <a:pt x="8407" y="4405"/>
                    </a:lnTo>
                    <a:lnTo>
                      <a:pt x="7869" y="4237"/>
                    </a:lnTo>
                    <a:lnTo>
                      <a:pt x="7331" y="4036"/>
                    </a:lnTo>
                    <a:lnTo>
                      <a:pt x="6826" y="3800"/>
                    </a:lnTo>
                    <a:lnTo>
                      <a:pt x="6322" y="3531"/>
                    </a:lnTo>
                    <a:lnTo>
                      <a:pt x="5851" y="3262"/>
                    </a:lnTo>
                    <a:lnTo>
                      <a:pt x="4943" y="2691"/>
                    </a:lnTo>
                    <a:lnTo>
                      <a:pt x="4103" y="2085"/>
                    </a:lnTo>
                    <a:lnTo>
                      <a:pt x="3329" y="1446"/>
                    </a:lnTo>
                    <a:lnTo>
                      <a:pt x="2657" y="841"/>
                    </a:lnTo>
                    <a:lnTo>
                      <a:pt x="2287" y="505"/>
                    </a:lnTo>
                    <a:lnTo>
                      <a:pt x="2052" y="236"/>
                    </a:lnTo>
                    <a:lnTo>
                      <a:pt x="1917" y="135"/>
                    </a:lnTo>
                    <a:lnTo>
                      <a:pt x="1749" y="68"/>
                    </a:lnTo>
                    <a:lnTo>
                      <a:pt x="1547" y="34"/>
                    </a:lnTo>
                    <a:lnTo>
                      <a:pt x="1312" y="1"/>
                    </a:lnTo>
                    <a:close/>
                  </a:path>
                </a:pathLst>
              </a:custGeom>
              <a:solidFill>
                <a:srgbClr val="E3A20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 name="Google Shape;1094;p10"/>
              <p:cNvSpPr/>
              <p:nvPr/>
            </p:nvSpPr>
            <p:spPr>
              <a:xfrm>
                <a:off x="3757237" y="3944361"/>
                <a:ext cx="79178" cy="86903"/>
              </a:xfrm>
              <a:custGeom>
                <a:avLst/>
                <a:gdLst/>
                <a:ahLst/>
                <a:cxnLst/>
                <a:rect l="l" t="t" r="r" b="b"/>
                <a:pathLst>
                  <a:path w="5852" h="6423" extrusionOk="0">
                    <a:moveTo>
                      <a:pt x="4708" y="0"/>
                    </a:moveTo>
                    <a:lnTo>
                      <a:pt x="4439" y="34"/>
                    </a:lnTo>
                    <a:lnTo>
                      <a:pt x="4103" y="168"/>
                    </a:lnTo>
                    <a:lnTo>
                      <a:pt x="3027" y="605"/>
                    </a:lnTo>
                    <a:lnTo>
                      <a:pt x="2388" y="908"/>
                    </a:lnTo>
                    <a:lnTo>
                      <a:pt x="1816" y="1244"/>
                    </a:lnTo>
                    <a:lnTo>
                      <a:pt x="1312" y="1614"/>
                    </a:lnTo>
                    <a:lnTo>
                      <a:pt x="875" y="2018"/>
                    </a:lnTo>
                    <a:lnTo>
                      <a:pt x="706" y="2219"/>
                    </a:lnTo>
                    <a:lnTo>
                      <a:pt x="538" y="2455"/>
                    </a:lnTo>
                    <a:lnTo>
                      <a:pt x="370" y="2690"/>
                    </a:lnTo>
                    <a:lnTo>
                      <a:pt x="269" y="2926"/>
                    </a:lnTo>
                    <a:lnTo>
                      <a:pt x="168" y="3195"/>
                    </a:lnTo>
                    <a:lnTo>
                      <a:pt x="68" y="3464"/>
                    </a:lnTo>
                    <a:lnTo>
                      <a:pt x="34" y="3733"/>
                    </a:lnTo>
                    <a:lnTo>
                      <a:pt x="0" y="4035"/>
                    </a:lnTo>
                    <a:lnTo>
                      <a:pt x="34" y="4338"/>
                    </a:lnTo>
                    <a:lnTo>
                      <a:pt x="68" y="4640"/>
                    </a:lnTo>
                    <a:lnTo>
                      <a:pt x="168" y="4943"/>
                    </a:lnTo>
                    <a:lnTo>
                      <a:pt x="303" y="5246"/>
                    </a:lnTo>
                    <a:lnTo>
                      <a:pt x="471" y="5515"/>
                    </a:lnTo>
                    <a:lnTo>
                      <a:pt x="673" y="5750"/>
                    </a:lnTo>
                    <a:lnTo>
                      <a:pt x="908" y="5952"/>
                    </a:lnTo>
                    <a:lnTo>
                      <a:pt x="1144" y="6154"/>
                    </a:lnTo>
                    <a:lnTo>
                      <a:pt x="1413" y="6288"/>
                    </a:lnTo>
                    <a:lnTo>
                      <a:pt x="1715" y="6389"/>
                    </a:lnTo>
                    <a:lnTo>
                      <a:pt x="2018" y="6423"/>
                    </a:lnTo>
                    <a:lnTo>
                      <a:pt x="2320" y="6389"/>
                    </a:lnTo>
                    <a:lnTo>
                      <a:pt x="2623" y="6288"/>
                    </a:lnTo>
                    <a:lnTo>
                      <a:pt x="2926" y="6154"/>
                    </a:lnTo>
                    <a:lnTo>
                      <a:pt x="3228" y="5885"/>
                    </a:lnTo>
                    <a:lnTo>
                      <a:pt x="3531" y="5582"/>
                    </a:lnTo>
                    <a:lnTo>
                      <a:pt x="4103" y="4842"/>
                    </a:lnTo>
                    <a:lnTo>
                      <a:pt x="4607" y="4136"/>
                    </a:lnTo>
                    <a:lnTo>
                      <a:pt x="5044" y="3497"/>
                    </a:lnTo>
                    <a:lnTo>
                      <a:pt x="5414" y="2892"/>
                    </a:lnTo>
                    <a:lnTo>
                      <a:pt x="5649" y="2354"/>
                    </a:lnTo>
                    <a:lnTo>
                      <a:pt x="5750" y="2085"/>
                    </a:lnTo>
                    <a:lnTo>
                      <a:pt x="5817" y="1883"/>
                    </a:lnTo>
                    <a:lnTo>
                      <a:pt x="5851" y="1681"/>
                    </a:lnTo>
                    <a:lnTo>
                      <a:pt x="5851" y="1480"/>
                    </a:lnTo>
                    <a:lnTo>
                      <a:pt x="5817" y="1345"/>
                    </a:lnTo>
                    <a:lnTo>
                      <a:pt x="5750" y="1211"/>
                    </a:lnTo>
                    <a:lnTo>
                      <a:pt x="5313" y="572"/>
                    </a:lnTo>
                    <a:lnTo>
                      <a:pt x="5179" y="303"/>
                    </a:lnTo>
                    <a:lnTo>
                      <a:pt x="5044" y="135"/>
                    </a:lnTo>
                    <a:lnTo>
                      <a:pt x="4977" y="67"/>
                    </a:lnTo>
                    <a:lnTo>
                      <a:pt x="4910" y="34"/>
                    </a:lnTo>
                    <a:lnTo>
                      <a:pt x="4809" y="0"/>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 name="Google Shape;1095;p10"/>
              <p:cNvSpPr/>
              <p:nvPr/>
            </p:nvSpPr>
            <p:spPr>
              <a:xfrm>
                <a:off x="1461495" y="4568104"/>
                <a:ext cx="342593" cy="280720"/>
              </a:xfrm>
              <a:custGeom>
                <a:avLst/>
                <a:gdLst/>
                <a:ahLst/>
                <a:cxnLst/>
                <a:rect l="l" t="t" r="r" b="b"/>
                <a:pathLst>
                  <a:path w="25321" h="20748" extrusionOk="0">
                    <a:moveTo>
                      <a:pt x="22328" y="1"/>
                    </a:moveTo>
                    <a:lnTo>
                      <a:pt x="21958" y="34"/>
                    </a:lnTo>
                    <a:lnTo>
                      <a:pt x="21588" y="101"/>
                    </a:lnTo>
                    <a:lnTo>
                      <a:pt x="21185" y="236"/>
                    </a:lnTo>
                    <a:lnTo>
                      <a:pt x="20781" y="370"/>
                    </a:lnTo>
                    <a:lnTo>
                      <a:pt x="20344" y="572"/>
                    </a:lnTo>
                    <a:lnTo>
                      <a:pt x="19907" y="808"/>
                    </a:lnTo>
                    <a:lnTo>
                      <a:pt x="19470" y="1077"/>
                    </a:lnTo>
                    <a:lnTo>
                      <a:pt x="18999" y="1413"/>
                    </a:lnTo>
                    <a:lnTo>
                      <a:pt x="18528" y="1749"/>
                    </a:lnTo>
                    <a:lnTo>
                      <a:pt x="18058" y="2119"/>
                    </a:lnTo>
                    <a:lnTo>
                      <a:pt x="17587" y="2522"/>
                    </a:lnTo>
                    <a:lnTo>
                      <a:pt x="17116" y="2960"/>
                    </a:lnTo>
                    <a:lnTo>
                      <a:pt x="16645" y="3430"/>
                    </a:lnTo>
                    <a:lnTo>
                      <a:pt x="16175" y="3901"/>
                    </a:lnTo>
                    <a:lnTo>
                      <a:pt x="15704" y="4406"/>
                    </a:lnTo>
                    <a:lnTo>
                      <a:pt x="15233" y="4944"/>
                    </a:lnTo>
                    <a:lnTo>
                      <a:pt x="14090" y="6322"/>
                    </a:lnTo>
                    <a:lnTo>
                      <a:pt x="12509" y="8071"/>
                    </a:lnTo>
                    <a:lnTo>
                      <a:pt x="10694" y="10021"/>
                    </a:lnTo>
                    <a:lnTo>
                      <a:pt x="8777" y="12038"/>
                    </a:lnTo>
                    <a:lnTo>
                      <a:pt x="6995" y="13888"/>
                    </a:lnTo>
                    <a:lnTo>
                      <a:pt x="5414" y="15401"/>
                    </a:lnTo>
                    <a:lnTo>
                      <a:pt x="4776" y="16006"/>
                    </a:lnTo>
                    <a:lnTo>
                      <a:pt x="4271" y="16443"/>
                    </a:lnTo>
                    <a:lnTo>
                      <a:pt x="3901" y="16712"/>
                    </a:lnTo>
                    <a:lnTo>
                      <a:pt x="3767" y="16780"/>
                    </a:lnTo>
                    <a:lnTo>
                      <a:pt x="3699" y="16780"/>
                    </a:lnTo>
                    <a:lnTo>
                      <a:pt x="3531" y="16712"/>
                    </a:lnTo>
                    <a:lnTo>
                      <a:pt x="3330" y="16578"/>
                    </a:lnTo>
                    <a:lnTo>
                      <a:pt x="3094" y="16376"/>
                    </a:lnTo>
                    <a:lnTo>
                      <a:pt x="2859" y="16141"/>
                    </a:lnTo>
                    <a:lnTo>
                      <a:pt x="1850" y="14998"/>
                    </a:lnTo>
                    <a:lnTo>
                      <a:pt x="1615" y="14762"/>
                    </a:lnTo>
                    <a:lnTo>
                      <a:pt x="1346" y="14527"/>
                    </a:lnTo>
                    <a:lnTo>
                      <a:pt x="1110" y="14359"/>
                    </a:lnTo>
                    <a:lnTo>
                      <a:pt x="909" y="14224"/>
                    </a:lnTo>
                    <a:lnTo>
                      <a:pt x="673" y="14191"/>
                    </a:lnTo>
                    <a:lnTo>
                      <a:pt x="606" y="14191"/>
                    </a:lnTo>
                    <a:lnTo>
                      <a:pt x="505" y="14224"/>
                    </a:lnTo>
                    <a:lnTo>
                      <a:pt x="438" y="14258"/>
                    </a:lnTo>
                    <a:lnTo>
                      <a:pt x="337" y="14359"/>
                    </a:lnTo>
                    <a:lnTo>
                      <a:pt x="270" y="14460"/>
                    </a:lnTo>
                    <a:lnTo>
                      <a:pt x="202" y="14594"/>
                    </a:lnTo>
                    <a:lnTo>
                      <a:pt x="135" y="14863"/>
                    </a:lnTo>
                    <a:lnTo>
                      <a:pt x="68" y="15132"/>
                    </a:lnTo>
                    <a:lnTo>
                      <a:pt x="34" y="15401"/>
                    </a:lnTo>
                    <a:lnTo>
                      <a:pt x="1" y="15670"/>
                    </a:lnTo>
                    <a:lnTo>
                      <a:pt x="1" y="16275"/>
                    </a:lnTo>
                    <a:lnTo>
                      <a:pt x="102" y="16847"/>
                    </a:lnTo>
                    <a:lnTo>
                      <a:pt x="236" y="17452"/>
                    </a:lnTo>
                    <a:lnTo>
                      <a:pt x="438" y="18024"/>
                    </a:lnTo>
                    <a:lnTo>
                      <a:pt x="707" y="18562"/>
                    </a:lnTo>
                    <a:lnTo>
                      <a:pt x="976" y="19066"/>
                    </a:lnTo>
                    <a:lnTo>
                      <a:pt x="1278" y="19537"/>
                    </a:lnTo>
                    <a:lnTo>
                      <a:pt x="1615" y="19940"/>
                    </a:lnTo>
                    <a:lnTo>
                      <a:pt x="1985" y="20277"/>
                    </a:lnTo>
                    <a:lnTo>
                      <a:pt x="2321" y="20546"/>
                    </a:lnTo>
                    <a:lnTo>
                      <a:pt x="2523" y="20613"/>
                    </a:lnTo>
                    <a:lnTo>
                      <a:pt x="2691" y="20680"/>
                    </a:lnTo>
                    <a:lnTo>
                      <a:pt x="2859" y="20747"/>
                    </a:lnTo>
                    <a:lnTo>
                      <a:pt x="3027" y="20747"/>
                    </a:lnTo>
                    <a:lnTo>
                      <a:pt x="3195" y="20714"/>
                    </a:lnTo>
                    <a:lnTo>
                      <a:pt x="3363" y="20680"/>
                    </a:lnTo>
                    <a:lnTo>
                      <a:pt x="3498" y="20613"/>
                    </a:lnTo>
                    <a:lnTo>
                      <a:pt x="3666" y="20478"/>
                    </a:lnTo>
                    <a:lnTo>
                      <a:pt x="4237" y="19873"/>
                    </a:lnTo>
                    <a:lnTo>
                      <a:pt x="5246" y="18764"/>
                    </a:lnTo>
                    <a:lnTo>
                      <a:pt x="6625" y="17284"/>
                    </a:lnTo>
                    <a:lnTo>
                      <a:pt x="8306" y="15468"/>
                    </a:lnTo>
                    <a:lnTo>
                      <a:pt x="10189" y="13451"/>
                    </a:lnTo>
                    <a:lnTo>
                      <a:pt x="12240" y="11366"/>
                    </a:lnTo>
                    <a:lnTo>
                      <a:pt x="13316" y="10290"/>
                    </a:lnTo>
                    <a:lnTo>
                      <a:pt x="14392" y="9248"/>
                    </a:lnTo>
                    <a:lnTo>
                      <a:pt x="15468" y="8272"/>
                    </a:lnTo>
                    <a:lnTo>
                      <a:pt x="16544" y="7297"/>
                    </a:lnTo>
                    <a:lnTo>
                      <a:pt x="17654" y="6356"/>
                    </a:lnTo>
                    <a:lnTo>
                      <a:pt x="18797" y="5482"/>
                    </a:lnTo>
                    <a:lnTo>
                      <a:pt x="19907" y="4675"/>
                    </a:lnTo>
                    <a:lnTo>
                      <a:pt x="20949" y="3935"/>
                    </a:lnTo>
                    <a:lnTo>
                      <a:pt x="22866" y="2691"/>
                    </a:lnTo>
                    <a:lnTo>
                      <a:pt x="23639" y="2153"/>
                    </a:lnTo>
                    <a:lnTo>
                      <a:pt x="24312" y="1648"/>
                    </a:lnTo>
                    <a:lnTo>
                      <a:pt x="24816" y="1245"/>
                    </a:lnTo>
                    <a:lnTo>
                      <a:pt x="25018" y="1077"/>
                    </a:lnTo>
                    <a:lnTo>
                      <a:pt x="25186" y="908"/>
                    </a:lnTo>
                    <a:lnTo>
                      <a:pt x="25253" y="740"/>
                    </a:lnTo>
                    <a:lnTo>
                      <a:pt x="25321" y="606"/>
                    </a:lnTo>
                    <a:lnTo>
                      <a:pt x="25321" y="471"/>
                    </a:lnTo>
                    <a:lnTo>
                      <a:pt x="25253" y="370"/>
                    </a:lnTo>
                    <a:lnTo>
                      <a:pt x="25119" y="270"/>
                    </a:lnTo>
                    <a:lnTo>
                      <a:pt x="24917" y="202"/>
                    </a:lnTo>
                    <a:lnTo>
                      <a:pt x="24682" y="135"/>
                    </a:lnTo>
                    <a:lnTo>
                      <a:pt x="24346" y="68"/>
                    </a:lnTo>
                    <a:lnTo>
                      <a:pt x="23505" y="34"/>
                    </a:lnTo>
                    <a:lnTo>
                      <a:pt x="22328" y="1"/>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 name="Google Shape;1096;p10"/>
              <p:cNvSpPr/>
              <p:nvPr/>
            </p:nvSpPr>
            <p:spPr>
              <a:xfrm>
                <a:off x="2193075" y="4576750"/>
                <a:ext cx="342133" cy="280720"/>
              </a:xfrm>
              <a:custGeom>
                <a:avLst/>
                <a:gdLst/>
                <a:ahLst/>
                <a:cxnLst/>
                <a:rect l="l" t="t" r="r" b="b"/>
                <a:pathLst>
                  <a:path w="25287" h="20748" extrusionOk="0">
                    <a:moveTo>
                      <a:pt x="22328" y="0"/>
                    </a:moveTo>
                    <a:lnTo>
                      <a:pt x="21958" y="34"/>
                    </a:lnTo>
                    <a:lnTo>
                      <a:pt x="21588" y="101"/>
                    </a:lnTo>
                    <a:lnTo>
                      <a:pt x="21185" y="236"/>
                    </a:lnTo>
                    <a:lnTo>
                      <a:pt x="20781" y="370"/>
                    </a:lnTo>
                    <a:lnTo>
                      <a:pt x="20344" y="572"/>
                    </a:lnTo>
                    <a:lnTo>
                      <a:pt x="19907" y="807"/>
                    </a:lnTo>
                    <a:lnTo>
                      <a:pt x="19436" y="1076"/>
                    </a:lnTo>
                    <a:lnTo>
                      <a:pt x="18965" y="1413"/>
                    </a:lnTo>
                    <a:lnTo>
                      <a:pt x="18528" y="1749"/>
                    </a:lnTo>
                    <a:lnTo>
                      <a:pt x="18058" y="2119"/>
                    </a:lnTo>
                    <a:lnTo>
                      <a:pt x="17553" y="2522"/>
                    </a:lnTo>
                    <a:lnTo>
                      <a:pt x="17082" y="2960"/>
                    </a:lnTo>
                    <a:lnTo>
                      <a:pt x="16612" y="3430"/>
                    </a:lnTo>
                    <a:lnTo>
                      <a:pt x="16141" y="3901"/>
                    </a:lnTo>
                    <a:lnTo>
                      <a:pt x="15670" y="4405"/>
                    </a:lnTo>
                    <a:lnTo>
                      <a:pt x="15233" y="4943"/>
                    </a:lnTo>
                    <a:lnTo>
                      <a:pt x="14056" y="6322"/>
                    </a:lnTo>
                    <a:lnTo>
                      <a:pt x="12476" y="8071"/>
                    </a:lnTo>
                    <a:lnTo>
                      <a:pt x="10660" y="10021"/>
                    </a:lnTo>
                    <a:lnTo>
                      <a:pt x="8777" y="12038"/>
                    </a:lnTo>
                    <a:lnTo>
                      <a:pt x="6961" y="13888"/>
                    </a:lnTo>
                    <a:lnTo>
                      <a:pt x="5414" y="15401"/>
                    </a:lnTo>
                    <a:lnTo>
                      <a:pt x="4775" y="16006"/>
                    </a:lnTo>
                    <a:lnTo>
                      <a:pt x="4271" y="16443"/>
                    </a:lnTo>
                    <a:lnTo>
                      <a:pt x="3901" y="16712"/>
                    </a:lnTo>
                    <a:lnTo>
                      <a:pt x="3767" y="16780"/>
                    </a:lnTo>
                    <a:lnTo>
                      <a:pt x="3699" y="16780"/>
                    </a:lnTo>
                    <a:lnTo>
                      <a:pt x="3498" y="16712"/>
                    </a:lnTo>
                    <a:lnTo>
                      <a:pt x="3296" y="16578"/>
                    </a:lnTo>
                    <a:lnTo>
                      <a:pt x="3094" y="16376"/>
                    </a:lnTo>
                    <a:lnTo>
                      <a:pt x="2859" y="16141"/>
                    </a:lnTo>
                    <a:lnTo>
                      <a:pt x="1850" y="14997"/>
                    </a:lnTo>
                    <a:lnTo>
                      <a:pt x="1581" y="14762"/>
                    </a:lnTo>
                    <a:lnTo>
                      <a:pt x="1346" y="14527"/>
                    </a:lnTo>
                    <a:lnTo>
                      <a:pt x="1110" y="14359"/>
                    </a:lnTo>
                    <a:lnTo>
                      <a:pt x="875" y="14224"/>
                    </a:lnTo>
                    <a:lnTo>
                      <a:pt x="673" y="14190"/>
                    </a:lnTo>
                    <a:lnTo>
                      <a:pt x="572" y="14190"/>
                    </a:lnTo>
                    <a:lnTo>
                      <a:pt x="505" y="14224"/>
                    </a:lnTo>
                    <a:lnTo>
                      <a:pt x="404" y="14258"/>
                    </a:lnTo>
                    <a:lnTo>
                      <a:pt x="337" y="14359"/>
                    </a:lnTo>
                    <a:lnTo>
                      <a:pt x="270" y="14459"/>
                    </a:lnTo>
                    <a:lnTo>
                      <a:pt x="202" y="14594"/>
                    </a:lnTo>
                    <a:lnTo>
                      <a:pt x="101" y="14863"/>
                    </a:lnTo>
                    <a:lnTo>
                      <a:pt x="68" y="15132"/>
                    </a:lnTo>
                    <a:lnTo>
                      <a:pt x="1" y="15401"/>
                    </a:lnTo>
                    <a:lnTo>
                      <a:pt x="1" y="15670"/>
                    </a:lnTo>
                    <a:lnTo>
                      <a:pt x="1" y="16275"/>
                    </a:lnTo>
                    <a:lnTo>
                      <a:pt x="101" y="16847"/>
                    </a:lnTo>
                    <a:lnTo>
                      <a:pt x="236" y="17452"/>
                    </a:lnTo>
                    <a:lnTo>
                      <a:pt x="438" y="18024"/>
                    </a:lnTo>
                    <a:lnTo>
                      <a:pt x="673" y="18562"/>
                    </a:lnTo>
                    <a:lnTo>
                      <a:pt x="976" y="19066"/>
                    </a:lnTo>
                    <a:lnTo>
                      <a:pt x="1278" y="19537"/>
                    </a:lnTo>
                    <a:lnTo>
                      <a:pt x="1615" y="19940"/>
                    </a:lnTo>
                    <a:lnTo>
                      <a:pt x="1951" y="20277"/>
                    </a:lnTo>
                    <a:lnTo>
                      <a:pt x="2321" y="20546"/>
                    </a:lnTo>
                    <a:lnTo>
                      <a:pt x="2489" y="20613"/>
                    </a:lnTo>
                    <a:lnTo>
                      <a:pt x="2657" y="20680"/>
                    </a:lnTo>
                    <a:lnTo>
                      <a:pt x="2859" y="20714"/>
                    </a:lnTo>
                    <a:lnTo>
                      <a:pt x="3027" y="20747"/>
                    </a:lnTo>
                    <a:lnTo>
                      <a:pt x="3195" y="20714"/>
                    </a:lnTo>
                    <a:lnTo>
                      <a:pt x="3330" y="20680"/>
                    </a:lnTo>
                    <a:lnTo>
                      <a:pt x="3498" y="20613"/>
                    </a:lnTo>
                    <a:lnTo>
                      <a:pt x="3632" y="20478"/>
                    </a:lnTo>
                    <a:lnTo>
                      <a:pt x="4237" y="19873"/>
                    </a:lnTo>
                    <a:lnTo>
                      <a:pt x="5246" y="18763"/>
                    </a:lnTo>
                    <a:lnTo>
                      <a:pt x="6625" y="17284"/>
                    </a:lnTo>
                    <a:lnTo>
                      <a:pt x="8272" y="15468"/>
                    </a:lnTo>
                    <a:lnTo>
                      <a:pt x="10189" y="13451"/>
                    </a:lnTo>
                    <a:lnTo>
                      <a:pt x="12240" y="11366"/>
                    </a:lnTo>
                    <a:lnTo>
                      <a:pt x="13283" y="10290"/>
                    </a:lnTo>
                    <a:lnTo>
                      <a:pt x="14359" y="9247"/>
                    </a:lnTo>
                    <a:lnTo>
                      <a:pt x="15435" y="8272"/>
                    </a:lnTo>
                    <a:lnTo>
                      <a:pt x="16544" y="7297"/>
                    </a:lnTo>
                    <a:lnTo>
                      <a:pt x="17654" y="6356"/>
                    </a:lnTo>
                    <a:lnTo>
                      <a:pt x="18764" y="5481"/>
                    </a:lnTo>
                    <a:lnTo>
                      <a:pt x="19873" y="4674"/>
                    </a:lnTo>
                    <a:lnTo>
                      <a:pt x="20949" y="3935"/>
                    </a:lnTo>
                    <a:lnTo>
                      <a:pt x="22832" y="2690"/>
                    </a:lnTo>
                    <a:lnTo>
                      <a:pt x="23639" y="2152"/>
                    </a:lnTo>
                    <a:lnTo>
                      <a:pt x="24312" y="1648"/>
                    </a:lnTo>
                    <a:lnTo>
                      <a:pt x="24816" y="1245"/>
                    </a:lnTo>
                    <a:lnTo>
                      <a:pt x="25018" y="1076"/>
                    </a:lnTo>
                    <a:lnTo>
                      <a:pt x="25152" y="908"/>
                    </a:lnTo>
                    <a:lnTo>
                      <a:pt x="25253" y="740"/>
                    </a:lnTo>
                    <a:lnTo>
                      <a:pt x="25287" y="606"/>
                    </a:lnTo>
                    <a:lnTo>
                      <a:pt x="25287" y="471"/>
                    </a:lnTo>
                    <a:lnTo>
                      <a:pt x="25220" y="370"/>
                    </a:lnTo>
                    <a:lnTo>
                      <a:pt x="25119" y="269"/>
                    </a:lnTo>
                    <a:lnTo>
                      <a:pt x="24917" y="202"/>
                    </a:lnTo>
                    <a:lnTo>
                      <a:pt x="24648" y="135"/>
                    </a:lnTo>
                    <a:lnTo>
                      <a:pt x="24345" y="68"/>
                    </a:lnTo>
                    <a:lnTo>
                      <a:pt x="23471" y="34"/>
                    </a:lnTo>
                    <a:lnTo>
                      <a:pt x="22328" y="0"/>
                    </a:lnTo>
                    <a:close/>
                  </a:path>
                </a:pathLst>
              </a:custGeom>
              <a:solidFill>
                <a:srgbClr val="4646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 name="Google Shape;1097;p10"/>
              <p:cNvSpPr/>
              <p:nvPr/>
            </p:nvSpPr>
            <p:spPr>
              <a:xfrm>
                <a:off x="4802285" y="4205954"/>
                <a:ext cx="381708" cy="248871"/>
              </a:xfrm>
              <a:custGeom>
                <a:avLst/>
                <a:gdLst/>
                <a:ahLst/>
                <a:cxnLst/>
                <a:rect l="l" t="t" r="r" b="b"/>
                <a:pathLst>
                  <a:path w="28212" h="18394" extrusionOk="0">
                    <a:moveTo>
                      <a:pt x="1883" y="1"/>
                    </a:moveTo>
                    <a:lnTo>
                      <a:pt x="1043" y="8172"/>
                    </a:lnTo>
                    <a:lnTo>
                      <a:pt x="437" y="13922"/>
                    </a:lnTo>
                    <a:lnTo>
                      <a:pt x="202" y="16141"/>
                    </a:lnTo>
                    <a:lnTo>
                      <a:pt x="34" y="17520"/>
                    </a:lnTo>
                    <a:lnTo>
                      <a:pt x="0" y="17789"/>
                    </a:lnTo>
                    <a:lnTo>
                      <a:pt x="67" y="17990"/>
                    </a:lnTo>
                    <a:lnTo>
                      <a:pt x="135" y="18158"/>
                    </a:lnTo>
                    <a:lnTo>
                      <a:pt x="236" y="18259"/>
                    </a:lnTo>
                    <a:lnTo>
                      <a:pt x="404" y="18360"/>
                    </a:lnTo>
                    <a:lnTo>
                      <a:pt x="572" y="18394"/>
                    </a:lnTo>
                    <a:lnTo>
                      <a:pt x="807" y="18394"/>
                    </a:lnTo>
                    <a:lnTo>
                      <a:pt x="1043" y="18360"/>
                    </a:lnTo>
                    <a:lnTo>
                      <a:pt x="1581" y="18226"/>
                    </a:lnTo>
                    <a:lnTo>
                      <a:pt x="1782" y="18158"/>
                    </a:lnTo>
                    <a:lnTo>
                      <a:pt x="2085" y="18058"/>
                    </a:lnTo>
                    <a:lnTo>
                      <a:pt x="3329" y="17688"/>
                    </a:lnTo>
                    <a:lnTo>
                      <a:pt x="4842" y="17251"/>
                    </a:lnTo>
                    <a:lnTo>
                      <a:pt x="6322" y="16914"/>
                    </a:lnTo>
                    <a:lnTo>
                      <a:pt x="6893" y="16813"/>
                    </a:lnTo>
                    <a:lnTo>
                      <a:pt x="7331" y="16780"/>
                    </a:lnTo>
                    <a:lnTo>
                      <a:pt x="7801" y="16780"/>
                    </a:lnTo>
                    <a:lnTo>
                      <a:pt x="8272" y="16746"/>
                    </a:lnTo>
                    <a:lnTo>
                      <a:pt x="8709" y="16679"/>
                    </a:lnTo>
                    <a:lnTo>
                      <a:pt x="9146" y="16612"/>
                    </a:lnTo>
                    <a:lnTo>
                      <a:pt x="9516" y="16511"/>
                    </a:lnTo>
                    <a:lnTo>
                      <a:pt x="9920" y="16376"/>
                    </a:lnTo>
                    <a:lnTo>
                      <a:pt x="10626" y="16107"/>
                    </a:lnTo>
                    <a:lnTo>
                      <a:pt x="11298" y="15805"/>
                    </a:lnTo>
                    <a:lnTo>
                      <a:pt x="11937" y="15468"/>
                    </a:lnTo>
                    <a:lnTo>
                      <a:pt x="12543" y="15065"/>
                    </a:lnTo>
                    <a:lnTo>
                      <a:pt x="13114" y="14695"/>
                    </a:lnTo>
                    <a:lnTo>
                      <a:pt x="14257" y="13922"/>
                    </a:lnTo>
                    <a:lnTo>
                      <a:pt x="14829" y="13585"/>
                    </a:lnTo>
                    <a:lnTo>
                      <a:pt x="15468" y="13249"/>
                    </a:lnTo>
                    <a:lnTo>
                      <a:pt x="16107" y="12980"/>
                    </a:lnTo>
                    <a:lnTo>
                      <a:pt x="16813" y="12778"/>
                    </a:lnTo>
                    <a:lnTo>
                      <a:pt x="17183" y="12678"/>
                    </a:lnTo>
                    <a:lnTo>
                      <a:pt x="17553" y="12610"/>
                    </a:lnTo>
                    <a:lnTo>
                      <a:pt x="17956" y="12577"/>
                    </a:lnTo>
                    <a:lnTo>
                      <a:pt x="18393" y="12543"/>
                    </a:lnTo>
                    <a:lnTo>
                      <a:pt x="19705" y="12543"/>
                    </a:lnTo>
                    <a:lnTo>
                      <a:pt x="20949" y="12577"/>
                    </a:lnTo>
                    <a:lnTo>
                      <a:pt x="23168" y="12610"/>
                    </a:lnTo>
                    <a:lnTo>
                      <a:pt x="24580" y="12678"/>
                    </a:lnTo>
                    <a:lnTo>
                      <a:pt x="25791" y="12711"/>
                    </a:lnTo>
                    <a:lnTo>
                      <a:pt x="26295" y="12678"/>
                    </a:lnTo>
                    <a:lnTo>
                      <a:pt x="26766" y="12678"/>
                    </a:lnTo>
                    <a:lnTo>
                      <a:pt x="27136" y="12610"/>
                    </a:lnTo>
                    <a:lnTo>
                      <a:pt x="27472" y="12543"/>
                    </a:lnTo>
                    <a:lnTo>
                      <a:pt x="27741" y="12442"/>
                    </a:lnTo>
                    <a:lnTo>
                      <a:pt x="27943" y="12308"/>
                    </a:lnTo>
                    <a:lnTo>
                      <a:pt x="28111" y="12140"/>
                    </a:lnTo>
                    <a:lnTo>
                      <a:pt x="28178" y="11938"/>
                    </a:lnTo>
                    <a:lnTo>
                      <a:pt x="28212" y="11669"/>
                    </a:lnTo>
                    <a:lnTo>
                      <a:pt x="28145" y="11366"/>
                    </a:lnTo>
                    <a:lnTo>
                      <a:pt x="28044" y="11030"/>
                    </a:lnTo>
                    <a:lnTo>
                      <a:pt x="27842" y="10626"/>
                    </a:lnTo>
                    <a:lnTo>
                      <a:pt x="27607" y="10223"/>
                    </a:lnTo>
                    <a:lnTo>
                      <a:pt x="27304" y="9752"/>
                    </a:lnTo>
                    <a:lnTo>
                      <a:pt x="26968" y="9281"/>
                    </a:lnTo>
                    <a:lnTo>
                      <a:pt x="26564" y="8811"/>
                    </a:lnTo>
                    <a:lnTo>
                      <a:pt x="26127" y="8306"/>
                    </a:lnTo>
                    <a:lnTo>
                      <a:pt x="25623" y="7802"/>
                    </a:lnTo>
                    <a:lnTo>
                      <a:pt x="25085" y="7331"/>
                    </a:lnTo>
                    <a:lnTo>
                      <a:pt x="24547" y="6860"/>
                    </a:lnTo>
                    <a:lnTo>
                      <a:pt x="23942" y="6390"/>
                    </a:lnTo>
                    <a:lnTo>
                      <a:pt x="23336" y="5986"/>
                    </a:lnTo>
                    <a:lnTo>
                      <a:pt x="22731" y="5616"/>
                    </a:lnTo>
                    <a:lnTo>
                      <a:pt x="22092" y="5280"/>
                    </a:lnTo>
                    <a:lnTo>
                      <a:pt x="21453" y="4977"/>
                    </a:lnTo>
                    <a:lnTo>
                      <a:pt x="20814" y="4742"/>
                    </a:lnTo>
                    <a:lnTo>
                      <a:pt x="20176" y="4574"/>
                    </a:lnTo>
                    <a:lnTo>
                      <a:pt x="19537" y="4507"/>
                    </a:lnTo>
                    <a:lnTo>
                      <a:pt x="18561" y="4473"/>
                    </a:lnTo>
                    <a:lnTo>
                      <a:pt x="17721" y="4473"/>
                    </a:lnTo>
                    <a:lnTo>
                      <a:pt x="16947" y="4574"/>
                    </a:lnTo>
                    <a:lnTo>
                      <a:pt x="16208" y="4675"/>
                    </a:lnTo>
                    <a:lnTo>
                      <a:pt x="15602" y="4742"/>
                    </a:lnTo>
                    <a:lnTo>
                      <a:pt x="14964" y="4809"/>
                    </a:lnTo>
                    <a:lnTo>
                      <a:pt x="14257" y="4843"/>
                    </a:lnTo>
                    <a:lnTo>
                      <a:pt x="13450" y="4876"/>
                    </a:lnTo>
                    <a:lnTo>
                      <a:pt x="12845" y="4843"/>
                    </a:lnTo>
                    <a:lnTo>
                      <a:pt x="12274" y="4776"/>
                    </a:lnTo>
                    <a:lnTo>
                      <a:pt x="11735" y="4708"/>
                    </a:lnTo>
                    <a:lnTo>
                      <a:pt x="11231" y="4607"/>
                    </a:lnTo>
                    <a:lnTo>
                      <a:pt x="10760" y="4473"/>
                    </a:lnTo>
                    <a:lnTo>
                      <a:pt x="10290" y="4305"/>
                    </a:lnTo>
                    <a:lnTo>
                      <a:pt x="9819" y="4103"/>
                    </a:lnTo>
                    <a:lnTo>
                      <a:pt x="9348" y="3868"/>
                    </a:lnTo>
                    <a:lnTo>
                      <a:pt x="8339" y="3363"/>
                    </a:lnTo>
                    <a:lnTo>
                      <a:pt x="7162" y="2724"/>
                    </a:lnTo>
                    <a:lnTo>
                      <a:pt x="5784" y="1951"/>
                    </a:lnTo>
                    <a:lnTo>
                      <a:pt x="4136" y="1077"/>
                    </a:lnTo>
                    <a:lnTo>
                      <a:pt x="3195" y="606"/>
                    </a:lnTo>
                    <a:lnTo>
                      <a:pt x="3026" y="539"/>
                    </a:lnTo>
                    <a:lnTo>
                      <a:pt x="1984" y="34"/>
                    </a:lnTo>
                    <a:lnTo>
                      <a:pt x="1883" y="1"/>
                    </a:lnTo>
                    <a:close/>
                  </a:path>
                </a:pathLst>
              </a:custGeom>
              <a:solidFill>
                <a:srgbClr val="BCD02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 name="Google Shape;1098;p10"/>
              <p:cNvSpPr/>
              <p:nvPr/>
            </p:nvSpPr>
            <p:spPr>
              <a:xfrm>
                <a:off x="4802285" y="4205954"/>
                <a:ext cx="381708" cy="248871"/>
              </a:xfrm>
              <a:custGeom>
                <a:avLst/>
                <a:gdLst/>
                <a:ahLst/>
                <a:cxnLst/>
                <a:rect l="l" t="t" r="r" b="b"/>
                <a:pathLst>
                  <a:path w="28212" h="18394" fill="none" extrusionOk="0">
                    <a:moveTo>
                      <a:pt x="18393" y="12543"/>
                    </a:moveTo>
                    <a:lnTo>
                      <a:pt x="18393" y="12543"/>
                    </a:lnTo>
                    <a:lnTo>
                      <a:pt x="17956" y="12577"/>
                    </a:lnTo>
                    <a:lnTo>
                      <a:pt x="17553" y="12610"/>
                    </a:lnTo>
                    <a:lnTo>
                      <a:pt x="17183" y="12678"/>
                    </a:lnTo>
                    <a:lnTo>
                      <a:pt x="16813" y="12778"/>
                    </a:lnTo>
                    <a:lnTo>
                      <a:pt x="16107" y="12980"/>
                    </a:lnTo>
                    <a:lnTo>
                      <a:pt x="15468" y="13249"/>
                    </a:lnTo>
                    <a:lnTo>
                      <a:pt x="14829" y="13585"/>
                    </a:lnTo>
                    <a:lnTo>
                      <a:pt x="14257" y="13922"/>
                    </a:lnTo>
                    <a:lnTo>
                      <a:pt x="13114" y="14695"/>
                    </a:lnTo>
                    <a:lnTo>
                      <a:pt x="12543" y="15065"/>
                    </a:lnTo>
                    <a:lnTo>
                      <a:pt x="11937" y="15468"/>
                    </a:lnTo>
                    <a:lnTo>
                      <a:pt x="11298" y="15805"/>
                    </a:lnTo>
                    <a:lnTo>
                      <a:pt x="10626" y="16107"/>
                    </a:lnTo>
                    <a:lnTo>
                      <a:pt x="9920" y="16376"/>
                    </a:lnTo>
                    <a:lnTo>
                      <a:pt x="9516" y="16511"/>
                    </a:lnTo>
                    <a:lnTo>
                      <a:pt x="9146" y="16612"/>
                    </a:lnTo>
                    <a:lnTo>
                      <a:pt x="8709" y="16679"/>
                    </a:lnTo>
                    <a:lnTo>
                      <a:pt x="8272" y="16746"/>
                    </a:lnTo>
                    <a:lnTo>
                      <a:pt x="7801" y="16780"/>
                    </a:lnTo>
                    <a:lnTo>
                      <a:pt x="7331" y="16780"/>
                    </a:lnTo>
                    <a:lnTo>
                      <a:pt x="7331" y="16780"/>
                    </a:lnTo>
                    <a:lnTo>
                      <a:pt x="6893" y="16813"/>
                    </a:lnTo>
                    <a:lnTo>
                      <a:pt x="6322" y="16914"/>
                    </a:lnTo>
                    <a:lnTo>
                      <a:pt x="4842" y="17251"/>
                    </a:lnTo>
                    <a:lnTo>
                      <a:pt x="3329" y="17688"/>
                    </a:lnTo>
                    <a:lnTo>
                      <a:pt x="2085" y="18058"/>
                    </a:lnTo>
                    <a:lnTo>
                      <a:pt x="2085" y="18058"/>
                    </a:lnTo>
                    <a:lnTo>
                      <a:pt x="1782" y="18158"/>
                    </a:lnTo>
                    <a:lnTo>
                      <a:pt x="1782" y="18158"/>
                    </a:lnTo>
                    <a:lnTo>
                      <a:pt x="1581" y="18226"/>
                    </a:lnTo>
                    <a:lnTo>
                      <a:pt x="1581" y="18226"/>
                    </a:lnTo>
                    <a:lnTo>
                      <a:pt x="1043" y="18360"/>
                    </a:lnTo>
                    <a:lnTo>
                      <a:pt x="807" y="18394"/>
                    </a:lnTo>
                    <a:lnTo>
                      <a:pt x="572" y="18394"/>
                    </a:lnTo>
                    <a:lnTo>
                      <a:pt x="404" y="18360"/>
                    </a:lnTo>
                    <a:lnTo>
                      <a:pt x="236" y="18259"/>
                    </a:lnTo>
                    <a:lnTo>
                      <a:pt x="135" y="18158"/>
                    </a:lnTo>
                    <a:lnTo>
                      <a:pt x="67" y="17990"/>
                    </a:lnTo>
                    <a:lnTo>
                      <a:pt x="67" y="17990"/>
                    </a:lnTo>
                    <a:lnTo>
                      <a:pt x="0" y="17789"/>
                    </a:lnTo>
                    <a:lnTo>
                      <a:pt x="34" y="17520"/>
                    </a:lnTo>
                    <a:lnTo>
                      <a:pt x="34" y="17520"/>
                    </a:lnTo>
                    <a:lnTo>
                      <a:pt x="202" y="16141"/>
                    </a:lnTo>
                    <a:lnTo>
                      <a:pt x="437" y="13922"/>
                    </a:lnTo>
                    <a:lnTo>
                      <a:pt x="1043" y="8172"/>
                    </a:lnTo>
                    <a:lnTo>
                      <a:pt x="1883" y="1"/>
                    </a:lnTo>
                    <a:lnTo>
                      <a:pt x="1883" y="1"/>
                    </a:lnTo>
                    <a:lnTo>
                      <a:pt x="1883" y="1"/>
                    </a:lnTo>
                    <a:lnTo>
                      <a:pt x="1984" y="34"/>
                    </a:lnTo>
                    <a:lnTo>
                      <a:pt x="1984" y="34"/>
                    </a:lnTo>
                    <a:lnTo>
                      <a:pt x="3026" y="539"/>
                    </a:lnTo>
                    <a:lnTo>
                      <a:pt x="3026" y="539"/>
                    </a:lnTo>
                    <a:lnTo>
                      <a:pt x="3195" y="606"/>
                    </a:lnTo>
                    <a:lnTo>
                      <a:pt x="3195" y="606"/>
                    </a:lnTo>
                    <a:lnTo>
                      <a:pt x="4136" y="1077"/>
                    </a:lnTo>
                    <a:lnTo>
                      <a:pt x="4136" y="1077"/>
                    </a:lnTo>
                    <a:lnTo>
                      <a:pt x="5784" y="1951"/>
                    </a:lnTo>
                    <a:lnTo>
                      <a:pt x="7162" y="2724"/>
                    </a:lnTo>
                    <a:lnTo>
                      <a:pt x="8339" y="3363"/>
                    </a:lnTo>
                    <a:lnTo>
                      <a:pt x="9348" y="3868"/>
                    </a:lnTo>
                    <a:lnTo>
                      <a:pt x="9819" y="4103"/>
                    </a:lnTo>
                    <a:lnTo>
                      <a:pt x="10290" y="4305"/>
                    </a:lnTo>
                    <a:lnTo>
                      <a:pt x="10760" y="4473"/>
                    </a:lnTo>
                    <a:lnTo>
                      <a:pt x="11231" y="4607"/>
                    </a:lnTo>
                    <a:lnTo>
                      <a:pt x="11735" y="4708"/>
                    </a:lnTo>
                    <a:lnTo>
                      <a:pt x="12274" y="4776"/>
                    </a:lnTo>
                    <a:lnTo>
                      <a:pt x="12845" y="4843"/>
                    </a:lnTo>
                    <a:lnTo>
                      <a:pt x="13450" y="4876"/>
                    </a:lnTo>
                    <a:lnTo>
                      <a:pt x="13450" y="4876"/>
                    </a:lnTo>
                    <a:lnTo>
                      <a:pt x="14257" y="4843"/>
                    </a:lnTo>
                    <a:lnTo>
                      <a:pt x="14964" y="4809"/>
                    </a:lnTo>
                    <a:lnTo>
                      <a:pt x="15602" y="4742"/>
                    </a:lnTo>
                    <a:lnTo>
                      <a:pt x="16208" y="4675"/>
                    </a:lnTo>
                    <a:lnTo>
                      <a:pt x="16208" y="4675"/>
                    </a:lnTo>
                    <a:lnTo>
                      <a:pt x="16947" y="4574"/>
                    </a:lnTo>
                    <a:lnTo>
                      <a:pt x="17721" y="4473"/>
                    </a:lnTo>
                    <a:lnTo>
                      <a:pt x="18561" y="4473"/>
                    </a:lnTo>
                    <a:lnTo>
                      <a:pt x="19537" y="4507"/>
                    </a:lnTo>
                    <a:lnTo>
                      <a:pt x="19537" y="4507"/>
                    </a:lnTo>
                    <a:lnTo>
                      <a:pt x="20176" y="4574"/>
                    </a:lnTo>
                    <a:lnTo>
                      <a:pt x="20814" y="4742"/>
                    </a:lnTo>
                    <a:lnTo>
                      <a:pt x="21453" y="4977"/>
                    </a:lnTo>
                    <a:lnTo>
                      <a:pt x="22092" y="5280"/>
                    </a:lnTo>
                    <a:lnTo>
                      <a:pt x="22731" y="5616"/>
                    </a:lnTo>
                    <a:lnTo>
                      <a:pt x="23336" y="5986"/>
                    </a:lnTo>
                    <a:lnTo>
                      <a:pt x="23942" y="6390"/>
                    </a:lnTo>
                    <a:lnTo>
                      <a:pt x="24547" y="6860"/>
                    </a:lnTo>
                    <a:lnTo>
                      <a:pt x="25085" y="7331"/>
                    </a:lnTo>
                    <a:lnTo>
                      <a:pt x="25623" y="7802"/>
                    </a:lnTo>
                    <a:lnTo>
                      <a:pt x="26127" y="8306"/>
                    </a:lnTo>
                    <a:lnTo>
                      <a:pt x="26564" y="8811"/>
                    </a:lnTo>
                    <a:lnTo>
                      <a:pt x="26968" y="9281"/>
                    </a:lnTo>
                    <a:lnTo>
                      <a:pt x="27304" y="9752"/>
                    </a:lnTo>
                    <a:lnTo>
                      <a:pt x="27607" y="10223"/>
                    </a:lnTo>
                    <a:lnTo>
                      <a:pt x="27842" y="10626"/>
                    </a:lnTo>
                    <a:lnTo>
                      <a:pt x="27842" y="10626"/>
                    </a:lnTo>
                    <a:lnTo>
                      <a:pt x="28044" y="11030"/>
                    </a:lnTo>
                    <a:lnTo>
                      <a:pt x="28145" y="11366"/>
                    </a:lnTo>
                    <a:lnTo>
                      <a:pt x="28212" y="11669"/>
                    </a:lnTo>
                    <a:lnTo>
                      <a:pt x="28178" y="11938"/>
                    </a:lnTo>
                    <a:lnTo>
                      <a:pt x="28111" y="12140"/>
                    </a:lnTo>
                    <a:lnTo>
                      <a:pt x="27943" y="12308"/>
                    </a:lnTo>
                    <a:lnTo>
                      <a:pt x="27741" y="12442"/>
                    </a:lnTo>
                    <a:lnTo>
                      <a:pt x="27472" y="12543"/>
                    </a:lnTo>
                    <a:lnTo>
                      <a:pt x="27136" y="12610"/>
                    </a:lnTo>
                    <a:lnTo>
                      <a:pt x="26766" y="12678"/>
                    </a:lnTo>
                    <a:lnTo>
                      <a:pt x="26295" y="12678"/>
                    </a:lnTo>
                    <a:lnTo>
                      <a:pt x="25791" y="12711"/>
                    </a:lnTo>
                    <a:lnTo>
                      <a:pt x="24580" y="12678"/>
                    </a:lnTo>
                    <a:lnTo>
                      <a:pt x="23168" y="12610"/>
                    </a:lnTo>
                    <a:lnTo>
                      <a:pt x="23168" y="12610"/>
                    </a:lnTo>
                    <a:lnTo>
                      <a:pt x="20949" y="12577"/>
                    </a:lnTo>
                    <a:lnTo>
                      <a:pt x="19705" y="12543"/>
                    </a:lnTo>
                    <a:lnTo>
                      <a:pt x="18393" y="1254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 name="Google Shape;1099;p10"/>
              <p:cNvSpPr/>
              <p:nvPr/>
            </p:nvSpPr>
            <p:spPr>
              <a:xfrm>
                <a:off x="4802285" y="4205954"/>
                <a:ext cx="55974" cy="248871"/>
              </a:xfrm>
              <a:custGeom>
                <a:avLst/>
                <a:gdLst/>
                <a:ahLst/>
                <a:cxnLst/>
                <a:rect l="l" t="t" r="r" b="b"/>
                <a:pathLst>
                  <a:path w="4137" h="18394" extrusionOk="0">
                    <a:moveTo>
                      <a:pt x="1883" y="1"/>
                    </a:moveTo>
                    <a:lnTo>
                      <a:pt x="1043" y="8172"/>
                    </a:lnTo>
                    <a:lnTo>
                      <a:pt x="437" y="13922"/>
                    </a:lnTo>
                    <a:lnTo>
                      <a:pt x="202" y="16141"/>
                    </a:lnTo>
                    <a:lnTo>
                      <a:pt x="34" y="17520"/>
                    </a:lnTo>
                    <a:lnTo>
                      <a:pt x="0" y="17721"/>
                    </a:lnTo>
                    <a:lnTo>
                      <a:pt x="34" y="17889"/>
                    </a:lnTo>
                    <a:lnTo>
                      <a:pt x="67" y="17990"/>
                    </a:lnTo>
                    <a:lnTo>
                      <a:pt x="135" y="18192"/>
                    </a:lnTo>
                    <a:lnTo>
                      <a:pt x="303" y="18293"/>
                    </a:lnTo>
                    <a:lnTo>
                      <a:pt x="471" y="18360"/>
                    </a:lnTo>
                    <a:lnTo>
                      <a:pt x="706" y="18394"/>
                    </a:lnTo>
                    <a:lnTo>
                      <a:pt x="1110" y="18360"/>
                    </a:lnTo>
                    <a:lnTo>
                      <a:pt x="1581" y="18226"/>
                    </a:lnTo>
                    <a:lnTo>
                      <a:pt x="1782" y="18158"/>
                    </a:lnTo>
                    <a:lnTo>
                      <a:pt x="2085" y="18058"/>
                    </a:lnTo>
                    <a:lnTo>
                      <a:pt x="2320" y="15166"/>
                    </a:lnTo>
                    <a:lnTo>
                      <a:pt x="2522" y="13148"/>
                    </a:lnTo>
                    <a:lnTo>
                      <a:pt x="2757" y="10862"/>
                    </a:lnTo>
                    <a:lnTo>
                      <a:pt x="3026" y="8407"/>
                    </a:lnTo>
                    <a:lnTo>
                      <a:pt x="3363" y="5885"/>
                    </a:lnTo>
                    <a:lnTo>
                      <a:pt x="3733" y="3431"/>
                    </a:lnTo>
                    <a:lnTo>
                      <a:pt x="4136" y="1077"/>
                    </a:lnTo>
                    <a:lnTo>
                      <a:pt x="3195" y="606"/>
                    </a:lnTo>
                    <a:lnTo>
                      <a:pt x="3026" y="539"/>
                    </a:lnTo>
                    <a:lnTo>
                      <a:pt x="1984" y="34"/>
                    </a:lnTo>
                    <a:lnTo>
                      <a:pt x="1883" y="1"/>
                    </a:lnTo>
                    <a:close/>
                  </a:path>
                </a:pathLst>
              </a:custGeom>
              <a:solidFill>
                <a:srgbClr val="A3B80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 name="Google Shape;1100;p10"/>
              <p:cNvSpPr/>
              <p:nvPr/>
            </p:nvSpPr>
            <p:spPr>
              <a:xfrm>
                <a:off x="4757243" y="4196862"/>
                <a:ext cx="87810" cy="608282"/>
              </a:xfrm>
              <a:custGeom>
                <a:avLst/>
                <a:gdLst/>
                <a:ahLst/>
                <a:cxnLst/>
                <a:rect l="l" t="t" r="r" b="b"/>
                <a:pathLst>
                  <a:path w="6490" h="44958" extrusionOk="0">
                    <a:moveTo>
                      <a:pt x="5481" y="0"/>
                    </a:moveTo>
                    <a:lnTo>
                      <a:pt x="5246" y="34"/>
                    </a:lnTo>
                    <a:lnTo>
                      <a:pt x="5010" y="101"/>
                    </a:lnTo>
                    <a:lnTo>
                      <a:pt x="4809" y="202"/>
                    </a:lnTo>
                    <a:lnTo>
                      <a:pt x="4641" y="337"/>
                    </a:lnTo>
                    <a:lnTo>
                      <a:pt x="4607" y="437"/>
                    </a:lnTo>
                    <a:lnTo>
                      <a:pt x="4540" y="538"/>
                    </a:lnTo>
                    <a:lnTo>
                      <a:pt x="4540" y="673"/>
                    </a:lnTo>
                    <a:lnTo>
                      <a:pt x="4540" y="807"/>
                    </a:lnTo>
                    <a:lnTo>
                      <a:pt x="4372" y="1782"/>
                    </a:lnTo>
                    <a:lnTo>
                      <a:pt x="4002" y="4338"/>
                    </a:lnTo>
                    <a:lnTo>
                      <a:pt x="3430" y="8306"/>
                    </a:lnTo>
                    <a:lnTo>
                      <a:pt x="2724" y="13585"/>
                    </a:lnTo>
                    <a:lnTo>
                      <a:pt x="2354" y="16645"/>
                    </a:lnTo>
                    <a:lnTo>
                      <a:pt x="1984" y="19974"/>
                    </a:lnTo>
                    <a:lnTo>
                      <a:pt x="1614" y="23538"/>
                    </a:lnTo>
                    <a:lnTo>
                      <a:pt x="1244" y="27338"/>
                    </a:lnTo>
                    <a:lnTo>
                      <a:pt x="875" y="31339"/>
                    </a:lnTo>
                    <a:lnTo>
                      <a:pt x="538" y="35509"/>
                    </a:lnTo>
                    <a:lnTo>
                      <a:pt x="236" y="39846"/>
                    </a:lnTo>
                    <a:lnTo>
                      <a:pt x="0" y="44352"/>
                    </a:lnTo>
                    <a:lnTo>
                      <a:pt x="34" y="44419"/>
                    </a:lnTo>
                    <a:lnTo>
                      <a:pt x="135" y="44520"/>
                    </a:lnTo>
                    <a:lnTo>
                      <a:pt x="471" y="44722"/>
                    </a:lnTo>
                    <a:lnTo>
                      <a:pt x="875" y="44890"/>
                    </a:lnTo>
                    <a:lnTo>
                      <a:pt x="1076" y="44957"/>
                    </a:lnTo>
                    <a:lnTo>
                      <a:pt x="1547" y="44957"/>
                    </a:lnTo>
                    <a:lnTo>
                      <a:pt x="1749" y="44890"/>
                    </a:lnTo>
                    <a:lnTo>
                      <a:pt x="1917" y="44756"/>
                    </a:lnTo>
                    <a:lnTo>
                      <a:pt x="1951" y="44688"/>
                    </a:lnTo>
                    <a:lnTo>
                      <a:pt x="1951" y="44621"/>
                    </a:lnTo>
                    <a:lnTo>
                      <a:pt x="2220" y="40149"/>
                    </a:lnTo>
                    <a:lnTo>
                      <a:pt x="2522" y="35778"/>
                    </a:lnTo>
                    <a:lnTo>
                      <a:pt x="2858" y="31575"/>
                    </a:lnTo>
                    <a:lnTo>
                      <a:pt x="3195" y="27539"/>
                    </a:lnTo>
                    <a:lnTo>
                      <a:pt x="3565" y="23673"/>
                    </a:lnTo>
                    <a:lnTo>
                      <a:pt x="3934" y="20041"/>
                    </a:lnTo>
                    <a:lnTo>
                      <a:pt x="4304" y="16645"/>
                    </a:lnTo>
                    <a:lnTo>
                      <a:pt x="4674" y="13518"/>
                    </a:lnTo>
                    <a:lnTo>
                      <a:pt x="5347" y="8104"/>
                    </a:lnTo>
                    <a:lnTo>
                      <a:pt x="5918" y="4002"/>
                    </a:lnTo>
                    <a:lnTo>
                      <a:pt x="6322" y="1379"/>
                    </a:lnTo>
                    <a:lnTo>
                      <a:pt x="6490" y="370"/>
                    </a:lnTo>
                    <a:lnTo>
                      <a:pt x="6490" y="303"/>
                    </a:lnTo>
                    <a:lnTo>
                      <a:pt x="6456" y="236"/>
                    </a:lnTo>
                    <a:lnTo>
                      <a:pt x="6322" y="135"/>
                    </a:lnTo>
                    <a:lnTo>
                      <a:pt x="6120" y="34"/>
                    </a:lnTo>
                    <a:lnTo>
                      <a:pt x="5851" y="0"/>
                    </a:lnTo>
                    <a:close/>
                  </a:path>
                </a:pathLst>
              </a:custGeom>
              <a:solidFill>
                <a:srgbClr val="603A3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101" name="Google Shape;1101;p10"/>
          <p:cNvGrpSpPr/>
          <p:nvPr/>
        </p:nvGrpSpPr>
        <p:grpSpPr>
          <a:xfrm>
            <a:off x="7403883" y="1524712"/>
            <a:ext cx="1129689" cy="1023686"/>
            <a:chOff x="7374664" y="4761928"/>
            <a:chExt cx="2410775" cy="2184562"/>
          </a:xfrm>
        </p:grpSpPr>
        <p:sp>
          <p:nvSpPr>
            <p:cNvPr id="1102" name="Google Shape;1102;p10"/>
            <p:cNvSpPr/>
            <p:nvPr/>
          </p:nvSpPr>
          <p:spPr>
            <a:xfrm>
              <a:off x="7408729" y="6879386"/>
              <a:ext cx="2210738" cy="67104"/>
            </a:xfrm>
            <a:custGeom>
              <a:avLst/>
              <a:gdLst/>
              <a:ahLst/>
              <a:cxnLst/>
              <a:rect l="l" t="t" r="r" b="b"/>
              <a:pathLst>
                <a:path w="270675" h="8216" extrusionOk="0">
                  <a:moveTo>
                    <a:pt x="184252" y="0"/>
                  </a:moveTo>
                  <a:lnTo>
                    <a:pt x="167901" y="80"/>
                  </a:lnTo>
                  <a:lnTo>
                    <a:pt x="150831" y="200"/>
                  </a:lnTo>
                  <a:lnTo>
                    <a:pt x="133204" y="359"/>
                  </a:lnTo>
                  <a:lnTo>
                    <a:pt x="119564" y="519"/>
                  </a:lnTo>
                  <a:lnTo>
                    <a:pt x="106324" y="718"/>
                  </a:lnTo>
                  <a:lnTo>
                    <a:pt x="93562" y="958"/>
                  </a:lnTo>
                  <a:lnTo>
                    <a:pt x="81318" y="1197"/>
                  </a:lnTo>
                  <a:lnTo>
                    <a:pt x="69673" y="1476"/>
                  </a:lnTo>
                  <a:lnTo>
                    <a:pt x="58705" y="1795"/>
                  </a:lnTo>
                  <a:lnTo>
                    <a:pt x="48456" y="2114"/>
                  </a:lnTo>
                  <a:lnTo>
                    <a:pt x="39004" y="2473"/>
                  </a:lnTo>
                  <a:lnTo>
                    <a:pt x="30390" y="2832"/>
                  </a:lnTo>
                  <a:lnTo>
                    <a:pt x="22732" y="3191"/>
                  </a:lnTo>
                  <a:lnTo>
                    <a:pt x="16032" y="3550"/>
                  </a:lnTo>
                  <a:lnTo>
                    <a:pt x="10449" y="3949"/>
                  </a:lnTo>
                  <a:lnTo>
                    <a:pt x="8056" y="4148"/>
                  </a:lnTo>
                  <a:lnTo>
                    <a:pt x="5982" y="4348"/>
                  </a:lnTo>
                  <a:lnTo>
                    <a:pt x="4188" y="4547"/>
                  </a:lnTo>
                  <a:lnTo>
                    <a:pt x="2672" y="4746"/>
                  </a:lnTo>
                  <a:lnTo>
                    <a:pt x="1515" y="4946"/>
                  </a:lnTo>
                  <a:lnTo>
                    <a:pt x="678" y="5145"/>
                  </a:lnTo>
                  <a:lnTo>
                    <a:pt x="359" y="5265"/>
                  </a:lnTo>
                  <a:lnTo>
                    <a:pt x="160" y="5345"/>
                  </a:lnTo>
                  <a:lnTo>
                    <a:pt x="40" y="5464"/>
                  </a:lnTo>
                  <a:lnTo>
                    <a:pt x="0" y="5544"/>
                  </a:lnTo>
                  <a:lnTo>
                    <a:pt x="0" y="5624"/>
                  </a:lnTo>
                  <a:lnTo>
                    <a:pt x="80" y="5703"/>
                  </a:lnTo>
                  <a:lnTo>
                    <a:pt x="399" y="5863"/>
                  </a:lnTo>
                  <a:lnTo>
                    <a:pt x="917" y="5983"/>
                  </a:lnTo>
                  <a:lnTo>
                    <a:pt x="1675" y="6142"/>
                  </a:lnTo>
                  <a:lnTo>
                    <a:pt x="2592" y="6262"/>
                  </a:lnTo>
                  <a:lnTo>
                    <a:pt x="3709" y="6381"/>
                  </a:lnTo>
                  <a:lnTo>
                    <a:pt x="6501" y="6661"/>
                  </a:lnTo>
                  <a:lnTo>
                    <a:pt x="10010" y="6900"/>
                  </a:lnTo>
                  <a:lnTo>
                    <a:pt x="14238" y="7099"/>
                  </a:lnTo>
                  <a:lnTo>
                    <a:pt x="19103" y="7299"/>
                  </a:lnTo>
                  <a:lnTo>
                    <a:pt x="24607" y="7498"/>
                  </a:lnTo>
                  <a:lnTo>
                    <a:pt x="30749" y="7658"/>
                  </a:lnTo>
                  <a:lnTo>
                    <a:pt x="37409" y="7777"/>
                  </a:lnTo>
                  <a:lnTo>
                    <a:pt x="44627" y="7897"/>
                  </a:lnTo>
                  <a:lnTo>
                    <a:pt x="52324" y="8017"/>
                  </a:lnTo>
                  <a:lnTo>
                    <a:pt x="60500" y="8096"/>
                  </a:lnTo>
                  <a:lnTo>
                    <a:pt x="69114" y="8136"/>
                  </a:lnTo>
                  <a:lnTo>
                    <a:pt x="78167" y="8176"/>
                  </a:lnTo>
                  <a:lnTo>
                    <a:pt x="87579" y="8216"/>
                  </a:lnTo>
                  <a:lnTo>
                    <a:pt x="98467" y="8176"/>
                  </a:lnTo>
                  <a:lnTo>
                    <a:pt x="109754" y="8136"/>
                  </a:lnTo>
                  <a:lnTo>
                    <a:pt x="121359" y="8056"/>
                  </a:lnTo>
                  <a:lnTo>
                    <a:pt x="133284" y="7937"/>
                  </a:lnTo>
                  <a:lnTo>
                    <a:pt x="146923" y="7777"/>
                  </a:lnTo>
                  <a:lnTo>
                    <a:pt x="160323" y="7578"/>
                  </a:lnTo>
                  <a:lnTo>
                    <a:pt x="173285" y="7299"/>
                  </a:lnTo>
                  <a:lnTo>
                    <a:pt x="185807" y="6980"/>
                  </a:lnTo>
                  <a:lnTo>
                    <a:pt x="197772" y="6661"/>
                  </a:lnTo>
                  <a:lnTo>
                    <a:pt x="209098" y="6302"/>
                  </a:lnTo>
                  <a:lnTo>
                    <a:pt x="219746" y="5903"/>
                  </a:lnTo>
                  <a:lnTo>
                    <a:pt x="229597" y="5464"/>
                  </a:lnTo>
                  <a:lnTo>
                    <a:pt x="238570" y="5025"/>
                  </a:lnTo>
                  <a:lnTo>
                    <a:pt x="246626" y="4587"/>
                  </a:lnTo>
                  <a:lnTo>
                    <a:pt x="253646" y="4148"/>
                  </a:lnTo>
                  <a:lnTo>
                    <a:pt x="259588" y="3709"/>
                  </a:lnTo>
                  <a:lnTo>
                    <a:pt x="262100" y="3470"/>
                  </a:lnTo>
                  <a:lnTo>
                    <a:pt x="264334" y="3271"/>
                  </a:lnTo>
                  <a:lnTo>
                    <a:pt x="266208" y="3031"/>
                  </a:lnTo>
                  <a:lnTo>
                    <a:pt x="267803" y="2832"/>
                  </a:lnTo>
                  <a:lnTo>
                    <a:pt x="269040" y="2593"/>
                  </a:lnTo>
                  <a:lnTo>
                    <a:pt x="269957" y="2393"/>
                  </a:lnTo>
                  <a:lnTo>
                    <a:pt x="270276" y="2314"/>
                  </a:lnTo>
                  <a:lnTo>
                    <a:pt x="270515" y="2194"/>
                  </a:lnTo>
                  <a:lnTo>
                    <a:pt x="270635" y="2114"/>
                  </a:lnTo>
                  <a:lnTo>
                    <a:pt x="270675" y="1995"/>
                  </a:lnTo>
                  <a:lnTo>
                    <a:pt x="270675" y="1915"/>
                  </a:lnTo>
                  <a:lnTo>
                    <a:pt x="270595" y="1875"/>
                  </a:lnTo>
                  <a:lnTo>
                    <a:pt x="270356" y="1755"/>
                  </a:lnTo>
                  <a:lnTo>
                    <a:pt x="269917" y="1636"/>
                  </a:lnTo>
                  <a:lnTo>
                    <a:pt x="269319" y="1516"/>
                  </a:lnTo>
                  <a:lnTo>
                    <a:pt x="268601" y="1396"/>
                  </a:lnTo>
                  <a:lnTo>
                    <a:pt x="267684" y="1277"/>
                  </a:lnTo>
                  <a:lnTo>
                    <a:pt x="265450" y="1077"/>
                  </a:lnTo>
                  <a:lnTo>
                    <a:pt x="262619" y="918"/>
                  </a:lnTo>
                  <a:lnTo>
                    <a:pt x="259229" y="718"/>
                  </a:lnTo>
                  <a:lnTo>
                    <a:pt x="255281" y="599"/>
                  </a:lnTo>
                  <a:lnTo>
                    <a:pt x="250814" y="439"/>
                  </a:lnTo>
                  <a:lnTo>
                    <a:pt x="245869" y="359"/>
                  </a:lnTo>
                  <a:lnTo>
                    <a:pt x="240485" y="240"/>
                  </a:lnTo>
                  <a:lnTo>
                    <a:pt x="228361" y="80"/>
                  </a:lnTo>
                  <a:lnTo>
                    <a:pt x="214721" y="0"/>
                  </a:lnTo>
                  <a:close/>
                </a:path>
              </a:pathLst>
            </a:custGeom>
            <a:solidFill>
              <a:srgbClr val="F3F3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03" name="Google Shape;1103;p10"/>
            <p:cNvGrpSpPr/>
            <p:nvPr/>
          </p:nvGrpSpPr>
          <p:grpSpPr>
            <a:xfrm flipH="1">
              <a:off x="7374664" y="4761928"/>
              <a:ext cx="2410775" cy="2117556"/>
              <a:chOff x="8666533" y="1434113"/>
              <a:chExt cx="1722475" cy="1512972"/>
            </a:xfrm>
          </p:grpSpPr>
          <p:sp>
            <p:nvSpPr>
              <p:cNvPr id="1104" name="Google Shape;1104;p10"/>
              <p:cNvSpPr/>
              <p:nvPr/>
            </p:nvSpPr>
            <p:spPr>
              <a:xfrm>
                <a:off x="8837864" y="1434113"/>
                <a:ext cx="1543679" cy="357238"/>
              </a:xfrm>
              <a:custGeom>
                <a:avLst/>
                <a:gdLst/>
                <a:ahLst/>
                <a:cxnLst/>
                <a:rect l="l" t="t" r="r" b="b"/>
                <a:pathLst>
                  <a:path w="213806" h="49479" extrusionOk="0">
                    <a:moveTo>
                      <a:pt x="192053" y="0"/>
                    </a:moveTo>
                    <a:lnTo>
                      <a:pt x="1" y="36742"/>
                    </a:lnTo>
                    <a:lnTo>
                      <a:pt x="2452" y="49478"/>
                    </a:lnTo>
                    <a:lnTo>
                      <a:pt x="194505" y="12708"/>
                    </a:lnTo>
                    <a:lnTo>
                      <a:pt x="213806" y="2423"/>
                    </a:lnTo>
                    <a:lnTo>
                      <a:pt x="192053" y="0"/>
                    </a:lnTo>
                    <a:close/>
                  </a:path>
                </a:pathLst>
              </a:custGeom>
              <a:solidFill>
                <a:srgbClr val="7751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 name="Google Shape;1105;p10"/>
              <p:cNvSpPr/>
              <p:nvPr/>
            </p:nvSpPr>
            <p:spPr>
              <a:xfrm>
                <a:off x="8837864" y="1434113"/>
                <a:ext cx="1543679" cy="357238"/>
              </a:xfrm>
              <a:custGeom>
                <a:avLst/>
                <a:gdLst/>
                <a:ahLst/>
                <a:cxnLst/>
                <a:rect l="l" t="t" r="r" b="b"/>
                <a:pathLst>
                  <a:path w="213806" h="49479" fill="none" extrusionOk="0">
                    <a:moveTo>
                      <a:pt x="194505" y="12708"/>
                    </a:moveTo>
                    <a:lnTo>
                      <a:pt x="213806" y="2423"/>
                    </a:lnTo>
                    <a:lnTo>
                      <a:pt x="192053" y="0"/>
                    </a:lnTo>
                    <a:lnTo>
                      <a:pt x="1" y="36742"/>
                    </a:lnTo>
                    <a:lnTo>
                      <a:pt x="2452" y="49478"/>
                    </a:lnTo>
                    <a:lnTo>
                      <a:pt x="194505" y="12708"/>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 name="Google Shape;1106;p10"/>
              <p:cNvSpPr/>
              <p:nvPr/>
            </p:nvSpPr>
            <p:spPr>
              <a:xfrm>
                <a:off x="8837864" y="1434113"/>
                <a:ext cx="1543679" cy="357238"/>
              </a:xfrm>
              <a:custGeom>
                <a:avLst/>
                <a:gdLst/>
                <a:ahLst/>
                <a:cxnLst/>
                <a:rect l="l" t="t" r="r" b="b"/>
                <a:pathLst>
                  <a:path w="213806" h="49479" extrusionOk="0">
                    <a:moveTo>
                      <a:pt x="192053" y="0"/>
                    </a:moveTo>
                    <a:lnTo>
                      <a:pt x="1" y="36742"/>
                    </a:lnTo>
                    <a:lnTo>
                      <a:pt x="2452" y="49478"/>
                    </a:lnTo>
                    <a:lnTo>
                      <a:pt x="194505" y="12708"/>
                    </a:lnTo>
                    <a:lnTo>
                      <a:pt x="213806" y="2423"/>
                    </a:lnTo>
                    <a:lnTo>
                      <a:pt x="192053" y="0"/>
                    </a:lnTo>
                    <a:close/>
                  </a:path>
                </a:pathLst>
              </a:custGeom>
              <a:solidFill>
                <a:srgbClr val="EB8C0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 name="Google Shape;1107;p10"/>
              <p:cNvSpPr/>
              <p:nvPr/>
            </p:nvSpPr>
            <p:spPr>
              <a:xfrm>
                <a:off x="9632971" y="2801825"/>
                <a:ext cx="65103" cy="116986"/>
              </a:xfrm>
              <a:custGeom>
                <a:avLst/>
                <a:gdLst/>
                <a:ahLst/>
                <a:cxnLst/>
                <a:rect l="l" t="t" r="r" b="b"/>
                <a:pathLst>
                  <a:path w="9017" h="16203" extrusionOk="0">
                    <a:moveTo>
                      <a:pt x="789" y="1"/>
                    </a:moveTo>
                    <a:lnTo>
                      <a:pt x="0" y="11863"/>
                    </a:lnTo>
                    <a:lnTo>
                      <a:pt x="5044" y="16202"/>
                    </a:lnTo>
                    <a:lnTo>
                      <a:pt x="7777" y="12145"/>
                    </a:lnTo>
                    <a:lnTo>
                      <a:pt x="7890" y="11525"/>
                    </a:lnTo>
                    <a:lnTo>
                      <a:pt x="8003" y="10793"/>
                    </a:lnTo>
                    <a:lnTo>
                      <a:pt x="8228" y="9130"/>
                    </a:lnTo>
                    <a:lnTo>
                      <a:pt x="8453" y="7327"/>
                    </a:lnTo>
                    <a:lnTo>
                      <a:pt x="8623" y="5523"/>
                    </a:lnTo>
                    <a:lnTo>
                      <a:pt x="8904" y="2452"/>
                    </a:lnTo>
                    <a:lnTo>
                      <a:pt x="9017" y="1184"/>
                    </a:lnTo>
                    <a:lnTo>
                      <a:pt x="789" y="1"/>
                    </a:lnTo>
                    <a:close/>
                  </a:path>
                </a:pathLst>
              </a:custGeom>
              <a:solidFill>
                <a:srgbClr val="F6B2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 name="Google Shape;1108;p10"/>
              <p:cNvSpPr/>
              <p:nvPr/>
            </p:nvSpPr>
            <p:spPr>
              <a:xfrm>
                <a:off x="9629108" y="2866726"/>
                <a:ext cx="176789" cy="80359"/>
              </a:xfrm>
              <a:custGeom>
                <a:avLst/>
                <a:gdLst/>
                <a:ahLst/>
                <a:cxnLst/>
                <a:rect l="l" t="t" r="r" b="b"/>
                <a:pathLst>
                  <a:path w="24486" h="11130" extrusionOk="0">
                    <a:moveTo>
                      <a:pt x="8453" y="0"/>
                    </a:moveTo>
                    <a:lnTo>
                      <a:pt x="8256" y="28"/>
                    </a:lnTo>
                    <a:lnTo>
                      <a:pt x="8087" y="113"/>
                    </a:lnTo>
                    <a:lnTo>
                      <a:pt x="7946" y="197"/>
                    </a:lnTo>
                    <a:lnTo>
                      <a:pt x="7833" y="310"/>
                    </a:lnTo>
                    <a:lnTo>
                      <a:pt x="7608" y="592"/>
                    </a:lnTo>
                    <a:lnTo>
                      <a:pt x="7382" y="874"/>
                    </a:lnTo>
                    <a:lnTo>
                      <a:pt x="7157" y="1099"/>
                    </a:lnTo>
                    <a:lnTo>
                      <a:pt x="6932" y="1325"/>
                    </a:lnTo>
                    <a:lnTo>
                      <a:pt x="6706" y="1494"/>
                    </a:lnTo>
                    <a:lnTo>
                      <a:pt x="6453" y="1663"/>
                    </a:lnTo>
                    <a:lnTo>
                      <a:pt x="6227" y="1804"/>
                    </a:lnTo>
                    <a:lnTo>
                      <a:pt x="6002" y="1916"/>
                    </a:lnTo>
                    <a:lnTo>
                      <a:pt x="5748" y="2001"/>
                    </a:lnTo>
                    <a:lnTo>
                      <a:pt x="5523" y="2085"/>
                    </a:lnTo>
                    <a:lnTo>
                      <a:pt x="5044" y="2198"/>
                    </a:lnTo>
                    <a:lnTo>
                      <a:pt x="4565" y="2226"/>
                    </a:lnTo>
                    <a:lnTo>
                      <a:pt x="4086" y="2226"/>
                    </a:lnTo>
                    <a:lnTo>
                      <a:pt x="3635" y="2170"/>
                    </a:lnTo>
                    <a:lnTo>
                      <a:pt x="3212" y="2085"/>
                    </a:lnTo>
                    <a:lnTo>
                      <a:pt x="2761" y="1973"/>
                    </a:lnTo>
                    <a:lnTo>
                      <a:pt x="2367" y="1860"/>
                    </a:lnTo>
                    <a:lnTo>
                      <a:pt x="1606" y="1606"/>
                    </a:lnTo>
                    <a:lnTo>
                      <a:pt x="1296" y="1494"/>
                    </a:lnTo>
                    <a:lnTo>
                      <a:pt x="986" y="1409"/>
                    </a:lnTo>
                    <a:lnTo>
                      <a:pt x="874" y="1437"/>
                    </a:lnTo>
                    <a:lnTo>
                      <a:pt x="789" y="1494"/>
                    </a:lnTo>
                    <a:lnTo>
                      <a:pt x="705" y="1578"/>
                    </a:lnTo>
                    <a:lnTo>
                      <a:pt x="620" y="1691"/>
                    </a:lnTo>
                    <a:lnTo>
                      <a:pt x="451" y="1973"/>
                    </a:lnTo>
                    <a:lnTo>
                      <a:pt x="338" y="2339"/>
                    </a:lnTo>
                    <a:lnTo>
                      <a:pt x="226" y="2790"/>
                    </a:lnTo>
                    <a:lnTo>
                      <a:pt x="141" y="3297"/>
                    </a:lnTo>
                    <a:lnTo>
                      <a:pt x="56" y="3860"/>
                    </a:lnTo>
                    <a:lnTo>
                      <a:pt x="28" y="4480"/>
                    </a:lnTo>
                    <a:lnTo>
                      <a:pt x="0" y="5128"/>
                    </a:lnTo>
                    <a:lnTo>
                      <a:pt x="0" y="5805"/>
                    </a:lnTo>
                    <a:lnTo>
                      <a:pt x="0" y="6481"/>
                    </a:lnTo>
                    <a:lnTo>
                      <a:pt x="56" y="7157"/>
                    </a:lnTo>
                    <a:lnTo>
                      <a:pt x="113" y="7833"/>
                    </a:lnTo>
                    <a:lnTo>
                      <a:pt x="197" y="8481"/>
                    </a:lnTo>
                    <a:lnTo>
                      <a:pt x="310" y="9101"/>
                    </a:lnTo>
                    <a:lnTo>
                      <a:pt x="423" y="9665"/>
                    </a:lnTo>
                    <a:lnTo>
                      <a:pt x="535" y="9947"/>
                    </a:lnTo>
                    <a:lnTo>
                      <a:pt x="676" y="10228"/>
                    </a:lnTo>
                    <a:lnTo>
                      <a:pt x="845" y="10454"/>
                    </a:lnTo>
                    <a:lnTo>
                      <a:pt x="1071" y="10651"/>
                    </a:lnTo>
                    <a:lnTo>
                      <a:pt x="1324" y="10820"/>
                    </a:lnTo>
                    <a:lnTo>
                      <a:pt x="1606" y="10961"/>
                    </a:lnTo>
                    <a:lnTo>
                      <a:pt x="1888" y="11017"/>
                    </a:lnTo>
                    <a:lnTo>
                      <a:pt x="2198" y="11045"/>
                    </a:lnTo>
                    <a:lnTo>
                      <a:pt x="6396" y="11074"/>
                    </a:lnTo>
                    <a:lnTo>
                      <a:pt x="12003" y="11102"/>
                    </a:lnTo>
                    <a:lnTo>
                      <a:pt x="21583" y="11130"/>
                    </a:lnTo>
                    <a:lnTo>
                      <a:pt x="21950" y="11102"/>
                    </a:lnTo>
                    <a:lnTo>
                      <a:pt x="22316" y="11074"/>
                    </a:lnTo>
                    <a:lnTo>
                      <a:pt x="22626" y="11017"/>
                    </a:lnTo>
                    <a:lnTo>
                      <a:pt x="22908" y="10933"/>
                    </a:lnTo>
                    <a:lnTo>
                      <a:pt x="23161" y="10848"/>
                    </a:lnTo>
                    <a:lnTo>
                      <a:pt x="23415" y="10736"/>
                    </a:lnTo>
                    <a:lnTo>
                      <a:pt x="23612" y="10595"/>
                    </a:lnTo>
                    <a:lnTo>
                      <a:pt x="23781" y="10454"/>
                    </a:lnTo>
                    <a:lnTo>
                      <a:pt x="23950" y="10285"/>
                    </a:lnTo>
                    <a:lnTo>
                      <a:pt x="24091" y="10116"/>
                    </a:lnTo>
                    <a:lnTo>
                      <a:pt x="24204" y="9918"/>
                    </a:lnTo>
                    <a:lnTo>
                      <a:pt x="24288" y="9721"/>
                    </a:lnTo>
                    <a:lnTo>
                      <a:pt x="24373" y="9524"/>
                    </a:lnTo>
                    <a:lnTo>
                      <a:pt x="24429" y="9327"/>
                    </a:lnTo>
                    <a:lnTo>
                      <a:pt x="24486" y="8904"/>
                    </a:lnTo>
                    <a:lnTo>
                      <a:pt x="24486" y="8510"/>
                    </a:lnTo>
                    <a:lnTo>
                      <a:pt x="24429" y="8087"/>
                    </a:lnTo>
                    <a:lnTo>
                      <a:pt x="24345" y="7721"/>
                    </a:lnTo>
                    <a:lnTo>
                      <a:pt x="24232" y="7354"/>
                    </a:lnTo>
                    <a:lnTo>
                      <a:pt x="24091" y="7073"/>
                    </a:lnTo>
                    <a:lnTo>
                      <a:pt x="23922" y="6819"/>
                    </a:lnTo>
                    <a:lnTo>
                      <a:pt x="23753" y="6650"/>
                    </a:lnTo>
                    <a:lnTo>
                      <a:pt x="23669" y="6622"/>
                    </a:lnTo>
                    <a:lnTo>
                      <a:pt x="23584" y="6594"/>
                    </a:lnTo>
                    <a:lnTo>
                      <a:pt x="22598" y="6425"/>
                    </a:lnTo>
                    <a:lnTo>
                      <a:pt x="20964" y="6086"/>
                    </a:lnTo>
                    <a:lnTo>
                      <a:pt x="20006" y="5889"/>
                    </a:lnTo>
                    <a:lnTo>
                      <a:pt x="18963" y="5636"/>
                    </a:lnTo>
                    <a:lnTo>
                      <a:pt x="17892" y="5354"/>
                    </a:lnTo>
                    <a:lnTo>
                      <a:pt x="16793" y="5044"/>
                    </a:lnTo>
                    <a:lnTo>
                      <a:pt x="15695" y="4706"/>
                    </a:lnTo>
                    <a:lnTo>
                      <a:pt x="14652" y="4339"/>
                    </a:lnTo>
                    <a:lnTo>
                      <a:pt x="13666" y="3917"/>
                    </a:lnTo>
                    <a:lnTo>
                      <a:pt x="13187" y="3720"/>
                    </a:lnTo>
                    <a:lnTo>
                      <a:pt x="12764" y="3494"/>
                    </a:lnTo>
                    <a:lnTo>
                      <a:pt x="12370" y="3269"/>
                    </a:lnTo>
                    <a:lnTo>
                      <a:pt x="12003" y="3015"/>
                    </a:lnTo>
                    <a:lnTo>
                      <a:pt x="11665" y="2790"/>
                    </a:lnTo>
                    <a:lnTo>
                      <a:pt x="11355" y="2536"/>
                    </a:lnTo>
                    <a:lnTo>
                      <a:pt x="11102" y="2283"/>
                    </a:lnTo>
                    <a:lnTo>
                      <a:pt x="10904" y="2001"/>
                    </a:lnTo>
                    <a:lnTo>
                      <a:pt x="10764" y="1747"/>
                    </a:lnTo>
                    <a:lnTo>
                      <a:pt x="10679" y="1465"/>
                    </a:lnTo>
                    <a:lnTo>
                      <a:pt x="10595" y="1212"/>
                    </a:lnTo>
                    <a:lnTo>
                      <a:pt x="10482" y="1015"/>
                    </a:lnTo>
                    <a:lnTo>
                      <a:pt x="10341" y="817"/>
                    </a:lnTo>
                    <a:lnTo>
                      <a:pt x="10172" y="620"/>
                    </a:lnTo>
                    <a:lnTo>
                      <a:pt x="9975" y="479"/>
                    </a:lnTo>
                    <a:lnTo>
                      <a:pt x="9777" y="338"/>
                    </a:lnTo>
                    <a:lnTo>
                      <a:pt x="9552" y="226"/>
                    </a:lnTo>
                    <a:lnTo>
                      <a:pt x="9327" y="113"/>
                    </a:lnTo>
                    <a:lnTo>
                      <a:pt x="9101" y="57"/>
                    </a:lnTo>
                    <a:lnTo>
                      <a:pt x="8876" y="0"/>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 name="Google Shape;1109;p10"/>
              <p:cNvSpPr/>
              <p:nvPr/>
            </p:nvSpPr>
            <p:spPr>
              <a:xfrm>
                <a:off x="9416697" y="2800604"/>
                <a:ext cx="65716" cy="117188"/>
              </a:xfrm>
              <a:custGeom>
                <a:avLst/>
                <a:gdLst/>
                <a:ahLst/>
                <a:cxnLst/>
                <a:rect l="l" t="t" r="r" b="b"/>
                <a:pathLst>
                  <a:path w="9102" h="16231" extrusionOk="0">
                    <a:moveTo>
                      <a:pt x="902" y="1"/>
                    </a:moveTo>
                    <a:lnTo>
                      <a:pt x="1" y="11863"/>
                    </a:lnTo>
                    <a:lnTo>
                      <a:pt x="5016" y="16231"/>
                    </a:lnTo>
                    <a:lnTo>
                      <a:pt x="7777" y="12201"/>
                    </a:lnTo>
                    <a:lnTo>
                      <a:pt x="7890" y="11581"/>
                    </a:lnTo>
                    <a:lnTo>
                      <a:pt x="8031" y="10849"/>
                    </a:lnTo>
                    <a:lnTo>
                      <a:pt x="8256" y="9186"/>
                    </a:lnTo>
                    <a:lnTo>
                      <a:pt x="8482" y="7383"/>
                    </a:lnTo>
                    <a:lnTo>
                      <a:pt x="8679" y="5580"/>
                    </a:lnTo>
                    <a:lnTo>
                      <a:pt x="8989" y="2537"/>
                    </a:lnTo>
                    <a:lnTo>
                      <a:pt x="9102" y="1241"/>
                    </a:lnTo>
                    <a:lnTo>
                      <a:pt x="902" y="1"/>
                    </a:lnTo>
                    <a:close/>
                  </a:path>
                </a:pathLst>
              </a:custGeom>
              <a:solidFill>
                <a:srgbClr val="F6B2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 name="Google Shape;1110;p10"/>
              <p:cNvSpPr/>
              <p:nvPr/>
            </p:nvSpPr>
            <p:spPr>
              <a:xfrm>
                <a:off x="9412632" y="2865910"/>
                <a:ext cx="176789" cy="81174"/>
              </a:xfrm>
              <a:custGeom>
                <a:avLst/>
                <a:gdLst/>
                <a:ahLst/>
                <a:cxnLst/>
                <a:rect l="l" t="t" r="r" b="b"/>
                <a:pathLst>
                  <a:path w="24486" h="11243" extrusionOk="0">
                    <a:moveTo>
                      <a:pt x="8509" y="1"/>
                    </a:moveTo>
                    <a:lnTo>
                      <a:pt x="8312" y="29"/>
                    </a:lnTo>
                    <a:lnTo>
                      <a:pt x="8143" y="85"/>
                    </a:lnTo>
                    <a:lnTo>
                      <a:pt x="8002" y="198"/>
                    </a:lnTo>
                    <a:lnTo>
                      <a:pt x="7890" y="310"/>
                    </a:lnTo>
                    <a:lnTo>
                      <a:pt x="7664" y="592"/>
                    </a:lnTo>
                    <a:lnTo>
                      <a:pt x="7439" y="846"/>
                    </a:lnTo>
                    <a:lnTo>
                      <a:pt x="7213" y="1099"/>
                    </a:lnTo>
                    <a:lnTo>
                      <a:pt x="6988" y="1297"/>
                    </a:lnTo>
                    <a:lnTo>
                      <a:pt x="6734" y="1466"/>
                    </a:lnTo>
                    <a:lnTo>
                      <a:pt x="6509" y="1635"/>
                    </a:lnTo>
                    <a:lnTo>
                      <a:pt x="6284" y="1776"/>
                    </a:lnTo>
                    <a:lnTo>
                      <a:pt x="6030" y="1888"/>
                    </a:lnTo>
                    <a:lnTo>
                      <a:pt x="5805" y="1973"/>
                    </a:lnTo>
                    <a:lnTo>
                      <a:pt x="5551" y="2057"/>
                    </a:lnTo>
                    <a:lnTo>
                      <a:pt x="5072" y="2170"/>
                    </a:lnTo>
                    <a:lnTo>
                      <a:pt x="4593" y="2198"/>
                    </a:lnTo>
                    <a:lnTo>
                      <a:pt x="4142" y="2170"/>
                    </a:lnTo>
                    <a:lnTo>
                      <a:pt x="3691" y="2114"/>
                    </a:lnTo>
                    <a:lnTo>
                      <a:pt x="3240" y="2029"/>
                    </a:lnTo>
                    <a:lnTo>
                      <a:pt x="2818" y="1917"/>
                    </a:lnTo>
                    <a:lnTo>
                      <a:pt x="2395" y="1804"/>
                    </a:lnTo>
                    <a:lnTo>
                      <a:pt x="1663" y="1550"/>
                    </a:lnTo>
                    <a:lnTo>
                      <a:pt x="1324" y="1438"/>
                    </a:lnTo>
                    <a:lnTo>
                      <a:pt x="1043" y="1353"/>
                    </a:lnTo>
                    <a:lnTo>
                      <a:pt x="930" y="1381"/>
                    </a:lnTo>
                    <a:lnTo>
                      <a:pt x="845" y="1409"/>
                    </a:lnTo>
                    <a:lnTo>
                      <a:pt x="733" y="1494"/>
                    </a:lnTo>
                    <a:lnTo>
                      <a:pt x="648" y="1607"/>
                    </a:lnTo>
                    <a:lnTo>
                      <a:pt x="507" y="1888"/>
                    </a:lnTo>
                    <a:lnTo>
                      <a:pt x="366" y="2255"/>
                    </a:lnTo>
                    <a:lnTo>
                      <a:pt x="254" y="2705"/>
                    </a:lnTo>
                    <a:lnTo>
                      <a:pt x="169" y="3213"/>
                    </a:lnTo>
                    <a:lnTo>
                      <a:pt x="85" y="3804"/>
                    </a:lnTo>
                    <a:lnTo>
                      <a:pt x="28" y="4424"/>
                    </a:lnTo>
                    <a:lnTo>
                      <a:pt x="0" y="5044"/>
                    </a:lnTo>
                    <a:lnTo>
                      <a:pt x="0" y="5720"/>
                    </a:lnTo>
                    <a:lnTo>
                      <a:pt x="28" y="6397"/>
                    </a:lnTo>
                    <a:lnTo>
                      <a:pt x="56" y="7101"/>
                    </a:lnTo>
                    <a:lnTo>
                      <a:pt x="113" y="7749"/>
                    </a:lnTo>
                    <a:lnTo>
                      <a:pt x="169" y="8397"/>
                    </a:lnTo>
                    <a:lnTo>
                      <a:pt x="282" y="9017"/>
                    </a:lnTo>
                    <a:lnTo>
                      <a:pt x="395" y="9581"/>
                    </a:lnTo>
                    <a:lnTo>
                      <a:pt x="507" y="9891"/>
                    </a:lnTo>
                    <a:lnTo>
                      <a:pt x="648" y="10144"/>
                    </a:lnTo>
                    <a:lnTo>
                      <a:pt x="817" y="10398"/>
                    </a:lnTo>
                    <a:lnTo>
                      <a:pt x="1043" y="10595"/>
                    </a:lnTo>
                    <a:lnTo>
                      <a:pt x="1296" y="10764"/>
                    </a:lnTo>
                    <a:lnTo>
                      <a:pt x="1550" y="10877"/>
                    </a:lnTo>
                    <a:lnTo>
                      <a:pt x="1860" y="10961"/>
                    </a:lnTo>
                    <a:lnTo>
                      <a:pt x="2170" y="10989"/>
                    </a:lnTo>
                    <a:lnTo>
                      <a:pt x="6368" y="11074"/>
                    </a:lnTo>
                    <a:lnTo>
                      <a:pt x="11975" y="11130"/>
                    </a:lnTo>
                    <a:lnTo>
                      <a:pt x="21527" y="11243"/>
                    </a:lnTo>
                    <a:lnTo>
                      <a:pt x="21922" y="11215"/>
                    </a:lnTo>
                    <a:lnTo>
                      <a:pt x="22260" y="11187"/>
                    </a:lnTo>
                    <a:lnTo>
                      <a:pt x="22598" y="11130"/>
                    </a:lnTo>
                    <a:lnTo>
                      <a:pt x="22880" y="11074"/>
                    </a:lnTo>
                    <a:lnTo>
                      <a:pt x="23133" y="10961"/>
                    </a:lnTo>
                    <a:lnTo>
                      <a:pt x="23359" y="10849"/>
                    </a:lnTo>
                    <a:lnTo>
                      <a:pt x="23584" y="10708"/>
                    </a:lnTo>
                    <a:lnTo>
                      <a:pt x="23753" y="10567"/>
                    </a:lnTo>
                    <a:lnTo>
                      <a:pt x="23922" y="10426"/>
                    </a:lnTo>
                    <a:lnTo>
                      <a:pt x="24063" y="10257"/>
                    </a:lnTo>
                    <a:lnTo>
                      <a:pt x="24176" y="10060"/>
                    </a:lnTo>
                    <a:lnTo>
                      <a:pt x="24260" y="9862"/>
                    </a:lnTo>
                    <a:lnTo>
                      <a:pt x="24345" y="9665"/>
                    </a:lnTo>
                    <a:lnTo>
                      <a:pt x="24401" y="9468"/>
                    </a:lnTo>
                    <a:lnTo>
                      <a:pt x="24457" y="9045"/>
                    </a:lnTo>
                    <a:lnTo>
                      <a:pt x="24486" y="8623"/>
                    </a:lnTo>
                    <a:lnTo>
                      <a:pt x="24429" y="8228"/>
                    </a:lnTo>
                    <a:lnTo>
                      <a:pt x="24345" y="7834"/>
                    </a:lnTo>
                    <a:lnTo>
                      <a:pt x="24232" y="7496"/>
                    </a:lnTo>
                    <a:lnTo>
                      <a:pt x="24063" y="7186"/>
                    </a:lnTo>
                    <a:lnTo>
                      <a:pt x="23922" y="6960"/>
                    </a:lnTo>
                    <a:lnTo>
                      <a:pt x="23753" y="6791"/>
                    </a:lnTo>
                    <a:lnTo>
                      <a:pt x="23669" y="6735"/>
                    </a:lnTo>
                    <a:lnTo>
                      <a:pt x="23584" y="6707"/>
                    </a:lnTo>
                    <a:lnTo>
                      <a:pt x="22598" y="6538"/>
                    </a:lnTo>
                    <a:lnTo>
                      <a:pt x="20992" y="6199"/>
                    </a:lnTo>
                    <a:lnTo>
                      <a:pt x="20006" y="5974"/>
                    </a:lnTo>
                    <a:lnTo>
                      <a:pt x="18991" y="5720"/>
                    </a:lnTo>
                    <a:lnTo>
                      <a:pt x="17892" y="5439"/>
                    </a:lnTo>
                    <a:lnTo>
                      <a:pt x="16793" y="5129"/>
                    </a:lnTo>
                    <a:lnTo>
                      <a:pt x="15723" y="4762"/>
                    </a:lnTo>
                    <a:lnTo>
                      <a:pt x="14652" y="4368"/>
                    </a:lnTo>
                    <a:lnTo>
                      <a:pt x="13694" y="3973"/>
                    </a:lnTo>
                    <a:lnTo>
                      <a:pt x="13215" y="3748"/>
                    </a:lnTo>
                    <a:lnTo>
                      <a:pt x="12792" y="3523"/>
                    </a:lnTo>
                    <a:lnTo>
                      <a:pt x="12398" y="3297"/>
                    </a:lnTo>
                    <a:lnTo>
                      <a:pt x="12032" y="3044"/>
                    </a:lnTo>
                    <a:lnTo>
                      <a:pt x="11693" y="2818"/>
                    </a:lnTo>
                    <a:lnTo>
                      <a:pt x="11412" y="2565"/>
                    </a:lnTo>
                    <a:lnTo>
                      <a:pt x="11158" y="2283"/>
                    </a:lnTo>
                    <a:lnTo>
                      <a:pt x="10961" y="2029"/>
                    </a:lnTo>
                    <a:lnTo>
                      <a:pt x="10820" y="1747"/>
                    </a:lnTo>
                    <a:lnTo>
                      <a:pt x="10707" y="1466"/>
                    </a:lnTo>
                    <a:lnTo>
                      <a:pt x="10623" y="1240"/>
                    </a:lnTo>
                    <a:lnTo>
                      <a:pt x="10510" y="1015"/>
                    </a:lnTo>
                    <a:lnTo>
                      <a:pt x="10369" y="818"/>
                    </a:lnTo>
                    <a:lnTo>
                      <a:pt x="10228" y="649"/>
                    </a:lnTo>
                    <a:lnTo>
                      <a:pt x="10031" y="480"/>
                    </a:lnTo>
                    <a:lnTo>
                      <a:pt x="9834" y="339"/>
                    </a:lnTo>
                    <a:lnTo>
                      <a:pt x="9608" y="226"/>
                    </a:lnTo>
                    <a:lnTo>
                      <a:pt x="9383" y="113"/>
                    </a:lnTo>
                    <a:lnTo>
                      <a:pt x="9158" y="57"/>
                    </a:lnTo>
                    <a:lnTo>
                      <a:pt x="8932" y="1"/>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 name="Google Shape;1111;p10"/>
              <p:cNvSpPr/>
              <p:nvPr/>
            </p:nvSpPr>
            <p:spPr>
              <a:xfrm>
                <a:off x="9382723" y="2014523"/>
                <a:ext cx="334654" cy="849549"/>
              </a:xfrm>
              <a:custGeom>
                <a:avLst/>
                <a:gdLst/>
                <a:ahLst/>
                <a:cxnLst/>
                <a:rect l="l" t="t" r="r" b="b"/>
                <a:pathLst>
                  <a:path w="46351" h="117666" extrusionOk="0">
                    <a:moveTo>
                      <a:pt x="14342" y="0"/>
                    </a:moveTo>
                    <a:lnTo>
                      <a:pt x="12792" y="56"/>
                    </a:lnTo>
                    <a:lnTo>
                      <a:pt x="11299" y="113"/>
                    </a:lnTo>
                    <a:lnTo>
                      <a:pt x="9862" y="254"/>
                    </a:lnTo>
                    <a:lnTo>
                      <a:pt x="8453" y="451"/>
                    </a:lnTo>
                    <a:lnTo>
                      <a:pt x="7777" y="564"/>
                    </a:lnTo>
                    <a:lnTo>
                      <a:pt x="7129" y="705"/>
                    </a:lnTo>
                    <a:lnTo>
                      <a:pt x="6481" y="845"/>
                    </a:lnTo>
                    <a:lnTo>
                      <a:pt x="5861" y="1014"/>
                    </a:lnTo>
                    <a:lnTo>
                      <a:pt x="5269" y="1212"/>
                    </a:lnTo>
                    <a:lnTo>
                      <a:pt x="4706" y="1409"/>
                    </a:lnTo>
                    <a:lnTo>
                      <a:pt x="4170" y="1606"/>
                    </a:lnTo>
                    <a:lnTo>
                      <a:pt x="3663" y="1860"/>
                    </a:lnTo>
                    <a:lnTo>
                      <a:pt x="3156" y="2113"/>
                    </a:lnTo>
                    <a:lnTo>
                      <a:pt x="2705" y="2395"/>
                    </a:lnTo>
                    <a:lnTo>
                      <a:pt x="2282" y="2705"/>
                    </a:lnTo>
                    <a:lnTo>
                      <a:pt x="1888" y="3015"/>
                    </a:lnTo>
                    <a:lnTo>
                      <a:pt x="1550" y="3353"/>
                    </a:lnTo>
                    <a:lnTo>
                      <a:pt x="1240" y="3719"/>
                    </a:lnTo>
                    <a:lnTo>
                      <a:pt x="958" y="4114"/>
                    </a:lnTo>
                    <a:lnTo>
                      <a:pt x="705" y="4537"/>
                    </a:lnTo>
                    <a:lnTo>
                      <a:pt x="507" y="4959"/>
                    </a:lnTo>
                    <a:lnTo>
                      <a:pt x="338" y="5438"/>
                    </a:lnTo>
                    <a:lnTo>
                      <a:pt x="226" y="5917"/>
                    </a:lnTo>
                    <a:lnTo>
                      <a:pt x="169" y="6453"/>
                    </a:lnTo>
                    <a:lnTo>
                      <a:pt x="85" y="7551"/>
                    </a:lnTo>
                    <a:lnTo>
                      <a:pt x="28" y="8622"/>
                    </a:lnTo>
                    <a:lnTo>
                      <a:pt x="0" y="9665"/>
                    </a:lnTo>
                    <a:lnTo>
                      <a:pt x="0" y="10651"/>
                    </a:lnTo>
                    <a:lnTo>
                      <a:pt x="28" y="11637"/>
                    </a:lnTo>
                    <a:lnTo>
                      <a:pt x="85" y="12623"/>
                    </a:lnTo>
                    <a:lnTo>
                      <a:pt x="197" y="14567"/>
                    </a:lnTo>
                    <a:lnTo>
                      <a:pt x="366" y="16596"/>
                    </a:lnTo>
                    <a:lnTo>
                      <a:pt x="507" y="18822"/>
                    </a:lnTo>
                    <a:lnTo>
                      <a:pt x="564" y="20006"/>
                    </a:lnTo>
                    <a:lnTo>
                      <a:pt x="592" y="21302"/>
                    </a:lnTo>
                    <a:lnTo>
                      <a:pt x="620" y="22654"/>
                    </a:lnTo>
                    <a:lnTo>
                      <a:pt x="620" y="24119"/>
                    </a:lnTo>
                    <a:lnTo>
                      <a:pt x="592" y="25697"/>
                    </a:lnTo>
                    <a:lnTo>
                      <a:pt x="536" y="27416"/>
                    </a:lnTo>
                    <a:lnTo>
                      <a:pt x="451" y="29247"/>
                    </a:lnTo>
                    <a:lnTo>
                      <a:pt x="338" y="31220"/>
                    </a:lnTo>
                    <a:lnTo>
                      <a:pt x="310" y="31812"/>
                    </a:lnTo>
                    <a:lnTo>
                      <a:pt x="282" y="32431"/>
                    </a:lnTo>
                    <a:lnTo>
                      <a:pt x="310" y="33897"/>
                    </a:lnTo>
                    <a:lnTo>
                      <a:pt x="395" y="35531"/>
                    </a:lnTo>
                    <a:lnTo>
                      <a:pt x="536" y="37362"/>
                    </a:lnTo>
                    <a:lnTo>
                      <a:pt x="705" y="39363"/>
                    </a:lnTo>
                    <a:lnTo>
                      <a:pt x="902" y="41504"/>
                    </a:lnTo>
                    <a:lnTo>
                      <a:pt x="1353" y="46125"/>
                    </a:lnTo>
                    <a:lnTo>
                      <a:pt x="1803" y="51056"/>
                    </a:lnTo>
                    <a:lnTo>
                      <a:pt x="2001" y="53592"/>
                    </a:lnTo>
                    <a:lnTo>
                      <a:pt x="2170" y="56128"/>
                    </a:lnTo>
                    <a:lnTo>
                      <a:pt x="2311" y="58636"/>
                    </a:lnTo>
                    <a:lnTo>
                      <a:pt x="2423" y="61143"/>
                    </a:lnTo>
                    <a:lnTo>
                      <a:pt x="2452" y="63595"/>
                    </a:lnTo>
                    <a:lnTo>
                      <a:pt x="2452" y="64778"/>
                    </a:lnTo>
                    <a:lnTo>
                      <a:pt x="2423" y="65962"/>
                    </a:lnTo>
                    <a:lnTo>
                      <a:pt x="2311" y="71484"/>
                    </a:lnTo>
                    <a:lnTo>
                      <a:pt x="2226" y="78444"/>
                    </a:lnTo>
                    <a:lnTo>
                      <a:pt x="2057" y="94138"/>
                    </a:lnTo>
                    <a:lnTo>
                      <a:pt x="1973" y="101690"/>
                    </a:lnTo>
                    <a:lnTo>
                      <a:pt x="1860" y="108255"/>
                    </a:lnTo>
                    <a:lnTo>
                      <a:pt x="1803" y="110960"/>
                    </a:lnTo>
                    <a:lnTo>
                      <a:pt x="1747" y="113186"/>
                    </a:lnTo>
                    <a:lnTo>
                      <a:pt x="1663" y="114876"/>
                    </a:lnTo>
                    <a:lnTo>
                      <a:pt x="1578" y="115919"/>
                    </a:lnTo>
                    <a:lnTo>
                      <a:pt x="1747" y="116032"/>
                    </a:lnTo>
                    <a:lnTo>
                      <a:pt x="1973" y="116116"/>
                    </a:lnTo>
                    <a:lnTo>
                      <a:pt x="2508" y="116285"/>
                    </a:lnTo>
                    <a:lnTo>
                      <a:pt x="3212" y="116426"/>
                    </a:lnTo>
                    <a:lnTo>
                      <a:pt x="4001" y="116539"/>
                    </a:lnTo>
                    <a:lnTo>
                      <a:pt x="4903" y="116623"/>
                    </a:lnTo>
                    <a:lnTo>
                      <a:pt x="5889" y="116708"/>
                    </a:lnTo>
                    <a:lnTo>
                      <a:pt x="6932" y="116764"/>
                    </a:lnTo>
                    <a:lnTo>
                      <a:pt x="8059" y="116821"/>
                    </a:lnTo>
                    <a:lnTo>
                      <a:pt x="10369" y="116849"/>
                    </a:lnTo>
                    <a:lnTo>
                      <a:pt x="12708" y="116821"/>
                    </a:lnTo>
                    <a:lnTo>
                      <a:pt x="14934" y="116736"/>
                    </a:lnTo>
                    <a:lnTo>
                      <a:pt x="16906" y="116595"/>
                    </a:lnTo>
                    <a:lnTo>
                      <a:pt x="17019" y="111721"/>
                    </a:lnTo>
                    <a:lnTo>
                      <a:pt x="17357" y="99379"/>
                    </a:lnTo>
                    <a:lnTo>
                      <a:pt x="17582" y="91546"/>
                    </a:lnTo>
                    <a:lnTo>
                      <a:pt x="17864" y="83149"/>
                    </a:lnTo>
                    <a:lnTo>
                      <a:pt x="18174" y="74668"/>
                    </a:lnTo>
                    <a:lnTo>
                      <a:pt x="18540" y="66525"/>
                    </a:lnTo>
                    <a:lnTo>
                      <a:pt x="18653" y="63482"/>
                    </a:lnTo>
                    <a:lnTo>
                      <a:pt x="18738" y="60693"/>
                    </a:lnTo>
                    <a:lnTo>
                      <a:pt x="18794" y="58129"/>
                    </a:lnTo>
                    <a:lnTo>
                      <a:pt x="18794" y="55734"/>
                    </a:lnTo>
                    <a:lnTo>
                      <a:pt x="18794" y="51282"/>
                    </a:lnTo>
                    <a:lnTo>
                      <a:pt x="18766" y="47027"/>
                    </a:lnTo>
                    <a:lnTo>
                      <a:pt x="18766" y="44857"/>
                    </a:lnTo>
                    <a:lnTo>
                      <a:pt x="18794" y="42631"/>
                    </a:lnTo>
                    <a:lnTo>
                      <a:pt x="18850" y="40293"/>
                    </a:lnTo>
                    <a:lnTo>
                      <a:pt x="18963" y="37785"/>
                    </a:lnTo>
                    <a:lnTo>
                      <a:pt x="19132" y="35108"/>
                    </a:lnTo>
                    <a:lnTo>
                      <a:pt x="19329" y="32178"/>
                    </a:lnTo>
                    <a:lnTo>
                      <a:pt x="19639" y="28966"/>
                    </a:lnTo>
                    <a:lnTo>
                      <a:pt x="20006" y="25444"/>
                    </a:lnTo>
                    <a:lnTo>
                      <a:pt x="21020" y="29473"/>
                    </a:lnTo>
                    <a:lnTo>
                      <a:pt x="22119" y="33868"/>
                    </a:lnTo>
                    <a:lnTo>
                      <a:pt x="23443" y="39278"/>
                    </a:lnTo>
                    <a:lnTo>
                      <a:pt x="24908" y="45308"/>
                    </a:lnTo>
                    <a:lnTo>
                      <a:pt x="26402" y="51507"/>
                    </a:lnTo>
                    <a:lnTo>
                      <a:pt x="27754" y="57481"/>
                    </a:lnTo>
                    <a:lnTo>
                      <a:pt x="28374" y="60242"/>
                    </a:lnTo>
                    <a:lnTo>
                      <a:pt x="28909" y="62806"/>
                    </a:lnTo>
                    <a:lnTo>
                      <a:pt x="29163" y="64158"/>
                    </a:lnTo>
                    <a:lnTo>
                      <a:pt x="29388" y="65652"/>
                    </a:lnTo>
                    <a:lnTo>
                      <a:pt x="29614" y="67286"/>
                    </a:lnTo>
                    <a:lnTo>
                      <a:pt x="29783" y="69005"/>
                    </a:lnTo>
                    <a:lnTo>
                      <a:pt x="29952" y="70864"/>
                    </a:lnTo>
                    <a:lnTo>
                      <a:pt x="30093" y="72809"/>
                    </a:lnTo>
                    <a:lnTo>
                      <a:pt x="30206" y="74837"/>
                    </a:lnTo>
                    <a:lnTo>
                      <a:pt x="30318" y="76922"/>
                    </a:lnTo>
                    <a:lnTo>
                      <a:pt x="30459" y="81290"/>
                    </a:lnTo>
                    <a:lnTo>
                      <a:pt x="30572" y="85770"/>
                    </a:lnTo>
                    <a:lnTo>
                      <a:pt x="30656" y="90306"/>
                    </a:lnTo>
                    <a:lnTo>
                      <a:pt x="30685" y="94815"/>
                    </a:lnTo>
                    <a:lnTo>
                      <a:pt x="30713" y="103239"/>
                    </a:lnTo>
                    <a:lnTo>
                      <a:pt x="30741" y="107015"/>
                    </a:lnTo>
                    <a:lnTo>
                      <a:pt x="30769" y="110368"/>
                    </a:lnTo>
                    <a:lnTo>
                      <a:pt x="30797" y="113158"/>
                    </a:lnTo>
                    <a:lnTo>
                      <a:pt x="30854" y="114341"/>
                    </a:lnTo>
                    <a:lnTo>
                      <a:pt x="30910" y="115355"/>
                    </a:lnTo>
                    <a:lnTo>
                      <a:pt x="30966" y="116201"/>
                    </a:lnTo>
                    <a:lnTo>
                      <a:pt x="31023" y="116849"/>
                    </a:lnTo>
                    <a:lnTo>
                      <a:pt x="31107" y="117271"/>
                    </a:lnTo>
                    <a:lnTo>
                      <a:pt x="31164" y="117412"/>
                    </a:lnTo>
                    <a:lnTo>
                      <a:pt x="31220" y="117497"/>
                    </a:lnTo>
                    <a:lnTo>
                      <a:pt x="32347" y="117581"/>
                    </a:lnTo>
                    <a:lnTo>
                      <a:pt x="33643" y="117666"/>
                    </a:lnTo>
                    <a:lnTo>
                      <a:pt x="35108" y="117666"/>
                    </a:lnTo>
                    <a:lnTo>
                      <a:pt x="35925" y="117638"/>
                    </a:lnTo>
                    <a:lnTo>
                      <a:pt x="36799" y="117610"/>
                    </a:lnTo>
                    <a:lnTo>
                      <a:pt x="37729" y="117525"/>
                    </a:lnTo>
                    <a:lnTo>
                      <a:pt x="38715" y="117412"/>
                    </a:lnTo>
                    <a:lnTo>
                      <a:pt x="39786" y="117271"/>
                    </a:lnTo>
                    <a:lnTo>
                      <a:pt x="40941" y="117102"/>
                    </a:lnTo>
                    <a:lnTo>
                      <a:pt x="42181" y="116877"/>
                    </a:lnTo>
                    <a:lnTo>
                      <a:pt x="43477" y="116595"/>
                    </a:lnTo>
                    <a:lnTo>
                      <a:pt x="44886" y="116285"/>
                    </a:lnTo>
                    <a:lnTo>
                      <a:pt x="46351" y="115919"/>
                    </a:lnTo>
                    <a:lnTo>
                      <a:pt x="46294" y="108537"/>
                    </a:lnTo>
                    <a:lnTo>
                      <a:pt x="46182" y="100816"/>
                    </a:lnTo>
                    <a:lnTo>
                      <a:pt x="46041" y="91772"/>
                    </a:lnTo>
                    <a:lnTo>
                      <a:pt x="45928" y="87066"/>
                    </a:lnTo>
                    <a:lnTo>
                      <a:pt x="45815" y="82389"/>
                    </a:lnTo>
                    <a:lnTo>
                      <a:pt x="45675" y="77909"/>
                    </a:lnTo>
                    <a:lnTo>
                      <a:pt x="45534" y="73710"/>
                    </a:lnTo>
                    <a:lnTo>
                      <a:pt x="45365" y="69963"/>
                    </a:lnTo>
                    <a:lnTo>
                      <a:pt x="45196" y="66722"/>
                    </a:lnTo>
                    <a:lnTo>
                      <a:pt x="45083" y="65370"/>
                    </a:lnTo>
                    <a:lnTo>
                      <a:pt x="44970" y="64187"/>
                    </a:lnTo>
                    <a:lnTo>
                      <a:pt x="44857" y="63229"/>
                    </a:lnTo>
                    <a:lnTo>
                      <a:pt x="44745" y="62468"/>
                    </a:lnTo>
                    <a:lnTo>
                      <a:pt x="42941" y="52803"/>
                    </a:lnTo>
                    <a:lnTo>
                      <a:pt x="41392" y="44576"/>
                    </a:lnTo>
                    <a:lnTo>
                      <a:pt x="39673" y="35165"/>
                    </a:lnTo>
                    <a:lnTo>
                      <a:pt x="37898" y="25387"/>
                    </a:lnTo>
                    <a:lnTo>
                      <a:pt x="36264" y="16089"/>
                    </a:lnTo>
                    <a:lnTo>
                      <a:pt x="35531" y="11862"/>
                    </a:lnTo>
                    <a:lnTo>
                      <a:pt x="34911" y="8059"/>
                    </a:lnTo>
                    <a:lnTo>
                      <a:pt x="34404" y="4790"/>
                    </a:lnTo>
                    <a:lnTo>
                      <a:pt x="34009" y="2142"/>
                    </a:lnTo>
                    <a:lnTo>
                      <a:pt x="32601" y="1860"/>
                    </a:lnTo>
                    <a:lnTo>
                      <a:pt x="30966" y="1578"/>
                    </a:lnTo>
                    <a:lnTo>
                      <a:pt x="28853" y="1212"/>
                    </a:lnTo>
                    <a:lnTo>
                      <a:pt x="26374" y="874"/>
                    </a:lnTo>
                    <a:lnTo>
                      <a:pt x="24993" y="676"/>
                    </a:lnTo>
                    <a:lnTo>
                      <a:pt x="23556" y="535"/>
                    </a:lnTo>
                    <a:lnTo>
                      <a:pt x="22091" y="366"/>
                    </a:lnTo>
                    <a:lnTo>
                      <a:pt x="20569" y="254"/>
                    </a:lnTo>
                    <a:lnTo>
                      <a:pt x="19019" y="141"/>
                    </a:lnTo>
                    <a:lnTo>
                      <a:pt x="17470" y="56"/>
                    </a:lnTo>
                    <a:lnTo>
                      <a:pt x="15892" y="28"/>
                    </a:lnTo>
                    <a:lnTo>
                      <a:pt x="14342" y="0"/>
                    </a:lnTo>
                    <a:close/>
                  </a:path>
                </a:pathLst>
              </a:custGeom>
              <a:solidFill>
                <a:srgbClr val="50505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 name="Google Shape;1112;p10"/>
              <p:cNvSpPr/>
              <p:nvPr/>
            </p:nvSpPr>
            <p:spPr>
              <a:xfrm>
                <a:off x="9382723" y="2014523"/>
                <a:ext cx="334654" cy="849549"/>
              </a:xfrm>
              <a:custGeom>
                <a:avLst/>
                <a:gdLst/>
                <a:ahLst/>
                <a:cxnLst/>
                <a:rect l="l" t="t" r="r" b="b"/>
                <a:pathLst>
                  <a:path w="46351" h="117666" fill="none" extrusionOk="0">
                    <a:moveTo>
                      <a:pt x="46351" y="115919"/>
                    </a:moveTo>
                    <a:lnTo>
                      <a:pt x="46351" y="115919"/>
                    </a:lnTo>
                    <a:lnTo>
                      <a:pt x="44886" y="116285"/>
                    </a:lnTo>
                    <a:lnTo>
                      <a:pt x="43477" y="116595"/>
                    </a:lnTo>
                    <a:lnTo>
                      <a:pt x="42181" y="116877"/>
                    </a:lnTo>
                    <a:lnTo>
                      <a:pt x="40941" y="117102"/>
                    </a:lnTo>
                    <a:lnTo>
                      <a:pt x="39786" y="117271"/>
                    </a:lnTo>
                    <a:lnTo>
                      <a:pt x="38715" y="117412"/>
                    </a:lnTo>
                    <a:lnTo>
                      <a:pt x="37729" y="117525"/>
                    </a:lnTo>
                    <a:lnTo>
                      <a:pt x="36799" y="117610"/>
                    </a:lnTo>
                    <a:lnTo>
                      <a:pt x="35925" y="117638"/>
                    </a:lnTo>
                    <a:lnTo>
                      <a:pt x="35108" y="117666"/>
                    </a:lnTo>
                    <a:lnTo>
                      <a:pt x="34348" y="117666"/>
                    </a:lnTo>
                    <a:lnTo>
                      <a:pt x="33643" y="117666"/>
                    </a:lnTo>
                    <a:lnTo>
                      <a:pt x="32347" y="117581"/>
                    </a:lnTo>
                    <a:lnTo>
                      <a:pt x="31220" y="117497"/>
                    </a:lnTo>
                    <a:lnTo>
                      <a:pt x="31220" y="117497"/>
                    </a:lnTo>
                    <a:lnTo>
                      <a:pt x="31164" y="117412"/>
                    </a:lnTo>
                    <a:lnTo>
                      <a:pt x="31107" y="117271"/>
                    </a:lnTo>
                    <a:lnTo>
                      <a:pt x="31023" y="116849"/>
                    </a:lnTo>
                    <a:lnTo>
                      <a:pt x="30966" y="116201"/>
                    </a:lnTo>
                    <a:lnTo>
                      <a:pt x="30910" y="115355"/>
                    </a:lnTo>
                    <a:lnTo>
                      <a:pt x="30854" y="114341"/>
                    </a:lnTo>
                    <a:lnTo>
                      <a:pt x="30797" y="113158"/>
                    </a:lnTo>
                    <a:lnTo>
                      <a:pt x="30769" y="110368"/>
                    </a:lnTo>
                    <a:lnTo>
                      <a:pt x="30741" y="107015"/>
                    </a:lnTo>
                    <a:lnTo>
                      <a:pt x="30713" y="103239"/>
                    </a:lnTo>
                    <a:lnTo>
                      <a:pt x="30685" y="94815"/>
                    </a:lnTo>
                    <a:lnTo>
                      <a:pt x="30656" y="90306"/>
                    </a:lnTo>
                    <a:lnTo>
                      <a:pt x="30572" y="85770"/>
                    </a:lnTo>
                    <a:lnTo>
                      <a:pt x="30459" y="81290"/>
                    </a:lnTo>
                    <a:lnTo>
                      <a:pt x="30318" y="76922"/>
                    </a:lnTo>
                    <a:lnTo>
                      <a:pt x="30206" y="74837"/>
                    </a:lnTo>
                    <a:lnTo>
                      <a:pt x="30093" y="72809"/>
                    </a:lnTo>
                    <a:lnTo>
                      <a:pt x="29952" y="70864"/>
                    </a:lnTo>
                    <a:lnTo>
                      <a:pt x="29783" y="69005"/>
                    </a:lnTo>
                    <a:lnTo>
                      <a:pt x="29614" y="67286"/>
                    </a:lnTo>
                    <a:lnTo>
                      <a:pt x="29388" y="65652"/>
                    </a:lnTo>
                    <a:lnTo>
                      <a:pt x="29163" y="64158"/>
                    </a:lnTo>
                    <a:lnTo>
                      <a:pt x="28909" y="62806"/>
                    </a:lnTo>
                    <a:lnTo>
                      <a:pt x="28909" y="62806"/>
                    </a:lnTo>
                    <a:lnTo>
                      <a:pt x="28374" y="60242"/>
                    </a:lnTo>
                    <a:lnTo>
                      <a:pt x="27754" y="57481"/>
                    </a:lnTo>
                    <a:lnTo>
                      <a:pt x="26402" y="51507"/>
                    </a:lnTo>
                    <a:lnTo>
                      <a:pt x="24908" y="45308"/>
                    </a:lnTo>
                    <a:lnTo>
                      <a:pt x="23443" y="39278"/>
                    </a:lnTo>
                    <a:lnTo>
                      <a:pt x="22119" y="33868"/>
                    </a:lnTo>
                    <a:lnTo>
                      <a:pt x="21020" y="29473"/>
                    </a:lnTo>
                    <a:lnTo>
                      <a:pt x="20006" y="25444"/>
                    </a:lnTo>
                    <a:lnTo>
                      <a:pt x="20006" y="25444"/>
                    </a:lnTo>
                    <a:lnTo>
                      <a:pt x="19639" y="28966"/>
                    </a:lnTo>
                    <a:lnTo>
                      <a:pt x="19329" y="32178"/>
                    </a:lnTo>
                    <a:lnTo>
                      <a:pt x="19132" y="35108"/>
                    </a:lnTo>
                    <a:lnTo>
                      <a:pt x="18963" y="37785"/>
                    </a:lnTo>
                    <a:lnTo>
                      <a:pt x="18850" y="40293"/>
                    </a:lnTo>
                    <a:lnTo>
                      <a:pt x="18794" y="42631"/>
                    </a:lnTo>
                    <a:lnTo>
                      <a:pt x="18766" y="44857"/>
                    </a:lnTo>
                    <a:lnTo>
                      <a:pt x="18766" y="47027"/>
                    </a:lnTo>
                    <a:lnTo>
                      <a:pt x="18794" y="51282"/>
                    </a:lnTo>
                    <a:lnTo>
                      <a:pt x="18794" y="55734"/>
                    </a:lnTo>
                    <a:lnTo>
                      <a:pt x="18794" y="58129"/>
                    </a:lnTo>
                    <a:lnTo>
                      <a:pt x="18738" y="60693"/>
                    </a:lnTo>
                    <a:lnTo>
                      <a:pt x="18653" y="63482"/>
                    </a:lnTo>
                    <a:lnTo>
                      <a:pt x="18540" y="66525"/>
                    </a:lnTo>
                    <a:lnTo>
                      <a:pt x="18540" y="66525"/>
                    </a:lnTo>
                    <a:lnTo>
                      <a:pt x="18174" y="74668"/>
                    </a:lnTo>
                    <a:lnTo>
                      <a:pt x="17864" y="83149"/>
                    </a:lnTo>
                    <a:lnTo>
                      <a:pt x="17582" y="91546"/>
                    </a:lnTo>
                    <a:lnTo>
                      <a:pt x="17357" y="99379"/>
                    </a:lnTo>
                    <a:lnTo>
                      <a:pt x="17019" y="111721"/>
                    </a:lnTo>
                    <a:lnTo>
                      <a:pt x="16906" y="116595"/>
                    </a:lnTo>
                    <a:lnTo>
                      <a:pt x="16906" y="116595"/>
                    </a:lnTo>
                    <a:lnTo>
                      <a:pt x="14934" y="116736"/>
                    </a:lnTo>
                    <a:lnTo>
                      <a:pt x="12708" y="116821"/>
                    </a:lnTo>
                    <a:lnTo>
                      <a:pt x="10369" y="116849"/>
                    </a:lnTo>
                    <a:lnTo>
                      <a:pt x="8059" y="116821"/>
                    </a:lnTo>
                    <a:lnTo>
                      <a:pt x="6932" y="116764"/>
                    </a:lnTo>
                    <a:lnTo>
                      <a:pt x="5889" y="116708"/>
                    </a:lnTo>
                    <a:lnTo>
                      <a:pt x="4903" y="116623"/>
                    </a:lnTo>
                    <a:lnTo>
                      <a:pt x="4001" y="116539"/>
                    </a:lnTo>
                    <a:lnTo>
                      <a:pt x="3212" y="116426"/>
                    </a:lnTo>
                    <a:lnTo>
                      <a:pt x="2508" y="116285"/>
                    </a:lnTo>
                    <a:lnTo>
                      <a:pt x="1973" y="116116"/>
                    </a:lnTo>
                    <a:lnTo>
                      <a:pt x="1747" y="116032"/>
                    </a:lnTo>
                    <a:lnTo>
                      <a:pt x="1578" y="115919"/>
                    </a:lnTo>
                    <a:lnTo>
                      <a:pt x="1578" y="115919"/>
                    </a:lnTo>
                    <a:lnTo>
                      <a:pt x="1663" y="114876"/>
                    </a:lnTo>
                    <a:lnTo>
                      <a:pt x="1747" y="113186"/>
                    </a:lnTo>
                    <a:lnTo>
                      <a:pt x="1803" y="110960"/>
                    </a:lnTo>
                    <a:lnTo>
                      <a:pt x="1860" y="108255"/>
                    </a:lnTo>
                    <a:lnTo>
                      <a:pt x="1973" y="101690"/>
                    </a:lnTo>
                    <a:lnTo>
                      <a:pt x="2057" y="94138"/>
                    </a:lnTo>
                    <a:lnTo>
                      <a:pt x="2226" y="78444"/>
                    </a:lnTo>
                    <a:lnTo>
                      <a:pt x="2311" y="71484"/>
                    </a:lnTo>
                    <a:lnTo>
                      <a:pt x="2423" y="65962"/>
                    </a:lnTo>
                    <a:lnTo>
                      <a:pt x="2423" y="65962"/>
                    </a:lnTo>
                    <a:lnTo>
                      <a:pt x="2452" y="64778"/>
                    </a:lnTo>
                    <a:lnTo>
                      <a:pt x="2452" y="63595"/>
                    </a:lnTo>
                    <a:lnTo>
                      <a:pt x="2423" y="61143"/>
                    </a:lnTo>
                    <a:lnTo>
                      <a:pt x="2311" y="58636"/>
                    </a:lnTo>
                    <a:lnTo>
                      <a:pt x="2170" y="56128"/>
                    </a:lnTo>
                    <a:lnTo>
                      <a:pt x="2001" y="53592"/>
                    </a:lnTo>
                    <a:lnTo>
                      <a:pt x="1803" y="51056"/>
                    </a:lnTo>
                    <a:lnTo>
                      <a:pt x="1353" y="46125"/>
                    </a:lnTo>
                    <a:lnTo>
                      <a:pt x="902" y="41504"/>
                    </a:lnTo>
                    <a:lnTo>
                      <a:pt x="705" y="39363"/>
                    </a:lnTo>
                    <a:lnTo>
                      <a:pt x="536" y="37362"/>
                    </a:lnTo>
                    <a:lnTo>
                      <a:pt x="395" y="35531"/>
                    </a:lnTo>
                    <a:lnTo>
                      <a:pt x="310" y="33897"/>
                    </a:lnTo>
                    <a:lnTo>
                      <a:pt x="282" y="32431"/>
                    </a:lnTo>
                    <a:lnTo>
                      <a:pt x="310" y="31812"/>
                    </a:lnTo>
                    <a:lnTo>
                      <a:pt x="338" y="31220"/>
                    </a:lnTo>
                    <a:lnTo>
                      <a:pt x="338" y="31220"/>
                    </a:lnTo>
                    <a:lnTo>
                      <a:pt x="451" y="29247"/>
                    </a:lnTo>
                    <a:lnTo>
                      <a:pt x="536" y="27416"/>
                    </a:lnTo>
                    <a:lnTo>
                      <a:pt x="592" y="25697"/>
                    </a:lnTo>
                    <a:lnTo>
                      <a:pt x="620" y="24119"/>
                    </a:lnTo>
                    <a:lnTo>
                      <a:pt x="620" y="22654"/>
                    </a:lnTo>
                    <a:lnTo>
                      <a:pt x="592" y="21302"/>
                    </a:lnTo>
                    <a:lnTo>
                      <a:pt x="564" y="20006"/>
                    </a:lnTo>
                    <a:lnTo>
                      <a:pt x="507" y="18822"/>
                    </a:lnTo>
                    <a:lnTo>
                      <a:pt x="366" y="16596"/>
                    </a:lnTo>
                    <a:lnTo>
                      <a:pt x="197" y="14567"/>
                    </a:lnTo>
                    <a:lnTo>
                      <a:pt x="85" y="12623"/>
                    </a:lnTo>
                    <a:lnTo>
                      <a:pt x="28" y="11637"/>
                    </a:lnTo>
                    <a:lnTo>
                      <a:pt x="0" y="10651"/>
                    </a:lnTo>
                    <a:lnTo>
                      <a:pt x="0" y="10651"/>
                    </a:lnTo>
                    <a:lnTo>
                      <a:pt x="0" y="9665"/>
                    </a:lnTo>
                    <a:lnTo>
                      <a:pt x="28" y="8622"/>
                    </a:lnTo>
                    <a:lnTo>
                      <a:pt x="85" y="7551"/>
                    </a:lnTo>
                    <a:lnTo>
                      <a:pt x="169" y="6453"/>
                    </a:lnTo>
                    <a:lnTo>
                      <a:pt x="169" y="6453"/>
                    </a:lnTo>
                    <a:lnTo>
                      <a:pt x="226" y="5917"/>
                    </a:lnTo>
                    <a:lnTo>
                      <a:pt x="338" y="5438"/>
                    </a:lnTo>
                    <a:lnTo>
                      <a:pt x="507" y="4959"/>
                    </a:lnTo>
                    <a:lnTo>
                      <a:pt x="705" y="4537"/>
                    </a:lnTo>
                    <a:lnTo>
                      <a:pt x="958" y="4114"/>
                    </a:lnTo>
                    <a:lnTo>
                      <a:pt x="1240" y="3719"/>
                    </a:lnTo>
                    <a:lnTo>
                      <a:pt x="1550" y="3353"/>
                    </a:lnTo>
                    <a:lnTo>
                      <a:pt x="1888" y="3015"/>
                    </a:lnTo>
                    <a:lnTo>
                      <a:pt x="2282" y="2705"/>
                    </a:lnTo>
                    <a:lnTo>
                      <a:pt x="2705" y="2395"/>
                    </a:lnTo>
                    <a:lnTo>
                      <a:pt x="3156" y="2113"/>
                    </a:lnTo>
                    <a:lnTo>
                      <a:pt x="3663" y="1860"/>
                    </a:lnTo>
                    <a:lnTo>
                      <a:pt x="4170" y="1606"/>
                    </a:lnTo>
                    <a:lnTo>
                      <a:pt x="4706" y="1409"/>
                    </a:lnTo>
                    <a:lnTo>
                      <a:pt x="5269" y="1212"/>
                    </a:lnTo>
                    <a:lnTo>
                      <a:pt x="5861" y="1014"/>
                    </a:lnTo>
                    <a:lnTo>
                      <a:pt x="6481" y="845"/>
                    </a:lnTo>
                    <a:lnTo>
                      <a:pt x="7129" y="705"/>
                    </a:lnTo>
                    <a:lnTo>
                      <a:pt x="7777" y="564"/>
                    </a:lnTo>
                    <a:lnTo>
                      <a:pt x="8453" y="451"/>
                    </a:lnTo>
                    <a:lnTo>
                      <a:pt x="9862" y="254"/>
                    </a:lnTo>
                    <a:lnTo>
                      <a:pt x="11299" y="113"/>
                    </a:lnTo>
                    <a:lnTo>
                      <a:pt x="12792" y="56"/>
                    </a:lnTo>
                    <a:lnTo>
                      <a:pt x="14342" y="0"/>
                    </a:lnTo>
                    <a:lnTo>
                      <a:pt x="15892" y="28"/>
                    </a:lnTo>
                    <a:lnTo>
                      <a:pt x="17470" y="56"/>
                    </a:lnTo>
                    <a:lnTo>
                      <a:pt x="19019" y="141"/>
                    </a:lnTo>
                    <a:lnTo>
                      <a:pt x="20569" y="254"/>
                    </a:lnTo>
                    <a:lnTo>
                      <a:pt x="22091" y="366"/>
                    </a:lnTo>
                    <a:lnTo>
                      <a:pt x="23556" y="535"/>
                    </a:lnTo>
                    <a:lnTo>
                      <a:pt x="24993" y="676"/>
                    </a:lnTo>
                    <a:lnTo>
                      <a:pt x="26374" y="874"/>
                    </a:lnTo>
                    <a:lnTo>
                      <a:pt x="28853" y="1212"/>
                    </a:lnTo>
                    <a:lnTo>
                      <a:pt x="30966" y="1578"/>
                    </a:lnTo>
                    <a:lnTo>
                      <a:pt x="32601" y="1860"/>
                    </a:lnTo>
                    <a:lnTo>
                      <a:pt x="34009" y="2142"/>
                    </a:lnTo>
                    <a:lnTo>
                      <a:pt x="34009" y="2142"/>
                    </a:lnTo>
                    <a:lnTo>
                      <a:pt x="34404" y="4790"/>
                    </a:lnTo>
                    <a:lnTo>
                      <a:pt x="34911" y="8059"/>
                    </a:lnTo>
                    <a:lnTo>
                      <a:pt x="35531" y="11862"/>
                    </a:lnTo>
                    <a:lnTo>
                      <a:pt x="36264" y="16089"/>
                    </a:lnTo>
                    <a:lnTo>
                      <a:pt x="37898" y="25387"/>
                    </a:lnTo>
                    <a:lnTo>
                      <a:pt x="39673" y="35165"/>
                    </a:lnTo>
                    <a:lnTo>
                      <a:pt x="41392" y="44576"/>
                    </a:lnTo>
                    <a:lnTo>
                      <a:pt x="42941" y="52803"/>
                    </a:lnTo>
                    <a:lnTo>
                      <a:pt x="44745" y="62468"/>
                    </a:lnTo>
                    <a:lnTo>
                      <a:pt x="44745" y="62468"/>
                    </a:lnTo>
                    <a:lnTo>
                      <a:pt x="44857" y="63229"/>
                    </a:lnTo>
                    <a:lnTo>
                      <a:pt x="44970" y="64187"/>
                    </a:lnTo>
                    <a:lnTo>
                      <a:pt x="45083" y="65370"/>
                    </a:lnTo>
                    <a:lnTo>
                      <a:pt x="45196" y="66722"/>
                    </a:lnTo>
                    <a:lnTo>
                      <a:pt x="45365" y="69963"/>
                    </a:lnTo>
                    <a:lnTo>
                      <a:pt x="45534" y="73710"/>
                    </a:lnTo>
                    <a:lnTo>
                      <a:pt x="45675" y="77909"/>
                    </a:lnTo>
                    <a:lnTo>
                      <a:pt x="45815" y="82389"/>
                    </a:lnTo>
                    <a:lnTo>
                      <a:pt x="45928" y="87066"/>
                    </a:lnTo>
                    <a:lnTo>
                      <a:pt x="46041" y="91772"/>
                    </a:lnTo>
                    <a:lnTo>
                      <a:pt x="46182" y="100816"/>
                    </a:lnTo>
                    <a:lnTo>
                      <a:pt x="46294" y="108537"/>
                    </a:lnTo>
                    <a:lnTo>
                      <a:pt x="46351" y="11591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 name="Google Shape;1113;p10"/>
              <p:cNvSpPr/>
              <p:nvPr/>
            </p:nvSpPr>
            <p:spPr>
              <a:xfrm>
                <a:off x="9387200" y="2075959"/>
                <a:ext cx="112704" cy="163973"/>
              </a:xfrm>
              <a:custGeom>
                <a:avLst/>
                <a:gdLst/>
                <a:ahLst/>
                <a:cxnLst/>
                <a:rect l="l" t="t" r="r" b="b"/>
                <a:pathLst>
                  <a:path w="15610" h="22711" extrusionOk="0">
                    <a:moveTo>
                      <a:pt x="15413" y="0"/>
                    </a:moveTo>
                    <a:lnTo>
                      <a:pt x="15244" y="564"/>
                    </a:lnTo>
                    <a:lnTo>
                      <a:pt x="15018" y="1071"/>
                    </a:lnTo>
                    <a:lnTo>
                      <a:pt x="14793" y="1578"/>
                    </a:lnTo>
                    <a:lnTo>
                      <a:pt x="14511" y="2029"/>
                    </a:lnTo>
                    <a:lnTo>
                      <a:pt x="14201" y="2452"/>
                    </a:lnTo>
                    <a:lnTo>
                      <a:pt x="13863" y="2874"/>
                    </a:lnTo>
                    <a:lnTo>
                      <a:pt x="13468" y="3213"/>
                    </a:lnTo>
                    <a:lnTo>
                      <a:pt x="13046" y="3551"/>
                    </a:lnTo>
                    <a:lnTo>
                      <a:pt x="12539" y="3861"/>
                    </a:lnTo>
                    <a:lnTo>
                      <a:pt x="11947" y="4227"/>
                    </a:lnTo>
                    <a:lnTo>
                      <a:pt x="10594" y="5016"/>
                    </a:lnTo>
                    <a:lnTo>
                      <a:pt x="9017" y="5833"/>
                    </a:lnTo>
                    <a:lnTo>
                      <a:pt x="7270" y="6706"/>
                    </a:lnTo>
                    <a:lnTo>
                      <a:pt x="5466" y="7552"/>
                    </a:lnTo>
                    <a:lnTo>
                      <a:pt x="3635" y="8369"/>
                    </a:lnTo>
                    <a:lnTo>
                      <a:pt x="1832" y="9102"/>
                    </a:lnTo>
                    <a:lnTo>
                      <a:pt x="141" y="9750"/>
                    </a:lnTo>
                    <a:lnTo>
                      <a:pt x="197" y="10989"/>
                    </a:lnTo>
                    <a:lnTo>
                      <a:pt x="254" y="12314"/>
                    </a:lnTo>
                    <a:lnTo>
                      <a:pt x="282" y="13722"/>
                    </a:lnTo>
                    <a:lnTo>
                      <a:pt x="310" y="15244"/>
                    </a:lnTo>
                    <a:lnTo>
                      <a:pt x="282" y="16906"/>
                    </a:lnTo>
                    <a:lnTo>
                      <a:pt x="225" y="18682"/>
                    </a:lnTo>
                    <a:lnTo>
                      <a:pt x="141" y="20626"/>
                    </a:lnTo>
                    <a:lnTo>
                      <a:pt x="0" y="22711"/>
                    </a:lnTo>
                    <a:lnTo>
                      <a:pt x="451" y="22373"/>
                    </a:lnTo>
                    <a:lnTo>
                      <a:pt x="902" y="21978"/>
                    </a:lnTo>
                    <a:lnTo>
                      <a:pt x="1860" y="21105"/>
                    </a:lnTo>
                    <a:lnTo>
                      <a:pt x="2874" y="20062"/>
                    </a:lnTo>
                    <a:lnTo>
                      <a:pt x="3945" y="18907"/>
                    </a:lnTo>
                    <a:lnTo>
                      <a:pt x="5072" y="17639"/>
                    </a:lnTo>
                    <a:lnTo>
                      <a:pt x="6199" y="16287"/>
                    </a:lnTo>
                    <a:lnTo>
                      <a:pt x="7326" y="14821"/>
                    </a:lnTo>
                    <a:lnTo>
                      <a:pt x="8453" y="13300"/>
                    </a:lnTo>
                    <a:lnTo>
                      <a:pt x="9580" y="11694"/>
                    </a:lnTo>
                    <a:lnTo>
                      <a:pt x="10651" y="10060"/>
                    </a:lnTo>
                    <a:lnTo>
                      <a:pt x="11693" y="8397"/>
                    </a:lnTo>
                    <a:lnTo>
                      <a:pt x="12651" y="6735"/>
                    </a:lnTo>
                    <a:lnTo>
                      <a:pt x="13102" y="5889"/>
                    </a:lnTo>
                    <a:lnTo>
                      <a:pt x="13525" y="5044"/>
                    </a:lnTo>
                    <a:lnTo>
                      <a:pt x="13947" y="4199"/>
                    </a:lnTo>
                    <a:lnTo>
                      <a:pt x="14342" y="3353"/>
                    </a:lnTo>
                    <a:lnTo>
                      <a:pt x="14680" y="2536"/>
                    </a:lnTo>
                    <a:lnTo>
                      <a:pt x="15018" y="1719"/>
                    </a:lnTo>
                    <a:lnTo>
                      <a:pt x="15328" y="902"/>
                    </a:lnTo>
                    <a:lnTo>
                      <a:pt x="15610" y="85"/>
                    </a:lnTo>
                    <a:lnTo>
                      <a:pt x="15413"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 name="Google Shape;1114;p10"/>
              <p:cNvSpPr/>
              <p:nvPr/>
            </p:nvSpPr>
            <p:spPr>
              <a:xfrm>
                <a:off x="9387200" y="2075959"/>
                <a:ext cx="112704" cy="163973"/>
              </a:xfrm>
              <a:custGeom>
                <a:avLst/>
                <a:gdLst/>
                <a:ahLst/>
                <a:cxnLst/>
                <a:rect l="l" t="t" r="r" b="b"/>
                <a:pathLst>
                  <a:path w="15610" h="22711" fill="none" extrusionOk="0">
                    <a:moveTo>
                      <a:pt x="15413" y="0"/>
                    </a:moveTo>
                    <a:lnTo>
                      <a:pt x="15413" y="0"/>
                    </a:lnTo>
                    <a:lnTo>
                      <a:pt x="15244" y="564"/>
                    </a:lnTo>
                    <a:lnTo>
                      <a:pt x="15018" y="1071"/>
                    </a:lnTo>
                    <a:lnTo>
                      <a:pt x="14793" y="1578"/>
                    </a:lnTo>
                    <a:lnTo>
                      <a:pt x="14511" y="2029"/>
                    </a:lnTo>
                    <a:lnTo>
                      <a:pt x="14201" y="2452"/>
                    </a:lnTo>
                    <a:lnTo>
                      <a:pt x="13863" y="2874"/>
                    </a:lnTo>
                    <a:lnTo>
                      <a:pt x="13468" y="3213"/>
                    </a:lnTo>
                    <a:lnTo>
                      <a:pt x="13046" y="3551"/>
                    </a:lnTo>
                    <a:lnTo>
                      <a:pt x="13046" y="3551"/>
                    </a:lnTo>
                    <a:lnTo>
                      <a:pt x="12539" y="3861"/>
                    </a:lnTo>
                    <a:lnTo>
                      <a:pt x="11947" y="4227"/>
                    </a:lnTo>
                    <a:lnTo>
                      <a:pt x="10594" y="5016"/>
                    </a:lnTo>
                    <a:lnTo>
                      <a:pt x="9017" y="5833"/>
                    </a:lnTo>
                    <a:lnTo>
                      <a:pt x="7270" y="6706"/>
                    </a:lnTo>
                    <a:lnTo>
                      <a:pt x="5466" y="7552"/>
                    </a:lnTo>
                    <a:lnTo>
                      <a:pt x="3635" y="8369"/>
                    </a:lnTo>
                    <a:lnTo>
                      <a:pt x="1832" y="9102"/>
                    </a:lnTo>
                    <a:lnTo>
                      <a:pt x="141" y="9750"/>
                    </a:lnTo>
                    <a:lnTo>
                      <a:pt x="141" y="9750"/>
                    </a:lnTo>
                    <a:lnTo>
                      <a:pt x="197" y="10989"/>
                    </a:lnTo>
                    <a:lnTo>
                      <a:pt x="254" y="12314"/>
                    </a:lnTo>
                    <a:lnTo>
                      <a:pt x="282" y="13722"/>
                    </a:lnTo>
                    <a:lnTo>
                      <a:pt x="310" y="15244"/>
                    </a:lnTo>
                    <a:lnTo>
                      <a:pt x="282" y="16906"/>
                    </a:lnTo>
                    <a:lnTo>
                      <a:pt x="225" y="18682"/>
                    </a:lnTo>
                    <a:lnTo>
                      <a:pt x="141" y="20626"/>
                    </a:lnTo>
                    <a:lnTo>
                      <a:pt x="0" y="22711"/>
                    </a:lnTo>
                    <a:lnTo>
                      <a:pt x="0" y="22711"/>
                    </a:lnTo>
                    <a:lnTo>
                      <a:pt x="451" y="22373"/>
                    </a:lnTo>
                    <a:lnTo>
                      <a:pt x="902" y="21978"/>
                    </a:lnTo>
                    <a:lnTo>
                      <a:pt x="1860" y="21105"/>
                    </a:lnTo>
                    <a:lnTo>
                      <a:pt x="2874" y="20062"/>
                    </a:lnTo>
                    <a:lnTo>
                      <a:pt x="3945" y="18907"/>
                    </a:lnTo>
                    <a:lnTo>
                      <a:pt x="5072" y="17639"/>
                    </a:lnTo>
                    <a:lnTo>
                      <a:pt x="6199" y="16287"/>
                    </a:lnTo>
                    <a:lnTo>
                      <a:pt x="7326" y="14821"/>
                    </a:lnTo>
                    <a:lnTo>
                      <a:pt x="8453" y="13300"/>
                    </a:lnTo>
                    <a:lnTo>
                      <a:pt x="9580" y="11694"/>
                    </a:lnTo>
                    <a:lnTo>
                      <a:pt x="10651" y="10060"/>
                    </a:lnTo>
                    <a:lnTo>
                      <a:pt x="11693" y="8397"/>
                    </a:lnTo>
                    <a:lnTo>
                      <a:pt x="12651" y="6735"/>
                    </a:lnTo>
                    <a:lnTo>
                      <a:pt x="13102" y="5889"/>
                    </a:lnTo>
                    <a:lnTo>
                      <a:pt x="13525" y="5044"/>
                    </a:lnTo>
                    <a:lnTo>
                      <a:pt x="13947" y="4199"/>
                    </a:lnTo>
                    <a:lnTo>
                      <a:pt x="14342" y="3353"/>
                    </a:lnTo>
                    <a:lnTo>
                      <a:pt x="14680" y="2536"/>
                    </a:lnTo>
                    <a:lnTo>
                      <a:pt x="15018" y="1719"/>
                    </a:lnTo>
                    <a:lnTo>
                      <a:pt x="15328" y="902"/>
                    </a:lnTo>
                    <a:lnTo>
                      <a:pt x="15610" y="85"/>
                    </a:lnTo>
                    <a:lnTo>
                      <a:pt x="1541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 name="Google Shape;1115;p10"/>
              <p:cNvSpPr/>
              <p:nvPr/>
            </p:nvSpPr>
            <p:spPr>
              <a:xfrm>
                <a:off x="10214244" y="1434113"/>
                <a:ext cx="166212" cy="91752"/>
              </a:xfrm>
              <a:custGeom>
                <a:avLst/>
                <a:gdLst/>
                <a:ahLst/>
                <a:cxnLst/>
                <a:rect l="l" t="t" r="r" b="b"/>
                <a:pathLst>
                  <a:path w="23021" h="12708" extrusionOk="0">
                    <a:moveTo>
                      <a:pt x="1437" y="0"/>
                    </a:moveTo>
                    <a:lnTo>
                      <a:pt x="1212" y="28"/>
                    </a:lnTo>
                    <a:lnTo>
                      <a:pt x="1155" y="423"/>
                    </a:lnTo>
                    <a:lnTo>
                      <a:pt x="1071" y="789"/>
                    </a:lnTo>
                    <a:lnTo>
                      <a:pt x="986" y="1099"/>
                    </a:lnTo>
                    <a:lnTo>
                      <a:pt x="874" y="1381"/>
                    </a:lnTo>
                    <a:lnTo>
                      <a:pt x="761" y="1606"/>
                    </a:lnTo>
                    <a:lnTo>
                      <a:pt x="648" y="1831"/>
                    </a:lnTo>
                    <a:lnTo>
                      <a:pt x="423" y="2198"/>
                    </a:lnTo>
                    <a:lnTo>
                      <a:pt x="226" y="2508"/>
                    </a:lnTo>
                    <a:lnTo>
                      <a:pt x="57" y="2818"/>
                    </a:lnTo>
                    <a:lnTo>
                      <a:pt x="28" y="2959"/>
                    </a:lnTo>
                    <a:lnTo>
                      <a:pt x="0" y="3099"/>
                    </a:lnTo>
                    <a:lnTo>
                      <a:pt x="0" y="3268"/>
                    </a:lnTo>
                    <a:lnTo>
                      <a:pt x="28" y="3466"/>
                    </a:lnTo>
                    <a:lnTo>
                      <a:pt x="141" y="3691"/>
                    </a:lnTo>
                    <a:lnTo>
                      <a:pt x="282" y="3888"/>
                    </a:lnTo>
                    <a:lnTo>
                      <a:pt x="479" y="4057"/>
                    </a:lnTo>
                    <a:lnTo>
                      <a:pt x="733" y="4227"/>
                    </a:lnTo>
                    <a:lnTo>
                      <a:pt x="986" y="4367"/>
                    </a:lnTo>
                    <a:lnTo>
                      <a:pt x="1296" y="4508"/>
                    </a:lnTo>
                    <a:lnTo>
                      <a:pt x="1888" y="4762"/>
                    </a:lnTo>
                    <a:lnTo>
                      <a:pt x="2508" y="5015"/>
                    </a:lnTo>
                    <a:lnTo>
                      <a:pt x="2790" y="5156"/>
                    </a:lnTo>
                    <a:lnTo>
                      <a:pt x="3043" y="5325"/>
                    </a:lnTo>
                    <a:lnTo>
                      <a:pt x="3269" y="5494"/>
                    </a:lnTo>
                    <a:lnTo>
                      <a:pt x="3466" y="5692"/>
                    </a:lnTo>
                    <a:lnTo>
                      <a:pt x="3607" y="5917"/>
                    </a:lnTo>
                    <a:lnTo>
                      <a:pt x="3663" y="6030"/>
                    </a:lnTo>
                    <a:lnTo>
                      <a:pt x="3691" y="6171"/>
                    </a:lnTo>
                    <a:lnTo>
                      <a:pt x="3720" y="6396"/>
                    </a:lnTo>
                    <a:lnTo>
                      <a:pt x="3720" y="6622"/>
                    </a:lnTo>
                    <a:lnTo>
                      <a:pt x="3663" y="6791"/>
                    </a:lnTo>
                    <a:lnTo>
                      <a:pt x="3607" y="6960"/>
                    </a:lnTo>
                    <a:lnTo>
                      <a:pt x="3494" y="7101"/>
                    </a:lnTo>
                    <a:lnTo>
                      <a:pt x="3381" y="7213"/>
                    </a:lnTo>
                    <a:lnTo>
                      <a:pt x="3156" y="7410"/>
                    </a:lnTo>
                    <a:lnTo>
                      <a:pt x="2902" y="7608"/>
                    </a:lnTo>
                    <a:lnTo>
                      <a:pt x="2790" y="7720"/>
                    </a:lnTo>
                    <a:lnTo>
                      <a:pt x="2677" y="7861"/>
                    </a:lnTo>
                    <a:lnTo>
                      <a:pt x="2621" y="8030"/>
                    </a:lnTo>
                    <a:lnTo>
                      <a:pt x="2564" y="8199"/>
                    </a:lnTo>
                    <a:lnTo>
                      <a:pt x="2564" y="8397"/>
                    </a:lnTo>
                    <a:lnTo>
                      <a:pt x="2592" y="8650"/>
                    </a:lnTo>
                    <a:lnTo>
                      <a:pt x="2649" y="8904"/>
                    </a:lnTo>
                    <a:lnTo>
                      <a:pt x="2733" y="9129"/>
                    </a:lnTo>
                    <a:lnTo>
                      <a:pt x="2818" y="9298"/>
                    </a:lnTo>
                    <a:lnTo>
                      <a:pt x="2902" y="9467"/>
                    </a:lnTo>
                    <a:lnTo>
                      <a:pt x="3100" y="9721"/>
                    </a:lnTo>
                    <a:lnTo>
                      <a:pt x="3297" y="9918"/>
                    </a:lnTo>
                    <a:lnTo>
                      <a:pt x="3494" y="10115"/>
                    </a:lnTo>
                    <a:lnTo>
                      <a:pt x="3691" y="10284"/>
                    </a:lnTo>
                    <a:lnTo>
                      <a:pt x="3748" y="10397"/>
                    </a:lnTo>
                    <a:lnTo>
                      <a:pt x="3832" y="10510"/>
                    </a:lnTo>
                    <a:lnTo>
                      <a:pt x="3889" y="10623"/>
                    </a:lnTo>
                    <a:lnTo>
                      <a:pt x="3917" y="10792"/>
                    </a:lnTo>
                    <a:lnTo>
                      <a:pt x="3945" y="11045"/>
                    </a:lnTo>
                    <a:lnTo>
                      <a:pt x="3917" y="11186"/>
                    </a:lnTo>
                    <a:lnTo>
                      <a:pt x="3889" y="11271"/>
                    </a:lnTo>
                    <a:lnTo>
                      <a:pt x="3804" y="11327"/>
                    </a:lnTo>
                    <a:lnTo>
                      <a:pt x="3748" y="11468"/>
                    </a:lnTo>
                    <a:lnTo>
                      <a:pt x="3748" y="11693"/>
                    </a:lnTo>
                    <a:lnTo>
                      <a:pt x="3776" y="12116"/>
                    </a:lnTo>
                    <a:lnTo>
                      <a:pt x="3889" y="12708"/>
                    </a:lnTo>
                    <a:lnTo>
                      <a:pt x="22373" y="3719"/>
                    </a:lnTo>
                    <a:lnTo>
                      <a:pt x="22570" y="3607"/>
                    </a:lnTo>
                    <a:lnTo>
                      <a:pt x="22711" y="3466"/>
                    </a:lnTo>
                    <a:lnTo>
                      <a:pt x="22852" y="3325"/>
                    </a:lnTo>
                    <a:lnTo>
                      <a:pt x="22936" y="3156"/>
                    </a:lnTo>
                    <a:lnTo>
                      <a:pt x="22992" y="2987"/>
                    </a:lnTo>
                    <a:lnTo>
                      <a:pt x="23021" y="2818"/>
                    </a:lnTo>
                    <a:lnTo>
                      <a:pt x="23021" y="2649"/>
                    </a:lnTo>
                    <a:lnTo>
                      <a:pt x="23021" y="2451"/>
                    </a:lnTo>
                    <a:lnTo>
                      <a:pt x="22964" y="2282"/>
                    </a:lnTo>
                    <a:lnTo>
                      <a:pt x="22880" y="2113"/>
                    </a:lnTo>
                    <a:lnTo>
                      <a:pt x="22795" y="1972"/>
                    </a:lnTo>
                    <a:lnTo>
                      <a:pt x="22682" y="1831"/>
                    </a:lnTo>
                    <a:lnTo>
                      <a:pt x="22542" y="1719"/>
                    </a:lnTo>
                    <a:lnTo>
                      <a:pt x="22373" y="1634"/>
                    </a:lnTo>
                    <a:lnTo>
                      <a:pt x="22175" y="1578"/>
                    </a:lnTo>
                    <a:lnTo>
                      <a:pt x="21978" y="1522"/>
                    </a:lnTo>
                    <a:lnTo>
                      <a:pt x="1437"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 name="Google Shape;1116;p10"/>
              <p:cNvSpPr/>
              <p:nvPr/>
            </p:nvSpPr>
            <p:spPr>
              <a:xfrm>
                <a:off x="10328179" y="1442040"/>
                <a:ext cx="60829" cy="37847"/>
              </a:xfrm>
              <a:custGeom>
                <a:avLst/>
                <a:gdLst/>
                <a:ahLst/>
                <a:cxnLst/>
                <a:rect l="l" t="t" r="r" b="b"/>
                <a:pathLst>
                  <a:path w="8425" h="5242" extrusionOk="0">
                    <a:moveTo>
                      <a:pt x="197" y="1"/>
                    </a:moveTo>
                    <a:lnTo>
                      <a:pt x="141" y="29"/>
                    </a:lnTo>
                    <a:lnTo>
                      <a:pt x="85" y="85"/>
                    </a:lnTo>
                    <a:lnTo>
                      <a:pt x="85" y="142"/>
                    </a:lnTo>
                    <a:lnTo>
                      <a:pt x="28" y="424"/>
                    </a:lnTo>
                    <a:lnTo>
                      <a:pt x="0" y="649"/>
                    </a:lnTo>
                    <a:lnTo>
                      <a:pt x="28" y="874"/>
                    </a:lnTo>
                    <a:lnTo>
                      <a:pt x="57" y="1072"/>
                    </a:lnTo>
                    <a:lnTo>
                      <a:pt x="141" y="1269"/>
                    </a:lnTo>
                    <a:lnTo>
                      <a:pt x="226" y="1410"/>
                    </a:lnTo>
                    <a:lnTo>
                      <a:pt x="423" y="1691"/>
                    </a:lnTo>
                    <a:lnTo>
                      <a:pt x="648" y="1945"/>
                    </a:lnTo>
                    <a:lnTo>
                      <a:pt x="874" y="2227"/>
                    </a:lnTo>
                    <a:lnTo>
                      <a:pt x="986" y="2340"/>
                    </a:lnTo>
                    <a:lnTo>
                      <a:pt x="1043" y="2509"/>
                    </a:lnTo>
                    <a:lnTo>
                      <a:pt x="1099" y="2649"/>
                    </a:lnTo>
                    <a:lnTo>
                      <a:pt x="1127" y="2847"/>
                    </a:lnTo>
                    <a:lnTo>
                      <a:pt x="1155" y="3269"/>
                    </a:lnTo>
                    <a:lnTo>
                      <a:pt x="1127" y="3805"/>
                    </a:lnTo>
                    <a:lnTo>
                      <a:pt x="1071" y="4396"/>
                    </a:lnTo>
                    <a:lnTo>
                      <a:pt x="986" y="5016"/>
                    </a:lnTo>
                    <a:lnTo>
                      <a:pt x="1015" y="5129"/>
                    </a:lnTo>
                    <a:lnTo>
                      <a:pt x="1071" y="5214"/>
                    </a:lnTo>
                    <a:lnTo>
                      <a:pt x="1155" y="5242"/>
                    </a:lnTo>
                    <a:lnTo>
                      <a:pt x="1268" y="5214"/>
                    </a:lnTo>
                    <a:lnTo>
                      <a:pt x="8031" y="1917"/>
                    </a:lnTo>
                    <a:lnTo>
                      <a:pt x="8143" y="1861"/>
                    </a:lnTo>
                    <a:lnTo>
                      <a:pt x="8228" y="1776"/>
                    </a:lnTo>
                    <a:lnTo>
                      <a:pt x="8312" y="1691"/>
                    </a:lnTo>
                    <a:lnTo>
                      <a:pt x="8369" y="1579"/>
                    </a:lnTo>
                    <a:lnTo>
                      <a:pt x="8397" y="1466"/>
                    </a:lnTo>
                    <a:lnTo>
                      <a:pt x="8425" y="1353"/>
                    </a:lnTo>
                    <a:lnTo>
                      <a:pt x="8425" y="1241"/>
                    </a:lnTo>
                    <a:lnTo>
                      <a:pt x="8425" y="1128"/>
                    </a:lnTo>
                    <a:lnTo>
                      <a:pt x="8397" y="1015"/>
                    </a:lnTo>
                    <a:lnTo>
                      <a:pt x="8340" y="931"/>
                    </a:lnTo>
                    <a:lnTo>
                      <a:pt x="8284" y="818"/>
                    </a:lnTo>
                    <a:lnTo>
                      <a:pt x="8200" y="733"/>
                    </a:lnTo>
                    <a:lnTo>
                      <a:pt x="8115" y="677"/>
                    </a:lnTo>
                    <a:lnTo>
                      <a:pt x="8002" y="621"/>
                    </a:lnTo>
                    <a:lnTo>
                      <a:pt x="7890" y="564"/>
                    </a:lnTo>
                    <a:lnTo>
                      <a:pt x="7749" y="564"/>
                    </a:lnTo>
                    <a:lnTo>
                      <a:pt x="254" y="1"/>
                    </a:lnTo>
                    <a:close/>
                  </a:path>
                </a:pathLst>
              </a:custGeom>
              <a:solidFill>
                <a:srgbClr val="1F1E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 name="Google Shape;1117;p10"/>
              <p:cNvSpPr/>
              <p:nvPr/>
            </p:nvSpPr>
            <p:spPr>
              <a:xfrm>
                <a:off x="9483430" y="1588313"/>
                <a:ext cx="72027" cy="143028"/>
              </a:xfrm>
              <a:custGeom>
                <a:avLst/>
                <a:gdLst/>
                <a:ahLst/>
                <a:cxnLst/>
                <a:rect l="l" t="t" r="r" b="b"/>
                <a:pathLst>
                  <a:path w="9976" h="19810" extrusionOk="0">
                    <a:moveTo>
                      <a:pt x="3438" y="1"/>
                    </a:moveTo>
                    <a:lnTo>
                      <a:pt x="3382" y="29"/>
                    </a:lnTo>
                    <a:lnTo>
                      <a:pt x="3297" y="85"/>
                    </a:lnTo>
                    <a:lnTo>
                      <a:pt x="3156" y="255"/>
                    </a:lnTo>
                    <a:lnTo>
                      <a:pt x="2959" y="564"/>
                    </a:lnTo>
                    <a:lnTo>
                      <a:pt x="2706" y="1043"/>
                    </a:lnTo>
                    <a:lnTo>
                      <a:pt x="2339" y="1748"/>
                    </a:lnTo>
                    <a:lnTo>
                      <a:pt x="1917" y="2706"/>
                    </a:lnTo>
                    <a:lnTo>
                      <a:pt x="1691" y="3241"/>
                    </a:lnTo>
                    <a:lnTo>
                      <a:pt x="1522" y="3917"/>
                    </a:lnTo>
                    <a:lnTo>
                      <a:pt x="1353" y="4650"/>
                    </a:lnTo>
                    <a:lnTo>
                      <a:pt x="1212" y="5495"/>
                    </a:lnTo>
                    <a:lnTo>
                      <a:pt x="1071" y="6369"/>
                    </a:lnTo>
                    <a:lnTo>
                      <a:pt x="987" y="7327"/>
                    </a:lnTo>
                    <a:lnTo>
                      <a:pt x="790" y="9271"/>
                    </a:lnTo>
                    <a:lnTo>
                      <a:pt x="620" y="11243"/>
                    </a:lnTo>
                    <a:lnTo>
                      <a:pt x="451" y="13131"/>
                    </a:lnTo>
                    <a:lnTo>
                      <a:pt x="339" y="14033"/>
                    </a:lnTo>
                    <a:lnTo>
                      <a:pt x="254" y="14822"/>
                    </a:lnTo>
                    <a:lnTo>
                      <a:pt x="141" y="15554"/>
                    </a:lnTo>
                    <a:lnTo>
                      <a:pt x="1" y="16203"/>
                    </a:lnTo>
                    <a:lnTo>
                      <a:pt x="6284" y="19809"/>
                    </a:lnTo>
                    <a:lnTo>
                      <a:pt x="6453" y="19696"/>
                    </a:lnTo>
                    <a:lnTo>
                      <a:pt x="6932" y="19386"/>
                    </a:lnTo>
                    <a:lnTo>
                      <a:pt x="7608" y="18907"/>
                    </a:lnTo>
                    <a:lnTo>
                      <a:pt x="7975" y="18598"/>
                    </a:lnTo>
                    <a:lnTo>
                      <a:pt x="8341" y="18288"/>
                    </a:lnTo>
                    <a:lnTo>
                      <a:pt x="8707" y="17949"/>
                    </a:lnTo>
                    <a:lnTo>
                      <a:pt x="9045" y="17583"/>
                    </a:lnTo>
                    <a:lnTo>
                      <a:pt x="9355" y="17217"/>
                    </a:lnTo>
                    <a:lnTo>
                      <a:pt x="9637" y="16851"/>
                    </a:lnTo>
                    <a:lnTo>
                      <a:pt x="9834" y="16484"/>
                    </a:lnTo>
                    <a:lnTo>
                      <a:pt x="9891" y="16287"/>
                    </a:lnTo>
                    <a:lnTo>
                      <a:pt x="9947" y="16090"/>
                    </a:lnTo>
                    <a:lnTo>
                      <a:pt x="9975" y="15893"/>
                    </a:lnTo>
                    <a:lnTo>
                      <a:pt x="9975" y="15724"/>
                    </a:lnTo>
                    <a:lnTo>
                      <a:pt x="9947" y="15526"/>
                    </a:lnTo>
                    <a:lnTo>
                      <a:pt x="9891" y="15357"/>
                    </a:lnTo>
                    <a:lnTo>
                      <a:pt x="9581" y="14427"/>
                    </a:lnTo>
                    <a:lnTo>
                      <a:pt x="9327" y="13554"/>
                    </a:lnTo>
                    <a:lnTo>
                      <a:pt x="9102" y="12737"/>
                    </a:lnTo>
                    <a:lnTo>
                      <a:pt x="8933" y="11948"/>
                    </a:lnTo>
                    <a:lnTo>
                      <a:pt x="8820" y="11215"/>
                    </a:lnTo>
                    <a:lnTo>
                      <a:pt x="8764" y="10511"/>
                    </a:lnTo>
                    <a:lnTo>
                      <a:pt x="8707" y="9863"/>
                    </a:lnTo>
                    <a:lnTo>
                      <a:pt x="8707" y="9271"/>
                    </a:lnTo>
                    <a:lnTo>
                      <a:pt x="8735" y="8482"/>
                    </a:lnTo>
                    <a:lnTo>
                      <a:pt x="8792" y="7806"/>
                    </a:lnTo>
                    <a:lnTo>
                      <a:pt x="8876" y="7214"/>
                    </a:lnTo>
                    <a:lnTo>
                      <a:pt x="8989" y="6735"/>
                    </a:lnTo>
                    <a:lnTo>
                      <a:pt x="9102" y="6369"/>
                    </a:lnTo>
                    <a:lnTo>
                      <a:pt x="9186" y="6087"/>
                    </a:lnTo>
                    <a:lnTo>
                      <a:pt x="9271" y="5890"/>
                    </a:lnTo>
                    <a:lnTo>
                      <a:pt x="7411" y="4002"/>
                    </a:lnTo>
                    <a:lnTo>
                      <a:pt x="3438" y="29"/>
                    </a:lnTo>
                    <a:lnTo>
                      <a:pt x="3438" y="1"/>
                    </a:lnTo>
                    <a:close/>
                  </a:path>
                </a:pathLst>
              </a:custGeom>
              <a:solidFill>
                <a:srgbClr val="F6B1B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 name="Google Shape;1118;p10"/>
              <p:cNvSpPr/>
              <p:nvPr/>
            </p:nvSpPr>
            <p:spPr>
              <a:xfrm>
                <a:off x="9483430" y="1588313"/>
                <a:ext cx="72027" cy="143028"/>
              </a:xfrm>
              <a:custGeom>
                <a:avLst/>
                <a:gdLst/>
                <a:ahLst/>
                <a:cxnLst/>
                <a:rect l="l" t="t" r="r" b="b"/>
                <a:pathLst>
                  <a:path w="9976" h="19810" fill="none" extrusionOk="0">
                    <a:moveTo>
                      <a:pt x="6284" y="19809"/>
                    </a:moveTo>
                    <a:lnTo>
                      <a:pt x="1" y="16203"/>
                    </a:lnTo>
                    <a:lnTo>
                      <a:pt x="1" y="16203"/>
                    </a:lnTo>
                    <a:lnTo>
                      <a:pt x="141" y="15554"/>
                    </a:lnTo>
                    <a:lnTo>
                      <a:pt x="254" y="14822"/>
                    </a:lnTo>
                    <a:lnTo>
                      <a:pt x="339" y="14033"/>
                    </a:lnTo>
                    <a:lnTo>
                      <a:pt x="451" y="13131"/>
                    </a:lnTo>
                    <a:lnTo>
                      <a:pt x="620" y="11243"/>
                    </a:lnTo>
                    <a:lnTo>
                      <a:pt x="790" y="9271"/>
                    </a:lnTo>
                    <a:lnTo>
                      <a:pt x="987" y="7327"/>
                    </a:lnTo>
                    <a:lnTo>
                      <a:pt x="1071" y="6369"/>
                    </a:lnTo>
                    <a:lnTo>
                      <a:pt x="1212" y="5495"/>
                    </a:lnTo>
                    <a:lnTo>
                      <a:pt x="1353" y="4650"/>
                    </a:lnTo>
                    <a:lnTo>
                      <a:pt x="1522" y="3917"/>
                    </a:lnTo>
                    <a:lnTo>
                      <a:pt x="1691" y="3241"/>
                    </a:lnTo>
                    <a:lnTo>
                      <a:pt x="1917" y="2706"/>
                    </a:lnTo>
                    <a:lnTo>
                      <a:pt x="1917" y="2706"/>
                    </a:lnTo>
                    <a:lnTo>
                      <a:pt x="2339" y="1748"/>
                    </a:lnTo>
                    <a:lnTo>
                      <a:pt x="2706" y="1043"/>
                    </a:lnTo>
                    <a:lnTo>
                      <a:pt x="2959" y="564"/>
                    </a:lnTo>
                    <a:lnTo>
                      <a:pt x="3156" y="255"/>
                    </a:lnTo>
                    <a:lnTo>
                      <a:pt x="3297" y="85"/>
                    </a:lnTo>
                    <a:lnTo>
                      <a:pt x="3382" y="29"/>
                    </a:lnTo>
                    <a:lnTo>
                      <a:pt x="3438" y="1"/>
                    </a:lnTo>
                    <a:lnTo>
                      <a:pt x="3438" y="29"/>
                    </a:lnTo>
                    <a:lnTo>
                      <a:pt x="7411" y="4002"/>
                    </a:lnTo>
                    <a:lnTo>
                      <a:pt x="9271" y="5890"/>
                    </a:lnTo>
                    <a:lnTo>
                      <a:pt x="9271" y="5890"/>
                    </a:lnTo>
                    <a:lnTo>
                      <a:pt x="9186" y="6087"/>
                    </a:lnTo>
                    <a:lnTo>
                      <a:pt x="9102" y="6369"/>
                    </a:lnTo>
                    <a:lnTo>
                      <a:pt x="8989" y="6735"/>
                    </a:lnTo>
                    <a:lnTo>
                      <a:pt x="8876" y="7214"/>
                    </a:lnTo>
                    <a:lnTo>
                      <a:pt x="8792" y="7806"/>
                    </a:lnTo>
                    <a:lnTo>
                      <a:pt x="8735" y="8482"/>
                    </a:lnTo>
                    <a:lnTo>
                      <a:pt x="8707" y="9271"/>
                    </a:lnTo>
                    <a:lnTo>
                      <a:pt x="8707" y="9271"/>
                    </a:lnTo>
                    <a:lnTo>
                      <a:pt x="8707" y="9863"/>
                    </a:lnTo>
                    <a:lnTo>
                      <a:pt x="8764" y="10511"/>
                    </a:lnTo>
                    <a:lnTo>
                      <a:pt x="8820" y="11215"/>
                    </a:lnTo>
                    <a:lnTo>
                      <a:pt x="8933" y="11948"/>
                    </a:lnTo>
                    <a:lnTo>
                      <a:pt x="9102" y="12737"/>
                    </a:lnTo>
                    <a:lnTo>
                      <a:pt x="9327" y="13554"/>
                    </a:lnTo>
                    <a:lnTo>
                      <a:pt x="9581" y="14427"/>
                    </a:lnTo>
                    <a:lnTo>
                      <a:pt x="9891" y="15357"/>
                    </a:lnTo>
                    <a:lnTo>
                      <a:pt x="9891" y="15357"/>
                    </a:lnTo>
                    <a:lnTo>
                      <a:pt x="9947" y="15526"/>
                    </a:lnTo>
                    <a:lnTo>
                      <a:pt x="9975" y="15724"/>
                    </a:lnTo>
                    <a:lnTo>
                      <a:pt x="9975" y="15893"/>
                    </a:lnTo>
                    <a:lnTo>
                      <a:pt x="9947" y="16090"/>
                    </a:lnTo>
                    <a:lnTo>
                      <a:pt x="9891" y="16287"/>
                    </a:lnTo>
                    <a:lnTo>
                      <a:pt x="9834" y="16484"/>
                    </a:lnTo>
                    <a:lnTo>
                      <a:pt x="9637" y="16851"/>
                    </a:lnTo>
                    <a:lnTo>
                      <a:pt x="9355" y="17217"/>
                    </a:lnTo>
                    <a:lnTo>
                      <a:pt x="9045" y="17583"/>
                    </a:lnTo>
                    <a:lnTo>
                      <a:pt x="8707" y="17949"/>
                    </a:lnTo>
                    <a:lnTo>
                      <a:pt x="8341" y="18288"/>
                    </a:lnTo>
                    <a:lnTo>
                      <a:pt x="7975" y="18598"/>
                    </a:lnTo>
                    <a:lnTo>
                      <a:pt x="7608" y="18907"/>
                    </a:lnTo>
                    <a:lnTo>
                      <a:pt x="6932" y="19386"/>
                    </a:lnTo>
                    <a:lnTo>
                      <a:pt x="6453" y="19696"/>
                    </a:lnTo>
                    <a:lnTo>
                      <a:pt x="6284" y="19809"/>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 name="Google Shape;1119;p10"/>
              <p:cNvSpPr/>
              <p:nvPr/>
            </p:nvSpPr>
            <p:spPr>
              <a:xfrm>
                <a:off x="9511916" y="1617207"/>
                <a:ext cx="38454" cy="38049"/>
              </a:xfrm>
              <a:custGeom>
                <a:avLst/>
                <a:gdLst/>
                <a:ahLst/>
                <a:cxnLst/>
                <a:rect l="l" t="t" r="r" b="b"/>
                <a:pathLst>
                  <a:path w="5326" h="5270" extrusionOk="0">
                    <a:moveTo>
                      <a:pt x="3466" y="0"/>
                    </a:moveTo>
                    <a:lnTo>
                      <a:pt x="2254" y="338"/>
                    </a:lnTo>
                    <a:lnTo>
                      <a:pt x="1184" y="592"/>
                    </a:lnTo>
                    <a:lnTo>
                      <a:pt x="282" y="789"/>
                    </a:lnTo>
                    <a:lnTo>
                      <a:pt x="198" y="817"/>
                    </a:lnTo>
                    <a:lnTo>
                      <a:pt x="113" y="845"/>
                    </a:lnTo>
                    <a:lnTo>
                      <a:pt x="57" y="902"/>
                    </a:lnTo>
                    <a:lnTo>
                      <a:pt x="29" y="986"/>
                    </a:lnTo>
                    <a:lnTo>
                      <a:pt x="0" y="1071"/>
                    </a:lnTo>
                    <a:lnTo>
                      <a:pt x="0" y="1155"/>
                    </a:lnTo>
                    <a:lnTo>
                      <a:pt x="0" y="1409"/>
                    </a:lnTo>
                    <a:lnTo>
                      <a:pt x="85" y="1691"/>
                    </a:lnTo>
                    <a:lnTo>
                      <a:pt x="226" y="2001"/>
                    </a:lnTo>
                    <a:lnTo>
                      <a:pt x="423" y="2339"/>
                    </a:lnTo>
                    <a:lnTo>
                      <a:pt x="705" y="2677"/>
                    </a:lnTo>
                    <a:lnTo>
                      <a:pt x="1015" y="3043"/>
                    </a:lnTo>
                    <a:lnTo>
                      <a:pt x="1381" y="3409"/>
                    </a:lnTo>
                    <a:lnTo>
                      <a:pt x="1804" y="3776"/>
                    </a:lnTo>
                    <a:lnTo>
                      <a:pt x="2283" y="4114"/>
                    </a:lnTo>
                    <a:lnTo>
                      <a:pt x="2818" y="4452"/>
                    </a:lnTo>
                    <a:lnTo>
                      <a:pt x="3410" y="4762"/>
                    </a:lnTo>
                    <a:lnTo>
                      <a:pt x="4058" y="5044"/>
                    </a:lnTo>
                    <a:lnTo>
                      <a:pt x="4762" y="5269"/>
                    </a:lnTo>
                    <a:lnTo>
                      <a:pt x="4790" y="4480"/>
                    </a:lnTo>
                    <a:lnTo>
                      <a:pt x="4847" y="3804"/>
                    </a:lnTo>
                    <a:lnTo>
                      <a:pt x="4931" y="3212"/>
                    </a:lnTo>
                    <a:lnTo>
                      <a:pt x="5044" y="2733"/>
                    </a:lnTo>
                    <a:lnTo>
                      <a:pt x="5157" y="2367"/>
                    </a:lnTo>
                    <a:lnTo>
                      <a:pt x="5241" y="2085"/>
                    </a:lnTo>
                    <a:lnTo>
                      <a:pt x="5326" y="1888"/>
                    </a:lnTo>
                    <a:lnTo>
                      <a:pt x="3466" y="0"/>
                    </a:lnTo>
                    <a:close/>
                  </a:path>
                </a:pathLst>
              </a:custGeom>
              <a:solidFill>
                <a:srgbClr val="BA88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 name="Google Shape;1120;p10"/>
              <p:cNvSpPr/>
              <p:nvPr/>
            </p:nvSpPr>
            <p:spPr>
              <a:xfrm>
                <a:off x="9511916" y="1617207"/>
                <a:ext cx="38454" cy="38049"/>
              </a:xfrm>
              <a:custGeom>
                <a:avLst/>
                <a:gdLst/>
                <a:ahLst/>
                <a:cxnLst/>
                <a:rect l="l" t="t" r="r" b="b"/>
                <a:pathLst>
                  <a:path w="5326" h="5270" fill="none" extrusionOk="0">
                    <a:moveTo>
                      <a:pt x="3466" y="0"/>
                    </a:moveTo>
                    <a:lnTo>
                      <a:pt x="3466" y="0"/>
                    </a:lnTo>
                    <a:lnTo>
                      <a:pt x="2254" y="338"/>
                    </a:lnTo>
                    <a:lnTo>
                      <a:pt x="1184" y="592"/>
                    </a:lnTo>
                    <a:lnTo>
                      <a:pt x="282" y="789"/>
                    </a:lnTo>
                    <a:lnTo>
                      <a:pt x="282" y="789"/>
                    </a:lnTo>
                    <a:lnTo>
                      <a:pt x="198" y="817"/>
                    </a:lnTo>
                    <a:lnTo>
                      <a:pt x="113" y="845"/>
                    </a:lnTo>
                    <a:lnTo>
                      <a:pt x="57" y="902"/>
                    </a:lnTo>
                    <a:lnTo>
                      <a:pt x="29" y="986"/>
                    </a:lnTo>
                    <a:lnTo>
                      <a:pt x="0" y="1071"/>
                    </a:lnTo>
                    <a:lnTo>
                      <a:pt x="0" y="1155"/>
                    </a:lnTo>
                    <a:lnTo>
                      <a:pt x="0" y="1409"/>
                    </a:lnTo>
                    <a:lnTo>
                      <a:pt x="85" y="1691"/>
                    </a:lnTo>
                    <a:lnTo>
                      <a:pt x="226" y="2001"/>
                    </a:lnTo>
                    <a:lnTo>
                      <a:pt x="423" y="2339"/>
                    </a:lnTo>
                    <a:lnTo>
                      <a:pt x="705" y="2677"/>
                    </a:lnTo>
                    <a:lnTo>
                      <a:pt x="1015" y="3043"/>
                    </a:lnTo>
                    <a:lnTo>
                      <a:pt x="1381" y="3409"/>
                    </a:lnTo>
                    <a:lnTo>
                      <a:pt x="1804" y="3776"/>
                    </a:lnTo>
                    <a:lnTo>
                      <a:pt x="2283" y="4114"/>
                    </a:lnTo>
                    <a:lnTo>
                      <a:pt x="2818" y="4452"/>
                    </a:lnTo>
                    <a:lnTo>
                      <a:pt x="3410" y="4762"/>
                    </a:lnTo>
                    <a:lnTo>
                      <a:pt x="4058" y="5044"/>
                    </a:lnTo>
                    <a:lnTo>
                      <a:pt x="4762" y="5269"/>
                    </a:lnTo>
                    <a:lnTo>
                      <a:pt x="4762" y="5269"/>
                    </a:lnTo>
                    <a:lnTo>
                      <a:pt x="4790" y="4480"/>
                    </a:lnTo>
                    <a:lnTo>
                      <a:pt x="4847" y="3804"/>
                    </a:lnTo>
                    <a:lnTo>
                      <a:pt x="4931" y="3212"/>
                    </a:lnTo>
                    <a:lnTo>
                      <a:pt x="5044" y="2733"/>
                    </a:lnTo>
                    <a:lnTo>
                      <a:pt x="5157" y="2367"/>
                    </a:lnTo>
                    <a:lnTo>
                      <a:pt x="5241" y="2085"/>
                    </a:lnTo>
                    <a:lnTo>
                      <a:pt x="5326" y="1888"/>
                    </a:lnTo>
                    <a:lnTo>
                      <a:pt x="3466"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 name="Google Shape;1121;p10"/>
              <p:cNvSpPr/>
              <p:nvPr/>
            </p:nvSpPr>
            <p:spPr>
              <a:xfrm>
                <a:off x="9487907" y="1544783"/>
                <a:ext cx="92979" cy="102127"/>
              </a:xfrm>
              <a:custGeom>
                <a:avLst/>
                <a:gdLst/>
                <a:ahLst/>
                <a:cxnLst/>
                <a:rect l="l" t="t" r="r" b="b"/>
                <a:pathLst>
                  <a:path w="12878" h="14145" extrusionOk="0">
                    <a:moveTo>
                      <a:pt x="367" y="0"/>
                    </a:moveTo>
                    <a:lnTo>
                      <a:pt x="282" y="1014"/>
                    </a:lnTo>
                    <a:lnTo>
                      <a:pt x="198" y="2113"/>
                    </a:lnTo>
                    <a:lnTo>
                      <a:pt x="113" y="3409"/>
                    </a:lnTo>
                    <a:lnTo>
                      <a:pt x="29" y="4818"/>
                    </a:lnTo>
                    <a:lnTo>
                      <a:pt x="0" y="6227"/>
                    </a:lnTo>
                    <a:lnTo>
                      <a:pt x="29" y="6903"/>
                    </a:lnTo>
                    <a:lnTo>
                      <a:pt x="57" y="7495"/>
                    </a:lnTo>
                    <a:lnTo>
                      <a:pt x="113" y="8059"/>
                    </a:lnTo>
                    <a:lnTo>
                      <a:pt x="170" y="8538"/>
                    </a:lnTo>
                    <a:lnTo>
                      <a:pt x="254" y="8735"/>
                    </a:lnTo>
                    <a:lnTo>
                      <a:pt x="339" y="8960"/>
                    </a:lnTo>
                    <a:lnTo>
                      <a:pt x="451" y="9186"/>
                    </a:lnTo>
                    <a:lnTo>
                      <a:pt x="564" y="9411"/>
                    </a:lnTo>
                    <a:lnTo>
                      <a:pt x="733" y="9637"/>
                    </a:lnTo>
                    <a:lnTo>
                      <a:pt x="902" y="9890"/>
                    </a:lnTo>
                    <a:lnTo>
                      <a:pt x="1353" y="10341"/>
                    </a:lnTo>
                    <a:lnTo>
                      <a:pt x="1860" y="10820"/>
                    </a:lnTo>
                    <a:lnTo>
                      <a:pt x="2424" y="11271"/>
                    </a:lnTo>
                    <a:lnTo>
                      <a:pt x="3072" y="11722"/>
                    </a:lnTo>
                    <a:lnTo>
                      <a:pt x="3776" y="12144"/>
                    </a:lnTo>
                    <a:lnTo>
                      <a:pt x="4537" y="12539"/>
                    </a:lnTo>
                    <a:lnTo>
                      <a:pt x="5326" y="12933"/>
                    </a:lnTo>
                    <a:lnTo>
                      <a:pt x="6143" y="13243"/>
                    </a:lnTo>
                    <a:lnTo>
                      <a:pt x="6988" y="13553"/>
                    </a:lnTo>
                    <a:lnTo>
                      <a:pt x="7862" y="13779"/>
                    </a:lnTo>
                    <a:lnTo>
                      <a:pt x="8735" y="13976"/>
                    </a:lnTo>
                    <a:lnTo>
                      <a:pt x="9609" y="14088"/>
                    </a:lnTo>
                    <a:lnTo>
                      <a:pt x="10060" y="14117"/>
                    </a:lnTo>
                    <a:lnTo>
                      <a:pt x="10510" y="14145"/>
                    </a:lnTo>
                    <a:lnTo>
                      <a:pt x="10679" y="14145"/>
                    </a:lnTo>
                    <a:lnTo>
                      <a:pt x="10820" y="14088"/>
                    </a:lnTo>
                    <a:lnTo>
                      <a:pt x="10933" y="14004"/>
                    </a:lnTo>
                    <a:lnTo>
                      <a:pt x="11046" y="13919"/>
                    </a:lnTo>
                    <a:lnTo>
                      <a:pt x="11158" y="13779"/>
                    </a:lnTo>
                    <a:lnTo>
                      <a:pt x="11215" y="13638"/>
                    </a:lnTo>
                    <a:lnTo>
                      <a:pt x="11271" y="13469"/>
                    </a:lnTo>
                    <a:lnTo>
                      <a:pt x="11328" y="13271"/>
                    </a:lnTo>
                    <a:lnTo>
                      <a:pt x="11384" y="12849"/>
                    </a:lnTo>
                    <a:lnTo>
                      <a:pt x="11412" y="12370"/>
                    </a:lnTo>
                    <a:lnTo>
                      <a:pt x="11412" y="11327"/>
                    </a:lnTo>
                    <a:lnTo>
                      <a:pt x="11412" y="10285"/>
                    </a:lnTo>
                    <a:lnTo>
                      <a:pt x="11440" y="9806"/>
                    </a:lnTo>
                    <a:lnTo>
                      <a:pt x="11497" y="9355"/>
                    </a:lnTo>
                    <a:lnTo>
                      <a:pt x="11525" y="9186"/>
                    </a:lnTo>
                    <a:lnTo>
                      <a:pt x="11581" y="9017"/>
                    </a:lnTo>
                    <a:lnTo>
                      <a:pt x="11666" y="8876"/>
                    </a:lnTo>
                    <a:lnTo>
                      <a:pt x="11750" y="8735"/>
                    </a:lnTo>
                    <a:lnTo>
                      <a:pt x="11835" y="8650"/>
                    </a:lnTo>
                    <a:lnTo>
                      <a:pt x="11947" y="8566"/>
                    </a:lnTo>
                    <a:lnTo>
                      <a:pt x="12088" y="8538"/>
                    </a:lnTo>
                    <a:lnTo>
                      <a:pt x="12257" y="8538"/>
                    </a:lnTo>
                    <a:lnTo>
                      <a:pt x="12398" y="8509"/>
                    </a:lnTo>
                    <a:lnTo>
                      <a:pt x="12539" y="8481"/>
                    </a:lnTo>
                    <a:lnTo>
                      <a:pt x="12652" y="8425"/>
                    </a:lnTo>
                    <a:lnTo>
                      <a:pt x="12736" y="8340"/>
                    </a:lnTo>
                    <a:lnTo>
                      <a:pt x="12793" y="8228"/>
                    </a:lnTo>
                    <a:lnTo>
                      <a:pt x="12849" y="8087"/>
                    </a:lnTo>
                    <a:lnTo>
                      <a:pt x="12877" y="7918"/>
                    </a:lnTo>
                    <a:lnTo>
                      <a:pt x="12877" y="7721"/>
                    </a:lnTo>
                    <a:lnTo>
                      <a:pt x="12877" y="7298"/>
                    </a:lnTo>
                    <a:lnTo>
                      <a:pt x="12793" y="6791"/>
                    </a:lnTo>
                    <a:lnTo>
                      <a:pt x="12680" y="6255"/>
                    </a:lnTo>
                    <a:lnTo>
                      <a:pt x="12511" y="5664"/>
                    </a:lnTo>
                    <a:lnTo>
                      <a:pt x="12173" y="4368"/>
                    </a:lnTo>
                    <a:lnTo>
                      <a:pt x="11807" y="3071"/>
                    </a:lnTo>
                    <a:lnTo>
                      <a:pt x="11637" y="2423"/>
                    </a:lnTo>
                    <a:lnTo>
                      <a:pt x="11525" y="1803"/>
                    </a:lnTo>
                    <a:lnTo>
                      <a:pt x="11412" y="1212"/>
                    </a:lnTo>
                    <a:lnTo>
                      <a:pt x="11384" y="705"/>
                    </a:lnTo>
                    <a:lnTo>
                      <a:pt x="367" y="0"/>
                    </a:lnTo>
                    <a:close/>
                  </a:path>
                </a:pathLst>
              </a:custGeom>
              <a:solidFill>
                <a:srgbClr val="F5B1B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 name="Google Shape;1122;p10"/>
              <p:cNvSpPr/>
              <p:nvPr/>
            </p:nvSpPr>
            <p:spPr>
              <a:xfrm>
                <a:off x="9466751" y="1501852"/>
                <a:ext cx="122271" cy="113729"/>
              </a:xfrm>
              <a:custGeom>
                <a:avLst/>
                <a:gdLst/>
                <a:ahLst/>
                <a:cxnLst/>
                <a:rect l="l" t="t" r="r" b="b"/>
                <a:pathLst>
                  <a:path w="16935" h="15752" extrusionOk="0">
                    <a:moveTo>
                      <a:pt x="7664" y="1"/>
                    </a:moveTo>
                    <a:lnTo>
                      <a:pt x="7157" y="57"/>
                    </a:lnTo>
                    <a:lnTo>
                      <a:pt x="6622" y="170"/>
                    </a:lnTo>
                    <a:lnTo>
                      <a:pt x="6058" y="339"/>
                    </a:lnTo>
                    <a:lnTo>
                      <a:pt x="5495" y="593"/>
                    </a:lnTo>
                    <a:lnTo>
                      <a:pt x="4875" y="931"/>
                    </a:lnTo>
                    <a:lnTo>
                      <a:pt x="4255" y="1353"/>
                    </a:lnTo>
                    <a:lnTo>
                      <a:pt x="3635" y="1860"/>
                    </a:lnTo>
                    <a:lnTo>
                      <a:pt x="2987" y="2452"/>
                    </a:lnTo>
                    <a:lnTo>
                      <a:pt x="2311" y="3128"/>
                    </a:lnTo>
                    <a:lnTo>
                      <a:pt x="1832" y="3692"/>
                    </a:lnTo>
                    <a:lnTo>
                      <a:pt x="1437" y="4256"/>
                    </a:lnTo>
                    <a:lnTo>
                      <a:pt x="1071" y="4847"/>
                    </a:lnTo>
                    <a:lnTo>
                      <a:pt x="789" y="5411"/>
                    </a:lnTo>
                    <a:lnTo>
                      <a:pt x="535" y="5974"/>
                    </a:lnTo>
                    <a:lnTo>
                      <a:pt x="338" y="6538"/>
                    </a:lnTo>
                    <a:lnTo>
                      <a:pt x="197" y="7101"/>
                    </a:lnTo>
                    <a:lnTo>
                      <a:pt x="85" y="7665"/>
                    </a:lnTo>
                    <a:lnTo>
                      <a:pt x="28" y="8200"/>
                    </a:lnTo>
                    <a:lnTo>
                      <a:pt x="0" y="8736"/>
                    </a:lnTo>
                    <a:lnTo>
                      <a:pt x="0" y="9271"/>
                    </a:lnTo>
                    <a:lnTo>
                      <a:pt x="56" y="9778"/>
                    </a:lnTo>
                    <a:lnTo>
                      <a:pt x="141" y="10285"/>
                    </a:lnTo>
                    <a:lnTo>
                      <a:pt x="226" y="10793"/>
                    </a:lnTo>
                    <a:lnTo>
                      <a:pt x="366" y="11272"/>
                    </a:lnTo>
                    <a:lnTo>
                      <a:pt x="507" y="11722"/>
                    </a:lnTo>
                    <a:lnTo>
                      <a:pt x="676" y="12173"/>
                    </a:lnTo>
                    <a:lnTo>
                      <a:pt x="874" y="12596"/>
                    </a:lnTo>
                    <a:lnTo>
                      <a:pt x="1071" y="12990"/>
                    </a:lnTo>
                    <a:lnTo>
                      <a:pt x="1296" y="13385"/>
                    </a:lnTo>
                    <a:lnTo>
                      <a:pt x="1493" y="13751"/>
                    </a:lnTo>
                    <a:lnTo>
                      <a:pt x="1719" y="14061"/>
                    </a:lnTo>
                    <a:lnTo>
                      <a:pt x="2170" y="14653"/>
                    </a:lnTo>
                    <a:lnTo>
                      <a:pt x="2621" y="15132"/>
                    </a:lnTo>
                    <a:lnTo>
                      <a:pt x="2818" y="15329"/>
                    </a:lnTo>
                    <a:lnTo>
                      <a:pt x="3015" y="15470"/>
                    </a:lnTo>
                    <a:lnTo>
                      <a:pt x="3184" y="15611"/>
                    </a:lnTo>
                    <a:lnTo>
                      <a:pt x="3353" y="15695"/>
                    </a:lnTo>
                    <a:lnTo>
                      <a:pt x="3494" y="15723"/>
                    </a:lnTo>
                    <a:lnTo>
                      <a:pt x="3607" y="15752"/>
                    </a:lnTo>
                    <a:lnTo>
                      <a:pt x="3719" y="15723"/>
                    </a:lnTo>
                    <a:lnTo>
                      <a:pt x="3804" y="15667"/>
                    </a:lnTo>
                    <a:lnTo>
                      <a:pt x="3860" y="15611"/>
                    </a:lnTo>
                    <a:lnTo>
                      <a:pt x="3917" y="15526"/>
                    </a:lnTo>
                    <a:lnTo>
                      <a:pt x="3973" y="15413"/>
                    </a:lnTo>
                    <a:lnTo>
                      <a:pt x="4001" y="15301"/>
                    </a:lnTo>
                    <a:lnTo>
                      <a:pt x="4029" y="14991"/>
                    </a:lnTo>
                    <a:lnTo>
                      <a:pt x="4001" y="14653"/>
                    </a:lnTo>
                    <a:lnTo>
                      <a:pt x="3973" y="14258"/>
                    </a:lnTo>
                    <a:lnTo>
                      <a:pt x="3832" y="13385"/>
                    </a:lnTo>
                    <a:lnTo>
                      <a:pt x="3719" y="12483"/>
                    </a:lnTo>
                    <a:lnTo>
                      <a:pt x="3663" y="12060"/>
                    </a:lnTo>
                    <a:lnTo>
                      <a:pt x="3635" y="11666"/>
                    </a:lnTo>
                    <a:lnTo>
                      <a:pt x="3607" y="11328"/>
                    </a:lnTo>
                    <a:lnTo>
                      <a:pt x="3663" y="11018"/>
                    </a:lnTo>
                    <a:lnTo>
                      <a:pt x="3691" y="10905"/>
                    </a:lnTo>
                    <a:lnTo>
                      <a:pt x="3748" y="10793"/>
                    </a:lnTo>
                    <a:lnTo>
                      <a:pt x="3804" y="10708"/>
                    </a:lnTo>
                    <a:lnTo>
                      <a:pt x="3860" y="10652"/>
                    </a:lnTo>
                    <a:lnTo>
                      <a:pt x="4114" y="10511"/>
                    </a:lnTo>
                    <a:lnTo>
                      <a:pt x="4339" y="10398"/>
                    </a:lnTo>
                    <a:lnTo>
                      <a:pt x="4537" y="10314"/>
                    </a:lnTo>
                    <a:lnTo>
                      <a:pt x="4734" y="10285"/>
                    </a:lnTo>
                    <a:lnTo>
                      <a:pt x="4903" y="10257"/>
                    </a:lnTo>
                    <a:lnTo>
                      <a:pt x="5072" y="10285"/>
                    </a:lnTo>
                    <a:lnTo>
                      <a:pt x="5213" y="10342"/>
                    </a:lnTo>
                    <a:lnTo>
                      <a:pt x="5326" y="10426"/>
                    </a:lnTo>
                    <a:lnTo>
                      <a:pt x="5438" y="10539"/>
                    </a:lnTo>
                    <a:lnTo>
                      <a:pt x="5523" y="10680"/>
                    </a:lnTo>
                    <a:lnTo>
                      <a:pt x="5607" y="10849"/>
                    </a:lnTo>
                    <a:lnTo>
                      <a:pt x="5664" y="11046"/>
                    </a:lnTo>
                    <a:lnTo>
                      <a:pt x="5720" y="11243"/>
                    </a:lnTo>
                    <a:lnTo>
                      <a:pt x="5748" y="11469"/>
                    </a:lnTo>
                    <a:lnTo>
                      <a:pt x="5748" y="12004"/>
                    </a:lnTo>
                    <a:lnTo>
                      <a:pt x="5748" y="12399"/>
                    </a:lnTo>
                    <a:lnTo>
                      <a:pt x="5805" y="12709"/>
                    </a:lnTo>
                    <a:lnTo>
                      <a:pt x="5889" y="12934"/>
                    </a:lnTo>
                    <a:lnTo>
                      <a:pt x="5945" y="13018"/>
                    </a:lnTo>
                    <a:lnTo>
                      <a:pt x="6002" y="13103"/>
                    </a:lnTo>
                    <a:lnTo>
                      <a:pt x="6058" y="13131"/>
                    </a:lnTo>
                    <a:lnTo>
                      <a:pt x="6143" y="13159"/>
                    </a:lnTo>
                    <a:lnTo>
                      <a:pt x="6227" y="13188"/>
                    </a:lnTo>
                    <a:lnTo>
                      <a:pt x="6284" y="13159"/>
                    </a:lnTo>
                    <a:lnTo>
                      <a:pt x="6453" y="13075"/>
                    </a:lnTo>
                    <a:lnTo>
                      <a:pt x="6622" y="12934"/>
                    </a:lnTo>
                    <a:lnTo>
                      <a:pt x="6791" y="12709"/>
                    </a:lnTo>
                    <a:lnTo>
                      <a:pt x="6932" y="12427"/>
                    </a:lnTo>
                    <a:lnTo>
                      <a:pt x="7072" y="12060"/>
                    </a:lnTo>
                    <a:lnTo>
                      <a:pt x="7185" y="11638"/>
                    </a:lnTo>
                    <a:lnTo>
                      <a:pt x="7270" y="11131"/>
                    </a:lnTo>
                    <a:lnTo>
                      <a:pt x="7298" y="10595"/>
                    </a:lnTo>
                    <a:lnTo>
                      <a:pt x="7298" y="9975"/>
                    </a:lnTo>
                    <a:lnTo>
                      <a:pt x="7242" y="9327"/>
                    </a:lnTo>
                    <a:lnTo>
                      <a:pt x="7185" y="8905"/>
                    </a:lnTo>
                    <a:lnTo>
                      <a:pt x="7185" y="8567"/>
                    </a:lnTo>
                    <a:lnTo>
                      <a:pt x="7213" y="8285"/>
                    </a:lnTo>
                    <a:lnTo>
                      <a:pt x="7242" y="8059"/>
                    </a:lnTo>
                    <a:lnTo>
                      <a:pt x="7298" y="7918"/>
                    </a:lnTo>
                    <a:lnTo>
                      <a:pt x="7382" y="7806"/>
                    </a:lnTo>
                    <a:lnTo>
                      <a:pt x="7495" y="7721"/>
                    </a:lnTo>
                    <a:lnTo>
                      <a:pt x="7636" y="7693"/>
                    </a:lnTo>
                    <a:lnTo>
                      <a:pt x="7777" y="7721"/>
                    </a:lnTo>
                    <a:lnTo>
                      <a:pt x="7946" y="7749"/>
                    </a:lnTo>
                    <a:lnTo>
                      <a:pt x="8340" y="7834"/>
                    </a:lnTo>
                    <a:lnTo>
                      <a:pt x="8763" y="7975"/>
                    </a:lnTo>
                    <a:lnTo>
                      <a:pt x="9242" y="8088"/>
                    </a:lnTo>
                    <a:lnTo>
                      <a:pt x="9693" y="8144"/>
                    </a:lnTo>
                    <a:lnTo>
                      <a:pt x="9975" y="8144"/>
                    </a:lnTo>
                    <a:lnTo>
                      <a:pt x="10059" y="8116"/>
                    </a:lnTo>
                    <a:lnTo>
                      <a:pt x="10116" y="8059"/>
                    </a:lnTo>
                    <a:lnTo>
                      <a:pt x="10228" y="7947"/>
                    </a:lnTo>
                    <a:lnTo>
                      <a:pt x="10285" y="7806"/>
                    </a:lnTo>
                    <a:lnTo>
                      <a:pt x="10397" y="7637"/>
                    </a:lnTo>
                    <a:lnTo>
                      <a:pt x="10482" y="7552"/>
                    </a:lnTo>
                    <a:lnTo>
                      <a:pt x="10566" y="7439"/>
                    </a:lnTo>
                    <a:lnTo>
                      <a:pt x="10707" y="7355"/>
                    </a:lnTo>
                    <a:lnTo>
                      <a:pt x="10876" y="7270"/>
                    </a:lnTo>
                    <a:lnTo>
                      <a:pt x="11214" y="7158"/>
                    </a:lnTo>
                    <a:lnTo>
                      <a:pt x="11440" y="7130"/>
                    </a:lnTo>
                    <a:lnTo>
                      <a:pt x="11637" y="7158"/>
                    </a:lnTo>
                    <a:lnTo>
                      <a:pt x="11806" y="7214"/>
                    </a:lnTo>
                    <a:lnTo>
                      <a:pt x="12032" y="7299"/>
                    </a:lnTo>
                    <a:lnTo>
                      <a:pt x="12342" y="7355"/>
                    </a:lnTo>
                    <a:lnTo>
                      <a:pt x="12764" y="7383"/>
                    </a:lnTo>
                    <a:lnTo>
                      <a:pt x="13384" y="7355"/>
                    </a:lnTo>
                    <a:lnTo>
                      <a:pt x="13609" y="7299"/>
                    </a:lnTo>
                    <a:lnTo>
                      <a:pt x="13863" y="7186"/>
                    </a:lnTo>
                    <a:lnTo>
                      <a:pt x="14145" y="6989"/>
                    </a:lnTo>
                    <a:lnTo>
                      <a:pt x="14455" y="6735"/>
                    </a:lnTo>
                    <a:lnTo>
                      <a:pt x="14765" y="6453"/>
                    </a:lnTo>
                    <a:lnTo>
                      <a:pt x="15103" y="6087"/>
                    </a:lnTo>
                    <a:lnTo>
                      <a:pt x="15413" y="5721"/>
                    </a:lnTo>
                    <a:lnTo>
                      <a:pt x="15723" y="5298"/>
                    </a:lnTo>
                    <a:lnTo>
                      <a:pt x="16004" y="4875"/>
                    </a:lnTo>
                    <a:lnTo>
                      <a:pt x="16286" y="4425"/>
                    </a:lnTo>
                    <a:lnTo>
                      <a:pt x="16512" y="3974"/>
                    </a:lnTo>
                    <a:lnTo>
                      <a:pt x="16709" y="3523"/>
                    </a:lnTo>
                    <a:lnTo>
                      <a:pt x="16822" y="3072"/>
                    </a:lnTo>
                    <a:lnTo>
                      <a:pt x="16906" y="2649"/>
                    </a:lnTo>
                    <a:lnTo>
                      <a:pt x="16934" y="2424"/>
                    </a:lnTo>
                    <a:lnTo>
                      <a:pt x="16934" y="2227"/>
                    </a:lnTo>
                    <a:lnTo>
                      <a:pt x="16906" y="2030"/>
                    </a:lnTo>
                    <a:lnTo>
                      <a:pt x="16878" y="1860"/>
                    </a:lnTo>
                    <a:lnTo>
                      <a:pt x="16793" y="1607"/>
                    </a:lnTo>
                    <a:lnTo>
                      <a:pt x="16681" y="1381"/>
                    </a:lnTo>
                    <a:lnTo>
                      <a:pt x="16540" y="1184"/>
                    </a:lnTo>
                    <a:lnTo>
                      <a:pt x="16399" y="1015"/>
                    </a:lnTo>
                    <a:lnTo>
                      <a:pt x="16230" y="874"/>
                    </a:lnTo>
                    <a:lnTo>
                      <a:pt x="16033" y="762"/>
                    </a:lnTo>
                    <a:lnTo>
                      <a:pt x="15835" y="677"/>
                    </a:lnTo>
                    <a:lnTo>
                      <a:pt x="15610" y="621"/>
                    </a:lnTo>
                    <a:lnTo>
                      <a:pt x="15385" y="564"/>
                    </a:lnTo>
                    <a:lnTo>
                      <a:pt x="15131" y="564"/>
                    </a:lnTo>
                    <a:lnTo>
                      <a:pt x="14624" y="536"/>
                    </a:lnTo>
                    <a:lnTo>
                      <a:pt x="14088" y="593"/>
                    </a:lnTo>
                    <a:lnTo>
                      <a:pt x="13553" y="677"/>
                    </a:lnTo>
                    <a:lnTo>
                      <a:pt x="12454" y="902"/>
                    </a:lnTo>
                    <a:lnTo>
                      <a:pt x="11468" y="1100"/>
                    </a:lnTo>
                    <a:lnTo>
                      <a:pt x="11045" y="1184"/>
                    </a:lnTo>
                    <a:lnTo>
                      <a:pt x="10707" y="1184"/>
                    </a:lnTo>
                    <a:lnTo>
                      <a:pt x="10538" y="1156"/>
                    </a:lnTo>
                    <a:lnTo>
                      <a:pt x="10425" y="1128"/>
                    </a:lnTo>
                    <a:lnTo>
                      <a:pt x="10313" y="1072"/>
                    </a:lnTo>
                    <a:lnTo>
                      <a:pt x="10228" y="1015"/>
                    </a:lnTo>
                    <a:lnTo>
                      <a:pt x="10003" y="733"/>
                    </a:lnTo>
                    <a:lnTo>
                      <a:pt x="9693" y="508"/>
                    </a:lnTo>
                    <a:lnTo>
                      <a:pt x="9383" y="311"/>
                    </a:lnTo>
                    <a:lnTo>
                      <a:pt x="8988" y="170"/>
                    </a:lnTo>
                    <a:lnTo>
                      <a:pt x="8594" y="57"/>
                    </a:lnTo>
                    <a:lnTo>
                      <a:pt x="8143" y="1"/>
                    </a:lnTo>
                    <a:close/>
                  </a:path>
                </a:pathLst>
              </a:custGeom>
              <a:solidFill>
                <a:srgbClr val="1F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 name="Google Shape;1123;p10"/>
              <p:cNvSpPr/>
              <p:nvPr/>
            </p:nvSpPr>
            <p:spPr>
              <a:xfrm>
                <a:off x="9430127" y="1655654"/>
                <a:ext cx="177807" cy="419691"/>
              </a:xfrm>
              <a:custGeom>
                <a:avLst/>
                <a:gdLst/>
                <a:ahLst/>
                <a:cxnLst/>
                <a:rect l="l" t="t" r="r" b="b"/>
                <a:pathLst>
                  <a:path w="24627" h="58129" extrusionOk="0">
                    <a:moveTo>
                      <a:pt x="8031" y="0"/>
                    </a:moveTo>
                    <a:lnTo>
                      <a:pt x="7580" y="57"/>
                    </a:lnTo>
                    <a:lnTo>
                      <a:pt x="7073" y="169"/>
                    </a:lnTo>
                    <a:lnTo>
                      <a:pt x="6565" y="339"/>
                    </a:lnTo>
                    <a:lnTo>
                      <a:pt x="6058" y="536"/>
                    </a:lnTo>
                    <a:lnTo>
                      <a:pt x="5579" y="761"/>
                    </a:lnTo>
                    <a:lnTo>
                      <a:pt x="5128" y="987"/>
                    </a:lnTo>
                    <a:lnTo>
                      <a:pt x="4706" y="1240"/>
                    </a:lnTo>
                    <a:lnTo>
                      <a:pt x="4283" y="1466"/>
                    </a:lnTo>
                    <a:lnTo>
                      <a:pt x="3579" y="1945"/>
                    </a:lnTo>
                    <a:lnTo>
                      <a:pt x="2987" y="2395"/>
                    </a:lnTo>
                    <a:lnTo>
                      <a:pt x="2564" y="2762"/>
                    </a:lnTo>
                    <a:lnTo>
                      <a:pt x="2198" y="3100"/>
                    </a:lnTo>
                    <a:lnTo>
                      <a:pt x="1156" y="28712"/>
                    </a:lnTo>
                    <a:lnTo>
                      <a:pt x="395" y="46774"/>
                    </a:lnTo>
                    <a:lnTo>
                      <a:pt x="113" y="53029"/>
                    </a:lnTo>
                    <a:lnTo>
                      <a:pt x="0" y="55903"/>
                    </a:lnTo>
                    <a:lnTo>
                      <a:pt x="0" y="56100"/>
                    </a:lnTo>
                    <a:lnTo>
                      <a:pt x="28" y="56269"/>
                    </a:lnTo>
                    <a:lnTo>
                      <a:pt x="113" y="56438"/>
                    </a:lnTo>
                    <a:lnTo>
                      <a:pt x="226" y="56607"/>
                    </a:lnTo>
                    <a:lnTo>
                      <a:pt x="367" y="56748"/>
                    </a:lnTo>
                    <a:lnTo>
                      <a:pt x="564" y="56889"/>
                    </a:lnTo>
                    <a:lnTo>
                      <a:pt x="761" y="57030"/>
                    </a:lnTo>
                    <a:lnTo>
                      <a:pt x="1015" y="57143"/>
                    </a:lnTo>
                    <a:lnTo>
                      <a:pt x="1296" y="57255"/>
                    </a:lnTo>
                    <a:lnTo>
                      <a:pt x="1578" y="57368"/>
                    </a:lnTo>
                    <a:lnTo>
                      <a:pt x="2254" y="57537"/>
                    </a:lnTo>
                    <a:lnTo>
                      <a:pt x="3015" y="57706"/>
                    </a:lnTo>
                    <a:lnTo>
                      <a:pt x="3861" y="57847"/>
                    </a:lnTo>
                    <a:lnTo>
                      <a:pt x="4762" y="57932"/>
                    </a:lnTo>
                    <a:lnTo>
                      <a:pt x="5748" y="58016"/>
                    </a:lnTo>
                    <a:lnTo>
                      <a:pt x="6791" y="58073"/>
                    </a:lnTo>
                    <a:lnTo>
                      <a:pt x="7833" y="58101"/>
                    </a:lnTo>
                    <a:lnTo>
                      <a:pt x="10059" y="58129"/>
                    </a:lnTo>
                    <a:lnTo>
                      <a:pt x="12314" y="58129"/>
                    </a:lnTo>
                    <a:lnTo>
                      <a:pt x="12849" y="58101"/>
                    </a:lnTo>
                    <a:lnTo>
                      <a:pt x="13412" y="58044"/>
                    </a:lnTo>
                    <a:lnTo>
                      <a:pt x="13976" y="57960"/>
                    </a:lnTo>
                    <a:lnTo>
                      <a:pt x="14539" y="57875"/>
                    </a:lnTo>
                    <a:lnTo>
                      <a:pt x="15103" y="57763"/>
                    </a:lnTo>
                    <a:lnTo>
                      <a:pt x="15638" y="57622"/>
                    </a:lnTo>
                    <a:lnTo>
                      <a:pt x="16202" y="57453"/>
                    </a:lnTo>
                    <a:lnTo>
                      <a:pt x="16737" y="57284"/>
                    </a:lnTo>
                    <a:lnTo>
                      <a:pt x="17808" y="56861"/>
                    </a:lnTo>
                    <a:lnTo>
                      <a:pt x="18822" y="56438"/>
                    </a:lnTo>
                    <a:lnTo>
                      <a:pt x="19780" y="55959"/>
                    </a:lnTo>
                    <a:lnTo>
                      <a:pt x="20682" y="55480"/>
                    </a:lnTo>
                    <a:lnTo>
                      <a:pt x="21527" y="55001"/>
                    </a:lnTo>
                    <a:lnTo>
                      <a:pt x="22288" y="54550"/>
                    </a:lnTo>
                    <a:lnTo>
                      <a:pt x="22964" y="54100"/>
                    </a:lnTo>
                    <a:lnTo>
                      <a:pt x="23556" y="53733"/>
                    </a:lnTo>
                    <a:lnTo>
                      <a:pt x="24345" y="53142"/>
                    </a:lnTo>
                    <a:lnTo>
                      <a:pt x="24627" y="52916"/>
                    </a:lnTo>
                    <a:lnTo>
                      <a:pt x="24486" y="50662"/>
                    </a:lnTo>
                    <a:lnTo>
                      <a:pt x="24063" y="44745"/>
                    </a:lnTo>
                    <a:lnTo>
                      <a:pt x="23781" y="40772"/>
                    </a:lnTo>
                    <a:lnTo>
                      <a:pt x="23443" y="36348"/>
                    </a:lnTo>
                    <a:lnTo>
                      <a:pt x="23049" y="31615"/>
                    </a:lnTo>
                    <a:lnTo>
                      <a:pt x="22598" y="26740"/>
                    </a:lnTo>
                    <a:lnTo>
                      <a:pt x="22147" y="21866"/>
                    </a:lnTo>
                    <a:lnTo>
                      <a:pt x="21640" y="17132"/>
                    </a:lnTo>
                    <a:lnTo>
                      <a:pt x="21133" y="12680"/>
                    </a:lnTo>
                    <a:lnTo>
                      <a:pt x="20879" y="10623"/>
                    </a:lnTo>
                    <a:lnTo>
                      <a:pt x="20597" y="8707"/>
                    </a:lnTo>
                    <a:lnTo>
                      <a:pt x="20316" y="6960"/>
                    </a:lnTo>
                    <a:lnTo>
                      <a:pt x="20062" y="5354"/>
                    </a:lnTo>
                    <a:lnTo>
                      <a:pt x="19780" y="3945"/>
                    </a:lnTo>
                    <a:lnTo>
                      <a:pt x="19499" y="2762"/>
                    </a:lnTo>
                    <a:lnTo>
                      <a:pt x="19358" y="2255"/>
                    </a:lnTo>
                    <a:lnTo>
                      <a:pt x="19217" y="1804"/>
                    </a:lnTo>
                    <a:lnTo>
                      <a:pt x="19076" y="1409"/>
                    </a:lnTo>
                    <a:lnTo>
                      <a:pt x="18935" y="1071"/>
                    </a:lnTo>
                    <a:lnTo>
                      <a:pt x="18794" y="818"/>
                    </a:lnTo>
                    <a:lnTo>
                      <a:pt x="18653" y="620"/>
                    </a:lnTo>
                    <a:lnTo>
                      <a:pt x="18512" y="508"/>
                    </a:lnTo>
                    <a:lnTo>
                      <a:pt x="18456" y="479"/>
                    </a:lnTo>
                    <a:lnTo>
                      <a:pt x="18372" y="479"/>
                    </a:lnTo>
                    <a:lnTo>
                      <a:pt x="18033" y="451"/>
                    </a:lnTo>
                    <a:lnTo>
                      <a:pt x="17723" y="423"/>
                    </a:lnTo>
                    <a:lnTo>
                      <a:pt x="17132" y="339"/>
                    </a:lnTo>
                    <a:lnTo>
                      <a:pt x="16850" y="310"/>
                    </a:lnTo>
                    <a:lnTo>
                      <a:pt x="16568" y="339"/>
                    </a:lnTo>
                    <a:lnTo>
                      <a:pt x="16343" y="367"/>
                    </a:lnTo>
                    <a:lnTo>
                      <a:pt x="16089" y="479"/>
                    </a:lnTo>
                    <a:lnTo>
                      <a:pt x="15836" y="620"/>
                    </a:lnTo>
                    <a:lnTo>
                      <a:pt x="15582" y="789"/>
                    </a:lnTo>
                    <a:lnTo>
                      <a:pt x="15131" y="1156"/>
                    </a:lnTo>
                    <a:lnTo>
                      <a:pt x="14680" y="1522"/>
                    </a:lnTo>
                    <a:lnTo>
                      <a:pt x="14258" y="1888"/>
                    </a:lnTo>
                    <a:lnTo>
                      <a:pt x="14032" y="2057"/>
                    </a:lnTo>
                    <a:lnTo>
                      <a:pt x="13807" y="2226"/>
                    </a:lnTo>
                    <a:lnTo>
                      <a:pt x="13581" y="2339"/>
                    </a:lnTo>
                    <a:lnTo>
                      <a:pt x="13356" y="2452"/>
                    </a:lnTo>
                    <a:lnTo>
                      <a:pt x="13102" y="2508"/>
                    </a:lnTo>
                    <a:lnTo>
                      <a:pt x="12849" y="2564"/>
                    </a:lnTo>
                    <a:lnTo>
                      <a:pt x="12567" y="2564"/>
                    </a:lnTo>
                    <a:lnTo>
                      <a:pt x="12314" y="2508"/>
                    </a:lnTo>
                    <a:lnTo>
                      <a:pt x="11919" y="2395"/>
                    </a:lnTo>
                    <a:lnTo>
                      <a:pt x="11553" y="2226"/>
                    </a:lnTo>
                    <a:lnTo>
                      <a:pt x="11243" y="2029"/>
                    </a:lnTo>
                    <a:lnTo>
                      <a:pt x="10961" y="1804"/>
                    </a:lnTo>
                    <a:lnTo>
                      <a:pt x="10679" y="1578"/>
                    </a:lnTo>
                    <a:lnTo>
                      <a:pt x="10426" y="1325"/>
                    </a:lnTo>
                    <a:lnTo>
                      <a:pt x="9919" y="846"/>
                    </a:lnTo>
                    <a:lnTo>
                      <a:pt x="9665" y="620"/>
                    </a:lnTo>
                    <a:lnTo>
                      <a:pt x="9411" y="395"/>
                    </a:lnTo>
                    <a:lnTo>
                      <a:pt x="9101" y="226"/>
                    </a:lnTo>
                    <a:lnTo>
                      <a:pt x="8791" y="113"/>
                    </a:lnTo>
                    <a:lnTo>
                      <a:pt x="8425" y="29"/>
                    </a:lnTo>
                    <a:lnTo>
                      <a:pt x="803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 name="Google Shape;1124;p10"/>
              <p:cNvSpPr/>
              <p:nvPr/>
            </p:nvSpPr>
            <p:spPr>
              <a:xfrm>
                <a:off x="9549146" y="1592183"/>
                <a:ext cx="351542" cy="547449"/>
              </a:xfrm>
              <a:custGeom>
                <a:avLst/>
                <a:gdLst/>
                <a:ahLst/>
                <a:cxnLst/>
                <a:rect l="l" t="t" r="r" b="b"/>
                <a:pathLst>
                  <a:path w="48690" h="75824" extrusionOk="0">
                    <a:moveTo>
                      <a:pt x="48014" y="0"/>
                    </a:moveTo>
                    <a:lnTo>
                      <a:pt x="47394" y="113"/>
                    </a:lnTo>
                    <a:lnTo>
                      <a:pt x="46464" y="254"/>
                    </a:lnTo>
                    <a:lnTo>
                      <a:pt x="44041" y="733"/>
                    </a:lnTo>
                    <a:lnTo>
                      <a:pt x="38631" y="1804"/>
                    </a:lnTo>
                    <a:lnTo>
                      <a:pt x="38715" y="2762"/>
                    </a:lnTo>
                    <a:lnTo>
                      <a:pt x="38772" y="3551"/>
                    </a:lnTo>
                    <a:lnTo>
                      <a:pt x="38800" y="4452"/>
                    </a:lnTo>
                    <a:lnTo>
                      <a:pt x="38828" y="5495"/>
                    </a:lnTo>
                    <a:lnTo>
                      <a:pt x="38800" y="6594"/>
                    </a:lnTo>
                    <a:lnTo>
                      <a:pt x="38744" y="7749"/>
                    </a:lnTo>
                    <a:lnTo>
                      <a:pt x="38659" y="8960"/>
                    </a:lnTo>
                    <a:lnTo>
                      <a:pt x="38490" y="10144"/>
                    </a:lnTo>
                    <a:lnTo>
                      <a:pt x="38405" y="10707"/>
                    </a:lnTo>
                    <a:lnTo>
                      <a:pt x="38265" y="11271"/>
                    </a:lnTo>
                    <a:lnTo>
                      <a:pt x="38152" y="11834"/>
                    </a:lnTo>
                    <a:lnTo>
                      <a:pt x="37983" y="12342"/>
                    </a:lnTo>
                    <a:lnTo>
                      <a:pt x="37786" y="12849"/>
                    </a:lnTo>
                    <a:lnTo>
                      <a:pt x="37588" y="13328"/>
                    </a:lnTo>
                    <a:lnTo>
                      <a:pt x="37363" y="13751"/>
                    </a:lnTo>
                    <a:lnTo>
                      <a:pt x="37109" y="14173"/>
                    </a:lnTo>
                    <a:lnTo>
                      <a:pt x="36828" y="14539"/>
                    </a:lnTo>
                    <a:lnTo>
                      <a:pt x="36518" y="14849"/>
                    </a:lnTo>
                    <a:lnTo>
                      <a:pt x="36180" y="15103"/>
                    </a:lnTo>
                    <a:lnTo>
                      <a:pt x="35813" y="15328"/>
                    </a:lnTo>
                    <a:lnTo>
                      <a:pt x="35419" y="15497"/>
                    </a:lnTo>
                    <a:lnTo>
                      <a:pt x="35193" y="15554"/>
                    </a:lnTo>
                    <a:lnTo>
                      <a:pt x="34968" y="15610"/>
                    </a:lnTo>
                    <a:lnTo>
                      <a:pt x="34489" y="15667"/>
                    </a:lnTo>
                    <a:lnTo>
                      <a:pt x="33954" y="15723"/>
                    </a:lnTo>
                    <a:lnTo>
                      <a:pt x="33306" y="15751"/>
                    </a:lnTo>
                    <a:lnTo>
                      <a:pt x="31051" y="15751"/>
                    </a:lnTo>
                    <a:lnTo>
                      <a:pt x="29276" y="15695"/>
                    </a:lnTo>
                    <a:lnTo>
                      <a:pt x="27304" y="15554"/>
                    </a:lnTo>
                    <a:lnTo>
                      <a:pt x="25162" y="15328"/>
                    </a:lnTo>
                    <a:lnTo>
                      <a:pt x="22908" y="15075"/>
                    </a:lnTo>
                    <a:lnTo>
                      <a:pt x="20570" y="14737"/>
                    </a:lnTo>
                    <a:lnTo>
                      <a:pt x="18146" y="14314"/>
                    </a:lnTo>
                    <a:lnTo>
                      <a:pt x="16907" y="14089"/>
                    </a:lnTo>
                    <a:lnTo>
                      <a:pt x="15667" y="13835"/>
                    </a:lnTo>
                    <a:lnTo>
                      <a:pt x="14455" y="13553"/>
                    </a:lnTo>
                    <a:lnTo>
                      <a:pt x="13216" y="13272"/>
                    </a:lnTo>
                    <a:lnTo>
                      <a:pt x="12004" y="12962"/>
                    </a:lnTo>
                    <a:lnTo>
                      <a:pt x="10764" y="12623"/>
                    </a:lnTo>
                    <a:lnTo>
                      <a:pt x="9581" y="12285"/>
                    </a:lnTo>
                    <a:lnTo>
                      <a:pt x="8397" y="11891"/>
                    </a:lnTo>
                    <a:lnTo>
                      <a:pt x="7242" y="11525"/>
                    </a:lnTo>
                    <a:lnTo>
                      <a:pt x="6087" y="11102"/>
                    </a:lnTo>
                    <a:lnTo>
                      <a:pt x="4988" y="10679"/>
                    </a:lnTo>
                    <a:lnTo>
                      <a:pt x="3917" y="10228"/>
                    </a:lnTo>
                    <a:lnTo>
                      <a:pt x="2875" y="9749"/>
                    </a:lnTo>
                    <a:lnTo>
                      <a:pt x="1889" y="9270"/>
                    </a:lnTo>
                    <a:lnTo>
                      <a:pt x="3466" y="20203"/>
                    </a:lnTo>
                    <a:lnTo>
                      <a:pt x="3664" y="22147"/>
                    </a:lnTo>
                    <a:lnTo>
                      <a:pt x="3776" y="23866"/>
                    </a:lnTo>
                    <a:lnTo>
                      <a:pt x="3861" y="25387"/>
                    </a:lnTo>
                    <a:lnTo>
                      <a:pt x="3917" y="26796"/>
                    </a:lnTo>
                    <a:lnTo>
                      <a:pt x="3917" y="28036"/>
                    </a:lnTo>
                    <a:lnTo>
                      <a:pt x="3861" y="29220"/>
                    </a:lnTo>
                    <a:lnTo>
                      <a:pt x="3805" y="30318"/>
                    </a:lnTo>
                    <a:lnTo>
                      <a:pt x="3720" y="31361"/>
                    </a:lnTo>
                    <a:lnTo>
                      <a:pt x="3551" y="33446"/>
                    </a:lnTo>
                    <a:lnTo>
                      <a:pt x="3354" y="35728"/>
                    </a:lnTo>
                    <a:lnTo>
                      <a:pt x="3269" y="36996"/>
                    </a:lnTo>
                    <a:lnTo>
                      <a:pt x="3213" y="38405"/>
                    </a:lnTo>
                    <a:lnTo>
                      <a:pt x="3185" y="39955"/>
                    </a:lnTo>
                    <a:lnTo>
                      <a:pt x="3185" y="41702"/>
                    </a:lnTo>
                    <a:lnTo>
                      <a:pt x="3185" y="42660"/>
                    </a:lnTo>
                    <a:lnTo>
                      <a:pt x="3185" y="43618"/>
                    </a:lnTo>
                    <a:lnTo>
                      <a:pt x="3128" y="44604"/>
                    </a:lnTo>
                    <a:lnTo>
                      <a:pt x="3072" y="45590"/>
                    </a:lnTo>
                    <a:lnTo>
                      <a:pt x="2875" y="47619"/>
                    </a:lnTo>
                    <a:lnTo>
                      <a:pt x="2621" y="49704"/>
                    </a:lnTo>
                    <a:lnTo>
                      <a:pt x="2339" y="51789"/>
                    </a:lnTo>
                    <a:lnTo>
                      <a:pt x="2001" y="53846"/>
                    </a:lnTo>
                    <a:lnTo>
                      <a:pt x="1663" y="55875"/>
                    </a:lnTo>
                    <a:lnTo>
                      <a:pt x="1325" y="57847"/>
                    </a:lnTo>
                    <a:lnTo>
                      <a:pt x="677" y="61454"/>
                    </a:lnTo>
                    <a:lnTo>
                      <a:pt x="423" y="63060"/>
                    </a:lnTo>
                    <a:lnTo>
                      <a:pt x="198" y="64497"/>
                    </a:lnTo>
                    <a:lnTo>
                      <a:pt x="57" y="65736"/>
                    </a:lnTo>
                    <a:lnTo>
                      <a:pt x="29" y="66272"/>
                    </a:lnTo>
                    <a:lnTo>
                      <a:pt x="1" y="66751"/>
                    </a:lnTo>
                    <a:lnTo>
                      <a:pt x="1" y="67174"/>
                    </a:lnTo>
                    <a:lnTo>
                      <a:pt x="29" y="67540"/>
                    </a:lnTo>
                    <a:lnTo>
                      <a:pt x="85" y="67822"/>
                    </a:lnTo>
                    <a:lnTo>
                      <a:pt x="170" y="68047"/>
                    </a:lnTo>
                    <a:lnTo>
                      <a:pt x="311" y="68244"/>
                    </a:lnTo>
                    <a:lnTo>
                      <a:pt x="480" y="68498"/>
                    </a:lnTo>
                    <a:lnTo>
                      <a:pt x="931" y="69005"/>
                    </a:lnTo>
                    <a:lnTo>
                      <a:pt x="1494" y="69597"/>
                    </a:lnTo>
                    <a:lnTo>
                      <a:pt x="2170" y="70217"/>
                    </a:lnTo>
                    <a:lnTo>
                      <a:pt x="2931" y="70893"/>
                    </a:lnTo>
                    <a:lnTo>
                      <a:pt x="3776" y="71569"/>
                    </a:lnTo>
                    <a:lnTo>
                      <a:pt x="4650" y="72273"/>
                    </a:lnTo>
                    <a:lnTo>
                      <a:pt x="5580" y="72922"/>
                    </a:lnTo>
                    <a:lnTo>
                      <a:pt x="6538" y="73570"/>
                    </a:lnTo>
                    <a:lnTo>
                      <a:pt x="7496" y="74161"/>
                    </a:lnTo>
                    <a:lnTo>
                      <a:pt x="8454" y="74669"/>
                    </a:lnTo>
                    <a:lnTo>
                      <a:pt x="9384" y="75119"/>
                    </a:lnTo>
                    <a:lnTo>
                      <a:pt x="9806" y="75317"/>
                    </a:lnTo>
                    <a:lnTo>
                      <a:pt x="10229" y="75486"/>
                    </a:lnTo>
                    <a:lnTo>
                      <a:pt x="10651" y="75598"/>
                    </a:lnTo>
                    <a:lnTo>
                      <a:pt x="11046" y="75711"/>
                    </a:lnTo>
                    <a:lnTo>
                      <a:pt x="11412" y="75767"/>
                    </a:lnTo>
                    <a:lnTo>
                      <a:pt x="11779" y="75824"/>
                    </a:lnTo>
                    <a:lnTo>
                      <a:pt x="12088" y="75824"/>
                    </a:lnTo>
                    <a:lnTo>
                      <a:pt x="12398" y="75767"/>
                    </a:lnTo>
                    <a:lnTo>
                      <a:pt x="12539" y="75739"/>
                    </a:lnTo>
                    <a:lnTo>
                      <a:pt x="12652" y="75683"/>
                    </a:lnTo>
                    <a:lnTo>
                      <a:pt x="12765" y="75598"/>
                    </a:lnTo>
                    <a:lnTo>
                      <a:pt x="12877" y="75486"/>
                    </a:lnTo>
                    <a:lnTo>
                      <a:pt x="12990" y="75373"/>
                    </a:lnTo>
                    <a:lnTo>
                      <a:pt x="13075" y="75232"/>
                    </a:lnTo>
                    <a:lnTo>
                      <a:pt x="13244" y="74894"/>
                    </a:lnTo>
                    <a:lnTo>
                      <a:pt x="13385" y="74471"/>
                    </a:lnTo>
                    <a:lnTo>
                      <a:pt x="13497" y="73992"/>
                    </a:lnTo>
                    <a:lnTo>
                      <a:pt x="13554" y="73457"/>
                    </a:lnTo>
                    <a:lnTo>
                      <a:pt x="13610" y="72865"/>
                    </a:lnTo>
                    <a:lnTo>
                      <a:pt x="13638" y="72217"/>
                    </a:lnTo>
                    <a:lnTo>
                      <a:pt x="13638" y="71513"/>
                    </a:lnTo>
                    <a:lnTo>
                      <a:pt x="13638" y="70808"/>
                    </a:lnTo>
                    <a:lnTo>
                      <a:pt x="13582" y="70019"/>
                    </a:lnTo>
                    <a:lnTo>
                      <a:pt x="13469" y="68413"/>
                    </a:lnTo>
                    <a:lnTo>
                      <a:pt x="13300" y="66723"/>
                    </a:lnTo>
                    <a:lnTo>
                      <a:pt x="13075" y="65004"/>
                    </a:lnTo>
                    <a:lnTo>
                      <a:pt x="12821" y="63285"/>
                    </a:lnTo>
                    <a:lnTo>
                      <a:pt x="12567" y="61595"/>
                    </a:lnTo>
                    <a:lnTo>
                      <a:pt x="12286" y="60017"/>
                    </a:lnTo>
                    <a:lnTo>
                      <a:pt x="11779" y="57227"/>
                    </a:lnTo>
                    <a:lnTo>
                      <a:pt x="11412" y="55255"/>
                    </a:lnTo>
                    <a:lnTo>
                      <a:pt x="10933" y="52268"/>
                    </a:lnTo>
                    <a:lnTo>
                      <a:pt x="10595" y="50014"/>
                    </a:lnTo>
                    <a:lnTo>
                      <a:pt x="10257" y="47450"/>
                    </a:lnTo>
                    <a:lnTo>
                      <a:pt x="9891" y="44689"/>
                    </a:lnTo>
                    <a:lnTo>
                      <a:pt x="9524" y="41814"/>
                    </a:lnTo>
                    <a:lnTo>
                      <a:pt x="9243" y="38969"/>
                    </a:lnTo>
                    <a:lnTo>
                      <a:pt x="9102" y="37588"/>
                    </a:lnTo>
                    <a:lnTo>
                      <a:pt x="9017" y="36264"/>
                    </a:lnTo>
                    <a:lnTo>
                      <a:pt x="8848" y="31755"/>
                    </a:lnTo>
                    <a:lnTo>
                      <a:pt x="8905" y="31023"/>
                    </a:lnTo>
                    <a:lnTo>
                      <a:pt x="8961" y="30403"/>
                    </a:lnTo>
                    <a:lnTo>
                      <a:pt x="9045" y="29868"/>
                    </a:lnTo>
                    <a:lnTo>
                      <a:pt x="9158" y="29445"/>
                    </a:lnTo>
                    <a:lnTo>
                      <a:pt x="9271" y="29220"/>
                    </a:lnTo>
                    <a:lnTo>
                      <a:pt x="9412" y="29050"/>
                    </a:lnTo>
                    <a:lnTo>
                      <a:pt x="9468" y="28994"/>
                    </a:lnTo>
                    <a:lnTo>
                      <a:pt x="9553" y="28966"/>
                    </a:lnTo>
                    <a:lnTo>
                      <a:pt x="9609" y="28938"/>
                    </a:lnTo>
                    <a:lnTo>
                      <a:pt x="9891" y="28938"/>
                    </a:lnTo>
                    <a:lnTo>
                      <a:pt x="10201" y="28910"/>
                    </a:lnTo>
                    <a:lnTo>
                      <a:pt x="11130" y="28769"/>
                    </a:lnTo>
                    <a:lnTo>
                      <a:pt x="12427" y="28543"/>
                    </a:lnTo>
                    <a:lnTo>
                      <a:pt x="14004" y="28233"/>
                    </a:lnTo>
                    <a:lnTo>
                      <a:pt x="15892" y="27839"/>
                    </a:lnTo>
                    <a:lnTo>
                      <a:pt x="17977" y="27388"/>
                    </a:lnTo>
                    <a:lnTo>
                      <a:pt x="20260" y="26853"/>
                    </a:lnTo>
                    <a:lnTo>
                      <a:pt x="22683" y="26289"/>
                    </a:lnTo>
                    <a:lnTo>
                      <a:pt x="23500" y="26092"/>
                    </a:lnTo>
                    <a:lnTo>
                      <a:pt x="24317" y="25895"/>
                    </a:lnTo>
                    <a:lnTo>
                      <a:pt x="25951" y="25585"/>
                    </a:lnTo>
                    <a:lnTo>
                      <a:pt x="27586" y="25331"/>
                    </a:lnTo>
                    <a:lnTo>
                      <a:pt x="29220" y="25134"/>
                    </a:lnTo>
                    <a:lnTo>
                      <a:pt x="30798" y="24965"/>
                    </a:lnTo>
                    <a:lnTo>
                      <a:pt x="32348" y="24796"/>
                    </a:lnTo>
                    <a:lnTo>
                      <a:pt x="35306" y="24514"/>
                    </a:lnTo>
                    <a:lnTo>
                      <a:pt x="36687" y="24345"/>
                    </a:lnTo>
                    <a:lnTo>
                      <a:pt x="37983" y="24176"/>
                    </a:lnTo>
                    <a:lnTo>
                      <a:pt x="39194" y="23979"/>
                    </a:lnTo>
                    <a:lnTo>
                      <a:pt x="39758" y="23866"/>
                    </a:lnTo>
                    <a:lnTo>
                      <a:pt x="40293" y="23725"/>
                    </a:lnTo>
                    <a:lnTo>
                      <a:pt x="40801" y="23584"/>
                    </a:lnTo>
                    <a:lnTo>
                      <a:pt x="41280" y="23415"/>
                    </a:lnTo>
                    <a:lnTo>
                      <a:pt x="41730" y="23246"/>
                    </a:lnTo>
                    <a:lnTo>
                      <a:pt x="42153" y="23077"/>
                    </a:lnTo>
                    <a:lnTo>
                      <a:pt x="42547" y="22852"/>
                    </a:lnTo>
                    <a:lnTo>
                      <a:pt x="42886" y="22626"/>
                    </a:lnTo>
                    <a:lnTo>
                      <a:pt x="43224" y="22401"/>
                    </a:lnTo>
                    <a:lnTo>
                      <a:pt x="43477" y="22119"/>
                    </a:lnTo>
                    <a:lnTo>
                      <a:pt x="44069" y="21443"/>
                    </a:lnTo>
                    <a:lnTo>
                      <a:pt x="44604" y="20767"/>
                    </a:lnTo>
                    <a:lnTo>
                      <a:pt x="45112" y="20034"/>
                    </a:lnTo>
                    <a:lnTo>
                      <a:pt x="45562" y="19301"/>
                    </a:lnTo>
                    <a:lnTo>
                      <a:pt x="45985" y="18541"/>
                    </a:lnTo>
                    <a:lnTo>
                      <a:pt x="46379" y="17752"/>
                    </a:lnTo>
                    <a:lnTo>
                      <a:pt x="46718" y="16934"/>
                    </a:lnTo>
                    <a:lnTo>
                      <a:pt x="47056" y="16146"/>
                    </a:lnTo>
                    <a:lnTo>
                      <a:pt x="47337" y="15328"/>
                    </a:lnTo>
                    <a:lnTo>
                      <a:pt x="47591" y="14483"/>
                    </a:lnTo>
                    <a:lnTo>
                      <a:pt x="47788" y="13666"/>
                    </a:lnTo>
                    <a:lnTo>
                      <a:pt x="47986" y="12821"/>
                    </a:lnTo>
                    <a:lnTo>
                      <a:pt x="48155" y="12004"/>
                    </a:lnTo>
                    <a:lnTo>
                      <a:pt x="48296" y="11186"/>
                    </a:lnTo>
                    <a:lnTo>
                      <a:pt x="48408" y="10369"/>
                    </a:lnTo>
                    <a:lnTo>
                      <a:pt x="48521" y="9552"/>
                    </a:lnTo>
                    <a:lnTo>
                      <a:pt x="48577" y="8763"/>
                    </a:lnTo>
                    <a:lnTo>
                      <a:pt x="48634" y="7974"/>
                    </a:lnTo>
                    <a:lnTo>
                      <a:pt x="48662" y="7214"/>
                    </a:lnTo>
                    <a:lnTo>
                      <a:pt x="48690" y="6453"/>
                    </a:lnTo>
                    <a:lnTo>
                      <a:pt x="48662" y="5044"/>
                    </a:lnTo>
                    <a:lnTo>
                      <a:pt x="48577" y="3720"/>
                    </a:lnTo>
                    <a:lnTo>
                      <a:pt x="48465" y="2536"/>
                    </a:lnTo>
                    <a:lnTo>
                      <a:pt x="48324" y="1522"/>
                    </a:lnTo>
                    <a:lnTo>
                      <a:pt x="48183" y="677"/>
                    </a:lnTo>
                    <a:lnTo>
                      <a:pt x="48014" y="0"/>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 name="Google Shape;1125;p10"/>
              <p:cNvSpPr/>
              <p:nvPr/>
            </p:nvSpPr>
            <p:spPr>
              <a:xfrm>
                <a:off x="9615273" y="1781992"/>
                <a:ext cx="97651" cy="22786"/>
              </a:xfrm>
              <a:custGeom>
                <a:avLst/>
                <a:gdLst/>
                <a:ahLst/>
                <a:cxnLst/>
                <a:rect l="l" t="t" r="r" b="b"/>
                <a:pathLst>
                  <a:path w="13525" h="3156" extrusionOk="0">
                    <a:moveTo>
                      <a:pt x="592" y="2649"/>
                    </a:moveTo>
                    <a:lnTo>
                      <a:pt x="592" y="2649"/>
                    </a:lnTo>
                    <a:lnTo>
                      <a:pt x="592" y="2649"/>
                    </a:lnTo>
                    <a:lnTo>
                      <a:pt x="592" y="2649"/>
                    </a:lnTo>
                    <a:lnTo>
                      <a:pt x="592" y="2649"/>
                    </a:lnTo>
                    <a:close/>
                    <a:moveTo>
                      <a:pt x="507" y="2649"/>
                    </a:moveTo>
                    <a:lnTo>
                      <a:pt x="507" y="2649"/>
                    </a:lnTo>
                    <a:lnTo>
                      <a:pt x="451" y="2649"/>
                    </a:lnTo>
                    <a:lnTo>
                      <a:pt x="366" y="2677"/>
                    </a:lnTo>
                    <a:lnTo>
                      <a:pt x="226" y="2790"/>
                    </a:lnTo>
                    <a:lnTo>
                      <a:pt x="113" y="2931"/>
                    </a:lnTo>
                    <a:lnTo>
                      <a:pt x="0" y="3156"/>
                    </a:lnTo>
                    <a:lnTo>
                      <a:pt x="0" y="3156"/>
                    </a:lnTo>
                    <a:lnTo>
                      <a:pt x="0" y="3156"/>
                    </a:lnTo>
                    <a:lnTo>
                      <a:pt x="0" y="3156"/>
                    </a:lnTo>
                    <a:lnTo>
                      <a:pt x="113" y="2931"/>
                    </a:lnTo>
                    <a:lnTo>
                      <a:pt x="226" y="2790"/>
                    </a:lnTo>
                    <a:lnTo>
                      <a:pt x="366" y="2677"/>
                    </a:lnTo>
                    <a:lnTo>
                      <a:pt x="451" y="2649"/>
                    </a:lnTo>
                    <a:lnTo>
                      <a:pt x="507" y="2649"/>
                    </a:lnTo>
                    <a:close/>
                    <a:moveTo>
                      <a:pt x="507" y="2649"/>
                    </a:moveTo>
                    <a:lnTo>
                      <a:pt x="507" y="2649"/>
                    </a:lnTo>
                    <a:lnTo>
                      <a:pt x="507" y="2649"/>
                    </a:lnTo>
                    <a:lnTo>
                      <a:pt x="507" y="2649"/>
                    </a:lnTo>
                    <a:lnTo>
                      <a:pt x="507" y="2649"/>
                    </a:lnTo>
                    <a:lnTo>
                      <a:pt x="507" y="2649"/>
                    </a:lnTo>
                    <a:close/>
                    <a:moveTo>
                      <a:pt x="10679" y="676"/>
                    </a:moveTo>
                    <a:lnTo>
                      <a:pt x="10679" y="676"/>
                    </a:lnTo>
                    <a:lnTo>
                      <a:pt x="10679" y="676"/>
                    </a:lnTo>
                    <a:lnTo>
                      <a:pt x="10679" y="676"/>
                    </a:lnTo>
                    <a:lnTo>
                      <a:pt x="10679" y="676"/>
                    </a:lnTo>
                    <a:close/>
                    <a:moveTo>
                      <a:pt x="10792" y="648"/>
                    </a:moveTo>
                    <a:lnTo>
                      <a:pt x="10792" y="648"/>
                    </a:lnTo>
                    <a:lnTo>
                      <a:pt x="10764" y="648"/>
                    </a:lnTo>
                    <a:lnTo>
                      <a:pt x="10764" y="648"/>
                    </a:lnTo>
                    <a:lnTo>
                      <a:pt x="10792" y="648"/>
                    </a:lnTo>
                    <a:close/>
                    <a:moveTo>
                      <a:pt x="13412" y="28"/>
                    </a:moveTo>
                    <a:lnTo>
                      <a:pt x="13412" y="28"/>
                    </a:lnTo>
                    <a:lnTo>
                      <a:pt x="10792" y="648"/>
                    </a:lnTo>
                    <a:lnTo>
                      <a:pt x="10792" y="648"/>
                    </a:lnTo>
                    <a:lnTo>
                      <a:pt x="13412" y="28"/>
                    </a:lnTo>
                    <a:close/>
                    <a:moveTo>
                      <a:pt x="13469" y="0"/>
                    </a:moveTo>
                    <a:lnTo>
                      <a:pt x="13469" y="0"/>
                    </a:lnTo>
                    <a:lnTo>
                      <a:pt x="13440" y="0"/>
                    </a:lnTo>
                    <a:lnTo>
                      <a:pt x="13440" y="0"/>
                    </a:lnTo>
                    <a:lnTo>
                      <a:pt x="13469" y="0"/>
                    </a:lnTo>
                    <a:close/>
                    <a:moveTo>
                      <a:pt x="13525" y="0"/>
                    </a:moveTo>
                    <a:lnTo>
                      <a:pt x="13525" y="0"/>
                    </a:lnTo>
                    <a:lnTo>
                      <a:pt x="13469" y="0"/>
                    </a:lnTo>
                    <a:lnTo>
                      <a:pt x="13469" y="0"/>
                    </a:lnTo>
                    <a:lnTo>
                      <a:pt x="13525" y="0"/>
                    </a:lnTo>
                    <a:close/>
                  </a:path>
                </a:pathLst>
              </a:custGeom>
              <a:solidFill>
                <a:srgbClr val="DEDEE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 name="Google Shape;1126;p10"/>
              <p:cNvSpPr/>
              <p:nvPr/>
            </p:nvSpPr>
            <p:spPr>
              <a:xfrm>
                <a:off x="9619540" y="1801111"/>
                <a:ext cx="7" cy="7"/>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 name="Google Shape;1127;p10"/>
              <p:cNvSpPr/>
              <p:nvPr/>
            </p:nvSpPr>
            <p:spPr>
              <a:xfrm>
                <a:off x="9615273" y="1801111"/>
                <a:ext cx="3668" cy="3668"/>
              </a:xfrm>
              <a:custGeom>
                <a:avLst/>
                <a:gdLst/>
                <a:ahLst/>
                <a:cxnLst/>
                <a:rect l="l" t="t" r="r" b="b"/>
                <a:pathLst>
                  <a:path w="508" h="508" fill="none" extrusionOk="0">
                    <a:moveTo>
                      <a:pt x="507" y="1"/>
                    </a:moveTo>
                    <a:lnTo>
                      <a:pt x="507" y="1"/>
                    </a:lnTo>
                    <a:lnTo>
                      <a:pt x="451" y="1"/>
                    </a:lnTo>
                    <a:lnTo>
                      <a:pt x="366" y="29"/>
                    </a:lnTo>
                    <a:lnTo>
                      <a:pt x="226" y="142"/>
                    </a:lnTo>
                    <a:lnTo>
                      <a:pt x="113" y="283"/>
                    </a:lnTo>
                    <a:lnTo>
                      <a:pt x="0" y="508"/>
                    </a:lnTo>
                    <a:lnTo>
                      <a:pt x="0" y="508"/>
                    </a:lnTo>
                    <a:lnTo>
                      <a:pt x="0" y="508"/>
                    </a:lnTo>
                    <a:lnTo>
                      <a:pt x="0" y="508"/>
                    </a:lnTo>
                    <a:lnTo>
                      <a:pt x="113" y="283"/>
                    </a:lnTo>
                    <a:lnTo>
                      <a:pt x="226" y="142"/>
                    </a:lnTo>
                    <a:lnTo>
                      <a:pt x="366" y="29"/>
                    </a:lnTo>
                    <a:lnTo>
                      <a:pt x="451" y="1"/>
                    </a:lnTo>
                    <a:lnTo>
                      <a:pt x="507"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 name="Google Shape;1128;p10"/>
              <p:cNvSpPr/>
              <p:nvPr/>
            </p:nvSpPr>
            <p:spPr>
              <a:xfrm>
                <a:off x="9618934" y="1801111"/>
                <a:ext cx="7" cy="7"/>
              </a:xfrm>
              <a:custGeom>
                <a:avLst/>
                <a:gdLst/>
                <a:ahLst/>
                <a:cxnLst/>
                <a:rect l="l" t="t" r="r" b="b"/>
                <a:pathLst>
                  <a:path w="1" h="1" fill="none" extrusionOk="0">
                    <a:moveTo>
                      <a:pt x="0" y="1"/>
                    </a:moveTo>
                    <a:lnTo>
                      <a:pt x="0" y="1"/>
                    </a:ln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 name="Google Shape;1129;p10"/>
              <p:cNvSpPr/>
              <p:nvPr/>
            </p:nvSpPr>
            <p:spPr>
              <a:xfrm>
                <a:off x="9692383" y="1786873"/>
                <a:ext cx="7" cy="7"/>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 name="Google Shape;1130;p10"/>
              <p:cNvSpPr/>
              <p:nvPr/>
            </p:nvSpPr>
            <p:spPr>
              <a:xfrm>
                <a:off x="9692989" y="1786671"/>
                <a:ext cx="209" cy="7"/>
              </a:xfrm>
              <a:custGeom>
                <a:avLst/>
                <a:gdLst/>
                <a:ahLst/>
                <a:cxnLst/>
                <a:rect l="l" t="t" r="r" b="b"/>
                <a:pathLst>
                  <a:path w="29" h="1" fill="none" extrusionOk="0">
                    <a:moveTo>
                      <a:pt x="29" y="0"/>
                    </a:moveTo>
                    <a:lnTo>
                      <a:pt x="29" y="0"/>
                    </a:lnTo>
                    <a:lnTo>
                      <a:pt x="1" y="0"/>
                    </a:lnTo>
                    <a:lnTo>
                      <a:pt x="1" y="0"/>
                    </a:lnTo>
                    <a:lnTo>
                      <a:pt x="2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 name="Google Shape;1131;p10"/>
              <p:cNvSpPr/>
              <p:nvPr/>
            </p:nvSpPr>
            <p:spPr>
              <a:xfrm>
                <a:off x="9693192" y="1782194"/>
                <a:ext cx="18931" cy="4484"/>
              </a:xfrm>
              <a:custGeom>
                <a:avLst/>
                <a:gdLst/>
                <a:ahLst/>
                <a:cxnLst/>
                <a:rect l="l" t="t" r="r" b="b"/>
                <a:pathLst>
                  <a:path w="2622" h="621" fill="none" extrusionOk="0">
                    <a:moveTo>
                      <a:pt x="2621" y="0"/>
                    </a:moveTo>
                    <a:lnTo>
                      <a:pt x="2621" y="0"/>
                    </a:lnTo>
                    <a:lnTo>
                      <a:pt x="1" y="620"/>
                    </a:lnTo>
                    <a:lnTo>
                      <a:pt x="1" y="620"/>
                    </a:lnTo>
                    <a:lnTo>
                      <a:pt x="2621"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 name="Google Shape;1132;p10"/>
              <p:cNvSpPr/>
              <p:nvPr/>
            </p:nvSpPr>
            <p:spPr>
              <a:xfrm>
                <a:off x="9712319" y="1781992"/>
                <a:ext cx="209" cy="7"/>
              </a:xfrm>
              <a:custGeom>
                <a:avLst/>
                <a:gdLst/>
                <a:ahLst/>
                <a:cxnLst/>
                <a:rect l="l" t="t" r="r" b="b"/>
                <a:pathLst>
                  <a:path w="29" h="1" fill="none" extrusionOk="0">
                    <a:moveTo>
                      <a:pt x="29" y="0"/>
                    </a:moveTo>
                    <a:lnTo>
                      <a:pt x="29" y="0"/>
                    </a:lnTo>
                    <a:lnTo>
                      <a:pt x="0" y="0"/>
                    </a:lnTo>
                    <a:lnTo>
                      <a:pt x="0" y="0"/>
                    </a:lnTo>
                    <a:lnTo>
                      <a:pt x="29"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 name="Google Shape;1133;p10"/>
              <p:cNvSpPr/>
              <p:nvPr/>
            </p:nvSpPr>
            <p:spPr>
              <a:xfrm>
                <a:off x="9712521" y="1781992"/>
                <a:ext cx="412" cy="7"/>
              </a:xfrm>
              <a:custGeom>
                <a:avLst/>
                <a:gdLst/>
                <a:ahLst/>
                <a:cxnLst/>
                <a:rect l="l" t="t" r="r" b="b"/>
                <a:pathLst>
                  <a:path w="57" h="1" fill="none" extrusionOk="0">
                    <a:moveTo>
                      <a:pt x="57" y="0"/>
                    </a:moveTo>
                    <a:lnTo>
                      <a:pt x="57" y="0"/>
                    </a:lnTo>
                    <a:lnTo>
                      <a:pt x="1" y="0"/>
                    </a:lnTo>
                    <a:lnTo>
                      <a:pt x="1" y="0"/>
                    </a:lnTo>
                    <a:lnTo>
                      <a:pt x="57"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 name="Google Shape;1134;p10"/>
              <p:cNvSpPr/>
              <p:nvPr/>
            </p:nvSpPr>
            <p:spPr>
              <a:xfrm>
                <a:off x="9615273" y="1771407"/>
                <a:ext cx="97651" cy="33371"/>
              </a:xfrm>
              <a:custGeom>
                <a:avLst/>
                <a:gdLst/>
                <a:ahLst/>
                <a:cxnLst/>
                <a:rect l="l" t="t" r="r" b="b"/>
                <a:pathLst>
                  <a:path w="13525" h="4622" extrusionOk="0">
                    <a:moveTo>
                      <a:pt x="3269" y="1"/>
                    </a:moveTo>
                    <a:lnTo>
                      <a:pt x="2846" y="29"/>
                    </a:lnTo>
                    <a:lnTo>
                      <a:pt x="2480" y="85"/>
                    </a:lnTo>
                    <a:lnTo>
                      <a:pt x="2142" y="142"/>
                    </a:lnTo>
                    <a:lnTo>
                      <a:pt x="1860" y="226"/>
                    </a:lnTo>
                    <a:lnTo>
                      <a:pt x="1606" y="339"/>
                    </a:lnTo>
                    <a:lnTo>
                      <a:pt x="1409" y="452"/>
                    </a:lnTo>
                    <a:lnTo>
                      <a:pt x="1296" y="621"/>
                    </a:lnTo>
                    <a:lnTo>
                      <a:pt x="1014" y="1015"/>
                    </a:lnTo>
                    <a:lnTo>
                      <a:pt x="789" y="1410"/>
                    </a:lnTo>
                    <a:lnTo>
                      <a:pt x="620" y="1748"/>
                    </a:lnTo>
                    <a:lnTo>
                      <a:pt x="479" y="2142"/>
                    </a:lnTo>
                    <a:lnTo>
                      <a:pt x="366" y="2565"/>
                    </a:lnTo>
                    <a:lnTo>
                      <a:pt x="254" y="3129"/>
                    </a:lnTo>
                    <a:lnTo>
                      <a:pt x="141" y="3777"/>
                    </a:lnTo>
                    <a:lnTo>
                      <a:pt x="0" y="4622"/>
                    </a:lnTo>
                    <a:lnTo>
                      <a:pt x="113" y="4397"/>
                    </a:lnTo>
                    <a:lnTo>
                      <a:pt x="226" y="4256"/>
                    </a:lnTo>
                    <a:lnTo>
                      <a:pt x="366" y="4143"/>
                    </a:lnTo>
                    <a:lnTo>
                      <a:pt x="451" y="4115"/>
                    </a:lnTo>
                    <a:lnTo>
                      <a:pt x="592" y="4115"/>
                    </a:lnTo>
                    <a:lnTo>
                      <a:pt x="1043" y="4087"/>
                    </a:lnTo>
                    <a:lnTo>
                      <a:pt x="1775" y="3974"/>
                    </a:lnTo>
                    <a:lnTo>
                      <a:pt x="2790" y="3805"/>
                    </a:lnTo>
                    <a:lnTo>
                      <a:pt x="4001" y="3579"/>
                    </a:lnTo>
                    <a:lnTo>
                      <a:pt x="5438" y="3298"/>
                    </a:lnTo>
                    <a:lnTo>
                      <a:pt x="7044" y="2959"/>
                    </a:lnTo>
                    <a:lnTo>
                      <a:pt x="8791" y="2565"/>
                    </a:lnTo>
                    <a:lnTo>
                      <a:pt x="10679" y="2142"/>
                    </a:lnTo>
                    <a:lnTo>
                      <a:pt x="10764" y="2114"/>
                    </a:lnTo>
                    <a:lnTo>
                      <a:pt x="10792" y="2114"/>
                    </a:lnTo>
                    <a:lnTo>
                      <a:pt x="13412" y="1494"/>
                    </a:lnTo>
                    <a:lnTo>
                      <a:pt x="13440" y="1466"/>
                    </a:lnTo>
                    <a:lnTo>
                      <a:pt x="13525" y="1466"/>
                    </a:lnTo>
                    <a:lnTo>
                      <a:pt x="11327" y="987"/>
                    </a:lnTo>
                    <a:lnTo>
                      <a:pt x="10059" y="762"/>
                    </a:lnTo>
                    <a:lnTo>
                      <a:pt x="8735" y="508"/>
                    </a:lnTo>
                    <a:lnTo>
                      <a:pt x="7382" y="311"/>
                    </a:lnTo>
                    <a:lnTo>
                      <a:pt x="6086" y="142"/>
                    </a:lnTo>
                    <a:lnTo>
                      <a:pt x="4846" y="57"/>
                    </a:lnTo>
                    <a:lnTo>
                      <a:pt x="4255" y="1"/>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 name="Google Shape;1135;p10"/>
              <p:cNvSpPr/>
              <p:nvPr/>
            </p:nvSpPr>
            <p:spPr>
              <a:xfrm>
                <a:off x="9261459" y="1656261"/>
                <a:ext cx="242708" cy="497205"/>
              </a:xfrm>
              <a:custGeom>
                <a:avLst/>
                <a:gdLst/>
                <a:ahLst/>
                <a:cxnLst/>
                <a:rect l="l" t="t" r="r" b="b"/>
                <a:pathLst>
                  <a:path w="33616" h="68865" extrusionOk="0">
                    <a:moveTo>
                      <a:pt x="30206" y="1"/>
                    </a:moveTo>
                    <a:lnTo>
                      <a:pt x="28318" y="762"/>
                    </a:lnTo>
                    <a:lnTo>
                      <a:pt x="26290" y="1579"/>
                    </a:lnTo>
                    <a:lnTo>
                      <a:pt x="23866" y="2593"/>
                    </a:lnTo>
                    <a:lnTo>
                      <a:pt x="21302" y="3720"/>
                    </a:lnTo>
                    <a:lnTo>
                      <a:pt x="20034" y="4284"/>
                    </a:lnTo>
                    <a:lnTo>
                      <a:pt x="18795" y="4876"/>
                    </a:lnTo>
                    <a:lnTo>
                      <a:pt x="17668" y="5439"/>
                    </a:lnTo>
                    <a:lnTo>
                      <a:pt x="16625" y="5974"/>
                    </a:lnTo>
                    <a:lnTo>
                      <a:pt x="15752" y="6482"/>
                    </a:lnTo>
                    <a:lnTo>
                      <a:pt x="15047" y="6961"/>
                    </a:lnTo>
                    <a:lnTo>
                      <a:pt x="14709" y="7214"/>
                    </a:lnTo>
                    <a:lnTo>
                      <a:pt x="14371" y="7580"/>
                    </a:lnTo>
                    <a:lnTo>
                      <a:pt x="13976" y="8059"/>
                    </a:lnTo>
                    <a:lnTo>
                      <a:pt x="13554" y="8595"/>
                    </a:lnTo>
                    <a:lnTo>
                      <a:pt x="13131" y="9215"/>
                    </a:lnTo>
                    <a:lnTo>
                      <a:pt x="12652" y="9891"/>
                    </a:lnTo>
                    <a:lnTo>
                      <a:pt x="12173" y="10652"/>
                    </a:lnTo>
                    <a:lnTo>
                      <a:pt x="11666" y="11469"/>
                    </a:lnTo>
                    <a:lnTo>
                      <a:pt x="10652" y="13272"/>
                    </a:lnTo>
                    <a:lnTo>
                      <a:pt x="9553" y="15273"/>
                    </a:lnTo>
                    <a:lnTo>
                      <a:pt x="8482" y="17386"/>
                    </a:lnTo>
                    <a:lnTo>
                      <a:pt x="7383" y="19612"/>
                    </a:lnTo>
                    <a:lnTo>
                      <a:pt x="6284" y="21894"/>
                    </a:lnTo>
                    <a:lnTo>
                      <a:pt x="5242" y="24177"/>
                    </a:lnTo>
                    <a:lnTo>
                      <a:pt x="4256" y="26459"/>
                    </a:lnTo>
                    <a:lnTo>
                      <a:pt x="3354" y="28628"/>
                    </a:lnTo>
                    <a:lnTo>
                      <a:pt x="2537" y="30714"/>
                    </a:lnTo>
                    <a:lnTo>
                      <a:pt x="1861" y="32601"/>
                    </a:lnTo>
                    <a:lnTo>
                      <a:pt x="1551" y="33503"/>
                    </a:lnTo>
                    <a:lnTo>
                      <a:pt x="1297" y="34320"/>
                    </a:lnTo>
                    <a:lnTo>
                      <a:pt x="1072" y="35081"/>
                    </a:lnTo>
                    <a:lnTo>
                      <a:pt x="902" y="35785"/>
                    </a:lnTo>
                    <a:lnTo>
                      <a:pt x="790" y="36208"/>
                    </a:lnTo>
                    <a:lnTo>
                      <a:pt x="705" y="36743"/>
                    </a:lnTo>
                    <a:lnTo>
                      <a:pt x="564" y="38011"/>
                    </a:lnTo>
                    <a:lnTo>
                      <a:pt x="423" y="39561"/>
                    </a:lnTo>
                    <a:lnTo>
                      <a:pt x="283" y="41336"/>
                    </a:lnTo>
                    <a:lnTo>
                      <a:pt x="198" y="43280"/>
                    </a:lnTo>
                    <a:lnTo>
                      <a:pt x="114" y="45394"/>
                    </a:lnTo>
                    <a:lnTo>
                      <a:pt x="57" y="47563"/>
                    </a:lnTo>
                    <a:lnTo>
                      <a:pt x="1" y="49817"/>
                    </a:lnTo>
                    <a:lnTo>
                      <a:pt x="1" y="52043"/>
                    </a:lnTo>
                    <a:lnTo>
                      <a:pt x="1" y="54269"/>
                    </a:lnTo>
                    <a:lnTo>
                      <a:pt x="1" y="56382"/>
                    </a:lnTo>
                    <a:lnTo>
                      <a:pt x="29" y="58383"/>
                    </a:lnTo>
                    <a:lnTo>
                      <a:pt x="85" y="60186"/>
                    </a:lnTo>
                    <a:lnTo>
                      <a:pt x="170" y="61792"/>
                    </a:lnTo>
                    <a:lnTo>
                      <a:pt x="254" y="63117"/>
                    </a:lnTo>
                    <a:lnTo>
                      <a:pt x="367" y="64159"/>
                    </a:lnTo>
                    <a:lnTo>
                      <a:pt x="452" y="64216"/>
                    </a:lnTo>
                    <a:lnTo>
                      <a:pt x="593" y="64272"/>
                    </a:lnTo>
                    <a:lnTo>
                      <a:pt x="959" y="64328"/>
                    </a:lnTo>
                    <a:lnTo>
                      <a:pt x="1438" y="64385"/>
                    </a:lnTo>
                    <a:lnTo>
                      <a:pt x="2030" y="64413"/>
                    </a:lnTo>
                    <a:lnTo>
                      <a:pt x="2678" y="64413"/>
                    </a:lnTo>
                    <a:lnTo>
                      <a:pt x="3382" y="64385"/>
                    </a:lnTo>
                    <a:lnTo>
                      <a:pt x="4932" y="64300"/>
                    </a:lnTo>
                    <a:lnTo>
                      <a:pt x="6510" y="64131"/>
                    </a:lnTo>
                    <a:lnTo>
                      <a:pt x="8003" y="63934"/>
                    </a:lnTo>
                    <a:lnTo>
                      <a:pt x="8651" y="63821"/>
                    </a:lnTo>
                    <a:lnTo>
                      <a:pt x="9215" y="63680"/>
                    </a:lnTo>
                    <a:lnTo>
                      <a:pt x="9694" y="63568"/>
                    </a:lnTo>
                    <a:lnTo>
                      <a:pt x="10060" y="63455"/>
                    </a:lnTo>
                    <a:lnTo>
                      <a:pt x="10004" y="63032"/>
                    </a:lnTo>
                    <a:lnTo>
                      <a:pt x="9947" y="62666"/>
                    </a:lnTo>
                    <a:lnTo>
                      <a:pt x="9835" y="62131"/>
                    </a:lnTo>
                    <a:lnTo>
                      <a:pt x="9750" y="61257"/>
                    </a:lnTo>
                    <a:lnTo>
                      <a:pt x="9665" y="59933"/>
                    </a:lnTo>
                    <a:lnTo>
                      <a:pt x="9637" y="57960"/>
                    </a:lnTo>
                    <a:lnTo>
                      <a:pt x="9637" y="55199"/>
                    </a:lnTo>
                    <a:lnTo>
                      <a:pt x="9722" y="51452"/>
                    </a:lnTo>
                    <a:lnTo>
                      <a:pt x="9975" y="48042"/>
                    </a:lnTo>
                    <a:lnTo>
                      <a:pt x="10144" y="45534"/>
                    </a:lnTo>
                    <a:lnTo>
                      <a:pt x="10285" y="43675"/>
                    </a:lnTo>
                    <a:lnTo>
                      <a:pt x="10426" y="42238"/>
                    </a:lnTo>
                    <a:lnTo>
                      <a:pt x="10511" y="41618"/>
                    </a:lnTo>
                    <a:lnTo>
                      <a:pt x="10623" y="40998"/>
                    </a:lnTo>
                    <a:lnTo>
                      <a:pt x="10736" y="40350"/>
                    </a:lnTo>
                    <a:lnTo>
                      <a:pt x="10905" y="39674"/>
                    </a:lnTo>
                    <a:lnTo>
                      <a:pt x="11300" y="38068"/>
                    </a:lnTo>
                    <a:lnTo>
                      <a:pt x="11891" y="35954"/>
                    </a:lnTo>
                    <a:lnTo>
                      <a:pt x="12230" y="34771"/>
                    </a:lnTo>
                    <a:lnTo>
                      <a:pt x="12652" y="33447"/>
                    </a:lnTo>
                    <a:lnTo>
                      <a:pt x="13103" y="31981"/>
                    </a:lnTo>
                    <a:lnTo>
                      <a:pt x="13638" y="30544"/>
                    </a:lnTo>
                    <a:lnTo>
                      <a:pt x="13920" y="29868"/>
                    </a:lnTo>
                    <a:lnTo>
                      <a:pt x="14174" y="29220"/>
                    </a:lnTo>
                    <a:lnTo>
                      <a:pt x="14455" y="28600"/>
                    </a:lnTo>
                    <a:lnTo>
                      <a:pt x="14737" y="28065"/>
                    </a:lnTo>
                    <a:lnTo>
                      <a:pt x="14991" y="27586"/>
                    </a:lnTo>
                    <a:lnTo>
                      <a:pt x="15273" y="27163"/>
                    </a:lnTo>
                    <a:lnTo>
                      <a:pt x="15526" y="26881"/>
                    </a:lnTo>
                    <a:lnTo>
                      <a:pt x="15639" y="26741"/>
                    </a:lnTo>
                    <a:lnTo>
                      <a:pt x="15780" y="26656"/>
                    </a:lnTo>
                    <a:lnTo>
                      <a:pt x="15752" y="26712"/>
                    </a:lnTo>
                    <a:lnTo>
                      <a:pt x="15752" y="26910"/>
                    </a:lnTo>
                    <a:lnTo>
                      <a:pt x="15752" y="27163"/>
                    </a:lnTo>
                    <a:lnTo>
                      <a:pt x="15836" y="27783"/>
                    </a:lnTo>
                    <a:lnTo>
                      <a:pt x="15977" y="28572"/>
                    </a:lnTo>
                    <a:lnTo>
                      <a:pt x="16400" y="30460"/>
                    </a:lnTo>
                    <a:lnTo>
                      <a:pt x="16907" y="32714"/>
                    </a:lnTo>
                    <a:lnTo>
                      <a:pt x="17189" y="33926"/>
                    </a:lnTo>
                    <a:lnTo>
                      <a:pt x="17442" y="35165"/>
                    </a:lnTo>
                    <a:lnTo>
                      <a:pt x="17639" y="36264"/>
                    </a:lnTo>
                    <a:lnTo>
                      <a:pt x="17809" y="37363"/>
                    </a:lnTo>
                    <a:lnTo>
                      <a:pt x="17893" y="38068"/>
                    </a:lnTo>
                    <a:lnTo>
                      <a:pt x="17921" y="38913"/>
                    </a:lnTo>
                    <a:lnTo>
                      <a:pt x="17893" y="39899"/>
                    </a:lnTo>
                    <a:lnTo>
                      <a:pt x="17837" y="40998"/>
                    </a:lnTo>
                    <a:lnTo>
                      <a:pt x="17752" y="42266"/>
                    </a:lnTo>
                    <a:lnTo>
                      <a:pt x="17611" y="43647"/>
                    </a:lnTo>
                    <a:lnTo>
                      <a:pt x="17442" y="45084"/>
                    </a:lnTo>
                    <a:lnTo>
                      <a:pt x="17245" y="46605"/>
                    </a:lnTo>
                    <a:lnTo>
                      <a:pt x="17020" y="48127"/>
                    </a:lnTo>
                    <a:lnTo>
                      <a:pt x="16766" y="49705"/>
                    </a:lnTo>
                    <a:lnTo>
                      <a:pt x="16231" y="52804"/>
                    </a:lnTo>
                    <a:lnTo>
                      <a:pt x="15667" y="55763"/>
                    </a:lnTo>
                    <a:lnTo>
                      <a:pt x="15104" y="58439"/>
                    </a:lnTo>
                    <a:lnTo>
                      <a:pt x="14850" y="59623"/>
                    </a:lnTo>
                    <a:lnTo>
                      <a:pt x="14596" y="60694"/>
                    </a:lnTo>
                    <a:lnTo>
                      <a:pt x="14343" y="61595"/>
                    </a:lnTo>
                    <a:lnTo>
                      <a:pt x="14117" y="62328"/>
                    </a:lnTo>
                    <a:lnTo>
                      <a:pt x="13864" y="63089"/>
                    </a:lnTo>
                    <a:lnTo>
                      <a:pt x="13610" y="63765"/>
                    </a:lnTo>
                    <a:lnTo>
                      <a:pt x="13159" y="64892"/>
                    </a:lnTo>
                    <a:lnTo>
                      <a:pt x="12765" y="65794"/>
                    </a:lnTo>
                    <a:lnTo>
                      <a:pt x="12483" y="66498"/>
                    </a:lnTo>
                    <a:lnTo>
                      <a:pt x="12399" y="66808"/>
                    </a:lnTo>
                    <a:lnTo>
                      <a:pt x="12314" y="67090"/>
                    </a:lnTo>
                    <a:lnTo>
                      <a:pt x="12286" y="67343"/>
                    </a:lnTo>
                    <a:lnTo>
                      <a:pt x="12286" y="67597"/>
                    </a:lnTo>
                    <a:lnTo>
                      <a:pt x="12342" y="67822"/>
                    </a:lnTo>
                    <a:lnTo>
                      <a:pt x="12427" y="68076"/>
                    </a:lnTo>
                    <a:lnTo>
                      <a:pt x="12568" y="68329"/>
                    </a:lnTo>
                    <a:lnTo>
                      <a:pt x="12765" y="68611"/>
                    </a:lnTo>
                    <a:lnTo>
                      <a:pt x="12821" y="68668"/>
                    </a:lnTo>
                    <a:lnTo>
                      <a:pt x="12906" y="68724"/>
                    </a:lnTo>
                    <a:lnTo>
                      <a:pt x="13103" y="68808"/>
                    </a:lnTo>
                    <a:lnTo>
                      <a:pt x="13385" y="68865"/>
                    </a:lnTo>
                    <a:lnTo>
                      <a:pt x="13695" y="68865"/>
                    </a:lnTo>
                    <a:lnTo>
                      <a:pt x="14061" y="68837"/>
                    </a:lnTo>
                    <a:lnTo>
                      <a:pt x="14484" y="68752"/>
                    </a:lnTo>
                    <a:lnTo>
                      <a:pt x="14963" y="68668"/>
                    </a:lnTo>
                    <a:lnTo>
                      <a:pt x="15470" y="68555"/>
                    </a:lnTo>
                    <a:lnTo>
                      <a:pt x="16597" y="68217"/>
                    </a:lnTo>
                    <a:lnTo>
                      <a:pt x="17837" y="67794"/>
                    </a:lnTo>
                    <a:lnTo>
                      <a:pt x="19161" y="67287"/>
                    </a:lnTo>
                    <a:lnTo>
                      <a:pt x="20570" y="66695"/>
                    </a:lnTo>
                    <a:lnTo>
                      <a:pt x="22007" y="66075"/>
                    </a:lnTo>
                    <a:lnTo>
                      <a:pt x="23444" y="65427"/>
                    </a:lnTo>
                    <a:lnTo>
                      <a:pt x="24853" y="64751"/>
                    </a:lnTo>
                    <a:lnTo>
                      <a:pt x="26205" y="64075"/>
                    </a:lnTo>
                    <a:lnTo>
                      <a:pt x="27473" y="63427"/>
                    </a:lnTo>
                    <a:lnTo>
                      <a:pt x="28628" y="62779"/>
                    </a:lnTo>
                    <a:lnTo>
                      <a:pt x="29615" y="62187"/>
                    </a:lnTo>
                    <a:lnTo>
                      <a:pt x="30460" y="61680"/>
                    </a:lnTo>
                    <a:lnTo>
                      <a:pt x="30826" y="61398"/>
                    </a:lnTo>
                    <a:lnTo>
                      <a:pt x="31136" y="61116"/>
                    </a:lnTo>
                    <a:lnTo>
                      <a:pt x="31446" y="60806"/>
                    </a:lnTo>
                    <a:lnTo>
                      <a:pt x="31728" y="60468"/>
                    </a:lnTo>
                    <a:lnTo>
                      <a:pt x="31981" y="60102"/>
                    </a:lnTo>
                    <a:lnTo>
                      <a:pt x="32179" y="59707"/>
                    </a:lnTo>
                    <a:lnTo>
                      <a:pt x="32404" y="59313"/>
                    </a:lnTo>
                    <a:lnTo>
                      <a:pt x="32573" y="58890"/>
                    </a:lnTo>
                    <a:lnTo>
                      <a:pt x="32742" y="58439"/>
                    </a:lnTo>
                    <a:lnTo>
                      <a:pt x="32855" y="57989"/>
                    </a:lnTo>
                    <a:lnTo>
                      <a:pt x="32996" y="57510"/>
                    </a:lnTo>
                    <a:lnTo>
                      <a:pt x="33080" y="57031"/>
                    </a:lnTo>
                    <a:lnTo>
                      <a:pt x="33165" y="56523"/>
                    </a:lnTo>
                    <a:lnTo>
                      <a:pt x="33249" y="56016"/>
                    </a:lnTo>
                    <a:lnTo>
                      <a:pt x="33334" y="54974"/>
                    </a:lnTo>
                    <a:lnTo>
                      <a:pt x="33390" y="53903"/>
                    </a:lnTo>
                    <a:lnTo>
                      <a:pt x="33418" y="52832"/>
                    </a:lnTo>
                    <a:lnTo>
                      <a:pt x="33390" y="51790"/>
                    </a:lnTo>
                    <a:lnTo>
                      <a:pt x="33362" y="50719"/>
                    </a:lnTo>
                    <a:lnTo>
                      <a:pt x="33278" y="48718"/>
                    </a:lnTo>
                    <a:lnTo>
                      <a:pt x="33221" y="47789"/>
                    </a:lnTo>
                    <a:lnTo>
                      <a:pt x="33221" y="46915"/>
                    </a:lnTo>
                    <a:lnTo>
                      <a:pt x="33165" y="44999"/>
                    </a:lnTo>
                    <a:lnTo>
                      <a:pt x="33080" y="42801"/>
                    </a:lnTo>
                    <a:lnTo>
                      <a:pt x="32996" y="40350"/>
                    </a:lnTo>
                    <a:lnTo>
                      <a:pt x="32939" y="37786"/>
                    </a:lnTo>
                    <a:lnTo>
                      <a:pt x="32939" y="36518"/>
                    </a:lnTo>
                    <a:lnTo>
                      <a:pt x="32939" y="35222"/>
                    </a:lnTo>
                    <a:lnTo>
                      <a:pt x="32968" y="33982"/>
                    </a:lnTo>
                    <a:lnTo>
                      <a:pt x="33024" y="32742"/>
                    </a:lnTo>
                    <a:lnTo>
                      <a:pt x="33108" y="31587"/>
                    </a:lnTo>
                    <a:lnTo>
                      <a:pt x="33193" y="30488"/>
                    </a:lnTo>
                    <a:lnTo>
                      <a:pt x="33334" y="29446"/>
                    </a:lnTo>
                    <a:lnTo>
                      <a:pt x="33503" y="28516"/>
                    </a:lnTo>
                    <a:lnTo>
                      <a:pt x="33559" y="28121"/>
                    </a:lnTo>
                    <a:lnTo>
                      <a:pt x="33616" y="27642"/>
                    </a:lnTo>
                    <a:lnTo>
                      <a:pt x="33616" y="27079"/>
                    </a:lnTo>
                    <a:lnTo>
                      <a:pt x="33616" y="26431"/>
                    </a:lnTo>
                    <a:lnTo>
                      <a:pt x="33531" y="24881"/>
                    </a:lnTo>
                    <a:lnTo>
                      <a:pt x="33390" y="23049"/>
                    </a:lnTo>
                    <a:lnTo>
                      <a:pt x="33165" y="21021"/>
                    </a:lnTo>
                    <a:lnTo>
                      <a:pt x="32911" y="18823"/>
                    </a:lnTo>
                    <a:lnTo>
                      <a:pt x="32629" y="16512"/>
                    </a:lnTo>
                    <a:lnTo>
                      <a:pt x="32319" y="14174"/>
                    </a:lnTo>
                    <a:lnTo>
                      <a:pt x="31671" y="9525"/>
                    </a:lnTo>
                    <a:lnTo>
                      <a:pt x="31023" y="5326"/>
                    </a:lnTo>
                    <a:lnTo>
                      <a:pt x="30206" y="1"/>
                    </a:lnTo>
                    <a:close/>
                  </a:path>
                </a:pathLst>
              </a:custGeom>
              <a:solidFill>
                <a:srgbClr val="3C3C3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 name="Google Shape;1136;p10"/>
              <p:cNvSpPr/>
              <p:nvPr/>
            </p:nvSpPr>
            <p:spPr>
              <a:xfrm>
                <a:off x="9261459" y="1656261"/>
                <a:ext cx="242708" cy="497205"/>
              </a:xfrm>
              <a:custGeom>
                <a:avLst/>
                <a:gdLst/>
                <a:ahLst/>
                <a:cxnLst/>
                <a:rect l="l" t="t" r="r" b="b"/>
                <a:pathLst>
                  <a:path w="33616" h="68865" fill="none" extrusionOk="0">
                    <a:moveTo>
                      <a:pt x="33503" y="28516"/>
                    </a:moveTo>
                    <a:lnTo>
                      <a:pt x="33503" y="28516"/>
                    </a:lnTo>
                    <a:lnTo>
                      <a:pt x="33334" y="29446"/>
                    </a:lnTo>
                    <a:lnTo>
                      <a:pt x="33193" y="30488"/>
                    </a:lnTo>
                    <a:lnTo>
                      <a:pt x="33108" y="31587"/>
                    </a:lnTo>
                    <a:lnTo>
                      <a:pt x="33024" y="32742"/>
                    </a:lnTo>
                    <a:lnTo>
                      <a:pt x="32968" y="33982"/>
                    </a:lnTo>
                    <a:lnTo>
                      <a:pt x="32939" y="35222"/>
                    </a:lnTo>
                    <a:lnTo>
                      <a:pt x="32939" y="36518"/>
                    </a:lnTo>
                    <a:lnTo>
                      <a:pt x="32939" y="37786"/>
                    </a:lnTo>
                    <a:lnTo>
                      <a:pt x="32996" y="40350"/>
                    </a:lnTo>
                    <a:lnTo>
                      <a:pt x="33080" y="42801"/>
                    </a:lnTo>
                    <a:lnTo>
                      <a:pt x="33165" y="44999"/>
                    </a:lnTo>
                    <a:lnTo>
                      <a:pt x="33221" y="46915"/>
                    </a:lnTo>
                    <a:lnTo>
                      <a:pt x="33221" y="46915"/>
                    </a:lnTo>
                    <a:lnTo>
                      <a:pt x="33221" y="47789"/>
                    </a:lnTo>
                    <a:lnTo>
                      <a:pt x="33278" y="48718"/>
                    </a:lnTo>
                    <a:lnTo>
                      <a:pt x="33362" y="50719"/>
                    </a:lnTo>
                    <a:lnTo>
                      <a:pt x="33390" y="51790"/>
                    </a:lnTo>
                    <a:lnTo>
                      <a:pt x="33418" y="52832"/>
                    </a:lnTo>
                    <a:lnTo>
                      <a:pt x="33390" y="53903"/>
                    </a:lnTo>
                    <a:lnTo>
                      <a:pt x="33334" y="54974"/>
                    </a:lnTo>
                    <a:lnTo>
                      <a:pt x="33249" y="56016"/>
                    </a:lnTo>
                    <a:lnTo>
                      <a:pt x="33165" y="56523"/>
                    </a:lnTo>
                    <a:lnTo>
                      <a:pt x="33080" y="57031"/>
                    </a:lnTo>
                    <a:lnTo>
                      <a:pt x="32996" y="57510"/>
                    </a:lnTo>
                    <a:lnTo>
                      <a:pt x="32855" y="57989"/>
                    </a:lnTo>
                    <a:lnTo>
                      <a:pt x="32742" y="58439"/>
                    </a:lnTo>
                    <a:lnTo>
                      <a:pt x="32573" y="58890"/>
                    </a:lnTo>
                    <a:lnTo>
                      <a:pt x="32404" y="59313"/>
                    </a:lnTo>
                    <a:lnTo>
                      <a:pt x="32179" y="59707"/>
                    </a:lnTo>
                    <a:lnTo>
                      <a:pt x="31981" y="60102"/>
                    </a:lnTo>
                    <a:lnTo>
                      <a:pt x="31728" y="60468"/>
                    </a:lnTo>
                    <a:lnTo>
                      <a:pt x="31446" y="60806"/>
                    </a:lnTo>
                    <a:lnTo>
                      <a:pt x="31136" y="61116"/>
                    </a:lnTo>
                    <a:lnTo>
                      <a:pt x="30826" y="61398"/>
                    </a:lnTo>
                    <a:lnTo>
                      <a:pt x="30460" y="61680"/>
                    </a:lnTo>
                    <a:lnTo>
                      <a:pt x="30460" y="61680"/>
                    </a:lnTo>
                    <a:lnTo>
                      <a:pt x="29615" y="62187"/>
                    </a:lnTo>
                    <a:lnTo>
                      <a:pt x="28628" y="62779"/>
                    </a:lnTo>
                    <a:lnTo>
                      <a:pt x="27473" y="63427"/>
                    </a:lnTo>
                    <a:lnTo>
                      <a:pt x="26205" y="64075"/>
                    </a:lnTo>
                    <a:lnTo>
                      <a:pt x="24853" y="64751"/>
                    </a:lnTo>
                    <a:lnTo>
                      <a:pt x="23444" y="65427"/>
                    </a:lnTo>
                    <a:lnTo>
                      <a:pt x="22007" y="66075"/>
                    </a:lnTo>
                    <a:lnTo>
                      <a:pt x="20570" y="66695"/>
                    </a:lnTo>
                    <a:lnTo>
                      <a:pt x="19161" y="67287"/>
                    </a:lnTo>
                    <a:lnTo>
                      <a:pt x="17837" y="67794"/>
                    </a:lnTo>
                    <a:lnTo>
                      <a:pt x="16597" y="68217"/>
                    </a:lnTo>
                    <a:lnTo>
                      <a:pt x="15470" y="68555"/>
                    </a:lnTo>
                    <a:lnTo>
                      <a:pt x="14963" y="68668"/>
                    </a:lnTo>
                    <a:lnTo>
                      <a:pt x="14484" y="68752"/>
                    </a:lnTo>
                    <a:lnTo>
                      <a:pt x="14061" y="68837"/>
                    </a:lnTo>
                    <a:lnTo>
                      <a:pt x="13695" y="68865"/>
                    </a:lnTo>
                    <a:lnTo>
                      <a:pt x="13385" y="68865"/>
                    </a:lnTo>
                    <a:lnTo>
                      <a:pt x="13103" y="68808"/>
                    </a:lnTo>
                    <a:lnTo>
                      <a:pt x="12906" y="68724"/>
                    </a:lnTo>
                    <a:lnTo>
                      <a:pt x="12821" y="68668"/>
                    </a:lnTo>
                    <a:lnTo>
                      <a:pt x="12765" y="68611"/>
                    </a:lnTo>
                    <a:lnTo>
                      <a:pt x="12765" y="68611"/>
                    </a:lnTo>
                    <a:lnTo>
                      <a:pt x="12568" y="68329"/>
                    </a:lnTo>
                    <a:lnTo>
                      <a:pt x="12427" y="68076"/>
                    </a:lnTo>
                    <a:lnTo>
                      <a:pt x="12342" y="67822"/>
                    </a:lnTo>
                    <a:lnTo>
                      <a:pt x="12286" y="67597"/>
                    </a:lnTo>
                    <a:lnTo>
                      <a:pt x="12286" y="67343"/>
                    </a:lnTo>
                    <a:lnTo>
                      <a:pt x="12314" y="67090"/>
                    </a:lnTo>
                    <a:lnTo>
                      <a:pt x="12399" y="66808"/>
                    </a:lnTo>
                    <a:lnTo>
                      <a:pt x="12483" y="66498"/>
                    </a:lnTo>
                    <a:lnTo>
                      <a:pt x="12765" y="65794"/>
                    </a:lnTo>
                    <a:lnTo>
                      <a:pt x="13159" y="64892"/>
                    </a:lnTo>
                    <a:lnTo>
                      <a:pt x="13610" y="63765"/>
                    </a:lnTo>
                    <a:lnTo>
                      <a:pt x="13864" y="63089"/>
                    </a:lnTo>
                    <a:lnTo>
                      <a:pt x="14117" y="62328"/>
                    </a:lnTo>
                    <a:lnTo>
                      <a:pt x="14117" y="62328"/>
                    </a:lnTo>
                    <a:lnTo>
                      <a:pt x="14343" y="61595"/>
                    </a:lnTo>
                    <a:lnTo>
                      <a:pt x="14596" y="60694"/>
                    </a:lnTo>
                    <a:lnTo>
                      <a:pt x="14850" y="59623"/>
                    </a:lnTo>
                    <a:lnTo>
                      <a:pt x="15104" y="58439"/>
                    </a:lnTo>
                    <a:lnTo>
                      <a:pt x="15667" y="55763"/>
                    </a:lnTo>
                    <a:lnTo>
                      <a:pt x="16231" y="52804"/>
                    </a:lnTo>
                    <a:lnTo>
                      <a:pt x="16766" y="49705"/>
                    </a:lnTo>
                    <a:lnTo>
                      <a:pt x="17020" y="48127"/>
                    </a:lnTo>
                    <a:lnTo>
                      <a:pt x="17245" y="46605"/>
                    </a:lnTo>
                    <a:lnTo>
                      <a:pt x="17442" y="45084"/>
                    </a:lnTo>
                    <a:lnTo>
                      <a:pt x="17611" y="43647"/>
                    </a:lnTo>
                    <a:lnTo>
                      <a:pt x="17752" y="42266"/>
                    </a:lnTo>
                    <a:lnTo>
                      <a:pt x="17837" y="40998"/>
                    </a:lnTo>
                    <a:lnTo>
                      <a:pt x="17837" y="40998"/>
                    </a:lnTo>
                    <a:lnTo>
                      <a:pt x="17893" y="39899"/>
                    </a:lnTo>
                    <a:lnTo>
                      <a:pt x="17921" y="38913"/>
                    </a:lnTo>
                    <a:lnTo>
                      <a:pt x="17893" y="38068"/>
                    </a:lnTo>
                    <a:lnTo>
                      <a:pt x="17809" y="37363"/>
                    </a:lnTo>
                    <a:lnTo>
                      <a:pt x="17809" y="37363"/>
                    </a:lnTo>
                    <a:lnTo>
                      <a:pt x="17639" y="36264"/>
                    </a:lnTo>
                    <a:lnTo>
                      <a:pt x="17442" y="35165"/>
                    </a:lnTo>
                    <a:lnTo>
                      <a:pt x="17442" y="35165"/>
                    </a:lnTo>
                    <a:lnTo>
                      <a:pt x="17189" y="33926"/>
                    </a:lnTo>
                    <a:lnTo>
                      <a:pt x="16907" y="32714"/>
                    </a:lnTo>
                    <a:lnTo>
                      <a:pt x="16400" y="30460"/>
                    </a:lnTo>
                    <a:lnTo>
                      <a:pt x="15977" y="28572"/>
                    </a:lnTo>
                    <a:lnTo>
                      <a:pt x="15836" y="27783"/>
                    </a:lnTo>
                    <a:lnTo>
                      <a:pt x="15752" y="27163"/>
                    </a:lnTo>
                    <a:lnTo>
                      <a:pt x="15752" y="27163"/>
                    </a:lnTo>
                    <a:lnTo>
                      <a:pt x="15752" y="27163"/>
                    </a:lnTo>
                    <a:lnTo>
                      <a:pt x="15752" y="26910"/>
                    </a:lnTo>
                    <a:lnTo>
                      <a:pt x="15752" y="26712"/>
                    </a:lnTo>
                    <a:lnTo>
                      <a:pt x="15752" y="26712"/>
                    </a:lnTo>
                    <a:lnTo>
                      <a:pt x="15780" y="26656"/>
                    </a:lnTo>
                    <a:lnTo>
                      <a:pt x="15780" y="26656"/>
                    </a:lnTo>
                    <a:lnTo>
                      <a:pt x="15639" y="26741"/>
                    </a:lnTo>
                    <a:lnTo>
                      <a:pt x="15526" y="26881"/>
                    </a:lnTo>
                    <a:lnTo>
                      <a:pt x="15273" y="27163"/>
                    </a:lnTo>
                    <a:lnTo>
                      <a:pt x="14991" y="27586"/>
                    </a:lnTo>
                    <a:lnTo>
                      <a:pt x="14737" y="28065"/>
                    </a:lnTo>
                    <a:lnTo>
                      <a:pt x="14455" y="28600"/>
                    </a:lnTo>
                    <a:lnTo>
                      <a:pt x="14174" y="29220"/>
                    </a:lnTo>
                    <a:lnTo>
                      <a:pt x="13920" y="29868"/>
                    </a:lnTo>
                    <a:lnTo>
                      <a:pt x="13638" y="30544"/>
                    </a:lnTo>
                    <a:lnTo>
                      <a:pt x="13103" y="31981"/>
                    </a:lnTo>
                    <a:lnTo>
                      <a:pt x="12652" y="33447"/>
                    </a:lnTo>
                    <a:lnTo>
                      <a:pt x="12230" y="34771"/>
                    </a:lnTo>
                    <a:lnTo>
                      <a:pt x="11891" y="35954"/>
                    </a:lnTo>
                    <a:lnTo>
                      <a:pt x="11891" y="35954"/>
                    </a:lnTo>
                    <a:lnTo>
                      <a:pt x="11300" y="38068"/>
                    </a:lnTo>
                    <a:lnTo>
                      <a:pt x="10905" y="39674"/>
                    </a:lnTo>
                    <a:lnTo>
                      <a:pt x="10736" y="40350"/>
                    </a:lnTo>
                    <a:lnTo>
                      <a:pt x="10623" y="40998"/>
                    </a:lnTo>
                    <a:lnTo>
                      <a:pt x="10511" y="41618"/>
                    </a:lnTo>
                    <a:lnTo>
                      <a:pt x="10426" y="42238"/>
                    </a:lnTo>
                    <a:lnTo>
                      <a:pt x="10285" y="43675"/>
                    </a:lnTo>
                    <a:lnTo>
                      <a:pt x="10144" y="45534"/>
                    </a:lnTo>
                    <a:lnTo>
                      <a:pt x="9975" y="48042"/>
                    </a:lnTo>
                    <a:lnTo>
                      <a:pt x="9722" y="51452"/>
                    </a:lnTo>
                    <a:lnTo>
                      <a:pt x="9722" y="51452"/>
                    </a:lnTo>
                    <a:lnTo>
                      <a:pt x="9637" y="55199"/>
                    </a:lnTo>
                    <a:lnTo>
                      <a:pt x="9637" y="57960"/>
                    </a:lnTo>
                    <a:lnTo>
                      <a:pt x="9665" y="59933"/>
                    </a:lnTo>
                    <a:lnTo>
                      <a:pt x="9750" y="61257"/>
                    </a:lnTo>
                    <a:lnTo>
                      <a:pt x="9835" y="62131"/>
                    </a:lnTo>
                    <a:lnTo>
                      <a:pt x="9947" y="62666"/>
                    </a:lnTo>
                    <a:lnTo>
                      <a:pt x="10004" y="63032"/>
                    </a:lnTo>
                    <a:lnTo>
                      <a:pt x="10060" y="63455"/>
                    </a:lnTo>
                    <a:lnTo>
                      <a:pt x="10060" y="63455"/>
                    </a:lnTo>
                    <a:lnTo>
                      <a:pt x="9694" y="63568"/>
                    </a:lnTo>
                    <a:lnTo>
                      <a:pt x="9215" y="63680"/>
                    </a:lnTo>
                    <a:lnTo>
                      <a:pt x="8651" y="63821"/>
                    </a:lnTo>
                    <a:lnTo>
                      <a:pt x="8003" y="63934"/>
                    </a:lnTo>
                    <a:lnTo>
                      <a:pt x="6510" y="64131"/>
                    </a:lnTo>
                    <a:lnTo>
                      <a:pt x="4932" y="64300"/>
                    </a:lnTo>
                    <a:lnTo>
                      <a:pt x="3382" y="64385"/>
                    </a:lnTo>
                    <a:lnTo>
                      <a:pt x="2678" y="64413"/>
                    </a:lnTo>
                    <a:lnTo>
                      <a:pt x="2030" y="64413"/>
                    </a:lnTo>
                    <a:lnTo>
                      <a:pt x="1438" y="64385"/>
                    </a:lnTo>
                    <a:lnTo>
                      <a:pt x="959" y="64328"/>
                    </a:lnTo>
                    <a:lnTo>
                      <a:pt x="593" y="64272"/>
                    </a:lnTo>
                    <a:lnTo>
                      <a:pt x="452" y="64216"/>
                    </a:lnTo>
                    <a:lnTo>
                      <a:pt x="367" y="64159"/>
                    </a:lnTo>
                    <a:lnTo>
                      <a:pt x="367" y="64159"/>
                    </a:lnTo>
                    <a:lnTo>
                      <a:pt x="254" y="63117"/>
                    </a:lnTo>
                    <a:lnTo>
                      <a:pt x="170" y="61792"/>
                    </a:lnTo>
                    <a:lnTo>
                      <a:pt x="85" y="60186"/>
                    </a:lnTo>
                    <a:lnTo>
                      <a:pt x="29" y="58383"/>
                    </a:lnTo>
                    <a:lnTo>
                      <a:pt x="1" y="56382"/>
                    </a:lnTo>
                    <a:lnTo>
                      <a:pt x="1" y="54269"/>
                    </a:lnTo>
                    <a:lnTo>
                      <a:pt x="1" y="52043"/>
                    </a:lnTo>
                    <a:lnTo>
                      <a:pt x="1" y="49817"/>
                    </a:lnTo>
                    <a:lnTo>
                      <a:pt x="57" y="47563"/>
                    </a:lnTo>
                    <a:lnTo>
                      <a:pt x="114" y="45394"/>
                    </a:lnTo>
                    <a:lnTo>
                      <a:pt x="198" y="43280"/>
                    </a:lnTo>
                    <a:lnTo>
                      <a:pt x="283" y="41336"/>
                    </a:lnTo>
                    <a:lnTo>
                      <a:pt x="423" y="39561"/>
                    </a:lnTo>
                    <a:lnTo>
                      <a:pt x="564" y="38011"/>
                    </a:lnTo>
                    <a:lnTo>
                      <a:pt x="705" y="36743"/>
                    </a:lnTo>
                    <a:lnTo>
                      <a:pt x="790" y="36208"/>
                    </a:lnTo>
                    <a:lnTo>
                      <a:pt x="902" y="35785"/>
                    </a:lnTo>
                    <a:lnTo>
                      <a:pt x="902" y="35785"/>
                    </a:lnTo>
                    <a:lnTo>
                      <a:pt x="1072" y="35081"/>
                    </a:lnTo>
                    <a:lnTo>
                      <a:pt x="1297" y="34320"/>
                    </a:lnTo>
                    <a:lnTo>
                      <a:pt x="1551" y="33503"/>
                    </a:lnTo>
                    <a:lnTo>
                      <a:pt x="1861" y="32601"/>
                    </a:lnTo>
                    <a:lnTo>
                      <a:pt x="2537" y="30714"/>
                    </a:lnTo>
                    <a:lnTo>
                      <a:pt x="3354" y="28628"/>
                    </a:lnTo>
                    <a:lnTo>
                      <a:pt x="4256" y="26459"/>
                    </a:lnTo>
                    <a:lnTo>
                      <a:pt x="5242" y="24177"/>
                    </a:lnTo>
                    <a:lnTo>
                      <a:pt x="6284" y="21894"/>
                    </a:lnTo>
                    <a:lnTo>
                      <a:pt x="7383" y="19612"/>
                    </a:lnTo>
                    <a:lnTo>
                      <a:pt x="8482" y="17386"/>
                    </a:lnTo>
                    <a:lnTo>
                      <a:pt x="9553" y="15273"/>
                    </a:lnTo>
                    <a:lnTo>
                      <a:pt x="10652" y="13272"/>
                    </a:lnTo>
                    <a:lnTo>
                      <a:pt x="11666" y="11469"/>
                    </a:lnTo>
                    <a:lnTo>
                      <a:pt x="12173" y="10652"/>
                    </a:lnTo>
                    <a:lnTo>
                      <a:pt x="12652" y="9891"/>
                    </a:lnTo>
                    <a:lnTo>
                      <a:pt x="13131" y="9215"/>
                    </a:lnTo>
                    <a:lnTo>
                      <a:pt x="13554" y="8595"/>
                    </a:lnTo>
                    <a:lnTo>
                      <a:pt x="13976" y="8059"/>
                    </a:lnTo>
                    <a:lnTo>
                      <a:pt x="14371" y="7580"/>
                    </a:lnTo>
                    <a:lnTo>
                      <a:pt x="14709" y="7214"/>
                    </a:lnTo>
                    <a:lnTo>
                      <a:pt x="15047" y="6961"/>
                    </a:lnTo>
                    <a:lnTo>
                      <a:pt x="15047" y="6961"/>
                    </a:lnTo>
                    <a:lnTo>
                      <a:pt x="15752" y="6482"/>
                    </a:lnTo>
                    <a:lnTo>
                      <a:pt x="16625" y="5974"/>
                    </a:lnTo>
                    <a:lnTo>
                      <a:pt x="17668" y="5439"/>
                    </a:lnTo>
                    <a:lnTo>
                      <a:pt x="18795" y="4876"/>
                    </a:lnTo>
                    <a:lnTo>
                      <a:pt x="20034" y="4284"/>
                    </a:lnTo>
                    <a:lnTo>
                      <a:pt x="21302" y="3720"/>
                    </a:lnTo>
                    <a:lnTo>
                      <a:pt x="23866" y="2593"/>
                    </a:lnTo>
                    <a:lnTo>
                      <a:pt x="26290" y="1579"/>
                    </a:lnTo>
                    <a:lnTo>
                      <a:pt x="28318" y="762"/>
                    </a:lnTo>
                    <a:lnTo>
                      <a:pt x="30206" y="1"/>
                    </a:lnTo>
                    <a:lnTo>
                      <a:pt x="30206" y="1"/>
                    </a:lnTo>
                    <a:lnTo>
                      <a:pt x="31023" y="5326"/>
                    </a:lnTo>
                    <a:lnTo>
                      <a:pt x="31671" y="9525"/>
                    </a:lnTo>
                    <a:lnTo>
                      <a:pt x="32319" y="14174"/>
                    </a:lnTo>
                    <a:lnTo>
                      <a:pt x="32629" y="16512"/>
                    </a:lnTo>
                    <a:lnTo>
                      <a:pt x="32911" y="18823"/>
                    </a:lnTo>
                    <a:lnTo>
                      <a:pt x="33165" y="21021"/>
                    </a:lnTo>
                    <a:lnTo>
                      <a:pt x="33390" y="23049"/>
                    </a:lnTo>
                    <a:lnTo>
                      <a:pt x="33531" y="24881"/>
                    </a:lnTo>
                    <a:lnTo>
                      <a:pt x="33616" y="26431"/>
                    </a:lnTo>
                    <a:lnTo>
                      <a:pt x="33616" y="27079"/>
                    </a:lnTo>
                    <a:lnTo>
                      <a:pt x="33616" y="27642"/>
                    </a:lnTo>
                    <a:lnTo>
                      <a:pt x="33559" y="28121"/>
                    </a:lnTo>
                    <a:lnTo>
                      <a:pt x="33503" y="28516"/>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 name="Google Shape;1137;p10"/>
              <p:cNvSpPr/>
              <p:nvPr/>
            </p:nvSpPr>
            <p:spPr>
              <a:xfrm>
                <a:off x="9375192" y="1824713"/>
                <a:ext cx="44562" cy="127563"/>
              </a:xfrm>
              <a:custGeom>
                <a:avLst/>
                <a:gdLst/>
                <a:ahLst/>
                <a:cxnLst/>
                <a:rect l="l" t="t" r="r" b="b"/>
                <a:pathLst>
                  <a:path w="6172" h="17668" extrusionOk="0">
                    <a:moveTo>
                      <a:pt x="5890" y="0"/>
                    </a:moveTo>
                    <a:lnTo>
                      <a:pt x="5692" y="28"/>
                    </a:lnTo>
                    <a:lnTo>
                      <a:pt x="5411" y="85"/>
                    </a:lnTo>
                    <a:lnTo>
                      <a:pt x="5101" y="197"/>
                    </a:lnTo>
                    <a:lnTo>
                      <a:pt x="4734" y="310"/>
                    </a:lnTo>
                    <a:lnTo>
                      <a:pt x="3889" y="648"/>
                    </a:lnTo>
                    <a:lnTo>
                      <a:pt x="2987" y="1099"/>
                    </a:lnTo>
                    <a:lnTo>
                      <a:pt x="2537" y="1325"/>
                    </a:lnTo>
                    <a:lnTo>
                      <a:pt x="2086" y="1606"/>
                    </a:lnTo>
                    <a:lnTo>
                      <a:pt x="1663" y="1888"/>
                    </a:lnTo>
                    <a:lnTo>
                      <a:pt x="1240" y="2170"/>
                    </a:lnTo>
                    <a:lnTo>
                      <a:pt x="874" y="2452"/>
                    </a:lnTo>
                    <a:lnTo>
                      <a:pt x="536" y="2733"/>
                    </a:lnTo>
                    <a:lnTo>
                      <a:pt x="254" y="3043"/>
                    </a:lnTo>
                    <a:lnTo>
                      <a:pt x="29" y="3325"/>
                    </a:lnTo>
                    <a:lnTo>
                      <a:pt x="1" y="3381"/>
                    </a:lnTo>
                    <a:lnTo>
                      <a:pt x="1" y="3832"/>
                    </a:lnTo>
                    <a:lnTo>
                      <a:pt x="85" y="4452"/>
                    </a:lnTo>
                    <a:lnTo>
                      <a:pt x="226" y="5241"/>
                    </a:lnTo>
                    <a:lnTo>
                      <a:pt x="649" y="7129"/>
                    </a:lnTo>
                    <a:lnTo>
                      <a:pt x="1156" y="9383"/>
                    </a:lnTo>
                    <a:lnTo>
                      <a:pt x="1438" y="10595"/>
                    </a:lnTo>
                    <a:lnTo>
                      <a:pt x="1691" y="11834"/>
                    </a:lnTo>
                    <a:lnTo>
                      <a:pt x="1888" y="12933"/>
                    </a:lnTo>
                    <a:lnTo>
                      <a:pt x="2058" y="14032"/>
                    </a:lnTo>
                    <a:lnTo>
                      <a:pt x="2114" y="14370"/>
                    </a:lnTo>
                    <a:lnTo>
                      <a:pt x="2142" y="14765"/>
                    </a:lnTo>
                    <a:lnTo>
                      <a:pt x="2170" y="15666"/>
                    </a:lnTo>
                    <a:lnTo>
                      <a:pt x="2142" y="16596"/>
                    </a:lnTo>
                    <a:lnTo>
                      <a:pt x="2086" y="17667"/>
                    </a:lnTo>
                    <a:lnTo>
                      <a:pt x="2311" y="17442"/>
                    </a:lnTo>
                    <a:lnTo>
                      <a:pt x="2649" y="17075"/>
                    </a:lnTo>
                    <a:lnTo>
                      <a:pt x="3016" y="16596"/>
                    </a:lnTo>
                    <a:lnTo>
                      <a:pt x="3466" y="15976"/>
                    </a:lnTo>
                    <a:lnTo>
                      <a:pt x="3889" y="15300"/>
                    </a:lnTo>
                    <a:lnTo>
                      <a:pt x="4312" y="14539"/>
                    </a:lnTo>
                    <a:lnTo>
                      <a:pt x="4481" y="14173"/>
                    </a:lnTo>
                    <a:lnTo>
                      <a:pt x="4650" y="13779"/>
                    </a:lnTo>
                    <a:lnTo>
                      <a:pt x="4819" y="13412"/>
                    </a:lnTo>
                    <a:lnTo>
                      <a:pt x="4932" y="13018"/>
                    </a:lnTo>
                    <a:lnTo>
                      <a:pt x="4988" y="12708"/>
                    </a:lnTo>
                    <a:lnTo>
                      <a:pt x="5072" y="12201"/>
                    </a:lnTo>
                    <a:lnTo>
                      <a:pt x="5298" y="10651"/>
                    </a:lnTo>
                    <a:lnTo>
                      <a:pt x="5523" y="8622"/>
                    </a:lnTo>
                    <a:lnTo>
                      <a:pt x="5777" y="6340"/>
                    </a:lnTo>
                    <a:lnTo>
                      <a:pt x="5974" y="4086"/>
                    </a:lnTo>
                    <a:lnTo>
                      <a:pt x="6115" y="2113"/>
                    </a:lnTo>
                    <a:lnTo>
                      <a:pt x="6143" y="1325"/>
                    </a:lnTo>
                    <a:lnTo>
                      <a:pt x="6171" y="705"/>
                    </a:lnTo>
                    <a:lnTo>
                      <a:pt x="6143" y="254"/>
                    </a:lnTo>
                    <a:lnTo>
                      <a:pt x="6115" y="141"/>
                    </a:lnTo>
                    <a:lnTo>
                      <a:pt x="6087" y="57"/>
                    </a:lnTo>
                    <a:lnTo>
                      <a:pt x="6002" y="28"/>
                    </a:lnTo>
                    <a:lnTo>
                      <a:pt x="5890" y="0"/>
                    </a:lnTo>
                    <a:close/>
                  </a:path>
                </a:pathLst>
              </a:custGeom>
              <a:solidFill>
                <a:srgbClr val="2D2D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 name="Google Shape;1138;p10"/>
              <p:cNvSpPr/>
              <p:nvPr/>
            </p:nvSpPr>
            <p:spPr>
              <a:xfrm>
                <a:off x="9375192" y="1824713"/>
                <a:ext cx="44562" cy="127563"/>
              </a:xfrm>
              <a:custGeom>
                <a:avLst/>
                <a:gdLst/>
                <a:ahLst/>
                <a:cxnLst/>
                <a:rect l="l" t="t" r="r" b="b"/>
                <a:pathLst>
                  <a:path w="6172" h="17668" fill="none" extrusionOk="0">
                    <a:moveTo>
                      <a:pt x="5890" y="0"/>
                    </a:moveTo>
                    <a:lnTo>
                      <a:pt x="5890" y="0"/>
                    </a:lnTo>
                    <a:lnTo>
                      <a:pt x="5692" y="28"/>
                    </a:lnTo>
                    <a:lnTo>
                      <a:pt x="5411" y="85"/>
                    </a:lnTo>
                    <a:lnTo>
                      <a:pt x="5101" y="197"/>
                    </a:lnTo>
                    <a:lnTo>
                      <a:pt x="4734" y="310"/>
                    </a:lnTo>
                    <a:lnTo>
                      <a:pt x="3889" y="648"/>
                    </a:lnTo>
                    <a:lnTo>
                      <a:pt x="2987" y="1099"/>
                    </a:lnTo>
                    <a:lnTo>
                      <a:pt x="2537" y="1325"/>
                    </a:lnTo>
                    <a:lnTo>
                      <a:pt x="2086" y="1606"/>
                    </a:lnTo>
                    <a:lnTo>
                      <a:pt x="1663" y="1888"/>
                    </a:lnTo>
                    <a:lnTo>
                      <a:pt x="1240" y="2170"/>
                    </a:lnTo>
                    <a:lnTo>
                      <a:pt x="874" y="2452"/>
                    </a:lnTo>
                    <a:lnTo>
                      <a:pt x="536" y="2733"/>
                    </a:lnTo>
                    <a:lnTo>
                      <a:pt x="254" y="3043"/>
                    </a:lnTo>
                    <a:lnTo>
                      <a:pt x="29" y="3325"/>
                    </a:lnTo>
                    <a:lnTo>
                      <a:pt x="29" y="3325"/>
                    </a:lnTo>
                    <a:lnTo>
                      <a:pt x="29" y="3325"/>
                    </a:lnTo>
                    <a:lnTo>
                      <a:pt x="29" y="3325"/>
                    </a:lnTo>
                    <a:lnTo>
                      <a:pt x="1" y="3381"/>
                    </a:lnTo>
                    <a:lnTo>
                      <a:pt x="1" y="3381"/>
                    </a:lnTo>
                    <a:lnTo>
                      <a:pt x="1" y="3381"/>
                    </a:lnTo>
                    <a:lnTo>
                      <a:pt x="1" y="3832"/>
                    </a:lnTo>
                    <a:lnTo>
                      <a:pt x="1" y="3832"/>
                    </a:lnTo>
                    <a:lnTo>
                      <a:pt x="1" y="3832"/>
                    </a:lnTo>
                    <a:lnTo>
                      <a:pt x="85" y="4452"/>
                    </a:lnTo>
                    <a:lnTo>
                      <a:pt x="226" y="5241"/>
                    </a:lnTo>
                    <a:lnTo>
                      <a:pt x="649" y="7129"/>
                    </a:lnTo>
                    <a:lnTo>
                      <a:pt x="1156" y="9383"/>
                    </a:lnTo>
                    <a:lnTo>
                      <a:pt x="1438" y="10595"/>
                    </a:lnTo>
                    <a:lnTo>
                      <a:pt x="1691" y="11834"/>
                    </a:lnTo>
                    <a:lnTo>
                      <a:pt x="1691" y="11834"/>
                    </a:lnTo>
                    <a:lnTo>
                      <a:pt x="1888" y="12933"/>
                    </a:lnTo>
                    <a:lnTo>
                      <a:pt x="2058" y="14032"/>
                    </a:lnTo>
                    <a:lnTo>
                      <a:pt x="2058" y="14032"/>
                    </a:lnTo>
                    <a:lnTo>
                      <a:pt x="2114" y="14370"/>
                    </a:lnTo>
                    <a:lnTo>
                      <a:pt x="2142" y="14765"/>
                    </a:lnTo>
                    <a:lnTo>
                      <a:pt x="2170" y="15666"/>
                    </a:lnTo>
                    <a:lnTo>
                      <a:pt x="2170" y="15666"/>
                    </a:lnTo>
                    <a:lnTo>
                      <a:pt x="2142" y="16596"/>
                    </a:lnTo>
                    <a:lnTo>
                      <a:pt x="2086" y="17667"/>
                    </a:lnTo>
                    <a:lnTo>
                      <a:pt x="2086" y="17667"/>
                    </a:lnTo>
                    <a:lnTo>
                      <a:pt x="2311" y="17442"/>
                    </a:lnTo>
                    <a:lnTo>
                      <a:pt x="2649" y="17075"/>
                    </a:lnTo>
                    <a:lnTo>
                      <a:pt x="3016" y="16596"/>
                    </a:lnTo>
                    <a:lnTo>
                      <a:pt x="3466" y="15976"/>
                    </a:lnTo>
                    <a:lnTo>
                      <a:pt x="3889" y="15300"/>
                    </a:lnTo>
                    <a:lnTo>
                      <a:pt x="4312" y="14539"/>
                    </a:lnTo>
                    <a:lnTo>
                      <a:pt x="4481" y="14173"/>
                    </a:lnTo>
                    <a:lnTo>
                      <a:pt x="4650" y="13779"/>
                    </a:lnTo>
                    <a:lnTo>
                      <a:pt x="4819" y="13412"/>
                    </a:lnTo>
                    <a:lnTo>
                      <a:pt x="4932" y="13018"/>
                    </a:lnTo>
                    <a:lnTo>
                      <a:pt x="4932" y="13018"/>
                    </a:lnTo>
                    <a:lnTo>
                      <a:pt x="4988" y="12708"/>
                    </a:lnTo>
                    <a:lnTo>
                      <a:pt x="5072" y="12201"/>
                    </a:lnTo>
                    <a:lnTo>
                      <a:pt x="5298" y="10651"/>
                    </a:lnTo>
                    <a:lnTo>
                      <a:pt x="5523" y="8622"/>
                    </a:lnTo>
                    <a:lnTo>
                      <a:pt x="5777" y="6340"/>
                    </a:lnTo>
                    <a:lnTo>
                      <a:pt x="5974" y="4086"/>
                    </a:lnTo>
                    <a:lnTo>
                      <a:pt x="6115" y="2113"/>
                    </a:lnTo>
                    <a:lnTo>
                      <a:pt x="6143" y="1325"/>
                    </a:lnTo>
                    <a:lnTo>
                      <a:pt x="6171" y="705"/>
                    </a:lnTo>
                    <a:lnTo>
                      <a:pt x="6143" y="254"/>
                    </a:lnTo>
                    <a:lnTo>
                      <a:pt x="6115" y="141"/>
                    </a:lnTo>
                    <a:lnTo>
                      <a:pt x="6087" y="57"/>
                    </a:lnTo>
                    <a:lnTo>
                      <a:pt x="6087" y="57"/>
                    </a:lnTo>
                    <a:lnTo>
                      <a:pt x="6002" y="28"/>
                    </a:lnTo>
                    <a:lnTo>
                      <a:pt x="5890"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 name="Google Shape;1139;p10"/>
              <p:cNvSpPr/>
              <p:nvPr/>
            </p:nvSpPr>
            <p:spPr>
              <a:xfrm>
                <a:off x="9508862" y="1658297"/>
                <a:ext cx="51074" cy="367007"/>
              </a:xfrm>
              <a:custGeom>
                <a:avLst/>
                <a:gdLst/>
                <a:ahLst/>
                <a:cxnLst/>
                <a:rect l="l" t="t" r="r" b="b"/>
                <a:pathLst>
                  <a:path w="7074" h="50832" extrusionOk="0">
                    <a:moveTo>
                      <a:pt x="2029" y="1"/>
                    </a:moveTo>
                    <a:lnTo>
                      <a:pt x="1832" y="29"/>
                    </a:lnTo>
                    <a:lnTo>
                      <a:pt x="1410" y="113"/>
                    </a:lnTo>
                    <a:lnTo>
                      <a:pt x="1043" y="226"/>
                    </a:lnTo>
                    <a:lnTo>
                      <a:pt x="733" y="367"/>
                    </a:lnTo>
                    <a:lnTo>
                      <a:pt x="480" y="536"/>
                    </a:lnTo>
                    <a:lnTo>
                      <a:pt x="282" y="761"/>
                    </a:lnTo>
                    <a:lnTo>
                      <a:pt x="198" y="902"/>
                    </a:lnTo>
                    <a:lnTo>
                      <a:pt x="142" y="1043"/>
                    </a:lnTo>
                    <a:lnTo>
                      <a:pt x="57" y="1353"/>
                    </a:lnTo>
                    <a:lnTo>
                      <a:pt x="1" y="1691"/>
                    </a:lnTo>
                    <a:lnTo>
                      <a:pt x="29" y="1945"/>
                    </a:lnTo>
                    <a:lnTo>
                      <a:pt x="57" y="2142"/>
                    </a:lnTo>
                    <a:lnTo>
                      <a:pt x="113" y="2311"/>
                    </a:lnTo>
                    <a:lnTo>
                      <a:pt x="198" y="2480"/>
                    </a:lnTo>
                    <a:lnTo>
                      <a:pt x="282" y="2621"/>
                    </a:lnTo>
                    <a:lnTo>
                      <a:pt x="367" y="2734"/>
                    </a:lnTo>
                    <a:lnTo>
                      <a:pt x="621" y="2959"/>
                    </a:lnTo>
                    <a:lnTo>
                      <a:pt x="874" y="3156"/>
                    </a:lnTo>
                    <a:lnTo>
                      <a:pt x="1156" y="3382"/>
                    </a:lnTo>
                    <a:lnTo>
                      <a:pt x="1269" y="3523"/>
                    </a:lnTo>
                    <a:lnTo>
                      <a:pt x="1381" y="3664"/>
                    </a:lnTo>
                    <a:lnTo>
                      <a:pt x="1494" y="3805"/>
                    </a:lnTo>
                    <a:lnTo>
                      <a:pt x="1579" y="4002"/>
                    </a:lnTo>
                    <a:lnTo>
                      <a:pt x="1635" y="4143"/>
                    </a:lnTo>
                    <a:lnTo>
                      <a:pt x="1663" y="4396"/>
                    </a:lnTo>
                    <a:lnTo>
                      <a:pt x="1748" y="5157"/>
                    </a:lnTo>
                    <a:lnTo>
                      <a:pt x="1832" y="6256"/>
                    </a:lnTo>
                    <a:lnTo>
                      <a:pt x="1889" y="7637"/>
                    </a:lnTo>
                    <a:lnTo>
                      <a:pt x="2029" y="10961"/>
                    </a:lnTo>
                    <a:lnTo>
                      <a:pt x="2170" y="14793"/>
                    </a:lnTo>
                    <a:lnTo>
                      <a:pt x="2396" y="22232"/>
                    </a:lnTo>
                    <a:lnTo>
                      <a:pt x="2452" y="25078"/>
                    </a:lnTo>
                    <a:lnTo>
                      <a:pt x="2537" y="26797"/>
                    </a:lnTo>
                    <a:lnTo>
                      <a:pt x="2565" y="27388"/>
                    </a:lnTo>
                    <a:lnTo>
                      <a:pt x="2565" y="28206"/>
                    </a:lnTo>
                    <a:lnTo>
                      <a:pt x="2508" y="30262"/>
                    </a:lnTo>
                    <a:lnTo>
                      <a:pt x="2424" y="32742"/>
                    </a:lnTo>
                    <a:lnTo>
                      <a:pt x="2311" y="35419"/>
                    </a:lnTo>
                    <a:lnTo>
                      <a:pt x="2142" y="38067"/>
                    </a:lnTo>
                    <a:lnTo>
                      <a:pt x="1945" y="40491"/>
                    </a:lnTo>
                    <a:lnTo>
                      <a:pt x="1860" y="41533"/>
                    </a:lnTo>
                    <a:lnTo>
                      <a:pt x="1748" y="42407"/>
                    </a:lnTo>
                    <a:lnTo>
                      <a:pt x="1663" y="43139"/>
                    </a:lnTo>
                    <a:lnTo>
                      <a:pt x="1550" y="43646"/>
                    </a:lnTo>
                    <a:lnTo>
                      <a:pt x="1353" y="44548"/>
                    </a:lnTo>
                    <a:lnTo>
                      <a:pt x="1184" y="45591"/>
                    </a:lnTo>
                    <a:lnTo>
                      <a:pt x="1128" y="46126"/>
                    </a:lnTo>
                    <a:lnTo>
                      <a:pt x="1071" y="46689"/>
                    </a:lnTo>
                    <a:lnTo>
                      <a:pt x="1015" y="47225"/>
                    </a:lnTo>
                    <a:lnTo>
                      <a:pt x="1015" y="47788"/>
                    </a:lnTo>
                    <a:lnTo>
                      <a:pt x="1015" y="48296"/>
                    </a:lnTo>
                    <a:lnTo>
                      <a:pt x="1071" y="48803"/>
                    </a:lnTo>
                    <a:lnTo>
                      <a:pt x="1128" y="49254"/>
                    </a:lnTo>
                    <a:lnTo>
                      <a:pt x="1240" y="49676"/>
                    </a:lnTo>
                    <a:lnTo>
                      <a:pt x="1381" y="50043"/>
                    </a:lnTo>
                    <a:lnTo>
                      <a:pt x="1466" y="50212"/>
                    </a:lnTo>
                    <a:lnTo>
                      <a:pt x="1579" y="50352"/>
                    </a:lnTo>
                    <a:lnTo>
                      <a:pt x="1691" y="50493"/>
                    </a:lnTo>
                    <a:lnTo>
                      <a:pt x="1804" y="50606"/>
                    </a:lnTo>
                    <a:lnTo>
                      <a:pt x="1945" y="50691"/>
                    </a:lnTo>
                    <a:lnTo>
                      <a:pt x="2086" y="50775"/>
                    </a:lnTo>
                    <a:lnTo>
                      <a:pt x="2255" y="50831"/>
                    </a:lnTo>
                    <a:lnTo>
                      <a:pt x="2424" y="50803"/>
                    </a:lnTo>
                    <a:lnTo>
                      <a:pt x="2649" y="50775"/>
                    </a:lnTo>
                    <a:lnTo>
                      <a:pt x="2875" y="50691"/>
                    </a:lnTo>
                    <a:lnTo>
                      <a:pt x="3128" y="50578"/>
                    </a:lnTo>
                    <a:lnTo>
                      <a:pt x="3382" y="50437"/>
                    </a:lnTo>
                    <a:lnTo>
                      <a:pt x="3664" y="50268"/>
                    </a:lnTo>
                    <a:lnTo>
                      <a:pt x="3945" y="50071"/>
                    </a:lnTo>
                    <a:lnTo>
                      <a:pt x="4509" y="49592"/>
                    </a:lnTo>
                    <a:lnTo>
                      <a:pt x="5072" y="49056"/>
                    </a:lnTo>
                    <a:lnTo>
                      <a:pt x="5608" y="48493"/>
                    </a:lnTo>
                    <a:lnTo>
                      <a:pt x="6059" y="47873"/>
                    </a:lnTo>
                    <a:lnTo>
                      <a:pt x="6200" y="47647"/>
                    </a:lnTo>
                    <a:lnTo>
                      <a:pt x="6340" y="47338"/>
                    </a:lnTo>
                    <a:lnTo>
                      <a:pt x="6453" y="46943"/>
                    </a:lnTo>
                    <a:lnTo>
                      <a:pt x="6538" y="46520"/>
                    </a:lnTo>
                    <a:lnTo>
                      <a:pt x="6650" y="46013"/>
                    </a:lnTo>
                    <a:lnTo>
                      <a:pt x="6707" y="45478"/>
                    </a:lnTo>
                    <a:lnTo>
                      <a:pt x="6848" y="44238"/>
                    </a:lnTo>
                    <a:lnTo>
                      <a:pt x="6960" y="42857"/>
                    </a:lnTo>
                    <a:lnTo>
                      <a:pt x="7017" y="41364"/>
                    </a:lnTo>
                    <a:lnTo>
                      <a:pt x="7073" y="39758"/>
                    </a:lnTo>
                    <a:lnTo>
                      <a:pt x="7073" y="38096"/>
                    </a:lnTo>
                    <a:lnTo>
                      <a:pt x="7073" y="36405"/>
                    </a:lnTo>
                    <a:lnTo>
                      <a:pt x="7045" y="34743"/>
                    </a:lnTo>
                    <a:lnTo>
                      <a:pt x="6989" y="31559"/>
                    </a:lnTo>
                    <a:lnTo>
                      <a:pt x="6904" y="28825"/>
                    </a:lnTo>
                    <a:lnTo>
                      <a:pt x="6819" y="26797"/>
                    </a:lnTo>
                    <a:lnTo>
                      <a:pt x="6735" y="25839"/>
                    </a:lnTo>
                    <a:lnTo>
                      <a:pt x="6594" y="24627"/>
                    </a:lnTo>
                    <a:lnTo>
                      <a:pt x="6397" y="23190"/>
                    </a:lnTo>
                    <a:lnTo>
                      <a:pt x="6143" y="21584"/>
                    </a:lnTo>
                    <a:lnTo>
                      <a:pt x="5523" y="17977"/>
                    </a:lnTo>
                    <a:lnTo>
                      <a:pt x="4819" y="14174"/>
                    </a:lnTo>
                    <a:lnTo>
                      <a:pt x="4143" y="10539"/>
                    </a:lnTo>
                    <a:lnTo>
                      <a:pt x="3523" y="7411"/>
                    </a:lnTo>
                    <a:lnTo>
                      <a:pt x="2875" y="4115"/>
                    </a:lnTo>
                    <a:lnTo>
                      <a:pt x="2875" y="3945"/>
                    </a:lnTo>
                    <a:lnTo>
                      <a:pt x="2875" y="3805"/>
                    </a:lnTo>
                    <a:lnTo>
                      <a:pt x="2903" y="3664"/>
                    </a:lnTo>
                    <a:lnTo>
                      <a:pt x="2959" y="3523"/>
                    </a:lnTo>
                    <a:lnTo>
                      <a:pt x="3128" y="3241"/>
                    </a:lnTo>
                    <a:lnTo>
                      <a:pt x="3297" y="2959"/>
                    </a:lnTo>
                    <a:lnTo>
                      <a:pt x="3523" y="2677"/>
                    </a:lnTo>
                    <a:lnTo>
                      <a:pt x="3692" y="2396"/>
                    </a:lnTo>
                    <a:lnTo>
                      <a:pt x="3833" y="2086"/>
                    </a:lnTo>
                    <a:lnTo>
                      <a:pt x="3889" y="1917"/>
                    </a:lnTo>
                    <a:lnTo>
                      <a:pt x="3889" y="1776"/>
                    </a:lnTo>
                    <a:lnTo>
                      <a:pt x="3889" y="1579"/>
                    </a:lnTo>
                    <a:lnTo>
                      <a:pt x="3889" y="1381"/>
                    </a:lnTo>
                    <a:lnTo>
                      <a:pt x="3833" y="1184"/>
                    </a:lnTo>
                    <a:lnTo>
                      <a:pt x="3776" y="1015"/>
                    </a:lnTo>
                    <a:lnTo>
                      <a:pt x="3692" y="846"/>
                    </a:lnTo>
                    <a:lnTo>
                      <a:pt x="3579" y="705"/>
                    </a:lnTo>
                    <a:lnTo>
                      <a:pt x="3466" y="564"/>
                    </a:lnTo>
                    <a:lnTo>
                      <a:pt x="3326" y="423"/>
                    </a:lnTo>
                    <a:lnTo>
                      <a:pt x="3156" y="311"/>
                    </a:lnTo>
                    <a:lnTo>
                      <a:pt x="3016" y="198"/>
                    </a:lnTo>
                    <a:lnTo>
                      <a:pt x="2818" y="142"/>
                    </a:lnTo>
                    <a:lnTo>
                      <a:pt x="2649" y="57"/>
                    </a:lnTo>
                    <a:lnTo>
                      <a:pt x="2452" y="29"/>
                    </a:lnTo>
                    <a:lnTo>
                      <a:pt x="2255" y="1"/>
                    </a:lnTo>
                    <a:close/>
                  </a:path>
                </a:pathLst>
              </a:custGeom>
              <a:solidFill>
                <a:srgbClr val="C9291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 name="Google Shape;1140;p10"/>
              <p:cNvSpPr/>
              <p:nvPr/>
            </p:nvSpPr>
            <p:spPr>
              <a:xfrm>
                <a:off x="9804484" y="1490458"/>
                <a:ext cx="66323" cy="39681"/>
              </a:xfrm>
              <a:custGeom>
                <a:avLst/>
                <a:gdLst/>
                <a:ahLst/>
                <a:cxnLst/>
                <a:rect l="l" t="t" r="r" b="b"/>
                <a:pathLst>
                  <a:path w="9186" h="5496" extrusionOk="0">
                    <a:moveTo>
                      <a:pt x="5551" y="1"/>
                    </a:moveTo>
                    <a:lnTo>
                      <a:pt x="4819" y="85"/>
                    </a:lnTo>
                    <a:lnTo>
                      <a:pt x="4058" y="198"/>
                    </a:lnTo>
                    <a:lnTo>
                      <a:pt x="3325" y="367"/>
                    </a:lnTo>
                    <a:lnTo>
                      <a:pt x="2621" y="593"/>
                    </a:lnTo>
                    <a:lnTo>
                      <a:pt x="1973" y="874"/>
                    </a:lnTo>
                    <a:lnTo>
                      <a:pt x="1663" y="1015"/>
                    </a:lnTo>
                    <a:lnTo>
                      <a:pt x="1381" y="1184"/>
                    </a:lnTo>
                    <a:lnTo>
                      <a:pt x="1099" y="1353"/>
                    </a:lnTo>
                    <a:lnTo>
                      <a:pt x="874" y="1522"/>
                    </a:lnTo>
                    <a:lnTo>
                      <a:pt x="677" y="1720"/>
                    </a:lnTo>
                    <a:lnTo>
                      <a:pt x="479" y="1917"/>
                    </a:lnTo>
                    <a:lnTo>
                      <a:pt x="339" y="2114"/>
                    </a:lnTo>
                    <a:lnTo>
                      <a:pt x="226" y="2311"/>
                    </a:lnTo>
                    <a:lnTo>
                      <a:pt x="85" y="2621"/>
                    </a:lnTo>
                    <a:lnTo>
                      <a:pt x="0" y="2875"/>
                    </a:lnTo>
                    <a:lnTo>
                      <a:pt x="0" y="3044"/>
                    </a:lnTo>
                    <a:lnTo>
                      <a:pt x="0" y="3185"/>
                    </a:lnTo>
                    <a:lnTo>
                      <a:pt x="85" y="3298"/>
                    </a:lnTo>
                    <a:lnTo>
                      <a:pt x="169" y="3410"/>
                    </a:lnTo>
                    <a:lnTo>
                      <a:pt x="451" y="3636"/>
                    </a:lnTo>
                    <a:lnTo>
                      <a:pt x="536" y="3720"/>
                    </a:lnTo>
                    <a:lnTo>
                      <a:pt x="677" y="3748"/>
                    </a:lnTo>
                    <a:lnTo>
                      <a:pt x="958" y="3833"/>
                    </a:lnTo>
                    <a:lnTo>
                      <a:pt x="1663" y="3918"/>
                    </a:lnTo>
                    <a:lnTo>
                      <a:pt x="2029" y="4002"/>
                    </a:lnTo>
                    <a:lnTo>
                      <a:pt x="2226" y="4087"/>
                    </a:lnTo>
                    <a:lnTo>
                      <a:pt x="2395" y="4143"/>
                    </a:lnTo>
                    <a:lnTo>
                      <a:pt x="2536" y="4256"/>
                    </a:lnTo>
                    <a:lnTo>
                      <a:pt x="2677" y="4397"/>
                    </a:lnTo>
                    <a:lnTo>
                      <a:pt x="2790" y="4537"/>
                    </a:lnTo>
                    <a:lnTo>
                      <a:pt x="2903" y="4735"/>
                    </a:lnTo>
                    <a:lnTo>
                      <a:pt x="3015" y="4932"/>
                    </a:lnTo>
                    <a:lnTo>
                      <a:pt x="3156" y="5073"/>
                    </a:lnTo>
                    <a:lnTo>
                      <a:pt x="3382" y="5214"/>
                    </a:lnTo>
                    <a:lnTo>
                      <a:pt x="3607" y="5326"/>
                    </a:lnTo>
                    <a:lnTo>
                      <a:pt x="3889" y="5411"/>
                    </a:lnTo>
                    <a:lnTo>
                      <a:pt x="4199" y="5467"/>
                    </a:lnTo>
                    <a:lnTo>
                      <a:pt x="4537" y="5495"/>
                    </a:lnTo>
                    <a:lnTo>
                      <a:pt x="5241" y="5495"/>
                    </a:lnTo>
                    <a:lnTo>
                      <a:pt x="5579" y="5467"/>
                    </a:lnTo>
                    <a:lnTo>
                      <a:pt x="6312" y="5383"/>
                    </a:lnTo>
                    <a:lnTo>
                      <a:pt x="6960" y="5242"/>
                    </a:lnTo>
                    <a:lnTo>
                      <a:pt x="7242" y="5157"/>
                    </a:lnTo>
                    <a:lnTo>
                      <a:pt x="7524" y="5045"/>
                    </a:lnTo>
                    <a:lnTo>
                      <a:pt x="7749" y="4932"/>
                    </a:lnTo>
                    <a:lnTo>
                      <a:pt x="7974" y="4819"/>
                    </a:lnTo>
                    <a:lnTo>
                      <a:pt x="8200" y="4678"/>
                    </a:lnTo>
                    <a:lnTo>
                      <a:pt x="8369" y="4509"/>
                    </a:lnTo>
                    <a:lnTo>
                      <a:pt x="8538" y="4340"/>
                    </a:lnTo>
                    <a:lnTo>
                      <a:pt x="8707" y="4143"/>
                    </a:lnTo>
                    <a:lnTo>
                      <a:pt x="8848" y="3946"/>
                    </a:lnTo>
                    <a:lnTo>
                      <a:pt x="8961" y="3720"/>
                    </a:lnTo>
                    <a:lnTo>
                      <a:pt x="9045" y="3467"/>
                    </a:lnTo>
                    <a:lnTo>
                      <a:pt x="9101" y="3213"/>
                    </a:lnTo>
                    <a:lnTo>
                      <a:pt x="9158" y="2931"/>
                    </a:lnTo>
                    <a:lnTo>
                      <a:pt x="9186" y="2650"/>
                    </a:lnTo>
                    <a:lnTo>
                      <a:pt x="9186" y="2340"/>
                    </a:lnTo>
                    <a:lnTo>
                      <a:pt x="9158" y="2001"/>
                    </a:lnTo>
                    <a:lnTo>
                      <a:pt x="9101" y="1663"/>
                    </a:lnTo>
                    <a:lnTo>
                      <a:pt x="9045" y="1297"/>
                    </a:lnTo>
                    <a:lnTo>
                      <a:pt x="8961" y="1072"/>
                    </a:lnTo>
                    <a:lnTo>
                      <a:pt x="8848" y="903"/>
                    </a:lnTo>
                    <a:lnTo>
                      <a:pt x="8707" y="734"/>
                    </a:lnTo>
                    <a:lnTo>
                      <a:pt x="8538" y="564"/>
                    </a:lnTo>
                    <a:lnTo>
                      <a:pt x="8341" y="452"/>
                    </a:lnTo>
                    <a:lnTo>
                      <a:pt x="8115" y="339"/>
                    </a:lnTo>
                    <a:lnTo>
                      <a:pt x="7862" y="226"/>
                    </a:lnTo>
                    <a:lnTo>
                      <a:pt x="7580" y="142"/>
                    </a:lnTo>
                    <a:lnTo>
                      <a:pt x="7270" y="85"/>
                    </a:lnTo>
                    <a:lnTo>
                      <a:pt x="6960" y="29"/>
                    </a:lnTo>
                    <a:lnTo>
                      <a:pt x="6284"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 name="Google Shape;1141;p10"/>
              <p:cNvSpPr/>
              <p:nvPr/>
            </p:nvSpPr>
            <p:spPr>
              <a:xfrm>
                <a:off x="9273669" y="2109929"/>
                <a:ext cx="69377" cy="80164"/>
              </a:xfrm>
              <a:custGeom>
                <a:avLst/>
                <a:gdLst/>
                <a:ahLst/>
                <a:cxnLst/>
                <a:rect l="l" t="t" r="r" b="b"/>
                <a:pathLst>
                  <a:path w="9609" h="11103" extrusionOk="0">
                    <a:moveTo>
                      <a:pt x="1973" y="1"/>
                    </a:moveTo>
                    <a:lnTo>
                      <a:pt x="1607" y="57"/>
                    </a:lnTo>
                    <a:lnTo>
                      <a:pt x="1325" y="142"/>
                    </a:lnTo>
                    <a:lnTo>
                      <a:pt x="1212" y="198"/>
                    </a:lnTo>
                    <a:lnTo>
                      <a:pt x="1128" y="255"/>
                    </a:lnTo>
                    <a:lnTo>
                      <a:pt x="1043" y="311"/>
                    </a:lnTo>
                    <a:lnTo>
                      <a:pt x="1015" y="395"/>
                    </a:lnTo>
                    <a:lnTo>
                      <a:pt x="761" y="1410"/>
                    </a:lnTo>
                    <a:lnTo>
                      <a:pt x="592" y="2114"/>
                    </a:lnTo>
                    <a:lnTo>
                      <a:pt x="395" y="2903"/>
                    </a:lnTo>
                    <a:lnTo>
                      <a:pt x="226" y="3748"/>
                    </a:lnTo>
                    <a:lnTo>
                      <a:pt x="85" y="4622"/>
                    </a:lnTo>
                    <a:lnTo>
                      <a:pt x="29" y="5045"/>
                    </a:lnTo>
                    <a:lnTo>
                      <a:pt x="0" y="5467"/>
                    </a:lnTo>
                    <a:lnTo>
                      <a:pt x="0" y="5890"/>
                    </a:lnTo>
                    <a:lnTo>
                      <a:pt x="0" y="6284"/>
                    </a:lnTo>
                    <a:lnTo>
                      <a:pt x="29" y="6679"/>
                    </a:lnTo>
                    <a:lnTo>
                      <a:pt x="85" y="7045"/>
                    </a:lnTo>
                    <a:lnTo>
                      <a:pt x="141" y="7411"/>
                    </a:lnTo>
                    <a:lnTo>
                      <a:pt x="226" y="7778"/>
                    </a:lnTo>
                    <a:lnTo>
                      <a:pt x="339" y="8116"/>
                    </a:lnTo>
                    <a:lnTo>
                      <a:pt x="451" y="8426"/>
                    </a:lnTo>
                    <a:lnTo>
                      <a:pt x="564" y="8736"/>
                    </a:lnTo>
                    <a:lnTo>
                      <a:pt x="705" y="9017"/>
                    </a:lnTo>
                    <a:lnTo>
                      <a:pt x="874" y="9299"/>
                    </a:lnTo>
                    <a:lnTo>
                      <a:pt x="1043" y="9553"/>
                    </a:lnTo>
                    <a:lnTo>
                      <a:pt x="1212" y="9806"/>
                    </a:lnTo>
                    <a:lnTo>
                      <a:pt x="1409" y="10032"/>
                    </a:lnTo>
                    <a:lnTo>
                      <a:pt x="1607" y="10229"/>
                    </a:lnTo>
                    <a:lnTo>
                      <a:pt x="1832" y="10426"/>
                    </a:lnTo>
                    <a:lnTo>
                      <a:pt x="2057" y="10595"/>
                    </a:lnTo>
                    <a:lnTo>
                      <a:pt x="2283" y="10764"/>
                    </a:lnTo>
                    <a:lnTo>
                      <a:pt x="2536" y="10877"/>
                    </a:lnTo>
                    <a:lnTo>
                      <a:pt x="2818" y="10990"/>
                    </a:lnTo>
                    <a:lnTo>
                      <a:pt x="3128" y="11046"/>
                    </a:lnTo>
                    <a:lnTo>
                      <a:pt x="3438" y="11074"/>
                    </a:lnTo>
                    <a:lnTo>
                      <a:pt x="3776" y="11103"/>
                    </a:lnTo>
                    <a:lnTo>
                      <a:pt x="4114" y="11074"/>
                    </a:lnTo>
                    <a:lnTo>
                      <a:pt x="4481" y="11046"/>
                    </a:lnTo>
                    <a:lnTo>
                      <a:pt x="4819" y="10962"/>
                    </a:lnTo>
                    <a:lnTo>
                      <a:pt x="5157" y="10877"/>
                    </a:lnTo>
                    <a:lnTo>
                      <a:pt x="5467" y="10793"/>
                    </a:lnTo>
                    <a:lnTo>
                      <a:pt x="5777" y="10652"/>
                    </a:lnTo>
                    <a:lnTo>
                      <a:pt x="6058" y="10511"/>
                    </a:lnTo>
                    <a:lnTo>
                      <a:pt x="6340" y="10370"/>
                    </a:lnTo>
                    <a:lnTo>
                      <a:pt x="6537" y="10201"/>
                    </a:lnTo>
                    <a:lnTo>
                      <a:pt x="6735" y="10032"/>
                    </a:lnTo>
                    <a:lnTo>
                      <a:pt x="6876" y="9835"/>
                    </a:lnTo>
                    <a:lnTo>
                      <a:pt x="6960" y="9637"/>
                    </a:lnTo>
                    <a:lnTo>
                      <a:pt x="7016" y="9440"/>
                    </a:lnTo>
                    <a:lnTo>
                      <a:pt x="7045" y="9243"/>
                    </a:lnTo>
                    <a:lnTo>
                      <a:pt x="7045" y="9046"/>
                    </a:lnTo>
                    <a:lnTo>
                      <a:pt x="7016" y="8877"/>
                    </a:lnTo>
                    <a:lnTo>
                      <a:pt x="6988" y="8679"/>
                    </a:lnTo>
                    <a:lnTo>
                      <a:pt x="6847" y="8369"/>
                    </a:lnTo>
                    <a:lnTo>
                      <a:pt x="6650" y="7919"/>
                    </a:lnTo>
                    <a:lnTo>
                      <a:pt x="6650" y="7834"/>
                    </a:lnTo>
                    <a:lnTo>
                      <a:pt x="6650" y="7806"/>
                    </a:lnTo>
                    <a:lnTo>
                      <a:pt x="6706" y="7806"/>
                    </a:lnTo>
                    <a:lnTo>
                      <a:pt x="6791" y="7834"/>
                    </a:lnTo>
                    <a:lnTo>
                      <a:pt x="6988" y="7975"/>
                    </a:lnTo>
                    <a:lnTo>
                      <a:pt x="7242" y="8172"/>
                    </a:lnTo>
                    <a:lnTo>
                      <a:pt x="7524" y="8398"/>
                    </a:lnTo>
                    <a:lnTo>
                      <a:pt x="7834" y="8623"/>
                    </a:lnTo>
                    <a:lnTo>
                      <a:pt x="8144" y="8848"/>
                    </a:lnTo>
                    <a:lnTo>
                      <a:pt x="8313" y="8905"/>
                    </a:lnTo>
                    <a:lnTo>
                      <a:pt x="8510" y="8989"/>
                    </a:lnTo>
                    <a:lnTo>
                      <a:pt x="8679" y="9017"/>
                    </a:lnTo>
                    <a:lnTo>
                      <a:pt x="8876" y="9046"/>
                    </a:lnTo>
                    <a:lnTo>
                      <a:pt x="9073" y="9017"/>
                    </a:lnTo>
                    <a:lnTo>
                      <a:pt x="9271" y="8961"/>
                    </a:lnTo>
                    <a:lnTo>
                      <a:pt x="9355" y="8933"/>
                    </a:lnTo>
                    <a:lnTo>
                      <a:pt x="9440" y="8877"/>
                    </a:lnTo>
                    <a:lnTo>
                      <a:pt x="9496" y="8820"/>
                    </a:lnTo>
                    <a:lnTo>
                      <a:pt x="9552" y="8736"/>
                    </a:lnTo>
                    <a:lnTo>
                      <a:pt x="9609" y="8538"/>
                    </a:lnTo>
                    <a:lnTo>
                      <a:pt x="9609" y="8285"/>
                    </a:lnTo>
                    <a:lnTo>
                      <a:pt x="9552" y="8003"/>
                    </a:lnTo>
                    <a:lnTo>
                      <a:pt x="9468" y="7693"/>
                    </a:lnTo>
                    <a:lnTo>
                      <a:pt x="9355" y="7327"/>
                    </a:lnTo>
                    <a:lnTo>
                      <a:pt x="9214" y="6961"/>
                    </a:lnTo>
                    <a:lnTo>
                      <a:pt x="8876" y="6172"/>
                    </a:lnTo>
                    <a:lnTo>
                      <a:pt x="8482" y="5326"/>
                    </a:lnTo>
                    <a:lnTo>
                      <a:pt x="8144" y="4453"/>
                    </a:lnTo>
                    <a:lnTo>
                      <a:pt x="7974" y="4058"/>
                    </a:lnTo>
                    <a:lnTo>
                      <a:pt x="7862" y="3664"/>
                    </a:lnTo>
                    <a:lnTo>
                      <a:pt x="7636" y="2988"/>
                    </a:lnTo>
                    <a:lnTo>
                      <a:pt x="7411" y="2480"/>
                    </a:lnTo>
                    <a:lnTo>
                      <a:pt x="7242" y="2142"/>
                    </a:lnTo>
                    <a:lnTo>
                      <a:pt x="7045" y="1861"/>
                    </a:lnTo>
                    <a:lnTo>
                      <a:pt x="6904" y="1579"/>
                    </a:lnTo>
                    <a:lnTo>
                      <a:pt x="6763" y="1297"/>
                    </a:lnTo>
                    <a:lnTo>
                      <a:pt x="6650" y="903"/>
                    </a:lnTo>
                    <a:lnTo>
                      <a:pt x="6537" y="395"/>
                    </a:lnTo>
                    <a:lnTo>
                      <a:pt x="5692" y="255"/>
                    </a:lnTo>
                    <a:lnTo>
                      <a:pt x="4847" y="142"/>
                    </a:lnTo>
                    <a:lnTo>
                      <a:pt x="3861" y="57"/>
                    </a:lnTo>
                    <a:lnTo>
                      <a:pt x="2846" y="1"/>
                    </a:lnTo>
                    <a:close/>
                  </a:path>
                </a:pathLst>
              </a:custGeom>
              <a:solidFill>
                <a:srgbClr val="EFAEA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 name="Google Shape;1142;p10"/>
              <p:cNvSpPr/>
              <p:nvPr/>
            </p:nvSpPr>
            <p:spPr>
              <a:xfrm rot="-1816409">
                <a:off x="8687647" y="1701061"/>
                <a:ext cx="158995" cy="126773"/>
              </a:xfrm>
              <a:custGeom>
                <a:avLst/>
                <a:gdLst/>
                <a:ahLst/>
                <a:cxnLst/>
                <a:rect l="l" t="t" r="r" b="b"/>
                <a:pathLst>
                  <a:path w="17520" h="13966" extrusionOk="0">
                    <a:moveTo>
                      <a:pt x="4273" y="0"/>
                    </a:moveTo>
                    <a:lnTo>
                      <a:pt x="3950" y="72"/>
                    </a:lnTo>
                    <a:lnTo>
                      <a:pt x="3627" y="144"/>
                    </a:lnTo>
                    <a:lnTo>
                      <a:pt x="3303" y="251"/>
                    </a:lnTo>
                    <a:lnTo>
                      <a:pt x="3016" y="359"/>
                    </a:lnTo>
                    <a:lnTo>
                      <a:pt x="2729" y="539"/>
                    </a:lnTo>
                    <a:lnTo>
                      <a:pt x="2442" y="718"/>
                    </a:lnTo>
                    <a:lnTo>
                      <a:pt x="2191" y="933"/>
                    </a:lnTo>
                    <a:lnTo>
                      <a:pt x="1975" y="1185"/>
                    </a:lnTo>
                    <a:lnTo>
                      <a:pt x="1760" y="1436"/>
                    </a:lnTo>
                    <a:lnTo>
                      <a:pt x="1580" y="1723"/>
                    </a:lnTo>
                    <a:lnTo>
                      <a:pt x="1401" y="2010"/>
                    </a:lnTo>
                    <a:lnTo>
                      <a:pt x="1293" y="2369"/>
                    </a:lnTo>
                    <a:lnTo>
                      <a:pt x="324" y="5170"/>
                    </a:lnTo>
                    <a:lnTo>
                      <a:pt x="180" y="5600"/>
                    </a:lnTo>
                    <a:lnTo>
                      <a:pt x="108" y="5959"/>
                    </a:lnTo>
                    <a:lnTo>
                      <a:pt x="37" y="6283"/>
                    </a:lnTo>
                    <a:lnTo>
                      <a:pt x="1" y="6642"/>
                    </a:lnTo>
                    <a:lnTo>
                      <a:pt x="37" y="6965"/>
                    </a:lnTo>
                    <a:lnTo>
                      <a:pt x="72" y="7288"/>
                    </a:lnTo>
                    <a:lnTo>
                      <a:pt x="144" y="7611"/>
                    </a:lnTo>
                    <a:lnTo>
                      <a:pt x="252" y="7934"/>
                    </a:lnTo>
                    <a:lnTo>
                      <a:pt x="360" y="8221"/>
                    </a:lnTo>
                    <a:lnTo>
                      <a:pt x="539" y="8508"/>
                    </a:lnTo>
                    <a:lnTo>
                      <a:pt x="719" y="8796"/>
                    </a:lnTo>
                    <a:lnTo>
                      <a:pt x="934" y="9047"/>
                    </a:lnTo>
                    <a:lnTo>
                      <a:pt x="1185" y="9262"/>
                    </a:lnTo>
                    <a:lnTo>
                      <a:pt x="1437" y="9478"/>
                    </a:lnTo>
                    <a:lnTo>
                      <a:pt x="1724" y="9657"/>
                    </a:lnTo>
                    <a:lnTo>
                      <a:pt x="2047" y="9837"/>
                    </a:lnTo>
                    <a:lnTo>
                      <a:pt x="2370" y="9944"/>
                    </a:lnTo>
                    <a:lnTo>
                      <a:pt x="8114" y="11883"/>
                    </a:lnTo>
                    <a:lnTo>
                      <a:pt x="8150" y="11883"/>
                    </a:lnTo>
                    <a:lnTo>
                      <a:pt x="8617" y="12062"/>
                    </a:lnTo>
                    <a:lnTo>
                      <a:pt x="8653" y="12062"/>
                    </a:lnTo>
                    <a:lnTo>
                      <a:pt x="9837" y="12457"/>
                    </a:lnTo>
                    <a:lnTo>
                      <a:pt x="10483" y="12673"/>
                    </a:lnTo>
                    <a:lnTo>
                      <a:pt x="10771" y="12781"/>
                    </a:lnTo>
                    <a:lnTo>
                      <a:pt x="11453" y="12996"/>
                    </a:lnTo>
                    <a:lnTo>
                      <a:pt x="14109" y="13893"/>
                    </a:lnTo>
                    <a:lnTo>
                      <a:pt x="14253" y="13965"/>
                    </a:lnTo>
                    <a:lnTo>
                      <a:pt x="14720" y="12601"/>
                    </a:lnTo>
                    <a:lnTo>
                      <a:pt x="14971" y="11847"/>
                    </a:lnTo>
                    <a:lnTo>
                      <a:pt x="15043" y="11632"/>
                    </a:lnTo>
                    <a:lnTo>
                      <a:pt x="16946" y="5888"/>
                    </a:lnTo>
                    <a:lnTo>
                      <a:pt x="17017" y="5672"/>
                    </a:lnTo>
                    <a:lnTo>
                      <a:pt x="17484" y="4344"/>
                    </a:lnTo>
                    <a:lnTo>
                      <a:pt x="17520" y="4200"/>
                    </a:lnTo>
                    <a:lnTo>
                      <a:pt x="17520" y="4164"/>
                    </a:lnTo>
                    <a:lnTo>
                      <a:pt x="11704" y="2226"/>
                    </a:lnTo>
                    <a:lnTo>
                      <a:pt x="11560" y="2154"/>
                    </a:lnTo>
                    <a:lnTo>
                      <a:pt x="7576" y="826"/>
                    </a:lnTo>
                    <a:lnTo>
                      <a:pt x="5637" y="180"/>
                    </a:lnTo>
                    <a:lnTo>
                      <a:pt x="5314" y="108"/>
                    </a:lnTo>
                    <a:lnTo>
                      <a:pt x="4955" y="36"/>
                    </a:lnTo>
                    <a:lnTo>
                      <a:pt x="463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 name="Google Shape;1143;p10"/>
              <p:cNvSpPr/>
              <p:nvPr/>
            </p:nvSpPr>
            <p:spPr>
              <a:xfrm rot="-1816409">
                <a:off x="8687647" y="1701061"/>
                <a:ext cx="158995" cy="126773"/>
              </a:xfrm>
              <a:custGeom>
                <a:avLst/>
                <a:gdLst/>
                <a:ahLst/>
                <a:cxnLst/>
                <a:rect l="l" t="t" r="r" b="b"/>
                <a:pathLst>
                  <a:path w="17520" h="13966" fill="none" extrusionOk="0">
                    <a:moveTo>
                      <a:pt x="17520" y="4164"/>
                    </a:moveTo>
                    <a:lnTo>
                      <a:pt x="17520" y="4200"/>
                    </a:lnTo>
                    <a:lnTo>
                      <a:pt x="17520" y="4200"/>
                    </a:lnTo>
                    <a:lnTo>
                      <a:pt x="17484" y="4344"/>
                    </a:lnTo>
                    <a:lnTo>
                      <a:pt x="17017" y="5672"/>
                    </a:lnTo>
                    <a:lnTo>
                      <a:pt x="16946" y="5888"/>
                    </a:lnTo>
                    <a:lnTo>
                      <a:pt x="16946" y="5888"/>
                    </a:lnTo>
                    <a:lnTo>
                      <a:pt x="15043" y="11632"/>
                    </a:lnTo>
                    <a:lnTo>
                      <a:pt x="14971" y="11847"/>
                    </a:lnTo>
                    <a:lnTo>
                      <a:pt x="14720" y="12601"/>
                    </a:lnTo>
                    <a:lnTo>
                      <a:pt x="14253" y="13965"/>
                    </a:lnTo>
                    <a:lnTo>
                      <a:pt x="14109" y="13893"/>
                    </a:lnTo>
                    <a:lnTo>
                      <a:pt x="11453" y="12996"/>
                    </a:lnTo>
                    <a:lnTo>
                      <a:pt x="10771" y="12781"/>
                    </a:lnTo>
                    <a:lnTo>
                      <a:pt x="10483" y="12673"/>
                    </a:lnTo>
                    <a:lnTo>
                      <a:pt x="9837" y="12457"/>
                    </a:lnTo>
                    <a:lnTo>
                      <a:pt x="8653" y="12062"/>
                    </a:lnTo>
                    <a:lnTo>
                      <a:pt x="8617" y="12062"/>
                    </a:lnTo>
                    <a:lnTo>
                      <a:pt x="8150" y="11883"/>
                    </a:lnTo>
                    <a:lnTo>
                      <a:pt x="8114" y="11883"/>
                    </a:lnTo>
                    <a:lnTo>
                      <a:pt x="2370" y="9944"/>
                    </a:lnTo>
                    <a:lnTo>
                      <a:pt x="2370" y="9944"/>
                    </a:lnTo>
                    <a:lnTo>
                      <a:pt x="2047" y="9837"/>
                    </a:lnTo>
                    <a:lnTo>
                      <a:pt x="1724" y="9657"/>
                    </a:lnTo>
                    <a:lnTo>
                      <a:pt x="1437" y="9478"/>
                    </a:lnTo>
                    <a:lnTo>
                      <a:pt x="1185" y="9262"/>
                    </a:lnTo>
                    <a:lnTo>
                      <a:pt x="934" y="9047"/>
                    </a:lnTo>
                    <a:lnTo>
                      <a:pt x="719" y="8796"/>
                    </a:lnTo>
                    <a:lnTo>
                      <a:pt x="539" y="8508"/>
                    </a:lnTo>
                    <a:lnTo>
                      <a:pt x="360" y="8221"/>
                    </a:lnTo>
                    <a:lnTo>
                      <a:pt x="252" y="7934"/>
                    </a:lnTo>
                    <a:lnTo>
                      <a:pt x="144" y="7611"/>
                    </a:lnTo>
                    <a:lnTo>
                      <a:pt x="72" y="7288"/>
                    </a:lnTo>
                    <a:lnTo>
                      <a:pt x="37" y="6965"/>
                    </a:lnTo>
                    <a:lnTo>
                      <a:pt x="1" y="6642"/>
                    </a:lnTo>
                    <a:lnTo>
                      <a:pt x="37" y="6283"/>
                    </a:lnTo>
                    <a:lnTo>
                      <a:pt x="108" y="5959"/>
                    </a:lnTo>
                    <a:lnTo>
                      <a:pt x="180" y="5600"/>
                    </a:lnTo>
                    <a:lnTo>
                      <a:pt x="324" y="5170"/>
                    </a:lnTo>
                    <a:lnTo>
                      <a:pt x="1293" y="2369"/>
                    </a:lnTo>
                    <a:lnTo>
                      <a:pt x="1293" y="2369"/>
                    </a:lnTo>
                    <a:lnTo>
                      <a:pt x="1401" y="2010"/>
                    </a:lnTo>
                    <a:lnTo>
                      <a:pt x="1580" y="1723"/>
                    </a:lnTo>
                    <a:lnTo>
                      <a:pt x="1760" y="1436"/>
                    </a:lnTo>
                    <a:lnTo>
                      <a:pt x="1975" y="1185"/>
                    </a:lnTo>
                    <a:lnTo>
                      <a:pt x="2191" y="933"/>
                    </a:lnTo>
                    <a:lnTo>
                      <a:pt x="2442" y="718"/>
                    </a:lnTo>
                    <a:lnTo>
                      <a:pt x="2729" y="539"/>
                    </a:lnTo>
                    <a:lnTo>
                      <a:pt x="3016" y="359"/>
                    </a:lnTo>
                    <a:lnTo>
                      <a:pt x="3303" y="251"/>
                    </a:lnTo>
                    <a:lnTo>
                      <a:pt x="3627" y="144"/>
                    </a:lnTo>
                    <a:lnTo>
                      <a:pt x="3950" y="72"/>
                    </a:lnTo>
                    <a:lnTo>
                      <a:pt x="4273" y="0"/>
                    </a:lnTo>
                    <a:lnTo>
                      <a:pt x="4632" y="0"/>
                    </a:lnTo>
                    <a:lnTo>
                      <a:pt x="4955" y="36"/>
                    </a:lnTo>
                    <a:lnTo>
                      <a:pt x="5314" y="108"/>
                    </a:lnTo>
                    <a:lnTo>
                      <a:pt x="5637" y="180"/>
                    </a:lnTo>
                    <a:lnTo>
                      <a:pt x="7576" y="826"/>
                    </a:lnTo>
                    <a:lnTo>
                      <a:pt x="11560" y="2154"/>
                    </a:lnTo>
                    <a:lnTo>
                      <a:pt x="11704" y="2226"/>
                    </a:lnTo>
                    <a:lnTo>
                      <a:pt x="17520" y="4164"/>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 name="Google Shape;1144;p10"/>
              <p:cNvSpPr/>
              <p:nvPr/>
            </p:nvSpPr>
            <p:spPr>
              <a:xfrm rot="-1816409">
                <a:off x="8761496" y="1695963"/>
                <a:ext cx="102630" cy="113084"/>
              </a:xfrm>
              <a:custGeom>
                <a:avLst/>
                <a:gdLst/>
                <a:ahLst/>
                <a:cxnLst/>
                <a:rect l="l" t="t" r="r" b="b"/>
                <a:pathLst>
                  <a:path w="11309" h="12458" extrusionOk="0">
                    <a:moveTo>
                      <a:pt x="3446" y="0"/>
                    </a:moveTo>
                    <a:lnTo>
                      <a:pt x="3195" y="359"/>
                    </a:lnTo>
                    <a:lnTo>
                      <a:pt x="2980" y="754"/>
                    </a:lnTo>
                    <a:lnTo>
                      <a:pt x="2549" y="1723"/>
                    </a:lnTo>
                    <a:lnTo>
                      <a:pt x="1975" y="3052"/>
                    </a:lnTo>
                    <a:lnTo>
                      <a:pt x="1436" y="4559"/>
                    </a:lnTo>
                    <a:lnTo>
                      <a:pt x="933" y="6067"/>
                    </a:lnTo>
                    <a:lnTo>
                      <a:pt x="503" y="7539"/>
                    </a:lnTo>
                    <a:lnTo>
                      <a:pt x="395" y="7934"/>
                    </a:lnTo>
                    <a:lnTo>
                      <a:pt x="287" y="8329"/>
                    </a:lnTo>
                    <a:lnTo>
                      <a:pt x="144" y="9083"/>
                    </a:lnTo>
                    <a:lnTo>
                      <a:pt x="0" y="9729"/>
                    </a:lnTo>
                    <a:lnTo>
                      <a:pt x="503" y="9908"/>
                    </a:lnTo>
                    <a:lnTo>
                      <a:pt x="1723" y="10303"/>
                    </a:lnTo>
                    <a:lnTo>
                      <a:pt x="2369" y="10519"/>
                    </a:lnTo>
                    <a:lnTo>
                      <a:pt x="2657" y="10627"/>
                    </a:lnTo>
                    <a:lnTo>
                      <a:pt x="2800" y="10698"/>
                    </a:lnTo>
                    <a:lnTo>
                      <a:pt x="3339" y="10878"/>
                    </a:lnTo>
                    <a:lnTo>
                      <a:pt x="3446" y="10914"/>
                    </a:lnTo>
                    <a:lnTo>
                      <a:pt x="7431" y="12242"/>
                    </a:lnTo>
                    <a:lnTo>
                      <a:pt x="8042" y="12457"/>
                    </a:lnTo>
                    <a:lnTo>
                      <a:pt x="8042" y="12386"/>
                    </a:lnTo>
                    <a:lnTo>
                      <a:pt x="8149" y="11739"/>
                    </a:lnTo>
                    <a:lnTo>
                      <a:pt x="8293" y="10914"/>
                    </a:lnTo>
                    <a:lnTo>
                      <a:pt x="8473" y="10303"/>
                    </a:lnTo>
                    <a:lnTo>
                      <a:pt x="8544" y="9944"/>
                    </a:lnTo>
                    <a:lnTo>
                      <a:pt x="9011" y="8401"/>
                    </a:lnTo>
                    <a:lnTo>
                      <a:pt x="9621" y="6677"/>
                    </a:lnTo>
                    <a:lnTo>
                      <a:pt x="10375" y="4811"/>
                    </a:lnTo>
                    <a:lnTo>
                      <a:pt x="10806" y="3841"/>
                    </a:lnTo>
                    <a:lnTo>
                      <a:pt x="11237" y="2836"/>
                    </a:lnTo>
                    <a:lnTo>
                      <a:pt x="11309" y="2693"/>
                    </a:lnTo>
                    <a:lnTo>
                      <a:pt x="10842" y="2513"/>
                    </a:lnTo>
                    <a:lnTo>
                      <a:pt x="10303" y="2334"/>
                    </a:lnTo>
                    <a:lnTo>
                      <a:pt x="10160" y="2298"/>
                    </a:lnTo>
                    <a:lnTo>
                      <a:pt x="9944" y="2226"/>
                    </a:lnTo>
                    <a:lnTo>
                      <a:pt x="9729" y="2154"/>
                    </a:lnTo>
                    <a:lnTo>
                      <a:pt x="9406" y="2046"/>
                    </a:lnTo>
                    <a:lnTo>
                      <a:pt x="9155" y="1939"/>
                    </a:lnTo>
                    <a:lnTo>
                      <a:pt x="9047" y="1903"/>
                    </a:lnTo>
                    <a:lnTo>
                      <a:pt x="8185" y="1616"/>
                    </a:lnTo>
                    <a:lnTo>
                      <a:pt x="3590" y="72"/>
                    </a:lnTo>
                    <a:lnTo>
                      <a:pt x="3446" y="0"/>
                    </a:lnTo>
                    <a:close/>
                  </a:path>
                </a:pathLst>
              </a:custGeom>
              <a:solidFill>
                <a:srgbClr val="C4C4C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 name="Google Shape;1145;p10"/>
              <p:cNvSpPr/>
              <p:nvPr/>
            </p:nvSpPr>
            <p:spPr>
              <a:xfrm rot="-1816409">
                <a:off x="8761496" y="1695963"/>
                <a:ext cx="102630" cy="113084"/>
              </a:xfrm>
              <a:custGeom>
                <a:avLst/>
                <a:gdLst/>
                <a:ahLst/>
                <a:cxnLst/>
                <a:rect l="l" t="t" r="r" b="b"/>
                <a:pathLst>
                  <a:path w="11309" h="12458" fill="none" extrusionOk="0">
                    <a:moveTo>
                      <a:pt x="11309" y="2693"/>
                    </a:moveTo>
                    <a:lnTo>
                      <a:pt x="11309" y="2693"/>
                    </a:lnTo>
                    <a:lnTo>
                      <a:pt x="11309" y="2693"/>
                    </a:lnTo>
                    <a:lnTo>
                      <a:pt x="11237" y="2836"/>
                    </a:lnTo>
                    <a:lnTo>
                      <a:pt x="11237" y="2836"/>
                    </a:lnTo>
                    <a:lnTo>
                      <a:pt x="10806" y="3841"/>
                    </a:lnTo>
                    <a:lnTo>
                      <a:pt x="10375" y="4811"/>
                    </a:lnTo>
                    <a:lnTo>
                      <a:pt x="9621" y="6677"/>
                    </a:lnTo>
                    <a:lnTo>
                      <a:pt x="9011" y="8401"/>
                    </a:lnTo>
                    <a:lnTo>
                      <a:pt x="8544" y="9944"/>
                    </a:lnTo>
                    <a:lnTo>
                      <a:pt x="8544" y="9944"/>
                    </a:lnTo>
                    <a:lnTo>
                      <a:pt x="8473" y="10303"/>
                    </a:lnTo>
                    <a:lnTo>
                      <a:pt x="8473" y="10303"/>
                    </a:lnTo>
                    <a:lnTo>
                      <a:pt x="8293" y="10914"/>
                    </a:lnTo>
                    <a:lnTo>
                      <a:pt x="8293" y="10914"/>
                    </a:lnTo>
                    <a:lnTo>
                      <a:pt x="8149" y="11739"/>
                    </a:lnTo>
                    <a:lnTo>
                      <a:pt x="8042" y="12386"/>
                    </a:lnTo>
                    <a:lnTo>
                      <a:pt x="8042" y="12386"/>
                    </a:lnTo>
                    <a:lnTo>
                      <a:pt x="8042" y="12457"/>
                    </a:lnTo>
                    <a:lnTo>
                      <a:pt x="7431" y="12242"/>
                    </a:lnTo>
                    <a:lnTo>
                      <a:pt x="3446" y="10914"/>
                    </a:lnTo>
                    <a:lnTo>
                      <a:pt x="3339" y="10878"/>
                    </a:lnTo>
                    <a:lnTo>
                      <a:pt x="2800" y="10698"/>
                    </a:lnTo>
                    <a:lnTo>
                      <a:pt x="2657" y="10627"/>
                    </a:lnTo>
                    <a:lnTo>
                      <a:pt x="2369" y="10519"/>
                    </a:lnTo>
                    <a:lnTo>
                      <a:pt x="1723" y="10303"/>
                    </a:lnTo>
                    <a:lnTo>
                      <a:pt x="503" y="9908"/>
                    </a:lnTo>
                    <a:lnTo>
                      <a:pt x="503" y="9908"/>
                    </a:lnTo>
                    <a:lnTo>
                      <a:pt x="0" y="9729"/>
                    </a:lnTo>
                    <a:lnTo>
                      <a:pt x="0" y="9729"/>
                    </a:lnTo>
                    <a:lnTo>
                      <a:pt x="0" y="9729"/>
                    </a:lnTo>
                    <a:lnTo>
                      <a:pt x="144" y="9083"/>
                    </a:lnTo>
                    <a:lnTo>
                      <a:pt x="287" y="8329"/>
                    </a:lnTo>
                    <a:lnTo>
                      <a:pt x="287" y="8329"/>
                    </a:lnTo>
                    <a:lnTo>
                      <a:pt x="395" y="7934"/>
                    </a:lnTo>
                    <a:lnTo>
                      <a:pt x="395" y="7934"/>
                    </a:lnTo>
                    <a:lnTo>
                      <a:pt x="503" y="7539"/>
                    </a:lnTo>
                    <a:lnTo>
                      <a:pt x="503" y="7539"/>
                    </a:lnTo>
                    <a:lnTo>
                      <a:pt x="933" y="6067"/>
                    </a:lnTo>
                    <a:lnTo>
                      <a:pt x="1436" y="4559"/>
                    </a:lnTo>
                    <a:lnTo>
                      <a:pt x="1975" y="3052"/>
                    </a:lnTo>
                    <a:lnTo>
                      <a:pt x="2549" y="1723"/>
                    </a:lnTo>
                    <a:lnTo>
                      <a:pt x="2549" y="1723"/>
                    </a:lnTo>
                    <a:lnTo>
                      <a:pt x="2980" y="754"/>
                    </a:lnTo>
                    <a:lnTo>
                      <a:pt x="3195" y="359"/>
                    </a:lnTo>
                    <a:lnTo>
                      <a:pt x="3446" y="0"/>
                    </a:lnTo>
                    <a:lnTo>
                      <a:pt x="3590" y="72"/>
                    </a:lnTo>
                    <a:lnTo>
                      <a:pt x="8185" y="1616"/>
                    </a:lnTo>
                    <a:lnTo>
                      <a:pt x="9047" y="1903"/>
                    </a:lnTo>
                    <a:lnTo>
                      <a:pt x="9155" y="1939"/>
                    </a:lnTo>
                    <a:lnTo>
                      <a:pt x="9406" y="2046"/>
                    </a:lnTo>
                    <a:lnTo>
                      <a:pt x="9729" y="2154"/>
                    </a:lnTo>
                    <a:lnTo>
                      <a:pt x="9729" y="2154"/>
                    </a:lnTo>
                    <a:lnTo>
                      <a:pt x="9944" y="2226"/>
                    </a:lnTo>
                    <a:lnTo>
                      <a:pt x="10160" y="2298"/>
                    </a:lnTo>
                    <a:lnTo>
                      <a:pt x="10303" y="2334"/>
                    </a:lnTo>
                    <a:lnTo>
                      <a:pt x="10842" y="2513"/>
                    </a:lnTo>
                    <a:lnTo>
                      <a:pt x="11309" y="2693"/>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 name="Google Shape;1146;p10"/>
              <p:cNvSpPr/>
              <p:nvPr/>
            </p:nvSpPr>
            <p:spPr>
              <a:xfrm rot="-1816409">
                <a:off x="8821487" y="1701730"/>
                <a:ext cx="33886" cy="69749"/>
              </a:xfrm>
              <a:custGeom>
                <a:avLst/>
                <a:gdLst/>
                <a:ahLst/>
                <a:cxnLst/>
                <a:rect l="l" t="t" r="r" b="b"/>
                <a:pathLst>
                  <a:path w="3734" h="7684" extrusionOk="0">
                    <a:moveTo>
                      <a:pt x="3052" y="1"/>
                    </a:moveTo>
                    <a:lnTo>
                      <a:pt x="2801" y="324"/>
                    </a:lnTo>
                    <a:lnTo>
                      <a:pt x="2549" y="719"/>
                    </a:lnTo>
                    <a:lnTo>
                      <a:pt x="2047" y="1652"/>
                    </a:lnTo>
                    <a:lnTo>
                      <a:pt x="1544" y="2693"/>
                    </a:lnTo>
                    <a:lnTo>
                      <a:pt x="1077" y="3770"/>
                    </a:lnTo>
                    <a:lnTo>
                      <a:pt x="682" y="4847"/>
                    </a:lnTo>
                    <a:lnTo>
                      <a:pt x="359" y="5888"/>
                    </a:lnTo>
                    <a:lnTo>
                      <a:pt x="108" y="6786"/>
                    </a:lnTo>
                    <a:lnTo>
                      <a:pt x="36" y="7181"/>
                    </a:lnTo>
                    <a:lnTo>
                      <a:pt x="0" y="7504"/>
                    </a:lnTo>
                    <a:lnTo>
                      <a:pt x="467" y="7683"/>
                    </a:lnTo>
                    <a:lnTo>
                      <a:pt x="754" y="7037"/>
                    </a:lnTo>
                    <a:lnTo>
                      <a:pt x="1077" y="6211"/>
                    </a:lnTo>
                    <a:lnTo>
                      <a:pt x="1831" y="4201"/>
                    </a:lnTo>
                    <a:lnTo>
                      <a:pt x="2262" y="3088"/>
                    </a:lnTo>
                    <a:lnTo>
                      <a:pt x="2729" y="2047"/>
                    </a:lnTo>
                    <a:lnTo>
                      <a:pt x="3195" y="1078"/>
                    </a:lnTo>
                    <a:lnTo>
                      <a:pt x="3447" y="611"/>
                    </a:lnTo>
                    <a:lnTo>
                      <a:pt x="3734" y="216"/>
                    </a:lnTo>
                    <a:lnTo>
                      <a:pt x="3195" y="37"/>
                    </a:lnTo>
                    <a:lnTo>
                      <a:pt x="3052" y="1"/>
                    </a:lnTo>
                    <a:close/>
                  </a:path>
                </a:pathLst>
              </a:custGeom>
              <a:solidFill>
                <a:srgbClr val="8486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 name="Google Shape;1147;p10"/>
              <p:cNvSpPr/>
              <p:nvPr/>
            </p:nvSpPr>
            <p:spPr>
              <a:xfrm rot="-1816409">
                <a:off x="8811259" y="1703641"/>
                <a:ext cx="33569" cy="69749"/>
              </a:xfrm>
              <a:custGeom>
                <a:avLst/>
                <a:gdLst/>
                <a:ahLst/>
                <a:cxnLst/>
                <a:rect l="l" t="t" r="r" b="b"/>
                <a:pathLst>
                  <a:path w="3699" h="7684" extrusionOk="0">
                    <a:moveTo>
                      <a:pt x="3016" y="1"/>
                    </a:moveTo>
                    <a:lnTo>
                      <a:pt x="2765" y="360"/>
                    </a:lnTo>
                    <a:lnTo>
                      <a:pt x="2513" y="755"/>
                    </a:lnTo>
                    <a:lnTo>
                      <a:pt x="2011" y="1688"/>
                    </a:lnTo>
                    <a:lnTo>
                      <a:pt x="1508" y="2765"/>
                    </a:lnTo>
                    <a:lnTo>
                      <a:pt x="1077" y="3842"/>
                    </a:lnTo>
                    <a:lnTo>
                      <a:pt x="647" y="4919"/>
                    </a:lnTo>
                    <a:lnTo>
                      <a:pt x="323" y="5924"/>
                    </a:lnTo>
                    <a:lnTo>
                      <a:pt x="108" y="6822"/>
                    </a:lnTo>
                    <a:lnTo>
                      <a:pt x="36" y="7181"/>
                    </a:lnTo>
                    <a:lnTo>
                      <a:pt x="0" y="7504"/>
                    </a:lnTo>
                    <a:lnTo>
                      <a:pt x="467" y="7683"/>
                    </a:lnTo>
                    <a:lnTo>
                      <a:pt x="718" y="7073"/>
                    </a:lnTo>
                    <a:lnTo>
                      <a:pt x="1041" y="6247"/>
                    </a:lnTo>
                    <a:lnTo>
                      <a:pt x="1795" y="4237"/>
                    </a:lnTo>
                    <a:lnTo>
                      <a:pt x="2226" y="3160"/>
                    </a:lnTo>
                    <a:lnTo>
                      <a:pt x="2693" y="2083"/>
                    </a:lnTo>
                    <a:lnTo>
                      <a:pt x="3195" y="1114"/>
                    </a:lnTo>
                    <a:lnTo>
                      <a:pt x="3447" y="647"/>
                    </a:lnTo>
                    <a:lnTo>
                      <a:pt x="3698" y="252"/>
                    </a:lnTo>
                    <a:lnTo>
                      <a:pt x="3375" y="144"/>
                    </a:lnTo>
                    <a:lnTo>
                      <a:pt x="3195" y="73"/>
                    </a:lnTo>
                    <a:lnTo>
                      <a:pt x="3124" y="37"/>
                    </a:lnTo>
                    <a:lnTo>
                      <a:pt x="3016" y="1"/>
                    </a:lnTo>
                    <a:close/>
                  </a:path>
                </a:pathLst>
              </a:custGeom>
              <a:solidFill>
                <a:srgbClr val="8486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 name="Google Shape;1148;p10"/>
              <p:cNvSpPr/>
              <p:nvPr/>
            </p:nvSpPr>
            <p:spPr>
              <a:xfrm rot="-1816409">
                <a:off x="8789884" y="1729135"/>
                <a:ext cx="24112" cy="51495"/>
              </a:xfrm>
              <a:custGeom>
                <a:avLst/>
                <a:gdLst/>
                <a:ahLst/>
                <a:cxnLst/>
                <a:rect l="l" t="t" r="r" b="b"/>
                <a:pathLst>
                  <a:path w="2657" h="5673" extrusionOk="0">
                    <a:moveTo>
                      <a:pt x="2585" y="1"/>
                    </a:moveTo>
                    <a:lnTo>
                      <a:pt x="2477" y="37"/>
                    </a:lnTo>
                    <a:lnTo>
                      <a:pt x="2334" y="108"/>
                    </a:lnTo>
                    <a:lnTo>
                      <a:pt x="2190" y="252"/>
                    </a:lnTo>
                    <a:lnTo>
                      <a:pt x="2047" y="467"/>
                    </a:lnTo>
                    <a:lnTo>
                      <a:pt x="1723" y="1042"/>
                    </a:lnTo>
                    <a:lnTo>
                      <a:pt x="1364" y="1724"/>
                    </a:lnTo>
                    <a:lnTo>
                      <a:pt x="1005" y="2550"/>
                    </a:lnTo>
                    <a:lnTo>
                      <a:pt x="646" y="3483"/>
                    </a:lnTo>
                    <a:lnTo>
                      <a:pt x="287" y="4416"/>
                    </a:lnTo>
                    <a:lnTo>
                      <a:pt x="0" y="5386"/>
                    </a:lnTo>
                    <a:lnTo>
                      <a:pt x="754" y="5673"/>
                    </a:lnTo>
                    <a:lnTo>
                      <a:pt x="1077" y="4632"/>
                    </a:lnTo>
                    <a:lnTo>
                      <a:pt x="1472" y="3662"/>
                    </a:lnTo>
                    <a:lnTo>
                      <a:pt x="2154" y="1867"/>
                    </a:lnTo>
                    <a:lnTo>
                      <a:pt x="2406" y="1114"/>
                    </a:lnTo>
                    <a:lnTo>
                      <a:pt x="2585" y="539"/>
                    </a:lnTo>
                    <a:lnTo>
                      <a:pt x="2657" y="144"/>
                    </a:lnTo>
                    <a:lnTo>
                      <a:pt x="2657" y="37"/>
                    </a:lnTo>
                    <a:lnTo>
                      <a:pt x="2621" y="1"/>
                    </a:lnTo>
                    <a:close/>
                  </a:path>
                </a:pathLst>
              </a:custGeom>
              <a:solidFill>
                <a:srgbClr val="8486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 name="Google Shape;1149;p10"/>
              <p:cNvSpPr/>
              <p:nvPr/>
            </p:nvSpPr>
            <p:spPr>
              <a:xfrm rot="-1816409">
                <a:off x="8777472" y="1724177"/>
                <a:ext cx="26399" cy="58339"/>
              </a:xfrm>
              <a:custGeom>
                <a:avLst/>
                <a:gdLst/>
                <a:ahLst/>
                <a:cxnLst/>
                <a:rect l="l" t="t" r="r" b="b"/>
                <a:pathLst>
                  <a:path w="2909" h="6427" extrusionOk="0">
                    <a:moveTo>
                      <a:pt x="2801" y="1"/>
                    </a:moveTo>
                    <a:lnTo>
                      <a:pt x="2693" y="37"/>
                    </a:lnTo>
                    <a:lnTo>
                      <a:pt x="2549" y="144"/>
                    </a:lnTo>
                    <a:lnTo>
                      <a:pt x="2370" y="324"/>
                    </a:lnTo>
                    <a:lnTo>
                      <a:pt x="2226" y="575"/>
                    </a:lnTo>
                    <a:lnTo>
                      <a:pt x="1831" y="1221"/>
                    </a:lnTo>
                    <a:lnTo>
                      <a:pt x="1436" y="2047"/>
                    </a:lnTo>
                    <a:lnTo>
                      <a:pt x="1041" y="3016"/>
                    </a:lnTo>
                    <a:lnTo>
                      <a:pt x="647" y="4058"/>
                    </a:lnTo>
                    <a:lnTo>
                      <a:pt x="288" y="5135"/>
                    </a:lnTo>
                    <a:lnTo>
                      <a:pt x="0" y="6176"/>
                    </a:lnTo>
                    <a:lnTo>
                      <a:pt x="754" y="6427"/>
                    </a:lnTo>
                    <a:lnTo>
                      <a:pt x="1077" y="5314"/>
                    </a:lnTo>
                    <a:lnTo>
                      <a:pt x="1472" y="4201"/>
                    </a:lnTo>
                    <a:lnTo>
                      <a:pt x="2262" y="2191"/>
                    </a:lnTo>
                    <a:lnTo>
                      <a:pt x="2549" y="1329"/>
                    </a:lnTo>
                    <a:lnTo>
                      <a:pt x="2801" y="647"/>
                    </a:lnTo>
                    <a:lnTo>
                      <a:pt x="2908" y="180"/>
                    </a:lnTo>
                    <a:lnTo>
                      <a:pt x="2908" y="37"/>
                    </a:lnTo>
                    <a:lnTo>
                      <a:pt x="2836" y="1"/>
                    </a:lnTo>
                    <a:close/>
                  </a:path>
                </a:pathLst>
              </a:custGeom>
              <a:solidFill>
                <a:srgbClr val="84868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 name="Google Shape;1150;p10"/>
              <p:cNvSpPr/>
              <p:nvPr/>
            </p:nvSpPr>
            <p:spPr>
              <a:xfrm rot="-1816409">
                <a:off x="8700215" y="1766437"/>
                <a:ext cx="78200" cy="60945"/>
              </a:xfrm>
              <a:custGeom>
                <a:avLst/>
                <a:gdLst/>
                <a:ahLst/>
                <a:cxnLst/>
                <a:rect l="l" t="t" r="r" b="b"/>
                <a:pathLst>
                  <a:path w="8617" h="6714" extrusionOk="0">
                    <a:moveTo>
                      <a:pt x="324" y="1"/>
                    </a:moveTo>
                    <a:lnTo>
                      <a:pt x="180" y="431"/>
                    </a:lnTo>
                    <a:lnTo>
                      <a:pt x="108" y="719"/>
                    </a:lnTo>
                    <a:lnTo>
                      <a:pt x="72" y="1006"/>
                    </a:lnTo>
                    <a:lnTo>
                      <a:pt x="37" y="1257"/>
                    </a:lnTo>
                    <a:lnTo>
                      <a:pt x="1" y="1544"/>
                    </a:lnTo>
                    <a:lnTo>
                      <a:pt x="72" y="2083"/>
                    </a:lnTo>
                    <a:lnTo>
                      <a:pt x="180" y="2585"/>
                    </a:lnTo>
                    <a:lnTo>
                      <a:pt x="360" y="3052"/>
                    </a:lnTo>
                    <a:lnTo>
                      <a:pt x="647" y="3519"/>
                    </a:lnTo>
                    <a:lnTo>
                      <a:pt x="970" y="3914"/>
                    </a:lnTo>
                    <a:lnTo>
                      <a:pt x="1401" y="4273"/>
                    </a:lnTo>
                    <a:lnTo>
                      <a:pt x="1616" y="4452"/>
                    </a:lnTo>
                    <a:lnTo>
                      <a:pt x="1832" y="4560"/>
                    </a:lnTo>
                    <a:lnTo>
                      <a:pt x="2083" y="4704"/>
                    </a:lnTo>
                    <a:lnTo>
                      <a:pt x="2370" y="4775"/>
                    </a:lnTo>
                    <a:lnTo>
                      <a:pt x="8114" y="6714"/>
                    </a:lnTo>
                    <a:lnTo>
                      <a:pt x="8258" y="6068"/>
                    </a:lnTo>
                    <a:lnTo>
                      <a:pt x="8401" y="5314"/>
                    </a:lnTo>
                    <a:lnTo>
                      <a:pt x="8509" y="4919"/>
                    </a:lnTo>
                    <a:lnTo>
                      <a:pt x="8617" y="4524"/>
                    </a:lnTo>
                    <a:lnTo>
                      <a:pt x="8365" y="4452"/>
                    </a:lnTo>
                    <a:lnTo>
                      <a:pt x="7324" y="4129"/>
                    </a:lnTo>
                    <a:lnTo>
                      <a:pt x="5924" y="3662"/>
                    </a:lnTo>
                    <a:lnTo>
                      <a:pt x="4668" y="3196"/>
                    </a:lnTo>
                    <a:lnTo>
                      <a:pt x="4129" y="2944"/>
                    </a:lnTo>
                    <a:lnTo>
                      <a:pt x="3627" y="2693"/>
                    </a:lnTo>
                    <a:lnTo>
                      <a:pt x="3160" y="2442"/>
                    </a:lnTo>
                    <a:lnTo>
                      <a:pt x="2693" y="2191"/>
                    </a:lnTo>
                    <a:lnTo>
                      <a:pt x="2298" y="1903"/>
                    </a:lnTo>
                    <a:lnTo>
                      <a:pt x="1939" y="1652"/>
                    </a:lnTo>
                    <a:lnTo>
                      <a:pt x="1580" y="1365"/>
                    </a:lnTo>
                    <a:lnTo>
                      <a:pt x="1293" y="1114"/>
                    </a:lnTo>
                    <a:lnTo>
                      <a:pt x="755" y="575"/>
                    </a:lnTo>
                    <a:lnTo>
                      <a:pt x="324" y="1"/>
                    </a:lnTo>
                    <a:close/>
                  </a:path>
                </a:pathLst>
              </a:custGeom>
              <a:solidFill>
                <a:srgbClr val="DEDEE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 name="Google Shape;1151;p10"/>
              <p:cNvSpPr/>
              <p:nvPr/>
            </p:nvSpPr>
            <p:spPr>
              <a:xfrm rot="-1816409">
                <a:off x="8700215" y="1766437"/>
                <a:ext cx="78200" cy="60945"/>
              </a:xfrm>
              <a:custGeom>
                <a:avLst/>
                <a:gdLst/>
                <a:ahLst/>
                <a:cxnLst/>
                <a:rect l="l" t="t" r="r" b="b"/>
                <a:pathLst>
                  <a:path w="8617" h="6714" fill="none" extrusionOk="0">
                    <a:moveTo>
                      <a:pt x="324" y="1"/>
                    </a:moveTo>
                    <a:lnTo>
                      <a:pt x="324" y="1"/>
                    </a:lnTo>
                    <a:lnTo>
                      <a:pt x="180" y="431"/>
                    </a:lnTo>
                    <a:lnTo>
                      <a:pt x="180" y="431"/>
                    </a:lnTo>
                    <a:lnTo>
                      <a:pt x="108" y="719"/>
                    </a:lnTo>
                    <a:lnTo>
                      <a:pt x="72" y="1006"/>
                    </a:lnTo>
                    <a:lnTo>
                      <a:pt x="37" y="1257"/>
                    </a:lnTo>
                    <a:lnTo>
                      <a:pt x="1" y="1544"/>
                    </a:lnTo>
                    <a:lnTo>
                      <a:pt x="1" y="1544"/>
                    </a:lnTo>
                    <a:lnTo>
                      <a:pt x="72" y="2083"/>
                    </a:lnTo>
                    <a:lnTo>
                      <a:pt x="180" y="2585"/>
                    </a:lnTo>
                    <a:lnTo>
                      <a:pt x="360" y="3052"/>
                    </a:lnTo>
                    <a:lnTo>
                      <a:pt x="647" y="3519"/>
                    </a:lnTo>
                    <a:lnTo>
                      <a:pt x="970" y="3914"/>
                    </a:lnTo>
                    <a:lnTo>
                      <a:pt x="1401" y="4273"/>
                    </a:lnTo>
                    <a:lnTo>
                      <a:pt x="1616" y="4452"/>
                    </a:lnTo>
                    <a:lnTo>
                      <a:pt x="1832" y="4560"/>
                    </a:lnTo>
                    <a:lnTo>
                      <a:pt x="2083" y="4704"/>
                    </a:lnTo>
                    <a:lnTo>
                      <a:pt x="2370" y="4775"/>
                    </a:lnTo>
                    <a:lnTo>
                      <a:pt x="8114" y="6714"/>
                    </a:lnTo>
                    <a:lnTo>
                      <a:pt x="8114" y="6714"/>
                    </a:lnTo>
                    <a:lnTo>
                      <a:pt x="8258" y="6068"/>
                    </a:lnTo>
                    <a:lnTo>
                      <a:pt x="8401" y="5314"/>
                    </a:lnTo>
                    <a:lnTo>
                      <a:pt x="8401" y="5314"/>
                    </a:lnTo>
                    <a:lnTo>
                      <a:pt x="8509" y="4919"/>
                    </a:lnTo>
                    <a:lnTo>
                      <a:pt x="8509" y="4919"/>
                    </a:lnTo>
                    <a:lnTo>
                      <a:pt x="8617" y="4524"/>
                    </a:lnTo>
                    <a:lnTo>
                      <a:pt x="8617" y="4524"/>
                    </a:lnTo>
                    <a:lnTo>
                      <a:pt x="8617" y="4524"/>
                    </a:lnTo>
                    <a:lnTo>
                      <a:pt x="8617" y="4524"/>
                    </a:lnTo>
                    <a:lnTo>
                      <a:pt x="8365" y="4452"/>
                    </a:lnTo>
                    <a:lnTo>
                      <a:pt x="8365" y="4452"/>
                    </a:lnTo>
                    <a:lnTo>
                      <a:pt x="7324" y="4129"/>
                    </a:lnTo>
                    <a:lnTo>
                      <a:pt x="7324" y="4129"/>
                    </a:lnTo>
                    <a:lnTo>
                      <a:pt x="5924" y="3662"/>
                    </a:lnTo>
                    <a:lnTo>
                      <a:pt x="4668" y="3196"/>
                    </a:lnTo>
                    <a:lnTo>
                      <a:pt x="4129" y="2944"/>
                    </a:lnTo>
                    <a:lnTo>
                      <a:pt x="3627" y="2693"/>
                    </a:lnTo>
                    <a:lnTo>
                      <a:pt x="3160" y="2442"/>
                    </a:lnTo>
                    <a:lnTo>
                      <a:pt x="2693" y="2191"/>
                    </a:lnTo>
                    <a:lnTo>
                      <a:pt x="2298" y="1903"/>
                    </a:lnTo>
                    <a:lnTo>
                      <a:pt x="1939" y="1652"/>
                    </a:lnTo>
                    <a:lnTo>
                      <a:pt x="1580" y="1365"/>
                    </a:lnTo>
                    <a:lnTo>
                      <a:pt x="1293" y="1114"/>
                    </a:lnTo>
                    <a:lnTo>
                      <a:pt x="755" y="575"/>
                    </a:lnTo>
                    <a:lnTo>
                      <a:pt x="324"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 name="Google Shape;1152;p10"/>
              <p:cNvSpPr/>
              <p:nvPr/>
            </p:nvSpPr>
            <p:spPr>
              <a:xfrm rot="-1816409">
                <a:off x="8780496" y="1766220"/>
                <a:ext cx="76893" cy="44651"/>
              </a:xfrm>
              <a:custGeom>
                <a:avLst/>
                <a:gdLst/>
                <a:ahLst/>
                <a:cxnLst/>
                <a:rect l="l" t="t" r="r" b="b"/>
                <a:pathLst>
                  <a:path w="8473" h="4919" extrusionOk="0">
                    <a:moveTo>
                      <a:pt x="503" y="0"/>
                    </a:moveTo>
                    <a:lnTo>
                      <a:pt x="395" y="395"/>
                    </a:lnTo>
                    <a:lnTo>
                      <a:pt x="287" y="790"/>
                    </a:lnTo>
                    <a:lnTo>
                      <a:pt x="144" y="1544"/>
                    </a:lnTo>
                    <a:lnTo>
                      <a:pt x="0" y="2190"/>
                    </a:lnTo>
                    <a:lnTo>
                      <a:pt x="503" y="2369"/>
                    </a:lnTo>
                    <a:lnTo>
                      <a:pt x="1723" y="2764"/>
                    </a:lnTo>
                    <a:lnTo>
                      <a:pt x="1723" y="2298"/>
                    </a:lnTo>
                    <a:lnTo>
                      <a:pt x="1795" y="1867"/>
                    </a:lnTo>
                    <a:lnTo>
                      <a:pt x="1867" y="1364"/>
                    </a:lnTo>
                    <a:lnTo>
                      <a:pt x="2046" y="503"/>
                    </a:lnTo>
                    <a:lnTo>
                      <a:pt x="503" y="0"/>
                    </a:lnTo>
                    <a:close/>
                    <a:moveTo>
                      <a:pt x="2800" y="754"/>
                    </a:moveTo>
                    <a:lnTo>
                      <a:pt x="2585" y="1616"/>
                    </a:lnTo>
                    <a:lnTo>
                      <a:pt x="2441" y="2226"/>
                    </a:lnTo>
                    <a:lnTo>
                      <a:pt x="2369" y="2800"/>
                    </a:lnTo>
                    <a:lnTo>
                      <a:pt x="2369" y="2980"/>
                    </a:lnTo>
                    <a:lnTo>
                      <a:pt x="2657" y="3088"/>
                    </a:lnTo>
                    <a:lnTo>
                      <a:pt x="2657" y="2980"/>
                    </a:lnTo>
                    <a:lnTo>
                      <a:pt x="2764" y="2369"/>
                    </a:lnTo>
                    <a:lnTo>
                      <a:pt x="2908" y="1759"/>
                    </a:lnTo>
                    <a:lnTo>
                      <a:pt x="3159" y="862"/>
                    </a:lnTo>
                    <a:lnTo>
                      <a:pt x="2800" y="754"/>
                    </a:lnTo>
                    <a:close/>
                    <a:moveTo>
                      <a:pt x="3913" y="1149"/>
                    </a:moveTo>
                    <a:lnTo>
                      <a:pt x="3662" y="1975"/>
                    </a:lnTo>
                    <a:lnTo>
                      <a:pt x="3482" y="2657"/>
                    </a:lnTo>
                    <a:lnTo>
                      <a:pt x="3339" y="3303"/>
                    </a:lnTo>
                    <a:lnTo>
                      <a:pt x="3339" y="3339"/>
                    </a:lnTo>
                    <a:lnTo>
                      <a:pt x="3446" y="3375"/>
                    </a:lnTo>
                    <a:lnTo>
                      <a:pt x="7431" y="4703"/>
                    </a:lnTo>
                    <a:lnTo>
                      <a:pt x="8042" y="4918"/>
                    </a:lnTo>
                    <a:lnTo>
                      <a:pt x="8042" y="4847"/>
                    </a:lnTo>
                    <a:lnTo>
                      <a:pt x="8149" y="4200"/>
                    </a:lnTo>
                    <a:lnTo>
                      <a:pt x="8293" y="3375"/>
                    </a:lnTo>
                    <a:lnTo>
                      <a:pt x="8473" y="2764"/>
                    </a:lnTo>
                    <a:lnTo>
                      <a:pt x="7575" y="2441"/>
                    </a:lnTo>
                    <a:lnTo>
                      <a:pt x="7396" y="2800"/>
                    </a:lnTo>
                    <a:lnTo>
                      <a:pt x="7324" y="2872"/>
                    </a:lnTo>
                    <a:lnTo>
                      <a:pt x="7252" y="2908"/>
                    </a:lnTo>
                    <a:lnTo>
                      <a:pt x="7216" y="2908"/>
                    </a:lnTo>
                    <a:lnTo>
                      <a:pt x="7144" y="2836"/>
                    </a:lnTo>
                    <a:lnTo>
                      <a:pt x="7108" y="2693"/>
                    </a:lnTo>
                    <a:lnTo>
                      <a:pt x="7072" y="2513"/>
                    </a:lnTo>
                    <a:lnTo>
                      <a:pt x="7108" y="2262"/>
                    </a:lnTo>
                    <a:lnTo>
                      <a:pt x="6857" y="2154"/>
                    </a:lnTo>
                    <a:lnTo>
                      <a:pt x="6498" y="2046"/>
                    </a:lnTo>
                    <a:lnTo>
                      <a:pt x="6319" y="2334"/>
                    </a:lnTo>
                    <a:lnTo>
                      <a:pt x="6247" y="2441"/>
                    </a:lnTo>
                    <a:lnTo>
                      <a:pt x="6175" y="2441"/>
                    </a:lnTo>
                    <a:lnTo>
                      <a:pt x="6103" y="2369"/>
                    </a:lnTo>
                    <a:lnTo>
                      <a:pt x="6067" y="2262"/>
                    </a:lnTo>
                    <a:lnTo>
                      <a:pt x="6031" y="2082"/>
                    </a:lnTo>
                    <a:lnTo>
                      <a:pt x="6031" y="1867"/>
                    </a:lnTo>
                    <a:lnTo>
                      <a:pt x="3913" y="1149"/>
                    </a:lnTo>
                    <a:close/>
                  </a:path>
                </a:pathLst>
              </a:custGeom>
              <a:solidFill>
                <a:srgbClr val="ABABB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 name="Google Shape;1153;p10"/>
              <p:cNvSpPr/>
              <p:nvPr/>
            </p:nvSpPr>
            <p:spPr>
              <a:xfrm rot="-1816409">
                <a:off x="8811352" y="1768293"/>
                <a:ext cx="46601" cy="34230"/>
              </a:xfrm>
              <a:custGeom>
                <a:avLst/>
                <a:gdLst/>
                <a:ahLst/>
                <a:cxnLst/>
                <a:rect l="l" t="t" r="r" b="b"/>
                <a:pathLst>
                  <a:path w="5135" h="3771" fill="none" extrusionOk="0">
                    <a:moveTo>
                      <a:pt x="575" y="1"/>
                    </a:moveTo>
                    <a:lnTo>
                      <a:pt x="575" y="1"/>
                    </a:lnTo>
                    <a:lnTo>
                      <a:pt x="575" y="1"/>
                    </a:lnTo>
                    <a:lnTo>
                      <a:pt x="324" y="827"/>
                    </a:lnTo>
                    <a:lnTo>
                      <a:pt x="324" y="827"/>
                    </a:lnTo>
                    <a:lnTo>
                      <a:pt x="144" y="1509"/>
                    </a:lnTo>
                    <a:lnTo>
                      <a:pt x="1" y="2155"/>
                    </a:lnTo>
                    <a:lnTo>
                      <a:pt x="1" y="2155"/>
                    </a:lnTo>
                    <a:lnTo>
                      <a:pt x="1" y="2191"/>
                    </a:lnTo>
                    <a:lnTo>
                      <a:pt x="108" y="2227"/>
                    </a:lnTo>
                    <a:lnTo>
                      <a:pt x="4093" y="3555"/>
                    </a:lnTo>
                    <a:lnTo>
                      <a:pt x="4093" y="3555"/>
                    </a:lnTo>
                    <a:lnTo>
                      <a:pt x="4704" y="3770"/>
                    </a:lnTo>
                    <a:lnTo>
                      <a:pt x="4704" y="3770"/>
                    </a:lnTo>
                    <a:lnTo>
                      <a:pt x="4704" y="3699"/>
                    </a:lnTo>
                    <a:lnTo>
                      <a:pt x="4704" y="3699"/>
                    </a:lnTo>
                    <a:lnTo>
                      <a:pt x="4811" y="3052"/>
                    </a:lnTo>
                    <a:lnTo>
                      <a:pt x="4955" y="2227"/>
                    </a:lnTo>
                    <a:lnTo>
                      <a:pt x="4955" y="2227"/>
                    </a:lnTo>
                    <a:lnTo>
                      <a:pt x="5135" y="1616"/>
                    </a:lnTo>
                    <a:lnTo>
                      <a:pt x="5135" y="1616"/>
                    </a:lnTo>
                    <a:lnTo>
                      <a:pt x="5135" y="1616"/>
                    </a:lnTo>
                    <a:lnTo>
                      <a:pt x="5135" y="1616"/>
                    </a:lnTo>
                    <a:lnTo>
                      <a:pt x="4237" y="1293"/>
                    </a:lnTo>
                    <a:lnTo>
                      <a:pt x="4237" y="1293"/>
                    </a:lnTo>
                    <a:lnTo>
                      <a:pt x="4058" y="1652"/>
                    </a:lnTo>
                    <a:lnTo>
                      <a:pt x="3986" y="1724"/>
                    </a:lnTo>
                    <a:lnTo>
                      <a:pt x="3914" y="1760"/>
                    </a:lnTo>
                    <a:lnTo>
                      <a:pt x="3914" y="1760"/>
                    </a:lnTo>
                    <a:lnTo>
                      <a:pt x="3878" y="1760"/>
                    </a:lnTo>
                    <a:lnTo>
                      <a:pt x="3878" y="1760"/>
                    </a:lnTo>
                    <a:lnTo>
                      <a:pt x="3806" y="1688"/>
                    </a:lnTo>
                    <a:lnTo>
                      <a:pt x="3770" y="1545"/>
                    </a:lnTo>
                    <a:lnTo>
                      <a:pt x="3734" y="1365"/>
                    </a:lnTo>
                    <a:lnTo>
                      <a:pt x="3770" y="1114"/>
                    </a:lnTo>
                    <a:lnTo>
                      <a:pt x="3770" y="1114"/>
                    </a:lnTo>
                    <a:lnTo>
                      <a:pt x="3519" y="1006"/>
                    </a:lnTo>
                    <a:lnTo>
                      <a:pt x="3519" y="1006"/>
                    </a:lnTo>
                    <a:lnTo>
                      <a:pt x="3160" y="898"/>
                    </a:lnTo>
                    <a:lnTo>
                      <a:pt x="3160" y="898"/>
                    </a:lnTo>
                    <a:lnTo>
                      <a:pt x="2981" y="1186"/>
                    </a:lnTo>
                    <a:lnTo>
                      <a:pt x="2909" y="1293"/>
                    </a:lnTo>
                    <a:lnTo>
                      <a:pt x="2873" y="1293"/>
                    </a:lnTo>
                    <a:lnTo>
                      <a:pt x="2873" y="1293"/>
                    </a:lnTo>
                    <a:lnTo>
                      <a:pt x="2837" y="1293"/>
                    </a:lnTo>
                    <a:lnTo>
                      <a:pt x="2837" y="1293"/>
                    </a:lnTo>
                    <a:lnTo>
                      <a:pt x="2765" y="1221"/>
                    </a:lnTo>
                    <a:lnTo>
                      <a:pt x="2729" y="1114"/>
                    </a:lnTo>
                    <a:lnTo>
                      <a:pt x="2693" y="934"/>
                    </a:lnTo>
                    <a:lnTo>
                      <a:pt x="2693" y="719"/>
                    </a:lnTo>
                    <a:lnTo>
                      <a:pt x="2693" y="719"/>
                    </a:lnTo>
                    <a:lnTo>
                      <a:pt x="2693" y="719"/>
                    </a:lnTo>
                    <a:lnTo>
                      <a:pt x="2693" y="719"/>
                    </a:lnTo>
                    <a:lnTo>
                      <a:pt x="575"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 name="Google Shape;1154;p10"/>
              <p:cNvSpPr/>
              <p:nvPr/>
            </p:nvSpPr>
            <p:spPr>
              <a:xfrm rot="-1816409">
                <a:off x="8801353" y="1780455"/>
                <a:ext cx="7178" cy="21195"/>
              </a:xfrm>
              <a:custGeom>
                <a:avLst/>
                <a:gdLst/>
                <a:ahLst/>
                <a:cxnLst/>
                <a:rect l="l" t="t" r="r" b="b"/>
                <a:pathLst>
                  <a:path w="791" h="2335" fill="none" extrusionOk="0">
                    <a:moveTo>
                      <a:pt x="431" y="1"/>
                    </a:moveTo>
                    <a:lnTo>
                      <a:pt x="431" y="1"/>
                    </a:lnTo>
                    <a:lnTo>
                      <a:pt x="431" y="1"/>
                    </a:lnTo>
                    <a:lnTo>
                      <a:pt x="216" y="863"/>
                    </a:lnTo>
                    <a:lnTo>
                      <a:pt x="216" y="863"/>
                    </a:lnTo>
                    <a:lnTo>
                      <a:pt x="72" y="1473"/>
                    </a:lnTo>
                    <a:lnTo>
                      <a:pt x="0" y="2047"/>
                    </a:lnTo>
                    <a:lnTo>
                      <a:pt x="0" y="2047"/>
                    </a:lnTo>
                    <a:lnTo>
                      <a:pt x="0" y="2227"/>
                    </a:lnTo>
                    <a:lnTo>
                      <a:pt x="0" y="2227"/>
                    </a:lnTo>
                    <a:lnTo>
                      <a:pt x="288" y="2335"/>
                    </a:lnTo>
                    <a:lnTo>
                      <a:pt x="288" y="2335"/>
                    </a:lnTo>
                    <a:lnTo>
                      <a:pt x="288" y="2335"/>
                    </a:lnTo>
                    <a:lnTo>
                      <a:pt x="288" y="2227"/>
                    </a:lnTo>
                    <a:lnTo>
                      <a:pt x="288" y="2227"/>
                    </a:lnTo>
                    <a:lnTo>
                      <a:pt x="395" y="1616"/>
                    </a:lnTo>
                    <a:lnTo>
                      <a:pt x="539" y="1006"/>
                    </a:lnTo>
                    <a:lnTo>
                      <a:pt x="539" y="1006"/>
                    </a:lnTo>
                    <a:lnTo>
                      <a:pt x="790" y="109"/>
                    </a:lnTo>
                    <a:lnTo>
                      <a:pt x="790" y="109"/>
                    </a:lnTo>
                    <a:lnTo>
                      <a:pt x="790" y="109"/>
                    </a:lnTo>
                    <a:lnTo>
                      <a:pt x="790" y="109"/>
                    </a:lnTo>
                    <a:lnTo>
                      <a:pt x="431"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 name="Google Shape;1155;p10"/>
              <p:cNvSpPr/>
              <p:nvPr/>
            </p:nvSpPr>
            <p:spPr>
              <a:xfrm rot="-1816409">
                <a:off x="8779545" y="1782252"/>
                <a:ext cx="18577" cy="25099"/>
              </a:xfrm>
              <a:custGeom>
                <a:avLst/>
                <a:gdLst/>
                <a:ahLst/>
                <a:cxnLst/>
                <a:rect l="l" t="t" r="r" b="b"/>
                <a:pathLst>
                  <a:path w="2047" h="2765" fill="none" extrusionOk="0">
                    <a:moveTo>
                      <a:pt x="503" y="0"/>
                    </a:moveTo>
                    <a:lnTo>
                      <a:pt x="503" y="0"/>
                    </a:lnTo>
                    <a:lnTo>
                      <a:pt x="503" y="0"/>
                    </a:lnTo>
                    <a:lnTo>
                      <a:pt x="395" y="395"/>
                    </a:lnTo>
                    <a:lnTo>
                      <a:pt x="395" y="395"/>
                    </a:lnTo>
                    <a:lnTo>
                      <a:pt x="287" y="790"/>
                    </a:lnTo>
                    <a:lnTo>
                      <a:pt x="287" y="790"/>
                    </a:lnTo>
                    <a:lnTo>
                      <a:pt x="144" y="1544"/>
                    </a:lnTo>
                    <a:lnTo>
                      <a:pt x="0" y="2190"/>
                    </a:lnTo>
                    <a:lnTo>
                      <a:pt x="0" y="2190"/>
                    </a:lnTo>
                    <a:lnTo>
                      <a:pt x="0" y="2190"/>
                    </a:lnTo>
                    <a:lnTo>
                      <a:pt x="503" y="2369"/>
                    </a:lnTo>
                    <a:lnTo>
                      <a:pt x="503" y="2369"/>
                    </a:lnTo>
                    <a:lnTo>
                      <a:pt x="1723" y="2764"/>
                    </a:lnTo>
                    <a:lnTo>
                      <a:pt x="1723" y="2764"/>
                    </a:lnTo>
                    <a:lnTo>
                      <a:pt x="1723" y="2764"/>
                    </a:lnTo>
                    <a:lnTo>
                      <a:pt x="1723" y="2298"/>
                    </a:lnTo>
                    <a:lnTo>
                      <a:pt x="1723" y="2298"/>
                    </a:lnTo>
                    <a:lnTo>
                      <a:pt x="1795" y="1867"/>
                    </a:lnTo>
                    <a:lnTo>
                      <a:pt x="1867" y="1364"/>
                    </a:lnTo>
                    <a:lnTo>
                      <a:pt x="1867" y="1364"/>
                    </a:lnTo>
                    <a:lnTo>
                      <a:pt x="2046" y="503"/>
                    </a:lnTo>
                    <a:lnTo>
                      <a:pt x="2046" y="503"/>
                    </a:lnTo>
                    <a:lnTo>
                      <a:pt x="2046" y="503"/>
                    </a:lnTo>
                    <a:lnTo>
                      <a:pt x="2046" y="503"/>
                    </a:lnTo>
                    <a:lnTo>
                      <a:pt x="503" y="0"/>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 name="Google Shape;1156;p10"/>
              <p:cNvSpPr/>
              <p:nvPr/>
            </p:nvSpPr>
            <p:spPr>
              <a:xfrm rot="-1816409">
                <a:off x="8841434" y="1772460"/>
                <a:ext cx="4574" cy="5882"/>
              </a:xfrm>
              <a:custGeom>
                <a:avLst/>
                <a:gdLst/>
                <a:ahLst/>
                <a:cxnLst/>
                <a:rect l="l" t="t" r="r" b="b"/>
                <a:pathLst>
                  <a:path w="504" h="648" extrusionOk="0">
                    <a:moveTo>
                      <a:pt x="36" y="1"/>
                    </a:moveTo>
                    <a:lnTo>
                      <a:pt x="0" y="252"/>
                    </a:lnTo>
                    <a:lnTo>
                      <a:pt x="36" y="432"/>
                    </a:lnTo>
                    <a:lnTo>
                      <a:pt x="72" y="575"/>
                    </a:lnTo>
                    <a:lnTo>
                      <a:pt x="144" y="647"/>
                    </a:lnTo>
                    <a:lnTo>
                      <a:pt x="180" y="647"/>
                    </a:lnTo>
                    <a:lnTo>
                      <a:pt x="252" y="611"/>
                    </a:lnTo>
                    <a:lnTo>
                      <a:pt x="324" y="539"/>
                    </a:lnTo>
                    <a:lnTo>
                      <a:pt x="503" y="180"/>
                    </a:lnTo>
                    <a:lnTo>
                      <a:pt x="36" y="1"/>
                    </a:lnTo>
                    <a:close/>
                  </a:path>
                </a:pathLst>
              </a:custGeom>
              <a:solidFill>
                <a:srgbClr val="7577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 name="Google Shape;1157;p10"/>
              <p:cNvSpPr/>
              <p:nvPr/>
            </p:nvSpPr>
            <p:spPr>
              <a:xfrm rot="-1816409">
                <a:off x="8841434" y="1772460"/>
                <a:ext cx="4574" cy="5882"/>
              </a:xfrm>
              <a:custGeom>
                <a:avLst/>
                <a:gdLst/>
                <a:ahLst/>
                <a:cxnLst/>
                <a:rect l="l" t="t" r="r" b="b"/>
                <a:pathLst>
                  <a:path w="504" h="648" fill="none" extrusionOk="0">
                    <a:moveTo>
                      <a:pt x="36" y="1"/>
                    </a:moveTo>
                    <a:lnTo>
                      <a:pt x="36" y="1"/>
                    </a:lnTo>
                    <a:lnTo>
                      <a:pt x="0" y="252"/>
                    </a:lnTo>
                    <a:lnTo>
                      <a:pt x="36" y="432"/>
                    </a:lnTo>
                    <a:lnTo>
                      <a:pt x="72" y="575"/>
                    </a:lnTo>
                    <a:lnTo>
                      <a:pt x="144" y="647"/>
                    </a:lnTo>
                    <a:lnTo>
                      <a:pt x="144" y="647"/>
                    </a:lnTo>
                    <a:lnTo>
                      <a:pt x="180" y="647"/>
                    </a:lnTo>
                    <a:lnTo>
                      <a:pt x="180" y="647"/>
                    </a:lnTo>
                    <a:lnTo>
                      <a:pt x="252" y="611"/>
                    </a:lnTo>
                    <a:lnTo>
                      <a:pt x="324" y="539"/>
                    </a:lnTo>
                    <a:lnTo>
                      <a:pt x="503" y="180"/>
                    </a:lnTo>
                    <a:lnTo>
                      <a:pt x="503" y="180"/>
                    </a:lnTo>
                    <a:lnTo>
                      <a:pt x="503" y="180"/>
                    </a:lnTo>
                    <a:lnTo>
                      <a:pt x="503" y="180"/>
                    </a:lnTo>
                    <a:lnTo>
                      <a:pt x="36" y="1"/>
                    </a:lnTo>
                    <a:lnTo>
                      <a:pt x="36" y="1"/>
                    </a:lnTo>
                    <a:lnTo>
                      <a:pt x="36"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 name="Google Shape;1158;p10"/>
              <p:cNvSpPr/>
              <p:nvPr/>
            </p:nvSpPr>
            <p:spPr>
              <a:xfrm rot="-1816409">
                <a:off x="8831325" y="1774253"/>
                <a:ext cx="4247" cy="5228"/>
              </a:xfrm>
              <a:custGeom>
                <a:avLst/>
                <a:gdLst/>
                <a:ahLst/>
                <a:cxnLst/>
                <a:rect l="l" t="t" r="r" b="b"/>
                <a:pathLst>
                  <a:path w="468" h="576" extrusionOk="0">
                    <a:moveTo>
                      <a:pt x="0" y="1"/>
                    </a:moveTo>
                    <a:lnTo>
                      <a:pt x="0" y="216"/>
                    </a:lnTo>
                    <a:lnTo>
                      <a:pt x="36" y="396"/>
                    </a:lnTo>
                    <a:lnTo>
                      <a:pt x="72" y="503"/>
                    </a:lnTo>
                    <a:lnTo>
                      <a:pt x="144" y="575"/>
                    </a:lnTo>
                    <a:lnTo>
                      <a:pt x="216" y="575"/>
                    </a:lnTo>
                    <a:lnTo>
                      <a:pt x="288" y="468"/>
                    </a:lnTo>
                    <a:lnTo>
                      <a:pt x="467" y="180"/>
                    </a:lnTo>
                    <a:lnTo>
                      <a:pt x="0" y="1"/>
                    </a:lnTo>
                    <a:close/>
                  </a:path>
                </a:pathLst>
              </a:custGeom>
              <a:solidFill>
                <a:srgbClr val="7577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 name="Google Shape;1159;p10"/>
              <p:cNvSpPr/>
              <p:nvPr/>
            </p:nvSpPr>
            <p:spPr>
              <a:xfrm rot="-1816409">
                <a:off x="8831325" y="1774253"/>
                <a:ext cx="4247" cy="5228"/>
              </a:xfrm>
              <a:custGeom>
                <a:avLst/>
                <a:gdLst/>
                <a:ahLst/>
                <a:cxnLst/>
                <a:rect l="l" t="t" r="r" b="b"/>
                <a:pathLst>
                  <a:path w="468" h="576" fill="none" extrusionOk="0">
                    <a:moveTo>
                      <a:pt x="0" y="1"/>
                    </a:moveTo>
                    <a:lnTo>
                      <a:pt x="0" y="1"/>
                    </a:lnTo>
                    <a:lnTo>
                      <a:pt x="0" y="216"/>
                    </a:lnTo>
                    <a:lnTo>
                      <a:pt x="36" y="396"/>
                    </a:lnTo>
                    <a:lnTo>
                      <a:pt x="72" y="503"/>
                    </a:lnTo>
                    <a:lnTo>
                      <a:pt x="144" y="575"/>
                    </a:lnTo>
                    <a:lnTo>
                      <a:pt x="144" y="575"/>
                    </a:lnTo>
                    <a:lnTo>
                      <a:pt x="180" y="575"/>
                    </a:lnTo>
                    <a:lnTo>
                      <a:pt x="180" y="575"/>
                    </a:lnTo>
                    <a:lnTo>
                      <a:pt x="216" y="575"/>
                    </a:lnTo>
                    <a:lnTo>
                      <a:pt x="288" y="468"/>
                    </a:lnTo>
                    <a:lnTo>
                      <a:pt x="467" y="180"/>
                    </a:lnTo>
                    <a:lnTo>
                      <a:pt x="467" y="180"/>
                    </a:lnTo>
                    <a:lnTo>
                      <a:pt x="467" y="180"/>
                    </a:lnTo>
                    <a:lnTo>
                      <a:pt x="467" y="180"/>
                    </a:lnTo>
                    <a:lnTo>
                      <a:pt x="0" y="1"/>
                    </a:lnTo>
                  </a:path>
                </a:pathLst>
              </a:cu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 name="Google Shape;1160;p10"/>
              <p:cNvSpPr/>
              <p:nvPr/>
            </p:nvSpPr>
            <p:spPr>
              <a:xfrm rot="-1816409">
                <a:off x="8804135" y="1778832"/>
                <a:ext cx="11416" cy="22493"/>
              </a:xfrm>
              <a:custGeom>
                <a:avLst/>
                <a:gdLst/>
                <a:ahLst/>
                <a:cxnLst/>
                <a:rect l="l" t="t" r="r" b="b"/>
                <a:pathLst>
                  <a:path w="1258" h="2478" extrusionOk="0">
                    <a:moveTo>
                      <a:pt x="503" y="1"/>
                    </a:moveTo>
                    <a:lnTo>
                      <a:pt x="252" y="898"/>
                    </a:lnTo>
                    <a:lnTo>
                      <a:pt x="108" y="1508"/>
                    </a:lnTo>
                    <a:lnTo>
                      <a:pt x="1" y="2119"/>
                    </a:lnTo>
                    <a:lnTo>
                      <a:pt x="1" y="2227"/>
                    </a:lnTo>
                    <a:lnTo>
                      <a:pt x="144" y="2298"/>
                    </a:lnTo>
                    <a:lnTo>
                      <a:pt x="683" y="2478"/>
                    </a:lnTo>
                    <a:lnTo>
                      <a:pt x="683" y="2442"/>
                    </a:lnTo>
                    <a:lnTo>
                      <a:pt x="826" y="1796"/>
                    </a:lnTo>
                    <a:lnTo>
                      <a:pt x="1006" y="1114"/>
                    </a:lnTo>
                    <a:lnTo>
                      <a:pt x="1257" y="288"/>
                    </a:lnTo>
                    <a:lnTo>
                      <a:pt x="503" y="1"/>
                    </a:lnTo>
                    <a:close/>
                  </a:path>
                </a:pathLst>
              </a:custGeom>
              <a:solidFill>
                <a:srgbClr val="7577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 name="Google Shape;1161;p10"/>
              <p:cNvSpPr/>
              <p:nvPr/>
            </p:nvSpPr>
            <p:spPr>
              <a:xfrm rot="-1816409">
                <a:off x="8795290" y="1780698"/>
                <a:ext cx="9783" cy="22493"/>
              </a:xfrm>
              <a:custGeom>
                <a:avLst/>
                <a:gdLst/>
                <a:ahLst/>
                <a:cxnLst/>
                <a:rect l="l" t="t" r="r" b="b"/>
                <a:pathLst>
                  <a:path w="1078" h="2478" extrusionOk="0">
                    <a:moveTo>
                      <a:pt x="323" y="1"/>
                    </a:moveTo>
                    <a:lnTo>
                      <a:pt x="144" y="862"/>
                    </a:lnTo>
                    <a:lnTo>
                      <a:pt x="72" y="1365"/>
                    </a:lnTo>
                    <a:lnTo>
                      <a:pt x="0" y="1796"/>
                    </a:lnTo>
                    <a:lnTo>
                      <a:pt x="0" y="2262"/>
                    </a:lnTo>
                    <a:lnTo>
                      <a:pt x="646" y="2478"/>
                    </a:lnTo>
                    <a:lnTo>
                      <a:pt x="646" y="2298"/>
                    </a:lnTo>
                    <a:lnTo>
                      <a:pt x="718" y="1724"/>
                    </a:lnTo>
                    <a:lnTo>
                      <a:pt x="862" y="1114"/>
                    </a:lnTo>
                    <a:lnTo>
                      <a:pt x="1077" y="252"/>
                    </a:lnTo>
                    <a:lnTo>
                      <a:pt x="323" y="1"/>
                    </a:lnTo>
                    <a:close/>
                  </a:path>
                </a:pathLst>
              </a:custGeom>
              <a:solidFill>
                <a:srgbClr val="75777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162" name="Google Shape;1162;p10"/>
          <p:cNvSpPr/>
          <p:nvPr/>
        </p:nvSpPr>
        <p:spPr>
          <a:xfrm>
            <a:off x="0" y="0"/>
            <a:ext cx="1313700" cy="234000"/>
          </a:xfrm>
          <a:prstGeom prst="rect">
            <a:avLst/>
          </a:prstGeom>
          <a:solidFill>
            <a:srgbClr val="00509E"/>
          </a:solidFill>
          <a:ln w="9525" cap="flat" cmpd="sng">
            <a:solidFill>
              <a:schemeClr val="lt1"/>
            </a:solidFill>
            <a:prstDash val="solid"/>
            <a:round/>
            <a:headEnd type="none" w="sm" len="sm"/>
            <a:tailEnd type="none" w="sm" len="sm"/>
          </a:ln>
        </p:spPr>
        <p:txBody>
          <a:bodyPr spcFirstLastPara="1" wrap="square" lIns="0" tIns="43525" rIns="0" bIns="43525" anchor="ctr" anchorCtr="0">
            <a:noAutofit/>
          </a:bodyPr>
          <a:lstStyle/>
          <a:p>
            <a:pPr marL="0" marR="0" lvl="0" indent="0" algn="ctr" rtl="0">
              <a:lnSpc>
                <a:spcPct val="100000"/>
              </a:lnSpc>
              <a:spcBef>
                <a:spcPts val="0"/>
              </a:spcBef>
              <a:spcAft>
                <a:spcPts val="0"/>
              </a:spcAft>
              <a:buClr>
                <a:srgbClr val="000000"/>
              </a:buClr>
              <a:buSzPts val="800"/>
              <a:buFont typeface="Arial"/>
              <a:buNone/>
            </a:pPr>
            <a:r>
              <a:rPr lang="no-NO" sz="800" b="1" i="0" u="none" strike="noStrike" cap="none">
                <a:solidFill>
                  <a:srgbClr val="FFFFFF"/>
                </a:solidFill>
                <a:latin typeface="Calibri"/>
                <a:ea typeface="Calibri"/>
                <a:cs typeface="Calibri"/>
                <a:sym typeface="Calibri"/>
              </a:rPr>
              <a:t>1. Generell informasjon</a:t>
            </a:r>
            <a:endParaRPr sz="800" b="1" i="0" u="none" strike="noStrike" cap="none">
              <a:solidFill>
                <a:srgbClr val="FFFFFF"/>
              </a:solidFill>
              <a:latin typeface="Calibri"/>
              <a:ea typeface="Calibri"/>
              <a:cs typeface="Calibri"/>
              <a:sym typeface="Calibri"/>
            </a:endParaRPr>
          </a:p>
        </p:txBody>
      </p:sp>
    </p:spTree>
  </p:cSld>
  <p:clrMapOvr>
    <a:masterClrMapping/>
  </p:clrMapOvr>
</p:sld>
</file>

<file path=ppt/theme/theme1.xml><?xml version="1.0" encoding="utf-8"?>
<a:theme xmlns:a="http://schemas.openxmlformats.org/drawingml/2006/main" name="Office-tema">
  <a:themeElements>
    <a:clrScheme name="NTNU FARGER UU">
      <a:dk1>
        <a:srgbClr val="000000"/>
      </a:dk1>
      <a:lt1>
        <a:srgbClr val="FFFFFF"/>
      </a:lt1>
      <a:dk2>
        <a:srgbClr val="014693"/>
      </a:dk2>
      <a:lt2>
        <a:srgbClr val="D6D7D6"/>
      </a:lt2>
      <a:accent1>
        <a:srgbClr val="B6C8E9"/>
      </a:accent1>
      <a:accent2>
        <a:srgbClr val="014693"/>
      </a:accent2>
      <a:accent3>
        <a:srgbClr val="BCD024"/>
      </a:accent3>
      <a:accent4>
        <a:srgbClr val="B01B81"/>
      </a:accent4>
      <a:accent5>
        <a:srgbClr val="F7D019"/>
      </a:accent5>
      <a:accent6>
        <a:srgbClr val="ED8013"/>
      </a:accent6>
      <a:hlink>
        <a:srgbClr val="3D2A68"/>
      </a:hlink>
      <a:folHlink>
        <a:srgbClr val="338C8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7A55B396B58B0741BB116AFF87098BC6" ma:contentTypeVersion="6" ma:contentTypeDescription="Create a new document." ma:contentTypeScope="" ma:versionID="dfbec0c20f56408a1d3c3566794088f2">
  <xsd:schema xmlns:xsd="http://www.w3.org/2001/XMLSchema" xmlns:xs="http://www.w3.org/2001/XMLSchema" xmlns:p="http://schemas.microsoft.com/office/2006/metadata/properties" xmlns:ns2="caf70c22-9bd6-477b-bbf2-a40d065a3137" xmlns:ns3="69706c01-7ecb-4ae7-83af-a099a46d0e90" targetNamespace="http://schemas.microsoft.com/office/2006/metadata/properties" ma:root="true" ma:fieldsID="20bb69013e0c5e4031aa9de90eebdb38" ns2:_="" ns3:_="">
    <xsd:import namespace="caf70c22-9bd6-477b-bbf2-a40d065a3137"/>
    <xsd:import namespace="69706c01-7ecb-4ae7-83af-a099a46d0e90"/>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af70c22-9bd6-477b-bbf2-a40d065a313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2" nillable="true" ma:displayName="MediaServiceObjectDetectorVersions" ma:hidden="true" ma:indexed="true" ma:internalName="MediaServiceObjectDetectorVersions" ma:readOnly="true">
      <xsd:simpleType>
        <xsd:restriction base="dms:Text"/>
      </xsd:simpleType>
    </xsd:element>
    <xsd:element name="MediaServiceSearchProperties" ma:index="13"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69706c01-7ecb-4ae7-83af-a099a46d0e90"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SharedWithUsers xmlns="69706c01-7ecb-4ae7-83af-a099a46d0e90">
      <UserInfo>
        <DisplayName>Kari Klepp</DisplayName>
        <AccountId>29</AccountId>
        <AccountType/>
      </UserInfo>
      <UserInfo>
        <DisplayName>Thomas B Hagen</DisplayName>
        <AccountId>13</AccountId>
        <AccountType/>
      </UserInfo>
      <UserInfo>
        <DisplayName>Maren Bryne Aas</DisplayName>
        <AccountId>193</AccountId>
        <AccountType/>
      </UserInfo>
      <UserInfo>
        <DisplayName>Kristian Hjelde Sæterhaug</DisplayName>
        <AccountId>199</AccountId>
        <AccountType/>
      </UserInfo>
      <UserInfo>
        <DisplayName>Ingrid Iren Eide</DisplayName>
        <AccountId>95</AccountId>
        <AccountType/>
      </UserInfo>
      <UserInfo>
        <DisplayName>Merete Sivertsen</DisplayName>
        <AccountId>10</AccountId>
        <AccountType/>
      </UserInfo>
      <UserInfo>
        <DisplayName>Gunn K. Tømmervold</DisplayName>
        <AccountId>15</AccountId>
        <AccountType/>
      </UserInfo>
      <UserInfo>
        <DisplayName>Anita Finserås Bretun</DisplayName>
        <AccountId>202</AccountId>
        <AccountType/>
      </UserInfo>
      <UserInfo>
        <DisplayName>Mari Haugdahl Lie</DisplayName>
        <AccountId>26</AccountId>
        <AccountType/>
      </UserInfo>
      <UserInfo>
        <DisplayName>Even Kristoffer Kalås</DisplayName>
        <AccountId>51</AccountId>
        <AccountType/>
      </UserInfo>
      <UserInfo>
        <DisplayName>Sigrun Fossli</DisplayName>
        <AccountId>203</AccountId>
        <AccountType/>
      </UserInfo>
      <UserInfo>
        <DisplayName>Gøril Wærum</DisplayName>
        <AccountId>204</AccountId>
        <AccountType/>
      </UserInfo>
      <UserInfo>
        <DisplayName>Fredrik Berg Faugstadmo</DisplayName>
        <AccountId>205</AccountId>
        <AccountType/>
      </UserInfo>
      <UserInfo>
        <DisplayName>Fredrik Stensønes</DisplayName>
        <AccountId>206</AccountId>
        <AccountType/>
      </UserInfo>
      <UserInfo>
        <DisplayName>Ida Størvold Holan</DisplayName>
        <AccountId>90</AccountId>
        <AccountType/>
      </UserInfo>
      <UserInfo>
        <DisplayName>Cathrine Haugan Grønvik</DisplayName>
        <AccountId>59</AccountId>
        <AccountType/>
      </UserInfo>
      <UserInfo>
        <DisplayName>Kristin Skogen</DisplayName>
        <AccountId>93</AccountId>
        <AccountType/>
      </UserInfo>
      <UserInfo>
        <DisplayName>Eva Terese Voldhagen</DisplayName>
        <AccountId>38</AccountId>
        <AccountType/>
      </UserInfo>
    </SharedWithUser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1123BD43-026F-4516-9429-9256CF9ED91C}">
  <ds:schemaRefs>
    <ds:schemaRef ds:uri="69706c01-7ecb-4ae7-83af-a099a46d0e90"/>
    <ds:schemaRef ds:uri="caf70c22-9bd6-477b-bbf2-a40d065a3137"/>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B0782863-3842-4696-973B-8BCC89260B8E}">
  <ds:schemaRefs>
    <ds:schemaRef ds:uri="http://purl.org/dc/terms/"/>
    <ds:schemaRef ds:uri="http://schemas.openxmlformats.org/package/2006/metadata/core-properties"/>
    <ds:schemaRef ds:uri="http://schemas.microsoft.com/office/2006/documentManagement/types"/>
    <ds:schemaRef ds:uri="69706c01-7ecb-4ae7-83af-a099a46d0e90"/>
    <ds:schemaRef ds:uri="http://purl.org/dc/elements/1.1/"/>
    <ds:schemaRef ds:uri="http://schemas.microsoft.com/office/2006/metadata/properties"/>
    <ds:schemaRef ds:uri="http://schemas.microsoft.com/office/infopath/2007/PartnerControls"/>
    <ds:schemaRef ds:uri="caf70c22-9bd6-477b-bbf2-a40d065a3137"/>
    <ds:schemaRef ds:uri="http://www.w3.org/XML/1998/namespace"/>
    <ds:schemaRef ds:uri="http://purl.org/dc/dcmitype/"/>
  </ds:schemaRefs>
</ds:datastoreItem>
</file>

<file path=customXml/itemProps3.xml><?xml version="1.0" encoding="utf-8"?>
<ds:datastoreItem xmlns:ds="http://schemas.openxmlformats.org/officeDocument/2006/customXml" ds:itemID="{B9768C75-225F-4EB6-9479-8C0D8C31C850}">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0</TotalTime>
  <Words>5231</Words>
  <Application>Microsoft Office PowerPoint</Application>
  <PresentationFormat>Skjermfremvisning (16:9)</PresentationFormat>
  <Paragraphs>784</Paragraphs>
  <Slides>45</Slides>
  <Notes>45</Notes>
  <HiddenSlides>0</HiddenSlides>
  <MMClips>0</MMClips>
  <ScaleCrop>false</ScaleCrop>
  <HeadingPairs>
    <vt:vector size="6" baseType="variant">
      <vt:variant>
        <vt:lpstr>Brukte skrifter</vt:lpstr>
      </vt:variant>
      <vt:variant>
        <vt:i4>6</vt:i4>
      </vt:variant>
      <vt:variant>
        <vt:lpstr>Tema</vt:lpstr>
      </vt:variant>
      <vt:variant>
        <vt:i4>1</vt:i4>
      </vt:variant>
      <vt:variant>
        <vt:lpstr>Lysbildetitler</vt:lpstr>
      </vt:variant>
      <vt:variant>
        <vt:i4>45</vt:i4>
      </vt:variant>
    </vt:vector>
  </HeadingPairs>
  <TitlesOfParts>
    <vt:vector size="52" baseType="lpstr">
      <vt:lpstr>Calibri</vt:lpstr>
      <vt:lpstr>Permanent Marker</vt:lpstr>
      <vt:lpstr>Arial</vt:lpstr>
      <vt:lpstr>ADLaM Display</vt:lpstr>
      <vt:lpstr>Georgia</vt:lpstr>
      <vt:lpstr>Roboto</vt:lpstr>
      <vt:lpstr>Office-tema</vt:lpstr>
      <vt:lpstr>Serviceavtale mellom Seksjon for lønn og HR-tjenester og  øvrige enheter på NTNU</vt:lpstr>
      <vt:lpstr>Hei, du som skal lese dette dokumentet</vt:lpstr>
      <vt:lpstr>Innholdsfortegnelse</vt:lpstr>
      <vt:lpstr>Generell informasjon</vt:lpstr>
      <vt:lpstr>Formål med serviceavtalen</vt:lpstr>
      <vt:lpstr>Tjenestesenteret leverer standardiserte tjenester innen HR- og lønnsområdet  til både ledere og ansatte</vt:lpstr>
      <vt:lpstr>I tillegg til de standardiserte tjenestene, leverer Tjenestesenteret rådgivning, veiledning og lederstøtte</vt:lpstr>
      <vt:lpstr>Vedlikehold av serviceavtalen</vt:lpstr>
      <vt:lpstr>Versjonslogg</vt:lpstr>
      <vt:lpstr>Ansvars- og oppgavefordeling</vt:lpstr>
      <vt:lpstr>Behovet for tydelig ansvars- og oppgavefordeling</vt:lpstr>
      <vt:lpstr>Roller involvert i lønnsprosessen på NTNU </vt:lpstr>
      <vt:lpstr>Fagspesialistrollene på Tjenestesenteret skal sikre god og riktig datakvalitet innenfor lønnsområdet i systemløsningen</vt:lpstr>
      <vt:lpstr>Andre roller på Tjenestesenteret skal utføre kontroller, attestere og registrere korrekt i lønnssystemet i henhold til gjeldende regelverk, lover og rutiner</vt:lpstr>
      <vt:lpstr>Skjema som behandles av Tjenestesenteret </vt:lpstr>
      <vt:lpstr>PowerPoint-presentasjon</vt:lpstr>
      <vt:lpstr>PowerPoint-presentasjon</vt:lpstr>
      <vt:lpstr>PowerPoint-presentasjon</vt:lpstr>
      <vt:lpstr>I forbindelse med bestilling av oppdrags-, time- og månedslønnskontrakter er to roller på enhetene involvert</vt:lpstr>
      <vt:lpstr>Enkelte prosesser starter hos Tjenestesenteret</vt:lpstr>
      <vt:lpstr>Tjenester med grensesnitt mellom enhetene og Tjenestesenteret</vt:lpstr>
      <vt:lpstr>Oppsummert, hva er ikke en del av Tjenestesenteret sin arbeidsmengde?</vt:lpstr>
      <vt:lpstr>Saksbehandling</vt:lpstr>
      <vt:lpstr>Saksbehandling for optimalisering av prosesser for lønn og HR</vt:lpstr>
      <vt:lpstr>Tjenestesenteret mottar grunnlaget for saksbehandlingen fra to kontaktflater</vt:lpstr>
      <vt:lpstr>Bestillingsskjemaer kan sendes inn i to ulike kontaktflater</vt:lpstr>
      <vt:lpstr>Brukerstøtte</vt:lpstr>
      <vt:lpstr>Tjenestesenteret tilbyr brukerstøtte til alle ansatte på NTNU</vt:lpstr>
      <vt:lpstr>Tjenestesenteret kontaktes ved behov for brukerstøtte på hovedsakelig  to kontaktflater</vt:lpstr>
      <vt:lpstr>PowerPoint-presentasjon</vt:lpstr>
      <vt:lpstr>Alle ansatte kan kontakte Tjenestesenteret ved å sende sak i NTNU Hjelp eller ringe i åpningstidene</vt:lpstr>
      <vt:lpstr>Statuser i NTNU Hjelp ved innsending av saker og skjema</vt:lpstr>
      <vt:lpstr>Saker settes på vent dersom behandlingen blir forsinket</vt:lpstr>
      <vt:lpstr>Lederstøtte</vt:lpstr>
      <vt:lpstr>Lederstøtte tilbys på alle områder som Tjenestesenteret leverer tjenester på</vt:lpstr>
      <vt:lpstr>Proaktiv informasjon til ledere gjennom året</vt:lpstr>
      <vt:lpstr>KPIer</vt:lpstr>
      <vt:lpstr>Hva er en KPI?</vt:lpstr>
      <vt:lpstr>Målinger på brukerstøtte telefon</vt:lpstr>
      <vt:lpstr>Planlagte målinger 2024/2025</vt:lpstr>
      <vt:lpstr>Håndtering av avvik</vt:lpstr>
      <vt:lpstr>Korrekt håndtering av avvik som oppstår</vt:lpstr>
      <vt:lpstr>Avvikshåndtering</vt:lpstr>
      <vt:lpstr>Tjenestesenteret videreformidler informasjon om feil i DFØ sine systemer</vt:lpstr>
      <vt:lpstr>Oppsummering over Tjenestesenterets oppgaver og ansvarsområde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Hei, du som skal lese dette dokumentet</dc:title>
  <dc:creator>Tore Hugubakken</dc:creator>
  <cp:lastModifiedBy>Kari Klepp</cp:lastModifiedBy>
  <cp:revision>4</cp:revision>
  <cp:lastPrinted>2023-11-20T09:24:50Z</cp:lastPrinted>
  <dcterms:created xsi:type="dcterms:W3CDTF">2022-05-12T07:09:13Z</dcterms:created>
  <dcterms:modified xsi:type="dcterms:W3CDTF">2024-05-02T05:33:29Z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0x0101007A55B396B58B0741BB116AFF87098BC6</vt:lpwstr>
  </property>
</Properties>
</file>